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"/>
  </p:notesMasterIdLst>
  <p:sldIdLst>
    <p:sldId id="290" r:id="rId2"/>
    <p:sldId id="288" r:id="rId3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CCCC"/>
    <a:srgbClr val="FADD97"/>
    <a:srgbClr val="FADD93"/>
    <a:srgbClr val="EDB88B"/>
    <a:srgbClr val="F6D78C"/>
    <a:srgbClr val="F8DA90"/>
    <a:srgbClr val="3C4311"/>
    <a:srgbClr val="E28A42"/>
    <a:srgbClr val="CC4308"/>
    <a:srgbClr val="F1B63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間スタイル 2 - アクセント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中間スタイル 2 - アクセント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0E3FDE45-AF77-4B5C-9715-49D594BDF05E}" styleName="淡色スタイル 1 - アクセント 2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  <a:tblStyle styleId="{5940675A-B579-460E-94D1-54222C63F5DA}" styleName="スタイルなし、表のグリッド線あり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3802" autoAdjust="0"/>
    <p:restoredTop sz="95559" autoAdjust="0"/>
  </p:normalViewPr>
  <p:slideViewPr>
    <p:cSldViewPr snapToGrid="0">
      <p:cViewPr>
        <p:scale>
          <a:sx n="150" d="100"/>
          <a:sy n="150" d="100"/>
        </p:scale>
        <p:origin x="108" y="-3474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theme" Target="theme/theme1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viewProps" Target="viewProps.xml"/><Relationship Id="rId5" Type="http://schemas.openxmlformats.org/officeDocument/2006/relationships/presProps" Target="presProps.xml"/><Relationship Id="rId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0E8CC2A-031C-49FE-845F-851E5E354716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7D833C9-FDE1-458A-8214-A57A2D88384F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502413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bg>
      <p:bgPr>
        <a:blipFill dpi="0" rotWithShape="1">
          <a:blip r:embed="rId2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blipFill dpi="0" rotWithShape="1">
          <a:blip r:embed="rId13" cstate="email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3ADAD0B-F237-47D5-947D-F137ABB06E27}" type="datetimeFigureOut">
              <a:rPr lang="zh-CN" altLang="en-US" smtClean="0"/>
              <a:t>2018/12/21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1BD7D11-E03D-42B4-A3DE-E3A4D59A83C8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.png"/><Relationship Id="rId18" Type="http://schemas.microsoft.com/office/2007/relationships/hdphoto" Target="../media/hdphoto4.wdp"/><Relationship Id="rId26" Type="http://schemas.microsoft.com/office/2007/relationships/hdphoto" Target="../media/hdphoto8.wdp"/><Relationship Id="rId39" Type="http://schemas.openxmlformats.org/officeDocument/2006/relationships/image" Target="../media/image29.png"/><Relationship Id="rId3" Type="http://schemas.openxmlformats.org/officeDocument/2006/relationships/image" Target="../media/image4.emf"/><Relationship Id="rId21" Type="http://schemas.openxmlformats.org/officeDocument/2006/relationships/image" Target="../media/image17.png"/><Relationship Id="rId34" Type="http://schemas.openxmlformats.org/officeDocument/2006/relationships/image" Target="../media/image25.png"/><Relationship Id="rId42" Type="http://schemas.openxmlformats.org/officeDocument/2006/relationships/image" Target="../media/image32.png"/><Relationship Id="rId47" Type="http://schemas.openxmlformats.org/officeDocument/2006/relationships/image" Target="../media/image37.png"/><Relationship Id="rId50" Type="http://schemas.openxmlformats.org/officeDocument/2006/relationships/image" Target="../media/image40.png"/><Relationship Id="rId7" Type="http://schemas.openxmlformats.org/officeDocument/2006/relationships/image" Target="../media/image8.png"/><Relationship Id="rId12" Type="http://schemas.microsoft.com/office/2007/relationships/hdphoto" Target="../media/hdphoto1.wdp"/><Relationship Id="rId17" Type="http://schemas.openxmlformats.org/officeDocument/2006/relationships/image" Target="../media/image15.png"/><Relationship Id="rId25" Type="http://schemas.openxmlformats.org/officeDocument/2006/relationships/image" Target="../media/image19.png"/><Relationship Id="rId33" Type="http://schemas.openxmlformats.org/officeDocument/2006/relationships/image" Target="../media/image24.png"/><Relationship Id="rId38" Type="http://schemas.openxmlformats.org/officeDocument/2006/relationships/image" Target="../media/image28.png"/><Relationship Id="rId46" Type="http://schemas.openxmlformats.org/officeDocument/2006/relationships/image" Target="../media/image36.png"/><Relationship Id="rId2" Type="http://schemas.openxmlformats.org/officeDocument/2006/relationships/image" Target="../media/image3.emf"/><Relationship Id="rId16" Type="http://schemas.microsoft.com/office/2007/relationships/hdphoto" Target="../media/hdphoto3.wdp"/><Relationship Id="rId20" Type="http://schemas.microsoft.com/office/2007/relationships/hdphoto" Target="../media/hdphoto5.wdp"/><Relationship Id="rId29" Type="http://schemas.microsoft.com/office/2007/relationships/hdphoto" Target="../media/hdphoto9.wdp"/><Relationship Id="rId41" Type="http://schemas.openxmlformats.org/officeDocument/2006/relationships/image" Target="../media/image3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7.emf"/><Relationship Id="rId11" Type="http://schemas.openxmlformats.org/officeDocument/2006/relationships/image" Target="../media/image12.png"/><Relationship Id="rId24" Type="http://schemas.microsoft.com/office/2007/relationships/hdphoto" Target="../media/hdphoto7.wdp"/><Relationship Id="rId32" Type="http://schemas.openxmlformats.org/officeDocument/2006/relationships/image" Target="../media/image23.png"/><Relationship Id="rId37" Type="http://schemas.openxmlformats.org/officeDocument/2006/relationships/image" Target="../media/image27.png"/><Relationship Id="rId40" Type="http://schemas.openxmlformats.org/officeDocument/2006/relationships/image" Target="../media/image30.png"/><Relationship Id="rId45" Type="http://schemas.openxmlformats.org/officeDocument/2006/relationships/image" Target="../media/image35.png"/><Relationship Id="rId5" Type="http://schemas.openxmlformats.org/officeDocument/2006/relationships/image" Target="../media/image6.emf"/><Relationship Id="rId15" Type="http://schemas.openxmlformats.org/officeDocument/2006/relationships/image" Target="../media/image14.png"/><Relationship Id="rId23" Type="http://schemas.openxmlformats.org/officeDocument/2006/relationships/image" Target="../media/image18.png"/><Relationship Id="rId28" Type="http://schemas.openxmlformats.org/officeDocument/2006/relationships/image" Target="../media/image21.png"/><Relationship Id="rId36" Type="http://schemas.microsoft.com/office/2007/relationships/hdphoto" Target="../media/hdphoto11.wdp"/><Relationship Id="rId49" Type="http://schemas.openxmlformats.org/officeDocument/2006/relationships/image" Target="../media/image39.png"/><Relationship Id="rId10" Type="http://schemas.openxmlformats.org/officeDocument/2006/relationships/image" Target="../media/image11.png"/><Relationship Id="rId19" Type="http://schemas.openxmlformats.org/officeDocument/2006/relationships/image" Target="../media/image16.png"/><Relationship Id="rId31" Type="http://schemas.microsoft.com/office/2007/relationships/hdphoto" Target="../media/hdphoto10.wdp"/><Relationship Id="rId44" Type="http://schemas.openxmlformats.org/officeDocument/2006/relationships/image" Target="../media/image34.png"/><Relationship Id="rId4" Type="http://schemas.openxmlformats.org/officeDocument/2006/relationships/image" Target="../media/image5.emf"/><Relationship Id="rId9" Type="http://schemas.openxmlformats.org/officeDocument/2006/relationships/image" Target="../media/image10.png"/><Relationship Id="rId14" Type="http://schemas.microsoft.com/office/2007/relationships/hdphoto" Target="../media/hdphoto2.wdp"/><Relationship Id="rId22" Type="http://schemas.microsoft.com/office/2007/relationships/hdphoto" Target="../media/hdphoto6.wdp"/><Relationship Id="rId27" Type="http://schemas.openxmlformats.org/officeDocument/2006/relationships/image" Target="../media/image20.png"/><Relationship Id="rId30" Type="http://schemas.openxmlformats.org/officeDocument/2006/relationships/image" Target="../media/image22.png"/><Relationship Id="rId35" Type="http://schemas.openxmlformats.org/officeDocument/2006/relationships/image" Target="../media/image26.png"/><Relationship Id="rId43" Type="http://schemas.openxmlformats.org/officeDocument/2006/relationships/image" Target="../media/image33.png"/><Relationship Id="rId48" Type="http://schemas.openxmlformats.org/officeDocument/2006/relationships/image" Target="../media/image38.png"/><Relationship Id="rId8" Type="http://schemas.openxmlformats.org/officeDocument/2006/relationships/image" Target="../media/image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矩形 10"/>
          <p:cNvSpPr/>
          <p:nvPr/>
        </p:nvSpPr>
        <p:spPr>
          <a:xfrm>
            <a:off x="0" y="2113285"/>
            <a:ext cx="12192000" cy="2712720"/>
          </a:xfrm>
          <a:prstGeom prst="rect">
            <a:avLst/>
          </a:prstGeom>
          <a:solidFill>
            <a:srgbClr val="EDB88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3" name="矩形 12"/>
          <p:cNvSpPr/>
          <p:nvPr/>
        </p:nvSpPr>
        <p:spPr>
          <a:xfrm>
            <a:off x="0" y="3456280"/>
            <a:ext cx="12192000" cy="1369725"/>
          </a:xfrm>
          <a:prstGeom prst="rect">
            <a:avLst/>
          </a:prstGeom>
          <a:solidFill>
            <a:srgbClr val="A6A47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6" name="任意多边形 15"/>
          <p:cNvSpPr/>
          <p:nvPr/>
        </p:nvSpPr>
        <p:spPr>
          <a:xfrm rot="18892639">
            <a:off x="-958712" y="2511600"/>
            <a:ext cx="1920274" cy="1916090"/>
          </a:xfrm>
          <a:custGeom>
            <a:avLst/>
            <a:gdLst>
              <a:gd name="connsiteX0" fmla="*/ 1920274 w 1920274"/>
              <a:gd name="connsiteY0" fmla="*/ 0 h 1916090"/>
              <a:gd name="connsiteX1" fmla="*/ 1920274 w 1920274"/>
              <a:gd name="connsiteY1" fmla="*/ 1916090 h 1916090"/>
              <a:gd name="connsiteX2" fmla="*/ 0 w 1920274"/>
              <a:gd name="connsiteY2" fmla="*/ 1916090 h 1916090"/>
              <a:gd name="connsiteX3" fmla="*/ 0 w 1920274"/>
              <a:gd name="connsiteY3" fmla="*/ 1912068 h 1916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0274" h="1916090">
                <a:moveTo>
                  <a:pt x="1920274" y="0"/>
                </a:moveTo>
                <a:lnTo>
                  <a:pt x="1920274" y="1916090"/>
                </a:lnTo>
                <a:lnTo>
                  <a:pt x="0" y="1916090"/>
                </a:lnTo>
                <a:lnTo>
                  <a:pt x="0" y="1912068"/>
                </a:lnTo>
                <a:close/>
              </a:path>
            </a:pathLst>
          </a:custGeom>
          <a:solidFill>
            <a:srgbClr val="3C4311">
              <a:alpha val="46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223A5E08-274B-4534-BC83-0A38E24BF3D6}"/>
              </a:ext>
            </a:extLst>
          </p:cNvPr>
          <p:cNvSpPr/>
          <p:nvPr/>
        </p:nvSpPr>
        <p:spPr>
          <a:xfrm>
            <a:off x="3337631" y="345228"/>
            <a:ext cx="5724644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ja-JP" altLang="en-US" sz="4800" b="1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○○薬局　営業時間</a:t>
            </a:r>
            <a:endParaRPr lang="ja-JP" altLang="en-US" sz="4800" dirty="0"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</p:txBody>
      </p:sp>
      <p:graphicFrame>
        <p:nvGraphicFramePr>
          <p:cNvPr id="4" name="表 3">
            <a:extLst>
              <a:ext uri="{FF2B5EF4-FFF2-40B4-BE49-F238E27FC236}">
                <a16:creationId xmlns:a16="http://schemas.microsoft.com/office/drawing/2014/main" id="{1D0A2D10-B743-4C30-943F-848FF0987F6F}"/>
              </a:ext>
            </a:extLst>
          </p:cNvPr>
          <p:cNvGraphicFramePr>
            <a:graphicFrameLocks noGrp="1"/>
          </p:cNvGraphicFramePr>
          <p:nvPr/>
        </p:nvGraphicFramePr>
        <p:xfrm>
          <a:off x="1357779" y="1565762"/>
          <a:ext cx="10404000" cy="324572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844000">
                  <a:extLst>
                    <a:ext uri="{9D8B030D-6E8A-4147-A177-3AD203B41FA5}">
                      <a16:colId xmlns:a16="http://schemas.microsoft.com/office/drawing/2014/main" val="552080733"/>
                    </a:ext>
                  </a:extLst>
                </a:gridCol>
                <a:gridCol w="1260000">
                  <a:extLst>
                    <a:ext uri="{9D8B030D-6E8A-4147-A177-3AD203B41FA5}">
                      <a16:colId xmlns:a16="http://schemas.microsoft.com/office/drawing/2014/main" val="692693056"/>
                    </a:ext>
                  </a:extLst>
                </a:gridCol>
                <a:gridCol w="1260000">
                  <a:extLst>
                    <a:ext uri="{9D8B030D-6E8A-4147-A177-3AD203B41FA5}">
                      <a16:colId xmlns:a16="http://schemas.microsoft.com/office/drawing/2014/main" val="261106746"/>
                    </a:ext>
                  </a:extLst>
                </a:gridCol>
                <a:gridCol w="1260000">
                  <a:extLst>
                    <a:ext uri="{9D8B030D-6E8A-4147-A177-3AD203B41FA5}">
                      <a16:colId xmlns:a16="http://schemas.microsoft.com/office/drawing/2014/main" val="2980566156"/>
                    </a:ext>
                  </a:extLst>
                </a:gridCol>
                <a:gridCol w="1260000">
                  <a:extLst>
                    <a:ext uri="{9D8B030D-6E8A-4147-A177-3AD203B41FA5}">
                      <a16:colId xmlns:a16="http://schemas.microsoft.com/office/drawing/2014/main" val="4149145195"/>
                    </a:ext>
                  </a:extLst>
                </a:gridCol>
                <a:gridCol w="1260000">
                  <a:extLst>
                    <a:ext uri="{9D8B030D-6E8A-4147-A177-3AD203B41FA5}">
                      <a16:colId xmlns:a16="http://schemas.microsoft.com/office/drawing/2014/main" val="1040910710"/>
                    </a:ext>
                  </a:extLst>
                </a:gridCol>
                <a:gridCol w="1260000">
                  <a:extLst>
                    <a:ext uri="{9D8B030D-6E8A-4147-A177-3AD203B41FA5}">
                      <a16:colId xmlns:a16="http://schemas.microsoft.com/office/drawing/2014/main" val="944291302"/>
                    </a:ext>
                  </a:extLst>
                </a:gridCol>
              </a:tblGrid>
              <a:tr h="581729">
                <a:tc>
                  <a:txBody>
                    <a:bodyPr/>
                    <a:lstStyle/>
                    <a:p>
                      <a:endParaRPr kumimoji="1" lang="ja-JP" altLang="en-US" sz="2400" dirty="0">
                        <a:latin typeface="EPSON 太丸ゴシック体Ｂ" panose="020F0709000000000000" pitchFamily="49" charset="-128"/>
                        <a:ea typeface="EPSON 太丸ゴシック体Ｂ" panose="020F0709000000000000" pitchFamily="49" charset="-128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月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火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水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木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金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土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3993708792"/>
                  </a:ext>
                </a:extLst>
              </a:tr>
              <a:tr h="1332000"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午前</a:t>
                      </a:r>
                      <a:endParaRPr kumimoji="1" lang="en-US" altLang="ja-JP" sz="3200" dirty="0">
                        <a:latin typeface="EPSON 太丸ゴシック体Ｂ" panose="020F0709000000000000" pitchFamily="49" charset="-128"/>
                        <a:ea typeface="EPSON 太丸ゴシック体Ｂ" panose="020F0709000000000000" pitchFamily="49" charset="-128"/>
                      </a:endParaRPr>
                    </a:p>
                    <a:p>
                      <a:pPr algn="ctr"/>
                      <a:r>
                        <a:rPr kumimoji="1" lang="en-US" altLang="ja-JP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9:30</a:t>
                      </a:r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～</a:t>
                      </a:r>
                      <a:r>
                        <a:rPr kumimoji="1" lang="en-US" altLang="ja-JP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13:00</a:t>
                      </a:r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　 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696439211"/>
                  </a:ext>
                </a:extLst>
              </a:tr>
              <a:tr h="1332000"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午後</a:t>
                      </a:r>
                      <a:endParaRPr kumimoji="1" lang="en-US" altLang="ja-JP" sz="3200" dirty="0">
                        <a:latin typeface="EPSON 太丸ゴシック体Ｂ" panose="020F0709000000000000" pitchFamily="49" charset="-128"/>
                        <a:ea typeface="EPSON 太丸ゴシック体Ｂ" panose="020F0709000000000000" pitchFamily="49" charset="-128"/>
                      </a:endParaRPr>
                    </a:p>
                    <a:p>
                      <a:pPr algn="ctr"/>
                      <a:r>
                        <a:rPr kumimoji="1" lang="en-US" altLang="ja-JP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13:00</a:t>
                      </a:r>
                      <a:r>
                        <a:rPr kumimoji="1" lang="ja-JP" altLang="en-US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～</a:t>
                      </a:r>
                      <a:r>
                        <a:rPr kumimoji="1" lang="en-US" altLang="ja-JP" sz="32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17:30</a:t>
                      </a:r>
                      <a:endParaRPr kumimoji="1" lang="ja-JP" altLang="en-US" sz="3200" dirty="0">
                        <a:latin typeface="EPSON 太丸ゴシック体Ｂ" panose="020F0709000000000000" pitchFamily="49" charset="-128"/>
                        <a:ea typeface="EPSON 太丸ゴシック体Ｂ" panose="020F0709000000000000" pitchFamily="49" charset="-128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〇</a:t>
                      </a: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1" lang="ja-JP" altLang="en-US" sz="4400" dirty="0">
                          <a:latin typeface="EPSON 太丸ゴシック体Ｂ" panose="020F0709000000000000" pitchFamily="49" charset="-128"/>
                          <a:ea typeface="EPSON 太丸ゴシック体Ｂ" panose="020F0709000000000000" pitchFamily="49" charset="-128"/>
                        </a:rPr>
                        <a:t>／</a:t>
                      </a: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val="2964161245"/>
                  </a:ext>
                </a:extLst>
              </a:tr>
            </a:tbl>
          </a:graphicData>
        </a:graphic>
      </p:graphicFrame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C2A13F72-5517-42AB-86AE-33615BD7B6DD}"/>
              </a:ext>
            </a:extLst>
          </p:cNvPr>
          <p:cNvSpPr/>
          <p:nvPr/>
        </p:nvSpPr>
        <p:spPr>
          <a:xfrm>
            <a:off x="1586266" y="4948396"/>
            <a:ext cx="8464804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2400" b="1" dirty="0">
                <a:solidFill>
                  <a:srgbClr val="FF0000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■休業日・・・日曜日・祝日・夏季</a:t>
            </a:r>
            <a:r>
              <a:rPr lang="en-US" altLang="ja-JP" sz="2400" b="1" dirty="0">
                <a:solidFill>
                  <a:srgbClr val="FF0000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/</a:t>
            </a:r>
            <a:r>
              <a:rPr lang="ja-JP" altLang="en-US" sz="2400" b="1" dirty="0">
                <a:solidFill>
                  <a:srgbClr val="FF0000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冬季休業日</a:t>
            </a:r>
            <a:br>
              <a:rPr lang="ja-JP" altLang="en-US" sz="2400" dirty="0"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</a:br>
            <a:r>
              <a:rPr lang="en-US" altLang="ja-JP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※</a:t>
            </a:r>
            <a:r>
              <a:rPr lang="ja-JP" altLang="en-US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土曜日は</a:t>
            </a:r>
            <a:r>
              <a:rPr lang="en-US" altLang="ja-JP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9</a:t>
            </a:r>
            <a:r>
              <a:rPr lang="ja-JP" altLang="en-US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：</a:t>
            </a:r>
            <a:r>
              <a:rPr lang="en-US" altLang="ja-JP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30</a:t>
            </a:r>
            <a:r>
              <a:rPr lang="ja-JP" altLang="en-US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～</a:t>
            </a:r>
            <a:r>
              <a:rPr lang="en-US" altLang="ja-JP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13</a:t>
            </a:r>
            <a:r>
              <a:rPr lang="ja-JP" altLang="en-US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：</a:t>
            </a:r>
            <a:r>
              <a:rPr lang="en-US" altLang="ja-JP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00</a:t>
            </a:r>
            <a:r>
              <a:rPr lang="ja-JP" altLang="en-US" sz="2400" b="1" dirty="0">
                <a:solidFill>
                  <a:srgbClr val="0000FF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まで</a:t>
            </a:r>
            <a:endParaRPr lang="ja-JP" altLang="en-US" sz="2400" dirty="0"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</p:txBody>
      </p: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1D349347-0BDE-46FD-8EB7-93D8D3EC0E04}"/>
              </a:ext>
            </a:extLst>
          </p:cNvPr>
          <p:cNvSpPr/>
          <p:nvPr/>
        </p:nvSpPr>
        <p:spPr>
          <a:xfrm>
            <a:off x="6755671" y="6169000"/>
            <a:ext cx="5272462" cy="584775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ja-JP" altLang="en-US" sz="3200" b="1" dirty="0">
                <a:ln w="9525">
                  <a:solidFill>
                    <a:schemeClr val="bg1"/>
                  </a:solidFill>
                  <a:prstDash val="solid"/>
                </a:ln>
                <a:solidFill>
                  <a:schemeClr val="accent5"/>
                </a:solidFill>
                <a:effectLst>
                  <a:outerShdw blurRad="12700" dist="38100" dir="2700000" algn="tl" rotWithShape="0">
                    <a:schemeClr val="accent5">
                      <a:lumMod val="60000"/>
                      <a:lumOff val="40000"/>
                    </a:schemeClr>
                  </a:outerShdw>
                </a:effectLst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在宅医療に対応しています</a:t>
            </a:r>
            <a:endParaRPr lang="ja-JP" altLang="en-US" sz="3200" b="1" dirty="0">
              <a:ln w="9525">
                <a:solidFill>
                  <a:schemeClr val="bg1"/>
                </a:solidFill>
                <a:prstDash val="solid"/>
              </a:ln>
              <a:solidFill>
                <a:schemeClr val="accent5"/>
              </a:solidFill>
              <a:effectLst>
                <a:outerShdw blurRad="12700" dist="38100" dir="2700000" algn="tl" rotWithShape="0">
                  <a:schemeClr val="accent5">
                    <a:lumMod val="60000"/>
                    <a:lumOff val="40000"/>
                  </a:schemeClr>
                </a:outerShdw>
              </a:effectLst>
            </a:endParaRPr>
          </a:p>
        </p:txBody>
      </p:sp>
      <p:pic>
        <p:nvPicPr>
          <p:cNvPr id="18" name="图片 9128">
            <a:extLst>
              <a:ext uri="{FF2B5EF4-FFF2-40B4-BE49-F238E27FC236}">
                <a16:creationId xmlns:a16="http://schemas.microsoft.com/office/drawing/2014/main" id="{589EB389-8D2C-4917-A0C2-44939D7EA7EA}"/>
              </a:ext>
            </a:extLst>
          </p:cNvPr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 rot="16200000">
            <a:off x="1646684" y="-393091"/>
            <a:ext cx="1097144" cy="2219802"/>
          </a:xfrm>
          <a:prstGeom prst="rect">
            <a:avLst/>
          </a:prstGeom>
        </p:spPr>
      </p:pic>
      <p:pic>
        <p:nvPicPr>
          <p:cNvPr id="19" name="图片 9128">
            <a:extLst>
              <a:ext uri="{FF2B5EF4-FFF2-40B4-BE49-F238E27FC236}">
                <a16:creationId xmlns:a16="http://schemas.microsoft.com/office/drawing/2014/main" id="{4C87F47E-6C26-4878-A6D1-4FD471452D8A}"/>
              </a:ext>
            </a:extLst>
          </p:cNvPr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 rot="16200000">
            <a:off x="9597283" y="-287479"/>
            <a:ext cx="1097144" cy="22198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6452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3" grpId="0" animBg="1"/>
      <p:bldP spid="1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组合 3"/>
          <p:cNvGrpSpPr/>
          <p:nvPr/>
        </p:nvGrpSpPr>
        <p:grpSpPr>
          <a:xfrm>
            <a:off x="7347220" y="2369157"/>
            <a:ext cx="6910193" cy="5431687"/>
            <a:chOff x="5389041" y="122494"/>
            <a:chExt cx="6910193" cy="5431687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>
            <a:blip r:embed="rId2" cstate="email"/>
            <a:stretch>
              <a:fillRect/>
            </a:stretch>
          </p:blipFill>
          <p:spPr>
            <a:xfrm>
              <a:off x="9664869" y="3617553"/>
              <a:ext cx="1789182" cy="1891503"/>
            </a:xfrm>
            <a:prstGeom prst="rect">
              <a:avLst/>
            </a:prstGeom>
          </p:spPr>
        </p:pic>
        <p:pic>
          <p:nvPicPr>
            <p:cNvPr id="6" name="图片 5"/>
            <p:cNvPicPr>
              <a:picLocks noChangeAspect="1"/>
            </p:cNvPicPr>
            <p:nvPr/>
          </p:nvPicPr>
          <p:blipFill>
            <a:blip r:embed="rId3" cstate="email"/>
            <a:stretch>
              <a:fillRect/>
            </a:stretch>
          </p:blipFill>
          <p:spPr>
            <a:xfrm rot="2522481">
              <a:off x="7118261" y="2606581"/>
              <a:ext cx="1080056" cy="2947600"/>
            </a:xfrm>
            <a:prstGeom prst="rect">
              <a:avLst/>
            </a:prstGeom>
          </p:spPr>
        </p:pic>
        <p:pic>
          <p:nvPicPr>
            <p:cNvPr id="7" name="图片 6"/>
            <p:cNvPicPr>
              <a:picLocks noChangeAspect="1"/>
            </p:cNvPicPr>
            <p:nvPr/>
          </p:nvPicPr>
          <p:blipFill>
            <a:blip r:embed="rId4" cstate="email"/>
            <a:stretch>
              <a:fillRect/>
            </a:stretch>
          </p:blipFill>
          <p:spPr>
            <a:xfrm>
              <a:off x="6017153" y="2710520"/>
              <a:ext cx="925616" cy="1972658"/>
            </a:xfrm>
            <a:prstGeom prst="rect">
              <a:avLst/>
            </a:prstGeom>
          </p:spPr>
        </p:pic>
        <p:pic>
          <p:nvPicPr>
            <p:cNvPr id="8" name="图片 7"/>
            <p:cNvPicPr>
              <a:picLocks noChangeAspect="1"/>
            </p:cNvPicPr>
            <p:nvPr/>
          </p:nvPicPr>
          <p:blipFill>
            <a:blip r:embed="rId5" cstate="email"/>
            <a:stretch>
              <a:fillRect/>
            </a:stretch>
          </p:blipFill>
          <p:spPr>
            <a:xfrm rot="16469511">
              <a:off x="7812113" y="1677615"/>
              <a:ext cx="3591667" cy="1409999"/>
            </a:xfrm>
            <a:prstGeom prst="rect">
              <a:avLst/>
            </a:prstGeom>
          </p:spPr>
        </p:pic>
        <p:pic>
          <p:nvPicPr>
            <p:cNvPr id="9" name="图片 8"/>
            <p:cNvPicPr>
              <a:picLocks noChangeAspect="1"/>
            </p:cNvPicPr>
            <p:nvPr/>
          </p:nvPicPr>
          <p:blipFill>
            <a:blip r:embed="rId6" cstate="email"/>
            <a:stretch>
              <a:fillRect/>
            </a:stretch>
          </p:blipFill>
          <p:spPr>
            <a:xfrm>
              <a:off x="8349951" y="1430903"/>
              <a:ext cx="877324" cy="2265946"/>
            </a:xfrm>
            <a:prstGeom prst="rect">
              <a:avLst/>
            </a:prstGeom>
          </p:spPr>
        </p:pic>
        <p:grpSp>
          <p:nvGrpSpPr>
            <p:cNvPr id="10" name="组合 9"/>
            <p:cNvGrpSpPr/>
            <p:nvPr/>
          </p:nvGrpSpPr>
          <p:grpSpPr>
            <a:xfrm>
              <a:off x="5389041" y="1658410"/>
              <a:ext cx="1576398" cy="1097088"/>
              <a:chOff x="4432301" y="4964112"/>
              <a:chExt cx="2349499" cy="1635125"/>
            </a:xfrm>
          </p:grpSpPr>
          <p:grpSp>
            <p:nvGrpSpPr>
              <p:cNvPr id="5291" name="Group 2571"/>
              <p:cNvGrpSpPr/>
              <p:nvPr/>
            </p:nvGrpSpPr>
            <p:grpSpPr bwMode="auto">
              <a:xfrm>
                <a:off x="4432301" y="4964112"/>
                <a:ext cx="2349499" cy="1635125"/>
                <a:chOff x="2792" y="3127"/>
                <a:chExt cx="1480" cy="1030"/>
              </a:xfrm>
            </p:grpSpPr>
            <p:sp>
              <p:nvSpPr>
                <p:cNvPr id="5787" name="Freeform 2374"/>
                <p:cNvSpPr>
                  <a:spLocks noEditPoints="1"/>
                </p:cNvSpPr>
                <p:nvPr/>
              </p:nvSpPr>
              <p:spPr bwMode="auto">
                <a:xfrm>
                  <a:off x="3483" y="4033"/>
                  <a:ext cx="135" cy="78"/>
                </a:xfrm>
                <a:custGeom>
                  <a:avLst/>
                  <a:gdLst>
                    <a:gd name="T0" fmla="*/ 65 w 107"/>
                    <a:gd name="T1" fmla="*/ 5 h 62"/>
                    <a:gd name="T2" fmla="*/ 64 w 107"/>
                    <a:gd name="T3" fmla="*/ 5 h 62"/>
                    <a:gd name="T4" fmla="*/ 50 w 107"/>
                    <a:gd name="T5" fmla="*/ 0 h 62"/>
                    <a:gd name="T6" fmla="*/ 23 w 107"/>
                    <a:gd name="T7" fmla="*/ 17 h 62"/>
                    <a:gd name="T8" fmla="*/ 16 w 107"/>
                    <a:gd name="T9" fmla="*/ 4 h 62"/>
                    <a:gd name="T10" fmla="*/ 16 w 107"/>
                    <a:gd name="T11" fmla="*/ 4 h 62"/>
                    <a:gd name="T12" fmla="*/ 14 w 107"/>
                    <a:gd name="T13" fmla="*/ 3 h 62"/>
                    <a:gd name="T14" fmla="*/ 13 w 107"/>
                    <a:gd name="T15" fmla="*/ 5 h 62"/>
                    <a:gd name="T16" fmla="*/ 0 w 107"/>
                    <a:gd name="T17" fmla="*/ 19 h 62"/>
                    <a:gd name="T18" fmla="*/ 0 w 107"/>
                    <a:gd name="T19" fmla="*/ 19 h 62"/>
                    <a:gd name="T20" fmla="*/ 12 w 107"/>
                    <a:gd name="T21" fmla="*/ 34 h 62"/>
                    <a:gd name="T22" fmla="*/ 12 w 107"/>
                    <a:gd name="T23" fmla="*/ 34 h 62"/>
                    <a:gd name="T24" fmla="*/ 15 w 107"/>
                    <a:gd name="T25" fmla="*/ 35 h 62"/>
                    <a:gd name="T26" fmla="*/ 36 w 107"/>
                    <a:gd name="T27" fmla="*/ 29 h 62"/>
                    <a:gd name="T28" fmla="*/ 38 w 107"/>
                    <a:gd name="T29" fmla="*/ 29 h 62"/>
                    <a:gd name="T30" fmla="*/ 38 w 107"/>
                    <a:gd name="T31" fmla="*/ 29 h 62"/>
                    <a:gd name="T32" fmla="*/ 38 w 107"/>
                    <a:gd name="T33" fmla="*/ 29 h 62"/>
                    <a:gd name="T34" fmla="*/ 43 w 107"/>
                    <a:gd name="T35" fmla="*/ 27 h 62"/>
                    <a:gd name="T36" fmla="*/ 41 w 107"/>
                    <a:gd name="T37" fmla="*/ 41 h 62"/>
                    <a:gd name="T38" fmla="*/ 37 w 107"/>
                    <a:gd name="T39" fmla="*/ 29 h 62"/>
                    <a:gd name="T40" fmla="*/ 34 w 107"/>
                    <a:gd name="T41" fmla="*/ 58 h 62"/>
                    <a:gd name="T42" fmla="*/ 34 w 107"/>
                    <a:gd name="T43" fmla="*/ 58 h 62"/>
                    <a:gd name="T44" fmla="*/ 42 w 107"/>
                    <a:gd name="T45" fmla="*/ 61 h 62"/>
                    <a:gd name="T46" fmla="*/ 42 w 107"/>
                    <a:gd name="T47" fmla="*/ 61 h 62"/>
                    <a:gd name="T48" fmla="*/ 55 w 107"/>
                    <a:gd name="T49" fmla="*/ 46 h 62"/>
                    <a:gd name="T50" fmla="*/ 72 w 107"/>
                    <a:gd name="T51" fmla="*/ 33 h 62"/>
                    <a:gd name="T52" fmla="*/ 78 w 107"/>
                    <a:gd name="T53" fmla="*/ 34 h 62"/>
                    <a:gd name="T54" fmla="*/ 84 w 107"/>
                    <a:gd name="T55" fmla="*/ 37 h 62"/>
                    <a:gd name="T56" fmla="*/ 84 w 107"/>
                    <a:gd name="T57" fmla="*/ 37 h 62"/>
                    <a:gd name="T58" fmla="*/ 88 w 107"/>
                    <a:gd name="T59" fmla="*/ 40 h 62"/>
                    <a:gd name="T60" fmla="*/ 105 w 107"/>
                    <a:gd name="T61" fmla="*/ 14 h 62"/>
                    <a:gd name="T62" fmla="*/ 103 w 107"/>
                    <a:gd name="T63" fmla="*/ 9 h 62"/>
                    <a:gd name="T64" fmla="*/ 93 w 107"/>
                    <a:gd name="T65" fmla="*/ 5 h 62"/>
                    <a:gd name="T66" fmla="*/ 88 w 107"/>
                    <a:gd name="T67" fmla="*/ 8 h 62"/>
                    <a:gd name="T68" fmla="*/ 88 w 107"/>
                    <a:gd name="T69" fmla="*/ 8 h 62"/>
                    <a:gd name="T70" fmla="*/ 80 w 107"/>
                    <a:gd name="T71" fmla="*/ 11 h 62"/>
                    <a:gd name="T72" fmla="*/ 74 w 107"/>
                    <a:gd name="T73" fmla="*/ 10 h 62"/>
                    <a:gd name="T74" fmla="*/ 73 w 107"/>
                    <a:gd name="T75" fmla="*/ 10 h 62"/>
                    <a:gd name="T76" fmla="*/ 56 w 107"/>
                    <a:gd name="T77" fmla="*/ 33 h 62"/>
                    <a:gd name="T78" fmla="*/ 52 w 107"/>
                    <a:gd name="T79" fmla="*/ 23 h 62"/>
                    <a:gd name="T80" fmla="*/ 50 w 107"/>
                    <a:gd name="T81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07" h="62">
                      <a:moveTo>
                        <a:pt x="64" y="5"/>
                      </a:moveTo>
                      <a:cubicBezTo>
                        <a:pt x="64" y="5"/>
                        <a:pt x="64" y="5"/>
                        <a:pt x="65" y="5"/>
                      </a:cubicBezTo>
                      <a:cubicBezTo>
                        <a:pt x="65" y="5"/>
                        <a:pt x="65" y="5"/>
                        <a:pt x="65" y="5"/>
                      </a:cubicBezTo>
                      <a:cubicBezTo>
                        <a:pt x="65" y="5"/>
                        <a:pt x="64" y="5"/>
                        <a:pt x="64" y="5"/>
                      </a:cubicBezTo>
                      <a:cubicBezTo>
                        <a:pt x="64" y="5"/>
                        <a:pt x="64" y="5"/>
                        <a:pt x="64" y="5"/>
                      </a:cubicBezTo>
                      <a:moveTo>
                        <a:pt x="50" y="0"/>
                      </a:moveTo>
                      <a:cubicBezTo>
                        <a:pt x="47" y="0"/>
                        <a:pt x="43" y="2"/>
                        <a:pt x="41" y="9"/>
                      </a:cubicBezTo>
                      <a:cubicBezTo>
                        <a:pt x="39" y="12"/>
                        <a:pt x="29" y="13"/>
                        <a:pt x="23" y="17"/>
                      </a:cubicBezTo>
                      <a:cubicBezTo>
                        <a:pt x="23" y="17"/>
                        <a:pt x="22" y="17"/>
                        <a:pt x="22" y="17"/>
                      </a:cubicBezTo>
                      <a:cubicBezTo>
                        <a:pt x="18" y="17"/>
                        <a:pt x="16" y="9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5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3" y="4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8" y="9"/>
                        <a:pt x="4" y="14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4" y="21"/>
                        <a:pt x="4" y="22"/>
                      </a:cubicBezTo>
                      <a:cubicBezTo>
                        <a:pt x="0" y="31"/>
                        <a:pt x="7" y="31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3" y="34"/>
                        <a:pt x="14" y="34"/>
                        <a:pt x="15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20" y="29"/>
                        <a:pt x="29" y="32"/>
                        <a:pt x="36" y="30"/>
                      </a:cubicBezTo>
                      <a:cubicBezTo>
                        <a:pt x="36" y="30"/>
                        <a:pt x="36" y="29"/>
                        <a:pt x="36" y="29"/>
                      </a:cubicBezTo>
                      <a:cubicBezTo>
                        <a:pt x="37" y="29"/>
                        <a:pt x="37" y="29"/>
                        <a:pt x="37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38" y="29"/>
                        <a:pt x="38" y="29"/>
                        <a:pt x="38" y="29"/>
                      </a:cubicBezTo>
                      <a:cubicBezTo>
                        <a:pt x="40" y="28"/>
                        <a:pt x="41" y="27"/>
                        <a:pt x="43" y="27"/>
                      </a:cubicBezTo>
                      <a:cubicBezTo>
                        <a:pt x="44" y="27"/>
                        <a:pt x="46" y="28"/>
                        <a:pt x="46" y="31"/>
                      </a:cubicBezTo>
                      <a:cubicBezTo>
                        <a:pt x="47" y="35"/>
                        <a:pt x="49" y="40"/>
                        <a:pt x="41" y="41"/>
                      </a:cubicBezTo>
                      <a:cubicBezTo>
                        <a:pt x="39" y="37"/>
                        <a:pt x="43" y="32"/>
                        <a:pt x="38" y="29"/>
                      </a:cubicBezTo>
                      <a:cubicBezTo>
                        <a:pt x="38" y="29"/>
                        <a:pt x="38" y="29"/>
                        <a:pt x="37" y="29"/>
                      </a:cubicBezTo>
                      <a:cubicBezTo>
                        <a:pt x="34" y="34"/>
                        <a:pt x="33" y="41"/>
                        <a:pt x="29" y="45"/>
                      </a:cubicBezTo>
                      <a:cubicBezTo>
                        <a:pt x="25" y="50"/>
                        <a:pt x="31" y="54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4" y="58"/>
                        <a:pt x="34" y="58"/>
                        <a:pt x="34" y="58"/>
                      </a:cubicBezTo>
                      <a:cubicBezTo>
                        <a:pt x="36" y="60"/>
                        <a:pt x="38" y="62"/>
                        <a:pt x="41" y="62"/>
                      </a:cubicBezTo>
                      <a:cubicBezTo>
                        <a:pt x="41" y="62"/>
                        <a:pt x="42" y="62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2" y="61"/>
                        <a:pt x="42" y="61"/>
                        <a:pt x="42" y="61"/>
                      </a:cubicBezTo>
                      <a:cubicBezTo>
                        <a:pt x="48" y="58"/>
                        <a:pt x="47" y="48"/>
                        <a:pt x="55" y="46"/>
                      </a:cubicBezTo>
                      <a:cubicBezTo>
                        <a:pt x="55" y="46"/>
                        <a:pt x="55" y="46"/>
                        <a:pt x="55" y="46"/>
                      </a:cubicBezTo>
                      <a:cubicBezTo>
                        <a:pt x="64" y="37"/>
                        <a:pt x="68" y="23"/>
                        <a:pt x="82" y="18"/>
                      </a:cubicBezTo>
                      <a:cubicBezTo>
                        <a:pt x="82" y="26"/>
                        <a:pt x="72" y="26"/>
                        <a:pt x="72" y="33"/>
                      </a:cubicBezTo>
                      <a:cubicBezTo>
                        <a:pt x="72" y="34"/>
                        <a:pt x="73" y="35"/>
                        <a:pt x="74" y="35"/>
                      </a:cubicBezTo>
                      <a:cubicBezTo>
                        <a:pt x="75" y="35"/>
                        <a:pt x="76" y="34"/>
                        <a:pt x="78" y="34"/>
                      </a:cubicBezTo>
                      <a:cubicBezTo>
                        <a:pt x="79" y="33"/>
                        <a:pt x="80" y="33"/>
                        <a:pt x="81" y="33"/>
                      </a:cubicBezTo>
                      <a:cubicBezTo>
                        <a:pt x="83" y="33"/>
                        <a:pt x="84" y="34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4" y="37"/>
                        <a:pt x="84" y="37"/>
                        <a:pt x="84" y="37"/>
                      </a:cubicBezTo>
                      <a:cubicBezTo>
                        <a:pt x="85" y="38"/>
                        <a:pt x="87" y="39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88" y="40"/>
                        <a:pt x="88" y="40"/>
                        <a:pt x="88" y="40"/>
                      </a:cubicBezTo>
                      <a:cubicBezTo>
                        <a:pt x="91" y="30"/>
                        <a:pt x="95" y="20"/>
                        <a:pt x="105" y="14"/>
                      </a:cubicBezTo>
                      <a:cubicBezTo>
                        <a:pt x="107" y="13"/>
                        <a:pt x="105" y="10"/>
                        <a:pt x="103" y="9"/>
                      </a:cubicBezTo>
                      <a:cubicBezTo>
                        <a:pt x="103" y="9"/>
                        <a:pt x="103" y="9"/>
                        <a:pt x="103" y="9"/>
                      </a:cubicBezTo>
                      <a:cubicBezTo>
                        <a:pt x="103" y="9"/>
                        <a:pt x="103" y="9"/>
                        <a:pt x="103" y="9"/>
                      </a:cubicBezTo>
                      <a:cubicBezTo>
                        <a:pt x="100" y="7"/>
                        <a:pt x="96" y="6"/>
                        <a:pt x="93" y="5"/>
                      </a:cubicBezTo>
                      <a:cubicBezTo>
                        <a:pt x="93" y="5"/>
                        <a:pt x="93" y="5"/>
                        <a:pt x="93" y="5"/>
                      </a:cubicBezTo>
                      <a:cubicBezTo>
                        <a:pt x="92" y="7"/>
                        <a:pt x="90" y="8"/>
                        <a:pt x="88" y="8"/>
                      </a:cubicBezTo>
                      <a:cubicBezTo>
                        <a:pt x="88" y="8"/>
                        <a:pt x="88" y="8"/>
                        <a:pt x="88" y="8"/>
                      </a:cubicBezTo>
                      <a:cubicBezTo>
                        <a:pt x="88" y="8"/>
                        <a:pt x="88" y="8"/>
                        <a:pt x="88" y="8"/>
                      </a:cubicBezTo>
                      <a:cubicBezTo>
                        <a:pt x="88" y="8"/>
                        <a:pt x="88" y="8"/>
                        <a:pt x="88" y="8"/>
                      </a:cubicBezTo>
                      <a:cubicBezTo>
                        <a:pt x="86" y="10"/>
                        <a:pt x="83" y="11"/>
                        <a:pt x="80" y="11"/>
                      </a:cubicBezTo>
                      <a:cubicBezTo>
                        <a:pt x="79" y="11"/>
                        <a:pt x="78" y="11"/>
                        <a:pt x="77" y="11"/>
                      </a:cubicBezTo>
                      <a:cubicBezTo>
                        <a:pt x="76" y="10"/>
                        <a:pt x="75" y="10"/>
                        <a:pt x="74" y="10"/>
                      </a:cubicBezTo>
                      <a:cubicBezTo>
                        <a:pt x="74" y="10"/>
                        <a:pt x="73" y="10"/>
                        <a:pt x="73" y="10"/>
                      </a:cubicBezTo>
                      <a:cubicBezTo>
                        <a:pt x="73" y="10"/>
                        <a:pt x="73" y="10"/>
                        <a:pt x="73" y="10"/>
                      </a:cubicBezTo>
                      <a:cubicBezTo>
                        <a:pt x="68" y="16"/>
                        <a:pt x="62" y="20"/>
                        <a:pt x="58" y="27"/>
                      </a:cubicBezTo>
                      <a:cubicBezTo>
                        <a:pt x="57" y="29"/>
                        <a:pt x="59" y="33"/>
                        <a:pt x="56" y="33"/>
                      </a:cubicBezTo>
                      <a:cubicBezTo>
                        <a:pt x="55" y="33"/>
                        <a:pt x="55" y="32"/>
                        <a:pt x="54" y="32"/>
                      </a:cubicBezTo>
                      <a:cubicBezTo>
                        <a:pt x="50" y="31"/>
                        <a:pt x="50" y="26"/>
                        <a:pt x="52" y="23"/>
                      </a:cubicBezTo>
                      <a:cubicBezTo>
                        <a:pt x="56" y="17"/>
                        <a:pt x="60" y="11"/>
                        <a:pt x="64" y="5"/>
                      </a:cubicBezTo>
                      <a:cubicBezTo>
                        <a:pt x="60" y="3"/>
                        <a:pt x="55" y="0"/>
                        <a:pt x="50" y="0"/>
                      </a:cubicBezTo>
                    </a:path>
                  </a:pathLst>
                </a:custGeom>
                <a:solidFill>
                  <a:srgbClr val="48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88" name="Freeform 2375"/>
                <p:cNvSpPr>
                  <a:spLocks noEditPoints="1"/>
                </p:cNvSpPr>
                <p:nvPr/>
              </p:nvSpPr>
              <p:spPr bwMode="auto">
                <a:xfrm>
                  <a:off x="3600" y="3422"/>
                  <a:ext cx="124" cy="68"/>
                </a:xfrm>
                <a:custGeom>
                  <a:avLst/>
                  <a:gdLst>
                    <a:gd name="T0" fmla="*/ 67 w 98"/>
                    <a:gd name="T1" fmla="*/ 26 h 54"/>
                    <a:gd name="T2" fmla="*/ 68 w 98"/>
                    <a:gd name="T3" fmla="*/ 20 h 54"/>
                    <a:gd name="T4" fmla="*/ 71 w 98"/>
                    <a:gd name="T5" fmla="*/ 25 h 54"/>
                    <a:gd name="T6" fmla="*/ 34 w 98"/>
                    <a:gd name="T7" fmla="*/ 0 h 54"/>
                    <a:gd name="T8" fmla="*/ 0 w 98"/>
                    <a:gd name="T9" fmla="*/ 32 h 54"/>
                    <a:gd name="T10" fmla="*/ 3 w 98"/>
                    <a:gd name="T11" fmla="*/ 31 h 54"/>
                    <a:gd name="T12" fmla="*/ 11 w 98"/>
                    <a:gd name="T13" fmla="*/ 28 h 54"/>
                    <a:gd name="T14" fmla="*/ 14 w 98"/>
                    <a:gd name="T15" fmla="*/ 29 h 54"/>
                    <a:gd name="T16" fmla="*/ 15 w 98"/>
                    <a:gd name="T17" fmla="*/ 33 h 54"/>
                    <a:gd name="T18" fmla="*/ 17 w 98"/>
                    <a:gd name="T19" fmla="*/ 34 h 54"/>
                    <a:gd name="T20" fmla="*/ 20 w 98"/>
                    <a:gd name="T21" fmla="*/ 30 h 54"/>
                    <a:gd name="T22" fmla="*/ 21 w 98"/>
                    <a:gd name="T23" fmla="*/ 26 h 54"/>
                    <a:gd name="T24" fmla="*/ 32 w 98"/>
                    <a:gd name="T25" fmla="*/ 31 h 54"/>
                    <a:gd name="T26" fmla="*/ 36 w 98"/>
                    <a:gd name="T27" fmla="*/ 31 h 54"/>
                    <a:gd name="T28" fmla="*/ 38 w 98"/>
                    <a:gd name="T29" fmla="*/ 19 h 54"/>
                    <a:gd name="T30" fmla="*/ 42 w 98"/>
                    <a:gd name="T31" fmla="*/ 15 h 54"/>
                    <a:gd name="T32" fmla="*/ 52 w 98"/>
                    <a:gd name="T33" fmla="*/ 18 h 54"/>
                    <a:gd name="T34" fmla="*/ 47 w 98"/>
                    <a:gd name="T35" fmla="*/ 33 h 54"/>
                    <a:gd name="T36" fmla="*/ 45 w 98"/>
                    <a:gd name="T37" fmla="*/ 38 h 54"/>
                    <a:gd name="T38" fmla="*/ 42 w 98"/>
                    <a:gd name="T39" fmla="*/ 32 h 54"/>
                    <a:gd name="T40" fmla="*/ 38 w 98"/>
                    <a:gd name="T41" fmla="*/ 32 h 54"/>
                    <a:gd name="T42" fmla="*/ 30 w 98"/>
                    <a:gd name="T43" fmla="*/ 49 h 54"/>
                    <a:gd name="T44" fmla="*/ 34 w 98"/>
                    <a:gd name="T45" fmla="*/ 47 h 54"/>
                    <a:gd name="T46" fmla="*/ 42 w 98"/>
                    <a:gd name="T47" fmla="*/ 54 h 54"/>
                    <a:gd name="T48" fmla="*/ 53 w 98"/>
                    <a:gd name="T49" fmla="*/ 39 h 54"/>
                    <a:gd name="T50" fmla="*/ 53 w 98"/>
                    <a:gd name="T51" fmla="*/ 39 h 54"/>
                    <a:gd name="T52" fmla="*/ 63 w 98"/>
                    <a:gd name="T53" fmla="*/ 34 h 54"/>
                    <a:gd name="T54" fmla="*/ 59 w 98"/>
                    <a:gd name="T55" fmla="*/ 44 h 54"/>
                    <a:gd name="T56" fmla="*/ 62 w 98"/>
                    <a:gd name="T57" fmla="*/ 49 h 54"/>
                    <a:gd name="T58" fmla="*/ 62 w 98"/>
                    <a:gd name="T59" fmla="*/ 49 h 54"/>
                    <a:gd name="T60" fmla="*/ 70 w 98"/>
                    <a:gd name="T61" fmla="*/ 41 h 54"/>
                    <a:gd name="T62" fmla="*/ 72 w 98"/>
                    <a:gd name="T63" fmla="*/ 39 h 54"/>
                    <a:gd name="T64" fmla="*/ 74 w 98"/>
                    <a:gd name="T65" fmla="*/ 39 h 54"/>
                    <a:gd name="T66" fmla="*/ 75 w 98"/>
                    <a:gd name="T67" fmla="*/ 28 h 54"/>
                    <a:gd name="T68" fmla="*/ 79 w 98"/>
                    <a:gd name="T69" fmla="*/ 24 h 54"/>
                    <a:gd name="T70" fmla="*/ 84 w 98"/>
                    <a:gd name="T71" fmla="*/ 32 h 54"/>
                    <a:gd name="T72" fmla="*/ 95 w 98"/>
                    <a:gd name="T73" fmla="*/ 22 h 54"/>
                    <a:gd name="T74" fmla="*/ 95 w 98"/>
                    <a:gd name="T75" fmla="*/ 22 h 54"/>
                    <a:gd name="T76" fmla="*/ 34 w 98"/>
                    <a:gd name="T77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98" h="54">
                      <a:moveTo>
                        <a:pt x="68" y="26"/>
                      </a:moveTo>
                      <a:cubicBezTo>
                        <a:pt x="68" y="26"/>
                        <a:pt x="68" y="26"/>
                        <a:pt x="67" y="26"/>
                      </a:cubicBezTo>
                      <a:cubicBezTo>
                        <a:pt x="66" y="25"/>
                        <a:pt x="65" y="24"/>
                        <a:pt x="65" y="22"/>
                      </a:cubicBezTo>
                      <a:cubicBezTo>
                        <a:pt x="66" y="21"/>
                        <a:pt x="67" y="20"/>
                        <a:pt x="68" y="20"/>
                      </a:cubicBezTo>
                      <a:cubicBezTo>
                        <a:pt x="69" y="20"/>
                        <a:pt x="69" y="20"/>
                        <a:pt x="70" y="21"/>
                      </a:cubicBezTo>
                      <a:cubicBezTo>
                        <a:pt x="71" y="21"/>
                        <a:pt x="71" y="24"/>
                        <a:pt x="71" y="25"/>
                      </a:cubicBezTo>
                      <a:cubicBezTo>
                        <a:pt x="71" y="25"/>
                        <a:pt x="69" y="26"/>
                        <a:pt x="68" y="26"/>
                      </a:cubicBezTo>
                      <a:moveTo>
                        <a:pt x="34" y="0"/>
                      </a:move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16" y="4"/>
                        <a:pt x="7" y="17"/>
                        <a:pt x="0" y="32"/>
                      </a:cubicBezTo>
                      <a:cubicBezTo>
                        <a:pt x="1" y="32"/>
                        <a:pt x="2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6" y="30"/>
                        <a:pt x="8" y="28"/>
                        <a:pt x="11" y="28"/>
                      </a:cubicBezTo>
                      <a:cubicBezTo>
                        <a:pt x="12" y="28"/>
                        <a:pt x="13" y="28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5" y="30"/>
                        <a:pt x="15" y="32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6" y="33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8" y="33"/>
                        <a:pt x="19" y="31"/>
                        <a:pt x="20" y="30"/>
                      </a:cubicBezTo>
                      <a:cubicBezTo>
                        <a:pt x="18" y="28"/>
                        <a:pt x="17" y="26"/>
                        <a:pt x="20" y="26"/>
                      </a:cubicBezTo>
                      <a:cubicBezTo>
                        <a:pt x="20" y="26"/>
                        <a:pt x="21" y="26"/>
                        <a:pt x="21" y="26"/>
                      </a:cubicBezTo>
                      <a:cubicBezTo>
                        <a:pt x="25" y="26"/>
                        <a:pt x="29" y="29"/>
                        <a:pt x="32" y="31"/>
                      </a:cubicBezTo>
                      <a:cubicBezTo>
                        <a:pt x="32" y="31"/>
                        <a:pt x="32" y="31"/>
                        <a:pt x="32" y="31"/>
                      </a:cubicBezTo>
                      <a:cubicBezTo>
                        <a:pt x="33" y="31"/>
                        <a:pt x="35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31"/>
                        <a:pt x="36" y="31"/>
                        <a:pt x="36" y="31"/>
                      </a:cubicBezTo>
                      <a:cubicBezTo>
                        <a:pt x="36" y="27"/>
                        <a:pt x="34" y="22"/>
                        <a:pt x="38" y="19"/>
                      </a:cubicBezTo>
                      <a:cubicBezTo>
                        <a:pt x="39" y="17"/>
                        <a:pt x="39" y="15"/>
                        <a:pt x="41" y="15"/>
                      </a:cubicBezTo>
                      <a:cubicBezTo>
                        <a:pt x="41" y="15"/>
                        <a:pt x="42" y="15"/>
                        <a:pt x="42" y="15"/>
                      </a:cubicBezTo>
                      <a:cubicBezTo>
                        <a:pt x="45" y="17"/>
                        <a:pt x="43" y="20"/>
                        <a:pt x="42" y="22"/>
                      </a:cubicBezTo>
                      <a:cubicBezTo>
                        <a:pt x="44" y="21"/>
                        <a:pt x="46" y="20"/>
                        <a:pt x="52" y="18"/>
                      </a:cubicBezTo>
                      <a:cubicBezTo>
                        <a:pt x="45" y="23"/>
                        <a:pt x="49" y="28"/>
                        <a:pt x="47" y="33"/>
                      </a:cubicBezTo>
                      <a:cubicBezTo>
                        <a:pt x="47" y="33"/>
                        <a:pt x="47" y="33"/>
                        <a:pt x="47" y="33"/>
                      </a:cubicBezTo>
                      <a:cubicBezTo>
                        <a:pt x="48" y="35"/>
                        <a:pt x="48" y="38"/>
                        <a:pt x="45" y="38"/>
                      </a:cubicBezTo>
                      <a:cubicBezTo>
                        <a:pt x="45" y="38"/>
                        <a:pt x="45" y="38"/>
                        <a:pt x="45" y="38"/>
                      </a:cubicBezTo>
                      <a:cubicBezTo>
                        <a:pt x="42" y="38"/>
                        <a:pt x="43" y="35"/>
                        <a:pt x="44" y="33"/>
                      </a:cubicBezTo>
                      <a:cubicBezTo>
                        <a:pt x="43" y="33"/>
                        <a:pt x="42" y="32"/>
                        <a:pt x="42" y="32"/>
                      </a:cubicBezTo>
                      <a:cubicBezTo>
                        <a:pt x="42" y="32"/>
                        <a:pt x="42" y="32"/>
                        <a:pt x="42" y="32"/>
                      </a:cubicBezTo>
                      <a:cubicBezTo>
                        <a:pt x="40" y="32"/>
                        <a:pt x="39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9"/>
                        <a:pt x="33" y="44"/>
                        <a:pt x="30" y="49"/>
                      </a:cubicBezTo>
                      <a:cubicBezTo>
                        <a:pt x="30" y="48"/>
                        <a:pt x="31" y="48"/>
                        <a:pt x="31" y="48"/>
                      </a:cubicBezTo>
                      <a:cubicBezTo>
                        <a:pt x="32" y="48"/>
                        <a:pt x="33" y="47"/>
                        <a:pt x="34" y="47"/>
                      </a:cubicBezTo>
                      <a:cubicBezTo>
                        <a:pt x="38" y="47"/>
                        <a:pt x="39" y="53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5" y="53"/>
                        <a:pt x="45" y="53"/>
                        <a:pt x="45" y="47"/>
                      </a:cubicBezTo>
                      <a:cubicBezTo>
                        <a:pt x="45" y="42"/>
                        <a:pt x="53" y="45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3" y="39"/>
                        <a:pt x="53" y="39"/>
                        <a:pt x="53" y="39"/>
                      </a:cubicBezTo>
                      <a:cubicBezTo>
                        <a:pt x="56" y="38"/>
                        <a:pt x="58" y="34"/>
                        <a:pt x="62" y="34"/>
                      </a:cubicBezTo>
                      <a:cubicBezTo>
                        <a:pt x="62" y="34"/>
                        <a:pt x="63" y="34"/>
                        <a:pt x="63" y="34"/>
                      </a:cubicBezTo>
                      <a:cubicBezTo>
                        <a:pt x="62" y="38"/>
                        <a:pt x="60" y="41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4"/>
                        <a:pt x="59" y="44"/>
                        <a:pt x="59" y="44"/>
                      </a:cubicBezTo>
                      <a:cubicBezTo>
                        <a:pt x="59" y="46"/>
                        <a:pt x="60" y="47"/>
                        <a:pt x="62" y="49"/>
                      </a:cubicBezTo>
                      <a:cubicBezTo>
                        <a:pt x="62" y="49"/>
                        <a:pt x="62" y="49"/>
                        <a:pt x="62" y="49"/>
                      </a:cubicBezTo>
                      <a:cubicBezTo>
                        <a:pt x="62" y="49"/>
                        <a:pt x="62" y="49"/>
                        <a:pt x="62" y="49"/>
                      </a:cubicBezTo>
                      <a:cubicBezTo>
                        <a:pt x="64" y="45"/>
                        <a:pt x="67" y="43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1"/>
                        <a:pt x="70" y="41"/>
                        <a:pt x="70" y="41"/>
                      </a:cubicBezTo>
                      <a:cubicBezTo>
                        <a:pt x="70" y="40"/>
                        <a:pt x="71" y="39"/>
                        <a:pt x="72" y="39"/>
                      </a:cubicBezTo>
                      <a:cubicBezTo>
                        <a:pt x="72" y="39"/>
                        <a:pt x="73" y="39"/>
                        <a:pt x="73" y="39"/>
                      </a:cubicBezTo>
                      <a:cubicBezTo>
                        <a:pt x="73" y="39"/>
                        <a:pt x="74" y="39"/>
                        <a:pt x="74" y="39"/>
                      </a:cubicBezTo>
                      <a:cubicBezTo>
                        <a:pt x="75" y="39"/>
                        <a:pt x="75" y="39"/>
                        <a:pt x="75" y="39"/>
                      </a:cubicBezTo>
                      <a:cubicBezTo>
                        <a:pt x="75" y="35"/>
                        <a:pt x="75" y="32"/>
                        <a:pt x="75" y="28"/>
                      </a:cubicBezTo>
                      <a:cubicBezTo>
                        <a:pt x="75" y="27"/>
                        <a:pt x="76" y="25"/>
                        <a:pt x="77" y="24"/>
                      </a:cubicBezTo>
                      <a:cubicBezTo>
                        <a:pt x="78" y="24"/>
                        <a:pt x="78" y="24"/>
                        <a:pt x="79" y="24"/>
                      </a:cubicBezTo>
                      <a:cubicBezTo>
                        <a:pt x="81" y="24"/>
                        <a:pt x="81" y="25"/>
                        <a:pt x="82" y="27"/>
                      </a:cubicBezTo>
                      <a:cubicBezTo>
                        <a:pt x="82" y="29"/>
                        <a:pt x="82" y="32"/>
                        <a:pt x="84" y="32"/>
                      </a:cubicBezTo>
                      <a:cubicBezTo>
                        <a:pt x="84" y="32"/>
                        <a:pt x="85" y="32"/>
                        <a:pt x="85" y="31"/>
                      </a:cubicBezTo>
                      <a:cubicBezTo>
                        <a:pt x="89" y="29"/>
                        <a:pt x="98" y="31"/>
                        <a:pt x="95" y="22"/>
                      </a:cubicBezTo>
                      <a:cubicBezTo>
                        <a:pt x="95" y="22"/>
                        <a:pt x="95" y="22"/>
                        <a:pt x="95" y="22"/>
                      </a:cubicBezTo>
                      <a:cubicBezTo>
                        <a:pt x="95" y="22"/>
                        <a:pt x="95" y="22"/>
                        <a:pt x="95" y="22"/>
                      </a:cubicBezTo>
                      <a:cubicBezTo>
                        <a:pt x="87" y="21"/>
                        <a:pt x="78" y="21"/>
                        <a:pt x="71" y="15"/>
                      </a:cubicBezTo>
                      <a:cubicBezTo>
                        <a:pt x="60" y="6"/>
                        <a:pt x="47" y="3"/>
                        <a:pt x="34" y="0"/>
                      </a:cubicBezTo>
                    </a:path>
                  </a:pathLst>
                </a:custGeom>
                <a:solidFill>
                  <a:srgbClr val="513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89" name="Freeform 2376"/>
                <p:cNvSpPr/>
                <p:nvPr/>
              </p:nvSpPr>
              <p:spPr bwMode="auto">
                <a:xfrm>
                  <a:off x="3179" y="3418"/>
                  <a:ext cx="161" cy="34"/>
                </a:xfrm>
                <a:custGeom>
                  <a:avLst/>
                  <a:gdLst>
                    <a:gd name="T0" fmla="*/ 98 w 128"/>
                    <a:gd name="T1" fmla="*/ 0 h 27"/>
                    <a:gd name="T2" fmla="*/ 52 w 128"/>
                    <a:gd name="T3" fmla="*/ 1 h 27"/>
                    <a:gd name="T4" fmla="*/ 6 w 128"/>
                    <a:gd name="T5" fmla="*/ 3 h 27"/>
                    <a:gd name="T6" fmla="*/ 5 w 128"/>
                    <a:gd name="T7" fmla="*/ 3 h 27"/>
                    <a:gd name="T8" fmla="*/ 5 w 128"/>
                    <a:gd name="T9" fmla="*/ 3 h 27"/>
                    <a:gd name="T10" fmla="*/ 0 w 128"/>
                    <a:gd name="T11" fmla="*/ 9 h 27"/>
                    <a:gd name="T12" fmla="*/ 1 w 128"/>
                    <a:gd name="T13" fmla="*/ 9 h 27"/>
                    <a:gd name="T14" fmla="*/ 7 w 128"/>
                    <a:gd name="T15" fmla="*/ 7 h 27"/>
                    <a:gd name="T16" fmla="*/ 12 w 128"/>
                    <a:gd name="T17" fmla="*/ 4 h 27"/>
                    <a:gd name="T18" fmla="*/ 17 w 128"/>
                    <a:gd name="T19" fmla="*/ 9 h 27"/>
                    <a:gd name="T20" fmla="*/ 16 w 128"/>
                    <a:gd name="T21" fmla="*/ 15 h 27"/>
                    <a:gd name="T22" fmla="*/ 24 w 128"/>
                    <a:gd name="T23" fmla="*/ 26 h 27"/>
                    <a:gd name="T24" fmla="*/ 24 w 128"/>
                    <a:gd name="T25" fmla="*/ 27 h 27"/>
                    <a:gd name="T26" fmla="*/ 24 w 128"/>
                    <a:gd name="T27" fmla="*/ 27 h 27"/>
                    <a:gd name="T28" fmla="*/ 24 w 128"/>
                    <a:gd name="T29" fmla="*/ 26 h 27"/>
                    <a:gd name="T30" fmla="*/ 26 w 128"/>
                    <a:gd name="T31" fmla="*/ 24 h 27"/>
                    <a:gd name="T32" fmla="*/ 27 w 128"/>
                    <a:gd name="T33" fmla="*/ 16 h 27"/>
                    <a:gd name="T34" fmla="*/ 26 w 128"/>
                    <a:gd name="T35" fmla="*/ 12 h 27"/>
                    <a:gd name="T36" fmla="*/ 27 w 128"/>
                    <a:gd name="T37" fmla="*/ 12 h 27"/>
                    <a:gd name="T38" fmla="*/ 27 w 128"/>
                    <a:gd name="T39" fmla="*/ 12 h 27"/>
                    <a:gd name="T40" fmla="*/ 30 w 128"/>
                    <a:gd name="T41" fmla="*/ 12 h 27"/>
                    <a:gd name="T42" fmla="*/ 32 w 128"/>
                    <a:gd name="T43" fmla="*/ 11 h 27"/>
                    <a:gd name="T44" fmla="*/ 35 w 128"/>
                    <a:gd name="T45" fmla="*/ 13 h 27"/>
                    <a:gd name="T46" fmla="*/ 36 w 128"/>
                    <a:gd name="T47" fmla="*/ 12 h 27"/>
                    <a:gd name="T48" fmla="*/ 35 w 128"/>
                    <a:gd name="T49" fmla="*/ 13 h 27"/>
                    <a:gd name="T50" fmla="*/ 35 w 128"/>
                    <a:gd name="T51" fmla="*/ 15 h 27"/>
                    <a:gd name="T52" fmla="*/ 47 w 128"/>
                    <a:gd name="T53" fmla="*/ 26 h 27"/>
                    <a:gd name="T54" fmla="*/ 47 w 128"/>
                    <a:gd name="T55" fmla="*/ 26 h 27"/>
                    <a:gd name="T56" fmla="*/ 47 w 128"/>
                    <a:gd name="T57" fmla="*/ 26 h 27"/>
                    <a:gd name="T58" fmla="*/ 47 w 128"/>
                    <a:gd name="T59" fmla="*/ 26 h 27"/>
                    <a:gd name="T60" fmla="*/ 59 w 128"/>
                    <a:gd name="T61" fmla="*/ 22 h 27"/>
                    <a:gd name="T62" fmla="*/ 68 w 128"/>
                    <a:gd name="T63" fmla="*/ 24 h 27"/>
                    <a:gd name="T64" fmla="*/ 75 w 128"/>
                    <a:gd name="T65" fmla="*/ 17 h 27"/>
                    <a:gd name="T66" fmla="*/ 78 w 128"/>
                    <a:gd name="T67" fmla="*/ 18 h 27"/>
                    <a:gd name="T68" fmla="*/ 79 w 128"/>
                    <a:gd name="T69" fmla="*/ 15 h 27"/>
                    <a:gd name="T70" fmla="*/ 80 w 128"/>
                    <a:gd name="T71" fmla="*/ 15 h 27"/>
                    <a:gd name="T72" fmla="*/ 82 w 128"/>
                    <a:gd name="T73" fmla="*/ 18 h 27"/>
                    <a:gd name="T74" fmla="*/ 83 w 128"/>
                    <a:gd name="T75" fmla="*/ 25 h 27"/>
                    <a:gd name="T76" fmla="*/ 83 w 128"/>
                    <a:gd name="T77" fmla="*/ 25 h 27"/>
                    <a:gd name="T78" fmla="*/ 83 w 128"/>
                    <a:gd name="T79" fmla="*/ 25 h 27"/>
                    <a:gd name="T80" fmla="*/ 83 w 128"/>
                    <a:gd name="T81" fmla="*/ 25 h 27"/>
                    <a:gd name="T82" fmla="*/ 83 w 128"/>
                    <a:gd name="T83" fmla="*/ 25 h 27"/>
                    <a:gd name="T84" fmla="*/ 100 w 128"/>
                    <a:gd name="T85" fmla="*/ 15 h 27"/>
                    <a:gd name="T86" fmla="*/ 100 w 128"/>
                    <a:gd name="T87" fmla="*/ 14 h 27"/>
                    <a:gd name="T88" fmla="*/ 98 w 128"/>
                    <a:gd name="T89" fmla="*/ 14 h 27"/>
                    <a:gd name="T90" fmla="*/ 80 w 128"/>
                    <a:gd name="T91" fmla="*/ 7 h 27"/>
                    <a:gd name="T92" fmla="*/ 96 w 128"/>
                    <a:gd name="T93" fmla="*/ 10 h 27"/>
                    <a:gd name="T94" fmla="*/ 105 w 128"/>
                    <a:gd name="T95" fmla="*/ 8 h 27"/>
                    <a:gd name="T96" fmla="*/ 100 w 128"/>
                    <a:gd name="T97" fmla="*/ 14 h 27"/>
                    <a:gd name="T98" fmla="*/ 100 w 128"/>
                    <a:gd name="T99" fmla="*/ 14 h 27"/>
                    <a:gd name="T100" fmla="*/ 100 w 128"/>
                    <a:gd name="T101" fmla="*/ 14 h 27"/>
                    <a:gd name="T102" fmla="*/ 100 w 128"/>
                    <a:gd name="T103" fmla="*/ 14 h 27"/>
                    <a:gd name="T104" fmla="*/ 100 w 128"/>
                    <a:gd name="T105" fmla="*/ 14 h 27"/>
                    <a:gd name="T106" fmla="*/ 100 w 128"/>
                    <a:gd name="T107" fmla="*/ 14 h 27"/>
                    <a:gd name="T108" fmla="*/ 99 w 128"/>
                    <a:gd name="T109" fmla="*/ 20 h 27"/>
                    <a:gd name="T110" fmla="*/ 99 w 128"/>
                    <a:gd name="T111" fmla="*/ 20 h 27"/>
                    <a:gd name="T112" fmla="*/ 99 w 128"/>
                    <a:gd name="T113" fmla="*/ 20 h 27"/>
                    <a:gd name="T114" fmla="*/ 102 w 128"/>
                    <a:gd name="T115" fmla="*/ 21 h 27"/>
                    <a:gd name="T116" fmla="*/ 102 w 128"/>
                    <a:gd name="T117" fmla="*/ 21 h 27"/>
                    <a:gd name="T118" fmla="*/ 117 w 128"/>
                    <a:gd name="T119" fmla="*/ 10 h 27"/>
                    <a:gd name="T120" fmla="*/ 119 w 128"/>
                    <a:gd name="T121" fmla="*/ 1 h 27"/>
                    <a:gd name="T122" fmla="*/ 119 w 128"/>
                    <a:gd name="T123" fmla="*/ 1 h 27"/>
                    <a:gd name="T124" fmla="*/ 98 w 128"/>
                    <a:gd name="T12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28" h="27">
                      <a:moveTo>
                        <a:pt x="98" y="0"/>
                      </a:moveTo>
                      <a:cubicBezTo>
                        <a:pt x="83" y="0"/>
                        <a:pt x="67" y="1"/>
                        <a:pt x="52" y="1"/>
                      </a:cubicBezTo>
                      <a:cubicBezTo>
                        <a:pt x="37" y="2"/>
                        <a:pt x="22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3" y="5"/>
                        <a:pt x="2" y="7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3" y="9"/>
                        <a:pt x="5" y="8"/>
                        <a:pt x="7" y="7"/>
                      </a:cubicBezTo>
                      <a:cubicBezTo>
                        <a:pt x="8" y="6"/>
                        <a:pt x="10" y="4"/>
                        <a:pt x="12" y="4"/>
                      </a:cubicBezTo>
                      <a:cubicBezTo>
                        <a:pt x="14" y="4"/>
                        <a:pt x="15" y="5"/>
                        <a:pt x="17" y="9"/>
                      </a:cubicBezTo>
                      <a:cubicBezTo>
                        <a:pt x="18" y="11"/>
                        <a:pt x="17" y="13"/>
                        <a:pt x="16" y="15"/>
                      </a:cubicBezTo>
                      <a:cubicBezTo>
                        <a:pt x="13" y="22"/>
                        <a:pt x="21" y="23"/>
                        <a:pt x="24" y="26"/>
                      </a:cubicBezTo>
                      <a:cubicBezTo>
                        <a:pt x="24" y="26"/>
                        <a:pt x="24" y="27"/>
                        <a:pt x="24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5" y="26"/>
                        <a:pt x="25" y="25"/>
                        <a:pt x="26" y="24"/>
                      </a:cubicBezTo>
                      <a:cubicBezTo>
                        <a:pt x="27" y="22"/>
                        <a:pt x="31" y="19"/>
                        <a:pt x="27" y="16"/>
                      </a:cubicBezTo>
                      <a:cubicBezTo>
                        <a:pt x="24" y="15"/>
                        <a:pt x="24" y="12"/>
                        <a:pt x="26" y="12"/>
                      </a:cubicBezTo>
                      <a:cubicBezTo>
                        <a:pt x="26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8" y="12"/>
                        <a:pt x="29" y="12"/>
                        <a:pt x="30" y="12"/>
                      </a:cubicBezTo>
                      <a:cubicBezTo>
                        <a:pt x="31" y="11"/>
                        <a:pt x="32" y="11"/>
                        <a:pt x="32" y="11"/>
                      </a:cubicBezTo>
                      <a:cubicBezTo>
                        <a:pt x="33" y="11"/>
                        <a:pt x="34" y="11"/>
                        <a:pt x="35" y="13"/>
                      </a:cubicBezTo>
                      <a:cubicBezTo>
                        <a:pt x="35" y="12"/>
                        <a:pt x="36" y="12"/>
                        <a:pt x="36" y="12"/>
                      </a:cubicBezTo>
                      <a:cubicBezTo>
                        <a:pt x="36" y="12"/>
                        <a:pt x="35" y="13"/>
                        <a:pt x="35" y="13"/>
                      </a:cubicBezTo>
                      <a:cubicBezTo>
                        <a:pt x="35" y="14"/>
                        <a:pt x="35" y="14"/>
                        <a:pt x="35" y="15"/>
                      </a:cubicBezTo>
                      <a:cubicBezTo>
                        <a:pt x="40" y="17"/>
                        <a:pt x="43" y="22"/>
                        <a:pt x="47" y="26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47" y="26"/>
                        <a:pt x="47" y="26"/>
                        <a:pt x="47" y="26"/>
                      </a:cubicBezTo>
                      <a:cubicBezTo>
                        <a:pt x="51" y="23"/>
                        <a:pt x="55" y="22"/>
                        <a:pt x="59" y="22"/>
                      </a:cubicBezTo>
                      <a:cubicBezTo>
                        <a:pt x="62" y="22"/>
                        <a:pt x="65" y="22"/>
                        <a:pt x="68" y="24"/>
                      </a:cubicBezTo>
                      <a:cubicBezTo>
                        <a:pt x="70" y="21"/>
                        <a:pt x="71" y="17"/>
                        <a:pt x="75" y="17"/>
                      </a:cubicBezTo>
                      <a:cubicBezTo>
                        <a:pt x="76" y="17"/>
                        <a:pt x="77" y="17"/>
                        <a:pt x="78" y="18"/>
                      </a:cubicBezTo>
                      <a:cubicBezTo>
                        <a:pt x="78" y="17"/>
                        <a:pt x="79" y="15"/>
                        <a:pt x="79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2" y="15"/>
                        <a:pt x="81" y="16"/>
                        <a:pt x="82" y="18"/>
                      </a:cubicBezTo>
                      <a:cubicBezTo>
                        <a:pt x="82" y="20"/>
                        <a:pt x="83" y="22"/>
                        <a:pt x="83" y="25"/>
                      </a:cubicBezTo>
                      <a:cubicBezTo>
                        <a:pt x="83" y="25"/>
                        <a:pt x="83" y="25"/>
                        <a:pt x="83" y="25"/>
                      </a:cubicBezTo>
                      <a:cubicBezTo>
                        <a:pt x="83" y="25"/>
                        <a:pt x="83" y="25"/>
                        <a:pt x="83" y="25"/>
                      </a:cubicBezTo>
                      <a:cubicBezTo>
                        <a:pt x="83" y="25"/>
                        <a:pt x="83" y="25"/>
                        <a:pt x="83" y="25"/>
                      </a:cubicBezTo>
                      <a:cubicBezTo>
                        <a:pt x="83" y="25"/>
                        <a:pt x="83" y="25"/>
                        <a:pt x="83" y="25"/>
                      </a:cubicBezTo>
                      <a:cubicBezTo>
                        <a:pt x="86" y="17"/>
                        <a:pt x="96" y="20"/>
                        <a:pt x="100" y="15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99" y="14"/>
                        <a:pt x="99" y="14"/>
                        <a:pt x="98" y="14"/>
                      </a:cubicBezTo>
                      <a:cubicBezTo>
                        <a:pt x="91" y="14"/>
                        <a:pt x="86" y="12"/>
                        <a:pt x="80" y="7"/>
                      </a:cubicBezTo>
                      <a:cubicBezTo>
                        <a:pt x="86" y="8"/>
                        <a:pt x="91" y="10"/>
                        <a:pt x="96" y="10"/>
                      </a:cubicBezTo>
                      <a:cubicBezTo>
                        <a:pt x="99" y="10"/>
                        <a:pt x="102" y="10"/>
                        <a:pt x="105" y="8"/>
                      </a:cubicBezTo>
                      <a:cubicBezTo>
                        <a:pt x="103" y="10"/>
                        <a:pt x="102" y="12"/>
                        <a:pt x="100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0" y="14"/>
                        <a:pt x="100" y="14"/>
                        <a:pt x="100" y="14"/>
                      </a:cubicBezTo>
                      <a:cubicBezTo>
                        <a:pt x="101" y="16"/>
                        <a:pt x="101" y="18"/>
                        <a:pt x="99" y="20"/>
                      </a:cubicBezTo>
                      <a:cubicBezTo>
                        <a:pt x="99" y="20"/>
                        <a:pt x="99" y="20"/>
                        <a:pt x="99" y="20"/>
                      </a:cubicBezTo>
                      <a:cubicBezTo>
                        <a:pt x="99" y="20"/>
                        <a:pt x="99" y="20"/>
                        <a:pt x="99" y="20"/>
                      </a:cubicBezTo>
                      <a:cubicBezTo>
                        <a:pt x="100" y="20"/>
                        <a:pt x="101" y="21"/>
                        <a:pt x="102" y="21"/>
                      </a:cubicBezTo>
                      <a:cubicBezTo>
                        <a:pt x="102" y="21"/>
                        <a:pt x="102" y="21"/>
                        <a:pt x="102" y="21"/>
                      </a:cubicBezTo>
                      <a:cubicBezTo>
                        <a:pt x="105" y="15"/>
                        <a:pt x="111" y="11"/>
                        <a:pt x="117" y="10"/>
                      </a:cubicBezTo>
                      <a:cubicBezTo>
                        <a:pt x="128" y="8"/>
                        <a:pt x="121" y="4"/>
                        <a:pt x="119" y="1"/>
                      </a:cubicBezTo>
                      <a:cubicBezTo>
                        <a:pt x="119" y="1"/>
                        <a:pt x="119" y="1"/>
                        <a:pt x="119" y="1"/>
                      </a:cubicBezTo>
                      <a:cubicBezTo>
                        <a:pt x="112" y="0"/>
                        <a:pt x="105" y="0"/>
                        <a:pt x="98" y="0"/>
                      </a:cubicBezTo>
                    </a:path>
                  </a:pathLst>
                </a:custGeom>
                <a:solidFill>
                  <a:srgbClr val="5C39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0" name="Freeform 2377"/>
                <p:cNvSpPr/>
                <p:nvPr/>
              </p:nvSpPr>
              <p:spPr bwMode="auto">
                <a:xfrm>
                  <a:off x="3680" y="4099"/>
                  <a:ext cx="100" cy="58"/>
                </a:xfrm>
                <a:custGeom>
                  <a:avLst/>
                  <a:gdLst>
                    <a:gd name="T0" fmla="*/ 46 w 79"/>
                    <a:gd name="T1" fmla="*/ 0 h 46"/>
                    <a:gd name="T2" fmla="*/ 39 w 79"/>
                    <a:gd name="T3" fmla="*/ 9 h 46"/>
                    <a:gd name="T4" fmla="*/ 26 w 79"/>
                    <a:gd name="T5" fmla="*/ 25 h 46"/>
                    <a:gd name="T6" fmla="*/ 25 w 79"/>
                    <a:gd name="T7" fmla="*/ 10 h 46"/>
                    <a:gd name="T8" fmla="*/ 22 w 79"/>
                    <a:gd name="T9" fmla="*/ 9 h 46"/>
                    <a:gd name="T10" fmla="*/ 16 w 79"/>
                    <a:gd name="T11" fmla="*/ 15 h 46"/>
                    <a:gd name="T12" fmla="*/ 11 w 79"/>
                    <a:gd name="T13" fmla="*/ 22 h 46"/>
                    <a:gd name="T14" fmla="*/ 11 w 79"/>
                    <a:gd name="T15" fmla="*/ 22 h 46"/>
                    <a:gd name="T16" fmla="*/ 2 w 79"/>
                    <a:gd name="T17" fmla="*/ 35 h 46"/>
                    <a:gd name="T18" fmla="*/ 2 w 79"/>
                    <a:gd name="T19" fmla="*/ 35 h 46"/>
                    <a:gd name="T20" fmla="*/ 2 w 79"/>
                    <a:gd name="T21" fmla="*/ 35 h 46"/>
                    <a:gd name="T22" fmla="*/ 10 w 79"/>
                    <a:gd name="T23" fmla="*/ 36 h 46"/>
                    <a:gd name="T24" fmla="*/ 15 w 79"/>
                    <a:gd name="T25" fmla="*/ 35 h 46"/>
                    <a:gd name="T26" fmla="*/ 17 w 79"/>
                    <a:gd name="T27" fmla="*/ 35 h 46"/>
                    <a:gd name="T28" fmla="*/ 19 w 79"/>
                    <a:gd name="T29" fmla="*/ 40 h 46"/>
                    <a:gd name="T30" fmla="*/ 31 w 79"/>
                    <a:gd name="T31" fmla="*/ 38 h 46"/>
                    <a:gd name="T32" fmla="*/ 60 w 79"/>
                    <a:gd name="T33" fmla="*/ 45 h 46"/>
                    <a:gd name="T34" fmla="*/ 60 w 79"/>
                    <a:gd name="T35" fmla="*/ 45 h 46"/>
                    <a:gd name="T36" fmla="*/ 60 w 79"/>
                    <a:gd name="T37" fmla="*/ 45 h 46"/>
                    <a:gd name="T38" fmla="*/ 64 w 79"/>
                    <a:gd name="T39" fmla="*/ 46 h 46"/>
                    <a:gd name="T40" fmla="*/ 77 w 79"/>
                    <a:gd name="T41" fmla="*/ 25 h 46"/>
                    <a:gd name="T42" fmla="*/ 79 w 79"/>
                    <a:gd name="T43" fmla="*/ 20 h 46"/>
                    <a:gd name="T44" fmla="*/ 77 w 79"/>
                    <a:gd name="T45" fmla="*/ 25 h 46"/>
                    <a:gd name="T46" fmla="*/ 70 w 79"/>
                    <a:gd name="T47" fmla="*/ 11 h 46"/>
                    <a:gd name="T48" fmla="*/ 70 w 79"/>
                    <a:gd name="T49" fmla="*/ 11 h 46"/>
                    <a:gd name="T50" fmla="*/ 55 w 79"/>
                    <a:gd name="T51" fmla="*/ 35 h 46"/>
                    <a:gd name="T52" fmla="*/ 47 w 79"/>
                    <a:gd name="T53" fmla="*/ 17 h 46"/>
                    <a:gd name="T54" fmla="*/ 47 w 79"/>
                    <a:gd name="T55" fmla="*/ 17 h 46"/>
                    <a:gd name="T56" fmla="*/ 47 w 79"/>
                    <a:gd name="T57" fmla="*/ 17 h 46"/>
                    <a:gd name="T58" fmla="*/ 46 w 79"/>
                    <a:gd name="T59" fmla="*/ 0 h 46"/>
                    <a:gd name="T60" fmla="*/ 46 w 79"/>
                    <a:gd name="T6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79" h="46">
                      <a:moveTo>
                        <a:pt x="46" y="0"/>
                      </a:moveTo>
                      <a:cubicBezTo>
                        <a:pt x="44" y="3"/>
                        <a:pt x="39" y="4"/>
                        <a:pt x="39" y="9"/>
                      </a:cubicBezTo>
                      <a:cubicBezTo>
                        <a:pt x="40" y="18"/>
                        <a:pt x="32" y="21"/>
                        <a:pt x="26" y="25"/>
                      </a:cubicBezTo>
                      <a:cubicBezTo>
                        <a:pt x="22" y="20"/>
                        <a:pt x="37" y="15"/>
                        <a:pt x="25" y="10"/>
                      </a:cubicBezTo>
                      <a:cubicBezTo>
                        <a:pt x="24" y="9"/>
                        <a:pt x="23" y="9"/>
                        <a:pt x="22" y="9"/>
                      </a:cubicBezTo>
                      <a:cubicBezTo>
                        <a:pt x="18" y="9"/>
                        <a:pt x="18" y="13"/>
                        <a:pt x="16" y="15"/>
                      </a:cubicBezTo>
                      <a:cubicBezTo>
                        <a:pt x="14" y="17"/>
                        <a:pt x="13" y="20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6" y="25"/>
                        <a:pt x="0" y="27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5" y="35"/>
                        <a:pt x="7" y="36"/>
                        <a:pt x="10" y="36"/>
                      </a:cubicBezTo>
                      <a:cubicBezTo>
                        <a:pt x="12" y="36"/>
                        <a:pt x="13" y="36"/>
                        <a:pt x="15" y="35"/>
                      </a:cubicBezTo>
                      <a:cubicBezTo>
                        <a:pt x="16" y="35"/>
                        <a:pt x="16" y="35"/>
                        <a:pt x="17" y="35"/>
                      </a:cubicBezTo>
                      <a:cubicBezTo>
                        <a:pt x="19" y="35"/>
                        <a:pt x="19" y="38"/>
                        <a:pt x="19" y="40"/>
                      </a:cubicBezTo>
                      <a:cubicBezTo>
                        <a:pt x="23" y="38"/>
                        <a:pt x="27" y="38"/>
                        <a:pt x="31" y="38"/>
                      </a:cubicBezTo>
                      <a:cubicBezTo>
                        <a:pt x="41" y="38"/>
                        <a:pt x="50" y="41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0" y="45"/>
                        <a:pt x="60" y="45"/>
                        <a:pt x="60" y="45"/>
                      </a:cubicBezTo>
                      <a:cubicBezTo>
                        <a:pt x="62" y="46"/>
                        <a:pt x="63" y="46"/>
                        <a:pt x="64" y="46"/>
                      </a:cubicBezTo>
                      <a:cubicBezTo>
                        <a:pt x="77" y="46"/>
                        <a:pt x="73" y="32"/>
                        <a:pt x="77" y="25"/>
                      </a:cubicBezTo>
                      <a:cubicBezTo>
                        <a:pt x="78" y="23"/>
                        <a:pt x="79" y="21"/>
                        <a:pt x="79" y="20"/>
                      </a:cubicBezTo>
                      <a:cubicBezTo>
                        <a:pt x="78" y="21"/>
                        <a:pt x="77" y="23"/>
                        <a:pt x="77" y="25"/>
                      </a:cubicBezTo>
                      <a:cubicBezTo>
                        <a:pt x="78" y="16"/>
                        <a:pt x="78" y="16"/>
                        <a:pt x="70" y="11"/>
                      </a:cubicBezTo>
                      <a:cubicBezTo>
                        <a:pt x="70" y="11"/>
                        <a:pt x="70" y="11"/>
                        <a:pt x="70" y="11"/>
                      </a:cubicBezTo>
                      <a:cubicBezTo>
                        <a:pt x="63" y="16"/>
                        <a:pt x="63" y="16"/>
                        <a:pt x="55" y="35"/>
                      </a:cubicBezTo>
                      <a:cubicBezTo>
                        <a:pt x="55" y="27"/>
                        <a:pt x="42" y="2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0" y="12"/>
                        <a:pt x="47" y="6"/>
                        <a:pt x="46" y="0"/>
                      </a:cubicBezTo>
                      <a:cubicBezTo>
                        <a:pt x="46" y="0"/>
                        <a:pt x="46" y="0"/>
                        <a:pt x="46" y="0"/>
                      </a:cubicBezTo>
                    </a:path>
                  </a:pathLst>
                </a:custGeom>
                <a:solidFill>
                  <a:srgbClr val="6232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1" name="Freeform 2378"/>
                <p:cNvSpPr/>
                <p:nvPr/>
              </p:nvSpPr>
              <p:spPr bwMode="auto">
                <a:xfrm>
                  <a:off x="3733" y="4063"/>
                  <a:ext cx="106" cy="80"/>
                </a:xfrm>
                <a:custGeom>
                  <a:avLst/>
                  <a:gdLst>
                    <a:gd name="T0" fmla="*/ 78 w 84"/>
                    <a:gd name="T1" fmla="*/ 0 h 64"/>
                    <a:gd name="T2" fmla="*/ 68 w 84"/>
                    <a:gd name="T3" fmla="*/ 5 h 64"/>
                    <a:gd name="T4" fmla="*/ 68 w 84"/>
                    <a:gd name="T5" fmla="*/ 5 h 64"/>
                    <a:gd name="T6" fmla="*/ 65 w 84"/>
                    <a:gd name="T7" fmla="*/ 5 h 64"/>
                    <a:gd name="T8" fmla="*/ 52 w 84"/>
                    <a:gd name="T9" fmla="*/ 11 h 64"/>
                    <a:gd name="T10" fmla="*/ 52 w 84"/>
                    <a:gd name="T11" fmla="*/ 11 h 64"/>
                    <a:gd name="T12" fmla="*/ 46 w 84"/>
                    <a:gd name="T13" fmla="*/ 12 h 64"/>
                    <a:gd name="T14" fmla="*/ 45 w 84"/>
                    <a:gd name="T15" fmla="*/ 6 h 64"/>
                    <a:gd name="T16" fmla="*/ 39 w 84"/>
                    <a:gd name="T17" fmla="*/ 5 h 64"/>
                    <a:gd name="T18" fmla="*/ 39 w 84"/>
                    <a:gd name="T19" fmla="*/ 5 h 64"/>
                    <a:gd name="T20" fmla="*/ 37 w 84"/>
                    <a:gd name="T21" fmla="*/ 5 h 64"/>
                    <a:gd name="T22" fmla="*/ 28 w 84"/>
                    <a:gd name="T23" fmla="*/ 17 h 64"/>
                    <a:gd name="T24" fmla="*/ 28 w 84"/>
                    <a:gd name="T25" fmla="*/ 17 h 64"/>
                    <a:gd name="T26" fmla="*/ 28 w 84"/>
                    <a:gd name="T27" fmla="*/ 17 h 64"/>
                    <a:gd name="T28" fmla="*/ 29 w 84"/>
                    <a:gd name="T29" fmla="*/ 21 h 64"/>
                    <a:gd name="T30" fmla="*/ 28 w 84"/>
                    <a:gd name="T31" fmla="*/ 21 h 64"/>
                    <a:gd name="T32" fmla="*/ 5 w 84"/>
                    <a:gd name="T33" fmla="*/ 46 h 64"/>
                    <a:gd name="T34" fmla="*/ 5 w 84"/>
                    <a:gd name="T35" fmla="*/ 46 h 64"/>
                    <a:gd name="T36" fmla="*/ 13 w 84"/>
                    <a:gd name="T37" fmla="*/ 64 h 64"/>
                    <a:gd name="T38" fmla="*/ 28 w 84"/>
                    <a:gd name="T39" fmla="*/ 40 h 64"/>
                    <a:gd name="T40" fmla="*/ 28 w 84"/>
                    <a:gd name="T41" fmla="*/ 40 h 64"/>
                    <a:gd name="T42" fmla="*/ 28 w 84"/>
                    <a:gd name="T43" fmla="*/ 40 h 64"/>
                    <a:gd name="T44" fmla="*/ 33 w 84"/>
                    <a:gd name="T45" fmla="*/ 25 h 64"/>
                    <a:gd name="T46" fmla="*/ 36 w 84"/>
                    <a:gd name="T47" fmla="*/ 24 h 64"/>
                    <a:gd name="T48" fmla="*/ 40 w 84"/>
                    <a:gd name="T49" fmla="*/ 25 h 64"/>
                    <a:gd name="T50" fmla="*/ 43 w 84"/>
                    <a:gd name="T51" fmla="*/ 26 h 64"/>
                    <a:gd name="T52" fmla="*/ 46 w 84"/>
                    <a:gd name="T53" fmla="*/ 15 h 64"/>
                    <a:gd name="T54" fmla="*/ 55 w 84"/>
                    <a:gd name="T55" fmla="*/ 45 h 64"/>
                    <a:gd name="T56" fmla="*/ 55 w 84"/>
                    <a:gd name="T57" fmla="*/ 45 h 64"/>
                    <a:gd name="T58" fmla="*/ 55 w 84"/>
                    <a:gd name="T59" fmla="*/ 45 h 64"/>
                    <a:gd name="T60" fmla="*/ 61 w 84"/>
                    <a:gd name="T61" fmla="*/ 45 h 64"/>
                    <a:gd name="T62" fmla="*/ 79 w 84"/>
                    <a:gd name="T63" fmla="*/ 42 h 64"/>
                    <a:gd name="T64" fmla="*/ 79 w 84"/>
                    <a:gd name="T65" fmla="*/ 42 h 64"/>
                    <a:gd name="T66" fmla="*/ 68 w 84"/>
                    <a:gd name="T67" fmla="*/ 28 h 64"/>
                    <a:gd name="T68" fmla="*/ 68 w 84"/>
                    <a:gd name="T69" fmla="*/ 28 h 64"/>
                    <a:gd name="T70" fmla="*/ 68 w 84"/>
                    <a:gd name="T71" fmla="*/ 28 h 64"/>
                    <a:gd name="T72" fmla="*/ 77 w 84"/>
                    <a:gd name="T73" fmla="*/ 15 h 64"/>
                    <a:gd name="T74" fmla="*/ 77 w 84"/>
                    <a:gd name="T75" fmla="*/ 15 h 64"/>
                    <a:gd name="T76" fmla="*/ 77 w 84"/>
                    <a:gd name="T77" fmla="*/ 15 h 64"/>
                    <a:gd name="T78" fmla="*/ 83 w 84"/>
                    <a:gd name="T79" fmla="*/ 6 h 64"/>
                    <a:gd name="T80" fmla="*/ 83 w 84"/>
                    <a:gd name="T81" fmla="*/ 6 h 64"/>
                    <a:gd name="T82" fmla="*/ 84 w 84"/>
                    <a:gd name="T83" fmla="*/ 1 h 64"/>
                    <a:gd name="T84" fmla="*/ 78 w 84"/>
                    <a:gd name="T85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4" h="64">
                      <a:moveTo>
                        <a:pt x="78" y="0"/>
                      </a:moveTo>
                      <a:cubicBezTo>
                        <a:pt x="77" y="6"/>
                        <a:pt x="72" y="4"/>
                        <a:pt x="68" y="5"/>
                      </a:cubicBezTo>
                      <a:cubicBezTo>
                        <a:pt x="68" y="5"/>
                        <a:pt x="68" y="5"/>
                        <a:pt x="68" y="5"/>
                      </a:cubicBezTo>
                      <a:cubicBezTo>
                        <a:pt x="67" y="5"/>
                        <a:pt x="66" y="5"/>
                        <a:pt x="65" y="5"/>
                      </a:cubicBezTo>
                      <a:cubicBezTo>
                        <a:pt x="60" y="5"/>
                        <a:pt x="56" y="9"/>
                        <a:pt x="52" y="11"/>
                      </a:cubicBezTo>
                      <a:cubicBezTo>
                        <a:pt x="52" y="11"/>
                        <a:pt x="52" y="11"/>
                        <a:pt x="52" y="11"/>
                      </a:cubicBezTo>
                      <a:cubicBezTo>
                        <a:pt x="50" y="11"/>
                        <a:pt x="48" y="12"/>
                        <a:pt x="46" y="12"/>
                      </a:cubicBezTo>
                      <a:cubicBezTo>
                        <a:pt x="44" y="12"/>
                        <a:pt x="44" y="11"/>
                        <a:pt x="45" y="6"/>
                      </a:cubicBezTo>
                      <a:cubicBezTo>
                        <a:pt x="43" y="6"/>
                        <a:pt x="41" y="5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8" y="5"/>
                        <a:pt x="38" y="5"/>
                        <a:pt x="37" y="5"/>
                      </a:cubicBezTo>
                      <a:cubicBezTo>
                        <a:pt x="30" y="5"/>
                        <a:pt x="34" y="16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8"/>
                        <a:pt x="28" y="19"/>
                        <a:pt x="29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11" y="21"/>
                        <a:pt x="16" y="41"/>
                        <a:pt x="5" y="46"/>
                      </a:cubicBezTo>
                      <a:cubicBezTo>
                        <a:pt x="5" y="46"/>
                        <a:pt x="5" y="46"/>
                        <a:pt x="5" y="46"/>
                      </a:cubicBezTo>
                      <a:cubicBezTo>
                        <a:pt x="0" y="56"/>
                        <a:pt x="13" y="56"/>
                        <a:pt x="13" y="64"/>
                      </a:cubicBezTo>
                      <a:cubicBezTo>
                        <a:pt x="21" y="45"/>
                        <a:pt x="21" y="45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8" y="40"/>
                        <a:pt x="28" y="40"/>
                        <a:pt x="28" y="40"/>
                      </a:cubicBezTo>
                      <a:cubicBezTo>
                        <a:pt x="29" y="35"/>
                        <a:pt x="28" y="30"/>
                        <a:pt x="33" y="25"/>
                      </a:cubicBezTo>
                      <a:cubicBezTo>
                        <a:pt x="35" y="24"/>
                        <a:pt x="36" y="24"/>
                        <a:pt x="36" y="24"/>
                      </a:cubicBezTo>
                      <a:cubicBezTo>
                        <a:pt x="38" y="24"/>
                        <a:pt x="38" y="25"/>
                        <a:pt x="40" y="25"/>
                      </a:cubicBezTo>
                      <a:cubicBezTo>
                        <a:pt x="41" y="26"/>
                        <a:pt x="42" y="26"/>
                        <a:pt x="43" y="26"/>
                      </a:cubicBezTo>
                      <a:cubicBezTo>
                        <a:pt x="48" y="26"/>
                        <a:pt x="40" y="18"/>
                        <a:pt x="46" y="15"/>
                      </a:cubicBezTo>
                      <a:cubicBezTo>
                        <a:pt x="52" y="24"/>
                        <a:pt x="60" y="32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5" y="45"/>
                        <a:pt x="55" y="45"/>
                        <a:pt x="55" y="45"/>
                      </a:cubicBezTo>
                      <a:cubicBezTo>
                        <a:pt x="57" y="45"/>
                        <a:pt x="59" y="45"/>
                        <a:pt x="61" y="45"/>
                      </a:cubicBezTo>
                      <a:cubicBezTo>
                        <a:pt x="67" y="45"/>
                        <a:pt x="73" y="45"/>
                        <a:pt x="79" y="42"/>
                      </a:cubicBezTo>
                      <a:cubicBezTo>
                        <a:pt x="79" y="42"/>
                        <a:pt x="79" y="42"/>
                        <a:pt x="79" y="42"/>
                      </a:cubicBezTo>
                      <a:cubicBezTo>
                        <a:pt x="75" y="38"/>
                        <a:pt x="64" y="39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8"/>
                        <a:pt x="68" y="28"/>
                        <a:pt x="68" y="28"/>
                      </a:cubicBezTo>
                      <a:cubicBezTo>
                        <a:pt x="68" y="21"/>
                        <a:pt x="76" y="21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7" y="15"/>
                        <a:pt x="77" y="15"/>
                        <a:pt x="77" y="15"/>
                      </a:cubicBezTo>
                      <a:cubicBezTo>
                        <a:pt x="72" y="7"/>
                        <a:pt x="80" y="8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4" y="4"/>
                        <a:pt x="84" y="2"/>
                        <a:pt x="84" y="1"/>
                      </a:cubicBezTo>
                      <a:cubicBezTo>
                        <a:pt x="82" y="0"/>
                        <a:pt x="80" y="0"/>
                        <a:pt x="78" y="0"/>
                      </a:cubicBezTo>
                    </a:path>
                  </a:pathLst>
                </a:custGeom>
                <a:solidFill>
                  <a:srgbClr val="6325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2" name="Freeform 2379"/>
                <p:cNvSpPr/>
                <p:nvPr/>
              </p:nvSpPr>
              <p:spPr bwMode="auto">
                <a:xfrm>
                  <a:off x="3048" y="3422"/>
                  <a:ext cx="91" cy="94"/>
                </a:xfrm>
                <a:custGeom>
                  <a:avLst/>
                  <a:gdLst>
                    <a:gd name="T0" fmla="*/ 72 w 72"/>
                    <a:gd name="T1" fmla="*/ 0 h 74"/>
                    <a:gd name="T2" fmla="*/ 49 w 72"/>
                    <a:gd name="T3" fmla="*/ 2 h 74"/>
                    <a:gd name="T4" fmla="*/ 49 w 72"/>
                    <a:gd name="T5" fmla="*/ 2 h 74"/>
                    <a:gd name="T6" fmla="*/ 8 w 72"/>
                    <a:gd name="T7" fmla="*/ 19 h 74"/>
                    <a:gd name="T8" fmla="*/ 7 w 72"/>
                    <a:gd name="T9" fmla="*/ 41 h 74"/>
                    <a:gd name="T10" fmla="*/ 2 w 72"/>
                    <a:gd name="T11" fmla="*/ 51 h 74"/>
                    <a:gd name="T12" fmla="*/ 2 w 72"/>
                    <a:gd name="T13" fmla="*/ 61 h 74"/>
                    <a:gd name="T14" fmla="*/ 2 w 72"/>
                    <a:gd name="T15" fmla="*/ 61 h 74"/>
                    <a:gd name="T16" fmla="*/ 2 w 72"/>
                    <a:gd name="T17" fmla="*/ 61 h 74"/>
                    <a:gd name="T18" fmla="*/ 2 w 72"/>
                    <a:gd name="T19" fmla="*/ 74 h 74"/>
                    <a:gd name="T20" fmla="*/ 3 w 72"/>
                    <a:gd name="T21" fmla="*/ 74 h 74"/>
                    <a:gd name="T22" fmla="*/ 4 w 72"/>
                    <a:gd name="T23" fmla="*/ 74 h 74"/>
                    <a:gd name="T24" fmla="*/ 19 w 72"/>
                    <a:gd name="T25" fmla="*/ 55 h 74"/>
                    <a:gd name="T26" fmla="*/ 19 w 72"/>
                    <a:gd name="T27" fmla="*/ 55 h 74"/>
                    <a:gd name="T28" fmla="*/ 19 w 72"/>
                    <a:gd name="T29" fmla="*/ 55 h 74"/>
                    <a:gd name="T30" fmla="*/ 43 w 72"/>
                    <a:gd name="T31" fmla="*/ 34 h 74"/>
                    <a:gd name="T32" fmla="*/ 43 w 72"/>
                    <a:gd name="T33" fmla="*/ 34 h 74"/>
                    <a:gd name="T34" fmla="*/ 43 w 72"/>
                    <a:gd name="T35" fmla="*/ 34 h 74"/>
                    <a:gd name="T36" fmla="*/ 45 w 72"/>
                    <a:gd name="T37" fmla="*/ 31 h 74"/>
                    <a:gd name="T38" fmla="*/ 45 w 72"/>
                    <a:gd name="T39" fmla="*/ 31 h 74"/>
                    <a:gd name="T40" fmla="*/ 45 w 72"/>
                    <a:gd name="T41" fmla="*/ 31 h 74"/>
                    <a:gd name="T42" fmla="*/ 53 w 72"/>
                    <a:gd name="T43" fmla="*/ 15 h 74"/>
                    <a:gd name="T44" fmla="*/ 53 w 72"/>
                    <a:gd name="T45" fmla="*/ 15 h 74"/>
                    <a:gd name="T46" fmla="*/ 53 w 72"/>
                    <a:gd name="T47" fmla="*/ 15 h 74"/>
                    <a:gd name="T48" fmla="*/ 72 w 72"/>
                    <a:gd name="T49" fmla="*/ 0 h 74"/>
                    <a:gd name="T50" fmla="*/ 72 w 72"/>
                    <a:gd name="T51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72" h="74">
                      <a:moveTo>
                        <a:pt x="72" y="0"/>
                      </a:moveTo>
                      <a:cubicBezTo>
                        <a:pt x="64" y="1"/>
                        <a:pt x="57" y="1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34" y="5"/>
                        <a:pt x="22" y="16"/>
                        <a:pt x="8" y="19"/>
                      </a:cubicBezTo>
                      <a:cubicBezTo>
                        <a:pt x="17" y="27"/>
                        <a:pt x="17" y="34"/>
                        <a:pt x="7" y="41"/>
                      </a:cubicBezTo>
                      <a:cubicBezTo>
                        <a:pt x="4" y="43"/>
                        <a:pt x="4" y="47"/>
                        <a:pt x="2" y="51"/>
                      </a:cubicBezTo>
                      <a:cubicBezTo>
                        <a:pt x="7" y="54"/>
                        <a:pt x="4" y="58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2" y="61"/>
                        <a:pt x="2" y="61"/>
                        <a:pt x="2" y="61"/>
                      </a:cubicBezTo>
                      <a:cubicBezTo>
                        <a:pt x="0" y="65"/>
                        <a:pt x="0" y="69"/>
                        <a:pt x="2" y="74"/>
                      </a:cubicBezTo>
                      <a:cubicBezTo>
                        <a:pt x="2" y="74"/>
                        <a:pt x="3" y="74"/>
                        <a:pt x="3" y="74"/>
                      </a:cubicBezTo>
                      <a:cubicBezTo>
                        <a:pt x="3" y="74"/>
                        <a:pt x="3" y="74"/>
                        <a:pt x="4" y="74"/>
                      </a:cubicBezTo>
                      <a:cubicBezTo>
                        <a:pt x="6" y="66"/>
                        <a:pt x="11" y="60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17" y="37"/>
                        <a:pt x="32" y="37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44" y="33"/>
                        <a:pt x="44" y="32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5" y="31"/>
                        <a:pt x="45" y="31"/>
                        <a:pt x="45" y="31"/>
                      </a:cubicBezTo>
                      <a:cubicBezTo>
                        <a:pt x="40" y="25"/>
                        <a:pt x="44" y="17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3" y="15"/>
                        <a:pt x="53" y="15"/>
                        <a:pt x="53" y="15"/>
                      </a:cubicBezTo>
                      <a:cubicBezTo>
                        <a:pt x="57" y="6"/>
                        <a:pt x="66" y="5"/>
                        <a:pt x="72" y="0"/>
                      </a:cubicBezTo>
                      <a:cubicBezTo>
                        <a:pt x="72" y="0"/>
                        <a:pt x="72" y="0"/>
                        <a:pt x="72" y="0"/>
                      </a:cubicBezTo>
                    </a:path>
                  </a:pathLst>
                </a:custGeom>
                <a:solidFill>
                  <a:srgbClr val="4F35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3" name="Freeform 2380"/>
                <p:cNvSpPr>
                  <a:spLocks noEditPoints="1"/>
                </p:cNvSpPr>
                <p:nvPr/>
              </p:nvSpPr>
              <p:spPr bwMode="auto">
                <a:xfrm>
                  <a:off x="2875" y="3248"/>
                  <a:ext cx="75" cy="63"/>
                </a:xfrm>
                <a:custGeom>
                  <a:avLst/>
                  <a:gdLst>
                    <a:gd name="T0" fmla="*/ 28 w 59"/>
                    <a:gd name="T1" fmla="*/ 22 h 50"/>
                    <a:gd name="T2" fmla="*/ 24 w 59"/>
                    <a:gd name="T3" fmla="*/ 20 h 50"/>
                    <a:gd name="T4" fmla="*/ 20 w 59"/>
                    <a:gd name="T5" fmla="*/ 16 h 50"/>
                    <a:gd name="T6" fmla="*/ 29 w 59"/>
                    <a:gd name="T7" fmla="*/ 20 h 50"/>
                    <a:gd name="T8" fmla="*/ 28 w 59"/>
                    <a:gd name="T9" fmla="*/ 22 h 50"/>
                    <a:gd name="T10" fmla="*/ 8 w 59"/>
                    <a:gd name="T11" fmla="*/ 0 h 50"/>
                    <a:gd name="T12" fmla="*/ 8 w 59"/>
                    <a:gd name="T13" fmla="*/ 0 h 50"/>
                    <a:gd name="T14" fmla="*/ 8 w 59"/>
                    <a:gd name="T15" fmla="*/ 17 h 50"/>
                    <a:gd name="T16" fmla="*/ 16 w 59"/>
                    <a:gd name="T17" fmla="*/ 29 h 50"/>
                    <a:gd name="T18" fmla="*/ 13 w 59"/>
                    <a:gd name="T19" fmla="*/ 30 h 50"/>
                    <a:gd name="T20" fmla="*/ 10 w 59"/>
                    <a:gd name="T21" fmla="*/ 27 h 50"/>
                    <a:gd name="T22" fmla="*/ 6 w 59"/>
                    <a:gd name="T23" fmla="*/ 23 h 50"/>
                    <a:gd name="T24" fmla="*/ 2 w 59"/>
                    <a:gd name="T25" fmla="*/ 27 h 50"/>
                    <a:gd name="T26" fmla="*/ 2 w 59"/>
                    <a:gd name="T27" fmla="*/ 27 h 50"/>
                    <a:gd name="T28" fmla="*/ 16 w 59"/>
                    <a:gd name="T29" fmla="*/ 44 h 50"/>
                    <a:gd name="T30" fmla="*/ 16 w 59"/>
                    <a:gd name="T31" fmla="*/ 44 h 50"/>
                    <a:gd name="T32" fmla="*/ 16 w 59"/>
                    <a:gd name="T33" fmla="*/ 44 h 50"/>
                    <a:gd name="T34" fmla="*/ 22 w 59"/>
                    <a:gd name="T35" fmla="*/ 46 h 50"/>
                    <a:gd name="T36" fmla="*/ 26 w 59"/>
                    <a:gd name="T37" fmla="*/ 32 h 50"/>
                    <a:gd name="T38" fmla="*/ 38 w 59"/>
                    <a:gd name="T39" fmla="*/ 48 h 50"/>
                    <a:gd name="T40" fmla="*/ 40 w 59"/>
                    <a:gd name="T41" fmla="*/ 50 h 50"/>
                    <a:gd name="T42" fmla="*/ 43 w 59"/>
                    <a:gd name="T43" fmla="*/ 49 h 50"/>
                    <a:gd name="T44" fmla="*/ 46 w 59"/>
                    <a:gd name="T45" fmla="*/ 48 h 50"/>
                    <a:gd name="T46" fmla="*/ 48 w 59"/>
                    <a:gd name="T47" fmla="*/ 49 h 50"/>
                    <a:gd name="T48" fmla="*/ 48 w 59"/>
                    <a:gd name="T49" fmla="*/ 49 h 50"/>
                    <a:gd name="T50" fmla="*/ 48 w 59"/>
                    <a:gd name="T51" fmla="*/ 49 h 50"/>
                    <a:gd name="T52" fmla="*/ 52 w 59"/>
                    <a:gd name="T53" fmla="*/ 47 h 50"/>
                    <a:gd name="T54" fmla="*/ 54 w 59"/>
                    <a:gd name="T55" fmla="*/ 47 h 50"/>
                    <a:gd name="T56" fmla="*/ 57 w 59"/>
                    <a:gd name="T57" fmla="*/ 48 h 50"/>
                    <a:gd name="T58" fmla="*/ 59 w 59"/>
                    <a:gd name="T59" fmla="*/ 47 h 50"/>
                    <a:gd name="T60" fmla="*/ 59 w 59"/>
                    <a:gd name="T61" fmla="*/ 47 h 50"/>
                    <a:gd name="T62" fmla="*/ 59 w 59"/>
                    <a:gd name="T63" fmla="*/ 47 h 50"/>
                    <a:gd name="T64" fmla="*/ 55 w 59"/>
                    <a:gd name="T65" fmla="*/ 44 h 50"/>
                    <a:gd name="T66" fmla="*/ 55 w 59"/>
                    <a:gd name="T67" fmla="*/ 44 h 50"/>
                    <a:gd name="T68" fmla="*/ 55 w 59"/>
                    <a:gd name="T69" fmla="*/ 44 h 50"/>
                    <a:gd name="T70" fmla="*/ 50 w 59"/>
                    <a:gd name="T71" fmla="*/ 38 h 50"/>
                    <a:gd name="T72" fmla="*/ 50 w 59"/>
                    <a:gd name="T73" fmla="*/ 38 h 50"/>
                    <a:gd name="T74" fmla="*/ 50 w 59"/>
                    <a:gd name="T75" fmla="*/ 37 h 50"/>
                    <a:gd name="T76" fmla="*/ 41 w 59"/>
                    <a:gd name="T77" fmla="*/ 16 h 50"/>
                    <a:gd name="T78" fmla="*/ 40 w 59"/>
                    <a:gd name="T79" fmla="*/ 14 h 50"/>
                    <a:gd name="T80" fmla="*/ 40 w 59"/>
                    <a:gd name="T81" fmla="*/ 14 h 50"/>
                    <a:gd name="T82" fmla="*/ 37 w 59"/>
                    <a:gd name="T83" fmla="*/ 15 h 50"/>
                    <a:gd name="T84" fmla="*/ 24 w 59"/>
                    <a:gd name="T85" fmla="*/ 8 h 50"/>
                    <a:gd name="T86" fmla="*/ 22 w 59"/>
                    <a:gd name="T87" fmla="*/ 2 h 50"/>
                    <a:gd name="T88" fmla="*/ 18 w 59"/>
                    <a:gd name="T89" fmla="*/ 3 h 50"/>
                    <a:gd name="T90" fmla="*/ 15 w 59"/>
                    <a:gd name="T91" fmla="*/ 5 h 50"/>
                    <a:gd name="T92" fmla="*/ 15 w 59"/>
                    <a:gd name="T93" fmla="*/ 4 h 50"/>
                    <a:gd name="T94" fmla="*/ 15 w 59"/>
                    <a:gd name="T95" fmla="*/ 4 h 50"/>
                    <a:gd name="T96" fmla="*/ 13 w 59"/>
                    <a:gd name="T97" fmla="*/ 5 h 50"/>
                    <a:gd name="T98" fmla="*/ 8 w 59"/>
                    <a:gd name="T99" fmla="*/ 0 h 50"/>
                    <a:gd name="T100" fmla="*/ 8 w 59"/>
                    <a:gd name="T101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9" h="50">
                      <a:moveTo>
                        <a:pt x="28" y="22"/>
                      </a:moveTo>
                      <a:cubicBezTo>
                        <a:pt x="26" y="22"/>
                        <a:pt x="25" y="20"/>
                        <a:pt x="24" y="20"/>
                      </a:cubicBezTo>
                      <a:cubicBezTo>
                        <a:pt x="23" y="19"/>
                        <a:pt x="22" y="18"/>
                        <a:pt x="20" y="16"/>
                      </a:cubicBezTo>
                      <a:cubicBezTo>
                        <a:pt x="25" y="16"/>
                        <a:pt x="30" y="16"/>
                        <a:pt x="29" y="20"/>
                      </a:cubicBezTo>
                      <a:cubicBezTo>
                        <a:pt x="29" y="22"/>
                        <a:pt x="28" y="22"/>
                        <a:pt x="28" y="22"/>
                      </a:cubicBezTo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0" y="6"/>
                        <a:pt x="6" y="16"/>
                        <a:pt x="8" y="17"/>
                      </a:cubicBezTo>
                      <a:cubicBezTo>
                        <a:pt x="19" y="19"/>
                        <a:pt x="12" y="26"/>
                        <a:pt x="16" y="29"/>
                      </a:cubicBezTo>
                      <a:cubicBezTo>
                        <a:pt x="15" y="30"/>
                        <a:pt x="14" y="30"/>
                        <a:pt x="13" y="30"/>
                      </a:cubicBezTo>
                      <a:cubicBezTo>
                        <a:pt x="12" y="30"/>
                        <a:pt x="11" y="28"/>
                        <a:pt x="10" y="27"/>
                      </a:cubicBezTo>
                      <a:cubicBezTo>
                        <a:pt x="9" y="25"/>
                        <a:pt x="8" y="23"/>
                        <a:pt x="6" y="23"/>
                      </a:cubicBezTo>
                      <a:cubicBezTo>
                        <a:pt x="5" y="23"/>
                        <a:pt x="4" y="24"/>
                        <a:pt x="2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7" y="33"/>
                        <a:pt x="11" y="38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6" y="44"/>
                        <a:pt x="16" y="44"/>
                        <a:pt x="16" y="44"/>
                      </a:cubicBezTo>
                      <a:cubicBezTo>
                        <a:pt x="19" y="45"/>
                        <a:pt x="21" y="46"/>
                        <a:pt x="22" y="46"/>
                      </a:cubicBezTo>
                      <a:cubicBezTo>
                        <a:pt x="29" y="46"/>
                        <a:pt x="21" y="33"/>
                        <a:pt x="26" y="32"/>
                      </a:cubicBezTo>
                      <a:cubicBezTo>
                        <a:pt x="33" y="34"/>
                        <a:pt x="37" y="39"/>
                        <a:pt x="38" y="48"/>
                      </a:cubicBezTo>
                      <a:cubicBezTo>
                        <a:pt x="38" y="50"/>
                        <a:pt x="39" y="50"/>
                        <a:pt x="40" y="50"/>
                      </a:cubicBezTo>
                      <a:cubicBezTo>
                        <a:pt x="40" y="50"/>
                        <a:pt x="41" y="50"/>
                        <a:pt x="43" y="49"/>
                      </a:cubicBezTo>
                      <a:cubicBezTo>
                        <a:pt x="44" y="48"/>
                        <a:pt x="45" y="48"/>
                        <a:pt x="46" y="48"/>
                      </a:cubicBezTo>
                      <a:cubicBezTo>
                        <a:pt x="47" y="48"/>
                        <a:pt x="47" y="48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8" y="49"/>
                        <a:pt x="48" y="49"/>
                        <a:pt x="48" y="49"/>
                      </a:cubicBezTo>
                      <a:cubicBezTo>
                        <a:pt x="49" y="47"/>
                        <a:pt x="50" y="47"/>
                        <a:pt x="52" y="47"/>
                      </a:cubicBezTo>
                      <a:cubicBezTo>
                        <a:pt x="53" y="47"/>
                        <a:pt x="53" y="47"/>
                        <a:pt x="54" y="47"/>
                      </a:cubicBezTo>
                      <a:cubicBezTo>
                        <a:pt x="55" y="48"/>
                        <a:pt x="56" y="48"/>
                        <a:pt x="57" y="48"/>
                      </a:cubicBezTo>
                      <a:cubicBezTo>
                        <a:pt x="58" y="48"/>
                        <a:pt x="58" y="48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8" y="46"/>
                        <a:pt x="56" y="45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5" y="44"/>
                        <a:pt x="55" y="44"/>
                        <a:pt x="55" y="44"/>
                      </a:cubicBezTo>
                      <a:cubicBezTo>
                        <a:pt x="52" y="43"/>
                        <a:pt x="49" y="41"/>
                        <a:pt x="50" y="38"/>
                      </a:cubicBezTo>
                      <a:cubicBezTo>
                        <a:pt x="50" y="38"/>
                        <a:pt x="50" y="38"/>
                        <a:pt x="50" y="38"/>
                      </a:cubicBezTo>
                      <a:cubicBezTo>
                        <a:pt x="50" y="38"/>
                        <a:pt x="50" y="38"/>
                        <a:pt x="50" y="37"/>
                      </a:cubicBezTo>
                      <a:cubicBezTo>
                        <a:pt x="48" y="30"/>
                        <a:pt x="39" y="25"/>
                        <a:pt x="41" y="16"/>
                      </a:cubicBezTo>
                      <a:cubicBezTo>
                        <a:pt x="41" y="16"/>
                        <a:pt x="40" y="15"/>
                        <a:pt x="40" y="14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39" y="14"/>
                        <a:pt x="38" y="15"/>
                        <a:pt x="37" y="15"/>
                      </a:cubicBezTo>
                      <a:cubicBezTo>
                        <a:pt x="30" y="15"/>
                        <a:pt x="24" y="9"/>
                        <a:pt x="24" y="8"/>
                      </a:cubicBezTo>
                      <a:cubicBezTo>
                        <a:pt x="24" y="3"/>
                        <a:pt x="23" y="2"/>
                        <a:pt x="22" y="2"/>
                      </a:cubicBezTo>
                      <a:cubicBezTo>
                        <a:pt x="21" y="2"/>
                        <a:pt x="19" y="2"/>
                        <a:pt x="18" y="3"/>
                      </a:cubicBezTo>
                      <a:cubicBezTo>
                        <a:pt x="17" y="4"/>
                        <a:pt x="16" y="5"/>
                        <a:pt x="15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4" y="4"/>
                        <a:pt x="13" y="5"/>
                        <a:pt x="13" y="5"/>
                      </a:cubicBezTo>
                      <a:cubicBezTo>
                        <a:pt x="10" y="5"/>
                        <a:pt x="9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734E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4" name="Freeform 2381"/>
                <p:cNvSpPr/>
                <p:nvPr/>
              </p:nvSpPr>
              <p:spPr bwMode="auto">
                <a:xfrm>
                  <a:off x="3057" y="3580"/>
                  <a:ext cx="52" cy="104"/>
                </a:xfrm>
                <a:custGeom>
                  <a:avLst/>
                  <a:gdLst>
                    <a:gd name="T0" fmla="*/ 0 w 41"/>
                    <a:gd name="T1" fmla="*/ 0 h 83"/>
                    <a:gd name="T2" fmla="*/ 15 w 41"/>
                    <a:gd name="T3" fmla="*/ 58 h 83"/>
                    <a:gd name="T4" fmla="*/ 15 w 41"/>
                    <a:gd name="T5" fmla="*/ 58 h 83"/>
                    <a:gd name="T6" fmla="*/ 15 w 41"/>
                    <a:gd name="T7" fmla="*/ 58 h 83"/>
                    <a:gd name="T8" fmla="*/ 31 w 41"/>
                    <a:gd name="T9" fmla="*/ 76 h 83"/>
                    <a:gd name="T10" fmla="*/ 39 w 41"/>
                    <a:gd name="T11" fmla="*/ 83 h 83"/>
                    <a:gd name="T12" fmla="*/ 41 w 41"/>
                    <a:gd name="T13" fmla="*/ 76 h 83"/>
                    <a:gd name="T14" fmla="*/ 41 w 41"/>
                    <a:gd name="T15" fmla="*/ 76 h 83"/>
                    <a:gd name="T16" fmla="*/ 41 w 41"/>
                    <a:gd name="T17" fmla="*/ 76 h 83"/>
                    <a:gd name="T18" fmla="*/ 34 w 41"/>
                    <a:gd name="T19" fmla="*/ 50 h 83"/>
                    <a:gd name="T20" fmla="*/ 32 w 41"/>
                    <a:gd name="T21" fmla="*/ 49 h 83"/>
                    <a:gd name="T22" fmla="*/ 29 w 41"/>
                    <a:gd name="T23" fmla="*/ 51 h 83"/>
                    <a:gd name="T24" fmla="*/ 26 w 41"/>
                    <a:gd name="T25" fmla="*/ 53 h 83"/>
                    <a:gd name="T26" fmla="*/ 24 w 41"/>
                    <a:gd name="T27" fmla="*/ 52 h 83"/>
                    <a:gd name="T28" fmla="*/ 24 w 41"/>
                    <a:gd name="T29" fmla="*/ 43 h 83"/>
                    <a:gd name="T30" fmla="*/ 27 w 41"/>
                    <a:gd name="T31" fmla="*/ 35 h 83"/>
                    <a:gd name="T32" fmla="*/ 27 w 41"/>
                    <a:gd name="T33" fmla="*/ 35 h 83"/>
                    <a:gd name="T34" fmla="*/ 26 w 41"/>
                    <a:gd name="T35" fmla="*/ 31 h 83"/>
                    <a:gd name="T36" fmla="*/ 27 w 41"/>
                    <a:gd name="T37" fmla="*/ 30 h 83"/>
                    <a:gd name="T38" fmla="*/ 31 w 41"/>
                    <a:gd name="T39" fmla="*/ 34 h 83"/>
                    <a:gd name="T40" fmla="*/ 31 w 41"/>
                    <a:gd name="T41" fmla="*/ 34 h 83"/>
                    <a:gd name="T42" fmla="*/ 31 w 41"/>
                    <a:gd name="T43" fmla="*/ 34 h 83"/>
                    <a:gd name="T44" fmla="*/ 32 w 41"/>
                    <a:gd name="T45" fmla="*/ 32 h 83"/>
                    <a:gd name="T46" fmla="*/ 22 w 41"/>
                    <a:gd name="T47" fmla="*/ 18 h 83"/>
                    <a:gd name="T48" fmla="*/ 20 w 41"/>
                    <a:gd name="T49" fmla="*/ 18 h 83"/>
                    <a:gd name="T50" fmla="*/ 19 w 41"/>
                    <a:gd name="T51" fmla="*/ 18 h 83"/>
                    <a:gd name="T52" fmla="*/ 21 w 41"/>
                    <a:gd name="T53" fmla="*/ 11 h 83"/>
                    <a:gd name="T54" fmla="*/ 21 w 41"/>
                    <a:gd name="T55" fmla="*/ 11 h 83"/>
                    <a:gd name="T56" fmla="*/ 21 w 41"/>
                    <a:gd name="T57" fmla="*/ 11 h 83"/>
                    <a:gd name="T58" fmla="*/ 15 w 41"/>
                    <a:gd name="T59" fmla="*/ 10 h 83"/>
                    <a:gd name="T60" fmla="*/ 15 w 41"/>
                    <a:gd name="T61" fmla="*/ 10 h 83"/>
                    <a:gd name="T62" fmla="*/ 0 w 41"/>
                    <a:gd name="T63" fmla="*/ 0 h 83"/>
                    <a:gd name="T64" fmla="*/ 0 w 41"/>
                    <a:gd name="T65" fmla="*/ 0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83">
                      <a:moveTo>
                        <a:pt x="0" y="0"/>
                      </a:moveTo>
                      <a:cubicBezTo>
                        <a:pt x="2" y="20"/>
                        <a:pt x="8" y="39"/>
                        <a:pt x="15" y="58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22" y="63"/>
                        <a:pt x="27" y="69"/>
                        <a:pt x="31" y="76"/>
                      </a:cubicBezTo>
                      <a:cubicBezTo>
                        <a:pt x="32" y="79"/>
                        <a:pt x="36" y="81"/>
                        <a:pt x="39" y="83"/>
                      </a:cubicBezTo>
                      <a:cubicBezTo>
                        <a:pt x="39" y="81"/>
                        <a:pt x="40" y="78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41" y="76"/>
                        <a:pt x="41" y="76"/>
                        <a:pt x="41" y="76"/>
                      </a:cubicBezTo>
                      <a:cubicBezTo>
                        <a:pt x="33" y="69"/>
                        <a:pt x="33" y="59"/>
                        <a:pt x="34" y="50"/>
                      </a:cubicBezTo>
                      <a:cubicBezTo>
                        <a:pt x="33" y="50"/>
                        <a:pt x="32" y="49"/>
                        <a:pt x="32" y="49"/>
                      </a:cubicBezTo>
                      <a:cubicBezTo>
                        <a:pt x="31" y="49"/>
                        <a:pt x="30" y="50"/>
                        <a:pt x="29" y="51"/>
                      </a:cubicBezTo>
                      <a:cubicBezTo>
                        <a:pt x="28" y="52"/>
                        <a:pt x="27" y="53"/>
                        <a:pt x="26" y="53"/>
                      </a:cubicBezTo>
                      <a:cubicBezTo>
                        <a:pt x="25" y="53"/>
                        <a:pt x="25" y="53"/>
                        <a:pt x="24" y="52"/>
                      </a:cubicBezTo>
                      <a:cubicBezTo>
                        <a:pt x="21" y="49"/>
                        <a:pt x="23" y="46"/>
                        <a:pt x="24" y="43"/>
                      </a:cubicBezTo>
                      <a:cubicBezTo>
                        <a:pt x="25" y="41"/>
                        <a:pt x="26" y="38"/>
                        <a:pt x="27" y="35"/>
                      </a:cubicBezTo>
                      <a:cubicBezTo>
                        <a:pt x="27" y="35"/>
                        <a:pt x="27" y="35"/>
                        <a:pt x="27" y="35"/>
                      </a:cubicBezTo>
                      <a:cubicBezTo>
                        <a:pt x="26" y="34"/>
                        <a:pt x="24" y="32"/>
                        <a:pt x="26" y="31"/>
                      </a:cubicBezTo>
                      <a:cubicBezTo>
                        <a:pt x="26" y="30"/>
                        <a:pt x="27" y="30"/>
                        <a:pt x="27" y="30"/>
                      </a:cubicBezTo>
                      <a:cubicBezTo>
                        <a:pt x="29" y="30"/>
                        <a:pt x="30" y="33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2" y="33"/>
                        <a:pt x="32" y="32"/>
                        <a:pt x="32" y="32"/>
                      </a:cubicBezTo>
                      <a:cubicBezTo>
                        <a:pt x="29" y="28"/>
                        <a:pt x="31" y="18"/>
                        <a:pt x="22" y="18"/>
                      </a:cubicBezTo>
                      <a:cubicBezTo>
                        <a:pt x="21" y="18"/>
                        <a:pt x="21" y="18"/>
                        <a:pt x="20" y="18"/>
                      </a:cubicBezTo>
                      <a:cubicBezTo>
                        <a:pt x="20" y="18"/>
                        <a:pt x="20" y="18"/>
                        <a:pt x="19" y="18"/>
                      </a:cubicBezTo>
                      <a:cubicBezTo>
                        <a:pt x="18" y="18"/>
                        <a:pt x="24" y="14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19" y="11"/>
                        <a:pt x="17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0" y="7"/>
                        <a:pt x="3" y="6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7C3A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5" name="Freeform 2382"/>
                <p:cNvSpPr/>
                <p:nvPr/>
              </p:nvSpPr>
              <p:spPr bwMode="auto">
                <a:xfrm>
                  <a:off x="3470" y="3421"/>
                  <a:ext cx="76" cy="62"/>
                </a:xfrm>
                <a:custGeom>
                  <a:avLst/>
                  <a:gdLst>
                    <a:gd name="T0" fmla="*/ 38 w 60"/>
                    <a:gd name="T1" fmla="*/ 0 h 49"/>
                    <a:gd name="T2" fmla="*/ 33 w 60"/>
                    <a:gd name="T3" fmla="*/ 1 h 49"/>
                    <a:gd name="T4" fmla="*/ 33 w 60"/>
                    <a:gd name="T5" fmla="*/ 1 h 49"/>
                    <a:gd name="T6" fmla="*/ 33 w 60"/>
                    <a:gd name="T7" fmla="*/ 1 h 49"/>
                    <a:gd name="T8" fmla="*/ 29 w 60"/>
                    <a:gd name="T9" fmla="*/ 9 h 49"/>
                    <a:gd name="T10" fmla="*/ 29 w 60"/>
                    <a:gd name="T11" fmla="*/ 9 h 49"/>
                    <a:gd name="T12" fmla="*/ 12 w 60"/>
                    <a:gd name="T13" fmla="*/ 25 h 49"/>
                    <a:gd name="T14" fmla="*/ 0 w 60"/>
                    <a:gd name="T15" fmla="*/ 37 h 49"/>
                    <a:gd name="T16" fmla="*/ 7 w 60"/>
                    <a:gd name="T17" fmla="*/ 49 h 49"/>
                    <a:gd name="T18" fmla="*/ 12 w 60"/>
                    <a:gd name="T19" fmla="*/ 48 h 49"/>
                    <a:gd name="T20" fmla="*/ 12 w 60"/>
                    <a:gd name="T21" fmla="*/ 48 h 49"/>
                    <a:gd name="T22" fmla="*/ 12 w 60"/>
                    <a:gd name="T23" fmla="*/ 48 h 49"/>
                    <a:gd name="T24" fmla="*/ 18 w 60"/>
                    <a:gd name="T25" fmla="*/ 33 h 49"/>
                    <a:gd name="T26" fmla="*/ 21 w 60"/>
                    <a:gd name="T27" fmla="*/ 33 h 49"/>
                    <a:gd name="T28" fmla="*/ 28 w 60"/>
                    <a:gd name="T29" fmla="*/ 34 h 49"/>
                    <a:gd name="T30" fmla="*/ 28 w 60"/>
                    <a:gd name="T31" fmla="*/ 34 h 49"/>
                    <a:gd name="T32" fmla="*/ 28 w 60"/>
                    <a:gd name="T33" fmla="*/ 34 h 49"/>
                    <a:gd name="T34" fmla="*/ 28 w 60"/>
                    <a:gd name="T35" fmla="*/ 34 h 49"/>
                    <a:gd name="T36" fmla="*/ 31 w 60"/>
                    <a:gd name="T37" fmla="*/ 33 h 49"/>
                    <a:gd name="T38" fmla="*/ 34 w 60"/>
                    <a:gd name="T39" fmla="*/ 32 h 49"/>
                    <a:gd name="T40" fmla="*/ 33 w 60"/>
                    <a:gd name="T41" fmla="*/ 36 h 49"/>
                    <a:gd name="T42" fmla="*/ 38 w 60"/>
                    <a:gd name="T43" fmla="*/ 46 h 49"/>
                    <a:gd name="T44" fmla="*/ 38 w 60"/>
                    <a:gd name="T45" fmla="*/ 46 h 49"/>
                    <a:gd name="T46" fmla="*/ 38 w 60"/>
                    <a:gd name="T47" fmla="*/ 46 h 49"/>
                    <a:gd name="T48" fmla="*/ 52 w 60"/>
                    <a:gd name="T49" fmla="*/ 37 h 49"/>
                    <a:gd name="T50" fmla="*/ 52 w 60"/>
                    <a:gd name="T51" fmla="*/ 37 h 49"/>
                    <a:gd name="T52" fmla="*/ 50 w 60"/>
                    <a:gd name="T53" fmla="*/ 32 h 49"/>
                    <a:gd name="T54" fmla="*/ 50 w 60"/>
                    <a:gd name="T55" fmla="*/ 32 h 49"/>
                    <a:gd name="T56" fmla="*/ 47 w 60"/>
                    <a:gd name="T57" fmla="*/ 33 h 49"/>
                    <a:gd name="T58" fmla="*/ 44 w 60"/>
                    <a:gd name="T59" fmla="*/ 33 h 49"/>
                    <a:gd name="T60" fmla="*/ 40 w 60"/>
                    <a:gd name="T61" fmla="*/ 31 h 49"/>
                    <a:gd name="T62" fmla="*/ 60 w 60"/>
                    <a:gd name="T63" fmla="*/ 1 h 49"/>
                    <a:gd name="T64" fmla="*/ 49 w 60"/>
                    <a:gd name="T65" fmla="*/ 2 h 49"/>
                    <a:gd name="T66" fmla="*/ 45 w 60"/>
                    <a:gd name="T67" fmla="*/ 12 h 49"/>
                    <a:gd name="T68" fmla="*/ 42 w 60"/>
                    <a:gd name="T69" fmla="*/ 13 h 49"/>
                    <a:gd name="T70" fmla="*/ 40 w 60"/>
                    <a:gd name="T71" fmla="*/ 12 h 49"/>
                    <a:gd name="T72" fmla="*/ 47 w 60"/>
                    <a:gd name="T73" fmla="*/ 2 h 49"/>
                    <a:gd name="T74" fmla="*/ 38 w 60"/>
                    <a:gd name="T7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0" h="49">
                      <a:moveTo>
                        <a:pt x="38" y="0"/>
                      </a:moveTo>
                      <a:cubicBezTo>
                        <a:pt x="37" y="0"/>
                        <a:pt x="35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5" y="5"/>
                        <a:pt x="30" y="6"/>
                        <a:pt x="29" y="9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8" y="18"/>
                        <a:pt x="19" y="22"/>
                        <a:pt x="12" y="25"/>
                      </a:cubicBezTo>
                      <a:cubicBezTo>
                        <a:pt x="6" y="27"/>
                        <a:pt x="2" y="31"/>
                        <a:pt x="0" y="37"/>
                      </a:cubicBezTo>
                      <a:cubicBezTo>
                        <a:pt x="4" y="39"/>
                        <a:pt x="1" y="49"/>
                        <a:pt x="7" y="49"/>
                      </a:cubicBezTo>
                      <a:cubicBezTo>
                        <a:pt x="8" y="49"/>
                        <a:pt x="10" y="49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12" y="48"/>
                        <a:pt x="12" y="48"/>
                        <a:pt x="12" y="48"/>
                      </a:cubicBezTo>
                      <a:cubicBezTo>
                        <a:pt x="4" y="39"/>
                        <a:pt x="10" y="36"/>
                        <a:pt x="18" y="33"/>
                      </a:cubicBezTo>
                      <a:cubicBezTo>
                        <a:pt x="19" y="33"/>
                        <a:pt x="20" y="33"/>
                        <a:pt x="21" y="33"/>
                      </a:cubicBezTo>
                      <a:cubicBezTo>
                        <a:pt x="23" y="33"/>
                        <a:pt x="26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8" y="34"/>
                        <a:pt x="28" y="34"/>
                        <a:pt x="28" y="34"/>
                      </a:cubicBezTo>
                      <a:cubicBezTo>
                        <a:pt x="29" y="34"/>
                        <a:pt x="30" y="33"/>
                        <a:pt x="31" y="33"/>
                      </a:cubicBezTo>
                      <a:cubicBezTo>
                        <a:pt x="32" y="32"/>
                        <a:pt x="33" y="32"/>
                        <a:pt x="34" y="32"/>
                      </a:cubicBezTo>
                      <a:cubicBezTo>
                        <a:pt x="34" y="32"/>
                        <a:pt x="35" y="33"/>
                        <a:pt x="33" y="36"/>
                      </a:cubicBezTo>
                      <a:cubicBezTo>
                        <a:pt x="30" y="43"/>
                        <a:pt x="35" y="44"/>
                        <a:pt x="38" y="46"/>
                      </a:cubicBez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38" y="46"/>
                        <a:pt x="38" y="46"/>
                        <a:pt x="38" y="46"/>
                      </a:cubicBezTo>
                      <a:cubicBezTo>
                        <a:pt x="41" y="41"/>
                        <a:pt x="48" y="42"/>
                        <a:pt x="52" y="37"/>
                      </a:cubicBezTo>
                      <a:cubicBezTo>
                        <a:pt x="52" y="37"/>
                        <a:pt x="52" y="37"/>
                        <a:pt x="52" y="37"/>
                      </a:cubicBezTo>
                      <a:cubicBezTo>
                        <a:pt x="52" y="35"/>
                        <a:pt x="54" y="33"/>
                        <a:pt x="50" y="32"/>
                      </a:cubicBezTo>
                      <a:cubicBezTo>
                        <a:pt x="50" y="32"/>
                        <a:pt x="50" y="32"/>
                        <a:pt x="50" y="32"/>
                      </a:cubicBezTo>
                      <a:cubicBezTo>
                        <a:pt x="49" y="32"/>
                        <a:pt x="48" y="33"/>
                        <a:pt x="47" y="33"/>
                      </a:cubicBezTo>
                      <a:cubicBezTo>
                        <a:pt x="46" y="33"/>
                        <a:pt x="45" y="33"/>
                        <a:pt x="44" y="33"/>
                      </a:cubicBezTo>
                      <a:cubicBezTo>
                        <a:pt x="42" y="33"/>
                        <a:pt x="41" y="33"/>
                        <a:pt x="40" y="31"/>
                      </a:cubicBezTo>
                      <a:cubicBezTo>
                        <a:pt x="51" y="23"/>
                        <a:pt x="58" y="14"/>
                        <a:pt x="60" y="1"/>
                      </a:cubicBezTo>
                      <a:cubicBezTo>
                        <a:pt x="56" y="1"/>
                        <a:pt x="53" y="2"/>
                        <a:pt x="49" y="2"/>
                      </a:cubicBezTo>
                      <a:cubicBezTo>
                        <a:pt x="56" y="9"/>
                        <a:pt x="47" y="9"/>
                        <a:pt x="45" y="12"/>
                      </a:cubicBezTo>
                      <a:cubicBezTo>
                        <a:pt x="44" y="13"/>
                        <a:pt x="43" y="13"/>
                        <a:pt x="42" y="13"/>
                      </a:cubicBezTo>
                      <a:cubicBezTo>
                        <a:pt x="41" y="13"/>
                        <a:pt x="40" y="13"/>
                        <a:pt x="40" y="12"/>
                      </a:cubicBezTo>
                      <a:cubicBezTo>
                        <a:pt x="38" y="6"/>
                        <a:pt x="46" y="6"/>
                        <a:pt x="47" y="2"/>
                      </a:cubicBezTo>
                      <a:cubicBezTo>
                        <a:pt x="44" y="1"/>
                        <a:pt x="41" y="0"/>
                        <a:pt x="38" y="0"/>
                      </a:cubicBezTo>
                    </a:path>
                  </a:pathLst>
                </a:custGeom>
                <a:solidFill>
                  <a:srgbClr val="BC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6" name="Freeform 2383"/>
                <p:cNvSpPr/>
                <p:nvPr/>
              </p:nvSpPr>
              <p:spPr bwMode="auto">
                <a:xfrm>
                  <a:off x="2843" y="3173"/>
                  <a:ext cx="83" cy="94"/>
                </a:xfrm>
                <a:custGeom>
                  <a:avLst/>
                  <a:gdLst>
                    <a:gd name="T0" fmla="*/ 13 w 66"/>
                    <a:gd name="T1" fmla="*/ 0 h 75"/>
                    <a:gd name="T2" fmla="*/ 13 w 66"/>
                    <a:gd name="T3" fmla="*/ 0 h 75"/>
                    <a:gd name="T4" fmla="*/ 6 w 66"/>
                    <a:gd name="T5" fmla="*/ 11 h 75"/>
                    <a:gd name="T6" fmla="*/ 6 w 66"/>
                    <a:gd name="T7" fmla="*/ 11 h 75"/>
                    <a:gd name="T8" fmla="*/ 0 w 66"/>
                    <a:gd name="T9" fmla="*/ 20 h 75"/>
                    <a:gd name="T10" fmla="*/ 0 w 66"/>
                    <a:gd name="T11" fmla="*/ 20 h 75"/>
                    <a:gd name="T12" fmla="*/ 1 w 66"/>
                    <a:gd name="T13" fmla="*/ 22 h 75"/>
                    <a:gd name="T14" fmla="*/ 1 w 66"/>
                    <a:gd name="T15" fmla="*/ 22 h 75"/>
                    <a:gd name="T16" fmla="*/ 1 w 66"/>
                    <a:gd name="T17" fmla="*/ 22 h 75"/>
                    <a:gd name="T18" fmla="*/ 1 w 66"/>
                    <a:gd name="T19" fmla="*/ 22 h 75"/>
                    <a:gd name="T20" fmla="*/ 3 w 66"/>
                    <a:gd name="T21" fmla="*/ 21 h 75"/>
                    <a:gd name="T22" fmla="*/ 5 w 66"/>
                    <a:gd name="T23" fmla="*/ 21 h 75"/>
                    <a:gd name="T24" fmla="*/ 8 w 66"/>
                    <a:gd name="T25" fmla="*/ 22 h 75"/>
                    <a:gd name="T26" fmla="*/ 6 w 66"/>
                    <a:gd name="T27" fmla="*/ 30 h 75"/>
                    <a:gd name="T28" fmla="*/ 6 w 66"/>
                    <a:gd name="T29" fmla="*/ 30 h 75"/>
                    <a:gd name="T30" fmla="*/ 7 w 66"/>
                    <a:gd name="T31" fmla="*/ 32 h 75"/>
                    <a:gd name="T32" fmla="*/ 7 w 66"/>
                    <a:gd name="T33" fmla="*/ 32 h 75"/>
                    <a:gd name="T34" fmla="*/ 8 w 66"/>
                    <a:gd name="T35" fmla="*/ 32 h 75"/>
                    <a:gd name="T36" fmla="*/ 11 w 66"/>
                    <a:gd name="T37" fmla="*/ 32 h 75"/>
                    <a:gd name="T38" fmla="*/ 14 w 66"/>
                    <a:gd name="T39" fmla="*/ 31 h 75"/>
                    <a:gd name="T40" fmla="*/ 18 w 66"/>
                    <a:gd name="T41" fmla="*/ 34 h 75"/>
                    <a:gd name="T42" fmla="*/ 14 w 66"/>
                    <a:gd name="T43" fmla="*/ 42 h 75"/>
                    <a:gd name="T44" fmla="*/ 14 w 66"/>
                    <a:gd name="T45" fmla="*/ 42 h 75"/>
                    <a:gd name="T46" fmla="*/ 14 w 66"/>
                    <a:gd name="T47" fmla="*/ 42 h 75"/>
                    <a:gd name="T48" fmla="*/ 21 w 66"/>
                    <a:gd name="T49" fmla="*/ 51 h 75"/>
                    <a:gd name="T50" fmla="*/ 21 w 66"/>
                    <a:gd name="T51" fmla="*/ 51 h 75"/>
                    <a:gd name="T52" fmla="*/ 26 w 66"/>
                    <a:gd name="T53" fmla="*/ 44 h 75"/>
                    <a:gd name="T54" fmla="*/ 27 w 66"/>
                    <a:gd name="T55" fmla="*/ 45 h 75"/>
                    <a:gd name="T56" fmla="*/ 41 w 66"/>
                    <a:gd name="T57" fmla="*/ 64 h 75"/>
                    <a:gd name="T58" fmla="*/ 41 w 66"/>
                    <a:gd name="T59" fmla="*/ 64 h 75"/>
                    <a:gd name="T60" fmla="*/ 41 w 66"/>
                    <a:gd name="T61" fmla="*/ 64 h 75"/>
                    <a:gd name="T62" fmla="*/ 41 w 66"/>
                    <a:gd name="T63" fmla="*/ 65 h 75"/>
                    <a:gd name="T64" fmla="*/ 44 w 66"/>
                    <a:gd name="T65" fmla="*/ 63 h 75"/>
                    <a:gd name="T66" fmla="*/ 48 w 66"/>
                    <a:gd name="T67" fmla="*/ 62 h 75"/>
                    <a:gd name="T68" fmla="*/ 50 w 66"/>
                    <a:gd name="T69" fmla="*/ 68 h 75"/>
                    <a:gd name="T70" fmla="*/ 63 w 66"/>
                    <a:gd name="T71" fmla="*/ 75 h 75"/>
                    <a:gd name="T72" fmla="*/ 66 w 66"/>
                    <a:gd name="T73" fmla="*/ 74 h 75"/>
                    <a:gd name="T74" fmla="*/ 66 w 66"/>
                    <a:gd name="T75" fmla="*/ 74 h 75"/>
                    <a:gd name="T76" fmla="*/ 13 w 66"/>
                    <a:gd name="T77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6" h="75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5"/>
                        <a:pt x="10" y="9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6"/>
                        <a:pt x="3" y="18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1"/>
                        <a:pt x="0" y="21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1" y="22"/>
                        <a:pt x="1" y="22"/>
                        <a:pt x="1" y="22"/>
                      </a:cubicBezTo>
                      <a:cubicBezTo>
                        <a:pt x="2" y="22"/>
                        <a:pt x="3" y="21"/>
                        <a:pt x="3" y="21"/>
                      </a:cubicBezTo>
                      <a:cubicBezTo>
                        <a:pt x="4" y="21"/>
                        <a:pt x="4" y="21"/>
                        <a:pt x="5" y="21"/>
                      </a:cubicBezTo>
                      <a:cubicBezTo>
                        <a:pt x="6" y="21"/>
                        <a:pt x="7" y="22"/>
                        <a:pt x="8" y="22"/>
                      </a:cubicBezTo>
                      <a:cubicBezTo>
                        <a:pt x="10" y="25"/>
                        <a:pt x="7" y="28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1"/>
                        <a:pt x="6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8" y="32"/>
                      </a:cubicBezTo>
                      <a:cubicBezTo>
                        <a:pt x="9" y="32"/>
                        <a:pt x="10" y="32"/>
                        <a:pt x="11" y="32"/>
                      </a:cubicBezTo>
                      <a:cubicBezTo>
                        <a:pt x="12" y="31"/>
                        <a:pt x="13" y="31"/>
                        <a:pt x="14" y="31"/>
                      </a:cubicBezTo>
                      <a:cubicBezTo>
                        <a:pt x="15" y="31"/>
                        <a:pt x="17" y="32"/>
                        <a:pt x="18" y="34"/>
                      </a:cubicBezTo>
                      <a:cubicBezTo>
                        <a:pt x="20" y="39"/>
                        <a:pt x="15" y="39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4" y="42"/>
                        <a:pt x="14" y="42"/>
                        <a:pt x="14" y="42"/>
                      </a:cubicBezTo>
                      <a:cubicBezTo>
                        <a:pt x="15" y="46"/>
                        <a:pt x="17" y="49"/>
                        <a:pt x="21" y="51"/>
                      </a:cubicBezTo>
                      <a:cubicBezTo>
                        <a:pt x="21" y="51"/>
                        <a:pt x="21" y="51"/>
                        <a:pt x="21" y="51"/>
                      </a:cubicBezTo>
                      <a:cubicBezTo>
                        <a:pt x="21" y="47"/>
                        <a:pt x="24" y="44"/>
                        <a:pt x="26" y="44"/>
                      </a:cubicBezTo>
                      <a:cubicBezTo>
                        <a:pt x="26" y="44"/>
                        <a:pt x="27" y="45"/>
                        <a:pt x="27" y="45"/>
                      </a:cubicBezTo>
                      <a:cubicBezTo>
                        <a:pt x="32" y="51"/>
                        <a:pt x="44" y="53"/>
                        <a:pt x="41" y="64"/>
                      </a:cubicBezTo>
                      <a:cubicBezTo>
                        <a:pt x="41" y="64"/>
                        <a:pt x="41" y="64"/>
                        <a:pt x="41" y="64"/>
                      </a:cubicBezTo>
                      <a:cubicBezTo>
                        <a:pt x="41" y="64"/>
                        <a:pt x="41" y="64"/>
                        <a:pt x="41" y="64"/>
                      </a:cubicBezTo>
                      <a:cubicBezTo>
                        <a:pt x="41" y="64"/>
                        <a:pt x="41" y="65"/>
                        <a:pt x="41" y="65"/>
                      </a:cubicBezTo>
                      <a:cubicBezTo>
                        <a:pt x="42" y="65"/>
                        <a:pt x="43" y="64"/>
                        <a:pt x="44" y="63"/>
                      </a:cubicBezTo>
                      <a:cubicBezTo>
                        <a:pt x="45" y="62"/>
                        <a:pt x="47" y="62"/>
                        <a:pt x="48" y="62"/>
                      </a:cubicBezTo>
                      <a:cubicBezTo>
                        <a:pt x="49" y="62"/>
                        <a:pt x="50" y="63"/>
                        <a:pt x="50" y="68"/>
                      </a:cubicBezTo>
                      <a:cubicBezTo>
                        <a:pt x="50" y="69"/>
                        <a:pt x="56" y="75"/>
                        <a:pt x="63" y="75"/>
                      </a:cubicBezTo>
                      <a:cubicBezTo>
                        <a:pt x="64" y="75"/>
                        <a:pt x="65" y="74"/>
                        <a:pt x="66" y="74"/>
                      </a:cubicBezTo>
                      <a:cubicBezTo>
                        <a:pt x="66" y="74"/>
                        <a:pt x="66" y="74"/>
                        <a:pt x="66" y="74"/>
                      </a:cubicBezTo>
                      <a:cubicBezTo>
                        <a:pt x="46" y="51"/>
                        <a:pt x="29" y="26"/>
                        <a:pt x="13" y="0"/>
                      </a:cubicBezTo>
                    </a:path>
                  </a:pathLst>
                </a:custGeom>
                <a:solidFill>
                  <a:srgbClr val="7D5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7" name="Freeform 2384"/>
                <p:cNvSpPr/>
                <p:nvPr/>
              </p:nvSpPr>
              <p:spPr bwMode="auto">
                <a:xfrm>
                  <a:off x="3521" y="3418"/>
                  <a:ext cx="76" cy="50"/>
                </a:xfrm>
                <a:custGeom>
                  <a:avLst/>
                  <a:gdLst>
                    <a:gd name="T0" fmla="*/ 43 w 60"/>
                    <a:gd name="T1" fmla="*/ 0 h 39"/>
                    <a:gd name="T2" fmla="*/ 41 w 60"/>
                    <a:gd name="T3" fmla="*/ 0 h 39"/>
                    <a:gd name="T4" fmla="*/ 41 w 60"/>
                    <a:gd name="T5" fmla="*/ 0 h 39"/>
                    <a:gd name="T6" fmla="*/ 35 w 60"/>
                    <a:gd name="T7" fmla="*/ 7 h 39"/>
                    <a:gd name="T8" fmla="*/ 27 w 60"/>
                    <a:gd name="T9" fmla="*/ 2 h 39"/>
                    <a:gd name="T10" fmla="*/ 27 w 60"/>
                    <a:gd name="T11" fmla="*/ 2 h 39"/>
                    <a:gd name="T12" fmla="*/ 25 w 60"/>
                    <a:gd name="T13" fmla="*/ 1 h 39"/>
                    <a:gd name="T14" fmla="*/ 20 w 60"/>
                    <a:gd name="T15" fmla="*/ 3 h 39"/>
                    <a:gd name="T16" fmla="*/ 20 w 60"/>
                    <a:gd name="T17" fmla="*/ 3 h 39"/>
                    <a:gd name="T18" fmla="*/ 0 w 60"/>
                    <a:gd name="T19" fmla="*/ 33 h 39"/>
                    <a:gd name="T20" fmla="*/ 4 w 60"/>
                    <a:gd name="T21" fmla="*/ 35 h 39"/>
                    <a:gd name="T22" fmla="*/ 7 w 60"/>
                    <a:gd name="T23" fmla="*/ 35 h 39"/>
                    <a:gd name="T24" fmla="*/ 10 w 60"/>
                    <a:gd name="T25" fmla="*/ 34 h 39"/>
                    <a:gd name="T26" fmla="*/ 10 w 60"/>
                    <a:gd name="T27" fmla="*/ 34 h 39"/>
                    <a:gd name="T28" fmla="*/ 12 w 60"/>
                    <a:gd name="T29" fmla="*/ 39 h 39"/>
                    <a:gd name="T30" fmla="*/ 17 w 60"/>
                    <a:gd name="T31" fmla="*/ 39 h 39"/>
                    <a:gd name="T32" fmla="*/ 17 w 60"/>
                    <a:gd name="T33" fmla="*/ 39 h 39"/>
                    <a:gd name="T34" fmla="*/ 17 w 60"/>
                    <a:gd name="T35" fmla="*/ 39 h 39"/>
                    <a:gd name="T36" fmla="*/ 44 w 60"/>
                    <a:gd name="T37" fmla="*/ 29 h 39"/>
                    <a:gd name="T38" fmla="*/ 44 w 60"/>
                    <a:gd name="T39" fmla="*/ 29 h 39"/>
                    <a:gd name="T40" fmla="*/ 44 w 60"/>
                    <a:gd name="T41" fmla="*/ 29 h 39"/>
                    <a:gd name="T42" fmla="*/ 45 w 60"/>
                    <a:gd name="T43" fmla="*/ 1 h 39"/>
                    <a:gd name="T44" fmla="*/ 44 w 60"/>
                    <a:gd name="T45" fmla="*/ 0 h 39"/>
                    <a:gd name="T46" fmla="*/ 43 w 60"/>
                    <a:gd name="T4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0" h="39">
                      <a:moveTo>
                        <a:pt x="43" y="0"/>
                      </a:move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9" y="5"/>
                        <a:pt x="37" y="7"/>
                        <a:pt x="35" y="7"/>
                      </a:cubicBezTo>
                      <a:cubicBezTo>
                        <a:pt x="33" y="7"/>
                        <a:pt x="30" y="4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1"/>
                        <a:pt x="26" y="1"/>
                        <a:pt x="25" y="1"/>
                      </a:cubicBezTo>
                      <a:cubicBezTo>
                        <a:pt x="23" y="1"/>
                        <a:pt x="22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8" y="16"/>
                        <a:pt x="11" y="25"/>
                        <a:pt x="0" y="33"/>
                      </a:cubicBezTo>
                      <a:cubicBezTo>
                        <a:pt x="1" y="35"/>
                        <a:pt x="2" y="35"/>
                        <a:pt x="4" y="35"/>
                      </a:cubicBezTo>
                      <a:cubicBezTo>
                        <a:pt x="5" y="35"/>
                        <a:pt x="6" y="35"/>
                        <a:pt x="7" y="35"/>
                      </a:cubicBezTo>
                      <a:cubicBezTo>
                        <a:pt x="8" y="35"/>
                        <a:pt x="9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4" y="35"/>
                        <a:pt x="12" y="37"/>
                        <a:pt x="12" y="39"/>
                      </a:cubicBezTo>
                      <a:cubicBezTo>
                        <a:pt x="14" y="39"/>
                        <a:pt x="15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17" y="39"/>
                        <a:pt x="17" y="39"/>
                        <a:pt x="17" y="39"/>
                      </a:cubicBezTo>
                      <a:cubicBezTo>
                        <a:pt x="22" y="26"/>
                        <a:pt x="35" y="32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59" y="17"/>
                        <a:pt x="60" y="17"/>
                        <a:pt x="45" y="1"/>
                      </a:cubicBezTo>
                      <a:cubicBezTo>
                        <a:pt x="45" y="1"/>
                        <a:pt x="45" y="1"/>
                        <a:pt x="44" y="0"/>
                      </a:cubicBezTo>
                      <a:cubicBezTo>
                        <a:pt x="44" y="0"/>
                        <a:pt x="43" y="0"/>
                        <a:pt x="43" y="0"/>
                      </a:cubicBezTo>
                    </a:path>
                  </a:pathLst>
                </a:custGeom>
                <a:solidFill>
                  <a:srgbClr val="AD5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8" name="Freeform 2385"/>
                <p:cNvSpPr>
                  <a:spLocks noEditPoints="1"/>
                </p:cNvSpPr>
                <p:nvPr/>
              </p:nvSpPr>
              <p:spPr bwMode="auto">
                <a:xfrm>
                  <a:off x="3051" y="3493"/>
                  <a:ext cx="48" cy="78"/>
                </a:xfrm>
                <a:custGeom>
                  <a:avLst/>
                  <a:gdLst>
                    <a:gd name="T0" fmla="*/ 29 w 38"/>
                    <a:gd name="T1" fmla="*/ 52 h 62"/>
                    <a:gd name="T2" fmla="*/ 21 w 38"/>
                    <a:gd name="T3" fmla="*/ 47 h 62"/>
                    <a:gd name="T4" fmla="*/ 28 w 38"/>
                    <a:gd name="T5" fmla="*/ 45 h 62"/>
                    <a:gd name="T6" fmla="*/ 32 w 38"/>
                    <a:gd name="T7" fmla="*/ 47 h 62"/>
                    <a:gd name="T8" fmla="*/ 31 w 38"/>
                    <a:gd name="T9" fmla="*/ 52 h 62"/>
                    <a:gd name="T10" fmla="*/ 29 w 38"/>
                    <a:gd name="T11" fmla="*/ 52 h 62"/>
                    <a:gd name="T12" fmla="*/ 22 w 38"/>
                    <a:gd name="T13" fmla="*/ 0 h 62"/>
                    <a:gd name="T14" fmla="*/ 7 w 38"/>
                    <a:gd name="T15" fmla="*/ 22 h 62"/>
                    <a:gd name="T16" fmla="*/ 5 w 38"/>
                    <a:gd name="T17" fmla="*/ 23 h 62"/>
                    <a:gd name="T18" fmla="*/ 1 w 38"/>
                    <a:gd name="T19" fmla="*/ 18 h 62"/>
                    <a:gd name="T20" fmla="*/ 0 w 38"/>
                    <a:gd name="T21" fmla="*/ 18 h 62"/>
                    <a:gd name="T22" fmla="*/ 1 w 38"/>
                    <a:gd name="T23" fmla="*/ 27 h 62"/>
                    <a:gd name="T24" fmla="*/ 1 w 38"/>
                    <a:gd name="T25" fmla="*/ 27 h 62"/>
                    <a:gd name="T26" fmla="*/ 13 w 38"/>
                    <a:gd name="T27" fmla="*/ 61 h 62"/>
                    <a:gd name="T28" fmla="*/ 13 w 38"/>
                    <a:gd name="T29" fmla="*/ 61 h 62"/>
                    <a:gd name="T30" fmla="*/ 38 w 38"/>
                    <a:gd name="T31" fmla="*/ 53 h 62"/>
                    <a:gd name="T32" fmla="*/ 38 w 38"/>
                    <a:gd name="T33" fmla="*/ 53 h 62"/>
                    <a:gd name="T34" fmla="*/ 38 w 38"/>
                    <a:gd name="T35" fmla="*/ 53 h 62"/>
                    <a:gd name="T36" fmla="*/ 25 w 38"/>
                    <a:gd name="T37" fmla="*/ 19 h 62"/>
                    <a:gd name="T38" fmla="*/ 27 w 38"/>
                    <a:gd name="T39" fmla="*/ 7 h 62"/>
                    <a:gd name="T40" fmla="*/ 27 w 38"/>
                    <a:gd name="T41" fmla="*/ 7 h 62"/>
                    <a:gd name="T42" fmla="*/ 27 w 38"/>
                    <a:gd name="T43" fmla="*/ 7 h 62"/>
                    <a:gd name="T44" fmla="*/ 28 w 38"/>
                    <a:gd name="T45" fmla="*/ 1 h 62"/>
                    <a:gd name="T46" fmla="*/ 28 w 38"/>
                    <a:gd name="T47" fmla="*/ 1 h 62"/>
                    <a:gd name="T48" fmla="*/ 26 w 38"/>
                    <a:gd name="T49" fmla="*/ 2 h 62"/>
                    <a:gd name="T50" fmla="*/ 22 w 38"/>
                    <a:gd name="T51" fmla="*/ 0 h 62"/>
                    <a:gd name="T52" fmla="*/ 22 w 38"/>
                    <a:gd name="T5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8" h="62">
                      <a:moveTo>
                        <a:pt x="29" y="52"/>
                      </a:moveTo>
                      <a:cubicBezTo>
                        <a:pt x="26" y="52"/>
                        <a:pt x="24" y="50"/>
                        <a:pt x="21" y="47"/>
                      </a:cubicBezTo>
                      <a:cubicBezTo>
                        <a:pt x="24" y="46"/>
                        <a:pt x="26" y="45"/>
                        <a:pt x="28" y="45"/>
                      </a:cubicBezTo>
                      <a:cubicBezTo>
                        <a:pt x="30" y="45"/>
                        <a:pt x="31" y="46"/>
                        <a:pt x="32" y="47"/>
                      </a:cubicBezTo>
                      <a:cubicBezTo>
                        <a:pt x="32" y="49"/>
                        <a:pt x="33" y="51"/>
                        <a:pt x="31" y="52"/>
                      </a:cubicBezTo>
                      <a:cubicBezTo>
                        <a:pt x="30" y="52"/>
                        <a:pt x="29" y="52"/>
                        <a:pt x="29" y="52"/>
                      </a:cubicBezTo>
                      <a:moveTo>
                        <a:pt x="22" y="0"/>
                      </a:moveTo>
                      <a:cubicBezTo>
                        <a:pt x="22" y="11"/>
                        <a:pt x="12" y="15"/>
                        <a:pt x="7" y="22"/>
                      </a:cubicBezTo>
                      <a:cubicBezTo>
                        <a:pt x="6" y="22"/>
                        <a:pt x="6" y="23"/>
                        <a:pt x="5" y="23"/>
                      </a:cubicBezTo>
                      <a:cubicBezTo>
                        <a:pt x="4" y="23"/>
                        <a:pt x="2" y="20"/>
                        <a:pt x="1" y="18"/>
                      </a:cubicBezTo>
                      <a:cubicBezTo>
                        <a:pt x="1" y="18"/>
                        <a:pt x="0" y="18"/>
                        <a:pt x="0" y="18"/>
                      </a:cubicBezTo>
                      <a:cubicBezTo>
                        <a:pt x="0" y="21"/>
                        <a:pt x="0" y="24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7" y="38"/>
                        <a:pt x="4" y="51"/>
                        <a:pt x="13" y="61"/>
                      </a:cubicBezTo>
                      <a:cubicBezTo>
                        <a:pt x="13" y="61"/>
                        <a:pt x="13" y="61"/>
                        <a:pt x="13" y="61"/>
                      </a:cubicBezTo>
                      <a:cubicBezTo>
                        <a:pt x="20" y="54"/>
                        <a:pt x="32" y="62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8" y="53"/>
                        <a:pt x="38" y="53"/>
                        <a:pt x="38" y="53"/>
                      </a:cubicBezTo>
                      <a:cubicBezTo>
                        <a:pt x="34" y="42"/>
                        <a:pt x="29" y="30"/>
                        <a:pt x="25" y="19"/>
                      </a:cubicBezTo>
                      <a:cubicBezTo>
                        <a:pt x="24" y="15"/>
                        <a:pt x="20" y="10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30" y="5"/>
                        <a:pt x="32" y="4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2"/>
                        <a:pt x="27" y="2"/>
                        <a:pt x="26" y="2"/>
                      </a:cubicBezTo>
                      <a:cubicBezTo>
                        <a:pt x="25" y="2"/>
                        <a:pt x="24" y="1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</a:path>
                  </a:pathLst>
                </a:custGeom>
                <a:solidFill>
                  <a:srgbClr val="3929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99" name="Freeform 2386"/>
                <p:cNvSpPr/>
                <p:nvPr/>
              </p:nvSpPr>
              <p:spPr bwMode="auto">
                <a:xfrm>
                  <a:off x="3113" y="3724"/>
                  <a:ext cx="58" cy="87"/>
                </a:xfrm>
                <a:custGeom>
                  <a:avLst/>
                  <a:gdLst>
                    <a:gd name="T0" fmla="*/ 15 w 46"/>
                    <a:gd name="T1" fmla="*/ 0 h 69"/>
                    <a:gd name="T2" fmla="*/ 16 w 46"/>
                    <a:gd name="T3" fmla="*/ 1 h 69"/>
                    <a:gd name="T4" fmla="*/ 0 w 46"/>
                    <a:gd name="T5" fmla="*/ 9 h 69"/>
                    <a:gd name="T6" fmla="*/ 0 w 46"/>
                    <a:gd name="T7" fmla="*/ 9 h 69"/>
                    <a:gd name="T8" fmla="*/ 32 w 46"/>
                    <a:gd name="T9" fmla="*/ 66 h 69"/>
                    <a:gd name="T10" fmla="*/ 33 w 46"/>
                    <a:gd name="T11" fmla="*/ 68 h 69"/>
                    <a:gd name="T12" fmla="*/ 32 w 46"/>
                    <a:gd name="T13" fmla="*/ 66 h 69"/>
                    <a:gd name="T14" fmla="*/ 40 w 46"/>
                    <a:gd name="T15" fmla="*/ 69 h 69"/>
                    <a:gd name="T16" fmla="*/ 40 w 46"/>
                    <a:gd name="T17" fmla="*/ 69 h 69"/>
                    <a:gd name="T18" fmla="*/ 40 w 46"/>
                    <a:gd name="T19" fmla="*/ 69 h 69"/>
                    <a:gd name="T20" fmla="*/ 44 w 46"/>
                    <a:gd name="T21" fmla="*/ 62 h 69"/>
                    <a:gd name="T22" fmla="*/ 44 w 46"/>
                    <a:gd name="T23" fmla="*/ 62 h 69"/>
                    <a:gd name="T24" fmla="*/ 44 w 46"/>
                    <a:gd name="T25" fmla="*/ 62 h 69"/>
                    <a:gd name="T26" fmla="*/ 42 w 46"/>
                    <a:gd name="T27" fmla="*/ 55 h 69"/>
                    <a:gd name="T28" fmla="*/ 39 w 46"/>
                    <a:gd name="T29" fmla="*/ 42 h 69"/>
                    <a:gd name="T30" fmla="*/ 39 w 46"/>
                    <a:gd name="T31" fmla="*/ 42 h 69"/>
                    <a:gd name="T32" fmla="*/ 39 w 46"/>
                    <a:gd name="T33" fmla="*/ 42 h 69"/>
                    <a:gd name="T34" fmla="*/ 22 w 46"/>
                    <a:gd name="T35" fmla="*/ 25 h 69"/>
                    <a:gd name="T36" fmla="*/ 27 w 46"/>
                    <a:gd name="T37" fmla="*/ 18 h 69"/>
                    <a:gd name="T38" fmla="*/ 27 w 46"/>
                    <a:gd name="T39" fmla="*/ 18 h 69"/>
                    <a:gd name="T40" fmla="*/ 27 w 46"/>
                    <a:gd name="T41" fmla="*/ 18 h 69"/>
                    <a:gd name="T42" fmla="*/ 28 w 46"/>
                    <a:gd name="T43" fmla="*/ 15 h 69"/>
                    <a:gd name="T44" fmla="*/ 28 w 46"/>
                    <a:gd name="T45" fmla="*/ 15 h 69"/>
                    <a:gd name="T46" fmla="*/ 28 w 46"/>
                    <a:gd name="T47" fmla="*/ 15 h 69"/>
                    <a:gd name="T48" fmla="*/ 26 w 46"/>
                    <a:gd name="T49" fmla="*/ 14 h 69"/>
                    <a:gd name="T50" fmla="*/ 26 w 46"/>
                    <a:gd name="T51" fmla="*/ 14 h 69"/>
                    <a:gd name="T52" fmla="*/ 21 w 46"/>
                    <a:gd name="T53" fmla="*/ 15 h 69"/>
                    <a:gd name="T54" fmla="*/ 16 w 46"/>
                    <a:gd name="T55" fmla="*/ 4 h 69"/>
                    <a:gd name="T56" fmla="*/ 16 w 46"/>
                    <a:gd name="T57" fmla="*/ 1 h 69"/>
                    <a:gd name="T58" fmla="*/ 16 w 46"/>
                    <a:gd name="T59" fmla="*/ 0 h 69"/>
                    <a:gd name="T60" fmla="*/ 15 w 46"/>
                    <a:gd name="T61" fmla="*/ 0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46" h="69">
                      <a:moveTo>
                        <a:pt x="15" y="0"/>
                      </a:moveTo>
                      <a:cubicBezTo>
                        <a:pt x="16" y="0"/>
                        <a:pt x="16" y="0"/>
                        <a:pt x="16" y="1"/>
                      </a:cubicBezTo>
                      <a:cubicBezTo>
                        <a:pt x="12" y="7"/>
                        <a:pt x="4" y="5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9" y="29"/>
                        <a:pt x="19" y="49"/>
                        <a:pt x="32" y="66"/>
                      </a:cubicBezTo>
                      <a:cubicBezTo>
                        <a:pt x="32" y="67"/>
                        <a:pt x="33" y="68"/>
                        <a:pt x="33" y="68"/>
                      </a:cubicBezTo>
                      <a:cubicBezTo>
                        <a:pt x="33" y="68"/>
                        <a:pt x="32" y="67"/>
                        <a:pt x="32" y="66"/>
                      </a:cubicBezTo>
                      <a:cubicBezTo>
                        <a:pt x="35" y="67"/>
                        <a:pt x="37" y="68"/>
                        <a:pt x="40" y="69"/>
                      </a:cubicBezTo>
                      <a:cubicBezTo>
                        <a:pt x="40" y="69"/>
                        <a:pt x="40" y="69"/>
                        <a:pt x="40" y="69"/>
                      </a:cubicBezTo>
                      <a:cubicBezTo>
                        <a:pt x="40" y="69"/>
                        <a:pt x="40" y="69"/>
                        <a:pt x="40" y="69"/>
                      </a:cubicBezTo>
                      <a:cubicBezTo>
                        <a:pt x="41" y="66"/>
                        <a:pt x="43" y="64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6" y="59"/>
                        <a:pt x="46" y="56"/>
                        <a:pt x="42" y="55"/>
                      </a:cubicBezTo>
                      <a:cubicBezTo>
                        <a:pt x="32" y="53"/>
                        <a:pt x="35" y="48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9" y="42"/>
                        <a:pt x="39" y="42"/>
                        <a:pt x="39" y="42"/>
                      </a:cubicBezTo>
                      <a:cubicBezTo>
                        <a:pt x="30" y="40"/>
                        <a:pt x="31" y="28"/>
                        <a:pt x="22" y="25"/>
                      </a:cubicBezTo>
                      <a:cubicBezTo>
                        <a:pt x="20" y="25"/>
                        <a:pt x="26" y="21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7"/>
                        <a:pt x="27" y="16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7" y="15"/>
                        <a:pt x="26" y="14"/>
                        <a:pt x="26" y="14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4" y="15"/>
                        <a:pt x="22" y="15"/>
                        <a:pt x="21" y="15"/>
                      </a:cubicBezTo>
                      <a:cubicBezTo>
                        <a:pt x="15" y="15"/>
                        <a:pt x="13" y="12"/>
                        <a:pt x="16" y="4"/>
                      </a:cubicBezTo>
                      <a:cubicBezTo>
                        <a:pt x="17" y="3"/>
                        <a:pt x="16" y="2"/>
                        <a:pt x="16" y="1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5" y="0"/>
                      </a:cubicBezTo>
                    </a:path>
                  </a:pathLst>
                </a:custGeom>
                <a:solidFill>
                  <a:srgbClr val="7C3D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0" name="Freeform 2387"/>
                <p:cNvSpPr/>
                <p:nvPr/>
              </p:nvSpPr>
              <p:spPr bwMode="auto">
                <a:xfrm>
                  <a:off x="2816" y="3203"/>
                  <a:ext cx="83" cy="83"/>
                </a:xfrm>
                <a:custGeom>
                  <a:avLst/>
                  <a:gdLst>
                    <a:gd name="T0" fmla="*/ 5 w 66"/>
                    <a:gd name="T1" fmla="*/ 0 h 66"/>
                    <a:gd name="T2" fmla="*/ 0 w 66"/>
                    <a:gd name="T3" fmla="*/ 2 h 66"/>
                    <a:gd name="T4" fmla="*/ 0 w 66"/>
                    <a:gd name="T5" fmla="*/ 2 h 66"/>
                    <a:gd name="T6" fmla="*/ 40 w 66"/>
                    <a:gd name="T7" fmla="*/ 52 h 66"/>
                    <a:gd name="T8" fmla="*/ 40 w 66"/>
                    <a:gd name="T9" fmla="*/ 52 h 66"/>
                    <a:gd name="T10" fmla="*/ 40 w 66"/>
                    <a:gd name="T11" fmla="*/ 52 h 66"/>
                    <a:gd name="T12" fmla="*/ 44 w 66"/>
                    <a:gd name="T13" fmla="*/ 49 h 66"/>
                    <a:gd name="T14" fmla="*/ 45 w 66"/>
                    <a:gd name="T15" fmla="*/ 50 h 66"/>
                    <a:gd name="T16" fmla="*/ 45 w 66"/>
                    <a:gd name="T17" fmla="*/ 58 h 66"/>
                    <a:gd name="T18" fmla="*/ 45 w 66"/>
                    <a:gd name="T19" fmla="*/ 58 h 66"/>
                    <a:gd name="T20" fmla="*/ 49 w 66"/>
                    <a:gd name="T21" fmla="*/ 63 h 66"/>
                    <a:gd name="T22" fmla="*/ 49 w 66"/>
                    <a:gd name="T23" fmla="*/ 63 h 66"/>
                    <a:gd name="T24" fmla="*/ 53 w 66"/>
                    <a:gd name="T25" fmla="*/ 59 h 66"/>
                    <a:gd name="T26" fmla="*/ 57 w 66"/>
                    <a:gd name="T27" fmla="*/ 63 h 66"/>
                    <a:gd name="T28" fmla="*/ 60 w 66"/>
                    <a:gd name="T29" fmla="*/ 66 h 66"/>
                    <a:gd name="T30" fmla="*/ 63 w 66"/>
                    <a:gd name="T31" fmla="*/ 65 h 66"/>
                    <a:gd name="T32" fmla="*/ 55 w 66"/>
                    <a:gd name="T33" fmla="*/ 53 h 66"/>
                    <a:gd name="T34" fmla="*/ 55 w 66"/>
                    <a:gd name="T35" fmla="*/ 36 h 66"/>
                    <a:gd name="T36" fmla="*/ 55 w 66"/>
                    <a:gd name="T37" fmla="*/ 36 h 66"/>
                    <a:gd name="T38" fmla="*/ 50 w 66"/>
                    <a:gd name="T39" fmla="*/ 31 h 66"/>
                    <a:gd name="T40" fmla="*/ 46 w 66"/>
                    <a:gd name="T41" fmla="*/ 32 h 66"/>
                    <a:gd name="T42" fmla="*/ 42 w 66"/>
                    <a:gd name="T43" fmla="*/ 32 h 66"/>
                    <a:gd name="T44" fmla="*/ 41 w 66"/>
                    <a:gd name="T45" fmla="*/ 32 h 66"/>
                    <a:gd name="T46" fmla="*/ 41 w 66"/>
                    <a:gd name="T47" fmla="*/ 32 h 66"/>
                    <a:gd name="T48" fmla="*/ 21 w 66"/>
                    <a:gd name="T49" fmla="*/ 10 h 66"/>
                    <a:gd name="T50" fmla="*/ 21 w 66"/>
                    <a:gd name="T51" fmla="*/ 10 h 66"/>
                    <a:gd name="T52" fmla="*/ 21 w 66"/>
                    <a:gd name="T53" fmla="*/ 10 h 66"/>
                    <a:gd name="T54" fmla="*/ 15 w 66"/>
                    <a:gd name="T55" fmla="*/ 5 h 66"/>
                    <a:gd name="T56" fmla="*/ 15 w 66"/>
                    <a:gd name="T57" fmla="*/ 5 h 66"/>
                    <a:gd name="T58" fmla="*/ 5 w 66"/>
                    <a:gd name="T5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6" h="66">
                      <a:moveTo>
                        <a:pt x="5" y="0"/>
                      </a:moveTo>
                      <a:cubicBezTo>
                        <a:pt x="4" y="0"/>
                        <a:pt x="2" y="0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0" y="22"/>
                        <a:pt x="26" y="36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0" y="52"/>
                        <a:pt x="40" y="52"/>
                        <a:pt x="40" y="52"/>
                      </a:cubicBezTo>
                      <a:cubicBezTo>
                        <a:pt x="41" y="51"/>
                        <a:pt x="43" y="49"/>
                        <a:pt x="44" y="49"/>
                      </a:cubicBezTo>
                      <a:cubicBezTo>
                        <a:pt x="45" y="49"/>
                        <a:pt x="45" y="50"/>
                        <a:pt x="45" y="50"/>
                      </a:cubicBezTo>
                      <a:cubicBezTo>
                        <a:pt x="47" y="52"/>
                        <a:pt x="50" y="56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61"/>
                        <a:pt x="47" y="62"/>
                        <a:pt x="49" y="63"/>
                      </a:cubicBezTo>
                      <a:cubicBezTo>
                        <a:pt x="49" y="63"/>
                        <a:pt x="49" y="63"/>
                        <a:pt x="49" y="63"/>
                      </a:cubicBezTo>
                      <a:cubicBezTo>
                        <a:pt x="51" y="60"/>
                        <a:pt x="52" y="59"/>
                        <a:pt x="53" y="59"/>
                      </a:cubicBezTo>
                      <a:cubicBezTo>
                        <a:pt x="55" y="59"/>
                        <a:pt x="56" y="61"/>
                        <a:pt x="57" y="63"/>
                      </a:cubicBezTo>
                      <a:cubicBezTo>
                        <a:pt x="58" y="64"/>
                        <a:pt x="59" y="66"/>
                        <a:pt x="60" y="66"/>
                      </a:cubicBezTo>
                      <a:cubicBezTo>
                        <a:pt x="61" y="66"/>
                        <a:pt x="62" y="66"/>
                        <a:pt x="63" y="65"/>
                      </a:cubicBezTo>
                      <a:cubicBezTo>
                        <a:pt x="59" y="62"/>
                        <a:pt x="66" y="55"/>
                        <a:pt x="55" y="53"/>
                      </a:cubicBezTo>
                      <a:cubicBezTo>
                        <a:pt x="53" y="52"/>
                        <a:pt x="47" y="42"/>
                        <a:pt x="55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4" y="32"/>
                        <a:pt x="52" y="31"/>
                        <a:pt x="50" y="31"/>
                      </a:cubicBezTo>
                      <a:cubicBezTo>
                        <a:pt x="48" y="31"/>
                        <a:pt x="47" y="31"/>
                        <a:pt x="46" y="32"/>
                      </a:cubicBezTo>
                      <a:cubicBezTo>
                        <a:pt x="44" y="32"/>
                        <a:pt x="43" y="32"/>
                        <a:pt x="42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41" y="32"/>
                        <a:pt x="41" y="32"/>
                        <a:pt x="41" y="32"/>
                      </a:cubicBezTo>
                      <a:cubicBezTo>
                        <a:pt x="34" y="25"/>
                        <a:pt x="27" y="17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19" y="8"/>
                        <a:pt x="17" y="7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2" y="4"/>
                        <a:pt x="9" y="0"/>
                        <a:pt x="5" y="0"/>
                      </a:cubicBezTo>
                    </a:path>
                  </a:pathLst>
                </a:custGeom>
                <a:solidFill>
                  <a:srgbClr val="896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1" name="Freeform 2388"/>
                <p:cNvSpPr>
                  <a:spLocks noEditPoints="1"/>
                </p:cNvSpPr>
                <p:nvPr/>
              </p:nvSpPr>
              <p:spPr bwMode="auto">
                <a:xfrm>
                  <a:off x="3975" y="3575"/>
                  <a:ext cx="93" cy="92"/>
                </a:xfrm>
                <a:custGeom>
                  <a:avLst/>
                  <a:gdLst>
                    <a:gd name="T0" fmla="*/ 25 w 73"/>
                    <a:gd name="T1" fmla="*/ 37 h 73"/>
                    <a:gd name="T2" fmla="*/ 25 w 73"/>
                    <a:gd name="T3" fmla="*/ 37 h 73"/>
                    <a:gd name="T4" fmla="*/ 25 w 73"/>
                    <a:gd name="T5" fmla="*/ 37 h 73"/>
                    <a:gd name="T6" fmla="*/ 25 w 73"/>
                    <a:gd name="T7" fmla="*/ 37 h 73"/>
                    <a:gd name="T8" fmla="*/ 25 w 73"/>
                    <a:gd name="T9" fmla="*/ 37 h 73"/>
                    <a:gd name="T10" fmla="*/ 25 w 73"/>
                    <a:gd name="T11" fmla="*/ 37 h 73"/>
                    <a:gd name="T12" fmla="*/ 25 w 73"/>
                    <a:gd name="T13" fmla="*/ 37 h 73"/>
                    <a:gd name="T14" fmla="*/ 25 w 73"/>
                    <a:gd name="T15" fmla="*/ 37 h 73"/>
                    <a:gd name="T16" fmla="*/ 25 w 73"/>
                    <a:gd name="T17" fmla="*/ 37 h 73"/>
                    <a:gd name="T18" fmla="*/ 25 w 73"/>
                    <a:gd name="T19" fmla="*/ 37 h 73"/>
                    <a:gd name="T20" fmla="*/ 25 w 73"/>
                    <a:gd name="T21" fmla="*/ 37 h 73"/>
                    <a:gd name="T22" fmla="*/ 25 w 73"/>
                    <a:gd name="T23" fmla="*/ 37 h 73"/>
                    <a:gd name="T24" fmla="*/ 25 w 73"/>
                    <a:gd name="T25" fmla="*/ 37 h 73"/>
                    <a:gd name="T26" fmla="*/ 8 w 73"/>
                    <a:gd name="T27" fmla="*/ 0 h 73"/>
                    <a:gd name="T28" fmla="*/ 0 w 73"/>
                    <a:gd name="T29" fmla="*/ 8 h 73"/>
                    <a:gd name="T30" fmla="*/ 0 w 73"/>
                    <a:gd name="T31" fmla="*/ 8 h 73"/>
                    <a:gd name="T32" fmla="*/ 0 w 73"/>
                    <a:gd name="T33" fmla="*/ 8 h 73"/>
                    <a:gd name="T34" fmla="*/ 1 w 73"/>
                    <a:gd name="T35" fmla="*/ 11 h 73"/>
                    <a:gd name="T36" fmla="*/ 1 w 73"/>
                    <a:gd name="T37" fmla="*/ 11 h 73"/>
                    <a:gd name="T38" fmla="*/ 1 w 73"/>
                    <a:gd name="T39" fmla="*/ 11 h 73"/>
                    <a:gd name="T40" fmla="*/ 4 w 73"/>
                    <a:gd name="T41" fmla="*/ 12 h 73"/>
                    <a:gd name="T42" fmla="*/ 7 w 73"/>
                    <a:gd name="T43" fmla="*/ 12 h 73"/>
                    <a:gd name="T44" fmla="*/ 10 w 73"/>
                    <a:gd name="T45" fmla="*/ 11 h 73"/>
                    <a:gd name="T46" fmla="*/ 13 w 73"/>
                    <a:gd name="T47" fmla="*/ 13 h 73"/>
                    <a:gd name="T48" fmla="*/ 25 w 73"/>
                    <a:gd name="T49" fmla="*/ 37 h 73"/>
                    <a:gd name="T50" fmla="*/ 27 w 73"/>
                    <a:gd name="T51" fmla="*/ 37 h 73"/>
                    <a:gd name="T52" fmla="*/ 28 w 73"/>
                    <a:gd name="T53" fmla="*/ 37 h 73"/>
                    <a:gd name="T54" fmla="*/ 29 w 73"/>
                    <a:gd name="T55" fmla="*/ 37 h 73"/>
                    <a:gd name="T56" fmla="*/ 39 w 73"/>
                    <a:gd name="T57" fmla="*/ 41 h 73"/>
                    <a:gd name="T58" fmla="*/ 39 w 73"/>
                    <a:gd name="T59" fmla="*/ 41 h 73"/>
                    <a:gd name="T60" fmla="*/ 39 w 73"/>
                    <a:gd name="T61" fmla="*/ 41 h 73"/>
                    <a:gd name="T62" fmla="*/ 41 w 73"/>
                    <a:gd name="T63" fmla="*/ 42 h 73"/>
                    <a:gd name="T64" fmla="*/ 41 w 73"/>
                    <a:gd name="T65" fmla="*/ 42 h 73"/>
                    <a:gd name="T66" fmla="*/ 41 w 73"/>
                    <a:gd name="T67" fmla="*/ 42 h 73"/>
                    <a:gd name="T68" fmla="*/ 45 w 73"/>
                    <a:gd name="T69" fmla="*/ 41 h 73"/>
                    <a:gd name="T70" fmla="*/ 48 w 73"/>
                    <a:gd name="T71" fmla="*/ 44 h 73"/>
                    <a:gd name="T72" fmla="*/ 59 w 73"/>
                    <a:gd name="T73" fmla="*/ 68 h 73"/>
                    <a:gd name="T74" fmla="*/ 66 w 73"/>
                    <a:gd name="T75" fmla="*/ 73 h 73"/>
                    <a:gd name="T76" fmla="*/ 72 w 73"/>
                    <a:gd name="T77" fmla="*/ 72 h 73"/>
                    <a:gd name="T78" fmla="*/ 72 w 73"/>
                    <a:gd name="T79" fmla="*/ 72 h 73"/>
                    <a:gd name="T80" fmla="*/ 73 w 73"/>
                    <a:gd name="T81" fmla="*/ 70 h 73"/>
                    <a:gd name="T82" fmla="*/ 73 w 73"/>
                    <a:gd name="T83" fmla="*/ 70 h 73"/>
                    <a:gd name="T84" fmla="*/ 63 w 73"/>
                    <a:gd name="T85" fmla="*/ 67 h 73"/>
                    <a:gd name="T86" fmla="*/ 72 w 73"/>
                    <a:gd name="T87" fmla="*/ 57 h 73"/>
                    <a:gd name="T88" fmla="*/ 72 w 73"/>
                    <a:gd name="T89" fmla="*/ 57 h 73"/>
                    <a:gd name="T90" fmla="*/ 8 w 73"/>
                    <a:gd name="T91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3" h="73"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moveTo>
                        <a:pt x="25" y="37"/>
                      </a:move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cubicBezTo>
                        <a:pt x="25" y="37"/>
                        <a:pt x="25" y="37"/>
                        <a:pt x="25" y="37"/>
                      </a:cubicBezTo>
                      <a:moveTo>
                        <a:pt x="8" y="0"/>
                      </a:moveTo>
                      <a:cubicBezTo>
                        <a:pt x="6" y="3"/>
                        <a:pt x="5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1" y="10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2" y="12"/>
                        <a:pt x="3" y="12"/>
                        <a:pt x="4" y="12"/>
                      </a:cubicBezTo>
                      <a:cubicBezTo>
                        <a:pt x="5" y="12"/>
                        <a:pt x="6" y="12"/>
                        <a:pt x="7" y="12"/>
                      </a:cubicBezTo>
                      <a:cubicBezTo>
                        <a:pt x="8" y="12"/>
                        <a:pt x="9" y="11"/>
                        <a:pt x="10" y="11"/>
                      </a:cubicBezTo>
                      <a:cubicBezTo>
                        <a:pt x="11" y="11"/>
                        <a:pt x="13" y="12"/>
                        <a:pt x="13" y="13"/>
                      </a:cubicBezTo>
                      <a:cubicBezTo>
                        <a:pt x="14" y="23"/>
                        <a:pt x="26" y="27"/>
                        <a:pt x="25" y="37"/>
                      </a:cubicBezTo>
                      <a:cubicBezTo>
                        <a:pt x="26" y="37"/>
                        <a:pt x="27" y="37"/>
                        <a:pt x="27" y="37"/>
                      </a:cubicBezTo>
                      <a:cubicBezTo>
                        <a:pt x="28" y="37"/>
                        <a:pt x="28" y="37"/>
                        <a:pt x="28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33" y="37"/>
                        <a:pt x="36" y="38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0" y="41"/>
                        <a:pt x="40" y="41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1" y="42"/>
                        <a:pt x="41" y="42"/>
                        <a:pt x="41" y="42"/>
                      </a:cubicBezTo>
                      <a:cubicBezTo>
                        <a:pt x="42" y="41"/>
                        <a:pt x="44" y="41"/>
                        <a:pt x="45" y="41"/>
                      </a:cubicBezTo>
                      <a:cubicBezTo>
                        <a:pt x="47" y="41"/>
                        <a:pt x="48" y="41"/>
                        <a:pt x="48" y="44"/>
                      </a:cubicBezTo>
                      <a:cubicBezTo>
                        <a:pt x="50" y="53"/>
                        <a:pt x="56" y="60"/>
                        <a:pt x="59" y="68"/>
                      </a:cubicBezTo>
                      <a:cubicBezTo>
                        <a:pt x="61" y="72"/>
                        <a:pt x="63" y="73"/>
                        <a:pt x="66" y="73"/>
                      </a:cubicBezTo>
                      <a:cubicBezTo>
                        <a:pt x="68" y="73"/>
                        <a:pt x="70" y="73"/>
                        <a:pt x="72" y="72"/>
                      </a:cubicBezTo>
                      <a:cubicBezTo>
                        <a:pt x="72" y="72"/>
                        <a:pt x="72" y="72"/>
                        <a:pt x="72" y="72"/>
                      </a:cubicBezTo>
                      <a:cubicBezTo>
                        <a:pt x="72" y="72"/>
                        <a:pt x="73" y="71"/>
                        <a:pt x="73" y="70"/>
                      </a:cubicBezTo>
                      <a:cubicBezTo>
                        <a:pt x="73" y="70"/>
                        <a:pt x="73" y="70"/>
                        <a:pt x="73" y="70"/>
                      </a:cubicBezTo>
                      <a:cubicBezTo>
                        <a:pt x="70" y="69"/>
                        <a:pt x="66" y="68"/>
                        <a:pt x="63" y="67"/>
                      </a:cubicBezTo>
                      <a:cubicBezTo>
                        <a:pt x="65" y="62"/>
                        <a:pt x="73" y="64"/>
                        <a:pt x="72" y="57"/>
                      </a:cubicBezTo>
                      <a:cubicBezTo>
                        <a:pt x="72" y="57"/>
                        <a:pt x="72" y="57"/>
                        <a:pt x="72" y="57"/>
                      </a:cubicBezTo>
                      <a:cubicBezTo>
                        <a:pt x="53" y="36"/>
                        <a:pt x="30" y="18"/>
                        <a:pt x="8" y="0"/>
                      </a:cubicBezTo>
                    </a:path>
                  </a:pathLst>
                </a:custGeom>
                <a:solidFill>
                  <a:srgbClr val="E8D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2" name="Freeform 2389"/>
                <p:cNvSpPr/>
                <p:nvPr/>
              </p:nvSpPr>
              <p:spPr bwMode="auto">
                <a:xfrm>
                  <a:off x="3536" y="4091"/>
                  <a:ext cx="100" cy="40"/>
                </a:xfrm>
                <a:custGeom>
                  <a:avLst/>
                  <a:gdLst>
                    <a:gd name="T0" fmla="*/ 13 w 79"/>
                    <a:gd name="T1" fmla="*/ 0 h 32"/>
                    <a:gd name="T2" fmla="*/ 0 w 79"/>
                    <a:gd name="T3" fmla="*/ 15 h 32"/>
                    <a:gd name="T4" fmla="*/ 0 w 79"/>
                    <a:gd name="T5" fmla="*/ 15 h 32"/>
                    <a:gd name="T6" fmla="*/ 59 w 79"/>
                    <a:gd name="T7" fmla="*/ 32 h 32"/>
                    <a:gd name="T8" fmla="*/ 59 w 79"/>
                    <a:gd name="T9" fmla="*/ 32 h 32"/>
                    <a:gd name="T10" fmla="*/ 59 w 79"/>
                    <a:gd name="T11" fmla="*/ 32 h 32"/>
                    <a:gd name="T12" fmla="*/ 64 w 79"/>
                    <a:gd name="T13" fmla="*/ 29 h 32"/>
                    <a:gd name="T14" fmla="*/ 68 w 79"/>
                    <a:gd name="T15" fmla="*/ 30 h 32"/>
                    <a:gd name="T16" fmla="*/ 72 w 79"/>
                    <a:gd name="T17" fmla="*/ 31 h 32"/>
                    <a:gd name="T18" fmla="*/ 72 w 79"/>
                    <a:gd name="T19" fmla="*/ 31 h 32"/>
                    <a:gd name="T20" fmla="*/ 79 w 79"/>
                    <a:gd name="T21" fmla="*/ 20 h 32"/>
                    <a:gd name="T22" fmla="*/ 74 w 79"/>
                    <a:gd name="T23" fmla="*/ 20 h 32"/>
                    <a:gd name="T24" fmla="*/ 39 w 79"/>
                    <a:gd name="T25" fmla="*/ 5 h 32"/>
                    <a:gd name="T26" fmla="*/ 39 w 79"/>
                    <a:gd name="T27" fmla="*/ 5 h 32"/>
                    <a:gd name="T28" fmla="*/ 17 w 79"/>
                    <a:gd name="T29" fmla="*/ 15 h 32"/>
                    <a:gd name="T30" fmla="*/ 22 w 79"/>
                    <a:gd name="T31" fmla="*/ 6 h 32"/>
                    <a:gd name="T32" fmla="*/ 20 w 79"/>
                    <a:gd name="T33" fmla="*/ 4 h 32"/>
                    <a:gd name="T34" fmla="*/ 17 w 79"/>
                    <a:gd name="T35" fmla="*/ 6 h 32"/>
                    <a:gd name="T36" fmla="*/ 14 w 79"/>
                    <a:gd name="T37" fmla="*/ 7 h 32"/>
                    <a:gd name="T38" fmla="*/ 14 w 79"/>
                    <a:gd name="T39" fmla="*/ 7 h 32"/>
                    <a:gd name="T40" fmla="*/ 13 w 79"/>
                    <a:gd name="T41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9" h="32">
                      <a:moveTo>
                        <a:pt x="13" y="0"/>
                      </a:moveTo>
                      <a:cubicBezTo>
                        <a:pt x="5" y="2"/>
                        <a:pt x="6" y="12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9" y="22"/>
                        <a:pt x="39" y="28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59" y="32"/>
                        <a:pt x="59" y="32"/>
                        <a:pt x="59" y="32"/>
                      </a:cubicBezTo>
                      <a:cubicBezTo>
                        <a:pt x="60" y="30"/>
                        <a:pt x="62" y="29"/>
                        <a:pt x="64" y="29"/>
                      </a:cubicBezTo>
                      <a:cubicBezTo>
                        <a:pt x="65" y="29"/>
                        <a:pt x="66" y="30"/>
                        <a:pt x="68" y="30"/>
                      </a:cubicBezTo>
                      <a:cubicBezTo>
                        <a:pt x="69" y="31"/>
                        <a:pt x="70" y="31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27"/>
                        <a:pt x="75" y="24"/>
                        <a:pt x="79" y="20"/>
                      </a:cubicBezTo>
                      <a:cubicBezTo>
                        <a:pt x="77" y="20"/>
                        <a:pt x="75" y="20"/>
                        <a:pt x="74" y="20"/>
                      </a:cubicBezTo>
                      <a:cubicBezTo>
                        <a:pt x="59" y="20"/>
                        <a:pt x="50" y="10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34" y="15"/>
                        <a:pt x="24" y="12"/>
                        <a:pt x="17" y="15"/>
                      </a:cubicBezTo>
                      <a:cubicBezTo>
                        <a:pt x="15" y="9"/>
                        <a:pt x="25" y="12"/>
                        <a:pt x="22" y="6"/>
                      </a:cubicBezTo>
                      <a:cubicBezTo>
                        <a:pt x="21" y="5"/>
                        <a:pt x="20" y="4"/>
                        <a:pt x="20" y="4"/>
                      </a:cubicBezTo>
                      <a:cubicBezTo>
                        <a:pt x="19" y="4"/>
                        <a:pt x="18" y="5"/>
                        <a:pt x="17" y="6"/>
                      </a:cubicBezTo>
                      <a:cubicBezTo>
                        <a:pt x="16" y="7"/>
                        <a:pt x="15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9" y="6"/>
                        <a:pt x="12" y="3"/>
                        <a:pt x="13" y="0"/>
                      </a:cubicBezTo>
                    </a:path>
                  </a:pathLst>
                </a:custGeom>
                <a:solidFill>
                  <a:srgbClr val="433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3" name="Freeform 2390"/>
                <p:cNvSpPr/>
                <p:nvPr/>
              </p:nvSpPr>
              <p:spPr bwMode="auto">
                <a:xfrm>
                  <a:off x="2978" y="3342"/>
                  <a:ext cx="63" cy="50"/>
                </a:xfrm>
                <a:custGeom>
                  <a:avLst/>
                  <a:gdLst>
                    <a:gd name="T0" fmla="*/ 10 w 50"/>
                    <a:gd name="T1" fmla="*/ 0 h 40"/>
                    <a:gd name="T2" fmla="*/ 6 w 50"/>
                    <a:gd name="T3" fmla="*/ 2 h 40"/>
                    <a:gd name="T4" fmla="*/ 6 w 50"/>
                    <a:gd name="T5" fmla="*/ 2 h 40"/>
                    <a:gd name="T6" fmla="*/ 0 w 50"/>
                    <a:gd name="T7" fmla="*/ 7 h 40"/>
                    <a:gd name="T8" fmla="*/ 8 w 50"/>
                    <a:gd name="T9" fmla="*/ 23 h 40"/>
                    <a:gd name="T10" fmla="*/ 8 w 50"/>
                    <a:gd name="T11" fmla="*/ 23 h 40"/>
                    <a:gd name="T12" fmla="*/ 8 w 50"/>
                    <a:gd name="T13" fmla="*/ 23 h 40"/>
                    <a:gd name="T14" fmla="*/ 8 w 50"/>
                    <a:gd name="T15" fmla="*/ 38 h 40"/>
                    <a:gd name="T16" fmla="*/ 8 w 50"/>
                    <a:gd name="T17" fmla="*/ 38 h 40"/>
                    <a:gd name="T18" fmla="*/ 8 w 50"/>
                    <a:gd name="T19" fmla="*/ 38 h 40"/>
                    <a:gd name="T20" fmla="*/ 10 w 50"/>
                    <a:gd name="T21" fmla="*/ 40 h 40"/>
                    <a:gd name="T22" fmla="*/ 10 w 50"/>
                    <a:gd name="T23" fmla="*/ 40 h 40"/>
                    <a:gd name="T24" fmla="*/ 10 w 50"/>
                    <a:gd name="T25" fmla="*/ 40 h 40"/>
                    <a:gd name="T26" fmla="*/ 18 w 50"/>
                    <a:gd name="T27" fmla="*/ 16 h 40"/>
                    <a:gd name="T28" fmla="*/ 23 w 50"/>
                    <a:gd name="T29" fmla="*/ 39 h 40"/>
                    <a:gd name="T30" fmla="*/ 23 w 50"/>
                    <a:gd name="T31" fmla="*/ 39 h 40"/>
                    <a:gd name="T32" fmla="*/ 23 w 50"/>
                    <a:gd name="T33" fmla="*/ 39 h 40"/>
                    <a:gd name="T34" fmla="*/ 31 w 50"/>
                    <a:gd name="T35" fmla="*/ 40 h 40"/>
                    <a:gd name="T36" fmla="*/ 50 w 50"/>
                    <a:gd name="T37" fmla="*/ 32 h 40"/>
                    <a:gd name="T38" fmla="*/ 17 w 50"/>
                    <a:gd name="T39" fmla="*/ 3 h 40"/>
                    <a:gd name="T40" fmla="*/ 17 w 50"/>
                    <a:gd name="T41" fmla="*/ 3 h 40"/>
                    <a:gd name="T42" fmla="*/ 10 w 50"/>
                    <a:gd name="T43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0" h="40">
                      <a:moveTo>
                        <a:pt x="10" y="0"/>
                      </a:moveTo>
                      <a:cubicBezTo>
                        <a:pt x="9" y="0"/>
                        <a:pt x="8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4" y="4"/>
                        <a:pt x="2" y="6"/>
                        <a:pt x="0" y="7"/>
                      </a:cubicBezTo>
                      <a:cubicBezTo>
                        <a:pt x="0" y="14"/>
                        <a:pt x="12" y="14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8" y="23"/>
                      </a:cubicBezTo>
                      <a:cubicBezTo>
                        <a:pt x="10" y="28"/>
                        <a:pt x="14" y="34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8"/>
                        <a:pt x="8" y="38"/>
                        <a:pt x="8" y="38"/>
                      </a:cubicBezTo>
                      <a:cubicBezTo>
                        <a:pt x="8" y="39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26" y="37"/>
                        <a:pt x="15" y="24"/>
                        <a:pt x="18" y="16"/>
                      </a:cubicBezTo>
                      <a:cubicBezTo>
                        <a:pt x="31" y="22"/>
                        <a:pt x="22" y="31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3" y="39"/>
                        <a:pt x="23" y="39"/>
                        <a:pt x="23" y="39"/>
                      </a:cubicBezTo>
                      <a:cubicBezTo>
                        <a:pt x="26" y="40"/>
                        <a:pt x="28" y="40"/>
                        <a:pt x="31" y="40"/>
                      </a:cubicBezTo>
                      <a:cubicBezTo>
                        <a:pt x="38" y="40"/>
                        <a:pt x="45" y="38"/>
                        <a:pt x="50" y="32"/>
                      </a:cubicBezTo>
                      <a:cubicBezTo>
                        <a:pt x="40" y="22"/>
                        <a:pt x="29" y="11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5" y="1"/>
                        <a:pt x="13" y="0"/>
                        <a:pt x="10" y="0"/>
                      </a:cubicBezTo>
                    </a:path>
                  </a:pathLst>
                </a:custGeom>
                <a:solidFill>
                  <a:srgbClr val="6142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4" name="Freeform 2391"/>
                <p:cNvSpPr>
                  <a:spLocks noEditPoints="1"/>
                </p:cNvSpPr>
                <p:nvPr/>
              </p:nvSpPr>
              <p:spPr bwMode="auto">
                <a:xfrm>
                  <a:off x="3437" y="4075"/>
                  <a:ext cx="65" cy="61"/>
                </a:xfrm>
                <a:custGeom>
                  <a:avLst/>
                  <a:gdLst>
                    <a:gd name="T0" fmla="*/ 47 w 51"/>
                    <a:gd name="T1" fmla="*/ 27 h 48"/>
                    <a:gd name="T2" fmla="*/ 47 w 51"/>
                    <a:gd name="T3" fmla="*/ 27 h 48"/>
                    <a:gd name="T4" fmla="*/ 47 w 51"/>
                    <a:gd name="T5" fmla="*/ 27 h 48"/>
                    <a:gd name="T6" fmla="*/ 47 w 51"/>
                    <a:gd name="T7" fmla="*/ 27 h 48"/>
                    <a:gd name="T8" fmla="*/ 47 w 51"/>
                    <a:gd name="T9" fmla="*/ 27 h 48"/>
                    <a:gd name="T10" fmla="*/ 34 w 51"/>
                    <a:gd name="T11" fmla="*/ 22 h 48"/>
                    <a:gd name="T12" fmla="*/ 32 w 51"/>
                    <a:gd name="T13" fmla="*/ 21 h 48"/>
                    <a:gd name="T14" fmla="*/ 33 w 51"/>
                    <a:gd name="T15" fmla="*/ 16 h 48"/>
                    <a:gd name="T16" fmla="*/ 37 w 51"/>
                    <a:gd name="T17" fmla="*/ 13 h 48"/>
                    <a:gd name="T18" fmla="*/ 38 w 51"/>
                    <a:gd name="T19" fmla="*/ 14 h 48"/>
                    <a:gd name="T20" fmla="*/ 38 w 51"/>
                    <a:gd name="T21" fmla="*/ 19 h 48"/>
                    <a:gd name="T22" fmla="*/ 34 w 51"/>
                    <a:gd name="T23" fmla="*/ 22 h 48"/>
                    <a:gd name="T24" fmla="*/ 48 w 51"/>
                    <a:gd name="T25" fmla="*/ 0 h 48"/>
                    <a:gd name="T26" fmla="*/ 13 w 51"/>
                    <a:gd name="T27" fmla="*/ 15 h 48"/>
                    <a:gd name="T28" fmla="*/ 11 w 51"/>
                    <a:gd name="T29" fmla="*/ 16 h 48"/>
                    <a:gd name="T30" fmla="*/ 1 w 51"/>
                    <a:gd name="T31" fmla="*/ 12 h 48"/>
                    <a:gd name="T32" fmla="*/ 1 w 51"/>
                    <a:gd name="T33" fmla="*/ 12 h 48"/>
                    <a:gd name="T34" fmla="*/ 0 w 51"/>
                    <a:gd name="T35" fmla="*/ 14 h 48"/>
                    <a:gd name="T36" fmla="*/ 0 w 51"/>
                    <a:gd name="T37" fmla="*/ 14 h 48"/>
                    <a:gd name="T38" fmla="*/ 12 w 51"/>
                    <a:gd name="T39" fmla="*/ 29 h 48"/>
                    <a:gd name="T40" fmla="*/ 12 w 51"/>
                    <a:gd name="T41" fmla="*/ 29 h 48"/>
                    <a:gd name="T42" fmla="*/ 12 w 51"/>
                    <a:gd name="T43" fmla="*/ 29 h 48"/>
                    <a:gd name="T44" fmla="*/ 22 w 51"/>
                    <a:gd name="T45" fmla="*/ 14 h 48"/>
                    <a:gd name="T46" fmla="*/ 22 w 51"/>
                    <a:gd name="T47" fmla="*/ 14 h 48"/>
                    <a:gd name="T48" fmla="*/ 23 w 51"/>
                    <a:gd name="T49" fmla="*/ 14 h 48"/>
                    <a:gd name="T50" fmla="*/ 24 w 51"/>
                    <a:gd name="T51" fmla="*/ 14 h 48"/>
                    <a:gd name="T52" fmla="*/ 25 w 51"/>
                    <a:gd name="T53" fmla="*/ 14 h 48"/>
                    <a:gd name="T54" fmla="*/ 25 w 51"/>
                    <a:gd name="T55" fmla="*/ 19 h 48"/>
                    <a:gd name="T56" fmla="*/ 14 w 51"/>
                    <a:gd name="T57" fmla="*/ 31 h 48"/>
                    <a:gd name="T58" fmla="*/ 14 w 51"/>
                    <a:gd name="T59" fmla="*/ 31 h 48"/>
                    <a:gd name="T60" fmla="*/ 14 w 51"/>
                    <a:gd name="T61" fmla="*/ 31 h 48"/>
                    <a:gd name="T62" fmla="*/ 21 w 51"/>
                    <a:gd name="T63" fmla="*/ 39 h 48"/>
                    <a:gd name="T64" fmla="*/ 21 w 51"/>
                    <a:gd name="T65" fmla="*/ 39 h 48"/>
                    <a:gd name="T66" fmla="*/ 21 w 51"/>
                    <a:gd name="T67" fmla="*/ 39 h 48"/>
                    <a:gd name="T68" fmla="*/ 34 w 51"/>
                    <a:gd name="T69" fmla="*/ 46 h 48"/>
                    <a:gd name="T70" fmla="*/ 36 w 51"/>
                    <a:gd name="T71" fmla="*/ 48 h 48"/>
                    <a:gd name="T72" fmla="*/ 42 w 51"/>
                    <a:gd name="T73" fmla="*/ 43 h 48"/>
                    <a:gd name="T74" fmla="*/ 47 w 51"/>
                    <a:gd name="T75" fmla="*/ 30 h 48"/>
                    <a:gd name="T76" fmla="*/ 47 w 51"/>
                    <a:gd name="T77" fmla="*/ 27 h 48"/>
                    <a:gd name="T78" fmla="*/ 47 w 51"/>
                    <a:gd name="T79" fmla="*/ 27 h 48"/>
                    <a:gd name="T80" fmla="*/ 47 w 51"/>
                    <a:gd name="T81" fmla="*/ 27 h 48"/>
                    <a:gd name="T82" fmla="*/ 47 w 51"/>
                    <a:gd name="T83" fmla="*/ 27 h 48"/>
                    <a:gd name="T84" fmla="*/ 47 w 51"/>
                    <a:gd name="T85" fmla="*/ 27 h 48"/>
                    <a:gd name="T86" fmla="*/ 47 w 51"/>
                    <a:gd name="T87" fmla="*/ 27 h 48"/>
                    <a:gd name="T88" fmla="*/ 28 w 51"/>
                    <a:gd name="T89" fmla="*/ 34 h 48"/>
                    <a:gd name="T90" fmla="*/ 21 w 51"/>
                    <a:gd name="T91" fmla="*/ 32 h 48"/>
                    <a:gd name="T92" fmla="*/ 22 w 51"/>
                    <a:gd name="T93" fmla="*/ 32 h 48"/>
                    <a:gd name="T94" fmla="*/ 31 w 51"/>
                    <a:gd name="T95" fmla="*/ 28 h 48"/>
                    <a:gd name="T96" fmla="*/ 40 w 51"/>
                    <a:gd name="T97" fmla="*/ 24 h 48"/>
                    <a:gd name="T98" fmla="*/ 46 w 51"/>
                    <a:gd name="T99" fmla="*/ 27 h 48"/>
                    <a:gd name="T100" fmla="*/ 47 w 51"/>
                    <a:gd name="T101" fmla="*/ 27 h 48"/>
                    <a:gd name="T102" fmla="*/ 48 w 51"/>
                    <a:gd name="T103" fmla="*/ 19 h 48"/>
                    <a:gd name="T104" fmla="*/ 48 w 51"/>
                    <a:gd name="T105" fmla="*/ 19 h 48"/>
                    <a:gd name="T106" fmla="*/ 48 w 51"/>
                    <a:gd name="T107" fmla="*/ 19 h 48"/>
                    <a:gd name="T108" fmla="*/ 51 w 51"/>
                    <a:gd name="T109" fmla="*/ 1 h 48"/>
                    <a:gd name="T110" fmla="*/ 48 w 51"/>
                    <a:gd name="T111" fmla="*/ 0 h 48"/>
                    <a:gd name="T112" fmla="*/ 48 w 51"/>
                    <a:gd name="T1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51" h="48">
                      <a:moveTo>
                        <a:pt x="47" y="27"/>
                      </a:move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moveTo>
                        <a:pt x="34" y="22"/>
                      </a:moveTo>
                      <a:cubicBezTo>
                        <a:pt x="33" y="22"/>
                        <a:pt x="33" y="22"/>
                        <a:pt x="32" y="21"/>
                      </a:cubicBezTo>
                      <a:cubicBezTo>
                        <a:pt x="30" y="20"/>
                        <a:pt x="31" y="17"/>
                        <a:pt x="33" y="16"/>
                      </a:cubicBezTo>
                      <a:cubicBezTo>
                        <a:pt x="34" y="15"/>
                        <a:pt x="36" y="13"/>
                        <a:pt x="37" y="13"/>
                      </a:cubicBezTo>
                      <a:cubicBezTo>
                        <a:pt x="38" y="13"/>
                        <a:pt x="38" y="13"/>
                        <a:pt x="38" y="14"/>
                      </a:cubicBezTo>
                      <a:cubicBezTo>
                        <a:pt x="41" y="14"/>
                        <a:pt x="40" y="17"/>
                        <a:pt x="38" y="19"/>
                      </a:cubicBezTo>
                      <a:cubicBezTo>
                        <a:pt x="37" y="20"/>
                        <a:pt x="36" y="22"/>
                        <a:pt x="34" y="22"/>
                      </a:cubicBezTo>
                      <a:moveTo>
                        <a:pt x="48" y="0"/>
                      </a:moveTo>
                      <a:cubicBezTo>
                        <a:pt x="38" y="8"/>
                        <a:pt x="24" y="7"/>
                        <a:pt x="13" y="15"/>
                      </a:cubicBezTo>
                      <a:cubicBezTo>
                        <a:pt x="13" y="15"/>
                        <a:pt x="12" y="16"/>
                        <a:pt x="11" y="16"/>
                      </a:cubicBezTo>
                      <a:cubicBezTo>
                        <a:pt x="8" y="16"/>
                        <a:pt x="4" y="14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3" y="20"/>
                        <a:pt x="7" y="25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0" y="21"/>
                        <a:pt x="22" y="21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3" y="14"/>
                      </a:cubicBezTo>
                      <a:cubicBezTo>
                        <a:pt x="23" y="14"/>
                        <a:pt x="23" y="14"/>
                        <a:pt x="24" y="14"/>
                      </a:cubicBezTo>
                      <a:cubicBezTo>
                        <a:pt x="24" y="14"/>
                        <a:pt x="25" y="14"/>
                        <a:pt x="25" y="14"/>
                      </a:cubicBezTo>
                      <a:cubicBezTo>
                        <a:pt x="27" y="15"/>
                        <a:pt x="27" y="17"/>
                        <a:pt x="25" y="19"/>
                      </a:cubicBezTo>
                      <a:cubicBezTo>
                        <a:pt x="22" y="23"/>
                        <a:pt x="18" y="27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1"/>
                        <a:pt x="14" y="31"/>
                        <a:pt x="14" y="31"/>
                      </a:cubicBezTo>
                      <a:cubicBezTo>
                        <a:pt x="14" y="35"/>
                        <a:pt x="18" y="37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1" y="39"/>
                        <a:pt x="21" y="39"/>
                        <a:pt x="21" y="39"/>
                      </a:cubicBezTo>
                      <a:cubicBezTo>
                        <a:pt x="25" y="42"/>
                        <a:pt x="31" y="39"/>
                        <a:pt x="34" y="46"/>
                      </a:cubicBezTo>
                      <a:cubicBezTo>
                        <a:pt x="35" y="47"/>
                        <a:pt x="36" y="48"/>
                        <a:pt x="36" y="48"/>
                      </a:cubicBezTo>
                      <a:cubicBezTo>
                        <a:pt x="38" y="48"/>
                        <a:pt x="40" y="44"/>
                        <a:pt x="42" y="43"/>
                      </a:cubicBezTo>
                      <a:cubicBezTo>
                        <a:pt x="39" y="37"/>
                        <a:pt x="44" y="34"/>
                        <a:pt x="47" y="30"/>
                      </a:cubicBezTo>
                      <a:cubicBezTo>
                        <a:pt x="47" y="29"/>
                        <a:pt x="47" y="28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7" y="27"/>
                        <a:pt x="47" y="27"/>
                        <a:pt x="47" y="27"/>
                      </a:cubicBezTo>
                      <a:cubicBezTo>
                        <a:pt x="41" y="30"/>
                        <a:pt x="35" y="34"/>
                        <a:pt x="28" y="34"/>
                      </a:cubicBezTo>
                      <a:cubicBezTo>
                        <a:pt x="26" y="34"/>
                        <a:pt x="23" y="33"/>
                        <a:pt x="21" y="32"/>
                      </a:cubicBezTo>
                      <a:cubicBezTo>
                        <a:pt x="21" y="32"/>
                        <a:pt x="22" y="32"/>
                        <a:pt x="22" y="32"/>
                      </a:cubicBezTo>
                      <a:cubicBezTo>
                        <a:pt x="26" y="32"/>
                        <a:pt x="28" y="30"/>
                        <a:pt x="31" y="28"/>
                      </a:cubicBezTo>
                      <a:cubicBezTo>
                        <a:pt x="34" y="26"/>
                        <a:pt x="37" y="24"/>
                        <a:pt x="40" y="24"/>
                      </a:cubicBezTo>
                      <a:cubicBezTo>
                        <a:pt x="42" y="24"/>
                        <a:pt x="44" y="25"/>
                        <a:pt x="46" y="27"/>
                      </a:cubicBezTo>
                      <a:cubicBezTo>
                        <a:pt x="46" y="27"/>
                        <a:pt x="47" y="27"/>
                        <a:pt x="47" y="27"/>
                      </a:cubicBezTo>
                      <a:cubicBezTo>
                        <a:pt x="47" y="24"/>
                        <a:pt x="48" y="21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51" y="13"/>
                        <a:pt x="44" y="6"/>
                        <a:pt x="51" y="1"/>
                      </a:cubicBezTo>
                      <a:cubicBezTo>
                        <a:pt x="50" y="0"/>
                        <a:pt x="49" y="0"/>
                        <a:pt x="48" y="0"/>
                      </a:cubicBezTo>
                      <a:cubicBezTo>
                        <a:pt x="48" y="0"/>
                        <a:pt x="48" y="0"/>
                        <a:pt x="48" y="0"/>
                      </a:cubicBezTo>
                    </a:path>
                  </a:pathLst>
                </a:custGeom>
                <a:solidFill>
                  <a:srgbClr val="4A38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5" name="Freeform 2392"/>
                <p:cNvSpPr/>
                <p:nvPr/>
              </p:nvSpPr>
              <p:spPr bwMode="auto">
                <a:xfrm>
                  <a:off x="3076" y="3653"/>
                  <a:ext cx="57" cy="82"/>
                </a:xfrm>
                <a:custGeom>
                  <a:avLst/>
                  <a:gdLst>
                    <a:gd name="T0" fmla="*/ 0 w 45"/>
                    <a:gd name="T1" fmla="*/ 0 h 65"/>
                    <a:gd name="T2" fmla="*/ 0 w 45"/>
                    <a:gd name="T3" fmla="*/ 0 h 65"/>
                    <a:gd name="T4" fmla="*/ 29 w 45"/>
                    <a:gd name="T5" fmla="*/ 65 h 65"/>
                    <a:gd name="T6" fmla="*/ 29 w 45"/>
                    <a:gd name="T7" fmla="*/ 65 h 65"/>
                    <a:gd name="T8" fmla="*/ 45 w 45"/>
                    <a:gd name="T9" fmla="*/ 57 h 65"/>
                    <a:gd name="T10" fmla="*/ 44 w 45"/>
                    <a:gd name="T11" fmla="*/ 56 h 65"/>
                    <a:gd name="T12" fmla="*/ 44 w 45"/>
                    <a:gd name="T13" fmla="*/ 55 h 65"/>
                    <a:gd name="T14" fmla="*/ 38 w 45"/>
                    <a:gd name="T15" fmla="*/ 51 h 65"/>
                    <a:gd name="T16" fmla="*/ 35 w 45"/>
                    <a:gd name="T17" fmla="*/ 39 h 65"/>
                    <a:gd name="T18" fmla="*/ 24 w 45"/>
                    <a:gd name="T19" fmla="*/ 43 h 65"/>
                    <a:gd name="T20" fmla="*/ 35 w 45"/>
                    <a:gd name="T21" fmla="*/ 28 h 65"/>
                    <a:gd name="T22" fmla="*/ 26 w 45"/>
                    <a:gd name="T23" fmla="*/ 18 h 65"/>
                    <a:gd name="T24" fmla="*/ 26 w 45"/>
                    <a:gd name="T25" fmla="*/ 18 h 65"/>
                    <a:gd name="T26" fmla="*/ 24 w 45"/>
                    <a:gd name="T27" fmla="*/ 25 h 65"/>
                    <a:gd name="T28" fmla="*/ 16 w 45"/>
                    <a:gd name="T29" fmla="*/ 18 h 65"/>
                    <a:gd name="T30" fmla="*/ 0 w 45"/>
                    <a:gd name="T31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45" h="65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23"/>
                        <a:pt x="18" y="44"/>
                        <a:pt x="29" y="65"/>
                      </a:cubicBezTo>
                      <a:cubicBezTo>
                        <a:pt x="29" y="65"/>
                        <a:pt x="29" y="65"/>
                        <a:pt x="29" y="65"/>
                      </a:cubicBezTo>
                      <a:cubicBezTo>
                        <a:pt x="33" y="61"/>
                        <a:pt x="41" y="63"/>
                        <a:pt x="45" y="57"/>
                      </a:cubicBezTo>
                      <a:cubicBezTo>
                        <a:pt x="45" y="56"/>
                        <a:pt x="45" y="56"/>
                        <a:pt x="44" y="56"/>
                      </a:cubicBezTo>
                      <a:cubicBezTo>
                        <a:pt x="44" y="56"/>
                        <a:pt x="44" y="55"/>
                        <a:pt x="44" y="55"/>
                      </a:cubicBezTo>
                      <a:cubicBezTo>
                        <a:pt x="42" y="53"/>
                        <a:pt x="37" y="56"/>
                        <a:pt x="38" y="51"/>
                      </a:cubicBezTo>
                      <a:cubicBezTo>
                        <a:pt x="40" y="42"/>
                        <a:pt x="39" y="39"/>
                        <a:pt x="35" y="39"/>
                      </a:cubicBezTo>
                      <a:cubicBezTo>
                        <a:pt x="32" y="39"/>
                        <a:pt x="28" y="42"/>
                        <a:pt x="24" y="43"/>
                      </a:cubicBezTo>
                      <a:cubicBezTo>
                        <a:pt x="27" y="38"/>
                        <a:pt x="31" y="33"/>
                        <a:pt x="35" y="28"/>
                      </a:cubicBezTo>
                      <a:cubicBezTo>
                        <a:pt x="32" y="24"/>
                        <a:pt x="29" y="21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5" y="20"/>
                        <a:pt x="24" y="23"/>
                        <a:pt x="24" y="25"/>
                      </a:cubicBezTo>
                      <a:cubicBezTo>
                        <a:pt x="21" y="23"/>
                        <a:pt x="17" y="21"/>
                        <a:pt x="16" y="18"/>
                      </a:cubicBezTo>
                      <a:cubicBezTo>
                        <a:pt x="12" y="11"/>
                        <a:pt x="7" y="5"/>
                        <a:pt x="0" y="0"/>
                      </a:cubicBezTo>
                    </a:path>
                  </a:pathLst>
                </a:custGeom>
                <a:solidFill>
                  <a:srgbClr val="8540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6" name="Freeform 2393"/>
                <p:cNvSpPr/>
                <p:nvPr/>
              </p:nvSpPr>
              <p:spPr bwMode="auto">
                <a:xfrm>
                  <a:off x="3388" y="4017"/>
                  <a:ext cx="67" cy="50"/>
                </a:xfrm>
                <a:custGeom>
                  <a:avLst/>
                  <a:gdLst>
                    <a:gd name="T0" fmla="*/ 12 w 53"/>
                    <a:gd name="T1" fmla="*/ 0 h 39"/>
                    <a:gd name="T2" fmla="*/ 4 w 53"/>
                    <a:gd name="T3" fmla="*/ 8 h 39"/>
                    <a:gd name="T4" fmla="*/ 4 w 53"/>
                    <a:gd name="T5" fmla="*/ 8 h 39"/>
                    <a:gd name="T6" fmla="*/ 4 w 53"/>
                    <a:gd name="T7" fmla="*/ 8 h 39"/>
                    <a:gd name="T8" fmla="*/ 0 w 53"/>
                    <a:gd name="T9" fmla="*/ 18 h 39"/>
                    <a:gd name="T10" fmla="*/ 0 w 53"/>
                    <a:gd name="T11" fmla="*/ 18 h 39"/>
                    <a:gd name="T12" fmla="*/ 18 w 53"/>
                    <a:gd name="T13" fmla="*/ 29 h 39"/>
                    <a:gd name="T14" fmla="*/ 18 w 53"/>
                    <a:gd name="T15" fmla="*/ 29 h 39"/>
                    <a:gd name="T16" fmla="*/ 18 w 53"/>
                    <a:gd name="T17" fmla="*/ 29 h 39"/>
                    <a:gd name="T18" fmla="*/ 23 w 53"/>
                    <a:gd name="T19" fmla="*/ 29 h 39"/>
                    <a:gd name="T20" fmla="*/ 40 w 53"/>
                    <a:gd name="T21" fmla="*/ 39 h 39"/>
                    <a:gd name="T22" fmla="*/ 40 w 53"/>
                    <a:gd name="T23" fmla="*/ 39 h 39"/>
                    <a:gd name="T24" fmla="*/ 39 w 53"/>
                    <a:gd name="T25" fmla="*/ 21 h 39"/>
                    <a:gd name="T26" fmla="*/ 39 w 53"/>
                    <a:gd name="T27" fmla="*/ 17 h 39"/>
                    <a:gd name="T28" fmla="*/ 41 w 53"/>
                    <a:gd name="T29" fmla="*/ 14 h 39"/>
                    <a:gd name="T30" fmla="*/ 26 w 53"/>
                    <a:gd name="T31" fmla="*/ 4 h 39"/>
                    <a:gd name="T32" fmla="*/ 26 w 53"/>
                    <a:gd name="T33" fmla="*/ 4 h 39"/>
                    <a:gd name="T34" fmla="*/ 26 w 53"/>
                    <a:gd name="T35" fmla="*/ 4 h 39"/>
                    <a:gd name="T36" fmla="*/ 26 w 53"/>
                    <a:gd name="T37" fmla="*/ 4 h 39"/>
                    <a:gd name="T38" fmla="*/ 26 w 53"/>
                    <a:gd name="T39" fmla="*/ 4 h 39"/>
                    <a:gd name="T40" fmla="*/ 22 w 53"/>
                    <a:gd name="T41" fmla="*/ 8 h 39"/>
                    <a:gd name="T42" fmla="*/ 19 w 53"/>
                    <a:gd name="T43" fmla="*/ 6 h 39"/>
                    <a:gd name="T44" fmla="*/ 12 w 53"/>
                    <a:gd name="T45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3" h="39">
                      <a:moveTo>
                        <a:pt x="12" y="0"/>
                      </a:moveTo>
                      <a:cubicBezTo>
                        <a:pt x="9" y="0"/>
                        <a:pt x="7" y="3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12"/>
                        <a:pt x="5" y="16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5" y="23"/>
                        <a:pt x="11" y="27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20" y="29"/>
                        <a:pt x="22" y="29"/>
                        <a:pt x="23" y="29"/>
                      </a:cubicBezTo>
                      <a:cubicBezTo>
                        <a:pt x="30" y="29"/>
                        <a:pt x="36" y="33"/>
                        <a:pt x="40" y="39"/>
                      </a:cubicBezTo>
                      <a:cubicBezTo>
                        <a:pt x="40" y="39"/>
                        <a:pt x="40" y="39"/>
                        <a:pt x="40" y="39"/>
                      </a:cubicBezTo>
                      <a:cubicBezTo>
                        <a:pt x="44" y="33"/>
                        <a:pt x="53" y="26"/>
                        <a:pt x="39" y="21"/>
                      </a:cubicBezTo>
                      <a:cubicBezTo>
                        <a:pt x="38" y="20"/>
                        <a:pt x="36" y="17"/>
                        <a:pt x="39" y="17"/>
                      </a:cubicBezTo>
                      <a:cubicBezTo>
                        <a:pt x="42" y="16"/>
                        <a:pt x="46" y="16"/>
                        <a:pt x="41" y="14"/>
                      </a:cubicBezTo>
                      <a:cubicBezTo>
                        <a:pt x="33" y="13"/>
                        <a:pt x="31" y="6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4" y="5"/>
                        <a:pt x="24" y="8"/>
                        <a:pt x="22" y="8"/>
                      </a:cubicBezTo>
                      <a:cubicBezTo>
                        <a:pt x="21" y="8"/>
                        <a:pt x="20" y="7"/>
                        <a:pt x="19" y="6"/>
                      </a:cubicBezTo>
                      <a:cubicBezTo>
                        <a:pt x="16" y="2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6734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7" name="Freeform 2394"/>
                <p:cNvSpPr/>
                <p:nvPr/>
              </p:nvSpPr>
              <p:spPr bwMode="auto">
                <a:xfrm>
                  <a:off x="3291" y="3928"/>
                  <a:ext cx="50" cy="79"/>
                </a:xfrm>
                <a:custGeom>
                  <a:avLst/>
                  <a:gdLst>
                    <a:gd name="T0" fmla="*/ 13 w 40"/>
                    <a:gd name="T1" fmla="*/ 0 h 63"/>
                    <a:gd name="T2" fmla="*/ 8 w 40"/>
                    <a:gd name="T3" fmla="*/ 2 h 63"/>
                    <a:gd name="T4" fmla="*/ 0 w 40"/>
                    <a:gd name="T5" fmla="*/ 8 h 63"/>
                    <a:gd name="T6" fmla="*/ 0 w 40"/>
                    <a:gd name="T7" fmla="*/ 8 h 63"/>
                    <a:gd name="T8" fmla="*/ 0 w 40"/>
                    <a:gd name="T9" fmla="*/ 8 h 63"/>
                    <a:gd name="T10" fmla="*/ 3 w 40"/>
                    <a:gd name="T11" fmla="*/ 32 h 63"/>
                    <a:gd name="T12" fmla="*/ 3 w 40"/>
                    <a:gd name="T13" fmla="*/ 32 h 63"/>
                    <a:gd name="T14" fmla="*/ 3 w 40"/>
                    <a:gd name="T15" fmla="*/ 32 h 63"/>
                    <a:gd name="T16" fmla="*/ 40 w 40"/>
                    <a:gd name="T17" fmla="*/ 63 h 63"/>
                    <a:gd name="T18" fmla="*/ 40 w 40"/>
                    <a:gd name="T19" fmla="*/ 63 h 63"/>
                    <a:gd name="T20" fmla="*/ 40 w 40"/>
                    <a:gd name="T21" fmla="*/ 63 h 63"/>
                    <a:gd name="T22" fmla="*/ 38 w 40"/>
                    <a:gd name="T23" fmla="*/ 43 h 63"/>
                    <a:gd name="T24" fmla="*/ 38 w 40"/>
                    <a:gd name="T25" fmla="*/ 43 h 63"/>
                    <a:gd name="T26" fmla="*/ 38 w 40"/>
                    <a:gd name="T27" fmla="*/ 43 h 63"/>
                    <a:gd name="T28" fmla="*/ 39 w 40"/>
                    <a:gd name="T29" fmla="*/ 41 h 63"/>
                    <a:gd name="T30" fmla="*/ 39 w 40"/>
                    <a:gd name="T31" fmla="*/ 41 h 63"/>
                    <a:gd name="T32" fmla="*/ 18 w 40"/>
                    <a:gd name="T33" fmla="*/ 29 h 63"/>
                    <a:gd name="T34" fmla="*/ 18 w 40"/>
                    <a:gd name="T35" fmla="*/ 29 h 63"/>
                    <a:gd name="T36" fmla="*/ 16 w 40"/>
                    <a:gd name="T37" fmla="*/ 30 h 63"/>
                    <a:gd name="T38" fmla="*/ 14 w 40"/>
                    <a:gd name="T39" fmla="*/ 32 h 63"/>
                    <a:gd name="T40" fmla="*/ 12 w 40"/>
                    <a:gd name="T41" fmla="*/ 30 h 63"/>
                    <a:gd name="T42" fmla="*/ 15 w 40"/>
                    <a:gd name="T43" fmla="*/ 24 h 63"/>
                    <a:gd name="T44" fmla="*/ 19 w 40"/>
                    <a:gd name="T45" fmla="*/ 18 h 63"/>
                    <a:gd name="T46" fmla="*/ 19 w 40"/>
                    <a:gd name="T47" fmla="*/ 18 h 63"/>
                    <a:gd name="T48" fmla="*/ 11 w 40"/>
                    <a:gd name="T49" fmla="*/ 21 h 63"/>
                    <a:gd name="T50" fmla="*/ 7 w 40"/>
                    <a:gd name="T51" fmla="*/ 18 h 63"/>
                    <a:gd name="T52" fmla="*/ 13 w 40"/>
                    <a:gd name="T53" fmla="*/ 10 h 63"/>
                    <a:gd name="T54" fmla="*/ 16 w 40"/>
                    <a:gd name="T55" fmla="*/ 2 h 63"/>
                    <a:gd name="T56" fmla="*/ 13 w 40"/>
                    <a:gd name="T57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0" h="63">
                      <a:moveTo>
                        <a:pt x="13" y="0"/>
                      </a:moveTo>
                      <a:cubicBezTo>
                        <a:pt x="12" y="0"/>
                        <a:pt x="10" y="1"/>
                        <a:pt x="8" y="2"/>
                      </a:cubicBezTo>
                      <a:cubicBezTo>
                        <a:pt x="4" y="2"/>
                        <a:pt x="2" y="5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6"/>
                        <a:pt x="0" y="25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3" y="32"/>
                        <a:pt x="3" y="32"/>
                        <a:pt x="3" y="32"/>
                      </a:cubicBezTo>
                      <a:cubicBezTo>
                        <a:pt x="15" y="43"/>
                        <a:pt x="27" y="5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40" y="63"/>
                        <a:pt x="40" y="63"/>
                        <a:pt x="40" y="63"/>
                      </a:cubicBezTo>
                      <a:cubicBezTo>
                        <a:pt x="35" y="57"/>
                        <a:pt x="29" y="51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2"/>
                        <a:pt x="39" y="41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35" y="32"/>
                        <a:pt x="26" y="30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7" y="29"/>
                        <a:pt x="16" y="30"/>
                        <a:pt x="16" y="30"/>
                      </a:cubicBezTo>
                      <a:cubicBezTo>
                        <a:pt x="15" y="31"/>
                        <a:pt x="14" y="32"/>
                        <a:pt x="14" y="32"/>
                      </a:cubicBezTo>
                      <a:cubicBezTo>
                        <a:pt x="13" y="32"/>
                        <a:pt x="13" y="31"/>
                        <a:pt x="12" y="30"/>
                      </a:cubicBezTo>
                      <a:cubicBezTo>
                        <a:pt x="10" y="27"/>
                        <a:pt x="13" y="26"/>
                        <a:pt x="15" y="24"/>
                      </a:cubicBezTo>
                      <a:cubicBezTo>
                        <a:pt x="17" y="23"/>
                        <a:pt x="21" y="22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7" y="19"/>
                        <a:pt x="14" y="21"/>
                        <a:pt x="11" y="21"/>
                      </a:cubicBezTo>
                      <a:cubicBezTo>
                        <a:pt x="10" y="21"/>
                        <a:pt x="8" y="20"/>
                        <a:pt x="7" y="18"/>
                      </a:cubicBezTo>
                      <a:cubicBezTo>
                        <a:pt x="5" y="14"/>
                        <a:pt x="9" y="12"/>
                        <a:pt x="13" y="10"/>
                      </a:cubicBezTo>
                      <a:cubicBezTo>
                        <a:pt x="15" y="9"/>
                        <a:pt x="18" y="6"/>
                        <a:pt x="16" y="2"/>
                      </a:cubicBezTo>
                      <a:cubicBezTo>
                        <a:pt x="15" y="1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8D3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8" name="Freeform 2395"/>
                <p:cNvSpPr/>
                <p:nvPr/>
              </p:nvSpPr>
              <p:spPr bwMode="auto">
                <a:xfrm>
                  <a:off x="3576" y="3418"/>
                  <a:ext cx="67" cy="45"/>
                </a:xfrm>
                <a:custGeom>
                  <a:avLst/>
                  <a:gdLst>
                    <a:gd name="T0" fmla="*/ 22 w 53"/>
                    <a:gd name="T1" fmla="*/ 0 h 35"/>
                    <a:gd name="T2" fmla="*/ 14 w 53"/>
                    <a:gd name="T3" fmla="*/ 0 h 35"/>
                    <a:gd name="T4" fmla="*/ 5 w 53"/>
                    <a:gd name="T5" fmla="*/ 0 h 35"/>
                    <a:gd name="T6" fmla="*/ 0 w 53"/>
                    <a:gd name="T7" fmla="*/ 0 h 35"/>
                    <a:gd name="T8" fmla="*/ 1 w 53"/>
                    <a:gd name="T9" fmla="*/ 1 h 35"/>
                    <a:gd name="T10" fmla="*/ 0 w 53"/>
                    <a:gd name="T11" fmla="*/ 29 h 35"/>
                    <a:gd name="T12" fmla="*/ 0 w 53"/>
                    <a:gd name="T13" fmla="*/ 29 h 35"/>
                    <a:gd name="T14" fmla="*/ 3 w 53"/>
                    <a:gd name="T15" fmla="*/ 31 h 35"/>
                    <a:gd name="T16" fmla="*/ 3 w 53"/>
                    <a:gd name="T17" fmla="*/ 31 h 35"/>
                    <a:gd name="T18" fmla="*/ 3 w 53"/>
                    <a:gd name="T19" fmla="*/ 31 h 35"/>
                    <a:gd name="T20" fmla="*/ 19 w 53"/>
                    <a:gd name="T21" fmla="*/ 35 h 35"/>
                    <a:gd name="T22" fmla="*/ 19 w 53"/>
                    <a:gd name="T23" fmla="*/ 35 h 35"/>
                    <a:gd name="T24" fmla="*/ 53 w 53"/>
                    <a:gd name="T25" fmla="*/ 3 h 35"/>
                    <a:gd name="T26" fmla="*/ 53 w 53"/>
                    <a:gd name="T27" fmla="*/ 3 h 35"/>
                    <a:gd name="T28" fmla="*/ 22 w 53"/>
                    <a:gd name="T2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3" h="35">
                      <a:moveTo>
                        <a:pt x="22" y="0"/>
                      </a:moveTo>
                      <a:cubicBezTo>
                        <a:pt x="19" y="0"/>
                        <a:pt x="16" y="0"/>
                        <a:pt x="14" y="0"/>
                      </a:cubicBezTo>
                      <a:cubicBezTo>
                        <a:pt x="11" y="0"/>
                        <a:pt x="8" y="0"/>
                        <a:pt x="5" y="0"/>
                      </a:cubicBez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6" y="17"/>
                        <a:pt x="15" y="17"/>
                        <a:pt x="0" y="29"/>
                      </a:cubicBezTo>
                      <a:cubicBezTo>
                        <a:pt x="0" y="29"/>
                        <a:pt x="0" y="29"/>
                        <a:pt x="0" y="29"/>
                      </a:cubicBezTo>
                      <a:cubicBezTo>
                        <a:pt x="1" y="29"/>
                        <a:pt x="2" y="30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3" y="31"/>
                        <a:pt x="3" y="31"/>
                        <a:pt x="3" y="31"/>
                      </a:cubicBezTo>
                      <a:cubicBezTo>
                        <a:pt x="8" y="31"/>
                        <a:pt x="14" y="31"/>
                        <a:pt x="19" y="35"/>
                      </a:cubicBezTo>
                      <a:cubicBezTo>
                        <a:pt x="19" y="35"/>
                        <a:pt x="19" y="35"/>
                        <a:pt x="19" y="35"/>
                      </a:cubicBezTo>
                      <a:cubicBezTo>
                        <a:pt x="26" y="20"/>
                        <a:pt x="35" y="7"/>
                        <a:pt x="53" y="3"/>
                      </a:cubicBezTo>
                      <a:cubicBezTo>
                        <a:pt x="53" y="3"/>
                        <a:pt x="53" y="3"/>
                        <a:pt x="53" y="3"/>
                      </a:cubicBezTo>
                      <a:cubicBezTo>
                        <a:pt x="43" y="1"/>
                        <a:pt x="32" y="0"/>
                        <a:pt x="22" y="0"/>
                      </a:cubicBezTo>
                    </a:path>
                  </a:pathLst>
                </a:custGeom>
                <a:solidFill>
                  <a:srgbClr val="653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09" name="Freeform 2396"/>
                <p:cNvSpPr/>
                <p:nvPr/>
              </p:nvSpPr>
              <p:spPr bwMode="auto">
                <a:xfrm>
                  <a:off x="4122" y="3872"/>
                  <a:ext cx="93" cy="104"/>
                </a:xfrm>
                <a:custGeom>
                  <a:avLst/>
                  <a:gdLst>
                    <a:gd name="T0" fmla="*/ 21 w 74"/>
                    <a:gd name="T1" fmla="*/ 0 h 82"/>
                    <a:gd name="T2" fmla="*/ 21 w 74"/>
                    <a:gd name="T3" fmla="*/ 0 h 82"/>
                    <a:gd name="T4" fmla="*/ 19 w 74"/>
                    <a:gd name="T5" fmla="*/ 2 h 82"/>
                    <a:gd name="T6" fmla="*/ 19 w 74"/>
                    <a:gd name="T7" fmla="*/ 2 h 82"/>
                    <a:gd name="T8" fmla="*/ 20 w 74"/>
                    <a:gd name="T9" fmla="*/ 23 h 82"/>
                    <a:gd name="T10" fmla="*/ 6 w 74"/>
                    <a:gd name="T11" fmla="*/ 41 h 82"/>
                    <a:gd name="T12" fmla="*/ 0 w 74"/>
                    <a:gd name="T13" fmla="*/ 40 h 82"/>
                    <a:gd name="T14" fmla="*/ 0 w 74"/>
                    <a:gd name="T15" fmla="*/ 41 h 82"/>
                    <a:gd name="T16" fmla="*/ 5 w 74"/>
                    <a:gd name="T17" fmla="*/ 47 h 82"/>
                    <a:gd name="T18" fmla="*/ 5 w 74"/>
                    <a:gd name="T19" fmla="*/ 47 h 82"/>
                    <a:gd name="T20" fmla="*/ 39 w 74"/>
                    <a:gd name="T21" fmla="*/ 64 h 82"/>
                    <a:gd name="T22" fmla="*/ 39 w 74"/>
                    <a:gd name="T23" fmla="*/ 64 h 82"/>
                    <a:gd name="T24" fmla="*/ 47 w 74"/>
                    <a:gd name="T25" fmla="*/ 70 h 82"/>
                    <a:gd name="T26" fmla="*/ 47 w 74"/>
                    <a:gd name="T27" fmla="*/ 70 h 82"/>
                    <a:gd name="T28" fmla="*/ 47 w 74"/>
                    <a:gd name="T29" fmla="*/ 70 h 82"/>
                    <a:gd name="T30" fmla="*/ 56 w 74"/>
                    <a:gd name="T31" fmla="*/ 81 h 82"/>
                    <a:gd name="T32" fmla="*/ 55 w 74"/>
                    <a:gd name="T33" fmla="*/ 82 h 82"/>
                    <a:gd name="T34" fmla="*/ 55 w 74"/>
                    <a:gd name="T35" fmla="*/ 82 h 82"/>
                    <a:gd name="T36" fmla="*/ 56 w 74"/>
                    <a:gd name="T37" fmla="*/ 82 h 82"/>
                    <a:gd name="T38" fmla="*/ 56 w 74"/>
                    <a:gd name="T39" fmla="*/ 81 h 82"/>
                    <a:gd name="T40" fmla="*/ 61 w 74"/>
                    <a:gd name="T41" fmla="*/ 79 h 82"/>
                    <a:gd name="T42" fmla="*/ 68 w 74"/>
                    <a:gd name="T43" fmla="*/ 81 h 82"/>
                    <a:gd name="T44" fmla="*/ 74 w 74"/>
                    <a:gd name="T45" fmla="*/ 82 h 82"/>
                    <a:gd name="T46" fmla="*/ 74 w 74"/>
                    <a:gd name="T47" fmla="*/ 82 h 82"/>
                    <a:gd name="T48" fmla="*/ 34 w 74"/>
                    <a:gd name="T49" fmla="*/ 58 h 82"/>
                    <a:gd name="T50" fmla="*/ 26 w 74"/>
                    <a:gd name="T51" fmla="*/ 40 h 82"/>
                    <a:gd name="T52" fmla="*/ 21 w 74"/>
                    <a:gd name="T53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74" h="82">
                      <a:moveTo>
                        <a:pt x="21" y="0"/>
                      </a:move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0" y="1"/>
                        <a:pt x="20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9"/>
                        <a:pt x="20" y="16"/>
                        <a:pt x="20" y="23"/>
                      </a:cubicBezTo>
                      <a:cubicBezTo>
                        <a:pt x="20" y="35"/>
                        <a:pt x="16" y="41"/>
                        <a:pt x="6" y="41"/>
                      </a:cubicBezTo>
                      <a:cubicBezTo>
                        <a:pt x="5" y="41"/>
                        <a:pt x="3" y="41"/>
                        <a:pt x="0" y="40"/>
                      </a:cubicBezTo>
                      <a:cubicBezTo>
                        <a:pt x="0" y="40"/>
                        <a:pt x="0" y="40"/>
                        <a:pt x="0" y="41"/>
                      </a:cubicBezTo>
                      <a:cubicBezTo>
                        <a:pt x="0" y="44"/>
                        <a:pt x="3" y="45"/>
                        <a:pt x="5" y="47"/>
                      </a:cubicBezTo>
                      <a:cubicBezTo>
                        <a:pt x="5" y="47"/>
                        <a:pt x="5" y="47"/>
                        <a:pt x="5" y="47"/>
                      </a:cubicBezTo>
                      <a:cubicBezTo>
                        <a:pt x="14" y="58"/>
                        <a:pt x="28" y="57"/>
                        <a:pt x="39" y="64"/>
                      </a:cubicBezTo>
                      <a:cubicBezTo>
                        <a:pt x="39" y="64"/>
                        <a:pt x="39" y="64"/>
                        <a:pt x="39" y="64"/>
                      </a:cubicBezTo>
                      <a:cubicBezTo>
                        <a:pt x="40" y="68"/>
                        <a:pt x="43" y="70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47" y="70"/>
                        <a:pt x="47" y="70"/>
                        <a:pt x="47" y="70"/>
                      </a:cubicBezTo>
                      <a:cubicBezTo>
                        <a:pt x="54" y="71"/>
                        <a:pt x="51" y="79"/>
                        <a:pt x="56" y="81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5" y="82"/>
                        <a:pt x="55" y="82"/>
                        <a:pt x="55" y="82"/>
                      </a:cubicBezTo>
                      <a:cubicBezTo>
                        <a:pt x="56" y="82"/>
                        <a:pt x="56" y="82"/>
                        <a:pt x="56" y="82"/>
                      </a:cubicBezTo>
                      <a:cubicBezTo>
                        <a:pt x="56" y="82"/>
                        <a:pt x="56" y="82"/>
                        <a:pt x="56" y="81"/>
                      </a:cubicBezTo>
                      <a:cubicBezTo>
                        <a:pt x="58" y="80"/>
                        <a:pt x="59" y="79"/>
                        <a:pt x="61" y="79"/>
                      </a:cubicBezTo>
                      <a:cubicBezTo>
                        <a:pt x="64" y="79"/>
                        <a:pt x="66" y="80"/>
                        <a:pt x="68" y="81"/>
                      </a:cubicBezTo>
                      <a:cubicBezTo>
                        <a:pt x="70" y="81"/>
                        <a:pt x="72" y="82"/>
                        <a:pt x="74" y="82"/>
                      </a:cubicBezTo>
                      <a:cubicBezTo>
                        <a:pt x="74" y="82"/>
                        <a:pt x="74" y="82"/>
                        <a:pt x="74" y="82"/>
                      </a:cubicBezTo>
                      <a:cubicBezTo>
                        <a:pt x="61" y="74"/>
                        <a:pt x="47" y="67"/>
                        <a:pt x="34" y="58"/>
                      </a:cubicBezTo>
                      <a:cubicBezTo>
                        <a:pt x="27" y="53"/>
                        <a:pt x="24" y="47"/>
                        <a:pt x="26" y="40"/>
                      </a:cubicBezTo>
                      <a:cubicBezTo>
                        <a:pt x="29" y="26"/>
                        <a:pt x="25" y="13"/>
                        <a:pt x="21" y="0"/>
                      </a:cubicBezTo>
                    </a:path>
                  </a:pathLst>
                </a:custGeom>
                <a:solidFill>
                  <a:srgbClr val="8644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0" name="Freeform 2397"/>
                <p:cNvSpPr/>
                <p:nvPr/>
              </p:nvSpPr>
              <p:spPr bwMode="auto">
                <a:xfrm>
                  <a:off x="4068" y="3668"/>
                  <a:ext cx="68" cy="82"/>
                </a:xfrm>
                <a:custGeom>
                  <a:avLst/>
                  <a:gdLst>
                    <a:gd name="T0" fmla="*/ 10 w 54"/>
                    <a:gd name="T1" fmla="*/ 0 h 65"/>
                    <a:gd name="T2" fmla="*/ 10 w 54"/>
                    <a:gd name="T3" fmla="*/ 0 h 65"/>
                    <a:gd name="T4" fmla="*/ 0 w 54"/>
                    <a:gd name="T5" fmla="*/ 15 h 65"/>
                    <a:gd name="T6" fmla="*/ 12 w 54"/>
                    <a:gd name="T7" fmla="*/ 31 h 65"/>
                    <a:gd name="T8" fmla="*/ 15 w 54"/>
                    <a:gd name="T9" fmla="*/ 36 h 65"/>
                    <a:gd name="T10" fmla="*/ 17 w 54"/>
                    <a:gd name="T11" fmla="*/ 52 h 65"/>
                    <a:gd name="T12" fmla="*/ 19 w 54"/>
                    <a:gd name="T13" fmla="*/ 57 h 65"/>
                    <a:gd name="T14" fmla="*/ 19 w 54"/>
                    <a:gd name="T15" fmla="*/ 58 h 65"/>
                    <a:gd name="T16" fmla="*/ 19 w 54"/>
                    <a:gd name="T17" fmla="*/ 58 h 65"/>
                    <a:gd name="T18" fmla="*/ 22 w 54"/>
                    <a:gd name="T19" fmla="*/ 57 h 65"/>
                    <a:gd name="T20" fmla="*/ 29 w 54"/>
                    <a:gd name="T21" fmla="*/ 59 h 65"/>
                    <a:gd name="T22" fmla="*/ 36 w 54"/>
                    <a:gd name="T23" fmla="*/ 61 h 65"/>
                    <a:gd name="T24" fmla="*/ 41 w 54"/>
                    <a:gd name="T25" fmla="*/ 59 h 65"/>
                    <a:gd name="T26" fmla="*/ 41 w 54"/>
                    <a:gd name="T27" fmla="*/ 59 h 65"/>
                    <a:gd name="T28" fmla="*/ 46 w 54"/>
                    <a:gd name="T29" fmla="*/ 57 h 65"/>
                    <a:gd name="T30" fmla="*/ 53 w 54"/>
                    <a:gd name="T31" fmla="*/ 65 h 65"/>
                    <a:gd name="T32" fmla="*/ 53 w 54"/>
                    <a:gd name="T33" fmla="*/ 65 h 65"/>
                    <a:gd name="T34" fmla="*/ 54 w 54"/>
                    <a:gd name="T35" fmla="*/ 64 h 65"/>
                    <a:gd name="T36" fmla="*/ 54 w 54"/>
                    <a:gd name="T37" fmla="*/ 64 h 65"/>
                    <a:gd name="T38" fmla="*/ 45 w 54"/>
                    <a:gd name="T39" fmla="*/ 43 h 65"/>
                    <a:gd name="T40" fmla="*/ 45 w 54"/>
                    <a:gd name="T41" fmla="*/ 42 h 65"/>
                    <a:gd name="T42" fmla="*/ 45 w 54"/>
                    <a:gd name="T43" fmla="*/ 43 h 65"/>
                    <a:gd name="T44" fmla="*/ 27 w 54"/>
                    <a:gd name="T45" fmla="*/ 39 h 65"/>
                    <a:gd name="T46" fmla="*/ 16 w 54"/>
                    <a:gd name="T47" fmla="*/ 20 h 65"/>
                    <a:gd name="T48" fmla="*/ 16 w 54"/>
                    <a:gd name="T49" fmla="*/ 20 h 65"/>
                    <a:gd name="T50" fmla="*/ 13 w 54"/>
                    <a:gd name="T51" fmla="*/ 10 h 65"/>
                    <a:gd name="T52" fmla="*/ 10 w 54"/>
                    <a:gd name="T53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4" h="65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5"/>
                        <a:pt x="3" y="10"/>
                        <a:pt x="0" y="15"/>
                      </a:cubicBezTo>
                      <a:cubicBezTo>
                        <a:pt x="7" y="18"/>
                        <a:pt x="13" y="22"/>
                        <a:pt x="12" y="31"/>
                      </a:cubicBezTo>
                      <a:cubicBezTo>
                        <a:pt x="12" y="33"/>
                        <a:pt x="13" y="35"/>
                        <a:pt x="15" y="36"/>
                      </a:cubicBezTo>
                      <a:cubicBezTo>
                        <a:pt x="24" y="40"/>
                        <a:pt x="25" y="45"/>
                        <a:pt x="17" y="52"/>
                      </a:cubicBezTo>
                      <a:cubicBezTo>
                        <a:pt x="15" y="54"/>
                        <a:pt x="18" y="56"/>
                        <a:pt x="19" y="57"/>
                      </a:cubicBez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19" y="58"/>
                        <a:pt x="19" y="58"/>
                        <a:pt x="19" y="58"/>
                      </a:cubicBezTo>
                      <a:cubicBezTo>
                        <a:pt x="20" y="57"/>
                        <a:pt x="21" y="57"/>
                        <a:pt x="22" y="57"/>
                      </a:cubicBezTo>
                      <a:cubicBezTo>
                        <a:pt x="25" y="57"/>
                        <a:pt x="27" y="58"/>
                        <a:pt x="29" y="59"/>
                      </a:cubicBezTo>
                      <a:cubicBezTo>
                        <a:pt x="31" y="60"/>
                        <a:pt x="34" y="61"/>
                        <a:pt x="36" y="61"/>
                      </a:cubicBezTo>
                      <a:cubicBezTo>
                        <a:pt x="37" y="61"/>
                        <a:pt x="39" y="60"/>
                        <a:pt x="41" y="59"/>
                      </a:cubicBezTo>
                      <a:cubicBezTo>
                        <a:pt x="41" y="59"/>
                        <a:pt x="41" y="59"/>
                        <a:pt x="41" y="59"/>
                      </a:cubicBezTo>
                      <a:cubicBezTo>
                        <a:pt x="43" y="57"/>
                        <a:pt x="44" y="57"/>
                        <a:pt x="46" y="57"/>
                      </a:cubicBezTo>
                      <a:cubicBezTo>
                        <a:pt x="49" y="57"/>
                        <a:pt x="50" y="63"/>
                        <a:pt x="53" y="65"/>
                      </a:cubicBezTo>
                      <a:cubicBezTo>
                        <a:pt x="53" y="65"/>
                        <a:pt x="53" y="65"/>
                        <a:pt x="53" y="65"/>
                      </a:cubicBezTo>
                      <a:cubicBezTo>
                        <a:pt x="53" y="65"/>
                        <a:pt x="54" y="64"/>
                        <a:pt x="54" y="64"/>
                      </a:cubicBezTo>
                      <a:cubicBezTo>
                        <a:pt x="54" y="64"/>
                        <a:pt x="54" y="64"/>
                        <a:pt x="54" y="64"/>
                      </a:cubicBezTo>
                      <a:cubicBezTo>
                        <a:pt x="54" y="56"/>
                        <a:pt x="50" y="50"/>
                        <a:pt x="45" y="43"/>
                      </a:cubicBezTo>
                      <a:cubicBezTo>
                        <a:pt x="45" y="43"/>
                        <a:pt x="45" y="42"/>
                        <a:pt x="45" y="42"/>
                      </a:cubicBezTo>
                      <a:cubicBezTo>
                        <a:pt x="45" y="42"/>
                        <a:pt x="45" y="43"/>
                        <a:pt x="45" y="43"/>
                      </a:cubicBezTo>
                      <a:cubicBezTo>
                        <a:pt x="40" y="40"/>
                        <a:pt x="33" y="41"/>
                        <a:pt x="27" y="39"/>
                      </a:cubicBezTo>
                      <a:cubicBezTo>
                        <a:pt x="17" y="35"/>
                        <a:pt x="14" y="30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2" y="18"/>
                        <a:pt x="10" y="15"/>
                        <a:pt x="13" y="10"/>
                      </a:cubicBezTo>
                      <a:cubicBezTo>
                        <a:pt x="15" y="6"/>
                        <a:pt x="14" y="3"/>
                        <a:pt x="10" y="0"/>
                      </a:cubicBezTo>
                    </a:path>
                  </a:pathLst>
                </a:custGeom>
                <a:solidFill>
                  <a:srgbClr val="D2A9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1" name="Freeform 2398"/>
                <p:cNvSpPr/>
                <p:nvPr/>
              </p:nvSpPr>
              <p:spPr bwMode="auto">
                <a:xfrm>
                  <a:off x="4198" y="3990"/>
                  <a:ext cx="54" cy="32"/>
                </a:xfrm>
                <a:custGeom>
                  <a:avLst/>
                  <a:gdLst>
                    <a:gd name="T0" fmla="*/ 22 w 43"/>
                    <a:gd name="T1" fmla="*/ 0 h 26"/>
                    <a:gd name="T2" fmla="*/ 12 w 43"/>
                    <a:gd name="T3" fmla="*/ 2 h 26"/>
                    <a:gd name="T4" fmla="*/ 7 w 43"/>
                    <a:gd name="T5" fmla="*/ 19 h 26"/>
                    <a:gd name="T6" fmla="*/ 7 w 43"/>
                    <a:gd name="T7" fmla="*/ 19 h 26"/>
                    <a:gd name="T8" fmla="*/ 16 w 43"/>
                    <a:gd name="T9" fmla="*/ 26 h 26"/>
                    <a:gd name="T10" fmla="*/ 16 w 43"/>
                    <a:gd name="T11" fmla="*/ 26 h 26"/>
                    <a:gd name="T12" fmla="*/ 16 w 43"/>
                    <a:gd name="T13" fmla="*/ 26 h 26"/>
                    <a:gd name="T14" fmla="*/ 20 w 43"/>
                    <a:gd name="T15" fmla="*/ 26 h 26"/>
                    <a:gd name="T16" fmla="*/ 25 w 43"/>
                    <a:gd name="T17" fmla="*/ 26 h 26"/>
                    <a:gd name="T18" fmla="*/ 25 w 43"/>
                    <a:gd name="T19" fmla="*/ 26 h 26"/>
                    <a:gd name="T20" fmla="*/ 25 w 43"/>
                    <a:gd name="T21" fmla="*/ 26 h 26"/>
                    <a:gd name="T22" fmla="*/ 35 w 43"/>
                    <a:gd name="T23" fmla="*/ 18 h 26"/>
                    <a:gd name="T24" fmla="*/ 36 w 43"/>
                    <a:gd name="T25" fmla="*/ 18 h 26"/>
                    <a:gd name="T26" fmla="*/ 38 w 43"/>
                    <a:gd name="T27" fmla="*/ 18 h 26"/>
                    <a:gd name="T28" fmla="*/ 42 w 43"/>
                    <a:gd name="T29" fmla="*/ 10 h 26"/>
                    <a:gd name="T30" fmla="*/ 32 w 43"/>
                    <a:gd name="T31" fmla="*/ 0 h 26"/>
                    <a:gd name="T32" fmla="*/ 32 w 43"/>
                    <a:gd name="T33" fmla="*/ 0 h 26"/>
                    <a:gd name="T34" fmla="*/ 22 w 43"/>
                    <a:gd name="T3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3" h="26">
                      <a:moveTo>
                        <a:pt x="22" y="0"/>
                      </a:moveTo>
                      <a:cubicBezTo>
                        <a:pt x="19" y="0"/>
                        <a:pt x="15" y="0"/>
                        <a:pt x="12" y="2"/>
                      </a:cubicBezTo>
                      <a:cubicBezTo>
                        <a:pt x="4" y="6"/>
                        <a:pt x="0" y="11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10" y="21"/>
                        <a:pt x="13" y="23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8" y="26"/>
                        <a:pt x="19" y="26"/>
                        <a:pt x="20" y="26"/>
                      </a:cubicBezTo>
                      <a:cubicBezTo>
                        <a:pt x="22" y="26"/>
                        <a:pt x="24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5" y="26"/>
                        <a:pt x="25" y="26"/>
                        <a:pt x="25" y="26"/>
                      </a:cubicBezTo>
                      <a:cubicBezTo>
                        <a:pt x="29" y="23"/>
                        <a:pt x="30" y="18"/>
                        <a:pt x="35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7" y="18"/>
                        <a:pt x="37" y="18"/>
                        <a:pt x="38" y="18"/>
                      </a:cubicBezTo>
                      <a:cubicBezTo>
                        <a:pt x="43" y="18"/>
                        <a:pt x="39" y="11"/>
                        <a:pt x="42" y="10"/>
                      </a:cubicBezTo>
                      <a:cubicBezTo>
                        <a:pt x="40" y="5"/>
                        <a:pt x="37" y="2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8" y="0"/>
                        <a:pt x="25" y="0"/>
                        <a:pt x="22" y="0"/>
                      </a:cubicBezTo>
                    </a:path>
                  </a:pathLst>
                </a:custGeom>
                <a:solidFill>
                  <a:srgbClr val="3B30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2" name="Freeform 2399"/>
                <p:cNvSpPr/>
                <p:nvPr/>
              </p:nvSpPr>
              <p:spPr bwMode="auto">
                <a:xfrm>
                  <a:off x="4073" y="4020"/>
                  <a:ext cx="74" cy="47"/>
                </a:xfrm>
                <a:custGeom>
                  <a:avLst/>
                  <a:gdLst>
                    <a:gd name="T0" fmla="*/ 55 w 59"/>
                    <a:gd name="T1" fmla="*/ 0 h 37"/>
                    <a:gd name="T2" fmla="*/ 50 w 59"/>
                    <a:gd name="T3" fmla="*/ 2 h 37"/>
                    <a:gd name="T4" fmla="*/ 50 w 59"/>
                    <a:gd name="T5" fmla="*/ 2 h 37"/>
                    <a:gd name="T6" fmla="*/ 48 w 59"/>
                    <a:gd name="T7" fmla="*/ 4 h 37"/>
                    <a:gd name="T8" fmla="*/ 48 w 59"/>
                    <a:gd name="T9" fmla="*/ 4 h 37"/>
                    <a:gd name="T10" fmla="*/ 48 w 59"/>
                    <a:gd name="T11" fmla="*/ 4 h 37"/>
                    <a:gd name="T12" fmla="*/ 42 w 59"/>
                    <a:gd name="T13" fmla="*/ 13 h 37"/>
                    <a:gd name="T14" fmla="*/ 38 w 59"/>
                    <a:gd name="T15" fmla="*/ 20 h 37"/>
                    <a:gd name="T16" fmla="*/ 32 w 59"/>
                    <a:gd name="T17" fmla="*/ 17 h 37"/>
                    <a:gd name="T18" fmla="*/ 26 w 59"/>
                    <a:gd name="T19" fmla="*/ 14 h 37"/>
                    <a:gd name="T20" fmla="*/ 11 w 59"/>
                    <a:gd name="T21" fmla="*/ 23 h 37"/>
                    <a:gd name="T22" fmla="*/ 5 w 59"/>
                    <a:gd name="T23" fmla="*/ 28 h 37"/>
                    <a:gd name="T24" fmla="*/ 3 w 59"/>
                    <a:gd name="T25" fmla="*/ 28 h 37"/>
                    <a:gd name="T26" fmla="*/ 3 w 59"/>
                    <a:gd name="T27" fmla="*/ 28 h 37"/>
                    <a:gd name="T28" fmla="*/ 0 w 59"/>
                    <a:gd name="T29" fmla="*/ 32 h 37"/>
                    <a:gd name="T30" fmla="*/ 0 w 59"/>
                    <a:gd name="T31" fmla="*/ 32 h 37"/>
                    <a:gd name="T32" fmla="*/ 0 w 59"/>
                    <a:gd name="T33" fmla="*/ 32 h 37"/>
                    <a:gd name="T34" fmla="*/ 1 w 59"/>
                    <a:gd name="T35" fmla="*/ 37 h 37"/>
                    <a:gd name="T36" fmla="*/ 1 w 59"/>
                    <a:gd name="T37" fmla="*/ 37 h 37"/>
                    <a:gd name="T38" fmla="*/ 1 w 59"/>
                    <a:gd name="T39" fmla="*/ 37 h 37"/>
                    <a:gd name="T40" fmla="*/ 4 w 59"/>
                    <a:gd name="T41" fmla="*/ 37 h 37"/>
                    <a:gd name="T42" fmla="*/ 55 w 59"/>
                    <a:gd name="T43" fmla="*/ 18 h 37"/>
                    <a:gd name="T44" fmla="*/ 55 w 59"/>
                    <a:gd name="T45" fmla="*/ 18 h 37"/>
                    <a:gd name="T46" fmla="*/ 55 w 59"/>
                    <a:gd name="T47" fmla="*/ 18 h 37"/>
                    <a:gd name="T48" fmla="*/ 57 w 59"/>
                    <a:gd name="T49" fmla="*/ 10 h 37"/>
                    <a:gd name="T50" fmla="*/ 57 w 59"/>
                    <a:gd name="T51" fmla="*/ 10 h 37"/>
                    <a:gd name="T52" fmla="*/ 57 w 59"/>
                    <a:gd name="T53" fmla="*/ 10 h 37"/>
                    <a:gd name="T54" fmla="*/ 57 w 59"/>
                    <a:gd name="T55" fmla="*/ 0 h 37"/>
                    <a:gd name="T56" fmla="*/ 57 w 59"/>
                    <a:gd name="T57" fmla="*/ 0 h 37"/>
                    <a:gd name="T58" fmla="*/ 55 w 59"/>
                    <a:gd name="T59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9" h="37">
                      <a:moveTo>
                        <a:pt x="55" y="0"/>
                      </a:moveTo>
                      <a:cubicBezTo>
                        <a:pt x="53" y="0"/>
                        <a:pt x="51" y="1"/>
                        <a:pt x="50" y="2"/>
                      </a:cubicBezTo>
                      <a:cubicBezTo>
                        <a:pt x="50" y="2"/>
                        <a:pt x="50" y="2"/>
                        <a:pt x="50" y="2"/>
                      </a:cubicBezTo>
                      <a:cubicBezTo>
                        <a:pt x="49" y="2"/>
                        <a:pt x="49" y="3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8" y="4"/>
                        <a:pt x="48" y="4"/>
                        <a:pt x="48" y="4"/>
                      </a:cubicBezTo>
                      <a:cubicBezTo>
                        <a:pt x="46" y="7"/>
                        <a:pt x="43" y="10"/>
                        <a:pt x="42" y="13"/>
                      </a:cubicBezTo>
                      <a:cubicBezTo>
                        <a:pt x="41" y="18"/>
                        <a:pt x="40" y="20"/>
                        <a:pt x="38" y="20"/>
                      </a:cubicBezTo>
                      <a:cubicBezTo>
                        <a:pt x="37" y="20"/>
                        <a:pt x="35" y="19"/>
                        <a:pt x="32" y="17"/>
                      </a:cubicBezTo>
                      <a:cubicBezTo>
                        <a:pt x="30" y="15"/>
                        <a:pt x="28" y="14"/>
                        <a:pt x="26" y="14"/>
                      </a:cubicBezTo>
                      <a:cubicBezTo>
                        <a:pt x="20" y="14"/>
                        <a:pt x="16" y="21"/>
                        <a:pt x="11" y="23"/>
                      </a:cubicBezTo>
                      <a:cubicBezTo>
                        <a:pt x="9" y="24"/>
                        <a:pt x="8" y="28"/>
                        <a:pt x="5" y="28"/>
                      </a:cubicBezTo>
                      <a:cubicBezTo>
                        <a:pt x="4" y="28"/>
                        <a:pt x="4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2" y="29"/>
                        <a:pt x="1" y="31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4"/>
                        <a:pt x="1" y="35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1" y="37"/>
                        <a:pt x="1" y="37"/>
                        <a:pt x="1" y="37"/>
                      </a:cubicBezTo>
                      <a:cubicBezTo>
                        <a:pt x="2" y="37"/>
                        <a:pt x="3" y="37"/>
                        <a:pt x="4" y="37"/>
                      </a:cubicBezTo>
                      <a:cubicBezTo>
                        <a:pt x="23" y="37"/>
                        <a:pt x="37" y="23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5" y="18"/>
                        <a:pt x="55" y="18"/>
                        <a:pt x="55" y="18"/>
                      </a:cubicBezTo>
                      <a:cubicBezTo>
                        <a:pt x="57" y="15"/>
                        <a:pt x="59" y="13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7" y="10"/>
                        <a:pt x="57" y="10"/>
                        <a:pt x="57" y="10"/>
                      </a:cubicBezTo>
                      <a:cubicBezTo>
                        <a:pt x="53" y="7"/>
                        <a:pt x="55" y="3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  <a:cubicBezTo>
                        <a:pt x="56" y="0"/>
                        <a:pt x="56" y="0"/>
                        <a:pt x="55" y="0"/>
                      </a:cubicBezTo>
                    </a:path>
                  </a:pathLst>
                </a:custGeom>
                <a:solidFill>
                  <a:srgbClr val="6239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3" name="Freeform 2400"/>
                <p:cNvSpPr/>
                <p:nvPr/>
              </p:nvSpPr>
              <p:spPr bwMode="auto">
                <a:xfrm>
                  <a:off x="3019" y="3412"/>
                  <a:ext cx="91" cy="34"/>
                </a:xfrm>
                <a:custGeom>
                  <a:avLst/>
                  <a:gdLst>
                    <a:gd name="T0" fmla="*/ 33 w 72"/>
                    <a:gd name="T1" fmla="*/ 0 h 27"/>
                    <a:gd name="T2" fmla="*/ 22 w 72"/>
                    <a:gd name="T3" fmla="*/ 3 h 27"/>
                    <a:gd name="T4" fmla="*/ 16 w 72"/>
                    <a:gd name="T5" fmla="*/ 1 h 27"/>
                    <a:gd name="T6" fmla="*/ 16 w 72"/>
                    <a:gd name="T7" fmla="*/ 1 h 27"/>
                    <a:gd name="T8" fmla="*/ 16 w 72"/>
                    <a:gd name="T9" fmla="*/ 1 h 27"/>
                    <a:gd name="T10" fmla="*/ 12 w 72"/>
                    <a:gd name="T11" fmla="*/ 7 h 27"/>
                    <a:gd name="T12" fmla="*/ 3 w 72"/>
                    <a:gd name="T13" fmla="*/ 2 h 27"/>
                    <a:gd name="T14" fmla="*/ 3 w 72"/>
                    <a:gd name="T15" fmla="*/ 2 h 27"/>
                    <a:gd name="T16" fmla="*/ 1 w 72"/>
                    <a:gd name="T17" fmla="*/ 0 h 27"/>
                    <a:gd name="T18" fmla="*/ 1 w 72"/>
                    <a:gd name="T19" fmla="*/ 0 h 27"/>
                    <a:gd name="T20" fmla="*/ 1 w 72"/>
                    <a:gd name="T21" fmla="*/ 0 h 27"/>
                    <a:gd name="T22" fmla="*/ 0 w 72"/>
                    <a:gd name="T23" fmla="*/ 2 h 27"/>
                    <a:gd name="T24" fmla="*/ 0 w 72"/>
                    <a:gd name="T25" fmla="*/ 2 h 27"/>
                    <a:gd name="T26" fmla="*/ 0 w 72"/>
                    <a:gd name="T27" fmla="*/ 2 h 27"/>
                    <a:gd name="T28" fmla="*/ 2 w 72"/>
                    <a:gd name="T29" fmla="*/ 5 h 27"/>
                    <a:gd name="T30" fmla="*/ 14 w 72"/>
                    <a:gd name="T31" fmla="*/ 14 h 27"/>
                    <a:gd name="T32" fmla="*/ 7 w 72"/>
                    <a:gd name="T33" fmla="*/ 8 h 27"/>
                    <a:gd name="T34" fmla="*/ 2 w 72"/>
                    <a:gd name="T35" fmla="*/ 5 h 27"/>
                    <a:gd name="T36" fmla="*/ 7 w 72"/>
                    <a:gd name="T37" fmla="*/ 8 h 27"/>
                    <a:gd name="T38" fmla="*/ 31 w 72"/>
                    <a:gd name="T39" fmla="*/ 27 h 27"/>
                    <a:gd name="T40" fmla="*/ 31 w 72"/>
                    <a:gd name="T41" fmla="*/ 27 h 27"/>
                    <a:gd name="T42" fmla="*/ 72 w 72"/>
                    <a:gd name="T43" fmla="*/ 10 h 27"/>
                    <a:gd name="T44" fmla="*/ 72 w 72"/>
                    <a:gd name="T45" fmla="*/ 10 h 27"/>
                    <a:gd name="T46" fmla="*/ 69 w 72"/>
                    <a:gd name="T47" fmla="*/ 10 h 27"/>
                    <a:gd name="T48" fmla="*/ 63 w 72"/>
                    <a:gd name="T49" fmla="*/ 10 h 27"/>
                    <a:gd name="T50" fmla="*/ 57 w 72"/>
                    <a:gd name="T51" fmla="*/ 10 h 27"/>
                    <a:gd name="T52" fmla="*/ 44 w 72"/>
                    <a:gd name="T53" fmla="*/ 4 h 27"/>
                    <a:gd name="T54" fmla="*/ 39 w 72"/>
                    <a:gd name="T55" fmla="*/ 11 h 27"/>
                    <a:gd name="T56" fmla="*/ 36 w 72"/>
                    <a:gd name="T57" fmla="*/ 11 h 27"/>
                    <a:gd name="T58" fmla="*/ 33 w 72"/>
                    <a:gd name="T5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2" h="27">
                      <a:moveTo>
                        <a:pt x="33" y="0"/>
                      </a:moveTo>
                      <a:cubicBezTo>
                        <a:pt x="29" y="1"/>
                        <a:pt x="26" y="3"/>
                        <a:pt x="22" y="3"/>
                      </a:cubicBezTo>
                      <a:cubicBezTo>
                        <a:pt x="20" y="3"/>
                        <a:pt x="18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6"/>
                        <a:pt x="13" y="7"/>
                        <a:pt x="12" y="7"/>
                      </a:cubicBezTo>
                      <a:cubicBezTo>
                        <a:pt x="9" y="7"/>
                        <a:pt x="6" y="3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3"/>
                        <a:pt x="1" y="4"/>
                        <a:pt x="2" y="5"/>
                      </a:cubicBezTo>
                      <a:cubicBezTo>
                        <a:pt x="6" y="9"/>
                        <a:pt x="10" y="11"/>
                        <a:pt x="14" y="14"/>
                      </a:cubicBezTo>
                      <a:cubicBezTo>
                        <a:pt x="12" y="12"/>
                        <a:pt x="9" y="10"/>
                        <a:pt x="7" y="8"/>
                      </a:cubicBezTo>
                      <a:cubicBezTo>
                        <a:pt x="6" y="7"/>
                        <a:pt x="4" y="6"/>
                        <a:pt x="2" y="5"/>
                      </a:cubicBezTo>
                      <a:cubicBezTo>
                        <a:pt x="4" y="6"/>
                        <a:pt x="6" y="7"/>
                        <a:pt x="7" y="8"/>
                      </a:cubicBezTo>
                      <a:cubicBezTo>
                        <a:pt x="16" y="14"/>
                        <a:pt x="25" y="18"/>
                        <a:pt x="31" y="27"/>
                      </a:cubicBezTo>
                      <a:cubicBezTo>
                        <a:pt x="31" y="27"/>
                        <a:pt x="31" y="27"/>
                        <a:pt x="31" y="27"/>
                      </a:cubicBezTo>
                      <a:cubicBezTo>
                        <a:pt x="45" y="24"/>
                        <a:pt x="57" y="13"/>
                        <a:pt x="72" y="10"/>
                      </a:cubicBezTo>
                      <a:cubicBezTo>
                        <a:pt x="72" y="10"/>
                        <a:pt x="72" y="10"/>
                        <a:pt x="72" y="10"/>
                      </a:cubicBezTo>
                      <a:cubicBezTo>
                        <a:pt x="71" y="10"/>
                        <a:pt x="70" y="10"/>
                        <a:pt x="69" y="10"/>
                      </a:cubicBezTo>
                      <a:cubicBezTo>
                        <a:pt x="67" y="10"/>
                        <a:pt x="65" y="10"/>
                        <a:pt x="63" y="10"/>
                      </a:cubicBezTo>
                      <a:cubicBezTo>
                        <a:pt x="61" y="10"/>
                        <a:pt x="59" y="10"/>
                        <a:pt x="57" y="10"/>
                      </a:cubicBezTo>
                      <a:cubicBezTo>
                        <a:pt x="52" y="10"/>
                        <a:pt x="48" y="9"/>
                        <a:pt x="44" y="4"/>
                      </a:cubicBezTo>
                      <a:cubicBezTo>
                        <a:pt x="46" y="10"/>
                        <a:pt x="44" y="11"/>
                        <a:pt x="39" y="11"/>
                      </a:cubicBezTo>
                      <a:cubicBezTo>
                        <a:pt x="38" y="11"/>
                        <a:pt x="37" y="11"/>
                        <a:pt x="36" y="11"/>
                      </a:cubicBezTo>
                      <a:cubicBezTo>
                        <a:pt x="26" y="10"/>
                        <a:pt x="34" y="5"/>
                        <a:pt x="33" y="0"/>
                      </a:cubicBezTo>
                    </a:path>
                  </a:pathLst>
                </a:custGeom>
                <a:solidFill>
                  <a:srgbClr val="6241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4" name="Freeform 2401"/>
                <p:cNvSpPr/>
                <p:nvPr/>
              </p:nvSpPr>
              <p:spPr bwMode="auto">
                <a:xfrm>
                  <a:off x="2896" y="3289"/>
                  <a:ext cx="48" cy="54"/>
                </a:xfrm>
                <a:custGeom>
                  <a:avLst/>
                  <a:gdLst>
                    <a:gd name="T0" fmla="*/ 10 w 38"/>
                    <a:gd name="T1" fmla="*/ 0 h 43"/>
                    <a:gd name="T2" fmla="*/ 6 w 38"/>
                    <a:gd name="T3" fmla="*/ 14 h 43"/>
                    <a:gd name="T4" fmla="*/ 0 w 38"/>
                    <a:gd name="T5" fmla="*/ 12 h 43"/>
                    <a:gd name="T6" fmla="*/ 0 w 38"/>
                    <a:gd name="T7" fmla="*/ 12 h 43"/>
                    <a:gd name="T8" fmla="*/ 30 w 38"/>
                    <a:gd name="T9" fmla="*/ 43 h 43"/>
                    <a:gd name="T10" fmla="*/ 30 w 38"/>
                    <a:gd name="T11" fmla="*/ 43 h 43"/>
                    <a:gd name="T12" fmla="*/ 37 w 38"/>
                    <a:gd name="T13" fmla="*/ 34 h 43"/>
                    <a:gd name="T14" fmla="*/ 37 w 38"/>
                    <a:gd name="T15" fmla="*/ 34 h 43"/>
                    <a:gd name="T16" fmla="*/ 37 w 38"/>
                    <a:gd name="T17" fmla="*/ 34 h 43"/>
                    <a:gd name="T18" fmla="*/ 38 w 38"/>
                    <a:gd name="T19" fmla="*/ 31 h 43"/>
                    <a:gd name="T20" fmla="*/ 32 w 38"/>
                    <a:gd name="T21" fmla="*/ 17 h 43"/>
                    <a:gd name="T22" fmla="*/ 32 w 38"/>
                    <a:gd name="T23" fmla="*/ 17 h 43"/>
                    <a:gd name="T24" fmla="*/ 30 w 38"/>
                    <a:gd name="T25" fmla="*/ 16 h 43"/>
                    <a:gd name="T26" fmla="*/ 27 w 38"/>
                    <a:gd name="T27" fmla="*/ 17 h 43"/>
                    <a:gd name="T28" fmla="*/ 24 w 38"/>
                    <a:gd name="T29" fmla="*/ 18 h 43"/>
                    <a:gd name="T30" fmla="*/ 22 w 38"/>
                    <a:gd name="T31" fmla="*/ 16 h 43"/>
                    <a:gd name="T32" fmla="*/ 10 w 38"/>
                    <a:gd name="T33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43">
                      <a:moveTo>
                        <a:pt x="10" y="0"/>
                      </a:moveTo>
                      <a:cubicBezTo>
                        <a:pt x="5" y="1"/>
                        <a:pt x="13" y="14"/>
                        <a:pt x="6" y="14"/>
                      </a:cubicBezTo>
                      <a:cubicBezTo>
                        <a:pt x="5" y="14"/>
                        <a:pt x="3" y="13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8" y="24"/>
                        <a:pt x="18" y="34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39"/>
                        <a:pt x="32" y="35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37" y="33"/>
                        <a:pt x="38" y="32"/>
                        <a:pt x="38" y="31"/>
                      </a:cubicBezTo>
                      <a:cubicBezTo>
                        <a:pt x="36" y="27"/>
                        <a:pt x="34" y="22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1" y="16"/>
                        <a:pt x="31" y="16"/>
                        <a:pt x="30" y="16"/>
                      </a:cubicBezTo>
                      <a:cubicBezTo>
                        <a:pt x="29" y="16"/>
                        <a:pt x="28" y="16"/>
                        <a:pt x="27" y="17"/>
                      </a:cubicBezTo>
                      <a:cubicBezTo>
                        <a:pt x="25" y="18"/>
                        <a:pt x="24" y="18"/>
                        <a:pt x="24" y="18"/>
                      </a:cubicBezTo>
                      <a:cubicBezTo>
                        <a:pt x="23" y="18"/>
                        <a:pt x="22" y="18"/>
                        <a:pt x="22" y="16"/>
                      </a:cubicBezTo>
                      <a:cubicBezTo>
                        <a:pt x="21" y="7"/>
                        <a:pt x="17" y="2"/>
                        <a:pt x="10" y="0"/>
                      </a:cubicBezTo>
                    </a:path>
                  </a:pathLst>
                </a:custGeom>
                <a:solidFill>
                  <a:srgbClr val="825B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5" name="Freeform 2402"/>
                <p:cNvSpPr>
                  <a:spLocks noEditPoints="1"/>
                </p:cNvSpPr>
                <p:nvPr/>
              </p:nvSpPr>
              <p:spPr bwMode="auto">
                <a:xfrm>
                  <a:off x="3911" y="4083"/>
                  <a:ext cx="104" cy="30"/>
                </a:xfrm>
                <a:custGeom>
                  <a:avLst/>
                  <a:gdLst>
                    <a:gd name="T0" fmla="*/ 74 w 82"/>
                    <a:gd name="T1" fmla="*/ 0 h 24"/>
                    <a:gd name="T2" fmla="*/ 64 w 82"/>
                    <a:gd name="T3" fmla="*/ 4 h 24"/>
                    <a:gd name="T4" fmla="*/ 62 w 82"/>
                    <a:gd name="T5" fmla="*/ 4 h 24"/>
                    <a:gd name="T6" fmla="*/ 62 w 82"/>
                    <a:gd name="T7" fmla="*/ 4 h 24"/>
                    <a:gd name="T8" fmla="*/ 54 w 82"/>
                    <a:gd name="T9" fmla="*/ 6 h 24"/>
                    <a:gd name="T10" fmla="*/ 54 w 82"/>
                    <a:gd name="T11" fmla="*/ 6 h 24"/>
                    <a:gd name="T12" fmla="*/ 47 w 82"/>
                    <a:gd name="T13" fmla="*/ 10 h 24"/>
                    <a:gd name="T14" fmla="*/ 41 w 82"/>
                    <a:gd name="T15" fmla="*/ 6 h 24"/>
                    <a:gd name="T16" fmla="*/ 41 w 82"/>
                    <a:gd name="T17" fmla="*/ 6 h 24"/>
                    <a:gd name="T18" fmla="*/ 39 w 82"/>
                    <a:gd name="T19" fmla="*/ 6 h 24"/>
                    <a:gd name="T20" fmla="*/ 35 w 82"/>
                    <a:gd name="T21" fmla="*/ 7 h 24"/>
                    <a:gd name="T22" fmla="*/ 30 w 82"/>
                    <a:gd name="T23" fmla="*/ 9 h 24"/>
                    <a:gd name="T24" fmla="*/ 26 w 82"/>
                    <a:gd name="T25" fmla="*/ 5 h 24"/>
                    <a:gd name="T26" fmla="*/ 26 w 82"/>
                    <a:gd name="T27" fmla="*/ 5 h 24"/>
                    <a:gd name="T28" fmla="*/ 24 w 82"/>
                    <a:gd name="T29" fmla="*/ 6 h 24"/>
                    <a:gd name="T30" fmla="*/ 20 w 82"/>
                    <a:gd name="T31" fmla="*/ 4 h 24"/>
                    <a:gd name="T32" fmla="*/ 20 w 82"/>
                    <a:gd name="T33" fmla="*/ 4 h 24"/>
                    <a:gd name="T34" fmla="*/ 14 w 82"/>
                    <a:gd name="T35" fmla="*/ 15 h 24"/>
                    <a:gd name="T36" fmla="*/ 10 w 82"/>
                    <a:gd name="T37" fmla="*/ 14 h 24"/>
                    <a:gd name="T38" fmla="*/ 10 w 82"/>
                    <a:gd name="T39" fmla="*/ 14 h 24"/>
                    <a:gd name="T40" fmla="*/ 8 w 82"/>
                    <a:gd name="T41" fmla="*/ 16 h 24"/>
                    <a:gd name="T42" fmla="*/ 8 w 82"/>
                    <a:gd name="T43" fmla="*/ 16 h 24"/>
                    <a:gd name="T44" fmla="*/ 0 w 82"/>
                    <a:gd name="T45" fmla="*/ 22 h 24"/>
                    <a:gd name="T46" fmla="*/ 0 w 82"/>
                    <a:gd name="T47" fmla="*/ 24 h 24"/>
                    <a:gd name="T48" fmla="*/ 0 w 82"/>
                    <a:gd name="T49" fmla="*/ 24 h 24"/>
                    <a:gd name="T50" fmla="*/ 15 w 82"/>
                    <a:gd name="T51" fmla="*/ 22 h 24"/>
                    <a:gd name="T52" fmla="*/ 82 w 82"/>
                    <a:gd name="T53" fmla="*/ 2 h 24"/>
                    <a:gd name="T54" fmla="*/ 82 w 82"/>
                    <a:gd name="T55" fmla="*/ 2 h 24"/>
                    <a:gd name="T56" fmla="*/ 74 w 82"/>
                    <a:gd name="T57" fmla="*/ 0 h 24"/>
                    <a:gd name="T58" fmla="*/ 74 w 82"/>
                    <a:gd name="T59" fmla="*/ 0 h 24"/>
                    <a:gd name="T60" fmla="*/ 74 w 82"/>
                    <a:gd name="T61" fmla="*/ 0 h 24"/>
                    <a:gd name="T62" fmla="*/ 74 w 82"/>
                    <a:gd name="T63" fmla="*/ 0 h 24"/>
                    <a:gd name="T64" fmla="*/ 74 w 82"/>
                    <a:gd name="T65" fmla="*/ 0 h 24"/>
                    <a:gd name="T66" fmla="*/ 74 w 82"/>
                    <a:gd name="T67" fmla="*/ 0 h 24"/>
                    <a:gd name="T68" fmla="*/ 74 w 82"/>
                    <a:gd name="T69" fmla="*/ 0 h 24"/>
                    <a:gd name="T70" fmla="*/ 74 w 82"/>
                    <a:gd name="T7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2" h="24">
                      <a:moveTo>
                        <a:pt x="74" y="0"/>
                      </a:moveTo>
                      <a:cubicBezTo>
                        <a:pt x="72" y="3"/>
                        <a:pt x="68" y="4"/>
                        <a:pt x="64" y="4"/>
                      </a:cubicBezTo>
                      <a:cubicBezTo>
                        <a:pt x="63" y="4"/>
                        <a:pt x="63" y="4"/>
                        <a:pt x="62" y="4"/>
                      </a:cubicBezTo>
                      <a:cubicBezTo>
                        <a:pt x="62" y="4"/>
                        <a:pt x="62" y="4"/>
                        <a:pt x="62" y="4"/>
                      </a:cubicBezTo>
                      <a:cubicBezTo>
                        <a:pt x="59" y="5"/>
                        <a:pt x="57" y="5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52" y="8"/>
                        <a:pt x="49" y="10"/>
                        <a:pt x="47" y="10"/>
                      </a:cubicBezTo>
                      <a:cubicBezTo>
                        <a:pt x="45" y="10"/>
                        <a:pt x="43" y="9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40" y="6"/>
                        <a:pt x="40" y="6"/>
                        <a:pt x="39" y="6"/>
                      </a:cubicBezTo>
                      <a:cubicBezTo>
                        <a:pt x="38" y="6"/>
                        <a:pt x="36" y="6"/>
                        <a:pt x="35" y="7"/>
                      </a:cubicBezTo>
                      <a:cubicBezTo>
                        <a:pt x="33" y="8"/>
                        <a:pt x="31" y="9"/>
                        <a:pt x="30" y="9"/>
                      </a:cubicBezTo>
                      <a:cubicBezTo>
                        <a:pt x="28" y="9"/>
                        <a:pt x="27" y="8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5" y="6"/>
                        <a:pt x="24" y="6"/>
                        <a:pt x="24" y="6"/>
                      </a:cubicBezTo>
                      <a:cubicBezTo>
                        <a:pt x="22" y="6"/>
                        <a:pt x="21" y="5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7" y="7"/>
                        <a:pt x="19" y="15"/>
                        <a:pt x="14" y="15"/>
                      </a:cubicBezTo>
                      <a:cubicBezTo>
                        <a:pt x="13" y="15"/>
                        <a:pt x="12" y="15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5"/>
                        <a:pt x="9" y="15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5" y="17"/>
                        <a:pt x="0" y="17"/>
                        <a:pt x="0" y="22"/>
                      </a:cubicBezTo>
                      <a:cubicBezTo>
                        <a:pt x="0" y="23"/>
                        <a:pt x="0" y="23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5" y="23"/>
                        <a:pt x="10" y="22"/>
                        <a:pt x="15" y="22"/>
                      </a:cubicBezTo>
                      <a:cubicBezTo>
                        <a:pt x="38" y="20"/>
                        <a:pt x="61" y="13"/>
                        <a:pt x="82" y="2"/>
                      </a:cubicBezTo>
                      <a:cubicBezTo>
                        <a:pt x="82" y="2"/>
                        <a:pt x="82" y="2"/>
                        <a:pt x="82" y="2"/>
                      </a:cubicBezTo>
                      <a:cubicBezTo>
                        <a:pt x="79" y="1"/>
                        <a:pt x="77" y="1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moveTo>
                        <a:pt x="74" y="0"/>
                      </a:move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  <a:cubicBezTo>
                        <a:pt x="74" y="0"/>
                        <a:pt x="74" y="0"/>
                        <a:pt x="74" y="0"/>
                      </a:cubicBezTo>
                    </a:path>
                  </a:pathLst>
                </a:custGeom>
                <a:solidFill>
                  <a:srgbClr val="6D36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6" name="Freeform 2403"/>
                <p:cNvSpPr/>
                <p:nvPr/>
              </p:nvSpPr>
              <p:spPr bwMode="auto">
                <a:xfrm>
                  <a:off x="2797" y="3159"/>
                  <a:ext cx="62" cy="27"/>
                </a:xfrm>
                <a:custGeom>
                  <a:avLst/>
                  <a:gdLst>
                    <a:gd name="T0" fmla="*/ 35 w 49"/>
                    <a:gd name="T1" fmla="*/ 0 h 22"/>
                    <a:gd name="T2" fmla="*/ 30 w 49"/>
                    <a:gd name="T3" fmla="*/ 0 h 22"/>
                    <a:gd name="T4" fmla="*/ 26 w 49"/>
                    <a:gd name="T5" fmla="*/ 0 h 22"/>
                    <a:gd name="T6" fmla="*/ 22 w 49"/>
                    <a:gd name="T7" fmla="*/ 0 h 22"/>
                    <a:gd name="T8" fmla="*/ 22 w 49"/>
                    <a:gd name="T9" fmla="*/ 0 h 22"/>
                    <a:gd name="T10" fmla="*/ 18 w 49"/>
                    <a:gd name="T11" fmla="*/ 3 h 22"/>
                    <a:gd name="T12" fmla="*/ 18 w 49"/>
                    <a:gd name="T13" fmla="*/ 3 h 22"/>
                    <a:gd name="T14" fmla="*/ 5 w 49"/>
                    <a:gd name="T15" fmla="*/ 10 h 22"/>
                    <a:gd name="T16" fmla="*/ 5 w 49"/>
                    <a:gd name="T17" fmla="*/ 10 h 22"/>
                    <a:gd name="T18" fmla="*/ 4 w 49"/>
                    <a:gd name="T19" fmla="*/ 18 h 22"/>
                    <a:gd name="T20" fmla="*/ 6 w 49"/>
                    <a:gd name="T21" fmla="*/ 19 h 22"/>
                    <a:gd name="T22" fmla="*/ 9 w 49"/>
                    <a:gd name="T23" fmla="*/ 15 h 22"/>
                    <a:gd name="T24" fmla="*/ 13 w 49"/>
                    <a:gd name="T25" fmla="*/ 14 h 22"/>
                    <a:gd name="T26" fmla="*/ 18 w 49"/>
                    <a:gd name="T27" fmla="*/ 16 h 22"/>
                    <a:gd name="T28" fmla="*/ 18 w 49"/>
                    <a:gd name="T29" fmla="*/ 16 h 22"/>
                    <a:gd name="T30" fmla="*/ 26 w 49"/>
                    <a:gd name="T31" fmla="*/ 12 h 22"/>
                    <a:gd name="T32" fmla="*/ 31 w 49"/>
                    <a:gd name="T33" fmla="*/ 19 h 22"/>
                    <a:gd name="T34" fmla="*/ 31 w 49"/>
                    <a:gd name="T35" fmla="*/ 19 h 22"/>
                    <a:gd name="T36" fmla="*/ 31 w 49"/>
                    <a:gd name="T37" fmla="*/ 19 h 22"/>
                    <a:gd name="T38" fmla="*/ 42 w 49"/>
                    <a:gd name="T39" fmla="*/ 22 h 22"/>
                    <a:gd name="T40" fmla="*/ 42 w 49"/>
                    <a:gd name="T41" fmla="*/ 22 h 22"/>
                    <a:gd name="T42" fmla="*/ 42 w 49"/>
                    <a:gd name="T43" fmla="*/ 22 h 22"/>
                    <a:gd name="T44" fmla="*/ 49 w 49"/>
                    <a:gd name="T45" fmla="*/ 11 h 22"/>
                    <a:gd name="T46" fmla="*/ 49 w 49"/>
                    <a:gd name="T47" fmla="*/ 11 h 22"/>
                    <a:gd name="T48" fmla="*/ 48 w 49"/>
                    <a:gd name="T49" fmla="*/ 8 h 22"/>
                    <a:gd name="T50" fmla="*/ 48 w 49"/>
                    <a:gd name="T51" fmla="*/ 8 h 22"/>
                    <a:gd name="T52" fmla="*/ 35 w 49"/>
                    <a:gd name="T5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9" h="22">
                      <a:moveTo>
                        <a:pt x="35" y="0"/>
                      </a:moveTo>
                      <a:cubicBezTo>
                        <a:pt x="33" y="0"/>
                        <a:pt x="32" y="0"/>
                        <a:pt x="30" y="0"/>
                      </a:cubicBezTo>
                      <a:cubicBezTo>
                        <a:pt x="29" y="0"/>
                        <a:pt x="28" y="0"/>
                        <a:pt x="26" y="0"/>
                      </a:cubicBezTo>
                      <a:cubicBezTo>
                        <a:pt x="25" y="0"/>
                        <a:pt x="23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19" y="2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4" y="6"/>
                        <a:pt x="9" y="8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3"/>
                        <a:pt x="0" y="15"/>
                        <a:pt x="4" y="18"/>
                      </a:cubicBezTo>
                      <a:cubicBezTo>
                        <a:pt x="4" y="19"/>
                        <a:pt x="5" y="19"/>
                        <a:pt x="6" y="19"/>
                      </a:cubicBezTo>
                      <a:cubicBezTo>
                        <a:pt x="7" y="19"/>
                        <a:pt x="8" y="16"/>
                        <a:pt x="9" y="15"/>
                      </a:cubicBezTo>
                      <a:cubicBezTo>
                        <a:pt x="10" y="14"/>
                        <a:pt x="12" y="14"/>
                        <a:pt x="13" y="14"/>
                      </a:cubicBezTo>
                      <a:cubicBezTo>
                        <a:pt x="15" y="14"/>
                        <a:pt x="16" y="15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21" y="15"/>
                        <a:pt x="24" y="12"/>
                        <a:pt x="26" y="12"/>
                      </a:cubicBezTo>
                      <a:cubicBezTo>
                        <a:pt x="28" y="12"/>
                        <a:pt x="30" y="14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5" y="20"/>
                        <a:pt x="38" y="21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6" y="20"/>
                        <a:pt x="48" y="16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9" y="10"/>
                        <a:pt x="49" y="9"/>
                        <a:pt x="48" y="8"/>
                      </a:cubicBezTo>
                      <a:cubicBezTo>
                        <a:pt x="48" y="8"/>
                        <a:pt x="48" y="8"/>
                        <a:pt x="48" y="8"/>
                      </a:cubicBezTo>
                      <a:cubicBezTo>
                        <a:pt x="45" y="1"/>
                        <a:pt x="40" y="0"/>
                        <a:pt x="35" y="0"/>
                      </a:cubicBezTo>
                    </a:path>
                  </a:pathLst>
                </a:custGeom>
                <a:solidFill>
                  <a:srgbClr val="6A4A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7" name="Freeform 2404"/>
                <p:cNvSpPr/>
                <p:nvPr/>
              </p:nvSpPr>
              <p:spPr bwMode="auto">
                <a:xfrm>
                  <a:off x="3355" y="3954"/>
                  <a:ext cx="39" cy="86"/>
                </a:xfrm>
                <a:custGeom>
                  <a:avLst/>
                  <a:gdLst>
                    <a:gd name="T0" fmla="*/ 21 w 31"/>
                    <a:gd name="T1" fmla="*/ 0 h 68"/>
                    <a:gd name="T2" fmla="*/ 20 w 31"/>
                    <a:gd name="T3" fmla="*/ 1 h 68"/>
                    <a:gd name="T4" fmla="*/ 15 w 31"/>
                    <a:gd name="T5" fmla="*/ 19 h 68"/>
                    <a:gd name="T6" fmla="*/ 15 w 31"/>
                    <a:gd name="T7" fmla="*/ 19 h 68"/>
                    <a:gd name="T8" fmla="*/ 8 w 31"/>
                    <a:gd name="T9" fmla="*/ 24 h 68"/>
                    <a:gd name="T10" fmla="*/ 1 w 31"/>
                    <a:gd name="T11" fmla="*/ 19 h 68"/>
                    <a:gd name="T12" fmla="*/ 1 w 31"/>
                    <a:gd name="T13" fmla="*/ 19 h 68"/>
                    <a:gd name="T14" fmla="*/ 0 w 31"/>
                    <a:gd name="T15" fmla="*/ 21 h 68"/>
                    <a:gd name="T16" fmla="*/ 0 w 31"/>
                    <a:gd name="T17" fmla="*/ 21 h 68"/>
                    <a:gd name="T18" fmla="*/ 0 w 31"/>
                    <a:gd name="T19" fmla="*/ 21 h 68"/>
                    <a:gd name="T20" fmla="*/ 8 w 31"/>
                    <a:gd name="T21" fmla="*/ 32 h 68"/>
                    <a:gd name="T22" fmla="*/ 14 w 31"/>
                    <a:gd name="T23" fmla="*/ 30 h 68"/>
                    <a:gd name="T24" fmla="*/ 14 w 31"/>
                    <a:gd name="T25" fmla="*/ 30 h 68"/>
                    <a:gd name="T26" fmla="*/ 14 w 31"/>
                    <a:gd name="T27" fmla="*/ 30 h 68"/>
                    <a:gd name="T28" fmla="*/ 11 w 31"/>
                    <a:gd name="T29" fmla="*/ 57 h 68"/>
                    <a:gd name="T30" fmla="*/ 11 w 31"/>
                    <a:gd name="T31" fmla="*/ 57 h 68"/>
                    <a:gd name="T32" fmla="*/ 11 w 31"/>
                    <a:gd name="T33" fmla="*/ 57 h 68"/>
                    <a:gd name="T34" fmla="*/ 26 w 31"/>
                    <a:gd name="T35" fmla="*/ 68 h 68"/>
                    <a:gd name="T36" fmla="*/ 26 w 31"/>
                    <a:gd name="T37" fmla="*/ 68 h 68"/>
                    <a:gd name="T38" fmla="*/ 30 w 31"/>
                    <a:gd name="T39" fmla="*/ 58 h 68"/>
                    <a:gd name="T40" fmla="*/ 30 w 31"/>
                    <a:gd name="T41" fmla="*/ 58 h 68"/>
                    <a:gd name="T42" fmla="*/ 19 w 31"/>
                    <a:gd name="T43" fmla="*/ 31 h 68"/>
                    <a:gd name="T44" fmla="*/ 19 w 31"/>
                    <a:gd name="T45" fmla="*/ 31 h 68"/>
                    <a:gd name="T46" fmla="*/ 19 w 31"/>
                    <a:gd name="T47" fmla="*/ 31 h 68"/>
                    <a:gd name="T48" fmla="*/ 27 w 31"/>
                    <a:gd name="T49" fmla="*/ 14 h 68"/>
                    <a:gd name="T50" fmla="*/ 27 w 31"/>
                    <a:gd name="T51" fmla="*/ 14 h 68"/>
                    <a:gd name="T52" fmla="*/ 21 w 31"/>
                    <a:gd name="T5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1" h="68">
                      <a:moveTo>
                        <a:pt x="21" y="0"/>
                      </a:moveTo>
                      <a:cubicBezTo>
                        <a:pt x="21" y="0"/>
                        <a:pt x="21" y="1"/>
                        <a:pt x="20" y="1"/>
                      </a:cubicBezTo>
                      <a:cubicBezTo>
                        <a:pt x="17" y="6"/>
                        <a:pt x="29" y="17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1" y="22"/>
                        <a:pt x="9" y="24"/>
                        <a:pt x="8" y="24"/>
                      </a:cubicBezTo>
                      <a:cubicBezTo>
                        <a:pt x="6" y="24"/>
                        <a:pt x="4" y="22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0" y="20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8"/>
                        <a:pt x="3" y="32"/>
                        <a:pt x="8" y="32"/>
                      </a:cubicBezTo>
                      <a:cubicBezTo>
                        <a:pt x="10" y="32"/>
                        <a:pt x="12" y="31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30"/>
                        <a:pt x="14" y="30"/>
                        <a:pt x="14" y="30"/>
                      </a:cubicBezTo>
                      <a:cubicBezTo>
                        <a:pt x="14" y="40"/>
                        <a:pt x="5" y="48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1" y="57"/>
                        <a:pt x="11" y="57"/>
                        <a:pt x="11" y="57"/>
                      </a:cubicBezTo>
                      <a:cubicBezTo>
                        <a:pt x="16" y="61"/>
                        <a:pt x="21" y="64"/>
                        <a:pt x="26" y="68"/>
                      </a:cubicBezTo>
                      <a:cubicBezTo>
                        <a:pt x="26" y="68"/>
                        <a:pt x="26" y="68"/>
                        <a:pt x="26" y="68"/>
                      </a:cubicBezTo>
                      <a:cubicBezTo>
                        <a:pt x="31" y="66"/>
                        <a:pt x="31" y="62"/>
                        <a:pt x="30" y="58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24" y="50"/>
                        <a:pt x="11" y="45"/>
                        <a:pt x="19" y="31"/>
                      </a:cubicBezTo>
                      <a:cubicBezTo>
                        <a:pt x="19" y="31"/>
                        <a:pt x="19" y="31"/>
                        <a:pt x="19" y="31"/>
                      </a:cubicBezTo>
                      <a:cubicBezTo>
                        <a:pt x="19" y="31"/>
                        <a:pt x="19" y="31"/>
                        <a:pt x="19" y="31"/>
                      </a:cubicBezTo>
                      <a:cubicBezTo>
                        <a:pt x="15" y="22"/>
                        <a:pt x="25" y="20"/>
                        <a:pt x="27" y="14"/>
                      </a:cubicBezTo>
                      <a:cubicBezTo>
                        <a:pt x="27" y="14"/>
                        <a:pt x="27" y="14"/>
                        <a:pt x="27" y="14"/>
                      </a:cubicBezTo>
                      <a:cubicBezTo>
                        <a:pt x="25" y="10"/>
                        <a:pt x="23" y="5"/>
                        <a:pt x="21" y="0"/>
                      </a:cubicBezTo>
                    </a:path>
                  </a:pathLst>
                </a:custGeom>
                <a:solidFill>
                  <a:srgbClr val="7F31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8" name="Freeform 2405"/>
                <p:cNvSpPr/>
                <p:nvPr/>
              </p:nvSpPr>
              <p:spPr bwMode="auto">
                <a:xfrm>
                  <a:off x="3768" y="4082"/>
                  <a:ext cx="41" cy="49"/>
                </a:xfrm>
                <a:custGeom>
                  <a:avLst/>
                  <a:gdLst>
                    <a:gd name="T0" fmla="*/ 18 w 32"/>
                    <a:gd name="T1" fmla="*/ 0 h 39"/>
                    <a:gd name="T2" fmla="*/ 15 w 32"/>
                    <a:gd name="T3" fmla="*/ 11 h 39"/>
                    <a:gd name="T4" fmla="*/ 12 w 32"/>
                    <a:gd name="T5" fmla="*/ 10 h 39"/>
                    <a:gd name="T6" fmla="*/ 8 w 32"/>
                    <a:gd name="T7" fmla="*/ 9 h 39"/>
                    <a:gd name="T8" fmla="*/ 5 w 32"/>
                    <a:gd name="T9" fmla="*/ 10 h 39"/>
                    <a:gd name="T10" fmla="*/ 0 w 32"/>
                    <a:gd name="T11" fmla="*/ 25 h 39"/>
                    <a:gd name="T12" fmla="*/ 0 w 32"/>
                    <a:gd name="T13" fmla="*/ 25 h 39"/>
                    <a:gd name="T14" fmla="*/ 7 w 32"/>
                    <a:gd name="T15" fmla="*/ 39 h 39"/>
                    <a:gd name="T16" fmla="*/ 9 w 32"/>
                    <a:gd name="T17" fmla="*/ 34 h 39"/>
                    <a:gd name="T18" fmla="*/ 27 w 32"/>
                    <a:gd name="T19" fmla="*/ 30 h 39"/>
                    <a:gd name="T20" fmla="*/ 27 w 32"/>
                    <a:gd name="T21" fmla="*/ 30 h 39"/>
                    <a:gd name="T22" fmla="*/ 18 w 32"/>
                    <a:gd name="T2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2" h="39">
                      <a:moveTo>
                        <a:pt x="18" y="0"/>
                      </a:moveTo>
                      <a:cubicBezTo>
                        <a:pt x="12" y="3"/>
                        <a:pt x="20" y="11"/>
                        <a:pt x="15" y="11"/>
                      </a:cubicBezTo>
                      <a:cubicBezTo>
                        <a:pt x="14" y="11"/>
                        <a:pt x="13" y="11"/>
                        <a:pt x="12" y="10"/>
                      </a:cubicBezTo>
                      <a:cubicBezTo>
                        <a:pt x="10" y="10"/>
                        <a:pt x="10" y="9"/>
                        <a:pt x="8" y="9"/>
                      </a:cubicBezTo>
                      <a:cubicBezTo>
                        <a:pt x="8" y="9"/>
                        <a:pt x="7" y="9"/>
                        <a:pt x="5" y="10"/>
                      </a:cubicBezTo>
                      <a:cubicBezTo>
                        <a:pt x="0" y="15"/>
                        <a:pt x="1" y="20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8" y="30"/>
                        <a:pt x="8" y="30"/>
                        <a:pt x="7" y="39"/>
                      </a:cubicBezTo>
                      <a:cubicBezTo>
                        <a:pt x="7" y="37"/>
                        <a:pt x="8" y="35"/>
                        <a:pt x="9" y="34"/>
                      </a:cubicBezTo>
                      <a:cubicBezTo>
                        <a:pt x="14" y="29"/>
                        <a:pt x="21" y="32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32" y="17"/>
                        <a:pt x="24" y="9"/>
                        <a:pt x="18" y="0"/>
                      </a:cubicBezTo>
                    </a:path>
                  </a:pathLst>
                </a:custGeom>
                <a:solidFill>
                  <a:srgbClr val="7131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19" name="Freeform 2406"/>
                <p:cNvSpPr/>
                <p:nvPr/>
              </p:nvSpPr>
              <p:spPr bwMode="auto">
                <a:xfrm>
                  <a:off x="3227" y="3895"/>
                  <a:ext cx="58" cy="47"/>
                </a:xfrm>
                <a:custGeom>
                  <a:avLst/>
                  <a:gdLst>
                    <a:gd name="T0" fmla="*/ 14 w 46"/>
                    <a:gd name="T1" fmla="*/ 0 h 37"/>
                    <a:gd name="T2" fmla="*/ 10 w 46"/>
                    <a:gd name="T3" fmla="*/ 1 h 37"/>
                    <a:gd name="T4" fmla="*/ 5 w 46"/>
                    <a:gd name="T5" fmla="*/ 4 h 37"/>
                    <a:gd name="T6" fmla="*/ 2 w 46"/>
                    <a:gd name="T7" fmla="*/ 3 h 37"/>
                    <a:gd name="T8" fmla="*/ 2 w 46"/>
                    <a:gd name="T9" fmla="*/ 3 h 37"/>
                    <a:gd name="T10" fmla="*/ 0 w 46"/>
                    <a:gd name="T11" fmla="*/ 5 h 37"/>
                    <a:gd name="T12" fmla="*/ 0 w 46"/>
                    <a:gd name="T13" fmla="*/ 5 h 37"/>
                    <a:gd name="T14" fmla="*/ 0 w 46"/>
                    <a:gd name="T15" fmla="*/ 5 h 37"/>
                    <a:gd name="T16" fmla="*/ 18 w 46"/>
                    <a:gd name="T17" fmla="*/ 24 h 37"/>
                    <a:gd name="T18" fmla="*/ 19 w 46"/>
                    <a:gd name="T19" fmla="*/ 25 h 37"/>
                    <a:gd name="T20" fmla="*/ 18 w 46"/>
                    <a:gd name="T21" fmla="*/ 24 h 37"/>
                    <a:gd name="T22" fmla="*/ 42 w 46"/>
                    <a:gd name="T23" fmla="*/ 37 h 37"/>
                    <a:gd name="T24" fmla="*/ 45 w 46"/>
                    <a:gd name="T25" fmla="*/ 33 h 37"/>
                    <a:gd name="T26" fmla="*/ 45 w 46"/>
                    <a:gd name="T27" fmla="*/ 33 h 37"/>
                    <a:gd name="T28" fmla="*/ 45 w 46"/>
                    <a:gd name="T29" fmla="*/ 33 h 37"/>
                    <a:gd name="T30" fmla="*/ 46 w 46"/>
                    <a:gd name="T31" fmla="*/ 27 h 37"/>
                    <a:gd name="T32" fmla="*/ 46 w 46"/>
                    <a:gd name="T33" fmla="*/ 27 h 37"/>
                    <a:gd name="T34" fmla="*/ 42 w 46"/>
                    <a:gd name="T35" fmla="*/ 26 h 37"/>
                    <a:gd name="T36" fmla="*/ 40 w 46"/>
                    <a:gd name="T37" fmla="*/ 26 h 37"/>
                    <a:gd name="T38" fmla="*/ 40 w 46"/>
                    <a:gd name="T39" fmla="*/ 26 h 37"/>
                    <a:gd name="T40" fmla="*/ 38 w 46"/>
                    <a:gd name="T41" fmla="*/ 27 h 37"/>
                    <a:gd name="T42" fmla="*/ 33 w 46"/>
                    <a:gd name="T43" fmla="*/ 24 h 37"/>
                    <a:gd name="T44" fmla="*/ 20 w 46"/>
                    <a:gd name="T45" fmla="*/ 1 h 37"/>
                    <a:gd name="T46" fmla="*/ 14 w 46"/>
                    <a:gd name="T4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" h="37">
                      <a:moveTo>
                        <a:pt x="14" y="0"/>
                      </a:moveTo>
                      <a:cubicBezTo>
                        <a:pt x="13" y="0"/>
                        <a:pt x="11" y="0"/>
                        <a:pt x="10" y="1"/>
                      </a:cubicBezTo>
                      <a:cubicBezTo>
                        <a:pt x="8" y="3"/>
                        <a:pt x="6" y="4"/>
                        <a:pt x="5" y="4"/>
                      </a:cubicBezTo>
                      <a:cubicBezTo>
                        <a:pt x="4" y="4"/>
                        <a:pt x="3" y="4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5" y="13"/>
                        <a:pt x="11" y="19"/>
                        <a:pt x="18" y="24"/>
                      </a:cubicBezTo>
                      <a:cubicBezTo>
                        <a:pt x="18" y="25"/>
                        <a:pt x="18" y="25"/>
                        <a:pt x="19" y="25"/>
                      </a:cubicBezTo>
                      <a:cubicBezTo>
                        <a:pt x="18" y="25"/>
                        <a:pt x="18" y="25"/>
                        <a:pt x="18" y="24"/>
                      </a:cubicBezTo>
                      <a:cubicBezTo>
                        <a:pt x="26" y="28"/>
                        <a:pt x="37" y="27"/>
                        <a:pt x="42" y="37"/>
                      </a:cubicBezTo>
                      <a:cubicBezTo>
                        <a:pt x="43" y="36"/>
                        <a:pt x="44" y="34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5" y="33"/>
                        <a:pt x="45" y="33"/>
                        <a:pt x="45" y="33"/>
                      </a:cubicBezTo>
                      <a:cubicBezTo>
                        <a:pt x="42" y="31"/>
                        <a:pt x="43" y="29"/>
                        <a:pt x="46" y="27"/>
                      </a:cubicBezTo>
                      <a:cubicBezTo>
                        <a:pt x="46" y="27"/>
                        <a:pt x="46" y="27"/>
                        <a:pt x="46" y="27"/>
                      </a:cubicBezTo>
                      <a:cubicBezTo>
                        <a:pt x="45" y="26"/>
                        <a:pt x="44" y="26"/>
                        <a:pt x="42" y="26"/>
                      </a:cubicBezTo>
                      <a:cubicBezTo>
                        <a:pt x="42" y="26"/>
                        <a:pt x="41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7"/>
                        <a:pt x="39" y="27"/>
                        <a:pt x="38" y="27"/>
                      </a:cubicBezTo>
                      <a:cubicBezTo>
                        <a:pt x="36" y="27"/>
                        <a:pt x="33" y="25"/>
                        <a:pt x="33" y="24"/>
                      </a:cubicBezTo>
                      <a:cubicBezTo>
                        <a:pt x="37" y="12"/>
                        <a:pt x="20" y="12"/>
                        <a:pt x="20" y="1"/>
                      </a:cubicBezTo>
                      <a:cubicBezTo>
                        <a:pt x="20" y="1"/>
                        <a:pt x="17" y="0"/>
                        <a:pt x="14" y="0"/>
                      </a:cubicBezTo>
                    </a:path>
                  </a:pathLst>
                </a:custGeom>
                <a:solidFill>
                  <a:srgbClr val="9448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0" name="Freeform 2407"/>
                <p:cNvSpPr/>
                <p:nvPr/>
              </p:nvSpPr>
              <p:spPr bwMode="auto">
                <a:xfrm>
                  <a:off x="4176" y="3972"/>
                  <a:ext cx="62" cy="55"/>
                </a:xfrm>
                <a:custGeom>
                  <a:avLst/>
                  <a:gdLst>
                    <a:gd name="T0" fmla="*/ 18 w 49"/>
                    <a:gd name="T1" fmla="*/ 0 h 44"/>
                    <a:gd name="T2" fmla="*/ 13 w 49"/>
                    <a:gd name="T3" fmla="*/ 2 h 44"/>
                    <a:gd name="T4" fmla="*/ 13 w 49"/>
                    <a:gd name="T5" fmla="*/ 3 h 44"/>
                    <a:gd name="T6" fmla="*/ 17 w 49"/>
                    <a:gd name="T7" fmla="*/ 4 h 44"/>
                    <a:gd name="T8" fmla="*/ 26 w 49"/>
                    <a:gd name="T9" fmla="*/ 10 h 44"/>
                    <a:gd name="T10" fmla="*/ 16 w 49"/>
                    <a:gd name="T11" fmla="*/ 19 h 44"/>
                    <a:gd name="T12" fmla="*/ 12 w 49"/>
                    <a:gd name="T13" fmla="*/ 18 h 44"/>
                    <a:gd name="T14" fmla="*/ 1 w 49"/>
                    <a:gd name="T15" fmla="*/ 33 h 44"/>
                    <a:gd name="T16" fmla="*/ 1 w 49"/>
                    <a:gd name="T17" fmla="*/ 33 h 44"/>
                    <a:gd name="T18" fmla="*/ 1 w 49"/>
                    <a:gd name="T19" fmla="*/ 33 h 44"/>
                    <a:gd name="T20" fmla="*/ 0 w 49"/>
                    <a:gd name="T21" fmla="*/ 35 h 44"/>
                    <a:gd name="T22" fmla="*/ 0 w 49"/>
                    <a:gd name="T23" fmla="*/ 35 h 44"/>
                    <a:gd name="T24" fmla="*/ 0 w 49"/>
                    <a:gd name="T25" fmla="*/ 35 h 44"/>
                    <a:gd name="T26" fmla="*/ 1 w 49"/>
                    <a:gd name="T27" fmla="*/ 44 h 44"/>
                    <a:gd name="T28" fmla="*/ 1 w 49"/>
                    <a:gd name="T29" fmla="*/ 44 h 44"/>
                    <a:gd name="T30" fmla="*/ 1 w 49"/>
                    <a:gd name="T31" fmla="*/ 44 h 44"/>
                    <a:gd name="T32" fmla="*/ 7 w 49"/>
                    <a:gd name="T33" fmla="*/ 43 h 44"/>
                    <a:gd name="T34" fmla="*/ 7 w 49"/>
                    <a:gd name="T35" fmla="*/ 43 h 44"/>
                    <a:gd name="T36" fmla="*/ 7 w 49"/>
                    <a:gd name="T37" fmla="*/ 43 h 44"/>
                    <a:gd name="T38" fmla="*/ 23 w 49"/>
                    <a:gd name="T39" fmla="*/ 33 h 44"/>
                    <a:gd name="T40" fmla="*/ 24 w 49"/>
                    <a:gd name="T41" fmla="*/ 33 h 44"/>
                    <a:gd name="T42" fmla="*/ 29 w 49"/>
                    <a:gd name="T43" fmla="*/ 16 h 44"/>
                    <a:gd name="T44" fmla="*/ 39 w 49"/>
                    <a:gd name="T45" fmla="*/ 14 h 44"/>
                    <a:gd name="T46" fmla="*/ 49 w 49"/>
                    <a:gd name="T47" fmla="*/ 14 h 44"/>
                    <a:gd name="T48" fmla="*/ 49 w 49"/>
                    <a:gd name="T49" fmla="*/ 14 h 44"/>
                    <a:gd name="T50" fmla="*/ 31 w 49"/>
                    <a:gd name="T51" fmla="*/ 3 h 44"/>
                    <a:gd name="T52" fmla="*/ 31 w 49"/>
                    <a:gd name="T53" fmla="*/ 3 h 44"/>
                    <a:gd name="T54" fmla="*/ 31 w 49"/>
                    <a:gd name="T55" fmla="*/ 3 h 44"/>
                    <a:gd name="T56" fmla="*/ 25 w 49"/>
                    <a:gd name="T57" fmla="*/ 2 h 44"/>
                    <a:gd name="T58" fmla="*/ 18 w 49"/>
                    <a:gd name="T59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9" h="44">
                      <a:moveTo>
                        <a:pt x="18" y="0"/>
                      </a:moveTo>
                      <a:cubicBezTo>
                        <a:pt x="16" y="0"/>
                        <a:pt x="15" y="1"/>
                        <a:pt x="13" y="2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4" y="3"/>
                        <a:pt x="16" y="4"/>
                        <a:pt x="17" y="4"/>
                      </a:cubicBezTo>
                      <a:cubicBezTo>
                        <a:pt x="20" y="6"/>
                        <a:pt x="29" y="3"/>
                        <a:pt x="26" y="10"/>
                      </a:cubicBezTo>
                      <a:cubicBezTo>
                        <a:pt x="24" y="13"/>
                        <a:pt x="22" y="19"/>
                        <a:pt x="16" y="19"/>
                      </a:cubicBezTo>
                      <a:cubicBezTo>
                        <a:pt x="15" y="19"/>
                        <a:pt x="13" y="19"/>
                        <a:pt x="12" y="18"/>
                      </a:cubicBezTo>
                      <a:cubicBezTo>
                        <a:pt x="12" y="26"/>
                        <a:pt x="6" y="29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4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8"/>
                        <a:pt x="1" y="41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3" y="44"/>
                        <a:pt x="5" y="44"/>
                        <a:pt x="7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7" y="43"/>
                        <a:pt x="7" y="43"/>
                        <a:pt x="7" y="43"/>
                      </a:cubicBezTo>
                      <a:cubicBezTo>
                        <a:pt x="11" y="38"/>
                        <a:pt x="15" y="33"/>
                        <a:pt x="23" y="33"/>
                      </a:cubicBezTo>
                      <a:cubicBezTo>
                        <a:pt x="23" y="33"/>
                        <a:pt x="24" y="33"/>
                        <a:pt x="24" y="33"/>
                      </a:cubicBezTo>
                      <a:cubicBezTo>
                        <a:pt x="17" y="25"/>
                        <a:pt x="21" y="20"/>
                        <a:pt x="29" y="16"/>
                      </a:cubicBezTo>
                      <a:cubicBezTo>
                        <a:pt x="32" y="14"/>
                        <a:pt x="36" y="14"/>
                        <a:pt x="39" y="14"/>
                      </a:cubicBezTo>
                      <a:cubicBezTo>
                        <a:pt x="42" y="14"/>
                        <a:pt x="45" y="14"/>
                        <a:pt x="49" y="14"/>
                      </a:cubicBezTo>
                      <a:cubicBezTo>
                        <a:pt x="49" y="14"/>
                        <a:pt x="49" y="14"/>
                        <a:pt x="49" y="14"/>
                      </a:cubicBezTo>
                      <a:cubicBezTo>
                        <a:pt x="46" y="7"/>
                        <a:pt x="38" y="5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29" y="3"/>
                        <a:pt x="27" y="2"/>
                        <a:pt x="25" y="2"/>
                      </a:cubicBezTo>
                      <a:cubicBezTo>
                        <a:pt x="23" y="1"/>
                        <a:pt x="21" y="0"/>
                        <a:pt x="18" y="0"/>
                      </a:cubicBezTo>
                    </a:path>
                  </a:pathLst>
                </a:custGeom>
                <a:solidFill>
                  <a:srgbClr val="6B45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1" name="Freeform 2408"/>
                <p:cNvSpPr/>
                <p:nvPr/>
              </p:nvSpPr>
              <p:spPr bwMode="auto">
                <a:xfrm>
                  <a:off x="2936" y="3307"/>
                  <a:ext cx="63" cy="38"/>
                </a:xfrm>
                <a:custGeom>
                  <a:avLst/>
                  <a:gdLst>
                    <a:gd name="T0" fmla="*/ 4 w 50"/>
                    <a:gd name="T1" fmla="*/ 0 h 30"/>
                    <a:gd name="T2" fmla="*/ 0 w 50"/>
                    <a:gd name="T3" fmla="*/ 2 h 30"/>
                    <a:gd name="T4" fmla="*/ 0 w 50"/>
                    <a:gd name="T5" fmla="*/ 2 h 30"/>
                    <a:gd name="T6" fmla="*/ 6 w 50"/>
                    <a:gd name="T7" fmla="*/ 16 h 30"/>
                    <a:gd name="T8" fmla="*/ 6 w 50"/>
                    <a:gd name="T9" fmla="*/ 16 h 30"/>
                    <a:gd name="T10" fmla="*/ 22 w 50"/>
                    <a:gd name="T11" fmla="*/ 27 h 30"/>
                    <a:gd name="T12" fmla="*/ 22 w 50"/>
                    <a:gd name="T13" fmla="*/ 27 h 30"/>
                    <a:gd name="T14" fmla="*/ 22 w 50"/>
                    <a:gd name="T15" fmla="*/ 27 h 30"/>
                    <a:gd name="T16" fmla="*/ 22 w 50"/>
                    <a:gd name="T17" fmla="*/ 27 h 30"/>
                    <a:gd name="T18" fmla="*/ 22 w 50"/>
                    <a:gd name="T19" fmla="*/ 27 h 30"/>
                    <a:gd name="T20" fmla="*/ 39 w 50"/>
                    <a:gd name="T21" fmla="*/ 29 h 30"/>
                    <a:gd name="T22" fmla="*/ 39 w 50"/>
                    <a:gd name="T23" fmla="*/ 29 h 30"/>
                    <a:gd name="T24" fmla="*/ 39 w 50"/>
                    <a:gd name="T25" fmla="*/ 29 h 30"/>
                    <a:gd name="T26" fmla="*/ 43 w 50"/>
                    <a:gd name="T27" fmla="*/ 27 h 30"/>
                    <a:gd name="T28" fmla="*/ 50 w 50"/>
                    <a:gd name="T29" fmla="*/ 30 h 30"/>
                    <a:gd name="T30" fmla="*/ 50 w 50"/>
                    <a:gd name="T31" fmla="*/ 30 h 30"/>
                    <a:gd name="T32" fmla="*/ 35 w 50"/>
                    <a:gd name="T33" fmla="*/ 13 h 30"/>
                    <a:gd name="T34" fmla="*/ 32 w 50"/>
                    <a:gd name="T35" fmla="*/ 10 h 30"/>
                    <a:gd name="T36" fmla="*/ 35 w 50"/>
                    <a:gd name="T37" fmla="*/ 13 h 30"/>
                    <a:gd name="T38" fmla="*/ 28 w 50"/>
                    <a:gd name="T39" fmla="*/ 9 h 30"/>
                    <a:gd name="T40" fmla="*/ 28 w 50"/>
                    <a:gd name="T41" fmla="*/ 9 h 30"/>
                    <a:gd name="T42" fmla="*/ 34 w 50"/>
                    <a:gd name="T43" fmla="*/ 20 h 30"/>
                    <a:gd name="T44" fmla="*/ 31 w 50"/>
                    <a:gd name="T45" fmla="*/ 21 h 30"/>
                    <a:gd name="T46" fmla="*/ 29 w 50"/>
                    <a:gd name="T47" fmla="*/ 21 h 30"/>
                    <a:gd name="T48" fmla="*/ 22 w 50"/>
                    <a:gd name="T49" fmla="*/ 8 h 30"/>
                    <a:gd name="T50" fmla="*/ 12 w 50"/>
                    <a:gd name="T51" fmla="*/ 0 h 30"/>
                    <a:gd name="T52" fmla="*/ 11 w 50"/>
                    <a:gd name="T53" fmla="*/ 0 h 30"/>
                    <a:gd name="T54" fmla="*/ 11 w 50"/>
                    <a:gd name="T55" fmla="*/ 0 h 30"/>
                    <a:gd name="T56" fmla="*/ 9 w 50"/>
                    <a:gd name="T57" fmla="*/ 1 h 30"/>
                    <a:gd name="T58" fmla="*/ 6 w 50"/>
                    <a:gd name="T59" fmla="*/ 0 h 30"/>
                    <a:gd name="T60" fmla="*/ 4 w 50"/>
                    <a:gd name="T6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0" h="30">
                      <a:moveTo>
                        <a:pt x="4" y="0"/>
                      </a:moveTo>
                      <a:cubicBezTo>
                        <a:pt x="2" y="0"/>
                        <a:pt x="1" y="0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7"/>
                        <a:pt x="4" y="12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11" y="21"/>
                        <a:pt x="20" y="18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8" y="28"/>
                        <a:pt x="34" y="28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39" y="29"/>
                        <a:pt x="39" y="29"/>
                        <a:pt x="39" y="29"/>
                      </a:cubicBezTo>
                      <a:cubicBezTo>
                        <a:pt x="41" y="28"/>
                        <a:pt x="42" y="27"/>
                        <a:pt x="43" y="27"/>
                      </a:cubicBezTo>
                      <a:cubicBezTo>
                        <a:pt x="46" y="27"/>
                        <a:pt x="48" y="28"/>
                        <a:pt x="50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46" y="23"/>
                        <a:pt x="41" y="17"/>
                        <a:pt x="35" y="13"/>
                      </a:cubicBezTo>
                      <a:cubicBezTo>
                        <a:pt x="34" y="12"/>
                        <a:pt x="33" y="11"/>
                        <a:pt x="32" y="10"/>
                      </a:cubicBezTo>
                      <a:cubicBezTo>
                        <a:pt x="33" y="11"/>
                        <a:pt x="34" y="12"/>
                        <a:pt x="35" y="13"/>
                      </a:cubicBezTo>
                      <a:cubicBezTo>
                        <a:pt x="32" y="12"/>
                        <a:pt x="30" y="10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7" y="14"/>
                        <a:pt x="37" y="14"/>
                        <a:pt x="34" y="20"/>
                      </a:cubicBezTo>
                      <a:cubicBezTo>
                        <a:pt x="33" y="21"/>
                        <a:pt x="32" y="21"/>
                        <a:pt x="31" y="21"/>
                      </a:cubicBezTo>
                      <a:cubicBezTo>
                        <a:pt x="31" y="21"/>
                        <a:pt x="30" y="21"/>
                        <a:pt x="29" y="21"/>
                      </a:cubicBezTo>
                      <a:cubicBezTo>
                        <a:pt x="23" y="18"/>
                        <a:pt x="21" y="14"/>
                        <a:pt x="22" y="8"/>
                      </a:cubicBezTo>
                      <a:cubicBezTo>
                        <a:pt x="18" y="5"/>
                        <a:pt x="17" y="0"/>
                        <a:pt x="12" y="0"/>
                      </a:cubicBezTo>
                      <a:cubicBezTo>
                        <a:pt x="12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8" y="1"/>
                        <a:pt x="7" y="1"/>
                        <a:pt x="6" y="0"/>
                      </a:cubicBezTo>
                      <a:cubicBezTo>
                        <a:pt x="5" y="0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6B46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2" name="Freeform 2409"/>
                <p:cNvSpPr>
                  <a:spLocks noEditPoints="1"/>
                </p:cNvSpPr>
                <p:nvPr/>
              </p:nvSpPr>
              <p:spPr bwMode="auto">
                <a:xfrm>
                  <a:off x="2949" y="3342"/>
                  <a:ext cx="46" cy="47"/>
                </a:xfrm>
                <a:custGeom>
                  <a:avLst/>
                  <a:gdLst>
                    <a:gd name="T0" fmla="*/ 12 w 37"/>
                    <a:gd name="T1" fmla="*/ 0 h 38"/>
                    <a:gd name="T2" fmla="*/ 12 w 37"/>
                    <a:gd name="T3" fmla="*/ 0 h 38"/>
                    <a:gd name="T4" fmla="*/ 12 w 37"/>
                    <a:gd name="T5" fmla="*/ 0 h 38"/>
                    <a:gd name="T6" fmla="*/ 12 w 37"/>
                    <a:gd name="T7" fmla="*/ 0 h 38"/>
                    <a:gd name="T8" fmla="*/ 12 w 37"/>
                    <a:gd name="T9" fmla="*/ 0 h 38"/>
                    <a:gd name="T10" fmla="*/ 6 w 37"/>
                    <a:gd name="T11" fmla="*/ 11 h 38"/>
                    <a:gd name="T12" fmla="*/ 5 w 37"/>
                    <a:gd name="T13" fmla="*/ 13 h 38"/>
                    <a:gd name="T14" fmla="*/ 0 w 37"/>
                    <a:gd name="T15" fmla="*/ 12 h 38"/>
                    <a:gd name="T16" fmla="*/ 0 w 37"/>
                    <a:gd name="T17" fmla="*/ 12 h 38"/>
                    <a:gd name="T18" fmla="*/ 31 w 37"/>
                    <a:gd name="T19" fmla="*/ 38 h 38"/>
                    <a:gd name="T20" fmla="*/ 31 w 37"/>
                    <a:gd name="T21" fmla="*/ 38 h 38"/>
                    <a:gd name="T22" fmla="*/ 31 w 37"/>
                    <a:gd name="T23" fmla="*/ 23 h 38"/>
                    <a:gd name="T24" fmla="*/ 31 w 37"/>
                    <a:gd name="T25" fmla="*/ 23 h 38"/>
                    <a:gd name="T26" fmla="*/ 19 w 37"/>
                    <a:gd name="T27" fmla="*/ 16 h 38"/>
                    <a:gd name="T28" fmla="*/ 17 w 37"/>
                    <a:gd name="T29" fmla="*/ 8 h 38"/>
                    <a:gd name="T30" fmla="*/ 19 w 37"/>
                    <a:gd name="T31" fmla="*/ 6 h 38"/>
                    <a:gd name="T32" fmla="*/ 23 w 37"/>
                    <a:gd name="T33" fmla="*/ 7 h 38"/>
                    <a:gd name="T34" fmla="*/ 23 w 37"/>
                    <a:gd name="T35" fmla="*/ 7 h 38"/>
                    <a:gd name="T36" fmla="*/ 29 w 37"/>
                    <a:gd name="T37" fmla="*/ 2 h 38"/>
                    <a:gd name="T38" fmla="*/ 29 w 37"/>
                    <a:gd name="T39" fmla="*/ 2 h 38"/>
                    <a:gd name="T40" fmla="*/ 12 w 37"/>
                    <a:gd name="T41" fmla="*/ 0 h 38"/>
                    <a:gd name="T42" fmla="*/ 12 w 37"/>
                    <a:gd name="T43" fmla="*/ 0 h 38"/>
                    <a:gd name="T44" fmla="*/ 12 w 37"/>
                    <a:gd name="T45" fmla="*/ 0 h 38"/>
                    <a:gd name="T46" fmla="*/ 12 w 37"/>
                    <a:gd name="T47" fmla="*/ 0 h 38"/>
                    <a:gd name="T48" fmla="*/ 12 w 37"/>
                    <a:gd name="T49" fmla="*/ 0 h 38"/>
                    <a:gd name="T50" fmla="*/ 12 w 37"/>
                    <a:gd name="T51" fmla="*/ 0 h 38"/>
                    <a:gd name="T52" fmla="*/ 12 w 37"/>
                    <a:gd name="T5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7" h="38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9" y="4"/>
                        <a:pt x="3" y="5"/>
                        <a:pt x="6" y="11"/>
                      </a:cubicBezTo>
                      <a:cubicBezTo>
                        <a:pt x="6" y="12"/>
                        <a:pt x="6" y="13"/>
                        <a:pt x="5" y="13"/>
                      </a:cubicBezTo>
                      <a:cubicBezTo>
                        <a:pt x="4" y="13"/>
                        <a:pt x="3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9" y="22"/>
                        <a:pt x="19" y="31"/>
                        <a:pt x="31" y="38"/>
                      </a:cubicBezTo>
                      <a:cubicBezTo>
                        <a:pt x="31" y="38"/>
                        <a:pt x="31" y="38"/>
                        <a:pt x="31" y="38"/>
                      </a:cubicBezTo>
                      <a:cubicBezTo>
                        <a:pt x="37" y="34"/>
                        <a:pt x="33" y="28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27" y="21"/>
                        <a:pt x="23" y="19"/>
                        <a:pt x="19" y="16"/>
                      </a:cubicBezTo>
                      <a:cubicBezTo>
                        <a:pt x="16" y="14"/>
                        <a:pt x="16" y="11"/>
                        <a:pt x="17" y="8"/>
                      </a:cubicBezTo>
                      <a:cubicBezTo>
                        <a:pt x="18" y="7"/>
                        <a:pt x="18" y="6"/>
                        <a:pt x="19" y="6"/>
                      </a:cubicBezTo>
                      <a:cubicBezTo>
                        <a:pt x="20" y="6"/>
                        <a:pt x="22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5" y="6"/>
                        <a:pt x="27" y="4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4" y="1"/>
                        <a:pt x="18" y="1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</a:path>
                  </a:pathLst>
                </a:custGeom>
                <a:solidFill>
                  <a:srgbClr val="765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3" name="Freeform 2410"/>
                <p:cNvSpPr/>
                <p:nvPr/>
              </p:nvSpPr>
              <p:spPr bwMode="auto">
                <a:xfrm>
                  <a:off x="3695" y="3450"/>
                  <a:ext cx="47" cy="33"/>
                </a:xfrm>
                <a:custGeom>
                  <a:avLst/>
                  <a:gdLst>
                    <a:gd name="T0" fmla="*/ 20 w 37"/>
                    <a:gd name="T1" fmla="*/ 0 h 26"/>
                    <a:gd name="T2" fmla="*/ 10 w 37"/>
                    <a:gd name="T3" fmla="*/ 9 h 26"/>
                    <a:gd name="T4" fmla="*/ 9 w 37"/>
                    <a:gd name="T5" fmla="*/ 10 h 26"/>
                    <a:gd name="T6" fmla="*/ 7 w 37"/>
                    <a:gd name="T7" fmla="*/ 5 h 26"/>
                    <a:gd name="T8" fmla="*/ 4 w 37"/>
                    <a:gd name="T9" fmla="*/ 2 h 26"/>
                    <a:gd name="T10" fmla="*/ 2 w 37"/>
                    <a:gd name="T11" fmla="*/ 2 h 26"/>
                    <a:gd name="T12" fmla="*/ 0 w 37"/>
                    <a:gd name="T13" fmla="*/ 6 h 26"/>
                    <a:gd name="T14" fmla="*/ 0 w 37"/>
                    <a:gd name="T15" fmla="*/ 17 h 26"/>
                    <a:gd name="T16" fmla="*/ 0 w 37"/>
                    <a:gd name="T17" fmla="*/ 17 h 26"/>
                    <a:gd name="T18" fmla="*/ 1 w 37"/>
                    <a:gd name="T19" fmla="*/ 26 h 26"/>
                    <a:gd name="T20" fmla="*/ 1 w 37"/>
                    <a:gd name="T21" fmla="*/ 26 h 26"/>
                    <a:gd name="T22" fmla="*/ 1 w 37"/>
                    <a:gd name="T23" fmla="*/ 26 h 26"/>
                    <a:gd name="T24" fmla="*/ 3 w 37"/>
                    <a:gd name="T25" fmla="*/ 26 h 26"/>
                    <a:gd name="T26" fmla="*/ 7 w 37"/>
                    <a:gd name="T27" fmla="*/ 25 h 26"/>
                    <a:gd name="T28" fmla="*/ 11 w 37"/>
                    <a:gd name="T29" fmla="*/ 24 h 26"/>
                    <a:gd name="T30" fmla="*/ 12 w 37"/>
                    <a:gd name="T31" fmla="*/ 24 h 26"/>
                    <a:gd name="T32" fmla="*/ 12 w 37"/>
                    <a:gd name="T33" fmla="*/ 24 h 26"/>
                    <a:gd name="T34" fmla="*/ 12 w 37"/>
                    <a:gd name="T35" fmla="*/ 24 h 26"/>
                    <a:gd name="T36" fmla="*/ 36 w 37"/>
                    <a:gd name="T37" fmla="*/ 12 h 26"/>
                    <a:gd name="T38" fmla="*/ 36 w 37"/>
                    <a:gd name="T39" fmla="*/ 12 h 26"/>
                    <a:gd name="T40" fmla="*/ 32 w 37"/>
                    <a:gd name="T41" fmla="*/ 2 h 26"/>
                    <a:gd name="T42" fmla="*/ 32 w 37"/>
                    <a:gd name="T43" fmla="*/ 2 h 26"/>
                    <a:gd name="T44" fmla="*/ 20 w 37"/>
                    <a:gd name="T45" fmla="*/ 0 h 26"/>
                    <a:gd name="T46" fmla="*/ 20 w 37"/>
                    <a:gd name="T4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7" h="26">
                      <a:moveTo>
                        <a:pt x="20" y="0"/>
                      </a:moveTo>
                      <a:cubicBezTo>
                        <a:pt x="23" y="9"/>
                        <a:pt x="14" y="7"/>
                        <a:pt x="10" y="9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7" y="10"/>
                        <a:pt x="7" y="7"/>
                        <a:pt x="7" y="5"/>
                      </a:cubicBezTo>
                      <a:cubicBezTo>
                        <a:pt x="6" y="3"/>
                        <a:pt x="6" y="2"/>
                        <a:pt x="4" y="2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1" y="3"/>
                        <a:pt x="0" y="5"/>
                        <a:pt x="0" y="6"/>
                      </a:cubicBezTo>
                      <a:cubicBezTo>
                        <a:pt x="0" y="10"/>
                        <a:pt x="0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20"/>
                        <a:pt x="1" y="23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4" y="26"/>
                        <a:pt x="5" y="26"/>
                        <a:pt x="7" y="25"/>
                      </a:cubicBezTo>
                      <a:cubicBezTo>
                        <a:pt x="8" y="25"/>
                        <a:pt x="9" y="24"/>
                        <a:pt x="11" y="24"/>
                      </a:cubicBezTo>
                      <a:cubicBezTo>
                        <a:pt x="11" y="24"/>
                        <a:pt x="11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20" y="20"/>
                        <a:pt x="28" y="16"/>
                        <a:pt x="36" y="12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37" y="8"/>
                        <a:pt x="35" y="5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28" y="2"/>
                        <a:pt x="24" y="1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5F3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4" name="Freeform 2411"/>
                <p:cNvSpPr/>
                <p:nvPr/>
              </p:nvSpPr>
              <p:spPr bwMode="auto">
                <a:xfrm>
                  <a:off x="3814" y="4089"/>
                  <a:ext cx="53" cy="36"/>
                </a:xfrm>
                <a:custGeom>
                  <a:avLst/>
                  <a:gdLst>
                    <a:gd name="T0" fmla="*/ 29 w 42"/>
                    <a:gd name="T1" fmla="*/ 0 h 28"/>
                    <a:gd name="T2" fmla="*/ 19 w 42"/>
                    <a:gd name="T3" fmla="*/ 6 h 28"/>
                    <a:gd name="T4" fmla="*/ 12 w 42"/>
                    <a:gd name="T5" fmla="*/ 10 h 28"/>
                    <a:gd name="T6" fmla="*/ 4 w 42"/>
                    <a:gd name="T7" fmla="*/ 7 h 28"/>
                    <a:gd name="T8" fmla="*/ 4 w 42"/>
                    <a:gd name="T9" fmla="*/ 7 h 28"/>
                    <a:gd name="T10" fmla="*/ 15 w 42"/>
                    <a:gd name="T11" fmla="*/ 21 h 28"/>
                    <a:gd name="T12" fmla="*/ 15 w 42"/>
                    <a:gd name="T13" fmla="*/ 21 h 28"/>
                    <a:gd name="T14" fmla="*/ 28 w 42"/>
                    <a:gd name="T15" fmla="*/ 26 h 28"/>
                    <a:gd name="T16" fmla="*/ 28 w 42"/>
                    <a:gd name="T17" fmla="*/ 26 h 28"/>
                    <a:gd name="T18" fmla="*/ 28 w 42"/>
                    <a:gd name="T19" fmla="*/ 26 h 28"/>
                    <a:gd name="T20" fmla="*/ 30 w 42"/>
                    <a:gd name="T21" fmla="*/ 25 h 28"/>
                    <a:gd name="T22" fmla="*/ 35 w 42"/>
                    <a:gd name="T23" fmla="*/ 27 h 28"/>
                    <a:gd name="T24" fmla="*/ 39 w 42"/>
                    <a:gd name="T25" fmla="*/ 28 h 28"/>
                    <a:gd name="T26" fmla="*/ 42 w 42"/>
                    <a:gd name="T27" fmla="*/ 27 h 28"/>
                    <a:gd name="T28" fmla="*/ 42 w 42"/>
                    <a:gd name="T29" fmla="*/ 27 h 28"/>
                    <a:gd name="T30" fmla="*/ 42 w 42"/>
                    <a:gd name="T31" fmla="*/ 27 h 28"/>
                    <a:gd name="T32" fmla="*/ 42 w 42"/>
                    <a:gd name="T33" fmla="*/ 27 h 28"/>
                    <a:gd name="T34" fmla="*/ 42 w 42"/>
                    <a:gd name="T35" fmla="*/ 27 h 28"/>
                    <a:gd name="T36" fmla="*/ 42 w 42"/>
                    <a:gd name="T37" fmla="*/ 27 h 28"/>
                    <a:gd name="T38" fmla="*/ 40 w 42"/>
                    <a:gd name="T39" fmla="*/ 25 h 28"/>
                    <a:gd name="T40" fmla="*/ 40 w 42"/>
                    <a:gd name="T41" fmla="*/ 25 h 28"/>
                    <a:gd name="T42" fmla="*/ 32 w 42"/>
                    <a:gd name="T43" fmla="*/ 0 h 28"/>
                    <a:gd name="T44" fmla="*/ 32 w 42"/>
                    <a:gd name="T45" fmla="*/ 0 h 28"/>
                    <a:gd name="T46" fmla="*/ 29 w 42"/>
                    <a:gd name="T4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2" h="28">
                      <a:moveTo>
                        <a:pt x="29" y="0"/>
                      </a:moveTo>
                      <a:cubicBezTo>
                        <a:pt x="25" y="0"/>
                        <a:pt x="22" y="4"/>
                        <a:pt x="19" y="6"/>
                      </a:cubicBezTo>
                      <a:cubicBezTo>
                        <a:pt x="17" y="9"/>
                        <a:pt x="14" y="10"/>
                        <a:pt x="12" y="10"/>
                      </a:cubicBezTo>
                      <a:cubicBezTo>
                        <a:pt x="9" y="10"/>
                        <a:pt x="7" y="9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0" y="18"/>
                        <a:pt x="11" y="17"/>
                        <a:pt x="15" y="21"/>
                      </a:cubicBezTo>
                      <a:cubicBezTo>
                        <a:pt x="15" y="21"/>
                        <a:pt x="15" y="21"/>
                        <a:pt x="15" y="21"/>
                      </a:cubicBezTo>
                      <a:cubicBezTo>
                        <a:pt x="19" y="23"/>
                        <a:pt x="23" y="24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8" y="25"/>
                        <a:pt x="29" y="25"/>
                        <a:pt x="30" y="25"/>
                      </a:cubicBezTo>
                      <a:cubicBezTo>
                        <a:pt x="32" y="25"/>
                        <a:pt x="33" y="26"/>
                        <a:pt x="35" y="27"/>
                      </a:cubicBezTo>
                      <a:cubicBezTo>
                        <a:pt x="36" y="27"/>
                        <a:pt x="38" y="28"/>
                        <a:pt x="39" y="28"/>
                      </a:cubicBezTo>
                      <a:cubicBezTo>
                        <a:pt x="40" y="28"/>
                        <a:pt x="41" y="28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6"/>
                        <a:pt x="41" y="26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33" y="19"/>
                        <a:pt x="37" y="8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1" y="0"/>
                        <a:pt x="30" y="0"/>
                        <a:pt x="29" y="0"/>
                      </a:cubicBezTo>
                    </a:path>
                  </a:pathLst>
                </a:custGeom>
                <a:solidFill>
                  <a:srgbClr val="6830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5" name="Freeform 2412"/>
                <p:cNvSpPr>
                  <a:spLocks noEditPoints="1"/>
                </p:cNvSpPr>
                <p:nvPr/>
              </p:nvSpPr>
              <p:spPr bwMode="auto">
                <a:xfrm>
                  <a:off x="3328" y="3981"/>
                  <a:ext cx="45" cy="45"/>
                </a:xfrm>
                <a:custGeom>
                  <a:avLst/>
                  <a:gdLst>
                    <a:gd name="T0" fmla="*/ 15 w 36"/>
                    <a:gd name="T1" fmla="*/ 15 h 36"/>
                    <a:gd name="T2" fmla="*/ 8 w 36"/>
                    <a:gd name="T3" fmla="*/ 13 h 36"/>
                    <a:gd name="T4" fmla="*/ 21 w 36"/>
                    <a:gd name="T5" fmla="*/ 11 h 36"/>
                    <a:gd name="T6" fmla="*/ 15 w 36"/>
                    <a:gd name="T7" fmla="*/ 15 h 36"/>
                    <a:gd name="T8" fmla="*/ 22 w 36"/>
                    <a:gd name="T9" fmla="*/ 0 h 36"/>
                    <a:gd name="T10" fmla="*/ 9 w 36"/>
                    <a:gd name="T11" fmla="*/ 1 h 36"/>
                    <a:gd name="T12" fmla="*/ 9 w 36"/>
                    <a:gd name="T13" fmla="*/ 1 h 36"/>
                    <a:gd name="T14" fmla="*/ 11 w 36"/>
                    <a:gd name="T15" fmla="*/ 21 h 36"/>
                    <a:gd name="T16" fmla="*/ 11 w 36"/>
                    <a:gd name="T17" fmla="*/ 21 h 36"/>
                    <a:gd name="T18" fmla="*/ 20 w 36"/>
                    <a:gd name="T19" fmla="*/ 27 h 36"/>
                    <a:gd name="T20" fmla="*/ 20 w 36"/>
                    <a:gd name="T21" fmla="*/ 27 h 36"/>
                    <a:gd name="T22" fmla="*/ 20 w 36"/>
                    <a:gd name="T23" fmla="*/ 27 h 36"/>
                    <a:gd name="T24" fmla="*/ 27 w 36"/>
                    <a:gd name="T25" fmla="*/ 19 h 36"/>
                    <a:gd name="T26" fmla="*/ 22 w 36"/>
                    <a:gd name="T27" fmla="*/ 29 h 36"/>
                    <a:gd name="T28" fmla="*/ 22 w 36"/>
                    <a:gd name="T29" fmla="*/ 29 h 36"/>
                    <a:gd name="T30" fmla="*/ 33 w 36"/>
                    <a:gd name="T31" fmla="*/ 36 h 36"/>
                    <a:gd name="T32" fmla="*/ 33 w 36"/>
                    <a:gd name="T33" fmla="*/ 36 h 36"/>
                    <a:gd name="T34" fmla="*/ 36 w 36"/>
                    <a:gd name="T35" fmla="*/ 9 h 36"/>
                    <a:gd name="T36" fmla="*/ 30 w 36"/>
                    <a:gd name="T37" fmla="*/ 11 h 36"/>
                    <a:gd name="T38" fmla="*/ 22 w 36"/>
                    <a:gd name="T39" fmla="*/ 0 h 36"/>
                    <a:gd name="T40" fmla="*/ 22 w 36"/>
                    <a:gd name="T4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" h="36">
                      <a:moveTo>
                        <a:pt x="15" y="15"/>
                      </a:moveTo>
                      <a:cubicBezTo>
                        <a:pt x="13" y="15"/>
                        <a:pt x="11" y="15"/>
                        <a:pt x="8" y="13"/>
                      </a:cubicBezTo>
                      <a:cubicBezTo>
                        <a:pt x="13" y="12"/>
                        <a:pt x="17" y="12"/>
                        <a:pt x="21" y="11"/>
                      </a:cubicBezTo>
                      <a:cubicBezTo>
                        <a:pt x="19" y="14"/>
                        <a:pt x="17" y="15"/>
                        <a:pt x="15" y="15"/>
                      </a:cubicBezTo>
                      <a:moveTo>
                        <a:pt x="22" y="0"/>
                      </a:moveTo>
                      <a:cubicBezTo>
                        <a:pt x="17" y="0"/>
                        <a:pt x="13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0" y="9"/>
                        <a:pt x="6" y="15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3" y="24"/>
                        <a:pt x="16" y="26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2" y="25"/>
                        <a:pt x="23" y="20"/>
                        <a:pt x="27" y="19"/>
                      </a:cubicBezTo>
                      <a:cubicBezTo>
                        <a:pt x="30" y="25"/>
                        <a:pt x="25" y="27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5" y="31"/>
                        <a:pt x="29" y="34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27" y="27"/>
                        <a:pt x="36" y="19"/>
                        <a:pt x="36" y="9"/>
                      </a:cubicBezTo>
                      <a:cubicBezTo>
                        <a:pt x="34" y="10"/>
                        <a:pt x="32" y="11"/>
                        <a:pt x="30" y="11"/>
                      </a:cubicBezTo>
                      <a:cubicBezTo>
                        <a:pt x="25" y="11"/>
                        <a:pt x="22" y="7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</a:path>
                  </a:pathLst>
                </a:custGeom>
                <a:solidFill>
                  <a:srgbClr val="8B3C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6" name="Freeform 2413"/>
                <p:cNvSpPr/>
                <p:nvPr/>
              </p:nvSpPr>
              <p:spPr bwMode="auto">
                <a:xfrm>
                  <a:off x="2995" y="3382"/>
                  <a:ext cx="61" cy="33"/>
                </a:xfrm>
                <a:custGeom>
                  <a:avLst/>
                  <a:gdLst>
                    <a:gd name="T0" fmla="*/ 36 w 48"/>
                    <a:gd name="T1" fmla="*/ 0 h 26"/>
                    <a:gd name="T2" fmla="*/ 36 w 48"/>
                    <a:gd name="T3" fmla="*/ 0 h 26"/>
                    <a:gd name="T4" fmla="*/ 17 w 48"/>
                    <a:gd name="T5" fmla="*/ 8 h 26"/>
                    <a:gd name="T6" fmla="*/ 9 w 48"/>
                    <a:gd name="T7" fmla="*/ 7 h 26"/>
                    <a:gd name="T8" fmla="*/ 9 w 48"/>
                    <a:gd name="T9" fmla="*/ 7 h 26"/>
                    <a:gd name="T10" fmla="*/ 13 w 48"/>
                    <a:gd name="T11" fmla="*/ 20 h 26"/>
                    <a:gd name="T12" fmla="*/ 13 w 48"/>
                    <a:gd name="T13" fmla="*/ 20 h 26"/>
                    <a:gd name="T14" fmla="*/ 17 w 48"/>
                    <a:gd name="T15" fmla="*/ 18 h 26"/>
                    <a:gd name="T16" fmla="*/ 20 w 48"/>
                    <a:gd name="T17" fmla="*/ 24 h 26"/>
                    <a:gd name="T18" fmla="*/ 20 w 48"/>
                    <a:gd name="T19" fmla="*/ 24 h 26"/>
                    <a:gd name="T20" fmla="*/ 22 w 48"/>
                    <a:gd name="T21" fmla="*/ 26 h 26"/>
                    <a:gd name="T22" fmla="*/ 35 w 48"/>
                    <a:gd name="T23" fmla="*/ 9 h 26"/>
                    <a:gd name="T24" fmla="*/ 42 w 48"/>
                    <a:gd name="T25" fmla="*/ 15 h 26"/>
                    <a:gd name="T26" fmla="*/ 48 w 48"/>
                    <a:gd name="T27" fmla="*/ 11 h 26"/>
                    <a:gd name="T28" fmla="*/ 36 w 48"/>
                    <a:gd name="T2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8" h="26">
                      <a:moveTo>
                        <a:pt x="36" y="0"/>
                      </a:move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1" y="6"/>
                        <a:pt x="24" y="8"/>
                        <a:pt x="17" y="8"/>
                      </a:cubicBezTo>
                      <a:cubicBezTo>
                        <a:pt x="14" y="8"/>
                        <a:pt x="12" y="8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0" y="15"/>
                        <a:pt x="11" y="16"/>
                        <a:pt x="13" y="20"/>
                      </a:cubicBezTo>
                      <a:cubicBezTo>
                        <a:pt x="13" y="20"/>
                        <a:pt x="13" y="20"/>
                        <a:pt x="13" y="20"/>
                      </a:cubicBezTo>
                      <a:cubicBezTo>
                        <a:pt x="15" y="19"/>
                        <a:pt x="16" y="18"/>
                        <a:pt x="17" y="18"/>
                      </a:cubicBezTo>
                      <a:cubicBezTo>
                        <a:pt x="20" y="18"/>
                        <a:pt x="20" y="21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5"/>
                        <a:pt x="21" y="25"/>
                        <a:pt x="22" y="26"/>
                      </a:cubicBezTo>
                      <a:cubicBezTo>
                        <a:pt x="25" y="20"/>
                        <a:pt x="41" y="25"/>
                        <a:pt x="35" y="9"/>
                      </a:cubicBezTo>
                      <a:cubicBezTo>
                        <a:pt x="38" y="13"/>
                        <a:pt x="40" y="15"/>
                        <a:pt x="42" y="15"/>
                      </a:cubicBezTo>
                      <a:cubicBezTo>
                        <a:pt x="44" y="15"/>
                        <a:pt x="46" y="14"/>
                        <a:pt x="48" y="11"/>
                      </a:cubicBezTo>
                      <a:cubicBezTo>
                        <a:pt x="46" y="6"/>
                        <a:pt x="41" y="3"/>
                        <a:pt x="36" y="0"/>
                      </a:cubicBezTo>
                    </a:path>
                  </a:pathLst>
                </a:custGeom>
                <a:solidFill>
                  <a:srgbClr val="573A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7" name="Freeform 2414"/>
                <p:cNvSpPr/>
                <p:nvPr/>
              </p:nvSpPr>
              <p:spPr bwMode="auto">
                <a:xfrm>
                  <a:off x="3849" y="4111"/>
                  <a:ext cx="62" cy="31"/>
                </a:xfrm>
                <a:custGeom>
                  <a:avLst/>
                  <a:gdLst>
                    <a:gd name="T0" fmla="*/ 47 w 49"/>
                    <a:gd name="T1" fmla="*/ 0 h 25"/>
                    <a:gd name="T2" fmla="*/ 47 w 49"/>
                    <a:gd name="T3" fmla="*/ 0 h 25"/>
                    <a:gd name="T4" fmla="*/ 35 w 49"/>
                    <a:gd name="T5" fmla="*/ 9 h 25"/>
                    <a:gd name="T6" fmla="*/ 27 w 49"/>
                    <a:gd name="T7" fmla="*/ 14 h 25"/>
                    <a:gd name="T8" fmla="*/ 14 w 49"/>
                    <a:gd name="T9" fmla="*/ 10 h 25"/>
                    <a:gd name="T10" fmla="*/ 14 w 49"/>
                    <a:gd name="T11" fmla="*/ 10 h 25"/>
                    <a:gd name="T12" fmla="*/ 11 w 49"/>
                    <a:gd name="T13" fmla="*/ 11 h 25"/>
                    <a:gd name="T14" fmla="*/ 7 w 49"/>
                    <a:gd name="T15" fmla="*/ 10 h 25"/>
                    <a:gd name="T16" fmla="*/ 2 w 49"/>
                    <a:gd name="T17" fmla="*/ 8 h 25"/>
                    <a:gd name="T18" fmla="*/ 0 w 49"/>
                    <a:gd name="T19" fmla="*/ 9 h 25"/>
                    <a:gd name="T20" fmla="*/ 0 w 49"/>
                    <a:gd name="T21" fmla="*/ 9 h 25"/>
                    <a:gd name="T22" fmla="*/ 32 w 49"/>
                    <a:gd name="T23" fmla="*/ 23 h 25"/>
                    <a:gd name="T24" fmla="*/ 40 w 49"/>
                    <a:gd name="T25" fmla="*/ 25 h 25"/>
                    <a:gd name="T26" fmla="*/ 45 w 49"/>
                    <a:gd name="T27" fmla="*/ 14 h 25"/>
                    <a:gd name="T28" fmla="*/ 49 w 49"/>
                    <a:gd name="T29" fmla="*/ 2 h 25"/>
                    <a:gd name="T30" fmla="*/ 49 w 49"/>
                    <a:gd name="T31" fmla="*/ 2 h 25"/>
                    <a:gd name="T32" fmla="*/ 49 w 49"/>
                    <a:gd name="T33" fmla="*/ 0 h 25"/>
                    <a:gd name="T34" fmla="*/ 49 w 49"/>
                    <a:gd name="T35" fmla="*/ 0 h 25"/>
                    <a:gd name="T36" fmla="*/ 47 w 49"/>
                    <a:gd name="T3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9" h="25">
                      <a:moveTo>
                        <a:pt x="47" y="0"/>
                      </a:move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44" y="4"/>
                        <a:pt x="38" y="4"/>
                        <a:pt x="35" y="9"/>
                      </a:cubicBezTo>
                      <a:cubicBezTo>
                        <a:pt x="33" y="12"/>
                        <a:pt x="30" y="14"/>
                        <a:pt x="27" y="14"/>
                      </a:cubicBezTo>
                      <a:cubicBezTo>
                        <a:pt x="23" y="14"/>
                        <a:pt x="19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11"/>
                        <a:pt x="12" y="11"/>
                        <a:pt x="11" y="11"/>
                      </a:cubicBezTo>
                      <a:cubicBezTo>
                        <a:pt x="10" y="11"/>
                        <a:pt x="8" y="10"/>
                        <a:pt x="7" y="10"/>
                      </a:cubicBezTo>
                      <a:cubicBezTo>
                        <a:pt x="5" y="9"/>
                        <a:pt x="4" y="8"/>
                        <a:pt x="2" y="8"/>
                      </a:cubicBezTo>
                      <a:cubicBezTo>
                        <a:pt x="1" y="8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9" y="16"/>
                        <a:pt x="20" y="21"/>
                        <a:pt x="32" y="23"/>
                      </a:cubicBezTo>
                      <a:cubicBezTo>
                        <a:pt x="35" y="24"/>
                        <a:pt x="38" y="25"/>
                        <a:pt x="40" y="25"/>
                      </a:cubicBezTo>
                      <a:cubicBezTo>
                        <a:pt x="44" y="25"/>
                        <a:pt x="47" y="23"/>
                        <a:pt x="45" y="14"/>
                      </a:cubicBezTo>
                      <a:cubicBezTo>
                        <a:pt x="44" y="10"/>
                        <a:pt x="48" y="6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9" y="1"/>
                        <a:pt x="49" y="1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8" y="0"/>
                        <a:pt x="48" y="0"/>
                        <a:pt x="47" y="0"/>
                      </a:cubicBezTo>
                    </a:path>
                  </a:pathLst>
                </a:custGeom>
                <a:solidFill>
                  <a:srgbClr val="5C3D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8" name="Freeform 2415"/>
                <p:cNvSpPr/>
                <p:nvPr/>
              </p:nvSpPr>
              <p:spPr bwMode="auto">
                <a:xfrm>
                  <a:off x="3493" y="4069"/>
                  <a:ext cx="38" cy="37"/>
                </a:xfrm>
                <a:custGeom>
                  <a:avLst/>
                  <a:gdLst>
                    <a:gd name="T0" fmla="*/ 30 w 30"/>
                    <a:gd name="T1" fmla="*/ 0 h 29"/>
                    <a:gd name="T2" fmla="*/ 29 w 30"/>
                    <a:gd name="T3" fmla="*/ 0 h 29"/>
                    <a:gd name="T4" fmla="*/ 28 w 30"/>
                    <a:gd name="T5" fmla="*/ 1 h 29"/>
                    <a:gd name="T6" fmla="*/ 7 w 30"/>
                    <a:gd name="T7" fmla="*/ 6 h 29"/>
                    <a:gd name="T8" fmla="*/ 7 w 30"/>
                    <a:gd name="T9" fmla="*/ 6 h 29"/>
                    <a:gd name="T10" fmla="*/ 4 w 30"/>
                    <a:gd name="T11" fmla="*/ 24 h 29"/>
                    <a:gd name="T12" fmla="*/ 4 w 30"/>
                    <a:gd name="T13" fmla="*/ 24 h 29"/>
                    <a:gd name="T14" fmla="*/ 26 w 30"/>
                    <a:gd name="T15" fmla="*/ 29 h 29"/>
                    <a:gd name="T16" fmla="*/ 26 w 30"/>
                    <a:gd name="T17" fmla="*/ 29 h 29"/>
                    <a:gd name="T18" fmla="*/ 21 w 30"/>
                    <a:gd name="T19" fmla="*/ 16 h 29"/>
                    <a:gd name="T20" fmla="*/ 29 w 30"/>
                    <a:gd name="T21" fmla="*/ 0 h 29"/>
                    <a:gd name="T22" fmla="*/ 30 w 30"/>
                    <a:gd name="T23" fmla="*/ 0 h 29"/>
                    <a:gd name="T24" fmla="*/ 30 w 30"/>
                    <a:gd name="T25" fmla="*/ 0 h 29"/>
                    <a:gd name="T26" fmla="*/ 30 w 30"/>
                    <a:gd name="T2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0" h="29">
                      <a:moveTo>
                        <a:pt x="30" y="0"/>
                      </a:move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9" y="0"/>
                        <a:pt x="28" y="0"/>
                        <a:pt x="28" y="1"/>
                      </a:cubicBezTo>
                      <a:cubicBezTo>
                        <a:pt x="21" y="3"/>
                        <a:pt x="12" y="0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0" y="11"/>
                        <a:pt x="7" y="18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12" y="26"/>
                        <a:pt x="19" y="27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3" y="25"/>
                        <a:pt x="17" y="21"/>
                        <a:pt x="21" y="16"/>
                      </a:cubicBezTo>
                      <a:cubicBezTo>
                        <a:pt x="25" y="12"/>
                        <a:pt x="26" y="5"/>
                        <a:pt x="29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</a:path>
                  </a:pathLst>
                </a:custGeom>
                <a:solidFill>
                  <a:srgbClr val="692F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29" name="Freeform 2416"/>
                <p:cNvSpPr/>
                <p:nvPr/>
              </p:nvSpPr>
              <p:spPr bwMode="auto">
                <a:xfrm>
                  <a:off x="3821" y="3483"/>
                  <a:ext cx="61" cy="38"/>
                </a:xfrm>
                <a:custGeom>
                  <a:avLst/>
                  <a:gdLst>
                    <a:gd name="T0" fmla="*/ 4 w 48"/>
                    <a:gd name="T1" fmla="*/ 0 h 30"/>
                    <a:gd name="T2" fmla="*/ 4 w 48"/>
                    <a:gd name="T3" fmla="*/ 0 h 30"/>
                    <a:gd name="T4" fmla="*/ 1 w 48"/>
                    <a:gd name="T5" fmla="*/ 4 h 30"/>
                    <a:gd name="T6" fmla="*/ 1 w 48"/>
                    <a:gd name="T7" fmla="*/ 4 h 30"/>
                    <a:gd name="T8" fmla="*/ 12 w 48"/>
                    <a:gd name="T9" fmla="*/ 12 h 30"/>
                    <a:gd name="T10" fmla="*/ 12 w 48"/>
                    <a:gd name="T11" fmla="*/ 12 h 30"/>
                    <a:gd name="T12" fmla="*/ 13 w 48"/>
                    <a:gd name="T13" fmla="*/ 12 h 30"/>
                    <a:gd name="T14" fmla="*/ 15 w 48"/>
                    <a:gd name="T15" fmla="*/ 12 h 30"/>
                    <a:gd name="T16" fmla="*/ 17 w 48"/>
                    <a:gd name="T17" fmla="*/ 11 h 30"/>
                    <a:gd name="T18" fmla="*/ 18 w 48"/>
                    <a:gd name="T19" fmla="*/ 16 h 30"/>
                    <a:gd name="T20" fmla="*/ 18 w 48"/>
                    <a:gd name="T21" fmla="*/ 16 h 30"/>
                    <a:gd name="T22" fmla="*/ 18 w 48"/>
                    <a:gd name="T23" fmla="*/ 16 h 30"/>
                    <a:gd name="T24" fmla="*/ 31 w 48"/>
                    <a:gd name="T25" fmla="*/ 21 h 30"/>
                    <a:gd name="T26" fmla="*/ 31 w 48"/>
                    <a:gd name="T27" fmla="*/ 21 h 30"/>
                    <a:gd name="T28" fmla="*/ 31 w 48"/>
                    <a:gd name="T29" fmla="*/ 21 h 30"/>
                    <a:gd name="T30" fmla="*/ 31 w 48"/>
                    <a:gd name="T31" fmla="*/ 21 h 30"/>
                    <a:gd name="T32" fmla="*/ 35 w 48"/>
                    <a:gd name="T33" fmla="*/ 26 h 30"/>
                    <a:gd name="T34" fmla="*/ 38 w 48"/>
                    <a:gd name="T35" fmla="*/ 30 h 30"/>
                    <a:gd name="T36" fmla="*/ 43 w 48"/>
                    <a:gd name="T37" fmla="*/ 27 h 30"/>
                    <a:gd name="T38" fmla="*/ 43 w 48"/>
                    <a:gd name="T39" fmla="*/ 27 h 30"/>
                    <a:gd name="T40" fmla="*/ 48 w 48"/>
                    <a:gd name="T41" fmla="*/ 20 h 30"/>
                    <a:gd name="T42" fmla="*/ 4 w 48"/>
                    <a:gd name="T4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30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12"/>
                        <a:pt x="9" y="7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4" y="12"/>
                        <a:pt x="14" y="12"/>
                        <a:pt x="15" y="12"/>
                      </a:cubicBezTo>
                      <a:cubicBezTo>
                        <a:pt x="16" y="12"/>
                        <a:pt x="17" y="11"/>
                        <a:pt x="17" y="11"/>
                      </a:cubicBezTo>
                      <a:cubicBezTo>
                        <a:pt x="19" y="11"/>
                        <a:pt x="19" y="12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22" y="20"/>
                        <a:pt x="29" y="15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3" y="21"/>
                        <a:pt x="34" y="23"/>
                        <a:pt x="35" y="26"/>
                      </a:cubicBezTo>
                      <a:cubicBezTo>
                        <a:pt x="35" y="28"/>
                        <a:pt x="36" y="30"/>
                        <a:pt x="38" y="30"/>
                      </a:cubicBezTo>
                      <a:cubicBezTo>
                        <a:pt x="39" y="30"/>
                        <a:pt x="41" y="29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5" y="25"/>
                        <a:pt x="46" y="22"/>
                        <a:pt x="48" y="20"/>
                      </a:cubicBezTo>
                      <a:cubicBezTo>
                        <a:pt x="33" y="12"/>
                        <a:pt x="19" y="5"/>
                        <a:pt x="4" y="0"/>
                      </a:cubicBezTo>
                    </a:path>
                  </a:pathLst>
                </a:custGeom>
                <a:solidFill>
                  <a:srgbClr val="CF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0" name="Freeform 2417"/>
                <p:cNvSpPr/>
                <p:nvPr/>
              </p:nvSpPr>
              <p:spPr bwMode="auto">
                <a:xfrm>
                  <a:off x="3197" y="3864"/>
                  <a:ext cx="41" cy="37"/>
                </a:xfrm>
                <a:custGeom>
                  <a:avLst/>
                  <a:gdLst>
                    <a:gd name="T0" fmla="*/ 15 w 32"/>
                    <a:gd name="T1" fmla="*/ 0 h 30"/>
                    <a:gd name="T2" fmla="*/ 7 w 32"/>
                    <a:gd name="T3" fmla="*/ 2 h 30"/>
                    <a:gd name="T4" fmla="*/ 5 w 32"/>
                    <a:gd name="T5" fmla="*/ 3 h 30"/>
                    <a:gd name="T6" fmla="*/ 1 w 32"/>
                    <a:gd name="T7" fmla="*/ 2 h 30"/>
                    <a:gd name="T8" fmla="*/ 1 w 32"/>
                    <a:gd name="T9" fmla="*/ 2 h 30"/>
                    <a:gd name="T10" fmla="*/ 0 w 32"/>
                    <a:gd name="T11" fmla="*/ 2 h 30"/>
                    <a:gd name="T12" fmla="*/ 0 w 32"/>
                    <a:gd name="T13" fmla="*/ 2 h 30"/>
                    <a:gd name="T14" fmla="*/ 23 w 32"/>
                    <a:gd name="T15" fmla="*/ 30 h 30"/>
                    <a:gd name="T16" fmla="*/ 23 w 32"/>
                    <a:gd name="T17" fmla="*/ 30 h 30"/>
                    <a:gd name="T18" fmla="*/ 25 w 32"/>
                    <a:gd name="T19" fmla="*/ 28 h 30"/>
                    <a:gd name="T20" fmla="*/ 25 w 32"/>
                    <a:gd name="T21" fmla="*/ 28 h 30"/>
                    <a:gd name="T22" fmla="*/ 25 w 32"/>
                    <a:gd name="T23" fmla="*/ 28 h 30"/>
                    <a:gd name="T24" fmla="*/ 25 w 32"/>
                    <a:gd name="T25" fmla="*/ 22 h 30"/>
                    <a:gd name="T26" fmla="*/ 25 w 32"/>
                    <a:gd name="T27" fmla="*/ 22 h 30"/>
                    <a:gd name="T28" fmla="*/ 24 w 32"/>
                    <a:gd name="T29" fmla="*/ 4 h 30"/>
                    <a:gd name="T30" fmla="*/ 15 w 32"/>
                    <a:gd name="T3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2" h="30">
                      <a:moveTo>
                        <a:pt x="15" y="0"/>
                      </a:moveTo>
                      <a:cubicBezTo>
                        <a:pt x="13" y="0"/>
                        <a:pt x="10" y="0"/>
                        <a:pt x="7" y="2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3" y="3"/>
                        <a:pt x="2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8" y="11"/>
                        <a:pt x="16" y="21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4" y="29"/>
                        <a:pt x="24" y="29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6"/>
                        <a:pt x="25" y="24"/>
                        <a:pt x="25" y="22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32" y="15"/>
                        <a:pt x="27" y="9"/>
                        <a:pt x="24" y="4"/>
                      </a:cubicBezTo>
                      <a:cubicBezTo>
                        <a:pt x="22" y="1"/>
                        <a:pt x="19" y="0"/>
                        <a:pt x="15" y="0"/>
                      </a:cubicBezTo>
                    </a:path>
                  </a:pathLst>
                </a:custGeom>
                <a:solidFill>
                  <a:srgbClr val="934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1" name="Freeform 2418"/>
                <p:cNvSpPr/>
                <p:nvPr/>
              </p:nvSpPr>
              <p:spPr bwMode="auto">
                <a:xfrm>
                  <a:off x="2825" y="3135"/>
                  <a:ext cx="34" cy="34"/>
                </a:xfrm>
                <a:custGeom>
                  <a:avLst/>
                  <a:gdLst>
                    <a:gd name="T0" fmla="*/ 12 w 27"/>
                    <a:gd name="T1" fmla="*/ 0 h 27"/>
                    <a:gd name="T2" fmla="*/ 3 w 27"/>
                    <a:gd name="T3" fmla="*/ 10 h 27"/>
                    <a:gd name="T4" fmla="*/ 0 w 27"/>
                    <a:gd name="T5" fmla="*/ 19 h 27"/>
                    <a:gd name="T6" fmla="*/ 0 w 27"/>
                    <a:gd name="T7" fmla="*/ 19 h 27"/>
                    <a:gd name="T8" fmla="*/ 0 w 27"/>
                    <a:gd name="T9" fmla="*/ 19 h 27"/>
                    <a:gd name="T10" fmla="*/ 4 w 27"/>
                    <a:gd name="T11" fmla="*/ 19 h 27"/>
                    <a:gd name="T12" fmla="*/ 8 w 27"/>
                    <a:gd name="T13" fmla="*/ 19 h 27"/>
                    <a:gd name="T14" fmla="*/ 13 w 27"/>
                    <a:gd name="T15" fmla="*/ 19 h 27"/>
                    <a:gd name="T16" fmla="*/ 26 w 27"/>
                    <a:gd name="T17" fmla="*/ 27 h 27"/>
                    <a:gd name="T18" fmla="*/ 26 w 27"/>
                    <a:gd name="T19" fmla="*/ 27 h 27"/>
                    <a:gd name="T20" fmla="*/ 22 w 27"/>
                    <a:gd name="T21" fmla="*/ 5 h 27"/>
                    <a:gd name="T22" fmla="*/ 22 w 27"/>
                    <a:gd name="T23" fmla="*/ 5 h 27"/>
                    <a:gd name="T24" fmla="*/ 12 w 27"/>
                    <a:gd name="T2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7" h="27">
                      <a:moveTo>
                        <a:pt x="12" y="0"/>
                      </a:moveTo>
                      <a:cubicBezTo>
                        <a:pt x="8" y="0"/>
                        <a:pt x="6" y="3"/>
                        <a:pt x="3" y="10"/>
                      </a:cubicBezTo>
                      <a:cubicBezTo>
                        <a:pt x="2" y="13"/>
                        <a:pt x="1" y="16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19"/>
                        <a:pt x="3" y="19"/>
                        <a:pt x="4" y="19"/>
                      </a:cubicBezTo>
                      <a:cubicBezTo>
                        <a:pt x="6" y="19"/>
                        <a:pt x="7" y="19"/>
                        <a:pt x="8" y="19"/>
                      </a:cubicBezTo>
                      <a:cubicBezTo>
                        <a:pt x="10" y="19"/>
                        <a:pt x="11" y="19"/>
                        <a:pt x="13" y="19"/>
                      </a:cubicBezTo>
                      <a:cubicBezTo>
                        <a:pt x="18" y="19"/>
                        <a:pt x="23" y="20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7" y="19"/>
                        <a:pt x="26" y="11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18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8369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2" name="Freeform 2419"/>
                <p:cNvSpPr/>
                <p:nvPr/>
              </p:nvSpPr>
              <p:spPr bwMode="auto">
                <a:xfrm>
                  <a:off x="3249" y="3925"/>
                  <a:ext cx="46" cy="43"/>
                </a:xfrm>
                <a:custGeom>
                  <a:avLst/>
                  <a:gdLst>
                    <a:gd name="T0" fmla="*/ 0 w 36"/>
                    <a:gd name="T1" fmla="*/ 0 h 34"/>
                    <a:gd name="T2" fmla="*/ 1 w 36"/>
                    <a:gd name="T3" fmla="*/ 1 h 34"/>
                    <a:gd name="T4" fmla="*/ 36 w 36"/>
                    <a:gd name="T5" fmla="*/ 34 h 34"/>
                    <a:gd name="T6" fmla="*/ 36 w 36"/>
                    <a:gd name="T7" fmla="*/ 34 h 34"/>
                    <a:gd name="T8" fmla="*/ 33 w 36"/>
                    <a:gd name="T9" fmla="*/ 10 h 34"/>
                    <a:gd name="T10" fmla="*/ 33 w 36"/>
                    <a:gd name="T11" fmla="*/ 10 h 34"/>
                    <a:gd name="T12" fmla="*/ 27 w 36"/>
                    <a:gd name="T13" fmla="*/ 9 h 34"/>
                    <a:gd name="T14" fmla="*/ 27 w 36"/>
                    <a:gd name="T15" fmla="*/ 9 h 34"/>
                    <a:gd name="T16" fmla="*/ 24 w 36"/>
                    <a:gd name="T17" fmla="*/ 13 h 34"/>
                    <a:gd name="T18" fmla="*/ 0 w 36"/>
                    <a:gd name="T1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6" h="34">
                      <a:moveTo>
                        <a:pt x="0" y="0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1" y="14"/>
                        <a:pt x="23" y="25"/>
                        <a:pt x="36" y="34"/>
                      </a:cubicBezTo>
                      <a:cubicBezTo>
                        <a:pt x="36" y="34"/>
                        <a:pt x="36" y="34"/>
                        <a:pt x="36" y="34"/>
                      </a:cubicBezTo>
                      <a:cubicBezTo>
                        <a:pt x="33" y="27"/>
                        <a:pt x="33" y="18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1" y="10"/>
                        <a:pt x="29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6" y="10"/>
                        <a:pt x="25" y="12"/>
                        <a:pt x="24" y="13"/>
                      </a:cubicBezTo>
                      <a:cubicBezTo>
                        <a:pt x="19" y="3"/>
                        <a:pt x="8" y="4"/>
                        <a:pt x="0" y="0"/>
                      </a:cubicBezTo>
                    </a:path>
                  </a:pathLst>
                </a:custGeom>
                <a:solidFill>
                  <a:srgbClr val="9C51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3" name="Freeform 2420"/>
                <p:cNvSpPr/>
                <p:nvPr/>
              </p:nvSpPr>
              <p:spPr bwMode="auto">
                <a:xfrm>
                  <a:off x="3411" y="4054"/>
                  <a:ext cx="35" cy="39"/>
                </a:xfrm>
                <a:custGeom>
                  <a:avLst/>
                  <a:gdLst>
                    <a:gd name="T0" fmla="*/ 5 w 28"/>
                    <a:gd name="T1" fmla="*/ 0 h 31"/>
                    <a:gd name="T2" fmla="*/ 0 w 28"/>
                    <a:gd name="T3" fmla="*/ 0 h 31"/>
                    <a:gd name="T4" fmla="*/ 0 w 28"/>
                    <a:gd name="T5" fmla="*/ 0 h 31"/>
                    <a:gd name="T6" fmla="*/ 21 w 28"/>
                    <a:gd name="T7" fmla="*/ 31 h 31"/>
                    <a:gd name="T8" fmla="*/ 21 w 28"/>
                    <a:gd name="T9" fmla="*/ 31 h 31"/>
                    <a:gd name="T10" fmla="*/ 22 w 28"/>
                    <a:gd name="T11" fmla="*/ 29 h 31"/>
                    <a:gd name="T12" fmla="*/ 22 w 28"/>
                    <a:gd name="T13" fmla="*/ 29 h 31"/>
                    <a:gd name="T14" fmla="*/ 22 w 28"/>
                    <a:gd name="T15" fmla="*/ 29 h 31"/>
                    <a:gd name="T16" fmla="*/ 24 w 28"/>
                    <a:gd name="T17" fmla="*/ 25 h 31"/>
                    <a:gd name="T18" fmla="*/ 28 w 28"/>
                    <a:gd name="T19" fmla="*/ 11 h 31"/>
                    <a:gd name="T20" fmla="*/ 22 w 28"/>
                    <a:gd name="T21" fmla="*/ 10 h 31"/>
                    <a:gd name="T22" fmla="*/ 22 w 28"/>
                    <a:gd name="T23" fmla="*/ 10 h 31"/>
                    <a:gd name="T24" fmla="*/ 22 w 28"/>
                    <a:gd name="T25" fmla="*/ 10 h 31"/>
                    <a:gd name="T26" fmla="*/ 5 w 28"/>
                    <a:gd name="T2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31">
                      <a:moveTo>
                        <a:pt x="5" y="0"/>
                      </a:moveTo>
                      <a:cubicBezTo>
                        <a:pt x="4" y="0"/>
                        <a:pt x="2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8" y="10"/>
                        <a:pt x="11" y="23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2" y="30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3" y="28"/>
                        <a:pt x="25" y="25"/>
                        <a:pt x="24" y="25"/>
                      </a:cubicBezTo>
                      <a:cubicBezTo>
                        <a:pt x="15" y="17"/>
                        <a:pt x="26" y="15"/>
                        <a:pt x="28" y="11"/>
                      </a:cubicBezTo>
                      <a:cubicBezTo>
                        <a:pt x="26" y="11"/>
                        <a:pt x="24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18" y="4"/>
                        <a:pt x="12" y="0"/>
                        <a:pt x="5" y="0"/>
                      </a:cubicBezTo>
                    </a:path>
                  </a:pathLst>
                </a:custGeom>
                <a:solidFill>
                  <a:srgbClr val="5D39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4" name="Freeform 2421"/>
                <p:cNvSpPr/>
                <p:nvPr/>
              </p:nvSpPr>
              <p:spPr bwMode="auto">
                <a:xfrm>
                  <a:off x="3876" y="3508"/>
                  <a:ext cx="72" cy="58"/>
                </a:xfrm>
                <a:custGeom>
                  <a:avLst/>
                  <a:gdLst>
                    <a:gd name="T0" fmla="*/ 5 w 57"/>
                    <a:gd name="T1" fmla="*/ 0 h 46"/>
                    <a:gd name="T2" fmla="*/ 5 w 57"/>
                    <a:gd name="T3" fmla="*/ 0 h 46"/>
                    <a:gd name="T4" fmla="*/ 0 w 57"/>
                    <a:gd name="T5" fmla="*/ 7 h 46"/>
                    <a:gd name="T6" fmla="*/ 5 w 57"/>
                    <a:gd name="T7" fmla="*/ 9 h 46"/>
                    <a:gd name="T8" fmla="*/ 5 w 57"/>
                    <a:gd name="T9" fmla="*/ 9 h 46"/>
                    <a:gd name="T10" fmla="*/ 12 w 57"/>
                    <a:gd name="T11" fmla="*/ 7 h 46"/>
                    <a:gd name="T12" fmla="*/ 27 w 57"/>
                    <a:gd name="T13" fmla="*/ 16 h 46"/>
                    <a:gd name="T14" fmla="*/ 22 w 57"/>
                    <a:gd name="T15" fmla="*/ 22 h 46"/>
                    <a:gd name="T16" fmla="*/ 22 w 57"/>
                    <a:gd name="T17" fmla="*/ 22 h 46"/>
                    <a:gd name="T18" fmla="*/ 30 w 57"/>
                    <a:gd name="T19" fmla="*/ 30 h 46"/>
                    <a:gd name="T20" fmla="*/ 30 w 57"/>
                    <a:gd name="T21" fmla="*/ 30 h 46"/>
                    <a:gd name="T22" fmla="*/ 30 w 57"/>
                    <a:gd name="T23" fmla="*/ 30 h 46"/>
                    <a:gd name="T24" fmla="*/ 49 w 57"/>
                    <a:gd name="T25" fmla="*/ 43 h 46"/>
                    <a:gd name="T26" fmla="*/ 49 w 57"/>
                    <a:gd name="T27" fmla="*/ 43 h 46"/>
                    <a:gd name="T28" fmla="*/ 49 w 57"/>
                    <a:gd name="T29" fmla="*/ 43 h 46"/>
                    <a:gd name="T30" fmla="*/ 50 w 57"/>
                    <a:gd name="T31" fmla="*/ 43 h 46"/>
                    <a:gd name="T32" fmla="*/ 54 w 57"/>
                    <a:gd name="T33" fmla="*/ 46 h 46"/>
                    <a:gd name="T34" fmla="*/ 54 w 57"/>
                    <a:gd name="T35" fmla="*/ 46 h 46"/>
                    <a:gd name="T36" fmla="*/ 45 w 57"/>
                    <a:gd name="T37" fmla="*/ 34 h 46"/>
                    <a:gd name="T38" fmla="*/ 41 w 57"/>
                    <a:gd name="T39" fmla="*/ 22 h 46"/>
                    <a:gd name="T40" fmla="*/ 5 w 57"/>
                    <a:gd name="T41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7" h="46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2"/>
                        <a:pt x="2" y="5"/>
                        <a:pt x="0" y="7"/>
                      </a:cubicBezTo>
                      <a:cubicBezTo>
                        <a:pt x="2" y="8"/>
                        <a:pt x="3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7" y="7"/>
                        <a:pt x="10" y="7"/>
                        <a:pt x="12" y="7"/>
                      </a:cubicBezTo>
                      <a:cubicBezTo>
                        <a:pt x="18" y="7"/>
                        <a:pt x="23" y="12"/>
                        <a:pt x="27" y="16"/>
                      </a:cubicBezTo>
                      <a:cubicBezTo>
                        <a:pt x="32" y="20"/>
                        <a:pt x="24" y="19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4"/>
                        <a:pt x="29" y="25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5" y="36"/>
                        <a:pt x="46" y="34"/>
                        <a:pt x="49" y="43"/>
                      </a:cubicBezTo>
                      <a:cubicBezTo>
                        <a:pt x="49" y="43"/>
                        <a:pt x="49" y="43"/>
                        <a:pt x="49" y="43"/>
                      </a:cubicBezTo>
                      <a:cubicBezTo>
                        <a:pt x="49" y="43"/>
                        <a:pt x="49" y="43"/>
                        <a:pt x="49" y="43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2" y="43"/>
                        <a:pt x="52" y="45"/>
                        <a:pt x="54" y="46"/>
                      </a:cubicBezTo>
                      <a:cubicBezTo>
                        <a:pt x="54" y="46"/>
                        <a:pt x="54" y="46"/>
                        <a:pt x="54" y="46"/>
                      </a:cubicBezTo>
                      <a:cubicBezTo>
                        <a:pt x="57" y="38"/>
                        <a:pt x="49" y="37"/>
                        <a:pt x="45" y="34"/>
                      </a:cubicBezTo>
                      <a:cubicBezTo>
                        <a:pt x="40" y="31"/>
                        <a:pt x="36" y="28"/>
                        <a:pt x="41" y="22"/>
                      </a:cubicBezTo>
                      <a:cubicBezTo>
                        <a:pt x="29" y="15"/>
                        <a:pt x="19" y="4"/>
                        <a:pt x="5" y="0"/>
                      </a:cubicBezTo>
                    </a:path>
                  </a:pathLst>
                </a:custGeom>
                <a:solidFill>
                  <a:srgbClr val="D0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5" name="Freeform 2422"/>
                <p:cNvSpPr/>
                <p:nvPr/>
              </p:nvSpPr>
              <p:spPr bwMode="auto">
                <a:xfrm>
                  <a:off x="3610" y="4126"/>
                  <a:ext cx="67" cy="16"/>
                </a:xfrm>
                <a:custGeom>
                  <a:avLst/>
                  <a:gdLst>
                    <a:gd name="T0" fmla="*/ 51 w 53"/>
                    <a:gd name="T1" fmla="*/ 0 h 13"/>
                    <a:gd name="T2" fmla="*/ 43 w 53"/>
                    <a:gd name="T3" fmla="*/ 2 h 13"/>
                    <a:gd name="T4" fmla="*/ 38 w 53"/>
                    <a:gd name="T5" fmla="*/ 1 h 13"/>
                    <a:gd name="T6" fmla="*/ 38 w 53"/>
                    <a:gd name="T7" fmla="*/ 1 h 13"/>
                    <a:gd name="T8" fmla="*/ 38 w 53"/>
                    <a:gd name="T9" fmla="*/ 1 h 13"/>
                    <a:gd name="T10" fmla="*/ 38 w 53"/>
                    <a:gd name="T11" fmla="*/ 1 h 13"/>
                    <a:gd name="T12" fmla="*/ 38 w 53"/>
                    <a:gd name="T13" fmla="*/ 1 h 13"/>
                    <a:gd name="T14" fmla="*/ 13 w 53"/>
                    <a:gd name="T15" fmla="*/ 3 h 13"/>
                    <a:gd name="T16" fmla="*/ 13 w 53"/>
                    <a:gd name="T17" fmla="*/ 3 h 13"/>
                    <a:gd name="T18" fmla="*/ 13 w 53"/>
                    <a:gd name="T19" fmla="*/ 3 h 13"/>
                    <a:gd name="T20" fmla="*/ 9 w 53"/>
                    <a:gd name="T21" fmla="*/ 2 h 13"/>
                    <a:gd name="T22" fmla="*/ 5 w 53"/>
                    <a:gd name="T23" fmla="*/ 1 h 13"/>
                    <a:gd name="T24" fmla="*/ 0 w 53"/>
                    <a:gd name="T25" fmla="*/ 4 h 13"/>
                    <a:gd name="T26" fmla="*/ 0 w 53"/>
                    <a:gd name="T27" fmla="*/ 4 h 13"/>
                    <a:gd name="T28" fmla="*/ 36 w 53"/>
                    <a:gd name="T29" fmla="*/ 13 h 13"/>
                    <a:gd name="T30" fmla="*/ 36 w 53"/>
                    <a:gd name="T31" fmla="*/ 13 h 13"/>
                    <a:gd name="T32" fmla="*/ 36 w 53"/>
                    <a:gd name="T33" fmla="*/ 13 h 13"/>
                    <a:gd name="T34" fmla="*/ 47 w 53"/>
                    <a:gd name="T35" fmla="*/ 7 h 13"/>
                    <a:gd name="T36" fmla="*/ 49 w 53"/>
                    <a:gd name="T37" fmla="*/ 7 h 13"/>
                    <a:gd name="T38" fmla="*/ 51 w 53"/>
                    <a:gd name="T39" fmla="*/ 7 h 13"/>
                    <a:gd name="T40" fmla="*/ 52 w 53"/>
                    <a:gd name="T41" fmla="*/ 7 h 13"/>
                    <a:gd name="T42" fmla="*/ 52 w 53"/>
                    <a:gd name="T43" fmla="*/ 7 h 13"/>
                    <a:gd name="T44" fmla="*/ 52 w 53"/>
                    <a:gd name="T45" fmla="*/ 7 h 13"/>
                    <a:gd name="T46" fmla="*/ 51 w 53"/>
                    <a:gd name="T47" fmla="*/ 0 h 13"/>
                    <a:gd name="T48" fmla="*/ 51 w 53"/>
                    <a:gd name="T4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3" h="13">
                      <a:moveTo>
                        <a:pt x="51" y="0"/>
                      </a:moveTo>
                      <a:cubicBezTo>
                        <a:pt x="48" y="1"/>
                        <a:pt x="46" y="2"/>
                        <a:pt x="43" y="2"/>
                      </a:cubicBezTo>
                      <a:cubicBezTo>
                        <a:pt x="41" y="2"/>
                        <a:pt x="40" y="2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0" y="1"/>
                        <a:pt x="21" y="2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3"/>
                        <a:pt x="10" y="3"/>
                        <a:pt x="9" y="2"/>
                      </a:cubicBezTo>
                      <a:cubicBezTo>
                        <a:pt x="7" y="2"/>
                        <a:pt x="6" y="1"/>
                        <a:pt x="5" y="1"/>
                      </a:cubicBezTo>
                      <a:cubicBezTo>
                        <a:pt x="3" y="1"/>
                        <a:pt x="1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2" y="9"/>
                        <a:pt x="24" y="11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9" y="8"/>
                        <a:pt x="43" y="7"/>
                        <a:pt x="47" y="7"/>
                      </a:cubicBezTo>
                      <a:cubicBezTo>
                        <a:pt x="48" y="7"/>
                        <a:pt x="48" y="7"/>
                        <a:pt x="49" y="7"/>
                      </a:cubicBezTo>
                      <a:cubicBezTo>
                        <a:pt x="49" y="7"/>
                        <a:pt x="50" y="7"/>
                        <a:pt x="51" y="7"/>
                      </a:cubicBezTo>
                      <a:cubicBezTo>
                        <a:pt x="51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2" y="7"/>
                        <a:pt x="52" y="7"/>
                        <a:pt x="52" y="7"/>
                      </a:cubicBezTo>
                      <a:cubicBezTo>
                        <a:pt x="53" y="5"/>
                        <a:pt x="52" y="2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</a:path>
                  </a:pathLst>
                </a:custGeom>
                <a:solidFill>
                  <a:srgbClr val="5D38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6" name="Freeform 2423"/>
                <p:cNvSpPr/>
                <p:nvPr/>
              </p:nvSpPr>
              <p:spPr bwMode="auto">
                <a:xfrm>
                  <a:off x="4004" y="4051"/>
                  <a:ext cx="42" cy="34"/>
                </a:xfrm>
                <a:custGeom>
                  <a:avLst/>
                  <a:gdLst>
                    <a:gd name="T0" fmla="*/ 30 w 33"/>
                    <a:gd name="T1" fmla="*/ 0 h 27"/>
                    <a:gd name="T2" fmla="*/ 30 w 33"/>
                    <a:gd name="T3" fmla="*/ 0 h 27"/>
                    <a:gd name="T4" fmla="*/ 14 w 33"/>
                    <a:gd name="T5" fmla="*/ 9 h 27"/>
                    <a:gd name="T6" fmla="*/ 14 w 33"/>
                    <a:gd name="T7" fmla="*/ 9 h 27"/>
                    <a:gd name="T8" fmla="*/ 14 w 33"/>
                    <a:gd name="T9" fmla="*/ 9 h 27"/>
                    <a:gd name="T10" fmla="*/ 8 w 33"/>
                    <a:gd name="T11" fmla="*/ 14 h 27"/>
                    <a:gd name="T12" fmla="*/ 0 w 33"/>
                    <a:gd name="T13" fmla="*/ 25 h 27"/>
                    <a:gd name="T14" fmla="*/ 0 w 33"/>
                    <a:gd name="T15" fmla="*/ 25 h 27"/>
                    <a:gd name="T16" fmla="*/ 0 w 33"/>
                    <a:gd name="T17" fmla="*/ 25 h 27"/>
                    <a:gd name="T18" fmla="*/ 0 w 33"/>
                    <a:gd name="T19" fmla="*/ 25 h 27"/>
                    <a:gd name="T20" fmla="*/ 0 w 33"/>
                    <a:gd name="T21" fmla="*/ 25 h 27"/>
                    <a:gd name="T22" fmla="*/ 8 w 33"/>
                    <a:gd name="T23" fmla="*/ 27 h 27"/>
                    <a:gd name="T24" fmla="*/ 8 w 33"/>
                    <a:gd name="T25" fmla="*/ 27 h 27"/>
                    <a:gd name="T26" fmla="*/ 31 w 33"/>
                    <a:gd name="T27" fmla="*/ 17 h 27"/>
                    <a:gd name="T28" fmla="*/ 31 w 33"/>
                    <a:gd name="T29" fmla="*/ 17 h 27"/>
                    <a:gd name="T30" fmla="*/ 31 w 33"/>
                    <a:gd name="T31" fmla="*/ 17 h 27"/>
                    <a:gd name="T32" fmla="*/ 32 w 33"/>
                    <a:gd name="T33" fmla="*/ 11 h 27"/>
                    <a:gd name="T34" fmla="*/ 32 w 33"/>
                    <a:gd name="T35" fmla="*/ 11 h 27"/>
                    <a:gd name="T36" fmla="*/ 32 w 33"/>
                    <a:gd name="T37" fmla="*/ 11 h 27"/>
                    <a:gd name="T38" fmla="*/ 20 w 33"/>
                    <a:gd name="T39" fmla="*/ 12 h 27"/>
                    <a:gd name="T40" fmla="*/ 30 w 33"/>
                    <a:gd name="T41" fmla="*/ 0 h 27"/>
                    <a:gd name="T42" fmla="*/ 30 w 33"/>
                    <a:gd name="T43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3" h="27">
                      <a:moveTo>
                        <a:pt x="30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5" y="3"/>
                        <a:pt x="20" y="6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1" y="9"/>
                        <a:pt x="9" y="12"/>
                        <a:pt x="8" y="14"/>
                      </a:cubicBezTo>
                      <a:cubicBezTo>
                        <a:pt x="10" y="21"/>
                        <a:pt x="2" y="21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3" y="26"/>
                        <a:pt x="5" y="26"/>
                        <a:pt x="8" y="27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16" y="24"/>
                        <a:pt x="24" y="20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5"/>
                        <a:pt x="33" y="13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29" y="11"/>
                        <a:pt x="26" y="11"/>
                        <a:pt x="20" y="12"/>
                      </a:cubicBezTo>
                      <a:cubicBezTo>
                        <a:pt x="26" y="8"/>
                        <a:pt x="29" y="4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</a:path>
                  </a:pathLst>
                </a:custGeom>
                <a:solidFill>
                  <a:srgbClr val="5D33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7" name="Freeform 2424"/>
                <p:cNvSpPr/>
                <p:nvPr/>
              </p:nvSpPr>
              <p:spPr bwMode="auto">
                <a:xfrm>
                  <a:off x="4085" y="3693"/>
                  <a:ext cx="39" cy="29"/>
                </a:xfrm>
                <a:custGeom>
                  <a:avLst/>
                  <a:gdLst>
                    <a:gd name="T0" fmla="*/ 2 w 31"/>
                    <a:gd name="T1" fmla="*/ 0 h 23"/>
                    <a:gd name="T2" fmla="*/ 2 w 31"/>
                    <a:gd name="T3" fmla="*/ 0 h 23"/>
                    <a:gd name="T4" fmla="*/ 2 w 31"/>
                    <a:gd name="T5" fmla="*/ 0 h 23"/>
                    <a:gd name="T6" fmla="*/ 2 w 31"/>
                    <a:gd name="T7" fmla="*/ 0 h 23"/>
                    <a:gd name="T8" fmla="*/ 13 w 31"/>
                    <a:gd name="T9" fmla="*/ 19 h 23"/>
                    <a:gd name="T10" fmla="*/ 31 w 31"/>
                    <a:gd name="T11" fmla="*/ 23 h 23"/>
                    <a:gd name="T12" fmla="*/ 31 w 31"/>
                    <a:gd name="T13" fmla="*/ 22 h 23"/>
                    <a:gd name="T14" fmla="*/ 21 w 31"/>
                    <a:gd name="T15" fmla="*/ 6 h 23"/>
                    <a:gd name="T16" fmla="*/ 17 w 31"/>
                    <a:gd name="T17" fmla="*/ 4 h 23"/>
                    <a:gd name="T18" fmla="*/ 21 w 31"/>
                    <a:gd name="T19" fmla="*/ 6 h 23"/>
                    <a:gd name="T20" fmla="*/ 2 w 31"/>
                    <a:gd name="T2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1" h="23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0"/>
                        <a:pt x="3" y="15"/>
                        <a:pt x="13" y="19"/>
                      </a:cubicBezTo>
                      <a:cubicBezTo>
                        <a:pt x="19" y="21"/>
                        <a:pt x="26" y="20"/>
                        <a:pt x="31" y="23"/>
                      </a:cubicBezTo>
                      <a:cubicBezTo>
                        <a:pt x="31" y="23"/>
                        <a:pt x="31" y="22"/>
                        <a:pt x="31" y="22"/>
                      </a:cubicBezTo>
                      <a:cubicBezTo>
                        <a:pt x="27" y="17"/>
                        <a:pt x="24" y="11"/>
                        <a:pt x="21" y="6"/>
                      </a:cubicBezTo>
                      <a:cubicBezTo>
                        <a:pt x="20" y="5"/>
                        <a:pt x="19" y="4"/>
                        <a:pt x="17" y="4"/>
                      </a:cubicBezTo>
                      <a:cubicBezTo>
                        <a:pt x="18" y="4"/>
                        <a:pt x="19" y="5"/>
                        <a:pt x="21" y="6"/>
                      </a:cubicBezTo>
                      <a:cubicBezTo>
                        <a:pt x="15" y="3"/>
                        <a:pt x="7" y="7"/>
                        <a:pt x="2" y="0"/>
                      </a:cubicBezTo>
                    </a:path>
                  </a:pathLst>
                </a:custGeom>
                <a:solidFill>
                  <a:srgbClr val="E5CD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8" name="Freeform 2425"/>
                <p:cNvSpPr/>
                <p:nvPr/>
              </p:nvSpPr>
              <p:spPr bwMode="auto">
                <a:xfrm>
                  <a:off x="3307" y="3418"/>
                  <a:ext cx="46" cy="32"/>
                </a:xfrm>
                <a:custGeom>
                  <a:avLst/>
                  <a:gdLst>
                    <a:gd name="T0" fmla="*/ 27 w 36"/>
                    <a:gd name="T1" fmla="*/ 0 h 25"/>
                    <a:gd name="T2" fmla="*/ 17 w 36"/>
                    <a:gd name="T3" fmla="*/ 1 h 25"/>
                    <a:gd name="T4" fmla="*/ 17 w 36"/>
                    <a:gd name="T5" fmla="*/ 1 h 25"/>
                    <a:gd name="T6" fmla="*/ 15 w 36"/>
                    <a:gd name="T7" fmla="*/ 10 h 25"/>
                    <a:gd name="T8" fmla="*/ 0 w 36"/>
                    <a:gd name="T9" fmla="*/ 21 h 25"/>
                    <a:gd name="T10" fmla="*/ 10 w 36"/>
                    <a:gd name="T11" fmla="*/ 25 h 25"/>
                    <a:gd name="T12" fmla="*/ 10 w 36"/>
                    <a:gd name="T13" fmla="*/ 25 h 25"/>
                    <a:gd name="T14" fmla="*/ 25 w 36"/>
                    <a:gd name="T15" fmla="*/ 16 h 25"/>
                    <a:gd name="T16" fmla="*/ 25 w 36"/>
                    <a:gd name="T17" fmla="*/ 16 h 25"/>
                    <a:gd name="T18" fmla="*/ 25 w 36"/>
                    <a:gd name="T19" fmla="*/ 16 h 25"/>
                    <a:gd name="T20" fmla="*/ 28 w 36"/>
                    <a:gd name="T21" fmla="*/ 12 h 25"/>
                    <a:gd name="T22" fmla="*/ 28 w 36"/>
                    <a:gd name="T23" fmla="*/ 12 h 25"/>
                    <a:gd name="T24" fmla="*/ 36 w 36"/>
                    <a:gd name="T25" fmla="*/ 1 h 25"/>
                    <a:gd name="T26" fmla="*/ 27 w 36"/>
                    <a:gd name="T2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" h="25">
                      <a:moveTo>
                        <a:pt x="27" y="0"/>
                      </a:moveTo>
                      <a:cubicBezTo>
                        <a:pt x="24" y="0"/>
                        <a:pt x="20" y="0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9" y="4"/>
                        <a:pt x="26" y="8"/>
                        <a:pt x="15" y="10"/>
                      </a:cubicBezTo>
                      <a:cubicBezTo>
                        <a:pt x="9" y="11"/>
                        <a:pt x="3" y="15"/>
                        <a:pt x="0" y="21"/>
                      </a:cubicBezTo>
                      <a:cubicBezTo>
                        <a:pt x="3" y="23"/>
                        <a:pt x="6" y="24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3" y="18"/>
                        <a:pt x="20" y="18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6" y="15"/>
                        <a:pt x="27" y="14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31" y="8"/>
                        <a:pt x="33" y="5"/>
                        <a:pt x="36" y="1"/>
                      </a:cubicBezTo>
                      <a:cubicBezTo>
                        <a:pt x="33" y="0"/>
                        <a:pt x="30" y="0"/>
                        <a:pt x="27" y="0"/>
                      </a:cubicBezTo>
                    </a:path>
                  </a:pathLst>
                </a:custGeom>
                <a:solidFill>
                  <a:srgbClr val="643E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39" name="Freeform 2426"/>
                <p:cNvSpPr>
                  <a:spLocks noEditPoints="1"/>
                </p:cNvSpPr>
                <p:nvPr/>
              </p:nvSpPr>
              <p:spPr bwMode="auto">
                <a:xfrm>
                  <a:off x="3022" y="3418"/>
                  <a:ext cx="48" cy="69"/>
                </a:xfrm>
                <a:custGeom>
                  <a:avLst/>
                  <a:gdLst>
                    <a:gd name="T0" fmla="*/ 5 w 38"/>
                    <a:gd name="T1" fmla="*/ 3 h 54"/>
                    <a:gd name="T2" fmla="*/ 12 w 38"/>
                    <a:gd name="T3" fmla="*/ 9 h 54"/>
                    <a:gd name="T4" fmla="*/ 22 w 38"/>
                    <a:gd name="T5" fmla="*/ 53 h 54"/>
                    <a:gd name="T6" fmla="*/ 23 w 38"/>
                    <a:gd name="T7" fmla="*/ 54 h 54"/>
                    <a:gd name="T8" fmla="*/ 23 w 38"/>
                    <a:gd name="T9" fmla="*/ 54 h 54"/>
                    <a:gd name="T10" fmla="*/ 23 w 38"/>
                    <a:gd name="T11" fmla="*/ 54 h 54"/>
                    <a:gd name="T12" fmla="*/ 28 w 38"/>
                    <a:gd name="T13" fmla="*/ 44 h 54"/>
                    <a:gd name="T14" fmla="*/ 29 w 38"/>
                    <a:gd name="T15" fmla="*/ 22 h 54"/>
                    <a:gd name="T16" fmla="*/ 29 w 38"/>
                    <a:gd name="T17" fmla="*/ 22 h 54"/>
                    <a:gd name="T18" fmla="*/ 5 w 38"/>
                    <a:gd name="T19" fmla="*/ 3 h 54"/>
                    <a:gd name="T20" fmla="*/ 0 w 38"/>
                    <a:gd name="T21" fmla="*/ 0 h 54"/>
                    <a:gd name="T22" fmla="*/ 5 w 38"/>
                    <a:gd name="T23" fmla="*/ 3 h 54"/>
                    <a:gd name="T24" fmla="*/ 0 w 38"/>
                    <a:gd name="T25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8" h="54">
                      <a:moveTo>
                        <a:pt x="5" y="3"/>
                      </a:moveTo>
                      <a:cubicBezTo>
                        <a:pt x="7" y="5"/>
                        <a:pt x="10" y="7"/>
                        <a:pt x="12" y="9"/>
                      </a:cubicBezTo>
                      <a:cubicBezTo>
                        <a:pt x="23" y="20"/>
                        <a:pt x="26" y="35"/>
                        <a:pt x="22" y="53"/>
                      </a:cubicBezTo>
                      <a:cubicBezTo>
                        <a:pt x="22" y="53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5" y="50"/>
                        <a:pt x="25" y="46"/>
                        <a:pt x="28" y="44"/>
                      </a:cubicBezTo>
                      <a:cubicBezTo>
                        <a:pt x="38" y="37"/>
                        <a:pt x="38" y="30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3" y="13"/>
                        <a:pt x="14" y="9"/>
                        <a:pt x="5" y="3"/>
                      </a:cubicBezTo>
                      <a:moveTo>
                        <a:pt x="0" y="0"/>
                      </a:moveTo>
                      <a:cubicBezTo>
                        <a:pt x="2" y="1"/>
                        <a:pt x="4" y="2"/>
                        <a:pt x="5" y="3"/>
                      </a:cubicBezTo>
                      <a:cubicBezTo>
                        <a:pt x="4" y="2"/>
                        <a:pt x="2" y="1"/>
                        <a:pt x="0" y="0"/>
                      </a:cubicBezTo>
                    </a:path>
                  </a:pathLst>
                </a:custGeom>
                <a:solidFill>
                  <a:srgbClr val="6844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0" name="Freeform 2427"/>
                <p:cNvSpPr/>
                <p:nvPr/>
              </p:nvSpPr>
              <p:spPr bwMode="auto">
                <a:xfrm>
                  <a:off x="2801" y="3127"/>
                  <a:ext cx="52" cy="35"/>
                </a:xfrm>
                <a:custGeom>
                  <a:avLst/>
                  <a:gdLst>
                    <a:gd name="T0" fmla="*/ 24 w 41"/>
                    <a:gd name="T1" fmla="*/ 0 h 28"/>
                    <a:gd name="T2" fmla="*/ 19 w 41"/>
                    <a:gd name="T3" fmla="*/ 3 h 28"/>
                    <a:gd name="T4" fmla="*/ 4 w 41"/>
                    <a:gd name="T5" fmla="*/ 20 h 28"/>
                    <a:gd name="T6" fmla="*/ 3 w 41"/>
                    <a:gd name="T7" fmla="*/ 28 h 28"/>
                    <a:gd name="T8" fmla="*/ 16 w 41"/>
                    <a:gd name="T9" fmla="*/ 21 h 28"/>
                    <a:gd name="T10" fmla="*/ 15 w 41"/>
                    <a:gd name="T11" fmla="*/ 28 h 28"/>
                    <a:gd name="T12" fmla="*/ 15 w 41"/>
                    <a:gd name="T13" fmla="*/ 28 h 28"/>
                    <a:gd name="T14" fmla="*/ 19 w 41"/>
                    <a:gd name="T15" fmla="*/ 25 h 28"/>
                    <a:gd name="T16" fmla="*/ 19 w 41"/>
                    <a:gd name="T17" fmla="*/ 25 h 28"/>
                    <a:gd name="T18" fmla="*/ 22 w 41"/>
                    <a:gd name="T19" fmla="*/ 16 h 28"/>
                    <a:gd name="T20" fmla="*/ 31 w 41"/>
                    <a:gd name="T21" fmla="*/ 6 h 28"/>
                    <a:gd name="T22" fmla="*/ 41 w 41"/>
                    <a:gd name="T23" fmla="*/ 11 h 28"/>
                    <a:gd name="T24" fmla="*/ 41 w 41"/>
                    <a:gd name="T25" fmla="*/ 11 h 28"/>
                    <a:gd name="T26" fmla="*/ 24 w 41"/>
                    <a:gd name="T2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41" h="28">
                      <a:moveTo>
                        <a:pt x="24" y="0"/>
                      </a:moveTo>
                      <a:cubicBezTo>
                        <a:pt x="22" y="0"/>
                        <a:pt x="20" y="1"/>
                        <a:pt x="19" y="3"/>
                      </a:cubicBezTo>
                      <a:cubicBezTo>
                        <a:pt x="18" y="13"/>
                        <a:pt x="8" y="13"/>
                        <a:pt x="4" y="20"/>
                      </a:cubicBezTo>
                      <a:cubicBezTo>
                        <a:pt x="3" y="22"/>
                        <a:pt x="0" y="24"/>
                        <a:pt x="3" y="28"/>
                      </a:cubicBezTo>
                      <a:cubicBezTo>
                        <a:pt x="7" y="26"/>
                        <a:pt x="11" y="23"/>
                        <a:pt x="16" y="21"/>
                      </a:cubicBezTo>
                      <a:cubicBezTo>
                        <a:pt x="15" y="24"/>
                        <a:pt x="15" y="26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6" y="27"/>
                        <a:pt x="18" y="26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20" y="22"/>
                        <a:pt x="21" y="19"/>
                        <a:pt x="22" y="16"/>
                      </a:cubicBezTo>
                      <a:cubicBezTo>
                        <a:pt x="25" y="9"/>
                        <a:pt x="27" y="6"/>
                        <a:pt x="31" y="6"/>
                      </a:cubicBezTo>
                      <a:cubicBezTo>
                        <a:pt x="33" y="6"/>
                        <a:pt x="37" y="7"/>
                        <a:pt x="41" y="11"/>
                      </a:cubicBezTo>
                      <a:cubicBezTo>
                        <a:pt x="41" y="11"/>
                        <a:pt x="41" y="11"/>
                        <a:pt x="41" y="11"/>
                      </a:cubicBezTo>
                      <a:cubicBezTo>
                        <a:pt x="37" y="4"/>
                        <a:pt x="29" y="0"/>
                        <a:pt x="24" y="0"/>
                      </a:cubicBezTo>
                    </a:path>
                  </a:pathLst>
                </a:custGeom>
                <a:solidFill>
                  <a:srgbClr val="BABAB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1" name="Freeform 2428"/>
                <p:cNvSpPr/>
                <p:nvPr/>
              </p:nvSpPr>
              <p:spPr bwMode="auto">
                <a:xfrm>
                  <a:off x="3392" y="3415"/>
                  <a:ext cx="64" cy="22"/>
                </a:xfrm>
                <a:custGeom>
                  <a:avLst/>
                  <a:gdLst>
                    <a:gd name="T0" fmla="*/ 46 w 51"/>
                    <a:gd name="T1" fmla="*/ 0 h 18"/>
                    <a:gd name="T2" fmla="*/ 35 w 51"/>
                    <a:gd name="T3" fmla="*/ 5 h 18"/>
                    <a:gd name="T4" fmla="*/ 18 w 51"/>
                    <a:gd name="T5" fmla="*/ 10 h 18"/>
                    <a:gd name="T6" fmla="*/ 9 w 51"/>
                    <a:gd name="T7" fmla="*/ 6 h 18"/>
                    <a:gd name="T8" fmla="*/ 9 w 51"/>
                    <a:gd name="T9" fmla="*/ 6 h 18"/>
                    <a:gd name="T10" fmla="*/ 0 w 51"/>
                    <a:gd name="T11" fmla="*/ 15 h 18"/>
                    <a:gd name="T12" fmla="*/ 2 w 51"/>
                    <a:gd name="T13" fmla="*/ 17 h 18"/>
                    <a:gd name="T14" fmla="*/ 2 w 51"/>
                    <a:gd name="T15" fmla="*/ 17 h 18"/>
                    <a:gd name="T16" fmla="*/ 13 w 51"/>
                    <a:gd name="T17" fmla="*/ 14 h 18"/>
                    <a:gd name="T18" fmla="*/ 31 w 51"/>
                    <a:gd name="T19" fmla="*/ 17 h 18"/>
                    <a:gd name="T20" fmla="*/ 31 w 51"/>
                    <a:gd name="T21" fmla="*/ 17 h 18"/>
                    <a:gd name="T22" fmla="*/ 31 w 51"/>
                    <a:gd name="T23" fmla="*/ 17 h 18"/>
                    <a:gd name="T24" fmla="*/ 38 w 51"/>
                    <a:gd name="T25" fmla="*/ 9 h 18"/>
                    <a:gd name="T26" fmla="*/ 40 w 51"/>
                    <a:gd name="T27" fmla="*/ 7 h 18"/>
                    <a:gd name="T28" fmla="*/ 46 w 51"/>
                    <a:gd name="T29" fmla="*/ 9 h 18"/>
                    <a:gd name="T30" fmla="*/ 46 w 51"/>
                    <a:gd name="T31" fmla="*/ 9 h 18"/>
                    <a:gd name="T32" fmla="*/ 51 w 51"/>
                    <a:gd name="T33" fmla="*/ 2 h 18"/>
                    <a:gd name="T34" fmla="*/ 46 w 51"/>
                    <a:gd name="T3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1" h="18">
                      <a:moveTo>
                        <a:pt x="46" y="0"/>
                      </a:moveTo>
                      <a:cubicBezTo>
                        <a:pt x="42" y="0"/>
                        <a:pt x="39" y="3"/>
                        <a:pt x="35" y="5"/>
                      </a:cubicBezTo>
                      <a:cubicBezTo>
                        <a:pt x="30" y="6"/>
                        <a:pt x="24" y="10"/>
                        <a:pt x="18" y="10"/>
                      </a:cubicBezTo>
                      <a:cubicBezTo>
                        <a:pt x="15" y="10"/>
                        <a:pt x="12" y="9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5" y="8"/>
                        <a:pt x="2" y="12"/>
                        <a:pt x="0" y="15"/>
                      </a:cubicBezTo>
                      <a:cubicBezTo>
                        <a:pt x="0" y="16"/>
                        <a:pt x="1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6" y="15"/>
                        <a:pt x="10" y="14"/>
                        <a:pt x="13" y="14"/>
                      </a:cubicBezTo>
                      <a:cubicBezTo>
                        <a:pt x="19" y="14"/>
                        <a:pt x="25" y="16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4"/>
                        <a:pt x="41" y="18"/>
                        <a:pt x="38" y="9"/>
                      </a:cubicBezTo>
                      <a:cubicBezTo>
                        <a:pt x="37" y="8"/>
                        <a:pt x="39" y="7"/>
                        <a:pt x="40" y="7"/>
                      </a:cubicBezTo>
                      <a:cubicBezTo>
                        <a:pt x="42" y="7"/>
                        <a:pt x="45" y="8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9" y="7"/>
                        <a:pt x="51" y="5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</a:path>
                  </a:pathLst>
                </a:custGeom>
                <a:solidFill>
                  <a:srgbClr val="AF61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2" name="Freeform 2429"/>
                <p:cNvSpPr/>
                <p:nvPr/>
              </p:nvSpPr>
              <p:spPr bwMode="auto">
                <a:xfrm>
                  <a:off x="3051" y="3527"/>
                  <a:ext cx="25" cy="65"/>
                </a:xfrm>
                <a:custGeom>
                  <a:avLst/>
                  <a:gdLst>
                    <a:gd name="T0" fmla="*/ 1 w 20"/>
                    <a:gd name="T1" fmla="*/ 0 h 52"/>
                    <a:gd name="T2" fmla="*/ 1 w 20"/>
                    <a:gd name="T3" fmla="*/ 0 h 52"/>
                    <a:gd name="T4" fmla="*/ 5 w 20"/>
                    <a:gd name="T5" fmla="*/ 42 h 52"/>
                    <a:gd name="T6" fmla="*/ 5 w 20"/>
                    <a:gd name="T7" fmla="*/ 42 h 52"/>
                    <a:gd name="T8" fmla="*/ 20 w 20"/>
                    <a:gd name="T9" fmla="*/ 52 h 52"/>
                    <a:gd name="T10" fmla="*/ 20 w 20"/>
                    <a:gd name="T11" fmla="*/ 52 h 52"/>
                    <a:gd name="T12" fmla="*/ 20 w 20"/>
                    <a:gd name="T13" fmla="*/ 52 h 52"/>
                    <a:gd name="T14" fmla="*/ 13 w 20"/>
                    <a:gd name="T15" fmla="*/ 34 h 52"/>
                    <a:gd name="T16" fmla="*/ 1 w 20"/>
                    <a:gd name="T17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52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4"/>
                        <a:pt x="1" y="28"/>
                        <a:pt x="5" y="42"/>
                      </a:cubicBezTo>
                      <a:cubicBezTo>
                        <a:pt x="5" y="42"/>
                        <a:pt x="5" y="42"/>
                        <a:pt x="5" y="42"/>
                      </a:cubicBezTo>
                      <a:cubicBezTo>
                        <a:pt x="8" y="48"/>
                        <a:pt x="15" y="49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52"/>
                        <a:pt x="20" y="52"/>
                        <a:pt x="20" y="52"/>
                      </a:cubicBezTo>
                      <a:cubicBezTo>
                        <a:pt x="20" y="45"/>
                        <a:pt x="12" y="41"/>
                        <a:pt x="13" y="34"/>
                      </a:cubicBezTo>
                      <a:cubicBezTo>
                        <a:pt x="4" y="24"/>
                        <a:pt x="7" y="11"/>
                        <a:pt x="1" y="0"/>
                      </a:cubicBezTo>
                    </a:path>
                  </a:pathLst>
                </a:custGeom>
                <a:solidFill>
                  <a:srgbClr val="6E3E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3" name="Freeform 2430"/>
                <p:cNvSpPr/>
                <p:nvPr/>
              </p:nvSpPr>
              <p:spPr bwMode="auto">
                <a:xfrm>
                  <a:off x="3153" y="3807"/>
                  <a:ext cx="38" cy="49"/>
                </a:xfrm>
                <a:custGeom>
                  <a:avLst/>
                  <a:gdLst>
                    <a:gd name="T0" fmla="*/ 0 w 30"/>
                    <a:gd name="T1" fmla="*/ 0 h 39"/>
                    <a:gd name="T2" fmla="*/ 1 w 30"/>
                    <a:gd name="T3" fmla="*/ 2 h 39"/>
                    <a:gd name="T4" fmla="*/ 28 w 30"/>
                    <a:gd name="T5" fmla="*/ 39 h 39"/>
                    <a:gd name="T6" fmla="*/ 28 w 30"/>
                    <a:gd name="T7" fmla="*/ 39 h 39"/>
                    <a:gd name="T8" fmla="*/ 28 w 30"/>
                    <a:gd name="T9" fmla="*/ 39 h 39"/>
                    <a:gd name="T10" fmla="*/ 30 w 30"/>
                    <a:gd name="T11" fmla="*/ 37 h 39"/>
                    <a:gd name="T12" fmla="*/ 30 w 30"/>
                    <a:gd name="T13" fmla="*/ 37 h 39"/>
                    <a:gd name="T14" fmla="*/ 30 w 30"/>
                    <a:gd name="T15" fmla="*/ 37 h 39"/>
                    <a:gd name="T16" fmla="*/ 15 w 30"/>
                    <a:gd name="T17" fmla="*/ 13 h 39"/>
                    <a:gd name="T18" fmla="*/ 8 w 30"/>
                    <a:gd name="T19" fmla="*/ 3 h 39"/>
                    <a:gd name="T20" fmla="*/ 8 w 30"/>
                    <a:gd name="T21" fmla="*/ 3 h 39"/>
                    <a:gd name="T22" fmla="*/ 0 w 30"/>
                    <a:gd name="T23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0" h="39">
                      <a:moveTo>
                        <a:pt x="0" y="0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9" y="15"/>
                        <a:pt x="17" y="28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8" y="39"/>
                        <a:pt x="28" y="39"/>
                        <a:pt x="28" y="39"/>
                      </a:cubicBezTo>
                      <a:cubicBezTo>
                        <a:pt x="29" y="38"/>
                        <a:pt x="29" y="38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29" y="23"/>
                        <a:pt x="29" y="23"/>
                        <a:pt x="15" y="13"/>
                      </a:cubicBezTo>
                      <a:cubicBezTo>
                        <a:pt x="11" y="10"/>
                        <a:pt x="9" y="7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5" y="2"/>
                        <a:pt x="3" y="1"/>
                        <a:pt x="0" y="0"/>
                      </a:cubicBezTo>
                    </a:path>
                  </a:pathLst>
                </a:custGeom>
                <a:solidFill>
                  <a:srgbClr val="915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4" name="Freeform 2431"/>
                <p:cNvSpPr/>
                <p:nvPr/>
              </p:nvSpPr>
              <p:spPr bwMode="auto">
                <a:xfrm>
                  <a:off x="3921" y="3536"/>
                  <a:ext cx="43" cy="34"/>
                </a:xfrm>
                <a:custGeom>
                  <a:avLst/>
                  <a:gdLst>
                    <a:gd name="T0" fmla="*/ 5 w 34"/>
                    <a:gd name="T1" fmla="*/ 0 h 27"/>
                    <a:gd name="T2" fmla="*/ 5 w 34"/>
                    <a:gd name="T3" fmla="*/ 0 h 27"/>
                    <a:gd name="T4" fmla="*/ 9 w 34"/>
                    <a:gd name="T5" fmla="*/ 12 h 27"/>
                    <a:gd name="T6" fmla="*/ 18 w 34"/>
                    <a:gd name="T7" fmla="*/ 24 h 27"/>
                    <a:gd name="T8" fmla="*/ 22 w 34"/>
                    <a:gd name="T9" fmla="*/ 27 h 27"/>
                    <a:gd name="T10" fmla="*/ 22 w 34"/>
                    <a:gd name="T11" fmla="*/ 27 h 27"/>
                    <a:gd name="T12" fmla="*/ 27 w 34"/>
                    <a:gd name="T13" fmla="*/ 25 h 27"/>
                    <a:gd name="T14" fmla="*/ 27 w 34"/>
                    <a:gd name="T15" fmla="*/ 25 h 27"/>
                    <a:gd name="T16" fmla="*/ 34 w 34"/>
                    <a:gd name="T17" fmla="*/ 19 h 27"/>
                    <a:gd name="T18" fmla="*/ 5 w 34"/>
                    <a:gd name="T19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4" h="27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6"/>
                        <a:pt x="4" y="9"/>
                        <a:pt x="9" y="12"/>
                      </a:cubicBezTo>
                      <a:cubicBezTo>
                        <a:pt x="13" y="15"/>
                        <a:pt x="21" y="16"/>
                        <a:pt x="18" y="24"/>
                      </a:cubicBezTo>
                      <a:cubicBezTo>
                        <a:pt x="19" y="25"/>
                        <a:pt x="20" y="26"/>
                        <a:pt x="22" y="27"/>
                      </a:cubicBezTo>
                      <a:cubicBezTo>
                        <a:pt x="22" y="27"/>
                        <a:pt x="22" y="27"/>
                        <a:pt x="22" y="27"/>
                      </a:cubicBezTo>
                      <a:cubicBezTo>
                        <a:pt x="24" y="26"/>
                        <a:pt x="25" y="25"/>
                        <a:pt x="27" y="25"/>
                      </a:cubicBezTo>
                      <a:cubicBezTo>
                        <a:pt x="27" y="25"/>
                        <a:pt x="27" y="25"/>
                        <a:pt x="27" y="25"/>
                      </a:cubicBezTo>
                      <a:cubicBezTo>
                        <a:pt x="29" y="23"/>
                        <a:pt x="31" y="21"/>
                        <a:pt x="34" y="19"/>
                      </a:cubicBezTo>
                      <a:cubicBezTo>
                        <a:pt x="24" y="13"/>
                        <a:pt x="15" y="6"/>
                        <a:pt x="5" y="0"/>
                      </a:cubicBezTo>
                    </a:path>
                  </a:pathLst>
                </a:custGeom>
                <a:solidFill>
                  <a:srgbClr val="E2CF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5" name="Freeform 2432"/>
                <p:cNvSpPr/>
                <p:nvPr/>
              </p:nvSpPr>
              <p:spPr bwMode="auto">
                <a:xfrm>
                  <a:off x="2792" y="3171"/>
                  <a:ext cx="44" cy="38"/>
                </a:xfrm>
                <a:custGeom>
                  <a:avLst/>
                  <a:gdLst>
                    <a:gd name="T0" fmla="*/ 7 w 35"/>
                    <a:gd name="T1" fmla="*/ 0 h 30"/>
                    <a:gd name="T2" fmla="*/ 4 w 35"/>
                    <a:gd name="T3" fmla="*/ 10 h 30"/>
                    <a:gd name="T4" fmla="*/ 19 w 35"/>
                    <a:gd name="T5" fmla="*/ 27 h 30"/>
                    <a:gd name="T6" fmla="*/ 19 w 35"/>
                    <a:gd name="T7" fmla="*/ 27 h 30"/>
                    <a:gd name="T8" fmla="*/ 24 w 35"/>
                    <a:gd name="T9" fmla="*/ 25 h 30"/>
                    <a:gd name="T10" fmla="*/ 34 w 35"/>
                    <a:gd name="T11" fmla="*/ 30 h 30"/>
                    <a:gd name="T12" fmla="*/ 34 w 35"/>
                    <a:gd name="T13" fmla="*/ 30 h 30"/>
                    <a:gd name="T14" fmla="*/ 34 w 35"/>
                    <a:gd name="T15" fmla="*/ 30 h 30"/>
                    <a:gd name="T16" fmla="*/ 35 w 35"/>
                    <a:gd name="T17" fmla="*/ 28 h 30"/>
                    <a:gd name="T18" fmla="*/ 19 w 35"/>
                    <a:gd name="T19" fmla="*/ 15 h 30"/>
                    <a:gd name="T20" fmla="*/ 22 w 35"/>
                    <a:gd name="T21" fmla="*/ 6 h 30"/>
                    <a:gd name="T22" fmla="*/ 17 w 35"/>
                    <a:gd name="T23" fmla="*/ 4 h 30"/>
                    <a:gd name="T24" fmla="*/ 13 w 35"/>
                    <a:gd name="T25" fmla="*/ 5 h 30"/>
                    <a:gd name="T26" fmla="*/ 10 w 35"/>
                    <a:gd name="T27" fmla="*/ 9 h 30"/>
                    <a:gd name="T28" fmla="*/ 8 w 35"/>
                    <a:gd name="T29" fmla="*/ 8 h 30"/>
                    <a:gd name="T30" fmla="*/ 9 w 35"/>
                    <a:gd name="T31" fmla="*/ 0 h 30"/>
                    <a:gd name="T32" fmla="*/ 9 w 35"/>
                    <a:gd name="T33" fmla="*/ 0 h 30"/>
                    <a:gd name="T34" fmla="*/ 7 w 35"/>
                    <a:gd name="T3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5" h="30">
                      <a:moveTo>
                        <a:pt x="7" y="0"/>
                      </a:moveTo>
                      <a:cubicBezTo>
                        <a:pt x="0" y="0"/>
                        <a:pt x="0" y="4"/>
                        <a:pt x="4" y="10"/>
                      </a:cubicBezTo>
                      <a:cubicBezTo>
                        <a:pt x="8" y="16"/>
                        <a:pt x="14" y="21"/>
                        <a:pt x="19" y="27"/>
                      </a:cubicBezTo>
                      <a:cubicBezTo>
                        <a:pt x="19" y="27"/>
                        <a:pt x="19" y="27"/>
                        <a:pt x="19" y="27"/>
                      </a:cubicBezTo>
                      <a:cubicBezTo>
                        <a:pt x="21" y="25"/>
                        <a:pt x="23" y="25"/>
                        <a:pt x="24" y="25"/>
                      </a:cubicBezTo>
                      <a:cubicBezTo>
                        <a:pt x="28" y="25"/>
                        <a:pt x="31" y="29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4" y="29"/>
                        <a:pt x="35" y="28"/>
                        <a:pt x="35" y="28"/>
                      </a:cubicBezTo>
                      <a:cubicBezTo>
                        <a:pt x="29" y="23"/>
                        <a:pt x="24" y="19"/>
                        <a:pt x="19" y="15"/>
                      </a:cubicBezTo>
                      <a:cubicBezTo>
                        <a:pt x="13" y="10"/>
                        <a:pt x="18" y="8"/>
                        <a:pt x="22" y="6"/>
                      </a:cubicBezTo>
                      <a:cubicBezTo>
                        <a:pt x="20" y="5"/>
                        <a:pt x="19" y="4"/>
                        <a:pt x="17" y="4"/>
                      </a:cubicBezTo>
                      <a:cubicBezTo>
                        <a:pt x="16" y="4"/>
                        <a:pt x="14" y="4"/>
                        <a:pt x="13" y="5"/>
                      </a:cubicBezTo>
                      <a:cubicBezTo>
                        <a:pt x="12" y="6"/>
                        <a:pt x="11" y="9"/>
                        <a:pt x="10" y="9"/>
                      </a:cubicBezTo>
                      <a:cubicBezTo>
                        <a:pt x="9" y="9"/>
                        <a:pt x="8" y="9"/>
                        <a:pt x="8" y="8"/>
                      </a:cubicBezTo>
                      <a:cubicBezTo>
                        <a:pt x="4" y="5"/>
                        <a:pt x="8" y="3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8564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6" name="Freeform 2433"/>
                <p:cNvSpPr/>
                <p:nvPr/>
              </p:nvSpPr>
              <p:spPr bwMode="auto">
                <a:xfrm>
                  <a:off x="3450" y="3417"/>
                  <a:ext cx="40" cy="14"/>
                </a:xfrm>
                <a:custGeom>
                  <a:avLst/>
                  <a:gdLst>
                    <a:gd name="T0" fmla="*/ 10 w 32"/>
                    <a:gd name="T1" fmla="*/ 0 h 11"/>
                    <a:gd name="T2" fmla="*/ 5 w 32"/>
                    <a:gd name="T3" fmla="*/ 0 h 11"/>
                    <a:gd name="T4" fmla="*/ 5 w 32"/>
                    <a:gd name="T5" fmla="*/ 0 h 11"/>
                    <a:gd name="T6" fmla="*/ 0 w 32"/>
                    <a:gd name="T7" fmla="*/ 7 h 11"/>
                    <a:gd name="T8" fmla="*/ 8 w 32"/>
                    <a:gd name="T9" fmla="*/ 10 h 11"/>
                    <a:gd name="T10" fmla="*/ 14 w 32"/>
                    <a:gd name="T11" fmla="*/ 10 h 11"/>
                    <a:gd name="T12" fmla="*/ 20 w 32"/>
                    <a:gd name="T13" fmla="*/ 9 h 11"/>
                    <a:gd name="T14" fmla="*/ 24 w 32"/>
                    <a:gd name="T15" fmla="*/ 10 h 11"/>
                    <a:gd name="T16" fmla="*/ 24 w 32"/>
                    <a:gd name="T17" fmla="*/ 10 h 11"/>
                    <a:gd name="T18" fmla="*/ 26 w 32"/>
                    <a:gd name="T19" fmla="*/ 11 h 11"/>
                    <a:gd name="T20" fmla="*/ 26 w 32"/>
                    <a:gd name="T21" fmla="*/ 11 h 11"/>
                    <a:gd name="T22" fmla="*/ 30 w 32"/>
                    <a:gd name="T23" fmla="*/ 11 h 11"/>
                    <a:gd name="T24" fmla="*/ 30 w 32"/>
                    <a:gd name="T25" fmla="*/ 11 h 11"/>
                    <a:gd name="T26" fmla="*/ 28 w 32"/>
                    <a:gd name="T27" fmla="*/ 3 h 11"/>
                    <a:gd name="T28" fmla="*/ 10 w 32"/>
                    <a:gd name="T2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2" h="11">
                      <a:moveTo>
                        <a:pt x="10" y="0"/>
                      </a:moveTo>
                      <a:cubicBezTo>
                        <a:pt x="8" y="0"/>
                        <a:pt x="7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3"/>
                        <a:pt x="3" y="5"/>
                        <a:pt x="0" y="7"/>
                      </a:cubicBezTo>
                      <a:cubicBezTo>
                        <a:pt x="3" y="10"/>
                        <a:pt x="5" y="10"/>
                        <a:pt x="8" y="10"/>
                      </a:cubicBezTo>
                      <a:cubicBezTo>
                        <a:pt x="10" y="10"/>
                        <a:pt x="12" y="10"/>
                        <a:pt x="14" y="10"/>
                      </a:cubicBezTo>
                      <a:cubicBezTo>
                        <a:pt x="16" y="9"/>
                        <a:pt x="18" y="9"/>
                        <a:pt x="20" y="9"/>
                      </a:cubicBezTo>
                      <a:cubicBezTo>
                        <a:pt x="21" y="9"/>
                        <a:pt x="22" y="9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5" y="10"/>
                        <a:pt x="25" y="11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7" y="11"/>
                        <a:pt x="28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2" y="7"/>
                        <a:pt x="31" y="5"/>
                        <a:pt x="28" y="3"/>
                      </a:cubicBezTo>
                      <a:cubicBezTo>
                        <a:pt x="22" y="1"/>
                        <a:pt x="16" y="0"/>
                        <a:pt x="10" y="0"/>
                      </a:cubicBezTo>
                    </a:path>
                  </a:pathLst>
                </a:custGeom>
                <a:solidFill>
                  <a:srgbClr val="9C4F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7" name="Freeform 2434"/>
                <p:cNvSpPr/>
                <p:nvPr/>
              </p:nvSpPr>
              <p:spPr bwMode="auto">
                <a:xfrm>
                  <a:off x="4044" y="4046"/>
                  <a:ext cx="30" cy="27"/>
                </a:xfrm>
                <a:custGeom>
                  <a:avLst/>
                  <a:gdLst>
                    <a:gd name="T0" fmla="*/ 16 w 24"/>
                    <a:gd name="T1" fmla="*/ 0 h 21"/>
                    <a:gd name="T2" fmla="*/ 14 w 24"/>
                    <a:gd name="T3" fmla="*/ 1 h 21"/>
                    <a:gd name="T4" fmla="*/ 1 w 24"/>
                    <a:gd name="T5" fmla="*/ 15 h 21"/>
                    <a:gd name="T6" fmla="*/ 1 w 24"/>
                    <a:gd name="T7" fmla="*/ 15 h 21"/>
                    <a:gd name="T8" fmla="*/ 0 w 24"/>
                    <a:gd name="T9" fmla="*/ 21 h 21"/>
                    <a:gd name="T10" fmla="*/ 0 w 24"/>
                    <a:gd name="T11" fmla="*/ 21 h 21"/>
                    <a:gd name="T12" fmla="*/ 24 w 24"/>
                    <a:gd name="T13" fmla="*/ 16 h 21"/>
                    <a:gd name="T14" fmla="*/ 24 w 24"/>
                    <a:gd name="T15" fmla="*/ 16 h 21"/>
                    <a:gd name="T16" fmla="*/ 23 w 24"/>
                    <a:gd name="T17" fmla="*/ 11 h 21"/>
                    <a:gd name="T18" fmla="*/ 23 w 24"/>
                    <a:gd name="T19" fmla="*/ 11 h 21"/>
                    <a:gd name="T20" fmla="*/ 20 w 24"/>
                    <a:gd name="T21" fmla="*/ 12 h 21"/>
                    <a:gd name="T22" fmla="*/ 16 w 24"/>
                    <a:gd name="T2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21">
                      <a:moveTo>
                        <a:pt x="16" y="0"/>
                      </a:moveTo>
                      <a:cubicBezTo>
                        <a:pt x="15" y="1"/>
                        <a:pt x="14" y="1"/>
                        <a:pt x="14" y="1"/>
                      </a:cubicBezTo>
                      <a:cubicBezTo>
                        <a:pt x="11" y="8"/>
                        <a:pt x="2" y="7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7"/>
                        <a:pt x="1" y="19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8" y="19"/>
                        <a:pt x="16" y="17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4"/>
                        <a:pt x="23" y="13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2" y="11"/>
                        <a:pt x="21" y="12"/>
                        <a:pt x="20" y="12"/>
                      </a:cubicBezTo>
                      <a:cubicBezTo>
                        <a:pt x="15" y="12"/>
                        <a:pt x="17" y="5"/>
                        <a:pt x="16" y="0"/>
                      </a:cubicBezTo>
                    </a:path>
                  </a:pathLst>
                </a:custGeom>
                <a:solidFill>
                  <a:srgbClr val="5B37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8" name="Freeform 2435"/>
                <p:cNvSpPr/>
                <p:nvPr/>
              </p:nvSpPr>
              <p:spPr bwMode="auto">
                <a:xfrm>
                  <a:off x="3040" y="3407"/>
                  <a:ext cx="38" cy="19"/>
                </a:xfrm>
                <a:custGeom>
                  <a:avLst/>
                  <a:gdLst>
                    <a:gd name="T0" fmla="*/ 10 w 30"/>
                    <a:gd name="T1" fmla="*/ 0 h 15"/>
                    <a:gd name="T2" fmla="*/ 0 w 30"/>
                    <a:gd name="T3" fmla="*/ 5 h 15"/>
                    <a:gd name="T4" fmla="*/ 0 w 30"/>
                    <a:gd name="T5" fmla="*/ 5 h 15"/>
                    <a:gd name="T6" fmla="*/ 6 w 30"/>
                    <a:gd name="T7" fmla="*/ 7 h 15"/>
                    <a:gd name="T8" fmla="*/ 17 w 30"/>
                    <a:gd name="T9" fmla="*/ 4 h 15"/>
                    <a:gd name="T10" fmla="*/ 20 w 30"/>
                    <a:gd name="T11" fmla="*/ 15 h 15"/>
                    <a:gd name="T12" fmla="*/ 23 w 30"/>
                    <a:gd name="T13" fmla="*/ 15 h 15"/>
                    <a:gd name="T14" fmla="*/ 28 w 30"/>
                    <a:gd name="T15" fmla="*/ 8 h 15"/>
                    <a:gd name="T16" fmla="*/ 28 w 30"/>
                    <a:gd name="T17" fmla="*/ 8 h 15"/>
                    <a:gd name="T18" fmla="*/ 22 w 30"/>
                    <a:gd name="T19" fmla="*/ 1 h 15"/>
                    <a:gd name="T20" fmla="*/ 22 w 30"/>
                    <a:gd name="T21" fmla="*/ 1 h 15"/>
                    <a:gd name="T22" fmla="*/ 10 w 30"/>
                    <a:gd name="T2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0" h="15">
                      <a:moveTo>
                        <a:pt x="10" y="0"/>
                      </a:moveTo>
                      <a:cubicBezTo>
                        <a:pt x="7" y="0"/>
                        <a:pt x="3" y="1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6"/>
                        <a:pt x="4" y="7"/>
                        <a:pt x="6" y="7"/>
                      </a:cubicBezTo>
                      <a:cubicBezTo>
                        <a:pt x="10" y="7"/>
                        <a:pt x="13" y="5"/>
                        <a:pt x="17" y="4"/>
                      </a:cubicBezTo>
                      <a:cubicBezTo>
                        <a:pt x="18" y="9"/>
                        <a:pt x="10" y="14"/>
                        <a:pt x="20" y="15"/>
                      </a:cubicBezTo>
                      <a:cubicBezTo>
                        <a:pt x="21" y="15"/>
                        <a:pt x="22" y="15"/>
                        <a:pt x="23" y="15"/>
                      </a:cubicBezTo>
                      <a:cubicBezTo>
                        <a:pt x="28" y="15"/>
                        <a:pt x="30" y="14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4"/>
                        <a:pt x="25" y="2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8" y="1"/>
                        <a:pt x="14" y="0"/>
                        <a:pt x="10" y="0"/>
                      </a:cubicBezTo>
                    </a:path>
                  </a:pathLst>
                </a:custGeom>
                <a:solidFill>
                  <a:srgbClr val="573A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49" name="Freeform 2436"/>
                <p:cNvSpPr/>
                <p:nvPr/>
              </p:nvSpPr>
              <p:spPr bwMode="auto">
                <a:xfrm>
                  <a:off x="4229" y="4002"/>
                  <a:ext cx="38" cy="22"/>
                </a:xfrm>
                <a:custGeom>
                  <a:avLst/>
                  <a:gdLst>
                    <a:gd name="T0" fmla="*/ 17 w 30"/>
                    <a:gd name="T1" fmla="*/ 0 h 17"/>
                    <a:gd name="T2" fmla="*/ 17 w 30"/>
                    <a:gd name="T3" fmla="*/ 0 h 17"/>
                    <a:gd name="T4" fmla="*/ 13 w 30"/>
                    <a:gd name="T5" fmla="*/ 8 h 17"/>
                    <a:gd name="T6" fmla="*/ 11 w 30"/>
                    <a:gd name="T7" fmla="*/ 8 h 17"/>
                    <a:gd name="T8" fmla="*/ 10 w 30"/>
                    <a:gd name="T9" fmla="*/ 8 h 17"/>
                    <a:gd name="T10" fmla="*/ 0 w 30"/>
                    <a:gd name="T11" fmla="*/ 16 h 17"/>
                    <a:gd name="T12" fmla="*/ 0 w 30"/>
                    <a:gd name="T13" fmla="*/ 16 h 17"/>
                    <a:gd name="T14" fmla="*/ 12 w 30"/>
                    <a:gd name="T15" fmla="*/ 17 h 17"/>
                    <a:gd name="T16" fmla="*/ 12 w 30"/>
                    <a:gd name="T17" fmla="*/ 17 h 17"/>
                    <a:gd name="T18" fmla="*/ 12 w 30"/>
                    <a:gd name="T19" fmla="*/ 17 h 17"/>
                    <a:gd name="T20" fmla="*/ 16 w 30"/>
                    <a:gd name="T21" fmla="*/ 16 h 17"/>
                    <a:gd name="T22" fmla="*/ 20 w 30"/>
                    <a:gd name="T23" fmla="*/ 16 h 17"/>
                    <a:gd name="T24" fmla="*/ 25 w 30"/>
                    <a:gd name="T25" fmla="*/ 17 h 17"/>
                    <a:gd name="T26" fmla="*/ 30 w 30"/>
                    <a:gd name="T27" fmla="*/ 15 h 17"/>
                    <a:gd name="T28" fmla="*/ 23 w 30"/>
                    <a:gd name="T29" fmla="*/ 5 h 17"/>
                    <a:gd name="T30" fmla="*/ 23 w 30"/>
                    <a:gd name="T31" fmla="*/ 5 h 17"/>
                    <a:gd name="T32" fmla="*/ 17 w 30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" h="17">
                      <a:moveTo>
                        <a:pt x="17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4" y="1"/>
                        <a:pt x="18" y="8"/>
                        <a:pt x="13" y="8"/>
                      </a:cubicBezTo>
                      <a:cubicBezTo>
                        <a:pt x="12" y="8"/>
                        <a:pt x="12" y="8"/>
                        <a:pt x="11" y="8"/>
                      </a:cubicBezTo>
                      <a:cubicBezTo>
                        <a:pt x="11" y="8"/>
                        <a:pt x="11" y="8"/>
                        <a:pt x="10" y="8"/>
                      </a:cubicBezTo>
                      <a:cubicBezTo>
                        <a:pt x="5" y="8"/>
                        <a:pt x="4" y="13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6"/>
                        <a:pt x="8" y="16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3" y="16"/>
                        <a:pt x="15" y="16"/>
                        <a:pt x="16" y="16"/>
                      </a:cubicBezTo>
                      <a:cubicBezTo>
                        <a:pt x="18" y="16"/>
                        <a:pt x="19" y="16"/>
                        <a:pt x="20" y="16"/>
                      </a:cubicBezTo>
                      <a:cubicBezTo>
                        <a:pt x="22" y="16"/>
                        <a:pt x="23" y="17"/>
                        <a:pt x="25" y="17"/>
                      </a:cubicBezTo>
                      <a:cubicBezTo>
                        <a:pt x="26" y="17"/>
                        <a:pt x="28" y="16"/>
                        <a:pt x="30" y="15"/>
                      </a:cubicBezTo>
                      <a:cubicBezTo>
                        <a:pt x="26" y="13"/>
                        <a:pt x="24" y="9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1" y="3"/>
                        <a:pt x="19" y="2"/>
                        <a:pt x="17" y="0"/>
                      </a:cubicBezTo>
                    </a:path>
                  </a:pathLst>
                </a:custGeom>
                <a:solidFill>
                  <a:srgbClr val="4E41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0" name="Freeform 2437"/>
                <p:cNvSpPr/>
                <p:nvPr/>
              </p:nvSpPr>
              <p:spPr bwMode="auto">
                <a:xfrm>
                  <a:off x="3656" y="4135"/>
                  <a:ext cx="48" cy="17"/>
                </a:xfrm>
                <a:custGeom>
                  <a:avLst/>
                  <a:gdLst>
                    <a:gd name="T0" fmla="*/ 16 w 38"/>
                    <a:gd name="T1" fmla="*/ 0 h 14"/>
                    <a:gd name="T2" fmla="*/ 15 w 38"/>
                    <a:gd name="T3" fmla="*/ 0 h 14"/>
                    <a:gd name="T4" fmla="*/ 13 w 38"/>
                    <a:gd name="T5" fmla="*/ 0 h 14"/>
                    <a:gd name="T6" fmla="*/ 11 w 38"/>
                    <a:gd name="T7" fmla="*/ 0 h 14"/>
                    <a:gd name="T8" fmla="*/ 0 w 38"/>
                    <a:gd name="T9" fmla="*/ 6 h 14"/>
                    <a:gd name="T10" fmla="*/ 0 w 38"/>
                    <a:gd name="T11" fmla="*/ 6 h 14"/>
                    <a:gd name="T12" fmla="*/ 36 w 38"/>
                    <a:gd name="T13" fmla="*/ 14 h 14"/>
                    <a:gd name="T14" fmla="*/ 36 w 38"/>
                    <a:gd name="T15" fmla="*/ 14 h 14"/>
                    <a:gd name="T16" fmla="*/ 36 w 38"/>
                    <a:gd name="T17" fmla="*/ 14 h 14"/>
                    <a:gd name="T18" fmla="*/ 38 w 38"/>
                    <a:gd name="T19" fmla="*/ 12 h 14"/>
                    <a:gd name="T20" fmla="*/ 38 w 38"/>
                    <a:gd name="T21" fmla="*/ 12 h 14"/>
                    <a:gd name="T22" fmla="*/ 36 w 38"/>
                    <a:gd name="T23" fmla="*/ 7 h 14"/>
                    <a:gd name="T24" fmla="*/ 34 w 38"/>
                    <a:gd name="T25" fmla="*/ 7 h 14"/>
                    <a:gd name="T26" fmla="*/ 29 w 38"/>
                    <a:gd name="T27" fmla="*/ 8 h 14"/>
                    <a:gd name="T28" fmla="*/ 21 w 38"/>
                    <a:gd name="T29" fmla="*/ 7 h 14"/>
                    <a:gd name="T30" fmla="*/ 21 w 38"/>
                    <a:gd name="T31" fmla="*/ 7 h 14"/>
                    <a:gd name="T32" fmla="*/ 19 w 38"/>
                    <a:gd name="T33" fmla="*/ 7 h 14"/>
                    <a:gd name="T34" fmla="*/ 16 w 38"/>
                    <a:gd name="T35" fmla="*/ 0 h 14"/>
                    <a:gd name="T36" fmla="*/ 16 w 38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8" h="14">
                      <a:moveTo>
                        <a:pt x="16" y="0"/>
                      </a:moveTo>
                      <a:cubicBezTo>
                        <a:pt x="16" y="0"/>
                        <a:pt x="15" y="0"/>
                        <a:pt x="15" y="0"/>
                      </a:cubicBezTo>
                      <a:cubicBezTo>
                        <a:pt x="14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3" y="1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2" y="11"/>
                        <a:pt x="24" y="12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7" y="13"/>
                        <a:pt x="37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0"/>
                        <a:pt x="38" y="7"/>
                        <a:pt x="36" y="7"/>
                      </a:cubicBezTo>
                      <a:cubicBezTo>
                        <a:pt x="35" y="7"/>
                        <a:pt x="35" y="7"/>
                        <a:pt x="34" y="7"/>
                      </a:cubicBezTo>
                      <a:cubicBezTo>
                        <a:pt x="32" y="8"/>
                        <a:pt x="31" y="8"/>
                        <a:pt x="29" y="8"/>
                      </a:cubicBezTo>
                      <a:cubicBezTo>
                        <a:pt x="26" y="8"/>
                        <a:pt x="24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0" y="7"/>
                        <a:pt x="19" y="7"/>
                      </a:cubicBezTo>
                      <a:cubicBezTo>
                        <a:pt x="15" y="7"/>
                        <a:pt x="16" y="3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7643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1" name="Freeform 2438"/>
                <p:cNvSpPr/>
                <p:nvPr/>
              </p:nvSpPr>
              <p:spPr bwMode="auto">
                <a:xfrm>
                  <a:off x="3023" y="3393"/>
                  <a:ext cx="44" cy="28"/>
                </a:xfrm>
                <a:custGeom>
                  <a:avLst/>
                  <a:gdLst>
                    <a:gd name="T0" fmla="*/ 13 w 35"/>
                    <a:gd name="T1" fmla="*/ 0 h 22"/>
                    <a:gd name="T2" fmla="*/ 0 w 35"/>
                    <a:gd name="T3" fmla="*/ 17 h 22"/>
                    <a:gd name="T4" fmla="*/ 0 w 35"/>
                    <a:gd name="T5" fmla="*/ 17 h 22"/>
                    <a:gd name="T6" fmla="*/ 9 w 35"/>
                    <a:gd name="T7" fmla="*/ 22 h 22"/>
                    <a:gd name="T8" fmla="*/ 13 w 35"/>
                    <a:gd name="T9" fmla="*/ 16 h 22"/>
                    <a:gd name="T10" fmla="*/ 13 w 35"/>
                    <a:gd name="T11" fmla="*/ 16 h 22"/>
                    <a:gd name="T12" fmla="*/ 23 w 35"/>
                    <a:gd name="T13" fmla="*/ 11 h 22"/>
                    <a:gd name="T14" fmla="*/ 35 w 35"/>
                    <a:gd name="T15" fmla="*/ 12 h 22"/>
                    <a:gd name="T16" fmla="*/ 35 w 35"/>
                    <a:gd name="T17" fmla="*/ 12 h 22"/>
                    <a:gd name="T18" fmla="*/ 26 w 35"/>
                    <a:gd name="T19" fmla="*/ 2 h 22"/>
                    <a:gd name="T20" fmla="*/ 26 w 35"/>
                    <a:gd name="T21" fmla="*/ 2 h 22"/>
                    <a:gd name="T22" fmla="*/ 20 w 35"/>
                    <a:gd name="T23" fmla="*/ 6 h 22"/>
                    <a:gd name="T24" fmla="*/ 13 w 35"/>
                    <a:gd name="T2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5" h="22">
                      <a:moveTo>
                        <a:pt x="13" y="0"/>
                      </a:moveTo>
                      <a:cubicBezTo>
                        <a:pt x="19" y="16"/>
                        <a:pt x="3" y="11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3" y="18"/>
                        <a:pt x="6" y="22"/>
                        <a:pt x="9" y="22"/>
                      </a:cubicBezTo>
                      <a:cubicBezTo>
                        <a:pt x="10" y="22"/>
                        <a:pt x="12" y="21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6" y="12"/>
                        <a:pt x="20" y="11"/>
                        <a:pt x="23" y="11"/>
                      </a:cubicBezTo>
                      <a:cubicBezTo>
                        <a:pt x="27" y="11"/>
                        <a:pt x="31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2" y="9"/>
                        <a:pt x="29" y="6"/>
                        <a:pt x="26" y="2"/>
                      </a:cubicBezTo>
                      <a:cubicBezTo>
                        <a:pt x="26" y="2"/>
                        <a:pt x="26" y="2"/>
                        <a:pt x="26" y="2"/>
                      </a:cubicBezTo>
                      <a:cubicBezTo>
                        <a:pt x="24" y="5"/>
                        <a:pt x="22" y="6"/>
                        <a:pt x="20" y="6"/>
                      </a:cubicBezTo>
                      <a:cubicBezTo>
                        <a:pt x="18" y="6"/>
                        <a:pt x="16" y="4"/>
                        <a:pt x="13" y="0"/>
                      </a:cubicBezTo>
                    </a:path>
                  </a:pathLst>
                </a:custGeom>
                <a:solidFill>
                  <a:srgbClr val="4930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2" name="Freeform 2439"/>
                <p:cNvSpPr>
                  <a:spLocks noEditPoints="1"/>
                </p:cNvSpPr>
                <p:nvPr/>
              </p:nvSpPr>
              <p:spPr bwMode="auto">
                <a:xfrm>
                  <a:off x="2934" y="3331"/>
                  <a:ext cx="30" cy="27"/>
                </a:xfrm>
                <a:custGeom>
                  <a:avLst/>
                  <a:gdLst>
                    <a:gd name="T0" fmla="*/ 24 w 24"/>
                    <a:gd name="T1" fmla="*/ 8 h 21"/>
                    <a:gd name="T2" fmla="*/ 24 w 24"/>
                    <a:gd name="T3" fmla="*/ 8 h 21"/>
                    <a:gd name="T4" fmla="*/ 24 w 24"/>
                    <a:gd name="T5" fmla="*/ 8 h 21"/>
                    <a:gd name="T6" fmla="*/ 24 w 24"/>
                    <a:gd name="T7" fmla="*/ 8 h 21"/>
                    <a:gd name="T8" fmla="*/ 24 w 24"/>
                    <a:gd name="T9" fmla="*/ 8 h 21"/>
                    <a:gd name="T10" fmla="*/ 24 w 24"/>
                    <a:gd name="T11" fmla="*/ 8 h 21"/>
                    <a:gd name="T12" fmla="*/ 24 w 24"/>
                    <a:gd name="T13" fmla="*/ 8 h 21"/>
                    <a:gd name="T14" fmla="*/ 24 w 24"/>
                    <a:gd name="T15" fmla="*/ 8 h 21"/>
                    <a:gd name="T16" fmla="*/ 24 w 24"/>
                    <a:gd name="T17" fmla="*/ 8 h 21"/>
                    <a:gd name="T18" fmla="*/ 24 w 24"/>
                    <a:gd name="T19" fmla="*/ 8 h 21"/>
                    <a:gd name="T20" fmla="*/ 7 w 24"/>
                    <a:gd name="T21" fmla="*/ 0 h 21"/>
                    <a:gd name="T22" fmla="*/ 0 w 24"/>
                    <a:gd name="T23" fmla="*/ 9 h 21"/>
                    <a:gd name="T24" fmla="*/ 0 w 24"/>
                    <a:gd name="T25" fmla="*/ 9 h 21"/>
                    <a:gd name="T26" fmla="*/ 12 w 24"/>
                    <a:gd name="T27" fmla="*/ 20 h 21"/>
                    <a:gd name="T28" fmla="*/ 12 w 24"/>
                    <a:gd name="T29" fmla="*/ 20 h 21"/>
                    <a:gd name="T30" fmla="*/ 17 w 24"/>
                    <a:gd name="T31" fmla="*/ 21 h 21"/>
                    <a:gd name="T32" fmla="*/ 18 w 24"/>
                    <a:gd name="T33" fmla="*/ 19 h 21"/>
                    <a:gd name="T34" fmla="*/ 24 w 24"/>
                    <a:gd name="T35" fmla="*/ 8 h 21"/>
                    <a:gd name="T36" fmla="*/ 21 w 24"/>
                    <a:gd name="T37" fmla="*/ 7 h 21"/>
                    <a:gd name="T38" fmla="*/ 20 w 24"/>
                    <a:gd name="T39" fmla="*/ 7 h 21"/>
                    <a:gd name="T40" fmla="*/ 14 w 24"/>
                    <a:gd name="T41" fmla="*/ 10 h 21"/>
                    <a:gd name="T42" fmla="*/ 7 w 24"/>
                    <a:gd name="T43" fmla="*/ 0 h 21"/>
                    <a:gd name="T44" fmla="*/ 7 w 24"/>
                    <a:gd name="T4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4" h="21"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moveTo>
                        <a:pt x="7" y="0"/>
                      </a:moveTo>
                      <a:cubicBezTo>
                        <a:pt x="2" y="1"/>
                        <a:pt x="1" y="5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5"/>
                        <a:pt x="8" y="16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5" y="20"/>
                        <a:pt x="16" y="21"/>
                        <a:pt x="17" y="21"/>
                      </a:cubicBezTo>
                      <a:cubicBezTo>
                        <a:pt x="18" y="21"/>
                        <a:pt x="18" y="20"/>
                        <a:pt x="18" y="19"/>
                      </a:cubicBezTo>
                      <a:cubicBezTo>
                        <a:pt x="15" y="13"/>
                        <a:pt x="21" y="12"/>
                        <a:pt x="24" y="8"/>
                      </a:cubicBezTo>
                      <a:cubicBezTo>
                        <a:pt x="23" y="8"/>
                        <a:pt x="21" y="7"/>
                        <a:pt x="21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7" y="9"/>
                        <a:pt x="15" y="10"/>
                        <a:pt x="14" y="10"/>
                      </a:cubicBezTo>
                      <a:cubicBezTo>
                        <a:pt x="10" y="10"/>
                        <a:pt x="8" y="5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</a:path>
                  </a:pathLst>
                </a:custGeom>
                <a:solidFill>
                  <a:srgbClr val="6B46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3" name="Freeform 2440"/>
                <p:cNvSpPr/>
                <p:nvPr/>
              </p:nvSpPr>
              <p:spPr bwMode="auto">
                <a:xfrm>
                  <a:off x="3701" y="4147"/>
                  <a:ext cx="55" cy="9"/>
                </a:xfrm>
                <a:custGeom>
                  <a:avLst/>
                  <a:gdLst>
                    <a:gd name="T0" fmla="*/ 14 w 43"/>
                    <a:gd name="T1" fmla="*/ 0 h 7"/>
                    <a:gd name="T2" fmla="*/ 2 w 43"/>
                    <a:gd name="T3" fmla="*/ 2 h 7"/>
                    <a:gd name="T4" fmla="*/ 2 w 43"/>
                    <a:gd name="T5" fmla="*/ 2 h 7"/>
                    <a:gd name="T6" fmla="*/ 0 w 43"/>
                    <a:gd name="T7" fmla="*/ 4 h 7"/>
                    <a:gd name="T8" fmla="*/ 0 w 43"/>
                    <a:gd name="T9" fmla="*/ 4 h 7"/>
                    <a:gd name="T10" fmla="*/ 25 w 43"/>
                    <a:gd name="T11" fmla="*/ 7 h 7"/>
                    <a:gd name="T12" fmla="*/ 30 w 43"/>
                    <a:gd name="T13" fmla="*/ 7 h 7"/>
                    <a:gd name="T14" fmla="*/ 35 w 43"/>
                    <a:gd name="T15" fmla="*/ 7 h 7"/>
                    <a:gd name="T16" fmla="*/ 43 w 43"/>
                    <a:gd name="T17" fmla="*/ 7 h 7"/>
                    <a:gd name="T18" fmla="*/ 43 w 43"/>
                    <a:gd name="T19" fmla="*/ 7 h 7"/>
                    <a:gd name="T20" fmla="*/ 14 w 43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3" h="7">
                      <a:moveTo>
                        <a:pt x="14" y="0"/>
                      </a:moveTo>
                      <a:cubicBezTo>
                        <a:pt x="10" y="0"/>
                        <a:pt x="6" y="0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8" y="7"/>
                        <a:pt x="16" y="7"/>
                        <a:pt x="25" y="7"/>
                      </a:cubicBezTo>
                      <a:cubicBezTo>
                        <a:pt x="26" y="7"/>
                        <a:pt x="28" y="7"/>
                        <a:pt x="30" y="7"/>
                      </a:cubicBezTo>
                      <a:cubicBezTo>
                        <a:pt x="32" y="7"/>
                        <a:pt x="34" y="7"/>
                        <a:pt x="35" y="7"/>
                      </a:cubicBezTo>
                      <a:cubicBezTo>
                        <a:pt x="38" y="7"/>
                        <a:pt x="40" y="7"/>
                        <a:pt x="43" y="7"/>
                      </a:cubicBezTo>
                      <a:cubicBezTo>
                        <a:pt x="43" y="7"/>
                        <a:pt x="43" y="7"/>
                        <a:pt x="43" y="7"/>
                      </a:cubicBezTo>
                      <a:cubicBezTo>
                        <a:pt x="33" y="3"/>
                        <a:pt x="24" y="0"/>
                        <a:pt x="14" y="0"/>
                      </a:cubicBezTo>
                    </a:path>
                  </a:pathLst>
                </a:custGeom>
                <a:solidFill>
                  <a:srgbClr val="7453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4" name="Freeform 2441"/>
                <p:cNvSpPr/>
                <p:nvPr/>
              </p:nvSpPr>
              <p:spPr bwMode="auto">
                <a:xfrm>
                  <a:off x="2990" y="3362"/>
                  <a:ext cx="27" cy="48"/>
                </a:xfrm>
                <a:custGeom>
                  <a:avLst/>
                  <a:gdLst>
                    <a:gd name="T0" fmla="*/ 8 w 21"/>
                    <a:gd name="T1" fmla="*/ 0 h 38"/>
                    <a:gd name="T2" fmla="*/ 0 w 21"/>
                    <a:gd name="T3" fmla="*/ 24 h 38"/>
                    <a:gd name="T4" fmla="*/ 0 w 21"/>
                    <a:gd name="T5" fmla="*/ 24 h 38"/>
                    <a:gd name="T6" fmla="*/ 16 w 21"/>
                    <a:gd name="T7" fmla="*/ 38 h 38"/>
                    <a:gd name="T8" fmla="*/ 16 w 21"/>
                    <a:gd name="T9" fmla="*/ 38 h 38"/>
                    <a:gd name="T10" fmla="*/ 16 w 21"/>
                    <a:gd name="T11" fmla="*/ 38 h 38"/>
                    <a:gd name="T12" fmla="*/ 17 w 21"/>
                    <a:gd name="T13" fmla="*/ 36 h 38"/>
                    <a:gd name="T14" fmla="*/ 13 w 21"/>
                    <a:gd name="T15" fmla="*/ 23 h 38"/>
                    <a:gd name="T16" fmla="*/ 13 w 21"/>
                    <a:gd name="T17" fmla="*/ 23 h 38"/>
                    <a:gd name="T18" fmla="*/ 8 w 21"/>
                    <a:gd name="T19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38">
                      <a:moveTo>
                        <a:pt x="8" y="0"/>
                      </a:moveTo>
                      <a:cubicBezTo>
                        <a:pt x="5" y="8"/>
                        <a:pt x="16" y="21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5" y="29"/>
                        <a:pt x="11" y="33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8"/>
                        <a:pt x="16" y="38"/>
                        <a:pt x="16" y="38"/>
                      </a:cubicBezTo>
                      <a:cubicBezTo>
                        <a:pt x="16" y="37"/>
                        <a:pt x="17" y="37"/>
                        <a:pt x="17" y="36"/>
                      </a:cubicBezTo>
                      <a:cubicBezTo>
                        <a:pt x="15" y="32"/>
                        <a:pt x="4" y="31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2" y="15"/>
                        <a:pt x="21" y="6"/>
                        <a:pt x="8" y="0"/>
                      </a:cubicBezTo>
                    </a:path>
                  </a:pathLst>
                </a:custGeom>
                <a:solidFill>
                  <a:srgbClr val="7051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5" name="Freeform 2442"/>
                <p:cNvSpPr/>
                <p:nvPr/>
              </p:nvSpPr>
              <p:spPr bwMode="auto">
                <a:xfrm>
                  <a:off x="3776" y="3459"/>
                  <a:ext cx="50" cy="29"/>
                </a:xfrm>
                <a:custGeom>
                  <a:avLst/>
                  <a:gdLst>
                    <a:gd name="T0" fmla="*/ 0 w 40"/>
                    <a:gd name="T1" fmla="*/ 0 h 23"/>
                    <a:gd name="T2" fmla="*/ 0 w 40"/>
                    <a:gd name="T3" fmla="*/ 0 h 23"/>
                    <a:gd name="T4" fmla="*/ 3 w 40"/>
                    <a:gd name="T5" fmla="*/ 6 h 23"/>
                    <a:gd name="T6" fmla="*/ 3 w 40"/>
                    <a:gd name="T7" fmla="*/ 6 h 23"/>
                    <a:gd name="T8" fmla="*/ 22 w 40"/>
                    <a:gd name="T9" fmla="*/ 16 h 23"/>
                    <a:gd name="T10" fmla="*/ 22 w 40"/>
                    <a:gd name="T11" fmla="*/ 16 h 23"/>
                    <a:gd name="T12" fmla="*/ 22 w 40"/>
                    <a:gd name="T13" fmla="*/ 16 h 23"/>
                    <a:gd name="T14" fmla="*/ 37 w 40"/>
                    <a:gd name="T15" fmla="*/ 23 h 23"/>
                    <a:gd name="T16" fmla="*/ 37 w 40"/>
                    <a:gd name="T17" fmla="*/ 23 h 23"/>
                    <a:gd name="T18" fmla="*/ 37 w 40"/>
                    <a:gd name="T19" fmla="*/ 23 h 23"/>
                    <a:gd name="T20" fmla="*/ 40 w 40"/>
                    <a:gd name="T21" fmla="*/ 19 h 23"/>
                    <a:gd name="T22" fmla="*/ 40 w 40"/>
                    <a:gd name="T23" fmla="*/ 19 h 23"/>
                    <a:gd name="T24" fmla="*/ 0 w 40"/>
                    <a:gd name="T25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0" h="2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2"/>
                        <a:pt x="2" y="4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11" y="7"/>
                        <a:pt x="14" y="15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7" y="17"/>
                        <a:pt x="32" y="20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7" y="23"/>
                        <a:pt x="37" y="23"/>
                        <a:pt x="37" y="23"/>
                      </a:cubicBezTo>
                      <a:cubicBezTo>
                        <a:pt x="38" y="22"/>
                        <a:pt x="39" y="20"/>
                        <a:pt x="40" y="19"/>
                      </a:cubicBezTo>
                      <a:cubicBezTo>
                        <a:pt x="40" y="19"/>
                        <a:pt x="40" y="19"/>
                        <a:pt x="40" y="19"/>
                      </a:cubicBezTo>
                      <a:cubicBezTo>
                        <a:pt x="26" y="13"/>
                        <a:pt x="14" y="4"/>
                        <a:pt x="0" y="0"/>
                      </a:cubicBezTo>
                    </a:path>
                  </a:pathLst>
                </a:custGeom>
                <a:solidFill>
                  <a:srgbClr val="C69A9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6" name="Freeform 2443"/>
                <p:cNvSpPr/>
                <p:nvPr/>
              </p:nvSpPr>
              <p:spPr bwMode="auto">
                <a:xfrm>
                  <a:off x="3955" y="3560"/>
                  <a:ext cx="31" cy="25"/>
                </a:xfrm>
                <a:custGeom>
                  <a:avLst/>
                  <a:gdLst>
                    <a:gd name="T0" fmla="*/ 7 w 24"/>
                    <a:gd name="T1" fmla="*/ 0 h 20"/>
                    <a:gd name="T2" fmla="*/ 7 w 24"/>
                    <a:gd name="T3" fmla="*/ 0 h 20"/>
                    <a:gd name="T4" fmla="*/ 0 w 24"/>
                    <a:gd name="T5" fmla="*/ 6 h 20"/>
                    <a:gd name="T6" fmla="*/ 16 w 24"/>
                    <a:gd name="T7" fmla="*/ 20 h 20"/>
                    <a:gd name="T8" fmla="*/ 16 w 24"/>
                    <a:gd name="T9" fmla="*/ 20 h 20"/>
                    <a:gd name="T10" fmla="*/ 24 w 24"/>
                    <a:gd name="T11" fmla="*/ 12 h 20"/>
                    <a:gd name="T12" fmla="*/ 24 w 24"/>
                    <a:gd name="T13" fmla="*/ 12 h 20"/>
                    <a:gd name="T14" fmla="*/ 7 w 24"/>
                    <a:gd name="T1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4" h="20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2"/>
                        <a:pt x="2" y="4"/>
                        <a:pt x="0" y="6"/>
                      </a:cubicBezTo>
                      <a:cubicBezTo>
                        <a:pt x="2" y="14"/>
                        <a:pt x="14" y="12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21" y="19"/>
                        <a:pt x="22" y="15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8" y="8"/>
                        <a:pt x="12" y="4"/>
                        <a:pt x="7" y="0"/>
                      </a:cubicBezTo>
                    </a:path>
                  </a:pathLst>
                </a:custGeom>
                <a:solidFill>
                  <a:srgbClr val="DEBFC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7" name="Freeform 2444"/>
                <p:cNvSpPr/>
                <p:nvPr/>
              </p:nvSpPr>
              <p:spPr bwMode="auto">
                <a:xfrm>
                  <a:off x="3735" y="3452"/>
                  <a:ext cx="36" cy="21"/>
                </a:xfrm>
                <a:custGeom>
                  <a:avLst/>
                  <a:gdLst>
                    <a:gd name="T0" fmla="*/ 3 w 28"/>
                    <a:gd name="T1" fmla="*/ 0 h 16"/>
                    <a:gd name="T2" fmla="*/ 0 w 28"/>
                    <a:gd name="T3" fmla="*/ 0 h 16"/>
                    <a:gd name="T4" fmla="*/ 0 w 28"/>
                    <a:gd name="T5" fmla="*/ 0 h 16"/>
                    <a:gd name="T6" fmla="*/ 4 w 28"/>
                    <a:gd name="T7" fmla="*/ 10 h 16"/>
                    <a:gd name="T8" fmla="*/ 18 w 28"/>
                    <a:gd name="T9" fmla="*/ 16 h 16"/>
                    <a:gd name="T10" fmla="*/ 19 w 28"/>
                    <a:gd name="T11" fmla="*/ 16 h 16"/>
                    <a:gd name="T12" fmla="*/ 19 w 28"/>
                    <a:gd name="T13" fmla="*/ 16 h 16"/>
                    <a:gd name="T14" fmla="*/ 26 w 28"/>
                    <a:gd name="T15" fmla="*/ 15 h 16"/>
                    <a:gd name="T16" fmla="*/ 26 w 28"/>
                    <a:gd name="T17" fmla="*/ 15 h 16"/>
                    <a:gd name="T18" fmla="*/ 26 w 28"/>
                    <a:gd name="T19" fmla="*/ 15 h 16"/>
                    <a:gd name="T20" fmla="*/ 18 w 28"/>
                    <a:gd name="T21" fmla="*/ 3 h 16"/>
                    <a:gd name="T22" fmla="*/ 18 w 28"/>
                    <a:gd name="T23" fmla="*/ 3 h 16"/>
                    <a:gd name="T24" fmla="*/ 14 w 28"/>
                    <a:gd name="T25" fmla="*/ 3 h 16"/>
                    <a:gd name="T26" fmla="*/ 12 w 28"/>
                    <a:gd name="T27" fmla="*/ 7 h 16"/>
                    <a:gd name="T28" fmla="*/ 11 w 28"/>
                    <a:gd name="T29" fmla="*/ 7 h 16"/>
                    <a:gd name="T30" fmla="*/ 8 w 28"/>
                    <a:gd name="T31" fmla="*/ 3 h 16"/>
                    <a:gd name="T32" fmla="*/ 8 w 28"/>
                    <a:gd name="T33" fmla="*/ 3 h 16"/>
                    <a:gd name="T34" fmla="*/ 3 w 28"/>
                    <a:gd name="T3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6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5" y="6"/>
                        <a:pt x="4" y="10"/>
                      </a:cubicBezTo>
                      <a:cubicBezTo>
                        <a:pt x="8" y="13"/>
                        <a:pt x="13" y="16"/>
                        <a:pt x="18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21" y="16"/>
                        <a:pt x="24" y="16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6" y="15"/>
                        <a:pt x="26" y="15"/>
                        <a:pt x="26" y="15"/>
                      </a:cubicBezTo>
                      <a:cubicBezTo>
                        <a:pt x="28" y="8"/>
                        <a:pt x="19" y="8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5" y="3"/>
                        <a:pt x="14" y="3"/>
                      </a:cubicBezTo>
                      <a:cubicBezTo>
                        <a:pt x="15" y="5"/>
                        <a:pt x="14" y="6"/>
                        <a:pt x="12" y="7"/>
                      </a:cubicBezTo>
                      <a:cubicBezTo>
                        <a:pt x="12" y="7"/>
                        <a:pt x="12" y="7"/>
                        <a:pt x="11" y="7"/>
                      </a:cubicBezTo>
                      <a:cubicBezTo>
                        <a:pt x="9" y="7"/>
                        <a:pt x="8" y="5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1"/>
                        <a:pt x="5" y="0"/>
                        <a:pt x="3" y="0"/>
                      </a:cubicBezTo>
                    </a:path>
                  </a:pathLst>
                </a:custGeom>
                <a:solidFill>
                  <a:srgbClr val="A4656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8" name="Freeform 2445"/>
                <p:cNvSpPr/>
                <p:nvPr/>
              </p:nvSpPr>
              <p:spPr bwMode="auto">
                <a:xfrm>
                  <a:off x="4142" y="4016"/>
                  <a:ext cx="35" cy="27"/>
                </a:xfrm>
                <a:custGeom>
                  <a:avLst/>
                  <a:gdLst>
                    <a:gd name="T0" fmla="*/ 27 w 28"/>
                    <a:gd name="T1" fmla="*/ 0 h 21"/>
                    <a:gd name="T2" fmla="*/ 2 w 28"/>
                    <a:gd name="T3" fmla="*/ 13 h 21"/>
                    <a:gd name="T4" fmla="*/ 2 w 28"/>
                    <a:gd name="T5" fmla="*/ 13 h 21"/>
                    <a:gd name="T6" fmla="*/ 0 w 28"/>
                    <a:gd name="T7" fmla="*/ 21 h 21"/>
                    <a:gd name="T8" fmla="*/ 0 w 28"/>
                    <a:gd name="T9" fmla="*/ 21 h 21"/>
                    <a:gd name="T10" fmla="*/ 14 w 28"/>
                    <a:gd name="T11" fmla="*/ 15 h 21"/>
                    <a:gd name="T12" fmla="*/ 14 w 28"/>
                    <a:gd name="T13" fmla="*/ 15 h 21"/>
                    <a:gd name="T14" fmla="*/ 14 w 28"/>
                    <a:gd name="T15" fmla="*/ 15 h 21"/>
                    <a:gd name="T16" fmla="*/ 23 w 28"/>
                    <a:gd name="T17" fmla="*/ 6 h 21"/>
                    <a:gd name="T18" fmla="*/ 28 w 28"/>
                    <a:gd name="T19" fmla="*/ 9 h 21"/>
                    <a:gd name="T20" fmla="*/ 28 w 28"/>
                    <a:gd name="T21" fmla="*/ 9 h 21"/>
                    <a:gd name="T22" fmla="*/ 28 w 28"/>
                    <a:gd name="T23" fmla="*/ 9 h 21"/>
                    <a:gd name="T24" fmla="*/ 28 w 28"/>
                    <a:gd name="T25" fmla="*/ 9 h 21"/>
                    <a:gd name="T26" fmla="*/ 27 w 28"/>
                    <a:gd name="T27" fmla="*/ 0 h 21"/>
                    <a:gd name="T28" fmla="*/ 27 w 28"/>
                    <a:gd name="T2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8" h="21">
                      <a:moveTo>
                        <a:pt x="27" y="0"/>
                      </a:moveTo>
                      <a:cubicBezTo>
                        <a:pt x="17" y="2"/>
                        <a:pt x="9" y="6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4" y="16"/>
                        <a:pt x="2" y="18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5" y="20"/>
                        <a:pt x="10" y="19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6" y="11"/>
                        <a:pt x="19" y="6"/>
                        <a:pt x="23" y="6"/>
                      </a:cubicBezTo>
                      <a:cubicBezTo>
                        <a:pt x="24" y="6"/>
                        <a:pt x="26" y="7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6"/>
                        <a:pt x="27" y="3"/>
                        <a:pt x="27" y="0"/>
                      </a:cubicBezTo>
                      <a:cubicBezTo>
                        <a:pt x="27" y="0"/>
                        <a:pt x="27" y="0"/>
                        <a:pt x="27" y="0"/>
                      </a:cubicBezTo>
                    </a:path>
                  </a:pathLst>
                </a:custGeom>
                <a:solidFill>
                  <a:srgbClr val="653F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59" name="Freeform 2446"/>
                <p:cNvSpPr/>
                <p:nvPr/>
              </p:nvSpPr>
              <p:spPr bwMode="auto">
                <a:xfrm>
                  <a:off x="3343" y="3418"/>
                  <a:ext cx="29" cy="17"/>
                </a:xfrm>
                <a:custGeom>
                  <a:avLst/>
                  <a:gdLst>
                    <a:gd name="T0" fmla="*/ 13 w 23"/>
                    <a:gd name="T1" fmla="*/ 0 h 13"/>
                    <a:gd name="T2" fmla="*/ 8 w 23"/>
                    <a:gd name="T3" fmla="*/ 1 h 13"/>
                    <a:gd name="T4" fmla="*/ 8 w 23"/>
                    <a:gd name="T5" fmla="*/ 1 h 13"/>
                    <a:gd name="T6" fmla="*/ 0 w 23"/>
                    <a:gd name="T7" fmla="*/ 12 h 13"/>
                    <a:gd name="T8" fmla="*/ 4 w 23"/>
                    <a:gd name="T9" fmla="*/ 13 h 13"/>
                    <a:gd name="T10" fmla="*/ 9 w 23"/>
                    <a:gd name="T11" fmla="*/ 12 h 13"/>
                    <a:gd name="T12" fmla="*/ 15 w 23"/>
                    <a:gd name="T13" fmla="*/ 10 h 13"/>
                    <a:gd name="T14" fmla="*/ 17 w 23"/>
                    <a:gd name="T15" fmla="*/ 11 h 13"/>
                    <a:gd name="T16" fmla="*/ 17 w 23"/>
                    <a:gd name="T17" fmla="*/ 11 h 13"/>
                    <a:gd name="T18" fmla="*/ 23 w 23"/>
                    <a:gd name="T19" fmla="*/ 2 h 13"/>
                    <a:gd name="T20" fmla="*/ 13 w 23"/>
                    <a:gd name="T2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13">
                      <a:moveTo>
                        <a:pt x="13" y="0"/>
                      </a:moveTo>
                      <a:cubicBezTo>
                        <a:pt x="11" y="0"/>
                        <a:pt x="10" y="0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5" y="5"/>
                        <a:pt x="3" y="8"/>
                        <a:pt x="0" y="12"/>
                      </a:cubicBezTo>
                      <a:cubicBezTo>
                        <a:pt x="2" y="13"/>
                        <a:pt x="3" y="13"/>
                        <a:pt x="4" y="13"/>
                      </a:cubicBezTo>
                      <a:cubicBezTo>
                        <a:pt x="6" y="13"/>
                        <a:pt x="8" y="12"/>
                        <a:pt x="9" y="12"/>
                      </a:cubicBezTo>
                      <a:cubicBezTo>
                        <a:pt x="11" y="11"/>
                        <a:pt x="13" y="10"/>
                        <a:pt x="15" y="10"/>
                      </a:cubicBezTo>
                      <a:cubicBezTo>
                        <a:pt x="16" y="10"/>
                        <a:pt x="17" y="10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9" y="8"/>
                        <a:pt x="21" y="5"/>
                        <a:pt x="23" y="2"/>
                      </a:cubicBezTo>
                      <a:cubicBezTo>
                        <a:pt x="20" y="1"/>
                        <a:pt x="17" y="0"/>
                        <a:pt x="13" y="0"/>
                      </a:cubicBezTo>
                    </a:path>
                  </a:pathLst>
                </a:custGeom>
                <a:solidFill>
                  <a:srgbClr val="5A39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0" name="Freeform 2447"/>
                <p:cNvSpPr/>
                <p:nvPr/>
              </p:nvSpPr>
              <p:spPr bwMode="auto">
                <a:xfrm>
                  <a:off x="4066" y="3661"/>
                  <a:ext cx="26" cy="32"/>
                </a:xfrm>
                <a:custGeom>
                  <a:avLst/>
                  <a:gdLst>
                    <a:gd name="T0" fmla="*/ 6 w 20"/>
                    <a:gd name="T1" fmla="*/ 0 h 26"/>
                    <a:gd name="T2" fmla="*/ 1 w 20"/>
                    <a:gd name="T3" fmla="*/ 2 h 26"/>
                    <a:gd name="T4" fmla="*/ 1 w 20"/>
                    <a:gd name="T5" fmla="*/ 2 h 26"/>
                    <a:gd name="T6" fmla="*/ 1 w 20"/>
                    <a:gd name="T7" fmla="*/ 2 h 26"/>
                    <a:gd name="T8" fmla="*/ 0 w 20"/>
                    <a:gd name="T9" fmla="*/ 4 h 26"/>
                    <a:gd name="T10" fmla="*/ 5 w 20"/>
                    <a:gd name="T11" fmla="*/ 7 h 26"/>
                    <a:gd name="T12" fmla="*/ 11 w 20"/>
                    <a:gd name="T13" fmla="*/ 6 h 26"/>
                    <a:gd name="T14" fmla="*/ 11 w 20"/>
                    <a:gd name="T15" fmla="*/ 6 h 26"/>
                    <a:gd name="T16" fmla="*/ 11 w 20"/>
                    <a:gd name="T17" fmla="*/ 6 h 26"/>
                    <a:gd name="T18" fmla="*/ 11 w 20"/>
                    <a:gd name="T19" fmla="*/ 6 h 26"/>
                    <a:gd name="T20" fmla="*/ 11 w 20"/>
                    <a:gd name="T21" fmla="*/ 6 h 26"/>
                    <a:gd name="T22" fmla="*/ 14 w 20"/>
                    <a:gd name="T23" fmla="*/ 16 h 26"/>
                    <a:gd name="T24" fmla="*/ 17 w 20"/>
                    <a:gd name="T25" fmla="*/ 26 h 26"/>
                    <a:gd name="T26" fmla="*/ 17 w 20"/>
                    <a:gd name="T27" fmla="*/ 26 h 26"/>
                    <a:gd name="T28" fmla="*/ 17 w 20"/>
                    <a:gd name="T29" fmla="*/ 26 h 26"/>
                    <a:gd name="T30" fmla="*/ 17 w 20"/>
                    <a:gd name="T31" fmla="*/ 26 h 26"/>
                    <a:gd name="T32" fmla="*/ 17 w 20"/>
                    <a:gd name="T33" fmla="*/ 26 h 26"/>
                    <a:gd name="T34" fmla="*/ 20 w 20"/>
                    <a:gd name="T35" fmla="*/ 12 h 26"/>
                    <a:gd name="T36" fmla="*/ 20 w 20"/>
                    <a:gd name="T37" fmla="*/ 12 h 26"/>
                    <a:gd name="T38" fmla="*/ 20 w 20"/>
                    <a:gd name="T39" fmla="*/ 12 h 26"/>
                    <a:gd name="T40" fmla="*/ 15 w 20"/>
                    <a:gd name="T41" fmla="*/ 5 h 26"/>
                    <a:gd name="T42" fmla="*/ 15 w 20"/>
                    <a:gd name="T43" fmla="*/ 5 h 26"/>
                    <a:gd name="T44" fmla="*/ 6 w 20"/>
                    <a:gd name="T4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0" h="26">
                      <a:moveTo>
                        <a:pt x="6" y="0"/>
                      </a:moveTo>
                      <a:cubicBezTo>
                        <a:pt x="4" y="0"/>
                        <a:pt x="3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0" y="4"/>
                        <a:pt x="0" y="4"/>
                      </a:cubicBezTo>
                      <a:cubicBezTo>
                        <a:pt x="1" y="6"/>
                        <a:pt x="3" y="7"/>
                        <a:pt x="5" y="7"/>
                      </a:cubicBezTo>
                      <a:cubicBezTo>
                        <a:pt x="7" y="7"/>
                        <a:pt x="9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5" y="9"/>
                        <a:pt x="16" y="12"/>
                        <a:pt x="14" y="16"/>
                      </a:cubicBezTo>
                      <a:cubicBezTo>
                        <a:pt x="11" y="21"/>
                        <a:pt x="13" y="24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7" y="26"/>
                        <a:pt x="17" y="26"/>
                        <a:pt x="17" y="26"/>
                      </a:cubicBezTo>
                      <a:cubicBezTo>
                        <a:pt x="18" y="21"/>
                        <a:pt x="19" y="17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0"/>
                        <a:pt x="17" y="7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2" y="4"/>
                        <a:pt x="9" y="0"/>
                        <a:pt x="6" y="0"/>
                      </a:cubicBezTo>
                    </a:path>
                  </a:pathLst>
                </a:custGeom>
                <a:solidFill>
                  <a:srgbClr val="E5CDC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1" name="Freeform 2448"/>
                <p:cNvSpPr/>
                <p:nvPr/>
              </p:nvSpPr>
              <p:spPr bwMode="auto">
                <a:xfrm>
                  <a:off x="3376" y="3418"/>
                  <a:ext cx="27" cy="16"/>
                </a:xfrm>
                <a:custGeom>
                  <a:avLst/>
                  <a:gdLst>
                    <a:gd name="T0" fmla="*/ 9 w 22"/>
                    <a:gd name="T1" fmla="*/ 0 h 12"/>
                    <a:gd name="T2" fmla="*/ 0 w 22"/>
                    <a:gd name="T3" fmla="*/ 3 h 12"/>
                    <a:gd name="T4" fmla="*/ 5 w 22"/>
                    <a:gd name="T5" fmla="*/ 10 h 12"/>
                    <a:gd name="T6" fmla="*/ 5 w 22"/>
                    <a:gd name="T7" fmla="*/ 10 h 12"/>
                    <a:gd name="T8" fmla="*/ 13 w 22"/>
                    <a:gd name="T9" fmla="*/ 12 h 12"/>
                    <a:gd name="T10" fmla="*/ 13 w 22"/>
                    <a:gd name="T11" fmla="*/ 12 h 12"/>
                    <a:gd name="T12" fmla="*/ 22 w 22"/>
                    <a:gd name="T13" fmla="*/ 3 h 12"/>
                    <a:gd name="T14" fmla="*/ 22 w 22"/>
                    <a:gd name="T15" fmla="*/ 3 h 12"/>
                    <a:gd name="T16" fmla="*/ 9 w 22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12">
                      <a:moveTo>
                        <a:pt x="9" y="0"/>
                      </a:moveTo>
                      <a:cubicBezTo>
                        <a:pt x="6" y="0"/>
                        <a:pt x="3" y="1"/>
                        <a:pt x="0" y="3"/>
                      </a:cubicBezTo>
                      <a:cubicBezTo>
                        <a:pt x="1" y="5"/>
                        <a:pt x="3" y="8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7" y="11"/>
                        <a:pt x="10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5" y="9"/>
                        <a:pt x="18" y="5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18" y="2"/>
                        <a:pt x="13" y="0"/>
                        <a:pt x="9" y="0"/>
                      </a:cubicBezTo>
                    </a:path>
                  </a:pathLst>
                </a:custGeom>
                <a:solidFill>
                  <a:srgbClr val="B77A7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2" name="Freeform 2449"/>
                <p:cNvSpPr/>
                <p:nvPr/>
              </p:nvSpPr>
              <p:spPr bwMode="auto">
                <a:xfrm>
                  <a:off x="4088" y="3676"/>
                  <a:ext cx="24" cy="26"/>
                </a:xfrm>
                <a:custGeom>
                  <a:avLst/>
                  <a:gdLst>
                    <a:gd name="T0" fmla="*/ 3 w 19"/>
                    <a:gd name="T1" fmla="*/ 0 h 21"/>
                    <a:gd name="T2" fmla="*/ 0 w 19"/>
                    <a:gd name="T3" fmla="*/ 14 h 21"/>
                    <a:gd name="T4" fmla="*/ 0 w 19"/>
                    <a:gd name="T5" fmla="*/ 14 h 21"/>
                    <a:gd name="T6" fmla="*/ 19 w 19"/>
                    <a:gd name="T7" fmla="*/ 20 h 21"/>
                    <a:gd name="T8" fmla="*/ 15 w 19"/>
                    <a:gd name="T9" fmla="*/ 18 h 21"/>
                    <a:gd name="T10" fmla="*/ 3 w 19"/>
                    <a:gd name="T11" fmla="*/ 0 h 21"/>
                    <a:gd name="T12" fmla="*/ 3 w 19"/>
                    <a:gd name="T1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21">
                      <a:moveTo>
                        <a:pt x="3" y="0"/>
                      </a:moveTo>
                      <a:cubicBezTo>
                        <a:pt x="2" y="5"/>
                        <a:pt x="1" y="9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5" y="21"/>
                        <a:pt x="13" y="17"/>
                        <a:pt x="19" y="20"/>
                      </a:cubicBezTo>
                      <a:cubicBezTo>
                        <a:pt x="17" y="19"/>
                        <a:pt x="16" y="18"/>
                        <a:pt x="15" y="18"/>
                      </a:cubicBezTo>
                      <a:cubicBezTo>
                        <a:pt x="11" y="12"/>
                        <a:pt x="10" y="4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F1E5E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3" name="Freeform 2450"/>
                <p:cNvSpPr/>
                <p:nvPr/>
              </p:nvSpPr>
              <p:spPr bwMode="auto">
                <a:xfrm>
                  <a:off x="4185" y="4014"/>
                  <a:ext cx="33" cy="12"/>
                </a:xfrm>
                <a:custGeom>
                  <a:avLst/>
                  <a:gdLst>
                    <a:gd name="T0" fmla="*/ 16 w 26"/>
                    <a:gd name="T1" fmla="*/ 0 h 10"/>
                    <a:gd name="T2" fmla="*/ 0 w 26"/>
                    <a:gd name="T3" fmla="*/ 10 h 10"/>
                    <a:gd name="T4" fmla="*/ 0 w 26"/>
                    <a:gd name="T5" fmla="*/ 10 h 10"/>
                    <a:gd name="T6" fmla="*/ 26 w 26"/>
                    <a:gd name="T7" fmla="*/ 7 h 10"/>
                    <a:gd name="T8" fmla="*/ 26 w 26"/>
                    <a:gd name="T9" fmla="*/ 7 h 10"/>
                    <a:gd name="T10" fmla="*/ 17 w 26"/>
                    <a:gd name="T11" fmla="*/ 0 h 10"/>
                    <a:gd name="T12" fmla="*/ 17 w 26"/>
                    <a:gd name="T13" fmla="*/ 0 h 10"/>
                    <a:gd name="T14" fmla="*/ 16 w 26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6" h="10">
                      <a:moveTo>
                        <a:pt x="16" y="0"/>
                      </a:moveTo>
                      <a:cubicBezTo>
                        <a:pt x="8" y="0"/>
                        <a:pt x="4" y="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9" y="10"/>
                        <a:pt x="18" y="10"/>
                        <a:pt x="26" y="7"/>
                      </a:cubicBezTo>
                      <a:cubicBezTo>
                        <a:pt x="26" y="7"/>
                        <a:pt x="26" y="7"/>
                        <a:pt x="26" y="7"/>
                      </a:cubicBezTo>
                      <a:cubicBezTo>
                        <a:pt x="23" y="4"/>
                        <a:pt x="20" y="2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7C58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4" name="Freeform 2451"/>
                <p:cNvSpPr/>
                <p:nvPr/>
              </p:nvSpPr>
              <p:spPr bwMode="auto">
                <a:xfrm>
                  <a:off x="3364" y="3421"/>
                  <a:ext cx="18" cy="25"/>
                </a:xfrm>
                <a:custGeom>
                  <a:avLst/>
                  <a:gdLst>
                    <a:gd name="T0" fmla="*/ 6 w 14"/>
                    <a:gd name="T1" fmla="*/ 0 h 20"/>
                    <a:gd name="T2" fmla="*/ 6 w 14"/>
                    <a:gd name="T3" fmla="*/ 0 h 20"/>
                    <a:gd name="T4" fmla="*/ 6 w 14"/>
                    <a:gd name="T5" fmla="*/ 0 h 20"/>
                    <a:gd name="T6" fmla="*/ 0 w 14"/>
                    <a:gd name="T7" fmla="*/ 9 h 20"/>
                    <a:gd name="T8" fmla="*/ 2 w 14"/>
                    <a:gd name="T9" fmla="*/ 20 h 20"/>
                    <a:gd name="T10" fmla="*/ 2 w 14"/>
                    <a:gd name="T11" fmla="*/ 20 h 20"/>
                    <a:gd name="T12" fmla="*/ 13 w 14"/>
                    <a:gd name="T13" fmla="*/ 10 h 20"/>
                    <a:gd name="T14" fmla="*/ 13 w 14"/>
                    <a:gd name="T15" fmla="*/ 10 h 20"/>
                    <a:gd name="T16" fmla="*/ 13 w 14"/>
                    <a:gd name="T17" fmla="*/ 10 h 20"/>
                    <a:gd name="T18" fmla="*/ 13 w 14"/>
                    <a:gd name="T19" fmla="*/ 10 h 20"/>
                    <a:gd name="T20" fmla="*/ 13 w 14"/>
                    <a:gd name="T21" fmla="*/ 10 h 20"/>
                    <a:gd name="T22" fmla="*/ 14 w 14"/>
                    <a:gd name="T23" fmla="*/ 8 h 20"/>
                    <a:gd name="T24" fmla="*/ 9 w 14"/>
                    <a:gd name="T25" fmla="*/ 1 h 20"/>
                    <a:gd name="T26" fmla="*/ 9 w 14"/>
                    <a:gd name="T27" fmla="*/ 1 h 20"/>
                    <a:gd name="T28" fmla="*/ 6 w 14"/>
                    <a:gd name="T2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" h="20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3"/>
                        <a:pt x="2" y="6"/>
                        <a:pt x="0" y="9"/>
                      </a:cubicBezTo>
                      <a:cubicBezTo>
                        <a:pt x="1" y="12"/>
                        <a:pt x="1" y="16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6" y="16"/>
                        <a:pt x="12" y="16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9"/>
                        <a:pt x="14" y="8"/>
                      </a:cubicBezTo>
                      <a:cubicBezTo>
                        <a:pt x="12" y="6"/>
                        <a:pt x="10" y="3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5D32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5" name="Freeform 2452"/>
                <p:cNvSpPr/>
                <p:nvPr/>
              </p:nvSpPr>
              <p:spPr bwMode="auto">
                <a:xfrm>
                  <a:off x="2925" y="3268"/>
                  <a:ext cx="26" cy="28"/>
                </a:xfrm>
                <a:custGeom>
                  <a:avLst/>
                  <a:gdLst>
                    <a:gd name="T0" fmla="*/ 2 w 21"/>
                    <a:gd name="T1" fmla="*/ 0 h 22"/>
                    <a:gd name="T2" fmla="*/ 2 w 21"/>
                    <a:gd name="T3" fmla="*/ 0 h 22"/>
                    <a:gd name="T4" fmla="*/ 11 w 21"/>
                    <a:gd name="T5" fmla="*/ 21 h 22"/>
                    <a:gd name="T6" fmla="*/ 11 w 21"/>
                    <a:gd name="T7" fmla="*/ 22 h 22"/>
                    <a:gd name="T8" fmla="*/ 21 w 21"/>
                    <a:gd name="T9" fmla="*/ 22 h 22"/>
                    <a:gd name="T10" fmla="*/ 2 w 21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1" h="22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9"/>
                        <a:pt x="9" y="14"/>
                        <a:pt x="11" y="21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4" y="22"/>
                        <a:pt x="18" y="22"/>
                        <a:pt x="21" y="22"/>
                      </a:cubicBezTo>
                      <a:cubicBezTo>
                        <a:pt x="16" y="14"/>
                        <a:pt x="9" y="7"/>
                        <a:pt x="2" y="0"/>
                      </a:cubicBezTo>
                    </a:path>
                  </a:pathLst>
                </a:custGeom>
                <a:solidFill>
                  <a:srgbClr val="7D5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6" name="Freeform 2453"/>
                <p:cNvSpPr/>
                <p:nvPr/>
              </p:nvSpPr>
              <p:spPr bwMode="auto">
                <a:xfrm>
                  <a:off x="2945" y="3297"/>
                  <a:ext cx="35" cy="27"/>
                </a:xfrm>
                <a:custGeom>
                  <a:avLst/>
                  <a:gdLst>
                    <a:gd name="T0" fmla="*/ 6 w 28"/>
                    <a:gd name="T1" fmla="*/ 0 h 21"/>
                    <a:gd name="T2" fmla="*/ 0 w 28"/>
                    <a:gd name="T3" fmla="*/ 5 h 21"/>
                    <a:gd name="T4" fmla="*/ 0 w 28"/>
                    <a:gd name="T5" fmla="*/ 5 h 21"/>
                    <a:gd name="T6" fmla="*/ 4 w 28"/>
                    <a:gd name="T7" fmla="*/ 8 h 21"/>
                    <a:gd name="T8" fmla="*/ 4 w 28"/>
                    <a:gd name="T9" fmla="*/ 8 h 21"/>
                    <a:gd name="T10" fmla="*/ 5 w 28"/>
                    <a:gd name="T11" fmla="*/ 8 h 21"/>
                    <a:gd name="T12" fmla="*/ 15 w 28"/>
                    <a:gd name="T13" fmla="*/ 16 h 21"/>
                    <a:gd name="T14" fmla="*/ 15 w 28"/>
                    <a:gd name="T15" fmla="*/ 16 h 21"/>
                    <a:gd name="T16" fmla="*/ 17 w 28"/>
                    <a:gd name="T17" fmla="*/ 15 h 21"/>
                    <a:gd name="T18" fmla="*/ 21 w 28"/>
                    <a:gd name="T19" fmla="*/ 17 h 21"/>
                    <a:gd name="T20" fmla="*/ 21 w 28"/>
                    <a:gd name="T21" fmla="*/ 17 h 21"/>
                    <a:gd name="T22" fmla="*/ 21 w 28"/>
                    <a:gd name="T23" fmla="*/ 17 h 21"/>
                    <a:gd name="T24" fmla="*/ 28 w 28"/>
                    <a:gd name="T25" fmla="*/ 21 h 21"/>
                    <a:gd name="T26" fmla="*/ 25 w 28"/>
                    <a:gd name="T27" fmla="*/ 18 h 21"/>
                    <a:gd name="T28" fmla="*/ 6 w 28"/>
                    <a:gd name="T2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8" h="21">
                      <a:moveTo>
                        <a:pt x="6" y="0"/>
                      </a:moveTo>
                      <a:cubicBezTo>
                        <a:pt x="6" y="5"/>
                        <a:pt x="3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3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5" y="8"/>
                        <a:pt x="5" y="8"/>
                      </a:cubicBezTo>
                      <a:cubicBezTo>
                        <a:pt x="10" y="8"/>
                        <a:pt x="11" y="13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6" y="15"/>
                        <a:pt x="16" y="15"/>
                        <a:pt x="17" y="15"/>
                      </a:cubicBezTo>
                      <a:cubicBezTo>
                        <a:pt x="18" y="15"/>
                        <a:pt x="20" y="16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3" y="18"/>
                        <a:pt x="25" y="20"/>
                        <a:pt x="28" y="21"/>
                      </a:cubicBezTo>
                      <a:cubicBezTo>
                        <a:pt x="27" y="20"/>
                        <a:pt x="26" y="19"/>
                        <a:pt x="25" y="18"/>
                      </a:cubicBezTo>
                      <a:cubicBezTo>
                        <a:pt x="20" y="11"/>
                        <a:pt x="13" y="6"/>
                        <a:pt x="6" y="0"/>
                      </a:cubicBezTo>
                    </a:path>
                  </a:pathLst>
                </a:custGeom>
                <a:solidFill>
                  <a:srgbClr val="8869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7" name="Freeform 2454"/>
                <p:cNvSpPr/>
                <p:nvPr/>
              </p:nvSpPr>
              <p:spPr bwMode="auto">
                <a:xfrm>
                  <a:off x="4055" y="3647"/>
                  <a:ext cx="30" cy="20"/>
                </a:xfrm>
                <a:custGeom>
                  <a:avLst/>
                  <a:gdLst>
                    <a:gd name="T0" fmla="*/ 9 w 24"/>
                    <a:gd name="T1" fmla="*/ 0 h 16"/>
                    <a:gd name="T2" fmla="*/ 9 w 24"/>
                    <a:gd name="T3" fmla="*/ 0 h 16"/>
                    <a:gd name="T4" fmla="*/ 0 w 24"/>
                    <a:gd name="T5" fmla="*/ 10 h 16"/>
                    <a:gd name="T6" fmla="*/ 10 w 24"/>
                    <a:gd name="T7" fmla="*/ 13 h 16"/>
                    <a:gd name="T8" fmla="*/ 10 w 24"/>
                    <a:gd name="T9" fmla="*/ 13 h 16"/>
                    <a:gd name="T10" fmla="*/ 10 w 24"/>
                    <a:gd name="T11" fmla="*/ 13 h 16"/>
                    <a:gd name="T12" fmla="*/ 15 w 24"/>
                    <a:gd name="T13" fmla="*/ 11 h 16"/>
                    <a:gd name="T14" fmla="*/ 24 w 24"/>
                    <a:gd name="T15" fmla="*/ 16 h 16"/>
                    <a:gd name="T16" fmla="*/ 24 w 24"/>
                    <a:gd name="T17" fmla="*/ 16 h 16"/>
                    <a:gd name="T18" fmla="*/ 9 w 24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4" h="16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10" y="7"/>
                        <a:pt x="2" y="5"/>
                        <a:pt x="0" y="10"/>
                      </a:cubicBezTo>
                      <a:cubicBezTo>
                        <a:pt x="3" y="11"/>
                        <a:pt x="7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13" y="11"/>
                        <a:pt x="15" y="11"/>
                      </a:cubicBezTo>
                      <a:cubicBezTo>
                        <a:pt x="18" y="11"/>
                        <a:pt x="21" y="15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1" y="10"/>
                        <a:pt x="15" y="5"/>
                        <a:pt x="9" y="0"/>
                      </a:cubicBezTo>
                    </a:path>
                  </a:pathLst>
                </a:custGeom>
                <a:solidFill>
                  <a:srgbClr val="F1E2E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8" name="Freeform 2455"/>
                <p:cNvSpPr/>
                <p:nvPr/>
              </p:nvSpPr>
              <p:spPr bwMode="auto">
                <a:xfrm>
                  <a:off x="3464" y="4125"/>
                  <a:ext cx="26" cy="15"/>
                </a:xfrm>
                <a:custGeom>
                  <a:avLst/>
                  <a:gdLst>
                    <a:gd name="T0" fmla="*/ 0 w 21"/>
                    <a:gd name="T1" fmla="*/ 0 h 12"/>
                    <a:gd name="T2" fmla="*/ 0 w 21"/>
                    <a:gd name="T3" fmla="*/ 0 h 12"/>
                    <a:gd name="T4" fmla="*/ 9 w 21"/>
                    <a:gd name="T5" fmla="*/ 9 h 12"/>
                    <a:gd name="T6" fmla="*/ 16 w 21"/>
                    <a:gd name="T7" fmla="*/ 12 h 12"/>
                    <a:gd name="T8" fmla="*/ 21 w 21"/>
                    <a:gd name="T9" fmla="*/ 4 h 12"/>
                    <a:gd name="T10" fmla="*/ 21 w 21"/>
                    <a:gd name="T11" fmla="*/ 4 h 12"/>
                    <a:gd name="T12" fmla="*/ 21 w 21"/>
                    <a:gd name="T13" fmla="*/ 4 h 12"/>
                    <a:gd name="T14" fmla="*/ 15 w 21"/>
                    <a:gd name="T15" fmla="*/ 9 h 12"/>
                    <a:gd name="T16" fmla="*/ 13 w 21"/>
                    <a:gd name="T17" fmla="*/ 7 h 12"/>
                    <a:gd name="T18" fmla="*/ 0 w 21"/>
                    <a:gd name="T1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6" y="6"/>
                        <a:pt x="9" y="9"/>
                      </a:cubicBezTo>
                      <a:cubicBezTo>
                        <a:pt x="12" y="11"/>
                        <a:pt x="14" y="12"/>
                        <a:pt x="16" y="12"/>
                      </a:cubicBezTo>
                      <a:cubicBezTo>
                        <a:pt x="19" y="12"/>
                        <a:pt x="20" y="9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19" y="5"/>
                        <a:pt x="17" y="9"/>
                        <a:pt x="15" y="9"/>
                      </a:cubicBezTo>
                      <a:cubicBezTo>
                        <a:pt x="15" y="9"/>
                        <a:pt x="14" y="8"/>
                        <a:pt x="13" y="7"/>
                      </a:cubicBezTo>
                      <a:cubicBezTo>
                        <a:pt x="10" y="0"/>
                        <a:pt x="4" y="3"/>
                        <a:pt x="0" y="0"/>
                      </a:cubicBezTo>
                    </a:path>
                  </a:pathLst>
                </a:custGeom>
                <a:solidFill>
                  <a:srgbClr val="6E5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69" name="Freeform 2456"/>
                <p:cNvSpPr/>
                <p:nvPr/>
              </p:nvSpPr>
              <p:spPr bwMode="auto">
                <a:xfrm>
                  <a:off x="3758" y="3456"/>
                  <a:ext cx="22" cy="17"/>
                </a:xfrm>
                <a:custGeom>
                  <a:avLst/>
                  <a:gdLst>
                    <a:gd name="T0" fmla="*/ 0 w 17"/>
                    <a:gd name="T1" fmla="*/ 0 h 13"/>
                    <a:gd name="T2" fmla="*/ 0 w 17"/>
                    <a:gd name="T3" fmla="*/ 0 h 13"/>
                    <a:gd name="T4" fmla="*/ 8 w 17"/>
                    <a:gd name="T5" fmla="*/ 12 h 13"/>
                    <a:gd name="T6" fmla="*/ 8 w 17"/>
                    <a:gd name="T7" fmla="*/ 12 h 13"/>
                    <a:gd name="T8" fmla="*/ 10 w 17"/>
                    <a:gd name="T9" fmla="*/ 13 h 13"/>
                    <a:gd name="T10" fmla="*/ 10 w 17"/>
                    <a:gd name="T11" fmla="*/ 13 h 13"/>
                    <a:gd name="T12" fmla="*/ 17 w 17"/>
                    <a:gd name="T13" fmla="*/ 8 h 13"/>
                    <a:gd name="T14" fmla="*/ 14 w 17"/>
                    <a:gd name="T15" fmla="*/ 2 h 13"/>
                    <a:gd name="T16" fmla="*/ 14 w 17"/>
                    <a:gd name="T17" fmla="*/ 2 h 13"/>
                    <a:gd name="T18" fmla="*/ 0 w 17"/>
                    <a:gd name="T1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3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5"/>
                        <a:pt x="10" y="5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9" y="13"/>
                        <a:pt x="9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2" y="12"/>
                        <a:pt x="15" y="10"/>
                        <a:pt x="17" y="8"/>
                      </a:cubicBezTo>
                      <a:cubicBezTo>
                        <a:pt x="16" y="6"/>
                        <a:pt x="15" y="4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9" y="2"/>
                        <a:pt x="4" y="1"/>
                        <a:pt x="0" y="0"/>
                      </a:cubicBezTo>
                    </a:path>
                  </a:pathLst>
                </a:custGeom>
                <a:solidFill>
                  <a:srgbClr val="B37D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0" name="Freeform 2457"/>
                <p:cNvSpPr/>
                <p:nvPr/>
              </p:nvSpPr>
              <p:spPr bwMode="auto">
                <a:xfrm>
                  <a:off x="3450" y="4093"/>
                  <a:ext cx="22" cy="21"/>
                </a:xfrm>
                <a:custGeom>
                  <a:avLst/>
                  <a:gdLst>
                    <a:gd name="T0" fmla="*/ 14 w 17"/>
                    <a:gd name="T1" fmla="*/ 0 h 17"/>
                    <a:gd name="T2" fmla="*/ 13 w 17"/>
                    <a:gd name="T3" fmla="*/ 0 h 17"/>
                    <a:gd name="T4" fmla="*/ 12 w 17"/>
                    <a:gd name="T5" fmla="*/ 0 h 17"/>
                    <a:gd name="T6" fmla="*/ 12 w 17"/>
                    <a:gd name="T7" fmla="*/ 0 h 17"/>
                    <a:gd name="T8" fmla="*/ 2 w 17"/>
                    <a:gd name="T9" fmla="*/ 15 h 17"/>
                    <a:gd name="T10" fmla="*/ 2 w 17"/>
                    <a:gd name="T11" fmla="*/ 15 h 17"/>
                    <a:gd name="T12" fmla="*/ 4 w 17"/>
                    <a:gd name="T13" fmla="*/ 17 h 17"/>
                    <a:gd name="T14" fmla="*/ 4 w 17"/>
                    <a:gd name="T15" fmla="*/ 17 h 17"/>
                    <a:gd name="T16" fmla="*/ 15 w 17"/>
                    <a:gd name="T17" fmla="*/ 5 h 17"/>
                    <a:gd name="T18" fmla="*/ 15 w 17"/>
                    <a:gd name="T19" fmla="*/ 0 h 17"/>
                    <a:gd name="T20" fmla="*/ 14 w 17"/>
                    <a:gd name="T2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7">
                      <a:moveTo>
                        <a:pt x="14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7"/>
                        <a:pt x="0" y="7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3" y="16"/>
                        <a:pt x="3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8" y="13"/>
                        <a:pt x="12" y="9"/>
                        <a:pt x="15" y="5"/>
                      </a:cubicBezTo>
                      <a:cubicBezTo>
                        <a:pt x="17" y="3"/>
                        <a:pt x="17" y="1"/>
                        <a:pt x="15" y="0"/>
                      </a:cubicBezTo>
                      <a:cubicBezTo>
                        <a:pt x="15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3D27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1" name="Freeform 2458"/>
                <p:cNvSpPr/>
                <p:nvPr/>
              </p:nvSpPr>
              <p:spPr bwMode="auto">
                <a:xfrm>
                  <a:off x="3518" y="3423"/>
                  <a:ext cx="23" cy="14"/>
                </a:xfrm>
                <a:custGeom>
                  <a:avLst/>
                  <a:gdLst>
                    <a:gd name="T0" fmla="*/ 10 w 18"/>
                    <a:gd name="T1" fmla="*/ 0 h 11"/>
                    <a:gd name="T2" fmla="*/ 9 w 18"/>
                    <a:gd name="T3" fmla="*/ 0 h 11"/>
                    <a:gd name="T4" fmla="*/ 9 w 18"/>
                    <a:gd name="T5" fmla="*/ 0 h 11"/>
                    <a:gd name="T6" fmla="*/ 2 w 18"/>
                    <a:gd name="T7" fmla="*/ 10 h 11"/>
                    <a:gd name="T8" fmla="*/ 4 w 18"/>
                    <a:gd name="T9" fmla="*/ 11 h 11"/>
                    <a:gd name="T10" fmla="*/ 7 w 18"/>
                    <a:gd name="T11" fmla="*/ 10 h 11"/>
                    <a:gd name="T12" fmla="*/ 11 w 18"/>
                    <a:gd name="T13" fmla="*/ 0 h 11"/>
                    <a:gd name="T14" fmla="*/ 11 w 18"/>
                    <a:gd name="T15" fmla="*/ 0 h 11"/>
                    <a:gd name="T16" fmla="*/ 10 w 18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1">
                      <a:moveTo>
                        <a:pt x="10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4"/>
                        <a:pt x="0" y="4"/>
                        <a:pt x="2" y="10"/>
                      </a:cubicBezTo>
                      <a:cubicBezTo>
                        <a:pt x="2" y="11"/>
                        <a:pt x="3" y="11"/>
                        <a:pt x="4" y="11"/>
                      </a:cubicBezTo>
                      <a:cubicBezTo>
                        <a:pt x="5" y="11"/>
                        <a:pt x="6" y="11"/>
                        <a:pt x="7" y="10"/>
                      </a:cubicBezTo>
                      <a:cubicBezTo>
                        <a:pt x="9" y="7"/>
                        <a:pt x="18" y="7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A94D4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2" name="Freeform 2459"/>
                <p:cNvSpPr/>
                <p:nvPr/>
              </p:nvSpPr>
              <p:spPr bwMode="auto">
                <a:xfrm>
                  <a:off x="3485" y="3421"/>
                  <a:ext cx="21" cy="10"/>
                </a:xfrm>
                <a:custGeom>
                  <a:avLst/>
                  <a:gdLst>
                    <a:gd name="T0" fmla="*/ 0 w 16"/>
                    <a:gd name="T1" fmla="*/ 0 h 8"/>
                    <a:gd name="T2" fmla="*/ 0 w 16"/>
                    <a:gd name="T3" fmla="*/ 0 h 8"/>
                    <a:gd name="T4" fmla="*/ 2 w 16"/>
                    <a:gd name="T5" fmla="*/ 8 h 8"/>
                    <a:gd name="T6" fmla="*/ 6 w 16"/>
                    <a:gd name="T7" fmla="*/ 8 h 8"/>
                    <a:gd name="T8" fmla="*/ 15 w 16"/>
                    <a:gd name="T9" fmla="*/ 7 h 8"/>
                    <a:gd name="T10" fmla="*/ 15 w 16"/>
                    <a:gd name="T11" fmla="*/ 7 h 8"/>
                    <a:gd name="T12" fmla="*/ 16 w 16"/>
                    <a:gd name="T13" fmla="*/ 2 h 8"/>
                    <a:gd name="T14" fmla="*/ 0 w 16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8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4" y="4"/>
                        <a:pt x="2" y="8"/>
                      </a:cubicBezTo>
                      <a:cubicBezTo>
                        <a:pt x="3" y="8"/>
                        <a:pt x="5" y="8"/>
                        <a:pt x="6" y="8"/>
                      </a:cubicBezTo>
                      <a:cubicBezTo>
                        <a:pt x="9" y="8"/>
                        <a:pt x="12" y="8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5"/>
                        <a:pt x="15" y="3"/>
                        <a:pt x="16" y="2"/>
                      </a:cubicBezTo>
                      <a:cubicBezTo>
                        <a:pt x="10" y="1"/>
                        <a:pt x="5" y="0"/>
                        <a:pt x="0" y="0"/>
                      </a:cubicBezTo>
                    </a:path>
                  </a:pathLst>
                </a:custGeom>
                <a:solidFill>
                  <a:srgbClr val="BC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3" name="Freeform 2460"/>
                <p:cNvSpPr/>
                <p:nvPr/>
              </p:nvSpPr>
              <p:spPr bwMode="auto">
                <a:xfrm>
                  <a:off x="4244" y="4021"/>
                  <a:ext cx="28" cy="9"/>
                </a:xfrm>
                <a:custGeom>
                  <a:avLst/>
                  <a:gdLst>
                    <a:gd name="T0" fmla="*/ 18 w 22"/>
                    <a:gd name="T1" fmla="*/ 0 h 7"/>
                    <a:gd name="T2" fmla="*/ 18 w 22"/>
                    <a:gd name="T3" fmla="*/ 0 h 7"/>
                    <a:gd name="T4" fmla="*/ 18 w 22"/>
                    <a:gd name="T5" fmla="*/ 0 h 7"/>
                    <a:gd name="T6" fmla="*/ 13 w 22"/>
                    <a:gd name="T7" fmla="*/ 2 h 7"/>
                    <a:gd name="T8" fmla="*/ 8 w 22"/>
                    <a:gd name="T9" fmla="*/ 1 h 7"/>
                    <a:gd name="T10" fmla="*/ 4 w 22"/>
                    <a:gd name="T11" fmla="*/ 1 h 7"/>
                    <a:gd name="T12" fmla="*/ 0 w 22"/>
                    <a:gd name="T13" fmla="*/ 2 h 7"/>
                    <a:gd name="T14" fmla="*/ 0 w 22"/>
                    <a:gd name="T15" fmla="*/ 2 h 7"/>
                    <a:gd name="T16" fmla="*/ 15 w 22"/>
                    <a:gd name="T17" fmla="*/ 7 h 7"/>
                    <a:gd name="T18" fmla="*/ 16 w 22"/>
                    <a:gd name="T19" fmla="*/ 7 h 7"/>
                    <a:gd name="T20" fmla="*/ 18 w 22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7"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1"/>
                        <a:pt x="14" y="2"/>
                        <a:pt x="13" y="2"/>
                      </a:cubicBezTo>
                      <a:cubicBezTo>
                        <a:pt x="11" y="2"/>
                        <a:pt x="10" y="1"/>
                        <a:pt x="8" y="1"/>
                      </a:cubicBezTo>
                      <a:cubicBezTo>
                        <a:pt x="7" y="1"/>
                        <a:pt x="6" y="1"/>
                        <a:pt x="4" y="1"/>
                      </a:cubicBezTo>
                      <a:cubicBezTo>
                        <a:pt x="3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4"/>
                        <a:pt x="9" y="7"/>
                        <a:pt x="15" y="7"/>
                      </a:cubicBezTo>
                      <a:cubicBezTo>
                        <a:pt x="15" y="7"/>
                        <a:pt x="16" y="7"/>
                        <a:pt x="16" y="7"/>
                      </a:cubicBezTo>
                      <a:cubicBezTo>
                        <a:pt x="22" y="7"/>
                        <a:pt x="20" y="4"/>
                        <a:pt x="18" y="0"/>
                      </a:cubicBezTo>
                    </a:path>
                  </a:pathLst>
                </a:custGeom>
                <a:solidFill>
                  <a:srgbClr val="6E55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4" name="Freeform 2461"/>
                <p:cNvSpPr/>
                <p:nvPr/>
              </p:nvSpPr>
              <p:spPr bwMode="auto">
                <a:xfrm>
                  <a:off x="3189" y="3851"/>
                  <a:ext cx="25" cy="15"/>
                </a:xfrm>
                <a:custGeom>
                  <a:avLst/>
                  <a:gdLst>
                    <a:gd name="T0" fmla="*/ 2 w 20"/>
                    <a:gd name="T1" fmla="*/ 2 h 12"/>
                    <a:gd name="T2" fmla="*/ 2 w 20"/>
                    <a:gd name="T3" fmla="*/ 2 h 12"/>
                    <a:gd name="T4" fmla="*/ 0 w 20"/>
                    <a:gd name="T5" fmla="*/ 4 h 12"/>
                    <a:gd name="T6" fmla="*/ 0 w 20"/>
                    <a:gd name="T7" fmla="*/ 4 h 12"/>
                    <a:gd name="T8" fmla="*/ 7 w 20"/>
                    <a:gd name="T9" fmla="*/ 12 h 12"/>
                    <a:gd name="T10" fmla="*/ 7 w 20"/>
                    <a:gd name="T11" fmla="*/ 12 h 12"/>
                    <a:gd name="T12" fmla="*/ 8 w 20"/>
                    <a:gd name="T13" fmla="*/ 12 h 12"/>
                    <a:gd name="T14" fmla="*/ 8 w 20"/>
                    <a:gd name="T15" fmla="*/ 12 h 12"/>
                    <a:gd name="T16" fmla="*/ 8 w 20"/>
                    <a:gd name="T17" fmla="*/ 12 h 12"/>
                    <a:gd name="T18" fmla="*/ 2 w 20"/>
                    <a:gd name="T19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2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3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8"/>
                        <a:pt x="4" y="10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20" y="0"/>
                        <a:pt x="4" y="5"/>
                        <a:pt x="2" y="2"/>
                      </a:cubicBezTo>
                    </a:path>
                  </a:pathLst>
                </a:custGeom>
                <a:solidFill>
                  <a:srgbClr val="934F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5" name="Freeform 2462"/>
                <p:cNvSpPr/>
                <p:nvPr/>
              </p:nvSpPr>
              <p:spPr bwMode="auto">
                <a:xfrm>
                  <a:off x="3555" y="3418"/>
                  <a:ext cx="18" cy="9"/>
                </a:xfrm>
                <a:custGeom>
                  <a:avLst/>
                  <a:gdLst>
                    <a:gd name="T0" fmla="*/ 10 w 14"/>
                    <a:gd name="T1" fmla="*/ 0 h 7"/>
                    <a:gd name="T2" fmla="*/ 0 w 14"/>
                    <a:gd name="T3" fmla="*/ 2 h 7"/>
                    <a:gd name="T4" fmla="*/ 0 w 14"/>
                    <a:gd name="T5" fmla="*/ 2 h 7"/>
                    <a:gd name="T6" fmla="*/ 8 w 14"/>
                    <a:gd name="T7" fmla="*/ 7 h 7"/>
                    <a:gd name="T8" fmla="*/ 14 w 14"/>
                    <a:gd name="T9" fmla="*/ 0 h 7"/>
                    <a:gd name="T10" fmla="*/ 14 w 14"/>
                    <a:gd name="T11" fmla="*/ 0 h 7"/>
                    <a:gd name="T12" fmla="*/ 10 w 14"/>
                    <a:gd name="T13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7">
                      <a:moveTo>
                        <a:pt x="10" y="0"/>
                      </a:moveTo>
                      <a:cubicBezTo>
                        <a:pt x="7" y="0"/>
                        <a:pt x="4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4"/>
                        <a:pt x="6" y="7"/>
                        <a:pt x="8" y="7"/>
                      </a:cubicBezTo>
                      <a:cubicBezTo>
                        <a:pt x="10" y="7"/>
                        <a:pt x="12" y="5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944C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6" name="Freeform 2463"/>
                <p:cNvSpPr/>
                <p:nvPr/>
              </p:nvSpPr>
              <p:spPr bwMode="auto">
                <a:xfrm>
                  <a:off x="2937" y="3296"/>
                  <a:ext cx="15" cy="8"/>
                </a:xfrm>
                <a:custGeom>
                  <a:avLst/>
                  <a:gdLst>
                    <a:gd name="T0" fmla="*/ 1 w 12"/>
                    <a:gd name="T1" fmla="*/ 0 h 6"/>
                    <a:gd name="T2" fmla="*/ 6 w 12"/>
                    <a:gd name="T3" fmla="*/ 6 h 6"/>
                    <a:gd name="T4" fmla="*/ 6 w 12"/>
                    <a:gd name="T5" fmla="*/ 6 h 6"/>
                    <a:gd name="T6" fmla="*/ 12 w 12"/>
                    <a:gd name="T7" fmla="*/ 1 h 6"/>
                    <a:gd name="T8" fmla="*/ 12 w 12"/>
                    <a:gd name="T9" fmla="*/ 1 h 6"/>
                    <a:gd name="T10" fmla="*/ 11 w 12"/>
                    <a:gd name="T11" fmla="*/ 0 h 6"/>
                    <a:gd name="T12" fmla="*/ 11 w 12"/>
                    <a:gd name="T13" fmla="*/ 0 h 6"/>
                    <a:gd name="T14" fmla="*/ 1 w 12"/>
                    <a:gd name="T15" fmla="*/ 0 h 6"/>
                    <a:gd name="T16" fmla="*/ 1 w 12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6">
                      <a:moveTo>
                        <a:pt x="1" y="0"/>
                      </a:moveTo>
                      <a:cubicBezTo>
                        <a:pt x="0" y="3"/>
                        <a:pt x="3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9" y="5"/>
                        <a:pt x="12" y="6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4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6B46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7" name="Freeform 2464"/>
                <p:cNvSpPr/>
                <p:nvPr/>
              </p:nvSpPr>
              <p:spPr bwMode="auto">
                <a:xfrm>
                  <a:off x="3353" y="4005"/>
                  <a:ext cx="12" cy="12"/>
                </a:xfrm>
                <a:custGeom>
                  <a:avLst/>
                  <a:gdLst>
                    <a:gd name="T0" fmla="*/ 7 w 10"/>
                    <a:gd name="T1" fmla="*/ 0 h 10"/>
                    <a:gd name="T2" fmla="*/ 0 w 10"/>
                    <a:gd name="T3" fmla="*/ 8 h 10"/>
                    <a:gd name="T4" fmla="*/ 0 w 10"/>
                    <a:gd name="T5" fmla="*/ 8 h 10"/>
                    <a:gd name="T6" fmla="*/ 2 w 10"/>
                    <a:gd name="T7" fmla="*/ 10 h 10"/>
                    <a:gd name="T8" fmla="*/ 2 w 10"/>
                    <a:gd name="T9" fmla="*/ 10 h 10"/>
                    <a:gd name="T10" fmla="*/ 7 w 10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7" y="0"/>
                      </a:moveTo>
                      <a:cubicBezTo>
                        <a:pt x="3" y="1"/>
                        <a:pt x="2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5" y="8"/>
                        <a:pt x="10" y="6"/>
                        <a:pt x="7" y="0"/>
                      </a:cubicBezTo>
                    </a:path>
                  </a:pathLst>
                </a:custGeom>
                <a:solidFill>
                  <a:srgbClr val="7F31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8" name="Freeform 2465"/>
                <p:cNvSpPr/>
                <p:nvPr/>
              </p:nvSpPr>
              <p:spPr bwMode="auto">
                <a:xfrm>
                  <a:off x="2867" y="3265"/>
                  <a:ext cx="12" cy="11"/>
                </a:xfrm>
                <a:custGeom>
                  <a:avLst/>
                  <a:gdLst>
                    <a:gd name="T0" fmla="*/ 4 w 10"/>
                    <a:gd name="T1" fmla="*/ 0 h 9"/>
                    <a:gd name="T2" fmla="*/ 0 w 10"/>
                    <a:gd name="T3" fmla="*/ 3 h 9"/>
                    <a:gd name="T4" fmla="*/ 0 w 10"/>
                    <a:gd name="T5" fmla="*/ 3 h 9"/>
                    <a:gd name="T6" fmla="*/ 5 w 10"/>
                    <a:gd name="T7" fmla="*/ 9 h 9"/>
                    <a:gd name="T8" fmla="*/ 5 w 10"/>
                    <a:gd name="T9" fmla="*/ 9 h 9"/>
                    <a:gd name="T10" fmla="*/ 5 w 10"/>
                    <a:gd name="T11" fmla="*/ 1 h 9"/>
                    <a:gd name="T12" fmla="*/ 4 w 10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9">
                      <a:moveTo>
                        <a:pt x="4" y="0"/>
                      </a:moveTo>
                      <a:cubicBezTo>
                        <a:pt x="3" y="0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5"/>
                        <a:pt x="4" y="7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10" y="7"/>
                        <a:pt x="7" y="3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734E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79" name="Freeform 2466"/>
                <p:cNvSpPr/>
                <p:nvPr/>
              </p:nvSpPr>
              <p:spPr bwMode="auto">
                <a:xfrm>
                  <a:off x="4160" y="4024"/>
                  <a:ext cx="17" cy="11"/>
                </a:xfrm>
                <a:custGeom>
                  <a:avLst/>
                  <a:gdLst>
                    <a:gd name="T0" fmla="*/ 9 w 14"/>
                    <a:gd name="T1" fmla="*/ 0 h 9"/>
                    <a:gd name="T2" fmla="*/ 0 w 14"/>
                    <a:gd name="T3" fmla="*/ 9 h 9"/>
                    <a:gd name="T4" fmla="*/ 0 w 14"/>
                    <a:gd name="T5" fmla="*/ 9 h 9"/>
                    <a:gd name="T6" fmla="*/ 14 w 14"/>
                    <a:gd name="T7" fmla="*/ 3 h 9"/>
                    <a:gd name="T8" fmla="*/ 14 w 14"/>
                    <a:gd name="T9" fmla="*/ 3 h 9"/>
                    <a:gd name="T10" fmla="*/ 9 w 14"/>
                    <a:gd name="T1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9">
                      <a:moveTo>
                        <a:pt x="9" y="0"/>
                      </a:moveTo>
                      <a:cubicBezTo>
                        <a:pt x="5" y="0"/>
                        <a:pt x="2" y="5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5" y="7"/>
                        <a:pt x="9" y="5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2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6B45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0" name="Freeform 2467"/>
                <p:cNvSpPr/>
                <p:nvPr/>
              </p:nvSpPr>
              <p:spPr bwMode="auto">
                <a:xfrm>
                  <a:off x="3011" y="3405"/>
                  <a:ext cx="10" cy="10"/>
                </a:xfrm>
                <a:custGeom>
                  <a:avLst/>
                  <a:gdLst>
                    <a:gd name="T0" fmla="*/ 5 w 8"/>
                    <a:gd name="T1" fmla="*/ 0 h 8"/>
                    <a:gd name="T2" fmla="*/ 1 w 8"/>
                    <a:gd name="T3" fmla="*/ 2 h 8"/>
                    <a:gd name="T4" fmla="*/ 1 w 8"/>
                    <a:gd name="T5" fmla="*/ 2 h 8"/>
                    <a:gd name="T6" fmla="*/ 0 w 8"/>
                    <a:gd name="T7" fmla="*/ 4 h 8"/>
                    <a:gd name="T8" fmla="*/ 0 w 8"/>
                    <a:gd name="T9" fmla="*/ 4 h 8"/>
                    <a:gd name="T10" fmla="*/ 7 w 8"/>
                    <a:gd name="T11" fmla="*/ 8 h 8"/>
                    <a:gd name="T12" fmla="*/ 7 w 8"/>
                    <a:gd name="T13" fmla="*/ 8 h 8"/>
                    <a:gd name="T14" fmla="*/ 8 w 8"/>
                    <a:gd name="T15" fmla="*/ 6 h 8"/>
                    <a:gd name="T16" fmla="*/ 8 w 8"/>
                    <a:gd name="T17" fmla="*/ 6 h 8"/>
                    <a:gd name="T18" fmla="*/ 5 w 8"/>
                    <a:gd name="T1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8">
                      <a:moveTo>
                        <a:pt x="5" y="0"/>
                      </a:moveTo>
                      <a:cubicBezTo>
                        <a:pt x="4" y="0"/>
                        <a:pt x="3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4" y="7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7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3"/>
                        <a:pt x="8" y="0"/>
                        <a:pt x="5" y="0"/>
                      </a:cubicBezTo>
                    </a:path>
                  </a:pathLst>
                </a:custGeom>
                <a:solidFill>
                  <a:srgbClr val="6E4D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1" name="Freeform 2468"/>
                <p:cNvSpPr/>
                <p:nvPr/>
              </p:nvSpPr>
              <p:spPr bwMode="auto">
                <a:xfrm>
                  <a:off x="3504" y="3422"/>
                  <a:ext cx="10" cy="10"/>
                </a:xfrm>
                <a:custGeom>
                  <a:avLst/>
                  <a:gdLst>
                    <a:gd name="T0" fmla="*/ 6 w 8"/>
                    <a:gd name="T1" fmla="*/ 0 h 8"/>
                    <a:gd name="T2" fmla="*/ 6 w 8"/>
                    <a:gd name="T3" fmla="*/ 0 h 8"/>
                    <a:gd name="T4" fmla="*/ 1 w 8"/>
                    <a:gd name="T5" fmla="*/ 1 h 8"/>
                    <a:gd name="T6" fmla="*/ 1 w 8"/>
                    <a:gd name="T7" fmla="*/ 1 h 8"/>
                    <a:gd name="T8" fmla="*/ 0 w 8"/>
                    <a:gd name="T9" fmla="*/ 6 h 8"/>
                    <a:gd name="T10" fmla="*/ 2 w 8"/>
                    <a:gd name="T11" fmla="*/ 8 h 8"/>
                    <a:gd name="T12" fmla="*/ 2 w 8"/>
                    <a:gd name="T13" fmla="*/ 8 h 8"/>
                    <a:gd name="T14" fmla="*/ 2 w 8"/>
                    <a:gd name="T15" fmla="*/ 8 h 8"/>
                    <a:gd name="T16" fmla="*/ 6 w 8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8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3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1" y="6"/>
                        <a:pt x="1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5"/>
                        <a:pt x="8" y="4"/>
                        <a:pt x="6" y="0"/>
                      </a:cubicBezTo>
                    </a:path>
                  </a:pathLst>
                </a:custGeom>
                <a:solidFill>
                  <a:srgbClr val="AB53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2" name="Freeform 2469"/>
                <p:cNvSpPr/>
                <p:nvPr/>
              </p:nvSpPr>
              <p:spPr bwMode="auto">
                <a:xfrm>
                  <a:off x="3048" y="3487"/>
                  <a:ext cx="9" cy="12"/>
                </a:xfrm>
                <a:custGeom>
                  <a:avLst/>
                  <a:gdLst>
                    <a:gd name="T0" fmla="*/ 2 w 7"/>
                    <a:gd name="T1" fmla="*/ 0 h 10"/>
                    <a:gd name="T2" fmla="*/ 2 w 7"/>
                    <a:gd name="T3" fmla="*/ 0 h 10"/>
                    <a:gd name="T4" fmla="*/ 2 w 7"/>
                    <a:gd name="T5" fmla="*/ 10 h 10"/>
                    <a:gd name="T6" fmla="*/ 2 w 7"/>
                    <a:gd name="T7" fmla="*/ 10 h 10"/>
                    <a:gd name="T8" fmla="*/ 2 w 7"/>
                    <a:gd name="T9" fmla="*/ 0 h 10"/>
                    <a:gd name="T10" fmla="*/ 2 w 7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0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3"/>
                        <a:pt x="0" y="7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4" y="7"/>
                        <a:pt x="7" y="3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6844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3" name="Freeform 2470"/>
                <p:cNvSpPr/>
                <p:nvPr/>
              </p:nvSpPr>
              <p:spPr bwMode="auto">
                <a:xfrm>
                  <a:off x="3487" y="4113"/>
                  <a:ext cx="11" cy="17"/>
                </a:xfrm>
                <a:custGeom>
                  <a:avLst/>
                  <a:gdLst>
                    <a:gd name="T0" fmla="*/ 8 w 9"/>
                    <a:gd name="T1" fmla="*/ 0 h 13"/>
                    <a:gd name="T2" fmla="*/ 8 w 9"/>
                    <a:gd name="T3" fmla="*/ 0 h 13"/>
                    <a:gd name="T4" fmla="*/ 3 w 9"/>
                    <a:gd name="T5" fmla="*/ 13 h 13"/>
                    <a:gd name="T6" fmla="*/ 3 w 9"/>
                    <a:gd name="T7" fmla="*/ 13 h 13"/>
                    <a:gd name="T8" fmla="*/ 3 w 9"/>
                    <a:gd name="T9" fmla="*/ 13 h 13"/>
                    <a:gd name="T10" fmla="*/ 8 w 9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4"/>
                        <a:pt x="0" y="7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9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6E53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4" name="Freeform 2471"/>
                <p:cNvSpPr/>
                <p:nvPr/>
              </p:nvSpPr>
              <p:spPr bwMode="auto">
                <a:xfrm>
                  <a:off x="3746" y="3456"/>
                  <a:ext cx="8" cy="5"/>
                </a:xfrm>
                <a:custGeom>
                  <a:avLst/>
                  <a:gdLst>
                    <a:gd name="T0" fmla="*/ 0 w 7"/>
                    <a:gd name="T1" fmla="*/ 0 h 4"/>
                    <a:gd name="T2" fmla="*/ 0 w 7"/>
                    <a:gd name="T3" fmla="*/ 0 h 4"/>
                    <a:gd name="T4" fmla="*/ 3 w 7"/>
                    <a:gd name="T5" fmla="*/ 4 h 4"/>
                    <a:gd name="T6" fmla="*/ 4 w 7"/>
                    <a:gd name="T7" fmla="*/ 4 h 4"/>
                    <a:gd name="T8" fmla="*/ 6 w 7"/>
                    <a:gd name="T9" fmla="*/ 0 h 4"/>
                    <a:gd name="T10" fmla="*/ 6 w 7"/>
                    <a:gd name="T11" fmla="*/ 0 h 4"/>
                    <a:gd name="T12" fmla="*/ 0 w 7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4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6" y="3"/>
                        <a:pt x="7" y="2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0"/>
                        <a:pt x="2" y="0"/>
                        <a:pt x="0" y="0"/>
                      </a:cubicBezTo>
                    </a:path>
                  </a:pathLst>
                </a:custGeom>
                <a:solidFill>
                  <a:srgbClr val="5F3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5" name="Freeform 2472"/>
                <p:cNvSpPr/>
                <p:nvPr/>
              </p:nvSpPr>
              <p:spPr bwMode="auto">
                <a:xfrm>
                  <a:off x="4258" y="4009"/>
                  <a:ext cx="9" cy="12"/>
                </a:xfrm>
                <a:custGeom>
                  <a:avLst/>
                  <a:gdLst>
                    <a:gd name="T0" fmla="*/ 0 w 7"/>
                    <a:gd name="T1" fmla="*/ 0 h 10"/>
                    <a:gd name="T2" fmla="*/ 0 w 7"/>
                    <a:gd name="T3" fmla="*/ 0 h 10"/>
                    <a:gd name="T4" fmla="*/ 7 w 7"/>
                    <a:gd name="T5" fmla="*/ 10 h 10"/>
                    <a:gd name="T6" fmla="*/ 7 w 7"/>
                    <a:gd name="T7" fmla="*/ 10 h 10"/>
                    <a:gd name="T8" fmla="*/ 7 w 7"/>
                    <a:gd name="T9" fmla="*/ 10 h 10"/>
                    <a:gd name="T10" fmla="*/ 0 w 7"/>
                    <a:gd name="T1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1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3" y="8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6" y="6"/>
                        <a:pt x="5" y="2"/>
                        <a:pt x="0" y="0"/>
                      </a:cubicBezTo>
                    </a:path>
                  </a:pathLst>
                </a:custGeom>
                <a:solidFill>
                  <a:srgbClr val="6E55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6" name="Freeform 2473"/>
                <p:cNvSpPr/>
                <p:nvPr/>
              </p:nvSpPr>
              <p:spPr bwMode="auto">
                <a:xfrm>
                  <a:off x="3589" y="4043"/>
                  <a:ext cx="92" cy="80"/>
                </a:xfrm>
                <a:custGeom>
                  <a:avLst/>
                  <a:gdLst>
                    <a:gd name="T0" fmla="*/ 22 w 73"/>
                    <a:gd name="T1" fmla="*/ 0 h 64"/>
                    <a:gd name="T2" fmla="*/ 19 w 73"/>
                    <a:gd name="T3" fmla="*/ 1 h 64"/>
                    <a:gd name="T4" fmla="*/ 19 w 73"/>
                    <a:gd name="T5" fmla="*/ 1 h 64"/>
                    <a:gd name="T6" fmla="*/ 21 w 73"/>
                    <a:gd name="T7" fmla="*/ 6 h 64"/>
                    <a:gd name="T8" fmla="*/ 4 w 73"/>
                    <a:gd name="T9" fmla="*/ 32 h 64"/>
                    <a:gd name="T10" fmla="*/ 4 w 73"/>
                    <a:gd name="T11" fmla="*/ 32 h 64"/>
                    <a:gd name="T12" fmla="*/ 9 w 73"/>
                    <a:gd name="T13" fmla="*/ 42 h 64"/>
                    <a:gd name="T14" fmla="*/ 11 w 73"/>
                    <a:gd name="T15" fmla="*/ 42 h 64"/>
                    <a:gd name="T16" fmla="*/ 36 w 73"/>
                    <a:gd name="T17" fmla="*/ 36 h 64"/>
                    <a:gd name="T18" fmla="*/ 42 w 73"/>
                    <a:gd name="T19" fmla="*/ 34 h 64"/>
                    <a:gd name="T20" fmla="*/ 45 w 73"/>
                    <a:gd name="T21" fmla="*/ 36 h 64"/>
                    <a:gd name="T22" fmla="*/ 48 w 73"/>
                    <a:gd name="T23" fmla="*/ 46 h 64"/>
                    <a:gd name="T24" fmla="*/ 50 w 73"/>
                    <a:gd name="T25" fmla="*/ 64 h 64"/>
                    <a:gd name="T26" fmla="*/ 50 w 73"/>
                    <a:gd name="T27" fmla="*/ 64 h 64"/>
                    <a:gd name="T28" fmla="*/ 50 w 73"/>
                    <a:gd name="T29" fmla="*/ 64 h 64"/>
                    <a:gd name="T30" fmla="*/ 66 w 73"/>
                    <a:gd name="T31" fmla="*/ 52 h 64"/>
                    <a:gd name="T32" fmla="*/ 66 w 73"/>
                    <a:gd name="T33" fmla="*/ 52 h 64"/>
                    <a:gd name="T34" fmla="*/ 66 w 73"/>
                    <a:gd name="T35" fmla="*/ 52 h 64"/>
                    <a:gd name="T36" fmla="*/ 73 w 73"/>
                    <a:gd name="T37" fmla="*/ 40 h 64"/>
                    <a:gd name="T38" fmla="*/ 73 w 73"/>
                    <a:gd name="T39" fmla="*/ 40 h 64"/>
                    <a:gd name="T40" fmla="*/ 73 w 73"/>
                    <a:gd name="T41" fmla="*/ 40 h 64"/>
                    <a:gd name="T42" fmla="*/ 73 w 73"/>
                    <a:gd name="T43" fmla="*/ 40 h 64"/>
                    <a:gd name="T44" fmla="*/ 73 w 73"/>
                    <a:gd name="T45" fmla="*/ 40 h 64"/>
                    <a:gd name="T46" fmla="*/ 67 w 73"/>
                    <a:gd name="T47" fmla="*/ 37 h 64"/>
                    <a:gd name="T48" fmla="*/ 61 w 73"/>
                    <a:gd name="T49" fmla="*/ 33 h 64"/>
                    <a:gd name="T50" fmla="*/ 59 w 73"/>
                    <a:gd name="T51" fmla="*/ 34 h 64"/>
                    <a:gd name="T52" fmla="*/ 58 w 73"/>
                    <a:gd name="T53" fmla="*/ 43 h 64"/>
                    <a:gd name="T54" fmla="*/ 55 w 73"/>
                    <a:gd name="T55" fmla="*/ 49 h 64"/>
                    <a:gd name="T56" fmla="*/ 63 w 73"/>
                    <a:gd name="T57" fmla="*/ 21 h 64"/>
                    <a:gd name="T58" fmla="*/ 63 w 73"/>
                    <a:gd name="T59" fmla="*/ 21 h 64"/>
                    <a:gd name="T60" fmla="*/ 63 w 73"/>
                    <a:gd name="T61" fmla="*/ 21 h 64"/>
                    <a:gd name="T62" fmla="*/ 60 w 73"/>
                    <a:gd name="T63" fmla="*/ 16 h 64"/>
                    <a:gd name="T64" fmla="*/ 60 w 73"/>
                    <a:gd name="T65" fmla="*/ 16 h 64"/>
                    <a:gd name="T66" fmla="*/ 52 w 73"/>
                    <a:gd name="T67" fmla="*/ 22 h 64"/>
                    <a:gd name="T68" fmla="*/ 47 w 73"/>
                    <a:gd name="T69" fmla="*/ 15 h 64"/>
                    <a:gd name="T70" fmla="*/ 42 w 73"/>
                    <a:gd name="T71" fmla="*/ 11 h 64"/>
                    <a:gd name="T72" fmla="*/ 35 w 73"/>
                    <a:gd name="T73" fmla="*/ 15 h 64"/>
                    <a:gd name="T74" fmla="*/ 35 w 73"/>
                    <a:gd name="T75" fmla="*/ 15 h 64"/>
                    <a:gd name="T76" fmla="*/ 35 w 73"/>
                    <a:gd name="T77" fmla="*/ 15 h 64"/>
                    <a:gd name="T78" fmla="*/ 35 w 73"/>
                    <a:gd name="T79" fmla="*/ 15 h 64"/>
                    <a:gd name="T80" fmla="*/ 35 w 73"/>
                    <a:gd name="T81" fmla="*/ 15 h 64"/>
                    <a:gd name="T82" fmla="*/ 41 w 73"/>
                    <a:gd name="T83" fmla="*/ 22 h 64"/>
                    <a:gd name="T84" fmla="*/ 39 w 73"/>
                    <a:gd name="T85" fmla="*/ 23 h 64"/>
                    <a:gd name="T86" fmla="*/ 38 w 73"/>
                    <a:gd name="T87" fmla="*/ 23 h 64"/>
                    <a:gd name="T88" fmla="*/ 35 w 73"/>
                    <a:gd name="T89" fmla="*/ 15 h 64"/>
                    <a:gd name="T90" fmla="*/ 35 w 73"/>
                    <a:gd name="T91" fmla="*/ 15 h 64"/>
                    <a:gd name="T92" fmla="*/ 35 w 73"/>
                    <a:gd name="T93" fmla="*/ 15 h 64"/>
                    <a:gd name="T94" fmla="*/ 35 w 73"/>
                    <a:gd name="T95" fmla="*/ 15 h 64"/>
                    <a:gd name="T96" fmla="*/ 35 w 73"/>
                    <a:gd name="T97" fmla="*/ 15 h 64"/>
                    <a:gd name="T98" fmla="*/ 35 w 73"/>
                    <a:gd name="T99" fmla="*/ 15 h 64"/>
                    <a:gd name="T100" fmla="*/ 34 w 73"/>
                    <a:gd name="T101" fmla="*/ 7 h 64"/>
                    <a:gd name="T102" fmla="*/ 34 w 73"/>
                    <a:gd name="T103" fmla="*/ 7 h 64"/>
                    <a:gd name="T104" fmla="*/ 30 w 73"/>
                    <a:gd name="T105" fmla="*/ 4 h 64"/>
                    <a:gd name="T106" fmla="*/ 30 w 73"/>
                    <a:gd name="T107" fmla="*/ 4 h 64"/>
                    <a:gd name="T108" fmla="*/ 22 w 73"/>
                    <a:gd name="T109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3" h="64">
                      <a:moveTo>
                        <a:pt x="22" y="0"/>
                      </a:moveTo>
                      <a:cubicBezTo>
                        <a:pt x="21" y="0"/>
                        <a:pt x="20" y="0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21" y="2"/>
                        <a:pt x="23" y="5"/>
                        <a:pt x="21" y="6"/>
                      </a:cubicBezTo>
                      <a:cubicBezTo>
                        <a:pt x="11" y="12"/>
                        <a:pt x="7" y="22"/>
                        <a:pt x="4" y="32"/>
                      </a:cubicBezTo>
                      <a:cubicBezTo>
                        <a:pt x="4" y="32"/>
                        <a:pt x="4" y="32"/>
                        <a:pt x="4" y="32"/>
                      </a:cubicBezTo>
                      <a:cubicBezTo>
                        <a:pt x="0" y="39"/>
                        <a:pt x="5" y="42"/>
                        <a:pt x="9" y="42"/>
                      </a:cubicBezTo>
                      <a:cubicBezTo>
                        <a:pt x="9" y="42"/>
                        <a:pt x="10" y="42"/>
                        <a:pt x="11" y="42"/>
                      </a:cubicBezTo>
                      <a:cubicBezTo>
                        <a:pt x="19" y="38"/>
                        <a:pt x="28" y="42"/>
                        <a:pt x="36" y="36"/>
                      </a:cubicBezTo>
                      <a:cubicBezTo>
                        <a:pt x="38" y="35"/>
                        <a:pt x="40" y="34"/>
                        <a:pt x="42" y="34"/>
                      </a:cubicBezTo>
                      <a:cubicBezTo>
                        <a:pt x="43" y="34"/>
                        <a:pt x="44" y="34"/>
                        <a:pt x="45" y="36"/>
                      </a:cubicBezTo>
                      <a:cubicBezTo>
                        <a:pt x="48" y="39"/>
                        <a:pt x="50" y="42"/>
                        <a:pt x="48" y="46"/>
                      </a:cubicBezTo>
                      <a:cubicBezTo>
                        <a:pt x="46" y="53"/>
                        <a:pt x="46" y="58"/>
                        <a:pt x="50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0" y="64"/>
                        <a:pt x="50" y="64"/>
                        <a:pt x="50" y="64"/>
                      </a:cubicBezTo>
                      <a:cubicBezTo>
                        <a:pt x="53" y="57"/>
                        <a:pt x="57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66" y="52"/>
                        <a:pt x="66" y="52"/>
                        <a:pt x="66" y="52"/>
                      </a:cubicBezTo>
                      <a:cubicBezTo>
                        <a:pt x="73" y="52"/>
                        <a:pt x="71" y="45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3" y="40"/>
                        <a:pt x="73" y="40"/>
                        <a:pt x="73" y="40"/>
                      </a:cubicBezTo>
                      <a:cubicBezTo>
                        <a:pt x="71" y="39"/>
                        <a:pt x="69" y="39"/>
                        <a:pt x="67" y="37"/>
                      </a:cubicBezTo>
                      <a:cubicBezTo>
                        <a:pt x="65" y="36"/>
                        <a:pt x="63" y="33"/>
                        <a:pt x="61" y="33"/>
                      </a:cubicBezTo>
                      <a:cubicBezTo>
                        <a:pt x="61" y="33"/>
                        <a:pt x="60" y="33"/>
                        <a:pt x="59" y="34"/>
                      </a:cubicBezTo>
                      <a:cubicBezTo>
                        <a:pt x="55" y="36"/>
                        <a:pt x="58" y="39"/>
                        <a:pt x="58" y="43"/>
                      </a:cubicBezTo>
                      <a:cubicBezTo>
                        <a:pt x="59" y="45"/>
                        <a:pt x="59" y="48"/>
                        <a:pt x="55" y="49"/>
                      </a:cubicBezTo>
                      <a:cubicBezTo>
                        <a:pt x="51" y="35"/>
                        <a:pt x="51" y="35"/>
                        <a:pt x="63" y="21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3" y="21"/>
                        <a:pt x="63" y="21"/>
                        <a:pt x="63" y="21"/>
                      </a:cubicBezTo>
                      <a:cubicBezTo>
                        <a:pt x="64" y="19"/>
                        <a:pt x="62" y="17"/>
                        <a:pt x="60" y="16"/>
                      </a:cubicBezTo>
                      <a:cubicBezTo>
                        <a:pt x="60" y="16"/>
                        <a:pt x="60" y="16"/>
                        <a:pt x="60" y="16"/>
                      </a:cubicBezTo>
                      <a:cubicBezTo>
                        <a:pt x="57" y="18"/>
                        <a:pt x="55" y="22"/>
                        <a:pt x="52" y="22"/>
                      </a:cubicBezTo>
                      <a:cubicBezTo>
                        <a:pt x="50" y="22"/>
                        <a:pt x="48" y="20"/>
                        <a:pt x="47" y="15"/>
                      </a:cubicBezTo>
                      <a:cubicBezTo>
                        <a:pt x="46" y="12"/>
                        <a:pt x="44" y="11"/>
                        <a:pt x="42" y="11"/>
                      </a:cubicBezTo>
                      <a:cubicBezTo>
                        <a:pt x="40" y="11"/>
                        <a:pt x="37" y="13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7" y="17"/>
                        <a:pt x="42" y="17"/>
                        <a:pt x="41" y="22"/>
                      </a:cubicBezTo>
                      <a:cubicBezTo>
                        <a:pt x="41" y="22"/>
                        <a:pt x="40" y="23"/>
                        <a:pt x="39" y="23"/>
                      </a:cubicBezTo>
                      <a:cubicBezTo>
                        <a:pt x="39" y="23"/>
                        <a:pt x="38" y="23"/>
                        <a:pt x="38" y="23"/>
                      </a:cubicBezTo>
                      <a:cubicBezTo>
                        <a:pt x="34" y="21"/>
                        <a:pt x="33" y="19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2"/>
                        <a:pt x="34" y="10"/>
                        <a:pt x="34" y="7"/>
                      </a:cubicBezTo>
                      <a:cubicBezTo>
                        <a:pt x="34" y="7"/>
                        <a:pt x="34" y="7"/>
                        <a:pt x="34" y="7"/>
                      </a:cubicBezTo>
                      <a:cubicBezTo>
                        <a:pt x="32" y="6"/>
                        <a:pt x="31" y="5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7" y="3"/>
                        <a:pt x="25" y="0"/>
                        <a:pt x="22" y="0"/>
                      </a:cubicBezTo>
                    </a:path>
                  </a:pathLst>
                </a:custGeom>
                <a:solidFill>
                  <a:srgbClr val="5821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7" name="Freeform 2474"/>
                <p:cNvSpPr>
                  <a:spLocks noEditPoints="1"/>
                </p:cNvSpPr>
                <p:nvPr/>
              </p:nvSpPr>
              <p:spPr bwMode="auto">
                <a:xfrm>
                  <a:off x="3503" y="3964"/>
                  <a:ext cx="81" cy="90"/>
                </a:xfrm>
                <a:custGeom>
                  <a:avLst/>
                  <a:gdLst>
                    <a:gd name="T0" fmla="*/ 48 w 64"/>
                    <a:gd name="T1" fmla="*/ 58 h 71"/>
                    <a:gd name="T2" fmla="*/ 48 w 64"/>
                    <a:gd name="T3" fmla="*/ 59 h 71"/>
                    <a:gd name="T4" fmla="*/ 48 w 64"/>
                    <a:gd name="T5" fmla="*/ 59 h 71"/>
                    <a:gd name="T6" fmla="*/ 48 w 64"/>
                    <a:gd name="T7" fmla="*/ 58 h 71"/>
                    <a:gd name="T8" fmla="*/ 24 w 64"/>
                    <a:gd name="T9" fmla="*/ 0 h 71"/>
                    <a:gd name="T10" fmla="*/ 23 w 64"/>
                    <a:gd name="T11" fmla="*/ 22 h 71"/>
                    <a:gd name="T12" fmla="*/ 27 w 64"/>
                    <a:gd name="T13" fmla="*/ 36 h 71"/>
                    <a:gd name="T14" fmla="*/ 20 w 64"/>
                    <a:gd name="T15" fmla="*/ 39 h 71"/>
                    <a:gd name="T16" fmla="*/ 14 w 64"/>
                    <a:gd name="T17" fmla="*/ 38 h 71"/>
                    <a:gd name="T18" fmla="*/ 14 w 64"/>
                    <a:gd name="T19" fmla="*/ 38 h 71"/>
                    <a:gd name="T20" fmla="*/ 14 w 64"/>
                    <a:gd name="T21" fmla="*/ 38 h 71"/>
                    <a:gd name="T22" fmla="*/ 14 w 64"/>
                    <a:gd name="T23" fmla="*/ 38 h 71"/>
                    <a:gd name="T24" fmla="*/ 14 w 64"/>
                    <a:gd name="T25" fmla="*/ 38 h 71"/>
                    <a:gd name="T26" fmla="*/ 9 w 64"/>
                    <a:gd name="T27" fmla="*/ 45 h 71"/>
                    <a:gd name="T28" fmla="*/ 9 w 64"/>
                    <a:gd name="T29" fmla="*/ 45 h 71"/>
                    <a:gd name="T30" fmla="*/ 9 w 64"/>
                    <a:gd name="T31" fmla="*/ 45 h 71"/>
                    <a:gd name="T32" fmla="*/ 9 w 64"/>
                    <a:gd name="T33" fmla="*/ 45 h 71"/>
                    <a:gd name="T34" fmla="*/ 9 w 64"/>
                    <a:gd name="T35" fmla="*/ 45 h 71"/>
                    <a:gd name="T36" fmla="*/ 0 w 64"/>
                    <a:gd name="T37" fmla="*/ 58 h 71"/>
                    <a:gd name="T38" fmla="*/ 0 w 64"/>
                    <a:gd name="T39" fmla="*/ 58 h 71"/>
                    <a:gd name="T40" fmla="*/ 6 w 64"/>
                    <a:gd name="T41" fmla="*/ 71 h 71"/>
                    <a:gd name="T42" fmla="*/ 7 w 64"/>
                    <a:gd name="T43" fmla="*/ 71 h 71"/>
                    <a:gd name="T44" fmla="*/ 25 w 64"/>
                    <a:gd name="T45" fmla="*/ 63 h 71"/>
                    <a:gd name="T46" fmla="*/ 34 w 64"/>
                    <a:gd name="T47" fmla="*/ 54 h 71"/>
                    <a:gd name="T48" fmla="*/ 48 w 64"/>
                    <a:gd name="T49" fmla="*/ 59 h 71"/>
                    <a:gd name="T50" fmla="*/ 48 w 64"/>
                    <a:gd name="T51" fmla="*/ 59 h 71"/>
                    <a:gd name="T52" fmla="*/ 48 w 64"/>
                    <a:gd name="T53" fmla="*/ 58 h 71"/>
                    <a:gd name="T54" fmla="*/ 48 w 64"/>
                    <a:gd name="T55" fmla="*/ 58 h 71"/>
                    <a:gd name="T56" fmla="*/ 64 w 64"/>
                    <a:gd name="T57" fmla="*/ 50 h 71"/>
                    <a:gd name="T58" fmla="*/ 64 w 64"/>
                    <a:gd name="T59" fmla="*/ 50 h 71"/>
                    <a:gd name="T60" fmla="*/ 64 w 64"/>
                    <a:gd name="T61" fmla="*/ 50 h 71"/>
                    <a:gd name="T62" fmla="*/ 59 w 64"/>
                    <a:gd name="T63" fmla="*/ 47 h 71"/>
                    <a:gd name="T64" fmla="*/ 59 w 64"/>
                    <a:gd name="T65" fmla="*/ 47 h 71"/>
                    <a:gd name="T66" fmla="*/ 51 w 64"/>
                    <a:gd name="T67" fmla="*/ 50 h 71"/>
                    <a:gd name="T68" fmla="*/ 42 w 64"/>
                    <a:gd name="T69" fmla="*/ 46 h 71"/>
                    <a:gd name="T70" fmla="*/ 36 w 64"/>
                    <a:gd name="T71" fmla="*/ 42 h 71"/>
                    <a:gd name="T72" fmla="*/ 28 w 64"/>
                    <a:gd name="T73" fmla="*/ 47 h 71"/>
                    <a:gd name="T74" fmla="*/ 37 w 64"/>
                    <a:gd name="T75" fmla="*/ 28 h 71"/>
                    <a:gd name="T76" fmla="*/ 54 w 64"/>
                    <a:gd name="T77" fmla="*/ 16 h 71"/>
                    <a:gd name="T78" fmla="*/ 31 w 64"/>
                    <a:gd name="T79" fmla="*/ 18 h 71"/>
                    <a:gd name="T80" fmla="*/ 30 w 64"/>
                    <a:gd name="T81" fmla="*/ 23 h 71"/>
                    <a:gd name="T82" fmla="*/ 28 w 64"/>
                    <a:gd name="T83" fmla="*/ 22 h 71"/>
                    <a:gd name="T84" fmla="*/ 24 w 64"/>
                    <a:gd name="T85" fmla="*/ 16 h 71"/>
                    <a:gd name="T86" fmla="*/ 24 w 64"/>
                    <a:gd name="T87" fmla="*/ 0 h 71"/>
                    <a:gd name="T88" fmla="*/ 24 w 64"/>
                    <a:gd name="T89" fmla="*/ 0 h 71"/>
                    <a:gd name="T90" fmla="*/ 24 w 64"/>
                    <a:gd name="T91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4" h="71">
                      <a:moveTo>
                        <a:pt x="48" y="58"/>
                      </a:moveTo>
                      <a:cubicBezTo>
                        <a:pt x="48" y="59"/>
                        <a:pt x="48" y="59"/>
                        <a:pt x="48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ubicBezTo>
                        <a:pt x="48" y="59"/>
                        <a:pt x="48" y="59"/>
                        <a:pt x="48" y="58"/>
                      </a:cubicBezTo>
                      <a:moveTo>
                        <a:pt x="24" y="0"/>
                      </a:moveTo>
                      <a:cubicBezTo>
                        <a:pt x="15" y="7"/>
                        <a:pt x="18" y="15"/>
                        <a:pt x="23" y="22"/>
                      </a:cubicBezTo>
                      <a:cubicBezTo>
                        <a:pt x="26" y="26"/>
                        <a:pt x="30" y="31"/>
                        <a:pt x="27" y="36"/>
                      </a:cubicBezTo>
                      <a:cubicBezTo>
                        <a:pt x="25" y="38"/>
                        <a:pt x="22" y="39"/>
                        <a:pt x="20" y="39"/>
                      </a:cubicBezTo>
                      <a:cubicBezTo>
                        <a:pt x="18" y="39"/>
                        <a:pt x="16" y="39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4" y="38"/>
                        <a:pt x="14" y="38"/>
                        <a:pt x="14" y="38"/>
                      </a:cubicBezTo>
                      <a:cubicBezTo>
                        <a:pt x="12" y="40"/>
                        <a:pt x="11" y="43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9" y="45"/>
                        <a:pt x="9" y="45"/>
                        <a:pt x="9" y="45"/>
                      </a:cubicBezTo>
                      <a:cubicBezTo>
                        <a:pt x="16" y="56"/>
                        <a:pt x="3" y="54"/>
                        <a:pt x="0" y="58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3"/>
                        <a:pt x="2" y="71"/>
                        <a:pt x="6" y="71"/>
                      </a:cubicBezTo>
                      <a:cubicBezTo>
                        <a:pt x="6" y="71"/>
                        <a:pt x="7" y="71"/>
                        <a:pt x="7" y="71"/>
                      </a:cubicBezTo>
                      <a:cubicBezTo>
                        <a:pt x="13" y="67"/>
                        <a:pt x="23" y="66"/>
                        <a:pt x="25" y="63"/>
                      </a:cubicBezTo>
                      <a:cubicBezTo>
                        <a:pt x="27" y="56"/>
                        <a:pt x="31" y="54"/>
                        <a:pt x="34" y="54"/>
                      </a:cubicBezTo>
                      <a:cubicBezTo>
                        <a:pt x="39" y="54"/>
                        <a:pt x="44" y="57"/>
                        <a:pt x="48" y="59"/>
                      </a:cubicBezTo>
                      <a:cubicBezTo>
                        <a:pt x="48" y="59"/>
                        <a:pt x="48" y="59"/>
                        <a:pt x="48" y="59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52" y="52"/>
                        <a:pt x="61" y="57"/>
                        <a:pt x="64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4" y="50"/>
                        <a:pt x="64" y="50"/>
                        <a:pt x="64" y="50"/>
                      </a:cubicBezTo>
                      <a:cubicBezTo>
                        <a:pt x="62" y="49"/>
                        <a:pt x="61" y="48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7" y="49"/>
                        <a:pt x="54" y="50"/>
                        <a:pt x="51" y="50"/>
                      </a:cubicBezTo>
                      <a:cubicBezTo>
                        <a:pt x="47" y="50"/>
                        <a:pt x="44" y="48"/>
                        <a:pt x="42" y="46"/>
                      </a:cubicBezTo>
                      <a:cubicBezTo>
                        <a:pt x="39" y="43"/>
                        <a:pt x="38" y="42"/>
                        <a:pt x="36" y="42"/>
                      </a:cubicBezTo>
                      <a:cubicBezTo>
                        <a:pt x="33" y="42"/>
                        <a:pt x="31" y="44"/>
                        <a:pt x="28" y="47"/>
                      </a:cubicBezTo>
                      <a:cubicBezTo>
                        <a:pt x="30" y="39"/>
                        <a:pt x="28" y="31"/>
                        <a:pt x="37" y="28"/>
                      </a:cubicBezTo>
                      <a:cubicBezTo>
                        <a:pt x="44" y="26"/>
                        <a:pt x="50" y="23"/>
                        <a:pt x="54" y="16"/>
                      </a:cubicBezTo>
                      <a:cubicBezTo>
                        <a:pt x="46" y="16"/>
                        <a:pt x="39" y="17"/>
                        <a:pt x="31" y="18"/>
                      </a:cubicBezTo>
                      <a:cubicBezTo>
                        <a:pt x="31" y="18"/>
                        <a:pt x="34" y="23"/>
                        <a:pt x="30" y="23"/>
                      </a:cubicBezTo>
                      <a:cubicBezTo>
                        <a:pt x="30" y="23"/>
                        <a:pt x="29" y="22"/>
                        <a:pt x="28" y="22"/>
                      </a:cubicBezTo>
                      <a:cubicBezTo>
                        <a:pt x="26" y="21"/>
                        <a:pt x="22" y="19"/>
                        <a:pt x="24" y="16"/>
                      </a:cubicBezTo>
                      <a:cubicBezTo>
                        <a:pt x="26" y="10"/>
                        <a:pt x="21" y="5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solidFill>
                  <a:srgbClr val="672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8" name="Freeform 2475"/>
                <p:cNvSpPr>
                  <a:spLocks noEditPoints="1"/>
                </p:cNvSpPr>
                <p:nvPr/>
              </p:nvSpPr>
              <p:spPr bwMode="auto">
                <a:xfrm>
                  <a:off x="3430" y="4014"/>
                  <a:ext cx="71" cy="82"/>
                </a:xfrm>
                <a:custGeom>
                  <a:avLst/>
                  <a:gdLst>
                    <a:gd name="T0" fmla="*/ 38 w 56"/>
                    <a:gd name="T1" fmla="*/ 31 h 65"/>
                    <a:gd name="T2" fmla="*/ 38 w 56"/>
                    <a:gd name="T3" fmla="*/ 31 h 65"/>
                    <a:gd name="T4" fmla="*/ 38 w 56"/>
                    <a:gd name="T5" fmla="*/ 31 h 65"/>
                    <a:gd name="T6" fmla="*/ 38 w 56"/>
                    <a:gd name="T7" fmla="*/ 31 h 65"/>
                    <a:gd name="T8" fmla="*/ 38 w 56"/>
                    <a:gd name="T9" fmla="*/ 31 h 65"/>
                    <a:gd name="T10" fmla="*/ 44 w 56"/>
                    <a:gd name="T11" fmla="*/ 0 h 65"/>
                    <a:gd name="T12" fmla="*/ 43 w 56"/>
                    <a:gd name="T13" fmla="*/ 0 h 65"/>
                    <a:gd name="T14" fmla="*/ 40 w 56"/>
                    <a:gd name="T15" fmla="*/ 13 h 65"/>
                    <a:gd name="T16" fmla="*/ 40 w 56"/>
                    <a:gd name="T17" fmla="*/ 13 h 65"/>
                    <a:gd name="T18" fmla="*/ 40 w 56"/>
                    <a:gd name="T19" fmla="*/ 13 h 65"/>
                    <a:gd name="T20" fmla="*/ 38 w 56"/>
                    <a:gd name="T21" fmla="*/ 16 h 65"/>
                    <a:gd name="T22" fmla="*/ 13 w 56"/>
                    <a:gd name="T23" fmla="*/ 43 h 65"/>
                    <a:gd name="T24" fmla="*/ 13 w 56"/>
                    <a:gd name="T25" fmla="*/ 43 h 65"/>
                    <a:gd name="T26" fmla="*/ 9 w 56"/>
                    <a:gd name="T27" fmla="*/ 57 h 65"/>
                    <a:gd name="T28" fmla="*/ 7 w 56"/>
                    <a:gd name="T29" fmla="*/ 61 h 65"/>
                    <a:gd name="T30" fmla="*/ 7 w 56"/>
                    <a:gd name="T31" fmla="*/ 61 h 65"/>
                    <a:gd name="T32" fmla="*/ 17 w 56"/>
                    <a:gd name="T33" fmla="*/ 65 h 65"/>
                    <a:gd name="T34" fmla="*/ 19 w 56"/>
                    <a:gd name="T35" fmla="*/ 64 h 65"/>
                    <a:gd name="T36" fmla="*/ 54 w 56"/>
                    <a:gd name="T37" fmla="*/ 49 h 65"/>
                    <a:gd name="T38" fmla="*/ 54 w 56"/>
                    <a:gd name="T39" fmla="*/ 49 h 65"/>
                    <a:gd name="T40" fmla="*/ 46 w 56"/>
                    <a:gd name="T41" fmla="*/ 37 h 65"/>
                    <a:gd name="T42" fmla="*/ 42 w 56"/>
                    <a:gd name="T43" fmla="*/ 34 h 65"/>
                    <a:gd name="T44" fmla="*/ 42 w 56"/>
                    <a:gd name="T45" fmla="*/ 34 h 65"/>
                    <a:gd name="T46" fmla="*/ 38 w 56"/>
                    <a:gd name="T47" fmla="*/ 31 h 65"/>
                    <a:gd name="T48" fmla="*/ 38 w 56"/>
                    <a:gd name="T49" fmla="*/ 31 h 65"/>
                    <a:gd name="T50" fmla="*/ 33 w 56"/>
                    <a:gd name="T51" fmla="*/ 43 h 65"/>
                    <a:gd name="T52" fmla="*/ 21 w 56"/>
                    <a:gd name="T53" fmla="*/ 50 h 65"/>
                    <a:gd name="T54" fmla="*/ 31 w 56"/>
                    <a:gd name="T55" fmla="*/ 30 h 65"/>
                    <a:gd name="T56" fmla="*/ 38 w 56"/>
                    <a:gd name="T57" fmla="*/ 31 h 65"/>
                    <a:gd name="T58" fmla="*/ 38 w 56"/>
                    <a:gd name="T59" fmla="*/ 31 h 65"/>
                    <a:gd name="T60" fmla="*/ 54 w 56"/>
                    <a:gd name="T61" fmla="*/ 20 h 65"/>
                    <a:gd name="T62" fmla="*/ 55 w 56"/>
                    <a:gd name="T63" fmla="*/ 20 h 65"/>
                    <a:gd name="T64" fmla="*/ 55 w 56"/>
                    <a:gd name="T65" fmla="*/ 20 h 65"/>
                    <a:gd name="T66" fmla="*/ 55 w 56"/>
                    <a:gd name="T67" fmla="*/ 20 h 65"/>
                    <a:gd name="T68" fmla="*/ 56 w 56"/>
                    <a:gd name="T69" fmla="*/ 18 h 65"/>
                    <a:gd name="T70" fmla="*/ 56 w 56"/>
                    <a:gd name="T71" fmla="*/ 18 h 65"/>
                    <a:gd name="T72" fmla="*/ 48 w 56"/>
                    <a:gd name="T73" fmla="*/ 6 h 65"/>
                    <a:gd name="T74" fmla="*/ 48 w 56"/>
                    <a:gd name="T75" fmla="*/ 6 h 65"/>
                    <a:gd name="T76" fmla="*/ 48 w 56"/>
                    <a:gd name="T77" fmla="*/ 6 h 65"/>
                    <a:gd name="T78" fmla="*/ 44 w 56"/>
                    <a:gd name="T79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56" h="65">
                      <a:moveTo>
                        <a:pt x="38" y="31"/>
                      </a:move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moveTo>
                        <a:pt x="44" y="0"/>
                      </a:moveTo>
                      <a:cubicBezTo>
                        <a:pt x="44" y="0"/>
                        <a:pt x="43" y="0"/>
                        <a:pt x="43" y="0"/>
                      </a:cubicBezTo>
                      <a:cubicBezTo>
                        <a:pt x="38" y="3"/>
                        <a:pt x="39" y="8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40" y="13"/>
                        <a:pt x="40" y="13"/>
                        <a:pt x="40" y="13"/>
                      </a:cubicBezTo>
                      <a:cubicBezTo>
                        <a:pt x="39" y="14"/>
                        <a:pt x="39" y="16"/>
                        <a:pt x="38" y="16"/>
                      </a:cubicBezTo>
                      <a:cubicBezTo>
                        <a:pt x="22" y="18"/>
                        <a:pt x="21" y="33"/>
                        <a:pt x="13" y="43"/>
                      </a:cubicBezTo>
                      <a:cubicBezTo>
                        <a:pt x="13" y="43"/>
                        <a:pt x="13" y="43"/>
                        <a:pt x="13" y="43"/>
                      </a:cubicBezTo>
                      <a:cubicBezTo>
                        <a:pt x="11" y="47"/>
                        <a:pt x="0" y="49"/>
                        <a:pt x="9" y="57"/>
                      </a:cubicBezTo>
                      <a:cubicBezTo>
                        <a:pt x="10" y="57"/>
                        <a:pt x="8" y="60"/>
                        <a:pt x="7" y="61"/>
                      </a:cubicBezTo>
                      <a:cubicBezTo>
                        <a:pt x="7" y="61"/>
                        <a:pt x="7" y="61"/>
                        <a:pt x="7" y="61"/>
                      </a:cubicBezTo>
                      <a:cubicBezTo>
                        <a:pt x="10" y="63"/>
                        <a:pt x="14" y="65"/>
                        <a:pt x="17" y="65"/>
                      </a:cubicBezTo>
                      <a:cubicBezTo>
                        <a:pt x="18" y="65"/>
                        <a:pt x="19" y="64"/>
                        <a:pt x="19" y="64"/>
                      </a:cubicBezTo>
                      <a:cubicBezTo>
                        <a:pt x="30" y="56"/>
                        <a:pt x="44" y="57"/>
                        <a:pt x="54" y="49"/>
                      </a:cubicBezTo>
                      <a:cubicBezTo>
                        <a:pt x="54" y="49"/>
                        <a:pt x="54" y="49"/>
                        <a:pt x="54" y="49"/>
                      </a:cubicBezTo>
                      <a:cubicBezTo>
                        <a:pt x="49" y="46"/>
                        <a:pt x="42" y="46"/>
                        <a:pt x="46" y="37"/>
                      </a:cubicBezTo>
                      <a:cubicBezTo>
                        <a:pt x="46" y="36"/>
                        <a:pt x="43" y="35"/>
                        <a:pt x="42" y="34"/>
                      </a:cubicBezTo>
                      <a:cubicBezTo>
                        <a:pt x="42" y="34"/>
                        <a:pt x="42" y="34"/>
                        <a:pt x="42" y="34"/>
                      </a:cubicBezTo>
                      <a:cubicBezTo>
                        <a:pt x="41" y="33"/>
                        <a:pt x="39" y="32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36" y="35"/>
                        <a:pt x="32" y="36"/>
                        <a:pt x="33" y="43"/>
                      </a:cubicBezTo>
                      <a:cubicBezTo>
                        <a:pt x="35" y="50"/>
                        <a:pt x="26" y="48"/>
                        <a:pt x="21" y="50"/>
                      </a:cubicBezTo>
                      <a:cubicBezTo>
                        <a:pt x="24" y="33"/>
                        <a:pt x="25" y="30"/>
                        <a:pt x="31" y="30"/>
                      </a:cubicBezTo>
                      <a:cubicBezTo>
                        <a:pt x="33" y="30"/>
                        <a:pt x="35" y="30"/>
                        <a:pt x="38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41" y="25"/>
                        <a:pt x="46" y="20"/>
                        <a:pt x="54" y="20"/>
                      </a:cubicBezTo>
                      <a:cubicBezTo>
                        <a:pt x="54" y="20"/>
                        <a:pt x="54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20"/>
                        <a:pt x="55" y="20"/>
                        <a:pt x="55" y="20"/>
                      </a:cubicBezTo>
                      <a:cubicBezTo>
                        <a:pt x="55" y="19"/>
                        <a:pt x="56" y="18"/>
                        <a:pt x="56" y="18"/>
                      </a:cubicBezTo>
                      <a:cubicBezTo>
                        <a:pt x="56" y="18"/>
                        <a:pt x="56" y="18"/>
                        <a:pt x="56" y="18"/>
                      </a:cubicBezTo>
                      <a:cubicBezTo>
                        <a:pt x="54" y="13"/>
                        <a:pt x="45" y="13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5" y="5"/>
                        <a:pt x="46" y="0"/>
                        <a:pt x="44" y="0"/>
                      </a:cubicBezTo>
                    </a:path>
                  </a:pathLst>
                </a:custGeom>
                <a:solidFill>
                  <a:srgbClr val="3F27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89" name="Freeform 2476"/>
                <p:cNvSpPr>
                  <a:spLocks noEditPoints="1"/>
                </p:cNvSpPr>
                <p:nvPr/>
              </p:nvSpPr>
              <p:spPr bwMode="auto">
                <a:xfrm>
                  <a:off x="3595" y="4010"/>
                  <a:ext cx="80" cy="60"/>
                </a:xfrm>
                <a:custGeom>
                  <a:avLst/>
                  <a:gdLst>
                    <a:gd name="T0" fmla="*/ 30 w 63"/>
                    <a:gd name="T1" fmla="*/ 41 h 48"/>
                    <a:gd name="T2" fmla="*/ 30 w 63"/>
                    <a:gd name="T3" fmla="*/ 41 h 48"/>
                    <a:gd name="T4" fmla="*/ 30 w 63"/>
                    <a:gd name="T5" fmla="*/ 41 h 48"/>
                    <a:gd name="T6" fmla="*/ 30 w 63"/>
                    <a:gd name="T7" fmla="*/ 41 h 48"/>
                    <a:gd name="T8" fmla="*/ 30 w 63"/>
                    <a:gd name="T9" fmla="*/ 41 h 48"/>
                    <a:gd name="T10" fmla="*/ 32 w 63"/>
                    <a:gd name="T11" fmla="*/ 0 h 48"/>
                    <a:gd name="T12" fmla="*/ 32 w 63"/>
                    <a:gd name="T13" fmla="*/ 0 h 48"/>
                    <a:gd name="T14" fmla="*/ 26 w 63"/>
                    <a:gd name="T15" fmla="*/ 9 h 48"/>
                    <a:gd name="T16" fmla="*/ 26 w 63"/>
                    <a:gd name="T17" fmla="*/ 9 h 48"/>
                    <a:gd name="T18" fmla="*/ 23 w 63"/>
                    <a:gd name="T19" fmla="*/ 13 h 48"/>
                    <a:gd name="T20" fmla="*/ 20 w 63"/>
                    <a:gd name="T21" fmla="*/ 12 h 48"/>
                    <a:gd name="T22" fmla="*/ 17 w 63"/>
                    <a:gd name="T23" fmla="*/ 12 h 48"/>
                    <a:gd name="T24" fmla="*/ 13 w 63"/>
                    <a:gd name="T25" fmla="*/ 16 h 48"/>
                    <a:gd name="T26" fmla="*/ 22 w 63"/>
                    <a:gd name="T27" fmla="*/ 6 h 48"/>
                    <a:gd name="T28" fmla="*/ 14 w 63"/>
                    <a:gd name="T29" fmla="*/ 2 h 48"/>
                    <a:gd name="T30" fmla="*/ 0 w 63"/>
                    <a:gd name="T31" fmla="*/ 14 h 48"/>
                    <a:gd name="T32" fmla="*/ 0 w 63"/>
                    <a:gd name="T33" fmla="*/ 14 h 48"/>
                    <a:gd name="T34" fmla="*/ 0 w 63"/>
                    <a:gd name="T35" fmla="*/ 14 h 48"/>
                    <a:gd name="T36" fmla="*/ 4 w 63"/>
                    <a:gd name="T37" fmla="*/ 23 h 48"/>
                    <a:gd name="T38" fmla="*/ 4 w 63"/>
                    <a:gd name="T39" fmla="*/ 23 h 48"/>
                    <a:gd name="T40" fmla="*/ 4 w 63"/>
                    <a:gd name="T41" fmla="*/ 23 h 48"/>
                    <a:gd name="T42" fmla="*/ 14 w 63"/>
                    <a:gd name="T43" fmla="*/ 27 h 48"/>
                    <a:gd name="T44" fmla="*/ 14 w 63"/>
                    <a:gd name="T45" fmla="*/ 27 h 48"/>
                    <a:gd name="T46" fmla="*/ 17 w 63"/>
                    <a:gd name="T47" fmla="*/ 26 h 48"/>
                    <a:gd name="T48" fmla="*/ 25 w 63"/>
                    <a:gd name="T49" fmla="*/ 30 h 48"/>
                    <a:gd name="T50" fmla="*/ 25 w 63"/>
                    <a:gd name="T51" fmla="*/ 30 h 48"/>
                    <a:gd name="T52" fmla="*/ 25 w 63"/>
                    <a:gd name="T53" fmla="*/ 30 h 48"/>
                    <a:gd name="T54" fmla="*/ 24 w 63"/>
                    <a:gd name="T55" fmla="*/ 23 h 48"/>
                    <a:gd name="T56" fmla="*/ 26 w 63"/>
                    <a:gd name="T57" fmla="*/ 20 h 48"/>
                    <a:gd name="T58" fmla="*/ 29 w 63"/>
                    <a:gd name="T59" fmla="*/ 33 h 48"/>
                    <a:gd name="T60" fmla="*/ 29 w 63"/>
                    <a:gd name="T61" fmla="*/ 33 h 48"/>
                    <a:gd name="T62" fmla="*/ 29 w 63"/>
                    <a:gd name="T63" fmla="*/ 33 h 48"/>
                    <a:gd name="T64" fmla="*/ 30 w 63"/>
                    <a:gd name="T65" fmla="*/ 41 h 48"/>
                    <a:gd name="T66" fmla="*/ 37 w 63"/>
                    <a:gd name="T67" fmla="*/ 37 h 48"/>
                    <a:gd name="T68" fmla="*/ 42 w 63"/>
                    <a:gd name="T69" fmla="*/ 41 h 48"/>
                    <a:gd name="T70" fmla="*/ 47 w 63"/>
                    <a:gd name="T71" fmla="*/ 48 h 48"/>
                    <a:gd name="T72" fmla="*/ 55 w 63"/>
                    <a:gd name="T73" fmla="*/ 42 h 48"/>
                    <a:gd name="T74" fmla="*/ 55 w 63"/>
                    <a:gd name="T75" fmla="*/ 42 h 48"/>
                    <a:gd name="T76" fmla="*/ 55 w 63"/>
                    <a:gd name="T77" fmla="*/ 42 h 48"/>
                    <a:gd name="T78" fmla="*/ 59 w 63"/>
                    <a:gd name="T79" fmla="*/ 32 h 48"/>
                    <a:gd name="T80" fmla="*/ 56 w 63"/>
                    <a:gd name="T81" fmla="*/ 32 h 48"/>
                    <a:gd name="T82" fmla="*/ 54 w 63"/>
                    <a:gd name="T83" fmla="*/ 31 h 48"/>
                    <a:gd name="T84" fmla="*/ 53 w 63"/>
                    <a:gd name="T85" fmla="*/ 17 h 48"/>
                    <a:gd name="T86" fmla="*/ 53 w 63"/>
                    <a:gd name="T87" fmla="*/ 17 h 48"/>
                    <a:gd name="T88" fmla="*/ 53 w 63"/>
                    <a:gd name="T89" fmla="*/ 17 h 48"/>
                    <a:gd name="T90" fmla="*/ 51 w 63"/>
                    <a:gd name="T91" fmla="*/ 17 h 48"/>
                    <a:gd name="T92" fmla="*/ 48 w 63"/>
                    <a:gd name="T93" fmla="*/ 20 h 48"/>
                    <a:gd name="T94" fmla="*/ 45 w 63"/>
                    <a:gd name="T95" fmla="*/ 22 h 48"/>
                    <a:gd name="T96" fmla="*/ 42 w 63"/>
                    <a:gd name="T97" fmla="*/ 20 h 48"/>
                    <a:gd name="T98" fmla="*/ 42 w 63"/>
                    <a:gd name="T99" fmla="*/ 20 h 48"/>
                    <a:gd name="T100" fmla="*/ 38 w 63"/>
                    <a:gd name="T101" fmla="*/ 22 h 48"/>
                    <a:gd name="T102" fmla="*/ 35 w 63"/>
                    <a:gd name="T103" fmla="*/ 20 h 48"/>
                    <a:gd name="T104" fmla="*/ 37 w 63"/>
                    <a:gd name="T105" fmla="*/ 7 h 48"/>
                    <a:gd name="T106" fmla="*/ 32 w 63"/>
                    <a:gd name="T107" fmla="*/ 0 h 48"/>
                    <a:gd name="T108" fmla="*/ 32 w 63"/>
                    <a:gd name="T109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3" h="48">
                      <a:moveTo>
                        <a:pt x="30" y="41"/>
                      </a:move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cubicBezTo>
                        <a:pt x="30" y="41"/>
                        <a:pt x="30" y="41"/>
                        <a:pt x="30" y="41"/>
                      </a:cubicBezTo>
                      <a:moveTo>
                        <a:pt x="32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0" y="3"/>
                        <a:pt x="28" y="6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12"/>
                        <a:pt x="25" y="13"/>
                        <a:pt x="23" y="13"/>
                      </a:cubicBezTo>
                      <a:cubicBezTo>
                        <a:pt x="22" y="13"/>
                        <a:pt x="21" y="13"/>
                        <a:pt x="20" y="12"/>
                      </a:cubicBezTo>
                      <a:cubicBezTo>
                        <a:pt x="19" y="12"/>
                        <a:pt x="18" y="12"/>
                        <a:pt x="17" y="12"/>
                      </a:cubicBezTo>
                      <a:cubicBezTo>
                        <a:pt x="15" y="12"/>
                        <a:pt x="14" y="13"/>
                        <a:pt x="13" y="16"/>
                      </a:cubicBezTo>
                      <a:cubicBezTo>
                        <a:pt x="13" y="9"/>
                        <a:pt x="19" y="9"/>
                        <a:pt x="22" y="6"/>
                      </a:cubicBezTo>
                      <a:cubicBezTo>
                        <a:pt x="19" y="3"/>
                        <a:pt x="16" y="2"/>
                        <a:pt x="14" y="2"/>
                      </a:cubicBezTo>
                      <a:cubicBezTo>
                        <a:pt x="8" y="2"/>
                        <a:pt x="5" y="11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7"/>
                        <a:pt x="3" y="20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7" y="24"/>
                        <a:pt x="11" y="25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5" y="26"/>
                        <a:pt x="16" y="26"/>
                        <a:pt x="17" y="26"/>
                      </a:cubicBezTo>
                      <a:cubicBezTo>
                        <a:pt x="20" y="26"/>
                        <a:pt x="22" y="29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4" y="28"/>
                        <a:pt x="24" y="25"/>
                        <a:pt x="24" y="23"/>
                      </a:cubicBezTo>
                      <a:cubicBezTo>
                        <a:pt x="24" y="22"/>
                        <a:pt x="25" y="22"/>
                        <a:pt x="26" y="20"/>
                      </a:cubicBezTo>
                      <a:cubicBezTo>
                        <a:pt x="28" y="25"/>
                        <a:pt x="32" y="28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6"/>
                        <a:pt x="30" y="38"/>
                        <a:pt x="30" y="41"/>
                      </a:cubicBezTo>
                      <a:cubicBezTo>
                        <a:pt x="32" y="39"/>
                        <a:pt x="35" y="37"/>
                        <a:pt x="37" y="37"/>
                      </a:cubicBezTo>
                      <a:cubicBezTo>
                        <a:pt x="39" y="37"/>
                        <a:pt x="41" y="38"/>
                        <a:pt x="42" y="41"/>
                      </a:cubicBezTo>
                      <a:cubicBezTo>
                        <a:pt x="43" y="46"/>
                        <a:pt x="45" y="48"/>
                        <a:pt x="47" y="48"/>
                      </a:cubicBezTo>
                      <a:cubicBezTo>
                        <a:pt x="50" y="48"/>
                        <a:pt x="52" y="44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5" y="42"/>
                        <a:pt x="55" y="42"/>
                        <a:pt x="55" y="42"/>
                      </a:cubicBezTo>
                      <a:cubicBezTo>
                        <a:pt x="58" y="39"/>
                        <a:pt x="63" y="37"/>
                        <a:pt x="59" y="32"/>
                      </a:cubicBezTo>
                      <a:cubicBezTo>
                        <a:pt x="58" y="32"/>
                        <a:pt x="57" y="32"/>
                        <a:pt x="56" y="32"/>
                      </a:cubicBezTo>
                      <a:cubicBezTo>
                        <a:pt x="55" y="32"/>
                        <a:pt x="54" y="32"/>
                        <a:pt x="54" y="31"/>
                      </a:cubicBezTo>
                      <a:cubicBezTo>
                        <a:pt x="58" y="26"/>
                        <a:pt x="55" y="22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3" y="17"/>
                        <a:pt x="53" y="17"/>
                        <a:pt x="53" y="17"/>
                      </a:cubicBezTo>
                      <a:cubicBezTo>
                        <a:pt x="52" y="17"/>
                        <a:pt x="52" y="17"/>
                        <a:pt x="51" y="17"/>
                      </a:cubicBezTo>
                      <a:cubicBezTo>
                        <a:pt x="50" y="17"/>
                        <a:pt x="49" y="18"/>
                        <a:pt x="48" y="20"/>
                      </a:cubicBezTo>
                      <a:cubicBezTo>
                        <a:pt x="47" y="21"/>
                        <a:pt x="46" y="22"/>
                        <a:pt x="45" y="22"/>
                      </a:cubicBezTo>
                      <a:cubicBezTo>
                        <a:pt x="44" y="22"/>
                        <a:pt x="43" y="22"/>
                        <a:pt x="42" y="20"/>
                      </a:cubicBezTo>
                      <a:cubicBezTo>
                        <a:pt x="42" y="20"/>
                        <a:pt x="42" y="20"/>
                        <a:pt x="42" y="20"/>
                      </a:cubicBezTo>
                      <a:cubicBezTo>
                        <a:pt x="41" y="21"/>
                        <a:pt x="39" y="22"/>
                        <a:pt x="38" y="22"/>
                      </a:cubicBezTo>
                      <a:cubicBezTo>
                        <a:pt x="37" y="22"/>
                        <a:pt x="36" y="21"/>
                        <a:pt x="35" y="20"/>
                      </a:cubicBezTo>
                      <a:cubicBezTo>
                        <a:pt x="31" y="15"/>
                        <a:pt x="34" y="11"/>
                        <a:pt x="37" y="7"/>
                      </a:cubicBezTo>
                      <a:cubicBezTo>
                        <a:pt x="36" y="5"/>
                        <a:pt x="34" y="2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</a:path>
                  </a:pathLst>
                </a:custGeom>
                <a:solidFill>
                  <a:srgbClr val="7426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0" name="Freeform 2477"/>
                <p:cNvSpPr/>
                <p:nvPr/>
              </p:nvSpPr>
              <p:spPr bwMode="auto">
                <a:xfrm>
                  <a:off x="3584" y="4079"/>
                  <a:ext cx="74" cy="51"/>
                </a:xfrm>
                <a:custGeom>
                  <a:avLst/>
                  <a:gdLst>
                    <a:gd name="T0" fmla="*/ 4 w 59"/>
                    <a:gd name="T1" fmla="*/ 0 h 40"/>
                    <a:gd name="T2" fmla="*/ 4 w 59"/>
                    <a:gd name="T3" fmla="*/ 0 h 40"/>
                    <a:gd name="T4" fmla="*/ 1 w 59"/>
                    <a:gd name="T5" fmla="*/ 14 h 40"/>
                    <a:gd name="T6" fmla="*/ 1 w 59"/>
                    <a:gd name="T7" fmla="*/ 14 h 40"/>
                    <a:gd name="T8" fmla="*/ 1 w 59"/>
                    <a:gd name="T9" fmla="*/ 14 h 40"/>
                    <a:gd name="T10" fmla="*/ 36 w 59"/>
                    <a:gd name="T11" fmla="*/ 29 h 40"/>
                    <a:gd name="T12" fmla="*/ 41 w 59"/>
                    <a:gd name="T13" fmla="*/ 29 h 40"/>
                    <a:gd name="T14" fmla="*/ 34 w 59"/>
                    <a:gd name="T15" fmla="*/ 40 h 40"/>
                    <a:gd name="T16" fmla="*/ 34 w 59"/>
                    <a:gd name="T17" fmla="*/ 40 h 40"/>
                    <a:gd name="T18" fmla="*/ 59 w 59"/>
                    <a:gd name="T19" fmla="*/ 38 h 40"/>
                    <a:gd name="T20" fmla="*/ 59 w 59"/>
                    <a:gd name="T21" fmla="*/ 38 h 40"/>
                    <a:gd name="T22" fmla="*/ 54 w 59"/>
                    <a:gd name="T23" fmla="*/ 35 h 40"/>
                    <a:gd name="T24" fmla="*/ 54 w 59"/>
                    <a:gd name="T25" fmla="*/ 35 h 40"/>
                    <a:gd name="T26" fmla="*/ 52 w 59"/>
                    <a:gd name="T27" fmla="*/ 17 h 40"/>
                    <a:gd name="T28" fmla="*/ 49 w 59"/>
                    <a:gd name="T29" fmla="*/ 7 h 40"/>
                    <a:gd name="T30" fmla="*/ 46 w 59"/>
                    <a:gd name="T31" fmla="*/ 5 h 40"/>
                    <a:gd name="T32" fmla="*/ 40 w 59"/>
                    <a:gd name="T33" fmla="*/ 7 h 40"/>
                    <a:gd name="T34" fmla="*/ 15 w 59"/>
                    <a:gd name="T35" fmla="*/ 13 h 40"/>
                    <a:gd name="T36" fmla="*/ 13 w 59"/>
                    <a:gd name="T37" fmla="*/ 13 h 40"/>
                    <a:gd name="T38" fmla="*/ 8 w 59"/>
                    <a:gd name="T39" fmla="*/ 3 h 40"/>
                    <a:gd name="T40" fmla="*/ 8 w 59"/>
                    <a:gd name="T41" fmla="*/ 3 h 40"/>
                    <a:gd name="T42" fmla="*/ 4 w 59"/>
                    <a:gd name="T43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59" h="40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4"/>
                        <a:pt x="1" y="9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2" y="19"/>
                        <a:pt x="21" y="29"/>
                        <a:pt x="36" y="29"/>
                      </a:cubicBezTo>
                      <a:cubicBezTo>
                        <a:pt x="37" y="29"/>
                        <a:pt x="39" y="29"/>
                        <a:pt x="41" y="29"/>
                      </a:cubicBezTo>
                      <a:cubicBezTo>
                        <a:pt x="37" y="33"/>
                        <a:pt x="34" y="36"/>
                        <a:pt x="34" y="40"/>
                      </a:cubicBezTo>
                      <a:cubicBezTo>
                        <a:pt x="34" y="40"/>
                        <a:pt x="34" y="40"/>
                        <a:pt x="34" y="40"/>
                      </a:cubicBezTo>
                      <a:cubicBezTo>
                        <a:pt x="42" y="39"/>
                        <a:pt x="51" y="38"/>
                        <a:pt x="59" y="38"/>
                      </a:cubicBezTo>
                      <a:cubicBezTo>
                        <a:pt x="59" y="38"/>
                        <a:pt x="59" y="38"/>
                        <a:pt x="59" y="38"/>
                      </a:cubicBezTo>
                      <a:cubicBezTo>
                        <a:pt x="57" y="37"/>
                        <a:pt x="56" y="36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0" y="29"/>
                        <a:pt x="50" y="24"/>
                        <a:pt x="52" y="17"/>
                      </a:cubicBezTo>
                      <a:cubicBezTo>
                        <a:pt x="54" y="13"/>
                        <a:pt x="52" y="10"/>
                        <a:pt x="49" y="7"/>
                      </a:cubicBezTo>
                      <a:cubicBezTo>
                        <a:pt x="48" y="5"/>
                        <a:pt x="47" y="5"/>
                        <a:pt x="46" y="5"/>
                      </a:cubicBezTo>
                      <a:cubicBezTo>
                        <a:pt x="44" y="5"/>
                        <a:pt x="42" y="6"/>
                        <a:pt x="40" y="7"/>
                      </a:cubicBezTo>
                      <a:cubicBezTo>
                        <a:pt x="32" y="13"/>
                        <a:pt x="23" y="9"/>
                        <a:pt x="15" y="13"/>
                      </a:cubicBezTo>
                      <a:cubicBezTo>
                        <a:pt x="14" y="13"/>
                        <a:pt x="13" y="13"/>
                        <a:pt x="13" y="13"/>
                      </a:cubicBezTo>
                      <a:cubicBezTo>
                        <a:pt x="9" y="13"/>
                        <a:pt x="4" y="10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2"/>
                        <a:pt x="5" y="1"/>
                        <a:pt x="4" y="0"/>
                      </a:cubicBezTo>
                    </a:path>
                  </a:pathLst>
                </a:custGeom>
                <a:solidFill>
                  <a:srgbClr val="492B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1" name="Freeform 2478"/>
                <p:cNvSpPr/>
                <p:nvPr/>
              </p:nvSpPr>
              <p:spPr bwMode="auto">
                <a:xfrm>
                  <a:off x="3547" y="4055"/>
                  <a:ext cx="42" cy="54"/>
                </a:xfrm>
                <a:custGeom>
                  <a:avLst/>
                  <a:gdLst>
                    <a:gd name="T0" fmla="*/ 31 w 33"/>
                    <a:gd name="T1" fmla="*/ 0 h 43"/>
                    <a:gd name="T2" fmla="*/ 4 w 33"/>
                    <a:gd name="T3" fmla="*/ 28 h 43"/>
                    <a:gd name="T4" fmla="*/ 4 w 33"/>
                    <a:gd name="T5" fmla="*/ 28 h 43"/>
                    <a:gd name="T6" fmla="*/ 5 w 33"/>
                    <a:gd name="T7" fmla="*/ 35 h 43"/>
                    <a:gd name="T8" fmla="*/ 5 w 33"/>
                    <a:gd name="T9" fmla="*/ 35 h 43"/>
                    <a:gd name="T10" fmla="*/ 8 w 33"/>
                    <a:gd name="T11" fmla="*/ 34 h 43"/>
                    <a:gd name="T12" fmla="*/ 11 w 33"/>
                    <a:gd name="T13" fmla="*/ 32 h 43"/>
                    <a:gd name="T14" fmla="*/ 13 w 33"/>
                    <a:gd name="T15" fmla="*/ 34 h 43"/>
                    <a:gd name="T16" fmla="*/ 8 w 33"/>
                    <a:gd name="T17" fmla="*/ 43 h 43"/>
                    <a:gd name="T18" fmla="*/ 30 w 33"/>
                    <a:gd name="T19" fmla="*/ 33 h 43"/>
                    <a:gd name="T20" fmla="*/ 30 w 33"/>
                    <a:gd name="T21" fmla="*/ 33 h 43"/>
                    <a:gd name="T22" fmla="*/ 33 w 33"/>
                    <a:gd name="T23" fmla="*/ 19 h 43"/>
                    <a:gd name="T24" fmla="*/ 33 w 33"/>
                    <a:gd name="T25" fmla="*/ 19 h 43"/>
                    <a:gd name="T26" fmla="*/ 30 w 33"/>
                    <a:gd name="T27" fmla="*/ 15 h 43"/>
                    <a:gd name="T28" fmla="*/ 27 w 33"/>
                    <a:gd name="T29" fmla="*/ 16 h 43"/>
                    <a:gd name="T30" fmla="*/ 23 w 33"/>
                    <a:gd name="T31" fmla="*/ 17 h 43"/>
                    <a:gd name="T32" fmla="*/ 21 w 33"/>
                    <a:gd name="T33" fmla="*/ 15 h 43"/>
                    <a:gd name="T34" fmla="*/ 31 w 33"/>
                    <a:gd name="T35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3" h="43">
                      <a:moveTo>
                        <a:pt x="31" y="0"/>
                      </a:moveTo>
                      <a:cubicBezTo>
                        <a:pt x="17" y="5"/>
                        <a:pt x="13" y="19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3" y="31"/>
                        <a:pt x="0" y="34"/>
                        <a:pt x="5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6" y="35"/>
                        <a:pt x="7" y="35"/>
                        <a:pt x="8" y="34"/>
                      </a:cubicBezTo>
                      <a:cubicBezTo>
                        <a:pt x="9" y="33"/>
                        <a:pt x="10" y="32"/>
                        <a:pt x="11" y="32"/>
                      </a:cubicBezTo>
                      <a:cubicBezTo>
                        <a:pt x="11" y="32"/>
                        <a:pt x="12" y="33"/>
                        <a:pt x="13" y="34"/>
                      </a:cubicBezTo>
                      <a:cubicBezTo>
                        <a:pt x="16" y="40"/>
                        <a:pt x="6" y="37"/>
                        <a:pt x="8" y="43"/>
                      </a:cubicBezTo>
                      <a:cubicBezTo>
                        <a:pt x="15" y="40"/>
                        <a:pt x="25" y="43"/>
                        <a:pt x="30" y="33"/>
                      </a:cubicBezTo>
                      <a:cubicBezTo>
                        <a:pt x="30" y="33"/>
                        <a:pt x="30" y="33"/>
                        <a:pt x="30" y="33"/>
                      </a:cubicBezTo>
                      <a:cubicBezTo>
                        <a:pt x="30" y="28"/>
                        <a:pt x="29" y="23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3" y="16"/>
                        <a:pt x="32" y="15"/>
                        <a:pt x="30" y="15"/>
                      </a:cubicBezTo>
                      <a:cubicBezTo>
                        <a:pt x="29" y="15"/>
                        <a:pt x="28" y="15"/>
                        <a:pt x="27" y="16"/>
                      </a:cubicBezTo>
                      <a:cubicBezTo>
                        <a:pt x="25" y="16"/>
                        <a:pt x="24" y="17"/>
                        <a:pt x="23" y="17"/>
                      </a:cubicBezTo>
                      <a:cubicBezTo>
                        <a:pt x="22" y="17"/>
                        <a:pt x="21" y="16"/>
                        <a:pt x="21" y="15"/>
                      </a:cubicBezTo>
                      <a:cubicBezTo>
                        <a:pt x="21" y="8"/>
                        <a:pt x="31" y="8"/>
                        <a:pt x="31" y="0"/>
                      </a:cubicBezTo>
                    </a:path>
                  </a:pathLst>
                </a:custGeom>
                <a:solidFill>
                  <a:srgbClr val="3923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2" name="Freeform 2479"/>
                <p:cNvSpPr/>
                <p:nvPr/>
              </p:nvSpPr>
              <p:spPr bwMode="auto">
                <a:xfrm>
                  <a:off x="3546" y="4038"/>
                  <a:ext cx="29" cy="36"/>
                </a:xfrm>
                <a:custGeom>
                  <a:avLst/>
                  <a:gdLst>
                    <a:gd name="T0" fmla="*/ 14 w 23"/>
                    <a:gd name="T1" fmla="*/ 0 h 29"/>
                    <a:gd name="T2" fmla="*/ 14 w 23"/>
                    <a:gd name="T3" fmla="*/ 1 h 29"/>
                    <a:gd name="T4" fmla="*/ 14 w 23"/>
                    <a:gd name="T5" fmla="*/ 1 h 29"/>
                    <a:gd name="T6" fmla="*/ 2 w 23"/>
                    <a:gd name="T7" fmla="*/ 19 h 29"/>
                    <a:gd name="T8" fmla="*/ 4 w 23"/>
                    <a:gd name="T9" fmla="*/ 28 h 29"/>
                    <a:gd name="T10" fmla="*/ 6 w 23"/>
                    <a:gd name="T11" fmla="*/ 29 h 29"/>
                    <a:gd name="T12" fmla="*/ 8 w 23"/>
                    <a:gd name="T13" fmla="*/ 23 h 29"/>
                    <a:gd name="T14" fmla="*/ 23 w 23"/>
                    <a:gd name="T15" fmla="*/ 6 h 29"/>
                    <a:gd name="T16" fmla="*/ 23 w 23"/>
                    <a:gd name="T17" fmla="*/ 6 h 29"/>
                    <a:gd name="T18" fmla="*/ 23 w 23"/>
                    <a:gd name="T19" fmla="*/ 6 h 29"/>
                    <a:gd name="T20" fmla="*/ 21 w 23"/>
                    <a:gd name="T21" fmla="*/ 3 h 29"/>
                    <a:gd name="T22" fmla="*/ 19 w 23"/>
                    <a:gd name="T23" fmla="*/ 4 h 29"/>
                    <a:gd name="T24" fmla="*/ 16 w 23"/>
                    <a:gd name="T25" fmla="*/ 5 h 29"/>
                    <a:gd name="T26" fmla="*/ 15 w 23"/>
                    <a:gd name="T27" fmla="*/ 1 h 29"/>
                    <a:gd name="T28" fmla="*/ 15 w 23"/>
                    <a:gd name="T29" fmla="*/ 1 h 29"/>
                    <a:gd name="T30" fmla="*/ 14 w 23"/>
                    <a:gd name="T31" fmla="*/ 1 h 29"/>
                    <a:gd name="T32" fmla="*/ 14 w 23"/>
                    <a:gd name="T33" fmla="*/ 0 h 29"/>
                    <a:gd name="T34" fmla="*/ 14 w 23"/>
                    <a:gd name="T35" fmla="*/ 0 h 29"/>
                    <a:gd name="T36" fmla="*/ 14 w 23"/>
                    <a:gd name="T37" fmla="*/ 0 h 29"/>
                    <a:gd name="T38" fmla="*/ 14 w 23"/>
                    <a:gd name="T39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3" h="29">
                      <a:moveTo>
                        <a:pt x="14" y="0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0" y="7"/>
                        <a:pt x="6" y="13"/>
                        <a:pt x="2" y="19"/>
                      </a:cubicBezTo>
                      <a:cubicBezTo>
                        <a:pt x="0" y="22"/>
                        <a:pt x="0" y="27"/>
                        <a:pt x="4" y="28"/>
                      </a:cubicBezTo>
                      <a:cubicBezTo>
                        <a:pt x="5" y="28"/>
                        <a:pt x="5" y="29"/>
                        <a:pt x="6" y="29"/>
                      </a:cubicBezTo>
                      <a:cubicBezTo>
                        <a:pt x="9" y="29"/>
                        <a:pt x="7" y="25"/>
                        <a:pt x="8" y="23"/>
                      </a:cubicBezTo>
                      <a:cubicBezTo>
                        <a:pt x="12" y="16"/>
                        <a:pt x="18" y="12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4"/>
                        <a:pt x="22" y="3"/>
                        <a:pt x="21" y="3"/>
                      </a:cubicBezTo>
                      <a:cubicBezTo>
                        <a:pt x="20" y="3"/>
                        <a:pt x="20" y="3"/>
                        <a:pt x="19" y="4"/>
                      </a:cubicBezTo>
                      <a:cubicBezTo>
                        <a:pt x="18" y="5"/>
                        <a:pt x="17" y="5"/>
                        <a:pt x="16" y="5"/>
                      </a:cubicBezTo>
                      <a:cubicBezTo>
                        <a:pt x="15" y="5"/>
                        <a:pt x="15" y="3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632B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3" name="Freeform 2480"/>
                <p:cNvSpPr/>
                <p:nvPr/>
              </p:nvSpPr>
              <p:spPr bwMode="auto">
                <a:xfrm>
                  <a:off x="3487" y="4021"/>
                  <a:ext cx="36" cy="17"/>
                </a:xfrm>
                <a:custGeom>
                  <a:avLst/>
                  <a:gdLst>
                    <a:gd name="T0" fmla="*/ 3 w 29"/>
                    <a:gd name="T1" fmla="*/ 0 h 13"/>
                    <a:gd name="T2" fmla="*/ 3 w 29"/>
                    <a:gd name="T3" fmla="*/ 0 h 13"/>
                    <a:gd name="T4" fmla="*/ 11 w 29"/>
                    <a:gd name="T5" fmla="*/ 12 h 13"/>
                    <a:gd name="T6" fmla="*/ 11 w 29"/>
                    <a:gd name="T7" fmla="*/ 12 h 13"/>
                    <a:gd name="T8" fmla="*/ 13 w 29"/>
                    <a:gd name="T9" fmla="*/ 13 h 13"/>
                    <a:gd name="T10" fmla="*/ 13 w 29"/>
                    <a:gd name="T11" fmla="*/ 13 h 13"/>
                    <a:gd name="T12" fmla="*/ 22 w 29"/>
                    <a:gd name="T13" fmla="*/ 0 h 13"/>
                    <a:gd name="T14" fmla="*/ 13 w 29"/>
                    <a:gd name="T15" fmla="*/ 1 h 13"/>
                    <a:gd name="T16" fmla="*/ 3 w 29"/>
                    <a:gd name="T1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" h="13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0" y="7"/>
                        <a:pt x="9" y="7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2" y="12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6" y="9"/>
                        <a:pt x="29" y="11"/>
                        <a:pt x="22" y="0"/>
                      </a:cubicBezTo>
                      <a:cubicBezTo>
                        <a:pt x="19" y="1"/>
                        <a:pt x="16" y="1"/>
                        <a:pt x="13" y="1"/>
                      </a:cubicBezTo>
                      <a:cubicBezTo>
                        <a:pt x="10" y="1"/>
                        <a:pt x="6" y="0"/>
                        <a:pt x="3" y="0"/>
                      </a:cubicBezTo>
                    </a:path>
                  </a:pathLst>
                </a:custGeom>
                <a:solidFill>
                  <a:srgbClr val="4A24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4" name="Freeform 2481"/>
                <p:cNvSpPr/>
                <p:nvPr/>
              </p:nvSpPr>
              <p:spPr bwMode="auto">
                <a:xfrm>
                  <a:off x="3564" y="4027"/>
                  <a:ext cx="30" cy="19"/>
                </a:xfrm>
                <a:custGeom>
                  <a:avLst/>
                  <a:gdLst>
                    <a:gd name="T0" fmla="*/ 16 w 24"/>
                    <a:gd name="T1" fmla="*/ 0 h 15"/>
                    <a:gd name="T2" fmla="*/ 16 w 24"/>
                    <a:gd name="T3" fmla="*/ 0 h 15"/>
                    <a:gd name="T4" fmla="*/ 0 w 24"/>
                    <a:gd name="T5" fmla="*/ 8 h 15"/>
                    <a:gd name="T6" fmla="*/ 0 w 24"/>
                    <a:gd name="T7" fmla="*/ 8 h 15"/>
                    <a:gd name="T8" fmla="*/ 0 w 24"/>
                    <a:gd name="T9" fmla="*/ 8 h 15"/>
                    <a:gd name="T10" fmla="*/ 0 w 24"/>
                    <a:gd name="T11" fmla="*/ 9 h 15"/>
                    <a:gd name="T12" fmla="*/ 1 w 24"/>
                    <a:gd name="T13" fmla="*/ 9 h 15"/>
                    <a:gd name="T14" fmla="*/ 1 w 24"/>
                    <a:gd name="T15" fmla="*/ 9 h 15"/>
                    <a:gd name="T16" fmla="*/ 2 w 24"/>
                    <a:gd name="T17" fmla="*/ 13 h 15"/>
                    <a:gd name="T18" fmla="*/ 5 w 24"/>
                    <a:gd name="T19" fmla="*/ 12 h 15"/>
                    <a:gd name="T20" fmla="*/ 7 w 24"/>
                    <a:gd name="T21" fmla="*/ 11 h 15"/>
                    <a:gd name="T22" fmla="*/ 9 w 24"/>
                    <a:gd name="T23" fmla="*/ 14 h 15"/>
                    <a:gd name="T24" fmla="*/ 9 w 24"/>
                    <a:gd name="T25" fmla="*/ 14 h 15"/>
                    <a:gd name="T26" fmla="*/ 10 w 24"/>
                    <a:gd name="T27" fmla="*/ 14 h 15"/>
                    <a:gd name="T28" fmla="*/ 13 w 24"/>
                    <a:gd name="T29" fmla="*/ 15 h 15"/>
                    <a:gd name="T30" fmla="*/ 16 w 24"/>
                    <a:gd name="T31" fmla="*/ 15 h 15"/>
                    <a:gd name="T32" fmla="*/ 24 w 24"/>
                    <a:gd name="T33" fmla="*/ 12 h 15"/>
                    <a:gd name="T34" fmla="*/ 24 w 24"/>
                    <a:gd name="T35" fmla="*/ 12 h 15"/>
                    <a:gd name="T36" fmla="*/ 18 w 24"/>
                    <a:gd name="T37" fmla="*/ 1 h 15"/>
                    <a:gd name="T38" fmla="*/ 18 w 24"/>
                    <a:gd name="T39" fmla="*/ 1 h 15"/>
                    <a:gd name="T40" fmla="*/ 18 w 24"/>
                    <a:gd name="T41" fmla="*/ 1 h 15"/>
                    <a:gd name="T42" fmla="*/ 16 w 24"/>
                    <a:gd name="T4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15">
                      <a:moveTo>
                        <a:pt x="16" y="0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3" y="7"/>
                        <a:pt x="4" y="2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1"/>
                        <a:pt x="1" y="13"/>
                        <a:pt x="2" y="13"/>
                      </a:cubicBezTo>
                      <a:cubicBezTo>
                        <a:pt x="3" y="13"/>
                        <a:pt x="4" y="13"/>
                        <a:pt x="5" y="12"/>
                      </a:cubicBezTo>
                      <a:cubicBezTo>
                        <a:pt x="6" y="11"/>
                        <a:pt x="6" y="11"/>
                        <a:pt x="7" y="11"/>
                      </a:cubicBezTo>
                      <a:cubicBezTo>
                        <a:pt x="8" y="11"/>
                        <a:pt x="9" y="12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1" y="14"/>
                        <a:pt x="12" y="14"/>
                        <a:pt x="13" y="15"/>
                      </a:cubicBezTo>
                      <a:cubicBezTo>
                        <a:pt x="14" y="15"/>
                        <a:pt x="15" y="15"/>
                        <a:pt x="16" y="15"/>
                      </a:cubicBezTo>
                      <a:cubicBezTo>
                        <a:pt x="19" y="15"/>
                        <a:pt x="22" y="14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18" y="11"/>
                        <a:pt x="19" y="5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1"/>
                        <a:pt x="17" y="0"/>
                        <a:pt x="16" y="0"/>
                      </a:cubicBezTo>
                    </a:path>
                  </a:pathLst>
                </a:custGeom>
                <a:solidFill>
                  <a:srgbClr val="76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5" name="Freeform 2482"/>
                <p:cNvSpPr/>
                <p:nvPr/>
              </p:nvSpPr>
              <p:spPr bwMode="auto">
                <a:xfrm>
                  <a:off x="3586" y="4027"/>
                  <a:ext cx="14" cy="16"/>
                </a:xfrm>
                <a:custGeom>
                  <a:avLst/>
                  <a:gdLst>
                    <a:gd name="T0" fmla="*/ 7 w 11"/>
                    <a:gd name="T1" fmla="*/ 0 h 12"/>
                    <a:gd name="T2" fmla="*/ 0 w 11"/>
                    <a:gd name="T3" fmla="*/ 1 h 12"/>
                    <a:gd name="T4" fmla="*/ 0 w 11"/>
                    <a:gd name="T5" fmla="*/ 1 h 12"/>
                    <a:gd name="T6" fmla="*/ 6 w 11"/>
                    <a:gd name="T7" fmla="*/ 12 h 12"/>
                    <a:gd name="T8" fmla="*/ 6 w 11"/>
                    <a:gd name="T9" fmla="*/ 12 h 12"/>
                    <a:gd name="T10" fmla="*/ 6 w 11"/>
                    <a:gd name="T11" fmla="*/ 12 h 12"/>
                    <a:gd name="T12" fmla="*/ 11 w 11"/>
                    <a:gd name="T13" fmla="*/ 9 h 12"/>
                    <a:gd name="T14" fmla="*/ 11 w 11"/>
                    <a:gd name="T15" fmla="*/ 9 h 12"/>
                    <a:gd name="T16" fmla="*/ 7 w 11"/>
                    <a:gd name="T17" fmla="*/ 0 h 12"/>
                    <a:gd name="T18" fmla="*/ 7 w 11"/>
                    <a:gd name="T1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12">
                      <a:moveTo>
                        <a:pt x="7" y="0"/>
                      </a:moveTo>
                      <a:cubicBezTo>
                        <a:pt x="5" y="0"/>
                        <a:pt x="2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5"/>
                        <a:pt x="0" y="11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8" y="12"/>
                        <a:pt x="10" y="11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0" y="6"/>
                        <a:pt x="9" y="3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</a:path>
                  </a:pathLst>
                </a:custGeom>
                <a:solidFill>
                  <a:srgbClr val="8030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6" name="Freeform 2483"/>
                <p:cNvSpPr/>
                <p:nvPr/>
              </p:nvSpPr>
              <p:spPr bwMode="auto">
                <a:xfrm>
                  <a:off x="3531" y="4067"/>
                  <a:ext cx="14" cy="17"/>
                </a:xfrm>
                <a:custGeom>
                  <a:avLst/>
                  <a:gdLst>
                    <a:gd name="T0" fmla="*/ 5 w 11"/>
                    <a:gd name="T1" fmla="*/ 0 h 14"/>
                    <a:gd name="T2" fmla="*/ 0 w 11"/>
                    <a:gd name="T3" fmla="*/ 2 h 14"/>
                    <a:gd name="T4" fmla="*/ 0 w 11"/>
                    <a:gd name="T5" fmla="*/ 2 h 14"/>
                    <a:gd name="T6" fmla="*/ 0 w 11"/>
                    <a:gd name="T7" fmla="*/ 2 h 14"/>
                    <a:gd name="T8" fmla="*/ 0 w 11"/>
                    <a:gd name="T9" fmla="*/ 2 h 14"/>
                    <a:gd name="T10" fmla="*/ 3 w 11"/>
                    <a:gd name="T11" fmla="*/ 14 h 14"/>
                    <a:gd name="T12" fmla="*/ 8 w 11"/>
                    <a:gd name="T13" fmla="*/ 4 h 14"/>
                    <a:gd name="T14" fmla="*/ 5 w 11"/>
                    <a:gd name="T1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14">
                      <a:moveTo>
                        <a:pt x="5" y="0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5"/>
                        <a:pt x="1" y="10"/>
                        <a:pt x="3" y="14"/>
                      </a:cubicBezTo>
                      <a:cubicBezTo>
                        <a:pt x="11" y="13"/>
                        <a:pt x="9" y="8"/>
                        <a:pt x="8" y="4"/>
                      </a:cubicBezTo>
                      <a:cubicBezTo>
                        <a:pt x="8" y="1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5339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7" name="Freeform 2484"/>
                <p:cNvSpPr/>
                <p:nvPr/>
              </p:nvSpPr>
              <p:spPr bwMode="auto">
                <a:xfrm>
                  <a:off x="3478" y="4039"/>
                  <a:ext cx="21" cy="17"/>
                </a:xfrm>
                <a:custGeom>
                  <a:avLst/>
                  <a:gdLst>
                    <a:gd name="T0" fmla="*/ 16 w 17"/>
                    <a:gd name="T1" fmla="*/ 0 h 14"/>
                    <a:gd name="T2" fmla="*/ 0 w 17"/>
                    <a:gd name="T3" fmla="*/ 11 h 14"/>
                    <a:gd name="T4" fmla="*/ 0 w 17"/>
                    <a:gd name="T5" fmla="*/ 11 h 14"/>
                    <a:gd name="T6" fmla="*/ 0 w 17"/>
                    <a:gd name="T7" fmla="*/ 11 h 14"/>
                    <a:gd name="T8" fmla="*/ 0 w 17"/>
                    <a:gd name="T9" fmla="*/ 11 h 14"/>
                    <a:gd name="T10" fmla="*/ 0 w 17"/>
                    <a:gd name="T11" fmla="*/ 11 h 14"/>
                    <a:gd name="T12" fmla="*/ 4 w 17"/>
                    <a:gd name="T13" fmla="*/ 14 h 14"/>
                    <a:gd name="T14" fmla="*/ 4 w 17"/>
                    <a:gd name="T15" fmla="*/ 14 h 14"/>
                    <a:gd name="T16" fmla="*/ 17 w 17"/>
                    <a:gd name="T17" fmla="*/ 0 h 14"/>
                    <a:gd name="T18" fmla="*/ 17 w 17"/>
                    <a:gd name="T19" fmla="*/ 0 h 14"/>
                    <a:gd name="T20" fmla="*/ 16 w 17"/>
                    <a:gd name="T2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4">
                      <a:moveTo>
                        <a:pt x="16" y="0"/>
                      </a:moveTo>
                      <a:cubicBezTo>
                        <a:pt x="8" y="0"/>
                        <a:pt x="3" y="5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2"/>
                        <a:pt x="3" y="13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8" y="9"/>
                        <a:pt x="12" y="4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4C35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8" name="Freeform 2485"/>
                <p:cNvSpPr/>
                <p:nvPr/>
              </p:nvSpPr>
              <p:spPr bwMode="auto">
                <a:xfrm>
                  <a:off x="3546" y="3464"/>
                  <a:ext cx="78" cy="53"/>
                </a:xfrm>
                <a:custGeom>
                  <a:avLst/>
                  <a:gdLst>
                    <a:gd name="T0" fmla="*/ 58 w 62"/>
                    <a:gd name="T1" fmla="*/ 0 h 42"/>
                    <a:gd name="T2" fmla="*/ 58 w 62"/>
                    <a:gd name="T3" fmla="*/ 0 h 42"/>
                    <a:gd name="T4" fmla="*/ 54 w 62"/>
                    <a:gd name="T5" fmla="*/ 2 h 42"/>
                    <a:gd name="T6" fmla="*/ 51 w 62"/>
                    <a:gd name="T7" fmla="*/ 1 h 42"/>
                    <a:gd name="T8" fmla="*/ 49 w 62"/>
                    <a:gd name="T9" fmla="*/ 3 h 42"/>
                    <a:gd name="T10" fmla="*/ 33 w 62"/>
                    <a:gd name="T11" fmla="*/ 26 h 42"/>
                    <a:gd name="T12" fmla="*/ 31 w 62"/>
                    <a:gd name="T13" fmla="*/ 27 h 42"/>
                    <a:gd name="T14" fmla="*/ 28 w 62"/>
                    <a:gd name="T15" fmla="*/ 26 h 42"/>
                    <a:gd name="T16" fmla="*/ 16 w 62"/>
                    <a:gd name="T17" fmla="*/ 22 h 42"/>
                    <a:gd name="T18" fmla="*/ 2 w 62"/>
                    <a:gd name="T19" fmla="*/ 35 h 42"/>
                    <a:gd name="T20" fmla="*/ 2 w 62"/>
                    <a:gd name="T21" fmla="*/ 35 h 42"/>
                    <a:gd name="T22" fmla="*/ 2 w 62"/>
                    <a:gd name="T23" fmla="*/ 35 h 42"/>
                    <a:gd name="T24" fmla="*/ 1 w 62"/>
                    <a:gd name="T25" fmla="*/ 42 h 42"/>
                    <a:gd name="T26" fmla="*/ 3 w 62"/>
                    <a:gd name="T27" fmla="*/ 42 h 42"/>
                    <a:gd name="T28" fmla="*/ 37 w 62"/>
                    <a:gd name="T29" fmla="*/ 31 h 42"/>
                    <a:gd name="T30" fmla="*/ 37 w 62"/>
                    <a:gd name="T31" fmla="*/ 31 h 42"/>
                    <a:gd name="T32" fmla="*/ 37 w 62"/>
                    <a:gd name="T33" fmla="*/ 31 h 42"/>
                    <a:gd name="T34" fmla="*/ 53 w 62"/>
                    <a:gd name="T35" fmla="*/ 22 h 42"/>
                    <a:gd name="T36" fmla="*/ 53 w 62"/>
                    <a:gd name="T37" fmla="*/ 22 h 42"/>
                    <a:gd name="T38" fmla="*/ 62 w 62"/>
                    <a:gd name="T39" fmla="*/ 9 h 42"/>
                    <a:gd name="T40" fmla="*/ 62 w 62"/>
                    <a:gd name="T41" fmla="*/ 9 h 42"/>
                    <a:gd name="T42" fmla="*/ 62 w 62"/>
                    <a:gd name="T43" fmla="*/ 9 h 42"/>
                    <a:gd name="T44" fmla="*/ 60 w 62"/>
                    <a:gd name="T45" fmla="*/ 1 h 42"/>
                    <a:gd name="T46" fmla="*/ 60 w 62"/>
                    <a:gd name="T47" fmla="*/ 1 h 42"/>
                    <a:gd name="T48" fmla="*/ 58 w 62"/>
                    <a:gd name="T49" fmla="*/ 0 h 42"/>
                    <a:gd name="T50" fmla="*/ 58 w 62"/>
                    <a:gd name="T51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2" h="42">
                      <a:moveTo>
                        <a:pt x="58" y="0"/>
                      </a:move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7" y="1"/>
                        <a:pt x="56" y="2"/>
                        <a:pt x="54" y="2"/>
                      </a:cubicBezTo>
                      <a:cubicBezTo>
                        <a:pt x="53" y="2"/>
                        <a:pt x="52" y="2"/>
                        <a:pt x="51" y="1"/>
                      </a:cubicBezTo>
                      <a:cubicBezTo>
                        <a:pt x="50" y="2"/>
                        <a:pt x="50" y="3"/>
                        <a:pt x="49" y="3"/>
                      </a:cubicBezTo>
                      <a:cubicBezTo>
                        <a:pt x="48" y="14"/>
                        <a:pt x="41" y="21"/>
                        <a:pt x="33" y="26"/>
                      </a:cubicBezTo>
                      <a:cubicBezTo>
                        <a:pt x="32" y="27"/>
                        <a:pt x="32" y="27"/>
                        <a:pt x="31" y="27"/>
                      </a:cubicBezTo>
                      <a:cubicBezTo>
                        <a:pt x="30" y="27"/>
                        <a:pt x="29" y="26"/>
                        <a:pt x="28" y="26"/>
                      </a:cubicBezTo>
                      <a:cubicBezTo>
                        <a:pt x="23" y="24"/>
                        <a:pt x="20" y="22"/>
                        <a:pt x="16" y="22"/>
                      </a:cubicBezTo>
                      <a:cubicBezTo>
                        <a:pt x="10" y="22"/>
                        <a:pt x="5" y="27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0" y="37"/>
                        <a:pt x="0" y="39"/>
                        <a:pt x="1" y="42"/>
                      </a:cubicBezTo>
                      <a:cubicBezTo>
                        <a:pt x="2" y="42"/>
                        <a:pt x="2" y="42"/>
                        <a:pt x="3" y="42"/>
                      </a:cubicBezTo>
                      <a:cubicBezTo>
                        <a:pt x="15" y="42"/>
                        <a:pt x="25" y="32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37" y="31"/>
                        <a:pt x="37" y="31"/>
                        <a:pt x="37" y="31"/>
                      </a:cubicBezTo>
                      <a:cubicBezTo>
                        <a:pt x="42" y="28"/>
                        <a:pt x="48" y="25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5" y="17"/>
                        <a:pt x="55" y="11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2" y="9"/>
                        <a:pt x="62" y="9"/>
                        <a:pt x="62" y="9"/>
                      </a:cubicBezTo>
                      <a:cubicBezTo>
                        <a:pt x="61" y="6"/>
                        <a:pt x="61" y="4"/>
                        <a:pt x="60" y="1"/>
                      </a:cubicBezTo>
                      <a:cubicBezTo>
                        <a:pt x="60" y="1"/>
                        <a:pt x="60" y="1"/>
                        <a:pt x="60" y="1"/>
                      </a:cubicBezTo>
                      <a:cubicBezTo>
                        <a:pt x="60" y="1"/>
                        <a:pt x="59" y="0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</a:path>
                  </a:pathLst>
                </a:custGeom>
                <a:solidFill>
                  <a:srgbClr val="4E32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899" name="Freeform 2486"/>
                <p:cNvSpPr/>
                <p:nvPr/>
              </p:nvSpPr>
              <p:spPr bwMode="auto">
                <a:xfrm>
                  <a:off x="3653" y="3471"/>
                  <a:ext cx="52" cy="38"/>
                </a:xfrm>
                <a:custGeom>
                  <a:avLst/>
                  <a:gdLst>
                    <a:gd name="T0" fmla="*/ 11 w 41"/>
                    <a:gd name="T1" fmla="*/ 0 h 30"/>
                    <a:gd name="T2" fmla="*/ 11 w 41"/>
                    <a:gd name="T3" fmla="*/ 0 h 30"/>
                    <a:gd name="T4" fmla="*/ 3 w 41"/>
                    <a:gd name="T5" fmla="*/ 8 h 30"/>
                    <a:gd name="T6" fmla="*/ 0 w 41"/>
                    <a:gd name="T7" fmla="*/ 15 h 30"/>
                    <a:gd name="T8" fmla="*/ 0 w 41"/>
                    <a:gd name="T9" fmla="*/ 16 h 30"/>
                    <a:gd name="T10" fmla="*/ 0 w 41"/>
                    <a:gd name="T11" fmla="*/ 16 h 30"/>
                    <a:gd name="T12" fmla="*/ 15 w 41"/>
                    <a:gd name="T13" fmla="*/ 28 h 30"/>
                    <a:gd name="T14" fmla="*/ 23 w 41"/>
                    <a:gd name="T15" fmla="*/ 30 h 30"/>
                    <a:gd name="T16" fmla="*/ 26 w 41"/>
                    <a:gd name="T17" fmla="*/ 28 h 30"/>
                    <a:gd name="T18" fmla="*/ 30 w 41"/>
                    <a:gd name="T19" fmla="*/ 10 h 30"/>
                    <a:gd name="T20" fmla="*/ 30 w 41"/>
                    <a:gd name="T21" fmla="*/ 10 h 30"/>
                    <a:gd name="T22" fmla="*/ 28 w 41"/>
                    <a:gd name="T23" fmla="*/ 10 h 30"/>
                    <a:gd name="T24" fmla="*/ 27 w 41"/>
                    <a:gd name="T25" fmla="*/ 13 h 30"/>
                    <a:gd name="T26" fmla="*/ 26 w 41"/>
                    <a:gd name="T27" fmla="*/ 17 h 30"/>
                    <a:gd name="T28" fmla="*/ 24 w 41"/>
                    <a:gd name="T29" fmla="*/ 16 h 30"/>
                    <a:gd name="T30" fmla="*/ 20 w 41"/>
                    <a:gd name="T31" fmla="*/ 10 h 30"/>
                    <a:gd name="T32" fmla="*/ 20 w 41"/>
                    <a:gd name="T33" fmla="*/ 10 h 30"/>
                    <a:gd name="T34" fmla="*/ 17 w 41"/>
                    <a:gd name="T35" fmla="*/ 5 h 30"/>
                    <a:gd name="T36" fmla="*/ 17 w 41"/>
                    <a:gd name="T37" fmla="*/ 5 h 30"/>
                    <a:gd name="T38" fmla="*/ 11 w 41"/>
                    <a:gd name="T3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30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6"/>
                        <a:pt x="3" y="3"/>
                        <a:pt x="3" y="8"/>
                      </a:cubicBezTo>
                      <a:cubicBezTo>
                        <a:pt x="3" y="14"/>
                        <a:pt x="3" y="14"/>
                        <a:pt x="0" y="15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5" y="20"/>
                        <a:pt x="9" y="26"/>
                        <a:pt x="15" y="28"/>
                      </a:cubicBezTo>
                      <a:cubicBezTo>
                        <a:pt x="18" y="28"/>
                        <a:pt x="21" y="30"/>
                        <a:pt x="23" y="30"/>
                      </a:cubicBezTo>
                      <a:cubicBezTo>
                        <a:pt x="25" y="30"/>
                        <a:pt x="26" y="30"/>
                        <a:pt x="26" y="28"/>
                      </a:cubicBezTo>
                      <a:cubicBezTo>
                        <a:pt x="26" y="22"/>
                        <a:pt x="41" y="18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9" y="10"/>
                        <a:pt x="29" y="10"/>
                        <a:pt x="28" y="10"/>
                      </a:cubicBezTo>
                      <a:cubicBezTo>
                        <a:pt x="27" y="10"/>
                        <a:pt x="27" y="11"/>
                        <a:pt x="27" y="13"/>
                      </a:cubicBezTo>
                      <a:cubicBezTo>
                        <a:pt x="28" y="15"/>
                        <a:pt x="28" y="17"/>
                        <a:pt x="26" y="17"/>
                      </a:cubicBezTo>
                      <a:cubicBezTo>
                        <a:pt x="26" y="17"/>
                        <a:pt x="25" y="16"/>
                        <a:pt x="24" y="16"/>
                      </a:cubicBezTo>
                      <a:cubicBezTo>
                        <a:pt x="20" y="15"/>
                        <a:pt x="21" y="12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18" y="8"/>
                        <a:pt x="17" y="7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3"/>
                        <a:pt x="13" y="2"/>
                        <a:pt x="11" y="0"/>
                      </a:cubicBezTo>
                    </a:path>
                  </a:pathLst>
                </a:custGeom>
                <a:solidFill>
                  <a:srgbClr val="773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0" name="Freeform 2487"/>
                <p:cNvSpPr/>
                <p:nvPr/>
              </p:nvSpPr>
              <p:spPr bwMode="auto">
                <a:xfrm>
                  <a:off x="3598" y="3455"/>
                  <a:ext cx="43" cy="59"/>
                </a:xfrm>
                <a:custGeom>
                  <a:avLst/>
                  <a:gdLst>
                    <a:gd name="T0" fmla="*/ 22 w 34"/>
                    <a:gd name="T1" fmla="*/ 0 h 47"/>
                    <a:gd name="T2" fmla="*/ 22 w 34"/>
                    <a:gd name="T3" fmla="*/ 4 h 47"/>
                    <a:gd name="T4" fmla="*/ 22 w 34"/>
                    <a:gd name="T5" fmla="*/ 4 h 47"/>
                    <a:gd name="T6" fmla="*/ 21 w 34"/>
                    <a:gd name="T7" fmla="*/ 16 h 47"/>
                    <a:gd name="T8" fmla="*/ 21 w 34"/>
                    <a:gd name="T9" fmla="*/ 16 h 47"/>
                    <a:gd name="T10" fmla="*/ 12 w 34"/>
                    <a:gd name="T11" fmla="*/ 29 h 47"/>
                    <a:gd name="T12" fmla="*/ 12 w 34"/>
                    <a:gd name="T13" fmla="*/ 29 h 47"/>
                    <a:gd name="T14" fmla="*/ 14 w 34"/>
                    <a:gd name="T15" fmla="*/ 29 h 47"/>
                    <a:gd name="T16" fmla="*/ 16 w 34"/>
                    <a:gd name="T17" fmla="*/ 28 h 47"/>
                    <a:gd name="T18" fmla="*/ 16 w 34"/>
                    <a:gd name="T19" fmla="*/ 31 h 47"/>
                    <a:gd name="T20" fmla="*/ 1 w 34"/>
                    <a:gd name="T21" fmla="*/ 40 h 47"/>
                    <a:gd name="T22" fmla="*/ 1 w 34"/>
                    <a:gd name="T23" fmla="*/ 40 h 47"/>
                    <a:gd name="T24" fmla="*/ 1 w 34"/>
                    <a:gd name="T25" fmla="*/ 40 h 47"/>
                    <a:gd name="T26" fmla="*/ 6 w 34"/>
                    <a:gd name="T27" fmla="*/ 47 h 47"/>
                    <a:gd name="T28" fmla="*/ 6 w 34"/>
                    <a:gd name="T29" fmla="*/ 47 h 47"/>
                    <a:gd name="T30" fmla="*/ 16 w 34"/>
                    <a:gd name="T31" fmla="*/ 41 h 47"/>
                    <a:gd name="T32" fmla="*/ 16 w 34"/>
                    <a:gd name="T33" fmla="*/ 41 h 47"/>
                    <a:gd name="T34" fmla="*/ 34 w 34"/>
                    <a:gd name="T35" fmla="*/ 5 h 47"/>
                    <a:gd name="T36" fmla="*/ 34 w 34"/>
                    <a:gd name="T37" fmla="*/ 5 h 47"/>
                    <a:gd name="T38" fmla="*/ 34 w 34"/>
                    <a:gd name="T39" fmla="*/ 5 h 47"/>
                    <a:gd name="T40" fmla="*/ 23 w 34"/>
                    <a:gd name="T41" fmla="*/ 0 h 47"/>
                    <a:gd name="T42" fmla="*/ 22 w 34"/>
                    <a:gd name="T43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4" h="47">
                      <a:moveTo>
                        <a:pt x="22" y="0"/>
                      </a:moveTo>
                      <a:cubicBezTo>
                        <a:pt x="19" y="0"/>
                        <a:pt x="20" y="2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9" y="9"/>
                        <a:pt x="29" y="13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14" y="18"/>
                        <a:pt x="14" y="24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3" y="29"/>
                        <a:pt x="13" y="29"/>
                        <a:pt x="14" y="29"/>
                      </a:cubicBezTo>
                      <a:cubicBezTo>
                        <a:pt x="15" y="29"/>
                        <a:pt x="15" y="28"/>
                        <a:pt x="16" y="28"/>
                      </a:cubicBezTo>
                      <a:cubicBezTo>
                        <a:pt x="16" y="28"/>
                        <a:pt x="17" y="29"/>
                        <a:pt x="16" y="31"/>
                      </a:cubicBezTo>
                      <a:cubicBezTo>
                        <a:pt x="14" y="39"/>
                        <a:pt x="6" y="38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0" y="44"/>
                        <a:pt x="3" y="45"/>
                        <a:pt x="6" y="47"/>
                      </a:cubicBezTo>
                      <a:cubicBezTo>
                        <a:pt x="6" y="47"/>
                        <a:pt x="6" y="47"/>
                        <a:pt x="6" y="47"/>
                      </a:cubicBezTo>
                      <a:cubicBezTo>
                        <a:pt x="9" y="45"/>
                        <a:pt x="13" y="43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7" y="27"/>
                        <a:pt x="30" y="19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1" y="3"/>
                        <a:pt x="27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</a:path>
                  </a:pathLst>
                </a:custGeom>
                <a:solidFill>
                  <a:srgbClr val="7033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1" name="Freeform 2488"/>
                <p:cNvSpPr>
                  <a:spLocks noEditPoints="1"/>
                </p:cNvSpPr>
                <p:nvPr/>
              </p:nvSpPr>
              <p:spPr bwMode="auto">
                <a:xfrm>
                  <a:off x="3618" y="3461"/>
                  <a:ext cx="30" cy="46"/>
                </a:xfrm>
                <a:custGeom>
                  <a:avLst/>
                  <a:gdLst>
                    <a:gd name="T0" fmla="*/ 10 w 24"/>
                    <a:gd name="T1" fmla="*/ 27 h 36"/>
                    <a:gd name="T2" fmla="*/ 10 w 24"/>
                    <a:gd name="T3" fmla="*/ 27 h 36"/>
                    <a:gd name="T4" fmla="*/ 10 w 24"/>
                    <a:gd name="T5" fmla="*/ 27 h 36"/>
                    <a:gd name="T6" fmla="*/ 10 w 24"/>
                    <a:gd name="T7" fmla="*/ 27 h 36"/>
                    <a:gd name="T8" fmla="*/ 10 w 24"/>
                    <a:gd name="T9" fmla="*/ 27 h 36"/>
                    <a:gd name="T10" fmla="*/ 10 w 24"/>
                    <a:gd name="T11" fmla="*/ 27 h 36"/>
                    <a:gd name="T12" fmla="*/ 10 w 24"/>
                    <a:gd name="T13" fmla="*/ 27 h 36"/>
                    <a:gd name="T14" fmla="*/ 10 w 24"/>
                    <a:gd name="T15" fmla="*/ 27 h 36"/>
                    <a:gd name="T16" fmla="*/ 22 w 24"/>
                    <a:gd name="T17" fmla="*/ 0 h 36"/>
                    <a:gd name="T18" fmla="*/ 22 w 24"/>
                    <a:gd name="T19" fmla="*/ 0 h 36"/>
                    <a:gd name="T20" fmla="*/ 18 w 24"/>
                    <a:gd name="T21" fmla="*/ 0 h 36"/>
                    <a:gd name="T22" fmla="*/ 18 w 24"/>
                    <a:gd name="T23" fmla="*/ 0 h 36"/>
                    <a:gd name="T24" fmla="*/ 0 w 24"/>
                    <a:gd name="T25" fmla="*/ 36 h 36"/>
                    <a:gd name="T26" fmla="*/ 10 w 24"/>
                    <a:gd name="T27" fmla="*/ 27 h 36"/>
                    <a:gd name="T28" fmla="*/ 16 w 24"/>
                    <a:gd name="T29" fmla="*/ 18 h 36"/>
                    <a:gd name="T30" fmla="*/ 16 w 24"/>
                    <a:gd name="T31" fmla="*/ 18 h 36"/>
                    <a:gd name="T32" fmla="*/ 16 w 24"/>
                    <a:gd name="T33" fmla="*/ 18 h 36"/>
                    <a:gd name="T34" fmla="*/ 24 w 24"/>
                    <a:gd name="T35" fmla="*/ 1 h 36"/>
                    <a:gd name="T36" fmla="*/ 24 w 24"/>
                    <a:gd name="T37" fmla="*/ 1 h 36"/>
                    <a:gd name="T38" fmla="*/ 24 w 24"/>
                    <a:gd name="T39" fmla="*/ 1 h 36"/>
                    <a:gd name="T40" fmla="*/ 22 w 24"/>
                    <a:gd name="T4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4" h="36">
                      <a:moveTo>
                        <a:pt x="10" y="27"/>
                      </a:move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moveTo>
                        <a:pt x="10" y="27"/>
                      </a:move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moveTo>
                        <a:pt x="22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4" y="14"/>
                        <a:pt x="1" y="22"/>
                        <a:pt x="0" y="36"/>
                      </a:cubicBezTo>
                      <a:cubicBezTo>
                        <a:pt x="3" y="33"/>
                        <a:pt x="6" y="30"/>
                        <a:pt x="10" y="27"/>
                      </a:cubicBezTo>
                      <a:cubicBezTo>
                        <a:pt x="8" y="21"/>
                        <a:pt x="13" y="20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9" y="13"/>
                        <a:pt x="24" y="8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3" y="1"/>
                        <a:pt x="22" y="0"/>
                        <a:pt x="22" y="0"/>
                      </a:cubicBezTo>
                    </a:path>
                  </a:pathLst>
                </a:custGeom>
                <a:solidFill>
                  <a:srgbClr val="4D21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2" name="Freeform 2489"/>
                <p:cNvSpPr/>
                <p:nvPr/>
              </p:nvSpPr>
              <p:spPr bwMode="auto">
                <a:xfrm>
                  <a:off x="3578" y="3458"/>
                  <a:ext cx="32" cy="13"/>
                </a:xfrm>
                <a:custGeom>
                  <a:avLst/>
                  <a:gdLst>
                    <a:gd name="T0" fmla="*/ 2 w 26"/>
                    <a:gd name="T1" fmla="*/ 0 h 11"/>
                    <a:gd name="T2" fmla="*/ 2 w 26"/>
                    <a:gd name="T3" fmla="*/ 0 h 11"/>
                    <a:gd name="T4" fmla="*/ 1 w 26"/>
                    <a:gd name="T5" fmla="*/ 5 h 11"/>
                    <a:gd name="T6" fmla="*/ 1 w 26"/>
                    <a:gd name="T7" fmla="*/ 5 h 11"/>
                    <a:gd name="T8" fmla="*/ 17 w 26"/>
                    <a:gd name="T9" fmla="*/ 11 h 11"/>
                    <a:gd name="T10" fmla="*/ 24 w 26"/>
                    <a:gd name="T11" fmla="*/ 8 h 11"/>
                    <a:gd name="T12" fmla="*/ 24 w 26"/>
                    <a:gd name="T13" fmla="*/ 8 h 11"/>
                    <a:gd name="T14" fmla="*/ 24 w 26"/>
                    <a:gd name="T15" fmla="*/ 8 h 11"/>
                    <a:gd name="T16" fmla="*/ 24 w 26"/>
                    <a:gd name="T17" fmla="*/ 8 h 11"/>
                    <a:gd name="T18" fmla="*/ 26 w 26"/>
                    <a:gd name="T19" fmla="*/ 6 h 11"/>
                    <a:gd name="T20" fmla="*/ 26 w 26"/>
                    <a:gd name="T21" fmla="*/ 6 h 11"/>
                    <a:gd name="T22" fmla="*/ 26 w 26"/>
                    <a:gd name="T23" fmla="*/ 6 h 11"/>
                    <a:gd name="T24" fmla="*/ 26 w 26"/>
                    <a:gd name="T25" fmla="*/ 6 h 11"/>
                    <a:gd name="T26" fmla="*/ 26 w 26"/>
                    <a:gd name="T27" fmla="*/ 6 h 11"/>
                    <a:gd name="T28" fmla="*/ 26 w 26"/>
                    <a:gd name="T29" fmla="*/ 6 h 11"/>
                    <a:gd name="T30" fmla="*/ 26 w 26"/>
                    <a:gd name="T31" fmla="*/ 6 h 11"/>
                    <a:gd name="T32" fmla="*/ 21 w 26"/>
                    <a:gd name="T33" fmla="*/ 3 h 11"/>
                    <a:gd name="T34" fmla="*/ 21 w 26"/>
                    <a:gd name="T35" fmla="*/ 3 h 11"/>
                    <a:gd name="T36" fmla="*/ 18 w 26"/>
                    <a:gd name="T37" fmla="*/ 4 h 11"/>
                    <a:gd name="T38" fmla="*/ 18 w 26"/>
                    <a:gd name="T39" fmla="*/ 4 h 11"/>
                    <a:gd name="T40" fmla="*/ 2 w 26"/>
                    <a:gd name="T4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" h="1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1"/>
                        <a:pt x="0" y="3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6" y="6"/>
                        <a:pt x="11" y="11"/>
                        <a:pt x="17" y="11"/>
                      </a:cubicBezTo>
                      <a:cubicBezTo>
                        <a:pt x="19" y="11"/>
                        <a:pt x="22" y="10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5" y="8"/>
                        <a:pt x="25" y="7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4" y="5"/>
                        <a:pt x="23" y="4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0" y="3"/>
                        <a:pt x="19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3" y="0"/>
                        <a:pt x="7" y="0"/>
                        <a:pt x="2" y="0"/>
                      </a:cubicBezTo>
                    </a:path>
                  </a:pathLst>
                </a:custGeom>
                <a:solidFill>
                  <a:srgbClr val="442D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3" name="Freeform 2490"/>
                <p:cNvSpPr/>
                <p:nvPr/>
              </p:nvSpPr>
              <p:spPr bwMode="auto">
                <a:xfrm>
                  <a:off x="3628" y="3481"/>
                  <a:ext cx="25" cy="19"/>
                </a:xfrm>
                <a:custGeom>
                  <a:avLst/>
                  <a:gdLst>
                    <a:gd name="T0" fmla="*/ 12 w 20"/>
                    <a:gd name="T1" fmla="*/ 0 h 15"/>
                    <a:gd name="T2" fmla="*/ 9 w 20"/>
                    <a:gd name="T3" fmla="*/ 1 h 15"/>
                    <a:gd name="T4" fmla="*/ 8 w 20"/>
                    <a:gd name="T5" fmla="*/ 2 h 15"/>
                    <a:gd name="T6" fmla="*/ 8 w 20"/>
                    <a:gd name="T7" fmla="*/ 2 h 15"/>
                    <a:gd name="T8" fmla="*/ 2 w 20"/>
                    <a:gd name="T9" fmla="*/ 11 h 15"/>
                    <a:gd name="T10" fmla="*/ 2 w 20"/>
                    <a:gd name="T11" fmla="*/ 11 h 15"/>
                    <a:gd name="T12" fmla="*/ 2 w 20"/>
                    <a:gd name="T13" fmla="*/ 11 h 15"/>
                    <a:gd name="T14" fmla="*/ 7 w 20"/>
                    <a:gd name="T15" fmla="*/ 8 h 15"/>
                    <a:gd name="T16" fmla="*/ 8 w 20"/>
                    <a:gd name="T17" fmla="*/ 8 h 15"/>
                    <a:gd name="T18" fmla="*/ 10 w 20"/>
                    <a:gd name="T19" fmla="*/ 13 h 15"/>
                    <a:gd name="T20" fmla="*/ 10 w 20"/>
                    <a:gd name="T21" fmla="*/ 13 h 15"/>
                    <a:gd name="T22" fmla="*/ 10 w 20"/>
                    <a:gd name="T23" fmla="*/ 13 h 15"/>
                    <a:gd name="T24" fmla="*/ 12 w 20"/>
                    <a:gd name="T25" fmla="*/ 15 h 15"/>
                    <a:gd name="T26" fmla="*/ 12 w 20"/>
                    <a:gd name="T27" fmla="*/ 15 h 15"/>
                    <a:gd name="T28" fmla="*/ 12 w 20"/>
                    <a:gd name="T29" fmla="*/ 15 h 15"/>
                    <a:gd name="T30" fmla="*/ 12 w 20"/>
                    <a:gd name="T31" fmla="*/ 15 h 15"/>
                    <a:gd name="T32" fmla="*/ 20 w 20"/>
                    <a:gd name="T33" fmla="*/ 8 h 15"/>
                    <a:gd name="T34" fmla="*/ 20 w 20"/>
                    <a:gd name="T35" fmla="*/ 7 h 15"/>
                    <a:gd name="T36" fmla="*/ 12 w 20"/>
                    <a:gd name="T3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" h="15">
                      <a:moveTo>
                        <a:pt x="12" y="0"/>
                      </a:moveTo>
                      <a:cubicBezTo>
                        <a:pt x="11" y="0"/>
                        <a:pt x="10" y="1"/>
                        <a:pt x="9" y="1"/>
                      </a:cubicBezTo>
                      <a:cubicBezTo>
                        <a:pt x="9" y="1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5" y="4"/>
                        <a:pt x="0" y="5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3" y="9"/>
                        <a:pt x="5" y="8"/>
                        <a:pt x="7" y="8"/>
                      </a:cubicBezTo>
                      <a:cubicBezTo>
                        <a:pt x="7" y="8"/>
                        <a:pt x="8" y="8"/>
                        <a:pt x="8" y="8"/>
                      </a:cubicBezTo>
                      <a:cubicBezTo>
                        <a:pt x="11" y="9"/>
                        <a:pt x="11" y="11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4"/>
                        <a:pt x="11" y="14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7" y="15"/>
                        <a:pt x="18" y="10"/>
                        <a:pt x="20" y="8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7" y="6"/>
                        <a:pt x="16" y="0"/>
                        <a:pt x="12" y="0"/>
                      </a:cubicBezTo>
                    </a:path>
                  </a:pathLst>
                </a:custGeom>
                <a:solidFill>
                  <a:srgbClr val="773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4" name="Freeform 2491"/>
                <p:cNvSpPr/>
                <p:nvPr/>
              </p:nvSpPr>
              <p:spPr bwMode="auto">
                <a:xfrm>
                  <a:off x="3643" y="3441"/>
                  <a:ext cx="14" cy="22"/>
                </a:xfrm>
                <a:custGeom>
                  <a:avLst/>
                  <a:gdLst>
                    <a:gd name="T0" fmla="*/ 7 w 11"/>
                    <a:gd name="T1" fmla="*/ 0 h 17"/>
                    <a:gd name="T2" fmla="*/ 4 w 11"/>
                    <a:gd name="T3" fmla="*/ 4 h 17"/>
                    <a:gd name="T4" fmla="*/ 2 w 11"/>
                    <a:gd name="T5" fmla="*/ 16 h 17"/>
                    <a:gd name="T6" fmla="*/ 2 w 11"/>
                    <a:gd name="T7" fmla="*/ 16 h 17"/>
                    <a:gd name="T8" fmla="*/ 4 w 11"/>
                    <a:gd name="T9" fmla="*/ 17 h 17"/>
                    <a:gd name="T10" fmla="*/ 4 w 11"/>
                    <a:gd name="T11" fmla="*/ 17 h 17"/>
                    <a:gd name="T12" fmla="*/ 8 w 11"/>
                    <a:gd name="T13" fmla="*/ 17 h 17"/>
                    <a:gd name="T14" fmla="*/ 8 w 11"/>
                    <a:gd name="T15" fmla="*/ 17 h 17"/>
                    <a:gd name="T16" fmla="*/ 8 w 11"/>
                    <a:gd name="T17" fmla="*/ 17 h 17"/>
                    <a:gd name="T18" fmla="*/ 8 w 11"/>
                    <a:gd name="T19" fmla="*/ 7 h 17"/>
                    <a:gd name="T20" fmla="*/ 8 w 11"/>
                    <a:gd name="T21" fmla="*/ 7 h 17"/>
                    <a:gd name="T22" fmla="*/ 8 w 11"/>
                    <a:gd name="T23" fmla="*/ 0 h 17"/>
                    <a:gd name="T24" fmla="*/ 7 w 11"/>
                    <a:gd name="T2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7">
                      <a:moveTo>
                        <a:pt x="7" y="0"/>
                      </a:moveTo>
                      <a:cubicBezTo>
                        <a:pt x="5" y="0"/>
                        <a:pt x="5" y="2"/>
                        <a:pt x="4" y="4"/>
                      </a:cubicBezTo>
                      <a:cubicBezTo>
                        <a:pt x="0" y="7"/>
                        <a:pt x="2" y="12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3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5" y="17"/>
                        <a:pt x="6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8" y="13"/>
                        <a:pt x="5" y="10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9" y="5"/>
                        <a:pt x="11" y="2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</a:path>
                  </a:pathLst>
                </a:custGeom>
                <a:solidFill>
                  <a:srgbClr val="573C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5" name="Freeform 2492"/>
                <p:cNvSpPr/>
                <p:nvPr/>
              </p:nvSpPr>
              <p:spPr bwMode="auto">
                <a:xfrm>
                  <a:off x="3650" y="3445"/>
                  <a:ext cx="16" cy="19"/>
                </a:xfrm>
                <a:custGeom>
                  <a:avLst/>
                  <a:gdLst>
                    <a:gd name="T0" fmla="*/ 13 w 13"/>
                    <a:gd name="T1" fmla="*/ 0 h 15"/>
                    <a:gd name="T2" fmla="*/ 3 w 13"/>
                    <a:gd name="T3" fmla="*/ 4 h 15"/>
                    <a:gd name="T4" fmla="*/ 3 w 13"/>
                    <a:gd name="T5" fmla="*/ 4 h 15"/>
                    <a:gd name="T6" fmla="*/ 3 w 13"/>
                    <a:gd name="T7" fmla="*/ 14 h 15"/>
                    <a:gd name="T8" fmla="*/ 3 w 13"/>
                    <a:gd name="T9" fmla="*/ 14 h 15"/>
                    <a:gd name="T10" fmla="*/ 5 w 13"/>
                    <a:gd name="T11" fmla="*/ 15 h 15"/>
                    <a:gd name="T12" fmla="*/ 5 w 13"/>
                    <a:gd name="T13" fmla="*/ 15 h 15"/>
                    <a:gd name="T14" fmla="*/ 8 w 13"/>
                    <a:gd name="T15" fmla="*/ 15 h 15"/>
                    <a:gd name="T16" fmla="*/ 13 w 13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5">
                      <a:moveTo>
                        <a:pt x="13" y="0"/>
                      </a:move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0" y="7"/>
                        <a:pt x="3" y="10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4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6" y="15"/>
                        <a:pt x="7" y="15"/>
                        <a:pt x="8" y="15"/>
                      </a:cubicBezTo>
                      <a:cubicBezTo>
                        <a:pt x="10" y="10"/>
                        <a:pt x="6" y="5"/>
                        <a:pt x="13" y="0"/>
                      </a:cubicBezTo>
                    </a:path>
                  </a:pathLst>
                </a:custGeom>
                <a:solidFill>
                  <a:srgbClr val="4D21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6" name="Freeform 2493"/>
                <p:cNvSpPr/>
                <p:nvPr/>
              </p:nvSpPr>
              <p:spPr bwMode="auto">
                <a:xfrm>
                  <a:off x="3679" y="3474"/>
                  <a:ext cx="14" cy="19"/>
                </a:xfrm>
                <a:custGeom>
                  <a:avLst/>
                  <a:gdLst>
                    <a:gd name="T0" fmla="*/ 8 w 11"/>
                    <a:gd name="T1" fmla="*/ 0 h 15"/>
                    <a:gd name="T2" fmla="*/ 0 w 11"/>
                    <a:gd name="T3" fmla="*/ 8 h 15"/>
                    <a:gd name="T4" fmla="*/ 0 w 11"/>
                    <a:gd name="T5" fmla="*/ 8 h 15"/>
                    <a:gd name="T6" fmla="*/ 4 w 11"/>
                    <a:gd name="T7" fmla="*/ 14 h 15"/>
                    <a:gd name="T8" fmla="*/ 6 w 11"/>
                    <a:gd name="T9" fmla="*/ 15 h 15"/>
                    <a:gd name="T10" fmla="*/ 7 w 11"/>
                    <a:gd name="T11" fmla="*/ 11 h 15"/>
                    <a:gd name="T12" fmla="*/ 8 w 11"/>
                    <a:gd name="T13" fmla="*/ 8 h 15"/>
                    <a:gd name="T14" fmla="*/ 10 w 11"/>
                    <a:gd name="T15" fmla="*/ 8 h 15"/>
                    <a:gd name="T16" fmla="*/ 10 w 11"/>
                    <a:gd name="T17" fmla="*/ 8 h 15"/>
                    <a:gd name="T18" fmla="*/ 10 w 11"/>
                    <a:gd name="T19" fmla="*/ 8 h 15"/>
                    <a:gd name="T20" fmla="*/ 11 w 11"/>
                    <a:gd name="T21" fmla="*/ 6 h 15"/>
                    <a:gd name="T22" fmla="*/ 8 w 11"/>
                    <a:gd name="T23" fmla="*/ 0 h 15"/>
                    <a:gd name="T24" fmla="*/ 8 w 11"/>
                    <a:gd name="T2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5">
                      <a:moveTo>
                        <a:pt x="8" y="0"/>
                      </a:moveTo>
                      <a:cubicBezTo>
                        <a:pt x="5" y="2"/>
                        <a:pt x="2" y="4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0" y="13"/>
                        <a:pt x="4" y="14"/>
                      </a:cubicBezTo>
                      <a:cubicBezTo>
                        <a:pt x="5" y="14"/>
                        <a:pt x="6" y="15"/>
                        <a:pt x="6" y="15"/>
                      </a:cubicBezTo>
                      <a:cubicBezTo>
                        <a:pt x="8" y="15"/>
                        <a:pt x="8" y="13"/>
                        <a:pt x="7" y="11"/>
                      </a:cubicBezTo>
                      <a:cubicBezTo>
                        <a:pt x="7" y="9"/>
                        <a:pt x="7" y="8"/>
                        <a:pt x="8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7"/>
                        <a:pt x="11" y="6"/>
                        <a:pt x="11" y="6"/>
                      </a:cubicBezTo>
                      <a:cubicBezTo>
                        <a:pt x="10" y="4"/>
                        <a:pt x="9" y="2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5F3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7" name="Freeform 2494"/>
                <p:cNvSpPr/>
                <p:nvPr/>
              </p:nvSpPr>
              <p:spPr bwMode="auto">
                <a:xfrm>
                  <a:off x="3622" y="3460"/>
                  <a:ext cx="12" cy="15"/>
                </a:xfrm>
                <a:custGeom>
                  <a:avLst/>
                  <a:gdLst>
                    <a:gd name="T0" fmla="*/ 3 w 10"/>
                    <a:gd name="T1" fmla="*/ 0 h 12"/>
                    <a:gd name="T2" fmla="*/ 3 w 10"/>
                    <a:gd name="T3" fmla="*/ 0 h 12"/>
                    <a:gd name="T4" fmla="*/ 0 w 10"/>
                    <a:gd name="T5" fmla="*/ 4 h 12"/>
                    <a:gd name="T6" fmla="*/ 0 w 10"/>
                    <a:gd name="T7" fmla="*/ 4 h 12"/>
                    <a:gd name="T8" fmla="*/ 2 w 10"/>
                    <a:gd name="T9" fmla="*/ 12 h 12"/>
                    <a:gd name="T10" fmla="*/ 2 w 10"/>
                    <a:gd name="T11" fmla="*/ 12 h 12"/>
                    <a:gd name="T12" fmla="*/ 3 w 10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2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1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7"/>
                        <a:pt x="1" y="9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0" y="9"/>
                        <a:pt x="10" y="5"/>
                        <a:pt x="3" y="0"/>
                      </a:cubicBezTo>
                    </a:path>
                  </a:pathLst>
                </a:custGeom>
                <a:solidFill>
                  <a:srgbClr val="853C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8" name="Freeform 2495"/>
                <p:cNvSpPr/>
                <p:nvPr/>
              </p:nvSpPr>
              <p:spPr bwMode="auto">
                <a:xfrm>
                  <a:off x="3667" y="3465"/>
                  <a:ext cx="13" cy="13"/>
                </a:xfrm>
                <a:custGeom>
                  <a:avLst/>
                  <a:gdLst>
                    <a:gd name="T0" fmla="*/ 9 w 10"/>
                    <a:gd name="T1" fmla="*/ 0 h 10"/>
                    <a:gd name="T2" fmla="*/ 0 w 10"/>
                    <a:gd name="T3" fmla="*/ 5 h 10"/>
                    <a:gd name="T4" fmla="*/ 0 w 10"/>
                    <a:gd name="T5" fmla="*/ 5 h 10"/>
                    <a:gd name="T6" fmla="*/ 6 w 10"/>
                    <a:gd name="T7" fmla="*/ 10 h 10"/>
                    <a:gd name="T8" fmla="*/ 6 w 10"/>
                    <a:gd name="T9" fmla="*/ 10 h 10"/>
                    <a:gd name="T10" fmla="*/ 10 w 10"/>
                    <a:gd name="T11" fmla="*/ 0 h 10"/>
                    <a:gd name="T12" fmla="*/ 9 w 10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0">
                      <a:moveTo>
                        <a:pt x="9" y="0"/>
                      </a:moveTo>
                      <a:cubicBezTo>
                        <a:pt x="5" y="0"/>
                        <a:pt x="3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4" y="8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7"/>
                        <a:pt x="9" y="4"/>
                        <a:pt x="10" y="0"/>
                      </a:cubicBezTo>
                      <a:cubicBezTo>
                        <a:pt x="10" y="0"/>
                        <a:pt x="9" y="0"/>
                        <a:pt x="9" y="0"/>
                      </a:cubicBezTo>
                    </a:path>
                  </a:pathLst>
                </a:custGeom>
                <a:solidFill>
                  <a:srgbClr val="5F3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09" name="Freeform 2496"/>
                <p:cNvSpPr/>
                <p:nvPr/>
              </p:nvSpPr>
              <p:spPr bwMode="auto">
                <a:xfrm>
                  <a:off x="3682" y="3447"/>
                  <a:ext cx="8" cy="8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2 h 6"/>
                    <a:gd name="T4" fmla="*/ 2 w 6"/>
                    <a:gd name="T5" fmla="*/ 6 h 6"/>
                    <a:gd name="T6" fmla="*/ 3 w 6"/>
                    <a:gd name="T7" fmla="*/ 6 h 6"/>
                    <a:gd name="T8" fmla="*/ 6 w 6"/>
                    <a:gd name="T9" fmla="*/ 5 h 6"/>
                    <a:gd name="T10" fmla="*/ 5 w 6"/>
                    <a:gd name="T11" fmla="*/ 1 h 6"/>
                    <a:gd name="T12" fmla="*/ 3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6" y="5"/>
                      </a:cubicBezTo>
                      <a:cubicBezTo>
                        <a:pt x="6" y="4"/>
                        <a:pt x="6" y="1"/>
                        <a:pt x="5" y="1"/>
                      </a:cubicBezTo>
                      <a:cubicBezTo>
                        <a:pt x="4" y="0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5F3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0" name="Freeform 2497"/>
                <p:cNvSpPr/>
                <p:nvPr/>
              </p:nvSpPr>
              <p:spPr bwMode="auto">
                <a:xfrm>
                  <a:off x="3689" y="3471"/>
                  <a:ext cx="7" cy="12"/>
                </a:xfrm>
                <a:custGeom>
                  <a:avLst/>
                  <a:gdLst>
                    <a:gd name="T0" fmla="*/ 5 w 6"/>
                    <a:gd name="T1" fmla="*/ 0 h 9"/>
                    <a:gd name="T2" fmla="*/ 5 w 6"/>
                    <a:gd name="T3" fmla="*/ 0 h 9"/>
                    <a:gd name="T4" fmla="*/ 4 w 6"/>
                    <a:gd name="T5" fmla="*/ 0 h 9"/>
                    <a:gd name="T6" fmla="*/ 3 w 6"/>
                    <a:gd name="T7" fmla="*/ 0 h 9"/>
                    <a:gd name="T8" fmla="*/ 2 w 6"/>
                    <a:gd name="T9" fmla="*/ 0 h 9"/>
                    <a:gd name="T10" fmla="*/ 0 w 6"/>
                    <a:gd name="T11" fmla="*/ 2 h 9"/>
                    <a:gd name="T12" fmla="*/ 0 w 6"/>
                    <a:gd name="T13" fmla="*/ 2 h 9"/>
                    <a:gd name="T14" fmla="*/ 3 w 6"/>
                    <a:gd name="T15" fmla="*/ 8 h 9"/>
                    <a:gd name="T16" fmla="*/ 3 w 6"/>
                    <a:gd name="T17" fmla="*/ 8 h 9"/>
                    <a:gd name="T18" fmla="*/ 6 w 6"/>
                    <a:gd name="T19" fmla="*/ 9 h 9"/>
                    <a:gd name="T20" fmla="*/ 6 w 6"/>
                    <a:gd name="T21" fmla="*/ 9 h 9"/>
                    <a:gd name="T22" fmla="*/ 5 w 6"/>
                    <a:gd name="T2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6" h="9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4"/>
                        <a:pt x="2" y="6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8"/>
                        <a:pt x="5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6"/>
                        <a:pt x="5" y="3"/>
                        <a:pt x="5" y="0"/>
                      </a:cubicBezTo>
                    </a:path>
                  </a:pathLst>
                </a:custGeom>
                <a:solidFill>
                  <a:srgbClr val="7832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1" name="Freeform 2498"/>
                <p:cNvSpPr/>
                <p:nvPr/>
              </p:nvSpPr>
              <p:spPr bwMode="auto">
                <a:xfrm>
                  <a:off x="3653" y="3464"/>
                  <a:ext cx="8" cy="6"/>
                </a:xfrm>
                <a:custGeom>
                  <a:avLst/>
                  <a:gdLst>
                    <a:gd name="T0" fmla="*/ 5 w 6"/>
                    <a:gd name="T1" fmla="*/ 0 h 5"/>
                    <a:gd name="T2" fmla="*/ 5 w 6"/>
                    <a:gd name="T3" fmla="*/ 0 h 5"/>
                    <a:gd name="T4" fmla="*/ 2 w 6"/>
                    <a:gd name="T5" fmla="*/ 0 h 5"/>
                    <a:gd name="T6" fmla="*/ 2 w 6"/>
                    <a:gd name="T7" fmla="*/ 0 h 5"/>
                    <a:gd name="T8" fmla="*/ 3 w 6"/>
                    <a:gd name="T9" fmla="*/ 5 h 5"/>
                    <a:gd name="T10" fmla="*/ 3 w 6"/>
                    <a:gd name="T11" fmla="*/ 5 h 5"/>
                    <a:gd name="T12" fmla="*/ 5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6" y="5"/>
                        <a:pt x="6" y="2"/>
                        <a:pt x="5" y="0"/>
                      </a:cubicBezTo>
                    </a:path>
                  </a:pathLst>
                </a:custGeom>
                <a:solidFill>
                  <a:srgbClr val="773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2" name="Freeform 2499"/>
                <p:cNvSpPr/>
                <p:nvPr/>
              </p:nvSpPr>
              <p:spPr bwMode="auto">
                <a:xfrm>
                  <a:off x="3604" y="3458"/>
                  <a:ext cx="14" cy="7"/>
                </a:xfrm>
                <a:custGeom>
                  <a:avLst/>
                  <a:gdLst>
                    <a:gd name="T0" fmla="*/ 8 w 11"/>
                    <a:gd name="T1" fmla="*/ 0 h 6"/>
                    <a:gd name="T2" fmla="*/ 0 w 11"/>
                    <a:gd name="T3" fmla="*/ 3 h 6"/>
                    <a:gd name="T4" fmla="*/ 0 w 11"/>
                    <a:gd name="T5" fmla="*/ 3 h 6"/>
                    <a:gd name="T6" fmla="*/ 5 w 11"/>
                    <a:gd name="T7" fmla="*/ 6 h 6"/>
                    <a:gd name="T8" fmla="*/ 5 w 11"/>
                    <a:gd name="T9" fmla="*/ 6 h 6"/>
                    <a:gd name="T10" fmla="*/ 5 w 11"/>
                    <a:gd name="T11" fmla="*/ 6 h 6"/>
                    <a:gd name="T12" fmla="*/ 11 w 11"/>
                    <a:gd name="T13" fmla="*/ 1 h 6"/>
                    <a:gd name="T14" fmla="*/ 8 w 11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6">
                      <a:moveTo>
                        <a:pt x="8" y="0"/>
                      </a:moveTo>
                      <a:cubicBezTo>
                        <a:pt x="5" y="0"/>
                        <a:pt x="3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4"/>
                        <a:pt x="3" y="5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7" y="4"/>
                        <a:pt x="9" y="3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6533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3" name="Freeform 2500"/>
                <p:cNvSpPr/>
                <p:nvPr/>
              </p:nvSpPr>
              <p:spPr bwMode="auto">
                <a:xfrm>
                  <a:off x="3610" y="3459"/>
                  <a:ext cx="9" cy="7"/>
                </a:xfrm>
                <a:custGeom>
                  <a:avLst/>
                  <a:gdLst>
                    <a:gd name="T0" fmla="*/ 6 w 7"/>
                    <a:gd name="T1" fmla="*/ 0 h 6"/>
                    <a:gd name="T2" fmla="*/ 6 w 7"/>
                    <a:gd name="T3" fmla="*/ 0 h 6"/>
                    <a:gd name="T4" fmla="*/ 0 w 7"/>
                    <a:gd name="T5" fmla="*/ 5 h 6"/>
                    <a:gd name="T6" fmla="*/ 0 w 7"/>
                    <a:gd name="T7" fmla="*/ 5 h 6"/>
                    <a:gd name="T8" fmla="*/ 0 w 7"/>
                    <a:gd name="T9" fmla="*/ 5 h 6"/>
                    <a:gd name="T10" fmla="*/ 0 w 7"/>
                    <a:gd name="T11" fmla="*/ 5 h 6"/>
                    <a:gd name="T12" fmla="*/ 0 w 7"/>
                    <a:gd name="T13" fmla="*/ 5 h 6"/>
                    <a:gd name="T14" fmla="*/ 3 w 7"/>
                    <a:gd name="T15" fmla="*/ 6 h 6"/>
                    <a:gd name="T16" fmla="*/ 7 w 7"/>
                    <a:gd name="T17" fmla="*/ 4 h 6"/>
                    <a:gd name="T18" fmla="*/ 7 w 7"/>
                    <a:gd name="T19" fmla="*/ 4 h 6"/>
                    <a:gd name="T20" fmla="*/ 6 w 7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6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2"/>
                        <a:pt x="2" y="3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5" y="6"/>
                        <a:pt x="6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1"/>
                        <a:pt x="6" y="0"/>
                      </a:cubicBezTo>
                    </a:path>
                  </a:pathLst>
                </a:custGeom>
                <a:solidFill>
                  <a:srgbClr val="442D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4" name="Freeform 2501"/>
                <p:cNvSpPr/>
                <p:nvPr/>
              </p:nvSpPr>
              <p:spPr bwMode="auto">
                <a:xfrm>
                  <a:off x="3277" y="3444"/>
                  <a:ext cx="43" cy="21"/>
                </a:xfrm>
                <a:custGeom>
                  <a:avLst/>
                  <a:gdLst>
                    <a:gd name="T0" fmla="*/ 21 w 34"/>
                    <a:gd name="T1" fmla="*/ 0 h 17"/>
                    <a:gd name="T2" fmla="*/ 21 w 34"/>
                    <a:gd name="T3" fmla="*/ 0 h 17"/>
                    <a:gd name="T4" fmla="*/ 11 w 34"/>
                    <a:gd name="T5" fmla="*/ 6 h 17"/>
                    <a:gd name="T6" fmla="*/ 5 w 34"/>
                    <a:gd name="T7" fmla="*/ 5 h 17"/>
                    <a:gd name="T8" fmla="*/ 5 w 34"/>
                    <a:gd name="T9" fmla="*/ 5 h 17"/>
                    <a:gd name="T10" fmla="*/ 5 w 34"/>
                    <a:gd name="T11" fmla="*/ 5 h 17"/>
                    <a:gd name="T12" fmla="*/ 0 w 34"/>
                    <a:gd name="T13" fmla="*/ 8 h 17"/>
                    <a:gd name="T14" fmla="*/ 2 w 34"/>
                    <a:gd name="T15" fmla="*/ 10 h 17"/>
                    <a:gd name="T16" fmla="*/ 2 w 34"/>
                    <a:gd name="T17" fmla="*/ 10 h 17"/>
                    <a:gd name="T18" fmla="*/ 2 w 34"/>
                    <a:gd name="T19" fmla="*/ 10 h 17"/>
                    <a:gd name="T20" fmla="*/ 11 w 34"/>
                    <a:gd name="T21" fmla="*/ 15 h 17"/>
                    <a:gd name="T22" fmla="*/ 11 w 34"/>
                    <a:gd name="T23" fmla="*/ 15 h 17"/>
                    <a:gd name="T24" fmla="*/ 11 w 34"/>
                    <a:gd name="T25" fmla="*/ 15 h 17"/>
                    <a:gd name="T26" fmla="*/ 15 w 34"/>
                    <a:gd name="T27" fmla="*/ 17 h 17"/>
                    <a:gd name="T28" fmla="*/ 21 w 34"/>
                    <a:gd name="T29" fmla="*/ 16 h 17"/>
                    <a:gd name="T30" fmla="*/ 26 w 34"/>
                    <a:gd name="T31" fmla="*/ 15 h 17"/>
                    <a:gd name="T32" fmla="*/ 30 w 34"/>
                    <a:gd name="T33" fmla="*/ 15 h 17"/>
                    <a:gd name="T34" fmla="*/ 30 w 34"/>
                    <a:gd name="T35" fmla="*/ 15 h 17"/>
                    <a:gd name="T36" fmla="*/ 30 w 34"/>
                    <a:gd name="T37" fmla="*/ 15 h 17"/>
                    <a:gd name="T38" fmla="*/ 34 w 34"/>
                    <a:gd name="T39" fmla="*/ 5 h 17"/>
                    <a:gd name="T40" fmla="*/ 24 w 34"/>
                    <a:gd name="T41" fmla="*/ 1 h 17"/>
                    <a:gd name="T42" fmla="*/ 24 w 34"/>
                    <a:gd name="T43" fmla="*/ 1 h 17"/>
                    <a:gd name="T44" fmla="*/ 21 w 34"/>
                    <a:gd name="T4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4" h="17">
                      <a:moveTo>
                        <a:pt x="21" y="0"/>
                      </a:move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9" y="4"/>
                        <a:pt x="15" y="6"/>
                        <a:pt x="11" y="6"/>
                      </a:cubicBezTo>
                      <a:cubicBezTo>
                        <a:pt x="9" y="6"/>
                        <a:pt x="7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3" y="6"/>
                        <a:pt x="2" y="7"/>
                        <a:pt x="0" y="8"/>
                      </a:cubicBezTo>
                      <a:cubicBezTo>
                        <a:pt x="1" y="8"/>
                        <a:pt x="1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5" y="11"/>
                        <a:pt x="9" y="11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2" y="17"/>
                        <a:pt x="14" y="17"/>
                        <a:pt x="15" y="17"/>
                      </a:cubicBezTo>
                      <a:cubicBezTo>
                        <a:pt x="17" y="17"/>
                        <a:pt x="19" y="16"/>
                        <a:pt x="21" y="16"/>
                      </a:cubicBezTo>
                      <a:cubicBezTo>
                        <a:pt x="23" y="15"/>
                        <a:pt x="25" y="15"/>
                        <a:pt x="26" y="15"/>
                      </a:cubicBezTo>
                      <a:cubicBezTo>
                        <a:pt x="28" y="15"/>
                        <a:pt x="29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2"/>
                        <a:pt x="31" y="8"/>
                        <a:pt x="34" y="5"/>
                      </a:cubicBezTo>
                      <a:cubicBezTo>
                        <a:pt x="30" y="4"/>
                        <a:pt x="27" y="3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3" y="1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7433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5" name="Freeform 2502"/>
                <p:cNvSpPr/>
                <p:nvPr/>
              </p:nvSpPr>
              <p:spPr bwMode="auto">
                <a:xfrm>
                  <a:off x="3283" y="3436"/>
                  <a:ext cx="23" cy="15"/>
                </a:xfrm>
                <a:custGeom>
                  <a:avLst/>
                  <a:gdLst>
                    <a:gd name="T0" fmla="*/ 17 w 18"/>
                    <a:gd name="T1" fmla="*/ 0 h 12"/>
                    <a:gd name="T2" fmla="*/ 17 w 18"/>
                    <a:gd name="T3" fmla="*/ 0 h 12"/>
                    <a:gd name="T4" fmla="*/ 17 w 18"/>
                    <a:gd name="T5" fmla="*/ 0 h 12"/>
                    <a:gd name="T6" fmla="*/ 17 w 18"/>
                    <a:gd name="T7" fmla="*/ 1 h 12"/>
                    <a:gd name="T8" fmla="*/ 0 w 18"/>
                    <a:gd name="T9" fmla="*/ 11 h 12"/>
                    <a:gd name="T10" fmla="*/ 0 w 18"/>
                    <a:gd name="T11" fmla="*/ 11 h 12"/>
                    <a:gd name="T12" fmla="*/ 6 w 18"/>
                    <a:gd name="T13" fmla="*/ 12 h 12"/>
                    <a:gd name="T14" fmla="*/ 16 w 18"/>
                    <a:gd name="T15" fmla="*/ 6 h 12"/>
                    <a:gd name="T16" fmla="*/ 16 w 18"/>
                    <a:gd name="T17" fmla="*/ 6 h 12"/>
                    <a:gd name="T18" fmla="*/ 17 w 18"/>
                    <a:gd name="T1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2">
                      <a:moveTo>
                        <a:pt x="17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7" y="0"/>
                        <a:pt x="17" y="1"/>
                      </a:cubicBezTo>
                      <a:cubicBezTo>
                        <a:pt x="13" y="6"/>
                        <a:pt x="3" y="3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2" y="12"/>
                        <a:pt x="4" y="12"/>
                        <a:pt x="6" y="12"/>
                      </a:cubicBezTo>
                      <a:cubicBezTo>
                        <a:pt x="10" y="12"/>
                        <a:pt x="14" y="10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8" y="4"/>
                        <a:pt x="18" y="2"/>
                        <a:pt x="17" y="0"/>
                      </a:cubicBezTo>
                    </a:path>
                  </a:pathLst>
                </a:custGeom>
                <a:solidFill>
                  <a:srgbClr val="643E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6" name="Freeform 2503"/>
                <p:cNvSpPr/>
                <p:nvPr/>
              </p:nvSpPr>
              <p:spPr bwMode="auto">
                <a:xfrm>
                  <a:off x="3280" y="3427"/>
                  <a:ext cx="31" cy="9"/>
                </a:xfrm>
                <a:custGeom>
                  <a:avLst/>
                  <a:gdLst>
                    <a:gd name="T0" fmla="*/ 0 w 25"/>
                    <a:gd name="T1" fmla="*/ 0 h 7"/>
                    <a:gd name="T2" fmla="*/ 18 w 25"/>
                    <a:gd name="T3" fmla="*/ 7 h 7"/>
                    <a:gd name="T4" fmla="*/ 20 w 25"/>
                    <a:gd name="T5" fmla="*/ 7 h 7"/>
                    <a:gd name="T6" fmla="*/ 20 w 25"/>
                    <a:gd name="T7" fmla="*/ 7 h 7"/>
                    <a:gd name="T8" fmla="*/ 20 w 25"/>
                    <a:gd name="T9" fmla="*/ 7 h 7"/>
                    <a:gd name="T10" fmla="*/ 20 w 25"/>
                    <a:gd name="T11" fmla="*/ 7 h 7"/>
                    <a:gd name="T12" fmla="*/ 25 w 25"/>
                    <a:gd name="T13" fmla="*/ 1 h 7"/>
                    <a:gd name="T14" fmla="*/ 16 w 25"/>
                    <a:gd name="T15" fmla="*/ 3 h 7"/>
                    <a:gd name="T16" fmla="*/ 0 w 2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7">
                      <a:moveTo>
                        <a:pt x="0" y="0"/>
                      </a:moveTo>
                      <a:cubicBezTo>
                        <a:pt x="6" y="5"/>
                        <a:pt x="11" y="7"/>
                        <a:pt x="18" y="7"/>
                      </a:cubicBezTo>
                      <a:cubicBezTo>
                        <a:pt x="19" y="7"/>
                        <a:pt x="19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2" y="5"/>
                        <a:pt x="23" y="3"/>
                        <a:pt x="25" y="1"/>
                      </a:cubicBezTo>
                      <a:cubicBezTo>
                        <a:pt x="22" y="3"/>
                        <a:pt x="19" y="3"/>
                        <a:pt x="16" y="3"/>
                      </a:cubicBezTo>
                      <a:cubicBezTo>
                        <a:pt x="11" y="3"/>
                        <a:pt x="6" y="1"/>
                        <a:pt x="0" y="0"/>
                      </a:cubicBezTo>
                    </a:path>
                  </a:pathLst>
                </a:custGeom>
                <a:solidFill>
                  <a:srgbClr val="643E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7" name="Freeform 2504"/>
                <p:cNvSpPr/>
                <p:nvPr/>
              </p:nvSpPr>
              <p:spPr bwMode="auto">
                <a:xfrm>
                  <a:off x="3652" y="4070"/>
                  <a:ext cx="56" cy="73"/>
                </a:xfrm>
                <a:custGeom>
                  <a:avLst/>
                  <a:gdLst>
                    <a:gd name="T0" fmla="*/ 30 w 44"/>
                    <a:gd name="T1" fmla="*/ 0 h 58"/>
                    <a:gd name="T2" fmla="*/ 23 w 44"/>
                    <a:gd name="T3" fmla="*/ 1 h 58"/>
                    <a:gd name="T4" fmla="*/ 30 w 44"/>
                    <a:gd name="T5" fmla="*/ 14 h 58"/>
                    <a:gd name="T6" fmla="*/ 26 w 44"/>
                    <a:gd name="T7" fmla="*/ 19 h 58"/>
                    <a:gd name="T8" fmla="*/ 23 w 44"/>
                    <a:gd name="T9" fmla="*/ 18 h 58"/>
                    <a:gd name="T10" fmla="*/ 23 w 44"/>
                    <a:gd name="T11" fmla="*/ 18 h 58"/>
                    <a:gd name="T12" fmla="*/ 16 w 44"/>
                    <a:gd name="T13" fmla="*/ 30 h 58"/>
                    <a:gd name="T14" fmla="*/ 16 w 44"/>
                    <a:gd name="T15" fmla="*/ 30 h 58"/>
                    <a:gd name="T16" fmla="*/ 16 w 44"/>
                    <a:gd name="T17" fmla="*/ 30 h 58"/>
                    <a:gd name="T18" fmla="*/ 0 w 44"/>
                    <a:gd name="T19" fmla="*/ 42 h 58"/>
                    <a:gd name="T20" fmla="*/ 0 w 44"/>
                    <a:gd name="T21" fmla="*/ 42 h 58"/>
                    <a:gd name="T22" fmla="*/ 5 w 44"/>
                    <a:gd name="T23" fmla="*/ 45 h 58"/>
                    <a:gd name="T24" fmla="*/ 5 w 44"/>
                    <a:gd name="T25" fmla="*/ 45 h 58"/>
                    <a:gd name="T26" fmla="*/ 5 w 44"/>
                    <a:gd name="T27" fmla="*/ 45 h 58"/>
                    <a:gd name="T28" fmla="*/ 5 w 44"/>
                    <a:gd name="T29" fmla="*/ 45 h 58"/>
                    <a:gd name="T30" fmla="*/ 5 w 44"/>
                    <a:gd name="T31" fmla="*/ 45 h 58"/>
                    <a:gd name="T32" fmla="*/ 12 w 44"/>
                    <a:gd name="T33" fmla="*/ 42 h 58"/>
                    <a:gd name="T34" fmla="*/ 18 w 44"/>
                    <a:gd name="T35" fmla="*/ 44 h 58"/>
                    <a:gd name="T36" fmla="*/ 18 w 44"/>
                    <a:gd name="T37" fmla="*/ 44 h 58"/>
                    <a:gd name="T38" fmla="*/ 18 w 44"/>
                    <a:gd name="T39" fmla="*/ 44 h 58"/>
                    <a:gd name="T40" fmla="*/ 19 w 44"/>
                    <a:gd name="T41" fmla="*/ 51 h 58"/>
                    <a:gd name="T42" fmla="*/ 19 w 44"/>
                    <a:gd name="T43" fmla="*/ 51 h 58"/>
                    <a:gd name="T44" fmla="*/ 22 w 44"/>
                    <a:gd name="T45" fmla="*/ 58 h 58"/>
                    <a:gd name="T46" fmla="*/ 24 w 44"/>
                    <a:gd name="T47" fmla="*/ 58 h 58"/>
                    <a:gd name="T48" fmla="*/ 24 w 44"/>
                    <a:gd name="T49" fmla="*/ 58 h 58"/>
                    <a:gd name="T50" fmla="*/ 33 w 44"/>
                    <a:gd name="T51" fmla="*/ 45 h 58"/>
                    <a:gd name="T52" fmla="*/ 33 w 44"/>
                    <a:gd name="T53" fmla="*/ 45 h 58"/>
                    <a:gd name="T54" fmla="*/ 33 w 44"/>
                    <a:gd name="T55" fmla="*/ 45 h 58"/>
                    <a:gd name="T56" fmla="*/ 35 w 44"/>
                    <a:gd name="T57" fmla="*/ 27 h 58"/>
                    <a:gd name="T58" fmla="*/ 42 w 44"/>
                    <a:gd name="T59" fmla="*/ 9 h 58"/>
                    <a:gd name="T60" fmla="*/ 42 w 44"/>
                    <a:gd name="T61" fmla="*/ 9 h 58"/>
                    <a:gd name="T62" fmla="*/ 30 w 44"/>
                    <a:gd name="T63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4" h="58">
                      <a:moveTo>
                        <a:pt x="30" y="0"/>
                      </a:moveTo>
                      <a:cubicBezTo>
                        <a:pt x="28" y="0"/>
                        <a:pt x="25" y="0"/>
                        <a:pt x="23" y="1"/>
                      </a:cubicBezTo>
                      <a:cubicBezTo>
                        <a:pt x="24" y="7"/>
                        <a:pt x="34" y="7"/>
                        <a:pt x="30" y="14"/>
                      </a:cubicBezTo>
                      <a:cubicBezTo>
                        <a:pt x="29" y="17"/>
                        <a:pt x="28" y="19"/>
                        <a:pt x="26" y="19"/>
                      </a:cubicBezTo>
                      <a:cubicBezTo>
                        <a:pt x="25" y="19"/>
                        <a:pt x="24" y="19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1" y="23"/>
                        <a:pt x="23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7" y="30"/>
                        <a:pt x="3" y="35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2" y="43"/>
                        <a:pt x="3" y="44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5" y="45"/>
                        <a:pt x="5" y="45"/>
                        <a:pt x="5" y="45"/>
                      </a:cubicBezTo>
                      <a:cubicBezTo>
                        <a:pt x="7" y="43"/>
                        <a:pt x="10" y="42"/>
                        <a:pt x="12" y="42"/>
                      </a:cubicBezTo>
                      <a:cubicBezTo>
                        <a:pt x="14" y="42"/>
                        <a:pt x="16" y="43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8" y="44"/>
                        <a:pt x="18" y="44"/>
                        <a:pt x="18" y="44"/>
                      </a:cubicBezTo>
                      <a:cubicBezTo>
                        <a:pt x="19" y="46"/>
                        <a:pt x="20" y="49"/>
                        <a:pt x="19" y="51"/>
                      </a:cubicBezTo>
                      <a:cubicBezTo>
                        <a:pt x="19" y="51"/>
                        <a:pt x="19" y="51"/>
                        <a:pt x="19" y="51"/>
                      </a:cubicBezTo>
                      <a:cubicBezTo>
                        <a:pt x="19" y="54"/>
                        <a:pt x="18" y="58"/>
                        <a:pt x="22" y="58"/>
                      </a:cubicBezTo>
                      <a:cubicBezTo>
                        <a:pt x="23" y="58"/>
                        <a:pt x="24" y="58"/>
                        <a:pt x="24" y="58"/>
                      </a:cubicBezTo>
                      <a:cubicBezTo>
                        <a:pt x="24" y="58"/>
                        <a:pt x="24" y="58"/>
                        <a:pt x="24" y="58"/>
                      </a:cubicBezTo>
                      <a:cubicBezTo>
                        <a:pt x="22" y="50"/>
                        <a:pt x="28" y="48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33" y="45"/>
                        <a:pt x="33" y="45"/>
                        <a:pt x="33" y="45"/>
                      </a:cubicBezTo>
                      <a:cubicBezTo>
                        <a:pt x="29" y="39"/>
                        <a:pt x="31" y="31"/>
                        <a:pt x="35" y="27"/>
                      </a:cubicBezTo>
                      <a:cubicBezTo>
                        <a:pt x="39" y="22"/>
                        <a:pt x="44" y="16"/>
                        <a:pt x="42" y="9"/>
                      </a:cubicBezTo>
                      <a:cubicBezTo>
                        <a:pt x="42" y="9"/>
                        <a:pt x="42" y="9"/>
                        <a:pt x="42" y="9"/>
                      </a:cubicBezTo>
                      <a:cubicBezTo>
                        <a:pt x="40" y="2"/>
                        <a:pt x="35" y="0"/>
                        <a:pt x="30" y="0"/>
                      </a:cubicBezTo>
                    </a:path>
                  </a:pathLst>
                </a:custGeom>
                <a:solidFill>
                  <a:srgbClr val="662A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8" name="Freeform 2505"/>
                <p:cNvSpPr/>
                <p:nvPr/>
              </p:nvSpPr>
              <p:spPr bwMode="auto">
                <a:xfrm>
                  <a:off x="3714" y="4064"/>
                  <a:ext cx="56" cy="57"/>
                </a:xfrm>
                <a:custGeom>
                  <a:avLst/>
                  <a:gdLst>
                    <a:gd name="T0" fmla="*/ 15 w 44"/>
                    <a:gd name="T1" fmla="*/ 0 h 45"/>
                    <a:gd name="T2" fmla="*/ 11 w 44"/>
                    <a:gd name="T3" fmla="*/ 2 h 45"/>
                    <a:gd name="T4" fmla="*/ 7 w 44"/>
                    <a:gd name="T5" fmla="*/ 4 h 45"/>
                    <a:gd name="T6" fmla="*/ 6 w 44"/>
                    <a:gd name="T7" fmla="*/ 4 h 45"/>
                    <a:gd name="T8" fmla="*/ 6 w 44"/>
                    <a:gd name="T9" fmla="*/ 4 h 45"/>
                    <a:gd name="T10" fmla="*/ 6 w 44"/>
                    <a:gd name="T11" fmla="*/ 4 h 45"/>
                    <a:gd name="T12" fmla="*/ 0 w 44"/>
                    <a:gd name="T13" fmla="*/ 9 h 45"/>
                    <a:gd name="T14" fmla="*/ 0 w 44"/>
                    <a:gd name="T15" fmla="*/ 9 h 45"/>
                    <a:gd name="T16" fmla="*/ 0 w 44"/>
                    <a:gd name="T17" fmla="*/ 9 h 45"/>
                    <a:gd name="T18" fmla="*/ 0 w 44"/>
                    <a:gd name="T19" fmla="*/ 9 h 45"/>
                    <a:gd name="T20" fmla="*/ 3 w 44"/>
                    <a:gd name="T21" fmla="*/ 8 h 45"/>
                    <a:gd name="T22" fmla="*/ 15 w 44"/>
                    <a:gd name="T23" fmla="*/ 16 h 45"/>
                    <a:gd name="T24" fmla="*/ 10 w 44"/>
                    <a:gd name="T25" fmla="*/ 22 h 45"/>
                    <a:gd name="T26" fmla="*/ 10 w 44"/>
                    <a:gd name="T27" fmla="*/ 22 h 45"/>
                    <a:gd name="T28" fmla="*/ 10 w 44"/>
                    <a:gd name="T29" fmla="*/ 22 h 45"/>
                    <a:gd name="T30" fmla="*/ 12 w 44"/>
                    <a:gd name="T31" fmla="*/ 27 h 45"/>
                    <a:gd name="T32" fmla="*/ 14 w 44"/>
                    <a:gd name="T33" fmla="*/ 27 h 45"/>
                    <a:gd name="T34" fmla="*/ 16 w 44"/>
                    <a:gd name="T35" fmla="*/ 27 h 45"/>
                    <a:gd name="T36" fmla="*/ 19 w 44"/>
                    <a:gd name="T37" fmla="*/ 28 h 45"/>
                    <a:gd name="T38" fmla="*/ 19 w 44"/>
                    <a:gd name="T39" fmla="*/ 28 h 45"/>
                    <a:gd name="T40" fmla="*/ 19 w 44"/>
                    <a:gd name="T41" fmla="*/ 28 h 45"/>
                    <a:gd name="T42" fmla="*/ 20 w 44"/>
                    <a:gd name="T43" fmla="*/ 45 h 45"/>
                    <a:gd name="T44" fmla="*/ 20 w 44"/>
                    <a:gd name="T45" fmla="*/ 45 h 45"/>
                    <a:gd name="T46" fmla="*/ 43 w 44"/>
                    <a:gd name="T47" fmla="*/ 20 h 45"/>
                    <a:gd name="T48" fmla="*/ 44 w 44"/>
                    <a:gd name="T49" fmla="*/ 20 h 45"/>
                    <a:gd name="T50" fmla="*/ 43 w 44"/>
                    <a:gd name="T51" fmla="*/ 16 h 45"/>
                    <a:gd name="T52" fmla="*/ 43 w 44"/>
                    <a:gd name="T53" fmla="*/ 16 h 45"/>
                    <a:gd name="T54" fmla="*/ 38 w 44"/>
                    <a:gd name="T55" fmla="*/ 14 h 45"/>
                    <a:gd name="T56" fmla="*/ 34 w 44"/>
                    <a:gd name="T57" fmla="*/ 6 h 45"/>
                    <a:gd name="T58" fmla="*/ 28 w 44"/>
                    <a:gd name="T59" fmla="*/ 10 h 45"/>
                    <a:gd name="T60" fmla="*/ 22 w 44"/>
                    <a:gd name="T61" fmla="*/ 12 h 45"/>
                    <a:gd name="T62" fmla="*/ 18 w 44"/>
                    <a:gd name="T63" fmla="*/ 10 h 45"/>
                    <a:gd name="T64" fmla="*/ 17 w 44"/>
                    <a:gd name="T65" fmla="*/ 1 h 45"/>
                    <a:gd name="T66" fmla="*/ 17 w 44"/>
                    <a:gd name="T67" fmla="*/ 1 h 45"/>
                    <a:gd name="T68" fmla="*/ 15 w 44"/>
                    <a:gd name="T6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4" h="45">
                      <a:moveTo>
                        <a:pt x="15" y="0"/>
                      </a:moveTo>
                      <a:cubicBezTo>
                        <a:pt x="13" y="0"/>
                        <a:pt x="12" y="1"/>
                        <a:pt x="11" y="2"/>
                      </a:cubicBezTo>
                      <a:cubicBezTo>
                        <a:pt x="10" y="3"/>
                        <a:pt x="9" y="4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3" y="4"/>
                        <a:pt x="1" y="6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8"/>
                        <a:pt x="2" y="8"/>
                        <a:pt x="3" y="8"/>
                      </a:cubicBezTo>
                      <a:cubicBezTo>
                        <a:pt x="8" y="8"/>
                        <a:pt x="10" y="15"/>
                        <a:pt x="15" y="16"/>
                      </a:cubicBezTo>
                      <a:cubicBezTo>
                        <a:pt x="16" y="16"/>
                        <a:pt x="11" y="19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9" y="26"/>
                        <a:pt x="10" y="27"/>
                        <a:pt x="12" y="27"/>
                      </a:cubicBezTo>
                      <a:cubicBezTo>
                        <a:pt x="13" y="27"/>
                        <a:pt x="13" y="27"/>
                        <a:pt x="14" y="27"/>
                      </a:cubicBezTo>
                      <a:cubicBezTo>
                        <a:pt x="15" y="27"/>
                        <a:pt x="15" y="27"/>
                        <a:pt x="16" y="27"/>
                      </a:cubicBezTo>
                      <a:cubicBezTo>
                        <a:pt x="17" y="27"/>
                        <a:pt x="18" y="27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19" y="28"/>
                        <a:pt x="19" y="28"/>
                        <a:pt x="19" y="28"/>
                      </a:cubicBezTo>
                      <a:cubicBezTo>
                        <a:pt x="20" y="34"/>
                        <a:pt x="13" y="40"/>
                        <a:pt x="20" y="45"/>
                      </a:cubicBezTo>
                      <a:cubicBezTo>
                        <a:pt x="20" y="45"/>
                        <a:pt x="20" y="45"/>
                        <a:pt x="20" y="45"/>
                      </a:cubicBezTo>
                      <a:cubicBezTo>
                        <a:pt x="31" y="40"/>
                        <a:pt x="26" y="20"/>
                        <a:pt x="43" y="20"/>
                      </a:cubicBezTo>
                      <a:cubicBezTo>
                        <a:pt x="43" y="20"/>
                        <a:pt x="43" y="20"/>
                        <a:pt x="44" y="20"/>
                      </a:cubicBezTo>
                      <a:cubicBezTo>
                        <a:pt x="43" y="18"/>
                        <a:pt x="43" y="17"/>
                        <a:pt x="43" y="16"/>
                      </a:cubicBezTo>
                      <a:cubicBezTo>
                        <a:pt x="43" y="16"/>
                        <a:pt x="43" y="16"/>
                        <a:pt x="43" y="16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7" y="10"/>
                        <a:pt x="36" y="6"/>
                        <a:pt x="34" y="6"/>
                      </a:cubicBezTo>
                      <a:cubicBezTo>
                        <a:pt x="32" y="6"/>
                        <a:pt x="30" y="7"/>
                        <a:pt x="28" y="10"/>
                      </a:cubicBezTo>
                      <a:cubicBezTo>
                        <a:pt x="26" y="11"/>
                        <a:pt x="24" y="12"/>
                        <a:pt x="22" y="12"/>
                      </a:cubicBezTo>
                      <a:cubicBezTo>
                        <a:pt x="21" y="12"/>
                        <a:pt x="19" y="11"/>
                        <a:pt x="18" y="10"/>
                      </a:cubicBezTo>
                      <a:cubicBezTo>
                        <a:pt x="13" y="8"/>
                        <a:pt x="19" y="4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6" y="1"/>
                        <a:pt x="16" y="0"/>
                        <a:pt x="15" y="0"/>
                      </a:cubicBezTo>
                    </a:path>
                  </a:pathLst>
                </a:custGeom>
                <a:solidFill>
                  <a:srgbClr val="742D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19" name="Freeform 2506"/>
                <p:cNvSpPr/>
                <p:nvPr/>
              </p:nvSpPr>
              <p:spPr bwMode="auto">
                <a:xfrm>
                  <a:off x="3689" y="4079"/>
                  <a:ext cx="49" cy="52"/>
                </a:xfrm>
                <a:custGeom>
                  <a:avLst/>
                  <a:gdLst>
                    <a:gd name="T0" fmla="*/ 15 w 39"/>
                    <a:gd name="T1" fmla="*/ 0 h 41"/>
                    <a:gd name="T2" fmla="*/ 15 w 39"/>
                    <a:gd name="T3" fmla="*/ 0 h 41"/>
                    <a:gd name="T4" fmla="*/ 13 w 39"/>
                    <a:gd name="T5" fmla="*/ 2 h 41"/>
                    <a:gd name="T6" fmla="*/ 6 w 39"/>
                    <a:gd name="T7" fmla="*/ 20 h 41"/>
                    <a:gd name="T8" fmla="*/ 4 w 39"/>
                    <a:gd name="T9" fmla="*/ 38 h 41"/>
                    <a:gd name="T10" fmla="*/ 4 w 39"/>
                    <a:gd name="T11" fmla="*/ 38 h 41"/>
                    <a:gd name="T12" fmla="*/ 9 w 39"/>
                    <a:gd name="T13" fmla="*/ 31 h 41"/>
                    <a:gd name="T14" fmla="*/ 15 w 39"/>
                    <a:gd name="T15" fmla="*/ 25 h 41"/>
                    <a:gd name="T16" fmla="*/ 18 w 39"/>
                    <a:gd name="T17" fmla="*/ 26 h 41"/>
                    <a:gd name="T18" fmla="*/ 19 w 39"/>
                    <a:gd name="T19" fmla="*/ 41 h 41"/>
                    <a:gd name="T20" fmla="*/ 32 w 39"/>
                    <a:gd name="T21" fmla="*/ 25 h 41"/>
                    <a:gd name="T22" fmla="*/ 39 w 39"/>
                    <a:gd name="T23" fmla="*/ 16 h 41"/>
                    <a:gd name="T24" fmla="*/ 39 w 39"/>
                    <a:gd name="T25" fmla="*/ 16 h 41"/>
                    <a:gd name="T26" fmla="*/ 36 w 39"/>
                    <a:gd name="T27" fmla="*/ 15 h 41"/>
                    <a:gd name="T28" fmla="*/ 34 w 39"/>
                    <a:gd name="T29" fmla="*/ 15 h 41"/>
                    <a:gd name="T30" fmla="*/ 32 w 39"/>
                    <a:gd name="T31" fmla="*/ 15 h 41"/>
                    <a:gd name="T32" fmla="*/ 30 w 39"/>
                    <a:gd name="T33" fmla="*/ 10 h 41"/>
                    <a:gd name="T34" fmla="*/ 30 w 39"/>
                    <a:gd name="T35" fmla="*/ 10 h 41"/>
                    <a:gd name="T36" fmla="*/ 15 w 39"/>
                    <a:gd name="T3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9" h="41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0"/>
                        <a:pt x="13" y="1"/>
                        <a:pt x="13" y="2"/>
                      </a:cubicBezTo>
                      <a:cubicBezTo>
                        <a:pt x="15" y="9"/>
                        <a:pt x="10" y="15"/>
                        <a:pt x="6" y="20"/>
                      </a:cubicBezTo>
                      <a:cubicBezTo>
                        <a:pt x="2" y="24"/>
                        <a:pt x="0" y="32"/>
                        <a:pt x="4" y="38"/>
                      </a:cubicBezTo>
                      <a:cubicBezTo>
                        <a:pt x="4" y="38"/>
                        <a:pt x="4" y="38"/>
                        <a:pt x="4" y="38"/>
                      </a:cubicBezTo>
                      <a:cubicBezTo>
                        <a:pt x="6" y="36"/>
                        <a:pt x="7" y="33"/>
                        <a:pt x="9" y="31"/>
                      </a:cubicBezTo>
                      <a:cubicBezTo>
                        <a:pt x="11" y="29"/>
                        <a:pt x="11" y="25"/>
                        <a:pt x="15" y="25"/>
                      </a:cubicBezTo>
                      <a:cubicBezTo>
                        <a:pt x="16" y="25"/>
                        <a:pt x="17" y="25"/>
                        <a:pt x="18" y="26"/>
                      </a:cubicBezTo>
                      <a:cubicBezTo>
                        <a:pt x="30" y="31"/>
                        <a:pt x="15" y="36"/>
                        <a:pt x="19" y="41"/>
                      </a:cubicBezTo>
                      <a:cubicBezTo>
                        <a:pt x="25" y="37"/>
                        <a:pt x="33" y="34"/>
                        <a:pt x="32" y="25"/>
                      </a:cubicBezTo>
                      <a:cubicBezTo>
                        <a:pt x="32" y="20"/>
                        <a:pt x="37" y="19"/>
                        <a:pt x="39" y="16"/>
                      </a:cubicBez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8" y="15"/>
                        <a:pt x="37" y="15"/>
                        <a:pt x="36" y="15"/>
                      </a:cubicBezTo>
                      <a:cubicBezTo>
                        <a:pt x="35" y="15"/>
                        <a:pt x="35" y="15"/>
                        <a:pt x="34" y="15"/>
                      </a:cubicBezTo>
                      <a:cubicBezTo>
                        <a:pt x="33" y="15"/>
                        <a:pt x="33" y="15"/>
                        <a:pt x="32" y="15"/>
                      </a:cubicBezTo>
                      <a:cubicBezTo>
                        <a:pt x="30" y="15"/>
                        <a:pt x="29" y="14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23" y="9"/>
                        <a:pt x="20" y="3"/>
                        <a:pt x="15" y="0"/>
                      </a:cubicBezTo>
                    </a:path>
                  </a:pathLst>
                </a:custGeom>
                <a:solidFill>
                  <a:srgbClr val="4E2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0" name="Freeform 2507"/>
                <p:cNvSpPr/>
                <p:nvPr/>
              </p:nvSpPr>
              <p:spPr bwMode="auto">
                <a:xfrm>
                  <a:off x="3730" y="4040"/>
                  <a:ext cx="55" cy="44"/>
                </a:xfrm>
                <a:custGeom>
                  <a:avLst/>
                  <a:gdLst>
                    <a:gd name="T0" fmla="*/ 21 w 43"/>
                    <a:gd name="T1" fmla="*/ 0 h 35"/>
                    <a:gd name="T2" fmla="*/ 18 w 43"/>
                    <a:gd name="T3" fmla="*/ 1 h 35"/>
                    <a:gd name="T4" fmla="*/ 18 w 43"/>
                    <a:gd name="T5" fmla="*/ 1 h 35"/>
                    <a:gd name="T6" fmla="*/ 18 w 43"/>
                    <a:gd name="T7" fmla="*/ 1 h 35"/>
                    <a:gd name="T8" fmla="*/ 4 w 43"/>
                    <a:gd name="T9" fmla="*/ 20 h 35"/>
                    <a:gd name="T10" fmla="*/ 5 w 43"/>
                    <a:gd name="T11" fmla="*/ 29 h 35"/>
                    <a:gd name="T12" fmla="*/ 9 w 43"/>
                    <a:gd name="T13" fmla="*/ 31 h 35"/>
                    <a:gd name="T14" fmla="*/ 15 w 43"/>
                    <a:gd name="T15" fmla="*/ 29 h 35"/>
                    <a:gd name="T16" fmla="*/ 21 w 43"/>
                    <a:gd name="T17" fmla="*/ 25 h 35"/>
                    <a:gd name="T18" fmla="*/ 25 w 43"/>
                    <a:gd name="T19" fmla="*/ 33 h 35"/>
                    <a:gd name="T20" fmla="*/ 30 w 43"/>
                    <a:gd name="T21" fmla="*/ 35 h 35"/>
                    <a:gd name="T22" fmla="*/ 30 w 43"/>
                    <a:gd name="T23" fmla="*/ 35 h 35"/>
                    <a:gd name="T24" fmla="*/ 39 w 43"/>
                    <a:gd name="T25" fmla="*/ 23 h 35"/>
                    <a:gd name="T26" fmla="*/ 41 w 43"/>
                    <a:gd name="T27" fmla="*/ 23 h 35"/>
                    <a:gd name="T28" fmla="*/ 41 w 43"/>
                    <a:gd name="T29" fmla="*/ 23 h 35"/>
                    <a:gd name="T30" fmla="*/ 41 w 43"/>
                    <a:gd name="T31" fmla="*/ 23 h 35"/>
                    <a:gd name="T32" fmla="*/ 40 w 43"/>
                    <a:gd name="T33" fmla="*/ 16 h 35"/>
                    <a:gd name="T34" fmla="*/ 40 w 43"/>
                    <a:gd name="T35" fmla="*/ 16 h 35"/>
                    <a:gd name="T36" fmla="*/ 40 w 43"/>
                    <a:gd name="T37" fmla="*/ 16 h 35"/>
                    <a:gd name="T38" fmla="*/ 34 w 43"/>
                    <a:gd name="T39" fmla="*/ 11 h 35"/>
                    <a:gd name="T40" fmla="*/ 29 w 43"/>
                    <a:gd name="T41" fmla="*/ 14 h 35"/>
                    <a:gd name="T42" fmla="*/ 29 w 43"/>
                    <a:gd name="T43" fmla="*/ 14 h 35"/>
                    <a:gd name="T44" fmla="*/ 28 w 43"/>
                    <a:gd name="T45" fmla="*/ 14 h 35"/>
                    <a:gd name="T46" fmla="*/ 28 w 43"/>
                    <a:gd name="T47" fmla="*/ 14 h 35"/>
                    <a:gd name="T48" fmla="*/ 29 w 43"/>
                    <a:gd name="T49" fmla="*/ 20 h 35"/>
                    <a:gd name="T50" fmla="*/ 28 w 43"/>
                    <a:gd name="T51" fmla="*/ 20 h 35"/>
                    <a:gd name="T52" fmla="*/ 26 w 43"/>
                    <a:gd name="T53" fmla="*/ 20 h 35"/>
                    <a:gd name="T54" fmla="*/ 28 w 43"/>
                    <a:gd name="T55" fmla="*/ 14 h 35"/>
                    <a:gd name="T56" fmla="*/ 23 w 43"/>
                    <a:gd name="T57" fmla="*/ 3 h 35"/>
                    <a:gd name="T58" fmla="*/ 21 w 43"/>
                    <a:gd name="T5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3" h="35">
                      <a:moveTo>
                        <a:pt x="21" y="0"/>
                      </a:moveTo>
                      <a:cubicBezTo>
                        <a:pt x="20" y="0"/>
                        <a:pt x="19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2" y="7"/>
                        <a:pt x="11" y="15"/>
                        <a:pt x="4" y="20"/>
                      </a:cubicBezTo>
                      <a:cubicBezTo>
                        <a:pt x="6" y="23"/>
                        <a:pt x="0" y="27"/>
                        <a:pt x="5" y="29"/>
                      </a:cubicBezTo>
                      <a:cubicBezTo>
                        <a:pt x="6" y="30"/>
                        <a:pt x="8" y="31"/>
                        <a:pt x="9" y="31"/>
                      </a:cubicBezTo>
                      <a:cubicBezTo>
                        <a:pt x="11" y="31"/>
                        <a:pt x="13" y="30"/>
                        <a:pt x="15" y="29"/>
                      </a:cubicBezTo>
                      <a:cubicBezTo>
                        <a:pt x="17" y="26"/>
                        <a:pt x="19" y="25"/>
                        <a:pt x="21" y="25"/>
                      </a:cubicBezTo>
                      <a:cubicBezTo>
                        <a:pt x="23" y="25"/>
                        <a:pt x="24" y="29"/>
                        <a:pt x="25" y="33"/>
                      </a:cubicBezTo>
                      <a:cubicBezTo>
                        <a:pt x="26" y="34"/>
                        <a:pt x="28" y="34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6" y="34"/>
                        <a:pt x="32" y="23"/>
                        <a:pt x="39" y="23"/>
                      </a:cubicBezTo>
                      <a:cubicBezTo>
                        <a:pt x="40" y="23"/>
                        <a:pt x="40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1" y="23"/>
                        <a:pt x="41" y="23"/>
                        <a:pt x="41" y="23"/>
                      </a:cubicBezTo>
                      <a:cubicBezTo>
                        <a:pt x="43" y="20"/>
                        <a:pt x="43" y="18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8" y="13"/>
                        <a:pt x="36" y="11"/>
                        <a:pt x="34" y="11"/>
                      </a:cubicBezTo>
                      <a:cubicBezTo>
                        <a:pt x="32" y="11"/>
                        <a:pt x="30" y="12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30" y="16"/>
                        <a:pt x="32" y="18"/>
                        <a:pt x="29" y="20"/>
                      </a:cubicBezTo>
                      <a:cubicBezTo>
                        <a:pt x="29" y="20"/>
                        <a:pt x="28" y="20"/>
                        <a:pt x="28" y="20"/>
                      </a:cubicBezTo>
                      <a:cubicBezTo>
                        <a:pt x="27" y="20"/>
                        <a:pt x="26" y="20"/>
                        <a:pt x="26" y="20"/>
                      </a:cubicBezTo>
                      <a:cubicBezTo>
                        <a:pt x="26" y="18"/>
                        <a:pt x="27" y="16"/>
                        <a:pt x="28" y="14"/>
                      </a:cubicBezTo>
                      <a:cubicBezTo>
                        <a:pt x="19" y="13"/>
                        <a:pt x="10" y="13"/>
                        <a:pt x="23" y="3"/>
                      </a:cubicBezTo>
                      <a:cubicBezTo>
                        <a:pt x="23" y="3"/>
                        <a:pt x="22" y="1"/>
                        <a:pt x="21" y="0"/>
                      </a:cubicBezTo>
                    </a:path>
                  </a:pathLst>
                </a:custGeom>
                <a:solidFill>
                  <a:srgbClr val="8F3A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1" name="Freeform 2508"/>
                <p:cNvSpPr/>
                <p:nvPr/>
              </p:nvSpPr>
              <p:spPr bwMode="auto">
                <a:xfrm>
                  <a:off x="3819" y="4080"/>
                  <a:ext cx="38" cy="22"/>
                </a:xfrm>
                <a:custGeom>
                  <a:avLst/>
                  <a:gdLst>
                    <a:gd name="T0" fmla="*/ 26 w 30"/>
                    <a:gd name="T1" fmla="*/ 0 h 17"/>
                    <a:gd name="T2" fmla="*/ 26 w 30"/>
                    <a:gd name="T3" fmla="*/ 0 h 17"/>
                    <a:gd name="T4" fmla="*/ 20 w 30"/>
                    <a:gd name="T5" fmla="*/ 2 h 17"/>
                    <a:gd name="T6" fmla="*/ 16 w 30"/>
                    <a:gd name="T7" fmla="*/ 1 h 17"/>
                    <a:gd name="T8" fmla="*/ 11 w 30"/>
                    <a:gd name="T9" fmla="*/ 1 h 17"/>
                    <a:gd name="T10" fmla="*/ 9 w 30"/>
                    <a:gd name="T11" fmla="*/ 1 h 17"/>
                    <a:gd name="T12" fmla="*/ 9 w 30"/>
                    <a:gd name="T13" fmla="*/ 1 h 17"/>
                    <a:gd name="T14" fmla="*/ 0 w 30"/>
                    <a:gd name="T15" fmla="*/ 14 h 17"/>
                    <a:gd name="T16" fmla="*/ 0 w 30"/>
                    <a:gd name="T17" fmla="*/ 14 h 17"/>
                    <a:gd name="T18" fmla="*/ 8 w 30"/>
                    <a:gd name="T19" fmla="*/ 17 h 17"/>
                    <a:gd name="T20" fmla="*/ 15 w 30"/>
                    <a:gd name="T21" fmla="*/ 13 h 17"/>
                    <a:gd name="T22" fmla="*/ 25 w 30"/>
                    <a:gd name="T23" fmla="*/ 7 h 17"/>
                    <a:gd name="T24" fmla="*/ 28 w 30"/>
                    <a:gd name="T25" fmla="*/ 7 h 17"/>
                    <a:gd name="T26" fmla="*/ 28 w 30"/>
                    <a:gd name="T27" fmla="*/ 7 h 17"/>
                    <a:gd name="T28" fmla="*/ 28 w 30"/>
                    <a:gd name="T29" fmla="*/ 7 h 17"/>
                    <a:gd name="T30" fmla="*/ 26 w 30"/>
                    <a:gd name="T31" fmla="*/ 0 h 17"/>
                    <a:gd name="T32" fmla="*/ 26 w 30"/>
                    <a:gd name="T33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0" h="17">
                      <a:moveTo>
                        <a:pt x="26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4" y="1"/>
                        <a:pt x="22" y="2"/>
                        <a:pt x="20" y="2"/>
                      </a:cubicBezTo>
                      <a:cubicBezTo>
                        <a:pt x="19" y="2"/>
                        <a:pt x="17" y="2"/>
                        <a:pt x="16" y="1"/>
                      </a:cubicBezTo>
                      <a:cubicBezTo>
                        <a:pt x="14" y="1"/>
                        <a:pt x="12" y="1"/>
                        <a:pt x="11" y="1"/>
                      </a:cubicBezTo>
                      <a:cubicBezTo>
                        <a:pt x="10" y="1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7"/>
                        <a:pt x="0" y="7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3" y="16"/>
                        <a:pt x="5" y="17"/>
                        <a:pt x="8" y="17"/>
                      </a:cubicBezTo>
                      <a:cubicBezTo>
                        <a:pt x="10" y="17"/>
                        <a:pt x="13" y="16"/>
                        <a:pt x="15" y="13"/>
                      </a:cubicBezTo>
                      <a:cubicBezTo>
                        <a:pt x="18" y="11"/>
                        <a:pt x="21" y="7"/>
                        <a:pt x="25" y="7"/>
                      </a:cubicBezTo>
                      <a:cubicBezTo>
                        <a:pt x="26" y="7"/>
                        <a:pt x="27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30" y="4"/>
                        <a:pt x="29" y="2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</a:path>
                  </a:pathLst>
                </a:custGeom>
                <a:solidFill>
                  <a:srgbClr val="5A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2" name="Freeform 2509"/>
                <p:cNvSpPr/>
                <p:nvPr/>
              </p:nvSpPr>
              <p:spPr bwMode="auto">
                <a:xfrm>
                  <a:off x="3838" y="4059"/>
                  <a:ext cx="34" cy="18"/>
                </a:xfrm>
                <a:custGeom>
                  <a:avLst/>
                  <a:gdLst>
                    <a:gd name="T0" fmla="*/ 10 w 27"/>
                    <a:gd name="T1" fmla="*/ 0 h 14"/>
                    <a:gd name="T2" fmla="*/ 1 w 27"/>
                    <a:gd name="T3" fmla="*/ 4 h 14"/>
                    <a:gd name="T4" fmla="*/ 1 w 27"/>
                    <a:gd name="T5" fmla="*/ 4 h 14"/>
                    <a:gd name="T6" fmla="*/ 0 w 27"/>
                    <a:gd name="T7" fmla="*/ 9 h 14"/>
                    <a:gd name="T8" fmla="*/ 5 w 27"/>
                    <a:gd name="T9" fmla="*/ 14 h 14"/>
                    <a:gd name="T10" fmla="*/ 7 w 27"/>
                    <a:gd name="T11" fmla="*/ 14 h 14"/>
                    <a:gd name="T12" fmla="*/ 7 w 27"/>
                    <a:gd name="T13" fmla="*/ 14 h 14"/>
                    <a:gd name="T14" fmla="*/ 7 w 27"/>
                    <a:gd name="T15" fmla="*/ 14 h 14"/>
                    <a:gd name="T16" fmla="*/ 10 w 27"/>
                    <a:gd name="T17" fmla="*/ 9 h 14"/>
                    <a:gd name="T18" fmla="*/ 13 w 27"/>
                    <a:gd name="T19" fmla="*/ 9 h 14"/>
                    <a:gd name="T20" fmla="*/ 19 w 27"/>
                    <a:gd name="T21" fmla="*/ 10 h 14"/>
                    <a:gd name="T22" fmla="*/ 27 w 27"/>
                    <a:gd name="T23" fmla="*/ 8 h 14"/>
                    <a:gd name="T24" fmla="*/ 27 w 27"/>
                    <a:gd name="T25" fmla="*/ 8 h 14"/>
                    <a:gd name="T26" fmla="*/ 20 w 27"/>
                    <a:gd name="T27" fmla="*/ 0 h 14"/>
                    <a:gd name="T28" fmla="*/ 20 w 27"/>
                    <a:gd name="T29" fmla="*/ 0 h 14"/>
                    <a:gd name="T30" fmla="*/ 20 w 27"/>
                    <a:gd name="T31" fmla="*/ 0 h 14"/>
                    <a:gd name="T32" fmla="*/ 19 w 27"/>
                    <a:gd name="T33" fmla="*/ 0 h 14"/>
                    <a:gd name="T34" fmla="*/ 16 w 27"/>
                    <a:gd name="T35" fmla="*/ 1 h 14"/>
                    <a:gd name="T36" fmla="*/ 13 w 27"/>
                    <a:gd name="T37" fmla="*/ 1 h 14"/>
                    <a:gd name="T38" fmla="*/ 10 w 27"/>
                    <a:gd name="T3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7" h="14">
                      <a:moveTo>
                        <a:pt x="10" y="0"/>
                      </a:moveTo>
                      <a:cubicBezTo>
                        <a:pt x="8" y="4"/>
                        <a:pt x="4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7"/>
                        <a:pt x="0" y="9"/>
                      </a:cubicBezTo>
                      <a:cubicBezTo>
                        <a:pt x="1" y="13"/>
                        <a:pt x="2" y="14"/>
                        <a:pt x="5" y="14"/>
                      </a:cubicBezTo>
                      <a:cubicBezTo>
                        <a:pt x="5" y="14"/>
                        <a:pt x="6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6" y="10"/>
                        <a:pt x="8" y="9"/>
                        <a:pt x="10" y="9"/>
                      </a:cubicBezTo>
                      <a:cubicBezTo>
                        <a:pt x="11" y="9"/>
                        <a:pt x="12" y="9"/>
                        <a:pt x="13" y="9"/>
                      </a:cubicBezTo>
                      <a:cubicBezTo>
                        <a:pt x="15" y="10"/>
                        <a:pt x="17" y="10"/>
                        <a:pt x="19" y="10"/>
                      </a:cubicBezTo>
                      <a:cubicBezTo>
                        <a:pt x="22" y="10"/>
                        <a:pt x="24" y="10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4" y="6"/>
                        <a:pt x="20" y="5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0"/>
                        <a:pt x="16" y="1"/>
                      </a:cubicBezTo>
                      <a:cubicBezTo>
                        <a:pt x="15" y="1"/>
                        <a:pt x="14" y="1"/>
                        <a:pt x="13" y="1"/>
                      </a:cubicBezTo>
                      <a:cubicBezTo>
                        <a:pt x="12" y="1"/>
                        <a:pt x="11" y="1"/>
                        <a:pt x="10" y="0"/>
                      </a:cubicBezTo>
                    </a:path>
                  </a:pathLst>
                </a:custGeom>
                <a:solidFill>
                  <a:srgbClr val="5A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3" name="Freeform 2510"/>
                <p:cNvSpPr/>
                <p:nvPr/>
              </p:nvSpPr>
              <p:spPr bwMode="auto">
                <a:xfrm>
                  <a:off x="3807" y="4046"/>
                  <a:ext cx="28" cy="24"/>
                </a:xfrm>
                <a:custGeom>
                  <a:avLst/>
                  <a:gdLst>
                    <a:gd name="T0" fmla="*/ 5 w 22"/>
                    <a:gd name="T1" fmla="*/ 0 h 19"/>
                    <a:gd name="T2" fmla="*/ 0 w 22"/>
                    <a:gd name="T3" fmla="*/ 3 h 19"/>
                    <a:gd name="T4" fmla="*/ 5 w 22"/>
                    <a:gd name="T5" fmla="*/ 10 h 19"/>
                    <a:gd name="T6" fmla="*/ 5 w 22"/>
                    <a:gd name="T7" fmla="*/ 10 h 19"/>
                    <a:gd name="T8" fmla="*/ 9 w 22"/>
                    <a:gd name="T9" fmla="*/ 18 h 19"/>
                    <a:gd name="T10" fmla="*/ 9 w 22"/>
                    <a:gd name="T11" fmla="*/ 18 h 19"/>
                    <a:gd name="T12" fmla="*/ 9 w 22"/>
                    <a:gd name="T13" fmla="*/ 18 h 19"/>
                    <a:gd name="T14" fmla="*/ 19 w 22"/>
                    <a:gd name="T15" fmla="*/ 13 h 19"/>
                    <a:gd name="T16" fmla="*/ 19 w 22"/>
                    <a:gd name="T17" fmla="*/ 13 h 19"/>
                    <a:gd name="T18" fmla="*/ 19 w 22"/>
                    <a:gd name="T19" fmla="*/ 3 h 19"/>
                    <a:gd name="T20" fmla="*/ 11 w 22"/>
                    <a:gd name="T21" fmla="*/ 6 h 19"/>
                    <a:gd name="T22" fmla="*/ 5 w 22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19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5"/>
                        <a:pt x="6" y="6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8" y="12"/>
                        <a:pt x="10" y="15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13" y="17"/>
                        <a:pt x="18" y="19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2" y="10"/>
                        <a:pt x="19" y="7"/>
                        <a:pt x="19" y="3"/>
                      </a:cubicBezTo>
                      <a:cubicBezTo>
                        <a:pt x="16" y="4"/>
                        <a:pt x="14" y="6"/>
                        <a:pt x="11" y="6"/>
                      </a:cubicBezTo>
                      <a:cubicBezTo>
                        <a:pt x="9" y="6"/>
                        <a:pt x="7" y="5"/>
                        <a:pt x="5" y="0"/>
                      </a:cubicBezTo>
                    </a:path>
                  </a:pathLst>
                </a:custGeom>
                <a:solidFill>
                  <a:srgbClr val="6A3B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4" name="Freeform 2511"/>
                <p:cNvSpPr/>
                <p:nvPr/>
              </p:nvSpPr>
              <p:spPr bwMode="auto">
                <a:xfrm>
                  <a:off x="3791" y="4059"/>
                  <a:ext cx="29" cy="18"/>
                </a:xfrm>
                <a:custGeom>
                  <a:avLst/>
                  <a:gdLst>
                    <a:gd name="T0" fmla="*/ 18 w 23"/>
                    <a:gd name="T1" fmla="*/ 0 h 14"/>
                    <a:gd name="T2" fmla="*/ 0 w 23"/>
                    <a:gd name="T3" fmla="*/ 3 h 14"/>
                    <a:gd name="T4" fmla="*/ 0 w 23"/>
                    <a:gd name="T5" fmla="*/ 3 h 14"/>
                    <a:gd name="T6" fmla="*/ 0 w 23"/>
                    <a:gd name="T7" fmla="*/ 3 h 14"/>
                    <a:gd name="T8" fmla="*/ 0 w 23"/>
                    <a:gd name="T9" fmla="*/ 3 h 14"/>
                    <a:gd name="T10" fmla="*/ 5 w 23"/>
                    <a:gd name="T11" fmla="*/ 10 h 14"/>
                    <a:gd name="T12" fmla="*/ 5 w 23"/>
                    <a:gd name="T13" fmla="*/ 10 h 14"/>
                    <a:gd name="T14" fmla="*/ 5 w 23"/>
                    <a:gd name="T15" fmla="*/ 10 h 14"/>
                    <a:gd name="T16" fmla="*/ 8 w 23"/>
                    <a:gd name="T17" fmla="*/ 8 h 14"/>
                    <a:gd name="T18" fmla="*/ 6 w 23"/>
                    <a:gd name="T19" fmla="*/ 14 h 14"/>
                    <a:gd name="T20" fmla="*/ 6 w 23"/>
                    <a:gd name="T21" fmla="*/ 14 h 14"/>
                    <a:gd name="T22" fmla="*/ 6 w 23"/>
                    <a:gd name="T23" fmla="*/ 14 h 14"/>
                    <a:gd name="T24" fmla="*/ 19 w 23"/>
                    <a:gd name="T25" fmla="*/ 8 h 14"/>
                    <a:gd name="T26" fmla="*/ 22 w 23"/>
                    <a:gd name="T27" fmla="*/ 8 h 14"/>
                    <a:gd name="T28" fmla="*/ 22 w 23"/>
                    <a:gd name="T29" fmla="*/ 8 h 14"/>
                    <a:gd name="T30" fmla="*/ 18 w 23"/>
                    <a:gd name="T3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3" h="14">
                      <a:moveTo>
                        <a:pt x="18" y="0"/>
                      </a:moveTo>
                      <a:cubicBezTo>
                        <a:pt x="12" y="1"/>
                        <a:pt x="6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7"/>
                        <a:pt x="3" y="8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9"/>
                        <a:pt x="7" y="9"/>
                        <a:pt x="8" y="8"/>
                      </a:cubicBezTo>
                      <a:cubicBezTo>
                        <a:pt x="7" y="10"/>
                        <a:pt x="6" y="12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10" y="12"/>
                        <a:pt x="14" y="8"/>
                        <a:pt x="19" y="8"/>
                      </a:cubicBezTo>
                      <a:cubicBezTo>
                        <a:pt x="20" y="8"/>
                        <a:pt x="21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3" y="5"/>
                        <a:pt x="21" y="2"/>
                        <a:pt x="18" y="0"/>
                      </a:cubicBezTo>
                    </a:path>
                  </a:pathLst>
                </a:custGeom>
                <a:solidFill>
                  <a:srgbClr val="8738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5" name="Freeform 2512"/>
                <p:cNvSpPr/>
                <p:nvPr/>
              </p:nvSpPr>
              <p:spPr bwMode="auto">
                <a:xfrm>
                  <a:off x="3824" y="4070"/>
                  <a:ext cx="28" cy="13"/>
                </a:xfrm>
                <a:custGeom>
                  <a:avLst/>
                  <a:gdLst>
                    <a:gd name="T0" fmla="*/ 11 w 22"/>
                    <a:gd name="T1" fmla="*/ 0 h 10"/>
                    <a:gd name="T2" fmla="*/ 5 w 22"/>
                    <a:gd name="T3" fmla="*/ 9 h 10"/>
                    <a:gd name="T4" fmla="*/ 5 w 22"/>
                    <a:gd name="T5" fmla="*/ 9 h 10"/>
                    <a:gd name="T6" fmla="*/ 7 w 22"/>
                    <a:gd name="T7" fmla="*/ 9 h 10"/>
                    <a:gd name="T8" fmla="*/ 12 w 22"/>
                    <a:gd name="T9" fmla="*/ 9 h 10"/>
                    <a:gd name="T10" fmla="*/ 16 w 22"/>
                    <a:gd name="T11" fmla="*/ 10 h 10"/>
                    <a:gd name="T12" fmla="*/ 22 w 22"/>
                    <a:gd name="T13" fmla="*/ 8 h 10"/>
                    <a:gd name="T14" fmla="*/ 22 w 22"/>
                    <a:gd name="T15" fmla="*/ 8 h 10"/>
                    <a:gd name="T16" fmla="*/ 18 w 22"/>
                    <a:gd name="T17" fmla="*/ 5 h 10"/>
                    <a:gd name="T18" fmla="*/ 18 w 22"/>
                    <a:gd name="T19" fmla="*/ 5 h 10"/>
                    <a:gd name="T20" fmla="*/ 16 w 22"/>
                    <a:gd name="T21" fmla="*/ 5 h 10"/>
                    <a:gd name="T22" fmla="*/ 11 w 22"/>
                    <a:gd name="T23" fmla="*/ 0 h 10"/>
                    <a:gd name="T24" fmla="*/ 11 w 22"/>
                    <a:gd name="T2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10">
                      <a:moveTo>
                        <a:pt x="11" y="0"/>
                      </a:moveTo>
                      <a:cubicBezTo>
                        <a:pt x="8" y="2"/>
                        <a:pt x="0" y="1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9"/>
                        <a:pt x="6" y="9"/>
                        <a:pt x="7" y="9"/>
                      </a:cubicBezTo>
                      <a:cubicBezTo>
                        <a:pt x="8" y="9"/>
                        <a:pt x="10" y="9"/>
                        <a:pt x="12" y="9"/>
                      </a:cubicBezTo>
                      <a:cubicBezTo>
                        <a:pt x="13" y="10"/>
                        <a:pt x="15" y="10"/>
                        <a:pt x="16" y="10"/>
                      </a:cubicBezTo>
                      <a:cubicBezTo>
                        <a:pt x="18" y="10"/>
                        <a:pt x="20" y="9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1" y="7"/>
                        <a:pt x="19" y="6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3" y="5"/>
                        <a:pt x="12" y="4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7827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6" name="Freeform 2513"/>
                <p:cNvSpPr/>
                <p:nvPr/>
              </p:nvSpPr>
              <p:spPr bwMode="auto">
                <a:xfrm>
                  <a:off x="3781" y="4056"/>
                  <a:ext cx="16" cy="16"/>
                </a:xfrm>
                <a:custGeom>
                  <a:avLst/>
                  <a:gdLst>
                    <a:gd name="T0" fmla="*/ 4 w 13"/>
                    <a:gd name="T1" fmla="*/ 0 h 12"/>
                    <a:gd name="T2" fmla="*/ 0 w 13"/>
                    <a:gd name="T3" fmla="*/ 3 h 12"/>
                    <a:gd name="T4" fmla="*/ 0 w 13"/>
                    <a:gd name="T5" fmla="*/ 3 h 12"/>
                    <a:gd name="T6" fmla="*/ 1 w 13"/>
                    <a:gd name="T7" fmla="*/ 10 h 12"/>
                    <a:gd name="T8" fmla="*/ 1 w 13"/>
                    <a:gd name="T9" fmla="*/ 10 h 12"/>
                    <a:gd name="T10" fmla="*/ 7 w 13"/>
                    <a:gd name="T11" fmla="*/ 11 h 12"/>
                    <a:gd name="T12" fmla="*/ 7 w 13"/>
                    <a:gd name="T13" fmla="*/ 11 h 12"/>
                    <a:gd name="T14" fmla="*/ 11 w 13"/>
                    <a:gd name="T15" fmla="*/ 12 h 12"/>
                    <a:gd name="T16" fmla="*/ 13 w 13"/>
                    <a:gd name="T17" fmla="*/ 12 h 12"/>
                    <a:gd name="T18" fmla="*/ 13 w 13"/>
                    <a:gd name="T19" fmla="*/ 12 h 12"/>
                    <a:gd name="T20" fmla="*/ 8 w 13"/>
                    <a:gd name="T21" fmla="*/ 5 h 12"/>
                    <a:gd name="T22" fmla="*/ 8 w 13"/>
                    <a:gd name="T23" fmla="*/ 5 h 12"/>
                    <a:gd name="T24" fmla="*/ 8 w 13"/>
                    <a:gd name="T25" fmla="*/ 5 h 12"/>
                    <a:gd name="T26" fmla="*/ 7 w 13"/>
                    <a:gd name="T27" fmla="*/ 1 h 12"/>
                    <a:gd name="T28" fmla="*/ 4 w 13"/>
                    <a:gd name="T2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3" h="12">
                      <a:moveTo>
                        <a:pt x="4" y="0"/>
                      </a:moveTo>
                      <a:cubicBezTo>
                        <a:pt x="2" y="0"/>
                        <a:pt x="1" y="1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3" y="5"/>
                        <a:pt x="3" y="7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3" y="10"/>
                        <a:pt x="5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2"/>
                        <a:pt x="9" y="12"/>
                        <a:pt x="11" y="12"/>
                      </a:cubicBezTo>
                      <a:cubicBezTo>
                        <a:pt x="11" y="12"/>
                        <a:pt x="12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1" y="10"/>
                        <a:pt x="8" y="9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4"/>
                        <a:pt x="8" y="2"/>
                        <a:pt x="7" y="1"/>
                      </a:cubicBezTo>
                      <a:cubicBezTo>
                        <a:pt x="6" y="0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782B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7" name="Freeform 2514"/>
                <p:cNvSpPr/>
                <p:nvPr/>
              </p:nvSpPr>
              <p:spPr bwMode="auto">
                <a:xfrm>
                  <a:off x="3789" y="4069"/>
                  <a:ext cx="12" cy="9"/>
                </a:xfrm>
                <a:custGeom>
                  <a:avLst/>
                  <a:gdLst>
                    <a:gd name="T0" fmla="*/ 10 w 10"/>
                    <a:gd name="T1" fmla="*/ 0 h 7"/>
                    <a:gd name="T2" fmla="*/ 7 w 10"/>
                    <a:gd name="T3" fmla="*/ 2 h 7"/>
                    <a:gd name="T4" fmla="*/ 7 w 10"/>
                    <a:gd name="T5" fmla="*/ 2 h 7"/>
                    <a:gd name="T6" fmla="*/ 5 w 10"/>
                    <a:gd name="T7" fmla="*/ 2 h 7"/>
                    <a:gd name="T8" fmla="*/ 1 w 10"/>
                    <a:gd name="T9" fmla="*/ 1 h 7"/>
                    <a:gd name="T10" fmla="*/ 1 w 10"/>
                    <a:gd name="T11" fmla="*/ 1 h 7"/>
                    <a:gd name="T12" fmla="*/ 2 w 10"/>
                    <a:gd name="T13" fmla="*/ 7 h 7"/>
                    <a:gd name="T14" fmla="*/ 8 w 10"/>
                    <a:gd name="T15" fmla="*/ 6 h 7"/>
                    <a:gd name="T16" fmla="*/ 8 w 10"/>
                    <a:gd name="T17" fmla="*/ 6 h 7"/>
                    <a:gd name="T18" fmla="*/ 10 w 10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7">
                      <a:moveTo>
                        <a:pt x="10" y="0"/>
                      </a:moveTo>
                      <a:cubicBezTo>
                        <a:pt x="9" y="1"/>
                        <a:pt x="8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5" y="2"/>
                        <a:pt x="5" y="2"/>
                      </a:cubicBezTo>
                      <a:cubicBezTo>
                        <a:pt x="3" y="2"/>
                        <a:pt x="2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6"/>
                        <a:pt x="0" y="7"/>
                        <a:pt x="2" y="7"/>
                      </a:cubicBezTo>
                      <a:cubicBezTo>
                        <a:pt x="4" y="7"/>
                        <a:pt x="6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4"/>
                        <a:pt x="9" y="2"/>
                        <a:pt x="10" y="0"/>
                      </a:cubicBezTo>
                    </a:path>
                  </a:pathLst>
                </a:custGeom>
                <a:solidFill>
                  <a:srgbClr val="7D46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8" name="Freeform 2515"/>
                <p:cNvSpPr/>
                <p:nvPr/>
              </p:nvSpPr>
              <p:spPr bwMode="auto">
                <a:xfrm>
                  <a:off x="3078" y="3461"/>
                  <a:ext cx="41" cy="34"/>
                </a:xfrm>
                <a:custGeom>
                  <a:avLst/>
                  <a:gdLst>
                    <a:gd name="T0" fmla="*/ 22 w 33"/>
                    <a:gd name="T1" fmla="*/ 0 h 27"/>
                    <a:gd name="T2" fmla="*/ 22 w 33"/>
                    <a:gd name="T3" fmla="*/ 0 h 27"/>
                    <a:gd name="T4" fmla="*/ 20 w 33"/>
                    <a:gd name="T5" fmla="*/ 3 h 27"/>
                    <a:gd name="T6" fmla="*/ 20 w 33"/>
                    <a:gd name="T7" fmla="*/ 3 h 27"/>
                    <a:gd name="T8" fmla="*/ 22 w 33"/>
                    <a:gd name="T9" fmla="*/ 14 h 27"/>
                    <a:gd name="T10" fmla="*/ 9 w 33"/>
                    <a:gd name="T11" fmla="*/ 11 h 27"/>
                    <a:gd name="T12" fmla="*/ 4 w 33"/>
                    <a:gd name="T13" fmla="*/ 13 h 27"/>
                    <a:gd name="T14" fmla="*/ 1 w 33"/>
                    <a:gd name="T15" fmla="*/ 25 h 27"/>
                    <a:gd name="T16" fmla="*/ 1 w 33"/>
                    <a:gd name="T17" fmla="*/ 25 h 27"/>
                    <a:gd name="T18" fmla="*/ 1 w 33"/>
                    <a:gd name="T19" fmla="*/ 25 h 27"/>
                    <a:gd name="T20" fmla="*/ 1 w 33"/>
                    <a:gd name="T21" fmla="*/ 25 h 27"/>
                    <a:gd name="T22" fmla="*/ 1 w 33"/>
                    <a:gd name="T23" fmla="*/ 25 h 27"/>
                    <a:gd name="T24" fmla="*/ 1 w 33"/>
                    <a:gd name="T25" fmla="*/ 25 h 27"/>
                    <a:gd name="T26" fmla="*/ 5 w 33"/>
                    <a:gd name="T27" fmla="*/ 27 h 27"/>
                    <a:gd name="T28" fmla="*/ 7 w 33"/>
                    <a:gd name="T29" fmla="*/ 26 h 27"/>
                    <a:gd name="T30" fmla="*/ 7 w 33"/>
                    <a:gd name="T31" fmla="*/ 26 h 27"/>
                    <a:gd name="T32" fmla="*/ 7 w 33"/>
                    <a:gd name="T33" fmla="*/ 26 h 27"/>
                    <a:gd name="T34" fmla="*/ 22 w 33"/>
                    <a:gd name="T35" fmla="*/ 19 h 27"/>
                    <a:gd name="T36" fmla="*/ 26 w 33"/>
                    <a:gd name="T37" fmla="*/ 17 h 27"/>
                    <a:gd name="T38" fmla="*/ 33 w 33"/>
                    <a:gd name="T39" fmla="*/ 21 h 27"/>
                    <a:gd name="T40" fmla="*/ 33 w 33"/>
                    <a:gd name="T41" fmla="*/ 21 h 27"/>
                    <a:gd name="T42" fmla="*/ 33 w 33"/>
                    <a:gd name="T43" fmla="*/ 17 h 27"/>
                    <a:gd name="T44" fmla="*/ 27 w 33"/>
                    <a:gd name="T45" fmla="*/ 1 h 27"/>
                    <a:gd name="T46" fmla="*/ 22 w 33"/>
                    <a:gd name="T47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3" h="27">
                      <a:moveTo>
                        <a:pt x="22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1"/>
                        <a:pt x="21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1" y="6"/>
                        <a:pt x="21" y="9"/>
                        <a:pt x="22" y="14"/>
                      </a:cubicBezTo>
                      <a:cubicBezTo>
                        <a:pt x="17" y="13"/>
                        <a:pt x="13" y="11"/>
                        <a:pt x="9" y="11"/>
                      </a:cubicBezTo>
                      <a:cubicBezTo>
                        <a:pt x="8" y="11"/>
                        <a:pt x="6" y="12"/>
                        <a:pt x="4" y="13"/>
                      </a:cubicBezTo>
                      <a:cubicBezTo>
                        <a:pt x="0" y="16"/>
                        <a:pt x="2" y="21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3" y="26"/>
                        <a:pt x="4" y="27"/>
                        <a:pt x="5" y="27"/>
                      </a:cubicBezTo>
                      <a:cubicBezTo>
                        <a:pt x="6" y="27"/>
                        <a:pt x="7" y="27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12" y="23"/>
                        <a:pt x="18" y="24"/>
                        <a:pt x="22" y="19"/>
                      </a:cubicBezTo>
                      <a:cubicBezTo>
                        <a:pt x="23" y="18"/>
                        <a:pt x="24" y="17"/>
                        <a:pt x="26" y="17"/>
                      </a:cubicBezTo>
                      <a:cubicBezTo>
                        <a:pt x="28" y="17"/>
                        <a:pt x="31" y="20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33" y="20"/>
                        <a:pt x="33" y="19"/>
                        <a:pt x="33" y="17"/>
                      </a:cubicBezTo>
                      <a:cubicBezTo>
                        <a:pt x="27" y="13"/>
                        <a:pt x="29" y="6"/>
                        <a:pt x="27" y="1"/>
                      </a:cubicBezTo>
                      <a:cubicBezTo>
                        <a:pt x="25" y="1"/>
                        <a:pt x="23" y="1"/>
                        <a:pt x="22" y="0"/>
                      </a:cubicBezTo>
                    </a:path>
                  </a:pathLst>
                </a:custGeom>
                <a:solidFill>
                  <a:srgbClr val="6C29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29" name="Freeform 2516"/>
                <p:cNvSpPr/>
                <p:nvPr/>
              </p:nvSpPr>
              <p:spPr bwMode="auto">
                <a:xfrm>
                  <a:off x="3052" y="3492"/>
                  <a:ext cx="27" cy="30"/>
                </a:xfrm>
                <a:custGeom>
                  <a:avLst/>
                  <a:gdLst>
                    <a:gd name="T0" fmla="*/ 16 w 21"/>
                    <a:gd name="T1" fmla="*/ 0 h 24"/>
                    <a:gd name="T2" fmla="*/ 16 w 21"/>
                    <a:gd name="T3" fmla="*/ 0 h 24"/>
                    <a:gd name="T4" fmla="*/ 1 w 21"/>
                    <a:gd name="T5" fmla="*/ 19 h 24"/>
                    <a:gd name="T6" fmla="*/ 0 w 21"/>
                    <a:gd name="T7" fmla="*/ 19 h 24"/>
                    <a:gd name="T8" fmla="*/ 0 w 21"/>
                    <a:gd name="T9" fmla="*/ 19 h 24"/>
                    <a:gd name="T10" fmla="*/ 4 w 21"/>
                    <a:gd name="T11" fmla="*/ 24 h 24"/>
                    <a:gd name="T12" fmla="*/ 6 w 21"/>
                    <a:gd name="T13" fmla="*/ 23 h 24"/>
                    <a:gd name="T14" fmla="*/ 21 w 21"/>
                    <a:gd name="T15" fmla="*/ 1 h 24"/>
                    <a:gd name="T16" fmla="*/ 21 w 21"/>
                    <a:gd name="T17" fmla="*/ 1 h 24"/>
                    <a:gd name="T18" fmla="*/ 21 w 21"/>
                    <a:gd name="T19" fmla="*/ 1 h 24"/>
                    <a:gd name="T20" fmla="*/ 21 w 21"/>
                    <a:gd name="T21" fmla="*/ 1 h 24"/>
                    <a:gd name="T22" fmla="*/ 16 w 21"/>
                    <a:gd name="T23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1" h="24">
                      <a:moveTo>
                        <a:pt x="16" y="0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8" y="5"/>
                        <a:pt x="3" y="11"/>
                        <a:pt x="1" y="19"/>
                      </a:cubicBezTo>
                      <a:cubicBezTo>
                        <a:pt x="1" y="19"/>
                        <a:pt x="1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1"/>
                        <a:pt x="3" y="24"/>
                        <a:pt x="4" y="24"/>
                      </a:cubicBezTo>
                      <a:cubicBezTo>
                        <a:pt x="5" y="24"/>
                        <a:pt x="5" y="23"/>
                        <a:pt x="6" y="23"/>
                      </a:cubicBezTo>
                      <a:cubicBezTo>
                        <a:pt x="11" y="16"/>
                        <a:pt x="21" y="12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19" y="1"/>
                        <a:pt x="17" y="1"/>
                        <a:pt x="16" y="0"/>
                      </a:cubicBezTo>
                    </a:path>
                  </a:pathLst>
                </a:custGeom>
                <a:solidFill>
                  <a:srgbClr val="3120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0" name="Freeform 2517"/>
                <p:cNvSpPr/>
                <p:nvPr/>
              </p:nvSpPr>
              <p:spPr bwMode="auto">
                <a:xfrm>
                  <a:off x="3070" y="3465"/>
                  <a:ext cx="35" cy="28"/>
                </a:xfrm>
                <a:custGeom>
                  <a:avLst/>
                  <a:gdLst>
                    <a:gd name="T0" fmla="*/ 26 w 28"/>
                    <a:gd name="T1" fmla="*/ 0 h 22"/>
                    <a:gd name="T2" fmla="*/ 2 w 28"/>
                    <a:gd name="T3" fmla="*/ 21 h 22"/>
                    <a:gd name="T4" fmla="*/ 2 w 28"/>
                    <a:gd name="T5" fmla="*/ 21 h 22"/>
                    <a:gd name="T6" fmla="*/ 7 w 28"/>
                    <a:gd name="T7" fmla="*/ 22 h 22"/>
                    <a:gd name="T8" fmla="*/ 7 w 28"/>
                    <a:gd name="T9" fmla="*/ 22 h 22"/>
                    <a:gd name="T10" fmla="*/ 10 w 28"/>
                    <a:gd name="T11" fmla="*/ 10 h 22"/>
                    <a:gd name="T12" fmla="*/ 15 w 28"/>
                    <a:gd name="T13" fmla="*/ 8 h 22"/>
                    <a:gd name="T14" fmla="*/ 28 w 28"/>
                    <a:gd name="T15" fmla="*/ 11 h 22"/>
                    <a:gd name="T16" fmla="*/ 26 w 28"/>
                    <a:gd name="T17" fmla="*/ 0 h 22"/>
                    <a:gd name="T18" fmla="*/ 26 w 28"/>
                    <a:gd name="T1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22">
                      <a:moveTo>
                        <a:pt x="26" y="0"/>
                      </a:moveTo>
                      <a:cubicBezTo>
                        <a:pt x="15" y="3"/>
                        <a:pt x="0" y="3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2"/>
                        <a:pt x="5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8" y="18"/>
                        <a:pt x="6" y="13"/>
                        <a:pt x="10" y="10"/>
                      </a:cubicBezTo>
                      <a:cubicBezTo>
                        <a:pt x="12" y="9"/>
                        <a:pt x="14" y="8"/>
                        <a:pt x="15" y="8"/>
                      </a:cubicBezTo>
                      <a:cubicBezTo>
                        <a:pt x="19" y="8"/>
                        <a:pt x="23" y="10"/>
                        <a:pt x="28" y="11"/>
                      </a:cubicBezTo>
                      <a:cubicBezTo>
                        <a:pt x="27" y="6"/>
                        <a:pt x="27" y="3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</a:path>
                  </a:pathLst>
                </a:custGeom>
                <a:solidFill>
                  <a:srgbClr val="5427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1" name="Freeform 2518"/>
                <p:cNvSpPr/>
                <p:nvPr/>
              </p:nvSpPr>
              <p:spPr bwMode="auto">
                <a:xfrm>
                  <a:off x="3099" y="3441"/>
                  <a:ext cx="20" cy="22"/>
                </a:xfrm>
                <a:custGeom>
                  <a:avLst/>
                  <a:gdLst>
                    <a:gd name="T0" fmla="*/ 13 w 16"/>
                    <a:gd name="T1" fmla="*/ 0 h 17"/>
                    <a:gd name="T2" fmla="*/ 5 w 16"/>
                    <a:gd name="T3" fmla="*/ 16 h 17"/>
                    <a:gd name="T4" fmla="*/ 5 w 16"/>
                    <a:gd name="T5" fmla="*/ 16 h 17"/>
                    <a:gd name="T6" fmla="*/ 10 w 16"/>
                    <a:gd name="T7" fmla="*/ 17 h 17"/>
                    <a:gd name="T8" fmla="*/ 10 w 16"/>
                    <a:gd name="T9" fmla="*/ 17 h 17"/>
                    <a:gd name="T10" fmla="*/ 16 w 16"/>
                    <a:gd name="T11" fmla="*/ 13 h 17"/>
                    <a:gd name="T12" fmla="*/ 16 w 16"/>
                    <a:gd name="T13" fmla="*/ 13 h 17"/>
                    <a:gd name="T14" fmla="*/ 13 w 16"/>
                    <a:gd name="T15" fmla="*/ 0 h 17"/>
                    <a:gd name="T16" fmla="*/ 13 w 16"/>
                    <a:gd name="T1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7">
                      <a:moveTo>
                        <a:pt x="13" y="0"/>
                      </a:moveTo>
                      <a:cubicBezTo>
                        <a:pt x="4" y="2"/>
                        <a:pt x="0" y="10"/>
                        <a:pt x="5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7"/>
                        <a:pt x="8" y="17"/>
                        <a:pt x="10" y="17"/>
                      </a:cubicBez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12" y="16"/>
                        <a:pt x="14" y="14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8"/>
                        <a:pt x="8" y="5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5427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2" name="Freeform 2519"/>
                <p:cNvSpPr/>
                <p:nvPr/>
              </p:nvSpPr>
              <p:spPr bwMode="auto">
                <a:xfrm>
                  <a:off x="2868" y="3228"/>
                  <a:ext cx="30" cy="27"/>
                </a:xfrm>
                <a:custGeom>
                  <a:avLst/>
                  <a:gdLst>
                    <a:gd name="T0" fmla="*/ 6 w 24"/>
                    <a:gd name="T1" fmla="*/ 0 h 21"/>
                    <a:gd name="T2" fmla="*/ 1 w 24"/>
                    <a:gd name="T3" fmla="*/ 7 h 21"/>
                    <a:gd name="T4" fmla="*/ 0 w 24"/>
                    <a:gd name="T5" fmla="*/ 12 h 21"/>
                    <a:gd name="T6" fmla="*/ 0 w 24"/>
                    <a:gd name="T7" fmla="*/ 12 h 21"/>
                    <a:gd name="T8" fmla="*/ 0 w 24"/>
                    <a:gd name="T9" fmla="*/ 12 h 21"/>
                    <a:gd name="T10" fmla="*/ 1 w 24"/>
                    <a:gd name="T11" fmla="*/ 12 h 21"/>
                    <a:gd name="T12" fmla="*/ 5 w 24"/>
                    <a:gd name="T13" fmla="*/ 12 h 21"/>
                    <a:gd name="T14" fmla="*/ 9 w 24"/>
                    <a:gd name="T15" fmla="*/ 11 h 21"/>
                    <a:gd name="T16" fmla="*/ 14 w 24"/>
                    <a:gd name="T17" fmla="*/ 16 h 21"/>
                    <a:gd name="T18" fmla="*/ 14 w 24"/>
                    <a:gd name="T19" fmla="*/ 16 h 21"/>
                    <a:gd name="T20" fmla="*/ 19 w 24"/>
                    <a:gd name="T21" fmla="*/ 21 h 21"/>
                    <a:gd name="T22" fmla="*/ 21 w 24"/>
                    <a:gd name="T23" fmla="*/ 20 h 21"/>
                    <a:gd name="T24" fmla="*/ 21 w 24"/>
                    <a:gd name="T25" fmla="*/ 20 h 21"/>
                    <a:gd name="T26" fmla="*/ 7 w 24"/>
                    <a:gd name="T27" fmla="*/ 1 h 21"/>
                    <a:gd name="T28" fmla="*/ 6 w 24"/>
                    <a:gd name="T2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21">
                      <a:moveTo>
                        <a:pt x="6" y="0"/>
                      </a:moveTo>
                      <a:cubicBezTo>
                        <a:pt x="4" y="0"/>
                        <a:pt x="1" y="3"/>
                        <a:pt x="1" y="7"/>
                      </a:cubicBezTo>
                      <a:cubicBezTo>
                        <a:pt x="2" y="9"/>
                        <a:pt x="1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1" y="12"/>
                      </a:cubicBezTo>
                      <a:cubicBezTo>
                        <a:pt x="2" y="12"/>
                        <a:pt x="3" y="12"/>
                        <a:pt x="5" y="12"/>
                      </a:cubicBezTo>
                      <a:cubicBezTo>
                        <a:pt x="6" y="11"/>
                        <a:pt x="7" y="11"/>
                        <a:pt x="9" y="11"/>
                      </a:cubicBezTo>
                      <a:cubicBezTo>
                        <a:pt x="11" y="11"/>
                        <a:pt x="13" y="12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7"/>
                        <a:pt x="16" y="21"/>
                        <a:pt x="19" y="21"/>
                      </a:cubicBezTo>
                      <a:cubicBezTo>
                        <a:pt x="19" y="21"/>
                        <a:pt x="20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4" y="9"/>
                        <a:pt x="12" y="7"/>
                        <a:pt x="7" y="1"/>
                      </a:cubicBezTo>
                      <a:cubicBezTo>
                        <a:pt x="7" y="1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9266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3" name="Freeform 2520"/>
                <p:cNvSpPr/>
                <p:nvPr/>
              </p:nvSpPr>
              <p:spPr bwMode="auto">
                <a:xfrm>
                  <a:off x="2901" y="3268"/>
                  <a:ext cx="12" cy="8"/>
                </a:xfrm>
                <a:custGeom>
                  <a:avLst/>
                  <a:gdLst>
                    <a:gd name="T0" fmla="*/ 0 w 10"/>
                    <a:gd name="T1" fmla="*/ 0 h 6"/>
                    <a:gd name="T2" fmla="*/ 4 w 10"/>
                    <a:gd name="T3" fmla="*/ 4 h 6"/>
                    <a:gd name="T4" fmla="*/ 8 w 10"/>
                    <a:gd name="T5" fmla="*/ 6 h 6"/>
                    <a:gd name="T6" fmla="*/ 9 w 10"/>
                    <a:gd name="T7" fmla="*/ 4 h 6"/>
                    <a:gd name="T8" fmla="*/ 0 w 10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6">
                      <a:moveTo>
                        <a:pt x="0" y="0"/>
                      </a:moveTo>
                      <a:cubicBezTo>
                        <a:pt x="2" y="2"/>
                        <a:pt x="3" y="3"/>
                        <a:pt x="4" y="4"/>
                      </a:cubicBezTo>
                      <a:cubicBezTo>
                        <a:pt x="5" y="4"/>
                        <a:pt x="6" y="6"/>
                        <a:pt x="8" y="6"/>
                      </a:cubicBezTo>
                      <a:cubicBezTo>
                        <a:pt x="8" y="6"/>
                        <a:pt x="9" y="6"/>
                        <a:pt x="9" y="4"/>
                      </a:cubicBezTo>
                      <a:cubicBezTo>
                        <a:pt x="10" y="0"/>
                        <a:pt x="5" y="0"/>
                        <a:pt x="0" y="0"/>
                      </a:cubicBezTo>
                    </a:path>
                  </a:pathLst>
                </a:custGeom>
                <a:solidFill>
                  <a:srgbClr val="7D59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4" name="Freeform 2521"/>
                <p:cNvSpPr>
                  <a:spLocks noEditPoints="1"/>
                </p:cNvSpPr>
                <p:nvPr/>
              </p:nvSpPr>
              <p:spPr bwMode="auto">
                <a:xfrm>
                  <a:off x="3080" y="3528"/>
                  <a:ext cx="119" cy="154"/>
                </a:xfrm>
                <a:custGeom>
                  <a:avLst/>
                  <a:gdLst>
                    <a:gd name="T0" fmla="*/ 51 w 94"/>
                    <a:gd name="T1" fmla="*/ 24 h 122"/>
                    <a:gd name="T2" fmla="*/ 35 w 94"/>
                    <a:gd name="T3" fmla="*/ 0 h 122"/>
                    <a:gd name="T4" fmla="*/ 32 w 94"/>
                    <a:gd name="T5" fmla="*/ 4 h 122"/>
                    <a:gd name="T6" fmla="*/ 33 w 94"/>
                    <a:gd name="T7" fmla="*/ 12 h 122"/>
                    <a:gd name="T8" fmla="*/ 32 w 94"/>
                    <a:gd name="T9" fmla="*/ 29 h 122"/>
                    <a:gd name="T10" fmla="*/ 26 w 94"/>
                    <a:gd name="T11" fmla="*/ 27 h 122"/>
                    <a:gd name="T12" fmla="*/ 22 w 94"/>
                    <a:gd name="T13" fmla="*/ 29 h 122"/>
                    <a:gd name="T14" fmla="*/ 21 w 94"/>
                    <a:gd name="T15" fmla="*/ 37 h 122"/>
                    <a:gd name="T16" fmla="*/ 16 w 94"/>
                    <a:gd name="T17" fmla="*/ 37 h 122"/>
                    <a:gd name="T18" fmla="*/ 3 w 94"/>
                    <a:gd name="T19" fmla="*/ 52 h 122"/>
                    <a:gd name="T20" fmla="*/ 1 w 94"/>
                    <a:gd name="T21" fmla="*/ 59 h 122"/>
                    <a:gd name="T22" fmla="*/ 4 w 94"/>
                    <a:gd name="T23" fmla="*/ 59 h 122"/>
                    <a:gd name="T24" fmla="*/ 14 w 94"/>
                    <a:gd name="T25" fmla="*/ 73 h 122"/>
                    <a:gd name="T26" fmla="*/ 30 w 94"/>
                    <a:gd name="T27" fmla="*/ 101 h 122"/>
                    <a:gd name="T28" fmla="*/ 40 w 94"/>
                    <a:gd name="T29" fmla="*/ 119 h 122"/>
                    <a:gd name="T30" fmla="*/ 50 w 94"/>
                    <a:gd name="T31" fmla="*/ 117 h 122"/>
                    <a:gd name="T32" fmla="*/ 57 w 94"/>
                    <a:gd name="T33" fmla="*/ 114 h 122"/>
                    <a:gd name="T34" fmla="*/ 61 w 94"/>
                    <a:gd name="T35" fmla="*/ 111 h 122"/>
                    <a:gd name="T36" fmla="*/ 61 w 94"/>
                    <a:gd name="T37" fmla="*/ 100 h 122"/>
                    <a:gd name="T38" fmla="*/ 55 w 94"/>
                    <a:gd name="T39" fmla="*/ 103 h 122"/>
                    <a:gd name="T40" fmla="*/ 50 w 94"/>
                    <a:gd name="T41" fmla="*/ 108 h 122"/>
                    <a:gd name="T42" fmla="*/ 50 w 94"/>
                    <a:gd name="T43" fmla="*/ 100 h 122"/>
                    <a:gd name="T44" fmla="*/ 65 w 94"/>
                    <a:gd name="T45" fmla="*/ 93 h 122"/>
                    <a:gd name="T46" fmla="*/ 77 w 94"/>
                    <a:gd name="T47" fmla="*/ 118 h 122"/>
                    <a:gd name="T48" fmla="*/ 78 w 94"/>
                    <a:gd name="T49" fmla="*/ 119 h 122"/>
                    <a:gd name="T50" fmla="*/ 82 w 94"/>
                    <a:gd name="T51" fmla="*/ 118 h 122"/>
                    <a:gd name="T52" fmla="*/ 85 w 94"/>
                    <a:gd name="T53" fmla="*/ 121 h 122"/>
                    <a:gd name="T54" fmla="*/ 87 w 94"/>
                    <a:gd name="T55" fmla="*/ 122 h 122"/>
                    <a:gd name="T56" fmla="*/ 92 w 94"/>
                    <a:gd name="T57" fmla="*/ 119 h 122"/>
                    <a:gd name="T58" fmla="*/ 92 w 94"/>
                    <a:gd name="T59" fmla="*/ 119 h 122"/>
                    <a:gd name="T60" fmla="*/ 94 w 94"/>
                    <a:gd name="T61" fmla="*/ 117 h 122"/>
                    <a:gd name="T62" fmla="*/ 94 w 94"/>
                    <a:gd name="T63" fmla="*/ 117 h 122"/>
                    <a:gd name="T64" fmla="*/ 94 w 94"/>
                    <a:gd name="T65" fmla="*/ 117 h 122"/>
                    <a:gd name="T66" fmla="*/ 92 w 94"/>
                    <a:gd name="T67" fmla="*/ 106 h 122"/>
                    <a:gd name="T68" fmla="*/ 92 w 94"/>
                    <a:gd name="T69" fmla="*/ 106 h 122"/>
                    <a:gd name="T70" fmla="*/ 79 w 94"/>
                    <a:gd name="T71" fmla="*/ 105 h 122"/>
                    <a:gd name="T72" fmla="*/ 77 w 94"/>
                    <a:gd name="T73" fmla="*/ 76 h 122"/>
                    <a:gd name="T74" fmla="*/ 77 w 94"/>
                    <a:gd name="T75" fmla="*/ 76 h 122"/>
                    <a:gd name="T76" fmla="*/ 78 w 94"/>
                    <a:gd name="T77" fmla="*/ 74 h 122"/>
                    <a:gd name="T78" fmla="*/ 73 w 94"/>
                    <a:gd name="T79" fmla="*/ 67 h 122"/>
                    <a:gd name="T80" fmla="*/ 45 w 94"/>
                    <a:gd name="T81" fmla="*/ 56 h 122"/>
                    <a:gd name="T82" fmla="*/ 62 w 94"/>
                    <a:gd name="T83" fmla="*/ 43 h 122"/>
                    <a:gd name="T84" fmla="*/ 46 w 94"/>
                    <a:gd name="T85" fmla="*/ 38 h 122"/>
                    <a:gd name="T86" fmla="*/ 58 w 94"/>
                    <a:gd name="T87" fmla="*/ 28 h 122"/>
                    <a:gd name="T88" fmla="*/ 54 w 94"/>
                    <a:gd name="T89" fmla="*/ 23 h 122"/>
                    <a:gd name="T90" fmla="*/ 51 w 94"/>
                    <a:gd name="T91" fmla="*/ 24 h 122"/>
                    <a:gd name="T92" fmla="*/ 37 w 94"/>
                    <a:gd name="T93" fmla="*/ 11 h 122"/>
                    <a:gd name="T94" fmla="*/ 35 w 94"/>
                    <a:gd name="T95" fmla="*/ 0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4" h="122">
                      <a:moveTo>
                        <a:pt x="54" y="21"/>
                      </a:moveTo>
                      <a:cubicBezTo>
                        <a:pt x="52" y="21"/>
                        <a:pt x="52" y="22"/>
                        <a:pt x="51" y="24"/>
                      </a:cubicBezTo>
                      <a:cubicBezTo>
                        <a:pt x="51" y="23"/>
                        <a:pt x="52" y="22"/>
                        <a:pt x="54" y="21"/>
                      </a:cubicBezTo>
                      <a:moveTo>
                        <a:pt x="35" y="0"/>
                      </a:moveTo>
                      <a:cubicBezTo>
                        <a:pt x="34" y="1"/>
                        <a:pt x="33" y="3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5" y="7"/>
                        <a:pt x="35" y="9"/>
                        <a:pt x="33" y="12"/>
                      </a:cubicBezTo>
                      <a:cubicBezTo>
                        <a:pt x="29" y="18"/>
                        <a:pt x="29" y="23"/>
                        <a:pt x="35" y="28"/>
                      </a:cubicBezTo>
                      <a:cubicBezTo>
                        <a:pt x="34" y="28"/>
                        <a:pt x="33" y="29"/>
                        <a:pt x="32" y="29"/>
                      </a:cubicBezTo>
                      <a:cubicBezTo>
                        <a:pt x="30" y="29"/>
                        <a:pt x="28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5" y="27"/>
                        <a:pt x="24" y="27"/>
                        <a:pt x="24" y="27"/>
                      </a:cubicBezTo>
                      <a:cubicBezTo>
                        <a:pt x="23" y="28"/>
                        <a:pt x="23" y="29"/>
                        <a:pt x="22" y="29"/>
                      </a:cubicBezTo>
                      <a:cubicBezTo>
                        <a:pt x="28" y="36"/>
                        <a:pt x="27" y="37"/>
                        <a:pt x="24" y="37"/>
                      </a:cubicBezTo>
                      <a:cubicBezTo>
                        <a:pt x="23" y="37"/>
                        <a:pt x="22" y="37"/>
                        <a:pt x="21" y="37"/>
                      </a:cubicBezTo>
                      <a:cubicBezTo>
                        <a:pt x="20" y="36"/>
                        <a:pt x="19" y="36"/>
                        <a:pt x="18" y="36"/>
                      </a:cubicBezTo>
                      <a:cubicBezTo>
                        <a:pt x="17" y="36"/>
                        <a:pt x="16" y="36"/>
                        <a:pt x="16" y="37"/>
                      </a:cubicBezTo>
                      <a:cubicBezTo>
                        <a:pt x="16" y="37"/>
                        <a:pt x="16" y="38"/>
                        <a:pt x="16" y="38"/>
                      </a:cubicBezTo>
                      <a:cubicBezTo>
                        <a:pt x="17" y="48"/>
                        <a:pt x="9" y="49"/>
                        <a:pt x="3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6" y="55"/>
                        <a:pt x="0" y="59"/>
                        <a:pt x="1" y="59"/>
                      </a:cubicBezTo>
                      <a:cubicBezTo>
                        <a:pt x="2" y="59"/>
                        <a:pt x="2" y="59"/>
                        <a:pt x="2" y="59"/>
                      </a:cubicBezTo>
                      <a:cubicBezTo>
                        <a:pt x="3" y="59"/>
                        <a:pt x="3" y="59"/>
                        <a:pt x="4" y="59"/>
                      </a:cubicBezTo>
                      <a:cubicBezTo>
                        <a:pt x="13" y="59"/>
                        <a:pt x="11" y="69"/>
                        <a:pt x="14" y="73"/>
                      </a:cubicBezTo>
                      <a:cubicBezTo>
                        <a:pt x="14" y="73"/>
                        <a:pt x="14" y="73"/>
                        <a:pt x="14" y="73"/>
                      </a:cubicBezTo>
                      <a:cubicBezTo>
                        <a:pt x="17" y="81"/>
                        <a:pt x="28" y="85"/>
                        <a:pt x="27" y="96"/>
                      </a:cubicBezTo>
                      <a:cubicBezTo>
                        <a:pt x="27" y="97"/>
                        <a:pt x="29" y="101"/>
                        <a:pt x="30" y="101"/>
                      </a:cubicBezTo>
                      <a:cubicBezTo>
                        <a:pt x="44" y="102"/>
                        <a:pt x="40" y="112"/>
                        <a:pt x="40" y="119"/>
                      </a:cubicBezTo>
                      <a:cubicBezTo>
                        <a:pt x="40" y="119"/>
                        <a:pt x="40" y="119"/>
                        <a:pt x="40" y="119"/>
                      </a:cubicBezTo>
                      <a:cubicBezTo>
                        <a:pt x="42" y="120"/>
                        <a:pt x="43" y="120"/>
                        <a:pt x="44" y="120"/>
                      </a:cubicBezTo>
                      <a:cubicBezTo>
                        <a:pt x="46" y="120"/>
                        <a:pt x="48" y="119"/>
                        <a:pt x="50" y="117"/>
                      </a:cubicBezTo>
                      <a:cubicBezTo>
                        <a:pt x="52" y="116"/>
                        <a:pt x="54" y="114"/>
                        <a:pt x="56" y="114"/>
                      </a:cubicBezTo>
                      <a:cubicBezTo>
                        <a:pt x="56" y="114"/>
                        <a:pt x="57" y="114"/>
                        <a:pt x="57" y="114"/>
                      </a:cubicBezTo>
                      <a:cubicBezTo>
                        <a:pt x="57" y="114"/>
                        <a:pt x="57" y="114"/>
                        <a:pt x="57" y="114"/>
                      </a:cubicBezTo>
                      <a:cubicBezTo>
                        <a:pt x="58" y="113"/>
                        <a:pt x="59" y="112"/>
                        <a:pt x="61" y="111"/>
                      </a:cubicBezTo>
                      <a:cubicBezTo>
                        <a:pt x="64" y="109"/>
                        <a:pt x="65" y="105"/>
                        <a:pt x="64" y="102"/>
                      </a:cubicBezTo>
                      <a:cubicBezTo>
                        <a:pt x="63" y="101"/>
                        <a:pt x="62" y="100"/>
                        <a:pt x="61" y="100"/>
                      </a:cubicBezTo>
                      <a:cubicBezTo>
                        <a:pt x="59" y="100"/>
                        <a:pt x="57" y="103"/>
                        <a:pt x="55" y="103"/>
                      </a:cubicBezTo>
                      <a:cubicBezTo>
                        <a:pt x="55" y="103"/>
                        <a:pt x="55" y="103"/>
                        <a:pt x="55" y="103"/>
                      </a:cubicBezTo>
                      <a:cubicBezTo>
                        <a:pt x="54" y="105"/>
                        <a:pt x="55" y="109"/>
                        <a:pt x="52" y="109"/>
                      </a:cubicBezTo>
                      <a:cubicBezTo>
                        <a:pt x="52" y="109"/>
                        <a:pt x="51" y="109"/>
                        <a:pt x="50" y="108"/>
                      </a:cubicBezTo>
                      <a:cubicBezTo>
                        <a:pt x="49" y="108"/>
                        <a:pt x="42" y="103"/>
                        <a:pt x="50" y="100"/>
                      </a:cubicBezTo>
                      <a:cubicBezTo>
                        <a:pt x="50" y="100"/>
                        <a:pt x="50" y="100"/>
                        <a:pt x="50" y="100"/>
                      </a:cubicBezTo>
                      <a:cubicBezTo>
                        <a:pt x="53" y="95"/>
                        <a:pt x="57" y="92"/>
                        <a:pt x="62" y="92"/>
                      </a:cubicBezTo>
                      <a:cubicBezTo>
                        <a:pt x="63" y="92"/>
                        <a:pt x="64" y="92"/>
                        <a:pt x="65" y="93"/>
                      </a:cubicBezTo>
                      <a:cubicBezTo>
                        <a:pt x="72" y="94"/>
                        <a:pt x="70" y="101"/>
                        <a:pt x="70" y="106"/>
                      </a:cubicBezTo>
                      <a:cubicBezTo>
                        <a:pt x="70" y="112"/>
                        <a:pt x="72" y="116"/>
                        <a:pt x="77" y="118"/>
                      </a:cubicBezTo>
                      <a:cubicBezTo>
                        <a:pt x="77" y="118"/>
                        <a:pt x="77" y="118"/>
                        <a:pt x="77" y="118"/>
                      </a:cubicBezTo>
                      <a:cubicBezTo>
                        <a:pt x="77" y="119"/>
                        <a:pt x="78" y="119"/>
                        <a:pt x="78" y="119"/>
                      </a:cubicBezTo>
                      <a:cubicBezTo>
                        <a:pt x="79" y="119"/>
                        <a:pt x="79" y="119"/>
                        <a:pt x="80" y="118"/>
                      </a:cubicBezTo>
                      <a:cubicBezTo>
                        <a:pt x="81" y="118"/>
                        <a:pt x="81" y="118"/>
                        <a:pt x="82" y="118"/>
                      </a:cubicBezTo>
                      <a:cubicBezTo>
                        <a:pt x="83" y="118"/>
                        <a:pt x="84" y="119"/>
                        <a:pt x="85" y="121"/>
                      </a:cubicBezTo>
                      <a:cubicBezTo>
                        <a:pt x="85" y="121"/>
                        <a:pt x="85" y="121"/>
                        <a:pt x="85" y="121"/>
                      </a:cubicBezTo>
                      <a:cubicBezTo>
                        <a:pt x="85" y="121"/>
                        <a:pt x="85" y="121"/>
                        <a:pt x="85" y="121"/>
                      </a:cubicBezTo>
                      <a:cubicBezTo>
                        <a:pt x="86" y="122"/>
                        <a:pt x="86" y="122"/>
                        <a:pt x="87" y="122"/>
                      </a:cubicBezTo>
                      <a:cubicBezTo>
                        <a:pt x="88" y="122"/>
                        <a:pt x="89" y="121"/>
                        <a:pt x="89" y="121"/>
                      </a:cubicBezTo>
                      <a:cubicBezTo>
                        <a:pt x="90" y="120"/>
                        <a:pt x="91" y="119"/>
                        <a:pt x="92" y="119"/>
                      </a:cubicBezTo>
                      <a:cubicBezTo>
                        <a:pt x="92" y="119"/>
                        <a:pt x="92" y="119"/>
                        <a:pt x="92" y="119"/>
                      </a:cubicBezTo>
                      <a:cubicBezTo>
                        <a:pt x="92" y="119"/>
                        <a:pt x="92" y="119"/>
                        <a:pt x="92" y="119"/>
                      </a:cubicBezTo>
                      <a:cubicBezTo>
                        <a:pt x="92" y="119"/>
                        <a:pt x="92" y="119"/>
                        <a:pt x="92" y="119"/>
                      </a:cubicBezTo>
                      <a:cubicBezTo>
                        <a:pt x="93" y="118"/>
                        <a:pt x="93" y="118"/>
                        <a:pt x="94" y="117"/>
                      </a:cubicBezTo>
                      <a:cubicBezTo>
                        <a:pt x="94" y="117"/>
                        <a:pt x="94" y="117"/>
                        <a:pt x="94" y="117"/>
                      </a:cubicBezTo>
                      <a:cubicBezTo>
                        <a:pt x="94" y="117"/>
                        <a:pt x="94" y="117"/>
                        <a:pt x="94" y="117"/>
                      </a:cubicBezTo>
                      <a:cubicBezTo>
                        <a:pt x="94" y="117"/>
                        <a:pt x="94" y="117"/>
                        <a:pt x="94" y="117"/>
                      </a:cubicBezTo>
                      <a:cubicBezTo>
                        <a:pt x="94" y="117"/>
                        <a:pt x="94" y="117"/>
                        <a:pt x="94" y="117"/>
                      </a:cubicBezTo>
                      <a:cubicBezTo>
                        <a:pt x="94" y="114"/>
                        <a:pt x="94" y="111"/>
                        <a:pt x="94" y="107"/>
                      </a:cubicBezTo>
                      <a:cubicBezTo>
                        <a:pt x="93" y="107"/>
                        <a:pt x="92" y="106"/>
                        <a:pt x="92" y="106"/>
                      </a:cubicBezTo>
                      <a:cubicBezTo>
                        <a:pt x="92" y="106"/>
                        <a:pt x="92" y="106"/>
                        <a:pt x="92" y="106"/>
                      </a:cubicBezTo>
                      <a:cubicBezTo>
                        <a:pt x="92" y="106"/>
                        <a:pt x="92" y="106"/>
                        <a:pt x="92" y="106"/>
                      </a:cubicBezTo>
                      <a:cubicBezTo>
                        <a:pt x="89" y="110"/>
                        <a:pt x="87" y="112"/>
                        <a:pt x="85" y="112"/>
                      </a:cubicBezTo>
                      <a:cubicBezTo>
                        <a:pt x="83" y="112"/>
                        <a:pt x="81" y="110"/>
                        <a:pt x="79" y="105"/>
                      </a:cubicBezTo>
                      <a:cubicBezTo>
                        <a:pt x="76" y="99"/>
                        <a:pt x="78" y="93"/>
                        <a:pt x="78" y="87"/>
                      </a:cubicBezTo>
                      <a:cubicBezTo>
                        <a:pt x="75" y="84"/>
                        <a:pt x="74" y="81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6"/>
                        <a:pt x="77" y="76"/>
                      </a:cubicBezTo>
                      <a:cubicBezTo>
                        <a:pt x="77" y="76"/>
                        <a:pt x="77" y="75"/>
                        <a:pt x="78" y="74"/>
                      </a:cubicBezTo>
                      <a:cubicBezTo>
                        <a:pt x="78" y="74"/>
                        <a:pt x="78" y="74"/>
                        <a:pt x="78" y="74"/>
                      </a:cubicBezTo>
                      <a:cubicBezTo>
                        <a:pt x="76" y="72"/>
                        <a:pt x="75" y="70"/>
                        <a:pt x="73" y="67"/>
                      </a:cubicBezTo>
                      <a:cubicBezTo>
                        <a:pt x="73" y="67"/>
                        <a:pt x="73" y="67"/>
                        <a:pt x="73" y="67"/>
                      </a:cubicBezTo>
                      <a:cubicBezTo>
                        <a:pt x="72" y="66"/>
                        <a:pt x="70" y="64"/>
                        <a:pt x="69" y="64"/>
                      </a:cubicBezTo>
                      <a:cubicBezTo>
                        <a:pt x="58" y="63"/>
                        <a:pt x="54" y="62"/>
                        <a:pt x="45" y="56"/>
                      </a:cubicBezTo>
                      <a:cubicBezTo>
                        <a:pt x="47" y="56"/>
                        <a:pt x="49" y="56"/>
                        <a:pt x="52" y="56"/>
                      </a:cubicBezTo>
                      <a:cubicBezTo>
                        <a:pt x="59" y="56"/>
                        <a:pt x="64" y="55"/>
                        <a:pt x="62" y="43"/>
                      </a:cubicBezTo>
                      <a:cubicBezTo>
                        <a:pt x="59" y="47"/>
                        <a:pt x="57" y="48"/>
                        <a:pt x="55" y="48"/>
                      </a:cubicBezTo>
                      <a:cubicBezTo>
                        <a:pt x="50" y="48"/>
                        <a:pt x="48" y="42"/>
                        <a:pt x="46" y="38"/>
                      </a:cubicBezTo>
                      <a:cubicBezTo>
                        <a:pt x="43" y="28"/>
                        <a:pt x="53" y="31"/>
                        <a:pt x="58" y="28"/>
                      </a:cubicBezTo>
                      <a:cubicBezTo>
                        <a:pt x="58" y="28"/>
                        <a:pt x="58" y="28"/>
                        <a:pt x="58" y="28"/>
                      </a:cubicBezTo>
                      <a:cubicBezTo>
                        <a:pt x="59" y="24"/>
                        <a:pt x="58" y="23"/>
                        <a:pt x="57" y="23"/>
                      </a:cubicBezTo>
                      <a:cubicBezTo>
                        <a:pt x="56" y="23"/>
                        <a:pt x="55" y="23"/>
                        <a:pt x="54" y="23"/>
                      </a:cubicBezTo>
                      <a:cubicBezTo>
                        <a:pt x="53" y="24"/>
                        <a:pt x="53" y="24"/>
                        <a:pt x="52" y="24"/>
                      </a:cubicBezTo>
                      <a:cubicBezTo>
                        <a:pt x="52" y="24"/>
                        <a:pt x="51" y="24"/>
                        <a:pt x="51" y="24"/>
                      </a:cubicBezTo>
                      <a:cubicBezTo>
                        <a:pt x="50" y="24"/>
                        <a:pt x="49" y="24"/>
                        <a:pt x="47" y="24"/>
                      </a:cubicBezTo>
                      <a:cubicBezTo>
                        <a:pt x="41" y="24"/>
                        <a:pt x="36" y="19"/>
                        <a:pt x="37" y="11"/>
                      </a:cubicBezTo>
                      <a:cubicBezTo>
                        <a:pt x="38" y="7"/>
                        <a:pt x="39" y="3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</a:path>
                  </a:pathLst>
                </a:custGeom>
                <a:solidFill>
                  <a:srgbClr val="6B2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5" name="Freeform 2522"/>
                <p:cNvSpPr/>
                <p:nvPr/>
              </p:nvSpPr>
              <p:spPr bwMode="auto">
                <a:xfrm>
                  <a:off x="3084" y="3620"/>
                  <a:ext cx="52" cy="68"/>
                </a:xfrm>
                <a:custGeom>
                  <a:avLst/>
                  <a:gdLst>
                    <a:gd name="T0" fmla="*/ 11 w 41"/>
                    <a:gd name="T1" fmla="*/ 0 h 54"/>
                    <a:gd name="T2" fmla="*/ 11 w 41"/>
                    <a:gd name="T3" fmla="*/ 0 h 54"/>
                    <a:gd name="T4" fmla="*/ 10 w 41"/>
                    <a:gd name="T5" fmla="*/ 2 h 54"/>
                    <a:gd name="T6" fmla="*/ 10 w 41"/>
                    <a:gd name="T7" fmla="*/ 2 h 54"/>
                    <a:gd name="T8" fmla="*/ 10 w 41"/>
                    <a:gd name="T9" fmla="*/ 5 h 54"/>
                    <a:gd name="T10" fmla="*/ 9 w 41"/>
                    <a:gd name="T11" fmla="*/ 6 h 54"/>
                    <a:gd name="T12" fmla="*/ 6 w 41"/>
                    <a:gd name="T13" fmla="*/ 3 h 54"/>
                    <a:gd name="T14" fmla="*/ 6 w 41"/>
                    <a:gd name="T15" fmla="*/ 3 h 54"/>
                    <a:gd name="T16" fmla="*/ 6 w 41"/>
                    <a:gd name="T17" fmla="*/ 3 h 54"/>
                    <a:gd name="T18" fmla="*/ 3 w 41"/>
                    <a:gd name="T19" fmla="*/ 11 h 54"/>
                    <a:gd name="T20" fmla="*/ 3 w 41"/>
                    <a:gd name="T21" fmla="*/ 20 h 54"/>
                    <a:gd name="T22" fmla="*/ 5 w 41"/>
                    <a:gd name="T23" fmla="*/ 21 h 54"/>
                    <a:gd name="T24" fmla="*/ 8 w 41"/>
                    <a:gd name="T25" fmla="*/ 19 h 54"/>
                    <a:gd name="T26" fmla="*/ 11 w 41"/>
                    <a:gd name="T27" fmla="*/ 17 h 54"/>
                    <a:gd name="T28" fmla="*/ 13 w 41"/>
                    <a:gd name="T29" fmla="*/ 18 h 54"/>
                    <a:gd name="T30" fmla="*/ 20 w 41"/>
                    <a:gd name="T31" fmla="*/ 44 h 54"/>
                    <a:gd name="T32" fmla="*/ 20 w 41"/>
                    <a:gd name="T33" fmla="*/ 44 h 54"/>
                    <a:gd name="T34" fmla="*/ 29 w 41"/>
                    <a:gd name="T35" fmla="*/ 54 h 54"/>
                    <a:gd name="T36" fmla="*/ 29 w 41"/>
                    <a:gd name="T37" fmla="*/ 54 h 54"/>
                    <a:gd name="T38" fmla="*/ 31 w 41"/>
                    <a:gd name="T39" fmla="*/ 52 h 54"/>
                    <a:gd name="T40" fmla="*/ 31 w 41"/>
                    <a:gd name="T41" fmla="*/ 52 h 54"/>
                    <a:gd name="T42" fmla="*/ 31 w 41"/>
                    <a:gd name="T43" fmla="*/ 52 h 54"/>
                    <a:gd name="T44" fmla="*/ 37 w 41"/>
                    <a:gd name="T45" fmla="*/ 46 h 54"/>
                    <a:gd name="T46" fmla="*/ 27 w 41"/>
                    <a:gd name="T47" fmla="*/ 28 h 54"/>
                    <a:gd name="T48" fmla="*/ 24 w 41"/>
                    <a:gd name="T49" fmla="*/ 23 h 54"/>
                    <a:gd name="T50" fmla="*/ 11 w 41"/>
                    <a:gd name="T51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1" h="54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1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0" y="5"/>
                        <a:pt x="10" y="5"/>
                      </a:cubicBezTo>
                      <a:cubicBezTo>
                        <a:pt x="10" y="5"/>
                        <a:pt x="9" y="6"/>
                        <a:pt x="9" y="6"/>
                      </a:cubicBezTo>
                      <a:cubicBezTo>
                        <a:pt x="8" y="6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6"/>
                        <a:pt x="4" y="9"/>
                        <a:pt x="3" y="11"/>
                      </a:cubicBezTo>
                      <a:cubicBezTo>
                        <a:pt x="2" y="14"/>
                        <a:pt x="0" y="17"/>
                        <a:pt x="3" y="20"/>
                      </a:cubicBezTo>
                      <a:cubicBezTo>
                        <a:pt x="4" y="21"/>
                        <a:pt x="4" y="21"/>
                        <a:pt x="5" y="21"/>
                      </a:cubicBezTo>
                      <a:cubicBezTo>
                        <a:pt x="6" y="21"/>
                        <a:pt x="7" y="20"/>
                        <a:pt x="8" y="19"/>
                      </a:cubicBezTo>
                      <a:cubicBezTo>
                        <a:pt x="9" y="18"/>
                        <a:pt x="10" y="17"/>
                        <a:pt x="11" y="17"/>
                      </a:cubicBezTo>
                      <a:cubicBezTo>
                        <a:pt x="11" y="17"/>
                        <a:pt x="12" y="18"/>
                        <a:pt x="13" y="18"/>
                      </a:cubicBezTo>
                      <a:cubicBezTo>
                        <a:pt x="12" y="27"/>
                        <a:pt x="12" y="37"/>
                        <a:pt x="20" y="44"/>
                      </a:cubicBezTo>
                      <a:cubicBezTo>
                        <a:pt x="20" y="44"/>
                        <a:pt x="20" y="44"/>
                        <a:pt x="20" y="44"/>
                      </a:cubicBezTo>
                      <a:cubicBezTo>
                        <a:pt x="23" y="47"/>
                        <a:pt x="26" y="50"/>
                        <a:pt x="29" y="54"/>
                      </a:cubicBezTo>
                      <a:cubicBezTo>
                        <a:pt x="29" y="54"/>
                        <a:pt x="29" y="54"/>
                        <a:pt x="29" y="54"/>
                      </a:cubicBezTo>
                      <a:cubicBezTo>
                        <a:pt x="30" y="53"/>
                        <a:pt x="30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1" y="52"/>
                        <a:pt x="31" y="52"/>
                        <a:pt x="31" y="52"/>
                      </a:cubicBezTo>
                      <a:cubicBezTo>
                        <a:pt x="33" y="50"/>
                        <a:pt x="35" y="48"/>
                        <a:pt x="37" y="46"/>
                      </a:cubicBezTo>
                      <a:cubicBezTo>
                        <a:pt x="37" y="39"/>
                        <a:pt x="41" y="29"/>
                        <a:pt x="27" y="28"/>
                      </a:cubicBezTo>
                      <a:cubicBezTo>
                        <a:pt x="26" y="28"/>
                        <a:pt x="24" y="24"/>
                        <a:pt x="24" y="23"/>
                      </a:cubicBezTo>
                      <a:cubicBezTo>
                        <a:pt x="25" y="12"/>
                        <a:pt x="14" y="8"/>
                        <a:pt x="11" y="0"/>
                      </a:cubicBezTo>
                    </a:path>
                  </a:pathLst>
                </a:custGeom>
                <a:solidFill>
                  <a:srgbClr val="8737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6" name="Freeform 2523"/>
                <p:cNvSpPr/>
                <p:nvPr/>
              </p:nvSpPr>
              <p:spPr bwMode="auto">
                <a:xfrm>
                  <a:off x="3066" y="3560"/>
                  <a:ext cx="38" cy="34"/>
                </a:xfrm>
                <a:custGeom>
                  <a:avLst/>
                  <a:gdLst>
                    <a:gd name="T0" fmla="*/ 26 w 30"/>
                    <a:gd name="T1" fmla="*/ 0 h 27"/>
                    <a:gd name="T2" fmla="*/ 1 w 30"/>
                    <a:gd name="T3" fmla="*/ 8 h 27"/>
                    <a:gd name="T4" fmla="*/ 1 w 30"/>
                    <a:gd name="T5" fmla="*/ 8 h 27"/>
                    <a:gd name="T6" fmla="*/ 8 w 30"/>
                    <a:gd name="T7" fmla="*/ 26 h 27"/>
                    <a:gd name="T8" fmla="*/ 8 w 30"/>
                    <a:gd name="T9" fmla="*/ 26 h 27"/>
                    <a:gd name="T10" fmla="*/ 14 w 30"/>
                    <a:gd name="T11" fmla="*/ 27 h 27"/>
                    <a:gd name="T12" fmla="*/ 14 w 30"/>
                    <a:gd name="T13" fmla="*/ 27 h 27"/>
                    <a:gd name="T14" fmla="*/ 27 w 30"/>
                    <a:gd name="T15" fmla="*/ 13 h 27"/>
                    <a:gd name="T16" fmla="*/ 27 w 30"/>
                    <a:gd name="T17" fmla="*/ 12 h 27"/>
                    <a:gd name="T18" fmla="*/ 27 w 30"/>
                    <a:gd name="T19" fmla="*/ 13 h 27"/>
                    <a:gd name="T20" fmla="*/ 26 w 30"/>
                    <a:gd name="T21" fmla="*/ 0 h 27"/>
                    <a:gd name="T22" fmla="*/ 26 w 30"/>
                    <a:gd name="T23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0" h="27">
                      <a:moveTo>
                        <a:pt x="26" y="0"/>
                      </a:moveTo>
                      <a:cubicBezTo>
                        <a:pt x="20" y="9"/>
                        <a:pt x="8" y="1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15"/>
                        <a:pt x="8" y="19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10" y="26"/>
                        <a:pt x="12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20" y="24"/>
                        <a:pt x="28" y="23"/>
                        <a:pt x="27" y="13"/>
                      </a:cubicBezTo>
                      <a:cubicBezTo>
                        <a:pt x="27" y="13"/>
                        <a:pt x="27" y="12"/>
                        <a:pt x="27" y="12"/>
                      </a:cubicBezTo>
                      <a:cubicBezTo>
                        <a:pt x="26" y="12"/>
                        <a:pt x="26" y="13"/>
                        <a:pt x="27" y="13"/>
                      </a:cubicBezTo>
                      <a:cubicBezTo>
                        <a:pt x="25" y="9"/>
                        <a:pt x="30" y="4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</a:path>
                  </a:pathLst>
                </a:custGeom>
                <a:solidFill>
                  <a:srgbClr val="4531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7" name="Freeform 2524"/>
                <p:cNvSpPr/>
                <p:nvPr/>
              </p:nvSpPr>
              <p:spPr bwMode="auto">
                <a:xfrm>
                  <a:off x="3088" y="3618"/>
                  <a:ext cx="8" cy="10"/>
                </a:xfrm>
                <a:custGeom>
                  <a:avLst/>
                  <a:gdLst>
                    <a:gd name="T0" fmla="*/ 3 w 7"/>
                    <a:gd name="T1" fmla="*/ 0 h 8"/>
                    <a:gd name="T2" fmla="*/ 2 w 7"/>
                    <a:gd name="T3" fmla="*/ 1 h 8"/>
                    <a:gd name="T4" fmla="*/ 3 w 7"/>
                    <a:gd name="T5" fmla="*/ 5 h 8"/>
                    <a:gd name="T6" fmla="*/ 3 w 7"/>
                    <a:gd name="T7" fmla="*/ 5 h 8"/>
                    <a:gd name="T8" fmla="*/ 6 w 7"/>
                    <a:gd name="T9" fmla="*/ 8 h 8"/>
                    <a:gd name="T10" fmla="*/ 7 w 7"/>
                    <a:gd name="T11" fmla="*/ 7 h 8"/>
                    <a:gd name="T12" fmla="*/ 7 w 7"/>
                    <a:gd name="T13" fmla="*/ 4 h 8"/>
                    <a:gd name="T14" fmla="*/ 7 w 7"/>
                    <a:gd name="T15" fmla="*/ 4 h 8"/>
                    <a:gd name="T16" fmla="*/ 3 w 7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8">
                      <a:moveTo>
                        <a:pt x="3" y="0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0" y="2"/>
                        <a:pt x="2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5" y="8"/>
                        <a:pt x="6" y="8"/>
                      </a:cubicBezTo>
                      <a:cubicBezTo>
                        <a:pt x="6" y="8"/>
                        <a:pt x="7" y="7"/>
                        <a:pt x="7" y="7"/>
                      </a:cubicBezTo>
                      <a:cubicBezTo>
                        <a:pt x="7" y="7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6" y="3"/>
                        <a:pt x="5" y="0"/>
                        <a:pt x="3" y="0"/>
                      </a:cubicBezTo>
                    </a:path>
                  </a:pathLst>
                </a:custGeom>
                <a:solidFill>
                  <a:srgbClr val="6B2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8" name="Freeform 2525"/>
                <p:cNvSpPr>
                  <a:spLocks noEditPoints="1"/>
                </p:cNvSpPr>
                <p:nvPr/>
              </p:nvSpPr>
              <p:spPr bwMode="auto">
                <a:xfrm>
                  <a:off x="3427" y="3423"/>
                  <a:ext cx="80" cy="45"/>
                </a:xfrm>
                <a:custGeom>
                  <a:avLst/>
                  <a:gdLst>
                    <a:gd name="T0" fmla="*/ 18 w 63"/>
                    <a:gd name="T1" fmla="*/ 22 h 35"/>
                    <a:gd name="T2" fmla="*/ 31 w 63"/>
                    <a:gd name="T3" fmla="*/ 7 h 35"/>
                    <a:gd name="T4" fmla="*/ 18 w 63"/>
                    <a:gd name="T5" fmla="*/ 22 h 35"/>
                    <a:gd name="T6" fmla="*/ 12 w 63"/>
                    <a:gd name="T7" fmla="*/ 0 h 35"/>
                    <a:gd name="T8" fmla="*/ 10 w 63"/>
                    <a:gd name="T9" fmla="*/ 2 h 35"/>
                    <a:gd name="T10" fmla="*/ 3 w 63"/>
                    <a:gd name="T11" fmla="*/ 10 h 35"/>
                    <a:gd name="T12" fmla="*/ 3 w 63"/>
                    <a:gd name="T13" fmla="*/ 10 h 35"/>
                    <a:gd name="T14" fmla="*/ 7 w 63"/>
                    <a:gd name="T15" fmla="*/ 22 h 35"/>
                    <a:gd name="T16" fmla="*/ 10 w 63"/>
                    <a:gd name="T17" fmla="*/ 22 h 35"/>
                    <a:gd name="T18" fmla="*/ 11 w 63"/>
                    <a:gd name="T19" fmla="*/ 22 h 35"/>
                    <a:gd name="T20" fmla="*/ 15 w 63"/>
                    <a:gd name="T21" fmla="*/ 23 h 35"/>
                    <a:gd name="T22" fmla="*/ 22 w 63"/>
                    <a:gd name="T23" fmla="*/ 30 h 35"/>
                    <a:gd name="T24" fmla="*/ 27 w 63"/>
                    <a:gd name="T25" fmla="*/ 28 h 35"/>
                    <a:gd name="T26" fmla="*/ 29 w 63"/>
                    <a:gd name="T27" fmla="*/ 27 h 35"/>
                    <a:gd name="T28" fmla="*/ 34 w 63"/>
                    <a:gd name="T29" fmla="*/ 35 h 35"/>
                    <a:gd name="T30" fmla="*/ 34 w 63"/>
                    <a:gd name="T31" fmla="*/ 35 h 35"/>
                    <a:gd name="T32" fmla="*/ 34 w 63"/>
                    <a:gd name="T33" fmla="*/ 35 h 35"/>
                    <a:gd name="T34" fmla="*/ 34 w 63"/>
                    <a:gd name="T35" fmla="*/ 35 h 35"/>
                    <a:gd name="T36" fmla="*/ 34 w 63"/>
                    <a:gd name="T37" fmla="*/ 35 h 35"/>
                    <a:gd name="T38" fmla="*/ 46 w 63"/>
                    <a:gd name="T39" fmla="*/ 23 h 35"/>
                    <a:gd name="T40" fmla="*/ 63 w 63"/>
                    <a:gd name="T41" fmla="*/ 7 h 35"/>
                    <a:gd name="T42" fmla="*/ 63 w 63"/>
                    <a:gd name="T43" fmla="*/ 7 h 35"/>
                    <a:gd name="T44" fmla="*/ 61 w 63"/>
                    <a:gd name="T45" fmla="*/ 5 h 35"/>
                    <a:gd name="T46" fmla="*/ 61 w 63"/>
                    <a:gd name="T47" fmla="*/ 5 h 35"/>
                    <a:gd name="T48" fmla="*/ 52 w 63"/>
                    <a:gd name="T49" fmla="*/ 6 h 35"/>
                    <a:gd name="T50" fmla="*/ 48 w 63"/>
                    <a:gd name="T51" fmla="*/ 6 h 35"/>
                    <a:gd name="T52" fmla="*/ 48 w 63"/>
                    <a:gd name="T53" fmla="*/ 6 h 35"/>
                    <a:gd name="T54" fmla="*/ 44 w 63"/>
                    <a:gd name="T55" fmla="*/ 6 h 35"/>
                    <a:gd name="T56" fmla="*/ 32 w 63"/>
                    <a:gd name="T57" fmla="*/ 27 h 35"/>
                    <a:gd name="T58" fmla="*/ 42 w 63"/>
                    <a:gd name="T59" fmla="*/ 5 h 35"/>
                    <a:gd name="T60" fmla="*/ 38 w 63"/>
                    <a:gd name="T61" fmla="*/ 4 h 35"/>
                    <a:gd name="T62" fmla="*/ 32 w 63"/>
                    <a:gd name="T63" fmla="*/ 5 h 35"/>
                    <a:gd name="T64" fmla="*/ 26 w 63"/>
                    <a:gd name="T65" fmla="*/ 5 h 35"/>
                    <a:gd name="T66" fmla="*/ 18 w 63"/>
                    <a:gd name="T67" fmla="*/ 2 h 35"/>
                    <a:gd name="T68" fmla="*/ 18 w 63"/>
                    <a:gd name="T69" fmla="*/ 2 h 35"/>
                    <a:gd name="T70" fmla="*/ 12 w 63"/>
                    <a:gd name="T71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3" h="35">
                      <a:moveTo>
                        <a:pt x="18" y="22"/>
                      </a:moveTo>
                      <a:cubicBezTo>
                        <a:pt x="20" y="14"/>
                        <a:pt x="25" y="10"/>
                        <a:pt x="31" y="7"/>
                      </a:cubicBezTo>
                      <a:cubicBezTo>
                        <a:pt x="33" y="18"/>
                        <a:pt x="28" y="21"/>
                        <a:pt x="18" y="22"/>
                      </a:cubicBezTo>
                      <a:moveTo>
                        <a:pt x="12" y="0"/>
                      </a:moveTo>
                      <a:cubicBezTo>
                        <a:pt x="11" y="0"/>
                        <a:pt x="9" y="1"/>
                        <a:pt x="10" y="2"/>
                      </a:cubicBezTo>
                      <a:cubicBezTo>
                        <a:pt x="13" y="11"/>
                        <a:pt x="4" y="7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0" y="19"/>
                        <a:pt x="1" y="22"/>
                        <a:pt x="7" y="22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3" y="22"/>
                        <a:pt x="14" y="22"/>
                        <a:pt x="15" y="23"/>
                      </a:cubicBezTo>
                      <a:cubicBezTo>
                        <a:pt x="17" y="26"/>
                        <a:pt x="19" y="30"/>
                        <a:pt x="22" y="30"/>
                      </a:cubicBezTo>
                      <a:cubicBezTo>
                        <a:pt x="23" y="30"/>
                        <a:pt x="25" y="29"/>
                        <a:pt x="27" y="28"/>
                      </a:cubicBezTo>
                      <a:cubicBezTo>
                        <a:pt x="28" y="27"/>
                        <a:pt x="28" y="27"/>
                        <a:pt x="29" y="27"/>
                      </a:cubicBezTo>
                      <a:cubicBezTo>
                        <a:pt x="31" y="27"/>
                        <a:pt x="31" y="34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4" y="35"/>
                        <a:pt x="34" y="35"/>
                        <a:pt x="34" y="35"/>
                      </a:cubicBezTo>
                      <a:cubicBezTo>
                        <a:pt x="36" y="29"/>
                        <a:pt x="40" y="25"/>
                        <a:pt x="46" y="23"/>
                      </a:cubicBezTo>
                      <a:cubicBezTo>
                        <a:pt x="53" y="20"/>
                        <a:pt x="62" y="16"/>
                        <a:pt x="63" y="7"/>
                      </a:cubicBezTo>
                      <a:cubicBezTo>
                        <a:pt x="63" y="7"/>
                        <a:pt x="63" y="7"/>
                        <a:pt x="63" y="7"/>
                      </a:cubicBezTo>
                      <a:cubicBezTo>
                        <a:pt x="62" y="6"/>
                        <a:pt x="62" y="5"/>
                        <a:pt x="61" y="5"/>
                      </a:cubicBezTo>
                      <a:cubicBezTo>
                        <a:pt x="61" y="5"/>
                        <a:pt x="61" y="5"/>
                        <a:pt x="61" y="5"/>
                      </a:cubicBezTo>
                      <a:cubicBezTo>
                        <a:pt x="58" y="6"/>
                        <a:pt x="55" y="6"/>
                        <a:pt x="52" y="6"/>
                      </a:cubicBezTo>
                      <a:cubicBezTo>
                        <a:pt x="51" y="6"/>
                        <a:pt x="49" y="6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6" y="6"/>
                        <a:pt x="45" y="6"/>
                        <a:pt x="44" y="6"/>
                      </a:cubicBezTo>
                      <a:cubicBezTo>
                        <a:pt x="48" y="16"/>
                        <a:pt x="39" y="19"/>
                        <a:pt x="32" y="27"/>
                      </a:cubicBezTo>
                      <a:cubicBezTo>
                        <a:pt x="35" y="16"/>
                        <a:pt x="38" y="10"/>
                        <a:pt x="42" y="5"/>
                      </a:cubicBezTo>
                      <a:cubicBezTo>
                        <a:pt x="40" y="4"/>
                        <a:pt x="39" y="4"/>
                        <a:pt x="38" y="4"/>
                      </a:cubicBezTo>
                      <a:cubicBezTo>
                        <a:pt x="36" y="4"/>
                        <a:pt x="34" y="4"/>
                        <a:pt x="32" y="5"/>
                      </a:cubicBezTo>
                      <a:cubicBezTo>
                        <a:pt x="30" y="5"/>
                        <a:pt x="28" y="5"/>
                        <a:pt x="26" y="5"/>
                      </a:cubicBezTo>
                      <a:cubicBezTo>
                        <a:pt x="23" y="5"/>
                        <a:pt x="21" y="5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1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B44E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39" name="Freeform 2526"/>
                <p:cNvSpPr/>
                <p:nvPr/>
              </p:nvSpPr>
              <p:spPr bwMode="auto">
                <a:xfrm>
                  <a:off x="3455" y="3468"/>
                  <a:ext cx="35" cy="31"/>
                </a:xfrm>
                <a:custGeom>
                  <a:avLst/>
                  <a:gdLst>
                    <a:gd name="T0" fmla="*/ 12 w 28"/>
                    <a:gd name="T1" fmla="*/ 0 h 25"/>
                    <a:gd name="T2" fmla="*/ 12 w 28"/>
                    <a:gd name="T3" fmla="*/ 0 h 25"/>
                    <a:gd name="T4" fmla="*/ 1 w 28"/>
                    <a:gd name="T5" fmla="*/ 25 h 25"/>
                    <a:gd name="T6" fmla="*/ 1 w 28"/>
                    <a:gd name="T7" fmla="*/ 25 h 25"/>
                    <a:gd name="T8" fmla="*/ 1 w 28"/>
                    <a:gd name="T9" fmla="*/ 25 h 25"/>
                    <a:gd name="T10" fmla="*/ 9 w 28"/>
                    <a:gd name="T11" fmla="*/ 24 h 25"/>
                    <a:gd name="T12" fmla="*/ 9 w 28"/>
                    <a:gd name="T13" fmla="*/ 24 h 25"/>
                    <a:gd name="T14" fmla="*/ 26 w 28"/>
                    <a:gd name="T15" fmla="*/ 16 h 25"/>
                    <a:gd name="T16" fmla="*/ 27 w 28"/>
                    <a:gd name="T17" fmla="*/ 16 h 25"/>
                    <a:gd name="T18" fmla="*/ 27 w 28"/>
                    <a:gd name="T19" fmla="*/ 16 h 25"/>
                    <a:gd name="T20" fmla="*/ 27 w 28"/>
                    <a:gd name="T21" fmla="*/ 16 h 25"/>
                    <a:gd name="T22" fmla="*/ 28 w 28"/>
                    <a:gd name="T23" fmla="*/ 14 h 25"/>
                    <a:gd name="T24" fmla="*/ 24 w 28"/>
                    <a:gd name="T25" fmla="*/ 11 h 25"/>
                    <a:gd name="T26" fmla="*/ 24 w 28"/>
                    <a:gd name="T27" fmla="*/ 11 h 25"/>
                    <a:gd name="T28" fmla="*/ 19 w 28"/>
                    <a:gd name="T29" fmla="*/ 12 h 25"/>
                    <a:gd name="T30" fmla="*/ 12 w 28"/>
                    <a:gd name="T31" fmla="*/ 0 h 25"/>
                    <a:gd name="T32" fmla="*/ 12 w 28"/>
                    <a:gd name="T33" fmla="*/ 0 h 25"/>
                    <a:gd name="T34" fmla="*/ 12 w 28"/>
                    <a:gd name="T35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25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0" y="5"/>
                        <a:pt x="2" y="1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1" y="25"/>
                        <a:pt x="1" y="25"/>
                        <a:pt x="1" y="25"/>
                      </a:cubicBezTo>
                      <a:cubicBezTo>
                        <a:pt x="4" y="24"/>
                        <a:pt x="6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15" y="21"/>
                        <a:pt x="20" y="19"/>
                        <a:pt x="26" y="16"/>
                      </a:cubicBezTo>
                      <a:cubicBezTo>
                        <a:pt x="26" y="16"/>
                        <a:pt x="26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8" y="15"/>
                        <a:pt x="28" y="14"/>
                      </a:cubicBezTo>
                      <a:cubicBezTo>
                        <a:pt x="27" y="13"/>
                        <a:pt x="25" y="12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2" y="12"/>
                        <a:pt x="20" y="12"/>
                        <a:pt x="19" y="12"/>
                      </a:cubicBezTo>
                      <a:cubicBezTo>
                        <a:pt x="13" y="12"/>
                        <a:pt x="16" y="2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</a:path>
                  </a:pathLst>
                </a:custGeom>
                <a:solidFill>
                  <a:srgbClr val="BA6E7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0" name="Freeform 2527"/>
                <p:cNvSpPr/>
                <p:nvPr/>
              </p:nvSpPr>
              <p:spPr bwMode="auto">
                <a:xfrm>
                  <a:off x="3504" y="3468"/>
                  <a:ext cx="42" cy="26"/>
                </a:xfrm>
                <a:custGeom>
                  <a:avLst/>
                  <a:gdLst>
                    <a:gd name="T0" fmla="*/ 25 w 33"/>
                    <a:gd name="T1" fmla="*/ 0 h 21"/>
                    <a:gd name="T2" fmla="*/ 11 w 33"/>
                    <a:gd name="T3" fmla="*/ 9 h 21"/>
                    <a:gd name="T4" fmla="*/ 11 w 33"/>
                    <a:gd name="T5" fmla="*/ 9 h 21"/>
                    <a:gd name="T6" fmla="*/ 5 w 33"/>
                    <a:gd name="T7" fmla="*/ 12 h 21"/>
                    <a:gd name="T8" fmla="*/ 4 w 33"/>
                    <a:gd name="T9" fmla="*/ 12 h 21"/>
                    <a:gd name="T10" fmla="*/ 4 w 33"/>
                    <a:gd name="T11" fmla="*/ 12 h 21"/>
                    <a:gd name="T12" fmla="*/ 4 w 33"/>
                    <a:gd name="T13" fmla="*/ 12 h 21"/>
                    <a:gd name="T14" fmla="*/ 7 w 33"/>
                    <a:gd name="T15" fmla="*/ 19 h 21"/>
                    <a:gd name="T16" fmla="*/ 8 w 33"/>
                    <a:gd name="T17" fmla="*/ 19 h 21"/>
                    <a:gd name="T18" fmla="*/ 9 w 33"/>
                    <a:gd name="T19" fmla="*/ 19 h 21"/>
                    <a:gd name="T20" fmla="*/ 13 w 33"/>
                    <a:gd name="T21" fmla="*/ 21 h 21"/>
                    <a:gd name="T22" fmla="*/ 13 w 33"/>
                    <a:gd name="T23" fmla="*/ 21 h 21"/>
                    <a:gd name="T24" fmla="*/ 13 w 33"/>
                    <a:gd name="T25" fmla="*/ 21 h 21"/>
                    <a:gd name="T26" fmla="*/ 20 w 33"/>
                    <a:gd name="T27" fmla="*/ 12 h 21"/>
                    <a:gd name="T28" fmla="*/ 22 w 33"/>
                    <a:gd name="T29" fmla="*/ 12 h 21"/>
                    <a:gd name="T30" fmla="*/ 23 w 33"/>
                    <a:gd name="T31" fmla="*/ 12 h 21"/>
                    <a:gd name="T32" fmla="*/ 32 w 33"/>
                    <a:gd name="T33" fmla="*/ 8 h 21"/>
                    <a:gd name="T34" fmla="*/ 32 w 33"/>
                    <a:gd name="T35" fmla="*/ 8 h 21"/>
                    <a:gd name="T36" fmla="*/ 32 w 33"/>
                    <a:gd name="T37" fmla="*/ 8 h 21"/>
                    <a:gd name="T38" fmla="*/ 30 w 33"/>
                    <a:gd name="T39" fmla="*/ 0 h 21"/>
                    <a:gd name="T40" fmla="*/ 30 w 33"/>
                    <a:gd name="T41" fmla="*/ 0 h 21"/>
                    <a:gd name="T42" fmla="*/ 25 w 33"/>
                    <a:gd name="T43" fmla="*/ 0 h 21"/>
                    <a:gd name="T44" fmla="*/ 25 w 33"/>
                    <a:gd name="T4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3" h="21">
                      <a:moveTo>
                        <a:pt x="25" y="0"/>
                      </a:moveTo>
                      <a:cubicBezTo>
                        <a:pt x="21" y="5"/>
                        <a:pt x="14" y="4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9" y="11"/>
                        <a:pt x="7" y="12"/>
                        <a:pt x="5" y="12"/>
                      </a:cubicBezTo>
                      <a:cubicBezTo>
                        <a:pt x="5" y="12"/>
                        <a:pt x="5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0" y="19"/>
                        <a:pt x="3" y="19"/>
                        <a:pt x="7" y="19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8" y="19"/>
                        <a:pt x="9" y="19"/>
                        <a:pt x="9" y="19"/>
                      </a:cubicBezTo>
                      <a:cubicBezTo>
                        <a:pt x="11" y="19"/>
                        <a:pt x="13" y="19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4" y="16"/>
                        <a:pt x="15" y="12"/>
                        <a:pt x="20" y="12"/>
                      </a:cubicBezTo>
                      <a:cubicBezTo>
                        <a:pt x="21" y="12"/>
                        <a:pt x="21" y="12"/>
                        <a:pt x="22" y="12"/>
                      </a:cubicBezTo>
                      <a:cubicBezTo>
                        <a:pt x="22" y="12"/>
                        <a:pt x="23" y="12"/>
                        <a:pt x="23" y="12"/>
                      </a:cubicBezTo>
                      <a:cubicBezTo>
                        <a:pt x="27" y="12"/>
                        <a:pt x="30" y="11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3" y="5"/>
                        <a:pt x="32" y="3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8" y="0"/>
                        <a:pt x="27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4C2F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1" name="Freeform 2528"/>
                <p:cNvSpPr/>
                <p:nvPr/>
              </p:nvSpPr>
              <p:spPr bwMode="auto">
                <a:xfrm>
                  <a:off x="3482" y="3461"/>
                  <a:ext cx="36" cy="23"/>
                </a:xfrm>
                <a:custGeom>
                  <a:avLst/>
                  <a:gdLst>
                    <a:gd name="T0" fmla="*/ 25 w 29"/>
                    <a:gd name="T1" fmla="*/ 0 h 18"/>
                    <a:gd name="T2" fmla="*/ 22 w 29"/>
                    <a:gd name="T3" fmla="*/ 1 h 18"/>
                    <a:gd name="T4" fmla="*/ 19 w 29"/>
                    <a:gd name="T5" fmla="*/ 2 h 18"/>
                    <a:gd name="T6" fmla="*/ 19 w 29"/>
                    <a:gd name="T7" fmla="*/ 2 h 18"/>
                    <a:gd name="T8" fmla="*/ 19 w 29"/>
                    <a:gd name="T9" fmla="*/ 2 h 18"/>
                    <a:gd name="T10" fmla="*/ 16 w 29"/>
                    <a:gd name="T11" fmla="*/ 6 h 18"/>
                    <a:gd name="T12" fmla="*/ 14 w 29"/>
                    <a:gd name="T13" fmla="*/ 18 h 18"/>
                    <a:gd name="T14" fmla="*/ 14 w 29"/>
                    <a:gd name="T15" fmla="*/ 18 h 18"/>
                    <a:gd name="T16" fmla="*/ 22 w 29"/>
                    <a:gd name="T17" fmla="*/ 17 h 18"/>
                    <a:gd name="T18" fmla="*/ 22 w 29"/>
                    <a:gd name="T19" fmla="*/ 17 h 18"/>
                    <a:gd name="T20" fmla="*/ 22 w 29"/>
                    <a:gd name="T21" fmla="*/ 17 h 18"/>
                    <a:gd name="T22" fmla="*/ 22 w 29"/>
                    <a:gd name="T23" fmla="*/ 17 h 18"/>
                    <a:gd name="T24" fmla="*/ 23 w 29"/>
                    <a:gd name="T25" fmla="*/ 17 h 18"/>
                    <a:gd name="T26" fmla="*/ 29 w 29"/>
                    <a:gd name="T27" fmla="*/ 14 h 18"/>
                    <a:gd name="T28" fmla="*/ 29 w 29"/>
                    <a:gd name="T29" fmla="*/ 14 h 18"/>
                    <a:gd name="T30" fmla="*/ 24 w 29"/>
                    <a:gd name="T31" fmla="*/ 4 h 18"/>
                    <a:gd name="T32" fmla="*/ 25 w 29"/>
                    <a:gd name="T3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9" h="18">
                      <a:moveTo>
                        <a:pt x="25" y="0"/>
                      </a:moveTo>
                      <a:cubicBezTo>
                        <a:pt x="24" y="0"/>
                        <a:pt x="23" y="0"/>
                        <a:pt x="22" y="1"/>
                      </a:cubicBezTo>
                      <a:cubicBezTo>
                        <a:pt x="21" y="1"/>
                        <a:pt x="20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8" y="3"/>
                        <a:pt x="17" y="5"/>
                        <a:pt x="16" y="6"/>
                      </a:cubicBezTo>
                      <a:cubicBezTo>
                        <a:pt x="0" y="8"/>
                        <a:pt x="4" y="13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7" y="18"/>
                        <a:pt x="19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3" y="17"/>
                        <a:pt x="23" y="17"/>
                        <a:pt x="23" y="17"/>
                      </a:cubicBezTo>
                      <a:cubicBezTo>
                        <a:pt x="25" y="17"/>
                        <a:pt x="27" y="16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6" y="12"/>
                        <a:pt x="21" y="11"/>
                        <a:pt x="24" y="4"/>
                      </a:cubicBezTo>
                      <a:cubicBezTo>
                        <a:pt x="26" y="1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BB6A6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2" name="Freeform 2529"/>
                <p:cNvSpPr/>
                <p:nvPr/>
              </p:nvSpPr>
              <p:spPr bwMode="auto">
                <a:xfrm>
                  <a:off x="3475" y="3463"/>
                  <a:ext cx="31" cy="22"/>
                </a:xfrm>
                <a:custGeom>
                  <a:avLst/>
                  <a:gdLst>
                    <a:gd name="T0" fmla="*/ 17 w 24"/>
                    <a:gd name="T1" fmla="*/ 0 h 18"/>
                    <a:gd name="T2" fmla="*/ 14 w 24"/>
                    <a:gd name="T3" fmla="*/ 0 h 18"/>
                    <a:gd name="T4" fmla="*/ 8 w 24"/>
                    <a:gd name="T5" fmla="*/ 15 h 18"/>
                    <a:gd name="T6" fmla="*/ 8 w 24"/>
                    <a:gd name="T7" fmla="*/ 15 h 18"/>
                    <a:gd name="T8" fmla="*/ 12 w 24"/>
                    <a:gd name="T9" fmla="*/ 18 h 18"/>
                    <a:gd name="T10" fmla="*/ 12 w 24"/>
                    <a:gd name="T11" fmla="*/ 18 h 18"/>
                    <a:gd name="T12" fmla="*/ 19 w 24"/>
                    <a:gd name="T13" fmla="*/ 17 h 18"/>
                    <a:gd name="T14" fmla="*/ 21 w 24"/>
                    <a:gd name="T15" fmla="*/ 5 h 18"/>
                    <a:gd name="T16" fmla="*/ 24 w 24"/>
                    <a:gd name="T17" fmla="*/ 1 h 18"/>
                    <a:gd name="T18" fmla="*/ 24 w 24"/>
                    <a:gd name="T19" fmla="*/ 1 h 18"/>
                    <a:gd name="T20" fmla="*/ 17 w 24"/>
                    <a:gd name="T2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4" h="18">
                      <a:moveTo>
                        <a:pt x="17" y="0"/>
                      </a:moveTo>
                      <a:cubicBezTo>
                        <a:pt x="16" y="0"/>
                        <a:pt x="15" y="0"/>
                        <a:pt x="14" y="0"/>
                      </a:cubicBezTo>
                      <a:cubicBezTo>
                        <a:pt x="6" y="3"/>
                        <a:pt x="0" y="6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9" y="16"/>
                        <a:pt x="11" y="17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4" y="18"/>
                        <a:pt x="17" y="17"/>
                        <a:pt x="19" y="17"/>
                      </a:cubicBezTo>
                      <a:cubicBezTo>
                        <a:pt x="9" y="12"/>
                        <a:pt x="5" y="7"/>
                        <a:pt x="21" y="5"/>
                      </a:cubicBezTo>
                      <a:cubicBezTo>
                        <a:pt x="22" y="4"/>
                        <a:pt x="23" y="2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2" y="1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B151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3" name="Freeform 2530"/>
                <p:cNvSpPr/>
                <p:nvPr/>
              </p:nvSpPr>
              <p:spPr bwMode="auto">
                <a:xfrm>
                  <a:off x="2809" y="3174"/>
                  <a:ext cx="37" cy="36"/>
                </a:xfrm>
                <a:custGeom>
                  <a:avLst/>
                  <a:gdLst>
                    <a:gd name="T0" fmla="*/ 17 w 30"/>
                    <a:gd name="T1" fmla="*/ 0 h 29"/>
                    <a:gd name="T2" fmla="*/ 9 w 30"/>
                    <a:gd name="T3" fmla="*/ 4 h 29"/>
                    <a:gd name="T4" fmla="*/ 9 w 30"/>
                    <a:gd name="T5" fmla="*/ 4 h 29"/>
                    <a:gd name="T6" fmla="*/ 6 w 30"/>
                    <a:gd name="T7" fmla="*/ 13 h 29"/>
                    <a:gd name="T8" fmla="*/ 22 w 30"/>
                    <a:gd name="T9" fmla="*/ 26 h 29"/>
                    <a:gd name="T10" fmla="*/ 22 w 30"/>
                    <a:gd name="T11" fmla="*/ 26 h 29"/>
                    <a:gd name="T12" fmla="*/ 28 w 30"/>
                    <a:gd name="T13" fmla="*/ 29 h 29"/>
                    <a:gd name="T14" fmla="*/ 30 w 30"/>
                    <a:gd name="T15" fmla="*/ 28 h 29"/>
                    <a:gd name="T16" fmla="*/ 30 w 30"/>
                    <a:gd name="T17" fmla="*/ 28 h 29"/>
                    <a:gd name="T18" fmla="*/ 30 w 30"/>
                    <a:gd name="T19" fmla="*/ 28 h 29"/>
                    <a:gd name="T20" fmla="*/ 28 w 30"/>
                    <a:gd name="T21" fmla="*/ 21 h 29"/>
                    <a:gd name="T22" fmla="*/ 28 w 30"/>
                    <a:gd name="T23" fmla="*/ 21 h 29"/>
                    <a:gd name="T24" fmla="*/ 27 w 30"/>
                    <a:gd name="T25" fmla="*/ 19 h 29"/>
                    <a:gd name="T26" fmla="*/ 27 w 30"/>
                    <a:gd name="T27" fmla="*/ 19 h 29"/>
                    <a:gd name="T28" fmla="*/ 27 w 30"/>
                    <a:gd name="T29" fmla="*/ 19 h 29"/>
                    <a:gd name="T30" fmla="*/ 22 w 30"/>
                    <a:gd name="T31" fmla="*/ 7 h 29"/>
                    <a:gd name="T32" fmla="*/ 22 w 30"/>
                    <a:gd name="T33" fmla="*/ 7 h 29"/>
                    <a:gd name="T34" fmla="*/ 17 w 30"/>
                    <a:gd name="T3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9">
                      <a:moveTo>
                        <a:pt x="17" y="0"/>
                      </a:moveTo>
                      <a:cubicBezTo>
                        <a:pt x="15" y="0"/>
                        <a:pt x="12" y="3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5" y="6"/>
                        <a:pt x="0" y="8"/>
                        <a:pt x="6" y="13"/>
                      </a:cubicBezTo>
                      <a:cubicBezTo>
                        <a:pt x="11" y="17"/>
                        <a:pt x="16" y="21"/>
                        <a:pt x="22" y="26"/>
                      </a:cubicBezTo>
                      <a:cubicBezTo>
                        <a:pt x="22" y="26"/>
                        <a:pt x="22" y="26"/>
                        <a:pt x="22" y="26"/>
                      </a:cubicBezTo>
                      <a:cubicBezTo>
                        <a:pt x="24" y="27"/>
                        <a:pt x="26" y="29"/>
                        <a:pt x="28" y="29"/>
                      </a:cubicBezTo>
                      <a:cubicBezTo>
                        <a:pt x="29" y="29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29" y="25"/>
                        <a:pt x="29" y="23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7" y="20"/>
                        <a:pt x="27" y="20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4" y="16"/>
                        <a:pt x="23" y="11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1" y="2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DEDA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4" name="Freeform 2531"/>
                <p:cNvSpPr/>
                <p:nvPr/>
              </p:nvSpPr>
              <p:spPr bwMode="auto">
                <a:xfrm>
                  <a:off x="2843" y="3215"/>
                  <a:ext cx="27" cy="28"/>
                </a:xfrm>
                <a:custGeom>
                  <a:avLst/>
                  <a:gdLst>
                    <a:gd name="T0" fmla="*/ 0 w 22"/>
                    <a:gd name="T1" fmla="*/ 0 h 22"/>
                    <a:gd name="T2" fmla="*/ 0 w 22"/>
                    <a:gd name="T3" fmla="*/ 0 h 22"/>
                    <a:gd name="T4" fmla="*/ 20 w 22"/>
                    <a:gd name="T5" fmla="*/ 22 h 22"/>
                    <a:gd name="T6" fmla="*/ 20 w 22"/>
                    <a:gd name="T7" fmla="*/ 22 h 22"/>
                    <a:gd name="T8" fmla="*/ 21 w 22"/>
                    <a:gd name="T9" fmla="*/ 17 h 22"/>
                    <a:gd name="T10" fmla="*/ 21 w 22"/>
                    <a:gd name="T11" fmla="*/ 17 h 22"/>
                    <a:gd name="T12" fmla="*/ 14 w 22"/>
                    <a:gd name="T13" fmla="*/ 8 h 22"/>
                    <a:gd name="T14" fmla="*/ 14 w 22"/>
                    <a:gd name="T15" fmla="*/ 8 h 22"/>
                    <a:gd name="T16" fmla="*/ 8 w 22"/>
                    <a:gd name="T17" fmla="*/ 2 h 22"/>
                    <a:gd name="T18" fmla="*/ 8 w 22"/>
                    <a:gd name="T19" fmla="*/ 2 h 22"/>
                    <a:gd name="T20" fmla="*/ 6 w 22"/>
                    <a:gd name="T21" fmla="*/ 2 h 22"/>
                    <a:gd name="T22" fmla="*/ 0 w 22"/>
                    <a:gd name="T2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2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6" y="7"/>
                        <a:pt x="13" y="15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1"/>
                        <a:pt x="22" y="19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17" y="15"/>
                        <a:pt x="15" y="12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2" y="6"/>
                        <a:pt x="10" y="4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4" y="2"/>
                        <a:pt x="2" y="0"/>
                        <a:pt x="0" y="0"/>
                      </a:cubicBezTo>
                    </a:path>
                  </a:pathLst>
                </a:custGeom>
                <a:solidFill>
                  <a:srgbClr val="A38B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5" name="Freeform 2532"/>
                <p:cNvSpPr/>
                <p:nvPr/>
              </p:nvSpPr>
              <p:spPr bwMode="auto">
                <a:xfrm>
                  <a:off x="2851" y="3212"/>
                  <a:ext cx="17" cy="14"/>
                </a:xfrm>
                <a:custGeom>
                  <a:avLst/>
                  <a:gdLst>
                    <a:gd name="T0" fmla="*/ 7 w 13"/>
                    <a:gd name="T1" fmla="*/ 0 h 11"/>
                    <a:gd name="T2" fmla="*/ 4 w 13"/>
                    <a:gd name="T3" fmla="*/ 1 h 11"/>
                    <a:gd name="T4" fmla="*/ 1 w 13"/>
                    <a:gd name="T5" fmla="*/ 1 h 11"/>
                    <a:gd name="T6" fmla="*/ 0 w 13"/>
                    <a:gd name="T7" fmla="*/ 1 h 11"/>
                    <a:gd name="T8" fmla="*/ 1 w 13"/>
                    <a:gd name="T9" fmla="*/ 5 h 11"/>
                    <a:gd name="T10" fmla="*/ 1 w 13"/>
                    <a:gd name="T11" fmla="*/ 5 h 11"/>
                    <a:gd name="T12" fmla="*/ 1 w 13"/>
                    <a:gd name="T13" fmla="*/ 5 h 11"/>
                    <a:gd name="T14" fmla="*/ 7 w 13"/>
                    <a:gd name="T15" fmla="*/ 11 h 11"/>
                    <a:gd name="T16" fmla="*/ 7 w 13"/>
                    <a:gd name="T17" fmla="*/ 11 h 11"/>
                    <a:gd name="T18" fmla="*/ 11 w 13"/>
                    <a:gd name="T19" fmla="*/ 3 h 11"/>
                    <a:gd name="T20" fmla="*/ 7 w 1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" h="11">
                      <a:moveTo>
                        <a:pt x="7" y="0"/>
                      </a:moveTo>
                      <a:cubicBezTo>
                        <a:pt x="6" y="0"/>
                        <a:pt x="5" y="0"/>
                        <a:pt x="4" y="1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1" y="3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3" y="7"/>
                        <a:pt x="5" y="9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8"/>
                        <a:pt x="13" y="8"/>
                        <a:pt x="11" y="3"/>
                      </a:cubicBezTo>
                      <a:cubicBezTo>
                        <a:pt x="10" y="1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9066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6" name="Freeform 2533"/>
                <p:cNvSpPr/>
                <p:nvPr/>
              </p:nvSpPr>
              <p:spPr bwMode="auto">
                <a:xfrm>
                  <a:off x="2836" y="3183"/>
                  <a:ext cx="14" cy="15"/>
                </a:xfrm>
                <a:custGeom>
                  <a:avLst/>
                  <a:gdLst>
                    <a:gd name="T0" fmla="*/ 0 w 11"/>
                    <a:gd name="T1" fmla="*/ 0 h 12"/>
                    <a:gd name="T2" fmla="*/ 0 w 11"/>
                    <a:gd name="T3" fmla="*/ 0 h 12"/>
                    <a:gd name="T4" fmla="*/ 5 w 11"/>
                    <a:gd name="T5" fmla="*/ 12 h 12"/>
                    <a:gd name="T6" fmla="*/ 5 w 11"/>
                    <a:gd name="T7" fmla="*/ 12 h 12"/>
                    <a:gd name="T8" fmla="*/ 11 w 11"/>
                    <a:gd name="T9" fmla="*/ 3 h 12"/>
                    <a:gd name="T10" fmla="*/ 11 w 11"/>
                    <a:gd name="T11" fmla="*/ 3 h 12"/>
                    <a:gd name="T12" fmla="*/ 0 w 11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4"/>
                        <a:pt x="2" y="9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8" y="10"/>
                        <a:pt x="11" y="8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2"/>
                        <a:pt x="4" y="1"/>
                        <a:pt x="0" y="0"/>
                      </a:cubicBezTo>
                    </a:path>
                  </a:pathLst>
                </a:custGeom>
                <a:solidFill>
                  <a:srgbClr val="8A5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7" name="Freeform 2534"/>
                <p:cNvSpPr/>
                <p:nvPr/>
              </p:nvSpPr>
              <p:spPr bwMode="auto">
                <a:xfrm>
                  <a:off x="2835" y="3207"/>
                  <a:ext cx="18" cy="11"/>
                </a:xfrm>
                <a:custGeom>
                  <a:avLst/>
                  <a:gdLst>
                    <a:gd name="T0" fmla="*/ 1 w 14"/>
                    <a:gd name="T1" fmla="*/ 0 h 9"/>
                    <a:gd name="T2" fmla="*/ 1 w 14"/>
                    <a:gd name="T3" fmla="*/ 0 h 9"/>
                    <a:gd name="T4" fmla="*/ 0 w 14"/>
                    <a:gd name="T5" fmla="*/ 2 h 9"/>
                    <a:gd name="T6" fmla="*/ 0 w 14"/>
                    <a:gd name="T7" fmla="*/ 2 h 9"/>
                    <a:gd name="T8" fmla="*/ 6 w 14"/>
                    <a:gd name="T9" fmla="*/ 7 h 9"/>
                    <a:gd name="T10" fmla="*/ 6 w 14"/>
                    <a:gd name="T11" fmla="*/ 7 h 9"/>
                    <a:gd name="T12" fmla="*/ 12 w 14"/>
                    <a:gd name="T13" fmla="*/ 9 h 9"/>
                    <a:gd name="T14" fmla="*/ 14 w 14"/>
                    <a:gd name="T15" fmla="*/ 9 h 9"/>
                    <a:gd name="T16" fmla="*/ 14 w 14"/>
                    <a:gd name="T17" fmla="*/ 9 h 9"/>
                    <a:gd name="T18" fmla="*/ 13 w 14"/>
                    <a:gd name="T19" fmla="*/ 5 h 9"/>
                    <a:gd name="T20" fmla="*/ 13 w 14"/>
                    <a:gd name="T21" fmla="*/ 5 h 9"/>
                    <a:gd name="T22" fmla="*/ 12 w 14"/>
                    <a:gd name="T23" fmla="*/ 3 h 9"/>
                    <a:gd name="T24" fmla="*/ 12 w 14"/>
                    <a:gd name="T25" fmla="*/ 3 h 9"/>
                    <a:gd name="T26" fmla="*/ 12 w 14"/>
                    <a:gd name="T27" fmla="*/ 3 h 9"/>
                    <a:gd name="T28" fmla="*/ 9 w 14"/>
                    <a:gd name="T29" fmla="*/ 2 h 9"/>
                    <a:gd name="T30" fmla="*/ 9 w 14"/>
                    <a:gd name="T31" fmla="*/ 2 h 9"/>
                    <a:gd name="T32" fmla="*/ 7 w 14"/>
                    <a:gd name="T33" fmla="*/ 3 h 9"/>
                    <a:gd name="T34" fmla="*/ 1 w 14"/>
                    <a:gd name="T3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" h="9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4" y="5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8" y="7"/>
                        <a:pt x="10" y="9"/>
                        <a:pt x="12" y="9"/>
                      </a:cubicBezTo>
                      <a:cubicBezTo>
                        <a:pt x="13" y="9"/>
                        <a:pt x="13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7"/>
                        <a:pt x="13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1" y="3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8" y="3"/>
                        <a:pt x="7" y="3"/>
                      </a:cubicBezTo>
                      <a:cubicBezTo>
                        <a:pt x="5" y="3"/>
                        <a:pt x="3" y="1"/>
                        <a:pt x="1" y="0"/>
                      </a:cubicBezTo>
                    </a:path>
                  </a:pathLst>
                </a:custGeom>
                <a:solidFill>
                  <a:srgbClr val="CFC7C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8" name="Freeform 2535"/>
                <p:cNvSpPr/>
                <p:nvPr/>
              </p:nvSpPr>
              <p:spPr bwMode="auto">
                <a:xfrm>
                  <a:off x="2844" y="3199"/>
                  <a:ext cx="11" cy="11"/>
                </a:xfrm>
                <a:custGeom>
                  <a:avLst/>
                  <a:gdLst>
                    <a:gd name="T0" fmla="*/ 4 w 9"/>
                    <a:gd name="T1" fmla="*/ 0 h 9"/>
                    <a:gd name="T2" fmla="*/ 2 w 9"/>
                    <a:gd name="T3" fmla="*/ 0 h 9"/>
                    <a:gd name="T4" fmla="*/ 0 w 9"/>
                    <a:gd name="T5" fmla="*/ 1 h 9"/>
                    <a:gd name="T6" fmla="*/ 0 w 9"/>
                    <a:gd name="T7" fmla="*/ 1 h 9"/>
                    <a:gd name="T8" fmla="*/ 0 w 9"/>
                    <a:gd name="T9" fmla="*/ 1 h 9"/>
                    <a:gd name="T10" fmla="*/ 2 w 9"/>
                    <a:gd name="T11" fmla="*/ 8 h 9"/>
                    <a:gd name="T12" fmla="*/ 2 w 9"/>
                    <a:gd name="T13" fmla="*/ 8 h 9"/>
                    <a:gd name="T14" fmla="*/ 5 w 9"/>
                    <a:gd name="T15" fmla="*/ 9 h 9"/>
                    <a:gd name="T16" fmla="*/ 5 w 9"/>
                    <a:gd name="T17" fmla="*/ 9 h 9"/>
                    <a:gd name="T18" fmla="*/ 7 w 9"/>
                    <a:gd name="T19" fmla="*/ 1 h 9"/>
                    <a:gd name="T20" fmla="*/ 4 w 9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3"/>
                        <a:pt x="1" y="5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3" y="8"/>
                        <a:pt x="4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7"/>
                        <a:pt x="9" y="4"/>
                        <a:pt x="7" y="1"/>
                      </a:cubicBezTo>
                      <a:cubicBezTo>
                        <a:pt x="6" y="1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8A5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49" name="Freeform 2536"/>
                <p:cNvSpPr/>
                <p:nvPr/>
              </p:nvSpPr>
              <p:spPr bwMode="auto">
                <a:xfrm>
                  <a:off x="3542" y="3451"/>
                  <a:ext cx="38" cy="29"/>
                </a:xfrm>
                <a:custGeom>
                  <a:avLst/>
                  <a:gdLst>
                    <a:gd name="T0" fmla="*/ 27 w 30"/>
                    <a:gd name="T1" fmla="*/ 3 h 23"/>
                    <a:gd name="T2" fmla="*/ 0 w 30"/>
                    <a:gd name="T3" fmla="*/ 13 h 23"/>
                    <a:gd name="T4" fmla="*/ 0 w 30"/>
                    <a:gd name="T5" fmla="*/ 13 h 23"/>
                    <a:gd name="T6" fmla="*/ 2 w 30"/>
                    <a:gd name="T7" fmla="*/ 21 h 23"/>
                    <a:gd name="T8" fmla="*/ 2 w 30"/>
                    <a:gd name="T9" fmla="*/ 21 h 23"/>
                    <a:gd name="T10" fmla="*/ 7 w 30"/>
                    <a:gd name="T11" fmla="*/ 22 h 23"/>
                    <a:gd name="T12" fmla="*/ 9 w 30"/>
                    <a:gd name="T13" fmla="*/ 22 h 23"/>
                    <a:gd name="T14" fmla="*/ 11 w 30"/>
                    <a:gd name="T15" fmla="*/ 22 h 23"/>
                    <a:gd name="T16" fmla="*/ 14 w 30"/>
                    <a:gd name="T17" fmla="*/ 23 h 23"/>
                    <a:gd name="T18" fmla="*/ 14 w 30"/>
                    <a:gd name="T19" fmla="*/ 23 h 23"/>
                    <a:gd name="T20" fmla="*/ 14 w 30"/>
                    <a:gd name="T21" fmla="*/ 23 h 23"/>
                    <a:gd name="T22" fmla="*/ 29 w 30"/>
                    <a:gd name="T23" fmla="*/ 10 h 23"/>
                    <a:gd name="T24" fmla="*/ 30 w 30"/>
                    <a:gd name="T25" fmla="*/ 5 h 23"/>
                    <a:gd name="T26" fmla="*/ 30 w 30"/>
                    <a:gd name="T27" fmla="*/ 5 h 23"/>
                    <a:gd name="T28" fmla="*/ 27 w 30"/>
                    <a:gd name="T29" fmla="*/ 3 h 23"/>
                    <a:gd name="T30" fmla="*/ 27 w 30"/>
                    <a:gd name="T31" fmla="*/ 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23">
                      <a:moveTo>
                        <a:pt x="27" y="3"/>
                      </a:moveTo>
                      <a:cubicBezTo>
                        <a:pt x="18" y="6"/>
                        <a:pt x="5" y="0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6"/>
                        <a:pt x="3" y="18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4" y="22"/>
                        <a:pt x="5" y="22"/>
                        <a:pt x="7" y="22"/>
                      </a:cubicBezTo>
                      <a:cubicBezTo>
                        <a:pt x="8" y="22"/>
                        <a:pt x="8" y="22"/>
                        <a:pt x="9" y="22"/>
                      </a:cubicBezTo>
                      <a:cubicBezTo>
                        <a:pt x="10" y="22"/>
                        <a:pt x="11" y="22"/>
                        <a:pt x="11" y="22"/>
                      </a:cubicBezTo>
                      <a:cubicBezTo>
                        <a:pt x="12" y="22"/>
                        <a:pt x="13" y="22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9" y="19"/>
                        <a:pt x="28" y="19"/>
                        <a:pt x="29" y="10"/>
                      </a:cubicBezTo>
                      <a:cubicBezTo>
                        <a:pt x="28" y="8"/>
                        <a:pt x="28" y="6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29" y="4"/>
                        <a:pt x="28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</a:path>
                  </a:pathLst>
                </a:custGeom>
                <a:solidFill>
                  <a:srgbClr val="53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0" name="Freeform 2537"/>
                <p:cNvSpPr>
                  <a:spLocks noEditPoints="1"/>
                </p:cNvSpPr>
                <p:nvPr/>
              </p:nvSpPr>
              <p:spPr bwMode="auto">
                <a:xfrm>
                  <a:off x="3076" y="3499"/>
                  <a:ext cx="48" cy="77"/>
                </a:xfrm>
                <a:custGeom>
                  <a:avLst/>
                  <a:gdLst>
                    <a:gd name="T0" fmla="*/ 23 w 38"/>
                    <a:gd name="T1" fmla="*/ 47 h 61"/>
                    <a:gd name="T2" fmla="*/ 21 w 38"/>
                    <a:gd name="T3" fmla="*/ 45 h 61"/>
                    <a:gd name="T4" fmla="*/ 20 w 38"/>
                    <a:gd name="T5" fmla="*/ 40 h 61"/>
                    <a:gd name="T6" fmla="*/ 24 w 38"/>
                    <a:gd name="T7" fmla="*/ 41 h 61"/>
                    <a:gd name="T8" fmla="*/ 25 w 38"/>
                    <a:gd name="T9" fmla="*/ 45 h 61"/>
                    <a:gd name="T10" fmla="*/ 23 w 38"/>
                    <a:gd name="T11" fmla="*/ 47 h 61"/>
                    <a:gd name="T12" fmla="*/ 24 w 38"/>
                    <a:gd name="T13" fmla="*/ 0 h 61"/>
                    <a:gd name="T14" fmla="*/ 17 w 38"/>
                    <a:gd name="T15" fmla="*/ 1 h 61"/>
                    <a:gd name="T16" fmla="*/ 10 w 38"/>
                    <a:gd name="T17" fmla="*/ 2 h 61"/>
                    <a:gd name="T18" fmla="*/ 7 w 38"/>
                    <a:gd name="T19" fmla="*/ 2 h 61"/>
                    <a:gd name="T20" fmla="*/ 7 w 38"/>
                    <a:gd name="T21" fmla="*/ 2 h 61"/>
                    <a:gd name="T22" fmla="*/ 5 w 38"/>
                    <a:gd name="T23" fmla="*/ 14 h 61"/>
                    <a:gd name="T24" fmla="*/ 18 w 38"/>
                    <a:gd name="T25" fmla="*/ 48 h 61"/>
                    <a:gd name="T26" fmla="*/ 18 w 38"/>
                    <a:gd name="T27" fmla="*/ 48 h 61"/>
                    <a:gd name="T28" fmla="*/ 19 w 38"/>
                    <a:gd name="T29" fmla="*/ 61 h 61"/>
                    <a:gd name="T30" fmla="*/ 19 w 38"/>
                    <a:gd name="T31" fmla="*/ 60 h 61"/>
                    <a:gd name="T32" fmla="*/ 21 w 38"/>
                    <a:gd name="T33" fmla="*/ 59 h 61"/>
                    <a:gd name="T34" fmla="*/ 24 w 38"/>
                    <a:gd name="T35" fmla="*/ 60 h 61"/>
                    <a:gd name="T36" fmla="*/ 27 w 38"/>
                    <a:gd name="T37" fmla="*/ 60 h 61"/>
                    <a:gd name="T38" fmla="*/ 25 w 38"/>
                    <a:gd name="T39" fmla="*/ 52 h 61"/>
                    <a:gd name="T40" fmla="*/ 25 w 38"/>
                    <a:gd name="T41" fmla="*/ 52 h 61"/>
                    <a:gd name="T42" fmla="*/ 27 w 38"/>
                    <a:gd name="T43" fmla="*/ 50 h 61"/>
                    <a:gd name="T44" fmla="*/ 29 w 38"/>
                    <a:gd name="T45" fmla="*/ 50 h 61"/>
                    <a:gd name="T46" fmla="*/ 29 w 38"/>
                    <a:gd name="T47" fmla="*/ 50 h 61"/>
                    <a:gd name="T48" fmla="*/ 35 w 38"/>
                    <a:gd name="T49" fmla="*/ 52 h 61"/>
                    <a:gd name="T50" fmla="*/ 38 w 38"/>
                    <a:gd name="T51" fmla="*/ 51 h 61"/>
                    <a:gd name="T52" fmla="*/ 36 w 38"/>
                    <a:gd name="T53" fmla="*/ 35 h 61"/>
                    <a:gd name="T54" fmla="*/ 35 w 38"/>
                    <a:gd name="T55" fmla="*/ 27 h 61"/>
                    <a:gd name="T56" fmla="*/ 35 w 38"/>
                    <a:gd name="T57" fmla="*/ 27 h 61"/>
                    <a:gd name="T58" fmla="*/ 23 w 38"/>
                    <a:gd name="T59" fmla="*/ 32 h 61"/>
                    <a:gd name="T60" fmla="*/ 21 w 38"/>
                    <a:gd name="T61" fmla="*/ 32 h 61"/>
                    <a:gd name="T62" fmla="*/ 33 w 38"/>
                    <a:gd name="T63" fmla="*/ 7 h 61"/>
                    <a:gd name="T64" fmla="*/ 24 w 38"/>
                    <a:gd name="T65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8" h="61">
                      <a:moveTo>
                        <a:pt x="23" y="47"/>
                      </a:moveTo>
                      <a:cubicBezTo>
                        <a:pt x="22" y="47"/>
                        <a:pt x="22" y="46"/>
                        <a:pt x="21" y="45"/>
                      </a:cubicBezTo>
                      <a:cubicBezTo>
                        <a:pt x="20" y="44"/>
                        <a:pt x="21" y="42"/>
                        <a:pt x="20" y="40"/>
                      </a:cubicBezTo>
                      <a:cubicBezTo>
                        <a:pt x="22" y="40"/>
                        <a:pt x="24" y="40"/>
                        <a:pt x="24" y="41"/>
                      </a:cubicBezTo>
                      <a:cubicBezTo>
                        <a:pt x="25" y="42"/>
                        <a:pt x="25" y="44"/>
                        <a:pt x="25" y="45"/>
                      </a:cubicBezTo>
                      <a:cubicBezTo>
                        <a:pt x="24" y="46"/>
                        <a:pt x="24" y="47"/>
                        <a:pt x="23" y="47"/>
                      </a:cubicBezTo>
                      <a:moveTo>
                        <a:pt x="24" y="0"/>
                      </a:moveTo>
                      <a:cubicBezTo>
                        <a:pt x="22" y="0"/>
                        <a:pt x="19" y="0"/>
                        <a:pt x="17" y="1"/>
                      </a:cubicBezTo>
                      <a:cubicBezTo>
                        <a:pt x="15" y="2"/>
                        <a:pt x="12" y="2"/>
                        <a:pt x="10" y="2"/>
                      </a:cubicBezTo>
                      <a:cubicBezTo>
                        <a:pt x="9" y="2"/>
                        <a:pt x="8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0" y="5"/>
                        <a:pt x="4" y="10"/>
                        <a:pt x="5" y="14"/>
                      </a:cubicBezTo>
                      <a:cubicBezTo>
                        <a:pt x="9" y="25"/>
                        <a:pt x="14" y="37"/>
                        <a:pt x="18" y="48"/>
                      </a:cubicBezTo>
                      <a:cubicBezTo>
                        <a:pt x="18" y="48"/>
                        <a:pt x="18" y="48"/>
                        <a:pt x="18" y="48"/>
                      </a:cubicBezTo>
                      <a:cubicBezTo>
                        <a:pt x="22" y="52"/>
                        <a:pt x="17" y="57"/>
                        <a:pt x="19" y="61"/>
                      </a:cubicBezTo>
                      <a:cubicBezTo>
                        <a:pt x="18" y="61"/>
                        <a:pt x="18" y="60"/>
                        <a:pt x="19" y="60"/>
                      </a:cubicBezTo>
                      <a:cubicBezTo>
                        <a:pt x="19" y="59"/>
                        <a:pt x="20" y="59"/>
                        <a:pt x="21" y="59"/>
                      </a:cubicBezTo>
                      <a:cubicBezTo>
                        <a:pt x="22" y="59"/>
                        <a:pt x="23" y="59"/>
                        <a:pt x="24" y="60"/>
                      </a:cubicBezTo>
                      <a:cubicBezTo>
                        <a:pt x="25" y="60"/>
                        <a:pt x="26" y="60"/>
                        <a:pt x="27" y="60"/>
                      </a:cubicBezTo>
                      <a:cubicBezTo>
                        <a:pt x="30" y="60"/>
                        <a:pt x="31" y="59"/>
                        <a:pt x="25" y="52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5" y="52"/>
                        <a:pt x="26" y="51"/>
                        <a:pt x="27" y="50"/>
                      </a:cubicBezTo>
                      <a:cubicBezTo>
                        <a:pt x="27" y="50"/>
                        <a:pt x="28" y="50"/>
                        <a:pt x="29" y="50"/>
                      </a:cubicBezTo>
                      <a:cubicBezTo>
                        <a:pt x="29" y="50"/>
                        <a:pt x="29" y="50"/>
                        <a:pt x="29" y="50"/>
                      </a:cubicBezTo>
                      <a:cubicBezTo>
                        <a:pt x="31" y="50"/>
                        <a:pt x="33" y="52"/>
                        <a:pt x="35" y="52"/>
                      </a:cubicBezTo>
                      <a:cubicBezTo>
                        <a:pt x="36" y="52"/>
                        <a:pt x="37" y="51"/>
                        <a:pt x="38" y="51"/>
                      </a:cubicBezTo>
                      <a:cubicBezTo>
                        <a:pt x="32" y="46"/>
                        <a:pt x="32" y="41"/>
                        <a:pt x="36" y="35"/>
                      </a:cubicBezTo>
                      <a:cubicBezTo>
                        <a:pt x="38" y="32"/>
                        <a:pt x="38" y="30"/>
                        <a:pt x="35" y="27"/>
                      </a:cubicBezTo>
                      <a:cubicBezTo>
                        <a:pt x="35" y="27"/>
                        <a:pt x="35" y="27"/>
                        <a:pt x="35" y="27"/>
                      </a:cubicBezTo>
                      <a:cubicBezTo>
                        <a:pt x="32" y="29"/>
                        <a:pt x="28" y="32"/>
                        <a:pt x="23" y="32"/>
                      </a:cubicBezTo>
                      <a:cubicBezTo>
                        <a:pt x="22" y="32"/>
                        <a:pt x="22" y="32"/>
                        <a:pt x="21" y="32"/>
                      </a:cubicBezTo>
                      <a:cubicBezTo>
                        <a:pt x="34" y="27"/>
                        <a:pt x="27" y="14"/>
                        <a:pt x="33" y="7"/>
                      </a:cubicBezTo>
                      <a:cubicBezTo>
                        <a:pt x="31" y="1"/>
                        <a:pt x="27" y="0"/>
                        <a:pt x="24" y="0"/>
                      </a:cubicBezTo>
                    </a:path>
                  </a:pathLst>
                </a:custGeom>
                <a:solidFill>
                  <a:srgbClr val="642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1" name="Freeform 2538"/>
                <p:cNvSpPr/>
                <p:nvPr/>
              </p:nvSpPr>
              <p:spPr bwMode="auto">
                <a:xfrm>
                  <a:off x="3085" y="3483"/>
                  <a:ext cx="47" cy="25"/>
                </a:xfrm>
                <a:custGeom>
                  <a:avLst/>
                  <a:gdLst>
                    <a:gd name="T0" fmla="*/ 20 w 37"/>
                    <a:gd name="T1" fmla="*/ 0 h 20"/>
                    <a:gd name="T2" fmla="*/ 16 w 37"/>
                    <a:gd name="T3" fmla="*/ 2 h 20"/>
                    <a:gd name="T4" fmla="*/ 1 w 37"/>
                    <a:gd name="T5" fmla="*/ 9 h 20"/>
                    <a:gd name="T6" fmla="*/ 1 w 37"/>
                    <a:gd name="T7" fmla="*/ 9 h 20"/>
                    <a:gd name="T8" fmla="*/ 0 w 37"/>
                    <a:gd name="T9" fmla="*/ 15 h 20"/>
                    <a:gd name="T10" fmla="*/ 0 w 37"/>
                    <a:gd name="T11" fmla="*/ 15 h 20"/>
                    <a:gd name="T12" fmla="*/ 3 w 37"/>
                    <a:gd name="T13" fmla="*/ 15 h 20"/>
                    <a:gd name="T14" fmla="*/ 10 w 37"/>
                    <a:gd name="T15" fmla="*/ 14 h 20"/>
                    <a:gd name="T16" fmla="*/ 17 w 37"/>
                    <a:gd name="T17" fmla="*/ 13 h 20"/>
                    <a:gd name="T18" fmla="*/ 26 w 37"/>
                    <a:gd name="T19" fmla="*/ 20 h 20"/>
                    <a:gd name="T20" fmla="*/ 26 w 37"/>
                    <a:gd name="T21" fmla="*/ 20 h 20"/>
                    <a:gd name="T22" fmla="*/ 30 w 37"/>
                    <a:gd name="T23" fmla="*/ 19 h 20"/>
                    <a:gd name="T24" fmla="*/ 30 w 37"/>
                    <a:gd name="T25" fmla="*/ 19 h 20"/>
                    <a:gd name="T26" fmla="*/ 30 w 37"/>
                    <a:gd name="T27" fmla="*/ 19 h 20"/>
                    <a:gd name="T28" fmla="*/ 30 w 37"/>
                    <a:gd name="T29" fmla="*/ 10 h 20"/>
                    <a:gd name="T30" fmla="*/ 27 w 37"/>
                    <a:gd name="T31" fmla="*/ 4 h 20"/>
                    <a:gd name="T32" fmla="*/ 20 w 37"/>
                    <a:gd name="T3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7" h="20">
                      <a:moveTo>
                        <a:pt x="20" y="0"/>
                      </a:moveTo>
                      <a:cubicBezTo>
                        <a:pt x="18" y="0"/>
                        <a:pt x="17" y="1"/>
                        <a:pt x="16" y="2"/>
                      </a:cubicBezTo>
                      <a:cubicBezTo>
                        <a:pt x="12" y="7"/>
                        <a:pt x="6" y="6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5" y="12"/>
                        <a:pt x="3" y="13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2" y="15"/>
                        <a:pt x="3" y="15"/>
                      </a:cubicBezTo>
                      <a:cubicBezTo>
                        <a:pt x="5" y="15"/>
                        <a:pt x="8" y="15"/>
                        <a:pt x="10" y="14"/>
                      </a:cubicBezTo>
                      <a:cubicBezTo>
                        <a:pt x="12" y="13"/>
                        <a:pt x="15" y="13"/>
                        <a:pt x="17" y="13"/>
                      </a:cubicBezTo>
                      <a:cubicBezTo>
                        <a:pt x="20" y="13"/>
                        <a:pt x="24" y="14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7" y="19"/>
                        <a:pt x="29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7" y="16"/>
                        <a:pt x="29" y="13"/>
                        <a:pt x="30" y="10"/>
                      </a:cubicBezTo>
                      <a:cubicBezTo>
                        <a:pt x="29" y="8"/>
                        <a:pt x="28" y="6"/>
                        <a:pt x="27" y="4"/>
                      </a:cubicBezTo>
                      <a:cubicBezTo>
                        <a:pt x="25" y="3"/>
                        <a:pt x="22" y="0"/>
                        <a:pt x="20" y="0"/>
                      </a:cubicBezTo>
                    </a:path>
                  </a:pathLst>
                </a:custGeom>
                <a:solidFill>
                  <a:srgbClr val="5427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2" name="Freeform 2539"/>
                <p:cNvSpPr/>
                <p:nvPr/>
              </p:nvSpPr>
              <p:spPr bwMode="auto">
                <a:xfrm>
                  <a:off x="3078" y="3550"/>
                  <a:ext cx="15" cy="8"/>
                </a:xfrm>
                <a:custGeom>
                  <a:avLst/>
                  <a:gdLst>
                    <a:gd name="T0" fmla="*/ 7 w 12"/>
                    <a:gd name="T1" fmla="*/ 0 h 7"/>
                    <a:gd name="T2" fmla="*/ 0 w 12"/>
                    <a:gd name="T3" fmla="*/ 2 h 7"/>
                    <a:gd name="T4" fmla="*/ 8 w 12"/>
                    <a:gd name="T5" fmla="*/ 7 h 7"/>
                    <a:gd name="T6" fmla="*/ 10 w 12"/>
                    <a:gd name="T7" fmla="*/ 7 h 7"/>
                    <a:gd name="T8" fmla="*/ 11 w 12"/>
                    <a:gd name="T9" fmla="*/ 2 h 7"/>
                    <a:gd name="T10" fmla="*/ 7 w 12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7">
                      <a:moveTo>
                        <a:pt x="7" y="0"/>
                      </a:moveTo>
                      <a:cubicBezTo>
                        <a:pt x="5" y="0"/>
                        <a:pt x="3" y="1"/>
                        <a:pt x="0" y="2"/>
                      </a:cubicBezTo>
                      <a:cubicBezTo>
                        <a:pt x="3" y="5"/>
                        <a:pt x="5" y="7"/>
                        <a:pt x="8" y="7"/>
                      </a:cubicBezTo>
                      <a:cubicBezTo>
                        <a:pt x="8" y="7"/>
                        <a:pt x="9" y="7"/>
                        <a:pt x="10" y="7"/>
                      </a:cubicBezTo>
                      <a:cubicBezTo>
                        <a:pt x="12" y="6"/>
                        <a:pt x="11" y="4"/>
                        <a:pt x="11" y="2"/>
                      </a:cubicBezTo>
                      <a:cubicBezTo>
                        <a:pt x="10" y="1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4037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3" name="Freeform 2540"/>
                <p:cNvSpPr/>
                <p:nvPr/>
              </p:nvSpPr>
              <p:spPr bwMode="auto">
                <a:xfrm>
                  <a:off x="3163" y="3798"/>
                  <a:ext cx="80" cy="93"/>
                </a:xfrm>
                <a:custGeom>
                  <a:avLst/>
                  <a:gdLst>
                    <a:gd name="T0" fmla="*/ 20 w 63"/>
                    <a:gd name="T1" fmla="*/ 0 h 74"/>
                    <a:gd name="T2" fmla="*/ 16 w 63"/>
                    <a:gd name="T3" fmla="*/ 3 h 74"/>
                    <a:gd name="T4" fmla="*/ 11 w 63"/>
                    <a:gd name="T5" fmla="*/ 7 h 74"/>
                    <a:gd name="T6" fmla="*/ 4 w 63"/>
                    <a:gd name="T7" fmla="*/ 3 h 74"/>
                    <a:gd name="T8" fmla="*/ 4 w 63"/>
                    <a:gd name="T9" fmla="*/ 3 h 74"/>
                    <a:gd name="T10" fmla="*/ 0 w 63"/>
                    <a:gd name="T11" fmla="*/ 10 h 74"/>
                    <a:gd name="T12" fmla="*/ 0 w 63"/>
                    <a:gd name="T13" fmla="*/ 10 h 74"/>
                    <a:gd name="T14" fmla="*/ 7 w 63"/>
                    <a:gd name="T15" fmla="*/ 20 h 74"/>
                    <a:gd name="T16" fmla="*/ 22 w 63"/>
                    <a:gd name="T17" fmla="*/ 44 h 74"/>
                    <a:gd name="T18" fmla="*/ 22 w 63"/>
                    <a:gd name="T19" fmla="*/ 44 h 74"/>
                    <a:gd name="T20" fmla="*/ 28 w 63"/>
                    <a:gd name="T21" fmla="*/ 54 h 74"/>
                    <a:gd name="T22" fmla="*/ 28 w 63"/>
                    <a:gd name="T23" fmla="*/ 54 h 74"/>
                    <a:gd name="T24" fmla="*/ 32 w 63"/>
                    <a:gd name="T25" fmla="*/ 55 h 74"/>
                    <a:gd name="T26" fmla="*/ 34 w 63"/>
                    <a:gd name="T27" fmla="*/ 54 h 74"/>
                    <a:gd name="T28" fmla="*/ 42 w 63"/>
                    <a:gd name="T29" fmla="*/ 52 h 74"/>
                    <a:gd name="T30" fmla="*/ 51 w 63"/>
                    <a:gd name="T31" fmla="*/ 56 h 74"/>
                    <a:gd name="T32" fmla="*/ 52 w 63"/>
                    <a:gd name="T33" fmla="*/ 74 h 74"/>
                    <a:gd name="T34" fmla="*/ 62 w 63"/>
                    <a:gd name="T35" fmla="*/ 55 h 74"/>
                    <a:gd name="T36" fmla="*/ 62 w 63"/>
                    <a:gd name="T37" fmla="*/ 55 h 74"/>
                    <a:gd name="T38" fmla="*/ 51 w 63"/>
                    <a:gd name="T39" fmla="*/ 39 h 74"/>
                    <a:gd name="T40" fmla="*/ 45 w 63"/>
                    <a:gd name="T41" fmla="*/ 41 h 74"/>
                    <a:gd name="T42" fmla="*/ 44 w 63"/>
                    <a:gd name="T43" fmla="*/ 41 h 74"/>
                    <a:gd name="T44" fmla="*/ 43 w 63"/>
                    <a:gd name="T45" fmla="*/ 38 h 74"/>
                    <a:gd name="T46" fmla="*/ 33 w 63"/>
                    <a:gd name="T47" fmla="*/ 23 h 74"/>
                    <a:gd name="T48" fmla="*/ 29 w 63"/>
                    <a:gd name="T49" fmla="*/ 10 h 74"/>
                    <a:gd name="T50" fmla="*/ 29 w 63"/>
                    <a:gd name="T51" fmla="*/ 10 h 74"/>
                    <a:gd name="T52" fmla="*/ 23 w 63"/>
                    <a:gd name="T53" fmla="*/ 7 h 74"/>
                    <a:gd name="T54" fmla="*/ 20 w 63"/>
                    <a:gd name="T55" fmla="*/ 0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3" h="74">
                      <a:moveTo>
                        <a:pt x="20" y="0"/>
                      </a:moveTo>
                      <a:cubicBezTo>
                        <a:pt x="19" y="0"/>
                        <a:pt x="17" y="1"/>
                        <a:pt x="16" y="3"/>
                      </a:cubicBezTo>
                      <a:cubicBezTo>
                        <a:pt x="14" y="6"/>
                        <a:pt x="13" y="7"/>
                        <a:pt x="11" y="7"/>
                      </a:cubicBezTo>
                      <a:cubicBezTo>
                        <a:pt x="9" y="7"/>
                        <a:pt x="7" y="4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5"/>
                        <a:pt x="1" y="7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4"/>
                        <a:pt x="3" y="17"/>
                        <a:pt x="7" y="20"/>
                      </a:cubicBezTo>
                      <a:cubicBezTo>
                        <a:pt x="21" y="30"/>
                        <a:pt x="21" y="30"/>
                        <a:pt x="22" y="44"/>
                      </a:cubicBezTo>
                      <a:cubicBezTo>
                        <a:pt x="22" y="44"/>
                        <a:pt x="22" y="44"/>
                        <a:pt x="22" y="44"/>
                      </a:cubicBezTo>
                      <a:cubicBezTo>
                        <a:pt x="24" y="47"/>
                        <a:pt x="40" y="42"/>
                        <a:pt x="28" y="54"/>
                      </a:cubicBezTo>
                      <a:cubicBezTo>
                        <a:pt x="28" y="54"/>
                        <a:pt x="28" y="54"/>
                        <a:pt x="28" y="54"/>
                      </a:cubicBezTo>
                      <a:cubicBezTo>
                        <a:pt x="29" y="55"/>
                        <a:pt x="30" y="55"/>
                        <a:pt x="32" y="55"/>
                      </a:cubicBezTo>
                      <a:cubicBezTo>
                        <a:pt x="32" y="55"/>
                        <a:pt x="33" y="55"/>
                        <a:pt x="34" y="54"/>
                      </a:cubicBezTo>
                      <a:cubicBezTo>
                        <a:pt x="37" y="52"/>
                        <a:pt x="40" y="52"/>
                        <a:pt x="42" y="52"/>
                      </a:cubicBezTo>
                      <a:cubicBezTo>
                        <a:pt x="46" y="52"/>
                        <a:pt x="49" y="53"/>
                        <a:pt x="51" y="56"/>
                      </a:cubicBezTo>
                      <a:cubicBezTo>
                        <a:pt x="54" y="61"/>
                        <a:pt x="59" y="67"/>
                        <a:pt x="52" y="74"/>
                      </a:cubicBezTo>
                      <a:cubicBezTo>
                        <a:pt x="63" y="72"/>
                        <a:pt x="58" y="61"/>
                        <a:pt x="62" y="55"/>
                      </a:cubicBezTo>
                      <a:cubicBezTo>
                        <a:pt x="62" y="55"/>
                        <a:pt x="62" y="55"/>
                        <a:pt x="62" y="55"/>
                      </a:cubicBezTo>
                      <a:cubicBezTo>
                        <a:pt x="58" y="50"/>
                        <a:pt x="59" y="39"/>
                        <a:pt x="51" y="39"/>
                      </a:cubicBezTo>
                      <a:cubicBezTo>
                        <a:pt x="50" y="39"/>
                        <a:pt x="47" y="40"/>
                        <a:pt x="45" y="41"/>
                      </a:cubicBezTo>
                      <a:cubicBezTo>
                        <a:pt x="45" y="41"/>
                        <a:pt x="44" y="41"/>
                        <a:pt x="44" y="41"/>
                      </a:cubicBezTo>
                      <a:cubicBezTo>
                        <a:pt x="43" y="41"/>
                        <a:pt x="43" y="40"/>
                        <a:pt x="43" y="38"/>
                      </a:cubicBezTo>
                      <a:cubicBezTo>
                        <a:pt x="42" y="29"/>
                        <a:pt x="41" y="29"/>
                        <a:pt x="33" y="23"/>
                      </a:cubicBezTo>
                      <a:cubicBezTo>
                        <a:pt x="30" y="21"/>
                        <a:pt x="30" y="14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7" y="9"/>
                        <a:pt x="23" y="11"/>
                        <a:pt x="23" y="7"/>
                      </a:cubicBezTo>
                      <a:cubicBezTo>
                        <a:pt x="23" y="2"/>
                        <a:pt x="22" y="0"/>
                        <a:pt x="20" y="0"/>
                      </a:cubicBezTo>
                    </a:path>
                  </a:pathLst>
                </a:custGeom>
                <a:solidFill>
                  <a:srgbClr val="893D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4" name="Freeform 2541"/>
                <p:cNvSpPr>
                  <a:spLocks noEditPoints="1"/>
                </p:cNvSpPr>
                <p:nvPr/>
              </p:nvSpPr>
              <p:spPr bwMode="auto">
                <a:xfrm>
                  <a:off x="3153" y="3736"/>
                  <a:ext cx="90" cy="76"/>
                </a:xfrm>
                <a:custGeom>
                  <a:avLst/>
                  <a:gdLst>
                    <a:gd name="T0" fmla="*/ 57 w 71"/>
                    <a:gd name="T1" fmla="*/ 53 h 60"/>
                    <a:gd name="T2" fmla="*/ 57 w 71"/>
                    <a:gd name="T3" fmla="*/ 53 h 60"/>
                    <a:gd name="T4" fmla="*/ 57 w 71"/>
                    <a:gd name="T5" fmla="*/ 53 h 60"/>
                    <a:gd name="T6" fmla="*/ 57 w 71"/>
                    <a:gd name="T7" fmla="*/ 53 h 60"/>
                    <a:gd name="T8" fmla="*/ 57 w 71"/>
                    <a:gd name="T9" fmla="*/ 53 h 60"/>
                    <a:gd name="T10" fmla="*/ 57 w 71"/>
                    <a:gd name="T11" fmla="*/ 53 h 60"/>
                    <a:gd name="T12" fmla="*/ 57 w 71"/>
                    <a:gd name="T13" fmla="*/ 53 h 60"/>
                    <a:gd name="T14" fmla="*/ 26 w 71"/>
                    <a:gd name="T15" fmla="*/ 0 h 60"/>
                    <a:gd name="T16" fmla="*/ 26 w 71"/>
                    <a:gd name="T17" fmla="*/ 0 h 60"/>
                    <a:gd name="T18" fmla="*/ 13 w 71"/>
                    <a:gd name="T19" fmla="*/ 32 h 60"/>
                    <a:gd name="T20" fmla="*/ 10 w 71"/>
                    <a:gd name="T21" fmla="*/ 33 h 60"/>
                    <a:gd name="T22" fmla="*/ 7 w 71"/>
                    <a:gd name="T23" fmla="*/ 32 h 60"/>
                    <a:gd name="T24" fmla="*/ 7 w 71"/>
                    <a:gd name="T25" fmla="*/ 32 h 60"/>
                    <a:gd name="T26" fmla="*/ 10 w 71"/>
                    <a:gd name="T27" fmla="*/ 45 h 60"/>
                    <a:gd name="T28" fmla="*/ 12 w 71"/>
                    <a:gd name="T29" fmla="*/ 52 h 60"/>
                    <a:gd name="T30" fmla="*/ 12 w 71"/>
                    <a:gd name="T31" fmla="*/ 52 h 60"/>
                    <a:gd name="T32" fmla="*/ 19 w 71"/>
                    <a:gd name="T33" fmla="*/ 56 h 60"/>
                    <a:gd name="T34" fmla="*/ 24 w 71"/>
                    <a:gd name="T35" fmla="*/ 52 h 60"/>
                    <a:gd name="T36" fmla="*/ 28 w 71"/>
                    <a:gd name="T37" fmla="*/ 49 h 60"/>
                    <a:gd name="T38" fmla="*/ 31 w 71"/>
                    <a:gd name="T39" fmla="*/ 56 h 60"/>
                    <a:gd name="T40" fmla="*/ 37 w 71"/>
                    <a:gd name="T41" fmla="*/ 59 h 60"/>
                    <a:gd name="T42" fmla="*/ 37 w 71"/>
                    <a:gd name="T43" fmla="*/ 59 h 60"/>
                    <a:gd name="T44" fmla="*/ 37 w 71"/>
                    <a:gd name="T45" fmla="*/ 59 h 60"/>
                    <a:gd name="T46" fmla="*/ 55 w 71"/>
                    <a:gd name="T47" fmla="*/ 53 h 60"/>
                    <a:gd name="T48" fmla="*/ 57 w 71"/>
                    <a:gd name="T49" fmla="*/ 53 h 60"/>
                    <a:gd name="T50" fmla="*/ 57 w 71"/>
                    <a:gd name="T51" fmla="*/ 53 h 60"/>
                    <a:gd name="T52" fmla="*/ 57 w 71"/>
                    <a:gd name="T53" fmla="*/ 53 h 60"/>
                    <a:gd name="T54" fmla="*/ 57 w 71"/>
                    <a:gd name="T55" fmla="*/ 53 h 60"/>
                    <a:gd name="T56" fmla="*/ 56 w 71"/>
                    <a:gd name="T57" fmla="*/ 45 h 60"/>
                    <a:gd name="T58" fmla="*/ 59 w 71"/>
                    <a:gd name="T59" fmla="*/ 44 h 60"/>
                    <a:gd name="T60" fmla="*/ 62 w 71"/>
                    <a:gd name="T61" fmla="*/ 44 h 60"/>
                    <a:gd name="T62" fmla="*/ 65 w 71"/>
                    <a:gd name="T63" fmla="*/ 45 h 60"/>
                    <a:gd name="T64" fmla="*/ 66 w 71"/>
                    <a:gd name="T65" fmla="*/ 45 h 60"/>
                    <a:gd name="T66" fmla="*/ 66 w 71"/>
                    <a:gd name="T67" fmla="*/ 45 h 60"/>
                    <a:gd name="T68" fmla="*/ 67 w 71"/>
                    <a:gd name="T69" fmla="*/ 45 h 60"/>
                    <a:gd name="T70" fmla="*/ 68 w 71"/>
                    <a:gd name="T71" fmla="*/ 45 h 60"/>
                    <a:gd name="T72" fmla="*/ 71 w 71"/>
                    <a:gd name="T73" fmla="*/ 43 h 60"/>
                    <a:gd name="T74" fmla="*/ 69 w 71"/>
                    <a:gd name="T75" fmla="*/ 38 h 60"/>
                    <a:gd name="T76" fmla="*/ 66 w 71"/>
                    <a:gd name="T77" fmla="*/ 35 h 60"/>
                    <a:gd name="T78" fmla="*/ 64 w 71"/>
                    <a:gd name="T79" fmla="*/ 36 h 60"/>
                    <a:gd name="T80" fmla="*/ 45 w 71"/>
                    <a:gd name="T81" fmla="*/ 47 h 60"/>
                    <a:gd name="T82" fmla="*/ 39 w 71"/>
                    <a:gd name="T83" fmla="*/ 49 h 60"/>
                    <a:gd name="T84" fmla="*/ 33 w 71"/>
                    <a:gd name="T85" fmla="*/ 46 h 60"/>
                    <a:gd name="T86" fmla="*/ 26 w 71"/>
                    <a:gd name="T87" fmla="*/ 32 h 60"/>
                    <a:gd name="T88" fmla="*/ 26 w 71"/>
                    <a:gd name="T89" fmla="*/ 32 h 60"/>
                    <a:gd name="T90" fmla="*/ 26 w 71"/>
                    <a:gd name="T91" fmla="*/ 32 h 60"/>
                    <a:gd name="T92" fmla="*/ 33 w 71"/>
                    <a:gd name="T93" fmla="*/ 8 h 60"/>
                    <a:gd name="T94" fmla="*/ 33 w 71"/>
                    <a:gd name="T95" fmla="*/ 8 h 60"/>
                    <a:gd name="T96" fmla="*/ 33 w 71"/>
                    <a:gd name="T97" fmla="*/ 8 h 60"/>
                    <a:gd name="T98" fmla="*/ 33 w 71"/>
                    <a:gd name="T99" fmla="*/ 8 h 60"/>
                    <a:gd name="T100" fmla="*/ 26 w 71"/>
                    <a:gd name="T101" fmla="*/ 0 h 60"/>
                    <a:gd name="T102" fmla="*/ 26 w 71"/>
                    <a:gd name="T103" fmla="*/ 0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1" h="60">
                      <a:moveTo>
                        <a:pt x="57" y="53"/>
                      </a:move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moveTo>
                        <a:pt x="26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5" y="12"/>
                        <a:pt x="19" y="22"/>
                        <a:pt x="13" y="32"/>
                      </a:cubicBezTo>
                      <a:cubicBezTo>
                        <a:pt x="12" y="33"/>
                        <a:pt x="11" y="33"/>
                        <a:pt x="10" y="33"/>
                      </a:cubicBezTo>
                      <a:cubicBezTo>
                        <a:pt x="9" y="33"/>
                        <a:pt x="8" y="33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3" y="38"/>
                        <a:pt x="0" y="43"/>
                        <a:pt x="10" y="45"/>
                      </a:cubicBezTo>
                      <a:cubicBezTo>
                        <a:pt x="14" y="46"/>
                        <a:pt x="14" y="49"/>
                        <a:pt x="12" y="52"/>
                      </a:cubicBezTo>
                      <a:cubicBezTo>
                        <a:pt x="12" y="52"/>
                        <a:pt x="12" y="52"/>
                        <a:pt x="12" y="52"/>
                      </a:cubicBezTo>
                      <a:cubicBezTo>
                        <a:pt x="15" y="53"/>
                        <a:pt x="17" y="56"/>
                        <a:pt x="19" y="56"/>
                      </a:cubicBezTo>
                      <a:cubicBezTo>
                        <a:pt x="21" y="56"/>
                        <a:pt x="22" y="55"/>
                        <a:pt x="24" y="52"/>
                      </a:cubicBezTo>
                      <a:cubicBezTo>
                        <a:pt x="25" y="50"/>
                        <a:pt x="27" y="49"/>
                        <a:pt x="28" y="49"/>
                      </a:cubicBezTo>
                      <a:cubicBezTo>
                        <a:pt x="30" y="49"/>
                        <a:pt x="31" y="51"/>
                        <a:pt x="31" y="56"/>
                      </a:cubicBezTo>
                      <a:cubicBezTo>
                        <a:pt x="31" y="60"/>
                        <a:pt x="35" y="58"/>
                        <a:pt x="37" y="59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37" y="59"/>
                        <a:pt x="37" y="59"/>
                        <a:pt x="37" y="59"/>
                      </a:cubicBezTo>
                      <a:cubicBezTo>
                        <a:pt x="42" y="55"/>
                        <a:pt x="48" y="53"/>
                        <a:pt x="55" y="53"/>
                      </a:cubicBezTo>
                      <a:cubicBezTo>
                        <a:pt x="56" y="53"/>
                        <a:pt x="56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9" y="50"/>
                        <a:pt x="57" y="47"/>
                        <a:pt x="56" y="45"/>
                      </a:cubicBezTo>
                      <a:cubicBezTo>
                        <a:pt x="57" y="44"/>
                        <a:pt x="58" y="44"/>
                        <a:pt x="59" y="44"/>
                      </a:cubicBezTo>
                      <a:cubicBezTo>
                        <a:pt x="60" y="44"/>
                        <a:pt x="61" y="44"/>
                        <a:pt x="62" y="44"/>
                      </a:cubicBezTo>
                      <a:cubicBezTo>
                        <a:pt x="63" y="45"/>
                        <a:pt x="64" y="45"/>
                        <a:pt x="65" y="45"/>
                      </a:cubicBezTo>
                      <a:cubicBezTo>
                        <a:pt x="65" y="45"/>
                        <a:pt x="66" y="45"/>
                        <a:pt x="66" y="45"/>
                      </a:cubicBezTo>
                      <a:cubicBezTo>
                        <a:pt x="66" y="45"/>
                        <a:pt x="66" y="45"/>
                        <a:pt x="66" y="45"/>
                      </a:cubicBezTo>
                      <a:cubicBezTo>
                        <a:pt x="66" y="45"/>
                        <a:pt x="67" y="45"/>
                        <a:pt x="67" y="45"/>
                      </a:cubicBezTo>
                      <a:cubicBezTo>
                        <a:pt x="67" y="45"/>
                        <a:pt x="68" y="45"/>
                        <a:pt x="68" y="45"/>
                      </a:cubicBezTo>
                      <a:cubicBezTo>
                        <a:pt x="69" y="45"/>
                        <a:pt x="70" y="45"/>
                        <a:pt x="71" y="43"/>
                      </a:cubicBezTo>
                      <a:cubicBezTo>
                        <a:pt x="71" y="41"/>
                        <a:pt x="70" y="39"/>
                        <a:pt x="69" y="38"/>
                      </a:cubicBezTo>
                      <a:cubicBezTo>
                        <a:pt x="69" y="36"/>
                        <a:pt x="67" y="35"/>
                        <a:pt x="66" y="35"/>
                      </a:cubicBezTo>
                      <a:cubicBezTo>
                        <a:pt x="65" y="35"/>
                        <a:pt x="64" y="36"/>
                        <a:pt x="64" y="36"/>
                      </a:cubicBezTo>
                      <a:cubicBezTo>
                        <a:pt x="59" y="43"/>
                        <a:pt x="48" y="37"/>
                        <a:pt x="45" y="47"/>
                      </a:cubicBezTo>
                      <a:cubicBezTo>
                        <a:pt x="45" y="48"/>
                        <a:pt x="42" y="49"/>
                        <a:pt x="39" y="49"/>
                      </a:cubicBezTo>
                      <a:cubicBezTo>
                        <a:pt x="37" y="49"/>
                        <a:pt x="35" y="48"/>
                        <a:pt x="33" y="46"/>
                      </a:cubicBezTo>
                      <a:cubicBezTo>
                        <a:pt x="31" y="42"/>
                        <a:pt x="21" y="40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32"/>
                        <a:pt x="26" y="32"/>
                        <a:pt x="26" y="32"/>
                      </a:cubicBezTo>
                      <a:cubicBezTo>
                        <a:pt x="26" y="24"/>
                        <a:pt x="25" y="15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3" y="8"/>
                        <a:pt x="33" y="8"/>
                        <a:pt x="33" y="8"/>
                      </a:cubicBezTo>
                      <a:cubicBezTo>
                        <a:pt x="31" y="5"/>
                        <a:pt x="29" y="2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</a:path>
                  </a:pathLst>
                </a:custGeom>
                <a:solidFill>
                  <a:srgbClr val="8631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5" name="Freeform 2542"/>
                <p:cNvSpPr/>
                <p:nvPr/>
              </p:nvSpPr>
              <p:spPr bwMode="auto">
                <a:xfrm>
                  <a:off x="3107" y="3684"/>
                  <a:ext cx="49" cy="58"/>
                </a:xfrm>
                <a:custGeom>
                  <a:avLst/>
                  <a:gdLst>
                    <a:gd name="T0" fmla="*/ 14 w 39"/>
                    <a:gd name="T1" fmla="*/ 0 h 46"/>
                    <a:gd name="T2" fmla="*/ 13 w 39"/>
                    <a:gd name="T3" fmla="*/ 1 h 46"/>
                    <a:gd name="T4" fmla="*/ 13 w 39"/>
                    <a:gd name="T5" fmla="*/ 1 h 46"/>
                    <a:gd name="T6" fmla="*/ 11 w 39"/>
                    <a:gd name="T7" fmla="*/ 3 h 46"/>
                    <a:gd name="T8" fmla="*/ 11 w 39"/>
                    <a:gd name="T9" fmla="*/ 3 h 46"/>
                    <a:gd name="T10" fmla="*/ 0 w 39"/>
                    <a:gd name="T11" fmla="*/ 18 h 46"/>
                    <a:gd name="T12" fmla="*/ 11 w 39"/>
                    <a:gd name="T13" fmla="*/ 14 h 46"/>
                    <a:gd name="T14" fmla="*/ 14 w 39"/>
                    <a:gd name="T15" fmla="*/ 26 h 46"/>
                    <a:gd name="T16" fmla="*/ 20 w 39"/>
                    <a:gd name="T17" fmla="*/ 30 h 46"/>
                    <a:gd name="T18" fmla="*/ 21 w 39"/>
                    <a:gd name="T19" fmla="*/ 31 h 46"/>
                    <a:gd name="T20" fmla="*/ 21 w 39"/>
                    <a:gd name="T21" fmla="*/ 32 h 46"/>
                    <a:gd name="T22" fmla="*/ 21 w 39"/>
                    <a:gd name="T23" fmla="*/ 35 h 46"/>
                    <a:gd name="T24" fmla="*/ 26 w 39"/>
                    <a:gd name="T25" fmla="*/ 46 h 46"/>
                    <a:gd name="T26" fmla="*/ 31 w 39"/>
                    <a:gd name="T27" fmla="*/ 45 h 46"/>
                    <a:gd name="T28" fmla="*/ 31 w 39"/>
                    <a:gd name="T29" fmla="*/ 45 h 46"/>
                    <a:gd name="T30" fmla="*/ 33 w 39"/>
                    <a:gd name="T31" fmla="*/ 46 h 46"/>
                    <a:gd name="T32" fmla="*/ 33 w 39"/>
                    <a:gd name="T33" fmla="*/ 46 h 46"/>
                    <a:gd name="T34" fmla="*/ 38 w 39"/>
                    <a:gd name="T35" fmla="*/ 40 h 46"/>
                    <a:gd name="T36" fmla="*/ 38 w 39"/>
                    <a:gd name="T37" fmla="*/ 40 h 46"/>
                    <a:gd name="T38" fmla="*/ 38 w 39"/>
                    <a:gd name="T39" fmla="*/ 40 h 46"/>
                    <a:gd name="T40" fmla="*/ 29 w 39"/>
                    <a:gd name="T41" fmla="*/ 18 h 46"/>
                    <a:gd name="T42" fmla="*/ 27 w 39"/>
                    <a:gd name="T43" fmla="*/ 7 h 46"/>
                    <a:gd name="T44" fmla="*/ 14 w 39"/>
                    <a:gd name="T45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" h="46">
                      <a:moveTo>
                        <a:pt x="14" y="0"/>
                      </a:moveTo>
                      <a:cubicBezTo>
                        <a:pt x="14" y="0"/>
                        <a:pt x="13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2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7" y="8"/>
                        <a:pt x="3" y="13"/>
                        <a:pt x="0" y="18"/>
                      </a:cubicBezTo>
                      <a:cubicBezTo>
                        <a:pt x="4" y="17"/>
                        <a:pt x="8" y="14"/>
                        <a:pt x="11" y="14"/>
                      </a:cubicBezTo>
                      <a:cubicBezTo>
                        <a:pt x="15" y="14"/>
                        <a:pt x="16" y="17"/>
                        <a:pt x="14" y="26"/>
                      </a:cubicBezTo>
                      <a:cubicBezTo>
                        <a:pt x="13" y="31"/>
                        <a:pt x="18" y="28"/>
                        <a:pt x="20" y="30"/>
                      </a:cubicBezTo>
                      <a:cubicBezTo>
                        <a:pt x="20" y="30"/>
                        <a:pt x="21" y="30"/>
                        <a:pt x="21" y="31"/>
                      </a:cubicBezTo>
                      <a:cubicBezTo>
                        <a:pt x="21" y="31"/>
                        <a:pt x="21" y="31"/>
                        <a:pt x="21" y="32"/>
                      </a:cubicBezTo>
                      <a:cubicBezTo>
                        <a:pt x="21" y="33"/>
                        <a:pt x="22" y="34"/>
                        <a:pt x="21" y="35"/>
                      </a:cubicBezTo>
                      <a:cubicBezTo>
                        <a:pt x="18" y="43"/>
                        <a:pt x="20" y="46"/>
                        <a:pt x="26" y="46"/>
                      </a:cubicBezTo>
                      <a:cubicBezTo>
                        <a:pt x="27" y="46"/>
                        <a:pt x="29" y="46"/>
                        <a:pt x="31" y="45"/>
                      </a:cubicBezTo>
                      <a:cubicBezTo>
                        <a:pt x="31" y="45"/>
                        <a:pt x="31" y="45"/>
                        <a:pt x="31" y="45"/>
                      </a:cubicBezTo>
                      <a:cubicBezTo>
                        <a:pt x="31" y="45"/>
                        <a:pt x="32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4" y="44"/>
                        <a:pt x="36" y="42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9" y="31"/>
                        <a:pt x="34" y="24"/>
                        <a:pt x="29" y="18"/>
                      </a:cubicBezTo>
                      <a:cubicBezTo>
                        <a:pt x="25" y="14"/>
                        <a:pt x="24" y="11"/>
                        <a:pt x="27" y="7"/>
                      </a:cubicBezTo>
                      <a:cubicBezTo>
                        <a:pt x="23" y="6"/>
                        <a:pt x="20" y="0"/>
                        <a:pt x="14" y="0"/>
                      </a:cubicBezTo>
                    </a:path>
                  </a:pathLst>
                </a:custGeom>
                <a:solidFill>
                  <a:srgbClr val="8A38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6" name="Freeform 2543"/>
                <p:cNvSpPr/>
                <p:nvPr/>
              </p:nvSpPr>
              <p:spPr bwMode="auto">
                <a:xfrm>
                  <a:off x="3138" y="3735"/>
                  <a:ext cx="48" cy="43"/>
                </a:xfrm>
                <a:custGeom>
                  <a:avLst/>
                  <a:gdLst>
                    <a:gd name="T0" fmla="*/ 34 w 38"/>
                    <a:gd name="T1" fmla="*/ 0 h 34"/>
                    <a:gd name="T2" fmla="*/ 34 w 38"/>
                    <a:gd name="T3" fmla="*/ 0 h 34"/>
                    <a:gd name="T4" fmla="*/ 24 w 38"/>
                    <a:gd name="T5" fmla="*/ 7 h 34"/>
                    <a:gd name="T6" fmla="*/ 17 w 38"/>
                    <a:gd name="T7" fmla="*/ 0 h 34"/>
                    <a:gd name="T8" fmla="*/ 17 w 38"/>
                    <a:gd name="T9" fmla="*/ 0 h 34"/>
                    <a:gd name="T10" fmla="*/ 15 w 38"/>
                    <a:gd name="T11" fmla="*/ 1 h 34"/>
                    <a:gd name="T12" fmla="*/ 15 w 38"/>
                    <a:gd name="T13" fmla="*/ 1 h 34"/>
                    <a:gd name="T14" fmla="*/ 11 w 38"/>
                    <a:gd name="T15" fmla="*/ 10 h 34"/>
                    <a:gd name="T16" fmla="*/ 7 w 38"/>
                    <a:gd name="T17" fmla="*/ 9 h 34"/>
                    <a:gd name="T18" fmla="*/ 7 w 38"/>
                    <a:gd name="T19" fmla="*/ 9 h 34"/>
                    <a:gd name="T20" fmla="*/ 2 w 38"/>
                    <a:gd name="T21" fmla="*/ 16 h 34"/>
                    <a:gd name="T22" fmla="*/ 19 w 38"/>
                    <a:gd name="T23" fmla="*/ 33 h 34"/>
                    <a:gd name="T24" fmla="*/ 19 w 38"/>
                    <a:gd name="T25" fmla="*/ 33 h 34"/>
                    <a:gd name="T26" fmla="*/ 22 w 38"/>
                    <a:gd name="T27" fmla="*/ 34 h 34"/>
                    <a:gd name="T28" fmla="*/ 25 w 38"/>
                    <a:gd name="T29" fmla="*/ 33 h 34"/>
                    <a:gd name="T30" fmla="*/ 38 w 38"/>
                    <a:gd name="T31" fmla="*/ 1 h 34"/>
                    <a:gd name="T32" fmla="*/ 38 w 38"/>
                    <a:gd name="T33" fmla="*/ 1 h 34"/>
                    <a:gd name="T34" fmla="*/ 34 w 38"/>
                    <a:gd name="T35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34">
                      <a:moveTo>
                        <a:pt x="34" y="0"/>
                      </a:move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1" y="3"/>
                        <a:pt x="27" y="7"/>
                        <a:pt x="24" y="7"/>
                      </a:cubicBezTo>
                      <a:cubicBezTo>
                        <a:pt x="22" y="7"/>
                        <a:pt x="19" y="5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7" y="0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4" y="8"/>
                        <a:pt x="13" y="10"/>
                        <a:pt x="11" y="10"/>
                      </a:cubicBezTo>
                      <a:cubicBezTo>
                        <a:pt x="10" y="10"/>
                        <a:pt x="8" y="10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6" y="12"/>
                        <a:pt x="0" y="16"/>
                        <a:pt x="2" y="16"/>
                      </a:cubicBezTo>
                      <a:cubicBezTo>
                        <a:pt x="11" y="19"/>
                        <a:pt x="10" y="31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20" y="34"/>
                        <a:pt x="21" y="34"/>
                        <a:pt x="22" y="34"/>
                      </a:cubicBezTo>
                      <a:cubicBezTo>
                        <a:pt x="23" y="34"/>
                        <a:pt x="24" y="34"/>
                        <a:pt x="25" y="33"/>
                      </a:cubicBezTo>
                      <a:cubicBezTo>
                        <a:pt x="31" y="23"/>
                        <a:pt x="37" y="13"/>
                        <a:pt x="38" y="1"/>
                      </a:cubicBezTo>
                      <a:cubicBezTo>
                        <a:pt x="38" y="1"/>
                        <a:pt x="38" y="1"/>
                        <a:pt x="38" y="1"/>
                      </a:cubicBezTo>
                      <a:cubicBezTo>
                        <a:pt x="37" y="0"/>
                        <a:pt x="35" y="0"/>
                        <a:pt x="34" y="0"/>
                      </a:cubicBezTo>
                    </a:path>
                  </a:pathLst>
                </a:custGeom>
                <a:solidFill>
                  <a:srgbClr val="8A38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7" name="Freeform 2544"/>
                <p:cNvSpPr/>
                <p:nvPr/>
              </p:nvSpPr>
              <p:spPr bwMode="auto">
                <a:xfrm>
                  <a:off x="3147" y="3735"/>
                  <a:ext cx="10" cy="13"/>
                </a:xfrm>
                <a:custGeom>
                  <a:avLst/>
                  <a:gdLst>
                    <a:gd name="T0" fmla="*/ 6 w 8"/>
                    <a:gd name="T1" fmla="*/ 0 h 10"/>
                    <a:gd name="T2" fmla="*/ 6 w 8"/>
                    <a:gd name="T3" fmla="*/ 0 h 10"/>
                    <a:gd name="T4" fmla="*/ 1 w 8"/>
                    <a:gd name="T5" fmla="*/ 6 h 10"/>
                    <a:gd name="T6" fmla="*/ 1 w 8"/>
                    <a:gd name="T7" fmla="*/ 6 h 10"/>
                    <a:gd name="T8" fmla="*/ 0 w 8"/>
                    <a:gd name="T9" fmla="*/ 9 h 10"/>
                    <a:gd name="T10" fmla="*/ 0 w 8"/>
                    <a:gd name="T11" fmla="*/ 9 h 10"/>
                    <a:gd name="T12" fmla="*/ 4 w 8"/>
                    <a:gd name="T13" fmla="*/ 10 h 10"/>
                    <a:gd name="T14" fmla="*/ 8 w 8"/>
                    <a:gd name="T15" fmla="*/ 1 h 10"/>
                    <a:gd name="T16" fmla="*/ 8 w 8"/>
                    <a:gd name="T17" fmla="*/ 1 h 10"/>
                    <a:gd name="T18" fmla="*/ 8 w 8"/>
                    <a:gd name="T19" fmla="*/ 1 h 10"/>
                    <a:gd name="T20" fmla="*/ 6 w 8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10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2"/>
                        <a:pt x="2" y="4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1" y="10"/>
                        <a:pt x="3" y="10"/>
                        <a:pt x="4" y="10"/>
                      </a:cubicBezTo>
                      <a:cubicBezTo>
                        <a:pt x="6" y="10"/>
                        <a:pt x="7" y="8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7F27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8" name="Freeform 2545"/>
                <p:cNvSpPr/>
                <p:nvPr/>
              </p:nvSpPr>
              <p:spPr bwMode="auto">
                <a:xfrm>
                  <a:off x="3949" y="3567"/>
                  <a:ext cx="47" cy="65"/>
                </a:xfrm>
                <a:custGeom>
                  <a:avLst/>
                  <a:gdLst>
                    <a:gd name="T0" fmla="*/ 5 w 37"/>
                    <a:gd name="T1" fmla="*/ 0 h 51"/>
                    <a:gd name="T2" fmla="*/ 0 w 37"/>
                    <a:gd name="T3" fmla="*/ 2 h 51"/>
                    <a:gd name="T4" fmla="*/ 2 w 37"/>
                    <a:gd name="T5" fmla="*/ 13 h 51"/>
                    <a:gd name="T6" fmla="*/ 2 w 37"/>
                    <a:gd name="T7" fmla="*/ 13 h 51"/>
                    <a:gd name="T8" fmla="*/ 2 w 37"/>
                    <a:gd name="T9" fmla="*/ 13 h 51"/>
                    <a:gd name="T10" fmla="*/ 6 w 37"/>
                    <a:gd name="T11" fmla="*/ 18 h 51"/>
                    <a:gd name="T12" fmla="*/ 10 w 37"/>
                    <a:gd name="T13" fmla="*/ 16 h 51"/>
                    <a:gd name="T14" fmla="*/ 15 w 37"/>
                    <a:gd name="T15" fmla="*/ 13 h 51"/>
                    <a:gd name="T16" fmla="*/ 17 w 37"/>
                    <a:gd name="T17" fmla="*/ 14 h 51"/>
                    <a:gd name="T18" fmla="*/ 13 w 37"/>
                    <a:gd name="T19" fmla="*/ 18 h 51"/>
                    <a:gd name="T20" fmla="*/ 15 w 37"/>
                    <a:gd name="T21" fmla="*/ 31 h 51"/>
                    <a:gd name="T22" fmla="*/ 15 w 37"/>
                    <a:gd name="T23" fmla="*/ 36 h 51"/>
                    <a:gd name="T24" fmla="*/ 16 w 37"/>
                    <a:gd name="T25" fmla="*/ 36 h 51"/>
                    <a:gd name="T26" fmla="*/ 21 w 37"/>
                    <a:gd name="T27" fmla="*/ 42 h 51"/>
                    <a:gd name="T28" fmla="*/ 21 w 37"/>
                    <a:gd name="T29" fmla="*/ 42 h 51"/>
                    <a:gd name="T30" fmla="*/ 21 w 37"/>
                    <a:gd name="T31" fmla="*/ 42 h 51"/>
                    <a:gd name="T32" fmla="*/ 24 w 37"/>
                    <a:gd name="T33" fmla="*/ 51 h 51"/>
                    <a:gd name="T34" fmla="*/ 24 w 37"/>
                    <a:gd name="T35" fmla="*/ 51 h 51"/>
                    <a:gd name="T36" fmla="*/ 24 w 37"/>
                    <a:gd name="T37" fmla="*/ 51 h 51"/>
                    <a:gd name="T38" fmla="*/ 30 w 37"/>
                    <a:gd name="T39" fmla="*/ 47 h 51"/>
                    <a:gd name="T40" fmla="*/ 30 w 37"/>
                    <a:gd name="T41" fmla="*/ 47 h 51"/>
                    <a:gd name="T42" fmla="*/ 33 w 37"/>
                    <a:gd name="T43" fmla="*/ 48 h 51"/>
                    <a:gd name="T44" fmla="*/ 33 w 37"/>
                    <a:gd name="T45" fmla="*/ 48 h 51"/>
                    <a:gd name="T46" fmla="*/ 33 w 37"/>
                    <a:gd name="T47" fmla="*/ 48 h 51"/>
                    <a:gd name="T48" fmla="*/ 31 w 37"/>
                    <a:gd name="T49" fmla="*/ 40 h 51"/>
                    <a:gd name="T50" fmla="*/ 30 w 37"/>
                    <a:gd name="T51" fmla="*/ 40 h 51"/>
                    <a:gd name="T52" fmla="*/ 28 w 37"/>
                    <a:gd name="T53" fmla="*/ 40 h 51"/>
                    <a:gd name="T54" fmla="*/ 26 w 37"/>
                    <a:gd name="T55" fmla="*/ 40 h 51"/>
                    <a:gd name="T56" fmla="*/ 25 w 37"/>
                    <a:gd name="T57" fmla="*/ 36 h 51"/>
                    <a:gd name="T58" fmla="*/ 28 w 37"/>
                    <a:gd name="T59" fmla="*/ 32 h 51"/>
                    <a:gd name="T60" fmla="*/ 31 w 37"/>
                    <a:gd name="T61" fmla="*/ 33 h 51"/>
                    <a:gd name="T62" fmla="*/ 33 w 37"/>
                    <a:gd name="T63" fmla="*/ 34 h 51"/>
                    <a:gd name="T64" fmla="*/ 34 w 37"/>
                    <a:gd name="T65" fmla="*/ 34 h 51"/>
                    <a:gd name="T66" fmla="*/ 22 w 37"/>
                    <a:gd name="T67" fmla="*/ 17 h 51"/>
                    <a:gd name="T68" fmla="*/ 22 w 37"/>
                    <a:gd name="T69" fmla="*/ 17 h 51"/>
                    <a:gd name="T70" fmla="*/ 21 w 37"/>
                    <a:gd name="T71" fmla="*/ 14 h 51"/>
                    <a:gd name="T72" fmla="*/ 21 w 37"/>
                    <a:gd name="T73" fmla="*/ 14 h 51"/>
                    <a:gd name="T74" fmla="*/ 5 w 37"/>
                    <a:gd name="T75" fmla="*/ 0 h 51"/>
                    <a:gd name="T76" fmla="*/ 5 w 37"/>
                    <a:gd name="T77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7" h="51">
                      <a:moveTo>
                        <a:pt x="5" y="0"/>
                      </a:moveTo>
                      <a:cubicBezTo>
                        <a:pt x="3" y="0"/>
                        <a:pt x="2" y="1"/>
                        <a:pt x="0" y="2"/>
                      </a:cubicBezTo>
                      <a:cubicBezTo>
                        <a:pt x="2" y="6"/>
                        <a:pt x="3" y="9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17"/>
                        <a:pt x="5" y="18"/>
                        <a:pt x="6" y="18"/>
                      </a:cubicBezTo>
                      <a:cubicBezTo>
                        <a:pt x="8" y="18"/>
                        <a:pt x="9" y="17"/>
                        <a:pt x="10" y="16"/>
                      </a:cubicBezTo>
                      <a:cubicBezTo>
                        <a:pt x="12" y="14"/>
                        <a:pt x="13" y="13"/>
                        <a:pt x="15" y="13"/>
                      </a:cubicBezTo>
                      <a:cubicBezTo>
                        <a:pt x="15" y="13"/>
                        <a:pt x="16" y="14"/>
                        <a:pt x="17" y="14"/>
                      </a:cubicBezTo>
                      <a:cubicBezTo>
                        <a:pt x="17" y="16"/>
                        <a:pt x="14" y="16"/>
                        <a:pt x="13" y="18"/>
                      </a:cubicBezTo>
                      <a:cubicBezTo>
                        <a:pt x="11" y="22"/>
                        <a:pt x="3" y="28"/>
                        <a:pt x="15" y="31"/>
                      </a:cubicBezTo>
                      <a:cubicBezTo>
                        <a:pt x="15" y="31"/>
                        <a:pt x="15" y="34"/>
                        <a:pt x="15" y="36"/>
                      </a:cubicBezTo>
                      <a:cubicBezTo>
                        <a:pt x="16" y="36"/>
                        <a:pt x="16" y="36"/>
                        <a:pt x="16" y="36"/>
                      </a:cubicBezTo>
                      <a:cubicBezTo>
                        <a:pt x="20" y="36"/>
                        <a:pt x="20" y="40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22" y="45"/>
                        <a:pt x="21" y="49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6" y="49"/>
                        <a:pt x="27" y="47"/>
                        <a:pt x="30" y="47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31" y="47"/>
                        <a:pt x="32" y="47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45"/>
                        <a:pt x="37" y="41"/>
                        <a:pt x="31" y="40"/>
                      </a:cubicBezTo>
                      <a:cubicBezTo>
                        <a:pt x="31" y="40"/>
                        <a:pt x="30" y="40"/>
                        <a:pt x="30" y="40"/>
                      </a:cubicBezTo>
                      <a:cubicBezTo>
                        <a:pt x="30" y="40"/>
                        <a:pt x="29" y="40"/>
                        <a:pt x="28" y="40"/>
                      </a:cubicBezTo>
                      <a:cubicBezTo>
                        <a:pt x="27" y="40"/>
                        <a:pt x="27" y="40"/>
                        <a:pt x="26" y="40"/>
                      </a:cubicBezTo>
                      <a:cubicBezTo>
                        <a:pt x="25" y="40"/>
                        <a:pt x="24" y="39"/>
                        <a:pt x="25" y="36"/>
                      </a:cubicBezTo>
                      <a:cubicBezTo>
                        <a:pt x="26" y="33"/>
                        <a:pt x="27" y="32"/>
                        <a:pt x="28" y="32"/>
                      </a:cubicBezTo>
                      <a:cubicBezTo>
                        <a:pt x="29" y="32"/>
                        <a:pt x="30" y="32"/>
                        <a:pt x="31" y="33"/>
                      </a:cubicBezTo>
                      <a:cubicBezTo>
                        <a:pt x="32" y="33"/>
                        <a:pt x="33" y="34"/>
                        <a:pt x="33" y="34"/>
                      </a:cubicBezTo>
                      <a:cubicBezTo>
                        <a:pt x="34" y="34"/>
                        <a:pt x="34" y="34"/>
                        <a:pt x="34" y="34"/>
                      </a:cubicBezTo>
                      <a:cubicBezTo>
                        <a:pt x="36" y="24"/>
                        <a:pt x="23" y="25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6"/>
                        <a:pt x="21" y="15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19" y="6"/>
                        <a:pt x="7" y="8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C2A2A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59" name="Freeform 2546"/>
                <p:cNvSpPr/>
                <p:nvPr/>
              </p:nvSpPr>
              <p:spPr bwMode="auto">
                <a:xfrm>
                  <a:off x="4025" y="3626"/>
                  <a:ext cx="55" cy="62"/>
                </a:xfrm>
                <a:custGeom>
                  <a:avLst/>
                  <a:gdLst>
                    <a:gd name="T0" fmla="*/ 6 w 44"/>
                    <a:gd name="T1" fmla="*/ 0 h 49"/>
                    <a:gd name="T2" fmla="*/ 2 w 44"/>
                    <a:gd name="T3" fmla="*/ 1 h 49"/>
                    <a:gd name="T4" fmla="*/ 2 w 44"/>
                    <a:gd name="T5" fmla="*/ 1 h 49"/>
                    <a:gd name="T6" fmla="*/ 3 w 44"/>
                    <a:gd name="T7" fmla="*/ 16 h 49"/>
                    <a:gd name="T8" fmla="*/ 6 w 44"/>
                    <a:gd name="T9" fmla="*/ 19 h 49"/>
                    <a:gd name="T10" fmla="*/ 13 w 44"/>
                    <a:gd name="T11" fmla="*/ 31 h 49"/>
                    <a:gd name="T12" fmla="*/ 19 w 44"/>
                    <a:gd name="T13" fmla="*/ 42 h 49"/>
                    <a:gd name="T14" fmla="*/ 19 w 44"/>
                    <a:gd name="T15" fmla="*/ 42 h 49"/>
                    <a:gd name="T16" fmla="*/ 19 w 44"/>
                    <a:gd name="T17" fmla="*/ 42 h 49"/>
                    <a:gd name="T18" fmla="*/ 31 w 44"/>
                    <a:gd name="T19" fmla="*/ 49 h 49"/>
                    <a:gd name="T20" fmla="*/ 34 w 44"/>
                    <a:gd name="T21" fmla="*/ 48 h 49"/>
                    <a:gd name="T22" fmla="*/ 34 w 44"/>
                    <a:gd name="T23" fmla="*/ 48 h 49"/>
                    <a:gd name="T24" fmla="*/ 44 w 44"/>
                    <a:gd name="T25" fmla="*/ 33 h 49"/>
                    <a:gd name="T26" fmla="*/ 44 w 44"/>
                    <a:gd name="T27" fmla="*/ 33 h 49"/>
                    <a:gd name="T28" fmla="*/ 38 w 44"/>
                    <a:gd name="T29" fmla="*/ 34 h 49"/>
                    <a:gd name="T30" fmla="*/ 33 w 44"/>
                    <a:gd name="T31" fmla="*/ 31 h 49"/>
                    <a:gd name="T32" fmla="*/ 33 w 44"/>
                    <a:gd name="T33" fmla="*/ 31 h 49"/>
                    <a:gd name="T34" fmla="*/ 27 w 44"/>
                    <a:gd name="T35" fmla="*/ 32 h 49"/>
                    <a:gd name="T36" fmla="*/ 20 w 44"/>
                    <a:gd name="T37" fmla="*/ 27 h 49"/>
                    <a:gd name="T38" fmla="*/ 9 w 44"/>
                    <a:gd name="T39" fmla="*/ 3 h 49"/>
                    <a:gd name="T40" fmla="*/ 6 w 44"/>
                    <a:gd name="T41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4" h="49">
                      <a:moveTo>
                        <a:pt x="6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6"/>
                        <a:pt x="7" y="10"/>
                        <a:pt x="3" y="16"/>
                      </a:cubicBezTo>
                      <a:cubicBezTo>
                        <a:pt x="0" y="20"/>
                        <a:pt x="4" y="19"/>
                        <a:pt x="6" y="19"/>
                      </a:cubicBezTo>
                      <a:cubicBezTo>
                        <a:pt x="14" y="20"/>
                        <a:pt x="16" y="25"/>
                        <a:pt x="13" y="31"/>
                      </a:cubicBezTo>
                      <a:cubicBezTo>
                        <a:pt x="15" y="35"/>
                        <a:pt x="19" y="37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23" y="44"/>
                        <a:pt x="26" y="49"/>
                        <a:pt x="31" y="49"/>
                      </a:cubicBezTo>
                      <a:cubicBezTo>
                        <a:pt x="32" y="49"/>
                        <a:pt x="33" y="49"/>
                        <a:pt x="34" y="48"/>
                      </a:cubicBezTo>
                      <a:cubicBezTo>
                        <a:pt x="34" y="48"/>
                        <a:pt x="34" y="48"/>
                        <a:pt x="34" y="48"/>
                      </a:cubicBezTo>
                      <a:cubicBezTo>
                        <a:pt x="37" y="43"/>
                        <a:pt x="41" y="38"/>
                        <a:pt x="44" y="33"/>
                      </a:cubicBezTo>
                      <a:cubicBezTo>
                        <a:pt x="44" y="33"/>
                        <a:pt x="44" y="33"/>
                        <a:pt x="44" y="33"/>
                      </a:cubicBezTo>
                      <a:cubicBezTo>
                        <a:pt x="42" y="33"/>
                        <a:pt x="40" y="34"/>
                        <a:pt x="38" y="34"/>
                      </a:cubicBezTo>
                      <a:cubicBezTo>
                        <a:pt x="36" y="34"/>
                        <a:pt x="34" y="33"/>
                        <a:pt x="33" y="31"/>
                      </a:cubicBezTo>
                      <a:cubicBezTo>
                        <a:pt x="33" y="31"/>
                        <a:pt x="33" y="31"/>
                        <a:pt x="33" y="31"/>
                      </a:cubicBezTo>
                      <a:cubicBezTo>
                        <a:pt x="31" y="32"/>
                        <a:pt x="29" y="32"/>
                        <a:pt x="27" y="32"/>
                      </a:cubicBezTo>
                      <a:cubicBezTo>
                        <a:pt x="24" y="32"/>
                        <a:pt x="22" y="31"/>
                        <a:pt x="20" y="27"/>
                      </a:cubicBezTo>
                      <a:cubicBezTo>
                        <a:pt x="17" y="19"/>
                        <a:pt x="11" y="12"/>
                        <a:pt x="9" y="3"/>
                      </a:cubicBezTo>
                      <a:cubicBezTo>
                        <a:pt x="9" y="0"/>
                        <a:pt x="8" y="0"/>
                        <a:pt x="6" y="0"/>
                      </a:cubicBezTo>
                    </a:path>
                  </a:pathLst>
                </a:custGeom>
                <a:solidFill>
                  <a:srgbClr val="D1B8B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0" name="Freeform 2547"/>
                <p:cNvSpPr/>
                <p:nvPr/>
              </p:nvSpPr>
              <p:spPr bwMode="auto">
                <a:xfrm>
                  <a:off x="3969" y="3620"/>
                  <a:ext cx="76" cy="46"/>
                </a:xfrm>
                <a:custGeom>
                  <a:avLst/>
                  <a:gdLst>
                    <a:gd name="T0" fmla="*/ 5 w 60"/>
                    <a:gd name="T1" fmla="*/ 0 h 36"/>
                    <a:gd name="T2" fmla="*/ 5 w 60"/>
                    <a:gd name="T3" fmla="*/ 0 h 36"/>
                    <a:gd name="T4" fmla="*/ 2 w 60"/>
                    <a:gd name="T5" fmla="*/ 5 h 36"/>
                    <a:gd name="T6" fmla="*/ 0 w 60"/>
                    <a:gd name="T7" fmla="*/ 7 h 36"/>
                    <a:gd name="T8" fmla="*/ 7 w 60"/>
                    <a:gd name="T9" fmla="*/ 21 h 36"/>
                    <a:gd name="T10" fmla="*/ 14 w 60"/>
                    <a:gd name="T11" fmla="*/ 16 h 36"/>
                    <a:gd name="T12" fmla="*/ 20 w 60"/>
                    <a:gd name="T13" fmla="*/ 21 h 36"/>
                    <a:gd name="T14" fmla="*/ 20 w 60"/>
                    <a:gd name="T15" fmla="*/ 21 h 36"/>
                    <a:gd name="T16" fmla="*/ 20 w 60"/>
                    <a:gd name="T17" fmla="*/ 21 h 36"/>
                    <a:gd name="T18" fmla="*/ 24 w 60"/>
                    <a:gd name="T19" fmla="*/ 20 h 36"/>
                    <a:gd name="T20" fmla="*/ 44 w 60"/>
                    <a:gd name="T21" fmla="*/ 27 h 36"/>
                    <a:gd name="T22" fmla="*/ 44 w 60"/>
                    <a:gd name="T23" fmla="*/ 27 h 36"/>
                    <a:gd name="T24" fmla="*/ 44 w 60"/>
                    <a:gd name="T25" fmla="*/ 27 h 36"/>
                    <a:gd name="T26" fmla="*/ 57 w 60"/>
                    <a:gd name="T27" fmla="*/ 36 h 36"/>
                    <a:gd name="T28" fmla="*/ 57 w 60"/>
                    <a:gd name="T29" fmla="*/ 36 h 36"/>
                    <a:gd name="T30" fmla="*/ 50 w 60"/>
                    <a:gd name="T31" fmla="*/ 24 h 36"/>
                    <a:gd name="T32" fmla="*/ 47 w 60"/>
                    <a:gd name="T33" fmla="*/ 21 h 36"/>
                    <a:gd name="T34" fmla="*/ 46 w 60"/>
                    <a:gd name="T35" fmla="*/ 6 h 36"/>
                    <a:gd name="T36" fmla="*/ 46 w 60"/>
                    <a:gd name="T37" fmla="*/ 6 h 36"/>
                    <a:gd name="T38" fmla="*/ 44 w 60"/>
                    <a:gd name="T39" fmla="*/ 5 h 36"/>
                    <a:gd name="T40" fmla="*/ 44 w 60"/>
                    <a:gd name="T41" fmla="*/ 5 h 36"/>
                    <a:gd name="T42" fmla="*/ 37 w 60"/>
                    <a:gd name="T43" fmla="*/ 8 h 36"/>
                    <a:gd name="T44" fmla="*/ 29 w 60"/>
                    <a:gd name="T45" fmla="*/ 15 h 36"/>
                    <a:gd name="T46" fmla="*/ 18 w 60"/>
                    <a:gd name="T47" fmla="*/ 9 h 36"/>
                    <a:gd name="T48" fmla="*/ 18 w 60"/>
                    <a:gd name="T49" fmla="*/ 9 h 36"/>
                    <a:gd name="T50" fmla="*/ 8 w 60"/>
                    <a:gd name="T51" fmla="*/ 9 h 36"/>
                    <a:gd name="T52" fmla="*/ 8 w 60"/>
                    <a:gd name="T53" fmla="*/ 9 h 36"/>
                    <a:gd name="T54" fmla="*/ 5 w 60"/>
                    <a:gd name="T55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0" h="36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3" y="3"/>
                        <a:pt x="2" y="5"/>
                      </a:cubicBezTo>
                      <a:cubicBezTo>
                        <a:pt x="1" y="5"/>
                        <a:pt x="1" y="6"/>
                        <a:pt x="0" y="7"/>
                      </a:cubicBezTo>
                      <a:cubicBezTo>
                        <a:pt x="7" y="9"/>
                        <a:pt x="7" y="15"/>
                        <a:pt x="7" y="21"/>
                      </a:cubicBezTo>
                      <a:cubicBezTo>
                        <a:pt x="9" y="18"/>
                        <a:pt x="12" y="16"/>
                        <a:pt x="14" y="16"/>
                      </a:cubicBezTo>
                      <a:cubicBezTo>
                        <a:pt x="16" y="16"/>
                        <a:pt x="18" y="17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1" y="21"/>
                        <a:pt x="23" y="20"/>
                        <a:pt x="24" y="20"/>
                      </a:cubicBezTo>
                      <a:cubicBezTo>
                        <a:pt x="31" y="20"/>
                        <a:pt x="38" y="23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9" y="30"/>
                        <a:pt x="53" y="33"/>
                        <a:pt x="57" y="36"/>
                      </a:cubicBezTo>
                      <a:cubicBezTo>
                        <a:pt x="57" y="36"/>
                        <a:pt x="57" y="36"/>
                        <a:pt x="57" y="36"/>
                      </a:cubicBezTo>
                      <a:cubicBezTo>
                        <a:pt x="60" y="30"/>
                        <a:pt x="58" y="25"/>
                        <a:pt x="50" y="24"/>
                      </a:cubicBezTo>
                      <a:cubicBezTo>
                        <a:pt x="48" y="24"/>
                        <a:pt x="44" y="25"/>
                        <a:pt x="47" y="21"/>
                      </a:cubicBezTo>
                      <a:cubicBezTo>
                        <a:pt x="51" y="15"/>
                        <a:pt x="46" y="11"/>
                        <a:pt x="46" y="6"/>
                      </a:cubicBezTo>
                      <a:cubicBezTo>
                        <a:pt x="46" y="6"/>
                        <a:pt x="46" y="6"/>
                        <a:pt x="46" y="6"/>
                      </a:cubicBezTo>
                      <a:cubicBezTo>
                        <a:pt x="45" y="5"/>
                        <a:pt x="45" y="5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2" y="6"/>
                        <a:pt x="38" y="7"/>
                        <a:pt x="37" y="8"/>
                      </a:cubicBezTo>
                      <a:cubicBezTo>
                        <a:pt x="35" y="13"/>
                        <a:pt x="32" y="15"/>
                        <a:pt x="29" y="15"/>
                      </a:cubicBezTo>
                      <a:cubicBezTo>
                        <a:pt x="26" y="15"/>
                        <a:pt x="22" y="12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5" y="9"/>
                        <a:pt x="11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5" y="7"/>
                        <a:pt x="6" y="3"/>
                        <a:pt x="5" y="0"/>
                      </a:cubicBezTo>
                    </a:path>
                  </a:pathLst>
                </a:custGeom>
                <a:solidFill>
                  <a:srgbClr val="C199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1" name="Freeform 2548"/>
                <p:cNvSpPr/>
                <p:nvPr/>
              </p:nvSpPr>
              <p:spPr bwMode="auto">
                <a:xfrm>
                  <a:off x="3977" y="3589"/>
                  <a:ext cx="48" cy="50"/>
                </a:xfrm>
                <a:custGeom>
                  <a:avLst/>
                  <a:gdLst>
                    <a:gd name="T0" fmla="*/ 0 w 38"/>
                    <a:gd name="T1" fmla="*/ 0 h 40"/>
                    <a:gd name="T2" fmla="*/ 0 w 38"/>
                    <a:gd name="T3" fmla="*/ 0 h 40"/>
                    <a:gd name="T4" fmla="*/ 12 w 38"/>
                    <a:gd name="T5" fmla="*/ 17 h 40"/>
                    <a:gd name="T6" fmla="*/ 11 w 38"/>
                    <a:gd name="T7" fmla="*/ 17 h 40"/>
                    <a:gd name="T8" fmla="*/ 9 w 38"/>
                    <a:gd name="T9" fmla="*/ 16 h 40"/>
                    <a:gd name="T10" fmla="*/ 6 w 38"/>
                    <a:gd name="T11" fmla="*/ 15 h 40"/>
                    <a:gd name="T12" fmla="*/ 3 w 38"/>
                    <a:gd name="T13" fmla="*/ 19 h 40"/>
                    <a:gd name="T14" fmla="*/ 4 w 38"/>
                    <a:gd name="T15" fmla="*/ 23 h 40"/>
                    <a:gd name="T16" fmla="*/ 6 w 38"/>
                    <a:gd name="T17" fmla="*/ 23 h 40"/>
                    <a:gd name="T18" fmla="*/ 8 w 38"/>
                    <a:gd name="T19" fmla="*/ 23 h 40"/>
                    <a:gd name="T20" fmla="*/ 9 w 38"/>
                    <a:gd name="T21" fmla="*/ 23 h 40"/>
                    <a:gd name="T22" fmla="*/ 11 w 38"/>
                    <a:gd name="T23" fmla="*/ 31 h 40"/>
                    <a:gd name="T24" fmla="*/ 11 w 38"/>
                    <a:gd name="T25" fmla="*/ 31 h 40"/>
                    <a:gd name="T26" fmla="*/ 12 w 38"/>
                    <a:gd name="T27" fmla="*/ 34 h 40"/>
                    <a:gd name="T28" fmla="*/ 12 w 38"/>
                    <a:gd name="T29" fmla="*/ 34 h 40"/>
                    <a:gd name="T30" fmla="*/ 12 w 38"/>
                    <a:gd name="T31" fmla="*/ 34 h 40"/>
                    <a:gd name="T32" fmla="*/ 23 w 38"/>
                    <a:gd name="T33" fmla="*/ 40 h 40"/>
                    <a:gd name="T34" fmla="*/ 31 w 38"/>
                    <a:gd name="T35" fmla="*/ 33 h 40"/>
                    <a:gd name="T36" fmla="*/ 38 w 38"/>
                    <a:gd name="T37" fmla="*/ 30 h 40"/>
                    <a:gd name="T38" fmla="*/ 38 w 38"/>
                    <a:gd name="T39" fmla="*/ 30 h 40"/>
                    <a:gd name="T40" fmla="*/ 28 w 38"/>
                    <a:gd name="T41" fmla="*/ 26 h 40"/>
                    <a:gd name="T42" fmla="*/ 27 w 38"/>
                    <a:gd name="T43" fmla="*/ 26 h 40"/>
                    <a:gd name="T44" fmla="*/ 26 w 38"/>
                    <a:gd name="T45" fmla="*/ 26 h 40"/>
                    <a:gd name="T46" fmla="*/ 24 w 38"/>
                    <a:gd name="T47" fmla="*/ 26 h 40"/>
                    <a:gd name="T48" fmla="*/ 24 w 38"/>
                    <a:gd name="T49" fmla="*/ 26 h 40"/>
                    <a:gd name="T50" fmla="*/ 24 w 38"/>
                    <a:gd name="T51" fmla="*/ 26 h 40"/>
                    <a:gd name="T52" fmla="*/ 24 w 38"/>
                    <a:gd name="T53" fmla="*/ 26 h 40"/>
                    <a:gd name="T54" fmla="*/ 24 w 38"/>
                    <a:gd name="T55" fmla="*/ 26 h 40"/>
                    <a:gd name="T56" fmla="*/ 24 w 38"/>
                    <a:gd name="T57" fmla="*/ 26 h 40"/>
                    <a:gd name="T58" fmla="*/ 19 w 38"/>
                    <a:gd name="T59" fmla="*/ 33 h 40"/>
                    <a:gd name="T60" fmla="*/ 19 w 38"/>
                    <a:gd name="T61" fmla="*/ 33 h 40"/>
                    <a:gd name="T62" fmla="*/ 18 w 38"/>
                    <a:gd name="T63" fmla="*/ 32 h 40"/>
                    <a:gd name="T64" fmla="*/ 24 w 38"/>
                    <a:gd name="T65" fmla="*/ 26 h 40"/>
                    <a:gd name="T66" fmla="*/ 24 w 38"/>
                    <a:gd name="T67" fmla="*/ 26 h 40"/>
                    <a:gd name="T68" fmla="*/ 24 w 38"/>
                    <a:gd name="T69" fmla="*/ 26 h 40"/>
                    <a:gd name="T70" fmla="*/ 24 w 38"/>
                    <a:gd name="T71" fmla="*/ 26 h 40"/>
                    <a:gd name="T72" fmla="*/ 12 w 38"/>
                    <a:gd name="T73" fmla="*/ 2 h 40"/>
                    <a:gd name="T74" fmla="*/ 9 w 38"/>
                    <a:gd name="T75" fmla="*/ 0 h 40"/>
                    <a:gd name="T76" fmla="*/ 6 w 38"/>
                    <a:gd name="T77" fmla="*/ 1 h 40"/>
                    <a:gd name="T78" fmla="*/ 3 w 38"/>
                    <a:gd name="T79" fmla="*/ 1 h 40"/>
                    <a:gd name="T80" fmla="*/ 0 w 38"/>
                    <a:gd name="T8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38" h="4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8"/>
                        <a:pt x="14" y="7"/>
                        <a:pt x="12" y="17"/>
                      </a:cubicBezTo>
                      <a:cubicBezTo>
                        <a:pt x="12" y="17"/>
                        <a:pt x="12" y="17"/>
                        <a:pt x="11" y="17"/>
                      </a:cubicBezTo>
                      <a:cubicBezTo>
                        <a:pt x="11" y="17"/>
                        <a:pt x="10" y="16"/>
                        <a:pt x="9" y="16"/>
                      </a:cubicBezTo>
                      <a:cubicBezTo>
                        <a:pt x="8" y="15"/>
                        <a:pt x="7" y="15"/>
                        <a:pt x="6" y="15"/>
                      </a:cubicBezTo>
                      <a:cubicBezTo>
                        <a:pt x="5" y="15"/>
                        <a:pt x="4" y="16"/>
                        <a:pt x="3" y="19"/>
                      </a:cubicBezTo>
                      <a:cubicBezTo>
                        <a:pt x="2" y="22"/>
                        <a:pt x="3" y="23"/>
                        <a:pt x="4" y="23"/>
                      </a:cubicBezTo>
                      <a:cubicBezTo>
                        <a:pt x="5" y="23"/>
                        <a:pt x="5" y="23"/>
                        <a:pt x="6" y="23"/>
                      </a:cubicBezTo>
                      <a:cubicBezTo>
                        <a:pt x="7" y="23"/>
                        <a:pt x="8" y="23"/>
                        <a:pt x="8" y="23"/>
                      </a:cubicBezTo>
                      <a:cubicBezTo>
                        <a:pt x="8" y="23"/>
                        <a:pt x="9" y="23"/>
                        <a:pt x="9" y="23"/>
                      </a:cubicBezTo>
                      <a:cubicBezTo>
                        <a:pt x="15" y="24"/>
                        <a:pt x="11" y="28"/>
                        <a:pt x="11" y="31"/>
                      </a:cubicBezTo>
                      <a:cubicBezTo>
                        <a:pt x="11" y="31"/>
                        <a:pt x="11" y="31"/>
                        <a:pt x="11" y="31"/>
                      </a:cubicBezTo>
                      <a:cubicBezTo>
                        <a:pt x="11" y="32"/>
                        <a:pt x="11" y="33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6" y="37"/>
                        <a:pt x="20" y="40"/>
                        <a:pt x="23" y="40"/>
                      </a:cubicBezTo>
                      <a:cubicBezTo>
                        <a:pt x="26" y="40"/>
                        <a:pt x="29" y="38"/>
                        <a:pt x="31" y="33"/>
                      </a:cubicBezTo>
                      <a:cubicBezTo>
                        <a:pt x="32" y="32"/>
                        <a:pt x="36" y="31"/>
                        <a:pt x="38" y="30"/>
                      </a:cubicBezTo>
                      <a:cubicBezTo>
                        <a:pt x="38" y="30"/>
                        <a:pt x="38" y="30"/>
                        <a:pt x="38" y="30"/>
                      </a:cubicBezTo>
                      <a:cubicBezTo>
                        <a:pt x="35" y="27"/>
                        <a:pt x="32" y="26"/>
                        <a:pt x="28" y="26"/>
                      </a:cubicBezTo>
                      <a:cubicBezTo>
                        <a:pt x="28" y="26"/>
                        <a:pt x="28" y="26"/>
                        <a:pt x="27" y="26"/>
                      </a:cubicBezTo>
                      <a:cubicBezTo>
                        <a:pt x="27" y="26"/>
                        <a:pt x="27" y="26"/>
                        <a:pt x="26" y="26"/>
                      </a:cubicBezTo>
                      <a:cubicBezTo>
                        <a:pt x="26" y="26"/>
                        <a:pt x="25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3" y="29"/>
                        <a:pt x="24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8" y="32"/>
                        <a:pt x="18" y="32"/>
                      </a:cubicBezTo>
                      <a:cubicBezTo>
                        <a:pt x="18" y="29"/>
                        <a:pt x="20" y="27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5" y="16"/>
                        <a:pt x="13" y="12"/>
                        <a:pt x="12" y="2"/>
                      </a:cubicBezTo>
                      <a:cubicBezTo>
                        <a:pt x="12" y="1"/>
                        <a:pt x="10" y="0"/>
                        <a:pt x="9" y="0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2" y="1"/>
                        <a:pt x="1" y="1"/>
                        <a:pt x="0" y="0"/>
                      </a:cubicBezTo>
                    </a:path>
                  </a:pathLst>
                </a:custGeom>
                <a:solidFill>
                  <a:srgbClr val="D5B9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2" name="Freeform 2549"/>
                <p:cNvSpPr/>
                <p:nvPr/>
              </p:nvSpPr>
              <p:spPr bwMode="auto">
                <a:xfrm>
                  <a:off x="2969" y="3349"/>
                  <a:ext cx="24" cy="22"/>
                </a:xfrm>
                <a:custGeom>
                  <a:avLst/>
                  <a:gdLst>
                    <a:gd name="T0" fmla="*/ 3 w 19"/>
                    <a:gd name="T1" fmla="*/ 0 h 17"/>
                    <a:gd name="T2" fmla="*/ 1 w 19"/>
                    <a:gd name="T3" fmla="*/ 2 h 17"/>
                    <a:gd name="T4" fmla="*/ 3 w 19"/>
                    <a:gd name="T5" fmla="*/ 10 h 17"/>
                    <a:gd name="T6" fmla="*/ 15 w 19"/>
                    <a:gd name="T7" fmla="*/ 17 h 17"/>
                    <a:gd name="T8" fmla="*/ 15 w 19"/>
                    <a:gd name="T9" fmla="*/ 17 h 17"/>
                    <a:gd name="T10" fmla="*/ 7 w 19"/>
                    <a:gd name="T11" fmla="*/ 1 h 17"/>
                    <a:gd name="T12" fmla="*/ 7 w 19"/>
                    <a:gd name="T13" fmla="*/ 1 h 17"/>
                    <a:gd name="T14" fmla="*/ 3 w 19"/>
                    <a:gd name="T1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7">
                      <a:moveTo>
                        <a:pt x="3" y="0"/>
                      </a:moveTo>
                      <a:cubicBezTo>
                        <a:pt x="2" y="0"/>
                        <a:pt x="2" y="1"/>
                        <a:pt x="1" y="2"/>
                      </a:cubicBezTo>
                      <a:cubicBezTo>
                        <a:pt x="0" y="5"/>
                        <a:pt x="0" y="8"/>
                        <a:pt x="3" y="10"/>
                      </a:cubicBezTo>
                      <a:cubicBezTo>
                        <a:pt x="7" y="13"/>
                        <a:pt x="11" y="15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9" y="8"/>
                        <a:pt x="7" y="8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6B46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3" name="Freeform 2550"/>
                <p:cNvSpPr>
                  <a:spLocks noEditPoints="1"/>
                </p:cNvSpPr>
                <p:nvPr/>
              </p:nvSpPr>
              <p:spPr bwMode="auto">
                <a:xfrm>
                  <a:off x="3464" y="4106"/>
                  <a:ext cx="33" cy="12"/>
                </a:xfrm>
                <a:custGeom>
                  <a:avLst/>
                  <a:gdLst>
                    <a:gd name="T0" fmla="*/ 26 w 26"/>
                    <a:gd name="T1" fmla="*/ 3 h 10"/>
                    <a:gd name="T2" fmla="*/ 26 w 26"/>
                    <a:gd name="T3" fmla="*/ 3 h 10"/>
                    <a:gd name="T4" fmla="*/ 26 w 26"/>
                    <a:gd name="T5" fmla="*/ 3 h 10"/>
                    <a:gd name="T6" fmla="*/ 26 w 26"/>
                    <a:gd name="T7" fmla="*/ 3 h 10"/>
                    <a:gd name="T8" fmla="*/ 26 w 26"/>
                    <a:gd name="T9" fmla="*/ 3 h 10"/>
                    <a:gd name="T10" fmla="*/ 26 w 26"/>
                    <a:gd name="T11" fmla="*/ 3 h 10"/>
                    <a:gd name="T12" fmla="*/ 26 w 26"/>
                    <a:gd name="T13" fmla="*/ 3 h 10"/>
                    <a:gd name="T14" fmla="*/ 26 w 26"/>
                    <a:gd name="T15" fmla="*/ 3 h 10"/>
                    <a:gd name="T16" fmla="*/ 26 w 26"/>
                    <a:gd name="T17" fmla="*/ 3 h 10"/>
                    <a:gd name="T18" fmla="*/ 26 w 26"/>
                    <a:gd name="T19" fmla="*/ 3 h 10"/>
                    <a:gd name="T20" fmla="*/ 19 w 26"/>
                    <a:gd name="T21" fmla="*/ 0 h 10"/>
                    <a:gd name="T22" fmla="*/ 10 w 26"/>
                    <a:gd name="T23" fmla="*/ 4 h 10"/>
                    <a:gd name="T24" fmla="*/ 1 w 26"/>
                    <a:gd name="T25" fmla="*/ 8 h 10"/>
                    <a:gd name="T26" fmla="*/ 0 w 26"/>
                    <a:gd name="T27" fmla="*/ 8 h 10"/>
                    <a:gd name="T28" fmla="*/ 7 w 26"/>
                    <a:gd name="T29" fmla="*/ 10 h 10"/>
                    <a:gd name="T30" fmla="*/ 26 w 26"/>
                    <a:gd name="T31" fmla="*/ 3 h 10"/>
                    <a:gd name="T32" fmla="*/ 26 w 26"/>
                    <a:gd name="T33" fmla="*/ 3 h 10"/>
                    <a:gd name="T34" fmla="*/ 25 w 26"/>
                    <a:gd name="T35" fmla="*/ 3 h 10"/>
                    <a:gd name="T36" fmla="*/ 19 w 26"/>
                    <a:gd name="T3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6" h="10">
                      <a:moveTo>
                        <a:pt x="26" y="3"/>
                      </a:move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moveTo>
                        <a:pt x="26" y="3"/>
                      </a:move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moveTo>
                        <a:pt x="19" y="0"/>
                      </a:moveTo>
                      <a:cubicBezTo>
                        <a:pt x="16" y="0"/>
                        <a:pt x="13" y="2"/>
                        <a:pt x="10" y="4"/>
                      </a:cubicBezTo>
                      <a:cubicBezTo>
                        <a:pt x="7" y="6"/>
                        <a:pt x="5" y="8"/>
                        <a:pt x="1" y="8"/>
                      </a:cubicBezTo>
                      <a:cubicBezTo>
                        <a:pt x="1" y="8"/>
                        <a:pt x="0" y="8"/>
                        <a:pt x="0" y="8"/>
                      </a:cubicBezTo>
                      <a:cubicBezTo>
                        <a:pt x="2" y="9"/>
                        <a:pt x="5" y="10"/>
                        <a:pt x="7" y="10"/>
                      </a:cubicBezTo>
                      <a:cubicBezTo>
                        <a:pt x="14" y="10"/>
                        <a:pt x="20" y="6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6" y="3"/>
                        <a:pt x="25" y="3"/>
                        <a:pt x="25" y="3"/>
                      </a:cubicBezTo>
                      <a:cubicBezTo>
                        <a:pt x="23" y="1"/>
                        <a:pt x="21" y="0"/>
                        <a:pt x="19" y="0"/>
                      </a:cubicBezTo>
                    </a:path>
                  </a:pathLst>
                </a:custGeom>
                <a:solidFill>
                  <a:srgbClr val="3A26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4" name="Freeform 2551"/>
                <p:cNvSpPr/>
                <p:nvPr/>
              </p:nvSpPr>
              <p:spPr bwMode="auto">
                <a:xfrm>
                  <a:off x="3475" y="4092"/>
                  <a:ext cx="14" cy="11"/>
                </a:xfrm>
                <a:custGeom>
                  <a:avLst/>
                  <a:gdLst>
                    <a:gd name="T0" fmla="*/ 7 w 11"/>
                    <a:gd name="T1" fmla="*/ 0 h 9"/>
                    <a:gd name="T2" fmla="*/ 3 w 11"/>
                    <a:gd name="T3" fmla="*/ 3 h 9"/>
                    <a:gd name="T4" fmla="*/ 2 w 11"/>
                    <a:gd name="T5" fmla="*/ 8 h 9"/>
                    <a:gd name="T6" fmla="*/ 4 w 11"/>
                    <a:gd name="T7" fmla="*/ 9 h 9"/>
                    <a:gd name="T8" fmla="*/ 8 w 11"/>
                    <a:gd name="T9" fmla="*/ 6 h 9"/>
                    <a:gd name="T10" fmla="*/ 8 w 11"/>
                    <a:gd name="T11" fmla="*/ 1 h 9"/>
                    <a:gd name="T12" fmla="*/ 7 w 11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9">
                      <a:moveTo>
                        <a:pt x="7" y="0"/>
                      </a:moveTo>
                      <a:cubicBezTo>
                        <a:pt x="6" y="0"/>
                        <a:pt x="4" y="2"/>
                        <a:pt x="3" y="3"/>
                      </a:cubicBezTo>
                      <a:cubicBezTo>
                        <a:pt x="1" y="4"/>
                        <a:pt x="0" y="7"/>
                        <a:pt x="2" y="8"/>
                      </a:cubicBezTo>
                      <a:cubicBezTo>
                        <a:pt x="3" y="9"/>
                        <a:pt x="3" y="9"/>
                        <a:pt x="4" y="9"/>
                      </a:cubicBezTo>
                      <a:cubicBezTo>
                        <a:pt x="6" y="9"/>
                        <a:pt x="7" y="7"/>
                        <a:pt x="8" y="6"/>
                      </a:cubicBezTo>
                      <a:cubicBezTo>
                        <a:pt x="10" y="4"/>
                        <a:pt x="11" y="1"/>
                        <a:pt x="8" y="1"/>
                      </a:cubicBezTo>
                      <a:cubicBezTo>
                        <a:pt x="8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3729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5" name="Freeform 2552"/>
                <p:cNvSpPr/>
                <p:nvPr/>
              </p:nvSpPr>
              <p:spPr bwMode="auto">
                <a:xfrm>
                  <a:off x="3369" y="3988"/>
                  <a:ext cx="114" cy="80"/>
                </a:xfrm>
                <a:custGeom>
                  <a:avLst/>
                  <a:gdLst>
                    <a:gd name="T0" fmla="*/ 59 w 90"/>
                    <a:gd name="T1" fmla="*/ 0 h 63"/>
                    <a:gd name="T2" fmla="*/ 59 w 90"/>
                    <a:gd name="T3" fmla="*/ 0 h 63"/>
                    <a:gd name="T4" fmla="*/ 59 w 90"/>
                    <a:gd name="T5" fmla="*/ 0 h 63"/>
                    <a:gd name="T6" fmla="*/ 59 w 90"/>
                    <a:gd name="T7" fmla="*/ 0 h 63"/>
                    <a:gd name="T8" fmla="*/ 59 w 90"/>
                    <a:gd name="T9" fmla="*/ 0 h 63"/>
                    <a:gd name="T10" fmla="*/ 59 w 90"/>
                    <a:gd name="T11" fmla="*/ 0 h 63"/>
                    <a:gd name="T12" fmla="*/ 52 w 90"/>
                    <a:gd name="T13" fmla="*/ 4 h 63"/>
                    <a:gd name="T14" fmla="*/ 47 w 90"/>
                    <a:gd name="T15" fmla="*/ 3 h 63"/>
                    <a:gd name="T16" fmla="*/ 42 w 90"/>
                    <a:gd name="T17" fmla="*/ 3 h 63"/>
                    <a:gd name="T18" fmla="*/ 42 w 90"/>
                    <a:gd name="T19" fmla="*/ 3 h 63"/>
                    <a:gd name="T20" fmla="*/ 28 w 90"/>
                    <a:gd name="T21" fmla="*/ 8 h 63"/>
                    <a:gd name="T22" fmla="*/ 28 w 90"/>
                    <a:gd name="T23" fmla="*/ 8 h 63"/>
                    <a:gd name="T24" fmla="*/ 29 w 90"/>
                    <a:gd name="T25" fmla="*/ 17 h 63"/>
                    <a:gd name="T26" fmla="*/ 16 w 90"/>
                    <a:gd name="T27" fmla="*/ 1 h 63"/>
                    <a:gd name="T28" fmla="*/ 8 w 90"/>
                    <a:gd name="T29" fmla="*/ 4 h 63"/>
                    <a:gd name="T30" fmla="*/ 8 w 90"/>
                    <a:gd name="T31" fmla="*/ 4 h 63"/>
                    <a:gd name="T32" fmla="*/ 19 w 90"/>
                    <a:gd name="T33" fmla="*/ 31 h 63"/>
                    <a:gd name="T34" fmla="*/ 19 w 90"/>
                    <a:gd name="T35" fmla="*/ 31 h 63"/>
                    <a:gd name="T36" fmla="*/ 27 w 90"/>
                    <a:gd name="T37" fmla="*/ 23 h 63"/>
                    <a:gd name="T38" fmla="*/ 34 w 90"/>
                    <a:gd name="T39" fmla="*/ 29 h 63"/>
                    <a:gd name="T40" fmla="*/ 37 w 90"/>
                    <a:gd name="T41" fmla="*/ 31 h 63"/>
                    <a:gd name="T42" fmla="*/ 41 w 90"/>
                    <a:gd name="T43" fmla="*/ 27 h 63"/>
                    <a:gd name="T44" fmla="*/ 41 w 90"/>
                    <a:gd name="T45" fmla="*/ 27 h 63"/>
                    <a:gd name="T46" fmla="*/ 38 w 90"/>
                    <a:gd name="T47" fmla="*/ 19 h 63"/>
                    <a:gd name="T48" fmla="*/ 40 w 90"/>
                    <a:gd name="T49" fmla="*/ 19 h 63"/>
                    <a:gd name="T50" fmla="*/ 41 w 90"/>
                    <a:gd name="T51" fmla="*/ 19 h 63"/>
                    <a:gd name="T52" fmla="*/ 41 w 90"/>
                    <a:gd name="T53" fmla="*/ 27 h 63"/>
                    <a:gd name="T54" fmla="*/ 41 w 90"/>
                    <a:gd name="T55" fmla="*/ 27 h 63"/>
                    <a:gd name="T56" fmla="*/ 41 w 90"/>
                    <a:gd name="T57" fmla="*/ 27 h 63"/>
                    <a:gd name="T58" fmla="*/ 56 w 90"/>
                    <a:gd name="T59" fmla="*/ 37 h 63"/>
                    <a:gd name="T60" fmla="*/ 54 w 90"/>
                    <a:gd name="T61" fmla="*/ 40 h 63"/>
                    <a:gd name="T62" fmla="*/ 54 w 90"/>
                    <a:gd name="T63" fmla="*/ 44 h 63"/>
                    <a:gd name="T64" fmla="*/ 55 w 90"/>
                    <a:gd name="T65" fmla="*/ 62 h 63"/>
                    <a:gd name="T66" fmla="*/ 55 w 90"/>
                    <a:gd name="T67" fmla="*/ 62 h 63"/>
                    <a:gd name="T68" fmla="*/ 61 w 90"/>
                    <a:gd name="T69" fmla="*/ 63 h 63"/>
                    <a:gd name="T70" fmla="*/ 61 w 90"/>
                    <a:gd name="T71" fmla="*/ 63 h 63"/>
                    <a:gd name="T72" fmla="*/ 86 w 90"/>
                    <a:gd name="T73" fmla="*/ 36 h 63"/>
                    <a:gd name="T74" fmla="*/ 88 w 90"/>
                    <a:gd name="T75" fmla="*/ 33 h 63"/>
                    <a:gd name="T76" fmla="*/ 88 w 90"/>
                    <a:gd name="T77" fmla="*/ 33 h 63"/>
                    <a:gd name="T78" fmla="*/ 90 w 90"/>
                    <a:gd name="T79" fmla="*/ 12 h 63"/>
                    <a:gd name="T80" fmla="*/ 90 w 90"/>
                    <a:gd name="T81" fmla="*/ 12 h 63"/>
                    <a:gd name="T82" fmla="*/ 82 w 90"/>
                    <a:gd name="T83" fmla="*/ 9 h 63"/>
                    <a:gd name="T84" fmla="*/ 82 w 90"/>
                    <a:gd name="T85" fmla="*/ 9 h 63"/>
                    <a:gd name="T86" fmla="*/ 81 w 90"/>
                    <a:gd name="T87" fmla="*/ 9 h 63"/>
                    <a:gd name="T88" fmla="*/ 62 w 90"/>
                    <a:gd name="T89" fmla="*/ 17 h 63"/>
                    <a:gd name="T90" fmla="*/ 59 w 90"/>
                    <a:gd name="T91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90" h="63">
                      <a:moveTo>
                        <a:pt x="59" y="0"/>
                      </a:move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9" y="0"/>
                        <a:pt x="59" y="0"/>
                        <a:pt x="59" y="0"/>
                      </a:cubicBezTo>
                      <a:cubicBezTo>
                        <a:pt x="57" y="3"/>
                        <a:pt x="54" y="4"/>
                        <a:pt x="52" y="4"/>
                      </a:cubicBezTo>
                      <a:cubicBezTo>
                        <a:pt x="50" y="4"/>
                        <a:pt x="49" y="4"/>
                        <a:pt x="47" y="3"/>
                      </a:cubicBezTo>
                      <a:cubicBezTo>
                        <a:pt x="45" y="3"/>
                        <a:pt x="44" y="3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6" y="3"/>
                        <a:pt x="31" y="3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30" y="10"/>
                        <a:pt x="33" y="13"/>
                        <a:pt x="29" y="17"/>
                      </a:cubicBezTo>
                      <a:cubicBezTo>
                        <a:pt x="24" y="14"/>
                        <a:pt x="24" y="1"/>
                        <a:pt x="16" y="1"/>
                      </a:cubicBezTo>
                      <a:cubicBezTo>
                        <a:pt x="14" y="1"/>
                        <a:pt x="11" y="2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0" y="18"/>
                        <a:pt x="13" y="23"/>
                        <a:pt x="19" y="31"/>
                      </a:cubicBezTo>
                      <a:cubicBezTo>
                        <a:pt x="19" y="31"/>
                        <a:pt x="19" y="31"/>
                        <a:pt x="19" y="31"/>
                      </a:cubicBezTo>
                      <a:cubicBezTo>
                        <a:pt x="22" y="26"/>
                        <a:pt x="24" y="23"/>
                        <a:pt x="27" y="23"/>
                      </a:cubicBezTo>
                      <a:cubicBezTo>
                        <a:pt x="28" y="23"/>
                        <a:pt x="31" y="25"/>
                        <a:pt x="34" y="29"/>
                      </a:cubicBezTo>
                      <a:cubicBezTo>
                        <a:pt x="35" y="30"/>
                        <a:pt x="36" y="31"/>
                        <a:pt x="37" y="31"/>
                      </a:cubicBezTo>
                      <a:cubicBezTo>
                        <a:pt x="39" y="31"/>
                        <a:pt x="39" y="28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39" y="24"/>
                        <a:pt x="36" y="23"/>
                        <a:pt x="38" y="19"/>
                      </a:cubicBezTo>
                      <a:cubicBezTo>
                        <a:pt x="39" y="19"/>
                        <a:pt x="39" y="19"/>
                        <a:pt x="40" y="19"/>
                      </a:cubicBezTo>
                      <a:cubicBezTo>
                        <a:pt x="40" y="19"/>
                        <a:pt x="40" y="19"/>
                        <a:pt x="41" y="19"/>
                      </a:cubicBezTo>
                      <a:cubicBezTo>
                        <a:pt x="44" y="21"/>
                        <a:pt x="42" y="24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6" y="29"/>
                        <a:pt x="48" y="36"/>
                        <a:pt x="56" y="37"/>
                      </a:cubicBezTo>
                      <a:cubicBezTo>
                        <a:pt x="61" y="39"/>
                        <a:pt x="57" y="39"/>
                        <a:pt x="54" y="40"/>
                      </a:cubicBezTo>
                      <a:cubicBezTo>
                        <a:pt x="51" y="40"/>
                        <a:pt x="53" y="43"/>
                        <a:pt x="54" y="44"/>
                      </a:cubicBezTo>
                      <a:cubicBezTo>
                        <a:pt x="68" y="49"/>
                        <a:pt x="59" y="56"/>
                        <a:pt x="55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57" y="62"/>
                        <a:pt x="59" y="63"/>
                        <a:pt x="61" y="63"/>
                      </a:cubicBezTo>
                      <a:cubicBezTo>
                        <a:pt x="61" y="63"/>
                        <a:pt x="61" y="63"/>
                        <a:pt x="61" y="63"/>
                      </a:cubicBezTo>
                      <a:cubicBezTo>
                        <a:pt x="69" y="53"/>
                        <a:pt x="70" y="38"/>
                        <a:pt x="86" y="36"/>
                      </a:cubicBezTo>
                      <a:cubicBezTo>
                        <a:pt x="87" y="36"/>
                        <a:pt x="87" y="34"/>
                        <a:pt x="88" y="33"/>
                      </a:cubicBezTo>
                      <a:cubicBezTo>
                        <a:pt x="88" y="33"/>
                        <a:pt x="88" y="33"/>
                        <a:pt x="88" y="33"/>
                      </a:cubicBezTo>
                      <a:cubicBezTo>
                        <a:pt x="75" y="25"/>
                        <a:pt x="90" y="19"/>
                        <a:pt x="90" y="12"/>
                      </a:cubicBezTo>
                      <a:cubicBezTo>
                        <a:pt x="90" y="12"/>
                        <a:pt x="90" y="12"/>
                        <a:pt x="90" y="12"/>
                      </a:cubicBezTo>
                      <a:cubicBezTo>
                        <a:pt x="87" y="11"/>
                        <a:pt x="84" y="10"/>
                        <a:pt x="82" y="9"/>
                      </a:cubicBezTo>
                      <a:cubicBezTo>
                        <a:pt x="82" y="9"/>
                        <a:pt x="82" y="9"/>
                        <a:pt x="82" y="9"/>
                      </a:cubicBezTo>
                      <a:cubicBezTo>
                        <a:pt x="81" y="9"/>
                        <a:pt x="81" y="9"/>
                        <a:pt x="81" y="9"/>
                      </a:cubicBezTo>
                      <a:cubicBezTo>
                        <a:pt x="74" y="9"/>
                        <a:pt x="70" y="17"/>
                        <a:pt x="62" y="17"/>
                      </a:cubicBezTo>
                      <a:cubicBezTo>
                        <a:pt x="62" y="11"/>
                        <a:pt x="79" y="1"/>
                        <a:pt x="59" y="0"/>
                      </a:cubicBezTo>
                    </a:path>
                  </a:pathLst>
                </a:custGeom>
                <a:solidFill>
                  <a:srgbClr val="6B27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6" name="Freeform 2553"/>
                <p:cNvSpPr>
                  <a:spLocks noEditPoints="1"/>
                </p:cNvSpPr>
                <p:nvPr/>
              </p:nvSpPr>
              <p:spPr bwMode="auto">
                <a:xfrm>
                  <a:off x="3314" y="3845"/>
                  <a:ext cx="121" cy="137"/>
                </a:xfrm>
                <a:custGeom>
                  <a:avLst/>
                  <a:gdLst>
                    <a:gd name="T0" fmla="*/ 11 w 96"/>
                    <a:gd name="T1" fmla="*/ 45 h 109"/>
                    <a:gd name="T2" fmla="*/ 11 w 96"/>
                    <a:gd name="T3" fmla="*/ 45 h 109"/>
                    <a:gd name="T4" fmla="*/ 11 w 96"/>
                    <a:gd name="T5" fmla="*/ 45 h 109"/>
                    <a:gd name="T6" fmla="*/ 11 w 96"/>
                    <a:gd name="T7" fmla="*/ 45 h 109"/>
                    <a:gd name="T8" fmla="*/ 44 w 96"/>
                    <a:gd name="T9" fmla="*/ 47 h 109"/>
                    <a:gd name="T10" fmla="*/ 45 w 96"/>
                    <a:gd name="T11" fmla="*/ 26 h 109"/>
                    <a:gd name="T12" fmla="*/ 47 w 96"/>
                    <a:gd name="T13" fmla="*/ 41 h 109"/>
                    <a:gd name="T14" fmla="*/ 55 w 96"/>
                    <a:gd name="T15" fmla="*/ 38 h 109"/>
                    <a:gd name="T16" fmla="*/ 24 w 96"/>
                    <a:gd name="T17" fmla="*/ 1 h 109"/>
                    <a:gd name="T18" fmla="*/ 16 w 96"/>
                    <a:gd name="T19" fmla="*/ 7 h 109"/>
                    <a:gd name="T20" fmla="*/ 11 w 96"/>
                    <a:gd name="T21" fmla="*/ 3 h 109"/>
                    <a:gd name="T22" fmla="*/ 9 w 96"/>
                    <a:gd name="T23" fmla="*/ 2 h 109"/>
                    <a:gd name="T24" fmla="*/ 3 w 96"/>
                    <a:gd name="T25" fmla="*/ 11 h 109"/>
                    <a:gd name="T26" fmla="*/ 5 w 96"/>
                    <a:gd name="T27" fmla="*/ 12 h 109"/>
                    <a:gd name="T28" fmla="*/ 33 w 96"/>
                    <a:gd name="T29" fmla="*/ 19 h 109"/>
                    <a:gd name="T30" fmla="*/ 13 w 96"/>
                    <a:gd name="T31" fmla="*/ 17 h 109"/>
                    <a:gd name="T32" fmla="*/ 6 w 96"/>
                    <a:gd name="T33" fmla="*/ 20 h 109"/>
                    <a:gd name="T34" fmla="*/ 0 w 96"/>
                    <a:gd name="T35" fmla="*/ 25 h 109"/>
                    <a:gd name="T36" fmla="*/ 18 w 96"/>
                    <a:gd name="T37" fmla="*/ 45 h 109"/>
                    <a:gd name="T38" fmla="*/ 11 w 96"/>
                    <a:gd name="T39" fmla="*/ 45 h 109"/>
                    <a:gd name="T40" fmla="*/ 25 w 96"/>
                    <a:gd name="T41" fmla="*/ 68 h 109"/>
                    <a:gd name="T42" fmla="*/ 25 w 96"/>
                    <a:gd name="T43" fmla="*/ 68 h 109"/>
                    <a:gd name="T44" fmla="*/ 21 w 96"/>
                    <a:gd name="T45" fmla="*/ 68 h 109"/>
                    <a:gd name="T46" fmla="*/ 19 w 96"/>
                    <a:gd name="T47" fmla="*/ 73 h 109"/>
                    <a:gd name="T48" fmla="*/ 25 w 96"/>
                    <a:gd name="T49" fmla="*/ 77 h 109"/>
                    <a:gd name="T50" fmla="*/ 21 w 96"/>
                    <a:gd name="T51" fmla="*/ 107 h 109"/>
                    <a:gd name="T52" fmla="*/ 20 w 96"/>
                    <a:gd name="T53" fmla="*/ 109 h 109"/>
                    <a:gd name="T54" fmla="*/ 34 w 96"/>
                    <a:gd name="T55" fmla="*/ 106 h 109"/>
                    <a:gd name="T56" fmla="*/ 48 w 96"/>
                    <a:gd name="T57" fmla="*/ 106 h 109"/>
                    <a:gd name="T58" fmla="*/ 53 w 96"/>
                    <a:gd name="T59" fmla="*/ 88 h 109"/>
                    <a:gd name="T60" fmla="*/ 45 w 96"/>
                    <a:gd name="T61" fmla="*/ 62 h 109"/>
                    <a:gd name="T62" fmla="*/ 37 w 96"/>
                    <a:gd name="T63" fmla="*/ 78 h 109"/>
                    <a:gd name="T64" fmla="*/ 51 w 96"/>
                    <a:gd name="T65" fmla="*/ 52 h 109"/>
                    <a:gd name="T66" fmla="*/ 53 w 96"/>
                    <a:gd name="T67" fmla="*/ 55 h 109"/>
                    <a:gd name="T68" fmla="*/ 79 w 96"/>
                    <a:gd name="T69" fmla="*/ 40 h 109"/>
                    <a:gd name="T70" fmla="*/ 86 w 96"/>
                    <a:gd name="T71" fmla="*/ 35 h 109"/>
                    <a:gd name="T72" fmla="*/ 91 w 96"/>
                    <a:gd name="T73" fmla="*/ 32 h 109"/>
                    <a:gd name="T74" fmla="*/ 93 w 96"/>
                    <a:gd name="T75" fmla="*/ 27 h 109"/>
                    <a:gd name="T76" fmla="*/ 88 w 96"/>
                    <a:gd name="T77" fmla="*/ 15 h 109"/>
                    <a:gd name="T78" fmla="*/ 66 w 96"/>
                    <a:gd name="T79" fmla="*/ 22 h 109"/>
                    <a:gd name="T80" fmla="*/ 62 w 96"/>
                    <a:gd name="T81" fmla="*/ 24 h 109"/>
                    <a:gd name="T82" fmla="*/ 53 w 96"/>
                    <a:gd name="T83" fmla="*/ 22 h 109"/>
                    <a:gd name="T84" fmla="*/ 47 w 96"/>
                    <a:gd name="T85" fmla="*/ 12 h 109"/>
                    <a:gd name="T86" fmla="*/ 39 w 96"/>
                    <a:gd name="T87" fmla="*/ 15 h 109"/>
                    <a:gd name="T88" fmla="*/ 30 w 96"/>
                    <a:gd name="T89" fmla="*/ 4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96" h="109">
                      <a:moveTo>
                        <a:pt x="11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moveTo>
                        <a:pt x="11" y="45"/>
                      </a:move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moveTo>
                        <a:pt x="44" y="47"/>
                      </a:moveTo>
                      <a:cubicBezTo>
                        <a:pt x="43" y="47"/>
                        <a:pt x="41" y="46"/>
                        <a:pt x="40" y="46"/>
                      </a:cubicBezTo>
                      <a:cubicBezTo>
                        <a:pt x="35" y="44"/>
                        <a:pt x="32" y="41"/>
                        <a:pt x="32" y="36"/>
                      </a:cubicBezTo>
                      <a:cubicBezTo>
                        <a:pt x="33" y="30"/>
                        <a:pt x="41" y="30"/>
                        <a:pt x="45" y="26"/>
                      </a:cubicBezTo>
                      <a:cubicBezTo>
                        <a:pt x="45" y="29"/>
                        <a:pt x="52" y="30"/>
                        <a:pt x="47" y="34"/>
                      </a:cubicBezTo>
                      <a:cubicBezTo>
                        <a:pt x="45" y="36"/>
                        <a:pt x="44" y="39"/>
                        <a:pt x="46" y="41"/>
                      </a:cubicBezTo>
                      <a:cubicBezTo>
                        <a:pt x="46" y="41"/>
                        <a:pt x="47" y="41"/>
                        <a:pt x="47" y="41"/>
                      </a:cubicBezTo>
                      <a:cubicBezTo>
                        <a:pt x="49" y="41"/>
                        <a:pt x="51" y="39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1" y="43"/>
                        <a:pt x="48" y="47"/>
                        <a:pt x="44" y="47"/>
                      </a:cubicBezTo>
                      <a:moveTo>
                        <a:pt x="28" y="0"/>
                      </a:moveTo>
                      <a:cubicBezTo>
                        <a:pt x="27" y="0"/>
                        <a:pt x="25" y="1"/>
                        <a:pt x="24" y="1"/>
                      </a:cubicBezTo>
                      <a:cubicBezTo>
                        <a:pt x="22" y="2"/>
                        <a:pt x="21" y="3"/>
                        <a:pt x="20" y="3"/>
                      </a:cubicBezTo>
                      <a:cubicBezTo>
                        <a:pt x="19" y="3"/>
                        <a:pt x="18" y="3"/>
                        <a:pt x="18" y="3"/>
                      </a:cubicBezTo>
                      <a:cubicBezTo>
                        <a:pt x="17" y="6"/>
                        <a:pt x="17" y="7"/>
                        <a:pt x="16" y="7"/>
                      </a:cubicBezTo>
                      <a:cubicBezTo>
                        <a:pt x="15" y="7"/>
                        <a:pt x="14" y="6"/>
                        <a:pt x="14" y="5"/>
                      </a:cubicBezTo>
                      <a:cubicBezTo>
                        <a:pt x="13" y="4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0" y="3"/>
                        <a:pt x="10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7" y="5"/>
                        <a:pt x="5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1"/>
                        <a:pt x="4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6" y="12"/>
                        <a:pt x="7" y="12"/>
                        <a:pt x="8" y="12"/>
                      </a:cubicBezTo>
                      <a:cubicBezTo>
                        <a:pt x="17" y="12"/>
                        <a:pt x="27" y="15"/>
                        <a:pt x="33" y="19"/>
                      </a:cubicBezTo>
                      <a:cubicBezTo>
                        <a:pt x="31" y="20"/>
                        <a:pt x="30" y="21"/>
                        <a:pt x="28" y="21"/>
                      </a:cubicBezTo>
                      <a:cubicBezTo>
                        <a:pt x="25" y="21"/>
                        <a:pt x="23" y="20"/>
                        <a:pt x="20" y="19"/>
                      </a:cubicBezTo>
                      <a:cubicBezTo>
                        <a:pt x="18" y="18"/>
                        <a:pt x="15" y="17"/>
                        <a:pt x="13" y="17"/>
                      </a:cubicBezTo>
                      <a:cubicBezTo>
                        <a:pt x="11" y="17"/>
                        <a:pt x="9" y="18"/>
                        <a:pt x="7" y="19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3" y="20"/>
                        <a:pt x="2" y="22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2" y="24"/>
                        <a:pt x="4" y="24"/>
                        <a:pt x="6" y="24"/>
                      </a:cubicBezTo>
                      <a:cubicBezTo>
                        <a:pt x="15" y="24"/>
                        <a:pt x="19" y="28"/>
                        <a:pt x="21" y="39"/>
                      </a:cubicBezTo>
                      <a:cubicBezTo>
                        <a:pt x="22" y="44"/>
                        <a:pt x="20" y="45"/>
                        <a:pt x="18" y="45"/>
                      </a:cubicBezTo>
                      <a:cubicBezTo>
                        <a:pt x="17" y="45"/>
                        <a:pt x="17" y="45"/>
                        <a:pt x="16" y="45"/>
                      </a:cubicBezTo>
                      <a:cubicBezTo>
                        <a:pt x="15" y="45"/>
                        <a:pt x="15" y="45"/>
                        <a:pt x="14" y="45"/>
                      </a:cubicBezTo>
                      <a:cubicBezTo>
                        <a:pt x="13" y="45"/>
                        <a:pt x="12" y="45"/>
                        <a:pt x="11" y="45"/>
                      </a:cubicBezTo>
                      <a:cubicBezTo>
                        <a:pt x="13" y="47"/>
                        <a:pt x="13" y="50"/>
                        <a:pt x="17" y="50"/>
                      </a:cubicBezTo>
                      <a:cubicBezTo>
                        <a:pt x="32" y="52"/>
                        <a:pt x="33" y="54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5" y="68"/>
                        <a:pt x="25" y="68"/>
                        <a:pt x="25" y="68"/>
                      </a:cubicBezTo>
                      <a:cubicBezTo>
                        <a:pt x="24" y="68"/>
                        <a:pt x="23" y="68"/>
                        <a:pt x="21" y="68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1" y="68"/>
                        <a:pt x="21" y="68"/>
                        <a:pt x="21" y="68"/>
                      </a:cubicBezTo>
                      <a:cubicBezTo>
                        <a:pt x="20" y="70"/>
                        <a:pt x="19" y="71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19" y="73"/>
                        <a:pt x="19" y="73"/>
                        <a:pt x="19" y="73"/>
                      </a:cubicBezTo>
                      <a:cubicBezTo>
                        <a:pt x="20" y="74"/>
                        <a:pt x="21" y="77"/>
                        <a:pt x="23" y="77"/>
                      </a:cubicBezTo>
                      <a:cubicBezTo>
                        <a:pt x="23" y="77"/>
                        <a:pt x="23" y="77"/>
                        <a:pt x="23" y="77"/>
                      </a:cubicBezTo>
                      <a:cubicBezTo>
                        <a:pt x="23" y="77"/>
                        <a:pt x="24" y="77"/>
                        <a:pt x="25" y="77"/>
                      </a:cubicBezTo>
                      <a:cubicBezTo>
                        <a:pt x="31" y="77"/>
                        <a:pt x="33" y="80"/>
                        <a:pt x="30" y="84"/>
                      </a:cubicBezTo>
                      <a:cubicBezTo>
                        <a:pt x="24" y="91"/>
                        <a:pt x="27" y="101"/>
                        <a:pt x="21" y="107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1" y="107"/>
                        <a:pt x="21" y="107"/>
                        <a:pt x="21" y="107"/>
                      </a:cubicBezTo>
                      <a:cubicBezTo>
                        <a:pt x="21" y="107"/>
                        <a:pt x="20" y="108"/>
                        <a:pt x="20" y="109"/>
                      </a:cubicBezTo>
                      <a:cubicBezTo>
                        <a:pt x="20" y="109"/>
                        <a:pt x="20" y="109"/>
                        <a:pt x="20" y="109"/>
                      </a:cubicBezTo>
                      <a:cubicBezTo>
                        <a:pt x="24" y="109"/>
                        <a:pt x="28" y="108"/>
                        <a:pt x="33" y="108"/>
                      </a:cubicBezTo>
                      <a:cubicBezTo>
                        <a:pt x="33" y="108"/>
                        <a:pt x="33" y="108"/>
                        <a:pt x="33" y="108"/>
                      </a:cubicBezTo>
                      <a:cubicBezTo>
                        <a:pt x="33" y="107"/>
                        <a:pt x="34" y="107"/>
                        <a:pt x="34" y="106"/>
                      </a:cubicBezTo>
                      <a:cubicBezTo>
                        <a:pt x="34" y="106"/>
                        <a:pt x="34" y="106"/>
                        <a:pt x="34" y="106"/>
                      </a:cubicBezTo>
                      <a:cubicBezTo>
                        <a:pt x="34" y="106"/>
                        <a:pt x="34" y="106"/>
                        <a:pt x="34" y="106"/>
                      </a:cubicBezTo>
                      <a:cubicBezTo>
                        <a:pt x="39" y="106"/>
                        <a:pt x="43" y="106"/>
                        <a:pt x="48" y="106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48" y="106"/>
                        <a:pt x="48" y="106"/>
                        <a:pt x="48" y="106"/>
                      </a:cubicBezTo>
                      <a:cubicBezTo>
                        <a:pt x="62" y="104"/>
                        <a:pt x="50" y="93"/>
                        <a:pt x="53" y="88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54" y="87"/>
                        <a:pt x="54" y="87"/>
                        <a:pt x="54" y="87"/>
                      </a:cubicBezTo>
                      <a:cubicBezTo>
                        <a:pt x="45" y="81"/>
                        <a:pt x="53" y="69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45" y="62"/>
                        <a:pt x="45" y="62"/>
                        <a:pt x="45" y="62"/>
                      </a:cubicBezTo>
                      <a:cubicBezTo>
                        <a:pt x="38" y="65"/>
                        <a:pt x="45" y="74"/>
                        <a:pt x="37" y="78"/>
                      </a:cubicBezTo>
                      <a:cubicBezTo>
                        <a:pt x="36" y="72"/>
                        <a:pt x="31" y="65"/>
                        <a:pt x="34" y="62"/>
                      </a:cubicBezTo>
                      <a:cubicBezTo>
                        <a:pt x="40" y="59"/>
                        <a:pt x="45" y="55"/>
                        <a:pt x="51" y="52"/>
                      </a:cubicBezTo>
                      <a:cubicBezTo>
                        <a:pt x="51" y="52"/>
                        <a:pt x="51" y="52"/>
                        <a:pt x="51" y="52"/>
                      </a:cubicBezTo>
                      <a:cubicBezTo>
                        <a:pt x="51" y="52"/>
                        <a:pt x="52" y="54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53" y="55"/>
                        <a:pt x="53" y="55"/>
                        <a:pt x="53" y="55"/>
                      </a:cubicBezTo>
                      <a:cubicBezTo>
                        <a:pt x="61" y="49"/>
                        <a:pt x="67" y="40"/>
                        <a:pt x="78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79" y="40"/>
                        <a:pt x="79" y="40"/>
                        <a:pt x="79" y="40"/>
                      </a:cubicBezTo>
                      <a:cubicBezTo>
                        <a:pt x="81" y="38"/>
                        <a:pt x="84" y="37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6" y="35"/>
                        <a:pt x="86" y="35"/>
                        <a:pt x="86" y="35"/>
                      </a:cubicBezTo>
                      <a:cubicBezTo>
                        <a:pt x="88" y="34"/>
                        <a:pt x="89" y="33"/>
                        <a:pt x="91" y="32"/>
                      </a:cubicBezTo>
                      <a:cubicBezTo>
                        <a:pt x="91" y="32"/>
                        <a:pt x="91" y="32"/>
                        <a:pt x="91" y="32"/>
                      </a:cubicBezTo>
                      <a:cubicBezTo>
                        <a:pt x="93" y="31"/>
                        <a:pt x="95" y="30"/>
                        <a:pt x="95" y="29"/>
                      </a:cubicBezTo>
                      <a:cubicBezTo>
                        <a:pt x="96" y="27"/>
                        <a:pt x="95" y="26"/>
                        <a:pt x="94" y="26"/>
                      </a:cubicBezTo>
                      <a:cubicBezTo>
                        <a:pt x="94" y="26"/>
                        <a:pt x="93" y="26"/>
                        <a:pt x="93" y="27"/>
                      </a:cubicBezTo>
                      <a:cubicBezTo>
                        <a:pt x="91" y="28"/>
                        <a:pt x="89" y="29"/>
                        <a:pt x="87" y="29"/>
                      </a:cubicBezTo>
                      <a:cubicBezTo>
                        <a:pt x="85" y="29"/>
                        <a:pt x="83" y="27"/>
                        <a:pt x="81" y="25"/>
                      </a:cubicBezTo>
                      <a:cubicBezTo>
                        <a:pt x="79" y="20"/>
                        <a:pt x="87" y="19"/>
                        <a:pt x="88" y="15"/>
                      </a:cubicBezTo>
                      <a:cubicBezTo>
                        <a:pt x="86" y="14"/>
                        <a:pt x="85" y="14"/>
                        <a:pt x="83" y="14"/>
                      </a:cubicBezTo>
                      <a:cubicBezTo>
                        <a:pt x="76" y="14"/>
                        <a:pt x="75" y="21"/>
                        <a:pt x="74" y="28"/>
                      </a:cubicBezTo>
                      <a:cubicBezTo>
                        <a:pt x="71" y="25"/>
                        <a:pt x="69" y="24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6" y="22"/>
                        <a:pt x="66" y="22"/>
                        <a:pt x="66" y="22"/>
                      </a:cubicBezTo>
                      <a:cubicBezTo>
                        <a:pt x="65" y="22"/>
                        <a:pt x="63" y="23"/>
                        <a:pt x="62" y="24"/>
                      </a:cubicBezTo>
                      <a:cubicBezTo>
                        <a:pt x="60" y="26"/>
                        <a:pt x="59" y="27"/>
                        <a:pt x="57" y="27"/>
                      </a:cubicBezTo>
                      <a:cubicBezTo>
                        <a:pt x="56" y="27"/>
                        <a:pt x="55" y="26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2" y="18"/>
                        <a:pt x="42" y="19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8" y="10"/>
                        <a:pt x="49" y="8"/>
                        <a:pt x="48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4" y="12"/>
                        <a:pt x="41" y="15"/>
                        <a:pt x="39" y="15"/>
                      </a:cubicBezTo>
                      <a:cubicBezTo>
                        <a:pt x="36" y="15"/>
                        <a:pt x="34" y="12"/>
                        <a:pt x="30" y="6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30" y="5"/>
                        <a:pt x="30" y="4"/>
                        <a:pt x="30" y="4"/>
                      </a:cubicBezTo>
                      <a:cubicBezTo>
                        <a:pt x="31" y="4"/>
                        <a:pt x="32" y="5"/>
                        <a:pt x="32" y="5"/>
                      </a:cubicBezTo>
                      <a:cubicBezTo>
                        <a:pt x="32" y="1"/>
                        <a:pt x="30" y="0"/>
                        <a:pt x="28" y="0"/>
                      </a:cubicBezTo>
                    </a:path>
                  </a:pathLst>
                </a:custGeom>
                <a:solidFill>
                  <a:srgbClr val="7C24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7" name="Freeform 2554"/>
                <p:cNvSpPr>
                  <a:spLocks noEditPoints="1"/>
                </p:cNvSpPr>
                <p:nvPr/>
              </p:nvSpPr>
              <p:spPr bwMode="auto">
                <a:xfrm>
                  <a:off x="3280" y="3872"/>
                  <a:ext cx="75" cy="82"/>
                </a:xfrm>
                <a:custGeom>
                  <a:avLst/>
                  <a:gdLst>
                    <a:gd name="T0" fmla="*/ 52 w 60"/>
                    <a:gd name="T1" fmla="*/ 46 h 65"/>
                    <a:gd name="T2" fmla="*/ 52 w 60"/>
                    <a:gd name="T3" fmla="*/ 46 h 65"/>
                    <a:gd name="T4" fmla="*/ 10 w 60"/>
                    <a:gd name="T5" fmla="*/ 1 h 65"/>
                    <a:gd name="T6" fmla="*/ 11 w 60"/>
                    <a:gd name="T7" fmla="*/ 11 h 65"/>
                    <a:gd name="T8" fmla="*/ 13 w 60"/>
                    <a:gd name="T9" fmla="*/ 12 h 65"/>
                    <a:gd name="T10" fmla="*/ 17 w 60"/>
                    <a:gd name="T11" fmla="*/ 11 h 65"/>
                    <a:gd name="T12" fmla="*/ 17 w 60"/>
                    <a:gd name="T13" fmla="*/ 29 h 65"/>
                    <a:gd name="T14" fmla="*/ 11 w 60"/>
                    <a:gd name="T15" fmla="*/ 26 h 65"/>
                    <a:gd name="T16" fmla="*/ 7 w 60"/>
                    <a:gd name="T17" fmla="*/ 23 h 65"/>
                    <a:gd name="T18" fmla="*/ 4 w 60"/>
                    <a:gd name="T19" fmla="*/ 45 h 65"/>
                    <a:gd name="T20" fmla="*/ 3 w 60"/>
                    <a:gd name="T21" fmla="*/ 51 h 65"/>
                    <a:gd name="T22" fmla="*/ 9 w 60"/>
                    <a:gd name="T23" fmla="*/ 52 h 65"/>
                    <a:gd name="T24" fmla="*/ 17 w 60"/>
                    <a:gd name="T25" fmla="*/ 46 h 65"/>
                    <a:gd name="T26" fmla="*/ 25 w 60"/>
                    <a:gd name="T27" fmla="*/ 46 h 65"/>
                    <a:gd name="T28" fmla="*/ 16 w 60"/>
                    <a:gd name="T29" fmla="*/ 62 h 65"/>
                    <a:gd name="T30" fmla="*/ 28 w 60"/>
                    <a:gd name="T31" fmla="*/ 62 h 65"/>
                    <a:gd name="T32" fmla="*/ 28 w 60"/>
                    <a:gd name="T33" fmla="*/ 62 h 65"/>
                    <a:gd name="T34" fmla="*/ 30 w 60"/>
                    <a:gd name="T35" fmla="*/ 59 h 65"/>
                    <a:gd name="T36" fmla="*/ 27 w 60"/>
                    <a:gd name="T37" fmla="*/ 56 h 65"/>
                    <a:gd name="T38" fmla="*/ 34 w 60"/>
                    <a:gd name="T39" fmla="*/ 51 h 65"/>
                    <a:gd name="T40" fmla="*/ 45 w 60"/>
                    <a:gd name="T41" fmla="*/ 47 h 65"/>
                    <a:gd name="T42" fmla="*/ 45 w 60"/>
                    <a:gd name="T43" fmla="*/ 47 h 65"/>
                    <a:gd name="T44" fmla="*/ 48 w 60"/>
                    <a:gd name="T45" fmla="*/ 33 h 65"/>
                    <a:gd name="T46" fmla="*/ 51 w 60"/>
                    <a:gd name="T47" fmla="*/ 39 h 65"/>
                    <a:gd name="T48" fmla="*/ 44 w 60"/>
                    <a:gd name="T49" fmla="*/ 28 h 65"/>
                    <a:gd name="T50" fmla="*/ 38 w 60"/>
                    <a:gd name="T51" fmla="*/ 23 h 65"/>
                    <a:gd name="T52" fmla="*/ 28 w 60"/>
                    <a:gd name="T53" fmla="*/ 43 h 65"/>
                    <a:gd name="T54" fmla="*/ 19 w 60"/>
                    <a:gd name="T55" fmla="*/ 37 h 65"/>
                    <a:gd name="T56" fmla="*/ 14 w 60"/>
                    <a:gd name="T57" fmla="*/ 38 h 65"/>
                    <a:gd name="T58" fmla="*/ 38 w 60"/>
                    <a:gd name="T59" fmla="*/ 23 h 65"/>
                    <a:gd name="T60" fmla="*/ 38 w 60"/>
                    <a:gd name="T61" fmla="*/ 23 h 65"/>
                    <a:gd name="T62" fmla="*/ 38 w 60"/>
                    <a:gd name="T63" fmla="*/ 23 h 65"/>
                    <a:gd name="T64" fmla="*/ 41 w 60"/>
                    <a:gd name="T65" fmla="*/ 23 h 65"/>
                    <a:gd name="T66" fmla="*/ 45 w 60"/>
                    <a:gd name="T67" fmla="*/ 23 h 65"/>
                    <a:gd name="T68" fmla="*/ 33 w 60"/>
                    <a:gd name="T69" fmla="*/ 2 h 65"/>
                    <a:gd name="T70" fmla="*/ 27 w 60"/>
                    <a:gd name="T71" fmla="*/ 3 h 65"/>
                    <a:gd name="T72" fmla="*/ 15 w 60"/>
                    <a:gd name="T73" fmla="*/ 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0" h="65">
                      <a:moveTo>
                        <a:pt x="52" y="46"/>
                      </a:move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moveTo>
                        <a:pt x="12" y="0"/>
                      </a:moveTo>
                      <a:cubicBezTo>
                        <a:pt x="11" y="0"/>
                        <a:pt x="11" y="0"/>
                        <a:pt x="10" y="1"/>
                      </a:cubicBezTo>
                      <a:cubicBezTo>
                        <a:pt x="8" y="4"/>
                        <a:pt x="10" y="8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ubicBezTo>
                        <a:pt x="13" y="12"/>
                        <a:pt x="14" y="12"/>
                        <a:pt x="15" y="12"/>
                      </a:cubicBezTo>
                      <a:cubicBezTo>
                        <a:pt x="16" y="11"/>
                        <a:pt x="16" y="11"/>
                        <a:pt x="17" y="11"/>
                      </a:cubicBezTo>
                      <a:cubicBezTo>
                        <a:pt x="18" y="11"/>
                        <a:pt x="19" y="12"/>
                        <a:pt x="19" y="15"/>
                      </a:cubicBezTo>
                      <a:cubicBezTo>
                        <a:pt x="18" y="20"/>
                        <a:pt x="21" y="26"/>
                        <a:pt x="17" y="29"/>
                      </a:cubicBezTo>
                      <a:cubicBezTo>
                        <a:pt x="15" y="30"/>
                        <a:pt x="15" y="30"/>
                        <a:pt x="14" y="30"/>
                      </a:cubicBezTo>
                      <a:cubicBezTo>
                        <a:pt x="12" y="30"/>
                        <a:pt x="12" y="28"/>
                        <a:pt x="11" y="26"/>
                      </a:cubicBezTo>
                      <a:cubicBezTo>
                        <a:pt x="11" y="24"/>
                        <a:pt x="10" y="22"/>
                        <a:pt x="8" y="22"/>
                      </a:cubicBezTo>
                      <a:cubicBezTo>
                        <a:pt x="8" y="22"/>
                        <a:pt x="7" y="22"/>
                        <a:pt x="7" y="23"/>
                      </a:cubicBezTo>
                      <a:cubicBezTo>
                        <a:pt x="3" y="30"/>
                        <a:pt x="11" y="38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4" y="45"/>
                        <a:pt x="4" y="45"/>
                        <a:pt x="4" y="45"/>
                      </a:cubicBezTo>
                      <a:cubicBezTo>
                        <a:pt x="1" y="47"/>
                        <a:pt x="0" y="49"/>
                        <a:pt x="3" y="51"/>
                      </a:cubicBezTo>
                      <a:cubicBezTo>
                        <a:pt x="3" y="51"/>
                        <a:pt x="3" y="51"/>
                        <a:pt x="3" y="51"/>
                      </a:cubicBezTo>
                      <a:cubicBezTo>
                        <a:pt x="5" y="51"/>
                        <a:pt x="7" y="52"/>
                        <a:pt x="9" y="52"/>
                      </a:cubicBezTo>
                      <a:cubicBezTo>
                        <a:pt x="9" y="52"/>
                        <a:pt x="9" y="52"/>
                        <a:pt x="9" y="52"/>
                      </a:cubicBezTo>
                      <a:cubicBezTo>
                        <a:pt x="11" y="49"/>
                        <a:pt x="13" y="46"/>
                        <a:pt x="17" y="46"/>
                      </a:cubicBezTo>
                      <a:cubicBezTo>
                        <a:pt x="19" y="45"/>
                        <a:pt x="21" y="44"/>
                        <a:pt x="22" y="44"/>
                      </a:cubicBezTo>
                      <a:cubicBezTo>
                        <a:pt x="23" y="44"/>
                        <a:pt x="24" y="45"/>
                        <a:pt x="25" y="46"/>
                      </a:cubicBezTo>
                      <a:cubicBezTo>
                        <a:pt x="27" y="50"/>
                        <a:pt x="24" y="53"/>
                        <a:pt x="22" y="54"/>
                      </a:cubicBezTo>
                      <a:cubicBezTo>
                        <a:pt x="18" y="56"/>
                        <a:pt x="14" y="58"/>
                        <a:pt x="16" y="62"/>
                      </a:cubicBezTo>
                      <a:cubicBezTo>
                        <a:pt x="17" y="64"/>
                        <a:pt x="19" y="65"/>
                        <a:pt x="20" y="65"/>
                      </a:cubicBezTo>
                      <a:cubicBezTo>
                        <a:pt x="23" y="65"/>
                        <a:pt x="26" y="63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8" y="62"/>
                        <a:pt x="28" y="62"/>
                        <a:pt x="28" y="62"/>
                      </a:cubicBezTo>
                      <a:cubicBezTo>
                        <a:pt x="29" y="61"/>
                        <a:pt x="29" y="60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30" y="59"/>
                        <a:pt x="30" y="59"/>
                        <a:pt x="30" y="59"/>
                      </a:cubicBezTo>
                      <a:cubicBezTo>
                        <a:pt x="29" y="58"/>
                        <a:pt x="24" y="59"/>
                        <a:pt x="27" y="56"/>
                      </a:cubicBezTo>
                      <a:cubicBezTo>
                        <a:pt x="28" y="55"/>
                        <a:pt x="28" y="50"/>
                        <a:pt x="31" y="50"/>
                      </a:cubicBezTo>
                      <a:cubicBezTo>
                        <a:pt x="32" y="50"/>
                        <a:pt x="33" y="51"/>
                        <a:pt x="34" y="51"/>
                      </a:cubicBezTo>
                      <a:cubicBezTo>
                        <a:pt x="35" y="52"/>
                        <a:pt x="36" y="52"/>
                        <a:pt x="37" y="52"/>
                      </a:cubicBezTo>
                      <a:cubicBezTo>
                        <a:pt x="40" y="52"/>
                        <a:pt x="42" y="49"/>
                        <a:pt x="45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5" y="47"/>
                        <a:pt x="45" y="47"/>
                        <a:pt x="45" y="47"/>
                      </a:cubicBezTo>
                      <a:cubicBezTo>
                        <a:pt x="42" y="45"/>
                        <a:pt x="42" y="42"/>
                        <a:pt x="42" y="39"/>
                      </a:cubicBezTo>
                      <a:cubicBezTo>
                        <a:pt x="41" y="33"/>
                        <a:pt x="46" y="34"/>
                        <a:pt x="48" y="33"/>
                      </a:cubicBezTo>
                      <a:cubicBezTo>
                        <a:pt x="49" y="33"/>
                        <a:pt x="49" y="33"/>
                        <a:pt x="50" y="33"/>
                      </a:cubicBezTo>
                      <a:cubicBezTo>
                        <a:pt x="53" y="33"/>
                        <a:pt x="52" y="37"/>
                        <a:pt x="51" y="39"/>
                      </a:cubicBezTo>
                      <a:cubicBezTo>
                        <a:pt x="51" y="42"/>
                        <a:pt x="49" y="44"/>
                        <a:pt x="52" y="46"/>
                      </a:cubicBezTo>
                      <a:cubicBezTo>
                        <a:pt x="60" y="32"/>
                        <a:pt x="59" y="30"/>
                        <a:pt x="44" y="28"/>
                      </a:cubicBezTo>
                      <a:cubicBezTo>
                        <a:pt x="40" y="28"/>
                        <a:pt x="40" y="25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28" y="33"/>
                        <a:pt x="28" y="34"/>
                        <a:pt x="28" y="43"/>
                      </a:cubicBezTo>
                      <a:cubicBezTo>
                        <a:pt x="26" y="38"/>
                        <a:pt x="24" y="37"/>
                        <a:pt x="22" y="37"/>
                      </a:cubicBezTo>
                      <a:cubicBezTo>
                        <a:pt x="21" y="37"/>
                        <a:pt x="20" y="37"/>
                        <a:pt x="19" y="37"/>
                      </a:cubicBezTo>
                      <a:cubicBezTo>
                        <a:pt x="17" y="38"/>
                        <a:pt x="16" y="38"/>
                        <a:pt x="15" y="38"/>
                      </a:cubicBezTo>
                      <a:cubicBezTo>
                        <a:pt x="15" y="38"/>
                        <a:pt x="15" y="38"/>
                        <a:pt x="14" y="38"/>
                      </a:cubicBezTo>
                      <a:cubicBezTo>
                        <a:pt x="21" y="33"/>
                        <a:pt x="24" y="23"/>
                        <a:pt x="33" y="23"/>
                      </a:cubicBezTo>
                      <a:cubicBezTo>
                        <a:pt x="35" y="23"/>
                        <a:pt x="37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9" y="23"/>
                        <a:pt x="40" y="23"/>
                        <a:pt x="41" y="23"/>
                      </a:cubicBezTo>
                      <a:cubicBezTo>
                        <a:pt x="42" y="23"/>
                        <a:pt x="42" y="23"/>
                        <a:pt x="43" y="23"/>
                      </a:cubicBezTo>
                      <a:cubicBezTo>
                        <a:pt x="44" y="23"/>
                        <a:pt x="44" y="23"/>
                        <a:pt x="45" y="23"/>
                      </a:cubicBezTo>
                      <a:cubicBezTo>
                        <a:pt x="47" y="23"/>
                        <a:pt x="49" y="22"/>
                        <a:pt x="48" y="17"/>
                      </a:cubicBezTo>
                      <a:cubicBezTo>
                        <a:pt x="46" y="6"/>
                        <a:pt x="42" y="2"/>
                        <a:pt x="33" y="2"/>
                      </a:cubicBezTo>
                      <a:cubicBezTo>
                        <a:pt x="31" y="2"/>
                        <a:pt x="29" y="2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4" y="3"/>
                        <a:pt x="21" y="7"/>
                        <a:pt x="19" y="7"/>
                      </a:cubicBezTo>
                      <a:cubicBezTo>
                        <a:pt x="17" y="7"/>
                        <a:pt x="16" y="6"/>
                        <a:pt x="15" y="1"/>
                      </a:cubicBezTo>
                      <a:cubicBezTo>
                        <a:pt x="14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802C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8" name="Freeform 2555"/>
                <p:cNvSpPr/>
                <p:nvPr/>
              </p:nvSpPr>
              <p:spPr bwMode="auto">
                <a:xfrm>
                  <a:off x="3304" y="3937"/>
                  <a:ext cx="51" cy="43"/>
                </a:xfrm>
                <a:custGeom>
                  <a:avLst/>
                  <a:gdLst>
                    <a:gd name="T0" fmla="*/ 27 w 41"/>
                    <a:gd name="T1" fmla="*/ 0 h 34"/>
                    <a:gd name="T2" fmla="*/ 27 w 41"/>
                    <a:gd name="T3" fmla="*/ 0 h 34"/>
                    <a:gd name="T4" fmla="*/ 15 w 41"/>
                    <a:gd name="T5" fmla="*/ 9 h 34"/>
                    <a:gd name="T6" fmla="*/ 11 w 41"/>
                    <a:gd name="T7" fmla="*/ 8 h 34"/>
                    <a:gd name="T8" fmla="*/ 11 w 41"/>
                    <a:gd name="T9" fmla="*/ 8 h 34"/>
                    <a:gd name="T10" fmla="*/ 9 w 41"/>
                    <a:gd name="T11" fmla="*/ 11 h 34"/>
                    <a:gd name="T12" fmla="*/ 9 w 41"/>
                    <a:gd name="T13" fmla="*/ 11 h 34"/>
                    <a:gd name="T14" fmla="*/ 5 w 41"/>
                    <a:gd name="T15" fmla="*/ 17 h 34"/>
                    <a:gd name="T16" fmla="*/ 2 w 41"/>
                    <a:gd name="T17" fmla="*/ 23 h 34"/>
                    <a:gd name="T18" fmla="*/ 4 w 41"/>
                    <a:gd name="T19" fmla="*/ 25 h 34"/>
                    <a:gd name="T20" fmla="*/ 6 w 41"/>
                    <a:gd name="T21" fmla="*/ 23 h 34"/>
                    <a:gd name="T22" fmla="*/ 8 w 41"/>
                    <a:gd name="T23" fmla="*/ 22 h 34"/>
                    <a:gd name="T24" fmla="*/ 8 w 41"/>
                    <a:gd name="T25" fmla="*/ 22 h 34"/>
                    <a:gd name="T26" fmla="*/ 29 w 41"/>
                    <a:gd name="T27" fmla="*/ 34 h 34"/>
                    <a:gd name="T28" fmla="*/ 29 w 41"/>
                    <a:gd name="T29" fmla="*/ 34 h 34"/>
                    <a:gd name="T30" fmla="*/ 38 w 41"/>
                    <a:gd name="T31" fmla="*/ 11 h 34"/>
                    <a:gd name="T32" fmla="*/ 33 w 41"/>
                    <a:gd name="T33" fmla="*/ 4 h 34"/>
                    <a:gd name="T34" fmla="*/ 31 w 41"/>
                    <a:gd name="T35" fmla="*/ 4 h 34"/>
                    <a:gd name="T36" fmla="*/ 31 w 41"/>
                    <a:gd name="T37" fmla="*/ 4 h 34"/>
                    <a:gd name="T38" fmla="*/ 27 w 41"/>
                    <a:gd name="T3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34">
                      <a:moveTo>
                        <a:pt x="27" y="0"/>
                      </a:move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2" y="2"/>
                        <a:pt x="21" y="9"/>
                        <a:pt x="15" y="9"/>
                      </a:cubicBezTo>
                      <a:cubicBezTo>
                        <a:pt x="14" y="9"/>
                        <a:pt x="12" y="9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0" y="9"/>
                        <a:pt x="10" y="10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1" y="15"/>
                        <a:pt x="7" y="16"/>
                        <a:pt x="5" y="17"/>
                      </a:cubicBezTo>
                      <a:cubicBezTo>
                        <a:pt x="3" y="19"/>
                        <a:pt x="0" y="20"/>
                        <a:pt x="2" y="23"/>
                      </a:cubicBezTo>
                      <a:cubicBezTo>
                        <a:pt x="3" y="24"/>
                        <a:pt x="3" y="25"/>
                        <a:pt x="4" y="25"/>
                      </a:cubicBezTo>
                      <a:cubicBezTo>
                        <a:pt x="4" y="25"/>
                        <a:pt x="5" y="24"/>
                        <a:pt x="6" y="23"/>
                      </a:cubicBezTo>
                      <a:cubicBezTo>
                        <a:pt x="6" y="23"/>
                        <a:pt x="7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16" y="23"/>
                        <a:pt x="25" y="25"/>
                        <a:pt x="29" y="34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35" y="28"/>
                        <a:pt x="32" y="18"/>
                        <a:pt x="38" y="11"/>
                      </a:cubicBezTo>
                      <a:cubicBezTo>
                        <a:pt x="41" y="7"/>
                        <a:pt x="39" y="4"/>
                        <a:pt x="33" y="4"/>
                      </a:cubicBezTo>
                      <a:cubicBezTo>
                        <a:pt x="32" y="4"/>
                        <a:pt x="31" y="4"/>
                        <a:pt x="31" y="4"/>
                      </a:cubicBezTo>
                      <a:cubicBezTo>
                        <a:pt x="31" y="4"/>
                        <a:pt x="31" y="4"/>
                        <a:pt x="31" y="4"/>
                      </a:cubicBezTo>
                      <a:cubicBezTo>
                        <a:pt x="29" y="4"/>
                        <a:pt x="28" y="1"/>
                        <a:pt x="27" y="0"/>
                      </a:cubicBezTo>
                    </a:path>
                  </a:pathLst>
                </a:custGeom>
                <a:solidFill>
                  <a:srgbClr val="833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69" name="Freeform 2556"/>
                <p:cNvSpPr/>
                <p:nvPr/>
              </p:nvSpPr>
              <p:spPr bwMode="auto">
                <a:xfrm>
                  <a:off x="4116" y="3835"/>
                  <a:ext cx="31" cy="89"/>
                </a:xfrm>
                <a:custGeom>
                  <a:avLst/>
                  <a:gdLst>
                    <a:gd name="T0" fmla="*/ 1 w 25"/>
                    <a:gd name="T1" fmla="*/ 0 h 71"/>
                    <a:gd name="T2" fmla="*/ 0 w 25"/>
                    <a:gd name="T3" fmla="*/ 3 h 71"/>
                    <a:gd name="T4" fmla="*/ 1 w 25"/>
                    <a:gd name="T5" fmla="*/ 10 h 71"/>
                    <a:gd name="T6" fmla="*/ 2 w 25"/>
                    <a:gd name="T7" fmla="*/ 23 h 71"/>
                    <a:gd name="T8" fmla="*/ 4 w 25"/>
                    <a:gd name="T9" fmla="*/ 48 h 71"/>
                    <a:gd name="T10" fmla="*/ 12 w 25"/>
                    <a:gd name="T11" fmla="*/ 54 h 71"/>
                    <a:gd name="T12" fmla="*/ 11 w 25"/>
                    <a:gd name="T13" fmla="*/ 65 h 71"/>
                    <a:gd name="T14" fmla="*/ 6 w 25"/>
                    <a:gd name="T15" fmla="*/ 64 h 71"/>
                    <a:gd name="T16" fmla="*/ 5 w 25"/>
                    <a:gd name="T17" fmla="*/ 64 h 71"/>
                    <a:gd name="T18" fmla="*/ 1 w 25"/>
                    <a:gd name="T19" fmla="*/ 67 h 71"/>
                    <a:gd name="T20" fmla="*/ 1 w 25"/>
                    <a:gd name="T21" fmla="*/ 67 h 71"/>
                    <a:gd name="T22" fmla="*/ 1 w 25"/>
                    <a:gd name="T23" fmla="*/ 67 h 71"/>
                    <a:gd name="T24" fmla="*/ 5 w 25"/>
                    <a:gd name="T25" fmla="*/ 70 h 71"/>
                    <a:gd name="T26" fmla="*/ 5 w 25"/>
                    <a:gd name="T27" fmla="*/ 70 h 71"/>
                    <a:gd name="T28" fmla="*/ 5 w 25"/>
                    <a:gd name="T29" fmla="*/ 70 h 71"/>
                    <a:gd name="T30" fmla="*/ 5 w 25"/>
                    <a:gd name="T31" fmla="*/ 70 h 71"/>
                    <a:gd name="T32" fmla="*/ 11 w 25"/>
                    <a:gd name="T33" fmla="*/ 71 h 71"/>
                    <a:gd name="T34" fmla="*/ 25 w 25"/>
                    <a:gd name="T35" fmla="*/ 53 h 71"/>
                    <a:gd name="T36" fmla="*/ 24 w 25"/>
                    <a:gd name="T37" fmla="*/ 32 h 71"/>
                    <a:gd name="T38" fmla="*/ 24 w 25"/>
                    <a:gd name="T39" fmla="*/ 32 h 71"/>
                    <a:gd name="T40" fmla="*/ 24 w 25"/>
                    <a:gd name="T41" fmla="*/ 32 h 71"/>
                    <a:gd name="T42" fmla="*/ 5 w 25"/>
                    <a:gd name="T43" fmla="*/ 1 h 71"/>
                    <a:gd name="T44" fmla="*/ 1 w 25"/>
                    <a:gd name="T45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5" h="71">
                      <a:moveTo>
                        <a:pt x="1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5"/>
                        <a:pt x="1" y="7"/>
                        <a:pt x="1" y="10"/>
                      </a:cubicBezTo>
                      <a:cubicBezTo>
                        <a:pt x="4" y="14"/>
                        <a:pt x="2" y="19"/>
                        <a:pt x="2" y="23"/>
                      </a:cubicBezTo>
                      <a:cubicBezTo>
                        <a:pt x="4" y="31"/>
                        <a:pt x="7" y="39"/>
                        <a:pt x="4" y="48"/>
                      </a:cubicBezTo>
                      <a:cubicBezTo>
                        <a:pt x="8" y="48"/>
                        <a:pt x="11" y="51"/>
                        <a:pt x="12" y="54"/>
                      </a:cubicBezTo>
                      <a:cubicBezTo>
                        <a:pt x="15" y="59"/>
                        <a:pt x="17" y="65"/>
                        <a:pt x="11" y="65"/>
                      </a:cubicBezTo>
                      <a:cubicBezTo>
                        <a:pt x="10" y="65"/>
                        <a:pt x="8" y="65"/>
                        <a:pt x="6" y="64"/>
                      </a:cubicBezTo>
                      <a:cubicBezTo>
                        <a:pt x="6" y="64"/>
                        <a:pt x="6" y="64"/>
                        <a:pt x="5" y="64"/>
                      </a:cubicBezTo>
                      <a:cubicBezTo>
                        <a:pt x="4" y="64"/>
                        <a:pt x="2" y="66"/>
                        <a:pt x="1" y="67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1" y="67"/>
                        <a:pt x="1" y="67"/>
                        <a:pt x="1" y="67"/>
                      </a:cubicBezTo>
                      <a:cubicBezTo>
                        <a:pt x="2" y="68"/>
                        <a:pt x="3" y="69"/>
                        <a:pt x="5" y="70"/>
                      </a:cubicBezTo>
                      <a:cubicBezTo>
                        <a:pt x="5" y="70"/>
                        <a:pt x="5" y="70"/>
                        <a:pt x="5" y="70"/>
                      </a:cubicBezTo>
                      <a:cubicBezTo>
                        <a:pt x="5" y="70"/>
                        <a:pt x="5" y="70"/>
                        <a:pt x="5" y="70"/>
                      </a:cubicBezTo>
                      <a:cubicBezTo>
                        <a:pt x="5" y="70"/>
                        <a:pt x="5" y="70"/>
                        <a:pt x="5" y="70"/>
                      </a:cubicBezTo>
                      <a:cubicBezTo>
                        <a:pt x="8" y="71"/>
                        <a:pt x="10" y="71"/>
                        <a:pt x="11" y="71"/>
                      </a:cubicBezTo>
                      <a:cubicBezTo>
                        <a:pt x="21" y="71"/>
                        <a:pt x="25" y="65"/>
                        <a:pt x="25" y="53"/>
                      </a:cubicBezTo>
                      <a:cubicBezTo>
                        <a:pt x="25" y="46"/>
                        <a:pt x="25" y="39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9" y="27"/>
                        <a:pt x="8" y="13"/>
                        <a:pt x="5" y="1"/>
                      </a:cubicBezTo>
                      <a:cubicBezTo>
                        <a:pt x="4" y="1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6539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0" name="Freeform 2557"/>
                <p:cNvSpPr>
                  <a:spLocks noEditPoints="1"/>
                </p:cNvSpPr>
                <p:nvPr/>
              </p:nvSpPr>
              <p:spPr bwMode="auto">
                <a:xfrm>
                  <a:off x="4076" y="3918"/>
                  <a:ext cx="57" cy="64"/>
                </a:xfrm>
                <a:custGeom>
                  <a:avLst/>
                  <a:gdLst>
                    <a:gd name="T0" fmla="*/ 44 w 45"/>
                    <a:gd name="T1" fmla="*/ 29 h 51"/>
                    <a:gd name="T2" fmla="*/ 45 w 45"/>
                    <a:gd name="T3" fmla="*/ 30 h 51"/>
                    <a:gd name="T4" fmla="*/ 45 w 45"/>
                    <a:gd name="T5" fmla="*/ 30 h 51"/>
                    <a:gd name="T6" fmla="*/ 44 w 45"/>
                    <a:gd name="T7" fmla="*/ 29 h 51"/>
                    <a:gd name="T8" fmla="*/ 26 w 45"/>
                    <a:gd name="T9" fmla="*/ 0 h 51"/>
                    <a:gd name="T10" fmla="*/ 10 w 45"/>
                    <a:gd name="T11" fmla="*/ 9 h 51"/>
                    <a:gd name="T12" fmla="*/ 10 w 45"/>
                    <a:gd name="T13" fmla="*/ 9 h 51"/>
                    <a:gd name="T14" fmla="*/ 10 w 45"/>
                    <a:gd name="T15" fmla="*/ 9 h 51"/>
                    <a:gd name="T16" fmla="*/ 12 w 45"/>
                    <a:gd name="T17" fmla="*/ 11 h 51"/>
                    <a:gd name="T18" fmla="*/ 12 w 45"/>
                    <a:gd name="T19" fmla="*/ 11 h 51"/>
                    <a:gd name="T20" fmla="*/ 12 w 45"/>
                    <a:gd name="T21" fmla="*/ 11 h 51"/>
                    <a:gd name="T22" fmla="*/ 15 w 45"/>
                    <a:gd name="T23" fmla="*/ 12 h 51"/>
                    <a:gd name="T24" fmla="*/ 15 w 45"/>
                    <a:gd name="T25" fmla="*/ 12 h 51"/>
                    <a:gd name="T26" fmla="*/ 17 w 45"/>
                    <a:gd name="T27" fmla="*/ 8 h 51"/>
                    <a:gd name="T28" fmla="*/ 19 w 45"/>
                    <a:gd name="T29" fmla="*/ 5 h 51"/>
                    <a:gd name="T30" fmla="*/ 22 w 45"/>
                    <a:gd name="T31" fmla="*/ 6 h 51"/>
                    <a:gd name="T32" fmla="*/ 20 w 45"/>
                    <a:gd name="T33" fmla="*/ 19 h 51"/>
                    <a:gd name="T34" fmla="*/ 22 w 45"/>
                    <a:gd name="T35" fmla="*/ 24 h 51"/>
                    <a:gd name="T36" fmla="*/ 22 w 45"/>
                    <a:gd name="T37" fmla="*/ 24 h 51"/>
                    <a:gd name="T38" fmla="*/ 22 w 45"/>
                    <a:gd name="T39" fmla="*/ 24 h 51"/>
                    <a:gd name="T40" fmla="*/ 22 w 45"/>
                    <a:gd name="T41" fmla="*/ 24 h 51"/>
                    <a:gd name="T42" fmla="*/ 26 w 45"/>
                    <a:gd name="T43" fmla="*/ 19 h 51"/>
                    <a:gd name="T44" fmla="*/ 26 w 45"/>
                    <a:gd name="T45" fmla="*/ 19 h 51"/>
                    <a:gd name="T46" fmla="*/ 29 w 45"/>
                    <a:gd name="T47" fmla="*/ 21 h 51"/>
                    <a:gd name="T48" fmla="*/ 25 w 45"/>
                    <a:gd name="T49" fmla="*/ 25 h 51"/>
                    <a:gd name="T50" fmla="*/ 25 w 45"/>
                    <a:gd name="T51" fmla="*/ 25 h 51"/>
                    <a:gd name="T52" fmla="*/ 10 w 45"/>
                    <a:gd name="T53" fmla="*/ 35 h 51"/>
                    <a:gd name="T54" fmla="*/ 3 w 45"/>
                    <a:gd name="T55" fmla="*/ 33 h 51"/>
                    <a:gd name="T56" fmla="*/ 3 w 45"/>
                    <a:gd name="T57" fmla="*/ 33 h 51"/>
                    <a:gd name="T58" fmla="*/ 0 w 45"/>
                    <a:gd name="T59" fmla="*/ 38 h 51"/>
                    <a:gd name="T60" fmla="*/ 0 w 45"/>
                    <a:gd name="T61" fmla="*/ 38 h 51"/>
                    <a:gd name="T62" fmla="*/ 0 w 45"/>
                    <a:gd name="T63" fmla="*/ 38 h 51"/>
                    <a:gd name="T64" fmla="*/ 2 w 45"/>
                    <a:gd name="T65" fmla="*/ 39 h 51"/>
                    <a:gd name="T66" fmla="*/ 2 w 45"/>
                    <a:gd name="T67" fmla="*/ 39 h 51"/>
                    <a:gd name="T68" fmla="*/ 8 w 45"/>
                    <a:gd name="T69" fmla="*/ 50 h 51"/>
                    <a:gd name="T70" fmla="*/ 8 w 45"/>
                    <a:gd name="T71" fmla="*/ 50 h 51"/>
                    <a:gd name="T72" fmla="*/ 8 w 45"/>
                    <a:gd name="T73" fmla="*/ 50 h 51"/>
                    <a:gd name="T74" fmla="*/ 11 w 45"/>
                    <a:gd name="T75" fmla="*/ 51 h 51"/>
                    <a:gd name="T76" fmla="*/ 12 w 45"/>
                    <a:gd name="T77" fmla="*/ 51 h 51"/>
                    <a:gd name="T78" fmla="*/ 24 w 45"/>
                    <a:gd name="T79" fmla="*/ 47 h 51"/>
                    <a:gd name="T80" fmla="*/ 30 w 45"/>
                    <a:gd name="T81" fmla="*/ 47 h 51"/>
                    <a:gd name="T82" fmla="*/ 36 w 45"/>
                    <a:gd name="T83" fmla="*/ 48 h 51"/>
                    <a:gd name="T84" fmla="*/ 38 w 45"/>
                    <a:gd name="T85" fmla="*/ 48 h 51"/>
                    <a:gd name="T86" fmla="*/ 38 w 45"/>
                    <a:gd name="T87" fmla="*/ 48 h 51"/>
                    <a:gd name="T88" fmla="*/ 38 w 45"/>
                    <a:gd name="T89" fmla="*/ 48 h 51"/>
                    <a:gd name="T90" fmla="*/ 38 w 45"/>
                    <a:gd name="T91" fmla="*/ 35 h 51"/>
                    <a:gd name="T92" fmla="*/ 38 w 45"/>
                    <a:gd name="T93" fmla="*/ 35 h 51"/>
                    <a:gd name="T94" fmla="*/ 38 w 45"/>
                    <a:gd name="T95" fmla="*/ 35 h 51"/>
                    <a:gd name="T96" fmla="*/ 40 w 45"/>
                    <a:gd name="T97" fmla="*/ 30 h 51"/>
                    <a:gd name="T98" fmla="*/ 43 w 45"/>
                    <a:gd name="T99" fmla="*/ 32 h 51"/>
                    <a:gd name="T100" fmla="*/ 43 w 45"/>
                    <a:gd name="T101" fmla="*/ 32 h 51"/>
                    <a:gd name="T102" fmla="*/ 43 w 45"/>
                    <a:gd name="T103" fmla="*/ 32 h 51"/>
                    <a:gd name="T104" fmla="*/ 44 w 45"/>
                    <a:gd name="T105" fmla="*/ 29 h 51"/>
                    <a:gd name="T106" fmla="*/ 41 w 45"/>
                    <a:gd name="T107" fmla="*/ 11 h 51"/>
                    <a:gd name="T108" fmla="*/ 36 w 45"/>
                    <a:gd name="T109" fmla="*/ 5 h 51"/>
                    <a:gd name="T110" fmla="*/ 36 w 45"/>
                    <a:gd name="T111" fmla="*/ 4 h 51"/>
                    <a:gd name="T112" fmla="*/ 36 w 45"/>
                    <a:gd name="T113" fmla="*/ 4 h 51"/>
                    <a:gd name="T114" fmla="*/ 32 w 45"/>
                    <a:gd name="T115" fmla="*/ 1 h 51"/>
                    <a:gd name="T116" fmla="*/ 32 w 45"/>
                    <a:gd name="T117" fmla="*/ 1 h 51"/>
                    <a:gd name="T118" fmla="*/ 29 w 45"/>
                    <a:gd name="T119" fmla="*/ 0 h 51"/>
                    <a:gd name="T120" fmla="*/ 29 w 45"/>
                    <a:gd name="T121" fmla="*/ 0 h 51"/>
                    <a:gd name="T122" fmla="*/ 26 w 45"/>
                    <a:gd name="T123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45" h="51">
                      <a:moveTo>
                        <a:pt x="44" y="29"/>
                      </a:move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30"/>
                        <a:pt x="45" y="30"/>
                      </a:cubicBezTo>
                      <a:cubicBezTo>
                        <a:pt x="45" y="30"/>
                        <a:pt x="45" y="29"/>
                        <a:pt x="44" y="29"/>
                      </a:cubicBezTo>
                      <a:moveTo>
                        <a:pt x="26" y="0"/>
                      </a:moveTo>
                      <a:cubicBezTo>
                        <a:pt x="19" y="0"/>
                        <a:pt x="13" y="1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10"/>
                        <a:pt x="12" y="10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3" y="11"/>
                        <a:pt x="14" y="11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7" y="12"/>
                        <a:pt x="17" y="10"/>
                        <a:pt x="17" y="8"/>
                      </a:cubicBezTo>
                      <a:cubicBezTo>
                        <a:pt x="18" y="7"/>
                        <a:pt x="18" y="5"/>
                        <a:pt x="19" y="5"/>
                      </a:cubicBezTo>
                      <a:cubicBezTo>
                        <a:pt x="20" y="5"/>
                        <a:pt x="21" y="5"/>
                        <a:pt x="22" y="6"/>
                      </a:cubicBezTo>
                      <a:cubicBezTo>
                        <a:pt x="29" y="11"/>
                        <a:pt x="24" y="15"/>
                        <a:pt x="20" y="19"/>
                      </a:cubicBezTo>
                      <a:cubicBezTo>
                        <a:pt x="18" y="21"/>
                        <a:pt x="17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2" y="24"/>
                        <a:pt x="22" y="24"/>
                        <a:pt x="22" y="24"/>
                      </a:cubicBezTo>
                      <a:cubicBezTo>
                        <a:pt x="21" y="21"/>
                        <a:pt x="23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9"/>
                        <a:pt x="28" y="20"/>
                        <a:pt x="29" y="21"/>
                      </a:cubicBezTo>
                      <a:cubicBezTo>
                        <a:pt x="27" y="22"/>
                        <a:pt x="26" y="24"/>
                        <a:pt x="25" y="25"/>
                      </a:cubicBezTo>
                      <a:cubicBezTo>
                        <a:pt x="25" y="25"/>
                        <a:pt x="25" y="25"/>
                        <a:pt x="25" y="25"/>
                      </a:cubicBezTo>
                      <a:cubicBezTo>
                        <a:pt x="20" y="30"/>
                        <a:pt x="16" y="35"/>
                        <a:pt x="10" y="35"/>
                      </a:cubicBezTo>
                      <a:cubicBezTo>
                        <a:pt x="8" y="35"/>
                        <a:pt x="6" y="35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2" y="35"/>
                        <a:pt x="1" y="36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8"/>
                        <a:pt x="2" y="39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4" y="43"/>
                        <a:pt x="6" y="46"/>
                        <a:pt x="8" y="50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9" y="50"/>
                        <a:pt x="11" y="51"/>
                        <a:pt x="11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5" y="48"/>
                        <a:pt x="20" y="47"/>
                        <a:pt x="24" y="47"/>
                      </a:cubicBezTo>
                      <a:cubicBezTo>
                        <a:pt x="26" y="47"/>
                        <a:pt x="28" y="47"/>
                        <a:pt x="30" y="47"/>
                      </a:cubicBezTo>
                      <a:cubicBezTo>
                        <a:pt x="32" y="48"/>
                        <a:pt x="34" y="48"/>
                        <a:pt x="36" y="48"/>
                      </a:cubicBezTo>
                      <a:cubicBezTo>
                        <a:pt x="37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8" y="48"/>
                        <a:pt x="38" y="48"/>
                        <a:pt x="38" y="48"/>
                      </a:cubicBezTo>
                      <a:cubicBezTo>
                        <a:pt x="34" y="44"/>
                        <a:pt x="22" y="40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5"/>
                        <a:pt x="38" y="35"/>
                        <a:pt x="38" y="35"/>
                      </a:cubicBezTo>
                      <a:cubicBezTo>
                        <a:pt x="38" y="32"/>
                        <a:pt x="39" y="30"/>
                        <a:pt x="40" y="30"/>
                      </a:cubicBezTo>
                      <a:cubicBezTo>
                        <a:pt x="41" y="30"/>
                        <a:pt x="42" y="31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4" y="31"/>
                        <a:pt x="44" y="30"/>
                        <a:pt x="44" y="29"/>
                      </a:cubicBezTo>
                      <a:cubicBezTo>
                        <a:pt x="40" y="24"/>
                        <a:pt x="28" y="20"/>
                        <a:pt x="41" y="11"/>
                      </a:cubicBezTo>
                      <a:cubicBezTo>
                        <a:pt x="39" y="9"/>
                        <a:pt x="36" y="8"/>
                        <a:pt x="36" y="5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6" y="4"/>
                        <a:pt x="36" y="4"/>
                        <a:pt x="36" y="4"/>
                      </a:cubicBezTo>
                      <a:cubicBezTo>
                        <a:pt x="34" y="3"/>
                        <a:pt x="33" y="2"/>
                        <a:pt x="32" y="1"/>
                      </a:cubicBezTo>
                      <a:cubicBezTo>
                        <a:pt x="32" y="1"/>
                        <a:pt x="32" y="1"/>
                        <a:pt x="32" y="1"/>
                      </a:cubicBezTo>
                      <a:cubicBezTo>
                        <a:pt x="31" y="1"/>
                        <a:pt x="30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7" y="0"/>
                        <a:pt x="26" y="0"/>
                      </a:cubicBezTo>
                    </a:path>
                  </a:pathLst>
                </a:custGeom>
                <a:solidFill>
                  <a:srgbClr val="7E32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1" name="Freeform 2558"/>
                <p:cNvSpPr/>
                <p:nvPr/>
              </p:nvSpPr>
              <p:spPr bwMode="auto">
                <a:xfrm>
                  <a:off x="4112" y="3932"/>
                  <a:ext cx="59" cy="37"/>
                </a:xfrm>
                <a:custGeom>
                  <a:avLst/>
                  <a:gdLst>
                    <a:gd name="T0" fmla="*/ 13 w 47"/>
                    <a:gd name="T1" fmla="*/ 0 h 30"/>
                    <a:gd name="T2" fmla="*/ 13 w 47"/>
                    <a:gd name="T3" fmla="*/ 0 h 30"/>
                    <a:gd name="T4" fmla="*/ 16 w 47"/>
                    <a:gd name="T5" fmla="*/ 18 h 30"/>
                    <a:gd name="T6" fmla="*/ 16 w 47"/>
                    <a:gd name="T7" fmla="*/ 18 h 30"/>
                    <a:gd name="T8" fmla="*/ 16 w 47"/>
                    <a:gd name="T9" fmla="*/ 18 h 30"/>
                    <a:gd name="T10" fmla="*/ 17 w 47"/>
                    <a:gd name="T11" fmla="*/ 19 h 30"/>
                    <a:gd name="T12" fmla="*/ 18 w 47"/>
                    <a:gd name="T13" fmla="*/ 19 h 30"/>
                    <a:gd name="T14" fmla="*/ 18 w 47"/>
                    <a:gd name="T15" fmla="*/ 19 h 30"/>
                    <a:gd name="T16" fmla="*/ 28 w 47"/>
                    <a:gd name="T17" fmla="*/ 15 h 30"/>
                    <a:gd name="T18" fmla="*/ 20 w 47"/>
                    <a:gd name="T19" fmla="*/ 27 h 30"/>
                    <a:gd name="T20" fmla="*/ 20 w 47"/>
                    <a:gd name="T21" fmla="*/ 27 h 30"/>
                    <a:gd name="T22" fmla="*/ 20 w 47"/>
                    <a:gd name="T23" fmla="*/ 27 h 30"/>
                    <a:gd name="T24" fmla="*/ 24 w 47"/>
                    <a:gd name="T25" fmla="*/ 30 h 30"/>
                    <a:gd name="T26" fmla="*/ 24 w 47"/>
                    <a:gd name="T27" fmla="*/ 30 h 30"/>
                    <a:gd name="T28" fmla="*/ 24 w 47"/>
                    <a:gd name="T29" fmla="*/ 30 h 30"/>
                    <a:gd name="T30" fmla="*/ 47 w 47"/>
                    <a:gd name="T31" fmla="*/ 17 h 30"/>
                    <a:gd name="T32" fmla="*/ 13 w 47"/>
                    <a:gd name="T3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7" h="30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0" y="9"/>
                        <a:pt x="12" y="13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7" y="18"/>
                        <a:pt x="17" y="19"/>
                        <a:pt x="17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22" y="19"/>
                        <a:pt x="24" y="16"/>
                        <a:pt x="28" y="15"/>
                      </a:cubicBezTo>
                      <a:cubicBezTo>
                        <a:pt x="30" y="22"/>
                        <a:pt x="21" y="23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0" y="27"/>
                        <a:pt x="20" y="27"/>
                        <a:pt x="20" y="27"/>
                      </a:cubicBezTo>
                      <a:cubicBezTo>
                        <a:pt x="22" y="28"/>
                        <a:pt x="23" y="29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33" y="29"/>
                        <a:pt x="39" y="22"/>
                        <a:pt x="47" y="17"/>
                      </a:cubicBezTo>
                      <a:cubicBezTo>
                        <a:pt x="36" y="10"/>
                        <a:pt x="22" y="11"/>
                        <a:pt x="13" y="0"/>
                      </a:cubicBezTo>
                    </a:path>
                  </a:pathLst>
                </a:custGeom>
                <a:solidFill>
                  <a:srgbClr val="753C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2" name="Freeform 2559"/>
                <p:cNvSpPr/>
                <p:nvPr/>
              </p:nvSpPr>
              <p:spPr bwMode="auto">
                <a:xfrm>
                  <a:off x="4152" y="3961"/>
                  <a:ext cx="41" cy="29"/>
                </a:xfrm>
                <a:custGeom>
                  <a:avLst/>
                  <a:gdLst>
                    <a:gd name="T0" fmla="*/ 23 w 32"/>
                    <a:gd name="T1" fmla="*/ 0 h 23"/>
                    <a:gd name="T2" fmla="*/ 23 w 32"/>
                    <a:gd name="T3" fmla="*/ 0 h 23"/>
                    <a:gd name="T4" fmla="*/ 0 w 32"/>
                    <a:gd name="T5" fmla="*/ 11 h 23"/>
                    <a:gd name="T6" fmla="*/ 0 w 32"/>
                    <a:gd name="T7" fmla="*/ 12 h 23"/>
                    <a:gd name="T8" fmla="*/ 20 w 32"/>
                    <a:gd name="T9" fmla="*/ 23 h 23"/>
                    <a:gd name="T10" fmla="*/ 20 w 32"/>
                    <a:gd name="T11" fmla="*/ 23 h 23"/>
                    <a:gd name="T12" fmla="*/ 20 w 32"/>
                    <a:gd name="T13" fmla="*/ 23 h 23"/>
                    <a:gd name="T14" fmla="*/ 31 w 32"/>
                    <a:gd name="T15" fmla="*/ 12 h 23"/>
                    <a:gd name="T16" fmla="*/ 32 w 32"/>
                    <a:gd name="T17" fmla="*/ 11 h 23"/>
                    <a:gd name="T18" fmla="*/ 23 w 32"/>
                    <a:gd name="T19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2" h="23">
                      <a:moveTo>
                        <a:pt x="23" y="0"/>
                      </a:move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5" y="3"/>
                        <a:pt x="7" y="7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6" y="18"/>
                        <a:pt x="14" y="19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16"/>
                        <a:pt x="26" y="14"/>
                        <a:pt x="31" y="12"/>
                      </a:cubicBezTo>
                      <a:cubicBezTo>
                        <a:pt x="32" y="11"/>
                        <a:pt x="32" y="11"/>
                        <a:pt x="32" y="11"/>
                      </a:cubicBezTo>
                      <a:cubicBezTo>
                        <a:pt x="27" y="9"/>
                        <a:pt x="30" y="1"/>
                        <a:pt x="23" y="0"/>
                      </a:cubicBezTo>
                    </a:path>
                  </a:pathLst>
                </a:custGeom>
                <a:solidFill>
                  <a:srgbClr val="6642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3" name="Freeform 2560"/>
                <p:cNvSpPr/>
                <p:nvPr/>
              </p:nvSpPr>
              <p:spPr bwMode="auto">
                <a:xfrm>
                  <a:off x="4140" y="3953"/>
                  <a:ext cx="41" cy="24"/>
                </a:xfrm>
                <a:custGeom>
                  <a:avLst/>
                  <a:gdLst>
                    <a:gd name="T0" fmla="*/ 25 w 33"/>
                    <a:gd name="T1" fmla="*/ 0 h 19"/>
                    <a:gd name="T2" fmla="*/ 25 w 33"/>
                    <a:gd name="T3" fmla="*/ 0 h 19"/>
                    <a:gd name="T4" fmla="*/ 2 w 33"/>
                    <a:gd name="T5" fmla="*/ 13 h 19"/>
                    <a:gd name="T6" fmla="*/ 2 w 33"/>
                    <a:gd name="T7" fmla="*/ 13 h 19"/>
                    <a:gd name="T8" fmla="*/ 1 w 33"/>
                    <a:gd name="T9" fmla="*/ 19 h 19"/>
                    <a:gd name="T10" fmla="*/ 1 w 33"/>
                    <a:gd name="T11" fmla="*/ 19 h 19"/>
                    <a:gd name="T12" fmla="*/ 9 w 33"/>
                    <a:gd name="T13" fmla="*/ 18 h 19"/>
                    <a:gd name="T14" fmla="*/ 9 w 33"/>
                    <a:gd name="T15" fmla="*/ 18 h 19"/>
                    <a:gd name="T16" fmla="*/ 10 w 33"/>
                    <a:gd name="T17" fmla="*/ 17 h 19"/>
                    <a:gd name="T18" fmla="*/ 33 w 33"/>
                    <a:gd name="T19" fmla="*/ 6 h 19"/>
                    <a:gd name="T20" fmla="*/ 33 w 33"/>
                    <a:gd name="T21" fmla="*/ 6 h 19"/>
                    <a:gd name="T22" fmla="*/ 25 w 33"/>
                    <a:gd name="T2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3" h="19">
                      <a:moveTo>
                        <a:pt x="25" y="0"/>
                      </a:move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17" y="5"/>
                        <a:pt x="11" y="12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1" y="15"/>
                        <a:pt x="0" y="17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4" y="19"/>
                        <a:pt x="7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10" y="17"/>
                        <a:pt x="10" y="17"/>
                      </a:cubicBezTo>
                      <a:cubicBezTo>
                        <a:pt x="17" y="13"/>
                        <a:pt x="25" y="9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29" y="6"/>
                        <a:pt x="26" y="4"/>
                        <a:pt x="25" y="0"/>
                      </a:cubicBezTo>
                    </a:path>
                  </a:pathLst>
                </a:custGeom>
                <a:solidFill>
                  <a:srgbClr val="5C34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4" name="Freeform 2561"/>
                <p:cNvSpPr/>
                <p:nvPr/>
              </p:nvSpPr>
              <p:spPr bwMode="auto">
                <a:xfrm>
                  <a:off x="4047" y="3679"/>
                  <a:ext cx="52" cy="63"/>
                </a:xfrm>
                <a:custGeom>
                  <a:avLst/>
                  <a:gdLst>
                    <a:gd name="T0" fmla="*/ 1 w 41"/>
                    <a:gd name="T1" fmla="*/ 0 h 50"/>
                    <a:gd name="T2" fmla="*/ 1 w 41"/>
                    <a:gd name="T3" fmla="*/ 0 h 50"/>
                    <a:gd name="T4" fmla="*/ 0 w 41"/>
                    <a:gd name="T5" fmla="*/ 2 h 50"/>
                    <a:gd name="T6" fmla="*/ 0 w 41"/>
                    <a:gd name="T7" fmla="*/ 2 h 50"/>
                    <a:gd name="T8" fmla="*/ 22 w 41"/>
                    <a:gd name="T9" fmla="*/ 17 h 50"/>
                    <a:gd name="T10" fmla="*/ 22 w 41"/>
                    <a:gd name="T11" fmla="*/ 17 h 50"/>
                    <a:gd name="T12" fmla="*/ 29 w 41"/>
                    <a:gd name="T13" fmla="*/ 35 h 50"/>
                    <a:gd name="T14" fmla="*/ 29 w 41"/>
                    <a:gd name="T15" fmla="*/ 35 h 50"/>
                    <a:gd name="T16" fmla="*/ 29 w 41"/>
                    <a:gd name="T17" fmla="*/ 35 h 50"/>
                    <a:gd name="T18" fmla="*/ 32 w 41"/>
                    <a:gd name="T19" fmla="*/ 49 h 50"/>
                    <a:gd name="T20" fmla="*/ 34 w 41"/>
                    <a:gd name="T21" fmla="*/ 50 h 50"/>
                    <a:gd name="T22" fmla="*/ 35 w 41"/>
                    <a:gd name="T23" fmla="*/ 49 h 50"/>
                    <a:gd name="T24" fmla="*/ 35 w 41"/>
                    <a:gd name="T25" fmla="*/ 48 h 50"/>
                    <a:gd name="T26" fmla="*/ 33 w 41"/>
                    <a:gd name="T27" fmla="*/ 43 h 50"/>
                    <a:gd name="T28" fmla="*/ 31 w 41"/>
                    <a:gd name="T29" fmla="*/ 27 h 50"/>
                    <a:gd name="T30" fmla="*/ 28 w 41"/>
                    <a:gd name="T31" fmla="*/ 22 h 50"/>
                    <a:gd name="T32" fmla="*/ 16 w 41"/>
                    <a:gd name="T33" fmla="*/ 6 h 50"/>
                    <a:gd name="T34" fmla="*/ 16 w 41"/>
                    <a:gd name="T35" fmla="*/ 6 h 50"/>
                    <a:gd name="T36" fmla="*/ 13 w 41"/>
                    <a:gd name="T37" fmla="*/ 7 h 50"/>
                    <a:gd name="T38" fmla="*/ 1 w 41"/>
                    <a:gd name="T39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1" h="5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5" y="10"/>
                        <a:pt x="13" y="14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3" y="23"/>
                        <a:pt x="24" y="30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29" y="35"/>
                        <a:pt x="29" y="35"/>
                        <a:pt x="29" y="35"/>
                      </a:cubicBezTo>
                      <a:cubicBezTo>
                        <a:pt x="36" y="39"/>
                        <a:pt x="25" y="46"/>
                        <a:pt x="32" y="49"/>
                      </a:cubicBezTo>
                      <a:cubicBezTo>
                        <a:pt x="32" y="50"/>
                        <a:pt x="33" y="50"/>
                        <a:pt x="34" y="50"/>
                      </a:cubicBezTo>
                      <a:cubicBezTo>
                        <a:pt x="34" y="50"/>
                        <a:pt x="35" y="49"/>
                        <a:pt x="35" y="49"/>
                      </a:cubicBezTo>
                      <a:cubicBezTo>
                        <a:pt x="35" y="49"/>
                        <a:pt x="35" y="49"/>
                        <a:pt x="35" y="48"/>
                      </a:cubicBezTo>
                      <a:cubicBezTo>
                        <a:pt x="34" y="47"/>
                        <a:pt x="31" y="45"/>
                        <a:pt x="33" y="43"/>
                      </a:cubicBezTo>
                      <a:cubicBezTo>
                        <a:pt x="41" y="36"/>
                        <a:pt x="40" y="31"/>
                        <a:pt x="31" y="27"/>
                      </a:cubicBezTo>
                      <a:cubicBezTo>
                        <a:pt x="29" y="26"/>
                        <a:pt x="28" y="24"/>
                        <a:pt x="28" y="22"/>
                      </a:cubicBezTo>
                      <a:cubicBezTo>
                        <a:pt x="29" y="13"/>
                        <a:pt x="23" y="9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5" y="7"/>
                        <a:pt x="14" y="7"/>
                        <a:pt x="13" y="7"/>
                      </a:cubicBezTo>
                      <a:cubicBezTo>
                        <a:pt x="8" y="7"/>
                        <a:pt x="5" y="2"/>
                        <a:pt x="1" y="0"/>
                      </a:cubicBezTo>
                    </a:path>
                  </a:pathLst>
                </a:custGeom>
                <a:solidFill>
                  <a:srgbClr val="B988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5" name="Freeform 2562"/>
                <p:cNvSpPr/>
                <p:nvPr/>
              </p:nvSpPr>
              <p:spPr bwMode="auto">
                <a:xfrm>
                  <a:off x="4114" y="3740"/>
                  <a:ext cx="21" cy="16"/>
                </a:xfrm>
                <a:custGeom>
                  <a:avLst/>
                  <a:gdLst>
                    <a:gd name="T0" fmla="*/ 9 w 16"/>
                    <a:gd name="T1" fmla="*/ 0 h 13"/>
                    <a:gd name="T2" fmla="*/ 4 w 16"/>
                    <a:gd name="T3" fmla="*/ 2 h 13"/>
                    <a:gd name="T4" fmla="*/ 0 w 16"/>
                    <a:gd name="T5" fmla="*/ 13 h 13"/>
                    <a:gd name="T6" fmla="*/ 1 w 16"/>
                    <a:gd name="T7" fmla="*/ 13 h 13"/>
                    <a:gd name="T8" fmla="*/ 1 w 16"/>
                    <a:gd name="T9" fmla="*/ 12 h 13"/>
                    <a:gd name="T10" fmla="*/ 8 w 16"/>
                    <a:gd name="T11" fmla="*/ 7 h 13"/>
                    <a:gd name="T12" fmla="*/ 14 w 16"/>
                    <a:gd name="T13" fmla="*/ 9 h 13"/>
                    <a:gd name="T14" fmla="*/ 15 w 16"/>
                    <a:gd name="T15" fmla="*/ 9 h 13"/>
                    <a:gd name="T16" fmla="*/ 16 w 16"/>
                    <a:gd name="T17" fmla="*/ 8 h 13"/>
                    <a:gd name="T18" fmla="*/ 9 w 16"/>
                    <a:gd name="T1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3">
                      <a:moveTo>
                        <a:pt x="9" y="0"/>
                      </a:moveTo>
                      <a:cubicBezTo>
                        <a:pt x="7" y="0"/>
                        <a:pt x="6" y="0"/>
                        <a:pt x="4" y="2"/>
                      </a:cubicBezTo>
                      <a:cubicBezTo>
                        <a:pt x="6" y="7"/>
                        <a:pt x="3" y="10"/>
                        <a:pt x="0" y="13"/>
                      </a:cubicBez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1" y="13"/>
                        <a:pt x="1" y="12"/>
                        <a:pt x="1" y="12"/>
                      </a:cubicBezTo>
                      <a:cubicBezTo>
                        <a:pt x="3" y="8"/>
                        <a:pt x="5" y="7"/>
                        <a:pt x="8" y="7"/>
                      </a:cubicBezTo>
                      <a:cubicBezTo>
                        <a:pt x="10" y="7"/>
                        <a:pt x="12" y="8"/>
                        <a:pt x="14" y="9"/>
                      </a:cubicBezTo>
                      <a:cubicBezTo>
                        <a:pt x="14" y="9"/>
                        <a:pt x="15" y="9"/>
                        <a:pt x="15" y="9"/>
                      </a:cubicBezTo>
                      <a:cubicBezTo>
                        <a:pt x="14" y="9"/>
                        <a:pt x="15" y="8"/>
                        <a:pt x="16" y="8"/>
                      </a:cubicBezTo>
                      <a:cubicBezTo>
                        <a:pt x="13" y="6"/>
                        <a:pt x="12" y="0"/>
                        <a:pt x="9" y="0"/>
                      </a:cubicBezTo>
                    </a:path>
                  </a:pathLst>
                </a:custGeom>
                <a:solidFill>
                  <a:srgbClr val="6742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6" name="Freeform 2563"/>
                <p:cNvSpPr/>
                <p:nvPr/>
              </p:nvSpPr>
              <p:spPr bwMode="auto">
                <a:xfrm>
                  <a:off x="4030" y="4002"/>
                  <a:ext cx="82" cy="65"/>
                </a:xfrm>
                <a:custGeom>
                  <a:avLst/>
                  <a:gdLst>
                    <a:gd name="T0" fmla="*/ 53 w 65"/>
                    <a:gd name="T1" fmla="*/ 0 h 51"/>
                    <a:gd name="T2" fmla="*/ 46 w 65"/>
                    <a:gd name="T3" fmla="*/ 1 h 51"/>
                    <a:gd name="T4" fmla="*/ 19 w 65"/>
                    <a:gd name="T5" fmla="*/ 14 h 51"/>
                    <a:gd name="T6" fmla="*/ 20 w 65"/>
                    <a:gd name="T7" fmla="*/ 20 h 51"/>
                    <a:gd name="T8" fmla="*/ 20 w 65"/>
                    <a:gd name="T9" fmla="*/ 20 h 51"/>
                    <a:gd name="T10" fmla="*/ 20 w 65"/>
                    <a:gd name="T11" fmla="*/ 20 h 51"/>
                    <a:gd name="T12" fmla="*/ 25 w 65"/>
                    <a:gd name="T13" fmla="*/ 17 h 51"/>
                    <a:gd name="T14" fmla="*/ 30 w 65"/>
                    <a:gd name="T15" fmla="*/ 20 h 51"/>
                    <a:gd name="T16" fmla="*/ 25 w 65"/>
                    <a:gd name="T17" fmla="*/ 27 h 51"/>
                    <a:gd name="T18" fmla="*/ 25 w 65"/>
                    <a:gd name="T19" fmla="*/ 27 h 51"/>
                    <a:gd name="T20" fmla="*/ 10 w 65"/>
                    <a:gd name="T21" fmla="*/ 39 h 51"/>
                    <a:gd name="T22" fmla="*/ 10 w 65"/>
                    <a:gd name="T23" fmla="*/ 39 h 51"/>
                    <a:gd name="T24" fmla="*/ 0 w 65"/>
                    <a:gd name="T25" fmla="*/ 51 h 51"/>
                    <a:gd name="T26" fmla="*/ 12 w 65"/>
                    <a:gd name="T27" fmla="*/ 50 h 51"/>
                    <a:gd name="T28" fmla="*/ 12 w 65"/>
                    <a:gd name="T29" fmla="*/ 50 h 51"/>
                    <a:gd name="T30" fmla="*/ 25 w 65"/>
                    <a:gd name="T31" fmla="*/ 36 h 51"/>
                    <a:gd name="T32" fmla="*/ 26 w 65"/>
                    <a:gd name="T33" fmla="*/ 33 h 51"/>
                    <a:gd name="T34" fmla="*/ 27 w 65"/>
                    <a:gd name="T35" fmla="*/ 35 h 51"/>
                    <a:gd name="T36" fmla="*/ 31 w 65"/>
                    <a:gd name="T37" fmla="*/ 47 h 51"/>
                    <a:gd name="T38" fmla="*/ 34 w 65"/>
                    <a:gd name="T39" fmla="*/ 46 h 51"/>
                    <a:gd name="T40" fmla="*/ 34 w 65"/>
                    <a:gd name="T41" fmla="*/ 46 h 51"/>
                    <a:gd name="T42" fmla="*/ 37 w 65"/>
                    <a:gd name="T43" fmla="*/ 42 h 51"/>
                    <a:gd name="T44" fmla="*/ 37 w 65"/>
                    <a:gd name="T45" fmla="*/ 42 h 51"/>
                    <a:gd name="T46" fmla="*/ 37 w 65"/>
                    <a:gd name="T47" fmla="*/ 42 h 51"/>
                    <a:gd name="T48" fmla="*/ 38 w 65"/>
                    <a:gd name="T49" fmla="*/ 26 h 51"/>
                    <a:gd name="T50" fmla="*/ 38 w 65"/>
                    <a:gd name="T51" fmla="*/ 26 h 51"/>
                    <a:gd name="T52" fmla="*/ 38 w 65"/>
                    <a:gd name="T53" fmla="*/ 26 h 51"/>
                    <a:gd name="T54" fmla="*/ 50 w 65"/>
                    <a:gd name="T55" fmla="*/ 9 h 51"/>
                    <a:gd name="T56" fmla="*/ 50 w 65"/>
                    <a:gd name="T57" fmla="*/ 9 h 51"/>
                    <a:gd name="T58" fmla="*/ 59 w 65"/>
                    <a:gd name="T59" fmla="*/ 5 h 51"/>
                    <a:gd name="T60" fmla="*/ 59 w 65"/>
                    <a:gd name="T61" fmla="*/ 5 h 51"/>
                    <a:gd name="T62" fmla="*/ 59 w 65"/>
                    <a:gd name="T63" fmla="*/ 5 h 51"/>
                    <a:gd name="T64" fmla="*/ 63 w 65"/>
                    <a:gd name="T65" fmla="*/ 6 h 51"/>
                    <a:gd name="T66" fmla="*/ 65 w 65"/>
                    <a:gd name="T67" fmla="*/ 6 h 51"/>
                    <a:gd name="T68" fmla="*/ 65 w 65"/>
                    <a:gd name="T69" fmla="*/ 6 h 51"/>
                    <a:gd name="T70" fmla="*/ 65 w 65"/>
                    <a:gd name="T71" fmla="*/ 6 h 51"/>
                    <a:gd name="T72" fmla="*/ 53 w 65"/>
                    <a:gd name="T73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5" h="51">
                      <a:moveTo>
                        <a:pt x="53" y="0"/>
                      </a:moveTo>
                      <a:cubicBezTo>
                        <a:pt x="51" y="0"/>
                        <a:pt x="49" y="0"/>
                        <a:pt x="46" y="1"/>
                      </a:cubicBezTo>
                      <a:cubicBezTo>
                        <a:pt x="37" y="4"/>
                        <a:pt x="29" y="12"/>
                        <a:pt x="19" y="14"/>
                      </a:cubicBezTo>
                      <a:cubicBezTo>
                        <a:pt x="15" y="15"/>
                        <a:pt x="18" y="18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1" y="18"/>
                        <a:pt x="23" y="17"/>
                        <a:pt x="25" y="17"/>
                      </a:cubicBezTo>
                      <a:cubicBezTo>
                        <a:pt x="27" y="17"/>
                        <a:pt x="29" y="18"/>
                        <a:pt x="30" y="20"/>
                      </a:cubicBezTo>
                      <a:cubicBezTo>
                        <a:pt x="33" y="24"/>
                        <a:pt x="27" y="25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3" y="35"/>
                        <a:pt x="15" y="36"/>
                        <a:pt x="10" y="39"/>
                      </a:cubicBezTo>
                      <a:cubicBezTo>
                        <a:pt x="10" y="39"/>
                        <a:pt x="10" y="39"/>
                        <a:pt x="10" y="39"/>
                      </a:cubicBezTo>
                      <a:cubicBezTo>
                        <a:pt x="9" y="43"/>
                        <a:pt x="6" y="47"/>
                        <a:pt x="0" y="51"/>
                      </a:cubicBezTo>
                      <a:cubicBezTo>
                        <a:pt x="6" y="50"/>
                        <a:pt x="9" y="50"/>
                        <a:pt x="12" y="50"/>
                      </a:cubicBez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3" y="42"/>
                        <a:pt x="22" y="43"/>
                        <a:pt x="25" y="36"/>
                      </a:cubicBezTo>
                      <a:cubicBezTo>
                        <a:pt x="25" y="35"/>
                        <a:pt x="26" y="34"/>
                        <a:pt x="26" y="33"/>
                      </a:cubicBezTo>
                      <a:cubicBezTo>
                        <a:pt x="26" y="34"/>
                        <a:pt x="26" y="34"/>
                        <a:pt x="27" y="35"/>
                      </a:cubicBezTo>
                      <a:cubicBezTo>
                        <a:pt x="28" y="40"/>
                        <a:pt x="26" y="47"/>
                        <a:pt x="31" y="47"/>
                      </a:cubicBezTo>
                      <a:cubicBezTo>
                        <a:pt x="32" y="47"/>
                        <a:pt x="33" y="46"/>
                        <a:pt x="34" y="46"/>
                      </a:cubicBezTo>
                      <a:cubicBezTo>
                        <a:pt x="34" y="46"/>
                        <a:pt x="34" y="46"/>
                        <a:pt x="34" y="46"/>
                      </a:cubicBezTo>
                      <a:cubicBezTo>
                        <a:pt x="35" y="45"/>
                        <a:pt x="36" y="43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8" y="37"/>
                        <a:pt x="30" y="31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8" y="26"/>
                        <a:pt x="38" y="26"/>
                        <a:pt x="38" y="26"/>
                      </a:cubicBezTo>
                      <a:cubicBezTo>
                        <a:pt x="36" y="21"/>
                        <a:pt x="37" y="19"/>
                        <a:pt x="50" y="9"/>
                      </a:cubicBezTo>
                      <a:cubicBezTo>
                        <a:pt x="50" y="9"/>
                        <a:pt x="50" y="9"/>
                        <a:pt x="50" y="9"/>
                      </a:cubicBezTo>
                      <a:cubicBezTo>
                        <a:pt x="53" y="7"/>
                        <a:pt x="56" y="6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60" y="6"/>
                        <a:pt x="61" y="6"/>
                        <a:pt x="63" y="6"/>
                      </a:cubicBezTo>
                      <a:cubicBezTo>
                        <a:pt x="63" y="6"/>
                        <a:pt x="64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5" y="6"/>
                        <a:pt x="65" y="6"/>
                        <a:pt x="65" y="6"/>
                      </a:cubicBezTo>
                      <a:cubicBezTo>
                        <a:pt x="61" y="2"/>
                        <a:pt x="58" y="0"/>
                        <a:pt x="53" y="0"/>
                      </a:cubicBezTo>
                    </a:path>
                  </a:pathLst>
                </a:custGeom>
                <a:solidFill>
                  <a:srgbClr val="432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7" name="Freeform 2564"/>
                <p:cNvSpPr/>
                <p:nvPr/>
              </p:nvSpPr>
              <p:spPr bwMode="auto">
                <a:xfrm>
                  <a:off x="4135" y="3976"/>
                  <a:ext cx="78" cy="57"/>
                </a:xfrm>
                <a:custGeom>
                  <a:avLst/>
                  <a:gdLst>
                    <a:gd name="T0" fmla="*/ 45 w 62"/>
                    <a:gd name="T1" fmla="*/ 0 h 45"/>
                    <a:gd name="T2" fmla="*/ 45 w 62"/>
                    <a:gd name="T3" fmla="*/ 0 h 45"/>
                    <a:gd name="T4" fmla="*/ 34 w 62"/>
                    <a:gd name="T5" fmla="*/ 11 h 45"/>
                    <a:gd name="T6" fmla="*/ 34 w 62"/>
                    <a:gd name="T7" fmla="*/ 11 h 45"/>
                    <a:gd name="T8" fmla="*/ 0 w 62"/>
                    <a:gd name="T9" fmla="*/ 23 h 45"/>
                    <a:gd name="T10" fmla="*/ 0 w 62"/>
                    <a:gd name="T11" fmla="*/ 23 h 45"/>
                    <a:gd name="T12" fmla="*/ 10 w 62"/>
                    <a:gd name="T13" fmla="*/ 33 h 45"/>
                    <a:gd name="T14" fmla="*/ 10 w 62"/>
                    <a:gd name="T15" fmla="*/ 33 h 45"/>
                    <a:gd name="T16" fmla="*/ 8 w 62"/>
                    <a:gd name="T17" fmla="*/ 35 h 45"/>
                    <a:gd name="T18" fmla="*/ 8 w 62"/>
                    <a:gd name="T19" fmla="*/ 35 h 45"/>
                    <a:gd name="T20" fmla="*/ 8 w 62"/>
                    <a:gd name="T21" fmla="*/ 35 h 45"/>
                    <a:gd name="T22" fmla="*/ 8 w 62"/>
                    <a:gd name="T23" fmla="*/ 45 h 45"/>
                    <a:gd name="T24" fmla="*/ 8 w 62"/>
                    <a:gd name="T25" fmla="*/ 45 h 45"/>
                    <a:gd name="T26" fmla="*/ 33 w 62"/>
                    <a:gd name="T27" fmla="*/ 32 h 45"/>
                    <a:gd name="T28" fmla="*/ 33 w 62"/>
                    <a:gd name="T29" fmla="*/ 32 h 45"/>
                    <a:gd name="T30" fmla="*/ 34 w 62"/>
                    <a:gd name="T31" fmla="*/ 30 h 45"/>
                    <a:gd name="T32" fmla="*/ 34 w 62"/>
                    <a:gd name="T33" fmla="*/ 30 h 45"/>
                    <a:gd name="T34" fmla="*/ 30 w 62"/>
                    <a:gd name="T35" fmla="*/ 29 h 45"/>
                    <a:gd name="T36" fmla="*/ 26 w 62"/>
                    <a:gd name="T37" fmla="*/ 30 h 45"/>
                    <a:gd name="T38" fmla="*/ 22 w 62"/>
                    <a:gd name="T39" fmla="*/ 30 h 45"/>
                    <a:gd name="T40" fmla="*/ 17 w 62"/>
                    <a:gd name="T41" fmla="*/ 29 h 45"/>
                    <a:gd name="T42" fmla="*/ 42 w 62"/>
                    <a:gd name="T43" fmla="*/ 15 h 45"/>
                    <a:gd name="T44" fmla="*/ 45 w 62"/>
                    <a:gd name="T45" fmla="*/ 15 h 45"/>
                    <a:gd name="T46" fmla="*/ 45 w 62"/>
                    <a:gd name="T47" fmla="*/ 15 h 45"/>
                    <a:gd name="T48" fmla="*/ 49 w 62"/>
                    <a:gd name="T49" fmla="*/ 16 h 45"/>
                    <a:gd name="T50" fmla="*/ 59 w 62"/>
                    <a:gd name="T51" fmla="*/ 7 h 45"/>
                    <a:gd name="T52" fmla="*/ 50 w 62"/>
                    <a:gd name="T53" fmla="*/ 1 h 45"/>
                    <a:gd name="T54" fmla="*/ 46 w 62"/>
                    <a:gd name="T55" fmla="*/ 0 h 45"/>
                    <a:gd name="T56" fmla="*/ 45 w 62"/>
                    <a:gd name="T57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2" h="45">
                      <a:moveTo>
                        <a:pt x="45" y="0"/>
                      </a:move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0" y="2"/>
                        <a:pt x="35" y="4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25" y="19"/>
                        <a:pt x="11" y="16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2" y="28"/>
                        <a:pt x="13" y="24"/>
                        <a:pt x="10" y="33"/>
                      </a:cubicBezTo>
                      <a:cubicBezTo>
                        <a:pt x="10" y="33"/>
                        <a:pt x="10" y="33"/>
                        <a:pt x="10" y="33"/>
                      </a:cubicBezTo>
                      <a:cubicBezTo>
                        <a:pt x="9" y="34"/>
                        <a:pt x="9" y="34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6" y="38"/>
                        <a:pt x="4" y="42"/>
                        <a:pt x="8" y="45"/>
                      </a:cubicBezTo>
                      <a:cubicBezTo>
                        <a:pt x="8" y="45"/>
                        <a:pt x="8" y="45"/>
                        <a:pt x="8" y="45"/>
                      </a:cubicBezTo>
                      <a:cubicBezTo>
                        <a:pt x="15" y="38"/>
                        <a:pt x="23" y="34"/>
                        <a:pt x="33" y="32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33" y="32"/>
                        <a:pt x="34" y="31"/>
                        <a:pt x="34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29"/>
                        <a:pt x="32" y="29"/>
                        <a:pt x="30" y="29"/>
                      </a:cubicBezTo>
                      <a:cubicBezTo>
                        <a:pt x="29" y="29"/>
                        <a:pt x="28" y="29"/>
                        <a:pt x="26" y="30"/>
                      </a:cubicBezTo>
                      <a:cubicBezTo>
                        <a:pt x="25" y="30"/>
                        <a:pt x="23" y="30"/>
                        <a:pt x="22" y="30"/>
                      </a:cubicBezTo>
                      <a:cubicBezTo>
                        <a:pt x="20" y="30"/>
                        <a:pt x="19" y="30"/>
                        <a:pt x="17" y="29"/>
                      </a:cubicBezTo>
                      <a:cubicBezTo>
                        <a:pt x="26" y="24"/>
                        <a:pt x="32" y="15"/>
                        <a:pt x="42" y="15"/>
                      </a:cubicBezTo>
                      <a:cubicBezTo>
                        <a:pt x="43" y="15"/>
                        <a:pt x="44" y="15"/>
                        <a:pt x="45" y="15"/>
                      </a:cubicBezTo>
                      <a:cubicBezTo>
                        <a:pt x="45" y="15"/>
                        <a:pt x="45" y="15"/>
                        <a:pt x="45" y="15"/>
                      </a:cubicBezTo>
                      <a:cubicBezTo>
                        <a:pt x="46" y="16"/>
                        <a:pt x="48" y="16"/>
                        <a:pt x="49" y="16"/>
                      </a:cubicBezTo>
                      <a:cubicBezTo>
                        <a:pt x="55" y="16"/>
                        <a:pt x="57" y="10"/>
                        <a:pt x="59" y="7"/>
                      </a:cubicBezTo>
                      <a:cubicBezTo>
                        <a:pt x="62" y="0"/>
                        <a:pt x="53" y="3"/>
                        <a:pt x="50" y="1"/>
                      </a:cubicBezTo>
                      <a:cubicBezTo>
                        <a:pt x="49" y="1"/>
                        <a:pt x="47" y="0"/>
                        <a:pt x="46" y="0"/>
                      </a:cubicBezTo>
                      <a:cubicBezTo>
                        <a:pt x="46" y="0"/>
                        <a:pt x="46" y="0"/>
                        <a:pt x="45" y="0"/>
                      </a:cubicBezTo>
                    </a:path>
                  </a:pathLst>
                </a:custGeom>
                <a:solidFill>
                  <a:srgbClr val="5131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8" name="Freeform 2565"/>
                <p:cNvSpPr/>
                <p:nvPr/>
              </p:nvSpPr>
              <p:spPr bwMode="auto">
                <a:xfrm>
                  <a:off x="4068" y="4020"/>
                  <a:ext cx="65" cy="35"/>
                </a:xfrm>
                <a:custGeom>
                  <a:avLst/>
                  <a:gdLst>
                    <a:gd name="T0" fmla="*/ 38 w 52"/>
                    <a:gd name="T1" fmla="*/ 0 h 28"/>
                    <a:gd name="T2" fmla="*/ 22 w 52"/>
                    <a:gd name="T3" fmla="*/ 3 h 28"/>
                    <a:gd name="T4" fmla="*/ 13 w 52"/>
                    <a:gd name="T5" fmla="*/ 15 h 28"/>
                    <a:gd name="T6" fmla="*/ 10 w 52"/>
                    <a:gd name="T7" fmla="*/ 17 h 28"/>
                    <a:gd name="T8" fmla="*/ 8 w 52"/>
                    <a:gd name="T9" fmla="*/ 12 h 28"/>
                    <a:gd name="T10" fmla="*/ 8 w 52"/>
                    <a:gd name="T11" fmla="*/ 12 h 28"/>
                    <a:gd name="T12" fmla="*/ 7 w 52"/>
                    <a:gd name="T13" fmla="*/ 28 h 28"/>
                    <a:gd name="T14" fmla="*/ 7 w 52"/>
                    <a:gd name="T15" fmla="*/ 28 h 28"/>
                    <a:gd name="T16" fmla="*/ 9 w 52"/>
                    <a:gd name="T17" fmla="*/ 28 h 28"/>
                    <a:gd name="T18" fmla="*/ 15 w 52"/>
                    <a:gd name="T19" fmla="*/ 23 h 28"/>
                    <a:gd name="T20" fmla="*/ 30 w 52"/>
                    <a:gd name="T21" fmla="*/ 14 h 28"/>
                    <a:gd name="T22" fmla="*/ 36 w 52"/>
                    <a:gd name="T23" fmla="*/ 17 h 28"/>
                    <a:gd name="T24" fmla="*/ 42 w 52"/>
                    <a:gd name="T25" fmla="*/ 20 h 28"/>
                    <a:gd name="T26" fmla="*/ 46 w 52"/>
                    <a:gd name="T27" fmla="*/ 13 h 28"/>
                    <a:gd name="T28" fmla="*/ 52 w 52"/>
                    <a:gd name="T29" fmla="*/ 4 h 28"/>
                    <a:gd name="T30" fmla="*/ 52 w 52"/>
                    <a:gd name="T31" fmla="*/ 4 h 28"/>
                    <a:gd name="T32" fmla="*/ 38 w 52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52" h="28">
                      <a:moveTo>
                        <a:pt x="38" y="0"/>
                      </a:moveTo>
                      <a:cubicBezTo>
                        <a:pt x="33" y="0"/>
                        <a:pt x="27" y="1"/>
                        <a:pt x="22" y="3"/>
                      </a:cubicBezTo>
                      <a:cubicBezTo>
                        <a:pt x="16" y="5"/>
                        <a:pt x="16" y="11"/>
                        <a:pt x="13" y="15"/>
                      </a:cubicBezTo>
                      <a:cubicBezTo>
                        <a:pt x="11" y="16"/>
                        <a:pt x="11" y="17"/>
                        <a:pt x="10" y="17"/>
                      </a:cubicBezTo>
                      <a:cubicBezTo>
                        <a:pt x="8" y="17"/>
                        <a:pt x="9" y="13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0" y="17"/>
                        <a:pt x="8" y="23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8"/>
                        <a:pt x="8" y="28"/>
                        <a:pt x="9" y="28"/>
                      </a:cubicBezTo>
                      <a:cubicBezTo>
                        <a:pt x="12" y="28"/>
                        <a:pt x="13" y="24"/>
                        <a:pt x="15" y="23"/>
                      </a:cubicBezTo>
                      <a:cubicBezTo>
                        <a:pt x="20" y="21"/>
                        <a:pt x="24" y="14"/>
                        <a:pt x="30" y="14"/>
                      </a:cubicBezTo>
                      <a:cubicBezTo>
                        <a:pt x="32" y="14"/>
                        <a:pt x="34" y="15"/>
                        <a:pt x="36" y="17"/>
                      </a:cubicBezTo>
                      <a:cubicBezTo>
                        <a:pt x="39" y="19"/>
                        <a:pt x="41" y="20"/>
                        <a:pt x="42" y="20"/>
                      </a:cubicBezTo>
                      <a:cubicBezTo>
                        <a:pt x="44" y="20"/>
                        <a:pt x="45" y="18"/>
                        <a:pt x="46" y="13"/>
                      </a:cubicBezTo>
                      <a:cubicBezTo>
                        <a:pt x="47" y="10"/>
                        <a:pt x="50" y="7"/>
                        <a:pt x="52" y="4"/>
                      </a:cubicBezTo>
                      <a:cubicBezTo>
                        <a:pt x="52" y="4"/>
                        <a:pt x="52" y="4"/>
                        <a:pt x="52" y="4"/>
                      </a:cubicBezTo>
                      <a:cubicBezTo>
                        <a:pt x="48" y="1"/>
                        <a:pt x="43" y="0"/>
                        <a:pt x="38" y="0"/>
                      </a:cubicBezTo>
                    </a:path>
                  </a:pathLst>
                </a:custGeom>
                <a:solidFill>
                  <a:srgbClr val="483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79" name="Freeform 2566"/>
                <p:cNvSpPr/>
                <p:nvPr/>
              </p:nvSpPr>
              <p:spPr bwMode="auto">
                <a:xfrm>
                  <a:off x="4075" y="4000"/>
                  <a:ext cx="76" cy="41"/>
                </a:xfrm>
                <a:custGeom>
                  <a:avLst/>
                  <a:gdLst>
                    <a:gd name="T0" fmla="*/ 41 w 60"/>
                    <a:gd name="T1" fmla="*/ 0 h 33"/>
                    <a:gd name="T2" fmla="*/ 41 w 60"/>
                    <a:gd name="T3" fmla="*/ 0 h 33"/>
                    <a:gd name="T4" fmla="*/ 29 w 60"/>
                    <a:gd name="T5" fmla="*/ 8 h 33"/>
                    <a:gd name="T6" fmla="*/ 29 w 60"/>
                    <a:gd name="T7" fmla="*/ 8 h 33"/>
                    <a:gd name="T8" fmla="*/ 27 w 60"/>
                    <a:gd name="T9" fmla="*/ 8 h 33"/>
                    <a:gd name="T10" fmla="*/ 23 w 60"/>
                    <a:gd name="T11" fmla="*/ 7 h 33"/>
                    <a:gd name="T12" fmla="*/ 23 w 60"/>
                    <a:gd name="T13" fmla="*/ 7 h 33"/>
                    <a:gd name="T14" fmla="*/ 13 w 60"/>
                    <a:gd name="T15" fmla="*/ 14 h 33"/>
                    <a:gd name="T16" fmla="*/ 14 w 60"/>
                    <a:gd name="T17" fmla="*/ 11 h 33"/>
                    <a:gd name="T18" fmla="*/ 2 w 60"/>
                    <a:gd name="T19" fmla="*/ 28 h 33"/>
                    <a:gd name="T20" fmla="*/ 2 w 60"/>
                    <a:gd name="T21" fmla="*/ 28 h 33"/>
                    <a:gd name="T22" fmla="*/ 4 w 60"/>
                    <a:gd name="T23" fmla="*/ 33 h 33"/>
                    <a:gd name="T24" fmla="*/ 7 w 60"/>
                    <a:gd name="T25" fmla="*/ 31 h 33"/>
                    <a:gd name="T26" fmla="*/ 16 w 60"/>
                    <a:gd name="T27" fmla="*/ 19 h 33"/>
                    <a:gd name="T28" fmla="*/ 32 w 60"/>
                    <a:gd name="T29" fmla="*/ 16 h 33"/>
                    <a:gd name="T30" fmla="*/ 46 w 60"/>
                    <a:gd name="T31" fmla="*/ 20 h 33"/>
                    <a:gd name="T32" fmla="*/ 46 w 60"/>
                    <a:gd name="T33" fmla="*/ 20 h 33"/>
                    <a:gd name="T34" fmla="*/ 48 w 60"/>
                    <a:gd name="T35" fmla="*/ 18 h 33"/>
                    <a:gd name="T36" fmla="*/ 48 w 60"/>
                    <a:gd name="T37" fmla="*/ 18 h 33"/>
                    <a:gd name="T38" fmla="*/ 48 w 60"/>
                    <a:gd name="T39" fmla="*/ 18 h 33"/>
                    <a:gd name="T40" fmla="*/ 51 w 60"/>
                    <a:gd name="T41" fmla="*/ 12 h 33"/>
                    <a:gd name="T42" fmla="*/ 57 w 60"/>
                    <a:gd name="T43" fmla="*/ 14 h 33"/>
                    <a:gd name="T44" fmla="*/ 57 w 60"/>
                    <a:gd name="T45" fmla="*/ 14 h 33"/>
                    <a:gd name="T46" fmla="*/ 57 w 60"/>
                    <a:gd name="T47" fmla="*/ 14 h 33"/>
                    <a:gd name="T48" fmla="*/ 47 w 60"/>
                    <a:gd name="T49" fmla="*/ 4 h 33"/>
                    <a:gd name="T50" fmla="*/ 41 w 60"/>
                    <a:gd name="T5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60" h="33">
                      <a:moveTo>
                        <a:pt x="41" y="0"/>
                      </a:move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36" y="1"/>
                        <a:pt x="32" y="5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8" y="8"/>
                        <a:pt x="27" y="8"/>
                        <a:pt x="27" y="8"/>
                      </a:cubicBezTo>
                      <a:cubicBezTo>
                        <a:pt x="25" y="8"/>
                        <a:pt x="24" y="8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2" y="13"/>
                        <a:pt x="18" y="13"/>
                        <a:pt x="13" y="14"/>
                      </a:cubicBezTo>
                      <a:cubicBezTo>
                        <a:pt x="14" y="13"/>
                        <a:pt x="14" y="12"/>
                        <a:pt x="14" y="11"/>
                      </a:cubicBezTo>
                      <a:cubicBezTo>
                        <a:pt x="1" y="21"/>
                        <a:pt x="0" y="23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3" y="29"/>
                        <a:pt x="2" y="33"/>
                        <a:pt x="4" y="33"/>
                      </a:cubicBezTo>
                      <a:cubicBezTo>
                        <a:pt x="5" y="33"/>
                        <a:pt x="5" y="32"/>
                        <a:pt x="7" y="31"/>
                      </a:cubicBezTo>
                      <a:cubicBezTo>
                        <a:pt x="10" y="27"/>
                        <a:pt x="10" y="21"/>
                        <a:pt x="16" y="19"/>
                      </a:cubicBezTo>
                      <a:cubicBezTo>
                        <a:pt x="21" y="17"/>
                        <a:pt x="27" y="16"/>
                        <a:pt x="32" y="16"/>
                      </a:cubicBezTo>
                      <a:cubicBezTo>
                        <a:pt x="37" y="16"/>
                        <a:pt x="42" y="17"/>
                        <a:pt x="46" y="20"/>
                      </a:cubicBezTo>
                      <a:cubicBezTo>
                        <a:pt x="46" y="20"/>
                        <a:pt x="46" y="20"/>
                        <a:pt x="46" y="20"/>
                      </a:cubicBezTo>
                      <a:cubicBezTo>
                        <a:pt x="47" y="19"/>
                        <a:pt x="47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8"/>
                        <a:pt x="48" y="18"/>
                        <a:pt x="48" y="18"/>
                      </a:cubicBezTo>
                      <a:cubicBezTo>
                        <a:pt x="48" y="13"/>
                        <a:pt x="49" y="12"/>
                        <a:pt x="51" y="12"/>
                      </a:cubicBezTo>
                      <a:cubicBezTo>
                        <a:pt x="53" y="12"/>
                        <a:pt x="55" y="13"/>
                        <a:pt x="57" y="14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57" y="14"/>
                        <a:pt x="57" y="14"/>
                        <a:pt x="57" y="14"/>
                      </a:cubicBezTo>
                      <a:cubicBezTo>
                        <a:pt x="60" y="5"/>
                        <a:pt x="49" y="9"/>
                        <a:pt x="47" y="4"/>
                      </a:cubicBezTo>
                      <a:cubicBezTo>
                        <a:pt x="45" y="3"/>
                        <a:pt x="43" y="1"/>
                        <a:pt x="41" y="0"/>
                      </a:cubicBezTo>
                    </a:path>
                  </a:pathLst>
                </a:custGeom>
                <a:solidFill>
                  <a:srgbClr val="412A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80" name="Freeform 2567"/>
                <p:cNvSpPr/>
                <p:nvPr/>
              </p:nvSpPr>
              <p:spPr bwMode="auto">
                <a:xfrm>
                  <a:off x="4136" y="4015"/>
                  <a:ext cx="11" cy="7"/>
                </a:xfrm>
                <a:custGeom>
                  <a:avLst/>
                  <a:gdLst>
                    <a:gd name="T0" fmla="*/ 3 w 9"/>
                    <a:gd name="T1" fmla="*/ 0 h 6"/>
                    <a:gd name="T2" fmla="*/ 0 w 9"/>
                    <a:gd name="T3" fmla="*/ 6 h 6"/>
                    <a:gd name="T4" fmla="*/ 0 w 9"/>
                    <a:gd name="T5" fmla="*/ 6 h 6"/>
                    <a:gd name="T6" fmla="*/ 5 w 9"/>
                    <a:gd name="T7" fmla="*/ 4 h 6"/>
                    <a:gd name="T8" fmla="*/ 7 w 9"/>
                    <a:gd name="T9" fmla="*/ 4 h 6"/>
                    <a:gd name="T10" fmla="*/ 7 w 9"/>
                    <a:gd name="T11" fmla="*/ 4 h 6"/>
                    <a:gd name="T12" fmla="*/ 9 w 9"/>
                    <a:gd name="T13" fmla="*/ 2 h 6"/>
                    <a:gd name="T14" fmla="*/ 9 w 9"/>
                    <a:gd name="T15" fmla="*/ 2 h 6"/>
                    <a:gd name="T16" fmla="*/ 3 w 9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6">
                      <a:moveTo>
                        <a:pt x="3" y="0"/>
                      </a:moveTo>
                      <a:cubicBezTo>
                        <a:pt x="1" y="0"/>
                        <a:pt x="0" y="1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5"/>
                        <a:pt x="3" y="4"/>
                        <a:pt x="5" y="4"/>
                      </a:cubicBezTo>
                      <a:cubicBezTo>
                        <a:pt x="6" y="4"/>
                        <a:pt x="6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8" y="3"/>
                        <a:pt x="8" y="3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7" y="1"/>
                        <a:pt x="5" y="0"/>
                        <a:pt x="3" y="0"/>
                      </a:cubicBezTo>
                    </a:path>
                  </a:pathLst>
                </a:custGeom>
                <a:solidFill>
                  <a:srgbClr val="483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81" name="Freeform 2568"/>
                <p:cNvSpPr/>
                <p:nvPr/>
              </p:nvSpPr>
              <p:spPr bwMode="auto">
                <a:xfrm>
                  <a:off x="2942" y="3328"/>
                  <a:ext cx="22" cy="16"/>
                </a:xfrm>
                <a:custGeom>
                  <a:avLst/>
                  <a:gdLst>
                    <a:gd name="T0" fmla="*/ 1 w 17"/>
                    <a:gd name="T1" fmla="*/ 0 h 13"/>
                    <a:gd name="T2" fmla="*/ 1 w 17"/>
                    <a:gd name="T3" fmla="*/ 0 h 13"/>
                    <a:gd name="T4" fmla="*/ 0 w 17"/>
                    <a:gd name="T5" fmla="*/ 3 h 13"/>
                    <a:gd name="T6" fmla="*/ 0 w 17"/>
                    <a:gd name="T7" fmla="*/ 3 h 13"/>
                    <a:gd name="T8" fmla="*/ 7 w 17"/>
                    <a:gd name="T9" fmla="*/ 13 h 13"/>
                    <a:gd name="T10" fmla="*/ 13 w 17"/>
                    <a:gd name="T11" fmla="*/ 10 h 13"/>
                    <a:gd name="T12" fmla="*/ 14 w 17"/>
                    <a:gd name="T13" fmla="*/ 10 h 13"/>
                    <a:gd name="T14" fmla="*/ 17 w 17"/>
                    <a:gd name="T15" fmla="*/ 11 h 13"/>
                    <a:gd name="T16" fmla="*/ 17 w 17"/>
                    <a:gd name="T17" fmla="*/ 11 h 13"/>
                    <a:gd name="T18" fmla="*/ 17 w 17"/>
                    <a:gd name="T19" fmla="*/ 11 h 13"/>
                    <a:gd name="T20" fmla="*/ 17 w 17"/>
                    <a:gd name="T21" fmla="*/ 11 h 13"/>
                    <a:gd name="T22" fmla="*/ 17 w 17"/>
                    <a:gd name="T23" fmla="*/ 11 h 13"/>
                    <a:gd name="T24" fmla="*/ 1 w 17"/>
                    <a:gd name="T25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3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8"/>
                        <a:pt x="3" y="13"/>
                        <a:pt x="7" y="13"/>
                      </a:cubicBezTo>
                      <a:cubicBezTo>
                        <a:pt x="8" y="13"/>
                        <a:pt x="10" y="12"/>
                        <a:pt x="13" y="10"/>
                      </a:cubicBezTo>
                      <a:cubicBezTo>
                        <a:pt x="13" y="10"/>
                        <a:pt x="13" y="10"/>
                        <a:pt x="14" y="10"/>
                      </a:cubicBezTo>
                      <a:cubicBezTo>
                        <a:pt x="14" y="10"/>
                        <a:pt x="16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5" y="2"/>
                        <a:pt x="6" y="5"/>
                        <a:pt x="1" y="0"/>
                      </a:cubicBezTo>
                    </a:path>
                  </a:pathLst>
                </a:custGeom>
                <a:solidFill>
                  <a:srgbClr val="765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82" name="Freeform 2569"/>
                <p:cNvSpPr/>
                <p:nvPr/>
              </p:nvSpPr>
              <p:spPr bwMode="auto">
                <a:xfrm>
                  <a:off x="3845" y="4069"/>
                  <a:ext cx="80" cy="59"/>
                </a:xfrm>
                <a:custGeom>
                  <a:avLst/>
                  <a:gdLst>
                    <a:gd name="T0" fmla="*/ 21 w 63"/>
                    <a:gd name="T1" fmla="*/ 0 h 47"/>
                    <a:gd name="T2" fmla="*/ 21 w 63"/>
                    <a:gd name="T3" fmla="*/ 0 h 47"/>
                    <a:gd name="T4" fmla="*/ 21 w 63"/>
                    <a:gd name="T5" fmla="*/ 0 h 47"/>
                    <a:gd name="T6" fmla="*/ 13 w 63"/>
                    <a:gd name="T7" fmla="*/ 2 h 47"/>
                    <a:gd name="T8" fmla="*/ 7 w 63"/>
                    <a:gd name="T9" fmla="*/ 1 h 47"/>
                    <a:gd name="T10" fmla="*/ 4 w 63"/>
                    <a:gd name="T11" fmla="*/ 1 h 47"/>
                    <a:gd name="T12" fmla="*/ 1 w 63"/>
                    <a:gd name="T13" fmla="*/ 6 h 47"/>
                    <a:gd name="T14" fmla="*/ 1 w 63"/>
                    <a:gd name="T15" fmla="*/ 6 h 47"/>
                    <a:gd name="T16" fmla="*/ 5 w 63"/>
                    <a:gd name="T17" fmla="*/ 9 h 47"/>
                    <a:gd name="T18" fmla="*/ 5 w 63"/>
                    <a:gd name="T19" fmla="*/ 9 h 47"/>
                    <a:gd name="T20" fmla="*/ 7 w 63"/>
                    <a:gd name="T21" fmla="*/ 16 h 47"/>
                    <a:gd name="T22" fmla="*/ 7 w 63"/>
                    <a:gd name="T23" fmla="*/ 16 h 47"/>
                    <a:gd name="T24" fmla="*/ 15 w 63"/>
                    <a:gd name="T25" fmla="*/ 41 h 47"/>
                    <a:gd name="T26" fmla="*/ 15 w 63"/>
                    <a:gd name="T27" fmla="*/ 41 h 47"/>
                    <a:gd name="T28" fmla="*/ 15 w 63"/>
                    <a:gd name="T29" fmla="*/ 41 h 47"/>
                    <a:gd name="T30" fmla="*/ 39 w 63"/>
                    <a:gd name="T31" fmla="*/ 26 h 47"/>
                    <a:gd name="T32" fmla="*/ 17 w 63"/>
                    <a:gd name="T33" fmla="*/ 43 h 47"/>
                    <a:gd name="T34" fmla="*/ 17 w 63"/>
                    <a:gd name="T35" fmla="*/ 43 h 47"/>
                    <a:gd name="T36" fmla="*/ 17 w 63"/>
                    <a:gd name="T37" fmla="*/ 43 h 47"/>
                    <a:gd name="T38" fmla="*/ 17 w 63"/>
                    <a:gd name="T39" fmla="*/ 43 h 47"/>
                    <a:gd name="T40" fmla="*/ 30 w 63"/>
                    <a:gd name="T41" fmla="*/ 47 h 47"/>
                    <a:gd name="T42" fmla="*/ 38 w 63"/>
                    <a:gd name="T43" fmla="*/ 42 h 47"/>
                    <a:gd name="T44" fmla="*/ 50 w 63"/>
                    <a:gd name="T45" fmla="*/ 33 h 47"/>
                    <a:gd name="T46" fmla="*/ 50 w 63"/>
                    <a:gd name="T47" fmla="*/ 33 h 47"/>
                    <a:gd name="T48" fmla="*/ 50 w 63"/>
                    <a:gd name="T49" fmla="*/ 33 h 47"/>
                    <a:gd name="T50" fmla="*/ 46 w 63"/>
                    <a:gd name="T51" fmla="*/ 24 h 47"/>
                    <a:gd name="T52" fmla="*/ 46 w 63"/>
                    <a:gd name="T53" fmla="*/ 24 h 47"/>
                    <a:gd name="T54" fmla="*/ 45 w 63"/>
                    <a:gd name="T55" fmla="*/ 24 h 47"/>
                    <a:gd name="T56" fmla="*/ 43 w 63"/>
                    <a:gd name="T57" fmla="*/ 24 h 47"/>
                    <a:gd name="T58" fmla="*/ 42 w 63"/>
                    <a:gd name="T59" fmla="*/ 24 h 47"/>
                    <a:gd name="T60" fmla="*/ 37 w 63"/>
                    <a:gd name="T61" fmla="*/ 21 h 47"/>
                    <a:gd name="T62" fmla="*/ 42 w 63"/>
                    <a:gd name="T63" fmla="*/ 20 h 47"/>
                    <a:gd name="T64" fmla="*/ 48 w 63"/>
                    <a:gd name="T65" fmla="*/ 22 h 47"/>
                    <a:gd name="T66" fmla="*/ 48 w 63"/>
                    <a:gd name="T67" fmla="*/ 22 h 47"/>
                    <a:gd name="T68" fmla="*/ 48 w 63"/>
                    <a:gd name="T69" fmla="*/ 22 h 47"/>
                    <a:gd name="T70" fmla="*/ 60 w 63"/>
                    <a:gd name="T71" fmla="*/ 27 h 47"/>
                    <a:gd name="T72" fmla="*/ 60 w 63"/>
                    <a:gd name="T73" fmla="*/ 27 h 47"/>
                    <a:gd name="T74" fmla="*/ 60 w 63"/>
                    <a:gd name="T75" fmla="*/ 27 h 47"/>
                    <a:gd name="T76" fmla="*/ 62 w 63"/>
                    <a:gd name="T77" fmla="*/ 25 h 47"/>
                    <a:gd name="T78" fmla="*/ 62 w 63"/>
                    <a:gd name="T79" fmla="*/ 25 h 47"/>
                    <a:gd name="T80" fmla="*/ 62 w 63"/>
                    <a:gd name="T81" fmla="*/ 25 h 47"/>
                    <a:gd name="T82" fmla="*/ 55 w 63"/>
                    <a:gd name="T83" fmla="*/ 7 h 47"/>
                    <a:gd name="T84" fmla="*/ 55 w 63"/>
                    <a:gd name="T85" fmla="*/ 7 h 47"/>
                    <a:gd name="T86" fmla="*/ 51 w 63"/>
                    <a:gd name="T87" fmla="*/ 4 h 47"/>
                    <a:gd name="T88" fmla="*/ 51 w 63"/>
                    <a:gd name="T89" fmla="*/ 4 h 47"/>
                    <a:gd name="T90" fmla="*/ 47 w 63"/>
                    <a:gd name="T91" fmla="*/ 5 h 47"/>
                    <a:gd name="T92" fmla="*/ 47 w 63"/>
                    <a:gd name="T93" fmla="*/ 5 h 47"/>
                    <a:gd name="T94" fmla="*/ 35 w 63"/>
                    <a:gd name="T95" fmla="*/ 13 h 47"/>
                    <a:gd name="T96" fmla="*/ 35 w 63"/>
                    <a:gd name="T97" fmla="*/ 13 h 47"/>
                    <a:gd name="T98" fmla="*/ 27 w 63"/>
                    <a:gd name="T99" fmla="*/ 15 h 47"/>
                    <a:gd name="T100" fmla="*/ 25 w 63"/>
                    <a:gd name="T101" fmla="*/ 7 h 47"/>
                    <a:gd name="T102" fmla="*/ 21 w 63"/>
                    <a:gd name="T103" fmla="*/ 0 h 47"/>
                    <a:gd name="T104" fmla="*/ 21 w 63"/>
                    <a:gd name="T105" fmla="*/ 0 h 47"/>
                    <a:gd name="T106" fmla="*/ 21 w 63"/>
                    <a:gd name="T10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63" h="47">
                      <a:moveTo>
                        <a:pt x="21" y="0"/>
                      </a:move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8" y="2"/>
                        <a:pt x="16" y="2"/>
                        <a:pt x="13" y="2"/>
                      </a:cubicBezTo>
                      <a:cubicBezTo>
                        <a:pt x="11" y="2"/>
                        <a:pt x="9" y="2"/>
                        <a:pt x="7" y="1"/>
                      </a:cubicBezTo>
                      <a:cubicBezTo>
                        <a:pt x="6" y="1"/>
                        <a:pt x="5" y="1"/>
                        <a:pt x="4" y="1"/>
                      </a:cubicBezTo>
                      <a:cubicBezTo>
                        <a:pt x="2" y="1"/>
                        <a:pt x="0" y="2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7"/>
                        <a:pt x="4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8" y="11"/>
                        <a:pt x="9" y="13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12" y="24"/>
                        <a:pt x="8" y="35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15" y="41"/>
                        <a:pt x="15" y="41"/>
                        <a:pt x="15" y="41"/>
                      </a:cubicBezTo>
                      <a:cubicBezTo>
                        <a:pt x="22" y="37"/>
                        <a:pt x="29" y="32"/>
                        <a:pt x="39" y="26"/>
                      </a:cubicBezTo>
                      <a:cubicBezTo>
                        <a:pt x="34" y="39"/>
                        <a:pt x="24" y="38"/>
                        <a:pt x="17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22" y="44"/>
                        <a:pt x="26" y="47"/>
                        <a:pt x="30" y="47"/>
                      </a:cubicBezTo>
                      <a:cubicBezTo>
                        <a:pt x="33" y="47"/>
                        <a:pt x="36" y="45"/>
                        <a:pt x="38" y="42"/>
                      </a:cubicBezTo>
                      <a:cubicBezTo>
                        <a:pt x="41" y="37"/>
                        <a:pt x="47" y="37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50" y="33"/>
                        <a:pt x="50" y="33"/>
                        <a:pt x="50" y="33"/>
                      </a:cubicBezTo>
                      <a:cubicBezTo>
                        <a:pt x="49" y="30"/>
                        <a:pt x="48" y="27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6" y="24"/>
                        <a:pt x="45" y="24"/>
                        <a:pt x="45" y="24"/>
                      </a:cubicBezTo>
                      <a:cubicBezTo>
                        <a:pt x="44" y="24"/>
                        <a:pt x="44" y="24"/>
                        <a:pt x="43" y="24"/>
                      </a:cubicBezTo>
                      <a:cubicBezTo>
                        <a:pt x="43" y="24"/>
                        <a:pt x="42" y="24"/>
                        <a:pt x="42" y="24"/>
                      </a:cubicBezTo>
                      <a:cubicBezTo>
                        <a:pt x="40" y="24"/>
                        <a:pt x="38" y="23"/>
                        <a:pt x="37" y="21"/>
                      </a:cubicBezTo>
                      <a:cubicBezTo>
                        <a:pt x="39" y="20"/>
                        <a:pt x="40" y="20"/>
                        <a:pt x="42" y="20"/>
                      </a:cubicBezTo>
                      <a:cubicBezTo>
                        <a:pt x="44" y="20"/>
                        <a:pt x="46" y="21"/>
                        <a:pt x="48" y="22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48" y="22"/>
                        <a:pt x="48" y="22"/>
                        <a:pt x="48" y="22"/>
                      </a:cubicBezTo>
                      <a:cubicBezTo>
                        <a:pt x="52" y="24"/>
                        <a:pt x="56" y="25"/>
                        <a:pt x="60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0" y="27"/>
                        <a:pt x="60" y="27"/>
                        <a:pt x="60" y="27"/>
                      </a:cubicBezTo>
                      <a:cubicBezTo>
                        <a:pt x="61" y="26"/>
                        <a:pt x="61" y="26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2" y="25"/>
                        <a:pt x="62" y="25"/>
                        <a:pt x="62" y="25"/>
                      </a:cubicBezTo>
                      <a:cubicBezTo>
                        <a:pt x="63" y="18"/>
                        <a:pt x="59" y="13"/>
                        <a:pt x="55" y="7"/>
                      </a:cubicBezTo>
                      <a:cubicBezTo>
                        <a:pt x="55" y="7"/>
                        <a:pt x="55" y="7"/>
                        <a:pt x="55" y="7"/>
                      </a:cubicBezTo>
                      <a:cubicBezTo>
                        <a:pt x="53" y="6"/>
                        <a:pt x="52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49" y="4"/>
                        <a:pt x="48" y="5"/>
                        <a:pt x="47" y="5"/>
                      </a:cubicBezTo>
                      <a:cubicBezTo>
                        <a:pt x="47" y="5"/>
                        <a:pt x="47" y="5"/>
                        <a:pt x="47" y="5"/>
                      </a:cubicBezTo>
                      <a:cubicBezTo>
                        <a:pt x="44" y="10"/>
                        <a:pt x="39" y="11"/>
                        <a:pt x="35" y="13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2" y="14"/>
                        <a:pt x="29" y="15"/>
                        <a:pt x="27" y="15"/>
                      </a:cubicBezTo>
                      <a:cubicBezTo>
                        <a:pt x="24" y="15"/>
                        <a:pt x="23" y="13"/>
                        <a:pt x="25" y="7"/>
                      </a:cubicBezTo>
                      <a:cubicBezTo>
                        <a:pt x="25" y="4"/>
                        <a:pt x="23" y="2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</a:path>
                  </a:pathLst>
                </a:custGeom>
                <a:solidFill>
                  <a:srgbClr val="4928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983" name="Freeform 2570"/>
                <p:cNvSpPr>
                  <a:spLocks noEditPoints="1"/>
                </p:cNvSpPr>
                <p:nvPr/>
              </p:nvSpPr>
              <p:spPr bwMode="auto">
                <a:xfrm>
                  <a:off x="3924" y="4038"/>
                  <a:ext cx="103" cy="58"/>
                </a:xfrm>
                <a:custGeom>
                  <a:avLst/>
                  <a:gdLst>
                    <a:gd name="T0" fmla="*/ 39 w 82"/>
                    <a:gd name="T1" fmla="*/ 21 h 46"/>
                    <a:gd name="T2" fmla="*/ 42 w 82"/>
                    <a:gd name="T3" fmla="*/ 21 h 46"/>
                    <a:gd name="T4" fmla="*/ 68 w 82"/>
                    <a:gd name="T5" fmla="*/ 0 h 46"/>
                    <a:gd name="T6" fmla="*/ 48 w 82"/>
                    <a:gd name="T7" fmla="*/ 12 h 46"/>
                    <a:gd name="T8" fmla="*/ 59 w 82"/>
                    <a:gd name="T9" fmla="*/ 9 h 46"/>
                    <a:gd name="T10" fmla="*/ 71 w 82"/>
                    <a:gd name="T11" fmla="*/ 3 h 46"/>
                    <a:gd name="T12" fmla="*/ 42 w 82"/>
                    <a:gd name="T13" fmla="*/ 21 h 46"/>
                    <a:gd name="T14" fmla="*/ 36 w 82"/>
                    <a:gd name="T15" fmla="*/ 33 h 46"/>
                    <a:gd name="T16" fmla="*/ 40 w 82"/>
                    <a:gd name="T17" fmla="*/ 21 h 46"/>
                    <a:gd name="T18" fmla="*/ 48 w 82"/>
                    <a:gd name="T19" fmla="*/ 12 h 46"/>
                    <a:gd name="T20" fmla="*/ 37 w 82"/>
                    <a:gd name="T21" fmla="*/ 14 h 46"/>
                    <a:gd name="T22" fmla="*/ 37 w 82"/>
                    <a:gd name="T23" fmla="*/ 14 h 46"/>
                    <a:gd name="T24" fmla="*/ 7 w 82"/>
                    <a:gd name="T25" fmla="*/ 26 h 46"/>
                    <a:gd name="T26" fmla="*/ 2 w 82"/>
                    <a:gd name="T27" fmla="*/ 30 h 46"/>
                    <a:gd name="T28" fmla="*/ 10 w 82"/>
                    <a:gd name="T29" fmla="*/ 40 h 46"/>
                    <a:gd name="T30" fmla="*/ 14 w 82"/>
                    <a:gd name="T31" fmla="*/ 42 h 46"/>
                    <a:gd name="T32" fmla="*/ 16 w 82"/>
                    <a:gd name="T33" fmla="*/ 41 h 46"/>
                    <a:gd name="T34" fmla="*/ 25 w 82"/>
                    <a:gd name="T35" fmla="*/ 38 h 46"/>
                    <a:gd name="T36" fmla="*/ 31 w 82"/>
                    <a:gd name="T37" fmla="*/ 42 h 46"/>
                    <a:gd name="T38" fmla="*/ 37 w 82"/>
                    <a:gd name="T39" fmla="*/ 46 h 46"/>
                    <a:gd name="T40" fmla="*/ 44 w 82"/>
                    <a:gd name="T41" fmla="*/ 42 h 46"/>
                    <a:gd name="T42" fmla="*/ 53 w 82"/>
                    <a:gd name="T43" fmla="*/ 35 h 46"/>
                    <a:gd name="T44" fmla="*/ 58 w 82"/>
                    <a:gd name="T45" fmla="*/ 35 h 46"/>
                    <a:gd name="T46" fmla="*/ 58 w 82"/>
                    <a:gd name="T47" fmla="*/ 35 h 46"/>
                    <a:gd name="T48" fmla="*/ 66 w 82"/>
                    <a:gd name="T49" fmla="*/ 25 h 46"/>
                    <a:gd name="T50" fmla="*/ 68 w 82"/>
                    <a:gd name="T51" fmla="*/ 25 h 46"/>
                    <a:gd name="T52" fmla="*/ 72 w 82"/>
                    <a:gd name="T53" fmla="*/ 25 h 46"/>
                    <a:gd name="T54" fmla="*/ 78 w 82"/>
                    <a:gd name="T55" fmla="*/ 20 h 46"/>
                    <a:gd name="T56" fmla="*/ 78 w 82"/>
                    <a:gd name="T57" fmla="*/ 20 h 46"/>
                    <a:gd name="T58" fmla="*/ 78 w 82"/>
                    <a:gd name="T59" fmla="*/ 16 h 46"/>
                    <a:gd name="T60" fmla="*/ 65 w 82"/>
                    <a:gd name="T61" fmla="*/ 19 h 46"/>
                    <a:gd name="T62" fmla="*/ 79 w 82"/>
                    <a:gd name="T63" fmla="*/ 10 h 46"/>
                    <a:gd name="T64" fmla="*/ 79 w 82"/>
                    <a:gd name="T65" fmla="*/ 10 h 46"/>
                    <a:gd name="T66" fmla="*/ 80 w 82"/>
                    <a:gd name="T67" fmla="*/ 8 h 46"/>
                    <a:gd name="T68" fmla="*/ 82 w 82"/>
                    <a:gd name="T69" fmla="*/ 0 h 46"/>
                    <a:gd name="T70" fmla="*/ 75 w 82"/>
                    <a:gd name="T71" fmla="*/ 1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2" h="46">
                      <a:moveTo>
                        <a:pt x="42" y="21"/>
                      </a:moveTo>
                      <a:cubicBezTo>
                        <a:pt x="41" y="21"/>
                        <a:pt x="40" y="21"/>
                        <a:pt x="39" y="21"/>
                      </a:cubicBezTo>
                      <a:cubicBezTo>
                        <a:pt x="40" y="21"/>
                        <a:pt x="41" y="21"/>
                        <a:pt x="42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moveTo>
                        <a:pt x="68" y="0"/>
                      </a:moveTo>
                      <a:cubicBezTo>
                        <a:pt x="60" y="0"/>
                        <a:pt x="54" y="6"/>
                        <a:pt x="48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50" y="13"/>
                        <a:pt x="51" y="14"/>
                        <a:pt x="52" y="14"/>
                      </a:cubicBezTo>
                      <a:cubicBezTo>
                        <a:pt x="55" y="14"/>
                        <a:pt x="57" y="11"/>
                        <a:pt x="59" y="9"/>
                      </a:cubicBezTo>
                      <a:cubicBezTo>
                        <a:pt x="62" y="6"/>
                        <a:pt x="64" y="3"/>
                        <a:pt x="71" y="3"/>
                      </a:cubicBezTo>
                      <a:cubicBezTo>
                        <a:pt x="71" y="3"/>
                        <a:pt x="71" y="3"/>
                        <a:pt x="71" y="3"/>
                      </a:cubicBezTo>
                      <a:cubicBezTo>
                        <a:pt x="61" y="13"/>
                        <a:pt x="53" y="23"/>
                        <a:pt x="43" y="36"/>
                      </a:cubicBezTo>
                      <a:cubicBezTo>
                        <a:pt x="43" y="28"/>
                        <a:pt x="47" y="24"/>
                        <a:pt x="42" y="21"/>
                      </a:cubicBezTo>
                      <a:cubicBezTo>
                        <a:pt x="42" y="21"/>
                        <a:pt x="42" y="21"/>
                        <a:pt x="42" y="21"/>
                      </a:cubicBezTo>
                      <a:cubicBezTo>
                        <a:pt x="37" y="23"/>
                        <a:pt x="39" y="29"/>
                        <a:pt x="36" y="33"/>
                      </a:cubicBezTo>
                      <a:cubicBezTo>
                        <a:pt x="33" y="25"/>
                        <a:pt x="33" y="23"/>
                        <a:pt x="38" y="22"/>
                      </a:cubicBezTo>
                      <a:cubicBezTo>
                        <a:pt x="39" y="21"/>
                        <a:pt x="39" y="21"/>
                        <a:pt x="40" y="21"/>
                      </a:cubicBezTo>
                      <a:cubicBezTo>
                        <a:pt x="41" y="21"/>
                        <a:pt x="42" y="21"/>
                        <a:pt x="42" y="21"/>
                      </a:cubicBezTo>
                      <a:cubicBezTo>
                        <a:pt x="44" y="18"/>
                        <a:pt x="46" y="15"/>
                        <a:pt x="48" y="12"/>
                      </a:cubicBezTo>
                      <a:cubicBezTo>
                        <a:pt x="48" y="12"/>
                        <a:pt x="48" y="12"/>
                        <a:pt x="48" y="12"/>
                      </a:cubicBezTo>
                      <a:cubicBezTo>
                        <a:pt x="44" y="13"/>
                        <a:pt x="41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0" y="19"/>
                        <a:pt x="23" y="27"/>
                        <a:pt x="13" y="27"/>
                      </a:cubicBezTo>
                      <a:cubicBezTo>
                        <a:pt x="11" y="27"/>
                        <a:pt x="9" y="27"/>
                        <a:pt x="7" y="26"/>
                      </a:cubicBezTo>
                      <a:cubicBezTo>
                        <a:pt x="7" y="26"/>
                        <a:pt x="6" y="26"/>
                        <a:pt x="6" y="26"/>
                      </a:cubicBezTo>
                      <a:cubicBezTo>
                        <a:pt x="4" y="26"/>
                        <a:pt x="2" y="28"/>
                        <a:pt x="2" y="30"/>
                      </a:cubicBezTo>
                      <a:cubicBezTo>
                        <a:pt x="0" y="37"/>
                        <a:pt x="5" y="39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1" y="41"/>
                        <a:pt x="12" y="42"/>
                        <a:pt x="14" y="42"/>
                      </a:cubicBezTo>
                      <a:cubicBezTo>
                        <a:pt x="14" y="42"/>
                        <a:pt x="15" y="42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9" y="41"/>
                        <a:pt x="22" y="38"/>
                        <a:pt x="25" y="38"/>
                      </a:cubicBezTo>
                      <a:cubicBezTo>
                        <a:pt x="27" y="38"/>
                        <a:pt x="29" y="39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1" y="42"/>
                        <a:pt x="31" y="42"/>
                        <a:pt x="31" y="42"/>
                      </a:cubicBezTo>
                      <a:cubicBezTo>
                        <a:pt x="33" y="45"/>
                        <a:pt x="35" y="46"/>
                        <a:pt x="37" y="46"/>
                      </a:cubicBezTo>
                      <a:cubicBezTo>
                        <a:pt x="39" y="46"/>
                        <a:pt x="42" y="44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4" y="42"/>
                        <a:pt x="44" y="42"/>
                        <a:pt x="44" y="42"/>
                      </a:cubicBezTo>
                      <a:cubicBezTo>
                        <a:pt x="46" y="36"/>
                        <a:pt x="49" y="35"/>
                        <a:pt x="53" y="35"/>
                      </a:cubicBezTo>
                      <a:cubicBezTo>
                        <a:pt x="55" y="35"/>
                        <a:pt x="57" y="35"/>
                        <a:pt x="58" y="35"/>
                      </a:cubicBezTo>
                      <a:cubicBezTo>
                        <a:pt x="58" y="35"/>
                        <a:pt x="58" y="35"/>
                        <a:pt x="58" y="35"/>
                      </a:cubicBezTo>
                      <a:cubicBezTo>
                        <a:pt x="58" y="35"/>
                        <a:pt x="58" y="35"/>
                        <a:pt x="58" y="35"/>
                      </a:cubicBezTo>
                      <a:cubicBezTo>
                        <a:pt x="58" y="35"/>
                        <a:pt x="58" y="35"/>
                        <a:pt x="58" y="35"/>
                      </a:cubicBezTo>
                      <a:cubicBezTo>
                        <a:pt x="58" y="35"/>
                        <a:pt x="58" y="35"/>
                        <a:pt x="58" y="35"/>
                      </a:cubicBezTo>
                      <a:cubicBezTo>
                        <a:pt x="56" y="26"/>
                        <a:pt x="61" y="25"/>
                        <a:pt x="66" y="25"/>
                      </a:cubicBezTo>
                      <a:cubicBezTo>
                        <a:pt x="66" y="25"/>
                        <a:pt x="66" y="25"/>
                        <a:pt x="67" y="25"/>
                      </a:cubicBezTo>
                      <a:cubicBezTo>
                        <a:pt x="67" y="25"/>
                        <a:pt x="67" y="25"/>
                        <a:pt x="68" y="25"/>
                      </a:cubicBezTo>
                      <a:cubicBezTo>
                        <a:pt x="69" y="25"/>
                        <a:pt x="71" y="25"/>
                        <a:pt x="72" y="25"/>
                      </a:cubicBezTo>
                      <a:cubicBezTo>
                        <a:pt x="72" y="25"/>
                        <a:pt x="72" y="25"/>
                        <a:pt x="72" y="25"/>
                      </a:cubicBezTo>
                      <a:cubicBezTo>
                        <a:pt x="73" y="23"/>
                        <a:pt x="75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20"/>
                        <a:pt x="78" y="20"/>
                        <a:pt x="78" y="20"/>
                      </a:cubicBezTo>
                      <a:cubicBezTo>
                        <a:pt x="78" y="19"/>
                        <a:pt x="78" y="17"/>
                        <a:pt x="78" y="16"/>
                      </a:cubicBezTo>
                      <a:cubicBezTo>
                        <a:pt x="78" y="16"/>
                        <a:pt x="78" y="16"/>
                        <a:pt x="78" y="16"/>
                      </a:cubicBezTo>
                      <a:cubicBezTo>
                        <a:pt x="76" y="15"/>
                        <a:pt x="75" y="14"/>
                        <a:pt x="74" y="14"/>
                      </a:cubicBezTo>
                      <a:cubicBezTo>
                        <a:pt x="71" y="14"/>
                        <a:pt x="68" y="16"/>
                        <a:pt x="65" y="19"/>
                      </a:cubicBezTo>
                      <a:cubicBezTo>
                        <a:pt x="67" y="12"/>
                        <a:pt x="70" y="9"/>
                        <a:pt x="74" y="9"/>
                      </a:cubicBezTo>
                      <a:cubicBezTo>
                        <a:pt x="75" y="9"/>
                        <a:pt x="77" y="9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10"/>
                        <a:pt x="79" y="10"/>
                        <a:pt x="79" y="10"/>
                      </a:cubicBezTo>
                      <a:cubicBezTo>
                        <a:pt x="79" y="9"/>
                        <a:pt x="79" y="9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79" y="5"/>
                        <a:pt x="81" y="2"/>
                        <a:pt x="82" y="0"/>
                      </a:cubicBezTo>
                      <a:cubicBezTo>
                        <a:pt x="80" y="0"/>
                        <a:pt x="77" y="1"/>
                        <a:pt x="75" y="1"/>
                      </a:cubicBezTo>
                      <a:cubicBezTo>
                        <a:pt x="75" y="1"/>
                        <a:pt x="75" y="1"/>
                        <a:pt x="75" y="1"/>
                      </a:cubicBezTo>
                      <a:cubicBezTo>
                        <a:pt x="72" y="0"/>
                        <a:pt x="70" y="0"/>
                        <a:pt x="68" y="0"/>
                      </a:cubicBezTo>
                    </a:path>
                  </a:pathLst>
                </a:custGeom>
                <a:solidFill>
                  <a:srgbClr val="4727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</p:grpSp>
          <p:grpSp>
            <p:nvGrpSpPr>
              <p:cNvPr id="5292" name="Group 2772"/>
              <p:cNvGrpSpPr/>
              <p:nvPr/>
            </p:nvGrpSpPr>
            <p:grpSpPr bwMode="auto">
              <a:xfrm>
                <a:off x="4703763" y="5264151"/>
                <a:ext cx="1949450" cy="1289050"/>
                <a:chOff x="2963" y="3316"/>
                <a:chExt cx="1228" cy="812"/>
              </a:xfrm>
            </p:grpSpPr>
            <p:sp>
              <p:nvSpPr>
                <p:cNvPr id="5587" name="Freeform 2572"/>
                <p:cNvSpPr/>
                <p:nvPr/>
              </p:nvSpPr>
              <p:spPr bwMode="auto">
                <a:xfrm>
                  <a:off x="3901" y="4051"/>
                  <a:ext cx="69" cy="51"/>
                </a:xfrm>
                <a:custGeom>
                  <a:avLst/>
                  <a:gdLst>
                    <a:gd name="T0" fmla="*/ 49 w 55"/>
                    <a:gd name="T1" fmla="*/ 0 h 40"/>
                    <a:gd name="T2" fmla="*/ 40 w 55"/>
                    <a:gd name="T3" fmla="*/ 7 h 40"/>
                    <a:gd name="T4" fmla="*/ 34 w 55"/>
                    <a:gd name="T5" fmla="*/ 11 h 40"/>
                    <a:gd name="T6" fmla="*/ 31 w 55"/>
                    <a:gd name="T7" fmla="*/ 6 h 40"/>
                    <a:gd name="T8" fmla="*/ 31 w 55"/>
                    <a:gd name="T9" fmla="*/ 6 h 40"/>
                    <a:gd name="T10" fmla="*/ 29 w 55"/>
                    <a:gd name="T11" fmla="*/ 4 h 40"/>
                    <a:gd name="T12" fmla="*/ 27 w 55"/>
                    <a:gd name="T13" fmla="*/ 3 h 40"/>
                    <a:gd name="T14" fmla="*/ 27 w 55"/>
                    <a:gd name="T15" fmla="*/ 3 h 40"/>
                    <a:gd name="T16" fmla="*/ 27 w 55"/>
                    <a:gd name="T17" fmla="*/ 3 h 40"/>
                    <a:gd name="T18" fmla="*/ 22 w 55"/>
                    <a:gd name="T19" fmla="*/ 5 h 40"/>
                    <a:gd name="T20" fmla="*/ 20 w 55"/>
                    <a:gd name="T21" fmla="*/ 5 h 40"/>
                    <a:gd name="T22" fmla="*/ 13 w 55"/>
                    <a:gd name="T23" fmla="*/ 3 h 40"/>
                    <a:gd name="T24" fmla="*/ 0 w 55"/>
                    <a:gd name="T25" fmla="*/ 14 h 40"/>
                    <a:gd name="T26" fmla="*/ 0 w 55"/>
                    <a:gd name="T27" fmla="*/ 14 h 40"/>
                    <a:gd name="T28" fmla="*/ 0 w 55"/>
                    <a:gd name="T29" fmla="*/ 14 h 40"/>
                    <a:gd name="T30" fmla="*/ 3 w 55"/>
                    <a:gd name="T31" fmla="*/ 19 h 40"/>
                    <a:gd name="T32" fmla="*/ 7 w 55"/>
                    <a:gd name="T33" fmla="*/ 18 h 40"/>
                    <a:gd name="T34" fmla="*/ 7 w 55"/>
                    <a:gd name="T35" fmla="*/ 18 h 40"/>
                    <a:gd name="T36" fmla="*/ 7 w 55"/>
                    <a:gd name="T37" fmla="*/ 18 h 40"/>
                    <a:gd name="T38" fmla="*/ 11 w 55"/>
                    <a:gd name="T39" fmla="*/ 17 h 40"/>
                    <a:gd name="T40" fmla="*/ 14 w 55"/>
                    <a:gd name="T41" fmla="*/ 18 h 40"/>
                    <a:gd name="T42" fmla="*/ 14 w 55"/>
                    <a:gd name="T43" fmla="*/ 22 h 40"/>
                    <a:gd name="T44" fmla="*/ 14 w 55"/>
                    <a:gd name="T45" fmla="*/ 22 h 40"/>
                    <a:gd name="T46" fmla="*/ 11 w 55"/>
                    <a:gd name="T47" fmla="*/ 21 h 40"/>
                    <a:gd name="T48" fmla="*/ 11 w 55"/>
                    <a:gd name="T49" fmla="*/ 21 h 40"/>
                    <a:gd name="T50" fmla="*/ 11 w 55"/>
                    <a:gd name="T51" fmla="*/ 21 h 40"/>
                    <a:gd name="T52" fmla="*/ 18 w 55"/>
                    <a:gd name="T53" fmla="*/ 39 h 40"/>
                    <a:gd name="T54" fmla="*/ 18 w 55"/>
                    <a:gd name="T55" fmla="*/ 39 h 40"/>
                    <a:gd name="T56" fmla="*/ 22 w 55"/>
                    <a:gd name="T57" fmla="*/ 40 h 40"/>
                    <a:gd name="T58" fmla="*/ 28 w 55"/>
                    <a:gd name="T59" fmla="*/ 29 h 40"/>
                    <a:gd name="T60" fmla="*/ 28 w 55"/>
                    <a:gd name="T61" fmla="*/ 29 h 40"/>
                    <a:gd name="T62" fmla="*/ 20 w 55"/>
                    <a:gd name="T63" fmla="*/ 19 h 40"/>
                    <a:gd name="T64" fmla="*/ 24 w 55"/>
                    <a:gd name="T65" fmla="*/ 15 h 40"/>
                    <a:gd name="T66" fmla="*/ 25 w 55"/>
                    <a:gd name="T67" fmla="*/ 15 h 40"/>
                    <a:gd name="T68" fmla="*/ 31 w 55"/>
                    <a:gd name="T69" fmla="*/ 16 h 40"/>
                    <a:gd name="T70" fmla="*/ 55 w 55"/>
                    <a:gd name="T71" fmla="*/ 3 h 40"/>
                    <a:gd name="T72" fmla="*/ 55 w 55"/>
                    <a:gd name="T73" fmla="*/ 3 h 40"/>
                    <a:gd name="T74" fmla="*/ 49 w 55"/>
                    <a:gd name="T7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55" h="40">
                      <a:moveTo>
                        <a:pt x="49" y="0"/>
                      </a:moveTo>
                      <a:cubicBezTo>
                        <a:pt x="45" y="0"/>
                        <a:pt x="43" y="4"/>
                        <a:pt x="40" y="7"/>
                      </a:cubicBezTo>
                      <a:cubicBezTo>
                        <a:pt x="38" y="9"/>
                        <a:pt x="36" y="11"/>
                        <a:pt x="34" y="11"/>
                      </a:cubicBezTo>
                      <a:cubicBezTo>
                        <a:pt x="33" y="11"/>
                        <a:pt x="32" y="9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0" y="5"/>
                        <a:pt x="29" y="5"/>
                        <a:pt x="29" y="4"/>
                      </a:cubicBezTo>
                      <a:cubicBezTo>
                        <a:pt x="28" y="4"/>
                        <a:pt x="27" y="4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5" y="5"/>
                        <a:pt x="24" y="5"/>
                        <a:pt x="22" y="5"/>
                      </a:cubicBezTo>
                      <a:cubicBezTo>
                        <a:pt x="21" y="5"/>
                        <a:pt x="21" y="5"/>
                        <a:pt x="20" y="5"/>
                      </a:cubicBezTo>
                      <a:cubicBezTo>
                        <a:pt x="17" y="4"/>
                        <a:pt x="15" y="3"/>
                        <a:pt x="13" y="3"/>
                      </a:cubicBezTo>
                      <a:cubicBezTo>
                        <a:pt x="7" y="3"/>
                        <a:pt x="3" y="7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5"/>
                        <a:pt x="2" y="17"/>
                        <a:pt x="3" y="19"/>
                      </a:cubicBezTo>
                      <a:cubicBezTo>
                        <a:pt x="4" y="19"/>
                        <a:pt x="5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7"/>
                        <a:pt x="10" y="17"/>
                        <a:pt x="11" y="17"/>
                      </a:cubicBezTo>
                      <a:cubicBezTo>
                        <a:pt x="12" y="17"/>
                        <a:pt x="13" y="17"/>
                        <a:pt x="14" y="18"/>
                      </a:cubicBezTo>
                      <a:cubicBezTo>
                        <a:pt x="15" y="19"/>
                        <a:pt x="16" y="21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2"/>
                        <a:pt x="12" y="22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5" y="27"/>
                        <a:pt x="19" y="32"/>
                        <a:pt x="18" y="39"/>
                      </a:cubicBezTo>
                      <a:cubicBezTo>
                        <a:pt x="18" y="39"/>
                        <a:pt x="18" y="39"/>
                        <a:pt x="18" y="39"/>
                      </a:cubicBezTo>
                      <a:cubicBezTo>
                        <a:pt x="20" y="40"/>
                        <a:pt x="21" y="40"/>
                        <a:pt x="22" y="40"/>
                      </a:cubicBezTo>
                      <a:cubicBezTo>
                        <a:pt x="27" y="40"/>
                        <a:pt x="25" y="32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3" y="28"/>
                        <a:pt x="18" y="26"/>
                        <a:pt x="20" y="19"/>
                      </a:cubicBezTo>
                      <a:cubicBezTo>
                        <a:pt x="20" y="17"/>
                        <a:pt x="22" y="15"/>
                        <a:pt x="24" y="15"/>
                      </a:cubicBezTo>
                      <a:cubicBezTo>
                        <a:pt x="24" y="15"/>
                        <a:pt x="25" y="15"/>
                        <a:pt x="25" y="15"/>
                      </a:cubicBezTo>
                      <a:cubicBezTo>
                        <a:pt x="27" y="16"/>
                        <a:pt x="29" y="16"/>
                        <a:pt x="31" y="16"/>
                      </a:cubicBezTo>
                      <a:cubicBezTo>
                        <a:pt x="41" y="16"/>
                        <a:pt x="48" y="8"/>
                        <a:pt x="55" y="3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1"/>
                        <a:pt x="51" y="0"/>
                        <a:pt x="49" y="0"/>
                      </a:cubicBezTo>
                    </a:path>
                  </a:pathLst>
                </a:custGeom>
                <a:solidFill>
                  <a:srgbClr val="5729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88" name="Freeform 2573"/>
                <p:cNvSpPr/>
                <p:nvPr/>
              </p:nvSpPr>
              <p:spPr bwMode="auto">
                <a:xfrm>
                  <a:off x="3903" y="4097"/>
                  <a:ext cx="18" cy="14"/>
                </a:xfrm>
                <a:custGeom>
                  <a:avLst/>
                  <a:gdLst>
                    <a:gd name="T0" fmla="*/ 2 w 14"/>
                    <a:gd name="T1" fmla="*/ 0 h 11"/>
                    <a:gd name="T2" fmla="*/ 2 w 14"/>
                    <a:gd name="T3" fmla="*/ 0 h 11"/>
                    <a:gd name="T4" fmla="*/ 0 w 14"/>
                    <a:gd name="T5" fmla="*/ 2 h 11"/>
                    <a:gd name="T6" fmla="*/ 0 w 14"/>
                    <a:gd name="T7" fmla="*/ 2 h 11"/>
                    <a:gd name="T8" fmla="*/ 0 w 14"/>
                    <a:gd name="T9" fmla="*/ 2 h 11"/>
                    <a:gd name="T10" fmla="*/ 4 w 14"/>
                    <a:gd name="T11" fmla="*/ 11 h 11"/>
                    <a:gd name="T12" fmla="*/ 4 w 14"/>
                    <a:gd name="T13" fmla="*/ 11 h 11"/>
                    <a:gd name="T14" fmla="*/ 6 w 14"/>
                    <a:gd name="T15" fmla="*/ 11 h 11"/>
                    <a:gd name="T16" fmla="*/ 6 w 14"/>
                    <a:gd name="T17" fmla="*/ 11 h 11"/>
                    <a:gd name="T18" fmla="*/ 14 w 14"/>
                    <a:gd name="T19" fmla="*/ 5 h 11"/>
                    <a:gd name="T20" fmla="*/ 14 w 14"/>
                    <a:gd name="T21" fmla="*/ 5 h 11"/>
                    <a:gd name="T22" fmla="*/ 2 w 14"/>
                    <a:gd name="T2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11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5"/>
                        <a:pt x="3" y="8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6"/>
                        <a:pt x="11" y="6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0" y="3"/>
                        <a:pt x="6" y="2"/>
                        <a:pt x="2" y="0"/>
                      </a:cubicBezTo>
                    </a:path>
                  </a:pathLst>
                </a:custGeom>
                <a:solidFill>
                  <a:srgbClr val="5729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89" name="Freeform 2574"/>
                <p:cNvSpPr/>
                <p:nvPr/>
              </p:nvSpPr>
              <p:spPr bwMode="auto">
                <a:xfrm>
                  <a:off x="3944" y="4085"/>
                  <a:ext cx="19" cy="9"/>
                </a:xfrm>
                <a:custGeom>
                  <a:avLst/>
                  <a:gdLst>
                    <a:gd name="T0" fmla="*/ 9 w 15"/>
                    <a:gd name="T1" fmla="*/ 0 h 7"/>
                    <a:gd name="T2" fmla="*/ 0 w 15"/>
                    <a:gd name="T3" fmla="*/ 3 h 7"/>
                    <a:gd name="T4" fmla="*/ 0 w 15"/>
                    <a:gd name="T5" fmla="*/ 3 h 7"/>
                    <a:gd name="T6" fmla="*/ 4 w 15"/>
                    <a:gd name="T7" fmla="*/ 7 h 7"/>
                    <a:gd name="T8" fmla="*/ 9 w 15"/>
                    <a:gd name="T9" fmla="*/ 5 h 7"/>
                    <a:gd name="T10" fmla="*/ 13 w 15"/>
                    <a:gd name="T11" fmla="*/ 4 h 7"/>
                    <a:gd name="T12" fmla="*/ 15 w 15"/>
                    <a:gd name="T13" fmla="*/ 4 h 7"/>
                    <a:gd name="T14" fmla="*/ 15 w 15"/>
                    <a:gd name="T15" fmla="*/ 4 h 7"/>
                    <a:gd name="T16" fmla="*/ 9 w 15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7">
                      <a:moveTo>
                        <a:pt x="9" y="0"/>
                      </a:moveTo>
                      <a:cubicBezTo>
                        <a:pt x="6" y="0"/>
                        <a:pt x="3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6"/>
                        <a:pt x="2" y="7"/>
                        <a:pt x="4" y="7"/>
                      </a:cubicBezTo>
                      <a:cubicBezTo>
                        <a:pt x="5" y="7"/>
                        <a:pt x="7" y="6"/>
                        <a:pt x="9" y="5"/>
                      </a:cubicBezTo>
                      <a:cubicBezTo>
                        <a:pt x="10" y="4"/>
                        <a:pt x="12" y="4"/>
                        <a:pt x="13" y="4"/>
                      </a:cubicBezTo>
                      <a:cubicBezTo>
                        <a:pt x="14" y="4"/>
                        <a:pt x="14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5729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0" name="Freeform 2575"/>
                <p:cNvSpPr/>
                <p:nvPr/>
              </p:nvSpPr>
              <p:spPr bwMode="auto">
                <a:xfrm>
                  <a:off x="3979" y="4082"/>
                  <a:ext cx="18" cy="9"/>
                </a:xfrm>
                <a:custGeom>
                  <a:avLst/>
                  <a:gdLst>
                    <a:gd name="T0" fmla="*/ 9 w 14"/>
                    <a:gd name="T1" fmla="*/ 0 h 7"/>
                    <a:gd name="T2" fmla="*/ 0 w 14"/>
                    <a:gd name="T3" fmla="*/ 7 h 7"/>
                    <a:gd name="T4" fmla="*/ 0 w 14"/>
                    <a:gd name="T5" fmla="*/ 7 h 7"/>
                    <a:gd name="T6" fmla="*/ 8 w 14"/>
                    <a:gd name="T7" fmla="*/ 5 h 7"/>
                    <a:gd name="T8" fmla="*/ 8 w 14"/>
                    <a:gd name="T9" fmla="*/ 5 h 7"/>
                    <a:gd name="T10" fmla="*/ 8 w 14"/>
                    <a:gd name="T11" fmla="*/ 5 h 7"/>
                    <a:gd name="T12" fmla="*/ 14 w 14"/>
                    <a:gd name="T13" fmla="*/ 0 h 7"/>
                    <a:gd name="T14" fmla="*/ 9 w 14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7">
                      <a:moveTo>
                        <a:pt x="9" y="0"/>
                      </a:moveTo>
                      <a:cubicBezTo>
                        <a:pt x="5" y="0"/>
                        <a:pt x="2" y="1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6"/>
                        <a:pt x="5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10" y="3"/>
                        <a:pt x="12" y="2"/>
                        <a:pt x="14" y="0"/>
                      </a:cubicBezTo>
                      <a:cubicBezTo>
                        <a:pt x="13" y="0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4D38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1" name="Freeform 2576"/>
                <p:cNvSpPr/>
                <p:nvPr/>
              </p:nvSpPr>
              <p:spPr bwMode="auto">
                <a:xfrm>
                  <a:off x="3989" y="4082"/>
                  <a:ext cx="15" cy="6"/>
                </a:xfrm>
                <a:custGeom>
                  <a:avLst/>
                  <a:gdLst>
                    <a:gd name="T0" fmla="*/ 6 w 12"/>
                    <a:gd name="T1" fmla="*/ 0 h 5"/>
                    <a:gd name="T2" fmla="*/ 6 w 12"/>
                    <a:gd name="T3" fmla="*/ 0 h 5"/>
                    <a:gd name="T4" fmla="*/ 0 w 12"/>
                    <a:gd name="T5" fmla="*/ 5 h 5"/>
                    <a:gd name="T6" fmla="*/ 0 w 12"/>
                    <a:gd name="T7" fmla="*/ 5 h 5"/>
                    <a:gd name="T8" fmla="*/ 2 w 12"/>
                    <a:gd name="T9" fmla="*/ 5 h 5"/>
                    <a:gd name="T10" fmla="*/ 12 w 12"/>
                    <a:gd name="T11" fmla="*/ 1 h 5"/>
                    <a:gd name="T12" fmla="*/ 12 w 12"/>
                    <a:gd name="T13" fmla="*/ 1 h 5"/>
                    <a:gd name="T14" fmla="*/ 12 w 12"/>
                    <a:gd name="T15" fmla="*/ 1 h 5"/>
                    <a:gd name="T16" fmla="*/ 12 w 12"/>
                    <a:gd name="T17" fmla="*/ 1 h 5"/>
                    <a:gd name="T18" fmla="*/ 6 w 12"/>
                    <a:gd name="T19" fmla="*/ 0 h 5"/>
                    <a:gd name="T20" fmla="*/ 6 w 12"/>
                    <a:gd name="T21" fmla="*/ 0 h 5"/>
                    <a:gd name="T22" fmla="*/ 6 w 12"/>
                    <a:gd name="T2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5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2"/>
                        <a:pt x="2" y="3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6" y="5"/>
                        <a:pt x="10" y="4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5D33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2" name="Freeform 2577"/>
                <p:cNvSpPr/>
                <p:nvPr/>
              </p:nvSpPr>
              <p:spPr bwMode="auto">
                <a:xfrm>
                  <a:off x="3374" y="3942"/>
                  <a:ext cx="53" cy="68"/>
                </a:xfrm>
                <a:custGeom>
                  <a:avLst/>
                  <a:gdLst>
                    <a:gd name="T0" fmla="*/ 19 w 42"/>
                    <a:gd name="T1" fmla="*/ 0 h 54"/>
                    <a:gd name="T2" fmla="*/ 7 w 42"/>
                    <a:gd name="T3" fmla="*/ 4 h 54"/>
                    <a:gd name="T4" fmla="*/ 7 w 42"/>
                    <a:gd name="T5" fmla="*/ 4 h 54"/>
                    <a:gd name="T6" fmla="*/ 7 w 42"/>
                    <a:gd name="T7" fmla="*/ 8 h 54"/>
                    <a:gd name="T8" fmla="*/ 7 w 42"/>
                    <a:gd name="T9" fmla="*/ 8 h 54"/>
                    <a:gd name="T10" fmla="*/ 7 w 42"/>
                    <a:gd name="T11" fmla="*/ 8 h 54"/>
                    <a:gd name="T12" fmla="*/ 12 w 42"/>
                    <a:gd name="T13" fmla="*/ 24 h 54"/>
                    <a:gd name="T14" fmla="*/ 12 w 42"/>
                    <a:gd name="T15" fmla="*/ 24 h 54"/>
                    <a:gd name="T16" fmla="*/ 12 w 42"/>
                    <a:gd name="T17" fmla="*/ 24 h 54"/>
                    <a:gd name="T18" fmla="*/ 4 w 42"/>
                    <a:gd name="T19" fmla="*/ 41 h 54"/>
                    <a:gd name="T20" fmla="*/ 4 w 42"/>
                    <a:gd name="T21" fmla="*/ 41 h 54"/>
                    <a:gd name="T22" fmla="*/ 12 w 42"/>
                    <a:gd name="T23" fmla="*/ 38 h 54"/>
                    <a:gd name="T24" fmla="*/ 25 w 42"/>
                    <a:gd name="T25" fmla="*/ 54 h 54"/>
                    <a:gd name="T26" fmla="*/ 24 w 42"/>
                    <a:gd name="T27" fmla="*/ 45 h 54"/>
                    <a:gd name="T28" fmla="*/ 24 w 42"/>
                    <a:gd name="T29" fmla="*/ 45 h 54"/>
                    <a:gd name="T30" fmla="*/ 24 w 42"/>
                    <a:gd name="T31" fmla="*/ 45 h 54"/>
                    <a:gd name="T32" fmla="*/ 26 w 42"/>
                    <a:gd name="T33" fmla="*/ 29 h 54"/>
                    <a:gd name="T34" fmla="*/ 34 w 42"/>
                    <a:gd name="T35" fmla="*/ 30 h 54"/>
                    <a:gd name="T36" fmla="*/ 38 w 42"/>
                    <a:gd name="T37" fmla="*/ 30 h 54"/>
                    <a:gd name="T38" fmla="*/ 42 w 42"/>
                    <a:gd name="T39" fmla="*/ 24 h 54"/>
                    <a:gd name="T40" fmla="*/ 41 w 42"/>
                    <a:gd name="T41" fmla="*/ 19 h 54"/>
                    <a:gd name="T42" fmla="*/ 39 w 42"/>
                    <a:gd name="T43" fmla="*/ 21 h 54"/>
                    <a:gd name="T44" fmla="*/ 36 w 42"/>
                    <a:gd name="T45" fmla="*/ 24 h 54"/>
                    <a:gd name="T46" fmla="*/ 36 w 42"/>
                    <a:gd name="T47" fmla="*/ 24 h 54"/>
                    <a:gd name="T48" fmla="*/ 36 w 42"/>
                    <a:gd name="T49" fmla="*/ 15 h 54"/>
                    <a:gd name="T50" fmla="*/ 39 w 42"/>
                    <a:gd name="T51" fmla="*/ 11 h 54"/>
                    <a:gd name="T52" fmla="*/ 38 w 42"/>
                    <a:gd name="T53" fmla="*/ 11 h 54"/>
                    <a:gd name="T54" fmla="*/ 31 w 42"/>
                    <a:gd name="T55" fmla="*/ 12 h 54"/>
                    <a:gd name="T56" fmla="*/ 19 w 42"/>
                    <a:gd name="T57" fmla="*/ 0 h 54"/>
                    <a:gd name="T58" fmla="*/ 19 w 42"/>
                    <a:gd name="T59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2" h="54">
                      <a:moveTo>
                        <a:pt x="19" y="0"/>
                      </a:moveTo>
                      <a:cubicBezTo>
                        <a:pt x="16" y="4"/>
                        <a:pt x="11" y="3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7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11" y="13"/>
                        <a:pt x="21" y="16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0" y="30"/>
                        <a:pt x="0" y="32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7" y="39"/>
                        <a:pt x="10" y="38"/>
                        <a:pt x="12" y="38"/>
                      </a:cubicBezTo>
                      <a:cubicBezTo>
                        <a:pt x="20" y="38"/>
                        <a:pt x="20" y="51"/>
                        <a:pt x="25" y="54"/>
                      </a:cubicBezTo>
                      <a:cubicBezTo>
                        <a:pt x="29" y="50"/>
                        <a:pt x="26" y="47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0" y="32"/>
                        <a:pt x="19" y="29"/>
                        <a:pt x="26" y="29"/>
                      </a:cubicBezTo>
                      <a:cubicBezTo>
                        <a:pt x="28" y="29"/>
                        <a:pt x="31" y="29"/>
                        <a:pt x="34" y="30"/>
                      </a:cubicBezTo>
                      <a:cubicBezTo>
                        <a:pt x="35" y="30"/>
                        <a:pt x="37" y="30"/>
                        <a:pt x="38" y="30"/>
                      </a:cubicBezTo>
                      <a:cubicBezTo>
                        <a:pt x="40" y="30"/>
                        <a:pt x="42" y="29"/>
                        <a:pt x="42" y="24"/>
                      </a:cubicBezTo>
                      <a:cubicBezTo>
                        <a:pt x="42" y="20"/>
                        <a:pt x="41" y="19"/>
                        <a:pt x="41" y="19"/>
                      </a:cubicBezTo>
                      <a:cubicBezTo>
                        <a:pt x="40" y="19"/>
                        <a:pt x="40" y="20"/>
                        <a:pt x="39" y="21"/>
                      </a:cubicBezTo>
                      <a:cubicBezTo>
                        <a:pt x="38" y="22"/>
                        <a:pt x="37" y="24"/>
                        <a:pt x="36" y="2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0" y="20"/>
                        <a:pt x="33" y="18"/>
                        <a:pt x="36" y="15"/>
                      </a:cubicBezTo>
                      <a:cubicBezTo>
                        <a:pt x="37" y="14"/>
                        <a:pt x="37" y="13"/>
                        <a:pt x="39" y="11"/>
                      </a:cubicBezTo>
                      <a:cubicBezTo>
                        <a:pt x="39" y="11"/>
                        <a:pt x="38" y="11"/>
                        <a:pt x="38" y="11"/>
                      </a:cubicBezTo>
                      <a:cubicBezTo>
                        <a:pt x="35" y="12"/>
                        <a:pt x="33" y="12"/>
                        <a:pt x="31" y="12"/>
                      </a:cubicBezTo>
                      <a:cubicBezTo>
                        <a:pt x="24" y="12"/>
                        <a:pt x="21" y="7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4724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3" name="Freeform 2578"/>
                <p:cNvSpPr/>
                <p:nvPr/>
              </p:nvSpPr>
              <p:spPr bwMode="auto">
                <a:xfrm>
                  <a:off x="3382" y="3952"/>
                  <a:ext cx="19" cy="20"/>
                </a:xfrm>
                <a:custGeom>
                  <a:avLst/>
                  <a:gdLst>
                    <a:gd name="T0" fmla="*/ 1 w 15"/>
                    <a:gd name="T1" fmla="*/ 0 h 16"/>
                    <a:gd name="T2" fmla="*/ 0 w 15"/>
                    <a:gd name="T3" fmla="*/ 2 h 16"/>
                    <a:gd name="T4" fmla="*/ 0 w 15"/>
                    <a:gd name="T5" fmla="*/ 2 h 16"/>
                    <a:gd name="T6" fmla="*/ 0 w 15"/>
                    <a:gd name="T7" fmla="*/ 2 h 16"/>
                    <a:gd name="T8" fmla="*/ 0 w 15"/>
                    <a:gd name="T9" fmla="*/ 2 h 16"/>
                    <a:gd name="T10" fmla="*/ 0 w 15"/>
                    <a:gd name="T11" fmla="*/ 2 h 16"/>
                    <a:gd name="T12" fmla="*/ 6 w 15"/>
                    <a:gd name="T13" fmla="*/ 16 h 16"/>
                    <a:gd name="T14" fmla="*/ 6 w 15"/>
                    <a:gd name="T15" fmla="*/ 16 h 16"/>
                    <a:gd name="T16" fmla="*/ 1 w 15"/>
                    <a:gd name="T17" fmla="*/ 0 h 16"/>
                    <a:gd name="T18" fmla="*/ 1 w 15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5" h="16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7"/>
                        <a:pt x="4" y="12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15" y="8"/>
                        <a:pt x="5" y="5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6027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4" name="Freeform 2579"/>
                <p:cNvSpPr/>
                <p:nvPr/>
              </p:nvSpPr>
              <p:spPr bwMode="auto">
                <a:xfrm>
                  <a:off x="3357" y="3978"/>
                  <a:ext cx="17" cy="7"/>
                </a:xfrm>
                <a:custGeom>
                  <a:avLst/>
                  <a:gdLst>
                    <a:gd name="T0" fmla="*/ 14 w 14"/>
                    <a:gd name="T1" fmla="*/ 0 h 5"/>
                    <a:gd name="T2" fmla="*/ 0 w 14"/>
                    <a:gd name="T3" fmla="*/ 0 h 5"/>
                    <a:gd name="T4" fmla="*/ 0 w 14"/>
                    <a:gd name="T5" fmla="*/ 0 h 5"/>
                    <a:gd name="T6" fmla="*/ 7 w 14"/>
                    <a:gd name="T7" fmla="*/ 5 h 5"/>
                    <a:gd name="T8" fmla="*/ 14 w 14"/>
                    <a:gd name="T9" fmla="*/ 0 h 5"/>
                    <a:gd name="T10" fmla="*/ 14 w 1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5">
                      <a:moveTo>
                        <a:pt x="14" y="0"/>
                      </a:moveTo>
                      <a:cubicBezTo>
                        <a:pt x="9" y="0"/>
                        <a:pt x="5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3"/>
                        <a:pt x="5" y="5"/>
                        <a:pt x="7" y="5"/>
                      </a:cubicBezTo>
                      <a:cubicBezTo>
                        <a:pt x="8" y="5"/>
                        <a:pt x="10" y="3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8B3C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5" name="Freeform 2580"/>
                <p:cNvSpPr/>
                <p:nvPr/>
              </p:nvSpPr>
              <p:spPr bwMode="auto">
                <a:xfrm>
                  <a:off x="3229" y="3857"/>
                  <a:ext cx="58" cy="72"/>
                </a:xfrm>
                <a:custGeom>
                  <a:avLst/>
                  <a:gdLst>
                    <a:gd name="T0" fmla="*/ 22 w 46"/>
                    <a:gd name="T1" fmla="*/ 0 h 57"/>
                    <a:gd name="T2" fmla="*/ 14 w 46"/>
                    <a:gd name="T3" fmla="*/ 10 h 57"/>
                    <a:gd name="T4" fmla="*/ 14 w 46"/>
                    <a:gd name="T5" fmla="*/ 11 h 57"/>
                    <a:gd name="T6" fmla="*/ 10 w 46"/>
                    <a:gd name="T7" fmla="*/ 8 h 57"/>
                    <a:gd name="T8" fmla="*/ 10 w 46"/>
                    <a:gd name="T9" fmla="*/ 8 h 57"/>
                    <a:gd name="T10" fmla="*/ 10 w 46"/>
                    <a:gd name="T11" fmla="*/ 8 h 57"/>
                    <a:gd name="T12" fmla="*/ 0 w 46"/>
                    <a:gd name="T13" fmla="*/ 27 h 57"/>
                    <a:gd name="T14" fmla="*/ 0 w 46"/>
                    <a:gd name="T15" fmla="*/ 27 h 57"/>
                    <a:gd name="T16" fmla="*/ 0 w 46"/>
                    <a:gd name="T17" fmla="*/ 33 h 57"/>
                    <a:gd name="T18" fmla="*/ 0 w 46"/>
                    <a:gd name="T19" fmla="*/ 33 h 57"/>
                    <a:gd name="T20" fmla="*/ 3 w 46"/>
                    <a:gd name="T21" fmla="*/ 34 h 57"/>
                    <a:gd name="T22" fmla="*/ 8 w 46"/>
                    <a:gd name="T23" fmla="*/ 31 h 57"/>
                    <a:gd name="T24" fmla="*/ 12 w 46"/>
                    <a:gd name="T25" fmla="*/ 30 h 57"/>
                    <a:gd name="T26" fmla="*/ 18 w 46"/>
                    <a:gd name="T27" fmla="*/ 31 h 57"/>
                    <a:gd name="T28" fmla="*/ 31 w 46"/>
                    <a:gd name="T29" fmla="*/ 54 h 57"/>
                    <a:gd name="T30" fmla="*/ 36 w 46"/>
                    <a:gd name="T31" fmla="*/ 57 h 57"/>
                    <a:gd name="T32" fmla="*/ 38 w 46"/>
                    <a:gd name="T33" fmla="*/ 56 h 57"/>
                    <a:gd name="T34" fmla="*/ 38 w 46"/>
                    <a:gd name="T35" fmla="*/ 56 h 57"/>
                    <a:gd name="T36" fmla="*/ 38 w 46"/>
                    <a:gd name="T37" fmla="*/ 56 h 57"/>
                    <a:gd name="T38" fmla="*/ 46 w 46"/>
                    <a:gd name="T39" fmla="*/ 26 h 57"/>
                    <a:gd name="T40" fmla="*/ 46 w 46"/>
                    <a:gd name="T41" fmla="*/ 26 h 57"/>
                    <a:gd name="T42" fmla="*/ 46 w 46"/>
                    <a:gd name="T43" fmla="*/ 26 h 57"/>
                    <a:gd name="T44" fmla="*/ 40 w 46"/>
                    <a:gd name="T45" fmla="*/ 16 h 57"/>
                    <a:gd name="T46" fmla="*/ 40 w 46"/>
                    <a:gd name="T47" fmla="*/ 16 h 57"/>
                    <a:gd name="T48" fmla="*/ 40 w 46"/>
                    <a:gd name="T49" fmla="*/ 16 h 57"/>
                    <a:gd name="T50" fmla="*/ 37 w 46"/>
                    <a:gd name="T51" fmla="*/ 15 h 57"/>
                    <a:gd name="T52" fmla="*/ 34 w 46"/>
                    <a:gd name="T53" fmla="*/ 15 h 57"/>
                    <a:gd name="T54" fmla="*/ 31 w 46"/>
                    <a:gd name="T55" fmla="*/ 16 h 57"/>
                    <a:gd name="T56" fmla="*/ 31 w 46"/>
                    <a:gd name="T57" fmla="*/ 16 h 57"/>
                    <a:gd name="T58" fmla="*/ 31 w 46"/>
                    <a:gd name="T59" fmla="*/ 16 h 57"/>
                    <a:gd name="T60" fmla="*/ 31 w 46"/>
                    <a:gd name="T61" fmla="*/ 16 h 57"/>
                    <a:gd name="T62" fmla="*/ 31 w 46"/>
                    <a:gd name="T63" fmla="*/ 16 h 57"/>
                    <a:gd name="T64" fmla="*/ 31 w 46"/>
                    <a:gd name="T65" fmla="*/ 16 h 57"/>
                    <a:gd name="T66" fmla="*/ 31 w 46"/>
                    <a:gd name="T67" fmla="*/ 16 h 57"/>
                    <a:gd name="T68" fmla="*/ 25 w 46"/>
                    <a:gd name="T69" fmla="*/ 21 h 57"/>
                    <a:gd name="T70" fmla="*/ 22 w 46"/>
                    <a:gd name="T71" fmla="*/ 20 h 57"/>
                    <a:gd name="T72" fmla="*/ 20 w 46"/>
                    <a:gd name="T73" fmla="*/ 14 h 57"/>
                    <a:gd name="T74" fmla="*/ 24 w 46"/>
                    <a:gd name="T75" fmla="*/ 13 h 57"/>
                    <a:gd name="T76" fmla="*/ 31 w 46"/>
                    <a:gd name="T77" fmla="*/ 16 h 57"/>
                    <a:gd name="T78" fmla="*/ 31 w 46"/>
                    <a:gd name="T79" fmla="*/ 16 h 57"/>
                    <a:gd name="T80" fmla="*/ 22 w 46"/>
                    <a:gd name="T81" fmla="*/ 0 h 57"/>
                    <a:gd name="T82" fmla="*/ 22 w 46"/>
                    <a:gd name="T83" fmla="*/ 0 h 57"/>
                    <a:gd name="T84" fmla="*/ 22 w 46"/>
                    <a:gd name="T85" fmla="*/ 0 h 57"/>
                    <a:gd name="T86" fmla="*/ 22 w 46"/>
                    <a:gd name="T87" fmla="*/ 0 h 57"/>
                    <a:gd name="T88" fmla="*/ 22 w 46"/>
                    <a:gd name="T89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" h="57">
                      <a:moveTo>
                        <a:pt x="22" y="0"/>
                      </a:moveTo>
                      <a:cubicBezTo>
                        <a:pt x="16" y="1"/>
                        <a:pt x="12" y="1"/>
                        <a:pt x="14" y="10"/>
                      </a:cubicBezTo>
                      <a:cubicBezTo>
                        <a:pt x="14" y="10"/>
                        <a:pt x="14" y="11"/>
                        <a:pt x="14" y="11"/>
                      </a:cubicBezTo>
                      <a:cubicBezTo>
                        <a:pt x="13" y="11"/>
                        <a:pt x="11" y="9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6" y="14"/>
                        <a:pt x="11" y="25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9"/>
                        <a:pt x="0" y="31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1" y="34"/>
                        <a:pt x="2" y="34"/>
                        <a:pt x="3" y="34"/>
                      </a:cubicBezTo>
                      <a:cubicBezTo>
                        <a:pt x="4" y="34"/>
                        <a:pt x="6" y="33"/>
                        <a:pt x="8" y="31"/>
                      </a:cubicBezTo>
                      <a:cubicBezTo>
                        <a:pt x="9" y="30"/>
                        <a:pt x="11" y="30"/>
                        <a:pt x="12" y="30"/>
                      </a:cubicBezTo>
                      <a:cubicBezTo>
                        <a:pt x="15" y="30"/>
                        <a:pt x="18" y="31"/>
                        <a:pt x="18" y="31"/>
                      </a:cubicBezTo>
                      <a:cubicBezTo>
                        <a:pt x="18" y="42"/>
                        <a:pt x="35" y="42"/>
                        <a:pt x="31" y="54"/>
                      </a:cubicBezTo>
                      <a:cubicBezTo>
                        <a:pt x="31" y="55"/>
                        <a:pt x="34" y="57"/>
                        <a:pt x="36" y="57"/>
                      </a:cubicBezTo>
                      <a:cubicBezTo>
                        <a:pt x="37" y="57"/>
                        <a:pt x="38" y="57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8" y="56"/>
                        <a:pt x="38" y="56"/>
                        <a:pt x="38" y="56"/>
                      </a:cubicBezTo>
                      <a:cubicBezTo>
                        <a:pt x="32" y="44"/>
                        <a:pt x="39" y="35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6" y="26"/>
                        <a:pt x="46" y="26"/>
                        <a:pt x="46" y="26"/>
                      </a:cubicBezTo>
                      <a:cubicBezTo>
                        <a:pt x="46" y="22"/>
                        <a:pt x="37" y="22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9" y="15"/>
                        <a:pt x="38" y="15"/>
                        <a:pt x="37" y="15"/>
                      </a:cubicBezTo>
                      <a:cubicBezTo>
                        <a:pt x="36" y="15"/>
                        <a:pt x="35" y="15"/>
                        <a:pt x="34" y="15"/>
                      </a:cubicBezTo>
                      <a:cubicBezTo>
                        <a:pt x="33" y="16"/>
                        <a:pt x="32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29" y="18"/>
                        <a:pt x="27" y="21"/>
                        <a:pt x="25" y="21"/>
                      </a:cubicBezTo>
                      <a:cubicBezTo>
                        <a:pt x="24" y="21"/>
                        <a:pt x="23" y="21"/>
                        <a:pt x="22" y="20"/>
                      </a:cubicBezTo>
                      <a:cubicBezTo>
                        <a:pt x="20" y="19"/>
                        <a:pt x="18" y="16"/>
                        <a:pt x="20" y="14"/>
                      </a:cubicBezTo>
                      <a:cubicBezTo>
                        <a:pt x="21" y="13"/>
                        <a:pt x="23" y="13"/>
                        <a:pt x="24" y="13"/>
                      </a:cubicBezTo>
                      <a:cubicBezTo>
                        <a:pt x="26" y="13"/>
                        <a:pt x="28" y="14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4" y="7"/>
                        <a:pt x="27" y="4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</a:path>
                  </a:pathLst>
                </a:custGeom>
                <a:solidFill>
                  <a:srgbClr val="8534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6" name="Freeform 2581"/>
                <p:cNvSpPr/>
                <p:nvPr/>
              </p:nvSpPr>
              <p:spPr bwMode="auto">
                <a:xfrm>
                  <a:off x="3269" y="3886"/>
                  <a:ext cx="37" cy="43"/>
                </a:xfrm>
                <a:custGeom>
                  <a:avLst/>
                  <a:gdLst>
                    <a:gd name="T0" fmla="*/ 25 w 29"/>
                    <a:gd name="T1" fmla="*/ 0 h 34"/>
                    <a:gd name="T2" fmla="*/ 23 w 29"/>
                    <a:gd name="T3" fmla="*/ 1 h 34"/>
                    <a:gd name="T4" fmla="*/ 21 w 29"/>
                    <a:gd name="T5" fmla="*/ 1 h 34"/>
                    <a:gd name="T6" fmla="*/ 19 w 29"/>
                    <a:gd name="T7" fmla="*/ 0 h 34"/>
                    <a:gd name="T8" fmla="*/ 19 w 29"/>
                    <a:gd name="T9" fmla="*/ 0 h 34"/>
                    <a:gd name="T10" fmla="*/ 15 w 29"/>
                    <a:gd name="T11" fmla="*/ 3 h 34"/>
                    <a:gd name="T12" fmla="*/ 14 w 29"/>
                    <a:gd name="T13" fmla="*/ 3 h 34"/>
                    <a:gd name="T14" fmla="*/ 14 w 29"/>
                    <a:gd name="T15" fmla="*/ 3 h 34"/>
                    <a:gd name="T16" fmla="*/ 6 w 29"/>
                    <a:gd name="T17" fmla="*/ 33 h 34"/>
                    <a:gd name="T18" fmla="*/ 6 w 29"/>
                    <a:gd name="T19" fmla="*/ 33 h 34"/>
                    <a:gd name="T20" fmla="*/ 8 w 29"/>
                    <a:gd name="T21" fmla="*/ 33 h 34"/>
                    <a:gd name="T22" fmla="*/ 12 w 29"/>
                    <a:gd name="T23" fmla="*/ 34 h 34"/>
                    <a:gd name="T24" fmla="*/ 12 w 29"/>
                    <a:gd name="T25" fmla="*/ 34 h 34"/>
                    <a:gd name="T26" fmla="*/ 12 w 29"/>
                    <a:gd name="T27" fmla="*/ 34 h 34"/>
                    <a:gd name="T28" fmla="*/ 15 w 29"/>
                    <a:gd name="T29" fmla="*/ 12 h 34"/>
                    <a:gd name="T30" fmla="*/ 16 w 29"/>
                    <a:gd name="T31" fmla="*/ 11 h 34"/>
                    <a:gd name="T32" fmla="*/ 19 w 29"/>
                    <a:gd name="T33" fmla="*/ 15 h 34"/>
                    <a:gd name="T34" fmla="*/ 22 w 29"/>
                    <a:gd name="T35" fmla="*/ 19 h 34"/>
                    <a:gd name="T36" fmla="*/ 25 w 29"/>
                    <a:gd name="T37" fmla="*/ 18 h 34"/>
                    <a:gd name="T38" fmla="*/ 27 w 29"/>
                    <a:gd name="T39" fmla="*/ 4 h 34"/>
                    <a:gd name="T40" fmla="*/ 25 w 29"/>
                    <a:gd name="T41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9" h="34">
                      <a:moveTo>
                        <a:pt x="25" y="0"/>
                      </a:moveTo>
                      <a:cubicBezTo>
                        <a:pt x="24" y="0"/>
                        <a:pt x="24" y="0"/>
                        <a:pt x="23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1"/>
                        <a:pt x="20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2"/>
                        <a:pt x="17" y="3"/>
                        <a:pt x="15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7" y="12"/>
                        <a:pt x="0" y="21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7" y="33"/>
                        <a:pt x="8" y="33"/>
                        <a:pt x="8" y="33"/>
                      </a:cubicBezTo>
                      <a:cubicBezTo>
                        <a:pt x="10" y="33"/>
                        <a:pt x="11" y="33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19" y="27"/>
                        <a:pt x="11" y="19"/>
                        <a:pt x="15" y="12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8" y="11"/>
                        <a:pt x="19" y="13"/>
                        <a:pt x="19" y="15"/>
                      </a:cubicBezTo>
                      <a:cubicBezTo>
                        <a:pt x="20" y="17"/>
                        <a:pt x="20" y="19"/>
                        <a:pt x="22" y="19"/>
                      </a:cubicBezTo>
                      <a:cubicBezTo>
                        <a:pt x="23" y="19"/>
                        <a:pt x="23" y="19"/>
                        <a:pt x="25" y="18"/>
                      </a:cubicBezTo>
                      <a:cubicBezTo>
                        <a:pt x="29" y="15"/>
                        <a:pt x="26" y="9"/>
                        <a:pt x="27" y="4"/>
                      </a:cubicBezTo>
                      <a:cubicBezTo>
                        <a:pt x="27" y="1"/>
                        <a:pt x="26" y="0"/>
                        <a:pt x="25" y="0"/>
                      </a:cubicBezTo>
                    </a:path>
                  </a:pathLst>
                </a:custGeom>
                <a:solidFill>
                  <a:srgbClr val="8939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7" name="Freeform 2582"/>
                <p:cNvSpPr/>
                <p:nvPr/>
              </p:nvSpPr>
              <p:spPr bwMode="auto">
                <a:xfrm>
                  <a:off x="4156" y="3995"/>
                  <a:ext cx="35" cy="19"/>
                </a:xfrm>
                <a:custGeom>
                  <a:avLst/>
                  <a:gdLst>
                    <a:gd name="T0" fmla="*/ 25 w 28"/>
                    <a:gd name="T1" fmla="*/ 0 h 15"/>
                    <a:gd name="T2" fmla="*/ 0 w 28"/>
                    <a:gd name="T3" fmla="*/ 14 h 15"/>
                    <a:gd name="T4" fmla="*/ 5 w 28"/>
                    <a:gd name="T5" fmla="*/ 15 h 15"/>
                    <a:gd name="T6" fmla="*/ 9 w 28"/>
                    <a:gd name="T7" fmla="*/ 15 h 15"/>
                    <a:gd name="T8" fmla="*/ 13 w 28"/>
                    <a:gd name="T9" fmla="*/ 14 h 15"/>
                    <a:gd name="T10" fmla="*/ 17 w 28"/>
                    <a:gd name="T11" fmla="*/ 15 h 15"/>
                    <a:gd name="T12" fmla="*/ 17 w 28"/>
                    <a:gd name="T13" fmla="*/ 15 h 15"/>
                    <a:gd name="T14" fmla="*/ 28 w 28"/>
                    <a:gd name="T15" fmla="*/ 0 h 15"/>
                    <a:gd name="T16" fmla="*/ 28 w 28"/>
                    <a:gd name="T17" fmla="*/ 0 h 15"/>
                    <a:gd name="T18" fmla="*/ 25 w 28"/>
                    <a:gd name="T1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15">
                      <a:moveTo>
                        <a:pt x="25" y="0"/>
                      </a:moveTo>
                      <a:cubicBezTo>
                        <a:pt x="15" y="0"/>
                        <a:pt x="9" y="9"/>
                        <a:pt x="0" y="14"/>
                      </a:cubicBezTo>
                      <a:cubicBezTo>
                        <a:pt x="2" y="15"/>
                        <a:pt x="3" y="15"/>
                        <a:pt x="5" y="15"/>
                      </a:cubicBezTo>
                      <a:cubicBezTo>
                        <a:pt x="6" y="15"/>
                        <a:pt x="8" y="15"/>
                        <a:pt x="9" y="15"/>
                      </a:cubicBezTo>
                      <a:cubicBezTo>
                        <a:pt x="11" y="14"/>
                        <a:pt x="12" y="14"/>
                        <a:pt x="13" y="14"/>
                      </a:cubicBezTo>
                      <a:cubicBezTo>
                        <a:pt x="15" y="14"/>
                        <a:pt x="16" y="14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22" y="11"/>
                        <a:pt x="28" y="8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7" y="0"/>
                        <a:pt x="26" y="0"/>
                        <a:pt x="25" y="0"/>
                      </a:cubicBezTo>
                    </a:path>
                  </a:pathLst>
                </a:custGeom>
                <a:solidFill>
                  <a:srgbClr val="653F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8" name="Freeform 2583"/>
                <p:cNvSpPr/>
                <p:nvPr/>
              </p:nvSpPr>
              <p:spPr bwMode="auto">
                <a:xfrm>
                  <a:off x="2963" y="3316"/>
                  <a:ext cx="20" cy="18"/>
                </a:xfrm>
                <a:custGeom>
                  <a:avLst/>
                  <a:gdLst>
                    <a:gd name="T0" fmla="*/ 3 w 16"/>
                    <a:gd name="T1" fmla="*/ 0 h 14"/>
                    <a:gd name="T2" fmla="*/ 1 w 16"/>
                    <a:gd name="T3" fmla="*/ 1 h 14"/>
                    <a:gd name="T4" fmla="*/ 1 w 16"/>
                    <a:gd name="T5" fmla="*/ 1 h 14"/>
                    <a:gd name="T6" fmla="*/ 8 w 16"/>
                    <a:gd name="T7" fmla="*/ 14 h 14"/>
                    <a:gd name="T8" fmla="*/ 10 w 16"/>
                    <a:gd name="T9" fmla="*/ 14 h 14"/>
                    <a:gd name="T10" fmla="*/ 13 w 16"/>
                    <a:gd name="T11" fmla="*/ 13 h 14"/>
                    <a:gd name="T12" fmla="*/ 7 w 16"/>
                    <a:gd name="T13" fmla="*/ 2 h 14"/>
                    <a:gd name="T14" fmla="*/ 7 w 16"/>
                    <a:gd name="T15" fmla="*/ 2 h 14"/>
                    <a:gd name="T16" fmla="*/ 3 w 16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4">
                      <a:moveTo>
                        <a:pt x="3" y="0"/>
                      </a:moveTo>
                      <a:cubicBezTo>
                        <a:pt x="2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7"/>
                        <a:pt x="2" y="11"/>
                        <a:pt x="8" y="14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1" y="14"/>
                        <a:pt x="12" y="14"/>
                        <a:pt x="13" y="13"/>
                      </a:cubicBezTo>
                      <a:cubicBezTo>
                        <a:pt x="16" y="7"/>
                        <a:pt x="6" y="7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5F3B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99" name="Freeform 2584"/>
                <p:cNvSpPr>
                  <a:spLocks noEditPoints="1"/>
                </p:cNvSpPr>
                <p:nvPr/>
              </p:nvSpPr>
              <p:spPr bwMode="auto">
                <a:xfrm>
                  <a:off x="3578" y="3480"/>
                  <a:ext cx="141" cy="85"/>
                </a:xfrm>
                <a:custGeom>
                  <a:avLst/>
                  <a:gdLst>
                    <a:gd name="T0" fmla="*/ 96 w 112"/>
                    <a:gd name="T1" fmla="*/ 42 h 67"/>
                    <a:gd name="T2" fmla="*/ 96 w 112"/>
                    <a:gd name="T3" fmla="*/ 48 h 67"/>
                    <a:gd name="T4" fmla="*/ 92 w 112"/>
                    <a:gd name="T5" fmla="*/ 46 h 67"/>
                    <a:gd name="T6" fmla="*/ 92 w 112"/>
                    <a:gd name="T7" fmla="*/ 46 h 67"/>
                    <a:gd name="T8" fmla="*/ 100 w 112"/>
                    <a:gd name="T9" fmla="*/ 1 h 67"/>
                    <a:gd name="T10" fmla="*/ 94 w 112"/>
                    <a:gd name="T11" fmla="*/ 2 h 67"/>
                    <a:gd name="T12" fmla="*/ 91 w 112"/>
                    <a:gd name="T13" fmla="*/ 1 h 67"/>
                    <a:gd name="T14" fmla="*/ 90 w 112"/>
                    <a:gd name="T15" fmla="*/ 3 h 67"/>
                    <a:gd name="T16" fmla="*/ 86 w 112"/>
                    <a:gd name="T17" fmla="*/ 21 h 67"/>
                    <a:gd name="T18" fmla="*/ 75 w 112"/>
                    <a:gd name="T19" fmla="*/ 21 h 67"/>
                    <a:gd name="T20" fmla="*/ 60 w 112"/>
                    <a:gd name="T21" fmla="*/ 9 h 67"/>
                    <a:gd name="T22" fmla="*/ 52 w 112"/>
                    <a:gd name="T23" fmla="*/ 16 h 67"/>
                    <a:gd name="T24" fmla="*/ 48 w 112"/>
                    <a:gd name="T25" fmla="*/ 24 h 67"/>
                    <a:gd name="T26" fmla="*/ 41 w 112"/>
                    <a:gd name="T27" fmla="*/ 22 h 67"/>
                    <a:gd name="T28" fmla="*/ 27 w 112"/>
                    <a:gd name="T29" fmla="*/ 31 h 67"/>
                    <a:gd name="T30" fmla="*/ 22 w 112"/>
                    <a:gd name="T31" fmla="*/ 31 h 67"/>
                    <a:gd name="T32" fmla="*/ 1 w 112"/>
                    <a:gd name="T33" fmla="*/ 42 h 67"/>
                    <a:gd name="T34" fmla="*/ 1 w 112"/>
                    <a:gd name="T35" fmla="*/ 42 h 67"/>
                    <a:gd name="T36" fmla="*/ 0 w 112"/>
                    <a:gd name="T37" fmla="*/ 45 h 67"/>
                    <a:gd name="T38" fmla="*/ 2 w 112"/>
                    <a:gd name="T39" fmla="*/ 45 h 67"/>
                    <a:gd name="T40" fmla="*/ 12 w 112"/>
                    <a:gd name="T41" fmla="*/ 46 h 67"/>
                    <a:gd name="T42" fmla="*/ 30 w 112"/>
                    <a:gd name="T43" fmla="*/ 43 h 67"/>
                    <a:gd name="T44" fmla="*/ 30 w 112"/>
                    <a:gd name="T45" fmla="*/ 43 h 67"/>
                    <a:gd name="T46" fmla="*/ 32 w 112"/>
                    <a:gd name="T47" fmla="*/ 41 h 67"/>
                    <a:gd name="T48" fmla="*/ 57 w 112"/>
                    <a:gd name="T49" fmla="*/ 32 h 67"/>
                    <a:gd name="T50" fmla="*/ 57 w 112"/>
                    <a:gd name="T51" fmla="*/ 32 h 67"/>
                    <a:gd name="T52" fmla="*/ 57 w 112"/>
                    <a:gd name="T53" fmla="*/ 32 h 67"/>
                    <a:gd name="T54" fmla="*/ 57 w 112"/>
                    <a:gd name="T55" fmla="*/ 26 h 67"/>
                    <a:gd name="T56" fmla="*/ 70 w 112"/>
                    <a:gd name="T57" fmla="*/ 38 h 67"/>
                    <a:gd name="T58" fmla="*/ 78 w 112"/>
                    <a:gd name="T59" fmla="*/ 41 h 67"/>
                    <a:gd name="T60" fmla="*/ 83 w 112"/>
                    <a:gd name="T61" fmla="*/ 40 h 67"/>
                    <a:gd name="T62" fmla="*/ 83 w 112"/>
                    <a:gd name="T63" fmla="*/ 40 h 67"/>
                    <a:gd name="T64" fmla="*/ 92 w 112"/>
                    <a:gd name="T65" fmla="*/ 46 h 67"/>
                    <a:gd name="T66" fmla="*/ 92 w 112"/>
                    <a:gd name="T67" fmla="*/ 46 h 67"/>
                    <a:gd name="T68" fmla="*/ 88 w 112"/>
                    <a:gd name="T69" fmla="*/ 67 h 67"/>
                    <a:gd name="T70" fmla="*/ 101 w 112"/>
                    <a:gd name="T71" fmla="*/ 37 h 67"/>
                    <a:gd name="T72" fmla="*/ 90 w 112"/>
                    <a:gd name="T73" fmla="*/ 38 h 67"/>
                    <a:gd name="T74" fmla="*/ 94 w 112"/>
                    <a:gd name="T75" fmla="*/ 25 h 67"/>
                    <a:gd name="T76" fmla="*/ 100 w 112"/>
                    <a:gd name="T77" fmla="*/ 11 h 67"/>
                    <a:gd name="T78" fmla="*/ 109 w 112"/>
                    <a:gd name="T79" fmla="*/ 16 h 67"/>
                    <a:gd name="T80" fmla="*/ 112 w 112"/>
                    <a:gd name="T81" fmla="*/ 12 h 67"/>
                    <a:gd name="T82" fmla="*/ 105 w 112"/>
                    <a:gd name="T83" fmla="*/ 0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12" h="67">
                      <a:moveTo>
                        <a:pt x="92" y="46"/>
                      </a:moveTo>
                      <a:cubicBezTo>
                        <a:pt x="94" y="45"/>
                        <a:pt x="95" y="43"/>
                        <a:pt x="96" y="42"/>
                      </a:cubicBezTo>
                      <a:cubicBezTo>
                        <a:pt x="97" y="43"/>
                        <a:pt x="98" y="44"/>
                        <a:pt x="98" y="45"/>
                      </a:cubicBezTo>
                      <a:cubicBezTo>
                        <a:pt x="97" y="47"/>
                        <a:pt x="97" y="48"/>
                        <a:pt x="96" y="48"/>
                      </a:cubicBezTo>
                      <a:cubicBezTo>
                        <a:pt x="95" y="48"/>
                        <a:pt x="93" y="47"/>
                        <a:pt x="92" y="46"/>
                      </a:cubicBezTo>
                      <a:cubicBezTo>
                        <a:pt x="92" y="46"/>
                        <a:pt x="92" y="46"/>
                        <a:pt x="92" y="46"/>
                      </a:cubicBezTo>
                      <a:cubicBezTo>
                        <a:pt x="92" y="46"/>
                        <a:pt x="92" y="46"/>
                        <a:pt x="92" y="46"/>
                      </a:cubicBezTo>
                      <a:cubicBezTo>
                        <a:pt x="92" y="46"/>
                        <a:pt x="92" y="46"/>
                        <a:pt x="92" y="46"/>
                      </a:cubicBezTo>
                      <a:moveTo>
                        <a:pt x="104" y="0"/>
                      </a:moveTo>
                      <a:cubicBezTo>
                        <a:pt x="102" y="0"/>
                        <a:pt x="101" y="1"/>
                        <a:pt x="100" y="1"/>
                      </a:cubicBezTo>
                      <a:cubicBezTo>
                        <a:pt x="98" y="2"/>
                        <a:pt x="97" y="2"/>
                        <a:pt x="96" y="2"/>
                      </a:cubicBezTo>
                      <a:cubicBezTo>
                        <a:pt x="95" y="2"/>
                        <a:pt x="94" y="2"/>
                        <a:pt x="94" y="2"/>
                      </a:cubicBezTo>
                      <a:cubicBezTo>
                        <a:pt x="94" y="2"/>
                        <a:pt x="94" y="2"/>
                        <a:pt x="94" y="2"/>
                      </a:cubicBezTo>
                      <a:cubicBezTo>
                        <a:pt x="93" y="2"/>
                        <a:pt x="92" y="1"/>
                        <a:pt x="91" y="1"/>
                      </a:cubicBezTo>
                      <a:cubicBezTo>
                        <a:pt x="91" y="1"/>
                        <a:pt x="91" y="1"/>
                        <a:pt x="91" y="1"/>
                      </a:cubicBezTo>
                      <a:cubicBezTo>
                        <a:pt x="91" y="1"/>
                        <a:pt x="90" y="2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101" y="11"/>
                        <a:pt x="86" y="15"/>
                        <a:pt x="86" y="21"/>
                      </a:cubicBezTo>
                      <a:cubicBezTo>
                        <a:pt x="86" y="23"/>
                        <a:pt x="85" y="23"/>
                        <a:pt x="83" y="23"/>
                      </a:cubicBezTo>
                      <a:cubicBezTo>
                        <a:pt x="81" y="23"/>
                        <a:pt x="78" y="21"/>
                        <a:pt x="75" y="21"/>
                      </a:cubicBezTo>
                      <a:cubicBezTo>
                        <a:pt x="69" y="19"/>
                        <a:pt x="65" y="13"/>
                        <a:pt x="60" y="9"/>
                      </a:cubicBez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58" y="11"/>
                        <a:pt x="57" y="16"/>
                        <a:pt x="52" y="16"/>
                      </a:cubicBez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2" y="16"/>
                        <a:pt x="52" y="16"/>
                        <a:pt x="52" y="16"/>
                      </a:cubicBezTo>
                      <a:cubicBezTo>
                        <a:pt x="51" y="19"/>
                        <a:pt x="51" y="24"/>
                        <a:pt x="48" y="24"/>
                      </a:cubicBezTo>
                      <a:cubicBezTo>
                        <a:pt x="47" y="24"/>
                        <a:pt x="45" y="24"/>
                        <a:pt x="44" y="23"/>
                      </a:cubicBezTo>
                      <a:cubicBezTo>
                        <a:pt x="43" y="22"/>
                        <a:pt x="42" y="22"/>
                        <a:pt x="41" y="22"/>
                      </a:cubicBezTo>
                      <a:cubicBezTo>
                        <a:pt x="38" y="22"/>
                        <a:pt x="37" y="25"/>
                        <a:pt x="35" y="27"/>
                      </a:cubicBezTo>
                      <a:cubicBezTo>
                        <a:pt x="33" y="30"/>
                        <a:pt x="30" y="31"/>
                        <a:pt x="27" y="31"/>
                      </a:cubicBezTo>
                      <a:cubicBezTo>
                        <a:pt x="25" y="31"/>
                        <a:pt x="24" y="31"/>
                        <a:pt x="22" y="31"/>
                      </a:cubicBezTo>
                      <a:cubicBezTo>
                        <a:pt x="22" y="31"/>
                        <a:pt x="22" y="31"/>
                        <a:pt x="22" y="31"/>
                      </a:cubicBezTo>
                      <a:cubicBezTo>
                        <a:pt x="21" y="31"/>
                        <a:pt x="20" y="31"/>
                        <a:pt x="20" y="31"/>
                      </a:cubicBezTo>
                      <a:cubicBezTo>
                        <a:pt x="11" y="31"/>
                        <a:pt x="5" y="34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1" y="43"/>
                        <a:pt x="1" y="44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5"/>
                        <a:pt x="1" y="45"/>
                        <a:pt x="2" y="45"/>
                      </a:cubicBezTo>
                      <a:cubicBezTo>
                        <a:pt x="7" y="45"/>
                        <a:pt x="10" y="39"/>
                        <a:pt x="15" y="38"/>
                      </a:cubicBezTo>
                      <a:cubicBezTo>
                        <a:pt x="17" y="42"/>
                        <a:pt x="12" y="42"/>
                        <a:pt x="12" y="46"/>
                      </a:cubicBezTo>
                      <a:cubicBezTo>
                        <a:pt x="17" y="45"/>
                        <a:pt x="22" y="42"/>
                        <a:pt x="26" y="42"/>
                      </a:cubicBezTo>
                      <a:cubicBezTo>
                        <a:pt x="28" y="42"/>
                        <a:pt x="29" y="42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0" y="43"/>
                        <a:pt x="30" y="43"/>
                        <a:pt x="30" y="43"/>
                      </a:cubicBezTo>
                      <a:cubicBezTo>
                        <a:pt x="31" y="42"/>
                        <a:pt x="31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38" y="32"/>
                        <a:pt x="49" y="36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55" y="30"/>
                        <a:pt x="52" y="28"/>
                        <a:pt x="57" y="26"/>
                      </a:cubicBezTo>
                      <a:cubicBezTo>
                        <a:pt x="58" y="26"/>
                        <a:pt x="59" y="26"/>
                        <a:pt x="60" y="26"/>
                      </a:cubicBezTo>
                      <a:cubicBezTo>
                        <a:pt x="65" y="26"/>
                        <a:pt x="69" y="31"/>
                        <a:pt x="70" y="38"/>
                      </a:cubicBezTo>
                      <a:cubicBezTo>
                        <a:pt x="71" y="40"/>
                        <a:pt x="72" y="41"/>
                        <a:pt x="74" y="41"/>
                      </a:cubicBezTo>
                      <a:cubicBezTo>
                        <a:pt x="75" y="41"/>
                        <a:pt x="76" y="41"/>
                        <a:pt x="78" y="41"/>
                      </a:cubicBezTo>
                      <a:cubicBezTo>
                        <a:pt x="79" y="40"/>
                        <a:pt x="80" y="40"/>
                        <a:pt x="81" y="40"/>
                      </a:cubicBezTo>
                      <a:cubicBezTo>
                        <a:pt x="82" y="40"/>
                        <a:pt x="83" y="40"/>
                        <a:pt x="83" y="40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86" y="42"/>
                        <a:pt x="89" y="44"/>
                        <a:pt x="92" y="46"/>
                      </a:cubicBezTo>
                      <a:cubicBezTo>
                        <a:pt x="92" y="46"/>
                        <a:pt x="92" y="46"/>
                        <a:pt x="92" y="46"/>
                      </a:cubicBezTo>
                      <a:cubicBezTo>
                        <a:pt x="92" y="46"/>
                        <a:pt x="92" y="46"/>
                        <a:pt x="92" y="46"/>
                      </a:cubicBezTo>
                      <a:cubicBezTo>
                        <a:pt x="92" y="46"/>
                        <a:pt x="92" y="46"/>
                        <a:pt x="92" y="46"/>
                      </a:cubicBezTo>
                      <a:cubicBezTo>
                        <a:pt x="91" y="52"/>
                        <a:pt x="86" y="57"/>
                        <a:pt x="88" y="67"/>
                      </a:cubicBezTo>
                      <a:cubicBezTo>
                        <a:pt x="88" y="67"/>
                        <a:pt x="88" y="67"/>
                        <a:pt x="88" y="67"/>
                      </a:cubicBezTo>
                      <a:cubicBezTo>
                        <a:pt x="93" y="60"/>
                        <a:pt x="96" y="55"/>
                        <a:pt x="101" y="52"/>
                      </a:cubicBezTo>
                      <a:cubicBezTo>
                        <a:pt x="106" y="48"/>
                        <a:pt x="103" y="42"/>
                        <a:pt x="101" y="37"/>
                      </a:cubicBezTo>
                      <a:cubicBezTo>
                        <a:pt x="100" y="35"/>
                        <a:pt x="99" y="35"/>
                        <a:pt x="98" y="35"/>
                      </a:cubicBezTo>
                      <a:cubicBezTo>
                        <a:pt x="95" y="35"/>
                        <a:pt x="93" y="37"/>
                        <a:pt x="90" y="38"/>
                      </a:cubicBezTo>
                      <a:cubicBezTo>
                        <a:pt x="91" y="33"/>
                        <a:pt x="93" y="29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4" y="25"/>
                        <a:pt x="94" y="25"/>
                        <a:pt x="94" y="25"/>
                      </a:cubicBezTo>
                      <a:cubicBezTo>
                        <a:pt x="96" y="20"/>
                        <a:pt x="93" y="14"/>
                        <a:pt x="100" y="11"/>
                      </a:cubicBezTo>
                      <a:cubicBezTo>
                        <a:pt x="100" y="11"/>
                        <a:pt x="101" y="11"/>
                        <a:pt x="102" y="11"/>
                      </a:cubicBezTo>
                      <a:cubicBezTo>
                        <a:pt x="105" y="11"/>
                        <a:pt x="107" y="14"/>
                        <a:pt x="109" y="16"/>
                      </a:cubicBezTo>
                      <a:cubicBezTo>
                        <a:pt x="109" y="16"/>
                        <a:pt x="109" y="16"/>
                        <a:pt x="110" y="16"/>
                      </a:cubicBezTo>
                      <a:cubicBezTo>
                        <a:pt x="110" y="15"/>
                        <a:pt x="111" y="13"/>
                        <a:pt x="112" y="12"/>
                      </a:cubicBezTo>
                      <a:cubicBezTo>
                        <a:pt x="106" y="10"/>
                        <a:pt x="107" y="4"/>
                        <a:pt x="105" y="0"/>
                      </a:cubicBezTo>
                      <a:cubicBezTo>
                        <a:pt x="105" y="0"/>
                        <a:pt x="105" y="0"/>
                        <a:pt x="105" y="0"/>
                      </a:cubicBezTo>
                      <a:cubicBezTo>
                        <a:pt x="104" y="0"/>
                        <a:pt x="104" y="0"/>
                        <a:pt x="104" y="0"/>
                      </a:cubicBezTo>
                    </a:path>
                  </a:pathLst>
                </a:custGeom>
                <a:solidFill>
                  <a:srgbClr val="AC3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0" name="Freeform 2585"/>
                <p:cNvSpPr/>
                <p:nvPr/>
              </p:nvSpPr>
              <p:spPr bwMode="auto">
                <a:xfrm>
                  <a:off x="3710" y="3465"/>
                  <a:ext cx="51" cy="30"/>
                </a:xfrm>
                <a:custGeom>
                  <a:avLst/>
                  <a:gdLst>
                    <a:gd name="T0" fmla="*/ 24 w 40"/>
                    <a:gd name="T1" fmla="*/ 0 h 24"/>
                    <a:gd name="T2" fmla="*/ 0 w 40"/>
                    <a:gd name="T3" fmla="*/ 12 h 24"/>
                    <a:gd name="T4" fmla="*/ 0 w 40"/>
                    <a:gd name="T5" fmla="*/ 12 h 24"/>
                    <a:gd name="T6" fmla="*/ 7 w 40"/>
                    <a:gd name="T7" fmla="*/ 24 h 24"/>
                    <a:gd name="T8" fmla="*/ 7 w 40"/>
                    <a:gd name="T9" fmla="*/ 24 h 24"/>
                    <a:gd name="T10" fmla="*/ 20 w 40"/>
                    <a:gd name="T11" fmla="*/ 19 h 24"/>
                    <a:gd name="T12" fmla="*/ 28 w 40"/>
                    <a:gd name="T13" fmla="*/ 21 h 24"/>
                    <a:gd name="T14" fmla="*/ 29 w 40"/>
                    <a:gd name="T15" fmla="*/ 21 h 24"/>
                    <a:gd name="T16" fmla="*/ 27 w 40"/>
                    <a:gd name="T17" fmla="*/ 18 h 24"/>
                    <a:gd name="T18" fmla="*/ 27 w 40"/>
                    <a:gd name="T19" fmla="*/ 18 h 24"/>
                    <a:gd name="T20" fmla="*/ 27 w 40"/>
                    <a:gd name="T21" fmla="*/ 18 h 24"/>
                    <a:gd name="T22" fmla="*/ 21 w 40"/>
                    <a:gd name="T23" fmla="*/ 14 h 24"/>
                    <a:gd name="T24" fmla="*/ 21 w 40"/>
                    <a:gd name="T25" fmla="*/ 14 h 24"/>
                    <a:gd name="T26" fmla="*/ 6 w 40"/>
                    <a:gd name="T27" fmla="*/ 17 h 24"/>
                    <a:gd name="T28" fmla="*/ 21 w 40"/>
                    <a:gd name="T29" fmla="*/ 7 h 24"/>
                    <a:gd name="T30" fmla="*/ 21 w 40"/>
                    <a:gd name="T31" fmla="*/ 7 h 24"/>
                    <a:gd name="T32" fmla="*/ 22 w 40"/>
                    <a:gd name="T33" fmla="*/ 12 h 24"/>
                    <a:gd name="T34" fmla="*/ 27 w 40"/>
                    <a:gd name="T35" fmla="*/ 13 h 24"/>
                    <a:gd name="T36" fmla="*/ 30 w 40"/>
                    <a:gd name="T37" fmla="*/ 13 h 24"/>
                    <a:gd name="T38" fmla="*/ 32 w 40"/>
                    <a:gd name="T39" fmla="*/ 13 h 24"/>
                    <a:gd name="T40" fmla="*/ 34 w 40"/>
                    <a:gd name="T41" fmla="*/ 13 h 24"/>
                    <a:gd name="T42" fmla="*/ 34 w 40"/>
                    <a:gd name="T43" fmla="*/ 13 h 24"/>
                    <a:gd name="T44" fmla="*/ 34 w 40"/>
                    <a:gd name="T45" fmla="*/ 13 h 24"/>
                    <a:gd name="T46" fmla="*/ 38 w 40"/>
                    <a:gd name="T47" fmla="*/ 12 h 24"/>
                    <a:gd name="T48" fmla="*/ 38 w 40"/>
                    <a:gd name="T49" fmla="*/ 12 h 24"/>
                    <a:gd name="T50" fmla="*/ 38 w 40"/>
                    <a:gd name="T51" fmla="*/ 12 h 24"/>
                    <a:gd name="T52" fmla="*/ 38 w 40"/>
                    <a:gd name="T53" fmla="*/ 12 h 24"/>
                    <a:gd name="T54" fmla="*/ 38 w 40"/>
                    <a:gd name="T55" fmla="*/ 12 h 24"/>
                    <a:gd name="T56" fmla="*/ 39 w 40"/>
                    <a:gd name="T57" fmla="*/ 6 h 24"/>
                    <a:gd name="T58" fmla="*/ 39 w 40"/>
                    <a:gd name="T59" fmla="*/ 6 h 24"/>
                    <a:gd name="T60" fmla="*/ 39 w 40"/>
                    <a:gd name="T61" fmla="*/ 6 h 24"/>
                    <a:gd name="T62" fmla="*/ 38 w 40"/>
                    <a:gd name="T63" fmla="*/ 6 h 24"/>
                    <a:gd name="T64" fmla="*/ 24 w 40"/>
                    <a:gd name="T65" fmla="*/ 0 h 24"/>
                    <a:gd name="T66" fmla="*/ 24 w 40"/>
                    <a:gd name="T6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0" h="24">
                      <a:moveTo>
                        <a:pt x="24" y="0"/>
                      </a:moveTo>
                      <a:cubicBezTo>
                        <a:pt x="16" y="4"/>
                        <a:pt x="8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16"/>
                        <a:pt x="1" y="22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12" y="21"/>
                        <a:pt x="16" y="19"/>
                        <a:pt x="20" y="19"/>
                      </a:cubicBezTo>
                      <a:cubicBezTo>
                        <a:pt x="23" y="19"/>
                        <a:pt x="25" y="20"/>
                        <a:pt x="28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8" y="20"/>
                        <a:pt x="28" y="19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5" y="17"/>
                        <a:pt x="23" y="15"/>
                        <a:pt x="21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17" y="15"/>
                        <a:pt x="13" y="16"/>
                        <a:pt x="6" y="17"/>
                      </a:cubicBezTo>
                      <a:cubicBezTo>
                        <a:pt x="12" y="12"/>
                        <a:pt x="15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4" y="7"/>
                        <a:pt x="23" y="10"/>
                        <a:pt x="22" y="12"/>
                      </a:cubicBezTo>
                      <a:cubicBezTo>
                        <a:pt x="24" y="13"/>
                        <a:pt x="26" y="13"/>
                        <a:pt x="27" y="13"/>
                      </a:cubicBezTo>
                      <a:cubicBezTo>
                        <a:pt x="28" y="13"/>
                        <a:pt x="29" y="13"/>
                        <a:pt x="30" y="13"/>
                      </a:cubicBezTo>
                      <a:cubicBezTo>
                        <a:pt x="30" y="13"/>
                        <a:pt x="31" y="13"/>
                        <a:pt x="32" y="13"/>
                      </a:cubicBezTo>
                      <a:cubicBezTo>
                        <a:pt x="33" y="13"/>
                        <a:pt x="33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5" y="13"/>
                        <a:pt x="37" y="13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9" y="11"/>
                        <a:pt x="40" y="9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9" y="6"/>
                        <a:pt x="39" y="6"/>
                        <a:pt x="38" y="6"/>
                      </a:cubicBezTo>
                      <a:cubicBezTo>
                        <a:pt x="33" y="6"/>
                        <a:pt x="28" y="3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solidFill>
                  <a:srgbClr val="AB42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1" name="Freeform 2586"/>
                <p:cNvSpPr/>
                <p:nvPr/>
              </p:nvSpPr>
              <p:spPr bwMode="auto">
                <a:xfrm>
                  <a:off x="3864" y="4102"/>
                  <a:ext cx="31" cy="21"/>
                </a:xfrm>
                <a:custGeom>
                  <a:avLst/>
                  <a:gdLst>
                    <a:gd name="T0" fmla="*/ 24 w 24"/>
                    <a:gd name="T1" fmla="*/ 0 h 17"/>
                    <a:gd name="T2" fmla="*/ 0 w 24"/>
                    <a:gd name="T3" fmla="*/ 15 h 17"/>
                    <a:gd name="T4" fmla="*/ 0 w 24"/>
                    <a:gd name="T5" fmla="*/ 15 h 17"/>
                    <a:gd name="T6" fmla="*/ 2 w 24"/>
                    <a:gd name="T7" fmla="*/ 17 h 17"/>
                    <a:gd name="T8" fmla="*/ 2 w 24"/>
                    <a:gd name="T9" fmla="*/ 17 h 17"/>
                    <a:gd name="T10" fmla="*/ 24 w 24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4" h="17">
                      <a:moveTo>
                        <a:pt x="24" y="0"/>
                      </a:moveTo>
                      <a:cubicBezTo>
                        <a:pt x="14" y="6"/>
                        <a:pt x="7" y="11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6"/>
                        <a:pt x="2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9" y="12"/>
                        <a:pt x="19" y="13"/>
                        <a:pt x="24" y="0"/>
                      </a:cubicBezTo>
                    </a:path>
                  </a:pathLst>
                </a:custGeom>
                <a:solidFill>
                  <a:srgbClr val="5C3D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2" name="Freeform 2587"/>
                <p:cNvSpPr/>
                <p:nvPr/>
              </p:nvSpPr>
              <p:spPr bwMode="auto">
                <a:xfrm>
                  <a:off x="3338" y="3995"/>
                  <a:ext cx="16" cy="5"/>
                </a:xfrm>
                <a:custGeom>
                  <a:avLst/>
                  <a:gdLst>
                    <a:gd name="T0" fmla="*/ 13 w 13"/>
                    <a:gd name="T1" fmla="*/ 0 h 4"/>
                    <a:gd name="T2" fmla="*/ 0 w 13"/>
                    <a:gd name="T3" fmla="*/ 2 h 4"/>
                    <a:gd name="T4" fmla="*/ 7 w 13"/>
                    <a:gd name="T5" fmla="*/ 4 h 4"/>
                    <a:gd name="T6" fmla="*/ 13 w 13"/>
                    <a:gd name="T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4">
                      <a:moveTo>
                        <a:pt x="13" y="0"/>
                      </a:moveTo>
                      <a:cubicBezTo>
                        <a:pt x="9" y="1"/>
                        <a:pt x="5" y="1"/>
                        <a:pt x="0" y="2"/>
                      </a:cubicBezTo>
                      <a:cubicBezTo>
                        <a:pt x="3" y="4"/>
                        <a:pt x="5" y="4"/>
                        <a:pt x="7" y="4"/>
                      </a:cubicBezTo>
                      <a:cubicBezTo>
                        <a:pt x="9" y="4"/>
                        <a:pt x="11" y="3"/>
                        <a:pt x="13" y="0"/>
                      </a:cubicBezTo>
                    </a:path>
                  </a:pathLst>
                </a:custGeom>
                <a:solidFill>
                  <a:srgbClr val="954A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3" name="Freeform 2588"/>
                <p:cNvSpPr/>
                <p:nvPr/>
              </p:nvSpPr>
              <p:spPr bwMode="auto">
                <a:xfrm>
                  <a:off x="3797" y="3479"/>
                  <a:ext cx="40" cy="21"/>
                </a:xfrm>
                <a:custGeom>
                  <a:avLst/>
                  <a:gdLst>
                    <a:gd name="T0" fmla="*/ 5 w 31"/>
                    <a:gd name="T1" fmla="*/ 0 h 17"/>
                    <a:gd name="T2" fmla="*/ 0 w 31"/>
                    <a:gd name="T3" fmla="*/ 7 h 17"/>
                    <a:gd name="T4" fmla="*/ 7 w 31"/>
                    <a:gd name="T5" fmla="*/ 12 h 17"/>
                    <a:gd name="T6" fmla="*/ 7 w 31"/>
                    <a:gd name="T7" fmla="*/ 12 h 17"/>
                    <a:gd name="T8" fmla="*/ 7 w 31"/>
                    <a:gd name="T9" fmla="*/ 12 h 17"/>
                    <a:gd name="T10" fmla="*/ 19 w 31"/>
                    <a:gd name="T11" fmla="*/ 17 h 17"/>
                    <a:gd name="T12" fmla="*/ 19 w 31"/>
                    <a:gd name="T13" fmla="*/ 17 h 17"/>
                    <a:gd name="T14" fmla="*/ 19 w 31"/>
                    <a:gd name="T15" fmla="*/ 17 h 17"/>
                    <a:gd name="T16" fmla="*/ 22 w 31"/>
                    <a:gd name="T17" fmla="*/ 16 h 17"/>
                    <a:gd name="T18" fmla="*/ 25 w 31"/>
                    <a:gd name="T19" fmla="*/ 17 h 17"/>
                    <a:gd name="T20" fmla="*/ 25 w 31"/>
                    <a:gd name="T21" fmla="*/ 17 h 17"/>
                    <a:gd name="T22" fmla="*/ 31 w 31"/>
                    <a:gd name="T23" fmla="*/ 15 h 17"/>
                    <a:gd name="T24" fmla="*/ 31 w 31"/>
                    <a:gd name="T25" fmla="*/ 15 h 17"/>
                    <a:gd name="T26" fmla="*/ 31 w 31"/>
                    <a:gd name="T27" fmla="*/ 15 h 17"/>
                    <a:gd name="T28" fmla="*/ 20 w 31"/>
                    <a:gd name="T29" fmla="*/ 7 h 17"/>
                    <a:gd name="T30" fmla="*/ 20 w 31"/>
                    <a:gd name="T31" fmla="*/ 7 h 17"/>
                    <a:gd name="T32" fmla="*/ 5 w 31"/>
                    <a:gd name="T33" fmla="*/ 0 h 17"/>
                    <a:gd name="T34" fmla="*/ 5 w 31"/>
                    <a:gd name="T35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17">
                      <a:moveTo>
                        <a:pt x="5" y="0"/>
                      </a:moveTo>
                      <a:cubicBezTo>
                        <a:pt x="2" y="2"/>
                        <a:pt x="1" y="4"/>
                        <a:pt x="0" y="7"/>
                      </a:cubicBezTo>
                      <a:cubicBezTo>
                        <a:pt x="1" y="11"/>
                        <a:pt x="5" y="9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1" y="13"/>
                        <a:pt x="15" y="15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20" y="16"/>
                        <a:pt x="21" y="16"/>
                        <a:pt x="22" y="16"/>
                      </a:cubicBezTo>
                      <a:cubicBezTo>
                        <a:pt x="23" y="16"/>
                        <a:pt x="24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7" y="17"/>
                        <a:pt x="29" y="16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28" y="10"/>
                        <a:pt x="19" y="15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5" y="4"/>
                        <a:pt x="10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B4868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4" name="Freeform 2589"/>
                <p:cNvSpPr/>
                <p:nvPr/>
              </p:nvSpPr>
              <p:spPr bwMode="auto">
                <a:xfrm>
                  <a:off x="3852" y="3509"/>
                  <a:ext cx="32" cy="25"/>
                </a:xfrm>
                <a:custGeom>
                  <a:avLst/>
                  <a:gdLst>
                    <a:gd name="T0" fmla="*/ 7 w 26"/>
                    <a:gd name="T1" fmla="*/ 0 h 20"/>
                    <a:gd name="T2" fmla="*/ 7 w 26"/>
                    <a:gd name="T3" fmla="*/ 0 h 20"/>
                    <a:gd name="T4" fmla="*/ 7 w 26"/>
                    <a:gd name="T5" fmla="*/ 0 h 20"/>
                    <a:gd name="T6" fmla="*/ 0 w 26"/>
                    <a:gd name="T7" fmla="*/ 5 h 20"/>
                    <a:gd name="T8" fmla="*/ 4 w 26"/>
                    <a:gd name="T9" fmla="*/ 8 h 20"/>
                    <a:gd name="T10" fmla="*/ 4 w 26"/>
                    <a:gd name="T11" fmla="*/ 8 h 20"/>
                    <a:gd name="T12" fmla="*/ 4 w 26"/>
                    <a:gd name="T13" fmla="*/ 8 h 20"/>
                    <a:gd name="T14" fmla="*/ 15 w 26"/>
                    <a:gd name="T15" fmla="*/ 16 h 20"/>
                    <a:gd name="T16" fmla="*/ 15 w 26"/>
                    <a:gd name="T17" fmla="*/ 16 h 20"/>
                    <a:gd name="T18" fmla="*/ 15 w 26"/>
                    <a:gd name="T19" fmla="*/ 16 h 20"/>
                    <a:gd name="T20" fmla="*/ 16 w 26"/>
                    <a:gd name="T21" fmla="*/ 16 h 20"/>
                    <a:gd name="T22" fmla="*/ 20 w 26"/>
                    <a:gd name="T23" fmla="*/ 18 h 20"/>
                    <a:gd name="T24" fmla="*/ 23 w 26"/>
                    <a:gd name="T25" fmla="*/ 20 h 20"/>
                    <a:gd name="T26" fmla="*/ 26 w 26"/>
                    <a:gd name="T27" fmla="*/ 14 h 20"/>
                    <a:gd name="T28" fmla="*/ 26 w 26"/>
                    <a:gd name="T29" fmla="*/ 14 h 20"/>
                    <a:gd name="T30" fmla="*/ 24 w 26"/>
                    <a:gd name="T31" fmla="*/ 8 h 20"/>
                    <a:gd name="T32" fmla="*/ 24 w 26"/>
                    <a:gd name="T33" fmla="*/ 8 h 20"/>
                    <a:gd name="T34" fmla="*/ 24 w 26"/>
                    <a:gd name="T35" fmla="*/ 8 h 20"/>
                    <a:gd name="T36" fmla="*/ 19 w 26"/>
                    <a:gd name="T37" fmla="*/ 6 h 20"/>
                    <a:gd name="T38" fmla="*/ 19 w 26"/>
                    <a:gd name="T39" fmla="*/ 6 h 20"/>
                    <a:gd name="T40" fmla="*/ 14 w 26"/>
                    <a:gd name="T41" fmla="*/ 9 h 20"/>
                    <a:gd name="T42" fmla="*/ 11 w 26"/>
                    <a:gd name="T43" fmla="*/ 5 h 20"/>
                    <a:gd name="T44" fmla="*/ 7 w 26"/>
                    <a:gd name="T4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6" h="20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4" y="2"/>
                        <a:pt x="2" y="4"/>
                        <a:pt x="0" y="5"/>
                      </a:cubicBezTo>
                      <a:cubicBezTo>
                        <a:pt x="1" y="6"/>
                        <a:pt x="3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8" y="11"/>
                        <a:pt x="12" y="13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5" y="16"/>
                        <a:pt x="15" y="16"/>
                      </a:cubicBezTo>
                      <a:cubicBezTo>
                        <a:pt x="15" y="16"/>
                        <a:pt x="16" y="16"/>
                        <a:pt x="16" y="16"/>
                      </a:cubicBezTo>
                      <a:cubicBezTo>
                        <a:pt x="17" y="16"/>
                        <a:pt x="18" y="17"/>
                        <a:pt x="20" y="18"/>
                      </a:cubicBezTo>
                      <a:cubicBezTo>
                        <a:pt x="21" y="19"/>
                        <a:pt x="22" y="20"/>
                        <a:pt x="23" y="20"/>
                      </a:cubicBezTo>
                      <a:cubicBezTo>
                        <a:pt x="25" y="20"/>
                        <a:pt x="26" y="19"/>
                        <a:pt x="26" y="14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5" y="12"/>
                        <a:pt x="25" y="10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2" y="8"/>
                        <a:pt x="21" y="7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7" y="8"/>
                        <a:pt x="15" y="9"/>
                        <a:pt x="14" y="9"/>
                      </a:cubicBezTo>
                      <a:cubicBezTo>
                        <a:pt x="12" y="9"/>
                        <a:pt x="11" y="7"/>
                        <a:pt x="11" y="5"/>
                      </a:cubicBezTo>
                      <a:cubicBezTo>
                        <a:pt x="10" y="2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A778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5" name="Freeform 2590"/>
                <p:cNvSpPr/>
                <p:nvPr/>
              </p:nvSpPr>
              <p:spPr bwMode="auto">
                <a:xfrm>
                  <a:off x="3840" y="3502"/>
                  <a:ext cx="20" cy="15"/>
                </a:xfrm>
                <a:custGeom>
                  <a:avLst/>
                  <a:gdLst>
                    <a:gd name="T0" fmla="*/ 3 w 16"/>
                    <a:gd name="T1" fmla="*/ 1 h 12"/>
                    <a:gd name="T2" fmla="*/ 3 w 16"/>
                    <a:gd name="T3" fmla="*/ 1 h 12"/>
                    <a:gd name="T4" fmla="*/ 0 w 16"/>
                    <a:gd name="T5" fmla="*/ 5 h 12"/>
                    <a:gd name="T6" fmla="*/ 0 w 16"/>
                    <a:gd name="T7" fmla="*/ 5 h 12"/>
                    <a:gd name="T8" fmla="*/ 0 w 16"/>
                    <a:gd name="T9" fmla="*/ 5 h 12"/>
                    <a:gd name="T10" fmla="*/ 5 w 16"/>
                    <a:gd name="T11" fmla="*/ 12 h 12"/>
                    <a:gd name="T12" fmla="*/ 5 w 16"/>
                    <a:gd name="T13" fmla="*/ 12 h 12"/>
                    <a:gd name="T14" fmla="*/ 9 w 16"/>
                    <a:gd name="T15" fmla="*/ 11 h 12"/>
                    <a:gd name="T16" fmla="*/ 9 w 16"/>
                    <a:gd name="T17" fmla="*/ 11 h 12"/>
                    <a:gd name="T18" fmla="*/ 16 w 16"/>
                    <a:gd name="T19" fmla="*/ 6 h 12"/>
                    <a:gd name="T20" fmla="*/ 16 w 16"/>
                    <a:gd name="T21" fmla="*/ 6 h 12"/>
                    <a:gd name="T22" fmla="*/ 3 w 16"/>
                    <a:gd name="T23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6" h="12"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9"/>
                        <a:pt x="3" y="10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6" y="12"/>
                        <a:pt x="8" y="12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1" y="10"/>
                        <a:pt x="13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4" y="0"/>
                        <a:pt x="7" y="5"/>
                        <a:pt x="3" y="1"/>
                      </a:cubicBezTo>
                    </a:path>
                  </a:pathLst>
                </a:custGeom>
                <a:solidFill>
                  <a:srgbClr val="B48B8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6" name="Freeform 2591"/>
                <p:cNvSpPr/>
                <p:nvPr/>
              </p:nvSpPr>
              <p:spPr bwMode="auto">
                <a:xfrm>
                  <a:off x="3829" y="3497"/>
                  <a:ext cx="16" cy="11"/>
                </a:xfrm>
                <a:custGeom>
                  <a:avLst/>
                  <a:gdLst>
                    <a:gd name="T0" fmla="*/ 11 w 13"/>
                    <a:gd name="T1" fmla="*/ 0 h 9"/>
                    <a:gd name="T2" fmla="*/ 9 w 13"/>
                    <a:gd name="T3" fmla="*/ 1 h 9"/>
                    <a:gd name="T4" fmla="*/ 7 w 13"/>
                    <a:gd name="T5" fmla="*/ 1 h 9"/>
                    <a:gd name="T6" fmla="*/ 6 w 13"/>
                    <a:gd name="T7" fmla="*/ 1 h 9"/>
                    <a:gd name="T8" fmla="*/ 6 w 13"/>
                    <a:gd name="T9" fmla="*/ 1 h 9"/>
                    <a:gd name="T10" fmla="*/ 0 w 13"/>
                    <a:gd name="T11" fmla="*/ 3 h 9"/>
                    <a:gd name="T12" fmla="*/ 7 w 13"/>
                    <a:gd name="T13" fmla="*/ 8 h 9"/>
                    <a:gd name="T14" fmla="*/ 7 w 13"/>
                    <a:gd name="T15" fmla="*/ 8 h 9"/>
                    <a:gd name="T16" fmla="*/ 9 w 13"/>
                    <a:gd name="T17" fmla="*/ 9 h 9"/>
                    <a:gd name="T18" fmla="*/ 9 w 13"/>
                    <a:gd name="T19" fmla="*/ 9 h 9"/>
                    <a:gd name="T20" fmla="*/ 12 w 13"/>
                    <a:gd name="T21" fmla="*/ 5 h 9"/>
                    <a:gd name="T22" fmla="*/ 12 w 13"/>
                    <a:gd name="T23" fmla="*/ 5 h 9"/>
                    <a:gd name="T24" fmla="*/ 11 w 13"/>
                    <a:gd name="T2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3" h="9">
                      <a:moveTo>
                        <a:pt x="11" y="0"/>
                      </a:moveTo>
                      <a:cubicBezTo>
                        <a:pt x="11" y="0"/>
                        <a:pt x="10" y="1"/>
                        <a:pt x="9" y="1"/>
                      </a:cubicBezTo>
                      <a:cubicBezTo>
                        <a:pt x="8" y="1"/>
                        <a:pt x="8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2"/>
                        <a:pt x="2" y="3"/>
                        <a:pt x="0" y="3"/>
                      </a:cubicBezTo>
                      <a:cubicBezTo>
                        <a:pt x="2" y="6"/>
                        <a:pt x="4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8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10" y="8"/>
                        <a:pt x="11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3" y="1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A87A7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7" name="Freeform 2592"/>
                <p:cNvSpPr/>
                <p:nvPr/>
              </p:nvSpPr>
              <p:spPr bwMode="auto">
                <a:xfrm>
                  <a:off x="3912" y="3562"/>
                  <a:ext cx="41" cy="25"/>
                </a:xfrm>
                <a:custGeom>
                  <a:avLst/>
                  <a:gdLst>
                    <a:gd name="T0" fmla="*/ 21 w 32"/>
                    <a:gd name="T1" fmla="*/ 0 h 20"/>
                    <a:gd name="T2" fmla="*/ 20 w 32"/>
                    <a:gd name="T3" fmla="*/ 0 h 20"/>
                    <a:gd name="T4" fmla="*/ 20 w 32"/>
                    <a:gd name="T5" fmla="*/ 0 h 20"/>
                    <a:gd name="T6" fmla="*/ 10 w 32"/>
                    <a:gd name="T7" fmla="*/ 8 h 20"/>
                    <a:gd name="T8" fmla="*/ 6 w 32"/>
                    <a:gd name="T9" fmla="*/ 7 h 20"/>
                    <a:gd name="T10" fmla="*/ 6 w 32"/>
                    <a:gd name="T11" fmla="*/ 7 h 20"/>
                    <a:gd name="T12" fmla="*/ 1 w 32"/>
                    <a:gd name="T13" fmla="*/ 9 h 20"/>
                    <a:gd name="T14" fmla="*/ 1 w 32"/>
                    <a:gd name="T15" fmla="*/ 9 h 20"/>
                    <a:gd name="T16" fmla="*/ 0 w 32"/>
                    <a:gd name="T17" fmla="*/ 16 h 20"/>
                    <a:gd name="T18" fmla="*/ 0 w 32"/>
                    <a:gd name="T19" fmla="*/ 16 h 20"/>
                    <a:gd name="T20" fmla="*/ 0 w 32"/>
                    <a:gd name="T21" fmla="*/ 16 h 20"/>
                    <a:gd name="T22" fmla="*/ 10 w 32"/>
                    <a:gd name="T23" fmla="*/ 16 h 20"/>
                    <a:gd name="T24" fmla="*/ 13 w 32"/>
                    <a:gd name="T25" fmla="*/ 15 h 20"/>
                    <a:gd name="T26" fmla="*/ 26 w 32"/>
                    <a:gd name="T27" fmla="*/ 20 h 20"/>
                    <a:gd name="T28" fmla="*/ 31 w 32"/>
                    <a:gd name="T29" fmla="*/ 17 h 20"/>
                    <a:gd name="T30" fmla="*/ 31 w 32"/>
                    <a:gd name="T31" fmla="*/ 17 h 20"/>
                    <a:gd name="T32" fmla="*/ 31 w 32"/>
                    <a:gd name="T33" fmla="*/ 17 h 20"/>
                    <a:gd name="T34" fmla="*/ 29 w 32"/>
                    <a:gd name="T35" fmla="*/ 6 h 20"/>
                    <a:gd name="T36" fmla="*/ 29 w 32"/>
                    <a:gd name="T37" fmla="*/ 6 h 20"/>
                    <a:gd name="T38" fmla="*/ 25 w 32"/>
                    <a:gd name="T39" fmla="*/ 3 h 20"/>
                    <a:gd name="T40" fmla="*/ 25 w 32"/>
                    <a:gd name="T41" fmla="*/ 3 h 20"/>
                    <a:gd name="T42" fmla="*/ 21 w 32"/>
                    <a:gd name="T4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2" h="20">
                      <a:moveTo>
                        <a:pt x="21" y="0"/>
                      </a:moveTo>
                      <a:cubicBezTo>
                        <a:pt x="21" y="0"/>
                        <a:pt x="21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7" y="4"/>
                        <a:pt x="15" y="8"/>
                        <a:pt x="10" y="8"/>
                      </a:cubicBezTo>
                      <a:cubicBezTo>
                        <a:pt x="9" y="8"/>
                        <a:pt x="8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4" y="8"/>
                        <a:pt x="2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2"/>
                        <a:pt x="0" y="14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3" y="16"/>
                        <a:pt x="6" y="16"/>
                        <a:pt x="10" y="16"/>
                      </a:cubicBezTo>
                      <a:cubicBezTo>
                        <a:pt x="11" y="15"/>
                        <a:pt x="12" y="15"/>
                        <a:pt x="13" y="15"/>
                      </a:cubicBezTo>
                      <a:cubicBezTo>
                        <a:pt x="18" y="15"/>
                        <a:pt x="21" y="19"/>
                        <a:pt x="26" y="20"/>
                      </a:cubicBezTo>
                      <a:cubicBezTo>
                        <a:pt x="27" y="19"/>
                        <a:pt x="28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3"/>
                        <a:pt x="31" y="10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7" y="5"/>
                        <a:pt x="26" y="4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3" y="2"/>
                        <a:pt x="23" y="0"/>
                        <a:pt x="21" y="0"/>
                      </a:cubicBezTo>
                    </a:path>
                  </a:pathLst>
                </a:custGeom>
                <a:solidFill>
                  <a:srgbClr val="9F868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8" name="Freeform 2593"/>
                <p:cNvSpPr/>
                <p:nvPr/>
              </p:nvSpPr>
              <p:spPr bwMode="auto">
                <a:xfrm>
                  <a:off x="3906" y="3546"/>
                  <a:ext cx="32" cy="26"/>
                </a:xfrm>
                <a:custGeom>
                  <a:avLst/>
                  <a:gdLst>
                    <a:gd name="T0" fmla="*/ 6 w 25"/>
                    <a:gd name="T1" fmla="*/ 0 h 21"/>
                    <a:gd name="T2" fmla="*/ 0 w 25"/>
                    <a:gd name="T3" fmla="*/ 3 h 21"/>
                    <a:gd name="T4" fmla="*/ 11 w 25"/>
                    <a:gd name="T5" fmla="*/ 20 h 21"/>
                    <a:gd name="T6" fmla="*/ 11 w 25"/>
                    <a:gd name="T7" fmla="*/ 20 h 21"/>
                    <a:gd name="T8" fmla="*/ 11 w 25"/>
                    <a:gd name="T9" fmla="*/ 20 h 21"/>
                    <a:gd name="T10" fmla="*/ 15 w 25"/>
                    <a:gd name="T11" fmla="*/ 21 h 21"/>
                    <a:gd name="T12" fmla="*/ 25 w 25"/>
                    <a:gd name="T13" fmla="*/ 13 h 21"/>
                    <a:gd name="T14" fmla="*/ 25 w 25"/>
                    <a:gd name="T15" fmla="*/ 13 h 21"/>
                    <a:gd name="T16" fmla="*/ 6 w 25"/>
                    <a:gd name="T17" fmla="*/ 0 h 21"/>
                    <a:gd name="T18" fmla="*/ 6 w 25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21">
                      <a:moveTo>
                        <a:pt x="6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4" y="8"/>
                        <a:pt x="10" y="12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3" y="20"/>
                        <a:pt x="14" y="21"/>
                        <a:pt x="15" y="21"/>
                      </a:cubicBezTo>
                      <a:cubicBezTo>
                        <a:pt x="20" y="21"/>
                        <a:pt x="22" y="17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2" y="4"/>
                        <a:pt x="11" y="6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B4969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09" name="Freeform 2594"/>
                <p:cNvSpPr/>
                <p:nvPr/>
              </p:nvSpPr>
              <p:spPr bwMode="auto">
                <a:xfrm>
                  <a:off x="3890" y="3528"/>
                  <a:ext cx="24" cy="22"/>
                </a:xfrm>
                <a:custGeom>
                  <a:avLst/>
                  <a:gdLst>
                    <a:gd name="T0" fmla="*/ 8 w 19"/>
                    <a:gd name="T1" fmla="*/ 0 h 17"/>
                    <a:gd name="T2" fmla="*/ 0 w 19"/>
                    <a:gd name="T3" fmla="*/ 7 h 17"/>
                    <a:gd name="T4" fmla="*/ 0 w 19"/>
                    <a:gd name="T5" fmla="*/ 7 h 17"/>
                    <a:gd name="T6" fmla="*/ 0 w 19"/>
                    <a:gd name="T7" fmla="*/ 7 h 17"/>
                    <a:gd name="T8" fmla="*/ 7 w 19"/>
                    <a:gd name="T9" fmla="*/ 16 h 17"/>
                    <a:gd name="T10" fmla="*/ 7 w 19"/>
                    <a:gd name="T11" fmla="*/ 16 h 17"/>
                    <a:gd name="T12" fmla="*/ 11 w 19"/>
                    <a:gd name="T13" fmla="*/ 17 h 17"/>
                    <a:gd name="T14" fmla="*/ 13 w 19"/>
                    <a:gd name="T15" fmla="*/ 17 h 17"/>
                    <a:gd name="T16" fmla="*/ 13 w 19"/>
                    <a:gd name="T17" fmla="*/ 17 h 17"/>
                    <a:gd name="T18" fmla="*/ 19 w 19"/>
                    <a:gd name="T19" fmla="*/ 14 h 17"/>
                    <a:gd name="T20" fmla="*/ 19 w 19"/>
                    <a:gd name="T21" fmla="*/ 14 h 17"/>
                    <a:gd name="T22" fmla="*/ 11 w 19"/>
                    <a:gd name="T23" fmla="*/ 6 h 17"/>
                    <a:gd name="T24" fmla="*/ 11 w 19"/>
                    <a:gd name="T25" fmla="*/ 6 h 17"/>
                    <a:gd name="T26" fmla="*/ 11 w 19"/>
                    <a:gd name="T27" fmla="*/ 6 h 17"/>
                    <a:gd name="T28" fmla="*/ 8 w 19"/>
                    <a:gd name="T29" fmla="*/ 0 h 17"/>
                    <a:gd name="T30" fmla="*/ 8 w 19"/>
                    <a:gd name="T3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9" h="17">
                      <a:moveTo>
                        <a:pt x="8" y="0"/>
                      </a:moveTo>
                      <a:cubicBezTo>
                        <a:pt x="5" y="3"/>
                        <a:pt x="3" y="5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12"/>
                        <a:pt x="4" y="13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7"/>
                        <a:pt x="10" y="17"/>
                        <a:pt x="11" y="17"/>
                      </a:cubicBezTo>
                      <a:cubicBezTo>
                        <a:pt x="12" y="17"/>
                        <a:pt x="12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5" y="16"/>
                        <a:pt x="17" y="15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8" y="9"/>
                        <a:pt x="14" y="8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4"/>
                        <a:pt x="9" y="2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B78C8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0" name="Freeform 2595"/>
                <p:cNvSpPr/>
                <p:nvPr/>
              </p:nvSpPr>
              <p:spPr bwMode="auto">
                <a:xfrm>
                  <a:off x="3882" y="3517"/>
                  <a:ext cx="34" cy="19"/>
                </a:xfrm>
                <a:custGeom>
                  <a:avLst/>
                  <a:gdLst>
                    <a:gd name="T0" fmla="*/ 7 w 27"/>
                    <a:gd name="T1" fmla="*/ 0 h 15"/>
                    <a:gd name="T2" fmla="*/ 0 w 27"/>
                    <a:gd name="T3" fmla="*/ 2 h 15"/>
                    <a:gd name="T4" fmla="*/ 0 w 27"/>
                    <a:gd name="T5" fmla="*/ 2 h 15"/>
                    <a:gd name="T6" fmla="*/ 2 w 27"/>
                    <a:gd name="T7" fmla="*/ 8 h 15"/>
                    <a:gd name="T8" fmla="*/ 2 w 27"/>
                    <a:gd name="T9" fmla="*/ 8 h 15"/>
                    <a:gd name="T10" fmla="*/ 2 w 27"/>
                    <a:gd name="T11" fmla="*/ 8 h 15"/>
                    <a:gd name="T12" fmla="*/ 2 w 27"/>
                    <a:gd name="T13" fmla="*/ 8 h 15"/>
                    <a:gd name="T14" fmla="*/ 2 w 27"/>
                    <a:gd name="T15" fmla="*/ 8 h 15"/>
                    <a:gd name="T16" fmla="*/ 2 w 27"/>
                    <a:gd name="T17" fmla="*/ 8 h 15"/>
                    <a:gd name="T18" fmla="*/ 9 w 27"/>
                    <a:gd name="T19" fmla="*/ 4 h 15"/>
                    <a:gd name="T20" fmla="*/ 14 w 27"/>
                    <a:gd name="T21" fmla="*/ 9 h 15"/>
                    <a:gd name="T22" fmla="*/ 14 w 27"/>
                    <a:gd name="T23" fmla="*/ 9 h 15"/>
                    <a:gd name="T24" fmla="*/ 14 w 27"/>
                    <a:gd name="T25" fmla="*/ 9 h 15"/>
                    <a:gd name="T26" fmla="*/ 17 w 27"/>
                    <a:gd name="T27" fmla="*/ 15 h 15"/>
                    <a:gd name="T28" fmla="*/ 17 w 27"/>
                    <a:gd name="T29" fmla="*/ 15 h 15"/>
                    <a:gd name="T30" fmla="*/ 22 w 27"/>
                    <a:gd name="T31" fmla="*/ 9 h 15"/>
                    <a:gd name="T32" fmla="*/ 7 w 27"/>
                    <a:gd name="T3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7" h="15">
                      <a:moveTo>
                        <a:pt x="7" y="0"/>
                      </a:moveTo>
                      <a:cubicBezTo>
                        <a:pt x="5" y="0"/>
                        <a:pt x="2" y="0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5" y="6"/>
                        <a:pt x="7" y="4"/>
                        <a:pt x="9" y="4"/>
                      </a:cubicBezTo>
                      <a:cubicBezTo>
                        <a:pt x="11" y="4"/>
                        <a:pt x="13" y="5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5" y="11"/>
                        <a:pt x="16" y="13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9" y="12"/>
                        <a:pt x="27" y="13"/>
                        <a:pt x="22" y="9"/>
                      </a:cubicBezTo>
                      <a:cubicBezTo>
                        <a:pt x="18" y="5"/>
                        <a:pt x="13" y="0"/>
                        <a:pt x="7" y="0"/>
                      </a:cubicBezTo>
                    </a:path>
                  </a:pathLst>
                </a:custGeom>
                <a:solidFill>
                  <a:srgbClr val="CFA3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1" name="Freeform 2596"/>
                <p:cNvSpPr/>
                <p:nvPr/>
              </p:nvSpPr>
              <p:spPr bwMode="auto">
                <a:xfrm>
                  <a:off x="3658" y="4123"/>
                  <a:ext cx="17" cy="5"/>
                </a:xfrm>
                <a:custGeom>
                  <a:avLst/>
                  <a:gdLst>
                    <a:gd name="T0" fmla="*/ 7 w 13"/>
                    <a:gd name="T1" fmla="*/ 0 h 4"/>
                    <a:gd name="T2" fmla="*/ 0 w 13"/>
                    <a:gd name="T3" fmla="*/ 3 h 4"/>
                    <a:gd name="T4" fmla="*/ 0 w 13"/>
                    <a:gd name="T5" fmla="*/ 3 h 4"/>
                    <a:gd name="T6" fmla="*/ 5 w 13"/>
                    <a:gd name="T7" fmla="*/ 4 h 4"/>
                    <a:gd name="T8" fmla="*/ 13 w 13"/>
                    <a:gd name="T9" fmla="*/ 2 h 4"/>
                    <a:gd name="T10" fmla="*/ 13 w 13"/>
                    <a:gd name="T11" fmla="*/ 2 h 4"/>
                    <a:gd name="T12" fmla="*/ 7 w 13"/>
                    <a:gd name="T13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4">
                      <a:moveTo>
                        <a:pt x="7" y="0"/>
                      </a:moveTo>
                      <a:cubicBezTo>
                        <a:pt x="5" y="0"/>
                        <a:pt x="2" y="1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4"/>
                        <a:pt x="3" y="4"/>
                        <a:pt x="5" y="4"/>
                      </a:cubicBezTo>
                      <a:cubicBezTo>
                        <a:pt x="8" y="4"/>
                        <a:pt x="10" y="3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1" y="1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5821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2" name="Freeform 2597"/>
                <p:cNvSpPr>
                  <a:spLocks noEditPoints="1"/>
                </p:cNvSpPr>
                <p:nvPr/>
              </p:nvSpPr>
              <p:spPr bwMode="auto">
                <a:xfrm>
                  <a:off x="4017" y="3977"/>
                  <a:ext cx="114" cy="86"/>
                </a:xfrm>
                <a:custGeom>
                  <a:avLst/>
                  <a:gdLst>
                    <a:gd name="T0" fmla="*/ 89 w 90"/>
                    <a:gd name="T1" fmla="*/ 0 h 68"/>
                    <a:gd name="T2" fmla="*/ 90 w 90"/>
                    <a:gd name="T3" fmla="*/ 0 h 68"/>
                    <a:gd name="T4" fmla="*/ 71 w 90"/>
                    <a:gd name="T5" fmla="*/ 0 h 68"/>
                    <a:gd name="T6" fmla="*/ 58 w 90"/>
                    <a:gd name="T7" fmla="*/ 4 h 68"/>
                    <a:gd name="T8" fmla="*/ 55 w 90"/>
                    <a:gd name="T9" fmla="*/ 3 h 68"/>
                    <a:gd name="T10" fmla="*/ 50 w 90"/>
                    <a:gd name="T11" fmla="*/ 6 h 68"/>
                    <a:gd name="T12" fmla="*/ 54 w 90"/>
                    <a:gd name="T13" fmla="*/ 10 h 68"/>
                    <a:gd name="T14" fmla="*/ 49 w 90"/>
                    <a:gd name="T15" fmla="*/ 11 h 68"/>
                    <a:gd name="T16" fmla="*/ 34 w 90"/>
                    <a:gd name="T17" fmla="*/ 14 h 68"/>
                    <a:gd name="T18" fmla="*/ 14 w 90"/>
                    <a:gd name="T19" fmla="*/ 16 h 68"/>
                    <a:gd name="T20" fmla="*/ 7 w 90"/>
                    <a:gd name="T21" fmla="*/ 21 h 68"/>
                    <a:gd name="T22" fmla="*/ 5 w 90"/>
                    <a:gd name="T23" fmla="*/ 21 h 68"/>
                    <a:gd name="T24" fmla="*/ 0 w 90"/>
                    <a:gd name="T25" fmla="*/ 23 h 68"/>
                    <a:gd name="T26" fmla="*/ 0 w 90"/>
                    <a:gd name="T27" fmla="*/ 23 h 68"/>
                    <a:gd name="T28" fmla="*/ 8 w 90"/>
                    <a:gd name="T29" fmla="*/ 34 h 68"/>
                    <a:gd name="T30" fmla="*/ 18 w 90"/>
                    <a:gd name="T31" fmla="*/ 22 h 68"/>
                    <a:gd name="T32" fmla="*/ 5 w 90"/>
                    <a:gd name="T33" fmla="*/ 43 h 68"/>
                    <a:gd name="T34" fmla="*/ 1 w 90"/>
                    <a:gd name="T35" fmla="*/ 49 h 68"/>
                    <a:gd name="T36" fmla="*/ 8 w 90"/>
                    <a:gd name="T37" fmla="*/ 48 h 68"/>
                    <a:gd name="T38" fmla="*/ 17 w 90"/>
                    <a:gd name="T39" fmla="*/ 43 h 68"/>
                    <a:gd name="T40" fmla="*/ 17 w 90"/>
                    <a:gd name="T41" fmla="*/ 42 h 68"/>
                    <a:gd name="T42" fmla="*/ 17 w 90"/>
                    <a:gd name="T43" fmla="*/ 43 h 68"/>
                    <a:gd name="T44" fmla="*/ 6 w 90"/>
                    <a:gd name="T45" fmla="*/ 56 h 68"/>
                    <a:gd name="T46" fmla="*/ 5 w 90"/>
                    <a:gd name="T47" fmla="*/ 58 h 68"/>
                    <a:gd name="T48" fmla="*/ 4 w 90"/>
                    <a:gd name="T49" fmla="*/ 64 h 68"/>
                    <a:gd name="T50" fmla="*/ 4 w 90"/>
                    <a:gd name="T51" fmla="*/ 64 h 68"/>
                    <a:gd name="T52" fmla="*/ 4 w 90"/>
                    <a:gd name="T53" fmla="*/ 68 h 68"/>
                    <a:gd name="T54" fmla="*/ 20 w 90"/>
                    <a:gd name="T55" fmla="*/ 59 h 68"/>
                    <a:gd name="T56" fmla="*/ 35 w 90"/>
                    <a:gd name="T57" fmla="*/ 47 h 68"/>
                    <a:gd name="T58" fmla="*/ 30 w 90"/>
                    <a:gd name="T59" fmla="*/ 40 h 68"/>
                    <a:gd name="T60" fmla="*/ 29 w 90"/>
                    <a:gd name="T61" fmla="*/ 34 h 68"/>
                    <a:gd name="T62" fmla="*/ 63 w 90"/>
                    <a:gd name="T63" fmla="*/ 20 h 68"/>
                    <a:gd name="T64" fmla="*/ 75 w 90"/>
                    <a:gd name="T65" fmla="*/ 26 h 68"/>
                    <a:gd name="T66" fmla="*/ 87 w 90"/>
                    <a:gd name="T67" fmla="*/ 18 h 68"/>
                    <a:gd name="T68" fmla="*/ 89 w 90"/>
                    <a:gd name="T69" fmla="*/ 0 h 68"/>
                    <a:gd name="T70" fmla="*/ 85 w 90"/>
                    <a:gd name="T71" fmla="*/ 1 h 68"/>
                    <a:gd name="T72" fmla="*/ 77 w 90"/>
                    <a:gd name="T73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90" h="68">
                      <a:moveTo>
                        <a:pt x="90" y="0"/>
                      </a:moveTo>
                      <a:cubicBezTo>
                        <a:pt x="89" y="0"/>
                        <a:pt x="89" y="0"/>
                        <a:pt x="89" y="0"/>
                      </a:cubicBezTo>
                      <a:cubicBezTo>
                        <a:pt x="89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moveTo>
                        <a:pt x="71" y="0"/>
                      </a:moveTo>
                      <a:cubicBezTo>
                        <a:pt x="67" y="0"/>
                        <a:pt x="62" y="1"/>
                        <a:pt x="59" y="4"/>
                      </a:cubicBezTo>
                      <a:cubicBezTo>
                        <a:pt x="59" y="4"/>
                        <a:pt x="59" y="4"/>
                        <a:pt x="58" y="4"/>
                      </a:cubicBezTo>
                      <a:cubicBezTo>
                        <a:pt x="58" y="4"/>
                        <a:pt x="56" y="3"/>
                        <a:pt x="55" y="3"/>
                      </a:cubicBezTo>
                      <a:cubicBezTo>
                        <a:pt x="55" y="3"/>
                        <a:pt x="55" y="3"/>
                        <a:pt x="55" y="3"/>
                      </a:cubicBezTo>
                      <a:cubicBezTo>
                        <a:pt x="53" y="4"/>
                        <a:pt x="52" y="5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9"/>
                        <a:pt x="54" y="8"/>
                        <a:pt x="54" y="10"/>
                      </a:cubicBezTo>
                      <a:cubicBezTo>
                        <a:pt x="54" y="11"/>
                        <a:pt x="53" y="12"/>
                        <a:pt x="52" y="12"/>
                      </a:cubicBezTo>
                      <a:cubicBezTo>
                        <a:pt x="51" y="12"/>
                        <a:pt x="50" y="11"/>
                        <a:pt x="49" y="11"/>
                      </a:cubicBezTo>
                      <a:cubicBezTo>
                        <a:pt x="46" y="9"/>
                        <a:pt x="44" y="8"/>
                        <a:pt x="42" y="8"/>
                      </a:cubicBezTo>
                      <a:cubicBezTo>
                        <a:pt x="39" y="8"/>
                        <a:pt x="36" y="9"/>
                        <a:pt x="34" y="14"/>
                      </a:cubicBezTo>
                      <a:cubicBezTo>
                        <a:pt x="31" y="17"/>
                        <a:pt x="28" y="19"/>
                        <a:pt x="24" y="19"/>
                      </a:cubicBezTo>
                      <a:cubicBezTo>
                        <a:pt x="21" y="19"/>
                        <a:pt x="17" y="18"/>
                        <a:pt x="14" y="16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3" y="21"/>
                        <a:pt x="10" y="21"/>
                        <a:pt x="7" y="21"/>
                      </a:cubicBezTo>
                      <a:cubicBezTo>
                        <a:pt x="7" y="21"/>
                        <a:pt x="7" y="21"/>
                        <a:pt x="6" y="21"/>
                      </a:cubicBezTo>
                      <a:cubicBezTo>
                        <a:pt x="6" y="21"/>
                        <a:pt x="5" y="21"/>
                        <a:pt x="5" y="21"/>
                      </a:cubicBezTo>
                      <a:cubicBezTo>
                        <a:pt x="3" y="21"/>
                        <a:pt x="1" y="21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3" y="26"/>
                        <a:pt x="7" y="29"/>
                        <a:pt x="8" y="34"/>
                      </a:cubicBezTo>
                      <a:cubicBezTo>
                        <a:pt x="8" y="34"/>
                        <a:pt x="8" y="35"/>
                        <a:pt x="8" y="35"/>
                      </a:cubicBezTo>
                      <a:cubicBezTo>
                        <a:pt x="12" y="31"/>
                        <a:pt x="15" y="26"/>
                        <a:pt x="18" y="22"/>
                      </a:cubicBezTo>
                      <a:cubicBezTo>
                        <a:pt x="23" y="35"/>
                        <a:pt x="22" y="36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4" y="45"/>
                        <a:pt x="2" y="47"/>
                        <a:pt x="1" y="49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1" y="49"/>
                        <a:pt x="1" y="49"/>
                        <a:pt x="1" y="49"/>
                      </a:cubicBezTo>
                      <a:cubicBezTo>
                        <a:pt x="3" y="49"/>
                        <a:pt x="6" y="48"/>
                        <a:pt x="8" y="48"/>
                      </a:cubicBezTo>
                      <a:cubicBezTo>
                        <a:pt x="8" y="48"/>
                        <a:pt x="8" y="48"/>
                        <a:pt x="8" y="48"/>
                      </a:cubicBezTo>
                      <a:cubicBezTo>
                        <a:pt x="11" y="46"/>
                        <a:pt x="14" y="44"/>
                        <a:pt x="17" y="43"/>
                      </a:cubicBezTo>
                      <a:cubicBezTo>
                        <a:pt x="17" y="43"/>
                        <a:pt x="17" y="43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2"/>
                        <a:pt x="17" y="42"/>
                        <a:pt x="17" y="42"/>
                      </a:cubicBezTo>
                      <a:cubicBezTo>
                        <a:pt x="17" y="43"/>
                        <a:pt x="17" y="43"/>
                        <a:pt x="17" y="43"/>
                      </a:cubicBezTo>
                      <a:cubicBezTo>
                        <a:pt x="12" y="46"/>
                        <a:pt x="15" y="56"/>
                        <a:pt x="6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5" y="57"/>
                        <a:pt x="5" y="57"/>
                        <a:pt x="5" y="58"/>
                      </a:cubicBezTo>
                      <a:cubicBezTo>
                        <a:pt x="5" y="58"/>
                        <a:pt x="5" y="58"/>
                        <a:pt x="5" y="58"/>
                      </a:cubicBezTo>
                      <a:cubicBezTo>
                        <a:pt x="4" y="60"/>
                        <a:pt x="4" y="62"/>
                        <a:pt x="4" y="64"/>
                      </a:cubicBezTo>
                      <a:cubicBezTo>
                        <a:pt x="4" y="64"/>
                        <a:pt x="4" y="64"/>
                        <a:pt x="4" y="64"/>
                      </a:cubicBezTo>
                      <a:cubicBezTo>
                        <a:pt x="4" y="64"/>
                        <a:pt x="4" y="64"/>
                        <a:pt x="4" y="64"/>
                      </a:cubicBezTo>
                      <a:cubicBezTo>
                        <a:pt x="4" y="65"/>
                        <a:pt x="4" y="67"/>
                        <a:pt x="4" y="68"/>
                      </a:cubicBezTo>
                      <a:cubicBezTo>
                        <a:pt x="4" y="68"/>
                        <a:pt x="4" y="68"/>
                        <a:pt x="4" y="68"/>
                      </a:cubicBezTo>
                      <a:cubicBezTo>
                        <a:pt x="10" y="65"/>
                        <a:pt x="15" y="62"/>
                        <a:pt x="20" y="59"/>
                      </a:cubicBezTo>
                      <a:cubicBezTo>
                        <a:pt x="20" y="59"/>
                        <a:pt x="20" y="59"/>
                        <a:pt x="20" y="59"/>
                      </a:cubicBezTo>
                      <a:cubicBezTo>
                        <a:pt x="25" y="56"/>
                        <a:pt x="33" y="55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5" y="47"/>
                        <a:pt x="35" y="47"/>
                        <a:pt x="35" y="47"/>
                      </a:cubicBezTo>
                      <a:cubicBezTo>
                        <a:pt x="33" y="44"/>
                        <a:pt x="31" y="42"/>
                        <a:pt x="30" y="40"/>
                      </a:cubicBezTo>
                      <a:cubicBezTo>
                        <a:pt x="30" y="40"/>
                        <a:pt x="30" y="40"/>
                        <a:pt x="30" y="40"/>
                      </a:cubicBezTo>
                      <a:cubicBezTo>
                        <a:pt x="28" y="38"/>
                        <a:pt x="25" y="35"/>
                        <a:pt x="29" y="34"/>
                      </a:cubicBezTo>
                      <a:cubicBezTo>
                        <a:pt x="39" y="32"/>
                        <a:pt x="47" y="24"/>
                        <a:pt x="56" y="21"/>
                      </a:cubicBezTo>
                      <a:cubicBezTo>
                        <a:pt x="59" y="20"/>
                        <a:pt x="61" y="20"/>
                        <a:pt x="63" y="20"/>
                      </a:cubicBezTo>
                      <a:cubicBezTo>
                        <a:pt x="68" y="20"/>
                        <a:pt x="71" y="22"/>
                        <a:pt x="75" y="26"/>
                      </a:cubicBezTo>
                      <a:cubicBezTo>
                        <a:pt x="75" y="26"/>
                        <a:pt x="75" y="26"/>
                        <a:pt x="75" y="26"/>
                      </a:cubicBezTo>
                      <a:cubicBezTo>
                        <a:pt x="78" y="23"/>
                        <a:pt x="82" y="19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7" y="18"/>
                        <a:pt x="87" y="18"/>
                        <a:pt x="87" y="18"/>
                      </a:cubicBezTo>
                      <a:cubicBezTo>
                        <a:pt x="81" y="11"/>
                        <a:pt x="85" y="6"/>
                        <a:pt x="89" y="0"/>
                      </a:cubicBezTo>
                      <a:cubicBezTo>
                        <a:pt x="88" y="0"/>
                        <a:pt x="87" y="1"/>
                        <a:pt x="85" y="1"/>
                      </a:cubicBezTo>
                      <a:cubicBezTo>
                        <a:pt x="85" y="1"/>
                        <a:pt x="85" y="1"/>
                        <a:pt x="85" y="1"/>
                      </a:cubicBezTo>
                      <a:cubicBezTo>
                        <a:pt x="85" y="1"/>
                        <a:pt x="84" y="1"/>
                        <a:pt x="83" y="1"/>
                      </a:cubicBezTo>
                      <a:cubicBezTo>
                        <a:pt x="81" y="1"/>
                        <a:pt x="79" y="1"/>
                        <a:pt x="77" y="0"/>
                      </a:cubicBezTo>
                      <a:cubicBezTo>
                        <a:pt x="75" y="0"/>
                        <a:pt x="73" y="0"/>
                        <a:pt x="71" y="0"/>
                      </a:cubicBezTo>
                    </a:path>
                  </a:pathLst>
                </a:custGeom>
                <a:solidFill>
                  <a:srgbClr val="5827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3" name="Freeform 2598"/>
                <p:cNvSpPr/>
                <p:nvPr/>
              </p:nvSpPr>
              <p:spPr bwMode="auto">
                <a:xfrm>
                  <a:off x="3994" y="4069"/>
                  <a:ext cx="23" cy="14"/>
                </a:xfrm>
                <a:custGeom>
                  <a:avLst/>
                  <a:gdLst>
                    <a:gd name="T0" fmla="*/ 16 w 18"/>
                    <a:gd name="T1" fmla="*/ 0 h 11"/>
                    <a:gd name="T2" fmla="*/ 12 w 18"/>
                    <a:gd name="T3" fmla="*/ 0 h 11"/>
                    <a:gd name="T4" fmla="*/ 11 w 18"/>
                    <a:gd name="T5" fmla="*/ 0 h 11"/>
                    <a:gd name="T6" fmla="*/ 10 w 18"/>
                    <a:gd name="T7" fmla="*/ 0 h 11"/>
                    <a:gd name="T8" fmla="*/ 2 w 18"/>
                    <a:gd name="T9" fmla="*/ 10 h 11"/>
                    <a:gd name="T10" fmla="*/ 2 w 18"/>
                    <a:gd name="T11" fmla="*/ 10 h 11"/>
                    <a:gd name="T12" fmla="*/ 8 w 18"/>
                    <a:gd name="T13" fmla="*/ 11 h 11"/>
                    <a:gd name="T14" fmla="*/ 8 w 18"/>
                    <a:gd name="T15" fmla="*/ 11 h 11"/>
                    <a:gd name="T16" fmla="*/ 8 w 18"/>
                    <a:gd name="T17" fmla="*/ 11 h 11"/>
                    <a:gd name="T18" fmla="*/ 16 w 18"/>
                    <a:gd name="T19" fmla="*/ 0 h 11"/>
                    <a:gd name="T20" fmla="*/ 16 w 18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11">
                      <a:moveTo>
                        <a:pt x="16" y="0"/>
                      </a:moveTo>
                      <a:cubicBezTo>
                        <a:pt x="15" y="0"/>
                        <a:pt x="13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0"/>
                        <a:pt x="0" y="1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4" y="10"/>
                        <a:pt x="6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10" y="7"/>
                        <a:pt x="18" y="7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4D38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4" name="Freeform 2599"/>
                <p:cNvSpPr/>
                <p:nvPr/>
              </p:nvSpPr>
              <p:spPr bwMode="auto">
                <a:xfrm>
                  <a:off x="3310" y="3439"/>
                  <a:ext cx="49" cy="58"/>
                </a:xfrm>
                <a:custGeom>
                  <a:avLst/>
                  <a:gdLst>
                    <a:gd name="T0" fmla="*/ 39 w 39"/>
                    <a:gd name="T1" fmla="*/ 0 h 46"/>
                    <a:gd name="T2" fmla="*/ 30 w 39"/>
                    <a:gd name="T3" fmla="*/ 3 h 46"/>
                    <a:gd name="T4" fmla="*/ 23 w 39"/>
                    <a:gd name="T5" fmla="*/ 0 h 46"/>
                    <a:gd name="T6" fmla="*/ 23 w 39"/>
                    <a:gd name="T7" fmla="*/ 0 h 46"/>
                    <a:gd name="T8" fmla="*/ 8 w 39"/>
                    <a:gd name="T9" fmla="*/ 9 h 46"/>
                    <a:gd name="T10" fmla="*/ 8 w 39"/>
                    <a:gd name="T11" fmla="*/ 9 h 46"/>
                    <a:gd name="T12" fmla="*/ 4 w 39"/>
                    <a:gd name="T13" fmla="*/ 19 h 46"/>
                    <a:gd name="T14" fmla="*/ 4 w 39"/>
                    <a:gd name="T15" fmla="*/ 19 h 46"/>
                    <a:gd name="T16" fmla="*/ 2 w 39"/>
                    <a:gd name="T17" fmla="*/ 46 h 46"/>
                    <a:gd name="T18" fmla="*/ 2 w 39"/>
                    <a:gd name="T19" fmla="*/ 46 h 46"/>
                    <a:gd name="T20" fmla="*/ 13 w 39"/>
                    <a:gd name="T21" fmla="*/ 28 h 46"/>
                    <a:gd name="T22" fmla="*/ 21 w 39"/>
                    <a:gd name="T23" fmla="*/ 18 h 46"/>
                    <a:gd name="T24" fmla="*/ 27 w 39"/>
                    <a:gd name="T25" fmla="*/ 9 h 46"/>
                    <a:gd name="T26" fmla="*/ 39 w 39"/>
                    <a:gd name="T27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9" h="46">
                      <a:moveTo>
                        <a:pt x="39" y="0"/>
                      </a:moveTo>
                      <a:cubicBezTo>
                        <a:pt x="35" y="2"/>
                        <a:pt x="33" y="3"/>
                        <a:pt x="30" y="3"/>
                      </a:cubicBezTo>
                      <a:cubicBezTo>
                        <a:pt x="28" y="3"/>
                        <a:pt x="26" y="2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8" y="2"/>
                        <a:pt x="11" y="2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5" y="12"/>
                        <a:pt x="4" y="16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1" y="28"/>
                        <a:pt x="0" y="37"/>
                        <a:pt x="2" y="46"/>
                      </a:cubicBezTo>
                      <a:cubicBezTo>
                        <a:pt x="2" y="46"/>
                        <a:pt x="2" y="46"/>
                        <a:pt x="2" y="46"/>
                      </a:cubicBezTo>
                      <a:cubicBezTo>
                        <a:pt x="9" y="43"/>
                        <a:pt x="15" y="37"/>
                        <a:pt x="13" y="28"/>
                      </a:cubicBezTo>
                      <a:cubicBezTo>
                        <a:pt x="11" y="20"/>
                        <a:pt x="17" y="20"/>
                        <a:pt x="21" y="18"/>
                      </a:cubicBezTo>
                      <a:cubicBezTo>
                        <a:pt x="19" y="12"/>
                        <a:pt x="22" y="11"/>
                        <a:pt x="27" y="9"/>
                      </a:cubicBezTo>
                      <a:cubicBezTo>
                        <a:pt x="31" y="8"/>
                        <a:pt x="37" y="7"/>
                        <a:pt x="39" y="0"/>
                      </a:cubicBezTo>
                    </a:path>
                  </a:pathLst>
                </a:custGeom>
                <a:solidFill>
                  <a:srgbClr val="5C30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5" name="Freeform 2600"/>
                <p:cNvSpPr>
                  <a:spLocks noEditPoints="1"/>
                </p:cNvSpPr>
                <p:nvPr/>
              </p:nvSpPr>
              <p:spPr bwMode="auto">
                <a:xfrm>
                  <a:off x="3334" y="3431"/>
                  <a:ext cx="58" cy="35"/>
                </a:xfrm>
                <a:custGeom>
                  <a:avLst/>
                  <a:gdLst>
                    <a:gd name="T0" fmla="*/ 37 w 46"/>
                    <a:gd name="T1" fmla="*/ 2 h 28"/>
                    <a:gd name="T2" fmla="*/ 37 w 46"/>
                    <a:gd name="T3" fmla="*/ 2 h 28"/>
                    <a:gd name="T4" fmla="*/ 37 w 46"/>
                    <a:gd name="T5" fmla="*/ 2 h 28"/>
                    <a:gd name="T6" fmla="*/ 37 w 46"/>
                    <a:gd name="T7" fmla="*/ 2 h 28"/>
                    <a:gd name="T8" fmla="*/ 22 w 46"/>
                    <a:gd name="T9" fmla="*/ 0 h 28"/>
                    <a:gd name="T10" fmla="*/ 16 w 46"/>
                    <a:gd name="T11" fmla="*/ 2 h 28"/>
                    <a:gd name="T12" fmla="*/ 11 w 46"/>
                    <a:gd name="T13" fmla="*/ 3 h 28"/>
                    <a:gd name="T14" fmla="*/ 7 w 46"/>
                    <a:gd name="T15" fmla="*/ 2 h 28"/>
                    <a:gd name="T16" fmla="*/ 7 w 46"/>
                    <a:gd name="T17" fmla="*/ 2 h 28"/>
                    <a:gd name="T18" fmla="*/ 4 w 46"/>
                    <a:gd name="T19" fmla="*/ 6 h 28"/>
                    <a:gd name="T20" fmla="*/ 4 w 46"/>
                    <a:gd name="T21" fmla="*/ 6 h 28"/>
                    <a:gd name="T22" fmla="*/ 11 w 46"/>
                    <a:gd name="T23" fmla="*/ 9 h 28"/>
                    <a:gd name="T24" fmla="*/ 20 w 46"/>
                    <a:gd name="T25" fmla="*/ 6 h 28"/>
                    <a:gd name="T26" fmla="*/ 8 w 46"/>
                    <a:gd name="T27" fmla="*/ 15 h 28"/>
                    <a:gd name="T28" fmla="*/ 2 w 46"/>
                    <a:gd name="T29" fmla="*/ 24 h 28"/>
                    <a:gd name="T30" fmla="*/ 2 w 46"/>
                    <a:gd name="T31" fmla="*/ 24 h 28"/>
                    <a:gd name="T32" fmla="*/ 8 w 46"/>
                    <a:gd name="T33" fmla="*/ 22 h 28"/>
                    <a:gd name="T34" fmla="*/ 15 w 46"/>
                    <a:gd name="T35" fmla="*/ 26 h 28"/>
                    <a:gd name="T36" fmla="*/ 20 w 46"/>
                    <a:gd name="T37" fmla="*/ 28 h 28"/>
                    <a:gd name="T38" fmla="*/ 26 w 46"/>
                    <a:gd name="T39" fmla="*/ 27 h 28"/>
                    <a:gd name="T40" fmla="*/ 26 w 46"/>
                    <a:gd name="T41" fmla="*/ 27 h 28"/>
                    <a:gd name="T42" fmla="*/ 34 w 46"/>
                    <a:gd name="T43" fmla="*/ 15 h 28"/>
                    <a:gd name="T44" fmla="*/ 37 w 46"/>
                    <a:gd name="T45" fmla="*/ 2 h 28"/>
                    <a:gd name="T46" fmla="*/ 26 w 46"/>
                    <a:gd name="T47" fmla="*/ 12 h 28"/>
                    <a:gd name="T48" fmla="*/ 26 w 46"/>
                    <a:gd name="T49" fmla="*/ 12 h 28"/>
                    <a:gd name="T50" fmla="*/ 26 w 46"/>
                    <a:gd name="T51" fmla="*/ 12 h 28"/>
                    <a:gd name="T52" fmla="*/ 24 w 46"/>
                    <a:gd name="T53" fmla="*/ 1 h 28"/>
                    <a:gd name="T54" fmla="*/ 24 w 46"/>
                    <a:gd name="T55" fmla="*/ 1 h 28"/>
                    <a:gd name="T56" fmla="*/ 22 w 46"/>
                    <a:gd name="T5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6" h="28">
                      <a:moveTo>
                        <a:pt x="37" y="2"/>
                      </a:move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moveTo>
                        <a:pt x="22" y="0"/>
                      </a:moveTo>
                      <a:cubicBezTo>
                        <a:pt x="20" y="0"/>
                        <a:pt x="18" y="1"/>
                        <a:pt x="16" y="2"/>
                      </a:cubicBezTo>
                      <a:cubicBezTo>
                        <a:pt x="15" y="2"/>
                        <a:pt x="13" y="3"/>
                        <a:pt x="11" y="3"/>
                      </a:cubicBezTo>
                      <a:cubicBezTo>
                        <a:pt x="10" y="3"/>
                        <a:pt x="9" y="3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4"/>
                        <a:pt x="5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7" y="8"/>
                        <a:pt x="9" y="9"/>
                        <a:pt x="11" y="9"/>
                      </a:cubicBezTo>
                      <a:cubicBezTo>
                        <a:pt x="14" y="9"/>
                        <a:pt x="16" y="8"/>
                        <a:pt x="20" y="6"/>
                      </a:cubicBezTo>
                      <a:cubicBezTo>
                        <a:pt x="18" y="13"/>
                        <a:pt x="12" y="14"/>
                        <a:pt x="8" y="15"/>
                      </a:cubicBezTo>
                      <a:cubicBezTo>
                        <a:pt x="3" y="17"/>
                        <a:pt x="0" y="18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4" y="23"/>
                        <a:pt x="6" y="22"/>
                        <a:pt x="8" y="22"/>
                      </a:cubicBezTo>
                      <a:cubicBezTo>
                        <a:pt x="11" y="22"/>
                        <a:pt x="13" y="23"/>
                        <a:pt x="15" y="26"/>
                      </a:cubicBezTo>
                      <a:cubicBezTo>
                        <a:pt x="17" y="28"/>
                        <a:pt x="18" y="28"/>
                        <a:pt x="20" y="28"/>
                      </a:cubicBezTo>
                      <a:cubicBezTo>
                        <a:pt x="22" y="28"/>
                        <a:pt x="24" y="27"/>
                        <a:pt x="26" y="27"/>
                      </a:cubicBezTo>
                      <a:cubicBezTo>
                        <a:pt x="26" y="27"/>
                        <a:pt x="26" y="27"/>
                        <a:pt x="26" y="27"/>
                      </a:cubicBezTo>
                      <a:cubicBezTo>
                        <a:pt x="25" y="20"/>
                        <a:pt x="28" y="17"/>
                        <a:pt x="34" y="15"/>
                      </a:cubicBezTo>
                      <a:cubicBezTo>
                        <a:pt x="46" y="13"/>
                        <a:pt x="45" y="8"/>
                        <a:pt x="37" y="2"/>
                      </a:cubicBezTo>
                      <a:cubicBezTo>
                        <a:pt x="36" y="8"/>
                        <a:pt x="30" y="8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5" y="8"/>
                        <a:pt x="25" y="4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4" y="0"/>
                        <a:pt x="23" y="0"/>
                        <a:pt x="22" y="0"/>
                      </a:cubicBezTo>
                    </a:path>
                  </a:pathLst>
                </a:custGeom>
                <a:solidFill>
                  <a:srgbClr val="6C39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6" name="Freeform 2601"/>
                <p:cNvSpPr>
                  <a:spLocks noEditPoints="1"/>
                </p:cNvSpPr>
                <p:nvPr/>
              </p:nvSpPr>
              <p:spPr bwMode="auto">
                <a:xfrm>
                  <a:off x="3353" y="3432"/>
                  <a:ext cx="117" cy="82"/>
                </a:xfrm>
                <a:custGeom>
                  <a:avLst/>
                  <a:gdLst>
                    <a:gd name="T0" fmla="*/ 60 w 93"/>
                    <a:gd name="T1" fmla="*/ 57 h 65"/>
                    <a:gd name="T2" fmla="*/ 57 w 93"/>
                    <a:gd name="T3" fmla="*/ 51 h 65"/>
                    <a:gd name="T4" fmla="*/ 59 w 93"/>
                    <a:gd name="T5" fmla="*/ 50 h 65"/>
                    <a:gd name="T6" fmla="*/ 59 w 93"/>
                    <a:gd name="T7" fmla="*/ 51 h 65"/>
                    <a:gd name="T8" fmla="*/ 60 w 93"/>
                    <a:gd name="T9" fmla="*/ 57 h 65"/>
                    <a:gd name="T10" fmla="*/ 60 w 93"/>
                    <a:gd name="T11" fmla="*/ 57 h 65"/>
                    <a:gd name="T12" fmla="*/ 60 w 93"/>
                    <a:gd name="T13" fmla="*/ 57 h 65"/>
                    <a:gd name="T14" fmla="*/ 60 w 93"/>
                    <a:gd name="T15" fmla="*/ 57 h 65"/>
                    <a:gd name="T16" fmla="*/ 44 w 93"/>
                    <a:gd name="T17" fmla="*/ 0 h 65"/>
                    <a:gd name="T18" fmla="*/ 33 w 93"/>
                    <a:gd name="T19" fmla="*/ 3 h 65"/>
                    <a:gd name="T20" fmla="*/ 42 w 93"/>
                    <a:gd name="T21" fmla="*/ 18 h 65"/>
                    <a:gd name="T22" fmla="*/ 42 w 93"/>
                    <a:gd name="T23" fmla="*/ 18 h 65"/>
                    <a:gd name="T24" fmla="*/ 40 w 93"/>
                    <a:gd name="T25" fmla="*/ 15 h 65"/>
                    <a:gd name="T26" fmla="*/ 37 w 93"/>
                    <a:gd name="T27" fmla="*/ 11 h 65"/>
                    <a:gd name="T28" fmla="*/ 37 w 93"/>
                    <a:gd name="T29" fmla="*/ 11 h 65"/>
                    <a:gd name="T30" fmla="*/ 16 w 93"/>
                    <a:gd name="T31" fmla="*/ 33 h 65"/>
                    <a:gd name="T32" fmla="*/ 16 w 93"/>
                    <a:gd name="T33" fmla="*/ 33 h 65"/>
                    <a:gd name="T34" fmla="*/ 0 w 93"/>
                    <a:gd name="T35" fmla="*/ 42 h 65"/>
                    <a:gd name="T36" fmla="*/ 0 w 93"/>
                    <a:gd name="T37" fmla="*/ 42 h 65"/>
                    <a:gd name="T38" fmla="*/ 1 w 93"/>
                    <a:gd name="T39" fmla="*/ 42 h 65"/>
                    <a:gd name="T40" fmla="*/ 6 w 93"/>
                    <a:gd name="T41" fmla="*/ 41 h 65"/>
                    <a:gd name="T42" fmla="*/ 11 w 93"/>
                    <a:gd name="T43" fmla="*/ 40 h 65"/>
                    <a:gd name="T44" fmla="*/ 16 w 93"/>
                    <a:gd name="T45" fmla="*/ 46 h 65"/>
                    <a:gd name="T46" fmla="*/ 17 w 93"/>
                    <a:gd name="T47" fmla="*/ 46 h 65"/>
                    <a:gd name="T48" fmla="*/ 30 w 93"/>
                    <a:gd name="T49" fmla="*/ 41 h 65"/>
                    <a:gd name="T50" fmla="*/ 36 w 93"/>
                    <a:gd name="T51" fmla="*/ 39 h 65"/>
                    <a:gd name="T52" fmla="*/ 38 w 93"/>
                    <a:gd name="T53" fmla="*/ 41 h 65"/>
                    <a:gd name="T54" fmla="*/ 58 w 93"/>
                    <a:gd name="T55" fmla="*/ 65 h 65"/>
                    <a:gd name="T56" fmla="*/ 58 w 93"/>
                    <a:gd name="T57" fmla="*/ 65 h 65"/>
                    <a:gd name="T58" fmla="*/ 58 w 93"/>
                    <a:gd name="T59" fmla="*/ 65 h 65"/>
                    <a:gd name="T60" fmla="*/ 58 w 93"/>
                    <a:gd name="T61" fmla="*/ 65 h 65"/>
                    <a:gd name="T62" fmla="*/ 60 w 93"/>
                    <a:gd name="T63" fmla="*/ 57 h 65"/>
                    <a:gd name="T64" fmla="*/ 60 w 93"/>
                    <a:gd name="T65" fmla="*/ 57 h 65"/>
                    <a:gd name="T66" fmla="*/ 60 w 93"/>
                    <a:gd name="T67" fmla="*/ 57 h 65"/>
                    <a:gd name="T68" fmla="*/ 60 w 93"/>
                    <a:gd name="T69" fmla="*/ 57 h 65"/>
                    <a:gd name="T70" fmla="*/ 63 w 93"/>
                    <a:gd name="T71" fmla="*/ 58 h 65"/>
                    <a:gd name="T72" fmla="*/ 69 w 93"/>
                    <a:gd name="T73" fmla="*/ 55 h 65"/>
                    <a:gd name="T74" fmla="*/ 75 w 93"/>
                    <a:gd name="T75" fmla="*/ 52 h 65"/>
                    <a:gd name="T76" fmla="*/ 78 w 93"/>
                    <a:gd name="T77" fmla="*/ 53 h 65"/>
                    <a:gd name="T78" fmla="*/ 78 w 93"/>
                    <a:gd name="T79" fmla="*/ 53 h 65"/>
                    <a:gd name="T80" fmla="*/ 78 w 93"/>
                    <a:gd name="T81" fmla="*/ 53 h 65"/>
                    <a:gd name="T82" fmla="*/ 82 w 93"/>
                    <a:gd name="T83" fmla="*/ 53 h 65"/>
                    <a:gd name="T84" fmla="*/ 82 w 93"/>
                    <a:gd name="T85" fmla="*/ 53 h 65"/>
                    <a:gd name="T86" fmla="*/ 93 w 93"/>
                    <a:gd name="T87" fmla="*/ 28 h 65"/>
                    <a:gd name="T88" fmla="*/ 93 w 93"/>
                    <a:gd name="T89" fmla="*/ 28 h 65"/>
                    <a:gd name="T90" fmla="*/ 88 w 93"/>
                    <a:gd name="T91" fmla="*/ 20 h 65"/>
                    <a:gd name="T92" fmla="*/ 86 w 93"/>
                    <a:gd name="T93" fmla="*/ 21 h 65"/>
                    <a:gd name="T94" fmla="*/ 81 w 93"/>
                    <a:gd name="T95" fmla="*/ 23 h 65"/>
                    <a:gd name="T96" fmla="*/ 74 w 93"/>
                    <a:gd name="T97" fmla="*/ 16 h 65"/>
                    <a:gd name="T98" fmla="*/ 70 w 93"/>
                    <a:gd name="T99" fmla="*/ 15 h 65"/>
                    <a:gd name="T100" fmla="*/ 69 w 93"/>
                    <a:gd name="T101" fmla="*/ 15 h 65"/>
                    <a:gd name="T102" fmla="*/ 66 w 93"/>
                    <a:gd name="T103" fmla="*/ 15 h 65"/>
                    <a:gd name="T104" fmla="*/ 62 w 93"/>
                    <a:gd name="T105" fmla="*/ 3 h 65"/>
                    <a:gd name="T106" fmla="*/ 62 w 93"/>
                    <a:gd name="T107" fmla="*/ 3 h 65"/>
                    <a:gd name="T108" fmla="*/ 44 w 93"/>
                    <a:gd name="T109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93" h="65">
                      <a:moveTo>
                        <a:pt x="60" y="57"/>
                      </a:moveTo>
                      <a:cubicBezTo>
                        <a:pt x="58" y="55"/>
                        <a:pt x="56" y="54"/>
                        <a:pt x="57" y="51"/>
                      </a:cubicBezTo>
                      <a:cubicBezTo>
                        <a:pt x="57" y="51"/>
                        <a:pt x="58" y="50"/>
                        <a:pt x="59" y="50"/>
                      </a:cubicBezTo>
                      <a:cubicBezTo>
                        <a:pt x="59" y="50"/>
                        <a:pt x="59" y="50"/>
                        <a:pt x="59" y="51"/>
                      </a:cubicBezTo>
                      <a:cubicBezTo>
                        <a:pt x="63" y="52"/>
                        <a:pt x="62" y="55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moveTo>
                        <a:pt x="44" y="0"/>
                      </a:moveTo>
                      <a:cubicBezTo>
                        <a:pt x="41" y="0"/>
                        <a:pt x="37" y="1"/>
                        <a:pt x="33" y="3"/>
                      </a:cubicBezTo>
                      <a:cubicBezTo>
                        <a:pt x="40" y="5"/>
                        <a:pt x="50" y="5"/>
                        <a:pt x="42" y="18"/>
                      </a:cubicBezTo>
                      <a:cubicBezTo>
                        <a:pt x="42" y="18"/>
                        <a:pt x="42" y="18"/>
                        <a:pt x="42" y="18"/>
                      </a:cubicBezTo>
                      <a:cubicBezTo>
                        <a:pt x="40" y="18"/>
                        <a:pt x="40" y="16"/>
                        <a:pt x="40" y="15"/>
                      </a:cubicBezTo>
                      <a:cubicBezTo>
                        <a:pt x="40" y="13"/>
                        <a:pt x="39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4" y="23"/>
                        <a:pt x="25" y="28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12" y="38"/>
                        <a:pt x="3" y="34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3" y="42"/>
                        <a:pt x="4" y="41"/>
                        <a:pt x="6" y="41"/>
                      </a:cubicBezTo>
                      <a:cubicBezTo>
                        <a:pt x="8" y="40"/>
                        <a:pt x="10" y="40"/>
                        <a:pt x="11" y="40"/>
                      </a:cubicBezTo>
                      <a:cubicBezTo>
                        <a:pt x="14" y="40"/>
                        <a:pt x="15" y="41"/>
                        <a:pt x="16" y="46"/>
                      </a:cubicBezTo>
                      <a:cubicBezTo>
                        <a:pt x="16" y="46"/>
                        <a:pt x="17" y="46"/>
                        <a:pt x="17" y="46"/>
                      </a:cubicBezTo>
                      <a:cubicBezTo>
                        <a:pt x="20" y="42"/>
                        <a:pt x="26" y="42"/>
                        <a:pt x="30" y="41"/>
                      </a:cubicBezTo>
                      <a:cubicBezTo>
                        <a:pt x="32" y="40"/>
                        <a:pt x="34" y="39"/>
                        <a:pt x="36" y="39"/>
                      </a:cubicBezTo>
                      <a:cubicBezTo>
                        <a:pt x="37" y="39"/>
                        <a:pt x="38" y="40"/>
                        <a:pt x="38" y="41"/>
                      </a:cubicBezTo>
                      <a:cubicBezTo>
                        <a:pt x="41" y="52"/>
                        <a:pt x="52" y="57"/>
                        <a:pt x="58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8" y="65"/>
                        <a:pt x="58" y="65"/>
                        <a:pt x="58" y="65"/>
                      </a:cubicBezTo>
                      <a:cubicBezTo>
                        <a:pt x="59" y="62"/>
                        <a:pt x="60" y="60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0" y="57"/>
                        <a:pt x="60" y="57"/>
                        <a:pt x="60" y="57"/>
                      </a:cubicBezTo>
                      <a:cubicBezTo>
                        <a:pt x="61" y="58"/>
                        <a:pt x="62" y="58"/>
                        <a:pt x="63" y="58"/>
                      </a:cubicBezTo>
                      <a:cubicBezTo>
                        <a:pt x="65" y="58"/>
                        <a:pt x="67" y="56"/>
                        <a:pt x="69" y="55"/>
                      </a:cubicBezTo>
                      <a:cubicBezTo>
                        <a:pt x="71" y="54"/>
                        <a:pt x="73" y="52"/>
                        <a:pt x="75" y="52"/>
                      </a:cubicBezTo>
                      <a:cubicBezTo>
                        <a:pt x="76" y="52"/>
                        <a:pt x="77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78" y="53"/>
                        <a:pt x="78" y="53"/>
                        <a:pt x="78" y="53"/>
                      </a:cubicBezTo>
                      <a:cubicBezTo>
                        <a:pt x="80" y="53"/>
                        <a:pt x="81" y="53"/>
                        <a:pt x="82" y="53"/>
                      </a:cubicBezTo>
                      <a:cubicBezTo>
                        <a:pt x="82" y="53"/>
                        <a:pt x="82" y="53"/>
                        <a:pt x="82" y="53"/>
                      </a:cubicBezTo>
                      <a:cubicBezTo>
                        <a:pt x="83" y="43"/>
                        <a:pt x="81" y="33"/>
                        <a:pt x="93" y="28"/>
                      </a:cubicBezTo>
                      <a:cubicBezTo>
                        <a:pt x="93" y="28"/>
                        <a:pt x="93" y="28"/>
                        <a:pt x="93" y="28"/>
                      </a:cubicBezTo>
                      <a:cubicBezTo>
                        <a:pt x="90" y="27"/>
                        <a:pt x="90" y="20"/>
                        <a:pt x="88" y="20"/>
                      </a:cubicBezTo>
                      <a:cubicBezTo>
                        <a:pt x="87" y="20"/>
                        <a:pt x="87" y="20"/>
                        <a:pt x="86" y="21"/>
                      </a:cubicBezTo>
                      <a:cubicBezTo>
                        <a:pt x="84" y="22"/>
                        <a:pt x="82" y="23"/>
                        <a:pt x="81" y="23"/>
                      </a:cubicBezTo>
                      <a:cubicBezTo>
                        <a:pt x="78" y="23"/>
                        <a:pt x="76" y="19"/>
                        <a:pt x="74" y="16"/>
                      </a:cubicBezTo>
                      <a:cubicBezTo>
                        <a:pt x="73" y="15"/>
                        <a:pt x="72" y="15"/>
                        <a:pt x="70" y="15"/>
                      </a:cubicBezTo>
                      <a:cubicBezTo>
                        <a:pt x="70" y="15"/>
                        <a:pt x="69" y="15"/>
                        <a:pt x="69" y="15"/>
                      </a:cubicBezTo>
                      <a:cubicBezTo>
                        <a:pt x="68" y="15"/>
                        <a:pt x="67" y="15"/>
                        <a:pt x="66" y="15"/>
                      </a:cubicBezTo>
                      <a:cubicBezTo>
                        <a:pt x="60" y="15"/>
                        <a:pt x="59" y="12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56" y="2"/>
                        <a:pt x="50" y="0"/>
                        <a:pt x="44" y="0"/>
                      </a:cubicBezTo>
                    </a:path>
                  </a:pathLst>
                </a:custGeom>
                <a:solidFill>
                  <a:srgbClr val="BC5B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7" name="Freeform 2602"/>
                <p:cNvSpPr/>
                <p:nvPr/>
              </p:nvSpPr>
              <p:spPr bwMode="auto">
                <a:xfrm>
                  <a:off x="3360" y="3431"/>
                  <a:ext cx="56" cy="43"/>
                </a:xfrm>
                <a:custGeom>
                  <a:avLst/>
                  <a:gdLst>
                    <a:gd name="T0" fmla="*/ 17 w 44"/>
                    <a:gd name="T1" fmla="*/ 0 h 34"/>
                    <a:gd name="T2" fmla="*/ 17 w 44"/>
                    <a:gd name="T3" fmla="*/ 0 h 34"/>
                    <a:gd name="T4" fmla="*/ 16 w 44"/>
                    <a:gd name="T5" fmla="*/ 2 h 34"/>
                    <a:gd name="T6" fmla="*/ 16 w 44"/>
                    <a:gd name="T7" fmla="*/ 2 h 34"/>
                    <a:gd name="T8" fmla="*/ 16 w 44"/>
                    <a:gd name="T9" fmla="*/ 2 h 34"/>
                    <a:gd name="T10" fmla="*/ 16 w 44"/>
                    <a:gd name="T11" fmla="*/ 2 h 34"/>
                    <a:gd name="T12" fmla="*/ 13 w 44"/>
                    <a:gd name="T13" fmla="*/ 15 h 34"/>
                    <a:gd name="T14" fmla="*/ 5 w 44"/>
                    <a:gd name="T15" fmla="*/ 27 h 34"/>
                    <a:gd name="T16" fmla="*/ 5 w 44"/>
                    <a:gd name="T17" fmla="*/ 27 h 34"/>
                    <a:gd name="T18" fmla="*/ 5 w 44"/>
                    <a:gd name="T19" fmla="*/ 27 h 34"/>
                    <a:gd name="T20" fmla="*/ 5 w 44"/>
                    <a:gd name="T21" fmla="*/ 27 h 34"/>
                    <a:gd name="T22" fmla="*/ 5 w 44"/>
                    <a:gd name="T23" fmla="*/ 27 h 34"/>
                    <a:gd name="T24" fmla="*/ 10 w 44"/>
                    <a:gd name="T25" fmla="*/ 34 h 34"/>
                    <a:gd name="T26" fmla="*/ 10 w 44"/>
                    <a:gd name="T27" fmla="*/ 34 h 34"/>
                    <a:gd name="T28" fmla="*/ 10 w 44"/>
                    <a:gd name="T29" fmla="*/ 34 h 34"/>
                    <a:gd name="T30" fmla="*/ 31 w 44"/>
                    <a:gd name="T31" fmla="*/ 12 h 34"/>
                    <a:gd name="T32" fmla="*/ 31 w 44"/>
                    <a:gd name="T33" fmla="*/ 12 h 34"/>
                    <a:gd name="T34" fmla="*/ 34 w 44"/>
                    <a:gd name="T35" fmla="*/ 16 h 34"/>
                    <a:gd name="T36" fmla="*/ 36 w 44"/>
                    <a:gd name="T37" fmla="*/ 19 h 34"/>
                    <a:gd name="T38" fmla="*/ 36 w 44"/>
                    <a:gd name="T39" fmla="*/ 19 h 34"/>
                    <a:gd name="T40" fmla="*/ 27 w 44"/>
                    <a:gd name="T41" fmla="*/ 4 h 34"/>
                    <a:gd name="T42" fmla="*/ 27 w 44"/>
                    <a:gd name="T43" fmla="*/ 4 h 34"/>
                    <a:gd name="T44" fmla="*/ 25 w 44"/>
                    <a:gd name="T45" fmla="*/ 2 h 34"/>
                    <a:gd name="T46" fmla="*/ 25 w 44"/>
                    <a:gd name="T47" fmla="*/ 2 h 34"/>
                    <a:gd name="T48" fmla="*/ 17 w 44"/>
                    <a:gd name="T4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4" h="34">
                      <a:moveTo>
                        <a:pt x="17" y="0"/>
                      </a:move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6" y="1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24" y="8"/>
                        <a:pt x="25" y="13"/>
                        <a:pt x="13" y="15"/>
                      </a:cubicBezTo>
                      <a:cubicBezTo>
                        <a:pt x="7" y="17"/>
                        <a:pt x="4" y="20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0" y="34"/>
                        <a:pt x="11" y="30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0" y="34"/>
                        <a:pt x="10" y="34"/>
                        <a:pt x="10" y="34"/>
                      </a:cubicBezTo>
                      <a:cubicBezTo>
                        <a:pt x="19" y="29"/>
                        <a:pt x="28" y="24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3" y="12"/>
                        <a:pt x="34" y="14"/>
                        <a:pt x="34" y="16"/>
                      </a:cubicBezTo>
                      <a:cubicBezTo>
                        <a:pt x="34" y="17"/>
                        <a:pt x="34" y="19"/>
                        <a:pt x="36" y="19"/>
                      </a:cubicBezTo>
                      <a:cubicBezTo>
                        <a:pt x="36" y="19"/>
                        <a:pt x="36" y="19"/>
                        <a:pt x="36" y="19"/>
                      </a:cubicBezTo>
                      <a:cubicBezTo>
                        <a:pt x="44" y="6"/>
                        <a:pt x="34" y="6"/>
                        <a:pt x="27" y="4"/>
                      </a:cubicBezTo>
                      <a:cubicBezTo>
                        <a:pt x="27" y="4"/>
                        <a:pt x="27" y="4"/>
                        <a:pt x="27" y="4"/>
                      </a:cubicBezTo>
                      <a:cubicBezTo>
                        <a:pt x="26" y="3"/>
                        <a:pt x="25" y="3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2" y="2"/>
                        <a:pt x="19" y="1"/>
                        <a:pt x="17" y="0"/>
                      </a:cubicBezTo>
                    </a:path>
                  </a:pathLst>
                </a:custGeom>
                <a:solidFill>
                  <a:srgbClr val="B44A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8" name="Freeform 2603"/>
                <p:cNvSpPr/>
                <p:nvPr/>
              </p:nvSpPr>
              <p:spPr bwMode="auto">
                <a:xfrm>
                  <a:off x="3468" y="3430"/>
                  <a:ext cx="20" cy="28"/>
                </a:xfrm>
                <a:custGeom>
                  <a:avLst/>
                  <a:gdLst>
                    <a:gd name="T0" fmla="*/ 10 w 16"/>
                    <a:gd name="T1" fmla="*/ 0 h 22"/>
                    <a:gd name="T2" fmla="*/ 10 w 16"/>
                    <a:gd name="T3" fmla="*/ 0 h 22"/>
                    <a:gd name="T4" fmla="*/ 0 w 16"/>
                    <a:gd name="T5" fmla="*/ 22 h 22"/>
                    <a:gd name="T6" fmla="*/ 12 w 16"/>
                    <a:gd name="T7" fmla="*/ 1 h 22"/>
                    <a:gd name="T8" fmla="*/ 12 w 16"/>
                    <a:gd name="T9" fmla="*/ 1 h 22"/>
                    <a:gd name="T10" fmla="*/ 10 w 16"/>
                    <a:gd name="T11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6" h="22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6" y="5"/>
                        <a:pt x="3" y="11"/>
                        <a:pt x="0" y="22"/>
                      </a:cubicBezTo>
                      <a:cubicBezTo>
                        <a:pt x="7" y="14"/>
                        <a:pt x="16" y="1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BC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19" name="Freeform 2604"/>
                <p:cNvSpPr/>
                <p:nvPr/>
              </p:nvSpPr>
              <p:spPr bwMode="auto">
                <a:xfrm>
                  <a:off x="3771" y="3466"/>
                  <a:ext cx="33" cy="23"/>
                </a:xfrm>
                <a:custGeom>
                  <a:avLst/>
                  <a:gdLst>
                    <a:gd name="T0" fmla="*/ 7 w 26"/>
                    <a:gd name="T1" fmla="*/ 0 h 18"/>
                    <a:gd name="T2" fmla="*/ 7 w 26"/>
                    <a:gd name="T3" fmla="*/ 0 h 18"/>
                    <a:gd name="T4" fmla="*/ 0 w 26"/>
                    <a:gd name="T5" fmla="*/ 5 h 18"/>
                    <a:gd name="T6" fmla="*/ 3 w 26"/>
                    <a:gd name="T7" fmla="*/ 11 h 18"/>
                    <a:gd name="T8" fmla="*/ 6 w 26"/>
                    <a:gd name="T9" fmla="*/ 10 h 18"/>
                    <a:gd name="T10" fmla="*/ 14 w 26"/>
                    <a:gd name="T11" fmla="*/ 18 h 18"/>
                    <a:gd name="T12" fmla="*/ 14 w 26"/>
                    <a:gd name="T13" fmla="*/ 18 h 18"/>
                    <a:gd name="T14" fmla="*/ 14 w 26"/>
                    <a:gd name="T15" fmla="*/ 18 h 18"/>
                    <a:gd name="T16" fmla="*/ 21 w 26"/>
                    <a:gd name="T17" fmla="*/ 17 h 18"/>
                    <a:gd name="T18" fmla="*/ 21 w 26"/>
                    <a:gd name="T19" fmla="*/ 17 h 18"/>
                    <a:gd name="T20" fmla="*/ 26 w 26"/>
                    <a:gd name="T21" fmla="*/ 10 h 18"/>
                    <a:gd name="T22" fmla="*/ 26 w 26"/>
                    <a:gd name="T23" fmla="*/ 10 h 18"/>
                    <a:gd name="T24" fmla="*/ 7 w 26"/>
                    <a:gd name="T2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8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5" y="2"/>
                        <a:pt x="2" y="4"/>
                        <a:pt x="0" y="5"/>
                      </a:cubicBezTo>
                      <a:cubicBezTo>
                        <a:pt x="2" y="7"/>
                        <a:pt x="3" y="8"/>
                        <a:pt x="3" y="11"/>
                      </a:cubicBezTo>
                      <a:cubicBezTo>
                        <a:pt x="4" y="10"/>
                        <a:pt x="5" y="10"/>
                        <a:pt x="6" y="10"/>
                      </a:cubicBezTo>
                      <a:cubicBezTo>
                        <a:pt x="10" y="10"/>
                        <a:pt x="10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8"/>
                      </a:cubicBezTo>
                      <a:cubicBezTo>
                        <a:pt x="16" y="18"/>
                        <a:pt x="19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2" y="14"/>
                        <a:pt x="23" y="12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18" y="9"/>
                        <a:pt x="15" y="1"/>
                        <a:pt x="7" y="0"/>
                      </a:cubicBezTo>
                    </a:path>
                  </a:pathLst>
                </a:custGeom>
                <a:solidFill>
                  <a:srgbClr val="A364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0" name="Freeform 2605"/>
                <p:cNvSpPr/>
                <p:nvPr/>
              </p:nvSpPr>
              <p:spPr bwMode="auto">
                <a:xfrm>
                  <a:off x="3747" y="3471"/>
                  <a:ext cx="28" cy="57"/>
                </a:xfrm>
                <a:custGeom>
                  <a:avLst/>
                  <a:gdLst>
                    <a:gd name="T0" fmla="*/ 17 w 22"/>
                    <a:gd name="T1" fmla="*/ 0 h 45"/>
                    <a:gd name="T2" fmla="*/ 10 w 22"/>
                    <a:gd name="T3" fmla="*/ 1 h 45"/>
                    <a:gd name="T4" fmla="*/ 10 w 22"/>
                    <a:gd name="T5" fmla="*/ 1 h 45"/>
                    <a:gd name="T6" fmla="*/ 9 w 22"/>
                    <a:gd name="T7" fmla="*/ 7 h 45"/>
                    <a:gd name="T8" fmla="*/ 9 w 22"/>
                    <a:gd name="T9" fmla="*/ 7 h 45"/>
                    <a:gd name="T10" fmla="*/ 11 w 22"/>
                    <a:gd name="T11" fmla="*/ 32 h 45"/>
                    <a:gd name="T12" fmla="*/ 11 w 22"/>
                    <a:gd name="T13" fmla="*/ 32 h 45"/>
                    <a:gd name="T14" fmla="*/ 12 w 22"/>
                    <a:gd name="T15" fmla="*/ 45 h 45"/>
                    <a:gd name="T16" fmla="*/ 12 w 22"/>
                    <a:gd name="T17" fmla="*/ 45 h 45"/>
                    <a:gd name="T18" fmla="*/ 12 w 22"/>
                    <a:gd name="T19" fmla="*/ 45 h 45"/>
                    <a:gd name="T20" fmla="*/ 19 w 22"/>
                    <a:gd name="T21" fmla="*/ 40 h 45"/>
                    <a:gd name="T22" fmla="*/ 22 w 22"/>
                    <a:gd name="T23" fmla="*/ 7 h 45"/>
                    <a:gd name="T24" fmla="*/ 22 w 22"/>
                    <a:gd name="T25" fmla="*/ 7 h 45"/>
                    <a:gd name="T26" fmla="*/ 19 w 22"/>
                    <a:gd name="T27" fmla="*/ 1 h 45"/>
                    <a:gd name="T28" fmla="*/ 19 w 22"/>
                    <a:gd name="T29" fmla="*/ 1 h 45"/>
                    <a:gd name="T30" fmla="*/ 17 w 22"/>
                    <a:gd name="T31" fmla="*/ 0 h 45"/>
                    <a:gd name="T32" fmla="*/ 17 w 22"/>
                    <a:gd name="T33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2" h="45">
                      <a:moveTo>
                        <a:pt x="17" y="0"/>
                      </a:moveTo>
                      <a:cubicBezTo>
                        <a:pt x="15" y="1"/>
                        <a:pt x="12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1" y="4"/>
                        <a:pt x="10" y="6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6" y="16"/>
                        <a:pt x="0" y="25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3" y="36"/>
                        <a:pt x="8" y="41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2" y="45"/>
                        <a:pt x="12" y="45"/>
                        <a:pt x="12" y="45"/>
                      </a:cubicBezTo>
                      <a:cubicBezTo>
                        <a:pt x="14" y="43"/>
                        <a:pt x="17" y="42"/>
                        <a:pt x="19" y="40"/>
                      </a:cubicBezTo>
                      <a:cubicBezTo>
                        <a:pt x="10" y="28"/>
                        <a:pt x="21" y="18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4"/>
                        <a:pt x="21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8" y="1"/>
                        <a:pt x="18" y="1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</a:path>
                  </a:pathLst>
                </a:custGeom>
                <a:solidFill>
                  <a:srgbClr val="B253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1" name="Freeform 2606"/>
                <p:cNvSpPr>
                  <a:spLocks noEditPoints="1"/>
                </p:cNvSpPr>
                <p:nvPr/>
              </p:nvSpPr>
              <p:spPr bwMode="auto">
                <a:xfrm>
                  <a:off x="3663" y="4009"/>
                  <a:ext cx="51" cy="85"/>
                </a:xfrm>
                <a:custGeom>
                  <a:avLst/>
                  <a:gdLst>
                    <a:gd name="T0" fmla="*/ 9 w 40"/>
                    <a:gd name="T1" fmla="*/ 22 h 68"/>
                    <a:gd name="T2" fmla="*/ 9 w 40"/>
                    <a:gd name="T3" fmla="*/ 22 h 68"/>
                    <a:gd name="T4" fmla="*/ 9 w 40"/>
                    <a:gd name="T5" fmla="*/ 22 h 68"/>
                    <a:gd name="T6" fmla="*/ 9 w 40"/>
                    <a:gd name="T7" fmla="*/ 22 h 68"/>
                    <a:gd name="T8" fmla="*/ 9 w 40"/>
                    <a:gd name="T9" fmla="*/ 22 h 68"/>
                    <a:gd name="T10" fmla="*/ 9 w 40"/>
                    <a:gd name="T11" fmla="*/ 22 h 68"/>
                    <a:gd name="T12" fmla="*/ 9 w 40"/>
                    <a:gd name="T13" fmla="*/ 22 h 68"/>
                    <a:gd name="T14" fmla="*/ 9 w 40"/>
                    <a:gd name="T15" fmla="*/ 22 h 68"/>
                    <a:gd name="T16" fmla="*/ 9 w 40"/>
                    <a:gd name="T17" fmla="*/ 22 h 68"/>
                    <a:gd name="T18" fmla="*/ 9 w 40"/>
                    <a:gd name="T19" fmla="*/ 22 h 68"/>
                    <a:gd name="T20" fmla="*/ 9 w 40"/>
                    <a:gd name="T21" fmla="*/ 22 h 68"/>
                    <a:gd name="T22" fmla="*/ 9 w 40"/>
                    <a:gd name="T23" fmla="*/ 22 h 68"/>
                    <a:gd name="T24" fmla="*/ 24 w 40"/>
                    <a:gd name="T25" fmla="*/ 0 h 68"/>
                    <a:gd name="T26" fmla="*/ 16 w 40"/>
                    <a:gd name="T27" fmla="*/ 13 h 68"/>
                    <a:gd name="T28" fmla="*/ 15 w 40"/>
                    <a:gd name="T29" fmla="*/ 13 h 68"/>
                    <a:gd name="T30" fmla="*/ 14 w 40"/>
                    <a:gd name="T31" fmla="*/ 10 h 68"/>
                    <a:gd name="T32" fmla="*/ 14 w 40"/>
                    <a:gd name="T33" fmla="*/ 10 h 68"/>
                    <a:gd name="T34" fmla="*/ 6 w 40"/>
                    <a:gd name="T35" fmla="*/ 17 h 68"/>
                    <a:gd name="T36" fmla="*/ 9 w 40"/>
                    <a:gd name="T37" fmla="*/ 22 h 68"/>
                    <a:gd name="T38" fmla="*/ 9 w 40"/>
                    <a:gd name="T39" fmla="*/ 22 h 68"/>
                    <a:gd name="T40" fmla="*/ 9 w 40"/>
                    <a:gd name="T41" fmla="*/ 22 h 68"/>
                    <a:gd name="T42" fmla="*/ 9 w 40"/>
                    <a:gd name="T43" fmla="*/ 22 h 68"/>
                    <a:gd name="T44" fmla="*/ 16 w 40"/>
                    <a:gd name="T45" fmla="*/ 17 h 68"/>
                    <a:gd name="T46" fmla="*/ 20 w 40"/>
                    <a:gd name="T47" fmla="*/ 20 h 68"/>
                    <a:gd name="T48" fmla="*/ 20 w 40"/>
                    <a:gd name="T49" fmla="*/ 27 h 68"/>
                    <a:gd name="T50" fmla="*/ 16 w 40"/>
                    <a:gd name="T51" fmla="*/ 28 h 68"/>
                    <a:gd name="T52" fmla="*/ 9 w 40"/>
                    <a:gd name="T53" fmla="*/ 22 h 68"/>
                    <a:gd name="T54" fmla="*/ 9 w 40"/>
                    <a:gd name="T55" fmla="*/ 22 h 68"/>
                    <a:gd name="T56" fmla="*/ 5 w 40"/>
                    <a:gd name="T57" fmla="*/ 33 h 68"/>
                    <a:gd name="T58" fmla="*/ 5 w 40"/>
                    <a:gd name="T59" fmla="*/ 33 h 68"/>
                    <a:gd name="T60" fmla="*/ 1 w 40"/>
                    <a:gd name="T61" fmla="*/ 43 h 68"/>
                    <a:gd name="T62" fmla="*/ 1 w 40"/>
                    <a:gd name="T63" fmla="*/ 43 h 68"/>
                    <a:gd name="T64" fmla="*/ 4 w 40"/>
                    <a:gd name="T65" fmla="*/ 48 h 68"/>
                    <a:gd name="T66" fmla="*/ 4 w 40"/>
                    <a:gd name="T67" fmla="*/ 48 h 68"/>
                    <a:gd name="T68" fmla="*/ 14 w 40"/>
                    <a:gd name="T69" fmla="*/ 67 h 68"/>
                    <a:gd name="T70" fmla="*/ 14 w 40"/>
                    <a:gd name="T71" fmla="*/ 67 h 68"/>
                    <a:gd name="T72" fmla="*/ 14 w 40"/>
                    <a:gd name="T73" fmla="*/ 67 h 68"/>
                    <a:gd name="T74" fmla="*/ 14 w 40"/>
                    <a:gd name="T75" fmla="*/ 67 h 68"/>
                    <a:gd name="T76" fmla="*/ 14 w 40"/>
                    <a:gd name="T77" fmla="*/ 67 h 68"/>
                    <a:gd name="T78" fmla="*/ 17 w 40"/>
                    <a:gd name="T79" fmla="*/ 68 h 68"/>
                    <a:gd name="T80" fmla="*/ 21 w 40"/>
                    <a:gd name="T81" fmla="*/ 63 h 68"/>
                    <a:gd name="T82" fmla="*/ 14 w 40"/>
                    <a:gd name="T83" fmla="*/ 50 h 68"/>
                    <a:gd name="T84" fmla="*/ 21 w 40"/>
                    <a:gd name="T85" fmla="*/ 49 h 68"/>
                    <a:gd name="T86" fmla="*/ 33 w 40"/>
                    <a:gd name="T87" fmla="*/ 58 h 68"/>
                    <a:gd name="T88" fmla="*/ 33 w 40"/>
                    <a:gd name="T89" fmla="*/ 58 h 68"/>
                    <a:gd name="T90" fmla="*/ 35 w 40"/>
                    <a:gd name="T91" fmla="*/ 56 h 68"/>
                    <a:gd name="T92" fmla="*/ 35 w 40"/>
                    <a:gd name="T93" fmla="*/ 56 h 68"/>
                    <a:gd name="T94" fmla="*/ 35 w 40"/>
                    <a:gd name="T95" fmla="*/ 56 h 68"/>
                    <a:gd name="T96" fmla="*/ 40 w 40"/>
                    <a:gd name="T97" fmla="*/ 53 h 68"/>
                    <a:gd name="T98" fmla="*/ 40 w 40"/>
                    <a:gd name="T99" fmla="*/ 53 h 68"/>
                    <a:gd name="T100" fmla="*/ 40 w 40"/>
                    <a:gd name="T101" fmla="*/ 53 h 68"/>
                    <a:gd name="T102" fmla="*/ 40 w 40"/>
                    <a:gd name="T103" fmla="*/ 53 h 68"/>
                    <a:gd name="T104" fmla="*/ 34 w 40"/>
                    <a:gd name="T105" fmla="*/ 42 h 68"/>
                    <a:gd name="T106" fmla="*/ 34 w 40"/>
                    <a:gd name="T107" fmla="*/ 42 h 68"/>
                    <a:gd name="T108" fmla="*/ 33 w 40"/>
                    <a:gd name="T109" fmla="*/ 29 h 68"/>
                    <a:gd name="T110" fmla="*/ 36 w 40"/>
                    <a:gd name="T111" fmla="*/ 25 h 68"/>
                    <a:gd name="T112" fmla="*/ 34 w 40"/>
                    <a:gd name="T113" fmla="*/ 14 h 68"/>
                    <a:gd name="T114" fmla="*/ 29 w 40"/>
                    <a:gd name="T115" fmla="*/ 15 h 68"/>
                    <a:gd name="T116" fmla="*/ 28 w 40"/>
                    <a:gd name="T117" fmla="*/ 11 h 68"/>
                    <a:gd name="T118" fmla="*/ 24 w 40"/>
                    <a:gd name="T119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0" h="68">
                      <a:moveTo>
                        <a:pt x="9" y="22"/>
                      </a:move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moveTo>
                        <a:pt x="9" y="22"/>
                      </a:move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moveTo>
                        <a:pt x="24" y="0"/>
                      </a:moveTo>
                      <a:cubicBezTo>
                        <a:pt x="24" y="7"/>
                        <a:pt x="24" y="13"/>
                        <a:pt x="16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2" y="13"/>
                        <a:pt x="14" y="11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9" y="10"/>
                        <a:pt x="8" y="14"/>
                        <a:pt x="6" y="17"/>
                      </a:cubicBezTo>
                      <a:cubicBezTo>
                        <a:pt x="6" y="19"/>
                        <a:pt x="7" y="21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11" y="21"/>
                        <a:pt x="13" y="17"/>
                        <a:pt x="16" y="17"/>
                      </a:cubicBezTo>
                      <a:cubicBezTo>
                        <a:pt x="17" y="17"/>
                        <a:pt x="18" y="18"/>
                        <a:pt x="20" y="20"/>
                      </a:cubicBezTo>
                      <a:cubicBezTo>
                        <a:pt x="21" y="21"/>
                        <a:pt x="25" y="24"/>
                        <a:pt x="20" y="27"/>
                      </a:cubicBezTo>
                      <a:cubicBezTo>
                        <a:pt x="18" y="28"/>
                        <a:pt x="17" y="28"/>
                        <a:pt x="16" y="28"/>
                      </a:cubicBezTo>
                      <a:cubicBezTo>
                        <a:pt x="12" y="28"/>
                        <a:pt x="11" y="26"/>
                        <a:pt x="9" y="22"/>
                      </a:cubicBezTo>
                      <a:cubicBezTo>
                        <a:pt x="9" y="22"/>
                        <a:pt x="9" y="22"/>
                        <a:pt x="9" y="22"/>
                      </a:cubicBezTo>
                      <a:cubicBezTo>
                        <a:pt x="6" y="25"/>
                        <a:pt x="6" y="29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9" y="38"/>
                        <a:pt x="4" y="40"/>
                        <a:pt x="1" y="43"/>
                      </a:cubicBezTo>
                      <a:cubicBezTo>
                        <a:pt x="1" y="43"/>
                        <a:pt x="1" y="43"/>
                        <a:pt x="1" y="43"/>
                      </a:cubicBezTo>
                      <a:cubicBezTo>
                        <a:pt x="3" y="44"/>
                        <a:pt x="5" y="46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0" y="58"/>
                        <a:pt x="13" y="60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4" y="67"/>
                        <a:pt x="14" y="67"/>
                        <a:pt x="14" y="67"/>
                      </a:cubicBezTo>
                      <a:cubicBezTo>
                        <a:pt x="15" y="68"/>
                        <a:pt x="16" y="68"/>
                        <a:pt x="17" y="68"/>
                      </a:cubicBezTo>
                      <a:cubicBezTo>
                        <a:pt x="19" y="68"/>
                        <a:pt x="20" y="66"/>
                        <a:pt x="21" y="63"/>
                      </a:cubicBezTo>
                      <a:cubicBezTo>
                        <a:pt x="25" y="56"/>
                        <a:pt x="15" y="56"/>
                        <a:pt x="14" y="50"/>
                      </a:cubicBezTo>
                      <a:cubicBezTo>
                        <a:pt x="16" y="49"/>
                        <a:pt x="19" y="49"/>
                        <a:pt x="21" y="49"/>
                      </a:cubicBezTo>
                      <a:cubicBezTo>
                        <a:pt x="26" y="49"/>
                        <a:pt x="31" y="51"/>
                        <a:pt x="33" y="58"/>
                      </a:cubicBezTo>
                      <a:cubicBezTo>
                        <a:pt x="33" y="58"/>
                        <a:pt x="33" y="58"/>
                        <a:pt x="33" y="58"/>
                      </a:cubicBezTo>
                      <a:cubicBezTo>
                        <a:pt x="33" y="57"/>
                        <a:pt x="34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5" y="56"/>
                        <a:pt x="35" y="56"/>
                        <a:pt x="35" y="56"/>
                      </a:cubicBezTo>
                      <a:cubicBezTo>
                        <a:pt x="36" y="55"/>
                        <a:pt x="38" y="54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35" y="50"/>
                        <a:pt x="40" y="43"/>
                        <a:pt x="34" y="42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25" y="39"/>
                        <a:pt x="22" y="34"/>
                        <a:pt x="33" y="29"/>
                      </a:cubicBezTo>
                      <a:cubicBezTo>
                        <a:pt x="34" y="28"/>
                        <a:pt x="35" y="26"/>
                        <a:pt x="36" y="25"/>
                      </a:cubicBezTo>
                      <a:cubicBezTo>
                        <a:pt x="36" y="21"/>
                        <a:pt x="35" y="17"/>
                        <a:pt x="34" y="14"/>
                      </a:cubicBezTo>
                      <a:cubicBezTo>
                        <a:pt x="31" y="15"/>
                        <a:pt x="30" y="15"/>
                        <a:pt x="29" y="15"/>
                      </a:cubicBezTo>
                      <a:cubicBezTo>
                        <a:pt x="27" y="15"/>
                        <a:pt x="28" y="14"/>
                        <a:pt x="28" y="11"/>
                      </a:cubicBezTo>
                      <a:cubicBezTo>
                        <a:pt x="29" y="6"/>
                        <a:pt x="27" y="3"/>
                        <a:pt x="24" y="0"/>
                      </a:cubicBezTo>
                    </a:path>
                  </a:pathLst>
                </a:custGeom>
                <a:solidFill>
                  <a:srgbClr val="8333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2" name="Freeform 2607"/>
                <p:cNvSpPr/>
                <p:nvPr/>
              </p:nvSpPr>
              <p:spPr bwMode="auto">
                <a:xfrm>
                  <a:off x="3653" y="4069"/>
                  <a:ext cx="28" cy="35"/>
                </a:xfrm>
                <a:custGeom>
                  <a:avLst/>
                  <a:gdLst>
                    <a:gd name="T0" fmla="*/ 12 w 22"/>
                    <a:gd name="T1" fmla="*/ 0 h 28"/>
                    <a:gd name="T2" fmla="*/ 4 w 22"/>
                    <a:gd name="T3" fmla="*/ 28 h 28"/>
                    <a:gd name="T4" fmla="*/ 7 w 22"/>
                    <a:gd name="T5" fmla="*/ 22 h 28"/>
                    <a:gd name="T6" fmla="*/ 8 w 22"/>
                    <a:gd name="T7" fmla="*/ 13 h 28"/>
                    <a:gd name="T8" fmla="*/ 10 w 22"/>
                    <a:gd name="T9" fmla="*/ 12 h 28"/>
                    <a:gd name="T10" fmla="*/ 16 w 22"/>
                    <a:gd name="T11" fmla="*/ 16 h 28"/>
                    <a:gd name="T12" fmla="*/ 22 w 22"/>
                    <a:gd name="T13" fmla="*/ 19 h 28"/>
                    <a:gd name="T14" fmla="*/ 22 w 22"/>
                    <a:gd name="T15" fmla="*/ 19 h 28"/>
                    <a:gd name="T16" fmla="*/ 12 w 22"/>
                    <a:gd name="T17" fmla="*/ 0 h 28"/>
                    <a:gd name="T18" fmla="*/ 12 w 22"/>
                    <a:gd name="T1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8">
                      <a:moveTo>
                        <a:pt x="12" y="0"/>
                      </a:moveTo>
                      <a:cubicBezTo>
                        <a:pt x="0" y="14"/>
                        <a:pt x="0" y="14"/>
                        <a:pt x="4" y="28"/>
                      </a:cubicBezTo>
                      <a:cubicBezTo>
                        <a:pt x="8" y="27"/>
                        <a:pt x="8" y="24"/>
                        <a:pt x="7" y="22"/>
                      </a:cubicBezTo>
                      <a:cubicBezTo>
                        <a:pt x="7" y="18"/>
                        <a:pt x="4" y="15"/>
                        <a:pt x="8" y="13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2" y="12"/>
                        <a:pt x="14" y="15"/>
                        <a:pt x="16" y="16"/>
                      </a:cubicBezTo>
                      <a:cubicBezTo>
                        <a:pt x="18" y="18"/>
                        <a:pt x="20" y="18"/>
                        <a:pt x="22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1" y="12"/>
                        <a:pt x="8" y="1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</a:path>
                  </a:pathLst>
                </a:custGeom>
                <a:solidFill>
                  <a:srgbClr val="662A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3" name="Freeform 2608"/>
                <p:cNvSpPr/>
                <p:nvPr/>
              </p:nvSpPr>
              <p:spPr bwMode="auto">
                <a:xfrm>
                  <a:off x="3626" y="4035"/>
                  <a:ext cx="10" cy="16"/>
                </a:xfrm>
                <a:custGeom>
                  <a:avLst/>
                  <a:gdLst>
                    <a:gd name="T0" fmla="*/ 2 w 8"/>
                    <a:gd name="T1" fmla="*/ 0 h 13"/>
                    <a:gd name="T2" fmla="*/ 0 w 8"/>
                    <a:gd name="T3" fmla="*/ 3 h 13"/>
                    <a:gd name="T4" fmla="*/ 1 w 8"/>
                    <a:gd name="T5" fmla="*/ 10 h 13"/>
                    <a:gd name="T6" fmla="*/ 1 w 8"/>
                    <a:gd name="T7" fmla="*/ 10 h 13"/>
                    <a:gd name="T8" fmla="*/ 5 w 8"/>
                    <a:gd name="T9" fmla="*/ 13 h 13"/>
                    <a:gd name="T10" fmla="*/ 5 w 8"/>
                    <a:gd name="T11" fmla="*/ 13 h 13"/>
                    <a:gd name="T12" fmla="*/ 2 w 8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3">
                      <a:moveTo>
                        <a:pt x="2" y="0"/>
                      </a:moveTo>
                      <a:cubicBezTo>
                        <a:pt x="1" y="2"/>
                        <a:pt x="0" y="2"/>
                        <a:pt x="0" y="3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2" y="11"/>
                        <a:pt x="3" y="12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8" y="8"/>
                        <a:pt x="4" y="5"/>
                        <a:pt x="2" y="0"/>
                      </a:cubicBezTo>
                    </a:path>
                  </a:pathLst>
                </a:custGeom>
                <a:solidFill>
                  <a:srgbClr val="83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4" name="Freeform 2609"/>
                <p:cNvSpPr>
                  <a:spLocks noEditPoints="1"/>
                </p:cNvSpPr>
                <p:nvPr/>
              </p:nvSpPr>
              <p:spPr bwMode="auto">
                <a:xfrm>
                  <a:off x="3631" y="4062"/>
                  <a:ext cx="11" cy="10"/>
                </a:xfrm>
                <a:custGeom>
                  <a:avLst/>
                  <a:gdLst>
                    <a:gd name="T0" fmla="*/ 2 w 9"/>
                    <a:gd name="T1" fmla="*/ 0 h 8"/>
                    <a:gd name="T2" fmla="*/ 5 w 9"/>
                    <a:gd name="T3" fmla="*/ 8 h 8"/>
                    <a:gd name="T4" fmla="*/ 6 w 9"/>
                    <a:gd name="T5" fmla="*/ 8 h 8"/>
                    <a:gd name="T6" fmla="*/ 8 w 9"/>
                    <a:gd name="T7" fmla="*/ 7 h 8"/>
                    <a:gd name="T8" fmla="*/ 2 w 9"/>
                    <a:gd name="T9" fmla="*/ 0 h 8"/>
                    <a:gd name="T10" fmla="*/ 2 w 9"/>
                    <a:gd name="T11" fmla="*/ 0 h 8"/>
                    <a:gd name="T12" fmla="*/ 2 w 9"/>
                    <a:gd name="T13" fmla="*/ 0 h 8"/>
                    <a:gd name="T14" fmla="*/ 2 w 9"/>
                    <a:gd name="T15" fmla="*/ 0 h 8"/>
                    <a:gd name="T16" fmla="*/ 2 w 9"/>
                    <a:gd name="T17" fmla="*/ 0 h 8"/>
                    <a:gd name="T18" fmla="*/ 2 w 9"/>
                    <a:gd name="T19" fmla="*/ 0 h 8"/>
                    <a:gd name="T20" fmla="*/ 2 w 9"/>
                    <a:gd name="T21" fmla="*/ 0 h 8"/>
                    <a:gd name="T22" fmla="*/ 2 w 9"/>
                    <a:gd name="T23" fmla="*/ 0 h 8"/>
                    <a:gd name="T24" fmla="*/ 2 w 9"/>
                    <a:gd name="T25" fmla="*/ 0 h 8"/>
                    <a:gd name="T26" fmla="*/ 2 w 9"/>
                    <a:gd name="T27" fmla="*/ 0 h 8"/>
                    <a:gd name="T28" fmla="*/ 2 w 9"/>
                    <a:gd name="T2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" h="8">
                      <a:moveTo>
                        <a:pt x="2" y="0"/>
                      </a:moveTo>
                      <a:cubicBezTo>
                        <a:pt x="0" y="4"/>
                        <a:pt x="1" y="6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7" y="8"/>
                        <a:pt x="8" y="7"/>
                        <a:pt x="8" y="7"/>
                      </a:cubicBezTo>
                      <a:cubicBezTo>
                        <a:pt x="9" y="2"/>
                        <a:pt x="4" y="2"/>
                        <a:pt x="2" y="0"/>
                      </a:cubicBezTo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426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5" name="Freeform 2610"/>
                <p:cNvSpPr/>
                <p:nvPr/>
              </p:nvSpPr>
              <p:spPr bwMode="auto">
                <a:xfrm>
                  <a:off x="3530" y="3949"/>
                  <a:ext cx="70" cy="78"/>
                </a:xfrm>
                <a:custGeom>
                  <a:avLst/>
                  <a:gdLst>
                    <a:gd name="T0" fmla="*/ 23 w 56"/>
                    <a:gd name="T1" fmla="*/ 0 h 62"/>
                    <a:gd name="T2" fmla="*/ 23 w 56"/>
                    <a:gd name="T3" fmla="*/ 0 h 62"/>
                    <a:gd name="T4" fmla="*/ 7 w 56"/>
                    <a:gd name="T5" fmla="*/ 15 h 62"/>
                    <a:gd name="T6" fmla="*/ 7 w 56"/>
                    <a:gd name="T7" fmla="*/ 15 h 62"/>
                    <a:gd name="T8" fmla="*/ 7 w 56"/>
                    <a:gd name="T9" fmla="*/ 15 h 62"/>
                    <a:gd name="T10" fmla="*/ 3 w 56"/>
                    <a:gd name="T11" fmla="*/ 12 h 62"/>
                    <a:gd name="T12" fmla="*/ 3 w 56"/>
                    <a:gd name="T13" fmla="*/ 12 h 62"/>
                    <a:gd name="T14" fmla="*/ 3 w 56"/>
                    <a:gd name="T15" fmla="*/ 28 h 62"/>
                    <a:gd name="T16" fmla="*/ 7 w 56"/>
                    <a:gd name="T17" fmla="*/ 34 h 62"/>
                    <a:gd name="T18" fmla="*/ 9 w 56"/>
                    <a:gd name="T19" fmla="*/ 35 h 62"/>
                    <a:gd name="T20" fmla="*/ 10 w 56"/>
                    <a:gd name="T21" fmla="*/ 30 h 62"/>
                    <a:gd name="T22" fmla="*/ 33 w 56"/>
                    <a:gd name="T23" fmla="*/ 28 h 62"/>
                    <a:gd name="T24" fmla="*/ 16 w 56"/>
                    <a:gd name="T25" fmla="*/ 40 h 62"/>
                    <a:gd name="T26" fmla="*/ 7 w 56"/>
                    <a:gd name="T27" fmla="*/ 59 h 62"/>
                    <a:gd name="T28" fmla="*/ 15 w 56"/>
                    <a:gd name="T29" fmla="*/ 54 h 62"/>
                    <a:gd name="T30" fmla="*/ 21 w 56"/>
                    <a:gd name="T31" fmla="*/ 58 h 62"/>
                    <a:gd name="T32" fmla="*/ 30 w 56"/>
                    <a:gd name="T33" fmla="*/ 62 h 62"/>
                    <a:gd name="T34" fmla="*/ 38 w 56"/>
                    <a:gd name="T35" fmla="*/ 59 h 62"/>
                    <a:gd name="T36" fmla="*/ 38 w 56"/>
                    <a:gd name="T37" fmla="*/ 59 h 62"/>
                    <a:gd name="T38" fmla="*/ 38 w 56"/>
                    <a:gd name="T39" fmla="*/ 59 h 62"/>
                    <a:gd name="T40" fmla="*/ 29 w 56"/>
                    <a:gd name="T41" fmla="*/ 50 h 62"/>
                    <a:gd name="T42" fmla="*/ 36 w 56"/>
                    <a:gd name="T43" fmla="*/ 45 h 62"/>
                    <a:gd name="T44" fmla="*/ 42 w 56"/>
                    <a:gd name="T45" fmla="*/ 49 h 62"/>
                    <a:gd name="T46" fmla="*/ 46 w 56"/>
                    <a:gd name="T47" fmla="*/ 51 h 62"/>
                    <a:gd name="T48" fmla="*/ 56 w 56"/>
                    <a:gd name="T49" fmla="*/ 42 h 62"/>
                    <a:gd name="T50" fmla="*/ 56 w 56"/>
                    <a:gd name="T51" fmla="*/ 42 h 62"/>
                    <a:gd name="T52" fmla="*/ 39 w 56"/>
                    <a:gd name="T53" fmla="*/ 11 h 62"/>
                    <a:gd name="T54" fmla="*/ 32 w 56"/>
                    <a:gd name="T55" fmla="*/ 16 h 62"/>
                    <a:gd name="T56" fmla="*/ 27 w 56"/>
                    <a:gd name="T57" fmla="*/ 21 h 62"/>
                    <a:gd name="T58" fmla="*/ 22 w 56"/>
                    <a:gd name="T59" fmla="*/ 20 h 62"/>
                    <a:gd name="T60" fmla="*/ 24 w 56"/>
                    <a:gd name="T61" fmla="*/ 11 h 62"/>
                    <a:gd name="T62" fmla="*/ 23 w 56"/>
                    <a:gd name="T63" fmla="*/ 0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6" h="62">
                      <a:moveTo>
                        <a:pt x="23" y="0"/>
                      </a:move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19" y="7"/>
                        <a:pt x="15" y="13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6" y="14"/>
                        <a:pt x="4" y="13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0" y="17"/>
                        <a:pt x="5" y="22"/>
                        <a:pt x="3" y="28"/>
                      </a:cubicBezTo>
                      <a:cubicBezTo>
                        <a:pt x="1" y="31"/>
                        <a:pt x="5" y="33"/>
                        <a:pt x="7" y="34"/>
                      </a:cubicBezTo>
                      <a:cubicBezTo>
                        <a:pt x="8" y="34"/>
                        <a:pt x="9" y="35"/>
                        <a:pt x="9" y="35"/>
                      </a:cubicBezTo>
                      <a:cubicBezTo>
                        <a:pt x="13" y="35"/>
                        <a:pt x="10" y="30"/>
                        <a:pt x="10" y="30"/>
                      </a:cubicBezTo>
                      <a:cubicBezTo>
                        <a:pt x="18" y="29"/>
                        <a:pt x="25" y="28"/>
                        <a:pt x="33" y="28"/>
                      </a:cubicBezTo>
                      <a:cubicBezTo>
                        <a:pt x="29" y="35"/>
                        <a:pt x="23" y="38"/>
                        <a:pt x="16" y="40"/>
                      </a:cubicBezTo>
                      <a:cubicBezTo>
                        <a:pt x="7" y="43"/>
                        <a:pt x="9" y="51"/>
                        <a:pt x="7" y="59"/>
                      </a:cubicBezTo>
                      <a:cubicBezTo>
                        <a:pt x="10" y="56"/>
                        <a:pt x="12" y="54"/>
                        <a:pt x="15" y="54"/>
                      </a:cubicBezTo>
                      <a:cubicBezTo>
                        <a:pt x="17" y="54"/>
                        <a:pt x="18" y="55"/>
                        <a:pt x="21" y="58"/>
                      </a:cubicBezTo>
                      <a:cubicBezTo>
                        <a:pt x="23" y="60"/>
                        <a:pt x="26" y="62"/>
                        <a:pt x="30" y="62"/>
                      </a:cubicBezTo>
                      <a:cubicBezTo>
                        <a:pt x="33" y="62"/>
                        <a:pt x="36" y="61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8" y="59"/>
                        <a:pt x="38" y="59"/>
                        <a:pt x="38" y="59"/>
                      </a:cubicBezTo>
                      <a:cubicBezTo>
                        <a:pt x="39" y="53"/>
                        <a:pt x="32" y="55"/>
                        <a:pt x="29" y="50"/>
                      </a:cubicBezTo>
                      <a:cubicBezTo>
                        <a:pt x="32" y="49"/>
                        <a:pt x="33" y="45"/>
                        <a:pt x="36" y="45"/>
                      </a:cubicBezTo>
                      <a:cubicBezTo>
                        <a:pt x="38" y="45"/>
                        <a:pt x="40" y="46"/>
                        <a:pt x="42" y="49"/>
                      </a:cubicBezTo>
                      <a:cubicBezTo>
                        <a:pt x="43" y="50"/>
                        <a:pt x="45" y="51"/>
                        <a:pt x="46" y="51"/>
                      </a:cubicBezTo>
                      <a:cubicBezTo>
                        <a:pt x="50" y="51"/>
                        <a:pt x="54" y="46"/>
                        <a:pt x="56" y="42"/>
                      </a:cubicBezTo>
                      <a:cubicBezTo>
                        <a:pt x="56" y="42"/>
                        <a:pt x="56" y="42"/>
                        <a:pt x="56" y="42"/>
                      </a:cubicBezTo>
                      <a:cubicBezTo>
                        <a:pt x="46" y="34"/>
                        <a:pt x="45" y="21"/>
                        <a:pt x="39" y="11"/>
                      </a:cubicBezTo>
                      <a:cubicBezTo>
                        <a:pt x="38" y="14"/>
                        <a:pt x="33" y="12"/>
                        <a:pt x="32" y="16"/>
                      </a:cubicBezTo>
                      <a:cubicBezTo>
                        <a:pt x="32" y="20"/>
                        <a:pt x="29" y="21"/>
                        <a:pt x="27" y="21"/>
                      </a:cubicBezTo>
                      <a:cubicBezTo>
                        <a:pt x="25" y="21"/>
                        <a:pt x="23" y="20"/>
                        <a:pt x="22" y="20"/>
                      </a:cubicBezTo>
                      <a:cubicBezTo>
                        <a:pt x="16" y="16"/>
                        <a:pt x="21" y="13"/>
                        <a:pt x="24" y="11"/>
                      </a:cubicBezTo>
                      <a:cubicBezTo>
                        <a:pt x="30" y="7"/>
                        <a:pt x="29" y="4"/>
                        <a:pt x="23" y="0"/>
                      </a:cubicBezTo>
                    </a:path>
                  </a:pathLst>
                </a:custGeom>
                <a:solidFill>
                  <a:srgbClr val="76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6" name="Freeform 2611"/>
                <p:cNvSpPr/>
                <p:nvPr/>
              </p:nvSpPr>
              <p:spPr bwMode="auto">
                <a:xfrm>
                  <a:off x="3461" y="3946"/>
                  <a:ext cx="86" cy="68"/>
                </a:xfrm>
                <a:custGeom>
                  <a:avLst/>
                  <a:gdLst>
                    <a:gd name="T0" fmla="*/ 53 w 68"/>
                    <a:gd name="T1" fmla="*/ 0 h 54"/>
                    <a:gd name="T2" fmla="*/ 52 w 68"/>
                    <a:gd name="T3" fmla="*/ 6 h 54"/>
                    <a:gd name="T4" fmla="*/ 46 w 68"/>
                    <a:gd name="T5" fmla="*/ 17 h 54"/>
                    <a:gd name="T6" fmla="*/ 40 w 68"/>
                    <a:gd name="T7" fmla="*/ 16 h 54"/>
                    <a:gd name="T8" fmla="*/ 40 w 68"/>
                    <a:gd name="T9" fmla="*/ 16 h 54"/>
                    <a:gd name="T10" fmla="*/ 40 w 68"/>
                    <a:gd name="T11" fmla="*/ 16 h 54"/>
                    <a:gd name="T12" fmla="*/ 40 w 68"/>
                    <a:gd name="T13" fmla="*/ 16 h 54"/>
                    <a:gd name="T14" fmla="*/ 40 w 68"/>
                    <a:gd name="T15" fmla="*/ 16 h 54"/>
                    <a:gd name="T16" fmla="*/ 38 w 68"/>
                    <a:gd name="T17" fmla="*/ 16 h 54"/>
                    <a:gd name="T18" fmla="*/ 36 w 68"/>
                    <a:gd name="T19" fmla="*/ 16 h 54"/>
                    <a:gd name="T20" fmla="*/ 34 w 68"/>
                    <a:gd name="T21" fmla="*/ 16 h 54"/>
                    <a:gd name="T22" fmla="*/ 32 w 68"/>
                    <a:gd name="T23" fmla="*/ 14 h 54"/>
                    <a:gd name="T24" fmla="*/ 32 w 68"/>
                    <a:gd name="T25" fmla="*/ 14 h 54"/>
                    <a:gd name="T26" fmla="*/ 24 w 68"/>
                    <a:gd name="T27" fmla="*/ 27 h 54"/>
                    <a:gd name="T28" fmla="*/ 23 w 68"/>
                    <a:gd name="T29" fmla="*/ 34 h 54"/>
                    <a:gd name="T30" fmla="*/ 22 w 68"/>
                    <a:gd name="T31" fmla="*/ 34 h 54"/>
                    <a:gd name="T32" fmla="*/ 18 w 68"/>
                    <a:gd name="T33" fmla="*/ 29 h 54"/>
                    <a:gd name="T34" fmla="*/ 13 w 68"/>
                    <a:gd name="T35" fmla="*/ 14 h 54"/>
                    <a:gd name="T36" fmla="*/ 13 w 68"/>
                    <a:gd name="T37" fmla="*/ 14 h 54"/>
                    <a:gd name="T38" fmla="*/ 13 w 68"/>
                    <a:gd name="T39" fmla="*/ 14 h 54"/>
                    <a:gd name="T40" fmla="*/ 13 w 68"/>
                    <a:gd name="T41" fmla="*/ 14 h 54"/>
                    <a:gd name="T42" fmla="*/ 13 w 68"/>
                    <a:gd name="T43" fmla="*/ 14 h 54"/>
                    <a:gd name="T44" fmla="*/ 9 w 68"/>
                    <a:gd name="T45" fmla="*/ 20 h 54"/>
                    <a:gd name="T46" fmla="*/ 0 w 68"/>
                    <a:gd name="T47" fmla="*/ 37 h 54"/>
                    <a:gd name="T48" fmla="*/ 9 w 68"/>
                    <a:gd name="T49" fmla="*/ 43 h 54"/>
                    <a:gd name="T50" fmla="*/ 9 w 68"/>
                    <a:gd name="T51" fmla="*/ 43 h 54"/>
                    <a:gd name="T52" fmla="*/ 9 w 68"/>
                    <a:gd name="T53" fmla="*/ 43 h 54"/>
                    <a:gd name="T54" fmla="*/ 17 w 68"/>
                    <a:gd name="T55" fmla="*/ 46 h 54"/>
                    <a:gd name="T56" fmla="*/ 17 w 68"/>
                    <a:gd name="T57" fmla="*/ 46 h 54"/>
                    <a:gd name="T58" fmla="*/ 17 w 68"/>
                    <a:gd name="T59" fmla="*/ 46 h 54"/>
                    <a:gd name="T60" fmla="*/ 22 w 68"/>
                    <a:gd name="T61" fmla="*/ 47 h 54"/>
                    <a:gd name="T62" fmla="*/ 29 w 68"/>
                    <a:gd name="T63" fmla="*/ 45 h 54"/>
                    <a:gd name="T64" fmla="*/ 38 w 68"/>
                    <a:gd name="T65" fmla="*/ 42 h 54"/>
                    <a:gd name="T66" fmla="*/ 47 w 68"/>
                    <a:gd name="T67" fmla="*/ 53 h 54"/>
                    <a:gd name="T68" fmla="*/ 53 w 68"/>
                    <a:gd name="T69" fmla="*/ 54 h 54"/>
                    <a:gd name="T70" fmla="*/ 60 w 68"/>
                    <a:gd name="T71" fmla="*/ 51 h 54"/>
                    <a:gd name="T72" fmla="*/ 56 w 68"/>
                    <a:gd name="T73" fmla="*/ 37 h 54"/>
                    <a:gd name="T74" fmla="*/ 57 w 68"/>
                    <a:gd name="T75" fmla="*/ 15 h 54"/>
                    <a:gd name="T76" fmla="*/ 57 w 68"/>
                    <a:gd name="T77" fmla="*/ 15 h 54"/>
                    <a:gd name="T78" fmla="*/ 61 w 68"/>
                    <a:gd name="T79" fmla="*/ 18 h 54"/>
                    <a:gd name="T80" fmla="*/ 61 w 68"/>
                    <a:gd name="T81" fmla="*/ 18 h 54"/>
                    <a:gd name="T82" fmla="*/ 54 w 68"/>
                    <a:gd name="T83" fmla="*/ 0 h 54"/>
                    <a:gd name="T84" fmla="*/ 53 w 68"/>
                    <a:gd name="T85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8" h="54">
                      <a:moveTo>
                        <a:pt x="53" y="0"/>
                      </a:moveTo>
                      <a:cubicBezTo>
                        <a:pt x="52" y="0"/>
                        <a:pt x="51" y="3"/>
                        <a:pt x="52" y="6"/>
                      </a:cubicBezTo>
                      <a:cubicBezTo>
                        <a:pt x="53" y="13"/>
                        <a:pt x="51" y="17"/>
                        <a:pt x="46" y="17"/>
                      </a:cubicBezTo>
                      <a:cubicBezTo>
                        <a:pt x="44" y="17"/>
                        <a:pt x="42" y="17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40" y="16"/>
                        <a:pt x="40" y="16"/>
                        <a:pt x="40" y="16"/>
                      </a:cubicBezTo>
                      <a:cubicBezTo>
                        <a:pt x="39" y="16"/>
                        <a:pt x="39" y="16"/>
                        <a:pt x="38" y="16"/>
                      </a:cubicBezTo>
                      <a:cubicBezTo>
                        <a:pt x="38" y="16"/>
                        <a:pt x="37" y="16"/>
                        <a:pt x="36" y="16"/>
                      </a:cubicBezTo>
                      <a:cubicBezTo>
                        <a:pt x="36" y="16"/>
                        <a:pt x="35" y="16"/>
                        <a:pt x="34" y="16"/>
                      </a:cubicBezTo>
                      <a:cubicBezTo>
                        <a:pt x="33" y="16"/>
                        <a:pt x="32" y="16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23" y="14"/>
                        <a:pt x="20" y="18"/>
                        <a:pt x="24" y="27"/>
                      </a:cubicBezTo>
                      <a:cubicBezTo>
                        <a:pt x="25" y="30"/>
                        <a:pt x="27" y="33"/>
                        <a:pt x="23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19" y="34"/>
                        <a:pt x="20" y="30"/>
                        <a:pt x="18" y="29"/>
                      </a:cubicBezTo>
                      <a:cubicBezTo>
                        <a:pt x="12" y="25"/>
                        <a:pt x="17" y="18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1" y="16"/>
                        <a:pt x="8" y="19"/>
                        <a:pt x="9" y="20"/>
                      </a:cubicBezTo>
                      <a:cubicBezTo>
                        <a:pt x="16" y="31"/>
                        <a:pt x="7" y="34"/>
                        <a:pt x="0" y="37"/>
                      </a:cubicBezTo>
                      <a:cubicBezTo>
                        <a:pt x="3" y="40"/>
                        <a:pt x="6" y="41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9" y="43"/>
                        <a:pt x="9" y="43"/>
                        <a:pt x="9" y="43"/>
                      </a:cubicBezTo>
                      <a:cubicBezTo>
                        <a:pt x="11" y="44"/>
                        <a:pt x="14" y="45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7" y="46"/>
                        <a:pt x="17" y="46"/>
                        <a:pt x="17" y="46"/>
                      </a:cubicBezTo>
                      <a:cubicBezTo>
                        <a:pt x="19" y="47"/>
                        <a:pt x="20" y="47"/>
                        <a:pt x="22" y="47"/>
                      </a:cubicBezTo>
                      <a:cubicBezTo>
                        <a:pt x="24" y="47"/>
                        <a:pt x="27" y="46"/>
                        <a:pt x="29" y="45"/>
                      </a:cubicBezTo>
                      <a:cubicBezTo>
                        <a:pt x="32" y="43"/>
                        <a:pt x="36" y="42"/>
                        <a:pt x="38" y="42"/>
                      </a:cubicBezTo>
                      <a:cubicBezTo>
                        <a:pt x="43" y="42"/>
                        <a:pt x="46" y="45"/>
                        <a:pt x="47" y="53"/>
                      </a:cubicBezTo>
                      <a:cubicBezTo>
                        <a:pt x="49" y="54"/>
                        <a:pt x="51" y="54"/>
                        <a:pt x="53" y="54"/>
                      </a:cubicBezTo>
                      <a:cubicBezTo>
                        <a:pt x="55" y="54"/>
                        <a:pt x="58" y="53"/>
                        <a:pt x="60" y="51"/>
                      </a:cubicBezTo>
                      <a:cubicBezTo>
                        <a:pt x="63" y="46"/>
                        <a:pt x="59" y="41"/>
                        <a:pt x="56" y="37"/>
                      </a:cubicBezTo>
                      <a:cubicBezTo>
                        <a:pt x="51" y="30"/>
                        <a:pt x="48" y="22"/>
                        <a:pt x="57" y="15"/>
                      </a:cubicBezTo>
                      <a:cubicBezTo>
                        <a:pt x="57" y="15"/>
                        <a:pt x="57" y="15"/>
                        <a:pt x="57" y="15"/>
                      </a:cubicBezTo>
                      <a:cubicBezTo>
                        <a:pt x="58" y="16"/>
                        <a:pt x="60" y="17"/>
                        <a:pt x="61" y="18"/>
                      </a:cubicBezTo>
                      <a:cubicBezTo>
                        <a:pt x="61" y="18"/>
                        <a:pt x="61" y="18"/>
                        <a:pt x="61" y="18"/>
                      </a:cubicBezTo>
                      <a:cubicBezTo>
                        <a:pt x="68" y="9"/>
                        <a:pt x="58" y="5"/>
                        <a:pt x="54" y="0"/>
                      </a:cubicBezTo>
                      <a:cubicBezTo>
                        <a:pt x="54" y="0"/>
                        <a:pt x="54" y="0"/>
                        <a:pt x="53" y="0"/>
                      </a:cubicBezTo>
                    </a:path>
                  </a:pathLst>
                </a:custGeom>
                <a:solidFill>
                  <a:srgbClr val="4A24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7" name="Freeform 2612"/>
                <p:cNvSpPr/>
                <p:nvPr/>
              </p:nvSpPr>
              <p:spPr bwMode="auto">
                <a:xfrm>
                  <a:off x="3566" y="4002"/>
                  <a:ext cx="70" cy="27"/>
                </a:xfrm>
                <a:custGeom>
                  <a:avLst/>
                  <a:gdLst>
                    <a:gd name="T0" fmla="*/ 27 w 55"/>
                    <a:gd name="T1" fmla="*/ 0 h 21"/>
                    <a:gd name="T2" fmla="*/ 17 w 55"/>
                    <a:gd name="T3" fmla="*/ 9 h 21"/>
                    <a:gd name="T4" fmla="*/ 13 w 55"/>
                    <a:gd name="T5" fmla="*/ 7 h 21"/>
                    <a:gd name="T6" fmla="*/ 7 w 55"/>
                    <a:gd name="T7" fmla="*/ 3 h 21"/>
                    <a:gd name="T8" fmla="*/ 0 w 55"/>
                    <a:gd name="T9" fmla="*/ 8 h 21"/>
                    <a:gd name="T10" fmla="*/ 9 w 55"/>
                    <a:gd name="T11" fmla="*/ 17 h 21"/>
                    <a:gd name="T12" fmla="*/ 9 w 55"/>
                    <a:gd name="T13" fmla="*/ 17 h 21"/>
                    <a:gd name="T14" fmla="*/ 14 w 55"/>
                    <a:gd name="T15" fmla="*/ 20 h 21"/>
                    <a:gd name="T16" fmla="*/ 14 w 55"/>
                    <a:gd name="T17" fmla="*/ 20 h 21"/>
                    <a:gd name="T18" fmla="*/ 16 w 55"/>
                    <a:gd name="T19" fmla="*/ 21 h 21"/>
                    <a:gd name="T20" fmla="*/ 16 w 55"/>
                    <a:gd name="T21" fmla="*/ 21 h 21"/>
                    <a:gd name="T22" fmla="*/ 23 w 55"/>
                    <a:gd name="T23" fmla="*/ 20 h 21"/>
                    <a:gd name="T24" fmla="*/ 23 w 55"/>
                    <a:gd name="T25" fmla="*/ 20 h 21"/>
                    <a:gd name="T26" fmla="*/ 37 w 55"/>
                    <a:gd name="T27" fmla="*/ 8 h 21"/>
                    <a:gd name="T28" fmla="*/ 45 w 55"/>
                    <a:gd name="T29" fmla="*/ 12 h 21"/>
                    <a:gd name="T30" fmla="*/ 45 w 55"/>
                    <a:gd name="T31" fmla="*/ 12 h 21"/>
                    <a:gd name="T32" fmla="*/ 49 w 55"/>
                    <a:gd name="T33" fmla="*/ 15 h 21"/>
                    <a:gd name="T34" fmla="*/ 49 w 55"/>
                    <a:gd name="T35" fmla="*/ 15 h 21"/>
                    <a:gd name="T36" fmla="*/ 49 w 55"/>
                    <a:gd name="T37" fmla="*/ 15 h 21"/>
                    <a:gd name="T38" fmla="*/ 55 w 55"/>
                    <a:gd name="T39" fmla="*/ 6 h 21"/>
                    <a:gd name="T40" fmla="*/ 55 w 55"/>
                    <a:gd name="T41" fmla="*/ 6 h 21"/>
                    <a:gd name="T42" fmla="*/ 55 w 55"/>
                    <a:gd name="T43" fmla="*/ 6 h 21"/>
                    <a:gd name="T44" fmla="*/ 55 w 55"/>
                    <a:gd name="T45" fmla="*/ 6 h 21"/>
                    <a:gd name="T46" fmla="*/ 53 w 55"/>
                    <a:gd name="T47" fmla="*/ 5 h 21"/>
                    <a:gd name="T48" fmla="*/ 53 w 55"/>
                    <a:gd name="T49" fmla="*/ 5 h 21"/>
                    <a:gd name="T50" fmla="*/ 47 w 55"/>
                    <a:gd name="T51" fmla="*/ 7 h 21"/>
                    <a:gd name="T52" fmla="*/ 27 w 55"/>
                    <a:gd name="T5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5" h="21">
                      <a:moveTo>
                        <a:pt x="27" y="0"/>
                      </a:moveTo>
                      <a:cubicBezTo>
                        <a:pt x="25" y="4"/>
                        <a:pt x="21" y="9"/>
                        <a:pt x="17" y="9"/>
                      </a:cubicBezTo>
                      <a:cubicBezTo>
                        <a:pt x="16" y="9"/>
                        <a:pt x="14" y="8"/>
                        <a:pt x="13" y="7"/>
                      </a:cubicBezTo>
                      <a:cubicBezTo>
                        <a:pt x="11" y="4"/>
                        <a:pt x="9" y="3"/>
                        <a:pt x="7" y="3"/>
                      </a:cubicBezTo>
                      <a:cubicBezTo>
                        <a:pt x="4" y="3"/>
                        <a:pt x="3" y="7"/>
                        <a:pt x="0" y="8"/>
                      </a:cubicBezTo>
                      <a:cubicBezTo>
                        <a:pt x="3" y="13"/>
                        <a:pt x="10" y="11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1" y="18"/>
                        <a:pt x="12" y="19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5" y="20"/>
                        <a:pt x="15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8" y="21"/>
                        <a:pt x="21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8" y="17"/>
                        <a:pt x="31" y="8"/>
                        <a:pt x="37" y="8"/>
                      </a:cubicBezTo>
                      <a:cubicBezTo>
                        <a:pt x="39" y="8"/>
                        <a:pt x="42" y="9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6" y="13"/>
                        <a:pt x="48" y="14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49" y="15"/>
                        <a:pt x="49" y="15"/>
                        <a:pt x="49" y="15"/>
                      </a:cubicBezTo>
                      <a:cubicBezTo>
                        <a:pt x="51" y="12"/>
                        <a:pt x="53" y="9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5" y="6"/>
                        <a:pt x="55" y="6"/>
                      </a:cubicBezTo>
                      <a:cubicBezTo>
                        <a:pt x="55" y="6"/>
                        <a:pt x="54" y="5"/>
                        <a:pt x="53" y="5"/>
                      </a:cubicBezTo>
                      <a:cubicBezTo>
                        <a:pt x="53" y="5"/>
                        <a:pt x="53" y="5"/>
                        <a:pt x="53" y="5"/>
                      </a:cubicBezTo>
                      <a:cubicBezTo>
                        <a:pt x="51" y="6"/>
                        <a:pt x="49" y="7"/>
                        <a:pt x="47" y="7"/>
                      </a:cubicBezTo>
                      <a:cubicBezTo>
                        <a:pt x="40" y="7"/>
                        <a:pt x="34" y="0"/>
                        <a:pt x="27" y="0"/>
                      </a:cubicBezTo>
                    </a:path>
                  </a:pathLst>
                </a:custGeom>
                <a:solidFill>
                  <a:srgbClr val="661E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8" name="Freeform 2613"/>
                <p:cNvSpPr/>
                <p:nvPr/>
              </p:nvSpPr>
              <p:spPr bwMode="auto">
                <a:xfrm>
                  <a:off x="3509" y="4012"/>
                  <a:ext cx="12" cy="9"/>
                </a:xfrm>
                <a:custGeom>
                  <a:avLst/>
                  <a:gdLst>
                    <a:gd name="T0" fmla="*/ 7 w 9"/>
                    <a:gd name="T1" fmla="*/ 0 h 7"/>
                    <a:gd name="T2" fmla="*/ 4 w 9"/>
                    <a:gd name="T3" fmla="*/ 7 h 7"/>
                    <a:gd name="T4" fmla="*/ 9 w 9"/>
                    <a:gd name="T5" fmla="*/ 0 h 7"/>
                    <a:gd name="T6" fmla="*/ 7 w 9"/>
                    <a:gd name="T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9" h="7">
                      <a:moveTo>
                        <a:pt x="7" y="0"/>
                      </a:moveTo>
                      <a:cubicBezTo>
                        <a:pt x="3" y="0"/>
                        <a:pt x="0" y="1"/>
                        <a:pt x="4" y="7"/>
                      </a:cubicBezTo>
                      <a:cubicBezTo>
                        <a:pt x="6" y="5"/>
                        <a:pt x="7" y="2"/>
                        <a:pt x="9" y="0"/>
                      </a:cubicBezTo>
                      <a:cubicBezTo>
                        <a:pt x="8" y="0"/>
                        <a:pt x="7" y="0"/>
                        <a:pt x="7" y="0"/>
                      </a:cubicBezTo>
                    </a:path>
                  </a:pathLst>
                </a:custGeom>
                <a:solidFill>
                  <a:srgbClr val="4A24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29" name="Freeform 2614"/>
                <p:cNvSpPr/>
                <p:nvPr/>
              </p:nvSpPr>
              <p:spPr bwMode="auto">
                <a:xfrm>
                  <a:off x="3464" y="3998"/>
                  <a:ext cx="57" cy="32"/>
                </a:xfrm>
                <a:custGeom>
                  <a:avLst/>
                  <a:gdLst>
                    <a:gd name="T0" fmla="*/ 36 w 45"/>
                    <a:gd name="T1" fmla="*/ 0 h 25"/>
                    <a:gd name="T2" fmla="*/ 27 w 45"/>
                    <a:gd name="T3" fmla="*/ 3 h 25"/>
                    <a:gd name="T4" fmla="*/ 20 w 45"/>
                    <a:gd name="T5" fmla="*/ 5 h 25"/>
                    <a:gd name="T6" fmla="*/ 15 w 45"/>
                    <a:gd name="T7" fmla="*/ 4 h 25"/>
                    <a:gd name="T8" fmla="*/ 15 w 45"/>
                    <a:gd name="T9" fmla="*/ 4 h 25"/>
                    <a:gd name="T10" fmla="*/ 13 w 45"/>
                    <a:gd name="T11" fmla="*/ 25 h 25"/>
                    <a:gd name="T12" fmla="*/ 13 w 45"/>
                    <a:gd name="T13" fmla="*/ 25 h 25"/>
                    <a:gd name="T14" fmla="*/ 16 w 45"/>
                    <a:gd name="T15" fmla="*/ 12 h 25"/>
                    <a:gd name="T16" fmla="*/ 17 w 45"/>
                    <a:gd name="T17" fmla="*/ 12 h 25"/>
                    <a:gd name="T18" fmla="*/ 21 w 45"/>
                    <a:gd name="T19" fmla="*/ 18 h 25"/>
                    <a:gd name="T20" fmla="*/ 21 w 45"/>
                    <a:gd name="T21" fmla="*/ 18 h 25"/>
                    <a:gd name="T22" fmla="*/ 31 w 45"/>
                    <a:gd name="T23" fmla="*/ 19 h 25"/>
                    <a:gd name="T24" fmla="*/ 40 w 45"/>
                    <a:gd name="T25" fmla="*/ 18 h 25"/>
                    <a:gd name="T26" fmla="*/ 40 w 45"/>
                    <a:gd name="T27" fmla="*/ 18 h 25"/>
                    <a:gd name="T28" fmla="*/ 40 w 45"/>
                    <a:gd name="T29" fmla="*/ 18 h 25"/>
                    <a:gd name="T30" fmla="*/ 40 w 45"/>
                    <a:gd name="T31" fmla="*/ 18 h 25"/>
                    <a:gd name="T32" fmla="*/ 40 w 45"/>
                    <a:gd name="T33" fmla="*/ 18 h 25"/>
                    <a:gd name="T34" fmla="*/ 43 w 45"/>
                    <a:gd name="T35" fmla="*/ 11 h 25"/>
                    <a:gd name="T36" fmla="*/ 45 w 45"/>
                    <a:gd name="T37" fmla="*/ 11 h 25"/>
                    <a:gd name="T38" fmla="*/ 45 w 45"/>
                    <a:gd name="T39" fmla="*/ 11 h 25"/>
                    <a:gd name="T40" fmla="*/ 45 w 45"/>
                    <a:gd name="T41" fmla="*/ 11 h 25"/>
                    <a:gd name="T42" fmla="*/ 45 w 45"/>
                    <a:gd name="T43" fmla="*/ 11 h 25"/>
                    <a:gd name="T44" fmla="*/ 45 w 45"/>
                    <a:gd name="T45" fmla="*/ 11 h 25"/>
                    <a:gd name="T46" fmla="*/ 36 w 45"/>
                    <a:gd name="T4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" h="25">
                      <a:moveTo>
                        <a:pt x="36" y="0"/>
                      </a:moveTo>
                      <a:cubicBezTo>
                        <a:pt x="34" y="0"/>
                        <a:pt x="30" y="1"/>
                        <a:pt x="27" y="3"/>
                      </a:cubicBezTo>
                      <a:cubicBezTo>
                        <a:pt x="25" y="4"/>
                        <a:pt x="22" y="5"/>
                        <a:pt x="20" y="5"/>
                      </a:cubicBezTo>
                      <a:cubicBezTo>
                        <a:pt x="18" y="5"/>
                        <a:pt x="17" y="5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11"/>
                        <a:pt x="0" y="17"/>
                        <a:pt x="13" y="25"/>
                      </a:cubicBezTo>
                      <a:cubicBezTo>
                        <a:pt x="13" y="25"/>
                        <a:pt x="13" y="25"/>
                        <a:pt x="13" y="25"/>
                      </a:cubicBezTo>
                      <a:cubicBezTo>
                        <a:pt x="12" y="20"/>
                        <a:pt x="11" y="15"/>
                        <a:pt x="16" y="12"/>
                      </a:cubicBezTo>
                      <a:cubicBezTo>
                        <a:pt x="16" y="12"/>
                        <a:pt x="17" y="12"/>
                        <a:pt x="17" y="12"/>
                      </a:cubicBezTo>
                      <a:cubicBezTo>
                        <a:pt x="19" y="12"/>
                        <a:pt x="18" y="17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4" y="18"/>
                        <a:pt x="28" y="19"/>
                        <a:pt x="31" y="19"/>
                      </a:cubicBezTo>
                      <a:cubicBezTo>
                        <a:pt x="34" y="19"/>
                        <a:pt x="37" y="19"/>
                        <a:pt x="40" y="18"/>
                      </a:cubicBezTo>
                      <a:cubicBezTo>
                        <a:pt x="40" y="18"/>
                        <a:pt x="40" y="18"/>
                        <a:pt x="40" y="18"/>
                      </a:cubicBezTo>
                      <a:cubicBezTo>
                        <a:pt x="40" y="18"/>
                        <a:pt x="40" y="18"/>
                        <a:pt x="40" y="18"/>
                      </a:cubicBezTo>
                      <a:cubicBezTo>
                        <a:pt x="40" y="18"/>
                        <a:pt x="40" y="18"/>
                        <a:pt x="40" y="18"/>
                      </a:cubicBezTo>
                      <a:cubicBezTo>
                        <a:pt x="40" y="18"/>
                        <a:pt x="40" y="18"/>
                        <a:pt x="40" y="18"/>
                      </a:cubicBezTo>
                      <a:cubicBezTo>
                        <a:pt x="36" y="12"/>
                        <a:pt x="39" y="11"/>
                        <a:pt x="43" y="11"/>
                      </a:cubicBezTo>
                      <a:cubicBezTo>
                        <a:pt x="43" y="11"/>
                        <a:pt x="44" y="11"/>
                        <a:pt x="45" y="11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5" y="11"/>
                        <a:pt x="45" y="11"/>
                        <a:pt x="45" y="11"/>
                      </a:cubicBezTo>
                      <a:cubicBezTo>
                        <a:pt x="44" y="3"/>
                        <a:pt x="41" y="0"/>
                        <a:pt x="36" y="0"/>
                      </a:cubicBezTo>
                    </a:path>
                  </a:pathLst>
                </a:custGeom>
                <a:solidFill>
                  <a:srgbClr val="602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0" name="Freeform 2615"/>
                <p:cNvSpPr/>
                <p:nvPr/>
              </p:nvSpPr>
              <p:spPr bwMode="auto">
                <a:xfrm>
                  <a:off x="3456" y="4051"/>
                  <a:ext cx="22" cy="26"/>
                </a:xfrm>
                <a:custGeom>
                  <a:avLst/>
                  <a:gdLst>
                    <a:gd name="T0" fmla="*/ 10 w 17"/>
                    <a:gd name="T1" fmla="*/ 0 h 20"/>
                    <a:gd name="T2" fmla="*/ 0 w 17"/>
                    <a:gd name="T3" fmla="*/ 20 h 20"/>
                    <a:gd name="T4" fmla="*/ 12 w 17"/>
                    <a:gd name="T5" fmla="*/ 13 h 20"/>
                    <a:gd name="T6" fmla="*/ 17 w 17"/>
                    <a:gd name="T7" fmla="*/ 1 h 20"/>
                    <a:gd name="T8" fmla="*/ 17 w 17"/>
                    <a:gd name="T9" fmla="*/ 1 h 20"/>
                    <a:gd name="T10" fmla="*/ 17 w 17"/>
                    <a:gd name="T11" fmla="*/ 1 h 20"/>
                    <a:gd name="T12" fmla="*/ 17 w 17"/>
                    <a:gd name="T13" fmla="*/ 1 h 20"/>
                    <a:gd name="T14" fmla="*/ 17 w 17"/>
                    <a:gd name="T15" fmla="*/ 1 h 20"/>
                    <a:gd name="T16" fmla="*/ 10 w 17"/>
                    <a:gd name="T1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20">
                      <a:moveTo>
                        <a:pt x="10" y="0"/>
                      </a:moveTo>
                      <a:cubicBezTo>
                        <a:pt x="4" y="0"/>
                        <a:pt x="3" y="3"/>
                        <a:pt x="0" y="20"/>
                      </a:cubicBezTo>
                      <a:cubicBezTo>
                        <a:pt x="5" y="18"/>
                        <a:pt x="14" y="20"/>
                        <a:pt x="12" y="13"/>
                      </a:cubicBezTo>
                      <a:cubicBezTo>
                        <a:pt x="11" y="6"/>
                        <a:pt x="15" y="5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4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483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1" name="Freeform 2616"/>
                <p:cNvSpPr/>
                <p:nvPr/>
              </p:nvSpPr>
              <p:spPr bwMode="auto">
                <a:xfrm>
                  <a:off x="3636" y="4007"/>
                  <a:ext cx="33" cy="31"/>
                </a:xfrm>
                <a:custGeom>
                  <a:avLst/>
                  <a:gdLst>
                    <a:gd name="T0" fmla="*/ 2 w 26"/>
                    <a:gd name="T1" fmla="*/ 0 h 24"/>
                    <a:gd name="T2" fmla="*/ 2 w 26"/>
                    <a:gd name="T3" fmla="*/ 0 h 24"/>
                    <a:gd name="T4" fmla="*/ 0 w 26"/>
                    <a:gd name="T5" fmla="*/ 2 h 24"/>
                    <a:gd name="T6" fmla="*/ 0 w 26"/>
                    <a:gd name="T7" fmla="*/ 2 h 24"/>
                    <a:gd name="T8" fmla="*/ 0 w 26"/>
                    <a:gd name="T9" fmla="*/ 2 h 24"/>
                    <a:gd name="T10" fmla="*/ 0 w 26"/>
                    <a:gd name="T11" fmla="*/ 2 h 24"/>
                    <a:gd name="T12" fmla="*/ 5 w 26"/>
                    <a:gd name="T13" fmla="*/ 9 h 24"/>
                    <a:gd name="T14" fmla="*/ 5 w 26"/>
                    <a:gd name="T15" fmla="*/ 9 h 24"/>
                    <a:gd name="T16" fmla="*/ 10 w 26"/>
                    <a:gd name="T17" fmla="*/ 22 h 24"/>
                    <a:gd name="T18" fmla="*/ 10 w 26"/>
                    <a:gd name="T19" fmla="*/ 22 h 24"/>
                    <a:gd name="T20" fmla="*/ 10 w 26"/>
                    <a:gd name="T21" fmla="*/ 22 h 24"/>
                    <a:gd name="T22" fmla="*/ 13 w 26"/>
                    <a:gd name="T23" fmla="*/ 24 h 24"/>
                    <a:gd name="T24" fmla="*/ 16 w 26"/>
                    <a:gd name="T25" fmla="*/ 22 h 24"/>
                    <a:gd name="T26" fmla="*/ 19 w 26"/>
                    <a:gd name="T27" fmla="*/ 19 h 24"/>
                    <a:gd name="T28" fmla="*/ 21 w 26"/>
                    <a:gd name="T29" fmla="*/ 19 h 24"/>
                    <a:gd name="T30" fmla="*/ 21 w 26"/>
                    <a:gd name="T31" fmla="*/ 19 h 24"/>
                    <a:gd name="T32" fmla="*/ 25 w 26"/>
                    <a:gd name="T33" fmla="*/ 16 h 24"/>
                    <a:gd name="T34" fmla="*/ 26 w 26"/>
                    <a:gd name="T35" fmla="*/ 16 h 24"/>
                    <a:gd name="T36" fmla="*/ 24 w 26"/>
                    <a:gd name="T37" fmla="*/ 9 h 24"/>
                    <a:gd name="T38" fmla="*/ 20 w 26"/>
                    <a:gd name="T39" fmla="*/ 8 h 24"/>
                    <a:gd name="T40" fmla="*/ 17 w 26"/>
                    <a:gd name="T41" fmla="*/ 8 h 24"/>
                    <a:gd name="T42" fmla="*/ 13 w 26"/>
                    <a:gd name="T43" fmla="*/ 9 h 24"/>
                    <a:gd name="T44" fmla="*/ 11 w 26"/>
                    <a:gd name="T45" fmla="*/ 0 h 24"/>
                    <a:gd name="T46" fmla="*/ 11 w 26"/>
                    <a:gd name="T47" fmla="*/ 0 h 24"/>
                    <a:gd name="T48" fmla="*/ 11 w 26"/>
                    <a:gd name="T49" fmla="*/ 0 h 24"/>
                    <a:gd name="T50" fmla="*/ 11 w 26"/>
                    <a:gd name="T51" fmla="*/ 0 h 24"/>
                    <a:gd name="T52" fmla="*/ 8 w 26"/>
                    <a:gd name="T53" fmla="*/ 1 h 24"/>
                    <a:gd name="T54" fmla="*/ 5 w 26"/>
                    <a:gd name="T55" fmla="*/ 1 h 24"/>
                    <a:gd name="T56" fmla="*/ 2 w 26"/>
                    <a:gd name="T5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6" h="24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4" y="7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6" y="13"/>
                        <a:pt x="7" y="18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1" y="24"/>
                        <a:pt x="12" y="24"/>
                        <a:pt x="13" y="24"/>
                      </a:cubicBezTo>
                      <a:cubicBezTo>
                        <a:pt x="14" y="24"/>
                        <a:pt x="15" y="23"/>
                        <a:pt x="16" y="22"/>
                      </a:cubicBezTo>
                      <a:cubicBezTo>
                        <a:pt x="17" y="20"/>
                        <a:pt x="18" y="19"/>
                        <a:pt x="19" y="19"/>
                      </a:cubicBezTo>
                      <a:cubicBezTo>
                        <a:pt x="20" y="19"/>
                        <a:pt x="20" y="19"/>
                        <a:pt x="21" y="19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2" y="18"/>
                        <a:pt x="23" y="16"/>
                        <a:pt x="25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5" y="14"/>
                        <a:pt x="25" y="12"/>
                        <a:pt x="24" y="9"/>
                      </a:cubicBezTo>
                      <a:cubicBezTo>
                        <a:pt x="23" y="8"/>
                        <a:pt x="21" y="8"/>
                        <a:pt x="20" y="8"/>
                      </a:cubicBezTo>
                      <a:cubicBezTo>
                        <a:pt x="19" y="8"/>
                        <a:pt x="18" y="8"/>
                        <a:pt x="17" y="8"/>
                      </a:cubicBezTo>
                      <a:cubicBezTo>
                        <a:pt x="15" y="9"/>
                        <a:pt x="14" y="9"/>
                        <a:pt x="13" y="9"/>
                      </a:cubicBezTo>
                      <a:cubicBezTo>
                        <a:pt x="8" y="9"/>
                        <a:pt x="10" y="5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9" y="0"/>
                        <a:pt x="8" y="1"/>
                      </a:cubicBezTo>
                      <a:cubicBezTo>
                        <a:pt x="7" y="1"/>
                        <a:pt x="6" y="1"/>
                        <a:pt x="5" y="1"/>
                      </a:cubicBezTo>
                      <a:cubicBezTo>
                        <a:pt x="4" y="1"/>
                        <a:pt x="3" y="1"/>
                        <a:pt x="2" y="0"/>
                      </a:cubicBezTo>
                    </a:path>
                  </a:pathLst>
                </a:custGeom>
                <a:solidFill>
                  <a:srgbClr val="8333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2" name="Freeform 2617"/>
                <p:cNvSpPr/>
                <p:nvPr/>
              </p:nvSpPr>
              <p:spPr bwMode="auto">
                <a:xfrm>
                  <a:off x="3612" y="4017"/>
                  <a:ext cx="16" cy="13"/>
                </a:xfrm>
                <a:custGeom>
                  <a:avLst/>
                  <a:gdLst>
                    <a:gd name="T0" fmla="*/ 9 w 13"/>
                    <a:gd name="T1" fmla="*/ 0 h 10"/>
                    <a:gd name="T2" fmla="*/ 9 w 13"/>
                    <a:gd name="T3" fmla="*/ 0 h 10"/>
                    <a:gd name="T4" fmla="*/ 0 w 13"/>
                    <a:gd name="T5" fmla="*/ 10 h 10"/>
                    <a:gd name="T6" fmla="*/ 4 w 13"/>
                    <a:gd name="T7" fmla="*/ 6 h 10"/>
                    <a:gd name="T8" fmla="*/ 7 w 13"/>
                    <a:gd name="T9" fmla="*/ 6 h 10"/>
                    <a:gd name="T10" fmla="*/ 10 w 13"/>
                    <a:gd name="T11" fmla="*/ 7 h 10"/>
                    <a:gd name="T12" fmla="*/ 13 w 13"/>
                    <a:gd name="T13" fmla="*/ 3 h 10"/>
                    <a:gd name="T14" fmla="*/ 13 w 13"/>
                    <a:gd name="T15" fmla="*/ 3 h 10"/>
                    <a:gd name="T16" fmla="*/ 9 w 13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0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6" y="3"/>
                        <a:pt x="0" y="3"/>
                        <a:pt x="0" y="10"/>
                      </a:cubicBezTo>
                      <a:cubicBezTo>
                        <a:pt x="1" y="7"/>
                        <a:pt x="2" y="6"/>
                        <a:pt x="4" y="6"/>
                      </a:cubicBezTo>
                      <a:cubicBezTo>
                        <a:pt x="5" y="6"/>
                        <a:pt x="6" y="6"/>
                        <a:pt x="7" y="6"/>
                      </a:cubicBezTo>
                      <a:cubicBezTo>
                        <a:pt x="8" y="7"/>
                        <a:pt x="9" y="7"/>
                        <a:pt x="10" y="7"/>
                      </a:cubicBezTo>
                      <a:cubicBezTo>
                        <a:pt x="12" y="7"/>
                        <a:pt x="13" y="6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2"/>
                        <a:pt x="10" y="1"/>
                        <a:pt x="9" y="0"/>
                      </a:cubicBezTo>
                    </a:path>
                  </a:pathLst>
                </a:custGeom>
                <a:solidFill>
                  <a:srgbClr val="8333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3" name="Freeform 2618"/>
                <p:cNvSpPr/>
                <p:nvPr/>
              </p:nvSpPr>
              <p:spPr bwMode="auto">
                <a:xfrm>
                  <a:off x="3634" y="4019"/>
                  <a:ext cx="14" cy="19"/>
                </a:xfrm>
                <a:custGeom>
                  <a:avLst/>
                  <a:gdLst>
                    <a:gd name="T0" fmla="*/ 6 w 11"/>
                    <a:gd name="T1" fmla="*/ 0 h 15"/>
                    <a:gd name="T2" fmla="*/ 6 w 11"/>
                    <a:gd name="T3" fmla="*/ 0 h 15"/>
                    <a:gd name="T4" fmla="*/ 4 w 11"/>
                    <a:gd name="T5" fmla="*/ 13 h 15"/>
                    <a:gd name="T6" fmla="*/ 7 w 11"/>
                    <a:gd name="T7" fmla="*/ 15 h 15"/>
                    <a:gd name="T8" fmla="*/ 11 w 11"/>
                    <a:gd name="T9" fmla="*/ 13 h 15"/>
                    <a:gd name="T10" fmla="*/ 11 w 11"/>
                    <a:gd name="T11" fmla="*/ 13 h 15"/>
                    <a:gd name="T12" fmla="*/ 6 w 11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5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4"/>
                        <a:pt x="0" y="8"/>
                        <a:pt x="4" y="13"/>
                      </a:cubicBezTo>
                      <a:cubicBezTo>
                        <a:pt x="5" y="14"/>
                        <a:pt x="6" y="15"/>
                        <a:pt x="7" y="15"/>
                      </a:cubicBezTo>
                      <a:cubicBezTo>
                        <a:pt x="8" y="15"/>
                        <a:pt x="10" y="14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8" y="9"/>
                        <a:pt x="7" y="4"/>
                        <a:pt x="6" y="0"/>
                      </a:cubicBezTo>
                    </a:path>
                  </a:pathLst>
                </a:custGeom>
                <a:solidFill>
                  <a:srgbClr val="8A48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4" name="Freeform 2619"/>
                <p:cNvSpPr>
                  <a:spLocks noEditPoints="1"/>
                </p:cNvSpPr>
                <p:nvPr/>
              </p:nvSpPr>
              <p:spPr bwMode="auto">
                <a:xfrm>
                  <a:off x="3437" y="3483"/>
                  <a:ext cx="112" cy="64"/>
                </a:xfrm>
                <a:custGeom>
                  <a:avLst/>
                  <a:gdLst>
                    <a:gd name="T0" fmla="*/ 41 w 88"/>
                    <a:gd name="T1" fmla="*/ 4 h 51"/>
                    <a:gd name="T2" fmla="*/ 40 w 88"/>
                    <a:gd name="T3" fmla="*/ 4 h 51"/>
                    <a:gd name="T4" fmla="*/ 41 w 88"/>
                    <a:gd name="T5" fmla="*/ 4 h 51"/>
                    <a:gd name="T6" fmla="*/ 57 w 88"/>
                    <a:gd name="T7" fmla="*/ 0 h 51"/>
                    <a:gd name="T8" fmla="*/ 49 w 88"/>
                    <a:gd name="T9" fmla="*/ 1 h 51"/>
                    <a:gd name="T10" fmla="*/ 49 w 88"/>
                    <a:gd name="T11" fmla="*/ 1 h 51"/>
                    <a:gd name="T12" fmla="*/ 42 w 88"/>
                    <a:gd name="T13" fmla="*/ 2 h 51"/>
                    <a:gd name="T14" fmla="*/ 42 w 88"/>
                    <a:gd name="T15" fmla="*/ 2 h 51"/>
                    <a:gd name="T16" fmla="*/ 41 w 88"/>
                    <a:gd name="T17" fmla="*/ 4 h 51"/>
                    <a:gd name="T18" fmla="*/ 43 w 88"/>
                    <a:gd name="T19" fmla="*/ 7 h 51"/>
                    <a:gd name="T20" fmla="*/ 44 w 88"/>
                    <a:gd name="T21" fmla="*/ 7 h 51"/>
                    <a:gd name="T22" fmla="*/ 45 w 88"/>
                    <a:gd name="T23" fmla="*/ 7 h 51"/>
                    <a:gd name="T24" fmla="*/ 47 w 88"/>
                    <a:gd name="T25" fmla="*/ 7 h 51"/>
                    <a:gd name="T26" fmla="*/ 30 w 88"/>
                    <a:gd name="T27" fmla="*/ 17 h 51"/>
                    <a:gd name="T28" fmla="*/ 36 w 88"/>
                    <a:gd name="T29" fmla="*/ 18 h 51"/>
                    <a:gd name="T30" fmla="*/ 42 w 88"/>
                    <a:gd name="T31" fmla="*/ 18 h 51"/>
                    <a:gd name="T32" fmla="*/ 48 w 88"/>
                    <a:gd name="T33" fmla="*/ 17 h 51"/>
                    <a:gd name="T34" fmla="*/ 54 w 88"/>
                    <a:gd name="T35" fmla="*/ 18 h 51"/>
                    <a:gd name="T36" fmla="*/ 42 w 88"/>
                    <a:gd name="T37" fmla="*/ 29 h 51"/>
                    <a:gd name="T38" fmla="*/ 15 w 88"/>
                    <a:gd name="T39" fmla="*/ 43 h 51"/>
                    <a:gd name="T40" fmla="*/ 4 w 88"/>
                    <a:gd name="T41" fmla="*/ 40 h 51"/>
                    <a:gd name="T42" fmla="*/ 4 w 88"/>
                    <a:gd name="T43" fmla="*/ 40 h 51"/>
                    <a:gd name="T44" fmla="*/ 4 w 88"/>
                    <a:gd name="T45" fmla="*/ 40 h 51"/>
                    <a:gd name="T46" fmla="*/ 0 w 88"/>
                    <a:gd name="T47" fmla="*/ 45 h 51"/>
                    <a:gd name="T48" fmla="*/ 0 w 88"/>
                    <a:gd name="T49" fmla="*/ 45 h 51"/>
                    <a:gd name="T50" fmla="*/ 0 w 88"/>
                    <a:gd name="T51" fmla="*/ 45 h 51"/>
                    <a:gd name="T52" fmla="*/ 3 w 88"/>
                    <a:gd name="T53" fmla="*/ 50 h 51"/>
                    <a:gd name="T54" fmla="*/ 3 w 88"/>
                    <a:gd name="T55" fmla="*/ 50 h 51"/>
                    <a:gd name="T56" fmla="*/ 3 w 88"/>
                    <a:gd name="T57" fmla="*/ 50 h 51"/>
                    <a:gd name="T58" fmla="*/ 5 w 88"/>
                    <a:gd name="T59" fmla="*/ 51 h 51"/>
                    <a:gd name="T60" fmla="*/ 5 w 88"/>
                    <a:gd name="T61" fmla="*/ 51 h 51"/>
                    <a:gd name="T62" fmla="*/ 37 w 88"/>
                    <a:gd name="T63" fmla="*/ 46 h 51"/>
                    <a:gd name="T64" fmla="*/ 41 w 88"/>
                    <a:gd name="T65" fmla="*/ 46 h 51"/>
                    <a:gd name="T66" fmla="*/ 41 w 88"/>
                    <a:gd name="T67" fmla="*/ 46 h 51"/>
                    <a:gd name="T68" fmla="*/ 55 w 88"/>
                    <a:gd name="T69" fmla="*/ 40 h 51"/>
                    <a:gd name="T70" fmla="*/ 55 w 88"/>
                    <a:gd name="T71" fmla="*/ 40 h 51"/>
                    <a:gd name="T72" fmla="*/ 55 w 88"/>
                    <a:gd name="T73" fmla="*/ 40 h 51"/>
                    <a:gd name="T74" fmla="*/ 70 w 88"/>
                    <a:gd name="T75" fmla="*/ 37 h 51"/>
                    <a:gd name="T76" fmla="*/ 70 w 88"/>
                    <a:gd name="T77" fmla="*/ 37 h 51"/>
                    <a:gd name="T78" fmla="*/ 70 w 88"/>
                    <a:gd name="T79" fmla="*/ 37 h 51"/>
                    <a:gd name="T80" fmla="*/ 87 w 88"/>
                    <a:gd name="T81" fmla="*/ 27 h 51"/>
                    <a:gd name="T82" fmla="*/ 87 w 88"/>
                    <a:gd name="T83" fmla="*/ 27 h 51"/>
                    <a:gd name="T84" fmla="*/ 88 w 88"/>
                    <a:gd name="T85" fmla="*/ 20 h 51"/>
                    <a:gd name="T86" fmla="*/ 88 w 88"/>
                    <a:gd name="T87" fmla="*/ 20 h 51"/>
                    <a:gd name="T88" fmla="*/ 87 w 88"/>
                    <a:gd name="T89" fmla="*/ 20 h 51"/>
                    <a:gd name="T90" fmla="*/ 83 w 88"/>
                    <a:gd name="T91" fmla="*/ 21 h 51"/>
                    <a:gd name="T92" fmla="*/ 80 w 88"/>
                    <a:gd name="T93" fmla="*/ 22 h 51"/>
                    <a:gd name="T94" fmla="*/ 77 w 88"/>
                    <a:gd name="T95" fmla="*/ 21 h 51"/>
                    <a:gd name="T96" fmla="*/ 78 w 88"/>
                    <a:gd name="T97" fmla="*/ 11 h 51"/>
                    <a:gd name="T98" fmla="*/ 78 w 88"/>
                    <a:gd name="T99" fmla="*/ 11 h 51"/>
                    <a:gd name="T100" fmla="*/ 76 w 88"/>
                    <a:gd name="T101" fmla="*/ 10 h 51"/>
                    <a:gd name="T102" fmla="*/ 73 w 88"/>
                    <a:gd name="T103" fmla="*/ 11 h 51"/>
                    <a:gd name="T104" fmla="*/ 70 w 88"/>
                    <a:gd name="T105" fmla="*/ 11 h 51"/>
                    <a:gd name="T106" fmla="*/ 66 w 88"/>
                    <a:gd name="T107" fmla="*/ 9 h 51"/>
                    <a:gd name="T108" fmla="*/ 66 w 88"/>
                    <a:gd name="T109" fmla="*/ 9 h 51"/>
                    <a:gd name="T110" fmla="*/ 62 w 88"/>
                    <a:gd name="T111" fmla="*/ 7 h 51"/>
                    <a:gd name="T112" fmla="*/ 61 w 88"/>
                    <a:gd name="T113" fmla="*/ 7 h 51"/>
                    <a:gd name="T114" fmla="*/ 60 w 88"/>
                    <a:gd name="T115" fmla="*/ 7 h 51"/>
                    <a:gd name="T116" fmla="*/ 57 w 88"/>
                    <a:gd name="T117" fmla="*/ 0 h 51"/>
                    <a:gd name="T118" fmla="*/ 57 w 88"/>
                    <a:gd name="T119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88" h="51">
                      <a:moveTo>
                        <a:pt x="41" y="4"/>
                      </a:moveTo>
                      <a:cubicBezTo>
                        <a:pt x="40" y="4"/>
                        <a:pt x="40" y="4"/>
                        <a:pt x="40" y="4"/>
                      </a:cubicBezTo>
                      <a:cubicBezTo>
                        <a:pt x="40" y="4"/>
                        <a:pt x="40" y="4"/>
                        <a:pt x="41" y="4"/>
                      </a:cubicBezTo>
                      <a:moveTo>
                        <a:pt x="57" y="0"/>
                      </a:moveTo>
                      <a:cubicBezTo>
                        <a:pt x="54" y="0"/>
                        <a:pt x="52" y="1"/>
                        <a:pt x="49" y="1"/>
                      </a:cubicBezTo>
                      <a:cubicBezTo>
                        <a:pt x="49" y="1"/>
                        <a:pt x="49" y="1"/>
                        <a:pt x="49" y="1"/>
                      </a:cubicBezTo>
                      <a:cubicBezTo>
                        <a:pt x="47" y="1"/>
                        <a:pt x="44" y="2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2" y="3"/>
                        <a:pt x="41" y="4"/>
                        <a:pt x="41" y="4"/>
                      </a:cubicBezTo>
                      <a:cubicBezTo>
                        <a:pt x="41" y="6"/>
                        <a:pt x="42" y="7"/>
                        <a:pt x="43" y="7"/>
                      </a:cubicBezTo>
                      <a:cubicBezTo>
                        <a:pt x="43" y="7"/>
                        <a:pt x="43" y="7"/>
                        <a:pt x="44" y="7"/>
                      </a:cubicBezTo>
                      <a:cubicBezTo>
                        <a:pt x="44" y="7"/>
                        <a:pt x="45" y="7"/>
                        <a:pt x="45" y="7"/>
                      </a:cubicBezTo>
                      <a:cubicBezTo>
                        <a:pt x="46" y="7"/>
                        <a:pt x="46" y="7"/>
                        <a:pt x="47" y="7"/>
                      </a:cubicBezTo>
                      <a:cubicBezTo>
                        <a:pt x="44" y="16"/>
                        <a:pt x="33" y="9"/>
                        <a:pt x="30" y="17"/>
                      </a:cubicBezTo>
                      <a:cubicBezTo>
                        <a:pt x="32" y="18"/>
                        <a:pt x="34" y="18"/>
                        <a:pt x="36" y="18"/>
                      </a:cubicBezTo>
                      <a:cubicBezTo>
                        <a:pt x="38" y="18"/>
                        <a:pt x="40" y="18"/>
                        <a:pt x="42" y="18"/>
                      </a:cubicBezTo>
                      <a:cubicBezTo>
                        <a:pt x="44" y="17"/>
                        <a:pt x="46" y="17"/>
                        <a:pt x="48" y="17"/>
                      </a:cubicBezTo>
                      <a:cubicBezTo>
                        <a:pt x="50" y="17"/>
                        <a:pt x="52" y="17"/>
                        <a:pt x="54" y="18"/>
                      </a:cubicBezTo>
                      <a:cubicBezTo>
                        <a:pt x="50" y="23"/>
                        <a:pt x="45" y="24"/>
                        <a:pt x="42" y="29"/>
                      </a:cubicBezTo>
                      <a:cubicBezTo>
                        <a:pt x="39" y="37"/>
                        <a:pt x="26" y="43"/>
                        <a:pt x="15" y="43"/>
                      </a:cubicBezTo>
                      <a:cubicBezTo>
                        <a:pt x="11" y="43"/>
                        <a:pt x="7" y="42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2" y="42"/>
                        <a:pt x="1" y="43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2" y="46"/>
                        <a:pt x="4" y="47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3" y="50"/>
                        <a:pt x="3" y="50"/>
                        <a:pt x="3" y="50"/>
                      </a:cubicBezTo>
                      <a:cubicBezTo>
                        <a:pt x="4" y="50"/>
                        <a:pt x="5" y="51"/>
                        <a:pt x="5" y="51"/>
                      </a:cubicBezTo>
                      <a:cubicBezTo>
                        <a:pt x="5" y="51"/>
                        <a:pt x="5" y="51"/>
                        <a:pt x="5" y="51"/>
                      </a:cubicBezTo>
                      <a:cubicBezTo>
                        <a:pt x="16" y="49"/>
                        <a:pt x="26" y="46"/>
                        <a:pt x="37" y="46"/>
                      </a:cubicBezTo>
                      <a:cubicBezTo>
                        <a:pt x="38" y="46"/>
                        <a:pt x="40" y="46"/>
                        <a:pt x="41" y="46"/>
                      </a:cubicBezTo>
                      <a:cubicBezTo>
                        <a:pt x="41" y="46"/>
                        <a:pt x="41" y="46"/>
                        <a:pt x="41" y="46"/>
                      </a:cubicBezTo>
                      <a:cubicBezTo>
                        <a:pt x="45" y="42"/>
                        <a:pt x="49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55" y="40"/>
                        <a:pt x="55" y="40"/>
                        <a:pt x="55" y="40"/>
                      </a:cubicBezTo>
                      <a:cubicBezTo>
                        <a:pt x="60" y="37"/>
                        <a:pt x="65" y="37"/>
                        <a:pt x="70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70" y="37"/>
                        <a:pt x="70" y="37"/>
                        <a:pt x="70" y="37"/>
                      </a:cubicBezTo>
                      <a:cubicBezTo>
                        <a:pt x="76" y="33"/>
                        <a:pt x="81" y="30"/>
                        <a:pt x="87" y="27"/>
                      </a:cubicBezTo>
                      <a:cubicBezTo>
                        <a:pt x="87" y="27"/>
                        <a:pt x="87" y="27"/>
                        <a:pt x="87" y="27"/>
                      </a:cubicBezTo>
                      <a:cubicBezTo>
                        <a:pt x="86" y="24"/>
                        <a:pt x="86" y="22"/>
                        <a:pt x="88" y="20"/>
                      </a:cubicBezTo>
                      <a:cubicBezTo>
                        <a:pt x="88" y="20"/>
                        <a:pt x="88" y="20"/>
                        <a:pt x="88" y="20"/>
                      </a:cubicBezTo>
                      <a:cubicBezTo>
                        <a:pt x="87" y="20"/>
                        <a:pt x="87" y="20"/>
                        <a:pt x="87" y="20"/>
                      </a:cubicBezTo>
                      <a:cubicBezTo>
                        <a:pt x="86" y="20"/>
                        <a:pt x="85" y="21"/>
                        <a:pt x="83" y="21"/>
                      </a:cubicBezTo>
                      <a:cubicBezTo>
                        <a:pt x="82" y="22"/>
                        <a:pt x="81" y="22"/>
                        <a:pt x="80" y="22"/>
                      </a:cubicBezTo>
                      <a:cubicBezTo>
                        <a:pt x="79" y="22"/>
                        <a:pt x="78" y="22"/>
                        <a:pt x="77" y="21"/>
                      </a:cubicBezTo>
                      <a:cubicBezTo>
                        <a:pt x="73" y="17"/>
                        <a:pt x="76" y="14"/>
                        <a:pt x="78" y="11"/>
                      </a:cubicBezTo>
                      <a:cubicBezTo>
                        <a:pt x="78" y="11"/>
                        <a:pt x="78" y="11"/>
                        <a:pt x="78" y="11"/>
                      </a:cubicBezTo>
                      <a:cubicBezTo>
                        <a:pt x="78" y="10"/>
                        <a:pt x="77" y="10"/>
                        <a:pt x="76" y="10"/>
                      </a:cubicBezTo>
                      <a:cubicBezTo>
                        <a:pt x="75" y="10"/>
                        <a:pt x="74" y="10"/>
                        <a:pt x="73" y="11"/>
                      </a:cubicBezTo>
                      <a:cubicBezTo>
                        <a:pt x="72" y="11"/>
                        <a:pt x="71" y="11"/>
                        <a:pt x="70" y="11"/>
                      </a:cubicBezTo>
                      <a:cubicBezTo>
                        <a:pt x="69" y="11"/>
                        <a:pt x="67" y="11"/>
                        <a:pt x="66" y="9"/>
                      </a:cubicBezTo>
                      <a:cubicBezTo>
                        <a:pt x="66" y="9"/>
                        <a:pt x="66" y="9"/>
                        <a:pt x="66" y="9"/>
                      </a:cubicBezTo>
                      <a:cubicBezTo>
                        <a:pt x="66" y="7"/>
                        <a:pt x="64" y="7"/>
                        <a:pt x="62" y="7"/>
                      </a:cubicBezTo>
                      <a:cubicBezTo>
                        <a:pt x="62" y="7"/>
                        <a:pt x="61" y="7"/>
                        <a:pt x="61" y="7"/>
                      </a:cubicBezTo>
                      <a:cubicBezTo>
                        <a:pt x="61" y="7"/>
                        <a:pt x="60" y="7"/>
                        <a:pt x="60" y="7"/>
                      </a:cubicBezTo>
                      <a:cubicBezTo>
                        <a:pt x="56" y="7"/>
                        <a:pt x="53" y="7"/>
                        <a:pt x="57" y="0"/>
                      </a:cubicBezTo>
                      <a:cubicBezTo>
                        <a:pt x="57" y="0"/>
                        <a:pt x="57" y="0"/>
                        <a:pt x="57" y="0"/>
                      </a:cubicBezTo>
                    </a:path>
                  </a:pathLst>
                </a:custGeom>
                <a:solidFill>
                  <a:srgbClr val="5638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5" name="Freeform 2620"/>
                <p:cNvSpPr>
                  <a:spLocks noEditPoints="1"/>
                </p:cNvSpPr>
                <p:nvPr/>
              </p:nvSpPr>
              <p:spPr bwMode="auto">
                <a:xfrm>
                  <a:off x="3504" y="3503"/>
                  <a:ext cx="101" cy="54"/>
                </a:xfrm>
                <a:custGeom>
                  <a:avLst/>
                  <a:gdLst>
                    <a:gd name="T0" fmla="*/ 20 w 80"/>
                    <a:gd name="T1" fmla="*/ 32 h 43"/>
                    <a:gd name="T2" fmla="*/ 28 w 80"/>
                    <a:gd name="T3" fmla="*/ 25 h 43"/>
                    <a:gd name="T4" fmla="*/ 34 w 80"/>
                    <a:gd name="T5" fmla="*/ 27 h 43"/>
                    <a:gd name="T6" fmla="*/ 37 w 80"/>
                    <a:gd name="T7" fmla="*/ 30 h 43"/>
                    <a:gd name="T8" fmla="*/ 32 w 80"/>
                    <a:gd name="T9" fmla="*/ 33 h 43"/>
                    <a:gd name="T10" fmla="*/ 27 w 80"/>
                    <a:gd name="T11" fmla="*/ 33 h 43"/>
                    <a:gd name="T12" fmla="*/ 23 w 80"/>
                    <a:gd name="T13" fmla="*/ 32 h 43"/>
                    <a:gd name="T14" fmla="*/ 20 w 80"/>
                    <a:gd name="T15" fmla="*/ 32 h 43"/>
                    <a:gd name="T16" fmla="*/ 70 w 80"/>
                    <a:gd name="T17" fmla="*/ 0 h 43"/>
                    <a:gd name="T18" fmla="*/ 70 w 80"/>
                    <a:gd name="T19" fmla="*/ 0 h 43"/>
                    <a:gd name="T20" fmla="*/ 36 w 80"/>
                    <a:gd name="T21" fmla="*/ 11 h 43"/>
                    <a:gd name="T22" fmla="*/ 34 w 80"/>
                    <a:gd name="T23" fmla="*/ 11 h 43"/>
                    <a:gd name="T24" fmla="*/ 34 w 80"/>
                    <a:gd name="T25" fmla="*/ 11 h 43"/>
                    <a:gd name="T26" fmla="*/ 17 w 80"/>
                    <a:gd name="T27" fmla="*/ 21 h 43"/>
                    <a:gd name="T28" fmla="*/ 17 w 80"/>
                    <a:gd name="T29" fmla="*/ 21 h 43"/>
                    <a:gd name="T30" fmla="*/ 17 w 80"/>
                    <a:gd name="T31" fmla="*/ 21 h 43"/>
                    <a:gd name="T32" fmla="*/ 0 w 80"/>
                    <a:gd name="T33" fmla="*/ 32 h 43"/>
                    <a:gd name="T34" fmla="*/ 0 w 80"/>
                    <a:gd name="T35" fmla="*/ 32 h 43"/>
                    <a:gd name="T36" fmla="*/ 10 w 80"/>
                    <a:gd name="T37" fmla="*/ 39 h 43"/>
                    <a:gd name="T38" fmla="*/ 14 w 80"/>
                    <a:gd name="T39" fmla="*/ 38 h 43"/>
                    <a:gd name="T40" fmla="*/ 19 w 80"/>
                    <a:gd name="T41" fmla="*/ 37 h 43"/>
                    <a:gd name="T42" fmla="*/ 31 w 80"/>
                    <a:gd name="T43" fmla="*/ 43 h 43"/>
                    <a:gd name="T44" fmla="*/ 31 w 80"/>
                    <a:gd name="T45" fmla="*/ 43 h 43"/>
                    <a:gd name="T46" fmla="*/ 31 w 80"/>
                    <a:gd name="T47" fmla="*/ 43 h 43"/>
                    <a:gd name="T48" fmla="*/ 39 w 80"/>
                    <a:gd name="T49" fmla="*/ 36 h 43"/>
                    <a:gd name="T50" fmla="*/ 39 w 80"/>
                    <a:gd name="T51" fmla="*/ 36 h 43"/>
                    <a:gd name="T52" fmla="*/ 39 w 80"/>
                    <a:gd name="T53" fmla="*/ 36 h 43"/>
                    <a:gd name="T54" fmla="*/ 47 w 80"/>
                    <a:gd name="T55" fmla="*/ 30 h 43"/>
                    <a:gd name="T56" fmla="*/ 49 w 80"/>
                    <a:gd name="T57" fmla="*/ 30 h 43"/>
                    <a:gd name="T58" fmla="*/ 49 w 80"/>
                    <a:gd name="T59" fmla="*/ 30 h 43"/>
                    <a:gd name="T60" fmla="*/ 49 w 80"/>
                    <a:gd name="T61" fmla="*/ 30 h 43"/>
                    <a:gd name="T62" fmla="*/ 53 w 80"/>
                    <a:gd name="T63" fmla="*/ 23 h 43"/>
                    <a:gd name="T64" fmla="*/ 59 w 80"/>
                    <a:gd name="T65" fmla="*/ 24 h 43"/>
                    <a:gd name="T66" fmla="*/ 59 w 80"/>
                    <a:gd name="T67" fmla="*/ 24 h 43"/>
                    <a:gd name="T68" fmla="*/ 78 w 80"/>
                    <a:gd name="T69" fmla="*/ 13 h 43"/>
                    <a:gd name="T70" fmla="*/ 80 w 80"/>
                    <a:gd name="T71" fmla="*/ 13 h 43"/>
                    <a:gd name="T72" fmla="*/ 80 w 80"/>
                    <a:gd name="T73" fmla="*/ 13 h 43"/>
                    <a:gd name="T74" fmla="*/ 80 w 80"/>
                    <a:gd name="T75" fmla="*/ 13 h 43"/>
                    <a:gd name="T76" fmla="*/ 80 w 80"/>
                    <a:gd name="T77" fmla="*/ 9 h 43"/>
                    <a:gd name="T78" fmla="*/ 80 w 80"/>
                    <a:gd name="T79" fmla="*/ 9 h 43"/>
                    <a:gd name="T80" fmla="*/ 80 w 80"/>
                    <a:gd name="T81" fmla="*/ 9 h 43"/>
                    <a:gd name="T82" fmla="*/ 75 w 80"/>
                    <a:gd name="T83" fmla="*/ 2 h 43"/>
                    <a:gd name="T84" fmla="*/ 75 w 80"/>
                    <a:gd name="T85" fmla="*/ 2 h 43"/>
                    <a:gd name="T86" fmla="*/ 70 w 80"/>
                    <a:gd name="T87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80" h="43">
                      <a:moveTo>
                        <a:pt x="20" y="32"/>
                      </a:moveTo>
                      <a:cubicBezTo>
                        <a:pt x="22" y="27"/>
                        <a:pt x="25" y="25"/>
                        <a:pt x="28" y="25"/>
                      </a:cubicBezTo>
                      <a:cubicBezTo>
                        <a:pt x="30" y="25"/>
                        <a:pt x="32" y="26"/>
                        <a:pt x="34" y="27"/>
                      </a:cubicBezTo>
                      <a:cubicBezTo>
                        <a:pt x="36" y="27"/>
                        <a:pt x="38" y="29"/>
                        <a:pt x="37" y="30"/>
                      </a:cubicBezTo>
                      <a:cubicBezTo>
                        <a:pt x="35" y="33"/>
                        <a:pt x="33" y="33"/>
                        <a:pt x="32" y="33"/>
                      </a:cubicBezTo>
                      <a:cubicBezTo>
                        <a:pt x="30" y="33"/>
                        <a:pt x="29" y="33"/>
                        <a:pt x="27" y="33"/>
                      </a:cubicBezTo>
                      <a:cubicBezTo>
                        <a:pt x="26" y="32"/>
                        <a:pt x="24" y="32"/>
                        <a:pt x="23" y="32"/>
                      </a:cubicBezTo>
                      <a:cubicBezTo>
                        <a:pt x="22" y="32"/>
                        <a:pt x="21" y="32"/>
                        <a:pt x="20" y="32"/>
                      </a:cubicBezTo>
                      <a:moveTo>
                        <a:pt x="70" y="0"/>
                      </a:moveTo>
                      <a:cubicBezTo>
                        <a:pt x="70" y="0"/>
                        <a:pt x="70" y="0"/>
                        <a:pt x="70" y="0"/>
                      </a:cubicBezTo>
                      <a:cubicBezTo>
                        <a:pt x="58" y="1"/>
                        <a:pt x="48" y="11"/>
                        <a:pt x="36" y="11"/>
                      </a:cubicBezTo>
                      <a:cubicBezTo>
                        <a:pt x="35" y="11"/>
                        <a:pt x="35" y="11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28" y="14"/>
                        <a:pt x="23" y="17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4" y="29"/>
                        <a:pt x="6" y="29"/>
                        <a:pt x="0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2" y="37"/>
                        <a:pt x="6" y="39"/>
                        <a:pt x="10" y="39"/>
                      </a:cubicBezTo>
                      <a:cubicBezTo>
                        <a:pt x="11" y="39"/>
                        <a:pt x="13" y="38"/>
                        <a:pt x="14" y="38"/>
                      </a:cubicBezTo>
                      <a:cubicBezTo>
                        <a:pt x="16" y="37"/>
                        <a:pt x="17" y="37"/>
                        <a:pt x="19" y="37"/>
                      </a:cubicBezTo>
                      <a:cubicBezTo>
                        <a:pt x="24" y="37"/>
                        <a:pt x="27" y="40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1" y="43"/>
                        <a:pt x="31" y="43"/>
                        <a:pt x="31" y="43"/>
                      </a:cubicBezTo>
                      <a:cubicBezTo>
                        <a:pt x="32" y="39"/>
                        <a:pt x="39" y="42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39" y="36"/>
                        <a:pt x="39" y="36"/>
                        <a:pt x="39" y="36"/>
                      </a:cubicBezTo>
                      <a:cubicBezTo>
                        <a:pt x="41" y="33"/>
                        <a:pt x="43" y="30"/>
                        <a:pt x="47" y="30"/>
                      </a:cubicBezTo>
                      <a:cubicBezTo>
                        <a:pt x="48" y="30"/>
                        <a:pt x="48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9" y="30"/>
                        <a:pt x="49" y="30"/>
                        <a:pt x="49" y="30"/>
                      </a:cubicBezTo>
                      <a:cubicBezTo>
                        <a:pt x="48" y="25"/>
                        <a:pt x="50" y="23"/>
                        <a:pt x="53" y="23"/>
                      </a:cubicBezTo>
                      <a:cubicBezTo>
                        <a:pt x="55" y="23"/>
                        <a:pt x="57" y="24"/>
                        <a:pt x="59" y="24"/>
                      </a:cubicBezTo>
                      <a:cubicBezTo>
                        <a:pt x="59" y="24"/>
                        <a:pt x="59" y="24"/>
                        <a:pt x="59" y="24"/>
                      </a:cubicBezTo>
                      <a:cubicBezTo>
                        <a:pt x="63" y="16"/>
                        <a:pt x="69" y="13"/>
                        <a:pt x="78" y="13"/>
                      </a:cubicBezTo>
                      <a:cubicBezTo>
                        <a:pt x="78" y="13"/>
                        <a:pt x="79" y="13"/>
                        <a:pt x="80" y="13"/>
                      </a:cubicBezTo>
                      <a:cubicBezTo>
                        <a:pt x="80" y="13"/>
                        <a:pt x="80" y="13"/>
                        <a:pt x="80" y="13"/>
                      </a:cubicBezTo>
                      <a:cubicBezTo>
                        <a:pt x="80" y="13"/>
                        <a:pt x="80" y="13"/>
                        <a:pt x="80" y="13"/>
                      </a:cubicBezTo>
                      <a:cubicBezTo>
                        <a:pt x="80" y="12"/>
                        <a:pt x="80" y="10"/>
                        <a:pt x="80" y="9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80" y="9"/>
                        <a:pt x="80" y="9"/>
                        <a:pt x="80" y="9"/>
                      </a:cubicBezTo>
                      <a:cubicBezTo>
                        <a:pt x="77" y="7"/>
                        <a:pt x="74" y="6"/>
                        <a:pt x="75" y="2"/>
                      </a:cubicBezTo>
                      <a:cubicBezTo>
                        <a:pt x="75" y="2"/>
                        <a:pt x="75" y="2"/>
                        <a:pt x="75" y="2"/>
                      </a:cubicBezTo>
                      <a:cubicBezTo>
                        <a:pt x="73" y="2"/>
                        <a:pt x="72" y="1"/>
                        <a:pt x="70" y="0"/>
                      </a:cubicBezTo>
                    </a:path>
                  </a:pathLst>
                </a:custGeom>
                <a:solidFill>
                  <a:srgbClr val="AF44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6" name="Freeform 2621"/>
                <p:cNvSpPr/>
                <p:nvPr/>
              </p:nvSpPr>
              <p:spPr bwMode="auto">
                <a:xfrm>
                  <a:off x="3530" y="3464"/>
                  <a:ext cx="78" cy="46"/>
                </a:xfrm>
                <a:custGeom>
                  <a:avLst/>
                  <a:gdLst>
                    <a:gd name="T0" fmla="*/ 39 w 62"/>
                    <a:gd name="T1" fmla="*/ 0 h 37"/>
                    <a:gd name="T2" fmla="*/ 39 w 62"/>
                    <a:gd name="T3" fmla="*/ 0 h 37"/>
                    <a:gd name="T4" fmla="*/ 24 w 62"/>
                    <a:gd name="T5" fmla="*/ 13 h 37"/>
                    <a:gd name="T6" fmla="*/ 24 w 62"/>
                    <a:gd name="T7" fmla="*/ 13 h 37"/>
                    <a:gd name="T8" fmla="*/ 5 w 62"/>
                    <a:gd name="T9" fmla="*/ 26 h 37"/>
                    <a:gd name="T10" fmla="*/ 5 w 62"/>
                    <a:gd name="T11" fmla="*/ 26 h 37"/>
                    <a:gd name="T12" fmla="*/ 5 w 62"/>
                    <a:gd name="T13" fmla="*/ 26 h 37"/>
                    <a:gd name="T14" fmla="*/ 4 w 62"/>
                    <a:gd name="T15" fmla="*/ 36 h 37"/>
                    <a:gd name="T16" fmla="*/ 7 w 62"/>
                    <a:gd name="T17" fmla="*/ 37 h 37"/>
                    <a:gd name="T18" fmla="*/ 10 w 62"/>
                    <a:gd name="T19" fmla="*/ 36 h 37"/>
                    <a:gd name="T20" fmla="*/ 14 w 62"/>
                    <a:gd name="T21" fmla="*/ 35 h 37"/>
                    <a:gd name="T22" fmla="*/ 15 w 62"/>
                    <a:gd name="T23" fmla="*/ 35 h 37"/>
                    <a:gd name="T24" fmla="*/ 15 w 62"/>
                    <a:gd name="T25" fmla="*/ 35 h 37"/>
                    <a:gd name="T26" fmla="*/ 29 w 62"/>
                    <a:gd name="T27" fmla="*/ 22 h 37"/>
                    <a:gd name="T28" fmla="*/ 41 w 62"/>
                    <a:gd name="T29" fmla="*/ 26 h 37"/>
                    <a:gd name="T30" fmla="*/ 44 w 62"/>
                    <a:gd name="T31" fmla="*/ 27 h 37"/>
                    <a:gd name="T32" fmla="*/ 46 w 62"/>
                    <a:gd name="T33" fmla="*/ 26 h 37"/>
                    <a:gd name="T34" fmla="*/ 62 w 62"/>
                    <a:gd name="T35" fmla="*/ 3 h 37"/>
                    <a:gd name="T36" fmla="*/ 62 w 62"/>
                    <a:gd name="T37" fmla="*/ 3 h 37"/>
                    <a:gd name="T38" fmla="*/ 55 w 62"/>
                    <a:gd name="T39" fmla="*/ 6 h 37"/>
                    <a:gd name="T40" fmla="*/ 39 w 62"/>
                    <a:gd name="T4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62" h="37">
                      <a:moveTo>
                        <a:pt x="39" y="0"/>
                      </a:move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8" y="9"/>
                        <a:pt x="29" y="9"/>
                        <a:pt x="24" y="13"/>
                      </a:cubicBezTo>
                      <a:cubicBezTo>
                        <a:pt x="24" y="13"/>
                        <a:pt x="24" y="13"/>
                        <a:pt x="24" y="13"/>
                      </a:cubicBezTo>
                      <a:cubicBezTo>
                        <a:pt x="19" y="20"/>
                        <a:pt x="7" y="1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3" y="29"/>
                        <a:pt x="0" y="32"/>
                        <a:pt x="4" y="36"/>
                      </a:cubicBezTo>
                      <a:cubicBezTo>
                        <a:pt x="5" y="37"/>
                        <a:pt x="6" y="37"/>
                        <a:pt x="7" y="37"/>
                      </a:cubicBezTo>
                      <a:cubicBezTo>
                        <a:pt x="8" y="37"/>
                        <a:pt x="9" y="37"/>
                        <a:pt x="10" y="36"/>
                      </a:cubicBezTo>
                      <a:cubicBezTo>
                        <a:pt x="12" y="36"/>
                        <a:pt x="13" y="35"/>
                        <a:pt x="14" y="35"/>
                      </a:cubicBezTo>
                      <a:cubicBezTo>
                        <a:pt x="14" y="35"/>
                        <a:pt x="14" y="35"/>
                        <a:pt x="15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8" y="27"/>
                        <a:pt x="23" y="22"/>
                        <a:pt x="29" y="22"/>
                      </a:cubicBezTo>
                      <a:cubicBezTo>
                        <a:pt x="33" y="22"/>
                        <a:pt x="36" y="24"/>
                        <a:pt x="41" y="26"/>
                      </a:cubicBezTo>
                      <a:cubicBezTo>
                        <a:pt x="42" y="26"/>
                        <a:pt x="43" y="27"/>
                        <a:pt x="44" y="27"/>
                      </a:cubicBezTo>
                      <a:cubicBezTo>
                        <a:pt x="45" y="27"/>
                        <a:pt x="45" y="27"/>
                        <a:pt x="46" y="26"/>
                      </a:cubicBezTo>
                      <a:cubicBezTo>
                        <a:pt x="54" y="21"/>
                        <a:pt x="61" y="14"/>
                        <a:pt x="62" y="3"/>
                      </a:cubicBezTo>
                      <a:cubicBezTo>
                        <a:pt x="62" y="3"/>
                        <a:pt x="62" y="3"/>
                        <a:pt x="62" y="3"/>
                      </a:cubicBezTo>
                      <a:cubicBezTo>
                        <a:pt x="60" y="5"/>
                        <a:pt x="57" y="6"/>
                        <a:pt x="55" y="6"/>
                      </a:cubicBezTo>
                      <a:cubicBezTo>
                        <a:pt x="49" y="6"/>
                        <a:pt x="44" y="1"/>
                        <a:pt x="39" y="0"/>
                      </a:cubicBezTo>
                    </a:path>
                  </a:pathLst>
                </a:custGeom>
                <a:solidFill>
                  <a:srgbClr val="6139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7" name="Freeform 2622"/>
                <p:cNvSpPr/>
                <p:nvPr/>
              </p:nvSpPr>
              <p:spPr bwMode="auto">
                <a:xfrm>
                  <a:off x="3593" y="3490"/>
                  <a:ext cx="26" cy="15"/>
                </a:xfrm>
                <a:custGeom>
                  <a:avLst/>
                  <a:gdLst>
                    <a:gd name="T0" fmla="*/ 20 w 21"/>
                    <a:gd name="T1" fmla="*/ 0 h 12"/>
                    <a:gd name="T2" fmla="*/ 18 w 21"/>
                    <a:gd name="T3" fmla="*/ 1 h 12"/>
                    <a:gd name="T4" fmla="*/ 16 w 21"/>
                    <a:gd name="T5" fmla="*/ 1 h 12"/>
                    <a:gd name="T6" fmla="*/ 16 w 21"/>
                    <a:gd name="T7" fmla="*/ 1 h 12"/>
                    <a:gd name="T8" fmla="*/ 16 w 21"/>
                    <a:gd name="T9" fmla="*/ 1 h 12"/>
                    <a:gd name="T10" fmla="*/ 0 w 21"/>
                    <a:gd name="T11" fmla="*/ 10 h 12"/>
                    <a:gd name="T12" fmla="*/ 0 w 21"/>
                    <a:gd name="T13" fmla="*/ 10 h 12"/>
                    <a:gd name="T14" fmla="*/ 5 w 21"/>
                    <a:gd name="T15" fmla="*/ 12 h 12"/>
                    <a:gd name="T16" fmla="*/ 5 w 21"/>
                    <a:gd name="T17" fmla="*/ 12 h 12"/>
                    <a:gd name="T18" fmla="*/ 20 w 21"/>
                    <a:gd name="T19" fmla="*/ 3 h 12"/>
                    <a:gd name="T20" fmla="*/ 20 w 21"/>
                    <a:gd name="T2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12">
                      <a:moveTo>
                        <a:pt x="20" y="0"/>
                      </a:moveTo>
                      <a:cubicBezTo>
                        <a:pt x="19" y="0"/>
                        <a:pt x="19" y="1"/>
                        <a:pt x="18" y="1"/>
                      </a:cubicBezTo>
                      <a:cubicBezTo>
                        <a:pt x="17" y="1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1" y="4"/>
                        <a:pt x="5" y="7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2" y="11"/>
                        <a:pt x="3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10" y="10"/>
                        <a:pt x="18" y="11"/>
                        <a:pt x="20" y="3"/>
                      </a:cubicBezTo>
                      <a:cubicBezTo>
                        <a:pt x="21" y="1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9942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8" name="Freeform 2623"/>
                <p:cNvSpPr/>
                <p:nvPr/>
              </p:nvSpPr>
              <p:spPr bwMode="auto">
                <a:xfrm>
                  <a:off x="3605" y="3495"/>
                  <a:ext cx="38" cy="24"/>
                </a:xfrm>
                <a:custGeom>
                  <a:avLst/>
                  <a:gdLst>
                    <a:gd name="T0" fmla="*/ 20 w 30"/>
                    <a:gd name="T1" fmla="*/ 0 h 19"/>
                    <a:gd name="T2" fmla="*/ 20 w 30"/>
                    <a:gd name="T3" fmla="*/ 0 h 19"/>
                    <a:gd name="T4" fmla="*/ 10 w 30"/>
                    <a:gd name="T5" fmla="*/ 9 h 19"/>
                    <a:gd name="T6" fmla="*/ 10 w 30"/>
                    <a:gd name="T7" fmla="*/ 9 h 19"/>
                    <a:gd name="T8" fmla="*/ 0 w 30"/>
                    <a:gd name="T9" fmla="*/ 15 h 19"/>
                    <a:gd name="T10" fmla="*/ 0 w 30"/>
                    <a:gd name="T11" fmla="*/ 15 h 19"/>
                    <a:gd name="T12" fmla="*/ 0 w 30"/>
                    <a:gd name="T13" fmla="*/ 19 h 19"/>
                    <a:gd name="T14" fmla="*/ 0 w 30"/>
                    <a:gd name="T15" fmla="*/ 19 h 19"/>
                    <a:gd name="T16" fmla="*/ 5 w 30"/>
                    <a:gd name="T17" fmla="*/ 19 h 19"/>
                    <a:gd name="T18" fmla="*/ 13 w 30"/>
                    <a:gd name="T19" fmla="*/ 15 h 19"/>
                    <a:gd name="T20" fmla="*/ 19 w 30"/>
                    <a:gd name="T21" fmla="*/ 10 h 19"/>
                    <a:gd name="T22" fmla="*/ 22 w 30"/>
                    <a:gd name="T23" fmla="*/ 11 h 19"/>
                    <a:gd name="T24" fmla="*/ 26 w 30"/>
                    <a:gd name="T25" fmla="*/ 12 h 19"/>
                    <a:gd name="T26" fmla="*/ 30 w 30"/>
                    <a:gd name="T27" fmla="*/ 4 h 19"/>
                    <a:gd name="T28" fmla="*/ 30 w 30"/>
                    <a:gd name="T29" fmla="*/ 4 h 19"/>
                    <a:gd name="T30" fmla="*/ 28 w 30"/>
                    <a:gd name="T31" fmla="*/ 2 h 19"/>
                    <a:gd name="T32" fmla="*/ 28 w 30"/>
                    <a:gd name="T33" fmla="*/ 2 h 19"/>
                    <a:gd name="T34" fmla="*/ 26 w 30"/>
                    <a:gd name="T35" fmla="*/ 3 h 19"/>
                    <a:gd name="T36" fmla="*/ 20 w 30"/>
                    <a:gd name="T37" fmla="*/ 0 h 19"/>
                    <a:gd name="T38" fmla="*/ 20 w 30"/>
                    <a:gd name="T39" fmla="*/ 0 h 19"/>
                    <a:gd name="T40" fmla="*/ 20 w 30"/>
                    <a:gd name="T41" fmla="*/ 0 h 19"/>
                    <a:gd name="T42" fmla="*/ 20 w 30"/>
                    <a:gd name="T43" fmla="*/ 0 h 19"/>
                    <a:gd name="T44" fmla="*/ 20 w 30"/>
                    <a:gd name="T45" fmla="*/ 0 h 19"/>
                    <a:gd name="T46" fmla="*/ 20 w 30"/>
                    <a:gd name="T4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19">
                      <a:moveTo>
                        <a:pt x="20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6" y="3"/>
                        <a:pt x="13" y="6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7" y="11"/>
                        <a:pt x="3" y="13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6"/>
                        <a:pt x="0" y="18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2" y="19"/>
                        <a:pt x="3" y="19"/>
                        <a:pt x="5" y="19"/>
                      </a:cubicBezTo>
                      <a:cubicBezTo>
                        <a:pt x="8" y="19"/>
                        <a:pt x="11" y="18"/>
                        <a:pt x="13" y="15"/>
                      </a:cubicBezTo>
                      <a:cubicBezTo>
                        <a:pt x="15" y="13"/>
                        <a:pt x="16" y="10"/>
                        <a:pt x="19" y="10"/>
                      </a:cubicBezTo>
                      <a:cubicBezTo>
                        <a:pt x="20" y="10"/>
                        <a:pt x="21" y="10"/>
                        <a:pt x="22" y="11"/>
                      </a:cubicBezTo>
                      <a:cubicBezTo>
                        <a:pt x="23" y="12"/>
                        <a:pt x="25" y="12"/>
                        <a:pt x="26" y="12"/>
                      </a:cubicBezTo>
                      <a:cubicBezTo>
                        <a:pt x="29" y="12"/>
                        <a:pt x="29" y="7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29" y="3"/>
                        <a:pt x="29" y="3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2"/>
                        <a:pt x="26" y="3"/>
                        <a:pt x="26" y="3"/>
                      </a:cubicBezTo>
                      <a:cubicBezTo>
                        <a:pt x="24" y="3"/>
                        <a:pt x="22" y="1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AB44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39" name="Freeform 2624"/>
                <p:cNvSpPr/>
                <p:nvPr/>
              </p:nvSpPr>
              <p:spPr bwMode="auto">
                <a:xfrm>
                  <a:off x="3631" y="3492"/>
                  <a:ext cx="11" cy="7"/>
                </a:xfrm>
                <a:custGeom>
                  <a:avLst/>
                  <a:gdLst>
                    <a:gd name="T0" fmla="*/ 5 w 9"/>
                    <a:gd name="T1" fmla="*/ 0 h 6"/>
                    <a:gd name="T2" fmla="*/ 0 w 9"/>
                    <a:gd name="T3" fmla="*/ 3 h 6"/>
                    <a:gd name="T4" fmla="*/ 0 w 9"/>
                    <a:gd name="T5" fmla="*/ 3 h 6"/>
                    <a:gd name="T6" fmla="*/ 0 w 9"/>
                    <a:gd name="T7" fmla="*/ 3 h 6"/>
                    <a:gd name="T8" fmla="*/ 0 w 9"/>
                    <a:gd name="T9" fmla="*/ 3 h 6"/>
                    <a:gd name="T10" fmla="*/ 0 w 9"/>
                    <a:gd name="T11" fmla="*/ 3 h 6"/>
                    <a:gd name="T12" fmla="*/ 6 w 9"/>
                    <a:gd name="T13" fmla="*/ 6 h 6"/>
                    <a:gd name="T14" fmla="*/ 8 w 9"/>
                    <a:gd name="T15" fmla="*/ 5 h 6"/>
                    <a:gd name="T16" fmla="*/ 8 w 9"/>
                    <a:gd name="T17" fmla="*/ 5 h 6"/>
                    <a:gd name="T18" fmla="*/ 6 w 9"/>
                    <a:gd name="T19" fmla="*/ 0 h 6"/>
                    <a:gd name="T20" fmla="*/ 5 w 9"/>
                    <a:gd name="T2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6">
                      <a:moveTo>
                        <a:pt x="5" y="0"/>
                      </a:move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4"/>
                        <a:pt x="4" y="6"/>
                        <a:pt x="6" y="6"/>
                      </a:cubicBezTo>
                      <a:cubicBezTo>
                        <a:pt x="6" y="6"/>
                        <a:pt x="7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3"/>
                        <a:pt x="9" y="1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AC3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0" name="Freeform 2625"/>
                <p:cNvSpPr/>
                <p:nvPr/>
              </p:nvSpPr>
              <p:spPr bwMode="auto">
                <a:xfrm>
                  <a:off x="3263" y="3456"/>
                  <a:ext cx="41" cy="44"/>
                </a:xfrm>
                <a:custGeom>
                  <a:avLst/>
                  <a:gdLst>
                    <a:gd name="T0" fmla="*/ 13 w 32"/>
                    <a:gd name="T1" fmla="*/ 0 h 35"/>
                    <a:gd name="T2" fmla="*/ 13 w 32"/>
                    <a:gd name="T3" fmla="*/ 0 h 35"/>
                    <a:gd name="T4" fmla="*/ 2 w 32"/>
                    <a:gd name="T5" fmla="*/ 13 h 35"/>
                    <a:gd name="T6" fmla="*/ 0 w 32"/>
                    <a:gd name="T7" fmla="*/ 13 h 35"/>
                    <a:gd name="T8" fmla="*/ 0 w 32"/>
                    <a:gd name="T9" fmla="*/ 13 h 35"/>
                    <a:gd name="T10" fmla="*/ 0 w 32"/>
                    <a:gd name="T11" fmla="*/ 13 h 35"/>
                    <a:gd name="T12" fmla="*/ 0 w 32"/>
                    <a:gd name="T13" fmla="*/ 13 h 35"/>
                    <a:gd name="T14" fmla="*/ 3 w 32"/>
                    <a:gd name="T15" fmla="*/ 18 h 35"/>
                    <a:gd name="T16" fmla="*/ 3 w 32"/>
                    <a:gd name="T17" fmla="*/ 18 h 35"/>
                    <a:gd name="T18" fmla="*/ 12 w 32"/>
                    <a:gd name="T19" fmla="*/ 10 h 35"/>
                    <a:gd name="T20" fmla="*/ 7 w 32"/>
                    <a:gd name="T21" fmla="*/ 27 h 35"/>
                    <a:gd name="T22" fmla="*/ 11 w 32"/>
                    <a:gd name="T23" fmla="*/ 27 h 35"/>
                    <a:gd name="T24" fmla="*/ 16 w 32"/>
                    <a:gd name="T25" fmla="*/ 13 h 35"/>
                    <a:gd name="T26" fmla="*/ 19 w 32"/>
                    <a:gd name="T27" fmla="*/ 32 h 35"/>
                    <a:gd name="T28" fmla="*/ 19 w 32"/>
                    <a:gd name="T29" fmla="*/ 33 h 35"/>
                    <a:gd name="T30" fmla="*/ 19 w 32"/>
                    <a:gd name="T31" fmla="*/ 33 h 35"/>
                    <a:gd name="T32" fmla="*/ 19 w 32"/>
                    <a:gd name="T33" fmla="*/ 32 h 35"/>
                    <a:gd name="T34" fmla="*/ 28 w 32"/>
                    <a:gd name="T35" fmla="*/ 35 h 35"/>
                    <a:gd name="T36" fmla="*/ 28 w 32"/>
                    <a:gd name="T37" fmla="*/ 35 h 35"/>
                    <a:gd name="T38" fmla="*/ 28 w 32"/>
                    <a:gd name="T39" fmla="*/ 35 h 35"/>
                    <a:gd name="T40" fmla="*/ 22 w 32"/>
                    <a:gd name="T41" fmla="*/ 5 h 35"/>
                    <a:gd name="T42" fmla="*/ 22 w 32"/>
                    <a:gd name="T43" fmla="*/ 5 h 35"/>
                    <a:gd name="T44" fmla="*/ 13 w 32"/>
                    <a:gd name="T45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2" h="35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7" y="11"/>
                        <a:pt x="5" y="9"/>
                        <a:pt x="2" y="13"/>
                      </a:cubicBezTo>
                      <a:cubicBezTo>
                        <a:pt x="1" y="13"/>
                        <a:pt x="1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5"/>
                        <a:pt x="2" y="17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6" y="15"/>
                        <a:pt x="7" y="11"/>
                        <a:pt x="12" y="10"/>
                      </a:cubicBezTo>
                      <a:cubicBezTo>
                        <a:pt x="15" y="17"/>
                        <a:pt x="8" y="21"/>
                        <a:pt x="7" y="27"/>
                      </a:cubicBezTo>
                      <a:cubicBezTo>
                        <a:pt x="8" y="27"/>
                        <a:pt x="10" y="27"/>
                        <a:pt x="11" y="27"/>
                      </a:cubicBezTo>
                      <a:cubicBezTo>
                        <a:pt x="17" y="27"/>
                        <a:pt x="18" y="22"/>
                        <a:pt x="16" y="13"/>
                      </a:cubicBezTo>
                      <a:cubicBezTo>
                        <a:pt x="23" y="21"/>
                        <a:pt x="28" y="26"/>
                        <a:pt x="19" y="32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cubicBezTo>
                        <a:pt x="19" y="33"/>
                        <a:pt x="19" y="33"/>
                        <a:pt x="19" y="32"/>
                      </a:cubicBezTo>
                      <a:cubicBezTo>
                        <a:pt x="22" y="33"/>
                        <a:pt x="25" y="34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32" y="24"/>
                        <a:pt x="23" y="1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0" y="1"/>
                        <a:pt x="16" y="1"/>
                        <a:pt x="13" y="0"/>
                      </a:cubicBezTo>
                    </a:path>
                  </a:pathLst>
                </a:custGeom>
                <a:solidFill>
                  <a:srgbClr val="B24A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1" name="Freeform 2626"/>
                <p:cNvSpPr/>
                <p:nvPr/>
              </p:nvSpPr>
              <p:spPr bwMode="auto">
                <a:xfrm>
                  <a:off x="3291" y="3463"/>
                  <a:ext cx="24" cy="39"/>
                </a:xfrm>
                <a:custGeom>
                  <a:avLst/>
                  <a:gdLst>
                    <a:gd name="T0" fmla="*/ 15 w 19"/>
                    <a:gd name="T1" fmla="*/ 0 h 31"/>
                    <a:gd name="T2" fmla="*/ 10 w 19"/>
                    <a:gd name="T3" fmla="*/ 1 h 31"/>
                    <a:gd name="T4" fmla="*/ 4 w 19"/>
                    <a:gd name="T5" fmla="*/ 2 h 31"/>
                    <a:gd name="T6" fmla="*/ 0 w 19"/>
                    <a:gd name="T7" fmla="*/ 0 h 31"/>
                    <a:gd name="T8" fmla="*/ 0 w 19"/>
                    <a:gd name="T9" fmla="*/ 0 h 31"/>
                    <a:gd name="T10" fmla="*/ 6 w 19"/>
                    <a:gd name="T11" fmla="*/ 30 h 31"/>
                    <a:gd name="T12" fmla="*/ 6 w 19"/>
                    <a:gd name="T13" fmla="*/ 30 h 31"/>
                    <a:gd name="T14" fmla="*/ 8 w 19"/>
                    <a:gd name="T15" fmla="*/ 31 h 31"/>
                    <a:gd name="T16" fmla="*/ 8 w 19"/>
                    <a:gd name="T17" fmla="*/ 31 h 31"/>
                    <a:gd name="T18" fmla="*/ 8 w 19"/>
                    <a:gd name="T19" fmla="*/ 31 h 31"/>
                    <a:gd name="T20" fmla="*/ 8 w 19"/>
                    <a:gd name="T21" fmla="*/ 31 h 31"/>
                    <a:gd name="T22" fmla="*/ 17 w 19"/>
                    <a:gd name="T23" fmla="*/ 27 h 31"/>
                    <a:gd name="T24" fmla="*/ 17 w 19"/>
                    <a:gd name="T25" fmla="*/ 27 h 31"/>
                    <a:gd name="T26" fmla="*/ 17 w 19"/>
                    <a:gd name="T27" fmla="*/ 27 h 31"/>
                    <a:gd name="T28" fmla="*/ 19 w 19"/>
                    <a:gd name="T29" fmla="*/ 0 h 31"/>
                    <a:gd name="T30" fmla="*/ 19 w 19"/>
                    <a:gd name="T31" fmla="*/ 0 h 31"/>
                    <a:gd name="T32" fmla="*/ 15 w 19"/>
                    <a:gd name="T33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1">
                      <a:moveTo>
                        <a:pt x="15" y="0"/>
                      </a:moveTo>
                      <a:cubicBezTo>
                        <a:pt x="14" y="0"/>
                        <a:pt x="12" y="0"/>
                        <a:pt x="10" y="1"/>
                      </a:cubicBezTo>
                      <a:cubicBezTo>
                        <a:pt x="8" y="1"/>
                        <a:pt x="6" y="2"/>
                        <a:pt x="4" y="2"/>
                      </a:cubicBezTo>
                      <a:cubicBezTo>
                        <a:pt x="3" y="2"/>
                        <a:pt x="1" y="2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0"/>
                        <a:pt x="10" y="19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7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1" y="31"/>
                        <a:pt x="14" y="29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5" y="18"/>
                        <a:pt x="16" y="9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7" y="0"/>
                        <a:pt x="15" y="0"/>
                      </a:cubicBezTo>
                    </a:path>
                  </a:pathLst>
                </a:custGeom>
                <a:solidFill>
                  <a:srgbClr val="A33D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2" name="Freeform 2627"/>
                <p:cNvSpPr/>
                <p:nvPr/>
              </p:nvSpPr>
              <p:spPr bwMode="auto">
                <a:xfrm>
                  <a:off x="3715" y="4027"/>
                  <a:ext cx="38" cy="42"/>
                </a:xfrm>
                <a:custGeom>
                  <a:avLst/>
                  <a:gdLst>
                    <a:gd name="T0" fmla="*/ 24 w 30"/>
                    <a:gd name="T1" fmla="*/ 0 h 33"/>
                    <a:gd name="T2" fmla="*/ 12 w 30"/>
                    <a:gd name="T3" fmla="*/ 6 h 33"/>
                    <a:gd name="T4" fmla="*/ 8 w 30"/>
                    <a:gd name="T5" fmla="*/ 5 h 33"/>
                    <a:gd name="T6" fmla="*/ 6 w 30"/>
                    <a:gd name="T7" fmla="*/ 17 h 33"/>
                    <a:gd name="T8" fmla="*/ 11 w 30"/>
                    <a:gd name="T9" fmla="*/ 12 h 33"/>
                    <a:gd name="T10" fmla="*/ 17 w 30"/>
                    <a:gd name="T11" fmla="*/ 18 h 33"/>
                    <a:gd name="T12" fmla="*/ 8 w 30"/>
                    <a:gd name="T13" fmla="*/ 19 h 33"/>
                    <a:gd name="T14" fmla="*/ 6 w 30"/>
                    <a:gd name="T15" fmla="*/ 23 h 33"/>
                    <a:gd name="T16" fmla="*/ 6 w 30"/>
                    <a:gd name="T17" fmla="*/ 23 h 33"/>
                    <a:gd name="T18" fmla="*/ 6 w 30"/>
                    <a:gd name="T19" fmla="*/ 23 h 33"/>
                    <a:gd name="T20" fmla="*/ 5 w 30"/>
                    <a:gd name="T21" fmla="*/ 33 h 33"/>
                    <a:gd name="T22" fmla="*/ 6 w 30"/>
                    <a:gd name="T23" fmla="*/ 33 h 33"/>
                    <a:gd name="T24" fmla="*/ 10 w 30"/>
                    <a:gd name="T25" fmla="*/ 31 h 33"/>
                    <a:gd name="T26" fmla="*/ 14 w 30"/>
                    <a:gd name="T27" fmla="*/ 29 h 33"/>
                    <a:gd name="T28" fmla="*/ 16 w 30"/>
                    <a:gd name="T29" fmla="*/ 30 h 33"/>
                    <a:gd name="T30" fmla="*/ 16 w 30"/>
                    <a:gd name="T31" fmla="*/ 30 h 33"/>
                    <a:gd name="T32" fmla="*/ 30 w 30"/>
                    <a:gd name="T33" fmla="*/ 11 h 33"/>
                    <a:gd name="T34" fmla="*/ 30 w 30"/>
                    <a:gd name="T35" fmla="*/ 11 h 33"/>
                    <a:gd name="T36" fmla="*/ 27 w 30"/>
                    <a:gd name="T37" fmla="*/ 9 h 33"/>
                    <a:gd name="T38" fmla="*/ 21 w 30"/>
                    <a:gd name="T39" fmla="*/ 13 h 33"/>
                    <a:gd name="T40" fmla="*/ 19 w 30"/>
                    <a:gd name="T41" fmla="*/ 12 h 33"/>
                    <a:gd name="T42" fmla="*/ 23 w 30"/>
                    <a:gd name="T43" fmla="*/ 7 h 33"/>
                    <a:gd name="T44" fmla="*/ 24 w 30"/>
                    <a:gd name="T45" fmla="*/ 1 h 33"/>
                    <a:gd name="T46" fmla="*/ 24 w 30"/>
                    <a:gd name="T4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0" h="33">
                      <a:moveTo>
                        <a:pt x="24" y="0"/>
                      </a:moveTo>
                      <a:cubicBezTo>
                        <a:pt x="20" y="2"/>
                        <a:pt x="16" y="6"/>
                        <a:pt x="12" y="6"/>
                      </a:cubicBezTo>
                      <a:cubicBezTo>
                        <a:pt x="10" y="6"/>
                        <a:pt x="9" y="6"/>
                        <a:pt x="8" y="5"/>
                      </a:cubicBezTo>
                      <a:cubicBezTo>
                        <a:pt x="7" y="9"/>
                        <a:pt x="0" y="12"/>
                        <a:pt x="6" y="17"/>
                      </a:cubicBezTo>
                      <a:cubicBezTo>
                        <a:pt x="8" y="14"/>
                        <a:pt x="10" y="12"/>
                        <a:pt x="11" y="12"/>
                      </a:cubicBezTo>
                      <a:cubicBezTo>
                        <a:pt x="13" y="12"/>
                        <a:pt x="15" y="14"/>
                        <a:pt x="17" y="18"/>
                      </a:cubicBezTo>
                      <a:cubicBezTo>
                        <a:pt x="14" y="18"/>
                        <a:pt x="11" y="18"/>
                        <a:pt x="8" y="19"/>
                      </a:cubicBezTo>
                      <a:cubicBezTo>
                        <a:pt x="7" y="20"/>
                        <a:pt x="7" y="22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7" y="26"/>
                        <a:pt x="7" y="29"/>
                        <a:pt x="5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8" y="33"/>
                        <a:pt x="9" y="32"/>
                        <a:pt x="10" y="31"/>
                      </a:cubicBezTo>
                      <a:cubicBezTo>
                        <a:pt x="11" y="30"/>
                        <a:pt x="12" y="29"/>
                        <a:pt x="14" y="29"/>
                      </a:cubicBezTo>
                      <a:cubicBezTo>
                        <a:pt x="15" y="29"/>
                        <a:pt x="15" y="30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23" y="25"/>
                        <a:pt x="24" y="17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29" y="10"/>
                        <a:pt x="28" y="10"/>
                        <a:pt x="27" y="9"/>
                      </a:cubicBezTo>
                      <a:cubicBezTo>
                        <a:pt x="25" y="10"/>
                        <a:pt x="23" y="13"/>
                        <a:pt x="21" y="13"/>
                      </a:cubicBezTo>
                      <a:cubicBezTo>
                        <a:pt x="21" y="13"/>
                        <a:pt x="20" y="12"/>
                        <a:pt x="19" y="12"/>
                      </a:cubicBezTo>
                      <a:cubicBezTo>
                        <a:pt x="17" y="9"/>
                        <a:pt x="22" y="8"/>
                        <a:pt x="23" y="7"/>
                      </a:cubicBezTo>
                      <a:cubicBezTo>
                        <a:pt x="22" y="4"/>
                        <a:pt x="23" y="2"/>
                        <a:pt x="24" y="1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solidFill>
                  <a:srgbClr val="A250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3" name="Freeform 2628"/>
                <p:cNvSpPr/>
                <p:nvPr/>
              </p:nvSpPr>
              <p:spPr bwMode="auto">
                <a:xfrm>
                  <a:off x="3708" y="4074"/>
                  <a:ext cx="26" cy="18"/>
                </a:xfrm>
                <a:custGeom>
                  <a:avLst/>
                  <a:gdLst>
                    <a:gd name="T0" fmla="*/ 8 w 21"/>
                    <a:gd name="T1" fmla="*/ 0 h 14"/>
                    <a:gd name="T2" fmla="*/ 5 w 21"/>
                    <a:gd name="T3" fmla="*/ 1 h 14"/>
                    <a:gd name="T4" fmla="*/ 5 w 21"/>
                    <a:gd name="T5" fmla="*/ 1 h 14"/>
                    <a:gd name="T6" fmla="*/ 0 w 21"/>
                    <a:gd name="T7" fmla="*/ 4 h 14"/>
                    <a:gd name="T8" fmla="*/ 0 w 21"/>
                    <a:gd name="T9" fmla="*/ 4 h 14"/>
                    <a:gd name="T10" fmla="*/ 15 w 21"/>
                    <a:gd name="T11" fmla="*/ 14 h 14"/>
                    <a:gd name="T12" fmla="*/ 15 w 21"/>
                    <a:gd name="T13" fmla="*/ 14 h 14"/>
                    <a:gd name="T14" fmla="*/ 20 w 21"/>
                    <a:gd name="T15" fmla="*/ 8 h 14"/>
                    <a:gd name="T16" fmla="*/ 8 w 21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1" h="14">
                      <a:moveTo>
                        <a:pt x="8" y="0"/>
                      </a:move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3" y="2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5" y="7"/>
                        <a:pt x="8" y="13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1"/>
                        <a:pt x="21" y="8"/>
                        <a:pt x="20" y="8"/>
                      </a:cubicBezTo>
                      <a:cubicBezTo>
                        <a:pt x="15" y="7"/>
                        <a:pt x="13" y="0"/>
                        <a:pt x="8" y="0"/>
                      </a:cubicBezTo>
                    </a:path>
                  </a:pathLst>
                </a:custGeom>
                <a:solidFill>
                  <a:srgbClr val="5F24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4" name="Freeform 2629"/>
                <p:cNvSpPr/>
                <p:nvPr/>
              </p:nvSpPr>
              <p:spPr bwMode="auto">
                <a:xfrm>
                  <a:off x="3706" y="4051"/>
                  <a:ext cx="18" cy="24"/>
                </a:xfrm>
                <a:custGeom>
                  <a:avLst/>
                  <a:gdLst>
                    <a:gd name="T0" fmla="*/ 2 w 14"/>
                    <a:gd name="T1" fmla="*/ 0 h 19"/>
                    <a:gd name="T2" fmla="*/ 0 w 14"/>
                    <a:gd name="T3" fmla="*/ 8 h 19"/>
                    <a:gd name="T4" fmla="*/ 0 w 14"/>
                    <a:gd name="T5" fmla="*/ 8 h 19"/>
                    <a:gd name="T6" fmla="*/ 0 w 14"/>
                    <a:gd name="T7" fmla="*/ 8 h 19"/>
                    <a:gd name="T8" fmla="*/ 6 w 14"/>
                    <a:gd name="T9" fmla="*/ 19 h 19"/>
                    <a:gd name="T10" fmla="*/ 6 w 14"/>
                    <a:gd name="T11" fmla="*/ 19 h 19"/>
                    <a:gd name="T12" fmla="*/ 12 w 14"/>
                    <a:gd name="T13" fmla="*/ 14 h 19"/>
                    <a:gd name="T14" fmla="*/ 12 w 14"/>
                    <a:gd name="T15" fmla="*/ 14 h 19"/>
                    <a:gd name="T16" fmla="*/ 12 w 14"/>
                    <a:gd name="T17" fmla="*/ 14 h 19"/>
                    <a:gd name="T18" fmla="*/ 13 w 14"/>
                    <a:gd name="T19" fmla="*/ 4 h 19"/>
                    <a:gd name="T20" fmla="*/ 13 w 14"/>
                    <a:gd name="T21" fmla="*/ 4 h 19"/>
                    <a:gd name="T22" fmla="*/ 9 w 14"/>
                    <a:gd name="T23" fmla="*/ 6 h 19"/>
                    <a:gd name="T24" fmla="*/ 2 w 14"/>
                    <a:gd name="T25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4" h="19">
                      <a:moveTo>
                        <a:pt x="2" y="0"/>
                      </a:moveTo>
                      <a:cubicBezTo>
                        <a:pt x="1" y="3"/>
                        <a:pt x="1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6" y="9"/>
                        <a:pt x="1" y="16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7" y="16"/>
                        <a:pt x="9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4" y="10"/>
                        <a:pt x="14" y="7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1" y="5"/>
                        <a:pt x="10" y="6"/>
                        <a:pt x="9" y="6"/>
                      </a:cubicBezTo>
                      <a:cubicBezTo>
                        <a:pt x="6" y="6"/>
                        <a:pt x="5" y="0"/>
                        <a:pt x="2" y="0"/>
                      </a:cubicBezTo>
                    </a:path>
                  </a:pathLst>
                </a:custGeom>
                <a:solidFill>
                  <a:srgbClr val="9244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5" name="Freeform 2630"/>
                <p:cNvSpPr/>
                <p:nvPr/>
              </p:nvSpPr>
              <p:spPr bwMode="auto">
                <a:xfrm>
                  <a:off x="3850" y="4034"/>
                  <a:ext cx="55" cy="51"/>
                </a:xfrm>
                <a:custGeom>
                  <a:avLst/>
                  <a:gdLst>
                    <a:gd name="T0" fmla="*/ 15 w 43"/>
                    <a:gd name="T1" fmla="*/ 0 h 41"/>
                    <a:gd name="T2" fmla="*/ 9 w 43"/>
                    <a:gd name="T3" fmla="*/ 9 h 41"/>
                    <a:gd name="T4" fmla="*/ 6 w 43"/>
                    <a:gd name="T5" fmla="*/ 12 h 41"/>
                    <a:gd name="T6" fmla="*/ 4 w 43"/>
                    <a:gd name="T7" fmla="*/ 12 h 41"/>
                    <a:gd name="T8" fmla="*/ 3 w 43"/>
                    <a:gd name="T9" fmla="*/ 12 h 41"/>
                    <a:gd name="T10" fmla="*/ 3 w 43"/>
                    <a:gd name="T11" fmla="*/ 12 h 41"/>
                    <a:gd name="T12" fmla="*/ 0 w 43"/>
                    <a:gd name="T13" fmla="*/ 20 h 41"/>
                    <a:gd name="T14" fmla="*/ 7 w 43"/>
                    <a:gd name="T15" fmla="*/ 16 h 41"/>
                    <a:gd name="T16" fmla="*/ 10 w 43"/>
                    <a:gd name="T17" fmla="*/ 16 h 41"/>
                    <a:gd name="T18" fmla="*/ 10 w 43"/>
                    <a:gd name="T19" fmla="*/ 20 h 41"/>
                    <a:gd name="T20" fmla="*/ 10 w 43"/>
                    <a:gd name="T21" fmla="*/ 20 h 41"/>
                    <a:gd name="T22" fmla="*/ 17 w 43"/>
                    <a:gd name="T23" fmla="*/ 28 h 41"/>
                    <a:gd name="T24" fmla="*/ 17 w 43"/>
                    <a:gd name="T25" fmla="*/ 28 h 41"/>
                    <a:gd name="T26" fmla="*/ 17 w 43"/>
                    <a:gd name="T27" fmla="*/ 28 h 41"/>
                    <a:gd name="T28" fmla="*/ 17 w 43"/>
                    <a:gd name="T29" fmla="*/ 28 h 41"/>
                    <a:gd name="T30" fmla="*/ 17 w 43"/>
                    <a:gd name="T31" fmla="*/ 28 h 41"/>
                    <a:gd name="T32" fmla="*/ 17 w 43"/>
                    <a:gd name="T33" fmla="*/ 28 h 41"/>
                    <a:gd name="T34" fmla="*/ 19 w 43"/>
                    <a:gd name="T35" fmla="*/ 28 h 41"/>
                    <a:gd name="T36" fmla="*/ 31 w 43"/>
                    <a:gd name="T37" fmla="*/ 41 h 41"/>
                    <a:gd name="T38" fmla="*/ 31 w 43"/>
                    <a:gd name="T39" fmla="*/ 41 h 41"/>
                    <a:gd name="T40" fmla="*/ 31 w 43"/>
                    <a:gd name="T41" fmla="*/ 41 h 41"/>
                    <a:gd name="T42" fmla="*/ 43 w 43"/>
                    <a:gd name="T43" fmla="*/ 33 h 41"/>
                    <a:gd name="T44" fmla="*/ 43 w 43"/>
                    <a:gd name="T45" fmla="*/ 33 h 41"/>
                    <a:gd name="T46" fmla="*/ 40 w 43"/>
                    <a:gd name="T47" fmla="*/ 28 h 41"/>
                    <a:gd name="T48" fmla="*/ 40 w 43"/>
                    <a:gd name="T49" fmla="*/ 28 h 41"/>
                    <a:gd name="T50" fmla="*/ 30 w 43"/>
                    <a:gd name="T51" fmla="*/ 32 h 41"/>
                    <a:gd name="T52" fmla="*/ 25 w 43"/>
                    <a:gd name="T53" fmla="*/ 20 h 41"/>
                    <a:gd name="T54" fmla="*/ 21 w 43"/>
                    <a:gd name="T55" fmla="*/ 14 h 41"/>
                    <a:gd name="T56" fmla="*/ 20 w 43"/>
                    <a:gd name="T57" fmla="*/ 14 h 41"/>
                    <a:gd name="T58" fmla="*/ 20 w 43"/>
                    <a:gd name="T59" fmla="*/ 14 h 41"/>
                    <a:gd name="T60" fmla="*/ 17 w 43"/>
                    <a:gd name="T61" fmla="*/ 16 h 41"/>
                    <a:gd name="T62" fmla="*/ 16 w 43"/>
                    <a:gd name="T63" fmla="*/ 16 h 41"/>
                    <a:gd name="T64" fmla="*/ 17 w 43"/>
                    <a:gd name="T65" fmla="*/ 9 h 41"/>
                    <a:gd name="T66" fmla="*/ 17 w 43"/>
                    <a:gd name="T67" fmla="*/ 9 h 41"/>
                    <a:gd name="T68" fmla="*/ 19 w 43"/>
                    <a:gd name="T69" fmla="*/ 1 h 41"/>
                    <a:gd name="T70" fmla="*/ 15 w 43"/>
                    <a:gd name="T71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3" h="41">
                      <a:moveTo>
                        <a:pt x="15" y="0"/>
                      </a:moveTo>
                      <a:cubicBezTo>
                        <a:pt x="10" y="0"/>
                        <a:pt x="8" y="3"/>
                        <a:pt x="9" y="9"/>
                      </a:cubicBezTo>
                      <a:cubicBezTo>
                        <a:pt x="9" y="12"/>
                        <a:pt x="8" y="12"/>
                        <a:pt x="6" y="12"/>
                      </a:cubicBezTo>
                      <a:cubicBezTo>
                        <a:pt x="5" y="12"/>
                        <a:pt x="5" y="12"/>
                        <a:pt x="4" y="12"/>
                      </a:cubicBezTo>
                      <a:cubicBezTo>
                        <a:pt x="4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2" y="15"/>
                        <a:pt x="0" y="17"/>
                        <a:pt x="0" y="20"/>
                      </a:cubicBezTo>
                      <a:cubicBezTo>
                        <a:pt x="2" y="17"/>
                        <a:pt x="5" y="16"/>
                        <a:pt x="7" y="16"/>
                      </a:cubicBezTo>
                      <a:cubicBezTo>
                        <a:pt x="8" y="16"/>
                        <a:pt x="9" y="16"/>
                        <a:pt x="10" y="16"/>
                      </a:cubicBezTo>
                      <a:cubicBezTo>
                        <a:pt x="12" y="16"/>
                        <a:pt x="10" y="19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5"/>
                        <a:pt x="14" y="26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8" y="28"/>
                        <a:pt x="18" y="28"/>
                        <a:pt x="19" y="28"/>
                      </a:cubicBezTo>
                      <a:cubicBezTo>
                        <a:pt x="27" y="28"/>
                        <a:pt x="24" y="40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1" y="41"/>
                        <a:pt x="31" y="41"/>
                        <a:pt x="31" y="41"/>
                      </a:cubicBezTo>
                      <a:cubicBezTo>
                        <a:pt x="35" y="39"/>
                        <a:pt x="40" y="38"/>
                        <a:pt x="43" y="33"/>
                      </a:cubicBezTo>
                      <a:cubicBezTo>
                        <a:pt x="43" y="33"/>
                        <a:pt x="43" y="33"/>
                        <a:pt x="43" y="33"/>
                      </a:cubicBezTo>
                      <a:cubicBezTo>
                        <a:pt x="42" y="31"/>
                        <a:pt x="41" y="29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6" y="30"/>
                        <a:pt x="32" y="32"/>
                        <a:pt x="30" y="32"/>
                      </a:cubicBezTo>
                      <a:cubicBezTo>
                        <a:pt x="26" y="32"/>
                        <a:pt x="24" y="29"/>
                        <a:pt x="25" y="20"/>
                      </a:cubicBezTo>
                      <a:cubicBezTo>
                        <a:pt x="26" y="18"/>
                        <a:pt x="25" y="14"/>
                        <a:pt x="21" y="14"/>
                      </a:cubicBezTo>
                      <a:cubicBezTo>
                        <a:pt x="21" y="14"/>
                        <a:pt x="20" y="14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19" y="15"/>
                        <a:pt x="18" y="16"/>
                        <a:pt x="17" y="16"/>
                      </a:cubicBezTo>
                      <a:cubicBezTo>
                        <a:pt x="17" y="16"/>
                        <a:pt x="17" y="16"/>
                        <a:pt x="16" y="16"/>
                      </a:cubicBezTo>
                      <a:cubicBezTo>
                        <a:pt x="14" y="14"/>
                        <a:pt x="16" y="11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6" y="6"/>
                        <a:pt x="18" y="3"/>
                        <a:pt x="19" y="1"/>
                      </a:cubicBezTo>
                      <a:cubicBezTo>
                        <a:pt x="17" y="0"/>
                        <a:pt x="16" y="0"/>
                        <a:pt x="15" y="0"/>
                      </a:cubicBezTo>
                    </a:path>
                  </a:pathLst>
                </a:custGeom>
                <a:solidFill>
                  <a:srgbClr val="702F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6" name="Freeform 2631"/>
                <p:cNvSpPr>
                  <a:spLocks noEditPoints="1"/>
                </p:cNvSpPr>
                <p:nvPr/>
              </p:nvSpPr>
              <p:spPr bwMode="auto">
                <a:xfrm>
                  <a:off x="3173" y="3596"/>
                  <a:ext cx="124" cy="136"/>
                </a:xfrm>
                <a:custGeom>
                  <a:avLst/>
                  <a:gdLst>
                    <a:gd name="T0" fmla="*/ 55 w 98"/>
                    <a:gd name="T1" fmla="*/ 100 h 108"/>
                    <a:gd name="T2" fmla="*/ 65 w 98"/>
                    <a:gd name="T3" fmla="*/ 80 h 108"/>
                    <a:gd name="T4" fmla="*/ 57 w 98"/>
                    <a:gd name="T5" fmla="*/ 102 h 108"/>
                    <a:gd name="T6" fmla="*/ 59 w 98"/>
                    <a:gd name="T7" fmla="*/ 81 h 108"/>
                    <a:gd name="T8" fmla="*/ 56 w 98"/>
                    <a:gd name="T9" fmla="*/ 76 h 108"/>
                    <a:gd name="T10" fmla="*/ 59 w 98"/>
                    <a:gd name="T11" fmla="*/ 76 h 108"/>
                    <a:gd name="T12" fmla="*/ 59 w 98"/>
                    <a:gd name="T13" fmla="*/ 81 h 108"/>
                    <a:gd name="T14" fmla="*/ 19 w 98"/>
                    <a:gd name="T15" fmla="*/ 8 h 108"/>
                    <a:gd name="T16" fmla="*/ 23 w 98"/>
                    <a:gd name="T17" fmla="*/ 10 h 108"/>
                    <a:gd name="T18" fmla="*/ 16 w 98"/>
                    <a:gd name="T19" fmla="*/ 16 h 108"/>
                    <a:gd name="T20" fmla="*/ 16 w 98"/>
                    <a:gd name="T21" fmla="*/ 16 h 108"/>
                    <a:gd name="T22" fmla="*/ 7 w 98"/>
                    <a:gd name="T23" fmla="*/ 24 h 108"/>
                    <a:gd name="T24" fmla="*/ 3 w 98"/>
                    <a:gd name="T25" fmla="*/ 22 h 108"/>
                    <a:gd name="T26" fmla="*/ 4 w 98"/>
                    <a:gd name="T27" fmla="*/ 33 h 108"/>
                    <a:gd name="T28" fmla="*/ 24 w 98"/>
                    <a:gd name="T29" fmla="*/ 34 h 108"/>
                    <a:gd name="T30" fmla="*/ 34 w 98"/>
                    <a:gd name="T31" fmla="*/ 35 h 108"/>
                    <a:gd name="T32" fmla="*/ 42 w 98"/>
                    <a:gd name="T33" fmla="*/ 39 h 108"/>
                    <a:gd name="T34" fmla="*/ 42 w 98"/>
                    <a:gd name="T35" fmla="*/ 39 h 108"/>
                    <a:gd name="T36" fmla="*/ 35 w 98"/>
                    <a:gd name="T37" fmla="*/ 64 h 108"/>
                    <a:gd name="T38" fmla="*/ 35 w 98"/>
                    <a:gd name="T39" fmla="*/ 64 h 108"/>
                    <a:gd name="T40" fmla="*/ 35 w 98"/>
                    <a:gd name="T41" fmla="*/ 64 h 108"/>
                    <a:gd name="T42" fmla="*/ 35 w 98"/>
                    <a:gd name="T43" fmla="*/ 64 h 108"/>
                    <a:gd name="T44" fmla="*/ 40 w 98"/>
                    <a:gd name="T45" fmla="*/ 60 h 108"/>
                    <a:gd name="T46" fmla="*/ 41 w 98"/>
                    <a:gd name="T47" fmla="*/ 79 h 108"/>
                    <a:gd name="T48" fmla="*/ 38 w 98"/>
                    <a:gd name="T49" fmla="*/ 79 h 108"/>
                    <a:gd name="T50" fmla="*/ 39 w 98"/>
                    <a:gd name="T51" fmla="*/ 84 h 108"/>
                    <a:gd name="T52" fmla="*/ 56 w 98"/>
                    <a:gd name="T53" fmla="*/ 107 h 108"/>
                    <a:gd name="T54" fmla="*/ 59 w 98"/>
                    <a:gd name="T55" fmla="*/ 107 h 108"/>
                    <a:gd name="T56" fmla="*/ 63 w 98"/>
                    <a:gd name="T57" fmla="*/ 108 h 108"/>
                    <a:gd name="T58" fmla="*/ 83 w 98"/>
                    <a:gd name="T59" fmla="*/ 104 h 108"/>
                    <a:gd name="T60" fmla="*/ 85 w 98"/>
                    <a:gd name="T61" fmla="*/ 104 h 108"/>
                    <a:gd name="T62" fmla="*/ 85 w 98"/>
                    <a:gd name="T63" fmla="*/ 104 h 108"/>
                    <a:gd name="T64" fmla="*/ 87 w 98"/>
                    <a:gd name="T65" fmla="*/ 98 h 108"/>
                    <a:gd name="T66" fmla="*/ 98 w 98"/>
                    <a:gd name="T67" fmla="*/ 90 h 108"/>
                    <a:gd name="T68" fmla="*/ 78 w 98"/>
                    <a:gd name="T69" fmla="*/ 86 h 108"/>
                    <a:gd name="T70" fmla="*/ 81 w 98"/>
                    <a:gd name="T71" fmla="*/ 76 h 108"/>
                    <a:gd name="T72" fmla="*/ 67 w 98"/>
                    <a:gd name="T73" fmla="*/ 73 h 108"/>
                    <a:gd name="T74" fmla="*/ 84 w 98"/>
                    <a:gd name="T75" fmla="*/ 68 h 108"/>
                    <a:gd name="T76" fmla="*/ 87 w 98"/>
                    <a:gd name="T77" fmla="*/ 64 h 108"/>
                    <a:gd name="T78" fmla="*/ 73 w 98"/>
                    <a:gd name="T79" fmla="*/ 65 h 108"/>
                    <a:gd name="T80" fmla="*/ 79 w 98"/>
                    <a:gd name="T81" fmla="*/ 56 h 108"/>
                    <a:gd name="T82" fmla="*/ 98 w 98"/>
                    <a:gd name="T83" fmla="*/ 52 h 108"/>
                    <a:gd name="T84" fmla="*/ 92 w 98"/>
                    <a:gd name="T85" fmla="*/ 51 h 108"/>
                    <a:gd name="T86" fmla="*/ 81 w 98"/>
                    <a:gd name="T87" fmla="*/ 46 h 108"/>
                    <a:gd name="T88" fmla="*/ 70 w 98"/>
                    <a:gd name="T89" fmla="*/ 53 h 108"/>
                    <a:gd name="T90" fmla="*/ 67 w 98"/>
                    <a:gd name="T91" fmla="*/ 41 h 108"/>
                    <a:gd name="T92" fmla="*/ 53 w 98"/>
                    <a:gd name="T93" fmla="*/ 44 h 108"/>
                    <a:gd name="T94" fmla="*/ 37 w 98"/>
                    <a:gd name="T95" fmla="*/ 8 h 108"/>
                    <a:gd name="T96" fmla="*/ 23 w 98"/>
                    <a:gd name="T97" fmla="*/ 1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98" h="108">
                      <a:moveTo>
                        <a:pt x="57" y="102"/>
                      </a:moveTo>
                      <a:cubicBezTo>
                        <a:pt x="56" y="102"/>
                        <a:pt x="55" y="100"/>
                        <a:pt x="55" y="100"/>
                      </a:cubicBezTo>
                      <a:cubicBezTo>
                        <a:pt x="56" y="98"/>
                        <a:pt x="57" y="94"/>
                        <a:pt x="59" y="94"/>
                      </a:cubicBezTo>
                      <a:cubicBezTo>
                        <a:pt x="65" y="92"/>
                        <a:pt x="68" y="88"/>
                        <a:pt x="65" y="80"/>
                      </a:cubicBezTo>
                      <a:cubicBezTo>
                        <a:pt x="70" y="84"/>
                        <a:pt x="73" y="86"/>
                        <a:pt x="69" y="91"/>
                      </a:cubicBezTo>
                      <a:cubicBezTo>
                        <a:pt x="65" y="95"/>
                        <a:pt x="63" y="101"/>
                        <a:pt x="57" y="102"/>
                      </a:cubicBezTo>
                      <a:cubicBezTo>
                        <a:pt x="57" y="102"/>
                        <a:pt x="57" y="102"/>
                        <a:pt x="57" y="102"/>
                      </a:cubicBezTo>
                      <a:moveTo>
                        <a:pt x="59" y="81"/>
                      </a:moveTo>
                      <a:cubicBezTo>
                        <a:pt x="58" y="81"/>
                        <a:pt x="57" y="80"/>
                        <a:pt x="57" y="80"/>
                      </a:cubicBezTo>
                      <a:cubicBezTo>
                        <a:pt x="56" y="79"/>
                        <a:pt x="56" y="77"/>
                        <a:pt x="56" y="76"/>
                      </a:cubicBezTo>
                      <a:cubicBezTo>
                        <a:pt x="57" y="76"/>
                        <a:pt x="57" y="75"/>
                        <a:pt x="58" y="75"/>
                      </a:cubicBezTo>
                      <a:cubicBezTo>
                        <a:pt x="58" y="75"/>
                        <a:pt x="59" y="76"/>
                        <a:pt x="59" y="76"/>
                      </a:cubicBezTo>
                      <a:cubicBezTo>
                        <a:pt x="60" y="77"/>
                        <a:pt x="62" y="79"/>
                        <a:pt x="60" y="80"/>
                      </a:cubicBezTo>
                      <a:cubicBezTo>
                        <a:pt x="60" y="81"/>
                        <a:pt x="59" y="81"/>
                        <a:pt x="59" y="81"/>
                      </a:cubicBezTo>
                      <a:moveTo>
                        <a:pt x="17" y="0"/>
                      </a:moveTo>
                      <a:cubicBezTo>
                        <a:pt x="17" y="3"/>
                        <a:pt x="17" y="5"/>
                        <a:pt x="19" y="8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20" y="8"/>
                        <a:pt x="23" y="8"/>
                        <a:pt x="23" y="10"/>
                      </a:cubicBezTo>
                      <a:cubicBezTo>
                        <a:pt x="22" y="13"/>
                        <a:pt x="20" y="16"/>
                        <a:pt x="17" y="16"/>
                      </a:cubicBezTo>
                      <a:cubicBezTo>
                        <a:pt x="17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4" y="16"/>
                        <a:pt x="12" y="18"/>
                        <a:pt x="11" y="20"/>
                      </a:cubicBezTo>
                      <a:cubicBezTo>
                        <a:pt x="10" y="22"/>
                        <a:pt x="9" y="24"/>
                        <a:pt x="7" y="24"/>
                      </a:cubicBezTo>
                      <a:cubicBezTo>
                        <a:pt x="6" y="24"/>
                        <a:pt x="4" y="24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0" y="27"/>
                        <a:pt x="1" y="30"/>
                        <a:pt x="4" y="33"/>
                      </a:cubicBezTo>
                      <a:cubicBezTo>
                        <a:pt x="4" y="33"/>
                        <a:pt x="4" y="33"/>
                        <a:pt x="4" y="33"/>
                      </a:cubicBezTo>
                      <a:cubicBezTo>
                        <a:pt x="11" y="33"/>
                        <a:pt x="17" y="33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6" y="32"/>
                        <a:pt x="27" y="31"/>
                        <a:pt x="29" y="31"/>
                      </a:cubicBezTo>
                      <a:cubicBezTo>
                        <a:pt x="31" y="31"/>
                        <a:pt x="33" y="33"/>
                        <a:pt x="34" y="35"/>
                      </a:cubicBezTo>
                      <a:cubicBezTo>
                        <a:pt x="36" y="37"/>
                        <a:pt x="38" y="39"/>
                        <a:pt x="40" y="39"/>
                      </a:cubicBezTo>
                      <a:cubicBezTo>
                        <a:pt x="41" y="39"/>
                        <a:pt x="41" y="39"/>
                        <a:pt x="42" y="39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2" y="39"/>
                        <a:pt x="42" y="39"/>
                        <a:pt x="42" y="39"/>
                      </a:cubicBezTo>
                      <a:cubicBezTo>
                        <a:pt x="41" y="44"/>
                        <a:pt x="40" y="49"/>
                        <a:pt x="37" y="53"/>
                      </a:cubicBezTo>
                      <a:cubicBezTo>
                        <a:pt x="35" y="57"/>
                        <a:pt x="30" y="59"/>
                        <a:pt x="35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5" y="64"/>
                        <a:pt x="35" y="64"/>
                        <a:pt x="35" y="64"/>
                      </a:cubicBezTo>
                      <a:cubicBezTo>
                        <a:pt x="37" y="63"/>
                        <a:pt x="39" y="62"/>
                        <a:pt x="40" y="60"/>
                      </a:cubicBezTo>
                      <a:cubicBezTo>
                        <a:pt x="39" y="66"/>
                        <a:pt x="47" y="67"/>
                        <a:pt x="46" y="72"/>
                      </a:cubicBezTo>
                      <a:cubicBezTo>
                        <a:pt x="45" y="75"/>
                        <a:pt x="45" y="79"/>
                        <a:pt x="41" y="79"/>
                      </a:cubicBezTo>
                      <a:cubicBezTo>
                        <a:pt x="40" y="79"/>
                        <a:pt x="39" y="79"/>
                        <a:pt x="38" y="79"/>
                      </a:cubicBezTo>
                      <a:cubicBezTo>
                        <a:pt x="38" y="79"/>
                        <a:pt x="38" y="79"/>
                        <a:pt x="38" y="79"/>
                      </a:cubicBezTo>
                      <a:cubicBezTo>
                        <a:pt x="38" y="80"/>
                        <a:pt x="38" y="81"/>
                        <a:pt x="38" y="82"/>
                      </a:cubicBezTo>
                      <a:cubicBezTo>
                        <a:pt x="38" y="82"/>
                        <a:pt x="38" y="83"/>
                        <a:pt x="39" y="84"/>
                      </a:cubicBezTo>
                      <a:cubicBezTo>
                        <a:pt x="50" y="84"/>
                        <a:pt x="51" y="93"/>
                        <a:pt x="51" y="102"/>
                      </a:cubicBezTo>
                      <a:cubicBezTo>
                        <a:pt x="51" y="107"/>
                        <a:pt x="54" y="107"/>
                        <a:pt x="56" y="107"/>
                      </a:cubicBezTo>
                      <a:cubicBezTo>
                        <a:pt x="57" y="107"/>
                        <a:pt x="57" y="107"/>
                        <a:pt x="58" y="107"/>
                      </a:cubicBezTo>
                      <a:cubicBezTo>
                        <a:pt x="58" y="107"/>
                        <a:pt x="58" y="107"/>
                        <a:pt x="59" y="107"/>
                      </a:cubicBezTo>
                      <a:cubicBezTo>
                        <a:pt x="60" y="107"/>
                        <a:pt x="62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3" y="108"/>
                        <a:pt x="63" y="108"/>
                        <a:pt x="63" y="108"/>
                      </a:cubicBezTo>
                      <a:cubicBezTo>
                        <a:pt x="69" y="107"/>
                        <a:pt x="76" y="104"/>
                        <a:pt x="83" y="104"/>
                      </a:cubicBezTo>
                      <a:cubicBezTo>
                        <a:pt x="84" y="104"/>
                        <a:pt x="84" y="104"/>
                        <a:pt x="85" y="104"/>
                      </a:cubicBezTo>
                      <a:cubicBezTo>
                        <a:pt x="85" y="104"/>
                        <a:pt x="85" y="104"/>
                        <a:pt x="85" y="104"/>
                      </a:cubicBezTo>
                      <a:cubicBezTo>
                        <a:pt x="85" y="104"/>
                        <a:pt x="85" y="104"/>
                        <a:pt x="85" y="104"/>
                      </a:cubicBezTo>
                      <a:cubicBezTo>
                        <a:pt x="85" y="104"/>
                        <a:pt x="85" y="104"/>
                        <a:pt x="85" y="104"/>
                      </a:cubicBezTo>
                      <a:cubicBezTo>
                        <a:pt x="85" y="102"/>
                        <a:pt x="83" y="97"/>
                        <a:pt x="86" y="97"/>
                      </a:cubicBezTo>
                      <a:cubicBezTo>
                        <a:pt x="86" y="97"/>
                        <a:pt x="87" y="98"/>
                        <a:pt x="87" y="98"/>
                      </a:cubicBezTo>
                      <a:cubicBezTo>
                        <a:pt x="89" y="98"/>
                        <a:pt x="90" y="99"/>
                        <a:pt x="91" y="99"/>
                      </a:cubicBezTo>
                      <a:cubicBezTo>
                        <a:pt x="96" y="99"/>
                        <a:pt x="96" y="94"/>
                        <a:pt x="98" y="90"/>
                      </a:cubicBezTo>
                      <a:cubicBezTo>
                        <a:pt x="96" y="91"/>
                        <a:pt x="94" y="92"/>
                        <a:pt x="92" y="92"/>
                      </a:cubicBezTo>
                      <a:cubicBezTo>
                        <a:pt x="87" y="92"/>
                        <a:pt x="82" y="89"/>
                        <a:pt x="78" y="86"/>
                      </a:cubicBezTo>
                      <a:cubicBezTo>
                        <a:pt x="78" y="86"/>
                        <a:pt x="78" y="86"/>
                        <a:pt x="78" y="86"/>
                      </a:cubicBezTo>
                      <a:cubicBezTo>
                        <a:pt x="72" y="81"/>
                        <a:pt x="82" y="80"/>
                        <a:pt x="81" y="76"/>
                      </a:cubicBezTo>
                      <a:cubicBezTo>
                        <a:pt x="81" y="76"/>
                        <a:pt x="81" y="76"/>
                        <a:pt x="81" y="76"/>
                      </a:cubicBezTo>
                      <a:cubicBezTo>
                        <a:pt x="78" y="75"/>
                        <a:pt x="74" y="75"/>
                        <a:pt x="67" y="73"/>
                      </a:cubicBezTo>
                      <a:cubicBezTo>
                        <a:pt x="74" y="71"/>
                        <a:pt x="79" y="69"/>
                        <a:pt x="84" y="68"/>
                      </a:cubicBezTo>
                      <a:cubicBezTo>
                        <a:pt x="84" y="68"/>
                        <a:pt x="84" y="68"/>
                        <a:pt x="84" y="68"/>
                      </a:cubicBezTo>
                      <a:cubicBezTo>
                        <a:pt x="84" y="68"/>
                        <a:pt x="84" y="68"/>
                        <a:pt x="84" y="68"/>
                      </a:cubicBezTo>
                      <a:cubicBezTo>
                        <a:pt x="85" y="67"/>
                        <a:pt x="86" y="65"/>
                        <a:pt x="87" y="64"/>
                      </a:cubicBezTo>
                      <a:cubicBezTo>
                        <a:pt x="84" y="64"/>
                        <a:pt x="82" y="64"/>
                        <a:pt x="79" y="64"/>
                      </a:cubicBezTo>
                      <a:cubicBezTo>
                        <a:pt x="77" y="64"/>
                        <a:pt x="75" y="65"/>
                        <a:pt x="73" y="65"/>
                      </a:cubicBezTo>
                      <a:cubicBezTo>
                        <a:pt x="71" y="65"/>
                        <a:pt x="70" y="65"/>
                        <a:pt x="70" y="63"/>
                      </a:cubicBezTo>
                      <a:cubicBezTo>
                        <a:pt x="69" y="57"/>
                        <a:pt x="74" y="57"/>
                        <a:pt x="79" y="56"/>
                      </a:cubicBezTo>
                      <a:cubicBezTo>
                        <a:pt x="85" y="56"/>
                        <a:pt x="92" y="55"/>
                        <a:pt x="98" y="52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8" y="52"/>
                        <a:pt x="98" y="52"/>
                        <a:pt x="98" y="52"/>
                      </a:cubicBezTo>
                      <a:cubicBezTo>
                        <a:pt x="96" y="52"/>
                        <a:pt x="94" y="51"/>
                        <a:pt x="92" y="51"/>
                      </a:cubicBezTo>
                      <a:cubicBezTo>
                        <a:pt x="92" y="51"/>
                        <a:pt x="92" y="51"/>
                        <a:pt x="92" y="51"/>
                      </a:cubicBezTo>
                      <a:cubicBezTo>
                        <a:pt x="89" y="47"/>
                        <a:pt x="85" y="46"/>
                        <a:pt x="81" y="46"/>
                      </a:cubicBezTo>
                      <a:cubicBezTo>
                        <a:pt x="78" y="46"/>
                        <a:pt x="74" y="47"/>
                        <a:pt x="71" y="50"/>
                      </a:cubicBezTo>
                      <a:cubicBezTo>
                        <a:pt x="71" y="51"/>
                        <a:pt x="71" y="53"/>
                        <a:pt x="70" y="53"/>
                      </a:cubicBezTo>
                      <a:cubicBezTo>
                        <a:pt x="70" y="53"/>
                        <a:pt x="69" y="53"/>
                        <a:pt x="69" y="52"/>
                      </a:cubicBezTo>
                      <a:cubicBezTo>
                        <a:pt x="65" y="50"/>
                        <a:pt x="63" y="45"/>
                        <a:pt x="67" y="41"/>
                      </a:cubicBezTo>
                      <a:cubicBezTo>
                        <a:pt x="65" y="38"/>
                        <a:pt x="64" y="36"/>
                        <a:pt x="62" y="34"/>
                      </a:cubicBezTo>
                      <a:cubicBezTo>
                        <a:pt x="62" y="41"/>
                        <a:pt x="56" y="40"/>
                        <a:pt x="53" y="44"/>
                      </a:cubicBezTo>
                      <a:cubicBezTo>
                        <a:pt x="51" y="38"/>
                        <a:pt x="52" y="35"/>
                        <a:pt x="54" y="32"/>
                      </a:cubicBezTo>
                      <a:cubicBezTo>
                        <a:pt x="46" y="25"/>
                        <a:pt x="41" y="17"/>
                        <a:pt x="37" y="8"/>
                      </a:cubicBezTo>
                      <a:cubicBezTo>
                        <a:pt x="34" y="1"/>
                        <a:pt x="29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1" y="1"/>
                        <a:pt x="19" y="1"/>
                        <a:pt x="17" y="0"/>
                      </a:cubicBezTo>
                    </a:path>
                  </a:pathLst>
                </a:custGeom>
                <a:solidFill>
                  <a:srgbClr val="8932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7" name="Freeform 2632"/>
                <p:cNvSpPr>
                  <a:spLocks noEditPoints="1"/>
                </p:cNvSpPr>
                <p:nvPr/>
              </p:nvSpPr>
              <p:spPr bwMode="auto">
                <a:xfrm>
                  <a:off x="3165" y="3678"/>
                  <a:ext cx="96" cy="86"/>
                </a:xfrm>
                <a:custGeom>
                  <a:avLst/>
                  <a:gdLst>
                    <a:gd name="T0" fmla="*/ 44 w 76"/>
                    <a:gd name="T1" fmla="*/ 37 h 68"/>
                    <a:gd name="T2" fmla="*/ 45 w 76"/>
                    <a:gd name="T3" fmla="*/ 32 h 68"/>
                    <a:gd name="T4" fmla="*/ 47 w 76"/>
                    <a:gd name="T5" fmla="*/ 36 h 68"/>
                    <a:gd name="T6" fmla="*/ 25 w 76"/>
                    <a:gd name="T7" fmla="*/ 0 h 68"/>
                    <a:gd name="T8" fmla="*/ 20 w 76"/>
                    <a:gd name="T9" fmla="*/ 3 h 68"/>
                    <a:gd name="T10" fmla="*/ 18 w 76"/>
                    <a:gd name="T11" fmla="*/ 2 h 68"/>
                    <a:gd name="T12" fmla="*/ 13 w 76"/>
                    <a:gd name="T13" fmla="*/ 8 h 68"/>
                    <a:gd name="T14" fmla="*/ 9 w 76"/>
                    <a:gd name="T15" fmla="*/ 9 h 68"/>
                    <a:gd name="T16" fmla="*/ 9 w 76"/>
                    <a:gd name="T17" fmla="*/ 5 h 68"/>
                    <a:gd name="T18" fmla="*/ 5 w 76"/>
                    <a:gd name="T19" fmla="*/ 2 h 68"/>
                    <a:gd name="T20" fmla="*/ 0 w 76"/>
                    <a:gd name="T21" fmla="*/ 5 h 68"/>
                    <a:gd name="T22" fmla="*/ 2 w 76"/>
                    <a:gd name="T23" fmla="*/ 10 h 68"/>
                    <a:gd name="T24" fmla="*/ 7 w 76"/>
                    <a:gd name="T25" fmla="*/ 13 h 68"/>
                    <a:gd name="T26" fmla="*/ 20 w 76"/>
                    <a:gd name="T27" fmla="*/ 21 h 68"/>
                    <a:gd name="T28" fmla="*/ 17 w 76"/>
                    <a:gd name="T29" fmla="*/ 39 h 68"/>
                    <a:gd name="T30" fmla="*/ 19 w 76"/>
                    <a:gd name="T31" fmla="*/ 43 h 68"/>
                    <a:gd name="T32" fmla="*/ 24 w 76"/>
                    <a:gd name="T33" fmla="*/ 39 h 68"/>
                    <a:gd name="T34" fmla="*/ 38 w 76"/>
                    <a:gd name="T35" fmla="*/ 32 h 68"/>
                    <a:gd name="T36" fmla="*/ 24 w 76"/>
                    <a:gd name="T37" fmla="*/ 54 h 68"/>
                    <a:gd name="T38" fmla="*/ 24 w 76"/>
                    <a:gd name="T39" fmla="*/ 54 h 68"/>
                    <a:gd name="T40" fmla="*/ 26 w 76"/>
                    <a:gd name="T41" fmla="*/ 54 h 68"/>
                    <a:gd name="T42" fmla="*/ 42 w 76"/>
                    <a:gd name="T43" fmla="*/ 42 h 68"/>
                    <a:gd name="T44" fmla="*/ 49 w 76"/>
                    <a:gd name="T45" fmla="*/ 55 h 68"/>
                    <a:gd name="T46" fmla="*/ 40 w 76"/>
                    <a:gd name="T47" fmla="*/ 54 h 68"/>
                    <a:gd name="T48" fmla="*/ 38 w 76"/>
                    <a:gd name="T49" fmla="*/ 54 h 68"/>
                    <a:gd name="T50" fmla="*/ 37 w 76"/>
                    <a:gd name="T51" fmla="*/ 54 h 68"/>
                    <a:gd name="T52" fmla="*/ 37 w 76"/>
                    <a:gd name="T53" fmla="*/ 63 h 68"/>
                    <a:gd name="T54" fmla="*/ 37 w 76"/>
                    <a:gd name="T55" fmla="*/ 63 h 68"/>
                    <a:gd name="T56" fmla="*/ 37 w 76"/>
                    <a:gd name="T57" fmla="*/ 63 h 68"/>
                    <a:gd name="T58" fmla="*/ 53 w 76"/>
                    <a:gd name="T59" fmla="*/ 60 h 68"/>
                    <a:gd name="T60" fmla="*/ 58 w 76"/>
                    <a:gd name="T61" fmla="*/ 61 h 68"/>
                    <a:gd name="T62" fmla="*/ 58 w 76"/>
                    <a:gd name="T63" fmla="*/ 61 h 68"/>
                    <a:gd name="T64" fmla="*/ 62 w 76"/>
                    <a:gd name="T65" fmla="*/ 58 h 68"/>
                    <a:gd name="T66" fmla="*/ 67 w 76"/>
                    <a:gd name="T67" fmla="*/ 61 h 68"/>
                    <a:gd name="T68" fmla="*/ 70 w 76"/>
                    <a:gd name="T69" fmla="*/ 47 h 68"/>
                    <a:gd name="T70" fmla="*/ 70 w 76"/>
                    <a:gd name="T71" fmla="*/ 43 h 68"/>
                    <a:gd name="T72" fmla="*/ 65 w 76"/>
                    <a:gd name="T73" fmla="*/ 42 h 68"/>
                    <a:gd name="T74" fmla="*/ 58 w 76"/>
                    <a:gd name="T75" fmla="*/ 37 h 68"/>
                    <a:gd name="T76" fmla="*/ 44 w 76"/>
                    <a:gd name="T77" fmla="*/ 19 h 68"/>
                    <a:gd name="T78" fmla="*/ 45 w 76"/>
                    <a:gd name="T79" fmla="*/ 14 h 68"/>
                    <a:gd name="T80" fmla="*/ 45 w 76"/>
                    <a:gd name="T81" fmla="*/ 14 h 68"/>
                    <a:gd name="T82" fmla="*/ 34 w 76"/>
                    <a:gd name="T83" fmla="*/ 6 h 68"/>
                    <a:gd name="T84" fmla="*/ 25 w 76"/>
                    <a:gd name="T85" fmla="*/ 0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6" h="68">
                      <a:moveTo>
                        <a:pt x="45" y="37"/>
                      </a:moveTo>
                      <a:cubicBezTo>
                        <a:pt x="44" y="37"/>
                        <a:pt x="44" y="37"/>
                        <a:pt x="44" y="37"/>
                      </a:cubicBezTo>
                      <a:cubicBezTo>
                        <a:pt x="43" y="36"/>
                        <a:pt x="43" y="35"/>
                        <a:pt x="42" y="33"/>
                      </a:cubicBezTo>
                      <a:cubicBezTo>
                        <a:pt x="43" y="33"/>
                        <a:pt x="45" y="32"/>
                        <a:pt x="45" y="32"/>
                      </a:cubicBezTo>
                      <a:cubicBezTo>
                        <a:pt x="46" y="32"/>
                        <a:pt x="46" y="32"/>
                        <a:pt x="46" y="32"/>
                      </a:cubicBezTo>
                      <a:cubicBezTo>
                        <a:pt x="48" y="33"/>
                        <a:pt x="48" y="35"/>
                        <a:pt x="47" y="36"/>
                      </a:cubicBezTo>
                      <a:cubicBezTo>
                        <a:pt x="47" y="37"/>
                        <a:pt x="46" y="37"/>
                        <a:pt x="45" y="37"/>
                      </a:cubicBezTo>
                      <a:moveTo>
                        <a:pt x="25" y="0"/>
                      </a:moveTo>
                      <a:cubicBezTo>
                        <a:pt x="24" y="0"/>
                        <a:pt x="23" y="1"/>
                        <a:pt x="22" y="2"/>
                      </a:cubicBezTo>
                      <a:cubicBezTo>
                        <a:pt x="22" y="2"/>
                        <a:pt x="21" y="3"/>
                        <a:pt x="20" y="3"/>
                      </a:cubicBezTo>
                      <a:cubicBezTo>
                        <a:pt x="19" y="3"/>
                        <a:pt x="19" y="3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4"/>
                        <a:pt x="18" y="8"/>
                        <a:pt x="14" y="8"/>
                      </a:cubicBez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2" y="8"/>
                        <a:pt x="11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7" y="8"/>
                        <a:pt x="8" y="7"/>
                        <a:pt x="9" y="5"/>
                      </a:cubicBezTo>
                      <a:cubicBezTo>
                        <a:pt x="7" y="4"/>
                        <a:pt x="6" y="3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2" y="2"/>
                        <a:pt x="1" y="3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6"/>
                        <a:pt x="5" y="7"/>
                        <a:pt x="2" y="10"/>
                      </a:cubicBezTo>
                      <a:cubicBezTo>
                        <a:pt x="4" y="11"/>
                        <a:pt x="5" y="12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21"/>
                        <a:pt x="15" y="19"/>
                        <a:pt x="20" y="21"/>
                      </a:cubicBezTo>
                      <a:cubicBezTo>
                        <a:pt x="15" y="24"/>
                        <a:pt x="11" y="28"/>
                        <a:pt x="6" y="31"/>
                      </a:cubicBezTo>
                      <a:cubicBezTo>
                        <a:pt x="10" y="34"/>
                        <a:pt x="17" y="30"/>
                        <a:pt x="17" y="39"/>
                      </a:cubicBezTo>
                      <a:cubicBezTo>
                        <a:pt x="17" y="41"/>
                        <a:pt x="18" y="42"/>
                        <a:pt x="19" y="43"/>
                      </a:cubicBezTo>
                      <a:cubicBezTo>
                        <a:pt x="19" y="43"/>
                        <a:pt x="19" y="43"/>
                        <a:pt x="19" y="43"/>
                      </a:cubicBezTo>
                      <a:cubicBezTo>
                        <a:pt x="20" y="43"/>
                        <a:pt x="20" y="43"/>
                        <a:pt x="21" y="43"/>
                      </a:cubicBezTo>
                      <a:cubicBezTo>
                        <a:pt x="22" y="42"/>
                        <a:pt x="24" y="40"/>
                        <a:pt x="24" y="39"/>
                      </a:cubicBezTo>
                      <a:cubicBezTo>
                        <a:pt x="27" y="34"/>
                        <a:pt x="31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8" y="32"/>
                        <a:pt x="38" y="32"/>
                        <a:pt x="38" y="32"/>
                      </a:cubicBezTo>
                      <a:cubicBezTo>
                        <a:pt x="34" y="41"/>
                        <a:pt x="30" y="48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4" y="54"/>
                        <a:pt x="24" y="54"/>
                      </a:cubicBezTo>
                      <a:cubicBezTo>
                        <a:pt x="24" y="54"/>
                        <a:pt x="25" y="54"/>
                        <a:pt x="26" y="54"/>
                      </a:cubicBezTo>
                      <a:cubicBezTo>
                        <a:pt x="31" y="54"/>
                        <a:pt x="36" y="50"/>
                        <a:pt x="37" y="46"/>
                      </a:cubicBezTo>
                      <a:cubicBezTo>
                        <a:pt x="39" y="43"/>
                        <a:pt x="40" y="42"/>
                        <a:pt x="42" y="42"/>
                      </a:cubicBezTo>
                      <a:cubicBezTo>
                        <a:pt x="44" y="42"/>
                        <a:pt x="45" y="42"/>
                        <a:pt x="46" y="43"/>
                      </a:cubicBezTo>
                      <a:cubicBezTo>
                        <a:pt x="54" y="45"/>
                        <a:pt x="45" y="52"/>
                        <a:pt x="49" y="55"/>
                      </a:cubicBezTo>
                      <a:cubicBezTo>
                        <a:pt x="48" y="57"/>
                        <a:pt x="47" y="57"/>
                        <a:pt x="46" y="57"/>
                      </a:cubicBezTo>
                      <a:cubicBezTo>
                        <a:pt x="44" y="57"/>
                        <a:pt x="42" y="56"/>
                        <a:pt x="40" y="54"/>
                      </a:cubicBezTo>
                      <a:cubicBezTo>
                        <a:pt x="40" y="54"/>
                        <a:pt x="39" y="54"/>
                        <a:pt x="39" y="54"/>
                      </a:cubicBezTo>
                      <a:cubicBezTo>
                        <a:pt x="39" y="54"/>
                        <a:pt x="39" y="54"/>
                        <a:pt x="38" y="54"/>
                      </a:cubicBezTo>
                      <a:cubicBezTo>
                        <a:pt x="38" y="54"/>
                        <a:pt x="38" y="54"/>
                        <a:pt x="38" y="54"/>
                      </a:cubicBezTo>
                      <a:cubicBezTo>
                        <a:pt x="38" y="54"/>
                        <a:pt x="38" y="54"/>
                        <a:pt x="37" y="54"/>
                      </a:cubicBezTo>
                      <a:cubicBezTo>
                        <a:pt x="37" y="57"/>
                        <a:pt x="37" y="60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7" y="63"/>
                        <a:pt x="37" y="63"/>
                        <a:pt x="37" y="63"/>
                      </a:cubicBezTo>
                      <a:cubicBezTo>
                        <a:pt x="39" y="67"/>
                        <a:pt x="41" y="68"/>
                        <a:pt x="42" y="68"/>
                      </a:cubicBezTo>
                      <a:cubicBezTo>
                        <a:pt x="46" y="68"/>
                        <a:pt x="49" y="60"/>
                        <a:pt x="53" y="60"/>
                      </a:cubicBezTo>
                      <a:cubicBezTo>
                        <a:pt x="54" y="60"/>
                        <a:pt x="55" y="59"/>
                        <a:pt x="56" y="59"/>
                      </a:cubicBezTo>
                      <a:cubicBezTo>
                        <a:pt x="57" y="59"/>
                        <a:pt x="57" y="59"/>
                        <a:pt x="58" y="61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ubicBezTo>
                        <a:pt x="58" y="61"/>
                        <a:pt x="58" y="61"/>
                        <a:pt x="58" y="61"/>
                      </a:cubicBezTo>
                      <a:cubicBezTo>
                        <a:pt x="58" y="61"/>
                        <a:pt x="58" y="62"/>
                        <a:pt x="59" y="62"/>
                      </a:cubicBezTo>
                      <a:cubicBezTo>
                        <a:pt x="60" y="62"/>
                        <a:pt x="61" y="60"/>
                        <a:pt x="62" y="58"/>
                      </a:cubicBezTo>
                      <a:cubicBezTo>
                        <a:pt x="63" y="56"/>
                        <a:pt x="64" y="54"/>
                        <a:pt x="65" y="54"/>
                      </a:cubicBezTo>
                      <a:cubicBezTo>
                        <a:pt x="65" y="54"/>
                        <a:pt x="66" y="55"/>
                        <a:pt x="67" y="61"/>
                      </a:cubicBezTo>
                      <a:cubicBezTo>
                        <a:pt x="67" y="61"/>
                        <a:pt x="67" y="61"/>
                        <a:pt x="67" y="61"/>
                      </a:cubicBezTo>
                      <a:cubicBezTo>
                        <a:pt x="76" y="58"/>
                        <a:pt x="70" y="52"/>
                        <a:pt x="70" y="47"/>
                      </a:cubicBezTo>
                      <a:cubicBezTo>
                        <a:pt x="70" y="46"/>
                        <a:pt x="70" y="45"/>
                        <a:pt x="70" y="43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69" y="43"/>
                        <a:pt x="67" y="42"/>
                        <a:pt x="66" y="42"/>
                      </a:cubicBezTo>
                      <a:cubicBezTo>
                        <a:pt x="65" y="42"/>
                        <a:pt x="65" y="42"/>
                        <a:pt x="65" y="42"/>
                      </a:cubicBezTo>
                      <a:cubicBezTo>
                        <a:pt x="64" y="42"/>
                        <a:pt x="64" y="42"/>
                        <a:pt x="63" y="42"/>
                      </a:cubicBezTo>
                      <a:cubicBezTo>
                        <a:pt x="61" y="42"/>
                        <a:pt x="58" y="42"/>
                        <a:pt x="58" y="37"/>
                      </a:cubicBezTo>
                      <a:cubicBezTo>
                        <a:pt x="58" y="28"/>
                        <a:pt x="57" y="19"/>
                        <a:pt x="46" y="19"/>
                      </a:cubicBezTo>
                      <a:cubicBezTo>
                        <a:pt x="45" y="19"/>
                        <a:pt x="45" y="19"/>
                        <a:pt x="44" y="19"/>
                      </a:cubicBezTo>
                      <a:cubicBezTo>
                        <a:pt x="44" y="18"/>
                        <a:pt x="45" y="17"/>
                        <a:pt x="45" y="17"/>
                      </a:cubicBezTo>
                      <a:cubicBezTo>
                        <a:pt x="45" y="16"/>
                        <a:pt x="45" y="15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5" y="14"/>
                      </a:cubicBezTo>
                      <a:cubicBezTo>
                        <a:pt x="41" y="11"/>
                        <a:pt x="38" y="9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1" y="4"/>
                        <a:pt x="28" y="2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762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8" name="Freeform 2633"/>
                <p:cNvSpPr/>
                <p:nvPr/>
              </p:nvSpPr>
              <p:spPr bwMode="auto">
                <a:xfrm>
                  <a:off x="3157" y="3560"/>
                  <a:ext cx="44" cy="66"/>
                </a:xfrm>
                <a:custGeom>
                  <a:avLst/>
                  <a:gdLst>
                    <a:gd name="T0" fmla="*/ 15 w 35"/>
                    <a:gd name="T1" fmla="*/ 0 h 53"/>
                    <a:gd name="T2" fmla="*/ 15 w 35"/>
                    <a:gd name="T3" fmla="*/ 0 h 53"/>
                    <a:gd name="T4" fmla="*/ 9 w 35"/>
                    <a:gd name="T5" fmla="*/ 5 h 53"/>
                    <a:gd name="T6" fmla="*/ 8 w 35"/>
                    <a:gd name="T7" fmla="*/ 5 h 53"/>
                    <a:gd name="T8" fmla="*/ 3 w 35"/>
                    <a:gd name="T9" fmla="*/ 8 h 53"/>
                    <a:gd name="T10" fmla="*/ 3 w 35"/>
                    <a:gd name="T11" fmla="*/ 8 h 53"/>
                    <a:gd name="T12" fmla="*/ 0 w 35"/>
                    <a:gd name="T13" fmla="*/ 12 h 53"/>
                    <a:gd name="T14" fmla="*/ 0 w 35"/>
                    <a:gd name="T15" fmla="*/ 12 h 53"/>
                    <a:gd name="T16" fmla="*/ 0 w 35"/>
                    <a:gd name="T17" fmla="*/ 12 h 53"/>
                    <a:gd name="T18" fmla="*/ 0 w 35"/>
                    <a:gd name="T19" fmla="*/ 12 h 53"/>
                    <a:gd name="T20" fmla="*/ 0 w 35"/>
                    <a:gd name="T21" fmla="*/ 12 h 53"/>
                    <a:gd name="T22" fmla="*/ 8 w 35"/>
                    <a:gd name="T23" fmla="*/ 23 h 53"/>
                    <a:gd name="T24" fmla="*/ 13 w 35"/>
                    <a:gd name="T25" fmla="*/ 40 h 53"/>
                    <a:gd name="T26" fmla="*/ 13 w 35"/>
                    <a:gd name="T27" fmla="*/ 40 h 53"/>
                    <a:gd name="T28" fmla="*/ 14 w 35"/>
                    <a:gd name="T29" fmla="*/ 40 h 53"/>
                    <a:gd name="T30" fmla="*/ 16 w 35"/>
                    <a:gd name="T31" fmla="*/ 40 h 53"/>
                    <a:gd name="T32" fmla="*/ 18 w 35"/>
                    <a:gd name="T33" fmla="*/ 39 h 53"/>
                    <a:gd name="T34" fmla="*/ 20 w 35"/>
                    <a:gd name="T35" fmla="*/ 41 h 53"/>
                    <a:gd name="T36" fmla="*/ 17 w 35"/>
                    <a:gd name="T37" fmla="*/ 49 h 53"/>
                    <a:gd name="T38" fmla="*/ 17 w 35"/>
                    <a:gd name="T39" fmla="*/ 49 h 53"/>
                    <a:gd name="T40" fmla="*/ 17 w 35"/>
                    <a:gd name="T41" fmla="*/ 49 h 53"/>
                    <a:gd name="T42" fmla="*/ 16 w 35"/>
                    <a:gd name="T43" fmla="*/ 51 h 53"/>
                    <a:gd name="T44" fmla="*/ 16 w 35"/>
                    <a:gd name="T45" fmla="*/ 51 h 53"/>
                    <a:gd name="T46" fmla="*/ 20 w 35"/>
                    <a:gd name="T47" fmla="*/ 53 h 53"/>
                    <a:gd name="T48" fmla="*/ 24 w 35"/>
                    <a:gd name="T49" fmla="*/ 49 h 53"/>
                    <a:gd name="T50" fmla="*/ 29 w 35"/>
                    <a:gd name="T51" fmla="*/ 45 h 53"/>
                    <a:gd name="T52" fmla="*/ 29 w 35"/>
                    <a:gd name="T53" fmla="*/ 45 h 53"/>
                    <a:gd name="T54" fmla="*/ 29 w 35"/>
                    <a:gd name="T55" fmla="*/ 45 h 53"/>
                    <a:gd name="T56" fmla="*/ 29 w 35"/>
                    <a:gd name="T57" fmla="*/ 45 h 53"/>
                    <a:gd name="T58" fmla="*/ 32 w 35"/>
                    <a:gd name="T59" fmla="*/ 37 h 53"/>
                    <a:gd name="T60" fmla="*/ 30 w 35"/>
                    <a:gd name="T61" fmla="*/ 29 h 53"/>
                    <a:gd name="T62" fmla="*/ 30 w 35"/>
                    <a:gd name="T63" fmla="*/ 29 h 53"/>
                    <a:gd name="T64" fmla="*/ 27 w 35"/>
                    <a:gd name="T65" fmla="*/ 16 h 53"/>
                    <a:gd name="T66" fmla="*/ 15 w 35"/>
                    <a:gd name="T67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5" h="53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4" y="2"/>
                        <a:pt x="12" y="5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7" y="6"/>
                        <a:pt x="5" y="7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9"/>
                        <a:pt x="1" y="11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6" y="13"/>
                        <a:pt x="12" y="14"/>
                        <a:pt x="8" y="23"/>
                      </a:cubicBezTo>
                      <a:cubicBezTo>
                        <a:pt x="5" y="30"/>
                        <a:pt x="12" y="34"/>
                        <a:pt x="13" y="40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5" y="40"/>
                        <a:pt x="15" y="40"/>
                        <a:pt x="16" y="40"/>
                      </a:cubicBezTo>
                      <a:cubicBezTo>
                        <a:pt x="17" y="40"/>
                        <a:pt x="17" y="39"/>
                        <a:pt x="18" y="39"/>
                      </a:cubicBezTo>
                      <a:cubicBezTo>
                        <a:pt x="19" y="39"/>
                        <a:pt x="19" y="40"/>
                        <a:pt x="20" y="41"/>
                      </a:cubicBezTo>
                      <a:cubicBezTo>
                        <a:pt x="21" y="44"/>
                        <a:pt x="18" y="47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7" y="49"/>
                        <a:pt x="17" y="49"/>
                        <a:pt x="17" y="49"/>
                      </a:cubicBezTo>
                      <a:cubicBezTo>
                        <a:pt x="16" y="50"/>
                        <a:pt x="16" y="51"/>
                        <a:pt x="16" y="51"/>
                      </a:cubicBezTo>
                      <a:cubicBezTo>
                        <a:pt x="16" y="51"/>
                        <a:pt x="16" y="51"/>
                        <a:pt x="16" y="51"/>
                      </a:cubicBezTo>
                      <a:cubicBezTo>
                        <a:pt x="17" y="53"/>
                        <a:pt x="19" y="53"/>
                        <a:pt x="20" y="53"/>
                      </a:cubicBezTo>
                      <a:cubicBezTo>
                        <a:pt x="22" y="53"/>
                        <a:pt x="23" y="51"/>
                        <a:pt x="24" y="49"/>
                      </a:cubicBezTo>
                      <a:cubicBezTo>
                        <a:pt x="25" y="47"/>
                        <a:pt x="27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8" y="41"/>
                        <a:pt x="30" y="39"/>
                        <a:pt x="32" y="37"/>
                      </a:cubicBezTo>
                      <a:cubicBezTo>
                        <a:pt x="30" y="34"/>
                        <a:pt x="30" y="32"/>
                        <a:pt x="30" y="29"/>
                      </a:cubicBezTo>
                      <a:cubicBezTo>
                        <a:pt x="30" y="29"/>
                        <a:pt x="30" y="29"/>
                        <a:pt x="30" y="29"/>
                      </a:cubicBezTo>
                      <a:cubicBezTo>
                        <a:pt x="35" y="23"/>
                        <a:pt x="31" y="18"/>
                        <a:pt x="27" y="16"/>
                      </a:cubicBezTo>
                      <a:cubicBezTo>
                        <a:pt x="20" y="12"/>
                        <a:pt x="18" y="6"/>
                        <a:pt x="15" y="0"/>
                      </a:cubicBezTo>
                    </a:path>
                  </a:pathLst>
                </a:custGeom>
                <a:solidFill>
                  <a:srgbClr val="903F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49" name="Freeform 2634"/>
                <p:cNvSpPr/>
                <p:nvPr/>
              </p:nvSpPr>
              <p:spPr bwMode="auto">
                <a:xfrm>
                  <a:off x="3134" y="3563"/>
                  <a:ext cx="39" cy="50"/>
                </a:xfrm>
                <a:custGeom>
                  <a:avLst/>
                  <a:gdLst>
                    <a:gd name="T0" fmla="*/ 15 w 31"/>
                    <a:gd name="T1" fmla="*/ 0 h 39"/>
                    <a:gd name="T2" fmla="*/ 3 w 31"/>
                    <a:gd name="T3" fmla="*/ 10 h 39"/>
                    <a:gd name="T4" fmla="*/ 12 w 31"/>
                    <a:gd name="T5" fmla="*/ 20 h 39"/>
                    <a:gd name="T6" fmla="*/ 19 w 31"/>
                    <a:gd name="T7" fmla="*/ 15 h 39"/>
                    <a:gd name="T8" fmla="*/ 9 w 31"/>
                    <a:gd name="T9" fmla="*/ 28 h 39"/>
                    <a:gd name="T10" fmla="*/ 2 w 31"/>
                    <a:gd name="T11" fmla="*/ 28 h 39"/>
                    <a:gd name="T12" fmla="*/ 26 w 31"/>
                    <a:gd name="T13" fmla="*/ 36 h 39"/>
                    <a:gd name="T14" fmla="*/ 30 w 31"/>
                    <a:gd name="T15" fmla="*/ 39 h 39"/>
                    <a:gd name="T16" fmla="*/ 30 w 31"/>
                    <a:gd name="T17" fmla="*/ 39 h 39"/>
                    <a:gd name="T18" fmla="*/ 30 w 31"/>
                    <a:gd name="T19" fmla="*/ 39 h 39"/>
                    <a:gd name="T20" fmla="*/ 31 w 31"/>
                    <a:gd name="T21" fmla="*/ 37 h 39"/>
                    <a:gd name="T22" fmla="*/ 26 w 31"/>
                    <a:gd name="T23" fmla="*/ 20 h 39"/>
                    <a:gd name="T24" fmla="*/ 18 w 31"/>
                    <a:gd name="T25" fmla="*/ 9 h 39"/>
                    <a:gd name="T26" fmla="*/ 18 w 31"/>
                    <a:gd name="T27" fmla="*/ 9 h 39"/>
                    <a:gd name="T28" fmla="*/ 14 w 31"/>
                    <a:gd name="T29" fmla="*/ 11 h 39"/>
                    <a:gd name="T30" fmla="*/ 11 w 31"/>
                    <a:gd name="T31" fmla="*/ 9 h 39"/>
                    <a:gd name="T32" fmla="*/ 12 w 31"/>
                    <a:gd name="T33" fmla="*/ 7 h 39"/>
                    <a:gd name="T34" fmla="*/ 13 w 31"/>
                    <a:gd name="T35" fmla="*/ 7 h 39"/>
                    <a:gd name="T36" fmla="*/ 18 w 31"/>
                    <a:gd name="T37" fmla="*/ 9 h 39"/>
                    <a:gd name="T38" fmla="*/ 18 w 31"/>
                    <a:gd name="T39" fmla="*/ 9 h 39"/>
                    <a:gd name="T40" fmla="*/ 21 w 31"/>
                    <a:gd name="T41" fmla="*/ 5 h 39"/>
                    <a:gd name="T42" fmla="*/ 21 w 31"/>
                    <a:gd name="T43" fmla="*/ 5 h 39"/>
                    <a:gd name="T44" fmla="*/ 21 w 31"/>
                    <a:gd name="T45" fmla="*/ 5 h 39"/>
                    <a:gd name="T46" fmla="*/ 15 w 31"/>
                    <a:gd name="T47" fmla="*/ 0 h 39"/>
                    <a:gd name="T48" fmla="*/ 15 w 31"/>
                    <a:gd name="T49" fmla="*/ 0 h 39"/>
                    <a:gd name="T50" fmla="*/ 15 w 31"/>
                    <a:gd name="T51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1" h="39">
                      <a:moveTo>
                        <a:pt x="15" y="0"/>
                      </a:moveTo>
                      <a:cubicBezTo>
                        <a:pt x="10" y="3"/>
                        <a:pt x="0" y="0"/>
                        <a:pt x="3" y="10"/>
                      </a:cubicBezTo>
                      <a:cubicBezTo>
                        <a:pt x="5" y="14"/>
                        <a:pt x="7" y="20"/>
                        <a:pt x="12" y="20"/>
                      </a:cubicBezTo>
                      <a:cubicBezTo>
                        <a:pt x="14" y="20"/>
                        <a:pt x="16" y="19"/>
                        <a:pt x="19" y="15"/>
                      </a:cubicBezTo>
                      <a:cubicBezTo>
                        <a:pt x="21" y="27"/>
                        <a:pt x="16" y="28"/>
                        <a:pt x="9" y="28"/>
                      </a:cubicBezTo>
                      <a:cubicBezTo>
                        <a:pt x="6" y="28"/>
                        <a:pt x="4" y="28"/>
                        <a:pt x="2" y="28"/>
                      </a:cubicBezTo>
                      <a:cubicBezTo>
                        <a:pt x="11" y="34"/>
                        <a:pt x="15" y="35"/>
                        <a:pt x="26" y="36"/>
                      </a:cubicBezTo>
                      <a:cubicBezTo>
                        <a:pt x="27" y="36"/>
                        <a:pt x="29" y="38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0" y="39"/>
                        <a:pt x="30" y="39"/>
                      </a:cubicBezTo>
                      <a:cubicBezTo>
                        <a:pt x="30" y="39"/>
                        <a:pt x="31" y="38"/>
                        <a:pt x="31" y="37"/>
                      </a:cubicBezTo>
                      <a:cubicBezTo>
                        <a:pt x="30" y="31"/>
                        <a:pt x="23" y="27"/>
                        <a:pt x="26" y="20"/>
                      </a:cubicBezTo>
                      <a:cubicBezTo>
                        <a:pt x="30" y="11"/>
                        <a:pt x="24" y="10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10"/>
                        <a:pt x="15" y="11"/>
                        <a:pt x="14" y="11"/>
                      </a:cubicBezTo>
                      <a:cubicBezTo>
                        <a:pt x="13" y="11"/>
                        <a:pt x="12" y="10"/>
                        <a:pt x="11" y="9"/>
                      </a:cubicBezTo>
                      <a:cubicBezTo>
                        <a:pt x="11" y="9"/>
                        <a:pt x="11" y="7"/>
                        <a:pt x="12" y="7"/>
                      </a:cubicBezTo>
                      <a:cubicBezTo>
                        <a:pt x="12" y="7"/>
                        <a:pt x="13" y="7"/>
                        <a:pt x="13" y="7"/>
                      </a:cubicBezTo>
                      <a:cubicBezTo>
                        <a:pt x="15" y="7"/>
                        <a:pt x="17" y="8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9" y="8"/>
                        <a:pt x="20" y="6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0" y="2"/>
                        <a:pt x="15" y="4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7A30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0" name="Freeform 2635"/>
                <p:cNvSpPr/>
                <p:nvPr/>
              </p:nvSpPr>
              <p:spPr bwMode="auto">
                <a:xfrm>
                  <a:off x="3143" y="3644"/>
                  <a:ext cx="34" cy="51"/>
                </a:xfrm>
                <a:custGeom>
                  <a:avLst/>
                  <a:gdLst>
                    <a:gd name="T0" fmla="*/ 12 w 27"/>
                    <a:gd name="T1" fmla="*/ 0 h 40"/>
                    <a:gd name="T2" fmla="*/ 0 w 27"/>
                    <a:gd name="T3" fmla="*/ 8 h 40"/>
                    <a:gd name="T4" fmla="*/ 5 w 27"/>
                    <a:gd name="T5" fmla="*/ 11 h 40"/>
                    <a:gd name="T6" fmla="*/ 11 w 27"/>
                    <a:gd name="T7" fmla="*/ 8 h 40"/>
                    <a:gd name="T8" fmla="*/ 14 w 27"/>
                    <a:gd name="T9" fmla="*/ 10 h 40"/>
                    <a:gd name="T10" fmla="*/ 11 w 27"/>
                    <a:gd name="T11" fmla="*/ 19 h 40"/>
                    <a:gd name="T12" fmla="*/ 7 w 27"/>
                    <a:gd name="T13" fmla="*/ 22 h 40"/>
                    <a:gd name="T14" fmla="*/ 2 w 27"/>
                    <a:gd name="T15" fmla="*/ 39 h 40"/>
                    <a:gd name="T16" fmla="*/ 2 w 27"/>
                    <a:gd name="T17" fmla="*/ 39 h 40"/>
                    <a:gd name="T18" fmla="*/ 4 w 27"/>
                    <a:gd name="T19" fmla="*/ 40 h 40"/>
                    <a:gd name="T20" fmla="*/ 4 w 27"/>
                    <a:gd name="T21" fmla="*/ 40 h 40"/>
                    <a:gd name="T22" fmla="*/ 7 w 27"/>
                    <a:gd name="T23" fmla="*/ 36 h 40"/>
                    <a:gd name="T24" fmla="*/ 7 w 27"/>
                    <a:gd name="T25" fmla="*/ 36 h 40"/>
                    <a:gd name="T26" fmla="*/ 16 w 27"/>
                    <a:gd name="T27" fmla="*/ 32 h 40"/>
                    <a:gd name="T28" fmla="*/ 16 w 27"/>
                    <a:gd name="T29" fmla="*/ 32 h 40"/>
                    <a:gd name="T30" fmla="*/ 17 w 27"/>
                    <a:gd name="T31" fmla="*/ 32 h 40"/>
                    <a:gd name="T32" fmla="*/ 21 w 27"/>
                    <a:gd name="T33" fmla="*/ 29 h 40"/>
                    <a:gd name="T34" fmla="*/ 22 w 27"/>
                    <a:gd name="T35" fmla="*/ 29 h 40"/>
                    <a:gd name="T36" fmla="*/ 22 w 27"/>
                    <a:gd name="T37" fmla="*/ 29 h 40"/>
                    <a:gd name="T38" fmla="*/ 22 w 27"/>
                    <a:gd name="T39" fmla="*/ 29 h 40"/>
                    <a:gd name="T40" fmla="*/ 27 w 27"/>
                    <a:gd name="T41" fmla="*/ 26 h 40"/>
                    <a:gd name="T42" fmla="*/ 20 w 27"/>
                    <a:gd name="T43" fmla="*/ 14 h 40"/>
                    <a:gd name="T44" fmla="*/ 15 w 27"/>
                    <a:gd name="T45" fmla="*/ 1 h 40"/>
                    <a:gd name="T46" fmla="*/ 12 w 27"/>
                    <a:gd name="T4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7" h="40">
                      <a:moveTo>
                        <a:pt x="12" y="0"/>
                      </a:moveTo>
                      <a:cubicBezTo>
                        <a:pt x="7" y="0"/>
                        <a:pt x="3" y="3"/>
                        <a:pt x="0" y="8"/>
                      </a:cubicBezTo>
                      <a:cubicBezTo>
                        <a:pt x="2" y="9"/>
                        <a:pt x="3" y="10"/>
                        <a:pt x="5" y="11"/>
                      </a:cubicBezTo>
                      <a:cubicBezTo>
                        <a:pt x="7" y="11"/>
                        <a:pt x="9" y="8"/>
                        <a:pt x="11" y="8"/>
                      </a:cubicBezTo>
                      <a:cubicBezTo>
                        <a:pt x="12" y="8"/>
                        <a:pt x="13" y="9"/>
                        <a:pt x="14" y="10"/>
                      </a:cubicBezTo>
                      <a:cubicBezTo>
                        <a:pt x="15" y="13"/>
                        <a:pt x="14" y="17"/>
                        <a:pt x="11" y="19"/>
                      </a:cubicBezTo>
                      <a:cubicBezTo>
                        <a:pt x="9" y="20"/>
                        <a:pt x="8" y="21"/>
                        <a:pt x="7" y="22"/>
                      </a:cubicBezTo>
                      <a:cubicBezTo>
                        <a:pt x="8" y="29"/>
                        <a:pt x="1" y="32"/>
                        <a:pt x="2" y="39"/>
                      </a:cubicBezTo>
                      <a:cubicBezTo>
                        <a:pt x="2" y="39"/>
                        <a:pt x="2" y="39"/>
                        <a:pt x="2" y="39"/>
                      </a:cubicBezTo>
                      <a:cubicBezTo>
                        <a:pt x="3" y="39"/>
                        <a:pt x="4" y="40"/>
                        <a:pt x="4" y="40"/>
                      </a:cubicBezTo>
                      <a:cubicBezTo>
                        <a:pt x="4" y="40"/>
                        <a:pt x="4" y="40"/>
                        <a:pt x="4" y="40"/>
                      </a:cubicBezTo>
                      <a:cubicBezTo>
                        <a:pt x="5" y="39"/>
                        <a:pt x="6" y="37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9" y="32"/>
                        <a:pt x="13" y="33"/>
                        <a:pt x="16" y="32"/>
                      </a:cubicBez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32"/>
                        <a:pt x="17" y="32"/>
                        <a:pt x="17" y="32"/>
                      </a:cubicBezTo>
                      <a:cubicBezTo>
                        <a:pt x="18" y="30"/>
                        <a:pt x="19" y="29"/>
                        <a:pt x="21" y="29"/>
                      </a:cubicBezTo>
                      <a:cubicBezTo>
                        <a:pt x="21" y="29"/>
                        <a:pt x="21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3" y="28"/>
                        <a:pt x="25" y="27"/>
                        <a:pt x="27" y="26"/>
                      </a:cubicBezTo>
                      <a:cubicBezTo>
                        <a:pt x="22" y="24"/>
                        <a:pt x="20" y="20"/>
                        <a:pt x="20" y="14"/>
                      </a:cubicBezTo>
                      <a:cubicBezTo>
                        <a:pt x="20" y="9"/>
                        <a:pt x="22" y="2"/>
                        <a:pt x="15" y="1"/>
                      </a:cubicBezTo>
                      <a:cubicBezTo>
                        <a:pt x="14" y="0"/>
                        <a:pt x="13" y="0"/>
                        <a:pt x="12" y="0"/>
                      </a:cubicBezTo>
                    </a:path>
                  </a:pathLst>
                </a:custGeom>
                <a:solidFill>
                  <a:srgbClr val="73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1" name="Freeform 2636"/>
                <p:cNvSpPr>
                  <a:spLocks noEditPoints="1"/>
                </p:cNvSpPr>
                <p:nvPr/>
              </p:nvSpPr>
              <p:spPr bwMode="auto">
                <a:xfrm>
                  <a:off x="3196" y="3635"/>
                  <a:ext cx="31" cy="42"/>
                </a:xfrm>
                <a:custGeom>
                  <a:avLst/>
                  <a:gdLst>
                    <a:gd name="T0" fmla="*/ 17 w 24"/>
                    <a:gd name="T1" fmla="*/ 33 h 33"/>
                    <a:gd name="T2" fmla="*/ 17 w 24"/>
                    <a:gd name="T3" fmla="*/ 33 h 33"/>
                    <a:gd name="T4" fmla="*/ 17 w 24"/>
                    <a:gd name="T5" fmla="*/ 33 h 33"/>
                    <a:gd name="T6" fmla="*/ 17 w 24"/>
                    <a:gd name="T7" fmla="*/ 33 h 33"/>
                    <a:gd name="T8" fmla="*/ 17 w 24"/>
                    <a:gd name="T9" fmla="*/ 33 h 33"/>
                    <a:gd name="T10" fmla="*/ 11 w 24"/>
                    <a:gd name="T11" fmla="*/ 0 h 33"/>
                    <a:gd name="T12" fmla="*/ 6 w 24"/>
                    <a:gd name="T13" fmla="*/ 3 h 33"/>
                    <a:gd name="T14" fmla="*/ 0 w 24"/>
                    <a:gd name="T15" fmla="*/ 21 h 33"/>
                    <a:gd name="T16" fmla="*/ 0 w 24"/>
                    <a:gd name="T17" fmla="*/ 21 h 33"/>
                    <a:gd name="T18" fmla="*/ 2 w 24"/>
                    <a:gd name="T19" fmla="*/ 22 h 33"/>
                    <a:gd name="T20" fmla="*/ 2 w 24"/>
                    <a:gd name="T21" fmla="*/ 22 h 33"/>
                    <a:gd name="T22" fmla="*/ 7 w 24"/>
                    <a:gd name="T23" fmla="*/ 19 h 33"/>
                    <a:gd name="T24" fmla="*/ 10 w 24"/>
                    <a:gd name="T25" fmla="*/ 21 h 33"/>
                    <a:gd name="T26" fmla="*/ 7 w 24"/>
                    <a:gd name="T27" fmla="*/ 28 h 33"/>
                    <a:gd name="T28" fmla="*/ 2 w 24"/>
                    <a:gd name="T29" fmla="*/ 32 h 33"/>
                    <a:gd name="T30" fmla="*/ 17 w 24"/>
                    <a:gd name="T31" fmla="*/ 33 h 33"/>
                    <a:gd name="T32" fmla="*/ 17 w 24"/>
                    <a:gd name="T33" fmla="*/ 33 h 33"/>
                    <a:gd name="T34" fmla="*/ 19 w 24"/>
                    <a:gd name="T35" fmla="*/ 22 h 33"/>
                    <a:gd name="T36" fmla="*/ 24 w 24"/>
                    <a:gd name="T37" fmla="*/ 8 h 33"/>
                    <a:gd name="T38" fmla="*/ 22 w 24"/>
                    <a:gd name="T39" fmla="*/ 8 h 33"/>
                    <a:gd name="T40" fmla="*/ 16 w 24"/>
                    <a:gd name="T41" fmla="*/ 4 h 33"/>
                    <a:gd name="T42" fmla="*/ 11 w 24"/>
                    <a:gd name="T43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4" h="33">
                      <a:moveTo>
                        <a:pt x="17" y="33"/>
                      </a:move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moveTo>
                        <a:pt x="11" y="0"/>
                      </a:moveTo>
                      <a:cubicBezTo>
                        <a:pt x="9" y="0"/>
                        <a:pt x="8" y="1"/>
                        <a:pt x="6" y="3"/>
                      </a:cubicBezTo>
                      <a:cubicBezTo>
                        <a:pt x="6" y="10"/>
                        <a:pt x="3" y="15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1"/>
                        <a:pt x="5" y="19"/>
                        <a:pt x="7" y="19"/>
                      </a:cubicBezTo>
                      <a:cubicBezTo>
                        <a:pt x="8" y="19"/>
                        <a:pt x="9" y="19"/>
                        <a:pt x="10" y="21"/>
                      </a:cubicBezTo>
                      <a:cubicBezTo>
                        <a:pt x="12" y="24"/>
                        <a:pt x="11" y="27"/>
                        <a:pt x="7" y="28"/>
                      </a:cubicBezTo>
                      <a:cubicBezTo>
                        <a:pt x="5" y="29"/>
                        <a:pt x="3" y="31"/>
                        <a:pt x="2" y="32"/>
                      </a:cubicBezTo>
                      <a:cubicBezTo>
                        <a:pt x="7" y="32"/>
                        <a:pt x="12" y="33"/>
                        <a:pt x="17" y="33"/>
                      </a:cubicBezTo>
                      <a:cubicBezTo>
                        <a:pt x="17" y="33"/>
                        <a:pt x="17" y="33"/>
                        <a:pt x="17" y="33"/>
                      </a:cubicBezTo>
                      <a:cubicBezTo>
                        <a:pt x="12" y="28"/>
                        <a:pt x="17" y="26"/>
                        <a:pt x="19" y="22"/>
                      </a:cubicBezTo>
                      <a:cubicBezTo>
                        <a:pt x="22" y="18"/>
                        <a:pt x="23" y="13"/>
                        <a:pt x="24" y="8"/>
                      </a:cubicBezTo>
                      <a:cubicBezTo>
                        <a:pt x="23" y="8"/>
                        <a:pt x="23" y="8"/>
                        <a:pt x="22" y="8"/>
                      </a:cubicBezTo>
                      <a:cubicBezTo>
                        <a:pt x="20" y="8"/>
                        <a:pt x="18" y="6"/>
                        <a:pt x="16" y="4"/>
                      </a:cubicBezTo>
                      <a:cubicBezTo>
                        <a:pt x="15" y="2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7F2B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2" name="Freeform 2637"/>
                <p:cNvSpPr/>
                <p:nvPr/>
              </p:nvSpPr>
              <p:spPr bwMode="auto">
                <a:xfrm>
                  <a:off x="3176" y="3638"/>
                  <a:ext cx="28" cy="31"/>
                </a:xfrm>
                <a:custGeom>
                  <a:avLst/>
                  <a:gdLst>
                    <a:gd name="T0" fmla="*/ 2 w 22"/>
                    <a:gd name="T1" fmla="*/ 0 h 25"/>
                    <a:gd name="T2" fmla="*/ 2 w 22"/>
                    <a:gd name="T3" fmla="*/ 0 h 25"/>
                    <a:gd name="T4" fmla="*/ 3 w 22"/>
                    <a:gd name="T5" fmla="*/ 18 h 25"/>
                    <a:gd name="T6" fmla="*/ 9 w 22"/>
                    <a:gd name="T7" fmla="*/ 25 h 25"/>
                    <a:gd name="T8" fmla="*/ 16 w 22"/>
                    <a:gd name="T9" fmla="*/ 19 h 25"/>
                    <a:gd name="T10" fmla="*/ 16 w 22"/>
                    <a:gd name="T11" fmla="*/ 19 h 25"/>
                    <a:gd name="T12" fmla="*/ 22 w 22"/>
                    <a:gd name="T13" fmla="*/ 1 h 25"/>
                    <a:gd name="T14" fmla="*/ 22 w 22"/>
                    <a:gd name="T15" fmla="*/ 1 h 25"/>
                    <a:gd name="T16" fmla="*/ 2 w 22"/>
                    <a:gd name="T17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2" h="25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6"/>
                        <a:pt x="0" y="12"/>
                        <a:pt x="3" y="18"/>
                      </a:cubicBezTo>
                      <a:cubicBezTo>
                        <a:pt x="5" y="23"/>
                        <a:pt x="7" y="25"/>
                        <a:pt x="9" y="25"/>
                      </a:cubicBezTo>
                      <a:cubicBezTo>
                        <a:pt x="11" y="25"/>
                        <a:pt x="13" y="23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9" y="13"/>
                        <a:pt x="22" y="8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15" y="0"/>
                        <a:pt x="9" y="0"/>
                        <a:pt x="2" y="0"/>
                      </a:cubicBezTo>
                    </a:path>
                  </a:pathLst>
                </a:custGeom>
                <a:solidFill>
                  <a:srgbClr val="73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3" name="Freeform 2638"/>
                <p:cNvSpPr/>
                <p:nvPr/>
              </p:nvSpPr>
              <p:spPr bwMode="auto">
                <a:xfrm>
                  <a:off x="3103" y="3507"/>
                  <a:ext cx="28" cy="32"/>
                </a:xfrm>
                <a:custGeom>
                  <a:avLst/>
                  <a:gdLst>
                    <a:gd name="T0" fmla="*/ 16 w 22"/>
                    <a:gd name="T1" fmla="*/ 0 h 26"/>
                    <a:gd name="T2" fmla="*/ 12 w 22"/>
                    <a:gd name="T3" fmla="*/ 1 h 26"/>
                    <a:gd name="T4" fmla="*/ 12 w 22"/>
                    <a:gd name="T5" fmla="*/ 1 h 26"/>
                    <a:gd name="T6" fmla="*/ 0 w 22"/>
                    <a:gd name="T7" fmla="*/ 26 h 26"/>
                    <a:gd name="T8" fmla="*/ 2 w 22"/>
                    <a:gd name="T9" fmla="*/ 26 h 26"/>
                    <a:gd name="T10" fmla="*/ 14 w 22"/>
                    <a:gd name="T11" fmla="*/ 21 h 26"/>
                    <a:gd name="T12" fmla="*/ 14 w 22"/>
                    <a:gd name="T13" fmla="*/ 21 h 26"/>
                    <a:gd name="T14" fmla="*/ 17 w 22"/>
                    <a:gd name="T15" fmla="*/ 17 h 26"/>
                    <a:gd name="T16" fmla="*/ 22 w 22"/>
                    <a:gd name="T17" fmla="*/ 7 h 26"/>
                    <a:gd name="T18" fmla="*/ 16 w 22"/>
                    <a:gd name="T19" fmla="*/ 0 h 26"/>
                    <a:gd name="T20" fmla="*/ 16 w 22"/>
                    <a:gd name="T2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26">
                      <a:moveTo>
                        <a:pt x="16" y="0"/>
                      </a:moveTo>
                      <a:cubicBezTo>
                        <a:pt x="15" y="0"/>
                        <a:pt x="13" y="0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6" y="8"/>
                        <a:pt x="13" y="21"/>
                        <a:pt x="0" y="26"/>
                      </a:cubicBezTo>
                      <a:cubicBezTo>
                        <a:pt x="1" y="26"/>
                        <a:pt x="1" y="26"/>
                        <a:pt x="2" y="26"/>
                      </a:cubicBezTo>
                      <a:cubicBezTo>
                        <a:pt x="7" y="26"/>
                        <a:pt x="11" y="23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5" y="20"/>
                        <a:pt x="16" y="18"/>
                        <a:pt x="17" y="17"/>
                      </a:cubicBezTo>
                      <a:cubicBezTo>
                        <a:pt x="13" y="9"/>
                        <a:pt x="14" y="7"/>
                        <a:pt x="22" y="7"/>
                      </a:cubicBezTo>
                      <a:cubicBezTo>
                        <a:pt x="21" y="4"/>
                        <a:pt x="19" y="2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7128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4" name="Freeform 2639"/>
                <p:cNvSpPr/>
                <p:nvPr/>
              </p:nvSpPr>
              <p:spPr bwMode="auto">
                <a:xfrm>
                  <a:off x="3123" y="3672"/>
                  <a:ext cx="30" cy="21"/>
                </a:xfrm>
                <a:custGeom>
                  <a:avLst/>
                  <a:gdLst>
                    <a:gd name="T0" fmla="*/ 22 w 24"/>
                    <a:gd name="T1" fmla="*/ 0 h 17"/>
                    <a:gd name="T2" fmla="*/ 16 w 24"/>
                    <a:gd name="T3" fmla="*/ 3 h 17"/>
                    <a:gd name="T4" fmla="*/ 10 w 24"/>
                    <a:gd name="T5" fmla="*/ 6 h 17"/>
                    <a:gd name="T6" fmla="*/ 6 w 24"/>
                    <a:gd name="T7" fmla="*/ 5 h 17"/>
                    <a:gd name="T8" fmla="*/ 6 w 24"/>
                    <a:gd name="T9" fmla="*/ 5 h 17"/>
                    <a:gd name="T10" fmla="*/ 0 w 24"/>
                    <a:gd name="T11" fmla="*/ 11 h 17"/>
                    <a:gd name="T12" fmla="*/ 0 w 24"/>
                    <a:gd name="T13" fmla="*/ 11 h 17"/>
                    <a:gd name="T14" fmla="*/ 1 w 24"/>
                    <a:gd name="T15" fmla="*/ 10 h 17"/>
                    <a:gd name="T16" fmla="*/ 14 w 24"/>
                    <a:gd name="T17" fmla="*/ 17 h 17"/>
                    <a:gd name="T18" fmla="*/ 14 w 24"/>
                    <a:gd name="T19" fmla="*/ 17 h 17"/>
                    <a:gd name="T20" fmla="*/ 18 w 24"/>
                    <a:gd name="T21" fmla="*/ 17 h 17"/>
                    <a:gd name="T22" fmla="*/ 23 w 24"/>
                    <a:gd name="T23" fmla="*/ 0 h 17"/>
                    <a:gd name="T24" fmla="*/ 23 w 24"/>
                    <a:gd name="T25" fmla="*/ 0 h 17"/>
                    <a:gd name="T26" fmla="*/ 22 w 24"/>
                    <a:gd name="T2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7">
                      <a:moveTo>
                        <a:pt x="22" y="0"/>
                      </a:moveTo>
                      <a:cubicBezTo>
                        <a:pt x="20" y="0"/>
                        <a:pt x="18" y="2"/>
                        <a:pt x="16" y="3"/>
                      </a:cubicBezTo>
                      <a:cubicBezTo>
                        <a:pt x="14" y="5"/>
                        <a:pt x="12" y="6"/>
                        <a:pt x="10" y="6"/>
                      </a:cubicBezTo>
                      <a:cubicBezTo>
                        <a:pt x="9" y="6"/>
                        <a:pt x="8" y="6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4" y="7"/>
                        <a:pt x="2" y="9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0"/>
                        <a:pt x="1" y="10"/>
                        <a:pt x="1" y="10"/>
                      </a:cubicBezTo>
                      <a:cubicBezTo>
                        <a:pt x="7" y="10"/>
                        <a:pt x="10" y="16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6" y="17"/>
                        <a:pt x="17" y="17"/>
                        <a:pt x="18" y="17"/>
                      </a:cubicBezTo>
                      <a:cubicBezTo>
                        <a:pt x="17" y="10"/>
                        <a:pt x="24" y="7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</a:path>
                  </a:pathLst>
                </a:custGeom>
                <a:solidFill>
                  <a:srgbClr val="7D2E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5" name="Freeform 2640"/>
                <p:cNvSpPr>
                  <a:spLocks noEditPoints="1"/>
                </p:cNvSpPr>
                <p:nvPr/>
              </p:nvSpPr>
              <p:spPr bwMode="auto">
                <a:xfrm>
                  <a:off x="3196" y="3676"/>
                  <a:ext cx="24" cy="10"/>
                </a:xfrm>
                <a:custGeom>
                  <a:avLst/>
                  <a:gdLst>
                    <a:gd name="T0" fmla="*/ 17 w 19"/>
                    <a:gd name="T1" fmla="*/ 1 h 8"/>
                    <a:gd name="T2" fmla="*/ 17 w 19"/>
                    <a:gd name="T3" fmla="*/ 1 h 8"/>
                    <a:gd name="T4" fmla="*/ 17 w 19"/>
                    <a:gd name="T5" fmla="*/ 1 h 8"/>
                    <a:gd name="T6" fmla="*/ 17 w 19"/>
                    <a:gd name="T7" fmla="*/ 1 h 8"/>
                    <a:gd name="T8" fmla="*/ 17 w 19"/>
                    <a:gd name="T9" fmla="*/ 1 h 8"/>
                    <a:gd name="T10" fmla="*/ 17 w 19"/>
                    <a:gd name="T11" fmla="*/ 1 h 8"/>
                    <a:gd name="T12" fmla="*/ 2 w 19"/>
                    <a:gd name="T13" fmla="*/ 0 h 8"/>
                    <a:gd name="T14" fmla="*/ 2 w 19"/>
                    <a:gd name="T15" fmla="*/ 0 h 8"/>
                    <a:gd name="T16" fmla="*/ 0 w 19"/>
                    <a:gd name="T17" fmla="*/ 2 h 8"/>
                    <a:gd name="T18" fmla="*/ 0 w 19"/>
                    <a:gd name="T19" fmla="*/ 2 h 8"/>
                    <a:gd name="T20" fmla="*/ 9 w 19"/>
                    <a:gd name="T21" fmla="*/ 8 h 8"/>
                    <a:gd name="T22" fmla="*/ 9 w 19"/>
                    <a:gd name="T23" fmla="*/ 8 h 8"/>
                    <a:gd name="T24" fmla="*/ 9 w 19"/>
                    <a:gd name="T25" fmla="*/ 8 h 8"/>
                    <a:gd name="T26" fmla="*/ 17 w 19"/>
                    <a:gd name="T27" fmla="*/ 1 h 8"/>
                    <a:gd name="T28" fmla="*/ 17 w 19"/>
                    <a:gd name="T29" fmla="*/ 1 h 8"/>
                    <a:gd name="T30" fmla="*/ 17 w 19"/>
                    <a:gd name="T31" fmla="*/ 1 h 8"/>
                    <a:gd name="T32" fmla="*/ 2 w 19"/>
                    <a:gd name="T3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8">
                      <a:moveTo>
                        <a:pt x="17" y="1"/>
                      </a:move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3" y="4"/>
                        <a:pt x="6" y="6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11" y="5"/>
                        <a:pt x="19" y="8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2" y="1"/>
                        <a:pt x="7" y="0"/>
                        <a:pt x="2" y="0"/>
                      </a:cubicBezTo>
                    </a:path>
                  </a:pathLst>
                </a:custGeom>
                <a:solidFill>
                  <a:srgbClr val="73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6" name="Freeform 2641"/>
                <p:cNvSpPr/>
                <p:nvPr/>
              </p:nvSpPr>
              <p:spPr bwMode="auto">
                <a:xfrm>
                  <a:off x="3199" y="3659"/>
                  <a:ext cx="12" cy="17"/>
                </a:xfrm>
                <a:custGeom>
                  <a:avLst/>
                  <a:gdLst>
                    <a:gd name="T0" fmla="*/ 5 w 10"/>
                    <a:gd name="T1" fmla="*/ 0 h 13"/>
                    <a:gd name="T2" fmla="*/ 0 w 10"/>
                    <a:gd name="T3" fmla="*/ 3 h 13"/>
                    <a:gd name="T4" fmla="*/ 0 w 10"/>
                    <a:gd name="T5" fmla="*/ 3 h 13"/>
                    <a:gd name="T6" fmla="*/ 0 w 10"/>
                    <a:gd name="T7" fmla="*/ 13 h 13"/>
                    <a:gd name="T8" fmla="*/ 0 w 10"/>
                    <a:gd name="T9" fmla="*/ 13 h 13"/>
                    <a:gd name="T10" fmla="*/ 0 w 10"/>
                    <a:gd name="T11" fmla="*/ 13 h 13"/>
                    <a:gd name="T12" fmla="*/ 0 w 10"/>
                    <a:gd name="T13" fmla="*/ 13 h 13"/>
                    <a:gd name="T14" fmla="*/ 0 w 10"/>
                    <a:gd name="T15" fmla="*/ 13 h 13"/>
                    <a:gd name="T16" fmla="*/ 5 w 10"/>
                    <a:gd name="T17" fmla="*/ 9 h 13"/>
                    <a:gd name="T18" fmla="*/ 8 w 10"/>
                    <a:gd name="T19" fmla="*/ 2 h 13"/>
                    <a:gd name="T20" fmla="*/ 5 w 10"/>
                    <a:gd name="T2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3">
                      <a:moveTo>
                        <a:pt x="5" y="0"/>
                      </a:moveTo>
                      <a:cubicBezTo>
                        <a:pt x="3" y="0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7"/>
                        <a:pt x="0" y="10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2"/>
                        <a:pt x="3" y="10"/>
                        <a:pt x="5" y="9"/>
                      </a:cubicBezTo>
                      <a:cubicBezTo>
                        <a:pt x="9" y="8"/>
                        <a:pt x="10" y="5"/>
                        <a:pt x="8" y="2"/>
                      </a:cubicBezTo>
                      <a:cubicBezTo>
                        <a:pt x="7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73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7" name="Freeform 2642"/>
                <p:cNvSpPr/>
                <p:nvPr/>
              </p:nvSpPr>
              <p:spPr bwMode="auto">
                <a:xfrm>
                  <a:off x="3171" y="3677"/>
                  <a:ext cx="16" cy="11"/>
                </a:xfrm>
                <a:custGeom>
                  <a:avLst/>
                  <a:gdLst>
                    <a:gd name="T0" fmla="*/ 10 w 13"/>
                    <a:gd name="T1" fmla="*/ 0 h 9"/>
                    <a:gd name="T2" fmla="*/ 8 w 13"/>
                    <a:gd name="T3" fmla="*/ 0 h 9"/>
                    <a:gd name="T4" fmla="*/ 6 w 13"/>
                    <a:gd name="T5" fmla="*/ 1 h 9"/>
                    <a:gd name="T6" fmla="*/ 5 w 13"/>
                    <a:gd name="T7" fmla="*/ 0 h 9"/>
                    <a:gd name="T8" fmla="*/ 5 w 13"/>
                    <a:gd name="T9" fmla="*/ 0 h 9"/>
                    <a:gd name="T10" fmla="*/ 0 w 13"/>
                    <a:gd name="T11" fmla="*/ 3 h 9"/>
                    <a:gd name="T12" fmla="*/ 0 w 13"/>
                    <a:gd name="T13" fmla="*/ 3 h 9"/>
                    <a:gd name="T14" fmla="*/ 4 w 13"/>
                    <a:gd name="T15" fmla="*/ 6 h 9"/>
                    <a:gd name="T16" fmla="*/ 4 w 13"/>
                    <a:gd name="T17" fmla="*/ 6 h 9"/>
                    <a:gd name="T18" fmla="*/ 6 w 13"/>
                    <a:gd name="T19" fmla="*/ 6 h 9"/>
                    <a:gd name="T20" fmla="*/ 8 w 13"/>
                    <a:gd name="T21" fmla="*/ 9 h 9"/>
                    <a:gd name="T22" fmla="*/ 8 w 13"/>
                    <a:gd name="T23" fmla="*/ 9 h 9"/>
                    <a:gd name="T24" fmla="*/ 8 w 13"/>
                    <a:gd name="T25" fmla="*/ 9 h 9"/>
                    <a:gd name="T26" fmla="*/ 9 w 13"/>
                    <a:gd name="T27" fmla="*/ 9 h 9"/>
                    <a:gd name="T28" fmla="*/ 13 w 13"/>
                    <a:gd name="T29" fmla="*/ 3 h 9"/>
                    <a:gd name="T30" fmla="*/ 13 w 13"/>
                    <a:gd name="T31" fmla="*/ 3 h 9"/>
                    <a:gd name="T32" fmla="*/ 10 w 13"/>
                    <a:gd name="T3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" h="9">
                      <a:moveTo>
                        <a:pt x="10" y="0"/>
                      </a:move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6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3" y="1"/>
                        <a:pt x="1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4"/>
                        <a:pt x="2" y="5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6" y="6"/>
                      </a:cubicBezTo>
                      <a:cubicBezTo>
                        <a:pt x="8" y="6"/>
                        <a:pt x="8" y="7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9" y="9"/>
                        <a:pt x="9" y="9"/>
                      </a:cubicBezTo>
                      <a:cubicBezTo>
                        <a:pt x="13" y="9"/>
                        <a:pt x="12" y="5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2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812B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8" name="Freeform 2643"/>
                <p:cNvSpPr/>
                <p:nvPr/>
              </p:nvSpPr>
              <p:spPr bwMode="auto">
                <a:xfrm>
                  <a:off x="3133" y="3654"/>
                  <a:ext cx="16" cy="12"/>
                </a:xfrm>
                <a:custGeom>
                  <a:avLst/>
                  <a:gdLst>
                    <a:gd name="T0" fmla="*/ 8 w 13"/>
                    <a:gd name="T1" fmla="*/ 0 h 9"/>
                    <a:gd name="T2" fmla="*/ 8 w 13"/>
                    <a:gd name="T3" fmla="*/ 8 h 9"/>
                    <a:gd name="T4" fmla="*/ 10 w 13"/>
                    <a:gd name="T5" fmla="*/ 9 h 9"/>
                    <a:gd name="T6" fmla="*/ 13 w 13"/>
                    <a:gd name="T7" fmla="*/ 3 h 9"/>
                    <a:gd name="T8" fmla="*/ 13 w 13"/>
                    <a:gd name="T9" fmla="*/ 3 h 9"/>
                    <a:gd name="T10" fmla="*/ 8 w 13"/>
                    <a:gd name="T11" fmla="*/ 0 h 9"/>
                    <a:gd name="T12" fmla="*/ 8 w 13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9">
                      <a:moveTo>
                        <a:pt x="8" y="0"/>
                      </a:moveTo>
                      <a:cubicBezTo>
                        <a:pt x="0" y="3"/>
                        <a:pt x="7" y="8"/>
                        <a:pt x="8" y="8"/>
                      </a:cubicBezTo>
                      <a:cubicBezTo>
                        <a:pt x="9" y="9"/>
                        <a:pt x="10" y="9"/>
                        <a:pt x="10" y="9"/>
                      </a:cubicBezTo>
                      <a:cubicBezTo>
                        <a:pt x="13" y="9"/>
                        <a:pt x="12" y="5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1" y="2"/>
                        <a:pt x="10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7630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59" name="Freeform 2644"/>
                <p:cNvSpPr/>
                <p:nvPr/>
              </p:nvSpPr>
              <p:spPr bwMode="auto">
                <a:xfrm>
                  <a:off x="3172" y="3609"/>
                  <a:ext cx="12" cy="12"/>
                </a:xfrm>
                <a:custGeom>
                  <a:avLst/>
                  <a:gdLst>
                    <a:gd name="T0" fmla="*/ 6 w 9"/>
                    <a:gd name="T1" fmla="*/ 0 h 10"/>
                    <a:gd name="T2" fmla="*/ 4 w 9"/>
                    <a:gd name="T3" fmla="*/ 1 h 10"/>
                    <a:gd name="T4" fmla="*/ 2 w 9"/>
                    <a:gd name="T5" fmla="*/ 1 h 10"/>
                    <a:gd name="T6" fmla="*/ 1 w 9"/>
                    <a:gd name="T7" fmla="*/ 1 h 10"/>
                    <a:gd name="T8" fmla="*/ 1 w 9"/>
                    <a:gd name="T9" fmla="*/ 1 h 10"/>
                    <a:gd name="T10" fmla="*/ 0 w 9"/>
                    <a:gd name="T11" fmla="*/ 3 h 10"/>
                    <a:gd name="T12" fmla="*/ 0 w 9"/>
                    <a:gd name="T13" fmla="*/ 3 h 10"/>
                    <a:gd name="T14" fmla="*/ 5 w 9"/>
                    <a:gd name="T15" fmla="*/ 10 h 10"/>
                    <a:gd name="T16" fmla="*/ 5 w 9"/>
                    <a:gd name="T17" fmla="*/ 10 h 10"/>
                    <a:gd name="T18" fmla="*/ 8 w 9"/>
                    <a:gd name="T19" fmla="*/ 2 h 10"/>
                    <a:gd name="T20" fmla="*/ 6 w 9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10">
                      <a:moveTo>
                        <a:pt x="6" y="0"/>
                      </a:moveTo>
                      <a:cubicBezTo>
                        <a:pt x="5" y="0"/>
                        <a:pt x="5" y="1"/>
                        <a:pt x="4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2" y="6"/>
                        <a:pt x="3" y="8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8"/>
                        <a:pt x="9" y="5"/>
                        <a:pt x="8" y="2"/>
                      </a:cubicBezTo>
                      <a:cubicBezTo>
                        <a:pt x="7" y="1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8932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0" name="Freeform 2645"/>
                <p:cNvSpPr/>
                <p:nvPr/>
              </p:nvSpPr>
              <p:spPr bwMode="auto">
                <a:xfrm>
                  <a:off x="3450" y="3432"/>
                  <a:ext cx="19" cy="19"/>
                </a:xfrm>
                <a:custGeom>
                  <a:avLst/>
                  <a:gdLst>
                    <a:gd name="T0" fmla="*/ 13 w 15"/>
                    <a:gd name="T1" fmla="*/ 0 h 15"/>
                    <a:gd name="T2" fmla="*/ 0 w 15"/>
                    <a:gd name="T3" fmla="*/ 15 h 15"/>
                    <a:gd name="T4" fmla="*/ 13 w 15"/>
                    <a:gd name="T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5" h="15">
                      <a:moveTo>
                        <a:pt x="13" y="0"/>
                      </a:moveTo>
                      <a:cubicBezTo>
                        <a:pt x="7" y="3"/>
                        <a:pt x="2" y="7"/>
                        <a:pt x="0" y="15"/>
                      </a:cubicBezTo>
                      <a:cubicBezTo>
                        <a:pt x="10" y="14"/>
                        <a:pt x="15" y="11"/>
                        <a:pt x="13" y="0"/>
                      </a:cubicBezTo>
                    </a:path>
                  </a:pathLst>
                </a:custGeom>
                <a:solidFill>
                  <a:srgbClr val="BB5C5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1" name="Freeform 2646"/>
                <p:cNvSpPr/>
                <p:nvPr/>
              </p:nvSpPr>
              <p:spPr bwMode="auto">
                <a:xfrm>
                  <a:off x="3441" y="3488"/>
                  <a:ext cx="65" cy="49"/>
                </a:xfrm>
                <a:custGeom>
                  <a:avLst/>
                  <a:gdLst>
                    <a:gd name="T0" fmla="*/ 38 w 51"/>
                    <a:gd name="T1" fmla="*/ 0 h 39"/>
                    <a:gd name="T2" fmla="*/ 38 w 51"/>
                    <a:gd name="T3" fmla="*/ 0 h 39"/>
                    <a:gd name="T4" fmla="*/ 37 w 51"/>
                    <a:gd name="T5" fmla="*/ 0 h 39"/>
                    <a:gd name="T6" fmla="*/ 20 w 51"/>
                    <a:gd name="T7" fmla="*/ 8 h 39"/>
                    <a:gd name="T8" fmla="*/ 19 w 51"/>
                    <a:gd name="T9" fmla="*/ 13 h 39"/>
                    <a:gd name="T10" fmla="*/ 16 w 51"/>
                    <a:gd name="T11" fmla="*/ 27 h 39"/>
                    <a:gd name="T12" fmla="*/ 14 w 51"/>
                    <a:gd name="T13" fmla="*/ 27 h 39"/>
                    <a:gd name="T14" fmla="*/ 4 w 51"/>
                    <a:gd name="T15" fmla="*/ 22 h 39"/>
                    <a:gd name="T16" fmla="*/ 4 w 51"/>
                    <a:gd name="T17" fmla="*/ 22 h 39"/>
                    <a:gd name="T18" fmla="*/ 1 w 51"/>
                    <a:gd name="T19" fmla="*/ 36 h 39"/>
                    <a:gd name="T20" fmla="*/ 1 w 51"/>
                    <a:gd name="T21" fmla="*/ 36 h 39"/>
                    <a:gd name="T22" fmla="*/ 12 w 51"/>
                    <a:gd name="T23" fmla="*/ 39 h 39"/>
                    <a:gd name="T24" fmla="*/ 39 w 51"/>
                    <a:gd name="T25" fmla="*/ 25 h 39"/>
                    <a:gd name="T26" fmla="*/ 51 w 51"/>
                    <a:gd name="T27" fmla="*/ 14 h 39"/>
                    <a:gd name="T28" fmla="*/ 45 w 51"/>
                    <a:gd name="T29" fmla="*/ 13 h 39"/>
                    <a:gd name="T30" fmla="*/ 39 w 51"/>
                    <a:gd name="T31" fmla="*/ 14 h 39"/>
                    <a:gd name="T32" fmla="*/ 33 w 51"/>
                    <a:gd name="T33" fmla="*/ 14 h 39"/>
                    <a:gd name="T34" fmla="*/ 27 w 51"/>
                    <a:gd name="T35" fmla="*/ 13 h 39"/>
                    <a:gd name="T36" fmla="*/ 44 w 51"/>
                    <a:gd name="T37" fmla="*/ 3 h 39"/>
                    <a:gd name="T38" fmla="*/ 42 w 51"/>
                    <a:gd name="T39" fmla="*/ 3 h 39"/>
                    <a:gd name="T40" fmla="*/ 41 w 51"/>
                    <a:gd name="T41" fmla="*/ 3 h 39"/>
                    <a:gd name="T42" fmla="*/ 40 w 51"/>
                    <a:gd name="T43" fmla="*/ 3 h 39"/>
                    <a:gd name="T44" fmla="*/ 38 w 51"/>
                    <a:gd name="T45" fmla="*/ 0 h 39"/>
                    <a:gd name="T46" fmla="*/ 38 w 51"/>
                    <a:gd name="T47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1" h="39">
                      <a:moveTo>
                        <a:pt x="38" y="0"/>
                      </a:moveTo>
                      <a:cubicBezTo>
                        <a:pt x="38" y="0"/>
                        <a:pt x="38" y="0"/>
                        <a:pt x="38" y="0"/>
                      </a:cubicBez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1" y="3"/>
                        <a:pt x="26" y="5"/>
                        <a:pt x="20" y="8"/>
                      </a:cubicBezTo>
                      <a:cubicBezTo>
                        <a:pt x="24" y="11"/>
                        <a:pt x="21" y="12"/>
                        <a:pt x="19" y="13"/>
                      </a:cubicBezTo>
                      <a:cubicBezTo>
                        <a:pt x="14" y="17"/>
                        <a:pt x="5" y="18"/>
                        <a:pt x="16" y="27"/>
                      </a:cubicBezTo>
                      <a:cubicBezTo>
                        <a:pt x="16" y="27"/>
                        <a:pt x="15" y="27"/>
                        <a:pt x="14" y="27"/>
                      </a:cubicBezTo>
                      <a:cubicBezTo>
                        <a:pt x="9" y="27"/>
                        <a:pt x="7" y="23"/>
                        <a:pt x="4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0" y="26"/>
                        <a:pt x="8" y="33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4" y="38"/>
                        <a:pt x="8" y="39"/>
                        <a:pt x="12" y="39"/>
                      </a:cubicBezTo>
                      <a:cubicBezTo>
                        <a:pt x="23" y="39"/>
                        <a:pt x="36" y="33"/>
                        <a:pt x="39" y="25"/>
                      </a:cubicBezTo>
                      <a:cubicBezTo>
                        <a:pt x="42" y="20"/>
                        <a:pt x="47" y="19"/>
                        <a:pt x="51" y="14"/>
                      </a:cubicBezTo>
                      <a:cubicBezTo>
                        <a:pt x="49" y="13"/>
                        <a:pt x="47" y="13"/>
                        <a:pt x="45" y="13"/>
                      </a:cubicBezTo>
                      <a:cubicBezTo>
                        <a:pt x="43" y="13"/>
                        <a:pt x="41" y="13"/>
                        <a:pt x="39" y="14"/>
                      </a:cubicBezTo>
                      <a:cubicBezTo>
                        <a:pt x="37" y="14"/>
                        <a:pt x="35" y="14"/>
                        <a:pt x="33" y="14"/>
                      </a:cubicBezTo>
                      <a:cubicBezTo>
                        <a:pt x="31" y="14"/>
                        <a:pt x="29" y="14"/>
                        <a:pt x="27" y="13"/>
                      </a:cubicBezTo>
                      <a:cubicBezTo>
                        <a:pt x="30" y="5"/>
                        <a:pt x="41" y="12"/>
                        <a:pt x="44" y="3"/>
                      </a:cubicBezTo>
                      <a:cubicBezTo>
                        <a:pt x="43" y="3"/>
                        <a:pt x="43" y="3"/>
                        <a:pt x="42" y="3"/>
                      </a:cubicBezTo>
                      <a:cubicBezTo>
                        <a:pt x="42" y="3"/>
                        <a:pt x="41" y="3"/>
                        <a:pt x="41" y="3"/>
                      </a:cubicBezTo>
                      <a:cubicBezTo>
                        <a:pt x="40" y="3"/>
                        <a:pt x="40" y="3"/>
                        <a:pt x="40" y="3"/>
                      </a:cubicBezTo>
                      <a:cubicBezTo>
                        <a:pt x="39" y="3"/>
                        <a:pt x="38" y="2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</a:path>
                  </a:pathLst>
                </a:custGeom>
                <a:solidFill>
                  <a:srgbClr val="674F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2" name="Freeform 2647"/>
                <p:cNvSpPr/>
                <p:nvPr/>
              </p:nvSpPr>
              <p:spPr bwMode="auto">
                <a:xfrm>
                  <a:off x="3444" y="3498"/>
                  <a:ext cx="28" cy="24"/>
                </a:xfrm>
                <a:custGeom>
                  <a:avLst/>
                  <a:gdLst>
                    <a:gd name="T0" fmla="*/ 18 w 22"/>
                    <a:gd name="T1" fmla="*/ 0 h 19"/>
                    <a:gd name="T2" fmla="*/ 10 w 22"/>
                    <a:gd name="T3" fmla="*/ 1 h 19"/>
                    <a:gd name="T4" fmla="*/ 10 w 22"/>
                    <a:gd name="T5" fmla="*/ 1 h 19"/>
                    <a:gd name="T6" fmla="*/ 6 w 22"/>
                    <a:gd name="T7" fmla="*/ 1 h 19"/>
                    <a:gd name="T8" fmla="*/ 6 w 22"/>
                    <a:gd name="T9" fmla="*/ 1 h 19"/>
                    <a:gd name="T10" fmla="*/ 0 w 22"/>
                    <a:gd name="T11" fmla="*/ 7 h 19"/>
                    <a:gd name="T12" fmla="*/ 2 w 22"/>
                    <a:gd name="T13" fmla="*/ 14 h 19"/>
                    <a:gd name="T14" fmla="*/ 2 w 22"/>
                    <a:gd name="T15" fmla="*/ 14 h 19"/>
                    <a:gd name="T16" fmla="*/ 2 w 22"/>
                    <a:gd name="T17" fmla="*/ 14 h 19"/>
                    <a:gd name="T18" fmla="*/ 12 w 22"/>
                    <a:gd name="T19" fmla="*/ 19 h 19"/>
                    <a:gd name="T20" fmla="*/ 14 w 22"/>
                    <a:gd name="T21" fmla="*/ 19 h 19"/>
                    <a:gd name="T22" fmla="*/ 17 w 22"/>
                    <a:gd name="T23" fmla="*/ 5 h 19"/>
                    <a:gd name="T24" fmla="*/ 18 w 22"/>
                    <a:gd name="T25" fmla="*/ 0 h 19"/>
                    <a:gd name="T26" fmla="*/ 18 w 22"/>
                    <a:gd name="T2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2" h="19">
                      <a:moveTo>
                        <a:pt x="18" y="0"/>
                      </a:moveTo>
                      <a:cubicBezTo>
                        <a:pt x="15" y="0"/>
                        <a:pt x="13" y="0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8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4" y="3"/>
                        <a:pt x="2" y="5"/>
                        <a:pt x="0" y="7"/>
                      </a:cubicBezTo>
                      <a:cubicBezTo>
                        <a:pt x="1" y="9"/>
                        <a:pt x="1" y="12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5" y="15"/>
                        <a:pt x="7" y="19"/>
                        <a:pt x="12" y="19"/>
                      </a:cubicBezTo>
                      <a:cubicBezTo>
                        <a:pt x="13" y="19"/>
                        <a:pt x="14" y="19"/>
                        <a:pt x="14" y="19"/>
                      </a:cubicBezTo>
                      <a:cubicBezTo>
                        <a:pt x="3" y="10"/>
                        <a:pt x="12" y="9"/>
                        <a:pt x="17" y="5"/>
                      </a:cubicBezTo>
                      <a:cubicBezTo>
                        <a:pt x="19" y="4"/>
                        <a:pt x="22" y="3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</a:path>
                  </a:pathLst>
                </a:custGeom>
                <a:solidFill>
                  <a:srgbClr val="593D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3" name="Freeform 2648"/>
                <p:cNvSpPr/>
                <p:nvPr/>
              </p:nvSpPr>
              <p:spPr bwMode="auto">
                <a:xfrm>
                  <a:off x="3521" y="3478"/>
                  <a:ext cx="39" cy="19"/>
                </a:xfrm>
                <a:custGeom>
                  <a:avLst/>
                  <a:gdLst>
                    <a:gd name="T0" fmla="*/ 19 w 31"/>
                    <a:gd name="T1" fmla="*/ 0 h 15"/>
                    <a:gd name="T2" fmla="*/ 10 w 31"/>
                    <a:gd name="T3" fmla="*/ 4 h 15"/>
                    <a:gd name="T4" fmla="*/ 9 w 31"/>
                    <a:gd name="T5" fmla="*/ 4 h 15"/>
                    <a:gd name="T6" fmla="*/ 7 w 31"/>
                    <a:gd name="T7" fmla="*/ 4 h 15"/>
                    <a:gd name="T8" fmla="*/ 0 w 31"/>
                    <a:gd name="T9" fmla="*/ 13 h 15"/>
                    <a:gd name="T10" fmla="*/ 0 w 31"/>
                    <a:gd name="T11" fmla="*/ 13 h 15"/>
                    <a:gd name="T12" fmla="*/ 4 w 31"/>
                    <a:gd name="T13" fmla="*/ 15 h 15"/>
                    <a:gd name="T14" fmla="*/ 7 w 31"/>
                    <a:gd name="T15" fmla="*/ 15 h 15"/>
                    <a:gd name="T16" fmla="*/ 10 w 31"/>
                    <a:gd name="T17" fmla="*/ 14 h 15"/>
                    <a:gd name="T18" fmla="*/ 12 w 31"/>
                    <a:gd name="T19" fmla="*/ 15 h 15"/>
                    <a:gd name="T20" fmla="*/ 12 w 31"/>
                    <a:gd name="T21" fmla="*/ 15 h 15"/>
                    <a:gd name="T22" fmla="*/ 31 w 31"/>
                    <a:gd name="T23" fmla="*/ 2 h 15"/>
                    <a:gd name="T24" fmla="*/ 31 w 31"/>
                    <a:gd name="T25" fmla="*/ 2 h 15"/>
                    <a:gd name="T26" fmla="*/ 28 w 31"/>
                    <a:gd name="T27" fmla="*/ 1 h 15"/>
                    <a:gd name="T28" fmla="*/ 26 w 31"/>
                    <a:gd name="T29" fmla="*/ 1 h 15"/>
                    <a:gd name="T30" fmla="*/ 24 w 31"/>
                    <a:gd name="T31" fmla="*/ 1 h 15"/>
                    <a:gd name="T32" fmla="*/ 19 w 31"/>
                    <a:gd name="T33" fmla="*/ 0 h 15"/>
                    <a:gd name="T34" fmla="*/ 19 w 31"/>
                    <a:gd name="T3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1" h="15">
                      <a:moveTo>
                        <a:pt x="19" y="0"/>
                      </a:moveTo>
                      <a:cubicBezTo>
                        <a:pt x="17" y="3"/>
                        <a:pt x="14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2" y="4"/>
                        <a:pt x="1" y="8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5"/>
                        <a:pt x="3" y="15"/>
                        <a:pt x="4" y="15"/>
                      </a:cubicBezTo>
                      <a:cubicBezTo>
                        <a:pt x="5" y="15"/>
                        <a:pt x="6" y="15"/>
                        <a:pt x="7" y="15"/>
                      </a:cubicBezTo>
                      <a:cubicBezTo>
                        <a:pt x="8" y="14"/>
                        <a:pt x="9" y="14"/>
                        <a:pt x="10" y="14"/>
                      </a:cubicBezTo>
                      <a:cubicBezTo>
                        <a:pt x="11" y="14"/>
                        <a:pt x="12" y="14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4" y="5"/>
                        <a:pt x="26" y="9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0" y="1"/>
                        <a:pt x="29" y="1"/>
                        <a:pt x="28" y="1"/>
                      </a:cubicBezTo>
                      <a:cubicBezTo>
                        <a:pt x="28" y="1"/>
                        <a:pt x="27" y="1"/>
                        <a:pt x="26" y="1"/>
                      </a:cubicBezTo>
                      <a:cubicBezTo>
                        <a:pt x="25" y="1"/>
                        <a:pt x="25" y="1"/>
                        <a:pt x="24" y="1"/>
                      </a:cubicBezTo>
                      <a:cubicBezTo>
                        <a:pt x="22" y="1"/>
                        <a:pt x="21" y="1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6E4A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4" name="Freeform 2649"/>
                <p:cNvSpPr/>
                <p:nvPr/>
              </p:nvSpPr>
              <p:spPr bwMode="auto">
                <a:xfrm>
                  <a:off x="3101" y="3550"/>
                  <a:ext cx="7" cy="8"/>
                </a:xfrm>
                <a:custGeom>
                  <a:avLst/>
                  <a:gdLst>
                    <a:gd name="T0" fmla="*/ 0 w 5"/>
                    <a:gd name="T1" fmla="*/ 0 h 7"/>
                    <a:gd name="T2" fmla="*/ 1 w 5"/>
                    <a:gd name="T3" fmla="*/ 5 h 7"/>
                    <a:gd name="T4" fmla="*/ 3 w 5"/>
                    <a:gd name="T5" fmla="*/ 7 h 7"/>
                    <a:gd name="T6" fmla="*/ 5 w 5"/>
                    <a:gd name="T7" fmla="*/ 5 h 7"/>
                    <a:gd name="T8" fmla="*/ 4 w 5"/>
                    <a:gd name="T9" fmla="*/ 1 h 7"/>
                    <a:gd name="T10" fmla="*/ 0 w 5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7">
                      <a:moveTo>
                        <a:pt x="0" y="0"/>
                      </a:move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2" y="6"/>
                        <a:pt x="2" y="7"/>
                        <a:pt x="3" y="7"/>
                      </a:cubicBezTo>
                      <a:cubicBezTo>
                        <a:pt x="4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1"/>
                      </a:cubicBezTo>
                      <a:cubicBezTo>
                        <a:pt x="4" y="0"/>
                        <a:pt x="2" y="0"/>
                        <a:pt x="0" y="0"/>
                      </a:cubicBezTo>
                    </a:path>
                  </a:pathLst>
                </a:custGeom>
                <a:solidFill>
                  <a:srgbClr val="6B2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5" name="Freeform 2650"/>
                <p:cNvSpPr>
                  <a:spLocks noEditPoints="1"/>
                </p:cNvSpPr>
                <p:nvPr/>
              </p:nvSpPr>
              <p:spPr bwMode="auto">
                <a:xfrm>
                  <a:off x="3200" y="3803"/>
                  <a:ext cx="71" cy="68"/>
                </a:xfrm>
                <a:custGeom>
                  <a:avLst/>
                  <a:gdLst>
                    <a:gd name="T0" fmla="*/ 44 w 56"/>
                    <a:gd name="T1" fmla="*/ 13 h 54"/>
                    <a:gd name="T2" fmla="*/ 44 w 56"/>
                    <a:gd name="T3" fmla="*/ 14 h 54"/>
                    <a:gd name="T4" fmla="*/ 44 w 56"/>
                    <a:gd name="T5" fmla="*/ 14 h 54"/>
                    <a:gd name="T6" fmla="*/ 45 w 56"/>
                    <a:gd name="T7" fmla="*/ 14 h 54"/>
                    <a:gd name="T8" fmla="*/ 44 w 56"/>
                    <a:gd name="T9" fmla="*/ 13 h 54"/>
                    <a:gd name="T10" fmla="*/ 20 w 56"/>
                    <a:gd name="T11" fmla="*/ 0 h 54"/>
                    <a:gd name="T12" fmla="*/ 20 w 56"/>
                    <a:gd name="T13" fmla="*/ 1 h 54"/>
                    <a:gd name="T14" fmla="*/ 20 w 56"/>
                    <a:gd name="T15" fmla="*/ 0 h 54"/>
                    <a:gd name="T16" fmla="*/ 20 w 56"/>
                    <a:gd name="T17" fmla="*/ 0 h 54"/>
                    <a:gd name="T18" fmla="*/ 20 w 56"/>
                    <a:gd name="T19" fmla="*/ 0 h 54"/>
                    <a:gd name="T20" fmla="*/ 18 w 56"/>
                    <a:gd name="T21" fmla="*/ 0 h 54"/>
                    <a:gd name="T22" fmla="*/ 0 w 56"/>
                    <a:gd name="T23" fmla="*/ 6 h 54"/>
                    <a:gd name="T24" fmla="*/ 0 w 56"/>
                    <a:gd name="T25" fmla="*/ 6 h 54"/>
                    <a:gd name="T26" fmla="*/ 4 w 56"/>
                    <a:gd name="T27" fmla="*/ 19 h 54"/>
                    <a:gd name="T28" fmla="*/ 14 w 56"/>
                    <a:gd name="T29" fmla="*/ 34 h 54"/>
                    <a:gd name="T30" fmla="*/ 15 w 56"/>
                    <a:gd name="T31" fmla="*/ 37 h 54"/>
                    <a:gd name="T32" fmla="*/ 16 w 56"/>
                    <a:gd name="T33" fmla="*/ 37 h 54"/>
                    <a:gd name="T34" fmla="*/ 22 w 56"/>
                    <a:gd name="T35" fmla="*/ 35 h 54"/>
                    <a:gd name="T36" fmla="*/ 33 w 56"/>
                    <a:gd name="T37" fmla="*/ 51 h 54"/>
                    <a:gd name="T38" fmla="*/ 33 w 56"/>
                    <a:gd name="T39" fmla="*/ 51 h 54"/>
                    <a:gd name="T40" fmla="*/ 37 w 56"/>
                    <a:gd name="T41" fmla="*/ 54 h 54"/>
                    <a:gd name="T42" fmla="*/ 37 w 56"/>
                    <a:gd name="T43" fmla="*/ 53 h 54"/>
                    <a:gd name="T44" fmla="*/ 45 w 56"/>
                    <a:gd name="T45" fmla="*/ 43 h 54"/>
                    <a:gd name="T46" fmla="*/ 49 w 56"/>
                    <a:gd name="T47" fmla="*/ 25 h 54"/>
                    <a:gd name="T48" fmla="*/ 47 w 56"/>
                    <a:gd name="T49" fmla="*/ 12 h 54"/>
                    <a:gd name="T50" fmla="*/ 47 w 56"/>
                    <a:gd name="T51" fmla="*/ 12 h 54"/>
                    <a:gd name="T52" fmla="*/ 45 w 56"/>
                    <a:gd name="T53" fmla="*/ 14 h 54"/>
                    <a:gd name="T54" fmla="*/ 36 w 56"/>
                    <a:gd name="T55" fmla="*/ 29 h 54"/>
                    <a:gd name="T56" fmla="*/ 35 w 56"/>
                    <a:gd name="T57" fmla="*/ 29 h 54"/>
                    <a:gd name="T58" fmla="*/ 35 w 56"/>
                    <a:gd name="T59" fmla="*/ 29 h 54"/>
                    <a:gd name="T60" fmla="*/ 33 w 56"/>
                    <a:gd name="T61" fmla="*/ 29 h 54"/>
                    <a:gd name="T62" fmla="*/ 30 w 56"/>
                    <a:gd name="T63" fmla="*/ 30 h 54"/>
                    <a:gd name="T64" fmla="*/ 27 w 56"/>
                    <a:gd name="T65" fmla="*/ 27 h 54"/>
                    <a:gd name="T66" fmla="*/ 34 w 56"/>
                    <a:gd name="T67" fmla="*/ 20 h 54"/>
                    <a:gd name="T68" fmla="*/ 38 w 56"/>
                    <a:gd name="T69" fmla="*/ 18 h 54"/>
                    <a:gd name="T70" fmla="*/ 23 w 56"/>
                    <a:gd name="T71" fmla="*/ 5 h 54"/>
                    <a:gd name="T72" fmla="*/ 20 w 56"/>
                    <a:gd name="T73" fmla="*/ 4 h 54"/>
                    <a:gd name="T74" fmla="*/ 20 w 56"/>
                    <a:gd name="T75" fmla="*/ 4 h 54"/>
                    <a:gd name="T76" fmla="*/ 16 w 56"/>
                    <a:gd name="T77" fmla="*/ 8 h 54"/>
                    <a:gd name="T78" fmla="*/ 14 w 56"/>
                    <a:gd name="T79" fmla="*/ 7 h 54"/>
                    <a:gd name="T80" fmla="*/ 20 w 56"/>
                    <a:gd name="T81" fmla="*/ 0 h 54"/>
                    <a:gd name="T82" fmla="*/ 18 w 56"/>
                    <a:gd name="T83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6" h="54">
                      <a:moveTo>
                        <a:pt x="44" y="13"/>
                      </a:moveTo>
                      <a:cubicBezTo>
                        <a:pt x="44" y="13"/>
                        <a:pt x="44" y="13"/>
                        <a:pt x="44" y="14"/>
                      </a:cubicBezTo>
                      <a:cubicBezTo>
                        <a:pt x="44" y="14"/>
                        <a:pt x="44" y="14"/>
                        <a:pt x="44" y="14"/>
                      </a:cubicBezTo>
                      <a:cubicBezTo>
                        <a:pt x="44" y="14"/>
                        <a:pt x="45" y="14"/>
                        <a:pt x="45" y="14"/>
                      </a:cubicBezTo>
                      <a:cubicBezTo>
                        <a:pt x="45" y="14"/>
                        <a:pt x="45" y="14"/>
                        <a:pt x="44" y="13"/>
                      </a:cubicBezTo>
                      <a:moveTo>
                        <a:pt x="20" y="0"/>
                      </a:moveTo>
                      <a:cubicBezTo>
                        <a:pt x="20" y="0"/>
                        <a:pt x="20" y="0"/>
                        <a:pt x="20" y="1"/>
                      </a:cubicBezTo>
                      <a:cubicBezTo>
                        <a:pt x="20" y="1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moveTo>
                        <a:pt x="18" y="0"/>
                      </a:moveTo>
                      <a:cubicBezTo>
                        <a:pt x="11" y="0"/>
                        <a:pt x="5" y="2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10"/>
                        <a:pt x="1" y="17"/>
                        <a:pt x="4" y="19"/>
                      </a:cubicBezTo>
                      <a:cubicBezTo>
                        <a:pt x="12" y="25"/>
                        <a:pt x="13" y="25"/>
                        <a:pt x="14" y="34"/>
                      </a:cubicBezTo>
                      <a:cubicBezTo>
                        <a:pt x="14" y="36"/>
                        <a:pt x="14" y="37"/>
                        <a:pt x="15" y="37"/>
                      </a:cubicBezTo>
                      <a:cubicBezTo>
                        <a:pt x="15" y="37"/>
                        <a:pt x="16" y="37"/>
                        <a:pt x="16" y="37"/>
                      </a:cubicBezTo>
                      <a:cubicBezTo>
                        <a:pt x="18" y="36"/>
                        <a:pt x="21" y="35"/>
                        <a:pt x="22" y="35"/>
                      </a:cubicBezTo>
                      <a:cubicBezTo>
                        <a:pt x="30" y="35"/>
                        <a:pt x="29" y="46"/>
                        <a:pt x="33" y="51"/>
                      </a:cubicBezTo>
                      <a:cubicBezTo>
                        <a:pt x="33" y="51"/>
                        <a:pt x="33" y="51"/>
                        <a:pt x="33" y="51"/>
                      </a:cubicBezTo>
                      <a:cubicBezTo>
                        <a:pt x="34" y="52"/>
                        <a:pt x="36" y="54"/>
                        <a:pt x="37" y="54"/>
                      </a:cubicBezTo>
                      <a:cubicBezTo>
                        <a:pt x="37" y="54"/>
                        <a:pt x="37" y="53"/>
                        <a:pt x="37" y="53"/>
                      </a:cubicBezTo>
                      <a:cubicBezTo>
                        <a:pt x="35" y="44"/>
                        <a:pt x="39" y="44"/>
                        <a:pt x="45" y="43"/>
                      </a:cubicBezTo>
                      <a:cubicBezTo>
                        <a:pt x="37" y="35"/>
                        <a:pt x="45" y="28"/>
                        <a:pt x="49" y="25"/>
                      </a:cubicBezTo>
                      <a:cubicBezTo>
                        <a:pt x="56" y="18"/>
                        <a:pt x="52" y="16"/>
                        <a:pt x="47" y="12"/>
                      </a:cubicBezTo>
                      <a:cubicBezTo>
                        <a:pt x="47" y="12"/>
                        <a:pt x="47" y="12"/>
                        <a:pt x="47" y="12"/>
                      </a:cubicBezTo>
                      <a:cubicBezTo>
                        <a:pt x="46" y="13"/>
                        <a:pt x="46" y="14"/>
                        <a:pt x="45" y="14"/>
                      </a:cubicBezTo>
                      <a:cubicBezTo>
                        <a:pt x="45" y="22"/>
                        <a:pt x="45" y="29"/>
                        <a:pt x="36" y="29"/>
                      </a:cubicBezTo>
                      <a:cubicBezTo>
                        <a:pt x="36" y="29"/>
                        <a:pt x="35" y="29"/>
                        <a:pt x="35" y="29"/>
                      </a:cubicBezTo>
                      <a:cubicBezTo>
                        <a:pt x="35" y="29"/>
                        <a:pt x="35" y="29"/>
                        <a:pt x="35" y="29"/>
                      </a:cubicBezTo>
                      <a:cubicBezTo>
                        <a:pt x="35" y="29"/>
                        <a:pt x="34" y="29"/>
                        <a:pt x="33" y="29"/>
                      </a:cubicBezTo>
                      <a:cubicBezTo>
                        <a:pt x="32" y="30"/>
                        <a:pt x="31" y="30"/>
                        <a:pt x="30" y="30"/>
                      </a:cubicBezTo>
                      <a:cubicBezTo>
                        <a:pt x="29" y="30"/>
                        <a:pt x="28" y="29"/>
                        <a:pt x="27" y="27"/>
                      </a:cubicBezTo>
                      <a:cubicBezTo>
                        <a:pt x="26" y="22"/>
                        <a:pt x="30" y="21"/>
                        <a:pt x="34" y="20"/>
                      </a:cubicBezTo>
                      <a:cubicBezTo>
                        <a:pt x="35" y="20"/>
                        <a:pt x="36" y="19"/>
                        <a:pt x="38" y="18"/>
                      </a:cubicBezTo>
                      <a:cubicBezTo>
                        <a:pt x="35" y="10"/>
                        <a:pt x="19" y="20"/>
                        <a:pt x="23" y="5"/>
                      </a:cubicBezTo>
                      <a:cubicBezTo>
                        <a:pt x="22" y="5"/>
                        <a:pt x="21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5"/>
                        <a:pt x="18" y="8"/>
                        <a:pt x="16" y="8"/>
                      </a:cubicBezTo>
                      <a:cubicBezTo>
                        <a:pt x="15" y="8"/>
                        <a:pt x="15" y="8"/>
                        <a:pt x="14" y="7"/>
                      </a:cubicBezTo>
                      <a:cubicBezTo>
                        <a:pt x="12" y="4"/>
                        <a:pt x="19" y="3"/>
                        <a:pt x="20" y="0"/>
                      </a:cubicBezTo>
                      <a:cubicBezTo>
                        <a:pt x="19" y="0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7F2E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6" name="Freeform 2651"/>
                <p:cNvSpPr>
                  <a:spLocks noEditPoints="1"/>
                </p:cNvSpPr>
                <p:nvPr/>
              </p:nvSpPr>
              <p:spPr bwMode="auto">
                <a:xfrm>
                  <a:off x="3180" y="3746"/>
                  <a:ext cx="122" cy="99"/>
                </a:xfrm>
                <a:custGeom>
                  <a:avLst/>
                  <a:gdLst>
                    <a:gd name="T0" fmla="*/ 36 w 97"/>
                    <a:gd name="T1" fmla="*/ 45 h 78"/>
                    <a:gd name="T2" fmla="*/ 36 w 97"/>
                    <a:gd name="T3" fmla="*/ 45 h 78"/>
                    <a:gd name="T4" fmla="*/ 53 w 97"/>
                    <a:gd name="T5" fmla="*/ 0 h 78"/>
                    <a:gd name="T6" fmla="*/ 47 w 97"/>
                    <a:gd name="T7" fmla="*/ 8 h 78"/>
                    <a:gd name="T8" fmla="*/ 46 w 97"/>
                    <a:gd name="T9" fmla="*/ 7 h 78"/>
                    <a:gd name="T10" fmla="*/ 20 w 97"/>
                    <a:gd name="T11" fmla="*/ 25 h 78"/>
                    <a:gd name="T12" fmla="*/ 9 w 97"/>
                    <a:gd name="T13" fmla="*/ 27 h 78"/>
                    <a:gd name="T14" fmla="*/ 5 w 97"/>
                    <a:gd name="T15" fmla="*/ 24 h 78"/>
                    <a:gd name="T16" fmla="*/ 12 w 97"/>
                    <a:gd name="T17" fmla="*/ 38 h 78"/>
                    <a:gd name="T18" fmla="*/ 24 w 97"/>
                    <a:gd name="T19" fmla="*/ 39 h 78"/>
                    <a:gd name="T20" fmla="*/ 45 w 97"/>
                    <a:gd name="T21" fmla="*/ 27 h 78"/>
                    <a:gd name="T22" fmla="*/ 50 w 97"/>
                    <a:gd name="T23" fmla="*/ 35 h 78"/>
                    <a:gd name="T24" fmla="*/ 46 w 97"/>
                    <a:gd name="T25" fmla="*/ 37 h 78"/>
                    <a:gd name="T26" fmla="*/ 45 w 97"/>
                    <a:gd name="T27" fmla="*/ 37 h 78"/>
                    <a:gd name="T28" fmla="*/ 41 w 97"/>
                    <a:gd name="T29" fmla="*/ 36 h 78"/>
                    <a:gd name="T30" fmla="*/ 35 w 97"/>
                    <a:gd name="T31" fmla="*/ 37 h 78"/>
                    <a:gd name="T32" fmla="*/ 36 w 97"/>
                    <a:gd name="T33" fmla="*/ 45 h 78"/>
                    <a:gd name="T34" fmla="*/ 36 w 97"/>
                    <a:gd name="T35" fmla="*/ 49 h 78"/>
                    <a:gd name="T36" fmla="*/ 36 w 97"/>
                    <a:gd name="T37" fmla="*/ 49 h 78"/>
                    <a:gd name="T38" fmla="*/ 39 w 97"/>
                    <a:gd name="T39" fmla="*/ 50 h 78"/>
                    <a:gd name="T40" fmla="*/ 52 w 97"/>
                    <a:gd name="T41" fmla="*/ 47 h 78"/>
                    <a:gd name="T42" fmla="*/ 59 w 97"/>
                    <a:gd name="T43" fmla="*/ 57 h 78"/>
                    <a:gd name="T44" fmla="*/ 61 w 97"/>
                    <a:gd name="T45" fmla="*/ 59 h 78"/>
                    <a:gd name="T46" fmla="*/ 61 w 97"/>
                    <a:gd name="T47" fmla="*/ 59 h 78"/>
                    <a:gd name="T48" fmla="*/ 63 w 97"/>
                    <a:gd name="T49" fmla="*/ 57 h 78"/>
                    <a:gd name="T50" fmla="*/ 70 w 97"/>
                    <a:gd name="T51" fmla="*/ 46 h 78"/>
                    <a:gd name="T52" fmla="*/ 79 w 97"/>
                    <a:gd name="T53" fmla="*/ 52 h 78"/>
                    <a:gd name="T54" fmla="*/ 82 w 97"/>
                    <a:gd name="T55" fmla="*/ 59 h 78"/>
                    <a:gd name="T56" fmla="*/ 86 w 97"/>
                    <a:gd name="T57" fmla="*/ 59 h 78"/>
                    <a:gd name="T58" fmla="*/ 72 w 97"/>
                    <a:gd name="T59" fmla="*/ 76 h 78"/>
                    <a:gd name="T60" fmla="*/ 77 w 97"/>
                    <a:gd name="T61" fmla="*/ 76 h 78"/>
                    <a:gd name="T62" fmla="*/ 80 w 97"/>
                    <a:gd name="T63" fmla="*/ 75 h 78"/>
                    <a:gd name="T64" fmla="*/ 80 w 97"/>
                    <a:gd name="T65" fmla="*/ 75 h 78"/>
                    <a:gd name="T66" fmla="*/ 81 w 97"/>
                    <a:gd name="T67" fmla="*/ 73 h 78"/>
                    <a:gd name="T68" fmla="*/ 92 w 97"/>
                    <a:gd name="T69" fmla="*/ 71 h 78"/>
                    <a:gd name="T70" fmla="*/ 86 w 97"/>
                    <a:gd name="T71" fmla="*/ 50 h 78"/>
                    <a:gd name="T72" fmla="*/ 84 w 97"/>
                    <a:gd name="T73" fmla="*/ 46 h 78"/>
                    <a:gd name="T74" fmla="*/ 91 w 97"/>
                    <a:gd name="T75" fmla="*/ 35 h 78"/>
                    <a:gd name="T76" fmla="*/ 61 w 97"/>
                    <a:gd name="T77" fmla="*/ 14 h 78"/>
                    <a:gd name="T78" fmla="*/ 53 w 97"/>
                    <a:gd name="T79" fmla="*/ 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7" h="78">
                      <a:moveTo>
                        <a:pt x="36" y="45"/>
                      </a:move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moveTo>
                        <a:pt x="53" y="0"/>
                      </a:moveTo>
                      <a:cubicBezTo>
                        <a:pt x="52" y="0"/>
                        <a:pt x="51" y="2"/>
                        <a:pt x="50" y="4"/>
                      </a:cubicBezTo>
                      <a:cubicBezTo>
                        <a:pt x="49" y="6"/>
                        <a:pt x="48" y="8"/>
                        <a:pt x="47" y="8"/>
                      </a:cubicBezTo>
                      <a:cubicBezTo>
                        <a:pt x="46" y="8"/>
                        <a:pt x="46" y="7"/>
                        <a:pt x="46" y="7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4" y="10"/>
                        <a:pt x="43" y="13"/>
                        <a:pt x="42" y="15"/>
                      </a:cubicBezTo>
                      <a:cubicBezTo>
                        <a:pt x="37" y="26"/>
                        <a:pt x="27" y="21"/>
                        <a:pt x="20" y="25"/>
                      </a:cubicBezTo>
                      <a:cubicBezTo>
                        <a:pt x="17" y="26"/>
                        <a:pt x="16" y="28"/>
                        <a:pt x="13" y="28"/>
                      </a:cubicBezTo>
                      <a:cubicBezTo>
                        <a:pt x="12" y="28"/>
                        <a:pt x="11" y="28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8" y="26"/>
                        <a:pt x="6" y="25"/>
                        <a:pt x="5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0" y="32"/>
                        <a:pt x="10" y="34"/>
                        <a:pt x="12" y="38"/>
                      </a:cubicBezTo>
                      <a:cubicBezTo>
                        <a:pt x="14" y="40"/>
                        <a:pt x="16" y="41"/>
                        <a:pt x="18" y="41"/>
                      </a:cubicBezTo>
                      <a:cubicBezTo>
                        <a:pt x="21" y="41"/>
                        <a:pt x="24" y="40"/>
                        <a:pt x="24" y="39"/>
                      </a:cubicBezTo>
                      <a:cubicBezTo>
                        <a:pt x="27" y="29"/>
                        <a:pt x="38" y="35"/>
                        <a:pt x="43" y="28"/>
                      </a:cubicBezTo>
                      <a:cubicBezTo>
                        <a:pt x="43" y="28"/>
                        <a:pt x="44" y="27"/>
                        <a:pt x="45" y="27"/>
                      </a:cubicBezTo>
                      <a:cubicBezTo>
                        <a:pt x="46" y="27"/>
                        <a:pt x="48" y="28"/>
                        <a:pt x="48" y="30"/>
                      </a:cubicBezTo>
                      <a:cubicBezTo>
                        <a:pt x="49" y="31"/>
                        <a:pt x="50" y="33"/>
                        <a:pt x="50" y="35"/>
                      </a:cubicBezTo>
                      <a:cubicBezTo>
                        <a:pt x="49" y="37"/>
                        <a:pt x="48" y="37"/>
                        <a:pt x="47" y="37"/>
                      </a:cubicBezTo>
                      <a:cubicBezTo>
                        <a:pt x="47" y="37"/>
                        <a:pt x="46" y="37"/>
                        <a:pt x="46" y="37"/>
                      </a:cubicBezTo>
                      <a:cubicBezTo>
                        <a:pt x="46" y="37"/>
                        <a:pt x="45" y="37"/>
                        <a:pt x="45" y="37"/>
                      </a:cubicBezTo>
                      <a:cubicBezTo>
                        <a:pt x="45" y="37"/>
                        <a:pt x="45" y="37"/>
                        <a:pt x="45" y="37"/>
                      </a:cubicBezTo>
                      <a:cubicBezTo>
                        <a:pt x="45" y="37"/>
                        <a:pt x="44" y="37"/>
                        <a:pt x="44" y="37"/>
                      </a:cubicBezTo>
                      <a:cubicBezTo>
                        <a:pt x="43" y="37"/>
                        <a:pt x="42" y="37"/>
                        <a:pt x="41" y="36"/>
                      </a:cubicBezTo>
                      <a:cubicBezTo>
                        <a:pt x="40" y="36"/>
                        <a:pt x="39" y="36"/>
                        <a:pt x="38" y="36"/>
                      </a:cubicBezTo>
                      <a:cubicBezTo>
                        <a:pt x="37" y="36"/>
                        <a:pt x="36" y="36"/>
                        <a:pt x="35" y="37"/>
                      </a:cubicBezTo>
                      <a:cubicBezTo>
                        <a:pt x="36" y="39"/>
                        <a:pt x="38" y="42"/>
                        <a:pt x="36" y="45"/>
                      </a:cubicBezTo>
                      <a:cubicBezTo>
                        <a:pt x="36" y="45"/>
                        <a:pt x="36" y="45"/>
                        <a:pt x="36" y="45"/>
                      </a:cubicBezTo>
                      <a:cubicBezTo>
                        <a:pt x="36" y="45"/>
                        <a:pt x="36" y="46"/>
                        <a:pt x="36" y="46"/>
                      </a:cubicBezTo>
                      <a:cubicBezTo>
                        <a:pt x="36" y="47"/>
                        <a:pt x="36" y="48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6" y="49"/>
                        <a:pt x="36" y="49"/>
                        <a:pt x="36" y="49"/>
                      </a:cubicBezTo>
                      <a:cubicBezTo>
                        <a:pt x="37" y="49"/>
                        <a:pt x="38" y="50"/>
                        <a:pt x="39" y="50"/>
                      </a:cubicBezTo>
                      <a:cubicBezTo>
                        <a:pt x="39" y="50"/>
                        <a:pt x="39" y="50"/>
                        <a:pt x="39" y="50"/>
                      </a:cubicBezTo>
                      <a:cubicBezTo>
                        <a:pt x="39" y="50"/>
                        <a:pt x="39" y="50"/>
                        <a:pt x="40" y="50"/>
                      </a:cubicBezTo>
                      <a:cubicBezTo>
                        <a:pt x="44" y="48"/>
                        <a:pt x="48" y="47"/>
                        <a:pt x="52" y="47"/>
                      </a:cubicBezTo>
                      <a:cubicBezTo>
                        <a:pt x="54" y="47"/>
                        <a:pt x="56" y="47"/>
                        <a:pt x="58" y="47"/>
                      </a:cubicBezTo>
                      <a:cubicBezTo>
                        <a:pt x="66" y="48"/>
                        <a:pt x="59" y="54"/>
                        <a:pt x="59" y="57"/>
                      </a:cubicBezTo>
                      <a:cubicBezTo>
                        <a:pt x="59" y="57"/>
                        <a:pt x="60" y="58"/>
                        <a:pt x="60" y="58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1" y="59"/>
                        <a:pt x="61" y="59"/>
                        <a:pt x="61" y="59"/>
                      </a:cubicBezTo>
                      <a:cubicBezTo>
                        <a:pt x="62" y="59"/>
                        <a:pt x="62" y="58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3" y="57"/>
                        <a:pt x="63" y="57"/>
                        <a:pt x="63" y="57"/>
                      </a:cubicBezTo>
                      <a:cubicBezTo>
                        <a:pt x="67" y="56"/>
                        <a:pt x="64" y="46"/>
                        <a:pt x="70" y="46"/>
                      </a:cubicBezTo>
                      <a:cubicBezTo>
                        <a:pt x="71" y="46"/>
                        <a:pt x="72" y="46"/>
                        <a:pt x="74" y="47"/>
                      </a:cubicBezTo>
                      <a:cubicBezTo>
                        <a:pt x="76" y="48"/>
                        <a:pt x="80" y="50"/>
                        <a:pt x="79" y="52"/>
                      </a:cubicBezTo>
                      <a:cubicBezTo>
                        <a:pt x="76" y="58"/>
                        <a:pt x="77" y="59"/>
                        <a:pt x="80" y="59"/>
                      </a:cubicBezTo>
                      <a:cubicBezTo>
                        <a:pt x="81" y="59"/>
                        <a:pt x="81" y="59"/>
                        <a:pt x="82" y="59"/>
                      </a:cubicBezTo>
                      <a:cubicBezTo>
                        <a:pt x="83" y="59"/>
                        <a:pt x="84" y="59"/>
                        <a:pt x="85" y="59"/>
                      </a:cubicBezTo>
                      <a:cubicBezTo>
                        <a:pt x="85" y="59"/>
                        <a:pt x="86" y="59"/>
                        <a:pt x="86" y="59"/>
                      </a:cubicBezTo>
                      <a:cubicBezTo>
                        <a:pt x="83" y="65"/>
                        <a:pt x="74" y="62"/>
                        <a:pt x="72" y="69"/>
                      </a:cubicBezTo>
                      <a:cubicBezTo>
                        <a:pt x="72" y="71"/>
                        <a:pt x="70" y="73"/>
                        <a:pt x="72" y="76"/>
                      </a:cubicBezTo>
                      <a:cubicBezTo>
                        <a:pt x="73" y="77"/>
                        <a:pt x="74" y="78"/>
                        <a:pt x="75" y="78"/>
                      </a:cubicBezTo>
                      <a:cubicBezTo>
                        <a:pt x="75" y="78"/>
                        <a:pt x="76" y="77"/>
                        <a:pt x="77" y="76"/>
                      </a:cubicBezTo>
                      <a:cubicBezTo>
                        <a:pt x="78" y="76"/>
                        <a:pt x="78" y="75"/>
                        <a:pt x="79" y="75"/>
                      </a:cubicBezTo>
                      <a:cubicBezTo>
                        <a:pt x="79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5"/>
                        <a:pt x="80" y="75"/>
                        <a:pt x="80" y="75"/>
                      </a:cubicBezTo>
                      <a:cubicBezTo>
                        <a:pt x="80" y="74"/>
                        <a:pt x="81" y="74"/>
                        <a:pt x="81" y="73"/>
                      </a:cubicBezTo>
                      <a:cubicBezTo>
                        <a:pt x="81" y="73"/>
                        <a:pt x="81" y="73"/>
                        <a:pt x="81" y="73"/>
                      </a:cubicBezTo>
                      <a:cubicBezTo>
                        <a:pt x="82" y="70"/>
                        <a:pt x="84" y="69"/>
                        <a:pt x="86" y="69"/>
                      </a:cubicBezTo>
                      <a:cubicBezTo>
                        <a:pt x="88" y="69"/>
                        <a:pt x="90" y="70"/>
                        <a:pt x="92" y="71"/>
                      </a:cubicBezTo>
                      <a:cubicBezTo>
                        <a:pt x="92" y="71"/>
                        <a:pt x="92" y="71"/>
                        <a:pt x="92" y="71"/>
                      </a:cubicBezTo>
                      <a:cubicBezTo>
                        <a:pt x="97" y="62"/>
                        <a:pt x="89" y="56"/>
                        <a:pt x="86" y="50"/>
                      </a:cubicBezTo>
                      <a:cubicBezTo>
                        <a:pt x="85" y="48"/>
                        <a:pt x="83" y="47"/>
                        <a:pt x="84" y="46"/>
                      </a:cubicBezTo>
                      <a:cubicBezTo>
                        <a:pt x="84" y="46"/>
                        <a:pt x="84" y="46"/>
                        <a:pt x="84" y="46"/>
                      </a:cubicBezTo>
                      <a:cubicBezTo>
                        <a:pt x="86" y="42"/>
                        <a:pt x="93" y="41"/>
                        <a:pt x="91" y="35"/>
                      </a:cubicBezTo>
                      <a:cubicBezTo>
                        <a:pt x="91" y="35"/>
                        <a:pt x="91" y="35"/>
                        <a:pt x="91" y="35"/>
                      </a:cubicBezTo>
                      <a:cubicBezTo>
                        <a:pt x="82" y="25"/>
                        <a:pt x="67" y="27"/>
                        <a:pt x="61" y="14"/>
                      </a:cubicBez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60" y="11"/>
                        <a:pt x="52" y="13"/>
                        <a:pt x="55" y="7"/>
                      </a:cubicBezTo>
                      <a:cubicBezTo>
                        <a:pt x="54" y="1"/>
                        <a:pt x="53" y="0"/>
                        <a:pt x="53" y="0"/>
                      </a:cubicBezTo>
                    </a:path>
                  </a:pathLst>
                </a:custGeom>
                <a:solidFill>
                  <a:srgbClr val="7F29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7" name="Freeform 2652"/>
                <p:cNvSpPr/>
                <p:nvPr/>
              </p:nvSpPr>
              <p:spPr bwMode="auto">
                <a:xfrm>
                  <a:off x="3137" y="3684"/>
                  <a:ext cx="76" cy="62"/>
                </a:xfrm>
                <a:custGeom>
                  <a:avLst/>
                  <a:gdLst>
                    <a:gd name="T0" fmla="*/ 21 w 60"/>
                    <a:gd name="T1" fmla="*/ 0 h 49"/>
                    <a:gd name="T2" fmla="*/ 12 w 60"/>
                    <a:gd name="T3" fmla="*/ 4 h 49"/>
                    <a:gd name="T4" fmla="*/ 10 w 60"/>
                    <a:gd name="T5" fmla="*/ 13 h 49"/>
                    <a:gd name="T6" fmla="*/ 10 w 60"/>
                    <a:gd name="T7" fmla="*/ 13 h 49"/>
                    <a:gd name="T8" fmla="*/ 9 w 60"/>
                    <a:gd name="T9" fmla="*/ 8 h 49"/>
                    <a:gd name="T10" fmla="*/ 7 w 60"/>
                    <a:gd name="T11" fmla="*/ 7 h 49"/>
                    <a:gd name="T12" fmla="*/ 7 w 60"/>
                    <a:gd name="T13" fmla="*/ 7 h 49"/>
                    <a:gd name="T14" fmla="*/ 3 w 60"/>
                    <a:gd name="T15" fmla="*/ 7 h 49"/>
                    <a:gd name="T16" fmla="*/ 3 w 60"/>
                    <a:gd name="T17" fmla="*/ 7 h 49"/>
                    <a:gd name="T18" fmla="*/ 5 w 60"/>
                    <a:gd name="T19" fmla="*/ 18 h 49"/>
                    <a:gd name="T20" fmla="*/ 14 w 60"/>
                    <a:gd name="T21" fmla="*/ 40 h 49"/>
                    <a:gd name="T22" fmla="*/ 14 w 60"/>
                    <a:gd name="T23" fmla="*/ 40 h 49"/>
                    <a:gd name="T24" fmla="*/ 16 w 60"/>
                    <a:gd name="T25" fmla="*/ 41 h 49"/>
                    <a:gd name="T26" fmla="*/ 16 w 60"/>
                    <a:gd name="T27" fmla="*/ 41 h 49"/>
                    <a:gd name="T28" fmla="*/ 18 w 60"/>
                    <a:gd name="T29" fmla="*/ 40 h 49"/>
                    <a:gd name="T30" fmla="*/ 18 w 60"/>
                    <a:gd name="T31" fmla="*/ 40 h 49"/>
                    <a:gd name="T32" fmla="*/ 18 w 60"/>
                    <a:gd name="T33" fmla="*/ 40 h 49"/>
                    <a:gd name="T34" fmla="*/ 18 w 60"/>
                    <a:gd name="T35" fmla="*/ 40 h 49"/>
                    <a:gd name="T36" fmla="*/ 25 w 60"/>
                    <a:gd name="T37" fmla="*/ 47 h 49"/>
                    <a:gd name="T38" fmla="*/ 35 w 60"/>
                    <a:gd name="T39" fmla="*/ 40 h 49"/>
                    <a:gd name="T40" fmla="*/ 35 w 60"/>
                    <a:gd name="T41" fmla="*/ 40 h 49"/>
                    <a:gd name="T42" fmla="*/ 39 w 60"/>
                    <a:gd name="T43" fmla="*/ 41 h 49"/>
                    <a:gd name="T44" fmla="*/ 39 w 60"/>
                    <a:gd name="T45" fmla="*/ 41 h 49"/>
                    <a:gd name="T46" fmla="*/ 46 w 60"/>
                    <a:gd name="T47" fmla="*/ 49 h 49"/>
                    <a:gd name="T48" fmla="*/ 46 w 60"/>
                    <a:gd name="T49" fmla="*/ 49 h 49"/>
                    <a:gd name="T50" fmla="*/ 60 w 60"/>
                    <a:gd name="T51" fmla="*/ 27 h 49"/>
                    <a:gd name="T52" fmla="*/ 46 w 60"/>
                    <a:gd name="T53" fmla="*/ 34 h 49"/>
                    <a:gd name="T54" fmla="*/ 43 w 60"/>
                    <a:gd name="T55" fmla="*/ 38 h 49"/>
                    <a:gd name="T56" fmla="*/ 41 w 60"/>
                    <a:gd name="T57" fmla="*/ 38 h 49"/>
                    <a:gd name="T58" fmla="*/ 41 w 60"/>
                    <a:gd name="T59" fmla="*/ 38 h 49"/>
                    <a:gd name="T60" fmla="*/ 39 w 60"/>
                    <a:gd name="T61" fmla="*/ 34 h 49"/>
                    <a:gd name="T62" fmla="*/ 28 w 60"/>
                    <a:gd name="T63" fmla="*/ 26 h 49"/>
                    <a:gd name="T64" fmla="*/ 42 w 60"/>
                    <a:gd name="T65" fmla="*/ 16 h 49"/>
                    <a:gd name="T66" fmla="*/ 29 w 60"/>
                    <a:gd name="T67" fmla="*/ 8 h 49"/>
                    <a:gd name="T68" fmla="*/ 29 w 60"/>
                    <a:gd name="T69" fmla="*/ 8 h 49"/>
                    <a:gd name="T70" fmla="*/ 20 w 60"/>
                    <a:gd name="T71" fmla="*/ 22 h 49"/>
                    <a:gd name="T72" fmla="*/ 18 w 60"/>
                    <a:gd name="T73" fmla="*/ 27 h 49"/>
                    <a:gd name="T74" fmla="*/ 15 w 60"/>
                    <a:gd name="T75" fmla="*/ 25 h 49"/>
                    <a:gd name="T76" fmla="*/ 14 w 60"/>
                    <a:gd name="T77" fmla="*/ 15 h 49"/>
                    <a:gd name="T78" fmla="*/ 24 w 60"/>
                    <a:gd name="T79" fmla="*/ 5 h 49"/>
                    <a:gd name="T80" fmla="*/ 24 w 60"/>
                    <a:gd name="T81" fmla="*/ 5 h 49"/>
                    <a:gd name="T82" fmla="*/ 22 w 60"/>
                    <a:gd name="T83" fmla="*/ 0 h 49"/>
                    <a:gd name="T84" fmla="*/ 21 w 60"/>
                    <a:gd name="T85" fmla="*/ 0 h 49"/>
                    <a:gd name="T86" fmla="*/ 21 w 60"/>
                    <a:gd name="T8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0" h="49">
                      <a:moveTo>
                        <a:pt x="21" y="0"/>
                      </a:moveTo>
                      <a:cubicBezTo>
                        <a:pt x="18" y="1"/>
                        <a:pt x="14" y="0"/>
                        <a:pt x="12" y="4"/>
                      </a:cubicBezTo>
                      <a:cubicBezTo>
                        <a:pt x="14" y="8"/>
                        <a:pt x="16" y="12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8" y="13"/>
                        <a:pt x="9" y="10"/>
                        <a:pt x="9" y="8"/>
                      </a:cubicBezTo>
                      <a:cubicBezTo>
                        <a:pt x="9" y="8"/>
                        <a:pt x="8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5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0" y="11"/>
                        <a:pt x="1" y="14"/>
                        <a:pt x="5" y="18"/>
                      </a:cubicBezTo>
                      <a:cubicBezTo>
                        <a:pt x="10" y="24"/>
                        <a:pt x="15" y="31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14" y="40"/>
                        <a:pt x="15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8" y="40"/>
                        <a:pt x="18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18" y="40"/>
                        <a:pt x="18" y="40"/>
                        <a:pt x="18" y="40"/>
                      </a:cubicBezTo>
                      <a:cubicBezTo>
                        <a:pt x="20" y="45"/>
                        <a:pt x="23" y="47"/>
                        <a:pt x="25" y="47"/>
                      </a:cubicBezTo>
                      <a:cubicBezTo>
                        <a:pt x="28" y="47"/>
                        <a:pt x="32" y="43"/>
                        <a:pt x="35" y="40"/>
                      </a:cubicBezTo>
                      <a:cubicBezTo>
                        <a:pt x="35" y="40"/>
                        <a:pt x="35" y="40"/>
                        <a:pt x="35" y="40"/>
                      </a:cubicBezTo>
                      <a:cubicBezTo>
                        <a:pt x="36" y="40"/>
                        <a:pt x="38" y="40"/>
                        <a:pt x="39" y="41"/>
                      </a:cubicBezTo>
                      <a:cubicBezTo>
                        <a:pt x="39" y="41"/>
                        <a:pt x="39" y="41"/>
                        <a:pt x="39" y="41"/>
                      </a:cubicBezTo>
                      <a:cubicBezTo>
                        <a:pt x="42" y="43"/>
                        <a:pt x="44" y="46"/>
                        <a:pt x="46" y="49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52" y="43"/>
                        <a:pt x="56" y="36"/>
                        <a:pt x="60" y="27"/>
                      </a:cubicBezTo>
                      <a:cubicBezTo>
                        <a:pt x="53" y="27"/>
                        <a:pt x="49" y="29"/>
                        <a:pt x="46" y="34"/>
                      </a:cubicBezTo>
                      <a:cubicBezTo>
                        <a:pt x="46" y="35"/>
                        <a:pt x="44" y="37"/>
                        <a:pt x="43" y="38"/>
                      </a:cubicBezTo>
                      <a:cubicBezTo>
                        <a:pt x="42" y="38"/>
                        <a:pt x="42" y="38"/>
                        <a:pt x="41" y="38"/>
                      </a:cubicBezTo>
                      <a:cubicBezTo>
                        <a:pt x="41" y="38"/>
                        <a:pt x="41" y="38"/>
                        <a:pt x="41" y="38"/>
                      </a:cubicBezTo>
                      <a:cubicBezTo>
                        <a:pt x="40" y="37"/>
                        <a:pt x="39" y="36"/>
                        <a:pt x="39" y="34"/>
                      </a:cubicBezTo>
                      <a:cubicBezTo>
                        <a:pt x="39" y="25"/>
                        <a:pt x="32" y="29"/>
                        <a:pt x="28" y="26"/>
                      </a:cubicBezTo>
                      <a:cubicBezTo>
                        <a:pt x="33" y="23"/>
                        <a:pt x="37" y="19"/>
                        <a:pt x="42" y="16"/>
                      </a:cubicBezTo>
                      <a:cubicBezTo>
                        <a:pt x="37" y="14"/>
                        <a:pt x="29" y="16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2" y="11"/>
                        <a:pt x="30" y="21"/>
                        <a:pt x="20" y="22"/>
                      </a:cubicBezTo>
                      <a:cubicBezTo>
                        <a:pt x="19" y="22"/>
                        <a:pt x="20" y="27"/>
                        <a:pt x="18" y="27"/>
                      </a:cubicBezTo>
                      <a:cubicBezTo>
                        <a:pt x="17" y="27"/>
                        <a:pt x="16" y="26"/>
                        <a:pt x="15" y="25"/>
                      </a:cubicBezTo>
                      <a:cubicBezTo>
                        <a:pt x="12" y="23"/>
                        <a:pt x="11" y="19"/>
                        <a:pt x="14" y="15"/>
                      </a:cubicBezTo>
                      <a:cubicBezTo>
                        <a:pt x="18" y="12"/>
                        <a:pt x="21" y="9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7" y="2"/>
                        <a:pt x="25" y="1"/>
                        <a:pt x="22" y="0"/>
                      </a:cubicBezTo>
                      <a:cubicBezTo>
                        <a:pt x="22" y="0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</a:path>
                  </a:pathLst>
                </a:custGeom>
                <a:solidFill>
                  <a:srgbClr val="812B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8" name="Freeform 2653"/>
                <p:cNvSpPr/>
                <p:nvPr/>
              </p:nvSpPr>
              <p:spPr bwMode="auto">
                <a:xfrm>
                  <a:off x="3185" y="3731"/>
                  <a:ext cx="48" cy="49"/>
                </a:xfrm>
                <a:custGeom>
                  <a:avLst/>
                  <a:gdLst>
                    <a:gd name="T0" fmla="*/ 26 w 38"/>
                    <a:gd name="T1" fmla="*/ 0 h 39"/>
                    <a:gd name="T2" fmla="*/ 21 w 38"/>
                    <a:gd name="T3" fmla="*/ 4 h 39"/>
                    <a:gd name="T4" fmla="*/ 10 w 38"/>
                    <a:gd name="T5" fmla="*/ 12 h 39"/>
                    <a:gd name="T6" fmla="*/ 8 w 38"/>
                    <a:gd name="T7" fmla="*/ 12 h 39"/>
                    <a:gd name="T8" fmla="*/ 8 w 38"/>
                    <a:gd name="T9" fmla="*/ 12 h 39"/>
                    <a:gd name="T10" fmla="*/ 1 w 38"/>
                    <a:gd name="T11" fmla="*/ 36 h 39"/>
                    <a:gd name="T12" fmla="*/ 1 w 38"/>
                    <a:gd name="T13" fmla="*/ 36 h 39"/>
                    <a:gd name="T14" fmla="*/ 5 w 38"/>
                    <a:gd name="T15" fmla="*/ 39 h 39"/>
                    <a:gd name="T16" fmla="*/ 5 w 38"/>
                    <a:gd name="T17" fmla="*/ 39 h 39"/>
                    <a:gd name="T18" fmla="*/ 5 w 38"/>
                    <a:gd name="T19" fmla="*/ 39 h 39"/>
                    <a:gd name="T20" fmla="*/ 6 w 38"/>
                    <a:gd name="T21" fmla="*/ 33 h 39"/>
                    <a:gd name="T22" fmla="*/ 6 w 38"/>
                    <a:gd name="T23" fmla="*/ 33 h 39"/>
                    <a:gd name="T24" fmla="*/ 6 w 38"/>
                    <a:gd name="T25" fmla="*/ 33 h 39"/>
                    <a:gd name="T26" fmla="*/ 14 w 38"/>
                    <a:gd name="T27" fmla="*/ 26 h 39"/>
                    <a:gd name="T28" fmla="*/ 12 w 38"/>
                    <a:gd name="T29" fmla="*/ 19 h 39"/>
                    <a:gd name="T30" fmla="*/ 21 w 38"/>
                    <a:gd name="T31" fmla="*/ 21 h 39"/>
                    <a:gd name="T32" fmla="*/ 21 w 38"/>
                    <a:gd name="T33" fmla="*/ 12 h 39"/>
                    <a:gd name="T34" fmla="*/ 22 w 38"/>
                    <a:gd name="T35" fmla="*/ 12 h 39"/>
                    <a:gd name="T36" fmla="*/ 22 w 38"/>
                    <a:gd name="T37" fmla="*/ 12 h 39"/>
                    <a:gd name="T38" fmla="*/ 23 w 38"/>
                    <a:gd name="T39" fmla="*/ 12 h 39"/>
                    <a:gd name="T40" fmla="*/ 24 w 38"/>
                    <a:gd name="T41" fmla="*/ 12 h 39"/>
                    <a:gd name="T42" fmla="*/ 30 w 38"/>
                    <a:gd name="T43" fmla="*/ 15 h 39"/>
                    <a:gd name="T44" fmla="*/ 33 w 38"/>
                    <a:gd name="T45" fmla="*/ 13 h 39"/>
                    <a:gd name="T46" fmla="*/ 30 w 38"/>
                    <a:gd name="T47" fmla="*/ 1 h 39"/>
                    <a:gd name="T48" fmla="*/ 26 w 38"/>
                    <a:gd name="T49" fmla="*/ 0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8" h="39">
                      <a:moveTo>
                        <a:pt x="26" y="0"/>
                      </a:moveTo>
                      <a:cubicBezTo>
                        <a:pt x="24" y="0"/>
                        <a:pt x="23" y="1"/>
                        <a:pt x="21" y="4"/>
                      </a:cubicBezTo>
                      <a:cubicBezTo>
                        <a:pt x="20" y="8"/>
                        <a:pt x="15" y="12"/>
                        <a:pt x="10" y="12"/>
                      </a:cubicBezTo>
                      <a:cubicBezTo>
                        <a:pt x="9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0" y="19"/>
                        <a:pt x="1" y="28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7"/>
                        <a:pt x="4" y="38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37"/>
                        <a:pt x="6" y="35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6" y="33"/>
                        <a:pt x="6" y="33"/>
                        <a:pt x="6" y="33"/>
                      </a:cubicBezTo>
                      <a:cubicBezTo>
                        <a:pt x="5" y="27"/>
                        <a:pt x="10" y="27"/>
                        <a:pt x="14" y="26"/>
                      </a:cubicBezTo>
                      <a:cubicBezTo>
                        <a:pt x="14" y="24"/>
                        <a:pt x="13" y="22"/>
                        <a:pt x="12" y="19"/>
                      </a:cubicBezTo>
                      <a:cubicBezTo>
                        <a:pt x="15" y="20"/>
                        <a:pt x="18" y="20"/>
                        <a:pt x="21" y="21"/>
                      </a:cubicBezTo>
                      <a:cubicBezTo>
                        <a:pt x="21" y="18"/>
                        <a:pt x="21" y="15"/>
                        <a:pt x="21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4" y="12"/>
                        <a:pt x="24" y="12"/>
                      </a:cubicBezTo>
                      <a:cubicBezTo>
                        <a:pt x="26" y="14"/>
                        <a:pt x="28" y="15"/>
                        <a:pt x="30" y="15"/>
                      </a:cubicBezTo>
                      <a:cubicBezTo>
                        <a:pt x="31" y="15"/>
                        <a:pt x="32" y="15"/>
                        <a:pt x="33" y="13"/>
                      </a:cubicBezTo>
                      <a:cubicBezTo>
                        <a:pt x="29" y="10"/>
                        <a:pt x="38" y="3"/>
                        <a:pt x="30" y="1"/>
                      </a:cubicBezTo>
                      <a:cubicBezTo>
                        <a:pt x="29" y="0"/>
                        <a:pt x="28" y="0"/>
                        <a:pt x="26" y="0"/>
                      </a:cubicBezTo>
                    </a:path>
                  </a:pathLst>
                </a:custGeom>
                <a:solidFill>
                  <a:srgbClr val="812B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69" name="Freeform 2654"/>
                <p:cNvSpPr/>
                <p:nvPr/>
              </p:nvSpPr>
              <p:spPr bwMode="auto">
                <a:xfrm>
                  <a:off x="4025" y="3654"/>
                  <a:ext cx="24" cy="28"/>
                </a:xfrm>
                <a:custGeom>
                  <a:avLst/>
                  <a:gdLst>
                    <a:gd name="T0" fmla="*/ 0 w 19"/>
                    <a:gd name="T1" fmla="*/ 0 h 22"/>
                    <a:gd name="T2" fmla="*/ 0 w 19"/>
                    <a:gd name="T3" fmla="*/ 0 h 22"/>
                    <a:gd name="T4" fmla="*/ 7 w 19"/>
                    <a:gd name="T5" fmla="*/ 14 h 22"/>
                    <a:gd name="T6" fmla="*/ 8 w 19"/>
                    <a:gd name="T7" fmla="*/ 14 h 22"/>
                    <a:gd name="T8" fmla="*/ 17 w 19"/>
                    <a:gd name="T9" fmla="*/ 22 h 22"/>
                    <a:gd name="T10" fmla="*/ 17 w 19"/>
                    <a:gd name="T11" fmla="*/ 22 h 22"/>
                    <a:gd name="T12" fmla="*/ 17 w 19"/>
                    <a:gd name="T13" fmla="*/ 22 h 22"/>
                    <a:gd name="T14" fmla="*/ 18 w 19"/>
                    <a:gd name="T15" fmla="*/ 22 h 22"/>
                    <a:gd name="T16" fmla="*/ 18 w 19"/>
                    <a:gd name="T17" fmla="*/ 22 h 22"/>
                    <a:gd name="T18" fmla="*/ 18 w 19"/>
                    <a:gd name="T19" fmla="*/ 22 h 22"/>
                    <a:gd name="T20" fmla="*/ 19 w 19"/>
                    <a:gd name="T21" fmla="*/ 20 h 22"/>
                    <a:gd name="T22" fmla="*/ 19 w 19"/>
                    <a:gd name="T23" fmla="*/ 20 h 22"/>
                    <a:gd name="T24" fmla="*/ 13 w 19"/>
                    <a:gd name="T25" fmla="*/ 9 h 22"/>
                    <a:gd name="T26" fmla="*/ 13 w 19"/>
                    <a:gd name="T27" fmla="*/ 9 h 22"/>
                    <a:gd name="T28" fmla="*/ 0 w 19"/>
                    <a:gd name="T2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22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6"/>
                        <a:pt x="11" y="7"/>
                        <a:pt x="7" y="14"/>
                      </a:cubicBezTo>
                      <a:cubicBezTo>
                        <a:pt x="7" y="14"/>
                        <a:pt x="7" y="14"/>
                        <a:pt x="8" y="14"/>
                      </a:cubicBezTo>
                      <a:cubicBezTo>
                        <a:pt x="13" y="14"/>
                        <a:pt x="15" y="19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1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15"/>
                        <a:pt x="15" y="13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9" y="6"/>
                        <a:pt x="5" y="3"/>
                        <a:pt x="0" y="0"/>
                      </a:cubicBezTo>
                    </a:path>
                  </a:pathLst>
                </a:custGeom>
                <a:solidFill>
                  <a:srgbClr val="8351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0" name="Freeform 2655"/>
                <p:cNvSpPr/>
                <p:nvPr/>
              </p:nvSpPr>
              <p:spPr bwMode="auto">
                <a:xfrm>
                  <a:off x="3974" y="3645"/>
                  <a:ext cx="65" cy="33"/>
                </a:xfrm>
                <a:custGeom>
                  <a:avLst/>
                  <a:gdLst>
                    <a:gd name="T0" fmla="*/ 20 w 51"/>
                    <a:gd name="T1" fmla="*/ 0 h 26"/>
                    <a:gd name="T2" fmla="*/ 16 w 51"/>
                    <a:gd name="T3" fmla="*/ 1 h 26"/>
                    <a:gd name="T4" fmla="*/ 16 w 51"/>
                    <a:gd name="T5" fmla="*/ 1 h 26"/>
                    <a:gd name="T6" fmla="*/ 15 w 51"/>
                    <a:gd name="T7" fmla="*/ 2 h 26"/>
                    <a:gd name="T8" fmla="*/ 15 w 51"/>
                    <a:gd name="T9" fmla="*/ 3 h 26"/>
                    <a:gd name="T10" fmla="*/ 10 w 51"/>
                    <a:gd name="T11" fmla="*/ 9 h 26"/>
                    <a:gd name="T12" fmla="*/ 7 w 51"/>
                    <a:gd name="T13" fmla="*/ 10 h 26"/>
                    <a:gd name="T14" fmla="*/ 10 w 51"/>
                    <a:gd name="T15" fmla="*/ 19 h 26"/>
                    <a:gd name="T16" fmla="*/ 10 w 51"/>
                    <a:gd name="T17" fmla="*/ 19 h 26"/>
                    <a:gd name="T18" fmla="*/ 10 w 51"/>
                    <a:gd name="T19" fmla="*/ 19 h 26"/>
                    <a:gd name="T20" fmla="*/ 11 w 51"/>
                    <a:gd name="T21" fmla="*/ 17 h 26"/>
                    <a:gd name="T22" fmla="*/ 14 w 51"/>
                    <a:gd name="T23" fmla="*/ 11 h 26"/>
                    <a:gd name="T24" fmla="*/ 20 w 51"/>
                    <a:gd name="T25" fmla="*/ 13 h 26"/>
                    <a:gd name="T26" fmla="*/ 20 w 51"/>
                    <a:gd name="T27" fmla="*/ 13 h 26"/>
                    <a:gd name="T28" fmla="*/ 32 w 51"/>
                    <a:gd name="T29" fmla="*/ 10 h 26"/>
                    <a:gd name="T30" fmla="*/ 32 w 51"/>
                    <a:gd name="T31" fmla="*/ 10 h 26"/>
                    <a:gd name="T32" fmla="*/ 36 w 51"/>
                    <a:gd name="T33" fmla="*/ 14 h 26"/>
                    <a:gd name="T34" fmla="*/ 31 w 51"/>
                    <a:gd name="T35" fmla="*/ 17 h 26"/>
                    <a:gd name="T36" fmla="*/ 31 w 51"/>
                    <a:gd name="T37" fmla="*/ 17 h 26"/>
                    <a:gd name="T38" fmla="*/ 31 w 51"/>
                    <a:gd name="T39" fmla="*/ 17 h 26"/>
                    <a:gd name="T40" fmla="*/ 34 w 51"/>
                    <a:gd name="T41" fmla="*/ 22 h 26"/>
                    <a:gd name="T42" fmla="*/ 34 w 51"/>
                    <a:gd name="T43" fmla="*/ 22 h 26"/>
                    <a:gd name="T44" fmla="*/ 34 w 51"/>
                    <a:gd name="T45" fmla="*/ 22 h 26"/>
                    <a:gd name="T46" fmla="*/ 44 w 51"/>
                    <a:gd name="T47" fmla="*/ 26 h 26"/>
                    <a:gd name="T48" fmla="*/ 44 w 51"/>
                    <a:gd name="T49" fmla="*/ 26 h 26"/>
                    <a:gd name="T50" fmla="*/ 44 w 51"/>
                    <a:gd name="T51" fmla="*/ 26 h 26"/>
                    <a:gd name="T52" fmla="*/ 47 w 51"/>
                    <a:gd name="T53" fmla="*/ 21 h 26"/>
                    <a:gd name="T54" fmla="*/ 47 w 51"/>
                    <a:gd name="T55" fmla="*/ 21 h 26"/>
                    <a:gd name="T56" fmla="*/ 40 w 51"/>
                    <a:gd name="T57" fmla="*/ 7 h 26"/>
                    <a:gd name="T58" fmla="*/ 40 w 51"/>
                    <a:gd name="T59" fmla="*/ 7 h 26"/>
                    <a:gd name="T60" fmla="*/ 20 w 51"/>
                    <a:gd name="T61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51" h="26">
                      <a:moveTo>
                        <a:pt x="20" y="0"/>
                      </a:moveTo>
                      <a:cubicBezTo>
                        <a:pt x="19" y="0"/>
                        <a:pt x="17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3" y="5"/>
                        <a:pt x="11" y="7"/>
                        <a:pt x="10" y="9"/>
                      </a:cubicBezTo>
                      <a:cubicBezTo>
                        <a:pt x="9" y="9"/>
                        <a:pt x="8" y="10"/>
                        <a:pt x="7" y="10"/>
                      </a:cubicBezTo>
                      <a:cubicBezTo>
                        <a:pt x="0" y="16"/>
                        <a:pt x="7" y="17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8"/>
                        <a:pt x="11" y="17"/>
                        <a:pt x="11" y="17"/>
                      </a:cubicBezTo>
                      <a:cubicBezTo>
                        <a:pt x="11" y="12"/>
                        <a:pt x="13" y="11"/>
                        <a:pt x="14" y="11"/>
                      </a:cubicBezTo>
                      <a:cubicBezTo>
                        <a:pt x="16" y="11"/>
                        <a:pt x="18" y="12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24" y="12"/>
                        <a:pt x="28" y="11"/>
                        <a:pt x="32" y="10"/>
                      </a:cubicBezTo>
                      <a:cubicBezTo>
                        <a:pt x="32" y="10"/>
                        <a:pt x="32" y="10"/>
                        <a:pt x="32" y="10"/>
                      </a:cubicBezTo>
                      <a:cubicBezTo>
                        <a:pt x="34" y="10"/>
                        <a:pt x="36" y="12"/>
                        <a:pt x="36" y="14"/>
                      </a:cubicBezTo>
                      <a:cubicBezTo>
                        <a:pt x="36" y="17"/>
                        <a:pt x="32" y="15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8"/>
                        <a:pt x="33" y="20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7" y="23"/>
                        <a:pt x="40" y="24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5" y="24"/>
                        <a:pt x="46" y="23"/>
                        <a:pt x="47" y="21"/>
                      </a:cubicBezTo>
                      <a:cubicBezTo>
                        <a:pt x="47" y="21"/>
                        <a:pt x="47" y="21"/>
                        <a:pt x="47" y="21"/>
                      </a:cubicBezTo>
                      <a:cubicBezTo>
                        <a:pt x="51" y="14"/>
                        <a:pt x="40" y="13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34" y="3"/>
                        <a:pt x="27" y="0"/>
                        <a:pt x="20" y="0"/>
                      </a:cubicBezTo>
                    </a:path>
                  </a:pathLst>
                </a:custGeom>
                <a:solidFill>
                  <a:srgbClr val="7E4C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1" name="Freeform 2656"/>
                <p:cNvSpPr>
                  <a:spLocks noEditPoints="1"/>
                </p:cNvSpPr>
                <p:nvPr/>
              </p:nvSpPr>
              <p:spPr bwMode="auto">
                <a:xfrm>
                  <a:off x="3999" y="3621"/>
                  <a:ext cx="8" cy="9"/>
                </a:xfrm>
                <a:custGeom>
                  <a:avLst/>
                  <a:gdLst>
                    <a:gd name="T0" fmla="*/ 6 w 6"/>
                    <a:gd name="T1" fmla="*/ 0 h 7"/>
                    <a:gd name="T2" fmla="*/ 6 w 6"/>
                    <a:gd name="T3" fmla="*/ 0 h 7"/>
                    <a:gd name="T4" fmla="*/ 0 w 6"/>
                    <a:gd name="T5" fmla="*/ 6 h 7"/>
                    <a:gd name="T6" fmla="*/ 1 w 6"/>
                    <a:gd name="T7" fmla="*/ 7 h 7"/>
                    <a:gd name="T8" fmla="*/ 1 w 6"/>
                    <a:gd name="T9" fmla="*/ 7 h 7"/>
                    <a:gd name="T10" fmla="*/ 6 w 6"/>
                    <a:gd name="T11" fmla="*/ 0 h 7"/>
                    <a:gd name="T12" fmla="*/ 6 w 6"/>
                    <a:gd name="T13" fmla="*/ 0 h 7"/>
                    <a:gd name="T14" fmla="*/ 6 w 6"/>
                    <a:gd name="T15" fmla="*/ 0 h 7"/>
                    <a:gd name="T16" fmla="*/ 6 w 6"/>
                    <a:gd name="T17" fmla="*/ 0 h 7"/>
                    <a:gd name="T18" fmla="*/ 6 w 6"/>
                    <a:gd name="T19" fmla="*/ 0 h 7"/>
                    <a:gd name="T20" fmla="*/ 6 w 6"/>
                    <a:gd name="T21" fmla="*/ 0 h 7"/>
                    <a:gd name="T22" fmla="*/ 6 w 6"/>
                    <a:gd name="T23" fmla="*/ 0 h 7"/>
                    <a:gd name="T24" fmla="*/ 6 w 6"/>
                    <a:gd name="T25" fmla="*/ 0 h 7"/>
                    <a:gd name="T26" fmla="*/ 6 w 6"/>
                    <a:gd name="T2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6" h="7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1"/>
                        <a:pt x="0" y="3"/>
                        <a:pt x="0" y="6"/>
                      </a:cubicBezTo>
                      <a:cubicBezTo>
                        <a:pt x="0" y="6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6" y="7"/>
                        <a:pt x="5" y="3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E8D7D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2" name="Freeform 2657"/>
                <p:cNvSpPr/>
                <p:nvPr/>
              </p:nvSpPr>
              <p:spPr bwMode="auto">
                <a:xfrm>
                  <a:off x="3398" y="3927"/>
                  <a:ext cx="58" cy="71"/>
                </a:xfrm>
                <a:custGeom>
                  <a:avLst/>
                  <a:gdLst>
                    <a:gd name="T0" fmla="*/ 5 w 46"/>
                    <a:gd name="T1" fmla="*/ 0 h 57"/>
                    <a:gd name="T2" fmla="*/ 5 w 46"/>
                    <a:gd name="T3" fmla="*/ 0 h 57"/>
                    <a:gd name="T4" fmla="*/ 0 w 46"/>
                    <a:gd name="T5" fmla="*/ 12 h 57"/>
                    <a:gd name="T6" fmla="*/ 0 w 46"/>
                    <a:gd name="T7" fmla="*/ 12 h 57"/>
                    <a:gd name="T8" fmla="*/ 0 w 46"/>
                    <a:gd name="T9" fmla="*/ 12 h 57"/>
                    <a:gd name="T10" fmla="*/ 12 w 46"/>
                    <a:gd name="T11" fmla="*/ 24 h 57"/>
                    <a:gd name="T12" fmla="*/ 19 w 46"/>
                    <a:gd name="T13" fmla="*/ 23 h 57"/>
                    <a:gd name="T14" fmla="*/ 21 w 46"/>
                    <a:gd name="T15" fmla="*/ 22 h 57"/>
                    <a:gd name="T16" fmla="*/ 20 w 46"/>
                    <a:gd name="T17" fmla="*/ 23 h 57"/>
                    <a:gd name="T18" fmla="*/ 17 w 46"/>
                    <a:gd name="T19" fmla="*/ 27 h 57"/>
                    <a:gd name="T20" fmla="*/ 17 w 46"/>
                    <a:gd name="T21" fmla="*/ 36 h 57"/>
                    <a:gd name="T22" fmla="*/ 17 w 46"/>
                    <a:gd name="T23" fmla="*/ 36 h 57"/>
                    <a:gd name="T24" fmla="*/ 20 w 46"/>
                    <a:gd name="T25" fmla="*/ 33 h 57"/>
                    <a:gd name="T26" fmla="*/ 22 w 46"/>
                    <a:gd name="T27" fmla="*/ 31 h 57"/>
                    <a:gd name="T28" fmla="*/ 23 w 46"/>
                    <a:gd name="T29" fmla="*/ 36 h 57"/>
                    <a:gd name="T30" fmla="*/ 19 w 46"/>
                    <a:gd name="T31" fmla="*/ 42 h 57"/>
                    <a:gd name="T32" fmla="*/ 15 w 46"/>
                    <a:gd name="T33" fmla="*/ 42 h 57"/>
                    <a:gd name="T34" fmla="*/ 7 w 46"/>
                    <a:gd name="T35" fmla="*/ 41 h 57"/>
                    <a:gd name="T36" fmla="*/ 5 w 46"/>
                    <a:gd name="T37" fmla="*/ 57 h 57"/>
                    <a:gd name="T38" fmla="*/ 5 w 46"/>
                    <a:gd name="T39" fmla="*/ 57 h 57"/>
                    <a:gd name="T40" fmla="*/ 19 w 46"/>
                    <a:gd name="T41" fmla="*/ 52 h 57"/>
                    <a:gd name="T42" fmla="*/ 19 w 46"/>
                    <a:gd name="T43" fmla="*/ 52 h 57"/>
                    <a:gd name="T44" fmla="*/ 24 w 46"/>
                    <a:gd name="T45" fmla="*/ 52 h 57"/>
                    <a:gd name="T46" fmla="*/ 29 w 46"/>
                    <a:gd name="T47" fmla="*/ 53 h 57"/>
                    <a:gd name="T48" fmla="*/ 36 w 46"/>
                    <a:gd name="T49" fmla="*/ 49 h 57"/>
                    <a:gd name="T50" fmla="*/ 34 w 46"/>
                    <a:gd name="T51" fmla="*/ 42 h 57"/>
                    <a:gd name="T52" fmla="*/ 34 w 46"/>
                    <a:gd name="T53" fmla="*/ 42 h 57"/>
                    <a:gd name="T54" fmla="*/ 45 w 46"/>
                    <a:gd name="T55" fmla="*/ 15 h 57"/>
                    <a:gd name="T56" fmla="*/ 42 w 46"/>
                    <a:gd name="T57" fmla="*/ 11 h 57"/>
                    <a:gd name="T58" fmla="*/ 40 w 46"/>
                    <a:gd name="T59" fmla="*/ 11 h 57"/>
                    <a:gd name="T60" fmla="*/ 38 w 46"/>
                    <a:gd name="T61" fmla="*/ 12 h 57"/>
                    <a:gd name="T62" fmla="*/ 36 w 46"/>
                    <a:gd name="T63" fmla="*/ 7 h 57"/>
                    <a:gd name="T64" fmla="*/ 36 w 46"/>
                    <a:gd name="T65" fmla="*/ 7 h 57"/>
                    <a:gd name="T66" fmla="*/ 35 w 46"/>
                    <a:gd name="T67" fmla="*/ 7 h 57"/>
                    <a:gd name="T68" fmla="*/ 28 w 46"/>
                    <a:gd name="T69" fmla="*/ 12 h 57"/>
                    <a:gd name="T70" fmla="*/ 20 w 46"/>
                    <a:gd name="T71" fmla="*/ 16 h 57"/>
                    <a:gd name="T72" fmla="*/ 19 w 46"/>
                    <a:gd name="T73" fmla="*/ 16 h 57"/>
                    <a:gd name="T74" fmla="*/ 19 w 46"/>
                    <a:gd name="T75" fmla="*/ 16 h 57"/>
                    <a:gd name="T76" fmla="*/ 16 w 46"/>
                    <a:gd name="T77" fmla="*/ 17 h 57"/>
                    <a:gd name="T78" fmla="*/ 13 w 46"/>
                    <a:gd name="T79" fmla="*/ 19 h 57"/>
                    <a:gd name="T80" fmla="*/ 9 w 46"/>
                    <a:gd name="T81" fmla="*/ 16 h 57"/>
                    <a:gd name="T82" fmla="*/ 10 w 46"/>
                    <a:gd name="T83" fmla="*/ 6 h 57"/>
                    <a:gd name="T84" fmla="*/ 10 w 46"/>
                    <a:gd name="T85" fmla="*/ 3 h 57"/>
                    <a:gd name="T86" fmla="*/ 10 w 46"/>
                    <a:gd name="T87" fmla="*/ 3 h 57"/>
                    <a:gd name="T88" fmla="*/ 5 w 46"/>
                    <a:gd name="T89" fmla="*/ 0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" h="57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4"/>
                        <a:pt x="2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19"/>
                        <a:pt x="5" y="24"/>
                        <a:pt x="12" y="24"/>
                      </a:cubicBezTo>
                      <a:cubicBezTo>
                        <a:pt x="14" y="24"/>
                        <a:pt x="16" y="24"/>
                        <a:pt x="19" y="23"/>
                      </a:cubicBezTo>
                      <a:cubicBezTo>
                        <a:pt x="20" y="22"/>
                        <a:pt x="20" y="22"/>
                        <a:pt x="21" y="22"/>
                      </a:cubicBezTo>
                      <a:cubicBezTo>
                        <a:pt x="20" y="22"/>
                        <a:pt x="20" y="23"/>
                        <a:pt x="20" y="23"/>
                      </a:cubicBezTo>
                      <a:cubicBezTo>
                        <a:pt x="18" y="25"/>
                        <a:pt x="18" y="26"/>
                        <a:pt x="17" y="27"/>
                      </a:cubicBezTo>
                      <a:cubicBezTo>
                        <a:pt x="14" y="30"/>
                        <a:pt x="11" y="32"/>
                        <a:pt x="17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9" y="34"/>
                        <a:pt x="20" y="33"/>
                      </a:cubicBezTo>
                      <a:cubicBezTo>
                        <a:pt x="21" y="32"/>
                        <a:pt x="21" y="31"/>
                        <a:pt x="22" y="31"/>
                      </a:cubicBezTo>
                      <a:cubicBezTo>
                        <a:pt x="22" y="31"/>
                        <a:pt x="23" y="32"/>
                        <a:pt x="23" y="36"/>
                      </a:cubicBezTo>
                      <a:cubicBezTo>
                        <a:pt x="23" y="41"/>
                        <a:pt x="21" y="42"/>
                        <a:pt x="19" y="42"/>
                      </a:cubicBezTo>
                      <a:cubicBezTo>
                        <a:pt x="18" y="42"/>
                        <a:pt x="16" y="42"/>
                        <a:pt x="15" y="42"/>
                      </a:cubicBezTo>
                      <a:cubicBezTo>
                        <a:pt x="12" y="41"/>
                        <a:pt x="9" y="41"/>
                        <a:pt x="7" y="41"/>
                      </a:cubicBezTo>
                      <a:cubicBezTo>
                        <a:pt x="0" y="41"/>
                        <a:pt x="1" y="44"/>
                        <a:pt x="5" y="57"/>
                      </a:cubicBezTo>
                      <a:cubicBezTo>
                        <a:pt x="5" y="57"/>
                        <a:pt x="5" y="57"/>
                        <a:pt x="5" y="57"/>
                      </a:cubicBezTo>
                      <a:cubicBezTo>
                        <a:pt x="8" y="52"/>
                        <a:pt x="13" y="52"/>
                        <a:pt x="19" y="52"/>
                      </a:cubicBezTo>
                      <a:cubicBezTo>
                        <a:pt x="19" y="52"/>
                        <a:pt x="19" y="52"/>
                        <a:pt x="19" y="52"/>
                      </a:cubicBezTo>
                      <a:cubicBezTo>
                        <a:pt x="21" y="52"/>
                        <a:pt x="22" y="52"/>
                        <a:pt x="24" y="52"/>
                      </a:cubicBezTo>
                      <a:cubicBezTo>
                        <a:pt x="26" y="53"/>
                        <a:pt x="27" y="53"/>
                        <a:pt x="29" y="53"/>
                      </a:cubicBezTo>
                      <a:cubicBezTo>
                        <a:pt x="31" y="53"/>
                        <a:pt x="34" y="52"/>
                        <a:pt x="36" y="49"/>
                      </a:cubicBezTo>
                      <a:cubicBezTo>
                        <a:pt x="33" y="47"/>
                        <a:pt x="33" y="45"/>
                        <a:pt x="34" y="42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41" y="34"/>
                        <a:pt x="35" y="22"/>
                        <a:pt x="45" y="15"/>
                      </a:cubicBezTo>
                      <a:cubicBezTo>
                        <a:pt x="46" y="14"/>
                        <a:pt x="45" y="11"/>
                        <a:pt x="42" y="11"/>
                      </a:cubicBezTo>
                      <a:cubicBezTo>
                        <a:pt x="42" y="11"/>
                        <a:pt x="41" y="11"/>
                        <a:pt x="40" y="11"/>
                      </a:cubicBezTo>
                      <a:cubicBezTo>
                        <a:pt x="39" y="12"/>
                        <a:pt x="39" y="12"/>
                        <a:pt x="38" y="12"/>
                      </a:cubicBezTo>
                      <a:cubicBezTo>
                        <a:pt x="35" y="12"/>
                        <a:pt x="37" y="8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2" y="7"/>
                        <a:pt x="30" y="9"/>
                        <a:pt x="28" y="12"/>
                      </a:cubicBezTo>
                      <a:cubicBezTo>
                        <a:pt x="26" y="14"/>
                        <a:pt x="23" y="16"/>
                        <a:pt x="20" y="16"/>
                      </a:cubicBezTo>
                      <a:cubicBezTo>
                        <a:pt x="20" y="16"/>
                        <a:pt x="20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8" y="16"/>
                        <a:pt x="17" y="17"/>
                        <a:pt x="16" y="17"/>
                      </a:cubicBezTo>
                      <a:cubicBezTo>
                        <a:pt x="15" y="18"/>
                        <a:pt x="14" y="19"/>
                        <a:pt x="13" y="19"/>
                      </a:cubicBezTo>
                      <a:cubicBezTo>
                        <a:pt x="12" y="19"/>
                        <a:pt x="11" y="18"/>
                        <a:pt x="9" y="16"/>
                      </a:cubicBezTo>
                      <a:cubicBezTo>
                        <a:pt x="7" y="12"/>
                        <a:pt x="7" y="9"/>
                        <a:pt x="10" y="6"/>
                      </a:cubicBezTo>
                      <a:cubicBezTo>
                        <a:pt x="11" y="6"/>
                        <a:pt x="10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2"/>
                        <a:pt x="7" y="1"/>
                        <a:pt x="5" y="0"/>
                      </a:cubicBezTo>
                    </a:path>
                  </a:pathLst>
                </a:custGeom>
                <a:solidFill>
                  <a:srgbClr val="4B2C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3" name="Freeform 2658"/>
                <p:cNvSpPr>
                  <a:spLocks noEditPoints="1"/>
                </p:cNvSpPr>
                <p:nvPr/>
              </p:nvSpPr>
              <p:spPr bwMode="auto">
                <a:xfrm>
                  <a:off x="3444" y="3954"/>
                  <a:ext cx="38" cy="56"/>
                </a:xfrm>
                <a:custGeom>
                  <a:avLst/>
                  <a:gdLst>
                    <a:gd name="T0" fmla="*/ 0 w 30"/>
                    <a:gd name="T1" fmla="*/ 27 h 44"/>
                    <a:gd name="T2" fmla="*/ 0 w 30"/>
                    <a:gd name="T3" fmla="*/ 27 h 44"/>
                    <a:gd name="T4" fmla="*/ 0 w 30"/>
                    <a:gd name="T5" fmla="*/ 27 h 44"/>
                    <a:gd name="T6" fmla="*/ 0 w 30"/>
                    <a:gd name="T7" fmla="*/ 27 h 44"/>
                    <a:gd name="T8" fmla="*/ 17 w 30"/>
                    <a:gd name="T9" fmla="*/ 0 h 44"/>
                    <a:gd name="T10" fmla="*/ 5 w 30"/>
                    <a:gd name="T11" fmla="*/ 15 h 44"/>
                    <a:gd name="T12" fmla="*/ 0 w 30"/>
                    <a:gd name="T13" fmla="*/ 27 h 44"/>
                    <a:gd name="T14" fmla="*/ 3 w 30"/>
                    <a:gd name="T15" fmla="*/ 44 h 44"/>
                    <a:gd name="T16" fmla="*/ 22 w 30"/>
                    <a:gd name="T17" fmla="*/ 36 h 44"/>
                    <a:gd name="T18" fmla="*/ 23 w 30"/>
                    <a:gd name="T19" fmla="*/ 36 h 44"/>
                    <a:gd name="T20" fmla="*/ 23 w 30"/>
                    <a:gd name="T21" fmla="*/ 36 h 44"/>
                    <a:gd name="T22" fmla="*/ 14 w 30"/>
                    <a:gd name="T23" fmla="*/ 30 h 44"/>
                    <a:gd name="T24" fmla="*/ 23 w 30"/>
                    <a:gd name="T25" fmla="*/ 13 h 44"/>
                    <a:gd name="T26" fmla="*/ 27 w 30"/>
                    <a:gd name="T27" fmla="*/ 7 h 44"/>
                    <a:gd name="T28" fmla="*/ 27 w 30"/>
                    <a:gd name="T29" fmla="*/ 7 h 44"/>
                    <a:gd name="T30" fmla="*/ 17 w 30"/>
                    <a:gd name="T31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0" h="44">
                      <a:moveTo>
                        <a:pt x="0" y="27"/>
                      </a:move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moveTo>
                        <a:pt x="17" y="0"/>
                      </a:moveTo>
                      <a:cubicBezTo>
                        <a:pt x="13" y="0"/>
                        <a:pt x="10" y="5"/>
                        <a:pt x="5" y="15"/>
                      </a:cubicBezTo>
                      <a:cubicBezTo>
                        <a:pt x="9" y="21"/>
                        <a:pt x="5" y="25"/>
                        <a:pt x="0" y="27"/>
                      </a:cubicBezTo>
                      <a:cubicBezTo>
                        <a:pt x="20" y="28"/>
                        <a:pt x="3" y="38"/>
                        <a:pt x="3" y="44"/>
                      </a:cubicBezTo>
                      <a:cubicBezTo>
                        <a:pt x="11" y="44"/>
                        <a:pt x="15" y="36"/>
                        <a:pt x="22" y="36"/>
                      </a:cubicBezTo>
                      <a:cubicBezTo>
                        <a:pt x="22" y="36"/>
                        <a:pt x="22" y="36"/>
                        <a:pt x="23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0" y="34"/>
                        <a:pt x="17" y="33"/>
                        <a:pt x="14" y="30"/>
                      </a:cubicBezTo>
                      <a:cubicBezTo>
                        <a:pt x="21" y="27"/>
                        <a:pt x="30" y="24"/>
                        <a:pt x="23" y="13"/>
                      </a:cubicBezTo>
                      <a:cubicBezTo>
                        <a:pt x="22" y="12"/>
                        <a:pt x="25" y="9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2" y="2"/>
                        <a:pt x="20" y="0"/>
                        <a:pt x="17" y="0"/>
                      </a:cubicBezTo>
                    </a:path>
                  </a:pathLst>
                </a:custGeom>
                <a:solidFill>
                  <a:srgbClr val="53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4" name="Freeform 2659"/>
                <p:cNvSpPr/>
                <p:nvPr/>
              </p:nvSpPr>
              <p:spPr bwMode="auto">
                <a:xfrm>
                  <a:off x="3415" y="4012"/>
                  <a:ext cx="10" cy="10"/>
                </a:xfrm>
                <a:custGeom>
                  <a:avLst/>
                  <a:gdLst>
                    <a:gd name="T0" fmla="*/ 4 w 8"/>
                    <a:gd name="T1" fmla="*/ 0 h 8"/>
                    <a:gd name="T2" fmla="*/ 2 w 8"/>
                    <a:gd name="T3" fmla="*/ 0 h 8"/>
                    <a:gd name="T4" fmla="*/ 5 w 8"/>
                    <a:gd name="T5" fmla="*/ 8 h 8"/>
                    <a:gd name="T6" fmla="*/ 5 w 8"/>
                    <a:gd name="T7" fmla="*/ 8 h 8"/>
                    <a:gd name="T8" fmla="*/ 5 w 8"/>
                    <a:gd name="T9" fmla="*/ 8 h 8"/>
                    <a:gd name="T10" fmla="*/ 5 w 8"/>
                    <a:gd name="T11" fmla="*/ 0 h 8"/>
                    <a:gd name="T12" fmla="*/ 4 w 8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0" y="4"/>
                        <a:pt x="3" y="5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5"/>
                        <a:pt x="8" y="2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6734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5" name="Freeform 2660"/>
                <p:cNvSpPr/>
                <p:nvPr/>
              </p:nvSpPr>
              <p:spPr bwMode="auto">
                <a:xfrm>
                  <a:off x="3397" y="3835"/>
                  <a:ext cx="68" cy="51"/>
                </a:xfrm>
                <a:custGeom>
                  <a:avLst/>
                  <a:gdLst>
                    <a:gd name="T0" fmla="*/ 8 w 54"/>
                    <a:gd name="T1" fmla="*/ 0 h 41"/>
                    <a:gd name="T2" fmla="*/ 3 w 54"/>
                    <a:gd name="T3" fmla="*/ 16 h 41"/>
                    <a:gd name="T4" fmla="*/ 4 w 54"/>
                    <a:gd name="T5" fmla="*/ 16 h 41"/>
                    <a:gd name="T6" fmla="*/ 9 w 54"/>
                    <a:gd name="T7" fmla="*/ 11 h 41"/>
                    <a:gd name="T8" fmla="*/ 3 w 54"/>
                    <a:gd name="T9" fmla="*/ 22 h 41"/>
                    <a:gd name="T10" fmla="*/ 3 w 54"/>
                    <a:gd name="T11" fmla="*/ 22 h 41"/>
                    <a:gd name="T12" fmla="*/ 0 w 54"/>
                    <a:gd name="T13" fmla="*/ 30 h 41"/>
                    <a:gd name="T14" fmla="*/ 0 w 54"/>
                    <a:gd name="T15" fmla="*/ 30 h 41"/>
                    <a:gd name="T16" fmla="*/ 0 w 54"/>
                    <a:gd name="T17" fmla="*/ 30 h 41"/>
                    <a:gd name="T18" fmla="*/ 8 w 54"/>
                    <a:gd name="T19" fmla="*/ 36 h 41"/>
                    <a:gd name="T20" fmla="*/ 17 w 54"/>
                    <a:gd name="T21" fmla="*/ 22 h 41"/>
                    <a:gd name="T22" fmla="*/ 22 w 54"/>
                    <a:gd name="T23" fmla="*/ 23 h 41"/>
                    <a:gd name="T24" fmla="*/ 15 w 54"/>
                    <a:gd name="T25" fmla="*/ 33 h 41"/>
                    <a:gd name="T26" fmla="*/ 21 w 54"/>
                    <a:gd name="T27" fmla="*/ 37 h 41"/>
                    <a:gd name="T28" fmla="*/ 27 w 54"/>
                    <a:gd name="T29" fmla="*/ 35 h 41"/>
                    <a:gd name="T30" fmla="*/ 28 w 54"/>
                    <a:gd name="T31" fmla="*/ 34 h 41"/>
                    <a:gd name="T32" fmla="*/ 29 w 54"/>
                    <a:gd name="T33" fmla="*/ 37 h 41"/>
                    <a:gd name="T34" fmla="*/ 25 w 54"/>
                    <a:gd name="T35" fmla="*/ 40 h 41"/>
                    <a:gd name="T36" fmla="*/ 29 w 54"/>
                    <a:gd name="T37" fmla="*/ 41 h 41"/>
                    <a:gd name="T38" fmla="*/ 36 w 54"/>
                    <a:gd name="T39" fmla="*/ 38 h 41"/>
                    <a:gd name="T40" fmla="*/ 36 w 54"/>
                    <a:gd name="T41" fmla="*/ 38 h 41"/>
                    <a:gd name="T42" fmla="*/ 36 w 54"/>
                    <a:gd name="T43" fmla="*/ 38 h 41"/>
                    <a:gd name="T44" fmla="*/ 41 w 54"/>
                    <a:gd name="T45" fmla="*/ 35 h 41"/>
                    <a:gd name="T46" fmla="*/ 41 w 54"/>
                    <a:gd name="T47" fmla="*/ 35 h 41"/>
                    <a:gd name="T48" fmla="*/ 50 w 54"/>
                    <a:gd name="T49" fmla="*/ 20 h 41"/>
                    <a:gd name="T50" fmla="*/ 47 w 54"/>
                    <a:gd name="T51" fmla="*/ 20 h 41"/>
                    <a:gd name="T52" fmla="*/ 39 w 54"/>
                    <a:gd name="T53" fmla="*/ 29 h 41"/>
                    <a:gd name="T54" fmla="*/ 34 w 54"/>
                    <a:gd name="T55" fmla="*/ 31 h 41"/>
                    <a:gd name="T56" fmla="*/ 30 w 54"/>
                    <a:gd name="T57" fmla="*/ 29 h 41"/>
                    <a:gd name="T58" fmla="*/ 31 w 54"/>
                    <a:gd name="T59" fmla="*/ 22 h 41"/>
                    <a:gd name="T60" fmla="*/ 35 w 54"/>
                    <a:gd name="T61" fmla="*/ 18 h 41"/>
                    <a:gd name="T62" fmla="*/ 37 w 54"/>
                    <a:gd name="T63" fmla="*/ 9 h 41"/>
                    <a:gd name="T64" fmla="*/ 33 w 54"/>
                    <a:gd name="T65" fmla="*/ 8 h 41"/>
                    <a:gd name="T66" fmla="*/ 28 w 54"/>
                    <a:gd name="T67" fmla="*/ 12 h 41"/>
                    <a:gd name="T68" fmla="*/ 23 w 54"/>
                    <a:gd name="T69" fmla="*/ 16 h 41"/>
                    <a:gd name="T70" fmla="*/ 21 w 54"/>
                    <a:gd name="T71" fmla="*/ 16 h 41"/>
                    <a:gd name="T72" fmla="*/ 19 w 54"/>
                    <a:gd name="T73" fmla="*/ 0 h 41"/>
                    <a:gd name="T74" fmla="*/ 19 w 54"/>
                    <a:gd name="T75" fmla="*/ 0 h 41"/>
                    <a:gd name="T76" fmla="*/ 15 w 54"/>
                    <a:gd name="T77" fmla="*/ 3 h 41"/>
                    <a:gd name="T78" fmla="*/ 11 w 54"/>
                    <a:gd name="T79" fmla="*/ 6 h 41"/>
                    <a:gd name="T80" fmla="*/ 8 w 54"/>
                    <a:gd name="T81" fmla="*/ 0 h 41"/>
                    <a:gd name="T82" fmla="*/ 8 w 54"/>
                    <a:gd name="T83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4" h="41">
                      <a:moveTo>
                        <a:pt x="8" y="0"/>
                      </a:moveTo>
                      <a:cubicBezTo>
                        <a:pt x="0" y="3"/>
                        <a:pt x="7" y="11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7" y="16"/>
                        <a:pt x="7" y="13"/>
                        <a:pt x="9" y="11"/>
                      </a:cubicBezTo>
                      <a:cubicBezTo>
                        <a:pt x="11" y="18"/>
                        <a:pt x="6" y="19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2" y="24"/>
                        <a:pt x="1" y="27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3" y="32"/>
                        <a:pt x="5" y="33"/>
                        <a:pt x="8" y="36"/>
                      </a:cubicBezTo>
                      <a:cubicBezTo>
                        <a:pt x="9" y="29"/>
                        <a:pt x="10" y="22"/>
                        <a:pt x="17" y="22"/>
                      </a:cubicBezTo>
                      <a:cubicBezTo>
                        <a:pt x="19" y="22"/>
                        <a:pt x="20" y="22"/>
                        <a:pt x="22" y="23"/>
                      </a:cubicBezTo>
                      <a:cubicBezTo>
                        <a:pt x="21" y="27"/>
                        <a:pt x="13" y="28"/>
                        <a:pt x="15" y="33"/>
                      </a:cubicBezTo>
                      <a:cubicBezTo>
                        <a:pt x="17" y="35"/>
                        <a:pt x="19" y="37"/>
                        <a:pt x="21" y="37"/>
                      </a:cubicBezTo>
                      <a:cubicBezTo>
                        <a:pt x="23" y="37"/>
                        <a:pt x="25" y="36"/>
                        <a:pt x="27" y="35"/>
                      </a:cubicBezTo>
                      <a:cubicBezTo>
                        <a:pt x="27" y="34"/>
                        <a:pt x="28" y="34"/>
                        <a:pt x="28" y="34"/>
                      </a:cubicBezTo>
                      <a:cubicBezTo>
                        <a:pt x="29" y="34"/>
                        <a:pt x="30" y="35"/>
                        <a:pt x="29" y="37"/>
                      </a:cubicBezTo>
                      <a:cubicBezTo>
                        <a:pt x="29" y="38"/>
                        <a:pt x="27" y="39"/>
                        <a:pt x="25" y="40"/>
                      </a:cubicBezTo>
                      <a:cubicBezTo>
                        <a:pt x="26" y="41"/>
                        <a:pt x="28" y="41"/>
                        <a:pt x="29" y="41"/>
                      </a:cubicBezTo>
                      <a:cubicBezTo>
                        <a:pt x="31" y="41"/>
                        <a:pt x="34" y="39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8" y="37"/>
                        <a:pt x="40" y="36"/>
                        <a:pt x="41" y="35"/>
                      </a:cubicBezTo>
                      <a:cubicBezTo>
                        <a:pt x="41" y="35"/>
                        <a:pt x="41" y="35"/>
                        <a:pt x="41" y="35"/>
                      </a:cubicBezTo>
                      <a:cubicBezTo>
                        <a:pt x="54" y="35"/>
                        <a:pt x="47" y="25"/>
                        <a:pt x="50" y="20"/>
                      </a:cubicBezTo>
                      <a:cubicBezTo>
                        <a:pt x="49" y="20"/>
                        <a:pt x="48" y="20"/>
                        <a:pt x="47" y="20"/>
                      </a:cubicBezTo>
                      <a:cubicBezTo>
                        <a:pt x="41" y="20"/>
                        <a:pt x="44" y="27"/>
                        <a:pt x="39" y="29"/>
                      </a:cubicBezTo>
                      <a:cubicBezTo>
                        <a:pt x="37" y="30"/>
                        <a:pt x="35" y="31"/>
                        <a:pt x="34" y="31"/>
                      </a:cubicBezTo>
                      <a:cubicBezTo>
                        <a:pt x="33" y="31"/>
                        <a:pt x="31" y="30"/>
                        <a:pt x="30" y="29"/>
                      </a:cubicBezTo>
                      <a:cubicBezTo>
                        <a:pt x="23" y="25"/>
                        <a:pt x="31" y="24"/>
                        <a:pt x="31" y="22"/>
                      </a:cubicBezTo>
                      <a:cubicBezTo>
                        <a:pt x="32" y="20"/>
                        <a:pt x="34" y="19"/>
                        <a:pt x="35" y="18"/>
                      </a:cubicBezTo>
                      <a:cubicBezTo>
                        <a:pt x="39" y="16"/>
                        <a:pt x="39" y="11"/>
                        <a:pt x="37" y="9"/>
                      </a:cubicBezTo>
                      <a:cubicBezTo>
                        <a:pt x="36" y="8"/>
                        <a:pt x="34" y="8"/>
                        <a:pt x="33" y="8"/>
                      </a:cubicBezTo>
                      <a:cubicBezTo>
                        <a:pt x="31" y="8"/>
                        <a:pt x="29" y="9"/>
                        <a:pt x="28" y="12"/>
                      </a:cubicBezTo>
                      <a:cubicBezTo>
                        <a:pt x="27" y="14"/>
                        <a:pt x="25" y="16"/>
                        <a:pt x="23" y="16"/>
                      </a:cubicBezTo>
                      <a:cubicBezTo>
                        <a:pt x="22" y="16"/>
                        <a:pt x="22" y="16"/>
                        <a:pt x="21" y="16"/>
                      </a:cubicBezTo>
                      <a:cubicBezTo>
                        <a:pt x="19" y="11"/>
                        <a:pt x="24" y="5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8" y="0"/>
                        <a:pt x="16" y="2"/>
                        <a:pt x="15" y="3"/>
                      </a:cubicBezTo>
                      <a:cubicBezTo>
                        <a:pt x="14" y="5"/>
                        <a:pt x="12" y="6"/>
                        <a:pt x="11" y="6"/>
                      </a:cubicBezTo>
                      <a:cubicBezTo>
                        <a:pt x="10" y="6"/>
                        <a:pt x="9" y="5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862B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6" name="Freeform 2661"/>
                <p:cNvSpPr>
                  <a:spLocks noEditPoints="1"/>
                </p:cNvSpPr>
                <p:nvPr/>
              </p:nvSpPr>
              <p:spPr bwMode="auto">
                <a:xfrm>
                  <a:off x="3357" y="3816"/>
                  <a:ext cx="53" cy="44"/>
                </a:xfrm>
                <a:custGeom>
                  <a:avLst/>
                  <a:gdLst>
                    <a:gd name="T0" fmla="*/ 26 w 42"/>
                    <a:gd name="T1" fmla="*/ 26 h 35"/>
                    <a:gd name="T2" fmla="*/ 20 w 42"/>
                    <a:gd name="T3" fmla="*/ 18 h 35"/>
                    <a:gd name="T4" fmla="*/ 31 w 42"/>
                    <a:gd name="T5" fmla="*/ 23 h 35"/>
                    <a:gd name="T6" fmla="*/ 30 w 42"/>
                    <a:gd name="T7" fmla="*/ 25 h 35"/>
                    <a:gd name="T8" fmla="*/ 26 w 42"/>
                    <a:gd name="T9" fmla="*/ 26 h 35"/>
                    <a:gd name="T10" fmla="*/ 16 w 42"/>
                    <a:gd name="T11" fmla="*/ 0 h 35"/>
                    <a:gd name="T12" fmla="*/ 5 w 42"/>
                    <a:gd name="T13" fmla="*/ 4 h 35"/>
                    <a:gd name="T14" fmla="*/ 5 w 42"/>
                    <a:gd name="T15" fmla="*/ 4 h 35"/>
                    <a:gd name="T16" fmla="*/ 5 w 42"/>
                    <a:gd name="T17" fmla="*/ 4 h 35"/>
                    <a:gd name="T18" fmla="*/ 5 w 42"/>
                    <a:gd name="T19" fmla="*/ 4 h 35"/>
                    <a:gd name="T20" fmla="*/ 5 w 42"/>
                    <a:gd name="T21" fmla="*/ 4 h 35"/>
                    <a:gd name="T22" fmla="*/ 2 w 42"/>
                    <a:gd name="T23" fmla="*/ 14 h 35"/>
                    <a:gd name="T24" fmla="*/ 2 w 42"/>
                    <a:gd name="T25" fmla="*/ 14 h 35"/>
                    <a:gd name="T26" fmla="*/ 2 w 42"/>
                    <a:gd name="T27" fmla="*/ 14 h 35"/>
                    <a:gd name="T28" fmla="*/ 8 w 42"/>
                    <a:gd name="T29" fmla="*/ 26 h 35"/>
                    <a:gd name="T30" fmla="*/ 10 w 42"/>
                    <a:gd name="T31" fmla="*/ 26 h 35"/>
                    <a:gd name="T32" fmla="*/ 10 w 42"/>
                    <a:gd name="T33" fmla="*/ 26 h 35"/>
                    <a:gd name="T34" fmla="*/ 14 w 42"/>
                    <a:gd name="T35" fmla="*/ 29 h 35"/>
                    <a:gd name="T36" fmla="*/ 14 w 42"/>
                    <a:gd name="T37" fmla="*/ 29 h 35"/>
                    <a:gd name="T38" fmla="*/ 14 w 42"/>
                    <a:gd name="T39" fmla="*/ 29 h 35"/>
                    <a:gd name="T40" fmla="*/ 13 w 42"/>
                    <a:gd name="T41" fmla="*/ 35 h 35"/>
                    <a:gd name="T42" fmla="*/ 17 w 42"/>
                    <a:gd name="T43" fmla="*/ 34 h 35"/>
                    <a:gd name="T44" fmla="*/ 17 w 42"/>
                    <a:gd name="T45" fmla="*/ 34 h 35"/>
                    <a:gd name="T46" fmla="*/ 17 w 42"/>
                    <a:gd name="T47" fmla="*/ 34 h 35"/>
                    <a:gd name="T48" fmla="*/ 25 w 42"/>
                    <a:gd name="T49" fmla="*/ 31 h 35"/>
                    <a:gd name="T50" fmla="*/ 34 w 42"/>
                    <a:gd name="T51" fmla="*/ 33 h 35"/>
                    <a:gd name="T52" fmla="*/ 34 w 42"/>
                    <a:gd name="T53" fmla="*/ 33 h 35"/>
                    <a:gd name="T54" fmla="*/ 34 w 42"/>
                    <a:gd name="T55" fmla="*/ 33 h 35"/>
                    <a:gd name="T56" fmla="*/ 35 w 42"/>
                    <a:gd name="T57" fmla="*/ 31 h 35"/>
                    <a:gd name="T58" fmla="*/ 35 w 42"/>
                    <a:gd name="T59" fmla="*/ 31 h 35"/>
                    <a:gd name="T60" fmla="*/ 40 w 42"/>
                    <a:gd name="T61" fmla="*/ 15 h 35"/>
                    <a:gd name="T62" fmla="*/ 40 w 42"/>
                    <a:gd name="T63" fmla="*/ 15 h 35"/>
                    <a:gd name="T64" fmla="*/ 40 w 42"/>
                    <a:gd name="T65" fmla="*/ 15 h 35"/>
                    <a:gd name="T66" fmla="*/ 36 w 42"/>
                    <a:gd name="T67" fmla="*/ 3 h 35"/>
                    <a:gd name="T68" fmla="*/ 34 w 42"/>
                    <a:gd name="T69" fmla="*/ 2 h 35"/>
                    <a:gd name="T70" fmla="*/ 29 w 42"/>
                    <a:gd name="T71" fmla="*/ 9 h 35"/>
                    <a:gd name="T72" fmla="*/ 24 w 42"/>
                    <a:gd name="T73" fmla="*/ 12 h 35"/>
                    <a:gd name="T74" fmla="*/ 21 w 42"/>
                    <a:gd name="T75" fmla="*/ 11 h 35"/>
                    <a:gd name="T76" fmla="*/ 21 w 42"/>
                    <a:gd name="T77" fmla="*/ 5 h 35"/>
                    <a:gd name="T78" fmla="*/ 21 w 42"/>
                    <a:gd name="T79" fmla="*/ 5 h 35"/>
                    <a:gd name="T80" fmla="*/ 21 w 42"/>
                    <a:gd name="T81" fmla="*/ 5 h 35"/>
                    <a:gd name="T82" fmla="*/ 21 w 42"/>
                    <a:gd name="T83" fmla="*/ 5 h 35"/>
                    <a:gd name="T84" fmla="*/ 21 w 42"/>
                    <a:gd name="T85" fmla="*/ 5 h 35"/>
                    <a:gd name="T86" fmla="*/ 16 w 42"/>
                    <a:gd name="T87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2" h="35">
                      <a:moveTo>
                        <a:pt x="26" y="26"/>
                      </a:moveTo>
                      <a:cubicBezTo>
                        <a:pt x="23" y="26"/>
                        <a:pt x="22" y="22"/>
                        <a:pt x="20" y="18"/>
                      </a:cubicBezTo>
                      <a:cubicBezTo>
                        <a:pt x="25" y="20"/>
                        <a:pt x="28" y="21"/>
                        <a:pt x="31" y="23"/>
                      </a:cubicBezTo>
                      <a:cubicBezTo>
                        <a:pt x="31" y="23"/>
                        <a:pt x="31" y="24"/>
                        <a:pt x="30" y="25"/>
                      </a:cubicBezTo>
                      <a:cubicBezTo>
                        <a:pt x="28" y="26"/>
                        <a:pt x="27" y="26"/>
                        <a:pt x="26" y="26"/>
                      </a:cubicBezTo>
                      <a:moveTo>
                        <a:pt x="16" y="0"/>
                      </a:moveTo>
                      <a:cubicBezTo>
                        <a:pt x="12" y="0"/>
                        <a:pt x="9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10" y="9"/>
                        <a:pt x="4" y="11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7" y="16"/>
                        <a:pt x="0" y="26"/>
                        <a:pt x="8" y="26"/>
                      </a:cubicBezTo>
                      <a:cubicBezTo>
                        <a:pt x="9" y="26"/>
                        <a:pt x="9" y="26"/>
                        <a:pt x="10" y="26"/>
                      </a:cubicBezTo>
                      <a:cubicBezTo>
                        <a:pt x="10" y="26"/>
                        <a:pt x="10" y="26"/>
                        <a:pt x="10" y="26"/>
                      </a:cubicBezTo>
                      <a:cubicBezTo>
                        <a:pt x="11" y="27"/>
                        <a:pt x="12" y="28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4" y="29"/>
                        <a:pt x="14" y="29"/>
                        <a:pt x="14" y="29"/>
                      </a:cubicBezTo>
                      <a:cubicBezTo>
                        <a:pt x="15" y="31"/>
                        <a:pt x="14" y="33"/>
                        <a:pt x="13" y="35"/>
                      </a:cubicBezTo>
                      <a:cubicBezTo>
                        <a:pt x="14" y="35"/>
                        <a:pt x="16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17" y="34"/>
                        <a:pt x="17" y="34"/>
                        <a:pt x="17" y="34"/>
                      </a:cubicBezTo>
                      <a:cubicBezTo>
                        <a:pt x="20" y="32"/>
                        <a:pt x="22" y="31"/>
                        <a:pt x="25" y="31"/>
                      </a:cubicBezTo>
                      <a:cubicBezTo>
                        <a:pt x="28" y="31"/>
                        <a:pt x="31" y="32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3"/>
                        <a:pt x="34" y="33"/>
                        <a:pt x="34" y="33"/>
                      </a:cubicBezTo>
                      <a:cubicBezTo>
                        <a:pt x="34" y="32"/>
                        <a:pt x="35" y="31"/>
                        <a:pt x="35" y="31"/>
                      </a:cubicBezTo>
                      <a:cubicBezTo>
                        <a:pt x="35" y="31"/>
                        <a:pt x="35" y="31"/>
                        <a:pt x="35" y="31"/>
                      </a:cubicBezTo>
                      <a:cubicBezTo>
                        <a:pt x="39" y="26"/>
                        <a:pt x="32" y="18"/>
                        <a:pt x="40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42" y="10"/>
                        <a:pt x="40" y="5"/>
                        <a:pt x="36" y="3"/>
                      </a:cubicBezTo>
                      <a:cubicBezTo>
                        <a:pt x="35" y="3"/>
                        <a:pt x="34" y="2"/>
                        <a:pt x="34" y="2"/>
                      </a:cubicBezTo>
                      <a:cubicBezTo>
                        <a:pt x="31" y="2"/>
                        <a:pt x="32" y="8"/>
                        <a:pt x="29" y="9"/>
                      </a:cubicBezTo>
                      <a:cubicBezTo>
                        <a:pt x="28" y="10"/>
                        <a:pt x="26" y="12"/>
                        <a:pt x="24" y="12"/>
                      </a:cubicBezTo>
                      <a:cubicBezTo>
                        <a:pt x="23" y="12"/>
                        <a:pt x="22" y="12"/>
                        <a:pt x="21" y="11"/>
                      </a:cubicBezTo>
                      <a:cubicBezTo>
                        <a:pt x="19" y="9"/>
                        <a:pt x="20" y="7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19" y="1"/>
                        <a:pt x="17" y="0"/>
                        <a:pt x="16" y="0"/>
                      </a:cubicBezTo>
                    </a:path>
                  </a:pathLst>
                </a:custGeom>
                <a:solidFill>
                  <a:srgbClr val="8B32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7" name="Freeform 2662"/>
                <p:cNvSpPr/>
                <p:nvPr/>
              </p:nvSpPr>
              <p:spPr bwMode="auto">
                <a:xfrm>
                  <a:off x="3407" y="3889"/>
                  <a:ext cx="37" cy="62"/>
                </a:xfrm>
                <a:custGeom>
                  <a:avLst/>
                  <a:gdLst>
                    <a:gd name="T0" fmla="*/ 12 w 29"/>
                    <a:gd name="T1" fmla="*/ 0 h 49"/>
                    <a:gd name="T2" fmla="*/ 5 w 29"/>
                    <a:gd name="T3" fmla="*/ 5 h 49"/>
                    <a:gd name="T4" fmla="*/ 5 w 29"/>
                    <a:gd name="T5" fmla="*/ 5 h 49"/>
                    <a:gd name="T6" fmla="*/ 2 w 29"/>
                    <a:gd name="T7" fmla="*/ 19 h 49"/>
                    <a:gd name="T8" fmla="*/ 3 w 29"/>
                    <a:gd name="T9" fmla="*/ 23 h 49"/>
                    <a:gd name="T10" fmla="*/ 3 w 29"/>
                    <a:gd name="T11" fmla="*/ 23 h 49"/>
                    <a:gd name="T12" fmla="*/ 3 w 29"/>
                    <a:gd name="T13" fmla="*/ 33 h 49"/>
                    <a:gd name="T14" fmla="*/ 3 w 29"/>
                    <a:gd name="T15" fmla="*/ 33 h 49"/>
                    <a:gd name="T16" fmla="*/ 3 w 29"/>
                    <a:gd name="T17" fmla="*/ 33 h 49"/>
                    <a:gd name="T18" fmla="*/ 3 w 29"/>
                    <a:gd name="T19" fmla="*/ 36 h 49"/>
                    <a:gd name="T20" fmla="*/ 2 w 29"/>
                    <a:gd name="T21" fmla="*/ 46 h 49"/>
                    <a:gd name="T22" fmla="*/ 6 w 29"/>
                    <a:gd name="T23" fmla="*/ 49 h 49"/>
                    <a:gd name="T24" fmla="*/ 9 w 29"/>
                    <a:gd name="T25" fmla="*/ 47 h 49"/>
                    <a:gd name="T26" fmla="*/ 12 w 29"/>
                    <a:gd name="T27" fmla="*/ 46 h 49"/>
                    <a:gd name="T28" fmla="*/ 12 w 29"/>
                    <a:gd name="T29" fmla="*/ 46 h 49"/>
                    <a:gd name="T30" fmla="*/ 13 w 29"/>
                    <a:gd name="T31" fmla="*/ 46 h 49"/>
                    <a:gd name="T32" fmla="*/ 21 w 29"/>
                    <a:gd name="T33" fmla="*/ 42 h 49"/>
                    <a:gd name="T34" fmla="*/ 28 w 29"/>
                    <a:gd name="T35" fmla="*/ 37 h 49"/>
                    <a:gd name="T36" fmla="*/ 29 w 29"/>
                    <a:gd name="T37" fmla="*/ 37 h 49"/>
                    <a:gd name="T38" fmla="*/ 29 w 29"/>
                    <a:gd name="T39" fmla="*/ 37 h 49"/>
                    <a:gd name="T40" fmla="*/ 29 w 29"/>
                    <a:gd name="T41" fmla="*/ 37 h 49"/>
                    <a:gd name="T42" fmla="*/ 23 w 29"/>
                    <a:gd name="T43" fmla="*/ 30 h 49"/>
                    <a:gd name="T44" fmla="*/ 23 w 29"/>
                    <a:gd name="T45" fmla="*/ 30 h 49"/>
                    <a:gd name="T46" fmla="*/ 23 w 29"/>
                    <a:gd name="T47" fmla="*/ 30 h 49"/>
                    <a:gd name="T48" fmla="*/ 21 w 29"/>
                    <a:gd name="T49" fmla="*/ 29 h 49"/>
                    <a:gd name="T50" fmla="*/ 21 w 29"/>
                    <a:gd name="T51" fmla="*/ 29 h 49"/>
                    <a:gd name="T52" fmla="*/ 15 w 29"/>
                    <a:gd name="T53" fmla="*/ 14 h 49"/>
                    <a:gd name="T54" fmla="*/ 12 w 29"/>
                    <a:gd name="T55" fmla="*/ 0 h 49"/>
                    <a:gd name="T56" fmla="*/ 12 w 29"/>
                    <a:gd name="T5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9" h="49">
                      <a:moveTo>
                        <a:pt x="12" y="0"/>
                      </a:moveTo>
                      <a:cubicBezTo>
                        <a:pt x="10" y="2"/>
                        <a:pt x="7" y="3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1" y="9"/>
                        <a:pt x="12" y="16"/>
                        <a:pt x="2" y="19"/>
                      </a:cubicBezTo>
                      <a:cubicBezTo>
                        <a:pt x="2" y="20"/>
                        <a:pt x="3" y="22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3" y="26"/>
                        <a:pt x="10" y="29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3"/>
                        <a:pt x="3" y="33"/>
                        <a:pt x="3" y="33"/>
                      </a:cubicBezTo>
                      <a:cubicBezTo>
                        <a:pt x="3" y="34"/>
                        <a:pt x="4" y="36"/>
                        <a:pt x="3" y="36"/>
                      </a:cubicBezTo>
                      <a:cubicBezTo>
                        <a:pt x="0" y="39"/>
                        <a:pt x="0" y="42"/>
                        <a:pt x="2" y="46"/>
                      </a:cubicBezTo>
                      <a:cubicBezTo>
                        <a:pt x="4" y="48"/>
                        <a:pt x="5" y="49"/>
                        <a:pt x="6" y="49"/>
                      </a:cubicBezTo>
                      <a:cubicBezTo>
                        <a:pt x="7" y="49"/>
                        <a:pt x="8" y="48"/>
                        <a:pt x="9" y="47"/>
                      </a:cubicBezTo>
                      <a:cubicBezTo>
                        <a:pt x="10" y="47"/>
                        <a:pt x="11" y="46"/>
                        <a:pt x="12" y="46"/>
                      </a:cubicBezTo>
                      <a:cubicBezTo>
                        <a:pt x="12" y="46"/>
                        <a:pt x="12" y="46"/>
                        <a:pt x="12" y="46"/>
                      </a:cubicBezTo>
                      <a:cubicBezTo>
                        <a:pt x="13" y="46"/>
                        <a:pt x="13" y="46"/>
                        <a:pt x="13" y="46"/>
                      </a:cubicBezTo>
                      <a:cubicBezTo>
                        <a:pt x="16" y="46"/>
                        <a:pt x="19" y="44"/>
                        <a:pt x="21" y="42"/>
                      </a:cubicBezTo>
                      <a:cubicBezTo>
                        <a:pt x="23" y="39"/>
                        <a:pt x="25" y="37"/>
                        <a:pt x="28" y="37"/>
                      </a:cubicBezTo>
                      <a:cubicBezTo>
                        <a:pt x="28" y="37"/>
                        <a:pt x="28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3"/>
                        <a:pt x="26" y="32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2" y="30"/>
                        <a:pt x="21" y="29"/>
                      </a:cubicBezTo>
                      <a:cubicBezTo>
                        <a:pt x="21" y="29"/>
                        <a:pt x="21" y="29"/>
                        <a:pt x="21" y="29"/>
                      </a:cubicBezTo>
                      <a:cubicBezTo>
                        <a:pt x="11" y="28"/>
                        <a:pt x="7" y="24"/>
                        <a:pt x="15" y="14"/>
                      </a:cubicBezTo>
                      <a:cubicBezTo>
                        <a:pt x="21" y="8"/>
                        <a:pt x="19" y="4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</a:path>
                  </a:pathLst>
                </a:custGeom>
                <a:solidFill>
                  <a:srgbClr val="4621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8" name="Freeform 2663"/>
                <p:cNvSpPr/>
                <p:nvPr/>
              </p:nvSpPr>
              <p:spPr bwMode="auto">
                <a:xfrm>
                  <a:off x="3271" y="3851"/>
                  <a:ext cx="52" cy="39"/>
                </a:xfrm>
                <a:custGeom>
                  <a:avLst/>
                  <a:gdLst>
                    <a:gd name="T0" fmla="*/ 30 w 41"/>
                    <a:gd name="T1" fmla="*/ 0 h 31"/>
                    <a:gd name="T2" fmla="*/ 18 w 41"/>
                    <a:gd name="T3" fmla="*/ 7 h 31"/>
                    <a:gd name="T4" fmla="*/ 12 w 41"/>
                    <a:gd name="T5" fmla="*/ 9 h 31"/>
                    <a:gd name="T6" fmla="*/ 5 w 41"/>
                    <a:gd name="T7" fmla="*/ 6 h 31"/>
                    <a:gd name="T8" fmla="*/ 5 w 41"/>
                    <a:gd name="T9" fmla="*/ 6 h 31"/>
                    <a:gd name="T10" fmla="*/ 4 w 41"/>
                    <a:gd name="T11" fmla="*/ 12 h 31"/>
                    <a:gd name="T12" fmla="*/ 4 w 41"/>
                    <a:gd name="T13" fmla="*/ 12 h 31"/>
                    <a:gd name="T14" fmla="*/ 4 w 41"/>
                    <a:gd name="T15" fmla="*/ 12 h 31"/>
                    <a:gd name="T16" fmla="*/ 7 w 41"/>
                    <a:gd name="T17" fmla="*/ 21 h 31"/>
                    <a:gd name="T18" fmla="*/ 7 w 41"/>
                    <a:gd name="T19" fmla="*/ 21 h 31"/>
                    <a:gd name="T20" fmla="*/ 13 w 41"/>
                    <a:gd name="T21" fmla="*/ 31 h 31"/>
                    <a:gd name="T22" fmla="*/ 13 w 41"/>
                    <a:gd name="T23" fmla="*/ 31 h 31"/>
                    <a:gd name="T24" fmla="*/ 14 w 41"/>
                    <a:gd name="T25" fmla="*/ 31 h 31"/>
                    <a:gd name="T26" fmla="*/ 18 w 41"/>
                    <a:gd name="T27" fmla="*/ 28 h 31"/>
                    <a:gd name="T28" fmla="*/ 18 w 41"/>
                    <a:gd name="T29" fmla="*/ 28 h 31"/>
                    <a:gd name="T30" fmla="*/ 17 w 41"/>
                    <a:gd name="T31" fmla="*/ 18 h 31"/>
                    <a:gd name="T32" fmla="*/ 19 w 41"/>
                    <a:gd name="T33" fmla="*/ 17 h 31"/>
                    <a:gd name="T34" fmla="*/ 22 w 41"/>
                    <a:gd name="T35" fmla="*/ 18 h 31"/>
                    <a:gd name="T36" fmla="*/ 26 w 41"/>
                    <a:gd name="T37" fmla="*/ 24 h 31"/>
                    <a:gd name="T38" fmla="*/ 34 w 41"/>
                    <a:gd name="T39" fmla="*/ 20 h 31"/>
                    <a:gd name="T40" fmla="*/ 34 w 41"/>
                    <a:gd name="T41" fmla="*/ 20 h 31"/>
                    <a:gd name="T42" fmla="*/ 40 w 41"/>
                    <a:gd name="T43" fmla="*/ 15 h 31"/>
                    <a:gd name="T44" fmla="*/ 41 w 41"/>
                    <a:gd name="T45" fmla="*/ 15 h 31"/>
                    <a:gd name="T46" fmla="*/ 41 w 41"/>
                    <a:gd name="T47" fmla="*/ 14 h 31"/>
                    <a:gd name="T48" fmla="*/ 41 w 41"/>
                    <a:gd name="T49" fmla="*/ 15 h 31"/>
                    <a:gd name="T50" fmla="*/ 39 w 41"/>
                    <a:gd name="T51" fmla="*/ 7 h 31"/>
                    <a:gd name="T52" fmla="*/ 39 w 41"/>
                    <a:gd name="T53" fmla="*/ 7 h 31"/>
                    <a:gd name="T54" fmla="*/ 37 w 41"/>
                    <a:gd name="T55" fmla="*/ 6 h 31"/>
                    <a:gd name="T56" fmla="*/ 37 w 41"/>
                    <a:gd name="T57" fmla="*/ 6 h 31"/>
                    <a:gd name="T58" fmla="*/ 30 w 41"/>
                    <a:gd name="T59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1" h="31">
                      <a:moveTo>
                        <a:pt x="30" y="0"/>
                      </a:moveTo>
                      <a:cubicBezTo>
                        <a:pt x="25" y="0"/>
                        <a:pt x="21" y="6"/>
                        <a:pt x="18" y="7"/>
                      </a:cubicBezTo>
                      <a:cubicBezTo>
                        <a:pt x="15" y="8"/>
                        <a:pt x="13" y="9"/>
                        <a:pt x="12" y="9"/>
                      </a:cubicBezTo>
                      <a:cubicBezTo>
                        <a:pt x="9" y="9"/>
                        <a:pt x="7" y="8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0" y="8"/>
                        <a:pt x="5" y="10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5"/>
                        <a:pt x="14" y="15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4" y="27"/>
                        <a:pt x="13" y="27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4" y="31"/>
                      </a:cubicBezTo>
                      <a:cubicBezTo>
                        <a:pt x="16" y="31"/>
                        <a:pt x="17" y="30"/>
                        <a:pt x="18" y="28"/>
                      </a:cubicBezTo>
                      <a:cubicBezTo>
                        <a:pt x="18" y="28"/>
                        <a:pt x="18" y="28"/>
                        <a:pt x="18" y="28"/>
                      </a:cubicBezTo>
                      <a:cubicBezTo>
                        <a:pt x="17" y="25"/>
                        <a:pt x="15" y="21"/>
                        <a:pt x="17" y="18"/>
                      </a:cubicBezTo>
                      <a:cubicBezTo>
                        <a:pt x="18" y="17"/>
                        <a:pt x="18" y="17"/>
                        <a:pt x="19" y="17"/>
                      </a:cubicBezTo>
                      <a:cubicBezTo>
                        <a:pt x="20" y="17"/>
                        <a:pt x="21" y="17"/>
                        <a:pt x="22" y="18"/>
                      </a:cubicBezTo>
                      <a:cubicBezTo>
                        <a:pt x="23" y="23"/>
                        <a:pt x="24" y="24"/>
                        <a:pt x="26" y="24"/>
                      </a:cubicBezTo>
                      <a:cubicBezTo>
                        <a:pt x="28" y="24"/>
                        <a:pt x="31" y="20"/>
                        <a:pt x="34" y="20"/>
                      </a:cubicBezTo>
                      <a:cubicBezTo>
                        <a:pt x="34" y="20"/>
                        <a:pt x="34" y="20"/>
                        <a:pt x="34" y="20"/>
                      </a:cubicBezTo>
                      <a:cubicBezTo>
                        <a:pt x="36" y="17"/>
                        <a:pt x="37" y="15"/>
                        <a:pt x="40" y="15"/>
                      </a:cubicBezTo>
                      <a:cubicBezTo>
                        <a:pt x="40" y="15"/>
                        <a:pt x="40" y="15"/>
                        <a:pt x="41" y="15"/>
                      </a:cubicBezTo>
                      <a:cubicBezTo>
                        <a:pt x="41" y="15"/>
                        <a:pt x="41" y="14"/>
                        <a:pt x="41" y="14"/>
                      </a:cubicBezTo>
                      <a:cubicBezTo>
                        <a:pt x="41" y="14"/>
                        <a:pt x="41" y="15"/>
                        <a:pt x="41" y="15"/>
                      </a:cubicBezTo>
                      <a:cubicBezTo>
                        <a:pt x="40" y="12"/>
                        <a:pt x="40" y="10"/>
                        <a:pt x="39" y="7"/>
                      </a:cubicBezTo>
                      <a:cubicBezTo>
                        <a:pt x="39" y="7"/>
                        <a:pt x="39" y="7"/>
                        <a:pt x="39" y="7"/>
                      </a:cubicBezTo>
                      <a:cubicBezTo>
                        <a:pt x="38" y="7"/>
                        <a:pt x="38" y="6"/>
                        <a:pt x="37" y="6"/>
                      </a:cubicBezTo>
                      <a:cubicBezTo>
                        <a:pt x="37" y="6"/>
                        <a:pt x="37" y="6"/>
                        <a:pt x="37" y="6"/>
                      </a:cubicBezTo>
                      <a:cubicBezTo>
                        <a:pt x="35" y="1"/>
                        <a:pt x="32" y="0"/>
                        <a:pt x="30" y="0"/>
                      </a:cubicBezTo>
                    </a:path>
                  </a:pathLst>
                </a:custGeom>
                <a:solidFill>
                  <a:srgbClr val="7C24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79" name="Freeform 2664"/>
                <p:cNvSpPr>
                  <a:spLocks noEditPoints="1"/>
                </p:cNvSpPr>
                <p:nvPr/>
              </p:nvSpPr>
              <p:spPr bwMode="auto">
                <a:xfrm>
                  <a:off x="3370" y="3895"/>
                  <a:ext cx="52" cy="59"/>
                </a:xfrm>
                <a:custGeom>
                  <a:avLst/>
                  <a:gdLst>
                    <a:gd name="T0" fmla="*/ 22 w 41"/>
                    <a:gd name="T1" fmla="*/ 14 h 47"/>
                    <a:gd name="T2" fmla="*/ 22 w 41"/>
                    <a:gd name="T3" fmla="*/ 14 h 47"/>
                    <a:gd name="T4" fmla="*/ 22 w 41"/>
                    <a:gd name="T5" fmla="*/ 14 h 47"/>
                    <a:gd name="T6" fmla="*/ 22 w 41"/>
                    <a:gd name="T7" fmla="*/ 14 h 47"/>
                    <a:gd name="T8" fmla="*/ 22 w 41"/>
                    <a:gd name="T9" fmla="*/ 14 h 47"/>
                    <a:gd name="T10" fmla="*/ 33 w 41"/>
                    <a:gd name="T11" fmla="*/ 0 h 47"/>
                    <a:gd name="T12" fmla="*/ 8 w 41"/>
                    <a:gd name="T13" fmla="*/ 15 h 47"/>
                    <a:gd name="T14" fmla="*/ 8 w 41"/>
                    <a:gd name="T15" fmla="*/ 15 h 47"/>
                    <a:gd name="T16" fmla="*/ 3 w 41"/>
                    <a:gd name="T17" fmla="*/ 22 h 47"/>
                    <a:gd name="T18" fmla="*/ 0 w 41"/>
                    <a:gd name="T19" fmla="*/ 22 h 47"/>
                    <a:gd name="T20" fmla="*/ 0 w 41"/>
                    <a:gd name="T21" fmla="*/ 22 h 47"/>
                    <a:gd name="T22" fmla="*/ 9 w 41"/>
                    <a:gd name="T23" fmla="*/ 47 h 47"/>
                    <a:gd name="T24" fmla="*/ 9 w 41"/>
                    <a:gd name="T25" fmla="*/ 47 h 47"/>
                    <a:gd name="T26" fmla="*/ 9 w 41"/>
                    <a:gd name="T27" fmla="*/ 47 h 47"/>
                    <a:gd name="T28" fmla="*/ 10 w 41"/>
                    <a:gd name="T29" fmla="*/ 45 h 47"/>
                    <a:gd name="T30" fmla="*/ 10 w 41"/>
                    <a:gd name="T31" fmla="*/ 45 h 47"/>
                    <a:gd name="T32" fmla="*/ 10 w 41"/>
                    <a:gd name="T33" fmla="*/ 41 h 47"/>
                    <a:gd name="T34" fmla="*/ 10 w 41"/>
                    <a:gd name="T35" fmla="*/ 41 h 47"/>
                    <a:gd name="T36" fmla="*/ 10 w 41"/>
                    <a:gd name="T37" fmla="*/ 41 h 47"/>
                    <a:gd name="T38" fmla="*/ 10 w 41"/>
                    <a:gd name="T39" fmla="*/ 35 h 47"/>
                    <a:gd name="T40" fmla="*/ 10 w 41"/>
                    <a:gd name="T41" fmla="*/ 35 h 47"/>
                    <a:gd name="T42" fmla="*/ 10 w 41"/>
                    <a:gd name="T43" fmla="*/ 35 h 47"/>
                    <a:gd name="T44" fmla="*/ 12 w 41"/>
                    <a:gd name="T45" fmla="*/ 28 h 47"/>
                    <a:gd name="T46" fmla="*/ 17 w 41"/>
                    <a:gd name="T47" fmla="*/ 30 h 47"/>
                    <a:gd name="T48" fmla="*/ 22 w 41"/>
                    <a:gd name="T49" fmla="*/ 14 h 47"/>
                    <a:gd name="T50" fmla="*/ 22 w 41"/>
                    <a:gd name="T51" fmla="*/ 14 h 47"/>
                    <a:gd name="T52" fmla="*/ 22 w 41"/>
                    <a:gd name="T53" fmla="*/ 14 h 47"/>
                    <a:gd name="T54" fmla="*/ 15 w 41"/>
                    <a:gd name="T55" fmla="*/ 20 h 47"/>
                    <a:gd name="T56" fmla="*/ 11 w 41"/>
                    <a:gd name="T57" fmla="*/ 19 h 47"/>
                    <a:gd name="T58" fmla="*/ 18 w 41"/>
                    <a:gd name="T59" fmla="*/ 13 h 47"/>
                    <a:gd name="T60" fmla="*/ 22 w 41"/>
                    <a:gd name="T61" fmla="*/ 14 h 47"/>
                    <a:gd name="T62" fmla="*/ 22 w 41"/>
                    <a:gd name="T63" fmla="*/ 14 h 47"/>
                    <a:gd name="T64" fmla="*/ 22 w 41"/>
                    <a:gd name="T65" fmla="*/ 14 h 47"/>
                    <a:gd name="T66" fmla="*/ 26 w 41"/>
                    <a:gd name="T67" fmla="*/ 13 h 47"/>
                    <a:gd name="T68" fmla="*/ 31 w 41"/>
                    <a:gd name="T69" fmla="*/ 14 h 47"/>
                    <a:gd name="T70" fmla="*/ 31 w 41"/>
                    <a:gd name="T71" fmla="*/ 14 h 47"/>
                    <a:gd name="T72" fmla="*/ 34 w 41"/>
                    <a:gd name="T73" fmla="*/ 0 h 47"/>
                    <a:gd name="T74" fmla="*/ 34 w 41"/>
                    <a:gd name="T75" fmla="*/ 0 h 47"/>
                    <a:gd name="T76" fmla="*/ 33 w 41"/>
                    <a:gd name="T77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1" h="47">
                      <a:moveTo>
                        <a:pt x="22" y="14"/>
                      </a:move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moveTo>
                        <a:pt x="33" y="0"/>
                      </a:moveTo>
                      <a:cubicBezTo>
                        <a:pt x="22" y="0"/>
                        <a:pt x="16" y="9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9"/>
                        <a:pt x="7" y="22"/>
                        <a:pt x="3" y="22"/>
                      </a:cubicBezTo>
                      <a:cubicBezTo>
                        <a:pt x="2" y="22"/>
                        <a:pt x="1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8" y="29"/>
                        <a:pt x="0" y="41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6"/>
                        <a:pt x="10" y="46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4"/>
                        <a:pt x="10" y="42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39"/>
                        <a:pt x="10" y="37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10" y="35"/>
                        <a:pt x="10" y="35"/>
                        <a:pt x="10" y="35"/>
                      </a:cubicBezTo>
                      <a:cubicBezTo>
                        <a:pt x="9" y="31"/>
                        <a:pt x="10" y="28"/>
                        <a:pt x="12" y="28"/>
                      </a:cubicBezTo>
                      <a:cubicBezTo>
                        <a:pt x="13" y="28"/>
                        <a:pt x="15" y="29"/>
                        <a:pt x="17" y="30"/>
                      </a:cubicBezTo>
                      <a:cubicBezTo>
                        <a:pt x="16" y="24"/>
                        <a:pt x="23" y="20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0" y="17"/>
                        <a:pt x="18" y="20"/>
                        <a:pt x="15" y="20"/>
                      </a:cubicBezTo>
                      <a:cubicBezTo>
                        <a:pt x="14" y="20"/>
                        <a:pt x="12" y="19"/>
                        <a:pt x="11" y="19"/>
                      </a:cubicBezTo>
                      <a:cubicBezTo>
                        <a:pt x="13" y="15"/>
                        <a:pt x="15" y="13"/>
                        <a:pt x="18" y="13"/>
                      </a:cubicBezTo>
                      <a:cubicBezTo>
                        <a:pt x="19" y="13"/>
                        <a:pt x="20" y="13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3" y="13"/>
                        <a:pt x="25" y="13"/>
                        <a:pt x="26" y="13"/>
                      </a:cubicBezTo>
                      <a:cubicBezTo>
                        <a:pt x="28" y="13"/>
                        <a:pt x="30" y="13"/>
                        <a:pt x="31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41" y="11"/>
                        <a:pt x="30" y="4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  <a:cubicBezTo>
                        <a:pt x="34" y="0"/>
                        <a:pt x="34" y="0"/>
                        <a:pt x="33" y="0"/>
                      </a:cubicBezTo>
                    </a:path>
                  </a:pathLst>
                </a:custGeom>
                <a:solidFill>
                  <a:srgbClr val="6122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0" name="Freeform 2665"/>
                <p:cNvSpPr/>
                <p:nvPr/>
              </p:nvSpPr>
              <p:spPr bwMode="auto">
                <a:xfrm>
                  <a:off x="3416" y="3882"/>
                  <a:ext cx="40" cy="43"/>
                </a:xfrm>
                <a:custGeom>
                  <a:avLst/>
                  <a:gdLst>
                    <a:gd name="T0" fmla="*/ 21 w 32"/>
                    <a:gd name="T1" fmla="*/ 0 h 34"/>
                    <a:gd name="T2" fmla="*/ 21 w 32"/>
                    <a:gd name="T3" fmla="*/ 0 h 34"/>
                    <a:gd name="T4" fmla="*/ 14 w 32"/>
                    <a:gd name="T5" fmla="*/ 3 h 34"/>
                    <a:gd name="T6" fmla="*/ 10 w 32"/>
                    <a:gd name="T7" fmla="*/ 2 h 34"/>
                    <a:gd name="T8" fmla="*/ 10 w 32"/>
                    <a:gd name="T9" fmla="*/ 2 h 34"/>
                    <a:gd name="T10" fmla="*/ 5 w 32"/>
                    <a:gd name="T11" fmla="*/ 5 h 34"/>
                    <a:gd name="T12" fmla="*/ 5 w 32"/>
                    <a:gd name="T13" fmla="*/ 5 h 34"/>
                    <a:gd name="T14" fmla="*/ 8 w 32"/>
                    <a:gd name="T15" fmla="*/ 19 h 34"/>
                    <a:gd name="T16" fmla="*/ 14 w 32"/>
                    <a:gd name="T17" fmla="*/ 34 h 34"/>
                    <a:gd name="T18" fmla="*/ 14 w 32"/>
                    <a:gd name="T19" fmla="*/ 34 h 34"/>
                    <a:gd name="T20" fmla="*/ 14 w 32"/>
                    <a:gd name="T21" fmla="*/ 34 h 34"/>
                    <a:gd name="T22" fmla="*/ 17 w 32"/>
                    <a:gd name="T23" fmla="*/ 24 h 34"/>
                    <a:gd name="T24" fmla="*/ 19 w 32"/>
                    <a:gd name="T25" fmla="*/ 15 h 34"/>
                    <a:gd name="T26" fmla="*/ 21 w 32"/>
                    <a:gd name="T27" fmla="*/ 9 h 34"/>
                    <a:gd name="T28" fmla="*/ 21 w 32"/>
                    <a:gd name="T29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2" h="34">
                      <a:moveTo>
                        <a:pt x="21" y="0"/>
                      </a:move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19" y="1"/>
                        <a:pt x="16" y="3"/>
                        <a:pt x="14" y="3"/>
                      </a:cubicBezTo>
                      <a:cubicBezTo>
                        <a:pt x="13" y="3"/>
                        <a:pt x="11" y="3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8" y="3"/>
                        <a:pt x="7" y="4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12" y="9"/>
                        <a:pt x="14" y="13"/>
                        <a:pt x="8" y="19"/>
                      </a:cubicBezTo>
                      <a:cubicBezTo>
                        <a:pt x="0" y="29"/>
                        <a:pt x="4" y="33"/>
                        <a:pt x="14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14" y="34"/>
                        <a:pt x="14" y="34"/>
                        <a:pt x="14" y="34"/>
                      </a:cubicBezTo>
                      <a:cubicBezTo>
                        <a:pt x="5" y="28"/>
                        <a:pt x="14" y="27"/>
                        <a:pt x="17" y="24"/>
                      </a:cubicBezTo>
                      <a:cubicBezTo>
                        <a:pt x="19" y="22"/>
                        <a:pt x="32" y="21"/>
                        <a:pt x="19" y="15"/>
                      </a:cubicBezTo>
                      <a:cubicBezTo>
                        <a:pt x="13" y="13"/>
                        <a:pt x="19" y="10"/>
                        <a:pt x="21" y="9"/>
                      </a:cubicBezTo>
                      <a:cubicBezTo>
                        <a:pt x="30" y="6"/>
                        <a:pt x="25" y="3"/>
                        <a:pt x="21" y="0"/>
                      </a:cubicBezTo>
                    </a:path>
                  </a:pathLst>
                </a:custGeom>
                <a:solidFill>
                  <a:srgbClr val="652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1" name="Freeform 2666"/>
                <p:cNvSpPr/>
                <p:nvPr/>
              </p:nvSpPr>
              <p:spPr bwMode="auto">
                <a:xfrm>
                  <a:off x="3277" y="3841"/>
                  <a:ext cx="48" cy="21"/>
                </a:xfrm>
                <a:custGeom>
                  <a:avLst/>
                  <a:gdLst>
                    <a:gd name="T0" fmla="*/ 16 w 38"/>
                    <a:gd name="T1" fmla="*/ 0 h 17"/>
                    <a:gd name="T2" fmla="*/ 16 w 38"/>
                    <a:gd name="T3" fmla="*/ 0 h 17"/>
                    <a:gd name="T4" fmla="*/ 16 w 38"/>
                    <a:gd name="T5" fmla="*/ 0 h 17"/>
                    <a:gd name="T6" fmla="*/ 11 w 38"/>
                    <a:gd name="T7" fmla="*/ 6 h 17"/>
                    <a:gd name="T8" fmla="*/ 11 w 38"/>
                    <a:gd name="T9" fmla="*/ 6 h 17"/>
                    <a:gd name="T10" fmla="*/ 10 w 38"/>
                    <a:gd name="T11" fmla="*/ 6 h 17"/>
                    <a:gd name="T12" fmla="*/ 8 w 38"/>
                    <a:gd name="T13" fmla="*/ 9 h 17"/>
                    <a:gd name="T14" fmla="*/ 6 w 38"/>
                    <a:gd name="T15" fmla="*/ 12 h 17"/>
                    <a:gd name="T16" fmla="*/ 3 w 38"/>
                    <a:gd name="T17" fmla="*/ 10 h 17"/>
                    <a:gd name="T18" fmla="*/ 3 w 38"/>
                    <a:gd name="T19" fmla="*/ 10 h 17"/>
                    <a:gd name="T20" fmla="*/ 0 w 38"/>
                    <a:gd name="T21" fmla="*/ 14 h 17"/>
                    <a:gd name="T22" fmla="*/ 0 w 38"/>
                    <a:gd name="T23" fmla="*/ 14 h 17"/>
                    <a:gd name="T24" fmla="*/ 0 w 38"/>
                    <a:gd name="T25" fmla="*/ 14 h 17"/>
                    <a:gd name="T26" fmla="*/ 7 w 38"/>
                    <a:gd name="T27" fmla="*/ 17 h 17"/>
                    <a:gd name="T28" fmla="*/ 13 w 38"/>
                    <a:gd name="T29" fmla="*/ 15 h 17"/>
                    <a:gd name="T30" fmla="*/ 25 w 38"/>
                    <a:gd name="T31" fmla="*/ 8 h 17"/>
                    <a:gd name="T32" fmla="*/ 32 w 38"/>
                    <a:gd name="T33" fmla="*/ 14 h 17"/>
                    <a:gd name="T34" fmla="*/ 32 w 38"/>
                    <a:gd name="T35" fmla="*/ 14 h 17"/>
                    <a:gd name="T36" fmla="*/ 38 w 38"/>
                    <a:gd name="T37" fmla="*/ 5 h 17"/>
                    <a:gd name="T38" fmla="*/ 38 w 38"/>
                    <a:gd name="T39" fmla="*/ 5 h 17"/>
                    <a:gd name="T40" fmla="*/ 35 w 38"/>
                    <a:gd name="T41" fmla="*/ 5 h 17"/>
                    <a:gd name="T42" fmla="*/ 29 w 38"/>
                    <a:gd name="T43" fmla="*/ 3 h 17"/>
                    <a:gd name="T44" fmla="*/ 23 w 38"/>
                    <a:gd name="T45" fmla="*/ 0 h 17"/>
                    <a:gd name="T46" fmla="*/ 22 w 38"/>
                    <a:gd name="T47" fmla="*/ 0 h 17"/>
                    <a:gd name="T48" fmla="*/ 22 w 38"/>
                    <a:gd name="T49" fmla="*/ 0 h 17"/>
                    <a:gd name="T50" fmla="*/ 22 w 38"/>
                    <a:gd name="T51" fmla="*/ 0 h 17"/>
                    <a:gd name="T52" fmla="*/ 22 w 38"/>
                    <a:gd name="T53" fmla="*/ 0 h 17"/>
                    <a:gd name="T54" fmla="*/ 20 w 38"/>
                    <a:gd name="T55" fmla="*/ 2 h 17"/>
                    <a:gd name="T56" fmla="*/ 18 w 38"/>
                    <a:gd name="T57" fmla="*/ 1 h 17"/>
                    <a:gd name="T58" fmla="*/ 16 w 38"/>
                    <a:gd name="T59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8" h="17">
                      <a:moveTo>
                        <a:pt x="16" y="0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2" y="0"/>
                        <a:pt x="14" y="4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9" y="6"/>
                        <a:pt x="8" y="8"/>
                        <a:pt x="8" y="9"/>
                      </a:cubicBezTo>
                      <a:cubicBezTo>
                        <a:pt x="8" y="11"/>
                        <a:pt x="7" y="12"/>
                        <a:pt x="6" y="12"/>
                      </a:cubicBezTo>
                      <a:cubicBezTo>
                        <a:pt x="5" y="12"/>
                        <a:pt x="4" y="12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1"/>
                        <a:pt x="1" y="13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6"/>
                        <a:pt x="4" y="17"/>
                        <a:pt x="7" y="17"/>
                      </a:cubicBezTo>
                      <a:cubicBezTo>
                        <a:pt x="8" y="17"/>
                        <a:pt x="10" y="16"/>
                        <a:pt x="13" y="15"/>
                      </a:cubicBezTo>
                      <a:cubicBezTo>
                        <a:pt x="16" y="14"/>
                        <a:pt x="20" y="8"/>
                        <a:pt x="25" y="8"/>
                      </a:cubicBezTo>
                      <a:cubicBezTo>
                        <a:pt x="27" y="8"/>
                        <a:pt x="30" y="9"/>
                        <a:pt x="32" y="14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4" y="11"/>
                        <a:pt x="36" y="8"/>
                        <a:pt x="38" y="5"/>
                      </a:cubicBezTo>
                      <a:cubicBezTo>
                        <a:pt x="38" y="5"/>
                        <a:pt x="38" y="5"/>
                        <a:pt x="38" y="5"/>
                      </a:cubicBezTo>
                      <a:cubicBezTo>
                        <a:pt x="37" y="5"/>
                        <a:pt x="36" y="5"/>
                        <a:pt x="35" y="5"/>
                      </a:cubicBezTo>
                      <a:cubicBezTo>
                        <a:pt x="33" y="5"/>
                        <a:pt x="31" y="4"/>
                        <a:pt x="29" y="3"/>
                      </a:cubicBezTo>
                      <a:cubicBezTo>
                        <a:pt x="27" y="1"/>
                        <a:pt x="26" y="0"/>
                        <a:pt x="23" y="0"/>
                      </a:cubicBezTo>
                      <a:cubicBezTo>
                        <a:pt x="23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19" y="2"/>
                        <a:pt x="18" y="2"/>
                        <a:pt x="18" y="1"/>
                      </a:cubicBezTo>
                      <a:cubicBezTo>
                        <a:pt x="17" y="0"/>
                        <a:pt x="17" y="0"/>
                        <a:pt x="16" y="0"/>
                      </a:cubicBezTo>
                    </a:path>
                  </a:pathLst>
                </a:custGeom>
                <a:solidFill>
                  <a:srgbClr val="802C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2" name="Freeform 2667"/>
                <p:cNvSpPr/>
                <p:nvPr/>
              </p:nvSpPr>
              <p:spPr bwMode="auto">
                <a:xfrm>
                  <a:off x="3328" y="3832"/>
                  <a:ext cx="41" cy="21"/>
                </a:xfrm>
                <a:custGeom>
                  <a:avLst/>
                  <a:gdLst>
                    <a:gd name="T0" fmla="*/ 5 w 33"/>
                    <a:gd name="T1" fmla="*/ 0 h 17"/>
                    <a:gd name="T2" fmla="*/ 2 w 33"/>
                    <a:gd name="T3" fmla="*/ 2 h 17"/>
                    <a:gd name="T4" fmla="*/ 2 w 33"/>
                    <a:gd name="T5" fmla="*/ 2 h 17"/>
                    <a:gd name="T6" fmla="*/ 2 w 33"/>
                    <a:gd name="T7" fmla="*/ 2 h 17"/>
                    <a:gd name="T8" fmla="*/ 0 w 33"/>
                    <a:gd name="T9" fmla="*/ 13 h 17"/>
                    <a:gd name="T10" fmla="*/ 0 w 33"/>
                    <a:gd name="T11" fmla="*/ 13 h 17"/>
                    <a:gd name="T12" fmla="*/ 0 w 33"/>
                    <a:gd name="T13" fmla="*/ 13 h 17"/>
                    <a:gd name="T14" fmla="*/ 0 w 33"/>
                    <a:gd name="T15" fmla="*/ 13 h 17"/>
                    <a:gd name="T16" fmla="*/ 3 w 33"/>
                    <a:gd name="T17" fmla="*/ 15 h 17"/>
                    <a:gd name="T18" fmla="*/ 5 w 33"/>
                    <a:gd name="T19" fmla="*/ 17 h 17"/>
                    <a:gd name="T20" fmla="*/ 7 w 33"/>
                    <a:gd name="T21" fmla="*/ 13 h 17"/>
                    <a:gd name="T22" fmla="*/ 9 w 33"/>
                    <a:gd name="T23" fmla="*/ 13 h 17"/>
                    <a:gd name="T24" fmla="*/ 13 w 33"/>
                    <a:gd name="T25" fmla="*/ 11 h 17"/>
                    <a:gd name="T26" fmla="*/ 17 w 33"/>
                    <a:gd name="T27" fmla="*/ 10 h 17"/>
                    <a:gd name="T28" fmla="*/ 21 w 33"/>
                    <a:gd name="T29" fmla="*/ 15 h 17"/>
                    <a:gd name="T30" fmla="*/ 21 w 33"/>
                    <a:gd name="T31" fmla="*/ 15 h 17"/>
                    <a:gd name="T32" fmla="*/ 27 w 33"/>
                    <a:gd name="T33" fmla="*/ 16 h 17"/>
                    <a:gd name="T34" fmla="*/ 33 w 33"/>
                    <a:gd name="T35" fmla="*/ 13 h 17"/>
                    <a:gd name="T36" fmla="*/ 31 w 33"/>
                    <a:gd name="T37" fmla="*/ 13 h 17"/>
                    <a:gd name="T38" fmla="*/ 25 w 33"/>
                    <a:gd name="T39" fmla="*/ 1 h 17"/>
                    <a:gd name="T40" fmla="*/ 25 w 33"/>
                    <a:gd name="T41" fmla="*/ 1 h 17"/>
                    <a:gd name="T42" fmla="*/ 17 w 33"/>
                    <a:gd name="T43" fmla="*/ 2 h 17"/>
                    <a:gd name="T44" fmla="*/ 17 w 33"/>
                    <a:gd name="T45" fmla="*/ 2 h 17"/>
                    <a:gd name="T46" fmla="*/ 14 w 33"/>
                    <a:gd name="T47" fmla="*/ 4 h 17"/>
                    <a:gd name="T48" fmla="*/ 10 w 33"/>
                    <a:gd name="T49" fmla="*/ 2 h 17"/>
                    <a:gd name="T50" fmla="*/ 5 w 33"/>
                    <a:gd name="T5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3" h="17">
                      <a:moveTo>
                        <a:pt x="5" y="0"/>
                      </a:moveTo>
                      <a:cubicBezTo>
                        <a:pt x="4" y="0"/>
                        <a:pt x="3" y="0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1" y="7"/>
                        <a:pt x="1" y="10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3"/>
                        <a:pt x="2" y="14"/>
                        <a:pt x="3" y="15"/>
                      </a:cubicBezTo>
                      <a:cubicBezTo>
                        <a:pt x="3" y="16"/>
                        <a:pt x="4" y="17"/>
                        <a:pt x="5" y="17"/>
                      </a:cubicBezTo>
                      <a:cubicBezTo>
                        <a:pt x="6" y="17"/>
                        <a:pt x="6" y="16"/>
                        <a:pt x="7" y="13"/>
                      </a:cubicBezTo>
                      <a:cubicBezTo>
                        <a:pt x="7" y="13"/>
                        <a:pt x="8" y="13"/>
                        <a:pt x="9" y="13"/>
                      </a:cubicBezTo>
                      <a:cubicBezTo>
                        <a:pt x="10" y="13"/>
                        <a:pt x="11" y="12"/>
                        <a:pt x="13" y="11"/>
                      </a:cubicBezTo>
                      <a:cubicBezTo>
                        <a:pt x="14" y="11"/>
                        <a:pt x="16" y="10"/>
                        <a:pt x="17" y="10"/>
                      </a:cubicBezTo>
                      <a:cubicBezTo>
                        <a:pt x="19" y="10"/>
                        <a:pt x="21" y="11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3" y="15"/>
                        <a:pt x="25" y="16"/>
                        <a:pt x="27" y="16"/>
                      </a:cubicBezTo>
                      <a:cubicBezTo>
                        <a:pt x="29" y="16"/>
                        <a:pt x="31" y="15"/>
                        <a:pt x="33" y="13"/>
                      </a:cubicBezTo>
                      <a:cubicBezTo>
                        <a:pt x="32" y="13"/>
                        <a:pt x="32" y="13"/>
                        <a:pt x="31" y="13"/>
                      </a:cubicBezTo>
                      <a:cubicBezTo>
                        <a:pt x="23" y="13"/>
                        <a:pt x="30" y="3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2" y="2"/>
                        <a:pt x="20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3"/>
                        <a:pt x="15" y="4"/>
                        <a:pt x="14" y="4"/>
                      </a:cubicBezTo>
                      <a:cubicBezTo>
                        <a:pt x="13" y="4"/>
                        <a:pt x="11" y="3"/>
                        <a:pt x="10" y="2"/>
                      </a:cubicBezTo>
                      <a:cubicBezTo>
                        <a:pt x="8" y="1"/>
                        <a:pt x="7" y="0"/>
                        <a:pt x="5" y="0"/>
                      </a:cubicBezTo>
                    </a:path>
                  </a:pathLst>
                </a:custGeom>
                <a:solidFill>
                  <a:srgbClr val="802C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3" name="Freeform 2668"/>
                <p:cNvSpPr/>
                <p:nvPr/>
              </p:nvSpPr>
              <p:spPr bwMode="auto">
                <a:xfrm>
                  <a:off x="3354" y="3877"/>
                  <a:ext cx="29" cy="27"/>
                </a:xfrm>
                <a:custGeom>
                  <a:avLst/>
                  <a:gdLst>
                    <a:gd name="T0" fmla="*/ 13 w 23"/>
                    <a:gd name="T1" fmla="*/ 0 h 21"/>
                    <a:gd name="T2" fmla="*/ 0 w 23"/>
                    <a:gd name="T3" fmla="*/ 10 h 21"/>
                    <a:gd name="T4" fmla="*/ 8 w 23"/>
                    <a:gd name="T5" fmla="*/ 20 h 21"/>
                    <a:gd name="T6" fmla="*/ 12 w 23"/>
                    <a:gd name="T7" fmla="*/ 21 h 21"/>
                    <a:gd name="T8" fmla="*/ 23 w 23"/>
                    <a:gd name="T9" fmla="*/ 12 h 21"/>
                    <a:gd name="T10" fmla="*/ 15 w 23"/>
                    <a:gd name="T11" fmla="*/ 15 h 21"/>
                    <a:gd name="T12" fmla="*/ 14 w 23"/>
                    <a:gd name="T13" fmla="*/ 15 h 21"/>
                    <a:gd name="T14" fmla="*/ 15 w 23"/>
                    <a:gd name="T15" fmla="*/ 8 h 21"/>
                    <a:gd name="T16" fmla="*/ 13 w 23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21">
                      <a:moveTo>
                        <a:pt x="13" y="0"/>
                      </a:moveTo>
                      <a:cubicBezTo>
                        <a:pt x="9" y="4"/>
                        <a:pt x="1" y="4"/>
                        <a:pt x="0" y="10"/>
                      </a:cubicBezTo>
                      <a:cubicBezTo>
                        <a:pt x="0" y="15"/>
                        <a:pt x="3" y="18"/>
                        <a:pt x="8" y="20"/>
                      </a:cubicBezTo>
                      <a:cubicBezTo>
                        <a:pt x="9" y="20"/>
                        <a:pt x="11" y="21"/>
                        <a:pt x="12" y="21"/>
                      </a:cubicBezTo>
                      <a:cubicBezTo>
                        <a:pt x="16" y="21"/>
                        <a:pt x="19" y="17"/>
                        <a:pt x="23" y="12"/>
                      </a:cubicBezTo>
                      <a:cubicBezTo>
                        <a:pt x="19" y="13"/>
                        <a:pt x="17" y="15"/>
                        <a:pt x="15" y="15"/>
                      </a:cubicBezTo>
                      <a:cubicBezTo>
                        <a:pt x="15" y="15"/>
                        <a:pt x="14" y="15"/>
                        <a:pt x="14" y="15"/>
                      </a:cubicBezTo>
                      <a:cubicBezTo>
                        <a:pt x="12" y="13"/>
                        <a:pt x="13" y="10"/>
                        <a:pt x="15" y="8"/>
                      </a:cubicBezTo>
                      <a:cubicBezTo>
                        <a:pt x="20" y="4"/>
                        <a:pt x="13" y="3"/>
                        <a:pt x="13" y="0"/>
                      </a:cubicBezTo>
                    </a:path>
                  </a:pathLst>
                </a:custGeom>
                <a:solidFill>
                  <a:srgbClr val="8530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4" name="Freeform 2669"/>
                <p:cNvSpPr/>
                <p:nvPr/>
              </p:nvSpPr>
              <p:spPr bwMode="auto">
                <a:xfrm>
                  <a:off x="3377" y="3855"/>
                  <a:ext cx="24" cy="24"/>
                </a:xfrm>
                <a:custGeom>
                  <a:avLst/>
                  <a:gdLst>
                    <a:gd name="T0" fmla="*/ 9 w 19"/>
                    <a:gd name="T1" fmla="*/ 0 h 19"/>
                    <a:gd name="T2" fmla="*/ 1 w 19"/>
                    <a:gd name="T3" fmla="*/ 3 h 19"/>
                    <a:gd name="T4" fmla="*/ 1 w 19"/>
                    <a:gd name="T5" fmla="*/ 3 h 19"/>
                    <a:gd name="T6" fmla="*/ 3 w 19"/>
                    <a:gd name="T7" fmla="*/ 14 h 19"/>
                    <a:gd name="T8" fmla="*/ 3 w 19"/>
                    <a:gd name="T9" fmla="*/ 14 h 19"/>
                    <a:gd name="T10" fmla="*/ 7 w 19"/>
                    <a:gd name="T11" fmla="*/ 19 h 19"/>
                    <a:gd name="T12" fmla="*/ 12 w 19"/>
                    <a:gd name="T13" fmla="*/ 16 h 19"/>
                    <a:gd name="T14" fmla="*/ 16 w 19"/>
                    <a:gd name="T15" fmla="*/ 14 h 19"/>
                    <a:gd name="T16" fmla="*/ 16 w 19"/>
                    <a:gd name="T17" fmla="*/ 14 h 19"/>
                    <a:gd name="T18" fmla="*/ 16 w 19"/>
                    <a:gd name="T19" fmla="*/ 14 h 19"/>
                    <a:gd name="T20" fmla="*/ 19 w 19"/>
                    <a:gd name="T21" fmla="*/ 6 h 19"/>
                    <a:gd name="T22" fmla="*/ 19 w 19"/>
                    <a:gd name="T23" fmla="*/ 6 h 19"/>
                    <a:gd name="T24" fmla="*/ 19 w 19"/>
                    <a:gd name="T25" fmla="*/ 6 h 19"/>
                    <a:gd name="T26" fmla="*/ 18 w 19"/>
                    <a:gd name="T27" fmla="*/ 2 h 19"/>
                    <a:gd name="T28" fmla="*/ 18 w 19"/>
                    <a:gd name="T29" fmla="*/ 2 h 19"/>
                    <a:gd name="T30" fmla="*/ 9 w 19"/>
                    <a:gd name="T3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9" h="19">
                      <a:moveTo>
                        <a:pt x="9" y="0"/>
                      </a:moveTo>
                      <a:cubicBezTo>
                        <a:pt x="6" y="0"/>
                        <a:pt x="4" y="1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7"/>
                        <a:pt x="15" y="8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5" y="18"/>
                        <a:pt x="6" y="19"/>
                        <a:pt x="7" y="19"/>
                      </a:cubicBezTo>
                      <a:cubicBezTo>
                        <a:pt x="9" y="19"/>
                        <a:pt x="10" y="18"/>
                        <a:pt x="12" y="16"/>
                      </a:cubicBezTo>
                      <a:cubicBezTo>
                        <a:pt x="13" y="15"/>
                        <a:pt x="15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7" y="11"/>
                        <a:pt x="18" y="8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8" y="4"/>
                        <a:pt x="18" y="3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5" y="1"/>
                        <a:pt x="12" y="0"/>
                        <a:pt x="9" y="0"/>
                      </a:cubicBezTo>
                    </a:path>
                  </a:pathLst>
                </a:custGeom>
                <a:solidFill>
                  <a:srgbClr val="8F3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5" name="Freeform 2670"/>
                <p:cNvSpPr/>
                <p:nvPr/>
              </p:nvSpPr>
              <p:spPr bwMode="auto">
                <a:xfrm>
                  <a:off x="3353" y="3910"/>
                  <a:ext cx="28" cy="33"/>
                </a:xfrm>
                <a:custGeom>
                  <a:avLst/>
                  <a:gdLst>
                    <a:gd name="T0" fmla="*/ 20 w 22"/>
                    <a:gd name="T1" fmla="*/ 0 h 26"/>
                    <a:gd name="T2" fmla="*/ 20 w 22"/>
                    <a:gd name="T3" fmla="*/ 0 h 26"/>
                    <a:gd name="T4" fmla="*/ 3 w 22"/>
                    <a:gd name="T5" fmla="*/ 10 h 26"/>
                    <a:gd name="T6" fmla="*/ 6 w 22"/>
                    <a:gd name="T7" fmla="*/ 26 h 26"/>
                    <a:gd name="T8" fmla="*/ 14 w 22"/>
                    <a:gd name="T9" fmla="*/ 10 h 26"/>
                    <a:gd name="T10" fmla="*/ 14 w 22"/>
                    <a:gd name="T11" fmla="*/ 10 h 26"/>
                    <a:gd name="T12" fmla="*/ 17 w 22"/>
                    <a:gd name="T13" fmla="*/ 10 h 26"/>
                    <a:gd name="T14" fmla="*/ 22 w 22"/>
                    <a:gd name="T15" fmla="*/ 3 h 26"/>
                    <a:gd name="T16" fmla="*/ 22 w 22"/>
                    <a:gd name="T17" fmla="*/ 3 h 26"/>
                    <a:gd name="T18" fmla="*/ 20 w 22"/>
                    <a:gd name="T19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2" h="26">
                      <a:moveTo>
                        <a:pt x="20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4" y="3"/>
                        <a:pt x="9" y="7"/>
                        <a:pt x="3" y="10"/>
                      </a:cubicBezTo>
                      <a:cubicBezTo>
                        <a:pt x="0" y="13"/>
                        <a:pt x="5" y="20"/>
                        <a:pt x="6" y="26"/>
                      </a:cubicBezTo>
                      <a:cubicBezTo>
                        <a:pt x="14" y="22"/>
                        <a:pt x="7" y="13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5" y="10"/>
                        <a:pt x="16" y="10"/>
                        <a:pt x="17" y="10"/>
                      </a:cubicBezTo>
                      <a:cubicBezTo>
                        <a:pt x="21" y="10"/>
                        <a:pt x="22" y="7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2"/>
                        <a:pt x="20" y="0"/>
                        <a:pt x="20" y="0"/>
                      </a:cubicBezTo>
                    </a:path>
                  </a:pathLst>
                </a:custGeom>
                <a:solidFill>
                  <a:srgbClr val="7E3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6" name="Freeform 2671"/>
                <p:cNvSpPr/>
                <p:nvPr/>
              </p:nvSpPr>
              <p:spPr bwMode="auto">
                <a:xfrm>
                  <a:off x="3304" y="3833"/>
                  <a:ext cx="37" cy="15"/>
                </a:xfrm>
                <a:custGeom>
                  <a:avLst/>
                  <a:gdLst>
                    <a:gd name="T0" fmla="*/ 6 w 30"/>
                    <a:gd name="T1" fmla="*/ 0 h 12"/>
                    <a:gd name="T2" fmla="*/ 0 w 30"/>
                    <a:gd name="T3" fmla="*/ 3 h 12"/>
                    <a:gd name="T4" fmla="*/ 1 w 30"/>
                    <a:gd name="T5" fmla="*/ 6 h 12"/>
                    <a:gd name="T6" fmla="*/ 1 w 30"/>
                    <a:gd name="T7" fmla="*/ 6 h 12"/>
                    <a:gd name="T8" fmla="*/ 2 w 30"/>
                    <a:gd name="T9" fmla="*/ 6 h 12"/>
                    <a:gd name="T10" fmla="*/ 8 w 30"/>
                    <a:gd name="T11" fmla="*/ 9 h 12"/>
                    <a:gd name="T12" fmla="*/ 14 w 30"/>
                    <a:gd name="T13" fmla="*/ 11 h 12"/>
                    <a:gd name="T14" fmla="*/ 17 w 30"/>
                    <a:gd name="T15" fmla="*/ 11 h 12"/>
                    <a:gd name="T16" fmla="*/ 17 w 30"/>
                    <a:gd name="T17" fmla="*/ 11 h 12"/>
                    <a:gd name="T18" fmla="*/ 19 w 30"/>
                    <a:gd name="T19" fmla="*/ 12 h 12"/>
                    <a:gd name="T20" fmla="*/ 19 w 30"/>
                    <a:gd name="T21" fmla="*/ 12 h 12"/>
                    <a:gd name="T22" fmla="*/ 21 w 30"/>
                    <a:gd name="T23" fmla="*/ 1 h 12"/>
                    <a:gd name="T24" fmla="*/ 21 w 30"/>
                    <a:gd name="T25" fmla="*/ 1 h 12"/>
                    <a:gd name="T26" fmla="*/ 6 w 30"/>
                    <a:gd name="T27" fmla="*/ 0 h 12"/>
                    <a:gd name="T28" fmla="*/ 6 w 30"/>
                    <a:gd name="T2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12">
                      <a:moveTo>
                        <a:pt x="6" y="0"/>
                      </a:move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1" y="4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5" y="6"/>
                        <a:pt x="6" y="7"/>
                        <a:pt x="8" y="9"/>
                      </a:cubicBezTo>
                      <a:cubicBezTo>
                        <a:pt x="10" y="10"/>
                        <a:pt x="12" y="11"/>
                        <a:pt x="14" y="11"/>
                      </a:cubicBezTo>
                      <a:cubicBezTo>
                        <a:pt x="15" y="11"/>
                        <a:pt x="16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8" y="11"/>
                        <a:pt x="18" y="12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20" y="9"/>
                        <a:pt x="30" y="6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16" y="0"/>
                        <a:pt x="11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7621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7" name="Freeform 2672"/>
                <p:cNvSpPr/>
                <p:nvPr/>
              </p:nvSpPr>
              <p:spPr bwMode="auto">
                <a:xfrm>
                  <a:off x="3320" y="3860"/>
                  <a:ext cx="35" cy="11"/>
                </a:xfrm>
                <a:custGeom>
                  <a:avLst/>
                  <a:gdLst>
                    <a:gd name="T0" fmla="*/ 3 w 28"/>
                    <a:gd name="T1" fmla="*/ 0 h 9"/>
                    <a:gd name="T2" fmla="*/ 0 w 28"/>
                    <a:gd name="T3" fmla="*/ 0 h 9"/>
                    <a:gd name="T4" fmla="*/ 0 w 28"/>
                    <a:gd name="T5" fmla="*/ 0 h 9"/>
                    <a:gd name="T6" fmla="*/ 2 w 28"/>
                    <a:gd name="T7" fmla="*/ 8 h 9"/>
                    <a:gd name="T8" fmla="*/ 2 w 28"/>
                    <a:gd name="T9" fmla="*/ 7 h 9"/>
                    <a:gd name="T10" fmla="*/ 8 w 28"/>
                    <a:gd name="T11" fmla="*/ 5 h 9"/>
                    <a:gd name="T12" fmla="*/ 15 w 28"/>
                    <a:gd name="T13" fmla="*/ 7 h 9"/>
                    <a:gd name="T14" fmla="*/ 23 w 28"/>
                    <a:gd name="T15" fmla="*/ 9 h 9"/>
                    <a:gd name="T16" fmla="*/ 28 w 28"/>
                    <a:gd name="T17" fmla="*/ 7 h 9"/>
                    <a:gd name="T18" fmla="*/ 3 w 28"/>
                    <a:gd name="T1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8" h="9">
                      <a:moveTo>
                        <a:pt x="3" y="0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1" y="5"/>
                        <a:pt x="2" y="8"/>
                      </a:cubicBezTo>
                      <a:cubicBezTo>
                        <a:pt x="2" y="8"/>
                        <a:pt x="2" y="7"/>
                        <a:pt x="2" y="7"/>
                      </a:cubicBezTo>
                      <a:cubicBezTo>
                        <a:pt x="4" y="6"/>
                        <a:pt x="6" y="5"/>
                        <a:pt x="8" y="5"/>
                      </a:cubicBezTo>
                      <a:cubicBezTo>
                        <a:pt x="10" y="5"/>
                        <a:pt x="13" y="6"/>
                        <a:pt x="15" y="7"/>
                      </a:cubicBezTo>
                      <a:cubicBezTo>
                        <a:pt x="18" y="8"/>
                        <a:pt x="20" y="9"/>
                        <a:pt x="23" y="9"/>
                      </a:cubicBezTo>
                      <a:cubicBezTo>
                        <a:pt x="25" y="9"/>
                        <a:pt x="26" y="8"/>
                        <a:pt x="28" y="7"/>
                      </a:cubicBezTo>
                      <a:cubicBezTo>
                        <a:pt x="22" y="3"/>
                        <a:pt x="12" y="0"/>
                        <a:pt x="3" y="0"/>
                      </a:cubicBezTo>
                    </a:path>
                  </a:pathLst>
                </a:custGeom>
                <a:solidFill>
                  <a:srgbClr val="802C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8" name="Freeform 2673"/>
                <p:cNvSpPr/>
                <p:nvPr/>
              </p:nvSpPr>
              <p:spPr bwMode="auto">
                <a:xfrm>
                  <a:off x="3310" y="3930"/>
                  <a:ext cx="30" cy="18"/>
                </a:xfrm>
                <a:custGeom>
                  <a:avLst/>
                  <a:gdLst>
                    <a:gd name="T0" fmla="*/ 24 w 24"/>
                    <a:gd name="T1" fmla="*/ 0 h 14"/>
                    <a:gd name="T2" fmla="*/ 21 w 24"/>
                    <a:gd name="T3" fmla="*/ 1 h 14"/>
                    <a:gd name="T4" fmla="*/ 21 w 24"/>
                    <a:gd name="T5" fmla="*/ 1 h 14"/>
                    <a:gd name="T6" fmla="*/ 13 w 24"/>
                    <a:gd name="T7" fmla="*/ 6 h 14"/>
                    <a:gd name="T8" fmla="*/ 10 w 24"/>
                    <a:gd name="T9" fmla="*/ 5 h 14"/>
                    <a:gd name="T10" fmla="*/ 7 w 24"/>
                    <a:gd name="T11" fmla="*/ 4 h 14"/>
                    <a:gd name="T12" fmla="*/ 3 w 24"/>
                    <a:gd name="T13" fmla="*/ 10 h 14"/>
                    <a:gd name="T14" fmla="*/ 6 w 24"/>
                    <a:gd name="T15" fmla="*/ 13 h 14"/>
                    <a:gd name="T16" fmla="*/ 6 w 24"/>
                    <a:gd name="T17" fmla="*/ 13 h 14"/>
                    <a:gd name="T18" fmla="*/ 10 w 24"/>
                    <a:gd name="T19" fmla="*/ 14 h 14"/>
                    <a:gd name="T20" fmla="*/ 22 w 24"/>
                    <a:gd name="T21" fmla="*/ 5 h 14"/>
                    <a:gd name="T22" fmla="*/ 22 w 24"/>
                    <a:gd name="T23" fmla="*/ 5 h 14"/>
                    <a:gd name="T24" fmla="*/ 24 w 24"/>
                    <a:gd name="T25" fmla="*/ 0 h 14"/>
                    <a:gd name="T26" fmla="*/ 24 w 24"/>
                    <a:gd name="T2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14">
                      <a:moveTo>
                        <a:pt x="24" y="0"/>
                      </a:moveTo>
                      <a:cubicBezTo>
                        <a:pt x="23" y="1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18" y="3"/>
                        <a:pt x="16" y="6"/>
                        <a:pt x="13" y="6"/>
                      </a:cubicBezTo>
                      <a:cubicBezTo>
                        <a:pt x="12" y="6"/>
                        <a:pt x="11" y="6"/>
                        <a:pt x="10" y="5"/>
                      </a:cubicBezTo>
                      <a:cubicBezTo>
                        <a:pt x="9" y="5"/>
                        <a:pt x="8" y="4"/>
                        <a:pt x="7" y="4"/>
                      </a:cubicBezTo>
                      <a:cubicBezTo>
                        <a:pt x="4" y="4"/>
                        <a:pt x="4" y="9"/>
                        <a:pt x="3" y="10"/>
                      </a:cubicBezTo>
                      <a:cubicBezTo>
                        <a:pt x="0" y="13"/>
                        <a:pt x="5" y="12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7" y="14"/>
                        <a:pt x="9" y="14"/>
                        <a:pt x="10" y="14"/>
                      </a:cubicBezTo>
                      <a:cubicBezTo>
                        <a:pt x="16" y="14"/>
                        <a:pt x="17" y="7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3"/>
                        <a:pt x="23" y="2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solidFill>
                  <a:srgbClr val="8D3D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89" name="Freeform 2674"/>
                <p:cNvSpPr/>
                <p:nvPr/>
              </p:nvSpPr>
              <p:spPr bwMode="auto">
                <a:xfrm>
                  <a:off x="3350" y="3848"/>
                  <a:ext cx="24" cy="16"/>
                </a:xfrm>
                <a:custGeom>
                  <a:avLst/>
                  <a:gdLst>
                    <a:gd name="T0" fmla="*/ 15 w 19"/>
                    <a:gd name="T1" fmla="*/ 0 h 12"/>
                    <a:gd name="T2" fmla="*/ 15 w 19"/>
                    <a:gd name="T3" fmla="*/ 0 h 12"/>
                    <a:gd name="T4" fmla="*/ 9 w 19"/>
                    <a:gd name="T5" fmla="*/ 3 h 12"/>
                    <a:gd name="T6" fmla="*/ 3 w 19"/>
                    <a:gd name="T7" fmla="*/ 2 h 12"/>
                    <a:gd name="T8" fmla="*/ 3 w 19"/>
                    <a:gd name="T9" fmla="*/ 2 h 12"/>
                    <a:gd name="T10" fmla="*/ 1 w 19"/>
                    <a:gd name="T11" fmla="*/ 1 h 12"/>
                    <a:gd name="T12" fmla="*/ 0 w 19"/>
                    <a:gd name="T13" fmla="*/ 2 h 12"/>
                    <a:gd name="T14" fmla="*/ 1 w 19"/>
                    <a:gd name="T15" fmla="*/ 3 h 12"/>
                    <a:gd name="T16" fmla="*/ 10 w 19"/>
                    <a:gd name="T17" fmla="*/ 12 h 12"/>
                    <a:gd name="T18" fmla="*/ 19 w 19"/>
                    <a:gd name="T19" fmla="*/ 3 h 12"/>
                    <a:gd name="T20" fmla="*/ 19 w 19"/>
                    <a:gd name="T21" fmla="*/ 3 h 12"/>
                    <a:gd name="T22" fmla="*/ 15 w 19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2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2"/>
                        <a:pt x="11" y="3"/>
                        <a:pt x="9" y="3"/>
                      </a:cubicBezTo>
                      <a:cubicBezTo>
                        <a:pt x="7" y="3"/>
                        <a:pt x="5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1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5" y="9"/>
                        <a:pt x="7" y="12"/>
                        <a:pt x="10" y="12"/>
                      </a:cubicBezTo>
                      <a:cubicBezTo>
                        <a:pt x="12" y="12"/>
                        <a:pt x="15" y="9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7" y="2"/>
                        <a:pt x="16" y="1"/>
                        <a:pt x="15" y="0"/>
                      </a:cubicBezTo>
                    </a:path>
                  </a:pathLst>
                </a:custGeom>
                <a:solidFill>
                  <a:srgbClr val="862B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0" name="Freeform 2675"/>
                <p:cNvSpPr/>
                <p:nvPr/>
              </p:nvSpPr>
              <p:spPr bwMode="auto">
                <a:xfrm>
                  <a:off x="3331" y="3914"/>
                  <a:ext cx="15" cy="18"/>
                </a:xfrm>
                <a:custGeom>
                  <a:avLst/>
                  <a:gdLst>
                    <a:gd name="T0" fmla="*/ 9 w 12"/>
                    <a:gd name="T1" fmla="*/ 0 h 14"/>
                    <a:gd name="T2" fmla="*/ 7 w 12"/>
                    <a:gd name="T3" fmla="*/ 0 h 14"/>
                    <a:gd name="T4" fmla="*/ 1 w 12"/>
                    <a:gd name="T5" fmla="*/ 6 h 14"/>
                    <a:gd name="T6" fmla="*/ 4 w 12"/>
                    <a:gd name="T7" fmla="*/ 14 h 14"/>
                    <a:gd name="T8" fmla="*/ 4 w 12"/>
                    <a:gd name="T9" fmla="*/ 14 h 14"/>
                    <a:gd name="T10" fmla="*/ 7 w 12"/>
                    <a:gd name="T11" fmla="*/ 13 h 14"/>
                    <a:gd name="T12" fmla="*/ 7 w 12"/>
                    <a:gd name="T13" fmla="*/ 13 h 14"/>
                    <a:gd name="T14" fmla="*/ 11 w 12"/>
                    <a:gd name="T15" fmla="*/ 13 h 14"/>
                    <a:gd name="T16" fmla="*/ 11 w 12"/>
                    <a:gd name="T17" fmla="*/ 13 h 14"/>
                    <a:gd name="T18" fmla="*/ 11 w 12"/>
                    <a:gd name="T19" fmla="*/ 13 h 14"/>
                    <a:gd name="T20" fmla="*/ 11 w 12"/>
                    <a:gd name="T21" fmla="*/ 13 h 14"/>
                    <a:gd name="T22" fmla="*/ 10 w 12"/>
                    <a:gd name="T23" fmla="*/ 6 h 14"/>
                    <a:gd name="T24" fmla="*/ 9 w 12"/>
                    <a:gd name="T2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" h="14">
                      <a:moveTo>
                        <a:pt x="9" y="0"/>
                      </a:move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5" y="1"/>
                        <a:pt x="0" y="0"/>
                        <a:pt x="1" y="6"/>
                      </a:cubicBezTo>
                      <a:cubicBezTo>
                        <a:pt x="1" y="9"/>
                        <a:pt x="1" y="12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5" y="14"/>
                        <a:pt x="6" y="14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9" y="13"/>
                        <a:pt x="10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8" y="11"/>
                        <a:pt x="10" y="9"/>
                        <a:pt x="10" y="6"/>
                      </a:cubicBezTo>
                      <a:cubicBezTo>
                        <a:pt x="11" y="4"/>
                        <a:pt x="12" y="0"/>
                        <a:pt x="9" y="0"/>
                      </a:cubicBezTo>
                    </a:path>
                  </a:pathLst>
                </a:custGeom>
                <a:solidFill>
                  <a:srgbClr val="8D3A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1" name="Freeform 2676"/>
                <p:cNvSpPr/>
                <p:nvPr/>
              </p:nvSpPr>
              <p:spPr bwMode="auto">
                <a:xfrm>
                  <a:off x="3367" y="3859"/>
                  <a:ext cx="29" cy="13"/>
                </a:xfrm>
                <a:custGeom>
                  <a:avLst/>
                  <a:gdLst>
                    <a:gd name="T0" fmla="*/ 9 w 23"/>
                    <a:gd name="T1" fmla="*/ 0 h 11"/>
                    <a:gd name="T2" fmla="*/ 5 w 23"/>
                    <a:gd name="T3" fmla="*/ 1 h 11"/>
                    <a:gd name="T4" fmla="*/ 5 w 23"/>
                    <a:gd name="T5" fmla="*/ 1 h 11"/>
                    <a:gd name="T6" fmla="*/ 11 w 23"/>
                    <a:gd name="T7" fmla="*/ 11 h 11"/>
                    <a:gd name="T8" fmla="*/ 11 w 23"/>
                    <a:gd name="T9" fmla="*/ 11 h 11"/>
                    <a:gd name="T10" fmla="*/ 9 w 23"/>
                    <a:gd name="T11" fmla="*/ 0 h 11"/>
                    <a:gd name="T12" fmla="*/ 9 w 23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3" h="11">
                      <a:moveTo>
                        <a:pt x="9" y="0"/>
                      </a:moveTo>
                      <a:cubicBezTo>
                        <a:pt x="8" y="0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0" y="8"/>
                        <a:pt x="10" y="7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23" y="5"/>
                        <a:pt x="8" y="4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solidFill>
                  <a:srgbClr val="862B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2" name="Freeform 2677"/>
                <p:cNvSpPr>
                  <a:spLocks noEditPoints="1"/>
                </p:cNvSpPr>
                <p:nvPr/>
              </p:nvSpPr>
              <p:spPr bwMode="auto">
                <a:xfrm>
                  <a:off x="3297" y="3901"/>
                  <a:ext cx="31" cy="26"/>
                </a:xfrm>
                <a:custGeom>
                  <a:avLst/>
                  <a:gdLst>
                    <a:gd name="T0" fmla="*/ 24 w 24"/>
                    <a:gd name="T1" fmla="*/ 0 h 20"/>
                    <a:gd name="T2" fmla="*/ 24 w 24"/>
                    <a:gd name="T3" fmla="*/ 0 h 20"/>
                    <a:gd name="T4" fmla="*/ 24 w 24"/>
                    <a:gd name="T5" fmla="*/ 0 h 20"/>
                    <a:gd name="T6" fmla="*/ 24 w 24"/>
                    <a:gd name="T7" fmla="*/ 0 h 20"/>
                    <a:gd name="T8" fmla="*/ 24 w 24"/>
                    <a:gd name="T9" fmla="*/ 0 h 20"/>
                    <a:gd name="T10" fmla="*/ 24 w 24"/>
                    <a:gd name="T11" fmla="*/ 0 h 20"/>
                    <a:gd name="T12" fmla="*/ 24 w 24"/>
                    <a:gd name="T13" fmla="*/ 0 h 20"/>
                    <a:gd name="T14" fmla="*/ 24 w 24"/>
                    <a:gd name="T15" fmla="*/ 0 h 20"/>
                    <a:gd name="T16" fmla="*/ 19 w 24"/>
                    <a:gd name="T17" fmla="*/ 0 h 20"/>
                    <a:gd name="T18" fmla="*/ 0 w 24"/>
                    <a:gd name="T19" fmla="*/ 15 h 20"/>
                    <a:gd name="T20" fmla="*/ 1 w 24"/>
                    <a:gd name="T21" fmla="*/ 15 h 20"/>
                    <a:gd name="T22" fmla="*/ 5 w 24"/>
                    <a:gd name="T23" fmla="*/ 14 h 20"/>
                    <a:gd name="T24" fmla="*/ 8 w 24"/>
                    <a:gd name="T25" fmla="*/ 14 h 20"/>
                    <a:gd name="T26" fmla="*/ 14 w 24"/>
                    <a:gd name="T27" fmla="*/ 20 h 20"/>
                    <a:gd name="T28" fmla="*/ 24 w 24"/>
                    <a:gd name="T29" fmla="*/ 0 h 20"/>
                    <a:gd name="T30" fmla="*/ 24 w 24"/>
                    <a:gd name="T31" fmla="*/ 0 h 20"/>
                    <a:gd name="T32" fmla="*/ 24 w 24"/>
                    <a:gd name="T33" fmla="*/ 0 h 20"/>
                    <a:gd name="T34" fmla="*/ 19 w 24"/>
                    <a:gd name="T35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4" h="20">
                      <a:moveTo>
                        <a:pt x="24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moveTo>
                        <a:pt x="24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moveTo>
                        <a:pt x="19" y="0"/>
                      </a:moveTo>
                      <a:cubicBezTo>
                        <a:pt x="10" y="0"/>
                        <a:pt x="7" y="10"/>
                        <a:pt x="0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2" y="15"/>
                        <a:pt x="3" y="15"/>
                        <a:pt x="5" y="14"/>
                      </a:cubicBezTo>
                      <a:cubicBezTo>
                        <a:pt x="6" y="14"/>
                        <a:pt x="7" y="14"/>
                        <a:pt x="8" y="14"/>
                      </a:cubicBezTo>
                      <a:cubicBezTo>
                        <a:pt x="10" y="14"/>
                        <a:pt x="12" y="15"/>
                        <a:pt x="14" y="20"/>
                      </a:cubicBezTo>
                      <a:cubicBezTo>
                        <a:pt x="14" y="11"/>
                        <a:pt x="14" y="1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0"/>
                        <a:pt x="21" y="0"/>
                        <a:pt x="19" y="0"/>
                      </a:cubicBezTo>
                    </a:path>
                  </a:pathLst>
                </a:custGeom>
                <a:solidFill>
                  <a:srgbClr val="8939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3" name="Freeform 2678"/>
                <p:cNvSpPr/>
                <p:nvPr/>
              </p:nvSpPr>
              <p:spPr bwMode="auto">
                <a:xfrm>
                  <a:off x="4076" y="3851"/>
                  <a:ext cx="48" cy="53"/>
                </a:xfrm>
                <a:custGeom>
                  <a:avLst/>
                  <a:gdLst>
                    <a:gd name="T0" fmla="*/ 17 w 38"/>
                    <a:gd name="T1" fmla="*/ 0 h 42"/>
                    <a:gd name="T2" fmla="*/ 14 w 38"/>
                    <a:gd name="T3" fmla="*/ 2 h 42"/>
                    <a:gd name="T4" fmla="*/ 10 w 38"/>
                    <a:gd name="T5" fmla="*/ 4 h 42"/>
                    <a:gd name="T6" fmla="*/ 7 w 38"/>
                    <a:gd name="T7" fmla="*/ 3 h 42"/>
                    <a:gd name="T8" fmla="*/ 4 w 38"/>
                    <a:gd name="T9" fmla="*/ 2 h 42"/>
                    <a:gd name="T10" fmla="*/ 2 w 38"/>
                    <a:gd name="T11" fmla="*/ 3 h 42"/>
                    <a:gd name="T12" fmla="*/ 0 w 38"/>
                    <a:gd name="T13" fmla="*/ 7 h 42"/>
                    <a:gd name="T14" fmla="*/ 1 w 38"/>
                    <a:gd name="T15" fmla="*/ 14 h 42"/>
                    <a:gd name="T16" fmla="*/ 19 w 38"/>
                    <a:gd name="T17" fmla="*/ 21 h 42"/>
                    <a:gd name="T18" fmla="*/ 24 w 38"/>
                    <a:gd name="T19" fmla="*/ 20 h 42"/>
                    <a:gd name="T20" fmla="*/ 21 w 38"/>
                    <a:gd name="T21" fmla="*/ 31 h 42"/>
                    <a:gd name="T22" fmla="*/ 21 w 38"/>
                    <a:gd name="T23" fmla="*/ 31 h 42"/>
                    <a:gd name="T24" fmla="*/ 21 w 38"/>
                    <a:gd name="T25" fmla="*/ 31 h 42"/>
                    <a:gd name="T26" fmla="*/ 26 w 38"/>
                    <a:gd name="T27" fmla="*/ 42 h 42"/>
                    <a:gd name="T28" fmla="*/ 27 w 38"/>
                    <a:gd name="T29" fmla="*/ 42 h 42"/>
                    <a:gd name="T30" fmla="*/ 35 w 38"/>
                    <a:gd name="T31" fmla="*/ 35 h 42"/>
                    <a:gd name="T32" fmla="*/ 35 w 38"/>
                    <a:gd name="T33" fmla="*/ 35 h 42"/>
                    <a:gd name="T34" fmla="*/ 33 w 38"/>
                    <a:gd name="T35" fmla="*/ 10 h 42"/>
                    <a:gd name="T36" fmla="*/ 33 w 38"/>
                    <a:gd name="T37" fmla="*/ 10 h 42"/>
                    <a:gd name="T38" fmla="*/ 24 w 38"/>
                    <a:gd name="T39" fmla="*/ 14 h 42"/>
                    <a:gd name="T40" fmla="*/ 21 w 38"/>
                    <a:gd name="T41" fmla="*/ 5 h 42"/>
                    <a:gd name="T42" fmla="*/ 17 w 38"/>
                    <a:gd name="T4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8" h="42">
                      <a:moveTo>
                        <a:pt x="17" y="0"/>
                      </a:moveTo>
                      <a:cubicBezTo>
                        <a:pt x="16" y="0"/>
                        <a:pt x="15" y="0"/>
                        <a:pt x="14" y="2"/>
                      </a:cubicBezTo>
                      <a:cubicBezTo>
                        <a:pt x="13" y="3"/>
                        <a:pt x="11" y="4"/>
                        <a:pt x="10" y="4"/>
                      </a:cubicBezTo>
                      <a:cubicBezTo>
                        <a:pt x="9" y="4"/>
                        <a:pt x="8" y="4"/>
                        <a:pt x="7" y="3"/>
                      </a:cubicBezTo>
                      <a:cubicBezTo>
                        <a:pt x="6" y="3"/>
                        <a:pt x="5" y="2"/>
                        <a:pt x="4" y="2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4"/>
                        <a:pt x="1" y="5"/>
                        <a:pt x="0" y="7"/>
                      </a:cubicBezTo>
                      <a:cubicBezTo>
                        <a:pt x="0" y="9"/>
                        <a:pt x="0" y="12"/>
                        <a:pt x="1" y="14"/>
                      </a:cubicBezTo>
                      <a:cubicBezTo>
                        <a:pt x="8" y="15"/>
                        <a:pt x="13" y="21"/>
                        <a:pt x="19" y="21"/>
                      </a:cubicBezTo>
                      <a:cubicBezTo>
                        <a:pt x="21" y="21"/>
                        <a:pt x="23" y="21"/>
                        <a:pt x="24" y="20"/>
                      </a:cubicBezTo>
                      <a:cubicBezTo>
                        <a:pt x="26" y="25"/>
                        <a:pt x="20" y="27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1" y="31"/>
                        <a:pt x="21" y="31"/>
                        <a:pt x="21" y="31"/>
                      </a:cubicBezTo>
                      <a:cubicBezTo>
                        <a:pt x="26" y="33"/>
                        <a:pt x="26" y="38"/>
                        <a:pt x="26" y="42"/>
                      </a:cubicBezTo>
                      <a:cubicBezTo>
                        <a:pt x="26" y="42"/>
                        <a:pt x="27" y="42"/>
                        <a:pt x="27" y="42"/>
                      </a:cubicBezTo>
                      <a:cubicBezTo>
                        <a:pt x="32" y="42"/>
                        <a:pt x="33" y="37"/>
                        <a:pt x="35" y="35"/>
                      </a:cubicBezTo>
                      <a:cubicBezTo>
                        <a:pt x="35" y="35"/>
                        <a:pt x="35" y="35"/>
                        <a:pt x="35" y="35"/>
                      </a:cubicBezTo>
                      <a:cubicBezTo>
                        <a:pt x="38" y="26"/>
                        <a:pt x="35" y="18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28" y="13"/>
                        <a:pt x="26" y="14"/>
                        <a:pt x="24" y="14"/>
                      </a:cubicBezTo>
                      <a:cubicBezTo>
                        <a:pt x="22" y="14"/>
                        <a:pt x="22" y="11"/>
                        <a:pt x="21" y="5"/>
                      </a:cubicBezTo>
                      <a:cubicBezTo>
                        <a:pt x="20" y="3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733B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4" name="Freeform 2679"/>
                <p:cNvSpPr/>
                <p:nvPr/>
              </p:nvSpPr>
              <p:spPr bwMode="auto">
                <a:xfrm>
                  <a:off x="4087" y="3889"/>
                  <a:ext cx="50" cy="30"/>
                </a:xfrm>
                <a:custGeom>
                  <a:avLst/>
                  <a:gdLst>
                    <a:gd name="T0" fmla="*/ 13 w 40"/>
                    <a:gd name="T1" fmla="*/ 1 h 24"/>
                    <a:gd name="T2" fmla="*/ 1 w 40"/>
                    <a:gd name="T3" fmla="*/ 6 h 24"/>
                    <a:gd name="T4" fmla="*/ 1 w 40"/>
                    <a:gd name="T5" fmla="*/ 6 h 24"/>
                    <a:gd name="T6" fmla="*/ 8 w 40"/>
                    <a:gd name="T7" fmla="*/ 17 h 24"/>
                    <a:gd name="T8" fmla="*/ 21 w 40"/>
                    <a:gd name="T9" fmla="*/ 23 h 24"/>
                    <a:gd name="T10" fmla="*/ 21 w 40"/>
                    <a:gd name="T11" fmla="*/ 23 h 24"/>
                    <a:gd name="T12" fmla="*/ 21 w 40"/>
                    <a:gd name="T13" fmla="*/ 23 h 24"/>
                    <a:gd name="T14" fmla="*/ 24 w 40"/>
                    <a:gd name="T15" fmla="*/ 24 h 24"/>
                    <a:gd name="T16" fmla="*/ 24 w 40"/>
                    <a:gd name="T17" fmla="*/ 24 h 24"/>
                    <a:gd name="T18" fmla="*/ 28 w 40"/>
                    <a:gd name="T19" fmla="*/ 21 h 24"/>
                    <a:gd name="T20" fmla="*/ 29 w 40"/>
                    <a:gd name="T21" fmla="*/ 21 h 24"/>
                    <a:gd name="T22" fmla="*/ 34 w 40"/>
                    <a:gd name="T23" fmla="*/ 22 h 24"/>
                    <a:gd name="T24" fmla="*/ 35 w 40"/>
                    <a:gd name="T25" fmla="*/ 11 h 24"/>
                    <a:gd name="T26" fmla="*/ 27 w 40"/>
                    <a:gd name="T27" fmla="*/ 5 h 24"/>
                    <a:gd name="T28" fmla="*/ 27 w 40"/>
                    <a:gd name="T29" fmla="*/ 5 h 24"/>
                    <a:gd name="T30" fmla="*/ 19 w 40"/>
                    <a:gd name="T31" fmla="*/ 12 h 24"/>
                    <a:gd name="T32" fmla="*/ 18 w 40"/>
                    <a:gd name="T33" fmla="*/ 12 h 24"/>
                    <a:gd name="T34" fmla="*/ 13 w 40"/>
                    <a:gd name="T35" fmla="*/ 1 h 24"/>
                    <a:gd name="T36" fmla="*/ 13 w 40"/>
                    <a:gd name="T37" fmla="*/ 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" h="24">
                      <a:moveTo>
                        <a:pt x="13" y="1"/>
                      </a:moveTo>
                      <a:cubicBezTo>
                        <a:pt x="9" y="3"/>
                        <a:pt x="4" y="0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12"/>
                        <a:pt x="1" y="16"/>
                        <a:pt x="8" y="17"/>
                      </a:cubicBezTo>
                      <a:cubicBezTo>
                        <a:pt x="13" y="18"/>
                        <a:pt x="17" y="21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2" y="23"/>
                        <a:pt x="23" y="24"/>
                        <a:pt x="24" y="24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5" y="23"/>
                        <a:pt x="27" y="21"/>
                        <a:pt x="28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31" y="22"/>
                        <a:pt x="33" y="22"/>
                        <a:pt x="34" y="22"/>
                      </a:cubicBezTo>
                      <a:cubicBezTo>
                        <a:pt x="40" y="22"/>
                        <a:pt x="38" y="16"/>
                        <a:pt x="35" y="11"/>
                      </a:cubicBezTo>
                      <a:cubicBezTo>
                        <a:pt x="34" y="8"/>
                        <a:pt x="31" y="5"/>
                        <a:pt x="27" y="5"/>
                      </a:cubicBezTo>
                      <a:cubicBezTo>
                        <a:pt x="27" y="5"/>
                        <a:pt x="27" y="5"/>
                        <a:pt x="27" y="5"/>
                      </a:cubicBezTo>
                      <a:cubicBezTo>
                        <a:pt x="25" y="7"/>
                        <a:pt x="24" y="12"/>
                        <a:pt x="19" y="12"/>
                      </a:cubicBezTo>
                      <a:cubicBezTo>
                        <a:pt x="19" y="12"/>
                        <a:pt x="18" y="12"/>
                        <a:pt x="18" y="12"/>
                      </a:cubicBezTo>
                      <a:cubicBezTo>
                        <a:pt x="18" y="8"/>
                        <a:pt x="18" y="3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</a:path>
                  </a:pathLst>
                </a:custGeom>
                <a:solidFill>
                  <a:srgbClr val="532E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5" name="Freeform 2680"/>
                <p:cNvSpPr/>
                <p:nvPr/>
              </p:nvSpPr>
              <p:spPr bwMode="auto">
                <a:xfrm>
                  <a:off x="3980" y="3935"/>
                  <a:ext cx="105" cy="66"/>
                </a:xfrm>
                <a:custGeom>
                  <a:avLst/>
                  <a:gdLst>
                    <a:gd name="T0" fmla="*/ 21 w 83"/>
                    <a:gd name="T1" fmla="*/ 0 h 52"/>
                    <a:gd name="T2" fmla="*/ 17 w 83"/>
                    <a:gd name="T3" fmla="*/ 5 h 52"/>
                    <a:gd name="T4" fmla="*/ 13 w 83"/>
                    <a:gd name="T5" fmla="*/ 9 h 52"/>
                    <a:gd name="T6" fmla="*/ 12 w 83"/>
                    <a:gd name="T7" fmla="*/ 9 h 52"/>
                    <a:gd name="T8" fmla="*/ 12 w 83"/>
                    <a:gd name="T9" fmla="*/ 9 h 52"/>
                    <a:gd name="T10" fmla="*/ 12 w 83"/>
                    <a:gd name="T11" fmla="*/ 9 h 52"/>
                    <a:gd name="T12" fmla="*/ 7 w 83"/>
                    <a:gd name="T13" fmla="*/ 37 h 52"/>
                    <a:gd name="T14" fmla="*/ 3 w 83"/>
                    <a:gd name="T15" fmla="*/ 42 h 52"/>
                    <a:gd name="T16" fmla="*/ 8 w 83"/>
                    <a:gd name="T17" fmla="*/ 43 h 52"/>
                    <a:gd name="T18" fmla="*/ 10 w 83"/>
                    <a:gd name="T19" fmla="*/ 43 h 52"/>
                    <a:gd name="T20" fmla="*/ 13 w 83"/>
                    <a:gd name="T21" fmla="*/ 43 h 52"/>
                    <a:gd name="T22" fmla="*/ 15 w 83"/>
                    <a:gd name="T23" fmla="*/ 43 h 52"/>
                    <a:gd name="T24" fmla="*/ 15 w 83"/>
                    <a:gd name="T25" fmla="*/ 43 h 52"/>
                    <a:gd name="T26" fmla="*/ 18 w 83"/>
                    <a:gd name="T27" fmla="*/ 35 h 52"/>
                    <a:gd name="T28" fmla="*/ 27 w 83"/>
                    <a:gd name="T29" fmla="*/ 28 h 52"/>
                    <a:gd name="T30" fmla="*/ 28 w 83"/>
                    <a:gd name="T31" fmla="*/ 28 h 52"/>
                    <a:gd name="T32" fmla="*/ 35 w 83"/>
                    <a:gd name="T33" fmla="*/ 35 h 52"/>
                    <a:gd name="T34" fmla="*/ 41 w 83"/>
                    <a:gd name="T35" fmla="*/ 48 h 52"/>
                    <a:gd name="T36" fmla="*/ 41 w 83"/>
                    <a:gd name="T37" fmla="*/ 48 h 52"/>
                    <a:gd name="T38" fmla="*/ 41 w 83"/>
                    <a:gd name="T39" fmla="*/ 48 h 52"/>
                    <a:gd name="T40" fmla="*/ 43 w 83"/>
                    <a:gd name="T41" fmla="*/ 49 h 52"/>
                    <a:gd name="T42" fmla="*/ 43 w 83"/>
                    <a:gd name="T43" fmla="*/ 49 h 52"/>
                    <a:gd name="T44" fmla="*/ 43 w 83"/>
                    <a:gd name="T45" fmla="*/ 49 h 52"/>
                    <a:gd name="T46" fmla="*/ 43 w 83"/>
                    <a:gd name="T47" fmla="*/ 49 h 52"/>
                    <a:gd name="T48" fmla="*/ 53 w 83"/>
                    <a:gd name="T49" fmla="*/ 52 h 52"/>
                    <a:gd name="T50" fmla="*/ 63 w 83"/>
                    <a:gd name="T51" fmla="*/ 47 h 52"/>
                    <a:gd name="T52" fmla="*/ 71 w 83"/>
                    <a:gd name="T53" fmla="*/ 41 h 52"/>
                    <a:gd name="T54" fmla="*/ 78 w 83"/>
                    <a:gd name="T55" fmla="*/ 44 h 52"/>
                    <a:gd name="T56" fmla="*/ 81 w 83"/>
                    <a:gd name="T57" fmla="*/ 45 h 52"/>
                    <a:gd name="T58" fmla="*/ 83 w 83"/>
                    <a:gd name="T59" fmla="*/ 43 h 52"/>
                    <a:gd name="T60" fmla="*/ 79 w 83"/>
                    <a:gd name="T61" fmla="*/ 39 h 52"/>
                    <a:gd name="T62" fmla="*/ 79 w 83"/>
                    <a:gd name="T63" fmla="*/ 39 h 52"/>
                    <a:gd name="T64" fmla="*/ 78 w 83"/>
                    <a:gd name="T65" fmla="*/ 25 h 52"/>
                    <a:gd name="T66" fmla="*/ 76 w 83"/>
                    <a:gd name="T67" fmla="*/ 24 h 52"/>
                    <a:gd name="T68" fmla="*/ 76 w 83"/>
                    <a:gd name="T69" fmla="*/ 24 h 52"/>
                    <a:gd name="T70" fmla="*/ 73 w 83"/>
                    <a:gd name="T71" fmla="*/ 21 h 52"/>
                    <a:gd name="T72" fmla="*/ 71 w 83"/>
                    <a:gd name="T73" fmla="*/ 23 h 52"/>
                    <a:gd name="T74" fmla="*/ 53 w 83"/>
                    <a:gd name="T75" fmla="*/ 38 h 52"/>
                    <a:gd name="T76" fmla="*/ 50 w 83"/>
                    <a:gd name="T77" fmla="*/ 40 h 52"/>
                    <a:gd name="T78" fmla="*/ 46 w 83"/>
                    <a:gd name="T79" fmla="*/ 38 h 52"/>
                    <a:gd name="T80" fmla="*/ 44 w 83"/>
                    <a:gd name="T81" fmla="*/ 33 h 52"/>
                    <a:gd name="T82" fmla="*/ 46 w 83"/>
                    <a:gd name="T83" fmla="*/ 7 h 52"/>
                    <a:gd name="T84" fmla="*/ 46 w 83"/>
                    <a:gd name="T85" fmla="*/ 7 h 52"/>
                    <a:gd name="T86" fmla="*/ 44 w 83"/>
                    <a:gd name="T87" fmla="*/ 5 h 52"/>
                    <a:gd name="T88" fmla="*/ 44 w 83"/>
                    <a:gd name="T89" fmla="*/ 5 h 52"/>
                    <a:gd name="T90" fmla="*/ 42 w 83"/>
                    <a:gd name="T91" fmla="*/ 4 h 52"/>
                    <a:gd name="T92" fmla="*/ 48 w 83"/>
                    <a:gd name="T93" fmla="*/ 22 h 52"/>
                    <a:gd name="T94" fmla="*/ 37 w 83"/>
                    <a:gd name="T95" fmla="*/ 27 h 52"/>
                    <a:gd name="T96" fmla="*/ 34 w 83"/>
                    <a:gd name="T97" fmla="*/ 26 h 52"/>
                    <a:gd name="T98" fmla="*/ 35 w 83"/>
                    <a:gd name="T99" fmla="*/ 15 h 52"/>
                    <a:gd name="T100" fmla="*/ 28 w 83"/>
                    <a:gd name="T101" fmla="*/ 19 h 52"/>
                    <a:gd name="T102" fmla="*/ 25 w 83"/>
                    <a:gd name="T103" fmla="*/ 18 h 52"/>
                    <a:gd name="T104" fmla="*/ 31 w 83"/>
                    <a:gd name="T105" fmla="*/ 6 h 52"/>
                    <a:gd name="T106" fmla="*/ 31 w 83"/>
                    <a:gd name="T107" fmla="*/ 6 h 52"/>
                    <a:gd name="T108" fmla="*/ 24 w 83"/>
                    <a:gd name="T109" fmla="*/ 1 h 52"/>
                    <a:gd name="T110" fmla="*/ 24 w 83"/>
                    <a:gd name="T111" fmla="*/ 1 h 52"/>
                    <a:gd name="T112" fmla="*/ 21 w 83"/>
                    <a:gd name="T113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3" h="52">
                      <a:moveTo>
                        <a:pt x="21" y="0"/>
                      </a:moveTo>
                      <a:cubicBezTo>
                        <a:pt x="19" y="0"/>
                        <a:pt x="18" y="3"/>
                        <a:pt x="17" y="5"/>
                      </a:cubicBezTo>
                      <a:cubicBezTo>
                        <a:pt x="17" y="7"/>
                        <a:pt x="16" y="9"/>
                        <a:pt x="13" y="9"/>
                      </a:cubicBezTo>
                      <a:cubicBezTo>
                        <a:pt x="13" y="9"/>
                        <a:pt x="13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5" y="19"/>
                        <a:pt x="0" y="26"/>
                        <a:pt x="7" y="37"/>
                      </a:cubicBezTo>
                      <a:cubicBezTo>
                        <a:pt x="7" y="38"/>
                        <a:pt x="4" y="40"/>
                        <a:pt x="3" y="42"/>
                      </a:cubicBezTo>
                      <a:cubicBezTo>
                        <a:pt x="5" y="43"/>
                        <a:pt x="6" y="43"/>
                        <a:pt x="8" y="43"/>
                      </a:cubicBezTo>
                      <a:cubicBezTo>
                        <a:pt x="9" y="43"/>
                        <a:pt x="10" y="43"/>
                        <a:pt x="10" y="43"/>
                      </a:cubicBezTo>
                      <a:cubicBezTo>
                        <a:pt x="11" y="43"/>
                        <a:pt x="12" y="43"/>
                        <a:pt x="13" y="43"/>
                      </a:cubicBezTo>
                      <a:cubicBezTo>
                        <a:pt x="13" y="43"/>
                        <a:pt x="14" y="43"/>
                        <a:pt x="15" y="43"/>
                      </a:cubicBezTo>
                      <a:cubicBezTo>
                        <a:pt x="15" y="43"/>
                        <a:pt x="15" y="43"/>
                        <a:pt x="15" y="43"/>
                      </a:cubicBezTo>
                      <a:cubicBezTo>
                        <a:pt x="16" y="40"/>
                        <a:pt x="17" y="37"/>
                        <a:pt x="18" y="35"/>
                      </a:cubicBezTo>
                      <a:cubicBezTo>
                        <a:pt x="20" y="31"/>
                        <a:pt x="23" y="28"/>
                        <a:pt x="27" y="28"/>
                      </a:cubicBezTo>
                      <a:cubicBezTo>
                        <a:pt x="27" y="28"/>
                        <a:pt x="27" y="28"/>
                        <a:pt x="28" y="28"/>
                      </a:cubicBezTo>
                      <a:cubicBezTo>
                        <a:pt x="32" y="28"/>
                        <a:pt x="33" y="32"/>
                        <a:pt x="35" y="35"/>
                      </a:cubicBezTo>
                      <a:cubicBezTo>
                        <a:pt x="37" y="39"/>
                        <a:pt x="39" y="44"/>
                        <a:pt x="41" y="48"/>
                      </a:cubicBezTo>
                      <a:cubicBezTo>
                        <a:pt x="41" y="48"/>
                        <a:pt x="41" y="48"/>
                        <a:pt x="41" y="48"/>
                      </a:cubicBezTo>
                      <a:cubicBezTo>
                        <a:pt x="41" y="48"/>
                        <a:pt x="41" y="48"/>
                        <a:pt x="41" y="48"/>
                      </a:cubicBezTo>
                      <a:cubicBezTo>
                        <a:pt x="41" y="48"/>
                        <a:pt x="42" y="49"/>
                        <a:pt x="43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3" y="49"/>
                        <a:pt x="43" y="49"/>
                        <a:pt x="43" y="49"/>
                      </a:cubicBezTo>
                      <a:cubicBezTo>
                        <a:pt x="46" y="51"/>
                        <a:pt x="50" y="52"/>
                        <a:pt x="53" y="52"/>
                      </a:cubicBezTo>
                      <a:cubicBezTo>
                        <a:pt x="57" y="52"/>
                        <a:pt x="60" y="50"/>
                        <a:pt x="63" y="47"/>
                      </a:cubicBezTo>
                      <a:cubicBezTo>
                        <a:pt x="65" y="42"/>
                        <a:pt x="68" y="41"/>
                        <a:pt x="71" y="41"/>
                      </a:cubicBezTo>
                      <a:cubicBezTo>
                        <a:pt x="73" y="41"/>
                        <a:pt x="75" y="42"/>
                        <a:pt x="78" y="44"/>
                      </a:cubicBezTo>
                      <a:cubicBezTo>
                        <a:pt x="79" y="44"/>
                        <a:pt x="80" y="45"/>
                        <a:pt x="81" y="45"/>
                      </a:cubicBezTo>
                      <a:cubicBezTo>
                        <a:pt x="82" y="45"/>
                        <a:pt x="83" y="44"/>
                        <a:pt x="83" y="43"/>
                      </a:cubicBezTo>
                      <a:cubicBezTo>
                        <a:pt x="83" y="41"/>
                        <a:pt x="79" y="42"/>
                        <a:pt x="79" y="39"/>
                      </a:cubicBezTo>
                      <a:cubicBezTo>
                        <a:pt x="79" y="39"/>
                        <a:pt x="79" y="39"/>
                        <a:pt x="79" y="39"/>
                      </a:cubicBezTo>
                      <a:cubicBezTo>
                        <a:pt x="69" y="35"/>
                        <a:pt x="75" y="30"/>
                        <a:pt x="78" y="25"/>
                      </a:cubicBezTo>
                      <a:cubicBezTo>
                        <a:pt x="78" y="25"/>
                        <a:pt x="77" y="24"/>
                        <a:pt x="76" y="24"/>
                      </a:cubicBezTo>
                      <a:cubicBezTo>
                        <a:pt x="76" y="24"/>
                        <a:pt x="76" y="24"/>
                        <a:pt x="76" y="24"/>
                      </a:cubicBezTo>
                      <a:cubicBezTo>
                        <a:pt x="75" y="23"/>
                        <a:pt x="74" y="21"/>
                        <a:pt x="73" y="21"/>
                      </a:cubicBezTo>
                      <a:cubicBezTo>
                        <a:pt x="72" y="21"/>
                        <a:pt x="71" y="22"/>
                        <a:pt x="71" y="23"/>
                      </a:cubicBezTo>
                      <a:cubicBezTo>
                        <a:pt x="66" y="30"/>
                        <a:pt x="57" y="31"/>
                        <a:pt x="53" y="38"/>
                      </a:cubicBezTo>
                      <a:cubicBezTo>
                        <a:pt x="52" y="40"/>
                        <a:pt x="51" y="40"/>
                        <a:pt x="50" y="40"/>
                      </a:cubicBezTo>
                      <a:cubicBezTo>
                        <a:pt x="49" y="40"/>
                        <a:pt x="47" y="39"/>
                        <a:pt x="46" y="38"/>
                      </a:cubicBezTo>
                      <a:cubicBezTo>
                        <a:pt x="45" y="36"/>
                        <a:pt x="44" y="33"/>
                        <a:pt x="44" y="33"/>
                      </a:cubicBezTo>
                      <a:cubicBezTo>
                        <a:pt x="60" y="25"/>
                        <a:pt x="47" y="15"/>
                        <a:pt x="46" y="7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5" y="6"/>
                        <a:pt x="45" y="6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3" y="5"/>
                        <a:pt x="42" y="4"/>
                        <a:pt x="42" y="4"/>
                      </a:cubicBezTo>
                      <a:cubicBezTo>
                        <a:pt x="42" y="10"/>
                        <a:pt x="38" y="17"/>
                        <a:pt x="48" y="22"/>
                      </a:cubicBezTo>
                      <a:cubicBezTo>
                        <a:pt x="43" y="23"/>
                        <a:pt x="40" y="27"/>
                        <a:pt x="37" y="27"/>
                      </a:cubicBezTo>
                      <a:cubicBezTo>
                        <a:pt x="36" y="27"/>
                        <a:pt x="35" y="27"/>
                        <a:pt x="34" y="26"/>
                      </a:cubicBezTo>
                      <a:cubicBezTo>
                        <a:pt x="29" y="23"/>
                        <a:pt x="37" y="19"/>
                        <a:pt x="35" y="15"/>
                      </a:cubicBezTo>
                      <a:cubicBezTo>
                        <a:pt x="33" y="16"/>
                        <a:pt x="31" y="19"/>
                        <a:pt x="28" y="19"/>
                      </a:cubicBezTo>
                      <a:cubicBezTo>
                        <a:pt x="27" y="19"/>
                        <a:pt x="26" y="19"/>
                        <a:pt x="25" y="18"/>
                      </a:cubicBezTo>
                      <a:cubicBezTo>
                        <a:pt x="27" y="14"/>
                        <a:pt x="29" y="10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28" y="4"/>
                        <a:pt x="26" y="3"/>
                        <a:pt x="24" y="1"/>
                      </a:cubicBezTo>
                      <a:cubicBezTo>
                        <a:pt x="24" y="1"/>
                        <a:pt x="24" y="1"/>
                        <a:pt x="24" y="1"/>
                      </a:cubicBezTo>
                      <a:cubicBezTo>
                        <a:pt x="23" y="0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4E25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6" name="Freeform 2681"/>
                <p:cNvSpPr/>
                <p:nvPr/>
              </p:nvSpPr>
              <p:spPr bwMode="auto">
                <a:xfrm>
                  <a:off x="4036" y="3928"/>
                  <a:ext cx="63" cy="58"/>
                </a:xfrm>
                <a:custGeom>
                  <a:avLst/>
                  <a:gdLst>
                    <a:gd name="T0" fmla="*/ 40 w 50"/>
                    <a:gd name="T1" fmla="*/ 0 h 46"/>
                    <a:gd name="T2" fmla="*/ 33 w 50"/>
                    <a:gd name="T3" fmla="*/ 5 h 46"/>
                    <a:gd name="T4" fmla="*/ 33 w 50"/>
                    <a:gd name="T5" fmla="*/ 5 h 46"/>
                    <a:gd name="T6" fmla="*/ 33 w 50"/>
                    <a:gd name="T7" fmla="*/ 5 h 46"/>
                    <a:gd name="T8" fmla="*/ 21 w 50"/>
                    <a:gd name="T9" fmla="*/ 13 h 46"/>
                    <a:gd name="T10" fmla="*/ 18 w 50"/>
                    <a:gd name="T11" fmla="*/ 15 h 46"/>
                    <a:gd name="T12" fmla="*/ 17 w 50"/>
                    <a:gd name="T13" fmla="*/ 15 h 46"/>
                    <a:gd name="T14" fmla="*/ 18 w 50"/>
                    <a:gd name="T15" fmla="*/ 11 h 46"/>
                    <a:gd name="T16" fmla="*/ 16 w 50"/>
                    <a:gd name="T17" fmla="*/ 9 h 46"/>
                    <a:gd name="T18" fmla="*/ 13 w 50"/>
                    <a:gd name="T19" fmla="*/ 10 h 46"/>
                    <a:gd name="T20" fmla="*/ 10 w 50"/>
                    <a:gd name="T21" fmla="*/ 11 h 46"/>
                    <a:gd name="T22" fmla="*/ 10 w 50"/>
                    <a:gd name="T23" fmla="*/ 11 h 46"/>
                    <a:gd name="T24" fmla="*/ 10 w 50"/>
                    <a:gd name="T25" fmla="*/ 11 h 46"/>
                    <a:gd name="T26" fmla="*/ 8 w 50"/>
                    <a:gd name="T27" fmla="*/ 12 h 46"/>
                    <a:gd name="T28" fmla="*/ 4 w 50"/>
                    <a:gd name="T29" fmla="*/ 10 h 46"/>
                    <a:gd name="T30" fmla="*/ 4 w 50"/>
                    <a:gd name="T31" fmla="*/ 10 h 46"/>
                    <a:gd name="T32" fmla="*/ 2 w 50"/>
                    <a:gd name="T33" fmla="*/ 13 h 46"/>
                    <a:gd name="T34" fmla="*/ 2 w 50"/>
                    <a:gd name="T35" fmla="*/ 13 h 46"/>
                    <a:gd name="T36" fmla="*/ 2 w 50"/>
                    <a:gd name="T37" fmla="*/ 13 h 46"/>
                    <a:gd name="T38" fmla="*/ 0 w 50"/>
                    <a:gd name="T39" fmla="*/ 39 h 46"/>
                    <a:gd name="T40" fmla="*/ 2 w 50"/>
                    <a:gd name="T41" fmla="*/ 44 h 46"/>
                    <a:gd name="T42" fmla="*/ 6 w 50"/>
                    <a:gd name="T43" fmla="*/ 46 h 46"/>
                    <a:gd name="T44" fmla="*/ 9 w 50"/>
                    <a:gd name="T45" fmla="*/ 44 h 46"/>
                    <a:gd name="T46" fmla="*/ 27 w 50"/>
                    <a:gd name="T47" fmla="*/ 29 h 46"/>
                    <a:gd name="T48" fmla="*/ 29 w 50"/>
                    <a:gd name="T49" fmla="*/ 27 h 46"/>
                    <a:gd name="T50" fmla="*/ 32 w 50"/>
                    <a:gd name="T51" fmla="*/ 30 h 46"/>
                    <a:gd name="T52" fmla="*/ 32 w 50"/>
                    <a:gd name="T53" fmla="*/ 30 h 46"/>
                    <a:gd name="T54" fmla="*/ 35 w 50"/>
                    <a:gd name="T55" fmla="*/ 25 h 46"/>
                    <a:gd name="T56" fmla="*/ 35 w 50"/>
                    <a:gd name="T57" fmla="*/ 25 h 46"/>
                    <a:gd name="T58" fmla="*/ 35 w 50"/>
                    <a:gd name="T59" fmla="*/ 25 h 46"/>
                    <a:gd name="T60" fmla="*/ 38 w 50"/>
                    <a:gd name="T61" fmla="*/ 17 h 46"/>
                    <a:gd name="T62" fmla="*/ 44 w 50"/>
                    <a:gd name="T63" fmla="*/ 3 h 46"/>
                    <a:gd name="T64" fmla="*/ 44 w 50"/>
                    <a:gd name="T65" fmla="*/ 3 h 46"/>
                    <a:gd name="T66" fmla="*/ 42 w 50"/>
                    <a:gd name="T67" fmla="*/ 1 h 46"/>
                    <a:gd name="T68" fmla="*/ 42 w 50"/>
                    <a:gd name="T69" fmla="*/ 1 h 46"/>
                    <a:gd name="T70" fmla="*/ 40 w 50"/>
                    <a:gd name="T71" fmla="*/ 0 h 46"/>
                    <a:gd name="T72" fmla="*/ 40 w 50"/>
                    <a:gd name="T7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50" h="46">
                      <a:moveTo>
                        <a:pt x="40" y="0"/>
                      </a:moveTo>
                      <a:cubicBezTo>
                        <a:pt x="38" y="2"/>
                        <a:pt x="37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33" y="5"/>
                        <a:pt x="33" y="5"/>
                        <a:pt x="33" y="5"/>
                      </a:cubicBezTo>
                      <a:cubicBezTo>
                        <a:pt x="29" y="7"/>
                        <a:pt x="25" y="10"/>
                        <a:pt x="21" y="13"/>
                      </a:cubicBezTo>
                      <a:cubicBezTo>
                        <a:pt x="20" y="13"/>
                        <a:pt x="18" y="15"/>
                        <a:pt x="18" y="15"/>
                      </a:cubicBezTo>
                      <a:cubicBezTo>
                        <a:pt x="18" y="15"/>
                        <a:pt x="17" y="15"/>
                        <a:pt x="17" y="15"/>
                      </a:cubicBezTo>
                      <a:cubicBezTo>
                        <a:pt x="15" y="13"/>
                        <a:pt x="19" y="12"/>
                        <a:pt x="18" y="11"/>
                      </a:cubicBezTo>
                      <a:cubicBezTo>
                        <a:pt x="18" y="10"/>
                        <a:pt x="17" y="9"/>
                        <a:pt x="16" y="9"/>
                      </a:cubicBezTo>
                      <a:cubicBezTo>
                        <a:pt x="15" y="9"/>
                        <a:pt x="14" y="10"/>
                        <a:pt x="13" y="10"/>
                      </a:cubicBezTo>
                      <a:cubicBezTo>
                        <a:pt x="12" y="11"/>
                        <a:pt x="11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9" y="12"/>
                        <a:pt x="8" y="12"/>
                        <a:pt x="8" y="12"/>
                      </a:cubicBezTo>
                      <a:cubicBezTo>
                        <a:pt x="6" y="12"/>
                        <a:pt x="5" y="11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1"/>
                        <a:pt x="3" y="12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3" y="21"/>
                        <a:pt x="16" y="31"/>
                        <a:pt x="0" y="39"/>
                      </a:cubicBezTo>
                      <a:cubicBezTo>
                        <a:pt x="0" y="39"/>
                        <a:pt x="1" y="42"/>
                        <a:pt x="2" y="44"/>
                      </a:cubicBezTo>
                      <a:cubicBezTo>
                        <a:pt x="3" y="45"/>
                        <a:pt x="5" y="46"/>
                        <a:pt x="6" y="46"/>
                      </a:cubicBezTo>
                      <a:cubicBezTo>
                        <a:pt x="7" y="46"/>
                        <a:pt x="8" y="46"/>
                        <a:pt x="9" y="44"/>
                      </a:cubicBezTo>
                      <a:cubicBezTo>
                        <a:pt x="13" y="37"/>
                        <a:pt x="22" y="36"/>
                        <a:pt x="27" y="29"/>
                      </a:cubicBezTo>
                      <a:cubicBezTo>
                        <a:pt x="27" y="28"/>
                        <a:pt x="28" y="27"/>
                        <a:pt x="29" y="27"/>
                      </a:cubicBezTo>
                      <a:cubicBezTo>
                        <a:pt x="30" y="27"/>
                        <a:pt x="31" y="29"/>
                        <a:pt x="32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3" y="28"/>
                        <a:pt x="34" y="27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0" y="20"/>
                        <a:pt x="34" y="20"/>
                        <a:pt x="38" y="17"/>
                      </a:cubicBezTo>
                      <a:cubicBezTo>
                        <a:pt x="42" y="14"/>
                        <a:pt x="50" y="11"/>
                        <a:pt x="44" y="3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4" y="2"/>
                        <a:pt x="43" y="2"/>
                        <a:pt x="42" y="1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41" y="1"/>
                        <a:pt x="41" y="0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602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7" name="Freeform 2682"/>
                <p:cNvSpPr/>
                <p:nvPr/>
              </p:nvSpPr>
              <p:spPr bwMode="auto">
                <a:xfrm>
                  <a:off x="4074" y="3924"/>
                  <a:ext cx="39" cy="38"/>
                </a:xfrm>
                <a:custGeom>
                  <a:avLst/>
                  <a:gdLst>
                    <a:gd name="T0" fmla="*/ 21 w 31"/>
                    <a:gd name="T1" fmla="*/ 0 h 30"/>
                    <a:gd name="T2" fmla="*/ 19 w 31"/>
                    <a:gd name="T3" fmla="*/ 3 h 30"/>
                    <a:gd name="T4" fmla="*/ 17 w 31"/>
                    <a:gd name="T5" fmla="*/ 7 h 30"/>
                    <a:gd name="T6" fmla="*/ 17 w 31"/>
                    <a:gd name="T7" fmla="*/ 7 h 30"/>
                    <a:gd name="T8" fmla="*/ 14 w 31"/>
                    <a:gd name="T9" fmla="*/ 6 h 30"/>
                    <a:gd name="T10" fmla="*/ 14 w 31"/>
                    <a:gd name="T11" fmla="*/ 6 h 30"/>
                    <a:gd name="T12" fmla="*/ 8 w 31"/>
                    <a:gd name="T13" fmla="*/ 20 h 30"/>
                    <a:gd name="T14" fmla="*/ 5 w 31"/>
                    <a:gd name="T15" fmla="*/ 28 h 30"/>
                    <a:gd name="T16" fmla="*/ 5 w 31"/>
                    <a:gd name="T17" fmla="*/ 28 h 30"/>
                    <a:gd name="T18" fmla="*/ 12 w 31"/>
                    <a:gd name="T19" fmla="*/ 30 h 30"/>
                    <a:gd name="T20" fmla="*/ 27 w 31"/>
                    <a:gd name="T21" fmla="*/ 20 h 30"/>
                    <a:gd name="T22" fmla="*/ 27 w 31"/>
                    <a:gd name="T23" fmla="*/ 20 h 30"/>
                    <a:gd name="T24" fmla="*/ 27 w 31"/>
                    <a:gd name="T25" fmla="*/ 20 h 30"/>
                    <a:gd name="T26" fmla="*/ 24 w 31"/>
                    <a:gd name="T27" fmla="*/ 19 h 30"/>
                    <a:gd name="T28" fmla="*/ 24 w 31"/>
                    <a:gd name="T29" fmla="*/ 19 h 30"/>
                    <a:gd name="T30" fmla="*/ 24 w 31"/>
                    <a:gd name="T31" fmla="*/ 19 h 30"/>
                    <a:gd name="T32" fmla="*/ 22 w 31"/>
                    <a:gd name="T33" fmla="*/ 14 h 30"/>
                    <a:gd name="T34" fmla="*/ 24 w 31"/>
                    <a:gd name="T35" fmla="*/ 1 h 30"/>
                    <a:gd name="T36" fmla="*/ 21 w 31"/>
                    <a:gd name="T37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30">
                      <a:moveTo>
                        <a:pt x="21" y="0"/>
                      </a:moveTo>
                      <a:cubicBezTo>
                        <a:pt x="20" y="0"/>
                        <a:pt x="20" y="2"/>
                        <a:pt x="19" y="3"/>
                      </a:cubicBezTo>
                      <a:cubicBezTo>
                        <a:pt x="19" y="5"/>
                        <a:pt x="19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6" y="6"/>
                        <a:pt x="15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20" y="14"/>
                        <a:pt x="12" y="17"/>
                        <a:pt x="8" y="20"/>
                      </a:cubicBezTo>
                      <a:cubicBezTo>
                        <a:pt x="4" y="23"/>
                        <a:pt x="0" y="23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8" y="30"/>
                        <a:pt x="10" y="30"/>
                        <a:pt x="12" y="30"/>
                      </a:cubicBezTo>
                      <a:cubicBezTo>
                        <a:pt x="18" y="30"/>
                        <a:pt x="22" y="25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6" y="20"/>
                        <a:pt x="25" y="20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19" y="19"/>
                        <a:pt x="20" y="16"/>
                        <a:pt x="22" y="14"/>
                      </a:cubicBezTo>
                      <a:cubicBezTo>
                        <a:pt x="26" y="10"/>
                        <a:pt x="31" y="6"/>
                        <a:pt x="24" y="1"/>
                      </a:cubicBezTo>
                      <a:cubicBezTo>
                        <a:pt x="23" y="0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7225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8" name="Freeform 2683"/>
                <p:cNvSpPr/>
                <p:nvPr/>
              </p:nvSpPr>
              <p:spPr bwMode="auto">
                <a:xfrm>
                  <a:off x="4064" y="3896"/>
                  <a:ext cx="49" cy="36"/>
                </a:xfrm>
                <a:custGeom>
                  <a:avLst/>
                  <a:gdLst>
                    <a:gd name="T0" fmla="*/ 19 w 39"/>
                    <a:gd name="T1" fmla="*/ 0 h 28"/>
                    <a:gd name="T2" fmla="*/ 19 w 39"/>
                    <a:gd name="T3" fmla="*/ 0 h 28"/>
                    <a:gd name="T4" fmla="*/ 3 w 39"/>
                    <a:gd name="T5" fmla="*/ 22 h 28"/>
                    <a:gd name="T6" fmla="*/ 9 w 39"/>
                    <a:gd name="T7" fmla="*/ 28 h 28"/>
                    <a:gd name="T8" fmla="*/ 9 w 39"/>
                    <a:gd name="T9" fmla="*/ 28 h 28"/>
                    <a:gd name="T10" fmla="*/ 9 w 39"/>
                    <a:gd name="T11" fmla="*/ 28 h 28"/>
                    <a:gd name="T12" fmla="*/ 13 w 39"/>
                    <a:gd name="T13" fmla="*/ 21 h 28"/>
                    <a:gd name="T14" fmla="*/ 18 w 39"/>
                    <a:gd name="T15" fmla="*/ 25 h 28"/>
                    <a:gd name="T16" fmla="*/ 18 w 39"/>
                    <a:gd name="T17" fmla="*/ 25 h 28"/>
                    <a:gd name="T18" fmla="*/ 18 w 39"/>
                    <a:gd name="T19" fmla="*/ 25 h 28"/>
                    <a:gd name="T20" fmla="*/ 20 w 39"/>
                    <a:gd name="T21" fmla="*/ 26 h 28"/>
                    <a:gd name="T22" fmla="*/ 20 w 39"/>
                    <a:gd name="T23" fmla="*/ 26 h 28"/>
                    <a:gd name="T24" fmla="*/ 36 w 39"/>
                    <a:gd name="T25" fmla="*/ 17 h 28"/>
                    <a:gd name="T26" fmla="*/ 39 w 39"/>
                    <a:gd name="T27" fmla="*/ 17 h 28"/>
                    <a:gd name="T28" fmla="*/ 39 w 39"/>
                    <a:gd name="T29" fmla="*/ 17 h 28"/>
                    <a:gd name="T30" fmla="*/ 26 w 39"/>
                    <a:gd name="T31" fmla="*/ 11 h 28"/>
                    <a:gd name="T32" fmla="*/ 19 w 39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28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4" y="7"/>
                        <a:pt x="14" y="18"/>
                        <a:pt x="3" y="22"/>
                      </a:cubicBezTo>
                      <a:cubicBezTo>
                        <a:pt x="0" y="23"/>
                        <a:pt x="1" y="25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11" y="27"/>
                        <a:pt x="11" y="21"/>
                        <a:pt x="13" y="21"/>
                      </a:cubicBezTo>
                      <a:cubicBezTo>
                        <a:pt x="14" y="21"/>
                        <a:pt x="16" y="22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9" y="25"/>
                        <a:pt x="19" y="26"/>
                        <a:pt x="20" y="26"/>
                      </a:cubicBezTo>
                      <a:cubicBezTo>
                        <a:pt x="20" y="26"/>
                        <a:pt x="20" y="26"/>
                        <a:pt x="20" y="26"/>
                      </a:cubicBezTo>
                      <a:cubicBezTo>
                        <a:pt x="23" y="18"/>
                        <a:pt x="29" y="17"/>
                        <a:pt x="36" y="17"/>
                      </a:cubicBezTo>
                      <a:cubicBezTo>
                        <a:pt x="37" y="17"/>
                        <a:pt x="38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5" y="15"/>
                        <a:pt x="31" y="12"/>
                        <a:pt x="26" y="11"/>
                      </a:cubicBezTo>
                      <a:cubicBezTo>
                        <a:pt x="19" y="10"/>
                        <a:pt x="18" y="6"/>
                        <a:pt x="19" y="0"/>
                      </a:cubicBezTo>
                    </a:path>
                  </a:pathLst>
                </a:custGeom>
                <a:solidFill>
                  <a:srgbClr val="612B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699" name="Freeform 2684"/>
                <p:cNvSpPr/>
                <p:nvPr/>
              </p:nvSpPr>
              <p:spPr bwMode="auto">
                <a:xfrm>
                  <a:off x="4104" y="3962"/>
                  <a:ext cx="38" cy="16"/>
                </a:xfrm>
                <a:custGeom>
                  <a:avLst/>
                  <a:gdLst>
                    <a:gd name="T0" fmla="*/ 16 w 30"/>
                    <a:gd name="T1" fmla="*/ 0 h 13"/>
                    <a:gd name="T2" fmla="*/ 16 w 30"/>
                    <a:gd name="T3" fmla="*/ 13 h 13"/>
                    <a:gd name="T4" fmla="*/ 16 w 30"/>
                    <a:gd name="T5" fmla="*/ 13 h 13"/>
                    <a:gd name="T6" fmla="*/ 20 w 30"/>
                    <a:gd name="T7" fmla="*/ 12 h 13"/>
                    <a:gd name="T8" fmla="*/ 20 w 30"/>
                    <a:gd name="T9" fmla="*/ 12 h 13"/>
                    <a:gd name="T10" fmla="*/ 20 w 30"/>
                    <a:gd name="T11" fmla="*/ 12 h 13"/>
                    <a:gd name="T12" fmla="*/ 21 w 30"/>
                    <a:gd name="T13" fmla="*/ 12 h 13"/>
                    <a:gd name="T14" fmla="*/ 21 w 30"/>
                    <a:gd name="T15" fmla="*/ 12 h 13"/>
                    <a:gd name="T16" fmla="*/ 21 w 30"/>
                    <a:gd name="T17" fmla="*/ 12 h 13"/>
                    <a:gd name="T18" fmla="*/ 29 w 30"/>
                    <a:gd name="T19" fmla="*/ 12 h 13"/>
                    <a:gd name="T20" fmla="*/ 30 w 30"/>
                    <a:gd name="T21" fmla="*/ 6 h 13"/>
                    <a:gd name="T22" fmla="*/ 30 w 30"/>
                    <a:gd name="T23" fmla="*/ 6 h 13"/>
                    <a:gd name="T24" fmla="*/ 26 w 30"/>
                    <a:gd name="T25" fmla="*/ 3 h 13"/>
                    <a:gd name="T26" fmla="*/ 26 w 30"/>
                    <a:gd name="T27" fmla="*/ 3 h 13"/>
                    <a:gd name="T28" fmla="*/ 22 w 30"/>
                    <a:gd name="T29" fmla="*/ 4 h 13"/>
                    <a:gd name="T30" fmla="*/ 22 w 30"/>
                    <a:gd name="T31" fmla="*/ 4 h 13"/>
                    <a:gd name="T32" fmla="*/ 18 w 30"/>
                    <a:gd name="T33" fmla="*/ 5 h 13"/>
                    <a:gd name="T34" fmla="*/ 16 w 30"/>
                    <a:gd name="T35" fmla="*/ 0 h 13"/>
                    <a:gd name="T36" fmla="*/ 16 w 30"/>
                    <a:gd name="T37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" h="13">
                      <a:moveTo>
                        <a:pt x="16" y="0"/>
                      </a:moveTo>
                      <a:cubicBezTo>
                        <a:pt x="0" y="5"/>
                        <a:pt x="12" y="9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8" y="13"/>
                        <a:pt x="19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4" y="12"/>
                        <a:pt x="27" y="12"/>
                        <a:pt x="29" y="12"/>
                      </a:cubicBezTo>
                      <a:cubicBezTo>
                        <a:pt x="28" y="10"/>
                        <a:pt x="29" y="8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29" y="5"/>
                        <a:pt x="28" y="4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5" y="4"/>
                        <a:pt x="24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1" y="5"/>
                        <a:pt x="19" y="5"/>
                        <a:pt x="18" y="5"/>
                      </a:cubicBezTo>
                      <a:cubicBezTo>
                        <a:pt x="16" y="5"/>
                        <a:pt x="15" y="4"/>
                        <a:pt x="16" y="0"/>
                      </a:cubicBezTo>
                      <a:cubicBezTo>
                        <a:pt x="16" y="0"/>
                        <a:pt x="16" y="0"/>
                        <a:pt x="16" y="0"/>
                      </a:cubicBezTo>
                    </a:path>
                  </a:pathLst>
                </a:custGeom>
                <a:solidFill>
                  <a:srgbClr val="8944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0" name="Freeform 2685"/>
                <p:cNvSpPr/>
                <p:nvPr/>
              </p:nvSpPr>
              <p:spPr bwMode="auto">
                <a:xfrm>
                  <a:off x="4128" y="3951"/>
                  <a:ext cx="22" cy="16"/>
                </a:xfrm>
                <a:custGeom>
                  <a:avLst/>
                  <a:gdLst>
                    <a:gd name="T0" fmla="*/ 15 w 17"/>
                    <a:gd name="T1" fmla="*/ 0 h 13"/>
                    <a:gd name="T2" fmla="*/ 5 w 17"/>
                    <a:gd name="T3" fmla="*/ 4 h 13"/>
                    <a:gd name="T4" fmla="*/ 5 w 17"/>
                    <a:gd name="T5" fmla="*/ 4 h 13"/>
                    <a:gd name="T6" fmla="*/ 4 w 17"/>
                    <a:gd name="T7" fmla="*/ 4 h 13"/>
                    <a:gd name="T8" fmla="*/ 3 w 17"/>
                    <a:gd name="T9" fmla="*/ 3 h 13"/>
                    <a:gd name="T10" fmla="*/ 3 w 17"/>
                    <a:gd name="T11" fmla="*/ 3 h 13"/>
                    <a:gd name="T12" fmla="*/ 3 w 17"/>
                    <a:gd name="T13" fmla="*/ 3 h 13"/>
                    <a:gd name="T14" fmla="*/ 2 w 17"/>
                    <a:gd name="T15" fmla="*/ 6 h 13"/>
                    <a:gd name="T16" fmla="*/ 2 w 17"/>
                    <a:gd name="T17" fmla="*/ 6 h 13"/>
                    <a:gd name="T18" fmla="*/ 3 w 17"/>
                    <a:gd name="T19" fmla="*/ 13 h 13"/>
                    <a:gd name="T20" fmla="*/ 3 w 17"/>
                    <a:gd name="T21" fmla="*/ 13 h 13"/>
                    <a:gd name="T22" fmla="*/ 3 w 17"/>
                    <a:gd name="T23" fmla="*/ 13 h 13"/>
                    <a:gd name="T24" fmla="*/ 7 w 17"/>
                    <a:gd name="T25" fmla="*/ 12 h 13"/>
                    <a:gd name="T26" fmla="*/ 7 w 17"/>
                    <a:gd name="T27" fmla="*/ 12 h 13"/>
                    <a:gd name="T28" fmla="*/ 15 w 17"/>
                    <a:gd name="T2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13">
                      <a:moveTo>
                        <a:pt x="15" y="0"/>
                      </a:moveTo>
                      <a:cubicBezTo>
                        <a:pt x="11" y="1"/>
                        <a:pt x="9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4" y="4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4"/>
                        <a:pt x="3" y="5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9"/>
                        <a:pt x="1" y="11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5" y="13"/>
                        <a:pt x="6" y="13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8"/>
                        <a:pt x="17" y="7"/>
                        <a:pt x="15" y="0"/>
                      </a:cubicBezTo>
                    </a:path>
                  </a:pathLst>
                </a:custGeom>
                <a:solidFill>
                  <a:srgbClr val="6C33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1" name="Freeform 2686"/>
                <p:cNvSpPr/>
                <p:nvPr/>
              </p:nvSpPr>
              <p:spPr bwMode="auto">
                <a:xfrm>
                  <a:off x="4068" y="3967"/>
                  <a:ext cx="19" cy="18"/>
                </a:xfrm>
                <a:custGeom>
                  <a:avLst/>
                  <a:gdLst>
                    <a:gd name="T0" fmla="*/ 9 w 15"/>
                    <a:gd name="T1" fmla="*/ 0 h 14"/>
                    <a:gd name="T2" fmla="*/ 9 w 15"/>
                    <a:gd name="T3" fmla="*/ 0 h 14"/>
                    <a:gd name="T4" fmla="*/ 10 w 15"/>
                    <a:gd name="T5" fmla="*/ 14 h 14"/>
                    <a:gd name="T6" fmla="*/ 10 w 15"/>
                    <a:gd name="T7" fmla="*/ 14 h 14"/>
                    <a:gd name="T8" fmla="*/ 15 w 15"/>
                    <a:gd name="T9" fmla="*/ 11 h 14"/>
                    <a:gd name="T10" fmla="*/ 15 w 15"/>
                    <a:gd name="T11" fmla="*/ 11 h 14"/>
                    <a:gd name="T12" fmla="*/ 9 w 15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14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6" y="5"/>
                        <a:pt x="0" y="10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2" y="13"/>
                        <a:pt x="13" y="12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3" y="7"/>
                        <a:pt x="11" y="4"/>
                        <a:pt x="9" y="0"/>
                      </a:cubicBezTo>
                    </a:path>
                  </a:pathLst>
                </a:custGeom>
                <a:solidFill>
                  <a:srgbClr val="6A28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2" name="Freeform 2687"/>
                <p:cNvSpPr/>
                <p:nvPr/>
              </p:nvSpPr>
              <p:spPr bwMode="auto">
                <a:xfrm>
                  <a:off x="4123" y="3956"/>
                  <a:ext cx="9" cy="12"/>
                </a:xfrm>
                <a:custGeom>
                  <a:avLst/>
                  <a:gdLst>
                    <a:gd name="T0" fmla="*/ 3 w 7"/>
                    <a:gd name="T1" fmla="*/ 0 h 10"/>
                    <a:gd name="T2" fmla="*/ 1 w 7"/>
                    <a:gd name="T3" fmla="*/ 5 h 10"/>
                    <a:gd name="T4" fmla="*/ 1 w 7"/>
                    <a:gd name="T5" fmla="*/ 5 h 10"/>
                    <a:gd name="T6" fmla="*/ 3 w 7"/>
                    <a:gd name="T7" fmla="*/ 10 h 10"/>
                    <a:gd name="T8" fmla="*/ 7 w 7"/>
                    <a:gd name="T9" fmla="*/ 9 h 10"/>
                    <a:gd name="T10" fmla="*/ 7 w 7"/>
                    <a:gd name="T11" fmla="*/ 9 h 10"/>
                    <a:gd name="T12" fmla="*/ 6 w 7"/>
                    <a:gd name="T13" fmla="*/ 2 h 10"/>
                    <a:gd name="T14" fmla="*/ 6 w 7"/>
                    <a:gd name="T15" fmla="*/ 2 h 10"/>
                    <a:gd name="T16" fmla="*/ 3 w 7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10">
                      <a:moveTo>
                        <a:pt x="3" y="0"/>
                      </a:moveTo>
                      <a:cubicBezTo>
                        <a:pt x="2" y="0"/>
                        <a:pt x="1" y="2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9"/>
                        <a:pt x="1" y="10"/>
                        <a:pt x="3" y="10"/>
                      </a:cubicBezTo>
                      <a:cubicBezTo>
                        <a:pt x="4" y="10"/>
                        <a:pt x="6" y="10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5" y="7"/>
                        <a:pt x="4" y="5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1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753C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3" name="Freeform 2688"/>
                <p:cNvSpPr/>
                <p:nvPr/>
              </p:nvSpPr>
              <p:spPr bwMode="auto">
                <a:xfrm>
                  <a:off x="4103" y="3942"/>
                  <a:ext cx="10" cy="7"/>
                </a:xfrm>
                <a:custGeom>
                  <a:avLst/>
                  <a:gdLst>
                    <a:gd name="T0" fmla="*/ 5 w 8"/>
                    <a:gd name="T1" fmla="*/ 0 h 6"/>
                    <a:gd name="T2" fmla="*/ 5 w 8"/>
                    <a:gd name="T3" fmla="*/ 0 h 6"/>
                    <a:gd name="T4" fmla="*/ 1 w 8"/>
                    <a:gd name="T5" fmla="*/ 5 h 6"/>
                    <a:gd name="T6" fmla="*/ 1 w 8"/>
                    <a:gd name="T7" fmla="*/ 5 h 6"/>
                    <a:gd name="T8" fmla="*/ 4 w 8"/>
                    <a:gd name="T9" fmla="*/ 6 h 6"/>
                    <a:gd name="T10" fmla="*/ 4 w 8"/>
                    <a:gd name="T11" fmla="*/ 6 h 6"/>
                    <a:gd name="T12" fmla="*/ 8 w 8"/>
                    <a:gd name="T13" fmla="*/ 2 h 6"/>
                    <a:gd name="T14" fmla="*/ 5 w 8"/>
                    <a:gd name="T1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2" y="0"/>
                        <a:pt x="0" y="2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5"/>
                        <a:pt x="6" y="3"/>
                        <a:pt x="8" y="2"/>
                      </a:cubicBezTo>
                      <a:cubicBezTo>
                        <a:pt x="7" y="1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8A46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4" name="Freeform 2689"/>
                <p:cNvSpPr/>
                <p:nvPr/>
              </p:nvSpPr>
              <p:spPr bwMode="auto">
                <a:xfrm>
                  <a:off x="4119" y="3976"/>
                  <a:ext cx="58" cy="29"/>
                </a:xfrm>
                <a:custGeom>
                  <a:avLst/>
                  <a:gdLst>
                    <a:gd name="T0" fmla="*/ 25 w 46"/>
                    <a:gd name="T1" fmla="*/ 0 h 23"/>
                    <a:gd name="T2" fmla="*/ 17 w 46"/>
                    <a:gd name="T3" fmla="*/ 1 h 23"/>
                    <a:gd name="T4" fmla="*/ 17 w 46"/>
                    <a:gd name="T5" fmla="*/ 1 h 23"/>
                    <a:gd name="T6" fmla="*/ 9 w 46"/>
                    <a:gd name="T7" fmla="*/ 1 h 23"/>
                    <a:gd name="T8" fmla="*/ 9 w 46"/>
                    <a:gd name="T9" fmla="*/ 1 h 23"/>
                    <a:gd name="T10" fmla="*/ 8 w 46"/>
                    <a:gd name="T11" fmla="*/ 1 h 23"/>
                    <a:gd name="T12" fmla="*/ 8 w 46"/>
                    <a:gd name="T13" fmla="*/ 1 h 23"/>
                    <a:gd name="T14" fmla="*/ 8 w 46"/>
                    <a:gd name="T15" fmla="*/ 1 h 23"/>
                    <a:gd name="T16" fmla="*/ 6 w 46"/>
                    <a:gd name="T17" fmla="*/ 19 h 23"/>
                    <a:gd name="T18" fmla="*/ 6 w 46"/>
                    <a:gd name="T19" fmla="*/ 19 h 23"/>
                    <a:gd name="T20" fmla="*/ 12 w 46"/>
                    <a:gd name="T21" fmla="*/ 23 h 23"/>
                    <a:gd name="T22" fmla="*/ 12 w 46"/>
                    <a:gd name="T23" fmla="*/ 23 h 23"/>
                    <a:gd name="T24" fmla="*/ 46 w 46"/>
                    <a:gd name="T25" fmla="*/ 11 h 23"/>
                    <a:gd name="T26" fmla="*/ 46 w 46"/>
                    <a:gd name="T27" fmla="*/ 11 h 23"/>
                    <a:gd name="T28" fmla="*/ 26 w 46"/>
                    <a:gd name="T29" fmla="*/ 0 h 23"/>
                    <a:gd name="T30" fmla="*/ 25 w 46"/>
                    <a:gd name="T31" fmla="*/ 0 h 23"/>
                    <a:gd name="T32" fmla="*/ 25 w 46"/>
                    <a:gd name="T3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6" h="23">
                      <a:moveTo>
                        <a:pt x="25" y="0"/>
                      </a:moveTo>
                      <a:cubicBezTo>
                        <a:pt x="23" y="0"/>
                        <a:pt x="20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5" y="1"/>
                        <a:pt x="12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4" y="7"/>
                        <a:pt x="0" y="12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8" y="20"/>
                        <a:pt x="10" y="22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23" y="16"/>
                        <a:pt x="37" y="19"/>
                        <a:pt x="46" y="11"/>
                      </a:cubicBezTo>
                      <a:cubicBezTo>
                        <a:pt x="46" y="11"/>
                        <a:pt x="46" y="11"/>
                        <a:pt x="46" y="11"/>
                      </a:cubicBezTo>
                      <a:cubicBezTo>
                        <a:pt x="40" y="7"/>
                        <a:pt x="32" y="6"/>
                        <a:pt x="26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753C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5" name="Freeform 2690"/>
                <p:cNvSpPr>
                  <a:spLocks noEditPoints="1"/>
                </p:cNvSpPr>
                <p:nvPr/>
              </p:nvSpPr>
              <p:spPr bwMode="auto">
                <a:xfrm>
                  <a:off x="3999" y="3673"/>
                  <a:ext cx="76" cy="69"/>
                </a:xfrm>
                <a:custGeom>
                  <a:avLst/>
                  <a:gdLst>
                    <a:gd name="T0" fmla="*/ 48 w 60"/>
                    <a:gd name="T1" fmla="*/ 28 h 55"/>
                    <a:gd name="T2" fmla="*/ 48 w 60"/>
                    <a:gd name="T3" fmla="*/ 28 h 55"/>
                    <a:gd name="T4" fmla="*/ 39 w 60"/>
                    <a:gd name="T5" fmla="*/ 16 h 55"/>
                    <a:gd name="T6" fmla="*/ 51 w 60"/>
                    <a:gd name="T7" fmla="*/ 26 h 55"/>
                    <a:gd name="T8" fmla="*/ 48 w 60"/>
                    <a:gd name="T9" fmla="*/ 28 h 55"/>
                    <a:gd name="T10" fmla="*/ 14 w 60"/>
                    <a:gd name="T11" fmla="*/ 0 h 55"/>
                    <a:gd name="T12" fmla="*/ 14 w 60"/>
                    <a:gd name="T13" fmla="*/ 0 h 55"/>
                    <a:gd name="T14" fmla="*/ 13 w 60"/>
                    <a:gd name="T15" fmla="*/ 6 h 55"/>
                    <a:gd name="T16" fmla="*/ 13 w 60"/>
                    <a:gd name="T17" fmla="*/ 6 h 55"/>
                    <a:gd name="T18" fmla="*/ 13 w 60"/>
                    <a:gd name="T19" fmla="*/ 15 h 55"/>
                    <a:gd name="T20" fmla="*/ 13 w 60"/>
                    <a:gd name="T21" fmla="*/ 15 h 55"/>
                    <a:gd name="T22" fmla="*/ 13 w 60"/>
                    <a:gd name="T23" fmla="*/ 15 h 55"/>
                    <a:gd name="T24" fmla="*/ 16 w 60"/>
                    <a:gd name="T25" fmla="*/ 15 h 55"/>
                    <a:gd name="T26" fmla="*/ 24 w 60"/>
                    <a:gd name="T27" fmla="*/ 23 h 55"/>
                    <a:gd name="T28" fmla="*/ 24 w 60"/>
                    <a:gd name="T29" fmla="*/ 23 h 55"/>
                    <a:gd name="T30" fmla="*/ 29 w 60"/>
                    <a:gd name="T31" fmla="*/ 19 h 55"/>
                    <a:gd name="T32" fmla="*/ 31 w 60"/>
                    <a:gd name="T33" fmla="*/ 20 h 55"/>
                    <a:gd name="T34" fmla="*/ 32 w 60"/>
                    <a:gd name="T35" fmla="*/ 25 h 55"/>
                    <a:gd name="T36" fmla="*/ 32 w 60"/>
                    <a:gd name="T37" fmla="*/ 25 h 55"/>
                    <a:gd name="T38" fmla="*/ 32 w 60"/>
                    <a:gd name="T39" fmla="*/ 25 h 55"/>
                    <a:gd name="T40" fmla="*/ 32 w 60"/>
                    <a:gd name="T41" fmla="*/ 29 h 55"/>
                    <a:gd name="T42" fmla="*/ 32 w 60"/>
                    <a:gd name="T43" fmla="*/ 29 h 55"/>
                    <a:gd name="T44" fmla="*/ 32 w 60"/>
                    <a:gd name="T45" fmla="*/ 29 h 55"/>
                    <a:gd name="T46" fmla="*/ 32 w 60"/>
                    <a:gd name="T47" fmla="*/ 29 h 55"/>
                    <a:gd name="T48" fmla="*/ 32 w 60"/>
                    <a:gd name="T49" fmla="*/ 29 h 55"/>
                    <a:gd name="T50" fmla="*/ 18 w 60"/>
                    <a:gd name="T51" fmla="*/ 49 h 55"/>
                    <a:gd name="T52" fmla="*/ 3 w 60"/>
                    <a:gd name="T53" fmla="*/ 44 h 55"/>
                    <a:gd name="T54" fmla="*/ 3 w 60"/>
                    <a:gd name="T55" fmla="*/ 44 h 55"/>
                    <a:gd name="T56" fmla="*/ 0 w 60"/>
                    <a:gd name="T57" fmla="*/ 48 h 55"/>
                    <a:gd name="T58" fmla="*/ 2 w 60"/>
                    <a:gd name="T59" fmla="*/ 50 h 55"/>
                    <a:gd name="T60" fmla="*/ 3 w 60"/>
                    <a:gd name="T61" fmla="*/ 50 h 55"/>
                    <a:gd name="T62" fmla="*/ 15 w 60"/>
                    <a:gd name="T63" fmla="*/ 53 h 55"/>
                    <a:gd name="T64" fmla="*/ 20 w 60"/>
                    <a:gd name="T65" fmla="*/ 53 h 55"/>
                    <a:gd name="T66" fmla="*/ 25 w 60"/>
                    <a:gd name="T67" fmla="*/ 53 h 55"/>
                    <a:gd name="T68" fmla="*/ 35 w 60"/>
                    <a:gd name="T69" fmla="*/ 55 h 55"/>
                    <a:gd name="T70" fmla="*/ 37 w 60"/>
                    <a:gd name="T71" fmla="*/ 55 h 55"/>
                    <a:gd name="T72" fmla="*/ 44 w 60"/>
                    <a:gd name="T73" fmla="*/ 50 h 55"/>
                    <a:gd name="T74" fmla="*/ 44 w 60"/>
                    <a:gd name="T75" fmla="*/ 50 h 55"/>
                    <a:gd name="T76" fmla="*/ 47 w 60"/>
                    <a:gd name="T77" fmla="*/ 40 h 55"/>
                    <a:gd name="T78" fmla="*/ 48 w 60"/>
                    <a:gd name="T79" fmla="*/ 40 h 55"/>
                    <a:gd name="T80" fmla="*/ 48 w 60"/>
                    <a:gd name="T81" fmla="*/ 40 h 55"/>
                    <a:gd name="T82" fmla="*/ 51 w 60"/>
                    <a:gd name="T83" fmla="*/ 39 h 55"/>
                    <a:gd name="T84" fmla="*/ 51 w 60"/>
                    <a:gd name="T85" fmla="*/ 39 h 55"/>
                    <a:gd name="T86" fmla="*/ 51 w 60"/>
                    <a:gd name="T87" fmla="*/ 39 h 55"/>
                    <a:gd name="T88" fmla="*/ 53 w 60"/>
                    <a:gd name="T89" fmla="*/ 37 h 55"/>
                    <a:gd name="T90" fmla="*/ 53 w 60"/>
                    <a:gd name="T91" fmla="*/ 37 h 55"/>
                    <a:gd name="T92" fmla="*/ 60 w 60"/>
                    <a:gd name="T93" fmla="*/ 22 h 55"/>
                    <a:gd name="T94" fmla="*/ 38 w 60"/>
                    <a:gd name="T95" fmla="*/ 7 h 55"/>
                    <a:gd name="T96" fmla="*/ 38 w 60"/>
                    <a:gd name="T97" fmla="*/ 7 h 55"/>
                    <a:gd name="T98" fmla="*/ 37 w 60"/>
                    <a:gd name="T99" fmla="*/ 7 h 55"/>
                    <a:gd name="T100" fmla="*/ 37 w 60"/>
                    <a:gd name="T101" fmla="*/ 7 h 55"/>
                    <a:gd name="T102" fmla="*/ 32 w 60"/>
                    <a:gd name="T103" fmla="*/ 9 h 55"/>
                    <a:gd name="T104" fmla="*/ 24 w 60"/>
                    <a:gd name="T105" fmla="*/ 4 h 55"/>
                    <a:gd name="T106" fmla="*/ 24 w 60"/>
                    <a:gd name="T107" fmla="*/ 4 h 55"/>
                    <a:gd name="T108" fmla="*/ 14 w 60"/>
                    <a:gd name="T109" fmla="*/ 0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0" h="55">
                      <a:moveTo>
                        <a:pt x="48" y="28"/>
                      </a:moveTo>
                      <a:cubicBezTo>
                        <a:pt x="48" y="28"/>
                        <a:pt x="48" y="28"/>
                        <a:pt x="48" y="28"/>
                      </a:cubicBezTo>
                      <a:cubicBezTo>
                        <a:pt x="41" y="27"/>
                        <a:pt x="40" y="22"/>
                        <a:pt x="39" y="16"/>
                      </a:cubicBezTo>
                      <a:cubicBezTo>
                        <a:pt x="45" y="18"/>
                        <a:pt x="50" y="20"/>
                        <a:pt x="51" y="26"/>
                      </a:cubicBezTo>
                      <a:cubicBezTo>
                        <a:pt x="51" y="28"/>
                        <a:pt x="50" y="28"/>
                        <a:pt x="48" y="28"/>
                      </a:cubicBezTo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2"/>
                        <a:pt x="13" y="4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9"/>
                        <a:pt x="13" y="12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4" y="15"/>
                        <a:pt x="15" y="15"/>
                        <a:pt x="16" y="15"/>
                      </a:cubicBezTo>
                      <a:cubicBezTo>
                        <a:pt x="21" y="15"/>
                        <a:pt x="22" y="19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5" y="21"/>
                        <a:pt x="27" y="19"/>
                        <a:pt x="29" y="19"/>
                      </a:cubicBezTo>
                      <a:cubicBezTo>
                        <a:pt x="30" y="19"/>
                        <a:pt x="30" y="19"/>
                        <a:pt x="31" y="20"/>
                      </a:cubicBezTo>
                      <a:cubicBezTo>
                        <a:pt x="34" y="21"/>
                        <a:pt x="33" y="23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5"/>
                        <a:pt x="32" y="25"/>
                        <a:pt x="32" y="25"/>
                      </a:cubicBezTo>
                      <a:cubicBezTo>
                        <a:pt x="32" y="26"/>
                        <a:pt x="32" y="28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32" y="29"/>
                        <a:pt x="32" y="29"/>
                        <a:pt x="32" y="29"/>
                      </a:cubicBezTo>
                      <a:cubicBezTo>
                        <a:pt x="25" y="44"/>
                        <a:pt x="23" y="49"/>
                        <a:pt x="18" y="49"/>
                      </a:cubicBezTo>
                      <a:cubicBezTo>
                        <a:pt x="15" y="49"/>
                        <a:pt x="10" y="47"/>
                        <a:pt x="3" y="44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2" y="46"/>
                        <a:pt x="1" y="47"/>
                        <a:pt x="0" y="48"/>
                      </a:cubicBezTo>
                      <a:cubicBezTo>
                        <a:pt x="0" y="49"/>
                        <a:pt x="1" y="49"/>
                        <a:pt x="2" y="50"/>
                      </a:cubicBezTo>
                      <a:cubicBezTo>
                        <a:pt x="2" y="50"/>
                        <a:pt x="3" y="50"/>
                        <a:pt x="3" y="50"/>
                      </a:cubicBezTo>
                      <a:cubicBezTo>
                        <a:pt x="7" y="53"/>
                        <a:pt x="11" y="53"/>
                        <a:pt x="15" y="53"/>
                      </a:cubicBezTo>
                      <a:cubicBezTo>
                        <a:pt x="16" y="53"/>
                        <a:pt x="18" y="53"/>
                        <a:pt x="20" y="53"/>
                      </a:cubicBezTo>
                      <a:cubicBezTo>
                        <a:pt x="21" y="53"/>
                        <a:pt x="23" y="53"/>
                        <a:pt x="25" y="53"/>
                      </a:cubicBezTo>
                      <a:cubicBezTo>
                        <a:pt x="28" y="53"/>
                        <a:pt x="32" y="53"/>
                        <a:pt x="35" y="55"/>
                      </a:cubicBezTo>
                      <a:cubicBezTo>
                        <a:pt x="36" y="55"/>
                        <a:pt x="36" y="55"/>
                        <a:pt x="37" y="55"/>
                      </a:cubicBezTo>
                      <a:cubicBezTo>
                        <a:pt x="39" y="55"/>
                        <a:pt x="42" y="52"/>
                        <a:pt x="44" y="50"/>
                      </a:cubicBezTo>
                      <a:cubicBezTo>
                        <a:pt x="44" y="50"/>
                        <a:pt x="44" y="50"/>
                        <a:pt x="44" y="50"/>
                      </a:cubicBezTo>
                      <a:cubicBezTo>
                        <a:pt x="46" y="47"/>
                        <a:pt x="37" y="40"/>
                        <a:pt x="47" y="40"/>
                      </a:cubicBezTo>
                      <a:cubicBezTo>
                        <a:pt x="47" y="40"/>
                        <a:pt x="47" y="40"/>
                        <a:pt x="48" y="40"/>
                      </a:cubicBezTo>
                      <a:cubicBezTo>
                        <a:pt x="48" y="40"/>
                        <a:pt x="48" y="40"/>
                        <a:pt x="48" y="40"/>
                      </a:cubicBezTo>
                      <a:cubicBezTo>
                        <a:pt x="49" y="39"/>
                        <a:pt x="50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1" y="39"/>
                        <a:pt x="51" y="39"/>
                        <a:pt x="51" y="39"/>
                      </a:cubicBezTo>
                      <a:cubicBezTo>
                        <a:pt x="52" y="38"/>
                        <a:pt x="52" y="37"/>
                        <a:pt x="53" y="37"/>
                      </a:cubicBezTo>
                      <a:cubicBezTo>
                        <a:pt x="53" y="37"/>
                        <a:pt x="53" y="37"/>
                        <a:pt x="53" y="37"/>
                      </a:cubicBezTo>
                      <a:cubicBezTo>
                        <a:pt x="52" y="30"/>
                        <a:pt x="57" y="27"/>
                        <a:pt x="60" y="22"/>
                      </a:cubicBezTo>
                      <a:cubicBezTo>
                        <a:pt x="51" y="19"/>
                        <a:pt x="43" y="15"/>
                        <a:pt x="38" y="7"/>
                      </a:cubicBezTo>
                      <a:cubicBezTo>
                        <a:pt x="38" y="7"/>
                        <a:pt x="38" y="7"/>
                        <a:pt x="38" y="7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7" y="7"/>
                        <a:pt x="37" y="7"/>
                        <a:pt x="37" y="7"/>
                      </a:cubicBezTo>
                      <a:cubicBezTo>
                        <a:pt x="35" y="9"/>
                        <a:pt x="33" y="9"/>
                        <a:pt x="32" y="9"/>
                      </a:cubicBezTo>
                      <a:cubicBezTo>
                        <a:pt x="29" y="9"/>
                        <a:pt x="26" y="7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0" y="2"/>
                        <a:pt x="17" y="1"/>
                        <a:pt x="14" y="0"/>
                      </a:cubicBezTo>
                    </a:path>
                  </a:pathLst>
                </a:custGeom>
                <a:solidFill>
                  <a:srgbClr val="8351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6" name="Freeform 2691"/>
                <p:cNvSpPr/>
                <p:nvPr/>
              </p:nvSpPr>
              <p:spPr bwMode="auto">
                <a:xfrm>
                  <a:off x="4046" y="3724"/>
                  <a:ext cx="47" cy="17"/>
                </a:xfrm>
                <a:custGeom>
                  <a:avLst/>
                  <a:gdLst>
                    <a:gd name="T0" fmla="*/ 10 w 37"/>
                    <a:gd name="T1" fmla="*/ 0 h 14"/>
                    <a:gd name="T2" fmla="*/ 7 w 37"/>
                    <a:gd name="T3" fmla="*/ 10 h 14"/>
                    <a:gd name="T4" fmla="*/ 12 w 37"/>
                    <a:gd name="T5" fmla="*/ 8 h 14"/>
                    <a:gd name="T6" fmla="*/ 14 w 37"/>
                    <a:gd name="T7" fmla="*/ 8 h 14"/>
                    <a:gd name="T8" fmla="*/ 14 w 37"/>
                    <a:gd name="T9" fmla="*/ 8 h 14"/>
                    <a:gd name="T10" fmla="*/ 23 w 37"/>
                    <a:gd name="T11" fmla="*/ 14 h 14"/>
                    <a:gd name="T12" fmla="*/ 23 w 37"/>
                    <a:gd name="T13" fmla="*/ 14 h 14"/>
                    <a:gd name="T14" fmla="*/ 33 w 37"/>
                    <a:gd name="T15" fmla="*/ 14 h 14"/>
                    <a:gd name="T16" fmla="*/ 33 w 37"/>
                    <a:gd name="T17" fmla="*/ 14 h 14"/>
                    <a:gd name="T18" fmla="*/ 30 w 37"/>
                    <a:gd name="T19" fmla="*/ 0 h 14"/>
                    <a:gd name="T20" fmla="*/ 30 w 37"/>
                    <a:gd name="T21" fmla="*/ 0 h 14"/>
                    <a:gd name="T22" fmla="*/ 20 w 37"/>
                    <a:gd name="T23" fmla="*/ 9 h 14"/>
                    <a:gd name="T24" fmla="*/ 20 w 37"/>
                    <a:gd name="T25" fmla="*/ 9 h 14"/>
                    <a:gd name="T26" fmla="*/ 20 w 37"/>
                    <a:gd name="T27" fmla="*/ 9 h 14"/>
                    <a:gd name="T28" fmla="*/ 11 w 37"/>
                    <a:gd name="T29" fmla="*/ 0 h 14"/>
                    <a:gd name="T30" fmla="*/ 10 w 37"/>
                    <a:gd name="T3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7" h="14">
                      <a:moveTo>
                        <a:pt x="10" y="0"/>
                      </a:moveTo>
                      <a:cubicBezTo>
                        <a:pt x="0" y="0"/>
                        <a:pt x="9" y="7"/>
                        <a:pt x="7" y="10"/>
                      </a:cubicBezTo>
                      <a:cubicBezTo>
                        <a:pt x="8" y="9"/>
                        <a:pt x="10" y="8"/>
                        <a:pt x="12" y="8"/>
                      </a:cubicBezTo>
                      <a:cubicBezTo>
                        <a:pt x="13" y="8"/>
                        <a:pt x="13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7" y="10"/>
                        <a:pt x="20" y="12"/>
                        <a:pt x="23" y="14"/>
                      </a:cubicBezTo>
                      <a:cubicBezTo>
                        <a:pt x="23" y="14"/>
                        <a:pt x="23" y="14"/>
                        <a:pt x="23" y="14"/>
                      </a:cubicBezTo>
                      <a:cubicBezTo>
                        <a:pt x="26" y="14"/>
                        <a:pt x="29" y="14"/>
                        <a:pt x="33" y="14"/>
                      </a:cubicBezTo>
                      <a:cubicBezTo>
                        <a:pt x="33" y="14"/>
                        <a:pt x="33" y="14"/>
                        <a:pt x="33" y="14"/>
                      </a:cubicBezTo>
                      <a:cubicBezTo>
                        <a:pt x="26" y="11"/>
                        <a:pt x="37" y="4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3"/>
                        <a:pt x="26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7" y="6"/>
                        <a:pt x="12" y="5"/>
                        <a:pt x="11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9863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7" name="Freeform 2692"/>
                <p:cNvSpPr/>
                <p:nvPr/>
              </p:nvSpPr>
              <p:spPr bwMode="auto">
                <a:xfrm>
                  <a:off x="4065" y="3701"/>
                  <a:ext cx="19" cy="34"/>
                </a:xfrm>
                <a:custGeom>
                  <a:avLst/>
                  <a:gdLst>
                    <a:gd name="T0" fmla="*/ 8 w 15"/>
                    <a:gd name="T1" fmla="*/ 0 h 27"/>
                    <a:gd name="T2" fmla="*/ 8 w 15"/>
                    <a:gd name="T3" fmla="*/ 0 h 27"/>
                    <a:gd name="T4" fmla="*/ 1 w 15"/>
                    <a:gd name="T5" fmla="*/ 15 h 27"/>
                    <a:gd name="T6" fmla="*/ 1 w 15"/>
                    <a:gd name="T7" fmla="*/ 15 h 27"/>
                    <a:gd name="T8" fmla="*/ 1 w 15"/>
                    <a:gd name="T9" fmla="*/ 15 h 27"/>
                    <a:gd name="T10" fmla="*/ 4 w 15"/>
                    <a:gd name="T11" fmla="*/ 23 h 27"/>
                    <a:gd name="T12" fmla="*/ 4 w 15"/>
                    <a:gd name="T13" fmla="*/ 23 h 27"/>
                    <a:gd name="T14" fmla="*/ 4 w 15"/>
                    <a:gd name="T15" fmla="*/ 23 h 27"/>
                    <a:gd name="T16" fmla="*/ 5 w 15"/>
                    <a:gd name="T17" fmla="*/ 27 h 27"/>
                    <a:gd name="T18" fmla="*/ 5 w 15"/>
                    <a:gd name="T19" fmla="*/ 27 h 27"/>
                    <a:gd name="T20" fmla="*/ 15 w 15"/>
                    <a:gd name="T21" fmla="*/ 18 h 27"/>
                    <a:gd name="T22" fmla="*/ 15 w 15"/>
                    <a:gd name="T23" fmla="*/ 18 h 27"/>
                    <a:gd name="T24" fmla="*/ 8 w 15"/>
                    <a:gd name="T2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" h="27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5"/>
                        <a:pt x="0" y="8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7" y="15"/>
                        <a:pt x="6" y="19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5" y="24"/>
                        <a:pt x="5" y="26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11" y="27"/>
                        <a:pt x="12" y="21"/>
                        <a:pt x="15" y="18"/>
                      </a:cubicBezTo>
                      <a:cubicBezTo>
                        <a:pt x="15" y="18"/>
                        <a:pt x="15" y="18"/>
                        <a:pt x="15" y="18"/>
                      </a:cubicBezTo>
                      <a:cubicBezTo>
                        <a:pt x="10" y="13"/>
                        <a:pt x="9" y="6"/>
                        <a:pt x="8" y="0"/>
                      </a:cubicBezTo>
                    </a:path>
                  </a:pathLst>
                </a:custGeom>
                <a:solidFill>
                  <a:srgbClr val="A378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8" name="Freeform 2693"/>
                <p:cNvSpPr/>
                <p:nvPr/>
              </p:nvSpPr>
              <p:spPr bwMode="auto">
                <a:xfrm>
                  <a:off x="4055" y="4024"/>
                  <a:ext cx="16" cy="12"/>
                </a:xfrm>
                <a:custGeom>
                  <a:avLst/>
                  <a:gdLst>
                    <a:gd name="T0" fmla="*/ 5 w 13"/>
                    <a:gd name="T1" fmla="*/ 0 h 10"/>
                    <a:gd name="T2" fmla="*/ 0 w 13"/>
                    <a:gd name="T3" fmla="*/ 3 h 10"/>
                    <a:gd name="T4" fmla="*/ 0 w 13"/>
                    <a:gd name="T5" fmla="*/ 3 h 10"/>
                    <a:gd name="T6" fmla="*/ 5 w 13"/>
                    <a:gd name="T7" fmla="*/ 10 h 10"/>
                    <a:gd name="T8" fmla="*/ 5 w 13"/>
                    <a:gd name="T9" fmla="*/ 10 h 10"/>
                    <a:gd name="T10" fmla="*/ 10 w 13"/>
                    <a:gd name="T11" fmla="*/ 3 h 10"/>
                    <a:gd name="T12" fmla="*/ 5 w 13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0">
                      <a:moveTo>
                        <a:pt x="5" y="0"/>
                      </a:move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5"/>
                        <a:pt x="3" y="7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7" y="8"/>
                        <a:pt x="13" y="7"/>
                        <a:pt x="10" y="3"/>
                      </a:cubicBezTo>
                      <a:cubicBezTo>
                        <a:pt x="9" y="1"/>
                        <a:pt x="7" y="0"/>
                        <a:pt x="5" y="0"/>
                      </a:cubicBezTo>
                    </a:path>
                  </a:pathLst>
                </a:custGeom>
                <a:solidFill>
                  <a:srgbClr val="5037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09" name="Freeform 2694"/>
                <p:cNvSpPr/>
                <p:nvPr/>
              </p:nvSpPr>
              <p:spPr bwMode="auto">
                <a:xfrm>
                  <a:off x="4092" y="4009"/>
                  <a:ext cx="12" cy="8"/>
                </a:xfrm>
                <a:custGeom>
                  <a:avLst/>
                  <a:gdLst>
                    <a:gd name="T0" fmla="*/ 10 w 10"/>
                    <a:gd name="T1" fmla="*/ 0 h 7"/>
                    <a:gd name="T2" fmla="*/ 1 w 10"/>
                    <a:gd name="T3" fmla="*/ 4 h 7"/>
                    <a:gd name="T4" fmla="*/ 1 w 10"/>
                    <a:gd name="T5" fmla="*/ 4 h 7"/>
                    <a:gd name="T6" fmla="*/ 0 w 10"/>
                    <a:gd name="T7" fmla="*/ 7 h 7"/>
                    <a:gd name="T8" fmla="*/ 10 w 10"/>
                    <a:gd name="T9" fmla="*/ 0 h 7"/>
                    <a:gd name="T10" fmla="*/ 10 w 10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7">
                      <a:moveTo>
                        <a:pt x="10" y="0"/>
                      </a:moveTo>
                      <a:cubicBezTo>
                        <a:pt x="7" y="1"/>
                        <a:pt x="4" y="2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5"/>
                        <a:pt x="1" y="6"/>
                        <a:pt x="0" y="7"/>
                      </a:cubicBezTo>
                      <a:cubicBezTo>
                        <a:pt x="5" y="6"/>
                        <a:pt x="9" y="6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4835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0" name="Freeform 2695"/>
                <p:cNvSpPr/>
                <p:nvPr/>
              </p:nvSpPr>
              <p:spPr bwMode="auto">
                <a:xfrm>
                  <a:off x="3872" y="4069"/>
                  <a:ext cx="18" cy="19"/>
                </a:xfrm>
                <a:custGeom>
                  <a:avLst/>
                  <a:gdLst>
                    <a:gd name="T0" fmla="*/ 2 w 14"/>
                    <a:gd name="T1" fmla="*/ 0 h 15"/>
                    <a:gd name="T2" fmla="*/ 0 w 14"/>
                    <a:gd name="T3" fmla="*/ 0 h 15"/>
                    <a:gd name="T4" fmla="*/ 0 w 14"/>
                    <a:gd name="T5" fmla="*/ 0 h 15"/>
                    <a:gd name="T6" fmla="*/ 4 w 14"/>
                    <a:gd name="T7" fmla="*/ 7 h 15"/>
                    <a:gd name="T8" fmla="*/ 6 w 14"/>
                    <a:gd name="T9" fmla="*/ 15 h 15"/>
                    <a:gd name="T10" fmla="*/ 14 w 14"/>
                    <a:gd name="T11" fmla="*/ 13 h 15"/>
                    <a:gd name="T12" fmla="*/ 14 w 14"/>
                    <a:gd name="T13" fmla="*/ 13 h 15"/>
                    <a:gd name="T14" fmla="*/ 2 w 14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" y="2"/>
                        <a:pt x="4" y="4"/>
                        <a:pt x="4" y="7"/>
                      </a:cubicBezTo>
                      <a:cubicBezTo>
                        <a:pt x="2" y="13"/>
                        <a:pt x="3" y="15"/>
                        <a:pt x="6" y="15"/>
                      </a:cubicBezTo>
                      <a:cubicBezTo>
                        <a:pt x="8" y="15"/>
                        <a:pt x="11" y="14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7" y="12"/>
                        <a:pt x="10" y="0"/>
                        <a:pt x="2" y="0"/>
                      </a:cubicBezTo>
                    </a:path>
                  </a:pathLst>
                </a:custGeom>
                <a:solidFill>
                  <a:srgbClr val="5A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1" name="Freeform 2696"/>
                <p:cNvSpPr/>
                <p:nvPr/>
              </p:nvSpPr>
              <p:spPr bwMode="auto">
                <a:xfrm>
                  <a:off x="3892" y="4094"/>
                  <a:ext cx="14" cy="5"/>
                </a:xfrm>
                <a:custGeom>
                  <a:avLst/>
                  <a:gdLst>
                    <a:gd name="T0" fmla="*/ 5 w 11"/>
                    <a:gd name="T1" fmla="*/ 0 h 4"/>
                    <a:gd name="T2" fmla="*/ 0 w 11"/>
                    <a:gd name="T3" fmla="*/ 1 h 4"/>
                    <a:gd name="T4" fmla="*/ 5 w 11"/>
                    <a:gd name="T5" fmla="*/ 4 h 4"/>
                    <a:gd name="T6" fmla="*/ 6 w 11"/>
                    <a:gd name="T7" fmla="*/ 4 h 4"/>
                    <a:gd name="T8" fmla="*/ 8 w 11"/>
                    <a:gd name="T9" fmla="*/ 4 h 4"/>
                    <a:gd name="T10" fmla="*/ 9 w 11"/>
                    <a:gd name="T11" fmla="*/ 4 h 4"/>
                    <a:gd name="T12" fmla="*/ 9 w 11"/>
                    <a:gd name="T13" fmla="*/ 4 h 4"/>
                    <a:gd name="T14" fmla="*/ 11 w 11"/>
                    <a:gd name="T15" fmla="*/ 2 h 4"/>
                    <a:gd name="T16" fmla="*/ 11 w 11"/>
                    <a:gd name="T17" fmla="*/ 2 h 4"/>
                    <a:gd name="T18" fmla="*/ 5 w 11"/>
                    <a:gd name="T1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1" h="4">
                      <a:moveTo>
                        <a:pt x="5" y="0"/>
                      </a:moveTo>
                      <a:cubicBezTo>
                        <a:pt x="3" y="0"/>
                        <a:pt x="2" y="0"/>
                        <a:pt x="0" y="1"/>
                      </a:cubicBezTo>
                      <a:cubicBezTo>
                        <a:pt x="1" y="3"/>
                        <a:pt x="3" y="4"/>
                        <a:pt x="5" y="4"/>
                      </a:cubicBezTo>
                      <a:cubicBezTo>
                        <a:pt x="5" y="4"/>
                        <a:pt x="6" y="4"/>
                        <a:pt x="6" y="4"/>
                      </a:cubicBezTo>
                      <a:cubicBezTo>
                        <a:pt x="7" y="4"/>
                        <a:pt x="7" y="4"/>
                        <a:pt x="8" y="4"/>
                      </a:cubicBezTo>
                      <a:cubicBezTo>
                        <a:pt x="8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0" y="3"/>
                        <a:pt x="10" y="3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1"/>
                        <a:pt x="7" y="0"/>
                        <a:pt x="5" y="0"/>
                      </a:cubicBezTo>
                    </a:path>
                  </a:pathLst>
                </a:custGeom>
                <a:solidFill>
                  <a:srgbClr val="5C3D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2" name="Freeform 2697"/>
                <p:cNvSpPr/>
                <p:nvPr/>
              </p:nvSpPr>
              <p:spPr bwMode="auto">
                <a:xfrm>
                  <a:off x="3910" y="4073"/>
                  <a:ext cx="11" cy="6"/>
                </a:xfrm>
                <a:custGeom>
                  <a:avLst/>
                  <a:gdLst>
                    <a:gd name="T0" fmla="*/ 4 w 9"/>
                    <a:gd name="T1" fmla="*/ 0 h 5"/>
                    <a:gd name="T2" fmla="*/ 0 w 9"/>
                    <a:gd name="T3" fmla="*/ 1 h 5"/>
                    <a:gd name="T4" fmla="*/ 0 w 9"/>
                    <a:gd name="T5" fmla="*/ 1 h 5"/>
                    <a:gd name="T6" fmla="*/ 4 w 9"/>
                    <a:gd name="T7" fmla="*/ 4 h 5"/>
                    <a:gd name="T8" fmla="*/ 4 w 9"/>
                    <a:gd name="T9" fmla="*/ 4 h 5"/>
                    <a:gd name="T10" fmla="*/ 7 w 9"/>
                    <a:gd name="T11" fmla="*/ 5 h 5"/>
                    <a:gd name="T12" fmla="*/ 7 w 9"/>
                    <a:gd name="T13" fmla="*/ 5 h 5"/>
                    <a:gd name="T14" fmla="*/ 7 w 9"/>
                    <a:gd name="T15" fmla="*/ 1 h 5"/>
                    <a:gd name="T16" fmla="*/ 4 w 9"/>
                    <a:gd name="T17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5">
                      <a:moveTo>
                        <a:pt x="4" y="0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9" y="4"/>
                        <a:pt x="8" y="2"/>
                        <a:pt x="7" y="1"/>
                      </a:cubicBezTo>
                      <a:cubicBezTo>
                        <a:pt x="6" y="0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733B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3" name="Freeform 2698"/>
                <p:cNvSpPr/>
                <p:nvPr/>
              </p:nvSpPr>
              <p:spPr bwMode="auto">
                <a:xfrm>
                  <a:off x="3940" y="4006"/>
                  <a:ext cx="83" cy="59"/>
                </a:xfrm>
                <a:custGeom>
                  <a:avLst/>
                  <a:gdLst>
                    <a:gd name="T0" fmla="*/ 61 w 66"/>
                    <a:gd name="T1" fmla="*/ 0 h 47"/>
                    <a:gd name="T2" fmla="*/ 54 w 66"/>
                    <a:gd name="T3" fmla="*/ 2 h 47"/>
                    <a:gd name="T4" fmla="*/ 47 w 66"/>
                    <a:gd name="T5" fmla="*/ 5 h 47"/>
                    <a:gd name="T6" fmla="*/ 42 w 66"/>
                    <a:gd name="T7" fmla="*/ 3 h 47"/>
                    <a:gd name="T8" fmla="*/ 42 w 66"/>
                    <a:gd name="T9" fmla="*/ 3 h 47"/>
                    <a:gd name="T10" fmla="*/ 37 w 66"/>
                    <a:gd name="T11" fmla="*/ 8 h 47"/>
                    <a:gd name="T12" fmla="*/ 37 w 66"/>
                    <a:gd name="T13" fmla="*/ 12 h 47"/>
                    <a:gd name="T14" fmla="*/ 37 w 66"/>
                    <a:gd name="T15" fmla="*/ 15 h 47"/>
                    <a:gd name="T16" fmla="*/ 32 w 66"/>
                    <a:gd name="T17" fmla="*/ 26 h 47"/>
                    <a:gd name="T18" fmla="*/ 28 w 66"/>
                    <a:gd name="T19" fmla="*/ 26 h 47"/>
                    <a:gd name="T20" fmla="*/ 27 w 66"/>
                    <a:gd name="T21" fmla="*/ 26 h 47"/>
                    <a:gd name="T22" fmla="*/ 12 w 66"/>
                    <a:gd name="T23" fmla="*/ 34 h 47"/>
                    <a:gd name="T24" fmla="*/ 12 w 66"/>
                    <a:gd name="T25" fmla="*/ 34 h 47"/>
                    <a:gd name="T26" fmla="*/ 0 w 66"/>
                    <a:gd name="T27" fmla="*/ 42 h 47"/>
                    <a:gd name="T28" fmla="*/ 0 w 66"/>
                    <a:gd name="T29" fmla="*/ 42 h 47"/>
                    <a:gd name="T30" fmla="*/ 0 w 66"/>
                    <a:gd name="T31" fmla="*/ 42 h 47"/>
                    <a:gd name="T32" fmla="*/ 3 w 66"/>
                    <a:gd name="T33" fmla="*/ 47 h 47"/>
                    <a:gd name="T34" fmla="*/ 9 w 66"/>
                    <a:gd name="T35" fmla="*/ 43 h 47"/>
                    <a:gd name="T36" fmla="*/ 18 w 66"/>
                    <a:gd name="T37" fmla="*/ 36 h 47"/>
                    <a:gd name="T38" fmla="*/ 24 w 66"/>
                    <a:gd name="T39" fmla="*/ 39 h 47"/>
                    <a:gd name="T40" fmla="*/ 24 w 66"/>
                    <a:gd name="T41" fmla="*/ 39 h 47"/>
                    <a:gd name="T42" fmla="*/ 35 w 66"/>
                    <a:gd name="T43" fmla="*/ 37 h 47"/>
                    <a:gd name="T44" fmla="*/ 35 w 66"/>
                    <a:gd name="T45" fmla="*/ 37 h 47"/>
                    <a:gd name="T46" fmla="*/ 35 w 66"/>
                    <a:gd name="T47" fmla="*/ 37 h 47"/>
                    <a:gd name="T48" fmla="*/ 35 w 66"/>
                    <a:gd name="T49" fmla="*/ 37 h 47"/>
                    <a:gd name="T50" fmla="*/ 35 w 66"/>
                    <a:gd name="T51" fmla="*/ 37 h 47"/>
                    <a:gd name="T52" fmla="*/ 35 w 66"/>
                    <a:gd name="T53" fmla="*/ 37 h 47"/>
                    <a:gd name="T54" fmla="*/ 35 w 66"/>
                    <a:gd name="T55" fmla="*/ 37 h 47"/>
                    <a:gd name="T56" fmla="*/ 55 w 66"/>
                    <a:gd name="T57" fmla="*/ 25 h 47"/>
                    <a:gd name="T58" fmla="*/ 62 w 66"/>
                    <a:gd name="T59" fmla="*/ 26 h 47"/>
                    <a:gd name="T60" fmla="*/ 62 w 66"/>
                    <a:gd name="T61" fmla="*/ 26 h 47"/>
                    <a:gd name="T62" fmla="*/ 66 w 66"/>
                    <a:gd name="T63" fmla="*/ 20 h 47"/>
                    <a:gd name="T64" fmla="*/ 66 w 66"/>
                    <a:gd name="T65" fmla="*/ 20 h 47"/>
                    <a:gd name="T66" fmla="*/ 66 w 66"/>
                    <a:gd name="T67" fmla="*/ 20 h 47"/>
                    <a:gd name="T68" fmla="*/ 66 w 66"/>
                    <a:gd name="T69" fmla="*/ 16 h 47"/>
                    <a:gd name="T70" fmla="*/ 66 w 66"/>
                    <a:gd name="T71" fmla="*/ 16 h 47"/>
                    <a:gd name="T72" fmla="*/ 60 w 66"/>
                    <a:gd name="T73" fmla="*/ 20 h 47"/>
                    <a:gd name="T74" fmla="*/ 55 w 66"/>
                    <a:gd name="T75" fmla="*/ 17 h 47"/>
                    <a:gd name="T76" fmla="*/ 56 w 66"/>
                    <a:gd name="T77" fmla="*/ 5 h 47"/>
                    <a:gd name="T78" fmla="*/ 61 w 66"/>
                    <a:gd name="T79" fmla="*/ 0 h 47"/>
                    <a:gd name="T80" fmla="*/ 61 w 66"/>
                    <a:gd name="T81" fmla="*/ 0 h 47"/>
                    <a:gd name="T82" fmla="*/ 61 w 66"/>
                    <a:gd name="T83" fmla="*/ 0 h 47"/>
                    <a:gd name="T84" fmla="*/ 61 w 66"/>
                    <a:gd name="T85" fmla="*/ 0 h 47"/>
                    <a:gd name="T86" fmla="*/ 61 w 66"/>
                    <a:gd name="T87" fmla="*/ 0 h 47"/>
                    <a:gd name="T88" fmla="*/ 61 w 66"/>
                    <a:gd name="T89" fmla="*/ 0 h 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66" h="47">
                      <a:moveTo>
                        <a:pt x="61" y="0"/>
                      </a:moveTo>
                      <a:cubicBezTo>
                        <a:pt x="58" y="0"/>
                        <a:pt x="56" y="1"/>
                        <a:pt x="54" y="2"/>
                      </a:cubicBezTo>
                      <a:cubicBezTo>
                        <a:pt x="52" y="4"/>
                        <a:pt x="49" y="5"/>
                        <a:pt x="47" y="5"/>
                      </a:cubicBezTo>
                      <a:cubicBezTo>
                        <a:pt x="45" y="5"/>
                        <a:pt x="44" y="4"/>
                        <a:pt x="42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39" y="4"/>
                        <a:pt x="38" y="6"/>
                        <a:pt x="37" y="8"/>
                      </a:cubicBezTo>
                      <a:cubicBezTo>
                        <a:pt x="37" y="10"/>
                        <a:pt x="37" y="11"/>
                        <a:pt x="37" y="12"/>
                      </a:cubicBezTo>
                      <a:cubicBezTo>
                        <a:pt x="37" y="13"/>
                        <a:pt x="37" y="14"/>
                        <a:pt x="37" y="15"/>
                      </a:cubicBezTo>
                      <a:cubicBezTo>
                        <a:pt x="41" y="24"/>
                        <a:pt x="38" y="26"/>
                        <a:pt x="32" y="26"/>
                      </a:cubicBezTo>
                      <a:cubicBezTo>
                        <a:pt x="31" y="26"/>
                        <a:pt x="29" y="26"/>
                        <a:pt x="28" y="26"/>
                      </a:cubicBezTo>
                      <a:cubicBezTo>
                        <a:pt x="28" y="26"/>
                        <a:pt x="27" y="26"/>
                        <a:pt x="27" y="26"/>
                      </a:cubicBezTo>
                      <a:cubicBezTo>
                        <a:pt x="20" y="26"/>
                        <a:pt x="17" y="32"/>
                        <a:pt x="12" y="34"/>
                      </a:cubicBezTo>
                      <a:cubicBezTo>
                        <a:pt x="12" y="34"/>
                        <a:pt x="12" y="34"/>
                        <a:pt x="12" y="34"/>
                      </a:cubicBezTo>
                      <a:cubicBezTo>
                        <a:pt x="7" y="35"/>
                        <a:pt x="5" y="42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0" y="42"/>
                        <a:pt x="0" y="42"/>
                        <a:pt x="0" y="42"/>
                      </a:cubicBezTo>
                      <a:cubicBezTo>
                        <a:pt x="1" y="45"/>
                        <a:pt x="2" y="47"/>
                        <a:pt x="3" y="47"/>
                      </a:cubicBezTo>
                      <a:cubicBezTo>
                        <a:pt x="5" y="47"/>
                        <a:pt x="7" y="45"/>
                        <a:pt x="9" y="43"/>
                      </a:cubicBezTo>
                      <a:cubicBezTo>
                        <a:pt x="12" y="40"/>
                        <a:pt x="14" y="36"/>
                        <a:pt x="18" y="36"/>
                      </a:cubicBezTo>
                      <a:cubicBezTo>
                        <a:pt x="20" y="36"/>
                        <a:pt x="22" y="37"/>
                        <a:pt x="24" y="39"/>
                      </a:cubicBezTo>
                      <a:cubicBezTo>
                        <a:pt x="24" y="39"/>
                        <a:pt x="24" y="39"/>
                        <a:pt x="24" y="39"/>
                      </a:cubicBezTo>
                      <a:cubicBezTo>
                        <a:pt x="28" y="39"/>
                        <a:pt x="31" y="38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35" y="37"/>
                        <a:pt x="35" y="37"/>
                        <a:pt x="35" y="37"/>
                      </a:cubicBezTo>
                      <a:cubicBezTo>
                        <a:pt x="41" y="31"/>
                        <a:pt x="47" y="25"/>
                        <a:pt x="55" y="25"/>
                      </a:cubicBezTo>
                      <a:cubicBezTo>
                        <a:pt x="57" y="25"/>
                        <a:pt x="59" y="25"/>
                        <a:pt x="62" y="26"/>
                      </a:cubicBezTo>
                      <a:cubicBezTo>
                        <a:pt x="62" y="26"/>
                        <a:pt x="62" y="26"/>
                        <a:pt x="62" y="26"/>
                      </a:cubicBezTo>
                      <a:cubicBezTo>
                        <a:pt x="63" y="24"/>
                        <a:pt x="65" y="22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20"/>
                        <a:pt x="66" y="20"/>
                        <a:pt x="66" y="20"/>
                      </a:cubicBezTo>
                      <a:cubicBezTo>
                        <a:pt x="66" y="19"/>
                        <a:pt x="66" y="17"/>
                        <a:pt x="66" y="16"/>
                      </a:cubicBezTo>
                      <a:cubicBezTo>
                        <a:pt x="66" y="16"/>
                        <a:pt x="66" y="16"/>
                        <a:pt x="66" y="16"/>
                      </a:cubicBezTo>
                      <a:cubicBezTo>
                        <a:pt x="64" y="18"/>
                        <a:pt x="62" y="20"/>
                        <a:pt x="60" y="20"/>
                      </a:cubicBezTo>
                      <a:cubicBezTo>
                        <a:pt x="58" y="20"/>
                        <a:pt x="57" y="19"/>
                        <a:pt x="55" y="17"/>
                      </a:cubicBezTo>
                      <a:cubicBezTo>
                        <a:pt x="52" y="13"/>
                        <a:pt x="50" y="8"/>
                        <a:pt x="56" y="5"/>
                      </a:cubicBezTo>
                      <a:cubicBezTo>
                        <a:pt x="58" y="4"/>
                        <a:pt x="59" y="2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  <a:cubicBezTo>
                        <a:pt x="61" y="0"/>
                        <a:pt x="61" y="0"/>
                        <a:pt x="61" y="0"/>
                      </a:cubicBezTo>
                    </a:path>
                  </a:pathLst>
                </a:custGeom>
                <a:solidFill>
                  <a:srgbClr val="632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4" name="Freeform 2699"/>
                <p:cNvSpPr>
                  <a:spLocks noEditPoints="1"/>
                </p:cNvSpPr>
                <p:nvPr/>
              </p:nvSpPr>
              <p:spPr bwMode="auto">
                <a:xfrm>
                  <a:off x="3977" y="4041"/>
                  <a:ext cx="36" cy="42"/>
                </a:xfrm>
                <a:custGeom>
                  <a:avLst/>
                  <a:gdLst>
                    <a:gd name="T0" fmla="*/ 6 w 29"/>
                    <a:gd name="T1" fmla="*/ 9 h 33"/>
                    <a:gd name="T2" fmla="*/ 6 w 29"/>
                    <a:gd name="T3" fmla="*/ 9 h 33"/>
                    <a:gd name="T4" fmla="*/ 6 w 29"/>
                    <a:gd name="T5" fmla="*/ 9 h 33"/>
                    <a:gd name="T6" fmla="*/ 6 w 29"/>
                    <a:gd name="T7" fmla="*/ 9 h 33"/>
                    <a:gd name="T8" fmla="*/ 6 w 29"/>
                    <a:gd name="T9" fmla="*/ 9 h 33"/>
                    <a:gd name="T10" fmla="*/ 6 w 29"/>
                    <a:gd name="T11" fmla="*/ 9 h 33"/>
                    <a:gd name="T12" fmla="*/ 6 w 29"/>
                    <a:gd name="T13" fmla="*/ 9 h 33"/>
                    <a:gd name="T14" fmla="*/ 6 w 29"/>
                    <a:gd name="T15" fmla="*/ 9 h 33"/>
                    <a:gd name="T16" fmla="*/ 6 w 29"/>
                    <a:gd name="T17" fmla="*/ 9 h 33"/>
                    <a:gd name="T18" fmla="*/ 29 w 29"/>
                    <a:gd name="T19" fmla="*/ 0 h 33"/>
                    <a:gd name="T20" fmla="*/ 17 w 29"/>
                    <a:gd name="T21" fmla="*/ 6 h 33"/>
                    <a:gd name="T22" fmla="*/ 10 w 29"/>
                    <a:gd name="T23" fmla="*/ 11 h 33"/>
                    <a:gd name="T24" fmla="*/ 6 w 29"/>
                    <a:gd name="T25" fmla="*/ 9 h 33"/>
                    <a:gd name="T26" fmla="*/ 6 w 29"/>
                    <a:gd name="T27" fmla="*/ 9 h 33"/>
                    <a:gd name="T28" fmla="*/ 6 w 29"/>
                    <a:gd name="T29" fmla="*/ 9 h 33"/>
                    <a:gd name="T30" fmla="*/ 0 w 29"/>
                    <a:gd name="T31" fmla="*/ 18 h 33"/>
                    <a:gd name="T32" fmla="*/ 0 w 29"/>
                    <a:gd name="T33" fmla="*/ 18 h 33"/>
                    <a:gd name="T34" fmla="*/ 0 w 29"/>
                    <a:gd name="T35" fmla="*/ 18 h 33"/>
                    <a:gd name="T36" fmla="*/ 0 w 29"/>
                    <a:gd name="T37" fmla="*/ 18 h 33"/>
                    <a:gd name="T38" fmla="*/ 0 w 29"/>
                    <a:gd name="T39" fmla="*/ 18 h 33"/>
                    <a:gd name="T40" fmla="*/ 1 w 29"/>
                    <a:gd name="T41" fmla="*/ 33 h 33"/>
                    <a:gd name="T42" fmla="*/ 29 w 29"/>
                    <a:gd name="T43" fmla="*/ 0 h 33"/>
                    <a:gd name="T44" fmla="*/ 29 w 29"/>
                    <a:gd name="T4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" h="33">
                      <a:moveTo>
                        <a:pt x="6" y="9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moveTo>
                        <a:pt x="29" y="0"/>
                      </a:moveTo>
                      <a:cubicBezTo>
                        <a:pt x="22" y="0"/>
                        <a:pt x="20" y="3"/>
                        <a:pt x="17" y="6"/>
                      </a:cubicBezTo>
                      <a:cubicBezTo>
                        <a:pt x="15" y="8"/>
                        <a:pt x="13" y="11"/>
                        <a:pt x="10" y="11"/>
                      </a:cubicBezTo>
                      <a:cubicBezTo>
                        <a:pt x="9" y="11"/>
                        <a:pt x="8" y="10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4" y="12"/>
                        <a:pt x="2" y="15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5" y="21"/>
                        <a:pt x="1" y="25"/>
                        <a:pt x="1" y="33"/>
                      </a:cubicBezTo>
                      <a:cubicBezTo>
                        <a:pt x="11" y="20"/>
                        <a:pt x="19" y="1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4A31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5" name="Freeform 2700"/>
                <p:cNvSpPr>
                  <a:spLocks noEditPoints="1"/>
                </p:cNvSpPr>
                <p:nvPr/>
              </p:nvSpPr>
              <p:spPr bwMode="auto">
                <a:xfrm>
                  <a:off x="4023" y="4030"/>
                  <a:ext cx="16" cy="18"/>
                </a:xfrm>
                <a:custGeom>
                  <a:avLst/>
                  <a:gdLst>
                    <a:gd name="T0" fmla="*/ 12 w 12"/>
                    <a:gd name="T1" fmla="*/ 1 h 14"/>
                    <a:gd name="T2" fmla="*/ 3 w 12"/>
                    <a:gd name="T3" fmla="*/ 6 h 14"/>
                    <a:gd name="T4" fmla="*/ 3 w 12"/>
                    <a:gd name="T5" fmla="*/ 6 h 14"/>
                    <a:gd name="T6" fmla="*/ 1 w 12"/>
                    <a:gd name="T7" fmla="*/ 14 h 14"/>
                    <a:gd name="T8" fmla="*/ 1 w 12"/>
                    <a:gd name="T9" fmla="*/ 14 h 14"/>
                    <a:gd name="T10" fmla="*/ 1 w 12"/>
                    <a:gd name="T11" fmla="*/ 14 h 14"/>
                    <a:gd name="T12" fmla="*/ 12 w 12"/>
                    <a:gd name="T13" fmla="*/ 1 h 14"/>
                    <a:gd name="T14" fmla="*/ 12 w 12"/>
                    <a:gd name="T15" fmla="*/ 0 h 14"/>
                    <a:gd name="T16" fmla="*/ 12 w 12"/>
                    <a:gd name="T17" fmla="*/ 1 h 14"/>
                    <a:gd name="T18" fmla="*/ 12 w 12"/>
                    <a:gd name="T19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14">
                      <a:moveTo>
                        <a:pt x="12" y="1"/>
                      </a:moveTo>
                      <a:cubicBezTo>
                        <a:pt x="9" y="2"/>
                        <a:pt x="6" y="4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8"/>
                        <a:pt x="0" y="11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0" y="14"/>
                        <a:pt x="7" y="4"/>
                        <a:pt x="12" y="1"/>
                      </a:cubicBezTo>
                      <a:moveTo>
                        <a:pt x="12" y="0"/>
                      </a:move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0"/>
                      </a:cubicBezTo>
                    </a:path>
                  </a:pathLst>
                </a:custGeom>
                <a:solidFill>
                  <a:srgbClr val="5233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6" name="Freeform 2701"/>
                <p:cNvSpPr/>
                <p:nvPr/>
              </p:nvSpPr>
              <p:spPr bwMode="auto">
                <a:xfrm>
                  <a:off x="3965" y="4064"/>
                  <a:ext cx="12" cy="15"/>
                </a:xfrm>
                <a:custGeom>
                  <a:avLst/>
                  <a:gdLst>
                    <a:gd name="T0" fmla="*/ 9 w 9"/>
                    <a:gd name="T1" fmla="*/ 0 h 12"/>
                    <a:gd name="T2" fmla="*/ 6 w 9"/>
                    <a:gd name="T3" fmla="*/ 0 h 12"/>
                    <a:gd name="T4" fmla="*/ 5 w 9"/>
                    <a:gd name="T5" fmla="*/ 1 h 12"/>
                    <a:gd name="T6" fmla="*/ 3 w 9"/>
                    <a:gd name="T7" fmla="*/ 12 h 12"/>
                    <a:gd name="T8" fmla="*/ 9 w 9"/>
                    <a:gd name="T9" fmla="*/ 0 h 12"/>
                    <a:gd name="T10" fmla="*/ 9 w 9"/>
                    <a:gd name="T11" fmla="*/ 0 h 12"/>
                    <a:gd name="T12" fmla="*/ 9 w 9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9" y="0"/>
                      </a:moveTo>
                      <a:cubicBezTo>
                        <a:pt x="8" y="0"/>
                        <a:pt x="7" y="0"/>
                        <a:pt x="6" y="0"/>
                      </a:cubicBezTo>
                      <a:cubicBezTo>
                        <a:pt x="5" y="0"/>
                        <a:pt x="5" y="1"/>
                        <a:pt x="5" y="1"/>
                      </a:cubicBezTo>
                      <a:cubicBezTo>
                        <a:pt x="0" y="2"/>
                        <a:pt x="0" y="4"/>
                        <a:pt x="3" y="12"/>
                      </a:cubicBezTo>
                      <a:cubicBezTo>
                        <a:pt x="6" y="8"/>
                        <a:pt x="4" y="2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solidFill>
                  <a:srgbClr val="4A31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7" name="Freeform 2702"/>
                <p:cNvSpPr/>
                <p:nvPr/>
              </p:nvSpPr>
              <p:spPr bwMode="auto">
                <a:xfrm>
                  <a:off x="4006" y="4049"/>
                  <a:ext cx="17" cy="13"/>
                </a:xfrm>
                <a:custGeom>
                  <a:avLst/>
                  <a:gdLst>
                    <a:gd name="T0" fmla="*/ 9 w 14"/>
                    <a:gd name="T1" fmla="*/ 0 h 10"/>
                    <a:gd name="T2" fmla="*/ 0 w 14"/>
                    <a:gd name="T3" fmla="*/ 10 h 10"/>
                    <a:gd name="T4" fmla="*/ 9 w 14"/>
                    <a:gd name="T5" fmla="*/ 5 h 10"/>
                    <a:gd name="T6" fmla="*/ 13 w 14"/>
                    <a:gd name="T7" fmla="*/ 7 h 10"/>
                    <a:gd name="T8" fmla="*/ 13 w 14"/>
                    <a:gd name="T9" fmla="*/ 7 h 10"/>
                    <a:gd name="T10" fmla="*/ 14 w 14"/>
                    <a:gd name="T11" fmla="*/ 1 h 10"/>
                    <a:gd name="T12" fmla="*/ 14 w 14"/>
                    <a:gd name="T13" fmla="*/ 1 h 10"/>
                    <a:gd name="T14" fmla="*/ 9 w 14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0">
                      <a:moveTo>
                        <a:pt x="9" y="0"/>
                      </a:moveTo>
                      <a:cubicBezTo>
                        <a:pt x="5" y="0"/>
                        <a:pt x="2" y="3"/>
                        <a:pt x="0" y="10"/>
                      </a:cubicBezTo>
                      <a:cubicBezTo>
                        <a:pt x="3" y="7"/>
                        <a:pt x="6" y="5"/>
                        <a:pt x="9" y="5"/>
                      </a:cubicBezTo>
                      <a:cubicBezTo>
                        <a:pt x="10" y="5"/>
                        <a:pt x="11" y="6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5"/>
                        <a:pt x="13" y="3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2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5233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8" name="Freeform 2703"/>
                <p:cNvSpPr/>
                <p:nvPr/>
              </p:nvSpPr>
              <p:spPr bwMode="auto">
                <a:xfrm>
                  <a:off x="3871" y="4033"/>
                  <a:ext cx="64" cy="41"/>
                </a:xfrm>
                <a:custGeom>
                  <a:avLst/>
                  <a:gdLst>
                    <a:gd name="T0" fmla="*/ 24 w 51"/>
                    <a:gd name="T1" fmla="*/ 0 h 33"/>
                    <a:gd name="T2" fmla="*/ 18 w 51"/>
                    <a:gd name="T3" fmla="*/ 6 h 33"/>
                    <a:gd name="T4" fmla="*/ 11 w 51"/>
                    <a:gd name="T5" fmla="*/ 1 h 33"/>
                    <a:gd name="T6" fmla="*/ 11 w 51"/>
                    <a:gd name="T7" fmla="*/ 2 h 33"/>
                    <a:gd name="T8" fmla="*/ 7 w 51"/>
                    <a:gd name="T9" fmla="*/ 5 h 33"/>
                    <a:gd name="T10" fmla="*/ 3 w 51"/>
                    <a:gd name="T11" fmla="*/ 2 h 33"/>
                    <a:gd name="T12" fmla="*/ 3 w 51"/>
                    <a:gd name="T13" fmla="*/ 2 h 33"/>
                    <a:gd name="T14" fmla="*/ 1 w 51"/>
                    <a:gd name="T15" fmla="*/ 10 h 33"/>
                    <a:gd name="T16" fmla="*/ 1 w 51"/>
                    <a:gd name="T17" fmla="*/ 10 h 33"/>
                    <a:gd name="T18" fmla="*/ 1 w 51"/>
                    <a:gd name="T19" fmla="*/ 10 h 33"/>
                    <a:gd name="T20" fmla="*/ 2 w 51"/>
                    <a:gd name="T21" fmla="*/ 10 h 33"/>
                    <a:gd name="T22" fmla="*/ 4 w 51"/>
                    <a:gd name="T23" fmla="*/ 15 h 33"/>
                    <a:gd name="T24" fmla="*/ 4 w 51"/>
                    <a:gd name="T25" fmla="*/ 15 h 33"/>
                    <a:gd name="T26" fmla="*/ 4 w 51"/>
                    <a:gd name="T27" fmla="*/ 15 h 33"/>
                    <a:gd name="T28" fmla="*/ 5 w 51"/>
                    <a:gd name="T29" fmla="*/ 15 h 33"/>
                    <a:gd name="T30" fmla="*/ 9 w 51"/>
                    <a:gd name="T31" fmla="*/ 21 h 33"/>
                    <a:gd name="T32" fmla="*/ 14 w 51"/>
                    <a:gd name="T33" fmla="*/ 33 h 33"/>
                    <a:gd name="T34" fmla="*/ 24 w 51"/>
                    <a:gd name="T35" fmla="*/ 29 h 33"/>
                    <a:gd name="T36" fmla="*/ 24 w 51"/>
                    <a:gd name="T37" fmla="*/ 29 h 33"/>
                    <a:gd name="T38" fmla="*/ 37 w 51"/>
                    <a:gd name="T39" fmla="*/ 18 h 33"/>
                    <a:gd name="T40" fmla="*/ 44 w 51"/>
                    <a:gd name="T41" fmla="*/ 20 h 33"/>
                    <a:gd name="T42" fmla="*/ 46 w 51"/>
                    <a:gd name="T43" fmla="*/ 20 h 33"/>
                    <a:gd name="T44" fmla="*/ 51 w 51"/>
                    <a:gd name="T45" fmla="*/ 18 h 33"/>
                    <a:gd name="T46" fmla="*/ 51 w 51"/>
                    <a:gd name="T47" fmla="*/ 18 h 33"/>
                    <a:gd name="T48" fmla="*/ 45 w 51"/>
                    <a:gd name="T49" fmla="*/ 8 h 33"/>
                    <a:gd name="T50" fmla="*/ 40 w 51"/>
                    <a:gd name="T51" fmla="*/ 4 h 33"/>
                    <a:gd name="T52" fmla="*/ 37 w 51"/>
                    <a:gd name="T53" fmla="*/ 5 h 33"/>
                    <a:gd name="T54" fmla="*/ 36 w 51"/>
                    <a:gd name="T55" fmla="*/ 8 h 33"/>
                    <a:gd name="T56" fmla="*/ 36 w 51"/>
                    <a:gd name="T57" fmla="*/ 8 h 33"/>
                    <a:gd name="T58" fmla="*/ 32 w 51"/>
                    <a:gd name="T59" fmla="*/ 12 h 33"/>
                    <a:gd name="T60" fmla="*/ 29 w 51"/>
                    <a:gd name="T61" fmla="*/ 15 h 33"/>
                    <a:gd name="T62" fmla="*/ 26 w 51"/>
                    <a:gd name="T63" fmla="*/ 13 h 33"/>
                    <a:gd name="T64" fmla="*/ 32 w 51"/>
                    <a:gd name="T65" fmla="*/ 2 h 33"/>
                    <a:gd name="T66" fmla="*/ 24 w 51"/>
                    <a:gd name="T67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1" h="33">
                      <a:moveTo>
                        <a:pt x="24" y="0"/>
                      </a:moveTo>
                      <a:cubicBezTo>
                        <a:pt x="22" y="4"/>
                        <a:pt x="20" y="6"/>
                        <a:pt x="18" y="6"/>
                      </a:cubicBezTo>
                      <a:cubicBezTo>
                        <a:pt x="16" y="6"/>
                        <a:pt x="13" y="4"/>
                        <a:pt x="11" y="1"/>
                      </a:cubicBezTo>
                      <a:cubicBezTo>
                        <a:pt x="11" y="1"/>
                        <a:pt x="11" y="2"/>
                        <a:pt x="11" y="2"/>
                      </a:cubicBezTo>
                      <a:cubicBezTo>
                        <a:pt x="10" y="4"/>
                        <a:pt x="8" y="5"/>
                        <a:pt x="7" y="5"/>
                      </a:cubicBezTo>
                      <a:cubicBezTo>
                        <a:pt x="6" y="5"/>
                        <a:pt x="5" y="4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4"/>
                        <a:pt x="0" y="7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2" y="10"/>
                      </a:cubicBezTo>
                      <a:cubicBezTo>
                        <a:pt x="5" y="10"/>
                        <a:pt x="2" y="14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5" y="15"/>
                        <a:pt x="5" y="15"/>
                      </a:cubicBezTo>
                      <a:cubicBezTo>
                        <a:pt x="9" y="15"/>
                        <a:pt x="10" y="19"/>
                        <a:pt x="9" y="21"/>
                      </a:cubicBezTo>
                      <a:cubicBezTo>
                        <a:pt x="8" y="30"/>
                        <a:pt x="10" y="33"/>
                        <a:pt x="14" y="33"/>
                      </a:cubicBezTo>
                      <a:cubicBezTo>
                        <a:pt x="16" y="33"/>
                        <a:pt x="20" y="31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7" y="22"/>
                        <a:pt x="31" y="18"/>
                        <a:pt x="37" y="18"/>
                      </a:cubicBezTo>
                      <a:cubicBezTo>
                        <a:pt x="39" y="18"/>
                        <a:pt x="41" y="19"/>
                        <a:pt x="44" y="20"/>
                      </a:cubicBezTo>
                      <a:cubicBezTo>
                        <a:pt x="45" y="20"/>
                        <a:pt x="45" y="20"/>
                        <a:pt x="46" y="20"/>
                      </a:cubicBezTo>
                      <a:cubicBezTo>
                        <a:pt x="48" y="20"/>
                        <a:pt x="49" y="20"/>
                        <a:pt x="51" y="18"/>
                      </a:cubicBezTo>
                      <a:cubicBezTo>
                        <a:pt x="51" y="18"/>
                        <a:pt x="51" y="18"/>
                        <a:pt x="51" y="18"/>
                      </a:cubicBezTo>
                      <a:cubicBezTo>
                        <a:pt x="47" y="16"/>
                        <a:pt x="47" y="11"/>
                        <a:pt x="45" y="8"/>
                      </a:cubicBezTo>
                      <a:cubicBezTo>
                        <a:pt x="44" y="6"/>
                        <a:pt x="42" y="4"/>
                        <a:pt x="40" y="4"/>
                      </a:cubicBezTo>
                      <a:cubicBezTo>
                        <a:pt x="39" y="4"/>
                        <a:pt x="38" y="4"/>
                        <a:pt x="37" y="5"/>
                      </a:cubicBezTo>
                      <a:cubicBezTo>
                        <a:pt x="37" y="6"/>
                        <a:pt x="36" y="7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4" y="8"/>
                        <a:pt x="33" y="10"/>
                        <a:pt x="32" y="12"/>
                      </a:cubicBezTo>
                      <a:cubicBezTo>
                        <a:pt x="31" y="13"/>
                        <a:pt x="30" y="15"/>
                        <a:pt x="29" y="15"/>
                      </a:cubicBezTo>
                      <a:cubicBezTo>
                        <a:pt x="28" y="15"/>
                        <a:pt x="27" y="15"/>
                        <a:pt x="26" y="13"/>
                      </a:cubicBezTo>
                      <a:cubicBezTo>
                        <a:pt x="22" y="9"/>
                        <a:pt x="30" y="6"/>
                        <a:pt x="32" y="2"/>
                      </a:cubicBezTo>
                      <a:cubicBezTo>
                        <a:pt x="29" y="1"/>
                        <a:pt x="27" y="1"/>
                        <a:pt x="24" y="0"/>
                      </a:cubicBezTo>
                    </a:path>
                  </a:pathLst>
                </a:custGeom>
                <a:solidFill>
                  <a:srgbClr val="8841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19" name="Freeform 2704"/>
                <p:cNvSpPr/>
                <p:nvPr/>
              </p:nvSpPr>
              <p:spPr bwMode="auto">
                <a:xfrm>
                  <a:off x="3383" y="3911"/>
                  <a:ext cx="28" cy="36"/>
                </a:xfrm>
                <a:custGeom>
                  <a:avLst/>
                  <a:gdLst>
                    <a:gd name="T0" fmla="*/ 16 w 22"/>
                    <a:gd name="T1" fmla="*/ 0 h 28"/>
                    <a:gd name="T2" fmla="*/ 12 w 22"/>
                    <a:gd name="T3" fmla="*/ 1 h 28"/>
                    <a:gd name="T4" fmla="*/ 12 w 22"/>
                    <a:gd name="T5" fmla="*/ 1 h 28"/>
                    <a:gd name="T6" fmla="*/ 12 w 22"/>
                    <a:gd name="T7" fmla="*/ 1 h 28"/>
                    <a:gd name="T8" fmla="*/ 12 w 22"/>
                    <a:gd name="T9" fmla="*/ 1 h 28"/>
                    <a:gd name="T10" fmla="*/ 12 w 22"/>
                    <a:gd name="T11" fmla="*/ 1 h 28"/>
                    <a:gd name="T12" fmla="*/ 7 w 22"/>
                    <a:gd name="T13" fmla="*/ 17 h 28"/>
                    <a:gd name="T14" fmla="*/ 7 w 22"/>
                    <a:gd name="T15" fmla="*/ 17 h 28"/>
                    <a:gd name="T16" fmla="*/ 7 w 22"/>
                    <a:gd name="T17" fmla="*/ 17 h 28"/>
                    <a:gd name="T18" fmla="*/ 7 w 22"/>
                    <a:gd name="T19" fmla="*/ 17 h 28"/>
                    <a:gd name="T20" fmla="*/ 7 w 22"/>
                    <a:gd name="T21" fmla="*/ 17 h 28"/>
                    <a:gd name="T22" fmla="*/ 1 w 22"/>
                    <a:gd name="T23" fmla="*/ 22 h 28"/>
                    <a:gd name="T24" fmla="*/ 0 w 22"/>
                    <a:gd name="T25" fmla="*/ 22 h 28"/>
                    <a:gd name="T26" fmla="*/ 0 w 22"/>
                    <a:gd name="T27" fmla="*/ 22 h 28"/>
                    <a:gd name="T28" fmla="*/ 0 w 22"/>
                    <a:gd name="T29" fmla="*/ 28 h 28"/>
                    <a:gd name="T30" fmla="*/ 0 w 22"/>
                    <a:gd name="T31" fmla="*/ 28 h 28"/>
                    <a:gd name="T32" fmla="*/ 12 w 22"/>
                    <a:gd name="T33" fmla="*/ 24 h 28"/>
                    <a:gd name="T34" fmla="*/ 12 w 22"/>
                    <a:gd name="T35" fmla="*/ 24 h 28"/>
                    <a:gd name="T36" fmla="*/ 17 w 22"/>
                    <a:gd name="T37" fmla="*/ 12 h 28"/>
                    <a:gd name="T38" fmla="*/ 17 w 22"/>
                    <a:gd name="T39" fmla="*/ 12 h 28"/>
                    <a:gd name="T40" fmla="*/ 17 w 22"/>
                    <a:gd name="T41" fmla="*/ 12 h 28"/>
                    <a:gd name="T42" fmla="*/ 22 w 22"/>
                    <a:gd name="T43" fmla="*/ 5 h 28"/>
                    <a:gd name="T44" fmla="*/ 22 w 22"/>
                    <a:gd name="T45" fmla="*/ 5 h 28"/>
                    <a:gd name="T46" fmla="*/ 22 w 22"/>
                    <a:gd name="T47" fmla="*/ 5 h 28"/>
                    <a:gd name="T48" fmla="*/ 21 w 22"/>
                    <a:gd name="T49" fmla="*/ 1 h 28"/>
                    <a:gd name="T50" fmla="*/ 21 w 22"/>
                    <a:gd name="T51" fmla="*/ 1 h 28"/>
                    <a:gd name="T52" fmla="*/ 16 w 22"/>
                    <a:gd name="T5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2" h="28">
                      <a:moveTo>
                        <a:pt x="16" y="0"/>
                      </a:moveTo>
                      <a:cubicBezTo>
                        <a:pt x="15" y="0"/>
                        <a:pt x="13" y="0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3" y="7"/>
                        <a:pt x="6" y="11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5" y="20"/>
                        <a:pt x="4" y="22"/>
                        <a:pt x="1" y="22"/>
                      </a:cubicBezTo>
                      <a:cubicBezTo>
                        <a:pt x="1" y="22"/>
                        <a:pt x="1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4"/>
                        <a:pt x="0" y="26"/>
                        <a:pt x="0" y="28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4" y="27"/>
                        <a:pt x="9" y="28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4" y="20"/>
                        <a:pt x="16" y="16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9" y="9"/>
                        <a:pt x="20" y="7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4"/>
                        <a:pt x="21" y="2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0" y="0"/>
                        <a:pt x="18" y="0"/>
                        <a:pt x="16" y="0"/>
                      </a:cubicBezTo>
                    </a:path>
                  </a:pathLst>
                </a:custGeom>
                <a:solidFill>
                  <a:srgbClr val="381F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0" name="Freeform 2705"/>
                <p:cNvSpPr/>
                <p:nvPr/>
              </p:nvSpPr>
              <p:spPr bwMode="auto">
                <a:xfrm>
                  <a:off x="3254" y="3847"/>
                  <a:ext cx="34" cy="30"/>
                </a:xfrm>
                <a:custGeom>
                  <a:avLst/>
                  <a:gdLst>
                    <a:gd name="T0" fmla="*/ 6 w 27"/>
                    <a:gd name="T1" fmla="*/ 0 h 24"/>
                    <a:gd name="T2" fmla="*/ 5 w 27"/>
                    <a:gd name="T3" fmla="*/ 0 h 24"/>
                    <a:gd name="T4" fmla="*/ 2 w 27"/>
                    <a:gd name="T5" fmla="*/ 8 h 24"/>
                    <a:gd name="T6" fmla="*/ 11 w 27"/>
                    <a:gd name="T7" fmla="*/ 24 h 24"/>
                    <a:gd name="T8" fmla="*/ 11 w 27"/>
                    <a:gd name="T9" fmla="*/ 24 h 24"/>
                    <a:gd name="T10" fmla="*/ 11 w 27"/>
                    <a:gd name="T11" fmla="*/ 24 h 24"/>
                    <a:gd name="T12" fmla="*/ 11 w 27"/>
                    <a:gd name="T13" fmla="*/ 24 h 24"/>
                    <a:gd name="T14" fmla="*/ 11 w 27"/>
                    <a:gd name="T15" fmla="*/ 24 h 24"/>
                    <a:gd name="T16" fmla="*/ 14 w 27"/>
                    <a:gd name="T17" fmla="*/ 23 h 24"/>
                    <a:gd name="T18" fmla="*/ 17 w 27"/>
                    <a:gd name="T19" fmla="*/ 23 h 24"/>
                    <a:gd name="T20" fmla="*/ 20 w 27"/>
                    <a:gd name="T21" fmla="*/ 24 h 24"/>
                    <a:gd name="T22" fmla="*/ 20 w 27"/>
                    <a:gd name="T23" fmla="*/ 24 h 24"/>
                    <a:gd name="T24" fmla="*/ 17 w 27"/>
                    <a:gd name="T25" fmla="*/ 15 h 24"/>
                    <a:gd name="T26" fmla="*/ 17 w 27"/>
                    <a:gd name="T27" fmla="*/ 15 h 24"/>
                    <a:gd name="T28" fmla="*/ 8 w 27"/>
                    <a:gd name="T29" fmla="*/ 7 h 24"/>
                    <a:gd name="T30" fmla="*/ 6 w 27"/>
                    <a:gd name="T3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7" h="24">
                      <a:moveTo>
                        <a:pt x="6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5" y="6"/>
                        <a:pt x="2" y="8"/>
                      </a:cubicBezTo>
                      <a:cubicBezTo>
                        <a:pt x="7" y="12"/>
                        <a:pt x="14" y="15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2" y="24"/>
                        <a:pt x="13" y="24"/>
                        <a:pt x="14" y="23"/>
                      </a:cubicBezTo>
                      <a:cubicBezTo>
                        <a:pt x="15" y="23"/>
                        <a:pt x="16" y="23"/>
                        <a:pt x="17" y="23"/>
                      </a:cubicBezTo>
                      <a:cubicBezTo>
                        <a:pt x="18" y="23"/>
                        <a:pt x="19" y="23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7" y="18"/>
                        <a:pt x="17" y="18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4" y="13"/>
                        <a:pt x="11" y="10"/>
                        <a:pt x="8" y="7"/>
                      </a:cubicBezTo>
                      <a:cubicBezTo>
                        <a:pt x="6" y="5"/>
                        <a:pt x="11" y="0"/>
                        <a:pt x="6" y="0"/>
                      </a:cubicBezTo>
                    </a:path>
                  </a:pathLst>
                </a:custGeom>
                <a:solidFill>
                  <a:srgbClr val="7F2E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1" name="Freeform 2706"/>
                <p:cNvSpPr/>
                <p:nvPr/>
              </p:nvSpPr>
              <p:spPr bwMode="auto">
                <a:xfrm>
                  <a:off x="3252" y="3874"/>
                  <a:ext cx="16" cy="10"/>
                </a:xfrm>
                <a:custGeom>
                  <a:avLst/>
                  <a:gdLst>
                    <a:gd name="T0" fmla="*/ 6 w 13"/>
                    <a:gd name="T1" fmla="*/ 0 h 8"/>
                    <a:gd name="T2" fmla="*/ 2 w 13"/>
                    <a:gd name="T3" fmla="*/ 1 h 8"/>
                    <a:gd name="T4" fmla="*/ 4 w 13"/>
                    <a:gd name="T5" fmla="*/ 7 h 8"/>
                    <a:gd name="T6" fmla="*/ 7 w 13"/>
                    <a:gd name="T7" fmla="*/ 8 h 8"/>
                    <a:gd name="T8" fmla="*/ 13 w 13"/>
                    <a:gd name="T9" fmla="*/ 3 h 8"/>
                    <a:gd name="T10" fmla="*/ 13 w 13"/>
                    <a:gd name="T11" fmla="*/ 3 h 8"/>
                    <a:gd name="T12" fmla="*/ 13 w 13"/>
                    <a:gd name="T13" fmla="*/ 3 h 8"/>
                    <a:gd name="T14" fmla="*/ 13 w 13"/>
                    <a:gd name="T15" fmla="*/ 3 h 8"/>
                    <a:gd name="T16" fmla="*/ 6 w 13"/>
                    <a:gd name="T1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8">
                      <a:moveTo>
                        <a:pt x="6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0" y="3"/>
                        <a:pt x="2" y="6"/>
                        <a:pt x="4" y="7"/>
                      </a:cubicBezTo>
                      <a:cubicBezTo>
                        <a:pt x="5" y="8"/>
                        <a:pt x="6" y="8"/>
                        <a:pt x="7" y="8"/>
                      </a:cubicBezTo>
                      <a:cubicBezTo>
                        <a:pt x="9" y="8"/>
                        <a:pt x="11" y="5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0" y="1"/>
                        <a:pt x="8" y="0"/>
                        <a:pt x="6" y="0"/>
                      </a:cubicBezTo>
                    </a:path>
                  </a:pathLst>
                </a:custGeom>
                <a:solidFill>
                  <a:srgbClr val="7F2E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2" name="Freeform 2707"/>
                <p:cNvSpPr>
                  <a:spLocks noEditPoints="1"/>
                </p:cNvSpPr>
                <p:nvPr/>
              </p:nvSpPr>
              <p:spPr bwMode="auto">
                <a:xfrm>
                  <a:off x="3532" y="3528"/>
                  <a:ext cx="135" cy="105"/>
                </a:xfrm>
                <a:custGeom>
                  <a:avLst/>
                  <a:gdLst>
                    <a:gd name="T0" fmla="*/ 79 w 107"/>
                    <a:gd name="T1" fmla="*/ 44 h 83"/>
                    <a:gd name="T2" fmla="*/ 83 w 107"/>
                    <a:gd name="T3" fmla="*/ 40 h 83"/>
                    <a:gd name="T4" fmla="*/ 80 w 107"/>
                    <a:gd name="T5" fmla="*/ 44 h 83"/>
                    <a:gd name="T6" fmla="*/ 38 w 107"/>
                    <a:gd name="T7" fmla="*/ 7 h 83"/>
                    <a:gd name="T8" fmla="*/ 36 w 107"/>
                    <a:gd name="T9" fmla="*/ 7 h 83"/>
                    <a:gd name="T10" fmla="*/ 47 w 107"/>
                    <a:gd name="T11" fmla="*/ 15 h 83"/>
                    <a:gd name="T12" fmla="*/ 34 w 107"/>
                    <a:gd name="T13" fmla="*/ 33 h 83"/>
                    <a:gd name="T14" fmla="*/ 16 w 107"/>
                    <a:gd name="T15" fmla="*/ 27 h 83"/>
                    <a:gd name="T16" fmla="*/ 13 w 107"/>
                    <a:gd name="T17" fmla="*/ 27 h 83"/>
                    <a:gd name="T18" fmla="*/ 9 w 107"/>
                    <a:gd name="T19" fmla="*/ 27 h 83"/>
                    <a:gd name="T20" fmla="*/ 2 w 107"/>
                    <a:gd name="T21" fmla="*/ 36 h 83"/>
                    <a:gd name="T22" fmla="*/ 6 w 107"/>
                    <a:gd name="T23" fmla="*/ 41 h 83"/>
                    <a:gd name="T24" fmla="*/ 6 w 107"/>
                    <a:gd name="T25" fmla="*/ 41 h 83"/>
                    <a:gd name="T26" fmla="*/ 16 w 107"/>
                    <a:gd name="T27" fmla="*/ 40 h 83"/>
                    <a:gd name="T28" fmla="*/ 8 w 107"/>
                    <a:gd name="T29" fmla="*/ 48 h 83"/>
                    <a:gd name="T30" fmla="*/ 4 w 107"/>
                    <a:gd name="T31" fmla="*/ 49 h 83"/>
                    <a:gd name="T32" fmla="*/ 1 w 107"/>
                    <a:gd name="T33" fmla="*/ 53 h 83"/>
                    <a:gd name="T34" fmla="*/ 3 w 107"/>
                    <a:gd name="T35" fmla="*/ 53 h 83"/>
                    <a:gd name="T36" fmla="*/ 8 w 107"/>
                    <a:gd name="T37" fmla="*/ 54 h 83"/>
                    <a:gd name="T38" fmla="*/ 17 w 107"/>
                    <a:gd name="T39" fmla="*/ 61 h 83"/>
                    <a:gd name="T40" fmla="*/ 26 w 107"/>
                    <a:gd name="T41" fmla="*/ 49 h 83"/>
                    <a:gd name="T42" fmla="*/ 22 w 107"/>
                    <a:gd name="T43" fmla="*/ 49 h 83"/>
                    <a:gd name="T44" fmla="*/ 17 w 107"/>
                    <a:gd name="T45" fmla="*/ 49 h 83"/>
                    <a:gd name="T46" fmla="*/ 31 w 107"/>
                    <a:gd name="T47" fmla="*/ 42 h 83"/>
                    <a:gd name="T48" fmla="*/ 51 w 107"/>
                    <a:gd name="T49" fmla="*/ 48 h 83"/>
                    <a:gd name="T50" fmla="*/ 51 w 107"/>
                    <a:gd name="T51" fmla="*/ 50 h 83"/>
                    <a:gd name="T52" fmla="*/ 44 w 107"/>
                    <a:gd name="T53" fmla="*/ 57 h 83"/>
                    <a:gd name="T54" fmla="*/ 52 w 107"/>
                    <a:gd name="T55" fmla="*/ 59 h 83"/>
                    <a:gd name="T56" fmla="*/ 53 w 107"/>
                    <a:gd name="T57" fmla="*/ 54 h 83"/>
                    <a:gd name="T58" fmla="*/ 59 w 107"/>
                    <a:gd name="T59" fmla="*/ 54 h 83"/>
                    <a:gd name="T60" fmla="*/ 66 w 107"/>
                    <a:gd name="T61" fmla="*/ 57 h 83"/>
                    <a:gd name="T62" fmla="*/ 77 w 107"/>
                    <a:gd name="T63" fmla="*/ 83 h 83"/>
                    <a:gd name="T64" fmla="*/ 78 w 107"/>
                    <a:gd name="T65" fmla="*/ 75 h 83"/>
                    <a:gd name="T66" fmla="*/ 90 w 107"/>
                    <a:gd name="T67" fmla="*/ 63 h 83"/>
                    <a:gd name="T68" fmla="*/ 94 w 107"/>
                    <a:gd name="T69" fmla="*/ 62 h 83"/>
                    <a:gd name="T70" fmla="*/ 100 w 107"/>
                    <a:gd name="T71" fmla="*/ 63 h 83"/>
                    <a:gd name="T72" fmla="*/ 105 w 107"/>
                    <a:gd name="T73" fmla="*/ 60 h 83"/>
                    <a:gd name="T74" fmla="*/ 107 w 107"/>
                    <a:gd name="T75" fmla="*/ 48 h 83"/>
                    <a:gd name="T76" fmla="*/ 102 w 107"/>
                    <a:gd name="T77" fmla="*/ 47 h 83"/>
                    <a:gd name="T78" fmla="*/ 91 w 107"/>
                    <a:gd name="T79" fmla="*/ 34 h 83"/>
                    <a:gd name="T80" fmla="*/ 95 w 107"/>
                    <a:gd name="T81" fmla="*/ 24 h 83"/>
                    <a:gd name="T82" fmla="*/ 96 w 107"/>
                    <a:gd name="T83" fmla="*/ 22 h 83"/>
                    <a:gd name="T84" fmla="*/ 88 w 107"/>
                    <a:gd name="T85" fmla="*/ 10 h 83"/>
                    <a:gd name="T86" fmla="*/ 86 w 107"/>
                    <a:gd name="T87" fmla="*/ 9 h 83"/>
                    <a:gd name="T88" fmla="*/ 68 w 107"/>
                    <a:gd name="T89" fmla="*/ 25 h 83"/>
                    <a:gd name="T90" fmla="*/ 58 w 107"/>
                    <a:gd name="T91" fmla="*/ 45 h 83"/>
                    <a:gd name="T92" fmla="*/ 50 w 107"/>
                    <a:gd name="T93" fmla="*/ 38 h 83"/>
                    <a:gd name="T94" fmla="*/ 41 w 107"/>
                    <a:gd name="T95" fmla="*/ 40 h 83"/>
                    <a:gd name="T96" fmla="*/ 39 w 107"/>
                    <a:gd name="T97" fmla="*/ 32 h 83"/>
                    <a:gd name="T98" fmla="*/ 48 w 107"/>
                    <a:gd name="T99" fmla="*/ 33 h 83"/>
                    <a:gd name="T100" fmla="*/ 59 w 107"/>
                    <a:gd name="T101" fmla="*/ 25 h 83"/>
                    <a:gd name="T102" fmla="*/ 59 w 107"/>
                    <a:gd name="T103" fmla="*/ 25 h 83"/>
                    <a:gd name="T104" fmla="*/ 59 w 107"/>
                    <a:gd name="T105" fmla="*/ 25 h 83"/>
                    <a:gd name="T106" fmla="*/ 66 w 107"/>
                    <a:gd name="T107" fmla="*/ 5 h 83"/>
                    <a:gd name="T108" fmla="*/ 48 w 107"/>
                    <a:gd name="T109" fmla="*/ 8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7" h="83">
                      <a:moveTo>
                        <a:pt x="80" y="44"/>
                      </a:moveTo>
                      <a:cubicBezTo>
                        <a:pt x="80" y="44"/>
                        <a:pt x="79" y="44"/>
                        <a:pt x="79" y="44"/>
                      </a:cubicBezTo>
                      <a:cubicBezTo>
                        <a:pt x="77" y="44"/>
                        <a:pt x="77" y="42"/>
                        <a:pt x="79" y="39"/>
                      </a:cubicBezTo>
                      <a:cubicBezTo>
                        <a:pt x="79" y="39"/>
                        <a:pt x="81" y="39"/>
                        <a:pt x="83" y="40"/>
                      </a:cubicBezTo>
                      <a:cubicBezTo>
                        <a:pt x="85" y="40"/>
                        <a:pt x="85" y="42"/>
                        <a:pt x="84" y="44"/>
                      </a:cubicBezTo>
                      <a:cubicBezTo>
                        <a:pt x="83" y="44"/>
                        <a:pt x="82" y="44"/>
                        <a:pt x="80" y="44"/>
                      </a:cubicBezTo>
                      <a:moveTo>
                        <a:pt x="51" y="0"/>
                      </a:moveTo>
                      <a:cubicBezTo>
                        <a:pt x="46" y="1"/>
                        <a:pt x="43" y="7"/>
                        <a:pt x="38" y="7"/>
                      </a:cubicBezTo>
                      <a:cubicBezTo>
                        <a:pt x="37" y="7"/>
                        <a:pt x="37" y="7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7"/>
                        <a:pt x="35" y="8"/>
                        <a:pt x="35" y="9"/>
                      </a:cubicBezTo>
                      <a:cubicBezTo>
                        <a:pt x="37" y="12"/>
                        <a:pt x="40" y="15"/>
                        <a:pt x="47" y="15"/>
                      </a:cubicBezTo>
                      <a:cubicBezTo>
                        <a:pt x="39" y="20"/>
                        <a:pt x="28" y="16"/>
                        <a:pt x="25" y="25"/>
                      </a:cubicBezTo>
                      <a:cubicBezTo>
                        <a:pt x="23" y="30"/>
                        <a:pt x="30" y="29"/>
                        <a:pt x="34" y="33"/>
                      </a:cubicBezTo>
                      <a:cubicBezTo>
                        <a:pt x="30" y="33"/>
                        <a:pt x="26" y="35"/>
                        <a:pt x="24" y="35"/>
                      </a:cubicBezTo>
                      <a:cubicBezTo>
                        <a:pt x="20" y="35"/>
                        <a:pt x="18" y="33"/>
                        <a:pt x="16" y="27"/>
                      </a:cubicBezTo>
                      <a:cubicBezTo>
                        <a:pt x="16" y="26"/>
                        <a:pt x="16" y="26"/>
                        <a:pt x="15" y="26"/>
                      </a:cubicBezTo>
                      <a:cubicBezTo>
                        <a:pt x="14" y="26"/>
                        <a:pt x="14" y="26"/>
                        <a:pt x="13" y="27"/>
                      </a:cubicBezTo>
                      <a:cubicBezTo>
                        <a:pt x="12" y="27"/>
                        <a:pt x="11" y="27"/>
                        <a:pt x="10" y="27"/>
                      </a:cubicBezTo>
                      <a:cubicBezTo>
                        <a:pt x="10" y="27"/>
                        <a:pt x="10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7" y="30"/>
                        <a:pt x="4" y="33"/>
                        <a:pt x="2" y="36"/>
                      </a:cubicBezTo>
                      <a:cubicBezTo>
                        <a:pt x="1" y="38"/>
                        <a:pt x="0" y="42"/>
                        <a:pt x="2" y="42"/>
                      </a:cubicBezTo>
                      <a:cubicBezTo>
                        <a:pt x="3" y="42"/>
                        <a:pt x="5" y="42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6" y="41"/>
                        <a:pt x="6" y="41"/>
                        <a:pt x="6" y="41"/>
                      </a:cubicBezTo>
                      <a:cubicBezTo>
                        <a:pt x="9" y="41"/>
                        <a:pt x="12" y="40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14" y="44"/>
                        <a:pt x="12" y="48"/>
                        <a:pt x="8" y="48"/>
                      </a:cubicBezTo>
                      <a:cubicBezTo>
                        <a:pt x="7" y="49"/>
                        <a:pt x="6" y="49"/>
                        <a:pt x="5" y="49"/>
                      </a:cubicBezTo>
                      <a:cubicBezTo>
                        <a:pt x="5" y="49"/>
                        <a:pt x="5" y="49"/>
                        <a:pt x="4" y="49"/>
                      </a:cubicBezTo>
                      <a:cubicBezTo>
                        <a:pt x="4" y="49"/>
                        <a:pt x="4" y="49"/>
                        <a:pt x="4" y="49"/>
                      </a:cubicBezTo>
                      <a:cubicBezTo>
                        <a:pt x="2" y="49"/>
                        <a:pt x="0" y="49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2" y="53"/>
                        <a:pt x="2" y="53"/>
                        <a:pt x="3" y="53"/>
                      </a:cubicBezTo>
                      <a:cubicBezTo>
                        <a:pt x="4" y="53"/>
                        <a:pt x="6" y="53"/>
                        <a:pt x="7" y="54"/>
                      </a:cubicBezTo>
                      <a:cubicBezTo>
                        <a:pt x="7" y="54"/>
                        <a:pt x="8" y="54"/>
                        <a:pt x="8" y="54"/>
                      </a:cubicBezTo>
                      <a:cubicBezTo>
                        <a:pt x="10" y="54"/>
                        <a:pt x="11" y="56"/>
                        <a:pt x="13" y="57"/>
                      </a:cubicBezTo>
                      <a:cubicBezTo>
                        <a:pt x="14" y="59"/>
                        <a:pt x="16" y="61"/>
                        <a:pt x="17" y="61"/>
                      </a:cubicBezTo>
                      <a:cubicBezTo>
                        <a:pt x="19" y="61"/>
                        <a:pt x="20" y="60"/>
                        <a:pt x="22" y="57"/>
                      </a:cubicBezTo>
                      <a:cubicBezTo>
                        <a:pt x="23" y="54"/>
                        <a:pt x="29" y="53"/>
                        <a:pt x="26" y="49"/>
                      </a:cubicBezTo>
                      <a:cubicBezTo>
                        <a:pt x="25" y="48"/>
                        <a:pt x="25" y="47"/>
                        <a:pt x="24" y="47"/>
                      </a:cubicBezTo>
                      <a:cubicBezTo>
                        <a:pt x="23" y="47"/>
                        <a:pt x="23" y="48"/>
                        <a:pt x="22" y="49"/>
                      </a:cubicBezTo>
                      <a:cubicBezTo>
                        <a:pt x="21" y="50"/>
                        <a:pt x="20" y="50"/>
                        <a:pt x="19" y="50"/>
                      </a:cubicBezTo>
                      <a:cubicBezTo>
                        <a:pt x="18" y="50"/>
                        <a:pt x="18" y="50"/>
                        <a:pt x="17" y="49"/>
                      </a:cubicBezTo>
                      <a:cubicBezTo>
                        <a:pt x="18" y="43"/>
                        <a:pt x="23" y="43"/>
                        <a:pt x="29" y="42"/>
                      </a:cubicBezTo>
                      <a:cubicBezTo>
                        <a:pt x="29" y="42"/>
                        <a:pt x="30" y="42"/>
                        <a:pt x="31" y="42"/>
                      </a:cubicBezTo>
                      <a:cubicBezTo>
                        <a:pt x="39" y="42"/>
                        <a:pt x="37" y="51"/>
                        <a:pt x="41" y="55"/>
                      </a:cubicBezTo>
                      <a:cubicBezTo>
                        <a:pt x="44" y="52"/>
                        <a:pt x="46" y="49"/>
                        <a:pt x="51" y="48"/>
                      </a:cubicBezTo>
                      <a:cubicBezTo>
                        <a:pt x="51" y="49"/>
                        <a:pt x="51" y="49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1" y="50"/>
                        <a:pt x="51" y="50"/>
                        <a:pt x="51" y="50"/>
                      </a:cubicBezTo>
                      <a:cubicBezTo>
                        <a:pt x="50" y="54"/>
                        <a:pt x="47" y="55"/>
                        <a:pt x="44" y="57"/>
                      </a:cubicBezTo>
                      <a:cubicBezTo>
                        <a:pt x="44" y="57"/>
                        <a:pt x="44" y="57"/>
                        <a:pt x="44" y="57"/>
                      </a:cubicBezTo>
                      <a:cubicBezTo>
                        <a:pt x="46" y="58"/>
                        <a:pt x="49" y="59"/>
                        <a:pt x="52" y="59"/>
                      </a:cubicBezTo>
                      <a:cubicBezTo>
                        <a:pt x="53" y="59"/>
                        <a:pt x="54" y="59"/>
                        <a:pt x="55" y="59"/>
                      </a:cubicBezTo>
                      <a:cubicBezTo>
                        <a:pt x="55" y="57"/>
                        <a:pt x="54" y="56"/>
                        <a:pt x="53" y="54"/>
                      </a:cubicBezTo>
                      <a:cubicBezTo>
                        <a:pt x="54" y="55"/>
                        <a:pt x="55" y="55"/>
                        <a:pt x="56" y="55"/>
                      </a:cubicBezTo>
                      <a:cubicBezTo>
                        <a:pt x="57" y="55"/>
                        <a:pt x="58" y="55"/>
                        <a:pt x="59" y="54"/>
                      </a:cubicBezTo>
                      <a:cubicBezTo>
                        <a:pt x="60" y="54"/>
                        <a:pt x="61" y="54"/>
                        <a:pt x="62" y="54"/>
                      </a:cubicBezTo>
                      <a:cubicBezTo>
                        <a:pt x="64" y="54"/>
                        <a:pt x="65" y="55"/>
                        <a:pt x="66" y="57"/>
                      </a:cubicBezTo>
                      <a:cubicBezTo>
                        <a:pt x="68" y="60"/>
                        <a:pt x="73" y="64"/>
                        <a:pt x="71" y="69"/>
                      </a:cubicBezTo>
                      <a:cubicBezTo>
                        <a:pt x="74" y="73"/>
                        <a:pt x="70" y="80"/>
                        <a:pt x="77" y="83"/>
                      </a:cubicBezTo>
                      <a:cubicBezTo>
                        <a:pt x="78" y="81"/>
                        <a:pt x="78" y="79"/>
                        <a:pt x="78" y="77"/>
                      </a:cubicBezTo>
                      <a:cubicBezTo>
                        <a:pt x="78" y="76"/>
                        <a:pt x="79" y="75"/>
                        <a:pt x="78" y="75"/>
                      </a:cubicBezTo>
                      <a:cubicBezTo>
                        <a:pt x="75" y="66"/>
                        <a:pt x="75" y="60"/>
                        <a:pt x="81" y="60"/>
                      </a:cubicBezTo>
                      <a:cubicBezTo>
                        <a:pt x="83" y="60"/>
                        <a:pt x="86" y="61"/>
                        <a:pt x="90" y="63"/>
                      </a:cubicBezTo>
                      <a:cubicBezTo>
                        <a:pt x="90" y="63"/>
                        <a:pt x="91" y="63"/>
                        <a:pt x="92" y="63"/>
                      </a:cubicBezTo>
                      <a:cubicBezTo>
                        <a:pt x="92" y="63"/>
                        <a:pt x="93" y="63"/>
                        <a:pt x="94" y="62"/>
                      </a:cubicBezTo>
                      <a:cubicBezTo>
                        <a:pt x="95" y="62"/>
                        <a:pt x="96" y="62"/>
                        <a:pt x="97" y="62"/>
                      </a:cubicBezTo>
                      <a:cubicBezTo>
                        <a:pt x="98" y="62"/>
                        <a:pt x="99" y="62"/>
                        <a:pt x="100" y="63"/>
                      </a:cubicBezTo>
                      <a:cubicBezTo>
                        <a:pt x="101" y="64"/>
                        <a:pt x="102" y="64"/>
                        <a:pt x="103" y="64"/>
                      </a:cubicBezTo>
                      <a:cubicBezTo>
                        <a:pt x="104" y="64"/>
                        <a:pt x="104" y="62"/>
                        <a:pt x="105" y="60"/>
                      </a:cubicBezTo>
                      <a:cubicBezTo>
                        <a:pt x="105" y="56"/>
                        <a:pt x="101" y="51"/>
                        <a:pt x="107" y="48"/>
                      </a:cubicBezTo>
                      <a:cubicBezTo>
                        <a:pt x="107" y="48"/>
                        <a:pt x="107" y="48"/>
                        <a:pt x="107" y="48"/>
                      </a:cubicBezTo>
                      <a:cubicBezTo>
                        <a:pt x="105" y="48"/>
                        <a:pt x="104" y="47"/>
                        <a:pt x="103" y="47"/>
                      </a:cubicBezTo>
                      <a:cubicBezTo>
                        <a:pt x="102" y="47"/>
                        <a:pt x="102" y="47"/>
                        <a:pt x="102" y="47"/>
                      </a:cubicBezTo>
                      <a:cubicBezTo>
                        <a:pt x="99" y="48"/>
                        <a:pt x="96" y="49"/>
                        <a:pt x="94" y="49"/>
                      </a:cubicBezTo>
                      <a:cubicBezTo>
                        <a:pt x="88" y="49"/>
                        <a:pt x="90" y="41"/>
                        <a:pt x="91" y="34"/>
                      </a:cubicBezTo>
                      <a:cubicBezTo>
                        <a:pt x="87" y="26"/>
                        <a:pt x="87" y="24"/>
                        <a:pt x="95" y="24"/>
                      </a:cubicBezTo>
                      <a:cubicBezTo>
                        <a:pt x="95" y="24"/>
                        <a:pt x="95" y="24"/>
                        <a:pt x="95" y="24"/>
                      </a:cubicBezTo>
                      <a:cubicBezTo>
                        <a:pt x="95" y="23"/>
                        <a:pt x="96" y="23"/>
                        <a:pt x="96" y="22"/>
                      </a:cubicBezTo>
                      <a:cubicBezTo>
                        <a:pt x="96" y="22"/>
                        <a:pt x="96" y="22"/>
                        <a:pt x="96" y="22"/>
                      </a:cubicBezTo>
                      <a:cubicBezTo>
                        <a:pt x="96" y="22"/>
                        <a:pt x="96" y="22"/>
                        <a:pt x="96" y="22"/>
                      </a:cubicBezTo>
                      <a:cubicBezTo>
                        <a:pt x="93" y="18"/>
                        <a:pt x="89" y="15"/>
                        <a:pt x="88" y="10"/>
                      </a:cubicBezTo>
                      <a:cubicBezTo>
                        <a:pt x="88" y="10"/>
                        <a:pt x="87" y="9"/>
                        <a:pt x="86" y="9"/>
                      </a:cubicBezTo>
                      <a:cubicBezTo>
                        <a:pt x="86" y="9"/>
                        <a:pt x="86" y="9"/>
                        <a:pt x="86" y="9"/>
                      </a:cubicBezTo>
                      <a:cubicBezTo>
                        <a:pt x="85" y="19"/>
                        <a:pt x="79" y="25"/>
                        <a:pt x="68" y="25"/>
                      </a:cubicBezTo>
                      <a:cubicBezTo>
                        <a:pt x="68" y="25"/>
                        <a:pt x="68" y="25"/>
                        <a:pt x="68" y="25"/>
                      </a:cubicBezTo>
                      <a:cubicBezTo>
                        <a:pt x="71" y="32"/>
                        <a:pt x="73" y="39"/>
                        <a:pt x="64" y="43"/>
                      </a:cubicBezTo>
                      <a:cubicBezTo>
                        <a:pt x="62" y="44"/>
                        <a:pt x="59" y="45"/>
                        <a:pt x="58" y="45"/>
                      </a:cubicBezTo>
                      <a:cubicBezTo>
                        <a:pt x="56" y="45"/>
                        <a:pt x="55" y="44"/>
                        <a:pt x="54" y="41"/>
                      </a:cubicBezTo>
                      <a:cubicBezTo>
                        <a:pt x="53" y="38"/>
                        <a:pt x="52" y="38"/>
                        <a:pt x="50" y="38"/>
                      </a:cubicBezTo>
                      <a:cubicBezTo>
                        <a:pt x="49" y="38"/>
                        <a:pt x="48" y="38"/>
                        <a:pt x="47" y="38"/>
                      </a:cubicBezTo>
                      <a:cubicBezTo>
                        <a:pt x="45" y="38"/>
                        <a:pt x="43" y="40"/>
                        <a:pt x="41" y="40"/>
                      </a:cubicBezTo>
                      <a:cubicBezTo>
                        <a:pt x="40" y="40"/>
                        <a:pt x="39" y="39"/>
                        <a:pt x="38" y="37"/>
                      </a:cubicBezTo>
                      <a:cubicBezTo>
                        <a:pt x="38" y="36"/>
                        <a:pt x="38" y="33"/>
                        <a:pt x="39" y="32"/>
                      </a:cubicBezTo>
                      <a:cubicBezTo>
                        <a:pt x="40" y="32"/>
                        <a:pt x="41" y="31"/>
                        <a:pt x="42" y="31"/>
                      </a:cubicBezTo>
                      <a:cubicBezTo>
                        <a:pt x="44" y="31"/>
                        <a:pt x="46" y="33"/>
                        <a:pt x="48" y="33"/>
                      </a:cubicBezTo>
                      <a:cubicBezTo>
                        <a:pt x="51" y="33"/>
                        <a:pt x="53" y="33"/>
                        <a:pt x="55" y="33"/>
                      </a:cubicBezTo>
                      <a:cubicBezTo>
                        <a:pt x="58" y="33"/>
                        <a:pt x="60" y="32"/>
                        <a:pt x="59" y="25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59" y="25"/>
                        <a:pt x="59" y="25"/>
                        <a:pt x="59" y="25"/>
                      </a:cubicBezTo>
                      <a:cubicBezTo>
                        <a:pt x="60" y="18"/>
                        <a:pt x="72" y="15"/>
                        <a:pt x="66" y="5"/>
                      </a:cubicBezTo>
                      <a:cubicBezTo>
                        <a:pt x="66" y="5"/>
                        <a:pt x="66" y="5"/>
                        <a:pt x="66" y="5"/>
                      </a:cubicBezTo>
                      <a:cubicBezTo>
                        <a:pt x="65" y="4"/>
                        <a:pt x="64" y="4"/>
                        <a:pt x="62" y="4"/>
                      </a:cubicBezTo>
                      <a:cubicBezTo>
                        <a:pt x="58" y="4"/>
                        <a:pt x="53" y="7"/>
                        <a:pt x="48" y="8"/>
                      </a:cubicBezTo>
                      <a:cubicBezTo>
                        <a:pt x="48" y="4"/>
                        <a:pt x="53" y="4"/>
                        <a:pt x="51" y="0"/>
                      </a:cubicBezTo>
                    </a:path>
                  </a:pathLst>
                </a:custGeom>
                <a:solidFill>
                  <a:srgbClr val="B448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3" name="Freeform 2708"/>
                <p:cNvSpPr>
                  <a:spLocks noEditPoints="1"/>
                </p:cNvSpPr>
                <p:nvPr/>
              </p:nvSpPr>
              <p:spPr bwMode="auto">
                <a:xfrm>
                  <a:off x="3652" y="3480"/>
                  <a:ext cx="109" cy="104"/>
                </a:xfrm>
                <a:custGeom>
                  <a:avLst/>
                  <a:gdLst>
                    <a:gd name="T0" fmla="*/ 60 w 86"/>
                    <a:gd name="T1" fmla="*/ 55 h 82"/>
                    <a:gd name="T2" fmla="*/ 60 w 86"/>
                    <a:gd name="T3" fmla="*/ 55 h 82"/>
                    <a:gd name="T4" fmla="*/ 33 w 86"/>
                    <a:gd name="T5" fmla="*/ 46 h 82"/>
                    <a:gd name="T6" fmla="*/ 33 w 86"/>
                    <a:gd name="T7" fmla="*/ 46 h 82"/>
                    <a:gd name="T8" fmla="*/ 73 w 86"/>
                    <a:gd name="T9" fmla="*/ 32 h 82"/>
                    <a:gd name="T10" fmla="*/ 84 w 86"/>
                    <a:gd name="T11" fmla="*/ 0 h 82"/>
                    <a:gd name="T12" fmla="*/ 80 w 86"/>
                    <a:gd name="T13" fmla="*/ 1 h 82"/>
                    <a:gd name="T14" fmla="*/ 73 w 86"/>
                    <a:gd name="T15" fmla="*/ 6 h 82"/>
                    <a:gd name="T16" fmla="*/ 74 w 86"/>
                    <a:gd name="T17" fmla="*/ 9 h 82"/>
                    <a:gd name="T18" fmla="*/ 53 w 86"/>
                    <a:gd name="T19" fmla="*/ 12 h 82"/>
                    <a:gd name="T20" fmla="*/ 51 w 86"/>
                    <a:gd name="T21" fmla="*/ 16 h 82"/>
                    <a:gd name="T22" fmla="*/ 50 w 86"/>
                    <a:gd name="T23" fmla="*/ 16 h 82"/>
                    <a:gd name="T24" fmla="*/ 55 w 86"/>
                    <a:gd name="T25" fmla="*/ 26 h 82"/>
                    <a:gd name="T26" fmla="*/ 44 w 86"/>
                    <a:gd name="T27" fmla="*/ 29 h 82"/>
                    <a:gd name="T28" fmla="*/ 35 w 86"/>
                    <a:gd name="T29" fmla="*/ 25 h 82"/>
                    <a:gd name="T30" fmla="*/ 31 w 86"/>
                    <a:gd name="T31" fmla="*/ 38 h 82"/>
                    <a:gd name="T32" fmla="*/ 42 w 86"/>
                    <a:gd name="T33" fmla="*/ 37 h 82"/>
                    <a:gd name="T34" fmla="*/ 29 w 86"/>
                    <a:gd name="T35" fmla="*/ 67 h 82"/>
                    <a:gd name="T36" fmla="*/ 29 w 86"/>
                    <a:gd name="T37" fmla="*/ 67 h 82"/>
                    <a:gd name="T38" fmla="*/ 24 w 86"/>
                    <a:gd name="T39" fmla="*/ 40 h 82"/>
                    <a:gd name="T40" fmla="*/ 23 w 86"/>
                    <a:gd name="T41" fmla="*/ 43 h 82"/>
                    <a:gd name="T42" fmla="*/ 6 w 86"/>
                    <a:gd name="T43" fmla="*/ 60 h 82"/>
                    <a:gd name="T44" fmla="*/ 1 w 86"/>
                    <a:gd name="T45" fmla="*/ 60 h 82"/>
                    <a:gd name="T46" fmla="*/ 7 w 86"/>
                    <a:gd name="T47" fmla="*/ 65 h 82"/>
                    <a:gd name="T48" fmla="*/ 17 w 86"/>
                    <a:gd name="T49" fmla="*/ 80 h 82"/>
                    <a:gd name="T50" fmla="*/ 20 w 86"/>
                    <a:gd name="T51" fmla="*/ 79 h 82"/>
                    <a:gd name="T52" fmla="*/ 27 w 86"/>
                    <a:gd name="T53" fmla="*/ 74 h 82"/>
                    <a:gd name="T54" fmla="*/ 30 w 86"/>
                    <a:gd name="T55" fmla="*/ 80 h 82"/>
                    <a:gd name="T56" fmla="*/ 35 w 86"/>
                    <a:gd name="T57" fmla="*/ 82 h 82"/>
                    <a:gd name="T58" fmla="*/ 39 w 86"/>
                    <a:gd name="T59" fmla="*/ 64 h 82"/>
                    <a:gd name="T60" fmla="*/ 43 w 86"/>
                    <a:gd name="T61" fmla="*/ 59 h 82"/>
                    <a:gd name="T62" fmla="*/ 49 w 86"/>
                    <a:gd name="T63" fmla="*/ 51 h 82"/>
                    <a:gd name="T64" fmla="*/ 49 w 86"/>
                    <a:gd name="T65" fmla="*/ 51 h 82"/>
                    <a:gd name="T66" fmla="*/ 56 w 86"/>
                    <a:gd name="T67" fmla="*/ 48 h 82"/>
                    <a:gd name="T68" fmla="*/ 57 w 86"/>
                    <a:gd name="T69" fmla="*/ 53 h 82"/>
                    <a:gd name="T70" fmla="*/ 60 w 86"/>
                    <a:gd name="T71" fmla="*/ 55 h 82"/>
                    <a:gd name="T72" fmla="*/ 67 w 86"/>
                    <a:gd name="T73" fmla="*/ 43 h 82"/>
                    <a:gd name="T74" fmla="*/ 67 w 86"/>
                    <a:gd name="T75" fmla="*/ 34 h 82"/>
                    <a:gd name="T76" fmla="*/ 67 w 86"/>
                    <a:gd name="T77" fmla="*/ 34 h 82"/>
                    <a:gd name="T78" fmla="*/ 67 w 86"/>
                    <a:gd name="T79" fmla="*/ 34 h 82"/>
                    <a:gd name="T80" fmla="*/ 62 w 86"/>
                    <a:gd name="T81" fmla="*/ 33 h 82"/>
                    <a:gd name="T82" fmla="*/ 65 w 86"/>
                    <a:gd name="T83" fmla="*/ 13 h 82"/>
                    <a:gd name="T84" fmla="*/ 74 w 86"/>
                    <a:gd name="T85" fmla="*/ 17 h 82"/>
                    <a:gd name="T86" fmla="*/ 67 w 86"/>
                    <a:gd name="T87" fmla="*/ 33 h 82"/>
                    <a:gd name="T88" fmla="*/ 72 w 86"/>
                    <a:gd name="T89" fmla="*/ 31 h 82"/>
                    <a:gd name="T90" fmla="*/ 72 w 86"/>
                    <a:gd name="T91" fmla="*/ 31 h 82"/>
                    <a:gd name="T92" fmla="*/ 76 w 86"/>
                    <a:gd name="T93" fmla="*/ 31 h 82"/>
                    <a:gd name="T94" fmla="*/ 81 w 86"/>
                    <a:gd name="T95" fmla="*/ 27 h 82"/>
                    <a:gd name="T96" fmla="*/ 82 w 86"/>
                    <a:gd name="T97" fmla="*/ 27 h 82"/>
                    <a:gd name="T98" fmla="*/ 84 w 86"/>
                    <a:gd name="T99" fmla="*/ 0 h 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86" h="82">
                      <a:moveTo>
                        <a:pt x="60" y="55"/>
                      </a:move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moveTo>
                        <a:pt x="33" y="46"/>
                      </a:move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moveTo>
                        <a:pt x="72" y="31"/>
                      </a:moveTo>
                      <a:cubicBezTo>
                        <a:pt x="72" y="32"/>
                        <a:pt x="73" y="32"/>
                        <a:pt x="73" y="32"/>
                      </a:cubicBezTo>
                      <a:cubicBezTo>
                        <a:pt x="73" y="32"/>
                        <a:pt x="73" y="32"/>
                        <a:pt x="72" y="31"/>
                      </a:cubicBezTo>
                      <a:moveTo>
                        <a:pt x="84" y="0"/>
                      </a:moveTo>
                      <a:cubicBezTo>
                        <a:pt x="83" y="1"/>
                        <a:pt x="81" y="1"/>
                        <a:pt x="80" y="1"/>
                      </a:cubicBezTo>
                      <a:cubicBezTo>
                        <a:pt x="80" y="1"/>
                        <a:pt x="80" y="1"/>
                        <a:pt x="80" y="1"/>
                      </a:cubicBezTo>
                      <a:cubicBezTo>
                        <a:pt x="78" y="3"/>
                        <a:pt x="76" y="4"/>
                        <a:pt x="73" y="6"/>
                      </a:cubicBezTo>
                      <a:cubicBezTo>
                        <a:pt x="73" y="6"/>
                        <a:pt x="73" y="6"/>
                        <a:pt x="73" y="6"/>
                      </a:cubicBezTo>
                      <a:cubicBezTo>
                        <a:pt x="74" y="7"/>
                        <a:pt x="74" y="8"/>
                        <a:pt x="75" y="9"/>
                      </a:cubicBezTo>
                      <a:cubicBezTo>
                        <a:pt x="74" y="9"/>
                        <a:pt x="74" y="9"/>
                        <a:pt x="74" y="9"/>
                      </a:cubicBezTo>
                      <a:cubicBezTo>
                        <a:pt x="71" y="8"/>
                        <a:pt x="69" y="7"/>
                        <a:pt x="66" y="7"/>
                      </a:cubicBezTo>
                      <a:cubicBezTo>
                        <a:pt x="62" y="7"/>
                        <a:pt x="58" y="9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2" y="13"/>
                        <a:pt x="51" y="15"/>
                        <a:pt x="51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22"/>
                        <a:pt x="60" y="21"/>
                        <a:pt x="58" y="27"/>
                      </a:cubicBezTo>
                      <a:cubicBezTo>
                        <a:pt x="57" y="27"/>
                        <a:pt x="56" y="26"/>
                        <a:pt x="55" y="26"/>
                      </a:cubicBezTo>
                      <a:cubicBezTo>
                        <a:pt x="53" y="26"/>
                        <a:pt x="51" y="27"/>
                        <a:pt x="50" y="28"/>
                      </a:cubicBezTo>
                      <a:cubicBezTo>
                        <a:pt x="48" y="29"/>
                        <a:pt x="46" y="29"/>
                        <a:pt x="44" y="29"/>
                      </a:cubicBezTo>
                      <a:cubicBezTo>
                        <a:pt x="43" y="29"/>
                        <a:pt x="41" y="29"/>
                        <a:pt x="40" y="27"/>
                      </a:cubicBezTo>
                      <a:cubicBezTo>
                        <a:pt x="39" y="26"/>
                        <a:pt x="36" y="26"/>
                        <a:pt x="35" y="25"/>
                      </a:cubicBezTo>
                      <a:cubicBezTo>
                        <a:pt x="35" y="25"/>
                        <a:pt x="35" y="25"/>
                        <a:pt x="35" y="25"/>
                      </a:cubicBezTo>
                      <a:cubicBezTo>
                        <a:pt x="34" y="29"/>
                        <a:pt x="32" y="33"/>
                        <a:pt x="31" y="38"/>
                      </a:cubicBezTo>
                      <a:cubicBezTo>
                        <a:pt x="34" y="37"/>
                        <a:pt x="36" y="35"/>
                        <a:pt x="39" y="35"/>
                      </a:cubicBezTo>
                      <a:cubicBezTo>
                        <a:pt x="40" y="35"/>
                        <a:pt x="41" y="35"/>
                        <a:pt x="42" y="37"/>
                      </a:cubicBezTo>
                      <a:cubicBezTo>
                        <a:pt x="44" y="42"/>
                        <a:pt x="47" y="48"/>
                        <a:pt x="42" y="52"/>
                      </a:cubicBezTo>
                      <a:cubicBezTo>
                        <a:pt x="37" y="55"/>
                        <a:pt x="34" y="60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9" y="67"/>
                        <a:pt x="29" y="67"/>
                        <a:pt x="29" y="67"/>
                      </a:cubicBezTo>
                      <a:cubicBezTo>
                        <a:pt x="27" y="57"/>
                        <a:pt x="32" y="52"/>
                        <a:pt x="33" y="46"/>
                      </a:cubicBezTo>
                      <a:cubicBezTo>
                        <a:pt x="30" y="44"/>
                        <a:pt x="27" y="42"/>
                        <a:pt x="24" y="40"/>
                      </a:cubicBezTo>
                      <a:cubicBezTo>
                        <a:pt x="24" y="40"/>
                        <a:pt x="24" y="40"/>
                        <a:pt x="24" y="40"/>
                      </a:cubicBezTo>
                      <a:cubicBezTo>
                        <a:pt x="24" y="41"/>
                        <a:pt x="24" y="42"/>
                        <a:pt x="23" y="43"/>
                      </a:cubicBezTo>
                      <a:cubicBezTo>
                        <a:pt x="21" y="47"/>
                        <a:pt x="34" y="53"/>
                        <a:pt x="20" y="58"/>
                      </a:cubicBezTo>
                      <a:cubicBezTo>
                        <a:pt x="15" y="59"/>
                        <a:pt x="11" y="60"/>
                        <a:pt x="6" y="60"/>
                      </a:cubicBezTo>
                      <a:cubicBezTo>
                        <a:pt x="4" y="60"/>
                        <a:pt x="3" y="60"/>
                        <a:pt x="1" y="60"/>
                      </a:cubicBezTo>
                      <a:cubicBezTo>
                        <a:pt x="1" y="60"/>
                        <a:pt x="1" y="60"/>
                        <a:pt x="1" y="60"/>
                      </a:cubicBezTo>
                      <a:cubicBezTo>
                        <a:pt x="1" y="61"/>
                        <a:pt x="0" y="61"/>
                        <a:pt x="0" y="62"/>
                      </a:cubicBezTo>
                      <a:cubicBezTo>
                        <a:pt x="2" y="63"/>
                        <a:pt x="5" y="64"/>
                        <a:pt x="7" y="65"/>
                      </a:cubicBezTo>
                      <a:cubicBezTo>
                        <a:pt x="12" y="66"/>
                        <a:pt x="22" y="64"/>
                        <a:pt x="13" y="74"/>
                      </a:cubicBezTo>
                      <a:cubicBezTo>
                        <a:pt x="10" y="77"/>
                        <a:pt x="13" y="80"/>
                        <a:pt x="17" y="80"/>
                      </a:cubicBezTo>
                      <a:cubicBezTo>
                        <a:pt x="17" y="80"/>
                        <a:pt x="17" y="80"/>
                        <a:pt x="17" y="80"/>
                      </a:cubicBezTo>
                      <a:cubicBezTo>
                        <a:pt x="18" y="80"/>
                        <a:pt x="19" y="80"/>
                        <a:pt x="20" y="79"/>
                      </a:cubicBezTo>
                      <a:cubicBezTo>
                        <a:pt x="20" y="79"/>
                        <a:pt x="20" y="79"/>
                        <a:pt x="20" y="79"/>
                      </a:cubicBezTo>
                      <a:cubicBezTo>
                        <a:pt x="22" y="77"/>
                        <a:pt x="24" y="74"/>
                        <a:pt x="27" y="74"/>
                      </a:cubicBezTo>
                      <a:cubicBezTo>
                        <a:pt x="28" y="74"/>
                        <a:pt x="29" y="74"/>
                        <a:pt x="29" y="74"/>
                      </a:cubicBezTo>
                      <a:cubicBezTo>
                        <a:pt x="32" y="75"/>
                        <a:pt x="31" y="78"/>
                        <a:pt x="30" y="80"/>
                      </a:cubicBezTo>
                      <a:cubicBezTo>
                        <a:pt x="30" y="80"/>
                        <a:pt x="30" y="80"/>
                        <a:pt x="30" y="80"/>
                      </a:cubicBezTo>
                      <a:cubicBezTo>
                        <a:pt x="32" y="80"/>
                        <a:pt x="34" y="82"/>
                        <a:pt x="35" y="82"/>
                      </a:cubicBezTo>
                      <a:cubicBezTo>
                        <a:pt x="36" y="82"/>
                        <a:pt x="37" y="81"/>
                        <a:pt x="37" y="78"/>
                      </a:cubicBezTo>
                      <a:cubicBezTo>
                        <a:pt x="36" y="73"/>
                        <a:pt x="42" y="70"/>
                        <a:pt x="39" y="64"/>
                      </a:cubicBezTo>
                      <a:cubicBezTo>
                        <a:pt x="38" y="62"/>
                        <a:pt x="40" y="59"/>
                        <a:pt x="42" y="59"/>
                      </a:cubicBezTo>
                      <a:cubicBezTo>
                        <a:pt x="43" y="59"/>
                        <a:pt x="43" y="59"/>
                        <a:pt x="43" y="59"/>
                      </a:cubicBezTo>
                      <a:cubicBezTo>
                        <a:pt x="47" y="61"/>
                        <a:pt x="49" y="62"/>
                        <a:pt x="50" y="62"/>
                      </a:cubicBezTo>
                      <a:cubicBezTo>
                        <a:pt x="55" y="62"/>
                        <a:pt x="49" y="54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51" y="49"/>
                        <a:pt x="52" y="47"/>
                        <a:pt x="54" y="47"/>
                      </a:cubicBezTo>
                      <a:cubicBezTo>
                        <a:pt x="55" y="47"/>
                        <a:pt x="55" y="47"/>
                        <a:pt x="56" y="48"/>
                      </a:cubicBezTo>
                      <a:cubicBezTo>
                        <a:pt x="58" y="48"/>
                        <a:pt x="58" y="51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7" y="53"/>
                        <a:pt x="57" y="53"/>
                        <a:pt x="57" y="53"/>
                      </a:cubicBezTo>
                      <a:cubicBezTo>
                        <a:pt x="58" y="54"/>
                        <a:pt x="59" y="54"/>
                        <a:pt x="60" y="55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2" y="51"/>
                        <a:pt x="60" y="44"/>
                        <a:pt x="67" y="43"/>
                      </a:cubicBezTo>
                      <a:cubicBezTo>
                        <a:pt x="70" y="42"/>
                        <a:pt x="71" y="37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7" y="34"/>
                        <a:pt x="67" y="34"/>
                        <a:pt x="67" y="34"/>
                      </a:cubicBezTo>
                      <a:cubicBezTo>
                        <a:pt x="66" y="34"/>
                        <a:pt x="64" y="36"/>
                        <a:pt x="63" y="36"/>
                      </a:cubicBezTo>
                      <a:cubicBezTo>
                        <a:pt x="62" y="36"/>
                        <a:pt x="62" y="35"/>
                        <a:pt x="62" y="33"/>
                      </a:cubicBezTo>
                      <a:cubicBezTo>
                        <a:pt x="62" y="28"/>
                        <a:pt x="64" y="23"/>
                        <a:pt x="64" y="19"/>
                      </a:cubicBezTo>
                      <a:cubicBezTo>
                        <a:pt x="64" y="17"/>
                        <a:pt x="60" y="14"/>
                        <a:pt x="65" y="13"/>
                      </a:cubicBezTo>
                      <a:cubicBezTo>
                        <a:pt x="65" y="13"/>
                        <a:pt x="66" y="13"/>
                        <a:pt x="67" y="13"/>
                      </a:cubicBezTo>
                      <a:cubicBezTo>
                        <a:pt x="70" y="13"/>
                        <a:pt x="72" y="15"/>
                        <a:pt x="74" y="17"/>
                      </a:cubicBezTo>
                      <a:cubicBezTo>
                        <a:pt x="75" y="20"/>
                        <a:pt x="75" y="22"/>
                        <a:pt x="72" y="24"/>
                      </a:cubicBezTo>
                      <a:cubicBezTo>
                        <a:pt x="68" y="25"/>
                        <a:pt x="67" y="29"/>
                        <a:pt x="67" y="33"/>
                      </a:cubicBezTo>
                      <a:cubicBezTo>
                        <a:pt x="67" y="33"/>
                        <a:pt x="68" y="33"/>
                        <a:pt x="68" y="33"/>
                      </a:cubicBezTo>
                      <a:cubicBezTo>
                        <a:pt x="69" y="32"/>
                        <a:pt x="70" y="31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2" y="31"/>
                        <a:pt x="72" y="31"/>
                        <a:pt x="72" y="31"/>
                      </a:cubicBezTo>
                      <a:cubicBezTo>
                        <a:pt x="74" y="31"/>
                        <a:pt x="75" y="31"/>
                        <a:pt x="76" y="31"/>
                      </a:cubicBezTo>
                      <a:cubicBezTo>
                        <a:pt x="76" y="31"/>
                        <a:pt x="76" y="31"/>
                        <a:pt x="76" y="31"/>
                      </a:cubicBezTo>
                      <a:cubicBezTo>
                        <a:pt x="76" y="31"/>
                        <a:pt x="76" y="31"/>
                        <a:pt x="76" y="31"/>
                      </a:cubicBezTo>
                      <a:cubicBezTo>
                        <a:pt x="77" y="28"/>
                        <a:pt x="79" y="27"/>
                        <a:pt x="81" y="27"/>
                      </a:cubicBezTo>
                      <a:cubicBezTo>
                        <a:pt x="81" y="27"/>
                        <a:pt x="81" y="27"/>
                        <a:pt x="81" y="27"/>
                      </a:cubicBezTo>
                      <a:cubicBezTo>
                        <a:pt x="82" y="27"/>
                        <a:pt x="82" y="27"/>
                        <a:pt x="82" y="27"/>
                      </a:cubicBezTo>
                      <a:cubicBezTo>
                        <a:pt x="84" y="27"/>
                        <a:pt x="86" y="27"/>
                        <a:pt x="86" y="25"/>
                      </a:cubicBezTo>
                      <a:cubicBezTo>
                        <a:pt x="75" y="18"/>
                        <a:pt x="81" y="9"/>
                        <a:pt x="84" y="0"/>
                      </a:cubicBezTo>
                      <a:cubicBezTo>
                        <a:pt x="84" y="0"/>
                        <a:pt x="84" y="0"/>
                        <a:pt x="84" y="0"/>
                      </a:cubicBezTo>
                    </a:path>
                  </a:pathLst>
                </a:custGeom>
                <a:solidFill>
                  <a:srgbClr val="B44D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4" name="Freeform 2709"/>
                <p:cNvSpPr/>
                <p:nvPr/>
              </p:nvSpPr>
              <p:spPr bwMode="auto">
                <a:xfrm>
                  <a:off x="3643" y="3513"/>
                  <a:ext cx="52" cy="43"/>
                </a:xfrm>
                <a:custGeom>
                  <a:avLst/>
                  <a:gdLst>
                    <a:gd name="T0" fmla="*/ 8 w 41"/>
                    <a:gd name="T1" fmla="*/ 0 h 34"/>
                    <a:gd name="T2" fmla="*/ 5 w 41"/>
                    <a:gd name="T3" fmla="*/ 0 h 34"/>
                    <a:gd name="T4" fmla="*/ 5 w 41"/>
                    <a:gd name="T5" fmla="*/ 6 h 34"/>
                    <a:gd name="T6" fmla="*/ 7 w 41"/>
                    <a:gd name="T7" fmla="*/ 6 h 34"/>
                    <a:gd name="T8" fmla="*/ 11 w 41"/>
                    <a:gd name="T9" fmla="*/ 13 h 34"/>
                    <a:gd name="T10" fmla="*/ 10 w 41"/>
                    <a:gd name="T11" fmla="*/ 13 h 34"/>
                    <a:gd name="T12" fmla="*/ 9 w 41"/>
                    <a:gd name="T13" fmla="*/ 16 h 34"/>
                    <a:gd name="T14" fmla="*/ 7 w 41"/>
                    <a:gd name="T15" fmla="*/ 20 h 34"/>
                    <a:gd name="T16" fmla="*/ 3 w 41"/>
                    <a:gd name="T17" fmla="*/ 18 h 34"/>
                    <a:gd name="T18" fmla="*/ 3 w 41"/>
                    <a:gd name="T19" fmla="*/ 18 h 34"/>
                    <a:gd name="T20" fmla="*/ 3 w 41"/>
                    <a:gd name="T21" fmla="*/ 18 h 34"/>
                    <a:gd name="T22" fmla="*/ 3 w 41"/>
                    <a:gd name="T23" fmla="*/ 18 h 34"/>
                    <a:gd name="T24" fmla="*/ 3 w 41"/>
                    <a:gd name="T25" fmla="*/ 18 h 34"/>
                    <a:gd name="T26" fmla="*/ 0 w 41"/>
                    <a:gd name="T27" fmla="*/ 22 h 34"/>
                    <a:gd name="T28" fmla="*/ 0 w 41"/>
                    <a:gd name="T29" fmla="*/ 22 h 34"/>
                    <a:gd name="T30" fmla="*/ 8 w 41"/>
                    <a:gd name="T31" fmla="*/ 34 h 34"/>
                    <a:gd name="T32" fmla="*/ 8 w 41"/>
                    <a:gd name="T33" fmla="*/ 34 h 34"/>
                    <a:gd name="T34" fmla="*/ 13 w 41"/>
                    <a:gd name="T35" fmla="*/ 34 h 34"/>
                    <a:gd name="T36" fmla="*/ 27 w 41"/>
                    <a:gd name="T37" fmla="*/ 32 h 34"/>
                    <a:gd name="T38" fmla="*/ 30 w 41"/>
                    <a:gd name="T39" fmla="*/ 17 h 34"/>
                    <a:gd name="T40" fmla="*/ 31 w 41"/>
                    <a:gd name="T41" fmla="*/ 14 h 34"/>
                    <a:gd name="T42" fmla="*/ 31 w 41"/>
                    <a:gd name="T43" fmla="*/ 14 h 34"/>
                    <a:gd name="T44" fmla="*/ 29 w 41"/>
                    <a:gd name="T45" fmla="*/ 14 h 34"/>
                    <a:gd name="T46" fmla="*/ 26 w 41"/>
                    <a:gd name="T47" fmla="*/ 15 h 34"/>
                    <a:gd name="T48" fmla="*/ 22 w 41"/>
                    <a:gd name="T49" fmla="*/ 15 h 34"/>
                    <a:gd name="T50" fmla="*/ 18 w 41"/>
                    <a:gd name="T51" fmla="*/ 12 h 34"/>
                    <a:gd name="T52" fmla="*/ 8 w 41"/>
                    <a:gd name="T5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1" h="34">
                      <a:moveTo>
                        <a:pt x="8" y="0"/>
                      </a:move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0" y="2"/>
                        <a:pt x="3" y="4"/>
                        <a:pt x="5" y="6"/>
                      </a:cubicBezTo>
                      <a:cubicBezTo>
                        <a:pt x="6" y="6"/>
                        <a:pt x="7" y="6"/>
                        <a:pt x="7" y="6"/>
                      </a:cubicBezTo>
                      <a:cubicBezTo>
                        <a:pt x="11" y="6"/>
                        <a:pt x="13" y="8"/>
                        <a:pt x="11" y="13"/>
                      </a:cubicBezTo>
                      <a:cubicBezTo>
                        <a:pt x="11" y="13"/>
                        <a:pt x="11" y="13"/>
                        <a:pt x="10" y="13"/>
                      </a:cubicBezTo>
                      <a:cubicBezTo>
                        <a:pt x="9" y="13"/>
                        <a:pt x="9" y="14"/>
                        <a:pt x="9" y="16"/>
                      </a:cubicBezTo>
                      <a:cubicBezTo>
                        <a:pt x="8" y="18"/>
                        <a:pt x="8" y="20"/>
                        <a:pt x="7" y="20"/>
                      </a:cubicBezTo>
                      <a:cubicBezTo>
                        <a:pt x="6" y="20"/>
                        <a:pt x="5" y="19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2" y="19"/>
                        <a:pt x="1" y="21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" y="27"/>
                        <a:pt x="5" y="30"/>
                        <a:pt x="8" y="34"/>
                      </a:cubicBezTo>
                      <a:cubicBezTo>
                        <a:pt x="8" y="34"/>
                        <a:pt x="8" y="34"/>
                        <a:pt x="8" y="34"/>
                      </a:cubicBezTo>
                      <a:cubicBezTo>
                        <a:pt x="10" y="34"/>
                        <a:pt x="11" y="34"/>
                        <a:pt x="13" y="34"/>
                      </a:cubicBezTo>
                      <a:cubicBezTo>
                        <a:pt x="18" y="34"/>
                        <a:pt x="22" y="33"/>
                        <a:pt x="27" y="32"/>
                      </a:cubicBezTo>
                      <a:cubicBezTo>
                        <a:pt x="41" y="27"/>
                        <a:pt x="28" y="21"/>
                        <a:pt x="30" y="17"/>
                      </a:cubicBezTo>
                      <a:cubicBezTo>
                        <a:pt x="31" y="16"/>
                        <a:pt x="31" y="15"/>
                        <a:pt x="31" y="14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0" y="14"/>
                        <a:pt x="29" y="14"/>
                      </a:cubicBezTo>
                      <a:cubicBezTo>
                        <a:pt x="28" y="14"/>
                        <a:pt x="27" y="14"/>
                        <a:pt x="26" y="15"/>
                      </a:cubicBezTo>
                      <a:cubicBezTo>
                        <a:pt x="24" y="15"/>
                        <a:pt x="23" y="15"/>
                        <a:pt x="22" y="15"/>
                      </a:cubicBezTo>
                      <a:cubicBezTo>
                        <a:pt x="20" y="15"/>
                        <a:pt x="19" y="14"/>
                        <a:pt x="18" y="12"/>
                      </a:cubicBezTo>
                      <a:cubicBezTo>
                        <a:pt x="17" y="5"/>
                        <a:pt x="13" y="0"/>
                        <a:pt x="8" y="0"/>
                      </a:cubicBezTo>
                    </a:path>
                  </a:pathLst>
                </a:custGeom>
                <a:solidFill>
                  <a:srgbClr val="B242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5" name="Freeform 2710"/>
                <p:cNvSpPr/>
                <p:nvPr/>
              </p:nvSpPr>
              <p:spPr bwMode="auto">
                <a:xfrm>
                  <a:off x="3695" y="3494"/>
                  <a:ext cx="33" cy="23"/>
                </a:xfrm>
                <a:custGeom>
                  <a:avLst/>
                  <a:gdLst>
                    <a:gd name="T0" fmla="*/ 9 w 26"/>
                    <a:gd name="T1" fmla="*/ 0 h 18"/>
                    <a:gd name="T2" fmla="*/ 7 w 26"/>
                    <a:gd name="T3" fmla="*/ 0 h 18"/>
                    <a:gd name="T4" fmla="*/ 1 w 26"/>
                    <a:gd name="T5" fmla="*/ 14 h 18"/>
                    <a:gd name="T6" fmla="*/ 1 w 26"/>
                    <a:gd name="T7" fmla="*/ 14 h 18"/>
                    <a:gd name="T8" fmla="*/ 6 w 26"/>
                    <a:gd name="T9" fmla="*/ 16 h 18"/>
                    <a:gd name="T10" fmla="*/ 10 w 26"/>
                    <a:gd name="T11" fmla="*/ 18 h 18"/>
                    <a:gd name="T12" fmla="*/ 16 w 26"/>
                    <a:gd name="T13" fmla="*/ 17 h 18"/>
                    <a:gd name="T14" fmla="*/ 21 w 26"/>
                    <a:gd name="T15" fmla="*/ 15 h 18"/>
                    <a:gd name="T16" fmla="*/ 24 w 26"/>
                    <a:gd name="T17" fmla="*/ 16 h 18"/>
                    <a:gd name="T18" fmla="*/ 16 w 26"/>
                    <a:gd name="T19" fmla="*/ 5 h 18"/>
                    <a:gd name="T20" fmla="*/ 16 w 26"/>
                    <a:gd name="T21" fmla="*/ 5 h 18"/>
                    <a:gd name="T22" fmla="*/ 16 w 26"/>
                    <a:gd name="T23" fmla="*/ 5 h 18"/>
                    <a:gd name="T24" fmla="*/ 9 w 26"/>
                    <a:gd name="T2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6" h="18">
                      <a:moveTo>
                        <a:pt x="9" y="0"/>
                      </a:move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0" y="3"/>
                        <a:pt x="3" y="9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5"/>
                        <a:pt x="5" y="15"/>
                        <a:pt x="6" y="16"/>
                      </a:cubicBezTo>
                      <a:cubicBezTo>
                        <a:pt x="7" y="18"/>
                        <a:pt x="9" y="18"/>
                        <a:pt x="10" y="18"/>
                      </a:cubicBezTo>
                      <a:cubicBezTo>
                        <a:pt x="12" y="18"/>
                        <a:pt x="14" y="18"/>
                        <a:pt x="16" y="17"/>
                      </a:cubicBezTo>
                      <a:cubicBezTo>
                        <a:pt x="17" y="16"/>
                        <a:pt x="19" y="15"/>
                        <a:pt x="21" y="15"/>
                      </a:cubicBezTo>
                      <a:cubicBezTo>
                        <a:pt x="22" y="15"/>
                        <a:pt x="23" y="16"/>
                        <a:pt x="24" y="16"/>
                      </a:cubicBezTo>
                      <a:cubicBezTo>
                        <a:pt x="26" y="10"/>
                        <a:pt x="16" y="11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4" y="3"/>
                        <a:pt x="12" y="0"/>
                        <a:pt x="9" y="0"/>
                      </a:cubicBezTo>
                    </a:path>
                  </a:pathLst>
                </a:custGeom>
                <a:solidFill>
                  <a:srgbClr val="AB423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6" name="Freeform 2711"/>
                <p:cNvSpPr/>
                <p:nvPr/>
              </p:nvSpPr>
              <p:spPr bwMode="auto">
                <a:xfrm>
                  <a:off x="3607" y="3531"/>
                  <a:ext cx="40" cy="29"/>
                </a:xfrm>
                <a:custGeom>
                  <a:avLst/>
                  <a:gdLst>
                    <a:gd name="T0" fmla="*/ 14 w 32"/>
                    <a:gd name="T1" fmla="*/ 0 h 23"/>
                    <a:gd name="T2" fmla="*/ 9 w 32"/>
                    <a:gd name="T3" fmla="*/ 1 h 23"/>
                    <a:gd name="T4" fmla="*/ 9 w 32"/>
                    <a:gd name="T5" fmla="*/ 1 h 23"/>
                    <a:gd name="T6" fmla="*/ 7 w 32"/>
                    <a:gd name="T7" fmla="*/ 3 h 23"/>
                    <a:gd name="T8" fmla="*/ 7 w 32"/>
                    <a:gd name="T9" fmla="*/ 3 h 23"/>
                    <a:gd name="T10" fmla="*/ 0 w 32"/>
                    <a:gd name="T11" fmla="*/ 23 h 23"/>
                    <a:gd name="T12" fmla="*/ 7 w 32"/>
                    <a:gd name="T13" fmla="*/ 22 h 23"/>
                    <a:gd name="T14" fmla="*/ 7 w 32"/>
                    <a:gd name="T15" fmla="*/ 22 h 23"/>
                    <a:gd name="T16" fmla="*/ 7 w 32"/>
                    <a:gd name="T17" fmla="*/ 22 h 23"/>
                    <a:gd name="T18" fmla="*/ 15 w 32"/>
                    <a:gd name="T19" fmla="*/ 8 h 23"/>
                    <a:gd name="T20" fmla="*/ 18 w 32"/>
                    <a:gd name="T21" fmla="*/ 5 h 23"/>
                    <a:gd name="T22" fmla="*/ 27 w 32"/>
                    <a:gd name="T23" fmla="*/ 7 h 23"/>
                    <a:gd name="T24" fmla="*/ 27 w 32"/>
                    <a:gd name="T25" fmla="*/ 7 h 23"/>
                    <a:gd name="T26" fmla="*/ 27 w 32"/>
                    <a:gd name="T27" fmla="*/ 7 h 23"/>
                    <a:gd name="T28" fmla="*/ 29 w 32"/>
                    <a:gd name="T29" fmla="*/ 8 h 23"/>
                    <a:gd name="T30" fmla="*/ 29 w 32"/>
                    <a:gd name="T31" fmla="*/ 8 h 23"/>
                    <a:gd name="T32" fmla="*/ 32 w 32"/>
                    <a:gd name="T33" fmla="*/ 4 h 23"/>
                    <a:gd name="T34" fmla="*/ 32 w 32"/>
                    <a:gd name="T35" fmla="*/ 4 h 23"/>
                    <a:gd name="T36" fmla="*/ 14 w 32"/>
                    <a:gd name="T3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2" h="23">
                      <a:moveTo>
                        <a:pt x="14" y="0"/>
                      </a:moveTo>
                      <a:cubicBezTo>
                        <a:pt x="13" y="0"/>
                        <a:pt x="11" y="0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1"/>
                        <a:pt x="8" y="2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13" y="13"/>
                        <a:pt x="1" y="16"/>
                        <a:pt x="0" y="23"/>
                      </a:cubicBezTo>
                      <a:cubicBezTo>
                        <a:pt x="2" y="23"/>
                        <a:pt x="5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12" y="18"/>
                        <a:pt x="18" y="16"/>
                        <a:pt x="15" y="8"/>
                      </a:cubicBezTo>
                      <a:cubicBezTo>
                        <a:pt x="14" y="6"/>
                        <a:pt x="15" y="5"/>
                        <a:pt x="18" y="5"/>
                      </a:cubicBezTo>
                      <a:cubicBezTo>
                        <a:pt x="20" y="5"/>
                        <a:pt x="23" y="6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8" y="7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30" y="7"/>
                        <a:pt x="31" y="5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26" y="2"/>
                        <a:pt x="21" y="0"/>
                        <a:pt x="14" y="0"/>
                      </a:cubicBezTo>
                    </a:path>
                  </a:pathLst>
                </a:custGeom>
                <a:solidFill>
                  <a:srgbClr val="BA51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7" name="Freeform 2712"/>
                <p:cNvSpPr>
                  <a:spLocks noEditPoints="1"/>
                </p:cNvSpPr>
                <p:nvPr/>
              </p:nvSpPr>
              <p:spPr bwMode="auto">
                <a:xfrm>
                  <a:off x="3618" y="3521"/>
                  <a:ext cx="35" cy="15"/>
                </a:xfrm>
                <a:custGeom>
                  <a:avLst/>
                  <a:gdLst>
                    <a:gd name="T0" fmla="*/ 25 w 28"/>
                    <a:gd name="T1" fmla="*/ 0 h 12"/>
                    <a:gd name="T2" fmla="*/ 0 w 28"/>
                    <a:gd name="T3" fmla="*/ 9 h 12"/>
                    <a:gd name="T4" fmla="*/ 0 w 28"/>
                    <a:gd name="T5" fmla="*/ 9 h 12"/>
                    <a:gd name="T6" fmla="*/ 5 w 28"/>
                    <a:gd name="T7" fmla="*/ 8 h 12"/>
                    <a:gd name="T8" fmla="*/ 23 w 28"/>
                    <a:gd name="T9" fmla="*/ 12 h 12"/>
                    <a:gd name="T10" fmla="*/ 23 w 28"/>
                    <a:gd name="T11" fmla="*/ 12 h 12"/>
                    <a:gd name="T12" fmla="*/ 23 w 28"/>
                    <a:gd name="T13" fmla="*/ 12 h 12"/>
                    <a:gd name="T14" fmla="*/ 23 w 28"/>
                    <a:gd name="T15" fmla="*/ 12 h 12"/>
                    <a:gd name="T16" fmla="*/ 23 w 28"/>
                    <a:gd name="T17" fmla="*/ 12 h 12"/>
                    <a:gd name="T18" fmla="*/ 25 w 28"/>
                    <a:gd name="T19" fmla="*/ 0 h 12"/>
                    <a:gd name="T20" fmla="*/ 25 w 28"/>
                    <a:gd name="T21" fmla="*/ 0 h 12"/>
                    <a:gd name="T22" fmla="*/ 25 w 28"/>
                    <a:gd name="T23" fmla="*/ 0 h 12"/>
                    <a:gd name="T24" fmla="*/ 25 w 28"/>
                    <a:gd name="T25" fmla="*/ 0 h 12"/>
                    <a:gd name="T26" fmla="*/ 25 w 28"/>
                    <a:gd name="T2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12">
                      <a:moveTo>
                        <a:pt x="25" y="0"/>
                      </a:moveTo>
                      <a:cubicBezTo>
                        <a:pt x="17" y="4"/>
                        <a:pt x="6" y="0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8"/>
                        <a:pt x="4" y="8"/>
                        <a:pt x="5" y="8"/>
                      </a:cubicBezTo>
                      <a:cubicBezTo>
                        <a:pt x="12" y="8"/>
                        <a:pt x="17" y="10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6" y="8"/>
                        <a:pt x="28" y="4"/>
                        <a:pt x="25" y="0"/>
                      </a:cubicBezTo>
                      <a:moveTo>
                        <a:pt x="25" y="0"/>
                      </a:move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</a:path>
                  </a:pathLst>
                </a:custGeom>
                <a:solidFill>
                  <a:srgbClr val="B242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8" name="Freeform 2713"/>
                <p:cNvSpPr/>
                <p:nvPr/>
              </p:nvSpPr>
              <p:spPr bwMode="auto">
                <a:xfrm>
                  <a:off x="3565" y="3532"/>
                  <a:ext cx="14" cy="10"/>
                </a:xfrm>
                <a:custGeom>
                  <a:avLst/>
                  <a:gdLst>
                    <a:gd name="T0" fmla="*/ 5 w 11"/>
                    <a:gd name="T1" fmla="*/ 0 h 8"/>
                    <a:gd name="T2" fmla="*/ 1 w 11"/>
                    <a:gd name="T3" fmla="*/ 7 h 8"/>
                    <a:gd name="T4" fmla="*/ 7 w 11"/>
                    <a:gd name="T5" fmla="*/ 8 h 8"/>
                    <a:gd name="T6" fmla="*/ 7 w 11"/>
                    <a:gd name="T7" fmla="*/ 8 h 8"/>
                    <a:gd name="T8" fmla="*/ 9 w 11"/>
                    <a:gd name="T9" fmla="*/ 6 h 8"/>
                    <a:gd name="T10" fmla="*/ 9 w 11"/>
                    <a:gd name="T11" fmla="*/ 6 h 8"/>
                    <a:gd name="T12" fmla="*/ 10 w 11"/>
                    <a:gd name="T13" fmla="*/ 4 h 8"/>
                    <a:gd name="T14" fmla="*/ 10 w 11"/>
                    <a:gd name="T15" fmla="*/ 4 h 8"/>
                    <a:gd name="T16" fmla="*/ 11 w 11"/>
                    <a:gd name="T17" fmla="*/ 1 h 8"/>
                    <a:gd name="T18" fmla="*/ 11 w 11"/>
                    <a:gd name="T19" fmla="*/ 1 h 8"/>
                    <a:gd name="T20" fmla="*/ 5 w 11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2" y="0"/>
                        <a:pt x="0" y="2"/>
                        <a:pt x="1" y="7"/>
                      </a:cubicBezTo>
                      <a:cubicBezTo>
                        <a:pt x="3" y="7"/>
                        <a:pt x="5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7"/>
                        <a:pt x="8" y="7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5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1" y="3"/>
                        <a:pt x="11" y="2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1"/>
                        <a:pt x="7" y="0"/>
                        <a:pt x="5" y="0"/>
                      </a:cubicBezTo>
                    </a:path>
                  </a:pathLst>
                </a:custGeom>
                <a:solidFill>
                  <a:srgbClr val="BB53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29" name="Freeform 2714"/>
                <p:cNvSpPr>
                  <a:spLocks noEditPoints="1"/>
                </p:cNvSpPr>
                <p:nvPr/>
              </p:nvSpPr>
              <p:spPr bwMode="auto">
                <a:xfrm>
                  <a:off x="3694" y="3533"/>
                  <a:ext cx="7" cy="8"/>
                </a:xfrm>
                <a:custGeom>
                  <a:avLst/>
                  <a:gdLst>
                    <a:gd name="T0" fmla="*/ 0 w 6"/>
                    <a:gd name="T1" fmla="*/ 4 h 6"/>
                    <a:gd name="T2" fmla="*/ 0 w 6"/>
                    <a:gd name="T3" fmla="*/ 4 h 6"/>
                    <a:gd name="T4" fmla="*/ 0 w 6"/>
                    <a:gd name="T5" fmla="*/ 4 h 6"/>
                    <a:gd name="T6" fmla="*/ 0 w 6"/>
                    <a:gd name="T7" fmla="*/ 4 h 6"/>
                    <a:gd name="T8" fmla="*/ 4 w 6"/>
                    <a:gd name="T9" fmla="*/ 0 h 6"/>
                    <a:gd name="T10" fmla="*/ 0 w 6"/>
                    <a:gd name="T11" fmla="*/ 4 h 6"/>
                    <a:gd name="T12" fmla="*/ 4 w 6"/>
                    <a:gd name="T13" fmla="*/ 6 h 6"/>
                    <a:gd name="T14" fmla="*/ 6 w 6"/>
                    <a:gd name="T15" fmla="*/ 3 h 6"/>
                    <a:gd name="T16" fmla="*/ 4 w 6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moveTo>
                        <a:pt x="4" y="0"/>
                      </a:moveTo>
                      <a:cubicBezTo>
                        <a:pt x="3" y="1"/>
                        <a:pt x="2" y="3"/>
                        <a:pt x="0" y="4"/>
                      </a:cubicBezTo>
                      <a:cubicBezTo>
                        <a:pt x="1" y="5"/>
                        <a:pt x="3" y="6"/>
                        <a:pt x="4" y="6"/>
                      </a:cubicBezTo>
                      <a:cubicBezTo>
                        <a:pt x="5" y="6"/>
                        <a:pt x="5" y="5"/>
                        <a:pt x="6" y="3"/>
                      </a:cubicBezTo>
                      <a:cubicBezTo>
                        <a:pt x="6" y="2"/>
                        <a:pt x="5" y="1"/>
                        <a:pt x="4" y="0"/>
                      </a:cubicBezTo>
                    </a:path>
                  </a:pathLst>
                </a:custGeom>
                <a:solidFill>
                  <a:srgbClr val="BB54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0" name="Freeform 2715"/>
                <p:cNvSpPr/>
                <p:nvPr/>
              </p:nvSpPr>
              <p:spPr bwMode="auto">
                <a:xfrm>
                  <a:off x="3718" y="3474"/>
                  <a:ext cx="23" cy="13"/>
                </a:xfrm>
                <a:custGeom>
                  <a:avLst/>
                  <a:gdLst>
                    <a:gd name="T0" fmla="*/ 15 w 18"/>
                    <a:gd name="T1" fmla="*/ 0 h 10"/>
                    <a:gd name="T2" fmla="*/ 15 w 18"/>
                    <a:gd name="T3" fmla="*/ 0 h 10"/>
                    <a:gd name="T4" fmla="*/ 0 w 18"/>
                    <a:gd name="T5" fmla="*/ 10 h 10"/>
                    <a:gd name="T6" fmla="*/ 15 w 18"/>
                    <a:gd name="T7" fmla="*/ 7 h 10"/>
                    <a:gd name="T8" fmla="*/ 15 w 18"/>
                    <a:gd name="T9" fmla="*/ 7 h 10"/>
                    <a:gd name="T10" fmla="*/ 15 w 18"/>
                    <a:gd name="T11" fmla="*/ 7 h 10"/>
                    <a:gd name="T12" fmla="*/ 16 w 18"/>
                    <a:gd name="T13" fmla="*/ 5 h 10"/>
                    <a:gd name="T14" fmla="*/ 16 w 18"/>
                    <a:gd name="T15" fmla="*/ 5 h 10"/>
                    <a:gd name="T16" fmla="*/ 15 w 18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0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9" y="0"/>
                        <a:pt x="6" y="5"/>
                        <a:pt x="0" y="10"/>
                      </a:cubicBezTo>
                      <a:cubicBezTo>
                        <a:pt x="7" y="9"/>
                        <a:pt x="11" y="8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6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7" y="3"/>
                        <a:pt x="18" y="0"/>
                        <a:pt x="15" y="0"/>
                      </a:cubicBezTo>
                    </a:path>
                  </a:pathLst>
                </a:custGeom>
                <a:solidFill>
                  <a:srgbClr val="B44D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1" name="Freeform 2716"/>
                <p:cNvSpPr/>
                <p:nvPr/>
              </p:nvSpPr>
              <p:spPr bwMode="auto">
                <a:xfrm>
                  <a:off x="3737" y="3480"/>
                  <a:ext cx="16" cy="8"/>
                </a:xfrm>
                <a:custGeom>
                  <a:avLst/>
                  <a:gdLst>
                    <a:gd name="T0" fmla="*/ 1 w 13"/>
                    <a:gd name="T1" fmla="*/ 0 h 6"/>
                    <a:gd name="T2" fmla="*/ 0 w 13"/>
                    <a:gd name="T3" fmla="*/ 2 h 6"/>
                    <a:gd name="T4" fmla="*/ 0 w 13"/>
                    <a:gd name="T5" fmla="*/ 2 h 6"/>
                    <a:gd name="T6" fmla="*/ 6 w 13"/>
                    <a:gd name="T7" fmla="*/ 6 h 6"/>
                    <a:gd name="T8" fmla="*/ 6 w 13"/>
                    <a:gd name="T9" fmla="*/ 6 h 6"/>
                    <a:gd name="T10" fmla="*/ 13 w 13"/>
                    <a:gd name="T11" fmla="*/ 1 h 6"/>
                    <a:gd name="T12" fmla="*/ 13 w 13"/>
                    <a:gd name="T13" fmla="*/ 1 h 6"/>
                    <a:gd name="T14" fmla="*/ 11 w 13"/>
                    <a:gd name="T15" fmla="*/ 1 h 6"/>
                    <a:gd name="T16" fmla="*/ 9 w 13"/>
                    <a:gd name="T17" fmla="*/ 1 h 6"/>
                    <a:gd name="T18" fmla="*/ 6 w 13"/>
                    <a:gd name="T19" fmla="*/ 1 h 6"/>
                    <a:gd name="T20" fmla="*/ 1 w 13"/>
                    <a:gd name="T21" fmla="*/ 0 h 6"/>
                    <a:gd name="T22" fmla="*/ 1 w 13"/>
                    <a:gd name="T2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" h="6">
                      <a:moveTo>
                        <a:pt x="1" y="0"/>
                      </a:move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3"/>
                        <a:pt x="4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9" y="4"/>
                        <a:pt x="11" y="3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1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5" y="1"/>
                        <a:pt x="3" y="1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B2534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2" name="Freeform 2717"/>
                <p:cNvSpPr/>
                <p:nvPr/>
              </p:nvSpPr>
              <p:spPr bwMode="auto">
                <a:xfrm>
                  <a:off x="3772" y="3499"/>
                  <a:ext cx="128" cy="100"/>
                </a:xfrm>
                <a:custGeom>
                  <a:avLst/>
                  <a:gdLst>
                    <a:gd name="T0" fmla="*/ 42 w 101"/>
                    <a:gd name="T1" fmla="*/ 0 h 79"/>
                    <a:gd name="T2" fmla="*/ 39 w 101"/>
                    <a:gd name="T3" fmla="*/ 1 h 79"/>
                    <a:gd name="T4" fmla="*/ 39 w 101"/>
                    <a:gd name="T5" fmla="*/ 1 h 79"/>
                    <a:gd name="T6" fmla="*/ 21 w 101"/>
                    <a:gd name="T7" fmla="*/ 27 h 79"/>
                    <a:gd name="T8" fmla="*/ 21 w 101"/>
                    <a:gd name="T9" fmla="*/ 27 h 79"/>
                    <a:gd name="T10" fmla="*/ 1 w 101"/>
                    <a:gd name="T11" fmla="*/ 52 h 79"/>
                    <a:gd name="T12" fmla="*/ 1 w 101"/>
                    <a:gd name="T13" fmla="*/ 52 h 79"/>
                    <a:gd name="T14" fmla="*/ 0 w 101"/>
                    <a:gd name="T15" fmla="*/ 54 h 79"/>
                    <a:gd name="T16" fmla="*/ 8 w 101"/>
                    <a:gd name="T17" fmla="*/ 56 h 79"/>
                    <a:gd name="T18" fmla="*/ 19 w 101"/>
                    <a:gd name="T19" fmla="*/ 51 h 79"/>
                    <a:gd name="T20" fmla="*/ 28 w 101"/>
                    <a:gd name="T21" fmla="*/ 48 h 79"/>
                    <a:gd name="T22" fmla="*/ 38 w 101"/>
                    <a:gd name="T23" fmla="*/ 50 h 79"/>
                    <a:gd name="T24" fmla="*/ 49 w 101"/>
                    <a:gd name="T25" fmla="*/ 52 h 79"/>
                    <a:gd name="T26" fmla="*/ 52 w 101"/>
                    <a:gd name="T27" fmla="*/ 51 h 79"/>
                    <a:gd name="T28" fmla="*/ 52 w 101"/>
                    <a:gd name="T29" fmla="*/ 51 h 79"/>
                    <a:gd name="T30" fmla="*/ 52 w 101"/>
                    <a:gd name="T31" fmla="*/ 51 h 79"/>
                    <a:gd name="T32" fmla="*/ 44 w 101"/>
                    <a:gd name="T33" fmla="*/ 57 h 79"/>
                    <a:gd name="T34" fmla="*/ 38 w 101"/>
                    <a:gd name="T35" fmla="*/ 56 h 79"/>
                    <a:gd name="T36" fmla="*/ 33 w 101"/>
                    <a:gd name="T37" fmla="*/ 55 h 79"/>
                    <a:gd name="T38" fmla="*/ 28 w 101"/>
                    <a:gd name="T39" fmla="*/ 57 h 79"/>
                    <a:gd name="T40" fmla="*/ 42 w 101"/>
                    <a:gd name="T41" fmla="*/ 67 h 79"/>
                    <a:gd name="T42" fmla="*/ 42 w 101"/>
                    <a:gd name="T43" fmla="*/ 67 h 79"/>
                    <a:gd name="T44" fmla="*/ 42 w 101"/>
                    <a:gd name="T45" fmla="*/ 67 h 79"/>
                    <a:gd name="T46" fmla="*/ 46 w 101"/>
                    <a:gd name="T47" fmla="*/ 66 h 79"/>
                    <a:gd name="T48" fmla="*/ 46 w 101"/>
                    <a:gd name="T49" fmla="*/ 66 h 79"/>
                    <a:gd name="T50" fmla="*/ 51 w 101"/>
                    <a:gd name="T51" fmla="*/ 60 h 79"/>
                    <a:gd name="T52" fmla="*/ 51 w 101"/>
                    <a:gd name="T53" fmla="*/ 60 h 79"/>
                    <a:gd name="T54" fmla="*/ 58 w 101"/>
                    <a:gd name="T55" fmla="*/ 57 h 79"/>
                    <a:gd name="T56" fmla="*/ 62 w 101"/>
                    <a:gd name="T57" fmla="*/ 62 h 79"/>
                    <a:gd name="T58" fmla="*/ 51 w 101"/>
                    <a:gd name="T59" fmla="*/ 73 h 79"/>
                    <a:gd name="T60" fmla="*/ 51 w 101"/>
                    <a:gd name="T61" fmla="*/ 73 h 79"/>
                    <a:gd name="T62" fmla="*/ 51 w 101"/>
                    <a:gd name="T63" fmla="*/ 73 h 79"/>
                    <a:gd name="T64" fmla="*/ 52 w 101"/>
                    <a:gd name="T65" fmla="*/ 77 h 79"/>
                    <a:gd name="T66" fmla="*/ 52 w 101"/>
                    <a:gd name="T67" fmla="*/ 77 h 79"/>
                    <a:gd name="T68" fmla="*/ 56 w 101"/>
                    <a:gd name="T69" fmla="*/ 79 h 79"/>
                    <a:gd name="T70" fmla="*/ 83 w 101"/>
                    <a:gd name="T71" fmla="*/ 71 h 79"/>
                    <a:gd name="T72" fmla="*/ 98 w 101"/>
                    <a:gd name="T73" fmla="*/ 67 h 79"/>
                    <a:gd name="T74" fmla="*/ 98 w 101"/>
                    <a:gd name="T75" fmla="*/ 67 h 79"/>
                    <a:gd name="T76" fmla="*/ 99 w 101"/>
                    <a:gd name="T77" fmla="*/ 58 h 79"/>
                    <a:gd name="T78" fmla="*/ 98 w 101"/>
                    <a:gd name="T79" fmla="*/ 58 h 79"/>
                    <a:gd name="T80" fmla="*/ 87 w 101"/>
                    <a:gd name="T81" fmla="*/ 61 h 79"/>
                    <a:gd name="T82" fmla="*/ 76 w 101"/>
                    <a:gd name="T83" fmla="*/ 65 h 79"/>
                    <a:gd name="T84" fmla="*/ 69 w 101"/>
                    <a:gd name="T85" fmla="*/ 63 h 79"/>
                    <a:gd name="T86" fmla="*/ 79 w 101"/>
                    <a:gd name="T87" fmla="*/ 50 h 79"/>
                    <a:gd name="T88" fmla="*/ 79 w 101"/>
                    <a:gd name="T89" fmla="*/ 50 h 79"/>
                    <a:gd name="T90" fmla="*/ 79 w 101"/>
                    <a:gd name="T91" fmla="*/ 50 h 79"/>
                    <a:gd name="T92" fmla="*/ 78 w 101"/>
                    <a:gd name="T93" fmla="*/ 41 h 79"/>
                    <a:gd name="T94" fmla="*/ 76 w 101"/>
                    <a:gd name="T95" fmla="*/ 42 h 79"/>
                    <a:gd name="T96" fmla="*/ 76 w 101"/>
                    <a:gd name="T97" fmla="*/ 42 h 79"/>
                    <a:gd name="T98" fmla="*/ 74 w 101"/>
                    <a:gd name="T99" fmla="*/ 40 h 79"/>
                    <a:gd name="T100" fmla="*/ 74 w 101"/>
                    <a:gd name="T101" fmla="*/ 40 h 79"/>
                    <a:gd name="T102" fmla="*/ 63 w 101"/>
                    <a:gd name="T103" fmla="*/ 27 h 79"/>
                    <a:gd name="T104" fmla="*/ 63 w 101"/>
                    <a:gd name="T105" fmla="*/ 27 h 79"/>
                    <a:gd name="T106" fmla="*/ 63 w 101"/>
                    <a:gd name="T107" fmla="*/ 27 h 79"/>
                    <a:gd name="T108" fmla="*/ 61 w 101"/>
                    <a:gd name="T109" fmla="*/ 25 h 79"/>
                    <a:gd name="T110" fmla="*/ 61 w 101"/>
                    <a:gd name="T111" fmla="*/ 25 h 79"/>
                    <a:gd name="T112" fmla="*/ 43 w 101"/>
                    <a:gd name="T113" fmla="*/ 20 h 79"/>
                    <a:gd name="T114" fmla="*/ 52 w 101"/>
                    <a:gd name="T115" fmla="*/ 6 h 79"/>
                    <a:gd name="T116" fmla="*/ 45 w 101"/>
                    <a:gd name="T117" fmla="*/ 1 h 79"/>
                    <a:gd name="T118" fmla="*/ 45 w 101"/>
                    <a:gd name="T119" fmla="*/ 1 h 79"/>
                    <a:gd name="T120" fmla="*/ 42 w 101"/>
                    <a:gd name="T121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1" h="79">
                      <a:moveTo>
                        <a:pt x="42" y="0"/>
                      </a:moveTo>
                      <a:cubicBezTo>
                        <a:pt x="41" y="0"/>
                        <a:pt x="40" y="0"/>
                        <a:pt x="39" y="1"/>
                      </a:cubicBezTo>
                      <a:cubicBezTo>
                        <a:pt x="39" y="1"/>
                        <a:pt x="39" y="1"/>
                        <a:pt x="39" y="1"/>
                      </a:cubicBezTo>
                      <a:cubicBezTo>
                        <a:pt x="30" y="7"/>
                        <a:pt x="31" y="21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0" y="40"/>
                        <a:pt x="18" y="52"/>
                        <a:pt x="1" y="52"/>
                      </a:cubicBezTo>
                      <a:cubicBezTo>
                        <a:pt x="1" y="52"/>
                        <a:pt x="1" y="52"/>
                        <a:pt x="1" y="52"/>
                      </a:cubicBezTo>
                      <a:cubicBezTo>
                        <a:pt x="1" y="53"/>
                        <a:pt x="0" y="53"/>
                        <a:pt x="0" y="54"/>
                      </a:cubicBezTo>
                      <a:cubicBezTo>
                        <a:pt x="3" y="56"/>
                        <a:pt x="6" y="56"/>
                        <a:pt x="8" y="56"/>
                      </a:cubicBezTo>
                      <a:cubicBezTo>
                        <a:pt x="12" y="56"/>
                        <a:pt x="15" y="55"/>
                        <a:pt x="19" y="51"/>
                      </a:cubicBezTo>
                      <a:cubicBezTo>
                        <a:pt x="22" y="49"/>
                        <a:pt x="25" y="48"/>
                        <a:pt x="28" y="48"/>
                      </a:cubicBezTo>
                      <a:cubicBezTo>
                        <a:pt x="31" y="48"/>
                        <a:pt x="35" y="49"/>
                        <a:pt x="38" y="50"/>
                      </a:cubicBezTo>
                      <a:cubicBezTo>
                        <a:pt x="42" y="51"/>
                        <a:pt x="45" y="52"/>
                        <a:pt x="49" y="52"/>
                      </a:cubicBezTo>
                      <a:cubicBezTo>
                        <a:pt x="50" y="52"/>
                        <a:pt x="51" y="52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52" y="51"/>
                        <a:pt x="52" y="51"/>
                        <a:pt x="52" y="51"/>
                      </a:cubicBezTo>
                      <a:cubicBezTo>
                        <a:pt x="49" y="56"/>
                        <a:pt x="47" y="57"/>
                        <a:pt x="44" y="57"/>
                      </a:cubicBezTo>
                      <a:cubicBezTo>
                        <a:pt x="42" y="57"/>
                        <a:pt x="40" y="57"/>
                        <a:pt x="38" y="56"/>
                      </a:cubicBezTo>
                      <a:cubicBezTo>
                        <a:pt x="36" y="56"/>
                        <a:pt x="35" y="55"/>
                        <a:pt x="33" y="55"/>
                      </a:cubicBezTo>
                      <a:cubicBezTo>
                        <a:pt x="31" y="55"/>
                        <a:pt x="29" y="56"/>
                        <a:pt x="28" y="57"/>
                      </a:cubicBezTo>
                      <a:cubicBezTo>
                        <a:pt x="33" y="61"/>
                        <a:pt x="35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4" y="67"/>
                        <a:pt x="45" y="67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4" y="62"/>
                        <a:pt x="49" y="62"/>
                        <a:pt x="51" y="60"/>
                      </a:cubicBezTo>
                      <a:cubicBezTo>
                        <a:pt x="51" y="60"/>
                        <a:pt x="51" y="60"/>
                        <a:pt x="51" y="60"/>
                      </a:cubicBezTo>
                      <a:cubicBezTo>
                        <a:pt x="53" y="60"/>
                        <a:pt x="56" y="57"/>
                        <a:pt x="58" y="57"/>
                      </a:cubicBezTo>
                      <a:cubicBezTo>
                        <a:pt x="60" y="57"/>
                        <a:pt x="61" y="58"/>
                        <a:pt x="62" y="62"/>
                      </a:cubicBezTo>
                      <a:cubicBezTo>
                        <a:pt x="64" y="72"/>
                        <a:pt x="58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4"/>
                        <a:pt x="52" y="76"/>
                        <a:pt x="52" y="77"/>
                      </a:cubicBezTo>
                      <a:cubicBezTo>
                        <a:pt x="52" y="77"/>
                        <a:pt x="52" y="77"/>
                        <a:pt x="52" y="77"/>
                      </a:cubicBezTo>
                      <a:cubicBezTo>
                        <a:pt x="53" y="78"/>
                        <a:pt x="55" y="78"/>
                        <a:pt x="56" y="79"/>
                      </a:cubicBezTo>
                      <a:cubicBezTo>
                        <a:pt x="64" y="72"/>
                        <a:pt x="73" y="71"/>
                        <a:pt x="83" y="71"/>
                      </a:cubicBezTo>
                      <a:cubicBezTo>
                        <a:pt x="88" y="71"/>
                        <a:pt x="93" y="70"/>
                        <a:pt x="98" y="67"/>
                      </a:cubicBezTo>
                      <a:cubicBezTo>
                        <a:pt x="98" y="67"/>
                        <a:pt x="98" y="67"/>
                        <a:pt x="98" y="67"/>
                      </a:cubicBezTo>
                      <a:cubicBezTo>
                        <a:pt x="95" y="63"/>
                        <a:pt x="101" y="61"/>
                        <a:pt x="99" y="58"/>
                      </a:cubicBezTo>
                      <a:cubicBezTo>
                        <a:pt x="99" y="58"/>
                        <a:pt x="98" y="58"/>
                        <a:pt x="98" y="58"/>
                      </a:cubicBezTo>
                      <a:cubicBezTo>
                        <a:pt x="94" y="58"/>
                        <a:pt x="90" y="60"/>
                        <a:pt x="87" y="61"/>
                      </a:cubicBezTo>
                      <a:cubicBezTo>
                        <a:pt x="83" y="63"/>
                        <a:pt x="80" y="65"/>
                        <a:pt x="76" y="65"/>
                      </a:cubicBezTo>
                      <a:cubicBezTo>
                        <a:pt x="74" y="65"/>
                        <a:pt x="71" y="64"/>
                        <a:pt x="69" y="63"/>
                      </a:cubicBezTo>
                      <a:cubicBezTo>
                        <a:pt x="77" y="61"/>
                        <a:pt x="74" y="53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79" y="50"/>
                        <a:pt x="79" y="50"/>
                        <a:pt x="79" y="50"/>
                      </a:cubicBezTo>
                      <a:cubicBezTo>
                        <a:pt x="80" y="47"/>
                        <a:pt x="86" y="41"/>
                        <a:pt x="78" y="41"/>
                      </a:cubicBezTo>
                      <a:cubicBezTo>
                        <a:pt x="77" y="41"/>
                        <a:pt x="77" y="41"/>
                        <a:pt x="76" y="42"/>
                      </a:cubicBezTo>
                      <a:cubicBezTo>
                        <a:pt x="76" y="42"/>
                        <a:pt x="76" y="42"/>
                        <a:pt x="76" y="42"/>
                      </a:cubicBezTo>
                      <a:cubicBezTo>
                        <a:pt x="75" y="41"/>
                        <a:pt x="74" y="41"/>
                        <a:pt x="74" y="40"/>
                      </a:cubicBezTo>
                      <a:cubicBezTo>
                        <a:pt x="74" y="40"/>
                        <a:pt x="74" y="40"/>
                        <a:pt x="74" y="40"/>
                      </a:cubicBezTo>
                      <a:cubicBezTo>
                        <a:pt x="66" y="39"/>
                        <a:pt x="58" y="38"/>
                        <a:pt x="63" y="27"/>
                      </a:cubicBezTo>
                      <a:cubicBezTo>
                        <a:pt x="63" y="27"/>
                        <a:pt x="63" y="27"/>
                        <a:pt x="63" y="27"/>
                      </a:cubicBezTo>
                      <a:cubicBezTo>
                        <a:pt x="63" y="27"/>
                        <a:pt x="63" y="27"/>
                        <a:pt x="63" y="27"/>
                      </a:cubicBezTo>
                      <a:cubicBezTo>
                        <a:pt x="63" y="26"/>
                        <a:pt x="62" y="26"/>
                        <a:pt x="61" y="25"/>
                      </a:cubicBezTo>
                      <a:cubicBezTo>
                        <a:pt x="61" y="25"/>
                        <a:pt x="61" y="25"/>
                        <a:pt x="61" y="25"/>
                      </a:cubicBezTo>
                      <a:cubicBezTo>
                        <a:pt x="55" y="24"/>
                        <a:pt x="50" y="22"/>
                        <a:pt x="43" y="20"/>
                      </a:cubicBezTo>
                      <a:cubicBezTo>
                        <a:pt x="44" y="14"/>
                        <a:pt x="51" y="12"/>
                        <a:pt x="52" y="6"/>
                      </a:cubicBezTo>
                      <a:cubicBezTo>
                        <a:pt x="49" y="6"/>
                        <a:pt x="47" y="4"/>
                        <a:pt x="45" y="1"/>
                      </a:cubicBezTo>
                      <a:cubicBezTo>
                        <a:pt x="45" y="1"/>
                        <a:pt x="45" y="1"/>
                        <a:pt x="45" y="1"/>
                      </a:cubicBezTo>
                      <a:cubicBezTo>
                        <a:pt x="44" y="1"/>
                        <a:pt x="43" y="0"/>
                        <a:pt x="42" y="0"/>
                      </a:cubicBezTo>
                    </a:path>
                  </a:pathLst>
                </a:custGeom>
                <a:solidFill>
                  <a:srgbClr val="C674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3" name="Freeform 2718"/>
                <p:cNvSpPr/>
                <p:nvPr/>
              </p:nvSpPr>
              <p:spPr bwMode="auto">
                <a:xfrm>
                  <a:off x="3789" y="3494"/>
                  <a:ext cx="32" cy="39"/>
                </a:xfrm>
                <a:custGeom>
                  <a:avLst/>
                  <a:gdLst>
                    <a:gd name="T0" fmla="*/ 14 w 26"/>
                    <a:gd name="T1" fmla="*/ 0 h 31"/>
                    <a:gd name="T2" fmla="*/ 14 w 26"/>
                    <a:gd name="T3" fmla="*/ 0 h 31"/>
                    <a:gd name="T4" fmla="*/ 2 w 26"/>
                    <a:gd name="T5" fmla="*/ 6 h 31"/>
                    <a:gd name="T6" fmla="*/ 5 w 26"/>
                    <a:gd name="T7" fmla="*/ 9 h 31"/>
                    <a:gd name="T8" fmla="*/ 8 w 26"/>
                    <a:gd name="T9" fmla="*/ 7 h 31"/>
                    <a:gd name="T10" fmla="*/ 11 w 26"/>
                    <a:gd name="T11" fmla="*/ 6 h 31"/>
                    <a:gd name="T12" fmla="*/ 13 w 26"/>
                    <a:gd name="T13" fmla="*/ 9 h 31"/>
                    <a:gd name="T14" fmla="*/ 6 w 26"/>
                    <a:gd name="T15" fmla="*/ 16 h 31"/>
                    <a:gd name="T16" fmla="*/ 6 w 26"/>
                    <a:gd name="T17" fmla="*/ 16 h 31"/>
                    <a:gd name="T18" fmla="*/ 6 w 26"/>
                    <a:gd name="T19" fmla="*/ 16 h 31"/>
                    <a:gd name="T20" fmla="*/ 6 w 26"/>
                    <a:gd name="T21" fmla="*/ 16 h 31"/>
                    <a:gd name="T22" fmla="*/ 6 w 26"/>
                    <a:gd name="T23" fmla="*/ 16 h 31"/>
                    <a:gd name="T24" fmla="*/ 8 w 26"/>
                    <a:gd name="T25" fmla="*/ 31 h 31"/>
                    <a:gd name="T26" fmla="*/ 8 w 26"/>
                    <a:gd name="T27" fmla="*/ 31 h 31"/>
                    <a:gd name="T28" fmla="*/ 8 w 26"/>
                    <a:gd name="T29" fmla="*/ 31 h 31"/>
                    <a:gd name="T30" fmla="*/ 26 w 26"/>
                    <a:gd name="T31" fmla="*/ 5 h 31"/>
                    <a:gd name="T32" fmla="*/ 26 w 26"/>
                    <a:gd name="T33" fmla="*/ 5 h 31"/>
                    <a:gd name="T34" fmla="*/ 14 w 26"/>
                    <a:gd name="T35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6" h="31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0" y="2"/>
                        <a:pt x="6" y="4"/>
                        <a:pt x="2" y="6"/>
                      </a:cubicBezTo>
                      <a:cubicBezTo>
                        <a:pt x="3" y="8"/>
                        <a:pt x="4" y="9"/>
                        <a:pt x="5" y="9"/>
                      </a:cubicBezTo>
                      <a:cubicBezTo>
                        <a:pt x="6" y="9"/>
                        <a:pt x="7" y="8"/>
                        <a:pt x="8" y="7"/>
                      </a:cubicBezTo>
                      <a:cubicBezTo>
                        <a:pt x="9" y="7"/>
                        <a:pt x="10" y="6"/>
                        <a:pt x="11" y="6"/>
                      </a:cubicBezTo>
                      <a:cubicBezTo>
                        <a:pt x="12" y="6"/>
                        <a:pt x="12" y="7"/>
                        <a:pt x="13" y="9"/>
                      </a:cubicBezTo>
                      <a:cubicBezTo>
                        <a:pt x="14" y="15"/>
                        <a:pt x="7" y="12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12" y="20"/>
                        <a:pt x="0" y="28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18" y="25"/>
                        <a:pt x="17" y="11"/>
                        <a:pt x="26" y="5"/>
                      </a:cubicBezTo>
                      <a:cubicBezTo>
                        <a:pt x="26" y="5"/>
                        <a:pt x="26" y="5"/>
                        <a:pt x="26" y="5"/>
                      </a:cubicBezTo>
                      <a:cubicBezTo>
                        <a:pt x="22" y="3"/>
                        <a:pt x="18" y="1"/>
                        <a:pt x="14" y="0"/>
                      </a:cubicBezTo>
                    </a:path>
                  </a:pathLst>
                </a:custGeom>
                <a:solidFill>
                  <a:srgbClr val="BC5F5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4" name="Freeform 2719"/>
                <p:cNvSpPr/>
                <p:nvPr/>
              </p:nvSpPr>
              <p:spPr bwMode="auto">
                <a:xfrm>
                  <a:off x="3776" y="3488"/>
                  <a:ext cx="30" cy="26"/>
                </a:xfrm>
                <a:custGeom>
                  <a:avLst/>
                  <a:gdLst>
                    <a:gd name="T0" fmla="*/ 17 w 24"/>
                    <a:gd name="T1" fmla="*/ 0 h 21"/>
                    <a:gd name="T2" fmla="*/ 10 w 24"/>
                    <a:gd name="T3" fmla="*/ 1 h 21"/>
                    <a:gd name="T4" fmla="*/ 10 w 24"/>
                    <a:gd name="T5" fmla="*/ 1 h 21"/>
                    <a:gd name="T6" fmla="*/ 16 w 24"/>
                    <a:gd name="T7" fmla="*/ 21 h 21"/>
                    <a:gd name="T8" fmla="*/ 16 w 24"/>
                    <a:gd name="T9" fmla="*/ 21 h 21"/>
                    <a:gd name="T10" fmla="*/ 23 w 24"/>
                    <a:gd name="T11" fmla="*/ 14 h 21"/>
                    <a:gd name="T12" fmla="*/ 21 w 24"/>
                    <a:gd name="T13" fmla="*/ 11 h 21"/>
                    <a:gd name="T14" fmla="*/ 18 w 24"/>
                    <a:gd name="T15" fmla="*/ 12 h 21"/>
                    <a:gd name="T16" fmla="*/ 15 w 24"/>
                    <a:gd name="T17" fmla="*/ 14 h 21"/>
                    <a:gd name="T18" fmla="*/ 12 w 24"/>
                    <a:gd name="T19" fmla="*/ 11 h 21"/>
                    <a:gd name="T20" fmla="*/ 24 w 24"/>
                    <a:gd name="T21" fmla="*/ 5 h 21"/>
                    <a:gd name="T22" fmla="*/ 24 w 24"/>
                    <a:gd name="T23" fmla="*/ 5 h 21"/>
                    <a:gd name="T24" fmla="*/ 17 w 24"/>
                    <a:gd name="T25" fmla="*/ 0 h 21"/>
                    <a:gd name="T26" fmla="*/ 17 w 24"/>
                    <a:gd name="T2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4" h="21">
                      <a:moveTo>
                        <a:pt x="17" y="0"/>
                      </a:moveTo>
                      <a:cubicBezTo>
                        <a:pt x="15" y="0"/>
                        <a:pt x="12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0" y="11"/>
                        <a:pt x="14" y="15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7" y="17"/>
                        <a:pt x="24" y="20"/>
                        <a:pt x="23" y="14"/>
                      </a:cubicBezTo>
                      <a:cubicBezTo>
                        <a:pt x="22" y="12"/>
                        <a:pt x="22" y="11"/>
                        <a:pt x="21" y="11"/>
                      </a:cubicBezTo>
                      <a:cubicBezTo>
                        <a:pt x="20" y="11"/>
                        <a:pt x="19" y="12"/>
                        <a:pt x="18" y="12"/>
                      </a:cubicBezTo>
                      <a:cubicBezTo>
                        <a:pt x="17" y="13"/>
                        <a:pt x="16" y="14"/>
                        <a:pt x="15" y="14"/>
                      </a:cubicBezTo>
                      <a:cubicBezTo>
                        <a:pt x="14" y="14"/>
                        <a:pt x="13" y="13"/>
                        <a:pt x="12" y="11"/>
                      </a:cubicBezTo>
                      <a:cubicBezTo>
                        <a:pt x="16" y="9"/>
                        <a:pt x="20" y="7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2" y="2"/>
                        <a:pt x="18" y="4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</a:path>
                  </a:pathLst>
                </a:custGeom>
                <a:solidFill>
                  <a:srgbClr val="CA767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5" name="Freeform 2720"/>
                <p:cNvSpPr/>
                <p:nvPr/>
              </p:nvSpPr>
              <p:spPr bwMode="auto">
                <a:xfrm>
                  <a:off x="3858" y="3527"/>
                  <a:ext cx="40" cy="25"/>
                </a:xfrm>
                <a:custGeom>
                  <a:avLst/>
                  <a:gdLst>
                    <a:gd name="T0" fmla="*/ 21 w 32"/>
                    <a:gd name="T1" fmla="*/ 0 h 20"/>
                    <a:gd name="T2" fmla="*/ 21 w 32"/>
                    <a:gd name="T3" fmla="*/ 0 h 20"/>
                    <a:gd name="T4" fmla="*/ 21 w 32"/>
                    <a:gd name="T5" fmla="*/ 0 h 20"/>
                    <a:gd name="T6" fmla="*/ 18 w 32"/>
                    <a:gd name="T7" fmla="*/ 6 h 20"/>
                    <a:gd name="T8" fmla="*/ 15 w 32"/>
                    <a:gd name="T9" fmla="*/ 4 h 20"/>
                    <a:gd name="T10" fmla="*/ 11 w 32"/>
                    <a:gd name="T11" fmla="*/ 2 h 20"/>
                    <a:gd name="T12" fmla="*/ 10 w 32"/>
                    <a:gd name="T13" fmla="*/ 2 h 20"/>
                    <a:gd name="T14" fmla="*/ 10 w 32"/>
                    <a:gd name="T15" fmla="*/ 2 h 20"/>
                    <a:gd name="T16" fmla="*/ 6 w 32"/>
                    <a:gd name="T17" fmla="*/ 18 h 20"/>
                    <a:gd name="T18" fmla="*/ 6 w 32"/>
                    <a:gd name="T19" fmla="*/ 18 h 20"/>
                    <a:gd name="T20" fmla="*/ 6 w 32"/>
                    <a:gd name="T21" fmla="*/ 18 h 20"/>
                    <a:gd name="T22" fmla="*/ 8 w 32"/>
                    <a:gd name="T23" fmla="*/ 20 h 20"/>
                    <a:gd name="T24" fmla="*/ 8 w 32"/>
                    <a:gd name="T25" fmla="*/ 20 h 20"/>
                    <a:gd name="T26" fmla="*/ 8 w 32"/>
                    <a:gd name="T27" fmla="*/ 20 h 20"/>
                    <a:gd name="T28" fmla="*/ 15 w 32"/>
                    <a:gd name="T29" fmla="*/ 13 h 20"/>
                    <a:gd name="T30" fmla="*/ 20 w 32"/>
                    <a:gd name="T31" fmla="*/ 19 h 20"/>
                    <a:gd name="T32" fmla="*/ 22 w 32"/>
                    <a:gd name="T33" fmla="*/ 20 h 20"/>
                    <a:gd name="T34" fmla="*/ 25 w 32"/>
                    <a:gd name="T35" fmla="*/ 19 h 20"/>
                    <a:gd name="T36" fmla="*/ 28 w 32"/>
                    <a:gd name="T37" fmla="*/ 18 h 20"/>
                    <a:gd name="T38" fmla="*/ 31 w 32"/>
                    <a:gd name="T39" fmla="*/ 19 h 20"/>
                    <a:gd name="T40" fmla="*/ 31 w 32"/>
                    <a:gd name="T41" fmla="*/ 19 h 20"/>
                    <a:gd name="T42" fmla="*/ 31 w 32"/>
                    <a:gd name="T43" fmla="*/ 19 h 20"/>
                    <a:gd name="T44" fmla="*/ 32 w 32"/>
                    <a:gd name="T45" fmla="*/ 17 h 20"/>
                    <a:gd name="T46" fmla="*/ 25 w 32"/>
                    <a:gd name="T47" fmla="*/ 8 h 20"/>
                    <a:gd name="T48" fmla="*/ 25 w 32"/>
                    <a:gd name="T49" fmla="*/ 8 h 20"/>
                    <a:gd name="T50" fmla="*/ 21 w 32"/>
                    <a:gd name="T51" fmla="*/ 0 h 20"/>
                    <a:gd name="T52" fmla="*/ 21 w 32"/>
                    <a:gd name="T5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2" h="20">
                      <a:moveTo>
                        <a:pt x="21" y="0"/>
                      </a:move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5"/>
                        <a:pt x="20" y="6"/>
                        <a:pt x="18" y="6"/>
                      </a:cubicBezTo>
                      <a:cubicBezTo>
                        <a:pt x="17" y="6"/>
                        <a:pt x="16" y="5"/>
                        <a:pt x="15" y="4"/>
                      </a:cubicBezTo>
                      <a:cubicBezTo>
                        <a:pt x="13" y="3"/>
                        <a:pt x="12" y="2"/>
                        <a:pt x="11" y="2"/>
                      </a:cubicBezTo>
                      <a:cubicBezTo>
                        <a:pt x="11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0" y="5"/>
                        <a:pt x="6" y="13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9"/>
                        <a:pt x="7" y="19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10" y="17"/>
                        <a:pt x="12" y="13"/>
                        <a:pt x="15" y="13"/>
                      </a:cubicBezTo>
                      <a:cubicBezTo>
                        <a:pt x="16" y="13"/>
                        <a:pt x="18" y="15"/>
                        <a:pt x="20" y="19"/>
                      </a:cubicBezTo>
                      <a:cubicBezTo>
                        <a:pt x="20" y="19"/>
                        <a:pt x="21" y="20"/>
                        <a:pt x="22" y="20"/>
                      </a:cubicBezTo>
                      <a:cubicBezTo>
                        <a:pt x="22" y="20"/>
                        <a:pt x="23" y="19"/>
                        <a:pt x="25" y="19"/>
                      </a:cubicBezTo>
                      <a:cubicBezTo>
                        <a:pt x="26" y="18"/>
                        <a:pt x="27" y="18"/>
                        <a:pt x="28" y="18"/>
                      </a:cubicBezTo>
                      <a:cubicBezTo>
                        <a:pt x="29" y="18"/>
                        <a:pt x="30" y="18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31" y="18"/>
                        <a:pt x="32" y="18"/>
                        <a:pt x="32" y="17"/>
                      </a:cubicBezTo>
                      <a:cubicBezTo>
                        <a:pt x="29" y="14"/>
                        <a:pt x="25" y="13"/>
                        <a:pt x="25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6"/>
                        <a:pt x="25" y="2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</a:path>
                  </a:pathLst>
                </a:custGeom>
                <a:solidFill>
                  <a:srgbClr val="CB8B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6" name="Freeform 2721"/>
                <p:cNvSpPr/>
                <p:nvPr/>
              </p:nvSpPr>
              <p:spPr bwMode="auto">
                <a:xfrm>
                  <a:off x="3845" y="3519"/>
                  <a:ext cx="26" cy="31"/>
                </a:xfrm>
                <a:custGeom>
                  <a:avLst/>
                  <a:gdLst>
                    <a:gd name="T0" fmla="*/ 9 w 20"/>
                    <a:gd name="T1" fmla="*/ 0 h 24"/>
                    <a:gd name="T2" fmla="*/ 9 w 20"/>
                    <a:gd name="T3" fmla="*/ 0 h 24"/>
                    <a:gd name="T4" fmla="*/ 5 w 20"/>
                    <a:gd name="T5" fmla="*/ 11 h 24"/>
                    <a:gd name="T6" fmla="*/ 5 w 20"/>
                    <a:gd name="T7" fmla="*/ 11 h 24"/>
                    <a:gd name="T8" fmla="*/ 16 w 20"/>
                    <a:gd name="T9" fmla="*/ 24 h 24"/>
                    <a:gd name="T10" fmla="*/ 16 w 20"/>
                    <a:gd name="T11" fmla="*/ 24 h 24"/>
                    <a:gd name="T12" fmla="*/ 20 w 20"/>
                    <a:gd name="T13" fmla="*/ 8 h 24"/>
                    <a:gd name="T14" fmla="*/ 20 w 20"/>
                    <a:gd name="T15" fmla="*/ 8 h 24"/>
                    <a:gd name="T16" fmla="*/ 9 w 20"/>
                    <a:gd name="T17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4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6" y="3"/>
                        <a:pt x="11" y="9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0" y="22"/>
                        <a:pt x="8" y="23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19"/>
                        <a:pt x="10" y="11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7" y="5"/>
                        <a:pt x="13" y="3"/>
                        <a:pt x="9" y="0"/>
                      </a:cubicBezTo>
                    </a:path>
                  </a:pathLst>
                </a:custGeom>
                <a:solidFill>
                  <a:srgbClr val="C87E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7" name="Freeform 2722"/>
                <p:cNvSpPr/>
                <p:nvPr/>
              </p:nvSpPr>
              <p:spPr bwMode="auto">
                <a:xfrm>
                  <a:off x="3847" y="3516"/>
                  <a:ext cx="12" cy="17"/>
                </a:xfrm>
                <a:custGeom>
                  <a:avLst/>
                  <a:gdLst>
                    <a:gd name="T0" fmla="*/ 4 w 10"/>
                    <a:gd name="T1" fmla="*/ 0 h 14"/>
                    <a:gd name="T2" fmla="*/ 0 w 10"/>
                    <a:gd name="T3" fmla="*/ 1 h 14"/>
                    <a:gd name="T4" fmla="*/ 2 w 10"/>
                    <a:gd name="T5" fmla="*/ 12 h 14"/>
                    <a:gd name="T6" fmla="*/ 2 w 10"/>
                    <a:gd name="T7" fmla="*/ 12 h 14"/>
                    <a:gd name="T8" fmla="*/ 2 w 10"/>
                    <a:gd name="T9" fmla="*/ 12 h 14"/>
                    <a:gd name="T10" fmla="*/ 4 w 10"/>
                    <a:gd name="T11" fmla="*/ 14 h 14"/>
                    <a:gd name="T12" fmla="*/ 4 w 10"/>
                    <a:gd name="T13" fmla="*/ 14 h 14"/>
                    <a:gd name="T14" fmla="*/ 8 w 10"/>
                    <a:gd name="T15" fmla="*/ 3 h 14"/>
                    <a:gd name="T16" fmla="*/ 8 w 10"/>
                    <a:gd name="T17" fmla="*/ 3 h 14"/>
                    <a:gd name="T18" fmla="*/ 4 w 10"/>
                    <a:gd name="T19" fmla="*/ 0 h 14"/>
                    <a:gd name="T20" fmla="*/ 4 w 10"/>
                    <a:gd name="T2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14">
                      <a:moveTo>
                        <a:pt x="4" y="0"/>
                      </a:moveTo>
                      <a:cubicBezTo>
                        <a:pt x="3" y="1"/>
                        <a:pt x="1" y="1"/>
                        <a:pt x="0" y="1"/>
                      </a:cubicBezTo>
                      <a:cubicBezTo>
                        <a:pt x="1" y="5"/>
                        <a:pt x="2" y="9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13"/>
                        <a:pt x="4" y="13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10" y="12"/>
                        <a:pt x="5" y="6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2"/>
                        <a:pt x="5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CB8B8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8" name="Freeform 2723"/>
                <p:cNvSpPr/>
                <p:nvPr/>
              </p:nvSpPr>
              <p:spPr bwMode="auto">
                <a:xfrm>
                  <a:off x="3826" y="3507"/>
                  <a:ext cx="23" cy="24"/>
                </a:xfrm>
                <a:custGeom>
                  <a:avLst/>
                  <a:gdLst>
                    <a:gd name="T0" fmla="*/ 9 w 18"/>
                    <a:gd name="T1" fmla="*/ 0 h 19"/>
                    <a:gd name="T2" fmla="*/ 9 w 18"/>
                    <a:gd name="T3" fmla="*/ 0 h 19"/>
                    <a:gd name="T4" fmla="*/ 0 w 18"/>
                    <a:gd name="T5" fmla="*/ 14 h 19"/>
                    <a:gd name="T6" fmla="*/ 18 w 18"/>
                    <a:gd name="T7" fmla="*/ 19 h 19"/>
                    <a:gd name="T8" fmla="*/ 18 w 18"/>
                    <a:gd name="T9" fmla="*/ 19 h 19"/>
                    <a:gd name="T10" fmla="*/ 16 w 18"/>
                    <a:gd name="T11" fmla="*/ 8 h 19"/>
                    <a:gd name="T12" fmla="*/ 16 w 18"/>
                    <a:gd name="T13" fmla="*/ 8 h 19"/>
                    <a:gd name="T14" fmla="*/ 11 w 18"/>
                    <a:gd name="T15" fmla="*/ 1 h 19"/>
                    <a:gd name="T16" fmla="*/ 11 w 18"/>
                    <a:gd name="T17" fmla="*/ 1 h 19"/>
                    <a:gd name="T18" fmla="*/ 9 w 18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9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6"/>
                        <a:pt x="1" y="8"/>
                        <a:pt x="0" y="14"/>
                      </a:cubicBezTo>
                      <a:cubicBezTo>
                        <a:pt x="7" y="16"/>
                        <a:pt x="12" y="18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6"/>
                        <a:pt x="17" y="12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4" y="6"/>
                        <a:pt x="11" y="5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CC81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39" name="Freeform 2724"/>
                <p:cNvSpPr/>
                <p:nvPr/>
              </p:nvSpPr>
              <p:spPr bwMode="auto">
                <a:xfrm>
                  <a:off x="3859" y="3558"/>
                  <a:ext cx="55" cy="26"/>
                </a:xfrm>
                <a:custGeom>
                  <a:avLst/>
                  <a:gdLst>
                    <a:gd name="T0" fmla="*/ 27 w 43"/>
                    <a:gd name="T1" fmla="*/ 0 h 20"/>
                    <a:gd name="T2" fmla="*/ 17 w 43"/>
                    <a:gd name="T3" fmla="*/ 5 h 20"/>
                    <a:gd name="T4" fmla="*/ 15 w 43"/>
                    <a:gd name="T5" fmla="*/ 6 h 20"/>
                    <a:gd name="T6" fmla="*/ 10 w 43"/>
                    <a:gd name="T7" fmla="*/ 3 h 20"/>
                    <a:gd name="T8" fmla="*/ 10 w 43"/>
                    <a:gd name="T9" fmla="*/ 3 h 20"/>
                    <a:gd name="T10" fmla="*/ 0 w 43"/>
                    <a:gd name="T11" fmla="*/ 16 h 20"/>
                    <a:gd name="T12" fmla="*/ 7 w 43"/>
                    <a:gd name="T13" fmla="*/ 18 h 20"/>
                    <a:gd name="T14" fmla="*/ 18 w 43"/>
                    <a:gd name="T15" fmla="*/ 14 h 20"/>
                    <a:gd name="T16" fmla="*/ 29 w 43"/>
                    <a:gd name="T17" fmla="*/ 11 h 20"/>
                    <a:gd name="T18" fmla="*/ 30 w 43"/>
                    <a:gd name="T19" fmla="*/ 11 h 20"/>
                    <a:gd name="T20" fmla="*/ 29 w 43"/>
                    <a:gd name="T21" fmla="*/ 20 h 20"/>
                    <a:gd name="T22" fmla="*/ 29 w 43"/>
                    <a:gd name="T23" fmla="*/ 20 h 20"/>
                    <a:gd name="T24" fmla="*/ 29 w 43"/>
                    <a:gd name="T25" fmla="*/ 20 h 20"/>
                    <a:gd name="T26" fmla="*/ 30 w 43"/>
                    <a:gd name="T27" fmla="*/ 19 h 20"/>
                    <a:gd name="T28" fmla="*/ 32 w 43"/>
                    <a:gd name="T29" fmla="*/ 20 h 20"/>
                    <a:gd name="T30" fmla="*/ 32 w 43"/>
                    <a:gd name="T31" fmla="*/ 20 h 20"/>
                    <a:gd name="T32" fmla="*/ 42 w 43"/>
                    <a:gd name="T33" fmla="*/ 19 h 20"/>
                    <a:gd name="T34" fmla="*/ 42 w 43"/>
                    <a:gd name="T35" fmla="*/ 19 h 20"/>
                    <a:gd name="T36" fmla="*/ 43 w 43"/>
                    <a:gd name="T37" fmla="*/ 12 h 20"/>
                    <a:gd name="T38" fmla="*/ 43 w 43"/>
                    <a:gd name="T39" fmla="*/ 12 h 20"/>
                    <a:gd name="T40" fmla="*/ 43 w 43"/>
                    <a:gd name="T41" fmla="*/ 12 h 20"/>
                    <a:gd name="T42" fmla="*/ 35 w 43"/>
                    <a:gd name="T43" fmla="*/ 1 h 20"/>
                    <a:gd name="T44" fmla="*/ 35 w 43"/>
                    <a:gd name="T45" fmla="*/ 1 h 20"/>
                    <a:gd name="T46" fmla="*/ 27 w 43"/>
                    <a:gd name="T4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3" h="20">
                      <a:moveTo>
                        <a:pt x="27" y="0"/>
                      </a:moveTo>
                      <a:cubicBezTo>
                        <a:pt x="23" y="0"/>
                        <a:pt x="20" y="1"/>
                        <a:pt x="17" y="5"/>
                      </a:cubicBezTo>
                      <a:cubicBezTo>
                        <a:pt x="16" y="6"/>
                        <a:pt x="16" y="6"/>
                        <a:pt x="15" y="6"/>
                      </a:cubicBezTo>
                      <a:cubicBezTo>
                        <a:pt x="14" y="6"/>
                        <a:pt x="12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5" y="6"/>
                        <a:pt x="8" y="14"/>
                        <a:pt x="0" y="16"/>
                      </a:cubicBezTo>
                      <a:cubicBezTo>
                        <a:pt x="2" y="17"/>
                        <a:pt x="5" y="18"/>
                        <a:pt x="7" y="18"/>
                      </a:cubicBezTo>
                      <a:cubicBezTo>
                        <a:pt x="11" y="18"/>
                        <a:pt x="14" y="16"/>
                        <a:pt x="18" y="14"/>
                      </a:cubicBezTo>
                      <a:cubicBezTo>
                        <a:pt x="21" y="13"/>
                        <a:pt x="25" y="11"/>
                        <a:pt x="29" y="11"/>
                      </a:cubicBezTo>
                      <a:cubicBezTo>
                        <a:pt x="29" y="11"/>
                        <a:pt x="30" y="11"/>
                        <a:pt x="30" y="11"/>
                      </a:cubicBezTo>
                      <a:cubicBezTo>
                        <a:pt x="32" y="14"/>
                        <a:pt x="26" y="16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20"/>
                        <a:pt x="29" y="20"/>
                        <a:pt x="29" y="20"/>
                      </a:cubicBezTo>
                      <a:cubicBezTo>
                        <a:pt x="29" y="19"/>
                        <a:pt x="29" y="19"/>
                        <a:pt x="30" y="19"/>
                      </a:cubicBezTo>
                      <a:cubicBezTo>
                        <a:pt x="31" y="19"/>
                        <a:pt x="31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5" y="20"/>
                        <a:pt x="39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7"/>
                        <a:pt x="43" y="15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3" y="12"/>
                        <a:pt x="43" y="12"/>
                        <a:pt x="43" y="12"/>
                      </a:cubicBezTo>
                      <a:cubicBezTo>
                        <a:pt x="40" y="9"/>
                        <a:pt x="40" y="3"/>
                        <a:pt x="35" y="1"/>
                      </a:cubicBezTo>
                      <a:cubicBezTo>
                        <a:pt x="35" y="1"/>
                        <a:pt x="35" y="1"/>
                        <a:pt x="35" y="1"/>
                      </a:cubicBezTo>
                      <a:cubicBezTo>
                        <a:pt x="32" y="1"/>
                        <a:pt x="29" y="0"/>
                        <a:pt x="27" y="0"/>
                      </a:cubicBezTo>
                    </a:path>
                  </a:pathLst>
                </a:custGeom>
                <a:solidFill>
                  <a:srgbClr val="CF878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0" name="Freeform 2725"/>
                <p:cNvSpPr/>
                <p:nvPr/>
              </p:nvSpPr>
              <p:spPr bwMode="auto">
                <a:xfrm>
                  <a:off x="3896" y="3548"/>
                  <a:ext cx="24" cy="26"/>
                </a:xfrm>
                <a:custGeom>
                  <a:avLst/>
                  <a:gdLst>
                    <a:gd name="T0" fmla="*/ 2 w 19"/>
                    <a:gd name="T1" fmla="*/ 0 h 20"/>
                    <a:gd name="T2" fmla="*/ 2 w 19"/>
                    <a:gd name="T3" fmla="*/ 0 h 20"/>
                    <a:gd name="T4" fmla="*/ 1 w 19"/>
                    <a:gd name="T5" fmla="*/ 2 h 20"/>
                    <a:gd name="T6" fmla="*/ 1 w 19"/>
                    <a:gd name="T7" fmla="*/ 2 h 20"/>
                    <a:gd name="T8" fmla="*/ 6 w 19"/>
                    <a:gd name="T9" fmla="*/ 9 h 20"/>
                    <a:gd name="T10" fmla="*/ 6 w 19"/>
                    <a:gd name="T11" fmla="*/ 9 h 20"/>
                    <a:gd name="T12" fmla="*/ 6 w 19"/>
                    <a:gd name="T13" fmla="*/ 9 h 20"/>
                    <a:gd name="T14" fmla="*/ 14 w 19"/>
                    <a:gd name="T15" fmla="*/ 20 h 20"/>
                    <a:gd name="T16" fmla="*/ 14 w 19"/>
                    <a:gd name="T17" fmla="*/ 20 h 20"/>
                    <a:gd name="T18" fmla="*/ 19 w 19"/>
                    <a:gd name="T19" fmla="*/ 18 h 20"/>
                    <a:gd name="T20" fmla="*/ 19 w 19"/>
                    <a:gd name="T21" fmla="*/ 18 h 20"/>
                    <a:gd name="T22" fmla="*/ 8 w 19"/>
                    <a:gd name="T23" fmla="*/ 1 h 20"/>
                    <a:gd name="T24" fmla="*/ 8 w 19"/>
                    <a:gd name="T25" fmla="*/ 1 h 20"/>
                    <a:gd name="T26" fmla="*/ 6 w 19"/>
                    <a:gd name="T27" fmla="*/ 1 h 20"/>
                    <a:gd name="T28" fmla="*/ 2 w 19"/>
                    <a:gd name="T29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9" h="20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6"/>
                        <a:pt x="3" y="7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11" y="11"/>
                        <a:pt x="11" y="17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5" y="20"/>
                        <a:pt x="17" y="19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8" y="10"/>
                        <a:pt x="12" y="6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6" y="1"/>
                      </a:cubicBezTo>
                      <a:cubicBezTo>
                        <a:pt x="5" y="1"/>
                        <a:pt x="3" y="1"/>
                        <a:pt x="2" y="0"/>
                      </a:cubicBezTo>
                    </a:path>
                  </a:pathLst>
                </a:custGeom>
                <a:solidFill>
                  <a:srgbClr val="D39C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1" name="Freeform 2726"/>
                <p:cNvSpPr/>
                <p:nvPr/>
              </p:nvSpPr>
              <p:spPr bwMode="auto">
                <a:xfrm>
                  <a:off x="3884" y="3522"/>
                  <a:ext cx="16" cy="15"/>
                </a:xfrm>
                <a:custGeom>
                  <a:avLst/>
                  <a:gdLst>
                    <a:gd name="T0" fmla="*/ 7 w 12"/>
                    <a:gd name="T1" fmla="*/ 0 h 12"/>
                    <a:gd name="T2" fmla="*/ 0 w 12"/>
                    <a:gd name="T3" fmla="*/ 4 h 12"/>
                    <a:gd name="T4" fmla="*/ 0 w 12"/>
                    <a:gd name="T5" fmla="*/ 4 h 12"/>
                    <a:gd name="T6" fmla="*/ 4 w 12"/>
                    <a:gd name="T7" fmla="*/ 12 h 12"/>
                    <a:gd name="T8" fmla="*/ 4 w 12"/>
                    <a:gd name="T9" fmla="*/ 12 h 12"/>
                    <a:gd name="T10" fmla="*/ 12 w 12"/>
                    <a:gd name="T11" fmla="*/ 5 h 12"/>
                    <a:gd name="T12" fmla="*/ 12 w 12"/>
                    <a:gd name="T13" fmla="*/ 5 h 12"/>
                    <a:gd name="T14" fmla="*/ 7 w 12"/>
                    <a:gd name="T1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" h="12">
                      <a:moveTo>
                        <a:pt x="7" y="0"/>
                      </a:moveTo>
                      <a:cubicBezTo>
                        <a:pt x="5" y="0"/>
                        <a:pt x="3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4" y="6"/>
                        <a:pt x="3" y="10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7" y="10"/>
                        <a:pt x="9" y="8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1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D0AEA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2" name="Freeform 2727"/>
                <p:cNvSpPr/>
                <p:nvPr/>
              </p:nvSpPr>
              <p:spPr bwMode="auto">
                <a:xfrm>
                  <a:off x="3993" y="3990"/>
                  <a:ext cx="42" cy="22"/>
                </a:xfrm>
                <a:custGeom>
                  <a:avLst/>
                  <a:gdLst>
                    <a:gd name="T0" fmla="*/ 13 w 33"/>
                    <a:gd name="T1" fmla="*/ 0 h 18"/>
                    <a:gd name="T2" fmla="*/ 7 w 33"/>
                    <a:gd name="T3" fmla="*/ 2 h 18"/>
                    <a:gd name="T4" fmla="*/ 7 w 33"/>
                    <a:gd name="T5" fmla="*/ 2 h 18"/>
                    <a:gd name="T6" fmla="*/ 7 w 33"/>
                    <a:gd name="T7" fmla="*/ 2 h 18"/>
                    <a:gd name="T8" fmla="*/ 8 w 33"/>
                    <a:gd name="T9" fmla="*/ 7 h 18"/>
                    <a:gd name="T10" fmla="*/ 0 w 33"/>
                    <a:gd name="T11" fmla="*/ 16 h 18"/>
                    <a:gd name="T12" fmla="*/ 0 w 33"/>
                    <a:gd name="T13" fmla="*/ 16 h 18"/>
                    <a:gd name="T14" fmla="*/ 0 w 33"/>
                    <a:gd name="T15" fmla="*/ 16 h 18"/>
                    <a:gd name="T16" fmla="*/ 5 w 33"/>
                    <a:gd name="T17" fmla="*/ 18 h 18"/>
                    <a:gd name="T18" fmla="*/ 12 w 33"/>
                    <a:gd name="T19" fmla="*/ 15 h 18"/>
                    <a:gd name="T20" fmla="*/ 19 w 33"/>
                    <a:gd name="T21" fmla="*/ 13 h 18"/>
                    <a:gd name="T22" fmla="*/ 19 w 33"/>
                    <a:gd name="T23" fmla="*/ 13 h 18"/>
                    <a:gd name="T24" fmla="*/ 19 w 33"/>
                    <a:gd name="T25" fmla="*/ 13 h 18"/>
                    <a:gd name="T26" fmla="*/ 24 w 33"/>
                    <a:gd name="T27" fmla="*/ 11 h 18"/>
                    <a:gd name="T28" fmla="*/ 25 w 33"/>
                    <a:gd name="T29" fmla="*/ 11 h 18"/>
                    <a:gd name="T30" fmla="*/ 26 w 33"/>
                    <a:gd name="T31" fmla="*/ 11 h 18"/>
                    <a:gd name="T32" fmla="*/ 33 w 33"/>
                    <a:gd name="T33" fmla="*/ 7 h 18"/>
                    <a:gd name="T34" fmla="*/ 33 w 33"/>
                    <a:gd name="T35" fmla="*/ 6 h 18"/>
                    <a:gd name="T36" fmla="*/ 33 w 33"/>
                    <a:gd name="T37" fmla="*/ 6 h 18"/>
                    <a:gd name="T38" fmla="*/ 31 w 33"/>
                    <a:gd name="T39" fmla="*/ 5 h 18"/>
                    <a:gd name="T40" fmla="*/ 31 w 33"/>
                    <a:gd name="T41" fmla="*/ 5 h 18"/>
                    <a:gd name="T42" fmla="*/ 13 w 33"/>
                    <a:gd name="T4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3" h="18">
                      <a:moveTo>
                        <a:pt x="13" y="0"/>
                      </a:moveTo>
                      <a:cubicBezTo>
                        <a:pt x="11" y="0"/>
                        <a:pt x="9" y="1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3"/>
                        <a:pt x="14" y="4"/>
                        <a:pt x="8" y="7"/>
                      </a:cubicBezTo>
                      <a:cubicBezTo>
                        <a:pt x="4" y="9"/>
                        <a:pt x="3" y="13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7"/>
                        <a:pt x="3" y="18"/>
                        <a:pt x="5" y="18"/>
                      </a:cubicBezTo>
                      <a:cubicBezTo>
                        <a:pt x="7" y="18"/>
                        <a:pt x="10" y="17"/>
                        <a:pt x="12" y="15"/>
                      </a:cubicBezTo>
                      <a:cubicBezTo>
                        <a:pt x="14" y="14"/>
                        <a:pt x="16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20" y="11"/>
                        <a:pt x="22" y="11"/>
                        <a:pt x="24" y="11"/>
                      </a:cubicBezTo>
                      <a:cubicBezTo>
                        <a:pt x="24" y="11"/>
                        <a:pt x="25" y="11"/>
                        <a:pt x="25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9" y="11"/>
                        <a:pt x="32" y="11"/>
                        <a:pt x="33" y="7"/>
                      </a:cubicBezTo>
                      <a:cubicBezTo>
                        <a:pt x="33" y="7"/>
                        <a:pt x="33" y="6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2" y="6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25" y="3"/>
                        <a:pt x="19" y="0"/>
                        <a:pt x="13" y="0"/>
                      </a:cubicBezTo>
                    </a:path>
                  </a:pathLst>
                </a:custGeom>
                <a:solidFill>
                  <a:srgbClr val="7B2C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3" name="Freeform 2728"/>
                <p:cNvSpPr/>
                <p:nvPr/>
              </p:nvSpPr>
              <p:spPr bwMode="auto">
                <a:xfrm>
                  <a:off x="4003" y="4006"/>
                  <a:ext cx="24" cy="25"/>
                </a:xfrm>
                <a:custGeom>
                  <a:avLst/>
                  <a:gdLst>
                    <a:gd name="T0" fmla="*/ 11 w 19"/>
                    <a:gd name="T1" fmla="*/ 0 h 20"/>
                    <a:gd name="T2" fmla="*/ 6 w 19"/>
                    <a:gd name="T3" fmla="*/ 5 h 20"/>
                    <a:gd name="T4" fmla="*/ 5 w 19"/>
                    <a:gd name="T5" fmla="*/ 17 h 20"/>
                    <a:gd name="T6" fmla="*/ 10 w 19"/>
                    <a:gd name="T7" fmla="*/ 20 h 20"/>
                    <a:gd name="T8" fmla="*/ 16 w 19"/>
                    <a:gd name="T9" fmla="*/ 16 h 20"/>
                    <a:gd name="T10" fmla="*/ 16 w 19"/>
                    <a:gd name="T11" fmla="*/ 16 h 20"/>
                    <a:gd name="T12" fmla="*/ 16 w 19"/>
                    <a:gd name="T13" fmla="*/ 16 h 20"/>
                    <a:gd name="T14" fmla="*/ 19 w 19"/>
                    <a:gd name="T15" fmla="*/ 12 h 20"/>
                    <a:gd name="T16" fmla="*/ 19 w 19"/>
                    <a:gd name="T17" fmla="*/ 12 h 20"/>
                    <a:gd name="T18" fmla="*/ 19 w 19"/>
                    <a:gd name="T19" fmla="*/ 11 h 20"/>
                    <a:gd name="T20" fmla="*/ 11 w 19"/>
                    <a:gd name="T21" fmla="*/ 0 h 20"/>
                    <a:gd name="T22" fmla="*/ 11 w 19"/>
                    <a:gd name="T2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20">
                      <a:moveTo>
                        <a:pt x="11" y="0"/>
                      </a:moveTo>
                      <a:cubicBezTo>
                        <a:pt x="9" y="2"/>
                        <a:pt x="8" y="4"/>
                        <a:pt x="6" y="5"/>
                      </a:cubicBezTo>
                      <a:cubicBezTo>
                        <a:pt x="0" y="8"/>
                        <a:pt x="2" y="13"/>
                        <a:pt x="5" y="17"/>
                      </a:cubicBezTo>
                      <a:cubicBezTo>
                        <a:pt x="7" y="19"/>
                        <a:pt x="8" y="20"/>
                        <a:pt x="10" y="20"/>
                      </a:cubicBezTo>
                      <a:cubicBezTo>
                        <a:pt x="12" y="20"/>
                        <a:pt x="14" y="18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6" y="16"/>
                        <a:pt x="16" y="16"/>
                        <a:pt x="16" y="16"/>
                      </a:cubicBezTo>
                      <a:cubicBezTo>
                        <a:pt x="17" y="15"/>
                        <a:pt x="18" y="13"/>
                        <a:pt x="19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1"/>
                      </a:cubicBezTo>
                      <a:cubicBezTo>
                        <a:pt x="18" y="6"/>
                        <a:pt x="14" y="3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4727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4" name="Freeform 2729"/>
                <p:cNvSpPr/>
                <p:nvPr/>
              </p:nvSpPr>
              <p:spPr bwMode="auto">
                <a:xfrm>
                  <a:off x="4023" y="4005"/>
                  <a:ext cx="23" cy="26"/>
                </a:xfrm>
                <a:custGeom>
                  <a:avLst/>
                  <a:gdLst>
                    <a:gd name="T0" fmla="*/ 13 w 18"/>
                    <a:gd name="T1" fmla="*/ 0 h 21"/>
                    <a:gd name="T2" fmla="*/ 3 w 18"/>
                    <a:gd name="T3" fmla="*/ 13 h 21"/>
                    <a:gd name="T4" fmla="*/ 3 w 18"/>
                    <a:gd name="T5" fmla="*/ 13 h 21"/>
                    <a:gd name="T6" fmla="*/ 3 w 18"/>
                    <a:gd name="T7" fmla="*/ 13 h 21"/>
                    <a:gd name="T8" fmla="*/ 0 w 18"/>
                    <a:gd name="T9" fmla="*/ 17 h 21"/>
                    <a:gd name="T10" fmla="*/ 0 w 18"/>
                    <a:gd name="T11" fmla="*/ 17 h 21"/>
                    <a:gd name="T12" fmla="*/ 0 w 18"/>
                    <a:gd name="T13" fmla="*/ 21 h 21"/>
                    <a:gd name="T14" fmla="*/ 0 w 18"/>
                    <a:gd name="T15" fmla="*/ 21 h 21"/>
                    <a:gd name="T16" fmla="*/ 13 w 18"/>
                    <a:gd name="T1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21">
                      <a:moveTo>
                        <a:pt x="13" y="0"/>
                      </a:moveTo>
                      <a:cubicBezTo>
                        <a:pt x="10" y="4"/>
                        <a:pt x="7" y="9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4"/>
                        <a:pt x="1" y="16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20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17" y="14"/>
                        <a:pt x="18" y="13"/>
                        <a:pt x="13" y="0"/>
                      </a:cubicBezTo>
                    </a:path>
                  </a:pathLst>
                </a:custGeom>
                <a:solidFill>
                  <a:srgbClr val="6E2E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5" name="Freeform 2730"/>
                <p:cNvSpPr/>
                <p:nvPr/>
              </p:nvSpPr>
              <p:spPr bwMode="auto">
                <a:xfrm>
                  <a:off x="3292" y="3459"/>
                  <a:ext cx="82" cy="68"/>
                </a:xfrm>
                <a:custGeom>
                  <a:avLst/>
                  <a:gdLst>
                    <a:gd name="T0" fmla="*/ 41 w 65"/>
                    <a:gd name="T1" fmla="*/ 0 h 54"/>
                    <a:gd name="T2" fmla="*/ 35 w 65"/>
                    <a:gd name="T3" fmla="*/ 2 h 54"/>
                    <a:gd name="T4" fmla="*/ 35 w 65"/>
                    <a:gd name="T5" fmla="*/ 2 h 54"/>
                    <a:gd name="T6" fmla="*/ 27 w 65"/>
                    <a:gd name="T7" fmla="*/ 12 h 54"/>
                    <a:gd name="T8" fmla="*/ 16 w 65"/>
                    <a:gd name="T9" fmla="*/ 30 h 54"/>
                    <a:gd name="T10" fmla="*/ 16 w 65"/>
                    <a:gd name="T11" fmla="*/ 30 h 54"/>
                    <a:gd name="T12" fmla="*/ 7 w 65"/>
                    <a:gd name="T13" fmla="*/ 34 h 54"/>
                    <a:gd name="T14" fmla="*/ 7 w 65"/>
                    <a:gd name="T15" fmla="*/ 34 h 54"/>
                    <a:gd name="T16" fmla="*/ 7 w 65"/>
                    <a:gd name="T17" fmla="*/ 34 h 54"/>
                    <a:gd name="T18" fmla="*/ 12 w 65"/>
                    <a:gd name="T19" fmla="*/ 54 h 54"/>
                    <a:gd name="T20" fmla="*/ 12 w 65"/>
                    <a:gd name="T21" fmla="*/ 54 h 54"/>
                    <a:gd name="T22" fmla="*/ 12 w 65"/>
                    <a:gd name="T23" fmla="*/ 54 h 54"/>
                    <a:gd name="T24" fmla="*/ 24 w 65"/>
                    <a:gd name="T25" fmla="*/ 42 h 54"/>
                    <a:gd name="T26" fmla="*/ 24 w 65"/>
                    <a:gd name="T27" fmla="*/ 42 h 54"/>
                    <a:gd name="T28" fmla="*/ 24 w 65"/>
                    <a:gd name="T29" fmla="*/ 42 h 54"/>
                    <a:gd name="T30" fmla="*/ 28 w 65"/>
                    <a:gd name="T31" fmla="*/ 41 h 54"/>
                    <a:gd name="T32" fmla="*/ 33 w 65"/>
                    <a:gd name="T33" fmla="*/ 43 h 54"/>
                    <a:gd name="T34" fmla="*/ 33 w 65"/>
                    <a:gd name="T35" fmla="*/ 43 h 54"/>
                    <a:gd name="T36" fmla="*/ 33 w 65"/>
                    <a:gd name="T37" fmla="*/ 43 h 54"/>
                    <a:gd name="T38" fmla="*/ 40 w 65"/>
                    <a:gd name="T39" fmla="*/ 38 h 54"/>
                    <a:gd name="T40" fmla="*/ 40 w 65"/>
                    <a:gd name="T41" fmla="*/ 38 h 54"/>
                    <a:gd name="T42" fmla="*/ 38 w 65"/>
                    <a:gd name="T43" fmla="*/ 37 h 54"/>
                    <a:gd name="T44" fmla="*/ 36 w 65"/>
                    <a:gd name="T45" fmla="*/ 37 h 54"/>
                    <a:gd name="T46" fmla="*/ 35 w 65"/>
                    <a:gd name="T47" fmla="*/ 37 h 54"/>
                    <a:gd name="T48" fmla="*/ 29 w 65"/>
                    <a:gd name="T49" fmla="*/ 35 h 54"/>
                    <a:gd name="T50" fmla="*/ 46 w 65"/>
                    <a:gd name="T51" fmla="*/ 19 h 54"/>
                    <a:gd name="T52" fmla="*/ 46 w 65"/>
                    <a:gd name="T53" fmla="*/ 19 h 54"/>
                    <a:gd name="T54" fmla="*/ 38 w 65"/>
                    <a:gd name="T55" fmla="*/ 14 h 54"/>
                    <a:gd name="T56" fmla="*/ 31 w 65"/>
                    <a:gd name="T57" fmla="*/ 16 h 54"/>
                    <a:gd name="T58" fmla="*/ 40 w 65"/>
                    <a:gd name="T59" fmla="*/ 8 h 54"/>
                    <a:gd name="T60" fmla="*/ 43 w 65"/>
                    <a:gd name="T61" fmla="*/ 9 h 54"/>
                    <a:gd name="T62" fmla="*/ 46 w 65"/>
                    <a:gd name="T63" fmla="*/ 19 h 54"/>
                    <a:gd name="T64" fmla="*/ 46 w 65"/>
                    <a:gd name="T65" fmla="*/ 19 h 54"/>
                    <a:gd name="T66" fmla="*/ 46 w 65"/>
                    <a:gd name="T67" fmla="*/ 19 h 54"/>
                    <a:gd name="T68" fmla="*/ 46 w 65"/>
                    <a:gd name="T69" fmla="*/ 19 h 54"/>
                    <a:gd name="T70" fmla="*/ 46 w 65"/>
                    <a:gd name="T71" fmla="*/ 19 h 54"/>
                    <a:gd name="T72" fmla="*/ 46 w 65"/>
                    <a:gd name="T73" fmla="*/ 19 h 54"/>
                    <a:gd name="T74" fmla="*/ 48 w 65"/>
                    <a:gd name="T75" fmla="*/ 21 h 54"/>
                    <a:gd name="T76" fmla="*/ 48 w 65"/>
                    <a:gd name="T77" fmla="*/ 21 h 54"/>
                    <a:gd name="T78" fmla="*/ 64 w 65"/>
                    <a:gd name="T79" fmla="*/ 12 h 54"/>
                    <a:gd name="T80" fmla="*/ 64 w 65"/>
                    <a:gd name="T81" fmla="*/ 12 h 54"/>
                    <a:gd name="T82" fmla="*/ 59 w 65"/>
                    <a:gd name="T83" fmla="*/ 5 h 54"/>
                    <a:gd name="T84" fmla="*/ 59 w 65"/>
                    <a:gd name="T85" fmla="*/ 5 h 54"/>
                    <a:gd name="T86" fmla="*/ 53 w 65"/>
                    <a:gd name="T87" fmla="*/ 6 h 54"/>
                    <a:gd name="T88" fmla="*/ 48 w 65"/>
                    <a:gd name="T89" fmla="*/ 4 h 54"/>
                    <a:gd name="T90" fmla="*/ 41 w 65"/>
                    <a:gd name="T91" fmla="*/ 0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65" h="54">
                      <a:moveTo>
                        <a:pt x="41" y="0"/>
                      </a:moveTo>
                      <a:cubicBezTo>
                        <a:pt x="39" y="0"/>
                        <a:pt x="37" y="1"/>
                        <a:pt x="35" y="2"/>
                      </a:cubicBezTo>
                      <a:cubicBezTo>
                        <a:pt x="35" y="2"/>
                        <a:pt x="35" y="2"/>
                        <a:pt x="35" y="2"/>
                      </a:cubicBezTo>
                      <a:cubicBezTo>
                        <a:pt x="31" y="4"/>
                        <a:pt x="25" y="4"/>
                        <a:pt x="27" y="12"/>
                      </a:cubicBezTo>
                      <a:cubicBezTo>
                        <a:pt x="29" y="21"/>
                        <a:pt x="23" y="27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3" y="32"/>
                        <a:pt x="10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7" y="34"/>
                        <a:pt x="7" y="34"/>
                        <a:pt x="7" y="34"/>
                      </a:cubicBezTo>
                      <a:cubicBezTo>
                        <a:pt x="0" y="43"/>
                        <a:pt x="9" y="48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6" y="50"/>
                        <a:pt x="17" y="44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4" y="42"/>
                        <a:pt x="24" y="42"/>
                        <a:pt x="24" y="42"/>
                      </a:cubicBezTo>
                      <a:cubicBezTo>
                        <a:pt x="25" y="41"/>
                        <a:pt x="27" y="41"/>
                        <a:pt x="28" y="41"/>
                      </a:cubicBezTo>
                      <a:cubicBezTo>
                        <a:pt x="30" y="41"/>
                        <a:pt x="32" y="42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3" y="43"/>
                        <a:pt x="33" y="43"/>
                        <a:pt x="33" y="43"/>
                      </a:cubicBezTo>
                      <a:cubicBezTo>
                        <a:pt x="35" y="40"/>
                        <a:pt x="40" y="43"/>
                        <a:pt x="40" y="38"/>
                      </a:cubicBezTo>
                      <a:cubicBezTo>
                        <a:pt x="40" y="38"/>
                        <a:pt x="40" y="38"/>
                        <a:pt x="40" y="38"/>
                      </a:cubicBezTo>
                      <a:cubicBezTo>
                        <a:pt x="39" y="37"/>
                        <a:pt x="38" y="37"/>
                        <a:pt x="38" y="37"/>
                      </a:cubicBezTo>
                      <a:cubicBezTo>
                        <a:pt x="37" y="37"/>
                        <a:pt x="37" y="37"/>
                        <a:pt x="36" y="37"/>
                      </a:cubicBezTo>
                      <a:cubicBezTo>
                        <a:pt x="36" y="37"/>
                        <a:pt x="35" y="37"/>
                        <a:pt x="35" y="37"/>
                      </a:cubicBezTo>
                      <a:cubicBezTo>
                        <a:pt x="33" y="37"/>
                        <a:pt x="31" y="37"/>
                        <a:pt x="29" y="35"/>
                      </a:cubicBezTo>
                      <a:cubicBezTo>
                        <a:pt x="35" y="30"/>
                        <a:pt x="40" y="25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4" y="16"/>
                        <a:pt x="42" y="14"/>
                        <a:pt x="38" y="14"/>
                      </a:cubicBezTo>
                      <a:cubicBezTo>
                        <a:pt x="36" y="14"/>
                        <a:pt x="34" y="15"/>
                        <a:pt x="31" y="16"/>
                      </a:cubicBezTo>
                      <a:cubicBezTo>
                        <a:pt x="34" y="11"/>
                        <a:pt x="37" y="8"/>
                        <a:pt x="40" y="8"/>
                      </a:cubicBezTo>
                      <a:cubicBezTo>
                        <a:pt x="41" y="8"/>
                        <a:pt x="42" y="8"/>
                        <a:pt x="43" y="9"/>
                      </a:cubicBezTo>
                      <a:cubicBezTo>
                        <a:pt x="47" y="11"/>
                        <a:pt x="48" y="15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7" y="20"/>
                        <a:pt x="47" y="20"/>
                        <a:pt x="48" y="21"/>
                      </a:cubicBezTo>
                      <a:cubicBezTo>
                        <a:pt x="48" y="21"/>
                        <a:pt x="48" y="21"/>
                        <a:pt x="48" y="21"/>
                      </a:cubicBezTo>
                      <a:cubicBezTo>
                        <a:pt x="51" y="13"/>
                        <a:pt x="60" y="17"/>
                        <a:pt x="64" y="12"/>
                      </a:cubicBezTo>
                      <a:cubicBezTo>
                        <a:pt x="64" y="12"/>
                        <a:pt x="64" y="12"/>
                        <a:pt x="64" y="12"/>
                      </a:cubicBezTo>
                      <a:cubicBezTo>
                        <a:pt x="65" y="8"/>
                        <a:pt x="54" y="12"/>
                        <a:pt x="59" y="5"/>
                      </a:cubicBezTo>
                      <a:cubicBezTo>
                        <a:pt x="59" y="5"/>
                        <a:pt x="59" y="5"/>
                        <a:pt x="59" y="5"/>
                      </a:cubicBezTo>
                      <a:cubicBezTo>
                        <a:pt x="57" y="5"/>
                        <a:pt x="55" y="6"/>
                        <a:pt x="53" y="6"/>
                      </a:cubicBezTo>
                      <a:cubicBezTo>
                        <a:pt x="51" y="6"/>
                        <a:pt x="50" y="6"/>
                        <a:pt x="48" y="4"/>
                      </a:cubicBezTo>
                      <a:cubicBezTo>
                        <a:pt x="46" y="1"/>
                        <a:pt x="44" y="0"/>
                        <a:pt x="41" y="0"/>
                      </a:cubicBezTo>
                    </a:path>
                  </a:pathLst>
                </a:custGeom>
                <a:solidFill>
                  <a:srgbClr val="B044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6" name="Freeform 2731"/>
                <p:cNvSpPr/>
                <p:nvPr/>
              </p:nvSpPr>
              <p:spPr bwMode="auto">
                <a:xfrm>
                  <a:off x="3296" y="3481"/>
                  <a:ext cx="130" cy="90"/>
                </a:xfrm>
                <a:custGeom>
                  <a:avLst/>
                  <a:gdLst>
                    <a:gd name="T0" fmla="*/ 75 w 103"/>
                    <a:gd name="T1" fmla="*/ 2 h 71"/>
                    <a:gd name="T2" fmla="*/ 61 w 103"/>
                    <a:gd name="T3" fmla="*/ 8 h 71"/>
                    <a:gd name="T4" fmla="*/ 56 w 103"/>
                    <a:gd name="T5" fmla="*/ 1 h 71"/>
                    <a:gd name="T6" fmla="*/ 46 w 103"/>
                    <a:gd name="T7" fmla="*/ 3 h 71"/>
                    <a:gd name="T8" fmla="*/ 45 w 103"/>
                    <a:gd name="T9" fmla="*/ 3 h 71"/>
                    <a:gd name="T10" fmla="*/ 43 w 103"/>
                    <a:gd name="T11" fmla="*/ 1 h 71"/>
                    <a:gd name="T12" fmla="*/ 43 w 103"/>
                    <a:gd name="T13" fmla="*/ 1 h 71"/>
                    <a:gd name="T14" fmla="*/ 26 w 103"/>
                    <a:gd name="T15" fmla="*/ 17 h 71"/>
                    <a:gd name="T16" fmla="*/ 33 w 103"/>
                    <a:gd name="T17" fmla="*/ 19 h 71"/>
                    <a:gd name="T18" fmla="*/ 37 w 103"/>
                    <a:gd name="T19" fmla="*/ 20 h 71"/>
                    <a:gd name="T20" fmla="*/ 37 w 103"/>
                    <a:gd name="T21" fmla="*/ 20 h 71"/>
                    <a:gd name="T22" fmla="*/ 43 w 103"/>
                    <a:gd name="T23" fmla="*/ 17 h 71"/>
                    <a:gd name="T24" fmla="*/ 41 w 103"/>
                    <a:gd name="T25" fmla="*/ 28 h 71"/>
                    <a:gd name="T26" fmla="*/ 68 w 103"/>
                    <a:gd name="T27" fmla="*/ 16 h 71"/>
                    <a:gd name="T28" fmla="*/ 68 w 103"/>
                    <a:gd name="T29" fmla="*/ 16 h 71"/>
                    <a:gd name="T30" fmla="*/ 40 w 103"/>
                    <a:gd name="T31" fmla="*/ 29 h 71"/>
                    <a:gd name="T32" fmla="*/ 40 w 103"/>
                    <a:gd name="T33" fmla="*/ 28 h 71"/>
                    <a:gd name="T34" fmla="*/ 20 w 103"/>
                    <a:gd name="T35" fmla="*/ 40 h 71"/>
                    <a:gd name="T36" fmla="*/ 20 w 103"/>
                    <a:gd name="T37" fmla="*/ 40 h 71"/>
                    <a:gd name="T38" fmla="*/ 8 w 103"/>
                    <a:gd name="T39" fmla="*/ 52 h 71"/>
                    <a:gd name="T40" fmla="*/ 1 w 103"/>
                    <a:gd name="T41" fmla="*/ 53 h 71"/>
                    <a:gd name="T42" fmla="*/ 1 w 103"/>
                    <a:gd name="T43" fmla="*/ 53 h 71"/>
                    <a:gd name="T44" fmla="*/ 5 w 103"/>
                    <a:gd name="T45" fmla="*/ 71 h 71"/>
                    <a:gd name="T46" fmla="*/ 28 w 103"/>
                    <a:gd name="T47" fmla="*/ 61 h 71"/>
                    <a:gd name="T48" fmla="*/ 28 w 103"/>
                    <a:gd name="T49" fmla="*/ 61 h 71"/>
                    <a:gd name="T50" fmla="*/ 65 w 103"/>
                    <a:gd name="T51" fmla="*/ 42 h 71"/>
                    <a:gd name="T52" fmla="*/ 72 w 103"/>
                    <a:gd name="T53" fmla="*/ 43 h 71"/>
                    <a:gd name="T54" fmla="*/ 79 w 103"/>
                    <a:gd name="T55" fmla="*/ 38 h 71"/>
                    <a:gd name="T56" fmla="*/ 79 w 103"/>
                    <a:gd name="T57" fmla="*/ 38 h 71"/>
                    <a:gd name="T58" fmla="*/ 87 w 103"/>
                    <a:gd name="T59" fmla="*/ 35 h 71"/>
                    <a:gd name="T60" fmla="*/ 87 w 103"/>
                    <a:gd name="T61" fmla="*/ 35 h 71"/>
                    <a:gd name="T62" fmla="*/ 87 w 103"/>
                    <a:gd name="T63" fmla="*/ 35 h 71"/>
                    <a:gd name="T64" fmla="*/ 98 w 103"/>
                    <a:gd name="T65" fmla="*/ 29 h 71"/>
                    <a:gd name="T66" fmla="*/ 98 w 103"/>
                    <a:gd name="T67" fmla="*/ 29 h 71"/>
                    <a:gd name="T68" fmla="*/ 103 w 103"/>
                    <a:gd name="T69" fmla="*/ 26 h 71"/>
                    <a:gd name="T70" fmla="*/ 83 w 103"/>
                    <a:gd name="T71" fmla="*/ 2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03" h="71">
                      <a:moveTo>
                        <a:pt x="81" y="0"/>
                      </a:moveTo>
                      <a:cubicBezTo>
                        <a:pt x="79" y="0"/>
                        <a:pt x="77" y="1"/>
                        <a:pt x="75" y="2"/>
                      </a:cubicBezTo>
                      <a:cubicBezTo>
                        <a:pt x="71" y="3"/>
                        <a:pt x="65" y="3"/>
                        <a:pt x="62" y="7"/>
                      </a:cubicBezTo>
                      <a:cubicBezTo>
                        <a:pt x="62" y="8"/>
                        <a:pt x="61" y="8"/>
                        <a:pt x="61" y="8"/>
                      </a:cubicBezTo>
                      <a:cubicBezTo>
                        <a:pt x="61" y="8"/>
                        <a:pt x="61" y="8"/>
                        <a:pt x="61" y="7"/>
                      </a:cubicBezTo>
                      <a:cubicBezTo>
                        <a:pt x="60" y="2"/>
                        <a:pt x="59" y="1"/>
                        <a:pt x="56" y="1"/>
                      </a:cubicBezTo>
                      <a:cubicBezTo>
                        <a:pt x="55" y="1"/>
                        <a:pt x="53" y="1"/>
                        <a:pt x="51" y="2"/>
                      </a:cubicBezTo>
                      <a:cubicBezTo>
                        <a:pt x="49" y="2"/>
                        <a:pt x="48" y="3"/>
                        <a:pt x="46" y="3"/>
                      </a:cubicBezTo>
                      <a:cubicBezTo>
                        <a:pt x="46" y="3"/>
                        <a:pt x="46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4" y="2"/>
                        <a:pt x="44" y="2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43" y="1"/>
                        <a:pt x="43" y="1"/>
                        <a:pt x="43" y="1"/>
                      </a:cubicBezTo>
                      <a:cubicBezTo>
                        <a:pt x="37" y="7"/>
                        <a:pt x="32" y="12"/>
                        <a:pt x="26" y="17"/>
                      </a:cubicBezTo>
                      <a:cubicBezTo>
                        <a:pt x="28" y="19"/>
                        <a:pt x="30" y="19"/>
                        <a:pt x="32" y="19"/>
                      </a:cubicBezTo>
                      <a:cubicBezTo>
                        <a:pt x="32" y="19"/>
                        <a:pt x="33" y="19"/>
                        <a:pt x="33" y="19"/>
                      </a:cubicBezTo>
                      <a:cubicBezTo>
                        <a:pt x="34" y="19"/>
                        <a:pt x="34" y="19"/>
                        <a:pt x="35" y="19"/>
                      </a:cubicBezTo>
                      <a:cubicBezTo>
                        <a:pt x="35" y="19"/>
                        <a:pt x="36" y="19"/>
                        <a:pt x="37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7" y="20"/>
                        <a:pt x="37" y="20"/>
                        <a:pt x="37" y="20"/>
                      </a:cubicBezTo>
                      <a:cubicBezTo>
                        <a:pt x="37" y="17"/>
                        <a:pt x="38" y="16"/>
                        <a:pt x="40" y="16"/>
                      </a:cubicBezTo>
                      <a:cubicBezTo>
                        <a:pt x="41" y="16"/>
                        <a:pt x="42" y="16"/>
                        <a:pt x="43" y="17"/>
                      </a:cubicBezTo>
                      <a:cubicBezTo>
                        <a:pt x="46" y="18"/>
                        <a:pt x="47" y="19"/>
                        <a:pt x="45" y="22"/>
                      </a:cubicBezTo>
                      <a:cubicBezTo>
                        <a:pt x="43" y="24"/>
                        <a:pt x="42" y="26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9" y="25"/>
                        <a:pt x="57" y="21"/>
                        <a:pt x="68" y="16"/>
                      </a:cubicBezTo>
                      <a:cubicBezTo>
                        <a:pt x="68" y="16"/>
                        <a:pt x="68" y="16"/>
                        <a:pt x="68" y="16"/>
                      </a:cubicBezTo>
                      <a:cubicBezTo>
                        <a:pt x="68" y="16"/>
                        <a:pt x="68" y="16"/>
                        <a:pt x="68" y="16"/>
                      </a:cubicBezTo>
                      <a:cubicBezTo>
                        <a:pt x="62" y="26"/>
                        <a:pt x="57" y="34"/>
                        <a:pt x="48" y="38"/>
                      </a:cubicBezTo>
                      <a:cubicBezTo>
                        <a:pt x="47" y="34"/>
                        <a:pt x="38" y="36"/>
                        <a:pt x="40" y="29"/>
                      </a:cubicBezTo>
                      <a:cubicBezTo>
                        <a:pt x="40" y="29"/>
                        <a:pt x="40" y="29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35" y="28"/>
                        <a:pt x="33" y="31"/>
                        <a:pt x="30" y="34"/>
                      </a:cubicBezTo>
                      <a:cubicBezTo>
                        <a:pt x="27" y="37"/>
                        <a:pt x="24" y="40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16" y="44"/>
                        <a:pt x="12" y="48"/>
                        <a:pt x="8" y="52"/>
                      </a:cubicBezTo>
                      <a:cubicBezTo>
                        <a:pt x="8" y="52"/>
                        <a:pt x="8" y="52"/>
                        <a:pt x="8" y="52"/>
                      </a:cubicBezTo>
                      <a:cubicBezTo>
                        <a:pt x="7" y="53"/>
                        <a:pt x="5" y="53"/>
                        <a:pt x="3" y="53"/>
                      </a:cubicBezTo>
                      <a:cubicBezTo>
                        <a:pt x="3" y="53"/>
                        <a:pt x="2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3"/>
                        <a:pt x="1" y="53"/>
                        <a:pt x="1" y="53"/>
                      </a:cubicBezTo>
                      <a:cubicBezTo>
                        <a:pt x="1" y="55"/>
                        <a:pt x="1" y="57"/>
                        <a:pt x="0" y="59"/>
                      </a:cubicBezTo>
                      <a:cubicBezTo>
                        <a:pt x="4" y="62"/>
                        <a:pt x="5" y="66"/>
                        <a:pt x="5" y="71"/>
                      </a:cubicBezTo>
                      <a:cubicBezTo>
                        <a:pt x="5" y="71"/>
                        <a:pt x="5" y="71"/>
                        <a:pt x="5" y="71"/>
                      </a:cubicBezTo>
                      <a:cubicBezTo>
                        <a:pt x="10" y="62"/>
                        <a:pt x="19" y="62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37" y="58"/>
                        <a:pt x="44" y="50"/>
                        <a:pt x="54" y="45"/>
                      </a:cubicBezTo>
                      <a:cubicBezTo>
                        <a:pt x="58" y="43"/>
                        <a:pt x="61" y="42"/>
                        <a:pt x="65" y="42"/>
                      </a:cubicBezTo>
                      <a:cubicBezTo>
                        <a:pt x="67" y="42"/>
                        <a:pt x="69" y="42"/>
                        <a:pt x="72" y="43"/>
                      </a:cubicBezTo>
                      <a:cubicBezTo>
                        <a:pt x="72" y="43"/>
                        <a:pt x="72" y="43"/>
                        <a:pt x="72" y="43"/>
                      </a:cubicBezTo>
                      <a:cubicBezTo>
                        <a:pt x="74" y="41"/>
                        <a:pt x="75" y="38"/>
                        <a:pt x="78" y="38"/>
                      </a:cubicBezTo>
                      <a:cubicBezTo>
                        <a:pt x="78" y="38"/>
                        <a:pt x="78" y="38"/>
                        <a:pt x="79" y="38"/>
                      </a:cubicBezTo>
                      <a:cubicBezTo>
                        <a:pt x="79" y="38"/>
                        <a:pt x="79" y="38"/>
                        <a:pt x="79" y="38"/>
                      </a:cubicBezTo>
                      <a:cubicBezTo>
                        <a:pt x="79" y="38"/>
                        <a:pt x="79" y="38"/>
                        <a:pt x="79" y="38"/>
                      </a:cubicBezTo>
                      <a:cubicBezTo>
                        <a:pt x="82" y="37"/>
                        <a:pt x="85" y="36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87" y="35"/>
                        <a:pt x="87" y="35"/>
                        <a:pt x="87" y="35"/>
                      </a:cubicBezTo>
                      <a:cubicBezTo>
                        <a:pt x="90" y="31"/>
                        <a:pt x="92" y="29"/>
                        <a:pt x="96" y="29"/>
                      </a:cubicBezTo>
                      <a:cubicBezTo>
                        <a:pt x="97" y="29"/>
                        <a:pt x="97" y="29"/>
                        <a:pt x="98" y="29"/>
                      </a:cubicBezTo>
                      <a:cubicBezTo>
                        <a:pt x="98" y="29"/>
                        <a:pt x="98" y="29"/>
                        <a:pt x="98" y="29"/>
                      </a:cubicBezTo>
                      <a:cubicBezTo>
                        <a:pt x="98" y="29"/>
                        <a:pt x="98" y="29"/>
                        <a:pt x="98" y="29"/>
                      </a:cubicBezTo>
                      <a:cubicBezTo>
                        <a:pt x="100" y="28"/>
                        <a:pt x="101" y="27"/>
                        <a:pt x="103" y="26"/>
                      </a:cubicBezTo>
                      <a:cubicBezTo>
                        <a:pt x="103" y="26"/>
                        <a:pt x="103" y="26"/>
                        <a:pt x="103" y="26"/>
                      </a:cubicBezTo>
                      <a:cubicBezTo>
                        <a:pt x="103" y="26"/>
                        <a:pt x="103" y="26"/>
                        <a:pt x="103" y="26"/>
                      </a:cubicBezTo>
                      <a:cubicBezTo>
                        <a:pt x="97" y="18"/>
                        <a:pt x="86" y="13"/>
                        <a:pt x="83" y="2"/>
                      </a:cubicBezTo>
                      <a:cubicBezTo>
                        <a:pt x="83" y="1"/>
                        <a:pt x="82" y="0"/>
                        <a:pt x="81" y="0"/>
                      </a:cubicBezTo>
                    </a:path>
                  </a:pathLst>
                </a:custGeom>
                <a:solidFill>
                  <a:srgbClr val="B44A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7" name="Freeform 2732"/>
                <p:cNvSpPr>
                  <a:spLocks noEditPoints="1"/>
                </p:cNvSpPr>
                <p:nvPr/>
              </p:nvSpPr>
              <p:spPr bwMode="auto">
                <a:xfrm>
                  <a:off x="3426" y="3498"/>
                  <a:ext cx="25" cy="16"/>
                </a:xfrm>
                <a:custGeom>
                  <a:avLst/>
                  <a:gdLst>
                    <a:gd name="T0" fmla="*/ 2 w 20"/>
                    <a:gd name="T1" fmla="*/ 5 h 13"/>
                    <a:gd name="T2" fmla="*/ 2 w 20"/>
                    <a:gd name="T3" fmla="*/ 5 h 13"/>
                    <a:gd name="T4" fmla="*/ 2 w 20"/>
                    <a:gd name="T5" fmla="*/ 5 h 13"/>
                    <a:gd name="T6" fmla="*/ 2 w 20"/>
                    <a:gd name="T7" fmla="*/ 5 h 13"/>
                    <a:gd name="T8" fmla="*/ 17 w 20"/>
                    <a:gd name="T9" fmla="*/ 0 h 13"/>
                    <a:gd name="T10" fmla="*/ 11 w 20"/>
                    <a:gd name="T11" fmla="*/ 3 h 13"/>
                    <a:gd name="T12" fmla="*/ 5 w 20"/>
                    <a:gd name="T13" fmla="*/ 6 h 13"/>
                    <a:gd name="T14" fmla="*/ 2 w 20"/>
                    <a:gd name="T15" fmla="*/ 5 h 13"/>
                    <a:gd name="T16" fmla="*/ 0 w 20"/>
                    <a:gd name="T17" fmla="*/ 13 h 13"/>
                    <a:gd name="T18" fmla="*/ 0 w 20"/>
                    <a:gd name="T19" fmla="*/ 13 h 13"/>
                    <a:gd name="T20" fmla="*/ 0 w 20"/>
                    <a:gd name="T21" fmla="*/ 13 h 13"/>
                    <a:gd name="T22" fmla="*/ 0 w 20"/>
                    <a:gd name="T23" fmla="*/ 13 h 13"/>
                    <a:gd name="T24" fmla="*/ 14 w 20"/>
                    <a:gd name="T25" fmla="*/ 7 h 13"/>
                    <a:gd name="T26" fmla="*/ 14 w 20"/>
                    <a:gd name="T27" fmla="*/ 7 h 13"/>
                    <a:gd name="T28" fmla="*/ 20 w 20"/>
                    <a:gd name="T29" fmla="*/ 1 h 13"/>
                    <a:gd name="T30" fmla="*/ 20 w 20"/>
                    <a:gd name="T31" fmla="*/ 1 h 13"/>
                    <a:gd name="T32" fmla="*/ 17 w 20"/>
                    <a:gd name="T3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0" h="13">
                      <a:moveTo>
                        <a:pt x="2" y="5"/>
                      </a:move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moveTo>
                        <a:pt x="17" y="0"/>
                      </a:moveTo>
                      <a:cubicBezTo>
                        <a:pt x="15" y="0"/>
                        <a:pt x="13" y="2"/>
                        <a:pt x="11" y="3"/>
                      </a:cubicBezTo>
                      <a:cubicBezTo>
                        <a:pt x="9" y="4"/>
                        <a:pt x="7" y="6"/>
                        <a:pt x="5" y="6"/>
                      </a:cubicBezTo>
                      <a:cubicBezTo>
                        <a:pt x="4" y="6"/>
                        <a:pt x="3" y="6"/>
                        <a:pt x="2" y="5"/>
                      </a:cubicBezTo>
                      <a:cubicBezTo>
                        <a:pt x="2" y="8"/>
                        <a:pt x="1" y="10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5" y="11"/>
                        <a:pt x="9" y="9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6" y="5"/>
                        <a:pt x="18" y="3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9" y="1"/>
                        <a:pt x="18" y="0"/>
                        <a:pt x="17" y="0"/>
                      </a:cubicBezTo>
                    </a:path>
                  </a:pathLst>
                </a:custGeom>
                <a:solidFill>
                  <a:srgbClr val="B44A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8" name="Freeform 2733"/>
                <p:cNvSpPr>
                  <a:spLocks noEditPoints="1"/>
                </p:cNvSpPr>
                <p:nvPr/>
              </p:nvSpPr>
              <p:spPr bwMode="auto">
                <a:xfrm>
                  <a:off x="3424" y="3495"/>
                  <a:ext cx="8" cy="9"/>
                </a:xfrm>
                <a:custGeom>
                  <a:avLst/>
                  <a:gdLst>
                    <a:gd name="T0" fmla="*/ 4 w 7"/>
                    <a:gd name="T1" fmla="*/ 7 h 7"/>
                    <a:gd name="T2" fmla="*/ 4 w 7"/>
                    <a:gd name="T3" fmla="*/ 7 h 7"/>
                    <a:gd name="T4" fmla="*/ 4 w 7"/>
                    <a:gd name="T5" fmla="*/ 7 h 7"/>
                    <a:gd name="T6" fmla="*/ 4 w 7"/>
                    <a:gd name="T7" fmla="*/ 7 h 7"/>
                    <a:gd name="T8" fmla="*/ 3 w 7"/>
                    <a:gd name="T9" fmla="*/ 0 h 7"/>
                    <a:gd name="T10" fmla="*/ 1 w 7"/>
                    <a:gd name="T11" fmla="*/ 1 h 7"/>
                    <a:gd name="T12" fmla="*/ 4 w 7"/>
                    <a:gd name="T13" fmla="*/ 7 h 7"/>
                    <a:gd name="T14" fmla="*/ 3 w 7"/>
                    <a:gd name="T15" fmla="*/ 1 h 7"/>
                    <a:gd name="T16" fmla="*/ 3 w 7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7">
                      <a:moveTo>
                        <a:pt x="4" y="7"/>
                      </a:move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moveTo>
                        <a:pt x="3" y="0"/>
                      </a:move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4"/>
                        <a:pt x="2" y="5"/>
                        <a:pt x="4" y="7"/>
                      </a:cubicBezTo>
                      <a:cubicBezTo>
                        <a:pt x="6" y="5"/>
                        <a:pt x="7" y="2"/>
                        <a:pt x="3" y="1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B44A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49" name="Freeform 2734"/>
                <p:cNvSpPr/>
                <p:nvPr/>
              </p:nvSpPr>
              <p:spPr bwMode="auto">
                <a:xfrm>
                  <a:off x="3759" y="3479"/>
                  <a:ext cx="37" cy="43"/>
                </a:xfrm>
                <a:custGeom>
                  <a:avLst/>
                  <a:gdLst>
                    <a:gd name="T0" fmla="*/ 15 w 29"/>
                    <a:gd name="T1" fmla="*/ 0 h 34"/>
                    <a:gd name="T2" fmla="*/ 12 w 29"/>
                    <a:gd name="T3" fmla="*/ 1 h 34"/>
                    <a:gd name="T4" fmla="*/ 12 w 29"/>
                    <a:gd name="T5" fmla="*/ 1 h 34"/>
                    <a:gd name="T6" fmla="*/ 9 w 29"/>
                    <a:gd name="T7" fmla="*/ 34 h 34"/>
                    <a:gd name="T8" fmla="*/ 9 w 29"/>
                    <a:gd name="T9" fmla="*/ 34 h 34"/>
                    <a:gd name="T10" fmla="*/ 11 w 29"/>
                    <a:gd name="T11" fmla="*/ 34 h 34"/>
                    <a:gd name="T12" fmla="*/ 16 w 29"/>
                    <a:gd name="T13" fmla="*/ 33 h 34"/>
                    <a:gd name="T14" fmla="*/ 16 w 29"/>
                    <a:gd name="T15" fmla="*/ 33 h 34"/>
                    <a:gd name="T16" fmla="*/ 29 w 29"/>
                    <a:gd name="T17" fmla="*/ 28 h 34"/>
                    <a:gd name="T18" fmla="*/ 29 w 29"/>
                    <a:gd name="T19" fmla="*/ 28 h 34"/>
                    <a:gd name="T20" fmla="*/ 29 w 29"/>
                    <a:gd name="T21" fmla="*/ 28 h 34"/>
                    <a:gd name="T22" fmla="*/ 23 w 29"/>
                    <a:gd name="T23" fmla="*/ 8 h 34"/>
                    <a:gd name="T24" fmla="*/ 23 w 29"/>
                    <a:gd name="T25" fmla="*/ 8 h 34"/>
                    <a:gd name="T26" fmla="*/ 15 w 29"/>
                    <a:gd name="T27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34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2"/>
                        <a:pt x="0" y="22"/>
                        <a:pt x="9" y="34"/>
                      </a:cubicBezTo>
                      <a:cubicBezTo>
                        <a:pt x="9" y="34"/>
                        <a:pt x="9" y="34"/>
                        <a:pt x="9" y="34"/>
                      </a:cubicBezTo>
                      <a:cubicBezTo>
                        <a:pt x="9" y="34"/>
                        <a:pt x="10" y="34"/>
                        <a:pt x="11" y="34"/>
                      </a:cubicBezTo>
                      <a:cubicBezTo>
                        <a:pt x="13" y="34"/>
                        <a:pt x="14" y="34"/>
                        <a:pt x="16" y="33"/>
                      </a:cubicBezTo>
                      <a:cubicBezTo>
                        <a:pt x="16" y="33"/>
                        <a:pt x="16" y="33"/>
                        <a:pt x="16" y="33"/>
                      </a:cubicBezTo>
                      <a:cubicBezTo>
                        <a:pt x="20" y="31"/>
                        <a:pt x="26" y="33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7" y="22"/>
                        <a:pt x="13" y="1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19" y="8"/>
                        <a:pt x="19" y="0"/>
                        <a:pt x="15" y="0"/>
                      </a:cubicBezTo>
                    </a:path>
                  </a:pathLst>
                </a:custGeom>
                <a:solidFill>
                  <a:srgbClr val="BE5F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0" name="Freeform 2735"/>
                <p:cNvSpPr/>
                <p:nvPr/>
              </p:nvSpPr>
              <p:spPr bwMode="auto">
                <a:xfrm>
                  <a:off x="3737" y="3519"/>
                  <a:ext cx="43" cy="42"/>
                </a:xfrm>
                <a:custGeom>
                  <a:avLst/>
                  <a:gdLst>
                    <a:gd name="T0" fmla="*/ 9 w 34"/>
                    <a:gd name="T1" fmla="*/ 0 h 33"/>
                    <a:gd name="T2" fmla="*/ 9 w 34"/>
                    <a:gd name="T3" fmla="*/ 0 h 33"/>
                    <a:gd name="T4" fmla="*/ 5 w 34"/>
                    <a:gd name="T5" fmla="*/ 0 h 33"/>
                    <a:gd name="T6" fmla="*/ 5 w 34"/>
                    <a:gd name="T7" fmla="*/ 0 h 33"/>
                    <a:gd name="T8" fmla="*/ 6 w 34"/>
                    <a:gd name="T9" fmla="*/ 1 h 33"/>
                    <a:gd name="T10" fmla="*/ 11 w 34"/>
                    <a:gd name="T11" fmla="*/ 7 h 33"/>
                    <a:gd name="T12" fmla="*/ 10 w 34"/>
                    <a:gd name="T13" fmla="*/ 21 h 33"/>
                    <a:gd name="T14" fmla="*/ 0 w 34"/>
                    <a:gd name="T15" fmla="*/ 33 h 33"/>
                    <a:gd name="T16" fmla="*/ 21 w 34"/>
                    <a:gd name="T17" fmla="*/ 20 h 33"/>
                    <a:gd name="T18" fmla="*/ 21 w 34"/>
                    <a:gd name="T19" fmla="*/ 20 h 33"/>
                    <a:gd name="T20" fmla="*/ 34 w 34"/>
                    <a:gd name="T21" fmla="*/ 1 h 33"/>
                    <a:gd name="T22" fmla="*/ 34 w 34"/>
                    <a:gd name="T23" fmla="*/ 1 h 33"/>
                    <a:gd name="T24" fmla="*/ 34 w 34"/>
                    <a:gd name="T25" fmla="*/ 1 h 33"/>
                    <a:gd name="T26" fmla="*/ 29 w 34"/>
                    <a:gd name="T27" fmla="*/ 2 h 33"/>
                    <a:gd name="T28" fmla="*/ 27 w 34"/>
                    <a:gd name="T29" fmla="*/ 2 h 33"/>
                    <a:gd name="T30" fmla="*/ 27 w 34"/>
                    <a:gd name="T31" fmla="*/ 2 h 33"/>
                    <a:gd name="T32" fmla="*/ 20 w 34"/>
                    <a:gd name="T33" fmla="*/ 7 h 33"/>
                    <a:gd name="T34" fmla="*/ 20 w 34"/>
                    <a:gd name="T35" fmla="*/ 7 h 33"/>
                    <a:gd name="T36" fmla="*/ 18 w 34"/>
                    <a:gd name="T37" fmla="*/ 7 h 33"/>
                    <a:gd name="T38" fmla="*/ 9 w 34"/>
                    <a:gd name="T39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4" h="33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7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4"/>
                        <a:pt x="9" y="6"/>
                        <a:pt x="11" y="7"/>
                      </a:cubicBezTo>
                      <a:cubicBezTo>
                        <a:pt x="19" y="12"/>
                        <a:pt x="14" y="17"/>
                        <a:pt x="10" y="21"/>
                      </a:cubicBezTo>
                      <a:cubicBezTo>
                        <a:pt x="3" y="25"/>
                        <a:pt x="2" y="26"/>
                        <a:pt x="0" y="33"/>
                      </a:cubicBezTo>
                      <a:cubicBezTo>
                        <a:pt x="7" y="28"/>
                        <a:pt x="14" y="24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7" y="15"/>
                        <a:pt x="34" y="10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4" y="1"/>
                        <a:pt x="34" y="1"/>
                        <a:pt x="34" y="1"/>
                      </a:cubicBezTo>
                      <a:cubicBezTo>
                        <a:pt x="32" y="2"/>
                        <a:pt x="31" y="2"/>
                        <a:pt x="29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5" y="4"/>
                        <a:pt x="22" y="5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19" y="7"/>
                        <a:pt x="19" y="7"/>
                        <a:pt x="18" y="7"/>
                      </a:cubicBezTo>
                      <a:cubicBezTo>
                        <a:pt x="13" y="7"/>
                        <a:pt x="14" y="0"/>
                        <a:pt x="9" y="0"/>
                      </a:cubicBezTo>
                    </a:path>
                  </a:pathLst>
                </a:custGeom>
                <a:solidFill>
                  <a:srgbClr val="C873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1" name="Freeform 2736"/>
                <p:cNvSpPr/>
                <p:nvPr/>
              </p:nvSpPr>
              <p:spPr bwMode="auto">
                <a:xfrm>
                  <a:off x="3748" y="3512"/>
                  <a:ext cx="15" cy="16"/>
                </a:xfrm>
                <a:custGeom>
                  <a:avLst/>
                  <a:gdLst>
                    <a:gd name="T0" fmla="*/ 10 w 12"/>
                    <a:gd name="T1" fmla="*/ 0 h 13"/>
                    <a:gd name="T2" fmla="*/ 10 w 12"/>
                    <a:gd name="T3" fmla="*/ 0 h 13"/>
                    <a:gd name="T4" fmla="*/ 6 w 12"/>
                    <a:gd name="T5" fmla="*/ 2 h 13"/>
                    <a:gd name="T6" fmla="*/ 5 w 12"/>
                    <a:gd name="T7" fmla="*/ 2 h 13"/>
                    <a:gd name="T8" fmla="*/ 5 w 12"/>
                    <a:gd name="T9" fmla="*/ 2 h 13"/>
                    <a:gd name="T10" fmla="*/ 0 w 12"/>
                    <a:gd name="T11" fmla="*/ 6 h 13"/>
                    <a:gd name="T12" fmla="*/ 0 w 12"/>
                    <a:gd name="T13" fmla="*/ 6 h 13"/>
                    <a:gd name="T14" fmla="*/ 9 w 12"/>
                    <a:gd name="T15" fmla="*/ 13 h 13"/>
                    <a:gd name="T16" fmla="*/ 11 w 12"/>
                    <a:gd name="T17" fmla="*/ 13 h 13"/>
                    <a:gd name="T18" fmla="*/ 11 w 12"/>
                    <a:gd name="T19" fmla="*/ 13 h 13"/>
                    <a:gd name="T20" fmla="*/ 10 w 12"/>
                    <a:gd name="T2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1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2"/>
                        <a:pt x="8" y="2"/>
                        <a:pt x="6" y="2"/>
                      </a:cubicBezTo>
                      <a:cubicBezTo>
                        <a:pt x="6" y="2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3" y="2"/>
                        <a:pt x="1" y="3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6"/>
                        <a:pt x="4" y="13"/>
                        <a:pt x="9" y="13"/>
                      </a:cubicBezTo>
                      <a:cubicBezTo>
                        <a:pt x="10" y="13"/>
                        <a:pt x="10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7" y="9"/>
                        <a:pt x="12" y="4"/>
                        <a:pt x="10" y="0"/>
                      </a:cubicBezTo>
                    </a:path>
                  </a:pathLst>
                </a:custGeom>
                <a:solidFill>
                  <a:srgbClr val="BD5C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2" name="Freeform 2737"/>
                <p:cNvSpPr>
                  <a:spLocks noEditPoints="1"/>
                </p:cNvSpPr>
                <p:nvPr/>
              </p:nvSpPr>
              <p:spPr bwMode="auto">
                <a:xfrm>
                  <a:off x="3436" y="3865"/>
                  <a:ext cx="132" cy="115"/>
                </a:xfrm>
                <a:custGeom>
                  <a:avLst/>
                  <a:gdLst>
                    <a:gd name="T0" fmla="*/ 60 w 104"/>
                    <a:gd name="T1" fmla="*/ 80 h 91"/>
                    <a:gd name="T2" fmla="*/ 60 w 104"/>
                    <a:gd name="T3" fmla="*/ 80 h 91"/>
                    <a:gd name="T4" fmla="*/ 18 w 104"/>
                    <a:gd name="T5" fmla="*/ 57 h 91"/>
                    <a:gd name="T6" fmla="*/ 21 w 104"/>
                    <a:gd name="T7" fmla="*/ 54 h 91"/>
                    <a:gd name="T8" fmla="*/ 20 w 104"/>
                    <a:gd name="T9" fmla="*/ 58 h 91"/>
                    <a:gd name="T10" fmla="*/ 69 w 104"/>
                    <a:gd name="T11" fmla="*/ 6 h 91"/>
                    <a:gd name="T12" fmla="*/ 71 w 104"/>
                    <a:gd name="T13" fmla="*/ 7 h 91"/>
                    <a:gd name="T14" fmla="*/ 72 w 104"/>
                    <a:gd name="T15" fmla="*/ 21 h 91"/>
                    <a:gd name="T16" fmla="*/ 42 w 104"/>
                    <a:gd name="T17" fmla="*/ 40 h 91"/>
                    <a:gd name="T18" fmla="*/ 33 w 104"/>
                    <a:gd name="T19" fmla="*/ 35 h 91"/>
                    <a:gd name="T20" fmla="*/ 39 w 104"/>
                    <a:gd name="T21" fmla="*/ 35 h 91"/>
                    <a:gd name="T22" fmla="*/ 45 w 104"/>
                    <a:gd name="T23" fmla="*/ 32 h 91"/>
                    <a:gd name="T24" fmla="*/ 35 w 104"/>
                    <a:gd name="T25" fmla="*/ 22 h 91"/>
                    <a:gd name="T26" fmla="*/ 45 w 104"/>
                    <a:gd name="T27" fmla="*/ 12 h 91"/>
                    <a:gd name="T28" fmla="*/ 31 w 104"/>
                    <a:gd name="T29" fmla="*/ 19 h 91"/>
                    <a:gd name="T30" fmla="*/ 26 w 104"/>
                    <a:gd name="T31" fmla="*/ 22 h 91"/>
                    <a:gd name="T32" fmla="*/ 26 w 104"/>
                    <a:gd name="T33" fmla="*/ 22 h 91"/>
                    <a:gd name="T34" fmla="*/ 0 w 104"/>
                    <a:gd name="T35" fmla="*/ 49 h 91"/>
                    <a:gd name="T36" fmla="*/ 6 w 104"/>
                    <a:gd name="T37" fmla="*/ 56 h 91"/>
                    <a:gd name="T38" fmla="*/ 10 w 104"/>
                    <a:gd name="T39" fmla="*/ 60 h 91"/>
                    <a:gd name="T40" fmla="*/ 15 w 104"/>
                    <a:gd name="T41" fmla="*/ 64 h 91"/>
                    <a:gd name="T42" fmla="*/ 5 w 104"/>
                    <a:gd name="T43" fmla="*/ 91 h 91"/>
                    <a:gd name="T44" fmla="*/ 11 w 104"/>
                    <a:gd name="T45" fmla="*/ 86 h 91"/>
                    <a:gd name="T46" fmla="*/ 33 w 104"/>
                    <a:gd name="T47" fmla="*/ 78 h 91"/>
                    <a:gd name="T48" fmla="*/ 33 w 104"/>
                    <a:gd name="T49" fmla="*/ 78 h 91"/>
                    <a:gd name="T50" fmla="*/ 33 w 104"/>
                    <a:gd name="T51" fmla="*/ 78 h 91"/>
                    <a:gd name="T52" fmla="*/ 55 w 104"/>
                    <a:gd name="T53" fmla="*/ 62 h 91"/>
                    <a:gd name="T54" fmla="*/ 63 w 104"/>
                    <a:gd name="T55" fmla="*/ 76 h 91"/>
                    <a:gd name="T56" fmla="*/ 63 w 104"/>
                    <a:gd name="T57" fmla="*/ 76 h 91"/>
                    <a:gd name="T58" fmla="*/ 60 w 104"/>
                    <a:gd name="T59" fmla="*/ 80 h 91"/>
                    <a:gd name="T60" fmla="*/ 72 w 104"/>
                    <a:gd name="T61" fmla="*/ 70 h 91"/>
                    <a:gd name="T62" fmla="*/ 74 w 104"/>
                    <a:gd name="T63" fmla="*/ 64 h 91"/>
                    <a:gd name="T64" fmla="*/ 81 w 104"/>
                    <a:gd name="T65" fmla="*/ 82 h 91"/>
                    <a:gd name="T66" fmla="*/ 97 w 104"/>
                    <a:gd name="T67" fmla="*/ 67 h 91"/>
                    <a:gd name="T68" fmla="*/ 94 w 104"/>
                    <a:gd name="T69" fmla="*/ 58 h 91"/>
                    <a:gd name="T70" fmla="*/ 93 w 104"/>
                    <a:gd name="T71" fmla="*/ 51 h 91"/>
                    <a:gd name="T72" fmla="*/ 96 w 104"/>
                    <a:gd name="T73" fmla="*/ 28 h 91"/>
                    <a:gd name="T74" fmla="*/ 75 w 104"/>
                    <a:gd name="T75" fmla="*/ 0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04" h="91">
                      <a:moveTo>
                        <a:pt x="60" y="80"/>
                      </a:moveTo>
                      <a:cubicBezTo>
                        <a:pt x="60" y="80"/>
                        <a:pt x="60" y="80"/>
                        <a:pt x="60" y="80"/>
                      </a:cubicBezTo>
                      <a:cubicBezTo>
                        <a:pt x="60" y="80"/>
                        <a:pt x="60" y="80"/>
                        <a:pt x="60" y="80"/>
                      </a:cubicBezTo>
                      <a:cubicBezTo>
                        <a:pt x="60" y="80"/>
                        <a:pt x="60" y="80"/>
                        <a:pt x="60" y="80"/>
                      </a:cubicBezTo>
                      <a:moveTo>
                        <a:pt x="20" y="58"/>
                      </a:moveTo>
                      <a:cubicBezTo>
                        <a:pt x="19" y="58"/>
                        <a:pt x="19" y="57"/>
                        <a:pt x="18" y="57"/>
                      </a:cubicBezTo>
                      <a:cubicBezTo>
                        <a:pt x="18" y="57"/>
                        <a:pt x="18" y="55"/>
                        <a:pt x="18" y="54"/>
                      </a:cubicBezTo>
                      <a:cubicBezTo>
                        <a:pt x="19" y="54"/>
                        <a:pt x="20" y="54"/>
                        <a:pt x="21" y="54"/>
                      </a:cubicBezTo>
                      <a:cubicBezTo>
                        <a:pt x="22" y="56"/>
                        <a:pt x="23" y="57"/>
                        <a:pt x="21" y="57"/>
                      </a:cubicBezTo>
                      <a:cubicBezTo>
                        <a:pt x="21" y="58"/>
                        <a:pt x="21" y="58"/>
                        <a:pt x="20" y="58"/>
                      </a:cubicBezTo>
                      <a:moveTo>
                        <a:pt x="75" y="0"/>
                      </a:moveTo>
                      <a:cubicBezTo>
                        <a:pt x="73" y="0"/>
                        <a:pt x="71" y="2"/>
                        <a:pt x="69" y="6"/>
                      </a:cubicBezTo>
                      <a:cubicBezTo>
                        <a:pt x="69" y="6"/>
                        <a:pt x="69" y="6"/>
                        <a:pt x="69" y="6"/>
                      </a:cubicBezTo>
                      <a:cubicBezTo>
                        <a:pt x="69" y="6"/>
                        <a:pt x="70" y="7"/>
                        <a:pt x="71" y="7"/>
                      </a:cubicBezTo>
                      <a:cubicBezTo>
                        <a:pt x="71" y="7"/>
                        <a:pt x="71" y="7"/>
                        <a:pt x="71" y="7"/>
                      </a:cubicBezTo>
                      <a:cubicBezTo>
                        <a:pt x="81" y="11"/>
                        <a:pt x="68" y="17"/>
                        <a:pt x="72" y="21"/>
                      </a:cubicBezTo>
                      <a:cubicBezTo>
                        <a:pt x="66" y="25"/>
                        <a:pt x="64" y="34"/>
                        <a:pt x="56" y="37"/>
                      </a:cubicBezTo>
                      <a:cubicBezTo>
                        <a:pt x="51" y="38"/>
                        <a:pt x="46" y="40"/>
                        <a:pt x="42" y="40"/>
                      </a:cubicBezTo>
                      <a:cubicBezTo>
                        <a:pt x="38" y="40"/>
                        <a:pt x="34" y="38"/>
                        <a:pt x="29" y="35"/>
                      </a:cubicBezTo>
                      <a:cubicBezTo>
                        <a:pt x="31" y="35"/>
                        <a:pt x="32" y="35"/>
                        <a:pt x="33" y="35"/>
                      </a:cubicBezTo>
                      <a:cubicBezTo>
                        <a:pt x="34" y="35"/>
                        <a:pt x="35" y="35"/>
                        <a:pt x="36" y="35"/>
                      </a:cubicBezTo>
                      <a:cubicBezTo>
                        <a:pt x="37" y="35"/>
                        <a:pt x="38" y="35"/>
                        <a:pt x="39" y="35"/>
                      </a:cubicBezTo>
                      <a:cubicBezTo>
                        <a:pt x="41" y="35"/>
                        <a:pt x="43" y="34"/>
                        <a:pt x="45" y="32"/>
                      </a:cubicBezTo>
                      <a:cubicBezTo>
                        <a:pt x="45" y="32"/>
                        <a:pt x="45" y="32"/>
                        <a:pt x="45" y="32"/>
                      </a:cubicBezTo>
                      <a:cubicBezTo>
                        <a:pt x="41" y="29"/>
                        <a:pt x="31" y="33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7" y="17"/>
                        <a:pt x="40" y="14"/>
                        <a:pt x="45" y="12"/>
                      </a:cubicBezTo>
                      <a:cubicBezTo>
                        <a:pt x="45" y="12"/>
                        <a:pt x="45" y="12"/>
                        <a:pt x="45" y="12"/>
                      </a:cubicBezTo>
                      <a:cubicBezTo>
                        <a:pt x="43" y="11"/>
                        <a:pt x="41" y="11"/>
                        <a:pt x="40" y="11"/>
                      </a:cubicBezTo>
                      <a:cubicBezTo>
                        <a:pt x="36" y="11"/>
                        <a:pt x="34" y="15"/>
                        <a:pt x="31" y="19"/>
                      </a:cubicBezTo>
                      <a:cubicBezTo>
                        <a:pt x="31" y="19"/>
                        <a:pt x="31" y="19"/>
                        <a:pt x="31" y="19"/>
                      </a:cubicBezTo>
                      <a:cubicBezTo>
                        <a:pt x="29" y="20"/>
                        <a:pt x="28" y="21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7" y="40"/>
                        <a:pt x="12" y="43"/>
                        <a:pt x="0" y="49"/>
                      </a:cubicBezTo>
                      <a:cubicBezTo>
                        <a:pt x="0" y="49"/>
                        <a:pt x="0" y="49"/>
                        <a:pt x="0" y="49"/>
                      </a:cubicBezTo>
                      <a:cubicBezTo>
                        <a:pt x="3" y="51"/>
                        <a:pt x="6" y="52"/>
                        <a:pt x="6" y="56"/>
                      </a:cubicBezTo>
                      <a:cubicBezTo>
                        <a:pt x="6" y="56"/>
                        <a:pt x="6" y="56"/>
                        <a:pt x="6" y="56"/>
                      </a:cubicBezTo>
                      <a:cubicBezTo>
                        <a:pt x="7" y="57"/>
                        <a:pt x="5" y="61"/>
                        <a:pt x="8" y="61"/>
                      </a:cubicBezTo>
                      <a:cubicBezTo>
                        <a:pt x="9" y="61"/>
                        <a:pt x="9" y="61"/>
                        <a:pt x="10" y="60"/>
                      </a:cubicBezTo>
                      <a:cubicBezTo>
                        <a:pt x="11" y="60"/>
                        <a:pt x="12" y="60"/>
                        <a:pt x="12" y="60"/>
                      </a:cubicBezTo>
                      <a:cubicBezTo>
                        <a:pt x="15" y="60"/>
                        <a:pt x="16" y="63"/>
                        <a:pt x="15" y="64"/>
                      </a:cubicBezTo>
                      <a:cubicBezTo>
                        <a:pt x="5" y="71"/>
                        <a:pt x="11" y="83"/>
                        <a:pt x="4" y="91"/>
                      </a:cubicBezTo>
                      <a:cubicBezTo>
                        <a:pt x="5" y="91"/>
                        <a:pt x="5" y="91"/>
                        <a:pt x="5" y="91"/>
                      </a:cubicBezTo>
                      <a:cubicBezTo>
                        <a:pt x="8" y="91"/>
                        <a:pt x="9" y="88"/>
                        <a:pt x="11" y="86"/>
                      </a:cubicBezTo>
                      <a:cubicBezTo>
                        <a:pt x="11" y="86"/>
                        <a:pt x="11" y="86"/>
                        <a:pt x="11" y="86"/>
                      </a:cubicBezTo>
                      <a:cubicBezTo>
                        <a:pt x="16" y="76"/>
                        <a:pt x="19" y="71"/>
                        <a:pt x="23" y="71"/>
                      </a:cubicBezTo>
                      <a:cubicBezTo>
                        <a:pt x="26" y="71"/>
                        <a:pt x="28" y="73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3" y="78"/>
                        <a:pt x="33" y="78"/>
                        <a:pt x="33" y="78"/>
                      </a:cubicBezTo>
                      <a:cubicBezTo>
                        <a:pt x="32" y="61"/>
                        <a:pt x="44" y="63"/>
                        <a:pt x="55" y="62"/>
                      </a:cubicBezTo>
                      <a:cubicBezTo>
                        <a:pt x="55" y="62"/>
                        <a:pt x="55" y="62"/>
                        <a:pt x="55" y="62"/>
                      </a:cubicBezTo>
                      <a:cubicBezTo>
                        <a:pt x="64" y="62"/>
                        <a:pt x="66" y="6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2" y="77"/>
                        <a:pt x="61" y="79"/>
                        <a:pt x="60" y="80"/>
                      </a:cubicBezTo>
                      <a:cubicBezTo>
                        <a:pt x="62" y="81"/>
                        <a:pt x="64" y="81"/>
                        <a:pt x="66" y="81"/>
                      </a:cubicBezTo>
                      <a:cubicBezTo>
                        <a:pt x="71" y="81"/>
                        <a:pt x="73" y="77"/>
                        <a:pt x="72" y="70"/>
                      </a:cubicBezTo>
                      <a:cubicBezTo>
                        <a:pt x="71" y="67"/>
                        <a:pt x="72" y="64"/>
                        <a:pt x="73" y="64"/>
                      </a:cubicBezTo>
                      <a:cubicBezTo>
                        <a:pt x="74" y="64"/>
                        <a:pt x="74" y="64"/>
                        <a:pt x="74" y="64"/>
                      </a:cubicBezTo>
                      <a:cubicBezTo>
                        <a:pt x="78" y="69"/>
                        <a:pt x="88" y="73"/>
                        <a:pt x="81" y="82"/>
                      </a:cubicBezTo>
                      <a:cubicBezTo>
                        <a:pt x="81" y="82"/>
                        <a:pt x="81" y="82"/>
                        <a:pt x="81" y="82"/>
                      </a:cubicBezTo>
                      <a:cubicBezTo>
                        <a:pt x="89" y="80"/>
                        <a:pt x="93" y="74"/>
                        <a:pt x="97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7" y="67"/>
                        <a:pt x="97" y="67"/>
                        <a:pt x="97" y="67"/>
                      </a:cubicBezTo>
                      <a:cubicBezTo>
                        <a:pt x="98" y="63"/>
                        <a:pt x="104" y="58"/>
                        <a:pt x="94" y="58"/>
                      </a:cubicBezTo>
                      <a:cubicBezTo>
                        <a:pt x="91" y="58"/>
                        <a:pt x="91" y="54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93" y="51"/>
                        <a:pt x="93" y="51"/>
                        <a:pt x="93" y="51"/>
                      </a:cubicBezTo>
                      <a:cubicBezTo>
                        <a:pt x="97" y="44"/>
                        <a:pt x="89" y="35"/>
                        <a:pt x="96" y="28"/>
                      </a:cubicBezTo>
                      <a:cubicBezTo>
                        <a:pt x="89" y="23"/>
                        <a:pt x="84" y="17"/>
                        <a:pt x="81" y="8"/>
                      </a:cubicBezTo>
                      <a:cubicBezTo>
                        <a:pt x="80" y="4"/>
                        <a:pt x="78" y="0"/>
                        <a:pt x="75" y="0"/>
                      </a:cubicBezTo>
                    </a:path>
                  </a:pathLst>
                </a:custGeom>
                <a:solidFill>
                  <a:srgbClr val="5C21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3" name="Freeform 2738"/>
                <p:cNvSpPr/>
                <p:nvPr/>
              </p:nvSpPr>
              <p:spPr bwMode="auto">
                <a:xfrm>
                  <a:off x="3571" y="3910"/>
                  <a:ext cx="62" cy="101"/>
                </a:xfrm>
                <a:custGeom>
                  <a:avLst/>
                  <a:gdLst>
                    <a:gd name="T0" fmla="*/ 24 w 49"/>
                    <a:gd name="T1" fmla="*/ 0 h 80"/>
                    <a:gd name="T2" fmla="*/ 20 w 49"/>
                    <a:gd name="T3" fmla="*/ 3 h 80"/>
                    <a:gd name="T4" fmla="*/ 20 w 49"/>
                    <a:gd name="T5" fmla="*/ 3 h 80"/>
                    <a:gd name="T6" fmla="*/ 20 w 49"/>
                    <a:gd name="T7" fmla="*/ 3 h 80"/>
                    <a:gd name="T8" fmla="*/ 24 w 49"/>
                    <a:gd name="T9" fmla="*/ 24 h 80"/>
                    <a:gd name="T10" fmla="*/ 25 w 49"/>
                    <a:gd name="T11" fmla="*/ 44 h 80"/>
                    <a:gd name="T12" fmla="*/ 27 w 49"/>
                    <a:gd name="T13" fmla="*/ 48 h 80"/>
                    <a:gd name="T14" fmla="*/ 36 w 49"/>
                    <a:gd name="T15" fmla="*/ 59 h 80"/>
                    <a:gd name="T16" fmla="*/ 36 w 49"/>
                    <a:gd name="T17" fmla="*/ 66 h 80"/>
                    <a:gd name="T18" fmla="*/ 32 w 49"/>
                    <a:gd name="T19" fmla="*/ 67 h 80"/>
                    <a:gd name="T20" fmla="*/ 28 w 49"/>
                    <a:gd name="T21" fmla="*/ 66 h 80"/>
                    <a:gd name="T22" fmla="*/ 11 w 49"/>
                    <a:gd name="T23" fmla="*/ 16 h 80"/>
                    <a:gd name="T24" fmla="*/ 11 w 49"/>
                    <a:gd name="T25" fmla="*/ 16 h 80"/>
                    <a:gd name="T26" fmla="*/ 10 w 49"/>
                    <a:gd name="T27" fmla="*/ 16 h 80"/>
                    <a:gd name="T28" fmla="*/ 7 w 49"/>
                    <a:gd name="T29" fmla="*/ 17 h 80"/>
                    <a:gd name="T30" fmla="*/ 4 w 49"/>
                    <a:gd name="T31" fmla="*/ 17 h 80"/>
                    <a:gd name="T32" fmla="*/ 1 w 49"/>
                    <a:gd name="T33" fmla="*/ 16 h 80"/>
                    <a:gd name="T34" fmla="*/ 1 w 49"/>
                    <a:gd name="T35" fmla="*/ 16 h 80"/>
                    <a:gd name="T36" fmla="*/ 1 w 49"/>
                    <a:gd name="T37" fmla="*/ 16 h 80"/>
                    <a:gd name="T38" fmla="*/ 0 w 49"/>
                    <a:gd name="T39" fmla="*/ 18 h 80"/>
                    <a:gd name="T40" fmla="*/ 0 w 49"/>
                    <a:gd name="T41" fmla="*/ 18 h 80"/>
                    <a:gd name="T42" fmla="*/ 0 w 49"/>
                    <a:gd name="T43" fmla="*/ 18 h 80"/>
                    <a:gd name="T44" fmla="*/ 6 w 49"/>
                    <a:gd name="T45" fmla="*/ 42 h 80"/>
                    <a:gd name="T46" fmla="*/ 6 w 49"/>
                    <a:gd name="T47" fmla="*/ 42 h 80"/>
                    <a:gd name="T48" fmla="*/ 23 w 49"/>
                    <a:gd name="T49" fmla="*/ 73 h 80"/>
                    <a:gd name="T50" fmla="*/ 23 w 49"/>
                    <a:gd name="T51" fmla="*/ 73 h 80"/>
                    <a:gd name="T52" fmla="*/ 43 w 49"/>
                    <a:gd name="T53" fmla="*/ 80 h 80"/>
                    <a:gd name="T54" fmla="*/ 49 w 49"/>
                    <a:gd name="T55" fmla="*/ 78 h 80"/>
                    <a:gd name="T56" fmla="*/ 49 w 49"/>
                    <a:gd name="T57" fmla="*/ 78 h 80"/>
                    <a:gd name="T58" fmla="*/ 49 w 49"/>
                    <a:gd name="T59" fmla="*/ 78 h 80"/>
                    <a:gd name="T60" fmla="*/ 43 w 49"/>
                    <a:gd name="T61" fmla="*/ 58 h 80"/>
                    <a:gd name="T62" fmla="*/ 43 w 49"/>
                    <a:gd name="T63" fmla="*/ 58 h 80"/>
                    <a:gd name="T64" fmla="*/ 43 w 49"/>
                    <a:gd name="T65" fmla="*/ 58 h 80"/>
                    <a:gd name="T66" fmla="*/ 42 w 49"/>
                    <a:gd name="T67" fmla="*/ 54 h 80"/>
                    <a:gd name="T68" fmla="*/ 42 w 49"/>
                    <a:gd name="T69" fmla="*/ 54 h 80"/>
                    <a:gd name="T70" fmla="*/ 39 w 49"/>
                    <a:gd name="T71" fmla="*/ 45 h 80"/>
                    <a:gd name="T72" fmla="*/ 39 w 49"/>
                    <a:gd name="T73" fmla="*/ 45 h 80"/>
                    <a:gd name="T74" fmla="*/ 32 w 49"/>
                    <a:gd name="T75" fmla="*/ 28 h 80"/>
                    <a:gd name="T76" fmla="*/ 32 w 49"/>
                    <a:gd name="T77" fmla="*/ 28 h 80"/>
                    <a:gd name="T78" fmla="*/ 32 w 49"/>
                    <a:gd name="T79" fmla="*/ 28 h 80"/>
                    <a:gd name="T80" fmla="*/ 29 w 49"/>
                    <a:gd name="T81" fmla="*/ 19 h 80"/>
                    <a:gd name="T82" fmla="*/ 28 w 49"/>
                    <a:gd name="T83" fmla="*/ 19 h 80"/>
                    <a:gd name="T84" fmla="*/ 28 w 49"/>
                    <a:gd name="T85" fmla="*/ 19 h 80"/>
                    <a:gd name="T86" fmla="*/ 28 w 49"/>
                    <a:gd name="T87" fmla="*/ 19 h 80"/>
                    <a:gd name="T88" fmla="*/ 26 w 49"/>
                    <a:gd name="T89" fmla="*/ 8 h 80"/>
                    <a:gd name="T90" fmla="*/ 25 w 49"/>
                    <a:gd name="T91" fmla="*/ 0 h 80"/>
                    <a:gd name="T92" fmla="*/ 25 w 49"/>
                    <a:gd name="T93" fmla="*/ 0 h 80"/>
                    <a:gd name="T94" fmla="*/ 24 w 49"/>
                    <a:gd name="T95" fmla="*/ 0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49" h="80">
                      <a:moveTo>
                        <a:pt x="24" y="0"/>
                      </a:moveTo>
                      <a:cubicBezTo>
                        <a:pt x="22" y="0"/>
                        <a:pt x="21" y="1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8" y="11"/>
                        <a:pt x="22" y="17"/>
                        <a:pt x="24" y="24"/>
                      </a:cubicBezTo>
                      <a:cubicBezTo>
                        <a:pt x="27" y="31"/>
                        <a:pt x="35" y="37"/>
                        <a:pt x="25" y="44"/>
                      </a:cubicBezTo>
                      <a:cubicBezTo>
                        <a:pt x="23" y="46"/>
                        <a:pt x="25" y="48"/>
                        <a:pt x="27" y="48"/>
                      </a:cubicBezTo>
                      <a:cubicBezTo>
                        <a:pt x="34" y="49"/>
                        <a:pt x="34" y="55"/>
                        <a:pt x="36" y="59"/>
                      </a:cubicBezTo>
                      <a:cubicBezTo>
                        <a:pt x="37" y="61"/>
                        <a:pt x="39" y="64"/>
                        <a:pt x="36" y="66"/>
                      </a:cubicBezTo>
                      <a:cubicBezTo>
                        <a:pt x="35" y="66"/>
                        <a:pt x="34" y="67"/>
                        <a:pt x="32" y="67"/>
                      </a:cubicBezTo>
                      <a:cubicBezTo>
                        <a:pt x="31" y="67"/>
                        <a:pt x="29" y="66"/>
                        <a:pt x="28" y="66"/>
                      </a:cubicBezTo>
                      <a:cubicBezTo>
                        <a:pt x="17" y="61"/>
                        <a:pt x="6" y="27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0" y="16"/>
                      </a:cubicBezTo>
                      <a:cubicBezTo>
                        <a:pt x="9" y="16"/>
                        <a:pt x="8" y="16"/>
                        <a:pt x="7" y="17"/>
                      </a:cubicBezTo>
                      <a:cubicBezTo>
                        <a:pt x="6" y="17"/>
                        <a:pt x="5" y="17"/>
                        <a:pt x="4" y="17"/>
                      </a:cubicBezTo>
                      <a:cubicBezTo>
                        <a:pt x="3" y="17"/>
                        <a:pt x="2" y="17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0" y="17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27"/>
                        <a:pt x="6" y="33"/>
                        <a:pt x="6" y="42"/>
                      </a:cubicBezTo>
                      <a:cubicBezTo>
                        <a:pt x="6" y="42"/>
                        <a:pt x="6" y="42"/>
                        <a:pt x="6" y="42"/>
                      </a:cubicBezTo>
                      <a:cubicBezTo>
                        <a:pt x="12" y="52"/>
                        <a:pt x="13" y="65"/>
                        <a:pt x="23" y="73"/>
                      </a:cubicBezTo>
                      <a:cubicBezTo>
                        <a:pt x="23" y="73"/>
                        <a:pt x="23" y="73"/>
                        <a:pt x="23" y="73"/>
                      </a:cubicBezTo>
                      <a:cubicBezTo>
                        <a:pt x="30" y="73"/>
                        <a:pt x="36" y="80"/>
                        <a:pt x="43" y="80"/>
                      </a:cubicBezTo>
                      <a:cubicBezTo>
                        <a:pt x="45" y="80"/>
                        <a:pt x="47" y="79"/>
                        <a:pt x="49" y="78"/>
                      </a:cubicBezTo>
                      <a:cubicBezTo>
                        <a:pt x="49" y="78"/>
                        <a:pt x="49" y="78"/>
                        <a:pt x="49" y="78"/>
                      </a:cubicBezTo>
                      <a:cubicBezTo>
                        <a:pt x="49" y="78"/>
                        <a:pt x="49" y="78"/>
                        <a:pt x="49" y="78"/>
                      </a:cubicBezTo>
                      <a:cubicBezTo>
                        <a:pt x="47" y="71"/>
                        <a:pt x="45" y="64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8"/>
                        <a:pt x="43" y="58"/>
                        <a:pt x="43" y="58"/>
                      </a:cubicBezTo>
                      <a:cubicBezTo>
                        <a:pt x="43" y="57"/>
                        <a:pt x="43" y="55"/>
                        <a:pt x="42" y="54"/>
                      </a:cubicBezTo>
                      <a:cubicBezTo>
                        <a:pt x="42" y="54"/>
                        <a:pt x="42" y="54"/>
                        <a:pt x="42" y="54"/>
                      </a:cubicBezTo>
                      <a:cubicBezTo>
                        <a:pt x="41" y="51"/>
                        <a:pt x="40" y="48"/>
                        <a:pt x="39" y="45"/>
                      </a:cubicBezTo>
                      <a:cubicBezTo>
                        <a:pt x="39" y="45"/>
                        <a:pt x="39" y="45"/>
                        <a:pt x="39" y="45"/>
                      </a:cubicBezTo>
                      <a:cubicBezTo>
                        <a:pt x="36" y="39"/>
                        <a:pt x="31" y="35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29" y="25"/>
                        <a:pt x="27" y="22"/>
                        <a:pt x="29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6" y="15"/>
                        <a:pt x="25" y="11"/>
                        <a:pt x="26" y="8"/>
                      </a:cubicBezTo>
                      <a:cubicBezTo>
                        <a:pt x="26" y="5"/>
                        <a:pt x="25" y="3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solidFill>
                  <a:srgbClr val="3B26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4" name="Freeform 2739"/>
                <p:cNvSpPr/>
                <p:nvPr/>
              </p:nvSpPr>
              <p:spPr bwMode="auto">
                <a:xfrm>
                  <a:off x="3550" y="3929"/>
                  <a:ext cx="29" cy="47"/>
                </a:xfrm>
                <a:custGeom>
                  <a:avLst/>
                  <a:gdLst>
                    <a:gd name="T0" fmla="*/ 3 w 23"/>
                    <a:gd name="T1" fmla="*/ 0 h 37"/>
                    <a:gd name="T2" fmla="*/ 3 w 23"/>
                    <a:gd name="T3" fmla="*/ 0 h 37"/>
                    <a:gd name="T4" fmla="*/ 4 w 23"/>
                    <a:gd name="T5" fmla="*/ 7 h 37"/>
                    <a:gd name="T6" fmla="*/ 7 w 23"/>
                    <a:gd name="T7" fmla="*/ 16 h 37"/>
                    <a:gd name="T8" fmla="*/ 7 w 23"/>
                    <a:gd name="T9" fmla="*/ 16 h 37"/>
                    <a:gd name="T10" fmla="*/ 8 w 23"/>
                    <a:gd name="T11" fmla="*/ 27 h 37"/>
                    <a:gd name="T12" fmla="*/ 6 w 23"/>
                    <a:gd name="T13" fmla="*/ 36 h 37"/>
                    <a:gd name="T14" fmla="*/ 11 w 23"/>
                    <a:gd name="T15" fmla="*/ 37 h 37"/>
                    <a:gd name="T16" fmla="*/ 16 w 23"/>
                    <a:gd name="T17" fmla="*/ 32 h 37"/>
                    <a:gd name="T18" fmla="*/ 23 w 23"/>
                    <a:gd name="T19" fmla="*/ 27 h 37"/>
                    <a:gd name="T20" fmla="*/ 23 w 23"/>
                    <a:gd name="T21" fmla="*/ 27 h 37"/>
                    <a:gd name="T22" fmla="*/ 17 w 23"/>
                    <a:gd name="T23" fmla="*/ 3 h 37"/>
                    <a:gd name="T24" fmla="*/ 17 w 23"/>
                    <a:gd name="T25" fmla="*/ 3 h 37"/>
                    <a:gd name="T26" fmla="*/ 3 w 23"/>
                    <a:gd name="T2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" h="37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1" y="3"/>
                        <a:pt x="1" y="7"/>
                        <a:pt x="4" y="7"/>
                      </a:cubicBezTo>
                      <a:cubicBezTo>
                        <a:pt x="14" y="7"/>
                        <a:pt x="8" y="12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13" y="20"/>
                        <a:pt x="14" y="23"/>
                        <a:pt x="8" y="27"/>
                      </a:cubicBezTo>
                      <a:cubicBezTo>
                        <a:pt x="5" y="29"/>
                        <a:pt x="0" y="32"/>
                        <a:pt x="6" y="36"/>
                      </a:cubicBezTo>
                      <a:cubicBezTo>
                        <a:pt x="7" y="36"/>
                        <a:pt x="9" y="37"/>
                        <a:pt x="11" y="37"/>
                      </a:cubicBezTo>
                      <a:cubicBezTo>
                        <a:pt x="13" y="37"/>
                        <a:pt x="16" y="36"/>
                        <a:pt x="16" y="32"/>
                      </a:cubicBezTo>
                      <a:cubicBezTo>
                        <a:pt x="17" y="28"/>
                        <a:pt x="22" y="30"/>
                        <a:pt x="23" y="27"/>
                      </a:cubicBezTo>
                      <a:cubicBezTo>
                        <a:pt x="23" y="27"/>
                        <a:pt x="23" y="27"/>
                        <a:pt x="23" y="27"/>
                      </a:cubicBezTo>
                      <a:cubicBezTo>
                        <a:pt x="23" y="18"/>
                        <a:pt x="17" y="12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2" y="2"/>
                        <a:pt x="7" y="1"/>
                        <a:pt x="3" y="0"/>
                      </a:cubicBezTo>
                    </a:path>
                  </a:pathLst>
                </a:custGeom>
                <a:solidFill>
                  <a:srgbClr val="7F2A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5" name="Freeform 2740"/>
                <p:cNvSpPr>
                  <a:spLocks noEditPoints="1"/>
                </p:cNvSpPr>
                <p:nvPr/>
              </p:nvSpPr>
              <p:spPr bwMode="auto">
                <a:xfrm>
                  <a:off x="3477" y="3942"/>
                  <a:ext cx="43" cy="46"/>
                </a:xfrm>
                <a:custGeom>
                  <a:avLst/>
                  <a:gdLst>
                    <a:gd name="T0" fmla="*/ 31 w 34"/>
                    <a:gd name="T1" fmla="*/ 15 h 37"/>
                    <a:gd name="T2" fmla="*/ 31 w 34"/>
                    <a:gd name="T3" fmla="*/ 15 h 37"/>
                    <a:gd name="T4" fmla="*/ 31 w 34"/>
                    <a:gd name="T5" fmla="*/ 15 h 37"/>
                    <a:gd name="T6" fmla="*/ 31 w 34"/>
                    <a:gd name="T7" fmla="*/ 15 h 37"/>
                    <a:gd name="T8" fmla="*/ 23 w 34"/>
                    <a:gd name="T9" fmla="*/ 1 h 37"/>
                    <a:gd name="T10" fmla="*/ 23 w 34"/>
                    <a:gd name="T11" fmla="*/ 1 h 37"/>
                    <a:gd name="T12" fmla="*/ 1 w 34"/>
                    <a:gd name="T13" fmla="*/ 17 h 37"/>
                    <a:gd name="T14" fmla="*/ 1 w 34"/>
                    <a:gd name="T15" fmla="*/ 17 h 37"/>
                    <a:gd name="T16" fmla="*/ 6 w 34"/>
                    <a:gd name="T17" fmla="*/ 32 h 37"/>
                    <a:gd name="T18" fmla="*/ 10 w 34"/>
                    <a:gd name="T19" fmla="*/ 37 h 37"/>
                    <a:gd name="T20" fmla="*/ 11 w 34"/>
                    <a:gd name="T21" fmla="*/ 37 h 37"/>
                    <a:gd name="T22" fmla="*/ 12 w 34"/>
                    <a:gd name="T23" fmla="*/ 30 h 37"/>
                    <a:gd name="T24" fmla="*/ 20 w 34"/>
                    <a:gd name="T25" fmla="*/ 17 h 37"/>
                    <a:gd name="T26" fmla="*/ 20 w 34"/>
                    <a:gd name="T27" fmla="*/ 17 h 37"/>
                    <a:gd name="T28" fmla="*/ 20 w 34"/>
                    <a:gd name="T29" fmla="*/ 17 h 37"/>
                    <a:gd name="T30" fmla="*/ 25 w 34"/>
                    <a:gd name="T31" fmla="*/ 9 h 37"/>
                    <a:gd name="T32" fmla="*/ 25 w 34"/>
                    <a:gd name="T33" fmla="*/ 9 h 37"/>
                    <a:gd name="T34" fmla="*/ 31 w 34"/>
                    <a:gd name="T35" fmla="*/ 15 h 37"/>
                    <a:gd name="T36" fmla="*/ 23 w 34"/>
                    <a:gd name="T37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4" h="37">
                      <a:moveTo>
                        <a:pt x="31" y="15"/>
                      </a:move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moveTo>
                        <a:pt x="23" y="1"/>
                      </a:move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12" y="2"/>
                        <a:pt x="0" y="0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5" y="21"/>
                        <a:pt x="0" y="28"/>
                        <a:pt x="6" y="32"/>
                      </a:cubicBezTo>
                      <a:cubicBezTo>
                        <a:pt x="8" y="33"/>
                        <a:pt x="7" y="37"/>
                        <a:pt x="10" y="37"/>
                      </a:cubicBezTo>
                      <a:cubicBezTo>
                        <a:pt x="10" y="37"/>
                        <a:pt x="10" y="37"/>
                        <a:pt x="11" y="37"/>
                      </a:cubicBezTo>
                      <a:cubicBezTo>
                        <a:pt x="15" y="36"/>
                        <a:pt x="13" y="33"/>
                        <a:pt x="12" y="30"/>
                      </a:cubicBezTo>
                      <a:cubicBezTo>
                        <a:pt x="8" y="21"/>
                        <a:pt x="11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2" y="15"/>
                        <a:pt x="20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8" y="9"/>
                        <a:pt x="29" y="13"/>
                        <a:pt x="31" y="15"/>
                      </a:cubicBezTo>
                      <a:cubicBezTo>
                        <a:pt x="34" y="5"/>
                        <a:pt x="32" y="1"/>
                        <a:pt x="23" y="1"/>
                      </a:cubicBezTo>
                    </a:path>
                  </a:pathLst>
                </a:custGeom>
                <a:solidFill>
                  <a:srgbClr val="53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6" name="Freeform 2741"/>
                <p:cNvSpPr/>
                <p:nvPr/>
              </p:nvSpPr>
              <p:spPr bwMode="auto">
                <a:xfrm>
                  <a:off x="3502" y="3953"/>
                  <a:ext cx="14" cy="13"/>
                </a:xfrm>
                <a:custGeom>
                  <a:avLst/>
                  <a:gdLst>
                    <a:gd name="T0" fmla="*/ 5 w 11"/>
                    <a:gd name="T1" fmla="*/ 0 h 10"/>
                    <a:gd name="T2" fmla="*/ 5 w 11"/>
                    <a:gd name="T3" fmla="*/ 0 h 10"/>
                    <a:gd name="T4" fmla="*/ 0 w 11"/>
                    <a:gd name="T5" fmla="*/ 8 h 10"/>
                    <a:gd name="T6" fmla="*/ 0 w 11"/>
                    <a:gd name="T7" fmla="*/ 8 h 10"/>
                    <a:gd name="T8" fmla="*/ 2 w 11"/>
                    <a:gd name="T9" fmla="*/ 10 h 10"/>
                    <a:gd name="T10" fmla="*/ 4 w 11"/>
                    <a:gd name="T11" fmla="*/ 10 h 10"/>
                    <a:gd name="T12" fmla="*/ 6 w 11"/>
                    <a:gd name="T13" fmla="*/ 10 h 10"/>
                    <a:gd name="T14" fmla="*/ 8 w 11"/>
                    <a:gd name="T15" fmla="*/ 10 h 10"/>
                    <a:gd name="T16" fmla="*/ 8 w 11"/>
                    <a:gd name="T17" fmla="*/ 10 h 10"/>
                    <a:gd name="T18" fmla="*/ 8 w 11"/>
                    <a:gd name="T19" fmla="*/ 10 h 10"/>
                    <a:gd name="T20" fmla="*/ 8 w 11"/>
                    <a:gd name="T21" fmla="*/ 10 h 10"/>
                    <a:gd name="T22" fmla="*/ 11 w 11"/>
                    <a:gd name="T23" fmla="*/ 6 h 10"/>
                    <a:gd name="T24" fmla="*/ 11 w 11"/>
                    <a:gd name="T25" fmla="*/ 6 h 10"/>
                    <a:gd name="T26" fmla="*/ 11 w 11"/>
                    <a:gd name="T27" fmla="*/ 6 h 10"/>
                    <a:gd name="T28" fmla="*/ 11 w 11"/>
                    <a:gd name="T29" fmla="*/ 6 h 10"/>
                    <a:gd name="T30" fmla="*/ 5 w 11"/>
                    <a:gd name="T3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1" h="10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0"/>
                        <a:pt x="2" y="6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10"/>
                        <a:pt x="1" y="10"/>
                        <a:pt x="2" y="10"/>
                      </a:cubicBezTo>
                      <a:cubicBezTo>
                        <a:pt x="3" y="10"/>
                        <a:pt x="4" y="10"/>
                        <a:pt x="4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9"/>
                        <a:pt x="10" y="7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9" y="4"/>
                        <a:pt x="8" y="0"/>
                        <a:pt x="5" y="0"/>
                      </a:cubicBezTo>
                    </a:path>
                  </a:pathLst>
                </a:custGeom>
                <a:solidFill>
                  <a:srgbClr val="5D2C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7" name="Freeform 2742"/>
                <p:cNvSpPr>
                  <a:spLocks noEditPoints="1"/>
                </p:cNvSpPr>
                <p:nvPr/>
              </p:nvSpPr>
              <p:spPr bwMode="auto">
                <a:xfrm>
                  <a:off x="3626" y="3972"/>
                  <a:ext cx="46" cy="38"/>
                </a:xfrm>
                <a:custGeom>
                  <a:avLst/>
                  <a:gdLst>
                    <a:gd name="T0" fmla="*/ 29 w 37"/>
                    <a:gd name="T1" fmla="*/ 0 h 30"/>
                    <a:gd name="T2" fmla="*/ 28 w 37"/>
                    <a:gd name="T3" fmla="*/ 0 h 30"/>
                    <a:gd name="T4" fmla="*/ 11 w 37"/>
                    <a:gd name="T5" fmla="*/ 7 h 30"/>
                    <a:gd name="T6" fmla="*/ 11 w 37"/>
                    <a:gd name="T7" fmla="*/ 7 h 30"/>
                    <a:gd name="T8" fmla="*/ 4 w 37"/>
                    <a:gd name="T9" fmla="*/ 10 h 30"/>
                    <a:gd name="T10" fmla="*/ 0 w 37"/>
                    <a:gd name="T11" fmla="*/ 9 h 30"/>
                    <a:gd name="T12" fmla="*/ 0 w 37"/>
                    <a:gd name="T13" fmla="*/ 9 h 30"/>
                    <a:gd name="T14" fmla="*/ 6 w 37"/>
                    <a:gd name="T15" fmla="*/ 29 h 30"/>
                    <a:gd name="T16" fmla="*/ 6 w 37"/>
                    <a:gd name="T17" fmla="*/ 29 h 30"/>
                    <a:gd name="T18" fmla="*/ 8 w 37"/>
                    <a:gd name="T19" fmla="*/ 30 h 30"/>
                    <a:gd name="T20" fmla="*/ 8 w 37"/>
                    <a:gd name="T21" fmla="*/ 30 h 30"/>
                    <a:gd name="T22" fmla="*/ 10 w 37"/>
                    <a:gd name="T23" fmla="*/ 28 h 30"/>
                    <a:gd name="T24" fmla="*/ 10 w 37"/>
                    <a:gd name="T25" fmla="*/ 28 h 30"/>
                    <a:gd name="T26" fmla="*/ 10 w 37"/>
                    <a:gd name="T27" fmla="*/ 28 h 30"/>
                    <a:gd name="T28" fmla="*/ 23 w 37"/>
                    <a:gd name="T29" fmla="*/ 18 h 30"/>
                    <a:gd name="T30" fmla="*/ 23 w 37"/>
                    <a:gd name="T31" fmla="*/ 18 h 30"/>
                    <a:gd name="T32" fmla="*/ 23 w 37"/>
                    <a:gd name="T33" fmla="*/ 18 h 30"/>
                    <a:gd name="T34" fmla="*/ 23 w 37"/>
                    <a:gd name="T35" fmla="*/ 18 h 30"/>
                    <a:gd name="T36" fmla="*/ 19 w 37"/>
                    <a:gd name="T37" fmla="*/ 10 h 30"/>
                    <a:gd name="T38" fmla="*/ 27 w 37"/>
                    <a:gd name="T39" fmla="*/ 5 h 30"/>
                    <a:gd name="T40" fmla="*/ 34 w 37"/>
                    <a:gd name="T41" fmla="*/ 6 h 30"/>
                    <a:gd name="T42" fmla="*/ 37 w 37"/>
                    <a:gd name="T43" fmla="*/ 2 h 30"/>
                    <a:gd name="T44" fmla="*/ 37 w 37"/>
                    <a:gd name="T45" fmla="*/ 2 h 30"/>
                    <a:gd name="T46" fmla="*/ 37 w 37"/>
                    <a:gd name="T47" fmla="*/ 2 h 30"/>
                    <a:gd name="T48" fmla="*/ 29 w 37"/>
                    <a:gd name="T49" fmla="*/ 0 h 30"/>
                    <a:gd name="T50" fmla="*/ 28 w 37"/>
                    <a:gd name="T51" fmla="*/ 0 h 30"/>
                    <a:gd name="T52" fmla="*/ 28 w 37"/>
                    <a:gd name="T53" fmla="*/ 0 h 30"/>
                    <a:gd name="T54" fmla="*/ 28 w 37"/>
                    <a:gd name="T55" fmla="*/ 0 h 30"/>
                    <a:gd name="T56" fmla="*/ 29 w 37"/>
                    <a:gd name="T57" fmla="*/ 0 h 30"/>
                    <a:gd name="T58" fmla="*/ 29 w 37"/>
                    <a:gd name="T59" fmla="*/ 0 h 30"/>
                    <a:gd name="T60" fmla="*/ 28 w 37"/>
                    <a:gd name="T61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7" h="30">
                      <a:moveTo>
                        <a:pt x="29" y="0"/>
                      </a:moveTo>
                      <a:cubicBezTo>
                        <a:pt x="29" y="0"/>
                        <a:pt x="29" y="0"/>
                        <a:pt x="28" y="0"/>
                      </a:cubicBezTo>
                      <a:cubicBezTo>
                        <a:pt x="23" y="2"/>
                        <a:pt x="17" y="4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9" y="8"/>
                        <a:pt x="7" y="10"/>
                        <a:pt x="4" y="10"/>
                      </a:cubicBezTo>
                      <a:cubicBezTo>
                        <a:pt x="3" y="10"/>
                        <a:pt x="2" y="10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2" y="15"/>
                        <a:pt x="4" y="22"/>
                        <a:pt x="6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7" y="29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9" y="30"/>
                        <a:pt x="9" y="29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23"/>
                        <a:pt x="21" y="24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5"/>
                        <a:pt x="17" y="14"/>
                        <a:pt x="19" y="10"/>
                      </a:cubicBezTo>
                      <a:cubicBezTo>
                        <a:pt x="21" y="6"/>
                        <a:pt x="24" y="5"/>
                        <a:pt x="27" y="5"/>
                      </a:cubicBezTo>
                      <a:cubicBezTo>
                        <a:pt x="29" y="5"/>
                        <a:pt x="32" y="6"/>
                        <a:pt x="34" y="6"/>
                      </a:cubicBezTo>
                      <a:cubicBezTo>
                        <a:pt x="35" y="5"/>
                        <a:pt x="36" y="3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5" y="1"/>
                        <a:pt x="32" y="0"/>
                        <a:pt x="29" y="0"/>
                      </a:cubicBezTo>
                      <a:moveTo>
                        <a:pt x="28" y="0"/>
                      </a:move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0"/>
                        <a:pt x="28" y="0"/>
                        <a:pt x="28" y="0"/>
                      </a:cubicBezTo>
                    </a:path>
                  </a:pathLst>
                </a:custGeom>
                <a:solidFill>
                  <a:srgbClr val="6A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8" name="Freeform 2743"/>
                <p:cNvSpPr/>
                <p:nvPr/>
              </p:nvSpPr>
              <p:spPr bwMode="auto">
                <a:xfrm>
                  <a:off x="3638" y="3993"/>
                  <a:ext cx="39" cy="16"/>
                </a:xfrm>
                <a:custGeom>
                  <a:avLst/>
                  <a:gdLst>
                    <a:gd name="T0" fmla="*/ 17 w 31"/>
                    <a:gd name="T1" fmla="*/ 0 h 12"/>
                    <a:gd name="T2" fmla="*/ 13 w 31"/>
                    <a:gd name="T3" fmla="*/ 1 h 12"/>
                    <a:gd name="T4" fmla="*/ 13 w 31"/>
                    <a:gd name="T5" fmla="*/ 1 h 12"/>
                    <a:gd name="T6" fmla="*/ 0 w 31"/>
                    <a:gd name="T7" fmla="*/ 11 h 12"/>
                    <a:gd name="T8" fmla="*/ 0 w 31"/>
                    <a:gd name="T9" fmla="*/ 11 h 12"/>
                    <a:gd name="T10" fmla="*/ 3 w 31"/>
                    <a:gd name="T11" fmla="*/ 12 h 12"/>
                    <a:gd name="T12" fmla="*/ 6 w 31"/>
                    <a:gd name="T13" fmla="*/ 12 h 12"/>
                    <a:gd name="T14" fmla="*/ 9 w 31"/>
                    <a:gd name="T15" fmla="*/ 11 h 12"/>
                    <a:gd name="T16" fmla="*/ 9 w 31"/>
                    <a:gd name="T17" fmla="*/ 11 h 12"/>
                    <a:gd name="T18" fmla="*/ 9 w 31"/>
                    <a:gd name="T19" fmla="*/ 11 h 12"/>
                    <a:gd name="T20" fmla="*/ 19 w 31"/>
                    <a:gd name="T21" fmla="*/ 5 h 12"/>
                    <a:gd name="T22" fmla="*/ 28 w 31"/>
                    <a:gd name="T23" fmla="*/ 10 h 12"/>
                    <a:gd name="T24" fmla="*/ 30 w 31"/>
                    <a:gd name="T25" fmla="*/ 6 h 12"/>
                    <a:gd name="T26" fmla="*/ 17 w 31"/>
                    <a:gd name="T2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1" h="12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1" y="7"/>
                        <a:pt x="3" y="6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2"/>
                        <a:pt x="2" y="12"/>
                        <a:pt x="3" y="12"/>
                      </a:cubicBezTo>
                      <a:cubicBezTo>
                        <a:pt x="4" y="12"/>
                        <a:pt x="5" y="12"/>
                        <a:pt x="6" y="12"/>
                      </a:cubicBezTo>
                      <a:cubicBezTo>
                        <a:pt x="7" y="11"/>
                        <a:pt x="8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2" y="7"/>
                        <a:pt x="16" y="5"/>
                        <a:pt x="19" y="5"/>
                      </a:cubicBezTo>
                      <a:cubicBezTo>
                        <a:pt x="22" y="5"/>
                        <a:pt x="25" y="7"/>
                        <a:pt x="28" y="10"/>
                      </a:cubicBezTo>
                      <a:cubicBezTo>
                        <a:pt x="29" y="9"/>
                        <a:pt x="31" y="8"/>
                        <a:pt x="30" y="6"/>
                      </a:cubicBezTo>
                      <a:cubicBezTo>
                        <a:pt x="26" y="4"/>
                        <a:pt x="22" y="0"/>
                        <a:pt x="17" y="0"/>
                      </a:cubicBezTo>
                    </a:path>
                  </a:pathLst>
                </a:custGeom>
                <a:solidFill>
                  <a:srgbClr val="7E25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59" name="Freeform 2744"/>
                <p:cNvSpPr>
                  <a:spLocks noEditPoints="1"/>
                </p:cNvSpPr>
                <p:nvPr/>
              </p:nvSpPr>
              <p:spPr bwMode="auto">
                <a:xfrm>
                  <a:off x="3459" y="3533"/>
                  <a:ext cx="85" cy="91"/>
                </a:xfrm>
                <a:custGeom>
                  <a:avLst/>
                  <a:gdLst>
                    <a:gd name="T0" fmla="*/ 47 w 67"/>
                    <a:gd name="T1" fmla="*/ 40 h 72"/>
                    <a:gd name="T2" fmla="*/ 50 w 67"/>
                    <a:gd name="T3" fmla="*/ 43 h 72"/>
                    <a:gd name="T4" fmla="*/ 47 w 67"/>
                    <a:gd name="T5" fmla="*/ 40 h 72"/>
                    <a:gd name="T6" fmla="*/ 24 w 67"/>
                    <a:gd name="T7" fmla="*/ 6 h 72"/>
                    <a:gd name="T8" fmla="*/ 24 w 67"/>
                    <a:gd name="T9" fmla="*/ 6 h 72"/>
                    <a:gd name="T10" fmla="*/ 7 w 67"/>
                    <a:gd name="T11" fmla="*/ 27 h 72"/>
                    <a:gd name="T12" fmla="*/ 2 w 67"/>
                    <a:gd name="T13" fmla="*/ 33 h 72"/>
                    <a:gd name="T14" fmla="*/ 11 w 67"/>
                    <a:gd name="T15" fmla="*/ 30 h 72"/>
                    <a:gd name="T16" fmla="*/ 18 w 67"/>
                    <a:gd name="T17" fmla="*/ 29 h 72"/>
                    <a:gd name="T18" fmla="*/ 23 w 67"/>
                    <a:gd name="T19" fmla="*/ 41 h 72"/>
                    <a:gd name="T20" fmla="*/ 24 w 67"/>
                    <a:gd name="T21" fmla="*/ 45 h 72"/>
                    <a:gd name="T22" fmla="*/ 23 w 67"/>
                    <a:gd name="T23" fmla="*/ 60 h 72"/>
                    <a:gd name="T24" fmla="*/ 23 w 67"/>
                    <a:gd name="T25" fmla="*/ 60 h 72"/>
                    <a:gd name="T26" fmla="*/ 32 w 67"/>
                    <a:gd name="T27" fmla="*/ 57 h 72"/>
                    <a:gd name="T28" fmla="*/ 42 w 67"/>
                    <a:gd name="T29" fmla="*/ 55 h 72"/>
                    <a:gd name="T30" fmla="*/ 41 w 67"/>
                    <a:gd name="T31" fmla="*/ 64 h 72"/>
                    <a:gd name="T32" fmla="*/ 46 w 67"/>
                    <a:gd name="T33" fmla="*/ 62 h 72"/>
                    <a:gd name="T34" fmla="*/ 53 w 67"/>
                    <a:gd name="T35" fmla="*/ 58 h 72"/>
                    <a:gd name="T36" fmla="*/ 53 w 67"/>
                    <a:gd name="T37" fmla="*/ 58 h 72"/>
                    <a:gd name="T38" fmla="*/ 47 w 67"/>
                    <a:gd name="T39" fmla="*/ 42 h 72"/>
                    <a:gd name="T40" fmla="*/ 42 w 67"/>
                    <a:gd name="T41" fmla="*/ 42 h 72"/>
                    <a:gd name="T42" fmla="*/ 42 w 67"/>
                    <a:gd name="T43" fmla="*/ 42 h 72"/>
                    <a:gd name="T44" fmla="*/ 47 w 67"/>
                    <a:gd name="T45" fmla="*/ 40 h 72"/>
                    <a:gd name="T46" fmla="*/ 49 w 67"/>
                    <a:gd name="T47" fmla="*/ 42 h 72"/>
                    <a:gd name="T48" fmla="*/ 50 w 67"/>
                    <a:gd name="T49" fmla="*/ 44 h 72"/>
                    <a:gd name="T50" fmla="*/ 59 w 67"/>
                    <a:gd name="T51" fmla="*/ 49 h 72"/>
                    <a:gd name="T52" fmla="*/ 62 w 67"/>
                    <a:gd name="T53" fmla="*/ 45 h 72"/>
                    <a:gd name="T54" fmla="*/ 66 w 67"/>
                    <a:gd name="T55" fmla="*/ 44 h 72"/>
                    <a:gd name="T56" fmla="*/ 64 w 67"/>
                    <a:gd name="T57" fmla="*/ 37 h 72"/>
                    <a:gd name="T58" fmla="*/ 60 w 67"/>
                    <a:gd name="T59" fmla="*/ 38 h 72"/>
                    <a:gd name="T60" fmla="*/ 67 w 67"/>
                    <a:gd name="T61" fmla="*/ 23 h 72"/>
                    <a:gd name="T62" fmla="*/ 67 w 67"/>
                    <a:gd name="T63" fmla="*/ 23 h 72"/>
                    <a:gd name="T64" fmla="*/ 67 w 67"/>
                    <a:gd name="T65" fmla="*/ 19 h 72"/>
                    <a:gd name="T66" fmla="*/ 50 w 67"/>
                    <a:gd name="T67" fmla="*/ 14 h 72"/>
                    <a:gd name="T68" fmla="*/ 36 w 67"/>
                    <a:gd name="T69" fmla="*/ 8 h 72"/>
                    <a:gd name="T70" fmla="*/ 36 w 67"/>
                    <a:gd name="T71" fmla="*/ 8 h 72"/>
                    <a:gd name="T72" fmla="*/ 38 w 67"/>
                    <a:gd name="T73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7" h="72">
                      <a:moveTo>
                        <a:pt x="47" y="40"/>
                      </a:move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8" y="41"/>
                        <a:pt x="49" y="42"/>
                        <a:pt x="50" y="43"/>
                      </a:cubicBezTo>
                      <a:cubicBezTo>
                        <a:pt x="50" y="43"/>
                        <a:pt x="50" y="43"/>
                        <a:pt x="50" y="43"/>
                      </a:cubicBezTo>
                      <a:cubicBezTo>
                        <a:pt x="50" y="43"/>
                        <a:pt x="50" y="42"/>
                        <a:pt x="49" y="42"/>
                      </a:cubicBezTo>
                      <a:cubicBezTo>
                        <a:pt x="48" y="41"/>
                        <a:pt x="48" y="40"/>
                        <a:pt x="47" y="40"/>
                      </a:cubicBezTo>
                      <a:moveTo>
                        <a:pt x="38" y="0"/>
                      </a:moveTo>
                      <a:cubicBezTo>
                        <a:pt x="32" y="0"/>
                        <a:pt x="28" y="2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24" y="17"/>
                        <a:pt x="10" y="18"/>
                        <a:pt x="7" y="27"/>
                      </a:cubicBezTo>
                      <a:cubicBezTo>
                        <a:pt x="7" y="27"/>
                        <a:pt x="7" y="27"/>
                        <a:pt x="7" y="27"/>
                      </a:cubicBezTo>
                      <a:cubicBezTo>
                        <a:pt x="5" y="29"/>
                        <a:pt x="0" y="29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2" y="33"/>
                        <a:pt x="2" y="33"/>
                        <a:pt x="2" y="33"/>
                      </a:cubicBezTo>
                      <a:cubicBezTo>
                        <a:pt x="5" y="32"/>
                        <a:pt x="8" y="31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4" y="29"/>
                        <a:pt x="16" y="29"/>
                        <a:pt x="18" y="29"/>
                      </a:cubicBezTo>
                      <a:cubicBezTo>
                        <a:pt x="23" y="29"/>
                        <a:pt x="26" y="32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3" y="42"/>
                        <a:pt x="23" y="43"/>
                        <a:pt x="24" y="45"/>
                      </a:cubicBezTo>
                      <a:cubicBezTo>
                        <a:pt x="24" y="45"/>
                        <a:pt x="24" y="45"/>
                        <a:pt x="24" y="45"/>
                      </a:cubicBezTo>
                      <a:cubicBezTo>
                        <a:pt x="25" y="48"/>
                        <a:pt x="27" y="51"/>
                        <a:pt x="30" y="51"/>
                      </a:cubicBezTo>
                      <a:cubicBezTo>
                        <a:pt x="29" y="56"/>
                        <a:pt x="20" y="53"/>
                        <a:pt x="23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3" y="60"/>
                        <a:pt x="23" y="60"/>
                      </a:cubicBezTo>
                      <a:cubicBezTo>
                        <a:pt x="23" y="60"/>
                        <a:pt x="24" y="60"/>
                        <a:pt x="25" y="60"/>
                      </a:cubicBezTo>
                      <a:cubicBezTo>
                        <a:pt x="28" y="60"/>
                        <a:pt x="30" y="59"/>
                        <a:pt x="32" y="57"/>
                      </a:cubicBezTo>
                      <a:cubicBezTo>
                        <a:pt x="35" y="56"/>
                        <a:pt x="38" y="54"/>
                        <a:pt x="41" y="54"/>
                      </a:cubicBezTo>
                      <a:cubicBezTo>
                        <a:pt x="41" y="54"/>
                        <a:pt x="41" y="54"/>
                        <a:pt x="42" y="55"/>
                      </a:cubicBezTo>
                      <a:cubicBezTo>
                        <a:pt x="44" y="59"/>
                        <a:pt x="35" y="58"/>
                        <a:pt x="38" y="62"/>
                      </a:cubicBezTo>
                      <a:cubicBezTo>
                        <a:pt x="39" y="64"/>
                        <a:pt x="40" y="64"/>
                        <a:pt x="41" y="64"/>
                      </a:cubicBezTo>
                      <a:cubicBezTo>
                        <a:pt x="42" y="64"/>
                        <a:pt x="43" y="64"/>
                        <a:pt x="44" y="63"/>
                      </a:cubicBezTo>
                      <a:cubicBezTo>
                        <a:pt x="45" y="63"/>
                        <a:pt x="46" y="62"/>
                        <a:pt x="46" y="62"/>
                      </a:cubicBezTo>
                      <a:cubicBezTo>
                        <a:pt x="53" y="62"/>
                        <a:pt x="49" y="70"/>
                        <a:pt x="53" y="72"/>
                      </a:cubicBezTo>
                      <a:cubicBezTo>
                        <a:pt x="61" y="67"/>
                        <a:pt x="64" y="63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3" y="58"/>
                        <a:pt x="53" y="58"/>
                        <a:pt x="53" y="58"/>
                      </a:cubicBezTo>
                      <a:cubicBezTo>
                        <a:pt x="51" y="54"/>
                        <a:pt x="50" y="49"/>
                        <a:pt x="50" y="43"/>
                      </a:cubicBezTo>
                      <a:cubicBezTo>
                        <a:pt x="49" y="43"/>
                        <a:pt x="48" y="42"/>
                        <a:pt x="47" y="42"/>
                      </a:cubicBezTo>
                      <a:cubicBezTo>
                        <a:pt x="44" y="42"/>
                        <a:pt x="43" y="47"/>
                        <a:pt x="40" y="49"/>
                      </a:cubicBezTo>
                      <a:cubicBezTo>
                        <a:pt x="41" y="46"/>
                        <a:pt x="42" y="44"/>
                        <a:pt x="42" y="42"/>
                      </a:cubicBezTo>
                      <a:cubicBezTo>
                        <a:pt x="42" y="43"/>
                        <a:pt x="41" y="43"/>
                        <a:pt x="41" y="43"/>
                      </a:cubicBezTo>
                      <a:cubicBezTo>
                        <a:pt x="41" y="43"/>
                        <a:pt x="42" y="43"/>
                        <a:pt x="42" y="42"/>
                      </a:cubicBezTo>
                      <a:cubicBezTo>
                        <a:pt x="43" y="40"/>
                        <a:pt x="44" y="39"/>
                        <a:pt x="45" y="39"/>
                      </a:cubicBezTo>
                      <a:cubicBezTo>
                        <a:pt x="45" y="39"/>
                        <a:pt x="46" y="40"/>
                        <a:pt x="47" y="40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cubicBezTo>
                        <a:pt x="48" y="40"/>
                        <a:pt x="49" y="41"/>
                        <a:pt x="49" y="42"/>
                      </a:cubicBezTo>
                      <a:cubicBezTo>
                        <a:pt x="49" y="42"/>
                        <a:pt x="50" y="42"/>
                        <a:pt x="50" y="42"/>
                      </a:cubicBezTo>
                      <a:cubicBezTo>
                        <a:pt x="50" y="43"/>
                        <a:pt x="50" y="43"/>
                        <a:pt x="50" y="44"/>
                      </a:cubicBezTo>
                      <a:cubicBezTo>
                        <a:pt x="54" y="46"/>
                        <a:pt x="54" y="51"/>
                        <a:pt x="56" y="54"/>
                      </a:cubicBezTo>
                      <a:cubicBezTo>
                        <a:pt x="57" y="52"/>
                        <a:pt x="58" y="51"/>
                        <a:pt x="59" y="49"/>
                      </a:cubicBezTo>
                      <a:cubicBezTo>
                        <a:pt x="58" y="45"/>
                        <a:pt x="60" y="45"/>
                        <a:pt x="62" y="45"/>
                      </a:cubicBezTo>
                      <a:cubicBezTo>
                        <a:pt x="62" y="45"/>
                        <a:pt x="62" y="45"/>
                        <a:pt x="62" y="45"/>
                      </a:cubicBezTo>
                      <a:cubicBezTo>
                        <a:pt x="63" y="45"/>
                        <a:pt x="63" y="45"/>
                        <a:pt x="63" y="45"/>
                      </a:cubicBezTo>
                      <a:cubicBezTo>
                        <a:pt x="64" y="45"/>
                        <a:pt x="65" y="45"/>
                        <a:pt x="66" y="44"/>
                      </a:cubicBezTo>
                      <a:cubicBezTo>
                        <a:pt x="66" y="44"/>
                        <a:pt x="66" y="44"/>
                        <a:pt x="66" y="44"/>
                      </a:cubicBezTo>
                      <a:cubicBezTo>
                        <a:pt x="65" y="42"/>
                        <a:pt x="65" y="39"/>
                        <a:pt x="64" y="37"/>
                      </a:cubicBezTo>
                      <a:cubicBezTo>
                        <a:pt x="64" y="37"/>
                        <a:pt x="64" y="37"/>
                        <a:pt x="64" y="37"/>
                      </a:cubicBezTo>
                      <a:cubicBezTo>
                        <a:pt x="63" y="38"/>
                        <a:pt x="61" y="38"/>
                        <a:pt x="60" y="38"/>
                      </a:cubicBezTo>
                      <a:cubicBezTo>
                        <a:pt x="58" y="38"/>
                        <a:pt x="59" y="34"/>
                        <a:pt x="60" y="32"/>
                      </a:cubicBezTo>
                      <a:cubicBezTo>
                        <a:pt x="62" y="29"/>
                        <a:pt x="65" y="26"/>
                        <a:pt x="67" y="23"/>
                      </a:cubicBezTo>
                      <a:cubicBezTo>
                        <a:pt x="67" y="23"/>
                        <a:pt x="67" y="23"/>
                        <a:pt x="67" y="23"/>
                      </a:cubicBezTo>
                      <a:cubicBezTo>
                        <a:pt x="67" y="23"/>
                        <a:pt x="67" y="23"/>
                        <a:pt x="67" y="23"/>
                      </a:cubicBezTo>
                      <a:cubicBezTo>
                        <a:pt x="67" y="22"/>
                        <a:pt x="67" y="21"/>
                        <a:pt x="67" y="19"/>
                      </a:cubicBezTo>
                      <a:cubicBezTo>
                        <a:pt x="67" y="19"/>
                        <a:pt x="67" y="19"/>
                        <a:pt x="67" y="19"/>
                      </a:cubicBezTo>
                      <a:cubicBezTo>
                        <a:pt x="63" y="16"/>
                        <a:pt x="60" y="13"/>
                        <a:pt x="55" y="13"/>
                      </a:cubicBezTo>
                      <a:cubicBezTo>
                        <a:pt x="53" y="13"/>
                        <a:pt x="52" y="13"/>
                        <a:pt x="50" y="14"/>
                      </a:cubicBezTo>
                      <a:cubicBezTo>
                        <a:pt x="49" y="14"/>
                        <a:pt x="47" y="15"/>
                        <a:pt x="46" y="15"/>
                      </a:cubicBezTo>
                      <a:cubicBezTo>
                        <a:pt x="42" y="15"/>
                        <a:pt x="38" y="13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6" y="8"/>
                        <a:pt x="36" y="8"/>
                        <a:pt x="36" y="8"/>
                      </a:cubicBezTo>
                      <a:cubicBezTo>
                        <a:pt x="34" y="5"/>
                        <a:pt x="36" y="2"/>
                        <a:pt x="38" y="0"/>
                      </a:cubicBezTo>
                      <a:cubicBezTo>
                        <a:pt x="38" y="0"/>
                        <a:pt x="38" y="0"/>
                        <a:pt x="38" y="0"/>
                      </a:cubicBezTo>
                    </a:path>
                  </a:pathLst>
                </a:custGeom>
                <a:solidFill>
                  <a:srgbClr val="B040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0" name="Freeform 2745"/>
                <p:cNvSpPr/>
                <p:nvPr/>
              </p:nvSpPr>
              <p:spPr bwMode="auto">
                <a:xfrm>
                  <a:off x="3386" y="3539"/>
                  <a:ext cx="56" cy="58"/>
                </a:xfrm>
                <a:custGeom>
                  <a:avLst/>
                  <a:gdLst>
                    <a:gd name="T0" fmla="*/ 41 w 45"/>
                    <a:gd name="T1" fmla="*/ 0 h 46"/>
                    <a:gd name="T2" fmla="*/ 18 w 45"/>
                    <a:gd name="T3" fmla="*/ 6 h 46"/>
                    <a:gd name="T4" fmla="*/ 18 w 45"/>
                    <a:gd name="T5" fmla="*/ 6 h 46"/>
                    <a:gd name="T6" fmla="*/ 13 w 45"/>
                    <a:gd name="T7" fmla="*/ 9 h 46"/>
                    <a:gd name="T8" fmla="*/ 13 w 45"/>
                    <a:gd name="T9" fmla="*/ 9 h 46"/>
                    <a:gd name="T10" fmla="*/ 13 w 45"/>
                    <a:gd name="T11" fmla="*/ 9 h 46"/>
                    <a:gd name="T12" fmla="*/ 23 w 45"/>
                    <a:gd name="T13" fmla="*/ 14 h 46"/>
                    <a:gd name="T14" fmla="*/ 5 w 45"/>
                    <a:gd name="T15" fmla="*/ 20 h 46"/>
                    <a:gd name="T16" fmla="*/ 5 w 45"/>
                    <a:gd name="T17" fmla="*/ 20 h 46"/>
                    <a:gd name="T18" fmla="*/ 6 w 45"/>
                    <a:gd name="T19" fmla="*/ 25 h 46"/>
                    <a:gd name="T20" fmla="*/ 18 w 45"/>
                    <a:gd name="T21" fmla="*/ 46 h 46"/>
                    <a:gd name="T22" fmla="*/ 32 w 45"/>
                    <a:gd name="T23" fmla="*/ 41 h 46"/>
                    <a:gd name="T24" fmla="*/ 32 w 45"/>
                    <a:gd name="T25" fmla="*/ 41 h 46"/>
                    <a:gd name="T26" fmla="*/ 22 w 45"/>
                    <a:gd name="T27" fmla="*/ 35 h 46"/>
                    <a:gd name="T28" fmla="*/ 32 w 45"/>
                    <a:gd name="T29" fmla="*/ 28 h 46"/>
                    <a:gd name="T30" fmla="*/ 39 w 45"/>
                    <a:gd name="T31" fmla="*/ 17 h 46"/>
                    <a:gd name="T32" fmla="*/ 39 w 45"/>
                    <a:gd name="T33" fmla="*/ 17 h 46"/>
                    <a:gd name="T34" fmla="*/ 39 w 45"/>
                    <a:gd name="T35" fmla="*/ 17 h 46"/>
                    <a:gd name="T36" fmla="*/ 44 w 45"/>
                    <a:gd name="T37" fmla="*/ 5 h 46"/>
                    <a:gd name="T38" fmla="*/ 44 w 45"/>
                    <a:gd name="T39" fmla="*/ 5 h 46"/>
                    <a:gd name="T40" fmla="*/ 41 w 45"/>
                    <a:gd name="T41" fmla="*/ 0 h 46"/>
                    <a:gd name="T42" fmla="*/ 41 w 45"/>
                    <a:gd name="T43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5" h="46">
                      <a:moveTo>
                        <a:pt x="41" y="0"/>
                      </a:moveTo>
                      <a:cubicBezTo>
                        <a:pt x="34" y="4"/>
                        <a:pt x="26" y="5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6" y="7"/>
                        <a:pt x="14" y="8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5" y="11"/>
                        <a:pt x="21" y="9"/>
                        <a:pt x="23" y="14"/>
                      </a:cubicBezTo>
                      <a:cubicBezTo>
                        <a:pt x="17" y="16"/>
                        <a:pt x="11" y="18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1"/>
                        <a:pt x="7" y="23"/>
                        <a:pt x="6" y="25"/>
                      </a:cubicBezTo>
                      <a:cubicBezTo>
                        <a:pt x="0" y="37"/>
                        <a:pt x="17" y="38"/>
                        <a:pt x="18" y="46"/>
                      </a:cubicBezTo>
                      <a:cubicBezTo>
                        <a:pt x="22" y="44"/>
                        <a:pt x="28" y="45"/>
                        <a:pt x="32" y="41"/>
                      </a:cubicBezTo>
                      <a:cubicBezTo>
                        <a:pt x="32" y="41"/>
                        <a:pt x="32" y="41"/>
                        <a:pt x="32" y="41"/>
                      </a:cubicBezTo>
                      <a:cubicBezTo>
                        <a:pt x="28" y="40"/>
                        <a:pt x="22" y="39"/>
                        <a:pt x="22" y="35"/>
                      </a:cubicBezTo>
                      <a:cubicBezTo>
                        <a:pt x="21" y="29"/>
                        <a:pt x="30" y="32"/>
                        <a:pt x="32" y="28"/>
                      </a:cubicBezTo>
                      <a:cubicBezTo>
                        <a:pt x="31" y="22"/>
                        <a:pt x="36" y="20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9" y="17"/>
                        <a:pt x="39" y="17"/>
                        <a:pt x="39" y="17"/>
                      </a:cubicBezTo>
                      <a:cubicBezTo>
                        <a:pt x="38" y="11"/>
                        <a:pt x="42" y="9"/>
                        <a:pt x="44" y="5"/>
                      </a:cubicBezTo>
                      <a:cubicBezTo>
                        <a:pt x="44" y="5"/>
                        <a:pt x="44" y="5"/>
                        <a:pt x="44" y="5"/>
                      </a:cubicBezTo>
                      <a:cubicBezTo>
                        <a:pt x="45" y="2"/>
                        <a:pt x="43" y="1"/>
                        <a:pt x="41" y="0"/>
                      </a:cubicBezTo>
                      <a:cubicBezTo>
                        <a:pt x="41" y="0"/>
                        <a:pt x="41" y="0"/>
                        <a:pt x="41" y="0"/>
                      </a:cubicBezTo>
                    </a:path>
                  </a:pathLst>
                </a:custGeom>
                <a:solidFill>
                  <a:srgbClr val="B64C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1" name="Freeform 2746"/>
                <p:cNvSpPr/>
                <p:nvPr/>
              </p:nvSpPr>
              <p:spPr bwMode="auto">
                <a:xfrm>
                  <a:off x="3425" y="3541"/>
                  <a:ext cx="64" cy="36"/>
                </a:xfrm>
                <a:custGeom>
                  <a:avLst/>
                  <a:gdLst>
                    <a:gd name="T0" fmla="*/ 47 w 51"/>
                    <a:gd name="T1" fmla="*/ 0 h 29"/>
                    <a:gd name="T2" fmla="*/ 15 w 51"/>
                    <a:gd name="T3" fmla="*/ 5 h 29"/>
                    <a:gd name="T4" fmla="*/ 8 w 51"/>
                    <a:gd name="T5" fmla="*/ 16 h 29"/>
                    <a:gd name="T6" fmla="*/ 8 w 51"/>
                    <a:gd name="T7" fmla="*/ 16 h 29"/>
                    <a:gd name="T8" fmla="*/ 1 w 51"/>
                    <a:gd name="T9" fmla="*/ 27 h 29"/>
                    <a:gd name="T10" fmla="*/ 1 w 51"/>
                    <a:gd name="T11" fmla="*/ 27 h 29"/>
                    <a:gd name="T12" fmla="*/ 10 w 51"/>
                    <a:gd name="T13" fmla="*/ 25 h 29"/>
                    <a:gd name="T14" fmla="*/ 16 w 51"/>
                    <a:gd name="T15" fmla="*/ 28 h 29"/>
                    <a:gd name="T16" fmla="*/ 16 w 51"/>
                    <a:gd name="T17" fmla="*/ 28 h 29"/>
                    <a:gd name="T18" fmla="*/ 16 w 51"/>
                    <a:gd name="T19" fmla="*/ 28 h 29"/>
                    <a:gd name="T20" fmla="*/ 18 w 51"/>
                    <a:gd name="T21" fmla="*/ 29 h 29"/>
                    <a:gd name="T22" fmla="*/ 18 w 51"/>
                    <a:gd name="T23" fmla="*/ 29 h 29"/>
                    <a:gd name="T24" fmla="*/ 18 w 51"/>
                    <a:gd name="T25" fmla="*/ 29 h 29"/>
                    <a:gd name="T26" fmla="*/ 29 w 51"/>
                    <a:gd name="T27" fmla="*/ 18 h 29"/>
                    <a:gd name="T28" fmla="*/ 25 w 51"/>
                    <a:gd name="T29" fmla="*/ 16 h 29"/>
                    <a:gd name="T30" fmla="*/ 25 w 51"/>
                    <a:gd name="T31" fmla="*/ 16 h 29"/>
                    <a:gd name="T32" fmla="*/ 24 w 51"/>
                    <a:gd name="T33" fmla="*/ 16 h 29"/>
                    <a:gd name="T34" fmla="*/ 22 w 51"/>
                    <a:gd name="T35" fmla="*/ 13 h 29"/>
                    <a:gd name="T36" fmla="*/ 27 w 51"/>
                    <a:gd name="T37" fmla="*/ 9 h 29"/>
                    <a:gd name="T38" fmla="*/ 30 w 51"/>
                    <a:gd name="T39" fmla="*/ 10 h 29"/>
                    <a:gd name="T40" fmla="*/ 33 w 51"/>
                    <a:gd name="T41" fmla="*/ 10 h 29"/>
                    <a:gd name="T42" fmla="*/ 37 w 51"/>
                    <a:gd name="T43" fmla="*/ 9 h 29"/>
                    <a:gd name="T44" fmla="*/ 34 w 51"/>
                    <a:gd name="T45" fmla="*/ 21 h 29"/>
                    <a:gd name="T46" fmla="*/ 34 w 51"/>
                    <a:gd name="T47" fmla="*/ 21 h 29"/>
                    <a:gd name="T48" fmla="*/ 34 w 51"/>
                    <a:gd name="T49" fmla="*/ 21 h 29"/>
                    <a:gd name="T50" fmla="*/ 51 w 51"/>
                    <a:gd name="T51" fmla="*/ 0 h 29"/>
                    <a:gd name="T52" fmla="*/ 51 w 51"/>
                    <a:gd name="T53" fmla="*/ 0 h 29"/>
                    <a:gd name="T54" fmla="*/ 47 w 51"/>
                    <a:gd name="T55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1" h="29">
                      <a:moveTo>
                        <a:pt x="47" y="0"/>
                      </a:moveTo>
                      <a:cubicBezTo>
                        <a:pt x="36" y="0"/>
                        <a:pt x="26" y="3"/>
                        <a:pt x="15" y="5"/>
                      </a:cubicBezTo>
                      <a:cubicBezTo>
                        <a:pt x="16" y="11"/>
                        <a:pt x="13" y="14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5" y="19"/>
                        <a:pt x="0" y="21"/>
                        <a:pt x="1" y="27"/>
                      </a:cubicBezTo>
                      <a:cubicBezTo>
                        <a:pt x="1" y="27"/>
                        <a:pt x="1" y="27"/>
                        <a:pt x="1" y="27"/>
                      </a:cubicBezTo>
                      <a:cubicBezTo>
                        <a:pt x="4" y="26"/>
                        <a:pt x="7" y="25"/>
                        <a:pt x="10" y="25"/>
                      </a:cubicBezTo>
                      <a:cubicBezTo>
                        <a:pt x="12" y="25"/>
                        <a:pt x="14" y="26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6" y="28"/>
                        <a:pt x="16" y="28"/>
                        <a:pt x="16" y="28"/>
                      </a:cubicBezTo>
                      <a:cubicBezTo>
                        <a:pt x="17" y="28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8" y="29"/>
                        <a:pt x="18" y="29"/>
                        <a:pt x="18" y="29"/>
                      </a:cubicBezTo>
                      <a:cubicBezTo>
                        <a:pt x="19" y="23"/>
                        <a:pt x="25" y="22"/>
                        <a:pt x="29" y="18"/>
                      </a:cubicBezTo>
                      <a:cubicBezTo>
                        <a:pt x="29" y="16"/>
                        <a:pt x="27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2" y="16"/>
                        <a:pt x="21" y="15"/>
                        <a:pt x="22" y="13"/>
                      </a:cubicBezTo>
                      <a:cubicBezTo>
                        <a:pt x="23" y="10"/>
                        <a:pt x="25" y="9"/>
                        <a:pt x="27" y="9"/>
                      </a:cubicBezTo>
                      <a:cubicBezTo>
                        <a:pt x="28" y="9"/>
                        <a:pt x="29" y="10"/>
                        <a:pt x="30" y="10"/>
                      </a:cubicBezTo>
                      <a:cubicBezTo>
                        <a:pt x="31" y="10"/>
                        <a:pt x="32" y="10"/>
                        <a:pt x="33" y="10"/>
                      </a:cubicBezTo>
                      <a:cubicBezTo>
                        <a:pt x="34" y="10"/>
                        <a:pt x="36" y="10"/>
                        <a:pt x="37" y="9"/>
                      </a:cubicBezTo>
                      <a:cubicBezTo>
                        <a:pt x="37" y="14"/>
                        <a:pt x="32" y="16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7" y="12"/>
                        <a:pt x="51" y="11"/>
                        <a:pt x="51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50" y="0"/>
                        <a:pt x="48" y="0"/>
                        <a:pt x="47" y="0"/>
                      </a:cubicBezTo>
                    </a:path>
                  </a:pathLst>
                </a:custGeom>
                <a:solidFill>
                  <a:srgbClr val="AC474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2" name="Freeform 2747"/>
                <p:cNvSpPr/>
                <p:nvPr/>
              </p:nvSpPr>
              <p:spPr bwMode="auto">
                <a:xfrm>
                  <a:off x="3401" y="3507"/>
                  <a:ext cx="50" cy="40"/>
                </a:xfrm>
                <a:custGeom>
                  <a:avLst/>
                  <a:gdLst>
                    <a:gd name="T0" fmla="*/ 34 w 40"/>
                    <a:gd name="T1" fmla="*/ 0 h 32"/>
                    <a:gd name="T2" fmla="*/ 20 w 40"/>
                    <a:gd name="T3" fmla="*/ 6 h 32"/>
                    <a:gd name="T4" fmla="*/ 20 w 40"/>
                    <a:gd name="T5" fmla="*/ 6 h 32"/>
                    <a:gd name="T6" fmla="*/ 20 w 40"/>
                    <a:gd name="T7" fmla="*/ 6 h 32"/>
                    <a:gd name="T8" fmla="*/ 15 w 40"/>
                    <a:gd name="T9" fmla="*/ 9 h 32"/>
                    <a:gd name="T10" fmla="*/ 15 w 40"/>
                    <a:gd name="T11" fmla="*/ 9 h 32"/>
                    <a:gd name="T12" fmla="*/ 20 w 40"/>
                    <a:gd name="T13" fmla="*/ 15 h 32"/>
                    <a:gd name="T14" fmla="*/ 16 w 40"/>
                    <a:gd name="T15" fmla="*/ 18 h 32"/>
                    <a:gd name="T16" fmla="*/ 12 w 40"/>
                    <a:gd name="T17" fmla="*/ 17 h 32"/>
                    <a:gd name="T18" fmla="*/ 4 w 40"/>
                    <a:gd name="T19" fmla="*/ 15 h 32"/>
                    <a:gd name="T20" fmla="*/ 4 w 40"/>
                    <a:gd name="T21" fmla="*/ 15 h 32"/>
                    <a:gd name="T22" fmla="*/ 4 w 40"/>
                    <a:gd name="T23" fmla="*/ 15 h 32"/>
                    <a:gd name="T24" fmla="*/ 4 w 40"/>
                    <a:gd name="T25" fmla="*/ 15 h 32"/>
                    <a:gd name="T26" fmla="*/ 6 w 40"/>
                    <a:gd name="T27" fmla="*/ 32 h 32"/>
                    <a:gd name="T28" fmla="*/ 6 w 40"/>
                    <a:gd name="T29" fmla="*/ 32 h 32"/>
                    <a:gd name="T30" fmla="*/ 6 w 40"/>
                    <a:gd name="T31" fmla="*/ 32 h 32"/>
                    <a:gd name="T32" fmla="*/ 29 w 40"/>
                    <a:gd name="T33" fmla="*/ 26 h 32"/>
                    <a:gd name="T34" fmla="*/ 29 w 40"/>
                    <a:gd name="T35" fmla="*/ 26 h 32"/>
                    <a:gd name="T36" fmla="*/ 33 w 40"/>
                    <a:gd name="T37" fmla="*/ 21 h 32"/>
                    <a:gd name="T38" fmla="*/ 33 w 40"/>
                    <a:gd name="T39" fmla="*/ 21 h 32"/>
                    <a:gd name="T40" fmla="*/ 36 w 40"/>
                    <a:gd name="T41" fmla="*/ 7 h 32"/>
                    <a:gd name="T42" fmla="*/ 36 w 40"/>
                    <a:gd name="T43" fmla="*/ 7 h 32"/>
                    <a:gd name="T44" fmla="*/ 34 w 40"/>
                    <a:gd name="T45" fmla="*/ 0 h 32"/>
                    <a:gd name="T46" fmla="*/ 34 w 40"/>
                    <a:gd name="T4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0" h="32">
                      <a:moveTo>
                        <a:pt x="34" y="0"/>
                      </a:moveTo>
                      <a:cubicBezTo>
                        <a:pt x="29" y="2"/>
                        <a:pt x="25" y="4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18" y="7"/>
                        <a:pt x="17" y="8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13"/>
                        <a:pt x="22" y="10"/>
                        <a:pt x="20" y="15"/>
                      </a:cubicBezTo>
                      <a:cubicBezTo>
                        <a:pt x="19" y="17"/>
                        <a:pt x="18" y="18"/>
                        <a:pt x="16" y="18"/>
                      </a:cubicBezTo>
                      <a:cubicBezTo>
                        <a:pt x="15" y="18"/>
                        <a:pt x="13" y="18"/>
                        <a:pt x="12" y="17"/>
                      </a:cubicBezTo>
                      <a:cubicBezTo>
                        <a:pt x="9" y="16"/>
                        <a:pt x="7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8" y="20"/>
                        <a:pt x="0" y="26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14" y="31"/>
                        <a:pt x="22" y="30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30" y="24"/>
                        <a:pt x="31" y="23"/>
                        <a:pt x="33" y="21"/>
                      </a:cubicBezTo>
                      <a:cubicBezTo>
                        <a:pt x="33" y="21"/>
                        <a:pt x="33" y="21"/>
                        <a:pt x="33" y="21"/>
                      </a:cubicBezTo>
                      <a:cubicBezTo>
                        <a:pt x="40" y="18"/>
                        <a:pt x="32" y="11"/>
                        <a:pt x="36" y="7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5" y="5"/>
                        <a:pt x="35" y="2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</a:path>
                  </a:pathLst>
                </a:custGeom>
                <a:solidFill>
                  <a:srgbClr val="59333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3" name="Freeform 2748"/>
                <p:cNvSpPr/>
                <p:nvPr/>
              </p:nvSpPr>
              <p:spPr bwMode="auto">
                <a:xfrm>
                  <a:off x="3502" y="3529"/>
                  <a:ext cx="24" cy="14"/>
                </a:xfrm>
                <a:custGeom>
                  <a:avLst/>
                  <a:gdLst>
                    <a:gd name="T0" fmla="*/ 19 w 19"/>
                    <a:gd name="T1" fmla="*/ 0 h 11"/>
                    <a:gd name="T2" fmla="*/ 4 w 19"/>
                    <a:gd name="T3" fmla="*/ 3 h 11"/>
                    <a:gd name="T4" fmla="*/ 4 w 19"/>
                    <a:gd name="T5" fmla="*/ 3 h 11"/>
                    <a:gd name="T6" fmla="*/ 2 w 19"/>
                    <a:gd name="T7" fmla="*/ 11 h 11"/>
                    <a:gd name="T8" fmla="*/ 2 w 19"/>
                    <a:gd name="T9" fmla="*/ 11 h 11"/>
                    <a:gd name="T10" fmla="*/ 19 w 19"/>
                    <a:gd name="T11" fmla="*/ 0 h 11"/>
                    <a:gd name="T12" fmla="*/ 19 w 19"/>
                    <a:gd name="T13" fmla="*/ 0 h 11"/>
                    <a:gd name="T14" fmla="*/ 19 w 19"/>
                    <a:gd name="T1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1">
                      <a:moveTo>
                        <a:pt x="19" y="0"/>
                      </a:moveTo>
                      <a:cubicBezTo>
                        <a:pt x="14" y="0"/>
                        <a:pt x="9" y="0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2" y="5"/>
                        <a:pt x="0" y="8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8" y="8"/>
                        <a:pt x="16" y="8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</a:path>
                  </a:pathLst>
                </a:custGeom>
                <a:solidFill>
                  <a:srgbClr val="B255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4" name="Freeform 2749"/>
                <p:cNvSpPr/>
                <p:nvPr/>
              </p:nvSpPr>
              <p:spPr bwMode="auto">
                <a:xfrm>
                  <a:off x="3434" y="3546"/>
                  <a:ext cx="11" cy="15"/>
                </a:xfrm>
                <a:custGeom>
                  <a:avLst/>
                  <a:gdLst>
                    <a:gd name="T0" fmla="*/ 6 w 9"/>
                    <a:gd name="T1" fmla="*/ 0 h 12"/>
                    <a:gd name="T2" fmla="*/ 6 w 9"/>
                    <a:gd name="T3" fmla="*/ 0 h 12"/>
                    <a:gd name="T4" fmla="*/ 1 w 9"/>
                    <a:gd name="T5" fmla="*/ 12 h 12"/>
                    <a:gd name="T6" fmla="*/ 1 w 9"/>
                    <a:gd name="T7" fmla="*/ 12 h 12"/>
                    <a:gd name="T8" fmla="*/ 8 w 9"/>
                    <a:gd name="T9" fmla="*/ 1 h 12"/>
                    <a:gd name="T10" fmla="*/ 8 w 9"/>
                    <a:gd name="T11" fmla="*/ 1 h 12"/>
                    <a:gd name="T12" fmla="*/ 6 w 9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4" y="4"/>
                        <a:pt x="0" y="6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6" y="10"/>
                        <a:pt x="9" y="7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BB60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5" name="Freeform 2750"/>
                <p:cNvSpPr/>
                <p:nvPr/>
              </p:nvSpPr>
              <p:spPr bwMode="auto">
                <a:xfrm>
                  <a:off x="3544" y="3539"/>
                  <a:ext cx="48" cy="33"/>
                </a:xfrm>
                <a:custGeom>
                  <a:avLst/>
                  <a:gdLst>
                    <a:gd name="T0" fmla="*/ 26 w 38"/>
                    <a:gd name="T1" fmla="*/ 0 h 26"/>
                    <a:gd name="T2" fmla="*/ 24 w 38"/>
                    <a:gd name="T3" fmla="*/ 2 h 26"/>
                    <a:gd name="T4" fmla="*/ 24 w 38"/>
                    <a:gd name="T5" fmla="*/ 2 h 26"/>
                    <a:gd name="T6" fmla="*/ 24 w 38"/>
                    <a:gd name="T7" fmla="*/ 2 h 26"/>
                    <a:gd name="T8" fmla="*/ 18 w 38"/>
                    <a:gd name="T9" fmla="*/ 7 h 26"/>
                    <a:gd name="T10" fmla="*/ 15 w 38"/>
                    <a:gd name="T11" fmla="*/ 6 h 26"/>
                    <a:gd name="T12" fmla="*/ 15 w 38"/>
                    <a:gd name="T13" fmla="*/ 6 h 26"/>
                    <a:gd name="T14" fmla="*/ 11 w 38"/>
                    <a:gd name="T15" fmla="*/ 8 h 26"/>
                    <a:gd name="T16" fmla="*/ 8 w 38"/>
                    <a:gd name="T17" fmla="*/ 7 h 26"/>
                    <a:gd name="T18" fmla="*/ 8 w 38"/>
                    <a:gd name="T19" fmla="*/ 7 h 26"/>
                    <a:gd name="T20" fmla="*/ 0 w 38"/>
                    <a:gd name="T21" fmla="*/ 14 h 26"/>
                    <a:gd name="T22" fmla="*/ 0 w 38"/>
                    <a:gd name="T23" fmla="*/ 14 h 26"/>
                    <a:gd name="T24" fmla="*/ 0 w 38"/>
                    <a:gd name="T25" fmla="*/ 18 h 26"/>
                    <a:gd name="T26" fmla="*/ 0 w 38"/>
                    <a:gd name="T27" fmla="*/ 18 h 26"/>
                    <a:gd name="T28" fmla="*/ 1 w 38"/>
                    <a:gd name="T29" fmla="*/ 18 h 26"/>
                    <a:gd name="T30" fmla="*/ 4 w 38"/>
                    <a:gd name="T31" fmla="*/ 18 h 26"/>
                    <a:gd name="T32" fmla="*/ 6 w 38"/>
                    <a:gd name="T33" fmla="*/ 17 h 26"/>
                    <a:gd name="T34" fmla="*/ 7 w 38"/>
                    <a:gd name="T35" fmla="*/ 18 h 26"/>
                    <a:gd name="T36" fmla="*/ 15 w 38"/>
                    <a:gd name="T37" fmla="*/ 26 h 26"/>
                    <a:gd name="T38" fmla="*/ 25 w 38"/>
                    <a:gd name="T39" fmla="*/ 24 h 26"/>
                    <a:gd name="T40" fmla="*/ 16 w 38"/>
                    <a:gd name="T41" fmla="*/ 16 h 26"/>
                    <a:gd name="T42" fmla="*/ 38 w 38"/>
                    <a:gd name="T43" fmla="*/ 6 h 26"/>
                    <a:gd name="T44" fmla="*/ 26 w 38"/>
                    <a:gd name="T45" fmla="*/ 0 h 26"/>
                    <a:gd name="T46" fmla="*/ 26 w 38"/>
                    <a:gd name="T4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8" h="26">
                      <a:moveTo>
                        <a:pt x="26" y="0"/>
                      </a:moveTo>
                      <a:cubicBezTo>
                        <a:pt x="25" y="1"/>
                        <a:pt x="25" y="1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2" y="4"/>
                        <a:pt x="21" y="7"/>
                        <a:pt x="18" y="7"/>
                      </a:cubicBezTo>
                      <a:cubicBezTo>
                        <a:pt x="17" y="7"/>
                        <a:pt x="16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7"/>
                        <a:pt x="13" y="8"/>
                        <a:pt x="11" y="8"/>
                      </a:cubicBezTo>
                      <a:cubicBezTo>
                        <a:pt x="10" y="8"/>
                        <a:pt x="9" y="8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13"/>
                        <a:pt x="1" y="10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6"/>
                        <a:pt x="0" y="17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5" y="17"/>
                        <a:pt x="5" y="17"/>
                        <a:pt x="6" y="17"/>
                      </a:cubicBezTo>
                      <a:cubicBezTo>
                        <a:pt x="7" y="17"/>
                        <a:pt x="7" y="17"/>
                        <a:pt x="7" y="18"/>
                      </a:cubicBezTo>
                      <a:cubicBezTo>
                        <a:pt x="9" y="24"/>
                        <a:pt x="11" y="26"/>
                        <a:pt x="15" y="26"/>
                      </a:cubicBezTo>
                      <a:cubicBezTo>
                        <a:pt x="17" y="26"/>
                        <a:pt x="21" y="24"/>
                        <a:pt x="25" y="24"/>
                      </a:cubicBezTo>
                      <a:cubicBezTo>
                        <a:pt x="21" y="20"/>
                        <a:pt x="14" y="21"/>
                        <a:pt x="16" y="16"/>
                      </a:cubicBezTo>
                      <a:cubicBezTo>
                        <a:pt x="19" y="7"/>
                        <a:pt x="30" y="11"/>
                        <a:pt x="38" y="6"/>
                      </a:cubicBezTo>
                      <a:cubicBezTo>
                        <a:pt x="31" y="6"/>
                        <a:pt x="28" y="3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</a:path>
                  </a:pathLst>
                </a:custGeom>
                <a:solidFill>
                  <a:srgbClr val="AC3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6" name="Freeform 2751"/>
                <p:cNvSpPr/>
                <p:nvPr/>
              </p:nvSpPr>
              <p:spPr bwMode="auto">
                <a:xfrm>
                  <a:off x="3530" y="3534"/>
                  <a:ext cx="22" cy="11"/>
                </a:xfrm>
                <a:custGeom>
                  <a:avLst/>
                  <a:gdLst>
                    <a:gd name="T0" fmla="*/ 8 w 18"/>
                    <a:gd name="T1" fmla="*/ 0 h 8"/>
                    <a:gd name="T2" fmla="*/ 0 w 18"/>
                    <a:gd name="T3" fmla="*/ 7 h 8"/>
                    <a:gd name="T4" fmla="*/ 3 w 18"/>
                    <a:gd name="T5" fmla="*/ 7 h 8"/>
                    <a:gd name="T6" fmla="*/ 7 w 18"/>
                    <a:gd name="T7" fmla="*/ 8 h 8"/>
                    <a:gd name="T8" fmla="*/ 12 w 18"/>
                    <a:gd name="T9" fmla="*/ 8 h 8"/>
                    <a:gd name="T10" fmla="*/ 17 w 18"/>
                    <a:gd name="T11" fmla="*/ 5 h 8"/>
                    <a:gd name="T12" fmla="*/ 14 w 18"/>
                    <a:gd name="T13" fmla="*/ 2 h 8"/>
                    <a:gd name="T14" fmla="*/ 8 w 18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8" h="8">
                      <a:moveTo>
                        <a:pt x="8" y="0"/>
                      </a:moveTo>
                      <a:cubicBezTo>
                        <a:pt x="5" y="0"/>
                        <a:pt x="2" y="2"/>
                        <a:pt x="0" y="7"/>
                      </a:cubicBez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4" y="7"/>
                        <a:pt x="6" y="7"/>
                        <a:pt x="7" y="8"/>
                      </a:cubicBezTo>
                      <a:cubicBezTo>
                        <a:pt x="9" y="8"/>
                        <a:pt x="10" y="8"/>
                        <a:pt x="12" y="8"/>
                      </a:cubicBezTo>
                      <a:cubicBezTo>
                        <a:pt x="13" y="8"/>
                        <a:pt x="15" y="8"/>
                        <a:pt x="17" y="5"/>
                      </a:cubicBezTo>
                      <a:cubicBezTo>
                        <a:pt x="18" y="4"/>
                        <a:pt x="16" y="2"/>
                        <a:pt x="14" y="2"/>
                      </a:cubicBezTo>
                      <a:cubicBezTo>
                        <a:pt x="12" y="1"/>
                        <a:pt x="10" y="0"/>
                        <a:pt x="8" y="0"/>
                      </a:cubicBezTo>
                    </a:path>
                  </a:pathLst>
                </a:custGeom>
                <a:solidFill>
                  <a:srgbClr val="AC39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7" name="Freeform 2752"/>
                <p:cNvSpPr/>
                <p:nvPr/>
              </p:nvSpPr>
              <p:spPr bwMode="auto">
                <a:xfrm>
                  <a:off x="3554" y="3541"/>
                  <a:ext cx="12" cy="9"/>
                </a:xfrm>
                <a:custGeom>
                  <a:avLst/>
                  <a:gdLst>
                    <a:gd name="T0" fmla="*/ 8 w 10"/>
                    <a:gd name="T1" fmla="*/ 0 h 7"/>
                    <a:gd name="T2" fmla="*/ 0 w 10"/>
                    <a:gd name="T3" fmla="*/ 6 h 7"/>
                    <a:gd name="T4" fmla="*/ 0 w 10"/>
                    <a:gd name="T5" fmla="*/ 6 h 7"/>
                    <a:gd name="T6" fmla="*/ 3 w 10"/>
                    <a:gd name="T7" fmla="*/ 7 h 7"/>
                    <a:gd name="T8" fmla="*/ 7 w 10"/>
                    <a:gd name="T9" fmla="*/ 5 h 7"/>
                    <a:gd name="T10" fmla="*/ 7 w 10"/>
                    <a:gd name="T11" fmla="*/ 5 h 7"/>
                    <a:gd name="T12" fmla="*/ 7 w 10"/>
                    <a:gd name="T13" fmla="*/ 5 h 7"/>
                    <a:gd name="T14" fmla="*/ 10 w 10"/>
                    <a:gd name="T15" fmla="*/ 0 h 7"/>
                    <a:gd name="T16" fmla="*/ 8 w 10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7">
                      <a:moveTo>
                        <a:pt x="8" y="0"/>
                      </a:moveTo>
                      <a:cubicBezTo>
                        <a:pt x="4" y="0"/>
                        <a:pt x="2" y="3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5" y="7"/>
                        <a:pt x="6" y="6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3"/>
                        <a:pt x="9" y="2"/>
                        <a:pt x="10" y="0"/>
                      </a:cubicBezTo>
                      <a:cubicBezTo>
                        <a:pt x="9" y="0"/>
                        <a:pt x="9" y="0"/>
                        <a:pt x="8" y="0"/>
                      </a:cubicBezTo>
                    </a:path>
                  </a:pathLst>
                </a:custGeom>
                <a:solidFill>
                  <a:srgbClr val="BC59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8" name="Freeform 2753"/>
                <p:cNvSpPr/>
                <p:nvPr/>
              </p:nvSpPr>
              <p:spPr bwMode="auto">
                <a:xfrm>
                  <a:off x="3268" y="3497"/>
                  <a:ext cx="39" cy="64"/>
                </a:xfrm>
                <a:custGeom>
                  <a:avLst/>
                  <a:gdLst>
                    <a:gd name="T0" fmla="*/ 15 w 31"/>
                    <a:gd name="T1" fmla="*/ 0 h 51"/>
                    <a:gd name="T2" fmla="*/ 15 w 31"/>
                    <a:gd name="T3" fmla="*/ 1 h 51"/>
                    <a:gd name="T4" fmla="*/ 14 w 31"/>
                    <a:gd name="T5" fmla="*/ 3 h 51"/>
                    <a:gd name="T6" fmla="*/ 15 w 31"/>
                    <a:gd name="T7" fmla="*/ 9 h 51"/>
                    <a:gd name="T8" fmla="*/ 14 w 31"/>
                    <a:gd name="T9" fmla="*/ 9 h 51"/>
                    <a:gd name="T10" fmla="*/ 11 w 31"/>
                    <a:gd name="T11" fmla="*/ 7 h 51"/>
                    <a:gd name="T12" fmla="*/ 8 w 31"/>
                    <a:gd name="T13" fmla="*/ 4 h 51"/>
                    <a:gd name="T14" fmla="*/ 6 w 31"/>
                    <a:gd name="T15" fmla="*/ 5 h 51"/>
                    <a:gd name="T16" fmla="*/ 7 w 31"/>
                    <a:gd name="T17" fmla="*/ 6 h 51"/>
                    <a:gd name="T18" fmla="*/ 3 w 31"/>
                    <a:gd name="T19" fmla="*/ 21 h 51"/>
                    <a:gd name="T20" fmla="*/ 4 w 31"/>
                    <a:gd name="T21" fmla="*/ 28 h 51"/>
                    <a:gd name="T22" fmla="*/ 7 w 31"/>
                    <a:gd name="T23" fmla="*/ 36 h 51"/>
                    <a:gd name="T24" fmla="*/ 7 w 31"/>
                    <a:gd name="T25" fmla="*/ 36 h 51"/>
                    <a:gd name="T26" fmla="*/ 7 w 31"/>
                    <a:gd name="T27" fmla="*/ 36 h 51"/>
                    <a:gd name="T28" fmla="*/ 8 w 31"/>
                    <a:gd name="T29" fmla="*/ 50 h 51"/>
                    <a:gd name="T30" fmla="*/ 8 w 31"/>
                    <a:gd name="T31" fmla="*/ 50 h 51"/>
                    <a:gd name="T32" fmla="*/ 8 w 31"/>
                    <a:gd name="T33" fmla="*/ 50 h 51"/>
                    <a:gd name="T34" fmla="*/ 12 w 31"/>
                    <a:gd name="T35" fmla="*/ 51 h 51"/>
                    <a:gd name="T36" fmla="*/ 22 w 31"/>
                    <a:gd name="T37" fmla="*/ 47 h 51"/>
                    <a:gd name="T38" fmla="*/ 22 w 31"/>
                    <a:gd name="T39" fmla="*/ 47 h 51"/>
                    <a:gd name="T40" fmla="*/ 22 w 31"/>
                    <a:gd name="T41" fmla="*/ 47 h 51"/>
                    <a:gd name="T42" fmla="*/ 22 w 31"/>
                    <a:gd name="T43" fmla="*/ 47 h 51"/>
                    <a:gd name="T44" fmla="*/ 22 w 31"/>
                    <a:gd name="T45" fmla="*/ 47 h 51"/>
                    <a:gd name="T46" fmla="*/ 22 w 31"/>
                    <a:gd name="T47" fmla="*/ 47 h 51"/>
                    <a:gd name="T48" fmla="*/ 22 w 31"/>
                    <a:gd name="T49" fmla="*/ 47 h 51"/>
                    <a:gd name="T50" fmla="*/ 23 w 31"/>
                    <a:gd name="T51" fmla="*/ 41 h 51"/>
                    <a:gd name="T52" fmla="*/ 23 w 31"/>
                    <a:gd name="T53" fmla="*/ 41 h 51"/>
                    <a:gd name="T54" fmla="*/ 20 w 31"/>
                    <a:gd name="T55" fmla="*/ 36 h 51"/>
                    <a:gd name="T56" fmla="*/ 15 w 31"/>
                    <a:gd name="T57" fmla="*/ 35 h 51"/>
                    <a:gd name="T58" fmla="*/ 18 w 31"/>
                    <a:gd name="T59" fmla="*/ 32 h 51"/>
                    <a:gd name="T60" fmla="*/ 31 w 31"/>
                    <a:gd name="T61" fmla="*/ 24 h 51"/>
                    <a:gd name="T62" fmla="*/ 26 w 31"/>
                    <a:gd name="T63" fmla="*/ 4 h 51"/>
                    <a:gd name="T64" fmla="*/ 26 w 31"/>
                    <a:gd name="T65" fmla="*/ 4 h 51"/>
                    <a:gd name="T66" fmla="*/ 24 w 31"/>
                    <a:gd name="T67" fmla="*/ 3 h 51"/>
                    <a:gd name="T68" fmla="*/ 24 w 31"/>
                    <a:gd name="T69" fmla="*/ 3 h 51"/>
                    <a:gd name="T70" fmla="*/ 15 w 31"/>
                    <a:gd name="T7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1" h="51">
                      <a:moveTo>
                        <a:pt x="15" y="0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4" y="3"/>
                      </a:cubicBezTo>
                      <a:cubicBezTo>
                        <a:pt x="14" y="5"/>
                        <a:pt x="15" y="7"/>
                        <a:pt x="15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2" y="9"/>
                        <a:pt x="12" y="8"/>
                        <a:pt x="11" y="7"/>
                      </a:cubicBezTo>
                      <a:cubicBezTo>
                        <a:pt x="10" y="5"/>
                        <a:pt x="9" y="4"/>
                        <a:pt x="8" y="4"/>
                      </a:cubicBezTo>
                      <a:cubicBezTo>
                        <a:pt x="8" y="4"/>
                        <a:pt x="7" y="4"/>
                        <a:pt x="6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9" y="12"/>
                        <a:pt x="19" y="19"/>
                        <a:pt x="3" y="21"/>
                      </a:cubicBezTo>
                      <a:cubicBezTo>
                        <a:pt x="0" y="22"/>
                        <a:pt x="3" y="25"/>
                        <a:pt x="4" y="28"/>
                      </a:cubicBezTo>
                      <a:cubicBezTo>
                        <a:pt x="10" y="28"/>
                        <a:pt x="12" y="31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19" y="40"/>
                        <a:pt x="14" y="45"/>
                        <a:pt x="8" y="50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8" y="50"/>
                        <a:pt x="8" y="50"/>
                        <a:pt x="8" y="50"/>
                      </a:cubicBezTo>
                      <a:cubicBezTo>
                        <a:pt x="9" y="51"/>
                        <a:pt x="10" y="51"/>
                        <a:pt x="12" y="51"/>
                      </a:cubicBezTo>
                      <a:cubicBezTo>
                        <a:pt x="15" y="51"/>
                        <a:pt x="18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5"/>
                        <a:pt x="23" y="43"/>
                        <a:pt x="23" y="41"/>
                      </a:cubicBezTo>
                      <a:cubicBezTo>
                        <a:pt x="23" y="41"/>
                        <a:pt x="23" y="41"/>
                        <a:pt x="23" y="41"/>
                      </a:cubicBezTo>
                      <a:cubicBezTo>
                        <a:pt x="20" y="41"/>
                        <a:pt x="17" y="40"/>
                        <a:pt x="20" y="36"/>
                      </a:cubicBezTo>
                      <a:cubicBezTo>
                        <a:pt x="19" y="35"/>
                        <a:pt x="16" y="36"/>
                        <a:pt x="15" y="35"/>
                      </a:cubicBezTo>
                      <a:cubicBezTo>
                        <a:pt x="13" y="32"/>
                        <a:pt x="16" y="32"/>
                        <a:pt x="18" y="32"/>
                      </a:cubicBezTo>
                      <a:cubicBezTo>
                        <a:pt x="23" y="31"/>
                        <a:pt x="27" y="26"/>
                        <a:pt x="31" y="24"/>
                      </a:cubicBezTo>
                      <a:cubicBezTo>
                        <a:pt x="28" y="18"/>
                        <a:pt x="19" y="13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4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2"/>
                        <a:pt x="18" y="1"/>
                        <a:pt x="15" y="0"/>
                      </a:cubicBezTo>
                    </a:path>
                  </a:pathLst>
                </a:custGeom>
                <a:solidFill>
                  <a:srgbClr val="BA54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69" name="Freeform 2754"/>
                <p:cNvSpPr/>
                <p:nvPr/>
              </p:nvSpPr>
              <p:spPr bwMode="auto">
                <a:xfrm>
                  <a:off x="3267" y="3469"/>
                  <a:ext cx="32" cy="39"/>
                </a:xfrm>
                <a:custGeom>
                  <a:avLst/>
                  <a:gdLst>
                    <a:gd name="T0" fmla="*/ 9 w 25"/>
                    <a:gd name="T1" fmla="*/ 0 h 31"/>
                    <a:gd name="T2" fmla="*/ 0 w 25"/>
                    <a:gd name="T3" fmla="*/ 8 h 31"/>
                    <a:gd name="T4" fmla="*/ 0 w 25"/>
                    <a:gd name="T5" fmla="*/ 8 h 31"/>
                    <a:gd name="T6" fmla="*/ 0 w 25"/>
                    <a:gd name="T7" fmla="*/ 8 h 31"/>
                    <a:gd name="T8" fmla="*/ 7 w 25"/>
                    <a:gd name="T9" fmla="*/ 27 h 31"/>
                    <a:gd name="T10" fmla="*/ 9 w 25"/>
                    <a:gd name="T11" fmla="*/ 26 h 31"/>
                    <a:gd name="T12" fmla="*/ 12 w 25"/>
                    <a:gd name="T13" fmla="*/ 29 h 31"/>
                    <a:gd name="T14" fmla="*/ 15 w 25"/>
                    <a:gd name="T15" fmla="*/ 31 h 31"/>
                    <a:gd name="T16" fmla="*/ 16 w 25"/>
                    <a:gd name="T17" fmla="*/ 31 h 31"/>
                    <a:gd name="T18" fmla="*/ 15 w 25"/>
                    <a:gd name="T19" fmla="*/ 25 h 31"/>
                    <a:gd name="T20" fmla="*/ 16 w 25"/>
                    <a:gd name="T21" fmla="*/ 23 h 31"/>
                    <a:gd name="T22" fmla="*/ 16 w 25"/>
                    <a:gd name="T23" fmla="*/ 22 h 31"/>
                    <a:gd name="T24" fmla="*/ 13 w 25"/>
                    <a:gd name="T25" fmla="*/ 3 h 31"/>
                    <a:gd name="T26" fmla="*/ 8 w 25"/>
                    <a:gd name="T27" fmla="*/ 17 h 31"/>
                    <a:gd name="T28" fmla="*/ 4 w 25"/>
                    <a:gd name="T29" fmla="*/ 17 h 31"/>
                    <a:gd name="T30" fmla="*/ 9 w 25"/>
                    <a:gd name="T3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5" h="31">
                      <a:moveTo>
                        <a:pt x="9" y="0"/>
                      </a:moveTo>
                      <a:cubicBezTo>
                        <a:pt x="4" y="1"/>
                        <a:pt x="3" y="5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5"/>
                        <a:pt x="2" y="22"/>
                        <a:pt x="7" y="27"/>
                      </a:cubicBezTo>
                      <a:cubicBezTo>
                        <a:pt x="8" y="26"/>
                        <a:pt x="9" y="26"/>
                        <a:pt x="9" y="26"/>
                      </a:cubicBezTo>
                      <a:cubicBezTo>
                        <a:pt x="10" y="26"/>
                        <a:pt x="11" y="27"/>
                        <a:pt x="12" y="29"/>
                      </a:cubicBezTo>
                      <a:cubicBezTo>
                        <a:pt x="13" y="30"/>
                        <a:pt x="13" y="31"/>
                        <a:pt x="15" y="31"/>
                      </a:cubicBezTo>
                      <a:cubicBezTo>
                        <a:pt x="15" y="31"/>
                        <a:pt x="15" y="31"/>
                        <a:pt x="16" y="31"/>
                      </a:cubicBezTo>
                      <a:cubicBezTo>
                        <a:pt x="16" y="29"/>
                        <a:pt x="15" y="27"/>
                        <a:pt x="15" y="25"/>
                      </a:cubicBezTo>
                      <a:cubicBezTo>
                        <a:pt x="15" y="24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2"/>
                      </a:cubicBezTo>
                      <a:cubicBezTo>
                        <a:pt x="25" y="16"/>
                        <a:pt x="20" y="11"/>
                        <a:pt x="13" y="3"/>
                      </a:cubicBezTo>
                      <a:cubicBezTo>
                        <a:pt x="15" y="12"/>
                        <a:pt x="14" y="17"/>
                        <a:pt x="8" y="17"/>
                      </a:cubicBezTo>
                      <a:cubicBezTo>
                        <a:pt x="7" y="17"/>
                        <a:pt x="5" y="17"/>
                        <a:pt x="4" y="17"/>
                      </a:cubicBezTo>
                      <a:cubicBezTo>
                        <a:pt x="5" y="11"/>
                        <a:pt x="12" y="7"/>
                        <a:pt x="9" y="0"/>
                      </a:cubicBezTo>
                    </a:path>
                  </a:pathLst>
                </a:custGeom>
                <a:solidFill>
                  <a:srgbClr val="AE3F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0" name="Freeform 2755"/>
                <p:cNvSpPr/>
                <p:nvPr/>
              </p:nvSpPr>
              <p:spPr bwMode="auto">
                <a:xfrm>
                  <a:off x="3233" y="3587"/>
                  <a:ext cx="90" cy="82"/>
                </a:xfrm>
                <a:custGeom>
                  <a:avLst/>
                  <a:gdLst>
                    <a:gd name="T0" fmla="*/ 17 w 71"/>
                    <a:gd name="T1" fmla="*/ 0 h 65"/>
                    <a:gd name="T2" fmla="*/ 13 w 71"/>
                    <a:gd name="T3" fmla="*/ 1 h 65"/>
                    <a:gd name="T4" fmla="*/ 13 w 71"/>
                    <a:gd name="T5" fmla="*/ 1 h 65"/>
                    <a:gd name="T6" fmla="*/ 5 w 71"/>
                    <a:gd name="T7" fmla="*/ 10 h 65"/>
                    <a:gd name="T8" fmla="*/ 1 w 71"/>
                    <a:gd name="T9" fmla="*/ 9 h 65"/>
                    <a:gd name="T10" fmla="*/ 1 w 71"/>
                    <a:gd name="T11" fmla="*/ 9 h 65"/>
                    <a:gd name="T12" fmla="*/ 9 w 71"/>
                    <a:gd name="T13" fmla="*/ 26 h 65"/>
                    <a:gd name="T14" fmla="*/ 20 w 71"/>
                    <a:gd name="T15" fmla="*/ 48 h 65"/>
                    <a:gd name="T16" fmla="*/ 20 w 71"/>
                    <a:gd name="T17" fmla="*/ 48 h 65"/>
                    <a:gd name="T18" fmla="*/ 24 w 71"/>
                    <a:gd name="T19" fmla="*/ 57 h 65"/>
                    <a:gd name="T20" fmla="*/ 24 w 71"/>
                    <a:gd name="T21" fmla="*/ 57 h 65"/>
                    <a:gd name="T22" fmla="*/ 34 w 71"/>
                    <a:gd name="T23" fmla="*/ 53 h 65"/>
                    <a:gd name="T24" fmla="*/ 45 w 71"/>
                    <a:gd name="T25" fmla="*/ 58 h 65"/>
                    <a:gd name="T26" fmla="*/ 45 w 71"/>
                    <a:gd name="T27" fmla="*/ 58 h 65"/>
                    <a:gd name="T28" fmla="*/ 45 w 71"/>
                    <a:gd name="T29" fmla="*/ 58 h 65"/>
                    <a:gd name="T30" fmla="*/ 57 w 71"/>
                    <a:gd name="T31" fmla="*/ 54 h 65"/>
                    <a:gd name="T32" fmla="*/ 58 w 71"/>
                    <a:gd name="T33" fmla="*/ 54 h 65"/>
                    <a:gd name="T34" fmla="*/ 59 w 71"/>
                    <a:gd name="T35" fmla="*/ 61 h 65"/>
                    <a:gd name="T36" fmla="*/ 59 w 71"/>
                    <a:gd name="T37" fmla="*/ 61 h 65"/>
                    <a:gd name="T38" fmla="*/ 59 w 71"/>
                    <a:gd name="T39" fmla="*/ 61 h 65"/>
                    <a:gd name="T40" fmla="*/ 61 w 71"/>
                    <a:gd name="T41" fmla="*/ 65 h 65"/>
                    <a:gd name="T42" fmla="*/ 63 w 71"/>
                    <a:gd name="T43" fmla="*/ 64 h 65"/>
                    <a:gd name="T44" fmla="*/ 63 w 71"/>
                    <a:gd name="T45" fmla="*/ 64 h 65"/>
                    <a:gd name="T46" fmla="*/ 70 w 71"/>
                    <a:gd name="T47" fmla="*/ 50 h 65"/>
                    <a:gd name="T48" fmla="*/ 70 w 71"/>
                    <a:gd name="T49" fmla="*/ 50 h 65"/>
                    <a:gd name="T50" fmla="*/ 70 w 71"/>
                    <a:gd name="T51" fmla="*/ 50 h 65"/>
                    <a:gd name="T52" fmla="*/ 70 w 71"/>
                    <a:gd name="T53" fmla="*/ 50 h 65"/>
                    <a:gd name="T54" fmla="*/ 70 w 71"/>
                    <a:gd name="T55" fmla="*/ 50 h 65"/>
                    <a:gd name="T56" fmla="*/ 66 w 71"/>
                    <a:gd name="T57" fmla="*/ 51 h 65"/>
                    <a:gd name="T58" fmla="*/ 62 w 71"/>
                    <a:gd name="T59" fmla="*/ 50 h 65"/>
                    <a:gd name="T60" fmla="*/ 63 w 71"/>
                    <a:gd name="T61" fmla="*/ 45 h 65"/>
                    <a:gd name="T62" fmla="*/ 63 w 71"/>
                    <a:gd name="T63" fmla="*/ 45 h 65"/>
                    <a:gd name="T64" fmla="*/ 61 w 71"/>
                    <a:gd name="T65" fmla="*/ 41 h 65"/>
                    <a:gd name="T66" fmla="*/ 59 w 71"/>
                    <a:gd name="T67" fmla="*/ 41 h 65"/>
                    <a:gd name="T68" fmla="*/ 58 w 71"/>
                    <a:gd name="T69" fmla="*/ 41 h 65"/>
                    <a:gd name="T70" fmla="*/ 55 w 71"/>
                    <a:gd name="T71" fmla="*/ 39 h 65"/>
                    <a:gd name="T72" fmla="*/ 55 w 71"/>
                    <a:gd name="T73" fmla="*/ 39 h 65"/>
                    <a:gd name="T74" fmla="*/ 55 w 71"/>
                    <a:gd name="T75" fmla="*/ 39 h 65"/>
                    <a:gd name="T76" fmla="*/ 47 w 71"/>
                    <a:gd name="T77" fmla="*/ 18 h 65"/>
                    <a:gd name="T78" fmla="*/ 47 w 71"/>
                    <a:gd name="T79" fmla="*/ 18 h 65"/>
                    <a:gd name="T80" fmla="*/ 39 w 71"/>
                    <a:gd name="T81" fmla="*/ 14 h 65"/>
                    <a:gd name="T82" fmla="*/ 38 w 71"/>
                    <a:gd name="T83" fmla="*/ 14 h 65"/>
                    <a:gd name="T84" fmla="*/ 38 w 71"/>
                    <a:gd name="T85" fmla="*/ 14 h 65"/>
                    <a:gd name="T86" fmla="*/ 36 w 71"/>
                    <a:gd name="T87" fmla="*/ 15 h 65"/>
                    <a:gd name="T88" fmla="*/ 33 w 71"/>
                    <a:gd name="T89" fmla="*/ 15 h 65"/>
                    <a:gd name="T90" fmla="*/ 33 w 71"/>
                    <a:gd name="T91" fmla="*/ 15 h 65"/>
                    <a:gd name="T92" fmla="*/ 17 w 71"/>
                    <a:gd name="T93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1" h="65">
                      <a:moveTo>
                        <a:pt x="17" y="0"/>
                      </a:moveTo>
                      <a:cubicBezTo>
                        <a:pt x="16" y="1"/>
                        <a:pt x="14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0" y="4"/>
                        <a:pt x="10" y="10"/>
                        <a:pt x="5" y="10"/>
                      </a:cubicBezTo>
                      <a:cubicBezTo>
                        <a:pt x="4" y="10"/>
                        <a:pt x="3" y="10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17"/>
                        <a:pt x="1" y="25"/>
                        <a:pt x="9" y="26"/>
                      </a:cubicBezTo>
                      <a:cubicBezTo>
                        <a:pt x="25" y="28"/>
                        <a:pt x="21" y="38"/>
                        <a:pt x="20" y="48"/>
                      </a:cubicBezTo>
                      <a:cubicBezTo>
                        <a:pt x="20" y="48"/>
                        <a:pt x="20" y="48"/>
                        <a:pt x="20" y="48"/>
                      </a:cubicBezTo>
                      <a:cubicBezTo>
                        <a:pt x="21" y="50"/>
                        <a:pt x="20" y="55"/>
                        <a:pt x="24" y="57"/>
                      </a:cubicBezTo>
                      <a:cubicBezTo>
                        <a:pt x="24" y="57"/>
                        <a:pt x="24" y="57"/>
                        <a:pt x="24" y="57"/>
                      </a:cubicBezTo>
                      <a:cubicBezTo>
                        <a:pt x="27" y="54"/>
                        <a:pt x="31" y="53"/>
                        <a:pt x="34" y="53"/>
                      </a:cubicBezTo>
                      <a:cubicBezTo>
                        <a:pt x="38" y="53"/>
                        <a:pt x="42" y="54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5" y="58"/>
                        <a:pt x="45" y="58"/>
                        <a:pt x="45" y="58"/>
                      </a:cubicBezTo>
                      <a:cubicBezTo>
                        <a:pt x="48" y="54"/>
                        <a:pt x="53" y="54"/>
                        <a:pt x="57" y="54"/>
                      </a:cubicBezTo>
                      <a:cubicBezTo>
                        <a:pt x="57" y="54"/>
                        <a:pt x="58" y="54"/>
                        <a:pt x="58" y="54"/>
                      </a:cubicBezTo>
                      <a:cubicBezTo>
                        <a:pt x="66" y="54"/>
                        <a:pt x="60" y="59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1"/>
                        <a:pt x="59" y="61"/>
                        <a:pt x="59" y="61"/>
                      </a:cubicBezTo>
                      <a:cubicBezTo>
                        <a:pt x="59" y="64"/>
                        <a:pt x="60" y="65"/>
                        <a:pt x="61" y="65"/>
                      </a:cubicBezTo>
                      <a:cubicBezTo>
                        <a:pt x="62" y="65"/>
                        <a:pt x="63" y="64"/>
                        <a:pt x="63" y="64"/>
                      </a:cubicBezTo>
                      <a:cubicBezTo>
                        <a:pt x="63" y="64"/>
                        <a:pt x="63" y="64"/>
                        <a:pt x="63" y="64"/>
                      </a:cubicBezTo>
                      <a:cubicBezTo>
                        <a:pt x="66" y="59"/>
                        <a:pt x="71" y="56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70" y="50"/>
                        <a:pt x="70" y="50"/>
                        <a:pt x="70" y="50"/>
                      </a:cubicBezTo>
                      <a:cubicBezTo>
                        <a:pt x="69" y="50"/>
                        <a:pt x="67" y="51"/>
                        <a:pt x="66" y="51"/>
                      </a:cubicBezTo>
                      <a:cubicBezTo>
                        <a:pt x="64" y="51"/>
                        <a:pt x="63" y="51"/>
                        <a:pt x="62" y="50"/>
                      </a:cubicBezTo>
                      <a:cubicBezTo>
                        <a:pt x="61" y="48"/>
                        <a:pt x="60" y="46"/>
                        <a:pt x="63" y="45"/>
                      </a:cubicBezTo>
                      <a:cubicBezTo>
                        <a:pt x="63" y="45"/>
                        <a:pt x="63" y="45"/>
                        <a:pt x="63" y="45"/>
                      </a:cubicBezTo>
                      <a:cubicBezTo>
                        <a:pt x="64" y="42"/>
                        <a:pt x="62" y="41"/>
                        <a:pt x="61" y="41"/>
                      </a:cubicBezTo>
                      <a:cubicBezTo>
                        <a:pt x="60" y="41"/>
                        <a:pt x="60" y="41"/>
                        <a:pt x="59" y="41"/>
                      </a:cubicBezTo>
                      <a:cubicBezTo>
                        <a:pt x="59" y="41"/>
                        <a:pt x="58" y="41"/>
                        <a:pt x="58" y="41"/>
                      </a:cubicBezTo>
                      <a:cubicBezTo>
                        <a:pt x="56" y="41"/>
                        <a:pt x="55" y="41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5" y="39"/>
                        <a:pt x="55" y="39"/>
                        <a:pt x="55" y="39"/>
                      </a:cubicBezTo>
                      <a:cubicBezTo>
                        <a:pt x="50" y="33"/>
                        <a:pt x="54" y="23"/>
                        <a:pt x="47" y="18"/>
                      </a:cubicBezTo>
                      <a:cubicBezTo>
                        <a:pt x="47" y="18"/>
                        <a:pt x="47" y="18"/>
                        <a:pt x="47" y="18"/>
                      </a:cubicBezTo>
                      <a:cubicBezTo>
                        <a:pt x="45" y="16"/>
                        <a:pt x="42" y="14"/>
                        <a:pt x="39" y="14"/>
                      </a:cubicBezTo>
                      <a:cubicBezTo>
                        <a:pt x="39" y="14"/>
                        <a:pt x="38" y="14"/>
                        <a:pt x="38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7" y="15"/>
                        <a:pt x="36" y="15"/>
                        <a:pt x="36" y="15"/>
                      </a:cubicBezTo>
                      <a:cubicBezTo>
                        <a:pt x="35" y="15"/>
                        <a:pt x="34" y="15"/>
                        <a:pt x="33" y="15"/>
                      </a:cubicBezTo>
                      <a:cubicBezTo>
                        <a:pt x="33" y="15"/>
                        <a:pt x="33" y="15"/>
                        <a:pt x="33" y="15"/>
                      </a:cubicBezTo>
                      <a:cubicBezTo>
                        <a:pt x="27" y="10"/>
                        <a:pt x="16" y="12"/>
                        <a:pt x="17" y="0"/>
                      </a:cubicBezTo>
                    </a:path>
                  </a:pathLst>
                </a:custGeom>
                <a:solidFill>
                  <a:srgbClr val="4E24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1" name="Freeform 2756"/>
                <p:cNvSpPr/>
                <p:nvPr/>
              </p:nvSpPr>
              <p:spPr bwMode="auto">
                <a:xfrm>
                  <a:off x="3170" y="3534"/>
                  <a:ext cx="70" cy="63"/>
                </a:xfrm>
                <a:custGeom>
                  <a:avLst/>
                  <a:gdLst>
                    <a:gd name="T0" fmla="*/ 10 w 56"/>
                    <a:gd name="T1" fmla="*/ 0 h 50"/>
                    <a:gd name="T2" fmla="*/ 10 w 56"/>
                    <a:gd name="T3" fmla="*/ 1 h 50"/>
                    <a:gd name="T4" fmla="*/ 0 w 56"/>
                    <a:gd name="T5" fmla="*/ 14 h 50"/>
                    <a:gd name="T6" fmla="*/ 1 w 56"/>
                    <a:gd name="T7" fmla="*/ 17 h 50"/>
                    <a:gd name="T8" fmla="*/ 1 w 56"/>
                    <a:gd name="T9" fmla="*/ 17 h 50"/>
                    <a:gd name="T10" fmla="*/ 5 w 56"/>
                    <a:gd name="T11" fmla="*/ 20 h 50"/>
                    <a:gd name="T12" fmla="*/ 5 w 56"/>
                    <a:gd name="T13" fmla="*/ 20 h 50"/>
                    <a:gd name="T14" fmla="*/ 5 w 56"/>
                    <a:gd name="T15" fmla="*/ 20 h 50"/>
                    <a:gd name="T16" fmla="*/ 17 w 56"/>
                    <a:gd name="T17" fmla="*/ 36 h 50"/>
                    <a:gd name="T18" fmla="*/ 20 w 56"/>
                    <a:gd name="T19" fmla="*/ 49 h 50"/>
                    <a:gd name="T20" fmla="*/ 20 w 56"/>
                    <a:gd name="T21" fmla="*/ 49 h 50"/>
                    <a:gd name="T22" fmla="*/ 26 w 56"/>
                    <a:gd name="T23" fmla="*/ 50 h 50"/>
                    <a:gd name="T24" fmla="*/ 26 w 56"/>
                    <a:gd name="T25" fmla="*/ 50 h 50"/>
                    <a:gd name="T26" fmla="*/ 26 w 56"/>
                    <a:gd name="T27" fmla="*/ 50 h 50"/>
                    <a:gd name="T28" fmla="*/ 19 w 56"/>
                    <a:gd name="T29" fmla="*/ 32 h 50"/>
                    <a:gd name="T30" fmla="*/ 27 w 56"/>
                    <a:gd name="T31" fmla="*/ 29 h 50"/>
                    <a:gd name="T32" fmla="*/ 40 w 56"/>
                    <a:gd name="T33" fmla="*/ 34 h 50"/>
                    <a:gd name="T34" fmla="*/ 53 w 56"/>
                    <a:gd name="T35" fmla="*/ 40 h 50"/>
                    <a:gd name="T36" fmla="*/ 53 w 56"/>
                    <a:gd name="T37" fmla="*/ 40 h 50"/>
                    <a:gd name="T38" fmla="*/ 53 w 56"/>
                    <a:gd name="T39" fmla="*/ 40 h 50"/>
                    <a:gd name="T40" fmla="*/ 56 w 56"/>
                    <a:gd name="T41" fmla="*/ 39 h 50"/>
                    <a:gd name="T42" fmla="*/ 43 w 56"/>
                    <a:gd name="T43" fmla="*/ 30 h 50"/>
                    <a:gd name="T44" fmla="*/ 43 w 56"/>
                    <a:gd name="T45" fmla="*/ 30 h 50"/>
                    <a:gd name="T46" fmla="*/ 27 w 56"/>
                    <a:gd name="T47" fmla="*/ 11 h 50"/>
                    <a:gd name="T48" fmla="*/ 13 w 56"/>
                    <a:gd name="T49" fmla="*/ 1 h 50"/>
                    <a:gd name="T50" fmla="*/ 12 w 56"/>
                    <a:gd name="T51" fmla="*/ 1 h 50"/>
                    <a:gd name="T52" fmla="*/ 10 w 56"/>
                    <a:gd name="T53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6" h="50">
                      <a:moveTo>
                        <a:pt x="10" y="0"/>
                      </a:move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8"/>
                        <a:pt x="7" y="13"/>
                        <a:pt x="0" y="14"/>
                      </a:cubicBezTo>
                      <a:cubicBezTo>
                        <a:pt x="1" y="15"/>
                        <a:pt x="1" y="16"/>
                        <a:pt x="1" y="17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8" y="26"/>
                        <a:pt x="10" y="32"/>
                        <a:pt x="17" y="36"/>
                      </a:cubicBezTo>
                      <a:cubicBezTo>
                        <a:pt x="21" y="38"/>
                        <a:pt x="25" y="43"/>
                        <a:pt x="20" y="49"/>
                      </a:cubicBezTo>
                      <a:cubicBezTo>
                        <a:pt x="20" y="49"/>
                        <a:pt x="20" y="49"/>
                        <a:pt x="20" y="49"/>
                      </a:cubicBezTo>
                      <a:cubicBezTo>
                        <a:pt x="22" y="50"/>
                        <a:pt x="24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31" y="41"/>
                        <a:pt x="22" y="38"/>
                        <a:pt x="19" y="32"/>
                      </a:cubicBezTo>
                      <a:cubicBezTo>
                        <a:pt x="22" y="30"/>
                        <a:pt x="25" y="29"/>
                        <a:pt x="27" y="29"/>
                      </a:cubicBezTo>
                      <a:cubicBezTo>
                        <a:pt x="32" y="29"/>
                        <a:pt x="36" y="32"/>
                        <a:pt x="40" y="34"/>
                      </a:cubicBezTo>
                      <a:cubicBezTo>
                        <a:pt x="44" y="37"/>
                        <a:pt x="48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4" y="39"/>
                        <a:pt x="55" y="39"/>
                        <a:pt x="56" y="39"/>
                      </a:cubicBezTo>
                      <a:cubicBezTo>
                        <a:pt x="53" y="34"/>
                        <a:pt x="48" y="33"/>
                        <a:pt x="43" y="30"/>
                      </a:cubicBezTo>
                      <a:cubicBezTo>
                        <a:pt x="43" y="30"/>
                        <a:pt x="43" y="30"/>
                        <a:pt x="43" y="30"/>
                      </a:cubicBezTo>
                      <a:cubicBezTo>
                        <a:pt x="36" y="25"/>
                        <a:pt x="31" y="19"/>
                        <a:pt x="27" y="11"/>
                      </a:cubicBezTo>
                      <a:cubicBezTo>
                        <a:pt x="22" y="8"/>
                        <a:pt x="20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1" y="1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6B2B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2" name="Freeform 2757"/>
                <p:cNvSpPr/>
                <p:nvPr/>
              </p:nvSpPr>
              <p:spPr bwMode="auto">
                <a:xfrm>
                  <a:off x="3194" y="3571"/>
                  <a:ext cx="70" cy="77"/>
                </a:xfrm>
                <a:custGeom>
                  <a:avLst/>
                  <a:gdLst>
                    <a:gd name="T0" fmla="*/ 8 w 56"/>
                    <a:gd name="T1" fmla="*/ 0 h 61"/>
                    <a:gd name="T2" fmla="*/ 0 w 56"/>
                    <a:gd name="T3" fmla="*/ 3 h 61"/>
                    <a:gd name="T4" fmla="*/ 7 w 56"/>
                    <a:gd name="T5" fmla="*/ 21 h 61"/>
                    <a:gd name="T6" fmla="*/ 7 w 56"/>
                    <a:gd name="T7" fmla="*/ 21 h 61"/>
                    <a:gd name="T8" fmla="*/ 21 w 56"/>
                    <a:gd name="T9" fmla="*/ 28 h 61"/>
                    <a:gd name="T10" fmla="*/ 38 w 56"/>
                    <a:gd name="T11" fmla="*/ 52 h 61"/>
                    <a:gd name="T12" fmla="*/ 38 w 56"/>
                    <a:gd name="T13" fmla="*/ 52 h 61"/>
                    <a:gd name="T14" fmla="*/ 42 w 56"/>
                    <a:gd name="T15" fmla="*/ 49 h 61"/>
                    <a:gd name="T16" fmla="*/ 46 w 56"/>
                    <a:gd name="T17" fmla="*/ 54 h 61"/>
                    <a:gd name="T18" fmla="*/ 46 w 56"/>
                    <a:gd name="T19" fmla="*/ 54 h 61"/>
                    <a:gd name="T20" fmla="*/ 51 w 56"/>
                    <a:gd name="T21" fmla="*/ 61 h 61"/>
                    <a:gd name="T22" fmla="*/ 51 w 56"/>
                    <a:gd name="T23" fmla="*/ 61 h 61"/>
                    <a:gd name="T24" fmla="*/ 40 w 56"/>
                    <a:gd name="T25" fmla="*/ 39 h 61"/>
                    <a:gd name="T26" fmla="*/ 32 w 56"/>
                    <a:gd name="T27" fmla="*/ 22 h 61"/>
                    <a:gd name="T28" fmla="*/ 32 w 56"/>
                    <a:gd name="T29" fmla="*/ 22 h 61"/>
                    <a:gd name="T30" fmla="*/ 32 w 56"/>
                    <a:gd name="T31" fmla="*/ 22 h 61"/>
                    <a:gd name="T32" fmla="*/ 34 w 56"/>
                    <a:gd name="T33" fmla="*/ 11 h 61"/>
                    <a:gd name="T34" fmla="*/ 34 w 56"/>
                    <a:gd name="T35" fmla="*/ 11 h 61"/>
                    <a:gd name="T36" fmla="*/ 21 w 56"/>
                    <a:gd name="T37" fmla="*/ 5 h 61"/>
                    <a:gd name="T38" fmla="*/ 8 w 56"/>
                    <a:gd name="T3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6" h="61">
                      <a:moveTo>
                        <a:pt x="8" y="0"/>
                      </a:moveTo>
                      <a:cubicBezTo>
                        <a:pt x="6" y="0"/>
                        <a:pt x="3" y="1"/>
                        <a:pt x="0" y="3"/>
                      </a:cubicBezTo>
                      <a:cubicBezTo>
                        <a:pt x="3" y="9"/>
                        <a:pt x="12" y="12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3" y="21"/>
                        <a:pt x="18" y="21"/>
                        <a:pt x="21" y="28"/>
                      </a:cubicBezTo>
                      <a:cubicBezTo>
                        <a:pt x="25" y="37"/>
                        <a:pt x="30" y="45"/>
                        <a:pt x="38" y="52"/>
                      </a:cubicBezTo>
                      <a:cubicBezTo>
                        <a:pt x="38" y="52"/>
                        <a:pt x="38" y="52"/>
                        <a:pt x="38" y="52"/>
                      </a:cubicBezTo>
                      <a:cubicBezTo>
                        <a:pt x="40" y="50"/>
                        <a:pt x="41" y="49"/>
                        <a:pt x="42" y="49"/>
                      </a:cubicBezTo>
                      <a:cubicBezTo>
                        <a:pt x="44" y="49"/>
                        <a:pt x="45" y="51"/>
                        <a:pt x="46" y="54"/>
                      </a:cubicBezTo>
                      <a:cubicBezTo>
                        <a:pt x="46" y="54"/>
                        <a:pt x="46" y="54"/>
                        <a:pt x="46" y="54"/>
                      </a:cubicBezTo>
                      <a:cubicBezTo>
                        <a:pt x="48" y="56"/>
                        <a:pt x="49" y="58"/>
                        <a:pt x="51" y="61"/>
                      </a:cubicBezTo>
                      <a:cubicBezTo>
                        <a:pt x="51" y="61"/>
                        <a:pt x="51" y="61"/>
                        <a:pt x="51" y="61"/>
                      </a:cubicBezTo>
                      <a:cubicBezTo>
                        <a:pt x="52" y="51"/>
                        <a:pt x="56" y="41"/>
                        <a:pt x="40" y="39"/>
                      </a:cubicBezTo>
                      <a:cubicBezTo>
                        <a:pt x="32" y="38"/>
                        <a:pt x="31" y="30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27" y="17"/>
                        <a:pt x="32" y="14"/>
                        <a:pt x="34" y="11"/>
                      </a:cubicBezTo>
                      <a:cubicBezTo>
                        <a:pt x="34" y="11"/>
                        <a:pt x="34" y="11"/>
                        <a:pt x="34" y="11"/>
                      </a:cubicBezTo>
                      <a:cubicBezTo>
                        <a:pt x="29" y="11"/>
                        <a:pt x="25" y="8"/>
                        <a:pt x="21" y="5"/>
                      </a:cubicBezTo>
                      <a:cubicBezTo>
                        <a:pt x="17" y="3"/>
                        <a:pt x="13" y="0"/>
                        <a:pt x="8" y="0"/>
                      </a:cubicBezTo>
                    </a:path>
                  </a:pathLst>
                </a:custGeom>
                <a:solidFill>
                  <a:srgbClr val="6224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3" name="Freeform 2758"/>
                <p:cNvSpPr/>
                <p:nvPr/>
              </p:nvSpPr>
              <p:spPr bwMode="auto">
                <a:xfrm>
                  <a:off x="3261" y="3662"/>
                  <a:ext cx="78" cy="38"/>
                </a:xfrm>
                <a:custGeom>
                  <a:avLst/>
                  <a:gdLst>
                    <a:gd name="T0" fmla="*/ 31 w 62"/>
                    <a:gd name="T1" fmla="*/ 0 h 30"/>
                    <a:gd name="T2" fmla="*/ 29 w 62"/>
                    <a:gd name="T3" fmla="*/ 0 h 30"/>
                    <a:gd name="T4" fmla="*/ 29 w 62"/>
                    <a:gd name="T5" fmla="*/ 0 h 30"/>
                    <a:gd name="T6" fmla="*/ 10 w 62"/>
                    <a:gd name="T7" fmla="*/ 4 h 30"/>
                    <a:gd name="T8" fmla="*/ 1 w 62"/>
                    <a:gd name="T9" fmla="*/ 11 h 30"/>
                    <a:gd name="T10" fmla="*/ 4 w 62"/>
                    <a:gd name="T11" fmla="*/ 13 h 30"/>
                    <a:gd name="T12" fmla="*/ 10 w 62"/>
                    <a:gd name="T13" fmla="*/ 12 h 30"/>
                    <a:gd name="T14" fmla="*/ 18 w 62"/>
                    <a:gd name="T15" fmla="*/ 12 h 30"/>
                    <a:gd name="T16" fmla="*/ 18 w 62"/>
                    <a:gd name="T17" fmla="*/ 12 h 30"/>
                    <a:gd name="T18" fmla="*/ 20 w 62"/>
                    <a:gd name="T19" fmla="*/ 11 h 30"/>
                    <a:gd name="T20" fmla="*/ 23 w 62"/>
                    <a:gd name="T21" fmla="*/ 12 h 30"/>
                    <a:gd name="T22" fmla="*/ 26 w 62"/>
                    <a:gd name="T23" fmla="*/ 12 h 30"/>
                    <a:gd name="T24" fmla="*/ 31 w 62"/>
                    <a:gd name="T25" fmla="*/ 8 h 30"/>
                    <a:gd name="T26" fmla="*/ 33 w 62"/>
                    <a:gd name="T27" fmla="*/ 7 h 30"/>
                    <a:gd name="T28" fmla="*/ 36 w 62"/>
                    <a:gd name="T29" fmla="*/ 8 h 30"/>
                    <a:gd name="T30" fmla="*/ 39 w 62"/>
                    <a:gd name="T31" fmla="*/ 18 h 30"/>
                    <a:gd name="T32" fmla="*/ 32 w 62"/>
                    <a:gd name="T33" fmla="*/ 28 h 30"/>
                    <a:gd name="T34" fmla="*/ 32 w 62"/>
                    <a:gd name="T35" fmla="*/ 28 h 30"/>
                    <a:gd name="T36" fmla="*/ 43 w 62"/>
                    <a:gd name="T37" fmla="*/ 24 h 30"/>
                    <a:gd name="T38" fmla="*/ 50 w 62"/>
                    <a:gd name="T39" fmla="*/ 30 h 30"/>
                    <a:gd name="T40" fmla="*/ 50 w 62"/>
                    <a:gd name="T41" fmla="*/ 30 h 30"/>
                    <a:gd name="T42" fmla="*/ 50 w 62"/>
                    <a:gd name="T43" fmla="*/ 30 h 30"/>
                    <a:gd name="T44" fmla="*/ 56 w 62"/>
                    <a:gd name="T45" fmla="*/ 21 h 30"/>
                    <a:gd name="T46" fmla="*/ 57 w 62"/>
                    <a:gd name="T47" fmla="*/ 20 h 30"/>
                    <a:gd name="T48" fmla="*/ 59 w 62"/>
                    <a:gd name="T49" fmla="*/ 21 h 30"/>
                    <a:gd name="T50" fmla="*/ 60 w 62"/>
                    <a:gd name="T51" fmla="*/ 21 h 30"/>
                    <a:gd name="T52" fmla="*/ 41 w 62"/>
                    <a:gd name="T53" fmla="*/ 5 h 30"/>
                    <a:gd name="T54" fmla="*/ 41 w 62"/>
                    <a:gd name="T55" fmla="*/ 5 h 30"/>
                    <a:gd name="T56" fmla="*/ 41 w 62"/>
                    <a:gd name="T57" fmla="*/ 5 h 30"/>
                    <a:gd name="T58" fmla="*/ 39 w 62"/>
                    <a:gd name="T59" fmla="*/ 6 h 30"/>
                    <a:gd name="T60" fmla="*/ 37 w 62"/>
                    <a:gd name="T61" fmla="*/ 2 h 30"/>
                    <a:gd name="T62" fmla="*/ 37 w 62"/>
                    <a:gd name="T63" fmla="*/ 2 h 30"/>
                    <a:gd name="T64" fmla="*/ 31 w 62"/>
                    <a:gd name="T65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2" h="30">
                      <a:moveTo>
                        <a:pt x="31" y="0"/>
                      </a:moveTo>
                      <a:cubicBezTo>
                        <a:pt x="30" y="0"/>
                        <a:pt x="30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3" y="3"/>
                        <a:pt x="16" y="4"/>
                        <a:pt x="10" y="4"/>
                      </a:cubicBezTo>
                      <a:cubicBezTo>
                        <a:pt x="5" y="5"/>
                        <a:pt x="0" y="5"/>
                        <a:pt x="1" y="11"/>
                      </a:cubicBezTo>
                      <a:cubicBezTo>
                        <a:pt x="1" y="13"/>
                        <a:pt x="2" y="13"/>
                        <a:pt x="4" y="13"/>
                      </a:cubicBezTo>
                      <a:cubicBezTo>
                        <a:pt x="6" y="13"/>
                        <a:pt x="8" y="12"/>
                        <a:pt x="10" y="12"/>
                      </a:cubicBezTo>
                      <a:cubicBezTo>
                        <a:pt x="13" y="12"/>
                        <a:pt x="15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9" y="11"/>
                        <a:pt x="20" y="11"/>
                      </a:cubicBezTo>
                      <a:cubicBezTo>
                        <a:pt x="21" y="11"/>
                        <a:pt x="22" y="12"/>
                        <a:pt x="23" y="12"/>
                      </a:cubicBezTo>
                      <a:cubicBezTo>
                        <a:pt x="24" y="12"/>
                        <a:pt x="25" y="12"/>
                        <a:pt x="26" y="12"/>
                      </a:cubicBezTo>
                      <a:cubicBezTo>
                        <a:pt x="28" y="12"/>
                        <a:pt x="30" y="11"/>
                        <a:pt x="31" y="8"/>
                      </a:cubicBezTo>
                      <a:cubicBezTo>
                        <a:pt x="32" y="7"/>
                        <a:pt x="32" y="7"/>
                        <a:pt x="33" y="7"/>
                      </a:cubicBezTo>
                      <a:cubicBezTo>
                        <a:pt x="34" y="7"/>
                        <a:pt x="35" y="8"/>
                        <a:pt x="36" y="8"/>
                      </a:cubicBezTo>
                      <a:cubicBezTo>
                        <a:pt x="38" y="11"/>
                        <a:pt x="40" y="14"/>
                        <a:pt x="39" y="18"/>
                      </a:cubicBezTo>
                      <a:cubicBezTo>
                        <a:pt x="37" y="22"/>
                        <a:pt x="34" y="25"/>
                        <a:pt x="32" y="28"/>
                      </a:cubicBezTo>
                      <a:cubicBezTo>
                        <a:pt x="32" y="28"/>
                        <a:pt x="32" y="28"/>
                        <a:pt x="32" y="28"/>
                      </a:cubicBezTo>
                      <a:cubicBezTo>
                        <a:pt x="36" y="27"/>
                        <a:pt x="40" y="24"/>
                        <a:pt x="43" y="24"/>
                      </a:cubicBezTo>
                      <a:cubicBezTo>
                        <a:pt x="46" y="24"/>
                        <a:pt x="48" y="26"/>
                        <a:pt x="50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3" y="28"/>
                        <a:pt x="56" y="26"/>
                        <a:pt x="56" y="21"/>
                      </a:cubicBezTo>
                      <a:cubicBezTo>
                        <a:pt x="56" y="20"/>
                        <a:pt x="56" y="20"/>
                        <a:pt x="57" y="20"/>
                      </a:cubicBezTo>
                      <a:cubicBezTo>
                        <a:pt x="58" y="20"/>
                        <a:pt x="59" y="21"/>
                        <a:pt x="59" y="21"/>
                      </a:cubicBezTo>
                      <a:cubicBezTo>
                        <a:pt x="59" y="21"/>
                        <a:pt x="60" y="21"/>
                        <a:pt x="60" y="21"/>
                      </a:cubicBezTo>
                      <a:cubicBezTo>
                        <a:pt x="62" y="5"/>
                        <a:pt x="48" y="10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1" y="5"/>
                        <a:pt x="41" y="5"/>
                        <a:pt x="41" y="5"/>
                      </a:cubicBezTo>
                      <a:cubicBezTo>
                        <a:pt x="41" y="5"/>
                        <a:pt x="40" y="6"/>
                        <a:pt x="39" y="6"/>
                      </a:cubicBezTo>
                      <a:cubicBezTo>
                        <a:pt x="38" y="6"/>
                        <a:pt x="37" y="5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5" y="1"/>
                        <a:pt x="33" y="0"/>
                        <a:pt x="31" y="0"/>
                      </a:cubicBezTo>
                    </a:path>
                  </a:pathLst>
                </a:custGeom>
                <a:solidFill>
                  <a:srgbClr val="9136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4" name="Freeform 2759"/>
                <p:cNvSpPr/>
                <p:nvPr/>
              </p:nvSpPr>
              <p:spPr bwMode="auto">
                <a:xfrm>
                  <a:off x="3264" y="3671"/>
                  <a:ext cx="47" cy="34"/>
                </a:xfrm>
                <a:custGeom>
                  <a:avLst/>
                  <a:gdLst>
                    <a:gd name="T0" fmla="*/ 30 w 37"/>
                    <a:gd name="T1" fmla="*/ 0 h 27"/>
                    <a:gd name="T2" fmla="*/ 28 w 37"/>
                    <a:gd name="T3" fmla="*/ 1 h 27"/>
                    <a:gd name="T4" fmla="*/ 23 w 37"/>
                    <a:gd name="T5" fmla="*/ 5 h 27"/>
                    <a:gd name="T6" fmla="*/ 20 w 37"/>
                    <a:gd name="T7" fmla="*/ 5 h 27"/>
                    <a:gd name="T8" fmla="*/ 17 w 37"/>
                    <a:gd name="T9" fmla="*/ 4 h 27"/>
                    <a:gd name="T10" fmla="*/ 15 w 37"/>
                    <a:gd name="T11" fmla="*/ 5 h 27"/>
                    <a:gd name="T12" fmla="*/ 15 w 37"/>
                    <a:gd name="T13" fmla="*/ 5 h 27"/>
                    <a:gd name="T14" fmla="*/ 12 w 37"/>
                    <a:gd name="T15" fmla="*/ 9 h 27"/>
                    <a:gd name="T16" fmla="*/ 12 w 37"/>
                    <a:gd name="T17" fmla="*/ 9 h 27"/>
                    <a:gd name="T18" fmla="*/ 9 w 37"/>
                    <a:gd name="T19" fmla="*/ 17 h 27"/>
                    <a:gd name="T20" fmla="*/ 9 w 37"/>
                    <a:gd name="T21" fmla="*/ 17 h 27"/>
                    <a:gd name="T22" fmla="*/ 9 w 37"/>
                    <a:gd name="T23" fmla="*/ 17 h 27"/>
                    <a:gd name="T24" fmla="*/ 6 w 37"/>
                    <a:gd name="T25" fmla="*/ 27 h 27"/>
                    <a:gd name="T26" fmla="*/ 6 w 37"/>
                    <a:gd name="T27" fmla="*/ 27 h 27"/>
                    <a:gd name="T28" fmla="*/ 6 w 37"/>
                    <a:gd name="T29" fmla="*/ 27 h 27"/>
                    <a:gd name="T30" fmla="*/ 20 w 37"/>
                    <a:gd name="T31" fmla="*/ 19 h 27"/>
                    <a:gd name="T32" fmla="*/ 29 w 37"/>
                    <a:gd name="T33" fmla="*/ 21 h 27"/>
                    <a:gd name="T34" fmla="*/ 29 w 37"/>
                    <a:gd name="T35" fmla="*/ 21 h 27"/>
                    <a:gd name="T36" fmla="*/ 29 w 37"/>
                    <a:gd name="T37" fmla="*/ 21 h 27"/>
                    <a:gd name="T38" fmla="*/ 36 w 37"/>
                    <a:gd name="T39" fmla="*/ 11 h 27"/>
                    <a:gd name="T40" fmla="*/ 33 w 37"/>
                    <a:gd name="T41" fmla="*/ 1 h 27"/>
                    <a:gd name="T42" fmla="*/ 30 w 37"/>
                    <a:gd name="T43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7" h="27">
                      <a:moveTo>
                        <a:pt x="30" y="0"/>
                      </a:moveTo>
                      <a:cubicBezTo>
                        <a:pt x="29" y="0"/>
                        <a:pt x="29" y="0"/>
                        <a:pt x="28" y="1"/>
                      </a:cubicBezTo>
                      <a:cubicBezTo>
                        <a:pt x="27" y="4"/>
                        <a:pt x="25" y="5"/>
                        <a:pt x="23" y="5"/>
                      </a:cubicBezTo>
                      <a:cubicBezTo>
                        <a:pt x="22" y="5"/>
                        <a:pt x="21" y="5"/>
                        <a:pt x="20" y="5"/>
                      </a:cubicBezTo>
                      <a:cubicBezTo>
                        <a:pt x="19" y="5"/>
                        <a:pt x="18" y="4"/>
                        <a:pt x="17" y="4"/>
                      </a:cubicBezTo>
                      <a:cubicBezTo>
                        <a:pt x="16" y="4"/>
                        <a:pt x="15" y="4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6"/>
                        <a:pt x="13" y="8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1" y="12"/>
                        <a:pt x="10" y="14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10" y="21"/>
                        <a:pt x="0" y="22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6" y="27"/>
                        <a:pt x="6" y="27"/>
                        <a:pt x="6" y="27"/>
                      </a:cubicBezTo>
                      <a:cubicBezTo>
                        <a:pt x="10" y="22"/>
                        <a:pt x="15" y="19"/>
                        <a:pt x="20" y="19"/>
                      </a:cubicBezTo>
                      <a:cubicBezTo>
                        <a:pt x="23" y="19"/>
                        <a:pt x="26" y="20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29" y="21"/>
                        <a:pt x="29" y="21"/>
                        <a:pt x="29" y="21"/>
                      </a:cubicBezTo>
                      <a:cubicBezTo>
                        <a:pt x="31" y="18"/>
                        <a:pt x="34" y="15"/>
                        <a:pt x="36" y="11"/>
                      </a:cubicBezTo>
                      <a:cubicBezTo>
                        <a:pt x="37" y="7"/>
                        <a:pt x="35" y="4"/>
                        <a:pt x="33" y="1"/>
                      </a:cubicBezTo>
                      <a:cubicBezTo>
                        <a:pt x="32" y="1"/>
                        <a:pt x="31" y="0"/>
                        <a:pt x="30" y="0"/>
                      </a:cubicBezTo>
                    </a:path>
                  </a:pathLst>
                </a:custGeom>
                <a:solidFill>
                  <a:srgbClr val="983D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5" name="Freeform 2760"/>
                <p:cNvSpPr/>
                <p:nvPr/>
              </p:nvSpPr>
              <p:spPr bwMode="auto">
                <a:xfrm>
                  <a:off x="3272" y="3692"/>
                  <a:ext cx="54" cy="20"/>
                </a:xfrm>
                <a:custGeom>
                  <a:avLst/>
                  <a:gdLst>
                    <a:gd name="T0" fmla="*/ 34 w 43"/>
                    <a:gd name="T1" fmla="*/ 0 h 16"/>
                    <a:gd name="T2" fmla="*/ 23 w 43"/>
                    <a:gd name="T3" fmla="*/ 4 h 16"/>
                    <a:gd name="T4" fmla="*/ 23 w 43"/>
                    <a:gd name="T5" fmla="*/ 4 h 16"/>
                    <a:gd name="T6" fmla="*/ 23 w 43"/>
                    <a:gd name="T7" fmla="*/ 4 h 16"/>
                    <a:gd name="T8" fmla="*/ 14 w 43"/>
                    <a:gd name="T9" fmla="*/ 2 h 16"/>
                    <a:gd name="T10" fmla="*/ 0 w 43"/>
                    <a:gd name="T11" fmla="*/ 10 h 16"/>
                    <a:gd name="T12" fmla="*/ 0 w 43"/>
                    <a:gd name="T13" fmla="*/ 10 h 16"/>
                    <a:gd name="T14" fmla="*/ 14 w 43"/>
                    <a:gd name="T15" fmla="*/ 16 h 16"/>
                    <a:gd name="T16" fmla="*/ 20 w 43"/>
                    <a:gd name="T17" fmla="*/ 14 h 16"/>
                    <a:gd name="T18" fmla="*/ 20 w 43"/>
                    <a:gd name="T19" fmla="*/ 14 h 16"/>
                    <a:gd name="T20" fmla="*/ 22 w 43"/>
                    <a:gd name="T21" fmla="*/ 16 h 16"/>
                    <a:gd name="T22" fmla="*/ 22 w 43"/>
                    <a:gd name="T23" fmla="*/ 16 h 16"/>
                    <a:gd name="T24" fmla="*/ 27 w 43"/>
                    <a:gd name="T25" fmla="*/ 14 h 16"/>
                    <a:gd name="T26" fmla="*/ 29 w 43"/>
                    <a:gd name="T27" fmla="*/ 14 h 16"/>
                    <a:gd name="T28" fmla="*/ 29 w 43"/>
                    <a:gd name="T29" fmla="*/ 14 h 16"/>
                    <a:gd name="T30" fmla="*/ 29 w 43"/>
                    <a:gd name="T31" fmla="*/ 14 h 16"/>
                    <a:gd name="T32" fmla="*/ 43 w 43"/>
                    <a:gd name="T33" fmla="*/ 8 h 16"/>
                    <a:gd name="T34" fmla="*/ 43 w 43"/>
                    <a:gd name="T35" fmla="*/ 8 h 16"/>
                    <a:gd name="T36" fmla="*/ 41 w 43"/>
                    <a:gd name="T37" fmla="*/ 6 h 16"/>
                    <a:gd name="T38" fmla="*/ 41 w 43"/>
                    <a:gd name="T39" fmla="*/ 6 h 16"/>
                    <a:gd name="T40" fmla="*/ 34 w 43"/>
                    <a:gd name="T41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3" h="16">
                      <a:moveTo>
                        <a:pt x="34" y="0"/>
                      </a:moveTo>
                      <a:cubicBezTo>
                        <a:pt x="31" y="0"/>
                        <a:pt x="27" y="3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0" y="3"/>
                        <a:pt x="17" y="2"/>
                        <a:pt x="14" y="2"/>
                      </a:cubicBezTo>
                      <a:cubicBezTo>
                        <a:pt x="9" y="2"/>
                        <a:pt x="4" y="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4" y="13"/>
                        <a:pt x="9" y="16"/>
                        <a:pt x="14" y="16"/>
                      </a:cubicBezTo>
                      <a:cubicBezTo>
                        <a:pt x="16" y="16"/>
                        <a:pt x="18" y="15"/>
                        <a:pt x="20" y="14"/>
                      </a:cubicBezTo>
                      <a:cubicBezTo>
                        <a:pt x="20" y="14"/>
                        <a:pt x="20" y="14"/>
                        <a:pt x="20" y="14"/>
                      </a:cubicBezTo>
                      <a:cubicBezTo>
                        <a:pt x="20" y="15"/>
                        <a:pt x="21" y="15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3" y="15"/>
                        <a:pt x="25" y="14"/>
                        <a:pt x="27" y="14"/>
                      </a:cubicBezTo>
                      <a:cubicBezTo>
                        <a:pt x="28" y="14"/>
                        <a:pt x="28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34" y="12"/>
                        <a:pt x="38" y="10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7"/>
                        <a:pt x="42" y="7"/>
                        <a:pt x="41" y="6"/>
                      </a:cubicBezTo>
                      <a:cubicBezTo>
                        <a:pt x="41" y="6"/>
                        <a:pt x="41" y="6"/>
                        <a:pt x="41" y="6"/>
                      </a:cubicBezTo>
                      <a:cubicBezTo>
                        <a:pt x="39" y="2"/>
                        <a:pt x="37" y="0"/>
                        <a:pt x="34" y="0"/>
                      </a:cubicBezTo>
                    </a:path>
                  </a:pathLst>
                </a:custGeom>
                <a:solidFill>
                  <a:srgbClr val="8A29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6" name="Freeform 2761"/>
                <p:cNvSpPr/>
                <p:nvPr/>
              </p:nvSpPr>
              <p:spPr bwMode="auto">
                <a:xfrm>
                  <a:off x="3278" y="3710"/>
                  <a:ext cx="38" cy="26"/>
                </a:xfrm>
                <a:custGeom>
                  <a:avLst/>
                  <a:gdLst>
                    <a:gd name="T0" fmla="*/ 15 w 30"/>
                    <a:gd name="T1" fmla="*/ 0 h 21"/>
                    <a:gd name="T2" fmla="*/ 15 w 30"/>
                    <a:gd name="T3" fmla="*/ 0 h 21"/>
                    <a:gd name="T4" fmla="*/ 8 w 30"/>
                    <a:gd name="T5" fmla="*/ 9 h 21"/>
                    <a:gd name="T6" fmla="*/ 4 w 30"/>
                    <a:gd name="T7" fmla="*/ 8 h 21"/>
                    <a:gd name="T8" fmla="*/ 3 w 30"/>
                    <a:gd name="T9" fmla="*/ 7 h 21"/>
                    <a:gd name="T10" fmla="*/ 2 w 30"/>
                    <a:gd name="T11" fmla="*/ 14 h 21"/>
                    <a:gd name="T12" fmla="*/ 2 w 30"/>
                    <a:gd name="T13" fmla="*/ 14 h 21"/>
                    <a:gd name="T14" fmla="*/ 5 w 30"/>
                    <a:gd name="T15" fmla="*/ 13 h 21"/>
                    <a:gd name="T16" fmla="*/ 5 w 30"/>
                    <a:gd name="T17" fmla="*/ 13 h 21"/>
                    <a:gd name="T18" fmla="*/ 5 w 30"/>
                    <a:gd name="T19" fmla="*/ 13 h 21"/>
                    <a:gd name="T20" fmla="*/ 6 w 30"/>
                    <a:gd name="T21" fmla="*/ 14 h 21"/>
                    <a:gd name="T22" fmla="*/ 9 w 30"/>
                    <a:gd name="T23" fmla="*/ 13 h 21"/>
                    <a:gd name="T24" fmla="*/ 12 w 30"/>
                    <a:gd name="T25" fmla="*/ 12 h 21"/>
                    <a:gd name="T26" fmla="*/ 16 w 30"/>
                    <a:gd name="T27" fmla="*/ 17 h 21"/>
                    <a:gd name="T28" fmla="*/ 16 w 30"/>
                    <a:gd name="T29" fmla="*/ 17 h 21"/>
                    <a:gd name="T30" fmla="*/ 16 w 30"/>
                    <a:gd name="T31" fmla="*/ 21 h 21"/>
                    <a:gd name="T32" fmla="*/ 16 w 30"/>
                    <a:gd name="T33" fmla="*/ 21 h 21"/>
                    <a:gd name="T34" fmla="*/ 16 w 30"/>
                    <a:gd name="T35" fmla="*/ 21 h 21"/>
                    <a:gd name="T36" fmla="*/ 30 w 30"/>
                    <a:gd name="T37" fmla="*/ 11 h 21"/>
                    <a:gd name="T38" fmla="*/ 17 w 30"/>
                    <a:gd name="T39" fmla="*/ 2 h 21"/>
                    <a:gd name="T40" fmla="*/ 17 w 30"/>
                    <a:gd name="T41" fmla="*/ 2 h 21"/>
                    <a:gd name="T42" fmla="*/ 17 w 30"/>
                    <a:gd name="T43" fmla="*/ 2 h 21"/>
                    <a:gd name="T44" fmla="*/ 15 w 30"/>
                    <a:gd name="T4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0" h="21">
                      <a:moveTo>
                        <a:pt x="15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4"/>
                        <a:pt x="13" y="9"/>
                        <a:pt x="8" y="9"/>
                      </a:cubicBezTo>
                      <a:cubicBezTo>
                        <a:pt x="7" y="9"/>
                        <a:pt x="6" y="8"/>
                        <a:pt x="4" y="8"/>
                      </a:cubicBezTo>
                      <a:cubicBezTo>
                        <a:pt x="4" y="8"/>
                        <a:pt x="3" y="7"/>
                        <a:pt x="3" y="7"/>
                      </a:cubicBezTo>
                      <a:cubicBezTo>
                        <a:pt x="0" y="7"/>
                        <a:pt x="2" y="12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3" y="14"/>
                        <a:pt x="4" y="14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7" y="14"/>
                        <a:pt x="8" y="13"/>
                        <a:pt x="9" y="13"/>
                      </a:cubicBezTo>
                      <a:cubicBezTo>
                        <a:pt x="10" y="13"/>
                        <a:pt x="12" y="12"/>
                        <a:pt x="12" y="12"/>
                      </a:cubicBezTo>
                      <a:cubicBezTo>
                        <a:pt x="14" y="12"/>
                        <a:pt x="16" y="13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9"/>
                        <a:pt x="16" y="20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20" y="17"/>
                        <a:pt x="28" y="18"/>
                        <a:pt x="30" y="11"/>
                      </a:cubicBezTo>
                      <a:cubicBezTo>
                        <a:pt x="27" y="6"/>
                        <a:pt x="19" y="8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6" y="1"/>
                        <a:pt x="15" y="1"/>
                        <a:pt x="15" y="0"/>
                      </a:cubicBezTo>
                    </a:path>
                  </a:pathLst>
                </a:custGeom>
                <a:solidFill>
                  <a:srgbClr val="9F48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7" name="Freeform 2762"/>
                <p:cNvSpPr/>
                <p:nvPr/>
              </p:nvSpPr>
              <p:spPr bwMode="auto">
                <a:xfrm>
                  <a:off x="3253" y="3727"/>
                  <a:ext cx="28" cy="27"/>
                </a:xfrm>
                <a:custGeom>
                  <a:avLst/>
                  <a:gdLst>
                    <a:gd name="T0" fmla="*/ 20 w 22"/>
                    <a:gd name="T1" fmla="*/ 0 h 21"/>
                    <a:gd name="T2" fmla="*/ 0 w 22"/>
                    <a:gd name="T3" fmla="*/ 4 h 21"/>
                    <a:gd name="T4" fmla="*/ 0 w 22"/>
                    <a:gd name="T5" fmla="*/ 4 h 21"/>
                    <a:gd name="T6" fmla="*/ 0 w 22"/>
                    <a:gd name="T7" fmla="*/ 8 h 21"/>
                    <a:gd name="T8" fmla="*/ 0 w 22"/>
                    <a:gd name="T9" fmla="*/ 8 h 21"/>
                    <a:gd name="T10" fmla="*/ 1 w 22"/>
                    <a:gd name="T11" fmla="*/ 8 h 21"/>
                    <a:gd name="T12" fmla="*/ 14 w 22"/>
                    <a:gd name="T13" fmla="*/ 21 h 21"/>
                    <a:gd name="T14" fmla="*/ 14 w 22"/>
                    <a:gd name="T15" fmla="*/ 21 h 21"/>
                    <a:gd name="T16" fmla="*/ 14 w 22"/>
                    <a:gd name="T17" fmla="*/ 21 h 21"/>
                    <a:gd name="T18" fmla="*/ 22 w 22"/>
                    <a:gd name="T19" fmla="*/ 0 h 21"/>
                    <a:gd name="T20" fmla="*/ 22 w 22"/>
                    <a:gd name="T21" fmla="*/ 0 h 21"/>
                    <a:gd name="T22" fmla="*/ 22 w 22"/>
                    <a:gd name="T23" fmla="*/ 0 h 21"/>
                    <a:gd name="T24" fmla="*/ 20 w 22"/>
                    <a:gd name="T2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" h="21">
                      <a:moveTo>
                        <a:pt x="20" y="0"/>
                      </a:moveTo>
                      <a:cubicBezTo>
                        <a:pt x="13" y="0"/>
                        <a:pt x="6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9" y="8"/>
                        <a:pt x="7" y="19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4" y="21"/>
                        <a:pt x="14" y="21"/>
                        <a:pt x="14" y="21"/>
                      </a:cubicBezTo>
                      <a:cubicBezTo>
                        <a:pt x="19" y="15"/>
                        <a:pt x="14" y="5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1" y="0"/>
                        <a:pt x="21" y="0"/>
                        <a:pt x="20" y="0"/>
                      </a:cubicBezTo>
                    </a:path>
                  </a:pathLst>
                </a:custGeom>
                <a:solidFill>
                  <a:srgbClr val="994D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8" name="Freeform 2763"/>
                <p:cNvSpPr/>
                <p:nvPr/>
              </p:nvSpPr>
              <p:spPr bwMode="auto">
                <a:xfrm>
                  <a:off x="3208" y="3672"/>
                  <a:ext cx="25" cy="24"/>
                </a:xfrm>
                <a:custGeom>
                  <a:avLst/>
                  <a:gdLst>
                    <a:gd name="T0" fmla="*/ 13 w 20"/>
                    <a:gd name="T1" fmla="*/ 0 h 19"/>
                    <a:gd name="T2" fmla="*/ 8 w 20"/>
                    <a:gd name="T3" fmla="*/ 4 h 19"/>
                    <a:gd name="T4" fmla="*/ 8 w 20"/>
                    <a:gd name="T5" fmla="*/ 4 h 19"/>
                    <a:gd name="T6" fmla="*/ 0 w 20"/>
                    <a:gd name="T7" fmla="*/ 11 h 19"/>
                    <a:gd name="T8" fmla="*/ 0 w 20"/>
                    <a:gd name="T9" fmla="*/ 11 h 19"/>
                    <a:gd name="T10" fmla="*/ 11 w 20"/>
                    <a:gd name="T11" fmla="*/ 19 h 19"/>
                    <a:gd name="T12" fmla="*/ 11 w 20"/>
                    <a:gd name="T13" fmla="*/ 19 h 19"/>
                    <a:gd name="T14" fmla="*/ 14 w 20"/>
                    <a:gd name="T15" fmla="*/ 19 h 19"/>
                    <a:gd name="T16" fmla="*/ 19 w 20"/>
                    <a:gd name="T17" fmla="*/ 12 h 19"/>
                    <a:gd name="T18" fmla="*/ 13 w 2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3" y="0"/>
                      </a:moveTo>
                      <a:cubicBezTo>
                        <a:pt x="12" y="2"/>
                        <a:pt x="10" y="3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10" y="11"/>
                        <a:pt x="2" y="8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14"/>
                        <a:pt x="7" y="16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2" y="19"/>
                        <a:pt x="13" y="19"/>
                        <a:pt x="14" y="19"/>
                      </a:cubicBezTo>
                      <a:cubicBezTo>
                        <a:pt x="18" y="19"/>
                        <a:pt x="18" y="15"/>
                        <a:pt x="19" y="12"/>
                      </a:cubicBezTo>
                      <a:cubicBezTo>
                        <a:pt x="20" y="7"/>
                        <a:pt x="12" y="6"/>
                        <a:pt x="13" y="0"/>
                      </a:cubicBezTo>
                    </a:path>
                  </a:pathLst>
                </a:custGeom>
                <a:solidFill>
                  <a:srgbClr val="7F2B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79" name="Freeform 2764"/>
                <p:cNvSpPr/>
                <p:nvPr/>
              </p:nvSpPr>
              <p:spPr bwMode="auto">
                <a:xfrm>
                  <a:off x="3243" y="3697"/>
                  <a:ext cx="23" cy="28"/>
                </a:xfrm>
                <a:custGeom>
                  <a:avLst/>
                  <a:gdLst>
                    <a:gd name="T0" fmla="*/ 10 w 18"/>
                    <a:gd name="T1" fmla="*/ 0 h 22"/>
                    <a:gd name="T2" fmla="*/ 4 w 18"/>
                    <a:gd name="T3" fmla="*/ 14 h 22"/>
                    <a:gd name="T4" fmla="*/ 0 w 18"/>
                    <a:gd name="T5" fmla="*/ 20 h 22"/>
                    <a:gd name="T6" fmla="*/ 2 w 18"/>
                    <a:gd name="T7" fmla="*/ 22 h 22"/>
                    <a:gd name="T8" fmla="*/ 2 w 18"/>
                    <a:gd name="T9" fmla="*/ 22 h 22"/>
                    <a:gd name="T10" fmla="*/ 14 w 18"/>
                    <a:gd name="T11" fmla="*/ 11 h 22"/>
                    <a:gd name="T12" fmla="*/ 10 w 18"/>
                    <a:gd name="T1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22">
                      <a:moveTo>
                        <a:pt x="10" y="0"/>
                      </a:moveTo>
                      <a:cubicBezTo>
                        <a:pt x="13" y="8"/>
                        <a:pt x="10" y="12"/>
                        <a:pt x="4" y="14"/>
                      </a:cubicBezTo>
                      <a:cubicBezTo>
                        <a:pt x="2" y="14"/>
                        <a:pt x="1" y="18"/>
                        <a:pt x="0" y="20"/>
                      </a:cubicBezTo>
                      <a:cubicBezTo>
                        <a:pt x="0" y="20"/>
                        <a:pt x="1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8" y="21"/>
                        <a:pt x="10" y="15"/>
                        <a:pt x="14" y="11"/>
                      </a:cubicBezTo>
                      <a:cubicBezTo>
                        <a:pt x="18" y="6"/>
                        <a:pt x="15" y="4"/>
                        <a:pt x="10" y="0"/>
                      </a:cubicBezTo>
                    </a:path>
                  </a:pathLst>
                </a:custGeom>
                <a:solidFill>
                  <a:srgbClr val="7A24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80" name="Freeform 2765"/>
                <p:cNvSpPr/>
                <p:nvPr/>
              </p:nvSpPr>
              <p:spPr bwMode="auto">
                <a:xfrm>
                  <a:off x="3238" y="3633"/>
                  <a:ext cx="14" cy="19"/>
                </a:xfrm>
                <a:custGeom>
                  <a:avLst/>
                  <a:gdLst>
                    <a:gd name="T0" fmla="*/ 7 w 11"/>
                    <a:gd name="T1" fmla="*/ 0 h 15"/>
                    <a:gd name="T2" fmla="*/ 3 w 11"/>
                    <a:gd name="T3" fmla="*/ 3 h 15"/>
                    <a:gd name="T4" fmla="*/ 3 w 11"/>
                    <a:gd name="T5" fmla="*/ 3 h 15"/>
                    <a:gd name="T6" fmla="*/ 2 w 11"/>
                    <a:gd name="T7" fmla="*/ 15 h 15"/>
                    <a:gd name="T8" fmla="*/ 11 w 11"/>
                    <a:gd name="T9" fmla="*/ 5 h 15"/>
                    <a:gd name="T10" fmla="*/ 11 w 11"/>
                    <a:gd name="T11" fmla="*/ 5 h 15"/>
                    <a:gd name="T12" fmla="*/ 7 w 11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5">
                      <a:moveTo>
                        <a:pt x="7" y="0"/>
                      </a:moveTo>
                      <a:cubicBezTo>
                        <a:pt x="6" y="0"/>
                        <a:pt x="5" y="1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1" y="6"/>
                        <a:pt x="0" y="9"/>
                        <a:pt x="2" y="15"/>
                      </a:cubicBezTo>
                      <a:cubicBezTo>
                        <a:pt x="5" y="11"/>
                        <a:pt x="11" y="12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2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953E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81" name="Freeform 2766"/>
                <p:cNvSpPr/>
                <p:nvPr/>
              </p:nvSpPr>
              <p:spPr bwMode="auto">
                <a:xfrm>
                  <a:off x="3290" y="3655"/>
                  <a:ext cx="26" cy="9"/>
                </a:xfrm>
                <a:custGeom>
                  <a:avLst/>
                  <a:gdLst>
                    <a:gd name="T0" fmla="*/ 13 w 21"/>
                    <a:gd name="T1" fmla="*/ 0 h 7"/>
                    <a:gd name="T2" fmla="*/ 12 w 21"/>
                    <a:gd name="T3" fmla="*/ 0 h 7"/>
                    <a:gd name="T4" fmla="*/ 0 w 21"/>
                    <a:gd name="T5" fmla="*/ 4 h 7"/>
                    <a:gd name="T6" fmla="*/ 0 w 21"/>
                    <a:gd name="T7" fmla="*/ 4 h 7"/>
                    <a:gd name="T8" fmla="*/ 6 w 21"/>
                    <a:gd name="T9" fmla="*/ 5 h 7"/>
                    <a:gd name="T10" fmla="*/ 6 w 21"/>
                    <a:gd name="T11" fmla="*/ 5 h 7"/>
                    <a:gd name="T12" fmla="*/ 8 w 21"/>
                    <a:gd name="T13" fmla="*/ 5 h 7"/>
                    <a:gd name="T14" fmla="*/ 14 w 21"/>
                    <a:gd name="T15" fmla="*/ 7 h 7"/>
                    <a:gd name="T16" fmla="*/ 14 w 21"/>
                    <a:gd name="T17" fmla="*/ 7 h 7"/>
                    <a:gd name="T18" fmla="*/ 13 w 21"/>
                    <a:gd name="T1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7">
                      <a:moveTo>
                        <a:pt x="13" y="0"/>
                      </a:moveTo>
                      <a:cubicBezTo>
                        <a:pt x="13" y="0"/>
                        <a:pt x="12" y="0"/>
                        <a:pt x="12" y="0"/>
                      </a:cubicBezTo>
                      <a:cubicBezTo>
                        <a:pt x="8" y="0"/>
                        <a:pt x="3" y="0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4"/>
                        <a:pt x="4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7" y="5"/>
                        <a:pt x="7" y="5"/>
                        <a:pt x="8" y="5"/>
                      </a:cubicBezTo>
                      <a:cubicBezTo>
                        <a:pt x="10" y="5"/>
                        <a:pt x="12" y="6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5" y="5"/>
                        <a:pt x="21" y="0"/>
                        <a:pt x="13" y="0"/>
                      </a:cubicBezTo>
                    </a:path>
                  </a:pathLst>
                </a:custGeom>
                <a:solidFill>
                  <a:srgbClr val="6D30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82" name="Freeform 2767"/>
                <p:cNvSpPr/>
                <p:nvPr/>
              </p:nvSpPr>
              <p:spPr bwMode="auto">
                <a:xfrm>
                  <a:off x="3258" y="3682"/>
                  <a:ext cx="22" cy="10"/>
                </a:xfrm>
                <a:custGeom>
                  <a:avLst/>
                  <a:gdLst>
                    <a:gd name="T0" fmla="*/ 17 w 17"/>
                    <a:gd name="T1" fmla="*/ 0 h 8"/>
                    <a:gd name="T2" fmla="*/ 0 w 17"/>
                    <a:gd name="T3" fmla="*/ 5 h 8"/>
                    <a:gd name="T4" fmla="*/ 14 w 17"/>
                    <a:gd name="T5" fmla="*/ 8 h 8"/>
                    <a:gd name="T6" fmla="*/ 14 w 17"/>
                    <a:gd name="T7" fmla="*/ 8 h 8"/>
                    <a:gd name="T8" fmla="*/ 17 w 17"/>
                    <a:gd name="T9" fmla="*/ 0 h 8"/>
                    <a:gd name="T10" fmla="*/ 17 w 17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7" h="8">
                      <a:moveTo>
                        <a:pt x="17" y="0"/>
                      </a:moveTo>
                      <a:cubicBezTo>
                        <a:pt x="12" y="1"/>
                        <a:pt x="7" y="3"/>
                        <a:pt x="0" y="5"/>
                      </a:cubicBezTo>
                      <a:cubicBezTo>
                        <a:pt x="7" y="7"/>
                        <a:pt x="11" y="7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5" y="5"/>
                        <a:pt x="16" y="3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</a:path>
                  </a:pathLst>
                </a:custGeom>
                <a:solidFill>
                  <a:srgbClr val="9136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83" name="Freeform 2768"/>
                <p:cNvSpPr/>
                <p:nvPr/>
              </p:nvSpPr>
              <p:spPr bwMode="auto">
                <a:xfrm>
                  <a:off x="3192" y="3606"/>
                  <a:ext cx="11" cy="10"/>
                </a:xfrm>
                <a:custGeom>
                  <a:avLst/>
                  <a:gdLst>
                    <a:gd name="T0" fmla="*/ 4 w 8"/>
                    <a:gd name="T1" fmla="*/ 0 h 8"/>
                    <a:gd name="T2" fmla="*/ 4 w 8"/>
                    <a:gd name="T3" fmla="*/ 0 h 8"/>
                    <a:gd name="T4" fmla="*/ 1 w 8"/>
                    <a:gd name="T5" fmla="*/ 8 h 8"/>
                    <a:gd name="T6" fmla="*/ 1 w 8"/>
                    <a:gd name="T7" fmla="*/ 8 h 8"/>
                    <a:gd name="T8" fmla="*/ 2 w 8"/>
                    <a:gd name="T9" fmla="*/ 8 h 8"/>
                    <a:gd name="T10" fmla="*/ 8 w 8"/>
                    <a:gd name="T11" fmla="*/ 2 h 8"/>
                    <a:gd name="T12" fmla="*/ 4 w 8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2"/>
                        <a:pt x="0" y="4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5" y="8"/>
                        <a:pt x="7" y="5"/>
                        <a:pt x="8" y="2"/>
                      </a:cubicBezTo>
                      <a:cubicBezTo>
                        <a:pt x="8" y="0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A251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84" name="Freeform 2769"/>
                <p:cNvSpPr/>
                <p:nvPr/>
              </p:nvSpPr>
              <p:spPr bwMode="auto">
                <a:xfrm>
                  <a:off x="3253" y="3648"/>
                  <a:ext cx="10" cy="15"/>
                </a:xfrm>
                <a:custGeom>
                  <a:avLst/>
                  <a:gdLst>
                    <a:gd name="T0" fmla="*/ 4 w 8"/>
                    <a:gd name="T1" fmla="*/ 0 h 12"/>
                    <a:gd name="T2" fmla="*/ 4 w 8"/>
                    <a:gd name="T3" fmla="*/ 0 h 12"/>
                    <a:gd name="T4" fmla="*/ 4 w 8"/>
                    <a:gd name="T5" fmla="*/ 0 h 12"/>
                    <a:gd name="T6" fmla="*/ 6 w 8"/>
                    <a:gd name="T7" fmla="*/ 11 h 12"/>
                    <a:gd name="T8" fmla="*/ 7 w 8"/>
                    <a:gd name="T9" fmla="*/ 12 h 12"/>
                    <a:gd name="T10" fmla="*/ 8 w 8"/>
                    <a:gd name="T11" fmla="*/ 9 h 12"/>
                    <a:gd name="T12" fmla="*/ 8 w 8"/>
                    <a:gd name="T13" fmla="*/ 9 h 12"/>
                    <a:gd name="T14" fmla="*/ 4 w 8"/>
                    <a:gd name="T1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12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0" y="4"/>
                        <a:pt x="2" y="9"/>
                        <a:pt x="6" y="11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8" y="12"/>
                        <a:pt x="8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4" y="7"/>
                        <a:pt x="5" y="2"/>
                        <a:pt x="4" y="0"/>
                      </a:cubicBezTo>
                    </a:path>
                  </a:pathLst>
                </a:custGeom>
                <a:solidFill>
                  <a:srgbClr val="6224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85" name="Freeform 2770"/>
                <p:cNvSpPr/>
                <p:nvPr/>
              </p:nvSpPr>
              <p:spPr bwMode="auto">
                <a:xfrm>
                  <a:off x="3244" y="3691"/>
                  <a:ext cx="8" cy="7"/>
                </a:xfrm>
                <a:custGeom>
                  <a:avLst/>
                  <a:gdLst>
                    <a:gd name="T0" fmla="*/ 2 w 6"/>
                    <a:gd name="T1" fmla="*/ 0 h 6"/>
                    <a:gd name="T2" fmla="*/ 0 w 6"/>
                    <a:gd name="T3" fmla="*/ 1 h 6"/>
                    <a:gd name="T4" fmla="*/ 1 w 6"/>
                    <a:gd name="T5" fmla="*/ 5 h 6"/>
                    <a:gd name="T6" fmla="*/ 3 w 6"/>
                    <a:gd name="T7" fmla="*/ 6 h 6"/>
                    <a:gd name="T8" fmla="*/ 4 w 6"/>
                    <a:gd name="T9" fmla="*/ 5 h 6"/>
                    <a:gd name="T10" fmla="*/ 3 w 6"/>
                    <a:gd name="T11" fmla="*/ 1 h 6"/>
                    <a:gd name="T12" fmla="*/ 2 w 6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6">
                      <a:moveTo>
                        <a:pt x="2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1" y="5"/>
                        <a:pt x="2" y="6"/>
                        <a:pt x="3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ubicBezTo>
                        <a:pt x="6" y="4"/>
                        <a:pt x="4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7E6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786" name="Freeform 2771"/>
                <p:cNvSpPr/>
                <p:nvPr/>
              </p:nvSpPr>
              <p:spPr bwMode="auto">
                <a:xfrm>
                  <a:off x="3191" y="3753"/>
                  <a:ext cx="47" cy="29"/>
                </a:xfrm>
                <a:custGeom>
                  <a:avLst/>
                  <a:gdLst>
                    <a:gd name="T0" fmla="*/ 35 w 37"/>
                    <a:gd name="T1" fmla="*/ 0 h 23"/>
                    <a:gd name="T2" fmla="*/ 32 w 37"/>
                    <a:gd name="T3" fmla="*/ 1 h 23"/>
                    <a:gd name="T4" fmla="*/ 21 w 37"/>
                    <a:gd name="T5" fmla="*/ 9 h 23"/>
                    <a:gd name="T6" fmla="*/ 16 w 37"/>
                    <a:gd name="T7" fmla="*/ 4 h 23"/>
                    <a:gd name="T8" fmla="*/ 10 w 37"/>
                    <a:gd name="T9" fmla="*/ 9 h 23"/>
                    <a:gd name="T10" fmla="*/ 9 w 37"/>
                    <a:gd name="T11" fmla="*/ 9 h 23"/>
                    <a:gd name="T12" fmla="*/ 1 w 37"/>
                    <a:gd name="T13" fmla="*/ 16 h 23"/>
                    <a:gd name="T14" fmla="*/ 1 w 37"/>
                    <a:gd name="T15" fmla="*/ 16 h 23"/>
                    <a:gd name="T16" fmla="*/ 0 w 37"/>
                    <a:gd name="T17" fmla="*/ 22 h 23"/>
                    <a:gd name="T18" fmla="*/ 0 w 37"/>
                    <a:gd name="T19" fmla="*/ 22 h 23"/>
                    <a:gd name="T20" fmla="*/ 4 w 37"/>
                    <a:gd name="T21" fmla="*/ 23 h 23"/>
                    <a:gd name="T22" fmla="*/ 11 w 37"/>
                    <a:gd name="T23" fmla="*/ 20 h 23"/>
                    <a:gd name="T24" fmla="*/ 33 w 37"/>
                    <a:gd name="T25" fmla="*/ 10 h 23"/>
                    <a:gd name="T26" fmla="*/ 37 w 37"/>
                    <a:gd name="T27" fmla="*/ 2 h 23"/>
                    <a:gd name="T28" fmla="*/ 37 w 37"/>
                    <a:gd name="T29" fmla="*/ 2 h 23"/>
                    <a:gd name="T30" fmla="*/ 35 w 37"/>
                    <a:gd name="T3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7" h="23">
                      <a:moveTo>
                        <a:pt x="35" y="0"/>
                      </a:moveTo>
                      <a:cubicBezTo>
                        <a:pt x="34" y="0"/>
                        <a:pt x="33" y="1"/>
                        <a:pt x="32" y="1"/>
                      </a:cubicBezTo>
                      <a:cubicBezTo>
                        <a:pt x="28" y="1"/>
                        <a:pt x="25" y="9"/>
                        <a:pt x="21" y="9"/>
                      </a:cubicBezTo>
                      <a:cubicBezTo>
                        <a:pt x="20" y="9"/>
                        <a:pt x="18" y="8"/>
                        <a:pt x="16" y="4"/>
                      </a:cubicBezTo>
                      <a:cubicBezTo>
                        <a:pt x="14" y="6"/>
                        <a:pt x="13" y="9"/>
                        <a:pt x="10" y="9"/>
                      </a:cubicBezTo>
                      <a:cubicBezTo>
                        <a:pt x="10" y="9"/>
                        <a:pt x="9" y="9"/>
                        <a:pt x="9" y="9"/>
                      </a:cubicBezTo>
                      <a:cubicBezTo>
                        <a:pt x="9" y="14"/>
                        <a:pt x="6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8"/>
                        <a:pt x="1" y="20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2" y="23"/>
                        <a:pt x="3" y="23"/>
                        <a:pt x="4" y="23"/>
                      </a:cubicBezTo>
                      <a:cubicBezTo>
                        <a:pt x="7" y="23"/>
                        <a:pt x="8" y="21"/>
                        <a:pt x="11" y="20"/>
                      </a:cubicBezTo>
                      <a:cubicBezTo>
                        <a:pt x="18" y="16"/>
                        <a:pt x="28" y="21"/>
                        <a:pt x="33" y="10"/>
                      </a:cubicBezTo>
                      <a:cubicBezTo>
                        <a:pt x="34" y="8"/>
                        <a:pt x="35" y="5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6" y="0"/>
                        <a:pt x="36" y="0"/>
                        <a:pt x="35" y="0"/>
                      </a:cubicBezTo>
                    </a:path>
                  </a:pathLst>
                </a:custGeom>
                <a:solidFill>
                  <a:srgbClr val="8631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</p:grpSp>
          <p:grpSp>
            <p:nvGrpSpPr>
              <p:cNvPr id="5293" name="Group 2973"/>
              <p:cNvGrpSpPr/>
              <p:nvPr/>
            </p:nvGrpSpPr>
            <p:grpSpPr bwMode="auto">
              <a:xfrm>
                <a:off x="4995863" y="5507038"/>
                <a:ext cx="1493837" cy="920750"/>
                <a:chOff x="3147" y="3469"/>
                <a:chExt cx="941" cy="580"/>
              </a:xfrm>
            </p:grpSpPr>
            <p:sp>
              <p:nvSpPr>
                <p:cNvPr id="5387" name="Freeform 2773"/>
                <p:cNvSpPr/>
                <p:nvPr/>
              </p:nvSpPr>
              <p:spPr bwMode="auto">
                <a:xfrm>
                  <a:off x="3151" y="3691"/>
                  <a:ext cx="24" cy="28"/>
                </a:xfrm>
                <a:custGeom>
                  <a:avLst/>
                  <a:gdLst>
                    <a:gd name="T0" fmla="*/ 13 w 19"/>
                    <a:gd name="T1" fmla="*/ 0 h 22"/>
                    <a:gd name="T2" fmla="*/ 3 w 19"/>
                    <a:gd name="T3" fmla="*/ 10 h 22"/>
                    <a:gd name="T4" fmla="*/ 4 w 19"/>
                    <a:gd name="T5" fmla="*/ 20 h 22"/>
                    <a:gd name="T6" fmla="*/ 7 w 19"/>
                    <a:gd name="T7" fmla="*/ 22 h 22"/>
                    <a:gd name="T8" fmla="*/ 9 w 19"/>
                    <a:gd name="T9" fmla="*/ 17 h 22"/>
                    <a:gd name="T10" fmla="*/ 18 w 19"/>
                    <a:gd name="T11" fmla="*/ 3 h 22"/>
                    <a:gd name="T12" fmla="*/ 18 w 19"/>
                    <a:gd name="T13" fmla="*/ 3 h 22"/>
                    <a:gd name="T14" fmla="*/ 13 w 19"/>
                    <a:gd name="T15" fmla="*/ 0 h 22"/>
                    <a:gd name="T16" fmla="*/ 13 w 19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22">
                      <a:moveTo>
                        <a:pt x="13" y="0"/>
                      </a:moveTo>
                      <a:cubicBezTo>
                        <a:pt x="10" y="4"/>
                        <a:pt x="7" y="7"/>
                        <a:pt x="3" y="10"/>
                      </a:cubicBezTo>
                      <a:cubicBezTo>
                        <a:pt x="0" y="14"/>
                        <a:pt x="1" y="18"/>
                        <a:pt x="4" y="20"/>
                      </a:cubicBezTo>
                      <a:cubicBezTo>
                        <a:pt x="5" y="21"/>
                        <a:pt x="6" y="22"/>
                        <a:pt x="7" y="22"/>
                      </a:cubicBezTo>
                      <a:cubicBezTo>
                        <a:pt x="9" y="22"/>
                        <a:pt x="8" y="17"/>
                        <a:pt x="9" y="17"/>
                      </a:cubicBezTo>
                      <a:cubicBezTo>
                        <a:pt x="19" y="16"/>
                        <a:pt x="11" y="6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6" y="2"/>
                        <a:pt x="15" y="1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73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88" name="Freeform 2774"/>
                <p:cNvSpPr/>
                <p:nvPr/>
              </p:nvSpPr>
              <p:spPr bwMode="auto">
                <a:xfrm>
                  <a:off x="3245" y="3737"/>
                  <a:ext cx="26" cy="27"/>
                </a:xfrm>
                <a:custGeom>
                  <a:avLst/>
                  <a:gdLst>
                    <a:gd name="T0" fmla="*/ 7 w 20"/>
                    <a:gd name="T1" fmla="*/ 0 h 21"/>
                    <a:gd name="T2" fmla="*/ 6 w 20"/>
                    <a:gd name="T3" fmla="*/ 0 h 21"/>
                    <a:gd name="T4" fmla="*/ 6 w 20"/>
                    <a:gd name="T5" fmla="*/ 0 h 21"/>
                    <a:gd name="T6" fmla="*/ 3 w 20"/>
                    <a:gd name="T7" fmla="*/ 14 h 21"/>
                    <a:gd name="T8" fmla="*/ 3 w 20"/>
                    <a:gd name="T9" fmla="*/ 14 h 21"/>
                    <a:gd name="T10" fmla="*/ 9 w 20"/>
                    <a:gd name="T11" fmla="*/ 21 h 21"/>
                    <a:gd name="T12" fmla="*/ 14 w 20"/>
                    <a:gd name="T13" fmla="*/ 16 h 21"/>
                    <a:gd name="T14" fmla="*/ 17 w 20"/>
                    <a:gd name="T15" fmla="*/ 17 h 21"/>
                    <a:gd name="T16" fmla="*/ 17 w 20"/>
                    <a:gd name="T17" fmla="*/ 17 h 21"/>
                    <a:gd name="T18" fmla="*/ 17 w 20"/>
                    <a:gd name="T19" fmla="*/ 17 h 21"/>
                    <a:gd name="T20" fmla="*/ 20 w 20"/>
                    <a:gd name="T21" fmla="*/ 13 h 21"/>
                    <a:gd name="T22" fmla="*/ 20 w 20"/>
                    <a:gd name="T23" fmla="*/ 13 h 21"/>
                    <a:gd name="T24" fmla="*/ 7 w 20"/>
                    <a:gd name="T2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0" h="21">
                      <a:moveTo>
                        <a:pt x="7" y="0"/>
                      </a:move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5"/>
                        <a:pt x="12" y="11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0" y="20"/>
                        <a:pt x="8" y="18"/>
                        <a:pt x="9" y="21"/>
                      </a:cubicBezTo>
                      <a:cubicBezTo>
                        <a:pt x="10" y="18"/>
                        <a:pt x="12" y="16"/>
                        <a:pt x="14" y="16"/>
                      </a:cubicBezTo>
                      <a:cubicBezTo>
                        <a:pt x="15" y="16"/>
                        <a:pt x="16" y="16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8" y="16"/>
                        <a:pt x="19" y="14"/>
                        <a:pt x="20" y="13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13" y="11"/>
                        <a:pt x="15" y="0"/>
                        <a:pt x="7" y="0"/>
                      </a:cubicBezTo>
                    </a:path>
                  </a:pathLst>
                </a:custGeom>
                <a:solidFill>
                  <a:srgbClr val="8932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89" name="Freeform 2775"/>
                <p:cNvSpPr/>
                <p:nvPr/>
              </p:nvSpPr>
              <p:spPr bwMode="auto">
                <a:xfrm>
                  <a:off x="3218" y="3719"/>
                  <a:ext cx="7" cy="6"/>
                </a:xfrm>
                <a:custGeom>
                  <a:avLst/>
                  <a:gdLst>
                    <a:gd name="T0" fmla="*/ 3 w 6"/>
                    <a:gd name="T1" fmla="*/ 0 h 5"/>
                    <a:gd name="T2" fmla="*/ 0 w 6"/>
                    <a:gd name="T3" fmla="*/ 1 h 5"/>
                    <a:gd name="T4" fmla="*/ 2 w 6"/>
                    <a:gd name="T5" fmla="*/ 5 h 5"/>
                    <a:gd name="T6" fmla="*/ 3 w 6"/>
                    <a:gd name="T7" fmla="*/ 5 h 5"/>
                    <a:gd name="T8" fmla="*/ 5 w 6"/>
                    <a:gd name="T9" fmla="*/ 4 h 5"/>
                    <a:gd name="T10" fmla="*/ 4 w 6"/>
                    <a:gd name="T11" fmla="*/ 0 h 5"/>
                    <a:gd name="T12" fmla="*/ 3 w 6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3" y="0"/>
                      </a:moveTo>
                      <a:cubicBezTo>
                        <a:pt x="3" y="0"/>
                        <a:pt x="1" y="1"/>
                        <a:pt x="0" y="1"/>
                      </a:cubicBezTo>
                      <a:cubicBezTo>
                        <a:pt x="1" y="3"/>
                        <a:pt x="1" y="4"/>
                        <a:pt x="2" y="5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5" y="4"/>
                      </a:cubicBezTo>
                      <a:cubicBezTo>
                        <a:pt x="6" y="3"/>
                        <a:pt x="6" y="1"/>
                        <a:pt x="4" y="0"/>
                      </a:cubicBezTo>
                      <a:cubicBezTo>
                        <a:pt x="4" y="0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812B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0" name="Freeform 2776"/>
                <p:cNvSpPr/>
                <p:nvPr/>
              </p:nvSpPr>
              <p:spPr bwMode="auto">
                <a:xfrm>
                  <a:off x="3173" y="3684"/>
                  <a:ext cx="8" cy="6"/>
                </a:xfrm>
                <a:custGeom>
                  <a:avLst/>
                  <a:gdLst>
                    <a:gd name="T0" fmla="*/ 4 w 6"/>
                    <a:gd name="T1" fmla="*/ 0 h 4"/>
                    <a:gd name="T2" fmla="*/ 2 w 6"/>
                    <a:gd name="T3" fmla="*/ 0 h 4"/>
                    <a:gd name="T4" fmla="*/ 2 w 6"/>
                    <a:gd name="T5" fmla="*/ 0 h 4"/>
                    <a:gd name="T6" fmla="*/ 2 w 6"/>
                    <a:gd name="T7" fmla="*/ 4 h 4"/>
                    <a:gd name="T8" fmla="*/ 2 w 6"/>
                    <a:gd name="T9" fmla="*/ 4 h 4"/>
                    <a:gd name="T10" fmla="*/ 6 w 6"/>
                    <a:gd name="T11" fmla="*/ 3 h 4"/>
                    <a:gd name="T12" fmla="*/ 6 w 6"/>
                    <a:gd name="T13" fmla="*/ 3 h 4"/>
                    <a:gd name="T14" fmla="*/ 4 w 6"/>
                    <a:gd name="T15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4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2"/>
                        <a:pt x="0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4" y="4"/>
                        <a:pt x="5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1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73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1" name="Freeform 2777"/>
                <p:cNvSpPr/>
                <p:nvPr/>
              </p:nvSpPr>
              <p:spPr bwMode="auto">
                <a:xfrm>
                  <a:off x="3148" y="3572"/>
                  <a:ext cx="9" cy="5"/>
                </a:xfrm>
                <a:custGeom>
                  <a:avLst/>
                  <a:gdLst>
                    <a:gd name="T0" fmla="*/ 2 w 7"/>
                    <a:gd name="T1" fmla="*/ 0 h 4"/>
                    <a:gd name="T2" fmla="*/ 1 w 7"/>
                    <a:gd name="T3" fmla="*/ 0 h 4"/>
                    <a:gd name="T4" fmla="*/ 0 w 7"/>
                    <a:gd name="T5" fmla="*/ 2 h 4"/>
                    <a:gd name="T6" fmla="*/ 3 w 7"/>
                    <a:gd name="T7" fmla="*/ 4 h 4"/>
                    <a:gd name="T8" fmla="*/ 7 w 7"/>
                    <a:gd name="T9" fmla="*/ 2 h 4"/>
                    <a:gd name="T10" fmla="*/ 7 w 7"/>
                    <a:gd name="T11" fmla="*/ 2 h 4"/>
                    <a:gd name="T12" fmla="*/ 7 w 7"/>
                    <a:gd name="T13" fmla="*/ 2 h 4"/>
                    <a:gd name="T14" fmla="*/ 7 w 7"/>
                    <a:gd name="T15" fmla="*/ 2 h 4"/>
                    <a:gd name="T16" fmla="*/ 2 w 7"/>
                    <a:gd name="T17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" h="4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4"/>
                      </a:cubicBezTo>
                      <a:cubicBezTo>
                        <a:pt x="4" y="4"/>
                        <a:pt x="6" y="3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1"/>
                        <a:pt x="4" y="0"/>
                        <a:pt x="2" y="0"/>
                      </a:cubicBezTo>
                    </a:path>
                  </a:pathLst>
                </a:custGeom>
                <a:solidFill>
                  <a:srgbClr val="6B2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2" name="Freeform 2778"/>
                <p:cNvSpPr/>
                <p:nvPr/>
              </p:nvSpPr>
              <p:spPr bwMode="auto">
                <a:xfrm>
                  <a:off x="3147" y="3690"/>
                  <a:ext cx="10" cy="11"/>
                </a:xfrm>
                <a:custGeom>
                  <a:avLst/>
                  <a:gdLst>
                    <a:gd name="T0" fmla="*/ 4 w 8"/>
                    <a:gd name="T1" fmla="*/ 0 h 9"/>
                    <a:gd name="T2" fmla="*/ 1 w 8"/>
                    <a:gd name="T3" fmla="*/ 4 h 9"/>
                    <a:gd name="T4" fmla="*/ 1 w 8"/>
                    <a:gd name="T5" fmla="*/ 4 h 9"/>
                    <a:gd name="T6" fmla="*/ 2 w 8"/>
                    <a:gd name="T7" fmla="*/ 9 h 9"/>
                    <a:gd name="T8" fmla="*/ 2 w 8"/>
                    <a:gd name="T9" fmla="*/ 9 h 9"/>
                    <a:gd name="T10" fmla="*/ 4 w 8"/>
                    <a:gd name="T11" fmla="*/ 0 h 9"/>
                    <a:gd name="T12" fmla="*/ 4 w 8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9">
                      <a:moveTo>
                        <a:pt x="4" y="0"/>
                      </a:moveTo>
                      <a:cubicBezTo>
                        <a:pt x="3" y="1"/>
                        <a:pt x="2" y="3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6"/>
                        <a:pt x="0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8" y="8"/>
                        <a:pt x="6" y="4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8A38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3" name="Freeform 2779"/>
                <p:cNvSpPr/>
                <p:nvPr/>
              </p:nvSpPr>
              <p:spPr bwMode="auto">
                <a:xfrm>
                  <a:off x="3247" y="3804"/>
                  <a:ext cx="41" cy="62"/>
                </a:xfrm>
                <a:custGeom>
                  <a:avLst/>
                  <a:gdLst>
                    <a:gd name="T0" fmla="*/ 17 w 33"/>
                    <a:gd name="T1" fmla="*/ 0 h 49"/>
                    <a:gd name="T2" fmla="*/ 10 w 33"/>
                    <a:gd name="T3" fmla="*/ 11 h 49"/>
                    <a:gd name="T4" fmla="*/ 10 w 33"/>
                    <a:gd name="T5" fmla="*/ 11 h 49"/>
                    <a:gd name="T6" fmla="*/ 12 w 33"/>
                    <a:gd name="T7" fmla="*/ 24 h 49"/>
                    <a:gd name="T8" fmla="*/ 8 w 33"/>
                    <a:gd name="T9" fmla="*/ 42 h 49"/>
                    <a:gd name="T10" fmla="*/ 8 w 33"/>
                    <a:gd name="T11" fmla="*/ 42 h 49"/>
                    <a:gd name="T12" fmla="*/ 8 w 33"/>
                    <a:gd name="T13" fmla="*/ 42 h 49"/>
                    <a:gd name="T14" fmla="*/ 8 w 33"/>
                    <a:gd name="T15" fmla="*/ 42 h 49"/>
                    <a:gd name="T16" fmla="*/ 8 w 33"/>
                    <a:gd name="T17" fmla="*/ 42 h 49"/>
                    <a:gd name="T18" fmla="*/ 11 w 33"/>
                    <a:gd name="T19" fmla="*/ 34 h 49"/>
                    <a:gd name="T20" fmla="*/ 12 w 33"/>
                    <a:gd name="T21" fmla="*/ 34 h 49"/>
                    <a:gd name="T22" fmla="*/ 14 w 33"/>
                    <a:gd name="T23" fmla="*/ 41 h 49"/>
                    <a:gd name="T24" fmla="*/ 23 w 33"/>
                    <a:gd name="T25" fmla="*/ 49 h 49"/>
                    <a:gd name="T26" fmla="*/ 23 w 33"/>
                    <a:gd name="T27" fmla="*/ 49 h 49"/>
                    <a:gd name="T28" fmla="*/ 24 w 33"/>
                    <a:gd name="T29" fmla="*/ 43 h 49"/>
                    <a:gd name="T30" fmla="*/ 24 w 33"/>
                    <a:gd name="T31" fmla="*/ 43 h 49"/>
                    <a:gd name="T32" fmla="*/ 27 w 33"/>
                    <a:gd name="T33" fmla="*/ 39 h 49"/>
                    <a:gd name="T34" fmla="*/ 27 w 33"/>
                    <a:gd name="T35" fmla="*/ 39 h 49"/>
                    <a:gd name="T36" fmla="*/ 27 w 33"/>
                    <a:gd name="T37" fmla="*/ 39 h 49"/>
                    <a:gd name="T38" fmla="*/ 27 w 33"/>
                    <a:gd name="T39" fmla="*/ 29 h 49"/>
                    <a:gd name="T40" fmla="*/ 27 w 33"/>
                    <a:gd name="T41" fmla="*/ 29 h 49"/>
                    <a:gd name="T42" fmla="*/ 26 w 33"/>
                    <a:gd name="T43" fmla="*/ 29 h 49"/>
                    <a:gd name="T44" fmla="*/ 24 w 33"/>
                    <a:gd name="T45" fmla="*/ 30 h 49"/>
                    <a:gd name="T46" fmla="*/ 22 w 33"/>
                    <a:gd name="T47" fmla="*/ 32 h 49"/>
                    <a:gd name="T48" fmla="*/ 19 w 33"/>
                    <a:gd name="T49" fmla="*/ 30 h 49"/>
                    <a:gd name="T50" fmla="*/ 19 w 33"/>
                    <a:gd name="T51" fmla="*/ 23 h 49"/>
                    <a:gd name="T52" fmla="*/ 33 w 33"/>
                    <a:gd name="T53" fmla="*/ 13 h 49"/>
                    <a:gd name="T54" fmla="*/ 32 w 33"/>
                    <a:gd name="T55" fmla="*/ 13 h 49"/>
                    <a:gd name="T56" fmla="*/ 29 w 33"/>
                    <a:gd name="T57" fmla="*/ 13 h 49"/>
                    <a:gd name="T58" fmla="*/ 27 w 33"/>
                    <a:gd name="T59" fmla="*/ 13 h 49"/>
                    <a:gd name="T60" fmla="*/ 26 w 33"/>
                    <a:gd name="T61" fmla="*/ 6 h 49"/>
                    <a:gd name="T62" fmla="*/ 21 w 33"/>
                    <a:gd name="T63" fmla="*/ 1 h 49"/>
                    <a:gd name="T64" fmla="*/ 17 w 33"/>
                    <a:gd name="T6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33" h="49">
                      <a:moveTo>
                        <a:pt x="17" y="0"/>
                      </a:moveTo>
                      <a:cubicBezTo>
                        <a:pt x="11" y="0"/>
                        <a:pt x="14" y="10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5" y="15"/>
                        <a:pt x="19" y="17"/>
                        <a:pt x="12" y="24"/>
                      </a:cubicBezTo>
                      <a:cubicBezTo>
                        <a:pt x="8" y="27"/>
                        <a:pt x="0" y="34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11" y="40"/>
                        <a:pt x="6" y="34"/>
                        <a:pt x="11" y="34"/>
                      </a:cubicBezTo>
                      <a:cubicBezTo>
                        <a:pt x="11" y="34"/>
                        <a:pt x="11" y="34"/>
                        <a:pt x="12" y="34"/>
                      </a:cubicBezTo>
                      <a:cubicBezTo>
                        <a:pt x="17" y="34"/>
                        <a:pt x="12" y="39"/>
                        <a:pt x="14" y="41"/>
                      </a:cubicBezTo>
                      <a:cubicBezTo>
                        <a:pt x="17" y="44"/>
                        <a:pt x="20" y="47"/>
                        <a:pt x="23" y="49"/>
                      </a:cubicBezTo>
                      <a:cubicBezTo>
                        <a:pt x="23" y="49"/>
                        <a:pt x="23" y="49"/>
                        <a:pt x="23" y="49"/>
                      </a:cubicBezTo>
                      <a:cubicBezTo>
                        <a:pt x="24" y="47"/>
                        <a:pt x="19" y="45"/>
                        <a:pt x="24" y="43"/>
                      </a:cubicBezTo>
                      <a:cubicBezTo>
                        <a:pt x="24" y="43"/>
                        <a:pt x="24" y="43"/>
                        <a:pt x="24" y="43"/>
                      </a:cubicBezTo>
                      <a:cubicBezTo>
                        <a:pt x="25" y="42"/>
                        <a:pt x="26" y="40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7" y="39"/>
                        <a:pt x="27" y="39"/>
                        <a:pt x="27" y="39"/>
                      </a:cubicBezTo>
                      <a:cubicBezTo>
                        <a:pt x="29" y="36"/>
                        <a:pt x="29" y="32"/>
                        <a:pt x="27" y="29"/>
                      </a:cubicBezTo>
                      <a:cubicBezTo>
                        <a:pt x="27" y="29"/>
                        <a:pt x="27" y="29"/>
                        <a:pt x="27" y="29"/>
                      </a:cubicBezTo>
                      <a:cubicBezTo>
                        <a:pt x="27" y="29"/>
                        <a:pt x="26" y="29"/>
                        <a:pt x="26" y="29"/>
                      </a:cubicBezTo>
                      <a:cubicBezTo>
                        <a:pt x="25" y="29"/>
                        <a:pt x="25" y="30"/>
                        <a:pt x="24" y="30"/>
                      </a:cubicBezTo>
                      <a:cubicBezTo>
                        <a:pt x="23" y="31"/>
                        <a:pt x="22" y="32"/>
                        <a:pt x="22" y="32"/>
                      </a:cubicBezTo>
                      <a:cubicBezTo>
                        <a:pt x="21" y="32"/>
                        <a:pt x="20" y="31"/>
                        <a:pt x="19" y="30"/>
                      </a:cubicBezTo>
                      <a:cubicBezTo>
                        <a:pt x="17" y="27"/>
                        <a:pt x="19" y="25"/>
                        <a:pt x="19" y="23"/>
                      </a:cubicBezTo>
                      <a:cubicBezTo>
                        <a:pt x="21" y="16"/>
                        <a:pt x="30" y="19"/>
                        <a:pt x="33" y="13"/>
                      </a:cubicBezTo>
                      <a:cubicBezTo>
                        <a:pt x="33" y="13"/>
                        <a:pt x="32" y="13"/>
                        <a:pt x="32" y="13"/>
                      </a:cubicBezTo>
                      <a:cubicBezTo>
                        <a:pt x="31" y="13"/>
                        <a:pt x="30" y="13"/>
                        <a:pt x="29" y="13"/>
                      </a:cubicBezTo>
                      <a:cubicBezTo>
                        <a:pt x="28" y="13"/>
                        <a:pt x="28" y="13"/>
                        <a:pt x="27" y="13"/>
                      </a:cubicBezTo>
                      <a:cubicBezTo>
                        <a:pt x="24" y="13"/>
                        <a:pt x="23" y="12"/>
                        <a:pt x="26" y="6"/>
                      </a:cubicBezTo>
                      <a:cubicBezTo>
                        <a:pt x="27" y="4"/>
                        <a:pt x="23" y="2"/>
                        <a:pt x="21" y="1"/>
                      </a:cubicBezTo>
                      <a:cubicBezTo>
                        <a:pt x="19" y="0"/>
                        <a:pt x="18" y="0"/>
                        <a:pt x="17" y="0"/>
                      </a:cubicBezTo>
                    </a:path>
                  </a:pathLst>
                </a:custGeom>
                <a:solidFill>
                  <a:srgbClr val="8631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4" name="Freeform 2780"/>
                <p:cNvSpPr/>
                <p:nvPr/>
              </p:nvSpPr>
              <p:spPr bwMode="auto">
                <a:xfrm>
                  <a:off x="3224" y="3806"/>
                  <a:ext cx="39" cy="35"/>
                </a:xfrm>
                <a:custGeom>
                  <a:avLst/>
                  <a:gdLst>
                    <a:gd name="T0" fmla="*/ 17 w 31"/>
                    <a:gd name="T1" fmla="*/ 0 h 28"/>
                    <a:gd name="T2" fmla="*/ 5 w 31"/>
                    <a:gd name="T3" fmla="*/ 3 h 28"/>
                    <a:gd name="T4" fmla="*/ 4 w 31"/>
                    <a:gd name="T5" fmla="*/ 3 h 28"/>
                    <a:gd name="T6" fmla="*/ 4 w 31"/>
                    <a:gd name="T7" fmla="*/ 3 h 28"/>
                    <a:gd name="T8" fmla="*/ 19 w 31"/>
                    <a:gd name="T9" fmla="*/ 16 h 28"/>
                    <a:gd name="T10" fmla="*/ 15 w 31"/>
                    <a:gd name="T11" fmla="*/ 18 h 28"/>
                    <a:gd name="T12" fmla="*/ 8 w 31"/>
                    <a:gd name="T13" fmla="*/ 25 h 28"/>
                    <a:gd name="T14" fmla="*/ 11 w 31"/>
                    <a:gd name="T15" fmla="*/ 28 h 28"/>
                    <a:gd name="T16" fmla="*/ 14 w 31"/>
                    <a:gd name="T17" fmla="*/ 27 h 28"/>
                    <a:gd name="T18" fmla="*/ 16 w 31"/>
                    <a:gd name="T19" fmla="*/ 27 h 28"/>
                    <a:gd name="T20" fmla="*/ 16 w 31"/>
                    <a:gd name="T21" fmla="*/ 27 h 28"/>
                    <a:gd name="T22" fmla="*/ 17 w 31"/>
                    <a:gd name="T23" fmla="*/ 27 h 28"/>
                    <a:gd name="T24" fmla="*/ 26 w 31"/>
                    <a:gd name="T25" fmla="*/ 12 h 28"/>
                    <a:gd name="T26" fmla="*/ 26 w 31"/>
                    <a:gd name="T27" fmla="*/ 12 h 28"/>
                    <a:gd name="T28" fmla="*/ 26 w 31"/>
                    <a:gd name="T29" fmla="*/ 12 h 28"/>
                    <a:gd name="T30" fmla="*/ 25 w 31"/>
                    <a:gd name="T31" fmla="*/ 12 h 28"/>
                    <a:gd name="T32" fmla="*/ 24 w 31"/>
                    <a:gd name="T33" fmla="*/ 10 h 28"/>
                    <a:gd name="T34" fmla="*/ 23 w 31"/>
                    <a:gd name="T35" fmla="*/ 0 h 28"/>
                    <a:gd name="T36" fmla="*/ 17 w 31"/>
                    <a:gd name="T3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1" h="28">
                      <a:moveTo>
                        <a:pt x="17" y="0"/>
                      </a:moveTo>
                      <a:cubicBezTo>
                        <a:pt x="13" y="0"/>
                        <a:pt x="9" y="1"/>
                        <a:pt x="5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0" y="18"/>
                        <a:pt x="16" y="8"/>
                        <a:pt x="19" y="16"/>
                      </a:cubicBezTo>
                      <a:cubicBezTo>
                        <a:pt x="17" y="17"/>
                        <a:pt x="16" y="18"/>
                        <a:pt x="15" y="18"/>
                      </a:cubicBezTo>
                      <a:cubicBezTo>
                        <a:pt x="11" y="19"/>
                        <a:pt x="7" y="20"/>
                        <a:pt x="8" y="25"/>
                      </a:cubicBezTo>
                      <a:cubicBezTo>
                        <a:pt x="9" y="27"/>
                        <a:pt x="10" y="28"/>
                        <a:pt x="11" y="28"/>
                      </a:cubicBezTo>
                      <a:cubicBezTo>
                        <a:pt x="12" y="28"/>
                        <a:pt x="13" y="28"/>
                        <a:pt x="14" y="27"/>
                      </a:cubicBezTo>
                      <a:cubicBezTo>
                        <a:pt x="15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7" y="27"/>
                        <a:pt x="17" y="27"/>
                      </a:cubicBezTo>
                      <a:cubicBezTo>
                        <a:pt x="26" y="27"/>
                        <a:pt x="26" y="20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2"/>
                      </a:cubicBezTo>
                      <a:cubicBezTo>
                        <a:pt x="24" y="11"/>
                        <a:pt x="24" y="11"/>
                        <a:pt x="24" y="10"/>
                      </a:cubicBezTo>
                      <a:cubicBezTo>
                        <a:pt x="24" y="7"/>
                        <a:pt x="31" y="1"/>
                        <a:pt x="23" y="0"/>
                      </a:cubicBezTo>
                      <a:cubicBezTo>
                        <a:pt x="21" y="0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8631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5" name="Freeform 2781"/>
                <p:cNvSpPr/>
                <p:nvPr/>
              </p:nvSpPr>
              <p:spPr bwMode="auto">
                <a:xfrm>
                  <a:off x="3215" y="3803"/>
                  <a:ext cx="10" cy="10"/>
                </a:xfrm>
                <a:custGeom>
                  <a:avLst/>
                  <a:gdLst>
                    <a:gd name="T0" fmla="*/ 8 w 8"/>
                    <a:gd name="T1" fmla="*/ 0 h 8"/>
                    <a:gd name="T2" fmla="*/ 8 w 8"/>
                    <a:gd name="T3" fmla="*/ 0 h 8"/>
                    <a:gd name="T4" fmla="*/ 2 w 8"/>
                    <a:gd name="T5" fmla="*/ 7 h 8"/>
                    <a:gd name="T6" fmla="*/ 4 w 8"/>
                    <a:gd name="T7" fmla="*/ 8 h 8"/>
                    <a:gd name="T8" fmla="*/ 8 w 8"/>
                    <a:gd name="T9" fmla="*/ 4 h 8"/>
                    <a:gd name="T10" fmla="*/ 8 w 8"/>
                    <a:gd name="T11" fmla="*/ 4 h 8"/>
                    <a:gd name="T12" fmla="*/ 8 w 8"/>
                    <a:gd name="T13" fmla="*/ 1 h 8"/>
                    <a:gd name="T14" fmla="*/ 8 w 8"/>
                    <a:gd name="T15" fmla="*/ 0 h 8"/>
                    <a:gd name="T16" fmla="*/ 8 w 8"/>
                    <a:gd name="T17" fmla="*/ 0 h 8"/>
                    <a:gd name="T18" fmla="*/ 8 w 8"/>
                    <a:gd name="T19" fmla="*/ 0 h 8"/>
                    <a:gd name="T20" fmla="*/ 8 w 8"/>
                    <a:gd name="T2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3"/>
                        <a:pt x="0" y="4"/>
                        <a:pt x="2" y="7"/>
                      </a:cubicBezTo>
                      <a:cubicBezTo>
                        <a:pt x="3" y="8"/>
                        <a:pt x="3" y="8"/>
                        <a:pt x="4" y="8"/>
                      </a:cubicBezTo>
                      <a:cubicBezTo>
                        <a:pt x="6" y="8"/>
                        <a:pt x="7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3"/>
                        <a:pt x="8" y="2"/>
                        <a:pt x="8" y="1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8631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6" name="Freeform 2782"/>
                <p:cNvSpPr/>
                <p:nvPr/>
              </p:nvSpPr>
              <p:spPr bwMode="auto">
                <a:xfrm>
                  <a:off x="3286" y="3768"/>
                  <a:ext cx="77" cy="64"/>
                </a:xfrm>
                <a:custGeom>
                  <a:avLst/>
                  <a:gdLst>
                    <a:gd name="T0" fmla="*/ 9 w 61"/>
                    <a:gd name="T1" fmla="*/ 0 h 51"/>
                    <a:gd name="T2" fmla="*/ 7 w 61"/>
                    <a:gd name="T3" fmla="*/ 8 h 51"/>
                    <a:gd name="T4" fmla="*/ 7 w 61"/>
                    <a:gd name="T5" fmla="*/ 8 h 51"/>
                    <a:gd name="T6" fmla="*/ 7 w 61"/>
                    <a:gd name="T7" fmla="*/ 8 h 51"/>
                    <a:gd name="T8" fmla="*/ 7 w 61"/>
                    <a:gd name="T9" fmla="*/ 18 h 51"/>
                    <a:gd name="T10" fmla="*/ 7 w 61"/>
                    <a:gd name="T11" fmla="*/ 18 h 51"/>
                    <a:gd name="T12" fmla="*/ 7 w 61"/>
                    <a:gd name="T13" fmla="*/ 18 h 51"/>
                    <a:gd name="T14" fmla="*/ 0 w 61"/>
                    <a:gd name="T15" fmla="*/ 29 h 51"/>
                    <a:gd name="T16" fmla="*/ 3 w 61"/>
                    <a:gd name="T17" fmla="*/ 28 h 51"/>
                    <a:gd name="T18" fmla="*/ 24 w 61"/>
                    <a:gd name="T19" fmla="*/ 36 h 51"/>
                    <a:gd name="T20" fmla="*/ 47 w 61"/>
                    <a:gd name="T21" fmla="*/ 48 h 51"/>
                    <a:gd name="T22" fmla="*/ 47 w 61"/>
                    <a:gd name="T23" fmla="*/ 48 h 51"/>
                    <a:gd name="T24" fmla="*/ 47 w 61"/>
                    <a:gd name="T25" fmla="*/ 48 h 51"/>
                    <a:gd name="T26" fmla="*/ 54 w 61"/>
                    <a:gd name="T27" fmla="*/ 44 h 51"/>
                    <a:gd name="T28" fmla="*/ 55 w 61"/>
                    <a:gd name="T29" fmla="*/ 44 h 51"/>
                    <a:gd name="T30" fmla="*/ 56 w 61"/>
                    <a:gd name="T31" fmla="*/ 44 h 51"/>
                    <a:gd name="T32" fmla="*/ 61 w 61"/>
                    <a:gd name="T33" fmla="*/ 42 h 51"/>
                    <a:gd name="T34" fmla="*/ 61 w 61"/>
                    <a:gd name="T35" fmla="*/ 42 h 51"/>
                    <a:gd name="T36" fmla="*/ 61 w 61"/>
                    <a:gd name="T37" fmla="*/ 42 h 51"/>
                    <a:gd name="T38" fmla="*/ 54 w 61"/>
                    <a:gd name="T39" fmla="*/ 34 h 51"/>
                    <a:gd name="T40" fmla="*/ 54 w 61"/>
                    <a:gd name="T41" fmla="*/ 34 h 51"/>
                    <a:gd name="T42" fmla="*/ 41 w 61"/>
                    <a:gd name="T43" fmla="*/ 37 h 51"/>
                    <a:gd name="T44" fmla="*/ 31 w 61"/>
                    <a:gd name="T45" fmla="*/ 28 h 51"/>
                    <a:gd name="T46" fmla="*/ 30 w 61"/>
                    <a:gd name="T47" fmla="*/ 28 h 51"/>
                    <a:gd name="T48" fmla="*/ 29 w 61"/>
                    <a:gd name="T49" fmla="*/ 28 h 51"/>
                    <a:gd name="T50" fmla="*/ 21 w 61"/>
                    <a:gd name="T51" fmla="*/ 30 h 51"/>
                    <a:gd name="T52" fmla="*/ 22 w 61"/>
                    <a:gd name="T53" fmla="*/ 15 h 51"/>
                    <a:gd name="T54" fmla="*/ 22 w 61"/>
                    <a:gd name="T55" fmla="*/ 15 h 51"/>
                    <a:gd name="T56" fmla="*/ 18 w 61"/>
                    <a:gd name="T57" fmla="*/ 12 h 51"/>
                    <a:gd name="T58" fmla="*/ 18 w 61"/>
                    <a:gd name="T59" fmla="*/ 12 h 51"/>
                    <a:gd name="T60" fmla="*/ 16 w 61"/>
                    <a:gd name="T61" fmla="*/ 12 h 51"/>
                    <a:gd name="T62" fmla="*/ 15 w 61"/>
                    <a:gd name="T63" fmla="*/ 7 h 51"/>
                    <a:gd name="T64" fmla="*/ 12 w 61"/>
                    <a:gd name="T65" fmla="*/ 5 h 51"/>
                    <a:gd name="T66" fmla="*/ 12 w 61"/>
                    <a:gd name="T67" fmla="*/ 5 h 51"/>
                    <a:gd name="T68" fmla="*/ 9 w 61"/>
                    <a:gd name="T69" fmla="*/ 0 h 51"/>
                    <a:gd name="T70" fmla="*/ 9 w 61"/>
                    <a:gd name="T71" fmla="*/ 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1" h="51">
                      <a:moveTo>
                        <a:pt x="9" y="0"/>
                      </a:moveTo>
                      <a:cubicBezTo>
                        <a:pt x="6" y="2"/>
                        <a:pt x="11" y="6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11"/>
                        <a:pt x="7" y="14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9" y="24"/>
                        <a:pt x="2" y="25"/>
                        <a:pt x="0" y="29"/>
                      </a:cubicBezTo>
                      <a:cubicBezTo>
                        <a:pt x="1" y="28"/>
                        <a:pt x="2" y="28"/>
                        <a:pt x="3" y="28"/>
                      </a:cubicBezTo>
                      <a:cubicBezTo>
                        <a:pt x="13" y="28"/>
                        <a:pt x="23" y="33"/>
                        <a:pt x="24" y="36"/>
                      </a:cubicBezTo>
                      <a:cubicBezTo>
                        <a:pt x="27" y="51"/>
                        <a:pt x="42" y="40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7" y="48"/>
                        <a:pt x="47" y="48"/>
                        <a:pt x="47" y="48"/>
                      </a:cubicBezTo>
                      <a:cubicBezTo>
                        <a:pt x="48" y="44"/>
                        <a:pt x="51" y="44"/>
                        <a:pt x="54" y="44"/>
                      </a:cubicBezTo>
                      <a:cubicBezTo>
                        <a:pt x="54" y="44"/>
                        <a:pt x="54" y="44"/>
                        <a:pt x="55" y="44"/>
                      </a:cubicBezTo>
                      <a:cubicBezTo>
                        <a:pt x="55" y="44"/>
                        <a:pt x="55" y="44"/>
                        <a:pt x="56" y="44"/>
                      </a:cubicBezTo>
                      <a:cubicBezTo>
                        <a:pt x="58" y="44"/>
                        <a:pt x="60" y="44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61" y="42"/>
                        <a:pt x="61" y="42"/>
                        <a:pt x="61" y="42"/>
                      </a:cubicBezTo>
                      <a:cubicBezTo>
                        <a:pt x="58" y="40"/>
                        <a:pt x="52" y="40"/>
                        <a:pt x="54" y="34"/>
                      </a:cubicBezTo>
                      <a:cubicBezTo>
                        <a:pt x="54" y="34"/>
                        <a:pt x="54" y="34"/>
                        <a:pt x="54" y="34"/>
                      </a:cubicBezTo>
                      <a:cubicBezTo>
                        <a:pt x="50" y="35"/>
                        <a:pt x="45" y="37"/>
                        <a:pt x="41" y="37"/>
                      </a:cubicBezTo>
                      <a:cubicBezTo>
                        <a:pt x="37" y="37"/>
                        <a:pt x="33" y="35"/>
                        <a:pt x="31" y="28"/>
                      </a:cubicBezTo>
                      <a:cubicBezTo>
                        <a:pt x="31" y="28"/>
                        <a:pt x="30" y="28"/>
                        <a:pt x="30" y="28"/>
                      </a:cubicBezTo>
                      <a:cubicBezTo>
                        <a:pt x="30" y="28"/>
                        <a:pt x="29" y="28"/>
                        <a:pt x="29" y="28"/>
                      </a:cubicBezTo>
                      <a:cubicBezTo>
                        <a:pt x="26" y="29"/>
                        <a:pt x="23" y="30"/>
                        <a:pt x="21" y="30"/>
                      </a:cubicBezTo>
                      <a:cubicBezTo>
                        <a:pt x="13" y="30"/>
                        <a:pt x="19" y="21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0" y="14"/>
                        <a:pt x="19" y="13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7" y="12"/>
                        <a:pt x="16" y="12"/>
                        <a:pt x="16" y="12"/>
                      </a:cubicBezTo>
                      <a:cubicBezTo>
                        <a:pt x="12" y="12"/>
                        <a:pt x="13" y="9"/>
                        <a:pt x="15" y="7"/>
                      </a:cubicBezTo>
                      <a:cubicBezTo>
                        <a:pt x="14" y="6"/>
                        <a:pt x="13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4"/>
                        <a:pt x="10" y="2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solidFill>
                  <a:srgbClr val="A45A6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7" name="Freeform 2783"/>
                <p:cNvSpPr/>
                <p:nvPr/>
              </p:nvSpPr>
              <p:spPr bwMode="auto">
                <a:xfrm>
                  <a:off x="3285" y="3803"/>
                  <a:ext cx="64" cy="40"/>
                </a:xfrm>
                <a:custGeom>
                  <a:avLst/>
                  <a:gdLst>
                    <a:gd name="T0" fmla="*/ 4 w 51"/>
                    <a:gd name="T1" fmla="*/ 0 h 32"/>
                    <a:gd name="T2" fmla="*/ 1 w 51"/>
                    <a:gd name="T3" fmla="*/ 1 h 32"/>
                    <a:gd name="T4" fmla="*/ 1 w 51"/>
                    <a:gd name="T5" fmla="*/ 1 h 32"/>
                    <a:gd name="T6" fmla="*/ 3 w 51"/>
                    <a:gd name="T7" fmla="*/ 5 h 32"/>
                    <a:gd name="T8" fmla="*/ 9 w 51"/>
                    <a:gd name="T9" fmla="*/ 26 h 32"/>
                    <a:gd name="T10" fmla="*/ 10 w 51"/>
                    <a:gd name="T11" fmla="*/ 30 h 32"/>
                    <a:gd name="T12" fmla="*/ 10 w 51"/>
                    <a:gd name="T13" fmla="*/ 30 h 32"/>
                    <a:gd name="T14" fmla="*/ 10 w 51"/>
                    <a:gd name="T15" fmla="*/ 30 h 32"/>
                    <a:gd name="T16" fmla="*/ 10 w 51"/>
                    <a:gd name="T17" fmla="*/ 30 h 32"/>
                    <a:gd name="T18" fmla="*/ 12 w 51"/>
                    <a:gd name="T19" fmla="*/ 31 h 32"/>
                    <a:gd name="T20" fmla="*/ 14 w 51"/>
                    <a:gd name="T21" fmla="*/ 32 h 32"/>
                    <a:gd name="T22" fmla="*/ 16 w 51"/>
                    <a:gd name="T23" fmla="*/ 30 h 32"/>
                    <a:gd name="T24" fmla="*/ 16 w 51"/>
                    <a:gd name="T25" fmla="*/ 30 h 32"/>
                    <a:gd name="T26" fmla="*/ 15 w 51"/>
                    <a:gd name="T27" fmla="*/ 27 h 32"/>
                    <a:gd name="T28" fmla="*/ 21 w 51"/>
                    <a:gd name="T29" fmla="*/ 24 h 32"/>
                    <a:gd name="T30" fmla="*/ 21 w 51"/>
                    <a:gd name="T31" fmla="*/ 24 h 32"/>
                    <a:gd name="T32" fmla="*/ 36 w 51"/>
                    <a:gd name="T33" fmla="*/ 25 h 32"/>
                    <a:gd name="T34" fmla="*/ 36 w 51"/>
                    <a:gd name="T35" fmla="*/ 25 h 32"/>
                    <a:gd name="T36" fmla="*/ 39 w 51"/>
                    <a:gd name="T37" fmla="*/ 23 h 32"/>
                    <a:gd name="T38" fmla="*/ 44 w 51"/>
                    <a:gd name="T39" fmla="*/ 25 h 32"/>
                    <a:gd name="T40" fmla="*/ 48 w 51"/>
                    <a:gd name="T41" fmla="*/ 27 h 32"/>
                    <a:gd name="T42" fmla="*/ 51 w 51"/>
                    <a:gd name="T43" fmla="*/ 25 h 32"/>
                    <a:gd name="T44" fmla="*/ 51 w 51"/>
                    <a:gd name="T45" fmla="*/ 25 h 32"/>
                    <a:gd name="T46" fmla="*/ 51 w 51"/>
                    <a:gd name="T47" fmla="*/ 25 h 32"/>
                    <a:gd name="T48" fmla="*/ 48 w 51"/>
                    <a:gd name="T49" fmla="*/ 20 h 32"/>
                    <a:gd name="T50" fmla="*/ 48 w 51"/>
                    <a:gd name="T51" fmla="*/ 20 h 32"/>
                    <a:gd name="T52" fmla="*/ 25 w 51"/>
                    <a:gd name="T53" fmla="*/ 8 h 32"/>
                    <a:gd name="T54" fmla="*/ 4 w 51"/>
                    <a:gd name="T55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1" h="32">
                      <a:moveTo>
                        <a:pt x="4" y="0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2"/>
                        <a:pt x="2" y="3"/>
                        <a:pt x="3" y="5"/>
                      </a:cubicBezTo>
                      <a:cubicBezTo>
                        <a:pt x="6" y="11"/>
                        <a:pt x="14" y="17"/>
                        <a:pt x="9" y="26"/>
                      </a:cubicBezTo>
                      <a:cubicBezTo>
                        <a:pt x="9" y="27"/>
                        <a:pt x="10" y="28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1" y="30"/>
                        <a:pt x="11" y="30"/>
                        <a:pt x="12" y="31"/>
                      </a:cubicBezTo>
                      <a:cubicBezTo>
                        <a:pt x="12" y="32"/>
                        <a:pt x="13" y="32"/>
                        <a:pt x="14" y="32"/>
                      </a:cubicBezTo>
                      <a:cubicBezTo>
                        <a:pt x="14" y="32"/>
                        <a:pt x="15" y="32"/>
                        <a:pt x="16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5" y="29"/>
                        <a:pt x="15" y="28"/>
                        <a:pt x="15" y="27"/>
                      </a:cubicBezTo>
                      <a:cubicBezTo>
                        <a:pt x="16" y="25"/>
                        <a:pt x="18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6" y="24"/>
                        <a:pt x="31" y="24"/>
                        <a:pt x="36" y="25"/>
                      </a:cubicBezTo>
                      <a:cubicBezTo>
                        <a:pt x="36" y="25"/>
                        <a:pt x="36" y="25"/>
                        <a:pt x="36" y="25"/>
                      </a:cubicBezTo>
                      <a:cubicBezTo>
                        <a:pt x="37" y="23"/>
                        <a:pt x="38" y="23"/>
                        <a:pt x="39" y="23"/>
                      </a:cubicBezTo>
                      <a:cubicBezTo>
                        <a:pt x="41" y="23"/>
                        <a:pt x="42" y="24"/>
                        <a:pt x="44" y="25"/>
                      </a:cubicBezTo>
                      <a:cubicBezTo>
                        <a:pt x="45" y="26"/>
                        <a:pt x="47" y="27"/>
                        <a:pt x="48" y="27"/>
                      </a:cubicBezTo>
                      <a:cubicBezTo>
                        <a:pt x="49" y="27"/>
                        <a:pt x="50" y="26"/>
                        <a:pt x="51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1" y="25"/>
                        <a:pt x="51" y="25"/>
                        <a:pt x="51" y="25"/>
                      </a:cubicBezTo>
                      <a:cubicBezTo>
                        <a:pt x="50" y="24"/>
                        <a:pt x="49" y="22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3" y="12"/>
                        <a:pt x="28" y="23"/>
                        <a:pt x="25" y="8"/>
                      </a:cubicBezTo>
                      <a:cubicBezTo>
                        <a:pt x="24" y="5"/>
                        <a:pt x="14" y="0"/>
                        <a:pt x="4" y="0"/>
                      </a:cubicBezTo>
                    </a:path>
                  </a:pathLst>
                </a:custGeom>
                <a:solidFill>
                  <a:srgbClr val="8F40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8" name="Freeform 2784"/>
                <p:cNvSpPr/>
                <p:nvPr/>
              </p:nvSpPr>
              <p:spPr bwMode="auto">
                <a:xfrm>
                  <a:off x="3257" y="3758"/>
                  <a:ext cx="38" cy="32"/>
                </a:xfrm>
                <a:custGeom>
                  <a:avLst/>
                  <a:gdLst>
                    <a:gd name="T0" fmla="*/ 5 w 30"/>
                    <a:gd name="T1" fmla="*/ 0 h 26"/>
                    <a:gd name="T2" fmla="*/ 0 w 30"/>
                    <a:gd name="T3" fmla="*/ 5 h 26"/>
                    <a:gd name="T4" fmla="*/ 0 w 30"/>
                    <a:gd name="T5" fmla="*/ 5 h 26"/>
                    <a:gd name="T6" fmla="*/ 30 w 30"/>
                    <a:gd name="T7" fmla="*/ 26 h 26"/>
                    <a:gd name="T8" fmla="*/ 30 w 30"/>
                    <a:gd name="T9" fmla="*/ 26 h 26"/>
                    <a:gd name="T10" fmla="*/ 30 w 30"/>
                    <a:gd name="T11" fmla="*/ 16 h 26"/>
                    <a:gd name="T12" fmla="*/ 30 w 30"/>
                    <a:gd name="T13" fmla="*/ 16 h 26"/>
                    <a:gd name="T14" fmla="*/ 29 w 30"/>
                    <a:gd name="T15" fmla="*/ 16 h 26"/>
                    <a:gd name="T16" fmla="*/ 19 w 30"/>
                    <a:gd name="T17" fmla="*/ 5 h 26"/>
                    <a:gd name="T18" fmla="*/ 19 w 30"/>
                    <a:gd name="T19" fmla="*/ 5 h 26"/>
                    <a:gd name="T20" fmla="*/ 15 w 30"/>
                    <a:gd name="T21" fmla="*/ 9 h 26"/>
                    <a:gd name="T22" fmla="*/ 13 w 30"/>
                    <a:gd name="T23" fmla="*/ 6 h 26"/>
                    <a:gd name="T24" fmla="*/ 11 w 30"/>
                    <a:gd name="T25" fmla="*/ 3 h 26"/>
                    <a:gd name="T26" fmla="*/ 10 w 30"/>
                    <a:gd name="T27" fmla="*/ 3 h 26"/>
                    <a:gd name="T28" fmla="*/ 10 w 30"/>
                    <a:gd name="T29" fmla="*/ 3 h 26"/>
                    <a:gd name="T30" fmla="*/ 8 w 30"/>
                    <a:gd name="T31" fmla="*/ 1 h 26"/>
                    <a:gd name="T32" fmla="*/ 8 w 30"/>
                    <a:gd name="T33" fmla="*/ 1 h 26"/>
                    <a:gd name="T34" fmla="*/ 5 w 30"/>
                    <a:gd name="T3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" h="26">
                      <a:moveTo>
                        <a:pt x="5" y="0"/>
                      </a:moveTo>
                      <a:cubicBezTo>
                        <a:pt x="3" y="0"/>
                        <a:pt x="1" y="2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6" y="18"/>
                        <a:pt x="21" y="16"/>
                        <a:pt x="30" y="26"/>
                      </a:cubicBezTo>
                      <a:cubicBezTo>
                        <a:pt x="30" y="26"/>
                        <a:pt x="30" y="26"/>
                        <a:pt x="30" y="26"/>
                      </a:cubicBezTo>
                      <a:cubicBezTo>
                        <a:pt x="30" y="22"/>
                        <a:pt x="30" y="19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29" y="16"/>
                        <a:pt x="29" y="16"/>
                      </a:cubicBezTo>
                      <a:cubicBezTo>
                        <a:pt x="22" y="16"/>
                        <a:pt x="24" y="6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7" y="8"/>
                        <a:pt x="16" y="9"/>
                        <a:pt x="15" y="9"/>
                      </a:cubicBezTo>
                      <a:cubicBezTo>
                        <a:pt x="14" y="9"/>
                        <a:pt x="13" y="7"/>
                        <a:pt x="13" y="6"/>
                      </a:cubicBezTo>
                      <a:cubicBezTo>
                        <a:pt x="12" y="4"/>
                        <a:pt x="12" y="3"/>
                        <a:pt x="11" y="3"/>
                      </a:cubicBezTo>
                      <a:cubicBezTo>
                        <a:pt x="11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2"/>
                        <a:pt x="9" y="2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994D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399" name="Freeform 2785"/>
                <p:cNvSpPr/>
                <p:nvPr/>
              </p:nvSpPr>
              <p:spPr bwMode="auto">
                <a:xfrm>
                  <a:off x="3282" y="3833"/>
                  <a:ext cx="15" cy="15"/>
                </a:xfrm>
                <a:custGeom>
                  <a:avLst/>
                  <a:gdLst>
                    <a:gd name="T0" fmla="*/ 5 w 12"/>
                    <a:gd name="T1" fmla="*/ 0 h 12"/>
                    <a:gd name="T2" fmla="*/ 0 w 12"/>
                    <a:gd name="T3" fmla="*/ 4 h 12"/>
                    <a:gd name="T4" fmla="*/ 7 w 12"/>
                    <a:gd name="T5" fmla="*/ 12 h 12"/>
                    <a:gd name="T6" fmla="*/ 6 w 12"/>
                    <a:gd name="T7" fmla="*/ 12 h 12"/>
                    <a:gd name="T8" fmla="*/ 6 w 12"/>
                    <a:gd name="T9" fmla="*/ 12 h 12"/>
                    <a:gd name="T10" fmla="*/ 7 w 12"/>
                    <a:gd name="T11" fmla="*/ 12 h 12"/>
                    <a:gd name="T12" fmla="*/ 7 w 12"/>
                    <a:gd name="T13" fmla="*/ 12 h 12"/>
                    <a:gd name="T14" fmla="*/ 12 w 12"/>
                    <a:gd name="T15" fmla="*/ 6 h 12"/>
                    <a:gd name="T16" fmla="*/ 12 w 12"/>
                    <a:gd name="T17" fmla="*/ 6 h 12"/>
                    <a:gd name="T18" fmla="*/ 11 w 12"/>
                    <a:gd name="T19" fmla="*/ 2 h 12"/>
                    <a:gd name="T20" fmla="*/ 11 w 12"/>
                    <a:gd name="T21" fmla="*/ 2 h 12"/>
                    <a:gd name="T22" fmla="*/ 5 w 12"/>
                    <a:gd name="T2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2">
                      <a:moveTo>
                        <a:pt x="5" y="0"/>
                      </a:moveTo>
                      <a:cubicBezTo>
                        <a:pt x="3" y="0"/>
                        <a:pt x="1" y="1"/>
                        <a:pt x="0" y="4"/>
                      </a:cubicBezTo>
                      <a:cubicBezTo>
                        <a:pt x="3" y="7"/>
                        <a:pt x="5" y="9"/>
                        <a:pt x="7" y="12"/>
                      </a:cubicBezTo>
                      <a:cubicBezTo>
                        <a:pt x="7" y="12"/>
                        <a:pt x="7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10" y="10"/>
                        <a:pt x="8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4"/>
                        <a:pt x="11" y="3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1"/>
                        <a:pt x="7" y="0"/>
                        <a:pt x="5" y="0"/>
                      </a:cubicBezTo>
                    </a:path>
                  </a:pathLst>
                </a:custGeom>
                <a:solidFill>
                  <a:srgbClr val="8631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0" name="Freeform 2786"/>
                <p:cNvSpPr/>
                <p:nvPr/>
              </p:nvSpPr>
              <p:spPr bwMode="auto">
                <a:xfrm>
                  <a:off x="3281" y="3838"/>
                  <a:ext cx="10" cy="18"/>
                </a:xfrm>
                <a:custGeom>
                  <a:avLst/>
                  <a:gdLst>
                    <a:gd name="T0" fmla="*/ 1 w 8"/>
                    <a:gd name="T1" fmla="*/ 0 h 14"/>
                    <a:gd name="T2" fmla="*/ 0 w 8"/>
                    <a:gd name="T3" fmla="*/ 2 h 14"/>
                    <a:gd name="T4" fmla="*/ 0 w 8"/>
                    <a:gd name="T5" fmla="*/ 2 h 14"/>
                    <a:gd name="T6" fmla="*/ 0 w 8"/>
                    <a:gd name="T7" fmla="*/ 12 h 14"/>
                    <a:gd name="T8" fmla="*/ 0 w 8"/>
                    <a:gd name="T9" fmla="*/ 12 h 14"/>
                    <a:gd name="T10" fmla="*/ 3 w 8"/>
                    <a:gd name="T11" fmla="*/ 14 h 14"/>
                    <a:gd name="T12" fmla="*/ 5 w 8"/>
                    <a:gd name="T13" fmla="*/ 11 h 14"/>
                    <a:gd name="T14" fmla="*/ 7 w 8"/>
                    <a:gd name="T15" fmla="*/ 8 h 14"/>
                    <a:gd name="T16" fmla="*/ 7 w 8"/>
                    <a:gd name="T17" fmla="*/ 8 h 14"/>
                    <a:gd name="T18" fmla="*/ 8 w 8"/>
                    <a:gd name="T19" fmla="*/ 8 h 14"/>
                    <a:gd name="T20" fmla="*/ 1 w 8"/>
                    <a:gd name="T21" fmla="*/ 0 h 14"/>
                    <a:gd name="T22" fmla="*/ 1 w 8"/>
                    <a:gd name="T2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" h="14">
                      <a:moveTo>
                        <a:pt x="1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5"/>
                        <a:pt x="2" y="9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4"/>
                        <a:pt x="5" y="13"/>
                        <a:pt x="5" y="11"/>
                      </a:cubicBezTo>
                      <a:cubicBezTo>
                        <a:pt x="5" y="10"/>
                        <a:pt x="6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5"/>
                        <a:pt x="4" y="3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7C24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1" name="Freeform 2787"/>
                <p:cNvSpPr/>
                <p:nvPr/>
              </p:nvSpPr>
              <p:spPr bwMode="auto">
                <a:xfrm>
                  <a:off x="3191" y="3764"/>
                  <a:ext cx="12" cy="9"/>
                </a:xfrm>
                <a:custGeom>
                  <a:avLst/>
                  <a:gdLst>
                    <a:gd name="T0" fmla="*/ 9 w 9"/>
                    <a:gd name="T1" fmla="*/ 0 h 7"/>
                    <a:gd name="T2" fmla="*/ 1 w 9"/>
                    <a:gd name="T3" fmla="*/ 7 h 7"/>
                    <a:gd name="T4" fmla="*/ 1 w 9"/>
                    <a:gd name="T5" fmla="*/ 7 h 7"/>
                    <a:gd name="T6" fmla="*/ 9 w 9"/>
                    <a:gd name="T7" fmla="*/ 0 h 7"/>
                    <a:gd name="T8" fmla="*/ 9 w 9"/>
                    <a:gd name="T9" fmla="*/ 0 h 7"/>
                    <a:gd name="T10" fmla="*/ 9 w 9"/>
                    <a:gd name="T1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7">
                      <a:moveTo>
                        <a:pt x="9" y="0"/>
                      </a:moveTo>
                      <a:cubicBezTo>
                        <a:pt x="5" y="1"/>
                        <a:pt x="0" y="1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6" y="7"/>
                        <a:pt x="9" y="5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</a:path>
                  </a:pathLst>
                </a:custGeom>
                <a:solidFill>
                  <a:srgbClr val="762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2" name="Freeform 2788"/>
                <p:cNvSpPr/>
                <p:nvPr/>
              </p:nvSpPr>
              <p:spPr bwMode="auto">
                <a:xfrm>
                  <a:off x="3200" y="3755"/>
                  <a:ext cx="11" cy="9"/>
                </a:xfrm>
                <a:custGeom>
                  <a:avLst/>
                  <a:gdLst>
                    <a:gd name="T0" fmla="*/ 0 w 9"/>
                    <a:gd name="T1" fmla="*/ 0 h 7"/>
                    <a:gd name="T2" fmla="*/ 2 w 9"/>
                    <a:gd name="T3" fmla="*/ 7 h 7"/>
                    <a:gd name="T4" fmla="*/ 2 w 9"/>
                    <a:gd name="T5" fmla="*/ 7 h 7"/>
                    <a:gd name="T6" fmla="*/ 2 w 9"/>
                    <a:gd name="T7" fmla="*/ 7 h 7"/>
                    <a:gd name="T8" fmla="*/ 3 w 9"/>
                    <a:gd name="T9" fmla="*/ 7 h 7"/>
                    <a:gd name="T10" fmla="*/ 9 w 9"/>
                    <a:gd name="T11" fmla="*/ 2 h 7"/>
                    <a:gd name="T12" fmla="*/ 9 w 9"/>
                    <a:gd name="T13" fmla="*/ 2 h 7"/>
                    <a:gd name="T14" fmla="*/ 9 w 9"/>
                    <a:gd name="T15" fmla="*/ 2 h 7"/>
                    <a:gd name="T16" fmla="*/ 9 w 9"/>
                    <a:gd name="T17" fmla="*/ 2 h 7"/>
                    <a:gd name="T18" fmla="*/ 9 w 9"/>
                    <a:gd name="T19" fmla="*/ 2 h 7"/>
                    <a:gd name="T20" fmla="*/ 0 w 9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7">
                      <a:moveTo>
                        <a:pt x="0" y="0"/>
                      </a:moveTo>
                      <a:cubicBezTo>
                        <a:pt x="1" y="3"/>
                        <a:pt x="2" y="5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6" y="7"/>
                        <a:pt x="7" y="4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6" y="1"/>
                        <a:pt x="3" y="1"/>
                        <a:pt x="0" y="0"/>
                      </a:cubicBezTo>
                    </a:path>
                  </a:pathLst>
                </a:custGeom>
                <a:solidFill>
                  <a:srgbClr val="7623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3" name="Freeform 2789"/>
                <p:cNvSpPr/>
                <p:nvPr/>
              </p:nvSpPr>
              <p:spPr bwMode="auto">
                <a:xfrm>
                  <a:off x="4030" y="3672"/>
                  <a:ext cx="16" cy="12"/>
                </a:xfrm>
                <a:custGeom>
                  <a:avLst/>
                  <a:gdLst>
                    <a:gd name="T0" fmla="*/ 4 w 13"/>
                    <a:gd name="T1" fmla="*/ 0 h 10"/>
                    <a:gd name="T2" fmla="*/ 3 w 13"/>
                    <a:gd name="T3" fmla="*/ 0 h 10"/>
                    <a:gd name="T4" fmla="*/ 3 w 13"/>
                    <a:gd name="T5" fmla="*/ 0 h 10"/>
                    <a:gd name="T6" fmla="*/ 0 w 13"/>
                    <a:gd name="T7" fmla="*/ 5 h 10"/>
                    <a:gd name="T8" fmla="*/ 0 w 13"/>
                    <a:gd name="T9" fmla="*/ 5 h 10"/>
                    <a:gd name="T10" fmla="*/ 8 w 13"/>
                    <a:gd name="T11" fmla="*/ 10 h 10"/>
                    <a:gd name="T12" fmla="*/ 13 w 13"/>
                    <a:gd name="T13" fmla="*/ 8 h 10"/>
                    <a:gd name="T14" fmla="*/ 13 w 13"/>
                    <a:gd name="T15" fmla="*/ 8 h 10"/>
                    <a:gd name="T16" fmla="*/ 4 w 13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0">
                      <a:moveTo>
                        <a:pt x="4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2"/>
                        <a:pt x="1" y="3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8"/>
                        <a:pt x="5" y="10"/>
                        <a:pt x="8" y="10"/>
                      </a:cubicBezTo>
                      <a:cubicBezTo>
                        <a:pt x="9" y="10"/>
                        <a:pt x="11" y="10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1" y="5"/>
                        <a:pt x="9" y="0"/>
                        <a:pt x="4" y="0"/>
                      </a:cubicBezTo>
                    </a:path>
                  </a:pathLst>
                </a:custGeom>
                <a:solidFill>
                  <a:srgbClr val="6F42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4" name="Freeform 2790"/>
                <p:cNvSpPr/>
                <p:nvPr/>
              </p:nvSpPr>
              <p:spPr bwMode="auto">
                <a:xfrm>
                  <a:off x="3980" y="3659"/>
                  <a:ext cx="37" cy="41"/>
                </a:xfrm>
                <a:custGeom>
                  <a:avLst/>
                  <a:gdLst>
                    <a:gd name="T0" fmla="*/ 9 w 29"/>
                    <a:gd name="T1" fmla="*/ 0 h 32"/>
                    <a:gd name="T2" fmla="*/ 6 w 29"/>
                    <a:gd name="T3" fmla="*/ 6 h 32"/>
                    <a:gd name="T4" fmla="*/ 6 w 29"/>
                    <a:gd name="T5" fmla="*/ 6 h 32"/>
                    <a:gd name="T6" fmla="*/ 8 w 29"/>
                    <a:gd name="T7" fmla="*/ 22 h 32"/>
                    <a:gd name="T8" fmla="*/ 8 w 29"/>
                    <a:gd name="T9" fmla="*/ 22 h 32"/>
                    <a:gd name="T10" fmla="*/ 8 w 29"/>
                    <a:gd name="T11" fmla="*/ 22 h 32"/>
                    <a:gd name="T12" fmla="*/ 2 w 29"/>
                    <a:gd name="T13" fmla="*/ 29 h 32"/>
                    <a:gd name="T14" fmla="*/ 5 w 29"/>
                    <a:gd name="T15" fmla="*/ 32 h 32"/>
                    <a:gd name="T16" fmla="*/ 7 w 29"/>
                    <a:gd name="T17" fmla="*/ 31 h 32"/>
                    <a:gd name="T18" fmla="*/ 10 w 29"/>
                    <a:gd name="T19" fmla="*/ 31 h 32"/>
                    <a:gd name="T20" fmla="*/ 11 w 29"/>
                    <a:gd name="T21" fmla="*/ 31 h 32"/>
                    <a:gd name="T22" fmla="*/ 28 w 29"/>
                    <a:gd name="T23" fmla="*/ 17 h 32"/>
                    <a:gd name="T24" fmla="*/ 28 w 29"/>
                    <a:gd name="T25" fmla="*/ 17 h 32"/>
                    <a:gd name="T26" fmla="*/ 28 w 29"/>
                    <a:gd name="T27" fmla="*/ 17 h 32"/>
                    <a:gd name="T28" fmla="*/ 29 w 29"/>
                    <a:gd name="T29" fmla="*/ 11 h 32"/>
                    <a:gd name="T30" fmla="*/ 29 w 29"/>
                    <a:gd name="T31" fmla="*/ 11 h 32"/>
                    <a:gd name="T32" fmla="*/ 26 w 29"/>
                    <a:gd name="T33" fmla="*/ 6 h 32"/>
                    <a:gd name="T34" fmla="*/ 26 w 29"/>
                    <a:gd name="T35" fmla="*/ 6 h 32"/>
                    <a:gd name="T36" fmla="*/ 15 w 29"/>
                    <a:gd name="T37" fmla="*/ 2 h 32"/>
                    <a:gd name="T38" fmla="*/ 15 w 29"/>
                    <a:gd name="T39" fmla="*/ 2 h 32"/>
                    <a:gd name="T40" fmla="*/ 15 w 29"/>
                    <a:gd name="T41" fmla="*/ 2 h 32"/>
                    <a:gd name="T42" fmla="*/ 9 w 29"/>
                    <a:gd name="T4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9" h="32">
                      <a:moveTo>
                        <a:pt x="9" y="0"/>
                      </a:moveTo>
                      <a:cubicBezTo>
                        <a:pt x="8" y="0"/>
                        <a:pt x="6" y="1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17" y="10"/>
                        <a:pt x="16" y="16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8" y="22"/>
                        <a:pt x="8" y="22"/>
                        <a:pt x="8" y="22"/>
                      </a:cubicBezTo>
                      <a:cubicBezTo>
                        <a:pt x="6" y="24"/>
                        <a:pt x="0" y="25"/>
                        <a:pt x="2" y="29"/>
                      </a:cubicBezTo>
                      <a:cubicBezTo>
                        <a:pt x="2" y="31"/>
                        <a:pt x="4" y="32"/>
                        <a:pt x="5" y="32"/>
                      </a:cubicBezTo>
                      <a:cubicBezTo>
                        <a:pt x="6" y="32"/>
                        <a:pt x="7" y="31"/>
                        <a:pt x="7" y="31"/>
                      </a:cubicBezTo>
                      <a:cubicBezTo>
                        <a:pt x="8" y="31"/>
                        <a:pt x="9" y="31"/>
                        <a:pt x="10" y="31"/>
                      </a:cubicBezTo>
                      <a:cubicBezTo>
                        <a:pt x="10" y="31"/>
                        <a:pt x="11" y="31"/>
                        <a:pt x="11" y="31"/>
                      </a:cubicBezTo>
                      <a:cubicBezTo>
                        <a:pt x="11" y="20"/>
                        <a:pt x="21" y="20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5"/>
                        <a:pt x="28" y="13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8" y="9"/>
                        <a:pt x="27" y="7"/>
                        <a:pt x="26" y="6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2" y="4"/>
                        <a:pt x="19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3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783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5" name="Freeform 2791"/>
                <p:cNvSpPr/>
                <p:nvPr/>
              </p:nvSpPr>
              <p:spPr bwMode="auto">
                <a:xfrm>
                  <a:off x="3982" y="3667"/>
                  <a:ext cx="20" cy="20"/>
                </a:xfrm>
                <a:custGeom>
                  <a:avLst/>
                  <a:gdLst>
                    <a:gd name="T0" fmla="*/ 5 w 16"/>
                    <a:gd name="T1" fmla="*/ 0 h 16"/>
                    <a:gd name="T2" fmla="*/ 5 w 16"/>
                    <a:gd name="T3" fmla="*/ 0 h 16"/>
                    <a:gd name="T4" fmla="*/ 4 w 16"/>
                    <a:gd name="T5" fmla="*/ 2 h 16"/>
                    <a:gd name="T6" fmla="*/ 4 w 16"/>
                    <a:gd name="T7" fmla="*/ 2 h 16"/>
                    <a:gd name="T8" fmla="*/ 4 w 16"/>
                    <a:gd name="T9" fmla="*/ 10 h 16"/>
                    <a:gd name="T10" fmla="*/ 0 w 16"/>
                    <a:gd name="T11" fmla="*/ 14 h 16"/>
                    <a:gd name="T12" fmla="*/ 3 w 16"/>
                    <a:gd name="T13" fmla="*/ 14 h 16"/>
                    <a:gd name="T14" fmla="*/ 7 w 16"/>
                    <a:gd name="T15" fmla="*/ 16 h 16"/>
                    <a:gd name="T16" fmla="*/ 7 w 16"/>
                    <a:gd name="T17" fmla="*/ 16 h 16"/>
                    <a:gd name="T18" fmla="*/ 5 w 16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6"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9" y="4"/>
                        <a:pt x="6" y="7"/>
                        <a:pt x="4" y="10"/>
                      </a:cubicBezTo>
                      <a:cubicBezTo>
                        <a:pt x="3" y="11"/>
                        <a:pt x="1" y="13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4"/>
                        <a:pt x="5" y="14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15" y="10"/>
                        <a:pt x="16" y="4"/>
                        <a:pt x="5" y="0"/>
                      </a:cubicBezTo>
                    </a:path>
                  </a:pathLst>
                </a:custGeom>
                <a:solidFill>
                  <a:srgbClr val="BC5B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6" name="Freeform 2792"/>
                <p:cNvSpPr/>
                <p:nvPr/>
              </p:nvSpPr>
              <p:spPr bwMode="auto">
                <a:xfrm>
                  <a:off x="3999" y="3658"/>
                  <a:ext cx="21" cy="9"/>
                </a:xfrm>
                <a:custGeom>
                  <a:avLst/>
                  <a:gdLst>
                    <a:gd name="T0" fmla="*/ 12 w 16"/>
                    <a:gd name="T1" fmla="*/ 0 h 7"/>
                    <a:gd name="T2" fmla="*/ 12 w 16"/>
                    <a:gd name="T3" fmla="*/ 0 h 7"/>
                    <a:gd name="T4" fmla="*/ 0 w 16"/>
                    <a:gd name="T5" fmla="*/ 3 h 7"/>
                    <a:gd name="T6" fmla="*/ 0 w 16"/>
                    <a:gd name="T7" fmla="*/ 3 h 7"/>
                    <a:gd name="T8" fmla="*/ 11 w 16"/>
                    <a:gd name="T9" fmla="*/ 7 h 7"/>
                    <a:gd name="T10" fmla="*/ 11 w 16"/>
                    <a:gd name="T11" fmla="*/ 7 h 7"/>
                    <a:gd name="T12" fmla="*/ 16 w 16"/>
                    <a:gd name="T13" fmla="*/ 4 h 7"/>
                    <a:gd name="T14" fmla="*/ 12 w 16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7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8" y="1"/>
                        <a:pt x="4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4" y="4"/>
                        <a:pt x="7" y="5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2" y="5"/>
                        <a:pt x="16" y="7"/>
                        <a:pt x="16" y="4"/>
                      </a:cubicBezTo>
                      <a:cubicBezTo>
                        <a:pt x="16" y="2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6539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7" name="Freeform 2793"/>
                <p:cNvSpPr/>
                <p:nvPr/>
              </p:nvSpPr>
              <p:spPr bwMode="auto">
                <a:xfrm>
                  <a:off x="3440" y="3973"/>
                  <a:ext cx="15" cy="15"/>
                </a:xfrm>
                <a:custGeom>
                  <a:avLst/>
                  <a:gdLst>
                    <a:gd name="T0" fmla="*/ 8 w 12"/>
                    <a:gd name="T1" fmla="*/ 0 h 12"/>
                    <a:gd name="T2" fmla="*/ 2 w 12"/>
                    <a:gd name="T3" fmla="*/ 5 h 12"/>
                    <a:gd name="T4" fmla="*/ 1 w 12"/>
                    <a:gd name="T5" fmla="*/ 5 h 12"/>
                    <a:gd name="T6" fmla="*/ 1 w 12"/>
                    <a:gd name="T7" fmla="*/ 5 h 12"/>
                    <a:gd name="T8" fmla="*/ 3 w 12"/>
                    <a:gd name="T9" fmla="*/ 12 h 12"/>
                    <a:gd name="T10" fmla="*/ 3 w 12"/>
                    <a:gd name="T11" fmla="*/ 12 h 12"/>
                    <a:gd name="T12" fmla="*/ 3 w 12"/>
                    <a:gd name="T13" fmla="*/ 12 h 12"/>
                    <a:gd name="T14" fmla="*/ 3 w 12"/>
                    <a:gd name="T15" fmla="*/ 12 h 12"/>
                    <a:gd name="T16" fmla="*/ 3 w 12"/>
                    <a:gd name="T17" fmla="*/ 12 h 12"/>
                    <a:gd name="T18" fmla="*/ 8 w 12"/>
                    <a:gd name="T19" fmla="*/ 0 h 12"/>
                    <a:gd name="T20" fmla="*/ 8 w 12"/>
                    <a:gd name="T2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2" h="12">
                      <a:moveTo>
                        <a:pt x="8" y="0"/>
                      </a:moveTo>
                      <a:cubicBezTo>
                        <a:pt x="6" y="2"/>
                        <a:pt x="5" y="5"/>
                        <a:pt x="2" y="5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8"/>
                        <a:pt x="0" y="10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8" y="10"/>
                        <a:pt x="12" y="6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6B27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8" name="Freeform 2794"/>
                <p:cNvSpPr/>
                <p:nvPr/>
              </p:nvSpPr>
              <p:spPr bwMode="auto">
                <a:xfrm>
                  <a:off x="3405" y="3918"/>
                  <a:ext cx="15" cy="12"/>
                </a:xfrm>
                <a:custGeom>
                  <a:avLst/>
                  <a:gdLst>
                    <a:gd name="T0" fmla="*/ 5 w 12"/>
                    <a:gd name="T1" fmla="*/ 0 h 10"/>
                    <a:gd name="T2" fmla="*/ 0 w 12"/>
                    <a:gd name="T3" fmla="*/ 7 h 10"/>
                    <a:gd name="T4" fmla="*/ 0 w 12"/>
                    <a:gd name="T5" fmla="*/ 7 h 10"/>
                    <a:gd name="T6" fmla="*/ 5 w 12"/>
                    <a:gd name="T7" fmla="*/ 10 h 10"/>
                    <a:gd name="T8" fmla="*/ 5 w 12"/>
                    <a:gd name="T9" fmla="*/ 10 h 10"/>
                    <a:gd name="T10" fmla="*/ 5 w 12"/>
                    <a:gd name="T11" fmla="*/ 0 h 10"/>
                    <a:gd name="T12" fmla="*/ 5 w 12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5" y="0"/>
                      </a:moveTo>
                      <a:cubicBezTo>
                        <a:pt x="3" y="2"/>
                        <a:pt x="2" y="4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2" y="8"/>
                        <a:pt x="3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12" y="6"/>
                        <a:pt x="5" y="3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5D36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09" name="Freeform 2795"/>
                <p:cNvSpPr>
                  <a:spLocks noEditPoints="1"/>
                </p:cNvSpPr>
                <p:nvPr/>
              </p:nvSpPr>
              <p:spPr bwMode="auto">
                <a:xfrm>
                  <a:off x="3381" y="3769"/>
                  <a:ext cx="147" cy="132"/>
                </a:xfrm>
                <a:custGeom>
                  <a:avLst/>
                  <a:gdLst>
                    <a:gd name="T0" fmla="*/ 59 w 117"/>
                    <a:gd name="T1" fmla="*/ 14 h 105"/>
                    <a:gd name="T2" fmla="*/ 60 w 117"/>
                    <a:gd name="T3" fmla="*/ 14 h 105"/>
                    <a:gd name="T4" fmla="*/ 77 w 117"/>
                    <a:gd name="T5" fmla="*/ 70 h 105"/>
                    <a:gd name="T6" fmla="*/ 97 w 117"/>
                    <a:gd name="T7" fmla="*/ 66 h 105"/>
                    <a:gd name="T8" fmla="*/ 76 w 117"/>
                    <a:gd name="T9" fmla="*/ 63 h 105"/>
                    <a:gd name="T10" fmla="*/ 68 w 117"/>
                    <a:gd name="T11" fmla="*/ 54 h 105"/>
                    <a:gd name="T12" fmla="*/ 78 w 117"/>
                    <a:gd name="T13" fmla="*/ 54 h 105"/>
                    <a:gd name="T14" fmla="*/ 84 w 117"/>
                    <a:gd name="T15" fmla="*/ 55 h 105"/>
                    <a:gd name="T16" fmla="*/ 85 w 117"/>
                    <a:gd name="T17" fmla="*/ 59 h 105"/>
                    <a:gd name="T18" fmla="*/ 41 w 117"/>
                    <a:gd name="T19" fmla="*/ 47 h 105"/>
                    <a:gd name="T20" fmla="*/ 42 w 117"/>
                    <a:gd name="T21" fmla="*/ 41 h 105"/>
                    <a:gd name="T22" fmla="*/ 44 w 117"/>
                    <a:gd name="T23" fmla="*/ 46 h 105"/>
                    <a:gd name="T24" fmla="*/ 72 w 117"/>
                    <a:gd name="T25" fmla="*/ 0 h 105"/>
                    <a:gd name="T26" fmla="*/ 63 w 117"/>
                    <a:gd name="T27" fmla="*/ 14 h 105"/>
                    <a:gd name="T28" fmla="*/ 63 w 117"/>
                    <a:gd name="T29" fmla="*/ 29 h 105"/>
                    <a:gd name="T30" fmla="*/ 49 w 117"/>
                    <a:gd name="T31" fmla="*/ 29 h 105"/>
                    <a:gd name="T32" fmla="*/ 59 w 117"/>
                    <a:gd name="T33" fmla="*/ 15 h 105"/>
                    <a:gd name="T34" fmla="*/ 43 w 117"/>
                    <a:gd name="T35" fmla="*/ 29 h 105"/>
                    <a:gd name="T36" fmla="*/ 23 w 117"/>
                    <a:gd name="T37" fmla="*/ 34 h 105"/>
                    <a:gd name="T38" fmla="*/ 14 w 117"/>
                    <a:gd name="T39" fmla="*/ 33 h 105"/>
                    <a:gd name="T40" fmla="*/ 6 w 117"/>
                    <a:gd name="T41" fmla="*/ 43 h 105"/>
                    <a:gd name="T42" fmla="*/ 2 w 117"/>
                    <a:gd name="T43" fmla="*/ 42 h 105"/>
                    <a:gd name="T44" fmla="*/ 5 w 117"/>
                    <a:gd name="T45" fmla="*/ 49 h 105"/>
                    <a:gd name="T46" fmla="*/ 15 w 117"/>
                    <a:gd name="T47" fmla="*/ 39 h 105"/>
                    <a:gd name="T48" fmla="*/ 21 w 117"/>
                    <a:gd name="T49" fmla="*/ 52 h 105"/>
                    <a:gd name="T50" fmla="*/ 24 w 117"/>
                    <a:gd name="T51" fmla="*/ 58 h 105"/>
                    <a:gd name="T52" fmla="*/ 32 w 117"/>
                    <a:gd name="T53" fmla="*/ 52 h 105"/>
                    <a:gd name="T54" fmla="*/ 34 w 117"/>
                    <a:gd name="T55" fmla="*/ 68 h 105"/>
                    <a:gd name="T56" fmla="*/ 41 w 117"/>
                    <a:gd name="T57" fmla="*/ 64 h 105"/>
                    <a:gd name="T58" fmla="*/ 50 w 117"/>
                    <a:gd name="T59" fmla="*/ 61 h 105"/>
                    <a:gd name="T60" fmla="*/ 44 w 117"/>
                    <a:gd name="T61" fmla="*/ 74 h 105"/>
                    <a:gd name="T62" fmla="*/ 47 w 117"/>
                    <a:gd name="T63" fmla="*/ 83 h 105"/>
                    <a:gd name="T64" fmla="*/ 60 w 117"/>
                    <a:gd name="T65" fmla="*/ 72 h 105"/>
                    <a:gd name="T66" fmla="*/ 54 w 117"/>
                    <a:gd name="T67" fmla="*/ 87 h 105"/>
                    <a:gd name="T68" fmla="*/ 67 w 117"/>
                    <a:gd name="T69" fmla="*/ 85 h 105"/>
                    <a:gd name="T70" fmla="*/ 76 w 117"/>
                    <a:gd name="T71" fmla="*/ 76 h 105"/>
                    <a:gd name="T72" fmla="*/ 75 w 117"/>
                    <a:gd name="T73" fmla="*/ 95 h 105"/>
                    <a:gd name="T74" fmla="*/ 75 w 117"/>
                    <a:gd name="T75" fmla="*/ 95 h 105"/>
                    <a:gd name="T76" fmla="*/ 89 w 117"/>
                    <a:gd name="T77" fmla="*/ 88 h 105"/>
                    <a:gd name="T78" fmla="*/ 89 w 117"/>
                    <a:gd name="T79" fmla="*/ 88 h 105"/>
                    <a:gd name="T80" fmla="*/ 86 w 117"/>
                    <a:gd name="T81" fmla="*/ 102 h 105"/>
                    <a:gd name="T82" fmla="*/ 90 w 117"/>
                    <a:gd name="T83" fmla="*/ 105 h 105"/>
                    <a:gd name="T84" fmla="*/ 104 w 117"/>
                    <a:gd name="T85" fmla="*/ 98 h 105"/>
                    <a:gd name="T86" fmla="*/ 113 w 117"/>
                    <a:gd name="T87" fmla="*/ 82 h 105"/>
                    <a:gd name="T88" fmla="*/ 113 w 117"/>
                    <a:gd name="T89" fmla="*/ 82 h 105"/>
                    <a:gd name="T90" fmla="*/ 105 w 117"/>
                    <a:gd name="T91" fmla="*/ 55 h 105"/>
                    <a:gd name="T92" fmla="*/ 117 w 117"/>
                    <a:gd name="T93" fmla="*/ 43 h 105"/>
                    <a:gd name="T94" fmla="*/ 117 w 117"/>
                    <a:gd name="T95" fmla="*/ 43 h 105"/>
                    <a:gd name="T96" fmla="*/ 101 w 117"/>
                    <a:gd name="T97" fmla="*/ 25 h 105"/>
                    <a:gd name="T98" fmla="*/ 101 w 117"/>
                    <a:gd name="T99" fmla="*/ 19 h 105"/>
                    <a:gd name="T100" fmla="*/ 101 w 117"/>
                    <a:gd name="T101" fmla="*/ 19 h 105"/>
                    <a:gd name="T102" fmla="*/ 96 w 117"/>
                    <a:gd name="T103" fmla="*/ 21 h 105"/>
                    <a:gd name="T104" fmla="*/ 92 w 117"/>
                    <a:gd name="T105" fmla="*/ 23 h 105"/>
                    <a:gd name="T106" fmla="*/ 80 w 117"/>
                    <a:gd name="T107" fmla="*/ 8 h 105"/>
                    <a:gd name="T108" fmla="*/ 72 w 117"/>
                    <a:gd name="T109" fmla="*/ 0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7" h="105">
                      <a:moveTo>
                        <a:pt x="60" y="14"/>
                      </a:moveTo>
                      <a:cubicBezTo>
                        <a:pt x="60" y="14"/>
                        <a:pt x="59" y="14"/>
                        <a:pt x="59" y="14"/>
                      </a:cubicBezTo>
                      <a:cubicBezTo>
                        <a:pt x="59" y="14"/>
                        <a:pt x="59" y="14"/>
                        <a:pt x="59" y="14"/>
                      </a:cubicBezTo>
                      <a:cubicBezTo>
                        <a:pt x="59" y="14"/>
                        <a:pt x="60" y="14"/>
                        <a:pt x="60" y="14"/>
                      </a:cubicBezTo>
                      <a:moveTo>
                        <a:pt x="87" y="71"/>
                      </a:moveTo>
                      <a:cubicBezTo>
                        <a:pt x="84" y="71"/>
                        <a:pt x="80" y="70"/>
                        <a:pt x="77" y="70"/>
                      </a:cubicBezTo>
                      <a:cubicBezTo>
                        <a:pt x="81" y="68"/>
                        <a:pt x="85" y="64"/>
                        <a:pt x="90" y="64"/>
                      </a:cubicBezTo>
                      <a:cubicBezTo>
                        <a:pt x="92" y="64"/>
                        <a:pt x="94" y="64"/>
                        <a:pt x="97" y="66"/>
                      </a:cubicBezTo>
                      <a:cubicBezTo>
                        <a:pt x="94" y="70"/>
                        <a:pt x="90" y="71"/>
                        <a:pt x="87" y="71"/>
                      </a:cubicBezTo>
                      <a:moveTo>
                        <a:pt x="76" y="63"/>
                      </a:moveTo>
                      <a:cubicBezTo>
                        <a:pt x="74" y="63"/>
                        <a:pt x="72" y="62"/>
                        <a:pt x="70" y="61"/>
                      </a:cubicBezTo>
                      <a:cubicBezTo>
                        <a:pt x="67" y="60"/>
                        <a:pt x="67" y="58"/>
                        <a:pt x="68" y="54"/>
                      </a:cubicBezTo>
                      <a:cubicBezTo>
                        <a:pt x="70" y="53"/>
                        <a:pt x="71" y="53"/>
                        <a:pt x="72" y="53"/>
                      </a:cubicBezTo>
                      <a:cubicBezTo>
                        <a:pt x="74" y="53"/>
                        <a:pt x="76" y="53"/>
                        <a:pt x="78" y="54"/>
                      </a:cubicBezTo>
                      <a:cubicBezTo>
                        <a:pt x="79" y="54"/>
                        <a:pt x="81" y="55"/>
                        <a:pt x="83" y="55"/>
                      </a:cubicBezTo>
                      <a:cubicBezTo>
                        <a:pt x="83" y="55"/>
                        <a:pt x="84" y="55"/>
                        <a:pt x="84" y="55"/>
                      </a:cubicBezTo>
                      <a:cubicBezTo>
                        <a:pt x="84" y="55"/>
                        <a:pt x="84" y="55"/>
                        <a:pt x="84" y="55"/>
                      </a:cubicBezTo>
                      <a:cubicBezTo>
                        <a:pt x="86" y="55"/>
                        <a:pt x="86" y="58"/>
                        <a:pt x="85" y="59"/>
                      </a:cubicBezTo>
                      <a:cubicBezTo>
                        <a:pt x="82" y="62"/>
                        <a:pt x="79" y="63"/>
                        <a:pt x="76" y="63"/>
                      </a:cubicBezTo>
                      <a:moveTo>
                        <a:pt x="41" y="47"/>
                      </a:moveTo>
                      <a:cubicBezTo>
                        <a:pt x="38" y="46"/>
                        <a:pt x="39" y="44"/>
                        <a:pt x="39" y="43"/>
                      </a:cubicBezTo>
                      <a:cubicBezTo>
                        <a:pt x="40" y="42"/>
                        <a:pt x="41" y="41"/>
                        <a:pt x="42" y="41"/>
                      </a:cubicBezTo>
                      <a:cubicBezTo>
                        <a:pt x="42" y="41"/>
                        <a:pt x="42" y="41"/>
                        <a:pt x="42" y="41"/>
                      </a:cubicBezTo>
                      <a:cubicBezTo>
                        <a:pt x="44" y="42"/>
                        <a:pt x="45" y="44"/>
                        <a:pt x="44" y="46"/>
                      </a:cubicBezTo>
                      <a:cubicBezTo>
                        <a:pt x="43" y="47"/>
                        <a:pt x="42" y="47"/>
                        <a:pt x="41" y="47"/>
                      </a:cubicBezTo>
                      <a:moveTo>
                        <a:pt x="72" y="0"/>
                      </a:move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9" y="5"/>
                        <a:pt x="71" y="14"/>
                        <a:pt x="63" y="14"/>
                      </a:cubicBezTo>
                      <a:cubicBezTo>
                        <a:pt x="62" y="14"/>
                        <a:pt x="61" y="14"/>
                        <a:pt x="60" y="14"/>
                      </a:cubicBezTo>
                      <a:cubicBezTo>
                        <a:pt x="62" y="19"/>
                        <a:pt x="67" y="22"/>
                        <a:pt x="63" y="29"/>
                      </a:cubicBezTo>
                      <a:cubicBezTo>
                        <a:pt x="60" y="34"/>
                        <a:pt x="58" y="35"/>
                        <a:pt x="56" y="35"/>
                      </a:cubicBezTo>
                      <a:cubicBezTo>
                        <a:pt x="54" y="35"/>
                        <a:pt x="52" y="33"/>
                        <a:pt x="49" y="29"/>
                      </a:cubicBezTo>
                      <a:cubicBezTo>
                        <a:pt x="49" y="29"/>
                        <a:pt x="50" y="29"/>
                        <a:pt x="50" y="29"/>
                      </a:cubicBezTo>
                      <a:cubicBezTo>
                        <a:pt x="60" y="29"/>
                        <a:pt x="57" y="20"/>
                        <a:pt x="59" y="15"/>
                      </a:cubicBezTo>
                      <a:cubicBezTo>
                        <a:pt x="59" y="15"/>
                        <a:pt x="59" y="14"/>
                        <a:pt x="59" y="14"/>
                      </a:cubicBezTo>
                      <a:cubicBezTo>
                        <a:pt x="52" y="18"/>
                        <a:pt x="46" y="23"/>
                        <a:pt x="43" y="29"/>
                      </a:cubicBezTo>
                      <a:cubicBezTo>
                        <a:pt x="40" y="36"/>
                        <a:pt x="37" y="38"/>
                        <a:pt x="33" y="38"/>
                      </a:cubicBezTo>
                      <a:cubicBezTo>
                        <a:pt x="30" y="38"/>
                        <a:pt x="27" y="37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0" y="34"/>
                        <a:pt x="17" y="33"/>
                        <a:pt x="14" y="33"/>
                      </a:cubicBezTo>
                      <a:cubicBezTo>
                        <a:pt x="10" y="33"/>
                        <a:pt x="8" y="34"/>
                        <a:pt x="8" y="42"/>
                      </a:cubicBezTo>
                      <a:cubicBezTo>
                        <a:pt x="7" y="43"/>
                        <a:pt x="7" y="43"/>
                        <a:pt x="6" y="43"/>
                      </a:cubicBezTo>
                      <a:cubicBezTo>
                        <a:pt x="5" y="43"/>
                        <a:pt x="3" y="42"/>
                        <a:pt x="2" y="42"/>
                      </a:cubicBezTo>
                      <a:cubicBezTo>
                        <a:pt x="2" y="42"/>
                        <a:pt x="2" y="42"/>
                        <a:pt x="2" y="42"/>
                      </a:cubicBezTo>
                      <a:cubicBezTo>
                        <a:pt x="1" y="44"/>
                        <a:pt x="0" y="46"/>
                        <a:pt x="2" y="48"/>
                      </a:cubicBezTo>
                      <a:cubicBezTo>
                        <a:pt x="3" y="49"/>
                        <a:pt x="4" y="49"/>
                        <a:pt x="5" y="49"/>
                      </a:cubicBezTo>
                      <a:cubicBezTo>
                        <a:pt x="7" y="49"/>
                        <a:pt x="9" y="47"/>
                        <a:pt x="10" y="46"/>
                      </a:cubicBezTo>
                      <a:cubicBezTo>
                        <a:pt x="13" y="45"/>
                        <a:pt x="12" y="39"/>
                        <a:pt x="15" y="39"/>
                      </a:cubicBezTo>
                      <a:cubicBezTo>
                        <a:pt x="15" y="39"/>
                        <a:pt x="16" y="40"/>
                        <a:pt x="17" y="40"/>
                      </a:cubicBezTo>
                      <a:cubicBezTo>
                        <a:pt x="21" y="42"/>
                        <a:pt x="23" y="47"/>
                        <a:pt x="21" y="52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2" y="57"/>
                        <a:pt x="23" y="58"/>
                        <a:pt x="24" y="58"/>
                      </a:cubicBezTo>
                      <a:cubicBezTo>
                        <a:pt x="25" y="58"/>
                        <a:pt x="27" y="57"/>
                        <a:pt x="28" y="55"/>
                      </a:cubicBezTo>
                      <a:cubicBezTo>
                        <a:pt x="29" y="54"/>
                        <a:pt x="31" y="52"/>
                        <a:pt x="32" y="52"/>
                      </a:cubicBezTo>
                      <a:cubicBezTo>
                        <a:pt x="32" y="52"/>
                        <a:pt x="32" y="52"/>
                        <a:pt x="32" y="52"/>
                      </a:cubicBezTo>
                      <a:cubicBezTo>
                        <a:pt x="37" y="57"/>
                        <a:pt x="32" y="63"/>
                        <a:pt x="34" y="68"/>
                      </a:cubicBezTo>
                      <a:cubicBezTo>
                        <a:pt x="35" y="68"/>
                        <a:pt x="35" y="68"/>
                        <a:pt x="36" y="68"/>
                      </a:cubicBezTo>
                      <a:cubicBezTo>
                        <a:pt x="38" y="68"/>
                        <a:pt x="40" y="66"/>
                        <a:pt x="41" y="64"/>
                      </a:cubicBezTo>
                      <a:cubicBezTo>
                        <a:pt x="42" y="61"/>
                        <a:pt x="44" y="60"/>
                        <a:pt x="46" y="60"/>
                      </a:cubicBezTo>
                      <a:cubicBezTo>
                        <a:pt x="47" y="60"/>
                        <a:pt x="49" y="60"/>
                        <a:pt x="50" y="61"/>
                      </a:cubicBezTo>
                      <a:cubicBezTo>
                        <a:pt x="52" y="63"/>
                        <a:pt x="52" y="68"/>
                        <a:pt x="48" y="70"/>
                      </a:cubicBezTo>
                      <a:cubicBezTo>
                        <a:pt x="47" y="71"/>
                        <a:pt x="45" y="72"/>
                        <a:pt x="44" y="74"/>
                      </a:cubicBezTo>
                      <a:cubicBezTo>
                        <a:pt x="44" y="76"/>
                        <a:pt x="36" y="77"/>
                        <a:pt x="43" y="81"/>
                      </a:cubicBezTo>
                      <a:cubicBezTo>
                        <a:pt x="44" y="82"/>
                        <a:pt x="46" y="83"/>
                        <a:pt x="47" y="83"/>
                      </a:cubicBezTo>
                      <a:cubicBezTo>
                        <a:pt x="48" y="83"/>
                        <a:pt x="50" y="82"/>
                        <a:pt x="52" y="81"/>
                      </a:cubicBezTo>
                      <a:cubicBezTo>
                        <a:pt x="57" y="79"/>
                        <a:pt x="54" y="72"/>
                        <a:pt x="60" y="72"/>
                      </a:cubicBezTo>
                      <a:cubicBezTo>
                        <a:pt x="61" y="72"/>
                        <a:pt x="62" y="72"/>
                        <a:pt x="63" y="72"/>
                      </a:cubicBezTo>
                      <a:cubicBezTo>
                        <a:pt x="60" y="77"/>
                        <a:pt x="67" y="87"/>
                        <a:pt x="54" y="87"/>
                      </a:cubicBezTo>
                      <a:cubicBezTo>
                        <a:pt x="57" y="90"/>
                        <a:pt x="61" y="91"/>
                        <a:pt x="65" y="91"/>
                      </a:cubicBezTo>
                      <a:cubicBezTo>
                        <a:pt x="66" y="89"/>
                        <a:pt x="66" y="87"/>
                        <a:pt x="67" y="85"/>
                      </a:cubicBezTo>
                      <a:cubicBezTo>
                        <a:pt x="69" y="81"/>
                        <a:pt x="69" y="75"/>
                        <a:pt x="73" y="75"/>
                      </a:cubicBezTo>
                      <a:cubicBezTo>
                        <a:pt x="74" y="75"/>
                        <a:pt x="75" y="75"/>
                        <a:pt x="76" y="76"/>
                      </a:cubicBezTo>
                      <a:cubicBezTo>
                        <a:pt x="81" y="78"/>
                        <a:pt x="78" y="85"/>
                        <a:pt x="74" y="89"/>
                      </a:cubicBezTo>
                      <a:cubicBezTo>
                        <a:pt x="73" y="91"/>
                        <a:pt x="74" y="93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5" y="95"/>
                        <a:pt x="75" y="95"/>
                        <a:pt x="75" y="95"/>
                      </a:cubicBezTo>
                      <a:cubicBezTo>
                        <a:pt x="78" y="91"/>
                        <a:pt x="80" y="87"/>
                        <a:pt x="84" y="87"/>
                      </a:cubicBezTo>
                      <a:cubicBezTo>
                        <a:pt x="85" y="87"/>
                        <a:pt x="87" y="87"/>
                        <a:pt x="89" y="88"/>
                      </a:cubicBezTo>
                      <a:cubicBezTo>
                        <a:pt x="89" y="88"/>
                        <a:pt x="89" y="88"/>
                        <a:pt x="89" y="88"/>
                      </a:cubicBezTo>
                      <a:cubicBezTo>
                        <a:pt x="89" y="88"/>
                        <a:pt x="89" y="88"/>
                        <a:pt x="89" y="88"/>
                      </a:cubicBezTo>
                      <a:cubicBezTo>
                        <a:pt x="90" y="93"/>
                        <a:pt x="82" y="96"/>
                        <a:pt x="86" y="102"/>
                      </a:cubicBezTo>
                      <a:cubicBezTo>
                        <a:pt x="86" y="102"/>
                        <a:pt x="86" y="102"/>
                        <a:pt x="86" y="102"/>
                      </a:cubicBezTo>
                      <a:cubicBezTo>
                        <a:pt x="87" y="103"/>
                        <a:pt x="89" y="104"/>
                        <a:pt x="90" y="105"/>
                      </a:cubicBezTo>
                      <a:cubicBezTo>
                        <a:pt x="90" y="105"/>
                        <a:pt x="90" y="105"/>
                        <a:pt x="90" y="105"/>
                      </a:cubicBezTo>
                      <a:cubicBezTo>
                        <a:pt x="90" y="105"/>
                        <a:pt x="90" y="105"/>
                        <a:pt x="90" y="105"/>
                      </a:cubicBezTo>
                      <a:cubicBezTo>
                        <a:pt x="94" y="101"/>
                        <a:pt x="99" y="99"/>
                        <a:pt x="104" y="98"/>
                      </a:cubicBezTo>
                      <a:cubicBezTo>
                        <a:pt x="110" y="95"/>
                        <a:pt x="115" y="91"/>
                        <a:pt x="115" y="83"/>
                      </a:cubicBezTo>
                      <a:cubicBezTo>
                        <a:pt x="114" y="83"/>
                        <a:pt x="113" y="82"/>
                        <a:pt x="113" y="82"/>
                      </a:cubicBezTo>
                      <a:cubicBezTo>
                        <a:pt x="113" y="82"/>
                        <a:pt x="113" y="82"/>
                        <a:pt x="113" y="82"/>
                      </a:cubicBezTo>
                      <a:cubicBezTo>
                        <a:pt x="113" y="82"/>
                        <a:pt x="113" y="82"/>
                        <a:pt x="113" y="82"/>
                      </a:cubicBezTo>
                      <a:cubicBezTo>
                        <a:pt x="110" y="76"/>
                        <a:pt x="115" y="70"/>
                        <a:pt x="113" y="63"/>
                      </a:cubicBezTo>
                      <a:cubicBezTo>
                        <a:pt x="111" y="58"/>
                        <a:pt x="110" y="55"/>
                        <a:pt x="105" y="55"/>
                      </a:cubicBezTo>
                      <a:cubicBezTo>
                        <a:pt x="103" y="55"/>
                        <a:pt x="101" y="55"/>
                        <a:pt x="98" y="56"/>
                      </a:cubicBezTo>
                      <a:cubicBezTo>
                        <a:pt x="107" y="50"/>
                        <a:pt x="112" y="46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7" y="43"/>
                        <a:pt x="117" y="43"/>
                        <a:pt x="117" y="43"/>
                      </a:cubicBezTo>
                      <a:cubicBezTo>
                        <a:pt x="114" y="35"/>
                        <a:pt x="114" y="25"/>
                        <a:pt x="102" y="25"/>
                      </a:cubicBezTo>
                      <a:cubicBezTo>
                        <a:pt x="102" y="25"/>
                        <a:pt x="101" y="25"/>
                        <a:pt x="101" y="25"/>
                      </a:cubicBezTo>
                      <a:cubicBezTo>
                        <a:pt x="101" y="25"/>
                        <a:pt x="101" y="25"/>
                        <a:pt x="101" y="25"/>
                      </a:cubicBezTo>
                      <a:cubicBezTo>
                        <a:pt x="96" y="25"/>
                        <a:pt x="100" y="21"/>
                        <a:pt x="101" y="19"/>
                      </a:cubicBezTo>
                      <a:cubicBezTo>
                        <a:pt x="101" y="19"/>
                        <a:pt x="101" y="19"/>
                        <a:pt x="101" y="19"/>
                      </a:cubicBezTo>
                      <a:cubicBezTo>
                        <a:pt x="101" y="19"/>
                        <a:pt x="101" y="19"/>
                        <a:pt x="101" y="19"/>
                      </a:cubicBezTo>
                      <a:cubicBezTo>
                        <a:pt x="100" y="19"/>
                        <a:pt x="99" y="18"/>
                        <a:pt x="99" y="18"/>
                      </a:cubicBezTo>
                      <a:cubicBezTo>
                        <a:pt x="98" y="18"/>
                        <a:pt x="97" y="20"/>
                        <a:pt x="96" y="21"/>
                      </a:cubicBezTo>
                      <a:cubicBezTo>
                        <a:pt x="95" y="22"/>
                        <a:pt x="94" y="23"/>
                        <a:pt x="93" y="23"/>
                      </a:cubicBezTo>
                      <a:cubicBezTo>
                        <a:pt x="93" y="23"/>
                        <a:pt x="92" y="23"/>
                        <a:pt x="92" y="23"/>
                      </a:cubicBezTo>
                      <a:cubicBezTo>
                        <a:pt x="92" y="23"/>
                        <a:pt x="92" y="23"/>
                        <a:pt x="92" y="23"/>
                      </a:cubicBezTo>
                      <a:cubicBezTo>
                        <a:pt x="88" y="17"/>
                        <a:pt x="86" y="11"/>
                        <a:pt x="80" y="8"/>
                      </a:cubicBezTo>
                      <a:cubicBezTo>
                        <a:pt x="80" y="8"/>
                        <a:pt x="80" y="8"/>
                        <a:pt x="80" y="8"/>
                      </a:cubicBezTo>
                      <a:cubicBezTo>
                        <a:pt x="77" y="5"/>
                        <a:pt x="75" y="2"/>
                        <a:pt x="72" y="0"/>
                      </a:cubicBezTo>
                    </a:path>
                  </a:pathLst>
                </a:custGeom>
                <a:solidFill>
                  <a:srgbClr val="80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0" name="Freeform 2796"/>
                <p:cNvSpPr/>
                <p:nvPr/>
              </p:nvSpPr>
              <p:spPr bwMode="auto">
                <a:xfrm>
                  <a:off x="3422" y="3879"/>
                  <a:ext cx="48" cy="48"/>
                </a:xfrm>
                <a:custGeom>
                  <a:avLst/>
                  <a:gdLst>
                    <a:gd name="T0" fmla="*/ 21 w 38"/>
                    <a:gd name="T1" fmla="*/ 0 h 38"/>
                    <a:gd name="T2" fmla="*/ 16 w 38"/>
                    <a:gd name="T3" fmla="*/ 3 h 38"/>
                    <a:gd name="T4" fmla="*/ 16 w 38"/>
                    <a:gd name="T5" fmla="*/ 3 h 38"/>
                    <a:gd name="T6" fmla="*/ 16 w 38"/>
                    <a:gd name="T7" fmla="*/ 12 h 38"/>
                    <a:gd name="T8" fmla="*/ 14 w 38"/>
                    <a:gd name="T9" fmla="*/ 18 h 38"/>
                    <a:gd name="T10" fmla="*/ 12 w 38"/>
                    <a:gd name="T11" fmla="*/ 27 h 38"/>
                    <a:gd name="T12" fmla="*/ 9 w 38"/>
                    <a:gd name="T13" fmla="*/ 37 h 38"/>
                    <a:gd name="T14" fmla="*/ 9 w 38"/>
                    <a:gd name="T15" fmla="*/ 37 h 38"/>
                    <a:gd name="T16" fmla="*/ 11 w 38"/>
                    <a:gd name="T17" fmla="*/ 38 h 38"/>
                    <a:gd name="T18" fmla="*/ 11 w 38"/>
                    <a:gd name="T19" fmla="*/ 38 h 38"/>
                    <a:gd name="T20" fmla="*/ 37 w 38"/>
                    <a:gd name="T21" fmla="*/ 11 h 38"/>
                    <a:gd name="T22" fmla="*/ 37 w 38"/>
                    <a:gd name="T23" fmla="*/ 11 h 38"/>
                    <a:gd name="T24" fmla="*/ 30 w 38"/>
                    <a:gd name="T25" fmla="*/ 20 h 38"/>
                    <a:gd name="T26" fmla="*/ 32 w 38"/>
                    <a:gd name="T27" fmla="*/ 4 h 38"/>
                    <a:gd name="T28" fmla="*/ 32 w 38"/>
                    <a:gd name="T29" fmla="*/ 4 h 38"/>
                    <a:gd name="T30" fmla="*/ 21 w 38"/>
                    <a:gd name="T31" fmla="*/ 0 h 38"/>
                    <a:gd name="T32" fmla="*/ 21 w 38"/>
                    <a:gd name="T33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8" h="38">
                      <a:moveTo>
                        <a:pt x="21" y="0"/>
                      </a:moveTo>
                      <a:cubicBezTo>
                        <a:pt x="20" y="1"/>
                        <a:pt x="18" y="2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20" y="6"/>
                        <a:pt x="25" y="9"/>
                        <a:pt x="16" y="12"/>
                      </a:cubicBezTo>
                      <a:cubicBezTo>
                        <a:pt x="14" y="13"/>
                        <a:pt x="8" y="16"/>
                        <a:pt x="14" y="18"/>
                      </a:cubicBezTo>
                      <a:cubicBezTo>
                        <a:pt x="27" y="24"/>
                        <a:pt x="14" y="25"/>
                        <a:pt x="12" y="27"/>
                      </a:cubicBezTo>
                      <a:cubicBezTo>
                        <a:pt x="9" y="30"/>
                        <a:pt x="0" y="31"/>
                        <a:pt x="9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10" y="38"/>
                        <a:pt x="11" y="38"/>
                        <a:pt x="11" y="38"/>
                      </a:cubicBezTo>
                      <a:cubicBezTo>
                        <a:pt x="11" y="38"/>
                        <a:pt x="11" y="38"/>
                        <a:pt x="11" y="38"/>
                      </a:cubicBezTo>
                      <a:cubicBezTo>
                        <a:pt x="23" y="32"/>
                        <a:pt x="38" y="29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34" y="14"/>
                        <a:pt x="32" y="17"/>
                        <a:pt x="30" y="20"/>
                      </a:cubicBezTo>
                      <a:cubicBezTo>
                        <a:pt x="30" y="14"/>
                        <a:pt x="36" y="10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28" y="4"/>
                        <a:pt x="24" y="3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</a:path>
                  </a:pathLst>
                </a:custGeom>
                <a:solidFill>
                  <a:srgbClr val="7620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1" name="Freeform 2797"/>
                <p:cNvSpPr/>
                <p:nvPr/>
              </p:nvSpPr>
              <p:spPr bwMode="auto">
                <a:xfrm>
                  <a:off x="3400" y="3848"/>
                  <a:ext cx="11" cy="14"/>
                </a:xfrm>
                <a:custGeom>
                  <a:avLst/>
                  <a:gdLst>
                    <a:gd name="T0" fmla="*/ 7 w 9"/>
                    <a:gd name="T1" fmla="*/ 0 h 11"/>
                    <a:gd name="T2" fmla="*/ 2 w 9"/>
                    <a:gd name="T3" fmla="*/ 5 h 11"/>
                    <a:gd name="T4" fmla="*/ 1 w 9"/>
                    <a:gd name="T5" fmla="*/ 5 h 11"/>
                    <a:gd name="T6" fmla="*/ 1 w 9"/>
                    <a:gd name="T7" fmla="*/ 5 h 11"/>
                    <a:gd name="T8" fmla="*/ 0 w 9"/>
                    <a:gd name="T9" fmla="*/ 7 h 11"/>
                    <a:gd name="T10" fmla="*/ 0 w 9"/>
                    <a:gd name="T11" fmla="*/ 7 h 11"/>
                    <a:gd name="T12" fmla="*/ 1 w 9"/>
                    <a:gd name="T13" fmla="*/ 11 h 11"/>
                    <a:gd name="T14" fmla="*/ 1 w 9"/>
                    <a:gd name="T15" fmla="*/ 11 h 11"/>
                    <a:gd name="T16" fmla="*/ 7 w 9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1">
                      <a:moveTo>
                        <a:pt x="7" y="0"/>
                      </a:moveTo>
                      <a:cubicBezTo>
                        <a:pt x="5" y="2"/>
                        <a:pt x="5" y="5"/>
                        <a:pt x="2" y="5"/>
                      </a:cubicBezTo>
                      <a:cubicBezTo>
                        <a:pt x="2" y="5"/>
                        <a:pt x="2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0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9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4" y="8"/>
                        <a:pt x="9" y="7"/>
                        <a:pt x="7" y="0"/>
                      </a:cubicBezTo>
                    </a:path>
                  </a:pathLst>
                </a:custGeom>
                <a:solidFill>
                  <a:srgbClr val="7C24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2" name="Freeform 2798"/>
                <p:cNvSpPr/>
                <p:nvPr/>
              </p:nvSpPr>
              <p:spPr bwMode="auto">
                <a:xfrm>
                  <a:off x="3343" y="3771"/>
                  <a:ext cx="45" cy="51"/>
                </a:xfrm>
                <a:custGeom>
                  <a:avLst/>
                  <a:gdLst>
                    <a:gd name="T0" fmla="*/ 21 w 36"/>
                    <a:gd name="T1" fmla="*/ 0 h 40"/>
                    <a:gd name="T2" fmla="*/ 19 w 36"/>
                    <a:gd name="T3" fmla="*/ 2 h 40"/>
                    <a:gd name="T4" fmla="*/ 16 w 36"/>
                    <a:gd name="T5" fmla="*/ 3 h 40"/>
                    <a:gd name="T6" fmla="*/ 15 w 36"/>
                    <a:gd name="T7" fmla="*/ 3 h 40"/>
                    <a:gd name="T8" fmla="*/ 15 w 36"/>
                    <a:gd name="T9" fmla="*/ 3 h 40"/>
                    <a:gd name="T10" fmla="*/ 13 w 36"/>
                    <a:gd name="T11" fmla="*/ 3 h 40"/>
                    <a:gd name="T12" fmla="*/ 9 w 36"/>
                    <a:gd name="T13" fmla="*/ 2 h 40"/>
                    <a:gd name="T14" fmla="*/ 9 w 36"/>
                    <a:gd name="T15" fmla="*/ 2 h 40"/>
                    <a:gd name="T16" fmla="*/ 9 w 36"/>
                    <a:gd name="T17" fmla="*/ 2 h 40"/>
                    <a:gd name="T18" fmla="*/ 3 w 36"/>
                    <a:gd name="T19" fmla="*/ 11 h 40"/>
                    <a:gd name="T20" fmla="*/ 3 w 36"/>
                    <a:gd name="T21" fmla="*/ 11 h 40"/>
                    <a:gd name="T22" fmla="*/ 2 w 36"/>
                    <a:gd name="T23" fmla="*/ 13 h 40"/>
                    <a:gd name="T24" fmla="*/ 11 w 36"/>
                    <a:gd name="T25" fmla="*/ 29 h 40"/>
                    <a:gd name="T26" fmla="*/ 10 w 36"/>
                    <a:gd name="T27" fmla="*/ 30 h 40"/>
                    <a:gd name="T28" fmla="*/ 9 w 36"/>
                    <a:gd name="T29" fmla="*/ 31 h 40"/>
                    <a:gd name="T30" fmla="*/ 9 w 36"/>
                    <a:gd name="T31" fmla="*/ 31 h 40"/>
                    <a:gd name="T32" fmla="*/ 9 w 36"/>
                    <a:gd name="T33" fmla="*/ 31 h 40"/>
                    <a:gd name="T34" fmla="*/ 16 w 36"/>
                    <a:gd name="T35" fmla="*/ 39 h 40"/>
                    <a:gd name="T36" fmla="*/ 16 w 36"/>
                    <a:gd name="T37" fmla="*/ 39 h 40"/>
                    <a:gd name="T38" fmla="*/ 27 w 36"/>
                    <a:gd name="T39" fmla="*/ 35 h 40"/>
                    <a:gd name="T40" fmla="*/ 32 w 36"/>
                    <a:gd name="T41" fmla="*/ 40 h 40"/>
                    <a:gd name="T42" fmla="*/ 32 w 36"/>
                    <a:gd name="T43" fmla="*/ 40 h 40"/>
                    <a:gd name="T44" fmla="*/ 32 w 36"/>
                    <a:gd name="T45" fmla="*/ 40 h 40"/>
                    <a:gd name="T46" fmla="*/ 32 w 36"/>
                    <a:gd name="T47" fmla="*/ 40 h 40"/>
                    <a:gd name="T48" fmla="*/ 34 w 36"/>
                    <a:gd name="T49" fmla="*/ 22 h 40"/>
                    <a:gd name="T50" fmla="*/ 34 w 36"/>
                    <a:gd name="T51" fmla="*/ 22 h 40"/>
                    <a:gd name="T52" fmla="*/ 34 w 36"/>
                    <a:gd name="T53" fmla="*/ 22 h 40"/>
                    <a:gd name="T54" fmla="*/ 30 w 36"/>
                    <a:gd name="T55" fmla="*/ 21 h 40"/>
                    <a:gd name="T56" fmla="*/ 26 w 36"/>
                    <a:gd name="T57" fmla="*/ 22 h 40"/>
                    <a:gd name="T58" fmla="*/ 21 w 36"/>
                    <a:gd name="T59" fmla="*/ 22 h 40"/>
                    <a:gd name="T60" fmla="*/ 14 w 36"/>
                    <a:gd name="T61" fmla="*/ 19 h 40"/>
                    <a:gd name="T62" fmla="*/ 15 w 36"/>
                    <a:gd name="T63" fmla="*/ 13 h 40"/>
                    <a:gd name="T64" fmla="*/ 23 w 36"/>
                    <a:gd name="T65" fmla="*/ 1 h 40"/>
                    <a:gd name="T66" fmla="*/ 21 w 36"/>
                    <a:gd name="T67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6" h="40">
                      <a:moveTo>
                        <a:pt x="21" y="0"/>
                      </a:moveTo>
                      <a:cubicBezTo>
                        <a:pt x="20" y="0"/>
                        <a:pt x="20" y="1"/>
                        <a:pt x="19" y="2"/>
                      </a:cubicBezTo>
                      <a:cubicBezTo>
                        <a:pt x="18" y="2"/>
                        <a:pt x="17" y="3"/>
                        <a:pt x="16" y="3"/>
                      </a:cubicBezTo>
                      <a:cubicBezTo>
                        <a:pt x="16" y="3"/>
                        <a:pt x="16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4" y="3"/>
                        <a:pt x="13" y="3"/>
                      </a:cubicBezTo>
                      <a:cubicBezTo>
                        <a:pt x="12" y="3"/>
                        <a:pt x="11" y="3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7" y="5"/>
                        <a:pt x="5" y="8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2" y="12"/>
                        <a:pt x="2" y="13"/>
                      </a:cubicBezTo>
                      <a:cubicBezTo>
                        <a:pt x="0" y="21"/>
                        <a:pt x="8" y="24"/>
                        <a:pt x="11" y="29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1"/>
                        <a:pt x="10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7" y="37"/>
                        <a:pt x="13" y="37"/>
                        <a:pt x="16" y="39"/>
                      </a:cubicBezTo>
                      <a:cubicBezTo>
                        <a:pt x="16" y="39"/>
                        <a:pt x="16" y="39"/>
                        <a:pt x="16" y="39"/>
                      </a:cubicBezTo>
                      <a:cubicBezTo>
                        <a:pt x="20" y="39"/>
                        <a:pt x="23" y="35"/>
                        <a:pt x="27" y="35"/>
                      </a:cubicBezTo>
                      <a:cubicBezTo>
                        <a:pt x="28" y="35"/>
                        <a:pt x="30" y="36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40"/>
                        <a:pt x="32" y="40"/>
                        <a:pt x="32" y="40"/>
                      </a:cubicBezTo>
                      <a:cubicBezTo>
                        <a:pt x="32" y="34"/>
                        <a:pt x="36" y="28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4" y="22"/>
                        <a:pt x="34" y="22"/>
                        <a:pt x="34" y="22"/>
                      </a:cubicBezTo>
                      <a:cubicBezTo>
                        <a:pt x="33" y="22"/>
                        <a:pt x="32" y="21"/>
                        <a:pt x="30" y="21"/>
                      </a:cubicBezTo>
                      <a:cubicBezTo>
                        <a:pt x="29" y="21"/>
                        <a:pt x="27" y="22"/>
                        <a:pt x="26" y="22"/>
                      </a:cubicBezTo>
                      <a:cubicBezTo>
                        <a:pt x="24" y="22"/>
                        <a:pt x="23" y="22"/>
                        <a:pt x="21" y="22"/>
                      </a:cubicBezTo>
                      <a:cubicBezTo>
                        <a:pt x="19" y="22"/>
                        <a:pt x="16" y="22"/>
                        <a:pt x="14" y="19"/>
                      </a:cubicBezTo>
                      <a:cubicBezTo>
                        <a:pt x="13" y="17"/>
                        <a:pt x="6" y="14"/>
                        <a:pt x="15" y="13"/>
                      </a:cubicBezTo>
                      <a:cubicBezTo>
                        <a:pt x="19" y="13"/>
                        <a:pt x="22" y="6"/>
                        <a:pt x="23" y="1"/>
                      </a:cubicBezTo>
                      <a:cubicBezTo>
                        <a:pt x="23" y="0"/>
                        <a:pt x="22" y="0"/>
                        <a:pt x="21" y="0"/>
                      </a:cubicBezTo>
                    </a:path>
                  </a:pathLst>
                </a:custGeom>
                <a:solidFill>
                  <a:srgbClr val="9846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3" name="Freeform 2799"/>
                <p:cNvSpPr/>
                <p:nvPr/>
              </p:nvSpPr>
              <p:spPr bwMode="auto">
                <a:xfrm>
                  <a:off x="3345" y="3821"/>
                  <a:ext cx="24" cy="14"/>
                </a:xfrm>
                <a:custGeom>
                  <a:avLst/>
                  <a:gdLst>
                    <a:gd name="T0" fmla="*/ 14 w 19"/>
                    <a:gd name="T1" fmla="*/ 0 h 11"/>
                    <a:gd name="T2" fmla="*/ 14 w 19"/>
                    <a:gd name="T3" fmla="*/ 0 h 11"/>
                    <a:gd name="T4" fmla="*/ 9 w 19"/>
                    <a:gd name="T5" fmla="*/ 2 h 11"/>
                    <a:gd name="T6" fmla="*/ 8 w 19"/>
                    <a:gd name="T7" fmla="*/ 2 h 11"/>
                    <a:gd name="T8" fmla="*/ 7 w 19"/>
                    <a:gd name="T9" fmla="*/ 2 h 11"/>
                    <a:gd name="T10" fmla="*/ 0 w 19"/>
                    <a:gd name="T11" fmla="*/ 6 h 11"/>
                    <a:gd name="T12" fmla="*/ 0 w 19"/>
                    <a:gd name="T13" fmla="*/ 6 h 11"/>
                    <a:gd name="T14" fmla="*/ 3 w 19"/>
                    <a:gd name="T15" fmla="*/ 11 h 11"/>
                    <a:gd name="T16" fmla="*/ 3 w 19"/>
                    <a:gd name="T17" fmla="*/ 11 h 11"/>
                    <a:gd name="T18" fmla="*/ 11 w 19"/>
                    <a:gd name="T19" fmla="*/ 10 h 11"/>
                    <a:gd name="T20" fmla="*/ 11 w 19"/>
                    <a:gd name="T21" fmla="*/ 10 h 11"/>
                    <a:gd name="T22" fmla="*/ 14 w 19"/>
                    <a:gd name="T2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9" h="11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3" y="2"/>
                        <a:pt x="11" y="2"/>
                        <a:pt x="9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4" y="2"/>
                        <a:pt x="1" y="2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8"/>
                        <a:pt x="2" y="10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11"/>
                        <a:pt x="8" y="11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3" y="7"/>
                        <a:pt x="19" y="5"/>
                        <a:pt x="14" y="0"/>
                      </a:cubicBezTo>
                    </a:path>
                  </a:pathLst>
                </a:custGeom>
                <a:solidFill>
                  <a:srgbClr val="9846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4" name="Freeform 2800"/>
                <p:cNvSpPr/>
                <p:nvPr/>
              </p:nvSpPr>
              <p:spPr bwMode="auto">
                <a:xfrm>
                  <a:off x="3382" y="3838"/>
                  <a:ext cx="14" cy="10"/>
                </a:xfrm>
                <a:custGeom>
                  <a:avLst/>
                  <a:gdLst>
                    <a:gd name="T0" fmla="*/ 0 w 11"/>
                    <a:gd name="T1" fmla="*/ 0 h 8"/>
                    <a:gd name="T2" fmla="*/ 6 w 11"/>
                    <a:gd name="T3" fmla="*/ 8 h 8"/>
                    <a:gd name="T4" fmla="*/ 10 w 11"/>
                    <a:gd name="T5" fmla="*/ 7 h 8"/>
                    <a:gd name="T6" fmla="*/ 11 w 11"/>
                    <a:gd name="T7" fmla="*/ 5 h 8"/>
                    <a:gd name="T8" fmla="*/ 0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cubicBezTo>
                        <a:pt x="2" y="4"/>
                        <a:pt x="3" y="8"/>
                        <a:pt x="6" y="8"/>
                      </a:cubicBezTo>
                      <a:cubicBezTo>
                        <a:pt x="7" y="8"/>
                        <a:pt x="8" y="8"/>
                        <a:pt x="10" y="7"/>
                      </a:cubicBez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8" y="3"/>
                        <a:pt x="5" y="2"/>
                        <a:pt x="0" y="0"/>
                      </a:cubicBezTo>
                    </a:path>
                  </a:pathLst>
                </a:custGeom>
                <a:solidFill>
                  <a:srgbClr val="862B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5" name="Freeform 2801"/>
                <p:cNvSpPr/>
                <p:nvPr/>
              </p:nvSpPr>
              <p:spPr bwMode="auto">
                <a:xfrm>
                  <a:off x="3384" y="3911"/>
                  <a:ext cx="14" cy="9"/>
                </a:xfrm>
                <a:custGeom>
                  <a:avLst/>
                  <a:gdLst>
                    <a:gd name="T0" fmla="*/ 7 w 11"/>
                    <a:gd name="T1" fmla="*/ 0 h 7"/>
                    <a:gd name="T2" fmla="*/ 0 w 11"/>
                    <a:gd name="T3" fmla="*/ 6 h 7"/>
                    <a:gd name="T4" fmla="*/ 4 w 11"/>
                    <a:gd name="T5" fmla="*/ 7 h 7"/>
                    <a:gd name="T6" fmla="*/ 11 w 11"/>
                    <a:gd name="T7" fmla="*/ 1 h 7"/>
                    <a:gd name="T8" fmla="*/ 11 w 11"/>
                    <a:gd name="T9" fmla="*/ 1 h 7"/>
                    <a:gd name="T10" fmla="*/ 11 w 11"/>
                    <a:gd name="T11" fmla="*/ 1 h 7"/>
                    <a:gd name="T12" fmla="*/ 11 w 11"/>
                    <a:gd name="T13" fmla="*/ 1 h 7"/>
                    <a:gd name="T14" fmla="*/ 11 w 11"/>
                    <a:gd name="T15" fmla="*/ 1 h 7"/>
                    <a:gd name="T16" fmla="*/ 7 w 11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7">
                      <a:moveTo>
                        <a:pt x="7" y="0"/>
                      </a:moveTo>
                      <a:cubicBezTo>
                        <a:pt x="4" y="0"/>
                        <a:pt x="2" y="2"/>
                        <a:pt x="0" y="6"/>
                      </a:cubicBezTo>
                      <a:cubicBezTo>
                        <a:pt x="1" y="6"/>
                        <a:pt x="3" y="7"/>
                        <a:pt x="4" y="7"/>
                      </a:cubicBezTo>
                      <a:cubicBezTo>
                        <a:pt x="7" y="7"/>
                        <a:pt x="9" y="4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7E3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6" name="Freeform 2802"/>
                <p:cNvSpPr/>
                <p:nvPr/>
              </p:nvSpPr>
              <p:spPr bwMode="auto">
                <a:xfrm>
                  <a:off x="3382" y="3930"/>
                  <a:ext cx="10" cy="9"/>
                </a:xfrm>
                <a:custGeom>
                  <a:avLst/>
                  <a:gdLst>
                    <a:gd name="T0" fmla="*/ 3 w 8"/>
                    <a:gd name="T1" fmla="*/ 0 h 7"/>
                    <a:gd name="T2" fmla="*/ 1 w 8"/>
                    <a:gd name="T3" fmla="*/ 7 h 7"/>
                    <a:gd name="T4" fmla="*/ 1 w 8"/>
                    <a:gd name="T5" fmla="*/ 7 h 7"/>
                    <a:gd name="T6" fmla="*/ 2 w 8"/>
                    <a:gd name="T7" fmla="*/ 7 h 7"/>
                    <a:gd name="T8" fmla="*/ 8 w 8"/>
                    <a:gd name="T9" fmla="*/ 2 h 7"/>
                    <a:gd name="T10" fmla="*/ 8 w 8"/>
                    <a:gd name="T11" fmla="*/ 2 h 7"/>
                    <a:gd name="T12" fmla="*/ 8 w 8"/>
                    <a:gd name="T13" fmla="*/ 2 h 7"/>
                    <a:gd name="T14" fmla="*/ 8 w 8"/>
                    <a:gd name="T15" fmla="*/ 2 h 7"/>
                    <a:gd name="T16" fmla="*/ 3 w 8"/>
                    <a:gd name="T17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" h="7">
                      <a:moveTo>
                        <a:pt x="3" y="0"/>
                      </a:moveTo>
                      <a:cubicBezTo>
                        <a:pt x="1" y="0"/>
                        <a:pt x="0" y="3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5" y="7"/>
                        <a:pt x="6" y="5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6" y="1"/>
                        <a:pt x="4" y="0"/>
                        <a:pt x="3" y="0"/>
                      </a:cubicBezTo>
                    </a:path>
                  </a:pathLst>
                </a:custGeom>
                <a:solidFill>
                  <a:srgbClr val="75363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7" name="Freeform 2803"/>
                <p:cNvSpPr>
                  <a:spLocks noEditPoints="1"/>
                </p:cNvSpPr>
                <p:nvPr/>
              </p:nvSpPr>
              <p:spPr bwMode="auto">
                <a:xfrm>
                  <a:off x="4034" y="3874"/>
                  <a:ext cx="54" cy="73"/>
                </a:xfrm>
                <a:custGeom>
                  <a:avLst/>
                  <a:gdLst>
                    <a:gd name="T0" fmla="*/ 23 w 43"/>
                    <a:gd name="T1" fmla="*/ 35 h 58"/>
                    <a:gd name="T2" fmla="*/ 21 w 43"/>
                    <a:gd name="T3" fmla="*/ 34 h 58"/>
                    <a:gd name="T4" fmla="*/ 21 w 43"/>
                    <a:gd name="T5" fmla="*/ 30 h 58"/>
                    <a:gd name="T6" fmla="*/ 24 w 43"/>
                    <a:gd name="T7" fmla="*/ 27 h 58"/>
                    <a:gd name="T8" fmla="*/ 26 w 43"/>
                    <a:gd name="T9" fmla="*/ 28 h 58"/>
                    <a:gd name="T10" fmla="*/ 26 w 43"/>
                    <a:gd name="T11" fmla="*/ 33 h 58"/>
                    <a:gd name="T12" fmla="*/ 23 w 43"/>
                    <a:gd name="T13" fmla="*/ 35 h 58"/>
                    <a:gd name="T14" fmla="*/ 20 w 43"/>
                    <a:gd name="T15" fmla="*/ 6 h 58"/>
                    <a:gd name="T16" fmla="*/ 20 w 43"/>
                    <a:gd name="T17" fmla="*/ 8 h 58"/>
                    <a:gd name="T18" fmla="*/ 18 w 43"/>
                    <a:gd name="T19" fmla="*/ 14 h 58"/>
                    <a:gd name="T20" fmla="*/ 16 w 43"/>
                    <a:gd name="T21" fmla="*/ 14 h 58"/>
                    <a:gd name="T22" fmla="*/ 10 w 43"/>
                    <a:gd name="T23" fmla="*/ 28 h 58"/>
                    <a:gd name="T24" fmla="*/ 10 w 43"/>
                    <a:gd name="T25" fmla="*/ 28 h 58"/>
                    <a:gd name="T26" fmla="*/ 10 w 43"/>
                    <a:gd name="T27" fmla="*/ 28 h 58"/>
                    <a:gd name="T28" fmla="*/ 0 w 43"/>
                    <a:gd name="T29" fmla="*/ 37 h 58"/>
                    <a:gd name="T30" fmla="*/ 7 w 43"/>
                    <a:gd name="T31" fmla="*/ 38 h 58"/>
                    <a:gd name="T32" fmla="*/ 7 w 43"/>
                    <a:gd name="T33" fmla="*/ 38 h 58"/>
                    <a:gd name="T34" fmla="*/ 13 w 43"/>
                    <a:gd name="T35" fmla="*/ 35 h 58"/>
                    <a:gd name="T36" fmla="*/ 10 w 43"/>
                    <a:gd name="T37" fmla="*/ 43 h 58"/>
                    <a:gd name="T38" fmla="*/ 5 w 43"/>
                    <a:gd name="T39" fmla="*/ 40 h 58"/>
                    <a:gd name="T40" fmla="*/ 5 w 43"/>
                    <a:gd name="T41" fmla="*/ 40 h 58"/>
                    <a:gd name="T42" fmla="*/ 2 w 43"/>
                    <a:gd name="T43" fmla="*/ 54 h 58"/>
                    <a:gd name="T44" fmla="*/ 2 w 43"/>
                    <a:gd name="T45" fmla="*/ 54 h 58"/>
                    <a:gd name="T46" fmla="*/ 2 w 43"/>
                    <a:gd name="T47" fmla="*/ 54 h 58"/>
                    <a:gd name="T48" fmla="*/ 4 w 43"/>
                    <a:gd name="T49" fmla="*/ 56 h 58"/>
                    <a:gd name="T50" fmla="*/ 4 w 43"/>
                    <a:gd name="T51" fmla="*/ 56 h 58"/>
                    <a:gd name="T52" fmla="*/ 6 w 43"/>
                    <a:gd name="T53" fmla="*/ 53 h 58"/>
                    <a:gd name="T54" fmla="*/ 6 w 43"/>
                    <a:gd name="T55" fmla="*/ 53 h 58"/>
                    <a:gd name="T56" fmla="*/ 6 w 43"/>
                    <a:gd name="T57" fmla="*/ 53 h 58"/>
                    <a:gd name="T58" fmla="*/ 11 w 43"/>
                    <a:gd name="T59" fmla="*/ 47 h 58"/>
                    <a:gd name="T60" fmla="*/ 12 w 43"/>
                    <a:gd name="T61" fmla="*/ 48 h 58"/>
                    <a:gd name="T62" fmla="*/ 12 w 43"/>
                    <a:gd name="T63" fmla="*/ 54 h 58"/>
                    <a:gd name="T64" fmla="*/ 12 w 43"/>
                    <a:gd name="T65" fmla="*/ 54 h 58"/>
                    <a:gd name="T66" fmla="*/ 12 w 43"/>
                    <a:gd name="T67" fmla="*/ 54 h 58"/>
                    <a:gd name="T68" fmla="*/ 12 w 43"/>
                    <a:gd name="T69" fmla="*/ 54 h 58"/>
                    <a:gd name="T70" fmla="*/ 15 w 43"/>
                    <a:gd name="T71" fmla="*/ 53 h 58"/>
                    <a:gd name="T72" fmla="*/ 18 w 43"/>
                    <a:gd name="T73" fmla="*/ 52 h 58"/>
                    <a:gd name="T74" fmla="*/ 20 w 43"/>
                    <a:gd name="T75" fmla="*/ 54 h 58"/>
                    <a:gd name="T76" fmla="*/ 19 w 43"/>
                    <a:gd name="T77" fmla="*/ 58 h 58"/>
                    <a:gd name="T78" fmla="*/ 20 w 43"/>
                    <a:gd name="T79" fmla="*/ 58 h 58"/>
                    <a:gd name="T80" fmla="*/ 23 w 43"/>
                    <a:gd name="T81" fmla="*/ 56 h 58"/>
                    <a:gd name="T82" fmla="*/ 35 w 43"/>
                    <a:gd name="T83" fmla="*/ 48 h 58"/>
                    <a:gd name="T84" fmla="*/ 35 w 43"/>
                    <a:gd name="T85" fmla="*/ 48 h 58"/>
                    <a:gd name="T86" fmla="*/ 35 w 43"/>
                    <a:gd name="T87" fmla="*/ 48 h 58"/>
                    <a:gd name="T88" fmla="*/ 33 w 43"/>
                    <a:gd name="T89" fmla="*/ 46 h 58"/>
                    <a:gd name="T90" fmla="*/ 33 w 43"/>
                    <a:gd name="T91" fmla="*/ 46 h 58"/>
                    <a:gd name="T92" fmla="*/ 27 w 43"/>
                    <a:gd name="T93" fmla="*/ 40 h 58"/>
                    <a:gd name="T94" fmla="*/ 43 w 43"/>
                    <a:gd name="T95" fmla="*/ 18 h 58"/>
                    <a:gd name="T96" fmla="*/ 43 w 43"/>
                    <a:gd name="T97" fmla="*/ 18 h 58"/>
                    <a:gd name="T98" fmla="*/ 41 w 43"/>
                    <a:gd name="T99" fmla="*/ 18 h 58"/>
                    <a:gd name="T100" fmla="*/ 39 w 43"/>
                    <a:gd name="T101" fmla="*/ 18 h 58"/>
                    <a:gd name="T102" fmla="*/ 38 w 43"/>
                    <a:gd name="T103" fmla="*/ 17 h 58"/>
                    <a:gd name="T104" fmla="*/ 34 w 43"/>
                    <a:gd name="T105" fmla="*/ 18 h 58"/>
                    <a:gd name="T106" fmla="*/ 27 w 43"/>
                    <a:gd name="T107" fmla="*/ 12 h 58"/>
                    <a:gd name="T108" fmla="*/ 24 w 43"/>
                    <a:gd name="T109" fmla="*/ 11 h 58"/>
                    <a:gd name="T110" fmla="*/ 20 w 43"/>
                    <a:gd name="T111" fmla="*/ 6 h 58"/>
                    <a:gd name="T112" fmla="*/ 23 w 43"/>
                    <a:gd name="T113" fmla="*/ 0 h 58"/>
                    <a:gd name="T114" fmla="*/ 20 w 43"/>
                    <a:gd name="T115" fmla="*/ 2 h 58"/>
                    <a:gd name="T116" fmla="*/ 24 w 43"/>
                    <a:gd name="T117" fmla="*/ 0 h 58"/>
                    <a:gd name="T118" fmla="*/ 23 w 43"/>
                    <a:gd name="T119" fmla="*/ 0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" h="58">
                      <a:moveTo>
                        <a:pt x="23" y="35"/>
                      </a:moveTo>
                      <a:cubicBezTo>
                        <a:pt x="22" y="35"/>
                        <a:pt x="21" y="35"/>
                        <a:pt x="21" y="34"/>
                      </a:cubicBezTo>
                      <a:cubicBezTo>
                        <a:pt x="19" y="33"/>
                        <a:pt x="19" y="31"/>
                        <a:pt x="21" y="30"/>
                      </a:cubicBezTo>
                      <a:cubicBezTo>
                        <a:pt x="22" y="29"/>
                        <a:pt x="23" y="27"/>
                        <a:pt x="24" y="27"/>
                      </a:cubicBezTo>
                      <a:cubicBezTo>
                        <a:pt x="25" y="27"/>
                        <a:pt x="25" y="28"/>
                        <a:pt x="26" y="28"/>
                      </a:cubicBezTo>
                      <a:cubicBezTo>
                        <a:pt x="27" y="29"/>
                        <a:pt x="26" y="31"/>
                        <a:pt x="26" y="33"/>
                      </a:cubicBezTo>
                      <a:cubicBezTo>
                        <a:pt x="25" y="34"/>
                        <a:pt x="24" y="35"/>
                        <a:pt x="23" y="35"/>
                      </a:cubicBezTo>
                      <a:moveTo>
                        <a:pt x="20" y="6"/>
                      </a:moveTo>
                      <a:cubicBezTo>
                        <a:pt x="20" y="7"/>
                        <a:pt x="20" y="7"/>
                        <a:pt x="20" y="8"/>
                      </a:cubicBezTo>
                      <a:cubicBezTo>
                        <a:pt x="21" y="10"/>
                        <a:pt x="20" y="12"/>
                        <a:pt x="18" y="14"/>
                      </a:cubicBezTo>
                      <a:cubicBezTo>
                        <a:pt x="18" y="14"/>
                        <a:pt x="17" y="14"/>
                        <a:pt x="16" y="14"/>
                      </a:cubicBezTo>
                      <a:cubicBezTo>
                        <a:pt x="14" y="19"/>
                        <a:pt x="12" y="23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3" y="37"/>
                        <a:pt x="3" y="32"/>
                        <a:pt x="0" y="37"/>
                      </a:cubicBezTo>
                      <a:cubicBezTo>
                        <a:pt x="3" y="37"/>
                        <a:pt x="5" y="38"/>
                        <a:pt x="7" y="38"/>
                      </a:cubicBezTo>
                      <a:cubicBezTo>
                        <a:pt x="7" y="38"/>
                        <a:pt x="7" y="38"/>
                        <a:pt x="7" y="38"/>
                      </a:cubicBezTo>
                      <a:cubicBezTo>
                        <a:pt x="9" y="37"/>
                        <a:pt x="11" y="36"/>
                        <a:pt x="13" y="35"/>
                      </a:cubicBezTo>
                      <a:cubicBezTo>
                        <a:pt x="12" y="37"/>
                        <a:pt x="13" y="43"/>
                        <a:pt x="10" y="43"/>
                      </a:cubicBezTo>
                      <a:cubicBezTo>
                        <a:pt x="9" y="43"/>
                        <a:pt x="7" y="42"/>
                        <a:pt x="5" y="40"/>
                      </a:cubicBezTo>
                      <a:cubicBezTo>
                        <a:pt x="5" y="40"/>
                        <a:pt x="5" y="40"/>
                        <a:pt x="5" y="40"/>
                      </a:cubicBezTo>
                      <a:cubicBezTo>
                        <a:pt x="2" y="44"/>
                        <a:pt x="3" y="49"/>
                        <a:pt x="2" y="54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2" y="54"/>
                        <a:pt x="2" y="54"/>
                        <a:pt x="2" y="54"/>
                      </a:cubicBezTo>
                      <a:cubicBezTo>
                        <a:pt x="3" y="55"/>
                        <a:pt x="3" y="55"/>
                        <a:pt x="4" y="56"/>
                      </a:cubicBezTo>
                      <a:cubicBezTo>
                        <a:pt x="4" y="56"/>
                        <a:pt x="4" y="56"/>
                        <a:pt x="4" y="56"/>
                      </a:cubicBezTo>
                      <a:cubicBezTo>
                        <a:pt x="5" y="55"/>
                        <a:pt x="5" y="54"/>
                        <a:pt x="6" y="53"/>
                      </a:cubicBezTo>
                      <a:cubicBezTo>
                        <a:pt x="6" y="53"/>
                        <a:pt x="6" y="53"/>
                        <a:pt x="6" y="53"/>
                      </a:cubicBezTo>
                      <a:cubicBezTo>
                        <a:pt x="6" y="53"/>
                        <a:pt x="6" y="53"/>
                        <a:pt x="6" y="53"/>
                      </a:cubicBezTo>
                      <a:cubicBezTo>
                        <a:pt x="8" y="52"/>
                        <a:pt x="8" y="47"/>
                        <a:pt x="11" y="47"/>
                      </a:cubicBezTo>
                      <a:cubicBezTo>
                        <a:pt x="11" y="47"/>
                        <a:pt x="11" y="47"/>
                        <a:pt x="12" y="48"/>
                      </a:cubicBezTo>
                      <a:cubicBezTo>
                        <a:pt x="15" y="48"/>
                        <a:pt x="13" y="52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2" y="54"/>
                        <a:pt x="12" y="54"/>
                        <a:pt x="12" y="54"/>
                      </a:cubicBezTo>
                      <a:cubicBezTo>
                        <a:pt x="13" y="54"/>
                        <a:pt x="14" y="54"/>
                        <a:pt x="15" y="53"/>
                      </a:cubicBezTo>
                      <a:cubicBezTo>
                        <a:pt x="16" y="53"/>
                        <a:pt x="17" y="52"/>
                        <a:pt x="18" y="52"/>
                      </a:cubicBezTo>
                      <a:cubicBezTo>
                        <a:pt x="19" y="52"/>
                        <a:pt x="20" y="53"/>
                        <a:pt x="20" y="54"/>
                      </a:cubicBezTo>
                      <a:cubicBezTo>
                        <a:pt x="21" y="55"/>
                        <a:pt x="17" y="56"/>
                        <a:pt x="19" y="58"/>
                      </a:cubicBezTo>
                      <a:cubicBezTo>
                        <a:pt x="19" y="58"/>
                        <a:pt x="20" y="58"/>
                        <a:pt x="20" y="58"/>
                      </a:cubicBezTo>
                      <a:cubicBezTo>
                        <a:pt x="20" y="58"/>
                        <a:pt x="22" y="56"/>
                        <a:pt x="23" y="56"/>
                      </a:cubicBezTo>
                      <a:cubicBezTo>
                        <a:pt x="27" y="53"/>
                        <a:pt x="31" y="50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4" y="47"/>
                        <a:pt x="34" y="47"/>
                        <a:pt x="33" y="46"/>
                      </a:cubicBezTo>
                      <a:cubicBezTo>
                        <a:pt x="33" y="46"/>
                        <a:pt x="33" y="46"/>
                        <a:pt x="33" y="46"/>
                      </a:cubicBezTo>
                      <a:cubicBezTo>
                        <a:pt x="25" y="43"/>
                        <a:pt x="24" y="41"/>
                        <a:pt x="27" y="40"/>
                      </a:cubicBezTo>
                      <a:cubicBezTo>
                        <a:pt x="38" y="36"/>
                        <a:pt x="38" y="25"/>
                        <a:pt x="43" y="18"/>
                      </a:cubicBezTo>
                      <a:cubicBezTo>
                        <a:pt x="43" y="18"/>
                        <a:pt x="43" y="18"/>
                        <a:pt x="43" y="18"/>
                      </a:cubicBezTo>
                      <a:cubicBezTo>
                        <a:pt x="42" y="18"/>
                        <a:pt x="42" y="18"/>
                        <a:pt x="41" y="18"/>
                      </a:cubicBezTo>
                      <a:cubicBezTo>
                        <a:pt x="40" y="18"/>
                        <a:pt x="40" y="18"/>
                        <a:pt x="39" y="18"/>
                      </a:cubicBezTo>
                      <a:cubicBezTo>
                        <a:pt x="38" y="18"/>
                        <a:pt x="38" y="17"/>
                        <a:pt x="38" y="17"/>
                      </a:cubicBezTo>
                      <a:cubicBezTo>
                        <a:pt x="37" y="18"/>
                        <a:pt x="35" y="18"/>
                        <a:pt x="34" y="18"/>
                      </a:cubicBezTo>
                      <a:cubicBezTo>
                        <a:pt x="31" y="18"/>
                        <a:pt x="29" y="16"/>
                        <a:pt x="27" y="12"/>
                      </a:cubicBezTo>
                      <a:cubicBezTo>
                        <a:pt x="26" y="12"/>
                        <a:pt x="25" y="11"/>
                        <a:pt x="24" y="11"/>
                      </a:cubicBezTo>
                      <a:cubicBezTo>
                        <a:pt x="22" y="9"/>
                        <a:pt x="21" y="8"/>
                        <a:pt x="20" y="6"/>
                      </a:cubicBezTo>
                      <a:moveTo>
                        <a:pt x="23" y="0"/>
                      </a:moveTo>
                      <a:cubicBezTo>
                        <a:pt x="21" y="0"/>
                        <a:pt x="20" y="1"/>
                        <a:pt x="20" y="2"/>
                      </a:cubicBezTo>
                      <a:cubicBezTo>
                        <a:pt x="20" y="1"/>
                        <a:pt x="22" y="1"/>
                        <a:pt x="24" y="0"/>
                      </a:cubicBezTo>
                      <a:cubicBezTo>
                        <a:pt x="23" y="0"/>
                        <a:pt x="23" y="0"/>
                        <a:pt x="23" y="0"/>
                      </a:cubicBezTo>
                    </a:path>
                  </a:pathLst>
                </a:custGeom>
                <a:solidFill>
                  <a:srgbClr val="6F26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8" name="Freeform 2804"/>
                <p:cNvSpPr/>
                <p:nvPr/>
              </p:nvSpPr>
              <p:spPr bwMode="auto">
                <a:xfrm>
                  <a:off x="3953" y="3947"/>
                  <a:ext cx="46" cy="44"/>
                </a:xfrm>
                <a:custGeom>
                  <a:avLst/>
                  <a:gdLst>
                    <a:gd name="T0" fmla="*/ 34 w 37"/>
                    <a:gd name="T1" fmla="*/ 0 h 35"/>
                    <a:gd name="T2" fmla="*/ 15 w 37"/>
                    <a:gd name="T3" fmla="*/ 10 h 35"/>
                    <a:gd name="T4" fmla="*/ 7 w 37"/>
                    <a:gd name="T5" fmla="*/ 7 h 35"/>
                    <a:gd name="T6" fmla="*/ 7 w 37"/>
                    <a:gd name="T7" fmla="*/ 7 h 35"/>
                    <a:gd name="T8" fmla="*/ 6 w 37"/>
                    <a:gd name="T9" fmla="*/ 4 h 35"/>
                    <a:gd name="T10" fmla="*/ 16 w 37"/>
                    <a:gd name="T11" fmla="*/ 23 h 35"/>
                    <a:gd name="T12" fmla="*/ 17 w 37"/>
                    <a:gd name="T13" fmla="*/ 23 h 35"/>
                    <a:gd name="T14" fmla="*/ 19 w 37"/>
                    <a:gd name="T15" fmla="*/ 27 h 35"/>
                    <a:gd name="T16" fmla="*/ 20 w 37"/>
                    <a:gd name="T17" fmla="*/ 35 h 35"/>
                    <a:gd name="T18" fmla="*/ 24 w 37"/>
                    <a:gd name="T19" fmla="*/ 35 h 35"/>
                    <a:gd name="T20" fmla="*/ 25 w 37"/>
                    <a:gd name="T21" fmla="*/ 33 h 35"/>
                    <a:gd name="T22" fmla="*/ 25 w 37"/>
                    <a:gd name="T23" fmla="*/ 33 h 35"/>
                    <a:gd name="T24" fmla="*/ 29 w 37"/>
                    <a:gd name="T25" fmla="*/ 28 h 35"/>
                    <a:gd name="T26" fmla="*/ 34 w 37"/>
                    <a:gd name="T27" fmla="*/ 0 h 35"/>
                    <a:gd name="T28" fmla="*/ 34 w 37"/>
                    <a:gd name="T2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7" h="35">
                      <a:moveTo>
                        <a:pt x="34" y="0"/>
                      </a:moveTo>
                      <a:cubicBezTo>
                        <a:pt x="27" y="2"/>
                        <a:pt x="22" y="10"/>
                        <a:pt x="15" y="10"/>
                      </a:cubicBezTo>
                      <a:cubicBezTo>
                        <a:pt x="12" y="10"/>
                        <a:pt x="10" y="10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6"/>
                        <a:pt x="6" y="5"/>
                        <a:pt x="6" y="4"/>
                      </a:cubicBezTo>
                      <a:cubicBezTo>
                        <a:pt x="0" y="14"/>
                        <a:pt x="9" y="18"/>
                        <a:pt x="16" y="23"/>
                      </a:cubicBezTo>
                      <a:cubicBezTo>
                        <a:pt x="16" y="23"/>
                        <a:pt x="17" y="23"/>
                        <a:pt x="17" y="23"/>
                      </a:cubicBezTo>
                      <a:cubicBezTo>
                        <a:pt x="19" y="23"/>
                        <a:pt x="20" y="24"/>
                        <a:pt x="19" y="27"/>
                      </a:cubicBezTo>
                      <a:cubicBezTo>
                        <a:pt x="18" y="30"/>
                        <a:pt x="16" y="33"/>
                        <a:pt x="20" y="35"/>
                      </a:cubicBezTo>
                      <a:cubicBezTo>
                        <a:pt x="21" y="35"/>
                        <a:pt x="22" y="35"/>
                        <a:pt x="24" y="35"/>
                      </a:cubicBezTo>
                      <a:cubicBezTo>
                        <a:pt x="24" y="34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6" y="31"/>
                        <a:pt x="29" y="29"/>
                        <a:pt x="29" y="28"/>
                      </a:cubicBezTo>
                      <a:cubicBezTo>
                        <a:pt x="22" y="17"/>
                        <a:pt x="37" y="10"/>
                        <a:pt x="34" y="0"/>
                      </a:cubicBezTo>
                      <a:cubicBezTo>
                        <a:pt x="34" y="0"/>
                        <a:pt x="34" y="0"/>
                        <a:pt x="34" y="0"/>
                      </a:cubicBezTo>
                    </a:path>
                  </a:pathLst>
                </a:custGeom>
                <a:solidFill>
                  <a:srgbClr val="5E21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19" name="Freeform 2805"/>
                <p:cNvSpPr/>
                <p:nvPr/>
              </p:nvSpPr>
              <p:spPr bwMode="auto">
                <a:xfrm>
                  <a:off x="4011" y="3898"/>
                  <a:ext cx="39" cy="45"/>
                </a:xfrm>
                <a:custGeom>
                  <a:avLst/>
                  <a:gdLst>
                    <a:gd name="T0" fmla="*/ 15 w 31"/>
                    <a:gd name="T1" fmla="*/ 0 h 36"/>
                    <a:gd name="T2" fmla="*/ 10 w 31"/>
                    <a:gd name="T3" fmla="*/ 3 h 36"/>
                    <a:gd name="T4" fmla="*/ 10 w 31"/>
                    <a:gd name="T5" fmla="*/ 3 h 36"/>
                    <a:gd name="T6" fmla="*/ 6 w 31"/>
                    <a:gd name="T7" fmla="*/ 13 h 36"/>
                    <a:gd name="T8" fmla="*/ 6 w 31"/>
                    <a:gd name="T9" fmla="*/ 13 h 36"/>
                    <a:gd name="T10" fmla="*/ 6 w 31"/>
                    <a:gd name="T11" fmla="*/ 13 h 36"/>
                    <a:gd name="T12" fmla="*/ 6 w 31"/>
                    <a:gd name="T13" fmla="*/ 18 h 36"/>
                    <a:gd name="T14" fmla="*/ 7 w 31"/>
                    <a:gd name="T15" fmla="*/ 26 h 36"/>
                    <a:gd name="T16" fmla="*/ 7 w 31"/>
                    <a:gd name="T17" fmla="*/ 26 h 36"/>
                    <a:gd name="T18" fmla="*/ 2 w 31"/>
                    <a:gd name="T19" fmla="*/ 29 h 36"/>
                    <a:gd name="T20" fmla="*/ 2 w 31"/>
                    <a:gd name="T21" fmla="*/ 29 h 36"/>
                    <a:gd name="T22" fmla="*/ 2 w 31"/>
                    <a:gd name="T23" fmla="*/ 29 h 36"/>
                    <a:gd name="T24" fmla="*/ 0 w 31"/>
                    <a:gd name="T25" fmla="*/ 31 h 36"/>
                    <a:gd name="T26" fmla="*/ 0 w 31"/>
                    <a:gd name="T27" fmla="*/ 31 h 36"/>
                    <a:gd name="T28" fmla="*/ 0 w 31"/>
                    <a:gd name="T29" fmla="*/ 31 h 36"/>
                    <a:gd name="T30" fmla="*/ 7 w 31"/>
                    <a:gd name="T31" fmla="*/ 36 h 36"/>
                    <a:gd name="T32" fmla="*/ 7 w 31"/>
                    <a:gd name="T33" fmla="*/ 36 h 36"/>
                    <a:gd name="T34" fmla="*/ 7 w 31"/>
                    <a:gd name="T35" fmla="*/ 36 h 36"/>
                    <a:gd name="T36" fmla="*/ 14 w 31"/>
                    <a:gd name="T37" fmla="*/ 30 h 36"/>
                    <a:gd name="T38" fmla="*/ 18 w 31"/>
                    <a:gd name="T39" fmla="*/ 34 h 36"/>
                    <a:gd name="T40" fmla="*/ 18 w 31"/>
                    <a:gd name="T41" fmla="*/ 34 h 36"/>
                    <a:gd name="T42" fmla="*/ 20 w 31"/>
                    <a:gd name="T43" fmla="*/ 35 h 36"/>
                    <a:gd name="T44" fmla="*/ 20 w 31"/>
                    <a:gd name="T45" fmla="*/ 35 h 36"/>
                    <a:gd name="T46" fmla="*/ 23 w 31"/>
                    <a:gd name="T47" fmla="*/ 21 h 36"/>
                    <a:gd name="T48" fmla="*/ 23 w 31"/>
                    <a:gd name="T49" fmla="*/ 21 h 36"/>
                    <a:gd name="T50" fmla="*/ 23 w 31"/>
                    <a:gd name="T51" fmla="*/ 21 h 36"/>
                    <a:gd name="T52" fmla="*/ 25 w 31"/>
                    <a:gd name="T53" fmla="*/ 19 h 36"/>
                    <a:gd name="T54" fmla="*/ 18 w 31"/>
                    <a:gd name="T55" fmla="*/ 18 h 36"/>
                    <a:gd name="T56" fmla="*/ 28 w 31"/>
                    <a:gd name="T57" fmla="*/ 9 h 36"/>
                    <a:gd name="T58" fmla="*/ 28 w 31"/>
                    <a:gd name="T59" fmla="*/ 9 h 36"/>
                    <a:gd name="T60" fmla="*/ 25 w 31"/>
                    <a:gd name="T61" fmla="*/ 11 h 36"/>
                    <a:gd name="T62" fmla="*/ 18 w 31"/>
                    <a:gd name="T63" fmla="*/ 5 h 36"/>
                    <a:gd name="T64" fmla="*/ 18 w 31"/>
                    <a:gd name="T65" fmla="*/ 5 h 36"/>
                    <a:gd name="T66" fmla="*/ 15 w 31"/>
                    <a:gd name="T67" fmla="*/ 0 h 36"/>
                    <a:gd name="T68" fmla="*/ 15 w 31"/>
                    <a:gd name="T69" fmla="*/ 0 h 36"/>
                    <a:gd name="T70" fmla="*/ 15 w 31"/>
                    <a:gd name="T71" fmla="*/ 0 h 36"/>
                    <a:gd name="T72" fmla="*/ 15 w 31"/>
                    <a:gd name="T7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1" h="36">
                      <a:moveTo>
                        <a:pt x="15" y="0"/>
                      </a:moveTo>
                      <a:cubicBezTo>
                        <a:pt x="13" y="0"/>
                        <a:pt x="11" y="1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7"/>
                        <a:pt x="8" y="10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4"/>
                        <a:pt x="1" y="15"/>
                        <a:pt x="6" y="18"/>
                      </a:cubicBezTo>
                      <a:cubicBezTo>
                        <a:pt x="10" y="20"/>
                        <a:pt x="8" y="23"/>
                        <a:pt x="7" y="26"/>
                      </a:cubicBezTo>
                      <a:cubicBezTo>
                        <a:pt x="7" y="26"/>
                        <a:pt x="7" y="26"/>
                        <a:pt x="7" y="26"/>
                      </a:cubicBezTo>
                      <a:cubicBezTo>
                        <a:pt x="5" y="27"/>
                        <a:pt x="3" y="28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1" y="30"/>
                        <a:pt x="1" y="30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2" y="33"/>
                        <a:pt x="4" y="34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9" y="34"/>
                        <a:pt x="11" y="30"/>
                        <a:pt x="14" y="30"/>
                      </a:cubicBezTo>
                      <a:cubicBezTo>
                        <a:pt x="15" y="30"/>
                        <a:pt x="16" y="31"/>
                        <a:pt x="18" y="34"/>
                      </a:cubicBezTo>
                      <a:cubicBezTo>
                        <a:pt x="18" y="34"/>
                        <a:pt x="18" y="34"/>
                        <a:pt x="18" y="34"/>
                      </a:cubicBezTo>
                      <a:cubicBezTo>
                        <a:pt x="18" y="34"/>
                        <a:pt x="19" y="35"/>
                        <a:pt x="20" y="35"/>
                      </a:cubicBezTo>
                      <a:cubicBezTo>
                        <a:pt x="20" y="35"/>
                        <a:pt x="20" y="35"/>
                        <a:pt x="20" y="35"/>
                      </a:cubicBezTo>
                      <a:cubicBezTo>
                        <a:pt x="21" y="30"/>
                        <a:pt x="20" y="25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4" y="20"/>
                        <a:pt x="24" y="20"/>
                        <a:pt x="25" y="19"/>
                      </a:cubicBezTo>
                      <a:cubicBezTo>
                        <a:pt x="23" y="19"/>
                        <a:pt x="21" y="18"/>
                        <a:pt x="18" y="18"/>
                      </a:cubicBezTo>
                      <a:cubicBezTo>
                        <a:pt x="21" y="13"/>
                        <a:pt x="31" y="18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7" y="10"/>
                        <a:pt x="26" y="11"/>
                        <a:pt x="25" y="11"/>
                      </a:cubicBezTo>
                      <a:cubicBezTo>
                        <a:pt x="22" y="11"/>
                        <a:pt x="21" y="6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6" y="4"/>
                        <a:pt x="15" y="2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6023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0" name="Freeform 2806"/>
                <p:cNvSpPr/>
                <p:nvPr/>
              </p:nvSpPr>
              <p:spPr bwMode="auto">
                <a:xfrm>
                  <a:off x="4012" y="3935"/>
                  <a:ext cx="29" cy="34"/>
                </a:xfrm>
                <a:custGeom>
                  <a:avLst/>
                  <a:gdLst>
                    <a:gd name="T0" fmla="*/ 13 w 23"/>
                    <a:gd name="T1" fmla="*/ 0 h 27"/>
                    <a:gd name="T2" fmla="*/ 6 w 23"/>
                    <a:gd name="T3" fmla="*/ 6 h 27"/>
                    <a:gd name="T4" fmla="*/ 6 w 23"/>
                    <a:gd name="T5" fmla="*/ 6 h 27"/>
                    <a:gd name="T6" fmla="*/ 6 w 23"/>
                    <a:gd name="T7" fmla="*/ 6 h 27"/>
                    <a:gd name="T8" fmla="*/ 0 w 23"/>
                    <a:gd name="T9" fmla="*/ 18 h 27"/>
                    <a:gd name="T10" fmla="*/ 3 w 23"/>
                    <a:gd name="T11" fmla="*/ 19 h 27"/>
                    <a:gd name="T12" fmla="*/ 10 w 23"/>
                    <a:gd name="T13" fmla="*/ 15 h 27"/>
                    <a:gd name="T14" fmla="*/ 9 w 23"/>
                    <a:gd name="T15" fmla="*/ 26 h 27"/>
                    <a:gd name="T16" fmla="*/ 12 w 23"/>
                    <a:gd name="T17" fmla="*/ 27 h 27"/>
                    <a:gd name="T18" fmla="*/ 23 w 23"/>
                    <a:gd name="T19" fmla="*/ 22 h 27"/>
                    <a:gd name="T20" fmla="*/ 17 w 23"/>
                    <a:gd name="T21" fmla="*/ 4 h 27"/>
                    <a:gd name="T22" fmla="*/ 17 w 23"/>
                    <a:gd name="T23" fmla="*/ 4 h 27"/>
                    <a:gd name="T24" fmla="*/ 13 w 23"/>
                    <a:gd name="T25" fmla="*/ 0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3" h="27">
                      <a:moveTo>
                        <a:pt x="13" y="0"/>
                      </a:moveTo>
                      <a:cubicBezTo>
                        <a:pt x="10" y="0"/>
                        <a:pt x="8" y="4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4" y="10"/>
                        <a:pt x="2" y="14"/>
                        <a:pt x="0" y="18"/>
                      </a:cubicBezTo>
                      <a:cubicBezTo>
                        <a:pt x="1" y="19"/>
                        <a:pt x="2" y="19"/>
                        <a:pt x="3" y="19"/>
                      </a:cubicBezTo>
                      <a:cubicBezTo>
                        <a:pt x="6" y="19"/>
                        <a:pt x="8" y="16"/>
                        <a:pt x="10" y="15"/>
                      </a:cubicBezTo>
                      <a:cubicBezTo>
                        <a:pt x="12" y="19"/>
                        <a:pt x="4" y="23"/>
                        <a:pt x="9" y="26"/>
                      </a:cubicBezTo>
                      <a:cubicBezTo>
                        <a:pt x="10" y="27"/>
                        <a:pt x="11" y="27"/>
                        <a:pt x="12" y="27"/>
                      </a:cubicBezTo>
                      <a:cubicBezTo>
                        <a:pt x="15" y="27"/>
                        <a:pt x="18" y="23"/>
                        <a:pt x="23" y="22"/>
                      </a:cubicBezTo>
                      <a:cubicBezTo>
                        <a:pt x="13" y="17"/>
                        <a:pt x="17" y="1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5" y="1"/>
                        <a:pt x="14" y="0"/>
                        <a:pt x="13" y="0"/>
                      </a:cubicBezTo>
                    </a:path>
                  </a:pathLst>
                </a:custGeom>
                <a:solidFill>
                  <a:srgbClr val="4221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1" name="Freeform 2807"/>
                <p:cNvSpPr/>
                <p:nvPr/>
              </p:nvSpPr>
              <p:spPr bwMode="auto">
                <a:xfrm>
                  <a:off x="3999" y="3971"/>
                  <a:ext cx="33" cy="25"/>
                </a:xfrm>
                <a:custGeom>
                  <a:avLst/>
                  <a:gdLst>
                    <a:gd name="T0" fmla="*/ 13 w 26"/>
                    <a:gd name="T1" fmla="*/ 0 h 20"/>
                    <a:gd name="T2" fmla="*/ 12 w 26"/>
                    <a:gd name="T3" fmla="*/ 0 h 20"/>
                    <a:gd name="T4" fmla="*/ 3 w 26"/>
                    <a:gd name="T5" fmla="*/ 7 h 20"/>
                    <a:gd name="T6" fmla="*/ 0 w 26"/>
                    <a:gd name="T7" fmla="*/ 15 h 20"/>
                    <a:gd name="T8" fmla="*/ 2 w 26"/>
                    <a:gd name="T9" fmla="*/ 17 h 20"/>
                    <a:gd name="T10" fmla="*/ 2 w 26"/>
                    <a:gd name="T11" fmla="*/ 17 h 20"/>
                    <a:gd name="T12" fmla="*/ 8 w 26"/>
                    <a:gd name="T13" fmla="*/ 15 h 20"/>
                    <a:gd name="T14" fmla="*/ 26 w 26"/>
                    <a:gd name="T15" fmla="*/ 20 h 20"/>
                    <a:gd name="T16" fmla="*/ 26 w 26"/>
                    <a:gd name="T17" fmla="*/ 20 h 20"/>
                    <a:gd name="T18" fmla="*/ 20 w 26"/>
                    <a:gd name="T19" fmla="*/ 7 h 20"/>
                    <a:gd name="T20" fmla="*/ 13 w 26"/>
                    <a:gd name="T2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0">
                      <a:moveTo>
                        <a:pt x="1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8" y="0"/>
                        <a:pt x="5" y="3"/>
                        <a:pt x="3" y="7"/>
                      </a:cubicBezTo>
                      <a:cubicBezTo>
                        <a:pt x="2" y="9"/>
                        <a:pt x="1" y="12"/>
                        <a:pt x="0" y="15"/>
                      </a:cubicBezTo>
                      <a:cubicBezTo>
                        <a:pt x="1" y="16"/>
                        <a:pt x="1" y="16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4" y="16"/>
                        <a:pt x="6" y="15"/>
                        <a:pt x="8" y="15"/>
                      </a:cubicBezTo>
                      <a:cubicBezTo>
                        <a:pt x="14" y="15"/>
                        <a:pt x="20" y="18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4" y="16"/>
                        <a:pt x="22" y="11"/>
                        <a:pt x="20" y="7"/>
                      </a:cubicBezTo>
                      <a:cubicBezTo>
                        <a:pt x="18" y="4"/>
                        <a:pt x="17" y="0"/>
                        <a:pt x="13" y="0"/>
                      </a:cubicBezTo>
                    </a:path>
                  </a:pathLst>
                </a:custGeom>
                <a:solidFill>
                  <a:srgbClr val="642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2" name="Freeform 2808"/>
                <p:cNvSpPr/>
                <p:nvPr/>
              </p:nvSpPr>
              <p:spPr bwMode="auto">
                <a:xfrm>
                  <a:off x="3962" y="3930"/>
                  <a:ext cx="51" cy="29"/>
                </a:xfrm>
                <a:custGeom>
                  <a:avLst/>
                  <a:gdLst>
                    <a:gd name="T0" fmla="*/ 33 w 41"/>
                    <a:gd name="T1" fmla="*/ 0 h 23"/>
                    <a:gd name="T2" fmla="*/ 29 w 41"/>
                    <a:gd name="T3" fmla="*/ 0 h 23"/>
                    <a:gd name="T4" fmla="*/ 25 w 41"/>
                    <a:gd name="T5" fmla="*/ 1 h 23"/>
                    <a:gd name="T6" fmla="*/ 23 w 41"/>
                    <a:gd name="T7" fmla="*/ 1 h 23"/>
                    <a:gd name="T8" fmla="*/ 23 w 41"/>
                    <a:gd name="T9" fmla="*/ 1 h 23"/>
                    <a:gd name="T10" fmla="*/ 23 w 41"/>
                    <a:gd name="T11" fmla="*/ 1 h 23"/>
                    <a:gd name="T12" fmla="*/ 16 w 41"/>
                    <a:gd name="T13" fmla="*/ 14 h 23"/>
                    <a:gd name="T14" fmla="*/ 0 w 41"/>
                    <a:gd name="T15" fmla="*/ 20 h 23"/>
                    <a:gd name="T16" fmla="*/ 0 w 41"/>
                    <a:gd name="T17" fmla="*/ 20 h 23"/>
                    <a:gd name="T18" fmla="*/ 0 w 41"/>
                    <a:gd name="T19" fmla="*/ 20 h 23"/>
                    <a:gd name="T20" fmla="*/ 8 w 41"/>
                    <a:gd name="T21" fmla="*/ 23 h 23"/>
                    <a:gd name="T22" fmla="*/ 27 w 41"/>
                    <a:gd name="T23" fmla="*/ 13 h 23"/>
                    <a:gd name="T24" fmla="*/ 27 w 41"/>
                    <a:gd name="T25" fmla="*/ 13 h 23"/>
                    <a:gd name="T26" fmla="*/ 28 w 41"/>
                    <a:gd name="T27" fmla="*/ 13 h 23"/>
                    <a:gd name="T28" fmla="*/ 32 w 41"/>
                    <a:gd name="T29" fmla="*/ 9 h 23"/>
                    <a:gd name="T30" fmla="*/ 36 w 41"/>
                    <a:gd name="T31" fmla="*/ 4 h 23"/>
                    <a:gd name="T32" fmla="*/ 39 w 41"/>
                    <a:gd name="T33" fmla="*/ 5 h 23"/>
                    <a:gd name="T34" fmla="*/ 39 w 41"/>
                    <a:gd name="T35" fmla="*/ 5 h 23"/>
                    <a:gd name="T36" fmla="*/ 41 w 41"/>
                    <a:gd name="T37" fmla="*/ 3 h 23"/>
                    <a:gd name="T38" fmla="*/ 41 w 41"/>
                    <a:gd name="T39" fmla="*/ 3 h 23"/>
                    <a:gd name="T40" fmla="*/ 33 w 41"/>
                    <a:gd name="T4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1" h="23">
                      <a:moveTo>
                        <a:pt x="33" y="0"/>
                      </a:moveTo>
                      <a:cubicBezTo>
                        <a:pt x="32" y="0"/>
                        <a:pt x="30" y="0"/>
                        <a:pt x="29" y="0"/>
                      </a:cubicBezTo>
                      <a:cubicBezTo>
                        <a:pt x="27" y="1"/>
                        <a:pt x="26" y="1"/>
                        <a:pt x="25" y="1"/>
                      </a:cubicBezTo>
                      <a:cubicBezTo>
                        <a:pt x="24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6" y="8"/>
                        <a:pt x="21" y="11"/>
                        <a:pt x="16" y="14"/>
                      </a:cubicBezTo>
                      <a:cubicBezTo>
                        <a:pt x="11" y="16"/>
                        <a:pt x="5" y="18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3" y="23"/>
                        <a:pt x="5" y="23"/>
                        <a:pt x="8" y="23"/>
                      </a:cubicBezTo>
                      <a:cubicBezTo>
                        <a:pt x="15" y="23"/>
                        <a:pt x="20" y="15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31" y="13"/>
                        <a:pt x="32" y="11"/>
                        <a:pt x="32" y="9"/>
                      </a:cubicBezTo>
                      <a:cubicBezTo>
                        <a:pt x="33" y="7"/>
                        <a:pt x="34" y="4"/>
                        <a:pt x="36" y="4"/>
                      </a:cubicBezTo>
                      <a:cubicBezTo>
                        <a:pt x="37" y="4"/>
                        <a:pt x="38" y="4"/>
                        <a:pt x="39" y="5"/>
                      </a:cubicBezTo>
                      <a:cubicBezTo>
                        <a:pt x="39" y="5"/>
                        <a:pt x="39" y="5"/>
                        <a:pt x="39" y="5"/>
                      </a:cubicBezTo>
                      <a:cubicBezTo>
                        <a:pt x="40" y="4"/>
                        <a:pt x="40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8" y="1"/>
                        <a:pt x="36" y="0"/>
                        <a:pt x="33" y="0"/>
                      </a:cubicBezTo>
                    </a:path>
                  </a:pathLst>
                </a:custGeom>
                <a:solidFill>
                  <a:srgbClr val="6A27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3" name="Freeform 2809"/>
                <p:cNvSpPr>
                  <a:spLocks noEditPoints="1"/>
                </p:cNvSpPr>
                <p:nvPr/>
              </p:nvSpPr>
              <p:spPr bwMode="auto">
                <a:xfrm>
                  <a:off x="3970" y="3988"/>
                  <a:ext cx="32" cy="21"/>
                </a:xfrm>
                <a:custGeom>
                  <a:avLst/>
                  <a:gdLst>
                    <a:gd name="T0" fmla="*/ 0 w 25"/>
                    <a:gd name="T1" fmla="*/ 11 h 16"/>
                    <a:gd name="T2" fmla="*/ 0 w 25"/>
                    <a:gd name="T3" fmla="*/ 11 h 16"/>
                    <a:gd name="T4" fmla="*/ 0 w 25"/>
                    <a:gd name="T5" fmla="*/ 12 h 16"/>
                    <a:gd name="T6" fmla="*/ 0 w 25"/>
                    <a:gd name="T7" fmla="*/ 11 h 16"/>
                    <a:gd name="T8" fmla="*/ 11 w 25"/>
                    <a:gd name="T9" fmla="*/ 0 h 16"/>
                    <a:gd name="T10" fmla="*/ 10 w 25"/>
                    <a:gd name="T11" fmla="*/ 2 h 16"/>
                    <a:gd name="T12" fmla="*/ 10 w 25"/>
                    <a:gd name="T13" fmla="*/ 2 h 16"/>
                    <a:gd name="T14" fmla="*/ 1 w 25"/>
                    <a:gd name="T15" fmla="*/ 9 h 16"/>
                    <a:gd name="T16" fmla="*/ 0 w 25"/>
                    <a:gd name="T17" fmla="*/ 11 h 16"/>
                    <a:gd name="T18" fmla="*/ 1 w 25"/>
                    <a:gd name="T19" fmla="*/ 16 h 16"/>
                    <a:gd name="T20" fmla="*/ 2 w 25"/>
                    <a:gd name="T21" fmla="*/ 16 h 16"/>
                    <a:gd name="T22" fmla="*/ 6 w 25"/>
                    <a:gd name="T23" fmla="*/ 12 h 16"/>
                    <a:gd name="T24" fmla="*/ 6 w 25"/>
                    <a:gd name="T25" fmla="*/ 12 h 16"/>
                    <a:gd name="T26" fmla="*/ 25 w 25"/>
                    <a:gd name="T27" fmla="*/ 3 h 16"/>
                    <a:gd name="T28" fmla="*/ 25 w 25"/>
                    <a:gd name="T29" fmla="*/ 3 h 16"/>
                    <a:gd name="T30" fmla="*/ 23 w 25"/>
                    <a:gd name="T31" fmla="*/ 1 h 16"/>
                    <a:gd name="T32" fmla="*/ 23 w 25"/>
                    <a:gd name="T33" fmla="*/ 1 h 16"/>
                    <a:gd name="T34" fmla="*/ 21 w 25"/>
                    <a:gd name="T35" fmla="*/ 1 h 16"/>
                    <a:gd name="T36" fmla="*/ 18 w 25"/>
                    <a:gd name="T37" fmla="*/ 1 h 16"/>
                    <a:gd name="T38" fmla="*/ 16 w 25"/>
                    <a:gd name="T39" fmla="*/ 1 h 16"/>
                    <a:gd name="T40" fmla="*/ 11 w 25"/>
                    <a:gd name="T41" fmla="*/ 0 h 16"/>
                    <a:gd name="T42" fmla="*/ 11 w 25"/>
                    <a:gd name="T43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5" h="16">
                      <a:moveTo>
                        <a:pt x="0" y="11"/>
                      </a:move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1"/>
                      </a:cubicBezTo>
                      <a:moveTo>
                        <a:pt x="11" y="0"/>
                      </a:moveTo>
                      <a:cubicBezTo>
                        <a:pt x="11" y="0"/>
                        <a:pt x="10" y="1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8"/>
                        <a:pt x="5" y="8"/>
                        <a:pt x="1" y="9"/>
                      </a:cubicBezTo>
                      <a:cubicBezTo>
                        <a:pt x="1" y="10"/>
                        <a:pt x="0" y="10"/>
                        <a:pt x="0" y="11"/>
                      </a:cubicBezTo>
                      <a:cubicBezTo>
                        <a:pt x="0" y="13"/>
                        <a:pt x="1" y="16"/>
                        <a:pt x="1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4" y="16"/>
                        <a:pt x="4" y="13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13" y="10"/>
                        <a:pt x="19" y="7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4" y="2"/>
                        <a:pt x="24" y="2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1" y="1"/>
                        <a:pt x="21" y="1"/>
                      </a:cubicBezTo>
                      <a:cubicBezTo>
                        <a:pt x="20" y="1"/>
                        <a:pt x="19" y="1"/>
                        <a:pt x="18" y="1"/>
                      </a:cubicBezTo>
                      <a:cubicBezTo>
                        <a:pt x="18" y="1"/>
                        <a:pt x="17" y="1"/>
                        <a:pt x="16" y="1"/>
                      </a:cubicBezTo>
                      <a:cubicBezTo>
                        <a:pt x="14" y="1"/>
                        <a:pt x="13" y="1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7B2C2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4" name="Freeform 2810"/>
                <p:cNvSpPr/>
                <p:nvPr/>
              </p:nvSpPr>
              <p:spPr bwMode="auto">
                <a:xfrm>
                  <a:off x="4075" y="3923"/>
                  <a:ext cx="12" cy="11"/>
                </a:xfrm>
                <a:custGeom>
                  <a:avLst/>
                  <a:gdLst>
                    <a:gd name="T0" fmla="*/ 4 w 9"/>
                    <a:gd name="T1" fmla="*/ 0 h 9"/>
                    <a:gd name="T2" fmla="*/ 0 w 9"/>
                    <a:gd name="T3" fmla="*/ 7 h 9"/>
                    <a:gd name="T4" fmla="*/ 0 w 9"/>
                    <a:gd name="T5" fmla="*/ 7 h 9"/>
                    <a:gd name="T6" fmla="*/ 2 w 9"/>
                    <a:gd name="T7" fmla="*/ 9 h 9"/>
                    <a:gd name="T8" fmla="*/ 2 w 9"/>
                    <a:gd name="T9" fmla="*/ 9 h 9"/>
                    <a:gd name="T10" fmla="*/ 2 w 9"/>
                    <a:gd name="T11" fmla="*/ 9 h 9"/>
                    <a:gd name="T12" fmla="*/ 9 w 9"/>
                    <a:gd name="T13" fmla="*/ 4 h 9"/>
                    <a:gd name="T14" fmla="*/ 9 w 9"/>
                    <a:gd name="T15" fmla="*/ 4 h 9"/>
                    <a:gd name="T16" fmla="*/ 4 w 9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9">
                      <a:moveTo>
                        <a:pt x="4" y="0"/>
                      </a:moveTo>
                      <a:cubicBezTo>
                        <a:pt x="2" y="0"/>
                        <a:pt x="2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8"/>
                        <a:pt x="1" y="8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6" y="9"/>
                        <a:pt x="7" y="6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7" y="1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723D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5" name="Freeform 2811"/>
                <p:cNvSpPr/>
                <p:nvPr/>
              </p:nvSpPr>
              <p:spPr bwMode="auto">
                <a:xfrm>
                  <a:off x="4041" y="3933"/>
                  <a:ext cx="11" cy="10"/>
                </a:xfrm>
                <a:custGeom>
                  <a:avLst/>
                  <a:gdLst>
                    <a:gd name="T0" fmla="*/ 5 w 9"/>
                    <a:gd name="T1" fmla="*/ 0 h 8"/>
                    <a:gd name="T2" fmla="*/ 0 w 9"/>
                    <a:gd name="T3" fmla="*/ 6 h 8"/>
                    <a:gd name="T4" fmla="*/ 0 w 9"/>
                    <a:gd name="T5" fmla="*/ 6 h 8"/>
                    <a:gd name="T6" fmla="*/ 4 w 9"/>
                    <a:gd name="T7" fmla="*/ 8 h 8"/>
                    <a:gd name="T8" fmla="*/ 6 w 9"/>
                    <a:gd name="T9" fmla="*/ 7 h 8"/>
                    <a:gd name="T10" fmla="*/ 6 w 9"/>
                    <a:gd name="T11" fmla="*/ 7 h 8"/>
                    <a:gd name="T12" fmla="*/ 6 w 9"/>
                    <a:gd name="T13" fmla="*/ 1 h 8"/>
                    <a:gd name="T14" fmla="*/ 5 w 9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8">
                      <a:moveTo>
                        <a:pt x="5" y="0"/>
                      </a:moveTo>
                      <a:cubicBezTo>
                        <a:pt x="2" y="0"/>
                        <a:pt x="2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1" y="7"/>
                        <a:pt x="2" y="8"/>
                        <a:pt x="4" y="8"/>
                      </a:cubicBezTo>
                      <a:cubicBezTo>
                        <a:pt x="4" y="8"/>
                        <a:pt x="5" y="8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5"/>
                        <a:pt x="9" y="1"/>
                        <a:pt x="6" y="1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873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6" name="Freeform 2812"/>
                <p:cNvSpPr/>
                <p:nvPr/>
              </p:nvSpPr>
              <p:spPr bwMode="auto">
                <a:xfrm>
                  <a:off x="3926" y="3700"/>
                  <a:ext cx="87" cy="53"/>
                </a:xfrm>
                <a:custGeom>
                  <a:avLst/>
                  <a:gdLst>
                    <a:gd name="T0" fmla="*/ 37 w 69"/>
                    <a:gd name="T1" fmla="*/ 0 h 42"/>
                    <a:gd name="T2" fmla="*/ 31 w 69"/>
                    <a:gd name="T3" fmla="*/ 5 h 42"/>
                    <a:gd name="T4" fmla="*/ 24 w 69"/>
                    <a:gd name="T5" fmla="*/ 12 h 42"/>
                    <a:gd name="T6" fmla="*/ 16 w 69"/>
                    <a:gd name="T7" fmla="*/ 3 h 42"/>
                    <a:gd name="T8" fmla="*/ 16 w 69"/>
                    <a:gd name="T9" fmla="*/ 2 h 42"/>
                    <a:gd name="T10" fmla="*/ 16 w 69"/>
                    <a:gd name="T11" fmla="*/ 2 h 42"/>
                    <a:gd name="T12" fmla="*/ 11 w 69"/>
                    <a:gd name="T13" fmla="*/ 10 h 42"/>
                    <a:gd name="T14" fmla="*/ 9 w 69"/>
                    <a:gd name="T15" fmla="*/ 10 h 42"/>
                    <a:gd name="T16" fmla="*/ 9 w 69"/>
                    <a:gd name="T17" fmla="*/ 10 h 42"/>
                    <a:gd name="T18" fmla="*/ 5 w 69"/>
                    <a:gd name="T19" fmla="*/ 24 h 42"/>
                    <a:gd name="T20" fmla="*/ 14 w 69"/>
                    <a:gd name="T21" fmla="*/ 25 h 42"/>
                    <a:gd name="T22" fmla="*/ 6 w 69"/>
                    <a:gd name="T23" fmla="*/ 37 h 42"/>
                    <a:gd name="T24" fmla="*/ 10 w 69"/>
                    <a:gd name="T25" fmla="*/ 40 h 42"/>
                    <a:gd name="T26" fmla="*/ 13 w 69"/>
                    <a:gd name="T27" fmla="*/ 42 h 42"/>
                    <a:gd name="T28" fmla="*/ 19 w 69"/>
                    <a:gd name="T29" fmla="*/ 33 h 42"/>
                    <a:gd name="T30" fmla="*/ 19 w 69"/>
                    <a:gd name="T31" fmla="*/ 34 h 42"/>
                    <a:gd name="T32" fmla="*/ 19 w 69"/>
                    <a:gd name="T33" fmla="*/ 33 h 42"/>
                    <a:gd name="T34" fmla="*/ 25 w 69"/>
                    <a:gd name="T35" fmla="*/ 30 h 42"/>
                    <a:gd name="T36" fmla="*/ 29 w 69"/>
                    <a:gd name="T37" fmla="*/ 30 h 42"/>
                    <a:gd name="T38" fmla="*/ 32 w 69"/>
                    <a:gd name="T39" fmla="*/ 31 h 42"/>
                    <a:gd name="T40" fmla="*/ 35 w 69"/>
                    <a:gd name="T41" fmla="*/ 30 h 42"/>
                    <a:gd name="T42" fmla="*/ 53 w 69"/>
                    <a:gd name="T43" fmla="*/ 21 h 42"/>
                    <a:gd name="T44" fmla="*/ 53 w 69"/>
                    <a:gd name="T45" fmla="*/ 21 h 42"/>
                    <a:gd name="T46" fmla="*/ 58 w 69"/>
                    <a:gd name="T47" fmla="*/ 27 h 42"/>
                    <a:gd name="T48" fmla="*/ 58 w 69"/>
                    <a:gd name="T49" fmla="*/ 27 h 42"/>
                    <a:gd name="T50" fmla="*/ 61 w 69"/>
                    <a:gd name="T51" fmla="*/ 23 h 42"/>
                    <a:gd name="T52" fmla="*/ 61 w 69"/>
                    <a:gd name="T53" fmla="*/ 23 h 42"/>
                    <a:gd name="T54" fmla="*/ 61 w 69"/>
                    <a:gd name="T55" fmla="*/ 23 h 42"/>
                    <a:gd name="T56" fmla="*/ 69 w 69"/>
                    <a:gd name="T57" fmla="*/ 16 h 42"/>
                    <a:gd name="T58" fmla="*/ 68 w 69"/>
                    <a:gd name="T59" fmla="*/ 12 h 42"/>
                    <a:gd name="T60" fmla="*/ 68 w 69"/>
                    <a:gd name="T61" fmla="*/ 12 h 42"/>
                    <a:gd name="T62" fmla="*/ 58 w 69"/>
                    <a:gd name="T63" fmla="*/ 14 h 42"/>
                    <a:gd name="T64" fmla="*/ 51 w 69"/>
                    <a:gd name="T65" fmla="*/ 5 h 42"/>
                    <a:gd name="T66" fmla="*/ 48 w 69"/>
                    <a:gd name="T67" fmla="*/ 4 h 42"/>
                    <a:gd name="T68" fmla="*/ 44 w 69"/>
                    <a:gd name="T69" fmla="*/ 4 h 42"/>
                    <a:gd name="T70" fmla="*/ 44 w 69"/>
                    <a:gd name="T71" fmla="*/ 4 h 42"/>
                    <a:gd name="T72" fmla="*/ 37 w 69"/>
                    <a:gd name="T73" fmla="*/ 0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9" h="42">
                      <a:moveTo>
                        <a:pt x="37" y="0"/>
                      </a:moveTo>
                      <a:cubicBezTo>
                        <a:pt x="36" y="2"/>
                        <a:pt x="33" y="3"/>
                        <a:pt x="31" y="5"/>
                      </a:cubicBezTo>
                      <a:cubicBezTo>
                        <a:pt x="28" y="9"/>
                        <a:pt x="26" y="12"/>
                        <a:pt x="24" y="12"/>
                      </a:cubicBezTo>
                      <a:cubicBezTo>
                        <a:pt x="21" y="12"/>
                        <a:pt x="19" y="9"/>
                        <a:pt x="16" y="3"/>
                      </a:cubicBezTo>
                      <a:cubicBezTo>
                        <a:pt x="16" y="3"/>
                        <a:pt x="16" y="3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5" y="5"/>
                        <a:pt x="15" y="9"/>
                        <a:pt x="11" y="10"/>
                      </a:cubicBezTo>
                      <a:cubicBezTo>
                        <a:pt x="10" y="10"/>
                        <a:pt x="10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7" y="14"/>
                        <a:pt x="3" y="18"/>
                        <a:pt x="5" y="24"/>
                      </a:cubicBezTo>
                      <a:cubicBezTo>
                        <a:pt x="8" y="24"/>
                        <a:pt x="10" y="24"/>
                        <a:pt x="14" y="25"/>
                      </a:cubicBezTo>
                      <a:cubicBezTo>
                        <a:pt x="11" y="29"/>
                        <a:pt x="0" y="29"/>
                        <a:pt x="6" y="37"/>
                      </a:cubicBezTo>
                      <a:cubicBezTo>
                        <a:pt x="7" y="38"/>
                        <a:pt x="9" y="39"/>
                        <a:pt x="10" y="40"/>
                      </a:cubicBezTo>
                      <a:cubicBezTo>
                        <a:pt x="11" y="41"/>
                        <a:pt x="12" y="41"/>
                        <a:pt x="13" y="42"/>
                      </a:cubicBezTo>
                      <a:cubicBezTo>
                        <a:pt x="15" y="39"/>
                        <a:pt x="14" y="34"/>
                        <a:pt x="19" y="33"/>
                      </a:cubicBezTo>
                      <a:cubicBezTo>
                        <a:pt x="19" y="33"/>
                        <a:pt x="18" y="34"/>
                        <a:pt x="19" y="34"/>
                      </a:cubicBezTo>
                      <a:cubicBezTo>
                        <a:pt x="19" y="34"/>
                        <a:pt x="19" y="33"/>
                        <a:pt x="19" y="33"/>
                      </a:cubicBezTo>
                      <a:cubicBezTo>
                        <a:pt x="20" y="31"/>
                        <a:pt x="23" y="30"/>
                        <a:pt x="25" y="30"/>
                      </a:cubicBezTo>
                      <a:cubicBezTo>
                        <a:pt x="26" y="30"/>
                        <a:pt x="27" y="30"/>
                        <a:pt x="29" y="30"/>
                      </a:cubicBezTo>
                      <a:cubicBezTo>
                        <a:pt x="30" y="30"/>
                        <a:pt x="31" y="31"/>
                        <a:pt x="32" y="31"/>
                      </a:cubicBezTo>
                      <a:cubicBezTo>
                        <a:pt x="33" y="31"/>
                        <a:pt x="34" y="31"/>
                        <a:pt x="35" y="30"/>
                      </a:cubicBezTo>
                      <a:cubicBezTo>
                        <a:pt x="42" y="28"/>
                        <a:pt x="46" y="23"/>
                        <a:pt x="53" y="21"/>
                      </a:cubicBezTo>
                      <a:cubicBezTo>
                        <a:pt x="53" y="21"/>
                        <a:pt x="53" y="21"/>
                        <a:pt x="53" y="21"/>
                      </a:cubicBezTo>
                      <a:cubicBezTo>
                        <a:pt x="54" y="23"/>
                        <a:pt x="56" y="25"/>
                        <a:pt x="58" y="27"/>
                      </a:cubicBezTo>
                      <a:cubicBezTo>
                        <a:pt x="58" y="27"/>
                        <a:pt x="58" y="27"/>
                        <a:pt x="58" y="27"/>
                      </a:cubicBezTo>
                      <a:cubicBezTo>
                        <a:pt x="59" y="26"/>
                        <a:pt x="60" y="25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1" y="23"/>
                        <a:pt x="61" y="23"/>
                        <a:pt x="61" y="23"/>
                      </a:cubicBezTo>
                      <a:cubicBezTo>
                        <a:pt x="63" y="20"/>
                        <a:pt x="66" y="17"/>
                        <a:pt x="69" y="16"/>
                      </a:cubicBezTo>
                      <a:cubicBezTo>
                        <a:pt x="69" y="15"/>
                        <a:pt x="68" y="13"/>
                        <a:pt x="68" y="12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65" y="13"/>
                        <a:pt x="61" y="14"/>
                        <a:pt x="58" y="14"/>
                      </a:cubicBezTo>
                      <a:cubicBezTo>
                        <a:pt x="55" y="14"/>
                        <a:pt x="52" y="12"/>
                        <a:pt x="51" y="5"/>
                      </a:cubicBezTo>
                      <a:cubicBezTo>
                        <a:pt x="51" y="4"/>
                        <a:pt x="50" y="4"/>
                        <a:pt x="48" y="4"/>
                      </a:cubicBezTo>
                      <a:cubicBezTo>
                        <a:pt x="47" y="4"/>
                        <a:pt x="45" y="4"/>
                        <a:pt x="44" y="4"/>
                      </a:cubicBezTo>
                      <a:cubicBezTo>
                        <a:pt x="44" y="4"/>
                        <a:pt x="44" y="4"/>
                        <a:pt x="44" y="4"/>
                      </a:cubicBezTo>
                      <a:cubicBezTo>
                        <a:pt x="40" y="4"/>
                        <a:pt x="38" y="3"/>
                        <a:pt x="37" y="0"/>
                      </a:cubicBezTo>
                    </a:path>
                  </a:pathLst>
                </a:custGeom>
                <a:solidFill>
                  <a:srgbClr val="BC5B5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7" name="Freeform 2813"/>
                <p:cNvSpPr>
                  <a:spLocks noEditPoints="1"/>
                </p:cNvSpPr>
                <p:nvPr/>
              </p:nvSpPr>
              <p:spPr bwMode="auto">
                <a:xfrm>
                  <a:off x="4002" y="3734"/>
                  <a:ext cx="77" cy="45"/>
                </a:xfrm>
                <a:custGeom>
                  <a:avLst/>
                  <a:gdLst>
                    <a:gd name="T0" fmla="*/ 5 w 61"/>
                    <a:gd name="T1" fmla="*/ 25 h 36"/>
                    <a:gd name="T2" fmla="*/ 6 w 61"/>
                    <a:gd name="T3" fmla="*/ 26 h 36"/>
                    <a:gd name="T4" fmla="*/ 6 w 61"/>
                    <a:gd name="T5" fmla="*/ 26 h 36"/>
                    <a:gd name="T6" fmla="*/ 5 w 61"/>
                    <a:gd name="T7" fmla="*/ 25 h 36"/>
                    <a:gd name="T8" fmla="*/ 47 w 61"/>
                    <a:gd name="T9" fmla="*/ 0 h 36"/>
                    <a:gd name="T10" fmla="*/ 42 w 61"/>
                    <a:gd name="T11" fmla="*/ 2 h 36"/>
                    <a:gd name="T12" fmla="*/ 42 w 61"/>
                    <a:gd name="T13" fmla="*/ 2 h 36"/>
                    <a:gd name="T14" fmla="*/ 35 w 61"/>
                    <a:gd name="T15" fmla="*/ 7 h 36"/>
                    <a:gd name="T16" fmla="*/ 33 w 61"/>
                    <a:gd name="T17" fmla="*/ 7 h 36"/>
                    <a:gd name="T18" fmla="*/ 23 w 61"/>
                    <a:gd name="T19" fmla="*/ 5 h 36"/>
                    <a:gd name="T20" fmla="*/ 18 w 61"/>
                    <a:gd name="T21" fmla="*/ 5 h 36"/>
                    <a:gd name="T22" fmla="*/ 13 w 61"/>
                    <a:gd name="T23" fmla="*/ 5 h 36"/>
                    <a:gd name="T24" fmla="*/ 1 w 61"/>
                    <a:gd name="T25" fmla="*/ 2 h 36"/>
                    <a:gd name="T26" fmla="*/ 3 w 61"/>
                    <a:gd name="T27" fmla="*/ 12 h 36"/>
                    <a:gd name="T28" fmla="*/ 5 w 61"/>
                    <a:gd name="T29" fmla="*/ 25 h 36"/>
                    <a:gd name="T30" fmla="*/ 11 w 61"/>
                    <a:gd name="T31" fmla="*/ 23 h 36"/>
                    <a:gd name="T32" fmla="*/ 13 w 61"/>
                    <a:gd name="T33" fmla="*/ 23 h 36"/>
                    <a:gd name="T34" fmla="*/ 16 w 61"/>
                    <a:gd name="T35" fmla="*/ 23 h 36"/>
                    <a:gd name="T36" fmla="*/ 17 w 61"/>
                    <a:gd name="T37" fmla="*/ 23 h 36"/>
                    <a:gd name="T38" fmla="*/ 17 w 61"/>
                    <a:gd name="T39" fmla="*/ 23 h 36"/>
                    <a:gd name="T40" fmla="*/ 24 w 61"/>
                    <a:gd name="T41" fmla="*/ 19 h 36"/>
                    <a:gd name="T42" fmla="*/ 34 w 61"/>
                    <a:gd name="T43" fmla="*/ 26 h 36"/>
                    <a:gd name="T44" fmla="*/ 41 w 61"/>
                    <a:gd name="T45" fmla="*/ 36 h 36"/>
                    <a:gd name="T46" fmla="*/ 42 w 61"/>
                    <a:gd name="T47" fmla="*/ 34 h 36"/>
                    <a:gd name="T48" fmla="*/ 61 w 61"/>
                    <a:gd name="T49" fmla="*/ 14 h 36"/>
                    <a:gd name="T50" fmla="*/ 61 w 61"/>
                    <a:gd name="T51" fmla="*/ 13 h 36"/>
                    <a:gd name="T52" fmla="*/ 61 w 61"/>
                    <a:gd name="T53" fmla="*/ 12 h 36"/>
                    <a:gd name="T54" fmla="*/ 59 w 61"/>
                    <a:gd name="T55" fmla="*/ 11 h 36"/>
                    <a:gd name="T56" fmla="*/ 55 w 61"/>
                    <a:gd name="T57" fmla="*/ 10 h 36"/>
                    <a:gd name="T58" fmla="*/ 51 w 61"/>
                    <a:gd name="T59" fmla="*/ 12 h 36"/>
                    <a:gd name="T60" fmla="*/ 41 w 61"/>
                    <a:gd name="T61" fmla="*/ 16 h 36"/>
                    <a:gd name="T62" fmla="*/ 38 w 61"/>
                    <a:gd name="T63" fmla="*/ 16 h 36"/>
                    <a:gd name="T64" fmla="*/ 49 w 61"/>
                    <a:gd name="T65" fmla="*/ 0 h 36"/>
                    <a:gd name="T66" fmla="*/ 47 w 61"/>
                    <a:gd name="T67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1" h="36">
                      <a:moveTo>
                        <a:pt x="5" y="25"/>
                      </a:moveTo>
                      <a:cubicBezTo>
                        <a:pt x="6" y="25"/>
                        <a:pt x="6" y="26"/>
                        <a:pt x="6" y="26"/>
                      </a:cubicBezTo>
                      <a:cubicBezTo>
                        <a:pt x="6" y="26"/>
                        <a:pt x="6" y="26"/>
                        <a:pt x="6" y="26"/>
                      </a:cubicBezTo>
                      <a:cubicBezTo>
                        <a:pt x="5" y="25"/>
                        <a:pt x="5" y="25"/>
                        <a:pt x="5" y="25"/>
                      </a:cubicBezTo>
                      <a:moveTo>
                        <a:pt x="47" y="0"/>
                      </a:moveTo>
                      <a:cubicBezTo>
                        <a:pt x="45" y="0"/>
                        <a:pt x="43" y="1"/>
                        <a:pt x="42" y="2"/>
                      </a:cubicBezTo>
                      <a:cubicBezTo>
                        <a:pt x="42" y="2"/>
                        <a:pt x="42" y="2"/>
                        <a:pt x="42" y="2"/>
                      </a:cubicBezTo>
                      <a:cubicBezTo>
                        <a:pt x="40" y="4"/>
                        <a:pt x="37" y="7"/>
                        <a:pt x="35" y="7"/>
                      </a:cubicBezTo>
                      <a:cubicBezTo>
                        <a:pt x="34" y="7"/>
                        <a:pt x="34" y="7"/>
                        <a:pt x="33" y="7"/>
                      </a:cubicBezTo>
                      <a:cubicBezTo>
                        <a:pt x="30" y="5"/>
                        <a:pt x="26" y="5"/>
                        <a:pt x="23" y="5"/>
                      </a:cubicBezTo>
                      <a:cubicBezTo>
                        <a:pt x="21" y="5"/>
                        <a:pt x="19" y="5"/>
                        <a:pt x="18" y="5"/>
                      </a:cubicBezTo>
                      <a:cubicBezTo>
                        <a:pt x="16" y="5"/>
                        <a:pt x="14" y="5"/>
                        <a:pt x="13" y="5"/>
                      </a:cubicBezTo>
                      <a:cubicBezTo>
                        <a:pt x="9" y="5"/>
                        <a:pt x="5" y="5"/>
                        <a:pt x="1" y="2"/>
                      </a:cubicBezTo>
                      <a:cubicBezTo>
                        <a:pt x="4" y="5"/>
                        <a:pt x="5" y="8"/>
                        <a:pt x="3" y="12"/>
                      </a:cubicBezTo>
                      <a:cubicBezTo>
                        <a:pt x="1" y="17"/>
                        <a:pt x="0" y="22"/>
                        <a:pt x="5" y="25"/>
                      </a:cubicBezTo>
                      <a:cubicBezTo>
                        <a:pt x="7" y="23"/>
                        <a:pt x="9" y="23"/>
                        <a:pt x="11" y="23"/>
                      </a:cubicBezTo>
                      <a:cubicBezTo>
                        <a:pt x="12" y="23"/>
                        <a:pt x="13" y="23"/>
                        <a:pt x="13" y="23"/>
                      </a:cubicBezTo>
                      <a:cubicBezTo>
                        <a:pt x="14" y="23"/>
                        <a:pt x="15" y="23"/>
                        <a:pt x="16" y="23"/>
                      </a:cubicBezTo>
                      <a:cubicBezTo>
                        <a:pt x="16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20" y="20"/>
                        <a:pt x="22" y="19"/>
                        <a:pt x="24" y="19"/>
                      </a:cubicBezTo>
                      <a:cubicBezTo>
                        <a:pt x="28" y="19"/>
                        <a:pt x="31" y="22"/>
                        <a:pt x="34" y="26"/>
                      </a:cubicBezTo>
                      <a:cubicBezTo>
                        <a:pt x="36" y="29"/>
                        <a:pt x="36" y="34"/>
                        <a:pt x="41" y="36"/>
                      </a:cubicBezTo>
                      <a:cubicBezTo>
                        <a:pt x="41" y="35"/>
                        <a:pt x="42" y="35"/>
                        <a:pt x="42" y="34"/>
                      </a:cubicBezTo>
                      <a:cubicBezTo>
                        <a:pt x="43" y="22"/>
                        <a:pt x="52" y="17"/>
                        <a:pt x="61" y="14"/>
                      </a:cubicBezTo>
                      <a:cubicBezTo>
                        <a:pt x="61" y="13"/>
                        <a:pt x="61" y="13"/>
                        <a:pt x="61" y="13"/>
                      </a:cubicBezTo>
                      <a:cubicBezTo>
                        <a:pt x="61" y="13"/>
                        <a:pt x="61" y="13"/>
                        <a:pt x="61" y="12"/>
                      </a:cubicBezTo>
                      <a:cubicBezTo>
                        <a:pt x="60" y="12"/>
                        <a:pt x="59" y="12"/>
                        <a:pt x="59" y="11"/>
                      </a:cubicBezTo>
                      <a:cubicBezTo>
                        <a:pt x="58" y="11"/>
                        <a:pt x="56" y="10"/>
                        <a:pt x="55" y="10"/>
                      </a:cubicBezTo>
                      <a:cubicBezTo>
                        <a:pt x="54" y="10"/>
                        <a:pt x="53" y="10"/>
                        <a:pt x="51" y="12"/>
                      </a:cubicBezTo>
                      <a:cubicBezTo>
                        <a:pt x="49" y="15"/>
                        <a:pt x="45" y="16"/>
                        <a:pt x="41" y="16"/>
                      </a:cubicBezTo>
                      <a:cubicBezTo>
                        <a:pt x="40" y="16"/>
                        <a:pt x="39" y="16"/>
                        <a:pt x="38" y="16"/>
                      </a:cubicBezTo>
                      <a:cubicBezTo>
                        <a:pt x="43" y="10"/>
                        <a:pt x="48" y="7"/>
                        <a:pt x="49" y="0"/>
                      </a:cubicBezTo>
                      <a:cubicBezTo>
                        <a:pt x="48" y="0"/>
                        <a:pt x="48" y="0"/>
                        <a:pt x="47" y="0"/>
                      </a:cubicBezTo>
                    </a:path>
                  </a:pathLst>
                </a:custGeom>
                <a:solidFill>
                  <a:srgbClr val="803E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8" name="Freeform 2814"/>
                <p:cNvSpPr/>
                <p:nvPr/>
              </p:nvSpPr>
              <p:spPr bwMode="auto">
                <a:xfrm>
                  <a:off x="4004" y="3692"/>
                  <a:ext cx="36" cy="28"/>
                </a:xfrm>
                <a:custGeom>
                  <a:avLst/>
                  <a:gdLst>
                    <a:gd name="T0" fmla="*/ 12 w 28"/>
                    <a:gd name="T1" fmla="*/ 0 h 22"/>
                    <a:gd name="T2" fmla="*/ 9 w 28"/>
                    <a:gd name="T3" fmla="*/ 0 h 22"/>
                    <a:gd name="T4" fmla="*/ 9 w 28"/>
                    <a:gd name="T5" fmla="*/ 0 h 22"/>
                    <a:gd name="T6" fmla="*/ 4 w 28"/>
                    <a:gd name="T7" fmla="*/ 9 h 22"/>
                    <a:gd name="T8" fmla="*/ 0 w 28"/>
                    <a:gd name="T9" fmla="*/ 8 h 22"/>
                    <a:gd name="T10" fmla="*/ 6 w 28"/>
                    <a:gd name="T11" fmla="*/ 18 h 22"/>
                    <a:gd name="T12" fmla="*/ 6 w 28"/>
                    <a:gd name="T13" fmla="*/ 18 h 22"/>
                    <a:gd name="T14" fmla="*/ 6 w 28"/>
                    <a:gd name="T15" fmla="*/ 18 h 22"/>
                    <a:gd name="T16" fmla="*/ 7 w 28"/>
                    <a:gd name="T17" fmla="*/ 22 h 22"/>
                    <a:gd name="T18" fmla="*/ 7 w 28"/>
                    <a:gd name="T19" fmla="*/ 22 h 22"/>
                    <a:gd name="T20" fmla="*/ 8 w 28"/>
                    <a:gd name="T21" fmla="*/ 22 h 22"/>
                    <a:gd name="T22" fmla="*/ 28 w 28"/>
                    <a:gd name="T23" fmla="*/ 14 h 22"/>
                    <a:gd name="T24" fmla="*/ 28 w 28"/>
                    <a:gd name="T25" fmla="*/ 14 h 22"/>
                    <a:gd name="T26" fmla="*/ 28 w 28"/>
                    <a:gd name="T27" fmla="*/ 10 h 22"/>
                    <a:gd name="T28" fmla="*/ 28 w 28"/>
                    <a:gd name="T29" fmla="*/ 10 h 22"/>
                    <a:gd name="T30" fmla="*/ 20 w 28"/>
                    <a:gd name="T31" fmla="*/ 8 h 22"/>
                    <a:gd name="T32" fmla="*/ 20 w 28"/>
                    <a:gd name="T33" fmla="*/ 8 h 22"/>
                    <a:gd name="T34" fmla="*/ 20 w 28"/>
                    <a:gd name="T35" fmla="*/ 8 h 22"/>
                    <a:gd name="T36" fmla="*/ 12 w 28"/>
                    <a:gd name="T3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" h="22">
                      <a:moveTo>
                        <a:pt x="12" y="0"/>
                      </a:moveTo>
                      <a:cubicBezTo>
                        <a:pt x="11" y="0"/>
                        <a:pt x="10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5" y="1"/>
                        <a:pt x="8" y="9"/>
                        <a:pt x="4" y="9"/>
                      </a:cubicBezTo>
                      <a:cubicBezTo>
                        <a:pt x="3" y="9"/>
                        <a:pt x="2" y="8"/>
                        <a:pt x="0" y="8"/>
                      </a:cubicBezTo>
                      <a:cubicBezTo>
                        <a:pt x="4" y="10"/>
                        <a:pt x="6" y="14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9"/>
                        <a:pt x="7" y="21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8" y="22"/>
                        <a:pt x="8" y="22"/>
                      </a:cubicBezTo>
                      <a:cubicBezTo>
                        <a:pt x="16" y="22"/>
                        <a:pt x="21" y="15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3"/>
                        <a:pt x="28" y="11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5" y="9"/>
                        <a:pt x="22" y="9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8" y="4"/>
                        <a:pt x="17" y="0"/>
                        <a:pt x="12" y="0"/>
                      </a:cubicBezTo>
                    </a:path>
                  </a:pathLst>
                </a:custGeom>
                <a:solidFill>
                  <a:srgbClr val="83493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29" name="Freeform 2815"/>
                <p:cNvSpPr/>
                <p:nvPr/>
              </p:nvSpPr>
              <p:spPr bwMode="auto">
                <a:xfrm>
                  <a:off x="3986" y="3726"/>
                  <a:ext cx="24" cy="43"/>
                </a:xfrm>
                <a:custGeom>
                  <a:avLst/>
                  <a:gdLst>
                    <a:gd name="T0" fmla="*/ 6 w 19"/>
                    <a:gd name="T1" fmla="*/ 0 h 34"/>
                    <a:gd name="T2" fmla="*/ 6 w 19"/>
                    <a:gd name="T3" fmla="*/ 0 h 34"/>
                    <a:gd name="T4" fmla="*/ 6 w 19"/>
                    <a:gd name="T5" fmla="*/ 0 h 34"/>
                    <a:gd name="T6" fmla="*/ 9 w 19"/>
                    <a:gd name="T7" fmla="*/ 23 h 34"/>
                    <a:gd name="T8" fmla="*/ 10 w 19"/>
                    <a:gd name="T9" fmla="*/ 31 h 34"/>
                    <a:gd name="T10" fmla="*/ 12 w 19"/>
                    <a:gd name="T11" fmla="*/ 33 h 34"/>
                    <a:gd name="T12" fmla="*/ 18 w 19"/>
                    <a:gd name="T13" fmla="*/ 34 h 34"/>
                    <a:gd name="T14" fmla="*/ 19 w 19"/>
                    <a:gd name="T15" fmla="*/ 32 h 34"/>
                    <a:gd name="T16" fmla="*/ 18 w 19"/>
                    <a:gd name="T17" fmla="*/ 31 h 34"/>
                    <a:gd name="T18" fmla="*/ 18 w 19"/>
                    <a:gd name="T19" fmla="*/ 31 h 34"/>
                    <a:gd name="T20" fmla="*/ 18 w 19"/>
                    <a:gd name="T21" fmla="*/ 31 h 34"/>
                    <a:gd name="T22" fmla="*/ 16 w 19"/>
                    <a:gd name="T23" fmla="*/ 18 h 34"/>
                    <a:gd name="T24" fmla="*/ 14 w 19"/>
                    <a:gd name="T25" fmla="*/ 8 h 34"/>
                    <a:gd name="T26" fmla="*/ 13 w 19"/>
                    <a:gd name="T27" fmla="*/ 8 h 34"/>
                    <a:gd name="T28" fmla="*/ 11 w 19"/>
                    <a:gd name="T29" fmla="*/ 6 h 34"/>
                    <a:gd name="T30" fmla="*/ 11 w 19"/>
                    <a:gd name="T31" fmla="*/ 6 h 34"/>
                    <a:gd name="T32" fmla="*/ 6 w 19"/>
                    <a:gd name="T3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34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0" y="8"/>
                        <a:pt x="0" y="16"/>
                        <a:pt x="9" y="23"/>
                      </a:cubicBezTo>
                      <a:cubicBezTo>
                        <a:pt x="12" y="26"/>
                        <a:pt x="10" y="29"/>
                        <a:pt x="10" y="31"/>
                      </a:cubicBezTo>
                      <a:cubicBezTo>
                        <a:pt x="10" y="32"/>
                        <a:pt x="11" y="33"/>
                        <a:pt x="12" y="33"/>
                      </a:cubicBezTo>
                      <a:cubicBezTo>
                        <a:pt x="14" y="33"/>
                        <a:pt x="16" y="34"/>
                        <a:pt x="18" y="34"/>
                      </a:cubicBezTo>
                      <a:cubicBezTo>
                        <a:pt x="18" y="33"/>
                        <a:pt x="19" y="32"/>
                        <a:pt x="19" y="32"/>
                      </a:cubicBezTo>
                      <a:cubicBezTo>
                        <a:pt x="19" y="32"/>
                        <a:pt x="19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8" y="31"/>
                        <a:pt x="18" y="31"/>
                        <a:pt x="18" y="31"/>
                      </a:cubicBezTo>
                      <a:cubicBezTo>
                        <a:pt x="13" y="28"/>
                        <a:pt x="14" y="23"/>
                        <a:pt x="16" y="18"/>
                      </a:cubicBezTo>
                      <a:cubicBezTo>
                        <a:pt x="18" y="14"/>
                        <a:pt x="17" y="11"/>
                        <a:pt x="14" y="8"/>
                      </a:cubicBezTo>
                      <a:cubicBezTo>
                        <a:pt x="14" y="8"/>
                        <a:pt x="13" y="8"/>
                        <a:pt x="13" y="8"/>
                      </a:cubicBezTo>
                      <a:cubicBezTo>
                        <a:pt x="12" y="7"/>
                        <a:pt x="11" y="7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9" y="4"/>
                        <a:pt x="7" y="2"/>
                        <a:pt x="6" y="0"/>
                      </a:cubicBezTo>
                    </a:path>
                  </a:pathLst>
                </a:custGeom>
                <a:solidFill>
                  <a:srgbClr val="8D3D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0" name="Freeform 2816"/>
                <p:cNvSpPr>
                  <a:spLocks noEditPoints="1"/>
                </p:cNvSpPr>
                <p:nvPr/>
              </p:nvSpPr>
              <p:spPr bwMode="auto">
                <a:xfrm>
                  <a:off x="4003" y="3710"/>
                  <a:ext cx="37" cy="25"/>
                </a:xfrm>
                <a:custGeom>
                  <a:avLst/>
                  <a:gdLst>
                    <a:gd name="T0" fmla="*/ 29 w 29"/>
                    <a:gd name="T1" fmla="*/ 0 h 20"/>
                    <a:gd name="T2" fmla="*/ 9 w 29"/>
                    <a:gd name="T3" fmla="*/ 8 h 20"/>
                    <a:gd name="T4" fmla="*/ 8 w 29"/>
                    <a:gd name="T5" fmla="*/ 8 h 20"/>
                    <a:gd name="T6" fmla="*/ 8 w 29"/>
                    <a:gd name="T7" fmla="*/ 8 h 20"/>
                    <a:gd name="T8" fmla="*/ 0 w 29"/>
                    <a:gd name="T9" fmla="*/ 15 h 20"/>
                    <a:gd name="T10" fmla="*/ 0 w 29"/>
                    <a:gd name="T11" fmla="*/ 15 h 20"/>
                    <a:gd name="T12" fmla="*/ 15 w 29"/>
                    <a:gd name="T13" fmla="*/ 20 h 20"/>
                    <a:gd name="T14" fmla="*/ 29 w 29"/>
                    <a:gd name="T15" fmla="*/ 0 h 20"/>
                    <a:gd name="T16" fmla="*/ 29 w 29"/>
                    <a:gd name="T17" fmla="*/ 0 h 20"/>
                    <a:gd name="T18" fmla="*/ 29 w 29"/>
                    <a:gd name="T19" fmla="*/ 0 h 20"/>
                    <a:gd name="T20" fmla="*/ 29 w 29"/>
                    <a:gd name="T21" fmla="*/ 0 h 20"/>
                    <a:gd name="T22" fmla="*/ 29 w 29"/>
                    <a:gd name="T23" fmla="*/ 0 h 20"/>
                    <a:gd name="T24" fmla="*/ 29 w 29"/>
                    <a:gd name="T25" fmla="*/ 0 h 20"/>
                    <a:gd name="T26" fmla="*/ 29 w 29"/>
                    <a:gd name="T2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20">
                      <a:moveTo>
                        <a:pt x="29" y="0"/>
                      </a:moveTo>
                      <a:cubicBezTo>
                        <a:pt x="22" y="1"/>
                        <a:pt x="17" y="8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5" y="9"/>
                        <a:pt x="2" y="12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18"/>
                        <a:pt x="12" y="20"/>
                        <a:pt x="15" y="20"/>
                      </a:cubicBezTo>
                      <a:cubicBezTo>
                        <a:pt x="20" y="20"/>
                        <a:pt x="22" y="15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moveTo>
                        <a:pt x="29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</a:path>
                  </a:pathLst>
                </a:custGeom>
                <a:solidFill>
                  <a:srgbClr val="7D3D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1" name="Freeform 2817"/>
                <p:cNvSpPr/>
                <p:nvPr/>
              </p:nvSpPr>
              <p:spPr bwMode="auto">
                <a:xfrm>
                  <a:off x="3994" y="3681"/>
                  <a:ext cx="22" cy="24"/>
                </a:xfrm>
                <a:custGeom>
                  <a:avLst/>
                  <a:gdLst>
                    <a:gd name="T0" fmla="*/ 17 w 17"/>
                    <a:gd name="T1" fmla="*/ 0 h 19"/>
                    <a:gd name="T2" fmla="*/ 0 w 17"/>
                    <a:gd name="T3" fmla="*/ 14 h 19"/>
                    <a:gd name="T4" fmla="*/ 0 w 17"/>
                    <a:gd name="T5" fmla="*/ 14 h 19"/>
                    <a:gd name="T6" fmla="*/ 5 w 17"/>
                    <a:gd name="T7" fmla="*/ 19 h 19"/>
                    <a:gd name="T8" fmla="*/ 8 w 17"/>
                    <a:gd name="T9" fmla="*/ 17 h 19"/>
                    <a:gd name="T10" fmla="*/ 8 w 17"/>
                    <a:gd name="T11" fmla="*/ 17 h 19"/>
                    <a:gd name="T12" fmla="*/ 12 w 17"/>
                    <a:gd name="T13" fmla="*/ 18 h 19"/>
                    <a:gd name="T14" fmla="*/ 17 w 17"/>
                    <a:gd name="T15" fmla="*/ 9 h 19"/>
                    <a:gd name="T16" fmla="*/ 17 w 17"/>
                    <a:gd name="T17" fmla="*/ 9 h 19"/>
                    <a:gd name="T18" fmla="*/ 17 w 17"/>
                    <a:gd name="T19" fmla="*/ 0 h 19"/>
                    <a:gd name="T20" fmla="*/ 17 w 17"/>
                    <a:gd name="T21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7" h="19">
                      <a:moveTo>
                        <a:pt x="17" y="0"/>
                      </a:moveTo>
                      <a:cubicBezTo>
                        <a:pt x="10" y="3"/>
                        <a:pt x="0" y="3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2" y="16"/>
                        <a:pt x="3" y="19"/>
                        <a:pt x="5" y="19"/>
                      </a:cubicBezTo>
                      <a:cubicBezTo>
                        <a:pt x="6" y="19"/>
                        <a:pt x="7" y="18"/>
                        <a:pt x="8" y="17"/>
                      </a:cubicBezTo>
                      <a:cubicBezTo>
                        <a:pt x="8" y="17"/>
                        <a:pt x="8" y="17"/>
                        <a:pt x="8" y="17"/>
                      </a:cubicBezTo>
                      <a:cubicBezTo>
                        <a:pt x="10" y="17"/>
                        <a:pt x="11" y="18"/>
                        <a:pt x="12" y="18"/>
                      </a:cubicBezTo>
                      <a:cubicBezTo>
                        <a:pt x="16" y="18"/>
                        <a:pt x="13" y="10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6"/>
                        <a:pt x="17" y="3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</a:path>
                  </a:pathLst>
                </a:custGeom>
                <a:solidFill>
                  <a:srgbClr val="93534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2" name="Freeform 2818"/>
                <p:cNvSpPr/>
                <p:nvPr/>
              </p:nvSpPr>
              <p:spPr bwMode="auto">
                <a:xfrm>
                  <a:off x="4049" y="3693"/>
                  <a:ext cx="15" cy="15"/>
                </a:xfrm>
                <a:custGeom>
                  <a:avLst/>
                  <a:gdLst>
                    <a:gd name="T0" fmla="*/ 0 w 12"/>
                    <a:gd name="T1" fmla="*/ 0 h 12"/>
                    <a:gd name="T2" fmla="*/ 9 w 12"/>
                    <a:gd name="T3" fmla="*/ 12 h 12"/>
                    <a:gd name="T4" fmla="*/ 9 w 12"/>
                    <a:gd name="T5" fmla="*/ 12 h 12"/>
                    <a:gd name="T6" fmla="*/ 12 w 12"/>
                    <a:gd name="T7" fmla="*/ 10 h 12"/>
                    <a:gd name="T8" fmla="*/ 0 w 12"/>
                    <a:gd name="T9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12">
                      <a:moveTo>
                        <a:pt x="0" y="0"/>
                      </a:moveTo>
                      <a:cubicBezTo>
                        <a:pt x="1" y="6"/>
                        <a:pt x="2" y="11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1" y="12"/>
                        <a:pt x="12" y="12"/>
                        <a:pt x="12" y="10"/>
                      </a:cubicBezTo>
                      <a:cubicBezTo>
                        <a:pt x="11" y="4"/>
                        <a:pt x="6" y="2"/>
                        <a:pt x="0" y="0"/>
                      </a:cubicBezTo>
                    </a:path>
                  </a:pathLst>
                </a:custGeom>
                <a:solidFill>
                  <a:srgbClr val="7342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3" name="Freeform 2819"/>
                <p:cNvSpPr/>
                <p:nvPr/>
              </p:nvSpPr>
              <p:spPr bwMode="auto">
                <a:xfrm>
                  <a:off x="4030" y="3697"/>
                  <a:ext cx="12" cy="8"/>
                </a:xfrm>
                <a:custGeom>
                  <a:avLst/>
                  <a:gdLst>
                    <a:gd name="T0" fmla="*/ 5 w 10"/>
                    <a:gd name="T1" fmla="*/ 0 h 6"/>
                    <a:gd name="T2" fmla="*/ 0 w 10"/>
                    <a:gd name="T3" fmla="*/ 4 h 6"/>
                    <a:gd name="T4" fmla="*/ 0 w 10"/>
                    <a:gd name="T5" fmla="*/ 4 h 6"/>
                    <a:gd name="T6" fmla="*/ 8 w 10"/>
                    <a:gd name="T7" fmla="*/ 6 h 6"/>
                    <a:gd name="T8" fmla="*/ 8 w 10"/>
                    <a:gd name="T9" fmla="*/ 6 h 6"/>
                    <a:gd name="T10" fmla="*/ 7 w 10"/>
                    <a:gd name="T11" fmla="*/ 1 h 6"/>
                    <a:gd name="T12" fmla="*/ 5 w 10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6">
                      <a:moveTo>
                        <a:pt x="5" y="0"/>
                      </a:moveTo>
                      <a:cubicBezTo>
                        <a:pt x="3" y="0"/>
                        <a:pt x="1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5" y="5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9" y="4"/>
                        <a:pt x="10" y="2"/>
                        <a:pt x="7" y="1"/>
                      </a:cubicBezTo>
                      <a:cubicBezTo>
                        <a:pt x="6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946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4" name="Freeform 2820"/>
                <p:cNvSpPr/>
                <p:nvPr/>
              </p:nvSpPr>
              <p:spPr bwMode="auto">
                <a:xfrm>
                  <a:off x="4060" y="3722"/>
                  <a:ext cx="11" cy="13"/>
                </a:xfrm>
                <a:custGeom>
                  <a:avLst/>
                  <a:gdLst>
                    <a:gd name="T0" fmla="*/ 3 w 9"/>
                    <a:gd name="T1" fmla="*/ 0 h 10"/>
                    <a:gd name="T2" fmla="*/ 3 w 9"/>
                    <a:gd name="T3" fmla="*/ 0 h 10"/>
                    <a:gd name="T4" fmla="*/ 0 w 9"/>
                    <a:gd name="T5" fmla="*/ 1 h 10"/>
                    <a:gd name="T6" fmla="*/ 0 w 9"/>
                    <a:gd name="T7" fmla="*/ 1 h 10"/>
                    <a:gd name="T8" fmla="*/ 9 w 9"/>
                    <a:gd name="T9" fmla="*/ 10 h 10"/>
                    <a:gd name="T10" fmla="*/ 9 w 9"/>
                    <a:gd name="T11" fmla="*/ 10 h 10"/>
                    <a:gd name="T12" fmla="*/ 8 w 9"/>
                    <a:gd name="T13" fmla="*/ 6 h 10"/>
                    <a:gd name="T14" fmla="*/ 8 w 9"/>
                    <a:gd name="T15" fmla="*/ 6 h 10"/>
                    <a:gd name="T16" fmla="*/ 3 w 9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10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6"/>
                        <a:pt x="6" y="7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9"/>
                        <a:pt x="9" y="7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4"/>
                        <a:pt x="5" y="2"/>
                        <a:pt x="3" y="0"/>
                      </a:cubicBezTo>
                    </a:path>
                  </a:pathLst>
                </a:custGeom>
                <a:solidFill>
                  <a:srgbClr val="B376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5" name="Freeform 2821"/>
                <p:cNvSpPr/>
                <p:nvPr/>
              </p:nvSpPr>
              <p:spPr bwMode="auto">
                <a:xfrm>
                  <a:off x="4064" y="3720"/>
                  <a:ext cx="10" cy="10"/>
                </a:xfrm>
                <a:custGeom>
                  <a:avLst/>
                  <a:gdLst>
                    <a:gd name="T0" fmla="*/ 2 w 8"/>
                    <a:gd name="T1" fmla="*/ 0 h 8"/>
                    <a:gd name="T2" fmla="*/ 2 w 8"/>
                    <a:gd name="T3" fmla="*/ 0 h 8"/>
                    <a:gd name="T4" fmla="*/ 0 w 8"/>
                    <a:gd name="T5" fmla="*/ 2 h 8"/>
                    <a:gd name="T6" fmla="*/ 0 w 8"/>
                    <a:gd name="T7" fmla="*/ 2 h 8"/>
                    <a:gd name="T8" fmla="*/ 5 w 8"/>
                    <a:gd name="T9" fmla="*/ 8 h 8"/>
                    <a:gd name="T10" fmla="*/ 5 w 8"/>
                    <a:gd name="T11" fmla="*/ 8 h 8"/>
                    <a:gd name="T12" fmla="*/ 2 w 8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2" y="4"/>
                        <a:pt x="4" y="6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7" y="4"/>
                        <a:pt x="8" y="0"/>
                        <a:pt x="2" y="0"/>
                      </a:cubicBezTo>
                    </a:path>
                  </a:pathLst>
                </a:custGeom>
                <a:solidFill>
                  <a:srgbClr val="9863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6" name="Freeform 2822"/>
                <p:cNvSpPr/>
                <p:nvPr/>
              </p:nvSpPr>
              <p:spPr bwMode="auto">
                <a:xfrm>
                  <a:off x="4050" y="3734"/>
                  <a:ext cx="29" cy="20"/>
                </a:xfrm>
                <a:custGeom>
                  <a:avLst/>
                  <a:gdLst>
                    <a:gd name="T0" fmla="*/ 11 w 23"/>
                    <a:gd name="T1" fmla="*/ 0 h 16"/>
                    <a:gd name="T2" fmla="*/ 11 w 23"/>
                    <a:gd name="T3" fmla="*/ 0 h 16"/>
                    <a:gd name="T4" fmla="*/ 0 w 23"/>
                    <a:gd name="T5" fmla="*/ 16 h 16"/>
                    <a:gd name="T6" fmla="*/ 3 w 23"/>
                    <a:gd name="T7" fmla="*/ 16 h 16"/>
                    <a:gd name="T8" fmla="*/ 13 w 23"/>
                    <a:gd name="T9" fmla="*/ 12 h 16"/>
                    <a:gd name="T10" fmla="*/ 17 w 23"/>
                    <a:gd name="T11" fmla="*/ 10 h 16"/>
                    <a:gd name="T12" fmla="*/ 21 w 23"/>
                    <a:gd name="T13" fmla="*/ 11 h 16"/>
                    <a:gd name="T14" fmla="*/ 23 w 23"/>
                    <a:gd name="T15" fmla="*/ 12 h 16"/>
                    <a:gd name="T16" fmla="*/ 20 w 23"/>
                    <a:gd name="T17" fmla="*/ 6 h 16"/>
                    <a:gd name="T18" fmla="*/ 11 w 23"/>
                    <a:gd name="T19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" h="16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7"/>
                        <a:pt x="5" y="10"/>
                        <a:pt x="0" y="16"/>
                      </a:cubicBezTo>
                      <a:cubicBezTo>
                        <a:pt x="1" y="16"/>
                        <a:pt x="2" y="16"/>
                        <a:pt x="3" y="16"/>
                      </a:cubicBezTo>
                      <a:cubicBezTo>
                        <a:pt x="7" y="16"/>
                        <a:pt x="11" y="15"/>
                        <a:pt x="13" y="12"/>
                      </a:cubicBezTo>
                      <a:cubicBezTo>
                        <a:pt x="15" y="10"/>
                        <a:pt x="16" y="10"/>
                        <a:pt x="17" y="10"/>
                      </a:cubicBezTo>
                      <a:cubicBezTo>
                        <a:pt x="18" y="10"/>
                        <a:pt x="20" y="11"/>
                        <a:pt x="21" y="11"/>
                      </a:cubicBezTo>
                      <a:cubicBezTo>
                        <a:pt x="21" y="12"/>
                        <a:pt x="22" y="12"/>
                        <a:pt x="23" y="12"/>
                      </a:cubicBezTo>
                      <a:cubicBezTo>
                        <a:pt x="22" y="10"/>
                        <a:pt x="20" y="9"/>
                        <a:pt x="20" y="6"/>
                      </a:cubicBezTo>
                      <a:cubicBezTo>
                        <a:pt x="17" y="4"/>
                        <a:pt x="14" y="2"/>
                        <a:pt x="11" y="0"/>
                      </a:cubicBezTo>
                    </a:path>
                  </a:pathLst>
                </a:custGeom>
                <a:solidFill>
                  <a:srgbClr val="804B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7" name="Freeform 2823"/>
                <p:cNvSpPr/>
                <p:nvPr/>
              </p:nvSpPr>
              <p:spPr bwMode="auto">
                <a:xfrm>
                  <a:off x="3955" y="3992"/>
                  <a:ext cx="56" cy="57"/>
                </a:xfrm>
                <a:custGeom>
                  <a:avLst/>
                  <a:gdLst>
                    <a:gd name="T0" fmla="*/ 37 w 44"/>
                    <a:gd name="T1" fmla="*/ 0 h 45"/>
                    <a:gd name="T2" fmla="*/ 37 w 44"/>
                    <a:gd name="T3" fmla="*/ 0 h 45"/>
                    <a:gd name="T4" fmla="*/ 18 w 44"/>
                    <a:gd name="T5" fmla="*/ 9 h 45"/>
                    <a:gd name="T6" fmla="*/ 18 w 44"/>
                    <a:gd name="T7" fmla="*/ 9 h 45"/>
                    <a:gd name="T8" fmla="*/ 18 w 44"/>
                    <a:gd name="T9" fmla="*/ 9 h 45"/>
                    <a:gd name="T10" fmla="*/ 15 w 44"/>
                    <a:gd name="T11" fmla="*/ 23 h 45"/>
                    <a:gd name="T12" fmla="*/ 12 w 44"/>
                    <a:gd name="T13" fmla="*/ 26 h 45"/>
                    <a:gd name="T14" fmla="*/ 7 w 44"/>
                    <a:gd name="T15" fmla="*/ 24 h 45"/>
                    <a:gd name="T16" fmla="*/ 7 w 44"/>
                    <a:gd name="T17" fmla="*/ 24 h 45"/>
                    <a:gd name="T18" fmla="*/ 0 w 44"/>
                    <a:gd name="T19" fmla="*/ 45 h 45"/>
                    <a:gd name="T20" fmla="*/ 15 w 44"/>
                    <a:gd name="T21" fmla="*/ 37 h 45"/>
                    <a:gd name="T22" fmla="*/ 16 w 44"/>
                    <a:gd name="T23" fmla="*/ 37 h 45"/>
                    <a:gd name="T24" fmla="*/ 20 w 44"/>
                    <a:gd name="T25" fmla="*/ 37 h 45"/>
                    <a:gd name="T26" fmla="*/ 25 w 44"/>
                    <a:gd name="T27" fmla="*/ 26 h 45"/>
                    <a:gd name="T28" fmla="*/ 25 w 44"/>
                    <a:gd name="T29" fmla="*/ 23 h 45"/>
                    <a:gd name="T30" fmla="*/ 25 w 44"/>
                    <a:gd name="T31" fmla="*/ 19 h 45"/>
                    <a:gd name="T32" fmla="*/ 30 w 44"/>
                    <a:gd name="T33" fmla="*/ 14 h 45"/>
                    <a:gd name="T34" fmla="*/ 30 w 44"/>
                    <a:gd name="T35" fmla="*/ 14 h 45"/>
                    <a:gd name="T36" fmla="*/ 38 w 44"/>
                    <a:gd name="T37" fmla="*/ 5 h 45"/>
                    <a:gd name="T38" fmla="*/ 37 w 44"/>
                    <a:gd name="T39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4" h="45">
                      <a:moveTo>
                        <a:pt x="37" y="0"/>
                      </a:moveTo>
                      <a:cubicBezTo>
                        <a:pt x="37" y="0"/>
                        <a:pt x="37" y="0"/>
                        <a:pt x="37" y="0"/>
                      </a:cubicBezTo>
                      <a:cubicBezTo>
                        <a:pt x="31" y="4"/>
                        <a:pt x="25" y="7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14"/>
                        <a:pt x="21" y="19"/>
                        <a:pt x="15" y="23"/>
                      </a:cubicBezTo>
                      <a:cubicBezTo>
                        <a:pt x="14" y="25"/>
                        <a:pt x="13" y="26"/>
                        <a:pt x="12" y="26"/>
                      </a:cubicBezTo>
                      <a:cubicBezTo>
                        <a:pt x="11" y="26"/>
                        <a:pt x="9" y="25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3" y="31"/>
                        <a:pt x="9" y="41"/>
                        <a:pt x="0" y="45"/>
                      </a:cubicBezTo>
                      <a:cubicBezTo>
                        <a:pt x="5" y="43"/>
                        <a:pt x="8" y="37"/>
                        <a:pt x="15" y="37"/>
                      </a:cubicBezTo>
                      <a:cubicBezTo>
                        <a:pt x="15" y="37"/>
                        <a:pt x="16" y="37"/>
                        <a:pt x="16" y="37"/>
                      </a:cubicBezTo>
                      <a:cubicBezTo>
                        <a:pt x="17" y="37"/>
                        <a:pt x="19" y="37"/>
                        <a:pt x="20" y="37"/>
                      </a:cubicBezTo>
                      <a:cubicBezTo>
                        <a:pt x="26" y="37"/>
                        <a:pt x="29" y="35"/>
                        <a:pt x="25" y="26"/>
                      </a:cubicBezTo>
                      <a:cubicBezTo>
                        <a:pt x="25" y="25"/>
                        <a:pt x="25" y="24"/>
                        <a:pt x="25" y="23"/>
                      </a:cubicBezTo>
                      <a:cubicBezTo>
                        <a:pt x="24" y="22"/>
                        <a:pt x="25" y="20"/>
                        <a:pt x="25" y="19"/>
                      </a:cubicBezTo>
                      <a:cubicBezTo>
                        <a:pt x="26" y="17"/>
                        <a:pt x="27" y="15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3" y="11"/>
                        <a:pt x="34" y="7"/>
                        <a:pt x="38" y="5"/>
                      </a:cubicBezTo>
                      <a:cubicBezTo>
                        <a:pt x="44" y="2"/>
                        <a:pt x="38" y="1"/>
                        <a:pt x="37" y="0"/>
                      </a:cubicBezTo>
                    </a:path>
                  </a:pathLst>
                </a:custGeom>
                <a:solidFill>
                  <a:srgbClr val="7F35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8" name="Freeform 2824"/>
                <p:cNvSpPr/>
                <p:nvPr/>
              </p:nvSpPr>
              <p:spPr bwMode="auto">
                <a:xfrm>
                  <a:off x="3426" y="3595"/>
                  <a:ext cx="153" cy="67"/>
                </a:xfrm>
                <a:custGeom>
                  <a:avLst/>
                  <a:gdLst>
                    <a:gd name="T0" fmla="*/ 85 w 121"/>
                    <a:gd name="T1" fmla="*/ 0 h 53"/>
                    <a:gd name="T2" fmla="*/ 82 w 121"/>
                    <a:gd name="T3" fmla="*/ 5 h 53"/>
                    <a:gd name="T4" fmla="*/ 79 w 121"/>
                    <a:gd name="T5" fmla="*/ 9 h 53"/>
                    <a:gd name="T6" fmla="*/ 79 w 121"/>
                    <a:gd name="T7" fmla="*/ 23 h 53"/>
                    <a:gd name="T8" fmla="*/ 70 w 121"/>
                    <a:gd name="T9" fmla="*/ 14 h 53"/>
                    <a:gd name="T10" fmla="*/ 64 w 121"/>
                    <a:gd name="T11" fmla="*/ 13 h 53"/>
                    <a:gd name="T12" fmla="*/ 67 w 121"/>
                    <a:gd name="T13" fmla="*/ 5 h 53"/>
                    <a:gd name="T14" fmla="*/ 51 w 121"/>
                    <a:gd name="T15" fmla="*/ 11 h 53"/>
                    <a:gd name="T16" fmla="*/ 49 w 121"/>
                    <a:gd name="T17" fmla="*/ 11 h 53"/>
                    <a:gd name="T18" fmla="*/ 41 w 121"/>
                    <a:gd name="T19" fmla="*/ 12 h 53"/>
                    <a:gd name="T20" fmla="*/ 30 w 121"/>
                    <a:gd name="T21" fmla="*/ 20 h 53"/>
                    <a:gd name="T22" fmla="*/ 16 w 121"/>
                    <a:gd name="T23" fmla="*/ 2 h 53"/>
                    <a:gd name="T24" fmla="*/ 14 w 121"/>
                    <a:gd name="T25" fmla="*/ 0 h 53"/>
                    <a:gd name="T26" fmla="*/ 5 w 121"/>
                    <a:gd name="T27" fmla="*/ 4 h 53"/>
                    <a:gd name="T28" fmla="*/ 0 w 121"/>
                    <a:gd name="T29" fmla="*/ 7 h 53"/>
                    <a:gd name="T30" fmla="*/ 0 w 121"/>
                    <a:gd name="T31" fmla="*/ 7 h 53"/>
                    <a:gd name="T32" fmla="*/ 4 w 121"/>
                    <a:gd name="T33" fmla="*/ 25 h 53"/>
                    <a:gd name="T34" fmla="*/ 9 w 121"/>
                    <a:gd name="T35" fmla="*/ 27 h 53"/>
                    <a:gd name="T36" fmla="*/ 19 w 121"/>
                    <a:gd name="T37" fmla="*/ 19 h 53"/>
                    <a:gd name="T38" fmla="*/ 20 w 121"/>
                    <a:gd name="T39" fmla="*/ 30 h 53"/>
                    <a:gd name="T40" fmla="*/ 20 w 121"/>
                    <a:gd name="T41" fmla="*/ 30 h 53"/>
                    <a:gd name="T42" fmla="*/ 44 w 121"/>
                    <a:gd name="T43" fmla="*/ 20 h 53"/>
                    <a:gd name="T44" fmla="*/ 54 w 121"/>
                    <a:gd name="T45" fmla="*/ 27 h 53"/>
                    <a:gd name="T46" fmla="*/ 54 w 121"/>
                    <a:gd name="T47" fmla="*/ 27 h 53"/>
                    <a:gd name="T48" fmla="*/ 63 w 121"/>
                    <a:gd name="T49" fmla="*/ 27 h 53"/>
                    <a:gd name="T50" fmla="*/ 65 w 121"/>
                    <a:gd name="T51" fmla="*/ 20 h 53"/>
                    <a:gd name="T52" fmla="*/ 70 w 121"/>
                    <a:gd name="T53" fmla="*/ 26 h 53"/>
                    <a:gd name="T54" fmla="*/ 94 w 121"/>
                    <a:gd name="T55" fmla="*/ 40 h 53"/>
                    <a:gd name="T56" fmla="*/ 98 w 121"/>
                    <a:gd name="T57" fmla="*/ 40 h 53"/>
                    <a:gd name="T58" fmla="*/ 109 w 121"/>
                    <a:gd name="T59" fmla="*/ 40 h 53"/>
                    <a:gd name="T60" fmla="*/ 110 w 121"/>
                    <a:gd name="T61" fmla="*/ 30 h 53"/>
                    <a:gd name="T62" fmla="*/ 118 w 121"/>
                    <a:gd name="T63" fmla="*/ 36 h 53"/>
                    <a:gd name="T64" fmla="*/ 119 w 121"/>
                    <a:gd name="T65" fmla="*/ 21 h 53"/>
                    <a:gd name="T66" fmla="*/ 117 w 121"/>
                    <a:gd name="T67" fmla="*/ 19 h 53"/>
                    <a:gd name="T68" fmla="*/ 108 w 121"/>
                    <a:gd name="T69" fmla="*/ 19 h 53"/>
                    <a:gd name="T70" fmla="*/ 103 w 121"/>
                    <a:gd name="T71" fmla="*/ 25 h 53"/>
                    <a:gd name="T72" fmla="*/ 94 w 121"/>
                    <a:gd name="T73" fmla="*/ 20 h 53"/>
                    <a:gd name="T74" fmla="*/ 91 w 121"/>
                    <a:gd name="T75" fmla="*/ 1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21" h="53">
                      <a:moveTo>
                        <a:pt x="87" y="0"/>
                      </a:moveTo>
                      <a:cubicBezTo>
                        <a:pt x="86" y="0"/>
                        <a:pt x="86" y="0"/>
                        <a:pt x="85" y="0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4" y="2"/>
                        <a:pt x="83" y="3"/>
                        <a:pt x="82" y="5"/>
                      </a:cubicBezTo>
                      <a:cubicBezTo>
                        <a:pt x="82" y="5"/>
                        <a:pt x="82" y="5"/>
                        <a:pt x="82" y="5"/>
                      </a:cubicBezTo>
                      <a:cubicBezTo>
                        <a:pt x="81" y="6"/>
                        <a:pt x="80" y="8"/>
                        <a:pt x="79" y="9"/>
                      </a:cubicBezTo>
                      <a:cubicBezTo>
                        <a:pt x="79" y="9"/>
                        <a:pt x="79" y="9"/>
                        <a:pt x="79" y="9"/>
                      </a:cubicBezTo>
                      <a:cubicBezTo>
                        <a:pt x="90" y="14"/>
                        <a:pt x="87" y="18"/>
                        <a:pt x="79" y="23"/>
                      </a:cubicBezTo>
                      <a:cubicBezTo>
                        <a:pt x="75" y="21"/>
                        <a:pt x="79" y="13"/>
                        <a:pt x="72" y="13"/>
                      </a:cubicBezTo>
                      <a:cubicBezTo>
                        <a:pt x="72" y="13"/>
                        <a:pt x="71" y="14"/>
                        <a:pt x="70" y="14"/>
                      </a:cubicBezTo>
                      <a:cubicBezTo>
                        <a:pt x="69" y="15"/>
                        <a:pt x="68" y="15"/>
                        <a:pt x="67" y="15"/>
                      </a:cubicBezTo>
                      <a:cubicBezTo>
                        <a:pt x="66" y="15"/>
                        <a:pt x="65" y="15"/>
                        <a:pt x="64" y="13"/>
                      </a:cubicBezTo>
                      <a:cubicBezTo>
                        <a:pt x="61" y="9"/>
                        <a:pt x="70" y="10"/>
                        <a:pt x="68" y="6"/>
                      </a:cubicBezTo>
                      <a:cubicBezTo>
                        <a:pt x="67" y="5"/>
                        <a:pt x="67" y="5"/>
                        <a:pt x="67" y="5"/>
                      </a:cubicBezTo>
                      <a:cubicBezTo>
                        <a:pt x="64" y="5"/>
                        <a:pt x="61" y="7"/>
                        <a:pt x="58" y="8"/>
                      </a:cubicBezTo>
                      <a:cubicBezTo>
                        <a:pt x="56" y="10"/>
                        <a:pt x="54" y="11"/>
                        <a:pt x="51" y="11"/>
                      </a:cubicBezTo>
                      <a:cubicBezTo>
                        <a:pt x="50" y="11"/>
                        <a:pt x="49" y="11"/>
                        <a:pt x="49" y="11"/>
                      </a:cubicBezTo>
                      <a:cubicBezTo>
                        <a:pt x="49" y="11"/>
                        <a:pt x="49" y="11"/>
                        <a:pt x="49" y="11"/>
                      </a:cubicBezTo>
                      <a:cubicBezTo>
                        <a:pt x="47" y="12"/>
                        <a:pt x="46" y="12"/>
                        <a:pt x="44" y="12"/>
                      </a:cubicBezTo>
                      <a:cubicBezTo>
                        <a:pt x="43" y="12"/>
                        <a:pt x="42" y="12"/>
                        <a:pt x="41" y="12"/>
                      </a:cubicBezTo>
                      <a:cubicBezTo>
                        <a:pt x="39" y="12"/>
                        <a:pt x="38" y="12"/>
                        <a:pt x="37" y="12"/>
                      </a:cubicBezTo>
                      <a:cubicBezTo>
                        <a:pt x="33" y="12"/>
                        <a:pt x="30" y="13"/>
                        <a:pt x="30" y="20"/>
                      </a:cubicBezTo>
                      <a:cubicBezTo>
                        <a:pt x="27" y="18"/>
                        <a:pt x="25" y="17"/>
                        <a:pt x="22" y="16"/>
                      </a:cubicBezTo>
                      <a:cubicBezTo>
                        <a:pt x="19" y="12"/>
                        <a:pt x="16" y="8"/>
                        <a:pt x="16" y="2"/>
                      </a:cubicBezTo>
                      <a:cubicBezTo>
                        <a:pt x="16" y="1"/>
                        <a:pt x="15" y="1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1" y="2"/>
                        <a:pt x="8" y="3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4"/>
                        <a:pt x="1" y="5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1" y="11"/>
                        <a:pt x="2" y="19"/>
                        <a:pt x="4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6"/>
                        <a:pt x="7" y="27"/>
                        <a:pt x="9" y="27"/>
                      </a:cubicBezTo>
                      <a:cubicBezTo>
                        <a:pt x="10" y="27"/>
                        <a:pt x="12" y="26"/>
                        <a:pt x="13" y="25"/>
                      </a:cubicBezTo>
                      <a:cubicBezTo>
                        <a:pt x="15" y="22"/>
                        <a:pt x="16" y="19"/>
                        <a:pt x="19" y="19"/>
                      </a:cubicBezTo>
                      <a:cubicBezTo>
                        <a:pt x="20" y="19"/>
                        <a:pt x="21" y="19"/>
                        <a:pt x="22" y="20"/>
                      </a:cubicBezTo>
                      <a:cubicBezTo>
                        <a:pt x="25" y="23"/>
                        <a:pt x="21" y="27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21" y="30"/>
                        <a:pt x="22" y="30"/>
                        <a:pt x="23" y="30"/>
                      </a:cubicBezTo>
                      <a:cubicBezTo>
                        <a:pt x="31" y="30"/>
                        <a:pt x="36" y="22"/>
                        <a:pt x="44" y="20"/>
                      </a:cubicBezTo>
                      <a:cubicBezTo>
                        <a:pt x="46" y="20"/>
                        <a:pt x="47" y="20"/>
                        <a:pt x="48" y="20"/>
                      </a:cubicBezTo>
                      <a:cubicBezTo>
                        <a:pt x="53" y="20"/>
                        <a:pt x="53" y="24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7"/>
                        <a:pt x="54" y="27"/>
                        <a:pt x="54" y="27"/>
                      </a:cubicBezTo>
                      <a:cubicBezTo>
                        <a:pt x="54" y="28"/>
                        <a:pt x="55" y="28"/>
                        <a:pt x="56" y="29"/>
                      </a:cubicBezTo>
                      <a:cubicBezTo>
                        <a:pt x="58" y="28"/>
                        <a:pt x="61" y="28"/>
                        <a:pt x="63" y="27"/>
                      </a:cubicBezTo>
                      <a:cubicBezTo>
                        <a:pt x="63" y="27"/>
                        <a:pt x="63" y="27"/>
                        <a:pt x="63" y="27"/>
                      </a:cubicBezTo>
                      <a:cubicBezTo>
                        <a:pt x="64" y="25"/>
                        <a:pt x="59" y="21"/>
                        <a:pt x="65" y="20"/>
                      </a:cubicBezTo>
                      <a:cubicBezTo>
                        <a:pt x="65" y="20"/>
                        <a:pt x="65" y="20"/>
                        <a:pt x="66" y="20"/>
                      </a:cubicBezTo>
                      <a:cubicBezTo>
                        <a:pt x="68" y="20"/>
                        <a:pt x="71" y="23"/>
                        <a:pt x="70" y="26"/>
                      </a:cubicBezTo>
                      <a:cubicBezTo>
                        <a:pt x="67" y="38"/>
                        <a:pt x="74" y="46"/>
                        <a:pt x="81" y="53"/>
                      </a:cubicBezTo>
                      <a:cubicBezTo>
                        <a:pt x="86" y="49"/>
                        <a:pt x="86" y="40"/>
                        <a:pt x="94" y="40"/>
                      </a:cubicBezTo>
                      <a:cubicBezTo>
                        <a:pt x="94" y="40"/>
                        <a:pt x="95" y="40"/>
                        <a:pt x="96" y="40"/>
                      </a:cubicBezTo>
                      <a:cubicBezTo>
                        <a:pt x="97" y="40"/>
                        <a:pt x="98" y="40"/>
                        <a:pt x="98" y="40"/>
                      </a:cubicBezTo>
                      <a:cubicBezTo>
                        <a:pt x="102" y="40"/>
                        <a:pt x="104" y="43"/>
                        <a:pt x="107" y="44"/>
                      </a:cubicBezTo>
                      <a:cubicBezTo>
                        <a:pt x="107" y="43"/>
                        <a:pt x="108" y="41"/>
                        <a:pt x="109" y="40"/>
                      </a:cubicBezTo>
                      <a:cubicBezTo>
                        <a:pt x="107" y="38"/>
                        <a:pt x="102" y="35"/>
                        <a:pt x="106" y="32"/>
                      </a:cubicBezTo>
                      <a:cubicBezTo>
                        <a:pt x="108" y="31"/>
                        <a:pt x="109" y="30"/>
                        <a:pt x="110" y="30"/>
                      </a:cubicBezTo>
                      <a:cubicBezTo>
                        <a:pt x="113" y="30"/>
                        <a:pt x="115" y="33"/>
                        <a:pt x="118" y="35"/>
                      </a:cubicBezTo>
                      <a:cubicBezTo>
                        <a:pt x="118" y="35"/>
                        <a:pt x="118" y="36"/>
                        <a:pt x="118" y="36"/>
                      </a:cubicBezTo>
                      <a:cubicBezTo>
                        <a:pt x="119" y="35"/>
                        <a:pt x="119" y="35"/>
                        <a:pt x="120" y="34"/>
                      </a:cubicBezTo>
                      <a:cubicBezTo>
                        <a:pt x="116" y="30"/>
                        <a:pt x="121" y="25"/>
                        <a:pt x="119" y="21"/>
                      </a:cubicBezTo>
                      <a:cubicBezTo>
                        <a:pt x="119" y="20"/>
                        <a:pt x="118" y="20"/>
                        <a:pt x="117" y="19"/>
                      </a:cubicBezTo>
                      <a:cubicBezTo>
                        <a:pt x="117" y="19"/>
                        <a:pt x="117" y="19"/>
                        <a:pt x="117" y="19"/>
                      </a:cubicBezTo>
                      <a:cubicBezTo>
                        <a:pt x="116" y="21"/>
                        <a:pt x="114" y="22"/>
                        <a:pt x="113" y="22"/>
                      </a:cubicBezTo>
                      <a:cubicBezTo>
                        <a:pt x="111" y="22"/>
                        <a:pt x="109" y="20"/>
                        <a:pt x="108" y="19"/>
                      </a:cubicBezTo>
                      <a:cubicBezTo>
                        <a:pt x="106" y="20"/>
                        <a:pt x="104" y="21"/>
                        <a:pt x="102" y="22"/>
                      </a:cubicBezTo>
                      <a:cubicBezTo>
                        <a:pt x="103" y="23"/>
                        <a:pt x="105" y="25"/>
                        <a:pt x="103" y="25"/>
                      </a:cubicBezTo>
                      <a:cubicBezTo>
                        <a:pt x="103" y="25"/>
                        <a:pt x="103" y="25"/>
                        <a:pt x="103" y="25"/>
                      </a:cubicBezTo>
                      <a:cubicBezTo>
                        <a:pt x="100" y="24"/>
                        <a:pt x="97" y="21"/>
                        <a:pt x="94" y="20"/>
                      </a:cubicBezTo>
                      <a:cubicBezTo>
                        <a:pt x="98" y="13"/>
                        <a:pt x="85" y="9"/>
                        <a:pt x="91" y="1"/>
                      </a:cubicBezTo>
                      <a:cubicBezTo>
                        <a:pt x="91" y="1"/>
                        <a:pt x="91" y="1"/>
                        <a:pt x="91" y="1"/>
                      </a:cubicBezTo>
                      <a:cubicBezTo>
                        <a:pt x="90" y="0"/>
                        <a:pt x="88" y="0"/>
                        <a:pt x="87" y="0"/>
                      </a:cubicBezTo>
                    </a:path>
                  </a:pathLst>
                </a:custGeom>
                <a:solidFill>
                  <a:srgbClr val="B74D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39" name="Freeform 2825"/>
                <p:cNvSpPr/>
                <p:nvPr/>
              </p:nvSpPr>
              <p:spPr bwMode="auto">
                <a:xfrm>
                  <a:off x="3580" y="3558"/>
                  <a:ext cx="44" cy="27"/>
                </a:xfrm>
                <a:custGeom>
                  <a:avLst/>
                  <a:gdLst>
                    <a:gd name="T0" fmla="*/ 28 w 35"/>
                    <a:gd name="T1" fmla="*/ 0 h 21"/>
                    <a:gd name="T2" fmla="*/ 28 w 35"/>
                    <a:gd name="T3" fmla="*/ 0 h 21"/>
                    <a:gd name="T4" fmla="*/ 21 w 35"/>
                    <a:gd name="T5" fmla="*/ 1 h 21"/>
                    <a:gd name="T6" fmla="*/ 21 w 35"/>
                    <a:gd name="T7" fmla="*/ 1 h 21"/>
                    <a:gd name="T8" fmla="*/ 21 w 35"/>
                    <a:gd name="T9" fmla="*/ 1 h 21"/>
                    <a:gd name="T10" fmla="*/ 21 w 35"/>
                    <a:gd name="T11" fmla="*/ 1 h 21"/>
                    <a:gd name="T12" fmla="*/ 17 w 35"/>
                    <a:gd name="T13" fmla="*/ 9 h 21"/>
                    <a:gd name="T14" fmla="*/ 10 w 35"/>
                    <a:gd name="T15" fmla="*/ 9 h 21"/>
                    <a:gd name="T16" fmla="*/ 4 w 35"/>
                    <a:gd name="T17" fmla="*/ 7 h 21"/>
                    <a:gd name="T18" fmla="*/ 1 w 35"/>
                    <a:gd name="T19" fmla="*/ 8 h 21"/>
                    <a:gd name="T20" fmla="*/ 0 w 35"/>
                    <a:gd name="T21" fmla="*/ 13 h 21"/>
                    <a:gd name="T22" fmla="*/ 3 w 35"/>
                    <a:gd name="T23" fmla="*/ 16 h 21"/>
                    <a:gd name="T24" fmla="*/ 9 w 35"/>
                    <a:gd name="T25" fmla="*/ 14 h 21"/>
                    <a:gd name="T26" fmla="*/ 12 w 35"/>
                    <a:gd name="T27" fmla="*/ 14 h 21"/>
                    <a:gd name="T28" fmla="*/ 16 w 35"/>
                    <a:gd name="T29" fmla="*/ 17 h 21"/>
                    <a:gd name="T30" fmla="*/ 20 w 35"/>
                    <a:gd name="T31" fmla="*/ 21 h 21"/>
                    <a:gd name="T32" fmla="*/ 26 w 35"/>
                    <a:gd name="T33" fmla="*/ 19 h 21"/>
                    <a:gd name="T34" fmla="*/ 30 w 35"/>
                    <a:gd name="T35" fmla="*/ 1 h 21"/>
                    <a:gd name="T36" fmla="*/ 30 w 35"/>
                    <a:gd name="T37" fmla="*/ 1 h 21"/>
                    <a:gd name="T38" fmla="*/ 30 w 35"/>
                    <a:gd name="T39" fmla="*/ 1 h 21"/>
                    <a:gd name="T40" fmla="*/ 28 w 35"/>
                    <a:gd name="T4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21">
                      <a:moveTo>
                        <a:pt x="28" y="0"/>
                      </a:move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26" y="0"/>
                        <a:pt x="23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2" y="8"/>
                        <a:pt x="20" y="9"/>
                        <a:pt x="17" y="9"/>
                      </a:cubicBezTo>
                      <a:cubicBezTo>
                        <a:pt x="15" y="9"/>
                        <a:pt x="13" y="9"/>
                        <a:pt x="10" y="9"/>
                      </a:cubicBezTo>
                      <a:cubicBezTo>
                        <a:pt x="8" y="9"/>
                        <a:pt x="6" y="7"/>
                        <a:pt x="4" y="7"/>
                      </a:cubicBezTo>
                      <a:cubicBezTo>
                        <a:pt x="3" y="7"/>
                        <a:pt x="2" y="8"/>
                        <a:pt x="1" y="8"/>
                      </a:cubicBezTo>
                      <a:cubicBezTo>
                        <a:pt x="0" y="9"/>
                        <a:pt x="0" y="12"/>
                        <a:pt x="0" y="13"/>
                      </a:cubicBezTo>
                      <a:cubicBezTo>
                        <a:pt x="1" y="15"/>
                        <a:pt x="2" y="16"/>
                        <a:pt x="3" y="16"/>
                      </a:cubicBezTo>
                      <a:cubicBezTo>
                        <a:pt x="5" y="16"/>
                        <a:pt x="7" y="14"/>
                        <a:pt x="9" y="14"/>
                      </a:cubicBezTo>
                      <a:cubicBezTo>
                        <a:pt x="10" y="14"/>
                        <a:pt x="11" y="14"/>
                        <a:pt x="12" y="14"/>
                      </a:cubicBezTo>
                      <a:cubicBezTo>
                        <a:pt x="14" y="14"/>
                        <a:pt x="15" y="14"/>
                        <a:pt x="16" y="17"/>
                      </a:cubicBezTo>
                      <a:cubicBezTo>
                        <a:pt x="17" y="20"/>
                        <a:pt x="18" y="21"/>
                        <a:pt x="20" y="21"/>
                      </a:cubicBezTo>
                      <a:cubicBezTo>
                        <a:pt x="21" y="21"/>
                        <a:pt x="24" y="20"/>
                        <a:pt x="26" y="19"/>
                      </a:cubicBezTo>
                      <a:cubicBezTo>
                        <a:pt x="35" y="15"/>
                        <a:pt x="33" y="8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29" y="0"/>
                        <a:pt x="28" y="0"/>
                      </a:cubicBezTo>
                    </a:path>
                  </a:pathLst>
                </a:custGeom>
                <a:solidFill>
                  <a:srgbClr val="AB3D3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0" name="Freeform 2826"/>
                <p:cNvSpPr/>
                <p:nvPr/>
              </p:nvSpPr>
              <p:spPr bwMode="auto">
                <a:xfrm>
                  <a:off x="3642" y="3558"/>
                  <a:ext cx="38" cy="28"/>
                </a:xfrm>
                <a:custGeom>
                  <a:avLst/>
                  <a:gdLst>
                    <a:gd name="T0" fmla="*/ 8 w 30"/>
                    <a:gd name="T1" fmla="*/ 0 h 22"/>
                    <a:gd name="T2" fmla="*/ 4 w 30"/>
                    <a:gd name="T3" fmla="*/ 10 h 22"/>
                    <a:gd name="T4" fmla="*/ 4 w 30"/>
                    <a:gd name="T5" fmla="*/ 10 h 22"/>
                    <a:gd name="T6" fmla="*/ 7 w 30"/>
                    <a:gd name="T7" fmla="*/ 10 h 22"/>
                    <a:gd name="T8" fmla="*/ 21 w 30"/>
                    <a:gd name="T9" fmla="*/ 22 h 22"/>
                    <a:gd name="T10" fmla="*/ 21 w 30"/>
                    <a:gd name="T11" fmla="*/ 21 h 22"/>
                    <a:gd name="T12" fmla="*/ 25 w 30"/>
                    <a:gd name="T13" fmla="*/ 18 h 22"/>
                    <a:gd name="T14" fmla="*/ 25 w 30"/>
                    <a:gd name="T15" fmla="*/ 18 h 22"/>
                    <a:gd name="T16" fmla="*/ 25 w 30"/>
                    <a:gd name="T17" fmla="*/ 18 h 22"/>
                    <a:gd name="T18" fmla="*/ 21 w 30"/>
                    <a:gd name="T19" fmla="*/ 12 h 22"/>
                    <a:gd name="T20" fmla="*/ 15 w 30"/>
                    <a:gd name="T21" fmla="*/ 3 h 22"/>
                    <a:gd name="T22" fmla="*/ 8 w 30"/>
                    <a:gd name="T23" fmla="*/ 0 h 22"/>
                    <a:gd name="T24" fmla="*/ 8 w 30"/>
                    <a:gd name="T25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0" h="22">
                      <a:moveTo>
                        <a:pt x="8" y="0"/>
                      </a:moveTo>
                      <a:cubicBezTo>
                        <a:pt x="0" y="0"/>
                        <a:pt x="0" y="2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6" y="10"/>
                        <a:pt x="7" y="10"/>
                      </a:cubicBezTo>
                      <a:cubicBezTo>
                        <a:pt x="14" y="10"/>
                        <a:pt x="15" y="20"/>
                        <a:pt x="21" y="22"/>
                      </a:cubicBezTo>
                      <a:cubicBezTo>
                        <a:pt x="21" y="22"/>
                        <a:pt x="21" y="21"/>
                        <a:pt x="21" y="21"/>
                      </a:cubicBezTo>
                      <a:cubicBezTo>
                        <a:pt x="22" y="19"/>
                        <a:pt x="23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1" y="18"/>
                        <a:pt x="18" y="15"/>
                        <a:pt x="21" y="12"/>
                      </a:cubicBezTo>
                      <a:cubicBezTo>
                        <a:pt x="30" y="2"/>
                        <a:pt x="20" y="4"/>
                        <a:pt x="15" y="3"/>
                      </a:cubicBezTo>
                      <a:cubicBezTo>
                        <a:pt x="13" y="2"/>
                        <a:pt x="10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B242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1" name="Freeform 2827"/>
                <p:cNvSpPr/>
                <p:nvPr/>
              </p:nvSpPr>
              <p:spPr bwMode="auto">
                <a:xfrm>
                  <a:off x="3615" y="3537"/>
                  <a:ext cx="26" cy="23"/>
                </a:xfrm>
                <a:custGeom>
                  <a:avLst/>
                  <a:gdLst>
                    <a:gd name="T0" fmla="*/ 11 w 20"/>
                    <a:gd name="T1" fmla="*/ 0 h 18"/>
                    <a:gd name="T2" fmla="*/ 8 w 20"/>
                    <a:gd name="T3" fmla="*/ 3 h 18"/>
                    <a:gd name="T4" fmla="*/ 0 w 20"/>
                    <a:gd name="T5" fmla="*/ 17 h 18"/>
                    <a:gd name="T6" fmla="*/ 0 w 20"/>
                    <a:gd name="T7" fmla="*/ 17 h 18"/>
                    <a:gd name="T8" fmla="*/ 2 w 20"/>
                    <a:gd name="T9" fmla="*/ 18 h 18"/>
                    <a:gd name="T10" fmla="*/ 2 w 20"/>
                    <a:gd name="T11" fmla="*/ 18 h 18"/>
                    <a:gd name="T12" fmla="*/ 20 w 20"/>
                    <a:gd name="T13" fmla="*/ 2 h 18"/>
                    <a:gd name="T14" fmla="*/ 20 w 20"/>
                    <a:gd name="T15" fmla="*/ 2 h 18"/>
                    <a:gd name="T16" fmla="*/ 11 w 20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18">
                      <a:moveTo>
                        <a:pt x="11" y="0"/>
                      </a:moveTo>
                      <a:cubicBezTo>
                        <a:pt x="8" y="0"/>
                        <a:pt x="7" y="1"/>
                        <a:pt x="8" y="3"/>
                      </a:cubicBezTo>
                      <a:cubicBezTo>
                        <a:pt x="11" y="11"/>
                        <a:pt x="5" y="13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3" y="18"/>
                        <a:pt x="19" y="1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6" y="1"/>
                        <a:pt x="13" y="0"/>
                        <a:pt x="11" y="0"/>
                      </a:cubicBezTo>
                    </a:path>
                  </a:pathLst>
                </a:custGeom>
                <a:solidFill>
                  <a:srgbClr val="B242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2" name="Freeform 2828"/>
                <p:cNvSpPr/>
                <p:nvPr/>
              </p:nvSpPr>
              <p:spPr bwMode="auto">
                <a:xfrm>
                  <a:off x="3643" y="3571"/>
                  <a:ext cx="26" cy="19"/>
                </a:xfrm>
                <a:custGeom>
                  <a:avLst/>
                  <a:gdLst>
                    <a:gd name="T0" fmla="*/ 6 w 20"/>
                    <a:gd name="T1" fmla="*/ 0 h 15"/>
                    <a:gd name="T2" fmla="*/ 3 w 20"/>
                    <a:gd name="T3" fmla="*/ 0 h 15"/>
                    <a:gd name="T4" fmla="*/ 3 w 20"/>
                    <a:gd name="T5" fmla="*/ 0 h 15"/>
                    <a:gd name="T6" fmla="*/ 6 w 20"/>
                    <a:gd name="T7" fmla="*/ 15 h 15"/>
                    <a:gd name="T8" fmla="*/ 14 w 20"/>
                    <a:gd name="T9" fmla="*/ 13 h 15"/>
                    <a:gd name="T10" fmla="*/ 15 w 20"/>
                    <a:gd name="T11" fmla="*/ 13 h 15"/>
                    <a:gd name="T12" fmla="*/ 19 w 20"/>
                    <a:gd name="T13" fmla="*/ 14 h 15"/>
                    <a:gd name="T14" fmla="*/ 20 w 20"/>
                    <a:gd name="T15" fmla="*/ 12 h 15"/>
                    <a:gd name="T16" fmla="*/ 6 w 20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15">
                      <a:moveTo>
                        <a:pt x="6" y="0"/>
                      </a:moveTo>
                      <a:cubicBezTo>
                        <a:pt x="5" y="0"/>
                        <a:pt x="4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7"/>
                        <a:pt x="0" y="15"/>
                        <a:pt x="6" y="15"/>
                      </a:cubicBezTo>
                      <a:cubicBezTo>
                        <a:pt x="8" y="15"/>
                        <a:pt x="11" y="14"/>
                        <a:pt x="14" y="13"/>
                      </a:cubicBezTo>
                      <a:cubicBezTo>
                        <a:pt x="14" y="13"/>
                        <a:pt x="14" y="13"/>
                        <a:pt x="15" y="13"/>
                      </a:cubicBezTo>
                      <a:cubicBezTo>
                        <a:pt x="16" y="13"/>
                        <a:pt x="17" y="14"/>
                        <a:pt x="19" y="14"/>
                      </a:cubicBezTo>
                      <a:cubicBezTo>
                        <a:pt x="20" y="14"/>
                        <a:pt x="20" y="13"/>
                        <a:pt x="20" y="12"/>
                      </a:cubicBezTo>
                      <a:cubicBezTo>
                        <a:pt x="14" y="10"/>
                        <a:pt x="13" y="0"/>
                        <a:pt x="6" y="0"/>
                      </a:cubicBezTo>
                    </a:path>
                  </a:pathLst>
                </a:custGeom>
                <a:solidFill>
                  <a:srgbClr val="B7524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3" name="Freeform 2829"/>
                <p:cNvSpPr>
                  <a:spLocks noEditPoints="1"/>
                </p:cNvSpPr>
                <p:nvPr/>
              </p:nvSpPr>
              <p:spPr bwMode="auto">
                <a:xfrm>
                  <a:off x="3681" y="3545"/>
                  <a:ext cx="78" cy="89"/>
                </a:xfrm>
                <a:custGeom>
                  <a:avLst/>
                  <a:gdLst>
                    <a:gd name="T0" fmla="*/ 20 w 62"/>
                    <a:gd name="T1" fmla="*/ 37 h 71"/>
                    <a:gd name="T2" fmla="*/ 20 w 62"/>
                    <a:gd name="T3" fmla="*/ 37 h 71"/>
                    <a:gd name="T4" fmla="*/ 20 w 62"/>
                    <a:gd name="T5" fmla="*/ 37 h 71"/>
                    <a:gd name="T6" fmla="*/ 12 w 62"/>
                    <a:gd name="T7" fmla="*/ 46 h 71"/>
                    <a:gd name="T8" fmla="*/ 10 w 62"/>
                    <a:gd name="T9" fmla="*/ 46 h 71"/>
                    <a:gd name="T10" fmla="*/ 20 w 62"/>
                    <a:gd name="T11" fmla="*/ 37 h 71"/>
                    <a:gd name="T12" fmla="*/ 20 w 62"/>
                    <a:gd name="T13" fmla="*/ 37 h 71"/>
                    <a:gd name="T14" fmla="*/ 20 w 62"/>
                    <a:gd name="T15" fmla="*/ 37 h 71"/>
                    <a:gd name="T16" fmla="*/ 20 w 62"/>
                    <a:gd name="T17" fmla="*/ 37 h 71"/>
                    <a:gd name="T18" fmla="*/ 20 w 62"/>
                    <a:gd name="T19" fmla="*/ 37 h 71"/>
                    <a:gd name="T20" fmla="*/ 20 w 62"/>
                    <a:gd name="T21" fmla="*/ 37 h 71"/>
                    <a:gd name="T22" fmla="*/ 25 w 62"/>
                    <a:gd name="T23" fmla="*/ 39 h 71"/>
                    <a:gd name="T24" fmla="*/ 20 w 62"/>
                    <a:gd name="T25" fmla="*/ 37 h 71"/>
                    <a:gd name="T26" fmla="*/ 27 w 62"/>
                    <a:gd name="T27" fmla="*/ 29 h 71"/>
                    <a:gd name="T28" fmla="*/ 29 w 62"/>
                    <a:gd name="T29" fmla="*/ 29 h 71"/>
                    <a:gd name="T30" fmla="*/ 31 w 62"/>
                    <a:gd name="T31" fmla="*/ 35 h 71"/>
                    <a:gd name="T32" fmla="*/ 25 w 62"/>
                    <a:gd name="T33" fmla="*/ 39 h 71"/>
                    <a:gd name="T34" fmla="*/ 26 w 62"/>
                    <a:gd name="T35" fmla="*/ 0 h 71"/>
                    <a:gd name="T36" fmla="*/ 26 w 62"/>
                    <a:gd name="T37" fmla="*/ 0 h 71"/>
                    <a:gd name="T38" fmla="*/ 27 w 62"/>
                    <a:gd name="T39" fmla="*/ 11 h 71"/>
                    <a:gd name="T40" fmla="*/ 20 w 62"/>
                    <a:gd name="T41" fmla="*/ 8 h 71"/>
                    <a:gd name="T42" fmla="*/ 19 w 62"/>
                    <a:gd name="T43" fmla="*/ 8 h 71"/>
                    <a:gd name="T44" fmla="*/ 16 w 62"/>
                    <a:gd name="T45" fmla="*/ 13 h 71"/>
                    <a:gd name="T46" fmla="*/ 14 w 62"/>
                    <a:gd name="T47" fmla="*/ 27 h 71"/>
                    <a:gd name="T48" fmla="*/ 12 w 62"/>
                    <a:gd name="T49" fmla="*/ 31 h 71"/>
                    <a:gd name="T50" fmla="*/ 7 w 62"/>
                    <a:gd name="T51" fmla="*/ 29 h 71"/>
                    <a:gd name="T52" fmla="*/ 8 w 62"/>
                    <a:gd name="T53" fmla="*/ 36 h 71"/>
                    <a:gd name="T54" fmla="*/ 8 w 62"/>
                    <a:gd name="T55" fmla="*/ 36 h 71"/>
                    <a:gd name="T56" fmla="*/ 5 w 62"/>
                    <a:gd name="T57" fmla="*/ 45 h 71"/>
                    <a:gd name="T58" fmla="*/ 10 w 62"/>
                    <a:gd name="T59" fmla="*/ 66 h 71"/>
                    <a:gd name="T60" fmla="*/ 12 w 62"/>
                    <a:gd name="T61" fmla="*/ 68 h 71"/>
                    <a:gd name="T62" fmla="*/ 18 w 62"/>
                    <a:gd name="T63" fmla="*/ 68 h 71"/>
                    <a:gd name="T64" fmla="*/ 35 w 62"/>
                    <a:gd name="T65" fmla="*/ 56 h 71"/>
                    <a:gd name="T66" fmla="*/ 32 w 62"/>
                    <a:gd name="T67" fmla="*/ 70 h 71"/>
                    <a:gd name="T68" fmla="*/ 34 w 62"/>
                    <a:gd name="T69" fmla="*/ 71 h 71"/>
                    <a:gd name="T70" fmla="*/ 41 w 62"/>
                    <a:gd name="T71" fmla="*/ 68 h 71"/>
                    <a:gd name="T72" fmla="*/ 44 w 62"/>
                    <a:gd name="T73" fmla="*/ 63 h 71"/>
                    <a:gd name="T74" fmla="*/ 47 w 62"/>
                    <a:gd name="T75" fmla="*/ 64 h 71"/>
                    <a:gd name="T76" fmla="*/ 60 w 62"/>
                    <a:gd name="T77" fmla="*/ 68 h 71"/>
                    <a:gd name="T78" fmla="*/ 62 w 62"/>
                    <a:gd name="T79" fmla="*/ 66 h 71"/>
                    <a:gd name="T80" fmla="*/ 56 w 62"/>
                    <a:gd name="T81" fmla="*/ 56 h 71"/>
                    <a:gd name="T82" fmla="*/ 52 w 62"/>
                    <a:gd name="T83" fmla="*/ 37 h 71"/>
                    <a:gd name="T84" fmla="*/ 51 w 62"/>
                    <a:gd name="T85" fmla="*/ 38 h 71"/>
                    <a:gd name="T86" fmla="*/ 50 w 62"/>
                    <a:gd name="T87" fmla="*/ 36 h 71"/>
                    <a:gd name="T88" fmla="*/ 50 w 62"/>
                    <a:gd name="T89" fmla="*/ 36 h 71"/>
                    <a:gd name="T90" fmla="*/ 47 w 62"/>
                    <a:gd name="T91" fmla="*/ 30 h 71"/>
                    <a:gd name="T92" fmla="*/ 36 w 62"/>
                    <a:gd name="T93" fmla="*/ 8 h 71"/>
                    <a:gd name="T94" fmla="*/ 37 w 62"/>
                    <a:gd name="T95" fmla="*/ 4 h 71"/>
                    <a:gd name="T96" fmla="*/ 37 w 62"/>
                    <a:gd name="T97" fmla="*/ 4 h 71"/>
                    <a:gd name="T98" fmla="*/ 37 w 62"/>
                    <a:gd name="T99" fmla="*/ 4 h 71"/>
                    <a:gd name="T100" fmla="*/ 34 w 62"/>
                    <a:gd name="T101" fmla="*/ 2 h 71"/>
                    <a:gd name="T102" fmla="*/ 34 w 62"/>
                    <a:gd name="T103" fmla="*/ 2 h 71"/>
                    <a:gd name="T104" fmla="*/ 26 w 62"/>
                    <a:gd name="T105" fmla="*/ 0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2" h="71">
                      <a:moveTo>
                        <a:pt x="20" y="37"/>
                      </a:move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18" y="41"/>
                        <a:pt x="18" y="46"/>
                        <a:pt x="12" y="46"/>
                      </a:cubicBezTo>
                      <a:cubicBezTo>
                        <a:pt x="11" y="46"/>
                        <a:pt x="11" y="46"/>
                        <a:pt x="10" y="46"/>
                      </a:cubicBezTo>
                      <a:cubicBezTo>
                        <a:pt x="12" y="41"/>
                        <a:pt x="15" y="39"/>
                        <a:pt x="20" y="37"/>
                      </a:cubicBezTo>
                      <a:moveTo>
                        <a:pt x="20" y="37"/>
                      </a:move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moveTo>
                        <a:pt x="25" y="39"/>
                      </a:moveTo>
                      <a:cubicBezTo>
                        <a:pt x="24" y="39"/>
                        <a:pt x="22" y="38"/>
                        <a:pt x="20" y="37"/>
                      </a:cubicBezTo>
                      <a:cubicBezTo>
                        <a:pt x="20" y="32"/>
                        <a:pt x="22" y="29"/>
                        <a:pt x="27" y="29"/>
                      </a:cubicBezTo>
                      <a:cubicBezTo>
                        <a:pt x="28" y="29"/>
                        <a:pt x="28" y="29"/>
                        <a:pt x="29" y="29"/>
                      </a:cubicBezTo>
                      <a:cubicBezTo>
                        <a:pt x="32" y="29"/>
                        <a:pt x="32" y="33"/>
                        <a:pt x="31" y="35"/>
                      </a:cubicBezTo>
                      <a:cubicBezTo>
                        <a:pt x="29" y="38"/>
                        <a:pt x="28" y="39"/>
                        <a:pt x="25" y="39"/>
                      </a:cubicBezTo>
                      <a:moveTo>
                        <a:pt x="26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3"/>
                        <a:pt x="32" y="11"/>
                        <a:pt x="27" y="11"/>
                      </a:cubicBezTo>
                      <a:cubicBezTo>
                        <a:pt x="26" y="11"/>
                        <a:pt x="24" y="10"/>
                        <a:pt x="20" y="8"/>
                      </a:cubicBezTo>
                      <a:cubicBezTo>
                        <a:pt x="20" y="8"/>
                        <a:pt x="20" y="8"/>
                        <a:pt x="19" y="8"/>
                      </a:cubicBezTo>
                      <a:cubicBezTo>
                        <a:pt x="17" y="8"/>
                        <a:pt x="15" y="11"/>
                        <a:pt x="16" y="13"/>
                      </a:cubicBezTo>
                      <a:cubicBezTo>
                        <a:pt x="19" y="19"/>
                        <a:pt x="13" y="22"/>
                        <a:pt x="14" y="27"/>
                      </a:cubicBezTo>
                      <a:cubicBezTo>
                        <a:pt x="14" y="30"/>
                        <a:pt x="13" y="31"/>
                        <a:pt x="12" y="31"/>
                      </a:cubicBezTo>
                      <a:cubicBezTo>
                        <a:pt x="11" y="31"/>
                        <a:pt x="9" y="29"/>
                        <a:pt x="7" y="29"/>
                      </a:cubicBezTo>
                      <a:cubicBezTo>
                        <a:pt x="7" y="31"/>
                        <a:pt x="8" y="33"/>
                        <a:pt x="8" y="36"/>
                      </a:cubicBezTo>
                      <a:cubicBezTo>
                        <a:pt x="8" y="36"/>
                        <a:pt x="8" y="36"/>
                        <a:pt x="8" y="36"/>
                      </a:cubicBezTo>
                      <a:cubicBezTo>
                        <a:pt x="10" y="40"/>
                        <a:pt x="6" y="42"/>
                        <a:pt x="5" y="45"/>
                      </a:cubicBezTo>
                      <a:cubicBezTo>
                        <a:pt x="2" y="53"/>
                        <a:pt x="0" y="61"/>
                        <a:pt x="10" y="66"/>
                      </a:cubicBezTo>
                      <a:cubicBezTo>
                        <a:pt x="11" y="67"/>
                        <a:pt x="12" y="67"/>
                        <a:pt x="12" y="68"/>
                      </a:cubicBezTo>
                      <a:cubicBezTo>
                        <a:pt x="14" y="68"/>
                        <a:pt x="16" y="68"/>
                        <a:pt x="18" y="68"/>
                      </a:cubicBezTo>
                      <a:cubicBezTo>
                        <a:pt x="22" y="62"/>
                        <a:pt x="28" y="60"/>
                        <a:pt x="35" y="56"/>
                      </a:cubicBezTo>
                      <a:cubicBezTo>
                        <a:pt x="34" y="62"/>
                        <a:pt x="28" y="66"/>
                        <a:pt x="32" y="70"/>
                      </a:cubicBezTo>
                      <a:cubicBezTo>
                        <a:pt x="33" y="71"/>
                        <a:pt x="34" y="71"/>
                        <a:pt x="34" y="71"/>
                      </a:cubicBezTo>
                      <a:cubicBezTo>
                        <a:pt x="37" y="71"/>
                        <a:pt x="39" y="69"/>
                        <a:pt x="41" y="68"/>
                      </a:cubicBezTo>
                      <a:cubicBezTo>
                        <a:pt x="40" y="64"/>
                        <a:pt x="42" y="63"/>
                        <a:pt x="44" y="63"/>
                      </a:cubicBezTo>
                      <a:cubicBezTo>
                        <a:pt x="45" y="63"/>
                        <a:pt x="46" y="64"/>
                        <a:pt x="47" y="64"/>
                      </a:cubicBezTo>
                      <a:cubicBezTo>
                        <a:pt x="51" y="67"/>
                        <a:pt x="56" y="66"/>
                        <a:pt x="60" y="68"/>
                      </a:cubicBezTo>
                      <a:cubicBezTo>
                        <a:pt x="61" y="67"/>
                        <a:pt x="61" y="67"/>
                        <a:pt x="62" y="66"/>
                      </a:cubicBezTo>
                      <a:cubicBezTo>
                        <a:pt x="59" y="63"/>
                        <a:pt x="56" y="60"/>
                        <a:pt x="56" y="56"/>
                      </a:cubicBezTo>
                      <a:cubicBezTo>
                        <a:pt x="55" y="49"/>
                        <a:pt x="57" y="43"/>
                        <a:pt x="52" y="37"/>
                      </a:cubicBezTo>
                      <a:cubicBezTo>
                        <a:pt x="52" y="37"/>
                        <a:pt x="51" y="38"/>
                        <a:pt x="51" y="38"/>
                      </a:cubicBezTo>
                      <a:cubicBezTo>
                        <a:pt x="50" y="38"/>
                        <a:pt x="50" y="37"/>
                        <a:pt x="50" y="36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49" y="34"/>
                        <a:pt x="48" y="32"/>
                        <a:pt x="47" y="30"/>
                      </a:cubicBezTo>
                      <a:cubicBezTo>
                        <a:pt x="37" y="20"/>
                        <a:pt x="36" y="19"/>
                        <a:pt x="36" y="8"/>
                      </a:cubicBezTo>
                      <a:cubicBezTo>
                        <a:pt x="36" y="7"/>
                        <a:pt x="36" y="5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7" y="4"/>
                        <a:pt x="37" y="4"/>
                        <a:pt x="37" y="4"/>
                      </a:cubicBezTo>
                      <a:cubicBezTo>
                        <a:pt x="36" y="3"/>
                        <a:pt x="35" y="3"/>
                        <a:pt x="34" y="2"/>
                      </a:cubicBezTo>
                      <a:cubicBezTo>
                        <a:pt x="34" y="2"/>
                        <a:pt x="34" y="2"/>
                        <a:pt x="34" y="2"/>
                      </a:cubicBezTo>
                      <a:cubicBezTo>
                        <a:pt x="32" y="1"/>
                        <a:pt x="29" y="1"/>
                        <a:pt x="26" y="0"/>
                      </a:cubicBezTo>
                    </a:path>
                  </a:pathLst>
                </a:custGeom>
                <a:solidFill>
                  <a:srgbClr val="B347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4" name="Freeform 2830"/>
                <p:cNvSpPr/>
                <p:nvPr/>
              </p:nvSpPr>
              <p:spPr bwMode="auto">
                <a:xfrm>
                  <a:off x="3727" y="3519"/>
                  <a:ext cx="46" cy="71"/>
                </a:xfrm>
                <a:custGeom>
                  <a:avLst/>
                  <a:gdLst>
                    <a:gd name="T0" fmla="*/ 13 w 37"/>
                    <a:gd name="T1" fmla="*/ 0 h 56"/>
                    <a:gd name="T2" fmla="*/ 9 w 37"/>
                    <a:gd name="T3" fmla="*/ 2 h 56"/>
                    <a:gd name="T4" fmla="*/ 8 w 37"/>
                    <a:gd name="T5" fmla="*/ 3 h 56"/>
                    <a:gd name="T6" fmla="*/ 8 w 37"/>
                    <a:gd name="T7" fmla="*/ 3 h 56"/>
                    <a:gd name="T8" fmla="*/ 8 w 37"/>
                    <a:gd name="T9" fmla="*/ 3 h 56"/>
                    <a:gd name="T10" fmla="*/ 8 w 37"/>
                    <a:gd name="T11" fmla="*/ 12 h 56"/>
                    <a:gd name="T12" fmla="*/ 1 w 37"/>
                    <a:gd name="T13" fmla="*/ 24 h 56"/>
                    <a:gd name="T14" fmla="*/ 1 w 37"/>
                    <a:gd name="T15" fmla="*/ 24 h 56"/>
                    <a:gd name="T16" fmla="*/ 1 w 37"/>
                    <a:gd name="T17" fmla="*/ 24 h 56"/>
                    <a:gd name="T18" fmla="*/ 1 w 37"/>
                    <a:gd name="T19" fmla="*/ 24 h 56"/>
                    <a:gd name="T20" fmla="*/ 0 w 37"/>
                    <a:gd name="T21" fmla="*/ 28 h 56"/>
                    <a:gd name="T22" fmla="*/ 11 w 37"/>
                    <a:gd name="T23" fmla="*/ 50 h 56"/>
                    <a:gd name="T24" fmla="*/ 14 w 37"/>
                    <a:gd name="T25" fmla="*/ 56 h 56"/>
                    <a:gd name="T26" fmla="*/ 20 w 37"/>
                    <a:gd name="T27" fmla="*/ 50 h 56"/>
                    <a:gd name="T28" fmla="*/ 23 w 37"/>
                    <a:gd name="T29" fmla="*/ 52 h 56"/>
                    <a:gd name="T30" fmla="*/ 23 w 37"/>
                    <a:gd name="T31" fmla="*/ 52 h 56"/>
                    <a:gd name="T32" fmla="*/ 36 w 37"/>
                    <a:gd name="T33" fmla="*/ 38 h 56"/>
                    <a:gd name="T34" fmla="*/ 36 w 37"/>
                    <a:gd name="T35" fmla="*/ 38 h 56"/>
                    <a:gd name="T36" fmla="*/ 37 w 37"/>
                    <a:gd name="T37" fmla="*/ 36 h 56"/>
                    <a:gd name="T38" fmla="*/ 37 w 37"/>
                    <a:gd name="T39" fmla="*/ 36 h 56"/>
                    <a:gd name="T40" fmla="*/ 37 w 37"/>
                    <a:gd name="T41" fmla="*/ 36 h 56"/>
                    <a:gd name="T42" fmla="*/ 29 w 37"/>
                    <a:gd name="T43" fmla="*/ 20 h 56"/>
                    <a:gd name="T44" fmla="*/ 8 w 37"/>
                    <a:gd name="T45" fmla="*/ 33 h 56"/>
                    <a:gd name="T46" fmla="*/ 18 w 37"/>
                    <a:gd name="T47" fmla="*/ 21 h 56"/>
                    <a:gd name="T48" fmla="*/ 19 w 37"/>
                    <a:gd name="T49" fmla="*/ 7 h 56"/>
                    <a:gd name="T50" fmla="*/ 14 w 37"/>
                    <a:gd name="T51" fmla="*/ 1 h 56"/>
                    <a:gd name="T52" fmla="*/ 13 w 37"/>
                    <a:gd name="T53" fmla="*/ 0 h 56"/>
                    <a:gd name="T54" fmla="*/ 13 w 37"/>
                    <a:gd name="T55" fmla="*/ 0 h 56"/>
                    <a:gd name="T56" fmla="*/ 13 w 37"/>
                    <a:gd name="T57" fmla="*/ 0 h 56"/>
                    <a:gd name="T58" fmla="*/ 13 w 37"/>
                    <a:gd name="T59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7" h="56">
                      <a:moveTo>
                        <a:pt x="13" y="0"/>
                      </a:moveTo>
                      <a:cubicBezTo>
                        <a:pt x="11" y="0"/>
                        <a:pt x="10" y="1"/>
                        <a:pt x="9" y="2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12" y="6"/>
                        <a:pt x="11" y="11"/>
                        <a:pt x="8" y="12"/>
                      </a:cubicBezTo>
                      <a:cubicBezTo>
                        <a:pt x="1" y="13"/>
                        <a:pt x="3" y="20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0" y="25"/>
                        <a:pt x="0" y="27"/>
                        <a:pt x="0" y="28"/>
                      </a:cubicBezTo>
                      <a:cubicBezTo>
                        <a:pt x="0" y="39"/>
                        <a:pt x="1" y="40"/>
                        <a:pt x="11" y="50"/>
                      </a:cubicBezTo>
                      <a:cubicBezTo>
                        <a:pt x="12" y="52"/>
                        <a:pt x="13" y="54"/>
                        <a:pt x="14" y="56"/>
                      </a:cubicBezTo>
                      <a:cubicBezTo>
                        <a:pt x="16" y="54"/>
                        <a:pt x="17" y="50"/>
                        <a:pt x="20" y="50"/>
                      </a:cubicBezTo>
                      <a:cubicBezTo>
                        <a:pt x="21" y="50"/>
                        <a:pt x="22" y="51"/>
                        <a:pt x="23" y="52"/>
                      </a:cubicBezTo>
                      <a:cubicBezTo>
                        <a:pt x="23" y="52"/>
                        <a:pt x="23" y="52"/>
                        <a:pt x="23" y="52"/>
                      </a:cubicBezTo>
                      <a:cubicBezTo>
                        <a:pt x="32" y="51"/>
                        <a:pt x="29" y="40"/>
                        <a:pt x="36" y="38"/>
                      </a:cubicBezTo>
                      <a:cubicBezTo>
                        <a:pt x="36" y="38"/>
                        <a:pt x="36" y="38"/>
                        <a:pt x="36" y="38"/>
                      </a:cubicBezTo>
                      <a:cubicBezTo>
                        <a:pt x="36" y="37"/>
                        <a:pt x="37" y="37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5" y="31"/>
                        <a:pt x="23" y="30"/>
                        <a:pt x="29" y="20"/>
                      </a:cubicBezTo>
                      <a:cubicBezTo>
                        <a:pt x="22" y="24"/>
                        <a:pt x="15" y="28"/>
                        <a:pt x="8" y="33"/>
                      </a:cubicBezTo>
                      <a:cubicBezTo>
                        <a:pt x="10" y="26"/>
                        <a:pt x="11" y="25"/>
                        <a:pt x="18" y="21"/>
                      </a:cubicBezTo>
                      <a:cubicBezTo>
                        <a:pt x="22" y="17"/>
                        <a:pt x="27" y="12"/>
                        <a:pt x="19" y="7"/>
                      </a:cubicBezTo>
                      <a:cubicBezTo>
                        <a:pt x="17" y="6"/>
                        <a:pt x="14" y="4"/>
                        <a:pt x="14" y="1"/>
                      </a:cubicBezTo>
                      <a:cubicBezTo>
                        <a:pt x="14" y="1"/>
                        <a:pt x="13" y="1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BD5C5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5" name="Freeform 2831"/>
                <p:cNvSpPr/>
                <p:nvPr/>
              </p:nvSpPr>
              <p:spPr bwMode="auto">
                <a:xfrm>
                  <a:off x="3728" y="3497"/>
                  <a:ext cx="19" cy="29"/>
                </a:xfrm>
                <a:custGeom>
                  <a:avLst/>
                  <a:gdLst>
                    <a:gd name="T0" fmla="*/ 7 w 15"/>
                    <a:gd name="T1" fmla="*/ 0 h 23"/>
                    <a:gd name="T2" fmla="*/ 5 w 15"/>
                    <a:gd name="T3" fmla="*/ 0 h 23"/>
                    <a:gd name="T4" fmla="*/ 4 w 15"/>
                    <a:gd name="T5" fmla="*/ 6 h 23"/>
                    <a:gd name="T6" fmla="*/ 2 w 15"/>
                    <a:gd name="T7" fmla="*/ 20 h 23"/>
                    <a:gd name="T8" fmla="*/ 3 w 15"/>
                    <a:gd name="T9" fmla="*/ 23 h 23"/>
                    <a:gd name="T10" fmla="*/ 7 w 15"/>
                    <a:gd name="T11" fmla="*/ 21 h 23"/>
                    <a:gd name="T12" fmla="*/ 7 w 15"/>
                    <a:gd name="T13" fmla="*/ 21 h 23"/>
                    <a:gd name="T14" fmla="*/ 7 w 15"/>
                    <a:gd name="T15" fmla="*/ 21 h 23"/>
                    <a:gd name="T16" fmla="*/ 7 w 15"/>
                    <a:gd name="T17" fmla="*/ 20 h 23"/>
                    <a:gd name="T18" fmla="*/ 12 w 15"/>
                    <a:gd name="T19" fmla="*/ 11 h 23"/>
                    <a:gd name="T20" fmla="*/ 14 w 15"/>
                    <a:gd name="T21" fmla="*/ 4 h 23"/>
                    <a:gd name="T22" fmla="*/ 7 w 15"/>
                    <a:gd name="T23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5" h="23">
                      <a:moveTo>
                        <a:pt x="7" y="0"/>
                      </a:move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0" y="1"/>
                        <a:pt x="4" y="4"/>
                        <a:pt x="4" y="6"/>
                      </a:cubicBezTo>
                      <a:cubicBezTo>
                        <a:pt x="4" y="10"/>
                        <a:pt x="2" y="15"/>
                        <a:pt x="2" y="20"/>
                      </a:cubicBezTo>
                      <a:cubicBezTo>
                        <a:pt x="2" y="22"/>
                        <a:pt x="2" y="23"/>
                        <a:pt x="3" y="23"/>
                      </a:cubicBezTo>
                      <a:cubicBezTo>
                        <a:pt x="4" y="23"/>
                        <a:pt x="6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16"/>
                        <a:pt x="8" y="12"/>
                        <a:pt x="12" y="11"/>
                      </a:cubicBezTo>
                      <a:cubicBezTo>
                        <a:pt x="15" y="9"/>
                        <a:pt x="15" y="7"/>
                        <a:pt x="14" y="4"/>
                      </a:cubicBezTo>
                      <a:cubicBezTo>
                        <a:pt x="12" y="2"/>
                        <a:pt x="10" y="0"/>
                        <a:pt x="7" y="0"/>
                      </a:cubicBezTo>
                    </a:path>
                  </a:pathLst>
                </a:custGeom>
                <a:solidFill>
                  <a:srgbClr val="AB40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6" name="Freeform 2832"/>
                <p:cNvSpPr/>
                <p:nvPr/>
              </p:nvSpPr>
              <p:spPr bwMode="auto">
                <a:xfrm>
                  <a:off x="3677" y="3574"/>
                  <a:ext cx="16" cy="26"/>
                </a:xfrm>
                <a:custGeom>
                  <a:avLst/>
                  <a:gdLst>
                    <a:gd name="T0" fmla="*/ 7 w 12"/>
                    <a:gd name="T1" fmla="*/ 0 h 21"/>
                    <a:gd name="T2" fmla="*/ 0 w 12"/>
                    <a:gd name="T3" fmla="*/ 5 h 21"/>
                    <a:gd name="T4" fmla="*/ 0 w 12"/>
                    <a:gd name="T5" fmla="*/ 5 h 21"/>
                    <a:gd name="T6" fmla="*/ 0 w 12"/>
                    <a:gd name="T7" fmla="*/ 5 h 21"/>
                    <a:gd name="T8" fmla="*/ 4 w 12"/>
                    <a:gd name="T9" fmla="*/ 21 h 21"/>
                    <a:gd name="T10" fmla="*/ 11 w 12"/>
                    <a:gd name="T11" fmla="*/ 13 h 21"/>
                    <a:gd name="T12" fmla="*/ 10 w 12"/>
                    <a:gd name="T13" fmla="*/ 6 h 21"/>
                    <a:gd name="T14" fmla="*/ 10 w 12"/>
                    <a:gd name="T15" fmla="*/ 6 h 21"/>
                    <a:gd name="T16" fmla="*/ 9 w 12"/>
                    <a:gd name="T17" fmla="*/ 0 h 21"/>
                    <a:gd name="T18" fmla="*/ 7 w 12"/>
                    <a:gd name="T1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1">
                      <a:moveTo>
                        <a:pt x="7" y="0"/>
                      </a:moveTo>
                      <a:cubicBezTo>
                        <a:pt x="4" y="0"/>
                        <a:pt x="2" y="3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8" y="9"/>
                        <a:pt x="5" y="15"/>
                        <a:pt x="4" y="21"/>
                      </a:cubicBezTo>
                      <a:cubicBezTo>
                        <a:pt x="7" y="19"/>
                        <a:pt x="9" y="16"/>
                        <a:pt x="11" y="13"/>
                      </a:cubicBezTo>
                      <a:cubicBezTo>
                        <a:pt x="11" y="10"/>
                        <a:pt x="10" y="8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4"/>
                        <a:pt x="12" y="1"/>
                        <a:pt x="9" y="0"/>
                      </a:cubicBezTo>
                      <a:cubicBezTo>
                        <a:pt x="9" y="0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8739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7" name="Freeform 2833"/>
                <p:cNvSpPr/>
                <p:nvPr/>
              </p:nvSpPr>
              <p:spPr bwMode="auto">
                <a:xfrm>
                  <a:off x="3714" y="3539"/>
                  <a:ext cx="11" cy="8"/>
                </a:xfrm>
                <a:custGeom>
                  <a:avLst/>
                  <a:gdLst>
                    <a:gd name="T0" fmla="*/ 5 w 9"/>
                    <a:gd name="T1" fmla="*/ 0 h 6"/>
                    <a:gd name="T2" fmla="*/ 0 w 9"/>
                    <a:gd name="T3" fmla="*/ 4 h 6"/>
                    <a:gd name="T4" fmla="*/ 0 w 9"/>
                    <a:gd name="T5" fmla="*/ 4 h 6"/>
                    <a:gd name="T6" fmla="*/ 8 w 9"/>
                    <a:gd name="T7" fmla="*/ 6 h 6"/>
                    <a:gd name="T8" fmla="*/ 8 w 9"/>
                    <a:gd name="T9" fmla="*/ 6 h 6"/>
                    <a:gd name="T10" fmla="*/ 7 w 9"/>
                    <a:gd name="T11" fmla="*/ 1 h 6"/>
                    <a:gd name="T12" fmla="*/ 5 w 9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6">
                      <a:moveTo>
                        <a:pt x="5" y="0"/>
                      </a:moveTo>
                      <a:cubicBezTo>
                        <a:pt x="3" y="0"/>
                        <a:pt x="2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3" y="5"/>
                        <a:pt x="6" y="5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9" y="4"/>
                        <a:pt x="9" y="1"/>
                        <a:pt x="7" y="1"/>
                      </a:cubicBezTo>
                      <a:cubicBezTo>
                        <a:pt x="6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C5645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8" name="Freeform 2834"/>
                <p:cNvSpPr/>
                <p:nvPr/>
              </p:nvSpPr>
              <p:spPr bwMode="auto">
                <a:xfrm>
                  <a:off x="3647" y="3521"/>
                  <a:ext cx="13" cy="17"/>
                </a:xfrm>
                <a:custGeom>
                  <a:avLst/>
                  <a:gdLst>
                    <a:gd name="T0" fmla="*/ 4 w 10"/>
                    <a:gd name="T1" fmla="*/ 0 h 14"/>
                    <a:gd name="T2" fmla="*/ 2 w 10"/>
                    <a:gd name="T3" fmla="*/ 0 h 14"/>
                    <a:gd name="T4" fmla="*/ 2 w 10"/>
                    <a:gd name="T5" fmla="*/ 0 h 14"/>
                    <a:gd name="T6" fmla="*/ 2 w 10"/>
                    <a:gd name="T7" fmla="*/ 0 h 14"/>
                    <a:gd name="T8" fmla="*/ 2 w 10"/>
                    <a:gd name="T9" fmla="*/ 0 h 14"/>
                    <a:gd name="T10" fmla="*/ 2 w 10"/>
                    <a:gd name="T11" fmla="*/ 0 h 14"/>
                    <a:gd name="T12" fmla="*/ 0 w 10"/>
                    <a:gd name="T13" fmla="*/ 12 h 14"/>
                    <a:gd name="T14" fmla="*/ 0 w 10"/>
                    <a:gd name="T15" fmla="*/ 12 h 14"/>
                    <a:gd name="T16" fmla="*/ 4 w 10"/>
                    <a:gd name="T17" fmla="*/ 14 h 14"/>
                    <a:gd name="T18" fmla="*/ 6 w 10"/>
                    <a:gd name="T19" fmla="*/ 10 h 14"/>
                    <a:gd name="T20" fmla="*/ 7 w 10"/>
                    <a:gd name="T21" fmla="*/ 7 h 14"/>
                    <a:gd name="T22" fmla="*/ 8 w 10"/>
                    <a:gd name="T23" fmla="*/ 7 h 14"/>
                    <a:gd name="T24" fmla="*/ 4 w 10"/>
                    <a:gd name="T2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0" h="14">
                      <a:moveTo>
                        <a:pt x="4" y="0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5" y="4"/>
                        <a:pt x="3" y="8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2" y="13"/>
                        <a:pt x="3" y="14"/>
                        <a:pt x="4" y="14"/>
                      </a:cubicBezTo>
                      <a:cubicBezTo>
                        <a:pt x="5" y="14"/>
                        <a:pt x="5" y="12"/>
                        <a:pt x="6" y="10"/>
                      </a:cubicBezTo>
                      <a:cubicBezTo>
                        <a:pt x="6" y="8"/>
                        <a:pt x="6" y="7"/>
                        <a:pt x="7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0" y="2"/>
                        <a:pt x="8" y="0"/>
                        <a:pt x="4" y="0"/>
                      </a:cubicBezTo>
                    </a:path>
                  </a:pathLst>
                </a:custGeom>
                <a:solidFill>
                  <a:srgbClr val="AC3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49" name="Freeform 2835"/>
                <p:cNvSpPr/>
                <p:nvPr/>
              </p:nvSpPr>
              <p:spPr bwMode="auto">
                <a:xfrm>
                  <a:off x="3562" y="3541"/>
                  <a:ext cx="12" cy="7"/>
                </a:xfrm>
                <a:custGeom>
                  <a:avLst/>
                  <a:gdLst>
                    <a:gd name="T0" fmla="*/ 3 w 9"/>
                    <a:gd name="T1" fmla="*/ 0 h 6"/>
                    <a:gd name="T2" fmla="*/ 3 w 9"/>
                    <a:gd name="T3" fmla="*/ 0 h 6"/>
                    <a:gd name="T4" fmla="*/ 0 w 9"/>
                    <a:gd name="T5" fmla="*/ 5 h 6"/>
                    <a:gd name="T6" fmla="*/ 0 w 9"/>
                    <a:gd name="T7" fmla="*/ 5 h 6"/>
                    <a:gd name="T8" fmla="*/ 3 w 9"/>
                    <a:gd name="T9" fmla="*/ 6 h 6"/>
                    <a:gd name="T10" fmla="*/ 9 w 9"/>
                    <a:gd name="T11" fmla="*/ 1 h 6"/>
                    <a:gd name="T12" fmla="*/ 9 w 9"/>
                    <a:gd name="T13" fmla="*/ 1 h 6"/>
                    <a:gd name="T14" fmla="*/ 3 w 9"/>
                    <a:gd name="T15" fmla="*/ 0 h 6"/>
                    <a:gd name="T16" fmla="*/ 3 w 9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" h="6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2"/>
                        <a:pt x="1" y="3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5"/>
                        <a:pt x="2" y="6"/>
                        <a:pt x="3" y="6"/>
                      </a:cubicBezTo>
                      <a:cubicBezTo>
                        <a:pt x="6" y="6"/>
                        <a:pt x="7" y="3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AF44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0" name="Freeform 2836"/>
                <p:cNvSpPr/>
                <p:nvPr/>
              </p:nvSpPr>
              <p:spPr bwMode="auto">
                <a:xfrm>
                  <a:off x="3752" y="3560"/>
                  <a:ext cx="86" cy="63"/>
                </a:xfrm>
                <a:custGeom>
                  <a:avLst/>
                  <a:gdLst>
                    <a:gd name="T0" fmla="*/ 44 w 68"/>
                    <a:gd name="T1" fmla="*/ 0 h 50"/>
                    <a:gd name="T2" fmla="*/ 35 w 68"/>
                    <a:gd name="T3" fmla="*/ 3 h 50"/>
                    <a:gd name="T4" fmla="*/ 24 w 68"/>
                    <a:gd name="T5" fmla="*/ 8 h 50"/>
                    <a:gd name="T6" fmla="*/ 16 w 68"/>
                    <a:gd name="T7" fmla="*/ 6 h 50"/>
                    <a:gd name="T8" fmla="*/ 16 w 68"/>
                    <a:gd name="T9" fmla="*/ 6 h 50"/>
                    <a:gd name="T10" fmla="*/ 3 w 68"/>
                    <a:gd name="T11" fmla="*/ 20 h 50"/>
                    <a:gd name="T12" fmla="*/ 3 w 68"/>
                    <a:gd name="T13" fmla="*/ 20 h 50"/>
                    <a:gd name="T14" fmla="*/ 3 w 68"/>
                    <a:gd name="T15" fmla="*/ 20 h 50"/>
                    <a:gd name="T16" fmla="*/ 0 w 68"/>
                    <a:gd name="T17" fmla="*/ 24 h 50"/>
                    <a:gd name="T18" fmla="*/ 0 w 68"/>
                    <a:gd name="T19" fmla="*/ 24 h 50"/>
                    <a:gd name="T20" fmla="*/ 5 w 68"/>
                    <a:gd name="T21" fmla="*/ 25 h 50"/>
                    <a:gd name="T22" fmla="*/ 6 w 68"/>
                    <a:gd name="T23" fmla="*/ 25 h 50"/>
                    <a:gd name="T24" fmla="*/ 9 w 68"/>
                    <a:gd name="T25" fmla="*/ 25 h 50"/>
                    <a:gd name="T26" fmla="*/ 11 w 68"/>
                    <a:gd name="T27" fmla="*/ 24 h 50"/>
                    <a:gd name="T28" fmla="*/ 14 w 68"/>
                    <a:gd name="T29" fmla="*/ 27 h 50"/>
                    <a:gd name="T30" fmla="*/ 9 w 68"/>
                    <a:gd name="T31" fmla="*/ 33 h 50"/>
                    <a:gd name="T32" fmla="*/ 9 w 68"/>
                    <a:gd name="T33" fmla="*/ 40 h 50"/>
                    <a:gd name="T34" fmla="*/ 13 w 68"/>
                    <a:gd name="T35" fmla="*/ 37 h 50"/>
                    <a:gd name="T36" fmla="*/ 14 w 68"/>
                    <a:gd name="T37" fmla="*/ 37 h 50"/>
                    <a:gd name="T38" fmla="*/ 17 w 68"/>
                    <a:gd name="T39" fmla="*/ 38 h 50"/>
                    <a:gd name="T40" fmla="*/ 21 w 68"/>
                    <a:gd name="T41" fmla="*/ 35 h 50"/>
                    <a:gd name="T42" fmla="*/ 21 w 68"/>
                    <a:gd name="T43" fmla="*/ 35 h 50"/>
                    <a:gd name="T44" fmla="*/ 21 w 68"/>
                    <a:gd name="T45" fmla="*/ 34 h 50"/>
                    <a:gd name="T46" fmla="*/ 15 w 68"/>
                    <a:gd name="T47" fmla="*/ 18 h 50"/>
                    <a:gd name="T48" fmla="*/ 12 w 68"/>
                    <a:gd name="T49" fmla="*/ 18 h 50"/>
                    <a:gd name="T50" fmla="*/ 16 w 68"/>
                    <a:gd name="T51" fmla="*/ 14 h 50"/>
                    <a:gd name="T52" fmla="*/ 21 w 68"/>
                    <a:gd name="T53" fmla="*/ 15 h 50"/>
                    <a:gd name="T54" fmla="*/ 28 w 68"/>
                    <a:gd name="T55" fmla="*/ 17 h 50"/>
                    <a:gd name="T56" fmla="*/ 29 w 68"/>
                    <a:gd name="T57" fmla="*/ 17 h 50"/>
                    <a:gd name="T58" fmla="*/ 38 w 68"/>
                    <a:gd name="T59" fmla="*/ 12 h 50"/>
                    <a:gd name="T60" fmla="*/ 41 w 68"/>
                    <a:gd name="T61" fmla="*/ 15 h 50"/>
                    <a:gd name="T62" fmla="*/ 32 w 68"/>
                    <a:gd name="T63" fmla="*/ 27 h 50"/>
                    <a:gd name="T64" fmla="*/ 30 w 68"/>
                    <a:gd name="T65" fmla="*/ 28 h 50"/>
                    <a:gd name="T66" fmla="*/ 32 w 68"/>
                    <a:gd name="T67" fmla="*/ 49 h 50"/>
                    <a:gd name="T68" fmla="*/ 34 w 68"/>
                    <a:gd name="T69" fmla="*/ 50 h 50"/>
                    <a:gd name="T70" fmla="*/ 42 w 68"/>
                    <a:gd name="T71" fmla="*/ 44 h 50"/>
                    <a:gd name="T72" fmla="*/ 44 w 68"/>
                    <a:gd name="T73" fmla="*/ 45 h 50"/>
                    <a:gd name="T74" fmla="*/ 49 w 68"/>
                    <a:gd name="T75" fmla="*/ 48 h 50"/>
                    <a:gd name="T76" fmla="*/ 50 w 68"/>
                    <a:gd name="T77" fmla="*/ 46 h 50"/>
                    <a:gd name="T78" fmla="*/ 56 w 68"/>
                    <a:gd name="T79" fmla="*/ 34 h 50"/>
                    <a:gd name="T80" fmla="*/ 68 w 68"/>
                    <a:gd name="T81" fmla="*/ 29 h 50"/>
                    <a:gd name="T82" fmla="*/ 68 w 68"/>
                    <a:gd name="T83" fmla="*/ 29 h 50"/>
                    <a:gd name="T84" fmla="*/ 68 w 68"/>
                    <a:gd name="T85" fmla="*/ 29 h 50"/>
                    <a:gd name="T86" fmla="*/ 67 w 68"/>
                    <a:gd name="T87" fmla="*/ 25 h 50"/>
                    <a:gd name="T88" fmla="*/ 67 w 68"/>
                    <a:gd name="T89" fmla="*/ 25 h 50"/>
                    <a:gd name="T90" fmla="*/ 65 w 68"/>
                    <a:gd name="T91" fmla="*/ 24 h 50"/>
                    <a:gd name="T92" fmla="*/ 63 w 68"/>
                    <a:gd name="T93" fmla="*/ 25 h 50"/>
                    <a:gd name="T94" fmla="*/ 61 w 68"/>
                    <a:gd name="T95" fmla="*/ 25 h 50"/>
                    <a:gd name="T96" fmla="*/ 58 w 68"/>
                    <a:gd name="T97" fmla="*/ 19 h 50"/>
                    <a:gd name="T98" fmla="*/ 58 w 68"/>
                    <a:gd name="T99" fmla="*/ 19 h 50"/>
                    <a:gd name="T100" fmla="*/ 44 w 68"/>
                    <a:gd name="T101" fmla="*/ 9 h 50"/>
                    <a:gd name="T102" fmla="*/ 49 w 68"/>
                    <a:gd name="T103" fmla="*/ 7 h 50"/>
                    <a:gd name="T104" fmla="*/ 54 w 68"/>
                    <a:gd name="T105" fmla="*/ 8 h 50"/>
                    <a:gd name="T106" fmla="*/ 60 w 68"/>
                    <a:gd name="T107" fmla="*/ 9 h 50"/>
                    <a:gd name="T108" fmla="*/ 68 w 68"/>
                    <a:gd name="T109" fmla="*/ 3 h 50"/>
                    <a:gd name="T110" fmla="*/ 65 w 68"/>
                    <a:gd name="T111" fmla="*/ 4 h 50"/>
                    <a:gd name="T112" fmla="*/ 54 w 68"/>
                    <a:gd name="T113" fmla="*/ 2 h 50"/>
                    <a:gd name="T114" fmla="*/ 44 w 68"/>
                    <a:gd name="T115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8" h="50">
                      <a:moveTo>
                        <a:pt x="44" y="0"/>
                      </a:moveTo>
                      <a:cubicBezTo>
                        <a:pt x="41" y="0"/>
                        <a:pt x="38" y="1"/>
                        <a:pt x="35" y="3"/>
                      </a:cubicBezTo>
                      <a:cubicBezTo>
                        <a:pt x="31" y="7"/>
                        <a:pt x="28" y="8"/>
                        <a:pt x="24" y="8"/>
                      </a:cubicBezTo>
                      <a:cubicBezTo>
                        <a:pt x="22" y="8"/>
                        <a:pt x="19" y="8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9" y="8"/>
                        <a:pt x="12" y="19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2" y="21"/>
                        <a:pt x="1" y="23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2" y="24"/>
                        <a:pt x="4" y="24"/>
                        <a:pt x="5" y="25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8" y="25"/>
                        <a:pt x="9" y="25"/>
                      </a:cubicBezTo>
                      <a:cubicBezTo>
                        <a:pt x="10" y="24"/>
                        <a:pt x="11" y="24"/>
                        <a:pt x="11" y="24"/>
                      </a:cubicBezTo>
                      <a:cubicBezTo>
                        <a:pt x="13" y="24"/>
                        <a:pt x="14" y="25"/>
                        <a:pt x="14" y="27"/>
                      </a:cubicBezTo>
                      <a:cubicBezTo>
                        <a:pt x="16" y="32"/>
                        <a:pt x="11" y="31"/>
                        <a:pt x="9" y="33"/>
                      </a:cubicBezTo>
                      <a:cubicBezTo>
                        <a:pt x="6" y="35"/>
                        <a:pt x="8" y="37"/>
                        <a:pt x="9" y="40"/>
                      </a:cubicBezTo>
                      <a:cubicBezTo>
                        <a:pt x="10" y="38"/>
                        <a:pt x="11" y="37"/>
                        <a:pt x="13" y="37"/>
                      </a:cubicBezTo>
                      <a:cubicBezTo>
                        <a:pt x="14" y="37"/>
                        <a:pt x="14" y="37"/>
                        <a:pt x="14" y="37"/>
                      </a:cubicBezTo>
                      <a:cubicBezTo>
                        <a:pt x="15" y="38"/>
                        <a:pt x="16" y="38"/>
                        <a:pt x="17" y="38"/>
                      </a:cubicBezTo>
                      <a:cubicBezTo>
                        <a:pt x="19" y="38"/>
                        <a:pt x="20" y="37"/>
                        <a:pt x="21" y="35"/>
                      </a:cubicBezTo>
                      <a:cubicBezTo>
                        <a:pt x="21" y="35"/>
                        <a:pt x="21" y="35"/>
                        <a:pt x="21" y="35"/>
                      </a:cubicBezTo>
                      <a:cubicBezTo>
                        <a:pt x="21" y="35"/>
                        <a:pt x="21" y="34"/>
                        <a:pt x="21" y="34"/>
                      </a:cubicBezTo>
                      <a:cubicBezTo>
                        <a:pt x="26" y="25"/>
                        <a:pt x="27" y="18"/>
                        <a:pt x="15" y="18"/>
                      </a:cubicBezTo>
                      <a:cubicBezTo>
                        <a:pt x="14" y="18"/>
                        <a:pt x="13" y="18"/>
                        <a:pt x="12" y="18"/>
                      </a:cubicBezTo>
                      <a:cubicBezTo>
                        <a:pt x="13" y="15"/>
                        <a:pt x="15" y="14"/>
                        <a:pt x="16" y="14"/>
                      </a:cubicBezTo>
                      <a:cubicBezTo>
                        <a:pt x="18" y="14"/>
                        <a:pt x="19" y="15"/>
                        <a:pt x="21" y="15"/>
                      </a:cubicBezTo>
                      <a:cubicBezTo>
                        <a:pt x="23" y="16"/>
                        <a:pt x="26" y="17"/>
                        <a:pt x="28" y="17"/>
                      </a:cubicBezTo>
                      <a:cubicBezTo>
                        <a:pt x="28" y="17"/>
                        <a:pt x="28" y="17"/>
                        <a:pt x="29" y="17"/>
                      </a:cubicBezTo>
                      <a:cubicBezTo>
                        <a:pt x="32" y="16"/>
                        <a:pt x="35" y="12"/>
                        <a:pt x="38" y="12"/>
                      </a:cubicBezTo>
                      <a:cubicBezTo>
                        <a:pt x="39" y="12"/>
                        <a:pt x="40" y="13"/>
                        <a:pt x="41" y="15"/>
                      </a:cubicBezTo>
                      <a:cubicBezTo>
                        <a:pt x="44" y="21"/>
                        <a:pt x="34" y="22"/>
                        <a:pt x="32" y="27"/>
                      </a:cubicBezTo>
                      <a:cubicBezTo>
                        <a:pt x="31" y="28"/>
                        <a:pt x="30" y="28"/>
                        <a:pt x="30" y="28"/>
                      </a:cubicBezTo>
                      <a:cubicBezTo>
                        <a:pt x="41" y="34"/>
                        <a:pt x="28" y="43"/>
                        <a:pt x="32" y="49"/>
                      </a:cubicBezTo>
                      <a:cubicBezTo>
                        <a:pt x="32" y="50"/>
                        <a:pt x="33" y="50"/>
                        <a:pt x="34" y="50"/>
                      </a:cubicBezTo>
                      <a:cubicBezTo>
                        <a:pt x="36" y="47"/>
                        <a:pt x="38" y="44"/>
                        <a:pt x="42" y="44"/>
                      </a:cubicBezTo>
                      <a:cubicBezTo>
                        <a:pt x="43" y="44"/>
                        <a:pt x="43" y="45"/>
                        <a:pt x="44" y="45"/>
                      </a:cubicBezTo>
                      <a:cubicBezTo>
                        <a:pt x="46" y="46"/>
                        <a:pt x="47" y="47"/>
                        <a:pt x="49" y="48"/>
                      </a:cubicBezTo>
                      <a:cubicBezTo>
                        <a:pt x="49" y="47"/>
                        <a:pt x="49" y="46"/>
                        <a:pt x="50" y="46"/>
                      </a:cubicBezTo>
                      <a:cubicBezTo>
                        <a:pt x="47" y="39"/>
                        <a:pt x="49" y="35"/>
                        <a:pt x="56" y="34"/>
                      </a:cubicBezTo>
                      <a:cubicBezTo>
                        <a:pt x="61" y="33"/>
                        <a:pt x="65" y="33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9"/>
                        <a:pt x="68" y="29"/>
                        <a:pt x="68" y="29"/>
                      </a:cubicBezTo>
                      <a:cubicBezTo>
                        <a:pt x="68" y="28"/>
                        <a:pt x="67" y="26"/>
                        <a:pt x="67" y="25"/>
                      </a:cubicBezTo>
                      <a:cubicBezTo>
                        <a:pt x="67" y="25"/>
                        <a:pt x="67" y="25"/>
                        <a:pt x="67" y="25"/>
                      </a:cubicBezTo>
                      <a:cubicBezTo>
                        <a:pt x="67" y="25"/>
                        <a:pt x="66" y="24"/>
                        <a:pt x="65" y="24"/>
                      </a:cubicBezTo>
                      <a:cubicBezTo>
                        <a:pt x="64" y="24"/>
                        <a:pt x="64" y="24"/>
                        <a:pt x="63" y="25"/>
                      </a:cubicBezTo>
                      <a:cubicBezTo>
                        <a:pt x="62" y="25"/>
                        <a:pt x="62" y="25"/>
                        <a:pt x="61" y="25"/>
                      </a:cubicBezTo>
                      <a:cubicBezTo>
                        <a:pt x="59" y="25"/>
                        <a:pt x="57" y="24"/>
                        <a:pt x="58" y="19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1" y="19"/>
                        <a:pt x="49" y="13"/>
                        <a:pt x="44" y="9"/>
                      </a:cubicBezTo>
                      <a:cubicBezTo>
                        <a:pt x="45" y="8"/>
                        <a:pt x="47" y="7"/>
                        <a:pt x="49" y="7"/>
                      </a:cubicBezTo>
                      <a:cubicBezTo>
                        <a:pt x="51" y="7"/>
                        <a:pt x="52" y="8"/>
                        <a:pt x="54" y="8"/>
                      </a:cubicBezTo>
                      <a:cubicBezTo>
                        <a:pt x="56" y="9"/>
                        <a:pt x="58" y="9"/>
                        <a:pt x="60" y="9"/>
                      </a:cubicBezTo>
                      <a:cubicBezTo>
                        <a:pt x="63" y="9"/>
                        <a:pt x="65" y="8"/>
                        <a:pt x="68" y="3"/>
                      </a:cubicBezTo>
                      <a:cubicBezTo>
                        <a:pt x="67" y="4"/>
                        <a:pt x="66" y="4"/>
                        <a:pt x="65" y="4"/>
                      </a:cubicBezTo>
                      <a:cubicBezTo>
                        <a:pt x="61" y="4"/>
                        <a:pt x="58" y="3"/>
                        <a:pt x="54" y="2"/>
                      </a:cubicBezTo>
                      <a:cubicBezTo>
                        <a:pt x="51" y="1"/>
                        <a:pt x="47" y="0"/>
                        <a:pt x="44" y="0"/>
                      </a:cubicBezTo>
                    </a:path>
                  </a:pathLst>
                </a:custGeom>
                <a:solidFill>
                  <a:srgbClr val="C06A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1" name="Freeform 2837"/>
                <p:cNvSpPr>
                  <a:spLocks noEditPoints="1"/>
                </p:cNvSpPr>
                <p:nvPr/>
              </p:nvSpPr>
              <p:spPr bwMode="auto">
                <a:xfrm>
                  <a:off x="3756" y="3514"/>
                  <a:ext cx="48" cy="51"/>
                </a:xfrm>
                <a:custGeom>
                  <a:avLst/>
                  <a:gdLst>
                    <a:gd name="T0" fmla="*/ 23 w 38"/>
                    <a:gd name="T1" fmla="*/ 32 h 40"/>
                    <a:gd name="T2" fmla="*/ 21 w 38"/>
                    <a:gd name="T3" fmla="*/ 32 h 40"/>
                    <a:gd name="T4" fmla="*/ 22 w 38"/>
                    <a:gd name="T5" fmla="*/ 28 h 40"/>
                    <a:gd name="T6" fmla="*/ 25 w 38"/>
                    <a:gd name="T7" fmla="*/ 27 h 40"/>
                    <a:gd name="T8" fmla="*/ 25 w 38"/>
                    <a:gd name="T9" fmla="*/ 27 h 40"/>
                    <a:gd name="T10" fmla="*/ 25 w 38"/>
                    <a:gd name="T11" fmla="*/ 30 h 40"/>
                    <a:gd name="T12" fmla="*/ 23 w 38"/>
                    <a:gd name="T13" fmla="*/ 32 h 40"/>
                    <a:gd name="T14" fmla="*/ 32 w 38"/>
                    <a:gd name="T15" fmla="*/ 0 h 40"/>
                    <a:gd name="T16" fmla="*/ 32 w 38"/>
                    <a:gd name="T17" fmla="*/ 0 h 40"/>
                    <a:gd name="T18" fmla="*/ 19 w 38"/>
                    <a:gd name="T19" fmla="*/ 5 h 40"/>
                    <a:gd name="T20" fmla="*/ 19 w 38"/>
                    <a:gd name="T21" fmla="*/ 5 h 40"/>
                    <a:gd name="T22" fmla="*/ 6 w 38"/>
                    <a:gd name="T23" fmla="*/ 24 h 40"/>
                    <a:gd name="T24" fmla="*/ 6 w 38"/>
                    <a:gd name="T25" fmla="*/ 24 h 40"/>
                    <a:gd name="T26" fmla="*/ 14 w 38"/>
                    <a:gd name="T27" fmla="*/ 40 h 40"/>
                    <a:gd name="T28" fmla="*/ 14 w 38"/>
                    <a:gd name="T29" fmla="*/ 40 h 40"/>
                    <a:gd name="T30" fmla="*/ 34 w 38"/>
                    <a:gd name="T31" fmla="*/ 15 h 40"/>
                    <a:gd name="T32" fmla="*/ 34 w 38"/>
                    <a:gd name="T33" fmla="*/ 15 h 40"/>
                    <a:gd name="T34" fmla="*/ 32 w 38"/>
                    <a:gd name="T3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8" h="40">
                      <a:moveTo>
                        <a:pt x="23" y="32"/>
                      </a:moveTo>
                      <a:cubicBezTo>
                        <a:pt x="23" y="32"/>
                        <a:pt x="22" y="32"/>
                        <a:pt x="21" y="32"/>
                      </a:cubicBezTo>
                      <a:cubicBezTo>
                        <a:pt x="20" y="31"/>
                        <a:pt x="20" y="30"/>
                        <a:pt x="22" y="28"/>
                      </a:cubicBezTo>
                      <a:cubicBezTo>
                        <a:pt x="22" y="28"/>
                        <a:pt x="24" y="27"/>
                        <a:pt x="25" y="27"/>
                      </a:cubicBezTo>
                      <a:cubicBezTo>
                        <a:pt x="25" y="27"/>
                        <a:pt x="25" y="27"/>
                        <a:pt x="25" y="27"/>
                      </a:cubicBezTo>
                      <a:cubicBezTo>
                        <a:pt x="28" y="27"/>
                        <a:pt x="26" y="29"/>
                        <a:pt x="25" y="30"/>
                      </a:cubicBezTo>
                      <a:cubicBezTo>
                        <a:pt x="25" y="31"/>
                        <a:pt x="24" y="32"/>
                        <a:pt x="23" y="32"/>
                      </a:cubicBezTo>
                      <a:moveTo>
                        <a:pt x="32" y="0"/>
                      </a:move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29" y="5"/>
                        <a:pt x="23" y="3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14"/>
                        <a:pt x="12" y="19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0" y="34"/>
                        <a:pt x="12" y="35"/>
                        <a:pt x="14" y="40"/>
                      </a:cubicBezTo>
                      <a:cubicBezTo>
                        <a:pt x="14" y="40"/>
                        <a:pt x="14" y="40"/>
                        <a:pt x="14" y="40"/>
                      </a:cubicBezTo>
                      <a:cubicBezTo>
                        <a:pt x="31" y="40"/>
                        <a:pt x="33" y="28"/>
                        <a:pt x="34" y="15"/>
                      </a:cubicBezTo>
                      <a:cubicBezTo>
                        <a:pt x="34" y="15"/>
                        <a:pt x="34" y="15"/>
                        <a:pt x="34" y="15"/>
                      </a:cubicBezTo>
                      <a:cubicBezTo>
                        <a:pt x="26" y="12"/>
                        <a:pt x="38" y="4"/>
                        <a:pt x="32" y="0"/>
                      </a:cubicBezTo>
                    </a:path>
                  </a:pathLst>
                </a:custGeom>
                <a:solidFill>
                  <a:srgbClr val="C1696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2" name="Freeform 2838"/>
                <p:cNvSpPr/>
                <p:nvPr/>
              </p:nvSpPr>
              <p:spPr bwMode="auto">
                <a:xfrm>
                  <a:off x="3824" y="3571"/>
                  <a:ext cx="29" cy="20"/>
                </a:xfrm>
                <a:custGeom>
                  <a:avLst/>
                  <a:gdLst>
                    <a:gd name="T0" fmla="*/ 17 w 23"/>
                    <a:gd name="T1" fmla="*/ 0 h 16"/>
                    <a:gd name="T2" fmla="*/ 10 w 23"/>
                    <a:gd name="T3" fmla="*/ 3 h 16"/>
                    <a:gd name="T4" fmla="*/ 5 w 23"/>
                    <a:gd name="T5" fmla="*/ 9 h 16"/>
                    <a:gd name="T6" fmla="*/ 5 w 23"/>
                    <a:gd name="T7" fmla="*/ 9 h 16"/>
                    <a:gd name="T8" fmla="*/ 5 w 23"/>
                    <a:gd name="T9" fmla="*/ 9 h 16"/>
                    <a:gd name="T10" fmla="*/ 1 w 23"/>
                    <a:gd name="T11" fmla="*/ 10 h 16"/>
                    <a:gd name="T12" fmla="*/ 1 w 23"/>
                    <a:gd name="T13" fmla="*/ 10 h 16"/>
                    <a:gd name="T14" fmla="*/ 4 w 23"/>
                    <a:gd name="T15" fmla="*/ 16 h 16"/>
                    <a:gd name="T16" fmla="*/ 6 w 23"/>
                    <a:gd name="T17" fmla="*/ 16 h 16"/>
                    <a:gd name="T18" fmla="*/ 8 w 23"/>
                    <a:gd name="T19" fmla="*/ 15 h 16"/>
                    <a:gd name="T20" fmla="*/ 10 w 23"/>
                    <a:gd name="T21" fmla="*/ 16 h 16"/>
                    <a:gd name="T22" fmla="*/ 10 w 23"/>
                    <a:gd name="T23" fmla="*/ 16 h 16"/>
                    <a:gd name="T24" fmla="*/ 21 w 23"/>
                    <a:gd name="T25" fmla="*/ 5 h 16"/>
                    <a:gd name="T26" fmla="*/ 17 w 23"/>
                    <a:gd name="T2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3" h="16">
                      <a:moveTo>
                        <a:pt x="17" y="0"/>
                      </a:moveTo>
                      <a:cubicBezTo>
                        <a:pt x="15" y="0"/>
                        <a:pt x="12" y="3"/>
                        <a:pt x="10" y="3"/>
                      </a:cubicBezTo>
                      <a:cubicBezTo>
                        <a:pt x="15" y="10"/>
                        <a:pt x="6" y="7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4" y="10"/>
                        <a:pt x="3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5"/>
                        <a:pt x="2" y="16"/>
                        <a:pt x="4" y="16"/>
                      </a:cubicBezTo>
                      <a:cubicBezTo>
                        <a:pt x="5" y="16"/>
                        <a:pt x="5" y="16"/>
                        <a:pt x="6" y="16"/>
                      </a:cubicBezTo>
                      <a:cubicBezTo>
                        <a:pt x="7" y="15"/>
                        <a:pt x="7" y="15"/>
                        <a:pt x="8" y="15"/>
                      </a:cubicBezTo>
                      <a:cubicBezTo>
                        <a:pt x="9" y="15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7" y="16"/>
                        <a:pt x="23" y="15"/>
                        <a:pt x="21" y="5"/>
                      </a:cubicBezTo>
                      <a:cubicBezTo>
                        <a:pt x="20" y="1"/>
                        <a:pt x="19" y="0"/>
                        <a:pt x="17" y="0"/>
                      </a:cubicBezTo>
                    </a:path>
                  </a:pathLst>
                </a:custGeom>
                <a:solidFill>
                  <a:srgbClr val="CB7E7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3" name="Freeform 2839"/>
                <p:cNvSpPr/>
                <p:nvPr/>
              </p:nvSpPr>
              <p:spPr bwMode="auto">
                <a:xfrm>
                  <a:off x="3868" y="3543"/>
                  <a:ext cx="35" cy="23"/>
                </a:xfrm>
                <a:custGeom>
                  <a:avLst/>
                  <a:gdLst>
                    <a:gd name="T0" fmla="*/ 7 w 28"/>
                    <a:gd name="T1" fmla="*/ 0 h 18"/>
                    <a:gd name="T2" fmla="*/ 0 w 28"/>
                    <a:gd name="T3" fmla="*/ 7 h 18"/>
                    <a:gd name="T4" fmla="*/ 0 w 28"/>
                    <a:gd name="T5" fmla="*/ 7 h 18"/>
                    <a:gd name="T6" fmla="*/ 2 w 28"/>
                    <a:gd name="T7" fmla="*/ 6 h 18"/>
                    <a:gd name="T8" fmla="*/ 3 w 28"/>
                    <a:gd name="T9" fmla="*/ 15 h 18"/>
                    <a:gd name="T10" fmla="*/ 3 w 28"/>
                    <a:gd name="T11" fmla="*/ 15 h 18"/>
                    <a:gd name="T12" fmla="*/ 8 w 28"/>
                    <a:gd name="T13" fmla="*/ 18 h 18"/>
                    <a:gd name="T14" fmla="*/ 10 w 28"/>
                    <a:gd name="T15" fmla="*/ 17 h 18"/>
                    <a:gd name="T16" fmla="*/ 20 w 28"/>
                    <a:gd name="T17" fmla="*/ 12 h 18"/>
                    <a:gd name="T18" fmla="*/ 28 w 28"/>
                    <a:gd name="T19" fmla="*/ 13 h 18"/>
                    <a:gd name="T20" fmla="*/ 28 w 28"/>
                    <a:gd name="T21" fmla="*/ 13 h 18"/>
                    <a:gd name="T22" fmla="*/ 23 w 28"/>
                    <a:gd name="T23" fmla="*/ 6 h 18"/>
                    <a:gd name="T24" fmla="*/ 23 w 28"/>
                    <a:gd name="T25" fmla="*/ 6 h 18"/>
                    <a:gd name="T26" fmla="*/ 20 w 28"/>
                    <a:gd name="T27" fmla="*/ 5 h 18"/>
                    <a:gd name="T28" fmla="*/ 17 w 28"/>
                    <a:gd name="T29" fmla="*/ 6 h 18"/>
                    <a:gd name="T30" fmla="*/ 14 w 28"/>
                    <a:gd name="T31" fmla="*/ 7 h 18"/>
                    <a:gd name="T32" fmla="*/ 12 w 28"/>
                    <a:gd name="T33" fmla="*/ 6 h 18"/>
                    <a:gd name="T34" fmla="*/ 7 w 28"/>
                    <a:gd name="T3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8" h="18">
                      <a:moveTo>
                        <a:pt x="7" y="0"/>
                      </a:moveTo>
                      <a:cubicBezTo>
                        <a:pt x="4" y="0"/>
                        <a:pt x="2" y="4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10" y="6"/>
                        <a:pt x="4" y="12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5" y="16"/>
                        <a:pt x="7" y="18"/>
                        <a:pt x="8" y="18"/>
                      </a:cubicBezTo>
                      <a:cubicBezTo>
                        <a:pt x="9" y="18"/>
                        <a:pt x="9" y="18"/>
                        <a:pt x="10" y="17"/>
                      </a:cubicBezTo>
                      <a:cubicBezTo>
                        <a:pt x="13" y="13"/>
                        <a:pt x="16" y="12"/>
                        <a:pt x="20" y="12"/>
                      </a:cubicBezTo>
                      <a:cubicBezTo>
                        <a:pt x="22" y="12"/>
                        <a:pt x="25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5" y="11"/>
                        <a:pt x="22" y="10"/>
                        <a:pt x="23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2" y="5"/>
                        <a:pt x="21" y="5"/>
                        <a:pt x="20" y="5"/>
                      </a:cubicBezTo>
                      <a:cubicBezTo>
                        <a:pt x="19" y="5"/>
                        <a:pt x="18" y="5"/>
                        <a:pt x="17" y="6"/>
                      </a:cubicBezTo>
                      <a:cubicBezTo>
                        <a:pt x="15" y="6"/>
                        <a:pt x="14" y="7"/>
                        <a:pt x="14" y="7"/>
                      </a:cubicBezTo>
                      <a:cubicBezTo>
                        <a:pt x="13" y="7"/>
                        <a:pt x="12" y="6"/>
                        <a:pt x="12" y="6"/>
                      </a:cubicBezTo>
                      <a:cubicBezTo>
                        <a:pt x="10" y="2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C87E7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4" name="Freeform 2840"/>
                <p:cNvSpPr/>
                <p:nvPr/>
              </p:nvSpPr>
              <p:spPr bwMode="auto">
                <a:xfrm>
                  <a:off x="3828" y="3575"/>
                  <a:ext cx="15" cy="9"/>
                </a:xfrm>
                <a:custGeom>
                  <a:avLst/>
                  <a:gdLst>
                    <a:gd name="T0" fmla="*/ 7 w 12"/>
                    <a:gd name="T1" fmla="*/ 0 h 7"/>
                    <a:gd name="T2" fmla="*/ 2 w 12"/>
                    <a:gd name="T3" fmla="*/ 6 h 7"/>
                    <a:gd name="T4" fmla="*/ 2 w 12"/>
                    <a:gd name="T5" fmla="*/ 6 h 7"/>
                    <a:gd name="T6" fmla="*/ 7 w 12"/>
                    <a:gd name="T7" fmla="*/ 0 h 7"/>
                    <a:gd name="T8" fmla="*/ 7 w 12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7">
                      <a:moveTo>
                        <a:pt x="7" y="0"/>
                      </a:moveTo>
                      <a:cubicBezTo>
                        <a:pt x="5" y="2"/>
                        <a:pt x="0" y="2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4"/>
                        <a:pt x="12" y="7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</a:path>
                  </a:pathLst>
                </a:custGeom>
                <a:solidFill>
                  <a:srgbClr val="C06A6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5" name="Freeform 2841"/>
                <p:cNvSpPr>
                  <a:spLocks noEditPoints="1"/>
                </p:cNvSpPr>
                <p:nvPr/>
              </p:nvSpPr>
              <p:spPr bwMode="auto">
                <a:xfrm>
                  <a:off x="3321" y="3502"/>
                  <a:ext cx="34" cy="30"/>
                </a:xfrm>
                <a:custGeom>
                  <a:avLst/>
                  <a:gdLst>
                    <a:gd name="T0" fmla="*/ 20 w 27"/>
                    <a:gd name="T1" fmla="*/ 12 h 24"/>
                    <a:gd name="T2" fmla="*/ 20 w 27"/>
                    <a:gd name="T3" fmla="*/ 12 h 24"/>
                    <a:gd name="T4" fmla="*/ 20 w 27"/>
                    <a:gd name="T5" fmla="*/ 12 h 24"/>
                    <a:gd name="T6" fmla="*/ 20 w 27"/>
                    <a:gd name="T7" fmla="*/ 12 h 24"/>
                    <a:gd name="T8" fmla="*/ 20 w 27"/>
                    <a:gd name="T9" fmla="*/ 12 h 24"/>
                    <a:gd name="T10" fmla="*/ 20 w 27"/>
                    <a:gd name="T11" fmla="*/ 12 h 24"/>
                    <a:gd name="T12" fmla="*/ 20 w 27"/>
                    <a:gd name="T13" fmla="*/ 12 h 24"/>
                    <a:gd name="T14" fmla="*/ 20 w 27"/>
                    <a:gd name="T15" fmla="*/ 0 h 24"/>
                    <a:gd name="T16" fmla="*/ 17 w 27"/>
                    <a:gd name="T17" fmla="*/ 4 h 24"/>
                    <a:gd name="T18" fmla="*/ 17 w 27"/>
                    <a:gd name="T19" fmla="*/ 4 h 24"/>
                    <a:gd name="T20" fmla="*/ 10 w 27"/>
                    <a:gd name="T21" fmla="*/ 9 h 24"/>
                    <a:gd name="T22" fmla="*/ 10 w 27"/>
                    <a:gd name="T23" fmla="*/ 9 h 24"/>
                    <a:gd name="T24" fmla="*/ 4 w 27"/>
                    <a:gd name="T25" fmla="*/ 17 h 24"/>
                    <a:gd name="T26" fmla="*/ 4 w 27"/>
                    <a:gd name="T27" fmla="*/ 17 h 24"/>
                    <a:gd name="T28" fmla="*/ 0 w 27"/>
                    <a:gd name="T29" fmla="*/ 24 h 24"/>
                    <a:gd name="T30" fmla="*/ 0 w 27"/>
                    <a:gd name="T31" fmla="*/ 24 h 24"/>
                    <a:gd name="T32" fmla="*/ 0 w 27"/>
                    <a:gd name="T33" fmla="*/ 24 h 24"/>
                    <a:gd name="T34" fmla="*/ 0 w 27"/>
                    <a:gd name="T35" fmla="*/ 24 h 24"/>
                    <a:gd name="T36" fmla="*/ 10 w 27"/>
                    <a:gd name="T37" fmla="*/ 18 h 24"/>
                    <a:gd name="T38" fmla="*/ 20 w 27"/>
                    <a:gd name="T39" fmla="*/ 12 h 24"/>
                    <a:gd name="T40" fmla="*/ 20 w 27"/>
                    <a:gd name="T41" fmla="*/ 12 h 24"/>
                    <a:gd name="T42" fmla="*/ 20 w 27"/>
                    <a:gd name="T43" fmla="*/ 12 h 24"/>
                    <a:gd name="T44" fmla="*/ 21 w 27"/>
                    <a:gd name="T45" fmla="*/ 12 h 24"/>
                    <a:gd name="T46" fmla="*/ 25 w 27"/>
                    <a:gd name="T47" fmla="*/ 6 h 24"/>
                    <a:gd name="T48" fmla="*/ 23 w 27"/>
                    <a:gd name="T49" fmla="*/ 1 h 24"/>
                    <a:gd name="T50" fmla="*/ 20 w 27"/>
                    <a:gd name="T51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7" h="24">
                      <a:moveTo>
                        <a:pt x="20" y="12"/>
                      </a:move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moveTo>
                        <a:pt x="20" y="0"/>
                      </a:moveTo>
                      <a:cubicBezTo>
                        <a:pt x="18" y="0"/>
                        <a:pt x="17" y="1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9"/>
                        <a:pt x="12" y="6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8" y="12"/>
                        <a:pt x="6" y="14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20"/>
                        <a:pt x="1" y="22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4" y="24"/>
                        <a:pt x="7" y="21"/>
                        <a:pt x="10" y="18"/>
                      </a:cubicBezTo>
                      <a:cubicBezTo>
                        <a:pt x="13" y="15"/>
                        <a:pt x="15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2" y="10"/>
                        <a:pt x="23" y="8"/>
                        <a:pt x="25" y="6"/>
                      </a:cubicBezTo>
                      <a:cubicBezTo>
                        <a:pt x="27" y="3"/>
                        <a:pt x="26" y="2"/>
                        <a:pt x="23" y="1"/>
                      </a:cubicBezTo>
                      <a:cubicBezTo>
                        <a:pt x="22" y="0"/>
                        <a:pt x="21" y="0"/>
                        <a:pt x="20" y="0"/>
                      </a:cubicBezTo>
                    </a:path>
                  </a:pathLst>
                </a:custGeom>
                <a:solidFill>
                  <a:srgbClr val="BD58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6" name="Freeform 2842"/>
                <p:cNvSpPr/>
                <p:nvPr/>
              </p:nvSpPr>
              <p:spPr bwMode="auto">
                <a:xfrm>
                  <a:off x="3307" y="3512"/>
                  <a:ext cx="17" cy="15"/>
                </a:xfrm>
                <a:custGeom>
                  <a:avLst/>
                  <a:gdLst>
                    <a:gd name="T0" fmla="*/ 12 w 13"/>
                    <a:gd name="T1" fmla="*/ 0 h 12"/>
                    <a:gd name="T2" fmla="*/ 0 w 13"/>
                    <a:gd name="T3" fmla="*/ 12 h 12"/>
                    <a:gd name="T4" fmla="*/ 3 w 13"/>
                    <a:gd name="T5" fmla="*/ 12 h 12"/>
                    <a:gd name="T6" fmla="*/ 13 w 13"/>
                    <a:gd name="T7" fmla="*/ 8 h 12"/>
                    <a:gd name="T8" fmla="*/ 12 w 13"/>
                    <a:gd name="T9" fmla="*/ 0 h 12"/>
                    <a:gd name="T10" fmla="*/ 12 w 13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12" y="0"/>
                      </a:moveTo>
                      <a:cubicBezTo>
                        <a:pt x="5" y="2"/>
                        <a:pt x="4" y="8"/>
                        <a:pt x="0" y="12"/>
                      </a:cubicBezTo>
                      <a:cubicBezTo>
                        <a:pt x="1" y="12"/>
                        <a:pt x="2" y="12"/>
                        <a:pt x="3" y="12"/>
                      </a:cubicBezTo>
                      <a:cubicBezTo>
                        <a:pt x="7" y="12"/>
                        <a:pt x="10" y="11"/>
                        <a:pt x="13" y="8"/>
                      </a:cubicBezTo>
                      <a:cubicBezTo>
                        <a:pt x="13" y="5"/>
                        <a:pt x="12" y="3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</a:path>
                  </a:pathLst>
                </a:custGeom>
                <a:solidFill>
                  <a:srgbClr val="BE585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7" name="Freeform 2843"/>
                <p:cNvSpPr/>
                <p:nvPr/>
              </p:nvSpPr>
              <p:spPr bwMode="auto">
                <a:xfrm>
                  <a:off x="3331" y="3469"/>
                  <a:ext cx="22" cy="14"/>
                </a:xfrm>
                <a:custGeom>
                  <a:avLst/>
                  <a:gdLst>
                    <a:gd name="T0" fmla="*/ 9 w 17"/>
                    <a:gd name="T1" fmla="*/ 0 h 11"/>
                    <a:gd name="T2" fmla="*/ 0 w 17"/>
                    <a:gd name="T3" fmla="*/ 8 h 11"/>
                    <a:gd name="T4" fmla="*/ 7 w 17"/>
                    <a:gd name="T5" fmla="*/ 6 h 11"/>
                    <a:gd name="T6" fmla="*/ 15 w 17"/>
                    <a:gd name="T7" fmla="*/ 11 h 11"/>
                    <a:gd name="T8" fmla="*/ 15 w 17"/>
                    <a:gd name="T9" fmla="*/ 11 h 11"/>
                    <a:gd name="T10" fmla="*/ 15 w 17"/>
                    <a:gd name="T11" fmla="*/ 11 h 11"/>
                    <a:gd name="T12" fmla="*/ 15 w 17"/>
                    <a:gd name="T13" fmla="*/ 11 h 11"/>
                    <a:gd name="T14" fmla="*/ 12 w 17"/>
                    <a:gd name="T15" fmla="*/ 1 h 11"/>
                    <a:gd name="T16" fmla="*/ 9 w 17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1">
                      <a:moveTo>
                        <a:pt x="9" y="0"/>
                      </a:moveTo>
                      <a:cubicBezTo>
                        <a:pt x="6" y="0"/>
                        <a:pt x="3" y="3"/>
                        <a:pt x="0" y="8"/>
                      </a:cubicBezTo>
                      <a:cubicBezTo>
                        <a:pt x="3" y="7"/>
                        <a:pt x="5" y="6"/>
                        <a:pt x="7" y="6"/>
                      </a:cubicBezTo>
                      <a:cubicBezTo>
                        <a:pt x="11" y="6"/>
                        <a:pt x="13" y="8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7" y="7"/>
                        <a:pt x="16" y="3"/>
                        <a:pt x="12" y="1"/>
                      </a:cubicBezTo>
                      <a:cubicBezTo>
                        <a:pt x="11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B44A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8" name="Freeform 2844"/>
                <p:cNvSpPr/>
                <p:nvPr/>
              </p:nvSpPr>
              <p:spPr bwMode="auto">
                <a:xfrm>
                  <a:off x="3323" y="3510"/>
                  <a:ext cx="11" cy="13"/>
                </a:xfrm>
                <a:custGeom>
                  <a:avLst/>
                  <a:gdLst>
                    <a:gd name="T0" fmla="*/ 4 w 9"/>
                    <a:gd name="T1" fmla="*/ 0 h 10"/>
                    <a:gd name="T2" fmla="*/ 0 w 9"/>
                    <a:gd name="T3" fmla="*/ 1 h 10"/>
                    <a:gd name="T4" fmla="*/ 0 w 9"/>
                    <a:gd name="T5" fmla="*/ 1 h 10"/>
                    <a:gd name="T6" fmla="*/ 1 w 9"/>
                    <a:gd name="T7" fmla="*/ 9 h 10"/>
                    <a:gd name="T8" fmla="*/ 1 w 9"/>
                    <a:gd name="T9" fmla="*/ 9 h 10"/>
                    <a:gd name="T10" fmla="*/ 3 w 9"/>
                    <a:gd name="T11" fmla="*/ 10 h 10"/>
                    <a:gd name="T12" fmla="*/ 3 w 9"/>
                    <a:gd name="T13" fmla="*/ 10 h 10"/>
                    <a:gd name="T14" fmla="*/ 3 w 9"/>
                    <a:gd name="T15" fmla="*/ 10 h 10"/>
                    <a:gd name="T16" fmla="*/ 9 w 9"/>
                    <a:gd name="T17" fmla="*/ 2 h 10"/>
                    <a:gd name="T18" fmla="*/ 9 w 9"/>
                    <a:gd name="T19" fmla="*/ 2 h 10"/>
                    <a:gd name="T20" fmla="*/ 4 w 9"/>
                    <a:gd name="T21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" h="10">
                      <a:moveTo>
                        <a:pt x="4" y="0"/>
                      </a:moveTo>
                      <a:cubicBezTo>
                        <a:pt x="3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4"/>
                        <a:pt x="1" y="6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2" y="9"/>
                        <a:pt x="2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5" y="7"/>
                        <a:pt x="7" y="5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1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B44A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59" name="Freeform 2845"/>
                <p:cNvSpPr/>
                <p:nvPr/>
              </p:nvSpPr>
              <p:spPr bwMode="auto">
                <a:xfrm>
                  <a:off x="3329" y="3534"/>
                  <a:ext cx="58" cy="46"/>
                </a:xfrm>
                <a:custGeom>
                  <a:avLst/>
                  <a:gdLst>
                    <a:gd name="T0" fmla="*/ 39 w 46"/>
                    <a:gd name="T1" fmla="*/ 0 h 36"/>
                    <a:gd name="T2" fmla="*/ 28 w 46"/>
                    <a:gd name="T3" fmla="*/ 3 h 36"/>
                    <a:gd name="T4" fmla="*/ 2 w 46"/>
                    <a:gd name="T5" fmla="*/ 19 h 36"/>
                    <a:gd name="T6" fmla="*/ 2 w 46"/>
                    <a:gd name="T7" fmla="*/ 19 h 36"/>
                    <a:gd name="T8" fmla="*/ 0 w 46"/>
                    <a:gd name="T9" fmla="*/ 22 h 36"/>
                    <a:gd name="T10" fmla="*/ 3 w 46"/>
                    <a:gd name="T11" fmla="*/ 23 h 36"/>
                    <a:gd name="T12" fmla="*/ 8 w 46"/>
                    <a:gd name="T13" fmla="*/ 22 h 36"/>
                    <a:gd name="T14" fmla="*/ 12 w 46"/>
                    <a:gd name="T15" fmla="*/ 21 h 36"/>
                    <a:gd name="T16" fmla="*/ 18 w 46"/>
                    <a:gd name="T17" fmla="*/ 24 h 36"/>
                    <a:gd name="T18" fmla="*/ 18 w 46"/>
                    <a:gd name="T19" fmla="*/ 24 h 36"/>
                    <a:gd name="T20" fmla="*/ 18 w 46"/>
                    <a:gd name="T21" fmla="*/ 24 h 36"/>
                    <a:gd name="T22" fmla="*/ 21 w 46"/>
                    <a:gd name="T23" fmla="*/ 20 h 36"/>
                    <a:gd name="T24" fmla="*/ 24 w 46"/>
                    <a:gd name="T25" fmla="*/ 23 h 36"/>
                    <a:gd name="T26" fmla="*/ 20 w 46"/>
                    <a:gd name="T27" fmla="*/ 36 h 36"/>
                    <a:gd name="T28" fmla="*/ 29 w 46"/>
                    <a:gd name="T29" fmla="*/ 32 h 36"/>
                    <a:gd name="T30" fmla="*/ 29 w 46"/>
                    <a:gd name="T31" fmla="*/ 32 h 36"/>
                    <a:gd name="T32" fmla="*/ 30 w 46"/>
                    <a:gd name="T33" fmla="*/ 20 h 36"/>
                    <a:gd name="T34" fmla="*/ 31 w 46"/>
                    <a:gd name="T35" fmla="*/ 14 h 36"/>
                    <a:gd name="T36" fmla="*/ 39 w 46"/>
                    <a:gd name="T37" fmla="*/ 15 h 36"/>
                    <a:gd name="T38" fmla="*/ 46 w 46"/>
                    <a:gd name="T39" fmla="*/ 1 h 36"/>
                    <a:gd name="T40" fmla="*/ 39 w 46"/>
                    <a:gd name="T41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6" h="36">
                      <a:moveTo>
                        <a:pt x="39" y="0"/>
                      </a:moveTo>
                      <a:cubicBezTo>
                        <a:pt x="35" y="0"/>
                        <a:pt x="32" y="1"/>
                        <a:pt x="28" y="3"/>
                      </a:cubicBezTo>
                      <a:cubicBezTo>
                        <a:pt x="18" y="8"/>
                        <a:pt x="11" y="16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1" y="20"/>
                        <a:pt x="1" y="21"/>
                        <a:pt x="0" y="22"/>
                      </a:cubicBezTo>
                      <a:cubicBezTo>
                        <a:pt x="1" y="22"/>
                        <a:pt x="2" y="23"/>
                        <a:pt x="3" y="23"/>
                      </a:cubicBezTo>
                      <a:cubicBezTo>
                        <a:pt x="5" y="23"/>
                        <a:pt x="6" y="22"/>
                        <a:pt x="8" y="22"/>
                      </a:cubicBezTo>
                      <a:cubicBezTo>
                        <a:pt x="9" y="22"/>
                        <a:pt x="11" y="21"/>
                        <a:pt x="12" y="21"/>
                      </a:cubicBezTo>
                      <a:cubicBezTo>
                        <a:pt x="14" y="21"/>
                        <a:pt x="16" y="22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3"/>
                        <a:pt x="20" y="20"/>
                        <a:pt x="21" y="20"/>
                      </a:cubicBezTo>
                      <a:cubicBezTo>
                        <a:pt x="22" y="20"/>
                        <a:pt x="23" y="20"/>
                        <a:pt x="24" y="23"/>
                      </a:cubicBezTo>
                      <a:cubicBezTo>
                        <a:pt x="28" y="29"/>
                        <a:pt x="21" y="31"/>
                        <a:pt x="20" y="36"/>
                      </a:cubicBezTo>
                      <a:cubicBezTo>
                        <a:pt x="23" y="35"/>
                        <a:pt x="26" y="33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31" y="28"/>
                        <a:pt x="30" y="24"/>
                        <a:pt x="30" y="20"/>
                      </a:cubicBezTo>
                      <a:cubicBezTo>
                        <a:pt x="29" y="15"/>
                        <a:pt x="28" y="14"/>
                        <a:pt x="31" y="14"/>
                      </a:cubicBezTo>
                      <a:cubicBezTo>
                        <a:pt x="33" y="14"/>
                        <a:pt x="35" y="14"/>
                        <a:pt x="39" y="15"/>
                      </a:cubicBezTo>
                      <a:cubicBezTo>
                        <a:pt x="29" y="3"/>
                        <a:pt x="43" y="6"/>
                        <a:pt x="46" y="1"/>
                      </a:cubicBezTo>
                      <a:cubicBezTo>
                        <a:pt x="43" y="0"/>
                        <a:pt x="41" y="0"/>
                        <a:pt x="39" y="0"/>
                      </a:cubicBezTo>
                    </a:path>
                  </a:pathLst>
                </a:custGeom>
                <a:solidFill>
                  <a:srgbClr val="B253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0" name="Freeform 2846"/>
                <p:cNvSpPr/>
                <p:nvPr/>
              </p:nvSpPr>
              <p:spPr bwMode="auto">
                <a:xfrm>
                  <a:off x="3273" y="3556"/>
                  <a:ext cx="38" cy="52"/>
                </a:xfrm>
                <a:custGeom>
                  <a:avLst/>
                  <a:gdLst>
                    <a:gd name="T0" fmla="*/ 18 w 30"/>
                    <a:gd name="T1" fmla="*/ 0 h 41"/>
                    <a:gd name="T2" fmla="*/ 18 w 30"/>
                    <a:gd name="T3" fmla="*/ 0 h 41"/>
                    <a:gd name="T4" fmla="*/ 18 w 30"/>
                    <a:gd name="T5" fmla="*/ 0 h 41"/>
                    <a:gd name="T6" fmla="*/ 13 w 30"/>
                    <a:gd name="T7" fmla="*/ 9 h 41"/>
                    <a:gd name="T8" fmla="*/ 11 w 30"/>
                    <a:gd name="T9" fmla="*/ 18 h 41"/>
                    <a:gd name="T10" fmla="*/ 3 w 30"/>
                    <a:gd name="T11" fmla="*/ 22 h 41"/>
                    <a:gd name="T12" fmla="*/ 3 w 30"/>
                    <a:gd name="T13" fmla="*/ 28 h 41"/>
                    <a:gd name="T14" fmla="*/ 3 w 30"/>
                    <a:gd name="T15" fmla="*/ 28 h 41"/>
                    <a:gd name="T16" fmla="*/ 7 w 30"/>
                    <a:gd name="T17" fmla="*/ 26 h 41"/>
                    <a:gd name="T18" fmla="*/ 11 w 30"/>
                    <a:gd name="T19" fmla="*/ 28 h 41"/>
                    <a:gd name="T20" fmla="*/ 10 w 30"/>
                    <a:gd name="T21" fmla="*/ 36 h 41"/>
                    <a:gd name="T22" fmla="*/ 16 w 30"/>
                    <a:gd name="T23" fmla="*/ 41 h 41"/>
                    <a:gd name="T24" fmla="*/ 16 w 30"/>
                    <a:gd name="T25" fmla="*/ 41 h 41"/>
                    <a:gd name="T26" fmla="*/ 16 w 30"/>
                    <a:gd name="T27" fmla="*/ 41 h 41"/>
                    <a:gd name="T28" fmla="*/ 20 w 30"/>
                    <a:gd name="T29" fmla="*/ 40 h 41"/>
                    <a:gd name="T30" fmla="*/ 20 w 30"/>
                    <a:gd name="T31" fmla="*/ 40 h 41"/>
                    <a:gd name="T32" fmla="*/ 22 w 30"/>
                    <a:gd name="T33" fmla="*/ 38 h 41"/>
                    <a:gd name="T34" fmla="*/ 22 w 30"/>
                    <a:gd name="T35" fmla="*/ 38 h 41"/>
                    <a:gd name="T36" fmla="*/ 30 w 30"/>
                    <a:gd name="T37" fmla="*/ 21 h 41"/>
                    <a:gd name="T38" fmla="*/ 30 w 30"/>
                    <a:gd name="T39" fmla="*/ 21 h 41"/>
                    <a:gd name="T40" fmla="*/ 30 w 30"/>
                    <a:gd name="T41" fmla="*/ 21 h 41"/>
                    <a:gd name="T42" fmla="*/ 28 w 30"/>
                    <a:gd name="T43" fmla="*/ 20 h 41"/>
                    <a:gd name="T44" fmla="*/ 26 w 30"/>
                    <a:gd name="T45" fmla="*/ 21 h 41"/>
                    <a:gd name="T46" fmla="*/ 23 w 30"/>
                    <a:gd name="T47" fmla="*/ 21 h 41"/>
                    <a:gd name="T48" fmla="*/ 23 w 30"/>
                    <a:gd name="T49" fmla="*/ 13 h 41"/>
                    <a:gd name="T50" fmla="*/ 23 w 30"/>
                    <a:gd name="T51" fmla="*/ 12 h 41"/>
                    <a:gd name="T52" fmla="*/ 23 w 30"/>
                    <a:gd name="T53" fmla="*/ 12 h 41"/>
                    <a:gd name="T54" fmla="*/ 23 w 30"/>
                    <a:gd name="T55" fmla="*/ 12 h 41"/>
                    <a:gd name="T56" fmla="*/ 23 w 30"/>
                    <a:gd name="T57" fmla="*/ 12 h 41"/>
                    <a:gd name="T58" fmla="*/ 23 w 30"/>
                    <a:gd name="T59" fmla="*/ 12 h 41"/>
                    <a:gd name="T60" fmla="*/ 18 w 30"/>
                    <a:gd name="T61" fmla="*/ 0 h 41"/>
                    <a:gd name="T62" fmla="*/ 18 w 30"/>
                    <a:gd name="T63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0" h="41"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6" y="3"/>
                        <a:pt x="16" y="6"/>
                        <a:pt x="13" y="9"/>
                      </a:cubicBezTo>
                      <a:cubicBezTo>
                        <a:pt x="12" y="10"/>
                        <a:pt x="0" y="12"/>
                        <a:pt x="11" y="18"/>
                      </a:cubicBezTo>
                      <a:cubicBezTo>
                        <a:pt x="12" y="18"/>
                        <a:pt x="5" y="19"/>
                        <a:pt x="3" y="22"/>
                      </a:cubicBezTo>
                      <a:cubicBezTo>
                        <a:pt x="2" y="24"/>
                        <a:pt x="1" y="26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7"/>
                        <a:pt x="6" y="26"/>
                        <a:pt x="7" y="26"/>
                      </a:cubicBezTo>
                      <a:cubicBezTo>
                        <a:pt x="9" y="26"/>
                        <a:pt x="10" y="27"/>
                        <a:pt x="11" y="28"/>
                      </a:cubicBezTo>
                      <a:cubicBezTo>
                        <a:pt x="14" y="31"/>
                        <a:pt x="11" y="33"/>
                        <a:pt x="10" y="36"/>
                      </a:cubicBezTo>
                      <a:cubicBezTo>
                        <a:pt x="12" y="38"/>
                        <a:pt x="14" y="39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8" y="41"/>
                        <a:pt x="19" y="40"/>
                        <a:pt x="20" y="40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1" y="39"/>
                        <a:pt x="21" y="38"/>
                        <a:pt x="22" y="38"/>
                      </a:cubicBezTo>
                      <a:cubicBezTo>
                        <a:pt x="22" y="38"/>
                        <a:pt x="22" y="38"/>
                        <a:pt x="22" y="38"/>
                      </a:cubicBezTo>
                      <a:cubicBezTo>
                        <a:pt x="23" y="31"/>
                        <a:pt x="26" y="26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29" y="21"/>
                        <a:pt x="29" y="20"/>
                        <a:pt x="28" y="20"/>
                      </a:cubicBezTo>
                      <a:cubicBezTo>
                        <a:pt x="27" y="20"/>
                        <a:pt x="26" y="21"/>
                        <a:pt x="26" y="21"/>
                      </a:cubicBezTo>
                      <a:cubicBezTo>
                        <a:pt x="25" y="21"/>
                        <a:pt x="24" y="21"/>
                        <a:pt x="23" y="21"/>
                      </a:cubicBezTo>
                      <a:cubicBezTo>
                        <a:pt x="20" y="21"/>
                        <a:pt x="18" y="20"/>
                        <a:pt x="23" y="13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7"/>
                        <a:pt x="22" y="3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</a:path>
                  </a:pathLst>
                </a:custGeom>
                <a:solidFill>
                  <a:srgbClr val="B7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1" name="Freeform 2847"/>
                <p:cNvSpPr/>
                <p:nvPr/>
              </p:nvSpPr>
              <p:spPr bwMode="auto">
                <a:xfrm>
                  <a:off x="3364" y="3529"/>
                  <a:ext cx="33" cy="36"/>
                </a:xfrm>
                <a:custGeom>
                  <a:avLst/>
                  <a:gdLst>
                    <a:gd name="T0" fmla="*/ 24 w 26"/>
                    <a:gd name="T1" fmla="*/ 0 h 28"/>
                    <a:gd name="T2" fmla="*/ 18 w 26"/>
                    <a:gd name="T3" fmla="*/ 5 h 28"/>
                    <a:gd name="T4" fmla="*/ 18 w 26"/>
                    <a:gd name="T5" fmla="*/ 5 h 28"/>
                    <a:gd name="T6" fmla="*/ 11 w 26"/>
                    <a:gd name="T7" fmla="*/ 19 h 28"/>
                    <a:gd name="T8" fmla="*/ 3 w 26"/>
                    <a:gd name="T9" fmla="*/ 18 h 28"/>
                    <a:gd name="T10" fmla="*/ 2 w 26"/>
                    <a:gd name="T11" fmla="*/ 24 h 28"/>
                    <a:gd name="T12" fmla="*/ 2 w 26"/>
                    <a:gd name="T13" fmla="*/ 24 h 28"/>
                    <a:gd name="T14" fmla="*/ 7 w 26"/>
                    <a:gd name="T15" fmla="*/ 28 h 28"/>
                    <a:gd name="T16" fmla="*/ 13 w 26"/>
                    <a:gd name="T17" fmla="*/ 25 h 28"/>
                    <a:gd name="T18" fmla="*/ 18 w 26"/>
                    <a:gd name="T19" fmla="*/ 22 h 28"/>
                    <a:gd name="T20" fmla="*/ 19 w 26"/>
                    <a:gd name="T21" fmla="*/ 22 h 28"/>
                    <a:gd name="T22" fmla="*/ 19 w 26"/>
                    <a:gd name="T23" fmla="*/ 22 h 28"/>
                    <a:gd name="T24" fmla="*/ 19 w 26"/>
                    <a:gd name="T25" fmla="*/ 22 h 28"/>
                    <a:gd name="T26" fmla="*/ 22 w 26"/>
                    <a:gd name="T27" fmla="*/ 18 h 28"/>
                    <a:gd name="T28" fmla="*/ 25 w 26"/>
                    <a:gd name="T29" fmla="*/ 0 h 28"/>
                    <a:gd name="T30" fmla="*/ 25 w 26"/>
                    <a:gd name="T31" fmla="*/ 0 h 28"/>
                    <a:gd name="T32" fmla="*/ 24 w 26"/>
                    <a:gd name="T3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26" h="28">
                      <a:moveTo>
                        <a:pt x="24" y="0"/>
                      </a:moveTo>
                      <a:cubicBezTo>
                        <a:pt x="21" y="0"/>
                        <a:pt x="20" y="3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5" y="10"/>
                        <a:pt x="1" y="7"/>
                        <a:pt x="11" y="19"/>
                      </a:cubicBezTo>
                      <a:cubicBezTo>
                        <a:pt x="7" y="18"/>
                        <a:pt x="5" y="18"/>
                        <a:pt x="3" y="18"/>
                      </a:cubicBezTo>
                      <a:cubicBezTo>
                        <a:pt x="0" y="18"/>
                        <a:pt x="1" y="19"/>
                        <a:pt x="2" y="24"/>
                      </a:cubicBezTo>
                      <a:cubicBezTo>
                        <a:pt x="2" y="24"/>
                        <a:pt x="2" y="24"/>
                        <a:pt x="2" y="24"/>
                      </a:cubicBezTo>
                      <a:cubicBezTo>
                        <a:pt x="4" y="27"/>
                        <a:pt x="6" y="28"/>
                        <a:pt x="7" y="28"/>
                      </a:cubicBezTo>
                      <a:cubicBezTo>
                        <a:pt x="9" y="28"/>
                        <a:pt x="11" y="26"/>
                        <a:pt x="13" y="25"/>
                      </a:cubicBezTo>
                      <a:cubicBezTo>
                        <a:pt x="14" y="24"/>
                        <a:pt x="16" y="22"/>
                        <a:pt x="18" y="22"/>
                      </a:cubicBezTo>
                      <a:cubicBezTo>
                        <a:pt x="18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20" y="21"/>
                        <a:pt x="21" y="19"/>
                        <a:pt x="22" y="18"/>
                      </a:cubicBezTo>
                      <a:cubicBezTo>
                        <a:pt x="16" y="11"/>
                        <a:pt x="26" y="7"/>
                        <a:pt x="25" y="0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4" y="0"/>
                        <a:pt x="24" y="0"/>
                        <a:pt x="24" y="0"/>
                      </a:cubicBezTo>
                    </a:path>
                  </a:pathLst>
                </a:custGeom>
                <a:solidFill>
                  <a:srgbClr val="9B48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2" name="Freeform 2848"/>
                <p:cNvSpPr>
                  <a:spLocks noEditPoints="1"/>
                </p:cNvSpPr>
                <p:nvPr/>
              </p:nvSpPr>
              <p:spPr bwMode="auto">
                <a:xfrm>
                  <a:off x="3344" y="3502"/>
                  <a:ext cx="38" cy="27"/>
                </a:xfrm>
                <a:custGeom>
                  <a:avLst/>
                  <a:gdLst>
                    <a:gd name="T0" fmla="*/ 2 w 30"/>
                    <a:gd name="T1" fmla="*/ 12 h 22"/>
                    <a:gd name="T2" fmla="*/ 2 w 30"/>
                    <a:gd name="T3" fmla="*/ 12 h 22"/>
                    <a:gd name="T4" fmla="*/ 2 w 30"/>
                    <a:gd name="T5" fmla="*/ 12 h 22"/>
                    <a:gd name="T6" fmla="*/ 2 w 30"/>
                    <a:gd name="T7" fmla="*/ 12 h 22"/>
                    <a:gd name="T8" fmla="*/ 2 w 30"/>
                    <a:gd name="T9" fmla="*/ 12 h 22"/>
                    <a:gd name="T10" fmla="*/ 2 w 30"/>
                    <a:gd name="T11" fmla="*/ 12 h 22"/>
                    <a:gd name="T12" fmla="*/ 2 w 30"/>
                    <a:gd name="T13" fmla="*/ 12 h 22"/>
                    <a:gd name="T14" fmla="*/ 2 w 30"/>
                    <a:gd name="T15" fmla="*/ 12 h 22"/>
                    <a:gd name="T16" fmla="*/ 2 w 30"/>
                    <a:gd name="T17" fmla="*/ 12 h 22"/>
                    <a:gd name="T18" fmla="*/ 30 w 30"/>
                    <a:gd name="T19" fmla="*/ 0 h 22"/>
                    <a:gd name="T20" fmla="*/ 3 w 30"/>
                    <a:gd name="T21" fmla="*/ 12 h 22"/>
                    <a:gd name="T22" fmla="*/ 2 w 30"/>
                    <a:gd name="T23" fmla="*/ 12 h 22"/>
                    <a:gd name="T24" fmla="*/ 2 w 30"/>
                    <a:gd name="T25" fmla="*/ 13 h 22"/>
                    <a:gd name="T26" fmla="*/ 10 w 30"/>
                    <a:gd name="T27" fmla="*/ 22 h 22"/>
                    <a:gd name="T28" fmla="*/ 30 w 30"/>
                    <a:gd name="T2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0" h="22"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moveTo>
                        <a:pt x="2" y="12"/>
                      </a:move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moveTo>
                        <a:pt x="30" y="0"/>
                      </a:moveTo>
                      <a:cubicBezTo>
                        <a:pt x="19" y="5"/>
                        <a:pt x="11" y="9"/>
                        <a:pt x="3" y="12"/>
                      </a:cubicBezTo>
                      <a:cubicBezTo>
                        <a:pt x="3" y="12"/>
                        <a:pt x="3" y="12"/>
                        <a:pt x="2" y="12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0" y="20"/>
                        <a:pt x="9" y="18"/>
                        <a:pt x="10" y="22"/>
                      </a:cubicBezTo>
                      <a:cubicBezTo>
                        <a:pt x="19" y="18"/>
                        <a:pt x="24" y="10"/>
                        <a:pt x="30" y="0"/>
                      </a:cubicBezTo>
                    </a:path>
                  </a:pathLst>
                </a:custGeom>
                <a:solidFill>
                  <a:srgbClr val="BD58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3" name="Freeform 2849"/>
                <p:cNvSpPr/>
                <p:nvPr/>
              </p:nvSpPr>
              <p:spPr bwMode="auto">
                <a:xfrm>
                  <a:off x="3285" y="3522"/>
                  <a:ext cx="41" cy="25"/>
                </a:xfrm>
                <a:custGeom>
                  <a:avLst/>
                  <a:gdLst>
                    <a:gd name="T0" fmla="*/ 31 w 33"/>
                    <a:gd name="T1" fmla="*/ 0 h 20"/>
                    <a:gd name="T2" fmla="*/ 31 w 33"/>
                    <a:gd name="T3" fmla="*/ 0 h 20"/>
                    <a:gd name="T4" fmla="*/ 21 w 33"/>
                    <a:gd name="T5" fmla="*/ 4 h 20"/>
                    <a:gd name="T6" fmla="*/ 18 w 33"/>
                    <a:gd name="T7" fmla="*/ 4 h 20"/>
                    <a:gd name="T8" fmla="*/ 18 w 33"/>
                    <a:gd name="T9" fmla="*/ 4 h 20"/>
                    <a:gd name="T10" fmla="*/ 18 w 33"/>
                    <a:gd name="T11" fmla="*/ 4 h 20"/>
                    <a:gd name="T12" fmla="*/ 5 w 33"/>
                    <a:gd name="T13" fmla="*/ 12 h 20"/>
                    <a:gd name="T14" fmla="*/ 2 w 33"/>
                    <a:gd name="T15" fmla="*/ 15 h 20"/>
                    <a:gd name="T16" fmla="*/ 7 w 33"/>
                    <a:gd name="T17" fmla="*/ 16 h 20"/>
                    <a:gd name="T18" fmla="*/ 7 w 33"/>
                    <a:gd name="T19" fmla="*/ 16 h 20"/>
                    <a:gd name="T20" fmla="*/ 12 w 33"/>
                    <a:gd name="T21" fmla="*/ 15 h 20"/>
                    <a:gd name="T22" fmla="*/ 17 w 33"/>
                    <a:gd name="T23" fmla="*/ 20 h 20"/>
                    <a:gd name="T24" fmla="*/ 17 w 33"/>
                    <a:gd name="T25" fmla="*/ 20 h 20"/>
                    <a:gd name="T26" fmla="*/ 17 w 33"/>
                    <a:gd name="T27" fmla="*/ 20 h 20"/>
                    <a:gd name="T28" fmla="*/ 29 w 33"/>
                    <a:gd name="T29" fmla="*/ 8 h 20"/>
                    <a:gd name="T30" fmla="*/ 29 w 33"/>
                    <a:gd name="T31" fmla="*/ 8 h 20"/>
                    <a:gd name="T32" fmla="*/ 33 w 33"/>
                    <a:gd name="T33" fmla="*/ 1 h 20"/>
                    <a:gd name="T34" fmla="*/ 33 w 33"/>
                    <a:gd name="T35" fmla="*/ 1 h 20"/>
                    <a:gd name="T36" fmla="*/ 31 w 33"/>
                    <a:gd name="T37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3" h="2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28" y="3"/>
                        <a:pt x="25" y="4"/>
                        <a:pt x="21" y="4"/>
                      </a:cubicBezTo>
                      <a:cubicBezTo>
                        <a:pt x="20" y="4"/>
                        <a:pt x="19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4" y="6"/>
                        <a:pt x="10" y="11"/>
                        <a:pt x="5" y="12"/>
                      </a:cubicBezTo>
                      <a:cubicBezTo>
                        <a:pt x="3" y="12"/>
                        <a:pt x="0" y="12"/>
                        <a:pt x="2" y="15"/>
                      </a:cubicBezTo>
                      <a:cubicBezTo>
                        <a:pt x="3" y="16"/>
                        <a:pt x="6" y="15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9" y="16"/>
                        <a:pt x="10" y="15"/>
                        <a:pt x="12" y="15"/>
                      </a:cubicBezTo>
                      <a:cubicBezTo>
                        <a:pt x="14" y="15"/>
                        <a:pt x="16" y="16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21" y="16"/>
                        <a:pt x="25" y="12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30" y="6"/>
                        <a:pt x="32" y="4"/>
                        <a:pt x="33" y="1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1"/>
                        <a:pt x="32" y="0"/>
                        <a:pt x="31" y="0"/>
                      </a:cubicBezTo>
                    </a:path>
                  </a:pathLst>
                </a:custGeom>
                <a:solidFill>
                  <a:srgbClr val="B044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4" name="Freeform 2850"/>
                <p:cNvSpPr/>
                <p:nvPr/>
              </p:nvSpPr>
              <p:spPr bwMode="auto">
                <a:xfrm>
                  <a:off x="3384" y="3526"/>
                  <a:ext cx="27" cy="26"/>
                </a:xfrm>
                <a:custGeom>
                  <a:avLst/>
                  <a:gdLst>
                    <a:gd name="T0" fmla="*/ 17 w 21"/>
                    <a:gd name="T1" fmla="*/ 0 h 21"/>
                    <a:gd name="T2" fmla="*/ 9 w 21"/>
                    <a:gd name="T3" fmla="*/ 3 h 21"/>
                    <a:gd name="T4" fmla="*/ 9 w 21"/>
                    <a:gd name="T5" fmla="*/ 3 h 21"/>
                    <a:gd name="T6" fmla="*/ 6 w 21"/>
                    <a:gd name="T7" fmla="*/ 21 h 21"/>
                    <a:gd name="T8" fmla="*/ 6 w 21"/>
                    <a:gd name="T9" fmla="*/ 21 h 21"/>
                    <a:gd name="T10" fmla="*/ 14 w 21"/>
                    <a:gd name="T11" fmla="*/ 20 h 21"/>
                    <a:gd name="T12" fmla="*/ 14 w 21"/>
                    <a:gd name="T13" fmla="*/ 20 h 21"/>
                    <a:gd name="T14" fmla="*/ 19 w 21"/>
                    <a:gd name="T15" fmla="*/ 17 h 21"/>
                    <a:gd name="T16" fmla="*/ 19 w 21"/>
                    <a:gd name="T17" fmla="*/ 17 h 21"/>
                    <a:gd name="T18" fmla="*/ 17 w 21"/>
                    <a:gd name="T19" fmla="*/ 0 h 21"/>
                    <a:gd name="T20" fmla="*/ 17 w 21"/>
                    <a:gd name="T2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21">
                      <a:moveTo>
                        <a:pt x="17" y="0"/>
                      </a:moveTo>
                      <a:cubicBezTo>
                        <a:pt x="15" y="1"/>
                        <a:pt x="12" y="2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10"/>
                        <a:pt x="0" y="14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9" y="21"/>
                        <a:pt x="11" y="20"/>
                        <a:pt x="14" y="20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15" y="19"/>
                        <a:pt x="17" y="18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3" y="11"/>
                        <a:pt x="21" y="5"/>
                        <a:pt x="17" y="0"/>
                      </a:cubicBezTo>
                      <a:cubicBezTo>
                        <a:pt x="17" y="0"/>
                        <a:pt x="17" y="0"/>
                        <a:pt x="17" y="0"/>
                      </a:cubicBezTo>
                    </a:path>
                  </a:pathLst>
                </a:custGeom>
                <a:solidFill>
                  <a:srgbClr val="69383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5" name="Freeform 2851"/>
                <p:cNvSpPr/>
                <p:nvPr/>
              </p:nvSpPr>
              <p:spPr bwMode="auto">
                <a:xfrm>
                  <a:off x="3302" y="3558"/>
                  <a:ext cx="29" cy="21"/>
                </a:xfrm>
                <a:custGeom>
                  <a:avLst/>
                  <a:gdLst>
                    <a:gd name="T0" fmla="*/ 23 w 23"/>
                    <a:gd name="T1" fmla="*/ 0 h 16"/>
                    <a:gd name="T2" fmla="*/ 0 w 23"/>
                    <a:gd name="T3" fmla="*/ 10 h 16"/>
                    <a:gd name="T4" fmla="*/ 0 w 23"/>
                    <a:gd name="T5" fmla="*/ 10 h 16"/>
                    <a:gd name="T6" fmla="*/ 0 w 23"/>
                    <a:gd name="T7" fmla="*/ 10 h 16"/>
                    <a:gd name="T8" fmla="*/ 0 w 23"/>
                    <a:gd name="T9" fmla="*/ 11 h 16"/>
                    <a:gd name="T10" fmla="*/ 0 w 23"/>
                    <a:gd name="T11" fmla="*/ 11 h 16"/>
                    <a:gd name="T12" fmla="*/ 0 w 23"/>
                    <a:gd name="T13" fmla="*/ 11 h 16"/>
                    <a:gd name="T14" fmla="*/ 2 w 23"/>
                    <a:gd name="T15" fmla="*/ 11 h 16"/>
                    <a:gd name="T16" fmla="*/ 4 w 23"/>
                    <a:gd name="T17" fmla="*/ 11 h 16"/>
                    <a:gd name="T18" fmla="*/ 12 w 23"/>
                    <a:gd name="T19" fmla="*/ 16 h 16"/>
                    <a:gd name="T20" fmla="*/ 12 w 23"/>
                    <a:gd name="T21" fmla="*/ 16 h 16"/>
                    <a:gd name="T22" fmla="*/ 12 w 23"/>
                    <a:gd name="T23" fmla="*/ 16 h 16"/>
                    <a:gd name="T24" fmla="*/ 12 w 23"/>
                    <a:gd name="T25" fmla="*/ 16 h 16"/>
                    <a:gd name="T26" fmla="*/ 12 w 23"/>
                    <a:gd name="T27" fmla="*/ 16 h 16"/>
                    <a:gd name="T28" fmla="*/ 21 w 23"/>
                    <a:gd name="T29" fmla="*/ 3 h 16"/>
                    <a:gd name="T30" fmla="*/ 21 w 23"/>
                    <a:gd name="T31" fmla="*/ 3 h 16"/>
                    <a:gd name="T32" fmla="*/ 23 w 23"/>
                    <a:gd name="T33" fmla="*/ 0 h 16"/>
                    <a:gd name="T34" fmla="*/ 23 w 23"/>
                    <a:gd name="T3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3" h="16">
                      <a:moveTo>
                        <a:pt x="23" y="0"/>
                      </a:moveTo>
                      <a:cubicBezTo>
                        <a:pt x="14" y="1"/>
                        <a:pt x="5" y="1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2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8" y="11"/>
                        <a:pt x="11" y="11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7" y="13"/>
                        <a:pt x="17" y="6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2" y="2"/>
                        <a:pt x="22" y="1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</a:path>
                  </a:pathLst>
                </a:custGeom>
                <a:solidFill>
                  <a:srgbClr val="B7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6" name="Freeform 2852"/>
                <p:cNvSpPr/>
                <p:nvPr/>
              </p:nvSpPr>
              <p:spPr bwMode="auto">
                <a:xfrm>
                  <a:off x="3406" y="3518"/>
                  <a:ext cx="23" cy="11"/>
                </a:xfrm>
                <a:custGeom>
                  <a:avLst/>
                  <a:gdLst>
                    <a:gd name="T0" fmla="*/ 9 w 18"/>
                    <a:gd name="T1" fmla="*/ 0 h 9"/>
                    <a:gd name="T2" fmla="*/ 0 w 18"/>
                    <a:gd name="T3" fmla="*/ 6 h 9"/>
                    <a:gd name="T4" fmla="*/ 0 w 18"/>
                    <a:gd name="T5" fmla="*/ 6 h 9"/>
                    <a:gd name="T6" fmla="*/ 8 w 18"/>
                    <a:gd name="T7" fmla="*/ 8 h 9"/>
                    <a:gd name="T8" fmla="*/ 12 w 18"/>
                    <a:gd name="T9" fmla="*/ 9 h 9"/>
                    <a:gd name="T10" fmla="*/ 16 w 18"/>
                    <a:gd name="T11" fmla="*/ 6 h 9"/>
                    <a:gd name="T12" fmla="*/ 11 w 18"/>
                    <a:gd name="T13" fmla="*/ 0 h 9"/>
                    <a:gd name="T14" fmla="*/ 11 w 18"/>
                    <a:gd name="T15" fmla="*/ 0 h 9"/>
                    <a:gd name="T16" fmla="*/ 9 w 18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9">
                      <a:moveTo>
                        <a:pt x="9" y="0"/>
                      </a:moveTo>
                      <a:cubicBezTo>
                        <a:pt x="5" y="0"/>
                        <a:pt x="3" y="2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3" y="7"/>
                        <a:pt x="5" y="7"/>
                        <a:pt x="8" y="8"/>
                      </a:cubicBezTo>
                      <a:cubicBezTo>
                        <a:pt x="9" y="9"/>
                        <a:pt x="11" y="9"/>
                        <a:pt x="12" y="9"/>
                      </a:cubicBezTo>
                      <a:cubicBezTo>
                        <a:pt x="14" y="9"/>
                        <a:pt x="15" y="8"/>
                        <a:pt x="16" y="6"/>
                      </a:cubicBezTo>
                      <a:cubicBezTo>
                        <a:pt x="18" y="1"/>
                        <a:pt x="11" y="4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9" y="0"/>
                      </a:cubicBezTo>
                    </a:path>
                  </a:pathLst>
                </a:custGeom>
                <a:solidFill>
                  <a:srgbClr val="6D3B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7" name="Freeform 2853"/>
                <p:cNvSpPr/>
                <p:nvPr/>
              </p:nvSpPr>
              <p:spPr bwMode="auto">
                <a:xfrm>
                  <a:off x="3290" y="3541"/>
                  <a:ext cx="16" cy="7"/>
                </a:xfrm>
                <a:custGeom>
                  <a:avLst/>
                  <a:gdLst>
                    <a:gd name="T0" fmla="*/ 8 w 13"/>
                    <a:gd name="T1" fmla="*/ 0 h 6"/>
                    <a:gd name="T2" fmla="*/ 3 w 13"/>
                    <a:gd name="T3" fmla="*/ 1 h 6"/>
                    <a:gd name="T4" fmla="*/ 3 w 13"/>
                    <a:gd name="T5" fmla="*/ 1 h 6"/>
                    <a:gd name="T6" fmla="*/ 6 w 13"/>
                    <a:gd name="T7" fmla="*/ 6 h 6"/>
                    <a:gd name="T8" fmla="*/ 6 w 13"/>
                    <a:gd name="T9" fmla="*/ 6 h 6"/>
                    <a:gd name="T10" fmla="*/ 8 w 13"/>
                    <a:gd name="T11" fmla="*/ 6 h 6"/>
                    <a:gd name="T12" fmla="*/ 13 w 13"/>
                    <a:gd name="T13" fmla="*/ 5 h 6"/>
                    <a:gd name="T14" fmla="*/ 13 w 13"/>
                    <a:gd name="T15" fmla="*/ 5 h 6"/>
                    <a:gd name="T16" fmla="*/ 8 w 13"/>
                    <a:gd name="T17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6">
                      <a:moveTo>
                        <a:pt x="8" y="0"/>
                      </a:moveTo>
                      <a:cubicBezTo>
                        <a:pt x="6" y="0"/>
                        <a:pt x="5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5"/>
                        <a:pt x="3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10" y="6"/>
                        <a:pt x="12" y="6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1"/>
                        <a:pt x="10" y="0"/>
                        <a:pt x="8" y="0"/>
                      </a:cubicBezTo>
                    </a:path>
                  </a:pathLst>
                </a:custGeom>
                <a:solidFill>
                  <a:srgbClr val="B7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8" name="Freeform 2854"/>
                <p:cNvSpPr/>
                <p:nvPr/>
              </p:nvSpPr>
              <p:spPr bwMode="auto">
                <a:xfrm>
                  <a:off x="3504" y="3819"/>
                  <a:ext cx="70" cy="84"/>
                </a:xfrm>
                <a:custGeom>
                  <a:avLst/>
                  <a:gdLst>
                    <a:gd name="T0" fmla="*/ 24 w 55"/>
                    <a:gd name="T1" fmla="*/ 0 h 66"/>
                    <a:gd name="T2" fmla="*/ 24 w 55"/>
                    <a:gd name="T3" fmla="*/ 0 h 66"/>
                    <a:gd name="T4" fmla="*/ 19 w 55"/>
                    <a:gd name="T5" fmla="*/ 3 h 66"/>
                    <a:gd name="T6" fmla="*/ 19 w 55"/>
                    <a:gd name="T7" fmla="*/ 3 h 66"/>
                    <a:gd name="T8" fmla="*/ 19 w 55"/>
                    <a:gd name="T9" fmla="*/ 3 h 66"/>
                    <a:gd name="T10" fmla="*/ 0 w 55"/>
                    <a:gd name="T11" fmla="*/ 16 h 66"/>
                    <a:gd name="T12" fmla="*/ 7 w 55"/>
                    <a:gd name="T13" fmla="*/ 15 h 66"/>
                    <a:gd name="T14" fmla="*/ 15 w 55"/>
                    <a:gd name="T15" fmla="*/ 23 h 66"/>
                    <a:gd name="T16" fmla="*/ 15 w 55"/>
                    <a:gd name="T17" fmla="*/ 42 h 66"/>
                    <a:gd name="T18" fmla="*/ 15 w 55"/>
                    <a:gd name="T19" fmla="*/ 42 h 66"/>
                    <a:gd name="T20" fmla="*/ 21 w 55"/>
                    <a:gd name="T21" fmla="*/ 36 h 66"/>
                    <a:gd name="T22" fmla="*/ 27 w 55"/>
                    <a:gd name="T23" fmla="*/ 44 h 66"/>
                    <a:gd name="T24" fmla="*/ 42 w 55"/>
                    <a:gd name="T25" fmla="*/ 64 h 66"/>
                    <a:gd name="T26" fmla="*/ 42 w 55"/>
                    <a:gd name="T27" fmla="*/ 64 h 66"/>
                    <a:gd name="T28" fmla="*/ 46 w 55"/>
                    <a:gd name="T29" fmla="*/ 66 h 66"/>
                    <a:gd name="T30" fmla="*/ 46 w 55"/>
                    <a:gd name="T31" fmla="*/ 66 h 66"/>
                    <a:gd name="T32" fmla="*/ 55 w 55"/>
                    <a:gd name="T33" fmla="*/ 40 h 66"/>
                    <a:gd name="T34" fmla="*/ 54 w 55"/>
                    <a:gd name="T35" fmla="*/ 40 h 66"/>
                    <a:gd name="T36" fmla="*/ 54 w 55"/>
                    <a:gd name="T37" fmla="*/ 40 h 66"/>
                    <a:gd name="T38" fmla="*/ 49 w 55"/>
                    <a:gd name="T39" fmla="*/ 38 h 66"/>
                    <a:gd name="T40" fmla="*/ 26 w 55"/>
                    <a:gd name="T41" fmla="*/ 11 h 66"/>
                    <a:gd name="T42" fmla="*/ 26 w 55"/>
                    <a:gd name="T43" fmla="*/ 11 h 66"/>
                    <a:gd name="T44" fmla="*/ 22 w 55"/>
                    <a:gd name="T45" fmla="*/ 29 h 66"/>
                    <a:gd name="T46" fmla="*/ 28 w 55"/>
                    <a:gd name="T47" fmla="*/ 9 h 66"/>
                    <a:gd name="T48" fmla="*/ 28 w 55"/>
                    <a:gd name="T49" fmla="*/ 9 h 66"/>
                    <a:gd name="T50" fmla="*/ 28 w 55"/>
                    <a:gd name="T51" fmla="*/ 9 h 66"/>
                    <a:gd name="T52" fmla="*/ 28 w 55"/>
                    <a:gd name="T53" fmla="*/ 9 h 66"/>
                    <a:gd name="T54" fmla="*/ 33 w 55"/>
                    <a:gd name="T55" fmla="*/ 6 h 66"/>
                    <a:gd name="T56" fmla="*/ 33 w 55"/>
                    <a:gd name="T57" fmla="*/ 6 h 66"/>
                    <a:gd name="T58" fmla="*/ 24 w 55"/>
                    <a:gd name="T59" fmla="*/ 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5" h="66">
                      <a:moveTo>
                        <a:pt x="24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2"/>
                        <a:pt x="21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4" y="6"/>
                        <a:pt x="9" y="10"/>
                        <a:pt x="0" y="16"/>
                      </a:cubicBezTo>
                      <a:cubicBezTo>
                        <a:pt x="3" y="15"/>
                        <a:pt x="5" y="15"/>
                        <a:pt x="7" y="15"/>
                      </a:cubicBezTo>
                      <a:cubicBezTo>
                        <a:pt x="12" y="15"/>
                        <a:pt x="13" y="18"/>
                        <a:pt x="15" y="23"/>
                      </a:cubicBezTo>
                      <a:cubicBezTo>
                        <a:pt x="17" y="30"/>
                        <a:pt x="12" y="36"/>
                        <a:pt x="15" y="42"/>
                      </a:cubicBezTo>
                      <a:cubicBezTo>
                        <a:pt x="15" y="42"/>
                        <a:pt x="15" y="42"/>
                        <a:pt x="15" y="42"/>
                      </a:cubicBezTo>
                      <a:cubicBezTo>
                        <a:pt x="17" y="38"/>
                        <a:pt x="19" y="36"/>
                        <a:pt x="21" y="36"/>
                      </a:cubicBezTo>
                      <a:cubicBezTo>
                        <a:pt x="24" y="36"/>
                        <a:pt x="26" y="40"/>
                        <a:pt x="27" y="44"/>
                      </a:cubicBezTo>
                      <a:cubicBezTo>
                        <a:pt x="30" y="53"/>
                        <a:pt x="35" y="59"/>
                        <a:pt x="42" y="64"/>
                      </a:cubicBezTo>
                      <a:cubicBezTo>
                        <a:pt x="42" y="64"/>
                        <a:pt x="42" y="64"/>
                        <a:pt x="42" y="64"/>
                      </a:cubicBezTo>
                      <a:cubicBezTo>
                        <a:pt x="43" y="65"/>
                        <a:pt x="44" y="65"/>
                        <a:pt x="46" y="66"/>
                      </a:cubicBezTo>
                      <a:cubicBezTo>
                        <a:pt x="46" y="66"/>
                        <a:pt x="46" y="66"/>
                        <a:pt x="46" y="66"/>
                      </a:cubicBezTo>
                      <a:cubicBezTo>
                        <a:pt x="43" y="55"/>
                        <a:pt x="51" y="49"/>
                        <a:pt x="55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4" y="40"/>
                        <a:pt x="54" y="40"/>
                        <a:pt x="54" y="40"/>
                      </a:cubicBezTo>
                      <a:cubicBezTo>
                        <a:pt x="52" y="39"/>
                        <a:pt x="49" y="39"/>
                        <a:pt x="49" y="38"/>
                      </a:cubicBezTo>
                      <a:cubicBezTo>
                        <a:pt x="49" y="23"/>
                        <a:pt x="35" y="19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3" y="17"/>
                        <a:pt x="27" y="23"/>
                        <a:pt x="22" y="29"/>
                      </a:cubicBezTo>
                      <a:cubicBezTo>
                        <a:pt x="15" y="15"/>
                        <a:pt x="16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30" y="9"/>
                        <a:pt x="32" y="8"/>
                        <a:pt x="33" y="6"/>
                      </a:cubicBezTo>
                      <a:cubicBezTo>
                        <a:pt x="33" y="6"/>
                        <a:pt x="33" y="6"/>
                        <a:pt x="33" y="6"/>
                      </a:cubicBezTo>
                      <a:cubicBezTo>
                        <a:pt x="30" y="4"/>
                        <a:pt x="27" y="2"/>
                        <a:pt x="24" y="0"/>
                      </a:cubicBezTo>
                    </a:path>
                  </a:pathLst>
                </a:custGeom>
                <a:solidFill>
                  <a:srgbClr val="7721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69" name="Freeform 2855"/>
                <p:cNvSpPr/>
                <p:nvPr/>
              </p:nvSpPr>
              <p:spPr bwMode="auto">
                <a:xfrm>
                  <a:off x="3473" y="3874"/>
                  <a:ext cx="65" cy="41"/>
                </a:xfrm>
                <a:custGeom>
                  <a:avLst/>
                  <a:gdLst>
                    <a:gd name="T0" fmla="*/ 42 w 52"/>
                    <a:gd name="T1" fmla="*/ 0 h 33"/>
                    <a:gd name="T2" fmla="*/ 42 w 52"/>
                    <a:gd name="T3" fmla="*/ 0 h 33"/>
                    <a:gd name="T4" fmla="*/ 31 w 52"/>
                    <a:gd name="T5" fmla="*/ 15 h 33"/>
                    <a:gd name="T6" fmla="*/ 17 w 52"/>
                    <a:gd name="T7" fmla="*/ 22 h 33"/>
                    <a:gd name="T8" fmla="*/ 17 w 52"/>
                    <a:gd name="T9" fmla="*/ 22 h 33"/>
                    <a:gd name="T10" fmla="*/ 16 w 52"/>
                    <a:gd name="T11" fmla="*/ 25 h 33"/>
                    <a:gd name="T12" fmla="*/ 16 w 52"/>
                    <a:gd name="T13" fmla="*/ 25 h 33"/>
                    <a:gd name="T14" fmla="*/ 16 w 52"/>
                    <a:gd name="T15" fmla="*/ 25 h 33"/>
                    <a:gd name="T16" fmla="*/ 10 w 52"/>
                    <a:gd name="T17" fmla="*/ 28 h 33"/>
                    <a:gd name="T18" fmla="*/ 7 w 52"/>
                    <a:gd name="T19" fmla="*/ 28 h 33"/>
                    <a:gd name="T20" fmla="*/ 4 w 52"/>
                    <a:gd name="T21" fmla="*/ 28 h 33"/>
                    <a:gd name="T22" fmla="*/ 0 w 52"/>
                    <a:gd name="T23" fmla="*/ 28 h 33"/>
                    <a:gd name="T24" fmla="*/ 13 w 52"/>
                    <a:gd name="T25" fmla="*/ 33 h 33"/>
                    <a:gd name="T26" fmla="*/ 27 w 52"/>
                    <a:gd name="T27" fmla="*/ 30 h 33"/>
                    <a:gd name="T28" fmla="*/ 43 w 52"/>
                    <a:gd name="T29" fmla="*/ 14 h 33"/>
                    <a:gd name="T30" fmla="*/ 42 w 52"/>
                    <a:gd name="T31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52" h="33">
                      <a:moveTo>
                        <a:pt x="42" y="0"/>
                      </a:moveTo>
                      <a:cubicBezTo>
                        <a:pt x="42" y="0"/>
                        <a:pt x="42" y="0"/>
                        <a:pt x="42" y="0"/>
                      </a:cubicBezTo>
                      <a:cubicBezTo>
                        <a:pt x="42" y="8"/>
                        <a:pt x="37" y="12"/>
                        <a:pt x="31" y="15"/>
                      </a:cubicBezTo>
                      <a:cubicBezTo>
                        <a:pt x="26" y="16"/>
                        <a:pt x="21" y="18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3"/>
                        <a:pt x="16" y="24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4" y="27"/>
                        <a:pt x="12" y="28"/>
                        <a:pt x="10" y="28"/>
                      </a:cubicBezTo>
                      <a:cubicBezTo>
                        <a:pt x="9" y="28"/>
                        <a:pt x="8" y="28"/>
                        <a:pt x="7" y="28"/>
                      </a:cubicBezTo>
                      <a:cubicBezTo>
                        <a:pt x="6" y="28"/>
                        <a:pt x="5" y="28"/>
                        <a:pt x="4" y="28"/>
                      </a:cubicBezTo>
                      <a:cubicBezTo>
                        <a:pt x="3" y="28"/>
                        <a:pt x="2" y="28"/>
                        <a:pt x="0" y="28"/>
                      </a:cubicBezTo>
                      <a:cubicBezTo>
                        <a:pt x="5" y="31"/>
                        <a:pt x="9" y="33"/>
                        <a:pt x="13" y="33"/>
                      </a:cubicBezTo>
                      <a:cubicBezTo>
                        <a:pt x="17" y="33"/>
                        <a:pt x="22" y="31"/>
                        <a:pt x="27" y="30"/>
                      </a:cubicBezTo>
                      <a:cubicBezTo>
                        <a:pt x="35" y="27"/>
                        <a:pt x="37" y="18"/>
                        <a:pt x="43" y="14"/>
                      </a:cubicBezTo>
                      <a:cubicBezTo>
                        <a:pt x="39" y="10"/>
                        <a:pt x="52" y="4"/>
                        <a:pt x="42" y="0"/>
                      </a:cubicBezTo>
                    </a:path>
                  </a:pathLst>
                </a:custGeom>
                <a:solidFill>
                  <a:srgbClr val="6926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0" name="Freeform 2856"/>
                <p:cNvSpPr/>
                <p:nvPr/>
              </p:nvSpPr>
              <p:spPr bwMode="auto">
                <a:xfrm>
                  <a:off x="3549" y="3900"/>
                  <a:ext cx="24" cy="33"/>
                </a:xfrm>
                <a:custGeom>
                  <a:avLst/>
                  <a:gdLst>
                    <a:gd name="T0" fmla="*/ 7 w 19"/>
                    <a:gd name="T1" fmla="*/ 0 h 26"/>
                    <a:gd name="T2" fmla="*/ 7 w 19"/>
                    <a:gd name="T3" fmla="*/ 0 h 26"/>
                    <a:gd name="T4" fmla="*/ 4 w 19"/>
                    <a:gd name="T5" fmla="*/ 23 h 26"/>
                    <a:gd name="T6" fmla="*/ 4 w 19"/>
                    <a:gd name="T7" fmla="*/ 23 h 26"/>
                    <a:gd name="T8" fmla="*/ 18 w 19"/>
                    <a:gd name="T9" fmla="*/ 26 h 26"/>
                    <a:gd name="T10" fmla="*/ 18 w 19"/>
                    <a:gd name="T11" fmla="*/ 26 h 26"/>
                    <a:gd name="T12" fmla="*/ 19 w 19"/>
                    <a:gd name="T13" fmla="*/ 24 h 26"/>
                    <a:gd name="T14" fmla="*/ 19 w 19"/>
                    <a:gd name="T15" fmla="*/ 24 h 26"/>
                    <a:gd name="T16" fmla="*/ 16 w 19"/>
                    <a:gd name="T17" fmla="*/ 19 h 26"/>
                    <a:gd name="T18" fmla="*/ 16 w 19"/>
                    <a:gd name="T19" fmla="*/ 19 h 26"/>
                    <a:gd name="T20" fmla="*/ 16 w 19"/>
                    <a:gd name="T21" fmla="*/ 19 h 26"/>
                    <a:gd name="T22" fmla="*/ 13 w 19"/>
                    <a:gd name="T23" fmla="*/ 4 h 26"/>
                    <a:gd name="T24" fmla="*/ 13 w 19"/>
                    <a:gd name="T25" fmla="*/ 4 h 26"/>
                    <a:gd name="T26" fmla="*/ 11 w 19"/>
                    <a:gd name="T27" fmla="*/ 3 h 26"/>
                    <a:gd name="T28" fmla="*/ 11 w 19"/>
                    <a:gd name="T29" fmla="*/ 3 h 26"/>
                    <a:gd name="T30" fmla="*/ 11 w 19"/>
                    <a:gd name="T31" fmla="*/ 2 h 26"/>
                    <a:gd name="T32" fmla="*/ 7 w 19"/>
                    <a:gd name="T33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6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0" y="7"/>
                        <a:pt x="8" y="16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8" y="24"/>
                        <a:pt x="13" y="25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5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8" y="22"/>
                        <a:pt x="17" y="21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5" y="14"/>
                        <a:pt x="14" y="9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4"/>
                        <a:pt x="12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1"/>
                        <a:pt x="8" y="1"/>
                        <a:pt x="7" y="0"/>
                      </a:cubicBezTo>
                    </a:path>
                  </a:pathLst>
                </a:custGeom>
                <a:solidFill>
                  <a:srgbClr val="852E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1" name="Freeform 2857"/>
                <p:cNvSpPr/>
                <p:nvPr/>
              </p:nvSpPr>
              <p:spPr bwMode="auto">
                <a:xfrm>
                  <a:off x="3460" y="3864"/>
                  <a:ext cx="23" cy="40"/>
                </a:xfrm>
                <a:custGeom>
                  <a:avLst/>
                  <a:gdLst>
                    <a:gd name="T0" fmla="*/ 10 w 18"/>
                    <a:gd name="T1" fmla="*/ 0 h 32"/>
                    <a:gd name="T2" fmla="*/ 4 w 18"/>
                    <a:gd name="T3" fmla="*/ 10 h 32"/>
                    <a:gd name="T4" fmla="*/ 2 w 18"/>
                    <a:gd name="T5" fmla="*/ 16 h 32"/>
                    <a:gd name="T6" fmla="*/ 2 w 18"/>
                    <a:gd name="T7" fmla="*/ 16 h 32"/>
                    <a:gd name="T8" fmla="*/ 0 w 18"/>
                    <a:gd name="T9" fmla="*/ 32 h 32"/>
                    <a:gd name="T10" fmla="*/ 7 w 18"/>
                    <a:gd name="T11" fmla="*/ 23 h 32"/>
                    <a:gd name="T12" fmla="*/ 7 w 18"/>
                    <a:gd name="T13" fmla="*/ 23 h 32"/>
                    <a:gd name="T14" fmla="*/ 12 w 18"/>
                    <a:gd name="T15" fmla="*/ 20 h 32"/>
                    <a:gd name="T16" fmla="*/ 12 w 18"/>
                    <a:gd name="T17" fmla="*/ 20 h 32"/>
                    <a:gd name="T18" fmla="*/ 11 w 18"/>
                    <a:gd name="T19" fmla="*/ 14 h 32"/>
                    <a:gd name="T20" fmla="*/ 13 w 18"/>
                    <a:gd name="T21" fmla="*/ 1 h 32"/>
                    <a:gd name="T22" fmla="*/ 10 w 18"/>
                    <a:gd name="T2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8" h="32">
                      <a:moveTo>
                        <a:pt x="10" y="0"/>
                      </a:moveTo>
                      <a:cubicBezTo>
                        <a:pt x="6" y="0"/>
                        <a:pt x="6" y="6"/>
                        <a:pt x="4" y="10"/>
                      </a:cubicBezTo>
                      <a:cubicBezTo>
                        <a:pt x="3" y="12"/>
                        <a:pt x="3" y="14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6" y="22"/>
                        <a:pt x="0" y="26"/>
                        <a:pt x="0" y="32"/>
                      </a:cubicBezTo>
                      <a:cubicBezTo>
                        <a:pt x="2" y="29"/>
                        <a:pt x="4" y="26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9" y="22"/>
                        <a:pt x="10" y="21"/>
                        <a:pt x="12" y="2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18"/>
                        <a:pt x="10" y="16"/>
                        <a:pt x="11" y="14"/>
                      </a:cubicBezTo>
                      <a:cubicBezTo>
                        <a:pt x="15" y="10"/>
                        <a:pt x="18" y="3"/>
                        <a:pt x="13" y="1"/>
                      </a:cubicBezTo>
                      <a:cubicBezTo>
                        <a:pt x="12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862B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2" name="Freeform 2858"/>
                <p:cNvSpPr/>
                <p:nvPr/>
              </p:nvSpPr>
              <p:spPr bwMode="auto">
                <a:xfrm>
                  <a:off x="3480" y="3880"/>
                  <a:ext cx="14" cy="18"/>
                </a:xfrm>
                <a:custGeom>
                  <a:avLst/>
                  <a:gdLst>
                    <a:gd name="T0" fmla="*/ 10 w 11"/>
                    <a:gd name="T1" fmla="*/ 0 h 14"/>
                    <a:gd name="T2" fmla="*/ 10 w 11"/>
                    <a:gd name="T3" fmla="*/ 0 h 14"/>
                    <a:gd name="T4" fmla="*/ 10 w 11"/>
                    <a:gd name="T5" fmla="*/ 0 h 14"/>
                    <a:gd name="T6" fmla="*/ 0 w 11"/>
                    <a:gd name="T7" fmla="*/ 10 h 14"/>
                    <a:gd name="T8" fmla="*/ 7 w 11"/>
                    <a:gd name="T9" fmla="*/ 14 h 14"/>
                    <a:gd name="T10" fmla="*/ 10 w 11"/>
                    <a:gd name="T11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4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5" y="2"/>
                        <a:pt x="2" y="5"/>
                        <a:pt x="0" y="10"/>
                      </a:cubicBezTo>
                      <a:cubicBezTo>
                        <a:pt x="2" y="13"/>
                        <a:pt x="4" y="14"/>
                        <a:pt x="7" y="14"/>
                      </a:cubicBezTo>
                      <a:cubicBezTo>
                        <a:pt x="3" y="8"/>
                        <a:pt x="11" y="5"/>
                        <a:pt x="10" y="0"/>
                      </a:cubicBezTo>
                    </a:path>
                  </a:pathLst>
                </a:custGeom>
                <a:solidFill>
                  <a:srgbClr val="6926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3" name="Freeform 2859"/>
                <p:cNvSpPr/>
                <p:nvPr/>
              </p:nvSpPr>
              <p:spPr bwMode="auto">
                <a:xfrm>
                  <a:off x="3475" y="3893"/>
                  <a:ext cx="19" cy="13"/>
                </a:xfrm>
                <a:custGeom>
                  <a:avLst/>
                  <a:gdLst>
                    <a:gd name="T0" fmla="*/ 4 w 15"/>
                    <a:gd name="T1" fmla="*/ 0 h 11"/>
                    <a:gd name="T2" fmla="*/ 14 w 15"/>
                    <a:gd name="T3" fmla="*/ 10 h 11"/>
                    <a:gd name="T4" fmla="*/ 14 w 15"/>
                    <a:gd name="T5" fmla="*/ 10 h 11"/>
                    <a:gd name="T6" fmla="*/ 15 w 15"/>
                    <a:gd name="T7" fmla="*/ 7 h 11"/>
                    <a:gd name="T8" fmla="*/ 15 w 15"/>
                    <a:gd name="T9" fmla="*/ 7 h 11"/>
                    <a:gd name="T10" fmla="*/ 11 w 15"/>
                    <a:gd name="T11" fmla="*/ 4 h 11"/>
                    <a:gd name="T12" fmla="*/ 11 w 15"/>
                    <a:gd name="T13" fmla="*/ 4 h 11"/>
                    <a:gd name="T14" fmla="*/ 4 w 15"/>
                    <a:gd name="T15" fmla="*/ 0 h 11"/>
                    <a:gd name="T16" fmla="*/ 4 w 15"/>
                    <a:gd name="T17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1">
                      <a:moveTo>
                        <a:pt x="4" y="0"/>
                      </a:moveTo>
                      <a:cubicBezTo>
                        <a:pt x="0" y="11"/>
                        <a:pt x="10" y="7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9"/>
                        <a:pt x="15" y="8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4" y="6"/>
                        <a:pt x="12" y="5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8" y="4"/>
                        <a:pt x="6" y="3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7931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4" name="Freeform 2860"/>
                <p:cNvSpPr/>
                <p:nvPr/>
              </p:nvSpPr>
              <p:spPr bwMode="auto">
                <a:xfrm>
                  <a:off x="3459" y="3933"/>
                  <a:ext cx="6" cy="5"/>
                </a:xfrm>
                <a:custGeom>
                  <a:avLst/>
                  <a:gdLst>
                    <a:gd name="T0" fmla="*/ 0 w 5"/>
                    <a:gd name="T1" fmla="*/ 0 h 4"/>
                    <a:gd name="T2" fmla="*/ 0 w 5"/>
                    <a:gd name="T3" fmla="*/ 3 h 4"/>
                    <a:gd name="T4" fmla="*/ 2 w 5"/>
                    <a:gd name="T5" fmla="*/ 4 h 4"/>
                    <a:gd name="T6" fmla="*/ 3 w 5"/>
                    <a:gd name="T7" fmla="*/ 3 h 4"/>
                    <a:gd name="T8" fmla="*/ 3 w 5"/>
                    <a:gd name="T9" fmla="*/ 0 h 4"/>
                    <a:gd name="T10" fmla="*/ 0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0" y="0"/>
                      </a:moveTo>
                      <a:cubicBezTo>
                        <a:pt x="0" y="1"/>
                        <a:pt x="0" y="3"/>
                        <a:pt x="0" y="3"/>
                      </a:cubicBezTo>
                      <a:cubicBezTo>
                        <a:pt x="1" y="3"/>
                        <a:pt x="1" y="4"/>
                        <a:pt x="2" y="4"/>
                      </a:cubicBezTo>
                      <a:cubicBezTo>
                        <a:pt x="3" y="4"/>
                        <a:pt x="3" y="4"/>
                        <a:pt x="3" y="3"/>
                      </a:cubicBez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</a:path>
                  </a:pathLst>
                </a:custGeom>
                <a:solidFill>
                  <a:srgbClr val="7620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5" name="Freeform 2861"/>
                <p:cNvSpPr/>
                <p:nvPr/>
              </p:nvSpPr>
              <p:spPr bwMode="auto">
                <a:xfrm>
                  <a:off x="3579" y="3914"/>
                  <a:ext cx="42" cy="81"/>
                </a:xfrm>
                <a:custGeom>
                  <a:avLst/>
                  <a:gdLst>
                    <a:gd name="T0" fmla="*/ 14 w 33"/>
                    <a:gd name="T1" fmla="*/ 0 h 64"/>
                    <a:gd name="T2" fmla="*/ 5 w 33"/>
                    <a:gd name="T3" fmla="*/ 13 h 64"/>
                    <a:gd name="T4" fmla="*/ 5 w 33"/>
                    <a:gd name="T5" fmla="*/ 13 h 64"/>
                    <a:gd name="T6" fmla="*/ 5 w 33"/>
                    <a:gd name="T7" fmla="*/ 13 h 64"/>
                    <a:gd name="T8" fmla="*/ 22 w 33"/>
                    <a:gd name="T9" fmla="*/ 63 h 64"/>
                    <a:gd name="T10" fmla="*/ 26 w 33"/>
                    <a:gd name="T11" fmla="*/ 64 h 64"/>
                    <a:gd name="T12" fmla="*/ 30 w 33"/>
                    <a:gd name="T13" fmla="*/ 63 h 64"/>
                    <a:gd name="T14" fmla="*/ 30 w 33"/>
                    <a:gd name="T15" fmla="*/ 56 h 64"/>
                    <a:gd name="T16" fmla="*/ 21 w 33"/>
                    <a:gd name="T17" fmla="*/ 45 h 64"/>
                    <a:gd name="T18" fmla="*/ 19 w 33"/>
                    <a:gd name="T19" fmla="*/ 41 h 64"/>
                    <a:gd name="T20" fmla="*/ 18 w 33"/>
                    <a:gd name="T21" fmla="*/ 21 h 64"/>
                    <a:gd name="T22" fmla="*/ 14 w 33"/>
                    <a:gd name="T23" fmla="*/ 0 h 64"/>
                    <a:gd name="T24" fmla="*/ 14 w 33"/>
                    <a:gd name="T25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" h="64">
                      <a:moveTo>
                        <a:pt x="14" y="0"/>
                      </a:moveTo>
                      <a:cubicBezTo>
                        <a:pt x="6" y="1"/>
                        <a:pt x="9" y="10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0" y="24"/>
                        <a:pt x="11" y="58"/>
                        <a:pt x="22" y="63"/>
                      </a:cubicBezTo>
                      <a:cubicBezTo>
                        <a:pt x="23" y="63"/>
                        <a:pt x="25" y="64"/>
                        <a:pt x="26" y="64"/>
                      </a:cubicBezTo>
                      <a:cubicBezTo>
                        <a:pt x="28" y="64"/>
                        <a:pt x="29" y="63"/>
                        <a:pt x="30" y="63"/>
                      </a:cubicBezTo>
                      <a:cubicBezTo>
                        <a:pt x="33" y="61"/>
                        <a:pt x="31" y="58"/>
                        <a:pt x="30" y="56"/>
                      </a:cubicBezTo>
                      <a:cubicBezTo>
                        <a:pt x="28" y="52"/>
                        <a:pt x="28" y="46"/>
                        <a:pt x="21" y="45"/>
                      </a:cubicBezTo>
                      <a:cubicBezTo>
                        <a:pt x="19" y="45"/>
                        <a:pt x="17" y="43"/>
                        <a:pt x="19" y="41"/>
                      </a:cubicBezTo>
                      <a:cubicBezTo>
                        <a:pt x="29" y="34"/>
                        <a:pt x="21" y="28"/>
                        <a:pt x="18" y="21"/>
                      </a:cubicBezTo>
                      <a:cubicBezTo>
                        <a:pt x="16" y="14"/>
                        <a:pt x="12" y="8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48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6" name="Freeform 2862"/>
                <p:cNvSpPr>
                  <a:spLocks noEditPoints="1"/>
                </p:cNvSpPr>
                <p:nvPr/>
              </p:nvSpPr>
              <p:spPr bwMode="auto">
                <a:xfrm>
                  <a:off x="3569" y="3857"/>
                  <a:ext cx="38" cy="75"/>
                </a:xfrm>
                <a:custGeom>
                  <a:avLst/>
                  <a:gdLst>
                    <a:gd name="T0" fmla="*/ 16 w 30"/>
                    <a:gd name="T1" fmla="*/ 25 h 59"/>
                    <a:gd name="T2" fmla="*/ 16 w 30"/>
                    <a:gd name="T3" fmla="*/ 25 h 59"/>
                    <a:gd name="T4" fmla="*/ 16 w 30"/>
                    <a:gd name="T5" fmla="*/ 25 h 59"/>
                    <a:gd name="T6" fmla="*/ 16 w 30"/>
                    <a:gd name="T7" fmla="*/ 25 h 59"/>
                    <a:gd name="T8" fmla="*/ 16 w 30"/>
                    <a:gd name="T9" fmla="*/ 25 h 59"/>
                    <a:gd name="T10" fmla="*/ 16 w 30"/>
                    <a:gd name="T11" fmla="*/ 25 h 59"/>
                    <a:gd name="T12" fmla="*/ 13 w 30"/>
                    <a:gd name="T13" fmla="*/ 0 h 59"/>
                    <a:gd name="T14" fmla="*/ 13 w 30"/>
                    <a:gd name="T15" fmla="*/ 0 h 59"/>
                    <a:gd name="T16" fmla="*/ 3 w 30"/>
                    <a:gd name="T17" fmla="*/ 10 h 59"/>
                    <a:gd name="T18" fmla="*/ 4 w 30"/>
                    <a:gd name="T19" fmla="*/ 10 h 59"/>
                    <a:gd name="T20" fmla="*/ 4 w 30"/>
                    <a:gd name="T21" fmla="*/ 10 h 59"/>
                    <a:gd name="T22" fmla="*/ 8 w 30"/>
                    <a:gd name="T23" fmla="*/ 15 h 59"/>
                    <a:gd name="T24" fmla="*/ 9 w 30"/>
                    <a:gd name="T25" fmla="*/ 19 h 59"/>
                    <a:gd name="T26" fmla="*/ 12 w 30"/>
                    <a:gd name="T27" fmla="*/ 19 h 59"/>
                    <a:gd name="T28" fmla="*/ 15 w 30"/>
                    <a:gd name="T29" fmla="*/ 18 h 59"/>
                    <a:gd name="T30" fmla="*/ 16 w 30"/>
                    <a:gd name="T31" fmla="*/ 25 h 59"/>
                    <a:gd name="T32" fmla="*/ 16 w 30"/>
                    <a:gd name="T33" fmla="*/ 25 h 59"/>
                    <a:gd name="T34" fmla="*/ 0 w 30"/>
                    <a:gd name="T35" fmla="*/ 53 h 59"/>
                    <a:gd name="T36" fmla="*/ 0 w 30"/>
                    <a:gd name="T37" fmla="*/ 53 h 59"/>
                    <a:gd name="T38" fmla="*/ 3 w 30"/>
                    <a:gd name="T39" fmla="*/ 58 h 59"/>
                    <a:gd name="T40" fmla="*/ 3 w 30"/>
                    <a:gd name="T41" fmla="*/ 58 h 59"/>
                    <a:gd name="T42" fmla="*/ 6 w 30"/>
                    <a:gd name="T43" fmla="*/ 59 h 59"/>
                    <a:gd name="T44" fmla="*/ 9 w 30"/>
                    <a:gd name="T45" fmla="*/ 59 h 59"/>
                    <a:gd name="T46" fmla="*/ 12 w 30"/>
                    <a:gd name="T47" fmla="*/ 58 h 59"/>
                    <a:gd name="T48" fmla="*/ 13 w 30"/>
                    <a:gd name="T49" fmla="*/ 58 h 59"/>
                    <a:gd name="T50" fmla="*/ 13 w 30"/>
                    <a:gd name="T51" fmla="*/ 58 h 59"/>
                    <a:gd name="T52" fmla="*/ 22 w 30"/>
                    <a:gd name="T53" fmla="*/ 45 h 59"/>
                    <a:gd name="T54" fmla="*/ 22 w 30"/>
                    <a:gd name="T55" fmla="*/ 45 h 59"/>
                    <a:gd name="T56" fmla="*/ 26 w 30"/>
                    <a:gd name="T57" fmla="*/ 42 h 59"/>
                    <a:gd name="T58" fmla="*/ 27 w 30"/>
                    <a:gd name="T59" fmla="*/ 42 h 59"/>
                    <a:gd name="T60" fmla="*/ 27 w 30"/>
                    <a:gd name="T61" fmla="*/ 42 h 59"/>
                    <a:gd name="T62" fmla="*/ 27 w 30"/>
                    <a:gd name="T63" fmla="*/ 42 h 59"/>
                    <a:gd name="T64" fmla="*/ 29 w 30"/>
                    <a:gd name="T65" fmla="*/ 34 h 59"/>
                    <a:gd name="T66" fmla="*/ 30 w 30"/>
                    <a:gd name="T67" fmla="*/ 33 h 59"/>
                    <a:gd name="T68" fmla="*/ 29 w 30"/>
                    <a:gd name="T69" fmla="*/ 34 h 59"/>
                    <a:gd name="T70" fmla="*/ 21 w 30"/>
                    <a:gd name="T71" fmla="*/ 3 h 59"/>
                    <a:gd name="T72" fmla="*/ 21 w 30"/>
                    <a:gd name="T73" fmla="*/ 3 h 59"/>
                    <a:gd name="T74" fmla="*/ 13 w 30"/>
                    <a:gd name="T75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0" h="59">
                      <a:moveTo>
                        <a:pt x="16" y="25"/>
                      </a:move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8" y="1"/>
                        <a:pt x="7" y="7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9" y="11"/>
                        <a:pt x="9" y="11"/>
                        <a:pt x="8" y="15"/>
                      </a:cubicBezTo>
                      <a:cubicBezTo>
                        <a:pt x="7" y="18"/>
                        <a:pt x="8" y="19"/>
                        <a:pt x="9" y="19"/>
                      </a:cubicBezTo>
                      <a:cubicBezTo>
                        <a:pt x="10" y="19"/>
                        <a:pt x="11" y="19"/>
                        <a:pt x="12" y="19"/>
                      </a:cubicBezTo>
                      <a:cubicBezTo>
                        <a:pt x="13" y="18"/>
                        <a:pt x="14" y="18"/>
                        <a:pt x="15" y="18"/>
                      </a:cubicBezTo>
                      <a:cubicBezTo>
                        <a:pt x="19" y="18"/>
                        <a:pt x="15" y="23"/>
                        <a:pt x="16" y="25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17" y="38"/>
                        <a:pt x="12" y="48"/>
                        <a:pt x="0" y="53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1" y="55"/>
                        <a:pt x="2" y="56"/>
                        <a:pt x="3" y="58"/>
                      </a:cubicBezTo>
                      <a:cubicBezTo>
                        <a:pt x="3" y="58"/>
                        <a:pt x="3" y="58"/>
                        <a:pt x="3" y="58"/>
                      </a:cubicBezTo>
                      <a:cubicBezTo>
                        <a:pt x="4" y="59"/>
                        <a:pt x="5" y="59"/>
                        <a:pt x="6" y="59"/>
                      </a:cubicBezTo>
                      <a:cubicBezTo>
                        <a:pt x="7" y="59"/>
                        <a:pt x="8" y="59"/>
                        <a:pt x="9" y="59"/>
                      </a:cubicBezTo>
                      <a:cubicBezTo>
                        <a:pt x="10" y="58"/>
                        <a:pt x="11" y="58"/>
                        <a:pt x="12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3" y="58"/>
                        <a:pt x="13" y="58"/>
                        <a:pt x="13" y="58"/>
                      </a:cubicBezTo>
                      <a:cubicBezTo>
                        <a:pt x="17" y="55"/>
                        <a:pt x="14" y="46"/>
                        <a:pt x="22" y="45"/>
                      </a:cubicBezTo>
                      <a:cubicBezTo>
                        <a:pt x="22" y="45"/>
                        <a:pt x="22" y="45"/>
                        <a:pt x="22" y="45"/>
                      </a:cubicBezTo>
                      <a:cubicBezTo>
                        <a:pt x="23" y="43"/>
                        <a:pt x="24" y="42"/>
                        <a:pt x="26" y="42"/>
                      </a:cubicBezTo>
                      <a:cubicBezTo>
                        <a:pt x="26" y="42"/>
                        <a:pt x="26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42"/>
                        <a:pt x="27" y="42"/>
                        <a:pt x="27" y="42"/>
                      </a:cubicBezTo>
                      <a:cubicBezTo>
                        <a:pt x="27" y="39"/>
                        <a:pt x="28" y="37"/>
                        <a:pt x="29" y="34"/>
                      </a:cubicBezTo>
                      <a:cubicBezTo>
                        <a:pt x="29" y="34"/>
                        <a:pt x="29" y="34"/>
                        <a:pt x="30" y="33"/>
                      </a:cubicBezTo>
                      <a:cubicBezTo>
                        <a:pt x="29" y="34"/>
                        <a:pt x="29" y="34"/>
                        <a:pt x="29" y="34"/>
                      </a:cubicBezTo>
                      <a:cubicBezTo>
                        <a:pt x="23" y="25"/>
                        <a:pt x="27" y="12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9" y="2"/>
                        <a:pt x="16" y="1"/>
                        <a:pt x="13" y="0"/>
                      </a:cubicBezTo>
                    </a:path>
                  </a:pathLst>
                </a:custGeom>
                <a:solidFill>
                  <a:srgbClr val="4E272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7" name="Freeform 2863"/>
                <p:cNvSpPr/>
                <p:nvPr/>
              </p:nvSpPr>
              <p:spPr bwMode="auto">
                <a:xfrm>
                  <a:off x="3610" y="3943"/>
                  <a:ext cx="36" cy="42"/>
                </a:xfrm>
                <a:custGeom>
                  <a:avLst/>
                  <a:gdLst>
                    <a:gd name="T0" fmla="*/ 8 w 28"/>
                    <a:gd name="T1" fmla="*/ 0 h 33"/>
                    <a:gd name="T2" fmla="*/ 6 w 28"/>
                    <a:gd name="T3" fmla="*/ 1 h 33"/>
                    <a:gd name="T4" fmla="*/ 3 w 28"/>
                    <a:gd name="T5" fmla="*/ 3 h 33"/>
                    <a:gd name="T6" fmla="*/ 1 w 28"/>
                    <a:gd name="T7" fmla="*/ 2 h 33"/>
                    <a:gd name="T8" fmla="*/ 1 w 28"/>
                    <a:gd name="T9" fmla="*/ 2 h 33"/>
                    <a:gd name="T10" fmla="*/ 8 w 28"/>
                    <a:gd name="T11" fmla="*/ 19 h 33"/>
                    <a:gd name="T12" fmla="*/ 8 w 28"/>
                    <a:gd name="T13" fmla="*/ 19 h 33"/>
                    <a:gd name="T14" fmla="*/ 8 w 28"/>
                    <a:gd name="T15" fmla="*/ 19 h 33"/>
                    <a:gd name="T16" fmla="*/ 10 w 28"/>
                    <a:gd name="T17" fmla="*/ 20 h 33"/>
                    <a:gd name="T18" fmla="*/ 12 w 28"/>
                    <a:gd name="T19" fmla="*/ 19 h 33"/>
                    <a:gd name="T20" fmla="*/ 14 w 28"/>
                    <a:gd name="T21" fmla="*/ 19 h 33"/>
                    <a:gd name="T22" fmla="*/ 18 w 28"/>
                    <a:gd name="T23" fmla="*/ 21 h 33"/>
                    <a:gd name="T24" fmla="*/ 11 w 28"/>
                    <a:gd name="T25" fmla="*/ 28 h 33"/>
                    <a:gd name="T26" fmla="*/ 11 w 28"/>
                    <a:gd name="T27" fmla="*/ 28 h 33"/>
                    <a:gd name="T28" fmla="*/ 11 w 28"/>
                    <a:gd name="T29" fmla="*/ 28 h 33"/>
                    <a:gd name="T30" fmla="*/ 12 w 28"/>
                    <a:gd name="T31" fmla="*/ 32 h 33"/>
                    <a:gd name="T32" fmla="*/ 12 w 28"/>
                    <a:gd name="T33" fmla="*/ 32 h 33"/>
                    <a:gd name="T34" fmla="*/ 16 w 28"/>
                    <a:gd name="T35" fmla="*/ 33 h 33"/>
                    <a:gd name="T36" fmla="*/ 23 w 28"/>
                    <a:gd name="T37" fmla="*/ 30 h 33"/>
                    <a:gd name="T38" fmla="*/ 23 w 28"/>
                    <a:gd name="T39" fmla="*/ 30 h 33"/>
                    <a:gd name="T40" fmla="*/ 23 w 28"/>
                    <a:gd name="T41" fmla="*/ 30 h 33"/>
                    <a:gd name="T42" fmla="*/ 27 w 28"/>
                    <a:gd name="T43" fmla="*/ 16 h 33"/>
                    <a:gd name="T44" fmla="*/ 27 w 28"/>
                    <a:gd name="T45" fmla="*/ 16 h 33"/>
                    <a:gd name="T46" fmla="*/ 28 w 28"/>
                    <a:gd name="T47" fmla="*/ 14 h 33"/>
                    <a:gd name="T48" fmla="*/ 28 w 28"/>
                    <a:gd name="T49" fmla="*/ 14 h 33"/>
                    <a:gd name="T50" fmla="*/ 28 w 28"/>
                    <a:gd name="T51" fmla="*/ 14 h 33"/>
                    <a:gd name="T52" fmla="*/ 24 w 28"/>
                    <a:gd name="T53" fmla="*/ 14 h 33"/>
                    <a:gd name="T54" fmla="*/ 10 w 28"/>
                    <a:gd name="T55" fmla="*/ 1 h 33"/>
                    <a:gd name="T56" fmla="*/ 10 w 28"/>
                    <a:gd name="T57" fmla="*/ 1 h 33"/>
                    <a:gd name="T58" fmla="*/ 10 w 28"/>
                    <a:gd name="T59" fmla="*/ 1 h 33"/>
                    <a:gd name="T60" fmla="*/ 8 w 28"/>
                    <a:gd name="T61" fmla="*/ 0 h 33"/>
                    <a:gd name="T62" fmla="*/ 8 w 28"/>
                    <a:gd name="T63" fmla="*/ 0 h 33"/>
                    <a:gd name="T64" fmla="*/ 8 w 28"/>
                    <a:gd name="T65" fmla="*/ 0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8" h="33">
                      <a:moveTo>
                        <a:pt x="8" y="0"/>
                      </a:moveTo>
                      <a:cubicBezTo>
                        <a:pt x="7" y="0"/>
                        <a:pt x="6" y="1"/>
                        <a:pt x="6" y="1"/>
                      </a:cubicBezTo>
                      <a:cubicBezTo>
                        <a:pt x="5" y="2"/>
                        <a:pt x="4" y="3"/>
                        <a:pt x="3" y="3"/>
                      </a:cubicBezTo>
                      <a:cubicBezTo>
                        <a:pt x="2" y="3"/>
                        <a:pt x="2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9"/>
                        <a:pt x="5" y="13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20"/>
                        <a:pt x="10" y="20"/>
                      </a:cubicBezTo>
                      <a:cubicBezTo>
                        <a:pt x="11" y="20"/>
                        <a:pt x="11" y="19"/>
                        <a:pt x="12" y="19"/>
                      </a:cubicBezTo>
                      <a:cubicBezTo>
                        <a:pt x="13" y="19"/>
                        <a:pt x="13" y="19"/>
                        <a:pt x="14" y="19"/>
                      </a:cubicBezTo>
                      <a:cubicBezTo>
                        <a:pt x="15" y="19"/>
                        <a:pt x="17" y="20"/>
                        <a:pt x="18" y="21"/>
                      </a:cubicBezTo>
                      <a:cubicBezTo>
                        <a:pt x="18" y="25"/>
                        <a:pt x="13" y="25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9"/>
                        <a:pt x="12" y="31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4" y="33"/>
                        <a:pt x="15" y="33"/>
                        <a:pt x="16" y="33"/>
                      </a:cubicBezTo>
                      <a:cubicBezTo>
                        <a:pt x="19" y="33"/>
                        <a:pt x="21" y="31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3" y="30"/>
                        <a:pt x="23" y="30"/>
                        <a:pt x="23" y="30"/>
                      </a:cubicBezTo>
                      <a:cubicBezTo>
                        <a:pt x="26" y="25"/>
                        <a:pt x="22" y="19"/>
                        <a:pt x="27" y="16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5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7" y="14"/>
                        <a:pt x="25" y="14"/>
                        <a:pt x="24" y="14"/>
                      </a:cubicBezTo>
                      <a:cubicBezTo>
                        <a:pt x="17" y="14"/>
                        <a:pt x="13" y="8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782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8" name="Freeform 2864"/>
                <p:cNvSpPr/>
                <p:nvPr/>
              </p:nvSpPr>
              <p:spPr bwMode="auto">
                <a:xfrm>
                  <a:off x="3603" y="3898"/>
                  <a:ext cx="20" cy="36"/>
                </a:xfrm>
                <a:custGeom>
                  <a:avLst/>
                  <a:gdLst>
                    <a:gd name="T0" fmla="*/ 6 w 16"/>
                    <a:gd name="T1" fmla="*/ 0 h 29"/>
                    <a:gd name="T2" fmla="*/ 3 w 16"/>
                    <a:gd name="T3" fmla="*/ 1 h 29"/>
                    <a:gd name="T4" fmla="*/ 2 w 16"/>
                    <a:gd name="T5" fmla="*/ 2 h 29"/>
                    <a:gd name="T6" fmla="*/ 0 w 16"/>
                    <a:gd name="T7" fmla="*/ 10 h 29"/>
                    <a:gd name="T8" fmla="*/ 0 w 16"/>
                    <a:gd name="T9" fmla="*/ 10 h 29"/>
                    <a:gd name="T10" fmla="*/ 1 w 16"/>
                    <a:gd name="T11" fmla="*/ 18 h 29"/>
                    <a:gd name="T12" fmla="*/ 1 w 16"/>
                    <a:gd name="T13" fmla="*/ 18 h 29"/>
                    <a:gd name="T14" fmla="*/ 3 w 16"/>
                    <a:gd name="T15" fmla="*/ 29 h 29"/>
                    <a:gd name="T16" fmla="*/ 3 w 16"/>
                    <a:gd name="T17" fmla="*/ 29 h 29"/>
                    <a:gd name="T18" fmla="*/ 4 w 16"/>
                    <a:gd name="T19" fmla="*/ 29 h 29"/>
                    <a:gd name="T20" fmla="*/ 4 w 16"/>
                    <a:gd name="T21" fmla="*/ 29 h 29"/>
                    <a:gd name="T22" fmla="*/ 16 w 16"/>
                    <a:gd name="T23" fmla="*/ 24 h 29"/>
                    <a:gd name="T24" fmla="*/ 16 w 16"/>
                    <a:gd name="T25" fmla="*/ 24 h 29"/>
                    <a:gd name="T26" fmla="*/ 16 w 16"/>
                    <a:gd name="T27" fmla="*/ 24 h 29"/>
                    <a:gd name="T28" fmla="*/ 16 w 16"/>
                    <a:gd name="T29" fmla="*/ 24 h 29"/>
                    <a:gd name="T30" fmla="*/ 14 w 16"/>
                    <a:gd name="T31" fmla="*/ 17 h 29"/>
                    <a:gd name="T32" fmla="*/ 12 w 16"/>
                    <a:gd name="T33" fmla="*/ 6 h 29"/>
                    <a:gd name="T34" fmla="*/ 12 w 16"/>
                    <a:gd name="T35" fmla="*/ 6 h 29"/>
                    <a:gd name="T36" fmla="*/ 6 w 16"/>
                    <a:gd name="T3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" h="29">
                      <a:moveTo>
                        <a:pt x="6" y="0"/>
                      </a:moveTo>
                      <a:cubicBezTo>
                        <a:pt x="5" y="0"/>
                        <a:pt x="4" y="1"/>
                        <a:pt x="3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3"/>
                        <a:pt x="1" y="15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5" y="21"/>
                        <a:pt x="6" y="24"/>
                        <a:pt x="3" y="29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8" y="27"/>
                        <a:pt x="12" y="26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4" y="22"/>
                        <a:pt x="14" y="20"/>
                        <a:pt x="14" y="17"/>
                      </a:cubicBezTo>
                      <a:cubicBezTo>
                        <a:pt x="9" y="14"/>
                        <a:pt x="14" y="9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0" y="4"/>
                        <a:pt x="9" y="0"/>
                        <a:pt x="6" y="0"/>
                      </a:cubicBezTo>
                    </a:path>
                  </a:pathLst>
                </a:custGeom>
                <a:solidFill>
                  <a:srgbClr val="7821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79" name="Freeform 2865"/>
                <p:cNvSpPr/>
                <p:nvPr/>
              </p:nvSpPr>
              <p:spPr bwMode="auto">
                <a:xfrm>
                  <a:off x="3605" y="3928"/>
                  <a:ext cx="18" cy="19"/>
                </a:xfrm>
                <a:custGeom>
                  <a:avLst/>
                  <a:gdLst>
                    <a:gd name="T0" fmla="*/ 14 w 14"/>
                    <a:gd name="T1" fmla="*/ 0 h 15"/>
                    <a:gd name="T2" fmla="*/ 2 w 14"/>
                    <a:gd name="T3" fmla="*/ 5 h 15"/>
                    <a:gd name="T4" fmla="*/ 2 w 14"/>
                    <a:gd name="T5" fmla="*/ 5 h 15"/>
                    <a:gd name="T6" fmla="*/ 5 w 14"/>
                    <a:gd name="T7" fmla="*/ 14 h 15"/>
                    <a:gd name="T8" fmla="*/ 5 w 14"/>
                    <a:gd name="T9" fmla="*/ 14 h 15"/>
                    <a:gd name="T10" fmla="*/ 7 w 14"/>
                    <a:gd name="T11" fmla="*/ 15 h 15"/>
                    <a:gd name="T12" fmla="*/ 10 w 14"/>
                    <a:gd name="T13" fmla="*/ 13 h 15"/>
                    <a:gd name="T14" fmla="*/ 12 w 14"/>
                    <a:gd name="T15" fmla="*/ 12 h 15"/>
                    <a:gd name="T16" fmla="*/ 12 w 14"/>
                    <a:gd name="T17" fmla="*/ 12 h 15"/>
                    <a:gd name="T18" fmla="*/ 12 w 14"/>
                    <a:gd name="T19" fmla="*/ 12 h 15"/>
                    <a:gd name="T20" fmla="*/ 12 w 14"/>
                    <a:gd name="T21" fmla="*/ 12 h 15"/>
                    <a:gd name="T22" fmla="*/ 14 w 14"/>
                    <a:gd name="T2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15">
                      <a:moveTo>
                        <a:pt x="14" y="0"/>
                      </a:moveTo>
                      <a:cubicBezTo>
                        <a:pt x="10" y="2"/>
                        <a:pt x="6" y="3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0" y="8"/>
                        <a:pt x="2" y="11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6" y="14"/>
                        <a:pt x="6" y="15"/>
                        <a:pt x="7" y="15"/>
                      </a:cubicBezTo>
                      <a:cubicBezTo>
                        <a:pt x="8" y="15"/>
                        <a:pt x="9" y="14"/>
                        <a:pt x="10" y="13"/>
                      </a:cubicBezTo>
                      <a:cubicBezTo>
                        <a:pt x="10" y="13"/>
                        <a:pt x="11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3" y="8"/>
                        <a:pt x="13" y="4"/>
                        <a:pt x="14" y="0"/>
                      </a:cubicBezTo>
                    </a:path>
                  </a:pathLst>
                </a:custGeom>
                <a:solidFill>
                  <a:srgbClr val="8429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0" name="Freeform 2866"/>
                <p:cNvSpPr/>
                <p:nvPr/>
              </p:nvSpPr>
              <p:spPr bwMode="auto">
                <a:xfrm>
                  <a:off x="3621" y="3967"/>
                  <a:ext cx="12" cy="11"/>
                </a:xfrm>
                <a:custGeom>
                  <a:avLst/>
                  <a:gdLst>
                    <a:gd name="T0" fmla="*/ 6 w 10"/>
                    <a:gd name="T1" fmla="*/ 0 h 9"/>
                    <a:gd name="T2" fmla="*/ 4 w 10"/>
                    <a:gd name="T3" fmla="*/ 0 h 9"/>
                    <a:gd name="T4" fmla="*/ 2 w 10"/>
                    <a:gd name="T5" fmla="*/ 1 h 9"/>
                    <a:gd name="T6" fmla="*/ 0 w 10"/>
                    <a:gd name="T7" fmla="*/ 0 h 9"/>
                    <a:gd name="T8" fmla="*/ 0 w 10"/>
                    <a:gd name="T9" fmla="*/ 0 h 9"/>
                    <a:gd name="T10" fmla="*/ 3 w 10"/>
                    <a:gd name="T11" fmla="*/ 9 h 9"/>
                    <a:gd name="T12" fmla="*/ 3 w 10"/>
                    <a:gd name="T13" fmla="*/ 9 h 9"/>
                    <a:gd name="T14" fmla="*/ 10 w 10"/>
                    <a:gd name="T15" fmla="*/ 2 h 9"/>
                    <a:gd name="T16" fmla="*/ 6 w 10"/>
                    <a:gd name="T17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" h="9">
                      <a:moveTo>
                        <a:pt x="6" y="0"/>
                      </a:move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3" y="0"/>
                        <a:pt x="3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3"/>
                        <a:pt x="2" y="6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5" y="6"/>
                        <a:pt x="10" y="6"/>
                        <a:pt x="10" y="2"/>
                      </a:cubicBezTo>
                      <a:cubicBezTo>
                        <a:pt x="9" y="1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6A1F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1" name="Freeform 2867"/>
                <p:cNvSpPr/>
                <p:nvPr/>
              </p:nvSpPr>
              <p:spPr bwMode="auto">
                <a:xfrm>
                  <a:off x="3603" y="3920"/>
                  <a:ext cx="7" cy="14"/>
                </a:xfrm>
                <a:custGeom>
                  <a:avLst/>
                  <a:gdLst>
                    <a:gd name="T0" fmla="*/ 1 w 6"/>
                    <a:gd name="T1" fmla="*/ 0 h 11"/>
                    <a:gd name="T2" fmla="*/ 1 w 6"/>
                    <a:gd name="T3" fmla="*/ 0 h 11"/>
                    <a:gd name="T4" fmla="*/ 3 w 6"/>
                    <a:gd name="T5" fmla="*/ 11 h 11"/>
                    <a:gd name="T6" fmla="*/ 3 w 6"/>
                    <a:gd name="T7" fmla="*/ 11 h 11"/>
                    <a:gd name="T8" fmla="*/ 1 w 6"/>
                    <a:gd name="T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1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3"/>
                        <a:pt x="1" y="7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6" y="6"/>
                        <a:pt x="5" y="3"/>
                        <a:pt x="1" y="0"/>
                      </a:cubicBezTo>
                    </a:path>
                  </a:pathLst>
                </a:custGeom>
                <a:solidFill>
                  <a:srgbClr val="4821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2" name="Freeform 2868"/>
                <p:cNvSpPr>
                  <a:spLocks noEditPoints="1"/>
                </p:cNvSpPr>
                <p:nvPr/>
              </p:nvSpPr>
              <p:spPr bwMode="auto">
                <a:xfrm>
                  <a:off x="3638" y="3963"/>
                  <a:ext cx="24" cy="18"/>
                </a:xfrm>
                <a:custGeom>
                  <a:avLst/>
                  <a:gdLst>
                    <a:gd name="T0" fmla="*/ 19 w 19"/>
                    <a:gd name="T1" fmla="*/ 7 h 14"/>
                    <a:gd name="T2" fmla="*/ 19 w 19"/>
                    <a:gd name="T3" fmla="*/ 7 h 14"/>
                    <a:gd name="T4" fmla="*/ 18 w 19"/>
                    <a:gd name="T5" fmla="*/ 7 h 14"/>
                    <a:gd name="T6" fmla="*/ 19 w 19"/>
                    <a:gd name="T7" fmla="*/ 7 h 14"/>
                    <a:gd name="T8" fmla="*/ 19 w 19"/>
                    <a:gd name="T9" fmla="*/ 7 h 14"/>
                    <a:gd name="T10" fmla="*/ 5 w 19"/>
                    <a:gd name="T11" fmla="*/ 0 h 14"/>
                    <a:gd name="T12" fmla="*/ 1 w 19"/>
                    <a:gd name="T13" fmla="*/ 14 h 14"/>
                    <a:gd name="T14" fmla="*/ 1 w 19"/>
                    <a:gd name="T15" fmla="*/ 14 h 14"/>
                    <a:gd name="T16" fmla="*/ 18 w 19"/>
                    <a:gd name="T17" fmla="*/ 7 h 14"/>
                    <a:gd name="T18" fmla="*/ 18 w 19"/>
                    <a:gd name="T19" fmla="*/ 7 h 14"/>
                    <a:gd name="T20" fmla="*/ 18 w 19"/>
                    <a:gd name="T21" fmla="*/ 7 h 14"/>
                    <a:gd name="T22" fmla="*/ 14 w 19"/>
                    <a:gd name="T23" fmla="*/ 2 h 14"/>
                    <a:gd name="T24" fmla="*/ 13 w 19"/>
                    <a:gd name="T25" fmla="*/ 1 h 14"/>
                    <a:gd name="T26" fmla="*/ 13 w 19"/>
                    <a:gd name="T27" fmla="*/ 2 h 14"/>
                    <a:gd name="T28" fmla="*/ 13 w 19"/>
                    <a:gd name="T29" fmla="*/ 3 h 14"/>
                    <a:gd name="T30" fmla="*/ 13 w 19"/>
                    <a:gd name="T31" fmla="*/ 2 h 14"/>
                    <a:gd name="T32" fmla="*/ 9 w 19"/>
                    <a:gd name="T33" fmla="*/ 7 h 14"/>
                    <a:gd name="T34" fmla="*/ 5 w 19"/>
                    <a:gd name="T35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" h="14">
                      <a:moveTo>
                        <a:pt x="19" y="7"/>
                      </a:move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8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moveTo>
                        <a:pt x="5" y="0"/>
                      </a:moveTo>
                      <a:cubicBezTo>
                        <a:pt x="0" y="3"/>
                        <a:pt x="4" y="9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7" y="11"/>
                        <a:pt x="13" y="9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6" y="6"/>
                        <a:pt x="15" y="4"/>
                        <a:pt x="14" y="2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2"/>
                      </a:cubicBezTo>
                      <a:cubicBezTo>
                        <a:pt x="13" y="2"/>
                        <a:pt x="13" y="3"/>
                        <a:pt x="13" y="3"/>
                      </a:cubicBezTo>
                      <a:cubicBezTo>
                        <a:pt x="13" y="3"/>
                        <a:pt x="13" y="2"/>
                        <a:pt x="13" y="2"/>
                      </a:cubicBezTo>
                      <a:cubicBezTo>
                        <a:pt x="11" y="5"/>
                        <a:pt x="10" y="7"/>
                        <a:pt x="9" y="7"/>
                      </a:cubicBezTo>
                      <a:cubicBezTo>
                        <a:pt x="8" y="7"/>
                        <a:pt x="7" y="4"/>
                        <a:pt x="5" y="0"/>
                      </a:cubicBezTo>
                    </a:path>
                  </a:pathLst>
                </a:custGeom>
                <a:solidFill>
                  <a:srgbClr val="8429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3" name="Freeform 2869"/>
                <p:cNvSpPr/>
                <p:nvPr/>
              </p:nvSpPr>
              <p:spPr bwMode="auto">
                <a:xfrm>
                  <a:off x="3444" y="3571"/>
                  <a:ext cx="45" cy="35"/>
                </a:xfrm>
                <a:custGeom>
                  <a:avLst/>
                  <a:gdLst>
                    <a:gd name="T0" fmla="*/ 23 w 36"/>
                    <a:gd name="T1" fmla="*/ 0 h 28"/>
                    <a:gd name="T2" fmla="*/ 14 w 36"/>
                    <a:gd name="T3" fmla="*/ 3 h 28"/>
                    <a:gd name="T4" fmla="*/ 14 w 36"/>
                    <a:gd name="T5" fmla="*/ 3 h 28"/>
                    <a:gd name="T6" fmla="*/ 8 w 36"/>
                    <a:gd name="T7" fmla="*/ 7 h 28"/>
                    <a:gd name="T8" fmla="*/ 3 w 36"/>
                    <a:gd name="T9" fmla="*/ 5 h 28"/>
                    <a:gd name="T10" fmla="*/ 3 w 36"/>
                    <a:gd name="T11" fmla="*/ 5 h 28"/>
                    <a:gd name="T12" fmla="*/ 1 w 36"/>
                    <a:gd name="T13" fmla="*/ 4 h 28"/>
                    <a:gd name="T14" fmla="*/ 1 w 36"/>
                    <a:gd name="T15" fmla="*/ 4 h 28"/>
                    <a:gd name="T16" fmla="*/ 0 w 36"/>
                    <a:gd name="T17" fmla="*/ 19 h 28"/>
                    <a:gd name="T18" fmla="*/ 0 w 36"/>
                    <a:gd name="T19" fmla="*/ 19 h 28"/>
                    <a:gd name="T20" fmla="*/ 0 w 36"/>
                    <a:gd name="T21" fmla="*/ 19 h 28"/>
                    <a:gd name="T22" fmla="*/ 2 w 36"/>
                    <a:gd name="T23" fmla="*/ 21 h 28"/>
                    <a:gd name="T24" fmla="*/ 2 w 36"/>
                    <a:gd name="T25" fmla="*/ 21 h 28"/>
                    <a:gd name="T26" fmla="*/ 4 w 36"/>
                    <a:gd name="T27" fmla="*/ 22 h 28"/>
                    <a:gd name="T28" fmla="*/ 7 w 36"/>
                    <a:gd name="T29" fmla="*/ 21 h 28"/>
                    <a:gd name="T30" fmla="*/ 10 w 36"/>
                    <a:gd name="T31" fmla="*/ 21 h 28"/>
                    <a:gd name="T32" fmla="*/ 13 w 36"/>
                    <a:gd name="T33" fmla="*/ 26 h 28"/>
                    <a:gd name="T34" fmla="*/ 16 w 36"/>
                    <a:gd name="T35" fmla="*/ 28 h 28"/>
                    <a:gd name="T36" fmla="*/ 20 w 36"/>
                    <a:gd name="T37" fmla="*/ 27 h 28"/>
                    <a:gd name="T38" fmla="*/ 28 w 36"/>
                    <a:gd name="T39" fmla="*/ 19 h 28"/>
                    <a:gd name="T40" fmla="*/ 29 w 36"/>
                    <a:gd name="T41" fmla="*/ 11 h 28"/>
                    <a:gd name="T42" fmla="*/ 36 w 36"/>
                    <a:gd name="T43" fmla="*/ 15 h 28"/>
                    <a:gd name="T44" fmla="*/ 35 w 36"/>
                    <a:gd name="T45" fmla="*/ 11 h 28"/>
                    <a:gd name="T46" fmla="*/ 35 w 36"/>
                    <a:gd name="T47" fmla="*/ 11 h 28"/>
                    <a:gd name="T48" fmla="*/ 35 w 36"/>
                    <a:gd name="T49" fmla="*/ 11 h 28"/>
                    <a:gd name="T50" fmla="*/ 23 w 36"/>
                    <a:gd name="T5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6" h="28">
                      <a:moveTo>
                        <a:pt x="23" y="0"/>
                      </a:moveTo>
                      <a:cubicBezTo>
                        <a:pt x="20" y="1"/>
                        <a:pt x="17" y="2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3" y="6"/>
                        <a:pt x="10" y="7"/>
                        <a:pt x="8" y="7"/>
                      </a:cubicBezTo>
                      <a:cubicBezTo>
                        <a:pt x="7" y="7"/>
                        <a:pt x="5" y="7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2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9"/>
                        <a:pt x="4" y="14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1" y="20"/>
                        <a:pt x="2" y="20"/>
                        <a:pt x="2" y="21"/>
                      </a:cubicBezTo>
                      <a:cubicBezTo>
                        <a:pt x="2" y="21"/>
                        <a:pt x="2" y="21"/>
                        <a:pt x="2" y="21"/>
                      </a:cubicBezTo>
                      <a:cubicBezTo>
                        <a:pt x="3" y="21"/>
                        <a:pt x="4" y="22"/>
                        <a:pt x="4" y="22"/>
                      </a:cubicBezTo>
                      <a:cubicBezTo>
                        <a:pt x="5" y="22"/>
                        <a:pt x="6" y="21"/>
                        <a:pt x="7" y="21"/>
                      </a:cubicBezTo>
                      <a:cubicBezTo>
                        <a:pt x="8" y="21"/>
                        <a:pt x="9" y="21"/>
                        <a:pt x="10" y="21"/>
                      </a:cubicBezTo>
                      <a:cubicBezTo>
                        <a:pt x="11" y="21"/>
                        <a:pt x="13" y="22"/>
                        <a:pt x="13" y="26"/>
                      </a:cubicBezTo>
                      <a:cubicBezTo>
                        <a:pt x="13" y="28"/>
                        <a:pt x="14" y="28"/>
                        <a:pt x="16" y="28"/>
                      </a:cubicBezTo>
                      <a:cubicBezTo>
                        <a:pt x="17" y="28"/>
                        <a:pt x="19" y="28"/>
                        <a:pt x="20" y="27"/>
                      </a:cubicBezTo>
                      <a:cubicBezTo>
                        <a:pt x="23" y="26"/>
                        <a:pt x="29" y="23"/>
                        <a:pt x="28" y="19"/>
                      </a:cubicBezTo>
                      <a:cubicBezTo>
                        <a:pt x="27" y="13"/>
                        <a:pt x="27" y="11"/>
                        <a:pt x="29" y="11"/>
                      </a:cubicBezTo>
                      <a:cubicBezTo>
                        <a:pt x="30" y="11"/>
                        <a:pt x="33" y="13"/>
                        <a:pt x="36" y="15"/>
                      </a:cubicBezTo>
                      <a:cubicBezTo>
                        <a:pt x="35" y="13"/>
                        <a:pt x="35" y="12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5" y="11"/>
                        <a:pt x="35" y="11"/>
                        <a:pt x="35" y="11"/>
                      </a:cubicBezTo>
                      <a:cubicBezTo>
                        <a:pt x="33" y="5"/>
                        <a:pt x="20" y="11"/>
                        <a:pt x="23" y="0"/>
                      </a:cubicBezTo>
                    </a:path>
                  </a:pathLst>
                </a:custGeom>
                <a:solidFill>
                  <a:srgbClr val="B349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4" name="Freeform 2870"/>
                <p:cNvSpPr/>
                <p:nvPr/>
              </p:nvSpPr>
              <p:spPr bwMode="auto">
                <a:xfrm>
                  <a:off x="3446" y="3585"/>
                  <a:ext cx="51" cy="35"/>
                </a:xfrm>
                <a:custGeom>
                  <a:avLst/>
                  <a:gdLst>
                    <a:gd name="T0" fmla="*/ 27 w 40"/>
                    <a:gd name="T1" fmla="*/ 0 h 28"/>
                    <a:gd name="T2" fmla="*/ 26 w 40"/>
                    <a:gd name="T3" fmla="*/ 8 h 28"/>
                    <a:gd name="T4" fmla="*/ 18 w 40"/>
                    <a:gd name="T5" fmla="*/ 16 h 28"/>
                    <a:gd name="T6" fmla="*/ 14 w 40"/>
                    <a:gd name="T7" fmla="*/ 17 h 28"/>
                    <a:gd name="T8" fmla="*/ 11 w 40"/>
                    <a:gd name="T9" fmla="*/ 15 h 28"/>
                    <a:gd name="T10" fmla="*/ 8 w 40"/>
                    <a:gd name="T11" fmla="*/ 10 h 28"/>
                    <a:gd name="T12" fmla="*/ 5 w 40"/>
                    <a:gd name="T13" fmla="*/ 10 h 28"/>
                    <a:gd name="T14" fmla="*/ 2 w 40"/>
                    <a:gd name="T15" fmla="*/ 11 h 28"/>
                    <a:gd name="T16" fmla="*/ 0 w 40"/>
                    <a:gd name="T17" fmla="*/ 10 h 28"/>
                    <a:gd name="T18" fmla="*/ 0 w 40"/>
                    <a:gd name="T19" fmla="*/ 10 h 28"/>
                    <a:gd name="T20" fmla="*/ 6 w 40"/>
                    <a:gd name="T21" fmla="*/ 24 h 28"/>
                    <a:gd name="T22" fmla="*/ 14 w 40"/>
                    <a:gd name="T23" fmla="*/ 28 h 28"/>
                    <a:gd name="T24" fmla="*/ 21 w 40"/>
                    <a:gd name="T25" fmla="*/ 20 h 28"/>
                    <a:gd name="T26" fmla="*/ 25 w 40"/>
                    <a:gd name="T27" fmla="*/ 20 h 28"/>
                    <a:gd name="T28" fmla="*/ 28 w 40"/>
                    <a:gd name="T29" fmla="*/ 20 h 28"/>
                    <a:gd name="T30" fmla="*/ 33 w 40"/>
                    <a:gd name="T31" fmla="*/ 19 h 28"/>
                    <a:gd name="T32" fmla="*/ 33 w 40"/>
                    <a:gd name="T33" fmla="*/ 19 h 28"/>
                    <a:gd name="T34" fmla="*/ 40 w 40"/>
                    <a:gd name="T35" fmla="*/ 10 h 28"/>
                    <a:gd name="T36" fmla="*/ 34 w 40"/>
                    <a:gd name="T37" fmla="*/ 4 h 28"/>
                    <a:gd name="T38" fmla="*/ 34 w 40"/>
                    <a:gd name="T39" fmla="*/ 4 h 28"/>
                    <a:gd name="T40" fmla="*/ 27 w 40"/>
                    <a:gd name="T4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28">
                      <a:moveTo>
                        <a:pt x="27" y="0"/>
                      </a:moveTo>
                      <a:cubicBezTo>
                        <a:pt x="25" y="0"/>
                        <a:pt x="25" y="2"/>
                        <a:pt x="26" y="8"/>
                      </a:cubicBezTo>
                      <a:cubicBezTo>
                        <a:pt x="27" y="12"/>
                        <a:pt x="21" y="15"/>
                        <a:pt x="18" y="16"/>
                      </a:cubicBezTo>
                      <a:cubicBezTo>
                        <a:pt x="17" y="17"/>
                        <a:pt x="15" y="17"/>
                        <a:pt x="14" y="17"/>
                      </a:cubicBezTo>
                      <a:cubicBezTo>
                        <a:pt x="12" y="17"/>
                        <a:pt x="11" y="17"/>
                        <a:pt x="11" y="15"/>
                      </a:cubicBezTo>
                      <a:cubicBezTo>
                        <a:pt x="11" y="11"/>
                        <a:pt x="9" y="10"/>
                        <a:pt x="8" y="10"/>
                      </a:cubicBezTo>
                      <a:cubicBezTo>
                        <a:pt x="7" y="10"/>
                        <a:pt x="6" y="10"/>
                        <a:pt x="5" y="10"/>
                      </a:cubicBezTo>
                      <a:cubicBezTo>
                        <a:pt x="4" y="10"/>
                        <a:pt x="3" y="11"/>
                        <a:pt x="2" y="11"/>
                      </a:cubicBezTo>
                      <a:cubicBezTo>
                        <a:pt x="2" y="11"/>
                        <a:pt x="1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6"/>
                        <a:pt x="3" y="20"/>
                        <a:pt x="6" y="24"/>
                      </a:cubicBezTo>
                      <a:cubicBezTo>
                        <a:pt x="9" y="25"/>
                        <a:pt x="11" y="26"/>
                        <a:pt x="14" y="28"/>
                      </a:cubicBezTo>
                      <a:cubicBezTo>
                        <a:pt x="14" y="21"/>
                        <a:pt x="17" y="20"/>
                        <a:pt x="21" y="20"/>
                      </a:cubicBezTo>
                      <a:cubicBezTo>
                        <a:pt x="22" y="20"/>
                        <a:pt x="23" y="20"/>
                        <a:pt x="25" y="20"/>
                      </a:cubicBezTo>
                      <a:cubicBezTo>
                        <a:pt x="26" y="20"/>
                        <a:pt x="27" y="20"/>
                        <a:pt x="28" y="20"/>
                      </a:cubicBezTo>
                      <a:cubicBezTo>
                        <a:pt x="30" y="20"/>
                        <a:pt x="31" y="20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0" y="12"/>
                        <a:pt x="39" y="15"/>
                        <a:pt x="40" y="10"/>
                      </a:cubicBezTo>
                      <a:cubicBezTo>
                        <a:pt x="37" y="10"/>
                        <a:pt x="35" y="7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1" y="2"/>
                        <a:pt x="28" y="0"/>
                        <a:pt x="27" y="0"/>
                      </a:cubicBezTo>
                    </a:path>
                  </a:pathLst>
                </a:custGeom>
                <a:solidFill>
                  <a:srgbClr val="BC5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5" name="Freeform 2871"/>
                <p:cNvSpPr/>
                <p:nvPr/>
              </p:nvSpPr>
              <p:spPr bwMode="auto">
                <a:xfrm>
                  <a:off x="3448" y="3552"/>
                  <a:ext cx="24" cy="28"/>
                </a:xfrm>
                <a:custGeom>
                  <a:avLst/>
                  <a:gdLst>
                    <a:gd name="T0" fmla="*/ 19 w 19"/>
                    <a:gd name="T1" fmla="*/ 0 h 22"/>
                    <a:gd name="T2" fmla="*/ 15 w 19"/>
                    <a:gd name="T3" fmla="*/ 1 h 22"/>
                    <a:gd name="T4" fmla="*/ 12 w 19"/>
                    <a:gd name="T5" fmla="*/ 1 h 22"/>
                    <a:gd name="T6" fmla="*/ 9 w 19"/>
                    <a:gd name="T7" fmla="*/ 0 h 22"/>
                    <a:gd name="T8" fmla="*/ 4 w 19"/>
                    <a:gd name="T9" fmla="*/ 4 h 22"/>
                    <a:gd name="T10" fmla="*/ 6 w 19"/>
                    <a:gd name="T11" fmla="*/ 7 h 22"/>
                    <a:gd name="T12" fmla="*/ 7 w 19"/>
                    <a:gd name="T13" fmla="*/ 7 h 22"/>
                    <a:gd name="T14" fmla="*/ 7 w 19"/>
                    <a:gd name="T15" fmla="*/ 7 h 22"/>
                    <a:gd name="T16" fmla="*/ 11 w 19"/>
                    <a:gd name="T17" fmla="*/ 9 h 22"/>
                    <a:gd name="T18" fmla="*/ 0 w 19"/>
                    <a:gd name="T19" fmla="*/ 20 h 22"/>
                    <a:gd name="T20" fmla="*/ 0 w 19"/>
                    <a:gd name="T21" fmla="*/ 20 h 22"/>
                    <a:gd name="T22" fmla="*/ 5 w 19"/>
                    <a:gd name="T23" fmla="*/ 22 h 22"/>
                    <a:gd name="T24" fmla="*/ 11 w 19"/>
                    <a:gd name="T25" fmla="*/ 18 h 22"/>
                    <a:gd name="T26" fmla="*/ 11 w 19"/>
                    <a:gd name="T27" fmla="*/ 18 h 22"/>
                    <a:gd name="T28" fmla="*/ 16 w 19"/>
                    <a:gd name="T29" fmla="*/ 12 h 22"/>
                    <a:gd name="T30" fmla="*/ 16 w 19"/>
                    <a:gd name="T31" fmla="*/ 12 h 22"/>
                    <a:gd name="T32" fmla="*/ 19 w 19"/>
                    <a:gd name="T3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" h="22">
                      <a:moveTo>
                        <a:pt x="19" y="0"/>
                      </a:moveTo>
                      <a:cubicBezTo>
                        <a:pt x="18" y="1"/>
                        <a:pt x="16" y="1"/>
                        <a:pt x="15" y="1"/>
                      </a:cubicBezTo>
                      <a:cubicBezTo>
                        <a:pt x="14" y="1"/>
                        <a:pt x="13" y="1"/>
                        <a:pt x="12" y="1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7" y="0"/>
                        <a:pt x="5" y="1"/>
                        <a:pt x="4" y="4"/>
                      </a:cubicBezTo>
                      <a:cubicBezTo>
                        <a:pt x="3" y="6"/>
                        <a:pt x="4" y="7"/>
                        <a:pt x="6" y="7"/>
                      </a:cubicBezTo>
                      <a:cubicBezTo>
                        <a:pt x="6" y="7"/>
                        <a:pt x="6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9" y="7"/>
                        <a:pt x="11" y="7"/>
                        <a:pt x="11" y="9"/>
                      </a:cubicBezTo>
                      <a:cubicBezTo>
                        <a:pt x="7" y="13"/>
                        <a:pt x="1" y="14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2" y="22"/>
                        <a:pt x="4" y="22"/>
                        <a:pt x="5" y="22"/>
                      </a:cubicBezTo>
                      <a:cubicBezTo>
                        <a:pt x="7" y="22"/>
                        <a:pt x="10" y="21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9" y="14"/>
                        <a:pt x="14" y="14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4" y="7"/>
                        <a:pt x="19" y="5"/>
                        <a:pt x="19" y="0"/>
                      </a:cubicBezTo>
                    </a:path>
                  </a:pathLst>
                </a:custGeom>
                <a:solidFill>
                  <a:srgbClr val="BC5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6" name="Freeform 2872"/>
                <p:cNvSpPr/>
                <p:nvPr/>
              </p:nvSpPr>
              <p:spPr bwMode="auto">
                <a:xfrm>
                  <a:off x="3469" y="3570"/>
                  <a:ext cx="23" cy="15"/>
                </a:xfrm>
                <a:custGeom>
                  <a:avLst/>
                  <a:gdLst>
                    <a:gd name="T0" fmla="*/ 10 w 18"/>
                    <a:gd name="T1" fmla="*/ 0 h 12"/>
                    <a:gd name="T2" fmla="*/ 3 w 18"/>
                    <a:gd name="T3" fmla="*/ 1 h 12"/>
                    <a:gd name="T4" fmla="*/ 3 w 18"/>
                    <a:gd name="T5" fmla="*/ 1 h 12"/>
                    <a:gd name="T6" fmla="*/ 15 w 18"/>
                    <a:gd name="T7" fmla="*/ 12 h 12"/>
                    <a:gd name="T8" fmla="*/ 15 w 18"/>
                    <a:gd name="T9" fmla="*/ 12 h 12"/>
                    <a:gd name="T10" fmla="*/ 10 w 18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8" h="12">
                      <a:moveTo>
                        <a:pt x="10" y="0"/>
                      </a:moveTo>
                      <a:cubicBezTo>
                        <a:pt x="8" y="0"/>
                        <a:pt x="6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12"/>
                        <a:pt x="13" y="6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8" y="3"/>
                        <a:pt x="15" y="0"/>
                        <a:pt x="10" y="0"/>
                      </a:cubicBezTo>
                    </a:path>
                  </a:pathLst>
                </a:custGeom>
                <a:solidFill>
                  <a:srgbClr val="BC5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7" name="Freeform 2873"/>
                <p:cNvSpPr/>
                <p:nvPr/>
              </p:nvSpPr>
              <p:spPr bwMode="auto">
                <a:xfrm>
                  <a:off x="3315" y="3557"/>
                  <a:ext cx="125" cy="95"/>
                </a:xfrm>
                <a:custGeom>
                  <a:avLst/>
                  <a:gdLst>
                    <a:gd name="T0" fmla="*/ 52 w 99"/>
                    <a:gd name="T1" fmla="*/ 3 h 75"/>
                    <a:gd name="T2" fmla="*/ 41 w 99"/>
                    <a:gd name="T3" fmla="*/ 2 h 75"/>
                    <a:gd name="T4" fmla="*/ 40 w 99"/>
                    <a:gd name="T5" fmla="*/ 14 h 75"/>
                    <a:gd name="T6" fmla="*/ 49 w 99"/>
                    <a:gd name="T7" fmla="*/ 36 h 75"/>
                    <a:gd name="T8" fmla="*/ 40 w 99"/>
                    <a:gd name="T9" fmla="*/ 38 h 75"/>
                    <a:gd name="T10" fmla="*/ 32 w 99"/>
                    <a:gd name="T11" fmla="*/ 39 h 75"/>
                    <a:gd name="T12" fmla="*/ 33 w 99"/>
                    <a:gd name="T13" fmla="*/ 34 h 75"/>
                    <a:gd name="T14" fmla="*/ 35 w 99"/>
                    <a:gd name="T15" fmla="*/ 34 h 75"/>
                    <a:gd name="T16" fmla="*/ 31 w 99"/>
                    <a:gd name="T17" fmla="*/ 28 h 75"/>
                    <a:gd name="T18" fmla="*/ 22 w 99"/>
                    <a:gd name="T19" fmla="*/ 34 h 75"/>
                    <a:gd name="T20" fmla="*/ 16 w 99"/>
                    <a:gd name="T21" fmla="*/ 39 h 75"/>
                    <a:gd name="T22" fmla="*/ 8 w 99"/>
                    <a:gd name="T23" fmla="*/ 37 h 75"/>
                    <a:gd name="T24" fmla="*/ 13 w 99"/>
                    <a:gd name="T25" fmla="*/ 63 h 75"/>
                    <a:gd name="T26" fmla="*/ 18 w 99"/>
                    <a:gd name="T27" fmla="*/ 58 h 75"/>
                    <a:gd name="T28" fmla="*/ 21 w 99"/>
                    <a:gd name="T29" fmla="*/ 59 h 75"/>
                    <a:gd name="T30" fmla="*/ 22 w 99"/>
                    <a:gd name="T31" fmla="*/ 59 h 75"/>
                    <a:gd name="T32" fmla="*/ 29 w 99"/>
                    <a:gd name="T33" fmla="*/ 58 h 75"/>
                    <a:gd name="T34" fmla="*/ 32 w 99"/>
                    <a:gd name="T35" fmla="*/ 72 h 75"/>
                    <a:gd name="T36" fmla="*/ 32 w 99"/>
                    <a:gd name="T37" fmla="*/ 72 h 75"/>
                    <a:gd name="T38" fmla="*/ 56 w 99"/>
                    <a:gd name="T39" fmla="*/ 60 h 75"/>
                    <a:gd name="T40" fmla="*/ 56 w 99"/>
                    <a:gd name="T41" fmla="*/ 71 h 75"/>
                    <a:gd name="T42" fmla="*/ 91 w 99"/>
                    <a:gd name="T43" fmla="*/ 71 h 75"/>
                    <a:gd name="T44" fmla="*/ 91 w 99"/>
                    <a:gd name="T45" fmla="*/ 71 h 75"/>
                    <a:gd name="T46" fmla="*/ 86 w 99"/>
                    <a:gd name="T47" fmla="*/ 55 h 75"/>
                    <a:gd name="T48" fmla="*/ 91 w 99"/>
                    <a:gd name="T49" fmla="*/ 55 h 75"/>
                    <a:gd name="T50" fmla="*/ 88 w 99"/>
                    <a:gd name="T51" fmla="*/ 37 h 75"/>
                    <a:gd name="T52" fmla="*/ 87 w 99"/>
                    <a:gd name="T53" fmla="*/ 39 h 75"/>
                    <a:gd name="T54" fmla="*/ 87 w 99"/>
                    <a:gd name="T55" fmla="*/ 39 h 75"/>
                    <a:gd name="T56" fmla="*/ 80 w 99"/>
                    <a:gd name="T57" fmla="*/ 49 h 75"/>
                    <a:gd name="T58" fmla="*/ 83 w 99"/>
                    <a:gd name="T59" fmla="*/ 40 h 75"/>
                    <a:gd name="T60" fmla="*/ 83 w 99"/>
                    <a:gd name="T61" fmla="*/ 40 h 75"/>
                    <a:gd name="T62" fmla="*/ 84 w 99"/>
                    <a:gd name="T63" fmla="*/ 35 h 75"/>
                    <a:gd name="T64" fmla="*/ 88 w 99"/>
                    <a:gd name="T65" fmla="*/ 37 h 75"/>
                    <a:gd name="T66" fmla="*/ 93 w 99"/>
                    <a:gd name="T67" fmla="*/ 34 h 75"/>
                    <a:gd name="T68" fmla="*/ 93 w 99"/>
                    <a:gd name="T69" fmla="*/ 34 h 75"/>
                    <a:gd name="T70" fmla="*/ 88 w 99"/>
                    <a:gd name="T71" fmla="*/ 27 h 75"/>
                    <a:gd name="T72" fmla="*/ 74 w 99"/>
                    <a:gd name="T73" fmla="*/ 32 h 75"/>
                    <a:gd name="T74" fmla="*/ 61 w 99"/>
                    <a:gd name="T75" fmla="*/ 6 h 75"/>
                    <a:gd name="T76" fmla="*/ 61 w 99"/>
                    <a:gd name="T77" fmla="*/ 6 h 75"/>
                    <a:gd name="T78" fmla="*/ 58 w 99"/>
                    <a:gd name="T79" fmla="*/ 0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99" h="75">
                      <a:moveTo>
                        <a:pt x="57" y="0"/>
                      </a:moveTo>
                      <a:cubicBezTo>
                        <a:pt x="55" y="0"/>
                        <a:pt x="53" y="2"/>
                        <a:pt x="52" y="3"/>
                      </a:cubicBezTo>
                      <a:cubicBezTo>
                        <a:pt x="50" y="4"/>
                        <a:pt x="48" y="6"/>
                        <a:pt x="46" y="6"/>
                      </a:cubicBezTo>
                      <a:cubicBezTo>
                        <a:pt x="45" y="6"/>
                        <a:pt x="43" y="5"/>
                        <a:pt x="41" y="2"/>
                      </a:cubicBezTo>
                      <a:cubicBezTo>
                        <a:pt x="41" y="2"/>
                        <a:pt x="41" y="2"/>
                        <a:pt x="41" y="2"/>
                      </a:cubicBezTo>
                      <a:cubicBezTo>
                        <a:pt x="41" y="6"/>
                        <a:pt x="42" y="10"/>
                        <a:pt x="40" y="14"/>
                      </a:cubicBezTo>
                      <a:cubicBezTo>
                        <a:pt x="45" y="15"/>
                        <a:pt x="54" y="14"/>
                        <a:pt x="56" y="18"/>
                      </a:cubicBezTo>
                      <a:cubicBezTo>
                        <a:pt x="60" y="24"/>
                        <a:pt x="50" y="30"/>
                        <a:pt x="49" y="36"/>
                      </a:cubicBezTo>
                      <a:cubicBezTo>
                        <a:pt x="49" y="36"/>
                        <a:pt x="48" y="36"/>
                        <a:pt x="47" y="36"/>
                      </a:cubicBezTo>
                      <a:cubicBezTo>
                        <a:pt x="45" y="36"/>
                        <a:pt x="42" y="37"/>
                        <a:pt x="40" y="38"/>
                      </a:cubicBezTo>
                      <a:cubicBezTo>
                        <a:pt x="38" y="38"/>
                        <a:pt x="36" y="39"/>
                        <a:pt x="33" y="39"/>
                      </a:cubicBezTo>
                      <a:cubicBezTo>
                        <a:pt x="33" y="39"/>
                        <a:pt x="32" y="39"/>
                        <a:pt x="32" y="39"/>
                      </a:cubicBezTo>
                      <a:cubicBezTo>
                        <a:pt x="30" y="39"/>
                        <a:pt x="30" y="37"/>
                        <a:pt x="31" y="35"/>
                      </a:cubicBezTo>
                      <a:cubicBezTo>
                        <a:pt x="31" y="34"/>
                        <a:pt x="32" y="34"/>
                        <a:pt x="33" y="34"/>
                      </a:cubicBezTo>
                      <a:cubicBezTo>
                        <a:pt x="33" y="34"/>
                        <a:pt x="33" y="34"/>
                        <a:pt x="34" y="34"/>
                      </a:cubicBezTo>
                      <a:cubicBezTo>
                        <a:pt x="34" y="34"/>
                        <a:pt x="35" y="34"/>
                        <a:pt x="35" y="34"/>
                      </a:cubicBezTo>
                      <a:cubicBezTo>
                        <a:pt x="37" y="34"/>
                        <a:pt x="38" y="34"/>
                        <a:pt x="35" y="30"/>
                      </a:cubicBezTo>
                      <a:cubicBezTo>
                        <a:pt x="34" y="28"/>
                        <a:pt x="33" y="28"/>
                        <a:pt x="31" y="28"/>
                      </a:cubicBezTo>
                      <a:cubicBezTo>
                        <a:pt x="29" y="28"/>
                        <a:pt x="27" y="30"/>
                        <a:pt x="25" y="33"/>
                      </a:cubicBezTo>
                      <a:cubicBezTo>
                        <a:pt x="24" y="33"/>
                        <a:pt x="23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1" y="38"/>
                        <a:pt x="19" y="39"/>
                        <a:pt x="16" y="39"/>
                      </a:cubicBezTo>
                      <a:cubicBezTo>
                        <a:pt x="13" y="39"/>
                        <a:pt x="11" y="38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0" y="47"/>
                        <a:pt x="11" y="54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3" y="63"/>
                        <a:pt x="13" y="63"/>
                        <a:pt x="13" y="63"/>
                      </a:cubicBezTo>
                      <a:cubicBezTo>
                        <a:pt x="14" y="60"/>
                        <a:pt x="16" y="58"/>
                        <a:pt x="18" y="58"/>
                      </a:cubicBezTo>
                      <a:cubicBezTo>
                        <a:pt x="19" y="58"/>
                        <a:pt x="20" y="58"/>
                        <a:pt x="21" y="59"/>
                      </a:cubicBezTo>
                      <a:cubicBezTo>
                        <a:pt x="21" y="59"/>
                        <a:pt x="21" y="59"/>
                        <a:pt x="21" y="59"/>
                      </a:cubicBezTo>
                      <a:cubicBezTo>
                        <a:pt x="21" y="59"/>
                        <a:pt x="21" y="59"/>
                        <a:pt x="21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2" y="59"/>
                        <a:pt x="22" y="59"/>
                        <a:pt x="22" y="59"/>
                      </a:cubicBezTo>
                      <a:cubicBezTo>
                        <a:pt x="24" y="59"/>
                        <a:pt x="27" y="58"/>
                        <a:pt x="29" y="58"/>
                      </a:cubicBezTo>
                      <a:cubicBezTo>
                        <a:pt x="32" y="58"/>
                        <a:pt x="33" y="60"/>
                        <a:pt x="30" y="67"/>
                      </a:cubicBezTo>
                      <a:cubicBezTo>
                        <a:pt x="28" y="69"/>
                        <a:pt x="30" y="71"/>
                        <a:pt x="32" y="72"/>
                      </a:cubicBezTo>
                      <a:cubicBezTo>
                        <a:pt x="32" y="72"/>
                        <a:pt x="32" y="72"/>
                        <a:pt x="32" y="72"/>
                      </a:cubicBezTo>
                      <a:cubicBezTo>
                        <a:pt x="32" y="72"/>
                        <a:pt x="32" y="72"/>
                        <a:pt x="32" y="72"/>
                      </a:cubicBezTo>
                      <a:cubicBezTo>
                        <a:pt x="36" y="66"/>
                        <a:pt x="42" y="63"/>
                        <a:pt x="49" y="63"/>
                      </a:cubicBezTo>
                      <a:cubicBezTo>
                        <a:pt x="52" y="62"/>
                        <a:pt x="54" y="60"/>
                        <a:pt x="56" y="60"/>
                      </a:cubicBezTo>
                      <a:cubicBezTo>
                        <a:pt x="57" y="60"/>
                        <a:pt x="58" y="61"/>
                        <a:pt x="59" y="62"/>
                      </a:cubicBezTo>
                      <a:cubicBezTo>
                        <a:pt x="64" y="66"/>
                        <a:pt x="55" y="68"/>
                        <a:pt x="56" y="71"/>
                      </a:cubicBezTo>
                      <a:cubicBezTo>
                        <a:pt x="62" y="74"/>
                        <a:pt x="67" y="75"/>
                        <a:pt x="72" y="75"/>
                      </a:cubicBezTo>
                      <a:cubicBezTo>
                        <a:pt x="78" y="75"/>
                        <a:pt x="84" y="73"/>
                        <a:pt x="91" y="71"/>
                      </a:cubicBezTo>
                      <a:cubicBezTo>
                        <a:pt x="91" y="71"/>
                        <a:pt x="91" y="71"/>
                        <a:pt x="91" y="71"/>
                      </a:cubicBezTo>
                      <a:cubicBezTo>
                        <a:pt x="91" y="71"/>
                        <a:pt x="91" y="71"/>
                        <a:pt x="91" y="71"/>
                      </a:cubicBezTo>
                      <a:cubicBezTo>
                        <a:pt x="86" y="68"/>
                        <a:pt x="81" y="64"/>
                        <a:pt x="82" y="58"/>
                      </a:cubicBezTo>
                      <a:cubicBezTo>
                        <a:pt x="83" y="55"/>
                        <a:pt x="84" y="55"/>
                        <a:pt x="86" y="55"/>
                      </a:cubicBezTo>
                      <a:cubicBezTo>
                        <a:pt x="86" y="55"/>
                        <a:pt x="87" y="55"/>
                        <a:pt x="88" y="55"/>
                      </a:cubicBezTo>
                      <a:cubicBezTo>
                        <a:pt x="89" y="55"/>
                        <a:pt x="90" y="55"/>
                        <a:pt x="91" y="55"/>
                      </a:cubicBezTo>
                      <a:cubicBezTo>
                        <a:pt x="91" y="55"/>
                        <a:pt x="91" y="55"/>
                        <a:pt x="92" y="55"/>
                      </a:cubicBezTo>
                      <a:cubicBezTo>
                        <a:pt x="90" y="49"/>
                        <a:pt x="99" y="41"/>
                        <a:pt x="88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8" y="38"/>
                        <a:pt x="87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7" y="39"/>
                        <a:pt x="87" y="39"/>
                        <a:pt x="87" y="39"/>
                      </a:cubicBezTo>
                      <a:cubicBezTo>
                        <a:pt x="88" y="44"/>
                        <a:pt x="85" y="47"/>
                        <a:pt x="82" y="49"/>
                      </a:cubicBezTo>
                      <a:cubicBezTo>
                        <a:pt x="81" y="49"/>
                        <a:pt x="81" y="49"/>
                        <a:pt x="80" y="49"/>
                      </a:cubicBezTo>
                      <a:cubicBezTo>
                        <a:pt x="79" y="49"/>
                        <a:pt x="78" y="48"/>
                        <a:pt x="78" y="47"/>
                      </a:cubicBezTo>
                      <a:cubicBezTo>
                        <a:pt x="77" y="42"/>
                        <a:pt x="80" y="42"/>
                        <a:pt x="83" y="40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83" y="40"/>
                        <a:pt x="83" y="40"/>
                        <a:pt x="83" y="40"/>
                      </a:cubicBezTo>
                      <a:cubicBezTo>
                        <a:pt x="82" y="39"/>
                        <a:pt x="80" y="38"/>
                        <a:pt x="81" y="36"/>
                      </a:cubicBezTo>
                      <a:cubicBezTo>
                        <a:pt x="82" y="35"/>
                        <a:pt x="83" y="35"/>
                        <a:pt x="84" y="35"/>
                      </a:cubicBezTo>
                      <a:cubicBezTo>
                        <a:pt x="85" y="35"/>
                        <a:pt x="87" y="36"/>
                        <a:pt x="88" y="37"/>
                      </a:cubicBezTo>
                      <a:cubicBezTo>
                        <a:pt x="88" y="37"/>
                        <a:pt x="88" y="37"/>
                        <a:pt x="88" y="37"/>
                      </a:cubicBezTo>
                      <a:cubicBezTo>
                        <a:pt x="89" y="35"/>
                        <a:pt x="91" y="34"/>
                        <a:pt x="93" y="34"/>
                      </a:cubicBezTo>
                      <a:cubicBezTo>
                        <a:pt x="93" y="34"/>
                        <a:pt x="93" y="34"/>
                        <a:pt x="93" y="34"/>
                      </a:cubicBezTo>
                      <a:cubicBezTo>
                        <a:pt x="93" y="34"/>
                        <a:pt x="93" y="34"/>
                        <a:pt x="93" y="34"/>
                      </a:cubicBezTo>
                      <a:cubicBezTo>
                        <a:pt x="93" y="34"/>
                        <a:pt x="93" y="34"/>
                        <a:pt x="93" y="34"/>
                      </a:cubicBezTo>
                      <a:cubicBezTo>
                        <a:pt x="93" y="30"/>
                        <a:pt x="91" y="29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8" y="27"/>
                        <a:pt x="88" y="27"/>
                        <a:pt x="88" y="27"/>
                      </a:cubicBezTo>
                      <a:cubicBezTo>
                        <a:pt x="84" y="31"/>
                        <a:pt x="78" y="30"/>
                        <a:pt x="74" y="32"/>
                      </a:cubicBezTo>
                      <a:cubicBezTo>
                        <a:pt x="73" y="24"/>
                        <a:pt x="56" y="23"/>
                        <a:pt x="62" y="11"/>
                      </a:cubicBezTo>
                      <a:cubicBezTo>
                        <a:pt x="63" y="9"/>
                        <a:pt x="61" y="7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0" y="4"/>
                        <a:pt x="59" y="2"/>
                        <a:pt x="58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58" y="0"/>
                        <a:pt x="57" y="0"/>
                        <a:pt x="57" y="0"/>
                      </a:cubicBezTo>
                    </a:path>
                  </a:pathLst>
                </a:custGeom>
                <a:solidFill>
                  <a:srgbClr val="BD5F5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8" name="Freeform 2874"/>
                <p:cNvSpPr/>
                <p:nvPr/>
              </p:nvSpPr>
              <p:spPr bwMode="auto">
                <a:xfrm>
                  <a:off x="3412" y="3572"/>
                  <a:ext cx="37" cy="28"/>
                </a:xfrm>
                <a:custGeom>
                  <a:avLst/>
                  <a:gdLst>
                    <a:gd name="T0" fmla="*/ 20 w 29"/>
                    <a:gd name="T1" fmla="*/ 0 h 22"/>
                    <a:gd name="T2" fmla="*/ 11 w 29"/>
                    <a:gd name="T3" fmla="*/ 2 h 22"/>
                    <a:gd name="T4" fmla="*/ 11 w 29"/>
                    <a:gd name="T5" fmla="*/ 2 h 22"/>
                    <a:gd name="T6" fmla="*/ 1 w 29"/>
                    <a:gd name="T7" fmla="*/ 9 h 22"/>
                    <a:gd name="T8" fmla="*/ 11 w 29"/>
                    <a:gd name="T9" fmla="*/ 15 h 22"/>
                    <a:gd name="T10" fmla="*/ 11 w 29"/>
                    <a:gd name="T11" fmla="*/ 15 h 22"/>
                    <a:gd name="T12" fmla="*/ 11 w 29"/>
                    <a:gd name="T13" fmla="*/ 15 h 22"/>
                    <a:gd name="T14" fmla="*/ 16 w 29"/>
                    <a:gd name="T15" fmla="*/ 22 h 22"/>
                    <a:gd name="T16" fmla="*/ 16 w 29"/>
                    <a:gd name="T17" fmla="*/ 22 h 22"/>
                    <a:gd name="T18" fmla="*/ 25 w 29"/>
                    <a:gd name="T19" fmla="*/ 18 h 22"/>
                    <a:gd name="T20" fmla="*/ 25 w 29"/>
                    <a:gd name="T21" fmla="*/ 18 h 22"/>
                    <a:gd name="T22" fmla="*/ 26 w 29"/>
                    <a:gd name="T23" fmla="*/ 3 h 22"/>
                    <a:gd name="T24" fmla="*/ 26 w 29"/>
                    <a:gd name="T25" fmla="*/ 3 h 22"/>
                    <a:gd name="T26" fmla="*/ 20 w 29"/>
                    <a:gd name="T2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9" h="22">
                      <a:moveTo>
                        <a:pt x="20" y="0"/>
                      </a:moveTo>
                      <a:cubicBezTo>
                        <a:pt x="17" y="0"/>
                        <a:pt x="14" y="1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9" y="6"/>
                        <a:pt x="0" y="3"/>
                        <a:pt x="1" y="9"/>
                      </a:cubicBezTo>
                      <a:cubicBezTo>
                        <a:pt x="1" y="13"/>
                        <a:pt x="7" y="14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4" y="17"/>
                        <a:pt x="16" y="18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9" y="21"/>
                        <a:pt x="22" y="20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9" y="13"/>
                        <a:pt x="25" y="8"/>
                        <a:pt x="26" y="3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1"/>
                        <a:pt x="22" y="0"/>
                        <a:pt x="20" y="0"/>
                      </a:cubicBezTo>
                    </a:path>
                  </a:pathLst>
                </a:custGeom>
                <a:solidFill>
                  <a:srgbClr val="BC55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89" name="Freeform 2875"/>
                <p:cNvSpPr/>
                <p:nvPr/>
              </p:nvSpPr>
              <p:spPr bwMode="auto">
                <a:xfrm>
                  <a:off x="3388" y="3551"/>
                  <a:ext cx="27" cy="14"/>
                </a:xfrm>
                <a:custGeom>
                  <a:avLst/>
                  <a:gdLst>
                    <a:gd name="T0" fmla="*/ 11 w 21"/>
                    <a:gd name="T1" fmla="*/ 0 h 11"/>
                    <a:gd name="T2" fmla="*/ 11 w 21"/>
                    <a:gd name="T3" fmla="*/ 0 h 11"/>
                    <a:gd name="T4" fmla="*/ 3 w 21"/>
                    <a:gd name="T5" fmla="*/ 1 h 11"/>
                    <a:gd name="T6" fmla="*/ 3 w 21"/>
                    <a:gd name="T7" fmla="*/ 1 h 11"/>
                    <a:gd name="T8" fmla="*/ 0 w 21"/>
                    <a:gd name="T9" fmla="*/ 5 h 11"/>
                    <a:gd name="T10" fmla="*/ 0 w 21"/>
                    <a:gd name="T11" fmla="*/ 5 h 11"/>
                    <a:gd name="T12" fmla="*/ 3 w 21"/>
                    <a:gd name="T13" fmla="*/ 11 h 11"/>
                    <a:gd name="T14" fmla="*/ 3 w 21"/>
                    <a:gd name="T15" fmla="*/ 11 h 11"/>
                    <a:gd name="T16" fmla="*/ 21 w 21"/>
                    <a:gd name="T17" fmla="*/ 5 h 11"/>
                    <a:gd name="T18" fmla="*/ 11 w 21"/>
                    <a:gd name="T19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1" h="11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8" y="0"/>
                        <a:pt x="6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7"/>
                        <a:pt x="2" y="9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9" y="9"/>
                        <a:pt x="15" y="7"/>
                        <a:pt x="21" y="5"/>
                      </a:cubicBezTo>
                      <a:cubicBezTo>
                        <a:pt x="19" y="0"/>
                        <a:pt x="13" y="2"/>
                        <a:pt x="11" y="0"/>
                      </a:cubicBezTo>
                    </a:path>
                  </a:pathLst>
                </a:custGeom>
                <a:solidFill>
                  <a:srgbClr val="AF40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0" name="Freeform 2876"/>
                <p:cNvSpPr/>
                <p:nvPr/>
              </p:nvSpPr>
              <p:spPr bwMode="auto">
                <a:xfrm>
                  <a:off x="3252" y="3556"/>
                  <a:ext cx="44" cy="29"/>
                </a:xfrm>
                <a:custGeom>
                  <a:avLst/>
                  <a:gdLst>
                    <a:gd name="T0" fmla="*/ 35 w 35"/>
                    <a:gd name="T1" fmla="*/ 0 h 23"/>
                    <a:gd name="T2" fmla="*/ 25 w 35"/>
                    <a:gd name="T3" fmla="*/ 4 h 23"/>
                    <a:gd name="T4" fmla="*/ 21 w 35"/>
                    <a:gd name="T5" fmla="*/ 3 h 23"/>
                    <a:gd name="T6" fmla="*/ 21 w 35"/>
                    <a:gd name="T7" fmla="*/ 3 h 23"/>
                    <a:gd name="T8" fmla="*/ 13 w 35"/>
                    <a:gd name="T9" fmla="*/ 13 h 23"/>
                    <a:gd name="T10" fmla="*/ 8 w 35"/>
                    <a:gd name="T11" fmla="*/ 12 h 23"/>
                    <a:gd name="T12" fmla="*/ 5 w 35"/>
                    <a:gd name="T13" fmla="*/ 11 h 23"/>
                    <a:gd name="T14" fmla="*/ 0 w 35"/>
                    <a:gd name="T15" fmla="*/ 14 h 23"/>
                    <a:gd name="T16" fmla="*/ 0 w 35"/>
                    <a:gd name="T17" fmla="*/ 14 h 23"/>
                    <a:gd name="T18" fmla="*/ 0 w 35"/>
                    <a:gd name="T19" fmla="*/ 14 h 23"/>
                    <a:gd name="T20" fmla="*/ 3 w 35"/>
                    <a:gd name="T21" fmla="*/ 23 h 23"/>
                    <a:gd name="T22" fmla="*/ 3 w 35"/>
                    <a:gd name="T23" fmla="*/ 23 h 23"/>
                    <a:gd name="T24" fmla="*/ 9 w 35"/>
                    <a:gd name="T25" fmla="*/ 21 h 23"/>
                    <a:gd name="T26" fmla="*/ 14 w 35"/>
                    <a:gd name="T27" fmla="*/ 21 h 23"/>
                    <a:gd name="T28" fmla="*/ 19 w 35"/>
                    <a:gd name="T29" fmla="*/ 22 h 23"/>
                    <a:gd name="T30" fmla="*/ 20 w 35"/>
                    <a:gd name="T31" fmla="*/ 22 h 23"/>
                    <a:gd name="T32" fmla="*/ 20 w 35"/>
                    <a:gd name="T33" fmla="*/ 22 h 23"/>
                    <a:gd name="T34" fmla="*/ 28 w 35"/>
                    <a:gd name="T35" fmla="*/ 18 h 23"/>
                    <a:gd name="T36" fmla="*/ 30 w 35"/>
                    <a:gd name="T37" fmla="*/ 9 h 23"/>
                    <a:gd name="T38" fmla="*/ 35 w 35"/>
                    <a:gd name="T39" fmla="*/ 0 h 23"/>
                    <a:gd name="T40" fmla="*/ 35 w 35"/>
                    <a:gd name="T4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" h="23">
                      <a:moveTo>
                        <a:pt x="35" y="0"/>
                      </a:moveTo>
                      <a:cubicBezTo>
                        <a:pt x="31" y="0"/>
                        <a:pt x="28" y="4"/>
                        <a:pt x="25" y="4"/>
                      </a:cubicBezTo>
                      <a:cubicBezTo>
                        <a:pt x="23" y="4"/>
                        <a:pt x="22" y="4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19" y="8"/>
                        <a:pt x="18" y="13"/>
                        <a:pt x="13" y="13"/>
                      </a:cubicBezTo>
                      <a:cubicBezTo>
                        <a:pt x="11" y="13"/>
                        <a:pt x="10" y="13"/>
                        <a:pt x="8" y="12"/>
                      </a:cubicBezTo>
                      <a:cubicBezTo>
                        <a:pt x="7" y="11"/>
                        <a:pt x="6" y="11"/>
                        <a:pt x="5" y="11"/>
                      </a:cubicBezTo>
                      <a:cubicBezTo>
                        <a:pt x="3" y="11"/>
                        <a:pt x="1" y="13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3" y="16"/>
                        <a:pt x="2" y="20"/>
                        <a:pt x="3" y="23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5" y="21"/>
                        <a:pt x="7" y="21"/>
                        <a:pt x="9" y="21"/>
                      </a:cubicBezTo>
                      <a:cubicBezTo>
                        <a:pt x="11" y="21"/>
                        <a:pt x="13" y="21"/>
                        <a:pt x="14" y="21"/>
                      </a:cubicBezTo>
                      <a:cubicBezTo>
                        <a:pt x="16" y="22"/>
                        <a:pt x="17" y="22"/>
                        <a:pt x="19" y="22"/>
                      </a:cubicBezTo>
                      <a:cubicBezTo>
                        <a:pt x="19" y="22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2" y="19"/>
                        <a:pt x="29" y="18"/>
                        <a:pt x="28" y="18"/>
                      </a:cubicBezTo>
                      <a:cubicBezTo>
                        <a:pt x="17" y="12"/>
                        <a:pt x="29" y="10"/>
                        <a:pt x="30" y="9"/>
                      </a:cubicBezTo>
                      <a:cubicBezTo>
                        <a:pt x="33" y="6"/>
                        <a:pt x="33" y="3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</a:path>
                  </a:pathLst>
                </a:custGeom>
                <a:solidFill>
                  <a:srgbClr val="BA656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1" name="Freeform 2877"/>
                <p:cNvSpPr/>
                <p:nvPr/>
              </p:nvSpPr>
              <p:spPr bwMode="auto">
                <a:xfrm>
                  <a:off x="3248" y="3542"/>
                  <a:ext cx="44" cy="32"/>
                </a:xfrm>
                <a:custGeom>
                  <a:avLst/>
                  <a:gdLst>
                    <a:gd name="T0" fmla="*/ 23 w 35"/>
                    <a:gd name="T1" fmla="*/ 0 h 25"/>
                    <a:gd name="T2" fmla="*/ 23 w 35"/>
                    <a:gd name="T3" fmla="*/ 0 h 25"/>
                    <a:gd name="T4" fmla="*/ 15 w 35"/>
                    <a:gd name="T5" fmla="*/ 8 h 25"/>
                    <a:gd name="T6" fmla="*/ 12 w 35"/>
                    <a:gd name="T7" fmla="*/ 16 h 25"/>
                    <a:gd name="T8" fmla="*/ 0 w 35"/>
                    <a:gd name="T9" fmla="*/ 20 h 25"/>
                    <a:gd name="T10" fmla="*/ 0 w 35"/>
                    <a:gd name="T11" fmla="*/ 20 h 25"/>
                    <a:gd name="T12" fmla="*/ 0 w 35"/>
                    <a:gd name="T13" fmla="*/ 20 h 25"/>
                    <a:gd name="T14" fmla="*/ 3 w 35"/>
                    <a:gd name="T15" fmla="*/ 25 h 25"/>
                    <a:gd name="T16" fmla="*/ 3 w 35"/>
                    <a:gd name="T17" fmla="*/ 25 h 25"/>
                    <a:gd name="T18" fmla="*/ 8 w 35"/>
                    <a:gd name="T19" fmla="*/ 22 h 25"/>
                    <a:gd name="T20" fmla="*/ 11 w 35"/>
                    <a:gd name="T21" fmla="*/ 23 h 25"/>
                    <a:gd name="T22" fmla="*/ 16 w 35"/>
                    <a:gd name="T23" fmla="*/ 24 h 25"/>
                    <a:gd name="T24" fmla="*/ 24 w 35"/>
                    <a:gd name="T25" fmla="*/ 14 h 25"/>
                    <a:gd name="T26" fmla="*/ 24 w 35"/>
                    <a:gd name="T27" fmla="*/ 14 h 25"/>
                    <a:gd name="T28" fmla="*/ 23 w 35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25">
                      <a:moveTo>
                        <a:pt x="23" y="0"/>
                      </a:move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1" y="4"/>
                        <a:pt x="19" y="7"/>
                        <a:pt x="15" y="8"/>
                      </a:cubicBezTo>
                      <a:cubicBezTo>
                        <a:pt x="19" y="13"/>
                        <a:pt x="17" y="16"/>
                        <a:pt x="12" y="16"/>
                      </a:cubicBezTo>
                      <a:cubicBezTo>
                        <a:pt x="7" y="17"/>
                        <a:pt x="3" y="18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2"/>
                        <a:pt x="2" y="24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4" y="24"/>
                        <a:pt x="6" y="22"/>
                        <a:pt x="8" y="22"/>
                      </a:cubicBezTo>
                      <a:cubicBezTo>
                        <a:pt x="9" y="22"/>
                        <a:pt x="10" y="22"/>
                        <a:pt x="11" y="23"/>
                      </a:cubicBezTo>
                      <a:cubicBezTo>
                        <a:pt x="13" y="24"/>
                        <a:pt x="14" y="24"/>
                        <a:pt x="16" y="24"/>
                      </a:cubicBezTo>
                      <a:cubicBezTo>
                        <a:pt x="21" y="24"/>
                        <a:pt x="22" y="19"/>
                        <a:pt x="24" y="14"/>
                      </a:cubicBezTo>
                      <a:cubicBezTo>
                        <a:pt x="24" y="14"/>
                        <a:pt x="24" y="14"/>
                        <a:pt x="24" y="14"/>
                      </a:cubicBezTo>
                      <a:cubicBezTo>
                        <a:pt x="30" y="9"/>
                        <a:pt x="35" y="4"/>
                        <a:pt x="23" y="0"/>
                      </a:cubicBezTo>
                    </a:path>
                  </a:pathLst>
                </a:custGeom>
                <a:solidFill>
                  <a:srgbClr val="B7595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2" name="Freeform 2878"/>
                <p:cNvSpPr>
                  <a:spLocks noEditPoints="1"/>
                </p:cNvSpPr>
                <p:nvPr/>
              </p:nvSpPr>
              <p:spPr bwMode="auto">
                <a:xfrm>
                  <a:off x="3312" y="3649"/>
                  <a:ext cx="75" cy="48"/>
                </a:xfrm>
                <a:custGeom>
                  <a:avLst/>
                  <a:gdLst>
                    <a:gd name="T0" fmla="*/ 35 w 59"/>
                    <a:gd name="T1" fmla="*/ 16 h 38"/>
                    <a:gd name="T2" fmla="*/ 35 w 59"/>
                    <a:gd name="T3" fmla="*/ 16 h 38"/>
                    <a:gd name="T4" fmla="*/ 35 w 59"/>
                    <a:gd name="T5" fmla="*/ 16 h 38"/>
                    <a:gd name="T6" fmla="*/ 10 w 59"/>
                    <a:gd name="T7" fmla="*/ 0 h 38"/>
                    <a:gd name="T8" fmla="*/ 7 w 59"/>
                    <a:gd name="T9" fmla="*/ 1 h 38"/>
                    <a:gd name="T10" fmla="*/ 7 w 59"/>
                    <a:gd name="T11" fmla="*/ 1 h 38"/>
                    <a:gd name="T12" fmla="*/ 0 w 59"/>
                    <a:gd name="T13" fmla="*/ 15 h 38"/>
                    <a:gd name="T14" fmla="*/ 0 w 59"/>
                    <a:gd name="T15" fmla="*/ 15 h 38"/>
                    <a:gd name="T16" fmla="*/ 19 w 59"/>
                    <a:gd name="T17" fmla="*/ 31 h 38"/>
                    <a:gd name="T18" fmla="*/ 19 w 59"/>
                    <a:gd name="T19" fmla="*/ 31 h 38"/>
                    <a:gd name="T20" fmla="*/ 19 w 59"/>
                    <a:gd name="T21" fmla="*/ 31 h 38"/>
                    <a:gd name="T22" fmla="*/ 34 w 59"/>
                    <a:gd name="T23" fmla="*/ 35 h 38"/>
                    <a:gd name="T24" fmla="*/ 49 w 59"/>
                    <a:gd name="T25" fmla="*/ 38 h 38"/>
                    <a:gd name="T26" fmla="*/ 52 w 59"/>
                    <a:gd name="T27" fmla="*/ 38 h 38"/>
                    <a:gd name="T28" fmla="*/ 52 w 59"/>
                    <a:gd name="T29" fmla="*/ 38 h 38"/>
                    <a:gd name="T30" fmla="*/ 52 w 59"/>
                    <a:gd name="T31" fmla="*/ 38 h 38"/>
                    <a:gd name="T32" fmla="*/ 51 w 59"/>
                    <a:gd name="T33" fmla="*/ 31 h 38"/>
                    <a:gd name="T34" fmla="*/ 51 w 59"/>
                    <a:gd name="T35" fmla="*/ 31 h 38"/>
                    <a:gd name="T36" fmla="*/ 51 w 59"/>
                    <a:gd name="T37" fmla="*/ 31 h 38"/>
                    <a:gd name="T38" fmla="*/ 35 w 59"/>
                    <a:gd name="T39" fmla="*/ 16 h 38"/>
                    <a:gd name="T40" fmla="*/ 35 w 59"/>
                    <a:gd name="T41" fmla="*/ 16 h 38"/>
                    <a:gd name="T42" fmla="*/ 15 w 59"/>
                    <a:gd name="T43" fmla="*/ 1 h 38"/>
                    <a:gd name="T44" fmla="*/ 10 w 59"/>
                    <a:gd name="T45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9" h="38">
                      <a:moveTo>
                        <a:pt x="35" y="16"/>
                      </a:move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moveTo>
                        <a:pt x="10" y="0"/>
                      </a:move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7"/>
                        <a:pt x="3" y="10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7" y="20"/>
                        <a:pt x="21" y="15"/>
                        <a:pt x="19" y="31"/>
                      </a:cubicBezTo>
                      <a:cubicBezTo>
                        <a:pt x="19" y="31"/>
                        <a:pt x="19" y="31"/>
                        <a:pt x="19" y="31"/>
                      </a:cubicBezTo>
                      <a:cubicBezTo>
                        <a:pt x="19" y="31"/>
                        <a:pt x="19" y="31"/>
                        <a:pt x="19" y="31"/>
                      </a:cubicBezTo>
                      <a:cubicBezTo>
                        <a:pt x="24" y="31"/>
                        <a:pt x="29" y="33"/>
                        <a:pt x="34" y="35"/>
                      </a:cubicBezTo>
                      <a:cubicBezTo>
                        <a:pt x="39" y="36"/>
                        <a:pt x="44" y="38"/>
                        <a:pt x="49" y="38"/>
                      </a:cubicBezTo>
                      <a:cubicBezTo>
                        <a:pt x="50" y="38"/>
                        <a:pt x="51" y="38"/>
                        <a:pt x="52" y="38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2" y="38"/>
                        <a:pt x="52" y="38"/>
                        <a:pt x="52" y="38"/>
                      </a:cubicBezTo>
                      <a:cubicBezTo>
                        <a:pt x="54" y="35"/>
                        <a:pt x="59" y="32"/>
                        <a:pt x="51" y="31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51" y="31"/>
                        <a:pt x="51" y="31"/>
                        <a:pt x="51" y="31"/>
                      </a:cubicBezTo>
                      <a:cubicBezTo>
                        <a:pt x="48" y="23"/>
                        <a:pt x="41" y="20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27" y="14"/>
                        <a:pt x="22" y="5"/>
                        <a:pt x="15" y="1"/>
                      </a:cubicBezTo>
                      <a:cubicBezTo>
                        <a:pt x="13" y="0"/>
                        <a:pt x="12" y="0"/>
                        <a:pt x="10" y="0"/>
                      </a:cubicBezTo>
                    </a:path>
                  </a:pathLst>
                </a:custGeom>
                <a:solidFill>
                  <a:srgbClr val="772A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3" name="Freeform 2879"/>
                <p:cNvSpPr>
                  <a:spLocks noEditPoints="1"/>
                </p:cNvSpPr>
                <p:nvPr/>
              </p:nvSpPr>
              <p:spPr bwMode="auto">
                <a:xfrm>
                  <a:off x="3299" y="3599"/>
                  <a:ext cx="66" cy="70"/>
                </a:xfrm>
                <a:custGeom>
                  <a:avLst/>
                  <a:gdLst>
                    <a:gd name="T0" fmla="*/ 13 w 53"/>
                    <a:gd name="T1" fmla="*/ 26 h 56"/>
                    <a:gd name="T2" fmla="*/ 11 w 53"/>
                    <a:gd name="T3" fmla="*/ 25 h 56"/>
                    <a:gd name="T4" fmla="*/ 12 w 53"/>
                    <a:gd name="T5" fmla="*/ 22 h 56"/>
                    <a:gd name="T6" fmla="*/ 13 w 53"/>
                    <a:gd name="T7" fmla="*/ 21 h 56"/>
                    <a:gd name="T8" fmla="*/ 15 w 53"/>
                    <a:gd name="T9" fmla="*/ 21 h 56"/>
                    <a:gd name="T10" fmla="*/ 15 w 53"/>
                    <a:gd name="T11" fmla="*/ 24 h 56"/>
                    <a:gd name="T12" fmla="*/ 13 w 53"/>
                    <a:gd name="T13" fmla="*/ 26 h 56"/>
                    <a:gd name="T14" fmla="*/ 18 w 53"/>
                    <a:gd name="T15" fmla="*/ 0 h 56"/>
                    <a:gd name="T16" fmla="*/ 14 w 53"/>
                    <a:gd name="T17" fmla="*/ 2 h 56"/>
                    <a:gd name="T18" fmla="*/ 10 w 53"/>
                    <a:gd name="T19" fmla="*/ 5 h 56"/>
                    <a:gd name="T20" fmla="*/ 7 w 53"/>
                    <a:gd name="T21" fmla="*/ 4 h 56"/>
                    <a:gd name="T22" fmla="*/ 7 w 53"/>
                    <a:gd name="T23" fmla="*/ 4 h 56"/>
                    <a:gd name="T24" fmla="*/ 5 w 53"/>
                    <a:gd name="T25" fmla="*/ 5 h 56"/>
                    <a:gd name="T26" fmla="*/ 2 w 53"/>
                    <a:gd name="T27" fmla="*/ 4 h 56"/>
                    <a:gd name="T28" fmla="*/ 2 w 53"/>
                    <a:gd name="T29" fmla="*/ 4 h 56"/>
                    <a:gd name="T30" fmla="*/ 2 w 53"/>
                    <a:gd name="T31" fmla="*/ 4 h 56"/>
                    <a:gd name="T32" fmla="*/ 0 w 53"/>
                    <a:gd name="T33" fmla="*/ 6 h 56"/>
                    <a:gd name="T34" fmla="*/ 3 w 53"/>
                    <a:gd name="T35" fmla="*/ 30 h 56"/>
                    <a:gd name="T36" fmla="*/ 3 w 53"/>
                    <a:gd name="T37" fmla="*/ 30 h 56"/>
                    <a:gd name="T38" fmla="*/ 6 w 53"/>
                    <a:gd name="T39" fmla="*/ 32 h 56"/>
                    <a:gd name="T40" fmla="*/ 7 w 53"/>
                    <a:gd name="T41" fmla="*/ 32 h 56"/>
                    <a:gd name="T42" fmla="*/ 9 w 53"/>
                    <a:gd name="T43" fmla="*/ 32 h 56"/>
                    <a:gd name="T44" fmla="*/ 11 w 53"/>
                    <a:gd name="T45" fmla="*/ 36 h 56"/>
                    <a:gd name="T46" fmla="*/ 18 w 53"/>
                    <a:gd name="T47" fmla="*/ 41 h 56"/>
                    <a:gd name="T48" fmla="*/ 18 w 53"/>
                    <a:gd name="T49" fmla="*/ 41 h 56"/>
                    <a:gd name="T50" fmla="*/ 18 w 53"/>
                    <a:gd name="T51" fmla="*/ 41 h 56"/>
                    <a:gd name="T52" fmla="*/ 18 w 53"/>
                    <a:gd name="T53" fmla="*/ 41 h 56"/>
                    <a:gd name="T54" fmla="*/ 18 w 53"/>
                    <a:gd name="T55" fmla="*/ 41 h 56"/>
                    <a:gd name="T56" fmla="*/ 21 w 53"/>
                    <a:gd name="T57" fmla="*/ 40 h 56"/>
                    <a:gd name="T58" fmla="*/ 26 w 53"/>
                    <a:gd name="T59" fmla="*/ 41 h 56"/>
                    <a:gd name="T60" fmla="*/ 46 w 53"/>
                    <a:gd name="T61" fmla="*/ 56 h 56"/>
                    <a:gd name="T62" fmla="*/ 46 w 53"/>
                    <a:gd name="T63" fmla="*/ 56 h 56"/>
                    <a:gd name="T64" fmla="*/ 46 w 53"/>
                    <a:gd name="T65" fmla="*/ 56 h 56"/>
                    <a:gd name="T66" fmla="*/ 46 w 53"/>
                    <a:gd name="T67" fmla="*/ 56 h 56"/>
                    <a:gd name="T68" fmla="*/ 46 w 53"/>
                    <a:gd name="T69" fmla="*/ 56 h 56"/>
                    <a:gd name="T70" fmla="*/ 53 w 53"/>
                    <a:gd name="T71" fmla="*/ 55 h 56"/>
                    <a:gd name="T72" fmla="*/ 46 w 53"/>
                    <a:gd name="T73" fmla="*/ 51 h 56"/>
                    <a:gd name="T74" fmla="*/ 45 w 53"/>
                    <a:gd name="T75" fmla="*/ 51 h 56"/>
                    <a:gd name="T76" fmla="*/ 44 w 53"/>
                    <a:gd name="T77" fmla="*/ 51 h 56"/>
                    <a:gd name="T78" fmla="*/ 42 w 53"/>
                    <a:gd name="T79" fmla="*/ 44 h 56"/>
                    <a:gd name="T80" fmla="*/ 42 w 53"/>
                    <a:gd name="T81" fmla="*/ 44 h 56"/>
                    <a:gd name="T82" fmla="*/ 35 w 53"/>
                    <a:gd name="T83" fmla="*/ 26 h 56"/>
                    <a:gd name="T84" fmla="*/ 34 w 53"/>
                    <a:gd name="T85" fmla="*/ 26 h 56"/>
                    <a:gd name="T86" fmla="*/ 34 w 53"/>
                    <a:gd name="T87" fmla="*/ 26 h 56"/>
                    <a:gd name="T88" fmla="*/ 28 w 53"/>
                    <a:gd name="T89" fmla="*/ 30 h 56"/>
                    <a:gd name="T90" fmla="*/ 26 w 53"/>
                    <a:gd name="T91" fmla="*/ 30 h 56"/>
                    <a:gd name="T92" fmla="*/ 26 w 53"/>
                    <a:gd name="T93" fmla="*/ 30 h 56"/>
                    <a:gd name="T94" fmla="*/ 21 w 53"/>
                    <a:gd name="T95" fmla="*/ 4 h 56"/>
                    <a:gd name="T96" fmla="*/ 21 w 53"/>
                    <a:gd name="T97" fmla="*/ 4 h 56"/>
                    <a:gd name="T98" fmla="*/ 21 w 53"/>
                    <a:gd name="T99" fmla="*/ 4 h 56"/>
                    <a:gd name="T100" fmla="*/ 18 w 53"/>
                    <a:gd name="T101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53" h="56">
                      <a:moveTo>
                        <a:pt x="13" y="26"/>
                      </a:moveTo>
                      <a:cubicBezTo>
                        <a:pt x="12" y="26"/>
                        <a:pt x="12" y="26"/>
                        <a:pt x="11" y="25"/>
                      </a:cubicBezTo>
                      <a:cubicBezTo>
                        <a:pt x="11" y="24"/>
                        <a:pt x="11" y="23"/>
                        <a:pt x="12" y="22"/>
                      </a:cubicBezTo>
                      <a:cubicBezTo>
                        <a:pt x="12" y="21"/>
                        <a:pt x="13" y="21"/>
                        <a:pt x="13" y="21"/>
                      </a:cubicBezTo>
                      <a:cubicBezTo>
                        <a:pt x="14" y="21"/>
                        <a:pt x="14" y="21"/>
                        <a:pt x="15" y="21"/>
                      </a:cubicBezTo>
                      <a:cubicBezTo>
                        <a:pt x="15" y="22"/>
                        <a:pt x="16" y="24"/>
                        <a:pt x="15" y="24"/>
                      </a:cubicBezTo>
                      <a:cubicBezTo>
                        <a:pt x="15" y="25"/>
                        <a:pt x="14" y="26"/>
                        <a:pt x="13" y="26"/>
                      </a:cubicBezTo>
                      <a:moveTo>
                        <a:pt x="18" y="0"/>
                      </a:moveTo>
                      <a:cubicBezTo>
                        <a:pt x="17" y="0"/>
                        <a:pt x="15" y="1"/>
                        <a:pt x="14" y="2"/>
                      </a:cubicBezTo>
                      <a:cubicBezTo>
                        <a:pt x="13" y="4"/>
                        <a:pt x="12" y="5"/>
                        <a:pt x="10" y="5"/>
                      </a:cubicBezTo>
                      <a:cubicBezTo>
                        <a:pt x="9" y="5"/>
                        <a:pt x="9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6" y="5"/>
                        <a:pt x="5" y="5"/>
                      </a:cubicBezTo>
                      <a:cubicBezTo>
                        <a:pt x="4" y="5"/>
                        <a:pt x="3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1" y="4"/>
                        <a:pt x="1" y="5"/>
                        <a:pt x="0" y="6"/>
                      </a:cubicBezTo>
                      <a:cubicBezTo>
                        <a:pt x="5" y="14"/>
                        <a:pt x="7" y="21"/>
                        <a:pt x="3" y="30"/>
                      </a:cubicBezTo>
                      <a:cubicBezTo>
                        <a:pt x="3" y="30"/>
                        <a:pt x="3" y="30"/>
                        <a:pt x="3" y="30"/>
                      </a:cubicBezTo>
                      <a:cubicBezTo>
                        <a:pt x="3" y="32"/>
                        <a:pt x="4" y="32"/>
                        <a:pt x="6" y="32"/>
                      </a:cubicBezTo>
                      <a:cubicBezTo>
                        <a:pt x="6" y="32"/>
                        <a:pt x="7" y="32"/>
                        <a:pt x="7" y="32"/>
                      </a:cubicBezTo>
                      <a:cubicBezTo>
                        <a:pt x="8" y="32"/>
                        <a:pt x="8" y="32"/>
                        <a:pt x="9" y="32"/>
                      </a:cubicBezTo>
                      <a:cubicBezTo>
                        <a:pt x="10" y="32"/>
                        <a:pt x="12" y="33"/>
                        <a:pt x="11" y="36"/>
                      </a:cubicBezTo>
                      <a:cubicBezTo>
                        <a:pt x="14" y="38"/>
                        <a:pt x="16" y="39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9" y="40"/>
                        <a:pt x="20" y="40"/>
                        <a:pt x="21" y="40"/>
                      </a:cubicBezTo>
                      <a:cubicBezTo>
                        <a:pt x="23" y="40"/>
                        <a:pt x="24" y="40"/>
                        <a:pt x="26" y="41"/>
                      </a:cubicBezTo>
                      <a:cubicBezTo>
                        <a:pt x="33" y="45"/>
                        <a:pt x="38" y="54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6" y="56"/>
                        <a:pt x="46" y="56"/>
                        <a:pt x="46" y="56"/>
                      </a:cubicBezTo>
                      <a:cubicBezTo>
                        <a:pt x="49" y="56"/>
                        <a:pt x="51" y="55"/>
                        <a:pt x="53" y="55"/>
                      </a:cubicBezTo>
                      <a:cubicBezTo>
                        <a:pt x="51" y="53"/>
                        <a:pt x="50" y="51"/>
                        <a:pt x="46" y="51"/>
                      </a:cubicBezTo>
                      <a:cubicBezTo>
                        <a:pt x="46" y="51"/>
                        <a:pt x="45" y="51"/>
                        <a:pt x="45" y="51"/>
                      </a:cubicBezTo>
                      <a:cubicBezTo>
                        <a:pt x="45" y="51"/>
                        <a:pt x="44" y="51"/>
                        <a:pt x="44" y="51"/>
                      </a:cubicBezTo>
                      <a:cubicBezTo>
                        <a:pt x="40" y="51"/>
                        <a:pt x="40" y="47"/>
                        <a:pt x="42" y="44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38" y="38"/>
                        <a:pt x="32" y="34"/>
                        <a:pt x="35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4" y="26"/>
                        <a:pt x="34" y="26"/>
                        <a:pt x="34" y="26"/>
                      </a:cubicBezTo>
                      <a:cubicBezTo>
                        <a:pt x="33" y="29"/>
                        <a:pt x="31" y="30"/>
                        <a:pt x="28" y="30"/>
                      </a:cubicBezTo>
                      <a:cubicBezTo>
                        <a:pt x="27" y="30"/>
                        <a:pt x="26" y="30"/>
                        <a:pt x="26" y="30"/>
                      </a:cubicBezTo>
                      <a:cubicBezTo>
                        <a:pt x="26" y="30"/>
                        <a:pt x="26" y="30"/>
                        <a:pt x="26" y="30"/>
                      </a:cubicBezTo>
                      <a:cubicBezTo>
                        <a:pt x="24" y="21"/>
                        <a:pt x="13" y="1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0" y="1"/>
                        <a:pt x="19" y="0"/>
                        <a:pt x="18" y="0"/>
                      </a:cubicBezTo>
                    </a:path>
                  </a:pathLst>
                </a:custGeom>
                <a:solidFill>
                  <a:srgbClr val="A1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4" name="Freeform 2880"/>
                <p:cNvSpPr/>
                <p:nvPr/>
              </p:nvSpPr>
              <p:spPr bwMode="auto">
                <a:xfrm>
                  <a:off x="3224" y="3566"/>
                  <a:ext cx="32" cy="23"/>
                </a:xfrm>
                <a:custGeom>
                  <a:avLst/>
                  <a:gdLst>
                    <a:gd name="T0" fmla="*/ 7 w 25"/>
                    <a:gd name="T1" fmla="*/ 0 h 18"/>
                    <a:gd name="T2" fmla="*/ 4 w 25"/>
                    <a:gd name="T3" fmla="*/ 2 h 18"/>
                    <a:gd name="T4" fmla="*/ 4 w 25"/>
                    <a:gd name="T5" fmla="*/ 3 h 18"/>
                    <a:gd name="T6" fmla="*/ 0 w 25"/>
                    <a:gd name="T7" fmla="*/ 5 h 18"/>
                    <a:gd name="T8" fmla="*/ 13 w 25"/>
                    <a:gd name="T9" fmla="*/ 14 h 18"/>
                    <a:gd name="T10" fmla="*/ 13 w 25"/>
                    <a:gd name="T11" fmla="*/ 14 h 18"/>
                    <a:gd name="T12" fmla="*/ 20 w 25"/>
                    <a:gd name="T13" fmla="*/ 18 h 18"/>
                    <a:gd name="T14" fmla="*/ 20 w 25"/>
                    <a:gd name="T15" fmla="*/ 18 h 18"/>
                    <a:gd name="T16" fmla="*/ 20 w 25"/>
                    <a:gd name="T17" fmla="*/ 18 h 18"/>
                    <a:gd name="T18" fmla="*/ 24 w 25"/>
                    <a:gd name="T19" fmla="*/ 17 h 18"/>
                    <a:gd name="T20" fmla="*/ 24 w 25"/>
                    <a:gd name="T21" fmla="*/ 17 h 18"/>
                    <a:gd name="T22" fmla="*/ 24 w 25"/>
                    <a:gd name="T23" fmla="*/ 17 h 18"/>
                    <a:gd name="T24" fmla="*/ 24 w 25"/>
                    <a:gd name="T25" fmla="*/ 17 h 18"/>
                    <a:gd name="T26" fmla="*/ 24 w 25"/>
                    <a:gd name="T27" fmla="*/ 17 h 18"/>
                    <a:gd name="T28" fmla="*/ 24 w 25"/>
                    <a:gd name="T29" fmla="*/ 17 h 18"/>
                    <a:gd name="T30" fmla="*/ 24 w 25"/>
                    <a:gd name="T31" fmla="*/ 17 h 18"/>
                    <a:gd name="T32" fmla="*/ 25 w 25"/>
                    <a:gd name="T33" fmla="*/ 15 h 18"/>
                    <a:gd name="T34" fmla="*/ 22 w 25"/>
                    <a:gd name="T35" fmla="*/ 6 h 18"/>
                    <a:gd name="T36" fmla="*/ 22 w 25"/>
                    <a:gd name="T37" fmla="*/ 6 h 18"/>
                    <a:gd name="T38" fmla="*/ 19 w 25"/>
                    <a:gd name="T39" fmla="*/ 1 h 18"/>
                    <a:gd name="T40" fmla="*/ 19 w 25"/>
                    <a:gd name="T41" fmla="*/ 1 h 18"/>
                    <a:gd name="T42" fmla="*/ 14 w 25"/>
                    <a:gd name="T43" fmla="*/ 3 h 18"/>
                    <a:gd name="T44" fmla="*/ 7 w 25"/>
                    <a:gd name="T45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5" h="18">
                      <a:moveTo>
                        <a:pt x="7" y="0"/>
                      </a:moveTo>
                      <a:cubicBezTo>
                        <a:pt x="6" y="1"/>
                        <a:pt x="5" y="2"/>
                        <a:pt x="4" y="2"/>
                      </a:cubicBezTo>
                      <a:cubicBezTo>
                        <a:pt x="4" y="2"/>
                        <a:pt x="4" y="3"/>
                        <a:pt x="4" y="3"/>
                      </a:cubicBezTo>
                      <a:cubicBezTo>
                        <a:pt x="3" y="4"/>
                        <a:pt x="2" y="4"/>
                        <a:pt x="0" y="5"/>
                      </a:cubicBezTo>
                      <a:cubicBezTo>
                        <a:pt x="5" y="8"/>
                        <a:pt x="10" y="9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6" y="15"/>
                        <a:pt x="18" y="17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1" y="18"/>
                        <a:pt x="23" y="18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5" y="16"/>
                        <a:pt x="25" y="16"/>
                        <a:pt x="25" y="15"/>
                      </a:cubicBezTo>
                      <a:cubicBezTo>
                        <a:pt x="24" y="12"/>
                        <a:pt x="25" y="8"/>
                        <a:pt x="22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1" y="5"/>
                        <a:pt x="20" y="3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2"/>
                        <a:pt x="16" y="3"/>
                        <a:pt x="14" y="3"/>
                      </a:cubicBezTo>
                      <a:cubicBezTo>
                        <a:pt x="12" y="3"/>
                        <a:pt x="9" y="1"/>
                        <a:pt x="7" y="0"/>
                      </a:cubicBezTo>
                    </a:path>
                  </a:pathLst>
                </a:custGeom>
                <a:solidFill>
                  <a:srgbClr val="A6525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5" name="Freeform 2881"/>
                <p:cNvSpPr/>
                <p:nvPr/>
              </p:nvSpPr>
              <p:spPr bwMode="auto">
                <a:xfrm>
                  <a:off x="3228" y="3584"/>
                  <a:ext cx="21" cy="16"/>
                </a:xfrm>
                <a:custGeom>
                  <a:avLst/>
                  <a:gdLst>
                    <a:gd name="T0" fmla="*/ 10 w 17"/>
                    <a:gd name="T1" fmla="*/ 0 h 13"/>
                    <a:gd name="T2" fmla="*/ 10 w 17"/>
                    <a:gd name="T3" fmla="*/ 0 h 13"/>
                    <a:gd name="T4" fmla="*/ 7 w 17"/>
                    <a:gd name="T5" fmla="*/ 1 h 13"/>
                    <a:gd name="T6" fmla="*/ 7 w 17"/>
                    <a:gd name="T7" fmla="*/ 1 h 13"/>
                    <a:gd name="T8" fmla="*/ 5 w 17"/>
                    <a:gd name="T9" fmla="*/ 12 h 13"/>
                    <a:gd name="T10" fmla="*/ 5 w 17"/>
                    <a:gd name="T11" fmla="*/ 12 h 13"/>
                    <a:gd name="T12" fmla="*/ 9 w 17"/>
                    <a:gd name="T13" fmla="*/ 13 h 13"/>
                    <a:gd name="T14" fmla="*/ 17 w 17"/>
                    <a:gd name="T15" fmla="*/ 4 h 13"/>
                    <a:gd name="T16" fmla="*/ 17 w 17"/>
                    <a:gd name="T17" fmla="*/ 4 h 13"/>
                    <a:gd name="T18" fmla="*/ 10 w 17"/>
                    <a:gd name="T1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7" h="13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5" y="4"/>
                        <a:pt x="0" y="7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7" y="13"/>
                        <a:pt x="8" y="13"/>
                        <a:pt x="9" y="13"/>
                      </a:cubicBezTo>
                      <a:cubicBezTo>
                        <a:pt x="14" y="13"/>
                        <a:pt x="14" y="7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5" y="3"/>
                        <a:pt x="13" y="1"/>
                        <a:pt x="10" y="0"/>
                      </a:cubicBezTo>
                    </a:path>
                  </a:pathLst>
                </a:custGeom>
                <a:solidFill>
                  <a:srgbClr val="471D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6" name="Freeform 2882"/>
                <p:cNvSpPr/>
                <p:nvPr/>
              </p:nvSpPr>
              <p:spPr bwMode="auto">
                <a:xfrm>
                  <a:off x="3271" y="3589"/>
                  <a:ext cx="20" cy="17"/>
                </a:xfrm>
                <a:custGeom>
                  <a:avLst/>
                  <a:gdLst>
                    <a:gd name="T0" fmla="*/ 9 w 16"/>
                    <a:gd name="T1" fmla="*/ 0 h 14"/>
                    <a:gd name="T2" fmla="*/ 5 w 16"/>
                    <a:gd name="T3" fmla="*/ 2 h 14"/>
                    <a:gd name="T4" fmla="*/ 0 w 16"/>
                    <a:gd name="T5" fmla="*/ 8 h 14"/>
                    <a:gd name="T6" fmla="*/ 0 w 16"/>
                    <a:gd name="T7" fmla="*/ 8 h 14"/>
                    <a:gd name="T8" fmla="*/ 3 w 16"/>
                    <a:gd name="T9" fmla="*/ 14 h 14"/>
                    <a:gd name="T10" fmla="*/ 3 w 16"/>
                    <a:gd name="T11" fmla="*/ 14 h 14"/>
                    <a:gd name="T12" fmla="*/ 3 w 16"/>
                    <a:gd name="T13" fmla="*/ 14 h 14"/>
                    <a:gd name="T14" fmla="*/ 6 w 16"/>
                    <a:gd name="T15" fmla="*/ 14 h 14"/>
                    <a:gd name="T16" fmla="*/ 8 w 16"/>
                    <a:gd name="T17" fmla="*/ 13 h 14"/>
                    <a:gd name="T18" fmla="*/ 11 w 16"/>
                    <a:gd name="T19" fmla="*/ 10 h 14"/>
                    <a:gd name="T20" fmla="*/ 12 w 16"/>
                    <a:gd name="T21" fmla="*/ 10 h 14"/>
                    <a:gd name="T22" fmla="*/ 12 w 16"/>
                    <a:gd name="T23" fmla="*/ 10 h 14"/>
                    <a:gd name="T24" fmla="*/ 13 w 16"/>
                    <a:gd name="T25" fmla="*/ 2 h 14"/>
                    <a:gd name="T26" fmla="*/ 9 w 16"/>
                    <a:gd name="T2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" h="14">
                      <a:moveTo>
                        <a:pt x="9" y="0"/>
                      </a:moveTo>
                      <a:cubicBezTo>
                        <a:pt x="8" y="0"/>
                        <a:pt x="6" y="1"/>
                        <a:pt x="5" y="2"/>
                      </a:cubicBezTo>
                      <a:cubicBezTo>
                        <a:pt x="7" y="6"/>
                        <a:pt x="2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10"/>
                        <a:pt x="2" y="12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4" y="14"/>
                        <a:pt x="5" y="14"/>
                        <a:pt x="6" y="14"/>
                      </a:cubicBezTo>
                      <a:cubicBezTo>
                        <a:pt x="6" y="14"/>
                        <a:pt x="7" y="14"/>
                        <a:pt x="8" y="13"/>
                      </a:cubicBezTo>
                      <a:cubicBezTo>
                        <a:pt x="8" y="11"/>
                        <a:pt x="9" y="10"/>
                        <a:pt x="11" y="10"/>
                      </a:cubicBezTo>
                      <a:cubicBezTo>
                        <a:pt x="11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3" y="7"/>
                        <a:pt x="16" y="5"/>
                        <a:pt x="13" y="2"/>
                      </a:cubicBezTo>
                      <a:cubicBezTo>
                        <a:pt x="12" y="1"/>
                        <a:pt x="11" y="0"/>
                        <a:pt x="9" y="0"/>
                      </a:cubicBezTo>
                    </a:path>
                  </a:pathLst>
                </a:custGeom>
                <a:solidFill>
                  <a:srgbClr val="AA4C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7" name="Freeform 2883"/>
                <p:cNvSpPr/>
                <p:nvPr/>
              </p:nvSpPr>
              <p:spPr bwMode="auto">
                <a:xfrm>
                  <a:off x="3292" y="3606"/>
                  <a:ext cx="15" cy="31"/>
                </a:xfrm>
                <a:custGeom>
                  <a:avLst/>
                  <a:gdLst>
                    <a:gd name="T0" fmla="*/ 5 w 12"/>
                    <a:gd name="T1" fmla="*/ 0 h 24"/>
                    <a:gd name="T2" fmla="*/ 1 w 12"/>
                    <a:gd name="T3" fmla="*/ 1 h 24"/>
                    <a:gd name="T4" fmla="*/ 1 w 12"/>
                    <a:gd name="T5" fmla="*/ 1 h 24"/>
                    <a:gd name="T6" fmla="*/ 0 w 12"/>
                    <a:gd name="T7" fmla="*/ 3 h 24"/>
                    <a:gd name="T8" fmla="*/ 0 w 12"/>
                    <a:gd name="T9" fmla="*/ 3 h 24"/>
                    <a:gd name="T10" fmla="*/ 0 w 12"/>
                    <a:gd name="T11" fmla="*/ 3 h 24"/>
                    <a:gd name="T12" fmla="*/ 8 w 12"/>
                    <a:gd name="T13" fmla="*/ 24 h 24"/>
                    <a:gd name="T14" fmla="*/ 8 w 12"/>
                    <a:gd name="T15" fmla="*/ 24 h 24"/>
                    <a:gd name="T16" fmla="*/ 5 w 12"/>
                    <a:gd name="T17" fmla="*/ 0 h 24"/>
                    <a:gd name="T18" fmla="*/ 5 w 12"/>
                    <a:gd name="T1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2" h="24">
                      <a:moveTo>
                        <a:pt x="5" y="0"/>
                      </a:moveTo>
                      <a:cubicBezTo>
                        <a:pt x="4" y="0"/>
                        <a:pt x="3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7" y="8"/>
                        <a:pt x="3" y="18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12" y="15"/>
                        <a:pt x="10" y="8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6D30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8" name="Freeform 2884"/>
                <p:cNvSpPr>
                  <a:spLocks noEditPoints="1"/>
                </p:cNvSpPr>
                <p:nvPr/>
              </p:nvSpPr>
              <p:spPr bwMode="auto">
                <a:xfrm>
                  <a:off x="3253" y="3587"/>
                  <a:ext cx="22" cy="19"/>
                </a:xfrm>
                <a:custGeom>
                  <a:avLst/>
                  <a:gdLst>
                    <a:gd name="T0" fmla="*/ 1 w 17"/>
                    <a:gd name="T1" fmla="*/ 0 h 15"/>
                    <a:gd name="T2" fmla="*/ 1 w 17"/>
                    <a:gd name="T3" fmla="*/ 0 h 15"/>
                    <a:gd name="T4" fmla="*/ 1 w 17"/>
                    <a:gd name="T5" fmla="*/ 0 h 15"/>
                    <a:gd name="T6" fmla="*/ 17 w 17"/>
                    <a:gd name="T7" fmla="*/ 15 h 15"/>
                    <a:gd name="T8" fmla="*/ 17 w 17"/>
                    <a:gd name="T9" fmla="*/ 15 h 15"/>
                    <a:gd name="T10" fmla="*/ 14 w 17"/>
                    <a:gd name="T11" fmla="*/ 9 h 15"/>
                    <a:gd name="T12" fmla="*/ 14 w 17"/>
                    <a:gd name="T13" fmla="*/ 9 h 15"/>
                    <a:gd name="T14" fmla="*/ 14 w 17"/>
                    <a:gd name="T15" fmla="*/ 9 h 15"/>
                    <a:gd name="T16" fmla="*/ 1 w 17"/>
                    <a:gd name="T17" fmla="*/ 0 h 15"/>
                    <a:gd name="T18" fmla="*/ 1 w 17"/>
                    <a:gd name="T19" fmla="*/ 0 h 15"/>
                    <a:gd name="T20" fmla="*/ 1 w 17"/>
                    <a:gd name="T21" fmla="*/ 0 h 15"/>
                    <a:gd name="T22" fmla="*/ 1 w 17"/>
                    <a:gd name="T23" fmla="*/ 0 h 15"/>
                    <a:gd name="T24" fmla="*/ 1 w 17"/>
                    <a:gd name="T2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15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2"/>
                        <a:pt x="11" y="10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6" y="13"/>
                        <a:pt x="15" y="11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2" y="3"/>
                        <a:pt x="3" y="7"/>
                        <a:pt x="1" y="0"/>
                      </a:cubicBezTo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</a:path>
                  </a:pathLst>
                </a:custGeom>
                <a:solidFill>
                  <a:srgbClr val="6224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499" name="Freeform 2885"/>
                <p:cNvSpPr/>
                <p:nvPr/>
              </p:nvSpPr>
              <p:spPr bwMode="auto">
                <a:xfrm>
                  <a:off x="3309" y="3644"/>
                  <a:ext cx="12" cy="8"/>
                </a:xfrm>
                <a:custGeom>
                  <a:avLst/>
                  <a:gdLst>
                    <a:gd name="T0" fmla="*/ 3 w 10"/>
                    <a:gd name="T1" fmla="*/ 0 h 6"/>
                    <a:gd name="T2" fmla="*/ 2 w 10"/>
                    <a:gd name="T3" fmla="*/ 5 h 6"/>
                    <a:gd name="T4" fmla="*/ 6 w 10"/>
                    <a:gd name="T5" fmla="*/ 6 h 6"/>
                    <a:gd name="T6" fmla="*/ 10 w 10"/>
                    <a:gd name="T7" fmla="*/ 5 h 6"/>
                    <a:gd name="T8" fmla="*/ 10 w 10"/>
                    <a:gd name="T9" fmla="*/ 5 h 6"/>
                    <a:gd name="T10" fmla="*/ 3 w 10"/>
                    <a:gd name="T11" fmla="*/ 0 h 6"/>
                    <a:gd name="T12" fmla="*/ 3 w 10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6">
                      <a:moveTo>
                        <a:pt x="3" y="0"/>
                      </a:moveTo>
                      <a:cubicBezTo>
                        <a:pt x="0" y="1"/>
                        <a:pt x="1" y="3"/>
                        <a:pt x="2" y="5"/>
                      </a:cubicBezTo>
                      <a:cubicBezTo>
                        <a:pt x="3" y="6"/>
                        <a:pt x="4" y="6"/>
                        <a:pt x="6" y="6"/>
                      </a:cubicBezTo>
                      <a:cubicBezTo>
                        <a:pt x="7" y="6"/>
                        <a:pt x="9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8" y="3"/>
                        <a:pt x="6" y="2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6D30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0" name="Freeform 2886"/>
                <p:cNvSpPr/>
                <p:nvPr/>
              </p:nvSpPr>
              <p:spPr bwMode="auto">
                <a:xfrm>
                  <a:off x="3281" y="3601"/>
                  <a:ext cx="12" cy="9"/>
                </a:xfrm>
                <a:custGeom>
                  <a:avLst/>
                  <a:gdLst>
                    <a:gd name="T0" fmla="*/ 3 w 10"/>
                    <a:gd name="T1" fmla="*/ 0 h 7"/>
                    <a:gd name="T2" fmla="*/ 0 w 10"/>
                    <a:gd name="T3" fmla="*/ 3 h 7"/>
                    <a:gd name="T4" fmla="*/ 0 w 10"/>
                    <a:gd name="T5" fmla="*/ 3 h 7"/>
                    <a:gd name="T6" fmla="*/ 1 w 10"/>
                    <a:gd name="T7" fmla="*/ 3 h 7"/>
                    <a:gd name="T8" fmla="*/ 9 w 10"/>
                    <a:gd name="T9" fmla="*/ 7 h 7"/>
                    <a:gd name="T10" fmla="*/ 9 w 10"/>
                    <a:gd name="T11" fmla="*/ 7 h 7"/>
                    <a:gd name="T12" fmla="*/ 10 w 10"/>
                    <a:gd name="T13" fmla="*/ 5 h 7"/>
                    <a:gd name="T14" fmla="*/ 10 w 10"/>
                    <a:gd name="T15" fmla="*/ 5 h 7"/>
                    <a:gd name="T16" fmla="*/ 4 w 10"/>
                    <a:gd name="T17" fmla="*/ 0 h 7"/>
                    <a:gd name="T18" fmla="*/ 4 w 10"/>
                    <a:gd name="T19" fmla="*/ 0 h 7"/>
                    <a:gd name="T20" fmla="*/ 3 w 10"/>
                    <a:gd name="T2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" h="7">
                      <a:moveTo>
                        <a:pt x="3" y="0"/>
                      </a:move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4" y="3"/>
                        <a:pt x="7" y="5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8" y="3"/>
                        <a:pt x="6" y="2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</a:path>
                  </a:pathLst>
                </a:custGeom>
                <a:solidFill>
                  <a:srgbClr val="A1454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1" name="Freeform 2887"/>
                <p:cNvSpPr/>
                <p:nvPr/>
              </p:nvSpPr>
              <p:spPr bwMode="auto">
                <a:xfrm>
                  <a:off x="3324" y="3687"/>
                  <a:ext cx="60" cy="26"/>
                </a:xfrm>
                <a:custGeom>
                  <a:avLst/>
                  <a:gdLst>
                    <a:gd name="T0" fmla="*/ 7 w 48"/>
                    <a:gd name="T1" fmla="*/ 0 h 21"/>
                    <a:gd name="T2" fmla="*/ 6 w 48"/>
                    <a:gd name="T3" fmla="*/ 1 h 21"/>
                    <a:gd name="T4" fmla="*/ 0 w 48"/>
                    <a:gd name="T5" fmla="*/ 10 h 21"/>
                    <a:gd name="T6" fmla="*/ 0 w 48"/>
                    <a:gd name="T7" fmla="*/ 10 h 21"/>
                    <a:gd name="T8" fmla="*/ 2 w 48"/>
                    <a:gd name="T9" fmla="*/ 12 h 21"/>
                    <a:gd name="T10" fmla="*/ 2 w 48"/>
                    <a:gd name="T11" fmla="*/ 12 h 21"/>
                    <a:gd name="T12" fmla="*/ 2 w 48"/>
                    <a:gd name="T13" fmla="*/ 12 h 21"/>
                    <a:gd name="T14" fmla="*/ 4 w 48"/>
                    <a:gd name="T15" fmla="*/ 13 h 21"/>
                    <a:gd name="T16" fmla="*/ 4 w 48"/>
                    <a:gd name="T17" fmla="*/ 13 h 21"/>
                    <a:gd name="T18" fmla="*/ 15 w 48"/>
                    <a:gd name="T19" fmla="*/ 12 h 21"/>
                    <a:gd name="T20" fmla="*/ 29 w 48"/>
                    <a:gd name="T21" fmla="*/ 18 h 21"/>
                    <a:gd name="T22" fmla="*/ 34 w 48"/>
                    <a:gd name="T23" fmla="*/ 21 h 21"/>
                    <a:gd name="T24" fmla="*/ 41 w 48"/>
                    <a:gd name="T25" fmla="*/ 18 h 21"/>
                    <a:gd name="T26" fmla="*/ 43 w 48"/>
                    <a:gd name="T27" fmla="*/ 8 h 21"/>
                    <a:gd name="T28" fmla="*/ 43 w 48"/>
                    <a:gd name="T29" fmla="*/ 8 h 21"/>
                    <a:gd name="T30" fmla="*/ 40 w 48"/>
                    <a:gd name="T31" fmla="*/ 8 h 21"/>
                    <a:gd name="T32" fmla="*/ 25 w 48"/>
                    <a:gd name="T33" fmla="*/ 5 h 21"/>
                    <a:gd name="T34" fmla="*/ 10 w 48"/>
                    <a:gd name="T35" fmla="*/ 1 h 21"/>
                    <a:gd name="T36" fmla="*/ 10 w 48"/>
                    <a:gd name="T37" fmla="*/ 1 h 21"/>
                    <a:gd name="T38" fmla="*/ 10 w 48"/>
                    <a:gd name="T39" fmla="*/ 1 h 21"/>
                    <a:gd name="T40" fmla="*/ 9 w 48"/>
                    <a:gd name="T41" fmla="*/ 1 h 21"/>
                    <a:gd name="T42" fmla="*/ 7 w 48"/>
                    <a:gd name="T43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8" h="21">
                      <a:moveTo>
                        <a:pt x="7" y="0"/>
                      </a:move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6"/>
                        <a:pt x="3" y="8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1"/>
                        <a:pt x="1" y="11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3" y="12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8" y="13"/>
                        <a:pt x="11" y="12"/>
                        <a:pt x="15" y="12"/>
                      </a:cubicBezTo>
                      <a:cubicBezTo>
                        <a:pt x="20" y="12"/>
                        <a:pt x="25" y="14"/>
                        <a:pt x="29" y="18"/>
                      </a:cubicBezTo>
                      <a:cubicBezTo>
                        <a:pt x="31" y="20"/>
                        <a:pt x="32" y="21"/>
                        <a:pt x="34" y="21"/>
                      </a:cubicBezTo>
                      <a:cubicBezTo>
                        <a:pt x="36" y="21"/>
                        <a:pt x="38" y="18"/>
                        <a:pt x="41" y="18"/>
                      </a:cubicBezTo>
                      <a:cubicBezTo>
                        <a:pt x="44" y="17"/>
                        <a:pt x="48" y="13"/>
                        <a:pt x="43" y="8"/>
                      </a:cubicBezTo>
                      <a:cubicBezTo>
                        <a:pt x="43" y="8"/>
                        <a:pt x="43" y="8"/>
                        <a:pt x="43" y="8"/>
                      </a:cubicBezTo>
                      <a:cubicBezTo>
                        <a:pt x="42" y="8"/>
                        <a:pt x="41" y="8"/>
                        <a:pt x="40" y="8"/>
                      </a:cubicBezTo>
                      <a:cubicBezTo>
                        <a:pt x="35" y="8"/>
                        <a:pt x="30" y="6"/>
                        <a:pt x="25" y="5"/>
                      </a:cubicBezTo>
                      <a:cubicBezTo>
                        <a:pt x="20" y="3"/>
                        <a:pt x="15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9" y="1"/>
                        <a:pt x="9" y="1"/>
                      </a:cubicBezTo>
                      <a:cubicBezTo>
                        <a:pt x="9" y="1"/>
                        <a:pt x="8" y="0"/>
                        <a:pt x="7" y="0"/>
                      </a:cubicBezTo>
                    </a:path>
                  </a:pathLst>
                </a:custGeom>
                <a:solidFill>
                  <a:srgbClr val="8F30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2" name="Freeform 2888"/>
                <p:cNvSpPr/>
                <p:nvPr/>
              </p:nvSpPr>
              <p:spPr bwMode="auto">
                <a:xfrm>
                  <a:off x="3300" y="3684"/>
                  <a:ext cx="94" cy="77"/>
                </a:xfrm>
                <a:custGeom>
                  <a:avLst/>
                  <a:gdLst>
                    <a:gd name="T0" fmla="*/ 66 w 75"/>
                    <a:gd name="T1" fmla="*/ 0 h 61"/>
                    <a:gd name="T2" fmla="*/ 61 w 75"/>
                    <a:gd name="T3" fmla="*/ 3 h 61"/>
                    <a:gd name="T4" fmla="*/ 61 w 75"/>
                    <a:gd name="T5" fmla="*/ 3 h 61"/>
                    <a:gd name="T6" fmla="*/ 62 w 75"/>
                    <a:gd name="T7" fmla="*/ 10 h 61"/>
                    <a:gd name="T8" fmla="*/ 62 w 75"/>
                    <a:gd name="T9" fmla="*/ 10 h 61"/>
                    <a:gd name="T10" fmla="*/ 60 w 75"/>
                    <a:gd name="T11" fmla="*/ 20 h 61"/>
                    <a:gd name="T12" fmla="*/ 53 w 75"/>
                    <a:gd name="T13" fmla="*/ 23 h 61"/>
                    <a:gd name="T14" fmla="*/ 48 w 75"/>
                    <a:gd name="T15" fmla="*/ 20 h 61"/>
                    <a:gd name="T16" fmla="*/ 34 w 75"/>
                    <a:gd name="T17" fmla="*/ 14 h 61"/>
                    <a:gd name="T18" fmla="*/ 23 w 75"/>
                    <a:gd name="T19" fmla="*/ 15 h 61"/>
                    <a:gd name="T20" fmla="*/ 30 w 75"/>
                    <a:gd name="T21" fmla="*/ 27 h 61"/>
                    <a:gd name="T22" fmla="*/ 24 w 75"/>
                    <a:gd name="T23" fmla="*/ 25 h 61"/>
                    <a:gd name="T24" fmla="*/ 20 w 75"/>
                    <a:gd name="T25" fmla="*/ 26 h 61"/>
                    <a:gd name="T26" fmla="*/ 16 w 75"/>
                    <a:gd name="T27" fmla="*/ 26 h 61"/>
                    <a:gd name="T28" fmla="*/ 7 w 75"/>
                    <a:gd name="T29" fmla="*/ 20 h 61"/>
                    <a:gd name="T30" fmla="*/ 7 w 75"/>
                    <a:gd name="T31" fmla="*/ 20 h 61"/>
                    <a:gd name="T32" fmla="*/ 5 w 75"/>
                    <a:gd name="T33" fmla="*/ 20 h 61"/>
                    <a:gd name="T34" fmla="*/ 0 w 75"/>
                    <a:gd name="T35" fmla="*/ 22 h 61"/>
                    <a:gd name="T36" fmla="*/ 0 w 75"/>
                    <a:gd name="T37" fmla="*/ 22 h 61"/>
                    <a:gd name="T38" fmla="*/ 13 w 75"/>
                    <a:gd name="T39" fmla="*/ 31 h 61"/>
                    <a:gd name="T40" fmla="*/ 13 w 75"/>
                    <a:gd name="T41" fmla="*/ 31 h 61"/>
                    <a:gd name="T42" fmla="*/ 16 w 75"/>
                    <a:gd name="T43" fmla="*/ 31 h 61"/>
                    <a:gd name="T44" fmla="*/ 20 w 75"/>
                    <a:gd name="T45" fmla="*/ 31 h 61"/>
                    <a:gd name="T46" fmla="*/ 24 w 75"/>
                    <a:gd name="T47" fmla="*/ 31 h 61"/>
                    <a:gd name="T48" fmla="*/ 31 w 75"/>
                    <a:gd name="T49" fmla="*/ 33 h 61"/>
                    <a:gd name="T50" fmla="*/ 31 w 75"/>
                    <a:gd name="T51" fmla="*/ 33 h 61"/>
                    <a:gd name="T52" fmla="*/ 34 w 75"/>
                    <a:gd name="T53" fmla="*/ 32 h 61"/>
                    <a:gd name="T54" fmla="*/ 34 w 75"/>
                    <a:gd name="T55" fmla="*/ 32 h 61"/>
                    <a:gd name="T56" fmla="*/ 43 w 75"/>
                    <a:gd name="T57" fmla="*/ 61 h 61"/>
                    <a:gd name="T58" fmla="*/ 43 w 75"/>
                    <a:gd name="T59" fmla="*/ 61 h 61"/>
                    <a:gd name="T60" fmla="*/ 43 w 75"/>
                    <a:gd name="T61" fmla="*/ 61 h 61"/>
                    <a:gd name="T62" fmla="*/ 44 w 75"/>
                    <a:gd name="T63" fmla="*/ 61 h 61"/>
                    <a:gd name="T64" fmla="*/ 44 w 75"/>
                    <a:gd name="T65" fmla="*/ 61 h 61"/>
                    <a:gd name="T66" fmla="*/ 50 w 75"/>
                    <a:gd name="T67" fmla="*/ 56 h 61"/>
                    <a:gd name="T68" fmla="*/ 50 w 75"/>
                    <a:gd name="T69" fmla="*/ 56 h 61"/>
                    <a:gd name="T70" fmla="*/ 50 w 75"/>
                    <a:gd name="T71" fmla="*/ 56 h 61"/>
                    <a:gd name="T72" fmla="*/ 56 w 75"/>
                    <a:gd name="T73" fmla="*/ 38 h 61"/>
                    <a:gd name="T74" fmla="*/ 56 w 75"/>
                    <a:gd name="T75" fmla="*/ 38 h 61"/>
                    <a:gd name="T76" fmla="*/ 56 w 75"/>
                    <a:gd name="T77" fmla="*/ 38 h 61"/>
                    <a:gd name="T78" fmla="*/ 56 w 75"/>
                    <a:gd name="T79" fmla="*/ 31 h 61"/>
                    <a:gd name="T80" fmla="*/ 57 w 75"/>
                    <a:gd name="T81" fmla="*/ 31 h 61"/>
                    <a:gd name="T82" fmla="*/ 61 w 75"/>
                    <a:gd name="T83" fmla="*/ 35 h 61"/>
                    <a:gd name="T84" fmla="*/ 61 w 75"/>
                    <a:gd name="T85" fmla="*/ 35 h 61"/>
                    <a:gd name="T86" fmla="*/ 61 w 75"/>
                    <a:gd name="T87" fmla="*/ 35 h 61"/>
                    <a:gd name="T88" fmla="*/ 69 w 75"/>
                    <a:gd name="T89" fmla="*/ 46 h 61"/>
                    <a:gd name="T90" fmla="*/ 75 w 75"/>
                    <a:gd name="T91" fmla="*/ 44 h 61"/>
                    <a:gd name="T92" fmla="*/ 74 w 75"/>
                    <a:gd name="T93" fmla="*/ 12 h 61"/>
                    <a:gd name="T94" fmla="*/ 74 w 75"/>
                    <a:gd name="T95" fmla="*/ 11 h 61"/>
                    <a:gd name="T96" fmla="*/ 69 w 75"/>
                    <a:gd name="T97" fmla="*/ 5 h 61"/>
                    <a:gd name="T98" fmla="*/ 66 w 75"/>
                    <a:gd name="T99" fmla="*/ 0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75" h="61">
                      <a:moveTo>
                        <a:pt x="66" y="0"/>
                      </a:moveTo>
                      <a:cubicBezTo>
                        <a:pt x="64" y="0"/>
                        <a:pt x="63" y="1"/>
                        <a:pt x="61" y="3"/>
                      </a:cubicBezTo>
                      <a:cubicBezTo>
                        <a:pt x="61" y="3"/>
                        <a:pt x="61" y="3"/>
                        <a:pt x="61" y="3"/>
                      </a:cubicBezTo>
                      <a:cubicBezTo>
                        <a:pt x="69" y="4"/>
                        <a:pt x="64" y="7"/>
                        <a:pt x="62" y="10"/>
                      </a:cubicBezTo>
                      <a:cubicBezTo>
                        <a:pt x="62" y="10"/>
                        <a:pt x="62" y="10"/>
                        <a:pt x="62" y="10"/>
                      </a:cubicBezTo>
                      <a:cubicBezTo>
                        <a:pt x="67" y="15"/>
                        <a:pt x="63" y="19"/>
                        <a:pt x="60" y="20"/>
                      </a:cubicBezTo>
                      <a:cubicBezTo>
                        <a:pt x="57" y="20"/>
                        <a:pt x="55" y="23"/>
                        <a:pt x="53" y="23"/>
                      </a:cubicBezTo>
                      <a:cubicBezTo>
                        <a:pt x="51" y="23"/>
                        <a:pt x="50" y="22"/>
                        <a:pt x="48" y="20"/>
                      </a:cubicBezTo>
                      <a:cubicBezTo>
                        <a:pt x="44" y="16"/>
                        <a:pt x="39" y="14"/>
                        <a:pt x="34" y="14"/>
                      </a:cubicBezTo>
                      <a:cubicBezTo>
                        <a:pt x="30" y="14"/>
                        <a:pt x="27" y="15"/>
                        <a:pt x="23" y="15"/>
                      </a:cubicBezTo>
                      <a:cubicBezTo>
                        <a:pt x="25" y="18"/>
                        <a:pt x="27" y="21"/>
                        <a:pt x="30" y="27"/>
                      </a:cubicBezTo>
                      <a:cubicBezTo>
                        <a:pt x="28" y="26"/>
                        <a:pt x="26" y="25"/>
                        <a:pt x="24" y="25"/>
                      </a:cubicBezTo>
                      <a:cubicBezTo>
                        <a:pt x="23" y="25"/>
                        <a:pt x="21" y="26"/>
                        <a:pt x="20" y="26"/>
                      </a:cubicBezTo>
                      <a:cubicBezTo>
                        <a:pt x="18" y="26"/>
                        <a:pt x="17" y="26"/>
                        <a:pt x="16" y="26"/>
                      </a:cubicBezTo>
                      <a:cubicBezTo>
                        <a:pt x="12" y="26"/>
                        <a:pt x="9" y="25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6" y="20"/>
                        <a:pt x="6" y="20"/>
                        <a:pt x="5" y="20"/>
                      </a:cubicBezTo>
                      <a:cubicBezTo>
                        <a:pt x="3" y="20"/>
                        <a:pt x="1" y="21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2" y="28"/>
                        <a:pt x="10" y="26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1"/>
                        <a:pt x="15" y="31"/>
                        <a:pt x="16" y="31"/>
                      </a:cubicBezTo>
                      <a:cubicBezTo>
                        <a:pt x="18" y="31"/>
                        <a:pt x="19" y="31"/>
                        <a:pt x="20" y="31"/>
                      </a:cubicBezTo>
                      <a:cubicBezTo>
                        <a:pt x="22" y="31"/>
                        <a:pt x="23" y="31"/>
                        <a:pt x="24" y="31"/>
                      </a:cubicBezTo>
                      <a:cubicBezTo>
                        <a:pt x="26" y="31"/>
                        <a:pt x="29" y="31"/>
                        <a:pt x="31" y="33"/>
                      </a:cubicBezTo>
                      <a:cubicBezTo>
                        <a:pt x="31" y="33"/>
                        <a:pt x="31" y="33"/>
                        <a:pt x="31" y="33"/>
                      </a:cubicBezTo>
                      <a:cubicBezTo>
                        <a:pt x="32" y="33"/>
                        <a:pt x="33" y="33"/>
                        <a:pt x="34" y="32"/>
                      </a:cubicBezTo>
                      <a:cubicBezTo>
                        <a:pt x="34" y="32"/>
                        <a:pt x="34" y="32"/>
                        <a:pt x="34" y="32"/>
                      </a:cubicBezTo>
                      <a:cubicBezTo>
                        <a:pt x="44" y="36"/>
                        <a:pt x="48" y="49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3" y="61"/>
                        <a:pt x="43" y="61"/>
                        <a:pt x="43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4" y="61"/>
                        <a:pt x="44" y="61"/>
                        <a:pt x="44" y="61"/>
                      </a:cubicBezTo>
                      <a:cubicBezTo>
                        <a:pt x="46" y="60"/>
                        <a:pt x="48" y="58"/>
                        <a:pt x="50" y="56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0" y="56"/>
                        <a:pt x="50" y="56"/>
                        <a:pt x="50" y="56"/>
                      </a:cubicBezTo>
                      <a:cubicBezTo>
                        <a:pt x="55" y="51"/>
                        <a:pt x="57" y="45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6" y="38"/>
                        <a:pt x="56" y="38"/>
                        <a:pt x="56" y="38"/>
                      </a:cubicBezTo>
                      <a:cubicBezTo>
                        <a:pt x="55" y="36"/>
                        <a:pt x="53" y="32"/>
                        <a:pt x="56" y="31"/>
                      </a:cubicBezTo>
                      <a:cubicBezTo>
                        <a:pt x="57" y="31"/>
                        <a:pt x="57" y="31"/>
                        <a:pt x="57" y="31"/>
                      </a:cubicBezTo>
                      <a:cubicBezTo>
                        <a:pt x="59" y="31"/>
                        <a:pt x="60" y="34"/>
                        <a:pt x="61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1" y="35"/>
                        <a:pt x="61" y="35"/>
                        <a:pt x="61" y="35"/>
                      </a:cubicBezTo>
                      <a:cubicBezTo>
                        <a:pt x="65" y="37"/>
                        <a:pt x="64" y="46"/>
                        <a:pt x="69" y="46"/>
                      </a:cubicBezTo>
                      <a:cubicBezTo>
                        <a:pt x="70" y="46"/>
                        <a:pt x="72" y="46"/>
                        <a:pt x="75" y="44"/>
                      </a:cubicBezTo>
                      <a:cubicBezTo>
                        <a:pt x="69" y="33"/>
                        <a:pt x="60" y="23"/>
                        <a:pt x="74" y="12"/>
                      </a:cubicBezTo>
                      <a:cubicBezTo>
                        <a:pt x="74" y="12"/>
                        <a:pt x="74" y="12"/>
                        <a:pt x="74" y="11"/>
                      </a:cubicBezTo>
                      <a:cubicBezTo>
                        <a:pt x="72" y="10"/>
                        <a:pt x="70" y="8"/>
                        <a:pt x="69" y="5"/>
                      </a:cubicBezTo>
                      <a:cubicBezTo>
                        <a:pt x="68" y="1"/>
                        <a:pt x="67" y="0"/>
                        <a:pt x="66" y="0"/>
                      </a:cubicBezTo>
                    </a:path>
                  </a:pathLst>
                </a:custGeom>
                <a:solidFill>
                  <a:srgbClr val="95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3" name="Freeform 2889"/>
                <p:cNvSpPr/>
                <p:nvPr/>
              </p:nvSpPr>
              <p:spPr bwMode="auto">
                <a:xfrm>
                  <a:off x="3309" y="3702"/>
                  <a:ext cx="29" cy="17"/>
                </a:xfrm>
                <a:custGeom>
                  <a:avLst/>
                  <a:gdLst>
                    <a:gd name="T0" fmla="*/ 14 w 23"/>
                    <a:gd name="T1" fmla="*/ 0 h 13"/>
                    <a:gd name="T2" fmla="*/ 14 w 23"/>
                    <a:gd name="T3" fmla="*/ 0 h 13"/>
                    <a:gd name="T4" fmla="*/ 0 w 23"/>
                    <a:gd name="T5" fmla="*/ 6 h 13"/>
                    <a:gd name="T6" fmla="*/ 0 w 23"/>
                    <a:gd name="T7" fmla="*/ 6 h 13"/>
                    <a:gd name="T8" fmla="*/ 9 w 23"/>
                    <a:gd name="T9" fmla="*/ 12 h 13"/>
                    <a:gd name="T10" fmla="*/ 13 w 23"/>
                    <a:gd name="T11" fmla="*/ 12 h 13"/>
                    <a:gd name="T12" fmla="*/ 17 w 23"/>
                    <a:gd name="T13" fmla="*/ 11 h 13"/>
                    <a:gd name="T14" fmla="*/ 23 w 23"/>
                    <a:gd name="T15" fmla="*/ 13 h 13"/>
                    <a:gd name="T16" fmla="*/ 16 w 23"/>
                    <a:gd name="T17" fmla="*/ 1 h 13"/>
                    <a:gd name="T18" fmla="*/ 16 w 23"/>
                    <a:gd name="T19" fmla="*/ 1 h 13"/>
                    <a:gd name="T20" fmla="*/ 14 w 23"/>
                    <a:gd name="T2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3" h="13">
                      <a:moveTo>
                        <a:pt x="14" y="0"/>
                      </a:move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9" y="2"/>
                        <a:pt x="5" y="4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2" y="11"/>
                        <a:pt x="5" y="12"/>
                        <a:pt x="9" y="12"/>
                      </a:cubicBezTo>
                      <a:cubicBezTo>
                        <a:pt x="10" y="12"/>
                        <a:pt x="11" y="12"/>
                        <a:pt x="13" y="12"/>
                      </a:cubicBezTo>
                      <a:cubicBezTo>
                        <a:pt x="14" y="12"/>
                        <a:pt x="16" y="11"/>
                        <a:pt x="17" y="11"/>
                      </a:cubicBezTo>
                      <a:cubicBezTo>
                        <a:pt x="19" y="11"/>
                        <a:pt x="21" y="12"/>
                        <a:pt x="23" y="13"/>
                      </a:cubicBezTo>
                      <a:cubicBezTo>
                        <a:pt x="20" y="7"/>
                        <a:pt x="18" y="4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5" y="0"/>
                        <a:pt x="14" y="0"/>
                      </a:cubicBezTo>
                    </a:path>
                  </a:pathLst>
                </a:custGeom>
                <a:solidFill>
                  <a:srgbClr val="9136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4" name="Freeform 2890"/>
                <p:cNvSpPr/>
                <p:nvPr/>
              </p:nvSpPr>
              <p:spPr bwMode="auto">
                <a:xfrm>
                  <a:off x="3299" y="3724"/>
                  <a:ext cx="40" cy="31"/>
                </a:xfrm>
                <a:custGeom>
                  <a:avLst/>
                  <a:gdLst>
                    <a:gd name="T0" fmla="*/ 25 w 32"/>
                    <a:gd name="T1" fmla="*/ 0 h 25"/>
                    <a:gd name="T2" fmla="*/ 21 w 32"/>
                    <a:gd name="T3" fmla="*/ 0 h 25"/>
                    <a:gd name="T4" fmla="*/ 17 w 32"/>
                    <a:gd name="T5" fmla="*/ 0 h 25"/>
                    <a:gd name="T6" fmla="*/ 14 w 32"/>
                    <a:gd name="T7" fmla="*/ 0 h 25"/>
                    <a:gd name="T8" fmla="*/ 14 w 32"/>
                    <a:gd name="T9" fmla="*/ 0 h 25"/>
                    <a:gd name="T10" fmla="*/ 0 w 32"/>
                    <a:gd name="T11" fmla="*/ 10 h 25"/>
                    <a:gd name="T12" fmla="*/ 0 w 32"/>
                    <a:gd name="T13" fmla="*/ 10 h 25"/>
                    <a:gd name="T14" fmla="*/ 0 w 32"/>
                    <a:gd name="T15" fmla="*/ 16 h 25"/>
                    <a:gd name="T16" fmla="*/ 0 w 32"/>
                    <a:gd name="T17" fmla="*/ 16 h 25"/>
                    <a:gd name="T18" fmla="*/ 0 w 32"/>
                    <a:gd name="T19" fmla="*/ 16 h 25"/>
                    <a:gd name="T20" fmla="*/ 0 w 32"/>
                    <a:gd name="T21" fmla="*/ 16 h 25"/>
                    <a:gd name="T22" fmla="*/ 5 w 32"/>
                    <a:gd name="T23" fmla="*/ 19 h 25"/>
                    <a:gd name="T24" fmla="*/ 11 w 32"/>
                    <a:gd name="T25" fmla="*/ 25 h 25"/>
                    <a:gd name="T26" fmla="*/ 17 w 32"/>
                    <a:gd name="T27" fmla="*/ 18 h 25"/>
                    <a:gd name="T28" fmla="*/ 17 w 32"/>
                    <a:gd name="T29" fmla="*/ 18 h 25"/>
                    <a:gd name="T30" fmla="*/ 17 w 32"/>
                    <a:gd name="T31" fmla="*/ 18 h 25"/>
                    <a:gd name="T32" fmla="*/ 20 w 32"/>
                    <a:gd name="T33" fmla="*/ 14 h 25"/>
                    <a:gd name="T34" fmla="*/ 20 w 32"/>
                    <a:gd name="T35" fmla="*/ 5 h 25"/>
                    <a:gd name="T36" fmla="*/ 32 w 32"/>
                    <a:gd name="T37" fmla="*/ 2 h 25"/>
                    <a:gd name="T38" fmla="*/ 25 w 32"/>
                    <a:gd name="T3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2" h="25">
                      <a:moveTo>
                        <a:pt x="25" y="0"/>
                      </a:moveTo>
                      <a:cubicBezTo>
                        <a:pt x="24" y="0"/>
                        <a:pt x="23" y="0"/>
                        <a:pt x="21" y="0"/>
                      </a:cubicBezTo>
                      <a:cubicBezTo>
                        <a:pt x="20" y="0"/>
                        <a:pt x="19" y="0"/>
                        <a:pt x="17" y="0"/>
                      </a:cubicBezTo>
                      <a:cubicBezTo>
                        <a:pt x="16" y="0"/>
                        <a:pt x="15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2" y="7"/>
                        <a:pt x="4" y="6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2"/>
                        <a:pt x="0" y="14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7"/>
                        <a:pt x="5" y="18"/>
                        <a:pt x="5" y="19"/>
                      </a:cubicBezTo>
                      <a:cubicBezTo>
                        <a:pt x="7" y="24"/>
                        <a:pt x="9" y="25"/>
                        <a:pt x="11" y="25"/>
                      </a:cubicBezTo>
                      <a:cubicBezTo>
                        <a:pt x="13" y="25"/>
                        <a:pt x="15" y="21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17"/>
                        <a:pt x="19" y="15"/>
                        <a:pt x="20" y="14"/>
                      </a:cubicBezTo>
                      <a:cubicBezTo>
                        <a:pt x="12" y="11"/>
                        <a:pt x="16" y="7"/>
                        <a:pt x="20" y="5"/>
                      </a:cubicBezTo>
                      <a:cubicBezTo>
                        <a:pt x="24" y="3"/>
                        <a:pt x="28" y="3"/>
                        <a:pt x="32" y="2"/>
                      </a:cubicBezTo>
                      <a:cubicBezTo>
                        <a:pt x="30" y="0"/>
                        <a:pt x="27" y="0"/>
                        <a:pt x="25" y="0"/>
                      </a:cubicBezTo>
                    </a:path>
                  </a:pathLst>
                </a:custGeom>
                <a:solidFill>
                  <a:srgbClr val="A8545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5" name="Freeform 2891"/>
                <p:cNvSpPr/>
                <p:nvPr/>
              </p:nvSpPr>
              <p:spPr bwMode="auto">
                <a:xfrm>
                  <a:off x="3269" y="3725"/>
                  <a:ext cx="32" cy="44"/>
                </a:xfrm>
                <a:custGeom>
                  <a:avLst/>
                  <a:gdLst>
                    <a:gd name="T0" fmla="*/ 19 w 25"/>
                    <a:gd name="T1" fmla="*/ 0 h 35"/>
                    <a:gd name="T2" fmla="*/ 16 w 25"/>
                    <a:gd name="T3" fmla="*/ 1 h 35"/>
                    <a:gd name="T4" fmla="*/ 13 w 25"/>
                    <a:gd name="T5" fmla="*/ 2 h 35"/>
                    <a:gd name="T6" fmla="*/ 12 w 25"/>
                    <a:gd name="T7" fmla="*/ 1 h 35"/>
                    <a:gd name="T8" fmla="*/ 12 w 25"/>
                    <a:gd name="T9" fmla="*/ 1 h 35"/>
                    <a:gd name="T10" fmla="*/ 0 w 25"/>
                    <a:gd name="T11" fmla="*/ 29 h 35"/>
                    <a:gd name="T12" fmla="*/ 1 w 25"/>
                    <a:gd name="T13" fmla="*/ 29 h 35"/>
                    <a:gd name="T14" fmla="*/ 3 w 25"/>
                    <a:gd name="T15" fmla="*/ 32 h 35"/>
                    <a:gd name="T16" fmla="*/ 5 w 25"/>
                    <a:gd name="T17" fmla="*/ 35 h 35"/>
                    <a:gd name="T18" fmla="*/ 9 w 25"/>
                    <a:gd name="T19" fmla="*/ 31 h 35"/>
                    <a:gd name="T20" fmla="*/ 9 w 25"/>
                    <a:gd name="T21" fmla="*/ 31 h 35"/>
                    <a:gd name="T22" fmla="*/ 9 w 25"/>
                    <a:gd name="T23" fmla="*/ 31 h 35"/>
                    <a:gd name="T24" fmla="*/ 15 w 25"/>
                    <a:gd name="T25" fmla="*/ 25 h 35"/>
                    <a:gd name="T26" fmla="*/ 21 w 25"/>
                    <a:gd name="T27" fmla="*/ 27 h 35"/>
                    <a:gd name="T28" fmla="*/ 21 w 25"/>
                    <a:gd name="T29" fmla="*/ 27 h 35"/>
                    <a:gd name="T30" fmla="*/ 23 w 25"/>
                    <a:gd name="T31" fmla="*/ 15 h 35"/>
                    <a:gd name="T32" fmla="*/ 23 w 25"/>
                    <a:gd name="T33" fmla="*/ 15 h 35"/>
                    <a:gd name="T34" fmla="*/ 23 w 25"/>
                    <a:gd name="T35" fmla="*/ 15 h 35"/>
                    <a:gd name="T36" fmla="*/ 23 w 25"/>
                    <a:gd name="T37" fmla="*/ 15 h 35"/>
                    <a:gd name="T38" fmla="*/ 22 w 25"/>
                    <a:gd name="T39" fmla="*/ 15 h 35"/>
                    <a:gd name="T40" fmla="*/ 20 w 25"/>
                    <a:gd name="T41" fmla="*/ 15 h 35"/>
                    <a:gd name="T42" fmla="*/ 18 w 25"/>
                    <a:gd name="T43" fmla="*/ 16 h 35"/>
                    <a:gd name="T44" fmla="*/ 16 w 25"/>
                    <a:gd name="T45" fmla="*/ 14 h 35"/>
                    <a:gd name="T46" fmla="*/ 23 w 25"/>
                    <a:gd name="T47" fmla="*/ 5 h 35"/>
                    <a:gd name="T48" fmla="*/ 19 w 25"/>
                    <a:gd name="T4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5" h="35">
                      <a:moveTo>
                        <a:pt x="19" y="0"/>
                      </a:moveTo>
                      <a:cubicBezTo>
                        <a:pt x="19" y="0"/>
                        <a:pt x="17" y="1"/>
                        <a:pt x="16" y="1"/>
                      </a:cubicBezTo>
                      <a:cubicBezTo>
                        <a:pt x="15" y="1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2"/>
                        <a:pt x="11" y="23"/>
                        <a:pt x="0" y="29"/>
                      </a:cubicBezTo>
                      <a:cubicBezTo>
                        <a:pt x="0" y="29"/>
                        <a:pt x="1" y="29"/>
                        <a:pt x="1" y="29"/>
                      </a:cubicBezTo>
                      <a:cubicBezTo>
                        <a:pt x="2" y="29"/>
                        <a:pt x="2" y="30"/>
                        <a:pt x="3" y="32"/>
                      </a:cubicBezTo>
                      <a:cubicBezTo>
                        <a:pt x="3" y="33"/>
                        <a:pt x="4" y="35"/>
                        <a:pt x="5" y="35"/>
                      </a:cubicBezTo>
                      <a:cubicBezTo>
                        <a:pt x="6" y="35"/>
                        <a:pt x="7" y="34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10" y="27"/>
                        <a:pt x="12" y="25"/>
                        <a:pt x="15" y="25"/>
                      </a:cubicBezTo>
                      <a:cubicBezTo>
                        <a:pt x="17" y="25"/>
                        <a:pt x="19" y="26"/>
                        <a:pt x="21" y="27"/>
                      </a:cubicBezTo>
                      <a:cubicBezTo>
                        <a:pt x="21" y="27"/>
                        <a:pt x="21" y="27"/>
                        <a:pt x="21" y="27"/>
                      </a:cubicBezTo>
                      <a:cubicBezTo>
                        <a:pt x="25" y="23"/>
                        <a:pt x="23" y="19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1" y="15"/>
                        <a:pt x="21" y="15"/>
                        <a:pt x="20" y="15"/>
                      </a:cubicBezTo>
                      <a:cubicBezTo>
                        <a:pt x="19" y="15"/>
                        <a:pt x="19" y="16"/>
                        <a:pt x="18" y="16"/>
                      </a:cubicBezTo>
                      <a:cubicBezTo>
                        <a:pt x="17" y="16"/>
                        <a:pt x="16" y="15"/>
                        <a:pt x="16" y="14"/>
                      </a:cubicBezTo>
                      <a:cubicBezTo>
                        <a:pt x="16" y="9"/>
                        <a:pt x="18" y="6"/>
                        <a:pt x="23" y="5"/>
                      </a:cubicBezTo>
                      <a:cubicBezTo>
                        <a:pt x="23" y="1"/>
                        <a:pt x="21" y="0"/>
                        <a:pt x="19" y="0"/>
                      </a:cubicBezTo>
                    </a:path>
                  </a:pathLst>
                </a:custGeom>
                <a:solidFill>
                  <a:srgbClr val="A655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6" name="Freeform 2892"/>
                <p:cNvSpPr/>
                <p:nvPr/>
              </p:nvSpPr>
              <p:spPr bwMode="auto">
                <a:xfrm>
                  <a:off x="3267" y="3726"/>
                  <a:ext cx="18" cy="35"/>
                </a:xfrm>
                <a:custGeom>
                  <a:avLst/>
                  <a:gdLst>
                    <a:gd name="T0" fmla="*/ 14 w 14"/>
                    <a:gd name="T1" fmla="*/ 0 h 28"/>
                    <a:gd name="T2" fmla="*/ 11 w 14"/>
                    <a:gd name="T3" fmla="*/ 1 h 28"/>
                    <a:gd name="T4" fmla="*/ 11 w 14"/>
                    <a:gd name="T5" fmla="*/ 1 h 28"/>
                    <a:gd name="T6" fmla="*/ 11 w 14"/>
                    <a:gd name="T7" fmla="*/ 1 h 28"/>
                    <a:gd name="T8" fmla="*/ 3 w 14"/>
                    <a:gd name="T9" fmla="*/ 22 h 28"/>
                    <a:gd name="T10" fmla="*/ 3 w 14"/>
                    <a:gd name="T11" fmla="*/ 22 h 28"/>
                    <a:gd name="T12" fmla="*/ 0 w 14"/>
                    <a:gd name="T13" fmla="*/ 26 h 28"/>
                    <a:gd name="T14" fmla="*/ 0 w 14"/>
                    <a:gd name="T15" fmla="*/ 26 h 28"/>
                    <a:gd name="T16" fmla="*/ 2 w 14"/>
                    <a:gd name="T17" fmla="*/ 28 h 28"/>
                    <a:gd name="T18" fmla="*/ 2 w 14"/>
                    <a:gd name="T19" fmla="*/ 28 h 28"/>
                    <a:gd name="T20" fmla="*/ 14 w 14"/>
                    <a:gd name="T21" fmla="*/ 0 h 28"/>
                    <a:gd name="T22" fmla="*/ 14 w 14"/>
                    <a:gd name="T23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4" h="28">
                      <a:moveTo>
                        <a:pt x="14" y="0"/>
                      </a:moveTo>
                      <a:cubicBezTo>
                        <a:pt x="13" y="1"/>
                        <a:pt x="12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3" y="6"/>
                        <a:pt x="8" y="16"/>
                        <a:pt x="3" y="22"/>
                      </a:cubicBezTo>
                      <a:cubicBezTo>
                        <a:pt x="3" y="22"/>
                        <a:pt x="3" y="22"/>
                        <a:pt x="3" y="22"/>
                      </a:cubicBezTo>
                      <a:cubicBezTo>
                        <a:pt x="2" y="23"/>
                        <a:pt x="1" y="25"/>
                        <a:pt x="0" y="26"/>
                      </a:cubicBezTo>
                      <a:cubicBezTo>
                        <a:pt x="0" y="26"/>
                        <a:pt x="0" y="26"/>
                        <a:pt x="0" y="26"/>
                      </a:cubicBezTo>
                      <a:cubicBezTo>
                        <a:pt x="1" y="27"/>
                        <a:pt x="2" y="27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13" y="22"/>
                        <a:pt x="14" y="11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AE62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7" name="Freeform 2893"/>
                <p:cNvSpPr/>
                <p:nvPr/>
              </p:nvSpPr>
              <p:spPr bwMode="auto">
                <a:xfrm>
                  <a:off x="3290" y="3731"/>
                  <a:ext cx="9" cy="14"/>
                </a:xfrm>
                <a:custGeom>
                  <a:avLst/>
                  <a:gdLst>
                    <a:gd name="T0" fmla="*/ 7 w 7"/>
                    <a:gd name="T1" fmla="*/ 0 h 11"/>
                    <a:gd name="T2" fmla="*/ 7 w 7"/>
                    <a:gd name="T3" fmla="*/ 0 h 11"/>
                    <a:gd name="T4" fmla="*/ 0 w 7"/>
                    <a:gd name="T5" fmla="*/ 9 h 11"/>
                    <a:gd name="T6" fmla="*/ 2 w 7"/>
                    <a:gd name="T7" fmla="*/ 11 h 11"/>
                    <a:gd name="T8" fmla="*/ 4 w 7"/>
                    <a:gd name="T9" fmla="*/ 10 h 11"/>
                    <a:gd name="T10" fmla="*/ 6 w 7"/>
                    <a:gd name="T11" fmla="*/ 10 h 11"/>
                    <a:gd name="T12" fmla="*/ 7 w 7"/>
                    <a:gd name="T13" fmla="*/ 10 h 11"/>
                    <a:gd name="T14" fmla="*/ 7 w 7"/>
                    <a:gd name="T15" fmla="*/ 10 h 11"/>
                    <a:gd name="T16" fmla="*/ 7 w 7"/>
                    <a:gd name="T17" fmla="*/ 4 h 11"/>
                    <a:gd name="T18" fmla="*/ 7 w 7"/>
                    <a:gd name="T19" fmla="*/ 4 h 11"/>
                    <a:gd name="T20" fmla="*/ 7 w 7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" h="11">
                      <a:moveTo>
                        <a:pt x="7" y="0"/>
                      </a:move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1"/>
                        <a:pt x="0" y="4"/>
                        <a:pt x="0" y="9"/>
                      </a:cubicBezTo>
                      <a:cubicBezTo>
                        <a:pt x="0" y="10"/>
                        <a:pt x="1" y="11"/>
                        <a:pt x="2" y="11"/>
                      </a:cubicBezTo>
                      <a:cubicBezTo>
                        <a:pt x="3" y="11"/>
                        <a:pt x="3" y="10"/>
                        <a:pt x="4" y="10"/>
                      </a:cubicBezTo>
                      <a:cubicBezTo>
                        <a:pt x="5" y="10"/>
                        <a:pt x="5" y="10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8"/>
                        <a:pt x="7" y="6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2"/>
                        <a:pt x="7" y="0"/>
                      </a:cubicBezTo>
                    </a:path>
                  </a:pathLst>
                </a:custGeom>
                <a:solidFill>
                  <a:srgbClr val="AE62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8" name="Freeform 2894"/>
                <p:cNvSpPr/>
                <p:nvPr/>
              </p:nvSpPr>
              <p:spPr bwMode="auto">
                <a:xfrm>
                  <a:off x="3302" y="3775"/>
                  <a:ext cx="55" cy="39"/>
                </a:xfrm>
                <a:custGeom>
                  <a:avLst/>
                  <a:gdLst>
                    <a:gd name="T0" fmla="*/ 15 w 43"/>
                    <a:gd name="T1" fmla="*/ 0 h 31"/>
                    <a:gd name="T2" fmla="*/ 13 w 43"/>
                    <a:gd name="T3" fmla="*/ 2 h 31"/>
                    <a:gd name="T4" fmla="*/ 13 w 43"/>
                    <a:gd name="T5" fmla="*/ 2 h 31"/>
                    <a:gd name="T6" fmla="*/ 9 w 43"/>
                    <a:gd name="T7" fmla="*/ 9 h 31"/>
                    <a:gd name="T8" fmla="*/ 9 w 43"/>
                    <a:gd name="T9" fmla="*/ 9 h 31"/>
                    <a:gd name="T10" fmla="*/ 9 w 43"/>
                    <a:gd name="T11" fmla="*/ 9 h 31"/>
                    <a:gd name="T12" fmla="*/ 8 w 43"/>
                    <a:gd name="T13" fmla="*/ 24 h 31"/>
                    <a:gd name="T14" fmla="*/ 16 w 43"/>
                    <a:gd name="T15" fmla="*/ 22 h 31"/>
                    <a:gd name="T16" fmla="*/ 17 w 43"/>
                    <a:gd name="T17" fmla="*/ 22 h 31"/>
                    <a:gd name="T18" fmla="*/ 18 w 43"/>
                    <a:gd name="T19" fmla="*/ 22 h 31"/>
                    <a:gd name="T20" fmla="*/ 28 w 43"/>
                    <a:gd name="T21" fmla="*/ 31 h 31"/>
                    <a:gd name="T22" fmla="*/ 41 w 43"/>
                    <a:gd name="T23" fmla="*/ 28 h 31"/>
                    <a:gd name="T24" fmla="*/ 41 w 43"/>
                    <a:gd name="T25" fmla="*/ 28 h 31"/>
                    <a:gd name="T26" fmla="*/ 42 w 43"/>
                    <a:gd name="T27" fmla="*/ 27 h 31"/>
                    <a:gd name="T28" fmla="*/ 43 w 43"/>
                    <a:gd name="T29" fmla="*/ 26 h 31"/>
                    <a:gd name="T30" fmla="*/ 34 w 43"/>
                    <a:gd name="T31" fmla="*/ 10 h 31"/>
                    <a:gd name="T32" fmla="*/ 34 w 43"/>
                    <a:gd name="T33" fmla="*/ 10 h 31"/>
                    <a:gd name="T34" fmla="*/ 15 w 43"/>
                    <a:gd name="T35" fmla="*/ 0 h 31"/>
                    <a:gd name="T36" fmla="*/ 15 w 43"/>
                    <a:gd name="T37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3" h="31">
                      <a:moveTo>
                        <a:pt x="15" y="0"/>
                      </a:moveTo>
                      <a:cubicBezTo>
                        <a:pt x="14" y="1"/>
                        <a:pt x="14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4"/>
                        <a:pt x="10" y="7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6" y="15"/>
                        <a:pt x="0" y="24"/>
                        <a:pt x="8" y="24"/>
                      </a:cubicBezTo>
                      <a:cubicBezTo>
                        <a:pt x="10" y="24"/>
                        <a:pt x="13" y="23"/>
                        <a:pt x="16" y="22"/>
                      </a:cubicBezTo>
                      <a:cubicBezTo>
                        <a:pt x="16" y="22"/>
                        <a:pt x="17" y="22"/>
                        <a:pt x="17" y="22"/>
                      </a:cubicBezTo>
                      <a:cubicBezTo>
                        <a:pt x="17" y="22"/>
                        <a:pt x="18" y="22"/>
                        <a:pt x="18" y="22"/>
                      </a:cubicBezTo>
                      <a:cubicBezTo>
                        <a:pt x="20" y="29"/>
                        <a:pt x="24" y="31"/>
                        <a:pt x="28" y="31"/>
                      </a:cubicBezTo>
                      <a:cubicBezTo>
                        <a:pt x="32" y="31"/>
                        <a:pt x="37" y="29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8"/>
                        <a:pt x="42" y="28"/>
                        <a:pt x="42" y="27"/>
                      </a:cubicBezTo>
                      <a:cubicBezTo>
                        <a:pt x="43" y="26"/>
                        <a:pt x="43" y="26"/>
                        <a:pt x="43" y="26"/>
                      </a:cubicBezTo>
                      <a:cubicBezTo>
                        <a:pt x="40" y="21"/>
                        <a:pt x="32" y="18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28" y="6"/>
                        <a:pt x="17" y="13"/>
                        <a:pt x="15" y="0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B16A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09" name="Freeform 2895"/>
                <p:cNvSpPr/>
                <p:nvPr/>
              </p:nvSpPr>
              <p:spPr bwMode="auto">
                <a:xfrm>
                  <a:off x="3296" y="3744"/>
                  <a:ext cx="30" cy="30"/>
                </a:xfrm>
                <a:custGeom>
                  <a:avLst/>
                  <a:gdLst>
                    <a:gd name="T0" fmla="*/ 2 w 24"/>
                    <a:gd name="T1" fmla="*/ 0 h 24"/>
                    <a:gd name="T2" fmla="*/ 0 w 24"/>
                    <a:gd name="T3" fmla="*/ 12 h 24"/>
                    <a:gd name="T4" fmla="*/ 1 w 24"/>
                    <a:gd name="T5" fmla="*/ 19 h 24"/>
                    <a:gd name="T6" fmla="*/ 1 w 24"/>
                    <a:gd name="T7" fmla="*/ 19 h 24"/>
                    <a:gd name="T8" fmla="*/ 1 w 24"/>
                    <a:gd name="T9" fmla="*/ 19 h 24"/>
                    <a:gd name="T10" fmla="*/ 4 w 24"/>
                    <a:gd name="T11" fmla="*/ 24 h 24"/>
                    <a:gd name="T12" fmla="*/ 4 w 24"/>
                    <a:gd name="T13" fmla="*/ 24 h 24"/>
                    <a:gd name="T14" fmla="*/ 4 w 24"/>
                    <a:gd name="T15" fmla="*/ 24 h 24"/>
                    <a:gd name="T16" fmla="*/ 10 w 24"/>
                    <a:gd name="T17" fmla="*/ 20 h 24"/>
                    <a:gd name="T18" fmla="*/ 13 w 24"/>
                    <a:gd name="T19" fmla="*/ 21 h 24"/>
                    <a:gd name="T20" fmla="*/ 13 w 24"/>
                    <a:gd name="T21" fmla="*/ 21 h 24"/>
                    <a:gd name="T22" fmla="*/ 13 w 24"/>
                    <a:gd name="T23" fmla="*/ 21 h 24"/>
                    <a:gd name="T24" fmla="*/ 21 w 24"/>
                    <a:gd name="T25" fmla="*/ 10 h 24"/>
                    <a:gd name="T26" fmla="*/ 21 w 24"/>
                    <a:gd name="T27" fmla="*/ 10 h 24"/>
                    <a:gd name="T28" fmla="*/ 19 w 24"/>
                    <a:gd name="T29" fmla="*/ 2 h 24"/>
                    <a:gd name="T30" fmla="*/ 19 w 24"/>
                    <a:gd name="T31" fmla="*/ 2 h 24"/>
                    <a:gd name="T32" fmla="*/ 13 w 24"/>
                    <a:gd name="T33" fmla="*/ 9 h 24"/>
                    <a:gd name="T34" fmla="*/ 7 w 24"/>
                    <a:gd name="T35" fmla="*/ 3 h 24"/>
                    <a:gd name="T36" fmla="*/ 2 w 24"/>
                    <a:gd name="T37" fmla="*/ 0 h 24"/>
                    <a:gd name="T38" fmla="*/ 2 w 24"/>
                    <a:gd name="T3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4" h="24">
                      <a:moveTo>
                        <a:pt x="2" y="0"/>
                      </a:moveTo>
                      <a:cubicBezTo>
                        <a:pt x="2" y="4"/>
                        <a:pt x="4" y="8"/>
                        <a:pt x="0" y="12"/>
                      </a:cubicBezTo>
                      <a:cubicBezTo>
                        <a:pt x="1" y="14"/>
                        <a:pt x="1" y="17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1"/>
                        <a:pt x="3" y="23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6" y="22"/>
                        <a:pt x="7" y="20"/>
                        <a:pt x="10" y="20"/>
                      </a:cubicBezTo>
                      <a:cubicBezTo>
                        <a:pt x="11" y="20"/>
                        <a:pt x="12" y="20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3" y="21"/>
                        <a:pt x="13" y="21"/>
                        <a:pt x="13" y="21"/>
                      </a:cubicBezTo>
                      <a:cubicBezTo>
                        <a:pt x="18" y="19"/>
                        <a:pt x="24" y="17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16" y="8"/>
                        <a:pt x="22" y="4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7" y="5"/>
                        <a:pt x="15" y="9"/>
                        <a:pt x="13" y="9"/>
                      </a:cubicBezTo>
                      <a:cubicBezTo>
                        <a:pt x="11" y="9"/>
                        <a:pt x="9" y="8"/>
                        <a:pt x="7" y="3"/>
                      </a:cubicBezTo>
                      <a:cubicBezTo>
                        <a:pt x="7" y="2"/>
                        <a:pt x="4" y="1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</a:path>
                  </a:pathLst>
                </a:custGeom>
                <a:solidFill>
                  <a:srgbClr val="A34B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0" name="Freeform 2896"/>
                <p:cNvSpPr/>
                <p:nvPr/>
              </p:nvSpPr>
              <p:spPr bwMode="auto">
                <a:xfrm>
                  <a:off x="3281" y="3756"/>
                  <a:ext cx="19" cy="22"/>
                </a:xfrm>
                <a:custGeom>
                  <a:avLst/>
                  <a:gdLst>
                    <a:gd name="T0" fmla="*/ 6 w 15"/>
                    <a:gd name="T1" fmla="*/ 0 h 17"/>
                    <a:gd name="T2" fmla="*/ 0 w 15"/>
                    <a:gd name="T3" fmla="*/ 6 h 17"/>
                    <a:gd name="T4" fmla="*/ 0 w 15"/>
                    <a:gd name="T5" fmla="*/ 6 h 17"/>
                    <a:gd name="T6" fmla="*/ 10 w 15"/>
                    <a:gd name="T7" fmla="*/ 17 h 17"/>
                    <a:gd name="T8" fmla="*/ 11 w 15"/>
                    <a:gd name="T9" fmla="*/ 17 h 17"/>
                    <a:gd name="T10" fmla="*/ 11 w 15"/>
                    <a:gd name="T11" fmla="*/ 17 h 17"/>
                    <a:gd name="T12" fmla="*/ 13 w 15"/>
                    <a:gd name="T13" fmla="*/ 9 h 17"/>
                    <a:gd name="T14" fmla="*/ 13 w 15"/>
                    <a:gd name="T15" fmla="*/ 9 h 17"/>
                    <a:gd name="T16" fmla="*/ 12 w 15"/>
                    <a:gd name="T17" fmla="*/ 2 h 17"/>
                    <a:gd name="T18" fmla="*/ 12 w 15"/>
                    <a:gd name="T19" fmla="*/ 2 h 17"/>
                    <a:gd name="T20" fmla="*/ 6 w 15"/>
                    <a:gd name="T2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5" h="17">
                      <a:moveTo>
                        <a:pt x="6" y="0"/>
                      </a:moveTo>
                      <a:cubicBezTo>
                        <a:pt x="3" y="0"/>
                        <a:pt x="1" y="2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5" y="7"/>
                        <a:pt x="3" y="17"/>
                        <a:pt x="10" y="17"/>
                      </a:cubicBezTo>
                      <a:cubicBezTo>
                        <a:pt x="10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5" y="15"/>
                        <a:pt x="10" y="11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7"/>
                        <a:pt x="13" y="4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0" y="1"/>
                        <a:pt x="8" y="0"/>
                        <a:pt x="6" y="0"/>
                      </a:cubicBezTo>
                    </a:path>
                  </a:pathLst>
                </a:custGeom>
                <a:solidFill>
                  <a:srgbClr val="AC5E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1" name="Freeform 2897"/>
                <p:cNvSpPr/>
                <p:nvPr/>
              </p:nvSpPr>
              <p:spPr bwMode="auto">
                <a:xfrm>
                  <a:off x="3301" y="3769"/>
                  <a:ext cx="18" cy="18"/>
                </a:xfrm>
                <a:custGeom>
                  <a:avLst/>
                  <a:gdLst>
                    <a:gd name="T0" fmla="*/ 6 w 14"/>
                    <a:gd name="T1" fmla="*/ 0 h 14"/>
                    <a:gd name="T2" fmla="*/ 0 w 14"/>
                    <a:gd name="T3" fmla="*/ 4 h 14"/>
                    <a:gd name="T4" fmla="*/ 0 w 14"/>
                    <a:gd name="T5" fmla="*/ 4 h 14"/>
                    <a:gd name="T6" fmla="*/ 3 w 14"/>
                    <a:gd name="T7" fmla="*/ 6 h 14"/>
                    <a:gd name="T8" fmla="*/ 3 w 14"/>
                    <a:gd name="T9" fmla="*/ 6 h 14"/>
                    <a:gd name="T10" fmla="*/ 4 w 14"/>
                    <a:gd name="T11" fmla="*/ 5 h 14"/>
                    <a:gd name="T12" fmla="*/ 6 w 14"/>
                    <a:gd name="T13" fmla="*/ 11 h 14"/>
                    <a:gd name="T14" fmla="*/ 6 w 14"/>
                    <a:gd name="T15" fmla="*/ 11 h 14"/>
                    <a:gd name="T16" fmla="*/ 6 w 14"/>
                    <a:gd name="T17" fmla="*/ 11 h 14"/>
                    <a:gd name="T18" fmla="*/ 10 w 14"/>
                    <a:gd name="T19" fmla="*/ 14 h 14"/>
                    <a:gd name="T20" fmla="*/ 10 w 14"/>
                    <a:gd name="T21" fmla="*/ 14 h 14"/>
                    <a:gd name="T22" fmla="*/ 14 w 14"/>
                    <a:gd name="T23" fmla="*/ 7 h 14"/>
                    <a:gd name="T24" fmla="*/ 14 w 14"/>
                    <a:gd name="T25" fmla="*/ 7 h 14"/>
                    <a:gd name="T26" fmla="*/ 14 w 14"/>
                    <a:gd name="T27" fmla="*/ 7 h 14"/>
                    <a:gd name="T28" fmla="*/ 9 w 14"/>
                    <a:gd name="T29" fmla="*/ 1 h 14"/>
                    <a:gd name="T30" fmla="*/ 9 w 14"/>
                    <a:gd name="T31" fmla="*/ 1 h 14"/>
                    <a:gd name="T32" fmla="*/ 6 w 14"/>
                    <a:gd name="T3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" h="14">
                      <a:moveTo>
                        <a:pt x="6" y="0"/>
                      </a:moveTo>
                      <a:cubicBezTo>
                        <a:pt x="3" y="0"/>
                        <a:pt x="2" y="2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2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5"/>
                        <a:pt x="4" y="5"/>
                      </a:cubicBezTo>
                      <a:cubicBezTo>
                        <a:pt x="8" y="5"/>
                        <a:pt x="7" y="8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7" y="12"/>
                        <a:pt x="8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1" y="12"/>
                        <a:pt x="13" y="9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8" y="0"/>
                        <a:pt x="7" y="0"/>
                        <a:pt x="6" y="0"/>
                      </a:cubicBezTo>
                    </a:path>
                  </a:pathLst>
                </a:custGeom>
                <a:solidFill>
                  <a:srgbClr val="AC5E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2" name="Freeform 2898"/>
                <p:cNvSpPr/>
                <p:nvPr/>
              </p:nvSpPr>
              <p:spPr bwMode="auto">
                <a:xfrm>
                  <a:off x="3301" y="3775"/>
                  <a:ext cx="10" cy="8"/>
                </a:xfrm>
                <a:custGeom>
                  <a:avLst/>
                  <a:gdLst>
                    <a:gd name="T0" fmla="*/ 4 w 8"/>
                    <a:gd name="T1" fmla="*/ 0 h 6"/>
                    <a:gd name="T2" fmla="*/ 3 w 8"/>
                    <a:gd name="T3" fmla="*/ 1 h 6"/>
                    <a:gd name="T4" fmla="*/ 3 w 8"/>
                    <a:gd name="T5" fmla="*/ 1 h 6"/>
                    <a:gd name="T6" fmla="*/ 4 w 8"/>
                    <a:gd name="T7" fmla="*/ 6 h 6"/>
                    <a:gd name="T8" fmla="*/ 6 w 8"/>
                    <a:gd name="T9" fmla="*/ 6 h 6"/>
                    <a:gd name="T10" fmla="*/ 6 w 8"/>
                    <a:gd name="T11" fmla="*/ 6 h 6"/>
                    <a:gd name="T12" fmla="*/ 4 w 8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4" y="0"/>
                      </a:moveTo>
                      <a:cubicBezTo>
                        <a:pt x="4" y="0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1" y="3"/>
                        <a:pt x="0" y="6"/>
                        <a:pt x="4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3"/>
                        <a:pt x="8" y="0"/>
                        <a:pt x="4" y="0"/>
                      </a:cubicBezTo>
                    </a:path>
                  </a:pathLst>
                </a:custGeom>
                <a:solidFill>
                  <a:srgbClr val="9D4C5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3" name="Freeform 2899"/>
                <p:cNvSpPr/>
                <p:nvPr/>
              </p:nvSpPr>
              <p:spPr bwMode="auto">
                <a:xfrm>
                  <a:off x="3973" y="3684"/>
                  <a:ext cx="39" cy="33"/>
                </a:xfrm>
                <a:custGeom>
                  <a:avLst/>
                  <a:gdLst>
                    <a:gd name="T0" fmla="*/ 10 w 31"/>
                    <a:gd name="T1" fmla="*/ 0 h 26"/>
                    <a:gd name="T2" fmla="*/ 7 w 31"/>
                    <a:gd name="T3" fmla="*/ 0 h 26"/>
                    <a:gd name="T4" fmla="*/ 5 w 31"/>
                    <a:gd name="T5" fmla="*/ 5 h 26"/>
                    <a:gd name="T6" fmla="*/ 2 w 31"/>
                    <a:gd name="T7" fmla="*/ 10 h 26"/>
                    <a:gd name="T8" fmla="*/ 0 w 31"/>
                    <a:gd name="T9" fmla="*/ 12 h 26"/>
                    <a:gd name="T10" fmla="*/ 7 w 31"/>
                    <a:gd name="T11" fmla="*/ 16 h 26"/>
                    <a:gd name="T12" fmla="*/ 7 w 31"/>
                    <a:gd name="T13" fmla="*/ 16 h 26"/>
                    <a:gd name="T14" fmla="*/ 11 w 31"/>
                    <a:gd name="T15" fmla="*/ 16 h 26"/>
                    <a:gd name="T16" fmla="*/ 14 w 31"/>
                    <a:gd name="T17" fmla="*/ 17 h 26"/>
                    <a:gd name="T18" fmla="*/ 21 w 31"/>
                    <a:gd name="T19" fmla="*/ 26 h 26"/>
                    <a:gd name="T20" fmla="*/ 31 w 31"/>
                    <a:gd name="T21" fmla="*/ 24 h 26"/>
                    <a:gd name="T22" fmla="*/ 31 w 31"/>
                    <a:gd name="T23" fmla="*/ 24 h 26"/>
                    <a:gd name="T24" fmla="*/ 25 w 31"/>
                    <a:gd name="T25" fmla="*/ 14 h 26"/>
                    <a:gd name="T26" fmla="*/ 25 w 31"/>
                    <a:gd name="T27" fmla="*/ 14 h 26"/>
                    <a:gd name="T28" fmla="*/ 22 w 31"/>
                    <a:gd name="T29" fmla="*/ 16 h 26"/>
                    <a:gd name="T30" fmla="*/ 17 w 31"/>
                    <a:gd name="T31" fmla="*/ 11 h 26"/>
                    <a:gd name="T32" fmla="*/ 17 w 31"/>
                    <a:gd name="T33" fmla="*/ 11 h 26"/>
                    <a:gd name="T34" fmla="*/ 16 w 31"/>
                    <a:gd name="T35" fmla="*/ 11 h 26"/>
                    <a:gd name="T36" fmla="*/ 13 w 31"/>
                    <a:gd name="T37" fmla="*/ 11 h 26"/>
                    <a:gd name="T38" fmla="*/ 11 w 31"/>
                    <a:gd name="T39" fmla="*/ 12 h 26"/>
                    <a:gd name="T40" fmla="*/ 8 w 31"/>
                    <a:gd name="T41" fmla="*/ 9 h 26"/>
                    <a:gd name="T42" fmla="*/ 14 w 31"/>
                    <a:gd name="T43" fmla="*/ 2 h 26"/>
                    <a:gd name="T44" fmla="*/ 14 w 31"/>
                    <a:gd name="T45" fmla="*/ 2 h 26"/>
                    <a:gd name="T46" fmla="*/ 10 w 31"/>
                    <a:gd name="T47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1" h="26">
                      <a:moveTo>
                        <a:pt x="10" y="0"/>
                      </a:move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6" y="2"/>
                        <a:pt x="5" y="3"/>
                        <a:pt x="5" y="5"/>
                      </a:cubicBezTo>
                      <a:cubicBezTo>
                        <a:pt x="4" y="7"/>
                        <a:pt x="3" y="9"/>
                        <a:pt x="2" y="10"/>
                      </a:cubicBezTo>
                      <a:cubicBezTo>
                        <a:pt x="2" y="11"/>
                        <a:pt x="1" y="12"/>
                        <a:pt x="0" y="12"/>
                      </a:cubicBezTo>
                      <a:cubicBezTo>
                        <a:pt x="1" y="15"/>
                        <a:pt x="3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8" y="16"/>
                        <a:pt x="10" y="16"/>
                        <a:pt x="11" y="16"/>
                      </a:cubicBezTo>
                      <a:cubicBezTo>
                        <a:pt x="13" y="16"/>
                        <a:pt x="14" y="16"/>
                        <a:pt x="14" y="17"/>
                      </a:cubicBezTo>
                      <a:cubicBezTo>
                        <a:pt x="15" y="24"/>
                        <a:pt x="18" y="26"/>
                        <a:pt x="21" y="26"/>
                      </a:cubicBezTo>
                      <a:cubicBezTo>
                        <a:pt x="24" y="26"/>
                        <a:pt x="28" y="25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0"/>
                        <a:pt x="29" y="16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4" y="15"/>
                        <a:pt x="23" y="16"/>
                        <a:pt x="22" y="16"/>
                      </a:cubicBezTo>
                      <a:cubicBezTo>
                        <a:pt x="20" y="16"/>
                        <a:pt x="19" y="13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6" y="11"/>
                        <a:pt x="16" y="11"/>
                      </a:cubicBezTo>
                      <a:cubicBezTo>
                        <a:pt x="15" y="11"/>
                        <a:pt x="14" y="11"/>
                        <a:pt x="13" y="11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10" y="12"/>
                        <a:pt x="8" y="11"/>
                        <a:pt x="8" y="9"/>
                      </a:cubicBezTo>
                      <a:cubicBezTo>
                        <a:pt x="6" y="5"/>
                        <a:pt x="12" y="4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2" y="0"/>
                        <a:pt x="11" y="0"/>
                        <a:pt x="10" y="0"/>
                      </a:cubicBezTo>
                    </a:path>
                  </a:pathLst>
                </a:custGeom>
                <a:solidFill>
                  <a:srgbClr val="893C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4" name="Freeform 2900"/>
                <p:cNvSpPr>
                  <a:spLocks noEditPoints="1"/>
                </p:cNvSpPr>
                <p:nvPr/>
              </p:nvSpPr>
              <p:spPr bwMode="auto">
                <a:xfrm>
                  <a:off x="3473" y="3741"/>
                  <a:ext cx="91" cy="82"/>
                </a:xfrm>
                <a:custGeom>
                  <a:avLst/>
                  <a:gdLst>
                    <a:gd name="T0" fmla="*/ 36 w 72"/>
                    <a:gd name="T1" fmla="*/ 18 h 65"/>
                    <a:gd name="T2" fmla="*/ 39 w 72"/>
                    <a:gd name="T3" fmla="*/ 13 h 65"/>
                    <a:gd name="T4" fmla="*/ 41 w 72"/>
                    <a:gd name="T5" fmla="*/ 17 h 65"/>
                    <a:gd name="T6" fmla="*/ 24 w 72"/>
                    <a:gd name="T7" fmla="*/ 0 h 65"/>
                    <a:gd name="T8" fmla="*/ 22 w 72"/>
                    <a:gd name="T9" fmla="*/ 5 h 65"/>
                    <a:gd name="T10" fmla="*/ 17 w 72"/>
                    <a:gd name="T11" fmla="*/ 14 h 65"/>
                    <a:gd name="T12" fmla="*/ 13 w 72"/>
                    <a:gd name="T13" fmla="*/ 5 h 65"/>
                    <a:gd name="T14" fmla="*/ 10 w 72"/>
                    <a:gd name="T15" fmla="*/ 6 h 65"/>
                    <a:gd name="T16" fmla="*/ 7 w 72"/>
                    <a:gd name="T17" fmla="*/ 30 h 65"/>
                    <a:gd name="T18" fmla="*/ 7 w 72"/>
                    <a:gd name="T19" fmla="*/ 30 h 65"/>
                    <a:gd name="T20" fmla="*/ 19 w 72"/>
                    <a:gd name="T21" fmla="*/ 45 h 65"/>
                    <a:gd name="T22" fmla="*/ 23 w 72"/>
                    <a:gd name="T23" fmla="*/ 35 h 65"/>
                    <a:gd name="T24" fmla="*/ 25 w 72"/>
                    <a:gd name="T25" fmla="*/ 27 h 65"/>
                    <a:gd name="T26" fmla="*/ 28 w 72"/>
                    <a:gd name="T27" fmla="*/ 41 h 65"/>
                    <a:gd name="T28" fmla="*/ 28 w 72"/>
                    <a:gd name="T29" fmla="*/ 47 h 65"/>
                    <a:gd name="T30" fmla="*/ 29 w 72"/>
                    <a:gd name="T31" fmla="*/ 47 h 65"/>
                    <a:gd name="T32" fmla="*/ 44 w 72"/>
                    <a:gd name="T33" fmla="*/ 65 h 65"/>
                    <a:gd name="T34" fmla="*/ 49 w 72"/>
                    <a:gd name="T35" fmla="*/ 62 h 65"/>
                    <a:gd name="T36" fmla="*/ 49 w 72"/>
                    <a:gd name="T37" fmla="*/ 62 h 65"/>
                    <a:gd name="T38" fmla="*/ 48 w 72"/>
                    <a:gd name="T39" fmla="*/ 58 h 65"/>
                    <a:gd name="T40" fmla="*/ 48 w 72"/>
                    <a:gd name="T41" fmla="*/ 55 h 65"/>
                    <a:gd name="T42" fmla="*/ 48 w 72"/>
                    <a:gd name="T43" fmla="*/ 43 h 65"/>
                    <a:gd name="T44" fmla="*/ 56 w 72"/>
                    <a:gd name="T45" fmla="*/ 47 h 65"/>
                    <a:gd name="T46" fmla="*/ 56 w 72"/>
                    <a:gd name="T47" fmla="*/ 47 h 65"/>
                    <a:gd name="T48" fmla="*/ 56 w 72"/>
                    <a:gd name="T49" fmla="*/ 47 h 65"/>
                    <a:gd name="T50" fmla="*/ 72 w 72"/>
                    <a:gd name="T51" fmla="*/ 52 h 65"/>
                    <a:gd name="T52" fmla="*/ 72 w 72"/>
                    <a:gd name="T53" fmla="*/ 52 h 65"/>
                    <a:gd name="T54" fmla="*/ 72 w 72"/>
                    <a:gd name="T55" fmla="*/ 52 h 65"/>
                    <a:gd name="T56" fmla="*/ 66 w 72"/>
                    <a:gd name="T57" fmla="*/ 42 h 65"/>
                    <a:gd name="T58" fmla="*/ 66 w 72"/>
                    <a:gd name="T59" fmla="*/ 42 h 65"/>
                    <a:gd name="T60" fmla="*/ 63 w 72"/>
                    <a:gd name="T61" fmla="*/ 44 h 65"/>
                    <a:gd name="T62" fmla="*/ 63 w 72"/>
                    <a:gd name="T63" fmla="*/ 36 h 65"/>
                    <a:gd name="T64" fmla="*/ 58 w 72"/>
                    <a:gd name="T65" fmla="*/ 35 h 65"/>
                    <a:gd name="T66" fmla="*/ 52 w 72"/>
                    <a:gd name="T67" fmla="*/ 29 h 65"/>
                    <a:gd name="T68" fmla="*/ 48 w 72"/>
                    <a:gd name="T69" fmla="*/ 26 h 65"/>
                    <a:gd name="T70" fmla="*/ 44 w 72"/>
                    <a:gd name="T71" fmla="*/ 30 h 65"/>
                    <a:gd name="T72" fmla="*/ 42 w 72"/>
                    <a:gd name="T73" fmla="*/ 25 h 65"/>
                    <a:gd name="T74" fmla="*/ 47 w 72"/>
                    <a:gd name="T75" fmla="*/ 13 h 65"/>
                    <a:gd name="T76" fmla="*/ 42 w 72"/>
                    <a:gd name="T77" fmla="*/ 6 h 65"/>
                    <a:gd name="T78" fmla="*/ 24 w 72"/>
                    <a:gd name="T79" fmla="*/ 0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72" h="65">
                      <a:moveTo>
                        <a:pt x="37" y="19"/>
                      </a:moveTo>
                      <a:cubicBezTo>
                        <a:pt x="37" y="19"/>
                        <a:pt x="37" y="19"/>
                        <a:pt x="36" y="18"/>
                      </a:cubicBezTo>
                      <a:cubicBezTo>
                        <a:pt x="34" y="17"/>
                        <a:pt x="36" y="16"/>
                        <a:pt x="37" y="15"/>
                      </a:cubicBezTo>
                      <a:cubicBezTo>
                        <a:pt x="37" y="14"/>
                        <a:pt x="38" y="13"/>
                        <a:pt x="39" y="13"/>
                      </a:cubicBezTo>
                      <a:cubicBezTo>
                        <a:pt x="40" y="13"/>
                        <a:pt x="40" y="13"/>
                        <a:pt x="41" y="13"/>
                      </a:cubicBezTo>
                      <a:cubicBezTo>
                        <a:pt x="42" y="14"/>
                        <a:pt x="42" y="16"/>
                        <a:pt x="41" y="17"/>
                      </a:cubicBezTo>
                      <a:cubicBezTo>
                        <a:pt x="40" y="18"/>
                        <a:pt x="38" y="19"/>
                        <a:pt x="37" y="19"/>
                      </a:cubicBezTo>
                      <a:moveTo>
                        <a:pt x="24" y="0"/>
                      </a:move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3" y="1"/>
                        <a:pt x="22" y="3"/>
                        <a:pt x="22" y="5"/>
                      </a:cubicBezTo>
                      <a:cubicBezTo>
                        <a:pt x="23" y="9"/>
                        <a:pt x="22" y="14"/>
                        <a:pt x="18" y="14"/>
                      </a:cubicBezTo>
                      <a:cubicBezTo>
                        <a:pt x="18" y="14"/>
                        <a:pt x="17" y="14"/>
                        <a:pt x="17" y="14"/>
                      </a:cubicBezTo>
                      <a:cubicBezTo>
                        <a:pt x="12" y="14"/>
                        <a:pt x="17" y="7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6"/>
                        <a:pt x="11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4" y="10"/>
                        <a:pt x="0" y="13"/>
                        <a:pt x="6" y="20"/>
                      </a:cubicBezTo>
                      <a:cubicBezTo>
                        <a:pt x="8" y="23"/>
                        <a:pt x="7" y="27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13" y="33"/>
                        <a:pt x="15" y="39"/>
                        <a:pt x="19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20" y="42"/>
                        <a:pt x="24" y="40"/>
                        <a:pt x="23" y="35"/>
                      </a:cubicBezTo>
                      <a:cubicBezTo>
                        <a:pt x="21" y="32"/>
                        <a:pt x="15" y="28"/>
                        <a:pt x="23" y="27"/>
                      </a:cubicBezTo>
                      <a:cubicBezTo>
                        <a:pt x="24" y="27"/>
                        <a:pt x="24" y="27"/>
                        <a:pt x="25" y="27"/>
                      </a:cubicBezTo>
                      <a:cubicBezTo>
                        <a:pt x="29" y="27"/>
                        <a:pt x="33" y="28"/>
                        <a:pt x="35" y="33"/>
                      </a:cubicBezTo>
                      <a:cubicBezTo>
                        <a:pt x="37" y="39"/>
                        <a:pt x="33" y="41"/>
                        <a:pt x="28" y="41"/>
                      </a:cubicBezTo>
                      <a:cubicBezTo>
                        <a:pt x="28" y="41"/>
                        <a:pt x="28" y="41"/>
                        <a:pt x="28" y="41"/>
                      </a:cubicBezTo>
                      <a:cubicBezTo>
                        <a:pt x="27" y="43"/>
                        <a:pt x="23" y="47"/>
                        <a:pt x="28" y="47"/>
                      </a:cubicBezTo>
                      <a:cubicBezTo>
                        <a:pt x="28" y="47"/>
                        <a:pt x="28" y="47"/>
                        <a:pt x="28" y="47"/>
                      </a:cubicBezTo>
                      <a:cubicBezTo>
                        <a:pt x="28" y="47"/>
                        <a:pt x="29" y="47"/>
                        <a:pt x="29" y="47"/>
                      </a:cubicBezTo>
                      <a:cubicBezTo>
                        <a:pt x="41" y="47"/>
                        <a:pt x="41" y="57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6" y="65"/>
                        <a:pt x="48" y="64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2"/>
                        <a:pt x="49" y="62"/>
                        <a:pt x="49" y="62"/>
                      </a:cubicBezTo>
                      <a:cubicBezTo>
                        <a:pt x="49" y="61"/>
                        <a:pt x="49" y="60"/>
                        <a:pt x="48" y="58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8" y="58"/>
                        <a:pt x="48" y="58"/>
                        <a:pt x="48" y="58"/>
                      </a:cubicBezTo>
                      <a:cubicBezTo>
                        <a:pt x="48" y="57"/>
                        <a:pt x="48" y="56"/>
                        <a:pt x="48" y="55"/>
                      </a:cubicBezTo>
                      <a:cubicBezTo>
                        <a:pt x="48" y="55"/>
                        <a:pt x="48" y="55"/>
                        <a:pt x="48" y="55"/>
                      </a:cubicBezTo>
                      <a:cubicBezTo>
                        <a:pt x="43" y="51"/>
                        <a:pt x="45" y="46"/>
                        <a:pt x="48" y="43"/>
                      </a:cubicBezTo>
                      <a:cubicBezTo>
                        <a:pt x="49" y="43"/>
                        <a:pt x="49" y="42"/>
                        <a:pt x="50" y="42"/>
                      </a:cubicBezTo>
                      <a:cubicBezTo>
                        <a:pt x="52" y="42"/>
                        <a:pt x="53" y="47"/>
                        <a:pt x="56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6" y="47"/>
                        <a:pt x="56" y="47"/>
                      </a:cubicBezTo>
                      <a:cubicBezTo>
                        <a:pt x="56" y="47"/>
                        <a:pt x="57" y="47"/>
                        <a:pt x="57" y="47"/>
                      </a:cubicBezTo>
                      <a:cubicBezTo>
                        <a:pt x="63" y="47"/>
                        <a:pt x="67" y="51"/>
                        <a:pt x="72" y="52"/>
                      </a:cubicBezTo>
                      <a:cubicBezTo>
                        <a:pt x="72" y="52"/>
                        <a:pt x="72" y="52"/>
                        <a:pt x="72" y="52"/>
                      </a:cubicBezTo>
                      <a:cubicBezTo>
                        <a:pt x="72" y="52"/>
                        <a:pt x="72" y="52"/>
                        <a:pt x="72" y="52"/>
                      </a:cubicBezTo>
                      <a:cubicBezTo>
                        <a:pt x="72" y="52"/>
                        <a:pt x="72" y="52"/>
                        <a:pt x="72" y="52"/>
                      </a:cubicBezTo>
                      <a:cubicBezTo>
                        <a:pt x="72" y="52"/>
                        <a:pt x="72" y="52"/>
                        <a:pt x="72" y="52"/>
                      </a:cubicBezTo>
                      <a:cubicBezTo>
                        <a:pt x="72" y="52"/>
                        <a:pt x="72" y="52"/>
                        <a:pt x="72" y="52"/>
                      </a:cubicBezTo>
                      <a:cubicBezTo>
                        <a:pt x="70" y="49"/>
                        <a:pt x="68" y="45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6" y="42"/>
                        <a:pt x="66" y="42"/>
                        <a:pt x="66" y="42"/>
                      </a:cubicBezTo>
                      <a:cubicBezTo>
                        <a:pt x="65" y="42"/>
                        <a:pt x="64" y="44"/>
                        <a:pt x="63" y="44"/>
                      </a:cubicBezTo>
                      <a:cubicBezTo>
                        <a:pt x="62" y="44"/>
                        <a:pt x="62" y="44"/>
                        <a:pt x="61" y="43"/>
                      </a:cubicBezTo>
                      <a:cubicBezTo>
                        <a:pt x="60" y="41"/>
                        <a:pt x="62" y="38"/>
                        <a:pt x="63" y="36"/>
                      </a:cubicBezTo>
                      <a:cubicBezTo>
                        <a:pt x="63" y="35"/>
                        <a:pt x="62" y="35"/>
                        <a:pt x="61" y="35"/>
                      </a:cubicBezTo>
                      <a:cubicBezTo>
                        <a:pt x="60" y="35"/>
                        <a:pt x="59" y="35"/>
                        <a:pt x="58" y="35"/>
                      </a:cubicBezTo>
                      <a:cubicBezTo>
                        <a:pt x="57" y="35"/>
                        <a:pt x="56" y="36"/>
                        <a:pt x="55" y="36"/>
                      </a:cubicBezTo>
                      <a:cubicBezTo>
                        <a:pt x="52" y="36"/>
                        <a:pt x="51" y="34"/>
                        <a:pt x="52" y="29"/>
                      </a:cubicBezTo>
                      <a:cubicBezTo>
                        <a:pt x="51" y="28"/>
                        <a:pt x="49" y="27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8" y="26"/>
                        <a:pt x="48" y="26"/>
                        <a:pt x="48" y="26"/>
                      </a:cubicBezTo>
                      <a:cubicBezTo>
                        <a:pt x="47" y="27"/>
                        <a:pt x="46" y="30"/>
                        <a:pt x="44" y="30"/>
                      </a:cubicBezTo>
                      <a:cubicBezTo>
                        <a:pt x="44" y="30"/>
                        <a:pt x="44" y="30"/>
                        <a:pt x="44" y="30"/>
                      </a:cubicBezTo>
                      <a:cubicBezTo>
                        <a:pt x="41" y="30"/>
                        <a:pt x="42" y="27"/>
                        <a:pt x="42" y="25"/>
                      </a:cubicBezTo>
                      <a:cubicBezTo>
                        <a:pt x="44" y="21"/>
                        <a:pt x="49" y="18"/>
                        <a:pt x="47" y="13"/>
                      </a:cubicBezTo>
                      <a:cubicBezTo>
                        <a:pt x="47" y="13"/>
                        <a:pt x="47" y="13"/>
                        <a:pt x="47" y="13"/>
                      </a:cubicBezTo>
                      <a:cubicBezTo>
                        <a:pt x="46" y="10"/>
                        <a:pt x="44" y="8"/>
                        <a:pt x="42" y="6"/>
                      </a:cubicBezTo>
                      <a:cubicBezTo>
                        <a:pt x="42" y="6"/>
                        <a:pt x="42" y="6"/>
                        <a:pt x="42" y="6"/>
                      </a:cubicBezTo>
                      <a:cubicBezTo>
                        <a:pt x="39" y="7"/>
                        <a:pt x="35" y="8"/>
                        <a:pt x="32" y="8"/>
                      </a:cubicBezTo>
                      <a:cubicBezTo>
                        <a:pt x="29" y="8"/>
                        <a:pt x="25" y="6"/>
                        <a:pt x="24" y="0"/>
                      </a:cubicBezTo>
                    </a:path>
                  </a:pathLst>
                </a:custGeom>
                <a:solidFill>
                  <a:srgbClr val="621E1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5" name="Freeform 2901"/>
                <p:cNvSpPr/>
                <p:nvPr/>
              </p:nvSpPr>
              <p:spPr bwMode="auto">
                <a:xfrm>
                  <a:off x="3434" y="3731"/>
                  <a:ext cx="51" cy="48"/>
                </a:xfrm>
                <a:custGeom>
                  <a:avLst/>
                  <a:gdLst>
                    <a:gd name="T0" fmla="*/ 6 w 41"/>
                    <a:gd name="T1" fmla="*/ 0 h 38"/>
                    <a:gd name="T2" fmla="*/ 4 w 41"/>
                    <a:gd name="T3" fmla="*/ 21 h 38"/>
                    <a:gd name="T4" fmla="*/ 4 w 41"/>
                    <a:gd name="T5" fmla="*/ 21 h 38"/>
                    <a:gd name="T6" fmla="*/ 4 w 41"/>
                    <a:gd name="T7" fmla="*/ 21 h 38"/>
                    <a:gd name="T8" fmla="*/ 4 w 41"/>
                    <a:gd name="T9" fmla="*/ 21 h 38"/>
                    <a:gd name="T10" fmla="*/ 8 w 41"/>
                    <a:gd name="T11" fmla="*/ 17 h 38"/>
                    <a:gd name="T12" fmla="*/ 12 w 41"/>
                    <a:gd name="T13" fmla="*/ 7 h 38"/>
                    <a:gd name="T14" fmla="*/ 13 w 41"/>
                    <a:gd name="T15" fmla="*/ 7 h 38"/>
                    <a:gd name="T16" fmla="*/ 14 w 41"/>
                    <a:gd name="T17" fmla="*/ 19 h 38"/>
                    <a:gd name="T18" fmla="*/ 13 w 41"/>
                    <a:gd name="T19" fmla="*/ 31 h 38"/>
                    <a:gd name="T20" fmla="*/ 13 w 41"/>
                    <a:gd name="T21" fmla="*/ 31 h 38"/>
                    <a:gd name="T22" fmla="*/ 13 w 41"/>
                    <a:gd name="T23" fmla="*/ 31 h 38"/>
                    <a:gd name="T24" fmla="*/ 16 w 41"/>
                    <a:gd name="T25" fmla="*/ 32 h 38"/>
                    <a:gd name="T26" fmla="*/ 21 w 41"/>
                    <a:gd name="T27" fmla="*/ 30 h 38"/>
                    <a:gd name="T28" fmla="*/ 26 w 41"/>
                    <a:gd name="T29" fmla="*/ 28 h 38"/>
                    <a:gd name="T30" fmla="*/ 30 w 41"/>
                    <a:gd name="T31" fmla="*/ 30 h 38"/>
                    <a:gd name="T32" fmla="*/ 30 w 41"/>
                    <a:gd name="T33" fmla="*/ 30 h 38"/>
                    <a:gd name="T34" fmla="*/ 30 w 41"/>
                    <a:gd name="T35" fmla="*/ 30 h 38"/>
                    <a:gd name="T36" fmla="*/ 38 w 41"/>
                    <a:gd name="T37" fmla="*/ 38 h 38"/>
                    <a:gd name="T38" fmla="*/ 38 w 41"/>
                    <a:gd name="T39" fmla="*/ 38 h 38"/>
                    <a:gd name="T40" fmla="*/ 37 w 41"/>
                    <a:gd name="T41" fmla="*/ 28 h 38"/>
                    <a:gd name="T42" fmla="*/ 41 w 41"/>
                    <a:gd name="T43" fmla="*/ 14 h 38"/>
                    <a:gd name="T44" fmla="*/ 41 w 41"/>
                    <a:gd name="T45" fmla="*/ 14 h 38"/>
                    <a:gd name="T46" fmla="*/ 41 w 41"/>
                    <a:gd name="T47" fmla="*/ 14 h 38"/>
                    <a:gd name="T48" fmla="*/ 36 w 41"/>
                    <a:gd name="T49" fmla="*/ 2 h 38"/>
                    <a:gd name="T50" fmla="*/ 36 w 41"/>
                    <a:gd name="T51" fmla="*/ 2 h 38"/>
                    <a:gd name="T52" fmla="*/ 29 w 41"/>
                    <a:gd name="T53" fmla="*/ 8 h 38"/>
                    <a:gd name="T54" fmla="*/ 22 w 41"/>
                    <a:gd name="T55" fmla="*/ 4 h 38"/>
                    <a:gd name="T56" fmla="*/ 14 w 41"/>
                    <a:gd name="T57" fmla="*/ 0 h 38"/>
                    <a:gd name="T58" fmla="*/ 11 w 41"/>
                    <a:gd name="T59" fmla="*/ 0 h 38"/>
                    <a:gd name="T60" fmla="*/ 8 w 41"/>
                    <a:gd name="T61" fmla="*/ 0 h 38"/>
                    <a:gd name="T62" fmla="*/ 6 w 41"/>
                    <a:gd name="T63" fmla="*/ 0 h 38"/>
                    <a:gd name="T64" fmla="*/ 6 w 41"/>
                    <a:gd name="T65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1" h="38">
                      <a:moveTo>
                        <a:pt x="6" y="0"/>
                      </a:moveTo>
                      <a:cubicBezTo>
                        <a:pt x="0" y="7"/>
                        <a:pt x="0" y="14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6" y="21"/>
                        <a:pt x="8" y="20"/>
                        <a:pt x="8" y="17"/>
                      </a:cubicBezTo>
                      <a:cubicBezTo>
                        <a:pt x="7" y="13"/>
                        <a:pt x="8" y="7"/>
                        <a:pt x="12" y="7"/>
                      </a:cubicBezTo>
                      <a:cubicBezTo>
                        <a:pt x="12" y="7"/>
                        <a:pt x="12" y="7"/>
                        <a:pt x="13" y="7"/>
                      </a:cubicBezTo>
                      <a:cubicBezTo>
                        <a:pt x="20" y="9"/>
                        <a:pt x="14" y="15"/>
                        <a:pt x="14" y="19"/>
                      </a:cubicBezTo>
                      <a:cubicBezTo>
                        <a:pt x="13" y="23"/>
                        <a:pt x="8" y="27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4" y="32"/>
                        <a:pt x="15" y="32"/>
                        <a:pt x="16" y="32"/>
                      </a:cubicBezTo>
                      <a:cubicBezTo>
                        <a:pt x="17" y="32"/>
                        <a:pt x="19" y="31"/>
                        <a:pt x="21" y="30"/>
                      </a:cubicBezTo>
                      <a:cubicBezTo>
                        <a:pt x="23" y="29"/>
                        <a:pt x="24" y="28"/>
                        <a:pt x="26" y="28"/>
                      </a:cubicBezTo>
                      <a:cubicBezTo>
                        <a:pt x="27" y="28"/>
                        <a:pt x="29" y="28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3" y="32"/>
                        <a:pt x="35" y="35"/>
                        <a:pt x="38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38" y="35"/>
                        <a:pt x="39" y="31"/>
                        <a:pt x="37" y="28"/>
                      </a:cubicBezTo>
                      <a:cubicBezTo>
                        <a:pt x="31" y="21"/>
                        <a:pt x="35" y="18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41" y="14"/>
                        <a:pt x="41" y="14"/>
                        <a:pt x="41" y="14"/>
                      </a:cubicBezTo>
                      <a:cubicBezTo>
                        <a:pt x="36" y="11"/>
                        <a:pt x="40" y="5"/>
                        <a:pt x="36" y="2"/>
                      </a:cubicBezTo>
                      <a:cubicBezTo>
                        <a:pt x="36" y="2"/>
                        <a:pt x="36" y="2"/>
                        <a:pt x="36" y="2"/>
                      </a:cubicBezTo>
                      <a:cubicBezTo>
                        <a:pt x="34" y="5"/>
                        <a:pt x="32" y="8"/>
                        <a:pt x="29" y="8"/>
                      </a:cubicBezTo>
                      <a:cubicBezTo>
                        <a:pt x="27" y="8"/>
                        <a:pt x="25" y="7"/>
                        <a:pt x="22" y="4"/>
                      </a:cubicBezTo>
                      <a:cubicBezTo>
                        <a:pt x="20" y="1"/>
                        <a:pt x="17" y="0"/>
                        <a:pt x="14" y="0"/>
                      </a:cubicBezTo>
                      <a:cubicBezTo>
                        <a:pt x="13" y="0"/>
                        <a:pt x="12" y="0"/>
                        <a:pt x="11" y="0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6E261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6" name="Freeform 2902"/>
                <p:cNvSpPr/>
                <p:nvPr/>
              </p:nvSpPr>
              <p:spPr bwMode="auto">
                <a:xfrm>
                  <a:off x="3410" y="3766"/>
                  <a:ext cx="62" cy="51"/>
                </a:xfrm>
                <a:custGeom>
                  <a:avLst/>
                  <a:gdLst>
                    <a:gd name="T0" fmla="*/ 45 w 49"/>
                    <a:gd name="T1" fmla="*/ 0 h 40"/>
                    <a:gd name="T2" fmla="*/ 40 w 49"/>
                    <a:gd name="T3" fmla="*/ 2 h 40"/>
                    <a:gd name="T4" fmla="*/ 35 w 49"/>
                    <a:gd name="T5" fmla="*/ 4 h 40"/>
                    <a:gd name="T6" fmla="*/ 32 w 49"/>
                    <a:gd name="T7" fmla="*/ 3 h 40"/>
                    <a:gd name="T8" fmla="*/ 32 w 49"/>
                    <a:gd name="T9" fmla="*/ 3 h 40"/>
                    <a:gd name="T10" fmla="*/ 14 w 49"/>
                    <a:gd name="T11" fmla="*/ 16 h 40"/>
                    <a:gd name="T12" fmla="*/ 14 w 49"/>
                    <a:gd name="T13" fmla="*/ 16 h 40"/>
                    <a:gd name="T14" fmla="*/ 10 w 49"/>
                    <a:gd name="T15" fmla="*/ 25 h 40"/>
                    <a:gd name="T16" fmla="*/ 0 w 49"/>
                    <a:gd name="T17" fmla="*/ 36 h 40"/>
                    <a:gd name="T18" fmla="*/ 0 w 49"/>
                    <a:gd name="T19" fmla="*/ 36 h 40"/>
                    <a:gd name="T20" fmla="*/ 0 w 49"/>
                    <a:gd name="T21" fmla="*/ 36 h 40"/>
                    <a:gd name="T22" fmla="*/ 10 w 49"/>
                    <a:gd name="T23" fmla="*/ 40 h 40"/>
                    <a:gd name="T24" fmla="*/ 20 w 49"/>
                    <a:gd name="T25" fmla="*/ 31 h 40"/>
                    <a:gd name="T26" fmla="*/ 36 w 49"/>
                    <a:gd name="T27" fmla="*/ 16 h 40"/>
                    <a:gd name="T28" fmla="*/ 36 w 49"/>
                    <a:gd name="T29" fmla="*/ 16 h 40"/>
                    <a:gd name="T30" fmla="*/ 37 w 49"/>
                    <a:gd name="T31" fmla="*/ 16 h 40"/>
                    <a:gd name="T32" fmla="*/ 37 w 49"/>
                    <a:gd name="T33" fmla="*/ 16 h 40"/>
                    <a:gd name="T34" fmla="*/ 37 w 49"/>
                    <a:gd name="T35" fmla="*/ 16 h 40"/>
                    <a:gd name="T36" fmla="*/ 37 w 49"/>
                    <a:gd name="T37" fmla="*/ 16 h 40"/>
                    <a:gd name="T38" fmla="*/ 40 w 49"/>
                    <a:gd name="T39" fmla="*/ 16 h 40"/>
                    <a:gd name="T40" fmla="*/ 49 w 49"/>
                    <a:gd name="T41" fmla="*/ 2 h 40"/>
                    <a:gd name="T42" fmla="*/ 49 w 49"/>
                    <a:gd name="T43" fmla="*/ 2 h 40"/>
                    <a:gd name="T44" fmla="*/ 45 w 49"/>
                    <a:gd name="T45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9" h="40">
                      <a:moveTo>
                        <a:pt x="45" y="0"/>
                      </a:moveTo>
                      <a:cubicBezTo>
                        <a:pt x="43" y="0"/>
                        <a:pt x="42" y="1"/>
                        <a:pt x="40" y="2"/>
                      </a:cubicBezTo>
                      <a:cubicBezTo>
                        <a:pt x="38" y="3"/>
                        <a:pt x="36" y="4"/>
                        <a:pt x="35" y="4"/>
                      </a:cubicBezTo>
                      <a:cubicBezTo>
                        <a:pt x="34" y="4"/>
                        <a:pt x="33" y="4"/>
                        <a:pt x="32" y="3"/>
                      </a:cubicBezTo>
                      <a:cubicBezTo>
                        <a:pt x="32" y="3"/>
                        <a:pt x="32" y="3"/>
                        <a:pt x="32" y="3"/>
                      </a:cubicBezTo>
                      <a:cubicBezTo>
                        <a:pt x="24" y="4"/>
                        <a:pt x="17" y="8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20"/>
                        <a:pt x="16" y="23"/>
                        <a:pt x="10" y="25"/>
                      </a:cubicBezTo>
                      <a:cubicBezTo>
                        <a:pt x="5" y="26"/>
                        <a:pt x="0" y="29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4" y="39"/>
                        <a:pt x="7" y="40"/>
                        <a:pt x="10" y="40"/>
                      </a:cubicBezTo>
                      <a:cubicBezTo>
                        <a:pt x="14" y="40"/>
                        <a:pt x="17" y="38"/>
                        <a:pt x="20" y="31"/>
                      </a:cubicBezTo>
                      <a:cubicBezTo>
                        <a:pt x="23" y="25"/>
                        <a:pt x="29" y="20"/>
                        <a:pt x="36" y="16"/>
                      </a:cubicBezTo>
                      <a:cubicBezTo>
                        <a:pt x="36" y="16"/>
                        <a:pt x="36" y="16"/>
                        <a:pt x="36" y="16"/>
                      </a:cubicBezTo>
                      <a:cubicBezTo>
                        <a:pt x="36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8" y="16"/>
                        <a:pt x="39" y="16"/>
                        <a:pt x="40" y="16"/>
                      </a:cubicBezTo>
                      <a:cubicBezTo>
                        <a:pt x="48" y="16"/>
                        <a:pt x="46" y="7"/>
                        <a:pt x="49" y="2"/>
                      </a:cubicBezTo>
                      <a:cubicBezTo>
                        <a:pt x="49" y="2"/>
                        <a:pt x="49" y="2"/>
                        <a:pt x="49" y="2"/>
                      </a:cubicBezTo>
                      <a:cubicBezTo>
                        <a:pt x="48" y="0"/>
                        <a:pt x="46" y="0"/>
                        <a:pt x="45" y="0"/>
                      </a:cubicBezTo>
                    </a:path>
                  </a:pathLst>
                </a:custGeom>
                <a:solidFill>
                  <a:srgbClr val="8A2F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7" name="Freeform 2903"/>
                <p:cNvSpPr/>
                <p:nvPr/>
              </p:nvSpPr>
              <p:spPr bwMode="auto">
                <a:xfrm>
                  <a:off x="3383" y="3779"/>
                  <a:ext cx="47" cy="44"/>
                </a:xfrm>
                <a:custGeom>
                  <a:avLst/>
                  <a:gdLst>
                    <a:gd name="T0" fmla="*/ 22 w 37"/>
                    <a:gd name="T1" fmla="*/ 0 h 35"/>
                    <a:gd name="T2" fmla="*/ 19 w 37"/>
                    <a:gd name="T3" fmla="*/ 1 h 35"/>
                    <a:gd name="T4" fmla="*/ 19 w 37"/>
                    <a:gd name="T5" fmla="*/ 1 h 35"/>
                    <a:gd name="T6" fmla="*/ 14 w 37"/>
                    <a:gd name="T7" fmla="*/ 8 h 35"/>
                    <a:gd name="T8" fmla="*/ 13 w 37"/>
                    <a:gd name="T9" fmla="*/ 15 h 35"/>
                    <a:gd name="T10" fmla="*/ 10 w 37"/>
                    <a:gd name="T11" fmla="*/ 17 h 35"/>
                    <a:gd name="T12" fmla="*/ 7 w 37"/>
                    <a:gd name="T13" fmla="*/ 16 h 35"/>
                    <a:gd name="T14" fmla="*/ 4 w 37"/>
                    <a:gd name="T15" fmla="*/ 16 h 35"/>
                    <a:gd name="T16" fmla="*/ 2 w 37"/>
                    <a:gd name="T17" fmla="*/ 16 h 35"/>
                    <a:gd name="T18" fmla="*/ 2 w 37"/>
                    <a:gd name="T19" fmla="*/ 16 h 35"/>
                    <a:gd name="T20" fmla="*/ 0 w 37"/>
                    <a:gd name="T21" fmla="*/ 34 h 35"/>
                    <a:gd name="T22" fmla="*/ 0 w 37"/>
                    <a:gd name="T23" fmla="*/ 34 h 35"/>
                    <a:gd name="T24" fmla="*/ 0 w 37"/>
                    <a:gd name="T25" fmla="*/ 34 h 35"/>
                    <a:gd name="T26" fmla="*/ 4 w 37"/>
                    <a:gd name="T27" fmla="*/ 35 h 35"/>
                    <a:gd name="T28" fmla="*/ 6 w 37"/>
                    <a:gd name="T29" fmla="*/ 34 h 35"/>
                    <a:gd name="T30" fmla="*/ 12 w 37"/>
                    <a:gd name="T31" fmla="*/ 25 h 35"/>
                    <a:gd name="T32" fmla="*/ 21 w 37"/>
                    <a:gd name="T33" fmla="*/ 26 h 35"/>
                    <a:gd name="T34" fmla="*/ 21 w 37"/>
                    <a:gd name="T35" fmla="*/ 26 h 35"/>
                    <a:gd name="T36" fmla="*/ 31 w 37"/>
                    <a:gd name="T37" fmla="*/ 15 h 35"/>
                    <a:gd name="T38" fmla="*/ 35 w 37"/>
                    <a:gd name="T39" fmla="*/ 6 h 35"/>
                    <a:gd name="T40" fmla="*/ 34 w 37"/>
                    <a:gd name="T41" fmla="*/ 6 h 35"/>
                    <a:gd name="T42" fmla="*/ 28 w 37"/>
                    <a:gd name="T43" fmla="*/ 3 h 35"/>
                    <a:gd name="T44" fmla="*/ 22 w 37"/>
                    <a:gd name="T45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7" h="35">
                      <a:moveTo>
                        <a:pt x="22" y="0"/>
                      </a:moveTo>
                      <a:cubicBezTo>
                        <a:pt x="21" y="0"/>
                        <a:pt x="20" y="0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7" y="3"/>
                        <a:pt x="18" y="7"/>
                        <a:pt x="14" y="8"/>
                      </a:cubicBezTo>
                      <a:cubicBezTo>
                        <a:pt x="2" y="8"/>
                        <a:pt x="14" y="13"/>
                        <a:pt x="13" y="15"/>
                      </a:cubicBezTo>
                      <a:cubicBezTo>
                        <a:pt x="12" y="17"/>
                        <a:pt x="11" y="17"/>
                        <a:pt x="10" y="17"/>
                      </a:cubicBezTo>
                      <a:cubicBezTo>
                        <a:pt x="9" y="17"/>
                        <a:pt x="8" y="17"/>
                        <a:pt x="7" y="16"/>
                      </a:cubicBezTo>
                      <a:cubicBezTo>
                        <a:pt x="6" y="16"/>
                        <a:pt x="5" y="16"/>
                        <a:pt x="4" y="16"/>
                      </a:cubicBezTo>
                      <a:cubicBezTo>
                        <a:pt x="4" y="16"/>
                        <a:pt x="3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4" y="22"/>
                        <a:pt x="0" y="28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4"/>
                        <a:pt x="3" y="35"/>
                        <a:pt x="4" y="35"/>
                      </a:cubicBezTo>
                      <a:cubicBezTo>
                        <a:pt x="5" y="35"/>
                        <a:pt x="5" y="35"/>
                        <a:pt x="6" y="34"/>
                      </a:cubicBezTo>
                      <a:cubicBezTo>
                        <a:pt x="6" y="26"/>
                        <a:pt x="8" y="25"/>
                        <a:pt x="12" y="25"/>
                      </a:cubicBezTo>
                      <a:cubicBezTo>
                        <a:pt x="15" y="25"/>
                        <a:pt x="18" y="26"/>
                        <a:pt x="21" y="26"/>
                      </a:cubicBezTo>
                      <a:cubicBezTo>
                        <a:pt x="21" y="26"/>
                        <a:pt x="21" y="26"/>
                        <a:pt x="21" y="26"/>
                      </a:cubicBezTo>
                      <a:cubicBezTo>
                        <a:pt x="21" y="19"/>
                        <a:pt x="26" y="16"/>
                        <a:pt x="31" y="15"/>
                      </a:cubicBezTo>
                      <a:cubicBezTo>
                        <a:pt x="37" y="13"/>
                        <a:pt x="35" y="10"/>
                        <a:pt x="35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1" y="6"/>
                        <a:pt x="30" y="5"/>
                        <a:pt x="28" y="3"/>
                      </a:cubicBezTo>
                      <a:cubicBezTo>
                        <a:pt x="26" y="2"/>
                        <a:pt x="25" y="0"/>
                        <a:pt x="22" y="0"/>
                      </a:cubicBezTo>
                    </a:path>
                  </a:pathLst>
                </a:custGeom>
                <a:solidFill>
                  <a:srgbClr val="93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8" name="Freeform 2904"/>
                <p:cNvSpPr/>
                <p:nvPr/>
              </p:nvSpPr>
              <p:spPr bwMode="auto">
                <a:xfrm>
                  <a:off x="3492" y="3775"/>
                  <a:ext cx="28" cy="23"/>
                </a:xfrm>
                <a:custGeom>
                  <a:avLst/>
                  <a:gdLst>
                    <a:gd name="T0" fmla="*/ 10 w 22"/>
                    <a:gd name="T1" fmla="*/ 0 h 18"/>
                    <a:gd name="T2" fmla="*/ 8 w 22"/>
                    <a:gd name="T3" fmla="*/ 0 h 18"/>
                    <a:gd name="T4" fmla="*/ 8 w 22"/>
                    <a:gd name="T5" fmla="*/ 8 h 18"/>
                    <a:gd name="T6" fmla="*/ 4 w 22"/>
                    <a:gd name="T7" fmla="*/ 18 h 18"/>
                    <a:gd name="T8" fmla="*/ 4 w 22"/>
                    <a:gd name="T9" fmla="*/ 18 h 18"/>
                    <a:gd name="T10" fmla="*/ 5 w 22"/>
                    <a:gd name="T11" fmla="*/ 18 h 18"/>
                    <a:gd name="T12" fmla="*/ 8 w 22"/>
                    <a:gd name="T13" fmla="*/ 16 h 18"/>
                    <a:gd name="T14" fmla="*/ 11 w 22"/>
                    <a:gd name="T15" fmla="*/ 13 h 18"/>
                    <a:gd name="T16" fmla="*/ 13 w 22"/>
                    <a:gd name="T17" fmla="*/ 14 h 18"/>
                    <a:gd name="T18" fmla="*/ 13 w 22"/>
                    <a:gd name="T19" fmla="*/ 14 h 18"/>
                    <a:gd name="T20" fmla="*/ 20 w 22"/>
                    <a:gd name="T21" fmla="*/ 6 h 18"/>
                    <a:gd name="T22" fmla="*/ 10 w 22"/>
                    <a:gd name="T23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2" h="18">
                      <a:moveTo>
                        <a:pt x="10" y="0"/>
                      </a:moveTo>
                      <a:cubicBezTo>
                        <a:pt x="9" y="0"/>
                        <a:pt x="9" y="0"/>
                        <a:pt x="8" y="0"/>
                      </a:cubicBezTo>
                      <a:cubicBezTo>
                        <a:pt x="0" y="1"/>
                        <a:pt x="6" y="5"/>
                        <a:pt x="8" y="8"/>
                      </a:cubicBezTo>
                      <a:cubicBezTo>
                        <a:pt x="9" y="13"/>
                        <a:pt x="5" y="15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5" y="18"/>
                        <a:pt x="5" y="18"/>
                      </a:cubicBezTo>
                      <a:cubicBezTo>
                        <a:pt x="6" y="18"/>
                        <a:pt x="7" y="17"/>
                        <a:pt x="8" y="16"/>
                      </a:cubicBezTo>
                      <a:cubicBezTo>
                        <a:pt x="9" y="15"/>
                        <a:pt x="10" y="13"/>
                        <a:pt x="11" y="13"/>
                      </a:cubicBezTo>
                      <a:cubicBezTo>
                        <a:pt x="11" y="13"/>
                        <a:pt x="12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8" y="14"/>
                        <a:pt x="22" y="12"/>
                        <a:pt x="20" y="6"/>
                      </a:cubicBezTo>
                      <a:cubicBezTo>
                        <a:pt x="18" y="1"/>
                        <a:pt x="14" y="0"/>
                        <a:pt x="10" y="0"/>
                      </a:cubicBezTo>
                    </a:path>
                  </a:pathLst>
                </a:custGeom>
                <a:solidFill>
                  <a:srgbClr val="6F28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19" name="Freeform 2905"/>
                <p:cNvSpPr/>
                <p:nvPr/>
              </p:nvSpPr>
              <p:spPr bwMode="auto">
                <a:xfrm>
                  <a:off x="3442" y="3787"/>
                  <a:ext cx="23" cy="26"/>
                </a:xfrm>
                <a:custGeom>
                  <a:avLst/>
                  <a:gdLst>
                    <a:gd name="T0" fmla="*/ 11 w 18"/>
                    <a:gd name="T1" fmla="*/ 0 h 21"/>
                    <a:gd name="T2" fmla="*/ 11 w 18"/>
                    <a:gd name="T3" fmla="*/ 0 h 21"/>
                    <a:gd name="T4" fmla="*/ 11 w 18"/>
                    <a:gd name="T5" fmla="*/ 0 h 21"/>
                    <a:gd name="T6" fmla="*/ 10 w 18"/>
                    <a:gd name="T7" fmla="*/ 0 h 21"/>
                    <a:gd name="T8" fmla="*/ 10 w 18"/>
                    <a:gd name="T9" fmla="*/ 1 h 21"/>
                    <a:gd name="T10" fmla="*/ 1 w 18"/>
                    <a:gd name="T11" fmla="*/ 15 h 21"/>
                    <a:gd name="T12" fmla="*/ 0 w 18"/>
                    <a:gd name="T13" fmla="*/ 15 h 21"/>
                    <a:gd name="T14" fmla="*/ 7 w 18"/>
                    <a:gd name="T15" fmla="*/ 21 h 21"/>
                    <a:gd name="T16" fmla="*/ 14 w 18"/>
                    <a:gd name="T17" fmla="*/ 15 h 21"/>
                    <a:gd name="T18" fmla="*/ 11 w 18"/>
                    <a:gd name="T19" fmla="*/ 0 h 21"/>
                    <a:gd name="T20" fmla="*/ 11 w 18"/>
                    <a:gd name="T21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21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8" y="6"/>
                        <a:pt x="11" y="15"/>
                        <a:pt x="1" y="15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3" y="19"/>
                        <a:pt x="5" y="21"/>
                        <a:pt x="7" y="21"/>
                      </a:cubicBezTo>
                      <a:cubicBezTo>
                        <a:pt x="9" y="21"/>
                        <a:pt x="11" y="20"/>
                        <a:pt x="14" y="15"/>
                      </a:cubicBezTo>
                      <a:cubicBezTo>
                        <a:pt x="18" y="8"/>
                        <a:pt x="13" y="5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</a:path>
                  </a:pathLst>
                </a:custGeom>
                <a:solidFill>
                  <a:srgbClr val="8A2F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0" name="Freeform 2906"/>
                <p:cNvSpPr/>
                <p:nvPr/>
              </p:nvSpPr>
              <p:spPr bwMode="auto">
                <a:xfrm>
                  <a:off x="3465" y="3836"/>
                  <a:ext cx="24" cy="12"/>
                </a:xfrm>
                <a:custGeom>
                  <a:avLst/>
                  <a:gdLst>
                    <a:gd name="T0" fmla="*/ 5 w 19"/>
                    <a:gd name="T1" fmla="*/ 0 h 10"/>
                    <a:gd name="T2" fmla="*/ 1 w 19"/>
                    <a:gd name="T3" fmla="*/ 1 h 10"/>
                    <a:gd name="T4" fmla="*/ 3 w 19"/>
                    <a:gd name="T5" fmla="*/ 8 h 10"/>
                    <a:gd name="T6" fmla="*/ 9 w 19"/>
                    <a:gd name="T7" fmla="*/ 10 h 10"/>
                    <a:gd name="T8" fmla="*/ 18 w 19"/>
                    <a:gd name="T9" fmla="*/ 6 h 10"/>
                    <a:gd name="T10" fmla="*/ 17 w 19"/>
                    <a:gd name="T11" fmla="*/ 2 h 10"/>
                    <a:gd name="T12" fmla="*/ 17 w 19"/>
                    <a:gd name="T13" fmla="*/ 2 h 10"/>
                    <a:gd name="T14" fmla="*/ 16 w 19"/>
                    <a:gd name="T15" fmla="*/ 2 h 10"/>
                    <a:gd name="T16" fmla="*/ 11 w 19"/>
                    <a:gd name="T17" fmla="*/ 1 h 10"/>
                    <a:gd name="T18" fmla="*/ 5 w 19"/>
                    <a:gd name="T1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10">
                      <a:moveTo>
                        <a:pt x="5" y="0"/>
                      </a:moveTo>
                      <a:cubicBezTo>
                        <a:pt x="4" y="0"/>
                        <a:pt x="3" y="0"/>
                        <a:pt x="1" y="1"/>
                      </a:cubicBezTo>
                      <a:cubicBezTo>
                        <a:pt x="0" y="5"/>
                        <a:pt x="0" y="7"/>
                        <a:pt x="3" y="8"/>
                      </a:cubicBezTo>
                      <a:cubicBezTo>
                        <a:pt x="5" y="9"/>
                        <a:pt x="7" y="10"/>
                        <a:pt x="9" y="10"/>
                      </a:cubicBezTo>
                      <a:cubicBezTo>
                        <a:pt x="12" y="10"/>
                        <a:pt x="15" y="9"/>
                        <a:pt x="18" y="6"/>
                      </a:cubicBezTo>
                      <a:cubicBezTo>
                        <a:pt x="19" y="5"/>
                        <a:pt x="19" y="2"/>
                        <a:pt x="17" y="2"/>
                      </a:cubicBezTo>
                      <a:cubicBezTo>
                        <a:pt x="17" y="2"/>
                        <a:pt x="17" y="2"/>
                        <a:pt x="17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4" y="2"/>
                        <a:pt x="12" y="1"/>
                        <a:pt x="11" y="1"/>
                      </a:cubicBezTo>
                      <a:cubicBezTo>
                        <a:pt x="9" y="0"/>
                        <a:pt x="7" y="0"/>
                        <a:pt x="5" y="0"/>
                      </a:cubicBezTo>
                    </a:path>
                  </a:pathLst>
                </a:custGeom>
                <a:solidFill>
                  <a:srgbClr val="882A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1" name="Freeform 2907"/>
                <p:cNvSpPr/>
                <p:nvPr/>
              </p:nvSpPr>
              <p:spPr bwMode="auto">
                <a:xfrm>
                  <a:off x="3478" y="3850"/>
                  <a:ext cx="25" cy="9"/>
                </a:xfrm>
                <a:custGeom>
                  <a:avLst/>
                  <a:gdLst>
                    <a:gd name="T0" fmla="*/ 13 w 20"/>
                    <a:gd name="T1" fmla="*/ 0 h 7"/>
                    <a:gd name="T2" fmla="*/ 0 w 20"/>
                    <a:gd name="T3" fmla="*/ 6 h 7"/>
                    <a:gd name="T4" fmla="*/ 10 w 20"/>
                    <a:gd name="T5" fmla="*/ 7 h 7"/>
                    <a:gd name="T6" fmla="*/ 20 w 20"/>
                    <a:gd name="T7" fmla="*/ 2 h 7"/>
                    <a:gd name="T8" fmla="*/ 13 w 20"/>
                    <a:gd name="T9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7">
                      <a:moveTo>
                        <a:pt x="13" y="0"/>
                      </a:moveTo>
                      <a:cubicBezTo>
                        <a:pt x="8" y="0"/>
                        <a:pt x="4" y="4"/>
                        <a:pt x="0" y="6"/>
                      </a:cubicBezTo>
                      <a:cubicBezTo>
                        <a:pt x="3" y="6"/>
                        <a:pt x="7" y="7"/>
                        <a:pt x="10" y="7"/>
                      </a:cubicBezTo>
                      <a:cubicBezTo>
                        <a:pt x="13" y="7"/>
                        <a:pt x="17" y="6"/>
                        <a:pt x="20" y="2"/>
                      </a:cubicBezTo>
                      <a:cubicBezTo>
                        <a:pt x="17" y="0"/>
                        <a:pt x="15" y="0"/>
                        <a:pt x="13" y="0"/>
                      </a:cubicBezTo>
                    </a:path>
                  </a:pathLst>
                </a:custGeom>
                <a:solidFill>
                  <a:srgbClr val="882A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2" name="Freeform 2908"/>
                <p:cNvSpPr/>
                <p:nvPr/>
              </p:nvSpPr>
              <p:spPr bwMode="auto">
                <a:xfrm>
                  <a:off x="3429" y="3821"/>
                  <a:ext cx="8" cy="7"/>
                </a:xfrm>
                <a:custGeom>
                  <a:avLst/>
                  <a:gdLst>
                    <a:gd name="T0" fmla="*/ 4 w 7"/>
                    <a:gd name="T1" fmla="*/ 0 h 6"/>
                    <a:gd name="T2" fmla="*/ 1 w 7"/>
                    <a:gd name="T3" fmla="*/ 2 h 6"/>
                    <a:gd name="T4" fmla="*/ 3 w 7"/>
                    <a:gd name="T5" fmla="*/ 6 h 6"/>
                    <a:gd name="T6" fmla="*/ 6 w 7"/>
                    <a:gd name="T7" fmla="*/ 5 h 6"/>
                    <a:gd name="T8" fmla="*/ 4 w 7"/>
                    <a:gd name="T9" fmla="*/ 0 h 6"/>
                    <a:gd name="T10" fmla="*/ 4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4" y="0"/>
                      </a:move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5"/>
                        <a:pt x="3" y="6"/>
                      </a:cubicBezTo>
                      <a:cubicBezTo>
                        <a:pt x="4" y="6"/>
                        <a:pt x="5" y="6"/>
                        <a:pt x="6" y="5"/>
                      </a:cubicBezTo>
                      <a:cubicBezTo>
                        <a:pt x="7" y="3"/>
                        <a:pt x="6" y="1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</a:path>
                  </a:pathLst>
                </a:custGeom>
                <a:solidFill>
                  <a:srgbClr val="8A2F2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3" name="Freeform 2909"/>
                <p:cNvSpPr/>
                <p:nvPr/>
              </p:nvSpPr>
              <p:spPr bwMode="auto">
                <a:xfrm>
                  <a:off x="3350" y="3755"/>
                  <a:ext cx="57" cy="46"/>
                </a:xfrm>
                <a:custGeom>
                  <a:avLst/>
                  <a:gdLst>
                    <a:gd name="T0" fmla="*/ 10 w 45"/>
                    <a:gd name="T1" fmla="*/ 0 h 36"/>
                    <a:gd name="T2" fmla="*/ 10 w 45"/>
                    <a:gd name="T3" fmla="*/ 0 h 36"/>
                    <a:gd name="T4" fmla="*/ 4 w 45"/>
                    <a:gd name="T5" fmla="*/ 5 h 36"/>
                    <a:gd name="T6" fmla="*/ 9 w 45"/>
                    <a:gd name="T7" fmla="*/ 16 h 36"/>
                    <a:gd name="T8" fmla="*/ 9 w 45"/>
                    <a:gd name="T9" fmla="*/ 16 h 36"/>
                    <a:gd name="T10" fmla="*/ 9 w 45"/>
                    <a:gd name="T11" fmla="*/ 16 h 36"/>
                    <a:gd name="T12" fmla="*/ 10 w 45"/>
                    <a:gd name="T13" fmla="*/ 16 h 36"/>
                    <a:gd name="T14" fmla="*/ 13 w 45"/>
                    <a:gd name="T15" fmla="*/ 15 h 36"/>
                    <a:gd name="T16" fmla="*/ 15 w 45"/>
                    <a:gd name="T17" fmla="*/ 13 h 36"/>
                    <a:gd name="T18" fmla="*/ 17 w 45"/>
                    <a:gd name="T19" fmla="*/ 14 h 36"/>
                    <a:gd name="T20" fmla="*/ 9 w 45"/>
                    <a:gd name="T21" fmla="*/ 26 h 36"/>
                    <a:gd name="T22" fmla="*/ 8 w 45"/>
                    <a:gd name="T23" fmla="*/ 32 h 36"/>
                    <a:gd name="T24" fmla="*/ 15 w 45"/>
                    <a:gd name="T25" fmla="*/ 35 h 36"/>
                    <a:gd name="T26" fmla="*/ 20 w 45"/>
                    <a:gd name="T27" fmla="*/ 35 h 36"/>
                    <a:gd name="T28" fmla="*/ 24 w 45"/>
                    <a:gd name="T29" fmla="*/ 34 h 36"/>
                    <a:gd name="T30" fmla="*/ 28 w 45"/>
                    <a:gd name="T31" fmla="*/ 35 h 36"/>
                    <a:gd name="T32" fmla="*/ 28 w 45"/>
                    <a:gd name="T33" fmla="*/ 35 h 36"/>
                    <a:gd name="T34" fmla="*/ 30 w 45"/>
                    <a:gd name="T35" fmla="*/ 35 h 36"/>
                    <a:gd name="T36" fmla="*/ 33 w 45"/>
                    <a:gd name="T37" fmla="*/ 35 h 36"/>
                    <a:gd name="T38" fmla="*/ 36 w 45"/>
                    <a:gd name="T39" fmla="*/ 36 h 36"/>
                    <a:gd name="T40" fmla="*/ 39 w 45"/>
                    <a:gd name="T41" fmla="*/ 34 h 36"/>
                    <a:gd name="T42" fmla="*/ 40 w 45"/>
                    <a:gd name="T43" fmla="*/ 27 h 36"/>
                    <a:gd name="T44" fmla="*/ 45 w 45"/>
                    <a:gd name="T45" fmla="*/ 20 h 36"/>
                    <a:gd name="T46" fmla="*/ 42 w 45"/>
                    <a:gd name="T47" fmla="*/ 19 h 36"/>
                    <a:gd name="T48" fmla="*/ 42 w 45"/>
                    <a:gd name="T49" fmla="*/ 19 h 36"/>
                    <a:gd name="T50" fmla="*/ 42 w 45"/>
                    <a:gd name="T51" fmla="*/ 19 h 36"/>
                    <a:gd name="T52" fmla="*/ 35 w 45"/>
                    <a:gd name="T53" fmla="*/ 14 h 36"/>
                    <a:gd name="T54" fmla="*/ 32 w 45"/>
                    <a:gd name="T55" fmla="*/ 14 h 36"/>
                    <a:gd name="T56" fmla="*/ 28 w 45"/>
                    <a:gd name="T57" fmla="*/ 14 h 36"/>
                    <a:gd name="T58" fmla="*/ 22 w 45"/>
                    <a:gd name="T59" fmla="*/ 12 h 36"/>
                    <a:gd name="T60" fmla="*/ 29 w 45"/>
                    <a:gd name="T61" fmla="*/ 0 h 36"/>
                    <a:gd name="T62" fmla="*/ 10 w 45"/>
                    <a:gd name="T63" fmla="*/ 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45" h="36"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8" y="2"/>
                        <a:pt x="6" y="4"/>
                        <a:pt x="4" y="5"/>
                      </a:cubicBezTo>
                      <a:cubicBezTo>
                        <a:pt x="9" y="7"/>
                        <a:pt x="5" y="13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2" y="15"/>
                        <a:pt x="13" y="15"/>
                      </a:cubicBezTo>
                      <a:cubicBezTo>
                        <a:pt x="14" y="14"/>
                        <a:pt x="14" y="13"/>
                        <a:pt x="15" y="13"/>
                      </a:cubicBezTo>
                      <a:cubicBezTo>
                        <a:pt x="16" y="13"/>
                        <a:pt x="17" y="13"/>
                        <a:pt x="17" y="14"/>
                      </a:cubicBezTo>
                      <a:cubicBezTo>
                        <a:pt x="16" y="19"/>
                        <a:pt x="13" y="26"/>
                        <a:pt x="9" y="26"/>
                      </a:cubicBezTo>
                      <a:cubicBezTo>
                        <a:pt x="0" y="27"/>
                        <a:pt x="7" y="30"/>
                        <a:pt x="8" y="32"/>
                      </a:cubicBezTo>
                      <a:cubicBezTo>
                        <a:pt x="10" y="35"/>
                        <a:pt x="13" y="35"/>
                        <a:pt x="15" y="35"/>
                      </a:cubicBezTo>
                      <a:cubicBezTo>
                        <a:pt x="17" y="35"/>
                        <a:pt x="18" y="35"/>
                        <a:pt x="20" y="35"/>
                      </a:cubicBezTo>
                      <a:cubicBezTo>
                        <a:pt x="21" y="35"/>
                        <a:pt x="23" y="34"/>
                        <a:pt x="24" y="34"/>
                      </a:cubicBezTo>
                      <a:cubicBezTo>
                        <a:pt x="26" y="34"/>
                        <a:pt x="27" y="35"/>
                        <a:pt x="28" y="35"/>
                      </a:cubicBezTo>
                      <a:cubicBezTo>
                        <a:pt x="28" y="35"/>
                        <a:pt x="28" y="35"/>
                        <a:pt x="28" y="35"/>
                      </a:cubicBezTo>
                      <a:cubicBezTo>
                        <a:pt x="29" y="35"/>
                        <a:pt x="30" y="35"/>
                        <a:pt x="30" y="35"/>
                      </a:cubicBezTo>
                      <a:cubicBezTo>
                        <a:pt x="31" y="35"/>
                        <a:pt x="32" y="35"/>
                        <a:pt x="33" y="35"/>
                      </a:cubicBezTo>
                      <a:cubicBezTo>
                        <a:pt x="34" y="36"/>
                        <a:pt x="35" y="36"/>
                        <a:pt x="36" y="36"/>
                      </a:cubicBezTo>
                      <a:cubicBezTo>
                        <a:pt x="37" y="36"/>
                        <a:pt x="38" y="36"/>
                        <a:pt x="39" y="34"/>
                      </a:cubicBezTo>
                      <a:cubicBezTo>
                        <a:pt x="40" y="32"/>
                        <a:pt x="28" y="27"/>
                        <a:pt x="40" y="27"/>
                      </a:cubicBezTo>
                      <a:cubicBezTo>
                        <a:pt x="44" y="26"/>
                        <a:pt x="43" y="22"/>
                        <a:pt x="45" y="20"/>
                      </a:cubicBezTo>
                      <a:cubicBezTo>
                        <a:pt x="44" y="20"/>
                        <a:pt x="43" y="20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1" y="15"/>
                        <a:pt x="38" y="14"/>
                        <a:pt x="35" y="14"/>
                      </a:cubicBezTo>
                      <a:cubicBezTo>
                        <a:pt x="34" y="14"/>
                        <a:pt x="33" y="14"/>
                        <a:pt x="32" y="14"/>
                      </a:cubicBezTo>
                      <a:cubicBezTo>
                        <a:pt x="31" y="14"/>
                        <a:pt x="29" y="14"/>
                        <a:pt x="28" y="14"/>
                      </a:cubicBezTo>
                      <a:cubicBezTo>
                        <a:pt x="26" y="14"/>
                        <a:pt x="24" y="14"/>
                        <a:pt x="22" y="12"/>
                      </a:cubicBezTo>
                      <a:cubicBezTo>
                        <a:pt x="30" y="11"/>
                        <a:pt x="27" y="4"/>
                        <a:pt x="29" y="0"/>
                      </a:cubicBezTo>
                      <a:cubicBezTo>
                        <a:pt x="23" y="0"/>
                        <a:pt x="17" y="0"/>
                        <a:pt x="10" y="0"/>
                      </a:cubicBezTo>
                    </a:path>
                  </a:pathLst>
                </a:custGeom>
                <a:solidFill>
                  <a:srgbClr val="8C30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4" name="Freeform 2910"/>
                <p:cNvSpPr/>
                <p:nvPr/>
              </p:nvSpPr>
              <p:spPr bwMode="auto">
                <a:xfrm>
                  <a:off x="3312" y="3750"/>
                  <a:ext cx="42" cy="35"/>
                </a:xfrm>
                <a:custGeom>
                  <a:avLst/>
                  <a:gdLst>
                    <a:gd name="T0" fmla="*/ 20 w 33"/>
                    <a:gd name="T1" fmla="*/ 0 h 28"/>
                    <a:gd name="T2" fmla="*/ 20 w 33"/>
                    <a:gd name="T3" fmla="*/ 0 h 28"/>
                    <a:gd name="T4" fmla="*/ 16 w 33"/>
                    <a:gd name="T5" fmla="*/ 3 h 28"/>
                    <a:gd name="T6" fmla="*/ 15 w 33"/>
                    <a:gd name="T7" fmla="*/ 3 h 28"/>
                    <a:gd name="T8" fmla="*/ 15 w 33"/>
                    <a:gd name="T9" fmla="*/ 3 h 28"/>
                    <a:gd name="T10" fmla="*/ 12 w 33"/>
                    <a:gd name="T11" fmla="*/ 2 h 28"/>
                    <a:gd name="T12" fmla="*/ 8 w 33"/>
                    <a:gd name="T13" fmla="*/ 5 h 28"/>
                    <a:gd name="T14" fmla="*/ 8 w 33"/>
                    <a:gd name="T15" fmla="*/ 5 h 28"/>
                    <a:gd name="T16" fmla="*/ 8 w 33"/>
                    <a:gd name="T17" fmla="*/ 5 h 28"/>
                    <a:gd name="T18" fmla="*/ 0 w 33"/>
                    <a:gd name="T19" fmla="*/ 16 h 28"/>
                    <a:gd name="T20" fmla="*/ 0 w 33"/>
                    <a:gd name="T21" fmla="*/ 16 h 28"/>
                    <a:gd name="T22" fmla="*/ 5 w 33"/>
                    <a:gd name="T23" fmla="*/ 22 h 28"/>
                    <a:gd name="T24" fmla="*/ 5 w 33"/>
                    <a:gd name="T25" fmla="*/ 22 h 28"/>
                    <a:gd name="T26" fmla="*/ 7 w 33"/>
                    <a:gd name="T27" fmla="*/ 20 h 28"/>
                    <a:gd name="T28" fmla="*/ 7 w 33"/>
                    <a:gd name="T29" fmla="*/ 20 h 28"/>
                    <a:gd name="T30" fmla="*/ 7 w 33"/>
                    <a:gd name="T31" fmla="*/ 20 h 28"/>
                    <a:gd name="T32" fmla="*/ 7 w 33"/>
                    <a:gd name="T33" fmla="*/ 20 h 28"/>
                    <a:gd name="T34" fmla="*/ 14 w 33"/>
                    <a:gd name="T35" fmla="*/ 19 h 28"/>
                    <a:gd name="T36" fmla="*/ 27 w 33"/>
                    <a:gd name="T37" fmla="*/ 28 h 28"/>
                    <a:gd name="T38" fmla="*/ 27 w 33"/>
                    <a:gd name="T39" fmla="*/ 28 h 28"/>
                    <a:gd name="T40" fmla="*/ 27 w 33"/>
                    <a:gd name="T41" fmla="*/ 28 h 28"/>
                    <a:gd name="T42" fmla="*/ 33 w 33"/>
                    <a:gd name="T43" fmla="*/ 19 h 28"/>
                    <a:gd name="T44" fmla="*/ 33 w 33"/>
                    <a:gd name="T45" fmla="*/ 19 h 28"/>
                    <a:gd name="T46" fmla="*/ 28 w 33"/>
                    <a:gd name="T47" fmla="*/ 12 h 28"/>
                    <a:gd name="T48" fmla="*/ 28 w 33"/>
                    <a:gd name="T49" fmla="*/ 12 h 28"/>
                    <a:gd name="T50" fmla="*/ 28 w 33"/>
                    <a:gd name="T51" fmla="*/ 12 h 28"/>
                    <a:gd name="T52" fmla="*/ 30 w 33"/>
                    <a:gd name="T53" fmla="*/ 0 h 28"/>
                    <a:gd name="T54" fmla="*/ 30 w 33"/>
                    <a:gd name="T55" fmla="*/ 0 h 28"/>
                    <a:gd name="T56" fmla="*/ 20 w 33"/>
                    <a:gd name="T57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33" h="28">
                      <a:moveTo>
                        <a:pt x="20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2"/>
                        <a:pt x="18" y="3"/>
                        <a:pt x="16" y="3"/>
                      </a:cubicBezTo>
                      <a:cubicBezTo>
                        <a:pt x="16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4" y="2"/>
                        <a:pt x="13" y="2"/>
                        <a:pt x="12" y="2"/>
                      </a:cubicBezTo>
                      <a:cubicBezTo>
                        <a:pt x="10" y="2"/>
                        <a:pt x="9" y="3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11" y="12"/>
                        <a:pt x="5" y="14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8"/>
                        <a:pt x="4" y="20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6" y="22"/>
                        <a:pt x="6" y="21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9" y="19"/>
                        <a:pt x="12" y="19"/>
                        <a:pt x="14" y="19"/>
                      </a:cubicBezTo>
                      <a:cubicBezTo>
                        <a:pt x="19" y="19"/>
                        <a:pt x="24" y="22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7" y="28"/>
                        <a:pt x="27" y="28"/>
                        <a:pt x="27" y="28"/>
                      </a:cubicBezTo>
                      <a:cubicBezTo>
                        <a:pt x="29" y="25"/>
                        <a:pt x="31" y="22"/>
                        <a:pt x="33" y="19"/>
                      </a:cubicBezTo>
                      <a:cubicBezTo>
                        <a:pt x="33" y="19"/>
                        <a:pt x="33" y="19"/>
                        <a:pt x="33" y="19"/>
                      </a:cubicBezTo>
                      <a:cubicBezTo>
                        <a:pt x="31" y="17"/>
                        <a:pt x="28" y="16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9" y="8"/>
                        <a:pt x="29" y="4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0"/>
                        <a:pt x="23" y="0"/>
                        <a:pt x="20" y="0"/>
                      </a:cubicBezTo>
                    </a:path>
                  </a:pathLst>
                </a:custGeom>
                <a:solidFill>
                  <a:srgbClr val="A656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5" name="Freeform 2911"/>
                <p:cNvSpPr/>
                <p:nvPr/>
              </p:nvSpPr>
              <p:spPr bwMode="auto">
                <a:xfrm>
                  <a:off x="3321" y="3774"/>
                  <a:ext cx="25" cy="18"/>
                </a:xfrm>
                <a:custGeom>
                  <a:avLst/>
                  <a:gdLst>
                    <a:gd name="T0" fmla="*/ 7 w 20"/>
                    <a:gd name="T1" fmla="*/ 0 h 14"/>
                    <a:gd name="T2" fmla="*/ 0 w 20"/>
                    <a:gd name="T3" fmla="*/ 1 h 14"/>
                    <a:gd name="T4" fmla="*/ 0 w 20"/>
                    <a:gd name="T5" fmla="*/ 1 h 14"/>
                    <a:gd name="T6" fmla="*/ 0 w 20"/>
                    <a:gd name="T7" fmla="*/ 1 h 14"/>
                    <a:gd name="T8" fmla="*/ 19 w 20"/>
                    <a:gd name="T9" fmla="*/ 11 h 14"/>
                    <a:gd name="T10" fmla="*/ 19 w 20"/>
                    <a:gd name="T11" fmla="*/ 11 h 14"/>
                    <a:gd name="T12" fmla="*/ 20 w 20"/>
                    <a:gd name="T13" fmla="*/ 9 h 14"/>
                    <a:gd name="T14" fmla="*/ 20 w 20"/>
                    <a:gd name="T15" fmla="*/ 9 h 14"/>
                    <a:gd name="T16" fmla="*/ 7 w 20"/>
                    <a:gd name="T1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14">
                      <a:moveTo>
                        <a:pt x="7" y="0"/>
                      </a:moveTo>
                      <a:cubicBezTo>
                        <a:pt x="5" y="0"/>
                        <a:pt x="2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14"/>
                        <a:pt x="13" y="7"/>
                        <a:pt x="19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0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7" y="3"/>
                        <a:pt x="12" y="0"/>
                        <a:pt x="7" y="0"/>
                      </a:cubicBezTo>
                    </a:path>
                  </a:pathLst>
                </a:custGeom>
                <a:solidFill>
                  <a:srgbClr val="AC5E6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6" name="Freeform 2912"/>
                <p:cNvSpPr/>
                <p:nvPr/>
              </p:nvSpPr>
              <p:spPr bwMode="auto">
                <a:xfrm>
                  <a:off x="3348" y="3761"/>
                  <a:ext cx="14" cy="14"/>
                </a:xfrm>
                <a:custGeom>
                  <a:avLst/>
                  <a:gdLst>
                    <a:gd name="T0" fmla="*/ 6 w 11"/>
                    <a:gd name="T1" fmla="*/ 0 h 11"/>
                    <a:gd name="T2" fmla="*/ 5 w 11"/>
                    <a:gd name="T3" fmla="*/ 0 h 11"/>
                    <a:gd name="T4" fmla="*/ 5 w 11"/>
                    <a:gd name="T5" fmla="*/ 0 h 11"/>
                    <a:gd name="T6" fmla="*/ 1 w 11"/>
                    <a:gd name="T7" fmla="*/ 3 h 11"/>
                    <a:gd name="T8" fmla="*/ 0 w 11"/>
                    <a:gd name="T9" fmla="*/ 3 h 11"/>
                    <a:gd name="T10" fmla="*/ 0 w 11"/>
                    <a:gd name="T11" fmla="*/ 3 h 11"/>
                    <a:gd name="T12" fmla="*/ 5 w 11"/>
                    <a:gd name="T13" fmla="*/ 10 h 11"/>
                    <a:gd name="T14" fmla="*/ 5 w 11"/>
                    <a:gd name="T15" fmla="*/ 10 h 11"/>
                    <a:gd name="T16" fmla="*/ 9 w 11"/>
                    <a:gd name="T17" fmla="*/ 11 h 11"/>
                    <a:gd name="T18" fmla="*/ 11 w 11"/>
                    <a:gd name="T19" fmla="*/ 11 h 11"/>
                    <a:gd name="T20" fmla="*/ 11 w 11"/>
                    <a:gd name="T21" fmla="*/ 11 h 11"/>
                    <a:gd name="T22" fmla="*/ 6 w 11"/>
                    <a:gd name="T23" fmla="*/ 0 h 11"/>
                    <a:gd name="T24" fmla="*/ 6 w 11"/>
                    <a:gd name="T25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" h="11">
                      <a:moveTo>
                        <a:pt x="6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2"/>
                        <a:pt x="3" y="3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7"/>
                        <a:pt x="3" y="8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7" y="11"/>
                        <a:pt x="8" y="11"/>
                        <a:pt x="9" y="11"/>
                      </a:cubicBezTo>
                      <a:cubicBezTo>
                        <a:pt x="10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7" y="8"/>
                        <a:pt x="11" y="2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</a:path>
                  </a:pathLst>
                </a:custGeom>
                <a:solidFill>
                  <a:srgbClr val="9539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7" name="Freeform 2913"/>
                <p:cNvSpPr/>
                <p:nvPr/>
              </p:nvSpPr>
              <p:spPr bwMode="auto">
                <a:xfrm>
                  <a:off x="4028" y="3880"/>
                  <a:ext cx="22" cy="24"/>
                </a:xfrm>
                <a:custGeom>
                  <a:avLst/>
                  <a:gdLst>
                    <a:gd name="T0" fmla="*/ 9 w 17"/>
                    <a:gd name="T1" fmla="*/ 0 h 19"/>
                    <a:gd name="T2" fmla="*/ 0 w 17"/>
                    <a:gd name="T3" fmla="*/ 5 h 19"/>
                    <a:gd name="T4" fmla="*/ 0 w 17"/>
                    <a:gd name="T5" fmla="*/ 5 h 19"/>
                    <a:gd name="T6" fmla="*/ 9 w 17"/>
                    <a:gd name="T7" fmla="*/ 8 h 19"/>
                    <a:gd name="T8" fmla="*/ 1 w 17"/>
                    <a:gd name="T9" fmla="*/ 14 h 19"/>
                    <a:gd name="T10" fmla="*/ 1 w 17"/>
                    <a:gd name="T11" fmla="*/ 14 h 19"/>
                    <a:gd name="T12" fmla="*/ 4 w 17"/>
                    <a:gd name="T13" fmla="*/ 19 h 19"/>
                    <a:gd name="T14" fmla="*/ 4 w 17"/>
                    <a:gd name="T15" fmla="*/ 19 h 19"/>
                    <a:gd name="T16" fmla="*/ 4 w 17"/>
                    <a:gd name="T17" fmla="*/ 19 h 19"/>
                    <a:gd name="T18" fmla="*/ 17 w 17"/>
                    <a:gd name="T19" fmla="*/ 10 h 19"/>
                    <a:gd name="T20" fmla="*/ 17 w 17"/>
                    <a:gd name="T21" fmla="*/ 10 h 19"/>
                    <a:gd name="T22" fmla="*/ 11 w 17"/>
                    <a:gd name="T23" fmla="*/ 3 h 19"/>
                    <a:gd name="T24" fmla="*/ 12 w 17"/>
                    <a:gd name="T25" fmla="*/ 2 h 19"/>
                    <a:gd name="T26" fmla="*/ 9 w 17"/>
                    <a:gd name="T2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19">
                      <a:moveTo>
                        <a:pt x="9" y="0"/>
                      </a:moveTo>
                      <a:cubicBezTo>
                        <a:pt x="6" y="2"/>
                        <a:pt x="3" y="3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3" y="6"/>
                        <a:pt x="6" y="7"/>
                        <a:pt x="9" y="8"/>
                      </a:cubicBezTo>
                      <a:cubicBezTo>
                        <a:pt x="8" y="13"/>
                        <a:pt x="3" y="11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6"/>
                        <a:pt x="2" y="18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9" y="16"/>
                        <a:pt x="14" y="14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3" y="9"/>
                        <a:pt x="12" y="6"/>
                        <a:pt x="11" y="3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10" y="2"/>
                        <a:pt x="9" y="1"/>
                        <a:pt x="9" y="0"/>
                      </a:cubicBezTo>
                    </a:path>
                  </a:pathLst>
                </a:custGeom>
                <a:solidFill>
                  <a:srgbClr val="8C39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8" name="Freeform 2914"/>
                <p:cNvSpPr/>
                <p:nvPr/>
              </p:nvSpPr>
              <p:spPr bwMode="auto">
                <a:xfrm>
                  <a:off x="4034" y="3891"/>
                  <a:ext cx="20" cy="20"/>
                </a:xfrm>
                <a:custGeom>
                  <a:avLst/>
                  <a:gdLst>
                    <a:gd name="T0" fmla="*/ 16 w 16"/>
                    <a:gd name="T1" fmla="*/ 0 h 16"/>
                    <a:gd name="T2" fmla="*/ 14 w 16"/>
                    <a:gd name="T3" fmla="*/ 1 h 16"/>
                    <a:gd name="T4" fmla="*/ 13 w 16"/>
                    <a:gd name="T5" fmla="*/ 1 h 16"/>
                    <a:gd name="T6" fmla="*/ 0 w 16"/>
                    <a:gd name="T7" fmla="*/ 10 h 16"/>
                    <a:gd name="T8" fmla="*/ 0 w 16"/>
                    <a:gd name="T9" fmla="*/ 10 h 16"/>
                    <a:gd name="T10" fmla="*/ 7 w 16"/>
                    <a:gd name="T11" fmla="*/ 16 h 16"/>
                    <a:gd name="T12" fmla="*/ 10 w 16"/>
                    <a:gd name="T13" fmla="*/ 14 h 16"/>
                    <a:gd name="T14" fmla="*/ 10 w 16"/>
                    <a:gd name="T15" fmla="*/ 14 h 16"/>
                    <a:gd name="T16" fmla="*/ 16 w 16"/>
                    <a:gd name="T17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6">
                      <a:moveTo>
                        <a:pt x="16" y="0"/>
                      </a:moveTo>
                      <a:cubicBezTo>
                        <a:pt x="16" y="1"/>
                        <a:pt x="15" y="1"/>
                        <a:pt x="14" y="1"/>
                      </a:cubicBezTo>
                      <a:cubicBezTo>
                        <a:pt x="14" y="1"/>
                        <a:pt x="13" y="1"/>
                        <a:pt x="13" y="1"/>
                      </a:cubicBezTo>
                      <a:cubicBezTo>
                        <a:pt x="10" y="5"/>
                        <a:pt x="5" y="7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3" y="11"/>
                        <a:pt x="4" y="16"/>
                        <a:pt x="7" y="16"/>
                      </a:cubicBezTo>
                      <a:cubicBezTo>
                        <a:pt x="8" y="16"/>
                        <a:pt x="9" y="15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2" y="9"/>
                        <a:pt x="14" y="5"/>
                        <a:pt x="16" y="0"/>
                      </a:cubicBezTo>
                    </a:path>
                  </a:pathLst>
                </a:custGeom>
                <a:solidFill>
                  <a:srgbClr val="7C31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29" name="Freeform 2915"/>
                <p:cNvSpPr/>
                <p:nvPr/>
              </p:nvSpPr>
              <p:spPr bwMode="auto">
                <a:xfrm>
                  <a:off x="4058" y="3908"/>
                  <a:ext cx="10" cy="10"/>
                </a:xfrm>
                <a:custGeom>
                  <a:avLst/>
                  <a:gdLst>
                    <a:gd name="T0" fmla="*/ 5 w 8"/>
                    <a:gd name="T1" fmla="*/ 0 h 8"/>
                    <a:gd name="T2" fmla="*/ 2 w 8"/>
                    <a:gd name="T3" fmla="*/ 3 h 8"/>
                    <a:gd name="T4" fmla="*/ 2 w 8"/>
                    <a:gd name="T5" fmla="*/ 7 h 8"/>
                    <a:gd name="T6" fmla="*/ 4 w 8"/>
                    <a:gd name="T7" fmla="*/ 8 h 8"/>
                    <a:gd name="T8" fmla="*/ 7 w 8"/>
                    <a:gd name="T9" fmla="*/ 6 h 8"/>
                    <a:gd name="T10" fmla="*/ 7 w 8"/>
                    <a:gd name="T11" fmla="*/ 1 h 8"/>
                    <a:gd name="T12" fmla="*/ 5 w 8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5" y="0"/>
                      </a:moveTo>
                      <a:cubicBezTo>
                        <a:pt x="4" y="0"/>
                        <a:pt x="3" y="2"/>
                        <a:pt x="2" y="3"/>
                      </a:cubicBezTo>
                      <a:cubicBezTo>
                        <a:pt x="0" y="4"/>
                        <a:pt x="0" y="6"/>
                        <a:pt x="2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ubicBezTo>
                        <a:pt x="5" y="8"/>
                        <a:pt x="6" y="7"/>
                        <a:pt x="7" y="6"/>
                      </a:cubicBezTo>
                      <a:cubicBezTo>
                        <a:pt x="7" y="4"/>
                        <a:pt x="8" y="2"/>
                        <a:pt x="7" y="1"/>
                      </a:cubicBezTo>
                      <a:cubicBezTo>
                        <a:pt x="6" y="1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8A3B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0" name="Freeform 2916"/>
                <p:cNvSpPr/>
                <p:nvPr/>
              </p:nvSpPr>
              <p:spPr bwMode="auto">
                <a:xfrm>
                  <a:off x="4040" y="3918"/>
                  <a:ext cx="10" cy="10"/>
                </a:xfrm>
                <a:custGeom>
                  <a:avLst/>
                  <a:gdLst>
                    <a:gd name="T0" fmla="*/ 8 w 8"/>
                    <a:gd name="T1" fmla="*/ 0 h 8"/>
                    <a:gd name="T2" fmla="*/ 2 w 8"/>
                    <a:gd name="T3" fmla="*/ 3 h 8"/>
                    <a:gd name="T4" fmla="*/ 2 w 8"/>
                    <a:gd name="T5" fmla="*/ 3 h 8"/>
                    <a:gd name="T6" fmla="*/ 0 w 8"/>
                    <a:gd name="T7" fmla="*/ 5 h 8"/>
                    <a:gd name="T8" fmla="*/ 0 w 8"/>
                    <a:gd name="T9" fmla="*/ 5 h 8"/>
                    <a:gd name="T10" fmla="*/ 5 w 8"/>
                    <a:gd name="T11" fmla="*/ 8 h 8"/>
                    <a:gd name="T12" fmla="*/ 8 w 8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8" y="0"/>
                      </a:moveTo>
                      <a:cubicBezTo>
                        <a:pt x="6" y="1"/>
                        <a:pt x="4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4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7"/>
                        <a:pt x="4" y="8"/>
                        <a:pt x="5" y="8"/>
                      </a:cubicBezTo>
                      <a:cubicBezTo>
                        <a:pt x="8" y="8"/>
                        <a:pt x="7" y="2"/>
                        <a:pt x="8" y="0"/>
                      </a:cubicBezTo>
                    </a:path>
                  </a:pathLst>
                </a:custGeom>
                <a:solidFill>
                  <a:srgbClr val="8842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1" name="Freeform 2917"/>
                <p:cNvSpPr/>
                <p:nvPr/>
              </p:nvSpPr>
              <p:spPr bwMode="auto">
                <a:xfrm>
                  <a:off x="3964" y="3886"/>
                  <a:ext cx="76" cy="44"/>
                </a:xfrm>
                <a:custGeom>
                  <a:avLst/>
                  <a:gdLst>
                    <a:gd name="T0" fmla="*/ 51 w 60"/>
                    <a:gd name="T1" fmla="*/ 0 h 35"/>
                    <a:gd name="T2" fmla="*/ 48 w 60"/>
                    <a:gd name="T3" fmla="*/ 2 h 35"/>
                    <a:gd name="T4" fmla="*/ 48 w 60"/>
                    <a:gd name="T5" fmla="*/ 2 h 35"/>
                    <a:gd name="T6" fmla="*/ 40 w 60"/>
                    <a:gd name="T7" fmla="*/ 8 h 35"/>
                    <a:gd name="T8" fmla="*/ 36 w 60"/>
                    <a:gd name="T9" fmla="*/ 7 h 35"/>
                    <a:gd name="T10" fmla="*/ 34 w 60"/>
                    <a:gd name="T11" fmla="*/ 7 h 35"/>
                    <a:gd name="T12" fmla="*/ 31 w 60"/>
                    <a:gd name="T13" fmla="*/ 6 h 35"/>
                    <a:gd name="T14" fmla="*/ 22 w 60"/>
                    <a:gd name="T15" fmla="*/ 10 h 35"/>
                    <a:gd name="T16" fmla="*/ 15 w 60"/>
                    <a:gd name="T17" fmla="*/ 5 h 35"/>
                    <a:gd name="T18" fmla="*/ 13 w 60"/>
                    <a:gd name="T19" fmla="*/ 4 h 35"/>
                    <a:gd name="T20" fmla="*/ 10 w 60"/>
                    <a:gd name="T21" fmla="*/ 5 h 35"/>
                    <a:gd name="T22" fmla="*/ 3 w 60"/>
                    <a:gd name="T23" fmla="*/ 20 h 35"/>
                    <a:gd name="T24" fmla="*/ 12 w 60"/>
                    <a:gd name="T25" fmla="*/ 15 h 35"/>
                    <a:gd name="T26" fmla="*/ 17 w 60"/>
                    <a:gd name="T27" fmla="*/ 17 h 35"/>
                    <a:gd name="T28" fmla="*/ 17 w 60"/>
                    <a:gd name="T29" fmla="*/ 17 h 35"/>
                    <a:gd name="T30" fmla="*/ 18 w 60"/>
                    <a:gd name="T31" fmla="*/ 26 h 35"/>
                    <a:gd name="T32" fmla="*/ 21 w 60"/>
                    <a:gd name="T33" fmla="*/ 32 h 35"/>
                    <a:gd name="T34" fmla="*/ 29 w 60"/>
                    <a:gd name="T35" fmla="*/ 29 h 35"/>
                    <a:gd name="T36" fmla="*/ 44 w 60"/>
                    <a:gd name="T37" fmla="*/ 35 h 35"/>
                    <a:gd name="T38" fmla="*/ 44 w 60"/>
                    <a:gd name="T39" fmla="*/ 35 h 35"/>
                    <a:gd name="T40" fmla="*/ 44 w 60"/>
                    <a:gd name="T41" fmla="*/ 35 h 35"/>
                    <a:gd name="T42" fmla="*/ 43 w 60"/>
                    <a:gd name="T43" fmla="*/ 27 h 35"/>
                    <a:gd name="T44" fmla="*/ 43 w 60"/>
                    <a:gd name="T45" fmla="*/ 22 h 35"/>
                    <a:gd name="T46" fmla="*/ 43 w 60"/>
                    <a:gd name="T47" fmla="*/ 22 h 35"/>
                    <a:gd name="T48" fmla="*/ 47 w 60"/>
                    <a:gd name="T49" fmla="*/ 12 h 35"/>
                    <a:gd name="T50" fmla="*/ 52 w 60"/>
                    <a:gd name="T51" fmla="*/ 9 h 35"/>
                    <a:gd name="T52" fmla="*/ 52 w 60"/>
                    <a:gd name="T53" fmla="*/ 9 h 35"/>
                    <a:gd name="T54" fmla="*/ 52 w 60"/>
                    <a:gd name="T55" fmla="*/ 9 h 35"/>
                    <a:gd name="T56" fmla="*/ 60 w 60"/>
                    <a:gd name="T57" fmla="*/ 3 h 35"/>
                    <a:gd name="T58" fmla="*/ 51 w 60"/>
                    <a:gd name="T59" fmla="*/ 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0" h="35">
                      <a:moveTo>
                        <a:pt x="51" y="0"/>
                      </a:moveTo>
                      <a:cubicBezTo>
                        <a:pt x="50" y="1"/>
                        <a:pt x="49" y="1"/>
                        <a:pt x="48" y="2"/>
                      </a:cubicBezTo>
                      <a:cubicBezTo>
                        <a:pt x="48" y="2"/>
                        <a:pt x="48" y="2"/>
                        <a:pt x="48" y="2"/>
                      </a:cubicBezTo>
                      <a:cubicBezTo>
                        <a:pt x="46" y="6"/>
                        <a:pt x="44" y="8"/>
                        <a:pt x="40" y="8"/>
                      </a:cubicBezTo>
                      <a:cubicBezTo>
                        <a:pt x="39" y="8"/>
                        <a:pt x="38" y="7"/>
                        <a:pt x="36" y="7"/>
                      </a:cubicBezTo>
                      <a:cubicBezTo>
                        <a:pt x="35" y="7"/>
                        <a:pt x="35" y="7"/>
                        <a:pt x="34" y="7"/>
                      </a:cubicBezTo>
                      <a:cubicBezTo>
                        <a:pt x="33" y="7"/>
                        <a:pt x="32" y="6"/>
                        <a:pt x="31" y="6"/>
                      </a:cubicBezTo>
                      <a:cubicBezTo>
                        <a:pt x="28" y="8"/>
                        <a:pt x="25" y="10"/>
                        <a:pt x="22" y="10"/>
                      </a:cubicBezTo>
                      <a:cubicBezTo>
                        <a:pt x="20" y="10"/>
                        <a:pt x="18" y="9"/>
                        <a:pt x="15" y="5"/>
                      </a:cubicBezTo>
                      <a:cubicBezTo>
                        <a:pt x="15" y="4"/>
                        <a:pt x="14" y="4"/>
                        <a:pt x="13" y="4"/>
                      </a:cubicBezTo>
                      <a:cubicBezTo>
                        <a:pt x="12" y="4"/>
                        <a:pt x="11" y="5"/>
                        <a:pt x="10" y="5"/>
                      </a:cubicBezTo>
                      <a:cubicBezTo>
                        <a:pt x="11" y="12"/>
                        <a:pt x="0" y="13"/>
                        <a:pt x="3" y="20"/>
                      </a:cubicBezTo>
                      <a:cubicBezTo>
                        <a:pt x="5" y="17"/>
                        <a:pt x="8" y="15"/>
                        <a:pt x="12" y="15"/>
                      </a:cubicBezTo>
                      <a:cubicBezTo>
                        <a:pt x="13" y="15"/>
                        <a:pt x="15" y="15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22" y="19"/>
                        <a:pt x="20" y="23"/>
                        <a:pt x="18" y="26"/>
                      </a:cubicBezTo>
                      <a:cubicBezTo>
                        <a:pt x="15" y="30"/>
                        <a:pt x="19" y="30"/>
                        <a:pt x="21" y="32"/>
                      </a:cubicBezTo>
                      <a:cubicBezTo>
                        <a:pt x="24" y="30"/>
                        <a:pt x="26" y="29"/>
                        <a:pt x="29" y="29"/>
                      </a:cubicBezTo>
                      <a:cubicBezTo>
                        <a:pt x="34" y="29"/>
                        <a:pt x="39" y="32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4" y="35"/>
                        <a:pt x="44" y="35"/>
                        <a:pt x="44" y="35"/>
                      </a:cubicBezTo>
                      <a:cubicBezTo>
                        <a:pt x="45" y="32"/>
                        <a:pt x="47" y="29"/>
                        <a:pt x="43" y="27"/>
                      </a:cubicBezTo>
                      <a:cubicBezTo>
                        <a:pt x="38" y="24"/>
                        <a:pt x="42" y="23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38" y="16"/>
                        <a:pt x="41" y="13"/>
                        <a:pt x="47" y="12"/>
                      </a:cubicBezTo>
                      <a:cubicBezTo>
                        <a:pt x="48" y="10"/>
                        <a:pt x="50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2" y="9"/>
                        <a:pt x="52" y="9"/>
                        <a:pt x="52" y="9"/>
                      </a:cubicBezTo>
                      <a:cubicBezTo>
                        <a:pt x="54" y="6"/>
                        <a:pt x="59" y="8"/>
                        <a:pt x="60" y="3"/>
                      </a:cubicBezTo>
                      <a:cubicBezTo>
                        <a:pt x="57" y="2"/>
                        <a:pt x="54" y="1"/>
                        <a:pt x="51" y="0"/>
                      </a:cubicBezTo>
                    </a:path>
                  </a:pathLst>
                </a:custGeom>
                <a:solidFill>
                  <a:srgbClr val="8A2C2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2" name="Freeform 2918"/>
                <p:cNvSpPr/>
                <p:nvPr/>
              </p:nvSpPr>
              <p:spPr bwMode="auto">
                <a:xfrm>
                  <a:off x="3989" y="3923"/>
                  <a:ext cx="31" cy="11"/>
                </a:xfrm>
                <a:custGeom>
                  <a:avLst/>
                  <a:gdLst>
                    <a:gd name="T0" fmla="*/ 9 w 24"/>
                    <a:gd name="T1" fmla="*/ 0 h 9"/>
                    <a:gd name="T2" fmla="*/ 1 w 24"/>
                    <a:gd name="T3" fmla="*/ 3 h 9"/>
                    <a:gd name="T4" fmla="*/ 1 w 24"/>
                    <a:gd name="T5" fmla="*/ 3 h 9"/>
                    <a:gd name="T6" fmla="*/ 0 w 24"/>
                    <a:gd name="T7" fmla="*/ 5 h 9"/>
                    <a:gd name="T8" fmla="*/ 1 w 24"/>
                    <a:gd name="T9" fmla="*/ 6 h 9"/>
                    <a:gd name="T10" fmla="*/ 1 w 24"/>
                    <a:gd name="T11" fmla="*/ 7 h 9"/>
                    <a:gd name="T12" fmla="*/ 1 w 24"/>
                    <a:gd name="T13" fmla="*/ 7 h 9"/>
                    <a:gd name="T14" fmla="*/ 3 w 24"/>
                    <a:gd name="T15" fmla="*/ 7 h 9"/>
                    <a:gd name="T16" fmla="*/ 7 w 24"/>
                    <a:gd name="T17" fmla="*/ 6 h 9"/>
                    <a:gd name="T18" fmla="*/ 11 w 24"/>
                    <a:gd name="T19" fmla="*/ 6 h 9"/>
                    <a:gd name="T20" fmla="*/ 19 w 24"/>
                    <a:gd name="T21" fmla="*/ 9 h 9"/>
                    <a:gd name="T22" fmla="*/ 19 w 24"/>
                    <a:gd name="T23" fmla="*/ 9 h 9"/>
                    <a:gd name="T24" fmla="*/ 24 w 24"/>
                    <a:gd name="T25" fmla="*/ 6 h 9"/>
                    <a:gd name="T26" fmla="*/ 24 w 24"/>
                    <a:gd name="T27" fmla="*/ 6 h 9"/>
                    <a:gd name="T28" fmla="*/ 9 w 24"/>
                    <a:gd name="T29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4" h="9">
                      <a:moveTo>
                        <a:pt x="9" y="0"/>
                      </a:moveTo>
                      <a:cubicBezTo>
                        <a:pt x="6" y="0"/>
                        <a:pt x="4" y="1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5"/>
                        <a:pt x="0" y="5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3" y="7"/>
                      </a:cubicBezTo>
                      <a:cubicBezTo>
                        <a:pt x="4" y="7"/>
                        <a:pt x="5" y="7"/>
                        <a:pt x="7" y="6"/>
                      </a:cubicBezTo>
                      <a:cubicBezTo>
                        <a:pt x="8" y="6"/>
                        <a:pt x="10" y="6"/>
                        <a:pt x="11" y="6"/>
                      </a:cubicBezTo>
                      <a:cubicBezTo>
                        <a:pt x="14" y="6"/>
                        <a:pt x="16" y="7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20" y="8"/>
                        <a:pt x="22" y="7"/>
                        <a:pt x="24" y="6"/>
                      </a:cubicBezTo>
                      <a:cubicBezTo>
                        <a:pt x="24" y="6"/>
                        <a:pt x="24" y="6"/>
                        <a:pt x="24" y="6"/>
                      </a:cubicBezTo>
                      <a:cubicBezTo>
                        <a:pt x="19" y="3"/>
                        <a:pt x="14" y="0"/>
                        <a:pt x="9" y="0"/>
                      </a:cubicBezTo>
                    </a:path>
                  </a:pathLst>
                </a:custGeom>
                <a:solidFill>
                  <a:srgbClr val="8E37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3" name="Freeform 2919"/>
                <p:cNvSpPr/>
                <p:nvPr/>
              </p:nvSpPr>
              <p:spPr bwMode="auto">
                <a:xfrm>
                  <a:off x="4012" y="3901"/>
                  <a:ext cx="13" cy="13"/>
                </a:xfrm>
                <a:custGeom>
                  <a:avLst/>
                  <a:gdLst>
                    <a:gd name="T0" fmla="*/ 9 w 10"/>
                    <a:gd name="T1" fmla="*/ 0 h 10"/>
                    <a:gd name="T2" fmla="*/ 9 w 10"/>
                    <a:gd name="T3" fmla="*/ 0 h 10"/>
                    <a:gd name="T4" fmla="*/ 5 w 10"/>
                    <a:gd name="T5" fmla="*/ 10 h 10"/>
                    <a:gd name="T6" fmla="*/ 5 w 10"/>
                    <a:gd name="T7" fmla="*/ 10 h 10"/>
                    <a:gd name="T8" fmla="*/ 9 w 10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10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3" y="1"/>
                        <a:pt x="0" y="4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7" y="7"/>
                        <a:pt x="10" y="4"/>
                        <a:pt x="9" y="0"/>
                      </a:cubicBezTo>
                    </a:path>
                  </a:pathLst>
                </a:custGeom>
                <a:solidFill>
                  <a:srgbClr val="94494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4" name="Freeform 2920"/>
                <p:cNvSpPr>
                  <a:spLocks noEditPoints="1"/>
                </p:cNvSpPr>
                <p:nvPr/>
              </p:nvSpPr>
              <p:spPr bwMode="auto">
                <a:xfrm>
                  <a:off x="3425" y="3620"/>
                  <a:ext cx="103" cy="81"/>
                </a:xfrm>
                <a:custGeom>
                  <a:avLst/>
                  <a:gdLst>
                    <a:gd name="T0" fmla="*/ 54 w 82"/>
                    <a:gd name="T1" fmla="*/ 36 h 64"/>
                    <a:gd name="T2" fmla="*/ 54 w 82"/>
                    <a:gd name="T3" fmla="*/ 36 h 64"/>
                    <a:gd name="T4" fmla="*/ 66 w 82"/>
                    <a:gd name="T5" fmla="*/ 0 h 64"/>
                    <a:gd name="T6" fmla="*/ 61 w 82"/>
                    <a:gd name="T7" fmla="*/ 14 h 64"/>
                    <a:gd name="T8" fmla="*/ 57 w 82"/>
                    <a:gd name="T9" fmla="*/ 18 h 64"/>
                    <a:gd name="T10" fmla="*/ 70 w 82"/>
                    <a:gd name="T11" fmla="*/ 31 h 64"/>
                    <a:gd name="T12" fmla="*/ 52 w 82"/>
                    <a:gd name="T13" fmla="*/ 21 h 64"/>
                    <a:gd name="T14" fmla="*/ 52 w 82"/>
                    <a:gd name="T15" fmla="*/ 21 h 64"/>
                    <a:gd name="T16" fmla="*/ 48 w 82"/>
                    <a:gd name="T17" fmla="*/ 21 h 64"/>
                    <a:gd name="T18" fmla="*/ 53 w 82"/>
                    <a:gd name="T19" fmla="*/ 29 h 64"/>
                    <a:gd name="T20" fmla="*/ 55 w 82"/>
                    <a:gd name="T21" fmla="*/ 36 h 64"/>
                    <a:gd name="T22" fmla="*/ 60 w 82"/>
                    <a:gd name="T23" fmla="*/ 35 h 64"/>
                    <a:gd name="T24" fmla="*/ 57 w 82"/>
                    <a:gd name="T25" fmla="*/ 43 h 64"/>
                    <a:gd name="T26" fmla="*/ 53 w 82"/>
                    <a:gd name="T27" fmla="*/ 44 h 64"/>
                    <a:gd name="T28" fmla="*/ 54 w 82"/>
                    <a:gd name="T29" fmla="*/ 36 h 64"/>
                    <a:gd name="T30" fmla="*/ 41 w 82"/>
                    <a:gd name="T31" fmla="*/ 41 h 64"/>
                    <a:gd name="T32" fmla="*/ 37 w 82"/>
                    <a:gd name="T33" fmla="*/ 37 h 64"/>
                    <a:gd name="T34" fmla="*/ 40 w 82"/>
                    <a:gd name="T35" fmla="*/ 37 h 64"/>
                    <a:gd name="T36" fmla="*/ 35 w 82"/>
                    <a:gd name="T37" fmla="*/ 27 h 64"/>
                    <a:gd name="T38" fmla="*/ 30 w 82"/>
                    <a:gd name="T39" fmla="*/ 32 h 64"/>
                    <a:gd name="T40" fmla="*/ 28 w 82"/>
                    <a:gd name="T41" fmla="*/ 28 h 64"/>
                    <a:gd name="T42" fmla="*/ 20 w 82"/>
                    <a:gd name="T43" fmla="*/ 39 h 64"/>
                    <a:gd name="T44" fmla="*/ 0 w 82"/>
                    <a:gd name="T45" fmla="*/ 50 h 64"/>
                    <a:gd name="T46" fmla="*/ 0 w 82"/>
                    <a:gd name="T47" fmla="*/ 50 h 64"/>
                    <a:gd name="T48" fmla="*/ 4 w 82"/>
                    <a:gd name="T49" fmla="*/ 53 h 64"/>
                    <a:gd name="T50" fmla="*/ 8 w 82"/>
                    <a:gd name="T51" fmla="*/ 62 h 64"/>
                    <a:gd name="T52" fmla="*/ 11 w 82"/>
                    <a:gd name="T53" fmla="*/ 62 h 64"/>
                    <a:gd name="T54" fmla="*/ 43 w 82"/>
                    <a:gd name="T55" fmla="*/ 58 h 64"/>
                    <a:gd name="T56" fmla="*/ 52 w 82"/>
                    <a:gd name="T57" fmla="*/ 64 h 64"/>
                    <a:gd name="T58" fmla="*/ 73 w 82"/>
                    <a:gd name="T59" fmla="*/ 42 h 64"/>
                    <a:gd name="T60" fmla="*/ 82 w 82"/>
                    <a:gd name="T61" fmla="*/ 33 h 64"/>
                    <a:gd name="T62" fmla="*/ 67 w 82"/>
                    <a:gd name="T6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2" h="64">
                      <a:moveTo>
                        <a:pt x="54" y="36"/>
                      </a:move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moveTo>
                        <a:pt x="67" y="0"/>
                      </a:moveTo>
                      <a:cubicBezTo>
                        <a:pt x="66" y="0"/>
                        <a:pt x="66" y="0"/>
                        <a:pt x="66" y="0"/>
                      </a:cubicBezTo>
                      <a:cubicBezTo>
                        <a:pt x="60" y="1"/>
                        <a:pt x="65" y="5"/>
                        <a:pt x="64" y="7"/>
                      </a:cubicBezTo>
                      <a:cubicBezTo>
                        <a:pt x="64" y="10"/>
                        <a:pt x="64" y="14"/>
                        <a:pt x="61" y="14"/>
                      </a:cubicBezTo>
                      <a:cubicBezTo>
                        <a:pt x="60" y="14"/>
                        <a:pt x="59" y="13"/>
                        <a:pt x="58" y="13"/>
                      </a:cubicBezTo>
                      <a:cubicBezTo>
                        <a:pt x="57" y="14"/>
                        <a:pt x="57" y="16"/>
                        <a:pt x="57" y="18"/>
                      </a:cubicBezTo>
                      <a:cubicBezTo>
                        <a:pt x="58" y="18"/>
                        <a:pt x="59" y="18"/>
                        <a:pt x="60" y="18"/>
                      </a:cubicBezTo>
                      <a:cubicBezTo>
                        <a:pt x="67" y="18"/>
                        <a:pt x="69" y="23"/>
                        <a:pt x="70" y="31"/>
                      </a:cubicBezTo>
                      <a:cubicBezTo>
                        <a:pt x="70" y="31"/>
                        <a:pt x="69" y="31"/>
                        <a:pt x="69" y="31"/>
                      </a:cubicBezTo>
                      <a:cubicBezTo>
                        <a:pt x="61" y="31"/>
                        <a:pt x="56" y="27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51" y="21"/>
                        <a:pt x="50" y="20"/>
                        <a:pt x="49" y="20"/>
                      </a:cubicBezTo>
                      <a:cubicBezTo>
                        <a:pt x="48" y="20"/>
                        <a:pt x="48" y="21"/>
                        <a:pt x="48" y="21"/>
                      </a:cubicBezTo>
                      <a:cubicBezTo>
                        <a:pt x="47" y="25"/>
                        <a:pt x="50" y="27"/>
                        <a:pt x="53" y="29"/>
                      </a:cubicBezTo>
                      <a:cubicBezTo>
                        <a:pt x="53" y="29"/>
                        <a:pt x="53" y="29"/>
                        <a:pt x="53" y="29"/>
                      </a:cubicBezTo>
                      <a:cubicBezTo>
                        <a:pt x="55" y="31"/>
                        <a:pt x="55" y="33"/>
                        <a:pt x="54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56" y="36"/>
                        <a:pt x="57" y="36"/>
                        <a:pt x="57" y="36"/>
                      </a:cubicBezTo>
                      <a:cubicBezTo>
                        <a:pt x="58" y="35"/>
                        <a:pt x="59" y="35"/>
                        <a:pt x="60" y="35"/>
                      </a:cubicBezTo>
                      <a:cubicBezTo>
                        <a:pt x="60" y="35"/>
                        <a:pt x="61" y="35"/>
                        <a:pt x="62" y="36"/>
                      </a:cubicBezTo>
                      <a:cubicBezTo>
                        <a:pt x="63" y="40"/>
                        <a:pt x="59" y="41"/>
                        <a:pt x="57" y="43"/>
                      </a:cubicBezTo>
                      <a:cubicBezTo>
                        <a:pt x="56" y="44"/>
                        <a:pt x="56" y="45"/>
                        <a:pt x="55" y="45"/>
                      </a:cubicBezTo>
                      <a:cubicBezTo>
                        <a:pt x="54" y="45"/>
                        <a:pt x="54" y="45"/>
                        <a:pt x="53" y="44"/>
                      </a:cubicBezTo>
                      <a:cubicBezTo>
                        <a:pt x="50" y="41"/>
                        <a:pt x="53" y="39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4" y="36"/>
                        <a:pt x="54" y="36"/>
                        <a:pt x="54" y="36"/>
                      </a:cubicBezTo>
                      <a:cubicBezTo>
                        <a:pt x="50" y="39"/>
                        <a:pt x="45" y="41"/>
                        <a:pt x="41" y="41"/>
                      </a:cubicBezTo>
                      <a:cubicBezTo>
                        <a:pt x="38" y="41"/>
                        <a:pt x="35" y="40"/>
                        <a:pt x="33" y="40"/>
                      </a:cubicBezTo>
                      <a:cubicBezTo>
                        <a:pt x="33" y="37"/>
                        <a:pt x="35" y="37"/>
                        <a:pt x="37" y="37"/>
                      </a:cubicBezTo>
                      <a:cubicBezTo>
                        <a:pt x="37" y="37"/>
                        <a:pt x="38" y="37"/>
                        <a:pt x="38" y="37"/>
                      </a:cubicBezTo>
                      <a:cubicBezTo>
                        <a:pt x="39" y="37"/>
                        <a:pt x="40" y="37"/>
                        <a:pt x="40" y="37"/>
                      </a:cubicBezTo>
                      <a:cubicBezTo>
                        <a:pt x="43" y="37"/>
                        <a:pt x="44" y="36"/>
                        <a:pt x="44" y="32"/>
                      </a:cubicBezTo>
                      <a:cubicBezTo>
                        <a:pt x="41" y="32"/>
                        <a:pt x="38" y="27"/>
                        <a:pt x="35" y="27"/>
                      </a:cubicBezTo>
                      <a:cubicBezTo>
                        <a:pt x="34" y="27"/>
                        <a:pt x="32" y="28"/>
                        <a:pt x="30" y="32"/>
                      </a:cubicBezTo>
                      <a:cubicBezTo>
                        <a:pt x="30" y="32"/>
                        <a:pt x="30" y="32"/>
                        <a:pt x="30" y="32"/>
                      </a:cubicBezTo>
                      <a:cubicBezTo>
                        <a:pt x="30" y="32"/>
                        <a:pt x="29" y="29"/>
                        <a:pt x="28" y="28"/>
                      </a:cubicBezTo>
                      <a:cubicBezTo>
                        <a:pt x="28" y="28"/>
                        <a:pt x="28" y="28"/>
                        <a:pt x="28" y="28"/>
                      </a:cubicBezTo>
                      <a:cubicBezTo>
                        <a:pt x="24" y="31"/>
                        <a:pt x="22" y="34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16" y="47"/>
                        <a:pt x="7" y="47"/>
                        <a:pt x="0" y="50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0" y="50"/>
                        <a:pt x="0" y="50"/>
                        <a:pt x="0" y="50"/>
                      </a:cubicBezTo>
                      <a:cubicBezTo>
                        <a:pt x="1" y="51"/>
                        <a:pt x="3" y="52"/>
                        <a:pt x="4" y="53"/>
                      </a:cubicBezTo>
                      <a:cubicBezTo>
                        <a:pt x="4" y="53"/>
                        <a:pt x="4" y="53"/>
                        <a:pt x="4" y="53"/>
                      </a:cubicBezTo>
                      <a:cubicBezTo>
                        <a:pt x="7" y="55"/>
                        <a:pt x="10" y="58"/>
                        <a:pt x="8" y="62"/>
                      </a:cubicBezTo>
                      <a:cubicBezTo>
                        <a:pt x="8" y="62"/>
                        <a:pt x="8" y="62"/>
                        <a:pt x="8" y="62"/>
                      </a:cubicBezTo>
                      <a:cubicBezTo>
                        <a:pt x="8" y="62"/>
                        <a:pt x="8" y="62"/>
                        <a:pt x="8" y="62"/>
                      </a:cubicBezTo>
                      <a:cubicBezTo>
                        <a:pt x="9" y="62"/>
                        <a:pt x="10" y="62"/>
                        <a:pt x="11" y="62"/>
                      </a:cubicBezTo>
                      <a:cubicBezTo>
                        <a:pt x="11" y="62"/>
                        <a:pt x="11" y="62"/>
                        <a:pt x="11" y="62"/>
                      </a:cubicBezTo>
                      <a:cubicBezTo>
                        <a:pt x="22" y="60"/>
                        <a:pt x="33" y="61"/>
                        <a:pt x="43" y="58"/>
                      </a:cubicBezTo>
                      <a:cubicBezTo>
                        <a:pt x="45" y="57"/>
                        <a:pt x="46" y="57"/>
                        <a:pt x="46" y="57"/>
                      </a:cubicBezTo>
                      <a:cubicBezTo>
                        <a:pt x="50" y="57"/>
                        <a:pt x="50" y="61"/>
                        <a:pt x="52" y="64"/>
                      </a:cubicBezTo>
                      <a:cubicBezTo>
                        <a:pt x="52" y="64"/>
                        <a:pt x="52" y="64"/>
                        <a:pt x="52" y="64"/>
                      </a:cubicBezTo>
                      <a:cubicBezTo>
                        <a:pt x="60" y="58"/>
                        <a:pt x="63" y="47"/>
                        <a:pt x="73" y="42"/>
                      </a:cubicBezTo>
                      <a:cubicBezTo>
                        <a:pt x="75" y="38"/>
                        <a:pt x="78" y="35"/>
                        <a:pt x="82" y="33"/>
                      </a:cubicBezTo>
                      <a:cubicBezTo>
                        <a:pt x="82" y="33"/>
                        <a:pt x="82" y="33"/>
                        <a:pt x="82" y="33"/>
                      </a:cubicBezTo>
                      <a:cubicBezTo>
                        <a:pt x="75" y="26"/>
                        <a:pt x="68" y="18"/>
                        <a:pt x="71" y="6"/>
                      </a:cubicBezTo>
                      <a:cubicBezTo>
                        <a:pt x="72" y="3"/>
                        <a:pt x="69" y="0"/>
                        <a:pt x="67" y="0"/>
                      </a:cubicBezTo>
                    </a:path>
                  </a:pathLst>
                </a:custGeom>
                <a:solidFill>
                  <a:srgbClr val="BB58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5" name="Freeform 2921"/>
                <p:cNvSpPr/>
                <p:nvPr/>
              </p:nvSpPr>
              <p:spPr bwMode="auto">
                <a:xfrm>
                  <a:off x="3408" y="3620"/>
                  <a:ext cx="86" cy="52"/>
                </a:xfrm>
                <a:custGeom>
                  <a:avLst/>
                  <a:gdLst>
                    <a:gd name="T0" fmla="*/ 62 w 68"/>
                    <a:gd name="T1" fmla="*/ 0 h 41"/>
                    <a:gd name="T2" fmla="*/ 58 w 68"/>
                    <a:gd name="T3" fmla="*/ 0 h 41"/>
                    <a:gd name="T4" fmla="*/ 37 w 68"/>
                    <a:gd name="T5" fmla="*/ 10 h 41"/>
                    <a:gd name="T6" fmla="*/ 34 w 68"/>
                    <a:gd name="T7" fmla="*/ 10 h 41"/>
                    <a:gd name="T8" fmla="*/ 34 w 68"/>
                    <a:gd name="T9" fmla="*/ 10 h 41"/>
                    <a:gd name="T10" fmla="*/ 17 w 68"/>
                    <a:gd name="T11" fmla="*/ 21 h 41"/>
                    <a:gd name="T12" fmla="*/ 17 w 68"/>
                    <a:gd name="T13" fmla="*/ 21 h 41"/>
                    <a:gd name="T14" fmla="*/ 17 w 68"/>
                    <a:gd name="T15" fmla="*/ 21 h 41"/>
                    <a:gd name="T16" fmla="*/ 17 w 68"/>
                    <a:gd name="T17" fmla="*/ 21 h 41"/>
                    <a:gd name="T18" fmla="*/ 17 w 68"/>
                    <a:gd name="T19" fmla="*/ 21 h 41"/>
                    <a:gd name="T20" fmla="*/ 9 w 68"/>
                    <a:gd name="T21" fmla="*/ 32 h 41"/>
                    <a:gd name="T22" fmla="*/ 4 w 68"/>
                    <a:gd name="T23" fmla="*/ 40 h 41"/>
                    <a:gd name="T24" fmla="*/ 7 w 68"/>
                    <a:gd name="T25" fmla="*/ 41 h 41"/>
                    <a:gd name="T26" fmla="*/ 15 w 68"/>
                    <a:gd name="T27" fmla="*/ 37 h 41"/>
                    <a:gd name="T28" fmla="*/ 24 w 68"/>
                    <a:gd name="T29" fmla="*/ 29 h 41"/>
                    <a:gd name="T30" fmla="*/ 24 w 68"/>
                    <a:gd name="T31" fmla="*/ 29 h 41"/>
                    <a:gd name="T32" fmla="*/ 24 w 68"/>
                    <a:gd name="T33" fmla="*/ 29 h 41"/>
                    <a:gd name="T34" fmla="*/ 32 w 68"/>
                    <a:gd name="T35" fmla="*/ 18 h 41"/>
                    <a:gd name="T36" fmla="*/ 36 w 68"/>
                    <a:gd name="T37" fmla="*/ 16 h 41"/>
                    <a:gd name="T38" fmla="*/ 39 w 68"/>
                    <a:gd name="T39" fmla="*/ 17 h 41"/>
                    <a:gd name="T40" fmla="*/ 37 w 68"/>
                    <a:gd name="T41" fmla="*/ 23 h 41"/>
                    <a:gd name="T42" fmla="*/ 41 w 68"/>
                    <a:gd name="T43" fmla="*/ 28 h 41"/>
                    <a:gd name="T44" fmla="*/ 41 w 68"/>
                    <a:gd name="T45" fmla="*/ 28 h 41"/>
                    <a:gd name="T46" fmla="*/ 41 w 68"/>
                    <a:gd name="T47" fmla="*/ 28 h 41"/>
                    <a:gd name="T48" fmla="*/ 43 w 68"/>
                    <a:gd name="T49" fmla="*/ 32 h 41"/>
                    <a:gd name="T50" fmla="*/ 43 w 68"/>
                    <a:gd name="T51" fmla="*/ 32 h 41"/>
                    <a:gd name="T52" fmla="*/ 48 w 68"/>
                    <a:gd name="T53" fmla="*/ 27 h 41"/>
                    <a:gd name="T54" fmla="*/ 57 w 68"/>
                    <a:gd name="T55" fmla="*/ 32 h 41"/>
                    <a:gd name="T56" fmla="*/ 57 w 68"/>
                    <a:gd name="T57" fmla="*/ 32 h 41"/>
                    <a:gd name="T58" fmla="*/ 66 w 68"/>
                    <a:gd name="T59" fmla="*/ 29 h 41"/>
                    <a:gd name="T60" fmla="*/ 66 w 68"/>
                    <a:gd name="T61" fmla="*/ 29 h 41"/>
                    <a:gd name="T62" fmla="*/ 66 w 68"/>
                    <a:gd name="T63" fmla="*/ 29 h 41"/>
                    <a:gd name="T64" fmla="*/ 61 w 68"/>
                    <a:gd name="T65" fmla="*/ 21 h 41"/>
                    <a:gd name="T66" fmla="*/ 62 w 68"/>
                    <a:gd name="T67" fmla="*/ 20 h 41"/>
                    <a:gd name="T68" fmla="*/ 65 w 68"/>
                    <a:gd name="T69" fmla="*/ 21 h 41"/>
                    <a:gd name="T70" fmla="*/ 65 w 68"/>
                    <a:gd name="T71" fmla="*/ 21 h 41"/>
                    <a:gd name="T72" fmla="*/ 66 w 68"/>
                    <a:gd name="T73" fmla="*/ 19 h 41"/>
                    <a:gd name="T74" fmla="*/ 68 w 68"/>
                    <a:gd name="T75" fmla="*/ 7 h 41"/>
                    <a:gd name="T76" fmla="*/ 68 w 68"/>
                    <a:gd name="T77" fmla="*/ 7 h 41"/>
                    <a:gd name="T78" fmla="*/ 62 w 68"/>
                    <a:gd name="T79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68" h="41">
                      <a:moveTo>
                        <a:pt x="62" y="0"/>
                      </a:moveTo>
                      <a:cubicBezTo>
                        <a:pt x="61" y="0"/>
                        <a:pt x="60" y="0"/>
                        <a:pt x="58" y="0"/>
                      </a:cubicBezTo>
                      <a:cubicBezTo>
                        <a:pt x="50" y="2"/>
                        <a:pt x="45" y="10"/>
                        <a:pt x="37" y="10"/>
                      </a:cubicBezTo>
                      <a:cubicBezTo>
                        <a:pt x="36" y="10"/>
                        <a:pt x="35" y="10"/>
                        <a:pt x="34" y="10"/>
                      </a:cubicBezTo>
                      <a:cubicBezTo>
                        <a:pt x="34" y="10"/>
                        <a:pt x="34" y="10"/>
                        <a:pt x="34" y="10"/>
                      </a:cubicBezTo>
                      <a:cubicBezTo>
                        <a:pt x="27" y="11"/>
                        <a:pt x="17" y="9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17" y="21"/>
                        <a:pt x="17" y="21"/>
                        <a:pt x="17" y="21"/>
                      </a:cubicBezTo>
                      <a:cubicBezTo>
                        <a:pt x="20" y="28"/>
                        <a:pt x="12" y="29"/>
                        <a:pt x="9" y="32"/>
                      </a:cubicBezTo>
                      <a:cubicBezTo>
                        <a:pt x="7" y="35"/>
                        <a:pt x="0" y="35"/>
                        <a:pt x="4" y="40"/>
                      </a:cubicBezTo>
                      <a:cubicBezTo>
                        <a:pt x="5" y="41"/>
                        <a:pt x="6" y="41"/>
                        <a:pt x="7" y="41"/>
                      </a:cubicBezTo>
                      <a:cubicBezTo>
                        <a:pt x="10" y="41"/>
                        <a:pt x="13" y="39"/>
                        <a:pt x="15" y="37"/>
                      </a:cubicBezTo>
                      <a:cubicBezTo>
                        <a:pt x="17" y="33"/>
                        <a:pt x="19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24" y="29"/>
                        <a:pt x="24" y="29"/>
                        <a:pt x="24" y="29"/>
                      </a:cubicBezTo>
                      <a:cubicBezTo>
                        <a:pt x="30" y="28"/>
                        <a:pt x="28" y="21"/>
                        <a:pt x="32" y="18"/>
                      </a:cubicBezTo>
                      <a:cubicBezTo>
                        <a:pt x="33" y="17"/>
                        <a:pt x="35" y="16"/>
                        <a:pt x="36" y="16"/>
                      </a:cubicBezTo>
                      <a:cubicBezTo>
                        <a:pt x="37" y="16"/>
                        <a:pt x="38" y="16"/>
                        <a:pt x="39" y="17"/>
                      </a:cubicBezTo>
                      <a:cubicBezTo>
                        <a:pt x="42" y="20"/>
                        <a:pt x="40" y="20"/>
                        <a:pt x="37" y="23"/>
                      </a:cubicBezTo>
                      <a:cubicBezTo>
                        <a:pt x="33" y="27"/>
                        <a:pt x="40" y="25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2" y="29"/>
                        <a:pt x="43" y="32"/>
                        <a:pt x="43" y="32"/>
                      </a:cubicBezTo>
                      <a:cubicBezTo>
                        <a:pt x="43" y="32"/>
                        <a:pt x="43" y="32"/>
                        <a:pt x="43" y="32"/>
                      </a:cubicBezTo>
                      <a:cubicBezTo>
                        <a:pt x="45" y="28"/>
                        <a:pt x="47" y="27"/>
                        <a:pt x="48" y="27"/>
                      </a:cubicBezTo>
                      <a:cubicBezTo>
                        <a:pt x="51" y="27"/>
                        <a:pt x="54" y="32"/>
                        <a:pt x="57" y="32"/>
                      </a:cubicBezTo>
                      <a:cubicBezTo>
                        <a:pt x="57" y="32"/>
                        <a:pt x="57" y="32"/>
                        <a:pt x="57" y="32"/>
                      </a:cubicBezTo>
                      <a:cubicBezTo>
                        <a:pt x="60" y="31"/>
                        <a:pt x="63" y="30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6" y="29"/>
                        <a:pt x="66" y="29"/>
                        <a:pt x="66" y="29"/>
                      </a:cubicBezTo>
                      <a:cubicBezTo>
                        <a:pt x="63" y="27"/>
                        <a:pt x="60" y="25"/>
                        <a:pt x="61" y="21"/>
                      </a:cubicBezTo>
                      <a:cubicBezTo>
                        <a:pt x="61" y="21"/>
                        <a:pt x="61" y="20"/>
                        <a:pt x="62" y="20"/>
                      </a:cubicBezTo>
                      <a:cubicBezTo>
                        <a:pt x="63" y="20"/>
                        <a:pt x="64" y="21"/>
                        <a:pt x="65" y="21"/>
                      </a:cubicBezTo>
                      <a:cubicBezTo>
                        <a:pt x="65" y="21"/>
                        <a:pt x="65" y="21"/>
                        <a:pt x="65" y="21"/>
                      </a:cubicBezTo>
                      <a:cubicBezTo>
                        <a:pt x="65" y="21"/>
                        <a:pt x="66" y="20"/>
                        <a:pt x="66" y="19"/>
                      </a:cubicBezTo>
                      <a:cubicBezTo>
                        <a:pt x="61" y="14"/>
                        <a:pt x="66" y="11"/>
                        <a:pt x="68" y="7"/>
                      </a:cubicBezTo>
                      <a:cubicBezTo>
                        <a:pt x="68" y="7"/>
                        <a:pt x="68" y="7"/>
                        <a:pt x="68" y="7"/>
                      </a:cubicBezTo>
                      <a:cubicBezTo>
                        <a:pt x="67" y="4"/>
                        <a:pt x="67" y="0"/>
                        <a:pt x="62" y="0"/>
                      </a:cubicBezTo>
                    </a:path>
                  </a:pathLst>
                </a:custGeom>
                <a:solidFill>
                  <a:srgbClr val="BD5C5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6" name="Freeform 2922"/>
                <p:cNvSpPr/>
                <p:nvPr/>
              </p:nvSpPr>
              <p:spPr bwMode="auto">
                <a:xfrm>
                  <a:off x="3417" y="3619"/>
                  <a:ext cx="41" cy="28"/>
                </a:xfrm>
                <a:custGeom>
                  <a:avLst/>
                  <a:gdLst>
                    <a:gd name="T0" fmla="*/ 26 w 32"/>
                    <a:gd name="T1" fmla="*/ 0 h 22"/>
                    <a:gd name="T2" fmla="*/ 20 w 32"/>
                    <a:gd name="T3" fmla="*/ 6 h 22"/>
                    <a:gd name="T4" fmla="*/ 16 w 32"/>
                    <a:gd name="T5" fmla="*/ 8 h 22"/>
                    <a:gd name="T6" fmla="*/ 11 w 32"/>
                    <a:gd name="T7" fmla="*/ 6 h 22"/>
                    <a:gd name="T8" fmla="*/ 11 w 32"/>
                    <a:gd name="T9" fmla="*/ 6 h 22"/>
                    <a:gd name="T10" fmla="*/ 10 w 32"/>
                    <a:gd name="T11" fmla="*/ 6 h 22"/>
                    <a:gd name="T12" fmla="*/ 7 w 32"/>
                    <a:gd name="T13" fmla="*/ 6 h 22"/>
                    <a:gd name="T14" fmla="*/ 5 w 32"/>
                    <a:gd name="T15" fmla="*/ 6 h 22"/>
                    <a:gd name="T16" fmla="*/ 1 w 32"/>
                    <a:gd name="T17" fmla="*/ 9 h 22"/>
                    <a:gd name="T18" fmla="*/ 10 w 32"/>
                    <a:gd name="T19" fmla="*/ 22 h 22"/>
                    <a:gd name="T20" fmla="*/ 10 w 32"/>
                    <a:gd name="T21" fmla="*/ 22 h 22"/>
                    <a:gd name="T22" fmla="*/ 27 w 32"/>
                    <a:gd name="T23" fmla="*/ 11 h 22"/>
                    <a:gd name="T24" fmla="*/ 27 w 32"/>
                    <a:gd name="T25" fmla="*/ 11 h 22"/>
                    <a:gd name="T26" fmla="*/ 29 w 32"/>
                    <a:gd name="T27" fmla="*/ 1 h 22"/>
                    <a:gd name="T28" fmla="*/ 26 w 32"/>
                    <a:gd name="T29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2" h="22">
                      <a:moveTo>
                        <a:pt x="26" y="0"/>
                      </a:moveTo>
                      <a:cubicBezTo>
                        <a:pt x="23" y="0"/>
                        <a:pt x="22" y="3"/>
                        <a:pt x="20" y="6"/>
                      </a:cubicBezTo>
                      <a:cubicBezTo>
                        <a:pt x="19" y="7"/>
                        <a:pt x="17" y="8"/>
                        <a:pt x="16" y="8"/>
                      </a:cubicBezTo>
                      <a:cubicBezTo>
                        <a:pt x="14" y="8"/>
                        <a:pt x="12" y="7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6"/>
                        <a:pt x="8" y="6"/>
                        <a:pt x="7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3" y="6"/>
                        <a:pt x="2" y="6"/>
                        <a:pt x="1" y="9"/>
                      </a:cubicBezTo>
                      <a:cubicBezTo>
                        <a:pt x="0" y="15"/>
                        <a:pt x="5" y="19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10"/>
                        <a:pt x="20" y="12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8" y="8"/>
                        <a:pt x="32" y="4"/>
                        <a:pt x="29" y="1"/>
                      </a:cubicBezTo>
                      <a:cubicBezTo>
                        <a:pt x="28" y="0"/>
                        <a:pt x="27" y="0"/>
                        <a:pt x="26" y="0"/>
                      </a:cubicBezTo>
                    </a:path>
                  </a:pathLst>
                </a:custGeom>
                <a:solidFill>
                  <a:srgbClr val="B653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7" name="Freeform 2923"/>
                <p:cNvSpPr/>
                <p:nvPr/>
              </p:nvSpPr>
              <p:spPr bwMode="auto">
                <a:xfrm>
                  <a:off x="3767" y="3575"/>
                  <a:ext cx="40" cy="29"/>
                </a:xfrm>
                <a:custGeom>
                  <a:avLst/>
                  <a:gdLst>
                    <a:gd name="T0" fmla="*/ 26 w 32"/>
                    <a:gd name="T1" fmla="*/ 0 h 23"/>
                    <a:gd name="T2" fmla="*/ 17 w 32"/>
                    <a:gd name="T3" fmla="*/ 5 h 23"/>
                    <a:gd name="T4" fmla="*/ 16 w 32"/>
                    <a:gd name="T5" fmla="*/ 5 h 23"/>
                    <a:gd name="T6" fmla="*/ 9 w 32"/>
                    <a:gd name="T7" fmla="*/ 3 h 23"/>
                    <a:gd name="T8" fmla="*/ 4 w 32"/>
                    <a:gd name="T9" fmla="*/ 2 h 23"/>
                    <a:gd name="T10" fmla="*/ 0 w 32"/>
                    <a:gd name="T11" fmla="*/ 6 h 23"/>
                    <a:gd name="T12" fmla="*/ 3 w 32"/>
                    <a:gd name="T13" fmla="*/ 6 h 23"/>
                    <a:gd name="T14" fmla="*/ 9 w 32"/>
                    <a:gd name="T15" fmla="*/ 22 h 23"/>
                    <a:gd name="T16" fmla="*/ 9 w 32"/>
                    <a:gd name="T17" fmla="*/ 23 h 23"/>
                    <a:gd name="T18" fmla="*/ 9 w 32"/>
                    <a:gd name="T19" fmla="*/ 23 h 23"/>
                    <a:gd name="T20" fmla="*/ 9 w 32"/>
                    <a:gd name="T21" fmla="*/ 23 h 23"/>
                    <a:gd name="T22" fmla="*/ 18 w 32"/>
                    <a:gd name="T23" fmla="*/ 16 h 23"/>
                    <a:gd name="T24" fmla="*/ 18 w 32"/>
                    <a:gd name="T25" fmla="*/ 16 h 23"/>
                    <a:gd name="T26" fmla="*/ 20 w 32"/>
                    <a:gd name="T27" fmla="*/ 15 h 23"/>
                    <a:gd name="T28" fmla="*/ 29 w 32"/>
                    <a:gd name="T29" fmla="*/ 3 h 23"/>
                    <a:gd name="T30" fmla="*/ 26 w 32"/>
                    <a:gd name="T3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2" h="23">
                      <a:moveTo>
                        <a:pt x="26" y="0"/>
                      </a:moveTo>
                      <a:cubicBezTo>
                        <a:pt x="23" y="0"/>
                        <a:pt x="20" y="4"/>
                        <a:pt x="17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4" y="5"/>
                        <a:pt x="11" y="4"/>
                        <a:pt x="9" y="3"/>
                      </a:cubicBezTo>
                      <a:cubicBezTo>
                        <a:pt x="7" y="3"/>
                        <a:pt x="6" y="2"/>
                        <a:pt x="4" y="2"/>
                      </a:cubicBezTo>
                      <a:cubicBezTo>
                        <a:pt x="3" y="2"/>
                        <a:pt x="1" y="3"/>
                        <a:pt x="0" y="6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15" y="6"/>
                        <a:pt x="14" y="13"/>
                        <a:pt x="9" y="22"/>
                      </a:cubicBezTo>
                      <a:cubicBezTo>
                        <a:pt x="9" y="22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11" y="20"/>
                        <a:pt x="13" y="17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9" y="16"/>
                        <a:pt x="20" y="15"/>
                      </a:cubicBezTo>
                      <a:cubicBezTo>
                        <a:pt x="22" y="10"/>
                        <a:pt x="32" y="9"/>
                        <a:pt x="29" y="3"/>
                      </a:cubicBezTo>
                      <a:cubicBezTo>
                        <a:pt x="28" y="1"/>
                        <a:pt x="27" y="0"/>
                        <a:pt x="26" y="0"/>
                      </a:cubicBezTo>
                    </a:path>
                  </a:pathLst>
                </a:custGeom>
                <a:solidFill>
                  <a:srgbClr val="C9757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8" name="Freeform 2924"/>
                <p:cNvSpPr/>
                <p:nvPr/>
              </p:nvSpPr>
              <p:spPr bwMode="auto">
                <a:xfrm>
                  <a:off x="3781" y="3548"/>
                  <a:ext cx="10" cy="7"/>
                </a:xfrm>
                <a:custGeom>
                  <a:avLst/>
                  <a:gdLst>
                    <a:gd name="T0" fmla="*/ 5 w 8"/>
                    <a:gd name="T1" fmla="*/ 0 h 5"/>
                    <a:gd name="T2" fmla="*/ 2 w 8"/>
                    <a:gd name="T3" fmla="*/ 1 h 5"/>
                    <a:gd name="T4" fmla="*/ 1 w 8"/>
                    <a:gd name="T5" fmla="*/ 5 h 5"/>
                    <a:gd name="T6" fmla="*/ 3 w 8"/>
                    <a:gd name="T7" fmla="*/ 5 h 5"/>
                    <a:gd name="T8" fmla="*/ 5 w 8"/>
                    <a:gd name="T9" fmla="*/ 3 h 5"/>
                    <a:gd name="T10" fmla="*/ 5 w 8"/>
                    <a:gd name="T11" fmla="*/ 0 h 5"/>
                    <a:gd name="T12" fmla="*/ 5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5" y="0"/>
                      </a:moveTo>
                      <a:cubicBezTo>
                        <a:pt x="4" y="0"/>
                        <a:pt x="2" y="1"/>
                        <a:pt x="2" y="1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4" y="5"/>
                        <a:pt x="5" y="4"/>
                        <a:pt x="5" y="3"/>
                      </a:cubicBezTo>
                      <a:cubicBezTo>
                        <a:pt x="6" y="2"/>
                        <a:pt x="8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</a:path>
                  </a:pathLst>
                </a:custGeom>
                <a:solidFill>
                  <a:srgbClr val="C674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39" name="Freeform 2925"/>
                <p:cNvSpPr/>
                <p:nvPr/>
              </p:nvSpPr>
              <p:spPr bwMode="auto">
                <a:xfrm>
                  <a:off x="3330" y="3560"/>
                  <a:ext cx="61" cy="46"/>
                </a:xfrm>
                <a:custGeom>
                  <a:avLst/>
                  <a:gdLst>
                    <a:gd name="T0" fmla="*/ 20 w 48"/>
                    <a:gd name="T1" fmla="*/ 0 h 37"/>
                    <a:gd name="T2" fmla="*/ 17 w 48"/>
                    <a:gd name="T3" fmla="*/ 4 h 37"/>
                    <a:gd name="T4" fmla="*/ 17 w 48"/>
                    <a:gd name="T5" fmla="*/ 4 h 37"/>
                    <a:gd name="T6" fmla="*/ 17 w 48"/>
                    <a:gd name="T7" fmla="*/ 4 h 37"/>
                    <a:gd name="T8" fmla="*/ 17 w 48"/>
                    <a:gd name="T9" fmla="*/ 4 h 37"/>
                    <a:gd name="T10" fmla="*/ 9 w 48"/>
                    <a:gd name="T11" fmla="*/ 13 h 37"/>
                    <a:gd name="T12" fmla="*/ 5 w 48"/>
                    <a:gd name="T13" fmla="*/ 12 h 37"/>
                    <a:gd name="T14" fmla="*/ 5 w 48"/>
                    <a:gd name="T15" fmla="*/ 12 h 37"/>
                    <a:gd name="T16" fmla="*/ 0 w 48"/>
                    <a:gd name="T17" fmla="*/ 19 h 37"/>
                    <a:gd name="T18" fmla="*/ 0 w 48"/>
                    <a:gd name="T19" fmla="*/ 19 h 37"/>
                    <a:gd name="T20" fmla="*/ 0 w 48"/>
                    <a:gd name="T21" fmla="*/ 19 h 37"/>
                    <a:gd name="T22" fmla="*/ 6 w 48"/>
                    <a:gd name="T23" fmla="*/ 30 h 37"/>
                    <a:gd name="T24" fmla="*/ 6 w 48"/>
                    <a:gd name="T25" fmla="*/ 32 h 37"/>
                    <a:gd name="T26" fmla="*/ 8 w 48"/>
                    <a:gd name="T27" fmla="*/ 32 h 37"/>
                    <a:gd name="T28" fmla="*/ 9 w 48"/>
                    <a:gd name="T29" fmla="*/ 32 h 37"/>
                    <a:gd name="T30" fmla="*/ 10 w 48"/>
                    <a:gd name="T31" fmla="*/ 32 h 37"/>
                    <a:gd name="T32" fmla="*/ 10 w 48"/>
                    <a:gd name="T33" fmla="*/ 32 h 37"/>
                    <a:gd name="T34" fmla="*/ 10 w 48"/>
                    <a:gd name="T35" fmla="*/ 32 h 37"/>
                    <a:gd name="T36" fmla="*/ 13 w 48"/>
                    <a:gd name="T37" fmla="*/ 31 h 37"/>
                    <a:gd name="T38" fmla="*/ 19 w 48"/>
                    <a:gd name="T39" fmla="*/ 26 h 37"/>
                    <a:gd name="T40" fmla="*/ 23 w 48"/>
                    <a:gd name="T41" fmla="*/ 28 h 37"/>
                    <a:gd name="T42" fmla="*/ 23 w 48"/>
                    <a:gd name="T43" fmla="*/ 32 h 37"/>
                    <a:gd name="T44" fmla="*/ 22 w 48"/>
                    <a:gd name="T45" fmla="*/ 32 h 37"/>
                    <a:gd name="T46" fmla="*/ 21 w 48"/>
                    <a:gd name="T47" fmla="*/ 32 h 37"/>
                    <a:gd name="T48" fmla="*/ 19 w 48"/>
                    <a:gd name="T49" fmla="*/ 33 h 37"/>
                    <a:gd name="T50" fmla="*/ 20 w 48"/>
                    <a:gd name="T51" fmla="*/ 37 h 37"/>
                    <a:gd name="T52" fmla="*/ 21 w 48"/>
                    <a:gd name="T53" fmla="*/ 37 h 37"/>
                    <a:gd name="T54" fmla="*/ 28 w 48"/>
                    <a:gd name="T55" fmla="*/ 36 h 37"/>
                    <a:gd name="T56" fmla="*/ 35 w 48"/>
                    <a:gd name="T57" fmla="*/ 34 h 37"/>
                    <a:gd name="T58" fmla="*/ 37 w 48"/>
                    <a:gd name="T59" fmla="*/ 34 h 37"/>
                    <a:gd name="T60" fmla="*/ 44 w 48"/>
                    <a:gd name="T61" fmla="*/ 16 h 37"/>
                    <a:gd name="T62" fmla="*/ 28 w 48"/>
                    <a:gd name="T63" fmla="*/ 12 h 37"/>
                    <a:gd name="T64" fmla="*/ 28 w 48"/>
                    <a:gd name="T65" fmla="*/ 12 h 37"/>
                    <a:gd name="T66" fmla="*/ 19 w 48"/>
                    <a:gd name="T67" fmla="*/ 16 h 37"/>
                    <a:gd name="T68" fmla="*/ 23 w 48"/>
                    <a:gd name="T69" fmla="*/ 3 h 37"/>
                    <a:gd name="T70" fmla="*/ 20 w 48"/>
                    <a:gd name="T71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8" h="37">
                      <a:moveTo>
                        <a:pt x="20" y="0"/>
                      </a:moveTo>
                      <a:cubicBezTo>
                        <a:pt x="19" y="0"/>
                        <a:pt x="18" y="3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11"/>
                        <a:pt x="14" y="13"/>
                        <a:pt x="9" y="13"/>
                      </a:cubicBezTo>
                      <a:cubicBezTo>
                        <a:pt x="8" y="13"/>
                        <a:pt x="6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3" y="14"/>
                        <a:pt x="2" y="16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4" y="22"/>
                        <a:pt x="11" y="22"/>
                        <a:pt x="6" y="30"/>
                      </a:cubicBezTo>
                      <a:cubicBezTo>
                        <a:pt x="5" y="32"/>
                        <a:pt x="5" y="32"/>
                        <a:pt x="6" y="32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8" y="32"/>
                        <a:pt x="9" y="32"/>
                        <a:pt x="9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0" y="32"/>
                        <a:pt x="10" y="32"/>
                        <a:pt x="10" y="32"/>
                      </a:cubicBezTo>
                      <a:cubicBezTo>
                        <a:pt x="11" y="32"/>
                        <a:pt x="12" y="31"/>
                        <a:pt x="13" y="31"/>
                      </a:cubicBezTo>
                      <a:cubicBezTo>
                        <a:pt x="15" y="28"/>
                        <a:pt x="17" y="26"/>
                        <a:pt x="19" y="26"/>
                      </a:cubicBezTo>
                      <a:cubicBezTo>
                        <a:pt x="21" y="26"/>
                        <a:pt x="22" y="26"/>
                        <a:pt x="23" y="28"/>
                      </a:cubicBezTo>
                      <a:cubicBezTo>
                        <a:pt x="26" y="32"/>
                        <a:pt x="25" y="32"/>
                        <a:pt x="23" y="32"/>
                      </a:cubicBezTo>
                      <a:cubicBezTo>
                        <a:pt x="23" y="32"/>
                        <a:pt x="22" y="32"/>
                        <a:pt x="22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0" y="32"/>
                        <a:pt x="19" y="32"/>
                        <a:pt x="19" y="33"/>
                      </a:cubicBezTo>
                      <a:cubicBezTo>
                        <a:pt x="18" y="35"/>
                        <a:pt x="18" y="37"/>
                        <a:pt x="20" y="37"/>
                      </a:cubicBezTo>
                      <a:cubicBezTo>
                        <a:pt x="20" y="37"/>
                        <a:pt x="21" y="37"/>
                        <a:pt x="21" y="37"/>
                      </a:cubicBezTo>
                      <a:cubicBezTo>
                        <a:pt x="24" y="37"/>
                        <a:pt x="26" y="36"/>
                        <a:pt x="28" y="36"/>
                      </a:cubicBezTo>
                      <a:cubicBezTo>
                        <a:pt x="30" y="35"/>
                        <a:pt x="33" y="34"/>
                        <a:pt x="35" y="34"/>
                      </a:cubicBezTo>
                      <a:cubicBezTo>
                        <a:pt x="36" y="34"/>
                        <a:pt x="37" y="34"/>
                        <a:pt x="37" y="34"/>
                      </a:cubicBezTo>
                      <a:cubicBezTo>
                        <a:pt x="38" y="28"/>
                        <a:pt x="48" y="22"/>
                        <a:pt x="44" y="16"/>
                      </a:cubicBezTo>
                      <a:cubicBezTo>
                        <a:pt x="42" y="12"/>
                        <a:pt x="33" y="13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5" y="13"/>
                        <a:pt x="22" y="15"/>
                        <a:pt x="19" y="16"/>
                      </a:cubicBezTo>
                      <a:cubicBezTo>
                        <a:pt x="20" y="11"/>
                        <a:pt x="27" y="9"/>
                        <a:pt x="23" y="3"/>
                      </a:cubicBezTo>
                      <a:cubicBezTo>
                        <a:pt x="22" y="0"/>
                        <a:pt x="21" y="0"/>
                        <a:pt x="20" y="0"/>
                      </a:cubicBezTo>
                    </a:path>
                  </a:pathLst>
                </a:custGeom>
                <a:solidFill>
                  <a:srgbClr val="C0686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0" name="Freeform 2926"/>
                <p:cNvSpPr/>
                <p:nvPr/>
              </p:nvSpPr>
              <p:spPr bwMode="auto">
                <a:xfrm>
                  <a:off x="3317" y="3561"/>
                  <a:ext cx="35" cy="21"/>
                </a:xfrm>
                <a:custGeom>
                  <a:avLst/>
                  <a:gdLst>
                    <a:gd name="T0" fmla="*/ 21 w 27"/>
                    <a:gd name="T1" fmla="*/ 0 h 17"/>
                    <a:gd name="T2" fmla="*/ 17 w 27"/>
                    <a:gd name="T3" fmla="*/ 1 h 17"/>
                    <a:gd name="T4" fmla="*/ 12 w 27"/>
                    <a:gd name="T5" fmla="*/ 2 h 17"/>
                    <a:gd name="T6" fmla="*/ 9 w 27"/>
                    <a:gd name="T7" fmla="*/ 1 h 17"/>
                    <a:gd name="T8" fmla="*/ 9 w 27"/>
                    <a:gd name="T9" fmla="*/ 1 h 17"/>
                    <a:gd name="T10" fmla="*/ 0 w 27"/>
                    <a:gd name="T11" fmla="*/ 14 h 17"/>
                    <a:gd name="T12" fmla="*/ 4 w 27"/>
                    <a:gd name="T13" fmla="*/ 17 h 17"/>
                    <a:gd name="T14" fmla="*/ 4 w 27"/>
                    <a:gd name="T15" fmla="*/ 17 h 17"/>
                    <a:gd name="T16" fmla="*/ 4 w 27"/>
                    <a:gd name="T17" fmla="*/ 17 h 17"/>
                    <a:gd name="T18" fmla="*/ 4 w 27"/>
                    <a:gd name="T19" fmla="*/ 17 h 17"/>
                    <a:gd name="T20" fmla="*/ 13 w 27"/>
                    <a:gd name="T21" fmla="*/ 10 h 17"/>
                    <a:gd name="T22" fmla="*/ 13 w 27"/>
                    <a:gd name="T23" fmla="*/ 10 h 17"/>
                    <a:gd name="T24" fmla="*/ 27 w 27"/>
                    <a:gd name="T25" fmla="*/ 3 h 17"/>
                    <a:gd name="T26" fmla="*/ 27 w 27"/>
                    <a:gd name="T27" fmla="*/ 3 h 17"/>
                    <a:gd name="T28" fmla="*/ 27 w 27"/>
                    <a:gd name="T29" fmla="*/ 3 h 17"/>
                    <a:gd name="T30" fmla="*/ 27 w 27"/>
                    <a:gd name="T31" fmla="*/ 3 h 17"/>
                    <a:gd name="T32" fmla="*/ 27 w 27"/>
                    <a:gd name="T33" fmla="*/ 3 h 17"/>
                    <a:gd name="T34" fmla="*/ 27 w 27"/>
                    <a:gd name="T35" fmla="*/ 3 h 17"/>
                    <a:gd name="T36" fmla="*/ 21 w 27"/>
                    <a:gd name="T37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7" h="17">
                      <a:moveTo>
                        <a:pt x="21" y="0"/>
                      </a:moveTo>
                      <a:cubicBezTo>
                        <a:pt x="20" y="0"/>
                        <a:pt x="18" y="1"/>
                        <a:pt x="17" y="1"/>
                      </a:cubicBezTo>
                      <a:cubicBezTo>
                        <a:pt x="15" y="1"/>
                        <a:pt x="14" y="2"/>
                        <a:pt x="12" y="2"/>
                      </a:cubicBezTo>
                      <a:cubicBezTo>
                        <a:pt x="11" y="2"/>
                        <a:pt x="10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5" y="4"/>
                        <a:pt x="5" y="11"/>
                        <a:pt x="0" y="14"/>
                      </a:cubicBezTo>
                      <a:cubicBezTo>
                        <a:pt x="2" y="15"/>
                        <a:pt x="3" y="16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7" y="14"/>
                        <a:pt x="10" y="12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5" y="3"/>
                        <a:pt x="23" y="7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5" y="1"/>
                        <a:pt x="23" y="0"/>
                        <a:pt x="21" y="0"/>
                      </a:cubicBezTo>
                    </a:path>
                  </a:pathLst>
                </a:custGeom>
                <a:solidFill>
                  <a:srgbClr val="B44A4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1" name="Freeform 2927"/>
                <p:cNvSpPr/>
                <p:nvPr/>
              </p:nvSpPr>
              <p:spPr bwMode="auto">
                <a:xfrm>
                  <a:off x="3301" y="3579"/>
                  <a:ext cx="22" cy="26"/>
                </a:xfrm>
                <a:custGeom>
                  <a:avLst/>
                  <a:gdLst>
                    <a:gd name="T0" fmla="*/ 13 w 17"/>
                    <a:gd name="T1" fmla="*/ 0 h 21"/>
                    <a:gd name="T2" fmla="*/ 13 w 17"/>
                    <a:gd name="T3" fmla="*/ 0 h 21"/>
                    <a:gd name="T4" fmla="*/ 8 w 17"/>
                    <a:gd name="T5" fmla="*/ 3 h 21"/>
                    <a:gd name="T6" fmla="*/ 8 w 17"/>
                    <a:gd name="T7" fmla="*/ 3 h 21"/>
                    <a:gd name="T8" fmla="*/ 8 w 17"/>
                    <a:gd name="T9" fmla="*/ 3 h 21"/>
                    <a:gd name="T10" fmla="*/ 0 w 17"/>
                    <a:gd name="T11" fmla="*/ 20 h 21"/>
                    <a:gd name="T12" fmla="*/ 0 w 17"/>
                    <a:gd name="T13" fmla="*/ 20 h 21"/>
                    <a:gd name="T14" fmla="*/ 3 w 17"/>
                    <a:gd name="T15" fmla="*/ 21 h 21"/>
                    <a:gd name="T16" fmla="*/ 5 w 17"/>
                    <a:gd name="T17" fmla="*/ 20 h 21"/>
                    <a:gd name="T18" fmla="*/ 5 w 17"/>
                    <a:gd name="T19" fmla="*/ 20 h 21"/>
                    <a:gd name="T20" fmla="*/ 5 w 17"/>
                    <a:gd name="T21" fmla="*/ 20 h 21"/>
                    <a:gd name="T22" fmla="*/ 17 w 17"/>
                    <a:gd name="T23" fmla="*/ 3 h 21"/>
                    <a:gd name="T24" fmla="*/ 13 w 17"/>
                    <a:gd name="T25" fmla="*/ 0 h 21"/>
                    <a:gd name="T26" fmla="*/ 13 w 17"/>
                    <a:gd name="T27" fmla="*/ 0 h 21"/>
                    <a:gd name="T28" fmla="*/ 13 w 17"/>
                    <a:gd name="T29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1">
                      <a:moveTo>
                        <a:pt x="1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2" y="2"/>
                        <a:pt x="11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4" y="8"/>
                        <a:pt x="1" y="13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1" y="20"/>
                        <a:pt x="2" y="21"/>
                        <a:pt x="3" y="21"/>
                      </a:cubicBezTo>
                      <a:cubicBezTo>
                        <a:pt x="4" y="21"/>
                        <a:pt x="5" y="21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9" y="15"/>
                        <a:pt x="13" y="9"/>
                        <a:pt x="17" y="3"/>
                      </a:cubicBezTo>
                      <a:cubicBezTo>
                        <a:pt x="16" y="2"/>
                        <a:pt x="15" y="1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A84A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2" name="Freeform 2928"/>
                <p:cNvSpPr/>
                <p:nvPr/>
              </p:nvSpPr>
              <p:spPr bwMode="auto">
                <a:xfrm>
                  <a:off x="3254" y="3582"/>
                  <a:ext cx="26" cy="17"/>
                </a:xfrm>
                <a:custGeom>
                  <a:avLst/>
                  <a:gdLst>
                    <a:gd name="T0" fmla="*/ 7 w 20"/>
                    <a:gd name="T1" fmla="*/ 0 h 13"/>
                    <a:gd name="T2" fmla="*/ 1 w 20"/>
                    <a:gd name="T3" fmla="*/ 2 h 13"/>
                    <a:gd name="T4" fmla="*/ 1 w 20"/>
                    <a:gd name="T5" fmla="*/ 2 h 13"/>
                    <a:gd name="T6" fmla="*/ 0 w 20"/>
                    <a:gd name="T7" fmla="*/ 4 h 13"/>
                    <a:gd name="T8" fmla="*/ 0 w 20"/>
                    <a:gd name="T9" fmla="*/ 4 h 13"/>
                    <a:gd name="T10" fmla="*/ 0 w 20"/>
                    <a:gd name="T11" fmla="*/ 4 h 13"/>
                    <a:gd name="T12" fmla="*/ 0 w 20"/>
                    <a:gd name="T13" fmla="*/ 4 h 13"/>
                    <a:gd name="T14" fmla="*/ 13 w 20"/>
                    <a:gd name="T15" fmla="*/ 13 h 13"/>
                    <a:gd name="T16" fmla="*/ 13 w 20"/>
                    <a:gd name="T17" fmla="*/ 13 h 13"/>
                    <a:gd name="T18" fmla="*/ 18 w 20"/>
                    <a:gd name="T19" fmla="*/ 7 h 13"/>
                    <a:gd name="T20" fmla="*/ 18 w 20"/>
                    <a:gd name="T21" fmla="*/ 7 h 13"/>
                    <a:gd name="T22" fmla="*/ 18 w 20"/>
                    <a:gd name="T23" fmla="*/ 1 h 13"/>
                    <a:gd name="T24" fmla="*/ 18 w 20"/>
                    <a:gd name="T25" fmla="*/ 1 h 13"/>
                    <a:gd name="T26" fmla="*/ 17 w 20"/>
                    <a:gd name="T27" fmla="*/ 1 h 13"/>
                    <a:gd name="T28" fmla="*/ 12 w 20"/>
                    <a:gd name="T29" fmla="*/ 0 h 13"/>
                    <a:gd name="T30" fmla="*/ 7 w 20"/>
                    <a:gd name="T3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0" h="13">
                      <a:moveTo>
                        <a:pt x="7" y="0"/>
                      </a:moveTo>
                      <a:cubicBezTo>
                        <a:pt x="5" y="0"/>
                        <a:pt x="3" y="0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11"/>
                        <a:pt x="11" y="7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5" y="12"/>
                        <a:pt x="20" y="11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6" y="5"/>
                        <a:pt x="17" y="3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7" y="1"/>
                        <a:pt x="17" y="1"/>
                      </a:cubicBezTo>
                      <a:cubicBezTo>
                        <a:pt x="15" y="1"/>
                        <a:pt x="14" y="1"/>
                        <a:pt x="12" y="0"/>
                      </a:cubicBezTo>
                      <a:cubicBezTo>
                        <a:pt x="11" y="0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9A3F3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3" name="Freeform 2929"/>
                <p:cNvSpPr/>
                <p:nvPr/>
              </p:nvSpPr>
              <p:spPr bwMode="auto">
                <a:xfrm>
                  <a:off x="3296" y="3572"/>
                  <a:ext cx="21" cy="10"/>
                </a:xfrm>
                <a:custGeom>
                  <a:avLst/>
                  <a:gdLst>
                    <a:gd name="T0" fmla="*/ 9 w 17"/>
                    <a:gd name="T1" fmla="*/ 0 h 8"/>
                    <a:gd name="T2" fmla="*/ 7 w 17"/>
                    <a:gd name="T3" fmla="*/ 0 h 8"/>
                    <a:gd name="T4" fmla="*/ 5 w 17"/>
                    <a:gd name="T5" fmla="*/ 0 h 8"/>
                    <a:gd name="T6" fmla="*/ 5 w 17"/>
                    <a:gd name="T7" fmla="*/ 0 h 8"/>
                    <a:gd name="T8" fmla="*/ 5 w 17"/>
                    <a:gd name="T9" fmla="*/ 0 h 8"/>
                    <a:gd name="T10" fmla="*/ 5 w 17"/>
                    <a:gd name="T11" fmla="*/ 8 h 8"/>
                    <a:gd name="T12" fmla="*/ 8 w 17"/>
                    <a:gd name="T13" fmla="*/ 8 h 8"/>
                    <a:gd name="T14" fmla="*/ 10 w 17"/>
                    <a:gd name="T15" fmla="*/ 7 h 8"/>
                    <a:gd name="T16" fmla="*/ 12 w 17"/>
                    <a:gd name="T17" fmla="*/ 8 h 8"/>
                    <a:gd name="T18" fmla="*/ 12 w 17"/>
                    <a:gd name="T19" fmla="*/ 8 h 8"/>
                    <a:gd name="T20" fmla="*/ 12 w 17"/>
                    <a:gd name="T21" fmla="*/ 8 h 8"/>
                    <a:gd name="T22" fmla="*/ 17 w 17"/>
                    <a:gd name="T23" fmla="*/ 5 h 8"/>
                    <a:gd name="T24" fmla="*/ 17 w 17"/>
                    <a:gd name="T25" fmla="*/ 5 h 8"/>
                    <a:gd name="T26" fmla="*/ 9 w 17"/>
                    <a:gd name="T27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" h="8">
                      <a:moveTo>
                        <a:pt x="9" y="0"/>
                      </a:moveTo>
                      <a:cubicBezTo>
                        <a:pt x="8" y="0"/>
                        <a:pt x="8" y="0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0" y="7"/>
                        <a:pt x="2" y="8"/>
                        <a:pt x="5" y="8"/>
                      </a:cubicBezTo>
                      <a:cubicBezTo>
                        <a:pt x="6" y="8"/>
                        <a:pt x="7" y="8"/>
                        <a:pt x="8" y="8"/>
                      </a:cubicBezTo>
                      <a:cubicBezTo>
                        <a:pt x="8" y="8"/>
                        <a:pt x="9" y="7"/>
                        <a:pt x="10" y="7"/>
                      </a:cubicBezTo>
                      <a:cubicBezTo>
                        <a:pt x="11" y="7"/>
                        <a:pt x="11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5" y="8"/>
                        <a:pt x="16" y="7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0"/>
                        <a:pt x="13" y="0"/>
                        <a:pt x="9" y="0"/>
                      </a:cubicBezTo>
                    </a:path>
                  </a:pathLst>
                </a:custGeom>
                <a:solidFill>
                  <a:srgbClr val="C369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4" name="Freeform 2930"/>
                <p:cNvSpPr/>
                <p:nvPr/>
              </p:nvSpPr>
              <p:spPr bwMode="auto">
                <a:xfrm>
                  <a:off x="3652" y="3891"/>
                  <a:ext cx="72" cy="29"/>
                </a:xfrm>
                <a:custGeom>
                  <a:avLst/>
                  <a:gdLst>
                    <a:gd name="T0" fmla="*/ 32 w 57"/>
                    <a:gd name="T1" fmla="*/ 0 h 23"/>
                    <a:gd name="T2" fmla="*/ 29 w 57"/>
                    <a:gd name="T3" fmla="*/ 0 h 23"/>
                    <a:gd name="T4" fmla="*/ 29 w 57"/>
                    <a:gd name="T5" fmla="*/ 0 h 23"/>
                    <a:gd name="T6" fmla="*/ 24 w 57"/>
                    <a:gd name="T7" fmla="*/ 3 h 23"/>
                    <a:gd name="T8" fmla="*/ 24 w 57"/>
                    <a:gd name="T9" fmla="*/ 3 h 23"/>
                    <a:gd name="T10" fmla="*/ 24 w 57"/>
                    <a:gd name="T11" fmla="*/ 3 h 23"/>
                    <a:gd name="T12" fmla="*/ 15 w 57"/>
                    <a:gd name="T13" fmla="*/ 9 h 23"/>
                    <a:gd name="T14" fmla="*/ 9 w 57"/>
                    <a:gd name="T15" fmla="*/ 6 h 23"/>
                    <a:gd name="T16" fmla="*/ 9 w 57"/>
                    <a:gd name="T17" fmla="*/ 6 h 23"/>
                    <a:gd name="T18" fmla="*/ 9 w 57"/>
                    <a:gd name="T19" fmla="*/ 6 h 23"/>
                    <a:gd name="T20" fmla="*/ 9 w 57"/>
                    <a:gd name="T21" fmla="*/ 6 h 23"/>
                    <a:gd name="T22" fmla="*/ 0 w 57"/>
                    <a:gd name="T23" fmla="*/ 10 h 23"/>
                    <a:gd name="T24" fmla="*/ 1 w 57"/>
                    <a:gd name="T25" fmla="*/ 13 h 23"/>
                    <a:gd name="T26" fmla="*/ 1 w 57"/>
                    <a:gd name="T27" fmla="*/ 13 h 23"/>
                    <a:gd name="T28" fmla="*/ 3 w 57"/>
                    <a:gd name="T29" fmla="*/ 15 h 23"/>
                    <a:gd name="T30" fmla="*/ 3 w 57"/>
                    <a:gd name="T31" fmla="*/ 15 h 23"/>
                    <a:gd name="T32" fmla="*/ 3 w 57"/>
                    <a:gd name="T33" fmla="*/ 15 h 23"/>
                    <a:gd name="T34" fmla="*/ 9 w 57"/>
                    <a:gd name="T35" fmla="*/ 23 h 23"/>
                    <a:gd name="T36" fmla="*/ 17 w 57"/>
                    <a:gd name="T37" fmla="*/ 22 h 23"/>
                    <a:gd name="T38" fmla="*/ 20 w 57"/>
                    <a:gd name="T39" fmla="*/ 21 h 23"/>
                    <a:gd name="T40" fmla="*/ 51 w 57"/>
                    <a:gd name="T41" fmla="*/ 13 h 23"/>
                    <a:gd name="T42" fmla="*/ 52 w 57"/>
                    <a:gd name="T43" fmla="*/ 13 h 23"/>
                    <a:gd name="T44" fmla="*/ 57 w 57"/>
                    <a:gd name="T45" fmla="*/ 15 h 23"/>
                    <a:gd name="T46" fmla="*/ 46 w 57"/>
                    <a:gd name="T47" fmla="*/ 4 h 23"/>
                    <a:gd name="T48" fmla="*/ 32 w 57"/>
                    <a:gd name="T49" fmla="*/ 0 h 23"/>
                    <a:gd name="T50" fmla="*/ 32 w 57"/>
                    <a:gd name="T51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7" h="23">
                      <a:moveTo>
                        <a:pt x="32" y="0"/>
                      </a:moveTo>
                      <a:cubicBezTo>
                        <a:pt x="31" y="0"/>
                        <a:pt x="30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7" y="2"/>
                        <a:pt x="26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1" y="6"/>
                        <a:pt x="18" y="9"/>
                        <a:pt x="15" y="9"/>
                      </a:cubicBezTo>
                      <a:cubicBezTo>
                        <a:pt x="13" y="9"/>
                        <a:pt x="11" y="8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6" y="7"/>
                        <a:pt x="3" y="8"/>
                        <a:pt x="0" y="10"/>
                      </a:cubicBezTo>
                      <a:cubicBezTo>
                        <a:pt x="0" y="11"/>
                        <a:pt x="0" y="12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2" y="14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9" y="15"/>
                        <a:pt x="10" y="18"/>
                        <a:pt x="9" y="23"/>
                      </a:cubicBezTo>
                      <a:cubicBezTo>
                        <a:pt x="12" y="22"/>
                        <a:pt x="14" y="22"/>
                        <a:pt x="17" y="22"/>
                      </a:cubicBezTo>
                      <a:cubicBezTo>
                        <a:pt x="18" y="21"/>
                        <a:pt x="19" y="21"/>
                        <a:pt x="20" y="21"/>
                      </a:cubicBezTo>
                      <a:cubicBezTo>
                        <a:pt x="29" y="15"/>
                        <a:pt x="33" y="14"/>
                        <a:pt x="51" y="13"/>
                      </a:cubicBezTo>
                      <a:cubicBezTo>
                        <a:pt x="51" y="13"/>
                        <a:pt x="52" y="13"/>
                        <a:pt x="52" y="13"/>
                      </a:cubicBezTo>
                      <a:cubicBezTo>
                        <a:pt x="54" y="13"/>
                        <a:pt x="56" y="14"/>
                        <a:pt x="57" y="15"/>
                      </a:cubicBezTo>
                      <a:cubicBezTo>
                        <a:pt x="57" y="8"/>
                        <a:pt x="52" y="5"/>
                        <a:pt x="46" y="4"/>
                      </a:cubicBezTo>
                      <a:cubicBezTo>
                        <a:pt x="40" y="4"/>
                        <a:pt x="36" y="3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</a:path>
                  </a:pathLst>
                </a:custGeom>
                <a:solidFill>
                  <a:srgbClr val="882C2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5" name="Freeform 2931"/>
                <p:cNvSpPr/>
                <p:nvPr/>
              </p:nvSpPr>
              <p:spPr bwMode="auto">
                <a:xfrm>
                  <a:off x="3624" y="3915"/>
                  <a:ext cx="34" cy="28"/>
                </a:xfrm>
                <a:custGeom>
                  <a:avLst/>
                  <a:gdLst>
                    <a:gd name="T0" fmla="*/ 12 w 27"/>
                    <a:gd name="T1" fmla="*/ 0 h 22"/>
                    <a:gd name="T2" fmla="*/ 12 w 27"/>
                    <a:gd name="T3" fmla="*/ 0 h 22"/>
                    <a:gd name="T4" fmla="*/ 3 w 27"/>
                    <a:gd name="T5" fmla="*/ 4 h 22"/>
                    <a:gd name="T6" fmla="*/ 3 w 27"/>
                    <a:gd name="T7" fmla="*/ 4 h 22"/>
                    <a:gd name="T8" fmla="*/ 0 w 27"/>
                    <a:gd name="T9" fmla="*/ 8 h 22"/>
                    <a:gd name="T10" fmla="*/ 0 w 27"/>
                    <a:gd name="T11" fmla="*/ 8 h 22"/>
                    <a:gd name="T12" fmla="*/ 0 w 27"/>
                    <a:gd name="T13" fmla="*/ 8 h 22"/>
                    <a:gd name="T14" fmla="*/ 8 w 27"/>
                    <a:gd name="T15" fmla="*/ 16 h 22"/>
                    <a:gd name="T16" fmla="*/ 8 w 27"/>
                    <a:gd name="T17" fmla="*/ 16 h 22"/>
                    <a:gd name="T18" fmla="*/ 8 w 27"/>
                    <a:gd name="T19" fmla="*/ 16 h 22"/>
                    <a:gd name="T20" fmla="*/ 13 w 27"/>
                    <a:gd name="T21" fmla="*/ 18 h 22"/>
                    <a:gd name="T22" fmla="*/ 15 w 27"/>
                    <a:gd name="T23" fmla="*/ 18 h 22"/>
                    <a:gd name="T24" fmla="*/ 17 w 27"/>
                    <a:gd name="T25" fmla="*/ 18 h 22"/>
                    <a:gd name="T26" fmla="*/ 17 w 27"/>
                    <a:gd name="T27" fmla="*/ 17 h 22"/>
                    <a:gd name="T28" fmla="*/ 20 w 27"/>
                    <a:gd name="T29" fmla="*/ 16 h 22"/>
                    <a:gd name="T30" fmla="*/ 26 w 27"/>
                    <a:gd name="T31" fmla="*/ 22 h 22"/>
                    <a:gd name="T32" fmla="*/ 27 w 27"/>
                    <a:gd name="T33" fmla="*/ 21 h 22"/>
                    <a:gd name="T34" fmla="*/ 26 w 27"/>
                    <a:gd name="T35" fmla="*/ 21 h 22"/>
                    <a:gd name="T36" fmla="*/ 24 w 27"/>
                    <a:gd name="T37" fmla="*/ 7 h 22"/>
                    <a:gd name="T38" fmla="*/ 26 w 27"/>
                    <a:gd name="T39" fmla="*/ 6 h 22"/>
                    <a:gd name="T40" fmla="*/ 23 w 27"/>
                    <a:gd name="T41" fmla="*/ 4 h 22"/>
                    <a:gd name="T42" fmla="*/ 23 w 27"/>
                    <a:gd name="T43" fmla="*/ 4 h 22"/>
                    <a:gd name="T44" fmla="*/ 22 w 27"/>
                    <a:gd name="T45" fmla="*/ 4 h 22"/>
                    <a:gd name="T46" fmla="*/ 17 w 27"/>
                    <a:gd name="T47" fmla="*/ 5 h 22"/>
                    <a:gd name="T48" fmla="*/ 12 w 27"/>
                    <a:gd name="T49" fmla="*/ 0 h 22"/>
                    <a:gd name="T50" fmla="*/ 12 w 27"/>
                    <a:gd name="T51" fmla="*/ 0 h 22"/>
                    <a:gd name="T52" fmla="*/ 12 w 27"/>
                    <a:gd name="T53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7" h="22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9" y="1"/>
                        <a:pt x="6" y="2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5"/>
                        <a:pt x="1" y="7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4" y="10"/>
                        <a:pt x="6" y="13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8"/>
                        <a:pt x="11" y="18"/>
                        <a:pt x="13" y="18"/>
                      </a:cubicBezTo>
                      <a:cubicBezTo>
                        <a:pt x="13" y="18"/>
                        <a:pt x="14" y="18"/>
                        <a:pt x="15" y="18"/>
                      </a:cubicBezTo>
                      <a:cubicBezTo>
                        <a:pt x="15" y="18"/>
                        <a:pt x="16" y="18"/>
                        <a:pt x="17" y="18"/>
                      </a:cubicBezTo>
                      <a:cubicBezTo>
                        <a:pt x="17" y="18"/>
                        <a:pt x="17" y="18"/>
                        <a:pt x="17" y="17"/>
                      </a:cubicBezTo>
                      <a:cubicBezTo>
                        <a:pt x="18" y="16"/>
                        <a:pt x="19" y="16"/>
                        <a:pt x="20" y="16"/>
                      </a:cubicBezTo>
                      <a:cubicBezTo>
                        <a:pt x="23" y="16"/>
                        <a:pt x="24" y="21"/>
                        <a:pt x="26" y="22"/>
                      </a:cubicBezTo>
                      <a:cubicBezTo>
                        <a:pt x="27" y="22"/>
                        <a:pt x="27" y="21"/>
                        <a:pt x="27" y="21"/>
                      </a:cubicBezTo>
                      <a:cubicBezTo>
                        <a:pt x="26" y="21"/>
                        <a:pt x="26" y="21"/>
                        <a:pt x="26" y="21"/>
                      </a:cubicBezTo>
                      <a:cubicBezTo>
                        <a:pt x="21" y="17"/>
                        <a:pt x="20" y="12"/>
                        <a:pt x="24" y="7"/>
                      </a:cubicBezTo>
                      <a:cubicBezTo>
                        <a:pt x="25" y="7"/>
                        <a:pt x="25" y="6"/>
                        <a:pt x="26" y="6"/>
                      </a:cubicBezTo>
                      <a:cubicBezTo>
                        <a:pt x="25" y="5"/>
                        <a:pt x="24" y="5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1" y="5"/>
                        <a:pt x="19" y="5"/>
                        <a:pt x="17" y="5"/>
                      </a:cubicBezTo>
                      <a:cubicBezTo>
                        <a:pt x="15" y="5"/>
                        <a:pt x="13" y="4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</a:path>
                  </a:pathLst>
                </a:custGeom>
                <a:solidFill>
                  <a:srgbClr val="A249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6" name="Freeform 2932"/>
                <p:cNvSpPr/>
                <p:nvPr/>
              </p:nvSpPr>
              <p:spPr bwMode="auto">
                <a:xfrm>
                  <a:off x="3537" y="3808"/>
                  <a:ext cx="78" cy="62"/>
                </a:xfrm>
                <a:custGeom>
                  <a:avLst/>
                  <a:gdLst>
                    <a:gd name="T0" fmla="*/ 49 w 62"/>
                    <a:gd name="T1" fmla="*/ 0 h 49"/>
                    <a:gd name="T2" fmla="*/ 43 w 62"/>
                    <a:gd name="T3" fmla="*/ 3 h 49"/>
                    <a:gd name="T4" fmla="*/ 41 w 62"/>
                    <a:gd name="T5" fmla="*/ 3 h 49"/>
                    <a:gd name="T6" fmla="*/ 41 w 62"/>
                    <a:gd name="T7" fmla="*/ 3 h 49"/>
                    <a:gd name="T8" fmla="*/ 37 w 62"/>
                    <a:gd name="T9" fmla="*/ 9 h 49"/>
                    <a:gd name="T10" fmla="*/ 36 w 62"/>
                    <a:gd name="T11" fmla="*/ 9 h 49"/>
                    <a:gd name="T12" fmla="*/ 36 w 62"/>
                    <a:gd name="T13" fmla="*/ 9 h 49"/>
                    <a:gd name="T14" fmla="*/ 28 w 62"/>
                    <a:gd name="T15" fmla="*/ 14 h 49"/>
                    <a:gd name="T16" fmla="*/ 23 w 62"/>
                    <a:gd name="T17" fmla="*/ 10 h 49"/>
                    <a:gd name="T18" fmla="*/ 23 w 62"/>
                    <a:gd name="T19" fmla="*/ 10 h 49"/>
                    <a:gd name="T20" fmla="*/ 23 w 62"/>
                    <a:gd name="T21" fmla="*/ 10 h 49"/>
                    <a:gd name="T22" fmla="*/ 17 w 62"/>
                    <a:gd name="T23" fmla="*/ 15 h 49"/>
                    <a:gd name="T24" fmla="*/ 18 w 62"/>
                    <a:gd name="T25" fmla="*/ 17 h 49"/>
                    <a:gd name="T26" fmla="*/ 20 w 62"/>
                    <a:gd name="T27" fmla="*/ 16 h 49"/>
                    <a:gd name="T28" fmla="*/ 21 w 62"/>
                    <a:gd name="T29" fmla="*/ 16 h 49"/>
                    <a:gd name="T30" fmla="*/ 22 w 62"/>
                    <a:gd name="T31" fmla="*/ 16 h 49"/>
                    <a:gd name="T32" fmla="*/ 24 w 62"/>
                    <a:gd name="T33" fmla="*/ 22 h 49"/>
                    <a:gd name="T34" fmla="*/ 20 w 62"/>
                    <a:gd name="T35" fmla="*/ 25 h 49"/>
                    <a:gd name="T36" fmla="*/ 18 w 62"/>
                    <a:gd name="T37" fmla="*/ 24 h 49"/>
                    <a:gd name="T38" fmla="*/ 7 w 62"/>
                    <a:gd name="T39" fmla="*/ 15 h 49"/>
                    <a:gd name="T40" fmla="*/ 7 w 62"/>
                    <a:gd name="T41" fmla="*/ 15 h 49"/>
                    <a:gd name="T42" fmla="*/ 7 w 62"/>
                    <a:gd name="T43" fmla="*/ 15 h 49"/>
                    <a:gd name="T44" fmla="*/ 7 w 62"/>
                    <a:gd name="T45" fmla="*/ 15 h 49"/>
                    <a:gd name="T46" fmla="*/ 2 w 62"/>
                    <a:gd name="T47" fmla="*/ 18 h 49"/>
                    <a:gd name="T48" fmla="*/ 2 w 62"/>
                    <a:gd name="T49" fmla="*/ 18 h 49"/>
                    <a:gd name="T50" fmla="*/ 2 w 62"/>
                    <a:gd name="T51" fmla="*/ 18 h 49"/>
                    <a:gd name="T52" fmla="*/ 0 w 62"/>
                    <a:gd name="T53" fmla="*/ 20 h 49"/>
                    <a:gd name="T54" fmla="*/ 0 w 62"/>
                    <a:gd name="T55" fmla="*/ 20 h 49"/>
                    <a:gd name="T56" fmla="*/ 0 w 62"/>
                    <a:gd name="T57" fmla="*/ 20 h 49"/>
                    <a:gd name="T58" fmla="*/ 0 w 62"/>
                    <a:gd name="T59" fmla="*/ 20 h 49"/>
                    <a:gd name="T60" fmla="*/ 23 w 62"/>
                    <a:gd name="T61" fmla="*/ 47 h 49"/>
                    <a:gd name="T62" fmla="*/ 28 w 62"/>
                    <a:gd name="T63" fmla="*/ 49 h 49"/>
                    <a:gd name="T64" fmla="*/ 28 w 62"/>
                    <a:gd name="T65" fmla="*/ 49 h 49"/>
                    <a:gd name="T66" fmla="*/ 38 w 62"/>
                    <a:gd name="T67" fmla="*/ 39 h 49"/>
                    <a:gd name="T68" fmla="*/ 38 w 62"/>
                    <a:gd name="T69" fmla="*/ 39 h 49"/>
                    <a:gd name="T70" fmla="*/ 38 w 62"/>
                    <a:gd name="T71" fmla="*/ 39 h 49"/>
                    <a:gd name="T72" fmla="*/ 38 w 62"/>
                    <a:gd name="T73" fmla="*/ 36 h 49"/>
                    <a:gd name="T74" fmla="*/ 29 w 62"/>
                    <a:gd name="T75" fmla="*/ 23 h 49"/>
                    <a:gd name="T76" fmla="*/ 31 w 62"/>
                    <a:gd name="T77" fmla="*/ 24 h 49"/>
                    <a:gd name="T78" fmla="*/ 38 w 62"/>
                    <a:gd name="T79" fmla="*/ 19 h 49"/>
                    <a:gd name="T80" fmla="*/ 46 w 62"/>
                    <a:gd name="T81" fmla="*/ 14 h 49"/>
                    <a:gd name="T82" fmla="*/ 51 w 62"/>
                    <a:gd name="T83" fmla="*/ 16 h 49"/>
                    <a:gd name="T84" fmla="*/ 56 w 62"/>
                    <a:gd name="T85" fmla="*/ 17 h 49"/>
                    <a:gd name="T86" fmla="*/ 62 w 62"/>
                    <a:gd name="T87" fmla="*/ 14 h 49"/>
                    <a:gd name="T88" fmla="*/ 62 w 62"/>
                    <a:gd name="T89" fmla="*/ 14 h 49"/>
                    <a:gd name="T90" fmla="*/ 62 w 62"/>
                    <a:gd name="T91" fmla="*/ 14 h 49"/>
                    <a:gd name="T92" fmla="*/ 49 w 62"/>
                    <a:gd name="T93" fmla="*/ 0 h 49"/>
                    <a:gd name="T94" fmla="*/ 49 w 62"/>
                    <a:gd name="T95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62" h="49">
                      <a:moveTo>
                        <a:pt x="49" y="0"/>
                      </a:moveTo>
                      <a:cubicBezTo>
                        <a:pt x="47" y="1"/>
                        <a:pt x="45" y="3"/>
                        <a:pt x="43" y="3"/>
                      </a:cubicBezTo>
                      <a:cubicBezTo>
                        <a:pt x="42" y="3"/>
                        <a:pt x="41" y="3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0" y="5"/>
                        <a:pt x="41" y="9"/>
                        <a:pt x="37" y="9"/>
                      </a:cubicBezTo>
                      <a:cubicBezTo>
                        <a:pt x="37" y="9"/>
                        <a:pt x="36" y="9"/>
                        <a:pt x="36" y="9"/>
                      </a:cubicBezTo>
                      <a:cubicBezTo>
                        <a:pt x="36" y="9"/>
                        <a:pt x="36" y="9"/>
                        <a:pt x="36" y="9"/>
                      </a:cubicBezTo>
                      <a:cubicBezTo>
                        <a:pt x="33" y="10"/>
                        <a:pt x="31" y="14"/>
                        <a:pt x="28" y="14"/>
                      </a:cubicBezTo>
                      <a:cubicBezTo>
                        <a:pt x="26" y="14"/>
                        <a:pt x="25" y="13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0" y="10"/>
                        <a:pt x="18" y="12"/>
                        <a:pt x="17" y="15"/>
                      </a:cubicBezTo>
                      <a:cubicBezTo>
                        <a:pt x="17" y="16"/>
                        <a:pt x="18" y="17"/>
                        <a:pt x="18" y="17"/>
                      </a:cubicBezTo>
                      <a:cubicBezTo>
                        <a:pt x="19" y="17"/>
                        <a:pt x="19" y="16"/>
                        <a:pt x="20" y="16"/>
                      </a:cubicBezTo>
                      <a:cubicBezTo>
                        <a:pt x="20" y="16"/>
                        <a:pt x="21" y="16"/>
                        <a:pt x="21" y="16"/>
                      </a:cubicBezTo>
                      <a:cubicBezTo>
                        <a:pt x="21" y="16"/>
                        <a:pt x="22" y="16"/>
                        <a:pt x="22" y="16"/>
                      </a:cubicBezTo>
                      <a:cubicBezTo>
                        <a:pt x="24" y="18"/>
                        <a:pt x="26" y="19"/>
                        <a:pt x="24" y="22"/>
                      </a:cubicBezTo>
                      <a:cubicBezTo>
                        <a:pt x="23" y="23"/>
                        <a:pt x="22" y="25"/>
                        <a:pt x="20" y="25"/>
                      </a:cubicBezTo>
                      <a:cubicBezTo>
                        <a:pt x="19" y="25"/>
                        <a:pt x="19" y="25"/>
                        <a:pt x="18" y="24"/>
                      </a:cubicBezTo>
                      <a:cubicBezTo>
                        <a:pt x="14" y="21"/>
                        <a:pt x="10" y="18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6" y="17"/>
                        <a:pt x="4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9"/>
                        <a:pt x="1" y="19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9" y="28"/>
                        <a:pt x="23" y="32"/>
                        <a:pt x="23" y="47"/>
                      </a:cubicBezTo>
                      <a:cubicBezTo>
                        <a:pt x="23" y="48"/>
                        <a:pt x="26" y="48"/>
                        <a:pt x="28" y="49"/>
                      </a:cubicBezTo>
                      <a:cubicBezTo>
                        <a:pt x="28" y="49"/>
                        <a:pt x="28" y="49"/>
                        <a:pt x="28" y="49"/>
                      </a:cubicBezTo>
                      <a:cubicBezTo>
                        <a:pt x="32" y="46"/>
                        <a:pt x="33" y="40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9"/>
                        <a:pt x="38" y="39"/>
                        <a:pt x="38" y="39"/>
                      </a:cubicBezTo>
                      <a:cubicBezTo>
                        <a:pt x="38" y="38"/>
                        <a:pt x="39" y="36"/>
                        <a:pt x="38" y="36"/>
                      </a:cubicBezTo>
                      <a:cubicBezTo>
                        <a:pt x="34" y="32"/>
                        <a:pt x="28" y="30"/>
                        <a:pt x="29" y="23"/>
                      </a:cubicBezTo>
                      <a:cubicBezTo>
                        <a:pt x="29" y="23"/>
                        <a:pt x="30" y="24"/>
                        <a:pt x="31" y="24"/>
                      </a:cubicBezTo>
                      <a:cubicBezTo>
                        <a:pt x="34" y="24"/>
                        <a:pt x="36" y="21"/>
                        <a:pt x="38" y="19"/>
                      </a:cubicBezTo>
                      <a:cubicBezTo>
                        <a:pt x="41" y="16"/>
                        <a:pt x="43" y="14"/>
                        <a:pt x="46" y="14"/>
                      </a:cubicBezTo>
                      <a:cubicBezTo>
                        <a:pt x="48" y="14"/>
                        <a:pt x="49" y="14"/>
                        <a:pt x="51" y="16"/>
                      </a:cubicBezTo>
                      <a:cubicBezTo>
                        <a:pt x="53" y="17"/>
                        <a:pt x="54" y="17"/>
                        <a:pt x="56" y="17"/>
                      </a:cubicBezTo>
                      <a:cubicBezTo>
                        <a:pt x="58" y="17"/>
                        <a:pt x="60" y="16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2" y="14"/>
                        <a:pt x="62" y="14"/>
                        <a:pt x="62" y="14"/>
                      </a:cubicBezTo>
                      <a:cubicBezTo>
                        <a:pt x="60" y="7"/>
                        <a:pt x="46" y="11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</a:path>
                  </a:pathLst>
                </a:custGeom>
                <a:solidFill>
                  <a:srgbClr val="85292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7" name="Freeform 2933"/>
                <p:cNvSpPr/>
                <p:nvPr/>
              </p:nvSpPr>
              <p:spPr bwMode="auto">
                <a:xfrm>
                  <a:off x="3559" y="3870"/>
                  <a:ext cx="34" cy="35"/>
                </a:xfrm>
                <a:custGeom>
                  <a:avLst/>
                  <a:gdLst>
                    <a:gd name="T0" fmla="*/ 12 w 27"/>
                    <a:gd name="T1" fmla="*/ 0 h 28"/>
                    <a:gd name="T2" fmla="*/ 12 w 27"/>
                    <a:gd name="T3" fmla="*/ 0 h 28"/>
                    <a:gd name="T4" fmla="*/ 3 w 27"/>
                    <a:gd name="T5" fmla="*/ 26 h 28"/>
                    <a:gd name="T6" fmla="*/ 3 w 27"/>
                    <a:gd name="T7" fmla="*/ 27 h 28"/>
                    <a:gd name="T8" fmla="*/ 3 w 27"/>
                    <a:gd name="T9" fmla="*/ 27 h 28"/>
                    <a:gd name="T10" fmla="*/ 5 w 27"/>
                    <a:gd name="T11" fmla="*/ 28 h 28"/>
                    <a:gd name="T12" fmla="*/ 5 w 27"/>
                    <a:gd name="T13" fmla="*/ 28 h 28"/>
                    <a:gd name="T14" fmla="*/ 5 w 27"/>
                    <a:gd name="T15" fmla="*/ 28 h 28"/>
                    <a:gd name="T16" fmla="*/ 5 w 27"/>
                    <a:gd name="T17" fmla="*/ 28 h 28"/>
                    <a:gd name="T18" fmla="*/ 5 w 27"/>
                    <a:gd name="T19" fmla="*/ 28 h 28"/>
                    <a:gd name="T20" fmla="*/ 5 w 27"/>
                    <a:gd name="T21" fmla="*/ 28 h 28"/>
                    <a:gd name="T22" fmla="*/ 16 w 27"/>
                    <a:gd name="T23" fmla="*/ 13 h 28"/>
                    <a:gd name="T24" fmla="*/ 24 w 27"/>
                    <a:gd name="T25" fmla="*/ 15 h 28"/>
                    <a:gd name="T26" fmla="*/ 24 w 27"/>
                    <a:gd name="T27" fmla="*/ 15 h 28"/>
                    <a:gd name="T28" fmla="*/ 24 w 27"/>
                    <a:gd name="T29" fmla="*/ 15 h 28"/>
                    <a:gd name="T30" fmla="*/ 23 w 27"/>
                    <a:gd name="T31" fmla="*/ 8 h 28"/>
                    <a:gd name="T32" fmla="*/ 20 w 27"/>
                    <a:gd name="T33" fmla="*/ 9 h 28"/>
                    <a:gd name="T34" fmla="*/ 17 w 27"/>
                    <a:gd name="T35" fmla="*/ 9 h 28"/>
                    <a:gd name="T36" fmla="*/ 16 w 27"/>
                    <a:gd name="T37" fmla="*/ 5 h 28"/>
                    <a:gd name="T38" fmla="*/ 12 w 27"/>
                    <a:gd name="T39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7" h="28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8" y="9"/>
                        <a:pt x="0" y="15"/>
                        <a:pt x="3" y="26"/>
                      </a:cubicBezTo>
                      <a:cubicBezTo>
                        <a:pt x="3" y="26"/>
                        <a:pt x="3" y="26"/>
                        <a:pt x="3" y="27"/>
                      </a:cubicBezTo>
                      <a:cubicBezTo>
                        <a:pt x="3" y="27"/>
                        <a:pt x="3" y="27"/>
                        <a:pt x="3" y="27"/>
                      </a:cubicBezTo>
                      <a:cubicBezTo>
                        <a:pt x="4" y="27"/>
                        <a:pt x="4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8" y="22"/>
                        <a:pt x="9" y="13"/>
                        <a:pt x="16" y="13"/>
                      </a:cubicBezTo>
                      <a:cubicBezTo>
                        <a:pt x="18" y="13"/>
                        <a:pt x="21" y="13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4" y="15"/>
                        <a:pt x="24" y="15"/>
                        <a:pt x="24" y="15"/>
                      </a:cubicBezTo>
                      <a:cubicBezTo>
                        <a:pt x="23" y="13"/>
                        <a:pt x="27" y="8"/>
                        <a:pt x="23" y="8"/>
                      </a:cubicBezTo>
                      <a:cubicBezTo>
                        <a:pt x="22" y="8"/>
                        <a:pt x="21" y="8"/>
                        <a:pt x="20" y="9"/>
                      </a:cubicBezTo>
                      <a:cubicBezTo>
                        <a:pt x="19" y="9"/>
                        <a:pt x="18" y="9"/>
                        <a:pt x="17" y="9"/>
                      </a:cubicBezTo>
                      <a:cubicBezTo>
                        <a:pt x="16" y="9"/>
                        <a:pt x="15" y="8"/>
                        <a:pt x="16" y="5"/>
                      </a:cubicBezTo>
                      <a:cubicBezTo>
                        <a:pt x="17" y="1"/>
                        <a:pt x="17" y="1"/>
                        <a:pt x="12" y="0"/>
                      </a:cubicBezTo>
                    </a:path>
                  </a:pathLst>
                </a:custGeom>
                <a:solidFill>
                  <a:srgbClr val="4823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8" name="Freeform 2934"/>
                <p:cNvSpPr/>
                <p:nvPr/>
              </p:nvSpPr>
              <p:spPr bwMode="auto">
                <a:xfrm>
                  <a:off x="3523" y="3831"/>
                  <a:ext cx="17" cy="25"/>
                </a:xfrm>
                <a:custGeom>
                  <a:avLst/>
                  <a:gdLst>
                    <a:gd name="T0" fmla="*/ 13 w 13"/>
                    <a:gd name="T1" fmla="*/ 0 h 20"/>
                    <a:gd name="T2" fmla="*/ 7 w 13"/>
                    <a:gd name="T3" fmla="*/ 20 h 20"/>
                    <a:gd name="T4" fmla="*/ 11 w 13"/>
                    <a:gd name="T5" fmla="*/ 2 h 20"/>
                    <a:gd name="T6" fmla="*/ 11 w 13"/>
                    <a:gd name="T7" fmla="*/ 2 h 20"/>
                    <a:gd name="T8" fmla="*/ 11 w 13"/>
                    <a:gd name="T9" fmla="*/ 2 h 20"/>
                    <a:gd name="T10" fmla="*/ 13 w 13"/>
                    <a:gd name="T11" fmla="*/ 0 h 20"/>
                    <a:gd name="T12" fmla="*/ 13 w 13"/>
                    <a:gd name="T13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20">
                      <a:moveTo>
                        <a:pt x="13" y="0"/>
                      </a:moveTo>
                      <a:cubicBezTo>
                        <a:pt x="1" y="0"/>
                        <a:pt x="0" y="6"/>
                        <a:pt x="7" y="20"/>
                      </a:cubicBezTo>
                      <a:cubicBezTo>
                        <a:pt x="12" y="14"/>
                        <a:pt x="8" y="8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2" y="1"/>
                        <a:pt x="12" y="1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</a:path>
                  </a:pathLst>
                </a:custGeom>
                <a:solidFill>
                  <a:srgbClr val="842B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49" name="Freeform 2935"/>
                <p:cNvSpPr/>
                <p:nvPr/>
              </p:nvSpPr>
              <p:spPr bwMode="auto">
                <a:xfrm>
                  <a:off x="3533" y="3811"/>
                  <a:ext cx="21" cy="16"/>
                </a:xfrm>
                <a:custGeom>
                  <a:avLst/>
                  <a:gdLst>
                    <a:gd name="T0" fmla="*/ 0 w 16"/>
                    <a:gd name="T1" fmla="*/ 3 h 13"/>
                    <a:gd name="T2" fmla="*/ 0 w 16"/>
                    <a:gd name="T3" fmla="*/ 3 h 13"/>
                    <a:gd name="T4" fmla="*/ 1 w 16"/>
                    <a:gd name="T5" fmla="*/ 7 h 13"/>
                    <a:gd name="T6" fmla="*/ 1 w 16"/>
                    <a:gd name="T7" fmla="*/ 7 h 13"/>
                    <a:gd name="T8" fmla="*/ 10 w 16"/>
                    <a:gd name="T9" fmla="*/ 13 h 13"/>
                    <a:gd name="T10" fmla="*/ 10 w 16"/>
                    <a:gd name="T11" fmla="*/ 13 h 13"/>
                    <a:gd name="T12" fmla="*/ 10 w 16"/>
                    <a:gd name="T13" fmla="*/ 13 h 13"/>
                    <a:gd name="T14" fmla="*/ 10 w 16"/>
                    <a:gd name="T15" fmla="*/ 13 h 13"/>
                    <a:gd name="T16" fmla="*/ 10 w 16"/>
                    <a:gd name="T17" fmla="*/ 13 h 13"/>
                    <a:gd name="T18" fmla="*/ 0 w 16"/>
                    <a:gd name="T19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6" h="13">
                      <a:moveTo>
                        <a:pt x="0" y="3"/>
                      </a:move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5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4" y="9"/>
                        <a:pt x="7" y="11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6" y="0"/>
                        <a:pt x="4" y="6"/>
                        <a:pt x="0" y="3"/>
                      </a:cubicBezTo>
                    </a:path>
                  </a:pathLst>
                </a:custGeom>
                <a:solidFill>
                  <a:srgbClr val="6B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0" name="Freeform 2936"/>
                <p:cNvSpPr/>
                <p:nvPr/>
              </p:nvSpPr>
              <p:spPr bwMode="auto">
                <a:xfrm>
                  <a:off x="3565" y="3889"/>
                  <a:ext cx="25" cy="35"/>
                </a:xfrm>
                <a:custGeom>
                  <a:avLst/>
                  <a:gdLst>
                    <a:gd name="T0" fmla="*/ 19 w 20"/>
                    <a:gd name="T1" fmla="*/ 0 h 28"/>
                    <a:gd name="T2" fmla="*/ 19 w 20"/>
                    <a:gd name="T3" fmla="*/ 0 h 28"/>
                    <a:gd name="T4" fmla="*/ 19 w 20"/>
                    <a:gd name="T5" fmla="*/ 0 h 28"/>
                    <a:gd name="T6" fmla="*/ 19 w 20"/>
                    <a:gd name="T7" fmla="*/ 0 h 28"/>
                    <a:gd name="T8" fmla="*/ 0 w 20"/>
                    <a:gd name="T9" fmla="*/ 13 h 28"/>
                    <a:gd name="T10" fmla="*/ 0 w 20"/>
                    <a:gd name="T11" fmla="*/ 13 h 28"/>
                    <a:gd name="T12" fmla="*/ 0 w 20"/>
                    <a:gd name="T13" fmla="*/ 13 h 28"/>
                    <a:gd name="T14" fmla="*/ 0 w 20"/>
                    <a:gd name="T15" fmla="*/ 13 h 28"/>
                    <a:gd name="T16" fmla="*/ 3 w 20"/>
                    <a:gd name="T17" fmla="*/ 28 h 28"/>
                    <a:gd name="T18" fmla="*/ 3 w 20"/>
                    <a:gd name="T19" fmla="*/ 28 h 28"/>
                    <a:gd name="T20" fmla="*/ 19 w 20"/>
                    <a:gd name="T21" fmla="*/ 0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0" h="28"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1" y="2"/>
                        <a:pt x="9" y="12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" y="18"/>
                        <a:pt x="2" y="23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15" y="23"/>
                        <a:pt x="20" y="13"/>
                        <a:pt x="19" y="0"/>
                      </a:cubicBezTo>
                    </a:path>
                  </a:pathLst>
                </a:custGeom>
                <a:solidFill>
                  <a:srgbClr val="4823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1" name="Freeform 2937"/>
                <p:cNvSpPr/>
                <p:nvPr/>
              </p:nvSpPr>
              <p:spPr bwMode="auto">
                <a:xfrm>
                  <a:off x="3573" y="3821"/>
                  <a:ext cx="94" cy="55"/>
                </a:xfrm>
                <a:custGeom>
                  <a:avLst/>
                  <a:gdLst>
                    <a:gd name="T0" fmla="*/ 46 w 75"/>
                    <a:gd name="T1" fmla="*/ 0 h 44"/>
                    <a:gd name="T2" fmla="*/ 42 w 75"/>
                    <a:gd name="T3" fmla="*/ 2 h 44"/>
                    <a:gd name="T4" fmla="*/ 38 w 75"/>
                    <a:gd name="T5" fmla="*/ 4 h 44"/>
                    <a:gd name="T6" fmla="*/ 38 w 75"/>
                    <a:gd name="T7" fmla="*/ 3 h 44"/>
                    <a:gd name="T8" fmla="*/ 38 w 75"/>
                    <a:gd name="T9" fmla="*/ 3 h 44"/>
                    <a:gd name="T10" fmla="*/ 34 w 75"/>
                    <a:gd name="T11" fmla="*/ 4 h 44"/>
                    <a:gd name="T12" fmla="*/ 34 w 75"/>
                    <a:gd name="T13" fmla="*/ 4 h 44"/>
                    <a:gd name="T14" fmla="*/ 28 w 75"/>
                    <a:gd name="T15" fmla="*/ 7 h 44"/>
                    <a:gd name="T16" fmla="*/ 23 w 75"/>
                    <a:gd name="T17" fmla="*/ 6 h 44"/>
                    <a:gd name="T18" fmla="*/ 18 w 75"/>
                    <a:gd name="T19" fmla="*/ 4 h 44"/>
                    <a:gd name="T20" fmla="*/ 10 w 75"/>
                    <a:gd name="T21" fmla="*/ 9 h 44"/>
                    <a:gd name="T22" fmla="*/ 3 w 75"/>
                    <a:gd name="T23" fmla="*/ 14 h 44"/>
                    <a:gd name="T24" fmla="*/ 1 w 75"/>
                    <a:gd name="T25" fmla="*/ 13 h 44"/>
                    <a:gd name="T26" fmla="*/ 10 w 75"/>
                    <a:gd name="T27" fmla="*/ 26 h 44"/>
                    <a:gd name="T28" fmla="*/ 10 w 75"/>
                    <a:gd name="T29" fmla="*/ 29 h 44"/>
                    <a:gd name="T30" fmla="*/ 10 w 75"/>
                    <a:gd name="T31" fmla="*/ 29 h 44"/>
                    <a:gd name="T32" fmla="*/ 18 w 75"/>
                    <a:gd name="T33" fmla="*/ 32 h 44"/>
                    <a:gd name="T34" fmla="*/ 18 w 75"/>
                    <a:gd name="T35" fmla="*/ 32 h 44"/>
                    <a:gd name="T36" fmla="*/ 18 w 75"/>
                    <a:gd name="T37" fmla="*/ 32 h 44"/>
                    <a:gd name="T38" fmla="*/ 23 w 75"/>
                    <a:gd name="T39" fmla="*/ 29 h 44"/>
                    <a:gd name="T40" fmla="*/ 23 w 75"/>
                    <a:gd name="T41" fmla="*/ 29 h 44"/>
                    <a:gd name="T42" fmla="*/ 23 w 75"/>
                    <a:gd name="T43" fmla="*/ 29 h 44"/>
                    <a:gd name="T44" fmla="*/ 22 w 75"/>
                    <a:gd name="T45" fmla="*/ 26 h 44"/>
                    <a:gd name="T46" fmla="*/ 23 w 75"/>
                    <a:gd name="T47" fmla="*/ 26 h 44"/>
                    <a:gd name="T48" fmla="*/ 25 w 75"/>
                    <a:gd name="T49" fmla="*/ 26 h 44"/>
                    <a:gd name="T50" fmla="*/ 33 w 75"/>
                    <a:gd name="T51" fmla="*/ 18 h 44"/>
                    <a:gd name="T52" fmla="*/ 35 w 75"/>
                    <a:gd name="T53" fmla="*/ 14 h 44"/>
                    <a:gd name="T54" fmla="*/ 37 w 75"/>
                    <a:gd name="T55" fmla="*/ 14 h 44"/>
                    <a:gd name="T56" fmla="*/ 37 w 75"/>
                    <a:gd name="T57" fmla="*/ 14 h 44"/>
                    <a:gd name="T58" fmla="*/ 38 w 75"/>
                    <a:gd name="T59" fmla="*/ 14 h 44"/>
                    <a:gd name="T60" fmla="*/ 40 w 75"/>
                    <a:gd name="T61" fmla="*/ 14 h 44"/>
                    <a:gd name="T62" fmla="*/ 42 w 75"/>
                    <a:gd name="T63" fmla="*/ 16 h 44"/>
                    <a:gd name="T64" fmla="*/ 40 w 75"/>
                    <a:gd name="T65" fmla="*/ 21 h 44"/>
                    <a:gd name="T66" fmla="*/ 28 w 75"/>
                    <a:gd name="T67" fmla="*/ 32 h 44"/>
                    <a:gd name="T68" fmla="*/ 28 w 75"/>
                    <a:gd name="T69" fmla="*/ 32 h 44"/>
                    <a:gd name="T70" fmla="*/ 28 w 75"/>
                    <a:gd name="T71" fmla="*/ 32 h 44"/>
                    <a:gd name="T72" fmla="*/ 36 w 75"/>
                    <a:gd name="T73" fmla="*/ 44 h 44"/>
                    <a:gd name="T74" fmla="*/ 38 w 75"/>
                    <a:gd name="T75" fmla="*/ 44 h 44"/>
                    <a:gd name="T76" fmla="*/ 45 w 75"/>
                    <a:gd name="T77" fmla="*/ 40 h 44"/>
                    <a:gd name="T78" fmla="*/ 45 w 75"/>
                    <a:gd name="T79" fmla="*/ 40 h 44"/>
                    <a:gd name="T80" fmla="*/ 40 w 75"/>
                    <a:gd name="T81" fmla="*/ 28 h 44"/>
                    <a:gd name="T82" fmla="*/ 40 w 75"/>
                    <a:gd name="T83" fmla="*/ 28 h 44"/>
                    <a:gd name="T84" fmla="*/ 50 w 75"/>
                    <a:gd name="T85" fmla="*/ 25 h 44"/>
                    <a:gd name="T86" fmla="*/ 57 w 75"/>
                    <a:gd name="T87" fmla="*/ 27 h 44"/>
                    <a:gd name="T88" fmla="*/ 57 w 75"/>
                    <a:gd name="T89" fmla="*/ 27 h 44"/>
                    <a:gd name="T90" fmla="*/ 57 w 75"/>
                    <a:gd name="T91" fmla="*/ 27 h 44"/>
                    <a:gd name="T92" fmla="*/ 60 w 75"/>
                    <a:gd name="T93" fmla="*/ 26 h 44"/>
                    <a:gd name="T94" fmla="*/ 66 w 75"/>
                    <a:gd name="T95" fmla="*/ 28 h 44"/>
                    <a:gd name="T96" fmla="*/ 73 w 75"/>
                    <a:gd name="T97" fmla="*/ 29 h 44"/>
                    <a:gd name="T98" fmla="*/ 75 w 75"/>
                    <a:gd name="T99" fmla="*/ 29 h 44"/>
                    <a:gd name="T100" fmla="*/ 71 w 75"/>
                    <a:gd name="T101" fmla="*/ 20 h 44"/>
                    <a:gd name="T102" fmla="*/ 66 w 75"/>
                    <a:gd name="T103" fmla="*/ 21 h 44"/>
                    <a:gd name="T104" fmla="*/ 63 w 75"/>
                    <a:gd name="T105" fmla="*/ 14 h 44"/>
                    <a:gd name="T106" fmla="*/ 58 w 75"/>
                    <a:gd name="T107" fmla="*/ 16 h 44"/>
                    <a:gd name="T108" fmla="*/ 46 w 75"/>
                    <a:gd name="T109" fmla="*/ 8 h 44"/>
                    <a:gd name="T110" fmla="*/ 49 w 75"/>
                    <a:gd name="T111" fmla="*/ 1 h 44"/>
                    <a:gd name="T112" fmla="*/ 46 w 75"/>
                    <a:gd name="T113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75" h="44">
                      <a:moveTo>
                        <a:pt x="46" y="0"/>
                      </a:moveTo>
                      <a:cubicBezTo>
                        <a:pt x="45" y="0"/>
                        <a:pt x="43" y="1"/>
                        <a:pt x="42" y="2"/>
                      </a:cubicBezTo>
                      <a:cubicBezTo>
                        <a:pt x="41" y="3"/>
                        <a:pt x="40" y="4"/>
                        <a:pt x="38" y="4"/>
                      </a:cubicBezTo>
                      <a:cubicBezTo>
                        <a:pt x="38" y="4"/>
                        <a:pt x="38" y="3"/>
                        <a:pt x="38" y="3"/>
                      </a:cubicBezTo>
                      <a:cubicBezTo>
                        <a:pt x="38" y="3"/>
                        <a:pt x="38" y="3"/>
                        <a:pt x="38" y="3"/>
                      </a:cubicBezTo>
                      <a:cubicBezTo>
                        <a:pt x="36" y="4"/>
                        <a:pt x="35" y="4"/>
                        <a:pt x="34" y="4"/>
                      </a:cubicBezTo>
                      <a:cubicBezTo>
                        <a:pt x="34" y="4"/>
                        <a:pt x="34" y="4"/>
                        <a:pt x="34" y="4"/>
                      </a:cubicBezTo>
                      <a:cubicBezTo>
                        <a:pt x="32" y="6"/>
                        <a:pt x="30" y="7"/>
                        <a:pt x="28" y="7"/>
                      </a:cubicBezTo>
                      <a:cubicBezTo>
                        <a:pt x="26" y="7"/>
                        <a:pt x="25" y="7"/>
                        <a:pt x="23" y="6"/>
                      </a:cubicBezTo>
                      <a:cubicBezTo>
                        <a:pt x="21" y="4"/>
                        <a:pt x="20" y="4"/>
                        <a:pt x="18" y="4"/>
                      </a:cubicBezTo>
                      <a:cubicBezTo>
                        <a:pt x="15" y="4"/>
                        <a:pt x="13" y="6"/>
                        <a:pt x="10" y="9"/>
                      </a:cubicBezTo>
                      <a:cubicBezTo>
                        <a:pt x="8" y="11"/>
                        <a:pt x="6" y="14"/>
                        <a:pt x="3" y="14"/>
                      </a:cubicBezTo>
                      <a:cubicBezTo>
                        <a:pt x="2" y="14"/>
                        <a:pt x="1" y="13"/>
                        <a:pt x="1" y="13"/>
                      </a:cubicBezTo>
                      <a:cubicBezTo>
                        <a:pt x="0" y="20"/>
                        <a:pt x="6" y="22"/>
                        <a:pt x="10" y="26"/>
                      </a:cubicBezTo>
                      <a:cubicBezTo>
                        <a:pt x="11" y="26"/>
                        <a:pt x="10" y="28"/>
                        <a:pt x="10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3" y="30"/>
                        <a:pt x="16" y="31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18" y="32"/>
                        <a:pt x="18" y="32"/>
                        <a:pt x="18" y="32"/>
                      </a:cubicBezTo>
                      <a:cubicBezTo>
                        <a:pt x="20" y="31"/>
                        <a:pt x="22" y="30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9"/>
                        <a:pt x="23" y="29"/>
                        <a:pt x="23" y="29"/>
                      </a:cubicBezTo>
                      <a:cubicBezTo>
                        <a:pt x="23" y="28"/>
                        <a:pt x="20" y="26"/>
                        <a:pt x="22" y="26"/>
                      </a:cubicBezTo>
                      <a:cubicBezTo>
                        <a:pt x="22" y="26"/>
                        <a:pt x="23" y="26"/>
                        <a:pt x="23" y="26"/>
                      </a:cubicBezTo>
                      <a:cubicBezTo>
                        <a:pt x="23" y="26"/>
                        <a:pt x="24" y="26"/>
                        <a:pt x="25" y="26"/>
                      </a:cubicBezTo>
                      <a:cubicBezTo>
                        <a:pt x="30" y="26"/>
                        <a:pt x="33" y="24"/>
                        <a:pt x="33" y="18"/>
                      </a:cubicBezTo>
                      <a:cubicBezTo>
                        <a:pt x="33" y="15"/>
                        <a:pt x="33" y="14"/>
                        <a:pt x="35" y="14"/>
                      </a:cubicBezTo>
                      <a:cubicBezTo>
                        <a:pt x="36" y="14"/>
                        <a:pt x="36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8" y="14"/>
                        <a:pt x="38" y="14"/>
                        <a:pt x="38" y="14"/>
                      </a:cubicBezTo>
                      <a:cubicBezTo>
                        <a:pt x="39" y="14"/>
                        <a:pt x="39" y="14"/>
                        <a:pt x="40" y="14"/>
                      </a:cubicBezTo>
                      <a:cubicBezTo>
                        <a:pt x="41" y="14"/>
                        <a:pt x="42" y="14"/>
                        <a:pt x="42" y="16"/>
                      </a:cubicBezTo>
                      <a:cubicBezTo>
                        <a:pt x="43" y="18"/>
                        <a:pt x="42" y="20"/>
                        <a:pt x="40" y="21"/>
                      </a:cubicBezTo>
                      <a:cubicBezTo>
                        <a:pt x="35" y="24"/>
                        <a:pt x="34" y="31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8" y="32"/>
                        <a:pt x="28" y="32"/>
                        <a:pt x="28" y="32"/>
                      </a:cubicBezTo>
                      <a:cubicBezTo>
                        <a:pt x="25" y="40"/>
                        <a:pt x="37" y="37"/>
                        <a:pt x="36" y="44"/>
                      </a:cubicBezTo>
                      <a:cubicBezTo>
                        <a:pt x="37" y="44"/>
                        <a:pt x="37" y="44"/>
                        <a:pt x="38" y="44"/>
                      </a:cubicBezTo>
                      <a:cubicBezTo>
                        <a:pt x="41" y="44"/>
                        <a:pt x="43" y="43"/>
                        <a:pt x="45" y="40"/>
                      </a:cubicBezTo>
                      <a:cubicBezTo>
                        <a:pt x="45" y="40"/>
                        <a:pt x="45" y="40"/>
                        <a:pt x="45" y="40"/>
                      </a:cubicBezTo>
                      <a:cubicBezTo>
                        <a:pt x="37" y="38"/>
                        <a:pt x="31" y="36"/>
                        <a:pt x="40" y="28"/>
                      </a:cubicBezTo>
                      <a:cubicBezTo>
                        <a:pt x="40" y="28"/>
                        <a:pt x="40" y="28"/>
                        <a:pt x="40" y="28"/>
                      </a:cubicBezTo>
                      <a:cubicBezTo>
                        <a:pt x="44" y="26"/>
                        <a:pt x="47" y="25"/>
                        <a:pt x="50" y="25"/>
                      </a:cubicBezTo>
                      <a:cubicBezTo>
                        <a:pt x="52" y="25"/>
                        <a:pt x="55" y="26"/>
                        <a:pt x="57" y="27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7" y="27"/>
                        <a:pt x="57" y="27"/>
                        <a:pt x="57" y="27"/>
                      </a:cubicBezTo>
                      <a:cubicBezTo>
                        <a:pt x="58" y="26"/>
                        <a:pt x="59" y="26"/>
                        <a:pt x="60" y="26"/>
                      </a:cubicBezTo>
                      <a:cubicBezTo>
                        <a:pt x="62" y="26"/>
                        <a:pt x="64" y="27"/>
                        <a:pt x="66" y="28"/>
                      </a:cubicBezTo>
                      <a:cubicBezTo>
                        <a:pt x="68" y="28"/>
                        <a:pt x="71" y="29"/>
                        <a:pt x="73" y="29"/>
                      </a:cubicBezTo>
                      <a:cubicBezTo>
                        <a:pt x="73" y="29"/>
                        <a:pt x="74" y="29"/>
                        <a:pt x="75" y="29"/>
                      </a:cubicBezTo>
                      <a:cubicBezTo>
                        <a:pt x="72" y="27"/>
                        <a:pt x="69" y="25"/>
                        <a:pt x="71" y="20"/>
                      </a:cubicBezTo>
                      <a:cubicBezTo>
                        <a:pt x="70" y="20"/>
                        <a:pt x="68" y="21"/>
                        <a:pt x="66" y="21"/>
                      </a:cubicBezTo>
                      <a:cubicBezTo>
                        <a:pt x="64" y="21"/>
                        <a:pt x="62" y="19"/>
                        <a:pt x="63" y="14"/>
                      </a:cubicBezTo>
                      <a:cubicBezTo>
                        <a:pt x="61" y="15"/>
                        <a:pt x="59" y="16"/>
                        <a:pt x="58" y="16"/>
                      </a:cubicBezTo>
                      <a:cubicBezTo>
                        <a:pt x="53" y="16"/>
                        <a:pt x="49" y="11"/>
                        <a:pt x="46" y="8"/>
                      </a:cubicBezTo>
                      <a:cubicBezTo>
                        <a:pt x="42" y="5"/>
                        <a:pt x="48" y="4"/>
                        <a:pt x="49" y="1"/>
                      </a:cubicBezTo>
                      <a:cubicBezTo>
                        <a:pt x="48" y="1"/>
                        <a:pt x="47" y="0"/>
                        <a:pt x="46" y="0"/>
                      </a:cubicBezTo>
                    </a:path>
                  </a:pathLst>
                </a:custGeom>
                <a:solidFill>
                  <a:srgbClr val="9135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2" name="Freeform 2938"/>
                <p:cNvSpPr>
                  <a:spLocks noEditPoints="1"/>
                </p:cNvSpPr>
                <p:nvPr/>
              </p:nvSpPr>
              <p:spPr bwMode="auto">
                <a:xfrm>
                  <a:off x="3595" y="3857"/>
                  <a:ext cx="77" cy="48"/>
                </a:xfrm>
                <a:custGeom>
                  <a:avLst/>
                  <a:gdLst>
                    <a:gd name="T0" fmla="*/ 29 w 61"/>
                    <a:gd name="T1" fmla="*/ 28 h 38"/>
                    <a:gd name="T2" fmla="*/ 23 w 61"/>
                    <a:gd name="T3" fmla="*/ 20 h 38"/>
                    <a:gd name="T4" fmla="*/ 27 w 61"/>
                    <a:gd name="T5" fmla="*/ 19 h 38"/>
                    <a:gd name="T6" fmla="*/ 28 w 61"/>
                    <a:gd name="T7" fmla="*/ 19 h 38"/>
                    <a:gd name="T8" fmla="*/ 29 w 61"/>
                    <a:gd name="T9" fmla="*/ 28 h 38"/>
                    <a:gd name="T10" fmla="*/ 13 w 61"/>
                    <a:gd name="T11" fmla="*/ 16 h 38"/>
                    <a:gd name="T12" fmla="*/ 8 w 61"/>
                    <a:gd name="T13" fmla="*/ 14 h 38"/>
                    <a:gd name="T14" fmla="*/ 12 w 61"/>
                    <a:gd name="T15" fmla="*/ 12 h 38"/>
                    <a:gd name="T16" fmla="*/ 18 w 61"/>
                    <a:gd name="T17" fmla="*/ 15 h 38"/>
                    <a:gd name="T18" fmla="*/ 18 w 61"/>
                    <a:gd name="T19" fmla="*/ 15 h 38"/>
                    <a:gd name="T20" fmla="*/ 18 w 61"/>
                    <a:gd name="T21" fmla="*/ 15 h 38"/>
                    <a:gd name="T22" fmla="*/ 18 w 61"/>
                    <a:gd name="T23" fmla="*/ 15 h 38"/>
                    <a:gd name="T24" fmla="*/ 13 w 61"/>
                    <a:gd name="T25" fmla="*/ 16 h 38"/>
                    <a:gd name="T26" fmla="*/ 5 w 61"/>
                    <a:gd name="T27" fmla="*/ 0 h 38"/>
                    <a:gd name="T28" fmla="*/ 5 w 61"/>
                    <a:gd name="T29" fmla="*/ 0 h 38"/>
                    <a:gd name="T30" fmla="*/ 0 w 61"/>
                    <a:gd name="T31" fmla="*/ 3 h 38"/>
                    <a:gd name="T32" fmla="*/ 0 w 61"/>
                    <a:gd name="T33" fmla="*/ 3 h 38"/>
                    <a:gd name="T34" fmla="*/ 8 w 61"/>
                    <a:gd name="T35" fmla="*/ 34 h 38"/>
                    <a:gd name="T36" fmla="*/ 9 w 61"/>
                    <a:gd name="T37" fmla="*/ 33 h 38"/>
                    <a:gd name="T38" fmla="*/ 12 w 61"/>
                    <a:gd name="T39" fmla="*/ 32 h 38"/>
                    <a:gd name="T40" fmla="*/ 18 w 61"/>
                    <a:gd name="T41" fmla="*/ 38 h 38"/>
                    <a:gd name="T42" fmla="*/ 18 w 61"/>
                    <a:gd name="T43" fmla="*/ 38 h 38"/>
                    <a:gd name="T44" fmla="*/ 18 w 61"/>
                    <a:gd name="T45" fmla="*/ 38 h 38"/>
                    <a:gd name="T46" fmla="*/ 35 w 61"/>
                    <a:gd name="T47" fmla="*/ 31 h 38"/>
                    <a:gd name="T48" fmla="*/ 44 w 61"/>
                    <a:gd name="T49" fmla="*/ 27 h 38"/>
                    <a:gd name="T50" fmla="*/ 54 w 61"/>
                    <a:gd name="T51" fmla="*/ 33 h 38"/>
                    <a:gd name="T52" fmla="*/ 54 w 61"/>
                    <a:gd name="T53" fmla="*/ 33 h 38"/>
                    <a:gd name="T54" fmla="*/ 54 w 61"/>
                    <a:gd name="T55" fmla="*/ 33 h 38"/>
                    <a:gd name="T56" fmla="*/ 54 w 61"/>
                    <a:gd name="T57" fmla="*/ 33 h 38"/>
                    <a:gd name="T58" fmla="*/ 54 w 61"/>
                    <a:gd name="T59" fmla="*/ 33 h 38"/>
                    <a:gd name="T60" fmla="*/ 54 w 61"/>
                    <a:gd name="T61" fmla="*/ 33 h 38"/>
                    <a:gd name="T62" fmla="*/ 50 w 61"/>
                    <a:gd name="T63" fmla="*/ 20 h 38"/>
                    <a:gd name="T64" fmla="*/ 50 w 61"/>
                    <a:gd name="T65" fmla="*/ 20 h 38"/>
                    <a:gd name="T66" fmla="*/ 50 w 61"/>
                    <a:gd name="T67" fmla="*/ 20 h 38"/>
                    <a:gd name="T68" fmla="*/ 28 w 61"/>
                    <a:gd name="T69" fmla="*/ 9 h 38"/>
                    <a:gd name="T70" fmla="*/ 28 w 61"/>
                    <a:gd name="T71" fmla="*/ 9 h 38"/>
                    <a:gd name="T72" fmla="*/ 27 w 61"/>
                    <a:gd name="T73" fmla="*/ 10 h 38"/>
                    <a:gd name="T74" fmla="*/ 27 w 61"/>
                    <a:gd name="T75" fmla="*/ 11 h 38"/>
                    <a:gd name="T76" fmla="*/ 27 w 61"/>
                    <a:gd name="T77" fmla="*/ 11 h 38"/>
                    <a:gd name="T78" fmla="*/ 20 w 61"/>
                    <a:gd name="T79" fmla="*/ 15 h 38"/>
                    <a:gd name="T80" fmla="*/ 18 w 61"/>
                    <a:gd name="T81" fmla="*/ 15 h 38"/>
                    <a:gd name="T82" fmla="*/ 10 w 61"/>
                    <a:gd name="T83" fmla="*/ 3 h 38"/>
                    <a:gd name="T84" fmla="*/ 10 w 61"/>
                    <a:gd name="T85" fmla="*/ 3 h 38"/>
                    <a:gd name="T86" fmla="*/ 5 w 61"/>
                    <a:gd name="T87" fmla="*/ 0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1" h="38">
                      <a:moveTo>
                        <a:pt x="29" y="28"/>
                      </a:moveTo>
                      <a:cubicBezTo>
                        <a:pt x="26" y="26"/>
                        <a:pt x="24" y="23"/>
                        <a:pt x="23" y="20"/>
                      </a:cubicBezTo>
                      <a:cubicBezTo>
                        <a:pt x="24" y="20"/>
                        <a:pt x="26" y="19"/>
                        <a:pt x="27" y="19"/>
                      </a:cubicBezTo>
                      <a:cubicBezTo>
                        <a:pt x="27" y="19"/>
                        <a:pt x="27" y="19"/>
                        <a:pt x="28" y="19"/>
                      </a:cubicBezTo>
                      <a:cubicBezTo>
                        <a:pt x="32" y="21"/>
                        <a:pt x="32" y="24"/>
                        <a:pt x="29" y="28"/>
                      </a:cubicBezTo>
                      <a:moveTo>
                        <a:pt x="13" y="16"/>
                      </a:moveTo>
                      <a:cubicBezTo>
                        <a:pt x="12" y="16"/>
                        <a:pt x="10" y="16"/>
                        <a:pt x="8" y="14"/>
                      </a:cubicBezTo>
                      <a:cubicBezTo>
                        <a:pt x="10" y="13"/>
                        <a:pt x="11" y="12"/>
                        <a:pt x="12" y="12"/>
                      </a:cubicBezTo>
                      <a:cubicBezTo>
                        <a:pt x="14" y="12"/>
                        <a:pt x="16" y="14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6" y="16"/>
                        <a:pt x="15" y="16"/>
                        <a:pt x="13" y="16"/>
                      </a:cubicBezTo>
                      <a:moveTo>
                        <a:pt x="5" y="0"/>
                      </a:move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6" y="12"/>
                        <a:pt x="2" y="25"/>
                        <a:pt x="8" y="34"/>
                      </a:cubicBezTo>
                      <a:cubicBezTo>
                        <a:pt x="8" y="34"/>
                        <a:pt x="8" y="34"/>
                        <a:pt x="9" y="33"/>
                      </a:cubicBezTo>
                      <a:cubicBezTo>
                        <a:pt x="10" y="33"/>
                        <a:pt x="11" y="32"/>
                        <a:pt x="12" y="32"/>
                      </a:cubicBezTo>
                      <a:cubicBezTo>
                        <a:pt x="15" y="32"/>
                        <a:pt x="16" y="36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18" y="38"/>
                        <a:pt x="18" y="38"/>
                        <a:pt x="18" y="38"/>
                      </a:cubicBezTo>
                      <a:cubicBezTo>
                        <a:pt x="25" y="38"/>
                        <a:pt x="30" y="34"/>
                        <a:pt x="35" y="31"/>
                      </a:cubicBezTo>
                      <a:cubicBezTo>
                        <a:pt x="38" y="28"/>
                        <a:pt x="41" y="27"/>
                        <a:pt x="44" y="27"/>
                      </a:cubicBezTo>
                      <a:cubicBezTo>
                        <a:pt x="47" y="27"/>
                        <a:pt x="51" y="29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54" y="33"/>
                        <a:pt x="54" y="33"/>
                        <a:pt x="54" y="33"/>
                      </a:cubicBezTo>
                      <a:cubicBezTo>
                        <a:pt x="61" y="26"/>
                        <a:pt x="52" y="24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42" y="17"/>
                        <a:pt x="35" y="13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5" y="14"/>
                        <a:pt x="23" y="15"/>
                        <a:pt x="20" y="15"/>
                      </a:cubicBezTo>
                      <a:cubicBezTo>
                        <a:pt x="19" y="15"/>
                        <a:pt x="19" y="15"/>
                        <a:pt x="18" y="15"/>
                      </a:cubicBezTo>
                      <a:cubicBezTo>
                        <a:pt x="19" y="8"/>
                        <a:pt x="7" y="11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8" y="2"/>
                        <a:pt x="7" y="1"/>
                        <a:pt x="5" y="0"/>
                      </a:cubicBezTo>
                    </a:path>
                  </a:pathLst>
                </a:custGeom>
                <a:solidFill>
                  <a:srgbClr val="8529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3" name="Freeform 2939"/>
                <p:cNvSpPr/>
                <p:nvPr/>
              </p:nvSpPr>
              <p:spPr bwMode="auto">
                <a:xfrm>
                  <a:off x="3623" y="3935"/>
                  <a:ext cx="23" cy="26"/>
                </a:xfrm>
                <a:custGeom>
                  <a:avLst/>
                  <a:gdLst>
                    <a:gd name="T0" fmla="*/ 9 w 18"/>
                    <a:gd name="T1" fmla="*/ 0 h 20"/>
                    <a:gd name="T2" fmla="*/ 9 w 18"/>
                    <a:gd name="T3" fmla="*/ 0 h 20"/>
                    <a:gd name="T4" fmla="*/ 0 w 18"/>
                    <a:gd name="T5" fmla="*/ 7 h 20"/>
                    <a:gd name="T6" fmla="*/ 0 w 18"/>
                    <a:gd name="T7" fmla="*/ 7 h 20"/>
                    <a:gd name="T8" fmla="*/ 14 w 18"/>
                    <a:gd name="T9" fmla="*/ 20 h 20"/>
                    <a:gd name="T10" fmla="*/ 18 w 18"/>
                    <a:gd name="T11" fmla="*/ 20 h 20"/>
                    <a:gd name="T12" fmla="*/ 18 w 18"/>
                    <a:gd name="T13" fmla="*/ 20 h 20"/>
                    <a:gd name="T14" fmla="*/ 18 w 18"/>
                    <a:gd name="T15" fmla="*/ 2 h 20"/>
                    <a:gd name="T16" fmla="*/ 16 w 18"/>
                    <a:gd name="T17" fmla="*/ 2 h 20"/>
                    <a:gd name="T18" fmla="*/ 14 w 18"/>
                    <a:gd name="T19" fmla="*/ 2 h 20"/>
                    <a:gd name="T20" fmla="*/ 9 w 18"/>
                    <a:gd name="T21" fmla="*/ 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20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4"/>
                        <a:pt x="4" y="6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3" y="14"/>
                        <a:pt x="7" y="20"/>
                        <a:pt x="14" y="20"/>
                      </a:cubicBezTo>
                      <a:cubicBezTo>
                        <a:pt x="15" y="20"/>
                        <a:pt x="17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6" y="14"/>
                        <a:pt x="11" y="8"/>
                        <a:pt x="18" y="2"/>
                      </a:cubicBezTo>
                      <a:cubicBezTo>
                        <a:pt x="17" y="2"/>
                        <a:pt x="16" y="2"/>
                        <a:pt x="16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2" y="2"/>
                        <a:pt x="10" y="2"/>
                        <a:pt x="9" y="0"/>
                      </a:cubicBezTo>
                    </a:path>
                  </a:pathLst>
                </a:custGeom>
                <a:solidFill>
                  <a:srgbClr val="8429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4" name="Freeform 2940"/>
                <p:cNvSpPr/>
                <p:nvPr/>
              </p:nvSpPr>
              <p:spPr bwMode="auto">
                <a:xfrm>
                  <a:off x="3621" y="3925"/>
                  <a:ext cx="13" cy="19"/>
                </a:xfrm>
                <a:custGeom>
                  <a:avLst/>
                  <a:gdLst>
                    <a:gd name="T0" fmla="*/ 3 w 11"/>
                    <a:gd name="T1" fmla="*/ 0 h 15"/>
                    <a:gd name="T2" fmla="*/ 3 w 11"/>
                    <a:gd name="T3" fmla="*/ 0 h 15"/>
                    <a:gd name="T4" fmla="*/ 2 w 11"/>
                    <a:gd name="T5" fmla="*/ 2 h 15"/>
                    <a:gd name="T6" fmla="*/ 2 w 11"/>
                    <a:gd name="T7" fmla="*/ 2 h 15"/>
                    <a:gd name="T8" fmla="*/ 2 w 11"/>
                    <a:gd name="T9" fmla="*/ 2 h 15"/>
                    <a:gd name="T10" fmla="*/ 2 w 11"/>
                    <a:gd name="T11" fmla="*/ 2 h 15"/>
                    <a:gd name="T12" fmla="*/ 2 w 11"/>
                    <a:gd name="T13" fmla="*/ 2 h 15"/>
                    <a:gd name="T14" fmla="*/ 0 w 11"/>
                    <a:gd name="T15" fmla="*/ 14 h 15"/>
                    <a:gd name="T16" fmla="*/ 0 w 11"/>
                    <a:gd name="T17" fmla="*/ 14 h 15"/>
                    <a:gd name="T18" fmla="*/ 2 w 11"/>
                    <a:gd name="T19" fmla="*/ 15 h 15"/>
                    <a:gd name="T20" fmla="*/ 2 w 11"/>
                    <a:gd name="T21" fmla="*/ 15 h 15"/>
                    <a:gd name="T22" fmla="*/ 11 w 11"/>
                    <a:gd name="T23" fmla="*/ 8 h 15"/>
                    <a:gd name="T24" fmla="*/ 11 w 11"/>
                    <a:gd name="T25" fmla="*/ 8 h 15"/>
                    <a:gd name="T26" fmla="*/ 3 w 11"/>
                    <a:gd name="T2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1" h="15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1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6"/>
                        <a:pt x="1" y="10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1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6" y="14"/>
                        <a:pt x="9" y="12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9" y="5"/>
                        <a:pt x="7" y="2"/>
                        <a:pt x="3" y="0"/>
                      </a:cubicBezTo>
                    </a:path>
                  </a:pathLst>
                </a:custGeom>
                <a:solidFill>
                  <a:srgbClr val="96393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5" name="Freeform 2941"/>
                <p:cNvSpPr/>
                <p:nvPr/>
              </p:nvSpPr>
              <p:spPr bwMode="auto">
                <a:xfrm>
                  <a:off x="3614" y="3891"/>
                  <a:ext cx="49" cy="29"/>
                </a:xfrm>
                <a:custGeom>
                  <a:avLst/>
                  <a:gdLst>
                    <a:gd name="T0" fmla="*/ 29 w 39"/>
                    <a:gd name="T1" fmla="*/ 0 h 23"/>
                    <a:gd name="T2" fmla="*/ 20 w 39"/>
                    <a:gd name="T3" fmla="*/ 4 h 23"/>
                    <a:gd name="T4" fmla="*/ 3 w 39"/>
                    <a:gd name="T5" fmla="*/ 11 h 23"/>
                    <a:gd name="T6" fmla="*/ 3 w 39"/>
                    <a:gd name="T7" fmla="*/ 11 h 23"/>
                    <a:gd name="T8" fmla="*/ 5 w 39"/>
                    <a:gd name="T9" fmla="*/ 22 h 23"/>
                    <a:gd name="T10" fmla="*/ 5 w 39"/>
                    <a:gd name="T11" fmla="*/ 22 h 23"/>
                    <a:gd name="T12" fmla="*/ 12 w 39"/>
                    <a:gd name="T13" fmla="*/ 16 h 23"/>
                    <a:gd name="T14" fmla="*/ 13 w 39"/>
                    <a:gd name="T15" fmla="*/ 17 h 23"/>
                    <a:gd name="T16" fmla="*/ 11 w 39"/>
                    <a:gd name="T17" fmla="*/ 23 h 23"/>
                    <a:gd name="T18" fmla="*/ 11 w 39"/>
                    <a:gd name="T19" fmla="*/ 23 h 23"/>
                    <a:gd name="T20" fmla="*/ 11 w 39"/>
                    <a:gd name="T21" fmla="*/ 23 h 23"/>
                    <a:gd name="T22" fmla="*/ 20 w 39"/>
                    <a:gd name="T23" fmla="*/ 19 h 23"/>
                    <a:gd name="T24" fmla="*/ 20 w 39"/>
                    <a:gd name="T25" fmla="*/ 19 h 23"/>
                    <a:gd name="T26" fmla="*/ 26 w 39"/>
                    <a:gd name="T27" fmla="*/ 9 h 23"/>
                    <a:gd name="T28" fmla="*/ 30 w 39"/>
                    <a:gd name="T29" fmla="*/ 10 h 23"/>
                    <a:gd name="T30" fmla="*/ 30 w 39"/>
                    <a:gd name="T31" fmla="*/ 10 h 23"/>
                    <a:gd name="T32" fmla="*/ 39 w 39"/>
                    <a:gd name="T33" fmla="*/ 6 h 23"/>
                    <a:gd name="T34" fmla="*/ 39 w 39"/>
                    <a:gd name="T35" fmla="*/ 6 h 23"/>
                    <a:gd name="T36" fmla="*/ 29 w 39"/>
                    <a:gd name="T3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9" h="23">
                      <a:moveTo>
                        <a:pt x="29" y="0"/>
                      </a:moveTo>
                      <a:cubicBezTo>
                        <a:pt x="26" y="0"/>
                        <a:pt x="23" y="1"/>
                        <a:pt x="20" y="4"/>
                      </a:cubicBezTo>
                      <a:cubicBezTo>
                        <a:pt x="15" y="7"/>
                        <a:pt x="10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14"/>
                        <a:pt x="0" y="19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9" y="21"/>
                        <a:pt x="9" y="16"/>
                        <a:pt x="12" y="16"/>
                      </a:cubicBezTo>
                      <a:cubicBezTo>
                        <a:pt x="12" y="16"/>
                        <a:pt x="13" y="16"/>
                        <a:pt x="13" y="17"/>
                      </a:cubicBezTo>
                      <a:cubicBezTo>
                        <a:pt x="16" y="18"/>
                        <a:pt x="12" y="21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4" y="21"/>
                        <a:pt x="17" y="20"/>
                        <a:pt x="20" y="19"/>
                      </a:cubicBezTo>
                      <a:cubicBezTo>
                        <a:pt x="20" y="19"/>
                        <a:pt x="20" y="19"/>
                        <a:pt x="20" y="19"/>
                      </a:cubicBezTo>
                      <a:cubicBezTo>
                        <a:pt x="23" y="16"/>
                        <a:pt x="21" y="9"/>
                        <a:pt x="26" y="9"/>
                      </a:cubicBezTo>
                      <a:cubicBezTo>
                        <a:pt x="27" y="9"/>
                        <a:pt x="28" y="9"/>
                        <a:pt x="30" y="10"/>
                      </a:cubicBezTo>
                      <a:cubicBezTo>
                        <a:pt x="30" y="10"/>
                        <a:pt x="30" y="10"/>
                        <a:pt x="30" y="10"/>
                      </a:cubicBezTo>
                      <a:cubicBezTo>
                        <a:pt x="33" y="8"/>
                        <a:pt x="36" y="7"/>
                        <a:pt x="39" y="6"/>
                      </a:cubicBezTo>
                      <a:cubicBezTo>
                        <a:pt x="39" y="6"/>
                        <a:pt x="39" y="6"/>
                        <a:pt x="39" y="6"/>
                      </a:cubicBezTo>
                      <a:cubicBezTo>
                        <a:pt x="36" y="2"/>
                        <a:pt x="32" y="0"/>
                        <a:pt x="29" y="0"/>
                      </a:cubicBezTo>
                    </a:path>
                  </a:pathLst>
                </a:custGeom>
                <a:solidFill>
                  <a:srgbClr val="8E32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6" name="Freeform 2942"/>
                <p:cNvSpPr/>
                <p:nvPr/>
              </p:nvSpPr>
              <p:spPr bwMode="auto">
                <a:xfrm>
                  <a:off x="3621" y="3911"/>
                  <a:ext cx="13" cy="17"/>
                </a:xfrm>
                <a:custGeom>
                  <a:avLst/>
                  <a:gdLst>
                    <a:gd name="T0" fmla="*/ 7 w 11"/>
                    <a:gd name="T1" fmla="*/ 0 h 13"/>
                    <a:gd name="T2" fmla="*/ 0 w 11"/>
                    <a:gd name="T3" fmla="*/ 6 h 13"/>
                    <a:gd name="T4" fmla="*/ 0 w 11"/>
                    <a:gd name="T5" fmla="*/ 6 h 13"/>
                    <a:gd name="T6" fmla="*/ 2 w 11"/>
                    <a:gd name="T7" fmla="*/ 13 h 13"/>
                    <a:gd name="T8" fmla="*/ 2 w 11"/>
                    <a:gd name="T9" fmla="*/ 13 h 13"/>
                    <a:gd name="T10" fmla="*/ 3 w 11"/>
                    <a:gd name="T11" fmla="*/ 11 h 13"/>
                    <a:gd name="T12" fmla="*/ 3 w 11"/>
                    <a:gd name="T13" fmla="*/ 11 h 13"/>
                    <a:gd name="T14" fmla="*/ 6 w 11"/>
                    <a:gd name="T15" fmla="*/ 7 h 13"/>
                    <a:gd name="T16" fmla="*/ 6 w 11"/>
                    <a:gd name="T17" fmla="*/ 7 h 13"/>
                    <a:gd name="T18" fmla="*/ 8 w 11"/>
                    <a:gd name="T19" fmla="*/ 1 h 13"/>
                    <a:gd name="T20" fmla="*/ 7 w 11"/>
                    <a:gd name="T2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" h="13">
                      <a:moveTo>
                        <a:pt x="7" y="0"/>
                      </a:moveTo>
                      <a:cubicBezTo>
                        <a:pt x="4" y="0"/>
                        <a:pt x="4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9"/>
                        <a:pt x="0" y="11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4" y="10"/>
                        <a:pt x="5" y="8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5"/>
                        <a:pt x="11" y="2"/>
                        <a:pt x="8" y="1"/>
                      </a:cubicBezTo>
                      <a:cubicBezTo>
                        <a:pt x="8" y="0"/>
                        <a:pt x="7" y="0"/>
                        <a:pt x="7" y="0"/>
                      </a:cubicBezTo>
                    </a:path>
                  </a:pathLst>
                </a:custGeom>
                <a:solidFill>
                  <a:srgbClr val="8429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7" name="Freeform 2943"/>
                <p:cNvSpPr>
                  <a:spLocks noEditPoints="1"/>
                </p:cNvSpPr>
                <p:nvPr/>
              </p:nvSpPr>
              <p:spPr bwMode="auto">
                <a:xfrm>
                  <a:off x="3349" y="3633"/>
                  <a:ext cx="90" cy="60"/>
                </a:xfrm>
                <a:custGeom>
                  <a:avLst/>
                  <a:gdLst>
                    <a:gd name="T0" fmla="*/ 31 w 71"/>
                    <a:gd name="T1" fmla="*/ 36 h 48"/>
                    <a:gd name="T2" fmla="*/ 30 w 71"/>
                    <a:gd name="T3" fmla="*/ 33 h 48"/>
                    <a:gd name="T4" fmla="*/ 35 w 71"/>
                    <a:gd name="T5" fmla="*/ 31 h 48"/>
                    <a:gd name="T6" fmla="*/ 36 w 71"/>
                    <a:gd name="T7" fmla="*/ 35 h 48"/>
                    <a:gd name="T8" fmla="*/ 31 w 71"/>
                    <a:gd name="T9" fmla="*/ 36 h 48"/>
                    <a:gd name="T10" fmla="*/ 10 w 71"/>
                    <a:gd name="T11" fmla="*/ 17 h 48"/>
                    <a:gd name="T12" fmla="*/ 23 w 71"/>
                    <a:gd name="T13" fmla="*/ 10 h 48"/>
                    <a:gd name="T14" fmla="*/ 10 w 71"/>
                    <a:gd name="T15" fmla="*/ 17 h 48"/>
                    <a:gd name="T16" fmla="*/ 29 w 71"/>
                    <a:gd name="T17" fmla="*/ 0 h 48"/>
                    <a:gd name="T18" fmla="*/ 22 w 71"/>
                    <a:gd name="T19" fmla="*/ 3 h 48"/>
                    <a:gd name="T20" fmla="*/ 5 w 71"/>
                    <a:gd name="T21" fmla="*/ 12 h 48"/>
                    <a:gd name="T22" fmla="*/ 5 w 71"/>
                    <a:gd name="T23" fmla="*/ 12 h 48"/>
                    <a:gd name="T24" fmla="*/ 2 w 71"/>
                    <a:gd name="T25" fmla="*/ 17 h 48"/>
                    <a:gd name="T26" fmla="*/ 2 w 71"/>
                    <a:gd name="T27" fmla="*/ 17 h 48"/>
                    <a:gd name="T28" fmla="*/ 2 w 71"/>
                    <a:gd name="T29" fmla="*/ 17 h 48"/>
                    <a:gd name="T30" fmla="*/ 4 w 71"/>
                    <a:gd name="T31" fmla="*/ 24 h 48"/>
                    <a:gd name="T32" fmla="*/ 5 w 71"/>
                    <a:gd name="T33" fmla="*/ 24 h 48"/>
                    <a:gd name="T34" fmla="*/ 6 w 71"/>
                    <a:gd name="T35" fmla="*/ 24 h 48"/>
                    <a:gd name="T36" fmla="*/ 13 w 71"/>
                    <a:gd name="T37" fmla="*/ 28 h 48"/>
                    <a:gd name="T38" fmla="*/ 13 w 71"/>
                    <a:gd name="T39" fmla="*/ 28 h 48"/>
                    <a:gd name="T40" fmla="*/ 19 w 71"/>
                    <a:gd name="T41" fmla="*/ 24 h 48"/>
                    <a:gd name="T42" fmla="*/ 25 w 71"/>
                    <a:gd name="T43" fmla="*/ 32 h 48"/>
                    <a:gd name="T44" fmla="*/ 47 w 71"/>
                    <a:gd name="T45" fmla="*/ 48 h 48"/>
                    <a:gd name="T46" fmla="*/ 52 w 71"/>
                    <a:gd name="T47" fmla="*/ 48 h 48"/>
                    <a:gd name="T48" fmla="*/ 52 w 71"/>
                    <a:gd name="T49" fmla="*/ 48 h 48"/>
                    <a:gd name="T50" fmla="*/ 52 w 71"/>
                    <a:gd name="T51" fmla="*/ 48 h 48"/>
                    <a:gd name="T52" fmla="*/ 46 w 71"/>
                    <a:gd name="T53" fmla="*/ 37 h 48"/>
                    <a:gd name="T54" fmla="*/ 70 w 71"/>
                    <a:gd name="T55" fmla="*/ 25 h 48"/>
                    <a:gd name="T56" fmla="*/ 70 w 71"/>
                    <a:gd name="T57" fmla="*/ 25 h 48"/>
                    <a:gd name="T58" fmla="*/ 70 w 71"/>
                    <a:gd name="T59" fmla="*/ 25 h 48"/>
                    <a:gd name="T60" fmla="*/ 71 w 71"/>
                    <a:gd name="T61" fmla="*/ 19 h 48"/>
                    <a:gd name="T62" fmla="*/ 71 w 71"/>
                    <a:gd name="T63" fmla="*/ 19 h 48"/>
                    <a:gd name="T64" fmla="*/ 62 w 71"/>
                    <a:gd name="T65" fmla="*/ 27 h 48"/>
                    <a:gd name="T66" fmla="*/ 54 w 71"/>
                    <a:gd name="T67" fmla="*/ 31 h 48"/>
                    <a:gd name="T68" fmla="*/ 51 w 71"/>
                    <a:gd name="T69" fmla="*/ 30 h 48"/>
                    <a:gd name="T70" fmla="*/ 56 w 71"/>
                    <a:gd name="T71" fmla="*/ 22 h 48"/>
                    <a:gd name="T72" fmla="*/ 64 w 71"/>
                    <a:gd name="T73" fmla="*/ 11 h 48"/>
                    <a:gd name="T74" fmla="*/ 64 w 71"/>
                    <a:gd name="T75" fmla="*/ 11 h 48"/>
                    <a:gd name="T76" fmla="*/ 45 w 71"/>
                    <a:gd name="T77" fmla="*/ 15 h 48"/>
                    <a:gd name="T78" fmla="*/ 29 w 71"/>
                    <a:gd name="T79" fmla="*/ 11 h 48"/>
                    <a:gd name="T80" fmla="*/ 32 w 71"/>
                    <a:gd name="T81" fmla="*/ 2 h 48"/>
                    <a:gd name="T82" fmla="*/ 29 w 71"/>
                    <a:gd name="T8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71" h="48">
                      <a:moveTo>
                        <a:pt x="31" y="36"/>
                      </a:moveTo>
                      <a:cubicBezTo>
                        <a:pt x="31" y="36"/>
                        <a:pt x="30" y="33"/>
                        <a:pt x="30" y="33"/>
                      </a:cubicBezTo>
                      <a:cubicBezTo>
                        <a:pt x="32" y="32"/>
                        <a:pt x="33" y="32"/>
                        <a:pt x="35" y="31"/>
                      </a:cubicBezTo>
                      <a:cubicBezTo>
                        <a:pt x="35" y="33"/>
                        <a:pt x="36" y="35"/>
                        <a:pt x="36" y="35"/>
                      </a:cubicBezTo>
                      <a:cubicBezTo>
                        <a:pt x="34" y="36"/>
                        <a:pt x="33" y="36"/>
                        <a:pt x="31" y="36"/>
                      </a:cubicBezTo>
                      <a:moveTo>
                        <a:pt x="10" y="17"/>
                      </a:moveTo>
                      <a:cubicBezTo>
                        <a:pt x="15" y="12"/>
                        <a:pt x="15" y="12"/>
                        <a:pt x="23" y="10"/>
                      </a:cubicBezTo>
                      <a:cubicBezTo>
                        <a:pt x="19" y="16"/>
                        <a:pt x="19" y="16"/>
                        <a:pt x="10" y="17"/>
                      </a:cubicBezTo>
                      <a:moveTo>
                        <a:pt x="29" y="0"/>
                      </a:moveTo>
                      <a:cubicBezTo>
                        <a:pt x="27" y="0"/>
                        <a:pt x="25" y="2"/>
                        <a:pt x="22" y="3"/>
                      </a:cubicBezTo>
                      <a:cubicBezTo>
                        <a:pt x="15" y="3"/>
                        <a:pt x="9" y="6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4" y="14"/>
                        <a:pt x="3" y="15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0" y="20"/>
                        <a:pt x="0" y="24"/>
                        <a:pt x="4" y="24"/>
                      </a:cubicBezTo>
                      <a:cubicBezTo>
                        <a:pt x="4" y="24"/>
                        <a:pt x="5" y="24"/>
                        <a:pt x="5" y="24"/>
                      </a:cubicBezTo>
                      <a:cubicBezTo>
                        <a:pt x="5" y="24"/>
                        <a:pt x="6" y="24"/>
                        <a:pt x="6" y="24"/>
                      </a:cubicBezTo>
                      <a:cubicBezTo>
                        <a:pt x="10" y="24"/>
                        <a:pt x="11" y="26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6" y="25"/>
                        <a:pt x="17" y="24"/>
                        <a:pt x="19" y="24"/>
                      </a:cubicBezTo>
                      <a:cubicBezTo>
                        <a:pt x="22" y="24"/>
                        <a:pt x="23" y="30"/>
                        <a:pt x="25" y="32"/>
                      </a:cubicBezTo>
                      <a:cubicBezTo>
                        <a:pt x="31" y="39"/>
                        <a:pt x="37" y="48"/>
                        <a:pt x="47" y="48"/>
                      </a:cubicBezTo>
                      <a:cubicBezTo>
                        <a:pt x="49" y="48"/>
                        <a:pt x="50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51" y="44"/>
                        <a:pt x="52" y="39"/>
                        <a:pt x="46" y="37"/>
                      </a:cubicBezTo>
                      <a:cubicBezTo>
                        <a:pt x="57" y="37"/>
                        <a:pt x="65" y="34"/>
                        <a:pt x="70" y="25"/>
                      </a:cubicBezTo>
                      <a:cubicBezTo>
                        <a:pt x="70" y="25"/>
                        <a:pt x="70" y="25"/>
                        <a:pt x="70" y="25"/>
                      </a:cubicBezTo>
                      <a:cubicBezTo>
                        <a:pt x="70" y="25"/>
                        <a:pt x="70" y="25"/>
                        <a:pt x="70" y="25"/>
                      </a:cubicBezTo>
                      <a:cubicBezTo>
                        <a:pt x="69" y="23"/>
                        <a:pt x="70" y="21"/>
                        <a:pt x="71" y="19"/>
                      </a:cubicBezTo>
                      <a:cubicBezTo>
                        <a:pt x="71" y="19"/>
                        <a:pt x="71" y="19"/>
                        <a:pt x="71" y="19"/>
                      </a:cubicBezTo>
                      <a:cubicBezTo>
                        <a:pt x="66" y="19"/>
                        <a:pt x="64" y="23"/>
                        <a:pt x="62" y="27"/>
                      </a:cubicBezTo>
                      <a:cubicBezTo>
                        <a:pt x="60" y="29"/>
                        <a:pt x="57" y="31"/>
                        <a:pt x="54" y="31"/>
                      </a:cubicBezTo>
                      <a:cubicBezTo>
                        <a:pt x="53" y="31"/>
                        <a:pt x="52" y="31"/>
                        <a:pt x="51" y="30"/>
                      </a:cubicBezTo>
                      <a:cubicBezTo>
                        <a:pt x="47" y="25"/>
                        <a:pt x="54" y="25"/>
                        <a:pt x="56" y="22"/>
                      </a:cubicBezTo>
                      <a:cubicBezTo>
                        <a:pt x="59" y="19"/>
                        <a:pt x="67" y="18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57" y="13"/>
                        <a:pt x="51" y="15"/>
                        <a:pt x="45" y="15"/>
                      </a:cubicBezTo>
                      <a:cubicBezTo>
                        <a:pt x="40" y="15"/>
                        <a:pt x="35" y="14"/>
                        <a:pt x="29" y="11"/>
                      </a:cubicBezTo>
                      <a:cubicBezTo>
                        <a:pt x="28" y="8"/>
                        <a:pt x="37" y="6"/>
                        <a:pt x="32" y="2"/>
                      </a:cubicBezTo>
                      <a:cubicBezTo>
                        <a:pt x="31" y="1"/>
                        <a:pt x="30" y="0"/>
                        <a:pt x="29" y="0"/>
                      </a:cubicBezTo>
                    </a:path>
                  </a:pathLst>
                </a:custGeom>
                <a:solidFill>
                  <a:srgbClr val="B6535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8" name="Freeform 2944"/>
                <p:cNvSpPr/>
                <p:nvPr/>
              </p:nvSpPr>
              <p:spPr bwMode="auto">
                <a:xfrm>
                  <a:off x="3307" y="3582"/>
                  <a:ext cx="37" cy="24"/>
                </a:xfrm>
                <a:custGeom>
                  <a:avLst/>
                  <a:gdLst>
                    <a:gd name="T0" fmla="*/ 12 w 29"/>
                    <a:gd name="T1" fmla="*/ 0 h 19"/>
                    <a:gd name="T2" fmla="*/ 12 w 29"/>
                    <a:gd name="T3" fmla="*/ 0 h 19"/>
                    <a:gd name="T4" fmla="*/ 12 w 29"/>
                    <a:gd name="T5" fmla="*/ 0 h 19"/>
                    <a:gd name="T6" fmla="*/ 0 w 29"/>
                    <a:gd name="T7" fmla="*/ 17 h 19"/>
                    <a:gd name="T8" fmla="*/ 0 w 29"/>
                    <a:gd name="T9" fmla="*/ 17 h 19"/>
                    <a:gd name="T10" fmla="*/ 3 w 29"/>
                    <a:gd name="T11" fmla="*/ 18 h 19"/>
                    <a:gd name="T12" fmla="*/ 7 w 29"/>
                    <a:gd name="T13" fmla="*/ 15 h 19"/>
                    <a:gd name="T14" fmla="*/ 11 w 29"/>
                    <a:gd name="T15" fmla="*/ 13 h 19"/>
                    <a:gd name="T16" fmla="*/ 14 w 29"/>
                    <a:gd name="T17" fmla="*/ 17 h 19"/>
                    <a:gd name="T18" fmla="*/ 14 w 29"/>
                    <a:gd name="T19" fmla="*/ 17 h 19"/>
                    <a:gd name="T20" fmla="*/ 22 w 29"/>
                    <a:gd name="T21" fmla="*/ 19 h 19"/>
                    <a:gd name="T22" fmla="*/ 28 w 29"/>
                    <a:gd name="T23" fmla="*/ 14 h 19"/>
                    <a:gd name="T24" fmla="*/ 28 w 29"/>
                    <a:gd name="T25" fmla="*/ 14 h 19"/>
                    <a:gd name="T26" fmla="*/ 27 w 29"/>
                    <a:gd name="T27" fmla="*/ 14 h 19"/>
                    <a:gd name="T28" fmla="*/ 26 w 29"/>
                    <a:gd name="T29" fmla="*/ 14 h 19"/>
                    <a:gd name="T30" fmla="*/ 24 w 29"/>
                    <a:gd name="T31" fmla="*/ 14 h 19"/>
                    <a:gd name="T32" fmla="*/ 24 w 29"/>
                    <a:gd name="T33" fmla="*/ 12 h 19"/>
                    <a:gd name="T34" fmla="*/ 18 w 29"/>
                    <a:gd name="T35" fmla="*/ 1 h 19"/>
                    <a:gd name="T36" fmla="*/ 18 w 29"/>
                    <a:gd name="T37" fmla="*/ 1 h 19"/>
                    <a:gd name="T38" fmla="*/ 12 w 29"/>
                    <a:gd name="T3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29" h="19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8" y="6"/>
                        <a:pt x="4" y="12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8"/>
                        <a:pt x="2" y="18"/>
                        <a:pt x="3" y="18"/>
                      </a:cubicBezTo>
                      <a:cubicBezTo>
                        <a:pt x="5" y="18"/>
                        <a:pt x="6" y="17"/>
                        <a:pt x="7" y="15"/>
                      </a:cubicBezTo>
                      <a:cubicBezTo>
                        <a:pt x="8" y="14"/>
                        <a:pt x="10" y="13"/>
                        <a:pt x="11" y="13"/>
                      </a:cubicBezTo>
                      <a:cubicBezTo>
                        <a:pt x="12" y="13"/>
                        <a:pt x="13" y="14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7" y="18"/>
                        <a:pt x="19" y="19"/>
                        <a:pt x="22" y="19"/>
                      </a:cubicBezTo>
                      <a:cubicBezTo>
                        <a:pt x="25" y="19"/>
                        <a:pt x="27" y="18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7" y="14"/>
                      </a:cubicBezTo>
                      <a:cubicBezTo>
                        <a:pt x="27" y="14"/>
                        <a:pt x="26" y="14"/>
                        <a:pt x="26" y="14"/>
                      </a:cubicBezTo>
                      <a:cubicBezTo>
                        <a:pt x="25" y="14"/>
                        <a:pt x="24" y="14"/>
                        <a:pt x="24" y="14"/>
                      </a:cubicBezTo>
                      <a:cubicBezTo>
                        <a:pt x="23" y="14"/>
                        <a:pt x="23" y="14"/>
                        <a:pt x="24" y="12"/>
                      </a:cubicBezTo>
                      <a:cubicBezTo>
                        <a:pt x="29" y="4"/>
                        <a:pt x="22" y="4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6" y="0"/>
                        <a:pt x="14" y="0"/>
                        <a:pt x="12" y="0"/>
                      </a:cubicBezTo>
                    </a:path>
                  </a:pathLst>
                </a:custGeom>
                <a:solidFill>
                  <a:srgbClr val="B3585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59" name="Freeform 2945"/>
                <p:cNvSpPr/>
                <p:nvPr/>
              </p:nvSpPr>
              <p:spPr bwMode="auto">
                <a:xfrm>
                  <a:off x="3339" y="3630"/>
                  <a:ext cx="18" cy="24"/>
                </a:xfrm>
                <a:custGeom>
                  <a:avLst/>
                  <a:gdLst>
                    <a:gd name="T0" fmla="*/ 10 w 14"/>
                    <a:gd name="T1" fmla="*/ 0 h 19"/>
                    <a:gd name="T2" fmla="*/ 3 w 14"/>
                    <a:gd name="T3" fmla="*/ 1 h 19"/>
                    <a:gd name="T4" fmla="*/ 3 w 14"/>
                    <a:gd name="T5" fmla="*/ 1 h 19"/>
                    <a:gd name="T6" fmla="*/ 10 w 14"/>
                    <a:gd name="T7" fmla="*/ 19 h 19"/>
                    <a:gd name="T8" fmla="*/ 10 w 14"/>
                    <a:gd name="T9" fmla="*/ 19 h 19"/>
                    <a:gd name="T10" fmla="*/ 13 w 14"/>
                    <a:gd name="T11" fmla="*/ 14 h 19"/>
                    <a:gd name="T12" fmla="*/ 13 w 14"/>
                    <a:gd name="T13" fmla="*/ 14 h 19"/>
                    <a:gd name="T14" fmla="*/ 11 w 14"/>
                    <a:gd name="T15" fmla="*/ 9 h 19"/>
                    <a:gd name="T16" fmla="*/ 10 w 14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9">
                      <a:moveTo>
                        <a:pt x="10" y="0"/>
                      </a:moveTo>
                      <a:cubicBezTo>
                        <a:pt x="8" y="0"/>
                        <a:pt x="5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0" y="9"/>
                        <a:pt x="6" y="13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7"/>
                        <a:pt x="12" y="16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1" y="13"/>
                        <a:pt x="9" y="11"/>
                        <a:pt x="11" y="9"/>
                      </a:cubicBezTo>
                      <a:cubicBezTo>
                        <a:pt x="14" y="2"/>
                        <a:pt x="13" y="0"/>
                        <a:pt x="10" y="0"/>
                      </a:cubicBezTo>
                    </a:path>
                  </a:pathLst>
                </a:custGeom>
                <a:solidFill>
                  <a:srgbClr val="AB4E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0" name="Freeform 2946"/>
                <p:cNvSpPr/>
                <p:nvPr/>
              </p:nvSpPr>
              <p:spPr bwMode="auto">
                <a:xfrm>
                  <a:off x="3412" y="3606"/>
                  <a:ext cx="14" cy="13"/>
                </a:xfrm>
                <a:custGeom>
                  <a:avLst/>
                  <a:gdLst>
                    <a:gd name="T0" fmla="*/ 10 w 11"/>
                    <a:gd name="T1" fmla="*/ 0 h 10"/>
                    <a:gd name="T2" fmla="*/ 6 w 11"/>
                    <a:gd name="T3" fmla="*/ 1 h 10"/>
                    <a:gd name="T4" fmla="*/ 6 w 11"/>
                    <a:gd name="T5" fmla="*/ 1 h 10"/>
                    <a:gd name="T6" fmla="*/ 1 w 11"/>
                    <a:gd name="T7" fmla="*/ 8 h 10"/>
                    <a:gd name="T8" fmla="*/ 3 w 11"/>
                    <a:gd name="T9" fmla="*/ 10 h 10"/>
                    <a:gd name="T10" fmla="*/ 5 w 11"/>
                    <a:gd name="T11" fmla="*/ 10 h 10"/>
                    <a:gd name="T12" fmla="*/ 10 w 11"/>
                    <a:gd name="T13" fmla="*/ 0 h 10"/>
                    <a:gd name="T14" fmla="*/ 10 w 11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1" h="10">
                      <a:moveTo>
                        <a:pt x="10" y="0"/>
                      </a:move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3" y="3"/>
                        <a:pt x="0" y="3"/>
                        <a:pt x="1" y="8"/>
                      </a:cubicBezTo>
                      <a:cubicBezTo>
                        <a:pt x="1" y="9"/>
                        <a:pt x="2" y="10"/>
                        <a:pt x="3" y="10"/>
                      </a:cubicBezTo>
                      <a:cubicBezTo>
                        <a:pt x="4" y="10"/>
                        <a:pt x="4" y="10"/>
                        <a:pt x="5" y="10"/>
                      </a:cubicBezTo>
                      <a:cubicBezTo>
                        <a:pt x="8" y="8"/>
                        <a:pt x="11" y="5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</a:path>
                  </a:pathLst>
                </a:custGeom>
                <a:solidFill>
                  <a:srgbClr val="B74D4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1" name="Freeform 2947"/>
                <p:cNvSpPr/>
                <p:nvPr/>
              </p:nvSpPr>
              <p:spPr bwMode="auto">
                <a:xfrm>
                  <a:off x="3331" y="3630"/>
                  <a:ext cx="10" cy="7"/>
                </a:xfrm>
                <a:custGeom>
                  <a:avLst/>
                  <a:gdLst>
                    <a:gd name="T0" fmla="*/ 5 w 8"/>
                    <a:gd name="T1" fmla="*/ 0 h 5"/>
                    <a:gd name="T2" fmla="*/ 0 w 8"/>
                    <a:gd name="T3" fmla="*/ 5 h 5"/>
                    <a:gd name="T4" fmla="*/ 0 w 8"/>
                    <a:gd name="T5" fmla="*/ 5 h 5"/>
                    <a:gd name="T6" fmla="*/ 2 w 8"/>
                    <a:gd name="T7" fmla="*/ 5 h 5"/>
                    <a:gd name="T8" fmla="*/ 8 w 8"/>
                    <a:gd name="T9" fmla="*/ 1 h 5"/>
                    <a:gd name="T10" fmla="*/ 8 w 8"/>
                    <a:gd name="T11" fmla="*/ 1 h 5"/>
                    <a:gd name="T12" fmla="*/ 5 w 8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5">
                      <a:moveTo>
                        <a:pt x="5" y="0"/>
                      </a:moveTo>
                      <a:cubicBezTo>
                        <a:pt x="3" y="0"/>
                        <a:pt x="1" y="2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2" y="5"/>
                      </a:cubicBezTo>
                      <a:cubicBezTo>
                        <a:pt x="5" y="5"/>
                        <a:pt x="7" y="4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AB4E4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2" name="Freeform 2948"/>
                <p:cNvSpPr/>
                <p:nvPr/>
              </p:nvSpPr>
              <p:spPr bwMode="auto">
                <a:xfrm>
                  <a:off x="3416" y="3601"/>
                  <a:ext cx="10" cy="7"/>
                </a:xfrm>
                <a:custGeom>
                  <a:avLst/>
                  <a:gdLst>
                    <a:gd name="T0" fmla="*/ 4 w 8"/>
                    <a:gd name="T1" fmla="*/ 0 h 5"/>
                    <a:gd name="T2" fmla="*/ 1 w 8"/>
                    <a:gd name="T3" fmla="*/ 1 h 5"/>
                    <a:gd name="T4" fmla="*/ 3 w 8"/>
                    <a:gd name="T5" fmla="*/ 5 h 5"/>
                    <a:gd name="T6" fmla="*/ 3 w 8"/>
                    <a:gd name="T7" fmla="*/ 5 h 5"/>
                    <a:gd name="T8" fmla="*/ 7 w 8"/>
                    <a:gd name="T9" fmla="*/ 4 h 5"/>
                    <a:gd name="T10" fmla="*/ 7 w 8"/>
                    <a:gd name="T11" fmla="*/ 4 h 5"/>
                    <a:gd name="T12" fmla="*/ 8 w 8"/>
                    <a:gd name="T13" fmla="*/ 2 h 5"/>
                    <a:gd name="T14" fmla="*/ 8 w 8"/>
                    <a:gd name="T15" fmla="*/ 2 h 5"/>
                    <a:gd name="T16" fmla="*/ 8 w 8"/>
                    <a:gd name="T17" fmla="*/ 2 h 5"/>
                    <a:gd name="T18" fmla="*/ 4 w 8"/>
                    <a:gd name="T19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" h="5">
                      <a:moveTo>
                        <a:pt x="4" y="0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3"/>
                        <a:pt x="2" y="4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8" y="3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1"/>
                        <a:pt x="5" y="0"/>
                        <a:pt x="4" y="0"/>
                      </a:cubicBezTo>
                    </a:path>
                  </a:pathLst>
                </a:custGeom>
                <a:solidFill>
                  <a:srgbClr val="C66F7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3" name="Freeform 2949"/>
                <p:cNvSpPr/>
                <p:nvPr/>
              </p:nvSpPr>
              <p:spPr bwMode="auto">
                <a:xfrm>
                  <a:off x="3693" y="3875"/>
                  <a:ext cx="68" cy="36"/>
                </a:xfrm>
                <a:custGeom>
                  <a:avLst/>
                  <a:gdLst>
                    <a:gd name="T0" fmla="*/ 25 w 54"/>
                    <a:gd name="T1" fmla="*/ 0 h 29"/>
                    <a:gd name="T2" fmla="*/ 25 w 54"/>
                    <a:gd name="T3" fmla="*/ 0 h 29"/>
                    <a:gd name="T4" fmla="*/ 21 w 54"/>
                    <a:gd name="T5" fmla="*/ 1 h 29"/>
                    <a:gd name="T6" fmla="*/ 21 w 54"/>
                    <a:gd name="T7" fmla="*/ 1 h 29"/>
                    <a:gd name="T8" fmla="*/ 21 w 54"/>
                    <a:gd name="T9" fmla="*/ 1 h 29"/>
                    <a:gd name="T10" fmla="*/ 0 w 54"/>
                    <a:gd name="T11" fmla="*/ 13 h 29"/>
                    <a:gd name="T12" fmla="*/ 0 w 54"/>
                    <a:gd name="T13" fmla="*/ 13 h 29"/>
                    <a:gd name="T14" fmla="*/ 0 w 54"/>
                    <a:gd name="T15" fmla="*/ 13 h 29"/>
                    <a:gd name="T16" fmla="*/ 14 w 54"/>
                    <a:gd name="T17" fmla="*/ 17 h 29"/>
                    <a:gd name="T18" fmla="*/ 25 w 54"/>
                    <a:gd name="T19" fmla="*/ 28 h 29"/>
                    <a:gd name="T20" fmla="*/ 25 w 54"/>
                    <a:gd name="T21" fmla="*/ 28 h 29"/>
                    <a:gd name="T22" fmla="*/ 25 w 54"/>
                    <a:gd name="T23" fmla="*/ 29 h 29"/>
                    <a:gd name="T24" fmla="*/ 26 w 54"/>
                    <a:gd name="T25" fmla="*/ 29 h 29"/>
                    <a:gd name="T26" fmla="*/ 29 w 54"/>
                    <a:gd name="T27" fmla="*/ 29 h 29"/>
                    <a:gd name="T28" fmla="*/ 34 w 54"/>
                    <a:gd name="T29" fmla="*/ 28 h 29"/>
                    <a:gd name="T30" fmla="*/ 38 w 54"/>
                    <a:gd name="T31" fmla="*/ 28 h 29"/>
                    <a:gd name="T32" fmla="*/ 41 w 54"/>
                    <a:gd name="T33" fmla="*/ 28 h 29"/>
                    <a:gd name="T34" fmla="*/ 42 w 54"/>
                    <a:gd name="T35" fmla="*/ 28 h 29"/>
                    <a:gd name="T36" fmla="*/ 54 w 54"/>
                    <a:gd name="T37" fmla="*/ 14 h 29"/>
                    <a:gd name="T38" fmla="*/ 54 w 54"/>
                    <a:gd name="T39" fmla="*/ 14 h 29"/>
                    <a:gd name="T40" fmla="*/ 54 w 54"/>
                    <a:gd name="T41" fmla="*/ 14 h 29"/>
                    <a:gd name="T42" fmla="*/ 52 w 54"/>
                    <a:gd name="T43" fmla="*/ 12 h 29"/>
                    <a:gd name="T44" fmla="*/ 52 w 54"/>
                    <a:gd name="T45" fmla="*/ 12 h 29"/>
                    <a:gd name="T46" fmla="*/ 47 w 54"/>
                    <a:gd name="T47" fmla="*/ 14 h 29"/>
                    <a:gd name="T48" fmla="*/ 40 w 54"/>
                    <a:gd name="T49" fmla="*/ 11 h 29"/>
                    <a:gd name="T50" fmla="*/ 40 w 54"/>
                    <a:gd name="T51" fmla="*/ 11 h 29"/>
                    <a:gd name="T52" fmla="*/ 25 w 54"/>
                    <a:gd name="T53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4" h="29">
                      <a:moveTo>
                        <a:pt x="25" y="0"/>
                      </a:move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4" y="1"/>
                        <a:pt x="22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15" y="7"/>
                        <a:pt x="4" y="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4" y="16"/>
                        <a:pt x="8" y="17"/>
                        <a:pt x="14" y="17"/>
                      </a:cubicBezTo>
                      <a:cubicBezTo>
                        <a:pt x="20" y="18"/>
                        <a:pt x="25" y="21"/>
                        <a:pt x="25" y="28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5" y="28"/>
                        <a:pt x="25" y="29"/>
                        <a:pt x="25" y="29"/>
                      </a:cubicBezTo>
                      <a:cubicBezTo>
                        <a:pt x="25" y="29"/>
                        <a:pt x="26" y="29"/>
                        <a:pt x="26" y="29"/>
                      </a:cubicBezTo>
                      <a:cubicBezTo>
                        <a:pt x="27" y="29"/>
                        <a:pt x="28" y="29"/>
                        <a:pt x="29" y="29"/>
                      </a:cubicBezTo>
                      <a:cubicBezTo>
                        <a:pt x="30" y="29"/>
                        <a:pt x="32" y="29"/>
                        <a:pt x="34" y="28"/>
                      </a:cubicBezTo>
                      <a:cubicBezTo>
                        <a:pt x="35" y="28"/>
                        <a:pt x="37" y="28"/>
                        <a:pt x="38" y="28"/>
                      </a:cubicBezTo>
                      <a:cubicBezTo>
                        <a:pt x="39" y="28"/>
                        <a:pt x="40" y="28"/>
                        <a:pt x="41" y="28"/>
                      </a:cubicBezTo>
                      <a:cubicBezTo>
                        <a:pt x="41" y="28"/>
                        <a:pt x="41" y="28"/>
                        <a:pt x="42" y="28"/>
                      </a:cubicBezTo>
                      <a:cubicBezTo>
                        <a:pt x="46" y="24"/>
                        <a:pt x="52" y="20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4"/>
                        <a:pt x="54" y="14"/>
                        <a:pt x="54" y="14"/>
                      </a:cubicBezTo>
                      <a:cubicBezTo>
                        <a:pt x="54" y="13"/>
                        <a:pt x="53" y="13"/>
                        <a:pt x="52" y="12"/>
                      </a:cubicBezTo>
                      <a:cubicBezTo>
                        <a:pt x="52" y="12"/>
                        <a:pt x="52" y="12"/>
                        <a:pt x="52" y="12"/>
                      </a:cubicBezTo>
                      <a:cubicBezTo>
                        <a:pt x="50" y="13"/>
                        <a:pt x="49" y="14"/>
                        <a:pt x="47" y="14"/>
                      </a:cubicBezTo>
                      <a:cubicBezTo>
                        <a:pt x="45" y="14"/>
                        <a:pt x="43" y="13"/>
                        <a:pt x="40" y="11"/>
                      </a:cubicBezTo>
                      <a:cubicBezTo>
                        <a:pt x="40" y="11"/>
                        <a:pt x="40" y="11"/>
                        <a:pt x="40" y="11"/>
                      </a:cubicBezTo>
                      <a:cubicBezTo>
                        <a:pt x="33" y="11"/>
                        <a:pt x="29" y="5"/>
                        <a:pt x="25" y="0"/>
                      </a:cubicBezTo>
                    </a:path>
                  </a:pathLst>
                </a:custGeom>
                <a:solidFill>
                  <a:srgbClr val="5926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4" name="Freeform 2950"/>
                <p:cNvSpPr/>
                <p:nvPr/>
              </p:nvSpPr>
              <p:spPr bwMode="auto">
                <a:xfrm>
                  <a:off x="3746" y="3893"/>
                  <a:ext cx="27" cy="21"/>
                </a:xfrm>
                <a:custGeom>
                  <a:avLst/>
                  <a:gdLst>
                    <a:gd name="T0" fmla="*/ 12 w 22"/>
                    <a:gd name="T1" fmla="*/ 0 h 17"/>
                    <a:gd name="T2" fmla="*/ 12 w 22"/>
                    <a:gd name="T3" fmla="*/ 0 h 17"/>
                    <a:gd name="T4" fmla="*/ 0 w 22"/>
                    <a:gd name="T5" fmla="*/ 14 h 17"/>
                    <a:gd name="T6" fmla="*/ 4 w 22"/>
                    <a:gd name="T7" fmla="*/ 17 h 17"/>
                    <a:gd name="T8" fmla="*/ 7 w 22"/>
                    <a:gd name="T9" fmla="*/ 15 h 17"/>
                    <a:gd name="T10" fmla="*/ 13 w 22"/>
                    <a:gd name="T11" fmla="*/ 9 h 17"/>
                    <a:gd name="T12" fmla="*/ 22 w 22"/>
                    <a:gd name="T13" fmla="*/ 0 h 17"/>
                    <a:gd name="T14" fmla="*/ 21 w 22"/>
                    <a:gd name="T15" fmla="*/ 0 h 17"/>
                    <a:gd name="T16" fmla="*/ 18 w 22"/>
                    <a:gd name="T17" fmla="*/ 1 h 17"/>
                    <a:gd name="T18" fmla="*/ 15 w 22"/>
                    <a:gd name="T19" fmla="*/ 1 h 17"/>
                    <a:gd name="T20" fmla="*/ 12 w 22"/>
                    <a:gd name="T2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2" h="17">
                      <a:moveTo>
                        <a:pt x="1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0" y="6"/>
                        <a:pt x="4" y="10"/>
                        <a:pt x="0" y="14"/>
                      </a:cubicBezTo>
                      <a:cubicBezTo>
                        <a:pt x="1" y="15"/>
                        <a:pt x="2" y="16"/>
                        <a:pt x="4" y="17"/>
                      </a:cubicBezTo>
                      <a:cubicBezTo>
                        <a:pt x="4" y="16"/>
                        <a:pt x="6" y="15"/>
                        <a:pt x="7" y="15"/>
                      </a:cubicBezTo>
                      <a:cubicBezTo>
                        <a:pt x="7" y="11"/>
                        <a:pt x="9" y="10"/>
                        <a:pt x="13" y="9"/>
                      </a:cubicBezTo>
                      <a:cubicBezTo>
                        <a:pt x="17" y="8"/>
                        <a:pt x="21" y="5"/>
                        <a:pt x="22" y="0"/>
                      </a:cubicBezTo>
                      <a:cubicBezTo>
                        <a:pt x="22" y="0"/>
                        <a:pt x="21" y="0"/>
                        <a:pt x="21" y="0"/>
                      </a:cubicBezTo>
                      <a:cubicBezTo>
                        <a:pt x="20" y="0"/>
                        <a:pt x="19" y="0"/>
                        <a:pt x="18" y="1"/>
                      </a:cubicBezTo>
                      <a:cubicBezTo>
                        <a:pt x="17" y="1"/>
                        <a:pt x="16" y="1"/>
                        <a:pt x="15" y="1"/>
                      </a:cubicBezTo>
                      <a:cubicBezTo>
                        <a:pt x="14" y="1"/>
                        <a:pt x="13" y="1"/>
                        <a:pt x="12" y="0"/>
                      </a:cubicBezTo>
                    </a:path>
                  </a:pathLst>
                </a:custGeom>
                <a:solidFill>
                  <a:srgbClr val="6527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5" name="Freeform 2951"/>
                <p:cNvSpPr/>
                <p:nvPr/>
              </p:nvSpPr>
              <p:spPr bwMode="auto">
                <a:xfrm>
                  <a:off x="3357" y="3663"/>
                  <a:ext cx="73" cy="40"/>
                </a:xfrm>
                <a:custGeom>
                  <a:avLst/>
                  <a:gdLst>
                    <a:gd name="T0" fmla="*/ 13 w 58"/>
                    <a:gd name="T1" fmla="*/ 0 h 32"/>
                    <a:gd name="T2" fmla="*/ 7 w 58"/>
                    <a:gd name="T3" fmla="*/ 4 h 32"/>
                    <a:gd name="T4" fmla="*/ 7 w 58"/>
                    <a:gd name="T5" fmla="*/ 4 h 32"/>
                    <a:gd name="T6" fmla="*/ 0 w 58"/>
                    <a:gd name="T7" fmla="*/ 5 h 32"/>
                    <a:gd name="T8" fmla="*/ 0 w 58"/>
                    <a:gd name="T9" fmla="*/ 5 h 32"/>
                    <a:gd name="T10" fmla="*/ 0 w 58"/>
                    <a:gd name="T11" fmla="*/ 5 h 32"/>
                    <a:gd name="T12" fmla="*/ 0 w 58"/>
                    <a:gd name="T13" fmla="*/ 5 h 32"/>
                    <a:gd name="T14" fmla="*/ 16 w 58"/>
                    <a:gd name="T15" fmla="*/ 20 h 32"/>
                    <a:gd name="T16" fmla="*/ 16 w 58"/>
                    <a:gd name="T17" fmla="*/ 20 h 32"/>
                    <a:gd name="T18" fmla="*/ 21 w 58"/>
                    <a:gd name="T19" fmla="*/ 17 h 32"/>
                    <a:gd name="T20" fmla="*/ 24 w 58"/>
                    <a:gd name="T21" fmla="*/ 22 h 32"/>
                    <a:gd name="T22" fmla="*/ 29 w 58"/>
                    <a:gd name="T23" fmla="*/ 28 h 32"/>
                    <a:gd name="T24" fmla="*/ 29 w 58"/>
                    <a:gd name="T25" fmla="*/ 29 h 32"/>
                    <a:gd name="T26" fmla="*/ 29 w 58"/>
                    <a:gd name="T27" fmla="*/ 29 h 32"/>
                    <a:gd name="T28" fmla="*/ 35 w 58"/>
                    <a:gd name="T29" fmla="*/ 32 h 32"/>
                    <a:gd name="T30" fmla="*/ 41 w 58"/>
                    <a:gd name="T31" fmla="*/ 30 h 32"/>
                    <a:gd name="T32" fmla="*/ 47 w 58"/>
                    <a:gd name="T33" fmla="*/ 29 h 32"/>
                    <a:gd name="T34" fmla="*/ 48 w 58"/>
                    <a:gd name="T35" fmla="*/ 29 h 32"/>
                    <a:gd name="T36" fmla="*/ 48 w 58"/>
                    <a:gd name="T37" fmla="*/ 31 h 32"/>
                    <a:gd name="T38" fmla="*/ 48 w 58"/>
                    <a:gd name="T39" fmla="*/ 31 h 32"/>
                    <a:gd name="T40" fmla="*/ 48 w 58"/>
                    <a:gd name="T41" fmla="*/ 29 h 32"/>
                    <a:gd name="T42" fmla="*/ 48 w 58"/>
                    <a:gd name="T43" fmla="*/ 29 h 32"/>
                    <a:gd name="T44" fmla="*/ 48 w 58"/>
                    <a:gd name="T45" fmla="*/ 29 h 32"/>
                    <a:gd name="T46" fmla="*/ 48 w 58"/>
                    <a:gd name="T47" fmla="*/ 29 h 32"/>
                    <a:gd name="T48" fmla="*/ 58 w 58"/>
                    <a:gd name="T49" fmla="*/ 19 h 32"/>
                    <a:gd name="T50" fmla="*/ 58 w 58"/>
                    <a:gd name="T51" fmla="*/ 19 h 32"/>
                    <a:gd name="T52" fmla="*/ 58 w 58"/>
                    <a:gd name="T53" fmla="*/ 19 h 32"/>
                    <a:gd name="T54" fmla="*/ 54 w 58"/>
                    <a:gd name="T55" fmla="*/ 16 h 32"/>
                    <a:gd name="T56" fmla="*/ 54 w 58"/>
                    <a:gd name="T57" fmla="*/ 16 h 32"/>
                    <a:gd name="T58" fmla="*/ 46 w 58"/>
                    <a:gd name="T59" fmla="*/ 24 h 32"/>
                    <a:gd name="T60" fmla="*/ 46 w 58"/>
                    <a:gd name="T61" fmla="*/ 24 h 32"/>
                    <a:gd name="T62" fmla="*/ 41 w 58"/>
                    <a:gd name="T63" fmla="*/ 24 h 32"/>
                    <a:gd name="T64" fmla="*/ 19 w 58"/>
                    <a:gd name="T65" fmla="*/ 8 h 32"/>
                    <a:gd name="T66" fmla="*/ 13 w 58"/>
                    <a:gd name="T6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" h="32">
                      <a:moveTo>
                        <a:pt x="13" y="0"/>
                      </a:moveTo>
                      <a:cubicBezTo>
                        <a:pt x="11" y="0"/>
                        <a:pt x="10" y="1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5" y="4"/>
                        <a:pt x="3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6" y="9"/>
                        <a:pt x="13" y="12"/>
                        <a:pt x="16" y="20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8" y="18"/>
                        <a:pt x="19" y="17"/>
                        <a:pt x="21" y="17"/>
                      </a:cubicBezTo>
                      <a:cubicBezTo>
                        <a:pt x="22" y="17"/>
                        <a:pt x="23" y="18"/>
                        <a:pt x="24" y="22"/>
                      </a:cubicBezTo>
                      <a:cubicBezTo>
                        <a:pt x="25" y="25"/>
                        <a:pt x="27" y="27"/>
                        <a:pt x="29" y="28"/>
                      </a:cubicBezTo>
                      <a:cubicBezTo>
                        <a:pt x="29" y="28"/>
                        <a:pt x="29" y="29"/>
                        <a:pt x="29" y="29"/>
                      </a:cubicBezTo>
                      <a:cubicBezTo>
                        <a:pt x="29" y="29"/>
                        <a:pt x="29" y="29"/>
                        <a:pt x="29" y="29"/>
                      </a:cubicBezTo>
                      <a:cubicBezTo>
                        <a:pt x="31" y="31"/>
                        <a:pt x="33" y="32"/>
                        <a:pt x="35" y="32"/>
                      </a:cubicBezTo>
                      <a:cubicBezTo>
                        <a:pt x="37" y="32"/>
                        <a:pt x="39" y="31"/>
                        <a:pt x="41" y="30"/>
                      </a:cubicBezTo>
                      <a:cubicBezTo>
                        <a:pt x="43" y="29"/>
                        <a:pt x="45" y="29"/>
                        <a:pt x="47" y="29"/>
                      </a:cubicBezTo>
                      <a:cubicBezTo>
                        <a:pt x="47" y="29"/>
                        <a:pt x="48" y="29"/>
                        <a:pt x="48" y="29"/>
                      </a:cubicBezTo>
                      <a:cubicBezTo>
                        <a:pt x="48" y="29"/>
                        <a:pt x="48" y="30"/>
                        <a:pt x="48" y="31"/>
                      </a:cubicBezTo>
                      <a:cubicBezTo>
                        <a:pt x="48" y="31"/>
                        <a:pt x="48" y="31"/>
                        <a:pt x="48" y="31"/>
                      </a:cubicBezTo>
                      <a:cubicBezTo>
                        <a:pt x="49" y="30"/>
                        <a:pt x="49" y="29"/>
                        <a:pt x="48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48" y="29"/>
                        <a:pt x="48" y="29"/>
                        <a:pt x="48" y="29"/>
                      </a:cubicBezTo>
                      <a:cubicBezTo>
                        <a:pt x="52" y="26"/>
                        <a:pt x="55" y="22"/>
                        <a:pt x="58" y="19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8" y="19"/>
                        <a:pt x="58" y="19"/>
                        <a:pt x="58" y="19"/>
                      </a:cubicBezTo>
                      <a:cubicBezTo>
                        <a:pt x="57" y="18"/>
                        <a:pt x="55" y="17"/>
                        <a:pt x="54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1" y="19"/>
                        <a:pt x="50" y="23"/>
                        <a:pt x="46" y="24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4" y="24"/>
                        <a:pt x="43" y="24"/>
                        <a:pt x="41" y="24"/>
                      </a:cubicBezTo>
                      <a:cubicBezTo>
                        <a:pt x="31" y="24"/>
                        <a:pt x="25" y="15"/>
                        <a:pt x="19" y="8"/>
                      </a:cubicBezTo>
                      <a:cubicBezTo>
                        <a:pt x="17" y="6"/>
                        <a:pt x="16" y="0"/>
                        <a:pt x="13" y="0"/>
                      </a:cubicBezTo>
                    </a:path>
                  </a:pathLst>
                </a:custGeom>
                <a:solidFill>
                  <a:srgbClr val="A5434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6" name="Freeform 2952"/>
                <p:cNvSpPr/>
                <p:nvPr/>
              </p:nvSpPr>
              <p:spPr bwMode="auto">
                <a:xfrm>
                  <a:off x="3312" y="3625"/>
                  <a:ext cx="7" cy="7"/>
                </a:xfrm>
                <a:custGeom>
                  <a:avLst/>
                  <a:gdLst>
                    <a:gd name="T0" fmla="*/ 2 w 5"/>
                    <a:gd name="T1" fmla="*/ 0 h 5"/>
                    <a:gd name="T2" fmla="*/ 1 w 5"/>
                    <a:gd name="T3" fmla="*/ 1 h 5"/>
                    <a:gd name="T4" fmla="*/ 0 w 5"/>
                    <a:gd name="T5" fmla="*/ 4 h 5"/>
                    <a:gd name="T6" fmla="*/ 2 w 5"/>
                    <a:gd name="T7" fmla="*/ 5 h 5"/>
                    <a:gd name="T8" fmla="*/ 4 w 5"/>
                    <a:gd name="T9" fmla="*/ 3 h 5"/>
                    <a:gd name="T10" fmla="*/ 4 w 5"/>
                    <a:gd name="T11" fmla="*/ 0 h 5"/>
                    <a:gd name="T12" fmla="*/ 2 w 5"/>
                    <a:gd name="T13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" h="5">
                      <a:moveTo>
                        <a:pt x="2" y="0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ubicBezTo>
                        <a:pt x="5" y="3"/>
                        <a:pt x="4" y="1"/>
                        <a:pt x="4" y="0"/>
                      </a:cubicBezTo>
                      <a:cubicBezTo>
                        <a:pt x="3" y="0"/>
                        <a:pt x="3" y="0"/>
                        <a:pt x="2" y="0"/>
                      </a:cubicBezTo>
                    </a:path>
                  </a:pathLst>
                </a:custGeom>
                <a:solidFill>
                  <a:srgbClr val="9E919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7" name="Freeform 2953"/>
                <p:cNvSpPr/>
                <p:nvPr/>
              </p:nvSpPr>
              <p:spPr bwMode="auto">
                <a:xfrm>
                  <a:off x="3376" y="3700"/>
                  <a:ext cx="63" cy="66"/>
                </a:xfrm>
                <a:custGeom>
                  <a:avLst/>
                  <a:gdLst>
                    <a:gd name="T0" fmla="*/ 32 w 50"/>
                    <a:gd name="T1" fmla="*/ 0 h 53"/>
                    <a:gd name="T2" fmla="*/ 26 w 50"/>
                    <a:gd name="T3" fmla="*/ 1 h 53"/>
                    <a:gd name="T4" fmla="*/ 20 w 50"/>
                    <a:gd name="T5" fmla="*/ 3 h 53"/>
                    <a:gd name="T6" fmla="*/ 14 w 50"/>
                    <a:gd name="T7" fmla="*/ 0 h 53"/>
                    <a:gd name="T8" fmla="*/ 14 w 50"/>
                    <a:gd name="T9" fmla="*/ 0 h 53"/>
                    <a:gd name="T10" fmla="*/ 14 w 50"/>
                    <a:gd name="T11" fmla="*/ 0 h 53"/>
                    <a:gd name="T12" fmla="*/ 15 w 50"/>
                    <a:gd name="T13" fmla="*/ 32 h 53"/>
                    <a:gd name="T14" fmla="*/ 15 w 50"/>
                    <a:gd name="T15" fmla="*/ 32 h 53"/>
                    <a:gd name="T16" fmla="*/ 11 w 50"/>
                    <a:gd name="T17" fmla="*/ 42 h 53"/>
                    <a:gd name="T18" fmla="*/ 11 w 50"/>
                    <a:gd name="T19" fmla="*/ 42 h 53"/>
                    <a:gd name="T20" fmla="*/ 15 w 50"/>
                    <a:gd name="T21" fmla="*/ 47 h 53"/>
                    <a:gd name="T22" fmla="*/ 22 w 50"/>
                    <a:gd name="T23" fmla="*/ 41 h 53"/>
                    <a:gd name="T24" fmla="*/ 26 w 50"/>
                    <a:gd name="T25" fmla="*/ 53 h 53"/>
                    <a:gd name="T26" fmla="*/ 26 w 50"/>
                    <a:gd name="T27" fmla="*/ 53 h 53"/>
                    <a:gd name="T28" fmla="*/ 32 w 50"/>
                    <a:gd name="T29" fmla="*/ 52 h 53"/>
                    <a:gd name="T30" fmla="*/ 36 w 50"/>
                    <a:gd name="T31" fmla="*/ 52 h 53"/>
                    <a:gd name="T32" fmla="*/ 39 w 50"/>
                    <a:gd name="T33" fmla="*/ 52 h 53"/>
                    <a:gd name="T34" fmla="*/ 50 w 50"/>
                    <a:gd name="T35" fmla="*/ 46 h 53"/>
                    <a:gd name="T36" fmla="*/ 50 w 50"/>
                    <a:gd name="T37" fmla="*/ 46 h 53"/>
                    <a:gd name="T38" fmla="*/ 50 w 50"/>
                    <a:gd name="T39" fmla="*/ 46 h 53"/>
                    <a:gd name="T40" fmla="*/ 50 w 50"/>
                    <a:gd name="T41" fmla="*/ 46 h 53"/>
                    <a:gd name="T42" fmla="*/ 27 w 50"/>
                    <a:gd name="T43" fmla="*/ 21 h 53"/>
                    <a:gd name="T44" fmla="*/ 32 w 50"/>
                    <a:gd name="T45" fmla="*/ 11 h 53"/>
                    <a:gd name="T46" fmla="*/ 33 w 50"/>
                    <a:gd name="T47" fmla="*/ 2 h 53"/>
                    <a:gd name="T48" fmla="*/ 33 w 50"/>
                    <a:gd name="T49" fmla="*/ 2 h 53"/>
                    <a:gd name="T50" fmla="*/ 33 w 50"/>
                    <a:gd name="T51" fmla="*/ 0 h 53"/>
                    <a:gd name="T52" fmla="*/ 32 w 50"/>
                    <a:gd name="T53" fmla="*/ 0 h 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" h="53">
                      <a:moveTo>
                        <a:pt x="32" y="0"/>
                      </a:moveTo>
                      <a:cubicBezTo>
                        <a:pt x="30" y="0"/>
                        <a:pt x="28" y="0"/>
                        <a:pt x="26" y="1"/>
                      </a:cubicBezTo>
                      <a:cubicBezTo>
                        <a:pt x="24" y="2"/>
                        <a:pt x="22" y="3"/>
                        <a:pt x="20" y="3"/>
                      </a:cubicBezTo>
                      <a:cubicBezTo>
                        <a:pt x="18" y="3"/>
                        <a:pt x="16" y="2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0" y="11"/>
                        <a:pt x="9" y="21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8" y="37"/>
                        <a:pt x="10" y="38"/>
                        <a:pt x="11" y="42"/>
                      </a:cubicBezTo>
                      <a:cubicBezTo>
                        <a:pt x="11" y="42"/>
                        <a:pt x="11" y="42"/>
                        <a:pt x="11" y="42"/>
                      </a:cubicBezTo>
                      <a:cubicBezTo>
                        <a:pt x="12" y="44"/>
                        <a:pt x="14" y="45"/>
                        <a:pt x="15" y="47"/>
                      </a:cubicBezTo>
                      <a:cubicBezTo>
                        <a:pt x="19" y="43"/>
                        <a:pt x="21" y="41"/>
                        <a:pt x="22" y="41"/>
                      </a:cubicBezTo>
                      <a:cubicBezTo>
                        <a:pt x="25" y="41"/>
                        <a:pt x="23" y="52"/>
                        <a:pt x="26" y="53"/>
                      </a:cubicBezTo>
                      <a:cubicBezTo>
                        <a:pt x="26" y="53"/>
                        <a:pt x="26" y="53"/>
                        <a:pt x="26" y="53"/>
                      </a:cubicBezTo>
                      <a:cubicBezTo>
                        <a:pt x="28" y="52"/>
                        <a:pt x="30" y="52"/>
                        <a:pt x="32" y="52"/>
                      </a:cubicBezTo>
                      <a:cubicBezTo>
                        <a:pt x="33" y="52"/>
                        <a:pt x="34" y="52"/>
                        <a:pt x="36" y="52"/>
                      </a:cubicBezTo>
                      <a:cubicBezTo>
                        <a:pt x="37" y="52"/>
                        <a:pt x="38" y="52"/>
                        <a:pt x="39" y="52"/>
                      </a:cubicBezTo>
                      <a:cubicBezTo>
                        <a:pt x="43" y="52"/>
                        <a:pt x="47" y="51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50" y="46"/>
                        <a:pt x="50" y="46"/>
                        <a:pt x="50" y="46"/>
                      </a:cubicBezTo>
                      <a:cubicBezTo>
                        <a:pt x="39" y="41"/>
                        <a:pt x="37" y="28"/>
                        <a:pt x="27" y="21"/>
                      </a:cubicBezTo>
                      <a:cubicBezTo>
                        <a:pt x="25" y="20"/>
                        <a:pt x="30" y="15"/>
                        <a:pt x="32" y="11"/>
                      </a:cubicBezTo>
                      <a:cubicBezTo>
                        <a:pt x="19" y="6"/>
                        <a:pt x="31" y="5"/>
                        <a:pt x="33" y="2"/>
                      </a:cubicBezTo>
                      <a:cubicBezTo>
                        <a:pt x="33" y="2"/>
                        <a:pt x="33" y="2"/>
                        <a:pt x="33" y="2"/>
                      </a:cubicBezTo>
                      <a:cubicBezTo>
                        <a:pt x="33" y="1"/>
                        <a:pt x="33" y="0"/>
                        <a:pt x="33" y="0"/>
                      </a:cubicBezTo>
                      <a:cubicBezTo>
                        <a:pt x="33" y="0"/>
                        <a:pt x="32" y="0"/>
                        <a:pt x="32" y="0"/>
                      </a:cubicBezTo>
                    </a:path>
                  </a:pathLst>
                </a:custGeom>
                <a:solidFill>
                  <a:srgbClr val="91322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8" name="Freeform 2954"/>
                <p:cNvSpPr/>
                <p:nvPr/>
              </p:nvSpPr>
              <p:spPr bwMode="auto">
                <a:xfrm>
                  <a:off x="3326" y="3725"/>
                  <a:ext cx="34" cy="40"/>
                </a:xfrm>
                <a:custGeom>
                  <a:avLst/>
                  <a:gdLst>
                    <a:gd name="T0" fmla="*/ 13 w 27"/>
                    <a:gd name="T1" fmla="*/ 0 h 32"/>
                    <a:gd name="T2" fmla="*/ 0 w 27"/>
                    <a:gd name="T3" fmla="*/ 11 h 32"/>
                    <a:gd name="T4" fmla="*/ 4 w 27"/>
                    <a:gd name="T5" fmla="*/ 23 h 32"/>
                    <a:gd name="T6" fmla="*/ 4 w 27"/>
                    <a:gd name="T7" fmla="*/ 23 h 32"/>
                    <a:gd name="T8" fmla="*/ 4 w 27"/>
                    <a:gd name="T9" fmla="*/ 23 h 32"/>
                    <a:gd name="T10" fmla="*/ 5 w 27"/>
                    <a:gd name="T11" fmla="*/ 23 h 32"/>
                    <a:gd name="T12" fmla="*/ 9 w 27"/>
                    <a:gd name="T13" fmla="*/ 20 h 32"/>
                    <a:gd name="T14" fmla="*/ 9 w 27"/>
                    <a:gd name="T15" fmla="*/ 20 h 32"/>
                    <a:gd name="T16" fmla="*/ 9 w 27"/>
                    <a:gd name="T17" fmla="*/ 20 h 32"/>
                    <a:gd name="T18" fmla="*/ 16 w 27"/>
                    <a:gd name="T19" fmla="*/ 11 h 32"/>
                    <a:gd name="T20" fmla="*/ 19 w 27"/>
                    <a:gd name="T21" fmla="*/ 20 h 32"/>
                    <a:gd name="T22" fmla="*/ 19 w 27"/>
                    <a:gd name="T23" fmla="*/ 20 h 32"/>
                    <a:gd name="T24" fmla="*/ 19 w 27"/>
                    <a:gd name="T25" fmla="*/ 20 h 32"/>
                    <a:gd name="T26" fmla="*/ 17 w 27"/>
                    <a:gd name="T27" fmla="*/ 32 h 32"/>
                    <a:gd name="T28" fmla="*/ 17 w 27"/>
                    <a:gd name="T29" fmla="*/ 32 h 32"/>
                    <a:gd name="T30" fmla="*/ 18 w 27"/>
                    <a:gd name="T31" fmla="*/ 32 h 32"/>
                    <a:gd name="T32" fmla="*/ 22 w 27"/>
                    <a:gd name="T33" fmla="*/ 29 h 32"/>
                    <a:gd name="T34" fmla="*/ 22 w 27"/>
                    <a:gd name="T35" fmla="*/ 29 h 32"/>
                    <a:gd name="T36" fmla="*/ 13 w 27"/>
                    <a:gd name="T3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7" h="32">
                      <a:moveTo>
                        <a:pt x="13" y="0"/>
                      </a:moveTo>
                      <a:cubicBezTo>
                        <a:pt x="15" y="12"/>
                        <a:pt x="1" y="3"/>
                        <a:pt x="0" y="11"/>
                      </a:cubicBezTo>
                      <a:cubicBezTo>
                        <a:pt x="4" y="14"/>
                        <a:pt x="3" y="19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5" y="23"/>
                        <a:pt x="5" y="23"/>
                      </a:cubicBezTo>
                      <a:cubicBezTo>
                        <a:pt x="7" y="23"/>
                        <a:pt x="8" y="22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15"/>
                        <a:pt x="16" y="17"/>
                        <a:pt x="16" y="11"/>
                      </a:cubicBezTo>
                      <a:cubicBezTo>
                        <a:pt x="20" y="14"/>
                        <a:pt x="19" y="17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8" y="24"/>
                        <a:pt x="18" y="28"/>
                        <a:pt x="17" y="32"/>
                      </a:cubicBezTo>
                      <a:cubicBezTo>
                        <a:pt x="17" y="32"/>
                        <a:pt x="17" y="32"/>
                        <a:pt x="17" y="32"/>
                      </a:cubicBezTo>
                      <a:cubicBezTo>
                        <a:pt x="17" y="32"/>
                        <a:pt x="18" y="32"/>
                        <a:pt x="18" y="32"/>
                      </a:cubicBezTo>
                      <a:cubicBezTo>
                        <a:pt x="20" y="32"/>
                        <a:pt x="21" y="31"/>
                        <a:pt x="22" y="29"/>
                      </a:cubicBezTo>
                      <a:cubicBezTo>
                        <a:pt x="22" y="29"/>
                        <a:pt x="22" y="29"/>
                        <a:pt x="22" y="29"/>
                      </a:cubicBezTo>
                      <a:cubicBezTo>
                        <a:pt x="27" y="17"/>
                        <a:pt x="23" y="4"/>
                        <a:pt x="13" y="0"/>
                      </a:cubicBezTo>
                    </a:path>
                  </a:pathLst>
                </a:custGeom>
                <a:solidFill>
                  <a:srgbClr val="A14D5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69" name="Freeform 2955"/>
                <p:cNvSpPr/>
                <p:nvPr/>
              </p:nvSpPr>
              <p:spPr bwMode="auto">
                <a:xfrm>
                  <a:off x="3363" y="3729"/>
                  <a:ext cx="35" cy="26"/>
                </a:xfrm>
                <a:custGeom>
                  <a:avLst/>
                  <a:gdLst>
                    <a:gd name="T0" fmla="*/ 11 w 28"/>
                    <a:gd name="T1" fmla="*/ 0 h 21"/>
                    <a:gd name="T2" fmla="*/ 11 w 28"/>
                    <a:gd name="T3" fmla="*/ 0 h 21"/>
                    <a:gd name="T4" fmla="*/ 7 w 28"/>
                    <a:gd name="T5" fmla="*/ 3 h 21"/>
                    <a:gd name="T6" fmla="*/ 6 w 28"/>
                    <a:gd name="T7" fmla="*/ 3 h 21"/>
                    <a:gd name="T8" fmla="*/ 6 w 28"/>
                    <a:gd name="T9" fmla="*/ 3 h 21"/>
                    <a:gd name="T10" fmla="*/ 0 w 28"/>
                    <a:gd name="T11" fmla="*/ 21 h 21"/>
                    <a:gd name="T12" fmla="*/ 0 w 28"/>
                    <a:gd name="T13" fmla="*/ 21 h 21"/>
                    <a:gd name="T14" fmla="*/ 19 w 28"/>
                    <a:gd name="T15" fmla="*/ 21 h 21"/>
                    <a:gd name="T16" fmla="*/ 19 w 28"/>
                    <a:gd name="T17" fmla="*/ 21 h 21"/>
                    <a:gd name="T18" fmla="*/ 21 w 28"/>
                    <a:gd name="T19" fmla="*/ 19 h 21"/>
                    <a:gd name="T20" fmla="*/ 25 w 28"/>
                    <a:gd name="T21" fmla="*/ 9 h 21"/>
                    <a:gd name="T22" fmla="*/ 25 w 28"/>
                    <a:gd name="T23" fmla="*/ 9 h 21"/>
                    <a:gd name="T24" fmla="*/ 19 w 28"/>
                    <a:gd name="T25" fmla="*/ 11 h 21"/>
                    <a:gd name="T26" fmla="*/ 11 w 28"/>
                    <a:gd name="T27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8" h="21">
                      <a:moveTo>
                        <a:pt x="11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2"/>
                        <a:pt x="9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7" y="10"/>
                        <a:pt x="5" y="16"/>
                        <a:pt x="0" y="21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7" y="21"/>
                        <a:pt x="13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20" y="21"/>
                        <a:pt x="20" y="20"/>
                        <a:pt x="21" y="19"/>
                      </a:cubicBezTo>
                      <a:cubicBezTo>
                        <a:pt x="20" y="15"/>
                        <a:pt x="28" y="14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2" y="11"/>
                        <a:pt x="20" y="11"/>
                        <a:pt x="19" y="11"/>
                      </a:cubicBezTo>
                      <a:cubicBezTo>
                        <a:pt x="14" y="11"/>
                        <a:pt x="15" y="2"/>
                        <a:pt x="11" y="0"/>
                      </a:cubicBezTo>
                    </a:path>
                  </a:pathLst>
                </a:custGeom>
                <a:solidFill>
                  <a:srgbClr val="9D4A4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0" name="Freeform 2956"/>
                <p:cNvSpPr/>
                <p:nvPr/>
              </p:nvSpPr>
              <p:spPr bwMode="auto">
                <a:xfrm>
                  <a:off x="3314" y="3725"/>
                  <a:ext cx="31" cy="16"/>
                </a:xfrm>
                <a:custGeom>
                  <a:avLst/>
                  <a:gdLst>
                    <a:gd name="T0" fmla="*/ 23 w 25"/>
                    <a:gd name="T1" fmla="*/ 0 h 13"/>
                    <a:gd name="T2" fmla="*/ 20 w 25"/>
                    <a:gd name="T3" fmla="*/ 1 h 13"/>
                    <a:gd name="T4" fmla="*/ 20 w 25"/>
                    <a:gd name="T5" fmla="*/ 1 h 13"/>
                    <a:gd name="T6" fmla="*/ 8 w 25"/>
                    <a:gd name="T7" fmla="*/ 4 h 13"/>
                    <a:gd name="T8" fmla="*/ 8 w 25"/>
                    <a:gd name="T9" fmla="*/ 13 h 13"/>
                    <a:gd name="T10" fmla="*/ 8 w 25"/>
                    <a:gd name="T11" fmla="*/ 13 h 13"/>
                    <a:gd name="T12" fmla="*/ 10 w 25"/>
                    <a:gd name="T13" fmla="*/ 11 h 13"/>
                    <a:gd name="T14" fmla="*/ 10 w 25"/>
                    <a:gd name="T15" fmla="*/ 11 h 13"/>
                    <a:gd name="T16" fmla="*/ 23 w 25"/>
                    <a:gd name="T17" fmla="*/ 0 h 13"/>
                    <a:gd name="T18" fmla="*/ 23 w 25"/>
                    <a:gd name="T19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5" h="13">
                      <a:moveTo>
                        <a:pt x="23" y="0"/>
                      </a:moveTo>
                      <a:cubicBezTo>
                        <a:pt x="22" y="1"/>
                        <a:pt x="21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16" y="2"/>
                        <a:pt x="12" y="2"/>
                        <a:pt x="8" y="4"/>
                      </a:cubicBezTo>
                      <a:cubicBezTo>
                        <a:pt x="4" y="6"/>
                        <a:pt x="0" y="10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9" y="12"/>
                        <a:pt x="9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3"/>
                        <a:pt x="25" y="12"/>
                        <a:pt x="23" y="0"/>
                      </a:cubicBezTo>
                      <a:cubicBezTo>
                        <a:pt x="23" y="0"/>
                        <a:pt x="23" y="0"/>
                        <a:pt x="23" y="0"/>
                      </a:cubicBezTo>
                    </a:path>
                  </a:pathLst>
                </a:custGeom>
                <a:solidFill>
                  <a:srgbClr val="B0616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1" name="Freeform 2957"/>
                <p:cNvSpPr/>
                <p:nvPr/>
              </p:nvSpPr>
              <p:spPr bwMode="auto">
                <a:xfrm>
                  <a:off x="3367" y="3724"/>
                  <a:ext cx="10" cy="8"/>
                </a:xfrm>
                <a:custGeom>
                  <a:avLst/>
                  <a:gdLst>
                    <a:gd name="T0" fmla="*/ 4 w 8"/>
                    <a:gd name="T1" fmla="*/ 0 h 7"/>
                    <a:gd name="T2" fmla="*/ 3 w 8"/>
                    <a:gd name="T3" fmla="*/ 0 h 7"/>
                    <a:gd name="T4" fmla="*/ 3 w 8"/>
                    <a:gd name="T5" fmla="*/ 7 h 7"/>
                    <a:gd name="T6" fmla="*/ 3 w 8"/>
                    <a:gd name="T7" fmla="*/ 7 h 7"/>
                    <a:gd name="T8" fmla="*/ 4 w 8"/>
                    <a:gd name="T9" fmla="*/ 7 h 7"/>
                    <a:gd name="T10" fmla="*/ 8 w 8"/>
                    <a:gd name="T11" fmla="*/ 4 h 7"/>
                    <a:gd name="T12" fmla="*/ 8 w 8"/>
                    <a:gd name="T13" fmla="*/ 4 h 7"/>
                    <a:gd name="T14" fmla="*/ 4 w 8"/>
                    <a:gd name="T1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7">
                      <a:moveTo>
                        <a:pt x="4" y="0"/>
                      </a:moveTo>
                      <a:cubicBezTo>
                        <a:pt x="4" y="0"/>
                        <a:pt x="4" y="0"/>
                        <a:pt x="3" y="0"/>
                      </a:cubicBezTo>
                      <a:cubicBezTo>
                        <a:pt x="0" y="1"/>
                        <a:pt x="2" y="5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6" y="7"/>
                        <a:pt x="7" y="6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3"/>
                        <a:pt x="6" y="0"/>
                        <a:pt x="4" y="0"/>
                      </a:cubicBezTo>
                    </a:path>
                  </a:pathLst>
                </a:custGeom>
                <a:solidFill>
                  <a:srgbClr val="AD676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2" name="Freeform 2958"/>
                <p:cNvSpPr/>
                <p:nvPr/>
              </p:nvSpPr>
              <p:spPr bwMode="auto">
                <a:xfrm>
                  <a:off x="3316" y="3739"/>
                  <a:ext cx="15" cy="17"/>
                </a:xfrm>
                <a:custGeom>
                  <a:avLst/>
                  <a:gdLst>
                    <a:gd name="T0" fmla="*/ 8 w 12"/>
                    <a:gd name="T1" fmla="*/ 0 h 14"/>
                    <a:gd name="T2" fmla="*/ 6 w 12"/>
                    <a:gd name="T3" fmla="*/ 2 h 14"/>
                    <a:gd name="T4" fmla="*/ 6 w 12"/>
                    <a:gd name="T5" fmla="*/ 2 h 14"/>
                    <a:gd name="T6" fmla="*/ 3 w 12"/>
                    <a:gd name="T7" fmla="*/ 6 h 14"/>
                    <a:gd name="T8" fmla="*/ 3 w 12"/>
                    <a:gd name="T9" fmla="*/ 6 h 14"/>
                    <a:gd name="T10" fmla="*/ 5 w 12"/>
                    <a:gd name="T11" fmla="*/ 14 h 14"/>
                    <a:gd name="T12" fmla="*/ 5 w 12"/>
                    <a:gd name="T13" fmla="*/ 14 h 14"/>
                    <a:gd name="T14" fmla="*/ 9 w 12"/>
                    <a:gd name="T15" fmla="*/ 11 h 14"/>
                    <a:gd name="T16" fmla="*/ 12 w 12"/>
                    <a:gd name="T17" fmla="*/ 12 h 14"/>
                    <a:gd name="T18" fmla="*/ 12 w 12"/>
                    <a:gd name="T19" fmla="*/ 12 h 14"/>
                    <a:gd name="T20" fmla="*/ 8 w 12"/>
                    <a:gd name="T21" fmla="*/ 0 h 14"/>
                    <a:gd name="T22" fmla="*/ 8 w 12"/>
                    <a:gd name="T2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" h="14">
                      <a:moveTo>
                        <a:pt x="8" y="0"/>
                      </a:moveTo>
                      <a:cubicBezTo>
                        <a:pt x="7" y="0"/>
                        <a:pt x="7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5" y="3"/>
                        <a:pt x="4" y="5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6" y="8"/>
                        <a:pt x="0" y="12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6" y="12"/>
                        <a:pt x="7" y="11"/>
                        <a:pt x="9" y="11"/>
                      </a:cubicBezTo>
                      <a:cubicBezTo>
                        <a:pt x="10" y="11"/>
                        <a:pt x="11" y="11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8"/>
                        <a:pt x="12" y="3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</a:path>
                  </a:pathLst>
                </a:custGeom>
                <a:solidFill>
                  <a:srgbClr val="954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3" name="Freeform 2959"/>
                <p:cNvSpPr/>
                <p:nvPr/>
              </p:nvSpPr>
              <p:spPr bwMode="auto">
                <a:xfrm>
                  <a:off x="3533" y="3726"/>
                  <a:ext cx="60" cy="52"/>
                </a:xfrm>
                <a:custGeom>
                  <a:avLst/>
                  <a:gdLst>
                    <a:gd name="T0" fmla="*/ 35 w 47"/>
                    <a:gd name="T1" fmla="*/ 0 h 41"/>
                    <a:gd name="T2" fmla="*/ 35 w 47"/>
                    <a:gd name="T3" fmla="*/ 0 h 41"/>
                    <a:gd name="T4" fmla="*/ 12 w 47"/>
                    <a:gd name="T5" fmla="*/ 8 h 41"/>
                    <a:gd name="T6" fmla="*/ 12 w 47"/>
                    <a:gd name="T7" fmla="*/ 8 h 41"/>
                    <a:gd name="T8" fmla="*/ 7 w 47"/>
                    <a:gd name="T9" fmla="*/ 17 h 41"/>
                    <a:gd name="T10" fmla="*/ 7 w 47"/>
                    <a:gd name="T11" fmla="*/ 17 h 41"/>
                    <a:gd name="T12" fmla="*/ 0 w 47"/>
                    <a:gd name="T13" fmla="*/ 38 h 41"/>
                    <a:gd name="T14" fmla="*/ 0 w 47"/>
                    <a:gd name="T15" fmla="*/ 38 h 41"/>
                    <a:gd name="T16" fmla="*/ 4 w 47"/>
                    <a:gd name="T17" fmla="*/ 41 h 41"/>
                    <a:gd name="T18" fmla="*/ 4 w 47"/>
                    <a:gd name="T19" fmla="*/ 41 h 41"/>
                    <a:gd name="T20" fmla="*/ 24 w 47"/>
                    <a:gd name="T21" fmla="*/ 22 h 41"/>
                    <a:gd name="T22" fmla="*/ 24 w 47"/>
                    <a:gd name="T23" fmla="*/ 22 h 41"/>
                    <a:gd name="T24" fmla="*/ 24 w 47"/>
                    <a:gd name="T25" fmla="*/ 22 h 41"/>
                    <a:gd name="T26" fmla="*/ 24 w 47"/>
                    <a:gd name="T27" fmla="*/ 21 h 41"/>
                    <a:gd name="T28" fmla="*/ 28 w 47"/>
                    <a:gd name="T29" fmla="*/ 10 h 41"/>
                    <a:gd name="T30" fmla="*/ 30 w 47"/>
                    <a:gd name="T31" fmla="*/ 10 h 41"/>
                    <a:gd name="T32" fmla="*/ 31 w 47"/>
                    <a:gd name="T33" fmla="*/ 10 h 41"/>
                    <a:gd name="T34" fmla="*/ 31 w 47"/>
                    <a:gd name="T35" fmla="*/ 21 h 41"/>
                    <a:gd name="T36" fmla="*/ 31 w 47"/>
                    <a:gd name="T37" fmla="*/ 21 h 41"/>
                    <a:gd name="T38" fmla="*/ 31 w 47"/>
                    <a:gd name="T39" fmla="*/ 21 h 41"/>
                    <a:gd name="T40" fmla="*/ 47 w 47"/>
                    <a:gd name="T41" fmla="*/ 16 h 41"/>
                    <a:gd name="T42" fmla="*/ 47 w 47"/>
                    <a:gd name="T43" fmla="*/ 16 h 41"/>
                    <a:gd name="T44" fmla="*/ 47 w 47"/>
                    <a:gd name="T45" fmla="*/ 16 h 41"/>
                    <a:gd name="T46" fmla="*/ 47 w 47"/>
                    <a:gd name="T47" fmla="*/ 16 h 41"/>
                    <a:gd name="T48" fmla="*/ 47 w 47"/>
                    <a:gd name="T49" fmla="*/ 16 h 41"/>
                    <a:gd name="T50" fmla="*/ 47 w 47"/>
                    <a:gd name="T51" fmla="*/ 16 h 41"/>
                    <a:gd name="T52" fmla="*/ 37 w 47"/>
                    <a:gd name="T53" fmla="*/ 2 h 41"/>
                    <a:gd name="T54" fmla="*/ 37 w 47"/>
                    <a:gd name="T55" fmla="*/ 2 h 41"/>
                    <a:gd name="T56" fmla="*/ 35 w 47"/>
                    <a:gd name="T57" fmla="*/ 0 h 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47" h="41">
                      <a:moveTo>
                        <a:pt x="35" y="0"/>
                      </a:move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27" y="1"/>
                        <a:pt x="18" y="1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3" y="12"/>
                        <a:pt x="9" y="14"/>
                        <a:pt x="7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25"/>
                        <a:pt x="5" y="32"/>
                        <a:pt x="0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1" y="39"/>
                        <a:pt x="3" y="40"/>
                        <a:pt x="4" y="41"/>
                      </a:cubicBezTo>
                      <a:cubicBezTo>
                        <a:pt x="4" y="41"/>
                        <a:pt x="4" y="41"/>
                        <a:pt x="4" y="41"/>
                      </a:cubicBezTo>
                      <a:cubicBezTo>
                        <a:pt x="9" y="33"/>
                        <a:pt x="15" y="25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2"/>
                        <a:pt x="24" y="22"/>
                        <a:pt x="24" y="22"/>
                      </a:cubicBezTo>
                      <a:cubicBezTo>
                        <a:pt x="24" y="21"/>
                        <a:pt x="24" y="21"/>
                        <a:pt x="24" y="21"/>
                      </a:cubicBezTo>
                      <a:cubicBezTo>
                        <a:pt x="24" y="16"/>
                        <a:pt x="23" y="12"/>
                        <a:pt x="28" y="10"/>
                      </a:cubicBezTo>
                      <a:cubicBezTo>
                        <a:pt x="29" y="10"/>
                        <a:pt x="29" y="10"/>
                        <a:pt x="30" y="10"/>
                      </a:cubicBezTo>
                      <a:cubicBezTo>
                        <a:pt x="31" y="10"/>
                        <a:pt x="31" y="10"/>
                        <a:pt x="31" y="10"/>
                      </a:cubicBezTo>
                      <a:cubicBezTo>
                        <a:pt x="34" y="14"/>
                        <a:pt x="31" y="17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7" y="21"/>
                        <a:pt x="43" y="21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7" y="16"/>
                        <a:pt x="47" y="16"/>
                        <a:pt x="47" y="16"/>
                      </a:cubicBezTo>
                      <a:cubicBezTo>
                        <a:pt x="46" y="10"/>
                        <a:pt x="38" y="9"/>
                        <a:pt x="37" y="2"/>
                      </a:cubicBezTo>
                      <a:cubicBezTo>
                        <a:pt x="37" y="2"/>
                        <a:pt x="37" y="2"/>
                        <a:pt x="37" y="2"/>
                      </a:cubicBezTo>
                      <a:cubicBezTo>
                        <a:pt x="36" y="2"/>
                        <a:pt x="35" y="1"/>
                        <a:pt x="35" y="0"/>
                      </a:cubicBezTo>
                    </a:path>
                  </a:pathLst>
                </a:custGeom>
                <a:solidFill>
                  <a:srgbClr val="772B2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4" name="Freeform 2960"/>
                <p:cNvSpPr/>
                <p:nvPr/>
              </p:nvSpPr>
              <p:spPr bwMode="auto">
                <a:xfrm>
                  <a:off x="3533" y="3801"/>
                  <a:ext cx="37" cy="39"/>
                </a:xfrm>
                <a:custGeom>
                  <a:avLst/>
                  <a:gdLst>
                    <a:gd name="T0" fmla="*/ 8 w 29"/>
                    <a:gd name="T1" fmla="*/ 0 h 31"/>
                    <a:gd name="T2" fmla="*/ 8 w 29"/>
                    <a:gd name="T3" fmla="*/ 0 h 31"/>
                    <a:gd name="T4" fmla="*/ 8 w 29"/>
                    <a:gd name="T5" fmla="*/ 0 h 31"/>
                    <a:gd name="T6" fmla="*/ 0 w 29"/>
                    <a:gd name="T7" fmla="*/ 8 h 31"/>
                    <a:gd name="T8" fmla="*/ 0 w 29"/>
                    <a:gd name="T9" fmla="*/ 8 h 31"/>
                    <a:gd name="T10" fmla="*/ 0 w 29"/>
                    <a:gd name="T11" fmla="*/ 8 h 31"/>
                    <a:gd name="T12" fmla="*/ 0 w 29"/>
                    <a:gd name="T13" fmla="*/ 11 h 31"/>
                    <a:gd name="T14" fmla="*/ 0 w 29"/>
                    <a:gd name="T15" fmla="*/ 11 h 31"/>
                    <a:gd name="T16" fmla="*/ 10 w 29"/>
                    <a:gd name="T17" fmla="*/ 21 h 31"/>
                    <a:gd name="T18" fmla="*/ 10 w 29"/>
                    <a:gd name="T19" fmla="*/ 21 h 31"/>
                    <a:gd name="T20" fmla="*/ 21 w 29"/>
                    <a:gd name="T21" fmla="*/ 30 h 31"/>
                    <a:gd name="T22" fmla="*/ 23 w 29"/>
                    <a:gd name="T23" fmla="*/ 31 h 31"/>
                    <a:gd name="T24" fmla="*/ 27 w 29"/>
                    <a:gd name="T25" fmla="*/ 28 h 31"/>
                    <a:gd name="T26" fmla="*/ 25 w 29"/>
                    <a:gd name="T27" fmla="*/ 22 h 31"/>
                    <a:gd name="T28" fmla="*/ 24 w 29"/>
                    <a:gd name="T29" fmla="*/ 22 h 31"/>
                    <a:gd name="T30" fmla="*/ 23 w 29"/>
                    <a:gd name="T31" fmla="*/ 22 h 31"/>
                    <a:gd name="T32" fmla="*/ 21 w 29"/>
                    <a:gd name="T33" fmla="*/ 23 h 31"/>
                    <a:gd name="T34" fmla="*/ 20 w 29"/>
                    <a:gd name="T35" fmla="*/ 21 h 31"/>
                    <a:gd name="T36" fmla="*/ 26 w 29"/>
                    <a:gd name="T37" fmla="*/ 16 h 31"/>
                    <a:gd name="T38" fmla="*/ 26 w 29"/>
                    <a:gd name="T39" fmla="*/ 16 h 31"/>
                    <a:gd name="T40" fmla="*/ 26 w 29"/>
                    <a:gd name="T41" fmla="*/ 16 h 31"/>
                    <a:gd name="T42" fmla="*/ 26 w 29"/>
                    <a:gd name="T43" fmla="*/ 16 h 31"/>
                    <a:gd name="T44" fmla="*/ 28 w 29"/>
                    <a:gd name="T45" fmla="*/ 8 h 31"/>
                    <a:gd name="T46" fmla="*/ 28 w 29"/>
                    <a:gd name="T47" fmla="*/ 8 h 31"/>
                    <a:gd name="T48" fmla="*/ 24 w 29"/>
                    <a:gd name="T49" fmla="*/ 5 h 31"/>
                    <a:gd name="T50" fmla="*/ 24 w 29"/>
                    <a:gd name="T51" fmla="*/ 5 h 31"/>
                    <a:gd name="T52" fmla="*/ 24 w 29"/>
                    <a:gd name="T53" fmla="*/ 5 h 31"/>
                    <a:gd name="T54" fmla="*/ 24 w 29"/>
                    <a:gd name="T55" fmla="*/ 5 h 31"/>
                    <a:gd name="T56" fmla="*/ 18 w 29"/>
                    <a:gd name="T57" fmla="*/ 14 h 31"/>
                    <a:gd name="T58" fmla="*/ 8 w 29"/>
                    <a:gd name="T59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" h="31"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5" y="3"/>
                        <a:pt x="2" y="5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4" y="14"/>
                        <a:pt x="16" y="8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3" y="24"/>
                        <a:pt x="17" y="27"/>
                        <a:pt x="21" y="30"/>
                      </a:cubicBezTo>
                      <a:cubicBezTo>
                        <a:pt x="22" y="31"/>
                        <a:pt x="22" y="31"/>
                        <a:pt x="23" y="31"/>
                      </a:cubicBezTo>
                      <a:cubicBezTo>
                        <a:pt x="25" y="31"/>
                        <a:pt x="26" y="29"/>
                        <a:pt x="27" y="28"/>
                      </a:cubicBezTo>
                      <a:cubicBezTo>
                        <a:pt x="29" y="25"/>
                        <a:pt x="27" y="24"/>
                        <a:pt x="25" y="22"/>
                      </a:cubicBezTo>
                      <a:cubicBezTo>
                        <a:pt x="25" y="22"/>
                        <a:pt x="24" y="22"/>
                        <a:pt x="24" y="22"/>
                      </a:cubicBezTo>
                      <a:cubicBezTo>
                        <a:pt x="24" y="22"/>
                        <a:pt x="23" y="22"/>
                        <a:pt x="23" y="22"/>
                      </a:cubicBezTo>
                      <a:cubicBezTo>
                        <a:pt x="22" y="22"/>
                        <a:pt x="22" y="23"/>
                        <a:pt x="21" y="23"/>
                      </a:cubicBezTo>
                      <a:cubicBezTo>
                        <a:pt x="21" y="23"/>
                        <a:pt x="20" y="22"/>
                        <a:pt x="20" y="21"/>
                      </a:cubicBezTo>
                      <a:cubicBezTo>
                        <a:pt x="21" y="18"/>
                        <a:pt x="23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6" y="16"/>
                        <a:pt x="26" y="16"/>
                        <a:pt x="26" y="16"/>
                      </a:cubicBezTo>
                      <a:cubicBezTo>
                        <a:pt x="27" y="13"/>
                        <a:pt x="28" y="11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9" y="5"/>
                        <a:pt x="26" y="6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2" y="7"/>
                        <a:pt x="21" y="10"/>
                        <a:pt x="18" y="14"/>
                      </a:cubicBezTo>
                      <a:cubicBezTo>
                        <a:pt x="17" y="7"/>
                        <a:pt x="13" y="3"/>
                        <a:pt x="8" y="0"/>
                      </a:cubicBezTo>
                    </a:path>
                  </a:pathLst>
                </a:custGeom>
                <a:solidFill>
                  <a:srgbClr val="7725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5" name="Freeform 2961"/>
                <p:cNvSpPr/>
                <p:nvPr/>
              </p:nvSpPr>
              <p:spPr bwMode="auto">
                <a:xfrm>
                  <a:off x="3537" y="3754"/>
                  <a:ext cx="29" cy="40"/>
                </a:xfrm>
                <a:custGeom>
                  <a:avLst/>
                  <a:gdLst>
                    <a:gd name="T0" fmla="*/ 21 w 23"/>
                    <a:gd name="T1" fmla="*/ 0 h 32"/>
                    <a:gd name="T2" fmla="*/ 1 w 23"/>
                    <a:gd name="T3" fmla="*/ 19 h 32"/>
                    <a:gd name="T4" fmla="*/ 1 w 23"/>
                    <a:gd name="T5" fmla="*/ 19 h 32"/>
                    <a:gd name="T6" fmla="*/ 4 w 23"/>
                    <a:gd name="T7" fmla="*/ 26 h 32"/>
                    <a:gd name="T8" fmla="*/ 7 w 23"/>
                    <a:gd name="T9" fmla="*/ 25 h 32"/>
                    <a:gd name="T10" fmla="*/ 10 w 23"/>
                    <a:gd name="T11" fmla="*/ 25 h 32"/>
                    <a:gd name="T12" fmla="*/ 12 w 23"/>
                    <a:gd name="T13" fmla="*/ 26 h 32"/>
                    <a:gd name="T14" fmla="*/ 12 w 23"/>
                    <a:gd name="T15" fmla="*/ 26 h 32"/>
                    <a:gd name="T16" fmla="*/ 15 w 23"/>
                    <a:gd name="T17" fmla="*/ 32 h 32"/>
                    <a:gd name="T18" fmla="*/ 15 w 23"/>
                    <a:gd name="T19" fmla="*/ 32 h 32"/>
                    <a:gd name="T20" fmla="*/ 15 w 23"/>
                    <a:gd name="T21" fmla="*/ 32 h 32"/>
                    <a:gd name="T22" fmla="*/ 15 w 23"/>
                    <a:gd name="T23" fmla="*/ 32 h 32"/>
                    <a:gd name="T24" fmla="*/ 15 w 23"/>
                    <a:gd name="T25" fmla="*/ 32 h 32"/>
                    <a:gd name="T26" fmla="*/ 15 w 23"/>
                    <a:gd name="T27" fmla="*/ 32 h 32"/>
                    <a:gd name="T28" fmla="*/ 17 w 23"/>
                    <a:gd name="T29" fmla="*/ 31 h 32"/>
                    <a:gd name="T30" fmla="*/ 21 w 23"/>
                    <a:gd name="T31" fmla="*/ 32 h 32"/>
                    <a:gd name="T32" fmla="*/ 21 w 23"/>
                    <a:gd name="T33" fmla="*/ 32 h 32"/>
                    <a:gd name="T34" fmla="*/ 21 w 23"/>
                    <a:gd name="T35" fmla="*/ 32 h 32"/>
                    <a:gd name="T36" fmla="*/ 18 w 23"/>
                    <a:gd name="T37" fmla="*/ 20 h 32"/>
                    <a:gd name="T38" fmla="*/ 23 w 23"/>
                    <a:gd name="T39" fmla="*/ 1 h 32"/>
                    <a:gd name="T40" fmla="*/ 23 w 23"/>
                    <a:gd name="T41" fmla="*/ 1 h 32"/>
                    <a:gd name="T42" fmla="*/ 23 w 23"/>
                    <a:gd name="T43" fmla="*/ 1 h 32"/>
                    <a:gd name="T44" fmla="*/ 21 w 23"/>
                    <a:gd name="T45" fmla="*/ 0 h 32"/>
                    <a:gd name="T46" fmla="*/ 21 w 23"/>
                    <a:gd name="T47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23" h="32">
                      <a:moveTo>
                        <a:pt x="21" y="0"/>
                      </a:moveTo>
                      <a:cubicBezTo>
                        <a:pt x="12" y="3"/>
                        <a:pt x="6" y="11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0" y="24"/>
                        <a:pt x="1" y="26"/>
                        <a:pt x="4" y="26"/>
                      </a:cubicBezTo>
                      <a:cubicBezTo>
                        <a:pt x="5" y="26"/>
                        <a:pt x="6" y="25"/>
                        <a:pt x="7" y="25"/>
                      </a:cubicBezTo>
                      <a:cubicBezTo>
                        <a:pt x="8" y="25"/>
                        <a:pt x="9" y="25"/>
                        <a:pt x="10" y="25"/>
                      </a:cubicBezTo>
                      <a:cubicBezTo>
                        <a:pt x="11" y="25"/>
                        <a:pt x="12" y="25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3" y="28"/>
                        <a:pt x="14" y="30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5" y="32"/>
                        <a:pt x="15" y="32"/>
                        <a:pt x="15" y="32"/>
                      </a:cubicBezTo>
                      <a:cubicBezTo>
                        <a:pt x="16" y="31"/>
                        <a:pt x="17" y="31"/>
                        <a:pt x="17" y="31"/>
                      </a:cubicBezTo>
                      <a:cubicBezTo>
                        <a:pt x="19" y="31"/>
                        <a:pt x="20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1" y="32"/>
                        <a:pt x="21" y="32"/>
                        <a:pt x="21" y="32"/>
                      </a:cubicBezTo>
                      <a:cubicBezTo>
                        <a:pt x="22" y="28"/>
                        <a:pt x="20" y="23"/>
                        <a:pt x="18" y="20"/>
                      </a:cubicBezTo>
                      <a:cubicBezTo>
                        <a:pt x="11" y="11"/>
                        <a:pt x="16" y="6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3" y="1"/>
                        <a:pt x="23" y="1"/>
                        <a:pt x="23" y="1"/>
                      </a:cubicBezTo>
                      <a:cubicBezTo>
                        <a:pt x="22" y="1"/>
                        <a:pt x="22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</a:path>
                  </a:pathLst>
                </a:custGeom>
                <a:solidFill>
                  <a:srgbClr val="822C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6" name="Freeform 2962"/>
                <p:cNvSpPr/>
                <p:nvPr/>
              </p:nvSpPr>
              <p:spPr bwMode="auto">
                <a:xfrm>
                  <a:off x="3525" y="3734"/>
                  <a:ext cx="25" cy="24"/>
                </a:xfrm>
                <a:custGeom>
                  <a:avLst/>
                  <a:gdLst>
                    <a:gd name="T0" fmla="*/ 15 w 20"/>
                    <a:gd name="T1" fmla="*/ 0 h 19"/>
                    <a:gd name="T2" fmla="*/ 9 w 20"/>
                    <a:gd name="T3" fmla="*/ 1 h 19"/>
                    <a:gd name="T4" fmla="*/ 5 w 20"/>
                    <a:gd name="T5" fmla="*/ 2 h 19"/>
                    <a:gd name="T6" fmla="*/ 3 w 20"/>
                    <a:gd name="T7" fmla="*/ 4 h 19"/>
                    <a:gd name="T8" fmla="*/ 3 w 20"/>
                    <a:gd name="T9" fmla="*/ 4 h 19"/>
                    <a:gd name="T10" fmla="*/ 3 w 20"/>
                    <a:gd name="T11" fmla="*/ 4 h 19"/>
                    <a:gd name="T12" fmla="*/ 1 w 20"/>
                    <a:gd name="T13" fmla="*/ 12 h 19"/>
                    <a:gd name="T14" fmla="*/ 1 w 20"/>
                    <a:gd name="T15" fmla="*/ 12 h 19"/>
                    <a:gd name="T16" fmla="*/ 1 w 20"/>
                    <a:gd name="T17" fmla="*/ 12 h 19"/>
                    <a:gd name="T18" fmla="*/ 6 w 20"/>
                    <a:gd name="T19" fmla="*/ 19 h 19"/>
                    <a:gd name="T20" fmla="*/ 6 w 20"/>
                    <a:gd name="T21" fmla="*/ 19 h 19"/>
                    <a:gd name="T22" fmla="*/ 6 w 20"/>
                    <a:gd name="T23" fmla="*/ 19 h 19"/>
                    <a:gd name="T24" fmla="*/ 14 w 20"/>
                    <a:gd name="T25" fmla="*/ 11 h 19"/>
                    <a:gd name="T26" fmla="*/ 14 w 20"/>
                    <a:gd name="T27" fmla="*/ 11 h 19"/>
                    <a:gd name="T28" fmla="*/ 14 w 20"/>
                    <a:gd name="T29" fmla="*/ 11 h 19"/>
                    <a:gd name="T30" fmla="*/ 19 w 20"/>
                    <a:gd name="T31" fmla="*/ 2 h 19"/>
                    <a:gd name="T32" fmla="*/ 18 w 20"/>
                    <a:gd name="T33" fmla="*/ 2 h 19"/>
                    <a:gd name="T34" fmla="*/ 16 w 20"/>
                    <a:gd name="T35" fmla="*/ 1 h 19"/>
                    <a:gd name="T36" fmla="*/ 15 w 20"/>
                    <a:gd name="T3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" h="19">
                      <a:moveTo>
                        <a:pt x="15" y="0"/>
                      </a:moveTo>
                      <a:cubicBezTo>
                        <a:pt x="13" y="0"/>
                        <a:pt x="11" y="1"/>
                        <a:pt x="9" y="1"/>
                      </a:cubicBezTo>
                      <a:cubicBezTo>
                        <a:pt x="8" y="1"/>
                        <a:pt x="6" y="2"/>
                        <a:pt x="5" y="2"/>
                      </a:cubicBezTo>
                      <a:cubicBezTo>
                        <a:pt x="4" y="2"/>
                        <a:pt x="4" y="3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2" y="6"/>
                        <a:pt x="0" y="9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3" y="14"/>
                        <a:pt x="5" y="16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9" y="16"/>
                        <a:pt x="10" y="12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6" y="8"/>
                        <a:pt x="20" y="6"/>
                        <a:pt x="19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7" y="2"/>
                        <a:pt x="17" y="2"/>
                        <a:pt x="16" y="1"/>
                      </a:cubicBezTo>
                      <a:cubicBezTo>
                        <a:pt x="15" y="1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9837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7" name="Freeform 2963"/>
                <p:cNvSpPr/>
                <p:nvPr/>
              </p:nvSpPr>
              <p:spPr bwMode="auto">
                <a:xfrm>
                  <a:off x="3479" y="3722"/>
                  <a:ext cx="30" cy="27"/>
                </a:xfrm>
                <a:custGeom>
                  <a:avLst/>
                  <a:gdLst>
                    <a:gd name="T0" fmla="*/ 19 w 24"/>
                    <a:gd name="T1" fmla="*/ 0 h 21"/>
                    <a:gd name="T2" fmla="*/ 13 w 24"/>
                    <a:gd name="T3" fmla="*/ 3 h 21"/>
                    <a:gd name="T4" fmla="*/ 7 w 24"/>
                    <a:gd name="T5" fmla="*/ 5 h 21"/>
                    <a:gd name="T6" fmla="*/ 3 w 24"/>
                    <a:gd name="T7" fmla="*/ 4 h 21"/>
                    <a:gd name="T8" fmla="*/ 0 w 24"/>
                    <a:gd name="T9" fmla="*/ 9 h 21"/>
                    <a:gd name="T10" fmla="*/ 0 w 24"/>
                    <a:gd name="T11" fmla="*/ 9 h 21"/>
                    <a:gd name="T12" fmla="*/ 0 w 24"/>
                    <a:gd name="T13" fmla="*/ 9 h 21"/>
                    <a:gd name="T14" fmla="*/ 5 w 24"/>
                    <a:gd name="T15" fmla="*/ 21 h 21"/>
                    <a:gd name="T16" fmla="*/ 5 w 24"/>
                    <a:gd name="T17" fmla="*/ 21 h 21"/>
                    <a:gd name="T18" fmla="*/ 8 w 24"/>
                    <a:gd name="T19" fmla="*/ 20 h 21"/>
                    <a:gd name="T20" fmla="*/ 8 w 24"/>
                    <a:gd name="T21" fmla="*/ 20 h 21"/>
                    <a:gd name="T22" fmla="*/ 8 w 24"/>
                    <a:gd name="T23" fmla="*/ 20 h 21"/>
                    <a:gd name="T24" fmla="*/ 21 w 24"/>
                    <a:gd name="T25" fmla="*/ 7 h 21"/>
                    <a:gd name="T26" fmla="*/ 21 w 24"/>
                    <a:gd name="T27" fmla="*/ 7 h 21"/>
                    <a:gd name="T28" fmla="*/ 21 w 24"/>
                    <a:gd name="T29" fmla="*/ 7 h 21"/>
                    <a:gd name="T30" fmla="*/ 24 w 24"/>
                    <a:gd name="T31" fmla="*/ 3 h 21"/>
                    <a:gd name="T32" fmla="*/ 24 w 24"/>
                    <a:gd name="T33" fmla="*/ 3 h 21"/>
                    <a:gd name="T34" fmla="*/ 19 w 24"/>
                    <a:gd name="T35" fmla="*/ 0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4" h="21">
                      <a:moveTo>
                        <a:pt x="19" y="0"/>
                      </a:moveTo>
                      <a:cubicBezTo>
                        <a:pt x="17" y="0"/>
                        <a:pt x="15" y="2"/>
                        <a:pt x="13" y="3"/>
                      </a:cubicBezTo>
                      <a:cubicBezTo>
                        <a:pt x="11" y="4"/>
                        <a:pt x="9" y="5"/>
                        <a:pt x="7" y="5"/>
                      </a:cubicBezTo>
                      <a:cubicBezTo>
                        <a:pt x="6" y="5"/>
                        <a:pt x="5" y="5"/>
                        <a:pt x="3" y="4"/>
                      </a:cubicBezTo>
                      <a:cubicBezTo>
                        <a:pt x="2" y="6"/>
                        <a:pt x="1" y="7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4" y="12"/>
                        <a:pt x="0" y="18"/>
                        <a:pt x="5" y="21"/>
                      </a:cubicBezTo>
                      <a:cubicBezTo>
                        <a:pt x="5" y="21"/>
                        <a:pt x="5" y="21"/>
                        <a:pt x="5" y="21"/>
                      </a:cubicBezTo>
                      <a:cubicBezTo>
                        <a:pt x="6" y="21"/>
                        <a:pt x="7" y="21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7" y="11"/>
                        <a:pt x="14" y="8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2" y="5"/>
                        <a:pt x="23" y="4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3" y="1"/>
                        <a:pt x="21" y="0"/>
                        <a:pt x="19" y="0"/>
                      </a:cubicBezTo>
                    </a:path>
                  </a:pathLst>
                </a:custGeom>
                <a:solidFill>
                  <a:srgbClr val="99352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8" name="Freeform 2964"/>
                <p:cNvSpPr/>
                <p:nvPr/>
              </p:nvSpPr>
              <p:spPr bwMode="auto">
                <a:xfrm>
                  <a:off x="3488" y="3731"/>
                  <a:ext cx="18" cy="28"/>
                </a:xfrm>
                <a:custGeom>
                  <a:avLst/>
                  <a:gdLst>
                    <a:gd name="T0" fmla="*/ 14 w 14"/>
                    <a:gd name="T1" fmla="*/ 0 h 22"/>
                    <a:gd name="T2" fmla="*/ 1 w 14"/>
                    <a:gd name="T3" fmla="*/ 13 h 22"/>
                    <a:gd name="T4" fmla="*/ 1 w 14"/>
                    <a:gd name="T5" fmla="*/ 13 h 22"/>
                    <a:gd name="T6" fmla="*/ 5 w 14"/>
                    <a:gd name="T7" fmla="*/ 22 h 22"/>
                    <a:gd name="T8" fmla="*/ 6 w 14"/>
                    <a:gd name="T9" fmla="*/ 22 h 22"/>
                    <a:gd name="T10" fmla="*/ 10 w 14"/>
                    <a:gd name="T11" fmla="*/ 13 h 22"/>
                    <a:gd name="T12" fmla="*/ 12 w 14"/>
                    <a:gd name="T13" fmla="*/ 8 h 22"/>
                    <a:gd name="T14" fmla="*/ 12 w 14"/>
                    <a:gd name="T15" fmla="*/ 8 h 22"/>
                    <a:gd name="T16" fmla="*/ 12 w 14"/>
                    <a:gd name="T17" fmla="*/ 8 h 22"/>
                    <a:gd name="T18" fmla="*/ 13 w 14"/>
                    <a:gd name="T19" fmla="*/ 6 h 22"/>
                    <a:gd name="T20" fmla="*/ 13 w 14"/>
                    <a:gd name="T21" fmla="*/ 6 h 22"/>
                    <a:gd name="T22" fmla="*/ 13 w 14"/>
                    <a:gd name="T23" fmla="*/ 6 h 22"/>
                    <a:gd name="T24" fmla="*/ 14 w 14"/>
                    <a:gd name="T25" fmla="*/ 0 h 22"/>
                    <a:gd name="T26" fmla="*/ 14 w 14"/>
                    <a:gd name="T2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" h="22">
                      <a:moveTo>
                        <a:pt x="14" y="0"/>
                      </a:moveTo>
                      <a:cubicBezTo>
                        <a:pt x="7" y="1"/>
                        <a:pt x="0" y="4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5" y="15"/>
                        <a:pt x="0" y="22"/>
                        <a:pt x="5" y="22"/>
                      </a:cubicBezTo>
                      <a:cubicBezTo>
                        <a:pt x="5" y="22"/>
                        <a:pt x="6" y="22"/>
                        <a:pt x="6" y="22"/>
                      </a:cubicBezTo>
                      <a:cubicBezTo>
                        <a:pt x="10" y="22"/>
                        <a:pt x="11" y="17"/>
                        <a:pt x="10" y="13"/>
                      </a:cubicBezTo>
                      <a:cubicBezTo>
                        <a:pt x="10" y="11"/>
                        <a:pt x="11" y="9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7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4"/>
                        <a:pt x="13" y="2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8334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79" name="Freeform 2965"/>
                <p:cNvSpPr/>
                <p:nvPr/>
              </p:nvSpPr>
              <p:spPr bwMode="auto">
                <a:xfrm>
                  <a:off x="3525" y="3748"/>
                  <a:ext cx="17" cy="31"/>
                </a:xfrm>
                <a:custGeom>
                  <a:avLst/>
                  <a:gdLst>
                    <a:gd name="T0" fmla="*/ 14 w 14"/>
                    <a:gd name="T1" fmla="*/ 0 h 25"/>
                    <a:gd name="T2" fmla="*/ 6 w 14"/>
                    <a:gd name="T3" fmla="*/ 8 h 25"/>
                    <a:gd name="T4" fmla="*/ 6 w 14"/>
                    <a:gd name="T5" fmla="*/ 8 h 25"/>
                    <a:gd name="T6" fmla="*/ 1 w 14"/>
                    <a:gd name="T7" fmla="*/ 20 h 25"/>
                    <a:gd name="T8" fmla="*/ 3 w 14"/>
                    <a:gd name="T9" fmla="*/ 25 h 25"/>
                    <a:gd name="T10" fmla="*/ 3 w 14"/>
                    <a:gd name="T11" fmla="*/ 25 h 25"/>
                    <a:gd name="T12" fmla="*/ 7 w 14"/>
                    <a:gd name="T13" fmla="*/ 21 h 25"/>
                    <a:gd name="T14" fmla="*/ 7 w 14"/>
                    <a:gd name="T15" fmla="*/ 21 h 25"/>
                    <a:gd name="T16" fmla="*/ 14 w 14"/>
                    <a:gd name="T17" fmla="*/ 0 h 25"/>
                    <a:gd name="T18" fmla="*/ 14 w 14"/>
                    <a:gd name="T1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4" y="0"/>
                      </a:moveTo>
                      <a:cubicBezTo>
                        <a:pt x="10" y="1"/>
                        <a:pt x="9" y="5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8" y="13"/>
                        <a:pt x="3" y="16"/>
                        <a:pt x="1" y="20"/>
                      </a:cubicBezTo>
                      <a:cubicBezTo>
                        <a:pt x="1" y="22"/>
                        <a:pt x="0" y="25"/>
                        <a:pt x="3" y="25"/>
                      </a:cubicBezTo>
                      <a:cubicBezTo>
                        <a:pt x="3" y="25"/>
                        <a:pt x="3" y="25"/>
                        <a:pt x="3" y="25"/>
                      </a:cubicBezTo>
                      <a:cubicBezTo>
                        <a:pt x="5" y="25"/>
                        <a:pt x="6" y="22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12" y="15"/>
                        <a:pt x="14" y="8"/>
                        <a:pt x="14" y="0"/>
                      </a:cubicBezTo>
                      <a:cubicBezTo>
                        <a:pt x="14" y="0"/>
                        <a:pt x="14" y="0"/>
                        <a:pt x="14" y="0"/>
                      </a:cubicBezTo>
                    </a:path>
                  </a:pathLst>
                </a:custGeom>
                <a:solidFill>
                  <a:srgbClr val="822C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80" name="Freeform 2966"/>
                <p:cNvSpPr/>
                <p:nvPr/>
              </p:nvSpPr>
              <p:spPr bwMode="auto">
                <a:xfrm>
                  <a:off x="3503" y="3739"/>
                  <a:ext cx="25" cy="12"/>
                </a:xfrm>
                <a:custGeom>
                  <a:avLst/>
                  <a:gdLst>
                    <a:gd name="T0" fmla="*/ 1 w 20"/>
                    <a:gd name="T1" fmla="*/ 0 h 10"/>
                    <a:gd name="T2" fmla="*/ 1 w 20"/>
                    <a:gd name="T3" fmla="*/ 0 h 10"/>
                    <a:gd name="T4" fmla="*/ 0 w 20"/>
                    <a:gd name="T5" fmla="*/ 2 h 10"/>
                    <a:gd name="T6" fmla="*/ 0 w 20"/>
                    <a:gd name="T7" fmla="*/ 2 h 10"/>
                    <a:gd name="T8" fmla="*/ 8 w 20"/>
                    <a:gd name="T9" fmla="*/ 10 h 10"/>
                    <a:gd name="T10" fmla="*/ 18 w 20"/>
                    <a:gd name="T11" fmla="*/ 8 h 10"/>
                    <a:gd name="T12" fmla="*/ 18 w 20"/>
                    <a:gd name="T13" fmla="*/ 8 h 10"/>
                    <a:gd name="T14" fmla="*/ 20 w 20"/>
                    <a:gd name="T15" fmla="*/ 0 h 10"/>
                    <a:gd name="T16" fmla="*/ 20 w 20"/>
                    <a:gd name="T17" fmla="*/ 0 h 10"/>
                    <a:gd name="T18" fmla="*/ 9 w 20"/>
                    <a:gd name="T19" fmla="*/ 4 h 10"/>
                    <a:gd name="T20" fmla="*/ 4 w 20"/>
                    <a:gd name="T21" fmla="*/ 1 h 10"/>
                    <a:gd name="T22" fmla="*/ 4 w 20"/>
                    <a:gd name="T23" fmla="*/ 1 h 10"/>
                    <a:gd name="T24" fmla="*/ 4 w 20"/>
                    <a:gd name="T25" fmla="*/ 1 h 10"/>
                    <a:gd name="T26" fmla="*/ 1 w 20"/>
                    <a:gd name="T2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20" h="1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8"/>
                        <a:pt x="5" y="10"/>
                        <a:pt x="8" y="10"/>
                      </a:cubicBezTo>
                      <a:cubicBezTo>
                        <a:pt x="11" y="10"/>
                        <a:pt x="15" y="9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7" y="5"/>
                        <a:pt x="19" y="2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6" y="0"/>
                        <a:pt x="13" y="4"/>
                        <a:pt x="9" y="4"/>
                      </a:cubicBezTo>
                      <a:cubicBezTo>
                        <a:pt x="7" y="4"/>
                        <a:pt x="5" y="3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1" y="0"/>
                      </a:cubicBezTo>
                    </a:path>
                  </a:pathLst>
                </a:custGeom>
                <a:solidFill>
                  <a:srgbClr val="822C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81" name="Freeform 2967"/>
                <p:cNvSpPr/>
                <p:nvPr/>
              </p:nvSpPr>
              <p:spPr bwMode="auto">
                <a:xfrm>
                  <a:off x="3556" y="3793"/>
                  <a:ext cx="24" cy="18"/>
                </a:xfrm>
                <a:custGeom>
                  <a:avLst/>
                  <a:gdLst>
                    <a:gd name="T0" fmla="*/ 2 w 19"/>
                    <a:gd name="T1" fmla="*/ 0 h 14"/>
                    <a:gd name="T2" fmla="*/ 0 w 19"/>
                    <a:gd name="T3" fmla="*/ 1 h 14"/>
                    <a:gd name="T4" fmla="*/ 0 w 19"/>
                    <a:gd name="T5" fmla="*/ 1 h 14"/>
                    <a:gd name="T6" fmla="*/ 6 w 19"/>
                    <a:gd name="T7" fmla="*/ 11 h 14"/>
                    <a:gd name="T8" fmla="*/ 6 w 19"/>
                    <a:gd name="T9" fmla="*/ 11 h 14"/>
                    <a:gd name="T10" fmla="*/ 10 w 19"/>
                    <a:gd name="T11" fmla="*/ 14 h 14"/>
                    <a:gd name="T12" fmla="*/ 13 w 19"/>
                    <a:gd name="T13" fmla="*/ 14 h 14"/>
                    <a:gd name="T14" fmla="*/ 18 w 19"/>
                    <a:gd name="T15" fmla="*/ 13 h 14"/>
                    <a:gd name="T16" fmla="*/ 18 w 19"/>
                    <a:gd name="T17" fmla="*/ 13 h 14"/>
                    <a:gd name="T18" fmla="*/ 18 w 19"/>
                    <a:gd name="T19" fmla="*/ 13 h 14"/>
                    <a:gd name="T20" fmla="*/ 19 w 19"/>
                    <a:gd name="T21" fmla="*/ 10 h 14"/>
                    <a:gd name="T22" fmla="*/ 17 w 19"/>
                    <a:gd name="T23" fmla="*/ 9 h 14"/>
                    <a:gd name="T24" fmla="*/ 17 w 19"/>
                    <a:gd name="T25" fmla="*/ 9 h 14"/>
                    <a:gd name="T26" fmla="*/ 17 w 19"/>
                    <a:gd name="T27" fmla="*/ 9 h 14"/>
                    <a:gd name="T28" fmla="*/ 8 w 19"/>
                    <a:gd name="T29" fmla="*/ 3 h 14"/>
                    <a:gd name="T30" fmla="*/ 8 w 19"/>
                    <a:gd name="T31" fmla="*/ 3 h 14"/>
                    <a:gd name="T32" fmla="*/ 6 w 19"/>
                    <a:gd name="T33" fmla="*/ 1 h 14"/>
                    <a:gd name="T34" fmla="*/ 6 w 19"/>
                    <a:gd name="T35" fmla="*/ 1 h 14"/>
                    <a:gd name="T36" fmla="*/ 2 w 19"/>
                    <a:gd name="T37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9" h="14">
                      <a:moveTo>
                        <a:pt x="2" y="0"/>
                      </a:move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2" y="4"/>
                        <a:pt x="4" y="8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8" y="12"/>
                        <a:pt x="11" y="11"/>
                        <a:pt x="10" y="14"/>
                      </a:cubicBezTo>
                      <a:cubicBezTo>
                        <a:pt x="11" y="14"/>
                        <a:pt x="12" y="14"/>
                        <a:pt x="13" y="14"/>
                      </a:cubicBezTo>
                      <a:cubicBezTo>
                        <a:pt x="14" y="14"/>
                        <a:pt x="16" y="14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2"/>
                        <a:pt x="19" y="11"/>
                        <a:pt x="19" y="10"/>
                      </a:cubicBezTo>
                      <a:cubicBezTo>
                        <a:pt x="19" y="10"/>
                        <a:pt x="18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5" y="6"/>
                        <a:pt x="9" y="9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4" y="0"/>
                        <a:pt x="2" y="0"/>
                      </a:cubicBezTo>
                    </a:path>
                  </a:pathLst>
                </a:custGeom>
                <a:solidFill>
                  <a:srgbClr val="6B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82" name="Freeform 2968"/>
                <p:cNvSpPr/>
                <p:nvPr/>
              </p:nvSpPr>
              <p:spPr bwMode="auto">
                <a:xfrm>
                  <a:off x="3527" y="3794"/>
                  <a:ext cx="17" cy="17"/>
                </a:xfrm>
                <a:custGeom>
                  <a:avLst/>
                  <a:gdLst>
                    <a:gd name="T0" fmla="*/ 7 w 13"/>
                    <a:gd name="T1" fmla="*/ 0 h 13"/>
                    <a:gd name="T2" fmla="*/ 5 w 13"/>
                    <a:gd name="T3" fmla="*/ 1 h 13"/>
                    <a:gd name="T4" fmla="*/ 5 w 13"/>
                    <a:gd name="T5" fmla="*/ 13 h 13"/>
                    <a:gd name="T6" fmla="*/ 5 w 13"/>
                    <a:gd name="T7" fmla="*/ 13 h 13"/>
                    <a:gd name="T8" fmla="*/ 13 w 13"/>
                    <a:gd name="T9" fmla="*/ 5 h 13"/>
                    <a:gd name="T10" fmla="*/ 13 w 13"/>
                    <a:gd name="T11" fmla="*/ 5 h 13"/>
                    <a:gd name="T12" fmla="*/ 7 w 13"/>
                    <a:gd name="T1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3">
                      <a:moveTo>
                        <a:pt x="7" y="0"/>
                      </a:moveTo>
                      <a:cubicBezTo>
                        <a:pt x="6" y="0"/>
                        <a:pt x="6" y="1"/>
                        <a:pt x="5" y="1"/>
                      </a:cubicBezTo>
                      <a:cubicBezTo>
                        <a:pt x="2" y="4"/>
                        <a:pt x="0" y="9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7" y="10"/>
                        <a:pt x="10" y="8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0" y="5"/>
                        <a:pt x="9" y="0"/>
                        <a:pt x="7" y="0"/>
                      </a:cubicBezTo>
                    </a:path>
                  </a:pathLst>
                </a:custGeom>
                <a:solidFill>
                  <a:srgbClr val="6B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83" name="Freeform 2969"/>
                <p:cNvSpPr/>
                <p:nvPr/>
              </p:nvSpPr>
              <p:spPr bwMode="auto">
                <a:xfrm>
                  <a:off x="3544" y="3801"/>
                  <a:ext cx="20" cy="17"/>
                </a:xfrm>
                <a:custGeom>
                  <a:avLst/>
                  <a:gdLst>
                    <a:gd name="T0" fmla="*/ 1 w 16"/>
                    <a:gd name="T1" fmla="*/ 0 h 14"/>
                    <a:gd name="T2" fmla="*/ 0 w 16"/>
                    <a:gd name="T3" fmla="*/ 0 h 14"/>
                    <a:gd name="T4" fmla="*/ 0 w 16"/>
                    <a:gd name="T5" fmla="*/ 0 h 14"/>
                    <a:gd name="T6" fmla="*/ 10 w 16"/>
                    <a:gd name="T7" fmla="*/ 14 h 14"/>
                    <a:gd name="T8" fmla="*/ 16 w 16"/>
                    <a:gd name="T9" fmla="*/ 5 h 14"/>
                    <a:gd name="T10" fmla="*/ 16 w 16"/>
                    <a:gd name="T11" fmla="*/ 5 h 14"/>
                    <a:gd name="T12" fmla="*/ 1 w 16"/>
                    <a:gd name="T13" fmla="*/ 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4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5" y="3"/>
                        <a:pt x="9" y="7"/>
                        <a:pt x="10" y="14"/>
                      </a:cubicBezTo>
                      <a:cubicBezTo>
                        <a:pt x="13" y="10"/>
                        <a:pt x="14" y="7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1" y="4"/>
                        <a:pt x="7" y="0"/>
                        <a:pt x="1" y="0"/>
                      </a:cubicBezTo>
                    </a:path>
                  </a:pathLst>
                </a:custGeom>
                <a:solidFill>
                  <a:srgbClr val="6B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84" name="Freeform 2970"/>
                <p:cNvSpPr/>
                <p:nvPr/>
              </p:nvSpPr>
              <p:spPr bwMode="auto">
                <a:xfrm>
                  <a:off x="3516" y="3758"/>
                  <a:ext cx="10" cy="7"/>
                </a:xfrm>
                <a:custGeom>
                  <a:avLst/>
                  <a:gdLst>
                    <a:gd name="T0" fmla="*/ 5 w 8"/>
                    <a:gd name="T1" fmla="*/ 0 h 6"/>
                    <a:gd name="T2" fmla="*/ 3 w 8"/>
                    <a:gd name="T3" fmla="*/ 2 h 6"/>
                    <a:gd name="T4" fmla="*/ 2 w 8"/>
                    <a:gd name="T5" fmla="*/ 5 h 6"/>
                    <a:gd name="T6" fmla="*/ 3 w 8"/>
                    <a:gd name="T7" fmla="*/ 6 h 6"/>
                    <a:gd name="T8" fmla="*/ 7 w 8"/>
                    <a:gd name="T9" fmla="*/ 4 h 6"/>
                    <a:gd name="T10" fmla="*/ 7 w 8"/>
                    <a:gd name="T11" fmla="*/ 0 h 6"/>
                    <a:gd name="T12" fmla="*/ 5 w 8"/>
                    <a:gd name="T13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5" y="0"/>
                      </a:moveTo>
                      <a:cubicBezTo>
                        <a:pt x="4" y="0"/>
                        <a:pt x="3" y="1"/>
                        <a:pt x="3" y="2"/>
                      </a:cubicBezTo>
                      <a:cubicBezTo>
                        <a:pt x="2" y="3"/>
                        <a:pt x="0" y="4"/>
                        <a:pt x="2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4" y="6"/>
                        <a:pt x="6" y="5"/>
                        <a:pt x="7" y="4"/>
                      </a:cubicBezTo>
                      <a:cubicBezTo>
                        <a:pt x="8" y="3"/>
                        <a:pt x="8" y="1"/>
                        <a:pt x="7" y="0"/>
                      </a:cubicBezTo>
                      <a:cubicBezTo>
                        <a:pt x="6" y="0"/>
                        <a:pt x="6" y="0"/>
                        <a:pt x="5" y="0"/>
                      </a:cubicBezTo>
                    </a:path>
                  </a:pathLst>
                </a:custGeom>
                <a:solidFill>
                  <a:srgbClr val="822C2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85" name="Freeform 2971"/>
                <p:cNvSpPr/>
                <p:nvPr/>
              </p:nvSpPr>
              <p:spPr bwMode="auto">
                <a:xfrm>
                  <a:off x="3549" y="3787"/>
                  <a:ext cx="7" cy="10"/>
                </a:xfrm>
                <a:custGeom>
                  <a:avLst/>
                  <a:gdLst>
                    <a:gd name="T0" fmla="*/ 3 w 6"/>
                    <a:gd name="T1" fmla="*/ 0 h 8"/>
                    <a:gd name="T2" fmla="*/ 3 w 6"/>
                    <a:gd name="T3" fmla="*/ 0 h 8"/>
                    <a:gd name="T4" fmla="*/ 1 w 6"/>
                    <a:gd name="T5" fmla="*/ 7 h 8"/>
                    <a:gd name="T6" fmla="*/ 3 w 6"/>
                    <a:gd name="T7" fmla="*/ 8 h 8"/>
                    <a:gd name="T8" fmla="*/ 6 w 6"/>
                    <a:gd name="T9" fmla="*/ 6 h 8"/>
                    <a:gd name="T10" fmla="*/ 6 w 6"/>
                    <a:gd name="T11" fmla="*/ 6 h 8"/>
                    <a:gd name="T12" fmla="*/ 3 w 6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2"/>
                        <a:pt x="0" y="5"/>
                        <a:pt x="1" y="7"/>
                      </a:cubicBezTo>
                      <a:cubicBezTo>
                        <a:pt x="2" y="8"/>
                        <a:pt x="2" y="8"/>
                        <a:pt x="3" y="8"/>
                      </a:cubicBezTo>
                      <a:cubicBezTo>
                        <a:pt x="4" y="8"/>
                        <a:pt x="5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4"/>
                        <a:pt x="4" y="2"/>
                        <a:pt x="3" y="0"/>
                      </a:cubicBezTo>
                    </a:path>
                  </a:pathLst>
                </a:custGeom>
                <a:solidFill>
                  <a:srgbClr val="6B2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  <p:sp>
              <p:nvSpPr>
                <p:cNvPr id="5586" name="Freeform 2972"/>
                <p:cNvSpPr/>
                <p:nvPr/>
              </p:nvSpPr>
              <p:spPr bwMode="auto">
                <a:xfrm>
                  <a:off x="3439" y="3703"/>
                  <a:ext cx="55" cy="38"/>
                </a:xfrm>
                <a:custGeom>
                  <a:avLst/>
                  <a:gdLst>
                    <a:gd name="T0" fmla="*/ 40 w 44"/>
                    <a:gd name="T1" fmla="*/ 0 h 30"/>
                    <a:gd name="T2" fmla="*/ 40 w 44"/>
                    <a:gd name="T3" fmla="*/ 0 h 30"/>
                    <a:gd name="T4" fmla="*/ 16 w 44"/>
                    <a:gd name="T5" fmla="*/ 13 h 30"/>
                    <a:gd name="T6" fmla="*/ 3 w 44"/>
                    <a:gd name="T7" fmla="*/ 10 h 30"/>
                    <a:gd name="T8" fmla="*/ 3 w 44"/>
                    <a:gd name="T9" fmla="*/ 10 h 30"/>
                    <a:gd name="T10" fmla="*/ 0 w 44"/>
                    <a:gd name="T11" fmla="*/ 15 h 30"/>
                    <a:gd name="T12" fmla="*/ 0 w 44"/>
                    <a:gd name="T13" fmla="*/ 15 h 30"/>
                    <a:gd name="T14" fmla="*/ 2 w 44"/>
                    <a:gd name="T15" fmla="*/ 22 h 30"/>
                    <a:gd name="T16" fmla="*/ 2 w 44"/>
                    <a:gd name="T17" fmla="*/ 22 h 30"/>
                    <a:gd name="T18" fmla="*/ 2 w 44"/>
                    <a:gd name="T19" fmla="*/ 22 h 30"/>
                    <a:gd name="T20" fmla="*/ 4 w 44"/>
                    <a:gd name="T21" fmla="*/ 22 h 30"/>
                    <a:gd name="T22" fmla="*/ 7 w 44"/>
                    <a:gd name="T23" fmla="*/ 22 h 30"/>
                    <a:gd name="T24" fmla="*/ 10 w 44"/>
                    <a:gd name="T25" fmla="*/ 22 h 30"/>
                    <a:gd name="T26" fmla="*/ 18 w 44"/>
                    <a:gd name="T27" fmla="*/ 26 h 30"/>
                    <a:gd name="T28" fmla="*/ 25 w 44"/>
                    <a:gd name="T29" fmla="*/ 30 h 30"/>
                    <a:gd name="T30" fmla="*/ 32 w 44"/>
                    <a:gd name="T31" fmla="*/ 24 h 30"/>
                    <a:gd name="T32" fmla="*/ 32 w 44"/>
                    <a:gd name="T33" fmla="*/ 24 h 30"/>
                    <a:gd name="T34" fmla="*/ 35 w 44"/>
                    <a:gd name="T35" fmla="*/ 19 h 30"/>
                    <a:gd name="T36" fmla="*/ 35 w 44"/>
                    <a:gd name="T37" fmla="*/ 19 h 30"/>
                    <a:gd name="T38" fmla="*/ 44 w 44"/>
                    <a:gd name="T39" fmla="*/ 3 h 30"/>
                    <a:gd name="T40" fmla="*/ 40 w 44"/>
                    <a:gd name="T41" fmla="*/ 0 h 30"/>
                    <a:gd name="T42" fmla="*/ 40 w 44"/>
                    <a:gd name="T43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4" h="30">
                      <a:moveTo>
                        <a:pt x="40" y="0"/>
                      </a:move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33" y="8"/>
                        <a:pt x="25" y="13"/>
                        <a:pt x="16" y="13"/>
                      </a:cubicBezTo>
                      <a:cubicBezTo>
                        <a:pt x="12" y="13"/>
                        <a:pt x="8" y="12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2" y="12"/>
                        <a:pt x="1" y="13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2" y="17"/>
                        <a:pt x="2" y="19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2" y="22"/>
                        <a:pt x="2" y="22"/>
                        <a:pt x="2" y="22"/>
                      </a:cubicBezTo>
                      <a:cubicBezTo>
                        <a:pt x="3" y="22"/>
                        <a:pt x="3" y="22"/>
                        <a:pt x="4" y="22"/>
                      </a:cubicBezTo>
                      <a:cubicBezTo>
                        <a:pt x="5" y="22"/>
                        <a:pt x="6" y="22"/>
                        <a:pt x="7" y="22"/>
                      </a:cubicBezTo>
                      <a:cubicBezTo>
                        <a:pt x="8" y="22"/>
                        <a:pt x="9" y="22"/>
                        <a:pt x="10" y="22"/>
                      </a:cubicBezTo>
                      <a:cubicBezTo>
                        <a:pt x="13" y="22"/>
                        <a:pt x="16" y="23"/>
                        <a:pt x="18" y="26"/>
                      </a:cubicBezTo>
                      <a:cubicBezTo>
                        <a:pt x="21" y="29"/>
                        <a:pt x="23" y="30"/>
                        <a:pt x="25" y="30"/>
                      </a:cubicBezTo>
                      <a:cubicBezTo>
                        <a:pt x="28" y="30"/>
                        <a:pt x="30" y="27"/>
                        <a:pt x="32" y="24"/>
                      </a:cubicBezTo>
                      <a:cubicBezTo>
                        <a:pt x="32" y="24"/>
                        <a:pt x="32" y="24"/>
                        <a:pt x="32" y="24"/>
                      </a:cubicBezTo>
                      <a:cubicBezTo>
                        <a:pt x="33" y="22"/>
                        <a:pt x="34" y="21"/>
                        <a:pt x="35" y="19"/>
                      </a:cubicBezTo>
                      <a:cubicBezTo>
                        <a:pt x="35" y="19"/>
                        <a:pt x="35" y="19"/>
                        <a:pt x="35" y="19"/>
                      </a:cubicBezTo>
                      <a:cubicBezTo>
                        <a:pt x="33" y="11"/>
                        <a:pt x="42" y="9"/>
                        <a:pt x="44" y="3"/>
                      </a:cubicBezTo>
                      <a:cubicBezTo>
                        <a:pt x="42" y="2"/>
                        <a:pt x="41" y="1"/>
                        <a:pt x="40" y="0"/>
                      </a:cubicBezTo>
                      <a:cubicBezTo>
                        <a:pt x="40" y="0"/>
                        <a:pt x="40" y="0"/>
                        <a:pt x="40" y="0"/>
                      </a:cubicBezTo>
                    </a:path>
                  </a:pathLst>
                </a:custGeom>
                <a:solidFill>
                  <a:srgbClr val="9A38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zh-CN" altLang="en-US">
                    <a:latin typeface="EPSON 太丸ゴシック体Ｂ" panose="020F0709000000000000" pitchFamily="49" charset="-128"/>
                    <a:ea typeface="EPSON 太丸ゴシック体Ｂ" panose="020F0709000000000000" pitchFamily="49" charset="-128"/>
                  </a:endParaRPr>
                </a:p>
              </p:txBody>
            </p:sp>
          </p:grpSp>
          <p:sp>
            <p:nvSpPr>
              <p:cNvPr id="5294" name="Freeform 2974"/>
              <p:cNvSpPr/>
              <p:nvPr/>
            </p:nvSpPr>
            <p:spPr bwMode="auto">
              <a:xfrm>
                <a:off x="5402263" y="5937251"/>
                <a:ext cx="88900" cy="74613"/>
              </a:xfrm>
              <a:custGeom>
                <a:avLst/>
                <a:gdLst>
                  <a:gd name="T0" fmla="*/ 36 w 44"/>
                  <a:gd name="T1" fmla="*/ 0 h 37"/>
                  <a:gd name="T2" fmla="*/ 32 w 44"/>
                  <a:gd name="T3" fmla="*/ 10 h 37"/>
                  <a:gd name="T4" fmla="*/ 28 w 44"/>
                  <a:gd name="T5" fmla="*/ 14 h 37"/>
                  <a:gd name="T6" fmla="*/ 28 w 44"/>
                  <a:gd name="T7" fmla="*/ 14 h 37"/>
                  <a:gd name="T8" fmla="*/ 17 w 44"/>
                  <a:gd name="T9" fmla="*/ 20 h 37"/>
                  <a:gd name="T10" fmla="*/ 14 w 44"/>
                  <a:gd name="T11" fmla="*/ 20 h 37"/>
                  <a:gd name="T12" fmla="*/ 10 w 44"/>
                  <a:gd name="T13" fmla="*/ 20 h 37"/>
                  <a:gd name="T14" fmla="*/ 4 w 44"/>
                  <a:gd name="T15" fmla="*/ 21 h 37"/>
                  <a:gd name="T16" fmla="*/ 0 w 44"/>
                  <a:gd name="T17" fmla="*/ 31 h 37"/>
                  <a:gd name="T18" fmla="*/ 0 w 44"/>
                  <a:gd name="T19" fmla="*/ 31 h 37"/>
                  <a:gd name="T20" fmla="*/ 3 w 44"/>
                  <a:gd name="T21" fmla="*/ 32 h 37"/>
                  <a:gd name="T22" fmla="*/ 3 w 44"/>
                  <a:gd name="T23" fmla="*/ 32 h 37"/>
                  <a:gd name="T24" fmla="*/ 6 w 44"/>
                  <a:gd name="T25" fmla="*/ 31 h 37"/>
                  <a:gd name="T26" fmla="*/ 12 w 44"/>
                  <a:gd name="T27" fmla="*/ 34 h 37"/>
                  <a:gd name="T28" fmla="*/ 18 w 44"/>
                  <a:gd name="T29" fmla="*/ 37 h 37"/>
                  <a:gd name="T30" fmla="*/ 19 w 44"/>
                  <a:gd name="T31" fmla="*/ 37 h 37"/>
                  <a:gd name="T32" fmla="*/ 19 w 44"/>
                  <a:gd name="T33" fmla="*/ 37 h 37"/>
                  <a:gd name="T34" fmla="*/ 37 w 44"/>
                  <a:gd name="T35" fmla="*/ 24 h 37"/>
                  <a:gd name="T36" fmla="*/ 37 w 44"/>
                  <a:gd name="T37" fmla="*/ 24 h 37"/>
                  <a:gd name="T38" fmla="*/ 38 w 44"/>
                  <a:gd name="T39" fmla="*/ 12 h 37"/>
                  <a:gd name="T40" fmla="*/ 37 w 44"/>
                  <a:gd name="T41" fmla="*/ 0 h 37"/>
                  <a:gd name="T42" fmla="*/ 36 w 44"/>
                  <a:gd name="T4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37">
                    <a:moveTo>
                      <a:pt x="36" y="0"/>
                    </a:moveTo>
                    <a:cubicBezTo>
                      <a:pt x="32" y="0"/>
                      <a:pt x="31" y="6"/>
                      <a:pt x="32" y="10"/>
                    </a:cubicBezTo>
                    <a:cubicBezTo>
                      <a:pt x="32" y="13"/>
                      <a:pt x="30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9"/>
                      <a:pt x="21" y="20"/>
                      <a:pt x="17" y="20"/>
                    </a:cubicBezTo>
                    <a:cubicBezTo>
                      <a:pt x="16" y="20"/>
                      <a:pt x="15" y="20"/>
                      <a:pt x="14" y="20"/>
                    </a:cubicBezTo>
                    <a:cubicBezTo>
                      <a:pt x="12" y="20"/>
                      <a:pt x="11" y="20"/>
                      <a:pt x="10" y="20"/>
                    </a:cubicBezTo>
                    <a:cubicBezTo>
                      <a:pt x="8" y="20"/>
                      <a:pt x="6" y="20"/>
                      <a:pt x="4" y="21"/>
                    </a:cubicBezTo>
                    <a:cubicBezTo>
                      <a:pt x="6" y="25"/>
                      <a:pt x="4" y="28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2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1"/>
                      <a:pt x="5" y="31"/>
                      <a:pt x="6" y="31"/>
                    </a:cubicBezTo>
                    <a:cubicBezTo>
                      <a:pt x="9" y="31"/>
                      <a:pt x="10" y="33"/>
                      <a:pt x="12" y="34"/>
                    </a:cubicBezTo>
                    <a:cubicBezTo>
                      <a:pt x="14" y="36"/>
                      <a:pt x="15" y="37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2" y="29"/>
                      <a:pt x="29" y="25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2" y="20"/>
                      <a:pt x="37" y="16"/>
                      <a:pt x="38" y="12"/>
                    </a:cubicBezTo>
                    <a:cubicBezTo>
                      <a:pt x="38" y="8"/>
                      <a:pt x="44" y="2"/>
                      <a:pt x="37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842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95" name="Freeform 2975"/>
              <p:cNvSpPr/>
              <p:nvPr/>
            </p:nvSpPr>
            <p:spPr bwMode="auto">
              <a:xfrm>
                <a:off x="5408613" y="5892801"/>
                <a:ext cx="53975" cy="73025"/>
              </a:xfrm>
              <a:custGeom>
                <a:avLst/>
                <a:gdLst>
                  <a:gd name="T0" fmla="*/ 10 w 27"/>
                  <a:gd name="T1" fmla="*/ 0 h 36"/>
                  <a:gd name="T2" fmla="*/ 7 w 27"/>
                  <a:gd name="T3" fmla="*/ 1 h 36"/>
                  <a:gd name="T4" fmla="*/ 7 w 27"/>
                  <a:gd name="T5" fmla="*/ 1 h 36"/>
                  <a:gd name="T6" fmla="*/ 2 w 27"/>
                  <a:gd name="T7" fmla="*/ 11 h 36"/>
                  <a:gd name="T8" fmla="*/ 25 w 27"/>
                  <a:gd name="T9" fmla="*/ 36 h 36"/>
                  <a:gd name="T10" fmla="*/ 25 w 27"/>
                  <a:gd name="T11" fmla="*/ 36 h 36"/>
                  <a:gd name="T12" fmla="*/ 27 w 27"/>
                  <a:gd name="T13" fmla="*/ 15 h 36"/>
                  <a:gd name="T14" fmla="*/ 27 w 27"/>
                  <a:gd name="T15" fmla="*/ 15 h 36"/>
                  <a:gd name="T16" fmla="*/ 25 w 27"/>
                  <a:gd name="T17" fmla="*/ 8 h 36"/>
                  <a:gd name="T18" fmla="*/ 22 w 27"/>
                  <a:gd name="T19" fmla="*/ 8 h 36"/>
                  <a:gd name="T20" fmla="*/ 12 w 27"/>
                  <a:gd name="T21" fmla="*/ 2 h 36"/>
                  <a:gd name="T22" fmla="*/ 10 w 27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36">
                    <a:moveTo>
                      <a:pt x="10" y="0"/>
                    </a:moveTo>
                    <a:cubicBezTo>
                      <a:pt x="9" y="0"/>
                      <a:pt x="8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5"/>
                      <a:pt x="0" y="10"/>
                      <a:pt x="2" y="11"/>
                    </a:cubicBezTo>
                    <a:cubicBezTo>
                      <a:pt x="12" y="18"/>
                      <a:pt x="14" y="31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1" y="29"/>
                      <a:pt x="21" y="22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2"/>
                      <a:pt x="27" y="10"/>
                      <a:pt x="25" y="8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18" y="8"/>
                      <a:pt x="15" y="6"/>
                      <a:pt x="12" y="2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solidFill>
                <a:srgbClr val="842C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96" name="Freeform 2976"/>
              <p:cNvSpPr/>
              <p:nvPr/>
            </p:nvSpPr>
            <p:spPr bwMode="auto">
              <a:xfrm>
                <a:off x="5362575" y="5954713"/>
                <a:ext cx="52387" cy="44450"/>
              </a:xfrm>
              <a:custGeom>
                <a:avLst/>
                <a:gdLst>
                  <a:gd name="T0" fmla="*/ 20 w 26"/>
                  <a:gd name="T1" fmla="*/ 0 h 22"/>
                  <a:gd name="T2" fmla="*/ 13 w 26"/>
                  <a:gd name="T3" fmla="*/ 6 h 22"/>
                  <a:gd name="T4" fmla="*/ 9 w 26"/>
                  <a:gd name="T5" fmla="*/ 1 h 22"/>
                  <a:gd name="T6" fmla="*/ 9 w 26"/>
                  <a:gd name="T7" fmla="*/ 1 h 22"/>
                  <a:gd name="T8" fmla="*/ 7 w 26"/>
                  <a:gd name="T9" fmla="*/ 3 h 22"/>
                  <a:gd name="T10" fmla="*/ 7 w 26"/>
                  <a:gd name="T11" fmla="*/ 3 h 22"/>
                  <a:gd name="T12" fmla="*/ 0 w 26"/>
                  <a:gd name="T13" fmla="*/ 15 h 22"/>
                  <a:gd name="T14" fmla="*/ 6 w 26"/>
                  <a:gd name="T15" fmla="*/ 17 h 22"/>
                  <a:gd name="T16" fmla="*/ 10 w 26"/>
                  <a:gd name="T17" fmla="*/ 17 h 22"/>
                  <a:gd name="T18" fmla="*/ 13 w 26"/>
                  <a:gd name="T19" fmla="*/ 17 h 22"/>
                  <a:gd name="T20" fmla="*/ 20 w 26"/>
                  <a:gd name="T21" fmla="*/ 22 h 22"/>
                  <a:gd name="T22" fmla="*/ 20 w 26"/>
                  <a:gd name="T23" fmla="*/ 22 h 22"/>
                  <a:gd name="T24" fmla="*/ 24 w 26"/>
                  <a:gd name="T25" fmla="*/ 12 h 22"/>
                  <a:gd name="T26" fmla="*/ 24 w 26"/>
                  <a:gd name="T27" fmla="*/ 12 h 22"/>
                  <a:gd name="T28" fmla="*/ 20 w 26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2">
                    <a:moveTo>
                      <a:pt x="20" y="0"/>
                    </a:moveTo>
                    <a:cubicBezTo>
                      <a:pt x="19" y="0"/>
                      <a:pt x="17" y="2"/>
                      <a:pt x="13" y="6"/>
                    </a:cubicBezTo>
                    <a:cubicBezTo>
                      <a:pt x="12" y="4"/>
                      <a:pt x="10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7"/>
                      <a:pt x="8" y="14"/>
                      <a:pt x="0" y="15"/>
                    </a:cubicBezTo>
                    <a:cubicBezTo>
                      <a:pt x="2" y="17"/>
                      <a:pt x="4" y="17"/>
                      <a:pt x="6" y="17"/>
                    </a:cubicBezTo>
                    <a:cubicBezTo>
                      <a:pt x="7" y="17"/>
                      <a:pt x="9" y="17"/>
                      <a:pt x="10" y="17"/>
                    </a:cubicBezTo>
                    <a:cubicBezTo>
                      <a:pt x="11" y="17"/>
                      <a:pt x="12" y="17"/>
                      <a:pt x="13" y="17"/>
                    </a:cubicBezTo>
                    <a:cubicBezTo>
                      <a:pt x="16" y="17"/>
                      <a:pt x="19" y="18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4" y="19"/>
                      <a:pt x="26" y="16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1" y="11"/>
                      <a:pt x="23" y="0"/>
                      <a:pt x="20" y="0"/>
                    </a:cubicBezTo>
                  </a:path>
                </a:pathLst>
              </a:custGeom>
              <a:solidFill>
                <a:srgbClr val="7F22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97" name="Freeform 2977"/>
              <p:cNvSpPr/>
              <p:nvPr/>
            </p:nvSpPr>
            <p:spPr bwMode="auto">
              <a:xfrm>
                <a:off x="5299075" y="5935663"/>
                <a:ext cx="22225" cy="17463"/>
              </a:xfrm>
              <a:custGeom>
                <a:avLst/>
                <a:gdLst>
                  <a:gd name="T0" fmla="*/ 7 w 11"/>
                  <a:gd name="T1" fmla="*/ 0 h 9"/>
                  <a:gd name="T2" fmla="*/ 0 w 11"/>
                  <a:gd name="T3" fmla="*/ 9 h 9"/>
                  <a:gd name="T4" fmla="*/ 0 w 11"/>
                  <a:gd name="T5" fmla="*/ 9 h 9"/>
                  <a:gd name="T6" fmla="*/ 10 w 11"/>
                  <a:gd name="T7" fmla="*/ 9 h 9"/>
                  <a:gd name="T8" fmla="*/ 10 w 11"/>
                  <a:gd name="T9" fmla="*/ 9 h 9"/>
                  <a:gd name="T10" fmla="*/ 7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7" y="0"/>
                    </a:moveTo>
                    <a:cubicBezTo>
                      <a:pt x="7" y="6"/>
                      <a:pt x="0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9"/>
                      <a:pt x="7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6"/>
                      <a:pt x="11" y="3"/>
                      <a:pt x="7" y="0"/>
                    </a:cubicBezTo>
                  </a:path>
                </a:pathLst>
              </a:custGeom>
              <a:solidFill>
                <a:srgbClr val="B16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98" name="Freeform 2978"/>
              <p:cNvSpPr/>
              <p:nvPr/>
            </p:nvSpPr>
            <p:spPr bwMode="auto">
              <a:xfrm>
                <a:off x="6034088" y="6067426"/>
                <a:ext cx="234950" cy="125413"/>
              </a:xfrm>
              <a:custGeom>
                <a:avLst/>
                <a:gdLst>
                  <a:gd name="T0" fmla="*/ 29 w 117"/>
                  <a:gd name="T1" fmla="*/ 0 h 63"/>
                  <a:gd name="T2" fmla="*/ 27 w 117"/>
                  <a:gd name="T3" fmla="*/ 3 h 63"/>
                  <a:gd name="T4" fmla="*/ 27 w 117"/>
                  <a:gd name="T5" fmla="*/ 3 h 63"/>
                  <a:gd name="T6" fmla="*/ 33 w 117"/>
                  <a:gd name="T7" fmla="*/ 16 h 63"/>
                  <a:gd name="T8" fmla="*/ 46 w 117"/>
                  <a:gd name="T9" fmla="*/ 22 h 63"/>
                  <a:gd name="T10" fmla="*/ 46 w 117"/>
                  <a:gd name="T11" fmla="*/ 22 h 63"/>
                  <a:gd name="T12" fmla="*/ 46 w 117"/>
                  <a:gd name="T13" fmla="*/ 22 h 63"/>
                  <a:gd name="T14" fmla="*/ 46 w 117"/>
                  <a:gd name="T15" fmla="*/ 22 h 63"/>
                  <a:gd name="T16" fmla="*/ 46 w 117"/>
                  <a:gd name="T17" fmla="*/ 22 h 63"/>
                  <a:gd name="T18" fmla="*/ 39 w 117"/>
                  <a:gd name="T19" fmla="*/ 37 h 63"/>
                  <a:gd name="T20" fmla="*/ 39 w 117"/>
                  <a:gd name="T21" fmla="*/ 37 h 63"/>
                  <a:gd name="T22" fmla="*/ 39 w 117"/>
                  <a:gd name="T23" fmla="*/ 37 h 63"/>
                  <a:gd name="T24" fmla="*/ 34 w 117"/>
                  <a:gd name="T25" fmla="*/ 33 h 63"/>
                  <a:gd name="T26" fmla="*/ 21 w 117"/>
                  <a:gd name="T27" fmla="*/ 40 h 63"/>
                  <a:gd name="T28" fmla="*/ 0 w 117"/>
                  <a:gd name="T29" fmla="*/ 52 h 63"/>
                  <a:gd name="T30" fmla="*/ 0 w 117"/>
                  <a:gd name="T31" fmla="*/ 52 h 63"/>
                  <a:gd name="T32" fmla="*/ 0 w 117"/>
                  <a:gd name="T33" fmla="*/ 52 h 63"/>
                  <a:gd name="T34" fmla="*/ 10 w 117"/>
                  <a:gd name="T35" fmla="*/ 56 h 63"/>
                  <a:gd name="T36" fmla="*/ 10 w 117"/>
                  <a:gd name="T37" fmla="*/ 56 h 63"/>
                  <a:gd name="T38" fmla="*/ 16 w 117"/>
                  <a:gd name="T39" fmla="*/ 51 h 63"/>
                  <a:gd name="T40" fmla="*/ 19 w 117"/>
                  <a:gd name="T41" fmla="*/ 45 h 63"/>
                  <a:gd name="T42" fmla="*/ 24 w 117"/>
                  <a:gd name="T43" fmla="*/ 48 h 63"/>
                  <a:gd name="T44" fmla="*/ 27 w 117"/>
                  <a:gd name="T45" fmla="*/ 49 h 63"/>
                  <a:gd name="T46" fmla="*/ 30 w 117"/>
                  <a:gd name="T47" fmla="*/ 48 h 63"/>
                  <a:gd name="T48" fmla="*/ 34 w 117"/>
                  <a:gd name="T49" fmla="*/ 47 h 63"/>
                  <a:gd name="T50" fmla="*/ 37 w 117"/>
                  <a:gd name="T51" fmla="*/ 47 h 63"/>
                  <a:gd name="T52" fmla="*/ 33 w 117"/>
                  <a:gd name="T53" fmla="*/ 55 h 63"/>
                  <a:gd name="T54" fmla="*/ 33 w 117"/>
                  <a:gd name="T55" fmla="*/ 55 h 63"/>
                  <a:gd name="T56" fmla="*/ 39 w 117"/>
                  <a:gd name="T57" fmla="*/ 63 h 63"/>
                  <a:gd name="T58" fmla="*/ 47 w 117"/>
                  <a:gd name="T59" fmla="*/ 58 h 63"/>
                  <a:gd name="T60" fmla="*/ 59 w 117"/>
                  <a:gd name="T61" fmla="*/ 47 h 63"/>
                  <a:gd name="T62" fmla="*/ 64 w 117"/>
                  <a:gd name="T63" fmla="*/ 57 h 63"/>
                  <a:gd name="T64" fmla="*/ 68 w 117"/>
                  <a:gd name="T65" fmla="*/ 52 h 63"/>
                  <a:gd name="T66" fmla="*/ 70 w 117"/>
                  <a:gd name="T67" fmla="*/ 53 h 63"/>
                  <a:gd name="T68" fmla="*/ 66 w 117"/>
                  <a:gd name="T69" fmla="*/ 58 h 63"/>
                  <a:gd name="T70" fmla="*/ 71 w 117"/>
                  <a:gd name="T71" fmla="*/ 62 h 63"/>
                  <a:gd name="T72" fmla="*/ 71 w 117"/>
                  <a:gd name="T73" fmla="*/ 62 h 63"/>
                  <a:gd name="T74" fmla="*/ 76 w 117"/>
                  <a:gd name="T75" fmla="*/ 62 h 63"/>
                  <a:gd name="T76" fmla="*/ 82 w 117"/>
                  <a:gd name="T77" fmla="*/ 59 h 63"/>
                  <a:gd name="T78" fmla="*/ 95 w 117"/>
                  <a:gd name="T79" fmla="*/ 37 h 63"/>
                  <a:gd name="T80" fmla="*/ 98 w 117"/>
                  <a:gd name="T81" fmla="*/ 35 h 63"/>
                  <a:gd name="T82" fmla="*/ 106 w 117"/>
                  <a:gd name="T83" fmla="*/ 39 h 63"/>
                  <a:gd name="T84" fmla="*/ 102 w 117"/>
                  <a:gd name="T85" fmla="*/ 44 h 63"/>
                  <a:gd name="T86" fmla="*/ 102 w 117"/>
                  <a:gd name="T87" fmla="*/ 44 h 63"/>
                  <a:gd name="T88" fmla="*/ 104 w 117"/>
                  <a:gd name="T89" fmla="*/ 44 h 63"/>
                  <a:gd name="T90" fmla="*/ 117 w 117"/>
                  <a:gd name="T91" fmla="*/ 36 h 63"/>
                  <a:gd name="T92" fmla="*/ 116 w 117"/>
                  <a:gd name="T93" fmla="*/ 36 h 63"/>
                  <a:gd name="T94" fmla="*/ 106 w 117"/>
                  <a:gd name="T95" fmla="*/ 30 h 63"/>
                  <a:gd name="T96" fmla="*/ 102 w 117"/>
                  <a:gd name="T97" fmla="*/ 31 h 63"/>
                  <a:gd name="T98" fmla="*/ 101 w 117"/>
                  <a:gd name="T99" fmla="*/ 32 h 63"/>
                  <a:gd name="T100" fmla="*/ 97 w 117"/>
                  <a:gd name="T101" fmla="*/ 27 h 63"/>
                  <a:gd name="T102" fmla="*/ 95 w 117"/>
                  <a:gd name="T103" fmla="*/ 17 h 63"/>
                  <a:gd name="T104" fmla="*/ 84 w 117"/>
                  <a:gd name="T105" fmla="*/ 23 h 63"/>
                  <a:gd name="T106" fmla="*/ 78 w 117"/>
                  <a:gd name="T107" fmla="*/ 27 h 63"/>
                  <a:gd name="T108" fmla="*/ 71 w 117"/>
                  <a:gd name="T109" fmla="*/ 38 h 63"/>
                  <a:gd name="T110" fmla="*/ 69 w 117"/>
                  <a:gd name="T111" fmla="*/ 38 h 63"/>
                  <a:gd name="T112" fmla="*/ 53 w 117"/>
                  <a:gd name="T113" fmla="*/ 25 h 63"/>
                  <a:gd name="T114" fmla="*/ 56 w 117"/>
                  <a:gd name="T115" fmla="*/ 16 h 63"/>
                  <a:gd name="T116" fmla="*/ 51 w 117"/>
                  <a:gd name="T117" fmla="*/ 10 h 63"/>
                  <a:gd name="T118" fmla="*/ 49 w 117"/>
                  <a:gd name="T119" fmla="*/ 10 h 63"/>
                  <a:gd name="T120" fmla="*/ 36 w 117"/>
                  <a:gd name="T121" fmla="*/ 13 h 63"/>
                  <a:gd name="T122" fmla="*/ 29 w 117"/>
                  <a:gd name="T12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7" h="63">
                    <a:moveTo>
                      <a:pt x="29" y="0"/>
                    </a:moveTo>
                    <a:cubicBezTo>
                      <a:pt x="28" y="1"/>
                      <a:pt x="28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3" y="10"/>
                      <a:pt x="28" y="13"/>
                      <a:pt x="33" y="16"/>
                    </a:cubicBezTo>
                    <a:cubicBezTo>
                      <a:pt x="37" y="19"/>
                      <a:pt x="42" y="20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52" y="29"/>
                      <a:pt x="50" y="34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7" y="34"/>
                      <a:pt x="35" y="33"/>
                      <a:pt x="34" y="33"/>
                    </a:cubicBezTo>
                    <a:cubicBezTo>
                      <a:pt x="29" y="33"/>
                      <a:pt x="26" y="39"/>
                      <a:pt x="21" y="40"/>
                    </a:cubicBezTo>
                    <a:cubicBezTo>
                      <a:pt x="14" y="42"/>
                      <a:pt x="4" y="4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3" y="53"/>
                      <a:pt x="7" y="54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3" y="56"/>
                      <a:pt x="15" y="54"/>
                      <a:pt x="16" y="51"/>
                    </a:cubicBezTo>
                    <a:cubicBezTo>
                      <a:pt x="16" y="47"/>
                      <a:pt x="17" y="45"/>
                      <a:pt x="19" y="45"/>
                    </a:cubicBezTo>
                    <a:cubicBezTo>
                      <a:pt x="21" y="45"/>
                      <a:pt x="22" y="46"/>
                      <a:pt x="24" y="48"/>
                    </a:cubicBezTo>
                    <a:cubicBezTo>
                      <a:pt x="25" y="49"/>
                      <a:pt x="26" y="49"/>
                      <a:pt x="27" y="49"/>
                    </a:cubicBezTo>
                    <a:cubicBezTo>
                      <a:pt x="28" y="49"/>
                      <a:pt x="29" y="48"/>
                      <a:pt x="30" y="48"/>
                    </a:cubicBezTo>
                    <a:cubicBezTo>
                      <a:pt x="32" y="47"/>
                      <a:pt x="33" y="47"/>
                      <a:pt x="34" y="47"/>
                    </a:cubicBezTo>
                    <a:cubicBezTo>
                      <a:pt x="35" y="47"/>
                      <a:pt x="36" y="47"/>
                      <a:pt x="37" y="47"/>
                    </a:cubicBezTo>
                    <a:cubicBezTo>
                      <a:pt x="37" y="51"/>
                      <a:pt x="34" y="52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4" y="61"/>
                      <a:pt x="37" y="63"/>
                      <a:pt x="39" y="63"/>
                    </a:cubicBezTo>
                    <a:cubicBezTo>
                      <a:pt x="42" y="63"/>
                      <a:pt x="44" y="61"/>
                      <a:pt x="47" y="58"/>
                    </a:cubicBezTo>
                    <a:cubicBezTo>
                      <a:pt x="51" y="54"/>
                      <a:pt x="54" y="50"/>
                      <a:pt x="59" y="47"/>
                    </a:cubicBezTo>
                    <a:cubicBezTo>
                      <a:pt x="61" y="50"/>
                      <a:pt x="60" y="55"/>
                      <a:pt x="64" y="57"/>
                    </a:cubicBezTo>
                    <a:cubicBezTo>
                      <a:pt x="66" y="55"/>
                      <a:pt x="67" y="52"/>
                      <a:pt x="68" y="52"/>
                    </a:cubicBezTo>
                    <a:cubicBezTo>
                      <a:pt x="69" y="52"/>
                      <a:pt x="69" y="53"/>
                      <a:pt x="70" y="53"/>
                    </a:cubicBezTo>
                    <a:cubicBezTo>
                      <a:pt x="73" y="56"/>
                      <a:pt x="68" y="57"/>
                      <a:pt x="66" y="58"/>
                    </a:cubicBezTo>
                    <a:cubicBezTo>
                      <a:pt x="68" y="59"/>
                      <a:pt x="69" y="61"/>
                      <a:pt x="71" y="62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3" y="62"/>
                      <a:pt x="74" y="62"/>
                      <a:pt x="76" y="62"/>
                    </a:cubicBezTo>
                    <a:cubicBezTo>
                      <a:pt x="78" y="61"/>
                      <a:pt x="80" y="60"/>
                      <a:pt x="82" y="59"/>
                    </a:cubicBezTo>
                    <a:cubicBezTo>
                      <a:pt x="80" y="48"/>
                      <a:pt x="92" y="45"/>
                      <a:pt x="95" y="37"/>
                    </a:cubicBezTo>
                    <a:cubicBezTo>
                      <a:pt x="96" y="36"/>
                      <a:pt x="97" y="35"/>
                      <a:pt x="98" y="35"/>
                    </a:cubicBezTo>
                    <a:cubicBezTo>
                      <a:pt x="100" y="35"/>
                      <a:pt x="104" y="37"/>
                      <a:pt x="106" y="39"/>
                    </a:cubicBezTo>
                    <a:cubicBezTo>
                      <a:pt x="108" y="42"/>
                      <a:pt x="104" y="42"/>
                      <a:pt x="102" y="44"/>
                    </a:cubicBezTo>
                    <a:cubicBezTo>
                      <a:pt x="102" y="44"/>
                      <a:pt x="102" y="44"/>
                      <a:pt x="102" y="44"/>
                    </a:cubicBezTo>
                    <a:cubicBezTo>
                      <a:pt x="103" y="44"/>
                      <a:pt x="104" y="44"/>
                      <a:pt x="104" y="44"/>
                    </a:cubicBezTo>
                    <a:cubicBezTo>
                      <a:pt x="110" y="44"/>
                      <a:pt x="114" y="40"/>
                      <a:pt x="117" y="36"/>
                    </a:cubicBezTo>
                    <a:cubicBezTo>
                      <a:pt x="117" y="36"/>
                      <a:pt x="116" y="36"/>
                      <a:pt x="116" y="36"/>
                    </a:cubicBezTo>
                    <a:cubicBezTo>
                      <a:pt x="112" y="35"/>
                      <a:pt x="110" y="30"/>
                      <a:pt x="106" y="30"/>
                    </a:cubicBezTo>
                    <a:cubicBezTo>
                      <a:pt x="105" y="30"/>
                      <a:pt x="103" y="31"/>
                      <a:pt x="102" y="31"/>
                    </a:cubicBezTo>
                    <a:cubicBezTo>
                      <a:pt x="102" y="31"/>
                      <a:pt x="101" y="32"/>
                      <a:pt x="101" y="32"/>
                    </a:cubicBezTo>
                    <a:cubicBezTo>
                      <a:pt x="99" y="32"/>
                      <a:pt x="97" y="30"/>
                      <a:pt x="97" y="27"/>
                    </a:cubicBezTo>
                    <a:cubicBezTo>
                      <a:pt x="98" y="23"/>
                      <a:pt x="95" y="20"/>
                      <a:pt x="95" y="17"/>
                    </a:cubicBezTo>
                    <a:cubicBezTo>
                      <a:pt x="92" y="20"/>
                      <a:pt x="88" y="22"/>
                      <a:pt x="84" y="23"/>
                    </a:cubicBezTo>
                    <a:cubicBezTo>
                      <a:pt x="82" y="24"/>
                      <a:pt x="80" y="26"/>
                      <a:pt x="78" y="27"/>
                    </a:cubicBezTo>
                    <a:cubicBezTo>
                      <a:pt x="74" y="29"/>
                      <a:pt x="75" y="38"/>
                      <a:pt x="71" y="38"/>
                    </a:cubicBezTo>
                    <a:cubicBezTo>
                      <a:pt x="71" y="38"/>
                      <a:pt x="70" y="38"/>
                      <a:pt x="69" y="38"/>
                    </a:cubicBezTo>
                    <a:cubicBezTo>
                      <a:pt x="64" y="35"/>
                      <a:pt x="57" y="31"/>
                      <a:pt x="53" y="25"/>
                    </a:cubicBezTo>
                    <a:cubicBezTo>
                      <a:pt x="47" y="17"/>
                      <a:pt x="57" y="20"/>
                      <a:pt x="56" y="16"/>
                    </a:cubicBezTo>
                    <a:cubicBezTo>
                      <a:pt x="54" y="15"/>
                      <a:pt x="51" y="13"/>
                      <a:pt x="51" y="10"/>
                    </a:cubicBezTo>
                    <a:cubicBezTo>
                      <a:pt x="50" y="10"/>
                      <a:pt x="50" y="10"/>
                      <a:pt x="49" y="10"/>
                    </a:cubicBezTo>
                    <a:cubicBezTo>
                      <a:pt x="43" y="12"/>
                      <a:pt x="39" y="13"/>
                      <a:pt x="36" y="13"/>
                    </a:cubicBezTo>
                    <a:cubicBezTo>
                      <a:pt x="31" y="13"/>
                      <a:pt x="30" y="9"/>
                      <a:pt x="29" y="0"/>
                    </a:cubicBezTo>
                  </a:path>
                </a:pathLst>
              </a:custGeom>
              <a:solidFill>
                <a:srgbClr val="AA41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99" name="Freeform 2979"/>
              <p:cNvSpPr/>
              <p:nvPr/>
            </p:nvSpPr>
            <p:spPr bwMode="auto">
              <a:xfrm>
                <a:off x="6019800" y="5962651"/>
                <a:ext cx="133350" cy="128588"/>
              </a:xfrm>
              <a:custGeom>
                <a:avLst/>
                <a:gdLst>
                  <a:gd name="T0" fmla="*/ 43 w 66"/>
                  <a:gd name="T1" fmla="*/ 0 h 64"/>
                  <a:gd name="T2" fmla="*/ 36 w 66"/>
                  <a:gd name="T3" fmla="*/ 24 h 64"/>
                  <a:gd name="T4" fmla="*/ 33 w 66"/>
                  <a:gd name="T5" fmla="*/ 27 h 64"/>
                  <a:gd name="T6" fmla="*/ 26 w 66"/>
                  <a:gd name="T7" fmla="*/ 24 h 64"/>
                  <a:gd name="T8" fmla="*/ 26 w 66"/>
                  <a:gd name="T9" fmla="*/ 24 h 64"/>
                  <a:gd name="T10" fmla="*/ 26 w 66"/>
                  <a:gd name="T11" fmla="*/ 24 h 64"/>
                  <a:gd name="T12" fmla="*/ 25 w 66"/>
                  <a:gd name="T13" fmla="*/ 26 h 64"/>
                  <a:gd name="T14" fmla="*/ 25 w 66"/>
                  <a:gd name="T15" fmla="*/ 26 h 64"/>
                  <a:gd name="T16" fmla="*/ 25 w 66"/>
                  <a:gd name="T17" fmla="*/ 26 h 64"/>
                  <a:gd name="T18" fmla="*/ 15 w 66"/>
                  <a:gd name="T19" fmla="*/ 33 h 64"/>
                  <a:gd name="T20" fmla="*/ 8 w 66"/>
                  <a:gd name="T21" fmla="*/ 31 h 64"/>
                  <a:gd name="T22" fmla="*/ 8 w 66"/>
                  <a:gd name="T23" fmla="*/ 31 h 64"/>
                  <a:gd name="T24" fmla="*/ 0 w 66"/>
                  <a:gd name="T25" fmla="*/ 38 h 64"/>
                  <a:gd name="T26" fmla="*/ 0 w 66"/>
                  <a:gd name="T27" fmla="*/ 39 h 64"/>
                  <a:gd name="T28" fmla="*/ 4 w 66"/>
                  <a:gd name="T29" fmla="*/ 41 h 64"/>
                  <a:gd name="T30" fmla="*/ 4 w 66"/>
                  <a:gd name="T31" fmla="*/ 41 h 64"/>
                  <a:gd name="T32" fmla="*/ 8 w 66"/>
                  <a:gd name="T33" fmla="*/ 39 h 64"/>
                  <a:gd name="T34" fmla="*/ 11 w 66"/>
                  <a:gd name="T35" fmla="*/ 41 h 64"/>
                  <a:gd name="T36" fmla="*/ 17 w 66"/>
                  <a:gd name="T37" fmla="*/ 45 h 64"/>
                  <a:gd name="T38" fmla="*/ 22 w 66"/>
                  <a:gd name="T39" fmla="*/ 43 h 64"/>
                  <a:gd name="T40" fmla="*/ 29 w 66"/>
                  <a:gd name="T41" fmla="*/ 40 h 64"/>
                  <a:gd name="T42" fmla="*/ 33 w 66"/>
                  <a:gd name="T43" fmla="*/ 42 h 64"/>
                  <a:gd name="T44" fmla="*/ 28 w 66"/>
                  <a:gd name="T45" fmla="*/ 51 h 64"/>
                  <a:gd name="T46" fmla="*/ 24 w 66"/>
                  <a:gd name="T47" fmla="*/ 55 h 64"/>
                  <a:gd name="T48" fmla="*/ 24 w 66"/>
                  <a:gd name="T49" fmla="*/ 55 h 64"/>
                  <a:gd name="T50" fmla="*/ 24 w 66"/>
                  <a:gd name="T51" fmla="*/ 55 h 64"/>
                  <a:gd name="T52" fmla="*/ 21 w 66"/>
                  <a:gd name="T53" fmla="*/ 64 h 64"/>
                  <a:gd name="T54" fmla="*/ 34 w 66"/>
                  <a:gd name="T55" fmla="*/ 55 h 64"/>
                  <a:gd name="T56" fmla="*/ 34 w 66"/>
                  <a:gd name="T57" fmla="*/ 55 h 64"/>
                  <a:gd name="T58" fmla="*/ 34 w 66"/>
                  <a:gd name="T59" fmla="*/ 55 h 64"/>
                  <a:gd name="T60" fmla="*/ 34 w 66"/>
                  <a:gd name="T61" fmla="*/ 55 h 64"/>
                  <a:gd name="T62" fmla="*/ 36 w 66"/>
                  <a:gd name="T63" fmla="*/ 52 h 64"/>
                  <a:gd name="T64" fmla="*/ 36 w 66"/>
                  <a:gd name="T65" fmla="*/ 50 h 64"/>
                  <a:gd name="T66" fmla="*/ 50 w 66"/>
                  <a:gd name="T67" fmla="*/ 21 h 64"/>
                  <a:gd name="T68" fmla="*/ 51 w 66"/>
                  <a:gd name="T69" fmla="*/ 21 h 64"/>
                  <a:gd name="T70" fmla="*/ 51 w 66"/>
                  <a:gd name="T71" fmla="*/ 21 h 64"/>
                  <a:gd name="T72" fmla="*/ 59 w 66"/>
                  <a:gd name="T73" fmla="*/ 14 h 64"/>
                  <a:gd name="T74" fmla="*/ 65 w 66"/>
                  <a:gd name="T75" fmla="*/ 14 h 64"/>
                  <a:gd name="T76" fmla="*/ 66 w 66"/>
                  <a:gd name="T77" fmla="*/ 13 h 64"/>
                  <a:gd name="T78" fmla="*/ 60 w 66"/>
                  <a:gd name="T79" fmla="*/ 2 h 64"/>
                  <a:gd name="T80" fmla="*/ 57 w 66"/>
                  <a:gd name="T81" fmla="*/ 3 h 64"/>
                  <a:gd name="T82" fmla="*/ 57 w 66"/>
                  <a:gd name="T83" fmla="*/ 3 h 64"/>
                  <a:gd name="T84" fmla="*/ 48 w 66"/>
                  <a:gd name="T85" fmla="*/ 6 h 64"/>
                  <a:gd name="T86" fmla="*/ 43 w 66"/>
                  <a:gd name="T8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6" h="64">
                    <a:moveTo>
                      <a:pt x="43" y="0"/>
                    </a:moveTo>
                    <a:cubicBezTo>
                      <a:pt x="44" y="9"/>
                      <a:pt x="38" y="16"/>
                      <a:pt x="36" y="24"/>
                    </a:cubicBezTo>
                    <a:cubicBezTo>
                      <a:pt x="35" y="26"/>
                      <a:pt x="34" y="27"/>
                      <a:pt x="33" y="27"/>
                    </a:cubicBezTo>
                    <a:cubicBezTo>
                      <a:pt x="31" y="27"/>
                      <a:pt x="28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2" y="31"/>
                      <a:pt x="19" y="33"/>
                      <a:pt x="15" y="33"/>
                    </a:cubicBezTo>
                    <a:cubicBezTo>
                      <a:pt x="13" y="33"/>
                      <a:pt x="11" y="32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6" y="34"/>
                      <a:pt x="3" y="36"/>
                      <a:pt x="0" y="38"/>
                    </a:cubicBezTo>
                    <a:cubicBezTo>
                      <a:pt x="0" y="38"/>
                      <a:pt x="0" y="38"/>
                      <a:pt x="0" y="39"/>
                    </a:cubicBezTo>
                    <a:cubicBezTo>
                      <a:pt x="2" y="39"/>
                      <a:pt x="3" y="40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6" y="40"/>
                      <a:pt x="7" y="39"/>
                      <a:pt x="8" y="39"/>
                    </a:cubicBezTo>
                    <a:cubicBezTo>
                      <a:pt x="9" y="39"/>
                      <a:pt x="10" y="39"/>
                      <a:pt x="11" y="41"/>
                    </a:cubicBezTo>
                    <a:cubicBezTo>
                      <a:pt x="13" y="43"/>
                      <a:pt x="15" y="45"/>
                      <a:pt x="17" y="45"/>
                    </a:cubicBezTo>
                    <a:cubicBezTo>
                      <a:pt x="19" y="45"/>
                      <a:pt x="21" y="44"/>
                      <a:pt x="22" y="43"/>
                    </a:cubicBezTo>
                    <a:cubicBezTo>
                      <a:pt x="24" y="42"/>
                      <a:pt x="27" y="40"/>
                      <a:pt x="29" y="40"/>
                    </a:cubicBezTo>
                    <a:cubicBezTo>
                      <a:pt x="30" y="40"/>
                      <a:pt x="31" y="40"/>
                      <a:pt x="33" y="42"/>
                    </a:cubicBezTo>
                    <a:cubicBezTo>
                      <a:pt x="36" y="47"/>
                      <a:pt x="30" y="48"/>
                      <a:pt x="28" y="51"/>
                    </a:cubicBezTo>
                    <a:cubicBezTo>
                      <a:pt x="27" y="52"/>
                      <a:pt x="25" y="53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3" y="58"/>
                      <a:pt x="22" y="61"/>
                      <a:pt x="21" y="64"/>
                    </a:cubicBezTo>
                    <a:cubicBezTo>
                      <a:pt x="28" y="64"/>
                      <a:pt x="27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5" y="54"/>
                      <a:pt x="35" y="53"/>
                      <a:pt x="36" y="52"/>
                    </a:cubicBezTo>
                    <a:cubicBezTo>
                      <a:pt x="36" y="52"/>
                      <a:pt x="36" y="51"/>
                      <a:pt x="36" y="50"/>
                    </a:cubicBezTo>
                    <a:cubicBezTo>
                      <a:pt x="34" y="37"/>
                      <a:pt x="39" y="28"/>
                      <a:pt x="50" y="21"/>
                    </a:cubicBezTo>
                    <a:cubicBezTo>
                      <a:pt x="50" y="21"/>
                      <a:pt x="50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16"/>
                      <a:pt x="55" y="15"/>
                      <a:pt x="59" y="14"/>
                    </a:cubicBezTo>
                    <a:cubicBezTo>
                      <a:pt x="61" y="14"/>
                      <a:pt x="63" y="14"/>
                      <a:pt x="65" y="14"/>
                    </a:cubicBezTo>
                    <a:cubicBezTo>
                      <a:pt x="65" y="14"/>
                      <a:pt x="65" y="13"/>
                      <a:pt x="66" y="13"/>
                    </a:cubicBezTo>
                    <a:cubicBezTo>
                      <a:pt x="59" y="12"/>
                      <a:pt x="64" y="4"/>
                      <a:pt x="60" y="2"/>
                    </a:cubicBezTo>
                    <a:cubicBezTo>
                      <a:pt x="59" y="2"/>
                      <a:pt x="58" y="3"/>
                      <a:pt x="57" y="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4" y="4"/>
                      <a:pt x="51" y="6"/>
                      <a:pt x="48" y="6"/>
                    </a:cubicBezTo>
                    <a:cubicBezTo>
                      <a:pt x="46" y="6"/>
                      <a:pt x="44" y="4"/>
                      <a:pt x="43" y="0"/>
                    </a:cubicBezTo>
                  </a:path>
                </a:pathLst>
              </a:custGeom>
              <a:solidFill>
                <a:srgbClr val="C86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0" name="Freeform 2980"/>
              <p:cNvSpPr/>
              <p:nvPr/>
            </p:nvSpPr>
            <p:spPr bwMode="auto">
              <a:xfrm>
                <a:off x="5448300" y="5861051"/>
                <a:ext cx="92075" cy="44450"/>
              </a:xfrm>
              <a:custGeom>
                <a:avLst/>
                <a:gdLst>
                  <a:gd name="T0" fmla="*/ 40 w 46"/>
                  <a:gd name="T1" fmla="*/ 0 h 22"/>
                  <a:gd name="T2" fmla="*/ 37 w 46"/>
                  <a:gd name="T3" fmla="*/ 1 h 22"/>
                  <a:gd name="T4" fmla="*/ 5 w 46"/>
                  <a:gd name="T5" fmla="*/ 5 h 22"/>
                  <a:gd name="T6" fmla="*/ 8 w 46"/>
                  <a:gd name="T7" fmla="*/ 19 h 22"/>
                  <a:gd name="T8" fmla="*/ 8 w 46"/>
                  <a:gd name="T9" fmla="*/ 19 h 22"/>
                  <a:gd name="T10" fmla="*/ 8 w 46"/>
                  <a:gd name="T11" fmla="*/ 19 h 22"/>
                  <a:gd name="T12" fmla="*/ 21 w 46"/>
                  <a:gd name="T13" fmla="*/ 22 h 22"/>
                  <a:gd name="T14" fmla="*/ 45 w 46"/>
                  <a:gd name="T15" fmla="*/ 9 h 22"/>
                  <a:gd name="T16" fmla="*/ 45 w 46"/>
                  <a:gd name="T17" fmla="*/ 9 h 22"/>
                  <a:gd name="T18" fmla="*/ 46 w 46"/>
                  <a:gd name="T19" fmla="*/ 7 h 22"/>
                  <a:gd name="T20" fmla="*/ 40 w 46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6" h="22">
                    <a:moveTo>
                      <a:pt x="40" y="0"/>
                    </a:moveTo>
                    <a:cubicBezTo>
                      <a:pt x="40" y="0"/>
                      <a:pt x="39" y="0"/>
                      <a:pt x="37" y="1"/>
                    </a:cubicBezTo>
                    <a:cubicBezTo>
                      <a:pt x="27" y="4"/>
                      <a:pt x="16" y="3"/>
                      <a:pt x="5" y="5"/>
                    </a:cubicBezTo>
                    <a:cubicBezTo>
                      <a:pt x="5" y="10"/>
                      <a:pt x="0" y="16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3" y="21"/>
                      <a:pt x="17" y="22"/>
                      <a:pt x="21" y="22"/>
                    </a:cubicBezTo>
                    <a:cubicBezTo>
                      <a:pt x="30" y="22"/>
                      <a:pt x="38" y="17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4" y="7"/>
                      <a:pt x="45" y="7"/>
                      <a:pt x="46" y="7"/>
                    </a:cubicBezTo>
                    <a:cubicBezTo>
                      <a:pt x="44" y="4"/>
                      <a:pt x="44" y="0"/>
                      <a:pt x="40" y="0"/>
                    </a:cubicBezTo>
                  </a:path>
                </a:pathLst>
              </a:custGeom>
              <a:solidFill>
                <a:srgbClr val="B14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1" name="Freeform 2981"/>
              <p:cNvSpPr/>
              <p:nvPr/>
            </p:nvSpPr>
            <p:spPr bwMode="auto">
              <a:xfrm>
                <a:off x="5408613" y="5816601"/>
                <a:ext cx="68262" cy="46038"/>
              </a:xfrm>
              <a:custGeom>
                <a:avLst/>
                <a:gdLst>
                  <a:gd name="T0" fmla="*/ 24 w 34"/>
                  <a:gd name="T1" fmla="*/ 0 h 23"/>
                  <a:gd name="T2" fmla="*/ 24 w 34"/>
                  <a:gd name="T3" fmla="*/ 0 h 23"/>
                  <a:gd name="T4" fmla="*/ 0 w 34"/>
                  <a:gd name="T5" fmla="*/ 12 h 23"/>
                  <a:gd name="T6" fmla="*/ 6 w 34"/>
                  <a:gd name="T7" fmla="*/ 23 h 23"/>
                  <a:gd name="T8" fmla="*/ 6 w 34"/>
                  <a:gd name="T9" fmla="*/ 23 h 23"/>
                  <a:gd name="T10" fmla="*/ 14 w 34"/>
                  <a:gd name="T11" fmla="*/ 15 h 23"/>
                  <a:gd name="T12" fmla="*/ 14 w 34"/>
                  <a:gd name="T13" fmla="*/ 15 h 23"/>
                  <a:gd name="T14" fmla="*/ 34 w 34"/>
                  <a:gd name="T15" fmla="*/ 4 h 23"/>
                  <a:gd name="T16" fmla="*/ 34 w 34"/>
                  <a:gd name="T17" fmla="*/ 4 h 23"/>
                  <a:gd name="T18" fmla="*/ 31 w 34"/>
                  <a:gd name="T19" fmla="*/ 0 h 23"/>
                  <a:gd name="T20" fmla="*/ 29 w 34"/>
                  <a:gd name="T21" fmla="*/ 0 h 23"/>
                  <a:gd name="T22" fmla="*/ 26 w 34"/>
                  <a:gd name="T23" fmla="*/ 1 h 23"/>
                  <a:gd name="T24" fmla="*/ 24 w 34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3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9" y="9"/>
                      <a:pt x="11" y="12"/>
                      <a:pt x="0" y="12"/>
                    </a:cubicBezTo>
                    <a:cubicBezTo>
                      <a:pt x="6" y="14"/>
                      <a:pt x="5" y="19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0" y="22"/>
                      <a:pt x="11" y="18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21" y="12"/>
                      <a:pt x="30" y="12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1"/>
                      <a:pt x="33" y="0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8" y="0"/>
                      <a:pt x="27" y="1"/>
                      <a:pt x="26" y="1"/>
                    </a:cubicBezTo>
                    <a:cubicBezTo>
                      <a:pt x="25" y="1"/>
                      <a:pt x="25" y="0"/>
                      <a:pt x="24" y="0"/>
                    </a:cubicBezTo>
                  </a:path>
                </a:pathLst>
              </a:custGeom>
              <a:solidFill>
                <a:srgbClr val="BD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2" name="Freeform 2982"/>
              <p:cNvSpPr/>
              <p:nvPr/>
            </p:nvSpPr>
            <p:spPr bwMode="auto">
              <a:xfrm>
                <a:off x="5397500" y="5870576"/>
                <a:ext cx="66675" cy="38100"/>
              </a:xfrm>
              <a:custGeom>
                <a:avLst/>
                <a:gdLst>
                  <a:gd name="T0" fmla="*/ 31 w 34"/>
                  <a:gd name="T1" fmla="*/ 0 h 19"/>
                  <a:gd name="T2" fmla="*/ 28 w 34"/>
                  <a:gd name="T3" fmla="*/ 0 h 19"/>
                  <a:gd name="T4" fmla="*/ 28 w 34"/>
                  <a:gd name="T5" fmla="*/ 0 h 19"/>
                  <a:gd name="T6" fmla="*/ 20 w 34"/>
                  <a:gd name="T7" fmla="*/ 6 h 19"/>
                  <a:gd name="T8" fmla="*/ 14 w 34"/>
                  <a:gd name="T9" fmla="*/ 1 h 19"/>
                  <a:gd name="T10" fmla="*/ 14 w 34"/>
                  <a:gd name="T11" fmla="*/ 1 h 19"/>
                  <a:gd name="T12" fmla="*/ 14 w 34"/>
                  <a:gd name="T13" fmla="*/ 1 h 19"/>
                  <a:gd name="T14" fmla="*/ 14 w 34"/>
                  <a:gd name="T15" fmla="*/ 3 h 19"/>
                  <a:gd name="T16" fmla="*/ 14 w 34"/>
                  <a:gd name="T17" fmla="*/ 3 h 19"/>
                  <a:gd name="T18" fmla="*/ 13 w 34"/>
                  <a:gd name="T19" fmla="*/ 12 h 19"/>
                  <a:gd name="T20" fmla="*/ 13 w 34"/>
                  <a:gd name="T21" fmla="*/ 12 h 19"/>
                  <a:gd name="T22" fmla="*/ 16 w 34"/>
                  <a:gd name="T23" fmla="*/ 11 h 19"/>
                  <a:gd name="T24" fmla="*/ 18 w 34"/>
                  <a:gd name="T25" fmla="*/ 13 h 19"/>
                  <a:gd name="T26" fmla="*/ 28 w 34"/>
                  <a:gd name="T27" fmla="*/ 19 h 19"/>
                  <a:gd name="T28" fmla="*/ 31 w 34"/>
                  <a:gd name="T29" fmla="*/ 19 h 19"/>
                  <a:gd name="T30" fmla="*/ 31 w 34"/>
                  <a:gd name="T31" fmla="*/ 19 h 19"/>
                  <a:gd name="T32" fmla="*/ 34 w 34"/>
                  <a:gd name="T33" fmla="*/ 14 h 19"/>
                  <a:gd name="T34" fmla="*/ 34 w 34"/>
                  <a:gd name="T35" fmla="*/ 14 h 19"/>
                  <a:gd name="T36" fmla="*/ 31 w 34"/>
                  <a:gd name="T37" fmla="*/ 0 h 19"/>
                  <a:gd name="T38" fmla="*/ 31 w 34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19">
                    <a:moveTo>
                      <a:pt x="31" y="0"/>
                    </a:moveTo>
                    <a:cubicBezTo>
                      <a:pt x="30" y="0"/>
                      <a:pt x="29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3"/>
                      <a:pt x="23" y="6"/>
                      <a:pt x="20" y="6"/>
                    </a:cubicBezTo>
                    <a:cubicBezTo>
                      <a:pt x="18" y="6"/>
                      <a:pt x="16" y="5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6"/>
                      <a:pt x="0" y="7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11"/>
                      <a:pt x="17" y="11"/>
                      <a:pt x="18" y="13"/>
                    </a:cubicBezTo>
                    <a:cubicBezTo>
                      <a:pt x="21" y="17"/>
                      <a:pt x="24" y="19"/>
                      <a:pt x="28" y="19"/>
                    </a:cubicBezTo>
                    <a:cubicBezTo>
                      <a:pt x="29" y="19"/>
                      <a:pt x="30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7"/>
                      <a:pt x="33" y="16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26" y="11"/>
                      <a:pt x="31" y="5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A54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3" name="Freeform 2983"/>
              <p:cNvSpPr/>
              <p:nvPr/>
            </p:nvSpPr>
            <p:spPr bwMode="auto">
              <a:xfrm>
                <a:off x="5454650" y="5778501"/>
                <a:ext cx="39687" cy="46038"/>
              </a:xfrm>
              <a:custGeom>
                <a:avLst/>
                <a:gdLst>
                  <a:gd name="T0" fmla="*/ 14 w 20"/>
                  <a:gd name="T1" fmla="*/ 0 h 23"/>
                  <a:gd name="T2" fmla="*/ 10 w 20"/>
                  <a:gd name="T3" fmla="*/ 2 h 23"/>
                  <a:gd name="T4" fmla="*/ 2 w 20"/>
                  <a:gd name="T5" fmla="*/ 13 h 23"/>
                  <a:gd name="T6" fmla="*/ 2 w 20"/>
                  <a:gd name="T7" fmla="*/ 13 h 23"/>
                  <a:gd name="T8" fmla="*/ 1 w 20"/>
                  <a:gd name="T9" fmla="*/ 19 h 23"/>
                  <a:gd name="T10" fmla="*/ 1 w 20"/>
                  <a:gd name="T11" fmla="*/ 19 h 23"/>
                  <a:gd name="T12" fmla="*/ 3 w 20"/>
                  <a:gd name="T13" fmla="*/ 20 h 23"/>
                  <a:gd name="T14" fmla="*/ 6 w 20"/>
                  <a:gd name="T15" fmla="*/ 19 h 23"/>
                  <a:gd name="T16" fmla="*/ 8 w 20"/>
                  <a:gd name="T17" fmla="*/ 19 h 23"/>
                  <a:gd name="T18" fmla="*/ 11 w 20"/>
                  <a:gd name="T19" fmla="*/ 23 h 23"/>
                  <a:gd name="T20" fmla="*/ 11 w 20"/>
                  <a:gd name="T21" fmla="*/ 23 h 23"/>
                  <a:gd name="T22" fmla="*/ 19 w 20"/>
                  <a:gd name="T23" fmla="*/ 12 h 23"/>
                  <a:gd name="T24" fmla="*/ 19 w 20"/>
                  <a:gd name="T25" fmla="*/ 12 h 23"/>
                  <a:gd name="T26" fmla="*/ 15 w 20"/>
                  <a:gd name="T27" fmla="*/ 7 h 23"/>
                  <a:gd name="T28" fmla="*/ 17 w 20"/>
                  <a:gd name="T29" fmla="*/ 1 h 23"/>
                  <a:gd name="T30" fmla="*/ 14 w 20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3">
                    <a:moveTo>
                      <a:pt x="14" y="0"/>
                    </a:moveTo>
                    <a:cubicBezTo>
                      <a:pt x="13" y="0"/>
                      <a:pt x="11" y="1"/>
                      <a:pt x="10" y="2"/>
                    </a:cubicBezTo>
                    <a:cubicBezTo>
                      <a:pt x="6" y="5"/>
                      <a:pt x="8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5"/>
                      <a:pt x="0" y="17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19"/>
                      <a:pt x="2" y="20"/>
                      <a:pt x="3" y="20"/>
                    </a:cubicBezTo>
                    <a:cubicBezTo>
                      <a:pt x="4" y="20"/>
                      <a:pt x="5" y="19"/>
                      <a:pt x="6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10" y="19"/>
                      <a:pt x="11" y="20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3" y="18"/>
                      <a:pt x="15" y="15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9"/>
                      <a:pt x="11" y="11"/>
                      <a:pt x="15" y="7"/>
                    </a:cubicBezTo>
                    <a:cubicBezTo>
                      <a:pt x="18" y="4"/>
                      <a:pt x="20" y="4"/>
                      <a:pt x="17" y="1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C36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4" name="Freeform 2984"/>
              <p:cNvSpPr/>
              <p:nvPr/>
            </p:nvSpPr>
            <p:spPr bwMode="auto">
              <a:xfrm>
                <a:off x="5424488" y="5853113"/>
                <a:ext cx="31750" cy="30163"/>
              </a:xfrm>
              <a:custGeom>
                <a:avLst/>
                <a:gdLst>
                  <a:gd name="T0" fmla="*/ 10 w 16"/>
                  <a:gd name="T1" fmla="*/ 0 h 15"/>
                  <a:gd name="T2" fmla="*/ 0 w 16"/>
                  <a:gd name="T3" fmla="*/ 10 h 15"/>
                  <a:gd name="T4" fmla="*/ 0 w 16"/>
                  <a:gd name="T5" fmla="*/ 10 h 15"/>
                  <a:gd name="T6" fmla="*/ 6 w 16"/>
                  <a:gd name="T7" fmla="*/ 15 h 15"/>
                  <a:gd name="T8" fmla="*/ 14 w 16"/>
                  <a:gd name="T9" fmla="*/ 9 h 15"/>
                  <a:gd name="T10" fmla="*/ 14 w 16"/>
                  <a:gd name="T11" fmla="*/ 9 h 15"/>
                  <a:gd name="T12" fmla="*/ 10 w 16"/>
                  <a:gd name="T13" fmla="*/ 0 h 15"/>
                  <a:gd name="T14" fmla="*/ 10 w 16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5">
                    <a:moveTo>
                      <a:pt x="10" y="0"/>
                    </a:moveTo>
                    <a:cubicBezTo>
                      <a:pt x="7" y="3"/>
                      <a:pt x="4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4"/>
                      <a:pt x="4" y="15"/>
                      <a:pt x="6" y="15"/>
                    </a:cubicBezTo>
                    <a:cubicBezTo>
                      <a:pt x="9" y="15"/>
                      <a:pt x="11" y="12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5"/>
                      <a:pt x="13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14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5" name="Freeform 2985"/>
              <p:cNvSpPr/>
              <p:nvPr/>
            </p:nvSpPr>
            <p:spPr bwMode="auto">
              <a:xfrm>
                <a:off x="5683250" y="5900738"/>
                <a:ext cx="36512" cy="46038"/>
              </a:xfrm>
              <a:custGeom>
                <a:avLst/>
                <a:gdLst>
                  <a:gd name="T0" fmla="*/ 13 w 18"/>
                  <a:gd name="T1" fmla="*/ 0 h 23"/>
                  <a:gd name="T2" fmla="*/ 9 w 18"/>
                  <a:gd name="T3" fmla="*/ 0 h 23"/>
                  <a:gd name="T4" fmla="*/ 8 w 18"/>
                  <a:gd name="T5" fmla="*/ 0 h 23"/>
                  <a:gd name="T6" fmla="*/ 11 w 18"/>
                  <a:gd name="T7" fmla="*/ 7 h 23"/>
                  <a:gd name="T8" fmla="*/ 6 w 18"/>
                  <a:gd name="T9" fmla="*/ 11 h 23"/>
                  <a:gd name="T10" fmla="*/ 0 w 18"/>
                  <a:gd name="T11" fmla="*/ 9 h 23"/>
                  <a:gd name="T12" fmla="*/ 10 w 18"/>
                  <a:gd name="T13" fmla="*/ 23 h 23"/>
                  <a:gd name="T14" fmla="*/ 18 w 18"/>
                  <a:gd name="T15" fmla="*/ 12 h 23"/>
                  <a:gd name="T16" fmla="*/ 17 w 18"/>
                  <a:gd name="T17" fmla="*/ 8 h 23"/>
                  <a:gd name="T18" fmla="*/ 17 w 18"/>
                  <a:gd name="T19" fmla="*/ 8 h 23"/>
                  <a:gd name="T20" fmla="*/ 13 w 18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3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9" y="3"/>
                      <a:pt x="10" y="5"/>
                      <a:pt x="11" y="7"/>
                    </a:cubicBezTo>
                    <a:cubicBezTo>
                      <a:pt x="10" y="10"/>
                      <a:pt x="8" y="11"/>
                      <a:pt x="6" y="11"/>
                    </a:cubicBezTo>
                    <a:cubicBezTo>
                      <a:pt x="4" y="11"/>
                      <a:pt x="2" y="10"/>
                      <a:pt x="0" y="9"/>
                    </a:cubicBezTo>
                    <a:cubicBezTo>
                      <a:pt x="1" y="16"/>
                      <a:pt x="9" y="17"/>
                      <a:pt x="10" y="23"/>
                    </a:cubicBezTo>
                    <a:cubicBezTo>
                      <a:pt x="16" y="21"/>
                      <a:pt x="16" y="16"/>
                      <a:pt x="18" y="12"/>
                    </a:cubicBezTo>
                    <a:cubicBezTo>
                      <a:pt x="18" y="10"/>
                      <a:pt x="17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6"/>
                      <a:pt x="12" y="3"/>
                      <a:pt x="13" y="0"/>
                    </a:cubicBezTo>
                  </a:path>
                </a:pathLst>
              </a:custGeom>
              <a:solidFill>
                <a:srgbClr val="6E2D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6" name="Freeform 2986"/>
              <p:cNvSpPr/>
              <p:nvPr/>
            </p:nvSpPr>
            <p:spPr bwMode="auto">
              <a:xfrm>
                <a:off x="5934075" y="5900738"/>
                <a:ext cx="128587" cy="52388"/>
              </a:xfrm>
              <a:custGeom>
                <a:avLst/>
                <a:gdLst>
                  <a:gd name="T0" fmla="*/ 26 w 64"/>
                  <a:gd name="T1" fmla="*/ 0 h 26"/>
                  <a:gd name="T2" fmla="*/ 15 w 64"/>
                  <a:gd name="T3" fmla="*/ 5 h 26"/>
                  <a:gd name="T4" fmla="*/ 10 w 64"/>
                  <a:gd name="T5" fmla="*/ 14 h 26"/>
                  <a:gd name="T6" fmla="*/ 10 w 64"/>
                  <a:gd name="T7" fmla="*/ 14 h 26"/>
                  <a:gd name="T8" fmla="*/ 10 w 64"/>
                  <a:gd name="T9" fmla="*/ 14 h 26"/>
                  <a:gd name="T10" fmla="*/ 0 w 64"/>
                  <a:gd name="T11" fmla="*/ 20 h 26"/>
                  <a:gd name="T12" fmla="*/ 8 w 64"/>
                  <a:gd name="T13" fmla="*/ 26 h 26"/>
                  <a:gd name="T14" fmla="*/ 8 w 64"/>
                  <a:gd name="T15" fmla="*/ 26 h 26"/>
                  <a:gd name="T16" fmla="*/ 8 w 64"/>
                  <a:gd name="T17" fmla="*/ 26 h 26"/>
                  <a:gd name="T18" fmla="*/ 13 w 64"/>
                  <a:gd name="T19" fmla="*/ 23 h 26"/>
                  <a:gd name="T20" fmla="*/ 20 w 64"/>
                  <a:gd name="T21" fmla="*/ 14 h 26"/>
                  <a:gd name="T22" fmla="*/ 21 w 64"/>
                  <a:gd name="T23" fmla="*/ 14 h 26"/>
                  <a:gd name="T24" fmla="*/ 28 w 64"/>
                  <a:gd name="T25" fmla="*/ 23 h 26"/>
                  <a:gd name="T26" fmla="*/ 28 w 64"/>
                  <a:gd name="T27" fmla="*/ 23 h 26"/>
                  <a:gd name="T28" fmla="*/ 36 w 64"/>
                  <a:gd name="T29" fmla="*/ 17 h 26"/>
                  <a:gd name="T30" fmla="*/ 43 w 64"/>
                  <a:gd name="T31" fmla="*/ 11 h 26"/>
                  <a:gd name="T32" fmla="*/ 50 w 64"/>
                  <a:gd name="T33" fmla="*/ 16 h 26"/>
                  <a:gd name="T34" fmla="*/ 50 w 64"/>
                  <a:gd name="T35" fmla="*/ 16 h 26"/>
                  <a:gd name="T36" fmla="*/ 50 w 64"/>
                  <a:gd name="T37" fmla="*/ 16 h 26"/>
                  <a:gd name="T38" fmla="*/ 64 w 64"/>
                  <a:gd name="T39" fmla="*/ 10 h 26"/>
                  <a:gd name="T40" fmla="*/ 61 w 64"/>
                  <a:gd name="T41" fmla="*/ 10 h 26"/>
                  <a:gd name="T42" fmla="*/ 54 w 64"/>
                  <a:gd name="T43" fmla="*/ 10 h 26"/>
                  <a:gd name="T44" fmla="*/ 47 w 64"/>
                  <a:gd name="T45" fmla="*/ 9 h 26"/>
                  <a:gd name="T46" fmla="*/ 31 w 64"/>
                  <a:gd name="T47" fmla="*/ 14 h 26"/>
                  <a:gd name="T48" fmla="*/ 28 w 64"/>
                  <a:gd name="T49" fmla="*/ 15 h 26"/>
                  <a:gd name="T50" fmla="*/ 23 w 64"/>
                  <a:gd name="T51" fmla="*/ 11 h 26"/>
                  <a:gd name="T52" fmla="*/ 31 w 64"/>
                  <a:gd name="T53" fmla="*/ 3 h 26"/>
                  <a:gd name="T54" fmla="*/ 29 w 64"/>
                  <a:gd name="T55" fmla="*/ 1 h 26"/>
                  <a:gd name="T56" fmla="*/ 26 w 64"/>
                  <a:gd name="T5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4" h="26">
                    <a:moveTo>
                      <a:pt x="26" y="0"/>
                    </a:moveTo>
                    <a:cubicBezTo>
                      <a:pt x="24" y="4"/>
                      <a:pt x="19" y="4"/>
                      <a:pt x="15" y="5"/>
                    </a:cubicBezTo>
                    <a:cubicBezTo>
                      <a:pt x="8" y="6"/>
                      <a:pt x="9" y="10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6" y="15"/>
                      <a:pt x="1" y="15"/>
                      <a:pt x="0" y="20"/>
                    </a:cubicBezTo>
                    <a:cubicBezTo>
                      <a:pt x="3" y="22"/>
                      <a:pt x="6" y="24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0" y="25"/>
                      <a:pt x="12" y="24"/>
                      <a:pt x="13" y="23"/>
                    </a:cubicBezTo>
                    <a:cubicBezTo>
                      <a:pt x="15" y="20"/>
                      <a:pt x="14" y="14"/>
                      <a:pt x="20" y="14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7" y="14"/>
                      <a:pt x="25" y="21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23"/>
                      <a:pt x="34" y="20"/>
                      <a:pt x="36" y="17"/>
                    </a:cubicBezTo>
                    <a:cubicBezTo>
                      <a:pt x="38" y="14"/>
                      <a:pt x="40" y="11"/>
                      <a:pt x="43" y="11"/>
                    </a:cubicBezTo>
                    <a:cubicBezTo>
                      <a:pt x="45" y="11"/>
                      <a:pt x="47" y="12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6" y="16"/>
                      <a:pt x="60" y="13"/>
                      <a:pt x="64" y="10"/>
                    </a:cubicBezTo>
                    <a:cubicBezTo>
                      <a:pt x="63" y="10"/>
                      <a:pt x="62" y="10"/>
                      <a:pt x="61" y="10"/>
                    </a:cubicBezTo>
                    <a:cubicBezTo>
                      <a:pt x="58" y="10"/>
                      <a:pt x="56" y="10"/>
                      <a:pt x="54" y="10"/>
                    </a:cubicBezTo>
                    <a:cubicBezTo>
                      <a:pt x="51" y="9"/>
                      <a:pt x="49" y="9"/>
                      <a:pt x="47" y="9"/>
                    </a:cubicBezTo>
                    <a:cubicBezTo>
                      <a:pt x="41" y="9"/>
                      <a:pt x="36" y="10"/>
                      <a:pt x="31" y="14"/>
                    </a:cubicBezTo>
                    <a:cubicBezTo>
                      <a:pt x="30" y="14"/>
                      <a:pt x="29" y="15"/>
                      <a:pt x="28" y="15"/>
                    </a:cubicBezTo>
                    <a:cubicBezTo>
                      <a:pt x="26" y="15"/>
                      <a:pt x="24" y="13"/>
                      <a:pt x="23" y="11"/>
                    </a:cubicBezTo>
                    <a:cubicBezTo>
                      <a:pt x="21" y="5"/>
                      <a:pt x="27" y="4"/>
                      <a:pt x="31" y="3"/>
                    </a:cubicBezTo>
                    <a:cubicBezTo>
                      <a:pt x="30" y="2"/>
                      <a:pt x="29" y="2"/>
                      <a:pt x="29" y="1"/>
                    </a:cubicBezTo>
                    <a:cubicBezTo>
                      <a:pt x="28" y="1"/>
                      <a:pt x="27" y="0"/>
                      <a:pt x="26" y="0"/>
                    </a:cubicBezTo>
                  </a:path>
                </a:pathLst>
              </a:custGeom>
              <a:solidFill>
                <a:srgbClr val="C7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7" name="Freeform 2987"/>
              <p:cNvSpPr/>
              <p:nvPr/>
            </p:nvSpPr>
            <p:spPr bwMode="auto">
              <a:xfrm>
                <a:off x="5292725" y="5659438"/>
                <a:ext cx="28575" cy="17463"/>
              </a:xfrm>
              <a:custGeom>
                <a:avLst/>
                <a:gdLst>
                  <a:gd name="T0" fmla="*/ 14 w 14"/>
                  <a:gd name="T1" fmla="*/ 0 h 9"/>
                  <a:gd name="T2" fmla="*/ 0 w 14"/>
                  <a:gd name="T3" fmla="*/ 7 h 9"/>
                  <a:gd name="T4" fmla="*/ 2 w 14"/>
                  <a:gd name="T5" fmla="*/ 8 h 9"/>
                  <a:gd name="T6" fmla="*/ 2 w 14"/>
                  <a:gd name="T7" fmla="*/ 8 h 9"/>
                  <a:gd name="T8" fmla="*/ 2 w 14"/>
                  <a:gd name="T9" fmla="*/ 8 h 9"/>
                  <a:gd name="T10" fmla="*/ 6 w 14"/>
                  <a:gd name="T11" fmla="*/ 9 h 9"/>
                  <a:gd name="T12" fmla="*/ 14 w 14"/>
                  <a:gd name="T13" fmla="*/ 0 h 9"/>
                  <a:gd name="T14" fmla="*/ 14 w 14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9">
                    <a:moveTo>
                      <a:pt x="14" y="0"/>
                    </a:moveTo>
                    <a:cubicBezTo>
                      <a:pt x="10" y="4"/>
                      <a:pt x="2" y="0"/>
                      <a:pt x="0" y="7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5" y="9"/>
                      <a:pt x="6" y="9"/>
                    </a:cubicBezTo>
                    <a:cubicBezTo>
                      <a:pt x="11" y="9"/>
                      <a:pt x="14" y="7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2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8" name="Freeform 2988"/>
              <p:cNvSpPr/>
              <p:nvPr/>
            </p:nvSpPr>
            <p:spPr bwMode="auto">
              <a:xfrm>
                <a:off x="5275263" y="5673726"/>
                <a:ext cx="20637" cy="15875"/>
              </a:xfrm>
              <a:custGeom>
                <a:avLst/>
                <a:gdLst>
                  <a:gd name="T0" fmla="*/ 9 w 11"/>
                  <a:gd name="T1" fmla="*/ 0 h 8"/>
                  <a:gd name="T2" fmla="*/ 0 w 11"/>
                  <a:gd name="T3" fmla="*/ 7 h 8"/>
                  <a:gd name="T4" fmla="*/ 0 w 11"/>
                  <a:gd name="T5" fmla="*/ 7 h 8"/>
                  <a:gd name="T6" fmla="*/ 6 w 11"/>
                  <a:gd name="T7" fmla="*/ 8 h 8"/>
                  <a:gd name="T8" fmla="*/ 6 w 11"/>
                  <a:gd name="T9" fmla="*/ 8 h 8"/>
                  <a:gd name="T10" fmla="*/ 11 w 11"/>
                  <a:gd name="T11" fmla="*/ 1 h 8"/>
                  <a:gd name="T12" fmla="*/ 11 w 11"/>
                  <a:gd name="T13" fmla="*/ 1 h 8"/>
                  <a:gd name="T14" fmla="*/ 9 w 11"/>
                  <a:gd name="T15" fmla="*/ 0 h 8"/>
                  <a:gd name="T16" fmla="*/ 9 w 11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8">
                    <a:moveTo>
                      <a:pt x="9" y="0"/>
                    </a:moveTo>
                    <a:cubicBezTo>
                      <a:pt x="6" y="2"/>
                      <a:pt x="3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4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5"/>
                      <a:pt x="9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84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9" name="Freeform 2989"/>
              <p:cNvSpPr/>
              <p:nvPr/>
            </p:nvSpPr>
            <p:spPr bwMode="auto">
              <a:xfrm>
                <a:off x="5821363" y="6138863"/>
                <a:ext cx="82550" cy="38100"/>
              </a:xfrm>
              <a:custGeom>
                <a:avLst/>
                <a:gdLst>
                  <a:gd name="T0" fmla="*/ 6 w 41"/>
                  <a:gd name="T1" fmla="*/ 0 h 19"/>
                  <a:gd name="T2" fmla="*/ 0 w 41"/>
                  <a:gd name="T3" fmla="*/ 11 h 19"/>
                  <a:gd name="T4" fmla="*/ 0 w 41"/>
                  <a:gd name="T5" fmla="*/ 11 h 19"/>
                  <a:gd name="T6" fmla="*/ 0 w 41"/>
                  <a:gd name="T7" fmla="*/ 11 h 19"/>
                  <a:gd name="T8" fmla="*/ 4 w 41"/>
                  <a:gd name="T9" fmla="*/ 14 h 19"/>
                  <a:gd name="T10" fmla="*/ 4 w 41"/>
                  <a:gd name="T11" fmla="*/ 14 h 19"/>
                  <a:gd name="T12" fmla="*/ 4 w 41"/>
                  <a:gd name="T13" fmla="*/ 14 h 19"/>
                  <a:gd name="T14" fmla="*/ 17 w 41"/>
                  <a:gd name="T15" fmla="*/ 19 h 19"/>
                  <a:gd name="T16" fmla="*/ 17 w 41"/>
                  <a:gd name="T17" fmla="*/ 19 h 19"/>
                  <a:gd name="T18" fmla="*/ 17 w 41"/>
                  <a:gd name="T19" fmla="*/ 19 h 19"/>
                  <a:gd name="T20" fmla="*/ 20 w 41"/>
                  <a:gd name="T21" fmla="*/ 19 h 19"/>
                  <a:gd name="T22" fmla="*/ 20 w 41"/>
                  <a:gd name="T23" fmla="*/ 19 h 19"/>
                  <a:gd name="T24" fmla="*/ 41 w 41"/>
                  <a:gd name="T25" fmla="*/ 7 h 19"/>
                  <a:gd name="T26" fmla="*/ 41 w 41"/>
                  <a:gd name="T27" fmla="*/ 7 h 19"/>
                  <a:gd name="T28" fmla="*/ 32 w 41"/>
                  <a:gd name="T29" fmla="*/ 1 h 19"/>
                  <a:gd name="T30" fmla="*/ 32 w 41"/>
                  <a:gd name="T31" fmla="*/ 1 h 19"/>
                  <a:gd name="T32" fmla="*/ 32 w 41"/>
                  <a:gd name="T33" fmla="*/ 1 h 19"/>
                  <a:gd name="T34" fmla="*/ 24 w 41"/>
                  <a:gd name="T35" fmla="*/ 5 h 19"/>
                  <a:gd name="T36" fmla="*/ 22 w 41"/>
                  <a:gd name="T37" fmla="*/ 5 h 19"/>
                  <a:gd name="T38" fmla="*/ 20 w 41"/>
                  <a:gd name="T39" fmla="*/ 5 h 19"/>
                  <a:gd name="T40" fmla="*/ 11 w 41"/>
                  <a:gd name="T41" fmla="*/ 11 h 19"/>
                  <a:gd name="T42" fmla="*/ 6 w 41"/>
                  <a:gd name="T4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19">
                    <a:moveTo>
                      <a:pt x="6" y="0"/>
                    </a:moveTo>
                    <a:cubicBezTo>
                      <a:pt x="5" y="4"/>
                      <a:pt x="5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3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9" y="14"/>
                      <a:pt x="13" y="16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9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4" y="9"/>
                      <a:pt x="35" y="13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8" y="5"/>
                      <a:pt x="34" y="5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0" y="5"/>
                      <a:pt x="27" y="5"/>
                      <a:pt x="24" y="5"/>
                    </a:cubicBezTo>
                    <a:cubicBezTo>
                      <a:pt x="23" y="5"/>
                      <a:pt x="22" y="5"/>
                      <a:pt x="22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6" y="5"/>
                      <a:pt x="13" y="6"/>
                      <a:pt x="11" y="11"/>
                    </a:cubicBezTo>
                    <a:cubicBezTo>
                      <a:pt x="7" y="8"/>
                      <a:pt x="13" y="2"/>
                      <a:pt x="6" y="0"/>
                    </a:cubicBezTo>
                  </a:path>
                </a:pathLst>
              </a:custGeom>
              <a:solidFill>
                <a:srgbClr val="6E3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0" name="Freeform 2990"/>
              <p:cNvSpPr/>
              <p:nvPr/>
            </p:nvSpPr>
            <p:spPr bwMode="auto">
              <a:xfrm>
                <a:off x="5807075" y="6161088"/>
                <a:ext cx="38100" cy="34925"/>
              </a:xfrm>
              <a:custGeom>
                <a:avLst/>
                <a:gdLst>
                  <a:gd name="T0" fmla="*/ 7 w 19"/>
                  <a:gd name="T1" fmla="*/ 0 h 17"/>
                  <a:gd name="T2" fmla="*/ 0 w 19"/>
                  <a:gd name="T3" fmla="*/ 1 h 17"/>
                  <a:gd name="T4" fmla="*/ 0 w 19"/>
                  <a:gd name="T5" fmla="*/ 1 h 17"/>
                  <a:gd name="T6" fmla="*/ 4 w 19"/>
                  <a:gd name="T7" fmla="*/ 14 h 17"/>
                  <a:gd name="T8" fmla="*/ 4 w 19"/>
                  <a:gd name="T9" fmla="*/ 14 h 17"/>
                  <a:gd name="T10" fmla="*/ 10 w 19"/>
                  <a:gd name="T11" fmla="*/ 17 h 17"/>
                  <a:gd name="T12" fmla="*/ 19 w 19"/>
                  <a:gd name="T13" fmla="*/ 11 h 17"/>
                  <a:gd name="T14" fmla="*/ 19 w 19"/>
                  <a:gd name="T15" fmla="*/ 11 h 17"/>
                  <a:gd name="T16" fmla="*/ 19 w 19"/>
                  <a:gd name="T17" fmla="*/ 11 h 17"/>
                  <a:gd name="T18" fmla="*/ 11 w 19"/>
                  <a:gd name="T19" fmla="*/ 3 h 17"/>
                  <a:gd name="T20" fmla="*/ 11 w 19"/>
                  <a:gd name="T21" fmla="*/ 3 h 17"/>
                  <a:gd name="T22" fmla="*/ 7 w 19"/>
                  <a:gd name="T23" fmla="*/ 0 h 17"/>
                  <a:gd name="T24" fmla="*/ 7 w 19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7">
                    <a:moveTo>
                      <a:pt x="7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11" y="7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6" y="16"/>
                      <a:pt x="8" y="17"/>
                      <a:pt x="10" y="17"/>
                    </a:cubicBezTo>
                    <a:cubicBezTo>
                      <a:pt x="13" y="17"/>
                      <a:pt x="16" y="14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9"/>
                      <a:pt x="11" y="8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8E3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1" name="Freeform 2991"/>
              <p:cNvSpPr/>
              <p:nvPr/>
            </p:nvSpPr>
            <p:spPr bwMode="auto">
              <a:xfrm>
                <a:off x="5776913" y="6196013"/>
                <a:ext cx="22225" cy="22225"/>
              </a:xfrm>
              <a:custGeom>
                <a:avLst/>
                <a:gdLst>
                  <a:gd name="T0" fmla="*/ 6 w 11"/>
                  <a:gd name="T1" fmla="*/ 0 h 11"/>
                  <a:gd name="T2" fmla="*/ 0 w 11"/>
                  <a:gd name="T3" fmla="*/ 10 h 11"/>
                  <a:gd name="T4" fmla="*/ 0 w 11"/>
                  <a:gd name="T5" fmla="*/ 10 h 11"/>
                  <a:gd name="T6" fmla="*/ 0 w 11"/>
                  <a:gd name="T7" fmla="*/ 10 h 11"/>
                  <a:gd name="T8" fmla="*/ 0 w 11"/>
                  <a:gd name="T9" fmla="*/ 10 h 11"/>
                  <a:gd name="T10" fmla="*/ 0 w 11"/>
                  <a:gd name="T11" fmla="*/ 10 h 11"/>
                  <a:gd name="T12" fmla="*/ 3 w 11"/>
                  <a:gd name="T13" fmla="*/ 11 h 11"/>
                  <a:gd name="T14" fmla="*/ 11 w 11"/>
                  <a:gd name="T15" fmla="*/ 4 h 11"/>
                  <a:gd name="T16" fmla="*/ 10 w 11"/>
                  <a:gd name="T17" fmla="*/ 1 h 11"/>
                  <a:gd name="T18" fmla="*/ 10 w 11"/>
                  <a:gd name="T19" fmla="*/ 1 h 11"/>
                  <a:gd name="T20" fmla="*/ 6 w 11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1" y="0"/>
                      <a:pt x="3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7" y="11"/>
                      <a:pt x="8" y="6"/>
                      <a:pt x="11" y="4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7C2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2" name="Freeform 2992"/>
              <p:cNvSpPr/>
              <p:nvPr/>
            </p:nvSpPr>
            <p:spPr bwMode="auto">
              <a:xfrm>
                <a:off x="5776913" y="6203951"/>
                <a:ext cx="26987" cy="22225"/>
              </a:xfrm>
              <a:custGeom>
                <a:avLst/>
                <a:gdLst>
                  <a:gd name="T0" fmla="*/ 11 w 13"/>
                  <a:gd name="T1" fmla="*/ 0 h 11"/>
                  <a:gd name="T2" fmla="*/ 11 w 13"/>
                  <a:gd name="T3" fmla="*/ 0 h 11"/>
                  <a:gd name="T4" fmla="*/ 3 w 13"/>
                  <a:gd name="T5" fmla="*/ 7 h 11"/>
                  <a:gd name="T6" fmla="*/ 0 w 13"/>
                  <a:gd name="T7" fmla="*/ 6 h 11"/>
                  <a:gd name="T8" fmla="*/ 0 w 13"/>
                  <a:gd name="T9" fmla="*/ 6 h 11"/>
                  <a:gd name="T10" fmla="*/ 5 w 13"/>
                  <a:gd name="T11" fmla="*/ 11 h 11"/>
                  <a:gd name="T12" fmla="*/ 10 w 13"/>
                  <a:gd name="T13" fmla="*/ 10 h 11"/>
                  <a:gd name="T14" fmla="*/ 11 w 13"/>
                  <a:gd name="T15" fmla="*/ 10 h 11"/>
                  <a:gd name="T16" fmla="*/ 13 w 13"/>
                  <a:gd name="T17" fmla="*/ 2 h 11"/>
                  <a:gd name="T18" fmla="*/ 13 w 13"/>
                  <a:gd name="T19" fmla="*/ 2 h 11"/>
                  <a:gd name="T20" fmla="*/ 11 w 1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2"/>
                      <a:pt x="7" y="7"/>
                      <a:pt x="3" y="7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3" y="11"/>
                      <a:pt x="5" y="11"/>
                    </a:cubicBezTo>
                    <a:cubicBezTo>
                      <a:pt x="7" y="11"/>
                      <a:pt x="9" y="11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7"/>
                      <a:pt x="9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1" y="1"/>
                      <a:pt x="11" y="0"/>
                    </a:cubicBezTo>
                  </a:path>
                </a:pathLst>
              </a:custGeom>
              <a:solidFill>
                <a:srgbClr val="8E3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3" name="Freeform 2993"/>
              <p:cNvSpPr/>
              <p:nvPr/>
            </p:nvSpPr>
            <p:spPr bwMode="auto">
              <a:xfrm>
                <a:off x="5829300" y="6167438"/>
                <a:ext cx="26987" cy="15875"/>
              </a:xfrm>
              <a:custGeom>
                <a:avLst/>
                <a:gdLst>
                  <a:gd name="T0" fmla="*/ 0 w 13"/>
                  <a:gd name="T1" fmla="*/ 0 h 8"/>
                  <a:gd name="T2" fmla="*/ 0 w 13"/>
                  <a:gd name="T3" fmla="*/ 0 h 8"/>
                  <a:gd name="T4" fmla="*/ 8 w 13"/>
                  <a:gd name="T5" fmla="*/ 8 h 8"/>
                  <a:gd name="T6" fmla="*/ 8 w 13"/>
                  <a:gd name="T7" fmla="*/ 8 h 8"/>
                  <a:gd name="T8" fmla="*/ 8 w 13"/>
                  <a:gd name="T9" fmla="*/ 8 h 8"/>
                  <a:gd name="T10" fmla="*/ 13 w 13"/>
                  <a:gd name="T11" fmla="*/ 5 h 8"/>
                  <a:gd name="T12" fmla="*/ 13 w 13"/>
                  <a:gd name="T13" fmla="*/ 5 h 8"/>
                  <a:gd name="T14" fmla="*/ 0 w 13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5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11" y="7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9" y="2"/>
                      <a:pt x="5" y="0"/>
                      <a:pt x="0" y="0"/>
                    </a:cubicBezTo>
                  </a:path>
                </a:pathLst>
              </a:custGeom>
              <a:solidFill>
                <a:srgbClr val="9441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4" name="Freeform 2994"/>
              <p:cNvSpPr/>
              <p:nvPr/>
            </p:nvSpPr>
            <p:spPr bwMode="auto">
              <a:xfrm>
                <a:off x="5680075" y="6003926"/>
                <a:ext cx="88900" cy="69850"/>
              </a:xfrm>
              <a:custGeom>
                <a:avLst/>
                <a:gdLst>
                  <a:gd name="T0" fmla="*/ 12 w 45"/>
                  <a:gd name="T1" fmla="*/ 0 h 35"/>
                  <a:gd name="T2" fmla="*/ 1 w 45"/>
                  <a:gd name="T3" fmla="*/ 12 h 35"/>
                  <a:gd name="T4" fmla="*/ 1 w 45"/>
                  <a:gd name="T5" fmla="*/ 12 h 35"/>
                  <a:gd name="T6" fmla="*/ 0 w 45"/>
                  <a:gd name="T7" fmla="*/ 18 h 35"/>
                  <a:gd name="T8" fmla="*/ 0 w 45"/>
                  <a:gd name="T9" fmla="*/ 18 h 35"/>
                  <a:gd name="T10" fmla="*/ 2 w 45"/>
                  <a:gd name="T11" fmla="*/ 19 h 35"/>
                  <a:gd name="T12" fmla="*/ 2 w 45"/>
                  <a:gd name="T13" fmla="*/ 19 h 35"/>
                  <a:gd name="T14" fmla="*/ 9 w 45"/>
                  <a:gd name="T15" fmla="*/ 24 h 35"/>
                  <a:gd name="T16" fmla="*/ 9 w 45"/>
                  <a:gd name="T17" fmla="*/ 24 h 35"/>
                  <a:gd name="T18" fmla="*/ 9 w 45"/>
                  <a:gd name="T19" fmla="*/ 24 h 35"/>
                  <a:gd name="T20" fmla="*/ 11 w 45"/>
                  <a:gd name="T21" fmla="*/ 24 h 35"/>
                  <a:gd name="T22" fmla="*/ 17 w 45"/>
                  <a:gd name="T23" fmla="*/ 21 h 35"/>
                  <a:gd name="T24" fmla="*/ 17 w 45"/>
                  <a:gd name="T25" fmla="*/ 21 h 35"/>
                  <a:gd name="T26" fmla="*/ 17 w 45"/>
                  <a:gd name="T27" fmla="*/ 21 h 35"/>
                  <a:gd name="T28" fmla="*/ 30 w 45"/>
                  <a:gd name="T29" fmla="*/ 35 h 35"/>
                  <a:gd name="T30" fmla="*/ 30 w 45"/>
                  <a:gd name="T31" fmla="*/ 35 h 35"/>
                  <a:gd name="T32" fmla="*/ 34 w 45"/>
                  <a:gd name="T33" fmla="*/ 34 h 35"/>
                  <a:gd name="T34" fmla="*/ 34 w 45"/>
                  <a:gd name="T35" fmla="*/ 34 h 35"/>
                  <a:gd name="T36" fmla="*/ 34 w 45"/>
                  <a:gd name="T37" fmla="*/ 34 h 35"/>
                  <a:gd name="T38" fmla="*/ 34 w 45"/>
                  <a:gd name="T39" fmla="*/ 15 h 35"/>
                  <a:gd name="T40" fmla="*/ 34 w 45"/>
                  <a:gd name="T41" fmla="*/ 15 h 35"/>
                  <a:gd name="T42" fmla="*/ 34 w 45"/>
                  <a:gd name="T43" fmla="*/ 15 h 35"/>
                  <a:gd name="T44" fmla="*/ 30 w 45"/>
                  <a:gd name="T45" fmla="*/ 16 h 35"/>
                  <a:gd name="T46" fmla="*/ 24 w 45"/>
                  <a:gd name="T47" fmla="*/ 11 h 35"/>
                  <a:gd name="T48" fmla="*/ 24 w 45"/>
                  <a:gd name="T49" fmla="*/ 11 h 35"/>
                  <a:gd name="T50" fmla="*/ 12 w 45"/>
                  <a:gd name="T51" fmla="*/ 0 h 35"/>
                  <a:gd name="T52" fmla="*/ 12 w 45"/>
                  <a:gd name="T5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35">
                    <a:moveTo>
                      <a:pt x="12" y="0"/>
                    </a:moveTo>
                    <a:cubicBezTo>
                      <a:pt x="5" y="1"/>
                      <a:pt x="4" y="8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21"/>
                      <a:pt x="7" y="22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1" y="24"/>
                    </a:cubicBezTo>
                    <a:cubicBezTo>
                      <a:pt x="13" y="24"/>
                      <a:pt x="15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4" y="32"/>
                      <a:pt x="28" y="28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2" y="35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2" y="28"/>
                      <a:pt x="45" y="22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1" y="16"/>
                      <a:pt x="30" y="16"/>
                    </a:cubicBezTo>
                    <a:cubicBezTo>
                      <a:pt x="28" y="16"/>
                      <a:pt x="25" y="15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0" y="8"/>
                      <a:pt x="16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A13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5" name="Freeform 2995"/>
              <p:cNvSpPr/>
              <p:nvPr/>
            </p:nvSpPr>
            <p:spPr bwMode="auto">
              <a:xfrm>
                <a:off x="5661025" y="6046788"/>
                <a:ext cx="28575" cy="26988"/>
              </a:xfrm>
              <a:custGeom>
                <a:avLst/>
                <a:gdLst>
                  <a:gd name="T0" fmla="*/ 10 w 14"/>
                  <a:gd name="T1" fmla="*/ 0 h 13"/>
                  <a:gd name="T2" fmla="*/ 5 w 14"/>
                  <a:gd name="T3" fmla="*/ 1 h 13"/>
                  <a:gd name="T4" fmla="*/ 2 w 14"/>
                  <a:gd name="T5" fmla="*/ 1 h 13"/>
                  <a:gd name="T6" fmla="*/ 2 w 14"/>
                  <a:gd name="T7" fmla="*/ 1 h 13"/>
                  <a:gd name="T8" fmla="*/ 0 w 14"/>
                  <a:gd name="T9" fmla="*/ 9 h 13"/>
                  <a:gd name="T10" fmla="*/ 0 w 14"/>
                  <a:gd name="T11" fmla="*/ 9 h 13"/>
                  <a:gd name="T12" fmla="*/ 5 w 14"/>
                  <a:gd name="T13" fmla="*/ 13 h 13"/>
                  <a:gd name="T14" fmla="*/ 13 w 14"/>
                  <a:gd name="T15" fmla="*/ 8 h 13"/>
                  <a:gd name="T16" fmla="*/ 13 w 14"/>
                  <a:gd name="T17" fmla="*/ 8 h 13"/>
                  <a:gd name="T18" fmla="*/ 13 w 14"/>
                  <a:gd name="T19" fmla="*/ 8 h 13"/>
                  <a:gd name="T20" fmla="*/ 10 w 14"/>
                  <a:gd name="T21" fmla="*/ 0 h 13"/>
                  <a:gd name="T22" fmla="*/ 10 w 14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3">
                    <a:moveTo>
                      <a:pt x="10" y="0"/>
                    </a:moveTo>
                    <a:cubicBezTo>
                      <a:pt x="8" y="1"/>
                      <a:pt x="6" y="1"/>
                      <a:pt x="5" y="1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4"/>
                      <a:pt x="1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2"/>
                      <a:pt x="3" y="13"/>
                      <a:pt x="5" y="13"/>
                    </a:cubicBezTo>
                    <a:cubicBezTo>
                      <a:pt x="8" y="13"/>
                      <a:pt x="10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5"/>
                      <a:pt x="13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6920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6" name="Freeform 2996"/>
              <p:cNvSpPr/>
              <p:nvPr/>
            </p:nvSpPr>
            <p:spPr bwMode="auto">
              <a:xfrm>
                <a:off x="5681663" y="6042026"/>
                <a:ext cx="15875" cy="20638"/>
              </a:xfrm>
              <a:custGeom>
                <a:avLst/>
                <a:gdLst>
                  <a:gd name="T0" fmla="*/ 1 w 8"/>
                  <a:gd name="T1" fmla="*/ 0 h 11"/>
                  <a:gd name="T2" fmla="*/ 1 w 8"/>
                  <a:gd name="T3" fmla="*/ 0 h 11"/>
                  <a:gd name="T4" fmla="*/ 0 w 8"/>
                  <a:gd name="T5" fmla="*/ 3 h 11"/>
                  <a:gd name="T6" fmla="*/ 0 w 8"/>
                  <a:gd name="T7" fmla="*/ 3 h 11"/>
                  <a:gd name="T8" fmla="*/ 3 w 8"/>
                  <a:gd name="T9" fmla="*/ 11 h 11"/>
                  <a:gd name="T10" fmla="*/ 3 w 8"/>
                  <a:gd name="T11" fmla="*/ 11 h 11"/>
                  <a:gd name="T12" fmla="*/ 4 w 8"/>
                  <a:gd name="T13" fmla="*/ 11 h 11"/>
                  <a:gd name="T14" fmla="*/ 8 w 8"/>
                  <a:gd name="T15" fmla="*/ 5 h 11"/>
                  <a:gd name="T16" fmla="*/ 8 w 8"/>
                  <a:gd name="T17" fmla="*/ 5 h 11"/>
                  <a:gd name="T18" fmla="*/ 1 w 8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5"/>
                      <a:pt x="4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4" y="11"/>
                      <a:pt x="4" y="11"/>
                    </a:cubicBezTo>
                    <a:cubicBezTo>
                      <a:pt x="8" y="11"/>
                      <a:pt x="7" y="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3"/>
                      <a:pt x="3" y="2"/>
                      <a:pt x="1" y="0"/>
                    </a:cubicBezTo>
                  </a:path>
                </a:pathLst>
              </a:custGeom>
              <a:solidFill>
                <a:srgbClr val="7725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7" name="Freeform 2997"/>
              <p:cNvSpPr/>
              <p:nvPr/>
            </p:nvSpPr>
            <p:spPr bwMode="auto">
              <a:xfrm>
                <a:off x="5659438" y="6169026"/>
                <a:ext cx="38100" cy="30163"/>
              </a:xfrm>
              <a:custGeom>
                <a:avLst/>
                <a:gdLst>
                  <a:gd name="T0" fmla="*/ 11 w 19"/>
                  <a:gd name="T1" fmla="*/ 0 h 15"/>
                  <a:gd name="T2" fmla="*/ 0 w 19"/>
                  <a:gd name="T3" fmla="*/ 15 h 15"/>
                  <a:gd name="T4" fmla="*/ 0 w 19"/>
                  <a:gd name="T5" fmla="*/ 15 h 15"/>
                  <a:gd name="T6" fmla="*/ 19 w 19"/>
                  <a:gd name="T7" fmla="*/ 2 h 15"/>
                  <a:gd name="T8" fmla="*/ 19 w 19"/>
                  <a:gd name="T9" fmla="*/ 2 h 15"/>
                  <a:gd name="T10" fmla="*/ 19 w 19"/>
                  <a:gd name="T11" fmla="*/ 2 h 15"/>
                  <a:gd name="T12" fmla="*/ 11 w 19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11" y="0"/>
                    </a:moveTo>
                    <a:cubicBezTo>
                      <a:pt x="4" y="0"/>
                      <a:pt x="3" y="9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9" y="14"/>
                      <a:pt x="11" y="4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0"/>
                      <a:pt x="13" y="0"/>
                      <a:pt x="11" y="0"/>
                    </a:cubicBezTo>
                  </a:path>
                </a:pathLst>
              </a:custGeom>
              <a:solidFill>
                <a:srgbClr val="4E27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8" name="Freeform 2998"/>
              <p:cNvSpPr/>
              <p:nvPr/>
            </p:nvSpPr>
            <p:spPr bwMode="auto">
              <a:xfrm>
                <a:off x="5743575" y="6016626"/>
                <a:ext cx="96837" cy="63500"/>
              </a:xfrm>
              <a:custGeom>
                <a:avLst/>
                <a:gdLst>
                  <a:gd name="T0" fmla="*/ 26 w 48"/>
                  <a:gd name="T1" fmla="*/ 0 h 31"/>
                  <a:gd name="T2" fmla="*/ 21 w 48"/>
                  <a:gd name="T3" fmla="*/ 1 h 31"/>
                  <a:gd name="T4" fmla="*/ 17 w 48"/>
                  <a:gd name="T5" fmla="*/ 4 h 31"/>
                  <a:gd name="T6" fmla="*/ 12 w 48"/>
                  <a:gd name="T7" fmla="*/ 3 h 31"/>
                  <a:gd name="T8" fmla="*/ 12 w 48"/>
                  <a:gd name="T9" fmla="*/ 2 h 31"/>
                  <a:gd name="T10" fmla="*/ 12 w 48"/>
                  <a:gd name="T11" fmla="*/ 2 h 31"/>
                  <a:gd name="T12" fmla="*/ 12 w 48"/>
                  <a:gd name="T13" fmla="*/ 2 h 31"/>
                  <a:gd name="T14" fmla="*/ 12 w 48"/>
                  <a:gd name="T15" fmla="*/ 3 h 31"/>
                  <a:gd name="T16" fmla="*/ 2 w 48"/>
                  <a:gd name="T17" fmla="*/ 8 h 31"/>
                  <a:gd name="T18" fmla="*/ 2 w 48"/>
                  <a:gd name="T19" fmla="*/ 8 h 31"/>
                  <a:gd name="T20" fmla="*/ 2 w 48"/>
                  <a:gd name="T21" fmla="*/ 27 h 31"/>
                  <a:gd name="T22" fmla="*/ 2 w 48"/>
                  <a:gd name="T23" fmla="*/ 27 h 31"/>
                  <a:gd name="T24" fmla="*/ 2 w 48"/>
                  <a:gd name="T25" fmla="*/ 28 h 31"/>
                  <a:gd name="T26" fmla="*/ 6 w 48"/>
                  <a:gd name="T27" fmla="*/ 26 h 31"/>
                  <a:gd name="T28" fmla="*/ 10 w 48"/>
                  <a:gd name="T29" fmla="*/ 24 h 31"/>
                  <a:gd name="T30" fmla="*/ 13 w 48"/>
                  <a:gd name="T31" fmla="*/ 25 h 31"/>
                  <a:gd name="T32" fmla="*/ 13 w 48"/>
                  <a:gd name="T33" fmla="*/ 25 h 31"/>
                  <a:gd name="T34" fmla="*/ 20 w 48"/>
                  <a:gd name="T35" fmla="*/ 31 h 31"/>
                  <a:gd name="T36" fmla="*/ 31 w 48"/>
                  <a:gd name="T37" fmla="*/ 22 h 31"/>
                  <a:gd name="T38" fmla="*/ 31 w 48"/>
                  <a:gd name="T39" fmla="*/ 22 h 31"/>
                  <a:gd name="T40" fmla="*/ 31 w 48"/>
                  <a:gd name="T41" fmla="*/ 22 h 31"/>
                  <a:gd name="T42" fmla="*/ 36 w 48"/>
                  <a:gd name="T43" fmla="*/ 18 h 31"/>
                  <a:gd name="T44" fmla="*/ 38 w 48"/>
                  <a:gd name="T45" fmla="*/ 18 h 31"/>
                  <a:gd name="T46" fmla="*/ 39 w 48"/>
                  <a:gd name="T47" fmla="*/ 18 h 31"/>
                  <a:gd name="T48" fmla="*/ 39 w 48"/>
                  <a:gd name="T49" fmla="*/ 18 h 31"/>
                  <a:gd name="T50" fmla="*/ 48 w 48"/>
                  <a:gd name="T51" fmla="*/ 7 h 31"/>
                  <a:gd name="T52" fmla="*/ 37 w 48"/>
                  <a:gd name="T53" fmla="*/ 6 h 31"/>
                  <a:gd name="T54" fmla="*/ 37 w 48"/>
                  <a:gd name="T55" fmla="*/ 6 h 31"/>
                  <a:gd name="T56" fmla="*/ 35 w 48"/>
                  <a:gd name="T57" fmla="*/ 7 h 31"/>
                  <a:gd name="T58" fmla="*/ 32 w 48"/>
                  <a:gd name="T59" fmla="*/ 7 h 31"/>
                  <a:gd name="T60" fmla="*/ 32 w 48"/>
                  <a:gd name="T61" fmla="*/ 2 h 31"/>
                  <a:gd name="T62" fmla="*/ 26 w 48"/>
                  <a:gd name="T6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" h="31">
                    <a:moveTo>
                      <a:pt x="26" y="0"/>
                    </a:moveTo>
                    <a:cubicBezTo>
                      <a:pt x="24" y="0"/>
                      <a:pt x="23" y="0"/>
                      <a:pt x="21" y="1"/>
                    </a:cubicBezTo>
                    <a:cubicBezTo>
                      <a:pt x="20" y="3"/>
                      <a:pt x="18" y="4"/>
                      <a:pt x="17" y="4"/>
                    </a:cubicBezTo>
                    <a:cubicBezTo>
                      <a:pt x="15" y="4"/>
                      <a:pt x="14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0" y="7"/>
                      <a:pt x="6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3" y="15"/>
                      <a:pt x="0" y="21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8"/>
                      <a:pt x="2" y="28"/>
                    </a:cubicBezTo>
                    <a:cubicBezTo>
                      <a:pt x="4" y="28"/>
                      <a:pt x="5" y="27"/>
                      <a:pt x="6" y="26"/>
                    </a:cubicBezTo>
                    <a:cubicBezTo>
                      <a:pt x="7" y="25"/>
                      <a:pt x="9" y="24"/>
                      <a:pt x="10" y="24"/>
                    </a:cubicBezTo>
                    <a:cubicBezTo>
                      <a:pt x="11" y="24"/>
                      <a:pt x="12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6" y="29"/>
                      <a:pt x="18" y="31"/>
                      <a:pt x="20" y="31"/>
                    </a:cubicBezTo>
                    <a:cubicBezTo>
                      <a:pt x="25" y="31"/>
                      <a:pt x="28" y="25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18"/>
                      <a:pt x="34" y="18"/>
                      <a:pt x="36" y="18"/>
                    </a:cubicBezTo>
                    <a:cubicBezTo>
                      <a:pt x="37" y="18"/>
                      <a:pt x="37" y="18"/>
                      <a:pt x="38" y="18"/>
                    </a:cubicBezTo>
                    <a:cubicBezTo>
                      <a:pt x="38" y="18"/>
                      <a:pt x="39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6" y="18"/>
                      <a:pt x="47" y="13"/>
                      <a:pt x="48" y="7"/>
                    </a:cubicBezTo>
                    <a:cubicBezTo>
                      <a:pt x="44" y="7"/>
                      <a:pt x="41" y="7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6"/>
                      <a:pt x="36" y="7"/>
                      <a:pt x="35" y="7"/>
                    </a:cubicBezTo>
                    <a:cubicBezTo>
                      <a:pt x="34" y="7"/>
                      <a:pt x="33" y="7"/>
                      <a:pt x="32" y="7"/>
                    </a:cubicBezTo>
                    <a:cubicBezTo>
                      <a:pt x="31" y="7"/>
                      <a:pt x="30" y="6"/>
                      <a:pt x="32" y="2"/>
                    </a:cubicBezTo>
                    <a:cubicBezTo>
                      <a:pt x="33" y="1"/>
                      <a:pt x="29" y="0"/>
                      <a:pt x="26" y="0"/>
                    </a:cubicBezTo>
                  </a:path>
                </a:pathLst>
              </a:custGeom>
              <a:solidFill>
                <a:srgbClr val="B14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9" name="Freeform 2999"/>
              <p:cNvSpPr/>
              <p:nvPr/>
            </p:nvSpPr>
            <p:spPr bwMode="auto">
              <a:xfrm>
                <a:off x="5751513" y="6115051"/>
                <a:ext cx="134937" cy="47625"/>
              </a:xfrm>
              <a:custGeom>
                <a:avLst/>
                <a:gdLst>
                  <a:gd name="T0" fmla="*/ 10 w 67"/>
                  <a:gd name="T1" fmla="*/ 0 h 24"/>
                  <a:gd name="T2" fmla="*/ 0 w 67"/>
                  <a:gd name="T3" fmla="*/ 3 h 24"/>
                  <a:gd name="T4" fmla="*/ 6 w 67"/>
                  <a:gd name="T5" fmla="*/ 13 h 24"/>
                  <a:gd name="T6" fmla="*/ 6 w 67"/>
                  <a:gd name="T7" fmla="*/ 13 h 24"/>
                  <a:gd name="T8" fmla="*/ 6 w 67"/>
                  <a:gd name="T9" fmla="*/ 13 h 24"/>
                  <a:gd name="T10" fmla="*/ 28 w 67"/>
                  <a:gd name="T11" fmla="*/ 24 h 24"/>
                  <a:gd name="T12" fmla="*/ 28 w 67"/>
                  <a:gd name="T13" fmla="*/ 24 h 24"/>
                  <a:gd name="T14" fmla="*/ 35 w 67"/>
                  <a:gd name="T15" fmla="*/ 23 h 24"/>
                  <a:gd name="T16" fmla="*/ 35 w 67"/>
                  <a:gd name="T17" fmla="*/ 23 h 24"/>
                  <a:gd name="T18" fmla="*/ 41 w 67"/>
                  <a:gd name="T19" fmla="*/ 12 h 24"/>
                  <a:gd name="T20" fmla="*/ 46 w 67"/>
                  <a:gd name="T21" fmla="*/ 23 h 24"/>
                  <a:gd name="T22" fmla="*/ 55 w 67"/>
                  <a:gd name="T23" fmla="*/ 17 h 24"/>
                  <a:gd name="T24" fmla="*/ 57 w 67"/>
                  <a:gd name="T25" fmla="*/ 17 h 24"/>
                  <a:gd name="T26" fmla="*/ 59 w 67"/>
                  <a:gd name="T27" fmla="*/ 17 h 24"/>
                  <a:gd name="T28" fmla="*/ 67 w 67"/>
                  <a:gd name="T29" fmla="*/ 13 h 24"/>
                  <a:gd name="T30" fmla="*/ 67 w 67"/>
                  <a:gd name="T31" fmla="*/ 13 h 24"/>
                  <a:gd name="T32" fmla="*/ 40 w 67"/>
                  <a:gd name="T33" fmla="*/ 7 h 24"/>
                  <a:gd name="T34" fmla="*/ 40 w 67"/>
                  <a:gd name="T35" fmla="*/ 7 h 24"/>
                  <a:gd name="T36" fmla="*/ 39 w 67"/>
                  <a:gd name="T37" fmla="*/ 7 h 24"/>
                  <a:gd name="T38" fmla="*/ 39 w 67"/>
                  <a:gd name="T39" fmla="*/ 7 h 24"/>
                  <a:gd name="T40" fmla="*/ 31 w 67"/>
                  <a:gd name="T41" fmla="*/ 13 h 24"/>
                  <a:gd name="T42" fmla="*/ 21 w 67"/>
                  <a:gd name="T43" fmla="*/ 10 h 24"/>
                  <a:gd name="T44" fmla="*/ 21 w 67"/>
                  <a:gd name="T45" fmla="*/ 10 h 24"/>
                  <a:gd name="T46" fmla="*/ 21 w 67"/>
                  <a:gd name="T47" fmla="*/ 10 h 24"/>
                  <a:gd name="T48" fmla="*/ 21 w 67"/>
                  <a:gd name="T49" fmla="*/ 10 h 24"/>
                  <a:gd name="T50" fmla="*/ 16 w 67"/>
                  <a:gd name="T51" fmla="*/ 15 h 24"/>
                  <a:gd name="T52" fmla="*/ 14 w 67"/>
                  <a:gd name="T53" fmla="*/ 15 h 24"/>
                  <a:gd name="T54" fmla="*/ 13 w 67"/>
                  <a:gd name="T55" fmla="*/ 12 h 24"/>
                  <a:gd name="T56" fmla="*/ 18 w 67"/>
                  <a:gd name="T57" fmla="*/ 10 h 24"/>
                  <a:gd name="T58" fmla="*/ 21 w 67"/>
                  <a:gd name="T59" fmla="*/ 10 h 24"/>
                  <a:gd name="T60" fmla="*/ 21 w 67"/>
                  <a:gd name="T61" fmla="*/ 10 h 24"/>
                  <a:gd name="T62" fmla="*/ 21 w 67"/>
                  <a:gd name="T63" fmla="*/ 10 h 24"/>
                  <a:gd name="T64" fmla="*/ 21 w 67"/>
                  <a:gd name="T65" fmla="*/ 10 h 24"/>
                  <a:gd name="T66" fmla="*/ 21 w 67"/>
                  <a:gd name="T67" fmla="*/ 10 h 24"/>
                  <a:gd name="T68" fmla="*/ 21 w 67"/>
                  <a:gd name="T69" fmla="*/ 10 h 24"/>
                  <a:gd name="T70" fmla="*/ 21 w 67"/>
                  <a:gd name="T71" fmla="*/ 10 h 24"/>
                  <a:gd name="T72" fmla="*/ 17 w 67"/>
                  <a:gd name="T73" fmla="*/ 2 h 24"/>
                  <a:gd name="T74" fmla="*/ 17 w 67"/>
                  <a:gd name="T75" fmla="*/ 2 h 24"/>
                  <a:gd name="T76" fmla="*/ 10 w 67"/>
                  <a:gd name="T7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" h="24">
                    <a:moveTo>
                      <a:pt x="10" y="0"/>
                    </a:moveTo>
                    <a:cubicBezTo>
                      <a:pt x="7" y="0"/>
                      <a:pt x="4" y="1"/>
                      <a:pt x="0" y="3"/>
                    </a:cubicBezTo>
                    <a:cubicBezTo>
                      <a:pt x="2" y="6"/>
                      <a:pt x="4" y="10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3" y="17"/>
                      <a:pt x="20" y="21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30" y="24"/>
                      <a:pt x="32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40" y="22"/>
                      <a:pt x="40" y="16"/>
                      <a:pt x="41" y="12"/>
                    </a:cubicBezTo>
                    <a:cubicBezTo>
                      <a:pt x="48" y="14"/>
                      <a:pt x="42" y="20"/>
                      <a:pt x="46" y="23"/>
                    </a:cubicBezTo>
                    <a:cubicBezTo>
                      <a:pt x="48" y="18"/>
                      <a:pt x="51" y="17"/>
                      <a:pt x="55" y="17"/>
                    </a:cubicBezTo>
                    <a:cubicBezTo>
                      <a:pt x="55" y="17"/>
                      <a:pt x="56" y="17"/>
                      <a:pt x="57" y="17"/>
                    </a:cubicBezTo>
                    <a:cubicBezTo>
                      <a:pt x="57" y="17"/>
                      <a:pt x="58" y="17"/>
                      <a:pt x="59" y="17"/>
                    </a:cubicBezTo>
                    <a:cubicBezTo>
                      <a:pt x="62" y="17"/>
                      <a:pt x="65" y="17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58" y="11"/>
                      <a:pt x="49" y="9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7" y="12"/>
                      <a:pt x="34" y="13"/>
                      <a:pt x="31" y="13"/>
                    </a:cubicBezTo>
                    <a:cubicBezTo>
                      <a:pt x="28" y="13"/>
                      <a:pt x="25" y="12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19" y="12"/>
                      <a:pt x="18" y="15"/>
                      <a:pt x="16" y="15"/>
                    </a:cubicBezTo>
                    <a:cubicBezTo>
                      <a:pt x="15" y="15"/>
                      <a:pt x="15" y="15"/>
                      <a:pt x="14" y="15"/>
                    </a:cubicBezTo>
                    <a:cubicBezTo>
                      <a:pt x="13" y="15"/>
                      <a:pt x="12" y="12"/>
                      <a:pt x="13" y="12"/>
                    </a:cubicBezTo>
                    <a:cubicBezTo>
                      <a:pt x="14" y="11"/>
                      <a:pt x="16" y="10"/>
                      <a:pt x="18" y="10"/>
                    </a:cubicBezTo>
                    <a:cubicBezTo>
                      <a:pt x="19" y="10"/>
                      <a:pt x="20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4" y="6"/>
                      <a:pt x="21" y="4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1"/>
                      <a:pt x="12" y="0"/>
                      <a:pt x="10" y="0"/>
                    </a:cubicBezTo>
                  </a:path>
                </a:pathLst>
              </a:custGeom>
              <a:solidFill>
                <a:srgbClr val="6027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0" name="Freeform 3000"/>
              <p:cNvSpPr/>
              <p:nvPr/>
            </p:nvSpPr>
            <p:spPr bwMode="auto">
              <a:xfrm>
                <a:off x="5756275" y="6061076"/>
                <a:ext cx="79375" cy="68263"/>
              </a:xfrm>
              <a:custGeom>
                <a:avLst/>
                <a:gdLst>
                  <a:gd name="T0" fmla="*/ 25 w 40"/>
                  <a:gd name="T1" fmla="*/ 0 h 34"/>
                  <a:gd name="T2" fmla="*/ 25 w 40"/>
                  <a:gd name="T3" fmla="*/ 0 h 34"/>
                  <a:gd name="T4" fmla="*/ 14 w 40"/>
                  <a:gd name="T5" fmla="*/ 9 h 34"/>
                  <a:gd name="T6" fmla="*/ 7 w 40"/>
                  <a:gd name="T7" fmla="*/ 3 h 34"/>
                  <a:gd name="T8" fmla="*/ 7 w 40"/>
                  <a:gd name="T9" fmla="*/ 3 h 34"/>
                  <a:gd name="T10" fmla="*/ 4 w 40"/>
                  <a:gd name="T11" fmla="*/ 10 h 34"/>
                  <a:gd name="T12" fmla="*/ 16 w 40"/>
                  <a:gd name="T13" fmla="*/ 18 h 34"/>
                  <a:gd name="T14" fmla="*/ 21 w 40"/>
                  <a:gd name="T15" fmla="*/ 16 h 34"/>
                  <a:gd name="T16" fmla="*/ 21 w 40"/>
                  <a:gd name="T17" fmla="*/ 16 h 34"/>
                  <a:gd name="T18" fmla="*/ 23 w 40"/>
                  <a:gd name="T19" fmla="*/ 16 h 34"/>
                  <a:gd name="T20" fmla="*/ 29 w 40"/>
                  <a:gd name="T21" fmla="*/ 22 h 34"/>
                  <a:gd name="T22" fmla="*/ 29 w 40"/>
                  <a:gd name="T23" fmla="*/ 22 h 34"/>
                  <a:gd name="T24" fmla="*/ 33 w 40"/>
                  <a:gd name="T25" fmla="*/ 31 h 34"/>
                  <a:gd name="T26" fmla="*/ 33 w 40"/>
                  <a:gd name="T27" fmla="*/ 31 h 34"/>
                  <a:gd name="T28" fmla="*/ 37 w 40"/>
                  <a:gd name="T29" fmla="*/ 34 h 34"/>
                  <a:gd name="T30" fmla="*/ 37 w 40"/>
                  <a:gd name="T31" fmla="*/ 34 h 34"/>
                  <a:gd name="T32" fmla="*/ 37 w 40"/>
                  <a:gd name="T33" fmla="*/ 34 h 34"/>
                  <a:gd name="T34" fmla="*/ 38 w 40"/>
                  <a:gd name="T35" fmla="*/ 34 h 34"/>
                  <a:gd name="T36" fmla="*/ 38 w 40"/>
                  <a:gd name="T37" fmla="*/ 34 h 34"/>
                  <a:gd name="T38" fmla="*/ 38 w 40"/>
                  <a:gd name="T39" fmla="*/ 34 h 34"/>
                  <a:gd name="T40" fmla="*/ 40 w 40"/>
                  <a:gd name="T41" fmla="*/ 26 h 34"/>
                  <a:gd name="T42" fmla="*/ 40 w 40"/>
                  <a:gd name="T43" fmla="*/ 26 h 34"/>
                  <a:gd name="T44" fmla="*/ 24 w 40"/>
                  <a:gd name="T45" fmla="*/ 8 h 34"/>
                  <a:gd name="T46" fmla="*/ 28 w 40"/>
                  <a:gd name="T47" fmla="*/ 5 h 34"/>
                  <a:gd name="T48" fmla="*/ 28 w 40"/>
                  <a:gd name="T49" fmla="*/ 5 h 34"/>
                  <a:gd name="T50" fmla="*/ 28 w 40"/>
                  <a:gd name="T51" fmla="*/ 5 h 34"/>
                  <a:gd name="T52" fmla="*/ 25 w 40"/>
                  <a:gd name="T5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34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2" y="3"/>
                      <a:pt x="19" y="9"/>
                      <a:pt x="14" y="9"/>
                    </a:cubicBezTo>
                    <a:cubicBezTo>
                      <a:pt x="12" y="9"/>
                      <a:pt x="10" y="7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6"/>
                      <a:pt x="0" y="7"/>
                      <a:pt x="4" y="10"/>
                    </a:cubicBezTo>
                    <a:cubicBezTo>
                      <a:pt x="7" y="13"/>
                      <a:pt x="11" y="18"/>
                      <a:pt x="16" y="18"/>
                    </a:cubicBezTo>
                    <a:cubicBezTo>
                      <a:pt x="17" y="18"/>
                      <a:pt x="19" y="17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6"/>
                      <a:pt x="22" y="16"/>
                      <a:pt x="23" y="16"/>
                    </a:cubicBezTo>
                    <a:cubicBezTo>
                      <a:pt x="27" y="16"/>
                      <a:pt x="29" y="18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7" y="27"/>
                      <a:pt x="30" y="29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5" y="32"/>
                      <a:pt x="36" y="33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8" y="31"/>
                      <a:pt x="39" y="28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4" y="20"/>
                      <a:pt x="29" y="15"/>
                      <a:pt x="24" y="8"/>
                    </a:cubicBezTo>
                    <a:cubicBezTo>
                      <a:pt x="23" y="7"/>
                      <a:pt x="26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3"/>
                      <a:pt x="27" y="1"/>
                      <a:pt x="25" y="0"/>
                    </a:cubicBezTo>
                  </a:path>
                </a:pathLst>
              </a:custGeom>
              <a:solidFill>
                <a:srgbClr val="9E3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1" name="Freeform 3001"/>
              <p:cNvSpPr/>
              <p:nvPr/>
            </p:nvSpPr>
            <p:spPr bwMode="auto">
              <a:xfrm>
                <a:off x="5711825" y="6092826"/>
                <a:ext cx="46037" cy="36513"/>
              </a:xfrm>
              <a:custGeom>
                <a:avLst/>
                <a:gdLst>
                  <a:gd name="T0" fmla="*/ 20 w 23"/>
                  <a:gd name="T1" fmla="*/ 0 h 18"/>
                  <a:gd name="T2" fmla="*/ 18 w 23"/>
                  <a:gd name="T3" fmla="*/ 0 h 18"/>
                  <a:gd name="T4" fmla="*/ 17 w 23"/>
                  <a:gd name="T5" fmla="*/ 0 h 18"/>
                  <a:gd name="T6" fmla="*/ 17 w 23"/>
                  <a:gd name="T7" fmla="*/ 0 h 18"/>
                  <a:gd name="T8" fmla="*/ 15 w 23"/>
                  <a:gd name="T9" fmla="*/ 0 h 18"/>
                  <a:gd name="T10" fmla="*/ 13 w 23"/>
                  <a:gd name="T11" fmla="*/ 4 h 18"/>
                  <a:gd name="T12" fmla="*/ 5 w 23"/>
                  <a:gd name="T13" fmla="*/ 12 h 18"/>
                  <a:gd name="T14" fmla="*/ 3 w 23"/>
                  <a:gd name="T15" fmla="*/ 12 h 18"/>
                  <a:gd name="T16" fmla="*/ 2 w 23"/>
                  <a:gd name="T17" fmla="*/ 12 h 18"/>
                  <a:gd name="T18" fmla="*/ 3 w 23"/>
                  <a:gd name="T19" fmla="*/ 15 h 18"/>
                  <a:gd name="T20" fmla="*/ 3 w 23"/>
                  <a:gd name="T21" fmla="*/ 15 h 18"/>
                  <a:gd name="T22" fmla="*/ 8 w 23"/>
                  <a:gd name="T23" fmla="*/ 18 h 18"/>
                  <a:gd name="T24" fmla="*/ 8 w 23"/>
                  <a:gd name="T25" fmla="*/ 18 h 18"/>
                  <a:gd name="T26" fmla="*/ 20 w 23"/>
                  <a:gd name="T27" fmla="*/ 7 h 18"/>
                  <a:gd name="T28" fmla="*/ 22 w 23"/>
                  <a:gd name="T29" fmla="*/ 2 h 18"/>
                  <a:gd name="T30" fmla="*/ 20 w 23"/>
                  <a:gd name="T3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18">
                    <a:moveTo>
                      <a:pt x="20" y="0"/>
                    </a:move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3" y="0"/>
                      <a:pt x="13" y="1"/>
                      <a:pt x="13" y="4"/>
                    </a:cubicBezTo>
                    <a:cubicBezTo>
                      <a:pt x="13" y="10"/>
                      <a:pt x="10" y="12"/>
                      <a:pt x="5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2" y="12"/>
                    </a:cubicBezTo>
                    <a:cubicBezTo>
                      <a:pt x="0" y="12"/>
                      <a:pt x="3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6"/>
                      <a:pt x="6" y="17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4" y="17"/>
                      <a:pt x="15" y="10"/>
                      <a:pt x="20" y="7"/>
                    </a:cubicBezTo>
                    <a:cubicBezTo>
                      <a:pt x="22" y="6"/>
                      <a:pt x="23" y="4"/>
                      <a:pt x="22" y="2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solidFill>
                <a:srgbClr val="9B3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2" name="Freeform 3002"/>
              <p:cNvSpPr>
                <a:spLocks noEditPoints="1"/>
              </p:cNvSpPr>
              <p:nvPr/>
            </p:nvSpPr>
            <p:spPr bwMode="auto">
              <a:xfrm>
                <a:off x="5786438" y="6116638"/>
                <a:ext cx="42862" cy="25400"/>
              </a:xfrm>
              <a:custGeom>
                <a:avLst/>
                <a:gdLst>
                  <a:gd name="T0" fmla="*/ 4 w 22"/>
                  <a:gd name="T1" fmla="*/ 9 h 12"/>
                  <a:gd name="T2" fmla="*/ 4 w 22"/>
                  <a:gd name="T3" fmla="*/ 9 h 12"/>
                  <a:gd name="T4" fmla="*/ 4 w 22"/>
                  <a:gd name="T5" fmla="*/ 9 h 12"/>
                  <a:gd name="T6" fmla="*/ 4 w 22"/>
                  <a:gd name="T7" fmla="*/ 9 h 12"/>
                  <a:gd name="T8" fmla="*/ 4 w 22"/>
                  <a:gd name="T9" fmla="*/ 9 h 12"/>
                  <a:gd name="T10" fmla="*/ 3 w 22"/>
                  <a:gd name="T11" fmla="*/ 0 h 12"/>
                  <a:gd name="T12" fmla="*/ 0 w 22"/>
                  <a:gd name="T13" fmla="*/ 1 h 12"/>
                  <a:gd name="T14" fmla="*/ 0 w 22"/>
                  <a:gd name="T15" fmla="*/ 1 h 12"/>
                  <a:gd name="T16" fmla="*/ 4 w 22"/>
                  <a:gd name="T17" fmla="*/ 9 h 12"/>
                  <a:gd name="T18" fmla="*/ 4 w 22"/>
                  <a:gd name="T19" fmla="*/ 9 h 12"/>
                  <a:gd name="T20" fmla="*/ 4 w 22"/>
                  <a:gd name="T21" fmla="*/ 9 h 12"/>
                  <a:gd name="T22" fmla="*/ 14 w 22"/>
                  <a:gd name="T23" fmla="*/ 12 h 12"/>
                  <a:gd name="T24" fmla="*/ 22 w 22"/>
                  <a:gd name="T25" fmla="*/ 6 h 12"/>
                  <a:gd name="T26" fmla="*/ 22 w 22"/>
                  <a:gd name="T27" fmla="*/ 6 h 12"/>
                  <a:gd name="T28" fmla="*/ 18 w 22"/>
                  <a:gd name="T29" fmla="*/ 3 h 12"/>
                  <a:gd name="T30" fmla="*/ 18 w 22"/>
                  <a:gd name="T31" fmla="*/ 3 h 12"/>
                  <a:gd name="T32" fmla="*/ 16 w 22"/>
                  <a:gd name="T33" fmla="*/ 3 h 12"/>
                  <a:gd name="T34" fmla="*/ 9 w 22"/>
                  <a:gd name="T35" fmla="*/ 2 h 12"/>
                  <a:gd name="T36" fmla="*/ 3 w 22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2">
                    <a:moveTo>
                      <a:pt x="4" y="9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3"/>
                      <a:pt x="7" y="5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11"/>
                      <a:pt x="11" y="12"/>
                      <a:pt x="14" y="12"/>
                    </a:cubicBezTo>
                    <a:cubicBezTo>
                      <a:pt x="17" y="12"/>
                      <a:pt x="20" y="11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5"/>
                      <a:pt x="20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4" y="3"/>
                      <a:pt x="11" y="2"/>
                      <a:pt x="9" y="2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6E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3" name="Freeform 3003"/>
              <p:cNvSpPr/>
              <p:nvPr/>
            </p:nvSpPr>
            <p:spPr bwMode="auto">
              <a:xfrm>
                <a:off x="5734050" y="6121401"/>
                <a:ext cx="30162" cy="23813"/>
              </a:xfrm>
              <a:custGeom>
                <a:avLst/>
                <a:gdLst>
                  <a:gd name="T0" fmla="*/ 9 w 15"/>
                  <a:gd name="T1" fmla="*/ 0 h 12"/>
                  <a:gd name="T2" fmla="*/ 14 w 15"/>
                  <a:gd name="T3" fmla="*/ 12 h 12"/>
                  <a:gd name="T4" fmla="*/ 14 w 15"/>
                  <a:gd name="T5" fmla="*/ 12 h 12"/>
                  <a:gd name="T6" fmla="*/ 14 w 15"/>
                  <a:gd name="T7" fmla="*/ 11 h 12"/>
                  <a:gd name="T8" fmla="*/ 15 w 15"/>
                  <a:gd name="T9" fmla="*/ 10 h 12"/>
                  <a:gd name="T10" fmla="*/ 9 w 15"/>
                  <a:gd name="T11" fmla="*/ 0 h 12"/>
                  <a:gd name="T12" fmla="*/ 9 w 1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9" y="0"/>
                    </a:moveTo>
                    <a:cubicBezTo>
                      <a:pt x="0" y="8"/>
                      <a:pt x="6" y="10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7"/>
                      <a:pt x="11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A4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4" name="Freeform 3004"/>
              <p:cNvSpPr/>
              <p:nvPr/>
            </p:nvSpPr>
            <p:spPr bwMode="auto">
              <a:xfrm>
                <a:off x="5795963" y="6092826"/>
                <a:ext cx="17462" cy="14288"/>
              </a:xfrm>
              <a:custGeom>
                <a:avLst/>
                <a:gdLst>
                  <a:gd name="T0" fmla="*/ 3 w 9"/>
                  <a:gd name="T1" fmla="*/ 0 h 7"/>
                  <a:gd name="T2" fmla="*/ 1 w 9"/>
                  <a:gd name="T3" fmla="*/ 0 h 7"/>
                  <a:gd name="T4" fmla="*/ 1 w 9"/>
                  <a:gd name="T5" fmla="*/ 0 h 7"/>
                  <a:gd name="T6" fmla="*/ 4 w 9"/>
                  <a:gd name="T7" fmla="*/ 7 h 7"/>
                  <a:gd name="T8" fmla="*/ 9 w 9"/>
                  <a:gd name="T9" fmla="*/ 6 h 7"/>
                  <a:gd name="T10" fmla="*/ 9 w 9"/>
                  <a:gd name="T11" fmla="*/ 6 h 7"/>
                  <a:gd name="T12" fmla="*/ 3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6" y="7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2"/>
                      <a:pt x="7" y="0"/>
                      <a:pt x="3" y="0"/>
                    </a:cubicBezTo>
                  </a:path>
                </a:pathLst>
              </a:custGeom>
              <a:solidFill>
                <a:srgbClr val="A7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5" name="Freeform 3005"/>
              <p:cNvSpPr/>
              <p:nvPr/>
            </p:nvSpPr>
            <p:spPr bwMode="auto">
              <a:xfrm>
                <a:off x="5753100" y="6161088"/>
                <a:ext cx="19050" cy="19050"/>
              </a:xfrm>
              <a:custGeom>
                <a:avLst/>
                <a:gdLst>
                  <a:gd name="T0" fmla="*/ 4 w 9"/>
                  <a:gd name="T1" fmla="*/ 0 h 9"/>
                  <a:gd name="T2" fmla="*/ 0 w 9"/>
                  <a:gd name="T3" fmla="*/ 1 h 9"/>
                  <a:gd name="T4" fmla="*/ 6 w 9"/>
                  <a:gd name="T5" fmla="*/ 9 h 9"/>
                  <a:gd name="T6" fmla="*/ 5 w 9"/>
                  <a:gd name="T7" fmla="*/ 0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1" y="4"/>
                      <a:pt x="3" y="7"/>
                      <a:pt x="6" y="9"/>
                    </a:cubicBezTo>
                    <a:cubicBezTo>
                      <a:pt x="9" y="5"/>
                      <a:pt x="9" y="2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93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6" name="Freeform 3006"/>
              <p:cNvSpPr>
                <a:spLocks noEditPoints="1"/>
              </p:cNvSpPr>
              <p:nvPr/>
            </p:nvSpPr>
            <p:spPr bwMode="auto">
              <a:xfrm>
                <a:off x="5722938" y="6146801"/>
                <a:ext cx="20637" cy="7938"/>
              </a:xfrm>
              <a:custGeom>
                <a:avLst/>
                <a:gdLst>
                  <a:gd name="T0" fmla="*/ 10 w 10"/>
                  <a:gd name="T1" fmla="*/ 3 h 4"/>
                  <a:gd name="T2" fmla="*/ 10 w 10"/>
                  <a:gd name="T3" fmla="*/ 3 h 4"/>
                  <a:gd name="T4" fmla="*/ 10 w 10"/>
                  <a:gd name="T5" fmla="*/ 3 h 4"/>
                  <a:gd name="T6" fmla="*/ 10 w 10"/>
                  <a:gd name="T7" fmla="*/ 3 h 4"/>
                  <a:gd name="T8" fmla="*/ 4 w 10"/>
                  <a:gd name="T9" fmla="*/ 0 h 4"/>
                  <a:gd name="T10" fmla="*/ 0 w 10"/>
                  <a:gd name="T11" fmla="*/ 2 h 4"/>
                  <a:gd name="T12" fmla="*/ 5 w 10"/>
                  <a:gd name="T13" fmla="*/ 4 h 4"/>
                  <a:gd name="T14" fmla="*/ 10 w 10"/>
                  <a:gd name="T15" fmla="*/ 3 h 4"/>
                  <a:gd name="T16" fmla="*/ 4 w 10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"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moveTo>
                      <a:pt x="4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2" y="4"/>
                      <a:pt x="4" y="4"/>
                      <a:pt x="5" y="4"/>
                    </a:cubicBezTo>
                    <a:cubicBezTo>
                      <a:pt x="7" y="4"/>
                      <a:pt x="8" y="4"/>
                      <a:pt x="10" y="3"/>
                    </a:cubicBezTo>
                    <a:cubicBezTo>
                      <a:pt x="8" y="2"/>
                      <a:pt x="6" y="0"/>
                      <a:pt x="4" y="0"/>
                    </a:cubicBezTo>
                  </a:path>
                </a:pathLst>
              </a:custGeom>
              <a:solidFill>
                <a:srgbClr val="913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7" name="Freeform 3007"/>
              <p:cNvSpPr/>
              <p:nvPr/>
            </p:nvSpPr>
            <p:spPr bwMode="auto">
              <a:xfrm>
                <a:off x="5337175" y="5786438"/>
                <a:ext cx="25400" cy="14288"/>
              </a:xfrm>
              <a:custGeom>
                <a:avLst/>
                <a:gdLst>
                  <a:gd name="T0" fmla="*/ 13 w 13"/>
                  <a:gd name="T1" fmla="*/ 0 h 7"/>
                  <a:gd name="T2" fmla="*/ 0 w 13"/>
                  <a:gd name="T3" fmla="*/ 7 h 7"/>
                  <a:gd name="T4" fmla="*/ 13 w 13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7">
                    <a:moveTo>
                      <a:pt x="13" y="0"/>
                    </a:moveTo>
                    <a:cubicBezTo>
                      <a:pt x="5" y="2"/>
                      <a:pt x="5" y="2"/>
                      <a:pt x="0" y="7"/>
                    </a:cubicBezTo>
                    <a:cubicBezTo>
                      <a:pt x="9" y="6"/>
                      <a:pt x="9" y="6"/>
                      <a:pt x="13" y="0"/>
                    </a:cubicBezTo>
                  </a:path>
                </a:pathLst>
              </a:custGeom>
              <a:solidFill>
                <a:srgbClr val="BF6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8" name="Freeform 3008"/>
              <p:cNvSpPr/>
              <p:nvPr/>
            </p:nvSpPr>
            <p:spPr bwMode="auto">
              <a:xfrm>
                <a:off x="5376863" y="5829301"/>
                <a:ext cx="11112" cy="9525"/>
              </a:xfrm>
              <a:custGeom>
                <a:avLst/>
                <a:gdLst>
                  <a:gd name="T0" fmla="*/ 5 w 6"/>
                  <a:gd name="T1" fmla="*/ 0 h 5"/>
                  <a:gd name="T2" fmla="*/ 0 w 6"/>
                  <a:gd name="T3" fmla="*/ 2 h 5"/>
                  <a:gd name="T4" fmla="*/ 1 w 6"/>
                  <a:gd name="T5" fmla="*/ 5 h 5"/>
                  <a:gd name="T6" fmla="*/ 6 w 6"/>
                  <a:gd name="T7" fmla="*/ 4 h 5"/>
                  <a:gd name="T8" fmla="*/ 5 w 6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1" y="5"/>
                      <a:pt x="1" y="5"/>
                    </a:cubicBezTo>
                    <a:cubicBezTo>
                      <a:pt x="3" y="5"/>
                      <a:pt x="4" y="5"/>
                      <a:pt x="6" y="4"/>
                    </a:cubicBezTo>
                    <a:cubicBezTo>
                      <a:pt x="6" y="4"/>
                      <a:pt x="5" y="2"/>
                      <a:pt x="5" y="0"/>
                    </a:cubicBezTo>
                  </a:path>
                </a:pathLst>
              </a:custGeom>
              <a:solidFill>
                <a:srgbClr val="A83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9" name="Freeform 3009"/>
              <p:cNvSpPr/>
              <p:nvPr/>
            </p:nvSpPr>
            <p:spPr bwMode="auto">
              <a:xfrm>
                <a:off x="5951538" y="6121401"/>
                <a:ext cx="103187" cy="76200"/>
              </a:xfrm>
              <a:custGeom>
                <a:avLst/>
                <a:gdLst>
                  <a:gd name="T0" fmla="*/ 19 w 51"/>
                  <a:gd name="T1" fmla="*/ 0 h 38"/>
                  <a:gd name="T2" fmla="*/ 9 w 51"/>
                  <a:gd name="T3" fmla="*/ 15 h 38"/>
                  <a:gd name="T4" fmla="*/ 9 w 51"/>
                  <a:gd name="T5" fmla="*/ 15 h 38"/>
                  <a:gd name="T6" fmla="*/ 9 w 51"/>
                  <a:gd name="T7" fmla="*/ 15 h 38"/>
                  <a:gd name="T8" fmla="*/ 2 w 51"/>
                  <a:gd name="T9" fmla="*/ 21 h 38"/>
                  <a:gd name="T10" fmla="*/ 2 w 51"/>
                  <a:gd name="T11" fmla="*/ 21 h 38"/>
                  <a:gd name="T12" fmla="*/ 2 w 51"/>
                  <a:gd name="T13" fmla="*/ 21 h 38"/>
                  <a:gd name="T14" fmla="*/ 8 w 51"/>
                  <a:gd name="T15" fmla="*/ 23 h 38"/>
                  <a:gd name="T16" fmla="*/ 12 w 51"/>
                  <a:gd name="T17" fmla="*/ 26 h 38"/>
                  <a:gd name="T18" fmla="*/ 7 w 51"/>
                  <a:gd name="T19" fmla="*/ 27 h 38"/>
                  <a:gd name="T20" fmla="*/ 7 w 51"/>
                  <a:gd name="T21" fmla="*/ 27 h 38"/>
                  <a:gd name="T22" fmla="*/ 7 w 51"/>
                  <a:gd name="T23" fmla="*/ 27 h 38"/>
                  <a:gd name="T24" fmla="*/ 9 w 51"/>
                  <a:gd name="T25" fmla="*/ 29 h 38"/>
                  <a:gd name="T26" fmla="*/ 9 w 51"/>
                  <a:gd name="T27" fmla="*/ 29 h 38"/>
                  <a:gd name="T28" fmla="*/ 12 w 51"/>
                  <a:gd name="T29" fmla="*/ 30 h 38"/>
                  <a:gd name="T30" fmla="*/ 15 w 51"/>
                  <a:gd name="T31" fmla="*/ 30 h 38"/>
                  <a:gd name="T32" fmla="*/ 18 w 51"/>
                  <a:gd name="T33" fmla="*/ 29 h 38"/>
                  <a:gd name="T34" fmla="*/ 19 w 51"/>
                  <a:gd name="T35" fmla="*/ 29 h 38"/>
                  <a:gd name="T36" fmla="*/ 19 w 51"/>
                  <a:gd name="T37" fmla="*/ 29 h 38"/>
                  <a:gd name="T38" fmla="*/ 42 w 51"/>
                  <a:gd name="T39" fmla="*/ 38 h 38"/>
                  <a:gd name="T40" fmla="*/ 42 w 51"/>
                  <a:gd name="T41" fmla="*/ 38 h 38"/>
                  <a:gd name="T42" fmla="*/ 42 w 51"/>
                  <a:gd name="T43" fmla="*/ 38 h 38"/>
                  <a:gd name="T44" fmla="*/ 43 w 51"/>
                  <a:gd name="T45" fmla="*/ 38 h 38"/>
                  <a:gd name="T46" fmla="*/ 51 w 51"/>
                  <a:gd name="T47" fmla="*/ 29 h 38"/>
                  <a:gd name="T48" fmla="*/ 51 w 51"/>
                  <a:gd name="T49" fmla="*/ 29 h 38"/>
                  <a:gd name="T50" fmla="*/ 51 w 51"/>
                  <a:gd name="T51" fmla="*/ 29 h 38"/>
                  <a:gd name="T52" fmla="*/ 41 w 51"/>
                  <a:gd name="T53" fmla="*/ 25 h 38"/>
                  <a:gd name="T54" fmla="*/ 41 w 51"/>
                  <a:gd name="T55" fmla="*/ 25 h 38"/>
                  <a:gd name="T56" fmla="*/ 28 w 51"/>
                  <a:gd name="T57" fmla="*/ 15 h 38"/>
                  <a:gd name="T58" fmla="*/ 26 w 51"/>
                  <a:gd name="T59" fmla="*/ 14 h 38"/>
                  <a:gd name="T60" fmla="*/ 23 w 51"/>
                  <a:gd name="T61" fmla="*/ 14 h 38"/>
                  <a:gd name="T62" fmla="*/ 20 w 51"/>
                  <a:gd name="T63" fmla="*/ 15 h 38"/>
                  <a:gd name="T64" fmla="*/ 21 w 51"/>
                  <a:gd name="T65" fmla="*/ 8 h 38"/>
                  <a:gd name="T66" fmla="*/ 21 w 51"/>
                  <a:gd name="T67" fmla="*/ 8 h 38"/>
                  <a:gd name="T68" fmla="*/ 21 w 51"/>
                  <a:gd name="T69" fmla="*/ 8 h 38"/>
                  <a:gd name="T70" fmla="*/ 21 w 51"/>
                  <a:gd name="T71" fmla="*/ 8 h 38"/>
                  <a:gd name="T72" fmla="*/ 19 w 51"/>
                  <a:gd name="T73" fmla="*/ 0 h 38"/>
                  <a:gd name="T74" fmla="*/ 19 w 51"/>
                  <a:gd name="T7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1" h="38">
                    <a:moveTo>
                      <a:pt x="19" y="0"/>
                    </a:moveTo>
                    <a:cubicBezTo>
                      <a:pt x="16" y="5"/>
                      <a:pt x="12" y="10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8"/>
                      <a:pt x="0" y="14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" y="22"/>
                      <a:pt x="6" y="22"/>
                      <a:pt x="8" y="23"/>
                    </a:cubicBezTo>
                    <a:cubicBezTo>
                      <a:pt x="10" y="23"/>
                      <a:pt x="12" y="24"/>
                      <a:pt x="12" y="26"/>
                    </a:cubicBezTo>
                    <a:cubicBezTo>
                      <a:pt x="11" y="27"/>
                      <a:pt x="9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8" y="28"/>
                      <a:pt x="9" y="28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30"/>
                      <a:pt x="11" y="30"/>
                      <a:pt x="12" y="30"/>
                    </a:cubicBezTo>
                    <a:cubicBezTo>
                      <a:pt x="13" y="30"/>
                      <a:pt x="14" y="30"/>
                      <a:pt x="15" y="30"/>
                    </a:cubicBezTo>
                    <a:cubicBezTo>
                      <a:pt x="16" y="29"/>
                      <a:pt x="17" y="29"/>
                      <a:pt x="18" y="29"/>
                    </a:cubicBezTo>
                    <a:cubicBezTo>
                      <a:pt x="18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5" y="35"/>
                      <a:pt x="33" y="37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3" y="38"/>
                      <a:pt x="43" y="38"/>
                    </a:cubicBezTo>
                    <a:cubicBezTo>
                      <a:pt x="49" y="38"/>
                      <a:pt x="48" y="31"/>
                      <a:pt x="51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48" y="27"/>
                      <a:pt x="44" y="26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36" y="23"/>
                      <a:pt x="26" y="27"/>
                      <a:pt x="28" y="15"/>
                    </a:cubicBezTo>
                    <a:cubicBezTo>
                      <a:pt x="28" y="14"/>
                      <a:pt x="27" y="14"/>
                      <a:pt x="26" y="14"/>
                    </a:cubicBezTo>
                    <a:cubicBezTo>
                      <a:pt x="25" y="14"/>
                      <a:pt x="24" y="14"/>
                      <a:pt x="23" y="14"/>
                    </a:cubicBezTo>
                    <a:cubicBezTo>
                      <a:pt x="22" y="15"/>
                      <a:pt x="21" y="15"/>
                      <a:pt x="20" y="15"/>
                    </a:cubicBezTo>
                    <a:cubicBezTo>
                      <a:pt x="18" y="15"/>
                      <a:pt x="17" y="14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5"/>
                      <a:pt x="22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832F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0" name="Freeform 3010"/>
              <p:cNvSpPr/>
              <p:nvPr/>
            </p:nvSpPr>
            <p:spPr bwMode="auto">
              <a:xfrm>
                <a:off x="5832475" y="6096001"/>
                <a:ext cx="85725" cy="57150"/>
              </a:xfrm>
              <a:custGeom>
                <a:avLst/>
                <a:gdLst>
                  <a:gd name="T0" fmla="*/ 21 w 43"/>
                  <a:gd name="T1" fmla="*/ 0 h 29"/>
                  <a:gd name="T2" fmla="*/ 17 w 43"/>
                  <a:gd name="T3" fmla="*/ 7 h 29"/>
                  <a:gd name="T4" fmla="*/ 12 w 43"/>
                  <a:gd name="T5" fmla="*/ 12 h 29"/>
                  <a:gd name="T6" fmla="*/ 8 w 43"/>
                  <a:gd name="T7" fmla="*/ 8 h 29"/>
                  <a:gd name="T8" fmla="*/ 6 w 43"/>
                  <a:gd name="T9" fmla="*/ 4 h 29"/>
                  <a:gd name="T10" fmla="*/ 2 w 43"/>
                  <a:gd name="T11" fmla="*/ 9 h 29"/>
                  <a:gd name="T12" fmla="*/ 2 w 43"/>
                  <a:gd name="T13" fmla="*/ 9 h 29"/>
                  <a:gd name="T14" fmla="*/ 2 w 43"/>
                  <a:gd name="T15" fmla="*/ 9 h 29"/>
                  <a:gd name="T16" fmla="*/ 0 w 43"/>
                  <a:gd name="T17" fmla="*/ 17 h 29"/>
                  <a:gd name="T18" fmla="*/ 0 w 43"/>
                  <a:gd name="T19" fmla="*/ 17 h 29"/>
                  <a:gd name="T20" fmla="*/ 27 w 43"/>
                  <a:gd name="T21" fmla="*/ 23 h 29"/>
                  <a:gd name="T22" fmla="*/ 27 w 43"/>
                  <a:gd name="T23" fmla="*/ 23 h 29"/>
                  <a:gd name="T24" fmla="*/ 36 w 43"/>
                  <a:gd name="T25" fmla="*/ 29 h 29"/>
                  <a:gd name="T26" fmla="*/ 36 w 43"/>
                  <a:gd name="T27" fmla="*/ 29 h 29"/>
                  <a:gd name="T28" fmla="*/ 40 w 43"/>
                  <a:gd name="T29" fmla="*/ 28 h 29"/>
                  <a:gd name="T30" fmla="*/ 40 w 43"/>
                  <a:gd name="T31" fmla="*/ 28 h 29"/>
                  <a:gd name="T32" fmla="*/ 40 w 43"/>
                  <a:gd name="T33" fmla="*/ 28 h 29"/>
                  <a:gd name="T34" fmla="*/ 43 w 43"/>
                  <a:gd name="T35" fmla="*/ 24 h 29"/>
                  <a:gd name="T36" fmla="*/ 43 w 43"/>
                  <a:gd name="T37" fmla="*/ 24 h 29"/>
                  <a:gd name="T38" fmla="*/ 43 w 43"/>
                  <a:gd name="T39" fmla="*/ 24 h 29"/>
                  <a:gd name="T40" fmla="*/ 23 w 43"/>
                  <a:gd name="T41" fmla="*/ 1 h 29"/>
                  <a:gd name="T42" fmla="*/ 23 w 43"/>
                  <a:gd name="T43" fmla="*/ 1 h 29"/>
                  <a:gd name="T44" fmla="*/ 21 w 43"/>
                  <a:gd name="T45" fmla="*/ 0 h 29"/>
                  <a:gd name="T46" fmla="*/ 21 w 43"/>
                  <a:gd name="T4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29">
                    <a:moveTo>
                      <a:pt x="21" y="0"/>
                    </a:moveTo>
                    <a:cubicBezTo>
                      <a:pt x="17" y="1"/>
                      <a:pt x="19" y="5"/>
                      <a:pt x="17" y="7"/>
                    </a:cubicBezTo>
                    <a:cubicBezTo>
                      <a:pt x="16" y="8"/>
                      <a:pt x="14" y="12"/>
                      <a:pt x="12" y="12"/>
                    </a:cubicBezTo>
                    <a:cubicBezTo>
                      <a:pt x="11" y="12"/>
                      <a:pt x="10" y="11"/>
                      <a:pt x="8" y="8"/>
                    </a:cubicBezTo>
                    <a:cubicBezTo>
                      <a:pt x="7" y="5"/>
                      <a:pt x="6" y="4"/>
                      <a:pt x="6" y="4"/>
                    </a:cubicBezTo>
                    <a:cubicBezTo>
                      <a:pt x="4" y="4"/>
                      <a:pt x="3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1"/>
                      <a:pt x="0" y="14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9" y="19"/>
                      <a:pt x="18" y="21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9" y="27"/>
                      <a:pt x="33" y="27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9"/>
                      <a:pt x="39" y="29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7"/>
                      <a:pt x="42" y="26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31" y="21"/>
                      <a:pt x="26" y="12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913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1" name="Freeform 3011"/>
              <p:cNvSpPr/>
              <p:nvPr/>
            </p:nvSpPr>
            <p:spPr bwMode="auto">
              <a:xfrm>
                <a:off x="5911850" y="6142038"/>
                <a:ext cx="34925" cy="31750"/>
              </a:xfrm>
              <a:custGeom>
                <a:avLst/>
                <a:gdLst>
                  <a:gd name="T0" fmla="*/ 7 w 17"/>
                  <a:gd name="T1" fmla="*/ 0 h 16"/>
                  <a:gd name="T2" fmla="*/ 7 w 17"/>
                  <a:gd name="T3" fmla="*/ 0 h 16"/>
                  <a:gd name="T4" fmla="*/ 3 w 17"/>
                  <a:gd name="T5" fmla="*/ 1 h 16"/>
                  <a:gd name="T6" fmla="*/ 3 w 17"/>
                  <a:gd name="T7" fmla="*/ 1 h 16"/>
                  <a:gd name="T8" fmla="*/ 0 w 17"/>
                  <a:gd name="T9" fmla="*/ 5 h 16"/>
                  <a:gd name="T10" fmla="*/ 0 w 17"/>
                  <a:gd name="T11" fmla="*/ 5 h 16"/>
                  <a:gd name="T12" fmla="*/ 15 w 17"/>
                  <a:gd name="T13" fmla="*/ 16 h 16"/>
                  <a:gd name="T14" fmla="*/ 15 w 17"/>
                  <a:gd name="T15" fmla="*/ 16 h 16"/>
                  <a:gd name="T16" fmla="*/ 15 w 17"/>
                  <a:gd name="T17" fmla="*/ 16 h 16"/>
                  <a:gd name="T18" fmla="*/ 17 w 17"/>
                  <a:gd name="T19" fmla="*/ 14 h 16"/>
                  <a:gd name="T20" fmla="*/ 17 w 17"/>
                  <a:gd name="T21" fmla="*/ 14 h 16"/>
                  <a:gd name="T22" fmla="*/ 17 w 17"/>
                  <a:gd name="T23" fmla="*/ 14 h 16"/>
                  <a:gd name="T24" fmla="*/ 7 w 17"/>
                  <a:gd name="T25" fmla="*/ 0 h 16"/>
                  <a:gd name="T26" fmla="*/ 7 w 17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6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10"/>
                      <a:pt x="8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6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4" y="9"/>
                      <a:pt x="12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752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2" name="Freeform 3012"/>
              <p:cNvSpPr/>
              <p:nvPr/>
            </p:nvSpPr>
            <p:spPr bwMode="auto">
              <a:xfrm>
                <a:off x="5942013" y="6162676"/>
                <a:ext cx="34925" cy="17463"/>
              </a:xfrm>
              <a:custGeom>
                <a:avLst/>
                <a:gdLst>
                  <a:gd name="T0" fmla="*/ 7 w 17"/>
                  <a:gd name="T1" fmla="*/ 0 h 8"/>
                  <a:gd name="T2" fmla="*/ 2 w 17"/>
                  <a:gd name="T3" fmla="*/ 3 h 8"/>
                  <a:gd name="T4" fmla="*/ 2 w 17"/>
                  <a:gd name="T5" fmla="*/ 3 h 8"/>
                  <a:gd name="T6" fmla="*/ 0 w 17"/>
                  <a:gd name="T7" fmla="*/ 5 h 8"/>
                  <a:gd name="T8" fmla="*/ 0 w 17"/>
                  <a:gd name="T9" fmla="*/ 5 h 8"/>
                  <a:gd name="T10" fmla="*/ 7 w 17"/>
                  <a:gd name="T11" fmla="*/ 8 h 8"/>
                  <a:gd name="T12" fmla="*/ 12 w 17"/>
                  <a:gd name="T13" fmla="*/ 6 h 8"/>
                  <a:gd name="T14" fmla="*/ 12 w 17"/>
                  <a:gd name="T15" fmla="*/ 6 h 8"/>
                  <a:gd name="T16" fmla="*/ 17 w 17"/>
                  <a:gd name="T17" fmla="*/ 5 h 8"/>
                  <a:gd name="T18" fmla="*/ 13 w 17"/>
                  <a:gd name="T19" fmla="*/ 2 h 8"/>
                  <a:gd name="T20" fmla="*/ 7 w 17"/>
                  <a:gd name="T21" fmla="*/ 0 h 8"/>
                  <a:gd name="T22" fmla="*/ 7 w 1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8">
                    <a:moveTo>
                      <a:pt x="7" y="0"/>
                    </a:moveTo>
                    <a:cubicBezTo>
                      <a:pt x="5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5" y="8"/>
                      <a:pt x="7" y="8"/>
                    </a:cubicBezTo>
                    <a:cubicBezTo>
                      <a:pt x="9" y="8"/>
                      <a:pt x="10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4" y="6"/>
                      <a:pt x="16" y="6"/>
                      <a:pt x="17" y="5"/>
                    </a:cubicBezTo>
                    <a:cubicBezTo>
                      <a:pt x="17" y="3"/>
                      <a:pt x="15" y="2"/>
                      <a:pt x="13" y="2"/>
                    </a:cubicBezTo>
                    <a:cubicBezTo>
                      <a:pt x="11" y="1"/>
                      <a:pt x="9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784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3" name="Freeform 3013"/>
              <p:cNvSpPr>
                <a:spLocks noEditPoints="1"/>
              </p:cNvSpPr>
              <p:nvPr/>
            </p:nvSpPr>
            <p:spPr bwMode="auto">
              <a:xfrm>
                <a:off x="5981700" y="6157913"/>
                <a:ext cx="127000" cy="77788"/>
              </a:xfrm>
              <a:custGeom>
                <a:avLst/>
                <a:gdLst>
                  <a:gd name="T0" fmla="*/ 24 w 63"/>
                  <a:gd name="T1" fmla="*/ 36 h 39"/>
                  <a:gd name="T2" fmla="*/ 27 w 63"/>
                  <a:gd name="T3" fmla="*/ 39 h 39"/>
                  <a:gd name="T4" fmla="*/ 29 w 63"/>
                  <a:gd name="T5" fmla="*/ 38 h 39"/>
                  <a:gd name="T6" fmla="*/ 24 w 63"/>
                  <a:gd name="T7" fmla="*/ 36 h 39"/>
                  <a:gd name="T8" fmla="*/ 45 w 63"/>
                  <a:gd name="T9" fmla="*/ 0 h 39"/>
                  <a:gd name="T10" fmla="*/ 42 w 63"/>
                  <a:gd name="T11" fmla="*/ 6 h 39"/>
                  <a:gd name="T12" fmla="*/ 36 w 63"/>
                  <a:gd name="T13" fmla="*/ 11 h 39"/>
                  <a:gd name="T14" fmla="*/ 36 w 63"/>
                  <a:gd name="T15" fmla="*/ 11 h 39"/>
                  <a:gd name="T16" fmla="*/ 28 w 63"/>
                  <a:gd name="T17" fmla="*/ 20 h 39"/>
                  <a:gd name="T18" fmla="*/ 27 w 63"/>
                  <a:gd name="T19" fmla="*/ 20 h 39"/>
                  <a:gd name="T20" fmla="*/ 27 w 63"/>
                  <a:gd name="T21" fmla="*/ 20 h 39"/>
                  <a:gd name="T22" fmla="*/ 0 w 63"/>
                  <a:gd name="T23" fmla="*/ 27 h 39"/>
                  <a:gd name="T24" fmla="*/ 6 w 63"/>
                  <a:gd name="T25" fmla="*/ 34 h 39"/>
                  <a:gd name="T26" fmla="*/ 7 w 63"/>
                  <a:gd name="T27" fmla="*/ 33 h 39"/>
                  <a:gd name="T28" fmla="*/ 14 w 63"/>
                  <a:gd name="T29" fmla="*/ 33 h 39"/>
                  <a:gd name="T30" fmla="*/ 21 w 63"/>
                  <a:gd name="T31" fmla="*/ 34 h 39"/>
                  <a:gd name="T32" fmla="*/ 21 w 63"/>
                  <a:gd name="T33" fmla="*/ 30 h 39"/>
                  <a:gd name="T34" fmla="*/ 19 w 63"/>
                  <a:gd name="T35" fmla="*/ 28 h 39"/>
                  <a:gd name="T36" fmla="*/ 21 w 63"/>
                  <a:gd name="T37" fmla="*/ 29 h 39"/>
                  <a:gd name="T38" fmla="*/ 21 w 63"/>
                  <a:gd name="T39" fmla="*/ 29 h 39"/>
                  <a:gd name="T40" fmla="*/ 31 w 63"/>
                  <a:gd name="T41" fmla="*/ 22 h 39"/>
                  <a:gd name="T42" fmla="*/ 38 w 63"/>
                  <a:gd name="T43" fmla="*/ 26 h 39"/>
                  <a:gd name="T44" fmla="*/ 46 w 63"/>
                  <a:gd name="T45" fmla="*/ 18 h 39"/>
                  <a:gd name="T46" fmla="*/ 47 w 63"/>
                  <a:gd name="T47" fmla="*/ 18 h 39"/>
                  <a:gd name="T48" fmla="*/ 50 w 63"/>
                  <a:gd name="T49" fmla="*/ 19 h 39"/>
                  <a:gd name="T50" fmla="*/ 59 w 63"/>
                  <a:gd name="T51" fmla="*/ 10 h 39"/>
                  <a:gd name="T52" fmla="*/ 59 w 63"/>
                  <a:gd name="T53" fmla="*/ 10 h 39"/>
                  <a:gd name="T54" fmla="*/ 59 w 63"/>
                  <a:gd name="T55" fmla="*/ 10 h 39"/>
                  <a:gd name="T56" fmla="*/ 63 w 63"/>
                  <a:gd name="T57" fmla="*/ 2 h 39"/>
                  <a:gd name="T58" fmla="*/ 60 w 63"/>
                  <a:gd name="T59" fmla="*/ 2 h 39"/>
                  <a:gd name="T60" fmla="*/ 56 w 63"/>
                  <a:gd name="T61" fmla="*/ 3 h 39"/>
                  <a:gd name="T62" fmla="*/ 53 w 63"/>
                  <a:gd name="T63" fmla="*/ 4 h 39"/>
                  <a:gd name="T64" fmla="*/ 50 w 63"/>
                  <a:gd name="T65" fmla="*/ 3 h 39"/>
                  <a:gd name="T66" fmla="*/ 45 w 63"/>
                  <a:gd name="T6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" h="39">
                    <a:moveTo>
                      <a:pt x="24" y="36"/>
                    </a:moveTo>
                    <a:cubicBezTo>
                      <a:pt x="25" y="37"/>
                      <a:pt x="26" y="38"/>
                      <a:pt x="27" y="39"/>
                    </a:cubicBezTo>
                    <a:cubicBezTo>
                      <a:pt x="27" y="38"/>
                      <a:pt x="28" y="38"/>
                      <a:pt x="29" y="38"/>
                    </a:cubicBezTo>
                    <a:cubicBezTo>
                      <a:pt x="27" y="37"/>
                      <a:pt x="25" y="37"/>
                      <a:pt x="24" y="36"/>
                    </a:cubicBezTo>
                    <a:moveTo>
                      <a:pt x="45" y="0"/>
                    </a:moveTo>
                    <a:cubicBezTo>
                      <a:pt x="43" y="0"/>
                      <a:pt x="42" y="2"/>
                      <a:pt x="42" y="6"/>
                    </a:cubicBezTo>
                    <a:cubicBezTo>
                      <a:pt x="41" y="9"/>
                      <a:pt x="39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3" y="13"/>
                      <a:pt x="34" y="20"/>
                      <a:pt x="28" y="20"/>
                    </a:cubicBezTo>
                    <a:cubicBezTo>
                      <a:pt x="28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19" y="28"/>
                      <a:pt x="10" y="27"/>
                      <a:pt x="0" y="27"/>
                    </a:cubicBezTo>
                    <a:cubicBezTo>
                      <a:pt x="3" y="29"/>
                      <a:pt x="5" y="31"/>
                      <a:pt x="6" y="34"/>
                    </a:cubicBezTo>
                    <a:cubicBezTo>
                      <a:pt x="6" y="33"/>
                      <a:pt x="7" y="33"/>
                      <a:pt x="7" y="33"/>
                    </a:cubicBezTo>
                    <a:cubicBezTo>
                      <a:pt x="9" y="33"/>
                      <a:pt x="12" y="33"/>
                      <a:pt x="14" y="33"/>
                    </a:cubicBezTo>
                    <a:cubicBezTo>
                      <a:pt x="16" y="33"/>
                      <a:pt x="19" y="33"/>
                      <a:pt x="21" y="34"/>
                    </a:cubicBezTo>
                    <a:cubicBezTo>
                      <a:pt x="20" y="33"/>
                      <a:pt x="20" y="32"/>
                      <a:pt x="21" y="30"/>
                    </a:cubicBezTo>
                    <a:cubicBezTo>
                      <a:pt x="20" y="29"/>
                      <a:pt x="19" y="29"/>
                      <a:pt x="19" y="28"/>
                    </a:cubicBezTo>
                    <a:cubicBezTo>
                      <a:pt x="20" y="28"/>
                      <a:pt x="20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3" y="26"/>
                      <a:pt x="27" y="22"/>
                      <a:pt x="31" y="22"/>
                    </a:cubicBezTo>
                    <a:cubicBezTo>
                      <a:pt x="33" y="22"/>
                      <a:pt x="36" y="23"/>
                      <a:pt x="38" y="26"/>
                    </a:cubicBezTo>
                    <a:cubicBezTo>
                      <a:pt x="40" y="22"/>
                      <a:pt x="41" y="18"/>
                      <a:pt x="46" y="18"/>
                    </a:cubicBezTo>
                    <a:cubicBezTo>
                      <a:pt x="46" y="18"/>
                      <a:pt x="47" y="18"/>
                      <a:pt x="47" y="18"/>
                    </a:cubicBezTo>
                    <a:cubicBezTo>
                      <a:pt x="48" y="18"/>
                      <a:pt x="49" y="19"/>
                      <a:pt x="50" y="19"/>
                    </a:cubicBezTo>
                    <a:cubicBezTo>
                      <a:pt x="55" y="19"/>
                      <a:pt x="57" y="14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60" y="7"/>
                      <a:pt x="63" y="6"/>
                      <a:pt x="63" y="2"/>
                    </a:cubicBezTo>
                    <a:cubicBezTo>
                      <a:pt x="62" y="2"/>
                      <a:pt x="61" y="2"/>
                      <a:pt x="60" y="2"/>
                    </a:cubicBezTo>
                    <a:cubicBezTo>
                      <a:pt x="59" y="2"/>
                      <a:pt x="58" y="2"/>
                      <a:pt x="56" y="3"/>
                    </a:cubicBezTo>
                    <a:cubicBezTo>
                      <a:pt x="55" y="3"/>
                      <a:pt x="54" y="4"/>
                      <a:pt x="53" y="4"/>
                    </a:cubicBezTo>
                    <a:cubicBezTo>
                      <a:pt x="52" y="4"/>
                      <a:pt x="51" y="4"/>
                      <a:pt x="50" y="3"/>
                    </a:cubicBezTo>
                    <a:cubicBezTo>
                      <a:pt x="48" y="1"/>
                      <a:pt x="47" y="0"/>
                      <a:pt x="45" y="0"/>
                    </a:cubicBezTo>
                  </a:path>
                </a:pathLst>
              </a:custGeom>
              <a:solidFill>
                <a:srgbClr val="6527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4" name="Freeform 3014"/>
              <p:cNvSpPr/>
              <p:nvPr/>
            </p:nvSpPr>
            <p:spPr bwMode="auto">
              <a:xfrm>
                <a:off x="5959475" y="6180138"/>
                <a:ext cx="76200" cy="33338"/>
              </a:xfrm>
              <a:custGeom>
                <a:avLst/>
                <a:gdLst>
                  <a:gd name="T0" fmla="*/ 15 w 38"/>
                  <a:gd name="T1" fmla="*/ 0 h 17"/>
                  <a:gd name="T2" fmla="*/ 15 w 38"/>
                  <a:gd name="T3" fmla="*/ 0 h 17"/>
                  <a:gd name="T4" fmla="*/ 6 w 38"/>
                  <a:gd name="T5" fmla="*/ 9 h 17"/>
                  <a:gd name="T6" fmla="*/ 0 w 38"/>
                  <a:gd name="T7" fmla="*/ 15 h 17"/>
                  <a:gd name="T8" fmla="*/ 1 w 38"/>
                  <a:gd name="T9" fmla="*/ 14 h 17"/>
                  <a:gd name="T10" fmla="*/ 3 w 38"/>
                  <a:gd name="T11" fmla="*/ 14 h 17"/>
                  <a:gd name="T12" fmla="*/ 9 w 38"/>
                  <a:gd name="T13" fmla="*/ 15 h 17"/>
                  <a:gd name="T14" fmla="*/ 11 w 38"/>
                  <a:gd name="T15" fmla="*/ 16 h 17"/>
                  <a:gd name="T16" fmla="*/ 38 w 38"/>
                  <a:gd name="T17" fmla="*/ 9 h 17"/>
                  <a:gd name="T18" fmla="*/ 38 w 38"/>
                  <a:gd name="T19" fmla="*/ 9 h 17"/>
                  <a:gd name="T20" fmla="*/ 15 w 38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17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5"/>
                      <a:pt x="10" y="8"/>
                      <a:pt x="6" y="9"/>
                    </a:cubicBezTo>
                    <a:cubicBezTo>
                      <a:pt x="2" y="10"/>
                      <a:pt x="0" y="11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3" y="14"/>
                      <a:pt x="3" y="14"/>
                    </a:cubicBezTo>
                    <a:cubicBezTo>
                      <a:pt x="5" y="14"/>
                      <a:pt x="7" y="15"/>
                      <a:pt x="9" y="15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21" y="16"/>
                      <a:pt x="30" y="17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29" y="8"/>
                      <a:pt x="21" y="6"/>
                      <a:pt x="15" y="0"/>
                    </a:cubicBezTo>
                  </a:path>
                </a:pathLst>
              </a:custGeom>
              <a:solidFill>
                <a:srgbClr val="592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5" name="Freeform 3015"/>
              <p:cNvSpPr/>
              <p:nvPr/>
            </p:nvSpPr>
            <p:spPr bwMode="auto">
              <a:xfrm>
                <a:off x="6015038" y="5921376"/>
                <a:ext cx="71437" cy="57150"/>
              </a:xfrm>
              <a:custGeom>
                <a:avLst/>
                <a:gdLst>
                  <a:gd name="T0" fmla="*/ 25 w 36"/>
                  <a:gd name="T1" fmla="*/ 0 h 29"/>
                  <a:gd name="T2" fmla="*/ 24 w 36"/>
                  <a:gd name="T3" fmla="*/ 0 h 29"/>
                  <a:gd name="T4" fmla="*/ 10 w 36"/>
                  <a:gd name="T5" fmla="*/ 6 h 29"/>
                  <a:gd name="T6" fmla="*/ 10 w 36"/>
                  <a:gd name="T7" fmla="*/ 6 h 29"/>
                  <a:gd name="T8" fmla="*/ 0 w 36"/>
                  <a:gd name="T9" fmla="*/ 29 h 29"/>
                  <a:gd name="T10" fmla="*/ 10 w 36"/>
                  <a:gd name="T11" fmla="*/ 22 h 29"/>
                  <a:gd name="T12" fmla="*/ 10 w 36"/>
                  <a:gd name="T13" fmla="*/ 22 h 29"/>
                  <a:gd name="T14" fmla="*/ 36 w 36"/>
                  <a:gd name="T15" fmla="*/ 15 h 29"/>
                  <a:gd name="T16" fmla="*/ 25 w 36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9">
                    <a:moveTo>
                      <a:pt x="25" y="0"/>
                    </a:moveTo>
                    <a:cubicBezTo>
                      <a:pt x="25" y="0"/>
                      <a:pt x="24" y="0"/>
                      <a:pt x="24" y="0"/>
                    </a:cubicBezTo>
                    <a:cubicBezTo>
                      <a:pt x="20" y="3"/>
                      <a:pt x="16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" y="11"/>
                      <a:pt x="0" y="19"/>
                      <a:pt x="0" y="29"/>
                    </a:cubicBezTo>
                    <a:cubicBezTo>
                      <a:pt x="5" y="28"/>
                      <a:pt x="7" y="25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8" y="19"/>
                      <a:pt x="27" y="15"/>
                      <a:pt x="36" y="15"/>
                    </a:cubicBezTo>
                    <a:cubicBezTo>
                      <a:pt x="33" y="9"/>
                      <a:pt x="26" y="7"/>
                      <a:pt x="25" y="0"/>
                    </a:cubicBezTo>
                  </a:path>
                </a:pathLst>
              </a:custGeom>
              <a:solidFill>
                <a:srgbClr val="D39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6" name="Freeform 3016"/>
              <p:cNvSpPr/>
              <p:nvPr/>
            </p:nvSpPr>
            <p:spPr bwMode="auto">
              <a:xfrm>
                <a:off x="6054725" y="5951538"/>
                <a:ext cx="53975" cy="65088"/>
              </a:xfrm>
              <a:custGeom>
                <a:avLst/>
                <a:gdLst>
                  <a:gd name="T0" fmla="*/ 17 w 27"/>
                  <a:gd name="T1" fmla="*/ 0 h 33"/>
                  <a:gd name="T2" fmla="*/ 9 w 27"/>
                  <a:gd name="T3" fmla="*/ 8 h 33"/>
                  <a:gd name="T4" fmla="*/ 8 w 27"/>
                  <a:gd name="T5" fmla="*/ 18 h 33"/>
                  <a:gd name="T6" fmla="*/ 9 w 27"/>
                  <a:gd name="T7" fmla="*/ 30 h 33"/>
                  <a:gd name="T8" fmla="*/ 9 w 27"/>
                  <a:gd name="T9" fmla="*/ 30 h 33"/>
                  <a:gd name="T10" fmla="*/ 16 w 27"/>
                  <a:gd name="T11" fmla="*/ 33 h 33"/>
                  <a:gd name="T12" fmla="*/ 19 w 27"/>
                  <a:gd name="T13" fmla="*/ 30 h 33"/>
                  <a:gd name="T14" fmla="*/ 26 w 27"/>
                  <a:gd name="T15" fmla="*/ 6 h 33"/>
                  <a:gd name="T16" fmla="*/ 26 w 27"/>
                  <a:gd name="T17" fmla="*/ 6 h 33"/>
                  <a:gd name="T18" fmla="*/ 26 w 27"/>
                  <a:gd name="T19" fmla="*/ 1 h 33"/>
                  <a:gd name="T20" fmla="*/ 21 w 27"/>
                  <a:gd name="T21" fmla="*/ 1 h 33"/>
                  <a:gd name="T22" fmla="*/ 17 w 27"/>
                  <a:gd name="T23" fmla="*/ 0 h 33"/>
                  <a:gd name="T24" fmla="*/ 17 w 27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33">
                    <a:moveTo>
                      <a:pt x="17" y="0"/>
                    </a:moveTo>
                    <a:cubicBezTo>
                      <a:pt x="15" y="3"/>
                      <a:pt x="13" y="6"/>
                      <a:pt x="9" y="8"/>
                    </a:cubicBezTo>
                    <a:cubicBezTo>
                      <a:pt x="2" y="10"/>
                      <a:pt x="0" y="14"/>
                      <a:pt x="8" y="18"/>
                    </a:cubicBezTo>
                    <a:cubicBezTo>
                      <a:pt x="15" y="21"/>
                      <a:pt x="8" y="26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1" y="30"/>
                      <a:pt x="14" y="33"/>
                      <a:pt x="16" y="33"/>
                    </a:cubicBezTo>
                    <a:cubicBezTo>
                      <a:pt x="17" y="33"/>
                      <a:pt x="18" y="32"/>
                      <a:pt x="19" y="30"/>
                    </a:cubicBezTo>
                    <a:cubicBezTo>
                      <a:pt x="21" y="22"/>
                      <a:pt x="27" y="1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5" y="4"/>
                      <a:pt x="25" y="2"/>
                      <a:pt x="26" y="1"/>
                    </a:cubicBezTo>
                    <a:cubicBezTo>
                      <a:pt x="24" y="1"/>
                      <a:pt x="23" y="1"/>
                      <a:pt x="21" y="1"/>
                    </a:cubicBezTo>
                    <a:cubicBezTo>
                      <a:pt x="20" y="1"/>
                      <a:pt x="18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08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7" name="Freeform 3017"/>
              <p:cNvSpPr/>
              <p:nvPr/>
            </p:nvSpPr>
            <p:spPr bwMode="auto">
              <a:xfrm>
                <a:off x="5637213" y="5946776"/>
                <a:ext cx="80962" cy="80963"/>
              </a:xfrm>
              <a:custGeom>
                <a:avLst/>
                <a:gdLst>
                  <a:gd name="T0" fmla="*/ 33 w 40"/>
                  <a:gd name="T1" fmla="*/ 0 h 40"/>
                  <a:gd name="T2" fmla="*/ 33 w 40"/>
                  <a:gd name="T3" fmla="*/ 0 h 40"/>
                  <a:gd name="T4" fmla="*/ 33 w 40"/>
                  <a:gd name="T5" fmla="*/ 0 h 40"/>
                  <a:gd name="T6" fmla="*/ 33 w 40"/>
                  <a:gd name="T7" fmla="*/ 0 h 40"/>
                  <a:gd name="T8" fmla="*/ 17 w 40"/>
                  <a:gd name="T9" fmla="*/ 5 h 40"/>
                  <a:gd name="T10" fmla="*/ 17 w 40"/>
                  <a:gd name="T11" fmla="*/ 5 h 40"/>
                  <a:gd name="T12" fmla="*/ 12 w 40"/>
                  <a:gd name="T13" fmla="*/ 7 h 40"/>
                  <a:gd name="T14" fmla="*/ 12 w 40"/>
                  <a:gd name="T15" fmla="*/ 7 h 40"/>
                  <a:gd name="T16" fmla="*/ 12 w 40"/>
                  <a:gd name="T17" fmla="*/ 7 h 40"/>
                  <a:gd name="T18" fmla="*/ 7 w 40"/>
                  <a:gd name="T19" fmla="*/ 26 h 40"/>
                  <a:gd name="T20" fmla="*/ 10 w 40"/>
                  <a:gd name="T21" fmla="*/ 38 h 40"/>
                  <a:gd name="T22" fmla="*/ 10 w 40"/>
                  <a:gd name="T23" fmla="*/ 38 h 40"/>
                  <a:gd name="T24" fmla="*/ 12 w 40"/>
                  <a:gd name="T25" fmla="*/ 40 h 40"/>
                  <a:gd name="T26" fmla="*/ 12 w 40"/>
                  <a:gd name="T27" fmla="*/ 40 h 40"/>
                  <a:gd name="T28" fmla="*/ 12 w 40"/>
                  <a:gd name="T29" fmla="*/ 40 h 40"/>
                  <a:gd name="T30" fmla="*/ 17 w 40"/>
                  <a:gd name="T31" fmla="*/ 38 h 40"/>
                  <a:gd name="T32" fmla="*/ 22 w 40"/>
                  <a:gd name="T33" fmla="*/ 40 h 40"/>
                  <a:gd name="T34" fmla="*/ 22 w 40"/>
                  <a:gd name="T35" fmla="*/ 40 h 40"/>
                  <a:gd name="T36" fmla="*/ 22 w 40"/>
                  <a:gd name="T37" fmla="*/ 40 h 40"/>
                  <a:gd name="T38" fmla="*/ 33 w 40"/>
                  <a:gd name="T39" fmla="*/ 28 h 40"/>
                  <a:gd name="T40" fmla="*/ 33 w 40"/>
                  <a:gd name="T41" fmla="*/ 28 h 40"/>
                  <a:gd name="T42" fmla="*/ 33 w 40"/>
                  <a:gd name="T43" fmla="*/ 28 h 40"/>
                  <a:gd name="T44" fmla="*/ 39 w 40"/>
                  <a:gd name="T45" fmla="*/ 22 h 40"/>
                  <a:gd name="T46" fmla="*/ 38 w 40"/>
                  <a:gd name="T47" fmla="*/ 2 h 40"/>
                  <a:gd name="T48" fmla="*/ 38 w 40"/>
                  <a:gd name="T49" fmla="*/ 2 h 40"/>
                  <a:gd name="T50" fmla="*/ 38 w 40"/>
                  <a:gd name="T51" fmla="*/ 2 h 40"/>
                  <a:gd name="T52" fmla="*/ 33 w 40"/>
                  <a:gd name="T5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40"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9" y="5"/>
                      <a:pt x="23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5" y="6"/>
                      <a:pt x="14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5" y="12"/>
                      <a:pt x="0" y="17"/>
                      <a:pt x="7" y="26"/>
                    </a:cubicBezTo>
                    <a:cubicBezTo>
                      <a:pt x="9" y="29"/>
                      <a:pt x="11" y="34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1" y="39"/>
                      <a:pt x="12" y="39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4" y="39"/>
                      <a:pt x="15" y="38"/>
                      <a:pt x="17" y="38"/>
                    </a:cubicBezTo>
                    <a:cubicBezTo>
                      <a:pt x="19" y="38"/>
                      <a:pt x="20" y="39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5" y="36"/>
                      <a:pt x="26" y="29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5" y="27"/>
                      <a:pt x="40" y="25"/>
                      <a:pt x="39" y="22"/>
                    </a:cubicBezTo>
                    <a:cubicBezTo>
                      <a:pt x="34" y="16"/>
                      <a:pt x="38" y="9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6" y="1"/>
                      <a:pt x="35" y="1"/>
                      <a:pt x="33" y="0"/>
                    </a:cubicBezTo>
                  </a:path>
                </a:pathLst>
              </a:custGeom>
              <a:solidFill>
                <a:srgbClr val="AC46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8" name="Freeform 3018"/>
              <p:cNvSpPr/>
              <p:nvPr/>
            </p:nvSpPr>
            <p:spPr bwMode="auto">
              <a:xfrm>
                <a:off x="5654675" y="5935663"/>
                <a:ext cx="22225" cy="25400"/>
              </a:xfrm>
              <a:custGeom>
                <a:avLst/>
                <a:gdLst>
                  <a:gd name="T0" fmla="*/ 7 w 11"/>
                  <a:gd name="T1" fmla="*/ 0 h 13"/>
                  <a:gd name="T2" fmla="*/ 5 w 11"/>
                  <a:gd name="T3" fmla="*/ 0 h 13"/>
                  <a:gd name="T4" fmla="*/ 1 w 11"/>
                  <a:gd name="T5" fmla="*/ 11 h 13"/>
                  <a:gd name="T6" fmla="*/ 1 w 11"/>
                  <a:gd name="T7" fmla="*/ 12 h 13"/>
                  <a:gd name="T8" fmla="*/ 1 w 11"/>
                  <a:gd name="T9" fmla="*/ 12 h 13"/>
                  <a:gd name="T10" fmla="*/ 3 w 11"/>
                  <a:gd name="T11" fmla="*/ 13 h 13"/>
                  <a:gd name="T12" fmla="*/ 3 w 11"/>
                  <a:gd name="T13" fmla="*/ 13 h 13"/>
                  <a:gd name="T14" fmla="*/ 3 w 11"/>
                  <a:gd name="T15" fmla="*/ 13 h 13"/>
                  <a:gd name="T16" fmla="*/ 8 w 11"/>
                  <a:gd name="T17" fmla="*/ 11 h 13"/>
                  <a:gd name="T18" fmla="*/ 8 w 11"/>
                  <a:gd name="T19" fmla="*/ 11 h 13"/>
                  <a:gd name="T20" fmla="*/ 8 w 11"/>
                  <a:gd name="T21" fmla="*/ 0 h 13"/>
                  <a:gd name="T22" fmla="*/ 7 w 11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0" y="2"/>
                      <a:pt x="1" y="6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5" y="13"/>
                      <a:pt x="6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7"/>
                      <a:pt x="11" y="4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A74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9" name="Freeform 3019"/>
              <p:cNvSpPr/>
              <p:nvPr/>
            </p:nvSpPr>
            <p:spPr bwMode="auto">
              <a:xfrm>
                <a:off x="5568950" y="5921376"/>
                <a:ext cx="36512" cy="22225"/>
              </a:xfrm>
              <a:custGeom>
                <a:avLst/>
                <a:gdLst>
                  <a:gd name="T0" fmla="*/ 14 w 18"/>
                  <a:gd name="T1" fmla="*/ 0 h 11"/>
                  <a:gd name="T2" fmla="*/ 0 w 18"/>
                  <a:gd name="T3" fmla="*/ 8 h 11"/>
                  <a:gd name="T4" fmla="*/ 0 w 18"/>
                  <a:gd name="T5" fmla="*/ 8 h 11"/>
                  <a:gd name="T6" fmla="*/ 5 w 18"/>
                  <a:gd name="T7" fmla="*/ 11 h 11"/>
                  <a:gd name="T8" fmla="*/ 16 w 18"/>
                  <a:gd name="T9" fmla="*/ 7 h 11"/>
                  <a:gd name="T10" fmla="*/ 16 w 18"/>
                  <a:gd name="T11" fmla="*/ 7 h 11"/>
                  <a:gd name="T12" fmla="*/ 18 w 18"/>
                  <a:gd name="T13" fmla="*/ 5 h 11"/>
                  <a:gd name="T14" fmla="*/ 18 w 18"/>
                  <a:gd name="T15" fmla="*/ 5 h 11"/>
                  <a:gd name="T16" fmla="*/ 14 w 18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1">
                    <a:moveTo>
                      <a:pt x="14" y="0"/>
                    </a:moveTo>
                    <a:cubicBezTo>
                      <a:pt x="10" y="3"/>
                      <a:pt x="4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3" y="11"/>
                      <a:pt x="5" y="11"/>
                    </a:cubicBezTo>
                    <a:cubicBezTo>
                      <a:pt x="9" y="11"/>
                      <a:pt x="12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6" y="3"/>
                      <a:pt x="15" y="2"/>
                      <a:pt x="14" y="0"/>
                    </a:cubicBezTo>
                  </a:path>
                </a:pathLst>
              </a:custGeom>
              <a:solidFill>
                <a:srgbClr val="621E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0" name="Freeform 3020"/>
              <p:cNvSpPr/>
              <p:nvPr/>
            </p:nvSpPr>
            <p:spPr bwMode="auto">
              <a:xfrm>
                <a:off x="5561013" y="5886451"/>
                <a:ext cx="36512" cy="50800"/>
              </a:xfrm>
              <a:custGeom>
                <a:avLst/>
                <a:gdLst>
                  <a:gd name="T0" fmla="*/ 14 w 18"/>
                  <a:gd name="T1" fmla="*/ 0 h 25"/>
                  <a:gd name="T2" fmla="*/ 11 w 18"/>
                  <a:gd name="T3" fmla="*/ 1 h 25"/>
                  <a:gd name="T4" fmla="*/ 13 w 18"/>
                  <a:gd name="T5" fmla="*/ 2 h 25"/>
                  <a:gd name="T6" fmla="*/ 5 w 18"/>
                  <a:gd name="T7" fmla="*/ 14 h 25"/>
                  <a:gd name="T8" fmla="*/ 5 w 18"/>
                  <a:gd name="T9" fmla="*/ 14 h 25"/>
                  <a:gd name="T10" fmla="*/ 5 w 18"/>
                  <a:gd name="T11" fmla="*/ 14 h 25"/>
                  <a:gd name="T12" fmla="*/ 2 w 18"/>
                  <a:gd name="T13" fmla="*/ 18 h 25"/>
                  <a:gd name="T14" fmla="*/ 2 w 18"/>
                  <a:gd name="T15" fmla="*/ 18 h 25"/>
                  <a:gd name="T16" fmla="*/ 1 w 18"/>
                  <a:gd name="T17" fmla="*/ 24 h 25"/>
                  <a:gd name="T18" fmla="*/ 1 w 18"/>
                  <a:gd name="T19" fmla="*/ 24 h 25"/>
                  <a:gd name="T20" fmla="*/ 4 w 18"/>
                  <a:gd name="T21" fmla="*/ 25 h 25"/>
                  <a:gd name="T22" fmla="*/ 4 w 18"/>
                  <a:gd name="T23" fmla="*/ 25 h 25"/>
                  <a:gd name="T24" fmla="*/ 18 w 18"/>
                  <a:gd name="T25" fmla="*/ 17 h 25"/>
                  <a:gd name="T26" fmla="*/ 18 w 18"/>
                  <a:gd name="T27" fmla="*/ 15 h 25"/>
                  <a:gd name="T28" fmla="*/ 18 w 18"/>
                  <a:gd name="T29" fmla="*/ 6 h 25"/>
                  <a:gd name="T30" fmla="*/ 16 w 18"/>
                  <a:gd name="T31" fmla="*/ 3 h 25"/>
                  <a:gd name="T32" fmla="*/ 14 w 18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25">
                    <a:moveTo>
                      <a:pt x="14" y="0"/>
                    </a:moveTo>
                    <a:cubicBezTo>
                      <a:pt x="13" y="0"/>
                      <a:pt x="12" y="0"/>
                      <a:pt x="11" y="1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3" y="12"/>
                      <a:pt x="12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5"/>
                      <a:pt x="3" y="16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20"/>
                      <a:pt x="0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4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8" y="21"/>
                      <a:pt x="14" y="20"/>
                      <a:pt x="18" y="17"/>
                    </a:cubicBezTo>
                    <a:cubicBezTo>
                      <a:pt x="18" y="16"/>
                      <a:pt x="18" y="15"/>
                      <a:pt x="18" y="15"/>
                    </a:cubicBezTo>
                    <a:cubicBezTo>
                      <a:pt x="17" y="12"/>
                      <a:pt x="17" y="9"/>
                      <a:pt x="18" y="6"/>
                    </a:cubicBezTo>
                    <a:cubicBezTo>
                      <a:pt x="17" y="6"/>
                      <a:pt x="16" y="5"/>
                      <a:pt x="16" y="3"/>
                    </a:cubicBezTo>
                    <a:cubicBezTo>
                      <a:pt x="16" y="1"/>
                      <a:pt x="15" y="0"/>
                      <a:pt x="14" y="0"/>
                    </a:cubicBezTo>
                  </a:path>
                </a:pathLst>
              </a:custGeom>
              <a:solidFill>
                <a:srgbClr val="673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1" name="Freeform 3021"/>
              <p:cNvSpPr/>
              <p:nvPr/>
            </p:nvSpPr>
            <p:spPr bwMode="auto">
              <a:xfrm>
                <a:off x="5661025" y="6022976"/>
                <a:ext cx="20637" cy="15875"/>
              </a:xfrm>
              <a:custGeom>
                <a:avLst/>
                <a:gdLst>
                  <a:gd name="T0" fmla="*/ 5 w 10"/>
                  <a:gd name="T1" fmla="*/ 0 h 8"/>
                  <a:gd name="T2" fmla="*/ 0 w 10"/>
                  <a:gd name="T3" fmla="*/ 2 h 8"/>
                  <a:gd name="T4" fmla="*/ 0 w 10"/>
                  <a:gd name="T5" fmla="*/ 2 h 8"/>
                  <a:gd name="T6" fmla="*/ 9 w 10"/>
                  <a:gd name="T7" fmla="*/ 8 h 8"/>
                  <a:gd name="T8" fmla="*/ 9 w 10"/>
                  <a:gd name="T9" fmla="*/ 8 h 8"/>
                  <a:gd name="T10" fmla="*/ 10 w 10"/>
                  <a:gd name="T11" fmla="*/ 2 h 8"/>
                  <a:gd name="T12" fmla="*/ 10 w 10"/>
                  <a:gd name="T13" fmla="*/ 2 h 8"/>
                  <a:gd name="T14" fmla="*/ 5 w 10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8"/>
                      <a:pt x="7" y="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6"/>
                      <a:pt x="10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solidFill>
                <a:srgbClr val="822C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2" name="Freeform 3022"/>
              <p:cNvSpPr>
                <a:spLocks noEditPoints="1"/>
              </p:cNvSpPr>
              <p:nvPr/>
            </p:nvSpPr>
            <p:spPr bwMode="auto">
              <a:xfrm>
                <a:off x="5997575" y="6073776"/>
                <a:ext cx="128587" cy="101600"/>
              </a:xfrm>
              <a:custGeom>
                <a:avLst/>
                <a:gdLst>
                  <a:gd name="T0" fmla="*/ 64 w 64"/>
                  <a:gd name="T1" fmla="*/ 19 h 51"/>
                  <a:gd name="T2" fmla="*/ 64 w 64"/>
                  <a:gd name="T3" fmla="*/ 19 h 51"/>
                  <a:gd name="T4" fmla="*/ 64 w 64"/>
                  <a:gd name="T5" fmla="*/ 19 h 51"/>
                  <a:gd name="T6" fmla="*/ 64 w 64"/>
                  <a:gd name="T7" fmla="*/ 19 h 51"/>
                  <a:gd name="T8" fmla="*/ 40 w 64"/>
                  <a:gd name="T9" fmla="*/ 16 h 51"/>
                  <a:gd name="T10" fmla="*/ 38 w 64"/>
                  <a:gd name="T11" fmla="*/ 16 h 51"/>
                  <a:gd name="T12" fmla="*/ 37 w 64"/>
                  <a:gd name="T13" fmla="*/ 13 h 51"/>
                  <a:gd name="T14" fmla="*/ 41 w 64"/>
                  <a:gd name="T15" fmla="*/ 11 h 51"/>
                  <a:gd name="T16" fmla="*/ 46 w 64"/>
                  <a:gd name="T17" fmla="*/ 14 h 51"/>
                  <a:gd name="T18" fmla="*/ 40 w 64"/>
                  <a:gd name="T19" fmla="*/ 16 h 51"/>
                  <a:gd name="T20" fmla="*/ 35 w 64"/>
                  <a:gd name="T21" fmla="*/ 0 h 51"/>
                  <a:gd name="T22" fmla="*/ 30 w 64"/>
                  <a:gd name="T23" fmla="*/ 3 h 51"/>
                  <a:gd name="T24" fmla="*/ 30 w 64"/>
                  <a:gd name="T25" fmla="*/ 3 h 51"/>
                  <a:gd name="T26" fmla="*/ 30 w 64"/>
                  <a:gd name="T27" fmla="*/ 3 h 51"/>
                  <a:gd name="T28" fmla="*/ 20 w 64"/>
                  <a:gd name="T29" fmla="*/ 20 h 51"/>
                  <a:gd name="T30" fmla="*/ 18 w 64"/>
                  <a:gd name="T31" fmla="*/ 20 h 51"/>
                  <a:gd name="T32" fmla="*/ 18 w 64"/>
                  <a:gd name="T33" fmla="*/ 20 h 51"/>
                  <a:gd name="T34" fmla="*/ 17 w 64"/>
                  <a:gd name="T35" fmla="*/ 22 h 51"/>
                  <a:gd name="T36" fmla="*/ 17 w 64"/>
                  <a:gd name="T37" fmla="*/ 22 h 51"/>
                  <a:gd name="T38" fmla="*/ 17 w 64"/>
                  <a:gd name="T39" fmla="*/ 22 h 51"/>
                  <a:gd name="T40" fmla="*/ 18 w 64"/>
                  <a:gd name="T41" fmla="*/ 29 h 51"/>
                  <a:gd name="T42" fmla="*/ 16 w 64"/>
                  <a:gd name="T43" fmla="*/ 30 h 51"/>
                  <a:gd name="T44" fmla="*/ 14 w 64"/>
                  <a:gd name="T45" fmla="*/ 30 h 51"/>
                  <a:gd name="T46" fmla="*/ 9 w 64"/>
                  <a:gd name="T47" fmla="*/ 27 h 51"/>
                  <a:gd name="T48" fmla="*/ 0 w 64"/>
                  <a:gd name="T49" fmla="*/ 33 h 51"/>
                  <a:gd name="T50" fmla="*/ 5 w 64"/>
                  <a:gd name="T51" fmla="*/ 39 h 51"/>
                  <a:gd name="T52" fmla="*/ 5 w 64"/>
                  <a:gd name="T53" fmla="*/ 39 h 51"/>
                  <a:gd name="T54" fmla="*/ 18 w 64"/>
                  <a:gd name="T55" fmla="*/ 49 h 51"/>
                  <a:gd name="T56" fmla="*/ 18 w 64"/>
                  <a:gd name="T57" fmla="*/ 49 h 51"/>
                  <a:gd name="T58" fmla="*/ 39 w 64"/>
                  <a:gd name="T59" fmla="*/ 37 h 51"/>
                  <a:gd name="T60" fmla="*/ 52 w 64"/>
                  <a:gd name="T61" fmla="*/ 30 h 51"/>
                  <a:gd name="T62" fmla="*/ 57 w 64"/>
                  <a:gd name="T63" fmla="*/ 34 h 51"/>
                  <a:gd name="T64" fmla="*/ 57 w 64"/>
                  <a:gd name="T65" fmla="*/ 34 h 51"/>
                  <a:gd name="T66" fmla="*/ 64 w 64"/>
                  <a:gd name="T67" fmla="*/ 19 h 51"/>
                  <a:gd name="T68" fmla="*/ 51 w 64"/>
                  <a:gd name="T69" fmla="*/ 13 h 51"/>
                  <a:gd name="T70" fmla="*/ 45 w 64"/>
                  <a:gd name="T71" fmla="*/ 0 h 51"/>
                  <a:gd name="T72" fmla="*/ 45 w 64"/>
                  <a:gd name="T73" fmla="*/ 0 h 51"/>
                  <a:gd name="T74" fmla="*/ 45 w 64"/>
                  <a:gd name="T75" fmla="*/ 0 h 51"/>
                  <a:gd name="T76" fmla="*/ 32 w 64"/>
                  <a:gd name="T77" fmla="*/ 9 h 51"/>
                  <a:gd name="T78" fmla="*/ 35 w 64"/>
                  <a:gd name="T79" fmla="*/ 0 h 51"/>
                  <a:gd name="T80" fmla="*/ 35 w 64"/>
                  <a:gd name="T81" fmla="*/ 0 h 51"/>
                  <a:gd name="T82" fmla="*/ 35 w 64"/>
                  <a:gd name="T8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4" h="51">
                    <a:moveTo>
                      <a:pt x="64" y="19"/>
                    </a:move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4" y="19"/>
                      <a:pt x="64" y="19"/>
                    </a:cubicBezTo>
                    <a:moveTo>
                      <a:pt x="40" y="16"/>
                    </a:moveTo>
                    <a:cubicBezTo>
                      <a:pt x="39" y="16"/>
                      <a:pt x="38" y="16"/>
                      <a:pt x="38" y="16"/>
                    </a:cubicBezTo>
                    <a:cubicBezTo>
                      <a:pt x="36" y="15"/>
                      <a:pt x="36" y="14"/>
                      <a:pt x="37" y="13"/>
                    </a:cubicBezTo>
                    <a:cubicBezTo>
                      <a:pt x="39" y="12"/>
                      <a:pt x="40" y="11"/>
                      <a:pt x="41" y="11"/>
                    </a:cubicBezTo>
                    <a:cubicBezTo>
                      <a:pt x="42" y="11"/>
                      <a:pt x="44" y="12"/>
                      <a:pt x="46" y="14"/>
                    </a:cubicBezTo>
                    <a:cubicBezTo>
                      <a:pt x="44" y="15"/>
                      <a:pt x="42" y="16"/>
                      <a:pt x="40" y="16"/>
                    </a:cubicBezTo>
                    <a:moveTo>
                      <a:pt x="35" y="0"/>
                    </a:moveTo>
                    <a:cubicBezTo>
                      <a:pt x="33" y="0"/>
                      <a:pt x="31" y="1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4" y="7"/>
                      <a:pt x="32" y="20"/>
                      <a:pt x="20" y="20"/>
                    </a:cubicBezTo>
                    <a:cubicBezTo>
                      <a:pt x="19" y="20"/>
                      <a:pt x="19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1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5"/>
                      <a:pt x="21" y="26"/>
                      <a:pt x="18" y="29"/>
                    </a:cubicBezTo>
                    <a:cubicBezTo>
                      <a:pt x="18" y="30"/>
                      <a:pt x="17" y="30"/>
                      <a:pt x="16" y="30"/>
                    </a:cubicBezTo>
                    <a:cubicBezTo>
                      <a:pt x="15" y="30"/>
                      <a:pt x="14" y="30"/>
                      <a:pt x="14" y="30"/>
                    </a:cubicBezTo>
                    <a:cubicBezTo>
                      <a:pt x="12" y="27"/>
                      <a:pt x="10" y="27"/>
                      <a:pt x="9" y="27"/>
                    </a:cubicBezTo>
                    <a:cubicBezTo>
                      <a:pt x="5" y="27"/>
                      <a:pt x="3" y="31"/>
                      <a:pt x="0" y="33"/>
                    </a:cubicBezTo>
                    <a:cubicBezTo>
                      <a:pt x="3" y="33"/>
                      <a:pt x="6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3" y="51"/>
                      <a:pt x="13" y="47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22" y="39"/>
                      <a:pt x="32" y="39"/>
                      <a:pt x="39" y="37"/>
                    </a:cubicBezTo>
                    <a:cubicBezTo>
                      <a:pt x="44" y="36"/>
                      <a:pt x="47" y="30"/>
                      <a:pt x="52" y="30"/>
                    </a:cubicBezTo>
                    <a:cubicBezTo>
                      <a:pt x="53" y="30"/>
                      <a:pt x="55" y="31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9" y="29"/>
                      <a:pt x="62" y="24"/>
                      <a:pt x="64" y="19"/>
                    </a:cubicBezTo>
                    <a:cubicBezTo>
                      <a:pt x="60" y="17"/>
                      <a:pt x="55" y="16"/>
                      <a:pt x="51" y="13"/>
                    </a:cubicBezTo>
                    <a:cubicBezTo>
                      <a:pt x="46" y="10"/>
                      <a:pt x="41" y="7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38" y="0"/>
                      <a:pt x="39" y="9"/>
                      <a:pt x="32" y="9"/>
                    </a:cubicBezTo>
                    <a:cubicBezTo>
                      <a:pt x="33" y="6"/>
                      <a:pt x="34" y="3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B34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3" name="Freeform 3023"/>
              <p:cNvSpPr/>
              <p:nvPr/>
            </p:nvSpPr>
            <p:spPr bwMode="auto">
              <a:xfrm>
                <a:off x="5949950" y="5922963"/>
                <a:ext cx="120650" cy="106363"/>
              </a:xfrm>
              <a:custGeom>
                <a:avLst/>
                <a:gdLst>
                  <a:gd name="T0" fmla="*/ 35 w 60"/>
                  <a:gd name="T1" fmla="*/ 0 h 53"/>
                  <a:gd name="T2" fmla="*/ 28 w 60"/>
                  <a:gd name="T3" fmla="*/ 6 h 53"/>
                  <a:gd name="T4" fmla="*/ 20 w 60"/>
                  <a:gd name="T5" fmla="*/ 12 h 53"/>
                  <a:gd name="T6" fmla="*/ 20 w 60"/>
                  <a:gd name="T7" fmla="*/ 12 h 53"/>
                  <a:gd name="T8" fmla="*/ 13 w 60"/>
                  <a:gd name="T9" fmla="*/ 3 h 53"/>
                  <a:gd name="T10" fmla="*/ 12 w 60"/>
                  <a:gd name="T11" fmla="*/ 3 h 53"/>
                  <a:gd name="T12" fmla="*/ 5 w 60"/>
                  <a:gd name="T13" fmla="*/ 12 h 53"/>
                  <a:gd name="T14" fmla="*/ 0 w 60"/>
                  <a:gd name="T15" fmla="*/ 15 h 53"/>
                  <a:gd name="T16" fmla="*/ 0 w 60"/>
                  <a:gd name="T17" fmla="*/ 15 h 53"/>
                  <a:gd name="T18" fmla="*/ 0 w 60"/>
                  <a:gd name="T19" fmla="*/ 15 h 53"/>
                  <a:gd name="T20" fmla="*/ 0 w 60"/>
                  <a:gd name="T21" fmla="*/ 15 h 53"/>
                  <a:gd name="T22" fmla="*/ 7 w 60"/>
                  <a:gd name="T23" fmla="*/ 19 h 53"/>
                  <a:gd name="T24" fmla="*/ 7 w 60"/>
                  <a:gd name="T25" fmla="*/ 19 h 53"/>
                  <a:gd name="T26" fmla="*/ 12 w 60"/>
                  <a:gd name="T27" fmla="*/ 15 h 53"/>
                  <a:gd name="T28" fmla="*/ 15 w 60"/>
                  <a:gd name="T29" fmla="*/ 18 h 53"/>
                  <a:gd name="T30" fmla="*/ 20 w 60"/>
                  <a:gd name="T31" fmla="*/ 29 h 53"/>
                  <a:gd name="T32" fmla="*/ 20 w 60"/>
                  <a:gd name="T33" fmla="*/ 29 h 53"/>
                  <a:gd name="T34" fmla="*/ 31 w 60"/>
                  <a:gd name="T35" fmla="*/ 34 h 53"/>
                  <a:gd name="T36" fmla="*/ 24 w 60"/>
                  <a:gd name="T37" fmla="*/ 36 h 53"/>
                  <a:gd name="T38" fmla="*/ 19 w 60"/>
                  <a:gd name="T39" fmla="*/ 31 h 53"/>
                  <a:gd name="T40" fmla="*/ 19 w 60"/>
                  <a:gd name="T41" fmla="*/ 31 h 53"/>
                  <a:gd name="T42" fmla="*/ 16 w 60"/>
                  <a:gd name="T43" fmla="*/ 33 h 53"/>
                  <a:gd name="T44" fmla="*/ 35 w 60"/>
                  <a:gd name="T45" fmla="*/ 49 h 53"/>
                  <a:gd name="T46" fmla="*/ 35 w 60"/>
                  <a:gd name="T47" fmla="*/ 49 h 53"/>
                  <a:gd name="T48" fmla="*/ 35 w 60"/>
                  <a:gd name="T49" fmla="*/ 49 h 53"/>
                  <a:gd name="T50" fmla="*/ 38 w 60"/>
                  <a:gd name="T51" fmla="*/ 46 h 53"/>
                  <a:gd name="T52" fmla="*/ 44 w 60"/>
                  <a:gd name="T53" fmla="*/ 40 h 53"/>
                  <a:gd name="T54" fmla="*/ 47 w 60"/>
                  <a:gd name="T55" fmla="*/ 41 h 53"/>
                  <a:gd name="T56" fmla="*/ 43 w 60"/>
                  <a:gd name="T57" fmla="*/ 51 h 53"/>
                  <a:gd name="T58" fmla="*/ 43 w 60"/>
                  <a:gd name="T59" fmla="*/ 51 h 53"/>
                  <a:gd name="T60" fmla="*/ 43 w 60"/>
                  <a:gd name="T61" fmla="*/ 51 h 53"/>
                  <a:gd name="T62" fmla="*/ 50 w 60"/>
                  <a:gd name="T63" fmla="*/ 53 h 53"/>
                  <a:gd name="T64" fmla="*/ 60 w 60"/>
                  <a:gd name="T65" fmla="*/ 46 h 53"/>
                  <a:gd name="T66" fmla="*/ 60 w 60"/>
                  <a:gd name="T67" fmla="*/ 46 h 53"/>
                  <a:gd name="T68" fmla="*/ 59 w 60"/>
                  <a:gd name="T69" fmla="*/ 45 h 53"/>
                  <a:gd name="T70" fmla="*/ 42 w 60"/>
                  <a:gd name="T71" fmla="*/ 21 h 53"/>
                  <a:gd name="T72" fmla="*/ 32 w 60"/>
                  <a:gd name="T73" fmla="*/ 28 h 53"/>
                  <a:gd name="T74" fmla="*/ 42 w 60"/>
                  <a:gd name="T75" fmla="*/ 5 h 53"/>
                  <a:gd name="T76" fmla="*/ 42 w 60"/>
                  <a:gd name="T77" fmla="*/ 5 h 53"/>
                  <a:gd name="T78" fmla="*/ 35 w 60"/>
                  <a:gd name="T7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0" h="53">
                    <a:moveTo>
                      <a:pt x="35" y="0"/>
                    </a:moveTo>
                    <a:cubicBezTo>
                      <a:pt x="32" y="0"/>
                      <a:pt x="30" y="3"/>
                      <a:pt x="28" y="6"/>
                    </a:cubicBezTo>
                    <a:cubicBezTo>
                      <a:pt x="26" y="9"/>
                      <a:pt x="24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7" y="10"/>
                      <a:pt x="19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6" y="3"/>
                      <a:pt x="7" y="9"/>
                      <a:pt x="5" y="12"/>
                    </a:cubicBezTo>
                    <a:cubicBezTo>
                      <a:pt x="4" y="13"/>
                      <a:pt x="2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7"/>
                      <a:pt x="5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10" y="15"/>
                      <a:pt x="12" y="15"/>
                    </a:cubicBezTo>
                    <a:cubicBezTo>
                      <a:pt x="13" y="15"/>
                      <a:pt x="14" y="16"/>
                      <a:pt x="15" y="18"/>
                    </a:cubicBezTo>
                    <a:cubicBezTo>
                      <a:pt x="17" y="22"/>
                      <a:pt x="18" y="25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4" y="29"/>
                      <a:pt x="28" y="29"/>
                      <a:pt x="31" y="34"/>
                    </a:cubicBezTo>
                    <a:cubicBezTo>
                      <a:pt x="28" y="35"/>
                      <a:pt x="26" y="36"/>
                      <a:pt x="24" y="36"/>
                    </a:cubicBezTo>
                    <a:cubicBezTo>
                      <a:pt x="21" y="36"/>
                      <a:pt x="20" y="35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31"/>
                      <a:pt x="17" y="32"/>
                      <a:pt x="16" y="33"/>
                    </a:cubicBezTo>
                    <a:cubicBezTo>
                      <a:pt x="22" y="39"/>
                      <a:pt x="25" y="48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6" y="48"/>
                      <a:pt x="37" y="46"/>
                      <a:pt x="38" y="46"/>
                    </a:cubicBezTo>
                    <a:cubicBezTo>
                      <a:pt x="40" y="45"/>
                      <a:pt x="41" y="40"/>
                      <a:pt x="44" y="40"/>
                    </a:cubicBezTo>
                    <a:cubicBezTo>
                      <a:pt x="45" y="40"/>
                      <a:pt x="46" y="40"/>
                      <a:pt x="47" y="41"/>
                    </a:cubicBezTo>
                    <a:cubicBezTo>
                      <a:pt x="52" y="45"/>
                      <a:pt x="45" y="48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6" y="52"/>
                      <a:pt x="48" y="53"/>
                      <a:pt x="50" y="53"/>
                    </a:cubicBezTo>
                    <a:cubicBezTo>
                      <a:pt x="54" y="53"/>
                      <a:pt x="57" y="51"/>
                      <a:pt x="60" y="46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59" y="45"/>
                      <a:pt x="59" y="45"/>
                      <a:pt x="59" y="45"/>
                    </a:cubicBezTo>
                    <a:cubicBezTo>
                      <a:pt x="50" y="39"/>
                      <a:pt x="39" y="35"/>
                      <a:pt x="42" y="21"/>
                    </a:cubicBezTo>
                    <a:cubicBezTo>
                      <a:pt x="39" y="24"/>
                      <a:pt x="37" y="27"/>
                      <a:pt x="32" y="28"/>
                    </a:cubicBezTo>
                    <a:cubicBezTo>
                      <a:pt x="32" y="18"/>
                      <a:pt x="33" y="10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9" y="1"/>
                      <a:pt x="37" y="0"/>
                      <a:pt x="35" y="0"/>
                    </a:cubicBezTo>
                  </a:path>
                </a:pathLst>
              </a:custGeom>
              <a:solidFill>
                <a:srgbClr val="D08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4" name="Freeform 3024"/>
              <p:cNvSpPr>
                <a:spLocks noEditPoints="1"/>
              </p:cNvSpPr>
              <p:nvPr/>
            </p:nvSpPr>
            <p:spPr bwMode="auto">
              <a:xfrm>
                <a:off x="5976938" y="6038851"/>
                <a:ext cx="85725" cy="100013"/>
              </a:xfrm>
              <a:custGeom>
                <a:avLst/>
                <a:gdLst>
                  <a:gd name="T0" fmla="*/ 9 w 43"/>
                  <a:gd name="T1" fmla="*/ 49 h 50"/>
                  <a:gd name="T2" fmla="*/ 9 w 43"/>
                  <a:gd name="T3" fmla="*/ 49 h 50"/>
                  <a:gd name="T4" fmla="*/ 9 w 43"/>
                  <a:gd name="T5" fmla="*/ 49 h 50"/>
                  <a:gd name="T6" fmla="*/ 3 w 43"/>
                  <a:gd name="T7" fmla="*/ 32 h 50"/>
                  <a:gd name="T8" fmla="*/ 3 w 43"/>
                  <a:gd name="T9" fmla="*/ 32 h 50"/>
                  <a:gd name="T10" fmla="*/ 4 w 43"/>
                  <a:gd name="T11" fmla="*/ 32 h 50"/>
                  <a:gd name="T12" fmla="*/ 4 w 43"/>
                  <a:gd name="T13" fmla="*/ 32 h 50"/>
                  <a:gd name="T14" fmla="*/ 3 w 43"/>
                  <a:gd name="T15" fmla="*/ 32 h 50"/>
                  <a:gd name="T16" fmla="*/ 4 w 43"/>
                  <a:gd name="T17" fmla="*/ 32 h 50"/>
                  <a:gd name="T18" fmla="*/ 4 w 43"/>
                  <a:gd name="T19" fmla="*/ 32 h 50"/>
                  <a:gd name="T20" fmla="*/ 4 w 43"/>
                  <a:gd name="T21" fmla="*/ 32 h 50"/>
                  <a:gd name="T22" fmla="*/ 4 w 43"/>
                  <a:gd name="T23" fmla="*/ 32 h 50"/>
                  <a:gd name="T24" fmla="*/ 4 w 43"/>
                  <a:gd name="T25" fmla="*/ 32 h 50"/>
                  <a:gd name="T26" fmla="*/ 3 w 43"/>
                  <a:gd name="T27" fmla="*/ 32 h 50"/>
                  <a:gd name="T28" fmla="*/ 3 w 43"/>
                  <a:gd name="T29" fmla="*/ 32 h 50"/>
                  <a:gd name="T30" fmla="*/ 4 w 43"/>
                  <a:gd name="T31" fmla="*/ 32 h 50"/>
                  <a:gd name="T32" fmla="*/ 22 w 43"/>
                  <a:gd name="T33" fmla="*/ 0 h 50"/>
                  <a:gd name="T34" fmla="*/ 22 w 43"/>
                  <a:gd name="T35" fmla="*/ 0 h 50"/>
                  <a:gd name="T36" fmla="*/ 12 w 43"/>
                  <a:gd name="T37" fmla="*/ 16 h 50"/>
                  <a:gd name="T38" fmla="*/ 12 w 43"/>
                  <a:gd name="T39" fmla="*/ 16 h 50"/>
                  <a:gd name="T40" fmla="*/ 4 w 43"/>
                  <a:gd name="T41" fmla="*/ 32 h 50"/>
                  <a:gd name="T42" fmla="*/ 6 w 43"/>
                  <a:gd name="T43" fmla="*/ 38 h 50"/>
                  <a:gd name="T44" fmla="*/ 6 w 43"/>
                  <a:gd name="T45" fmla="*/ 38 h 50"/>
                  <a:gd name="T46" fmla="*/ 6 w 43"/>
                  <a:gd name="T47" fmla="*/ 38 h 50"/>
                  <a:gd name="T48" fmla="*/ 7 w 43"/>
                  <a:gd name="T49" fmla="*/ 41 h 50"/>
                  <a:gd name="T50" fmla="*/ 7 w 43"/>
                  <a:gd name="T51" fmla="*/ 41 h 50"/>
                  <a:gd name="T52" fmla="*/ 7 w 43"/>
                  <a:gd name="T53" fmla="*/ 41 h 50"/>
                  <a:gd name="T54" fmla="*/ 9 w 43"/>
                  <a:gd name="T55" fmla="*/ 49 h 50"/>
                  <a:gd name="T56" fmla="*/ 11 w 43"/>
                  <a:gd name="T57" fmla="*/ 50 h 50"/>
                  <a:gd name="T58" fmla="*/ 11 w 43"/>
                  <a:gd name="T59" fmla="*/ 50 h 50"/>
                  <a:gd name="T60" fmla="*/ 20 w 43"/>
                  <a:gd name="T61" fmla="*/ 44 h 50"/>
                  <a:gd name="T62" fmla="*/ 25 w 43"/>
                  <a:gd name="T63" fmla="*/ 47 h 50"/>
                  <a:gd name="T64" fmla="*/ 27 w 43"/>
                  <a:gd name="T65" fmla="*/ 47 h 50"/>
                  <a:gd name="T66" fmla="*/ 29 w 43"/>
                  <a:gd name="T67" fmla="*/ 46 h 50"/>
                  <a:gd name="T68" fmla="*/ 28 w 43"/>
                  <a:gd name="T69" fmla="*/ 39 h 50"/>
                  <a:gd name="T70" fmla="*/ 28 w 43"/>
                  <a:gd name="T71" fmla="*/ 39 h 50"/>
                  <a:gd name="T72" fmla="*/ 25 w 43"/>
                  <a:gd name="T73" fmla="*/ 36 h 50"/>
                  <a:gd name="T74" fmla="*/ 26 w 43"/>
                  <a:gd name="T75" fmla="*/ 27 h 50"/>
                  <a:gd name="T76" fmla="*/ 26 w 43"/>
                  <a:gd name="T77" fmla="*/ 27 h 50"/>
                  <a:gd name="T78" fmla="*/ 29 w 43"/>
                  <a:gd name="T79" fmla="*/ 28 h 50"/>
                  <a:gd name="T80" fmla="*/ 29 w 43"/>
                  <a:gd name="T81" fmla="*/ 37 h 50"/>
                  <a:gd name="T82" fmla="*/ 29 w 43"/>
                  <a:gd name="T83" fmla="*/ 37 h 50"/>
                  <a:gd name="T84" fmla="*/ 29 w 43"/>
                  <a:gd name="T85" fmla="*/ 37 h 50"/>
                  <a:gd name="T86" fmla="*/ 31 w 43"/>
                  <a:gd name="T87" fmla="*/ 37 h 50"/>
                  <a:gd name="T88" fmla="*/ 41 w 43"/>
                  <a:gd name="T89" fmla="*/ 20 h 50"/>
                  <a:gd name="T90" fmla="*/ 41 w 43"/>
                  <a:gd name="T91" fmla="*/ 20 h 50"/>
                  <a:gd name="T92" fmla="*/ 38 w 43"/>
                  <a:gd name="T93" fmla="*/ 19 h 50"/>
                  <a:gd name="T94" fmla="*/ 29 w 43"/>
                  <a:gd name="T95" fmla="*/ 22 h 50"/>
                  <a:gd name="T96" fmla="*/ 26 w 43"/>
                  <a:gd name="T97" fmla="*/ 3 h 50"/>
                  <a:gd name="T98" fmla="*/ 26 w 43"/>
                  <a:gd name="T99" fmla="*/ 3 h 50"/>
                  <a:gd name="T100" fmla="*/ 26 w 43"/>
                  <a:gd name="T101" fmla="*/ 3 h 50"/>
                  <a:gd name="T102" fmla="*/ 22 w 43"/>
                  <a:gd name="T103" fmla="*/ 1 h 50"/>
                  <a:gd name="T104" fmla="*/ 22 w 43"/>
                  <a:gd name="T10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3" h="50">
                    <a:moveTo>
                      <a:pt x="9" y="49"/>
                    </a:moveTo>
                    <a:cubicBezTo>
                      <a:pt x="9" y="49"/>
                      <a:pt x="9" y="49"/>
                      <a:pt x="9" y="49"/>
                    </a:cubicBezTo>
                    <a:cubicBezTo>
                      <a:pt x="9" y="49"/>
                      <a:pt x="9" y="49"/>
                      <a:pt x="9" y="49"/>
                    </a:cubicBezTo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3" y="32"/>
                      <a:pt x="3" y="32"/>
                    </a:cubicBezTo>
                    <a:moveTo>
                      <a:pt x="4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moveTo>
                      <a:pt x="4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4" y="32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8" y="5"/>
                      <a:pt x="20" y="14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0" y="17"/>
                      <a:pt x="3" y="26"/>
                      <a:pt x="4" y="32"/>
                    </a:cubicBezTo>
                    <a:cubicBezTo>
                      <a:pt x="4" y="34"/>
                      <a:pt x="5" y="36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7" y="39"/>
                      <a:pt x="7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10" y="43"/>
                      <a:pt x="10" y="46"/>
                      <a:pt x="9" y="49"/>
                    </a:cubicBezTo>
                    <a:cubicBezTo>
                      <a:pt x="9" y="49"/>
                      <a:pt x="10" y="50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4" y="48"/>
                      <a:pt x="16" y="44"/>
                      <a:pt x="20" y="44"/>
                    </a:cubicBezTo>
                    <a:cubicBezTo>
                      <a:pt x="21" y="44"/>
                      <a:pt x="23" y="44"/>
                      <a:pt x="25" y="47"/>
                    </a:cubicBezTo>
                    <a:cubicBezTo>
                      <a:pt x="25" y="47"/>
                      <a:pt x="26" y="47"/>
                      <a:pt x="27" y="47"/>
                    </a:cubicBezTo>
                    <a:cubicBezTo>
                      <a:pt x="28" y="47"/>
                      <a:pt x="29" y="47"/>
                      <a:pt x="29" y="46"/>
                    </a:cubicBezTo>
                    <a:cubicBezTo>
                      <a:pt x="32" y="43"/>
                      <a:pt x="27" y="42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7" y="38"/>
                      <a:pt x="26" y="37"/>
                      <a:pt x="25" y="36"/>
                    </a:cubicBezTo>
                    <a:cubicBezTo>
                      <a:pt x="25" y="33"/>
                      <a:pt x="22" y="30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7"/>
                      <a:pt x="28" y="27"/>
                      <a:pt x="29" y="28"/>
                    </a:cubicBezTo>
                    <a:cubicBezTo>
                      <a:pt x="35" y="31"/>
                      <a:pt x="28" y="34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7"/>
                      <a:pt x="30" y="37"/>
                      <a:pt x="31" y="37"/>
                    </a:cubicBezTo>
                    <a:cubicBezTo>
                      <a:pt x="43" y="37"/>
                      <a:pt x="35" y="24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0" y="19"/>
                      <a:pt x="39" y="19"/>
                      <a:pt x="38" y="19"/>
                    </a:cubicBezTo>
                    <a:cubicBezTo>
                      <a:pt x="35" y="19"/>
                      <a:pt x="32" y="22"/>
                      <a:pt x="29" y="22"/>
                    </a:cubicBezTo>
                    <a:cubicBezTo>
                      <a:pt x="22" y="16"/>
                      <a:pt x="37" y="8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4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</a:path>
                </a:pathLst>
              </a:custGeom>
              <a:solidFill>
                <a:srgbClr val="AC40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5" name="Freeform 3025"/>
              <p:cNvSpPr/>
              <p:nvPr/>
            </p:nvSpPr>
            <p:spPr bwMode="auto">
              <a:xfrm>
                <a:off x="6027738" y="5951538"/>
                <a:ext cx="60325" cy="63500"/>
              </a:xfrm>
              <a:custGeom>
                <a:avLst/>
                <a:gdLst>
                  <a:gd name="T0" fmla="*/ 29 w 30"/>
                  <a:gd name="T1" fmla="*/ 0 h 32"/>
                  <a:gd name="T2" fmla="*/ 3 w 30"/>
                  <a:gd name="T3" fmla="*/ 7 h 32"/>
                  <a:gd name="T4" fmla="*/ 3 w 30"/>
                  <a:gd name="T5" fmla="*/ 7 h 32"/>
                  <a:gd name="T6" fmla="*/ 20 w 30"/>
                  <a:gd name="T7" fmla="*/ 31 h 32"/>
                  <a:gd name="T8" fmla="*/ 21 w 30"/>
                  <a:gd name="T9" fmla="*/ 32 h 32"/>
                  <a:gd name="T10" fmla="*/ 22 w 30"/>
                  <a:gd name="T11" fmla="*/ 30 h 32"/>
                  <a:gd name="T12" fmla="*/ 22 w 30"/>
                  <a:gd name="T13" fmla="*/ 30 h 32"/>
                  <a:gd name="T14" fmla="*/ 21 w 30"/>
                  <a:gd name="T15" fmla="*/ 18 h 32"/>
                  <a:gd name="T16" fmla="*/ 22 w 30"/>
                  <a:gd name="T17" fmla="*/ 8 h 32"/>
                  <a:gd name="T18" fmla="*/ 30 w 30"/>
                  <a:gd name="T19" fmla="*/ 0 h 32"/>
                  <a:gd name="T20" fmla="*/ 29 w 3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2">
                    <a:moveTo>
                      <a:pt x="29" y="0"/>
                    </a:moveTo>
                    <a:cubicBezTo>
                      <a:pt x="20" y="0"/>
                      <a:pt x="11" y="4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21"/>
                      <a:pt x="11" y="25"/>
                      <a:pt x="20" y="31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1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1" y="26"/>
                      <a:pt x="28" y="21"/>
                      <a:pt x="21" y="18"/>
                    </a:cubicBezTo>
                    <a:cubicBezTo>
                      <a:pt x="13" y="14"/>
                      <a:pt x="15" y="10"/>
                      <a:pt x="22" y="8"/>
                    </a:cubicBezTo>
                    <a:cubicBezTo>
                      <a:pt x="26" y="6"/>
                      <a:pt x="28" y="3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</a:path>
                </a:pathLst>
              </a:custGeom>
              <a:solidFill>
                <a:srgbClr val="DA9C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6" name="Freeform 3026"/>
              <p:cNvSpPr/>
              <p:nvPr/>
            </p:nvSpPr>
            <p:spPr bwMode="auto">
              <a:xfrm>
                <a:off x="6019800" y="6042026"/>
                <a:ext cx="73025" cy="41275"/>
              </a:xfrm>
              <a:custGeom>
                <a:avLst/>
                <a:gdLst>
                  <a:gd name="T0" fmla="*/ 8 w 36"/>
                  <a:gd name="T1" fmla="*/ 0 h 21"/>
                  <a:gd name="T2" fmla="*/ 4 w 36"/>
                  <a:gd name="T3" fmla="*/ 2 h 21"/>
                  <a:gd name="T4" fmla="*/ 4 w 36"/>
                  <a:gd name="T5" fmla="*/ 2 h 21"/>
                  <a:gd name="T6" fmla="*/ 7 w 36"/>
                  <a:gd name="T7" fmla="*/ 21 h 21"/>
                  <a:gd name="T8" fmla="*/ 16 w 36"/>
                  <a:gd name="T9" fmla="*/ 18 h 21"/>
                  <a:gd name="T10" fmla="*/ 19 w 36"/>
                  <a:gd name="T11" fmla="*/ 19 h 21"/>
                  <a:gd name="T12" fmla="*/ 19 w 36"/>
                  <a:gd name="T13" fmla="*/ 19 h 21"/>
                  <a:gd name="T14" fmla="*/ 24 w 36"/>
                  <a:gd name="T15" fmla="*/ 16 h 21"/>
                  <a:gd name="T16" fmla="*/ 24 w 36"/>
                  <a:gd name="T17" fmla="*/ 16 h 21"/>
                  <a:gd name="T18" fmla="*/ 24 w 36"/>
                  <a:gd name="T19" fmla="*/ 16 h 21"/>
                  <a:gd name="T20" fmla="*/ 28 w 36"/>
                  <a:gd name="T21" fmla="*/ 12 h 21"/>
                  <a:gd name="T22" fmla="*/ 33 w 36"/>
                  <a:gd name="T23" fmla="*/ 3 h 21"/>
                  <a:gd name="T24" fmla="*/ 29 w 36"/>
                  <a:gd name="T25" fmla="*/ 1 h 21"/>
                  <a:gd name="T26" fmla="*/ 22 w 36"/>
                  <a:gd name="T27" fmla="*/ 4 h 21"/>
                  <a:gd name="T28" fmla="*/ 17 w 36"/>
                  <a:gd name="T29" fmla="*/ 6 h 21"/>
                  <a:gd name="T30" fmla="*/ 11 w 36"/>
                  <a:gd name="T31" fmla="*/ 2 h 21"/>
                  <a:gd name="T32" fmla="*/ 8 w 36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1">
                    <a:moveTo>
                      <a:pt x="8" y="0"/>
                    </a:moveTo>
                    <a:cubicBezTo>
                      <a:pt x="7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5" y="7"/>
                      <a:pt x="0" y="15"/>
                      <a:pt x="7" y="21"/>
                    </a:cubicBezTo>
                    <a:cubicBezTo>
                      <a:pt x="10" y="21"/>
                      <a:pt x="13" y="18"/>
                      <a:pt x="16" y="18"/>
                    </a:cubicBezTo>
                    <a:cubicBezTo>
                      <a:pt x="17" y="18"/>
                      <a:pt x="18" y="1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7"/>
                      <a:pt x="22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4"/>
                      <a:pt x="27" y="13"/>
                      <a:pt x="28" y="12"/>
                    </a:cubicBezTo>
                    <a:cubicBezTo>
                      <a:pt x="30" y="9"/>
                      <a:pt x="36" y="8"/>
                      <a:pt x="33" y="3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27" y="1"/>
                      <a:pt x="24" y="3"/>
                      <a:pt x="22" y="4"/>
                    </a:cubicBezTo>
                    <a:cubicBezTo>
                      <a:pt x="21" y="5"/>
                      <a:pt x="19" y="6"/>
                      <a:pt x="17" y="6"/>
                    </a:cubicBezTo>
                    <a:cubicBezTo>
                      <a:pt x="15" y="6"/>
                      <a:pt x="13" y="4"/>
                      <a:pt x="11" y="2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B44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7" name="Freeform 3027"/>
              <p:cNvSpPr/>
              <p:nvPr/>
            </p:nvSpPr>
            <p:spPr bwMode="auto">
              <a:xfrm>
                <a:off x="6002338" y="6003926"/>
                <a:ext cx="52387" cy="38100"/>
              </a:xfrm>
              <a:custGeom>
                <a:avLst/>
                <a:gdLst>
                  <a:gd name="T0" fmla="*/ 18 w 26"/>
                  <a:gd name="T1" fmla="*/ 0 h 19"/>
                  <a:gd name="T2" fmla="*/ 12 w 26"/>
                  <a:gd name="T3" fmla="*/ 6 h 19"/>
                  <a:gd name="T4" fmla="*/ 9 w 26"/>
                  <a:gd name="T5" fmla="*/ 9 h 19"/>
                  <a:gd name="T6" fmla="*/ 9 w 26"/>
                  <a:gd name="T7" fmla="*/ 9 h 19"/>
                  <a:gd name="T8" fmla="*/ 0 w 26"/>
                  <a:gd name="T9" fmla="*/ 16 h 19"/>
                  <a:gd name="T10" fmla="*/ 3 w 26"/>
                  <a:gd name="T11" fmla="*/ 19 h 19"/>
                  <a:gd name="T12" fmla="*/ 6 w 26"/>
                  <a:gd name="T13" fmla="*/ 19 h 19"/>
                  <a:gd name="T14" fmla="*/ 8 w 26"/>
                  <a:gd name="T15" fmla="*/ 18 h 19"/>
                  <a:gd name="T16" fmla="*/ 9 w 26"/>
                  <a:gd name="T17" fmla="*/ 18 h 19"/>
                  <a:gd name="T18" fmla="*/ 9 w 26"/>
                  <a:gd name="T19" fmla="*/ 18 h 19"/>
                  <a:gd name="T20" fmla="*/ 9 w 26"/>
                  <a:gd name="T21" fmla="*/ 18 h 19"/>
                  <a:gd name="T22" fmla="*/ 9 w 26"/>
                  <a:gd name="T23" fmla="*/ 18 h 19"/>
                  <a:gd name="T24" fmla="*/ 9 w 26"/>
                  <a:gd name="T25" fmla="*/ 18 h 19"/>
                  <a:gd name="T26" fmla="*/ 17 w 26"/>
                  <a:gd name="T27" fmla="*/ 11 h 19"/>
                  <a:gd name="T28" fmla="*/ 17 w 26"/>
                  <a:gd name="T29" fmla="*/ 11 h 19"/>
                  <a:gd name="T30" fmla="*/ 21 w 26"/>
                  <a:gd name="T31" fmla="*/ 1 h 19"/>
                  <a:gd name="T32" fmla="*/ 18 w 26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19">
                    <a:moveTo>
                      <a:pt x="18" y="0"/>
                    </a:moveTo>
                    <a:cubicBezTo>
                      <a:pt x="15" y="0"/>
                      <a:pt x="14" y="5"/>
                      <a:pt x="12" y="6"/>
                    </a:cubicBezTo>
                    <a:cubicBezTo>
                      <a:pt x="11" y="6"/>
                      <a:pt x="10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3"/>
                      <a:pt x="2" y="13"/>
                      <a:pt x="0" y="16"/>
                    </a:cubicBezTo>
                    <a:cubicBezTo>
                      <a:pt x="0" y="18"/>
                      <a:pt x="2" y="19"/>
                      <a:pt x="3" y="19"/>
                    </a:cubicBezTo>
                    <a:cubicBezTo>
                      <a:pt x="4" y="19"/>
                      <a:pt x="5" y="19"/>
                      <a:pt x="6" y="19"/>
                    </a:cubicBezTo>
                    <a:cubicBezTo>
                      <a:pt x="7" y="18"/>
                      <a:pt x="7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2" y="16"/>
                      <a:pt x="15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8"/>
                      <a:pt x="26" y="5"/>
                      <a:pt x="21" y="1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D898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8" name="Freeform 3028"/>
              <p:cNvSpPr/>
              <p:nvPr/>
            </p:nvSpPr>
            <p:spPr bwMode="auto">
              <a:xfrm>
                <a:off x="5703888" y="5908676"/>
                <a:ext cx="168275" cy="115888"/>
              </a:xfrm>
              <a:custGeom>
                <a:avLst/>
                <a:gdLst>
                  <a:gd name="T0" fmla="*/ 47 w 84"/>
                  <a:gd name="T1" fmla="*/ 0 h 58"/>
                  <a:gd name="T2" fmla="*/ 45 w 84"/>
                  <a:gd name="T3" fmla="*/ 2 h 58"/>
                  <a:gd name="T4" fmla="*/ 34 w 84"/>
                  <a:gd name="T5" fmla="*/ 9 h 58"/>
                  <a:gd name="T6" fmla="*/ 26 w 84"/>
                  <a:gd name="T7" fmla="*/ 6 h 58"/>
                  <a:gd name="T8" fmla="*/ 16 w 84"/>
                  <a:gd name="T9" fmla="*/ 2 h 58"/>
                  <a:gd name="T10" fmla="*/ 7 w 84"/>
                  <a:gd name="T11" fmla="*/ 4 h 58"/>
                  <a:gd name="T12" fmla="*/ 8 w 84"/>
                  <a:gd name="T13" fmla="*/ 8 h 58"/>
                  <a:gd name="T14" fmla="*/ 8 w 84"/>
                  <a:gd name="T15" fmla="*/ 8 h 58"/>
                  <a:gd name="T16" fmla="*/ 5 w 84"/>
                  <a:gd name="T17" fmla="*/ 21 h 58"/>
                  <a:gd name="T18" fmla="*/ 5 w 84"/>
                  <a:gd name="T19" fmla="*/ 21 h 58"/>
                  <a:gd name="T20" fmla="*/ 6 w 84"/>
                  <a:gd name="T21" fmla="*/ 41 h 58"/>
                  <a:gd name="T22" fmla="*/ 0 w 84"/>
                  <a:gd name="T23" fmla="*/ 47 h 58"/>
                  <a:gd name="T24" fmla="*/ 0 w 84"/>
                  <a:gd name="T25" fmla="*/ 47 h 58"/>
                  <a:gd name="T26" fmla="*/ 12 w 84"/>
                  <a:gd name="T27" fmla="*/ 58 h 58"/>
                  <a:gd name="T28" fmla="*/ 12 w 84"/>
                  <a:gd name="T29" fmla="*/ 58 h 58"/>
                  <a:gd name="T30" fmla="*/ 12 w 84"/>
                  <a:gd name="T31" fmla="*/ 58 h 58"/>
                  <a:gd name="T32" fmla="*/ 21 w 84"/>
                  <a:gd name="T33" fmla="*/ 55 h 58"/>
                  <a:gd name="T34" fmla="*/ 21 w 84"/>
                  <a:gd name="T35" fmla="*/ 55 h 58"/>
                  <a:gd name="T36" fmla="*/ 21 w 84"/>
                  <a:gd name="T37" fmla="*/ 55 h 58"/>
                  <a:gd name="T38" fmla="*/ 14 w 84"/>
                  <a:gd name="T39" fmla="*/ 40 h 58"/>
                  <a:gd name="T40" fmla="*/ 31 w 84"/>
                  <a:gd name="T41" fmla="*/ 16 h 58"/>
                  <a:gd name="T42" fmla="*/ 40 w 84"/>
                  <a:gd name="T43" fmla="*/ 32 h 58"/>
                  <a:gd name="T44" fmla="*/ 52 w 84"/>
                  <a:gd name="T45" fmla="*/ 22 h 58"/>
                  <a:gd name="T46" fmla="*/ 61 w 84"/>
                  <a:gd name="T47" fmla="*/ 24 h 58"/>
                  <a:gd name="T48" fmla="*/ 61 w 84"/>
                  <a:gd name="T49" fmla="*/ 24 h 58"/>
                  <a:gd name="T50" fmla="*/ 61 w 84"/>
                  <a:gd name="T51" fmla="*/ 24 h 58"/>
                  <a:gd name="T52" fmla="*/ 69 w 84"/>
                  <a:gd name="T53" fmla="*/ 22 h 58"/>
                  <a:gd name="T54" fmla="*/ 72 w 84"/>
                  <a:gd name="T55" fmla="*/ 22 h 58"/>
                  <a:gd name="T56" fmla="*/ 75 w 84"/>
                  <a:gd name="T57" fmla="*/ 22 h 58"/>
                  <a:gd name="T58" fmla="*/ 84 w 84"/>
                  <a:gd name="T59" fmla="*/ 18 h 58"/>
                  <a:gd name="T60" fmla="*/ 84 w 84"/>
                  <a:gd name="T61" fmla="*/ 18 h 58"/>
                  <a:gd name="T62" fmla="*/ 84 w 84"/>
                  <a:gd name="T63" fmla="*/ 18 h 58"/>
                  <a:gd name="T64" fmla="*/ 81 w 84"/>
                  <a:gd name="T65" fmla="*/ 13 h 58"/>
                  <a:gd name="T66" fmla="*/ 81 w 84"/>
                  <a:gd name="T67" fmla="*/ 13 h 58"/>
                  <a:gd name="T68" fmla="*/ 81 w 84"/>
                  <a:gd name="T69" fmla="*/ 13 h 58"/>
                  <a:gd name="T70" fmla="*/ 73 w 84"/>
                  <a:gd name="T71" fmla="*/ 11 h 58"/>
                  <a:gd name="T72" fmla="*/ 73 w 84"/>
                  <a:gd name="T73" fmla="*/ 11 h 58"/>
                  <a:gd name="T74" fmla="*/ 73 w 84"/>
                  <a:gd name="T75" fmla="*/ 11 h 58"/>
                  <a:gd name="T76" fmla="*/ 73 w 84"/>
                  <a:gd name="T77" fmla="*/ 11 h 58"/>
                  <a:gd name="T78" fmla="*/ 69 w 84"/>
                  <a:gd name="T79" fmla="*/ 14 h 58"/>
                  <a:gd name="T80" fmla="*/ 65 w 84"/>
                  <a:gd name="T81" fmla="*/ 18 h 58"/>
                  <a:gd name="T82" fmla="*/ 61 w 84"/>
                  <a:gd name="T83" fmla="*/ 15 h 58"/>
                  <a:gd name="T84" fmla="*/ 61 w 84"/>
                  <a:gd name="T85" fmla="*/ 15 h 58"/>
                  <a:gd name="T86" fmla="*/ 47 w 84"/>
                  <a:gd name="T8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4" h="58">
                    <a:moveTo>
                      <a:pt x="47" y="0"/>
                    </a:moveTo>
                    <a:cubicBezTo>
                      <a:pt x="46" y="1"/>
                      <a:pt x="46" y="2"/>
                      <a:pt x="45" y="2"/>
                    </a:cubicBezTo>
                    <a:cubicBezTo>
                      <a:pt x="42" y="6"/>
                      <a:pt x="38" y="9"/>
                      <a:pt x="34" y="9"/>
                    </a:cubicBezTo>
                    <a:cubicBezTo>
                      <a:pt x="31" y="9"/>
                      <a:pt x="29" y="8"/>
                      <a:pt x="26" y="6"/>
                    </a:cubicBezTo>
                    <a:cubicBezTo>
                      <a:pt x="23" y="3"/>
                      <a:pt x="19" y="2"/>
                      <a:pt x="16" y="2"/>
                    </a:cubicBezTo>
                    <a:cubicBezTo>
                      <a:pt x="13" y="2"/>
                      <a:pt x="10" y="3"/>
                      <a:pt x="7" y="4"/>
                    </a:cubicBezTo>
                    <a:cubicBezTo>
                      <a:pt x="7" y="5"/>
                      <a:pt x="8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4" y="14"/>
                      <a:pt x="12" y="18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8"/>
                      <a:pt x="1" y="35"/>
                      <a:pt x="6" y="41"/>
                    </a:cubicBezTo>
                    <a:cubicBezTo>
                      <a:pt x="7" y="44"/>
                      <a:pt x="2" y="46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4" y="51"/>
                      <a:pt x="8" y="55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5" y="57"/>
                      <a:pt x="18" y="56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2" y="49"/>
                      <a:pt x="19" y="44"/>
                      <a:pt x="14" y="40"/>
                    </a:cubicBezTo>
                    <a:cubicBezTo>
                      <a:pt x="31" y="39"/>
                      <a:pt x="23" y="24"/>
                      <a:pt x="31" y="16"/>
                    </a:cubicBezTo>
                    <a:cubicBezTo>
                      <a:pt x="37" y="19"/>
                      <a:pt x="34" y="28"/>
                      <a:pt x="40" y="32"/>
                    </a:cubicBezTo>
                    <a:cubicBezTo>
                      <a:pt x="43" y="25"/>
                      <a:pt x="47" y="22"/>
                      <a:pt x="52" y="22"/>
                    </a:cubicBezTo>
                    <a:cubicBezTo>
                      <a:pt x="55" y="22"/>
                      <a:pt x="58" y="23"/>
                      <a:pt x="61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3" y="22"/>
                      <a:pt x="66" y="22"/>
                      <a:pt x="69" y="22"/>
                    </a:cubicBezTo>
                    <a:cubicBezTo>
                      <a:pt x="70" y="22"/>
                      <a:pt x="71" y="22"/>
                      <a:pt x="72" y="22"/>
                    </a:cubicBezTo>
                    <a:cubicBezTo>
                      <a:pt x="73" y="22"/>
                      <a:pt x="74" y="22"/>
                      <a:pt x="75" y="22"/>
                    </a:cubicBezTo>
                    <a:cubicBezTo>
                      <a:pt x="79" y="22"/>
                      <a:pt x="82" y="21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4" y="18"/>
                      <a:pt x="84" y="18"/>
                      <a:pt x="84" y="18"/>
                    </a:cubicBezTo>
                    <a:cubicBezTo>
                      <a:pt x="83" y="17"/>
                      <a:pt x="81" y="15"/>
                      <a:pt x="81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79" y="12"/>
                      <a:pt x="76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3" y="11"/>
                      <a:pt x="73" y="11"/>
                    </a:cubicBezTo>
                    <a:cubicBezTo>
                      <a:pt x="71" y="11"/>
                      <a:pt x="70" y="12"/>
                      <a:pt x="69" y="14"/>
                    </a:cubicBezTo>
                    <a:cubicBezTo>
                      <a:pt x="68" y="16"/>
                      <a:pt x="67" y="18"/>
                      <a:pt x="65" y="18"/>
                    </a:cubicBezTo>
                    <a:cubicBezTo>
                      <a:pt x="64" y="18"/>
                      <a:pt x="63" y="17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54" y="12"/>
                      <a:pt x="55" y="1"/>
                      <a:pt x="47" y="0"/>
                    </a:cubicBezTo>
                  </a:path>
                </a:pathLst>
              </a:custGeom>
              <a:solidFill>
                <a:srgbClr val="AC3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9" name="Freeform 3029"/>
              <p:cNvSpPr>
                <a:spLocks noEditPoints="1"/>
              </p:cNvSpPr>
              <p:nvPr/>
            </p:nvSpPr>
            <p:spPr bwMode="auto">
              <a:xfrm>
                <a:off x="5797550" y="5889626"/>
                <a:ext cx="66675" cy="49213"/>
              </a:xfrm>
              <a:custGeom>
                <a:avLst/>
                <a:gdLst>
                  <a:gd name="T0" fmla="*/ 33 w 33"/>
                  <a:gd name="T1" fmla="*/ 8 h 25"/>
                  <a:gd name="T2" fmla="*/ 28 w 33"/>
                  <a:gd name="T3" fmla="*/ 11 h 25"/>
                  <a:gd name="T4" fmla="*/ 33 w 33"/>
                  <a:gd name="T5" fmla="*/ 8 h 25"/>
                  <a:gd name="T6" fmla="*/ 6 w 33"/>
                  <a:gd name="T7" fmla="*/ 0 h 25"/>
                  <a:gd name="T8" fmla="*/ 6 w 33"/>
                  <a:gd name="T9" fmla="*/ 0 h 25"/>
                  <a:gd name="T10" fmla="*/ 0 w 33"/>
                  <a:gd name="T11" fmla="*/ 10 h 25"/>
                  <a:gd name="T12" fmla="*/ 14 w 33"/>
                  <a:gd name="T13" fmla="*/ 25 h 25"/>
                  <a:gd name="T14" fmla="*/ 14 w 33"/>
                  <a:gd name="T15" fmla="*/ 25 h 25"/>
                  <a:gd name="T16" fmla="*/ 14 w 33"/>
                  <a:gd name="T17" fmla="*/ 25 h 25"/>
                  <a:gd name="T18" fmla="*/ 21 w 33"/>
                  <a:gd name="T19" fmla="*/ 18 h 25"/>
                  <a:gd name="T20" fmla="*/ 24 w 33"/>
                  <a:gd name="T21" fmla="*/ 19 h 25"/>
                  <a:gd name="T22" fmla="*/ 26 w 33"/>
                  <a:gd name="T23" fmla="*/ 17 h 25"/>
                  <a:gd name="T24" fmla="*/ 25 w 33"/>
                  <a:gd name="T25" fmla="*/ 12 h 25"/>
                  <a:gd name="T26" fmla="*/ 15 w 33"/>
                  <a:gd name="T27" fmla="*/ 17 h 25"/>
                  <a:gd name="T28" fmla="*/ 6 w 33"/>
                  <a:gd name="T2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25">
                    <a:moveTo>
                      <a:pt x="33" y="8"/>
                    </a:moveTo>
                    <a:cubicBezTo>
                      <a:pt x="31" y="9"/>
                      <a:pt x="30" y="10"/>
                      <a:pt x="28" y="11"/>
                    </a:cubicBezTo>
                    <a:cubicBezTo>
                      <a:pt x="30" y="10"/>
                      <a:pt x="32" y="9"/>
                      <a:pt x="33" y="8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6"/>
                      <a:pt x="3" y="8"/>
                      <a:pt x="0" y="10"/>
                    </a:cubicBezTo>
                    <a:cubicBezTo>
                      <a:pt x="8" y="11"/>
                      <a:pt x="7" y="22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6" y="22"/>
                      <a:pt x="17" y="18"/>
                      <a:pt x="21" y="18"/>
                    </a:cubicBez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18"/>
                      <a:pt x="25" y="17"/>
                      <a:pt x="26" y="17"/>
                    </a:cubicBezTo>
                    <a:cubicBezTo>
                      <a:pt x="24" y="14"/>
                      <a:pt x="25" y="13"/>
                      <a:pt x="25" y="12"/>
                    </a:cubicBezTo>
                    <a:cubicBezTo>
                      <a:pt x="22" y="14"/>
                      <a:pt x="19" y="16"/>
                      <a:pt x="15" y="17"/>
                    </a:cubicBezTo>
                    <a:cubicBezTo>
                      <a:pt x="16" y="2"/>
                      <a:pt x="15" y="0"/>
                      <a:pt x="6" y="0"/>
                    </a:cubicBezTo>
                  </a:path>
                </a:pathLst>
              </a:custGeom>
              <a:solidFill>
                <a:srgbClr val="9236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0" name="Freeform 3030"/>
              <p:cNvSpPr/>
              <p:nvPr/>
            </p:nvSpPr>
            <p:spPr bwMode="auto">
              <a:xfrm>
                <a:off x="5703888" y="5924551"/>
                <a:ext cx="26987" cy="26988"/>
              </a:xfrm>
              <a:custGeom>
                <a:avLst/>
                <a:gdLst>
                  <a:gd name="T0" fmla="*/ 8 w 14"/>
                  <a:gd name="T1" fmla="*/ 0 h 13"/>
                  <a:gd name="T2" fmla="*/ 8 w 14"/>
                  <a:gd name="T3" fmla="*/ 0 h 13"/>
                  <a:gd name="T4" fmla="*/ 0 w 14"/>
                  <a:gd name="T5" fmla="*/ 11 h 13"/>
                  <a:gd name="T6" fmla="*/ 0 w 14"/>
                  <a:gd name="T7" fmla="*/ 11 h 13"/>
                  <a:gd name="T8" fmla="*/ 0 w 14"/>
                  <a:gd name="T9" fmla="*/ 11 h 13"/>
                  <a:gd name="T10" fmla="*/ 5 w 14"/>
                  <a:gd name="T11" fmla="*/ 13 h 13"/>
                  <a:gd name="T12" fmla="*/ 5 w 14"/>
                  <a:gd name="T13" fmla="*/ 13 h 13"/>
                  <a:gd name="T14" fmla="*/ 8 w 14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4"/>
                      <a:pt x="6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3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2" y="10"/>
                      <a:pt x="14" y="6"/>
                      <a:pt x="8" y="0"/>
                    </a:cubicBezTo>
                  </a:path>
                </a:pathLst>
              </a:custGeom>
              <a:solidFill>
                <a:srgbClr val="772B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1" name="Freeform 3031"/>
              <p:cNvSpPr/>
              <p:nvPr/>
            </p:nvSpPr>
            <p:spPr bwMode="auto">
              <a:xfrm>
                <a:off x="5921375" y="5900738"/>
                <a:ext cx="33337" cy="39688"/>
              </a:xfrm>
              <a:custGeom>
                <a:avLst/>
                <a:gdLst>
                  <a:gd name="T0" fmla="*/ 5 w 16"/>
                  <a:gd name="T1" fmla="*/ 0 h 20"/>
                  <a:gd name="T2" fmla="*/ 2 w 16"/>
                  <a:gd name="T3" fmla="*/ 2 h 20"/>
                  <a:gd name="T4" fmla="*/ 2 w 16"/>
                  <a:gd name="T5" fmla="*/ 16 h 20"/>
                  <a:gd name="T6" fmla="*/ 6 w 16"/>
                  <a:gd name="T7" fmla="*/ 20 h 20"/>
                  <a:gd name="T8" fmla="*/ 6 w 16"/>
                  <a:gd name="T9" fmla="*/ 20 h 20"/>
                  <a:gd name="T10" fmla="*/ 6 w 16"/>
                  <a:gd name="T11" fmla="*/ 20 h 20"/>
                  <a:gd name="T12" fmla="*/ 6 w 16"/>
                  <a:gd name="T13" fmla="*/ 20 h 20"/>
                  <a:gd name="T14" fmla="*/ 16 w 16"/>
                  <a:gd name="T15" fmla="*/ 14 h 20"/>
                  <a:gd name="T16" fmla="*/ 16 w 16"/>
                  <a:gd name="T17" fmla="*/ 14 h 20"/>
                  <a:gd name="T18" fmla="*/ 8 w 16"/>
                  <a:gd name="T19" fmla="*/ 3 h 20"/>
                  <a:gd name="T20" fmla="*/ 5 w 16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0">
                    <a:moveTo>
                      <a:pt x="5" y="0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3" y="7"/>
                      <a:pt x="6" y="11"/>
                      <a:pt x="2" y="16"/>
                    </a:cubicBezTo>
                    <a:cubicBezTo>
                      <a:pt x="0" y="19"/>
                      <a:pt x="4" y="19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5"/>
                      <a:pt x="12" y="15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0" y="13"/>
                      <a:pt x="4" y="11"/>
                      <a:pt x="8" y="3"/>
                    </a:cubicBezTo>
                    <a:cubicBezTo>
                      <a:pt x="6" y="2"/>
                      <a:pt x="6" y="1"/>
                      <a:pt x="5" y="0"/>
                    </a:cubicBezTo>
                  </a:path>
                </a:pathLst>
              </a:custGeom>
              <a:solidFill>
                <a:srgbClr val="C0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2" name="Freeform 3032"/>
              <p:cNvSpPr/>
              <p:nvPr/>
            </p:nvSpPr>
            <p:spPr bwMode="auto">
              <a:xfrm>
                <a:off x="5908675" y="5940426"/>
                <a:ext cx="41275" cy="38100"/>
              </a:xfrm>
              <a:custGeom>
                <a:avLst/>
                <a:gdLst>
                  <a:gd name="T0" fmla="*/ 13 w 21"/>
                  <a:gd name="T1" fmla="*/ 0 h 19"/>
                  <a:gd name="T2" fmla="*/ 13 w 21"/>
                  <a:gd name="T3" fmla="*/ 0 h 19"/>
                  <a:gd name="T4" fmla="*/ 12 w 21"/>
                  <a:gd name="T5" fmla="*/ 11 h 19"/>
                  <a:gd name="T6" fmla="*/ 5 w 21"/>
                  <a:gd name="T7" fmla="*/ 9 h 19"/>
                  <a:gd name="T8" fmla="*/ 3 w 21"/>
                  <a:gd name="T9" fmla="*/ 9 h 19"/>
                  <a:gd name="T10" fmla="*/ 0 w 21"/>
                  <a:gd name="T11" fmla="*/ 11 h 19"/>
                  <a:gd name="T12" fmla="*/ 1 w 21"/>
                  <a:gd name="T13" fmla="*/ 14 h 19"/>
                  <a:gd name="T14" fmla="*/ 11 w 21"/>
                  <a:gd name="T15" fmla="*/ 19 h 19"/>
                  <a:gd name="T16" fmla="*/ 18 w 21"/>
                  <a:gd name="T17" fmla="*/ 16 h 19"/>
                  <a:gd name="T18" fmla="*/ 18 w 21"/>
                  <a:gd name="T19" fmla="*/ 16 h 19"/>
                  <a:gd name="T20" fmla="*/ 21 w 21"/>
                  <a:gd name="T21" fmla="*/ 6 h 19"/>
                  <a:gd name="T22" fmla="*/ 21 w 21"/>
                  <a:gd name="T23" fmla="*/ 6 h 19"/>
                  <a:gd name="T24" fmla="*/ 21 w 21"/>
                  <a:gd name="T25" fmla="*/ 6 h 19"/>
                  <a:gd name="T26" fmla="*/ 13 w 21"/>
                  <a:gd name="T27" fmla="*/ 0 h 19"/>
                  <a:gd name="T28" fmla="*/ 13 w 21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5" y="8"/>
                      <a:pt x="15" y="11"/>
                      <a:pt x="12" y="11"/>
                    </a:cubicBezTo>
                    <a:cubicBezTo>
                      <a:pt x="10" y="11"/>
                      <a:pt x="8" y="10"/>
                      <a:pt x="5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2" y="9"/>
                      <a:pt x="1" y="10"/>
                      <a:pt x="0" y="11"/>
                    </a:cubicBezTo>
                    <a:cubicBezTo>
                      <a:pt x="0" y="12"/>
                      <a:pt x="0" y="14"/>
                      <a:pt x="1" y="14"/>
                    </a:cubicBezTo>
                    <a:cubicBezTo>
                      <a:pt x="4" y="17"/>
                      <a:pt x="8" y="19"/>
                      <a:pt x="11" y="19"/>
                    </a:cubicBezTo>
                    <a:cubicBezTo>
                      <a:pt x="13" y="19"/>
                      <a:pt x="15" y="18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6" y="12"/>
                      <a:pt x="20" y="9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9" y="4"/>
                      <a:pt x="16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0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3" name="Freeform 3033"/>
              <p:cNvSpPr/>
              <p:nvPr/>
            </p:nvSpPr>
            <p:spPr bwMode="auto">
              <a:xfrm>
                <a:off x="5727700" y="6016626"/>
                <a:ext cx="39687" cy="19050"/>
              </a:xfrm>
              <a:custGeom>
                <a:avLst/>
                <a:gdLst>
                  <a:gd name="T0" fmla="*/ 15 w 20"/>
                  <a:gd name="T1" fmla="*/ 0 h 9"/>
                  <a:gd name="T2" fmla="*/ 9 w 20"/>
                  <a:gd name="T3" fmla="*/ 1 h 9"/>
                  <a:gd name="T4" fmla="*/ 9 w 20"/>
                  <a:gd name="T5" fmla="*/ 1 h 9"/>
                  <a:gd name="T6" fmla="*/ 0 w 20"/>
                  <a:gd name="T7" fmla="*/ 4 h 9"/>
                  <a:gd name="T8" fmla="*/ 0 w 20"/>
                  <a:gd name="T9" fmla="*/ 4 h 9"/>
                  <a:gd name="T10" fmla="*/ 6 w 20"/>
                  <a:gd name="T11" fmla="*/ 9 h 9"/>
                  <a:gd name="T12" fmla="*/ 10 w 20"/>
                  <a:gd name="T13" fmla="*/ 8 h 9"/>
                  <a:gd name="T14" fmla="*/ 10 w 20"/>
                  <a:gd name="T15" fmla="*/ 8 h 9"/>
                  <a:gd name="T16" fmla="*/ 20 w 20"/>
                  <a:gd name="T17" fmla="*/ 3 h 9"/>
                  <a:gd name="T18" fmla="*/ 20 w 20"/>
                  <a:gd name="T19" fmla="*/ 2 h 9"/>
                  <a:gd name="T20" fmla="*/ 15 w 2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9">
                    <a:moveTo>
                      <a:pt x="15" y="0"/>
                    </a:moveTo>
                    <a:cubicBezTo>
                      <a:pt x="13" y="0"/>
                      <a:pt x="11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2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8"/>
                      <a:pt x="4" y="9"/>
                      <a:pt x="6" y="9"/>
                    </a:cubicBezTo>
                    <a:cubicBezTo>
                      <a:pt x="7" y="9"/>
                      <a:pt x="9" y="9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4" y="7"/>
                      <a:pt x="18" y="7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19" y="1"/>
                      <a:pt x="17" y="0"/>
                      <a:pt x="15" y="0"/>
                    </a:cubicBezTo>
                  </a:path>
                </a:pathLst>
              </a:custGeom>
              <a:solidFill>
                <a:srgbClr val="B44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4" name="Freeform 3034"/>
              <p:cNvSpPr>
                <a:spLocks noEditPoints="1"/>
              </p:cNvSpPr>
              <p:nvPr/>
            </p:nvSpPr>
            <p:spPr bwMode="auto">
              <a:xfrm>
                <a:off x="5756275" y="5889626"/>
                <a:ext cx="239712" cy="161925"/>
              </a:xfrm>
              <a:custGeom>
                <a:avLst/>
                <a:gdLst>
                  <a:gd name="T0" fmla="*/ 34 w 120"/>
                  <a:gd name="T1" fmla="*/ 64 h 81"/>
                  <a:gd name="T2" fmla="*/ 31 w 120"/>
                  <a:gd name="T3" fmla="*/ 51 h 81"/>
                  <a:gd name="T4" fmla="*/ 34 w 120"/>
                  <a:gd name="T5" fmla="*/ 64 h 81"/>
                  <a:gd name="T6" fmla="*/ 98 w 120"/>
                  <a:gd name="T7" fmla="*/ 48 h 81"/>
                  <a:gd name="T8" fmla="*/ 77 w 120"/>
                  <a:gd name="T9" fmla="*/ 69 h 81"/>
                  <a:gd name="T10" fmla="*/ 71 w 120"/>
                  <a:gd name="T11" fmla="*/ 48 h 81"/>
                  <a:gd name="T12" fmla="*/ 49 w 120"/>
                  <a:gd name="T13" fmla="*/ 46 h 81"/>
                  <a:gd name="T14" fmla="*/ 65 w 120"/>
                  <a:gd name="T15" fmla="*/ 45 h 81"/>
                  <a:gd name="T16" fmla="*/ 78 w 120"/>
                  <a:gd name="T17" fmla="*/ 0 h 81"/>
                  <a:gd name="T18" fmla="*/ 72 w 120"/>
                  <a:gd name="T19" fmla="*/ 21 h 81"/>
                  <a:gd name="T20" fmla="*/ 58 w 120"/>
                  <a:gd name="T21" fmla="*/ 28 h 81"/>
                  <a:gd name="T22" fmla="*/ 46 w 120"/>
                  <a:gd name="T23" fmla="*/ 32 h 81"/>
                  <a:gd name="T24" fmla="*/ 35 w 120"/>
                  <a:gd name="T25" fmla="*/ 34 h 81"/>
                  <a:gd name="T26" fmla="*/ 22 w 120"/>
                  <a:gd name="T27" fmla="*/ 46 h 81"/>
                  <a:gd name="T28" fmla="*/ 8 w 120"/>
                  <a:gd name="T29" fmla="*/ 52 h 81"/>
                  <a:gd name="T30" fmla="*/ 1 w 120"/>
                  <a:gd name="T31" fmla="*/ 55 h 81"/>
                  <a:gd name="T32" fmla="*/ 6 w 120"/>
                  <a:gd name="T33" fmla="*/ 59 h 81"/>
                  <a:gd name="T34" fmla="*/ 6 w 120"/>
                  <a:gd name="T35" fmla="*/ 66 h 81"/>
                  <a:gd name="T36" fmla="*/ 6 w 120"/>
                  <a:gd name="T37" fmla="*/ 67 h 81"/>
                  <a:gd name="T38" fmla="*/ 15 w 120"/>
                  <a:gd name="T39" fmla="*/ 65 h 81"/>
                  <a:gd name="T40" fmla="*/ 26 w 120"/>
                  <a:gd name="T41" fmla="*/ 66 h 81"/>
                  <a:gd name="T42" fmla="*/ 29 w 120"/>
                  <a:gd name="T43" fmla="*/ 71 h 81"/>
                  <a:gd name="T44" fmla="*/ 31 w 120"/>
                  <a:gd name="T45" fmla="*/ 70 h 81"/>
                  <a:gd name="T46" fmla="*/ 42 w 120"/>
                  <a:gd name="T47" fmla="*/ 71 h 81"/>
                  <a:gd name="T48" fmla="*/ 53 w 120"/>
                  <a:gd name="T49" fmla="*/ 76 h 81"/>
                  <a:gd name="T50" fmla="*/ 66 w 120"/>
                  <a:gd name="T51" fmla="*/ 78 h 81"/>
                  <a:gd name="T52" fmla="*/ 66 w 120"/>
                  <a:gd name="T53" fmla="*/ 78 h 81"/>
                  <a:gd name="T54" fmla="*/ 78 w 120"/>
                  <a:gd name="T55" fmla="*/ 78 h 81"/>
                  <a:gd name="T56" fmla="*/ 87 w 120"/>
                  <a:gd name="T57" fmla="*/ 80 h 81"/>
                  <a:gd name="T58" fmla="*/ 87 w 120"/>
                  <a:gd name="T59" fmla="*/ 80 h 81"/>
                  <a:gd name="T60" fmla="*/ 86 w 120"/>
                  <a:gd name="T61" fmla="*/ 71 h 81"/>
                  <a:gd name="T62" fmla="*/ 99 w 120"/>
                  <a:gd name="T63" fmla="*/ 69 h 81"/>
                  <a:gd name="T64" fmla="*/ 107 w 120"/>
                  <a:gd name="T65" fmla="*/ 74 h 81"/>
                  <a:gd name="T66" fmla="*/ 115 w 120"/>
                  <a:gd name="T67" fmla="*/ 76 h 81"/>
                  <a:gd name="T68" fmla="*/ 109 w 120"/>
                  <a:gd name="T69" fmla="*/ 53 h 81"/>
                  <a:gd name="T70" fmla="*/ 104 w 120"/>
                  <a:gd name="T71" fmla="*/ 54 h 81"/>
                  <a:gd name="T72" fmla="*/ 94 w 120"/>
                  <a:gd name="T73" fmla="*/ 42 h 81"/>
                  <a:gd name="T74" fmla="*/ 94 w 120"/>
                  <a:gd name="T75" fmla="*/ 42 h 81"/>
                  <a:gd name="T76" fmla="*/ 87 w 120"/>
                  <a:gd name="T77" fmla="*/ 45 h 81"/>
                  <a:gd name="T78" fmla="*/ 76 w 120"/>
                  <a:gd name="T79" fmla="*/ 37 h 81"/>
                  <a:gd name="T80" fmla="*/ 81 w 120"/>
                  <a:gd name="T81" fmla="*/ 35 h 81"/>
                  <a:gd name="T82" fmla="*/ 89 w 120"/>
                  <a:gd name="T83" fmla="*/ 26 h 81"/>
                  <a:gd name="T84" fmla="*/ 85 w 120"/>
                  <a:gd name="T85" fmla="*/ 22 h 81"/>
                  <a:gd name="T86" fmla="*/ 85 w 120"/>
                  <a:gd name="T87" fmla="*/ 8 h 81"/>
                  <a:gd name="T88" fmla="*/ 78 w 120"/>
                  <a:gd name="T8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0" h="81">
                    <a:moveTo>
                      <a:pt x="34" y="64"/>
                    </a:moveTo>
                    <a:cubicBezTo>
                      <a:pt x="34" y="64"/>
                      <a:pt x="34" y="64"/>
                      <a:pt x="34" y="64"/>
                    </a:cubicBezTo>
                    <a:cubicBezTo>
                      <a:pt x="30" y="60"/>
                      <a:pt x="28" y="56"/>
                      <a:pt x="28" y="48"/>
                    </a:cubicBezTo>
                    <a:cubicBezTo>
                      <a:pt x="30" y="50"/>
                      <a:pt x="31" y="51"/>
                      <a:pt x="31" y="51"/>
                    </a:cubicBezTo>
                    <a:cubicBezTo>
                      <a:pt x="31" y="56"/>
                      <a:pt x="40" y="57"/>
                      <a:pt x="37" y="63"/>
                    </a:cubicBezTo>
                    <a:cubicBezTo>
                      <a:pt x="36" y="64"/>
                      <a:pt x="35" y="64"/>
                      <a:pt x="34" y="64"/>
                    </a:cubicBezTo>
                    <a:moveTo>
                      <a:pt x="78" y="57"/>
                    </a:moveTo>
                    <a:cubicBezTo>
                      <a:pt x="83" y="48"/>
                      <a:pt x="89" y="49"/>
                      <a:pt x="98" y="48"/>
                    </a:cubicBezTo>
                    <a:cubicBezTo>
                      <a:pt x="92" y="56"/>
                      <a:pt x="86" y="56"/>
                      <a:pt x="78" y="57"/>
                    </a:cubicBezTo>
                    <a:moveTo>
                      <a:pt x="77" y="69"/>
                    </a:moveTo>
                    <a:cubicBezTo>
                      <a:pt x="71" y="64"/>
                      <a:pt x="62" y="66"/>
                      <a:pt x="60" y="58"/>
                    </a:cubicBezTo>
                    <a:cubicBezTo>
                      <a:pt x="58" y="53"/>
                      <a:pt x="63" y="51"/>
                      <a:pt x="71" y="48"/>
                    </a:cubicBezTo>
                    <a:cubicBezTo>
                      <a:pt x="62" y="61"/>
                      <a:pt x="79" y="59"/>
                      <a:pt x="77" y="69"/>
                    </a:cubicBezTo>
                    <a:moveTo>
                      <a:pt x="49" y="46"/>
                    </a:moveTo>
                    <a:cubicBezTo>
                      <a:pt x="52" y="43"/>
                      <a:pt x="55" y="42"/>
                      <a:pt x="58" y="42"/>
                    </a:cubicBezTo>
                    <a:cubicBezTo>
                      <a:pt x="60" y="42"/>
                      <a:pt x="63" y="43"/>
                      <a:pt x="65" y="45"/>
                    </a:cubicBezTo>
                    <a:cubicBezTo>
                      <a:pt x="61" y="45"/>
                      <a:pt x="57" y="46"/>
                      <a:pt x="49" y="46"/>
                    </a:cubicBezTo>
                    <a:moveTo>
                      <a:pt x="78" y="0"/>
                    </a:moveTo>
                    <a:cubicBezTo>
                      <a:pt x="77" y="5"/>
                      <a:pt x="70" y="10"/>
                      <a:pt x="78" y="15"/>
                    </a:cubicBezTo>
                    <a:cubicBezTo>
                      <a:pt x="81" y="17"/>
                      <a:pt x="73" y="18"/>
                      <a:pt x="72" y="21"/>
                    </a:cubicBezTo>
                    <a:cubicBezTo>
                      <a:pt x="69" y="27"/>
                      <a:pt x="62" y="25"/>
                      <a:pt x="58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56" y="31"/>
                      <a:pt x="53" y="32"/>
                      <a:pt x="49" y="32"/>
                    </a:cubicBezTo>
                    <a:cubicBezTo>
                      <a:pt x="48" y="32"/>
                      <a:pt x="47" y="32"/>
                      <a:pt x="46" y="32"/>
                    </a:cubicBezTo>
                    <a:cubicBezTo>
                      <a:pt x="45" y="32"/>
                      <a:pt x="44" y="32"/>
                      <a:pt x="43" y="32"/>
                    </a:cubicBezTo>
                    <a:cubicBezTo>
                      <a:pt x="40" y="32"/>
                      <a:pt x="37" y="32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29" y="36"/>
                      <a:pt x="26" y="42"/>
                      <a:pt x="22" y="46"/>
                    </a:cubicBezTo>
                    <a:cubicBezTo>
                      <a:pt x="19" y="48"/>
                      <a:pt x="17" y="53"/>
                      <a:pt x="13" y="53"/>
                    </a:cubicBezTo>
                    <a:cubicBezTo>
                      <a:pt x="12" y="53"/>
                      <a:pt x="10" y="53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2" y="54"/>
                      <a:pt x="1" y="55"/>
                    </a:cubicBezTo>
                    <a:cubicBezTo>
                      <a:pt x="0" y="58"/>
                      <a:pt x="2" y="59"/>
                      <a:pt x="5" y="59"/>
                    </a:cubicBezTo>
                    <a:cubicBezTo>
                      <a:pt x="5" y="59"/>
                      <a:pt x="6" y="59"/>
                      <a:pt x="6" y="59"/>
                    </a:cubicBezTo>
                    <a:cubicBezTo>
                      <a:pt x="6" y="62"/>
                      <a:pt x="6" y="64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8" y="67"/>
                      <a:pt x="9" y="68"/>
                      <a:pt x="11" y="68"/>
                    </a:cubicBezTo>
                    <a:cubicBezTo>
                      <a:pt x="12" y="68"/>
                      <a:pt x="14" y="67"/>
                      <a:pt x="15" y="65"/>
                    </a:cubicBezTo>
                    <a:cubicBezTo>
                      <a:pt x="17" y="64"/>
                      <a:pt x="18" y="64"/>
                      <a:pt x="20" y="64"/>
                    </a:cubicBezTo>
                    <a:cubicBezTo>
                      <a:pt x="23" y="64"/>
                      <a:pt x="27" y="65"/>
                      <a:pt x="26" y="66"/>
                    </a:cubicBezTo>
                    <a:cubicBezTo>
                      <a:pt x="24" y="70"/>
                      <a:pt x="25" y="71"/>
                      <a:pt x="26" y="71"/>
                    </a:cubicBezTo>
                    <a:cubicBezTo>
                      <a:pt x="27" y="71"/>
                      <a:pt x="28" y="71"/>
                      <a:pt x="29" y="71"/>
                    </a:cubicBezTo>
                    <a:cubicBezTo>
                      <a:pt x="30" y="71"/>
                      <a:pt x="30" y="70"/>
                      <a:pt x="31" y="70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5" y="71"/>
                      <a:pt x="38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3" y="71"/>
                      <a:pt x="44" y="71"/>
                      <a:pt x="46" y="71"/>
                    </a:cubicBezTo>
                    <a:cubicBezTo>
                      <a:pt x="49" y="71"/>
                      <a:pt x="52" y="73"/>
                      <a:pt x="53" y="76"/>
                    </a:cubicBezTo>
                    <a:cubicBezTo>
                      <a:pt x="55" y="80"/>
                      <a:pt x="57" y="81"/>
                      <a:pt x="59" y="81"/>
                    </a:cubicBezTo>
                    <a:cubicBezTo>
                      <a:pt x="61" y="81"/>
                      <a:pt x="64" y="80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8" y="77"/>
                      <a:pt x="69" y="76"/>
                      <a:pt x="71" y="76"/>
                    </a:cubicBezTo>
                    <a:cubicBezTo>
                      <a:pt x="73" y="76"/>
                      <a:pt x="76" y="77"/>
                      <a:pt x="78" y="78"/>
                    </a:cubicBezTo>
                    <a:cubicBezTo>
                      <a:pt x="80" y="79"/>
                      <a:pt x="82" y="80"/>
                      <a:pt x="85" y="80"/>
                    </a:cubicBezTo>
                    <a:cubicBezTo>
                      <a:pt x="86" y="80"/>
                      <a:pt x="86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4" y="77"/>
                      <a:pt x="83" y="73"/>
                      <a:pt x="86" y="71"/>
                    </a:cubicBezTo>
                    <a:cubicBezTo>
                      <a:pt x="88" y="69"/>
                      <a:pt x="92" y="68"/>
                      <a:pt x="95" y="68"/>
                    </a:cubicBezTo>
                    <a:cubicBezTo>
                      <a:pt x="96" y="68"/>
                      <a:pt x="97" y="68"/>
                      <a:pt x="99" y="69"/>
                    </a:cubicBezTo>
                    <a:cubicBezTo>
                      <a:pt x="102" y="70"/>
                      <a:pt x="104" y="72"/>
                      <a:pt x="107" y="74"/>
                    </a:cubicBezTo>
                    <a:cubicBezTo>
                      <a:pt x="107" y="74"/>
                      <a:pt x="107" y="74"/>
                      <a:pt x="107" y="74"/>
                    </a:cubicBezTo>
                    <a:cubicBezTo>
                      <a:pt x="110" y="75"/>
                      <a:pt x="113" y="76"/>
                      <a:pt x="115" y="76"/>
                    </a:cubicBezTo>
                    <a:cubicBezTo>
                      <a:pt x="115" y="76"/>
                      <a:pt x="115" y="76"/>
                      <a:pt x="115" y="76"/>
                    </a:cubicBezTo>
                    <a:cubicBezTo>
                      <a:pt x="115" y="76"/>
                      <a:pt x="115" y="76"/>
                      <a:pt x="115" y="76"/>
                    </a:cubicBezTo>
                    <a:cubicBezTo>
                      <a:pt x="120" y="67"/>
                      <a:pt x="114" y="60"/>
                      <a:pt x="109" y="53"/>
                    </a:cubicBezTo>
                    <a:cubicBezTo>
                      <a:pt x="109" y="53"/>
                      <a:pt x="109" y="53"/>
                      <a:pt x="109" y="53"/>
                    </a:cubicBezTo>
                    <a:cubicBezTo>
                      <a:pt x="107" y="54"/>
                      <a:pt x="106" y="54"/>
                      <a:pt x="104" y="54"/>
                    </a:cubicBezTo>
                    <a:cubicBezTo>
                      <a:pt x="103" y="54"/>
                      <a:pt x="101" y="53"/>
                      <a:pt x="101" y="51"/>
                    </a:cubicBezTo>
                    <a:cubicBezTo>
                      <a:pt x="100" y="46"/>
                      <a:pt x="97" y="45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4" y="42"/>
                      <a:pt x="94" y="42"/>
                      <a:pt x="94" y="42"/>
                    </a:cubicBezTo>
                    <a:cubicBezTo>
                      <a:pt x="91" y="44"/>
                      <a:pt x="89" y="45"/>
                      <a:pt x="87" y="45"/>
                    </a:cubicBezTo>
                    <a:cubicBezTo>
                      <a:pt x="84" y="45"/>
                      <a:pt x="80" y="43"/>
                      <a:pt x="77" y="40"/>
                    </a:cubicBezTo>
                    <a:cubicBezTo>
                      <a:pt x="76" y="40"/>
                      <a:pt x="76" y="38"/>
                      <a:pt x="76" y="37"/>
                    </a:cubicBezTo>
                    <a:cubicBezTo>
                      <a:pt x="77" y="36"/>
                      <a:pt x="78" y="35"/>
                      <a:pt x="79" y="35"/>
                    </a:cubicBezTo>
                    <a:cubicBezTo>
                      <a:pt x="80" y="35"/>
                      <a:pt x="80" y="35"/>
                      <a:pt x="81" y="35"/>
                    </a:cubicBezTo>
                    <a:cubicBezTo>
                      <a:pt x="84" y="36"/>
                      <a:pt x="86" y="37"/>
                      <a:pt x="88" y="37"/>
                    </a:cubicBezTo>
                    <a:cubicBezTo>
                      <a:pt x="91" y="37"/>
                      <a:pt x="91" y="34"/>
                      <a:pt x="89" y="26"/>
                    </a:cubicBezTo>
                    <a:cubicBezTo>
                      <a:pt x="89" y="26"/>
                      <a:pt x="89" y="26"/>
                      <a:pt x="89" y="26"/>
                    </a:cubicBezTo>
                    <a:cubicBezTo>
                      <a:pt x="87" y="25"/>
                      <a:pt x="83" y="25"/>
                      <a:pt x="85" y="22"/>
                    </a:cubicBezTo>
                    <a:cubicBezTo>
                      <a:pt x="89" y="17"/>
                      <a:pt x="86" y="13"/>
                      <a:pt x="85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2" y="6"/>
                      <a:pt x="81" y="2"/>
                      <a:pt x="78" y="0"/>
                    </a:cubicBezTo>
                  </a:path>
                </a:pathLst>
              </a:custGeom>
              <a:solidFill>
                <a:srgbClr val="B44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5" name="Freeform 3035"/>
              <p:cNvSpPr/>
              <p:nvPr/>
            </p:nvSpPr>
            <p:spPr bwMode="auto">
              <a:xfrm>
                <a:off x="5805488" y="6030913"/>
                <a:ext cx="96837" cy="66675"/>
              </a:xfrm>
              <a:custGeom>
                <a:avLst/>
                <a:gdLst>
                  <a:gd name="T0" fmla="*/ 21 w 48"/>
                  <a:gd name="T1" fmla="*/ 0 h 33"/>
                  <a:gd name="T2" fmla="*/ 17 w 48"/>
                  <a:gd name="T3" fmla="*/ 0 h 33"/>
                  <a:gd name="T4" fmla="*/ 17 w 48"/>
                  <a:gd name="T5" fmla="*/ 0 h 33"/>
                  <a:gd name="T6" fmla="*/ 8 w 48"/>
                  <a:gd name="T7" fmla="*/ 11 h 33"/>
                  <a:gd name="T8" fmla="*/ 8 w 48"/>
                  <a:gd name="T9" fmla="*/ 11 h 33"/>
                  <a:gd name="T10" fmla="*/ 7 w 48"/>
                  <a:gd name="T11" fmla="*/ 11 h 33"/>
                  <a:gd name="T12" fmla="*/ 5 w 48"/>
                  <a:gd name="T13" fmla="*/ 11 h 33"/>
                  <a:gd name="T14" fmla="*/ 0 w 48"/>
                  <a:gd name="T15" fmla="*/ 15 h 33"/>
                  <a:gd name="T16" fmla="*/ 0 w 48"/>
                  <a:gd name="T17" fmla="*/ 15 h 33"/>
                  <a:gd name="T18" fmla="*/ 3 w 48"/>
                  <a:gd name="T19" fmla="*/ 20 h 33"/>
                  <a:gd name="T20" fmla="*/ 34 w 48"/>
                  <a:gd name="T21" fmla="*/ 32 h 33"/>
                  <a:gd name="T22" fmla="*/ 34 w 48"/>
                  <a:gd name="T23" fmla="*/ 32 h 33"/>
                  <a:gd name="T24" fmla="*/ 34 w 48"/>
                  <a:gd name="T25" fmla="*/ 32 h 33"/>
                  <a:gd name="T26" fmla="*/ 36 w 48"/>
                  <a:gd name="T27" fmla="*/ 33 h 33"/>
                  <a:gd name="T28" fmla="*/ 36 w 48"/>
                  <a:gd name="T29" fmla="*/ 33 h 33"/>
                  <a:gd name="T30" fmla="*/ 36 w 48"/>
                  <a:gd name="T31" fmla="*/ 33 h 33"/>
                  <a:gd name="T32" fmla="*/ 39 w 48"/>
                  <a:gd name="T33" fmla="*/ 25 h 33"/>
                  <a:gd name="T34" fmla="*/ 39 w 48"/>
                  <a:gd name="T35" fmla="*/ 25 h 33"/>
                  <a:gd name="T36" fmla="*/ 39 w 48"/>
                  <a:gd name="T37" fmla="*/ 25 h 33"/>
                  <a:gd name="T38" fmla="*/ 48 w 48"/>
                  <a:gd name="T39" fmla="*/ 15 h 33"/>
                  <a:gd name="T40" fmla="*/ 48 w 48"/>
                  <a:gd name="T41" fmla="*/ 15 h 33"/>
                  <a:gd name="T42" fmla="*/ 41 w 48"/>
                  <a:gd name="T43" fmla="*/ 7 h 33"/>
                  <a:gd name="T44" fmla="*/ 41 w 48"/>
                  <a:gd name="T45" fmla="*/ 7 h 33"/>
                  <a:gd name="T46" fmla="*/ 34 w 48"/>
                  <a:gd name="T47" fmla="*/ 10 h 33"/>
                  <a:gd name="T48" fmla="*/ 28 w 48"/>
                  <a:gd name="T49" fmla="*/ 5 h 33"/>
                  <a:gd name="T50" fmla="*/ 21 w 48"/>
                  <a:gd name="T5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33">
                    <a:moveTo>
                      <a:pt x="21" y="0"/>
                    </a:moveTo>
                    <a:cubicBezTo>
                      <a:pt x="19" y="0"/>
                      <a:pt x="18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6"/>
                      <a:pt x="15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6" y="11"/>
                      <a:pt x="6" y="11"/>
                      <a:pt x="5" y="11"/>
                    </a:cubicBezTo>
                    <a:cubicBezTo>
                      <a:pt x="3" y="11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6"/>
                      <a:pt x="3" y="18"/>
                      <a:pt x="3" y="20"/>
                    </a:cubicBezTo>
                    <a:cubicBezTo>
                      <a:pt x="13" y="24"/>
                      <a:pt x="25" y="24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2"/>
                      <a:pt x="35" y="32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9" y="31"/>
                      <a:pt x="35" y="27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0"/>
                      <a:pt x="48" y="22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6" y="12"/>
                      <a:pt x="44" y="9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39" y="9"/>
                      <a:pt x="36" y="10"/>
                      <a:pt x="34" y="10"/>
                    </a:cubicBezTo>
                    <a:cubicBezTo>
                      <a:pt x="32" y="10"/>
                      <a:pt x="30" y="9"/>
                      <a:pt x="28" y="5"/>
                    </a:cubicBezTo>
                    <a:cubicBezTo>
                      <a:pt x="27" y="2"/>
                      <a:pt x="24" y="0"/>
                      <a:pt x="21" y="0"/>
                    </a:cubicBezTo>
                  </a:path>
                </a:pathLst>
              </a:custGeom>
              <a:solidFill>
                <a:srgbClr val="B84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6" name="Freeform 3036"/>
              <p:cNvSpPr>
                <a:spLocks noEditPoints="1"/>
              </p:cNvSpPr>
              <p:nvPr/>
            </p:nvSpPr>
            <p:spPr bwMode="auto">
              <a:xfrm>
                <a:off x="5775325" y="6135688"/>
                <a:ext cx="19050" cy="9525"/>
              </a:xfrm>
              <a:custGeom>
                <a:avLst/>
                <a:gdLst>
                  <a:gd name="T0" fmla="*/ 9 w 9"/>
                  <a:gd name="T1" fmla="*/ 0 h 5"/>
                  <a:gd name="T2" fmla="*/ 9 w 9"/>
                  <a:gd name="T3" fmla="*/ 0 h 5"/>
                  <a:gd name="T4" fmla="*/ 9 w 9"/>
                  <a:gd name="T5" fmla="*/ 0 h 5"/>
                  <a:gd name="T6" fmla="*/ 9 w 9"/>
                  <a:gd name="T7" fmla="*/ 0 h 5"/>
                  <a:gd name="T8" fmla="*/ 9 w 9"/>
                  <a:gd name="T9" fmla="*/ 0 h 5"/>
                  <a:gd name="T10" fmla="*/ 6 w 9"/>
                  <a:gd name="T11" fmla="*/ 0 h 5"/>
                  <a:gd name="T12" fmla="*/ 1 w 9"/>
                  <a:gd name="T13" fmla="*/ 2 h 5"/>
                  <a:gd name="T14" fmla="*/ 2 w 9"/>
                  <a:gd name="T15" fmla="*/ 5 h 5"/>
                  <a:gd name="T16" fmla="*/ 4 w 9"/>
                  <a:gd name="T17" fmla="*/ 5 h 5"/>
                  <a:gd name="T18" fmla="*/ 9 w 9"/>
                  <a:gd name="T19" fmla="*/ 0 h 5"/>
                  <a:gd name="T20" fmla="*/ 6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moveTo>
                      <a:pt x="6" y="0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2"/>
                      <a:pt x="1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6" y="5"/>
                      <a:pt x="7" y="2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6E35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7" name="Freeform 3037"/>
              <p:cNvSpPr/>
              <p:nvPr/>
            </p:nvSpPr>
            <p:spPr bwMode="auto">
              <a:xfrm>
                <a:off x="5802313" y="6070601"/>
                <a:ext cx="71437" cy="49213"/>
              </a:xfrm>
              <a:custGeom>
                <a:avLst/>
                <a:gdLst>
                  <a:gd name="T0" fmla="*/ 5 w 36"/>
                  <a:gd name="T1" fmla="*/ 0 h 24"/>
                  <a:gd name="T2" fmla="*/ 1 w 36"/>
                  <a:gd name="T3" fmla="*/ 3 h 24"/>
                  <a:gd name="T4" fmla="*/ 17 w 36"/>
                  <a:gd name="T5" fmla="*/ 21 h 24"/>
                  <a:gd name="T6" fmla="*/ 17 w 36"/>
                  <a:gd name="T7" fmla="*/ 21 h 24"/>
                  <a:gd name="T8" fmla="*/ 21 w 36"/>
                  <a:gd name="T9" fmla="*/ 16 h 24"/>
                  <a:gd name="T10" fmla="*/ 23 w 36"/>
                  <a:gd name="T11" fmla="*/ 20 h 24"/>
                  <a:gd name="T12" fmla="*/ 27 w 36"/>
                  <a:gd name="T13" fmla="*/ 24 h 24"/>
                  <a:gd name="T14" fmla="*/ 32 w 36"/>
                  <a:gd name="T15" fmla="*/ 19 h 24"/>
                  <a:gd name="T16" fmla="*/ 36 w 36"/>
                  <a:gd name="T17" fmla="*/ 12 h 24"/>
                  <a:gd name="T18" fmla="*/ 36 w 36"/>
                  <a:gd name="T19" fmla="*/ 12 h 24"/>
                  <a:gd name="T20" fmla="*/ 5 w 36"/>
                  <a:gd name="T21" fmla="*/ 0 h 24"/>
                  <a:gd name="T22" fmla="*/ 5 w 36"/>
                  <a:gd name="T23" fmla="*/ 0 h 24"/>
                  <a:gd name="T24" fmla="*/ 5 w 36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24">
                    <a:moveTo>
                      <a:pt x="5" y="0"/>
                    </a:moveTo>
                    <a:cubicBezTo>
                      <a:pt x="3" y="0"/>
                      <a:pt x="0" y="2"/>
                      <a:pt x="1" y="3"/>
                    </a:cubicBezTo>
                    <a:cubicBezTo>
                      <a:pt x="6" y="10"/>
                      <a:pt x="11" y="15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0"/>
                      <a:pt x="19" y="16"/>
                      <a:pt x="21" y="16"/>
                    </a:cubicBezTo>
                    <a:cubicBezTo>
                      <a:pt x="21" y="16"/>
                      <a:pt x="22" y="17"/>
                      <a:pt x="23" y="20"/>
                    </a:cubicBezTo>
                    <a:cubicBezTo>
                      <a:pt x="25" y="23"/>
                      <a:pt x="26" y="24"/>
                      <a:pt x="27" y="24"/>
                    </a:cubicBezTo>
                    <a:cubicBezTo>
                      <a:pt x="29" y="24"/>
                      <a:pt x="31" y="20"/>
                      <a:pt x="32" y="19"/>
                    </a:cubicBezTo>
                    <a:cubicBezTo>
                      <a:pt x="34" y="17"/>
                      <a:pt x="32" y="13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27" y="4"/>
                      <a:pt x="15" y="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74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8" name="Freeform 3038"/>
              <p:cNvSpPr/>
              <p:nvPr/>
            </p:nvSpPr>
            <p:spPr bwMode="auto">
              <a:xfrm>
                <a:off x="5935663" y="6107113"/>
                <a:ext cx="53975" cy="44450"/>
              </a:xfrm>
              <a:custGeom>
                <a:avLst/>
                <a:gdLst>
                  <a:gd name="T0" fmla="*/ 3 w 27"/>
                  <a:gd name="T1" fmla="*/ 0 h 22"/>
                  <a:gd name="T2" fmla="*/ 1 w 27"/>
                  <a:gd name="T3" fmla="*/ 9 h 22"/>
                  <a:gd name="T4" fmla="*/ 1 w 27"/>
                  <a:gd name="T5" fmla="*/ 9 h 22"/>
                  <a:gd name="T6" fmla="*/ 1 w 27"/>
                  <a:gd name="T7" fmla="*/ 9 h 22"/>
                  <a:gd name="T8" fmla="*/ 0 w 27"/>
                  <a:gd name="T9" fmla="*/ 15 h 22"/>
                  <a:gd name="T10" fmla="*/ 0 w 27"/>
                  <a:gd name="T11" fmla="*/ 15 h 22"/>
                  <a:gd name="T12" fmla="*/ 0 w 27"/>
                  <a:gd name="T13" fmla="*/ 15 h 22"/>
                  <a:gd name="T14" fmla="*/ 3 w 27"/>
                  <a:gd name="T15" fmla="*/ 14 h 22"/>
                  <a:gd name="T16" fmla="*/ 17 w 27"/>
                  <a:gd name="T17" fmla="*/ 22 h 22"/>
                  <a:gd name="T18" fmla="*/ 17 w 27"/>
                  <a:gd name="T19" fmla="*/ 22 h 22"/>
                  <a:gd name="T20" fmla="*/ 27 w 27"/>
                  <a:gd name="T21" fmla="*/ 7 h 22"/>
                  <a:gd name="T22" fmla="*/ 27 w 27"/>
                  <a:gd name="T23" fmla="*/ 7 h 22"/>
                  <a:gd name="T24" fmla="*/ 26 w 27"/>
                  <a:gd name="T25" fmla="*/ 4 h 22"/>
                  <a:gd name="T26" fmla="*/ 26 w 27"/>
                  <a:gd name="T27" fmla="*/ 4 h 22"/>
                  <a:gd name="T28" fmla="*/ 15 w 27"/>
                  <a:gd name="T29" fmla="*/ 6 h 22"/>
                  <a:gd name="T30" fmla="*/ 5 w 27"/>
                  <a:gd name="T31" fmla="*/ 2 h 22"/>
                  <a:gd name="T32" fmla="*/ 5 w 27"/>
                  <a:gd name="T33" fmla="*/ 2 h 22"/>
                  <a:gd name="T34" fmla="*/ 3 w 27"/>
                  <a:gd name="T35" fmla="*/ 0 h 22"/>
                  <a:gd name="T36" fmla="*/ 3 w 27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22">
                    <a:moveTo>
                      <a:pt x="3" y="0"/>
                    </a:moveTo>
                    <a:cubicBezTo>
                      <a:pt x="2" y="3"/>
                      <a:pt x="1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1"/>
                      <a:pt x="0" y="1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9" y="14"/>
                      <a:pt x="12" y="19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20" y="17"/>
                      <a:pt x="24" y="12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5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5"/>
                      <a:pt x="19" y="6"/>
                      <a:pt x="15" y="6"/>
                    </a:cubicBezTo>
                    <a:cubicBezTo>
                      <a:pt x="12" y="6"/>
                      <a:pt x="8" y="5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54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9" name="Freeform 3039"/>
              <p:cNvSpPr/>
              <p:nvPr/>
            </p:nvSpPr>
            <p:spPr bwMode="auto">
              <a:xfrm>
                <a:off x="5926138" y="6135688"/>
                <a:ext cx="44450" cy="33338"/>
              </a:xfrm>
              <a:custGeom>
                <a:avLst/>
                <a:gdLst>
                  <a:gd name="T0" fmla="*/ 8 w 22"/>
                  <a:gd name="T1" fmla="*/ 0 h 17"/>
                  <a:gd name="T2" fmla="*/ 5 w 22"/>
                  <a:gd name="T3" fmla="*/ 1 h 17"/>
                  <a:gd name="T4" fmla="*/ 5 w 22"/>
                  <a:gd name="T5" fmla="*/ 1 h 17"/>
                  <a:gd name="T6" fmla="*/ 0 w 22"/>
                  <a:gd name="T7" fmla="*/ 3 h 17"/>
                  <a:gd name="T8" fmla="*/ 0 w 22"/>
                  <a:gd name="T9" fmla="*/ 3 h 17"/>
                  <a:gd name="T10" fmla="*/ 10 w 22"/>
                  <a:gd name="T11" fmla="*/ 17 h 17"/>
                  <a:gd name="T12" fmla="*/ 10 w 22"/>
                  <a:gd name="T13" fmla="*/ 17 h 17"/>
                  <a:gd name="T14" fmla="*/ 15 w 22"/>
                  <a:gd name="T15" fmla="*/ 14 h 17"/>
                  <a:gd name="T16" fmla="*/ 15 w 22"/>
                  <a:gd name="T17" fmla="*/ 14 h 17"/>
                  <a:gd name="T18" fmla="*/ 22 w 22"/>
                  <a:gd name="T19" fmla="*/ 8 h 17"/>
                  <a:gd name="T20" fmla="*/ 22 w 22"/>
                  <a:gd name="T21" fmla="*/ 8 h 17"/>
                  <a:gd name="T22" fmla="*/ 8 w 22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7">
                    <a:moveTo>
                      <a:pt x="8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6"/>
                      <a:pt x="7" y="12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3" y="15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3" y="7"/>
                      <a:pt x="20" y="11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7" y="5"/>
                      <a:pt x="14" y="0"/>
                      <a:pt x="8" y="0"/>
                    </a:cubicBezTo>
                  </a:path>
                </a:pathLst>
              </a:custGeom>
              <a:solidFill>
                <a:srgbClr val="8833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0" name="Freeform 3040"/>
              <p:cNvSpPr/>
              <p:nvPr/>
            </p:nvSpPr>
            <p:spPr bwMode="auto">
              <a:xfrm>
                <a:off x="5986463" y="6137276"/>
                <a:ext cx="23812" cy="14288"/>
              </a:xfrm>
              <a:custGeom>
                <a:avLst/>
                <a:gdLst>
                  <a:gd name="T0" fmla="*/ 4 w 12"/>
                  <a:gd name="T1" fmla="*/ 0 h 7"/>
                  <a:gd name="T2" fmla="*/ 4 w 12"/>
                  <a:gd name="T3" fmla="*/ 0 h 7"/>
                  <a:gd name="T4" fmla="*/ 4 w 12"/>
                  <a:gd name="T5" fmla="*/ 0 h 7"/>
                  <a:gd name="T6" fmla="*/ 3 w 12"/>
                  <a:gd name="T7" fmla="*/ 7 h 7"/>
                  <a:gd name="T8" fmla="*/ 6 w 12"/>
                  <a:gd name="T9" fmla="*/ 6 h 7"/>
                  <a:gd name="T10" fmla="*/ 9 w 12"/>
                  <a:gd name="T11" fmla="*/ 6 h 7"/>
                  <a:gd name="T12" fmla="*/ 11 w 12"/>
                  <a:gd name="T13" fmla="*/ 7 h 7"/>
                  <a:gd name="T14" fmla="*/ 11 w 12"/>
                  <a:gd name="T15" fmla="*/ 7 h 7"/>
                  <a:gd name="T16" fmla="*/ 6 w 12"/>
                  <a:gd name="T17" fmla="*/ 1 h 7"/>
                  <a:gd name="T18" fmla="*/ 6 w 12"/>
                  <a:gd name="T19" fmla="*/ 1 h 7"/>
                  <a:gd name="T20" fmla="*/ 4 w 12"/>
                  <a:gd name="T21" fmla="*/ 0 h 7"/>
                  <a:gd name="T22" fmla="*/ 4 w 12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10" y="6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3"/>
                      <a:pt x="9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F5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1" name="Freeform 3041"/>
              <p:cNvSpPr>
                <a:spLocks noEditPoints="1"/>
              </p:cNvSpPr>
              <p:nvPr/>
            </p:nvSpPr>
            <p:spPr bwMode="auto">
              <a:xfrm>
                <a:off x="5875338" y="6073776"/>
                <a:ext cx="73025" cy="69850"/>
              </a:xfrm>
              <a:custGeom>
                <a:avLst/>
                <a:gdLst>
                  <a:gd name="T0" fmla="*/ 15 w 36"/>
                  <a:gd name="T1" fmla="*/ 22 h 35"/>
                  <a:gd name="T2" fmla="*/ 10 w 36"/>
                  <a:gd name="T3" fmla="*/ 19 h 35"/>
                  <a:gd name="T4" fmla="*/ 14 w 36"/>
                  <a:gd name="T5" fmla="*/ 18 h 35"/>
                  <a:gd name="T6" fmla="*/ 22 w 36"/>
                  <a:gd name="T7" fmla="*/ 21 h 35"/>
                  <a:gd name="T8" fmla="*/ 15 w 36"/>
                  <a:gd name="T9" fmla="*/ 22 h 35"/>
                  <a:gd name="T10" fmla="*/ 26 w 36"/>
                  <a:gd name="T11" fmla="*/ 0 h 35"/>
                  <a:gd name="T12" fmla="*/ 26 w 36"/>
                  <a:gd name="T13" fmla="*/ 0 h 35"/>
                  <a:gd name="T14" fmla="*/ 26 w 36"/>
                  <a:gd name="T15" fmla="*/ 0 h 35"/>
                  <a:gd name="T16" fmla="*/ 16 w 36"/>
                  <a:gd name="T17" fmla="*/ 6 h 35"/>
                  <a:gd name="T18" fmla="*/ 4 w 36"/>
                  <a:gd name="T19" fmla="*/ 4 h 35"/>
                  <a:gd name="T20" fmla="*/ 4 w 36"/>
                  <a:gd name="T21" fmla="*/ 4 h 35"/>
                  <a:gd name="T22" fmla="*/ 1 w 36"/>
                  <a:gd name="T23" fmla="*/ 12 h 35"/>
                  <a:gd name="T24" fmla="*/ 1 w 36"/>
                  <a:gd name="T25" fmla="*/ 12 h 35"/>
                  <a:gd name="T26" fmla="*/ 21 w 36"/>
                  <a:gd name="T27" fmla="*/ 35 h 35"/>
                  <a:gd name="T28" fmla="*/ 21 w 36"/>
                  <a:gd name="T29" fmla="*/ 35 h 35"/>
                  <a:gd name="T30" fmla="*/ 25 w 36"/>
                  <a:gd name="T31" fmla="*/ 34 h 35"/>
                  <a:gd name="T32" fmla="*/ 25 w 36"/>
                  <a:gd name="T33" fmla="*/ 34 h 35"/>
                  <a:gd name="T34" fmla="*/ 30 w 36"/>
                  <a:gd name="T35" fmla="*/ 32 h 35"/>
                  <a:gd name="T36" fmla="*/ 30 w 36"/>
                  <a:gd name="T37" fmla="*/ 32 h 35"/>
                  <a:gd name="T38" fmla="*/ 31 w 36"/>
                  <a:gd name="T39" fmla="*/ 26 h 35"/>
                  <a:gd name="T40" fmla="*/ 31 w 36"/>
                  <a:gd name="T41" fmla="*/ 26 h 35"/>
                  <a:gd name="T42" fmla="*/ 32 w 36"/>
                  <a:gd name="T43" fmla="*/ 13 h 35"/>
                  <a:gd name="T44" fmla="*/ 34 w 36"/>
                  <a:gd name="T45" fmla="*/ 12 h 35"/>
                  <a:gd name="T46" fmla="*/ 34 w 36"/>
                  <a:gd name="T47" fmla="*/ 12 h 35"/>
                  <a:gd name="T48" fmla="*/ 34 w 36"/>
                  <a:gd name="T49" fmla="*/ 12 h 35"/>
                  <a:gd name="T50" fmla="*/ 34 w 36"/>
                  <a:gd name="T51" fmla="*/ 12 h 35"/>
                  <a:gd name="T52" fmla="*/ 31 w 36"/>
                  <a:gd name="T53" fmla="*/ 6 h 35"/>
                  <a:gd name="T54" fmla="*/ 31 w 36"/>
                  <a:gd name="T55" fmla="*/ 6 h 35"/>
                  <a:gd name="T56" fmla="*/ 26 w 36"/>
                  <a:gd name="T5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35">
                    <a:moveTo>
                      <a:pt x="15" y="22"/>
                    </a:moveTo>
                    <a:cubicBezTo>
                      <a:pt x="13" y="22"/>
                      <a:pt x="12" y="21"/>
                      <a:pt x="10" y="19"/>
                    </a:cubicBezTo>
                    <a:cubicBezTo>
                      <a:pt x="11" y="18"/>
                      <a:pt x="13" y="18"/>
                      <a:pt x="14" y="18"/>
                    </a:cubicBezTo>
                    <a:cubicBezTo>
                      <a:pt x="16" y="18"/>
                      <a:pt x="18" y="20"/>
                      <a:pt x="22" y="21"/>
                    </a:cubicBezTo>
                    <a:cubicBezTo>
                      <a:pt x="19" y="22"/>
                      <a:pt x="17" y="22"/>
                      <a:pt x="15" y="22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3" y="5"/>
                      <a:pt x="20" y="6"/>
                      <a:pt x="16" y="6"/>
                    </a:cubicBezTo>
                    <a:cubicBezTo>
                      <a:pt x="12" y="6"/>
                      <a:pt x="8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6"/>
                      <a:pt x="4" y="10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23"/>
                      <a:pt x="9" y="32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3" y="35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3"/>
                      <a:pt x="28" y="32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0" y="30"/>
                      <a:pt x="30" y="28"/>
                      <a:pt x="31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23" y="20"/>
                      <a:pt x="28" y="17"/>
                      <a:pt x="32" y="13"/>
                    </a:cubicBezTo>
                    <a:cubicBezTo>
                      <a:pt x="32" y="13"/>
                      <a:pt x="33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8"/>
                      <a:pt x="34" y="7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0" y="4"/>
                      <a:pt x="31" y="0"/>
                      <a:pt x="26" y="0"/>
                    </a:cubicBezTo>
                  </a:path>
                </a:pathLst>
              </a:custGeom>
              <a:solidFill>
                <a:srgbClr val="AF4A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2" name="Freeform 3042"/>
              <p:cNvSpPr/>
              <p:nvPr/>
            </p:nvSpPr>
            <p:spPr bwMode="auto">
              <a:xfrm>
                <a:off x="6019800" y="6092826"/>
                <a:ext cx="26987" cy="23813"/>
              </a:xfrm>
              <a:custGeom>
                <a:avLst/>
                <a:gdLst>
                  <a:gd name="T0" fmla="*/ 4 w 13"/>
                  <a:gd name="T1" fmla="*/ 0 h 12"/>
                  <a:gd name="T2" fmla="*/ 4 w 13"/>
                  <a:gd name="T3" fmla="*/ 0 h 12"/>
                  <a:gd name="T4" fmla="*/ 3 w 13"/>
                  <a:gd name="T5" fmla="*/ 9 h 12"/>
                  <a:gd name="T6" fmla="*/ 6 w 13"/>
                  <a:gd name="T7" fmla="*/ 12 h 12"/>
                  <a:gd name="T8" fmla="*/ 6 w 13"/>
                  <a:gd name="T9" fmla="*/ 12 h 12"/>
                  <a:gd name="T10" fmla="*/ 7 w 13"/>
                  <a:gd name="T11" fmla="*/ 10 h 12"/>
                  <a:gd name="T12" fmla="*/ 7 w 13"/>
                  <a:gd name="T13" fmla="*/ 10 h 12"/>
                  <a:gd name="T14" fmla="*/ 7 w 13"/>
                  <a:gd name="T15" fmla="*/ 1 h 12"/>
                  <a:gd name="T16" fmla="*/ 4 w 13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3" y="6"/>
                      <a:pt x="3" y="9"/>
                    </a:cubicBezTo>
                    <a:cubicBezTo>
                      <a:pt x="4" y="10"/>
                      <a:pt x="5" y="11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7"/>
                      <a:pt x="13" y="4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B44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3" name="Freeform 3043"/>
              <p:cNvSpPr/>
              <p:nvPr/>
            </p:nvSpPr>
            <p:spPr bwMode="auto">
              <a:xfrm>
                <a:off x="5959475" y="5953126"/>
                <a:ext cx="60325" cy="117475"/>
              </a:xfrm>
              <a:custGeom>
                <a:avLst/>
                <a:gdLst>
                  <a:gd name="T0" fmla="*/ 7 w 30"/>
                  <a:gd name="T1" fmla="*/ 0 h 59"/>
                  <a:gd name="T2" fmla="*/ 2 w 30"/>
                  <a:gd name="T3" fmla="*/ 4 h 59"/>
                  <a:gd name="T4" fmla="*/ 2 w 30"/>
                  <a:gd name="T5" fmla="*/ 5 h 59"/>
                  <a:gd name="T6" fmla="*/ 7 w 30"/>
                  <a:gd name="T7" fmla="*/ 21 h 59"/>
                  <a:gd name="T8" fmla="*/ 7 w 30"/>
                  <a:gd name="T9" fmla="*/ 21 h 59"/>
                  <a:gd name="T10" fmla="*/ 7 w 30"/>
                  <a:gd name="T11" fmla="*/ 21 h 59"/>
                  <a:gd name="T12" fmla="*/ 13 w 30"/>
                  <a:gd name="T13" fmla="*/ 44 h 59"/>
                  <a:gd name="T14" fmla="*/ 13 w 30"/>
                  <a:gd name="T15" fmla="*/ 44 h 59"/>
                  <a:gd name="T16" fmla="*/ 1 w 30"/>
                  <a:gd name="T17" fmla="*/ 53 h 59"/>
                  <a:gd name="T18" fmla="*/ 1 w 30"/>
                  <a:gd name="T19" fmla="*/ 53 h 59"/>
                  <a:gd name="T20" fmla="*/ 1 w 30"/>
                  <a:gd name="T21" fmla="*/ 54 h 59"/>
                  <a:gd name="T22" fmla="*/ 0 w 30"/>
                  <a:gd name="T23" fmla="*/ 55 h 59"/>
                  <a:gd name="T24" fmla="*/ 0 w 30"/>
                  <a:gd name="T25" fmla="*/ 55 h 59"/>
                  <a:gd name="T26" fmla="*/ 0 w 30"/>
                  <a:gd name="T27" fmla="*/ 55 h 59"/>
                  <a:gd name="T28" fmla="*/ 4 w 30"/>
                  <a:gd name="T29" fmla="*/ 55 h 59"/>
                  <a:gd name="T30" fmla="*/ 20 w 30"/>
                  <a:gd name="T31" fmla="*/ 47 h 59"/>
                  <a:gd name="T32" fmla="*/ 20 w 30"/>
                  <a:gd name="T33" fmla="*/ 59 h 59"/>
                  <a:gd name="T34" fmla="*/ 20 w 30"/>
                  <a:gd name="T35" fmla="*/ 59 h 59"/>
                  <a:gd name="T36" fmla="*/ 20 w 30"/>
                  <a:gd name="T37" fmla="*/ 59 h 59"/>
                  <a:gd name="T38" fmla="*/ 30 w 30"/>
                  <a:gd name="T39" fmla="*/ 43 h 59"/>
                  <a:gd name="T40" fmla="*/ 30 w 30"/>
                  <a:gd name="T41" fmla="*/ 43 h 59"/>
                  <a:gd name="T42" fmla="*/ 30 w 30"/>
                  <a:gd name="T43" fmla="*/ 43 h 59"/>
                  <a:gd name="T44" fmla="*/ 29 w 30"/>
                  <a:gd name="T45" fmla="*/ 43 h 59"/>
                  <a:gd name="T46" fmla="*/ 27 w 30"/>
                  <a:gd name="T47" fmla="*/ 44 h 59"/>
                  <a:gd name="T48" fmla="*/ 24 w 30"/>
                  <a:gd name="T49" fmla="*/ 44 h 59"/>
                  <a:gd name="T50" fmla="*/ 21 w 30"/>
                  <a:gd name="T51" fmla="*/ 41 h 59"/>
                  <a:gd name="T52" fmla="*/ 30 w 30"/>
                  <a:gd name="T53" fmla="*/ 34 h 59"/>
                  <a:gd name="T54" fmla="*/ 30 w 30"/>
                  <a:gd name="T55" fmla="*/ 34 h 59"/>
                  <a:gd name="T56" fmla="*/ 11 w 30"/>
                  <a:gd name="T57" fmla="*/ 18 h 59"/>
                  <a:gd name="T58" fmla="*/ 14 w 30"/>
                  <a:gd name="T59" fmla="*/ 16 h 59"/>
                  <a:gd name="T60" fmla="*/ 14 w 30"/>
                  <a:gd name="T61" fmla="*/ 16 h 59"/>
                  <a:gd name="T62" fmla="*/ 14 w 30"/>
                  <a:gd name="T63" fmla="*/ 16 h 59"/>
                  <a:gd name="T64" fmla="*/ 15 w 30"/>
                  <a:gd name="T65" fmla="*/ 14 h 59"/>
                  <a:gd name="T66" fmla="*/ 10 w 30"/>
                  <a:gd name="T67" fmla="*/ 3 h 59"/>
                  <a:gd name="T68" fmla="*/ 7 w 30"/>
                  <a:gd name="T6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0" h="59">
                    <a:moveTo>
                      <a:pt x="7" y="0"/>
                    </a:moveTo>
                    <a:cubicBezTo>
                      <a:pt x="5" y="0"/>
                      <a:pt x="4" y="3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0" y="8"/>
                      <a:pt x="5" y="16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2" y="28"/>
                      <a:pt x="18" y="3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0" y="48"/>
                      <a:pt x="6" y="51"/>
                      <a:pt x="1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2" y="55"/>
                      <a:pt x="3" y="55"/>
                      <a:pt x="4" y="55"/>
                    </a:cubicBezTo>
                    <a:cubicBezTo>
                      <a:pt x="10" y="55"/>
                      <a:pt x="14" y="49"/>
                      <a:pt x="20" y="47"/>
                    </a:cubicBezTo>
                    <a:cubicBezTo>
                      <a:pt x="24" y="51"/>
                      <a:pt x="17" y="55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8" y="57"/>
                      <a:pt x="26" y="48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30" y="43"/>
                      <a:pt x="29" y="43"/>
                    </a:cubicBezTo>
                    <a:cubicBezTo>
                      <a:pt x="28" y="43"/>
                      <a:pt x="28" y="43"/>
                      <a:pt x="27" y="44"/>
                    </a:cubicBezTo>
                    <a:cubicBezTo>
                      <a:pt x="26" y="44"/>
                      <a:pt x="25" y="44"/>
                      <a:pt x="24" y="44"/>
                    </a:cubicBezTo>
                    <a:cubicBezTo>
                      <a:pt x="23" y="44"/>
                      <a:pt x="21" y="43"/>
                      <a:pt x="21" y="41"/>
                    </a:cubicBezTo>
                    <a:cubicBezTo>
                      <a:pt x="23" y="38"/>
                      <a:pt x="29" y="38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20" y="33"/>
                      <a:pt x="17" y="24"/>
                      <a:pt x="11" y="18"/>
                    </a:cubicBezTo>
                    <a:cubicBezTo>
                      <a:pt x="12" y="17"/>
                      <a:pt x="13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3" y="10"/>
                      <a:pt x="12" y="7"/>
                      <a:pt x="10" y="3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C7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4" name="Freeform 3044"/>
              <p:cNvSpPr/>
              <p:nvPr/>
            </p:nvSpPr>
            <p:spPr bwMode="auto">
              <a:xfrm>
                <a:off x="5988050" y="5981701"/>
                <a:ext cx="23812" cy="14288"/>
              </a:xfrm>
              <a:custGeom>
                <a:avLst/>
                <a:gdLst>
                  <a:gd name="T0" fmla="*/ 1 w 12"/>
                  <a:gd name="T1" fmla="*/ 0 h 7"/>
                  <a:gd name="T2" fmla="*/ 1 w 12"/>
                  <a:gd name="T3" fmla="*/ 0 h 7"/>
                  <a:gd name="T4" fmla="*/ 0 w 12"/>
                  <a:gd name="T5" fmla="*/ 2 h 7"/>
                  <a:gd name="T6" fmla="*/ 0 w 12"/>
                  <a:gd name="T7" fmla="*/ 2 h 7"/>
                  <a:gd name="T8" fmla="*/ 5 w 12"/>
                  <a:gd name="T9" fmla="*/ 7 h 7"/>
                  <a:gd name="T10" fmla="*/ 12 w 12"/>
                  <a:gd name="T11" fmla="*/ 5 h 7"/>
                  <a:gd name="T12" fmla="*/ 1 w 12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2" y="7"/>
                      <a:pt x="5" y="7"/>
                    </a:cubicBezTo>
                    <a:cubicBezTo>
                      <a:pt x="7" y="7"/>
                      <a:pt x="9" y="6"/>
                      <a:pt x="12" y="5"/>
                    </a:cubicBezTo>
                    <a:cubicBezTo>
                      <a:pt x="9" y="0"/>
                      <a:pt x="5" y="0"/>
                      <a:pt x="1" y="0"/>
                    </a:cubicBezTo>
                  </a:path>
                </a:pathLst>
              </a:custGeom>
              <a:solidFill>
                <a:srgbClr val="D392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5" name="Freeform 3045"/>
              <p:cNvSpPr/>
              <p:nvPr/>
            </p:nvSpPr>
            <p:spPr bwMode="auto">
              <a:xfrm>
                <a:off x="5940425" y="5953126"/>
                <a:ext cx="23812" cy="20638"/>
              </a:xfrm>
              <a:custGeom>
                <a:avLst/>
                <a:gdLst>
                  <a:gd name="T0" fmla="*/ 5 w 12"/>
                  <a:gd name="T1" fmla="*/ 0 h 10"/>
                  <a:gd name="T2" fmla="*/ 5 w 12"/>
                  <a:gd name="T3" fmla="*/ 0 h 10"/>
                  <a:gd name="T4" fmla="*/ 2 w 12"/>
                  <a:gd name="T5" fmla="*/ 10 h 10"/>
                  <a:gd name="T6" fmla="*/ 2 w 12"/>
                  <a:gd name="T7" fmla="*/ 10 h 10"/>
                  <a:gd name="T8" fmla="*/ 2 w 12"/>
                  <a:gd name="T9" fmla="*/ 10 h 10"/>
                  <a:gd name="T10" fmla="*/ 2 w 12"/>
                  <a:gd name="T11" fmla="*/ 10 h 10"/>
                  <a:gd name="T12" fmla="*/ 2 w 12"/>
                  <a:gd name="T13" fmla="*/ 10 h 10"/>
                  <a:gd name="T14" fmla="*/ 12 w 12"/>
                  <a:gd name="T15" fmla="*/ 5 h 10"/>
                  <a:gd name="T16" fmla="*/ 12 w 12"/>
                  <a:gd name="T17" fmla="*/ 5 h 10"/>
                  <a:gd name="T18" fmla="*/ 12 w 12"/>
                  <a:gd name="T19" fmla="*/ 4 h 10"/>
                  <a:gd name="T20" fmla="*/ 5 w 12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3"/>
                      <a:pt x="0" y="6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6"/>
                      <a:pt x="8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3"/>
                      <a:pt x="8" y="2"/>
                      <a:pt x="5" y="0"/>
                    </a:cubicBezTo>
                  </a:path>
                </a:pathLst>
              </a:custGeom>
              <a:solidFill>
                <a:srgbClr val="C7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6" name="Freeform 3046"/>
              <p:cNvSpPr/>
              <p:nvPr/>
            </p:nvSpPr>
            <p:spPr bwMode="auto">
              <a:xfrm>
                <a:off x="5943600" y="6046788"/>
                <a:ext cx="65087" cy="73025"/>
              </a:xfrm>
              <a:custGeom>
                <a:avLst/>
                <a:gdLst>
                  <a:gd name="T0" fmla="*/ 28 w 32"/>
                  <a:gd name="T1" fmla="*/ 0 h 36"/>
                  <a:gd name="T2" fmla="*/ 12 w 32"/>
                  <a:gd name="T3" fmla="*/ 8 h 36"/>
                  <a:gd name="T4" fmla="*/ 8 w 32"/>
                  <a:gd name="T5" fmla="*/ 8 h 36"/>
                  <a:gd name="T6" fmla="*/ 8 w 32"/>
                  <a:gd name="T7" fmla="*/ 8 h 36"/>
                  <a:gd name="T8" fmla="*/ 7 w 32"/>
                  <a:gd name="T9" fmla="*/ 8 h 36"/>
                  <a:gd name="T10" fmla="*/ 6 w 32"/>
                  <a:gd name="T11" fmla="*/ 10 h 36"/>
                  <a:gd name="T12" fmla="*/ 6 w 32"/>
                  <a:gd name="T13" fmla="*/ 10 h 36"/>
                  <a:gd name="T14" fmla="*/ 1 w 32"/>
                  <a:gd name="T15" fmla="*/ 32 h 36"/>
                  <a:gd name="T16" fmla="*/ 1 w 32"/>
                  <a:gd name="T17" fmla="*/ 32 h 36"/>
                  <a:gd name="T18" fmla="*/ 1 w 32"/>
                  <a:gd name="T19" fmla="*/ 32 h 36"/>
                  <a:gd name="T20" fmla="*/ 11 w 32"/>
                  <a:gd name="T21" fmla="*/ 36 h 36"/>
                  <a:gd name="T22" fmla="*/ 22 w 32"/>
                  <a:gd name="T23" fmla="*/ 34 h 36"/>
                  <a:gd name="T24" fmla="*/ 22 w 32"/>
                  <a:gd name="T25" fmla="*/ 34 h 36"/>
                  <a:gd name="T26" fmla="*/ 20 w 32"/>
                  <a:gd name="T27" fmla="*/ 28 h 36"/>
                  <a:gd name="T28" fmla="*/ 20 w 32"/>
                  <a:gd name="T29" fmla="*/ 28 h 36"/>
                  <a:gd name="T30" fmla="*/ 20 w 32"/>
                  <a:gd name="T31" fmla="*/ 28 h 36"/>
                  <a:gd name="T32" fmla="*/ 20 w 32"/>
                  <a:gd name="T33" fmla="*/ 28 h 36"/>
                  <a:gd name="T34" fmla="*/ 20 w 32"/>
                  <a:gd name="T35" fmla="*/ 28 h 36"/>
                  <a:gd name="T36" fmla="*/ 19 w 32"/>
                  <a:gd name="T37" fmla="*/ 28 h 36"/>
                  <a:gd name="T38" fmla="*/ 14 w 32"/>
                  <a:gd name="T39" fmla="*/ 32 h 36"/>
                  <a:gd name="T40" fmla="*/ 10 w 32"/>
                  <a:gd name="T41" fmla="*/ 30 h 36"/>
                  <a:gd name="T42" fmla="*/ 10 w 32"/>
                  <a:gd name="T43" fmla="*/ 27 h 36"/>
                  <a:gd name="T44" fmla="*/ 13 w 32"/>
                  <a:gd name="T45" fmla="*/ 26 h 36"/>
                  <a:gd name="T46" fmla="*/ 19 w 32"/>
                  <a:gd name="T47" fmla="*/ 28 h 36"/>
                  <a:gd name="T48" fmla="*/ 20 w 32"/>
                  <a:gd name="T49" fmla="*/ 28 h 36"/>
                  <a:gd name="T50" fmla="*/ 20 w 32"/>
                  <a:gd name="T51" fmla="*/ 28 h 36"/>
                  <a:gd name="T52" fmla="*/ 20 w 32"/>
                  <a:gd name="T53" fmla="*/ 28 h 36"/>
                  <a:gd name="T54" fmla="*/ 28 w 32"/>
                  <a:gd name="T55" fmla="*/ 12 h 36"/>
                  <a:gd name="T56" fmla="*/ 28 w 32"/>
                  <a:gd name="T57" fmla="*/ 12 h 36"/>
                  <a:gd name="T58" fmla="*/ 28 w 32"/>
                  <a:gd name="T5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" h="36">
                    <a:moveTo>
                      <a:pt x="28" y="0"/>
                    </a:moveTo>
                    <a:cubicBezTo>
                      <a:pt x="22" y="2"/>
                      <a:pt x="18" y="8"/>
                      <a:pt x="12" y="8"/>
                    </a:cubicBezTo>
                    <a:cubicBezTo>
                      <a:pt x="11" y="8"/>
                      <a:pt x="10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6" y="8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2" y="19"/>
                      <a:pt x="0" y="24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4" y="35"/>
                      <a:pt x="8" y="36"/>
                      <a:pt x="11" y="36"/>
                    </a:cubicBezTo>
                    <a:cubicBezTo>
                      <a:pt x="15" y="36"/>
                      <a:pt x="19" y="35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1" y="32"/>
                      <a:pt x="20" y="30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8" y="30"/>
                      <a:pt x="16" y="32"/>
                      <a:pt x="14" y="32"/>
                    </a:cubicBezTo>
                    <a:cubicBezTo>
                      <a:pt x="13" y="32"/>
                      <a:pt x="12" y="32"/>
                      <a:pt x="10" y="30"/>
                    </a:cubicBezTo>
                    <a:cubicBezTo>
                      <a:pt x="10" y="30"/>
                      <a:pt x="10" y="27"/>
                      <a:pt x="10" y="27"/>
                    </a:cubicBezTo>
                    <a:cubicBezTo>
                      <a:pt x="11" y="27"/>
                      <a:pt x="12" y="26"/>
                      <a:pt x="13" y="26"/>
                    </a:cubicBezTo>
                    <a:cubicBezTo>
                      <a:pt x="15" y="26"/>
                      <a:pt x="17" y="27"/>
                      <a:pt x="19" y="28"/>
                    </a:cubicBezTo>
                    <a:cubicBezTo>
                      <a:pt x="19" y="28"/>
                      <a:pt x="19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2"/>
                      <a:pt x="16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5" y="8"/>
                      <a:pt x="32" y="4"/>
                      <a:pt x="28" y="0"/>
                    </a:cubicBezTo>
                  </a:path>
                </a:pathLst>
              </a:custGeom>
              <a:solidFill>
                <a:srgbClr val="B95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7" name="Freeform 3047"/>
              <p:cNvSpPr/>
              <p:nvPr/>
            </p:nvSpPr>
            <p:spPr bwMode="auto">
              <a:xfrm>
                <a:off x="5730875" y="5940426"/>
                <a:ext cx="95250" cy="80963"/>
              </a:xfrm>
              <a:custGeom>
                <a:avLst/>
                <a:gdLst>
                  <a:gd name="T0" fmla="*/ 17 w 47"/>
                  <a:gd name="T1" fmla="*/ 0 h 40"/>
                  <a:gd name="T2" fmla="*/ 0 w 47"/>
                  <a:gd name="T3" fmla="*/ 24 h 40"/>
                  <a:gd name="T4" fmla="*/ 7 w 47"/>
                  <a:gd name="T5" fmla="*/ 39 h 40"/>
                  <a:gd name="T6" fmla="*/ 7 w 47"/>
                  <a:gd name="T7" fmla="*/ 39 h 40"/>
                  <a:gd name="T8" fmla="*/ 13 w 47"/>
                  <a:gd name="T9" fmla="*/ 38 h 40"/>
                  <a:gd name="T10" fmla="*/ 18 w 47"/>
                  <a:gd name="T11" fmla="*/ 40 h 40"/>
                  <a:gd name="T12" fmla="*/ 18 w 47"/>
                  <a:gd name="T13" fmla="*/ 40 h 40"/>
                  <a:gd name="T14" fmla="*/ 18 w 47"/>
                  <a:gd name="T15" fmla="*/ 40 h 40"/>
                  <a:gd name="T16" fmla="*/ 18 w 47"/>
                  <a:gd name="T17" fmla="*/ 33 h 40"/>
                  <a:gd name="T18" fmla="*/ 17 w 47"/>
                  <a:gd name="T19" fmla="*/ 33 h 40"/>
                  <a:gd name="T20" fmla="*/ 13 w 47"/>
                  <a:gd name="T21" fmla="*/ 29 h 40"/>
                  <a:gd name="T22" fmla="*/ 20 w 47"/>
                  <a:gd name="T23" fmla="*/ 25 h 40"/>
                  <a:gd name="T24" fmla="*/ 20 w 47"/>
                  <a:gd name="T25" fmla="*/ 26 h 40"/>
                  <a:gd name="T26" fmla="*/ 25 w 47"/>
                  <a:gd name="T27" fmla="*/ 27 h 40"/>
                  <a:gd name="T28" fmla="*/ 34 w 47"/>
                  <a:gd name="T29" fmla="*/ 20 h 40"/>
                  <a:gd name="T30" fmla="*/ 47 w 47"/>
                  <a:gd name="T31" fmla="*/ 8 h 40"/>
                  <a:gd name="T32" fmla="*/ 47 w 47"/>
                  <a:gd name="T33" fmla="*/ 8 h 40"/>
                  <a:gd name="T34" fmla="*/ 38 w 47"/>
                  <a:gd name="T35" fmla="*/ 6 h 40"/>
                  <a:gd name="T36" fmla="*/ 26 w 47"/>
                  <a:gd name="T37" fmla="*/ 16 h 40"/>
                  <a:gd name="T38" fmla="*/ 17 w 47"/>
                  <a:gd name="T3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" h="40">
                    <a:moveTo>
                      <a:pt x="17" y="0"/>
                    </a:moveTo>
                    <a:cubicBezTo>
                      <a:pt x="9" y="8"/>
                      <a:pt x="17" y="23"/>
                      <a:pt x="0" y="24"/>
                    </a:cubicBezTo>
                    <a:cubicBezTo>
                      <a:pt x="5" y="28"/>
                      <a:pt x="8" y="33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9" y="39"/>
                      <a:pt x="11" y="38"/>
                      <a:pt x="13" y="38"/>
                    </a:cubicBezTo>
                    <a:cubicBezTo>
                      <a:pt x="15" y="38"/>
                      <a:pt x="17" y="39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38"/>
                      <a:pt x="18" y="36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4" y="33"/>
                      <a:pt x="12" y="32"/>
                      <a:pt x="13" y="29"/>
                    </a:cubicBezTo>
                    <a:cubicBezTo>
                      <a:pt x="14" y="28"/>
                      <a:pt x="18" y="25"/>
                      <a:pt x="20" y="25"/>
                    </a:cubicBezTo>
                    <a:cubicBezTo>
                      <a:pt x="20" y="25"/>
                      <a:pt x="20" y="25"/>
                      <a:pt x="20" y="26"/>
                    </a:cubicBezTo>
                    <a:cubicBezTo>
                      <a:pt x="22" y="27"/>
                      <a:pt x="24" y="27"/>
                      <a:pt x="25" y="27"/>
                    </a:cubicBezTo>
                    <a:cubicBezTo>
                      <a:pt x="29" y="27"/>
                      <a:pt x="31" y="22"/>
                      <a:pt x="34" y="20"/>
                    </a:cubicBezTo>
                    <a:cubicBezTo>
                      <a:pt x="38" y="16"/>
                      <a:pt x="41" y="10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4" y="7"/>
                      <a:pt x="41" y="6"/>
                      <a:pt x="38" y="6"/>
                    </a:cubicBezTo>
                    <a:cubicBezTo>
                      <a:pt x="33" y="6"/>
                      <a:pt x="29" y="9"/>
                      <a:pt x="26" y="16"/>
                    </a:cubicBezTo>
                    <a:cubicBezTo>
                      <a:pt x="20" y="12"/>
                      <a:pt x="23" y="3"/>
                      <a:pt x="17" y="0"/>
                    </a:cubicBezTo>
                  </a:path>
                </a:pathLst>
              </a:custGeom>
              <a:solidFill>
                <a:srgbClr val="B84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8" name="Freeform 3048"/>
              <p:cNvSpPr/>
              <p:nvPr/>
            </p:nvSpPr>
            <p:spPr bwMode="auto">
              <a:xfrm>
                <a:off x="5864225" y="5862638"/>
                <a:ext cx="53975" cy="82550"/>
              </a:xfrm>
              <a:custGeom>
                <a:avLst/>
                <a:gdLst>
                  <a:gd name="T0" fmla="*/ 19 w 27"/>
                  <a:gd name="T1" fmla="*/ 0 h 41"/>
                  <a:gd name="T2" fmla="*/ 11 w 27"/>
                  <a:gd name="T3" fmla="*/ 12 h 41"/>
                  <a:gd name="T4" fmla="*/ 10 w 27"/>
                  <a:gd name="T5" fmla="*/ 12 h 41"/>
                  <a:gd name="T6" fmla="*/ 6 w 27"/>
                  <a:gd name="T7" fmla="*/ 21 h 41"/>
                  <a:gd name="T8" fmla="*/ 4 w 27"/>
                  <a:gd name="T9" fmla="*/ 28 h 41"/>
                  <a:gd name="T10" fmla="*/ 6 w 27"/>
                  <a:gd name="T11" fmla="*/ 27 h 41"/>
                  <a:gd name="T12" fmla="*/ 10 w 27"/>
                  <a:gd name="T13" fmla="*/ 32 h 41"/>
                  <a:gd name="T14" fmla="*/ 4 w 27"/>
                  <a:gd name="T15" fmla="*/ 36 h 41"/>
                  <a:gd name="T16" fmla="*/ 1 w 27"/>
                  <a:gd name="T17" fmla="*/ 36 h 41"/>
                  <a:gd name="T18" fmla="*/ 4 w 27"/>
                  <a:gd name="T19" fmla="*/ 41 h 41"/>
                  <a:gd name="T20" fmla="*/ 4 w 27"/>
                  <a:gd name="T21" fmla="*/ 41 h 41"/>
                  <a:gd name="T22" fmla="*/ 18 w 27"/>
                  <a:gd name="T23" fmla="*/ 34 h 41"/>
                  <a:gd name="T24" fmla="*/ 24 w 27"/>
                  <a:gd name="T25" fmla="*/ 28 h 41"/>
                  <a:gd name="T26" fmla="*/ 24 w 27"/>
                  <a:gd name="T27" fmla="*/ 13 h 41"/>
                  <a:gd name="T28" fmla="*/ 23 w 27"/>
                  <a:gd name="T29" fmla="*/ 13 h 41"/>
                  <a:gd name="T30" fmla="*/ 23 w 27"/>
                  <a:gd name="T31" fmla="*/ 8 h 41"/>
                  <a:gd name="T32" fmla="*/ 19 w 27"/>
                  <a:gd name="T3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41">
                    <a:moveTo>
                      <a:pt x="19" y="0"/>
                    </a:moveTo>
                    <a:cubicBezTo>
                      <a:pt x="20" y="6"/>
                      <a:pt x="15" y="9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6"/>
                      <a:pt x="11" y="19"/>
                      <a:pt x="6" y="21"/>
                    </a:cubicBezTo>
                    <a:cubicBezTo>
                      <a:pt x="1" y="22"/>
                      <a:pt x="0" y="24"/>
                      <a:pt x="4" y="28"/>
                    </a:cubicBezTo>
                    <a:cubicBezTo>
                      <a:pt x="5" y="27"/>
                      <a:pt x="5" y="27"/>
                      <a:pt x="6" y="27"/>
                    </a:cubicBezTo>
                    <a:cubicBezTo>
                      <a:pt x="9" y="27"/>
                      <a:pt x="10" y="29"/>
                      <a:pt x="10" y="32"/>
                    </a:cubicBezTo>
                    <a:cubicBezTo>
                      <a:pt x="9" y="35"/>
                      <a:pt x="7" y="36"/>
                      <a:pt x="4" y="36"/>
                    </a:cubicBezTo>
                    <a:cubicBezTo>
                      <a:pt x="3" y="36"/>
                      <a:pt x="2" y="36"/>
                      <a:pt x="1" y="36"/>
                    </a:cubicBezTo>
                    <a:cubicBezTo>
                      <a:pt x="1" y="38"/>
                      <a:pt x="3" y="40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8" y="38"/>
                      <a:pt x="15" y="40"/>
                      <a:pt x="18" y="34"/>
                    </a:cubicBezTo>
                    <a:cubicBezTo>
                      <a:pt x="19" y="31"/>
                      <a:pt x="27" y="30"/>
                      <a:pt x="24" y="28"/>
                    </a:cubicBezTo>
                    <a:cubicBezTo>
                      <a:pt x="16" y="23"/>
                      <a:pt x="23" y="18"/>
                      <a:pt x="24" y="13"/>
                    </a:cubicBezTo>
                    <a:cubicBezTo>
                      <a:pt x="24" y="13"/>
                      <a:pt x="23" y="13"/>
                      <a:pt x="23" y="13"/>
                    </a:cubicBezTo>
                    <a:cubicBezTo>
                      <a:pt x="23" y="11"/>
                      <a:pt x="22" y="9"/>
                      <a:pt x="23" y="8"/>
                    </a:cubicBezTo>
                    <a:cubicBezTo>
                      <a:pt x="20" y="7"/>
                      <a:pt x="21" y="2"/>
                      <a:pt x="19" y="0"/>
                    </a:cubicBezTo>
                  </a:path>
                </a:pathLst>
              </a:custGeom>
              <a:solidFill>
                <a:srgbClr val="B64A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9" name="Freeform 3049"/>
              <p:cNvSpPr/>
              <p:nvPr/>
            </p:nvSpPr>
            <p:spPr bwMode="auto">
              <a:xfrm>
                <a:off x="5826125" y="5924551"/>
                <a:ext cx="23812" cy="20638"/>
              </a:xfrm>
              <a:custGeom>
                <a:avLst/>
                <a:gdLst>
                  <a:gd name="T0" fmla="*/ 7 w 12"/>
                  <a:gd name="T1" fmla="*/ 0 h 10"/>
                  <a:gd name="T2" fmla="*/ 0 w 12"/>
                  <a:gd name="T3" fmla="*/ 7 h 10"/>
                  <a:gd name="T4" fmla="*/ 0 w 12"/>
                  <a:gd name="T5" fmla="*/ 7 h 10"/>
                  <a:gd name="T6" fmla="*/ 4 w 12"/>
                  <a:gd name="T7" fmla="*/ 10 h 10"/>
                  <a:gd name="T8" fmla="*/ 8 w 12"/>
                  <a:gd name="T9" fmla="*/ 6 h 10"/>
                  <a:gd name="T10" fmla="*/ 12 w 12"/>
                  <a:gd name="T11" fmla="*/ 3 h 10"/>
                  <a:gd name="T12" fmla="*/ 12 w 12"/>
                  <a:gd name="T13" fmla="*/ 3 h 10"/>
                  <a:gd name="T14" fmla="*/ 12 w 12"/>
                  <a:gd name="T15" fmla="*/ 3 h 10"/>
                  <a:gd name="T16" fmla="*/ 10 w 12"/>
                  <a:gd name="T17" fmla="*/ 1 h 10"/>
                  <a:gd name="T18" fmla="*/ 10 w 12"/>
                  <a:gd name="T19" fmla="*/ 1 h 10"/>
                  <a:gd name="T20" fmla="*/ 7 w 12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3" y="0"/>
                      <a:pt x="2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3" y="10"/>
                      <a:pt x="4" y="10"/>
                    </a:cubicBezTo>
                    <a:cubicBezTo>
                      <a:pt x="6" y="10"/>
                      <a:pt x="7" y="8"/>
                      <a:pt x="8" y="6"/>
                    </a:cubicBezTo>
                    <a:cubicBezTo>
                      <a:pt x="9" y="4"/>
                      <a:pt x="10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B44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0" name="Freeform 3050"/>
              <p:cNvSpPr/>
              <p:nvPr/>
            </p:nvSpPr>
            <p:spPr bwMode="auto">
              <a:xfrm>
                <a:off x="5888038" y="6024563"/>
                <a:ext cx="82550" cy="60325"/>
              </a:xfrm>
              <a:custGeom>
                <a:avLst/>
                <a:gdLst>
                  <a:gd name="T0" fmla="*/ 29 w 41"/>
                  <a:gd name="T1" fmla="*/ 0 h 30"/>
                  <a:gd name="T2" fmla="*/ 20 w 41"/>
                  <a:gd name="T3" fmla="*/ 3 h 30"/>
                  <a:gd name="T4" fmla="*/ 21 w 41"/>
                  <a:gd name="T5" fmla="*/ 12 h 30"/>
                  <a:gd name="T6" fmla="*/ 21 w 41"/>
                  <a:gd name="T7" fmla="*/ 12 h 30"/>
                  <a:gd name="T8" fmla="*/ 25 w 41"/>
                  <a:gd name="T9" fmla="*/ 9 h 30"/>
                  <a:gd name="T10" fmla="*/ 27 w 41"/>
                  <a:gd name="T11" fmla="*/ 11 h 30"/>
                  <a:gd name="T12" fmla="*/ 27 w 41"/>
                  <a:gd name="T13" fmla="*/ 14 h 30"/>
                  <a:gd name="T14" fmla="*/ 21 w 41"/>
                  <a:gd name="T15" fmla="*/ 12 h 30"/>
                  <a:gd name="T16" fmla="*/ 21 w 41"/>
                  <a:gd name="T17" fmla="*/ 12 h 30"/>
                  <a:gd name="T18" fmla="*/ 19 w 41"/>
                  <a:gd name="T19" fmla="*/ 12 h 30"/>
                  <a:gd name="T20" fmla="*/ 12 w 41"/>
                  <a:gd name="T21" fmla="*/ 10 h 30"/>
                  <a:gd name="T22" fmla="*/ 5 w 41"/>
                  <a:gd name="T23" fmla="*/ 8 h 30"/>
                  <a:gd name="T24" fmla="*/ 0 w 41"/>
                  <a:gd name="T25" fmla="*/ 10 h 30"/>
                  <a:gd name="T26" fmla="*/ 0 w 41"/>
                  <a:gd name="T27" fmla="*/ 10 h 30"/>
                  <a:gd name="T28" fmla="*/ 7 w 41"/>
                  <a:gd name="T29" fmla="*/ 18 h 30"/>
                  <a:gd name="T30" fmla="*/ 7 w 41"/>
                  <a:gd name="T31" fmla="*/ 18 h 30"/>
                  <a:gd name="T32" fmla="*/ 7 w 41"/>
                  <a:gd name="T33" fmla="*/ 18 h 30"/>
                  <a:gd name="T34" fmla="*/ 20 w 41"/>
                  <a:gd name="T35" fmla="*/ 24 h 30"/>
                  <a:gd name="T36" fmla="*/ 20 w 41"/>
                  <a:gd name="T37" fmla="*/ 24 h 30"/>
                  <a:gd name="T38" fmla="*/ 20 w 41"/>
                  <a:gd name="T39" fmla="*/ 24 h 30"/>
                  <a:gd name="T40" fmla="*/ 20 w 41"/>
                  <a:gd name="T41" fmla="*/ 24 h 30"/>
                  <a:gd name="T42" fmla="*/ 25 w 41"/>
                  <a:gd name="T43" fmla="*/ 30 h 30"/>
                  <a:gd name="T44" fmla="*/ 25 w 41"/>
                  <a:gd name="T45" fmla="*/ 30 h 30"/>
                  <a:gd name="T46" fmla="*/ 25 w 41"/>
                  <a:gd name="T47" fmla="*/ 30 h 30"/>
                  <a:gd name="T48" fmla="*/ 34 w 41"/>
                  <a:gd name="T49" fmla="*/ 21 h 30"/>
                  <a:gd name="T50" fmla="*/ 35 w 41"/>
                  <a:gd name="T51" fmla="*/ 19 h 30"/>
                  <a:gd name="T52" fmla="*/ 36 w 41"/>
                  <a:gd name="T53" fmla="*/ 19 h 30"/>
                  <a:gd name="T54" fmla="*/ 36 w 41"/>
                  <a:gd name="T55" fmla="*/ 19 h 30"/>
                  <a:gd name="T56" fmla="*/ 37 w 41"/>
                  <a:gd name="T57" fmla="*/ 18 h 30"/>
                  <a:gd name="T58" fmla="*/ 37 w 41"/>
                  <a:gd name="T59" fmla="*/ 17 h 30"/>
                  <a:gd name="T60" fmla="*/ 37 w 41"/>
                  <a:gd name="T61" fmla="*/ 17 h 30"/>
                  <a:gd name="T62" fmla="*/ 37 w 41"/>
                  <a:gd name="T63" fmla="*/ 17 h 30"/>
                  <a:gd name="T64" fmla="*/ 41 w 41"/>
                  <a:gd name="T65" fmla="*/ 6 h 30"/>
                  <a:gd name="T66" fmla="*/ 33 w 41"/>
                  <a:gd name="T67" fmla="*/ 1 h 30"/>
                  <a:gd name="T68" fmla="*/ 29 w 41"/>
                  <a:gd name="T6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30">
                    <a:moveTo>
                      <a:pt x="29" y="0"/>
                    </a:moveTo>
                    <a:cubicBezTo>
                      <a:pt x="26" y="0"/>
                      <a:pt x="22" y="1"/>
                      <a:pt x="20" y="3"/>
                    </a:cubicBezTo>
                    <a:cubicBezTo>
                      <a:pt x="17" y="5"/>
                      <a:pt x="18" y="9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1"/>
                      <a:pt x="24" y="9"/>
                      <a:pt x="25" y="9"/>
                    </a:cubicBezTo>
                    <a:cubicBezTo>
                      <a:pt x="25" y="9"/>
                      <a:pt x="26" y="10"/>
                      <a:pt x="27" y="11"/>
                    </a:cubicBezTo>
                    <a:cubicBezTo>
                      <a:pt x="28" y="12"/>
                      <a:pt x="27" y="13"/>
                      <a:pt x="27" y="14"/>
                    </a:cubicBezTo>
                    <a:cubicBezTo>
                      <a:pt x="25" y="13"/>
                      <a:pt x="23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6" y="12"/>
                      <a:pt x="14" y="11"/>
                      <a:pt x="12" y="10"/>
                    </a:cubicBezTo>
                    <a:cubicBezTo>
                      <a:pt x="10" y="9"/>
                      <a:pt x="7" y="8"/>
                      <a:pt x="5" y="8"/>
                    </a:cubicBezTo>
                    <a:cubicBezTo>
                      <a:pt x="3" y="8"/>
                      <a:pt x="2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2"/>
                      <a:pt x="5" y="15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1" y="20"/>
                      <a:pt x="16" y="22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5" y="24"/>
                      <a:pt x="24" y="28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7" y="26"/>
                      <a:pt x="30" y="23"/>
                      <a:pt x="34" y="21"/>
                    </a:cubicBezTo>
                    <a:cubicBezTo>
                      <a:pt x="34" y="19"/>
                      <a:pt x="34" y="19"/>
                      <a:pt x="35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40" y="14"/>
                      <a:pt x="36" y="8"/>
                      <a:pt x="41" y="6"/>
                    </a:cubicBezTo>
                    <a:cubicBezTo>
                      <a:pt x="38" y="4"/>
                      <a:pt x="36" y="2"/>
                      <a:pt x="33" y="1"/>
                    </a:cubicBezTo>
                    <a:cubicBezTo>
                      <a:pt x="31" y="0"/>
                      <a:pt x="30" y="0"/>
                      <a:pt x="29" y="0"/>
                    </a:cubicBezTo>
                  </a:path>
                </a:pathLst>
              </a:custGeom>
              <a:solidFill>
                <a:srgbClr val="B94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1" name="Freeform 3051"/>
              <p:cNvSpPr/>
              <p:nvPr/>
            </p:nvSpPr>
            <p:spPr bwMode="auto">
              <a:xfrm>
                <a:off x="5943600" y="5962651"/>
                <a:ext cx="36512" cy="34925"/>
              </a:xfrm>
              <a:custGeom>
                <a:avLst/>
                <a:gdLst>
                  <a:gd name="T0" fmla="*/ 10 w 18"/>
                  <a:gd name="T1" fmla="*/ 0 h 17"/>
                  <a:gd name="T2" fmla="*/ 0 w 18"/>
                  <a:gd name="T3" fmla="*/ 5 h 17"/>
                  <a:gd name="T4" fmla="*/ 0 w 18"/>
                  <a:gd name="T5" fmla="*/ 5 h 17"/>
                  <a:gd name="T6" fmla="*/ 7 w 18"/>
                  <a:gd name="T7" fmla="*/ 14 h 17"/>
                  <a:gd name="T8" fmla="*/ 10 w 18"/>
                  <a:gd name="T9" fmla="*/ 17 h 17"/>
                  <a:gd name="T10" fmla="*/ 15 w 18"/>
                  <a:gd name="T11" fmla="*/ 16 h 17"/>
                  <a:gd name="T12" fmla="*/ 15 w 18"/>
                  <a:gd name="T13" fmla="*/ 16 h 17"/>
                  <a:gd name="T14" fmla="*/ 10 w 18"/>
                  <a:gd name="T15" fmla="*/ 0 h 17"/>
                  <a:gd name="T16" fmla="*/ 10 w 18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7">
                    <a:moveTo>
                      <a:pt x="10" y="0"/>
                    </a:moveTo>
                    <a:cubicBezTo>
                      <a:pt x="6" y="0"/>
                      <a:pt x="1" y="1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8"/>
                      <a:pt x="6" y="9"/>
                      <a:pt x="7" y="14"/>
                    </a:cubicBezTo>
                    <a:cubicBezTo>
                      <a:pt x="7" y="16"/>
                      <a:pt x="9" y="17"/>
                      <a:pt x="10" y="17"/>
                    </a:cubicBezTo>
                    <a:cubicBezTo>
                      <a:pt x="12" y="17"/>
                      <a:pt x="13" y="17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3" y="11"/>
                      <a:pt x="18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0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2" name="Freeform 3052"/>
              <p:cNvSpPr/>
              <p:nvPr/>
            </p:nvSpPr>
            <p:spPr bwMode="auto">
              <a:xfrm>
                <a:off x="5872163" y="5984876"/>
                <a:ext cx="41275" cy="42863"/>
              </a:xfrm>
              <a:custGeom>
                <a:avLst/>
                <a:gdLst>
                  <a:gd name="T0" fmla="*/ 13 w 21"/>
                  <a:gd name="T1" fmla="*/ 0 h 21"/>
                  <a:gd name="T2" fmla="*/ 2 w 21"/>
                  <a:gd name="T3" fmla="*/ 10 h 21"/>
                  <a:gd name="T4" fmla="*/ 19 w 21"/>
                  <a:gd name="T5" fmla="*/ 21 h 21"/>
                  <a:gd name="T6" fmla="*/ 13 w 21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13" y="0"/>
                    </a:moveTo>
                    <a:cubicBezTo>
                      <a:pt x="5" y="3"/>
                      <a:pt x="0" y="5"/>
                      <a:pt x="2" y="10"/>
                    </a:cubicBezTo>
                    <a:cubicBezTo>
                      <a:pt x="4" y="18"/>
                      <a:pt x="13" y="16"/>
                      <a:pt x="19" y="21"/>
                    </a:cubicBezTo>
                    <a:cubicBezTo>
                      <a:pt x="21" y="11"/>
                      <a:pt x="4" y="13"/>
                      <a:pt x="13" y="0"/>
                    </a:cubicBezTo>
                  </a:path>
                </a:pathLst>
              </a:custGeom>
              <a:solidFill>
                <a:srgbClr val="AF39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3" name="Freeform 3053"/>
              <p:cNvSpPr/>
              <p:nvPr/>
            </p:nvSpPr>
            <p:spPr bwMode="auto">
              <a:xfrm>
                <a:off x="5911850" y="5984876"/>
                <a:ext cx="39687" cy="19050"/>
              </a:xfrm>
              <a:custGeom>
                <a:avLst/>
                <a:gdLst>
                  <a:gd name="T0" fmla="*/ 20 w 20"/>
                  <a:gd name="T1" fmla="*/ 0 h 9"/>
                  <a:gd name="T2" fmla="*/ 0 w 20"/>
                  <a:gd name="T3" fmla="*/ 9 h 9"/>
                  <a:gd name="T4" fmla="*/ 20 w 20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9">
                    <a:moveTo>
                      <a:pt x="20" y="0"/>
                    </a:moveTo>
                    <a:cubicBezTo>
                      <a:pt x="11" y="1"/>
                      <a:pt x="5" y="0"/>
                      <a:pt x="0" y="9"/>
                    </a:cubicBezTo>
                    <a:cubicBezTo>
                      <a:pt x="8" y="8"/>
                      <a:pt x="14" y="8"/>
                      <a:pt x="20" y="0"/>
                    </a:cubicBezTo>
                  </a:path>
                </a:pathLst>
              </a:custGeom>
              <a:solidFill>
                <a:srgbClr val="AC34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4" name="Freeform 3054"/>
              <p:cNvSpPr/>
              <p:nvPr/>
            </p:nvSpPr>
            <p:spPr bwMode="auto">
              <a:xfrm>
                <a:off x="5811838" y="5984876"/>
                <a:ext cx="23812" cy="31750"/>
              </a:xfrm>
              <a:custGeom>
                <a:avLst/>
                <a:gdLst>
                  <a:gd name="T0" fmla="*/ 0 w 12"/>
                  <a:gd name="T1" fmla="*/ 0 h 16"/>
                  <a:gd name="T2" fmla="*/ 6 w 12"/>
                  <a:gd name="T3" fmla="*/ 16 h 16"/>
                  <a:gd name="T4" fmla="*/ 6 w 12"/>
                  <a:gd name="T5" fmla="*/ 16 h 16"/>
                  <a:gd name="T6" fmla="*/ 9 w 12"/>
                  <a:gd name="T7" fmla="*/ 15 h 16"/>
                  <a:gd name="T8" fmla="*/ 3 w 12"/>
                  <a:gd name="T9" fmla="*/ 3 h 16"/>
                  <a:gd name="T10" fmla="*/ 0 w 12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6">
                    <a:moveTo>
                      <a:pt x="0" y="0"/>
                    </a:moveTo>
                    <a:cubicBezTo>
                      <a:pt x="0" y="8"/>
                      <a:pt x="2" y="12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2" y="9"/>
                      <a:pt x="3" y="8"/>
                      <a:pt x="3" y="3"/>
                    </a:cubicBezTo>
                    <a:cubicBezTo>
                      <a:pt x="3" y="3"/>
                      <a:pt x="2" y="2"/>
                      <a:pt x="0" y="0"/>
                    </a:cubicBezTo>
                  </a:path>
                </a:pathLst>
              </a:custGeom>
              <a:solidFill>
                <a:srgbClr val="B84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5" name="Freeform 3055"/>
              <p:cNvSpPr/>
              <p:nvPr/>
            </p:nvSpPr>
            <p:spPr bwMode="auto">
              <a:xfrm>
                <a:off x="5853113" y="5973763"/>
                <a:ext cx="33337" cy="7938"/>
              </a:xfrm>
              <a:custGeom>
                <a:avLst/>
                <a:gdLst>
                  <a:gd name="T0" fmla="*/ 9 w 16"/>
                  <a:gd name="T1" fmla="*/ 0 h 4"/>
                  <a:gd name="T2" fmla="*/ 0 w 16"/>
                  <a:gd name="T3" fmla="*/ 4 h 4"/>
                  <a:gd name="T4" fmla="*/ 16 w 16"/>
                  <a:gd name="T5" fmla="*/ 3 h 4"/>
                  <a:gd name="T6" fmla="*/ 9 w 16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">
                    <a:moveTo>
                      <a:pt x="9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8" y="4"/>
                      <a:pt x="12" y="3"/>
                      <a:pt x="16" y="3"/>
                    </a:cubicBezTo>
                    <a:cubicBezTo>
                      <a:pt x="14" y="1"/>
                      <a:pt x="11" y="0"/>
                      <a:pt x="9" y="0"/>
                    </a:cubicBezTo>
                  </a:path>
                </a:pathLst>
              </a:custGeom>
              <a:solidFill>
                <a:srgbClr val="AF39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6" name="Freeform 3056"/>
              <p:cNvSpPr/>
              <p:nvPr/>
            </p:nvSpPr>
            <p:spPr bwMode="auto">
              <a:xfrm>
                <a:off x="5959475" y="6037263"/>
                <a:ext cx="26987" cy="22225"/>
              </a:xfrm>
              <a:custGeom>
                <a:avLst/>
                <a:gdLst>
                  <a:gd name="T0" fmla="*/ 5 w 13"/>
                  <a:gd name="T1" fmla="*/ 0 h 11"/>
                  <a:gd name="T2" fmla="*/ 5 w 13"/>
                  <a:gd name="T3" fmla="*/ 0 h 11"/>
                  <a:gd name="T4" fmla="*/ 1 w 13"/>
                  <a:gd name="T5" fmla="*/ 11 h 11"/>
                  <a:gd name="T6" fmla="*/ 1 w 13"/>
                  <a:gd name="T7" fmla="*/ 11 h 11"/>
                  <a:gd name="T8" fmla="*/ 13 w 13"/>
                  <a:gd name="T9" fmla="*/ 2 h 11"/>
                  <a:gd name="T10" fmla="*/ 13 w 13"/>
                  <a:gd name="T11" fmla="*/ 2 h 11"/>
                  <a:gd name="T12" fmla="*/ 5 w 13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4" y="8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6" y="9"/>
                      <a:pt x="10" y="6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2"/>
                      <a:pt x="8" y="1"/>
                      <a:pt x="5" y="0"/>
                    </a:cubicBezTo>
                  </a:path>
                </a:pathLst>
              </a:custGeom>
              <a:solidFill>
                <a:srgbClr val="B95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7" name="Freeform 3057"/>
              <p:cNvSpPr/>
              <p:nvPr/>
            </p:nvSpPr>
            <p:spPr bwMode="auto">
              <a:xfrm>
                <a:off x="5883275" y="6061076"/>
                <a:ext cx="44450" cy="23813"/>
              </a:xfrm>
              <a:custGeom>
                <a:avLst/>
                <a:gdLst>
                  <a:gd name="T0" fmla="*/ 9 w 22"/>
                  <a:gd name="T1" fmla="*/ 0 h 12"/>
                  <a:gd name="T2" fmla="*/ 9 w 22"/>
                  <a:gd name="T3" fmla="*/ 0 h 12"/>
                  <a:gd name="T4" fmla="*/ 0 w 22"/>
                  <a:gd name="T5" fmla="*/ 10 h 12"/>
                  <a:gd name="T6" fmla="*/ 0 w 22"/>
                  <a:gd name="T7" fmla="*/ 10 h 12"/>
                  <a:gd name="T8" fmla="*/ 12 w 22"/>
                  <a:gd name="T9" fmla="*/ 12 h 12"/>
                  <a:gd name="T10" fmla="*/ 22 w 22"/>
                  <a:gd name="T11" fmla="*/ 6 h 12"/>
                  <a:gd name="T12" fmla="*/ 22 w 22"/>
                  <a:gd name="T13" fmla="*/ 6 h 12"/>
                  <a:gd name="T14" fmla="*/ 9 w 22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7"/>
                      <a:pt x="1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10"/>
                      <a:pt x="8" y="12"/>
                      <a:pt x="12" y="12"/>
                    </a:cubicBezTo>
                    <a:cubicBezTo>
                      <a:pt x="16" y="12"/>
                      <a:pt x="19" y="11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8" y="4"/>
                      <a:pt x="13" y="2"/>
                      <a:pt x="9" y="0"/>
                    </a:cubicBezTo>
                  </a:path>
                </a:pathLst>
              </a:custGeom>
              <a:solidFill>
                <a:srgbClr val="BD5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8" name="Freeform 3058"/>
              <p:cNvSpPr>
                <a:spLocks noEditPoints="1"/>
              </p:cNvSpPr>
              <p:nvPr/>
            </p:nvSpPr>
            <p:spPr bwMode="auto">
              <a:xfrm>
                <a:off x="5938838" y="6067426"/>
                <a:ext cx="28575" cy="44450"/>
              </a:xfrm>
              <a:custGeom>
                <a:avLst/>
                <a:gdLst>
                  <a:gd name="T0" fmla="*/ 3 w 15"/>
                  <a:gd name="T1" fmla="*/ 15 h 22"/>
                  <a:gd name="T2" fmla="*/ 1 w 15"/>
                  <a:gd name="T3" fmla="*/ 16 h 22"/>
                  <a:gd name="T4" fmla="*/ 3 w 15"/>
                  <a:gd name="T5" fmla="*/ 15 h 22"/>
                  <a:gd name="T6" fmla="*/ 9 w 15"/>
                  <a:gd name="T7" fmla="*/ 0 h 22"/>
                  <a:gd name="T8" fmla="*/ 9 w 15"/>
                  <a:gd name="T9" fmla="*/ 0 h 22"/>
                  <a:gd name="T10" fmla="*/ 0 w 15"/>
                  <a:gd name="T11" fmla="*/ 9 h 22"/>
                  <a:gd name="T12" fmla="*/ 0 w 15"/>
                  <a:gd name="T13" fmla="*/ 9 h 22"/>
                  <a:gd name="T14" fmla="*/ 3 w 15"/>
                  <a:gd name="T15" fmla="*/ 15 h 22"/>
                  <a:gd name="T16" fmla="*/ 3 w 15"/>
                  <a:gd name="T17" fmla="*/ 15 h 22"/>
                  <a:gd name="T18" fmla="*/ 2 w 15"/>
                  <a:gd name="T19" fmla="*/ 20 h 22"/>
                  <a:gd name="T20" fmla="*/ 2 w 15"/>
                  <a:gd name="T21" fmla="*/ 20 h 22"/>
                  <a:gd name="T22" fmla="*/ 2 w 15"/>
                  <a:gd name="T23" fmla="*/ 20 h 22"/>
                  <a:gd name="T24" fmla="*/ 4 w 15"/>
                  <a:gd name="T25" fmla="*/ 22 h 22"/>
                  <a:gd name="T26" fmla="*/ 4 w 15"/>
                  <a:gd name="T27" fmla="*/ 22 h 22"/>
                  <a:gd name="T28" fmla="*/ 9 w 15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22">
                    <a:moveTo>
                      <a:pt x="3" y="15"/>
                    </a:moveTo>
                    <a:cubicBezTo>
                      <a:pt x="2" y="15"/>
                      <a:pt x="1" y="16"/>
                      <a:pt x="1" y="16"/>
                    </a:cubicBezTo>
                    <a:cubicBezTo>
                      <a:pt x="2" y="16"/>
                      <a:pt x="2" y="15"/>
                      <a:pt x="3" y="15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2"/>
                      <a:pt x="2" y="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0"/>
                      <a:pt x="5" y="11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7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1"/>
                      <a:pt x="3" y="21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14"/>
                      <a:pt x="15" y="9"/>
                      <a:pt x="9" y="0"/>
                    </a:cubicBezTo>
                  </a:path>
                </a:pathLst>
              </a:custGeom>
              <a:solidFill>
                <a:srgbClr val="A741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9" name="Freeform 3059"/>
              <p:cNvSpPr/>
              <p:nvPr/>
            </p:nvSpPr>
            <p:spPr bwMode="auto">
              <a:xfrm>
                <a:off x="5921375" y="6097588"/>
                <a:ext cx="22225" cy="28575"/>
              </a:xfrm>
              <a:custGeom>
                <a:avLst/>
                <a:gdLst>
                  <a:gd name="T0" fmla="*/ 11 w 11"/>
                  <a:gd name="T1" fmla="*/ 0 h 14"/>
                  <a:gd name="T2" fmla="*/ 11 w 11"/>
                  <a:gd name="T3" fmla="*/ 0 h 14"/>
                  <a:gd name="T4" fmla="*/ 9 w 11"/>
                  <a:gd name="T5" fmla="*/ 1 h 14"/>
                  <a:gd name="T6" fmla="*/ 8 w 11"/>
                  <a:gd name="T7" fmla="*/ 14 h 14"/>
                  <a:gd name="T8" fmla="*/ 8 w 11"/>
                  <a:gd name="T9" fmla="*/ 14 h 14"/>
                  <a:gd name="T10" fmla="*/ 10 w 11"/>
                  <a:gd name="T11" fmla="*/ 5 h 14"/>
                  <a:gd name="T12" fmla="*/ 10 w 11"/>
                  <a:gd name="T13" fmla="*/ 5 h 14"/>
                  <a:gd name="T14" fmla="*/ 11 w 11"/>
                  <a:gd name="T15" fmla="*/ 0 h 14"/>
                  <a:gd name="T16" fmla="*/ 11 w 11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1"/>
                      <a:pt x="9" y="1"/>
                    </a:cubicBezTo>
                    <a:cubicBezTo>
                      <a:pt x="5" y="5"/>
                      <a:pt x="0" y="8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1"/>
                      <a:pt x="9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95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80" name="Freeform 3060"/>
              <p:cNvSpPr/>
              <p:nvPr/>
            </p:nvSpPr>
            <p:spPr bwMode="auto">
              <a:xfrm>
                <a:off x="5895975" y="6108701"/>
                <a:ext cx="23812" cy="7938"/>
              </a:xfrm>
              <a:custGeom>
                <a:avLst/>
                <a:gdLst>
                  <a:gd name="T0" fmla="*/ 4 w 12"/>
                  <a:gd name="T1" fmla="*/ 0 h 4"/>
                  <a:gd name="T2" fmla="*/ 0 w 12"/>
                  <a:gd name="T3" fmla="*/ 1 h 4"/>
                  <a:gd name="T4" fmla="*/ 5 w 12"/>
                  <a:gd name="T5" fmla="*/ 4 h 4"/>
                  <a:gd name="T6" fmla="*/ 12 w 12"/>
                  <a:gd name="T7" fmla="*/ 3 h 4"/>
                  <a:gd name="T8" fmla="*/ 4 w 12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2" y="3"/>
                      <a:pt x="3" y="4"/>
                      <a:pt x="5" y="4"/>
                    </a:cubicBezTo>
                    <a:cubicBezTo>
                      <a:pt x="7" y="4"/>
                      <a:pt x="9" y="4"/>
                      <a:pt x="12" y="3"/>
                    </a:cubicBezTo>
                    <a:cubicBezTo>
                      <a:pt x="8" y="2"/>
                      <a:pt x="6" y="0"/>
                      <a:pt x="4" y="0"/>
                    </a:cubicBezTo>
                  </a:path>
                </a:pathLst>
              </a:custGeom>
              <a:solidFill>
                <a:srgbClr val="A3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81" name="Freeform 3061"/>
              <p:cNvSpPr>
                <a:spLocks noEditPoints="1"/>
              </p:cNvSpPr>
              <p:nvPr/>
            </p:nvSpPr>
            <p:spPr bwMode="auto">
              <a:xfrm>
                <a:off x="5964238" y="6099176"/>
                <a:ext cx="20637" cy="12700"/>
              </a:xfrm>
              <a:custGeom>
                <a:avLst/>
                <a:gdLst>
                  <a:gd name="T0" fmla="*/ 10 w 10"/>
                  <a:gd name="T1" fmla="*/ 2 h 6"/>
                  <a:gd name="T2" fmla="*/ 10 w 10"/>
                  <a:gd name="T3" fmla="*/ 2 h 6"/>
                  <a:gd name="T4" fmla="*/ 9 w 10"/>
                  <a:gd name="T5" fmla="*/ 2 h 6"/>
                  <a:gd name="T6" fmla="*/ 10 w 10"/>
                  <a:gd name="T7" fmla="*/ 2 h 6"/>
                  <a:gd name="T8" fmla="*/ 10 w 10"/>
                  <a:gd name="T9" fmla="*/ 2 h 6"/>
                  <a:gd name="T10" fmla="*/ 10 w 10"/>
                  <a:gd name="T11" fmla="*/ 2 h 6"/>
                  <a:gd name="T12" fmla="*/ 3 w 10"/>
                  <a:gd name="T13" fmla="*/ 0 h 6"/>
                  <a:gd name="T14" fmla="*/ 0 w 10"/>
                  <a:gd name="T15" fmla="*/ 1 h 6"/>
                  <a:gd name="T16" fmla="*/ 0 w 10"/>
                  <a:gd name="T17" fmla="*/ 4 h 6"/>
                  <a:gd name="T18" fmla="*/ 4 w 10"/>
                  <a:gd name="T19" fmla="*/ 6 h 6"/>
                  <a:gd name="T20" fmla="*/ 9 w 10"/>
                  <a:gd name="T21" fmla="*/ 2 h 6"/>
                  <a:gd name="T22" fmla="*/ 9 w 10"/>
                  <a:gd name="T23" fmla="*/ 2 h 6"/>
                  <a:gd name="T24" fmla="*/ 9 w 10"/>
                  <a:gd name="T25" fmla="*/ 2 h 6"/>
                  <a:gd name="T26" fmla="*/ 3 w 10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4"/>
                      <a:pt x="0" y="4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6" y="6"/>
                      <a:pt x="8" y="4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AC40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82" name="Freeform 3062"/>
              <p:cNvSpPr/>
              <p:nvPr/>
            </p:nvSpPr>
            <p:spPr bwMode="auto">
              <a:xfrm>
                <a:off x="5929313" y="6043613"/>
                <a:ext cx="14287" cy="9525"/>
              </a:xfrm>
              <a:custGeom>
                <a:avLst/>
                <a:gdLst>
                  <a:gd name="T0" fmla="*/ 4 w 7"/>
                  <a:gd name="T1" fmla="*/ 0 h 5"/>
                  <a:gd name="T2" fmla="*/ 0 w 7"/>
                  <a:gd name="T3" fmla="*/ 3 h 5"/>
                  <a:gd name="T4" fmla="*/ 0 w 7"/>
                  <a:gd name="T5" fmla="*/ 3 h 5"/>
                  <a:gd name="T6" fmla="*/ 0 w 7"/>
                  <a:gd name="T7" fmla="*/ 3 h 5"/>
                  <a:gd name="T8" fmla="*/ 0 w 7"/>
                  <a:gd name="T9" fmla="*/ 3 h 5"/>
                  <a:gd name="T10" fmla="*/ 6 w 7"/>
                  <a:gd name="T11" fmla="*/ 5 h 5"/>
                  <a:gd name="T12" fmla="*/ 6 w 7"/>
                  <a:gd name="T13" fmla="*/ 2 h 5"/>
                  <a:gd name="T14" fmla="*/ 4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4" y="4"/>
                      <a:pt x="6" y="5"/>
                    </a:cubicBezTo>
                    <a:cubicBezTo>
                      <a:pt x="6" y="4"/>
                      <a:pt x="7" y="3"/>
                      <a:pt x="6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B44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pic>
            <p:nvPicPr>
              <p:cNvPr id="5383" name="Picture 3063"/>
              <p:cNvPicPr>
                <a:picLocks noChangeAspect="1" noChangeArrowheads="1"/>
              </p:cNvPicPr>
              <p:nvPr/>
            </p:nvPicPr>
            <p:blipFill>
              <a:blip r:embed="rId7" cstate="email"/>
              <a:srcRect/>
              <a:stretch>
                <a:fillRect/>
              </a:stretch>
            </p:blipFill>
            <p:spPr bwMode="auto">
              <a:xfrm>
                <a:off x="5770563" y="6188076"/>
                <a:ext cx="573087" cy="268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84" name="Picture 3064"/>
              <p:cNvPicPr>
                <a:picLocks noChangeAspect="1" noChangeArrowheads="1"/>
              </p:cNvPicPr>
              <p:nvPr/>
            </p:nvPicPr>
            <p:blipFill>
              <a:blip r:embed="rId8" cstate="email"/>
              <a:srcRect/>
              <a:stretch>
                <a:fillRect/>
              </a:stretch>
            </p:blipFill>
            <p:spPr bwMode="auto">
              <a:xfrm>
                <a:off x="6062663" y="5932488"/>
                <a:ext cx="527050" cy="2714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85" name="Picture 3065"/>
              <p:cNvPicPr>
                <a:picLocks noChangeAspect="1" noChangeArrowheads="1"/>
              </p:cNvPicPr>
              <p:nvPr/>
            </p:nvPicPr>
            <p:blipFill>
              <a:blip r:embed="rId9" cstate="email"/>
              <a:srcRect/>
              <a:stretch>
                <a:fillRect/>
              </a:stretch>
            </p:blipFill>
            <p:spPr bwMode="auto">
              <a:xfrm>
                <a:off x="5499100" y="5676901"/>
                <a:ext cx="844550" cy="2635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386" name="Picture 3066"/>
              <p:cNvPicPr>
                <a:picLocks noChangeAspect="1" noChangeArrowheads="1"/>
              </p:cNvPicPr>
              <p:nvPr/>
            </p:nvPicPr>
            <p:blipFill>
              <a:blip r:embed="rId10" cstate="email"/>
              <a:srcRect/>
              <a:stretch>
                <a:fillRect/>
              </a:stretch>
            </p:blipFill>
            <p:spPr bwMode="auto">
              <a:xfrm>
                <a:off x="4932363" y="5426076"/>
                <a:ext cx="296862" cy="2460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" name="组合 10"/>
            <p:cNvGrpSpPr/>
            <p:nvPr/>
          </p:nvGrpSpPr>
          <p:grpSpPr>
            <a:xfrm>
              <a:off x="6824610" y="1441813"/>
              <a:ext cx="1938544" cy="1924700"/>
              <a:chOff x="5989639" y="331788"/>
              <a:chExt cx="2889250" cy="2868613"/>
            </a:xfrm>
          </p:grpSpPr>
          <p:sp>
            <p:nvSpPr>
              <p:cNvPr id="4775" name="Freeform 8407"/>
              <p:cNvSpPr>
                <a:spLocks noEditPoints="1"/>
              </p:cNvSpPr>
              <p:nvPr/>
            </p:nvSpPr>
            <p:spPr bwMode="auto">
              <a:xfrm>
                <a:off x="6189664" y="2801938"/>
                <a:ext cx="268288" cy="220663"/>
              </a:xfrm>
              <a:custGeom>
                <a:avLst/>
                <a:gdLst>
                  <a:gd name="T0" fmla="*/ 15 w 98"/>
                  <a:gd name="T1" fmla="*/ 69 h 81"/>
                  <a:gd name="T2" fmla="*/ 17 w 98"/>
                  <a:gd name="T3" fmla="*/ 68 h 81"/>
                  <a:gd name="T4" fmla="*/ 17 w 98"/>
                  <a:gd name="T5" fmla="*/ 70 h 81"/>
                  <a:gd name="T6" fmla="*/ 86 w 98"/>
                  <a:gd name="T7" fmla="*/ 0 h 81"/>
                  <a:gd name="T8" fmla="*/ 81 w 98"/>
                  <a:gd name="T9" fmla="*/ 2 h 81"/>
                  <a:gd name="T10" fmla="*/ 82 w 98"/>
                  <a:gd name="T11" fmla="*/ 7 h 81"/>
                  <a:gd name="T12" fmla="*/ 84 w 98"/>
                  <a:gd name="T13" fmla="*/ 7 h 81"/>
                  <a:gd name="T14" fmla="*/ 88 w 98"/>
                  <a:gd name="T15" fmla="*/ 8 h 81"/>
                  <a:gd name="T16" fmla="*/ 74 w 98"/>
                  <a:gd name="T17" fmla="*/ 20 h 81"/>
                  <a:gd name="T18" fmla="*/ 71 w 98"/>
                  <a:gd name="T19" fmla="*/ 16 h 81"/>
                  <a:gd name="T20" fmla="*/ 72 w 98"/>
                  <a:gd name="T21" fmla="*/ 1 h 81"/>
                  <a:gd name="T22" fmla="*/ 66 w 98"/>
                  <a:gd name="T23" fmla="*/ 9 h 81"/>
                  <a:gd name="T24" fmla="*/ 52 w 98"/>
                  <a:gd name="T25" fmla="*/ 40 h 81"/>
                  <a:gd name="T26" fmla="*/ 37 w 98"/>
                  <a:gd name="T27" fmla="*/ 38 h 81"/>
                  <a:gd name="T28" fmla="*/ 37 w 98"/>
                  <a:gd name="T29" fmla="*/ 38 h 81"/>
                  <a:gd name="T30" fmla="*/ 38 w 98"/>
                  <a:gd name="T31" fmla="*/ 39 h 81"/>
                  <a:gd name="T32" fmla="*/ 42 w 98"/>
                  <a:gd name="T33" fmla="*/ 39 h 81"/>
                  <a:gd name="T34" fmla="*/ 46 w 98"/>
                  <a:gd name="T35" fmla="*/ 40 h 81"/>
                  <a:gd name="T36" fmla="*/ 43 w 98"/>
                  <a:gd name="T37" fmla="*/ 49 h 81"/>
                  <a:gd name="T38" fmla="*/ 30 w 98"/>
                  <a:gd name="T39" fmla="*/ 42 h 81"/>
                  <a:gd name="T40" fmla="*/ 22 w 98"/>
                  <a:gd name="T41" fmla="*/ 56 h 81"/>
                  <a:gd name="T42" fmla="*/ 15 w 98"/>
                  <a:gd name="T43" fmla="*/ 54 h 81"/>
                  <a:gd name="T44" fmla="*/ 13 w 98"/>
                  <a:gd name="T45" fmla="*/ 54 h 81"/>
                  <a:gd name="T46" fmla="*/ 11 w 98"/>
                  <a:gd name="T47" fmla="*/ 48 h 81"/>
                  <a:gd name="T48" fmla="*/ 10 w 98"/>
                  <a:gd name="T49" fmla="*/ 44 h 81"/>
                  <a:gd name="T50" fmla="*/ 3 w 98"/>
                  <a:gd name="T51" fmla="*/ 50 h 81"/>
                  <a:gd name="T52" fmla="*/ 3 w 98"/>
                  <a:gd name="T53" fmla="*/ 50 h 81"/>
                  <a:gd name="T54" fmla="*/ 1 w 98"/>
                  <a:gd name="T55" fmla="*/ 55 h 81"/>
                  <a:gd name="T56" fmla="*/ 1 w 98"/>
                  <a:gd name="T57" fmla="*/ 58 h 81"/>
                  <a:gd name="T58" fmla="*/ 4 w 98"/>
                  <a:gd name="T59" fmla="*/ 81 h 81"/>
                  <a:gd name="T60" fmla="*/ 10 w 98"/>
                  <a:gd name="T61" fmla="*/ 80 h 81"/>
                  <a:gd name="T62" fmla="*/ 12 w 98"/>
                  <a:gd name="T63" fmla="*/ 80 h 81"/>
                  <a:gd name="T64" fmla="*/ 12 w 98"/>
                  <a:gd name="T65" fmla="*/ 80 h 81"/>
                  <a:gd name="T66" fmla="*/ 12 w 98"/>
                  <a:gd name="T67" fmla="*/ 80 h 81"/>
                  <a:gd name="T68" fmla="*/ 38 w 98"/>
                  <a:gd name="T69" fmla="*/ 56 h 81"/>
                  <a:gd name="T70" fmla="*/ 41 w 98"/>
                  <a:gd name="T71" fmla="*/ 59 h 81"/>
                  <a:gd name="T72" fmla="*/ 66 w 98"/>
                  <a:gd name="T73" fmla="*/ 38 h 81"/>
                  <a:gd name="T74" fmla="*/ 75 w 98"/>
                  <a:gd name="T75" fmla="*/ 29 h 81"/>
                  <a:gd name="T76" fmla="*/ 78 w 98"/>
                  <a:gd name="T77" fmla="*/ 23 h 81"/>
                  <a:gd name="T78" fmla="*/ 93 w 98"/>
                  <a:gd name="T79" fmla="*/ 14 h 81"/>
                  <a:gd name="T80" fmla="*/ 93 w 98"/>
                  <a:gd name="T81" fmla="*/ 12 h 81"/>
                  <a:gd name="T82" fmla="*/ 98 w 98"/>
                  <a:gd name="T83" fmla="*/ 3 h 81"/>
                  <a:gd name="T84" fmla="*/ 91 w 98"/>
                  <a:gd name="T85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8" h="81">
                    <a:moveTo>
                      <a:pt x="17" y="70"/>
                    </a:moveTo>
                    <a:cubicBezTo>
                      <a:pt x="16" y="70"/>
                      <a:pt x="16" y="69"/>
                      <a:pt x="15" y="69"/>
                    </a:cubicBezTo>
                    <a:cubicBezTo>
                      <a:pt x="16" y="69"/>
                      <a:pt x="16" y="68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69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moveTo>
                      <a:pt x="86" y="0"/>
                    </a:moveTo>
                    <a:cubicBezTo>
                      <a:pt x="85" y="0"/>
                      <a:pt x="85" y="0"/>
                      <a:pt x="84" y="0"/>
                    </a:cubicBezTo>
                    <a:cubicBezTo>
                      <a:pt x="83" y="1"/>
                      <a:pt x="82" y="1"/>
                      <a:pt x="81" y="2"/>
                    </a:cubicBezTo>
                    <a:cubicBezTo>
                      <a:pt x="79" y="2"/>
                      <a:pt x="77" y="3"/>
                      <a:pt x="78" y="5"/>
                    </a:cubicBezTo>
                    <a:cubicBezTo>
                      <a:pt x="78" y="7"/>
                      <a:pt x="80" y="7"/>
                      <a:pt x="82" y="7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3" y="8"/>
                      <a:pt x="83" y="7"/>
                      <a:pt x="84" y="7"/>
                    </a:cubicBezTo>
                    <a:cubicBezTo>
                      <a:pt x="85" y="7"/>
                      <a:pt x="85" y="7"/>
                      <a:pt x="86" y="7"/>
                    </a:cubicBezTo>
                    <a:cubicBezTo>
                      <a:pt x="87" y="7"/>
                      <a:pt x="87" y="7"/>
                      <a:pt x="88" y="8"/>
                    </a:cubicBezTo>
                    <a:cubicBezTo>
                      <a:pt x="86" y="13"/>
                      <a:pt x="80" y="14"/>
                      <a:pt x="77" y="19"/>
                    </a:cubicBezTo>
                    <a:cubicBezTo>
                      <a:pt x="77" y="19"/>
                      <a:pt x="75" y="20"/>
                      <a:pt x="74" y="20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2" y="19"/>
                      <a:pt x="71" y="17"/>
                      <a:pt x="71" y="16"/>
                    </a:cubicBezTo>
                    <a:cubicBezTo>
                      <a:pt x="73" y="11"/>
                      <a:pt x="69" y="6"/>
                      <a:pt x="73" y="1"/>
                    </a:cubicBezTo>
                    <a:cubicBezTo>
                      <a:pt x="73" y="1"/>
                      <a:pt x="72" y="1"/>
                      <a:pt x="72" y="1"/>
                    </a:cubicBezTo>
                    <a:cubicBezTo>
                      <a:pt x="69" y="1"/>
                      <a:pt x="69" y="3"/>
                      <a:pt x="68" y="4"/>
                    </a:cubicBezTo>
                    <a:cubicBezTo>
                      <a:pt x="67" y="5"/>
                      <a:pt x="65" y="7"/>
                      <a:pt x="66" y="9"/>
                    </a:cubicBezTo>
                    <a:cubicBezTo>
                      <a:pt x="73" y="21"/>
                      <a:pt x="64" y="27"/>
                      <a:pt x="58" y="35"/>
                    </a:cubicBezTo>
                    <a:cubicBezTo>
                      <a:pt x="56" y="36"/>
                      <a:pt x="54" y="38"/>
                      <a:pt x="52" y="40"/>
                    </a:cubicBezTo>
                    <a:cubicBezTo>
                      <a:pt x="51" y="35"/>
                      <a:pt x="49" y="34"/>
                      <a:pt x="47" y="34"/>
                    </a:cubicBezTo>
                    <a:cubicBezTo>
                      <a:pt x="44" y="34"/>
                      <a:pt x="40" y="37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8" y="39"/>
                      <a:pt x="38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8" y="40"/>
                      <a:pt x="39" y="40"/>
                      <a:pt x="39" y="40"/>
                    </a:cubicBezTo>
                    <a:cubicBezTo>
                      <a:pt x="40" y="40"/>
                      <a:pt x="41" y="40"/>
                      <a:pt x="42" y="39"/>
                    </a:cubicBezTo>
                    <a:cubicBezTo>
                      <a:pt x="42" y="39"/>
                      <a:pt x="43" y="39"/>
                      <a:pt x="44" y="39"/>
                    </a:cubicBezTo>
                    <a:cubicBezTo>
                      <a:pt x="44" y="39"/>
                      <a:pt x="45" y="39"/>
                      <a:pt x="46" y="40"/>
                    </a:cubicBezTo>
                    <a:cubicBezTo>
                      <a:pt x="46" y="42"/>
                      <a:pt x="47" y="44"/>
                      <a:pt x="46" y="46"/>
                    </a:cubicBezTo>
                    <a:cubicBezTo>
                      <a:pt x="46" y="48"/>
                      <a:pt x="44" y="49"/>
                      <a:pt x="43" y="49"/>
                    </a:cubicBezTo>
                    <a:cubicBezTo>
                      <a:pt x="42" y="49"/>
                      <a:pt x="41" y="48"/>
                      <a:pt x="41" y="48"/>
                    </a:cubicBezTo>
                    <a:cubicBezTo>
                      <a:pt x="36" y="48"/>
                      <a:pt x="33" y="45"/>
                      <a:pt x="30" y="42"/>
                    </a:cubicBezTo>
                    <a:cubicBezTo>
                      <a:pt x="30" y="48"/>
                      <a:pt x="25" y="51"/>
                      <a:pt x="23" y="55"/>
                    </a:cubicBezTo>
                    <a:cubicBezTo>
                      <a:pt x="23" y="56"/>
                      <a:pt x="22" y="56"/>
                      <a:pt x="22" y="56"/>
                    </a:cubicBezTo>
                    <a:cubicBezTo>
                      <a:pt x="21" y="56"/>
                      <a:pt x="20" y="55"/>
                      <a:pt x="18" y="55"/>
                    </a:cubicBezTo>
                    <a:cubicBezTo>
                      <a:pt x="17" y="54"/>
                      <a:pt x="16" y="54"/>
                      <a:pt x="15" y="54"/>
                    </a:cubicBezTo>
                    <a:cubicBezTo>
                      <a:pt x="14" y="54"/>
                      <a:pt x="14" y="54"/>
                      <a:pt x="13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1" y="54"/>
                      <a:pt x="10" y="51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5"/>
                      <a:pt x="12" y="44"/>
                      <a:pt x="10" y="44"/>
                    </a:cubicBezTo>
                    <a:cubicBezTo>
                      <a:pt x="9" y="44"/>
                      <a:pt x="8" y="44"/>
                      <a:pt x="8" y="45"/>
                    </a:cubicBezTo>
                    <a:cubicBezTo>
                      <a:pt x="6" y="46"/>
                      <a:pt x="5" y="48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2"/>
                      <a:pt x="2" y="53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1" y="56"/>
                      <a:pt x="1" y="57"/>
                      <a:pt x="1" y="58"/>
                    </a:cubicBezTo>
                    <a:cubicBezTo>
                      <a:pt x="3" y="63"/>
                      <a:pt x="0" y="69"/>
                      <a:pt x="2" y="75"/>
                    </a:cubicBezTo>
                    <a:cubicBezTo>
                      <a:pt x="3" y="79"/>
                      <a:pt x="2" y="81"/>
                      <a:pt x="4" y="81"/>
                    </a:cubicBezTo>
                    <a:cubicBezTo>
                      <a:pt x="4" y="81"/>
                      <a:pt x="5" y="81"/>
                      <a:pt x="7" y="80"/>
                    </a:cubicBezTo>
                    <a:cubicBezTo>
                      <a:pt x="8" y="80"/>
                      <a:pt x="9" y="80"/>
                      <a:pt x="10" y="80"/>
                    </a:cubicBezTo>
                    <a:cubicBezTo>
                      <a:pt x="11" y="80"/>
                      <a:pt x="11" y="80"/>
                      <a:pt x="12" y="80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80"/>
                    </a:cubicBezTo>
                    <a:cubicBezTo>
                      <a:pt x="21" y="73"/>
                      <a:pt x="29" y="66"/>
                      <a:pt x="36" y="57"/>
                    </a:cubicBezTo>
                    <a:cubicBezTo>
                      <a:pt x="37" y="56"/>
                      <a:pt x="37" y="56"/>
                      <a:pt x="38" y="56"/>
                    </a:cubicBezTo>
                    <a:cubicBezTo>
                      <a:pt x="39" y="56"/>
                      <a:pt x="40" y="58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7" y="50"/>
                      <a:pt x="57" y="45"/>
                      <a:pt x="66" y="38"/>
                    </a:cubicBezTo>
                    <a:cubicBezTo>
                      <a:pt x="67" y="37"/>
                      <a:pt x="67" y="36"/>
                      <a:pt x="68" y="35"/>
                    </a:cubicBezTo>
                    <a:cubicBezTo>
                      <a:pt x="69" y="32"/>
                      <a:pt x="74" y="33"/>
                      <a:pt x="75" y="29"/>
                    </a:cubicBezTo>
                    <a:cubicBezTo>
                      <a:pt x="73" y="30"/>
                      <a:pt x="71" y="30"/>
                      <a:pt x="70" y="31"/>
                    </a:cubicBezTo>
                    <a:cubicBezTo>
                      <a:pt x="73" y="30"/>
                      <a:pt x="74" y="23"/>
                      <a:pt x="78" y="23"/>
                    </a:cubicBezTo>
                    <a:cubicBezTo>
                      <a:pt x="79" y="23"/>
                      <a:pt x="80" y="23"/>
                      <a:pt x="81" y="24"/>
                    </a:cubicBezTo>
                    <a:cubicBezTo>
                      <a:pt x="86" y="22"/>
                      <a:pt x="88" y="16"/>
                      <a:pt x="93" y="14"/>
                    </a:cubicBezTo>
                    <a:cubicBezTo>
                      <a:pt x="94" y="14"/>
                      <a:pt x="94" y="13"/>
                      <a:pt x="94" y="12"/>
                    </a:cubicBezTo>
                    <a:cubicBezTo>
                      <a:pt x="94" y="12"/>
                      <a:pt x="93" y="12"/>
                      <a:pt x="93" y="12"/>
                    </a:cubicBezTo>
                    <a:cubicBezTo>
                      <a:pt x="92" y="12"/>
                      <a:pt x="91" y="12"/>
                      <a:pt x="92" y="10"/>
                    </a:cubicBezTo>
                    <a:cubicBezTo>
                      <a:pt x="94" y="8"/>
                      <a:pt x="96" y="6"/>
                      <a:pt x="98" y="3"/>
                    </a:cubicBezTo>
                    <a:cubicBezTo>
                      <a:pt x="97" y="4"/>
                      <a:pt x="96" y="4"/>
                      <a:pt x="96" y="4"/>
                    </a:cubicBezTo>
                    <a:cubicBezTo>
                      <a:pt x="94" y="4"/>
                      <a:pt x="92" y="3"/>
                      <a:pt x="91" y="1"/>
                    </a:cubicBezTo>
                    <a:cubicBezTo>
                      <a:pt x="90" y="1"/>
                      <a:pt x="88" y="0"/>
                      <a:pt x="86" y="0"/>
                    </a:cubicBezTo>
                  </a:path>
                </a:pathLst>
              </a:custGeom>
              <a:solidFill>
                <a:srgbClr val="9C84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76" name="Freeform 8408"/>
              <p:cNvSpPr/>
              <p:nvPr/>
            </p:nvSpPr>
            <p:spPr bwMode="auto">
              <a:xfrm>
                <a:off x="6223001" y="2630488"/>
                <a:ext cx="95250" cy="114300"/>
              </a:xfrm>
              <a:custGeom>
                <a:avLst/>
                <a:gdLst>
                  <a:gd name="T0" fmla="*/ 19 w 35"/>
                  <a:gd name="T1" fmla="*/ 0 h 42"/>
                  <a:gd name="T2" fmla="*/ 14 w 35"/>
                  <a:gd name="T3" fmla="*/ 4 h 42"/>
                  <a:gd name="T4" fmla="*/ 14 w 35"/>
                  <a:gd name="T5" fmla="*/ 4 h 42"/>
                  <a:gd name="T6" fmla="*/ 14 w 35"/>
                  <a:gd name="T7" fmla="*/ 4 h 42"/>
                  <a:gd name="T8" fmla="*/ 7 w 35"/>
                  <a:gd name="T9" fmla="*/ 17 h 42"/>
                  <a:gd name="T10" fmla="*/ 5 w 35"/>
                  <a:gd name="T11" fmla="*/ 11 h 42"/>
                  <a:gd name="T12" fmla="*/ 4 w 35"/>
                  <a:gd name="T13" fmla="*/ 11 h 42"/>
                  <a:gd name="T14" fmla="*/ 4 w 35"/>
                  <a:gd name="T15" fmla="*/ 11 h 42"/>
                  <a:gd name="T16" fmla="*/ 0 w 35"/>
                  <a:gd name="T17" fmla="*/ 40 h 42"/>
                  <a:gd name="T18" fmla="*/ 3 w 35"/>
                  <a:gd name="T19" fmla="*/ 42 h 42"/>
                  <a:gd name="T20" fmla="*/ 5 w 35"/>
                  <a:gd name="T21" fmla="*/ 40 h 42"/>
                  <a:gd name="T22" fmla="*/ 14 w 35"/>
                  <a:gd name="T23" fmla="*/ 32 h 42"/>
                  <a:gd name="T24" fmla="*/ 9 w 35"/>
                  <a:gd name="T25" fmla="*/ 41 h 42"/>
                  <a:gd name="T26" fmla="*/ 10 w 35"/>
                  <a:gd name="T27" fmla="*/ 41 h 42"/>
                  <a:gd name="T28" fmla="*/ 20 w 35"/>
                  <a:gd name="T29" fmla="*/ 33 h 42"/>
                  <a:gd name="T30" fmla="*/ 17 w 35"/>
                  <a:gd name="T31" fmla="*/ 30 h 42"/>
                  <a:gd name="T32" fmla="*/ 20 w 35"/>
                  <a:gd name="T33" fmla="*/ 27 h 42"/>
                  <a:gd name="T34" fmla="*/ 22 w 35"/>
                  <a:gd name="T35" fmla="*/ 27 h 42"/>
                  <a:gd name="T36" fmla="*/ 24 w 35"/>
                  <a:gd name="T37" fmla="*/ 28 h 42"/>
                  <a:gd name="T38" fmla="*/ 31 w 35"/>
                  <a:gd name="T39" fmla="*/ 24 h 42"/>
                  <a:gd name="T40" fmla="*/ 27 w 35"/>
                  <a:gd name="T41" fmla="*/ 14 h 42"/>
                  <a:gd name="T42" fmla="*/ 24 w 35"/>
                  <a:gd name="T43" fmla="*/ 7 h 42"/>
                  <a:gd name="T44" fmla="*/ 19 w 35"/>
                  <a:gd name="T4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42">
                    <a:moveTo>
                      <a:pt x="19" y="0"/>
                    </a:moveTo>
                    <a:cubicBezTo>
                      <a:pt x="17" y="0"/>
                      <a:pt x="15" y="2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0"/>
                      <a:pt x="10" y="13"/>
                      <a:pt x="7" y="17"/>
                    </a:cubicBezTo>
                    <a:cubicBezTo>
                      <a:pt x="3" y="16"/>
                      <a:pt x="10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0" y="20"/>
                      <a:pt x="1" y="30"/>
                      <a:pt x="0" y="40"/>
                    </a:cubicBezTo>
                    <a:cubicBezTo>
                      <a:pt x="1" y="41"/>
                      <a:pt x="2" y="42"/>
                      <a:pt x="3" y="42"/>
                    </a:cubicBezTo>
                    <a:cubicBezTo>
                      <a:pt x="4" y="42"/>
                      <a:pt x="5" y="41"/>
                      <a:pt x="5" y="40"/>
                    </a:cubicBezTo>
                    <a:cubicBezTo>
                      <a:pt x="7" y="36"/>
                      <a:pt x="11" y="35"/>
                      <a:pt x="14" y="32"/>
                    </a:cubicBezTo>
                    <a:cubicBezTo>
                      <a:pt x="14" y="37"/>
                      <a:pt x="10" y="38"/>
                      <a:pt x="9" y="41"/>
                    </a:cubicBezTo>
                    <a:cubicBezTo>
                      <a:pt x="9" y="41"/>
                      <a:pt x="9" y="41"/>
                      <a:pt x="10" y="41"/>
                    </a:cubicBezTo>
                    <a:cubicBezTo>
                      <a:pt x="15" y="41"/>
                      <a:pt x="17" y="36"/>
                      <a:pt x="20" y="33"/>
                    </a:cubicBezTo>
                    <a:cubicBezTo>
                      <a:pt x="20" y="30"/>
                      <a:pt x="16" y="33"/>
                      <a:pt x="17" y="30"/>
                    </a:cubicBezTo>
                    <a:cubicBezTo>
                      <a:pt x="17" y="28"/>
                      <a:pt x="19" y="27"/>
                      <a:pt x="20" y="27"/>
                    </a:cubicBezTo>
                    <a:cubicBezTo>
                      <a:pt x="21" y="27"/>
                      <a:pt x="21" y="27"/>
                      <a:pt x="22" y="27"/>
                    </a:cubicBezTo>
                    <a:cubicBezTo>
                      <a:pt x="22" y="28"/>
                      <a:pt x="23" y="28"/>
                      <a:pt x="24" y="28"/>
                    </a:cubicBezTo>
                    <a:cubicBezTo>
                      <a:pt x="27" y="28"/>
                      <a:pt x="30" y="25"/>
                      <a:pt x="31" y="24"/>
                    </a:cubicBezTo>
                    <a:cubicBezTo>
                      <a:pt x="35" y="20"/>
                      <a:pt x="31" y="16"/>
                      <a:pt x="27" y="14"/>
                    </a:cubicBezTo>
                    <a:cubicBezTo>
                      <a:pt x="24" y="12"/>
                      <a:pt x="23" y="10"/>
                      <a:pt x="24" y="7"/>
                    </a:cubicBezTo>
                    <a:cubicBezTo>
                      <a:pt x="20" y="6"/>
                      <a:pt x="23" y="1"/>
                      <a:pt x="19" y="0"/>
                    </a:cubicBezTo>
                  </a:path>
                </a:pathLst>
              </a:custGeom>
              <a:solidFill>
                <a:srgbClr val="AEA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77" name="Freeform 8409"/>
              <p:cNvSpPr/>
              <p:nvPr/>
            </p:nvSpPr>
            <p:spPr bwMode="auto">
              <a:xfrm>
                <a:off x="6451601" y="842963"/>
                <a:ext cx="123825" cy="112713"/>
              </a:xfrm>
              <a:custGeom>
                <a:avLst/>
                <a:gdLst>
                  <a:gd name="T0" fmla="*/ 24 w 45"/>
                  <a:gd name="T1" fmla="*/ 0 h 41"/>
                  <a:gd name="T2" fmla="*/ 24 w 45"/>
                  <a:gd name="T3" fmla="*/ 0 h 41"/>
                  <a:gd name="T4" fmla="*/ 20 w 45"/>
                  <a:gd name="T5" fmla="*/ 5 h 41"/>
                  <a:gd name="T6" fmla="*/ 12 w 45"/>
                  <a:gd name="T7" fmla="*/ 12 h 41"/>
                  <a:gd name="T8" fmla="*/ 9 w 45"/>
                  <a:gd name="T9" fmla="*/ 12 h 41"/>
                  <a:gd name="T10" fmla="*/ 6 w 45"/>
                  <a:gd name="T11" fmla="*/ 12 h 41"/>
                  <a:gd name="T12" fmla="*/ 0 w 45"/>
                  <a:gd name="T13" fmla="*/ 12 h 41"/>
                  <a:gd name="T14" fmla="*/ 0 w 45"/>
                  <a:gd name="T15" fmla="*/ 12 h 41"/>
                  <a:gd name="T16" fmla="*/ 0 w 45"/>
                  <a:gd name="T17" fmla="*/ 16 h 41"/>
                  <a:gd name="T18" fmla="*/ 6 w 45"/>
                  <a:gd name="T19" fmla="*/ 27 h 41"/>
                  <a:gd name="T20" fmla="*/ 13 w 45"/>
                  <a:gd name="T21" fmla="*/ 35 h 41"/>
                  <a:gd name="T22" fmla="*/ 16 w 45"/>
                  <a:gd name="T23" fmla="*/ 35 h 41"/>
                  <a:gd name="T24" fmla="*/ 17 w 45"/>
                  <a:gd name="T25" fmla="*/ 35 h 41"/>
                  <a:gd name="T26" fmla="*/ 26 w 45"/>
                  <a:gd name="T27" fmla="*/ 40 h 41"/>
                  <a:gd name="T28" fmla="*/ 26 w 45"/>
                  <a:gd name="T29" fmla="*/ 40 h 41"/>
                  <a:gd name="T30" fmla="*/ 28 w 45"/>
                  <a:gd name="T31" fmla="*/ 41 h 41"/>
                  <a:gd name="T32" fmla="*/ 34 w 45"/>
                  <a:gd name="T33" fmla="*/ 39 h 41"/>
                  <a:gd name="T34" fmla="*/ 34 w 45"/>
                  <a:gd name="T35" fmla="*/ 34 h 41"/>
                  <a:gd name="T36" fmla="*/ 31 w 45"/>
                  <a:gd name="T37" fmla="*/ 32 h 41"/>
                  <a:gd name="T38" fmla="*/ 34 w 45"/>
                  <a:gd name="T39" fmla="*/ 30 h 41"/>
                  <a:gd name="T40" fmla="*/ 40 w 45"/>
                  <a:gd name="T41" fmla="*/ 26 h 41"/>
                  <a:gd name="T42" fmla="*/ 40 w 45"/>
                  <a:gd name="T43" fmla="*/ 22 h 41"/>
                  <a:gd name="T44" fmla="*/ 40 w 45"/>
                  <a:gd name="T45" fmla="*/ 22 h 41"/>
                  <a:gd name="T46" fmla="*/ 37 w 45"/>
                  <a:gd name="T47" fmla="*/ 23 h 41"/>
                  <a:gd name="T48" fmla="*/ 35 w 45"/>
                  <a:gd name="T49" fmla="*/ 23 h 41"/>
                  <a:gd name="T50" fmla="*/ 31 w 45"/>
                  <a:gd name="T51" fmla="*/ 24 h 41"/>
                  <a:gd name="T52" fmla="*/ 29 w 45"/>
                  <a:gd name="T53" fmla="*/ 23 h 41"/>
                  <a:gd name="T54" fmla="*/ 30 w 45"/>
                  <a:gd name="T55" fmla="*/ 19 h 41"/>
                  <a:gd name="T56" fmla="*/ 31 w 45"/>
                  <a:gd name="T57" fmla="*/ 10 h 41"/>
                  <a:gd name="T58" fmla="*/ 29 w 45"/>
                  <a:gd name="T59" fmla="*/ 9 h 41"/>
                  <a:gd name="T60" fmla="*/ 25 w 45"/>
                  <a:gd name="T61" fmla="*/ 12 h 41"/>
                  <a:gd name="T62" fmla="*/ 29 w 45"/>
                  <a:gd name="T63" fmla="*/ 17 h 41"/>
                  <a:gd name="T64" fmla="*/ 26 w 45"/>
                  <a:gd name="T65" fmla="*/ 17 h 41"/>
                  <a:gd name="T66" fmla="*/ 19 w 45"/>
                  <a:gd name="T67" fmla="*/ 25 h 41"/>
                  <a:gd name="T68" fmla="*/ 12 w 45"/>
                  <a:gd name="T69" fmla="*/ 20 h 41"/>
                  <a:gd name="T70" fmla="*/ 8 w 45"/>
                  <a:gd name="T71" fmla="*/ 21 h 41"/>
                  <a:gd name="T72" fmla="*/ 7 w 45"/>
                  <a:gd name="T73" fmla="*/ 21 h 41"/>
                  <a:gd name="T74" fmla="*/ 3 w 45"/>
                  <a:gd name="T75" fmla="*/ 16 h 41"/>
                  <a:gd name="T76" fmla="*/ 14 w 45"/>
                  <a:gd name="T77" fmla="*/ 15 h 41"/>
                  <a:gd name="T78" fmla="*/ 15 w 45"/>
                  <a:gd name="T79" fmla="*/ 15 h 41"/>
                  <a:gd name="T80" fmla="*/ 16 w 45"/>
                  <a:gd name="T81" fmla="*/ 15 h 41"/>
                  <a:gd name="T82" fmla="*/ 23 w 45"/>
                  <a:gd name="T83" fmla="*/ 8 h 41"/>
                  <a:gd name="T84" fmla="*/ 26 w 45"/>
                  <a:gd name="T85" fmla="*/ 4 h 41"/>
                  <a:gd name="T86" fmla="*/ 29 w 45"/>
                  <a:gd name="T87" fmla="*/ 4 h 41"/>
                  <a:gd name="T88" fmla="*/ 31 w 45"/>
                  <a:gd name="T89" fmla="*/ 4 h 41"/>
                  <a:gd name="T90" fmla="*/ 32 w 45"/>
                  <a:gd name="T91" fmla="*/ 4 h 41"/>
                  <a:gd name="T92" fmla="*/ 32 w 45"/>
                  <a:gd name="T93" fmla="*/ 4 h 41"/>
                  <a:gd name="T94" fmla="*/ 32 w 45"/>
                  <a:gd name="T95" fmla="*/ 2 h 41"/>
                  <a:gd name="T96" fmla="*/ 32 w 45"/>
                  <a:gd name="T97" fmla="*/ 2 h 41"/>
                  <a:gd name="T98" fmla="*/ 24 w 45"/>
                  <a:gd name="T9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5" h="41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2" y="2"/>
                      <a:pt x="20" y="4"/>
                      <a:pt x="20" y="5"/>
                    </a:cubicBezTo>
                    <a:cubicBezTo>
                      <a:pt x="19" y="11"/>
                      <a:pt x="16" y="12"/>
                      <a:pt x="12" y="12"/>
                    </a:cubicBezTo>
                    <a:cubicBezTo>
                      <a:pt x="11" y="12"/>
                      <a:pt x="10" y="12"/>
                      <a:pt x="9" y="12"/>
                    </a:cubicBezTo>
                    <a:cubicBezTo>
                      <a:pt x="8" y="12"/>
                      <a:pt x="7" y="12"/>
                      <a:pt x="6" y="12"/>
                    </a:cubicBezTo>
                    <a:cubicBezTo>
                      <a:pt x="4" y="12"/>
                      <a:pt x="2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21"/>
                      <a:pt x="7" y="22"/>
                      <a:pt x="6" y="27"/>
                    </a:cubicBezTo>
                    <a:cubicBezTo>
                      <a:pt x="8" y="31"/>
                      <a:pt x="9" y="35"/>
                      <a:pt x="13" y="35"/>
                    </a:cubicBezTo>
                    <a:cubicBezTo>
                      <a:pt x="14" y="35"/>
                      <a:pt x="15" y="35"/>
                      <a:pt x="16" y="35"/>
                    </a:cubicBezTo>
                    <a:cubicBezTo>
                      <a:pt x="16" y="35"/>
                      <a:pt x="16" y="35"/>
                      <a:pt x="17" y="35"/>
                    </a:cubicBezTo>
                    <a:cubicBezTo>
                      <a:pt x="20" y="35"/>
                      <a:pt x="22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7" y="41"/>
                      <a:pt x="27" y="41"/>
                      <a:pt x="28" y="41"/>
                    </a:cubicBezTo>
                    <a:cubicBezTo>
                      <a:pt x="30" y="41"/>
                      <a:pt x="32" y="40"/>
                      <a:pt x="34" y="39"/>
                    </a:cubicBezTo>
                    <a:cubicBezTo>
                      <a:pt x="37" y="37"/>
                      <a:pt x="38" y="35"/>
                      <a:pt x="34" y="34"/>
                    </a:cubicBezTo>
                    <a:cubicBezTo>
                      <a:pt x="33" y="34"/>
                      <a:pt x="30" y="34"/>
                      <a:pt x="31" y="32"/>
                    </a:cubicBezTo>
                    <a:cubicBezTo>
                      <a:pt x="31" y="30"/>
                      <a:pt x="33" y="30"/>
                      <a:pt x="34" y="30"/>
                    </a:cubicBezTo>
                    <a:cubicBezTo>
                      <a:pt x="36" y="30"/>
                      <a:pt x="38" y="27"/>
                      <a:pt x="40" y="26"/>
                    </a:cubicBezTo>
                    <a:cubicBezTo>
                      <a:pt x="45" y="25"/>
                      <a:pt x="41" y="24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3"/>
                      <a:pt x="38" y="23"/>
                      <a:pt x="37" y="23"/>
                    </a:cubicBezTo>
                    <a:cubicBezTo>
                      <a:pt x="36" y="23"/>
                      <a:pt x="35" y="23"/>
                      <a:pt x="35" y="23"/>
                    </a:cubicBezTo>
                    <a:cubicBezTo>
                      <a:pt x="33" y="23"/>
                      <a:pt x="32" y="24"/>
                      <a:pt x="31" y="24"/>
                    </a:cubicBezTo>
                    <a:cubicBezTo>
                      <a:pt x="30" y="24"/>
                      <a:pt x="29" y="24"/>
                      <a:pt x="29" y="23"/>
                    </a:cubicBezTo>
                    <a:cubicBezTo>
                      <a:pt x="27" y="22"/>
                      <a:pt x="29" y="20"/>
                      <a:pt x="30" y="19"/>
                    </a:cubicBezTo>
                    <a:cubicBezTo>
                      <a:pt x="34" y="16"/>
                      <a:pt x="27" y="12"/>
                      <a:pt x="31" y="10"/>
                    </a:cubicBezTo>
                    <a:cubicBezTo>
                      <a:pt x="30" y="9"/>
                      <a:pt x="30" y="9"/>
                      <a:pt x="29" y="9"/>
                    </a:cubicBezTo>
                    <a:cubicBezTo>
                      <a:pt x="27" y="9"/>
                      <a:pt x="26" y="11"/>
                      <a:pt x="25" y="12"/>
                    </a:cubicBezTo>
                    <a:cubicBezTo>
                      <a:pt x="24" y="15"/>
                      <a:pt x="30" y="13"/>
                      <a:pt x="29" y="17"/>
                    </a:cubicBezTo>
                    <a:cubicBezTo>
                      <a:pt x="28" y="17"/>
                      <a:pt x="27" y="17"/>
                      <a:pt x="26" y="17"/>
                    </a:cubicBezTo>
                    <a:cubicBezTo>
                      <a:pt x="22" y="17"/>
                      <a:pt x="19" y="20"/>
                      <a:pt x="19" y="25"/>
                    </a:cubicBezTo>
                    <a:cubicBezTo>
                      <a:pt x="17" y="23"/>
                      <a:pt x="15" y="20"/>
                      <a:pt x="12" y="20"/>
                    </a:cubicBezTo>
                    <a:cubicBezTo>
                      <a:pt x="11" y="20"/>
                      <a:pt x="10" y="20"/>
                      <a:pt x="8" y="21"/>
                    </a:cubicBezTo>
                    <a:cubicBezTo>
                      <a:pt x="8" y="21"/>
                      <a:pt x="8" y="21"/>
                      <a:pt x="7" y="21"/>
                    </a:cubicBezTo>
                    <a:cubicBezTo>
                      <a:pt x="6" y="21"/>
                      <a:pt x="4" y="19"/>
                      <a:pt x="3" y="16"/>
                    </a:cubicBezTo>
                    <a:cubicBezTo>
                      <a:pt x="7" y="16"/>
                      <a:pt x="11" y="15"/>
                      <a:pt x="14" y="15"/>
                    </a:cubicBezTo>
                    <a:cubicBezTo>
                      <a:pt x="14" y="15"/>
                      <a:pt x="14" y="15"/>
                      <a:pt x="15" y="15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20" y="15"/>
                      <a:pt x="22" y="14"/>
                      <a:pt x="23" y="8"/>
                    </a:cubicBezTo>
                    <a:cubicBezTo>
                      <a:pt x="23" y="4"/>
                      <a:pt x="24" y="4"/>
                      <a:pt x="26" y="4"/>
                    </a:cubicBezTo>
                    <a:cubicBezTo>
                      <a:pt x="27" y="4"/>
                      <a:pt x="28" y="4"/>
                      <a:pt x="29" y="4"/>
                    </a:cubicBezTo>
                    <a:cubicBezTo>
                      <a:pt x="30" y="4"/>
                      <a:pt x="30" y="4"/>
                      <a:pt x="31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2" y="3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29" y="1"/>
                      <a:pt x="26" y="1"/>
                      <a:pt x="24" y="0"/>
                    </a:cubicBezTo>
                  </a:path>
                </a:pathLst>
              </a:custGeom>
              <a:solidFill>
                <a:srgbClr val="AC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78" name="Freeform 8410"/>
              <p:cNvSpPr>
                <a:spLocks noEditPoints="1"/>
              </p:cNvSpPr>
              <p:nvPr/>
            </p:nvSpPr>
            <p:spPr bwMode="auto">
              <a:xfrm>
                <a:off x="7289801" y="596900"/>
                <a:ext cx="76200" cy="161925"/>
              </a:xfrm>
              <a:custGeom>
                <a:avLst/>
                <a:gdLst>
                  <a:gd name="T0" fmla="*/ 12 w 28"/>
                  <a:gd name="T1" fmla="*/ 30 h 59"/>
                  <a:gd name="T2" fmla="*/ 9 w 28"/>
                  <a:gd name="T3" fmla="*/ 29 h 59"/>
                  <a:gd name="T4" fmla="*/ 10 w 28"/>
                  <a:gd name="T5" fmla="*/ 27 h 59"/>
                  <a:gd name="T6" fmla="*/ 12 w 28"/>
                  <a:gd name="T7" fmla="*/ 27 h 59"/>
                  <a:gd name="T8" fmla="*/ 13 w 28"/>
                  <a:gd name="T9" fmla="*/ 28 h 59"/>
                  <a:gd name="T10" fmla="*/ 12 w 28"/>
                  <a:gd name="T11" fmla="*/ 30 h 59"/>
                  <a:gd name="T12" fmla="*/ 12 w 28"/>
                  <a:gd name="T13" fmla="*/ 30 h 59"/>
                  <a:gd name="T14" fmla="*/ 9 w 28"/>
                  <a:gd name="T15" fmla="*/ 0 h 59"/>
                  <a:gd name="T16" fmla="*/ 9 w 28"/>
                  <a:gd name="T17" fmla="*/ 0 h 59"/>
                  <a:gd name="T18" fmla="*/ 4 w 28"/>
                  <a:gd name="T19" fmla="*/ 13 h 59"/>
                  <a:gd name="T20" fmla="*/ 4 w 28"/>
                  <a:gd name="T21" fmla="*/ 13 h 59"/>
                  <a:gd name="T22" fmla="*/ 8 w 28"/>
                  <a:gd name="T23" fmla="*/ 39 h 59"/>
                  <a:gd name="T24" fmla="*/ 5 w 28"/>
                  <a:gd name="T25" fmla="*/ 51 h 59"/>
                  <a:gd name="T26" fmla="*/ 5 w 28"/>
                  <a:gd name="T27" fmla="*/ 51 h 59"/>
                  <a:gd name="T28" fmla="*/ 4 w 28"/>
                  <a:gd name="T29" fmla="*/ 51 h 59"/>
                  <a:gd name="T30" fmla="*/ 0 w 28"/>
                  <a:gd name="T31" fmla="*/ 50 h 59"/>
                  <a:gd name="T32" fmla="*/ 0 w 28"/>
                  <a:gd name="T33" fmla="*/ 50 h 59"/>
                  <a:gd name="T34" fmla="*/ 0 w 28"/>
                  <a:gd name="T35" fmla="*/ 50 h 59"/>
                  <a:gd name="T36" fmla="*/ 5 w 28"/>
                  <a:gd name="T37" fmla="*/ 57 h 59"/>
                  <a:gd name="T38" fmla="*/ 5 w 28"/>
                  <a:gd name="T39" fmla="*/ 57 h 59"/>
                  <a:gd name="T40" fmla="*/ 6 w 28"/>
                  <a:gd name="T41" fmla="*/ 56 h 59"/>
                  <a:gd name="T42" fmla="*/ 9 w 28"/>
                  <a:gd name="T43" fmla="*/ 59 h 59"/>
                  <a:gd name="T44" fmla="*/ 9 w 28"/>
                  <a:gd name="T45" fmla="*/ 59 h 59"/>
                  <a:gd name="T46" fmla="*/ 14 w 28"/>
                  <a:gd name="T47" fmla="*/ 53 h 59"/>
                  <a:gd name="T48" fmla="*/ 13 w 28"/>
                  <a:gd name="T49" fmla="*/ 47 h 59"/>
                  <a:gd name="T50" fmla="*/ 18 w 28"/>
                  <a:gd name="T51" fmla="*/ 41 h 59"/>
                  <a:gd name="T52" fmla="*/ 28 w 28"/>
                  <a:gd name="T53" fmla="*/ 26 h 59"/>
                  <a:gd name="T54" fmla="*/ 27 w 28"/>
                  <a:gd name="T55" fmla="*/ 23 h 59"/>
                  <a:gd name="T56" fmla="*/ 26 w 28"/>
                  <a:gd name="T57" fmla="*/ 23 h 59"/>
                  <a:gd name="T58" fmla="*/ 24 w 28"/>
                  <a:gd name="T59" fmla="*/ 24 h 59"/>
                  <a:gd name="T60" fmla="*/ 23 w 28"/>
                  <a:gd name="T61" fmla="*/ 23 h 59"/>
                  <a:gd name="T62" fmla="*/ 25 w 28"/>
                  <a:gd name="T63" fmla="*/ 20 h 59"/>
                  <a:gd name="T64" fmla="*/ 15 w 28"/>
                  <a:gd name="T65" fmla="*/ 4 h 59"/>
                  <a:gd name="T66" fmla="*/ 9 w 28"/>
                  <a:gd name="T6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" h="59">
                    <a:moveTo>
                      <a:pt x="12" y="30"/>
                    </a:moveTo>
                    <a:cubicBezTo>
                      <a:pt x="11" y="30"/>
                      <a:pt x="10" y="29"/>
                      <a:pt x="9" y="29"/>
                    </a:cubicBezTo>
                    <a:cubicBezTo>
                      <a:pt x="10" y="28"/>
                      <a:pt x="10" y="28"/>
                      <a:pt x="10" y="27"/>
                    </a:cubicBezTo>
                    <a:cubicBezTo>
                      <a:pt x="11" y="27"/>
                      <a:pt x="11" y="27"/>
                      <a:pt x="12" y="27"/>
                    </a:cubicBezTo>
                    <a:cubicBezTo>
                      <a:pt x="12" y="27"/>
                      <a:pt x="13" y="27"/>
                      <a:pt x="13" y="28"/>
                    </a:cubicBezTo>
                    <a:cubicBezTo>
                      <a:pt x="13" y="28"/>
                      <a:pt x="13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2"/>
                      <a:pt x="9" y="9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21"/>
                      <a:pt x="6" y="30"/>
                      <a:pt x="8" y="39"/>
                    </a:cubicBezTo>
                    <a:cubicBezTo>
                      <a:pt x="9" y="43"/>
                      <a:pt x="12" y="49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5" y="51"/>
                      <a:pt x="4" y="51"/>
                      <a:pt x="4" y="51"/>
                    </a:cubicBezTo>
                    <a:cubicBezTo>
                      <a:pt x="3" y="51"/>
                      <a:pt x="2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2" y="52"/>
                      <a:pt x="3" y="54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6" y="56"/>
                      <a:pt x="6" y="56"/>
                    </a:cubicBezTo>
                    <a:cubicBezTo>
                      <a:pt x="8" y="56"/>
                      <a:pt x="9" y="57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10" y="56"/>
                      <a:pt x="11" y="54"/>
                      <a:pt x="14" y="53"/>
                    </a:cubicBezTo>
                    <a:cubicBezTo>
                      <a:pt x="14" y="51"/>
                      <a:pt x="13" y="49"/>
                      <a:pt x="13" y="47"/>
                    </a:cubicBezTo>
                    <a:cubicBezTo>
                      <a:pt x="13" y="44"/>
                      <a:pt x="16" y="42"/>
                      <a:pt x="18" y="41"/>
                    </a:cubicBezTo>
                    <a:cubicBezTo>
                      <a:pt x="15" y="32"/>
                      <a:pt x="23" y="30"/>
                      <a:pt x="28" y="26"/>
                    </a:cubicBezTo>
                    <a:cubicBezTo>
                      <a:pt x="27" y="25"/>
                      <a:pt x="27" y="24"/>
                      <a:pt x="27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4" y="24"/>
                      <a:pt x="24" y="24"/>
                    </a:cubicBezTo>
                    <a:cubicBezTo>
                      <a:pt x="23" y="24"/>
                      <a:pt x="23" y="24"/>
                      <a:pt x="23" y="23"/>
                    </a:cubicBezTo>
                    <a:cubicBezTo>
                      <a:pt x="22" y="22"/>
                      <a:pt x="24" y="21"/>
                      <a:pt x="25" y="20"/>
                    </a:cubicBezTo>
                    <a:cubicBezTo>
                      <a:pt x="21" y="15"/>
                      <a:pt x="18" y="10"/>
                      <a:pt x="15" y="4"/>
                    </a:cubicBezTo>
                    <a:cubicBezTo>
                      <a:pt x="13" y="3"/>
                      <a:pt x="11" y="1"/>
                      <a:pt x="9" y="0"/>
                    </a:cubicBezTo>
                  </a:path>
                </a:pathLst>
              </a:custGeom>
              <a:solidFill>
                <a:srgbClr val="A9A0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79" name="Freeform 8411"/>
              <p:cNvSpPr>
                <a:spLocks noEditPoints="1"/>
              </p:cNvSpPr>
              <p:nvPr/>
            </p:nvSpPr>
            <p:spPr bwMode="auto">
              <a:xfrm>
                <a:off x="5997576" y="779463"/>
                <a:ext cx="153988" cy="165100"/>
              </a:xfrm>
              <a:custGeom>
                <a:avLst/>
                <a:gdLst>
                  <a:gd name="T0" fmla="*/ 47 w 56"/>
                  <a:gd name="T1" fmla="*/ 53 h 60"/>
                  <a:gd name="T2" fmla="*/ 43 w 56"/>
                  <a:gd name="T3" fmla="*/ 51 h 60"/>
                  <a:gd name="T4" fmla="*/ 46 w 56"/>
                  <a:gd name="T5" fmla="*/ 50 h 60"/>
                  <a:gd name="T6" fmla="*/ 49 w 56"/>
                  <a:gd name="T7" fmla="*/ 52 h 60"/>
                  <a:gd name="T8" fmla="*/ 47 w 56"/>
                  <a:gd name="T9" fmla="*/ 53 h 60"/>
                  <a:gd name="T10" fmla="*/ 2 w 56"/>
                  <a:gd name="T11" fmla="*/ 0 h 60"/>
                  <a:gd name="T12" fmla="*/ 2 w 56"/>
                  <a:gd name="T13" fmla="*/ 0 h 60"/>
                  <a:gd name="T14" fmla="*/ 0 w 56"/>
                  <a:gd name="T15" fmla="*/ 1 h 60"/>
                  <a:gd name="T16" fmla="*/ 0 w 56"/>
                  <a:gd name="T17" fmla="*/ 1 h 60"/>
                  <a:gd name="T18" fmla="*/ 1 w 56"/>
                  <a:gd name="T19" fmla="*/ 2 h 60"/>
                  <a:gd name="T20" fmla="*/ 1 w 56"/>
                  <a:gd name="T21" fmla="*/ 2 h 60"/>
                  <a:gd name="T22" fmla="*/ 3 w 56"/>
                  <a:gd name="T23" fmla="*/ 12 h 60"/>
                  <a:gd name="T24" fmla="*/ 3 w 56"/>
                  <a:gd name="T25" fmla="*/ 12 h 60"/>
                  <a:gd name="T26" fmla="*/ 3 w 56"/>
                  <a:gd name="T27" fmla="*/ 12 h 60"/>
                  <a:gd name="T28" fmla="*/ 3 w 56"/>
                  <a:gd name="T29" fmla="*/ 12 h 60"/>
                  <a:gd name="T30" fmla="*/ 3 w 56"/>
                  <a:gd name="T31" fmla="*/ 12 h 60"/>
                  <a:gd name="T32" fmla="*/ 13 w 56"/>
                  <a:gd name="T33" fmla="*/ 27 h 60"/>
                  <a:gd name="T34" fmla="*/ 13 w 56"/>
                  <a:gd name="T35" fmla="*/ 27 h 60"/>
                  <a:gd name="T36" fmla="*/ 30 w 56"/>
                  <a:gd name="T37" fmla="*/ 54 h 60"/>
                  <a:gd name="T38" fmla="*/ 33 w 56"/>
                  <a:gd name="T39" fmla="*/ 58 h 60"/>
                  <a:gd name="T40" fmla="*/ 35 w 56"/>
                  <a:gd name="T41" fmla="*/ 58 h 60"/>
                  <a:gd name="T42" fmla="*/ 35 w 56"/>
                  <a:gd name="T43" fmla="*/ 58 h 60"/>
                  <a:gd name="T44" fmla="*/ 35 w 56"/>
                  <a:gd name="T45" fmla="*/ 57 h 60"/>
                  <a:gd name="T46" fmla="*/ 36 w 56"/>
                  <a:gd name="T47" fmla="*/ 58 h 60"/>
                  <a:gd name="T48" fmla="*/ 38 w 56"/>
                  <a:gd name="T49" fmla="*/ 58 h 60"/>
                  <a:gd name="T50" fmla="*/ 37 w 56"/>
                  <a:gd name="T51" fmla="*/ 55 h 60"/>
                  <a:gd name="T52" fmla="*/ 33 w 56"/>
                  <a:gd name="T53" fmla="*/ 52 h 60"/>
                  <a:gd name="T54" fmla="*/ 33 w 56"/>
                  <a:gd name="T55" fmla="*/ 43 h 60"/>
                  <a:gd name="T56" fmla="*/ 37 w 56"/>
                  <a:gd name="T57" fmla="*/ 41 h 60"/>
                  <a:gd name="T58" fmla="*/ 38 w 56"/>
                  <a:gd name="T59" fmla="*/ 41 h 60"/>
                  <a:gd name="T60" fmla="*/ 41 w 56"/>
                  <a:gd name="T61" fmla="*/ 48 h 60"/>
                  <a:gd name="T62" fmla="*/ 47 w 56"/>
                  <a:gd name="T63" fmla="*/ 57 h 60"/>
                  <a:gd name="T64" fmla="*/ 55 w 56"/>
                  <a:gd name="T65" fmla="*/ 60 h 60"/>
                  <a:gd name="T66" fmla="*/ 55 w 56"/>
                  <a:gd name="T67" fmla="*/ 60 h 60"/>
                  <a:gd name="T68" fmla="*/ 55 w 56"/>
                  <a:gd name="T69" fmla="*/ 60 h 60"/>
                  <a:gd name="T70" fmla="*/ 51 w 56"/>
                  <a:gd name="T71" fmla="*/ 51 h 60"/>
                  <a:gd name="T72" fmla="*/ 51 w 56"/>
                  <a:gd name="T73" fmla="*/ 51 h 60"/>
                  <a:gd name="T74" fmla="*/ 51 w 56"/>
                  <a:gd name="T75" fmla="*/ 51 h 60"/>
                  <a:gd name="T76" fmla="*/ 49 w 56"/>
                  <a:gd name="T77" fmla="*/ 45 h 60"/>
                  <a:gd name="T78" fmla="*/ 52 w 56"/>
                  <a:gd name="T79" fmla="*/ 35 h 60"/>
                  <a:gd name="T80" fmla="*/ 51 w 56"/>
                  <a:gd name="T81" fmla="*/ 33 h 60"/>
                  <a:gd name="T82" fmla="*/ 51 w 56"/>
                  <a:gd name="T83" fmla="*/ 33 h 60"/>
                  <a:gd name="T84" fmla="*/ 51 w 56"/>
                  <a:gd name="T85" fmla="*/ 33 h 60"/>
                  <a:gd name="T86" fmla="*/ 47 w 56"/>
                  <a:gd name="T87" fmla="*/ 34 h 60"/>
                  <a:gd name="T88" fmla="*/ 39 w 56"/>
                  <a:gd name="T89" fmla="*/ 29 h 60"/>
                  <a:gd name="T90" fmla="*/ 39 w 56"/>
                  <a:gd name="T91" fmla="*/ 29 h 60"/>
                  <a:gd name="T92" fmla="*/ 39 w 56"/>
                  <a:gd name="T93" fmla="*/ 29 h 60"/>
                  <a:gd name="T94" fmla="*/ 35 w 56"/>
                  <a:gd name="T95" fmla="*/ 35 h 60"/>
                  <a:gd name="T96" fmla="*/ 32 w 56"/>
                  <a:gd name="T97" fmla="*/ 35 h 60"/>
                  <a:gd name="T98" fmla="*/ 24 w 56"/>
                  <a:gd name="T99" fmla="*/ 28 h 60"/>
                  <a:gd name="T100" fmla="*/ 23 w 56"/>
                  <a:gd name="T101" fmla="*/ 24 h 60"/>
                  <a:gd name="T102" fmla="*/ 21 w 56"/>
                  <a:gd name="T103" fmla="*/ 28 h 60"/>
                  <a:gd name="T104" fmla="*/ 21 w 56"/>
                  <a:gd name="T105" fmla="*/ 28 h 60"/>
                  <a:gd name="T106" fmla="*/ 19 w 56"/>
                  <a:gd name="T107" fmla="*/ 29 h 60"/>
                  <a:gd name="T108" fmla="*/ 16 w 56"/>
                  <a:gd name="T109" fmla="*/ 27 h 60"/>
                  <a:gd name="T110" fmla="*/ 2 w 56"/>
                  <a:gd name="T111" fmla="*/ 0 h 60"/>
                  <a:gd name="T112" fmla="*/ 2 w 56"/>
                  <a:gd name="T1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6" h="60">
                    <a:moveTo>
                      <a:pt x="47" y="53"/>
                    </a:moveTo>
                    <a:cubicBezTo>
                      <a:pt x="46" y="53"/>
                      <a:pt x="45" y="52"/>
                      <a:pt x="43" y="51"/>
                    </a:cubicBezTo>
                    <a:cubicBezTo>
                      <a:pt x="44" y="51"/>
                      <a:pt x="45" y="50"/>
                      <a:pt x="46" y="50"/>
                    </a:cubicBezTo>
                    <a:cubicBezTo>
                      <a:pt x="47" y="50"/>
                      <a:pt x="48" y="51"/>
                      <a:pt x="49" y="52"/>
                    </a:cubicBezTo>
                    <a:cubicBezTo>
                      <a:pt x="49" y="53"/>
                      <a:pt x="48" y="53"/>
                      <a:pt x="47" y="53"/>
                    </a:cubicBezTo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5"/>
                      <a:pt x="5" y="8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7" y="17"/>
                      <a:pt x="7" y="24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6" y="38"/>
                      <a:pt x="27" y="43"/>
                      <a:pt x="30" y="54"/>
                    </a:cubicBezTo>
                    <a:cubicBezTo>
                      <a:pt x="30" y="56"/>
                      <a:pt x="31" y="58"/>
                      <a:pt x="33" y="58"/>
                    </a:cubicBezTo>
                    <a:cubicBezTo>
                      <a:pt x="34" y="58"/>
                      <a:pt x="34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7" y="58"/>
                      <a:pt x="37" y="58"/>
                      <a:pt x="38" y="58"/>
                    </a:cubicBezTo>
                    <a:cubicBezTo>
                      <a:pt x="38" y="58"/>
                      <a:pt x="39" y="57"/>
                      <a:pt x="37" y="55"/>
                    </a:cubicBezTo>
                    <a:cubicBezTo>
                      <a:pt x="36" y="54"/>
                      <a:pt x="34" y="53"/>
                      <a:pt x="33" y="52"/>
                    </a:cubicBezTo>
                    <a:cubicBezTo>
                      <a:pt x="31" y="49"/>
                      <a:pt x="32" y="46"/>
                      <a:pt x="33" y="43"/>
                    </a:cubicBezTo>
                    <a:cubicBezTo>
                      <a:pt x="34" y="42"/>
                      <a:pt x="35" y="41"/>
                      <a:pt x="37" y="41"/>
                    </a:cubicBezTo>
                    <a:cubicBezTo>
                      <a:pt x="37" y="41"/>
                      <a:pt x="37" y="41"/>
                      <a:pt x="38" y="41"/>
                    </a:cubicBezTo>
                    <a:cubicBezTo>
                      <a:pt x="41" y="42"/>
                      <a:pt x="41" y="46"/>
                      <a:pt x="41" y="48"/>
                    </a:cubicBezTo>
                    <a:cubicBezTo>
                      <a:pt x="39" y="54"/>
                      <a:pt x="43" y="55"/>
                      <a:pt x="47" y="57"/>
                    </a:cubicBezTo>
                    <a:cubicBezTo>
                      <a:pt x="50" y="58"/>
                      <a:pt x="53" y="57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6" y="56"/>
                      <a:pt x="51" y="54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48"/>
                      <a:pt x="48" y="47"/>
                      <a:pt x="49" y="45"/>
                    </a:cubicBezTo>
                    <a:cubicBezTo>
                      <a:pt x="47" y="40"/>
                      <a:pt x="48" y="37"/>
                      <a:pt x="52" y="35"/>
                    </a:cubicBezTo>
                    <a:cubicBezTo>
                      <a:pt x="52" y="34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49" y="34"/>
                      <a:pt x="48" y="34"/>
                      <a:pt x="47" y="34"/>
                    </a:cubicBezTo>
                    <a:cubicBezTo>
                      <a:pt x="44" y="34"/>
                      <a:pt x="41" y="31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1" y="34"/>
                      <a:pt x="38" y="34"/>
                      <a:pt x="35" y="35"/>
                    </a:cubicBezTo>
                    <a:cubicBezTo>
                      <a:pt x="34" y="35"/>
                      <a:pt x="33" y="35"/>
                      <a:pt x="32" y="35"/>
                    </a:cubicBezTo>
                    <a:cubicBezTo>
                      <a:pt x="28" y="35"/>
                      <a:pt x="25" y="32"/>
                      <a:pt x="24" y="28"/>
                    </a:cubicBezTo>
                    <a:cubicBezTo>
                      <a:pt x="24" y="26"/>
                      <a:pt x="25" y="25"/>
                      <a:pt x="23" y="24"/>
                    </a:cubicBezTo>
                    <a:cubicBezTo>
                      <a:pt x="21" y="24"/>
                      <a:pt x="22" y="27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0" y="29"/>
                      <a:pt x="19" y="29"/>
                      <a:pt x="19" y="29"/>
                    </a:cubicBezTo>
                    <a:cubicBezTo>
                      <a:pt x="18" y="29"/>
                      <a:pt x="17" y="28"/>
                      <a:pt x="16" y="27"/>
                    </a:cubicBezTo>
                    <a:cubicBezTo>
                      <a:pt x="10" y="18"/>
                      <a:pt x="6" y="9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98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0" name="Freeform 8412"/>
              <p:cNvSpPr/>
              <p:nvPr/>
            </p:nvSpPr>
            <p:spPr bwMode="auto">
              <a:xfrm>
                <a:off x="6738939" y="796925"/>
                <a:ext cx="90488" cy="166688"/>
              </a:xfrm>
              <a:custGeom>
                <a:avLst/>
                <a:gdLst>
                  <a:gd name="T0" fmla="*/ 9 w 33"/>
                  <a:gd name="T1" fmla="*/ 0 h 61"/>
                  <a:gd name="T2" fmla="*/ 15 w 33"/>
                  <a:gd name="T3" fmla="*/ 23 h 61"/>
                  <a:gd name="T4" fmla="*/ 15 w 33"/>
                  <a:gd name="T5" fmla="*/ 23 h 61"/>
                  <a:gd name="T6" fmla="*/ 15 w 33"/>
                  <a:gd name="T7" fmla="*/ 23 h 61"/>
                  <a:gd name="T8" fmla="*/ 11 w 33"/>
                  <a:gd name="T9" fmla="*/ 29 h 61"/>
                  <a:gd name="T10" fmla="*/ 11 w 33"/>
                  <a:gd name="T11" fmla="*/ 29 h 61"/>
                  <a:gd name="T12" fmla="*/ 7 w 33"/>
                  <a:gd name="T13" fmla="*/ 36 h 61"/>
                  <a:gd name="T14" fmla="*/ 5 w 33"/>
                  <a:gd name="T15" fmla="*/ 36 h 61"/>
                  <a:gd name="T16" fmla="*/ 1 w 33"/>
                  <a:gd name="T17" fmla="*/ 32 h 61"/>
                  <a:gd name="T18" fmla="*/ 1 w 33"/>
                  <a:gd name="T19" fmla="*/ 32 h 61"/>
                  <a:gd name="T20" fmla="*/ 2 w 33"/>
                  <a:gd name="T21" fmla="*/ 43 h 61"/>
                  <a:gd name="T22" fmla="*/ 2 w 33"/>
                  <a:gd name="T23" fmla="*/ 43 h 61"/>
                  <a:gd name="T24" fmla="*/ 2 w 33"/>
                  <a:gd name="T25" fmla="*/ 43 h 61"/>
                  <a:gd name="T26" fmla="*/ 9 w 33"/>
                  <a:gd name="T27" fmla="*/ 46 h 61"/>
                  <a:gd name="T28" fmla="*/ 9 w 33"/>
                  <a:gd name="T29" fmla="*/ 46 h 61"/>
                  <a:gd name="T30" fmla="*/ 9 w 33"/>
                  <a:gd name="T31" fmla="*/ 46 h 61"/>
                  <a:gd name="T32" fmla="*/ 7 w 33"/>
                  <a:gd name="T33" fmla="*/ 42 h 61"/>
                  <a:gd name="T34" fmla="*/ 10 w 33"/>
                  <a:gd name="T35" fmla="*/ 41 h 61"/>
                  <a:gd name="T36" fmla="*/ 12 w 33"/>
                  <a:gd name="T37" fmla="*/ 42 h 61"/>
                  <a:gd name="T38" fmla="*/ 20 w 33"/>
                  <a:gd name="T39" fmla="*/ 49 h 61"/>
                  <a:gd name="T40" fmla="*/ 20 w 33"/>
                  <a:gd name="T41" fmla="*/ 55 h 61"/>
                  <a:gd name="T42" fmla="*/ 19 w 33"/>
                  <a:gd name="T43" fmla="*/ 55 h 61"/>
                  <a:gd name="T44" fmla="*/ 16 w 33"/>
                  <a:gd name="T45" fmla="*/ 53 h 61"/>
                  <a:gd name="T46" fmla="*/ 10 w 33"/>
                  <a:gd name="T47" fmla="*/ 47 h 61"/>
                  <a:gd name="T48" fmla="*/ 10 w 33"/>
                  <a:gd name="T49" fmla="*/ 47 h 61"/>
                  <a:gd name="T50" fmla="*/ 10 w 33"/>
                  <a:gd name="T51" fmla="*/ 53 h 61"/>
                  <a:gd name="T52" fmla="*/ 10 w 33"/>
                  <a:gd name="T53" fmla="*/ 53 h 61"/>
                  <a:gd name="T54" fmla="*/ 12 w 33"/>
                  <a:gd name="T55" fmla="*/ 56 h 61"/>
                  <a:gd name="T56" fmla="*/ 10 w 33"/>
                  <a:gd name="T57" fmla="*/ 58 h 61"/>
                  <a:gd name="T58" fmla="*/ 8 w 33"/>
                  <a:gd name="T59" fmla="*/ 57 h 61"/>
                  <a:gd name="T60" fmla="*/ 8 w 33"/>
                  <a:gd name="T61" fmla="*/ 57 h 61"/>
                  <a:gd name="T62" fmla="*/ 8 w 33"/>
                  <a:gd name="T63" fmla="*/ 57 h 61"/>
                  <a:gd name="T64" fmla="*/ 4 w 33"/>
                  <a:gd name="T65" fmla="*/ 56 h 61"/>
                  <a:gd name="T66" fmla="*/ 1 w 33"/>
                  <a:gd name="T67" fmla="*/ 56 h 61"/>
                  <a:gd name="T68" fmla="*/ 1 w 33"/>
                  <a:gd name="T69" fmla="*/ 56 h 61"/>
                  <a:gd name="T70" fmla="*/ 1 w 33"/>
                  <a:gd name="T71" fmla="*/ 56 h 61"/>
                  <a:gd name="T72" fmla="*/ 2 w 33"/>
                  <a:gd name="T73" fmla="*/ 61 h 61"/>
                  <a:gd name="T74" fmla="*/ 4 w 33"/>
                  <a:gd name="T75" fmla="*/ 61 h 61"/>
                  <a:gd name="T76" fmla="*/ 7 w 33"/>
                  <a:gd name="T77" fmla="*/ 60 h 61"/>
                  <a:gd name="T78" fmla="*/ 8 w 33"/>
                  <a:gd name="T79" fmla="*/ 61 h 61"/>
                  <a:gd name="T80" fmla="*/ 11 w 33"/>
                  <a:gd name="T81" fmla="*/ 59 h 61"/>
                  <a:gd name="T82" fmla="*/ 12 w 33"/>
                  <a:gd name="T83" fmla="*/ 59 h 61"/>
                  <a:gd name="T84" fmla="*/ 17 w 33"/>
                  <a:gd name="T85" fmla="*/ 61 h 61"/>
                  <a:gd name="T86" fmla="*/ 33 w 33"/>
                  <a:gd name="T87" fmla="*/ 57 h 61"/>
                  <a:gd name="T88" fmla="*/ 33 w 33"/>
                  <a:gd name="T89" fmla="*/ 57 h 61"/>
                  <a:gd name="T90" fmla="*/ 31 w 33"/>
                  <a:gd name="T91" fmla="*/ 51 h 61"/>
                  <a:gd name="T92" fmla="*/ 31 w 33"/>
                  <a:gd name="T93" fmla="*/ 51 h 61"/>
                  <a:gd name="T94" fmla="*/ 28 w 33"/>
                  <a:gd name="T95" fmla="*/ 54 h 61"/>
                  <a:gd name="T96" fmla="*/ 26 w 33"/>
                  <a:gd name="T97" fmla="*/ 52 h 61"/>
                  <a:gd name="T98" fmla="*/ 26 w 33"/>
                  <a:gd name="T99" fmla="*/ 52 h 61"/>
                  <a:gd name="T100" fmla="*/ 25 w 33"/>
                  <a:gd name="T101" fmla="*/ 42 h 61"/>
                  <a:gd name="T102" fmla="*/ 24 w 33"/>
                  <a:gd name="T103" fmla="*/ 42 h 61"/>
                  <a:gd name="T104" fmla="*/ 17 w 33"/>
                  <a:gd name="T105" fmla="*/ 45 h 61"/>
                  <a:gd name="T106" fmla="*/ 24 w 33"/>
                  <a:gd name="T107" fmla="*/ 28 h 61"/>
                  <a:gd name="T108" fmla="*/ 24 w 33"/>
                  <a:gd name="T109" fmla="*/ 26 h 61"/>
                  <a:gd name="T110" fmla="*/ 24 w 33"/>
                  <a:gd name="T111" fmla="*/ 26 h 61"/>
                  <a:gd name="T112" fmla="*/ 24 w 33"/>
                  <a:gd name="T113" fmla="*/ 26 h 61"/>
                  <a:gd name="T114" fmla="*/ 24 w 33"/>
                  <a:gd name="T115" fmla="*/ 26 h 61"/>
                  <a:gd name="T116" fmla="*/ 17 w 33"/>
                  <a:gd name="T117" fmla="*/ 18 h 61"/>
                  <a:gd name="T118" fmla="*/ 13 w 33"/>
                  <a:gd name="T119" fmla="*/ 9 h 61"/>
                  <a:gd name="T120" fmla="*/ 13 w 33"/>
                  <a:gd name="T121" fmla="*/ 9 h 61"/>
                  <a:gd name="T122" fmla="*/ 17 w 33"/>
                  <a:gd name="T123" fmla="*/ 5 h 61"/>
                  <a:gd name="T124" fmla="*/ 9 w 33"/>
                  <a:gd name="T12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" h="61">
                    <a:moveTo>
                      <a:pt x="9" y="0"/>
                    </a:moveTo>
                    <a:cubicBezTo>
                      <a:pt x="11" y="9"/>
                      <a:pt x="15" y="15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7" y="28"/>
                      <a:pt x="13" y="28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33"/>
                      <a:pt x="10" y="35"/>
                      <a:pt x="7" y="36"/>
                    </a:cubicBezTo>
                    <a:cubicBezTo>
                      <a:pt x="6" y="36"/>
                      <a:pt x="6" y="36"/>
                      <a:pt x="5" y="36"/>
                    </a:cubicBezTo>
                    <a:cubicBezTo>
                      <a:pt x="3" y="36"/>
                      <a:pt x="2" y="34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6"/>
                      <a:pt x="1" y="39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4" y="45"/>
                      <a:pt x="6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9" y="44"/>
                      <a:pt x="6" y="43"/>
                      <a:pt x="7" y="42"/>
                    </a:cubicBezTo>
                    <a:cubicBezTo>
                      <a:pt x="8" y="41"/>
                      <a:pt x="9" y="41"/>
                      <a:pt x="10" y="41"/>
                    </a:cubicBezTo>
                    <a:cubicBezTo>
                      <a:pt x="11" y="41"/>
                      <a:pt x="12" y="41"/>
                      <a:pt x="12" y="42"/>
                    </a:cubicBezTo>
                    <a:cubicBezTo>
                      <a:pt x="14" y="46"/>
                      <a:pt x="16" y="48"/>
                      <a:pt x="20" y="49"/>
                    </a:cubicBezTo>
                    <a:cubicBezTo>
                      <a:pt x="22" y="50"/>
                      <a:pt x="22" y="53"/>
                      <a:pt x="20" y="55"/>
                    </a:cubicBezTo>
                    <a:cubicBezTo>
                      <a:pt x="20" y="55"/>
                      <a:pt x="19" y="55"/>
                      <a:pt x="19" y="55"/>
                    </a:cubicBezTo>
                    <a:cubicBezTo>
                      <a:pt x="17" y="55"/>
                      <a:pt x="16" y="55"/>
                      <a:pt x="16" y="53"/>
                    </a:cubicBezTo>
                    <a:cubicBezTo>
                      <a:pt x="15" y="50"/>
                      <a:pt x="12" y="49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9"/>
                      <a:pt x="10" y="51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2" y="53"/>
                      <a:pt x="13" y="54"/>
                      <a:pt x="12" y="56"/>
                    </a:cubicBezTo>
                    <a:cubicBezTo>
                      <a:pt x="12" y="57"/>
                      <a:pt x="11" y="58"/>
                      <a:pt x="10" y="58"/>
                    </a:cubicBezTo>
                    <a:cubicBezTo>
                      <a:pt x="10" y="58"/>
                      <a:pt x="9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7" y="56"/>
                      <a:pt x="5" y="56"/>
                      <a:pt x="4" y="56"/>
                    </a:cubicBezTo>
                    <a:cubicBezTo>
                      <a:pt x="3" y="56"/>
                      <a:pt x="2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60"/>
                      <a:pt x="1" y="61"/>
                      <a:pt x="2" y="61"/>
                    </a:cubicBezTo>
                    <a:cubicBezTo>
                      <a:pt x="3" y="61"/>
                      <a:pt x="3" y="61"/>
                      <a:pt x="4" y="61"/>
                    </a:cubicBezTo>
                    <a:cubicBezTo>
                      <a:pt x="5" y="60"/>
                      <a:pt x="6" y="60"/>
                      <a:pt x="7" y="60"/>
                    </a:cubicBezTo>
                    <a:cubicBezTo>
                      <a:pt x="7" y="60"/>
                      <a:pt x="8" y="60"/>
                      <a:pt x="8" y="61"/>
                    </a:cubicBezTo>
                    <a:cubicBezTo>
                      <a:pt x="9" y="60"/>
                      <a:pt x="10" y="59"/>
                      <a:pt x="11" y="59"/>
                    </a:cubicBezTo>
                    <a:cubicBezTo>
                      <a:pt x="11" y="59"/>
                      <a:pt x="12" y="59"/>
                      <a:pt x="12" y="59"/>
                    </a:cubicBezTo>
                    <a:cubicBezTo>
                      <a:pt x="14" y="61"/>
                      <a:pt x="16" y="61"/>
                      <a:pt x="17" y="61"/>
                    </a:cubicBezTo>
                    <a:cubicBezTo>
                      <a:pt x="23" y="61"/>
                      <a:pt x="28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2" y="55"/>
                      <a:pt x="32" y="53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2"/>
                      <a:pt x="29" y="54"/>
                      <a:pt x="28" y="54"/>
                    </a:cubicBezTo>
                    <a:cubicBezTo>
                      <a:pt x="27" y="54"/>
                      <a:pt x="26" y="53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1" y="49"/>
                      <a:pt x="23" y="45"/>
                      <a:pt x="25" y="42"/>
                    </a:cubicBezTo>
                    <a:cubicBezTo>
                      <a:pt x="25" y="42"/>
                      <a:pt x="24" y="42"/>
                      <a:pt x="24" y="42"/>
                    </a:cubicBezTo>
                    <a:cubicBezTo>
                      <a:pt x="21" y="42"/>
                      <a:pt x="20" y="45"/>
                      <a:pt x="17" y="45"/>
                    </a:cubicBezTo>
                    <a:cubicBezTo>
                      <a:pt x="15" y="38"/>
                      <a:pt x="24" y="35"/>
                      <a:pt x="24" y="28"/>
                    </a:cubicBezTo>
                    <a:cubicBezTo>
                      <a:pt x="24" y="27"/>
                      <a:pt x="23" y="27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1"/>
                      <a:pt x="16" y="23"/>
                      <a:pt x="17" y="18"/>
                    </a:cubicBezTo>
                    <a:cubicBezTo>
                      <a:pt x="16" y="15"/>
                      <a:pt x="14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1" y="4"/>
                      <a:pt x="15" y="5"/>
                      <a:pt x="17" y="5"/>
                    </a:cubicBezTo>
                    <a:cubicBezTo>
                      <a:pt x="15" y="3"/>
                      <a:pt x="13" y="0"/>
                      <a:pt x="9" y="0"/>
                    </a:cubicBezTo>
                  </a:path>
                </a:pathLst>
              </a:custGeom>
              <a:solidFill>
                <a:srgbClr val="B6A5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1" name="Freeform 8413"/>
              <p:cNvSpPr/>
              <p:nvPr/>
            </p:nvSpPr>
            <p:spPr bwMode="auto">
              <a:xfrm>
                <a:off x="6359526" y="862013"/>
                <a:ext cx="87313" cy="155575"/>
              </a:xfrm>
              <a:custGeom>
                <a:avLst/>
                <a:gdLst>
                  <a:gd name="T0" fmla="*/ 10 w 32"/>
                  <a:gd name="T1" fmla="*/ 0 h 57"/>
                  <a:gd name="T2" fmla="*/ 6 w 32"/>
                  <a:gd name="T3" fmla="*/ 2 h 57"/>
                  <a:gd name="T4" fmla="*/ 4 w 32"/>
                  <a:gd name="T5" fmla="*/ 4 h 57"/>
                  <a:gd name="T6" fmla="*/ 1 w 32"/>
                  <a:gd name="T7" fmla="*/ 3 h 57"/>
                  <a:gd name="T8" fmla="*/ 1 w 32"/>
                  <a:gd name="T9" fmla="*/ 3 h 57"/>
                  <a:gd name="T10" fmla="*/ 0 w 32"/>
                  <a:gd name="T11" fmla="*/ 5 h 57"/>
                  <a:gd name="T12" fmla="*/ 3 w 32"/>
                  <a:gd name="T13" fmla="*/ 13 h 57"/>
                  <a:gd name="T14" fmla="*/ 3 w 32"/>
                  <a:gd name="T15" fmla="*/ 13 h 57"/>
                  <a:gd name="T16" fmla="*/ 3 w 32"/>
                  <a:gd name="T17" fmla="*/ 15 h 57"/>
                  <a:gd name="T18" fmla="*/ 19 w 32"/>
                  <a:gd name="T19" fmla="*/ 43 h 57"/>
                  <a:gd name="T20" fmla="*/ 19 w 32"/>
                  <a:gd name="T21" fmla="*/ 43 h 57"/>
                  <a:gd name="T22" fmla="*/ 19 w 32"/>
                  <a:gd name="T23" fmla="*/ 43 h 57"/>
                  <a:gd name="T24" fmla="*/ 25 w 32"/>
                  <a:gd name="T25" fmla="*/ 57 h 57"/>
                  <a:gd name="T26" fmla="*/ 27 w 32"/>
                  <a:gd name="T27" fmla="*/ 56 h 57"/>
                  <a:gd name="T28" fmla="*/ 26 w 32"/>
                  <a:gd name="T29" fmla="*/ 54 h 57"/>
                  <a:gd name="T30" fmla="*/ 25 w 32"/>
                  <a:gd name="T31" fmla="*/ 46 h 57"/>
                  <a:gd name="T32" fmla="*/ 26 w 32"/>
                  <a:gd name="T33" fmla="*/ 46 h 57"/>
                  <a:gd name="T34" fmla="*/ 32 w 32"/>
                  <a:gd name="T35" fmla="*/ 51 h 57"/>
                  <a:gd name="T36" fmla="*/ 21 w 32"/>
                  <a:gd name="T37" fmla="*/ 32 h 57"/>
                  <a:gd name="T38" fmla="*/ 22 w 32"/>
                  <a:gd name="T39" fmla="*/ 24 h 57"/>
                  <a:gd name="T40" fmla="*/ 22 w 32"/>
                  <a:gd name="T41" fmla="*/ 24 h 57"/>
                  <a:gd name="T42" fmla="*/ 21 w 32"/>
                  <a:gd name="T43" fmla="*/ 16 h 57"/>
                  <a:gd name="T44" fmla="*/ 21 w 32"/>
                  <a:gd name="T45" fmla="*/ 16 h 57"/>
                  <a:gd name="T46" fmla="*/ 18 w 32"/>
                  <a:gd name="T47" fmla="*/ 19 h 57"/>
                  <a:gd name="T48" fmla="*/ 16 w 32"/>
                  <a:gd name="T49" fmla="*/ 26 h 57"/>
                  <a:gd name="T50" fmla="*/ 19 w 32"/>
                  <a:gd name="T51" fmla="*/ 13 h 57"/>
                  <a:gd name="T52" fmla="*/ 19 w 32"/>
                  <a:gd name="T53" fmla="*/ 13 h 57"/>
                  <a:gd name="T54" fmla="*/ 22 w 32"/>
                  <a:gd name="T55" fmla="*/ 12 h 57"/>
                  <a:gd name="T56" fmla="*/ 15 w 32"/>
                  <a:gd name="T57" fmla="*/ 2 h 57"/>
                  <a:gd name="T58" fmla="*/ 15 w 32"/>
                  <a:gd name="T59" fmla="*/ 2 h 57"/>
                  <a:gd name="T60" fmla="*/ 10 w 32"/>
                  <a:gd name="T6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57">
                    <a:moveTo>
                      <a:pt x="10" y="0"/>
                    </a:moveTo>
                    <a:cubicBezTo>
                      <a:pt x="9" y="0"/>
                      <a:pt x="7" y="1"/>
                      <a:pt x="6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1" y="8"/>
                      <a:pt x="2" y="10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5"/>
                    </a:cubicBezTo>
                    <a:cubicBezTo>
                      <a:pt x="11" y="23"/>
                      <a:pt x="12" y="35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1" y="48"/>
                      <a:pt x="23" y="52"/>
                      <a:pt x="25" y="57"/>
                    </a:cubicBezTo>
                    <a:cubicBezTo>
                      <a:pt x="26" y="57"/>
                      <a:pt x="26" y="56"/>
                      <a:pt x="27" y="56"/>
                    </a:cubicBezTo>
                    <a:cubicBezTo>
                      <a:pt x="26" y="55"/>
                      <a:pt x="26" y="55"/>
                      <a:pt x="26" y="54"/>
                    </a:cubicBezTo>
                    <a:cubicBezTo>
                      <a:pt x="26" y="51"/>
                      <a:pt x="21" y="48"/>
                      <a:pt x="25" y="46"/>
                    </a:cubicBezTo>
                    <a:cubicBezTo>
                      <a:pt x="25" y="46"/>
                      <a:pt x="26" y="46"/>
                      <a:pt x="26" y="46"/>
                    </a:cubicBezTo>
                    <a:cubicBezTo>
                      <a:pt x="28" y="46"/>
                      <a:pt x="30" y="49"/>
                      <a:pt x="32" y="51"/>
                    </a:cubicBezTo>
                    <a:cubicBezTo>
                      <a:pt x="29" y="44"/>
                      <a:pt x="24" y="39"/>
                      <a:pt x="21" y="32"/>
                    </a:cubicBezTo>
                    <a:cubicBezTo>
                      <a:pt x="19" y="28"/>
                      <a:pt x="20" y="27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4" y="21"/>
                      <a:pt x="21" y="19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9" y="16"/>
                      <a:pt x="17" y="16"/>
                      <a:pt x="18" y="19"/>
                    </a:cubicBezTo>
                    <a:cubicBezTo>
                      <a:pt x="19" y="21"/>
                      <a:pt x="21" y="24"/>
                      <a:pt x="16" y="26"/>
                    </a:cubicBezTo>
                    <a:cubicBezTo>
                      <a:pt x="18" y="21"/>
                      <a:pt x="8" y="15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2"/>
                      <a:pt x="21" y="12"/>
                      <a:pt x="22" y="12"/>
                    </a:cubicBezTo>
                    <a:cubicBezTo>
                      <a:pt x="20" y="9"/>
                      <a:pt x="16" y="7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886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2" name="Freeform 8414"/>
              <p:cNvSpPr/>
              <p:nvPr/>
            </p:nvSpPr>
            <p:spPr bwMode="auto">
              <a:xfrm>
                <a:off x="7831139" y="2976563"/>
                <a:ext cx="128588" cy="84138"/>
              </a:xfrm>
              <a:custGeom>
                <a:avLst/>
                <a:gdLst>
                  <a:gd name="T0" fmla="*/ 15 w 47"/>
                  <a:gd name="T1" fmla="*/ 0 h 31"/>
                  <a:gd name="T2" fmla="*/ 13 w 47"/>
                  <a:gd name="T3" fmla="*/ 0 h 31"/>
                  <a:gd name="T4" fmla="*/ 13 w 47"/>
                  <a:gd name="T5" fmla="*/ 0 h 31"/>
                  <a:gd name="T6" fmla="*/ 13 w 47"/>
                  <a:gd name="T7" fmla="*/ 0 h 31"/>
                  <a:gd name="T8" fmla="*/ 8 w 47"/>
                  <a:gd name="T9" fmla="*/ 1 h 31"/>
                  <a:gd name="T10" fmla="*/ 8 w 47"/>
                  <a:gd name="T11" fmla="*/ 11 h 31"/>
                  <a:gd name="T12" fmla="*/ 9 w 47"/>
                  <a:gd name="T13" fmla="*/ 11 h 31"/>
                  <a:gd name="T14" fmla="*/ 16 w 47"/>
                  <a:gd name="T15" fmla="*/ 5 h 31"/>
                  <a:gd name="T16" fmla="*/ 12 w 47"/>
                  <a:gd name="T17" fmla="*/ 13 h 31"/>
                  <a:gd name="T18" fmla="*/ 9 w 47"/>
                  <a:gd name="T19" fmla="*/ 15 h 31"/>
                  <a:gd name="T20" fmla="*/ 6 w 47"/>
                  <a:gd name="T21" fmla="*/ 13 h 31"/>
                  <a:gd name="T22" fmla="*/ 3 w 47"/>
                  <a:gd name="T23" fmla="*/ 12 h 31"/>
                  <a:gd name="T24" fmla="*/ 0 w 47"/>
                  <a:gd name="T25" fmla="*/ 12 h 31"/>
                  <a:gd name="T26" fmla="*/ 0 w 47"/>
                  <a:gd name="T27" fmla="*/ 12 h 31"/>
                  <a:gd name="T28" fmla="*/ 0 w 47"/>
                  <a:gd name="T29" fmla="*/ 12 h 31"/>
                  <a:gd name="T30" fmla="*/ 23 w 47"/>
                  <a:gd name="T31" fmla="*/ 29 h 31"/>
                  <a:gd name="T32" fmla="*/ 23 w 47"/>
                  <a:gd name="T33" fmla="*/ 29 h 31"/>
                  <a:gd name="T34" fmla="*/ 23 w 47"/>
                  <a:gd name="T35" fmla="*/ 29 h 31"/>
                  <a:gd name="T36" fmla="*/ 20 w 47"/>
                  <a:gd name="T37" fmla="*/ 22 h 31"/>
                  <a:gd name="T38" fmla="*/ 47 w 47"/>
                  <a:gd name="T39" fmla="*/ 31 h 31"/>
                  <a:gd name="T40" fmla="*/ 47 w 47"/>
                  <a:gd name="T41" fmla="*/ 31 h 31"/>
                  <a:gd name="T42" fmla="*/ 47 w 47"/>
                  <a:gd name="T43" fmla="*/ 31 h 31"/>
                  <a:gd name="T44" fmla="*/ 42 w 47"/>
                  <a:gd name="T45" fmla="*/ 24 h 31"/>
                  <a:gd name="T46" fmla="*/ 42 w 47"/>
                  <a:gd name="T47" fmla="*/ 24 h 31"/>
                  <a:gd name="T48" fmla="*/ 40 w 47"/>
                  <a:gd name="T49" fmla="*/ 23 h 31"/>
                  <a:gd name="T50" fmla="*/ 40 w 47"/>
                  <a:gd name="T51" fmla="*/ 23 h 31"/>
                  <a:gd name="T52" fmla="*/ 40 w 47"/>
                  <a:gd name="T53" fmla="*/ 23 h 31"/>
                  <a:gd name="T54" fmla="*/ 38 w 47"/>
                  <a:gd name="T55" fmla="*/ 22 h 31"/>
                  <a:gd name="T56" fmla="*/ 38 w 47"/>
                  <a:gd name="T57" fmla="*/ 22 h 31"/>
                  <a:gd name="T58" fmla="*/ 34 w 47"/>
                  <a:gd name="T59" fmla="*/ 23 h 31"/>
                  <a:gd name="T60" fmla="*/ 21 w 47"/>
                  <a:gd name="T61" fmla="*/ 17 h 31"/>
                  <a:gd name="T62" fmla="*/ 20 w 47"/>
                  <a:gd name="T63" fmla="*/ 12 h 31"/>
                  <a:gd name="T64" fmla="*/ 23 w 47"/>
                  <a:gd name="T65" fmla="*/ 11 h 31"/>
                  <a:gd name="T66" fmla="*/ 25 w 47"/>
                  <a:gd name="T67" fmla="*/ 11 h 31"/>
                  <a:gd name="T68" fmla="*/ 30 w 47"/>
                  <a:gd name="T69" fmla="*/ 14 h 31"/>
                  <a:gd name="T70" fmla="*/ 31 w 47"/>
                  <a:gd name="T71" fmla="*/ 14 h 31"/>
                  <a:gd name="T72" fmla="*/ 15 w 47"/>
                  <a:gd name="T7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7" h="31">
                    <a:moveTo>
                      <a:pt x="15" y="0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8" y="1"/>
                    </a:cubicBezTo>
                    <a:cubicBezTo>
                      <a:pt x="10" y="4"/>
                      <a:pt x="8" y="7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3" y="11"/>
                      <a:pt x="14" y="7"/>
                      <a:pt x="16" y="5"/>
                    </a:cubicBezTo>
                    <a:cubicBezTo>
                      <a:pt x="19" y="10"/>
                      <a:pt x="15" y="11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7" y="15"/>
                      <a:pt x="6" y="13"/>
                    </a:cubicBezTo>
                    <a:cubicBezTo>
                      <a:pt x="5" y="12"/>
                      <a:pt x="4" y="12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9"/>
                      <a:pt x="14" y="26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7"/>
                      <a:pt x="19" y="26"/>
                      <a:pt x="20" y="22"/>
                    </a:cubicBezTo>
                    <a:cubicBezTo>
                      <a:pt x="28" y="29"/>
                      <a:pt x="37" y="30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5" y="28"/>
                      <a:pt x="44" y="26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3"/>
                      <a:pt x="41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39" y="23"/>
                      <a:pt x="39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7" y="23"/>
                      <a:pt x="35" y="23"/>
                      <a:pt x="34" y="23"/>
                    </a:cubicBezTo>
                    <a:cubicBezTo>
                      <a:pt x="29" y="23"/>
                      <a:pt x="26" y="19"/>
                      <a:pt x="21" y="17"/>
                    </a:cubicBezTo>
                    <a:cubicBezTo>
                      <a:pt x="19" y="16"/>
                      <a:pt x="19" y="14"/>
                      <a:pt x="20" y="12"/>
                    </a:cubicBezTo>
                    <a:cubicBezTo>
                      <a:pt x="21" y="11"/>
                      <a:pt x="22" y="11"/>
                      <a:pt x="23" y="11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7" y="12"/>
                      <a:pt x="28" y="14"/>
                      <a:pt x="30" y="14"/>
                    </a:cubicBezTo>
                    <a:cubicBezTo>
                      <a:pt x="30" y="14"/>
                      <a:pt x="30" y="14"/>
                      <a:pt x="31" y="14"/>
                    </a:cubicBezTo>
                    <a:cubicBezTo>
                      <a:pt x="28" y="6"/>
                      <a:pt x="24" y="0"/>
                      <a:pt x="15" y="0"/>
                    </a:cubicBezTo>
                  </a:path>
                </a:pathLst>
              </a:custGeom>
              <a:solidFill>
                <a:srgbClr val="A69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3" name="Freeform 8415"/>
              <p:cNvSpPr/>
              <p:nvPr/>
            </p:nvSpPr>
            <p:spPr bwMode="auto">
              <a:xfrm>
                <a:off x="6153151" y="2786063"/>
                <a:ext cx="115888" cy="166688"/>
              </a:xfrm>
              <a:custGeom>
                <a:avLst/>
                <a:gdLst>
                  <a:gd name="T0" fmla="*/ 35 w 42"/>
                  <a:gd name="T1" fmla="*/ 0 h 61"/>
                  <a:gd name="T2" fmla="*/ 33 w 42"/>
                  <a:gd name="T3" fmla="*/ 1 h 61"/>
                  <a:gd name="T4" fmla="*/ 25 w 42"/>
                  <a:gd name="T5" fmla="*/ 6 h 61"/>
                  <a:gd name="T6" fmla="*/ 19 w 42"/>
                  <a:gd name="T7" fmla="*/ 1 h 61"/>
                  <a:gd name="T8" fmla="*/ 19 w 42"/>
                  <a:gd name="T9" fmla="*/ 1 h 61"/>
                  <a:gd name="T10" fmla="*/ 14 w 42"/>
                  <a:gd name="T11" fmla="*/ 13 h 61"/>
                  <a:gd name="T12" fmla="*/ 14 w 42"/>
                  <a:gd name="T13" fmla="*/ 13 h 61"/>
                  <a:gd name="T14" fmla="*/ 9 w 42"/>
                  <a:gd name="T15" fmla="*/ 27 h 61"/>
                  <a:gd name="T16" fmla="*/ 9 w 42"/>
                  <a:gd name="T17" fmla="*/ 27 h 61"/>
                  <a:gd name="T18" fmla="*/ 9 w 42"/>
                  <a:gd name="T19" fmla="*/ 27 h 61"/>
                  <a:gd name="T20" fmla="*/ 9 w 42"/>
                  <a:gd name="T21" fmla="*/ 27 h 61"/>
                  <a:gd name="T22" fmla="*/ 9 w 42"/>
                  <a:gd name="T23" fmla="*/ 27 h 61"/>
                  <a:gd name="T24" fmla="*/ 9 w 42"/>
                  <a:gd name="T25" fmla="*/ 27 h 61"/>
                  <a:gd name="T26" fmla="*/ 5 w 42"/>
                  <a:gd name="T27" fmla="*/ 46 h 61"/>
                  <a:gd name="T28" fmla="*/ 5 w 42"/>
                  <a:gd name="T29" fmla="*/ 46 h 61"/>
                  <a:gd name="T30" fmla="*/ 5 w 42"/>
                  <a:gd name="T31" fmla="*/ 46 h 61"/>
                  <a:gd name="T32" fmla="*/ 6 w 42"/>
                  <a:gd name="T33" fmla="*/ 53 h 61"/>
                  <a:gd name="T34" fmla="*/ 8 w 42"/>
                  <a:gd name="T35" fmla="*/ 53 h 61"/>
                  <a:gd name="T36" fmla="*/ 8 w 42"/>
                  <a:gd name="T37" fmla="*/ 53 h 61"/>
                  <a:gd name="T38" fmla="*/ 8 w 42"/>
                  <a:gd name="T39" fmla="*/ 53 h 61"/>
                  <a:gd name="T40" fmla="*/ 4 w 42"/>
                  <a:gd name="T41" fmla="*/ 59 h 61"/>
                  <a:gd name="T42" fmla="*/ 8 w 42"/>
                  <a:gd name="T43" fmla="*/ 60 h 61"/>
                  <a:gd name="T44" fmla="*/ 8 w 42"/>
                  <a:gd name="T45" fmla="*/ 60 h 61"/>
                  <a:gd name="T46" fmla="*/ 9 w 42"/>
                  <a:gd name="T47" fmla="*/ 61 h 61"/>
                  <a:gd name="T48" fmla="*/ 9 w 42"/>
                  <a:gd name="T49" fmla="*/ 61 h 61"/>
                  <a:gd name="T50" fmla="*/ 9 w 42"/>
                  <a:gd name="T51" fmla="*/ 61 h 61"/>
                  <a:gd name="T52" fmla="*/ 9 w 42"/>
                  <a:gd name="T53" fmla="*/ 61 h 61"/>
                  <a:gd name="T54" fmla="*/ 14 w 42"/>
                  <a:gd name="T55" fmla="*/ 61 h 61"/>
                  <a:gd name="T56" fmla="*/ 14 w 42"/>
                  <a:gd name="T57" fmla="*/ 61 h 61"/>
                  <a:gd name="T58" fmla="*/ 16 w 42"/>
                  <a:gd name="T59" fmla="*/ 56 h 61"/>
                  <a:gd name="T60" fmla="*/ 16 w 42"/>
                  <a:gd name="T61" fmla="*/ 56 h 61"/>
                  <a:gd name="T62" fmla="*/ 12 w 42"/>
                  <a:gd name="T63" fmla="*/ 49 h 61"/>
                  <a:gd name="T64" fmla="*/ 15 w 42"/>
                  <a:gd name="T65" fmla="*/ 37 h 61"/>
                  <a:gd name="T66" fmla="*/ 15 w 42"/>
                  <a:gd name="T67" fmla="*/ 37 h 61"/>
                  <a:gd name="T68" fmla="*/ 15 w 42"/>
                  <a:gd name="T69" fmla="*/ 37 h 61"/>
                  <a:gd name="T70" fmla="*/ 14 w 42"/>
                  <a:gd name="T71" fmla="*/ 37 h 61"/>
                  <a:gd name="T72" fmla="*/ 11 w 42"/>
                  <a:gd name="T73" fmla="*/ 34 h 61"/>
                  <a:gd name="T74" fmla="*/ 15 w 42"/>
                  <a:gd name="T75" fmla="*/ 32 h 61"/>
                  <a:gd name="T76" fmla="*/ 17 w 42"/>
                  <a:gd name="T77" fmla="*/ 32 h 61"/>
                  <a:gd name="T78" fmla="*/ 17 w 42"/>
                  <a:gd name="T79" fmla="*/ 32 h 61"/>
                  <a:gd name="T80" fmla="*/ 18 w 42"/>
                  <a:gd name="T81" fmla="*/ 32 h 61"/>
                  <a:gd name="T82" fmla="*/ 18 w 42"/>
                  <a:gd name="T83" fmla="*/ 32 h 61"/>
                  <a:gd name="T84" fmla="*/ 18 w 42"/>
                  <a:gd name="T85" fmla="*/ 32 h 61"/>
                  <a:gd name="T86" fmla="*/ 17 w 42"/>
                  <a:gd name="T87" fmla="*/ 29 h 61"/>
                  <a:gd name="T88" fmla="*/ 17 w 42"/>
                  <a:gd name="T89" fmla="*/ 29 h 61"/>
                  <a:gd name="T90" fmla="*/ 17 w 42"/>
                  <a:gd name="T91" fmla="*/ 29 h 61"/>
                  <a:gd name="T92" fmla="*/ 17 w 42"/>
                  <a:gd name="T93" fmla="*/ 29 h 61"/>
                  <a:gd name="T94" fmla="*/ 17 w 42"/>
                  <a:gd name="T95" fmla="*/ 29 h 61"/>
                  <a:gd name="T96" fmla="*/ 30 w 42"/>
                  <a:gd name="T97" fmla="*/ 9 h 61"/>
                  <a:gd name="T98" fmla="*/ 37 w 42"/>
                  <a:gd name="T99" fmla="*/ 4 h 61"/>
                  <a:gd name="T100" fmla="*/ 37 w 42"/>
                  <a:gd name="T101" fmla="*/ 4 h 61"/>
                  <a:gd name="T102" fmla="*/ 42 w 42"/>
                  <a:gd name="T103" fmla="*/ 2 h 61"/>
                  <a:gd name="T104" fmla="*/ 42 w 42"/>
                  <a:gd name="T105" fmla="*/ 2 h 61"/>
                  <a:gd name="T106" fmla="*/ 41 w 42"/>
                  <a:gd name="T107" fmla="*/ 2 h 61"/>
                  <a:gd name="T108" fmla="*/ 39 w 42"/>
                  <a:gd name="T109" fmla="*/ 2 h 61"/>
                  <a:gd name="T110" fmla="*/ 37 w 42"/>
                  <a:gd name="T111" fmla="*/ 3 h 61"/>
                  <a:gd name="T112" fmla="*/ 35 w 42"/>
                  <a:gd name="T113" fmla="*/ 0 h 61"/>
                  <a:gd name="T114" fmla="*/ 35 w 42"/>
                  <a:gd name="T1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" h="61">
                    <a:moveTo>
                      <a:pt x="35" y="0"/>
                    </a:moveTo>
                    <a:cubicBezTo>
                      <a:pt x="35" y="0"/>
                      <a:pt x="34" y="1"/>
                      <a:pt x="33" y="1"/>
                    </a:cubicBezTo>
                    <a:cubicBezTo>
                      <a:pt x="31" y="4"/>
                      <a:pt x="28" y="6"/>
                      <a:pt x="25" y="6"/>
                    </a:cubicBezTo>
                    <a:cubicBezTo>
                      <a:pt x="23" y="6"/>
                      <a:pt x="21" y="5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5"/>
                      <a:pt x="16" y="9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8"/>
                      <a:pt x="12" y="23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33"/>
                      <a:pt x="6" y="40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6" y="48"/>
                      <a:pt x="0" y="53"/>
                      <a:pt x="6" y="53"/>
                    </a:cubicBezTo>
                    <a:cubicBezTo>
                      <a:pt x="7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7" y="55"/>
                      <a:pt x="5" y="57"/>
                      <a:pt x="4" y="59"/>
                    </a:cubicBezTo>
                    <a:cubicBezTo>
                      <a:pt x="6" y="60"/>
                      <a:pt x="7" y="60"/>
                      <a:pt x="8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9" y="60"/>
                      <a:pt x="9" y="60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9" y="61"/>
                      <a:pt x="9" y="61"/>
                      <a:pt x="9" y="61"/>
                    </a:cubicBezTo>
                    <a:cubicBezTo>
                      <a:pt x="11" y="61"/>
                      <a:pt x="12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5" y="59"/>
                      <a:pt x="16" y="58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1" y="56"/>
                      <a:pt x="12" y="52"/>
                      <a:pt x="12" y="49"/>
                    </a:cubicBezTo>
                    <a:cubicBezTo>
                      <a:pt x="13" y="45"/>
                      <a:pt x="14" y="41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4" y="37"/>
                      <a:pt x="14" y="37"/>
                    </a:cubicBezTo>
                    <a:cubicBezTo>
                      <a:pt x="12" y="37"/>
                      <a:pt x="11" y="36"/>
                      <a:pt x="11" y="34"/>
                    </a:cubicBezTo>
                    <a:cubicBezTo>
                      <a:pt x="12" y="33"/>
                      <a:pt x="13" y="32"/>
                      <a:pt x="15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8" y="30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0"/>
                      <a:pt x="20" y="11"/>
                      <a:pt x="30" y="9"/>
                    </a:cubicBezTo>
                    <a:cubicBezTo>
                      <a:pt x="32" y="6"/>
                      <a:pt x="35" y="6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9" y="4"/>
                      <a:pt x="40" y="3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1" y="2"/>
                      <a:pt x="41" y="2"/>
                    </a:cubicBezTo>
                    <a:cubicBezTo>
                      <a:pt x="40" y="2"/>
                      <a:pt x="40" y="2"/>
                      <a:pt x="39" y="2"/>
                    </a:cubicBezTo>
                    <a:cubicBezTo>
                      <a:pt x="38" y="2"/>
                      <a:pt x="38" y="3"/>
                      <a:pt x="37" y="3"/>
                    </a:cubicBezTo>
                    <a:cubicBezTo>
                      <a:pt x="36" y="3"/>
                      <a:pt x="36" y="2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F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4" name="Freeform 8416"/>
              <p:cNvSpPr/>
              <p:nvPr/>
            </p:nvSpPr>
            <p:spPr bwMode="auto">
              <a:xfrm>
                <a:off x="8659814" y="1514475"/>
                <a:ext cx="203200" cy="55563"/>
              </a:xfrm>
              <a:custGeom>
                <a:avLst/>
                <a:gdLst>
                  <a:gd name="T0" fmla="*/ 4 w 74"/>
                  <a:gd name="T1" fmla="*/ 0 h 20"/>
                  <a:gd name="T2" fmla="*/ 0 w 74"/>
                  <a:gd name="T3" fmla="*/ 2 h 20"/>
                  <a:gd name="T4" fmla="*/ 18 w 74"/>
                  <a:gd name="T5" fmla="*/ 7 h 20"/>
                  <a:gd name="T6" fmla="*/ 19 w 74"/>
                  <a:gd name="T7" fmla="*/ 7 h 20"/>
                  <a:gd name="T8" fmla="*/ 19 w 74"/>
                  <a:gd name="T9" fmla="*/ 7 h 20"/>
                  <a:gd name="T10" fmla="*/ 29 w 74"/>
                  <a:gd name="T11" fmla="*/ 16 h 20"/>
                  <a:gd name="T12" fmla="*/ 29 w 74"/>
                  <a:gd name="T13" fmla="*/ 16 h 20"/>
                  <a:gd name="T14" fmla="*/ 33 w 74"/>
                  <a:gd name="T15" fmla="*/ 20 h 20"/>
                  <a:gd name="T16" fmla="*/ 33 w 74"/>
                  <a:gd name="T17" fmla="*/ 20 h 20"/>
                  <a:gd name="T18" fmla="*/ 33 w 74"/>
                  <a:gd name="T19" fmla="*/ 20 h 20"/>
                  <a:gd name="T20" fmla="*/ 39 w 74"/>
                  <a:gd name="T21" fmla="*/ 18 h 20"/>
                  <a:gd name="T22" fmla="*/ 41 w 74"/>
                  <a:gd name="T23" fmla="*/ 18 h 20"/>
                  <a:gd name="T24" fmla="*/ 41 w 74"/>
                  <a:gd name="T25" fmla="*/ 18 h 20"/>
                  <a:gd name="T26" fmla="*/ 41 w 74"/>
                  <a:gd name="T27" fmla="*/ 18 h 20"/>
                  <a:gd name="T28" fmla="*/ 62 w 74"/>
                  <a:gd name="T29" fmla="*/ 15 h 20"/>
                  <a:gd name="T30" fmla="*/ 72 w 74"/>
                  <a:gd name="T31" fmla="*/ 16 h 20"/>
                  <a:gd name="T32" fmla="*/ 72 w 74"/>
                  <a:gd name="T33" fmla="*/ 16 h 20"/>
                  <a:gd name="T34" fmla="*/ 72 w 74"/>
                  <a:gd name="T35" fmla="*/ 16 h 20"/>
                  <a:gd name="T36" fmla="*/ 74 w 74"/>
                  <a:gd name="T37" fmla="*/ 12 h 20"/>
                  <a:gd name="T38" fmla="*/ 73 w 74"/>
                  <a:gd name="T39" fmla="*/ 12 h 20"/>
                  <a:gd name="T40" fmla="*/ 72 w 74"/>
                  <a:gd name="T41" fmla="*/ 12 h 20"/>
                  <a:gd name="T42" fmla="*/ 72 w 74"/>
                  <a:gd name="T43" fmla="*/ 12 h 20"/>
                  <a:gd name="T44" fmla="*/ 66 w 74"/>
                  <a:gd name="T45" fmla="*/ 10 h 20"/>
                  <a:gd name="T46" fmla="*/ 66 w 74"/>
                  <a:gd name="T47" fmla="*/ 10 h 20"/>
                  <a:gd name="T48" fmla="*/ 29 w 74"/>
                  <a:gd name="T49" fmla="*/ 6 h 20"/>
                  <a:gd name="T50" fmla="*/ 18 w 74"/>
                  <a:gd name="T51" fmla="*/ 1 h 20"/>
                  <a:gd name="T52" fmla="*/ 18 w 74"/>
                  <a:gd name="T53" fmla="*/ 1 h 20"/>
                  <a:gd name="T54" fmla="*/ 18 w 74"/>
                  <a:gd name="T55" fmla="*/ 1 h 20"/>
                  <a:gd name="T56" fmla="*/ 14 w 74"/>
                  <a:gd name="T57" fmla="*/ 3 h 20"/>
                  <a:gd name="T58" fmla="*/ 11 w 74"/>
                  <a:gd name="T59" fmla="*/ 2 h 20"/>
                  <a:gd name="T60" fmla="*/ 4 w 74"/>
                  <a:gd name="T6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20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6" y="3"/>
                      <a:pt x="11" y="7"/>
                      <a:pt x="18" y="7"/>
                    </a:cubicBezTo>
                    <a:cubicBezTo>
                      <a:pt x="18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4" y="7"/>
                      <a:pt x="29" y="10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1" y="16"/>
                      <a:pt x="32" y="18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5" y="19"/>
                      <a:pt x="36" y="18"/>
                      <a:pt x="39" y="18"/>
                    </a:cubicBezTo>
                    <a:cubicBezTo>
                      <a:pt x="39" y="18"/>
                      <a:pt x="40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8" y="17"/>
                      <a:pt x="55" y="15"/>
                      <a:pt x="62" y="15"/>
                    </a:cubicBezTo>
                    <a:cubicBezTo>
                      <a:pt x="65" y="15"/>
                      <a:pt x="68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5"/>
                      <a:pt x="73" y="13"/>
                      <a:pt x="74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73" y="12"/>
                      <a:pt x="73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0" y="11"/>
                      <a:pt x="68" y="11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54" y="7"/>
                      <a:pt x="41" y="7"/>
                      <a:pt x="29" y="6"/>
                    </a:cubicBezTo>
                    <a:cubicBezTo>
                      <a:pt x="25" y="5"/>
                      <a:pt x="20" y="6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2" y="3"/>
                      <a:pt x="11" y="2"/>
                    </a:cubicBezTo>
                    <a:cubicBezTo>
                      <a:pt x="9" y="1"/>
                      <a:pt x="6" y="0"/>
                      <a:pt x="4" y="0"/>
                    </a:cubicBezTo>
                  </a:path>
                </a:pathLst>
              </a:custGeom>
              <a:solidFill>
                <a:srgbClr val="736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5" name="Freeform 8417"/>
              <p:cNvSpPr>
                <a:spLocks noEditPoints="1"/>
              </p:cNvSpPr>
              <p:nvPr/>
            </p:nvSpPr>
            <p:spPr bwMode="auto">
              <a:xfrm>
                <a:off x="6281739" y="906463"/>
                <a:ext cx="101600" cy="125413"/>
              </a:xfrm>
              <a:custGeom>
                <a:avLst/>
                <a:gdLst>
                  <a:gd name="T0" fmla="*/ 9 w 37"/>
                  <a:gd name="T1" fmla="*/ 21 h 46"/>
                  <a:gd name="T2" fmla="*/ 8 w 37"/>
                  <a:gd name="T3" fmla="*/ 20 h 46"/>
                  <a:gd name="T4" fmla="*/ 9 w 37"/>
                  <a:gd name="T5" fmla="*/ 18 h 46"/>
                  <a:gd name="T6" fmla="*/ 10 w 37"/>
                  <a:gd name="T7" fmla="*/ 18 h 46"/>
                  <a:gd name="T8" fmla="*/ 11 w 37"/>
                  <a:gd name="T9" fmla="*/ 19 h 46"/>
                  <a:gd name="T10" fmla="*/ 10 w 37"/>
                  <a:gd name="T11" fmla="*/ 21 h 46"/>
                  <a:gd name="T12" fmla="*/ 9 w 37"/>
                  <a:gd name="T13" fmla="*/ 21 h 46"/>
                  <a:gd name="T14" fmla="*/ 13 w 37"/>
                  <a:gd name="T15" fmla="*/ 0 h 46"/>
                  <a:gd name="T16" fmla="*/ 26 w 37"/>
                  <a:gd name="T17" fmla="*/ 22 h 46"/>
                  <a:gd name="T18" fmla="*/ 25 w 37"/>
                  <a:gd name="T19" fmla="*/ 23 h 46"/>
                  <a:gd name="T20" fmla="*/ 10 w 37"/>
                  <a:gd name="T21" fmla="*/ 14 h 46"/>
                  <a:gd name="T22" fmla="*/ 10 w 37"/>
                  <a:gd name="T23" fmla="*/ 14 h 46"/>
                  <a:gd name="T24" fmla="*/ 10 w 37"/>
                  <a:gd name="T25" fmla="*/ 14 h 46"/>
                  <a:gd name="T26" fmla="*/ 0 w 37"/>
                  <a:gd name="T27" fmla="*/ 20 h 46"/>
                  <a:gd name="T28" fmla="*/ 0 w 37"/>
                  <a:gd name="T29" fmla="*/ 20 h 46"/>
                  <a:gd name="T30" fmla="*/ 6 w 37"/>
                  <a:gd name="T31" fmla="*/ 26 h 46"/>
                  <a:gd name="T32" fmla="*/ 14 w 37"/>
                  <a:gd name="T33" fmla="*/ 21 h 46"/>
                  <a:gd name="T34" fmla="*/ 16 w 37"/>
                  <a:gd name="T35" fmla="*/ 21 h 46"/>
                  <a:gd name="T36" fmla="*/ 16 w 37"/>
                  <a:gd name="T37" fmla="*/ 32 h 46"/>
                  <a:gd name="T38" fmla="*/ 19 w 37"/>
                  <a:gd name="T39" fmla="*/ 39 h 46"/>
                  <a:gd name="T40" fmla="*/ 19 w 37"/>
                  <a:gd name="T41" fmla="*/ 41 h 46"/>
                  <a:gd name="T42" fmla="*/ 23 w 37"/>
                  <a:gd name="T43" fmla="*/ 40 h 46"/>
                  <a:gd name="T44" fmla="*/ 27 w 37"/>
                  <a:gd name="T45" fmla="*/ 43 h 46"/>
                  <a:gd name="T46" fmla="*/ 28 w 37"/>
                  <a:gd name="T47" fmla="*/ 42 h 46"/>
                  <a:gd name="T48" fmla="*/ 32 w 37"/>
                  <a:gd name="T49" fmla="*/ 44 h 46"/>
                  <a:gd name="T50" fmla="*/ 35 w 37"/>
                  <a:gd name="T51" fmla="*/ 46 h 46"/>
                  <a:gd name="T52" fmla="*/ 37 w 37"/>
                  <a:gd name="T53" fmla="*/ 46 h 46"/>
                  <a:gd name="T54" fmla="*/ 26 w 37"/>
                  <a:gd name="T55" fmla="*/ 9 h 46"/>
                  <a:gd name="T56" fmla="*/ 26 w 37"/>
                  <a:gd name="T57" fmla="*/ 9 h 46"/>
                  <a:gd name="T58" fmla="*/ 26 w 37"/>
                  <a:gd name="T59" fmla="*/ 9 h 46"/>
                  <a:gd name="T60" fmla="*/ 25 w 37"/>
                  <a:gd name="T61" fmla="*/ 6 h 46"/>
                  <a:gd name="T62" fmla="*/ 25 w 37"/>
                  <a:gd name="T63" fmla="*/ 6 h 46"/>
                  <a:gd name="T64" fmla="*/ 18 w 37"/>
                  <a:gd name="T65" fmla="*/ 2 h 46"/>
                  <a:gd name="T66" fmla="*/ 17 w 37"/>
                  <a:gd name="T67" fmla="*/ 2 h 46"/>
                  <a:gd name="T68" fmla="*/ 13 w 37"/>
                  <a:gd name="T6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46">
                    <a:moveTo>
                      <a:pt x="9" y="21"/>
                    </a:moveTo>
                    <a:cubicBezTo>
                      <a:pt x="9" y="21"/>
                      <a:pt x="8" y="21"/>
                      <a:pt x="8" y="20"/>
                    </a:cubicBezTo>
                    <a:cubicBezTo>
                      <a:pt x="8" y="19"/>
                      <a:pt x="9" y="19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0" y="18"/>
                      <a:pt x="11" y="19"/>
                      <a:pt x="11" y="19"/>
                    </a:cubicBezTo>
                    <a:cubicBezTo>
                      <a:pt x="11" y="20"/>
                      <a:pt x="10" y="21"/>
                      <a:pt x="10" y="21"/>
                    </a:cubicBezTo>
                    <a:cubicBezTo>
                      <a:pt x="10" y="21"/>
                      <a:pt x="9" y="21"/>
                      <a:pt x="9" y="21"/>
                    </a:cubicBezTo>
                    <a:moveTo>
                      <a:pt x="13" y="0"/>
                    </a:moveTo>
                    <a:cubicBezTo>
                      <a:pt x="17" y="8"/>
                      <a:pt x="21" y="15"/>
                      <a:pt x="26" y="22"/>
                    </a:cubicBezTo>
                    <a:cubicBezTo>
                      <a:pt x="26" y="23"/>
                      <a:pt x="25" y="23"/>
                      <a:pt x="25" y="23"/>
                    </a:cubicBezTo>
                    <a:cubicBezTo>
                      <a:pt x="18" y="23"/>
                      <a:pt x="15" y="16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7" y="16"/>
                      <a:pt x="3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2"/>
                      <a:pt x="4" y="24"/>
                      <a:pt x="6" y="26"/>
                    </a:cubicBezTo>
                    <a:cubicBezTo>
                      <a:pt x="9" y="25"/>
                      <a:pt x="11" y="21"/>
                      <a:pt x="14" y="21"/>
                    </a:cubicBezTo>
                    <a:cubicBezTo>
                      <a:pt x="14" y="21"/>
                      <a:pt x="15" y="21"/>
                      <a:pt x="16" y="21"/>
                    </a:cubicBezTo>
                    <a:cubicBezTo>
                      <a:pt x="21" y="24"/>
                      <a:pt x="14" y="28"/>
                      <a:pt x="16" y="32"/>
                    </a:cubicBezTo>
                    <a:cubicBezTo>
                      <a:pt x="18" y="34"/>
                      <a:pt x="23" y="34"/>
                      <a:pt x="19" y="39"/>
                    </a:cubicBezTo>
                    <a:cubicBezTo>
                      <a:pt x="19" y="40"/>
                      <a:pt x="19" y="40"/>
                      <a:pt x="19" y="41"/>
                    </a:cubicBezTo>
                    <a:cubicBezTo>
                      <a:pt x="21" y="40"/>
                      <a:pt x="22" y="40"/>
                      <a:pt x="23" y="40"/>
                    </a:cubicBezTo>
                    <a:cubicBezTo>
                      <a:pt x="25" y="40"/>
                      <a:pt x="26" y="41"/>
                      <a:pt x="27" y="43"/>
                    </a:cubicBezTo>
                    <a:cubicBezTo>
                      <a:pt x="28" y="43"/>
                      <a:pt x="28" y="42"/>
                      <a:pt x="28" y="42"/>
                    </a:cubicBezTo>
                    <a:cubicBezTo>
                      <a:pt x="30" y="42"/>
                      <a:pt x="31" y="43"/>
                      <a:pt x="32" y="44"/>
                    </a:cubicBezTo>
                    <a:cubicBezTo>
                      <a:pt x="33" y="45"/>
                      <a:pt x="34" y="46"/>
                      <a:pt x="35" y="46"/>
                    </a:cubicBezTo>
                    <a:cubicBezTo>
                      <a:pt x="36" y="46"/>
                      <a:pt x="37" y="46"/>
                      <a:pt x="37" y="46"/>
                    </a:cubicBezTo>
                    <a:cubicBezTo>
                      <a:pt x="31" y="34"/>
                      <a:pt x="26" y="22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5" y="7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1" y="6"/>
                      <a:pt x="20" y="4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5" y="1"/>
                      <a:pt x="13" y="0"/>
                    </a:cubicBezTo>
                  </a:path>
                </a:pathLst>
              </a:custGeom>
              <a:solidFill>
                <a:srgbClr val="9A8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6" name="Freeform 8418"/>
              <p:cNvSpPr/>
              <p:nvPr/>
            </p:nvSpPr>
            <p:spPr bwMode="auto">
              <a:xfrm>
                <a:off x="7726364" y="949325"/>
                <a:ext cx="44450" cy="193675"/>
              </a:xfrm>
              <a:custGeom>
                <a:avLst/>
                <a:gdLst>
                  <a:gd name="T0" fmla="*/ 14 w 16"/>
                  <a:gd name="T1" fmla="*/ 0 h 71"/>
                  <a:gd name="T2" fmla="*/ 10 w 16"/>
                  <a:gd name="T3" fmla="*/ 11 h 71"/>
                  <a:gd name="T4" fmla="*/ 2 w 16"/>
                  <a:gd name="T5" fmla="*/ 14 h 71"/>
                  <a:gd name="T6" fmla="*/ 2 w 16"/>
                  <a:gd name="T7" fmla="*/ 14 h 71"/>
                  <a:gd name="T8" fmla="*/ 0 w 16"/>
                  <a:gd name="T9" fmla="*/ 27 h 71"/>
                  <a:gd name="T10" fmla="*/ 0 w 16"/>
                  <a:gd name="T11" fmla="*/ 27 h 71"/>
                  <a:gd name="T12" fmla="*/ 0 w 16"/>
                  <a:gd name="T13" fmla="*/ 27 h 71"/>
                  <a:gd name="T14" fmla="*/ 0 w 16"/>
                  <a:gd name="T15" fmla="*/ 31 h 71"/>
                  <a:gd name="T16" fmla="*/ 2 w 16"/>
                  <a:gd name="T17" fmla="*/ 35 h 71"/>
                  <a:gd name="T18" fmla="*/ 2 w 16"/>
                  <a:gd name="T19" fmla="*/ 35 h 71"/>
                  <a:gd name="T20" fmla="*/ 4 w 16"/>
                  <a:gd name="T21" fmla="*/ 56 h 71"/>
                  <a:gd name="T22" fmla="*/ 6 w 16"/>
                  <a:gd name="T23" fmla="*/ 71 h 71"/>
                  <a:gd name="T24" fmla="*/ 6 w 16"/>
                  <a:gd name="T25" fmla="*/ 71 h 71"/>
                  <a:gd name="T26" fmla="*/ 6 w 16"/>
                  <a:gd name="T27" fmla="*/ 71 h 71"/>
                  <a:gd name="T28" fmla="*/ 10 w 16"/>
                  <a:gd name="T29" fmla="*/ 43 h 71"/>
                  <a:gd name="T30" fmla="*/ 11 w 16"/>
                  <a:gd name="T31" fmla="*/ 39 h 71"/>
                  <a:gd name="T32" fmla="*/ 11 w 16"/>
                  <a:gd name="T33" fmla="*/ 39 h 71"/>
                  <a:gd name="T34" fmla="*/ 11 w 16"/>
                  <a:gd name="T35" fmla="*/ 39 h 71"/>
                  <a:gd name="T36" fmla="*/ 11 w 16"/>
                  <a:gd name="T37" fmla="*/ 24 h 71"/>
                  <a:gd name="T38" fmla="*/ 14 w 16"/>
                  <a:gd name="T39" fmla="*/ 0 h 71"/>
                  <a:gd name="T40" fmla="*/ 14 w 16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71">
                    <a:moveTo>
                      <a:pt x="14" y="0"/>
                    </a:moveTo>
                    <a:cubicBezTo>
                      <a:pt x="8" y="2"/>
                      <a:pt x="3" y="5"/>
                      <a:pt x="10" y="11"/>
                    </a:cubicBezTo>
                    <a:cubicBezTo>
                      <a:pt x="8" y="13"/>
                      <a:pt x="4" y="11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9"/>
                      <a:pt x="2" y="23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1" y="32"/>
                      <a:pt x="1" y="34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7" y="42"/>
                      <a:pt x="5" y="49"/>
                      <a:pt x="4" y="56"/>
                    </a:cubicBezTo>
                    <a:cubicBezTo>
                      <a:pt x="4" y="61"/>
                      <a:pt x="4" y="66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10" y="62"/>
                      <a:pt x="8" y="52"/>
                      <a:pt x="10" y="43"/>
                    </a:cubicBezTo>
                    <a:cubicBezTo>
                      <a:pt x="10" y="41"/>
                      <a:pt x="10" y="40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4"/>
                      <a:pt x="11" y="29"/>
                      <a:pt x="11" y="24"/>
                    </a:cubicBezTo>
                    <a:cubicBezTo>
                      <a:pt x="11" y="16"/>
                      <a:pt x="16" y="8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7B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7" name="Freeform 8419"/>
              <p:cNvSpPr/>
              <p:nvPr/>
            </p:nvSpPr>
            <p:spPr bwMode="auto">
              <a:xfrm>
                <a:off x="7073901" y="2638425"/>
                <a:ext cx="106363" cy="95250"/>
              </a:xfrm>
              <a:custGeom>
                <a:avLst/>
                <a:gdLst>
                  <a:gd name="T0" fmla="*/ 35 w 39"/>
                  <a:gd name="T1" fmla="*/ 0 h 35"/>
                  <a:gd name="T2" fmla="*/ 17 w 39"/>
                  <a:gd name="T3" fmla="*/ 10 h 35"/>
                  <a:gd name="T4" fmla="*/ 13 w 39"/>
                  <a:gd name="T5" fmla="*/ 12 h 35"/>
                  <a:gd name="T6" fmla="*/ 12 w 39"/>
                  <a:gd name="T7" fmla="*/ 12 h 35"/>
                  <a:gd name="T8" fmla="*/ 19 w 39"/>
                  <a:gd name="T9" fmla="*/ 3 h 35"/>
                  <a:gd name="T10" fmla="*/ 16 w 39"/>
                  <a:gd name="T11" fmla="*/ 1 h 35"/>
                  <a:gd name="T12" fmla="*/ 14 w 39"/>
                  <a:gd name="T13" fmla="*/ 2 h 35"/>
                  <a:gd name="T14" fmla="*/ 12 w 39"/>
                  <a:gd name="T15" fmla="*/ 5 h 35"/>
                  <a:gd name="T16" fmla="*/ 7 w 39"/>
                  <a:gd name="T17" fmla="*/ 13 h 35"/>
                  <a:gd name="T18" fmla="*/ 5 w 39"/>
                  <a:gd name="T19" fmla="*/ 13 h 35"/>
                  <a:gd name="T20" fmla="*/ 8 w 39"/>
                  <a:gd name="T21" fmla="*/ 3 h 35"/>
                  <a:gd name="T22" fmla="*/ 7 w 39"/>
                  <a:gd name="T23" fmla="*/ 1 h 35"/>
                  <a:gd name="T24" fmla="*/ 6 w 39"/>
                  <a:gd name="T25" fmla="*/ 2 h 35"/>
                  <a:gd name="T26" fmla="*/ 6 w 39"/>
                  <a:gd name="T27" fmla="*/ 2 h 35"/>
                  <a:gd name="T28" fmla="*/ 6 w 39"/>
                  <a:gd name="T29" fmla="*/ 2 h 35"/>
                  <a:gd name="T30" fmla="*/ 2 w 39"/>
                  <a:gd name="T31" fmla="*/ 27 h 35"/>
                  <a:gd name="T32" fmla="*/ 2 w 39"/>
                  <a:gd name="T33" fmla="*/ 34 h 35"/>
                  <a:gd name="T34" fmla="*/ 2 w 39"/>
                  <a:gd name="T35" fmla="*/ 34 h 35"/>
                  <a:gd name="T36" fmla="*/ 2 w 39"/>
                  <a:gd name="T37" fmla="*/ 34 h 35"/>
                  <a:gd name="T38" fmla="*/ 2 w 39"/>
                  <a:gd name="T39" fmla="*/ 34 h 35"/>
                  <a:gd name="T40" fmla="*/ 2 w 39"/>
                  <a:gd name="T41" fmla="*/ 35 h 35"/>
                  <a:gd name="T42" fmla="*/ 2 w 39"/>
                  <a:gd name="T43" fmla="*/ 35 h 35"/>
                  <a:gd name="T44" fmla="*/ 2 w 39"/>
                  <a:gd name="T45" fmla="*/ 35 h 35"/>
                  <a:gd name="T46" fmla="*/ 12 w 39"/>
                  <a:gd name="T47" fmla="*/ 27 h 35"/>
                  <a:gd name="T48" fmla="*/ 13 w 39"/>
                  <a:gd name="T49" fmla="*/ 27 h 35"/>
                  <a:gd name="T50" fmla="*/ 13 w 39"/>
                  <a:gd name="T51" fmla="*/ 27 h 35"/>
                  <a:gd name="T52" fmla="*/ 13 w 39"/>
                  <a:gd name="T53" fmla="*/ 27 h 35"/>
                  <a:gd name="T54" fmla="*/ 25 w 39"/>
                  <a:gd name="T55" fmla="*/ 10 h 35"/>
                  <a:gd name="T56" fmla="*/ 25 w 39"/>
                  <a:gd name="T57" fmla="*/ 10 h 35"/>
                  <a:gd name="T58" fmla="*/ 28 w 39"/>
                  <a:gd name="T59" fmla="*/ 8 h 35"/>
                  <a:gd name="T60" fmla="*/ 28 w 39"/>
                  <a:gd name="T61" fmla="*/ 8 h 35"/>
                  <a:gd name="T62" fmla="*/ 30 w 39"/>
                  <a:gd name="T63" fmla="*/ 9 h 35"/>
                  <a:gd name="T64" fmla="*/ 29 w 39"/>
                  <a:gd name="T65" fmla="*/ 14 h 35"/>
                  <a:gd name="T66" fmla="*/ 28 w 39"/>
                  <a:gd name="T67" fmla="*/ 18 h 35"/>
                  <a:gd name="T68" fmla="*/ 28 w 39"/>
                  <a:gd name="T69" fmla="*/ 18 h 35"/>
                  <a:gd name="T70" fmla="*/ 35 w 39"/>
                  <a:gd name="T71" fmla="*/ 11 h 35"/>
                  <a:gd name="T72" fmla="*/ 39 w 39"/>
                  <a:gd name="T73" fmla="*/ 15 h 35"/>
                  <a:gd name="T74" fmla="*/ 39 w 39"/>
                  <a:gd name="T75" fmla="*/ 15 h 35"/>
                  <a:gd name="T76" fmla="*/ 39 w 39"/>
                  <a:gd name="T77" fmla="*/ 15 h 35"/>
                  <a:gd name="T78" fmla="*/ 35 w 39"/>
                  <a:gd name="T79" fmla="*/ 8 h 35"/>
                  <a:gd name="T80" fmla="*/ 36 w 39"/>
                  <a:gd name="T81" fmla="*/ 2 h 35"/>
                  <a:gd name="T82" fmla="*/ 35 w 39"/>
                  <a:gd name="T83" fmla="*/ 0 h 35"/>
                  <a:gd name="T84" fmla="*/ 35 w 39"/>
                  <a:gd name="T8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" h="35">
                    <a:moveTo>
                      <a:pt x="35" y="0"/>
                    </a:moveTo>
                    <a:cubicBezTo>
                      <a:pt x="27" y="0"/>
                      <a:pt x="23" y="8"/>
                      <a:pt x="17" y="10"/>
                    </a:cubicBezTo>
                    <a:cubicBezTo>
                      <a:pt x="16" y="11"/>
                      <a:pt x="15" y="12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3" y="7"/>
                      <a:pt x="17" y="6"/>
                      <a:pt x="19" y="3"/>
                    </a:cubicBezTo>
                    <a:cubicBezTo>
                      <a:pt x="18" y="2"/>
                      <a:pt x="17" y="1"/>
                      <a:pt x="16" y="1"/>
                    </a:cubicBezTo>
                    <a:cubicBezTo>
                      <a:pt x="16" y="1"/>
                      <a:pt x="15" y="1"/>
                      <a:pt x="14" y="2"/>
                    </a:cubicBezTo>
                    <a:cubicBezTo>
                      <a:pt x="13" y="3"/>
                      <a:pt x="13" y="4"/>
                      <a:pt x="12" y="5"/>
                    </a:cubicBezTo>
                    <a:cubicBezTo>
                      <a:pt x="10" y="8"/>
                      <a:pt x="10" y="13"/>
                      <a:pt x="7" y="13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2" y="11"/>
                      <a:pt x="5" y="6"/>
                      <a:pt x="8" y="3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9"/>
                      <a:pt x="4" y="19"/>
                      <a:pt x="2" y="27"/>
                    </a:cubicBezTo>
                    <a:cubicBezTo>
                      <a:pt x="2" y="29"/>
                      <a:pt x="2" y="32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5" y="32"/>
                      <a:pt x="7" y="27"/>
                      <a:pt x="12" y="27"/>
                    </a:cubicBezTo>
                    <a:cubicBezTo>
                      <a:pt x="12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7" y="21"/>
                      <a:pt x="21" y="15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9"/>
                      <a:pt x="27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9" y="8"/>
                      <a:pt x="29" y="8"/>
                      <a:pt x="30" y="9"/>
                    </a:cubicBezTo>
                    <a:cubicBezTo>
                      <a:pt x="32" y="11"/>
                      <a:pt x="31" y="12"/>
                      <a:pt x="29" y="14"/>
                    </a:cubicBezTo>
                    <a:cubicBezTo>
                      <a:pt x="29" y="15"/>
                      <a:pt x="28" y="16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31" y="17"/>
                      <a:pt x="32" y="11"/>
                      <a:pt x="35" y="11"/>
                    </a:cubicBezTo>
                    <a:cubicBezTo>
                      <a:pt x="36" y="11"/>
                      <a:pt x="38" y="12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2"/>
                      <a:pt x="37" y="10"/>
                      <a:pt x="35" y="8"/>
                    </a:cubicBezTo>
                    <a:cubicBezTo>
                      <a:pt x="32" y="5"/>
                      <a:pt x="33" y="3"/>
                      <a:pt x="36" y="2"/>
                    </a:cubicBezTo>
                    <a:cubicBezTo>
                      <a:pt x="36" y="1"/>
                      <a:pt x="36" y="1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B39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8" name="Freeform 8420"/>
              <p:cNvSpPr/>
              <p:nvPr/>
            </p:nvSpPr>
            <p:spPr bwMode="auto">
              <a:xfrm>
                <a:off x="7872414" y="925513"/>
                <a:ext cx="103188" cy="166688"/>
              </a:xfrm>
              <a:custGeom>
                <a:avLst/>
                <a:gdLst>
                  <a:gd name="T0" fmla="*/ 34 w 38"/>
                  <a:gd name="T1" fmla="*/ 0 h 61"/>
                  <a:gd name="T2" fmla="*/ 31 w 38"/>
                  <a:gd name="T3" fmla="*/ 2 h 61"/>
                  <a:gd name="T4" fmla="*/ 31 w 38"/>
                  <a:gd name="T5" fmla="*/ 2 h 61"/>
                  <a:gd name="T6" fmla="*/ 5 w 38"/>
                  <a:gd name="T7" fmla="*/ 51 h 61"/>
                  <a:gd name="T8" fmla="*/ 2 w 38"/>
                  <a:gd name="T9" fmla="*/ 58 h 61"/>
                  <a:gd name="T10" fmla="*/ 2 w 38"/>
                  <a:gd name="T11" fmla="*/ 61 h 61"/>
                  <a:gd name="T12" fmla="*/ 3 w 38"/>
                  <a:gd name="T13" fmla="*/ 61 h 61"/>
                  <a:gd name="T14" fmla="*/ 5 w 38"/>
                  <a:gd name="T15" fmla="*/ 60 h 61"/>
                  <a:gd name="T16" fmla="*/ 5 w 38"/>
                  <a:gd name="T17" fmla="*/ 60 h 61"/>
                  <a:gd name="T18" fmla="*/ 11 w 38"/>
                  <a:gd name="T19" fmla="*/ 53 h 61"/>
                  <a:gd name="T20" fmla="*/ 11 w 38"/>
                  <a:gd name="T21" fmla="*/ 53 h 61"/>
                  <a:gd name="T22" fmla="*/ 11 w 38"/>
                  <a:gd name="T23" fmla="*/ 53 h 61"/>
                  <a:gd name="T24" fmla="*/ 29 w 38"/>
                  <a:gd name="T25" fmla="*/ 22 h 61"/>
                  <a:gd name="T26" fmla="*/ 29 w 38"/>
                  <a:gd name="T27" fmla="*/ 22 h 61"/>
                  <a:gd name="T28" fmla="*/ 29 w 38"/>
                  <a:gd name="T29" fmla="*/ 22 h 61"/>
                  <a:gd name="T30" fmla="*/ 38 w 38"/>
                  <a:gd name="T31" fmla="*/ 6 h 61"/>
                  <a:gd name="T32" fmla="*/ 37 w 38"/>
                  <a:gd name="T33" fmla="*/ 3 h 61"/>
                  <a:gd name="T34" fmla="*/ 34 w 38"/>
                  <a:gd name="T35" fmla="*/ 0 h 61"/>
                  <a:gd name="T36" fmla="*/ 34 w 38"/>
                  <a:gd name="T3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61">
                    <a:moveTo>
                      <a:pt x="34" y="0"/>
                    </a:moveTo>
                    <a:cubicBezTo>
                      <a:pt x="33" y="1"/>
                      <a:pt x="32" y="1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2" y="18"/>
                      <a:pt x="13" y="35"/>
                      <a:pt x="5" y="51"/>
                    </a:cubicBezTo>
                    <a:cubicBezTo>
                      <a:pt x="5" y="54"/>
                      <a:pt x="4" y="56"/>
                      <a:pt x="2" y="58"/>
                    </a:cubicBezTo>
                    <a:cubicBezTo>
                      <a:pt x="2" y="59"/>
                      <a:pt x="0" y="60"/>
                      <a:pt x="2" y="61"/>
                    </a:cubicBezTo>
                    <a:cubicBezTo>
                      <a:pt x="2" y="61"/>
                      <a:pt x="3" y="61"/>
                      <a:pt x="3" y="61"/>
                    </a:cubicBezTo>
                    <a:cubicBezTo>
                      <a:pt x="3" y="61"/>
                      <a:pt x="4" y="61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7" y="58"/>
                      <a:pt x="9" y="55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17" y="42"/>
                      <a:pt x="23" y="3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0" y="16"/>
                      <a:pt x="33" y="10"/>
                      <a:pt x="38" y="6"/>
                    </a:cubicBezTo>
                    <a:cubicBezTo>
                      <a:pt x="37" y="5"/>
                      <a:pt x="37" y="4"/>
                      <a:pt x="37" y="3"/>
                    </a:cubicBezTo>
                    <a:cubicBezTo>
                      <a:pt x="36" y="2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846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9" name="Freeform 8421"/>
              <p:cNvSpPr/>
              <p:nvPr/>
            </p:nvSpPr>
            <p:spPr bwMode="auto">
              <a:xfrm>
                <a:off x="6211889" y="1260475"/>
                <a:ext cx="103188" cy="87313"/>
              </a:xfrm>
              <a:custGeom>
                <a:avLst/>
                <a:gdLst>
                  <a:gd name="T0" fmla="*/ 11 w 38"/>
                  <a:gd name="T1" fmla="*/ 0 h 32"/>
                  <a:gd name="T2" fmla="*/ 5 w 38"/>
                  <a:gd name="T3" fmla="*/ 2 h 32"/>
                  <a:gd name="T4" fmla="*/ 3 w 38"/>
                  <a:gd name="T5" fmla="*/ 1 h 32"/>
                  <a:gd name="T6" fmla="*/ 0 w 38"/>
                  <a:gd name="T7" fmla="*/ 3 h 32"/>
                  <a:gd name="T8" fmla="*/ 1 w 38"/>
                  <a:gd name="T9" fmla="*/ 10 h 32"/>
                  <a:gd name="T10" fmla="*/ 1 w 38"/>
                  <a:gd name="T11" fmla="*/ 10 h 32"/>
                  <a:gd name="T12" fmla="*/ 1 w 38"/>
                  <a:gd name="T13" fmla="*/ 10 h 32"/>
                  <a:gd name="T14" fmla="*/ 4 w 38"/>
                  <a:gd name="T15" fmla="*/ 13 h 32"/>
                  <a:gd name="T16" fmla="*/ 4 w 38"/>
                  <a:gd name="T17" fmla="*/ 13 h 32"/>
                  <a:gd name="T18" fmla="*/ 4 w 38"/>
                  <a:gd name="T19" fmla="*/ 13 h 32"/>
                  <a:gd name="T20" fmla="*/ 4 w 38"/>
                  <a:gd name="T21" fmla="*/ 13 h 32"/>
                  <a:gd name="T22" fmla="*/ 13 w 38"/>
                  <a:gd name="T23" fmla="*/ 18 h 32"/>
                  <a:gd name="T24" fmla="*/ 13 w 38"/>
                  <a:gd name="T25" fmla="*/ 18 h 32"/>
                  <a:gd name="T26" fmla="*/ 13 w 38"/>
                  <a:gd name="T27" fmla="*/ 18 h 32"/>
                  <a:gd name="T28" fmla="*/ 18 w 38"/>
                  <a:gd name="T29" fmla="*/ 29 h 32"/>
                  <a:gd name="T30" fmla="*/ 18 w 38"/>
                  <a:gd name="T31" fmla="*/ 29 h 32"/>
                  <a:gd name="T32" fmla="*/ 18 w 38"/>
                  <a:gd name="T33" fmla="*/ 29 h 32"/>
                  <a:gd name="T34" fmla="*/ 18 w 38"/>
                  <a:gd name="T35" fmla="*/ 29 h 32"/>
                  <a:gd name="T36" fmla="*/ 21 w 38"/>
                  <a:gd name="T37" fmla="*/ 28 h 32"/>
                  <a:gd name="T38" fmla="*/ 23 w 38"/>
                  <a:gd name="T39" fmla="*/ 29 h 32"/>
                  <a:gd name="T40" fmla="*/ 25 w 38"/>
                  <a:gd name="T41" fmla="*/ 29 h 32"/>
                  <a:gd name="T42" fmla="*/ 28 w 38"/>
                  <a:gd name="T43" fmla="*/ 32 h 32"/>
                  <a:gd name="T44" fmla="*/ 28 w 38"/>
                  <a:gd name="T45" fmla="*/ 32 h 32"/>
                  <a:gd name="T46" fmla="*/ 30 w 38"/>
                  <a:gd name="T47" fmla="*/ 32 h 32"/>
                  <a:gd name="T48" fmla="*/ 32 w 38"/>
                  <a:gd name="T49" fmla="*/ 32 h 32"/>
                  <a:gd name="T50" fmla="*/ 34 w 38"/>
                  <a:gd name="T51" fmla="*/ 26 h 32"/>
                  <a:gd name="T52" fmla="*/ 25 w 38"/>
                  <a:gd name="T53" fmla="*/ 12 h 32"/>
                  <a:gd name="T54" fmla="*/ 25 w 38"/>
                  <a:gd name="T55" fmla="*/ 12 h 32"/>
                  <a:gd name="T56" fmla="*/ 26 w 38"/>
                  <a:gd name="T57" fmla="*/ 10 h 32"/>
                  <a:gd name="T58" fmla="*/ 17 w 38"/>
                  <a:gd name="T59" fmla="*/ 6 h 32"/>
                  <a:gd name="T60" fmla="*/ 11 w 38"/>
                  <a:gd name="T6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" h="32">
                    <a:moveTo>
                      <a:pt x="11" y="0"/>
                    </a:moveTo>
                    <a:cubicBezTo>
                      <a:pt x="9" y="0"/>
                      <a:pt x="7" y="2"/>
                      <a:pt x="5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5"/>
                      <a:pt x="0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8" y="13"/>
                      <a:pt x="10" y="17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20"/>
                      <a:pt x="19" y="24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29"/>
                      <a:pt x="20" y="28"/>
                      <a:pt x="21" y="28"/>
                    </a:cubicBezTo>
                    <a:cubicBezTo>
                      <a:pt x="22" y="28"/>
                      <a:pt x="22" y="28"/>
                      <a:pt x="23" y="29"/>
                    </a:cubicBezTo>
                    <a:cubicBezTo>
                      <a:pt x="24" y="29"/>
                      <a:pt x="25" y="29"/>
                      <a:pt x="25" y="29"/>
                    </a:cubicBezTo>
                    <a:cubicBezTo>
                      <a:pt x="27" y="29"/>
                      <a:pt x="27" y="29"/>
                      <a:pt x="28" y="32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2"/>
                      <a:pt x="29" y="32"/>
                      <a:pt x="30" y="32"/>
                    </a:cubicBezTo>
                    <a:cubicBezTo>
                      <a:pt x="30" y="32"/>
                      <a:pt x="31" y="32"/>
                      <a:pt x="32" y="32"/>
                    </a:cubicBezTo>
                    <a:cubicBezTo>
                      <a:pt x="32" y="30"/>
                      <a:pt x="38" y="30"/>
                      <a:pt x="34" y="26"/>
                    </a:cubicBezTo>
                    <a:cubicBezTo>
                      <a:pt x="24" y="25"/>
                      <a:pt x="21" y="20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6" y="10"/>
                      <a:pt x="26" y="10"/>
                    </a:cubicBezTo>
                    <a:cubicBezTo>
                      <a:pt x="24" y="6"/>
                      <a:pt x="20" y="8"/>
                      <a:pt x="17" y="6"/>
                    </a:cubicBezTo>
                    <a:cubicBezTo>
                      <a:pt x="15" y="4"/>
                      <a:pt x="13" y="2"/>
                      <a:pt x="11" y="0"/>
                    </a:cubicBezTo>
                  </a:path>
                </a:pathLst>
              </a:custGeom>
              <a:solidFill>
                <a:srgbClr val="CBB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0" name="Freeform 8422"/>
              <p:cNvSpPr/>
              <p:nvPr/>
            </p:nvSpPr>
            <p:spPr bwMode="auto">
              <a:xfrm>
                <a:off x="6194426" y="2482850"/>
                <a:ext cx="107950" cy="136525"/>
              </a:xfrm>
              <a:custGeom>
                <a:avLst/>
                <a:gdLst>
                  <a:gd name="T0" fmla="*/ 30 w 39"/>
                  <a:gd name="T1" fmla="*/ 0 h 50"/>
                  <a:gd name="T2" fmla="*/ 28 w 39"/>
                  <a:gd name="T3" fmla="*/ 1 h 50"/>
                  <a:gd name="T4" fmla="*/ 28 w 39"/>
                  <a:gd name="T5" fmla="*/ 1 h 50"/>
                  <a:gd name="T6" fmla="*/ 28 w 39"/>
                  <a:gd name="T7" fmla="*/ 1 h 50"/>
                  <a:gd name="T8" fmla="*/ 20 w 39"/>
                  <a:gd name="T9" fmla="*/ 14 h 50"/>
                  <a:gd name="T10" fmla="*/ 20 w 39"/>
                  <a:gd name="T11" fmla="*/ 14 h 50"/>
                  <a:gd name="T12" fmla="*/ 14 w 39"/>
                  <a:gd name="T13" fmla="*/ 28 h 50"/>
                  <a:gd name="T14" fmla="*/ 13 w 39"/>
                  <a:gd name="T15" fmla="*/ 31 h 50"/>
                  <a:gd name="T16" fmla="*/ 15 w 39"/>
                  <a:gd name="T17" fmla="*/ 34 h 50"/>
                  <a:gd name="T18" fmla="*/ 14 w 39"/>
                  <a:gd name="T19" fmla="*/ 35 h 50"/>
                  <a:gd name="T20" fmla="*/ 12 w 39"/>
                  <a:gd name="T21" fmla="*/ 34 h 50"/>
                  <a:gd name="T22" fmla="*/ 10 w 39"/>
                  <a:gd name="T23" fmla="*/ 34 h 50"/>
                  <a:gd name="T24" fmla="*/ 6 w 39"/>
                  <a:gd name="T25" fmla="*/ 37 h 50"/>
                  <a:gd name="T26" fmla="*/ 3 w 39"/>
                  <a:gd name="T27" fmla="*/ 50 h 50"/>
                  <a:gd name="T28" fmla="*/ 3 w 39"/>
                  <a:gd name="T29" fmla="*/ 50 h 50"/>
                  <a:gd name="T30" fmla="*/ 3 w 39"/>
                  <a:gd name="T31" fmla="*/ 50 h 50"/>
                  <a:gd name="T32" fmla="*/ 25 w 39"/>
                  <a:gd name="T33" fmla="*/ 31 h 50"/>
                  <a:gd name="T34" fmla="*/ 25 w 39"/>
                  <a:gd name="T35" fmla="*/ 31 h 50"/>
                  <a:gd name="T36" fmla="*/ 25 w 39"/>
                  <a:gd name="T37" fmla="*/ 31 h 50"/>
                  <a:gd name="T38" fmla="*/ 30 w 39"/>
                  <a:gd name="T39" fmla="*/ 16 h 50"/>
                  <a:gd name="T40" fmla="*/ 35 w 39"/>
                  <a:gd name="T41" fmla="*/ 11 h 50"/>
                  <a:gd name="T42" fmla="*/ 39 w 39"/>
                  <a:gd name="T43" fmla="*/ 12 h 50"/>
                  <a:gd name="T44" fmla="*/ 38 w 39"/>
                  <a:gd name="T45" fmla="*/ 13 h 50"/>
                  <a:gd name="T46" fmla="*/ 39 w 39"/>
                  <a:gd name="T47" fmla="*/ 12 h 50"/>
                  <a:gd name="T48" fmla="*/ 39 w 39"/>
                  <a:gd name="T49" fmla="*/ 9 h 50"/>
                  <a:gd name="T50" fmla="*/ 35 w 39"/>
                  <a:gd name="T51" fmla="*/ 3 h 50"/>
                  <a:gd name="T52" fmla="*/ 30 w 39"/>
                  <a:gd name="T5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9" h="50">
                    <a:moveTo>
                      <a:pt x="30" y="0"/>
                    </a:moveTo>
                    <a:cubicBezTo>
                      <a:pt x="29" y="0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5" y="5"/>
                      <a:pt x="22" y="10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20"/>
                      <a:pt x="19" y="25"/>
                      <a:pt x="14" y="28"/>
                    </a:cubicBezTo>
                    <a:cubicBezTo>
                      <a:pt x="14" y="29"/>
                      <a:pt x="12" y="29"/>
                      <a:pt x="13" y="31"/>
                    </a:cubicBezTo>
                    <a:cubicBezTo>
                      <a:pt x="14" y="32"/>
                      <a:pt x="17" y="32"/>
                      <a:pt x="15" y="34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3" y="35"/>
                      <a:pt x="12" y="34"/>
                      <a:pt x="12" y="34"/>
                    </a:cubicBezTo>
                    <a:cubicBezTo>
                      <a:pt x="11" y="34"/>
                      <a:pt x="11" y="34"/>
                      <a:pt x="10" y="34"/>
                    </a:cubicBezTo>
                    <a:cubicBezTo>
                      <a:pt x="9" y="34"/>
                      <a:pt x="8" y="36"/>
                      <a:pt x="6" y="37"/>
                    </a:cubicBezTo>
                    <a:cubicBezTo>
                      <a:pt x="5" y="41"/>
                      <a:pt x="0" y="45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7" y="40"/>
                      <a:pt x="15" y="35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6" y="26"/>
                      <a:pt x="28" y="21"/>
                      <a:pt x="30" y="16"/>
                    </a:cubicBezTo>
                    <a:cubicBezTo>
                      <a:pt x="31" y="13"/>
                      <a:pt x="32" y="11"/>
                      <a:pt x="35" y="11"/>
                    </a:cubicBezTo>
                    <a:cubicBezTo>
                      <a:pt x="36" y="11"/>
                      <a:pt x="37" y="12"/>
                      <a:pt x="39" y="12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3"/>
                      <a:pt x="38" y="12"/>
                      <a:pt x="39" y="12"/>
                    </a:cubicBezTo>
                    <a:cubicBezTo>
                      <a:pt x="39" y="11"/>
                      <a:pt x="39" y="10"/>
                      <a:pt x="39" y="9"/>
                    </a:cubicBezTo>
                    <a:cubicBezTo>
                      <a:pt x="39" y="6"/>
                      <a:pt x="30" y="10"/>
                      <a:pt x="35" y="3"/>
                    </a:cubicBezTo>
                    <a:cubicBezTo>
                      <a:pt x="36" y="1"/>
                      <a:pt x="33" y="0"/>
                      <a:pt x="30" y="0"/>
                    </a:cubicBezTo>
                  </a:path>
                </a:pathLst>
              </a:custGeom>
              <a:solidFill>
                <a:srgbClr val="B59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1" name="Freeform 8423"/>
              <p:cNvSpPr/>
              <p:nvPr/>
            </p:nvSpPr>
            <p:spPr bwMode="auto">
              <a:xfrm>
                <a:off x="7691439" y="1217613"/>
                <a:ext cx="112713" cy="128588"/>
              </a:xfrm>
              <a:custGeom>
                <a:avLst/>
                <a:gdLst>
                  <a:gd name="T0" fmla="*/ 41 w 41"/>
                  <a:gd name="T1" fmla="*/ 0 h 47"/>
                  <a:gd name="T2" fmla="*/ 35 w 41"/>
                  <a:gd name="T3" fmla="*/ 9 h 47"/>
                  <a:gd name="T4" fmla="*/ 29 w 41"/>
                  <a:gd name="T5" fmla="*/ 14 h 47"/>
                  <a:gd name="T6" fmla="*/ 25 w 41"/>
                  <a:gd name="T7" fmla="*/ 12 h 47"/>
                  <a:gd name="T8" fmla="*/ 25 w 41"/>
                  <a:gd name="T9" fmla="*/ 12 h 47"/>
                  <a:gd name="T10" fmla="*/ 13 w 41"/>
                  <a:gd name="T11" fmla="*/ 23 h 47"/>
                  <a:gd name="T12" fmla="*/ 12 w 41"/>
                  <a:gd name="T13" fmla="*/ 16 h 47"/>
                  <a:gd name="T14" fmla="*/ 12 w 41"/>
                  <a:gd name="T15" fmla="*/ 16 h 47"/>
                  <a:gd name="T16" fmla="*/ 11 w 41"/>
                  <a:gd name="T17" fmla="*/ 27 h 47"/>
                  <a:gd name="T18" fmla="*/ 11 w 41"/>
                  <a:gd name="T19" fmla="*/ 27 h 47"/>
                  <a:gd name="T20" fmla="*/ 11 w 41"/>
                  <a:gd name="T21" fmla="*/ 27 h 47"/>
                  <a:gd name="T22" fmla="*/ 14 w 41"/>
                  <a:gd name="T23" fmla="*/ 26 h 47"/>
                  <a:gd name="T24" fmla="*/ 14 w 41"/>
                  <a:gd name="T25" fmla="*/ 28 h 47"/>
                  <a:gd name="T26" fmla="*/ 4 w 41"/>
                  <a:gd name="T27" fmla="*/ 47 h 47"/>
                  <a:gd name="T28" fmla="*/ 5 w 41"/>
                  <a:gd name="T29" fmla="*/ 47 h 47"/>
                  <a:gd name="T30" fmla="*/ 8 w 41"/>
                  <a:gd name="T31" fmla="*/ 46 h 47"/>
                  <a:gd name="T32" fmla="*/ 18 w 41"/>
                  <a:gd name="T33" fmla="*/ 34 h 47"/>
                  <a:gd name="T34" fmla="*/ 23 w 41"/>
                  <a:gd name="T35" fmla="*/ 31 h 47"/>
                  <a:gd name="T36" fmla="*/ 25 w 41"/>
                  <a:gd name="T37" fmla="*/ 31 h 47"/>
                  <a:gd name="T38" fmla="*/ 27 w 41"/>
                  <a:gd name="T39" fmla="*/ 31 h 47"/>
                  <a:gd name="T40" fmla="*/ 27 w 41"/>
                  <a:gd name="T41" fmla="*/ 31 h 47"/>
                  <a:gd name="T42" fmla="*/ 27 w 41"/>
                  <a:gd name="T43" fmla="*/ 31 h 47"/>
                  <a:gd name="T44" fmla="*/ 27 w 41"/>
                  <a:gd name="T45" fmla="*/ 23 h 47"/>
                  <a:gd name="T46" fmla="*/ 38 w 41"/>
                  <a:gd name="T47" fmla="*/ 10 h 47"/>
                  <a:gd name="T48" fmla="*/ 38 w 41"/>
                  <a:gd name="T49" fmla="*/ 10 h 47"/>
                  <a:gd name="T50" fmla="*/ 38 w 41"/>
                  <a:gd name="T51" fmla="*/ 10 h 47"/>
                  <a:gd name="T52" fmla="*/ 41 w 41"/>
                  <a:gd name="T53" fmla="*/ 0 h 47"/>
                  <a:gd name="T54" fmla="*/ 41 w 41"/>
                  <a:gd name="T5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1" h="47">
                    <a:moveTo>
                      <a:pt x="41" y="0"/>
                    </a:moveTo>
                    <a:cubicBezTo>
                      <a:pt x="37" y="2"/>
                      <a:pt x="37" y="6"/>
                      <a:pt x="35" y="9"/>
                    </a:cubicBezTo>
                    <a:cubicBezTo>
                      <a:pt x="34" y="12"/>
                      <a:pt x="32" y="14"/>
                      <a:pt x="29" y="14"/>
                    </a:cubicBezTo>
                    <a:cubicBezTo>
                      <a:pt x="28" y="14"/>
                      <a:pt x="26" y="13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0" y="14"/>
                      <a:pt x="16" y="16"/>
                      <a:pt x="13" y="23"/>
                    </a:cubicBezTo>
                    <a:cubicBezTo>
                      <a:pt x="12" y="19"/>
                      <a:pt x="12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9" y="19"/>
                      <a:pt x="0" y="22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7"/>
                      <a:pt x="13" y="26"/>
                      <a:pt x="14" y="26"/>
                    </a:cubicBezTo>
                    <a:cubicBezTo>
                      <a:pt x="15" y="26"/>
                      <a:pt x="16" y="26"/>
                      <a:pt x="14" y="28"/>
                    </a:cubicBezTo>
                    <a:cubicBezTo>
                      <a:pt x="10" y="34"/>
                      <a:pt x="9" y="42"/>
                      <a:pt x="4" y="47"/>
                    </a:cubicBezTo>
                    <a:cubicBezTo>
                      <a:pt x="4" y="47"/>
                      <a:pt x="4" y="47"/>
                      <a:pt x="5" y="47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11" y="42"/>
                      <a:pt x="15" y="38"/>
                      <a:pt x="18" y="34"/>
                    </a:cubicBezTo>
                    <a:cubicBezTo>
                      <a:pt x="19" y="32"/>
                      <a:pt x="21" y="31"/>
                      <a:pt x="23" y="31"/>
                    </a:cubicBezTo>
                    <a:cubicBezTo>
                      <a:pt x="24" y="31"/>
                      <a:pt x="24" y="31"/>
                      <a:pt x="25" y="31"/>
                    </a:cubicBezTo>
                    <a:cubicBezTo>
                      <a:pt x="26" y="31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5" y="28"/>
                      <a:pt x="24" y="26"/>
                      <a:pt x="27" y="23"/>
                    </a:cubicBezTo>
                    <a:cubicBezTo>
                      <a:pt x="31" y="19"/>
                      <a:pt x="34" y="14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7"/>
                      <a:pt x="40" y="3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A091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2" name="Freeform 8424"/>
              <p:cNvSpPr/>
              <p:nvPr/>
            </p:nvSpPr>
            <p:spPr bwMode="auto">
              <a:xfrm>
                <a:off x="7964489" y="752475"/>
                <a:ext cx="74613" cy="180975"/>
              </a:xfrm>
              <a:custGeom>
                <a:avLst/>
                <a:gdLst>
                  <a:gd name="T0" fmla="*/ 23 w 27"/>
                  <a:gd name="T1" fmla="*/ 0 h 66"/>
                  <a:gd name="T2" fmla="*/ 2 w 27"/>
                  <a:gd name="T3" fmla="*/ 55 h 66"/>
                  <a:gd name="T4" fmla="*/ 0 w 27"/>
                  <a:gd name="T5" fmla="*/ 63 h 66"/>
                  <a:gd name="T6" fmla="*/ 0 w 27"/>
                  <a:gd name="T7" fmla="*/ 63 h 66"/>
                  <a:gd name="T8" fmla="*/ 0 w 27"/>
                  <a:gd name="T9" fmla="*/ 63 h 66"/>
                  <a:gd name="T10" fmla="*/ 3 w 27"/>
                  <a:gd name="T11" fmla="*/ 66 h 66"/>
                  <a:gd name="T12" fmla="*/ 3 w 27"/>
                  <a:gd name="T13" fmla="*/ 66 h 66"/>
                  <a:gd name="T14" fmla="*/ 21 w 27"/>
                  <a:gd name="T15" fmla="*/ 27 h 66"/>
                  <a:gd name="T16" fmla="*/ 24 w 27"/>
                  <a:gd name="T17" fmla="*/ 19 h 66"/>
                  <a:gd name="T18" fmla="*/ 24 w 27"/>
                  <a:gd name="T19" fmla="*/ 19 h 66"/>
                  <a:gd name="T20" fmla="*/ 24 w 27"/>
                  <a:gd name="T21" fmla="*/ 19 h 66"/>
                  <a:gd name="T22" fmla="*/ 27 w 27"/>
                  <a:gd name="T23" fmla="*/ 8 h 66"/>
                  <a:gd name="T24" fmla="*/ 23 w 27"/>
                  <a:gd name="T25" fmla="*/ 0 h 66"/>
                  <a:gd name="T26" fmla="*/ 23 w 27"/>
                  <a:gd name="T27" fmla="*/ 0 h 66"/>
                  <a:gd name="T28" fmla="*/ 23 w 27"/>
                  <a:gd name="T29" fmla="*/ 0 h 66"/>
                  <a:gd name="T30" fmla="*/ 23 w 27"/>
                  <a:gd name="T31" fmla="*/ 0 h 66"/>
                  <a:gd name="T32" fmla="*/ 23 w 27"/>
                  <a:gd name="T33" fmla="*/ 0 h 66"/>
                  <a:gd name="T34" fmla="*/ 23 w 27"/>
                  <a:gd name="T35" fmla="*/ 0 h 66"/>
                  <a:gd name="T36" fmla="*/ 23 w 27"/>
                  <a:gd name="T3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66">
                    <a:moveTo>
                      <a:pt x="23" y="0"/>
                    </a:moveTo>
                    <a:cubicBezTo>
                      <a:pt x="18" y="19"/>
                      <a:pt x="11" y="38"/>
                      <a:pt x="2" y="55"/>
                    </a:cubicBezTo>
                    <a:cubicBezTo>
                      <a:pt x="2" y="58"/>
                      <a:pt x="1" y="61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63"/>
                      <a:pt x="2" y="65"/>
                      <a:pt x="3" y="66"/>
                    </a:cubicBezTo>
                    <a:cubicBezTo>
                      <a:pt x="3" y="66"/>
                      <a:pt x="3" y="66"/>
                      <a:pt x="3" y="66"/>
                    </a:cubicBezTo>
                    <a:cubicBezTo>
                      <a:pt x="10" y="54"/>
                      <a:pt x="16" y="41"/>
                      <a:pt x="21" y="27"/>
                    </a:cubicBezTo>
                    <a:cubicBezTo>
                      <a:pt x="22" y="25"/>
                      <a:pt x="22" y="22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5" y="15"/>
                      <a:pt x="26" y="12"/>
                      <a:pt x="27" y="8"/>
                    </a:cubicBezTo>
                    <a:cubicBezTo>
                      <a:pt x="23" y="6"/>
                      <a:pt x="26" y="2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8D6B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3" name="Freeform 8425"/>
              <p:cNvSpPr/>
              <p:nvPr/>
            </p:nvSpPr>
            <p:spPr bwMode="auto">
              <a:xfrm>
                <a:off x="7737476" y="1055688"/>
                <a:ext cx="30163" cy="193675"/>
              </a:xfrm>
              <a:custGeom>
                <a:avLst/>
                <a:gdLst>
                  <a:gd name="T0" fmla="*/ 7 w 11"/>
                  <a:gd name="T1" fmla="*/ 0 h 71"/>
                  <a:gd name="T2" fmla="*/ 6 w 11"/>
                  <a:gd name="T3" fmla="*/ 4 h 71"/>
                  <a:gd name="T4" fmla="*/ 2 w 11"/>
                  <a:gd name="T5" fmla="*/ 32 h 71"/>
                  <a:gd name="T6" fmla="*/ 2 w 11"/>
                  <a:gd name="T7" fmla="*/ 32 h 71"/>
                  <a:gd name="T8" fmla="*/ 1 w 11"/>
                  <a:gd name="T9" fmla="*/ 40 h 71"/>
                  <a:gd name="T10" fmla="*/ 1 w 11"/>
                  <a:gd name="T11" fmla="*/ 40 h 71"/>
                  <a:gd name="T12" fmla="*/ 0 w 11"/>
                  <a:gd name="T13" fmla="*/ 71 h 71"/>
                  <a:gd name="T14" fmla="*/ 6 w 11"/>
                  <a:gd name="T15" fmla="*/ 69 h 71"/>
                  <a:gd name="T16" fmla="*/ 8 w 11"/>
                  <a:gd name="T17" fmla="*/ 69 h 71"/>
                  <a:gd name="T18" fmla="*/ 8 w 11"/>
                  <a:gd name="T19" fmla="*/ 69 h 71"/>
                  <a:gd name="T20" fmla="*/ 8 w 11"/>
                  <a:gd name="T21" fmla="*/ 69 h 71"/>
                  <a:gd name="T22" fmla="*/ 10 w 11"/>
                  <a:gd name="T23" fmla="*/ 67 h 71"/>
                  <a:gd name="T24" fmla="*/ 10 w 11"/>
                  <a:gd name="T25" fmla="*/ 67 h 71"/>
                  <a:gd name="T26" fmla="*/ 8 w 11"/>
                  <a:gd name="T27" fmla="*/ 56 h 71"/>
                  <a:gd name="T28" fmla="*/ 8 w 11"/>
                  <a:gd name="T29" fmla="*/ 56 h 71"/>
                  <a:gd name="T30" fmla="*/ 7 w 11"/>
                  <a:gd name="T31" fmla="*/ 0 h 71"/>
                  <a:gd name="T32" fmla="*/ 7 w 11"/>
                  <a:gd name="T3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71">
                    <a:moveTo>
                      <a:pt x="7" y="0"/>
                    </a:moveTo>
                    <a:cubicBezTo>
                      <a:pt x="6" y="1"/>
                      <a:pt x="6" y="2"/>
                      <a:pt x="6" y="4"/>
                    </a:cubicBezTo>
                    <a:cubicBezTo>
                      <a:pt x="4" y="13"/>
                      <a:pt x="6" y="23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0" y="35"/>
                      <a:pt x="0" y="37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3" y="50"/>
                      <a:pt x="3" y="60"/>
                      <a:pt x="0" y="71"/>
                    </a:cubicBezTo>
                    <a:cubicBezTo>
                      <a:pt x="2" y="70"/>
                      <a:pt x="4" y="69"/>
                      <a:pt x="6" y="69"/>
                    </a:cubicBezTo>
                    <a:cubicBezTo>
                      <a:pt x="7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9" y="68"/>
                      <a:pt x="9" y="68"/>
                      <a:pt x="10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4" y="64"/>
                      <a:pt x="7" y="60"/>
                      <a:pt x="8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11" y="37"/>
                      <a:pt x="11" y="19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E7D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4" name="Freeform 8426"/>
              <p:cNvSpPr/>
              <p:nvPr/>
            </p:nvSpPr>
            <p:spPr bwMode="auto">
              <a:xfrm>
                <a:off x="7847014" y="922338"/>
                <a:ext cx="150813" cy="257175"/>
              </a:xfrm>
              <a:custGeom>
                <a:avLst/>
                <a:gdLst>
                  <a:gd name="T0" fmla="*/ 55 w 55"/>
                  <a:gd name="T1" fmla="*/ 0 h 94"/>
                  <a:gd name="T2" fmla="*/ 55 w 55"/>
                  <a:gd name="T3" fmla="*/ 0 h 94"/>
                  <a:gd name="T4" fmla="*/ 48 w 55"/>
                  <a:gd name="T5" fmla="*/ 8 h 94"/>
                  <a:gd name="T6" fmla="*/ 41 w 55"/>
                  <a:gd name="T7" fmla="*/ 22 h 94"/>
                  <a:gd name="T8" fmla="*/ 41 w 55"/>
                  <a:gd name="T9" fmla="*/ 22 h 94"/>
                  <a:gd name="T10" fmla="*/ 41 w 55"/>
                  <a:gd name="T11" fmla="*/ 22 h 94"/>
                  <a:gd name="T12" fmla="*/ 31 w 55"/>
                  <a:gd name="T13" fmla="*/ 46 h 94"/>
                  <a:gd name="T14" fmla="*/ 23 w 55"/>
                  <a:gd name="T15" fmla="*/ 56 h 94"/>
                  <a:gd name="T16" fmla="*/ 23 w 55"/>
                  <a:gd name="T17" fmla="*/ 56 h 94"/>
                  <a:gd name="T18" fmla="*/ 14 w 55"/>
                  <a:gd name="T19" fmla="*/ 74 h 94"/>
                  <a:gd name="T20" fmla="*/ 14 w 55"/>
                  <a:gd name="T21" fmla="*/ 74 h 94"/>
                  <a:gd name="T22" fmla="*/ 11 w 55"/>
                  <a:gd name="T23" fmla="*/ 79 h 94"/>
                  <a:gd name="T24" fmla="*/ 11 w 55"/>
                  <a:gd name="T25" fmla="*/ 79 h 94"/>
                  <a:gd name="T26" fmla="*/ 0 w 55"/>
                  <a:gd name="T27" fmla="*/ 92 h 94"/>
                  <a:gd name="T28" fmla="*/ 1 w 55"/>
                  <a:gd name="T29" fmla="*/ 94 h 94"/>
                  <a:gd name="T30" fmla="*/ 1 w 55"/>
                  <a:gd name="T31" fmla="*/ 94 h 94"/>
                  <a:gd name="T32" fmla="*/ 1 w 55"/>
                  <a:gd name="T33" fmla="*/ 94 h 94"/>
                  <a:gd name="T34" fmla="*/ 8 w 55"/>
                  <a:gd name="T35" fmla="*/ 89 h 94"/>
                  <a:gd name="T36" fmla="*/ 8 w 55"/>
                  <a:gd name="T37" fmla="*/ 89 h 94"/>
                  <a:gd name="T38" fmla="*/ 8 w 55"/>
                  <a:gd name="T39" fmla="*/ 89 h 94"/>
                  <a:gd name="T40" fmla="*/ 15 w 55"/>
                  <a:gd name="T41" fmla="*/ 78 h 94"/>
                  <a:gd name="T42" fmla="*/ 42 w 55"/>
                  <a:gd name="T43" fmla="*/ 32 h 94"/>
                  <a:gd name="T44" fmla="*/ 42 w 55"/>
                  <a:gd name="T45" fmla="*/ 32 h 94"/>
                  <a:gd name="T46" fmla="*/ 42 w 55"/>
                  <a:gd name="T47" fmla="*/ 32 h 94"/>
                  <a:gd name="T48" fmla="*/ 46 w 55"/>
                  <a:gd name="T49" fmla="*/ 25 h 94"/>
                  <a:gd name="T50" fmla="*/ 46 w 55"/>
                  <a:gd name="T51" fmla="*/ 25 h 94"/>
                  <a:gd name="T52" fmla="*/ 46 w 55"/>
                  <a:gd name="T53" fmla="*/ 25 h 94"/>
                  <a:gd name="T54" fmla="*/ 55 w 55"/>
                  <a:gd name="T5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" h="94"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2" y="2"/>
                      <a:pt x="53" y="8"/>
                      <a:pt x="48" y="8"/>
                    </a:cubicBezTo>
                    <a:cubicBezTo>
                      <a:pt x="44" y="12"/>
                      <a:pt x="48" y="20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37" y="30"/>
                      <a:pt x="34" y="38"/>
                      <a:pt x="31" y="46"/>
                    </a:cubicBezTo>
                    <a:cubicBezTo>
                      <a:pt x="29" y="50"/>
                      <a:pt x="27" y="54"/>
                      <a:pt x="23" y="56"/>
                    </a:cubicBezTo>
                    <a:cubicBezTo>
                      <a:pt x="23" y="56"/>
                      <a:pt x="23" y="56"/>
                      <a:pt x="23" y="56"/>
                    </a:cubicBezTo>
                    <a:cubicBezTo>
                      <a:pt x="23" y="63"/>
                      <a:pt x="16" y="68"/>
                      <a:pt x="14" y="74"/>
                    </a:cubicBezTo>
                    <a:cubicBezTo>
                      <a:pt x="14" y="74"/>
                      <a:pt x="14" y="74"/>
                      <a:pt x="14" y="74"/>
                    </a:cubicBezTo>
                    <a:cubicBezTo>
                      <a:pt x="14" y="76"/>
                      <a:pt x="13" y="78"/>
                      <a:pt x="11" y="79"/>
                    </a:cubicBezTo>
                    <a:cubicBezTo>
                      <a:pt x="11" y="79"/>
                      <a:pt x="11" y="79"/>
                      <a:pt x="11" y="79"/>
                    </a:cubicBezTo>
                    <a:cubicBezTo>
                      <a:pt x="8" y="84"/>
                      <a:pt x="5" y="89"/>
                      <a:pt x="0" y="92"/>
                    </a:cubicBezTo>
                    <a:cubicBezTo>
                      <a:pt x="1" y="93"/>
                      <a:pt x="1" y="93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3" y="92"/>
                      <a:pt x="6" y="91"/>
                      <a:pt x="8" y="89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8" y="89"/>
                      <a:pt x="8" y="89"/>
                      <a:pt x="8" y="89"/>
                    </a:cubicBezTo>
                    <a:cubicBezTo>
                      <a:pt x="11" y="85"/>
                      <a:pt x="12" y="81"/>
                      <a:pt x="15" y="78"/>
                    </a:cubicBezTo>
                    <a:cubicBezTo>
                      <a:pt x="26" y="64"/>
                      <a:pt x="34" y="48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29"/>
                      <a:pt x="43" y="27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50" y="17"/>
                      <a:pt x="53" y="9"/>
                      <a:pt x="55" y="0"/>
                    </a:cubicBezTo>
                  </a:path>
                </a:pathLst>
              </a:custGeom>
              <a:solidFill>
                <a:srgbClr val="CBB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5" name="Freeform 8427"/>
              <p:cNvSpPr>
                <a:spLocks noEditPoints="1"/>
              </p:cNvSpPr>
              <p:nvPr/>
            </p:nvSpPr>
            <p:spPr bwMode="auto">
              <a:xfrm>
                <a:off x="6205539" y="2711450"/>
                <a:ext cx="207963" cy="90488"/>
              </a:xfrm>
              <a:custGeom>
                <a:avLst/>
                <a:gdLst>
                  <a:gd name="T0" fmla="*/ 33 w 76"/>
                  <a:gd name="T1" fmla="*/ 20 h 33"/>
                  <a:gd name="T2" fmla="*/ 34 w 76"/>
                  <a:gd name="T3" fmla="*/ 20 h 33"/>
                  <a:gd name="T4" fmla="*/ 35 w 76"/>
                  <a:gd name="T5" fmla="*/ 20 h 33"/>
                  <a:gd name="T6" fmla="*/ 33 w 76"/>
                  <a:gd name="T7" fmla="*/ 20 h 33"/>
                  <a:gd name="T8" fmla="*/ 73 w 76"/>
                  <a:gd name="T9" fmla="*/ 0 h 33"/>
                  <a:gd name="T10" fmla="*/ 65 w 76"/>
                  <a:gd name="T11" fmla="*/ 5 h 33"/>
                  <a:gd name="T12" fmla="*/ 65 w 76"/>
                  <a:gd name="T13" fmla="*/ 5 h 33"/>
                  <a:gd name="T14" fmla="*/ 54 w 76"/>
                  <a:gd name="T15" fmla="*/ 9 h 33"/>
                  <a:gd name="T16" fmla="*/ 48 w 76"/>
                  <a:gd name="T17" fmla="*/ 5 h 33"/>
                  <a:gd name="T18" fmla="*/ 47 w 76"/>
                  <a:gd name="T19" fmla="*/ 4 h 33"/>
                  <a:gd name="T20" fmla="*/ 44 w 76"/>
                  <a:gd name="T21" fmla="*/ 6 h 33"/>
                  <a:gd name="T22" fmla="*/ 44 w 76"/>
                  <a:gd name="T23" fmla="*/ 9 h 33"/>
                  <a:gd name="T24" fmla="*/ 45 w 76"/>
                  <a:gd name="T25" fmla="*/ 8 h 33"/>
                  <a:gd name="T26" fmla="*/ 46 w 76"/>
                  <a:gd name="T27" fmla="*/ 8 h 33"/>
                  <a:gd name="T28" fmla="*/ 47 w 76"/>
                  <a:gd name="T29" fmla="*/ 8 h 33"/>
                  <a:gd name="T30" fmla="*/ 48 w 76"/>
                  <a:gd name="T31" fmla="*/ 10 h 33"/>
                  <a:gd name="T32" fmla="*/ 47 w 76"/>
                  <a:gd name="T33" fmla="*/ 12 h 33"/>
                  <a:gd name="T34" fmla="*/ 28 w 76"/>
                  <a:gd name="T35" fmla="*/ 17 h 33"/>
                  <a:gd name="T36" fmla="*/ 25 w 76"/>
                  <a:gd name="T37" fmla="*/ 16 h 33"/>
                  <a:gd name="T38" fmla="*/ 20 w 76"/>
                  <a:gd name="T39" fmla="*/ 16 h 33"/>
                  <a:gd name="T40" fmla="*/ 13 w 76"/>
                  <a:gd name="T41" fmla="*/ 22 h 33"/>
                  <a:gd name="T42" fmla="*/ 9 w 76"/>
                  <a:gd name="T43" fmla="*/ 24 h 33"/>
                  <a:gd name="T44" fmla="*/ 6 w 76"/>
                  <a:gd name="T45" fmla="*/ 24 h 33"/>
                  <a:gd name="T46" fmla="*/ 6 w 76"/>
                  <a:gd name="T47" fmla="*/ 24 h 33"/>
                  <a:gd name="T48" fmla="*/ 6 w 76"/>
                  <a:gd name="T49" fmla="*/ 24 h 33"/>
                  <a:gd name="T50" fmla="*/ 5 w 76"/>
                  <a:gd name="T51" fmla="*/ 27 h 33"/>
                  <a:gd name="T52" fmla="*/ 3 w 76"/>
                  <a:gd name="T53" fmla="*/ 26 h 33"/>
                  <a:gd name="T54" fmla="*/ 2 w 76"/>
                  <a:gd name="T55" fmla="*/ 26 h 33"/>
                  <a:gd name="T56" fmla="*/ 1 w 76"/>
                  <a:gd name="T57" fmla="*/ 26 h 33"/>
                  <a:gd name="T58" fmla="*/ 1 w 76"/>
                  <a:gd name="T59" fmla="*/ 26 h 33"/>
                  <a:gd name="T60" fmla="*/ 0 w 76"/>
                  <a:gd name="T61" fmla="*/ 28 h 33"/>
                  <a:gd name="T62" fmla="*/ 0 w 76"/>
                  <a:gd name="T63" fmla="*/ 28 h 33"/>
                  <a:gd name="T64" fmla="*/ 6 w 76"/>
                  <a:gd name="T65" fmla="*/ 33 h 33"/>
                  <a:gd name="T66" fmla="*/ 14 w 76"/>
                  <a:gd name="T67" fmla="*/ 28 h 33"/>
                  <a:gd name="T68" fmla="*/ 16 w 76"/>
                  <a:gd name="T69" fmla="*/ 27 h 33"/>
                  <a:gd name="T70" fmla="*/ 16 w 76"/>
                  <a:gd name="T71" fmla="*/ 27 h 33"/>
                  <a:gd name="T72" fmla="*/ 16 w 76"/>
                  <a:gd name="T73" fmla="*/ 27 h 33"/>
                  <a:gd name="T74" fmla="*/ 33 w 76"/>
                  <a:gd name="T75" fmla="*/ 20 h 33"/>
                  <a:gd name="T76" fmla="*/ 33 w 76"/>
                  <a:gd name="T77" fmla="*/ 20 h 33"/>
                  <a:gd name="T78" fmla="*/ 33 w 76"/>
                  <a:gd name="T79" fmla="*/ 20 h 33"/>
                  <a:gd name="T80" fmla="*/ 76 w 76"/>
                  <a:gd name="T81" fmla="*/ 2 h 33"/>
                  <a:gd name="T82" fmla="*/ 75 w 76"/>
                  <a:gd name="T83" fmla="*/ 1 h 33"/>
                  <a:gd name="T84" fmla="*/ 73 w 76"/>
                  <a:gd name="T8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6" h="33">
                    <a:moveTo>
                      <a:pt x="33" y="20"/>
                    </a:moveTo>
                    <a:cubicBezTo>
                      <a:pt x="33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5" y="20"/>
                    </a:cubicBezTo>
                    <a:cubicBezTo>
                      <a:pt x="34" y="20"/>
                      <a:pt x="34" y="20"/>
                      <a:pt x="33" y="20"/>
                    </a:cubicBezTo>
                    <a:moveTo>
                      <a:pt x="73" y="0"/>
                    </a:moveTo>
                    <a:cubicBezTo>
                      <a:pt x="69" y="0"/>
                      <a:pt x="68" y="4"/>
                      <a:pt x="65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1" y="6"/>
                      <a:pt x="58" y="9"/>
                      <a:pt x="54" y="9"/>
                    </a:cubicBezTo>
                    <a:cubicBezTo>
                      <a:pt x="52" y="9"/>
                      <a:pt x="50" y="8"/>
                      <a:pt x="48" y="5"/>
                    </a:cubicBezTo>
                    <a:cubicBezTo>
                      <a:pt x="48" y="4"/>
                      <a:pt x="47" y="4"/>
                      <a:pt x="47" y="4"/>
                    </a:cubicBezTo>
                    <a:cubicBezTo>
                      <a:pt x="46" y="4"/>
                      <a:pt x="45" y="5"/>
                      <a:pt x="44" y="6"/>
                    </a:cubicBezTo>
                    <a:cubicBezTo>
                      <a:pt x="43" y="8"/>
                      <a:pt x="43" y="9"/>
                      <a:pt x="44" y="9"/>
                    </a:cubicBezTo>
                    <a:cubicBezTo>
                      <a:pt x="44" y="9"/>
                      <a:pt x="45" y="9"/>
                      <a:pt x="45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8"/>
                      <a:pt x="47" y="8"/>
                      <a:pt x="47" y="8"/>
                    </a:cubicBezTo>
                    <a:cubicBezTo>
                      <a:pt x="47" y="8"/>
                      <a:pt x="48" y="9"/>
                      <a:pt x="48" y="10"/>
                    </a:cubicBezTo>
                    <a:cubicBezTo>
                      <a:pt x="48" y="11"/>
                      <a:pt x="48" y="12"/>
                      <a:pt x="47" y="12"/>
                    </a:cubicBezTo>
                    <a:cubicBezTo>
                      <a:pt x="40" y="13"/>
                      <a:pt x="34" y="17"/>
                      <a:pt x="28" y="17"/>
                    </a:cubicBezTo>
                    <a:cubicBezTo>
                      <a:pt x="27" y="17"/>
                      <a:pt x="26" y="16"/>
                      <a:pt x="25" y="16"/>
                    </a:cubicBezTo>
                    <a:cubicBezTo>
                      <a:pt x="23" y="16"/>
                      <a:pt x="22" y="16"/>
                      <a:pt x="20" y="16"/>
                    </a:cubicBezTo>
                    <a:cubicBezTo>
                      <a:pt x="17" y="16"/>
                      <a:pt x="14" y="17"/>
                      <a:pt x="13" y="22"/>
                    </a:cubicBezTo>
                    <a:cubicBezTo>
                      <a:pt x="12" y="24"/>
                      <a:pt x="11" y="24"/>
                      <a:pt x="9" y="24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6"/>
                      <a:pt x="6" y="27"/>
                      <a:pt x="5" y="27"/>
                    </a:cubicBezTo>
                    <a:cubicBezTo>
                      <a:pt x="4" y="27"/>
                      <a:pt x="4" y="26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7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32"/>
                      <a:pt x="4" y="33"/>
                      <a:pt x="6" y="33"/>
                    </a:cubicBezTo>
                    <a:cubicBezTo>
                      <a:pt x="9" y="33"/>
                      <a:pt x="12" y="31"/>
                      <a:pt x="14" y="28"/>
                    </a:cubicBezTo>
                    <a:cubicBezTo>
                      <a:pt x="15" y="28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22" y="26"/>
                      <a:pt x="26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47" y="14"/>
                      <a:pt x="62" y="8"/>
                      <a:pt x="76" y="2"/>
                    </a:cubicBezTo>
                    <a:cubicBezTo>
                      <a:pt x="76" y="2"/>
                      <a:pt x="75" y="1"/>
                      <a:pt x="75" y="1"/>
                    </a:cubicBezTo>
                    <a:cubicBezTo>
                      <a:pt x="74" y="0"/>
                      <a:pt x="73" y="0"/>
                      <a:pt x="73" y="0"/>
                    </a:cubicBezTo>
                  </a:path>
                </a:pathLst>
              </a:custGeom>
              <a:solidFill>
                <a:srgbClr val="AB8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6" name="Freeform 8428"/>
              <p:cNvSpPr/>
              <p:nvPr/>
            </p:nvSpPr>
            <p:spPr bwMode="auto">
              <a:xfrm>
                <a:off x="7267576" y="711200"/>
                <a:ext cx="41275" cy="142875"/>
              </a:xfrm>
              <a:custGeom>
                <a:avLst/>
                <a:gdLst>
                  <a:gd name="T0" fmla="*/ 7 w 15"/>
                  <a:gd name="T1" fmla="*/ 0 h 52"/>
                  <a:gd name="T2" fmla="*/ 6 w 15"/>
                  <a:gd name="T3" fmla="*/ 1 h 52"/>
                  <a:gd name="T4" fmla="*/ 2 w 15"/>
                  <a:gd name="T5" fmla="*/ 7 h 52"/>
                  <a:gd name="T6" fmla="*/ 1 w 15"/>
                  <a:gd name="T7" fmla="*/ 26 h 52"/>
                  <a:gd name="T8" fmla="*/ 1 w 15"/>
                  <a:gd name="T9" fmla="*/ 26 h 52"/>
                  <a:gd name="T10" fmla="*/ 1 w 15"/>
                  <a:gd name="T11" fmla="*/ 26 h 52"/>
                  <a:gd name="T12" fmla="*/ 10 w 15"/>
                  <a:gd name="T13" fmla="*/ 46 h 52"/>
                  <a:gd name="T14" fmla="*/ 10 w 15"/>
                  <a:gd name="T15" fmla="*/ 46 h 52"/>
                  <a:gd name="T16" fmla="*/ 10 w 15"/>
                  <a:gd name="T17" fmla="*/ 46 h 52"/>
                  <a:gd name="T18" fmla="*/ 12 w 15"/>
                  <a:gd name="T19" fmla="*/ 52 h 52"/>
                  <a:gd name="T20" fmla="*/ 12 w 15"/>
                  <a:gd name="T21" fmla="*/ 52 h 52"/>
                  <a:gd name="T22" fmla="*/ 12 w 15"/>
                  <a:gd name="T23" fmla="*/ 52 h 52"/>
                  <a:gd name="T24" fmla="*/ 15 w 15"/>
                  <a:gd name="T25" fmla="*/ 46 h 52"/>
                  <a:gd name="T26" fmla="*/ 15 w 15"/>
                  <a:gd name="T27" fmla="*/ 46 h 52"/>
                  <a:gd name="T28" fmla="*/ 15 w 15"/>
                  <a:gd name="T29" fmla="*/ 46 h 52"/>
                  <a:gd name="T30" fmla="*/ 14 w 15"/>
                  <a:gd name="T31" fmla="*/ 25 h 52"/>
                  <a:gd name="T32" fmla="*/ 14 w 15"/>
                  <a:gd name="T33" fmla="*/ 25 h 52"/>
                  <a:gd name="T34" fmla="*/ 7 w 15"/>
                  <a:gd name="T35" fmla="*/ 13 h 52"/>
                  <a:gd name="T36" fmla="*/ 8 w 15"/>
                  <a:gd name="T37" fmla="*/ 8 h 52"/>
                  <a:gd name="T38" fmla="*/ 8 w 15"/>
                  <a:gd name="T39" fmla="*/ 8 h 52"/>
                  <a:gd name="T40" fmla="*/ 12 w 15"/>
                  <a:gd name="T41" fmla="*/ 9 h 52"/>
                  <a:gd name="T42" fmla="*/ 13 w 15"/>
                  <a:gd name="T43" fmla="*/ 9 h 52"/>
                  <a:gd name="T44" fmla="*/ 13 w 15"/>
                  <a:gd name="T45" fmla="*/ 9 h 52"/>
                  <a:gd name="T46" fmla="*/ 11 w 15"/>
                  <a:gd name="T47" fmla="*/ 6 h 52"/>
                  <a:gd name="T48" fmla="*/ 7 w 15"/>
                  <a:gd name="T4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52">
                    <a:moveTo>
                      <a:pt x="7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3" y="1"/>
                      <a:pt x="3" y="5"/>
                      <a:pt x="2" y="7"/>
                    </a:cubicBezTo>
                    <a:cubicBezTo>
                      <a:pt x="1" y="14"/>
                      <a:pt x="0" y="20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6" y="32"/>
                      <a:pt x="8" y="39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11" y="48"/>
                      <a:pt x="9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0"/>
                      <a:pt x="14" y="48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0" y="39"/>
                      <a:pt x="14" y="32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2" y="21"/>
                      <a:pt x="9" y="17"/>
                      <a:pt x="7" y="13"/>
                    </a:cubicBezTo>
                    <a:cubicBezTo>
                      <a:pt x="6" y="11"/>
                      <a:pt x="3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11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8"/>
                      <a:pt x="12" y="7"/>
                      <a:pt x="11" y="6"/>
                    </a:cubicBezTo>
                    <a:cubicBezTo>
                      <a:pt x="10" y="4"/>
                      <a:pt x="9" y="0"/>
                      <a:pt x="7" y="0"/>
                    </a:cubicBezTo>
                  </a:path>
                </a:pathLst>
              </a:custGeom>
              <a:solidFill>
                <a:srgbClr val="BAB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7" name="Freeform 8429"/>
              <p:cNvSpPr>
                <a:spLocks noEditPoints="1"/>
              </p:cNvSpPr>
              <p:nvPr/>
            </p:nvSpPr>
            <p:spPr bwMode="auto">
              <a:xfrm>
                <a:off x="8189914" y="1266825"/>
                <a:ext cx="130175" cy="57150"/>
              </a:xfrm>
              <a:custGeom>
                <a:avLst/>
                <a:gdLst>
                  <a:gd name="T0" fmla="*/ 31 w 48"/>
                  <a:gd name="T1" fmla="*/ 7 h 21"/>
                  <a:gd name="T2" fmla="*/ 26 w 48"/>
                  <a:gd name="T3" fmla="*/ 4 h 21"/>
                  <a:gd name="T4" fmla="*/ 31 w 48"/>
                  <a:gd name="T5" fmla="*/ 3 h 21"/>
                  <a:gd name="T6" fmla="*/ 33 w 48"/>
                  <a:gd name="T7" fmla="*/ 4 h 21"/>
                  <a:gd name="T8" fmla="*/ 32 w 48"/>
                  <a:gd name="T9" fmla="*/ 7 h 21"/>
                  <a:gd name="T10" fmla="*/ 31 w 48"/>
                  <a:gd name="T11" fmla="*/ 7 h 21"/>
                  <a:gd name="T12" fmla="*/ 26 w 48"/>
                  <a:gd name="T13" fmla="*/ 0 h 21"/>
                  <a:gd name="T14" fmla="*/ 15 w 48"/>
                  <a:gd name="T15" fmla="*/ 1 h 21"/>
                  <a:gd name="T16" fmla="*/ 10 w 48"/>
                  <a:gd name="T17" fmla="*/ 10 h 21"/>
                  <a:gd name="T18" fmla="*/ 0 w 48"/>
                  <a:gd name="T19" fmla="*/ 14 h 21"/>
                  <a:gd name="T20" fmla="*/ 0 w 48"/>
                  <a:gd name="T21" fmla="*/ 14 h 21"/>
                  <a:gd name="T22" fmla="*/ 4 w 48"/>
                  <a:gd name="T23" fmla="*/ 19 h 21"/>
                  <a:gd name="T24" fmla="*/ 5 w 48"/>
                  <a:gd name="T25" fmla="*/ 20 h 21"/>
                  <a:gd name="T26" fmla="*/ 5 w 48"/>
                  <a:gd name="T27" fmla="*/ 21 h 21"/>
                  <a:gd name="T28" fmla="*/ 8 w 48"/>
                  <a:gd name="T29" fmla="*/ 20 h 21"/>
                  <a:gd name="T30" fmla="*/ 18 w 48"/>
                  <a:gd name="T31" fmla="*/ 14 h 21"/>
                  <a:gd name="T32" fmla="*/ 20 w 48"/>
                  <a:gd name="T33" fmla="*/ 13 h 21"/>
                  <a:gd name="T34" fmla="*/ 22 w 48"/>
                  <a:gd name="T35" fmla="*/ 14 h 21"/>
                  <a:gd name="T36" fmla="*/ 26 w 48"/>
                  <a:gd name="T37" fmla="*/ 9 h 21"/>
                  <a:gd name="T38" fmla="*/ 34 w 48"/>
                  <a:gd name="T39" fmla="*/ 13 h 21"/>
                  <a:gd name="T40" fmla="*/ 43 w 48"/>
                  <a:gd name="T41" fmla="*/ 9 h 21"/>
                  <a:gd name="T42" fmla="*/ 47 w 48"/>
                  <a:gd name="T43" fmla="*/ 6 h 21"/>
                  <a:gd name="T44" fmla="*/ 47 w 48"/>
                  <a:gd name="T45" fmla="*/ 6 h 21"/>
                  <a:gd name="T46" fmla="*/ 47 w 48"/>
                  <a:gd name="T47" fmla="*/ 5 h 21"/>
                  <a:gd name="T48" fmla="*/ 48 w 48"/>
                  <a:gd name="T49" fmla="*/ 5 h 21"/>
                  <a:gd name="T50" fmla="*/ 48 w 48"/>
                  <a:gd name="T51" fmla="*/ 5 h 21"/>
                  <a:gd name="T52" fmla="*/ 43 w 48"/>
                  <a:gd name="T53" fmla="*/ 0 h 21"/>
                  <a:gd name="T54" fmla="*/ 43 w 48"/>
                  <a:gd name="T55" fmla="*/ 0 h 21"/>
                  <a:gd name="T56" fmla="*/ 42 w 48"/>
                  <a:gd name="T57" fmla="*/ 0 h 21"/>
                  <a:gd name="T58" fmla="*/ 34 w 48"/>
                  <a:gd name="T59" fmla="*/ 0 h 21"/>
                  <a:gd name="T60" fmla="*/ 26 w 48"/>
                  <a:gd name="T6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" h="21">
                    <a:moveTo>
                      <a:pt x="31" y="7"/>
                    </a:moveTo>
                    <a:cubicBezTo>
                      <a:pt x="29" y="7"/>
                      <a:pt x="28" y="5"/>
                      <a:pt x="26" y="4"/>
                    </a:cubicBezTo>
                    <a:cubicBezTo>
                      <a:pt x="28" y="4"/>
                      <a:pt x="29" y="3"/>
                      <a:pt x="31" y="3"/>
                    </a:cubicBezTo>
                    <a:cubicBezTo>
                      <a:pt x="32" y="3"/>
                      <a:pt x="32" y="3"/>
                      <a:pt x="33" y="4"/>
                    </a:cubicBezTo>
                    <a:cubicBezTo>
                      <a:pt x="33" y="5"/>
                      <a:pt x="33" y="7"/>
                      <a:pt x="32" y="7"/>
                    </a:cubicBezTo>
                    <a:cubicBezTo>
                      <a:pt x="32" y="7"/>
                      <a:pt x="31" y="7"/>
                      <a:pt x="31" y="7"/>
                    </a:cubicBezTo>
                    <a:moveTo>
                      <a:pt x="26" y="0"/>
                    </a:moveTo>
                    <a:cubicBezTo>
                      <a:pt x="22" y="0"/>
                      <a:pt x="18" y="0"/>
                      <a:pt x="15" y="1"/>
                    </a:cubicBezTo>
                    <a:cubicBezTo>
                      <a:pt x="17" y="6"/>
                      <a:pt x="15" y="8"/>
                      <a:pt x="10" y="10"/>
                    </a:cubicBezTo>
                    <a:cubicBezTo>
                      <a:pt x="7" y="11"/>
                      <a:pt x="4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7" y="15"/>
                      <a:pt x="4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0"/>
                      <a:pt x="7" y="20"/>
                      <a:pt x="8" y="20"/>
                    </a:cubicBezTo>
                    <a:cubicBezTo>
                      <a:pt x="8" y="13"/>
                      <a:pt x="14" y="14"/>
                      <a:pt x="18" y="14"/>
                    </a:cubicBezTo>
                    <a:cubicBezTo>
                      <a:pt x="19" y="14"/>
                      <a:pt x="19" y="13"/>
                      <a:pt x="20" y="13"/>
                    </a:cubicBezTo>
                    <a:cubicBezTo>
                      <a:pt x="21" y="13"/>
                      <a:pt x="21" y="14"/>
                      <a:pt x="22" y="14"/>
                    </a:cubicBezTo>
                    <a:cubicBezTo>
                      <a:pt x="23" y="10"/>
                      <a:pt x="25" y="9"/>
                      <a:pt x="26" y="9"/>
                    </a:cubicBezTo>
                    <a:cubicBezTo>
                      <a:pt x="29" y="9"/>
                      <a:pt x="31" y="11"/>
                      <a:pt x="34" y="13"/>
                    </a:cubicBezTo>
                    <a:cubicBezTo>
                      <a:pt x="36" y="9"/>
                      <a:pt x="39" y="10"/>
                      <a:pt x="43" y="9"/>
                    </a:cubicBezTo>
                    <a:cubicBezTo>
                      <a:pt x="43" y="7"/>
                      <a:pt x="45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4"/>
                      <a:pt x="43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39" y="0"/>
                      <a:pt x="37" y="0"/>
                      <a:pt x="34" y="0"/>
                    </a:cubicBezTo>
                    <a:cubicBezTo>
                      <a:pt x="32" y="0"/>
                      <a:pt x="29" y="0"/>
                      <a:pt x="26" y="0"/>
                    </a:cubicBezTo>
                  </a:path>
                </a:pathLst>
              </a:custGeom>
              <a:solidFill>
                <a:srgbClr val="B2A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8" name="Freeform 8430"/>
              <p:cNvSpPr/>
              <p:nvPr/>
            </p:nvSpPr>
            <p:spPr bwMode="auto">
              <a:xfrm>
                <a:off x="8013701" y="1252538"/>
                <a:ext cx="115888" cy="65088"/>
              </a:xfrm>
              <a:custGeom>
                <a:avLst/>
                <a:gdLst>
                  <a:gd name="T0" fmla="*/ 23 w 42"/>
                  <a:gd name="T1" fmla="*/ 0 h 24"/>
                  <a:gd name="T2" fmla="*/ 0 w 42"/>
                  <a:gd name="T3" fmla="*/ 17 h 24"/>
                  <a:gd name="T4" fmla="*/ 0 w 42"/>
                  <a:gd name="T5" fmla="*/ 17 h 24"/>
                  <a:gd name="T6" fmla="*/ 0 w 42"/>
                  <a:gd name="T7" fmla="*/ 17 h 24"/>
                  <a:gd name="T8" fmla="*/ 0 w 42"/>
                  <a:gd name="T9" fmla="*/ 23 h 24"/>
                  <a:gd name="T10" fmla="*/ 2 w 42"/>
                  <a:gd name="T11" fmla="*/ 23 h 24"/>
                  <a:gd name="T12" fmla="*/ 4 w 42"/>
                  <a:gd name="T13" fmla="*/ 23 h 24"/>
                  <a:gd name="T14" fmla="*/ 21 w 42"/>
                  <a:gd name="T15" fmla="*/ 15 h 24"/>
                  <a:gd name="T16" fmla="*/ 22 w 42"/>
                  <a:gd name="T17" fmla="*/ 15 h 24"/>
                  <a:gd name="T18" fmla="*/ 24 w 42"/>
                  <a:gd name="T19" fmla="*/ 15 h 24"/>
                  <a:gd name="T20" fmla="*/ 25 w 42"/>
                  <a:gd name="T21" fmla="*/ 15 h 24"/>
                  <a:gd name="T22" fmla="*/ 28 w 42"/>
                  <a:gd name="T23" fmla="*/ 14 h 24"/>
                  <a:gd name="T24" fmla="*/ 29 w 42"/>
                  <a:gd name="T25" fmla="*/ 14 h 24"/>
                  <a:gd name="T26" fmla="*/ 42 w 42"/>
                  <a:gd name="T27" fmla="*/ 8 h 24"/>
                  <a:gd name="T28" fmla="*/ 41 w 42"/>
                  <a:gd name="T29" fmla="*/ 8 h 24"/>
                  <a:gd name="T30" fmla="*/ 27 w 42"/>
                  <a:gd name="T31" fmla="*/ 11 h 24"/>
                  <a:gd name="T32" fmla="*/ 25 w 42"/>
                  <a:gd name="T33" fmla="*/ 11 h 24"/>
                  <a:gd name="T34" fmla="*/ 23 w 42"/>
                  <a:gd name="T35" fmla="*/ 10 h 24"/>
                  <a:gd name="T36" fmla="*/ 25 w 42"/>
                  <a:gd name="T37" fmla="*/ 5 h 24"/>
                  <a:gd name="T38" fmla="*/ 25 w 42"/>
                  <a:gd name="T39" fmla="*/ 5 h 24"/>
                  <a:gd name="T40" fmla="*/ 23 w 42"/>
                  <a:gd name="T41" fmla="*/ 0 h 24"/>
                  <a:gd name="T42" fmla="*/ 23 w 42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24">
                    <a:moveTo>
                      <a:pt x="23" y="0"/>
                    </a:moveTo>
                    <a:cubicBezTo>
                      <a:pt x="15" y="6"/>
                      <a:pt x="7" y="11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0" y="21"/>
                      <a:pt x="0" y="23"/>
                    </a:cubicBezTo>
                    <a:cubicBezTo>
                      <a:pt x="0" y="23"/>
                      <a:pt x="1" y="23"/>
                      <a:pt x="2" y="23"/>
                    </a:cubicBezTo>
                    <a:cubicBezTo>
                      <a:pt x="2" y="23"/>
                      <a:pt x="3" y="23"/>
                      <a:pt x="4" y="23"/>
                    </a:cubicBezTo>
                    <a:cubicBezTo>
                      <a:pt x="10" y="22"/>
                      <a:pt x="18" y="24"/>
                      <a:pt x="21" y="15"/>
                    </a:cubicBezTo>
                    <a:cubicBezTo>
                      <a:pt x="21" y="15"/>
                      <a:pt x="22" y="15"/>
                      <a:pt x="22" y="15"/>
                    </a:cubicBezTo>
                    <a:cubicBezTo>
                      <a:pt x="23" y="15"/>
                      <a:pt x="23" y="15"/>
                      <a:pt x="24" y="15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7" y="15"/>
                      <a:pt x="28" y="15"/>
                      <a:pt x="28" y="14"/>
                    </a:cubicBezTo>
                    <a:cubicBezTo>
                      <a:pt x="28" y="14"/>
                      <a:pt x="28" y="14"/>
                      <a:pt x="29" y="14"/>
                    </a:cubicBezTo>
                    <a:cubicBezTo>
                      <a:pt x="33" y="12"/>
                      <a:pt x="38" y="10"/>
                      <a:pt x="42" y="8"/>
                    </a:cubicBezTo>
                    <a:cubicBezTo>
                      <a:pt x="42" y="8"/>
                      <a:pt x="41" y="8"/>
                      <a:pt x="41" y="8"/>
                    </a:cubicBezTo>
                    <a:cubicBezTo>
                      <a:pt x="36" y="8"/>
                      <a:pt x="32" y="11"/>
                      <a:pt x="27" y="11"/>
                    </a:cubicBezTo>
                    <a:cubicBezTo>
                      <a:pt x="27" y="11"/>
                      <a:pt x="26" y="11"/>
                      <a:pt x="25" y="11"/>
                    </a:cubicBezTo>
                    <a:cubicBezTo>
                      <a:pt x="24" y="11"/>
                      <a:pt x="23" y="11"/>
                      <a:pt x="23" y="10"/>
                    </a:cubicBezTo>
                    <a:cubicBezTo>
                      <a:pt x="21" y="8"/>
                      <a:pt x="25" y="7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4"/>
                      <a:pt x="23" y="2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AB9C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9" name="Freeform 8431"/>
              <p:cNvSpPr/>
              <p:nvPr/>
            </p:nvSpPr>
            <p:spPr bwMode="auto">
              <a:xfrm>
                <a:off x="7445376" y="419100"/>
                <a:ext cx="93663" cy="139700"/>
              </a:xfrm>
              <a:custGeom>
                <a:avLst/>
                <a:gdLst>
                  <a:gd name="T0" fmla="*/ 1 w 34"/>
                  <a:gd name="T1" fmla="*/ 0 h 51"/>
                  <a:gd name="T2" fmla="*/ 0 w 34"/>
                  <a:gd name="T3" fmla="*/ 6 h 51"/>
                  <a:gd name="T4" fmla="*/ 0 w 34"/>
                  <a:gd name="T5" fmla="*/ 6 h 51"/>
                  <a:gd name="T6" fmla="*/ 1 w 34"/>
                  <a:gd name="T7" fmla="*/ 18 h 51"/>
                  <a:gd name="T8" fmla="*/ 1 w 34"/>
                  <a:gd name="T9" fmla="*/ 18 h 51"/>
                  <a:gd name="T10" fmla="*/ 1 w 34"/>
                  <a:gd name="T11" fmla="*/ 18 h 51"/>
                  <a:gd name="T12" fmla="*/ 2 w 34"/>
                  <a:gd name="T13" fmla="*/ 21 h 51"/>
                  <a:gd name="T14" fmla="*/ 2 w 34"/>
                  <a:gd name="T15" fmla="*/ 21 h 51"/>
                  <a:gd name="T16" fmla="*/ 2 w 34"/>
                  <a:gd name="T17" fmla="*/ 21 h 51"/>
                  <a:gd name="T18" fmla="*/ 3 w 34"/>
                  <a:gd name="T19" fmla="*/ 22 h 51"/>
                  <a:gd name="T20" fmla="*/ 3 w 34"/>
                  <a:gd name="T21" fmla="*/ 22 h 51"/>
                  <a:gd name="T22" fmla="*/ 5 w 34"/>
                  <a:gd name="T23" fmla="*/ 18 h 51"/>
                  <a:gd name="T24" fmla="*/ 8 w 34"/>
                  <a:gd name="T25" fmla="*/ 20 h 51"/>
                  <a:gd name="T26" fmla="*/ 24 w 34"/>
                  <a:gd name="T27" fmla="*/ 39 h 51"/>
                  <a:gd name="T28" fmla="*/ 24 w 34"/>
                  <a:gd name="T29" fmla="*/ 39 h 51"/>
                  <a:gd name="T30" fmla="*/ 28 w 34"/>
                  <a:gd name="T31" fmla="*/ 46 h 51"/>
                  <a:gd name="T32" fmla="*/ 28 w 34"/>
                  <a:gd name="T33" fmla="*/ 46 h 51"/>
                  <a:gd name="T34" fmla="*/ 28 w 34"/>
                  <a:gd name="T35" fmla="*/ 46 h 51"/>
                  <a:gd name="T36" fmla="*/ 33 w 34"/>
                  <a:gd name="T37" fmla="*/ 51 h 51"/>
                  <a:gd name="T38" fmla="*/ 33 w 34"/>
                  <a:gd name="T39" fmla="*/ 51 h 51"/>
                  <a:gd name="T40" fmla="*/ 32 w 34"/>
                  <a:gd name="T41" fmla="*/ 42 h 51"/>
                  <a:gd name="T42" fmla="*/ 25 w 34"/>
                  <a:gd name="T43" fmla="*/ 33 h 51"/>
                  <a:gd name="T44" fmla="*/ 25 w 34"/>
                  <a:gd name="T45" fmla="*/ 33 h 51"/>
                  <a:gd name="T46" fmla="*/ 25 w 34"/>
                  <a:gd name="T47" fmla="*/ 33 h 51"/>
                  <a:gd name="T48" fmla="*/ 25 w 34"/>
                  <a:gd name="T49" fmla="*/ 33 h 51"/>
                  <a:gd name="T50" fmla="*/ 25 w 34"/>
                  <a:gd name="T51" fmla="*/ 33 h 51"/>
                  <a:gd name="T52" fmla="*/ 28 w 34"/>
                  <a:gd name="T53" fmla="*/ 28 h 51"/>
                  <a:gd name="T54" fmla="*/ 24 w 34"/>
                  <a:gd name="T55" fmla="*/ 26 h 51"/>
                  <a:gd name="T56" fmla="*/ 24 w 34"/>
                  <a:gd name="T57" fmla="*/ 26 h 51"/>
                  <a:gd name="T58" fmla="*/ 22 w 34"/>
                  <a:gd name="T59" fmla="*/ 27 h 51"/>
                  <a:gd name="T60" fmla="*/ 18 w 34"/>
                  <a:gd name="T61" fmla="*/ 20 h 51"/>
                  <a:gd name="T62" fmla="*/ 18 w 34"/>
                  <a:gd name="T63" fmla="*/ 20 h 51"/>
                  <a:gd name="T64" fmla="*/ 12 w 34"/>
                  <a:gd name="T65" fmla="*/ 12 h 51"/>
                  <a:gd name="T66" fmla="*/ 1 w 34"/>
                  <a:gd name="T6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" h="51">
                    <a:moveTo>
                      <a:pt x="1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2" y="14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0"/>
                      <a:pt x="3" y="18"/>
                      <a:pt x="5" y="18"/>
                    </a:cubicBezTo>
                    <a:cubicBezTo>
                      <a:pt x="6" y="18"/>
                      <a:pt x="7" y="18"/>
                      <a:pt x="8" y="20"/>
                    </a:cubicBezTo>
                    <a:cubicBezTo>
                      <a:pt x="16" y="25"/>
                      <a:pt x="19" y="3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7" y="40"/>
                      <a:pt x="27" y="43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0" y="47"/>
                      <a:pt x="32" y="49"/>
                      <a:pt x="33" y="51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4" y="48"/>
                      <a:pt x="32" y="45"/>
                      <a:pt x="32" y="42"/>
                    </a:cubicBezTo>
                    <a:cubicBezTo>
                      <a:pt x="28" y="41"/>
                      <a:pt x="27" y="37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6" y="31"/>
                      <a:pt x="27" y="30"/>
                      <a:pt x="28" y="28"/>
                    </a:cubicBezTo>
                    <a:cubicBezTo>
                      <a:pt x="27" y="27"/>
                      <a:pt x="25" y="27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3" y="27"/>
                      <a:pt x="22" y="27"/>
                      <a:pt x="22" y="27"/>
                    </a:cubicBezTo>
                    <a:cubicBezTo>
                      <a:pt x="18" y="27"/>
                      <a:pt x="20" y="22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5" y="18"/>
                      <a:pt x="14" y="14"/>
                      <a:pt x="12" y="12"/>
                    </a:cubicBezTo>
                    <a:cubicBezTo>
                      <a:pt x="9" y="7"/>
                      <a:pt x="7" y="1"/>
                      <a:pt x="1" y="0"/>
                    </a:cubicBezTo>
                  </a:path>
                </a:pathLst>
              </a:custGeom>
              <a:solidFill>
                <a:srgbClr val="E6E0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0" name="Freeform 8432"/>
              <p:cNvSpPr/>
              <p:nvPr/>
            </p:nvSpPr>
            <p:spPr bwMode="auto">
              <a:xfrm>
                <a:off x="7059614" y="908050"/>
                <a:ext cx="122238" cy="79375"/>
              </a:xfrm>
              <a:custGeom>
                <a:avLst/>
                <a:gdLst>
                  <a:gd name="T0" fmla="*/ 10 w 45"/>
                  <a:gd name="T1" fmla="*/ 0 h 29"/>
                  <a:gd name="T2" fmla="*/ 10 w 45"/>
                  <a:gd name="T3" fmla="*/ 0 h 29"/>
                  <a:gd name="T4" fmla="*/ 7 w 45"/>
                  <a:gd name="T5" fmla="*/ 3 h 29"/>
                  <a:gd name="T6" fmla="*/ 7 w 45"/>
                  <a:gd name="T7" fmla="*/ 3 h 29"/>
                  <a:gd name="T8" fmla="*/ 7 w 45"/>
                  <a:gd name="T9" fmla="*/ 3 h 29"/>
                  <a:gd name="T10" fmla="*/ 3 w 45"/>
                  <a:gd name="T11" fmla="*/ 8 h 29"/>
                  <a:gd name="T12" fmla="*/ 2 w 45"/>
                  <a:gd name="T13" fmla="*/ 12 h 29"/>
                  <a:gd name="T14" fmla="*/ 4 w 45"/>
                  <a:gd name="T15" fmla="*/ 14 h 29"/>
                  <a:gd name="T16" fmla="*/ 6 w 45"/>
                  <a:gd name="T17" fmla="*/ 14 h 29"/>
                  <a:gd name="T18" fmla="*/ 12 w 45"/>
                  <a:gd name="T19" fmla="*/ 13 h 29"/>
                  <a:gd name="T20" fmla="*/ 26 w 45"/>
                  <a:gd name="T21" fmla="*/ 24 h 29"/>
                  <a:gd name="T22" fmla="*/ 26 w 45"/>
                  <a:gd name="T23" fmla="*/ 24 h 29"/>
                  <a:gd name="T24" fmla="*/ 26 w 45"/>
                  <a:gd name="T25" fmla="*/ 24 h 29"/>
                  <a:gd name="T26" fmla="*/ 30 w 45"/>
                  <a:gd name="T27" fmla="*/ 18 h 29"/>
                  <a:gd name="T28" fmla="*/ 31 w 45"/>
                  <a:gd name="T29" fmla="*/ 18 h 29"/>
                  <a:gd name="T30" fmla="*/ 41 w 45"/>
                  <a:gd name="T31" fmla="*/ 29 h 29"/>
                  <a:gd name="T32" fmla="*/ 37 w 45"/>
                  <a:gd name="T33" fmla="*/ 17 h 29"/>
                  <a:gd name="T34" fmla="*/ 38 w 45"/>
                  <a:gd name="T35" fmla="*/ 12 h 29"/>
                  <a:gd name="T36" fmla="*/ 38 w 45"/>
                  <a:gd name="T37" fmla="*/ 12 h 29"/>
                  <a:gd name="T38" fmla="*/ 38 w 45"/>
                  <a:gd name="T39" fmla="*/ 12 h 29"/>
                  <a:gd name="T40" fmla="*/ 26 w 45"/>
                  <a:gd name="T41" fmla="*/ 6 h 29"/>
                  <a:gd name="T42" fmla="*/ 26 w 45"/>
                  <a:gd name="T43" fmla="*/ 6 h 29"/>
                  <a:gd name="T44" fmla="*/ 24 w 45"/>
                  <a:gd name="T45" fmla="*/ 7 h 29"/>
                  <a:gd name="T46" fmla="*/ 23 w 45"/>
                  <a:gd name="T47" fmla="*/ 6 h 29"/>
                  <a:gd name="T48" fmla="*/ 23 w 45"/>
                  <a:gd name="T49" fmla="*/ 6 h 29"/>
                  <a:gd name="T50" fmla="*/ 22 w 45"/>
                  <a:gd name="T51" fmla="*/ 6 h 29"/>
                  <a:gd name="T52" fmla="*/ 22 w 45"/>
                  <a:gd name="T53" fmla="*/ 6 h 29"/>
                  <a:gd name="T54" fmla="*/ 17 w 45"/>
                  <a:gd name="T55" fmla="*/ 9 h 29"/>
                  <a:gd name="T56" fmla="*/ 12 w 45"/>
                  <a:gd name="T57" fmla="*/ 1 h 29"/>
                  <a:gd name="T58" fmla="*/ 12 w 45"/>
                  <a:gd name="T59" fmla="*/ 1 h 29"/>
                  <a:gd name="T60" fmla="*/ 12 w 45"/>
                  <a:gd name="T61" fmla="*/ 1 h 29"/>
                  <a:gd name="T62" fmla="*/ 10 w 45"/>
                  <a:gd name="T6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2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9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7"/>
                      <a:pt x="6" y="7"/>
                      <a:pt x="3" y="8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2" y="13"/>
                      <a:pt x="3" y="14"/>
                      <a:pt x="4" y="14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8" y="13"/>
                      <a:pt x="10" y="13"/>
                      <a:pt x="12" y="13"/>
                    </a:cubicBezTo>
                    <a:cubicBezTo>
                      <a:pt x="18" y="13"/>
                      <a:pt x="23" y="16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30" y="24"/>
                      <a:pt x="27" y="18"/>
                      <a:pt x="30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7" y="19"/>
                      <a:pt x="38" y="24"/>
                      <a:pt x="41" y="29"/>
                    </a:cubicBezTo>
                    <a:cubicBezTo>
                      <a:pt x="40" y="25"/>
                      <a:pt x="45" y="19"/>
                      <a:pt x="37" y="17"/>
                    </a:cubicBezTo>
                    <a:cubicBezTo>
                      <a:pt x="37" y="17"/>
                      <a:pt x="37" y="14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5" y="9"/>
                      <a:pt x="28" y="13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7"/>
                      <a:pt x="25" y="7"/>
                      <a:pt x="24" y="7"/>
                    </a:cubicBezTo>
                    <a:cubicBezTo>
                      <a:pt x="24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0" y="8"/>
                      <a:pt x="18" y="9"/>
                      <a:pt x="17" y="9"/>
                    </a:cubicBezTo>
                    <a:cubicBezTo>
                      <a:pt x="14" y="9"/>
                      <a:pt x="13" y="6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10" y="0"/>
                    </a:cubicBezTo>
                  </a:path>
                </a:pathLst>
              </a:custGeom>
              <a:solidFill>
                <a:srgbClr val="A68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1" name="Freeform 8433"/>
              <p:cNvSpPr/>
              <p:nvPr/>
            </p:nvSpPr>
            <p:spPr bwMode="auto">
              <a:xfrm>
                <a:off x="6151564" y="3040063"/>
                <a:ext cx="98425" cy="119063"/>
              </a:xfrm>
              <a:custGeom>
                <a:avLst/>
                <a:gdLst>
                  <a:gd name="T0" fmla="*/ 31 w 36"/>
                  <a:gd name="T1" fmla="*/ 0 h 44"/>
                  <a:gd name="T2" fmla="*/ 28 w 36"/>
                  <a:gd name="T3" fmla="*/ 1 h 44"/>
                  <a:gd name="T4" fmla="*/ 21 w 36"/>
                  <a:gd name="T5" fmla="*/ 7 h 44"/>
                  <a:gd name="T6" fmla="*/ 21 w 36"/>
                  <a:gd name="T7" fmla="*/ 7 h 44"/>
                  <a:gd name="T8" fmla="*/ 3 w 36"/>
                  <a:gd name="T9" fmla="*/ 36 h 44"/>
                  <a:gd name="T10" fmla="*/ 3 w 36"/>
                  <a:gd name="T11" fmla="*/ 36 h 44"/>
                  <a:gd name="T12" fmla="*/ 3 w 36"/>
                  <a:gd name="T13" fmla="*/ 36 h 44"/>
                  <a:gd name="T14" fmla="*/ 1 w 36"/>
                  <a:gd name="T15" fmla="*/ 39 h 44"/>
                  <a:gd name="T16" fmla="*/ 0 w 36"/>
                  <a:gd name="T17" fmla="*/ 43 h 44"/>
                  <a:gd name="T18" fmla="*/ 2 w 36"/>
                  <a:gd name="T19" fmla="*/ 44 h 44"/>
                  <a:gd name="T20" fmla="*/ 5 w 36"/>
                  <a:gd name="T21" fmla="*/ 43 h 44"/>
                  <a:gd name="T22" fmla="*/ 13 w 36"/>
                  <a:gd name="T23" fmla="*/ 36 h 44"/>
                  <a:gd name="T24" fmla="*/ 13 w 36"/>
                  <a:gd name="T25" fmla="*/ 36 h 44"/>
                  <a:gd name="T26" fmla="*/ 24 w 36"/>
                  <a:gd name="T27" fmla="*/ 17 h 44"/>
                  <a:gd name="T28" fmla="*/ 24 w 36"/>
                  <a:gd name="T29" fmla="*/ 17 h 44"/>
                  <a:gd name="T30" fmla="*/ 24 w 36"/>
                  <a:gd name="T31" fmla="*/ 17 h 44"/>
                  <a:gd name="T32" fmla="*/ 27 w 36"/>
                  <a:gd name="T33" fmla="*/ 14 h 44"/>
                  <a:gd name="T34" fmla="*/ 27 w 36"/>
                  <a:gd name="T35" fmla="*/ 12 h 44"/>
                  <a:gd name="T36" fmla="*/ 27 w 36"/>
                  <a:gd name="T37" fmla="*/ 12 h 44"/>
                  <a:gd name="T38" fmla="*/ 27 w 36"/>
                  <a:gd name="T39" fmla="*/ 12 h 44"/>
                  <a:gd name="T40" fmla="*/ 25 w 36"/>
                  <a:gd name="T41" fmla="*/ 13 h 44"/>
                  <a:gd name="T42" fmla="*/ 24 w 36"/>
                  <a:gd name="T43" fmla="*/ 11 h 44"/>
                  <a:gd name="T44" fmla="*/ 26 w 36"/>
                  <a:gd name="T45" fmla="*/ 8 h 44"/>
                  <a:gd name="T46" fmla="*/ 27 w 36"/>
                  <a:gd name="T47" fmla="*/ 8 h 44"/>
                  <a:gd name="T48" fmla="*/ 30 w 36"/>
                  <a:gd name="T49" fmla="*/ 11 h 44"/>
                  <a:gd name="T50" fmla="*/ 30 w 36"/>
                  <a:gd name="T51" fmla="*/ 11 h 44"/>
                  <a:gd name="T52" fmla="*/ 30 w 36"/>
                  <a:gd name="T53" fmla="*/ 11 h 44"/>
                  <a:gd name="T54" fmla="*/ 35 w 36"/>
                  <a:gd name="T55" fmla="*/ 6 h 44"/>
                  <a:gd name="T56" fmla="*/ 35 w 36"/>
                  <a:gd name="T57" fmla="*/ 6 h 44"/>
                  <a:gd name="T58" fmla="*/ 36 w 36"/>
                  <a:gd name="T59" fmla="*/ 3 h 44"/>
                  <a:gd name="T60" fmla="*/ 36 w 36"/>
                  <a:gd name="T61" fmla="*/ 3 h 44"/>
                  <a:gd name="T62" fmla="*/ 31 w 36"/>
                  <a:gd name="T6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44">
                    <a:moveTo>
                      <a:pt x="31" y="0"/>
                    </a:moveTo>
                    <a:cubicBezTo>
                      <a:pt x="30" y="0"/>
                      <a:pt x="29" y="1"/>
                      <a:pt x="28" y="1"/>
                    </a:cubicBezTo>
                    <a:cubicBezTo>
                      <a:pt x="25" y="3"/>
                      <a:pt x="23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6" y="18"/>
                      <a:pt x="10" y="27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7"/>
                      <a:pt x="1" y="38"/>
                      <a:pt x="1" y="39"/>
                    </a:cubicBezTo>
                    <a:cubicBezTo>
                      <a:pt x="1" y="40"/>
                      <a:pt x="0" y="42"/>
                      <a:pt x="0" y="43"/>
                    </a:cubicBezTo>
                    <a:cubicBezTo>
                      <a:pt x="1" y="44"/>
                      <a:pt x="2" y="44"/>
                      <a:pt x="2" y="44"/>
                    </a:cubicBezTo>
                    <a:cubicBezTo>
                      <a:pt x="3" y="44"/>
                      <a:pt x="4" y="43"/>
                      <a:pt x="5" y="43"/>
                    </a:cubicBezTo>
                    <a:cubicBezTo>
                      <a:pt x="7" y="40"/>
                      <a:pt x="10" y="37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5" y="28"/>
                      <a:pt x="18" y="22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12"/>
                      <a:pt x="26" y="13"/>
                      <a:pt x="25" y="13"/>
                    </a:cubicBezTo>
                    <a:cubicBezTo>
                      <a:pt x="24" y="13"/>
                      <a:pt x="24" y="12"/>
                      <a:pt x="24" y="11"/>
                    </a:cubicBezTo>
                    <a:cubicBezTo>
                      <a:pt x="23" y="10"/>
                      <a:pt x="24" y="8"/>
                      <a:pt x="26" y="8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9" y="8"/>
                      <a:pt x="29" y="9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9"/>
                      <a:pt x="33" y="7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5"/>
                      <a:pt x="35" y="4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1"/>
                      <a:pt x="33" y="0"/>
                      <a:pt x="31" y="0"/>
                    </a:cubicBezTo>
                  </a:path>
                </a:pathLst>
              </a:custGeom>
              <a:solidFill>
                <a:srgbClr val="754D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2" name="Freeform 8434"/>
              <p:cNvSpPr/>
              <p:nvPr/>
            </p:nvSpPr>
            <p:spPr bwMode="auto">
              <a:xfrm>
                <a:off x="7981951" y="2828925"/>
                <a:ext cx="111125" cy="63500"/>
              </a:xfrm>
              <a:custGeom>
                <a:avLst/>
                <a:gdLst>
                  <a:gd name="T0" fmla="*/ 14 w 41"/>
                  <a:gd name="T1" fmla="*/ 0 h 23"/>
                  <a:gd name="T2" fmla="*/ 9 w 41"/>
                  <a:gd name="T3" fmla="*/ 1 h 23"/>
                  <a:gd name="T4" fmla="*/ 9 w 41"/>
                  <a:gd name="T5" fmla="*/ 1 h 23"/>
                  <a:gd name="T6" fmla="*/ 0 w 41"/>
                  <a:gd name="T7" fmla="*/ 5 h 23"/>
                  <a:gd name="T8" fmla="*/ 1 w 41"/>
                  <a:gd name="T9" fmla="*/ 6 h 23"/>
                  <a:gd name="T10" fmla="*/ 3 w 41"/>
                  <a:gd name="T11" fmla="*/ 5 h 23"/>
                  <a:gd name="T12" fmla="*/ 6 w 41"/>
                  <a:gd name="T13" fmla="*/ 4 h 23"/>
                  <a:gd name="T14" fmla="*/ 8 w 41"/>
                  <a:gd name="T15" fmla="*/ 5 h 23"/>
                  <a:gd name="T16" fmla="*/ 3 w 41"/>
                  <a:gd name="T17" fmla="*/ 13 h 23"/>
                  <a:gd name="T18" fmla="*/ 20 w 41"/>
                  <a:gd name="T19" fmla="*/ 7 h 23"/>
                  <a:gd name="T20" fmla="*/ 20 w 41"/>
                  <a:gd name="T21" fmla="*/ 7 h 23"/>
                  <a:gd name="T22" fmla="*/ 23 w 41"/>
                  <a:gd name="T23" fmla="*/ 6 h 23"/>
                  <a:gd name="T24" fmla="*/ 26 w 41"/>
                  <a:gd name="T25" fmla="*/ 10 h 23"/>
                  <a:gd name="T26" fmla="*/ 29 w 41"/>
                  <a:gd name="T27" fmla="*/ 23 h 23"/>
                  <a:gd name="T28" fmla="*/ 29 w 41"/>
                  <a:gd name="T29" fmla="*/ 23 h 23"/>
                  <a:gd name="T30" fmla="*/ 29 w 41"/>
                  <a:gd name="T31" fmla="*/ 23 h 23"/>
                  <a:gd name="T32" fmla="*/ 31 w 41"/>
                  <a:gd name="T33" fmla="*/ 15 h 23"/>
                  <a:gd name="T34" fmla="*/ 35 w 41"/>
                  <a:gd name="T35" fmla="*/ 17 h 23"/>
                  <a:gd name="T36" fmla="*/ 35 w 41"/>
                  <a:gd name="T37" fmla="*/ 17 h 23"/>
                  <a:gd name="T38" fmla="*/ 35 w 41"/>
                  <a:gd name="T39" fmla="*/ 17 h 23"/>
                  <a:gd name="T40" fmla="*/ 37 w 41"/>
                  <a:gd name="T41" fmla="*/ 17 h 23"/>
                  <a:gd name="T42" fmla="*/ 40 w 41"/>
                  <a:gd name="T43" fmla="*/ 18 h 23"/>
                  <a:gd name="T44" fmla="*/ 41 w 41"/>
                  <a:gd name="T45" fmla="*/ 18 h 23"/>
                  <a:gd name="T46" fmla="*/ 41 w 41"/>
                  <a:gd name="T47" fmla="*/ 18 h 23"/>
                  <a:gd name="T48" fmla="*/ 41 w 41"/>
                  <a:gd name="T49" fmla="*/ 18 h 23"/>
                  <a:gd name="T50" fmla="*/ 41 w 41"/>
                  <a:gd name="T51" fmla="*/ 14 h 23"/>
                  <a:gd name="T52" fmla="*/ 41 w 41"/>
                  <a:gd name="T53" fmla="*/ 14 h 23"/>
                  <a:gd name="T54" fmla="*/ 41 w 41"/>
                  <a:gd name="T55" fmla="*/ 14 h 23"/>
                  <a:gd name="T56" fmla="*/ 34 w 41"/>
                  <a:gd name="T57" fmla="*/ 6 h 23"/>
                  <a:gd name="T58" fmla="*/ 34 w 41"/>
                  <a:gd name="T59" fmla="*/ 6 h 23"/>
                  <a:gd name="T60" fmla="*/ 34 w 41"/>
                  <a:gd name="T61" fmla="*/ 6 h 23"/>
                  <a:gd name="T62" fmla="*/ 30 w 41"/>
                  <a:gd name="T63" fmla="*/ 5 h 23"/>
                  <a:gd name="T64" fmla="*/ 30 w 41"/>
                  <a:gd name="T65" fmla="*/ 5 h 23"/>
                  <a:gd name="T66" fmla="*/ 29 w 41"/>
                  <a:gd name="T67" fmla="*/ 3 h 23"/>
                  <a:gd name="T68" fmla="*/ 29 w 41"/>
                  <a:gd name="T69" fmla="*/ 3 h 23"/>
                  <a:gd name="T70" fmla="*/ 14 w 41"/>
                  <a:gd name="T7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" h="23">
                    <a:moveTo>
                      <a:pt x="14" y="0"/>
                    </a:moveTo>
                    <a:cubicBezTo>
                      <a:pt x="13" y="0"/>
                      <a:pt x="11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2"/>
                      <a:pt x="3" y="2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7" y="4"/>
                      <a:pt x="7" y="4"/>
                      <a:pt x="8" y="5"/>
                    </a:cubicBezTo>
                    <a:cubicBezTo>
                      <a:pt x="10" y="9"/>
                      <a:pt x="3" y="9"/>
                      <a:pt x="3" y="13"/>
                    </a:cubicBezTo>
                    <a:cubicBezTo>
                      <a:pt x="9" y="13"/>
                      <a:pt x="14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6"/>
                      <a:pt x="22" y="6"/>
                      <a:pt x="23" y="6"/>
                    </a:cubicBezTo>
                    <a:cubicBezTo>
                      <a:pt x="25" y="6"/>
                      <a:pt x="27" y="7"/>
                      <a:pt x="26" y="10"/>
                    </a:cubicBezTo>
                    <a:cubicBezTo>
                      <a:pt x="25" y="15"/>
                      <a:pt x="28" y="19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1"/>
                      <a:pt x="27" y="15"/>
                      <a:pt x="31" y="15"/>
                    </a:cubicBezTo>
                    <a:cubicBezTo>
                      <a:pt x="32" y="15"/>
                      <a:pt x="33" y="16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7"/>
                      <a:pt x="37" y="17"/>
                      <a:pt x="37" y="17"/>
                    </a:cubicBezTo>
                    <a:cubicBezTo>
                      <a:pt x="38" y="18"/>
                      <a:pt x="39" y="18"/>
                      <a:pt x="40" y="18"/>
                    </a:cubicBezTo>
                    <a:cubicBezTo>
                      <a:pt x="40" y="18"/>
                      <a:pt x="40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7"/>
                      <a:pt x="41" y="15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9" y="12"/>
                      <a:pt x="36" y="10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3" y="6"/>
                      <a:pt x="31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4"/>
                      <a:pt x="30" y="4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4" y="2"/>
                      <a:pt x="19" y="0"/>
                      <a:pt x="14" y="0"/>
                    </a:cubicBezTo>
                  </a:path>
                </a:pathLst>
              </a:custGeom>
              <a:solidFill>
                <a:srgbClr val="8881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3" name="Freeform 8435"/>
              <p:cNvSpPr/>
              <p:nvPr/>
            </p:nvSpPr>
            <p:spPr bwMode="auto">
              <a:xfrm>
                <a:off x="7593014" y="558800"/>
                <a:ext cx="53975" cy="141288"/>
              </a:xfrm>
              <a:custGeom>
                <a:avLst/>
                <a:gdLst>
                  <a:gd name="T0" fmla="*/ 0 w 20"/>
                  <a:gd name="T1" fmla="*/ 0 h 52"/>
                  <a:gd name="T2" fmla="*/ 2 w 20"/>
                  <a:gd name="T3" fmla="*/ 5 h 52"/>
                  <a:gd name="T4" fmla="*/ 2 w 20"/>
                  <a:gd name="T5" fmla="*/ 5 h 52"/>
                  <a:gd name="T6" fmla="*/ 2 w 20"/>
                  <a:gd name="T7" fmla="*/ 5 h 52"/>
                  <a:gd name="T8" fmla="*/ 2 w 20"/>
                  <a:gd name="T9" fmla="*/ 6 h 52"/>
                  <a:gd name="T10" fmla="*/ 2 w 20"/>
                  <a:gd name="T11" fmla="*/ 6 h 52"/>
                  <a:gd name="T12" fmla="*/ 2 w 20"/>
                  <a:gd name="T13" fmla="*/ 6 h 52"/>
                  <a:gd name="T14" fmla="*/ 4 w 20"/>
                  <a:gd name="T15" fmla="*/ 22 h 52"/>
                  <a:gd name="T16" fmla="*/ 4 w 20"/>
                  <a:gd name="T17" fmla="*/ 22 h 52"/>
                  <a:gd name="T18" fmla="*/ 0 w 20"/>
                  <a:gd name="T19" fmla="*/ 48 h 52"/>
                  <a:gd name="T20" fmla="*/ 0 w 20"/>
                  <a:gd name="T21" fmla="*/ 48 h 52"/>
                  <a:gd name="T22" fmla="*/ 0 w 20"/>
                  <a:gd name="T23" fmla="*/ 52 h 52"/>
                  <a:gd name="T24" fmla="*/ 0 w 20"/>
                  <a:gd name="T25" fmla="*/ 52 h 52"/>
                  <a:gd name="T26" fmla="*/ 6 w 20"/>
                  <a:gd name="T27" fmla="*/ 45 h 52"/>
                  <a:gd name="T28" fmla="*/ 10 w 20"/>
                  <a:gd name="T29" fmla="*/ 41 h 52"/>
                  <a:gd name="T30" fmla="*/ 12 w 20"/>
                  <a:gd name="T31" fmla="*/ 41 h 52"/>
                  <a:gd name="T32" fmla="*/ 12 w 20"/>
                  <a:gd name="T33" fmla="*/ 41 h 52"/>
                  <a:gd name="T34" fmla="*/ 13 w 20"/>
                  <a:gd name="T35" fmla="*/ 41 h 52"/>
                  <a:gd name="T36" fmla="*/ 16 w 20"/>
                  <a:gd name="T37" fmla="*/ 42 h 52"/>
                  <a:gd name="T38" fmla="*/ 18 w 20"/>
                  <a:gd name="T39" fmla="*/ 44 h 52"/>
                  <a:gd name="T40" fmla="*/ 20 w 20"/>
                  <a:gd name="T41" fmla="*/ 43 h 52"/>
                  <a:gd name="T42" fmla="*/ 20 w 20"/>
                  <a:gd name="T43" fmla="*/ 43 h 52"/>
                  <a:gd name="T44" fmla="*/ 20 w 20"/>
                  <a:gd name="T45" fmla="*/ 43 h 52"/>
                  <a:gd name="T46" fmla="*/ 13 w 20"/>
                  <a:gd name="T47" fmla="*/ 28 h 52"/>
                  <a:gd name="T48" fmla="*/ 0 w 20"/>
                  <a:gd name="T4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52">
                    <a:moveTo>
                      <a:pt x="0" y="0"/>
                    </a:moveTo>
                    <a:cubicBezTo>
                      <a:pt x="1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5" y="11"/>
                      <a:pt x="6" y="16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31"/>
                      <a:pt x="3" y="39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50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3" y="50"/>
                      <a:pt x="5" y="48"/>
                      <a:pt x="6" y="45"/>
                    </a:cubicBezTo>
                    <a:cubicBezTo>
                      <a:pt x="7" y="43"/>
                      <a:pt x="8" y="41"/>
                      <a:pt x="10" y="41"/>
                    </a:cubicBezTo>
                    <a:cubicBezTo>
                      <a:pt x="10" y="41"/>
                      <a:pt x="11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3" y="41"/>
                      <a:pt x="13" y="41"/>
                    </a:cubicBezTo>
                    <a:cubicBezTo>
                      <a:pt x="14" y="41"/>
                      <a:pt x="15" y="42"/>
                      <a:pt x="16" y="42"/>
                    </a:cubicBezTo>
                    <a:cubicBezTo>
                      <a:pt x="17" y="43"/>
                      <a:pt x="17" y="44"/>
                      <a:pt x="18" y="44"/>
                    </a:cubicBezTo>
                    <a:cubicBezTo>
                      <a:pt x="19" y="44"/>
                      <a:pt x="20" y="44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5" y="39"/>
                      <a:pt x="14" y="33"/>
                      <a:pt x="13" y="28"/>
                    </a:cubicBezTo>
                    <a:cubicBezTo>
                      <a:pt x="10" y="18"/>
                      <a:pt x="6" y="8"/>
                      <a:pt x="0" y="0"/>
                    </a:cubicBezTo>
                  </a:path>
                </a:pathLst>
              </a:custGeom>
              <a:solidFill>
                <a:srgbClr val="D9C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4" name="Freeform 8436"/>
              <p:cNvSpPr/>
              <p:nvPr/>
            </p:nvSpPr>
            <p:spPr bwMode="auto">
              <a:xfrm>
                <a:off x="7751764" y="1271588"/>
                <a:ext cx="93663" cy="79375"/>
              </a:xfrm>
              <a:custGeom>
                <a:avLst/>
                <a:gdLst>
                  <a:gd name="T0" fmla="*/ 34 w 34"/>
                  <a:gd name="T1" fmla="*/ 0 h 29"/>
                  <a:gd name="T2" fmla="*/ 3 w 34"/>
                  <a:gd name="T3" fmla="*/ 19 h 29"/>
                  <a:gd name="T4" fmla="*/ 0 w 34"/>
                  <a:gd name="T5" fmla="*/ 21 h 29"/>
                  <a:gd name="T6" fmla="*/ 0 w 34"/>
                  <a:gd name="T7" fmla="*/ 29 h 29"/>
                  <a:gd name="T8" fmla="*/ 15 w 34"/>
                  <a:gd name="T9" fmla="*/ 21 h 29"/>
                  <a:gd name="T10" fmla="*/ 20 w 34"/>
                  <a:gd name="T11" fmla="*/ 22 h 29"/>
                  <a:gd name="T12" fmla="*/ 33 w 34"/>
                  <a:gd name="T13" fmla="*/ 13 h 29"/>
                  <a:gd name="T14" fmla="*/ 32 w 34"/>
                  <a:gd name="T15" fmla="*/ 12 h 29"/>
                  <a:gd name="T16" fmla="*/ 25 w 34"/>
                  <a:gd name="T17" fmla="*/ 16 h 29"/>
                  <a:gd name="T18" fmla="*/ 22 w 34"/>
                  <a:gd name="T19" fmla="*/ 17 h 29"/>
                  <a:gd name="T20" fmla="*/ 20 w 34"/>
                  <a:gd name="T21" fmla="*/ 16 h 29"/>
                  <a:gd name="T22" fmla="*/ 22 w 34"/>
                  <a:gd name="T23" fmla="*/ 11 h 29"/>
                  <a:gd name="T24" fmla="*/ 26 w 34"/>
                  <a:gd name="T25" fmla="*/ 9 h 29"/>
                  <a:gd name="T26" fmla="*/ 28 w 34"/>
                  <a:gd name="T27" fmla="*/ 10 h 29"/>
                  <a:gd name="T28" fmla="*/ 29 w 34"/>
                  <a:gd name="T29" fmla="*/ 10 h 29"/>
                  <a:gd name="T30" fmla="*/ 33 w 34"/>
                  <a:gd name="T31" fmla="*/ 6 h 29"/>
                  <a:gd name="T32" fmla="*/ 33 w 34"/>
                  <a:gd name="T33" fmla="*/ 6 h 29"/>
                  <a:gd name="T34" fmla="*/ 33 w 34"/>
                  <a:gd name="T35" fmla="*/ 6 h 29"/>
                  <a:gd name="T36" fmla="*/ 31 w 34"/>
                  <a:gd name="T37" fmla="*/ 6 h 29"/>
                  <a:gd name="T38" fmla="*/ 31 w 34"/>
                  <a:gd name="T39" fmla="*/ 3 h 29"/>
                  <a:gd name="T40" fmla="*/ 34 w 34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9">
                    <a:moveTo>
                      <a:pt x="34" y="0"/>
                    </a:moveTo>
                    <a:cubicBezTo>
                      <a:pt x="22" y="4"/>
                      <a:pt x="13" y="12"/>
                      <a:pt x="3" y="19"/>
                    </a:cubicBezTo>
                    <a:cubicBezTo>
                      <a:pt x="3" y="20"/>
                      <a:pt x="2" y="21"/>
                      <a:pt x="0" y="21"/>
                    </a:cubicBezTo>
                    <a:cubicBezTo>
                      <a:pt x="0" y="24"/>
                      <a:pt x="0" y="26"/>
                      <a:pt x="0" y="29"/>
                    </a:cubicBezTo>
                    <a:cubicBezTo>
                      <a:pt x="4" y="24"/>
                      <a:pt x="9" y="21"/>
                      <a:pt x="15" y="21"/>
                    </a:cubicBezTo>
                    <a:cubicBezTo>
                      <a:pt x="16" y="21"/>
                      <a:pt x="18" y="21"/>
                      <a:pt x="20" y="22"/>
                    </a:cubicBezTo>
                    <a:cubicBezTo>
                      <a:pt x="23" y="18"/>
                      <a:pt x="29" y="17"/>
                      <a:pt x="33" y="13"/>
                    </a:cubicBezTo>
                    <a:cubicBezTo>
                      <a:pt x="32" y="13"/>
                      <a:pt x="32" y="12"/>
                      <a:pt x="32" y="12"/>
                    </a:cubicBezTo>
                    <a:cubicBezTo>
                      <a:pt x="29" y="13"/>
                      <a:pt x="27" y="14"/>
                      <a:pt x="25" y="16"/>
                    </a:cubicBezTo>
                    <a:cubicBezTo>
                      <a:pt x="24" y="17"/>
                      <a:pt x="23" y="17"/>
                      <a:pt x="22" y="17"/>
                    </a:cubicBezTo>
                    <a:cubicBezTo>
                      <a:pt x="21" y="17"/>
                      <a:pt x="21" y="17"/>
                      <a:pt x="20" y="16"/>
                    </a:cubicBezTo>
                    <a:cubicBezTo>
                      <a:pt x="18" y="14"/>
                      <a:pt x="21" y="13"/>
                      <a:pt x="22" y="11"/>
                    </a:cubicBezTo>
                    <a:cubicBezTo>
                      <a:pt x="23" y="10"/>
                      <a:pt x="25" y="9"/>
                      <a:pt x="26" y="9"/>
                    </a:cubicBezTo>
                    <a:cubicBezTo>
                      <a:pt x="27" y="9"/>
                      <a:pt x="27" y="9"/>
                      <a:pt x="28" y="10"/>
                    </a:cubicBezTo>
                    <a:cubicBezTo>
                      <a:pt x="28" y="10"/>
                      <a:pt x="29" y="10"/>
                      <a:pt x="29" y="10"/>
                    </a:cubicBezTo>
                    <a:cubicBezTo>
                      <a:pt x="31" y="10"/>
                      <a:pt x="32" y="8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2" y="6"/>
                      <a:pt x="31" y="6"/>
                    </a:cubicBezTo>
                    <a:cubicBezTo>
                      <a:pt x="30" y="6"/>
                      <a:pt x="29" y="6"/>
                      <a:pt x="31" y="3"/>
                    </a:cubicBezTo>
                    <a:cubicBezTo>
                      <a:pt x="32" y="2"/>
                      <a:pt x="34" y="2"/>
                      <a:pt x="34" y="0"/>
                    </a:cubicBezTo>
                  </a:path>
                </a:pathLst>
              </a:custGeom>
              <a:solidFill>
                <a:srgbClr val="AEA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5" name="Freeform 8437"/>
              <p:cNvSpPr>
                <a:spLocks noEditPoints="1"/>
              </p:cNvSpPr>
              <p:nvPr/>
            </p:nvSpPr>
            <p:spPr bwMode="auto">
              <a:xfrm>
                <a:off x="8142289" y="1266825"/>
                <a:ext cx="93663" cy="46038"/>
              </a:xfrm>
              <a:custGeom>
                <a:avLst/>
                <a:gdLst>
                  <a:gd name="T0" fmla="*/ 14 w 34"/>
                  <a:gd name="T1" fmla="*/ 1 h 17"/>
                  <a:gd name="T2" fmla="*/ 14 w 34"/>
                  <a:gd name="T3" fmla="*/ 1 h 17"/>
                  <a:gd name="T4" fmla="*/ 14 w 34"/>
                  <a:gd name="T5" fmla="*/ 1 h 17"/>
                  <a:gd name="T6" fmla="*/ 23 w 34"/>
                  <a:gd name="T7" fmla="*/ 0 h 17"/>
                  <a:gd name="T8" fmla="*/ 14 w 34"/>
                  <a:gd name="T9" fmla="*/ 1 h 17"/>
                  <a:gd name="T10" fmla="*/ 14 w 34"/>
                  <a:gd name="T11" fmla="*/ 1 h 17"/>
                  <a:gd name="T12" fmla="*/ 11 w 34"/>
                  <a:gd name="T13" fmla="*/ 2 h 17"/>
                  <a:gd name="T14" fmla="*/ 11 w 34"/>
                  <a:gd name="T15" fmla="*/ 3 h 17"/>
                  <a:gd name="T16" fmla="*/ 12 w 34"/>
                  <a:gd name="T17" fmla="*/ 10 h 17"/>
                  <a:gd name="T18" fmla="*/ 10 w 34"/>
                  <a:gd name="T19" fmla="*/ 11 h 17"/>
                  <a:gd name="T20" fmla="*/ 7 w 34"/>
                  <a:gd name="T21" fmla="*/ 9 h 17"/>
                  <a:gd name="T22" fmla="*/ 4 w 34"/>
                  <a:gd name="T23" fmla="*/ 7 h 17"/>
                  <a:gd name="T24" fmla="*/ 4 w 34"/>
                  <a:gd name="T25" fmla="*/ 7 h 17"/>
                  <a:gd name="T26" fmla="*/ 4 w 34"/>
                  <a:gd name="T27" fmla="*/ 7 h 17"/>
                  <a:gd name="T28" fmla="*/ 0 w 34"/>
                  <a:gd name="T29" fmla="*/ 16 h 17"/>
                  <a:gd name="T30" fmla="*/ 0 w 34"/>
                  <a:gd name="T31" fmla="*/ 16 h 17"/>
                  <a:gd name="T32" fmla="*/ 0 w 34"/>
                  <a:gd name="T33" fmla="*/ 16 h 17"/>
                  <a:gd name="T34" fmla="*/ 1 w 34"/>
                  <a:gd name="T35" fmla="*/ 17 h 17"/>
                  <a:gd name="T36" fmla="*/ 6 w 34"/>
                  <a:gd name="T37" fmla="*/ 16 h 17"/>
                  <a:gd name="T38" fmla="*/ 8 w 34"/>
                  <a:gd name="T39" fmla="*/ 16 h 17"/>
                  <a:gd name="T40" fmla="*/ 15 w 34"/>
                  <a:gd name="T41" fmla="*/ 14 h 17"/>
                  <a:gd name="T42" fmla="*/ 17 w 34"/>
                  <a:gd name="T43" fmla="*/ 14 h 17"/>
                  <a:gd name="T44" fmla="*/ 17 w 34"/>
                  <a:gd name="T45" fmla="*/ 14 h 17"/>
                  <a:gd name="T46" fmla="*/ 17 w 34"/>
                  <a:gd name="T47" fmla="*/ 14 h 17"/>
                  <a:gd name="T48" fmla="*/ 27 w 34"/>
                  <a:gd name="T49" fmla="*/ 10 h 17"/>
                  <a:gd name="T50" fmla="*/ 32 w 34"/>
                  <a:gd name="T51" fmla="*/ 1 h 17"/>
                  <a:gd name="T52" fmla="*/ 32 w 34"/>
                  <a:gd name="T53" fmla="*/ 1 h 17"/>
                  <a:gd name="T54" fmla="*/ 23 w 34"/>
                  <a:gd name="T5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" h="17"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23" y="0"/>
                    </a:moveTo>
                    <a:cubicBezTo>
                      <a:pt x="20" y="0"/>
                      <a:pt x="17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5"/>
                      <a:pt x="14" y="8"/>
                      <a:pt x="12" y="10"/>
                    </a:cubicBezTo>
                    <a:cubicBezTo>
                      <a:pt x="12" y="10"/>
                      <a:pt x="11" y="11"/>
                      <a:pt x="10" y="11"/>
                    </a:cubicBezTo>
                    <a:cubicBezTo>
                      <a:pt x="9" y="11"/>
                      <a:pt x="8" y="10"/>
                      <a:pt x="7" y="9"/>
                    </a:cubicBezTo>
                    <a:cubicBezTo>
                      <a:pt x="6" y="8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0"/>
                      <a:pt x="2" y="13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1" y="17"/>
                      <a:pt x="1" y="17"/>
                    </a:cubicBezTo>
                    <a:cubicBezTo>
                      <a:pt x="3" y="17"/>
                      <a:pt x="4" y="16"/>
                      <a:pt x="6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10" y="16"/>
                      <a:pt x="12" y="14"/>
                      <a:pt x="15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1" y="13"/>
                      <a:pt x="24" y="11"/>
                      <a:pt x="27" y="10"/>
                    </a:cubicBezTo>
                    <a:cubicBezTo>
                      <a:pt x="32" y="8"/>
                      <a:pt x="34" y="6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0"/>
                      <a:pt x="26" y="0"/>
                      <a:pt x="23" y="0"/>
                    </a:cubicBezTo>
                  </a:path>
                </a:pathLst>
              </a:custGeom>
              <a:solidFill>
                <a:srgbClr val="8481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6" name="Freeform 8438"/>
              <p:cNvSpPr/>
              <p:nvPr/>
            </p:nvSpPr>
            <p:spPr bwMode="auto">
              <a:xfrm>
                <a:off x="7370764" y="417513"/>
                <a:ext cx="58738" cy="88900"/>
              </a:xfrm>
              <a:custGeom>
                <a:avLst/>
                <a:gdLst>
                  <a:gd name="T0" fmla="*/ 8 w 21"/>
                  <a:gd name="T1" fmla="*/ 0 h 33"/>
                  <a:gd name="T2" fmla="*/ 7 w 21"/>
                  <a:gd name="T3" fmla="*/ 2 h 33"/>
                  <a:gd name="T4" fmla="*/ 7 w 21"/>
                  <a:gd name="T5" fmla="*/ 2 h 33"/>
                  <a:gd name="T6" fmla="*/ 0 w 21"/>
                  <a:gd name="T7" fmla="*/ 25 h 33"/>
                  <a:gd name="T8" fmla="*/ 0 w 21"/>
                  <a:gd name="T9" fmla="*/ 25 h 33"/>
                  <a:gd name="T10" fmla="*/ 1 w 21"/>
                  <a:gd name="T11" fmla="*/ 26 h 33"/>
                  <a:gd name="T12" fmla="*/ 1 w 21"/>
                  <a:gd name="T13" fmla="*/ 26 h 33"/>
                  <a:gd name="T14" fmla="*/ 3 w 21"/>
                  <a:gd name="T15" fmla="*/ 33 h 33"/>
                  <a:gd name="T16" fmla="*/ 3 w 21"/>
                  <a:gd name="T17" fmla="*/ 33 h 33"/>
                  <a:gd name="T18" fmla="*/ 3 w 21"/>
                  <a:gd name="T19" fmla="*/ 33 h 33"/>
                  <a:gd name="T20" fmla="*/ 3 w 21"/>
                  <a:gd name="T21" fmla="*/ 26 h 33"/>
                  <a:gd name="T22" fmla="*/ 7 w 21"/>
                  <a:gd name="T23" fmla="*/ 22 h 33"/>
                  <a:gd name="T24" fmla="*/ 7 w 21"/>
                  <a:gd name="T25" fmla="*/ 22 h 33"/>
                  <a:gd name="T26" fmla="*/ 8 w 21"/>
                  <a:gd name="T27" fmla="*/ 26 h 33"/>
                  <a:gd name="T28" fmla="*/ 9 w 21"/>
                  <a:gd name="T29" fmla="*/ 28 h 33"/>
                  <a:gd name="T30" fmla="*/ 12 w 21"/>
                  <a:gd name="T31" fmla="*/ 27 h 33"/>
                  <a:gd name="T32" fmla="*/ 12 w 21"/>
                  <a:gd name="T33" fmla="*/ 27 h 33"/>
                  <a:gd name="T34" fmla="*/ 12 w 21"/>
                  <a:gd name="T35" fmla="*/ 27 h 33"/>
                  <a:gd name="T36" fmla="*/ 12 w 21"/>
                  <a:gd name="T37" fmla="*/ 27 h 33"/>
                  <a:gd name="T38" fmla="*/ 12 w 21"/>
                  <a:gd name="T39" fmla="*/ 27 h 33"/>
                  <a:gd name="T40" fmla="*/ 17 w 21"/>
                  <a:gd name="T41" fmla="*/ 14 h 33"/>
                  <a:gd name="T42" fmla="*/ 19 w 21"/>
                  <a:gd name="T43" fmla="*/ 11 h 33"/>
                  <a:gd name="T44" fmla="*/ 21 w 21"/>
                  <a:gd name="T45" fmla="*/ 14 h 33"/>
                  <a:gd name="T46" fmla="*/ 21 w 21"/>
                  <a:gd name="T47" fmla="*/ 15 h 33"/>
                  <a:gd name="T48" fmla="*/ 21 w 21"/>
                  <a:gd name="T49" fmla="*/ 11 h 33"/>
                  <a:gd name="T50" fmla="*/ 21 w 21"/>
                  <a:gd name="T51" fmla="*/ 11 h 33"/>
                  <a:gd name="T52" fmla="*/ 18 w 21"/>
                  <a:gd name="T53" fmla="*/ 3 h 33"/>
                  <a:gd name="T54" fmla="*/ 18 w 21"/>
                  <a:gd name="T55" fmla="*/ 3 h 33"/>
                  <a:gd name="T56" fmla="*/ 12 w 21"/>
                  <a:gd name="T57" fmla="*/ 8 h 33"/>
                  <a:gd name="T58" fmla="*/ 8 w 21"/>
                  <a:gd name="T59" fmla="*/ 0 h 33"/>
                  <a:gd name="T60" fmla="*/ 8 w 21"/>
                  <a:gd name="T6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" h="33">
                    <a:moveTo>
                      <a:pt x="8" y="0"/>
                    </a:moveTo>
                    <a:cubicBezTo>
                      <a:pt x="7" y="1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1"/>
                      <a:pt x="2" y="18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8"/>
                      <a:pt x="0" y="32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3" y="30"/>
                      <a:pt x="3" y="28"/>
                      <a:pt x="3" y="26"/>
                    </a:cubicBezTo>
                    <a:cubicBezTo>
                      <a:pt x="3" y="24"/>
                      <a:pt x="5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1" y="23"/>
                      <a:pt x="8" y="25"/>
                      <a:pt x="8" y="26"/>
                    </a:cubicBezTo>
                    <a:cubicBezTo>
                      <a:pt x="8" y="28"/>
                      <a:pt x="9" y="28"/>
                      <a:pt x="9" y="28"/>
                    </a:cubicBezTo>
                    <a:cubicBezTo>
                      <a:pt x="10" y="28"/>
                      <a:pt x="11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4" y="23"/>
                      <a:pt x="15" y="18"/>
                      <a:pt x="17" y="14"/>
                    </a:cubicBezTo>
                    <a:cubicBezTo>
                      <a:pt x="18" y="12"/>
                      <a:pt x="18" y="11"/>
                      <a:pt x="19" y="11"/>
                    </a:cubicBezTo>
                    <a:cubicBezTo>
                      <a:pt x="20" y="11"/>
                      <a:pt x="20" y="13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1" y="13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8"/>
                      <a:pt x="19" y="6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6"/>
                      <a:pt x="14" y="8"/>
                      <a:pt x="12" y="8"/>
                    </a:cubicBezTo>
                    <a:cubicBezTo>
                      <a:pt x="11" y="8"/>
                      <a:pt x="10" y="5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3B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7" name="Freeform 8439"/>
              <p:cNvSpPr/>
              <p:nvPr/>
            </p:nvSpPr>
            <p:spPr bwMode="auto">
              <a:xfrm>
                <a:off x="6538914" y="1903413"/>
                <a:ext cx="77788" cy="100013"/>
              </a:xfrm>
              <a:custGeom>
                <a:avLst/>
                <a:gdLst>
                  <a:gd name="T0" fmla="*/ 19 w 28"/>
                  <a:gd name="T1" fmla="*/ 0 h 37"/>
                  <a:gd name="T2" fmla="*/ 19 w 28"/>
                  <a:gd name="T3" fmla="*/ 0 h 37"/>
                  <a:gd name="T4" fmla="*/ 19 w 28"/>
                  <a:gd name="T5" fmla="*/ 1 h 37"/>
                  <a:gd name="T6" fmla="*/ 19 w 28"/>
                  <a:gd name="T7" fmla="*/ 1 h 37"/>
                  <a:gd name="T8" fmla="*/ 17 w 28"/>
                  <a:gd name="T9" fmla="*/ 7 h 37"/>
                  <a:gd name="T10" fmla="*/ 5 w 28"/>
                  <a:gd name="T11" fmla="*/ 23 h 37"/>
                  <a:gd name="T12" fmla="*/ 6 w 28"/>
                  <a:gd name="T13" fmla="*/ 29 h 37"/>
                  <a:gd name="T14" fmla="*/ 7 w 28"/>
                  <a:gd name="T15" fmla="*/ 37 h 37"/>
                  <a:gd name="T16" fmla="*/ 7 w 28"/>
                  <a:gd name="T17" fmla="*/ 37 h 37"/>
                  <a:gd name="T18" fmla="*/ 9 w 28"/>
                  <a:gd name="T19" fmla="*/ 36 h 37"/>
                  <a:gd name="T20" fmla="*/ 9 w 28"/>
                  <a:gd name="T21" fmla="*/ 36 h 37"/>
                  <a:gd name="T22" fmla="*/ 11 w 28"/>
                  <a:gd name="T23" fmla="*/ 34 h 37"/>
                  <a:gd name="T24" fmla="*/ 11 w 28"/>
                  <a:gd name="T25" fmla="*/ 34 h 37"/>
                  <a:gd name="T26" fmla="*/ 11 w 28"/>
                  <a:gd name="T27" fmla="*/ 34 h 37"/>
                  <a:gd name="T28" fmla="*/ 28 w 28"/>
                  <a:gd name="T29" fmla="*/ 13 h 37"/>
                  <a:gd name="T30" fmla="*/ 21 w 28"/>
                  <a:gd name="T31" fmla="*/ 1 h 37"/>
                  <a:gd name="T32" fmla="*/ 21 w 28"/>
                  <a:gd name="T33" fmla="*/ 1 h 37"/>
                  <a:gd name="T34" fmla="*/ 19 w 28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37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1" y="4"/>
                      <a:pt x="19" y="5"/>
                      <a:pt x="17" y="7"/>
                    </a:cubicBezTo>
                    <a:cubicBezTo>
                      <a:pt x="12" y="12"/>
                      <a:pt x="8" y="17"/>
                      <a:pt x="5" y="23"/>
                    </a:cubicBezTo>
                    <a:cubicBezTo>
                      <a:pt x="6" y="25"/>
                      <a:pt x="7" y="28"/>
                      <a:pt x="6" y="29"/>
                    </a:cubicBezTo>
                    <a:cubicBezTo>
                      <a:pt x="0" y="33"/>
                      <a:pt x="7" y="34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7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5"/>
                      <a:pt x="11" y="35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0" y="23"/>
                      <a:pt x="14" y="18"/>
                      <a:pt x="28" y="13"/>
                    </a:cubicBezTo>
                    <a:cubicBezTo>
                      <a:pt x="26" y="9"/>
                      <a:pt x="26" y="4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0"/>
                      <a:pt x="19" y="0"/>
                    </a:cubicBezTo>
                  </a:path>
                </a:pathLst>
              </a:custGeom>
              <a:solidFill>
                <a:srgbClr val="D7B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8" name="Freeform 8440"/>
              <p:cNvSpPr>
                <a:spLocks noEditPoints="1"/>
              </p:cNvSpPr>
              <p:nvPr/>
            </p:nvSpPr>
            <p:spPr bwMode="auto">
              <a:xfrm>
                <a:off x="7978776" y="1217613"/>
                <a:ext cx="71438" cy="68263"/>
              </a:xfrm>
              <a:custGeom>
                <a:avLst/>
                <a:gdLst>
                  <a:gd name="T0" fmla="*/ 19 w 26"/>
                  <a:gd name="T1" fmla="*/ 18 h 25"/>
                  <a:gd name="T2" fmla="*/ 18 w 26"/>
                  <a:gd name="T3" fmla="*/ 19 h 25"/>
                  <a:gd name="T4" fmla="*/ 19 w 26"/>
                  <a:gd name="T5" fmla="*/ 18 h 25"/>
                  <a:gd name="T6" fmla="*/ 20 w 26"/>
                  <a:gd name="T7" fmla="*/ 0 h 25"/>
                  <a:gd name="T8" fmla="*/ 13 w 26"/>
                  <a:gd name="T9" fmla="*/ 1 h 25"/>
                  <a:gd name="T10" fmla="*/ 13 w 26"/>
                  <a:gd name="T11" fmla="*/ 1 h 25"/>
                  <a:gd name="T12" fmla="*/ 11 w 26"/>
                  <a:gd name="T13" fmla="*/ 3 h 25"/>
                  <a:gd name="T14" fmla="*/ 8 w 26"/>
                  <a:gd name="T15" fmla="*/ 2 h 25"/>
                  <a:gd name="T16" fmla="*/ 6 w 26"/>
                  <a:gd name="T17" fmla="*/ 2 h 25"/>
                  <a:gd name="T18" fmla="*/ 3 w 26"/>
                  <a:gd name="T19" fmla="*/ 4 h 25"/>
                  <a:gd name="T20" fmla="*/ 3 w 26"/>
                  <a:gd name="T21" fmla="*/ 4 h 25"/>
                  <a:gd name="T22" fmla="*/ 3 w 26"/>
                  <a:gd name="T23" fmla="*/ 4 h 25"/>
                  <a:gd name="T24" fmla="*/ 3 w 26"/>
                  <a:gd name="T25" fmla="*/ 4 h 25"/>
                  <a:gd name="T26" fmla="*/ 3 w 26"/>
                  <a:gd name="T27" fmla="*/ 4 h 25"/>
                  <a:gd name="T28" fmla="*/ 3 w 26"/>
                  <a:gd name="T29" fmla="*/ 4 h 25"/>
                  <a:gd name="T30" fmla="*/ 6 w 26"/>
                  <a:gd name="T31" fmla="*/ 6 h 25"/>
                  <a:gd name="T32" fmla="*/ 5 w 26"/>
                  <a:gd name="T33" fmla="*/ 8 h 25"/>
                  <a:gd name="T34" fmla="*/ 3 w 26"/>
                  <a:gd name="T35" fmla="*/ 8 h 25"/>
                  <a:gd name="T36" fmla="*/ 3 w 26"/>
                  <a:gd name="T37" fmla="*/ 8 h 25"/>
                  <a:gd name="T38" fmla="*/ 0 w 26"/>
                  <a:gd name="T39" fmla="*/ 9 h 25"/>
                  <a:gd name="T40" fmla="*/ 0 w 26"/>
                  <a:gd name="T41" fmla="*/ 9 h 25"/>
                  <a:gd name="T42" fmla="*/ 0 w 26"/>
                  <a:gd name="T43" fmla="*/ 13 h 25"/>
                  <a:gd name="T44" fmla="*/ 0 w 26"/>
                  <a:gd name="T45" fmla="*/ 13 h 25"/>
                  <a:gd name="T46" fmla="*/ 0 w 26"/>
                  <a:gd name="T47" fmla="*/ 14 h 25"/>
                  <a:gd name="T48" fmla="*/ 0 w 26"/>
                  <a:gd name="T49" fmla="*/ 14 h 25"/>
                  <a:gd name="T50" fmla="*/ 5 w 26"/>
                  <a:gd name="T51" fmla="*/ 13 h 25"/>
                  <a:gd name="T52" fmla="*/ 6 w 26"/>
                  <a:gd name="T53" fmla="*/ 19 h 25"/>
                  <a:gd name="T54" fmla="*/ 8 w 26"/>
                  <a:gd name="T55" fmla="*/ 25 h 25"/>
                  <a:gd name="T56" fmla="*/ 8 w 26"/>
                  <a:gd name="T57" fmla="*/ 25 h 25"/>
                  <a:gd name="T58" fmla="*/ 8 w 26"/>
                  <a:gd name="T59" fmla="*/ 25 h 25"/>
                  <a:gd name="T60" fmla="*/ 8 w 26"/>
                  <a:gd name="T61" fmla="*/ 25 h 25"/>
                  <a:gd name="T62" fmla="*/ 8 w 26"/>
                  <a:gd name="T63" fmla="*/ 25 h 25"/>
                  <a:gd name="T64" fmla="*/ 8 w 26"/>
                  <a:gd name="T65" fmla="*/ 25 h 25"/>
                  <a:gd name="T66" fmla="*/ 14 w 26"/>
                  <a:gd name="T67" fmla="*/ 19 h 25"/>
                  <a:gd name="T68" fmla="*/ 17 w 26"/>
                  <a:gd name="T69" fmla="*/ 20 h 25"/>
                  <a:gd name="T70" fmla="*/ 17 w 26"/>
                  <a:gd name="T71" fmla="*/ 20 h 25"/>
                  <a:gd name="T72" fmla="*/ 17 w 26"/>
                  <a:gd name="T73" fmla="*/ 20 h 25"/>
                  <a:gd name="T74" fmla="*/ 18 w 26"/>
                  <a:gd name="T75" fmla="*/ 19 h 25"/>
                  <a:gd name="T76" fmla="*/ 18 w 26"/>
                  <a:gd name="T77" fmla="*/ 19 h 25"/>
                  <a:gd name="T78" fmla="*/ 16 w 26"/>
                  <a:gd name="T79" fmla="*/ 14 h 25"/>
                  <a:gd name="T80" fmla="*/ 17 w 26"/>
                  <a:gd name="T81" fmla="*/ 13 h 25"/>
                  <a:gd name="T82" fmla="*/ 20 w 26"/>
                  <a:gd name="T83" fmla="*/ 15 h 25"/>
                  <a:gd name="T84" fmla="*/ 20 w 26"/>
                  <a:gd name="T85" fmla="*/ 15 h 25"/>
                  <a:gd name="T86" fmla="*/ 20 w 26"/>
                  <a:gd name="T87" fmla="*/ 15 h 25"/>
                  <a:gd name="T88" fmla="*/ 26 w 26"/>
                  <a:gd name="T89" fmla="*/ 3 h 25"/>
                  <a:gd name="T90" fmla="*/ 26 w 26"/>
                  <a:gd name="T91" fmla="*/ 3 h 25"/>
                  <a:gd name="T92" fmla="*/ 26 w 26"/>
                  <a:gd name="T93" fmla="*/ 3 h 25"/>
                  <a:gd name="T94" fmla="*/ 26 w 26"/>
                  <a:gd name="T95" fmla="*/ 3 h 25"/>
                  <a:gd name="T96" fmla="*/ 24 w 26"/>
                  <a:gd name="T97" fmla="*/ 3 h 25"/>
                  <a:gd name="T98" fmla="*/ 19 w 26"/>
                  <a:gd name="T99" fmla="*/ 6 h 25"/>
                  <a:gd name="T100" fmla="*/ 16 w 26"/>
                  <a:gd name="T101" fmla="*/ 8 h 25"/>
                  <a:gd name="T102" fmla="*/ 14 w 26"/>
                  <a:gd name="T103" fmla="*/ 6 h 25"/>
                  <a:gd name="T104" fmla="*/ 17 w 26"/>
                  <a:gd name="T105" fmla="*/ 2 h 25"/>
                  <a:gd name="T106" fmla="*/ 21 w 26"/>
                  <a:gd name="T107" fmla="*/ 0 h 25"/>
                  <a:gd name="T108" fmla="*/ 20 w 26"/>
                  <a:gd name="T10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6" h="25">
                    <a:moveTo>
                      <a:pt x="19" y="18"/>
                    </a:moveTo>
                    <a:cubicBezTo>
                      <a:pt x="19" y="18"/>
                      <a:pt x="19" y="19"/>
                      <a:pt x="18" y="19"/>
                    </a:cubicBezTo>
                    <a:cubicBezTo>
                      <a:pt x="19" y="19"/>
                      <a:pt x="19" y="19"/>
                      <a:pt x="19" y="18"/>
                    </a:cubicBezTo>
                    <a:moveTo>
                      <a:pt x="20" y="0"/>
                    </a:moveTo>
                    <a:cubicBezTo>
                      <a:pt x="18" y="0"/>
                      <a:pt x="15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0" y="3"/>
                      <a:pt x="9" y="3"/>
                      <a:pt x="8" y="2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2"/>
                      <a:pt x="4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4"/>
                      <a:pt x="7" y="4"/>
                      <a:pt x="6" y="6"/>
                    </a:cubicBezTo>
                    <a:cubicBezTo>
                      <a:pt x="6" y="7"/>
                      <a:pt x="6" y="8"/>
                      <a:pt x="5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8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7" y="13"/>
                      <a:pt x="8" y="14"/>
                      <a:pt x="6" y="19"/>
                    </a:cubicBezTo>
                    <a:cubicBezTo>
                      <a:pt x="6" y="21"/>
                      <a:pt x="5" y="24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9" y="22"/>
                      <a:pt x="11" y="19"/>
                      <a:pt x="14" y="19"/>
                    </a:cubicBezTo>
                    <a:cubicBezTo>
                      <a:pt x="15" y="19"/>
                      <a:pt x="16" y="19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7"/>
                      <a:pt x="16" y="15"/>
                      <a:pt x="16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3"/>
                      <a:pt x="19" y="14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4" y="12"/>
                      <a:pt x="22" y="6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4" y="3"/>
                    </a:cubicBezTo>
                    <a:cubicBezTo>
                      <a:pt x="22" y="3"/>
                      <a:pt x="21" y="4"/>
                      <a:pt x="19" y="6"/>
                    </a:cubicBezTo>
                    <a:cubicBezTo>
                      <a:pt x="18" y="6"/>
                      <a:pt x="17" y="8"/>
                      <a:pt x="16" y="8"/>
                    </a:cubicBezTo>
                    <a:cubicBezTo>
                      <a:pt x="15" y="8"/>
                      <a:pt x="15" y="7"/>
                      <a:pt x="14" y="6"/>
                    </a:cubicBezTo>
                    <a:cubicBezTo>
                      <a:pt x="12" y="3"/>
                      <a:pt x="15" y="3"/>
                      <a:pt x="17" y="2"/>
                    </a:cubicBezTo>
                    <a:cubicBezTo>
                      <a:pt x="19" y="1"/>
                      <a:pt x="20" y="0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</a:path>
                </a:pathLst>
              </a:custGeom>
              <a:solidFill>
                <a:srgbClr val="8F8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9" name="Freeform 8441"/>
              <p:cNvSpPr/>
              <p:nvPr/>
            </p:nvSpPr>
            <p:spPr bwMode="auto">
              <a:xfrm>
                <a:off x="8054976" y="2870200"/>
                <a:ext cx="30163" cy="122238"/>
              </a:xfrm>
              <a:custGeom>
                <a:avLst/>
                <a:gdLst>
                  <a:gd name="T0" fmla="*/ 4 w 11"/>
                  <a:gd name="T1" fmla="*/ 0 h 45"/>
                  <a:gd name="T2" fmla="*/ 2 w 11"/>
                  <a:gd name="T3" fmla="*/ 8 h 45"/>
                  <a:gd name="T4" fmla="*/ 2 w 11"/>
                  <a:gd name="T5" fmla="*/ 8 h 45"/>
                  <a:gd name="T6" fmla="*/ 1 w 11"/>
                  <a:gd name="T7" fmla="*/ 10 h 45"/>
                  <a:gd name="T8" fmla="*/ 1 w 11"/>
                  <a:gd name="T9" fmla="*/ 10 h 45"/>
                  <a:gd name="T10" fmla="*/ 1 w 11"/>
                  <a:gd name="T11" fmla="*/ 10 h 45"/>
                  <a:gd name="T12" fmla="*/ 4 w 11"/>
                  <a:gd name="T13" fmla="*/ 29 h 45"/>
                  <a:gd name="T14" fmla="*/ 4 w 11"/>
                  <a:gd name="T15" fmla="*/ 29 h 45"/>
                  <a:gd name="T16" fmla="*/ 6 w 11"/>
                  <a:gd name="T17" fmla="*/ 36 h 45"/>
                  <a:gd name="T18" fmla="*/ 6 w 11"/>
                  <a:gd name="T19" fmla="*/ 36 h 45"/>
                  <a:gd name="T20" fmla="*/ 11 w 11"/>
                  <a:gd name="T21" fmla="*/ 45 h 45"/>
                  <a:gd name="T22" fmla="*/ 11 w 11"/>
                  <a:gd name="T23" fmla="*/ 45 h 45"/>
                  <a:gd name="T24" fmla="*/ 11 w 11"/>
                  <a:gd name="T25" fmla="*/ 38 h 45"/>
                  <a:gd name="T26" fmla="*/ 11 w 11"/>
                  <a:gd name="T27" fmla="*/ 38 h 45"/>
                  <a:gd name="T28" fmla="*/ 8 w 11"/>
                  <a:gd name="T29" fmla="*/ 2 h 45"/>
                  <a:gd name="T30" fmla="*/ 8 w 11"/>
                  <a:gd name="T31" fmla="*/ 2 h 45"/>
                  <a:gd name="T32" fmla="*/ 4 w 11"/>
                  <a:gd name="T3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45">
                    <a:moveTo>
                      <a:pt x="4" y="0"/>
                    </a:moveTo>
                    <a:cubicBezTo>
                      <a:pt x="0" y="0"/>
                      <a:pt x="3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6"/>
                      <a:pt x="4" y="22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31"/>
                      <a:pt x="5" y="34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8" y="39"/>
                      <a:pt x="8" y="43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2"/>
                      <a:pt x="9" y="40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26"/>
                      <a:pt x="11" y="1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866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0" name="Freeform 8442"/>
              <p:cNvSpPr/>
              <p:nvPr/>
            </p:nvSpPr>
            <p:spPr bwMode="auto">
              <a:xfrm>
                <a:off x="7974014" y="804863"/>
                <a:ext cx="58738" cy="139700"/>
              </a:xfrm>
              <a:custGeom>
                <a:avLst/>
                <a:gdLst>
                  <a:gd name="T0" fmla="*/ 21 w 22"/>
                  <a:gd name="T1" fmla="*/ 0 h 51"/>
                  <a:gd name="T2" fmla="*/ 18 w 22"/>
                  <a:gd name="T3" fmla="*/ 8 h 51"/>
                  <a:gd name="T4" fmla="*/ 0 w 22"/>
                  <a:gd name="T5" fmla="*/ 47 h 51"/>
                  <a:gd name="T6" fmla="*/ 0 w 22"/>
                  <a:gd name="T7" fmla="*/ 47 h 51"/>
                  <a:gd name="T8" fmla="*/ 1 w 22"/>
                  <a:gd name="T9" fmla="*/ 50 h 51"/>
                  <a:gd name="T10" fmla="*/ 1 w 22"/>
                  <a:gd name="T11" fmla="*/ 50 h 51"/>
                  <a:gd name="T12" fmla="*/ 2 w 22"/>
                  <a:gd name="T13" fmla="*/ 51 h 51"/>
                  <a:gd name="T14" fmla="*/ 2 w 22"/>
                  <a:gd name="T15" fmla="*/ 51 h 51"/>
                  <a:gd name="T16" fmla="*/ 9 w 22"/>
                  <a:gd name="T17" fmla="*/ 43 h 51"/>
                  <a:gd name="T18" fmla="*/ 9 w 22"/>
                  <a:gd name="T19" fmla="*/ 43 h 51"/>
                  <a:gd name="T20" fmla="*/ 21 w 22"/>
                  <a:gd name="T21" fmla="*/ 13 h 51"/>
                  <a:gd name="T22" fmla="*/ 21 w 22"/>
                  <a:gd name="T23" fmla="*/ 13 h 51"/>
                  <a:gd name="T24" fmla="*/ 21 w 22"/>
                  <a:gd name="T25" fmla="*/ 13 h 51"/>
                  <a:gd name="T26" fmla="*/ 22 w 22"/>
                  <a:gd name="T27" fmla="*/ 2 h 51"/>
                  <a:gd name="T28" fmla="*/ 21 w 22"/>
                  <a:gd name="T29" fmla="*/ 0 h 51"/>
                  <a:gd name="T30" fmla="*/ 21 w 2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51">
                    <a:moveTo>
                      <a:pt x="21" y="0"/>
                    </a:moveTo>
                    <a:cubicBezTo>
                      <a:pt x="19" y="3"/>
                      <a:pt x="19" y="6"/>
                      <a:pt x="18" y="8"/>
                    </a:cubicBezTo>
                    <a:cubicBezTo>
                      <a:pt x="13" y="22"/>
                      <a:pt x="7" y="3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8"/>
                      <a:pt x="0" y="49"/>
                      <a:pt x="1" y="50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1" y="50"/>
                      <a:pt x="1" y="51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7" y="51"/>
                      <a:pt x="6" y="45"/>
                      <a:pt x="9" y="43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14" y="33"/>
                      <a:pt x="18" y="2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9"/>
                      <a:pt x="22" y="5"/>
                      <a:pt x="22" y="2"/>
                    </a:cubicBezTo>
                    <a:cubicBezTo>
                      <a:pt x="22" y="1"/>
                      <a:pt x="21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ADA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1" name="Freeform 8443"/>
              <p:cNvSpPr/>
              <p:nvPr/>
            </p:nvSpPr>
            <p:spPr bwMode="auto">
              <a:xfrm>
                <a:off x="6500814" y="2973388"/>
                <a:ext cx="68263" cy="74613"/>
              </a:xfrm>
              <a:custGeom>
                <a:avLst/>
                <a:gdLst>
                  <a:gd name="T0" fmla="*/ 3 w 25"/>
                  <a:gd name="T1" fmla="*/ 0 h 27"/>
                  <a:gd name="T2" fmla="*/ 0 w 25"/>
                  <a:gd name="T3" fmla="*/ 4 h 27"/>
                  <a:gd name="T4" fmla="*/ 1 w 25"/>
                  <a:gd name="T5" fmla="*/ 4 h 27"/>
                  <a:gd name="T6" fmla="*/ 2 w 25"/>
                  <a:gd name="T7" fmla="*/ 11 h 27"/>
                  <a:gd name="T8" fmla="*/ 2 w 25"/>
                  <a:gd name="T9" fmla="*/ 11 h 27"/>
                  <a:gd name="T10" fmla="*/ 6 w 25"/>
                  <a:gd name="T11" fmla="*/ 27 h 27"/>
                  <a:gd name="T12" fmla="*/ 25 w 25"/>
                  <a:gd name="T13" fmla="*/ 8 h 27"/>
                  <a:gd name="T14" fmla="*/ 25 w 25"/>
                  <a:gd name="T15" fmla="*/ 8 h 27"/>
                  <a:gd name="T16" fmla="*/ 11 w 25"/>
                  <a:gd name="T17" fmla="*/ 19 h 27"/>
                  <a:gd name="T18" fmla="*/ 15 w 25"/>
                  <a:gd name="T19" fmla="*/ 6 h 27"/>
                  <a:gd name="T20" fmla="*/ 3 w 25"/>
                  <a:gd name="T21" fmla="*/ 0 h 27"/>
                  <a:gd name="T22" fmla="*/ 3 w 25"/>
                  <a:gd name="T23" fmla="*/ 0 h 27"/>
                  <a:gd name="T24" fmla="*/ 3 w 25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7">
                    <a:moveTo>
                      <a:pt x="3" y="0"/>
                    </a:moveTo>
                    <a:cubicBezTo>
                      <a:pt x="0" y="0"/>
                      <a:pt x="0" y="2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3" y="6"/>
                      <a:pt x="6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6"/>
                      <a:pt x="5" y="21"/>
                      <a:pt x="6" y="27"/>
                    </a:cubicBezTo>
                    <a:cubicBezTo>
                      <a:pt x="13" y="21"/>
                      <a:pt x="20" y="15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18" y="9"/>
                      <a:pt x="17" y="16"/>
                      <a:pt x="11" y="19"/>
                    </a:cubicBezTo>
                    <a:cubicBezTo>
                      <a:pt x="6" y="13"/>
                      <a:pt x="15" y="11"/>
                      <a:pt x="15" y="6"/>
                    </a:cubicBezTo>
                    <a:cubicBezTo>
                      <a:pt x="11" y="4"/>
                      <a:pt x="8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F5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2" name="Freeform 8444"/>
              <p:cNvSpPr>
                <a:spLocks noEditPoints="1"/>
              </p:cNvSpPr>
              <p:nvPr/>
            </p:nvSpPr>
            <p:spPr bwMode="auto">
              <a:xfrm>
                <a:off x="8686801" y="1425575"/>
                <a:ext cx="52388" cy="84138"/>
              </a:xfrm>
              <a:custGeom>
                <a:avLst/>
                <a:gdLst>
                  <a:gd name="T0" fmla="*/ 3 w 19"/>
                  <a:gd name="T1" fmla="*/ 1 h 31"/>
                  <a:gd name="T2" fmla="*/ 3 w 19"/>
                  <a:gd name="T3" fmla="*/ 1 h 31"/>
                  <a:gd name="T4" fmla="*/ 3 w 19"/>
                  <a:gd name="T5" fmla="*/ 1 h 31"/>
                  <a:gd name="T6" fmla="*/ 3 w 19"/>
                  <a:gd name="T7" fmla="*/ 1 h 31"/>
                  <a:gd name="T8" fmla="*/ 9 w 19"/>
                  <a:gd name="T9" fmla="*/ 11 h 31"/>
                  <a:gd name="T10" fmla="*/ 3 w 19"/>
                  <a:gd name="T11" fmla="*/ 9 h 31"/>
                  <a:gd name="T12" fmla="*/ 9 w 19"/>
                  <a:gd name="T13" fmla="*/ 6 h 31"/>
                  <a:gd name="T14" fmla="*/ 11 w 19"/>
                  <a:gd name="T15" fmla="*/ 6 h 31"/>
                  <a:gd name="T16" fmla="*/ 11 w 19"/>
                  <a:gd name="T17" fmla="*/ 10 h 31"/>
                  <a:gd name="T18" fmla="*/ 9 w 19"/>
                  <a:gd name="T19" fmla="*/ 11 h 31"/>
                  <a:gd name="T20" fmla="*/ 4 w 19"/>
                  <a:gd name="T21" fmla="*/ 0 h 31"/>
                  <a:gd name="T22" fmla="*/ 3 w 19"/>
                  <a:gd name="T23" fmla="*/ 1 h 31"/>
                  <a:gd name="T24" fmla="*/ 0 w 19"/>
                  <a:gd name="T25" fmla="*/ 7 h 31"/>
                  <a:gd name="T26" fmla="*/ 6 w 19"/>
                  <a:gd name="T27" fmla="*/ 18 h 31"/>
                  <a:gd name="T28" fmla="*/ 8 w 19"/>
                  <a:gd name="T29" fmla="*/ 25 h 31"/>
                  <a:gd name="T30" fmla="*/ 9 w 19"/>
                  <a:gd name="T31" fmla="*/ 28 h 31"/>
                  <a:gd name="T32" fmla="*/ 10 w 19"/>
                  <a:gd name="T33" fmla="*/ 31 h 31"/>
                  <a:gd name="T34" fmla="*/ 10 w 19"/>
                  <a:gd name="T35" fmla="*/ 31 h 31"/>
                  <a:gd name="T36" fmla="*/ 16 w 19"/>
                  <a:gd name="T37" fmla="*/ 25 h 31"/>
                  <a:gd name="T38" fmla="*/ 16 w 19"/>
                  <a:gd name="T39" fmla="*/ 25 h 31"/>
                  <a:gd name="T40" fmla="*/ 19 w 19"/>
                  <a:gd name="T41" fmla="*/ 18 h 31"/>
                  <a:gd name="T42" fmla="*/ 19 w 19"/>
                  <a:gd name="T43" fmla="*/ 18 h 31"/>
                  <a:gd name="T44" fmla="*/ 12 w 19"/>
                  <a:gd name="T45" fmla="*/ 2 h 31"/>
                  <a:gd name="T46" fmla="*/ 12 w 19"/>
                  <a:gd name="T47" fmla="*/ 2 h 31"/>
                  <a:gd name="T48" fmla="*/ 12 w 19"/>
                  <a:gd name="T49" fmla="*/ 2 h 31"/>
                  <a:gd name="T50" fmla="*/ 10 w 19"/>
                  <a:gd name="T51" fmla="*/ 3 h 31"/>
                  <a:gd name="T52" fmla="*/ 7 w 19"/>
                  <a:gd name="T53" fmla="*/ 1 h 31"/>
                  <a:gd name="T54" fmla="*/ 4 w 19"/>
                  <a:gd name="T5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31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9" y="11"/>
                    </a:moveTo>
                    <a:cubicBezTo>
                      <a:pt x="7" y="11"/>
                      <a:pt x="5" y="9"/>
                      <a:pt x="3" y="9"/>
                    </a:cubicBezTo>
                    <a:cubicBezTo>
                      <a:pt x="5" y="8"/>
                      <a:pt x="7" y="6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2" y="7"/>
                      <a:pt x="12" y="9"/>
                      <a:pt x="11" y="10"/>
                    </a:cubicBezTo>
                    <a:cubicBezTo>
                      <a:pt x="10" y="11"/>
                      <a:pt x="10" y="11"/>
                      <a:pt x="9" y="11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6" y="4"/>
                      <a:pt x="4" y="6"/>
                      <a:pt x="0" y="7"/>
                    </a:cubicBezTo>
                    <a:cubicBezTo>
                      <a:pt x="1" y="11"/>
                      <a:pt x="0" y="16"/>
                      <a:pt x="6" y="18"/>
                    </a:cubicBezTo>
                    <a:cubicBezTo>
                      <a:pt x="9" y="19"/>
                      <a:pt x="12" y="22"/>
                      <a:pt x="8" y="25"/>
                    </a:cubicBezTo>
                    <a:cubicBezTo>
                      <a:pt x="8" y="26"/>
                      <a:pt x="8" y="27"/>
                      <a:pt x="9" y="28"/>
                    </a:cubicBezTo>
                    <a:cubicBezTo>
                      <a:pt x="9" y="29"/>
                      <a:pt x="9" y="30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29"/>
                      <a:pt x="14" y="27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3"/>
                      <a:pt x="18" y="20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2" y="14"/>
                      <a:pt x="16" y="7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A39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3" name="Freeform 8445"/>
              <p:cNvSpPr/>
              <p:nvPr/>
            </p:nvSpPr>
            <p:spPr bwMode="auto">
              <a:xfrm>
                <a:off x="6538914" y="842963"/>
                <a:ext cx="63500" cy="63500"/>
              </a:xfrm>
              <a:custGeom>
                <a:avLst/>
                <a:gdLst>
                  <a:gd name="T0" fmla="*/ 9 w 23"/>
                  <a:gd name="T1" fmla="*/ 0 h 23"/>
                  <a:gd name="T2" fmla="*/ 0 w 23"/>
                  <a:gd name="T3" fmla="*/ 2 h 23"/>
                  <a:gd name="T4" fmla="*/ 0 w 23"/>
                  <a:gd name="T5" fmla="*/ 2 h 23"/>
                  <a:gd name="T6" fmla="*/ 0 w 23"/>
                  <a:gd name="T7" fmla="*/ 4 h 23"/>
                  <a:gd name="T8" fmla="*/ 0 w 23"/>
                  <a:gd name="T9" fmla="*/ 4 h 23"/>
                  <a:gd name="T10" fmla="*/ 0 w 23"/>
                  <a:gd name="T11" fmla="*/ 4 h 23"/>
                  <a:gd name="T12" fmla="*/ 4 w 23"/>
                  <a:gd name="T13" fmla="*/ 4 h 23"/>
                  <a:gd name="T14" fmla="*/ 4 w 23"/>
                  <a:gd name="T15" fmla="*/ 4 h 23"/>
                  <a:gd name="T16" fmla="*/ 4 w 23"/>
                  <a:gd name="T17" fmla="*/ 4 h 23"/>
                  <a:gd name="T18" fmla="*/ 6 w 23"/>
                  <a:gd name="T19" fmla="*/ 4 h 23"/>
                  <a:gd name="T20" fmla="*/ 13 w 23"/>
                  <a:gd name="T21" fmla="*/ 6 h 23"/>
                  <a:gd name="T22" fmla="*/ 1 w 23"/>
                  <a:gd name="T23" fmla="*/ 12 h 23"/>
                  <a:gd name="T24" fmla="*/ 2 w 23"/>
                  <a:gd name="T25" fmla="*/ 13 h 23"/>
                  <a:gd name="T26" fmla="*/ 3 w 23"/>
                  <a:gd name="T27" fmla="*/ 13 h 23"/>
                  <a:gd name="T28" fmla="*/ 6 w 23"/>
                  <a:gd name="T29" fmla="*/ 13 h 23"/>
                  <a:gd name="T30" fmla="*/ 8 w 23"/>
                  <a:gd name="T31" fmla="*/ 13 h 23"/>
                  <a:gd name="T32" fmla="*/ 11 w 23"/>
                  <a:gd name="T33" fmla="*/ 15 h 23"/>
                  <a:gd name="T34" fmla="*/ 4 w 23"/>
                  <a:gd name="T35" fmla="*/ 19 h 23"/>
                  <a:gd name="T36" fmla="*/ 3 w 23"/>
                  <a:gd name="T37" fmla="*/ 23 h 23"/>
                  <a:gd name="T38" fmla="*/ 3 w 23"/>
                  <a:gd name="T39" fmla="*/ 23 h 23"/>
                  <a:gd name="T40" fmla="*/ 5 w 23"/>
                  <a:gd name="T41" fmla="*/ 23 h 23"/>
                  <a:gd name="T42" fmla="*/ 8 w 23"/>
                  <a:gd name="T43" fmla="*/ 22 h 23"/>
                  <a:gd name="T44" fmla="*/ 8 w 23"/>
                  <a:gd name="T45" fmla="*/ 22 h 23"/>
                  <a:gd name="T46" fmla="*/ 8 w 23"/>
                  <a:gd name="T47" fmla="*/ 22 h 23"/>
                  <a:gd name="T48" fmla="*/ 14 w 23"/>
                  <a:gd name="T49" fmla="*/ 19 h 23"/>
                  <a:gd name="T50" fmla="*/ 19 w 23"/>
                  <a:gd name="T51" fmla="*/ 19 h 23"/>
                  <a:gd name="T52" fmla="*/ 19 w 23"/>
                  <a:gd name="T53" fmla="*/ 19 h 23"/>
                  <a:gd name="T54" fmla="*/ 21 w 23"/>
                  <a:gd name="T55" fmla="*/ 19 h 23"/>
                  <a:gd name="T56" fmla="*/ 21 w 23"/>
                  <a:gd name="T57" fmla="*/ 19 h 23"/>
                  <a:gd name="T58" fmla="*/ 21 w 23"/>
                  <a:gd name="T59" fmla="*/ 19 h 23"/>
                  <a:gd name="T60" fmla="*/ 23 w 23"/>
                  <a:gd name="T61" fmla="*/ 12 h 23"/>
                  <a:gd name="T62" fmla="*/ 14 w 23"/>
                  <a:gd name="T63" fmla="*/ 10 h 23"/>
                  <a:gd name="T64" fmla="*/ 18 w 23"/>
                  <a:gd name="T65" fmla="*/ 2 h 23"/>
                  <a:gd name="T66" fmla="*/ 9 w 23"/>
                  <a:gd name="T6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" h="23">
                    <a:moveTo>
                      <a:pt x="9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9" y="4"/>
                      <a:pt x="11" y="5"/>
                      <a:pt x="13" y="6"/>
                    </a:cubicBezTo>
                    <a:cubicBezTo>
                      <a:pt x="10" y="10"/>
                      <a:pt x="4" y="8"/>
                      <a:pt x="1" y="12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9" y="13"/>
                      <a:pt x="10" y="13"/>
                      <a:pt x="11" y="15"/>
                    </a:cubicBezTo>
                    <a:cubicBezTo>
                      <a:pt x="12" y="19"/>
                      <a:pt x="6" y="16"/>
                      <a:pt x="4" y="19"/>
                    </a:cubicBezTo>
                    <a:cubicBezTo>
                      <a:pt x="4" y="20"/>
                      <a:pt x="3" y="21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4" y="23"/>
                      <a:pt x="5" y="23"/>
                    </a:cubicBezTo>
                    <a:cubicBezTo>
                      <a:pt x="6" y="23"/>
                      <a:pt x="7" y="23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20"/>
                      <a:pt x="12" y="19"/>
                      <a:pt x="14" y="19"/>
                    </a:cubicBezTo>
                    <a:cubicBezTo>
                      <a:pt x="16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7"/>
                      <a:pt x="23" y="15"/>
                      <a:pt x="23" y="12"/>
                    </a:cubicBezTo>
                    <a:cubicBezTo>
                      <a:pt x="21" y="12"/>
                      <a:pt x="18" y="11"/>
                      <a:pt x="14" y="10"/>
                    </a:cubicBezTo>
                    <a:cubicBezTo>
                      <a:pt x="16" y="7"/>
                      <a:pt x="17" y="5"/>
                      <a:pt x="18" y="2"/>
                    </a:cubicBezTo>
                    <a:cubicBezTo>
                      <a:pt x="15" y="1"/>
                      <a:pt x="12" y="0"/>
                      <a:pt x="9" y="0"/>
                    </a:cubicBezTo>
                  </a:path>
                </a:pathLst>
              </a:custGeom>
              <a:solidFill>
                <a:srgbClr val="977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4" name="Freeform 8446"/>
              <p:cNvSpPr/>
              <p:nvPr/>
            </p:nvSpPr>
            <p:spPr bwMode="auto">
              <a:xfrm>
                <a:off x="8020051" y="3051175"/>
                <a:ext cx="76200" cy="68263"/>
              </a:xfrm>
              <a:custGeom>
                <a:avLst/>
                <a:gdLst>
                  <a:gd name="T0" fmla="*/ 0 w 28"/>
                  <a:gd name="T1" fmla="*/ 0 h 25"/>
                  <a:gd name="T2" fmla="*/ 0 w 28"/>
                  <a:gd name="T3" fmla="*/ 0 h 25"/>
                  <a:gd name="T4" fmla="*/ 5 w 28"/>
                  <a:gd name="T5" fmla="*/ 8 h 25"/>
                  <a:gd name="T6" fmla="*/ 5 w 28"/>
                  <a:gd name="T7" fmla="*/ 8 h 25"/>
                  <a:gd name="T8" fmla="*/ 8 w 28"/>
                  <a:gd name="T9" fmla="*/ 11 h 25"/>
                  <a:gd name="T10" fmla="*/ 8 w 28"/>
                  <a:gd name="T11" fmla="*/ 11 h 25"/>
                  <a:gd name="T12" fmla="*/ 7 w 28"/>
                  <a:gd name="T13" fmla="*/ 18 h 25"/>
                  <a:gd name="T14" fmla="*/ 7 w 28"/>
                  <a:gd name="T15" fmla="*/ 18 h 25"/>
                  <a:gd name="T16" fmla="*/ 6 w 28"/>
                  <a:gd name="T17" fmla="*/ 19 h 25"/>
                  <a:gd name="T18" fmla="*/ 6 w 28"/>
                  <a:gd name="T19" fmla="*/ 19 h 25"/>
                  <a:gd name="T20" fmla="*/ 6 w 28"/>
                  <a:gd name="T21" fmla="*/ 19 h 25"/>
                  <a:gd name="T22" fmla="*/ 10 w 28"/>
                  <a:gd name="T23" fmla="*/ 24 h 25"/>
                  <a:gd name="T24" fmla="*/ 10 w 28"/>
                  <a:gd name="T25" fmla="*/ 24 h 25"/>
                  <a:gd name="T26" fmla="*/ 10 w 28"/>
                  <a:gd name="T27" fmla="*/ 24 h 25"/>
                  <a:gd name="T28" fmla="*/ 13 w 28"/>
                  <a:gd name="T29" fmla="*/ 25 h 25"/>
                  <a:gd name="T30" fmla="*/ 13 w 28"/>
                  <a:gd name="T31" fmla="*/ 25 h 25"/>
                  <a:gd name="T32" fmla="*/ 13 w 28"/>
                  <a:gd name="T33" fmla="*/ 25 h 25"/>
                  <a:gd name="T34" fmla="*/ 13 w 28"/>
                  <a:gd name="T35" fmla="*/ 25 h 25"/>
                  <a:gd name="T36" fmla="*/ 15 w 28"/>
                  <a:gd name="T37" fmla="*/ 24 h 25"/>
                  <a:gd name="T38" fmla="*/ 12 w 28"/>
                  <a:gd name="T39" fmla="*/ 19 h 25"/>
                  <a:gd name="T40" fmla="*/ 22 w 28"/>
                  <a:gd name="T41" fmla="*/ 24 h 25"/>
                  <a:gd name="T42" fmla="*/ 22 w 28"/>
                  <a:gd name="T43" fmla="*/ 24 h 25"/>
                  <a:gd name="T44" fmla="*/ 24 w 28"/>
                  <a:gd name="T45" fmla="*/ 24 h 25"/>
                  <a:gd name="T46" fmla="*/ 25 w 28"/>
                  <a:gd name="T47" fmla="*/ 24 h 25"/>
                  <a:gd name="T48" fmla="*/ 25 w 28"/>
                  <a:gd name="T49" fmla="*/ 24 h 25"/>
                  <a:gd name="T50" fmla="*/ 28 w 28"/>
                  <a:gd name="T51" fmla="*/ 23 h 25"/>
                  <a:gd name="T52" fmla="*/ 23 w 28"/>
                  <a:gd name="T53" fmla="*/ 18 h 25"/>
                  <a:gd name="T54" fmla="*/ 23 w 28"/>
                  <a:gd name="T55" fmla="*/ 18 h 25"/>
                  <a:gd name="T56" fmla="*/ 23 w 28"/>
                  <a:gd name="T57" fmla="*/ 18 h 25"/>
                  <a:gd name="T58" fmla="*/ 20 w 28"/>
                  <a:gd name="T59" fmla="*/ 7 h 25"/>
                  <a:gd name="T60" fmla="*/ 20 w 28"/>
                  <a:gd name="T61" fmla="*/ 7 h 25"/>
                  <a:gd name="T62" fmla="*/ 20 w 28"/>
                  <a:gd name="T63" fmla="*/ 7 h 25"/>
                  <a:gd name="T64" fmla="*/ 18 w 28"/>
                  <a:gd name="T65" fmla="*/ 8 h 25"/>
                  <a:gd name="T66" fmla="*/ 0 w 28"/>
                  <a:gd name="T67" fmla="*/ 0 h 25"/>
                  <a:gd name="T68" fmla="*/ 0 w 28"/>
                  <a:gd name="T6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4" y="5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7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2" y="17"/>
                      <a:pt x="12" y="17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0"/>
                      <a:pt x="8" y="22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4"/>
                      <a:pt x="12" y="24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4"/>
                      <a:pt x="14" y="24"/>
                      <a:pt x="15" y="24"/>
                    </a:cubicBezTo>
                    <a:cubicBezTo>
                      <a:pt x="15" y="22"/>
                      <a:pt x="13" y="21"/>
                      <a:pt x="12" y="19"/>
                    </a:cubicBezTo>
                    <a:cubicBezTo>
                      <a:pt x="17" y="20"/>
                      <a:pt x="19" y="23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4"/>
                      <a:pt x="27" y="24"/>
                      <a:pt x="28" y="23"/>
                    </a:cubicBezTo>
                    <a:cubicBezTo>
                      <a:pt x="27" y="20"/>
                      <a:pt x="25" y="20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18" y="16"/>
                      <a:pt x="19" y="12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8"/>
                      <a:pt x="19" y="8"/>
                      <a:pt x="18" y="8"/>
                    </a:cubicBezTo>
                    <a:cubicBezTo>
                      <a:pt x="11" y="8"/>
                      <a:pt x="6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29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5" name="Freeform 8447"/>
              <p:cNvSpPr/>
              <p:nvPr/>
            </p:nvSpPr>
            <p:spPr bwMode="auto">
              <a:xfrm>
                <a:off x="6186489" y="3060700"/>
                <a:ext cx="90488" cy="77788"/>
              </a:xfrm>
              <a:custGeom>
                <a:avLst/>
                <a:gdLst>
                  <a:gd name="T0" fmla="*/ 28 w 33"/>
                  <a:gd name="T1" fmla="*/ 0 h 28"/>
                  <a:gd name="T2" fmla="*/ 18 w 33"/>
                  <a:gd name="T3" fmla="*/ 5 h 28"/>
                  <a:gd name="T4" fmla="*/ 14 w 33"/>
                  <a:gd name="T5" fmla="*/ 10 h 28"/>
                  <a:gd name="T6" fmla="*/ 11 w 33"/>
                  <a:gd name="T7" fmla="*/ 9 h 28"/>
                  <a:gd name="T8" fmla="*/ 11 w 33"/>
                  <a:gd name="T9" fmla="*/ 9 h 28"/>
                  <a:gd name="T10" fmla="*/ 0 w 33"/>
                  <a:gd name="T11" fmla="*/ 28 h 28"/>
                  <a:gd name="T12" fmla="*/ 4 w 33"/>
                  <a:gd name="T13" fmla="*/ 26 h 28"/>
                  <a:gd name="T14" fmla="*/ 4 w 33"/>
                  <a:gd name="T15" fmla="*/ 27 h 28"/>
                  <a:gd name="T16" fmla="*/ 4 w 33"/>
                  <a:gd name="T17" fmla="*/ 26 h 28"/>
                  <a:gd name="T18" fmla="*/ 33 w 33"/>
                  <a:gd name="T19" fmla="*/ 2 h 28"/>
                  <a:gd name="T20" fmla="*/ 33 w 33"/>
                  <a:gd name="T21" fmla="*/ 2 h 28"/>
                  <a:gd name="T22" fmla="*/ 33 w 33"/>
                  <a:gd name="T23" fmla="*/ 2 h 28"/>
                  <a:gd name="T24" fmla="*/ 32 w 33"/>
                  <a:gd name="T25" fmla="*/ 1 h 28"/>
                  <a:gd name="T26" fmla="*/ 32 w 33"/>
                  <a:gd name="T27" fmla="*/ 1 h 28"/>
                  <a:gd name="T28" fmla="*/ 32 w 33"/>
                  <a:gd name="T29" fmla="*/ 1 h 28"/>
                  <a:gd name="T30" fmla="*/ 30 w 33"/>
                  <a:gd name="T31" fmla="*/ 0 h 28"/>
                  <a:gd name="T32" fmla="*/ 29 w 33"/>
                  <a:gd name="T33" fmla="*/ 0 h 28"/>
                  <a:gd name="T34" fmla="*/ 28 w 33"/>
                  <a:gd name="T3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28">
                    <a:moveTo>
                      <a:pt x="28" y="0"/>
                    </a:moveTo>
                    <a:cubicBezTo>
                      <a:pt x="25" y="2"/>
                      <a:pt x="21" y="3"/>
                      <a:pt x="18" y="5"/>
                    </a:cubicBezTo>
                    <a:cubicBezTo>
                      <a:pt x="18" y="9"/>
                      <a:pt x="16" y="10"/>
                      <a:pt x="14" y="10"/>
                    </a:cubicBezTo>
                    <a:cubicBezTo>
                      <a:pt x="13" y="10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5" y="14"/>
                      <a:pt x="2" y="20"/>
                      <a:pt x="0" y="28"/>
                    </a:cubicBezTo>
                    <a:cubicBezTo>
                      <a:pt x="1" y="27"/>
                      <a:pt x="3" y="27"/>
                      <a:pt x="4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6"/>
                    </a:cubicBezTo>
                    <a:cubicBezTo>
                      <a:pt x="13" y="18"/>
                      <a:pt x="23" y="10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solidFill>
                <a:srgbClr val="997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6" name="Freeform 8448"/>
              <p:cNvSpPr/>
              <p:nvPr/>
            </p:nvSpPr>
            <p:spPr bwMode="auto">
              <a:xfrm>
                <a:off x="6696076" y="862013"/>
                <a:ext cx="76200" cy="44450"/>
              </a:xfrm>
              <a:custGeom>
                <a:avLst/>
                <a:gdLst>
                  <a:gd name="T0" fmla="*/ 21 w 28"/>
                  <a:gd name="T1" fmla="*/ 0 h 16"/>
                  <a:gd name="T2" fmla="*/ 21 w 28"/>
                  <a:gd name="T3" fmla="*/ 0 h 16"/>
                  <a:gd name="T4" fmla="*/ 19 w 28"/>
                  <a:gd name="T5" fmla="*/ 2 h 16"/>
                  <a:gd name="T6" fmla="*/ 17 w 28"/>
                  <a:gd name="T7" fmla="*/ 2 h 16"/>
                  <a:gd name="T8" fmla="*/ 14 w 28"/>
                  <a:gd name="T9" fmla="*/ 1 h 16"/>
                  <a:gd name="T10" fmla="*/ 8 w 28"/>
                  <a:gd name="T11" fmla="*/ 2 h 16"/>
                  <a:gd name="T12" fmla="*/ 8 w 28"/>
                  <a:gd name="T13" fmla="*/ 2 h 16"/>
                  <a:gd name="T14" fmla="*/ 0 w 28"/>
                  <a:gd name="T15" fmla="*/ 5 h 16"/>
                  <a:gd name="T16" fmla="*/ 6 w 28"/>
                  <a:gd name="T17" fmla="*/ 14 h 16"/>
                  <a:gd name="T18" fmla="*/ 6 w 28"/>
                  <a:gd name="T19" fmla="*/ 14 h 16"/>
                  <a:gd name="T20" fmla="*/ 6 w 28"/>
                  <a:gd name="T21" fmla="*/ 14 h 16"/>
                  <a:gd name="T22" fmla="*/ 10 w 28"/>
                  <a:gd name="T23" fmla="*/ 16 h 16"/>
                  <a:gd name="T24" fmla="*/ 13 w 28"/>
                  <a:gd name="T25" fmla="*/ 14 h 16"/>
                  <a:gd name="T26" fmla="*/ 13 w 28"/>
                  <a:gd name="T27" fmla="*/ 14 h 16"/>
                  <a:gd name="T28" fmla="*/ 13 w 28"/>
                  <a:gd name="T29" fmla="*/ 14 h 16"/>
                  <a:gd name="T30" fmla="*/ 11 w 28"/>
                  <a:gd name="T31" fmla="*/ 11 h 16"/>
                  <a:gd name="T32" fmla="*/ 11 w 28"/>
                  <a:gd name="T33" fmla="*/ 5 h 16"/>
                  <a:gd name="T34" fmla="*/ 13 w 28"/>
                  <a:gd name="T35" fmla="*/ 5 h 16"/>
                  <a:gd name="T36" fmla="*/ 17 w 28"/>
                  <a:gd name="T37" fmla="*/ 7 h 16"/>
                  <a:gd name="T38" fmla="*/ 17 w 28"/>
                  <a:gd name="T39" fmla="*/ 7 h 16"/>
                  <a:gd name="T40" fmla="*/ 17 w 28"/>
                  <a:gd name="T41" fmla="*/ 7 h 16"/>
                  <a:gd name="T42" fmla="*/ 17 w 28"/>
                  <a:gd name="T43" fmla="*/ 7 h 16"/>
                  <a:gd name="T44" fmla="*/ 17 w 28"/>
                  <a:gd name="T45" fmla="*/ 7 h 16"/>
                  <a:gd name="T46" fmla="*/ 17 w 28"/>
                  <a:gd name="T47" fmla="*/ 8 h 16"/>
                  <a:gd name="T48" fmla="*/ 21 w 28"/>
                  <a:gd name="T49" fmla="*/ 12 h 16"/>
                  <a:gd name="T50" fmla="*/ 23 w 28"/>
                  <a:gd name="T51" fmla="*/ 12 h 16"/>
                  <a:gd name="T52" fmla="*/ 27 w 28"/>
                  <a:gd name="T53" fmla="*/ 5 h 16"/>
                  <a:gd name="T54" fmla="*/ 27 w 28"/>
                  <a:gd name="T55" fmla="*/ 5 h 16"/>
                  <a:gd name="T56" fmla="*/ 27 w 28"/>
                  <a:gd name="T57" fmla="*/ 5 h 16"/>
                  <a:gd name="T58" fmla="*/ 25 w 28"/>
                  <a:gd name="T59" fmla="*/ 1 h 16"/>
                  <a:gd name="T60" fmla="*/ 25 w 28"/>
                  <a:gd name="T61" fmla="*/ 1 h 16"/>
                  <a:gd name="T62" fmla="*/ 21 w 28"/>
                  <a:gd name="T6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16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9" y="2"/>
                      <a:pt x="18" y="2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2" y="1"/>
                      <a:pt x="10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3"/>
                      <a:pt x="2" y="2"/>
                      <a:pt x="0" y="5"/>
                    </a:cubicBezTo>
                    <a:cubicBezTo>
                      <a:pt x="1" y="9"/>
                      <a:pt x="3" y="12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4"/>
                      <a:pt x="9" y="16"/>
                      <a:pt x="10" y="16"/>
                    </a:cubicBezTo>
                    <a:cubicBezTo>
                      <a:pt x="11" y="16"/>
                      <a:pt x="12" y="16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3"/>
                      <a:pt x="12" y="12"/>
                      <a:pt x="11" y="11"/>
                    </a:cubicBezTo>
                    <a:cubicBezTo>
                      <a:pt x="11" y="9"/>
                      <a:pt x="10" y="7"/>
                      <a:pt x="11" y="5"/>
                    </a:cubicBezTo>
                    <a:cubicBezTo>
                      <a:pt x="12" y="5"/>
                      <a:pt x="13" y="5"/>
                      <a:pt x="13" y="5"/>
                    </a:cubicBezTo>
                    <a:cubicBezTo>
                      <a:pt x="14" y="5"/>
                      <a:pt x="16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8"/>
                      <a:pt x="17" y="8"/>
                    </a:cubicBezTo>
                    <a:cubicBezTo>
                      <a:pt x="18" y="10"/>
                      <a:pt x="19" y="12"/>
                      <a:pt x="21" y="12"/>
                    </a:cubicBezTo>
                    <a:cubicBezTo>
                      <a:pt x="22" y="12"/>
                      <a:pt x="22" y="12"/>
                      <a:pt x="23" y="12"/>
                    </a:cubicBezTo>
                    <a:cubicBezTo>
                      <a:pt x="26" y="11"/>
                      <a:pt x="28" y="9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4"/>
                      <a:pt x="26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3" y="0"/>
                      <a:pt x="21" y="0"/>
                    </a:cubicBezTo>
                  </a:path>
                </a:pathLst>
              </a:custGeom>
              <a:solidFill>
                <a:srgbClr val="BAA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7" name="Freeform 8449"/>
              <p:cNvSpPr/>
              <p:nvPr/>
            </p:nvSpPr>
            <p:spPr bwMode="auto">
              <a:xfrm>
                <a:off x="7089776" y="2665413"/>
                <a:ext cx="63500" cy="90488"/>
              </a:xfrm>
              <a:custGeom>
                <a:avLst/>
                <a:gdLst>
                  <a:gd name="T0" fmla="*/ 19 w 23"/>
                  <a:gd name="T1" fmla="*/ 0 h 33"/>
                  <a:gd name="T2" fmla="*/ 7 w 23"/>
                  <a:gd name="T3" fmla="*/ 17 h 33"/>
                  <a:gd name="T4" fmla="*/ 7 w 23"/>
                  <a:gd name="T5" fmla="*/ 17 h 33"/>
                  <a:gd name="T6" fmla="*/ 3 w 23"/>
                  <a:gd name="T7" fmla="*/ 26 h 33"/>
                  <a:gd name="T8" fmla="*/ 5 w 23"/>
                  <a:gd name="T9" fmla="*/ 33 h 33"/>
                  <a:gd name="T10" fmla="*/ 5 w 23"/>
                  <a:gd name="T11" fmla="*/ 33 h 33"/>
                  <a:gd name="T12" fmla="*/ 5 w 23"/>
                  <a:gd name="T13" fmla="*/ 33 h 33"/>
                  <a:gd name="T14" fmla="*/ 22 w 23"/>
                  <a:gd name="T15" fmla="*/ 8 h 33"/>
                  <a:gd name="T16" fmla="*/ 22 w 23"/>
                  <a:gd name="T17" fmla="*/ 8 h 33"/>
                  <a:gd name="T18" fmla="*/ 23 w 23"/>
                  <a:gd name="T19" fmla="*/ 4 h 33"/>
                  <a:gd name="T20" fmla="*/ 23 w 23"/>
                  <a:gd name="T21" fmla="*/ 4 h 33"/>
                  <a:gd name="T22" fmla="*/ 21 w 23"/>
                  <a:gd name="T23" fmla="*/ 4 h 33"/>
                  <a:gd name="T24" fmla="*/ 19 w 23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33">
                    <a:moveTo>
                      <a:pt x="19" y="0"/>
                    </a:moveTo>
                    <a:cubicBezTo>
                      <a:pt x="15" y="5"/>
                      <a:pt x="11" y="11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20"/>
                      <a:pt x="4" y="23"/>
                      <a:pt x="3" y="26"/>
                    </a:cubicBezTo>
                    <a:cubicBezTo>
                      <a:pt x="1" y="28"/>
                      <a:pt x="0" y="31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11" y="24"/>
                      <a:pt x="17" y="1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6"/>
                      <a:pt x="23" y="5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1" y="4"/>
                    </a:cubicBezTo>
                    <a:cubicBezTo>
                      <a:pt x="19" y="4"/>
                      <a:pt x="20" y="1"/>
                      <a:pt x="19" y="0"/>
                    </a:cubicBezTo>
                  </a:path>
                </a:pathLst>
              </a:custGeom>
              <a:solidFill>
                <a:srgbClr val="8F67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8" name="Freeform 8450"/>
              <p:cNvSpPr/>
              <p:nvPr/>
            </p:nvSpPr>
            <p:spPr bwMode="auto">
              <a:xfrm>
                <a:off x="7645401" y="741363"/>
                <a:ext cx="42863" cy="93663"/>
              </a:xfrm>
              <a:custGeom>
                <a:avLst/>
                <a:gdLst>
                  <a:gd name="T0" fmla="*/ 9 w 16"/>
                  <a:gd name="T1" fmla="*/ 0 h 34"/>
                  <a:gd name="T2" fmla="*/ 8 w 16"/>
                  <a:gd name="T3" fmla="*/ 2 h 34"/>
                  <a:gd name="T4" fmla="*/ 8 w 16"/>
                  <a:gd name="T5" fmla="*/ 2 h 34"/>
                  <a:gd name="T6" fmla="*/ 8 w 16"/>
                  <a:gd name="T7" fmla="*/ 2 h 34"/>
                  <a:gd name="T8" fmla="*/ 8 w 16"/>
                  <a:gd name="T9" fmla="*/ 2 h 34"/>
                  <a:gd name="T10" fmla="*/ 8 w 16"/>
                  <a:gd name="T11" fmla="*/ 2 h 34"/>
                  <a:gd name="T12" fmla="*/ 7 w 16"/>
                  <a:gd name="T13" fmla="*/ 2 h 34"/>
                  <a:gd name="T14" fmla="*/ 1 w 16"/>
                  <a:gd name="T15" fmla="*/ 10 h 34"/>
                  <a:gd name="T16" fmla="*/ 1 w 16"/>
                  <a:gd name="T17" fmla="*/ 10 h 34"/>
                  <a:gd name="T18" fmla="*/ 0 w 16"/>
                  <a:gd name="T19" fmla="*/ 13 h 34"/>
                  <a:gd name="T20" fmla="*/ 0 w 16"/>
                  <a:gd name="T21" fmla="*/ 13 h 34"/>
                  <a:gd name="T22" fmla="*/ 4 w 16"/>
                  <a:gd name="T23" fmla="*/ 23 h 34"/>
                  <a:gd name="T24" fmla="*/ 7 w 16"/>
                  <a:gd name="T25" fmla="*/ 33 h 34"/>
                  <a:gd name="T26" fmla="*/ 8 w 16"/>
                  <a:gd name="T27" fmla="*/ 34 h 34"/>
                  <a:gd name="T28" fmla="*/ 11 w 16"/>
                  <a:gd name="T29" fmla="*/ 31 h 34"/>
                  <a:gd name="T30" fmla="*/ 11 w 16"/>
                  <a:gd name="T31" fmla="*/ 31 h 34"/>
                  <a:gd name="T32" fmla="*/ 16 w 16"/>
                  <a:gd name="T33" fmla="*/ 22 h 34"/>
                  <a:gd name="T34" fmla="*/ 16 w 16"/>
                  <a:gd name="T35" fmla="*/ 21 h 34"/>
                  <a:gd name="T36" fmla="*/ 16 w 16"/>
                  <a:gd name="T37" fmla="*/ 20 h 34"/>
                  <a:gd name="T38" fmla="*/ 16 w 16"/>
                  <a:gd name="T39" fmla="*/ 20 h 34"/>
                  <a:gd name="T40" fmla="*/ 7 w 16"/>
                  <a:gd name="T41" fmla="*/ 8 h 34"/>
                  <a:gd name="T42" fmla="*/ 13 w 16"/>
                  <a:gd name="T43" fmla="*/ 13 h 34"/>
                  <a:gd name="T44" fmla="*/ 13 w 16"/>
                  <a:gd name="T45" fmla="*/ 13 h 34"/>
                  <a:gd name="T46" fmla="*/ 9 w 16"/>
                  <a:gd name="T47" fmla="*/ 0 h 34"/>
                  <a:gd name="T48" fmla="*/ 9 w 16"/>
                  <a:gd name="T4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34">
                    <a:moveTo>
                      <a:pt x="9" y="0"/>
                    </a:move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5" y="5"/>
                      <a:pt x="5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6"/>
                      <a:pt x="14" y="15"/>
                      <a:pt x="4" y="23"/>
                    </a:cubicBezTo>
                    <a:cubicBezTo>
                      <a:pt x="3" y="24"/>
                      <a:pt x="5" y="30"/>
                      <a:pt x="7" y="33"/>
                    </a:cubicBezTo>
                    <a:cubicBezTo>
                      <a:pt x="8" y="33"/>
                      <a:pt x="8" y="34"/>
                      <a:pt x="8" y="34"/>
                    </a:cubicBezTo>
                    <a:cubicBezTo>
                      <a:pt x="9" y="34"/>
                      <a:pt x="10" y="32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5" y="29"/>
                      <a:pt x="13" y="24"/>
                      <a:pt x="16" y="22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9" y="19"/>
                      <a:pt x="13" y="12"/>
                      <a:pt x="7" y="8"/>
                    </a:cubicBezTo>
                    <a:cubicBezTo>
                      <a:pt x="12" y="9"/>
                      <a:pt x="11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9"/>
                      <a:pt x="10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1E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9" name="Freeform 8451"/>
              <p:cNvSpPr>
                <a:spLocks noEditPoints="1"/>
              </p:cNvSpPr>
              <p:nvPr/>
            </p:nvSpPr>
            <p:spPr bwMode="auto">
              <a:xfrm>
                <a:off x="6015039" y="889000"/>
                <a:ext cx="42863" cy="79375"/>
              </a:xfrm>
              <a:custGeom>
                <a:avLst/>
                <a:gdLst>
                  <a:gd name="T0" fmla="*/ 10 w 16"/>
                  <a:gd name="T1" fmla="*/ 4 h 29"/>
                  <a:gd name="T2" fmla="*/ 10 w 16"/>
                  <a:gd name="T3" fmla="*/ 4 h 29"/>
                  <a:gd name="T4" fmla="*/ 10 w 16"/>
                  <a:gd name="T5" fmla="*/ 4 h 29"/>
                  <a:gd name="T6" fmla="*/ 10 w 16"/>
                  <a:gd name="T7" fmla="*/ 4 h 29"/>
                  <a:gd name="T8" fmla="*/ 10 w 16"/>
                  <a:gd name="T9" fmla="*/ 4 h 29"/>
                  <a:gd name="T10" fmla="*/ 2 w 16"/>
                  <a:gd name="T11" fmla="*/ 0 h 29"/>
                  <a:gd name="T12" fmla="*/ 0 w 16"/>
                  <a:gd name="T13" fmla="*/ 4 h 29"/>
                  <a:gd name="T14" fmla="*/ 0 w 16"/>
                  <a:gd name="T15" fmla="*/ 4 h 29"/>
                  <a:gd name="T16" fmla="*/ 0 w 16"/>
                  <a:gd name="T17" fmla="*/ 4 h 29"/>
                  <a:gd name="T18" fmla="*/ 0 w 16"/>
                  <a:gd name="T19" fmla="*/ 6 h 29"/>
                  <a:gd name="T20" fmla="*/ 0 w 16"/>
                  <a:gd name="T21" fmla="*/ 6 h 29"/>
                  <a:gd name="T22" fmla="*/ 9 w 16"/>
                  <a:gd name="T23" fmla="*/ 29 h 29"/>
                  <a:gd name="T24" fmla="*/ 9 w 16"/>
                  <a:gd name="T25" fmla="*/ 29 h 29"/>
                  <a:gd name="T26" fmla="*/ 9 w 16"/>
                  <a:gd name="T27" fmla="*/ 23 h 29"/>
                  <a:gd name="T28" fmla="*/ 7 w 16"/>
                  <a:gd name="T29" fmla="*/ 15 h 29"/>
                  <a:gd name="T30" fmla="*/ 8 w 16"/>
                  <a:gd name="T31" fmla="*/ 15 h 29"/>
                  <a:gd name="T32" fmla="*/ 14 w 16"/>
                  <a:gd name="T33" fmla="*/ 20 h 29"/>
                  <a:gd name="T34" fmla="*/ 14 w 16"/>
                  <a:gd name="T35" fmla="*/ 20 h 29"/>
                  <a:gd name="T36" fmla="*/ 14 w 16"/>
                  <a:gd name="T37" fmla="*/ 20 h 29"/>
                  <a:gd name="T38" fmla="*/ 14 w 16"/>
                  <a:gd name="T39" fmla="*/ 13 h 29"/>
                  <a:gd name="T40" fmla="*/ 14 w 16"/>
                  <a:gd name="T41" fmla="*/ 13 h 29"/>
                  <a:gd name="T42" fmla="*/ 11 w 16"/>
                  <a:gd name="T43" fmla="*/ 4 h 29"/>
                  <a:gd name="T44" fmla="*/ 10 w 16"/>
                  <a:gd name="T45" fmla="*/ 4 h 29"/>
                  <a:gd name="T46" fmla="*/ 8 w 16"/>
                  <a:gd name="T47" fmla="*/ 8 h 29"/>
                  <a:gd name="T48" fmla="*/ 8 w 16"/>
                  <a:gd name="T49" fmla="*/ 8 h 29"/>
                  <a:gd name="T50" fmla="*/ 6 w 16"/>
                  <a:gd name="T51" fmla="*/ 6 h 29"/>
                  <a:gd name="T52" fmla="*/ 10 w 16"/>
                  <a:gd name="T53" fmla="*/ 4 h 29"/>
                  <a:gd name="T54" fmla="*/ 10 w 16"/>
                  <a:gd name="T55" fmla="*/ 0 h 29"/>
                  <a:gd name="T56" fmla="*/ 8 w 16"/>
                  <a:gd name="T57" fmla="*/ 1 h 29"/>
                  <a:gd name="T58" fmla="*/ 8 w 16"/>
                  <a:gd name="T59" fmla="*/ 1 h 29"/>
                  <a:gd name="T60" fmla="*/ 6 w 16"/>
                  <a:gd name="T61" fmla="*/ 3 h 29"/>
                  <a:gd name="T62" fmla="*/ 6 w 16"/>
                  <a:gd name="T63" fmla="*/ 3 h 29"/>
                  <a:gd name="T64" fmla="*/ 2 w 16"/>
                  <a:gd name="T6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" h="29"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moveTo>
                      <a:pt x="2" y="0"/>
                    </a:moveTo>
                    <a:cubicBezTo>
                      <a:pt x="1" y="0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4"/>
                      <a:pt x="2" y="23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1" y="26"/>
                      <a:pt x="11" y="26"/>
                      <a:pt x="9" y="23"/>
                    </a:cubicBezTo>
                    <a:cubicBezTo>
                      <a:pt x="7" y="21"/>
                      <a:pt x="3" y="18"/>
                      <a:pt x="7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11" y="15"/>
                      <a:pt x="13" y="17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6" y="18"/>
                      <a:pt x="15" y="15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10"/>
                      <a:pt x="15" y="5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6"/>
                      <a:pt x="10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7" y="5"/>
                      <a:pt x="9" y="5"/>
                      <a:pt x="10" y="4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BDB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0" name="Freeform 8452"/>
              <p:cNvSpPr/>
              <p:nvPr/>
            </p:nvSpPr>
            <p:spPr bwMode="auto">
              <a:xfrm>
                <a:off x="6208714" y="2574925"/>
                <a:ext cx="65088" cy="57150"/>
              </a:xfrm>
              <a:custGeom>
                <a:avLst/>
                <a:gdLst>
                  <a:gd name="T0" fmla="*/ 24 w 24"/>
                  <a:gd name="T1" fmla="*/ 0 h 21"/>
                  <a:gd name="T2" fmla="*/ 0 w 24"/>
                  <a:gd name="T3" fmla="*/ 18 h 21"/>
                  <a:gd name="T4" fmla="*/ 0 w 24"/>
                  <a:gd name="T5" fmla="*/ 18 h 21"/>
                  <a:gd name="T6" fmla="*/ 3 w 24"/>
                  <a:gd name="T7" fmla="*/ 19 h 21"/>
                  <a:gd name="T8" fmla="*/ 5 w 24"/>
                  <a:gd name="T9" fmla="*/ 18 h 21"/>
                  <a:gd name="T10" fmla="*/ 7 w 24"/>
                  <a:gd name="T11" fmla="*/ 18 h 21"/>
                  <a:gd name="T12" fmla="*/ 12 w 24"/>
                  <a:gd name="T13" fmla="*/ 21 h 21"/>
                  <a:gd name="T14" fmla="*/ 12 w 24"/>
                  <a:gd name="T15" fmla="*/ 21 h 21"/>
                  <a:gd name="T16" fmla="*/ 14 w 24"/>
                  <a:gd name="T17" fmla="*/ 21 h 21"/>
                  <a:gd name="T18" fmla="*/ 14 w 24"/>
                  <a:gd name="T19" fmla="*/ 21 h 21"/>
                  <a:gd name="T20" fmla="*/ 14 w 24"/>
                  <a:gd name="T21" fmla="*/ 21 h 21"/>
                  <a:gd name="T22" fmla="*/ 14 w 24"/>
                  <a:gd name="T23" fmla="*/ 21 h 21"/>
                  <a:gd name="T24" fmla="*/ 14 w 24"/>
                  <a:gd name="T25" fmla="*/ 21 h 21"/>
                  <a:gd name="T26" fmla="*/ 18 w 24"/>
                  <a:gd name="T27" fmla="*/ 13 h 21"/>
                  <a:gd name="T28" fmla="*/ 18 w 24"/>
                  <a:gd name="T29" fmla="*/ 13 h 21"/>
                  <a:gd name="T30" fmla="*/ 24 w 24"/>
                  <a:gd name="T31" fmla="*/ 1 h 21"/>
                  <a:gd name="T32" fmla="*/ 24 w 24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21">
                    <a:moveTo>
                      <a:pt x="24" y="0"/>
                    </a:moveTo>
                    <a:cubicBezTo>
                      <a:pt x="14" y="3"/>
                      <a:pt x="7" y="10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2" y="19"/>
                      <a:pt x="3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6" y="18"/>
                      <a:pt x="6" y="18"/>
                      <a:pt x="7" y="18"/>
                    </a:cubicBezTo>
                    <a:cubicBezTo>
                      <a:pt x="9" y="18"/>
                      <a:pt x="11" y="19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17"/>
                      <a:pt x="16" y="16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2" y="10"/>
                      <a:pt x="23" y="5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</a:path>
                </a:pathLst>
              </a:custGeom>
              <a:solidFill>
                <a:srgbClr val="D3C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1" name="Freeform 8453"/>
              <p:cNvSpPr/>
              <p:nvPr/>
            </p:nvSpPr>
            <p:spPr bwMode="auto">
              <a:xfrm>
                <a:off x="8709026" y="1512888"/>
                <a:ext cx="131763" cy="30163"/>
              </a:xfrm>
              <a:custGeom>
                <a:avLst/>
                <a:gdLst>
                  <a:gd name="T0" fmla="*/ 14 w 48"/>
                  <a:gd name="T1" fmla="*/ 0 h 11"/>
                  <a:gd name="T2" fmla="*/ 14 w 48"/>
                  <a:gd name="T3" fmla="*/ 0 h 11"/>
                  <a:gd name="T4" fmla="*/ 8 w 48"/>
                  <a:gd name="T5" fmla="*/ 3 h 11"/>
                  <a:gd name="T6" fmla="*/ 1 w 48"/>
                  <a:gd name="T7" fmla="*/ 2 h 11"/>
                  <a:gd name="T8" fmla="*/ 1 w 48"/>
                  <a:gd name="T9" fmla="*/ 2 h 11"/>
                  <a:gd name="T10" fmla="*/ 1 w 48"/>
                  <a:gd name="T11" fmla="*/ 2 h 11"/>
                  <a:gd name="T12" fmla="*/ 0 w 48"/>
                  <a:gd name="T13" fmla="*/ 2 h 11"/>
                  <a:gd name="T14" fmla="*/ 0 w 48"/>
                  <a:gd name="T15" fmla="*/ 2 h 11"/>
                  <a:gd name="T16" fmla="*/ 11 w 48"/>
                  <a:gd name="T17" fmla="*/ 7 h 11"/>
                  <a:gd name="T18" fmla="*/ 48 w 48"/>
                  <a:gd name="T19" fmla="*/ 11 h 11"/>
                  <a:gd name="T20" fmla="*/ 48 w 48"/>
                  <a:gd name="T21" fmla="*/ 11 h 11"/>
                  <a:gd name="T22" fmla="*/ 48 w 48"/>
                  <a:gd name="T23" fmla="*/ 11 h 11"/>
                  <a:gd name="T24" fmla="*/ 46 w 48"/>
                  <a:gd name="T25" fmla="*/ 8 h 11"/>
                  <a:gd name="T26" fmla="*/ 46 w 48"/>
                  <a:gd name="T27" fmla="*/ 8 h 11"/>
                  <a:gd name="T28" fmla="*/ 14 w 48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1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2"/>
                      <a:pt x="10" y="3"/>
                      <a:pt x="8" y="3"/>
                    </a:cubicBezTo>
                    <a:cubicBezTo>
                      <a:pt x="6" y="3"/>
                      <a:pt x="3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7" y="6"/>
                      <a:pt x="11" y="7"/>
                    </a:cubicBezTo>
                    <a:cubicBezTo>
                      <a:pt x="23" y="8"/>
                      <a:pt x="36" y="8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7" y="10"/>
                      <a:pt x="47" y="9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36" y="5"/>
                      <a:pt x="26" y="0"/>
                      <a:pt x="14" y="0"/>
                    </a:cubicBezTo>
                  </a:path>
                </a:pathLst>
              </a:custGeom>
              <a:solidFill>
                <a:srgbClr val="938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2" name="Freeform 8454"/>
              <p:cNvSpPr>
                <a:spLocks noEditPoints="1"/>
              </p:cNvSpPr>
              <p:nvPr/>
            </p:nvSpPr>
            <p:spPr bwMode="auto">
              <a:xfrm>
                <a:off x="7623176" y="671513"/>
                <a:ext cx="46038" cy="77788"/>
              </a:xfrm>
              <a:custGeom>
                <a:avLst/>
                <a:gdLst>
                  <a:gd name="T0" fmla="*/ 16 w 17"/>
                  <a:gd name="T1" fmla="*/ 28 h 29"/>
                  <a:gd name="T2" fmla="*/ 15 w 17"/>
                  <a:gd name="T3" fmla="*/ 28 h 29"/>
                  <a:gd name="T4" fmla="*/ 16 w 17"/>
                  <a:gd name="T5" fmla="*/ 28 h 29"/>
                  <a:gd name="T6" fmla="*/ 2 w 17"/>
                  <a:gd name="T7" fmla="*/ 0 h 29"/>
                  <a:gd name="T8" fmla="*/ 1 w 17"/>
                  <a:gd name="T9" fmla="*/ 0 h 29"/>
                  <a:gd name="T10" fmla="*/ 1 w 17"/>
                  <a:gd name="T11" fmla="*/ 0 h 29"/>
                  <a:gd name="T12" fmla="*/ 1 w 17"/>
                  <a:gd name="T13" fmla="*/ 0 h 29"/>
                  <a:gd name="T14" fmla="*/ 0 w 17"/>
                  <a:gd name="T15" fmla="*/ 3 h 29"/>
                  <a:gd name="T16" fmla="*/ 6 w 17"/>
                  <a:gd name="T17" fmla="*/ 16 h 29"/>
                  <a:gd name="T18" fmla="*/ 10 w 17"/>
                  <a:gd name="T19" fmla="*/ 22 h 29"/>
                  <a:gd name="T20" fmla="*/ 14 w 17"/>
                  <a:gd name="T21" fmla="*/ 29 h 29"/>
                  <a:gd name="T22" fmla="*/ 14 w 17"/>
                  <a:gd name="T23" fmla="*/ 29 h 29"/>
                  <a:gd name="T24" fmla="*/ 14 w 17"/>
                  <a:gd name="T25" fmla="*/ 29 h 29"/>
                  <a:gd name="T26" fmla="*/ 16 w 17"/>
                  <a:gd name="T27" fmla="*/ 28 h 29"/>
                  <a:gd name="T28" fmla="*/ 17 w 17"/>
                  <a:gd name="T29" fmla="*/ 26 h 29"/>
                  <a:gd name="T30" fmla="*/ 17 w 17"/>
                  <a:gd name="T31" fmla="*/ 26 h 29"/>
                  <a:gd name="T32" fmla="*/ 9 w 17"/>
                  <a:gd name="T33" fmla="*/ 2 h 29"/>
                  <a:gd name="T34" fmla="*/ 9 w 17"/>
                  <a:gd name="T35" fmla="*/ 2 h 29"/>
                  <a:gd name="T36" fmla="*/ 7 w 17"/>
                  <a:gd name="T37" fmla="*/ 3 h 29"/>
                  <a:gd name="T38" fmla="*/ 5 w 17"/>
                  <a:gd name="T39" fmla="*/ 1 h 29"/>
                  <a:gd name="T40" fmla="*/ 2 w 17"/>
                  <a:gd name="T4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9">
                    <a:moveTo>
                      <a:pt x="16" y="28"/>
                    </a:moveTo>
                    <a:cubicBezTo>
                      <a:pt x="16" y="28"/>
                      <a:pt x="16" y="28"/>
                      <a:pt x="15" y="28"/>
                    </a:cubicBezTo>
                    <a:cubicBezTo>
                      <a:pt x="16" y="28"/>
                      <a:pt x="16" y="28"/>
                      <a:pt x="16" y="28"/>
                    </a:cubicBezTo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7"/>
                      <a:pt x="6" y="11"/>
                      <a:pt x="6" y="16"/>
                    </a:cubicBezTo>
                    <a:cubicBezTo>
                      <a:pt x="7" y="18"/>
                      <a:pt x="9" y="19"/>
                      <a:pt x="10" y="22"/>
                    </a:cubicBezTo>
                    <a:cubicBezTo>
                      <a:pt x="11" y="24"/>
                      <a:pt x="13" y="26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5" y="28"/>
                      <a:pt x="16" y="28"/>
                    </a:cubicBezTo>
                    <a:cubicBezTo>
                      <a:pt x="16" y="28"/>
                      <a:pt x="16" y="27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5" y="18"/>
                      <a:pt x="16" y="9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6" y="2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C4A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3" name="Freeform 8455"/>
              <p:cNvSpPr/>
              <p:nvPr/>
            </p:nvSpPr>
            <p:spPr bwMode="auto">
              <a:xfrm>
                <a:off x="7756526" y="1184275"/>
                <a:ext cx="96838" cy="117475"/>
              </a:xfrm>
              <a:custGeom>
                <a:avLst/>
                <a:gdLst>
                  <a:gd name="T0" fmla="*/ 33 w 35"/>
                  <a:gd name="T1" fmla="*/ 0 h 43"/>
                  <a:gd name="T2" fmla="*/ 33 w 35"/>
                  <a:gd name="T3" fmla="*/ 0 h 43"/>
                  <a:gd name="T4" fmla="*/ 14 w 35"/>
                  <a:gd name="T5" fmla="*/ 22 h 43"/>
                  <a:gd name="T6" fmla="*/ 14 w 35"/>
                  <a:gd name="T7" fmla="*/ 22 h 43"/>
                  <a:gd name="T8" fmla="*/ 3 w 35"/>
                  <a:gd name="T9" fmla="*/ 35 h 43"/>
                  <a:gd name="T10" fmla="*/ 3 w 35"/>
                  <a:gd name="T11" fmla="*/ 43 h 43"/>
                  <a:gd name="T12" fmla="*/ 3 w 35"/>
                  <a:gd name="T13" fmla="*/ 43 h 43"/>
                  <a:gd name="T14" fmla="*/ 35 w 35"/>
                  <a:gd name="T15" fmla="*/ 3 h 43"/>
                  <a:gd name="T16" fmla="*/ 35 w 35"/>
                  <a:gd name="T17" fmla="*/ 3 h 43"/>
                  <a:gd name="T18" fmla="*/ 35 w 35"/>
                  <a:gd name="T19" fmla="*/ 3 h 43"/>
                  <a:gd name="T20" fmla="*/ 33 w 35"/>
                  <a:gd name="T2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43"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7" y="7"/>
                      <a:pt x="20" y="15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0" y="26"/>
                      <a:pt x="7" y="31"/>
                      <a:pt x="3" y="35"/>
                    </a:cubicBezTo>
                    <a:cubicBezTo>
                      <a:pt x="0" y="38"/>
                      <a:pt x="1" y="40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15" y="31"/>
                      <a:pt x="23" y="15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4" y="2"/>
                      <a:pt x="34" y="1"/>
                      <a:pt x="33" y="0"/>
                    </a:cubicBezTo>
                  </a:path>
                </a:pathLst>
              </a:custGeom>
              <a:solidFill>
                <a:srgbClr val="CEB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4" name="Freeform 8456"/>
              <p:cNvSpPr/>
              <p:nvPr/>
            </p:nvSpPr>
            <p:spPr bwMode="auto">
              <a:xfrm>
                <a:off x="7535864" y="501650"/>
                <a:ext cx="61913" cy="76200"/>
              </a:xfrm>
              <a:custGeom>
                <a:avLst/>
                <a:gdLst>
                  <a:gd name="T0" fmla="*/ 3 w 23"/>
                  <a:gd name="T1" fmla="*/ 0 h 28"/>
                  <a:gd name="T2" fmla="*/ 0 w 23"/>
                  <a:gd name="T3" fmla="*/ 5 h 28"/>
                  <a:gd name="T4" fmla="*/ 0 w 23"/>
                  <a:gd name="T5" fmla="*/ 5 h 28"/>
                  <a:gd name="T6" fmla="*/ 1 w 23"/>
                  <a:gd name="T7" fmla="*/ 8 h 28"/>
                  <a:gd name="T8" fmla="*/ 1 w 23"/>
                  <a:gd name="T9" fmla="*/ 8 h 28"/>
                  <a:gd name="T10" fmla="*/ 5 w 23"/>
                  <a:gd name="T11" fmla="*/ 10 h 28"/>
                  <a:gd name="T12" fmla="*/ 2 w 23"/>
                  <a:gd name="T13" fmla="*/ 13 h 28"/>
                  <a:gd name="T14" fmla="*/ 2 w 23"/>
                  <a:gd name="T15" fmla="*/ 13 h 28"/>
                  <a:gd name="T16" fmla="*/ 4 w 23"/>
                  <a:gd name="T17" fmla="*/ 18 h 28"/>
                  <a:gd name="T18" fmla="*/ 4 w 23"/>
                  <a:gd name="T19" fmla="*/ 18 h 28"/>
                  <a:gd name="T20" fmla="*/ 4 w 23"/>
                  <a:gd name="T21" fmla="*/ 18 h 28"/>
                  <a:gd name="T22" fmla="*/ 12 w 23"/>
                  <a:gd name="T23" fmla="*/ 25 h 28"/>
                  <a:gd name="T24" fmla="*/ 12 w 23"/>
                  <a:gd name="T25" fmla="*/ 25 h 28"/>
                  <a:gd name="T26" fmla="*/ 12 w 23"/>
                  <a:gd name="T27" fmla="*/ 25 h 28"/>
                  <a:gd name="T28" fmla="*/ 15 w 23"/>
                  <a:gd name="T29" fmla="*/ 24 h 28"/>
                  <a:gd name="T30" fmla="*/ 17 w 23"/>
                  <a:gd name="T31" fmla="*/ 24 h 28"/>
                  <a:gd name="T32" fmla="*/ 19 w 23"/>
                  <a:gd name="T33" fmla="*/ 28 h 28"/>
                  <a:gd name="T34" fmla="*/ 19 w 23"/>
                  <a:gd name="T35" fmla="*/ 28 h 28"/>
                  <a:gd name="T36" fmla="*/ 23 w 23"/>
                  <a:gd name="T37" fmla="*/ 26 h 28"/>
                  <a:gd name="T38" fmla="*/ 23 w 23"/>
                  <a:gd name="T39" fmla="*/ 26 h 28"/>
                  <a:gd name="T40" fmla="*/ 21 w 23"/>
                  <a:gd name="T41" fmla="*/ 21 h 28"/>
                  <a:gd name="T42" fmla="*/ 21 w 23"/>
                  <a:gd name="T43" fmla="*/ 21 h 28"/>
                  <a:gd name="T44" fmla="*/ 10 w 23"/>
                  <a:gd name="T45" fmla="*/ 8 h 28"/>
                  <a:gd name="T46" fmla="*/ 3 w 23"/>
                  <a:gd name="T47" fmla="*/ 0 h 28"/>
                  <a:gd name="T48" fmla="*/ 3 w 23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3" h="28">
                    <a:moveTo>
                      <a:pt x="3" y="0"/>
                    </a:moveTo>
                    <a:cubicBezTo>
                      <a:pt x="1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5" y="8"/>
                      <a:pt x="5" y="10"/>
                    </a:cubicBezTo>
                    <a:cubicBezTo>
                      <a:pt x="5" y="12"/>
                      <a:pt x="3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5"/>
                      <a:pt x="1" y="17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7" y="19"/>
                      <a:pt x="13" y="18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5"/>
                      <a:pt x="14" y="25"/>
                      <a:pt x="15" y="24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8" y="24"/>
                      <a:pt x="19" y="25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7"/>
                      <a:pt x="21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2" y="24"/>
                      <a:pt x="22" y="23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17" y="17"/>
                      <a:pt x="12" y="14"/>
                      <a:pt x="10" y="8"/>
                    </a:cubicBezTo>
                    <a:cubicBezTo>
                      <a:pt x="8" y="5"/>
                      <a:pt x="7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CAE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5" name="Freeform 8457"/>
              <p:cNvSpPr/>
              <p:nvPr/>
            </p:nvSpPr>
            <p:spPr bwMode="auto">
              <a:xfrm>
                <a:off x="8091489" y="1266825"/>
                <a:ext cx="90488" cy="42863"/>
              </a:xfrm>
              <a:custGeom>
                <a:avLst/>
                <a:gdLst>
                  <a:gd name="T0" fmla="*/ 27 w 33"/>
                  <a:gd name="T1" fmla="*/ 0 h 16"/>
                  <a:gd name="T2" fmla="*/ 14 w 33"/>
                  <a:gd name="T3" fmla="*/ 3 h 16"/>
                  <a:gd name="T4" fmla="*/ 14 w 33"/>
                  <a:gd name="T5" fmla="*/ 3 h 16"/>
                  <a:gd name="T6" fmla="*/ 1 w 33"/>
                  <a:gd name="T7" fmla="*/ 9 h 16"/>
                  <a:gd name="T8" fmla="*/ 0 w 33"/>
                  <a:gd name="T9" fmla="*/ 9 h 16"/>
                  <a:gd name="T10" fmla="*/ 1 w 33"/>
                  <a:gd name="T11" fmla="*/ 9 h 16"/>
                  <a:gd name="T12" fmla="*/ 2 w 33"/>
                  <a:gd name="T13" fmla="*/ 12 h 16"/>
                  <a:gd name="T14" fmla="*/ 5 w 33"/>
                  <a:gd name="T15" fmla="*/ 12 h 16"/>
                  <a:gd name="T16" fmla="*/ 7 w 33"/>
                  <a:gd name="T17" fmla="*/ 12 h 16"/>
                  <a:gd name="T18" fmla="*/ 19 w 33"/>
                  <a:gd name="T19" fmla="*/ 16 h 16"/>
                  <a:gd name="T20" fmla="*/ 19 w 33"/>
                  <a:gd name="T21" fmla="*/ 16 h 16"/>
                  <a:gd name="T22" fmla="*/ 23 w 33"/>
                  <a:gd name="T23" fmla="*/ 7 h 16"/>
                  <a:gd name="T24" fmla="*/ 23 w 33"/>
                  <a:gd name="T25" fmla="*/ 7 h 16"/>
                  <a:gd name="T26" fmla="*/ 23 w 33"/>
                  <a:gd name="T27" fmla="*/ 7 h 16"/>
                  <a:gd name="T28" fmla="*/ 30 w 33"/>
                  <a:gd name="T29" fmla="*/ 3 h 16"/>
                  <a:gd name="T30" fmla="*/ 30 w 33"/>
                  <a:gd name="T31" fmla="*/ 3 h 16"/>
                  <a:gd name="T32" fmla="*/ 30 w 33"/>
                  <a:gd name="T33" fmla="*/ 2 h 16"/>
                  <a:gd name="T34" fmla="*/ 33 w 33"/>
                  <a:gd name="T35" fmla="*/ 1 h 16"/>
                  <a:gd name="T36" fmla="*/ 33 w 33"/>
                  <a:gd name="T37" fmla="*/ 1 h 16"/>
                  <a:gd name="T38" fmla="*/ 33 w 33"/>
                  <a:gd name="T39" fmla="*/ 1 h 16"/>
                  <a:gd name="T40" fmla="*/ 33 w 33"/>
                  <a:gd name="T41" fmla="*/ 1 h 16"/>
                  <a:gd name="T42" fmla="*/ 27 w 33"/>
                  <a:gd name="T4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16">
                    <a:moveTo>
                      <a:pt x="27" y="0"/>
                    </a:moveTo>
                    <a:cubicBezTo>
                      <a:pt x="23" y="0"/>
                      <a:pt x="18" y="1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0" y="5"/>
                      <a:pt x="5" y="7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11" y="12"/>
                      <a:pt x="15" y="13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1" y="13"/>
                      <a:pt x="22" y="10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4"/>
                      <a:pt x="27" y="4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1" y="2"/>
                      <a:pt x="32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1" y="1"/>
                      <a:pt x="29" y="0"/>
                      <a:pt x="27" y="0"/>
                    </a:cubicBezTo>
                  </a:path>
                </a:pathLst>
              </a:custGeom>
              <a:solidFill>
                <a:srgbClr val="8E8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6" name="Freeform 8458"/>
              <p:cNvSpPr>
                <a:spLocks noEditPoints="1"/>
              </p:cNvSpPr>
              <p:nvPr/>
            </p:nvSpPr>
            <p:spPr bwMode="auto">
              <a:xfrm>
                <a:off x="8027989" y="671513"/>
                <a:ext cx="41275" cy="103188"/>
              </a:xfrm>
              <a:custGeom>
                <a:avLst/>
                <a:gdLst>
                  <a:gd name="T0" fmla="*/ 0 w 15"/>
                  <a:gd name="T1" fmla="*/ 30 h 38"/>
                  <a:gd name="T2" fmla="*/ 0 w 15"/>
                  <a:gd name="T3" fmla="*/ 30 h 38"/>
                  <a:gd name="T4" fmla="*/ 0 w 15"/>
                  <a:gd name="T5" fmla="*/ 30 h 38"/>
                  <a:gd name="T6" fmla="*/ 0 w 15"/>
                  <a:gd name="T7" fmla="*/ 30 h 38"/>
                  <a:gd name="T8" fmla="*/ 0 w 15"/>
                  <a:gd name="T9" fmla="*/ 30 h 38"/>
                  <a:gd name="T10" fmla="*/ 0 w 15"/>
                  <a:gd name="T11" fmla="*/ 30 h 38"/>
                  <a:gd name="T12" fmla="*/ 8 w 15"/>
                  <a:gd name="T13" fmla="*/ 0 h 38"/>
                  <a:gd name="T14" fmla="*/ 3 w 15"/>
                  <a:gd name="T15" fmla="*/ 6 h 38"/>
                  <a:gd name="T16" fmla="*/ 3 w 15"/>
                  <a:gd name="T17" fmla="*/ 6 h 38"/>
                  <a:gd name="T18" fmla="*/ 3 w 15"/>
                  <a:gd name="T19" fmla="*/ 6 h 38"/>
                  <a:gd name="T20" fmla="*/ 3 w 15"/>
                  <a:gd name="T21" fmla="*/ 13 h 38"/>
                  <a:gd name="T22" fmla="*/ 0 w 15"/>
                  <a:gd name="T23" fmla="*/ 30 h 38"/>
                  <a:gd name="T24" fmla="*/ 4 w 15"/>
                  <a:gd name="T25" fmla="*/ 38 h 38"/>
                  <a:gd name="T26" fmla="*/ 4 w 15"/>
                  <a:gd name="T27" fmla="*/ 38 h 38"/>
                  <a:gd name="T28" fmla="*/ 5 w 15"/>
                  <a:gd name="T29" fmla="*/ 36 h 38"/>
                  <a:gd name="T30" fmla="*/ 5 w 15"/>
                  <a:gd name="T31" fmla="*/ 36 h 38"/>
                  <a:gd name="T32" fmla="*/ 5 w 15"/>
                  <a:gd name="T33" fmla="*/ 36 h 38"/>
                  <a:gd name="T34" fmla="*/ 7 w 15"/>
                  <a:gd name="T35" fmla="*/ 29 h 38"/>
                  <a:gd name="T36" fmla="*/ 7 w 15"/>
                  <a:gd name="T37" fmla="*/ 29 h 38"/>
                  <a:gd name="T38" fmla="*/ 7 w 15"/>
                  <a:gd name="T39" fmla="*/ 29 h 38"/>
                  <a:gd name="T40" fmla="*/ 7 w 15"/>
                  <a:gd name="T41" fmla="*/ 29 h 38"/>
                  <a:gd name="T42" fmla="*/ 7 w 15"/>
                  <a:gd name="T43" fmla="*/ 29 h 38"/>
                  <a:gd name="T44" fmla="*/ 7 w 15"/>
                  <a:gd name="T45" fmla="*/ 29 h 38"/>
                  <a:gd name="T46" fmla="*/ 14 w 15"/>
                  <a:gd name="T47" fmla="*/ 12 h 38"/>
                  <a:gd name="T48" fmla="*/ 10 w 15"/>
                  <a:gd name="T49" fmla="*/ 7 h 38"/>
                  <a:gd name="T50" fmla="*/ 15 w 15"/>
                  <a:gd name="T51" fmla="*/ 4 h 38"/>
                  <a:gd name="T52" fmla="*/ 15 w 15"/>
                  <a:gd name="T53" fmla="*/ 4 h 38"/>
                  <a:gd name="T54" fmla="*/ 15 w 15"/>
                  <a:gd name="T55" fmla="*/ 4 h 38"/>
                  <a:gd name="T56" fmla="*/ 13 w 15"/>
                  <a:gd name="T57" fmla="*/ 3 h 38"/>
                  <a:gd name="T58" fmla="*/ 11 w 15"/>
                  <a:gd name="T59" fmla="*/ 3 h 38"/>
                  <a:gd name="T60" fmla="*/ 10 w 15"/>
                  <a:gd name="T61" fmla="*/ 3 h 38"/>
                  <a:gd name="T62" fmla="*/ 8 w 15"/>
                  <a:gd name="T63" fmla="*/ 1 h 38"/>
                  <a:gd name="T64" fmla="*/ 8 w 15"/>
                  <a:gd name="T6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38">
                    <a:moveTo>
                      <a:pt x="0" y="30"/>
                    </a:move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moveTo>
                      <a:pt x="8" y="0"/>
                    </a:moveTo>
                    <a:cubicBezTo>
                      <a:pt x="5" y="1"/>
                      <a:pt x="5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8"/>
                      <a:pt x="3" y="11"/>
                      <a:pt x="3" y="13"/>
                    </a:cubicBezTo>
                    <a:cubicBezTo>
                      <a:pt x="3" y="19"/>
                      <a:pt x="6" y="25"/>
                      <a:pt x="0" y="30"/>
                    </a:cubicBezTo>
                    <a:cubicBezTo>
                      <a:pt x="3" y="32"/>
                      <a:pt x="0" y="36"/>
                      <a:pt x="4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4" y="37"/>
                      <a:pt x="4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3"/>
                      <a:pt x="4" y="30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2"/>
                      <a:pt x="10" y="17"/>
                      <a:pt x="14" y="12"/>
                    </a:cubicBezTo>
                    <a:cubicBezTo>
                      <a:pt x="12" y="11"/>
                      <a:pt x="10" y="10"/>
                      <a:pt x="10" y="7"/>
                    </a:cubicBezTo>
                    <a:cubicBezTo>
                      <a:pt x="10" y="4"/>
                      <a:pt x="13" y="6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3"/>
                      <a:pt x="14" y="3"/>
                      <a:pt x="13" y="3"/>
                    </a:cubicBezTo>
                    <a:cubicBezTo>
                      <a:pt x="12" y="3"/>
                      <a:pt x="12" y="3"/>
                      <a:pt x="11" y="3"/>
                    </a:cubicBezTo>
                    <a:cubicBezTo>
                      <a:pt x="11" y="3"/>
                      <a:pt x="11" y="3"/>
                      <a:pt x="10" y="3"/>
                    </a:cubicBezTo>
                    <a:cubicBezTo>
                      <a:pt x="9" y="3"/>
                      <a:pt x="8" y="3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56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7" name="Freeform 8459"/>
              <p:cNvSpPr>
                <a:spLocks noEditPoints="1"/>
              </p:cNvSpPr>
              <p:nvPr/>
            </p:nvSpPr>
            <p:spPr bwMode="auto">
              <a:xfrm>
                <a:off x="7529514" y="2736850"/>
                <a:ext cx="60325" cy="107950"/>
              </a:xfrm>
              <a:custGeom>
                <a:avLst/>
                <a:gdLst>
                  <a:gd name="T0" fmla="*/ 17 w 22"/>
                  <a:gd name="T1" fmla="*/ 24 h 40"/>
                  <a:gd name="T2" fmla="*/ 18 w 22"/>
                  <a:gd name="T3" fmla="*/ 25 h 40"/>
                  <a:gd name="T4" fmla="*/ 17 w 22"/>
                  <a:gd name="T5" fmla="*/ 24 h 40"/>
                  <a:gd name="T6" fmla="*/ 0 w 22"/>
                  <a:gd name="T7" fmla="*/ 0 h 40"/>
                  <a:gd name="T8" fmla="*/ 12 w 22"/>
                  <a:gd name="T9" fmla="*/ 40 h 40"/>
                  <a:gd name="T10" fmla="*/ 22 w 22"/>
                  <a:gd name="T11" fmla="*/ 31 h 40"/>
                  <a:gd name="T12" fmla="*/ 22 w 22"/>
                  <a:gd name="T13" fmla="*/ 31 h 40"/>
                  <a:gd name="T14" fmla="*/ 22 w 22"/>
                  <a:gd name="T15" fmla="*/ 31 h 40"/>
                  <a:gd name="T16" fmla="*/ 18 w 22"/>
                  <a:gd name="T17" fmla="*/ 25 h 40"/>
                  <a:gd name="T18" fmla="*/ 18 w 22"/>
                  <a:gd name="T19" fmla="*/ 25 h 40"/>
                  <a:gd name="T20" fmla="*/ 15 w 22"/>
                  <a:gd name="T21" fmla="*/ 26 h 40"/>
                  <a:gd name="T22" fmla="*/ 14 w 22"/>
                  <a:gd name="T23" fmla="*/ 26 h 40"/>
                  <a:gd name="T24" fmla="*/ 14 w 22"/>
                  <a:gd name="T25" fmla="*/ 23 h 40"/>
                  <a:gd name="T26" fmla="*/ 14 w 22"/>
                  <a:gd name="T27" fmla="*/ 23 h 40"/>
                  <a:gd name="T28" fmla="*/ 14 w 22"/>
                  <a:gd name="T29" fmla="*/ 23 h 40"/>
                  <a:gd name="T30" fmla="*/ 14 w 22"/>
                  <a:gd name="T31" fmla="*/ 23 h 40"/>
                  <a:gd name="T32" fmla="*/ 14 w 22"/>
                  <a:gd name="T33" fmla="*/ 23 h 40"/>
                  <a:gd name="T34" fmla="*/ 10 w 22"/>
                  <a:gd name="T35" fmla="*/ 14 h 40"/>
                  <a:gd name="T36" fmla="*/ 10 w 22"/>
                  <a:gd name="T37" fmla="*/ 14 h 40"/>
                  <a:gd name="T38" fmla="*/ 9 w 22"/>
                  <a:gd name="T39" fmla="*/ 12 h 40"/>
                  <a:gd name="T40" fmla="*/ 9 w 22"/>
                  <a:gd name="T41" fmla="*/ 12 h 40"/>
                  <a:gd name="T42" fmla="*/ 1 w 22"/>
                  <a:gd name="T43" fmla="*/ 0 h 40"/>
                  <a:gd name="T44" fmla="*/ 1 w 22"/>
                  <a:gd name="T45" fmla="*/ 0 h 40"/>
                  <a:gd name="T46" fmla="*/ 0 w 22"/>
                  <a:gd name="T47" fmla="*/ 0 h 40"/>
                  <a:gd name="T48" fmla="*/ 0 w 22"/>
                  <a:gd name="T4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" h="40">
                    <a:moveTo>
                      <a:pt x="17" y="24"/>
                    </a:move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4"/>
                      <a:pt x="17" y="24"/>
                    </a:cubicBezTo>
                    <a:moveTo>
                      <a:pt x="0" y="0"/>
                    </a:moveTo>
                    <a:cubicBezTo>
                      <a:pt x="4" y="13"/>
                      <a:pt x="8" y="26"/>
                      <a:pt x="12" y="40"/>
                    </a:cubicBezTo>
                    <a:cubicBezTo>
                      <a:pt x="16" y="36"/>
                      <a:pt x="17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28"/>
                      <a:pt x="22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7" y="25"/>
                      <a:pt x="16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3" y="26"/>
                      <a:pt x="13" y="24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3" y="20"/>
                      <a:pt x="11" y="17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3"/>
                      <a:pt x="10" y="13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4" y="10"/>
                      <a:pt x="3" y="5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A7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8" name="Freeform 8460"/>
              <p:cNvSpPr/>
              <p:nvPr/>
            </p:nvSpPr>
            <p:spPr bwMode="auto">
              <a:xfrm>
                <a:off x="8126414" y="2662238"/>
                <a:ext cx="30163" cy="109538"/>
              </a:xfrm>
              <a:custGeom>
                <a:avLst/>
                <a:gdLst>
                  <a:gd name="T0" fmla="*/ 11 w 11"/>
                  <a:gd name="T1" fmla="*/ 0 h 40"/>
                  <a:gd name="T2" fmla="*/ 8 w 11"/>
                  <a:gd name="T3" fmla="*/ 3 h 40"/>
                  <a:gd name="T4" fmla="*/ 6 w 11"/>
                  <a:gd name="T5" fmla="*/ 2 h 40"/>
                  <a:gd name="T6" fmla="*/ 6 w 11"/>
                  <a:gd name="T7" fmla="*/ 2 h 40"/>
                  <a:gd name="T8" fmla="*/ 5 w 11"/>
                  <a:gd name="T9" fmla="*/ 13 h 40"/>
                  <a:gd name="T10" fmla="*/ 5 w 11"/>
                  <a:gd name="T11" fmla="*/ 13 h 40"/>
                  <a:gd name="T12" fmla="*/ 5 w 11"/>
                  <a:gd name="T13" fmla="*/ 13 h 40"/>
                  <a:gd name="T14" fmla="*/ 4 w 11"/>
                  <a:gd name="T15" fmla="*/ 15 h 40"/>
                  <a:gd name="T16" fmla="*/ 1 w 11"/>
                  <a:gd name="T17" fmla="*/ 13 h 40"/>
                  <a:gd name="T18" fmla="*/ 1 w 11"/>
                  <a:gd name="T19" fmla="*/ 13 h 40"/>
                  <a:gd name="T20" fmla="*/ 0 w 11"/>
                  <a:gd name="T21" fmla="*/ 13 h 40"/>
                  <a:gd name="T22" fmla="*/ 0 w 11"/>
                  <a:gd name="T23" fmla="*/ 13 h 40"/>
                  <a:gd name="T24" fmla="*/ 8 w 11"/>
                  <a:gd name="T25" fmla="*/ 28 h 40"/>
                  <a:gd name="T26" fmla="*/ 8 w 11"/>
                  <a:gd name="T27" fmla="*/ 31 h 40"/>
                  <a:gd name="T28" fmla="*/ 6 w 11"/>
                  <a:gd name="T29" fmla="*/ 31 h 40"/>
                  <a:gd name="T30" fmla="*/ 5 w 11"/>
                  <a:gd name="T31" fmla="*/ 31 h 40"/>
                  <a:gd name="T32" fmla="*/ 8 w 11"/>
                  <a:gd name="T33" fmla="*/ 40 h 40"/>
                  <a:gd name="T34" fmla="*/ 11 w 11"/>
                  <a:gd name="T35" fmla="*/ 36 h 40"/>
                  <a:gd name="T36" fmla="*/ 11 w 11"/>
                  <a:gd name="T37" fmla="*/ 0 h 40"/>
                  <a:gd name="T38" fmla="*/ 11 w 11"/>
                  <a:gd name="T3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40">
                    <a:moveTo>
                      <a:pt x="11" y="0"/>
                    </a:moveTo>
                    <a:cubicBezTo>
                      <a:pt x="10" y="1"/>
                      <a:pt x="9" y="3"/>
                      <a:pt x="8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6"/>
                      <a:pt x="8" y="10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4" y="15"/>
                      <a:pt x="4" y="15"/>
                    </a:cubicBezTo>
                    <a:cubicBezTo>
                      <a:pt x="3" y="15"/>
                      <a:pt x="2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8"/>
                      <a:pt x="6" y="23"/>
                      <a:pt x="8" y="28"/>
                    </a:cubicBezTo>
                    <a:cubicBezTo>
                      <a:pt x="9" y="29"/>
                      <a:pt x="9" y="31"/>
                      <a:pt x="8" y="31"/>
                    </a:cubicBezTo>
                    <a:cubicBezTo>
                      <a:pt x="7" y="31"/>
                      <a:pt x="7" y="31"/>
                      <a:pt x="6" y="31"/>
                    </a:cubicBezTo>
                    <a:cubicBezTo>
                      <a:pt x="6" y="31"/>
                      <a:pt x="6" y="31"/>
                      <a:pt x="5" y="31"/>
                    </a:cubicBezTo>
                    <a:cubicBezTo>
                      <a:pt x="6" y="34"/>
                      <a:pt x="7" y="37"/>
                      <a:pt x="8" y="40"/>
                    </a:cubicBezTo>
                    <a:cubicBezTo>
                      <a:pt x="11" y="40"/>
                      <a:pt x="9" y="37"/>
                      <a:pt x="11" y="36"/>
                    </a:cubicBezTo>
                    <a:cubicBezTo>
                      <a:pt x="11" y="24"/>
                      <a:pt x="11" y="1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17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9" name="Freeform 8461"/>
              <p:cNvSpPr>
                <a:spLocks noEditPoints="1"/>
              </p:cNvSpPr>
              <p:nvPr/>
            </p:nvSpPr>
            <p:spPr bwMode="auto">
              <a:xfrm>
                <a:off x="7759701" y="1160463"/>
                <a:ext cx="65088" cy="95250"/>
              </a:xfrm>
              <a:custGeom>
                <a:avLst/>
                <a:gdLst>
                  <a:gd name="T0" fmla="*/ 20 w 24"/>
                  <a:gd name="T1" fmla="*/ 1 h 35"/>
                  <a:gd name="T2" fmla="*/ 20 w 24"/>
                  <a:gd name="T3" fmla="*/ 1 h 35"/>
                  <a:gd name="T4" fmla="*/ 9 w 24"/>
                  <a:gd name="T5" fmla="*/ 17 h 35"/>
                  <a:gd name="T6" fmla="*/ 8 w 24"/>
                  <a:gd name="T7" fmla="*/ 19 h 35"/>
                  <a:gd name="T8" fmla="*/ 2 w 24"/>
                  <a:gd name="T9" fmla="*/ 29 h 35"/>
                  <a:gd name="T10" fmla="*/ 2 w 24"/>
                  <a:gd name="T11" fmla="*/ 29 h 35"/>
                  <a:gd name="T12" fmla="*/ 2 w 24"/>
                  <a:gd name="T13" fmla="*/ 29 h 35"/>
                  <a:gd name="T14" fmla="*/ 0 w 24"/>
                  <a:gd name="T15" fmla="*/ 31 h 35"/>
                  <a:gd name="T16" fmla="*/ 0 w 24"/>
                  <a:gd name="T17" fmla="*/ 31 h 35"/>
                  <a:gd name="T18" fmla="*/ 0 w 24"/>
                  <a:gd name="T19" fmla="*/ 33 h 35"/>
                  <a:gd name="T20" fmla="*/ 0 w 24"/>
                  <a:gd name="T21" fmla="*/ 33 h 35"/>
                  <a:gd name="T22" fmla="*/ 0 w 24"/>
                  <a:gd name="T23" fmla="*/ 33 h 35"/>
                  <a:gd name="T24" fmla="*/ 4 w 24"/>
                  <a:gd name="T25" fmla="*/ 35 h 35"/>
                  <a:gd name="T26" fmla="*/ 10 w 24"/>
                  <a:gd name="T27" fmla="*/ 30 h 35"/>
                  <a:gd name="T28" fmla="*/ 16 w 24"/>
                  <a:gd name="T29" fmla="*/ 21 h 35"/>
                  <a:gd name="T30" fmla="*/ 16 w 24"/>
                  <a:gd name="T31" fmla="*/ 21 h 35"/>
                  <a:gd name="T32" fmla="*/ 16 w 24"/>
                  <a:gd name="T33" fmla="*/ 21 h 35"/>
                  <a:gd name="T34" fmla="*/ 16 w 24"/>
                  <a:gd name="T35" fmla="*/ 21 h 35"/>
                  <a:gd name="T36" fmla="*/ 16 w 24"/>
                  <a:gd name="T37" fmla="*/ 21 h 35"/>
                  <a:gd name="T38" fmla="*/ 16 w 24"/>
                  <a:gd name="T39" fmla="*/ 21 h 35"/>
                  <a:gd name="T40" fmla="*/ 24 w 24"/>
                  <a:gd name="T41" fmla="*/ 1 h 35"/>
                  <a:gd name="T42" fmla="*/ 24 w 24"/>
                  <a:gd name="T43" fmla="*/ 1 h 35"/>
                  <a:gd name="T44" fmla="*/ 24 w 24"/>
                  <a:gd name="T45" fmla="*/ 1 h 35"/>
                  <a:gd name="T46" fmla="*/ 20 w 24"/>
                  <a:gd name="T47" fmla="*/ 1 h 35"/>
                  <a:gd name="T48" fmla="*/ 21 w 24"/>
                  <a:gd name="T49" fmla="*/ 0 h 35"/>
                  <a:gd name="T50" fmla="*/ 20 w 24"/>
                  <a:gd name="T51" fmla="*/ 1 h 35"/>
                  <a:gd name="T52" fmla="*/ 21 w 24"/>
                  <a:gd name="T5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35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16" y="6"/>
                      <a:pt x="14" y="12"/>
                      <a:pt x="9" y="17"/>
                    </a:cubicBezTo>
                    <a:cubicBezTo>
                      <a:pt x="9" y="17"/>
                      <a:pt x="8" y="18"/>
                      <a:pt x="8" y="19"/>
                    </a:cubicBezTo>
                    <a:cubicBezTo>
                      <a:pt x="6" y="22"/>
                      <a:pt x="4" y="26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0"/>
                      <a:pt x="1" y="30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3" y="35"/>
                      <a:pt x="4" y="35"/>
                    </a:cubicBezTo>
                    <a:cubicBezTo>
                      <a:pt x="7" y="35"/>
                      <a:pt x="9" y="33"/>
                      <a:pt x="10" y="30"/>
                    </a:cubicBezTo>
                    <a:cubicBezTo>
                      <a:pt x="12" y="27"/>
                      <a:pt x="12" y="23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13"/>
                      <a:pt x="20" y="8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1" y="1"/>
                      <a:pt x="20" y="1"/>
                    </a:cubicBezTo>
                    <a:moveTo>
                      <a:pt x="21" y="0"/>
                    </a:moveTo>
                    <a:cubicBezTo>
                      <a:pt x="21" y="0"/>
                      <a:pt x="21" y="1"/>
                      <a:pt x="20" y="1"/>
                    </a:cubicBezTo>
                    <a:cubicBezTo>
                      <a:pt x="21" y="1"/>
                      <a:pt x="21" y="0"/>
                      <a:pt x="21" y="0"/>
                    </a:cubicBezTo>
                  </a:path>
                </a:pathLst>
              </a:custGeom>
              <a:solidFill>
                <a:srgbClr val="8C7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0" name="Freeform 8462"/>
              <p:cNvSpPr/>
              <p:nvPr/>
            </p:nvSpPr>
            <p:spPr bwMode="auto">
              <a:xfrm>
                <a:off x="8421689" y="1660525"/>
                <a:ext cx="71438" cy="61913"/>
              </a:xfrm>
              <a:custGeom>
                <a:avLst/>
                <a:gdLst>
                  <a:gd name="T0" fmla="*/ 19 w 26"/>
                  <a:gd name="T1" fmla="*/ 0 h 23"/>
                  <a:gd name="T2" fmla="*/ 14 w 26"/>
                  <a:gd name="T3" fmla="*/ 5 h 23"/>
                  <a:gd name="T4" fmla="*/ 14 w 26"/>
                  <a:gd name="T5" fmla="*/ 5 h 23"/>
                  <a:gd name="T6" fmla="*/ 14 w 26"/>
                  <a:gd name="T7" fmla="*/ 5 h 23"/>
                  <a:gd name="T8" fmla="*/ 13 w 26"/>
                  <a:gd name="T9" fmla="*/ 10 h 23"/>
                  <a:gd name="T10" fmla="*/ 13 w 26"/>
                  <a:gd name="T11" fmla="*/ 10 h 23"/>
                  <a:gd name="T12" fmla="*/ 9 w 26"/>
                  <a:gd name="T13" fmla="*/ 18 h 23"/>
                  <a:gd name="T14" fmla="*/ 9 w 26"/>
                  <a:gd name="T15" fmla="*/ 18 h 23"/>
                  <a:gd name="T16" fmla="*/ 9 w 26"/>
                  <a:gd name="T17" fmla="*/ 18 h 23"/>
                  <a:gd name="T18" fmla="*/ 4 w 26"/>
                  <a:gd name="T19" fmla="*/ 19 h 23"/>
                  <a:gd name="T20" fmla="*/ 4 w 26"/>
                  <a:gd name="T21" fmla="*/ 19 h 23"/>
                  <a:gd name="T22" fmla="*/ 4 w 26"/>
                  <a:gd name="T23" fmla="*/ 19 h 23"/>
                  <a:gd name="T24" fmla="*/ 4 w 26"/>
                  <a:gd name="T25" fmla="*/ 19 h 23"/>
                  <a:gd name="T26" fmla="*/ 0 w 26"/>
                  <a:gd name="T27" fmla="*/ 22 h 23"/>
                  <a:gd name="T28" fmla="*/ 0 w 26"/>
                  <a:gd name="T29" fmla="*/ 22 h 23"/>
                  <a:gd name="T30" fmla="*/ 3 w 26"/>
                  <a:gd name="T31" fmla="*/ 23 h 23"/>
                  <a:gd name="T32" fmla="*/ 14 w 26"/>
                  <a:gd name="T33" fmla="*/ 21 h 23"/>
                  <a:gd name="T34" fmla="*/ 24 w 26"/>
                  <a:gd name="T35" fmla="*/ 20 h 23"/>
                  <a:gd name="T36" fmla="*/ 26 w 26"/>
                  <a:gd name="T37" fmla="*/ 20 h 23"/>
                  <a:gd name="T38" fmla="*/ 21 w 26"/>
                  <a:gd name="T39" fmla="*/ 12 h 23"/>
                  <a:gd name="T40" fmla="*/ 18 w 26"/>
                  <a:gd name="T41" fmla="*/ 7 h 23"/>
                  <a:gd name="T42" fmla="*/ 20 w 26"/>
                  <a:gd name="T43" fmla="*/ 6 h 23"/>
                  <a:gd name="T44" fmla="*/ 21 w 26"/>
                  <a:gd name="T45" fmla="*/ 6 h 23"/>
                  <a:gd name="T46" fmla="*/ 23 w 26"/>
                  <a:gd name="T47" fmla="*/ 7 h 23"/>
                  <a:gd name="T48" fmla="*/ 24 w 26"/>
                  <a:gd name="T49" fmla="*/ 7 h 23"/>
                  <a:gd name="T50" fmla="*/ 24 w 26"/>
                  <a:gd name="T51" fmla="*/ 7 h 23"/>
                  <a:gd name="T52" fmla="*/ 24 w 26"/>
                  <a:gd name="T53" fmla="*/ 7 h 23"/>
                  <a:gd name="T54" fmla="*/ 24 w 26"/>
                  <a:gd name="T55" fmla="*/ 1 h 23"/>
                  <a:gd name="T56" fmla="*/ 24 w 26"/>
                  <a:gd name="T57" fmla="*/ 1 h 23"/>
                  <a:gd name="T58" fmla="*/ 19 w 26"/>
                  <a:gd name="T5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" h="23">
                    <a:moveTo>
                      <a:pt x="19" y="0"/>
                    </a:moveTo>
                    <a:cubicBezTo>
                      <a:pt x="17" y="0"/>
                      <a:pt x="15" y="2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7"/>
                      <a:pt x="14" y="8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6" y="14"/>
                      <a:pt x="17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7" y="18"/>
                      <a:pt x="6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1"/>
                      <a:pt x="1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2" y="23"/>
                      <a:pt x="3" y="23"/>
                    </a:cubicBezTo>
                    <a:cubicBezTo>
                      <a:pt x="7" y="23"/>
                      <a:pt x="10" y="22"/>
                      <a:pt x="14" y="21"/>
                    </a:cubicBezTo>
                    <a:cubicBezTo>
                      <a:pt x="17" y="20"/>
                      <a:pt x="20" y="20"/>
                      <a:pt x="24" y="20"/>
                    </a:cubicBezTo>
                    <a:cubicBezTo>
                      <a:pt x="25" y="20"/>
                      <a:pt x="25" y="20"/>
                      <a:pt x="26" y="20"/>
                    </a:cubicBezTo>
                    <a:cubicBezTo>
                      <a:pt x="23" y="18"/>
                      <a:pt x="23" y="14"/>
                      <a:pt x="21" y="12"/>
                    </a:cubicBezTo>
                    <a:cubicBezTo>
                      <a:pt x="19" y="10"/>
                      <a:pt x="17" y="9"/>
                      <a:pt x="18" y="7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6"/>
                      <a:pt x="23" y="7"/>
                      <a:pt x="23" y="7"/>
                    </a:cubicBezTo>
                    <a:cubicBezTo>
                      <a:pt x="23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5"/>
                      <a:pt x="24" y="3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2" y="1"/>
                      <a:pt x="20" y="0"/>
                      <a:pt x="19" y="0"/>
                    </a:cubicBezTo>
                  </a:path>
                </a:pathLst>
              </a:custGeom>
              <a:solidFill>
                <a:srgbClr val="CCD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1" name="Freeform 8463"/>
              <p:cNvSpPr/>
              <p:nvPr/>
            </p:nvSpPr>
            <p:spPr bwMode="auto">
              <a:xfrm>
                <a:off x="6162676" y="3021013"/>
                <a:ext cx="69850" cy="50800"/>
              </a:xfrm>
              <a:custGeom>
                <a:avLst/>
                <a:gdLst>
                  <a:gd name="T0" fmla="*/ 22 w 26"/>
                  <a:gd name="T1" fmla="*/ 0 h 19"/>
                  <a:gd name="T2" fmla="*/ 11 w 26"/>
                  <a:gd name="T3" fmla="*/ 10 h 19"/>
                  <a:gd name="T4" fmla="*/ 6 w 26"/>
                  <a:gd name="T5" fmla="*/ 2 h 19"/>
                  <a:gd name="T6" fmla="*/ 3 w 26"/>
                  <a:gd name="T7" fmla="*/ 2 h 19"/>
                  <a:gd name="T8" fmla="*/ 3 w 26"/>
                  <a:gd name="T9" fmla="*/ 2 h 19"/>
                  <a:gd name="T10" fmla="*/ 0 w 26"/>
                  <a:gd name="T11" fmla="*/ 16 h 19"/>
                  <a:gd name="T12" fmla="*/ 2 w 26"/>
                  <a:gd name="T13" fmla="*/ 18 h 19"/>
                  <a:gd name="T14" fmla="*/ 3 w 26"/>
                  <a:gd name="T15" fmla="*/ 17 h 19"/>
                  <a:gd name="T16" fmla="*/ 5 w 26"/>
                  <a:gd name="T17" fmla="*/ 17 h 19"/>
                  <a:gd name="T18" fmla="*/ 7 w 26"/>
                  <a:gd name="T19" fmla="*/ 19 h 19"/>
                  <a:gd name="T20" fmla="*/ 7 w 26"/>
                  <a:gd name="T21" fmla="*/ 19 h 19"/>
                  <a:gd name="T22" fmla="*/ 25 w 26"/>
                  <a:gd name="T23" fmla="*/ 4 h 19"/>
                  <a:gd name="T24" fmla="*/ 25 w 26"/>
                  <a:gd name="T25" fmla="*/ 4 h 19"/>
                  <a:gd name="T26" fmla="*/ 25 w 26"/>
                  <a:gd name="T27" fmla="*/ 4 h 19"/>
                  <a:gd name="T28" fmla="*/ 26 w 26"/>
                  <a:gd name="T29" fmla="*/ 4 h 19"/>
                  <a:gd name="T30" fmla="*/ 26 w 26"/>
                  <a:gd name="T31" fmla="*/ 4 h 19"/>
                  <a:gd name="T32" fmla="*/ 26 w 26"/>
                  <a:gd name="T33" fmla="*/ 4 h 19"/>
                  <a:gd name="T34" fmla="*/ 22 w 26"/>
                  <a:gd name="T35" fmla="*/ 0 h 19"/>
                  <a:gd name="T36" fmla="*/ 22 w 26"/>
                  <a:gd name="T37" fmla="*/ 0 h 19"/>
                  <a:gd name="T38" fmla="*/ 22 w 26"/>
                  <a:gd name="T39" fmla="*/ 0 h 19"/>
                  <a:gd name="T40" fmla="*/ 22 w 26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19">
                    <a:moveTo>
                      <a:pt x="22" y="0"/>
                    </a:moveTo>
                    <a:cubicBezTo>
                      <a:pt x="17" y="1"/>
                      <a:pt x="14" y="5"/>
                      <a:pt x="11" y="10"/>
                    </a:cubicBezTo>
                    <a:cubicBezTo>
                      <a:pt x="11" y="5"/>
                      <a:pt x="10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7"/>
                      <a:pt x="0" y="11"/>
                      <a:pt x="0" y="16"/>
                    </a:cubicBezTo>
                    <a:cubicBezTo>
                      <a:pt x="0" y="17"/>
                      <a:pt x="1" y="18"/>
                      <a:pt x="2" y="18"/>
                    </a:cubicBezTo>
                    <a:cubicBezTo>
                      <a:pt x="2" y="18"/>
                      <a:pt x="3" y="18"/>
                      <a:pt x="3" y="17"/>
                    </a:cubicBezTo>
                    <a:cubicBezTo>
                      <a:pt x="4" y="17"/>
                      <a:pt x="4" y="17"/>
                      <a:pt x="5" y="17"/>
                    </a:cubicBezTo>
                    <a:cubicBezTo>
                      <a:pt x="6" y="17"/>
                      <a:pt x="6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3" y="14"/>
                      <a:pt x="16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4" y="3"/>
                      <a:pt x="23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BB9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2" name="Freeform 8464"/>
              <p:cNvSpPr>
                <a:spLocks noEditPoints="1"/>
              </p:cNvSpPr>
              <p:nvPr/>
            </p:nvSpPr>
            <p:spPr bwMode="auto">
              <a:xfrm>
                <a:off x="7226301" y="877888"/>
                <a:ext cx="57150" cy="55563"/>
              </a:xfrm>
              <a:custGeom>
                <a:avLst/>
                <a:gdLst>
                  <a:gd name="T0" fmla="*/ 13 w 21"/>
                  <a:gd name="T1" fmla="*/ 16 h 20"/>
                  <a:gd name="T2" fmla="*/ 13 w 21"/>
                  <a:gd name="T3" fmla="*/ 16 h 20"/>
                  <a:gd name="T4" fmla="*/ 13 w 21"/>
                  <a:gd name="T5" fmla="*/ 16 h 20"/>
                  <a:gd name="T6" fmla="*/ 13 w 21"/>
                  <a:gd name="T7" fmla="*/ 16 h 20"/>
                  <a:gd name="T8" fmla="*/ 12 w 21"/>
                  <a:gd name="T9" fmla="*/ 15 h 20"/>
                  <a:gd name="T10" fmla="*/ 12 w 21"/>
                  <a:gd name="T11" fmla="*/ 15 h 20"/>
                  <a:gd name="T12" fmla="*/ 13 w 21"/>
                  <a:gd name="T13" fmla="*/ 16 h 20"/>
                  <a:gd name="T14" fmla="*/ 12 w 21"/>
                  <a:gd name="T15" fmla="*/ 15 h 20"/>
                  <a:gd name="T16" fmla="*/ 12 w 21"/>
                  <a:gd name="T17" fmla="*/ 15 h 20"/>
                  <a:gd name="T18" fmla="*/ 12 w 21"/>
                  <a:gd name="T19" fmla="*/ 15 h 20"/>
                  <a:gd name="T20" fmla="*/ 12 w 21"/>
                  <a:gd name="T21" fmla="*/ 15 h 20"/>
                  <a:gd name="T22" fmla="*/ 12 w 21"/>
                  <a:gd name="T23" fmla="*/ 15 h 20"/>
                  <a:gd name="T24" fmla="*/ 5 w 21"/>
                  <a:gd name="T25" fmla="*/ 0 h 20"/>
                  <a:gd name="T26" fmla="*/ 0 w 21"/>
                  <a:gd name="T27" fmla="*/ 3 h 20"/>
                  <a:gd name="T28" fmla="*/ 0 w 21"/>
                  <a:gd name="T29" fmla="*/ 3 h 20"/>
                  <a:gd name="T30" fmla="*/ 7 w 21"/>
                  <a:gd name="T31" fmla="*/ 20 h 20"/>
                  <a:gd name="T32" fmla="*/ 7 w 21"/>
                  <a:gd name="T33" fmla="*/ 20 h 20"/>
                  <a:gd name="T34" fmla="*/ 7 w 21"/>
                  <a:gd name="T35" fmla="*/ 20 h 20"/>
                  <a:gd name="T36" fmla="*/ 12 w 21"/>
                  <a:gd name="T37" fmla="*/ 15 h 20"/>
                  <a:gd name="T38" fmla="*/ 21 w 21"/>
                  <a:gd name="T39" fmla="*/ 10 h 20"/>
                  <a:gd name="T40" fmla="*/ 21 w 21"/>
                  <a:gd name="T41" fmla="*/ 10 h 20"/>
                  <a:gd name="T42" fmla="*/ 20 w 21"/>
                  <a:gd name="T43" fmla="*/ 3 h 20"/>
                  <a:gd name="T44" fmla="*/ 20 w 21"/>
                  <a:gd name="T45" fmla="*/ 3 h 20"/>
                  <a:gd name="T46" fmla="*/ 18 w 21"/>
                  <a:gd name="T47" fmla="*/ 4 h 20"/>
                  <a:gd name="T48" fmla="*/ 14 w 21"/>
                  <a:gd name="T49" fmla="*/ 2 h 20"/>
                  <a:gd name="T50" fmla="*/ 13 w 21"/>
                  <a:gd name="T51" fmla="*/ 3 h 20"/>
                  <a:gd name="T52" fmla="*/ 12 w 21"/>
                  <a:gd name="T53" fmla="*/ 9 h 20"/>
                  <a:gd name="T54" fmla="*/ 11 w 21"/>
                  <a:gd name="T55" fmla="*/ 9 h 20"/>
                  <a:gd name="T56" fmla="*/ 6 w 21"/>
                  <a:gd name="T57" fmla="*/ 0 h 20"/>
                  <a:gd name="T58" fmla="*/ 5 w 21"/>
                  <a:gd name="T5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20">
                    <a:moveTo>
                      <a:pt x="13" y="16"/>
                    </a:move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moveTo>
                      <a:pt x="12" y="15"/>
                    </a:move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2" y="15"/>
                    </a:cubicBezTo>
                    <a:moveTo>
                      <a:pt x="12" y="15"/>
                    </a:move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9"/>
                      <a:pt x="3" y="15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6"/>
                      <a:pt x="10" y="16"/>
                      <a:pt x="12" y="15"/>
                    </a:cubicBezTo>
                    <a:cubicBezTo>
                      <a:pt x="14" y="12"/>
                      <a:pt x="18" y="12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8"/>
                      <a:pt x="21" y="6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7" y="4"/>
                      <a:pt x="15" y="3"/>
                      <a:pt x="14" y="2"/>
                    </a:cubicBezTo>
                    <a:cubicBezTo>
                      <a:pt x="14" y="2"/>
                      <a:pt x="13" y="3"/>
                      <a:pt x="13" y="3"/>
                    </a:cubicBezTo>
                    <a:cubicBezTo>
                      <a:pt x="12" y="5"/>
                      <a:pt x="16" y="9"/>
                      <a:pt x="12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7" y="9"/>
                      <a:pt x="6" y="4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D4D0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3" name="Freeform 8465"/>
              <p:cNvSpPr/>
              <p:nvPr/>
            </p:nvSpPr>
            <p:spPr bwMode="auto">
              <a:xfrm>
                <a:off x="6578601" y="1827213"/>
                <a:ext cx="103188" cy="77788"/>
              </a:xfrm>
              <a:custGeom>
                <a:avLst/>
                <a:gdLst>
                  <a:gd name="T0" fmla="*/ 38 w 38"/>
                  <a:gd name="T1" fmla="*/ 0 h 29"/>
                  <a:gd name="T2" fmla="*/ 33 w 38"/>
                  <a:gd name="T3" fmla="*/ 2 h 29"/>
                  <a:gd name="T4" fmla="*/ 33 w 38"/>
                  <a:gd name="T5" fmla="*/ 2 h 29"/>
                  <a:gd name="T6" fmla="*/ 33 w 38"/>
                  <a:gd name="T7" fmla="*/ 2 h 29"/>
                  <a:gd name="T8" fmla="*/ 6 w 38"/>
                  <a:gd name="T9" fmla="*/ 17 h 29"/>
                  <a:gd name="T10" fmla="*/ 6 w 38"/>
                  <a:gd name="T11" fmla="*/ 17 h 29"/>
                  <a:gd name="T12" fmla="*/ 1 w 38"/>
                  <a:gd name="T13" fmla="*/ 26 h 29"/>
                  <a:gd name="T14" fmla="*/ 1 w 38"/>
                  <a:gd name="T15" fmla="*/ 26 h 29"/>
                  <a:gd name="T16" fmla="*/ 1 w 38"/>
                  <a:gd name="T17" fmla="*/ 26 h 29"/>
                  <a:gd name="T18" fmla="*/ 5 w 38"/>
                  <a:gd name="T19" fmla="*/ 29 h 29"/>
                  <a:gd name="T20" fmla="*/ 5 w 38"/>
                  <a:gd name="T21" fmla="*/ 29 h 29"/>
                  <a:gd name="T22" fmla="*/ 5 w 38"/>
                  <a:gd name="T23" fmla="*/ 28 h 29"/>
                  <a:gd name="T24" fmla="*/ 5 w 38"/>
                  <a:gd name="T25" fmla="*/ 28 h 29"/>
                  <a:gd name="T26" fmla="*/ 5 w 38"/>
                  <a:gd name="T27" fmla="*/ 28 h 29"/>
                  <a:gd name="T28" fmla="*/ 6 w 38"/>
                  <a:gd name="T29" fmla="*/ 24 h 29"/>
                  <a:gd name="T30" fmla="*/ 14 w 38"/>
                  <a:gd name="T31" fmla="*/ 23 h 29"/>
                  <a:gd name="T32" fmla="*/ 14 w 38"/>
                  <a:gd name="T33" fmla="*/ 23 h 29"/>
                  <a:gd name="T34" fmla="*/ 21 w 38"/>
                  <a:gd name="T35" fmla="*/ 19 h 29"/>
                  <a:gd name="T36" fmla="*/ 19 w 38"/>
                  <a:gd name="T37" fmla="*/ 17 h 29"/>
                  <a:gd name="T38" fmla="*/ 18 w 38"/>
                  <a:gd name="T39" fmla="*/ 17 h 29"/>
                  <a:gd name="T40" fmla="*/ 17 w 38"/>
                  <a:gd name="T41" fmla="*/ 17 h 29"/>
                  <a:gd name="T42" fmla="*/ 14 w 38"/>
                  <a:gd name="T43" fmla="*/ 16 h 29"/>
                  <a:gd name="T44" fmla="*/ 38 w 38"/>
                  <a:gd name="T4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29">
                    <a:moveTo>
                      <a:pt x="38" y="0"/>
                    </a:moveTo>
                    <a:cubicBezTo>
                      <a:pt x="36" y="1"/>
                      <a:pt x="35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24" y="7"/>
                      <a:pt x="15" y="12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4" y="20"/>
                      <a:pt x="0" y="22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7"/>
                      <a:pt x="4" y="28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6"/>
                      <a:pt x="2" y="24"/>
                      <a:pt x="6" y="24"/>
                    </a:cubicBezTo>
                    <a:cubicBezTo>
                      <a:pt x="9" y="24"/>
                      <a:pt x="11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6" y="22"/>
                      <a:pt x="19" y="21"/>
                      <a:pt x="21" y="19"/>
                    </a:cubicBezTo>
                    <a:cubicBezTo>
                      <a:pt x="21" y="17"/>
                      <a:pt x="20" y="17"/>
                      <a:pt x="19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5" y="17"/>
                      <a:pt x="14" y="16"/>
                    </a:cubicBezTo>
                    <a:cubicBezTo>
                      <a:pt x="22" y="11"/>
                      <a:pt x="32" y="8"/>
                      <a:pt x="38" y="0"/>
                    </a:cubicBezTo>
                  </a:path>
                </a:pathLst>
              </a:custGeom>
              <a:solidFill>
                <a:srgbClr val="ADA0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4" name="Freeform 8466"/>
              <p:cNvSpPr/>
              <p:nvPr/>
            </p:nvSpPr>
            <p:spPr bwMode="auto">
              <a:xfrm>
                <a:off x="7335839" y="487363"/>
                <a:ext cx="60325" cy="68263"/>
              </a:xfrm>
              <a:custGeom>
                <a:avLst/>
                <a:gdLst>
                  <a:gd name="T0" fmla="*/ 14 w 22"/>
                  <a:gd name="T1" fmla="*/ 0 h 25"/>
                  <a:gd name="T2" fmla="*/ 5 w 22"/>
                  <a:gd name="T3" fmla="*/ 10 h 25"/>
                  <a:gd name="T4" fmla="*/ 2 w 22"/>
                  <a:gd name="T5" fmla="*/ 6 h 25"/>
                  <a:gd name="T6" fmla="*/ 2 w 22"/>
                  <a:gd name="T7" fmla="*/ 6 h 25"/>
                  <a:gd name="T8" fmla="*/ 1 w 22"/>
                  <a:gd name="T9" fmla="*/ 13 h 25"/>
                  <a:gd name="T10" fmla="*/ 1 w 22"/>
                  <a:gd name="T11" fmla="*/ 13 h 25"/>
                  <a:gd name="T12" fmla="*/ 2 w 22"/>
                  <a:gd name="T13" fmla="*/ 15 h 25"/>
                  <a:gd name="T14" fmla="*/ 2 w 22"/>
                  <a:gd name="T15" fmla="*/ 15 h 25"/>
                  <a:gd name="T16" fmla="*/ 2 w 22"/>
                  <a:gd name="T17" fmla="*/ 14 h 25"/>
                  <a:gd name="T18" fmla="*/ 5 w 22"/>
                  <a:gd name="T19" fmla="*/ 13 h 25"/>
                  <a:gd name="T20" fmla="*/ 7 w 22"/>
                  <a:gd name="T21" fmla="*/ 14 h 25"/>
                  <a:gd name="T22" fmla="*/ 7 w 22"/>
                  <a:gd name="T23" fmla="*/ 14 h 25"/>
                  <a:gd name="T24" fmla="*/ 7 w 22"/>
                  <a:gd name="T25" fmla="*/ 14 h 25"/>
                  <a:gd name="T26" fmla="*/ 7 w 22"/>
                  <a:gd name="T27" fmla="*/ 14 h 25"/>
                  <a:gd name="T28" fmla="*/ 11 w 22"/>
                  <a:gd name="T29" fmla="*/ 23 h 25"/>
                  <a:gd name="T30" fmla="*/ 11 w 22"/>
                  <a:gd name="T31" fmla="*/ 23 h 25"/>
                  <a:gd name="T32" fmla="*/ 12 w 22"/>
                  <a:gd name="T33" fmla="*/ 25 h 25"/>
                  <a:gd name="T34" fmla="*/ 12 w 22"/>
                  <a:gd name="T35" fmla="*/ 25 h 25"/>
                  <a:gd name="T36" fmla="*/ 19 w 22"/>
                  <a:gd name="T37" fmla="*/ 19 h 25"/>
                  <a:gd name="T38" fmla="*/ 20 w 22"/>
                  <a:gd name="T39" fmla="*/ 14 h 25"/>
                  <a:gd name="T40" fmla="*/ 20 w 22"/>
                  <a:gd name="T41" fmla="*/ 14 h 25"/>
                  <a:gd name="T42" fmla="*/ 18 w 22"/>
                  <a:gd name="T43" fmla="*/ 14 h 25"/>
                  <a:gd name="T44" fmla="*/ 16 w 22"/>
                  <a:gd name="T45" fmla="*/ 13 h 25"/>
                  <a:gd name="T46" fmla="*/ 21 w 22"/>
                  <a:gd name="T47" fmla="*/ 8 h 25"/>
                  <a:gd name="T48" fmla="*/ 20 w 22"/>
                  <a:gd name="T49" fmla="*/ 7 h 25"/>
                  <a:gd name="T50" fmla="*/ 19 w 22"/>
                  <a:gd name="T51" fmla="*/ 7 h 25"/>
                  <a:gd name="T52" fmla="*/ 18 w 22"/>
                  <a:gd name="T53" fmla="*/ 7 h 25"/>
                  <a:gd name="T54" fmla="*/ 16 w 22"/>
                  <a:gd name="T55" fmla="*/ 7 h 25"/>
                  <a:gd name="T56" fmla="*/ 16 w 22"/>
                  <a:gd name="T57" fmla="*/ 7 h 25"/>
                  <a:gd name="T58" fmla="*/ 14 w 22"/>
                  <a:gd name="T5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25">
                    <a:moveTo>
                      <a:pt x="14" y="0"/>
                    </a:moveTo>
                    <a:cubicBezTo>
                      <a:pt x="8" y="2"/>
                      <a:pt x="7" y="6"/>
                      <a:pt x="5" y="10"/>
                    </a:cubicBezTo>
                    <a:cubicBezTo>
                      <a:pt x="3" y="10"/>
                      <a:pt x="5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8"/>
                      <a:pt x="3" y="11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4" y="13"/>
                      <a:pt x="5" y="13"/>
                    </a:cubicBezTo>
                    <a:cubicBezTo>
                      <a:pt x="6" y="13"/>
                      <a:pt x="6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6" y="14"/>
                      <a:pt x="10" y="20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4"/>
                      <a:pt x="11" y="24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5" y="24"/>
                      <a:pt x="15" y="19"/>
                      <a:pt x="19" y="19"/>
                    </a:cubicBezTo>
                    <a:cubicBezTo>
                      <a:pt x="22" y="19"/>
                      <a:pt x="20" y="16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7" y="14"/>
                      <a:pt x="16" y="14"/>
                      <a:pt x="16" y="13"/>
                    </a:cubicBezTo>
                    <a:cubicBezTo>
                      <a:pt x="15" y="8"/>
                      <a:pt x="20" y="11"/>
                      <a:pt x="21" y="8"/>
                    </a:cubicBezTo>
                    <a:cubicBezTo>
                      <a:pt x="21" y="7"/>
                      <a:pt x="20" y="7"/>
                      <a:pt x="20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6"/>
                      <a:pt x="15" y="2"/>
                      <a:pt x="14" y="0"/>
                    </a:cubicBezTo>
                  </a:path>
                </a:pathLst>
              </a:custGeom>
              <a:solidFill>
                <a:srgbClr val="B3A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5" name="Freeform 8467"/>
              <p:cNvSpPr/>
              <p:nvPr/>
            </p:nvSpPr>
            <p:spPr bwMode="auto">
              <a:xfrm>
                <a:off x="7815264" y="1063625"/>
                <a:ext cx="69850" cy="98425"/>
              </a:xfrm>
              <a:custGeom>
                <a:avLst/>
                <a:gdLst>
                  <a:gd name="T0" fmla="*/ 26 w 26"/>
                  <a:gd name="T1" fmla="*/ 0 h 36"/>
                  <a:gd name="T2" fmla="*/ 1 w 26"/>
                  <a:gd name="T3" fmla="*/ 35 h 36"/>
                  <a:gd name="T4" fmla="*/ 0 w 26"/>
                  <a:gd name="T5" fmla="*/ 36 h 36"/>
                  <a:gd name="T6" fmla="*/ 0 w 26"/>
                  <a:gd name="T7" fmla="*/ 36 h 36"/>
                  <a:gd name="T8" fmla="*/ 0 w 26"/>
                  <a:gd name="T9" fmla="*/ 36 h 36"/>
                  <a:gd name="T10" fmla="*/ 4 w 26"/>
                  <a:gd name="T11" fmla="*/ 36 h 36"/>
                  <a:gd name="T12" fmla="*/ 4 w 26"/>
                  <a:gd name="T13" fmla="*/ 36 h 36"/>
                  <a:gd name="T14" fmla="*/ 8 w 26"/>
                  <a:gd name="T15" fmla="*/ 32 h 36"/>
                  <a:gd name="T16" fmla="*/ 11 w 26"/>
                  <a:gd name="T17" fmla="*/ 34 h 36"/>
                  <a:gd name="T18" fmla="*/ 12 w 26"/>
                  <a:gd name="T19" fmla="*/ 34 h 36"/>
                  <a:gd name="T20" fmla="*/ 13 w 26"/>
                  <a:gd name="T21" fmla="*/ 31 h 36"/>
                  <a:gd name="T22" fmla="*/ 16 w 26"/>
                  <a:gd name="T23" fmla="*/ 22 h 36"/>
                  <a:gd name="T24" fmla="*/ 26 w 26"/>
                  <a:gd name="T25" fmla="*/ 9 h 36"/>
                  <a:gd name="T26" fmla="*/ 24 w 26"/>
                  <a:gd name="T27" fmla="*/ 10 h 36"/>
                  <a:gd name="T28" fmla="*/ 23 w 26"/>
                  <a:gd name="T29" fmla="*/ 10 h 36"/>
                  <a:gd name="T30" fmla="*/ 23 w 26"/>
                  <a:gd name="T31" fmla="*/ 7 h 36"/>
                  <a:gd name="T32" fmla="*/ 26 w 26"/>
                  <a:gd name="T33" fmla="*/ 0 h 36"/>
                  <a:gd name="T34" fmla="*/ 26 w 26"/>
                  <a:gd name="T3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36">
                    <a:moveTo>
                      <a:pt x="26" y="0"/>
                    </a:moveTo>
                    <a:cubicBezTo>
                      <a:pt x="18" y="12"/>
                      <a:pt x="9" y="23"/>
                      <a:pt x="1" y="35"/>
                    </a:cubicBezTo>
                    <a:cubicBezTo>
                      <a:pt x="1" y="35"/>
                      <a:pt x="1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6"/>
                      <a:pt x="3" y="36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5"/>
                      <a:pt x="6" y="32"/>
                      <a:pt x="8" y="32"/>
                    </a:cubicBezTo>
                    <a:cubicBezTo>
                      <a:pt x="8" y="32"/>
                      <a:pt x="9" y="33"/>
                      <a:pt x="11" y="34"/>
                    </a:cubicBezTo>
                    <a:cubicBezTo>
                      <a:pt x="11" y="34"/>
                      <a:pt x="11" y="34"/>
                      <a:pt x="12" y="34"/>
                    </a:cubicBezTo>
                    <a:cubicBezTo>
                      <a:pt x="13" y="34"/>
                      <a:pt x="14" y="32"/>
                      <a:pt x="13" y="31"/>
                    </a:cubicBezTo>
                    <a:cubicBezTo>
                      <a:pt x="9" y="26"/>
                      <a:pt x="14" y="24"/>
                      <a:pt x="16" y="22"/>
                    </a:cubicBezTo>
                    <a:cubicBezTo>
                      <a:pt x="20" y="19"/>
                      <a:pt x="23" y="14"/>
                      <a:pt x="26" y="9"/>
                    </a:cubicBezTo>
                    <a:cubicBezTo>
                      <a:pt x="25" y="10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1" y="9"/>
                      <a:pt x="23" y="8"/>
                      <a:pt x="23" y="7"/>
                    </a:cubicBezTo>
                    <a:cubicBezTo>
                      <a:pt x="25" y="5"/>
                      <a:pt x="26" y="3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997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6" name="Freeform 8468"/>
              <p:cNvSpPr/>
              <p:nvPr/>
            </p:nvSpPr>
            <p:spPr bwMode="auto">
              <a:xfrm>
                <a:off x="6003926" y="906463"/>
                <a:ext cx="53975" cy="122238"/>
              </a:xfrm>
              <a:custGeom>
                <a:avLst/>
                <a:gdLst>
                  <a:gd name="T0" fmla="*/ 4 w 20"/>
                  <a:gd name="T1" fmla="*/ 0 h 45"/>
                  <a:gd name="T2" fmla="*/ 4 w 20"/>
                  <a:gd name="T3" fmla="*/ 0 h 45"/>
                  <a:gd name="T4" fmla="*/ 6 w 20"/>
                  <a:gd name="T5" fmla="*/ 19 h 45"/>
                  <a:gd name="T6" fmla="*/ 0 w 20"/>
                  <a:gd name="T7" fmla="*/ 43 h 45"/>
                  <a:gd name="T8" fmla="*/ 0 w 20"/>
                  <a:gd name="T9" fmla="*/ 43 h 45"/>
                  <a:gd name="T10" fmla="*/ 0 w 20"/>
                  <a:gd name="T11" fmla="*/ 43 h 45"/>
                  <a:gd name="T12" fmla="*/ 1 w 20"/>
                  <a:gd name="T13" fmla="*/ 43 h 45"/>
                  <a:gd name="T14" fmla="*/ 5 w 20"/>
                  <a:gd name="T15" fmla="*/ 41 h 45"/>
                  <a:gd name="T16" fmla="*/ 11 w 20"/>
                  <a:gd name="T17" fmla="*/ 43 h 45"/>
                  <a:gd name="T18" fmla="*/ 16 w 20"/>
                  <a:gd name="T19" fmla="*/ 45 h 45"/>
                  <a:gd name="T20" fmla="*/ 16 w 20"/>
                  <a:gd name="T21" fmla="*/ 45 h 45"/>
                  <a:gd name="T22" fmla="*/ 18 w 20"/>
                  <a:gd name="T23" fmla="*/ 44 h 45"/>
                  <a:gd name="T24" fmla="*/ 20 w 20"/>
                  <a:gd name="T25" fmla="*/ 40 h 45"/>
                  <a:gd name="T26" fmla="*/ 13 w 20"/>
                  <a:gd name="T27" fmla="*/ 34 h 45"/>
                  <a:gd name="T28" fmla="*/ 13 w 20"/>
                  <a:gd name="T29" fmla="*/ 23 h 45"/>
                  <a:gd name="T30" fmla="*/ 4 w 20"/>
                  <a:gd name="T3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4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6"/>
                      <a:pt x="4" y="14"/>
                      <a:pt x="6" y="19"/>
                    </a:cubicBezTo>
                    <a:cubicBezTo>
                      <a:pt x="11" y="30"/>
                      <a:pt x="11" y="37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2" y="42"/>
                      <a:pt x="4" y="41"/>
                      <a:pt x="5" y="41"/>
                    </a:cubicBezTo>
                    <a:cubicBezTo>
                      <a:pt x="7" y="41"/>
                      <a:pt x="9" y="42"/>
                      <a:pt x="11" y="43"/>
                    </a:cubicBezTo>
                    <a:cubicBezTo>
                      <a:pt x="12" y="44"/>
                      <a:pt x="14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5"/>
                      <a:pt x="17" y="45"/>
                      <a:pt x="18" y="44"/>
                    </a:cubicBezTo>
                    <a:cubicBezTo>
                      <a:pt x="18" y="43"/>
                      <a:pt x="19" y="42"/>
                      <a:pt x="20" y="40"/>
                    </a:cubicBezTo>
                    <a:cubicBezTo>
                      <a:pt x="17" y="38"/>
                      <a:pt x="15" y="36"/>
                      <a:pt x="13" y="34"/>
                    </a:cubicBezTo>
                    <a:cubicBezTo>
                      <a:pt x="12" y="30"/>
                      <a:pt x="9" y="27"/>
                      <a:pt x="13" y="23"/>
                    </a:cubicBezTo>
                    <a:cubicBezTo>
                      <a:pt x="6" y="17"/>
                      <a:pt x="5" y="8"/>
                      <a:pt x="4" y="0"/>
                    </a:cubicBezTo>
                  </a:path>
                </a:pathLst>
              </a:custGeom>
              <a:solidFill>
                <a:srgbClr val="D2CD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7" name="Freeform 8469"/>
              <p:cNvSpPr/>
              <p:nvPr/>
            </p:nvSpPr>
            <p:spPr bwMode="auto">
              <a:xfrm>
                <a:off x="7516814" y="2657475"/>
                <a:ext cx="31750" cy="79375"/>
              </a:xfrm>
              <a:custGeom>
                <a:avLst/>
                <a:gdLst>
                  <a:gd name="T0" fmla="*/ 8 w 12"/>
                  <a:gd name="T1" fmla="*/ 0 h 29"/>
                  <a:gd name="T2" fmla="*/ 6 w 12"/>
                  <a:gd name="T3" fmla="*/ 0 h 29"/>
                  <a:gd name="T4" fmla="*/ 5 w 12"/>
                  <a:gd name="T5" fmla="*/ 1 h 29"/>
                  <a:gd name="T6" fmla="*/ 5 w 12"/>
                  <a:gd name="T7" fmla="*/ 1 h 29"/>
                  <a:gd name="T8" fmla="*/ 0 w 12"/>
                  <a:gd name="T9" fmla="*/ 10 h 29"/>
                  <a:gd name="T10" fmla="*/ 0 w 12"/>
                  <a:gd name="T11" fmla="*/ 10 h 29"/>
                  <a:gd name="T12" fmla="*/ 0 w 12"/>
                  <a:gd name="T13" fmla="*/ 10 h 29"/>
                  <a:gd name="T14" fmla="*/ 5 w 12"/>
                  <a:gd name="T15" fmla="*/ 29 h 29"/>
                  <a:gd name="T16" fmla="*/ 5 w 12"/>
                  <a:gd name="T17" fmla="*/ 29 h 29"/>
                  <a:gd name="T18" fmla="*/ 6 w 12"/>
                  <a:gd name="T19" fmla="*/ 29 h 29"/>
                  <a:gd name="T20" fmla="*/ 6 w 12"/>
                  <a:gd name="T21" fmla="*/ 29 h 29"/>
                  <a:gd name="T22" fmla="*/ 6 w 12"/>
                  <a:gd name="T23" fmla="*/ 29 h 29"/>
                  <a:gd name="T24" fmla="*/ 12 w 12"/>
                  <a:gd name="T25" fmla="*/ 1 h 29"/>
                  <a:gd name="T26" fmla="*/ 12 w 12"/>
                  <a:gd name="T27" fmla="*/ 1 h 29"/>
                  <a:gd name="T28" fmla="*/ 12 w 12"/>
                  <a:gd name="T29" fmla="*/ 1 h 29"/>
                  <a:gd name="T30" fmla="*/ 8 w 12"/>
                  <a:gd name="T3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29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4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6"/>
                      <a:pt x="4" y="22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10" y="20"/>
                      <a:pt x="8" y="1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</a:path>
                </a:pathLst>
              </a:custGeom>
              <a:solidFill>
                <a:srgbClr val="86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8" name="Freeform 8470"/>
              <p:cNvSpPr/>
              <p:nvPr/>
            </p:nvSpPr>
            <p:spPr bwMode="auto">
              <a:xfrm>
                <a:off x="7567614" y="2767013"/>
                <a:ext cx="55563" cy="53975"/>
              </a:xfrm>
              <a:custGeom>
                <a:avLst/>
                <a:gdLst>
                  <a:gd name="T0" fmla="*/ 15 w 20"/>
                  <a:gd name="T1" fmla="*/ 0 h 20"/>
                  <a:gd name="T2" fmla="*/ 12 w 20"/>
                  <a:gd name="T3" fmla="*/ 2 h 20"/>
                  <a:gd name="T4" fmla="*/ 12 w 20"/>
                  <a:gd name="T5" fmla="*/ 2 h 20"/>
                  <a:gd name="T6" fmla="*/ 8 w 20"/>
                  <a:gd name="T7" fmla="*/ 5 h 20"/>
                  <a:gd name="T8" fmla="*/ 7 w 20"/>
                  <a:gd name="T9" fmla="*/ 5 h 20"/>
                  <a:gd name="T10" fmla="*/ 6 w 20"/>
                  <a:gd name="T11" fmla="*/ 5 h 20"/>
                  <a:gd name="T12" fmla="*/ 6 w 20"/>
                  <a:gd name="T13" fmla="*/ 5 h 20"/>
                  <a:gd name="T14" fmla="*/ 8 w 20"/>
                  <a:gd name="T15" fmla="*/ 2 h 20"/>
                  <a:gd name="T16" fmla="*/ 7 w 20"/>
                  <a:gd name="T17" fmla="*/ 2 h 20"/>
                  <a:gd name="T18" fmla="*/ 2 w 20"/>
                  <a:gd name="T19" fmla="*/ 8 h 20"/>
                  <a:gd name="T20" fmla="*/ 2 w 20"/>
                  <a:gd name="T21" fmla="*/ 8 h 20"/>
                  <a:gd name="T22" fmla="*/ 0 w 20"/>
                  <a:gd name="T23" fmla="*/ 12 h 20"/>
                  <a:gd name="T24" fmla="*/ 0 w 20"/>
                  <a:gd name="T25" fmla="*/ 12 h 20"/>
                  <a:gd name="T26" fmla="*/ 0 w 20"/>
                  <a:gd name="T27" fmla="*/ 12 h 20"/>
                  <a:gd name="T28" fmla="*/ 3 w 20"/>
                  <a:gd name="T29" fmla="*/ 13 h 20"/>
                  <a:gd name="T30" fmla="*/ 4 w 20"/>
                  <a:gd name="T31" fmla="*/ 14 h 20"/>
                  <a:gd name="T32" fmla="*/ 4 w 20"/>
                  <a:gd name="T33" fmla="*/ 14 h 20"/>
                  <a:gd name="T34" fmla="*/ 4 w 20"/>
                  <a:gd name="T35" fmla="*/ 14 h 20"/>
                  <a:gd name="T36" fmla="*/ 4 w 20"/>
                  <a:gd name="T37" fmla="*/ 14 h 20"/>
                  <a:gd name="T38" fmla="*/ 8 w 20"/>
                  <a:gd name="T39" fmla="*/ 20 h 20"/>
                  <a:gd name="T40" fmla="*/ 8 w 20"/>
                  <a:gd name="T41" fmla="*/ 20 h 20"/>
                  <a:gd name="T42" fmla="*/ 10 w 20"/>
                  <a:gd name="T43" fmla="*/ 20 h 20"/>
                  <a:gd name="T44" fmla="*/ 10 w 20"/>
                  <a:gd name="T45" fmla="*/ 20 h 20"/>
                  <a:gd name="T46" fmla="*/ 10 w 20"/>
                  <a:gd name="T47" fmla="*/ 20 h 20"/>
                  <a:gd name="T48" fmla="*/ 18 w 20"/>
                  <a:gd name="T49" fmla="*/ 13 h 20"/>
                  <a:gd name="T50" fmla="*/ 18 w 20"/>
                  <a:gd name="T51" fmla="*/ 13 h 20"/>
                  <a:gd name="T52" fmla="*/ 20 w 20"/>
                  <a:gd name="T53" fmla="*/ 9 h 20"/>
                  <a:gd name="T54" fmla="*/ 20 w 20"/>
                  <a:gd name="T55" fmla="*/ 9 h 20"/>
                  <a:gd name="T56" fmla="*/ 20 w 20"/>
                  <a:gd name="T57" fmla="*/ 9 h 20"/>
                  <a:gd name="T58" fmla="*/ 19 w 20"/>
                  <a:gd name="T59" fmla="*/ 8 h 20"/>
                  <a:gd name="T60" fmla="*/ 18 w 20"/>
                  <a:gd name="T61" fmla="*/ 9 h 20"/>
                  <a:gd name="T62" fmla="*/ 16 w 20"/>
                  <a:gd name="T63" fmla="*/ 9 h 20"/>
                  <a:gd name="T64" fmla="*/ 15 w 20"/>
                  <a:gd name="T65" fmla="*/ 9 h 20"/>
                  <a:gd name="T66" fmla="*/ 18 w 20"/>
                  <a:gd name="T67" fmla="*/ 4 h 20"/>
                  <a:gd name="T68" fmla="*/ 18 w 20"/>
                  <a:gd name="T69" fmla="*/ 4 h 20"/>
                  <a:gd name="T70" fmla="*/ 18 w 20"/>
                  <a:gd name="T71" fmla="*/ 4 h 20"/>
                  <a:gd name="T72" fmla="*/ 17 w 20"/>
                  <a:gd name="T73" fmla="*/ 5 h 20"/>
                  <a:gd name="T74" fmla="*/ 15 w 20"/>
                  <a:gd name="T7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20">
                    <a:moveTo>
                      <a:pt x="15" y="0"/>
                    </a:moveTo>
                    <a:cubicBezTo>
                      <a:pt x="14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5"/>
                      <a:pt x="10" y="5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4" y="2"/>
                      <a:pt x="3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11"/>
                      <a:pt x="2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2" y="13"/>
                      <a:pt x="3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8" y="14"/>
                      <a:pt x="8" y="17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3" y="18"/>
                      <a:pt x="14" y="14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2"/>
                      <a:pt x="19" y="10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16" y="9"/>
                      <a:pt x="16" y="9"/>
                      <a:pt x="15" y="9"/>
                    </a:cubicBezTo>
                    <a:cubicBezTo>
                      <a:pt x="16" y="7"/>
                      <a:pt x="17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7" y="5"/>
                      <a:pt x="17" y="5"/>
                    </a:cubicBezTo>
                    <a:cubicBezTo>
                      <a:pt x="14" y="5"/>
                      <a:pt x="16" y="1"/>
                      <a:pt x="15" y="0"/>
                    </a:cubicBezTo>
                  </a:path>
                </a:pathLst>
              </a:custGeom>
              <a:solidFill>
                <a:srgbClr val="645E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9" name="Freeform 8471"/>
              <p:cNvSpPr/>
              <p:nvPr/>
            </p:nvSpPr>
            <p:spPr bwMode="auto">
              <a:xfrm>
                <a:off x="6794501" y="815975"/>
                <a:ext cx="79375" cy="53975"/>
              </a:xfrm>
              <a:custGeom>
                <a:avLst/>
                <a:gdLst>
                  <a:gd name="T0" fmla="*/ 3 w 29"/>
                  <a:gd name="T1" fmla="*/ 0 h 20"/>
                  <a:gd name="T2" fmla="*/ 0 w 29"/>
                  <a:gd name="T3" fmla="*/ 0 h 20"/>
                  <a:gd name="T4" fmla="*/ 0 w 29"/>
                  <a:gd name="T5" fmla="*/ 1 h 20"/>
                  <a:gd name="T6" fmla="*/ 13 w 29"/>
                  <a:gd name="T7" fmla="*/ 11 h 20"/>
                  <a:gd name="T8" fmla="*/ 13 w 29"/>
                  <a:gd name="T9" fmla="*/ 11 h 20"/>
                  <a:gd name="T10" fmla="*/ 16 w 29"/>
                  <a:gd name="T11" fmla="*/ 14 h 20"/>
                  <a:gd name="T12" fmla="*/ 16 w 29"/>
                  <a:gd name="T13" fmla="*/ 14 h 20"/>
                  <a:gd name="T14" fmla="*/ 16 w 29"/>
                  <a:gd name="T15" fmla="*/ 14 h 20"/>
                  <a:gd name="T16" fmla="*/ 22 w 29"/>
                  <a:gd name="T17" fmla="*/ 11 h 20"/>
                  <a:gd name="T18" fmla="*/ 23 w 29"/>
                  <a:gd name="T19" fmla="*/ 11 h 20"/>
                  <a:gd name="T20" fmla="*/ 24 w 29"/>
                  <a:gd name="T21" fmla="*/ 19 h 20"/>
                  <a:gd name="T22" fmla="*/ 24 w 29"/>
                  <a:gd name="T23" fmla="*/ 19 h 20"/>
                  <a:gd name="T24" fmla="*/ 25 w 29"/>
                  <a:gd name="T25" fmla="*/ 20 h 20"/>
                  <a:gd name="T26" fmla="*/ 29 w 29"/>
                  <a:gd name="T27" fmla="*/ 19 h 20"/>
                  <a:gd name="T28" fmla="*/ 29 w 29"/>
                  <a:gd name="T29" fmla="*/ 11 h 20"/>
                  <a:gd name="T30" fmla="*/ 3 w 29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0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3"/>
                      <a:pt x="7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2"/>
                      <a:pt x="15" y="13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13"/>
                      <a:pt x="20" y="11"/>
                      <a:pt x="22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6" y="13"/>
                      <a:pt x="25" y="16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20"/>
                      <a:pt x="25" y="20"/>
                      <a:pt x="25" y="20"/>
                    </a:cubicBezTo>
                    <a:cubicBezTo>
                      <a:pt x="27" y="20"/>
                      <a:pt x="28" y="19"/>
                      <a:pt x="29" y="19"/>
                    </a:cubicBezTo>
                    <a:cubicBezTo>
                      <a:pt x="27" y="16"/>
                      <a:pt x="28" y="14"/>
                      <a:pt x="29" y="11"/>
                    </a:cubicBezTo>
                    <a:cubicBezTo>
                      <a:pt x="21" y="6"/>
                      <a:pt x="13" y="0"/>
                      <a:pt x="3" y="0"/>
                    </a:cubicBezTo>
                  </a:path>
                </a:pathLst>
              </a:custGeom>
              <a:solidFill>
                <a:srgbClr val="A88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0" name="Freeform 8472"/>
              <p:cNvSpPr/>
              <p:nvPr/>
            </p:nvSpPr>
            <p:spPr bwMode="auto">
              <a:xfrm>
                <a:off x="7123114" y="876300"/>
                <a:ext cx="50800" cy="50800"/>
              </a:xfrm>
              <a:custGeom>
                <a:avLst/>
                <a:gdLst>
                  <a:gd name="T0" fmla="*/ 11 w 19"/>
                  <a:gd name="T1" fmla="*/ 0 h 19"/>
                  <a:gd name="T2" fmla="*/ 10 w 19"/>
                  <a:gd name="T3" fmla="*/ 0 h 19"/>
                  <a:gd name="T4" fmla="*/ 5 w 19"/>
                  <a:gd name="T5" fmla="*/ 10 h 19"/>
                  <a:gd name="T6" fmla="*/ 0 w 19"/>
                  <a:gd name="T7" fmla="*/ 18 h 19"/>
                  <a:gd name="T8" fmla="*/ 0 w 19"/>
                  <a:gd name="T9" fmla="*/ 18 h 19"/>
                  <a:gd name="T10" fmla="*/ 1 w 19"/>
                  <a:gd name="T11" fmla="*/ 19 h 19"/>
                  <a:gd name="T12" fmla="*/ 3 w 19"/>
                  <a:gd name="T13" fmla="*/ 18 h 19"/>
                  <a:gd name="T14" fmla="*/ 3 w 19"/>
                  <a:gd name="T15" fmla="*/ 18 h 19"/>
                  <a:gd name="T16" fmla="*/ 3 w 19"/>
                  <a:gd name="T17" fmla="*/ 18 h 19"/>
                  <a:gd name="T18" fmla="*/ 7 w 19"/>
                  <a:gd name="T19" fmla="*/ 19 h 19"/>
                  <a:gd name="T20" fmla="*/ 14 w 19"/>
                  <a:gd name="T21" fmla="*/ 12 h 19"/>
                  <a:gd name="T22" fmla="*/ 18 w 19"/>
                  <a:gd name="T23" fmla="*/ 8 h 19"/>
                  <a:gd name="T24" fmla="*/ 19 w 19"/>
                  <a:gd name="T25" fmla="*/ 8 h 19"/>
                  <a:gd name="T26" fmla="*/ 19 w 19"/>
                  <a:gd name="T27" fmla="*/ 8 h 19"/>
                  <a:gd name="T28" fmla="*/ 11 w 19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9"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5" y="1"/>
                      <a:pt x="6" y="6"/>
                      <a:pt x="5" y="10"/>
                    </a:cubicBezTo>
                    <a:cubicBezTo>
                      <a:pt x="5" y="14"/>
                      <a:pt x="4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2" y="19"/>
                      <a:pt x="3" y="19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11" y="19"/>
                      <a:pt x="13" y="17"/>
                      <a:pt x="14" y="12"/>
                    </a:cubicBezTo>
                    <a:cubicBezTo>
                      <a:pt x="14" y="10"/>
                      <a:pt x="16" y="8"/>
                      <a:pt x="18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7" y="4"/>
                      <a:pt x="16" y="0"/>
                      <a:pt x="11" y="0"/>
                    </a:cubicBezTo>
                  </a:path>
                </a:pathLst>
              </a:custGeom>
              <a:solidFill>
                <a:srgbClr val="D8D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1" name="Freeform 8473"/>
              <p:cNvSpPr/>
              <p:nvPr/>
            </p:nvSpPr>
            <p:spPr bwMode="auto">
              <a:xfrm>
                <a:off x="6159501" y="866775"/>
                <a:ext cx="84138" cy="52388"/>
              </a:xfrm>
              <a:custGeom>
                <a:avLst/>
                <a:gdLst>
                  <a:gd name="T0" fmla="*/ 9 w 31"/>
                  <a:gd name="T1" fmla="*/ 0 h 19"/>
                  <a:gd name="T2" fmla="*/ 6 w 31"/>
                  <a:gd name="T3" fmla="*/ 0 h 19"/>
                  <a:gd name="T4" fmla="*/ 3 w 31"/>
                  <a:gd name="T5" fmla="*/ 0 h 19"/>
                  <a:gd name="T6" fmla="*/ 3 w 31"/>
                  <a:gd name="T7" fmla="*/ 0 h 19"/>
                  <a:gd name="T8" fmla="*/ 3 w 31"/>
                  <a:gd name="T9" fmla="*/ 0 h 19"/>
                  <a:gd name="T10" fmla="*/ 3 w 31"/>
                  <a:gd name="T11" fmla="*/ 7 h 19"/>
                  <a:gd name="T12" fmla="*/ 3 w 31"/>
                  <a:gd name="T13" fmla="*/ 7 h 19"/>
                  <a:gd name="T14" fmla="*/ 3 w 31"/>
                  <a:gd name="T15" fmla="*/ 7 h 19"/>
                  <a:gd name="T16" fmla="*/ 6 w 31"/>
                  <a:gd name="T17" fmla="*/ 4 h 19"/>
                  <a:gd name="T18" fmla="*/ 9 w 31"/>
                  <a:gd name="T19" fmla="*/ 7 h 19"/>
                  <a:gd name="T20" fmla="*/ 13 w 31"/>
                  <a:gd name="T21" fmla="*/ 13 h 19"/>
                  <a:gd name="T22" fmla="*/ 13 w 31"/>
                  <a:gd name="T23" fmla="*/ 13 h 19"/>
                  <a:gd name="T24" fmla="*/ 13 w 31"/>
                  <a:gd name="T25" fmla="*/ 13 h 19"/>
                  <a:gd name="T26" fmla="*/ 16 w 31"/>
                  <a:gd name="T27" fmla="*/ 11 h 19"/>
                  <a:gd name="T28" fmla="*/ 18 w 31"/>
                  <a:gd name="T29" fmla="*/ 9 h 19"/>
                  <a:gd name="T30" fmla="*/ 21 w 31"/>
                  <a:gd name="T31" fmla="*/ 10 h 19"/>
                  <a:gd name="T32" fmla="*/ 24 w 31"/>
                  <a:gd name="T33" fmla="*/ 19 h 19"/>
                  <a:gd name="T34" fmla="*/ 25 w 31"/>
                  <a:gd name="T35" fmla="*/ 19 h 19"/>
                  <a:gd name="T36" fmla="*/ 27 w 31"/>
                  <a:gd name="T37" fmla="*/ 18 h 19"/>
                  <a:gd name="T38" fmla="*/ 30 w 31"/>
                  <a:gd name="T39" fmla="*/ 17 h 19"/>
                  <a:gd name="T40" fmla="*/ 31 w 31"/>
                  <a:gd name="T41" fmla="*/ 17 h 19"/>
                  <a:gd name="T42" fmla="*/ 15 w 31"/>
                  <a:gd name="T43" fmla="*/ 0 h 19"/>
                  <a:gd name="T44" fmla="*/ 15 w 31"/>
                  <a:gd name="T45" fmla="*/ 0 h 19"/>
                  <a:gd name="T46" fmla="*/ 9 w 31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19">
                    <a:moveTo>
                      <a:pt x="9" y="0"/>
                    </a:move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0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7" y="4"/>
                      <a:pt x="8" y="5"/>
                      <a:pt x="9" y="7"/>
                    </a:cubicBezTo>
                    <a:cubicBezTo>
                      <a:pt x="10" y="9"/>
                      <a:pt x="10" y="12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5" y="13"/>
                      <a:pt x="15" y="12"/>
                      <a:pt x="16" y="11"/>
                    </a:cubicBezTo>
                    <a:cubicBezTo>
                      <a:pt x="17" y="10"/>
                      <a:pt x="17" y="9"/>
                      <a:pt x="18" y="9"/>
                    </a:cubicBezTo>
                    <a:cubicBezTo>
                      <a:pt x="19" y="9"/>
                      <a:pt x="20" y="9"/>
                      <a:pt x="21" y="10"/>
                    </a:cubicBezTo>
                    <a:cubicBezTo>
                      <a:pt x="24" y="13"/>
                      <a:pt x="26" y="15"/>
                      <a:pt x="24" y="19"/>
                    </a:cubicBezTo>
                    <a:cubicBezTo>
                      <a:pt x="24" y="19"/>
                      <a:pt x="24" y="19"/>
                      <a:pt x="25" y="19"/>
                    </a:cubicBezTo>
                    <a:cubicBezTo>
                      <a:pt x="26" y="19"/>
                      <a:pt x="26" y="18"/>
                      <a:pt x="27" y="18"/>
                    </a:cubicBezTo>
                    <a:cubicBezTo>
                      <a:pt x="28" y="17"/>
                      <a:pt x="29" y="17"/>
                      <a:pt x="30" y="17"/>
                    </a:cubicBezTo>
                    <a:cubicBezTo>
                      <a:pt x="30" y="17"/>
                      <a:pt x="30" y="17"/>
                      <a:pt x="31" y="17"/>
                    </a:cubicBezTo>
                    <a:cubicBezTo>
                      <a:pt x="27" y="10"/>
                      <a:pt x="18" y="8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1" y="0"/>
                      <a:pt x="9" y="0"/>
                    </a:cubicBezTo>
                  </a:path>
                </a:pathLst>
              </a:custGeom>
              <a:solidFill>
                <a:srgbClr val="957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2" name="Freeform 8474"/>
              <p:cNvSpPr/>
              <p:nvPr/>
            </p:nvSpPr>
            <p:spPr bwMode="auto">
              <a:xfrm>
                <a:off x="6965951" y="846138"/>
                <a:ext cx="79375" cy="38100"/>
              </a:xfrm>
              <a:custGeom>
                <a:avLst/>
                <a:gdLst>
                  <a:gd name="T0" fmla="*/ 10 w 29"/>
                  <a:gd name="T1" fmla="*/ 0 h 14"/>
                  <a:gd name="T2" fmla="*/ 10 w 29"/>
                  <a:gd name="T3" fmla="*/ 0 h 14"/>
                  <a:gd name="T4" fmla="*/ 1 w 29"/>
                  <a:gd name="T5" fmla="*/ 2 h 14"/>
                  <a:gd name="T6" fmla="*/ 0 w 29"/>
                  <a:gd name="T7" fmla="*/ 2 h 14"/>
                  <a:gd name="T8" fmla="*/ 0 w 29"/>
                  <a:gd name="T9" fmla="*/ 2 h 14"/>
                  <a:gd name="T10" fmla="*/ 1 w 29"/>
                  <a:gd name="T11" fmla="*/ 2 h 14"/>
                  <a:gd name="T12" fmla="*/ 0 w 29"/>
                  <a:gd name="T13" fmla="*/ 3 h 14"/>
                  <a:gd name="T14" fmla="*/ 4 w 29"/>
                  <a:gd name="T15" fmla="*/ 6 h 14"/>
                  <a:gd name="T16" fmla="*/ 4 w 29"/>
                  <a:gd name="T17" fmla="*/ 6 h 14"/>
                  <a:gd name="T18" fmla="*/ 4 w 29"/>
                  <a:gd name="T19" fmla="*/ 6 h 14"/>
                  <a:gd name="T20" fmla="*/ 6 w 29"/>
                  <a:gd name="T21" fmla="*/ 6 h 14"/>
                  <a:gd name="T22" fmla="*/ 11 w 29"/>
                  <a:gd name="T23" fmla="*/ 9 h 14"/>
                  <a:gd name="T24" fmla="*/ 11 w 29"/>
                  <a:gd name="T25" fmla="*/ 9 h 14"/>
                  <a:gd name="T26" fmla="*/ 12 w 29"/>
                  <a:gd name="T27" fmla="*/ 9 h 14"/>
                  <a:gd name="T28" fmla="*/ 23 w 29"/>
                  <a:gd name="T29" fmla="*/ 13 h 14"/>
                  <a:gd name="T30" fmla="*/ 27 w 29"/>
                  <a:gd name="T31" fmla="*/ 14 h 14"/>
                  <a:gd name="T32" fmla="*/ 29 w 29"/>
                  <a:gd name="T33" fmla="*/ 14 h 14"/>
                  <a:gd name="T34" fmla="*/ 29 w 29"/>
                  <a:gd name="T35" fmla="*/ 14 h 14"/>
                  <a:gd name="T36" fmla="*/ 29 w 29"/>
                  <a:gd name="T37" fmla="*/ 9 h 14"/>
                  <a:gd name="T38" fmla="*/ 10 w 29"/>
                  <a:gd name="T39" fmla="*/ 0 h 14"/>
                  <a:gd name="T40" fmla="*/ 10 w 29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1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4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4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8" y="6"/>
                      <a:pt x="10" y="7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2" y="9"/>
                      <a:pt x="12" y="9"/>
                    </a:cubicBezTo>
                    <a:cubicBezTo>
                      <a:pt x="16" y="9"/>
                      <a:pt x="20" y="10"/>
                      <a:pt x="23" y="13"/>
                    </a:cubicBezTo>
                    <a:cubicBezTo>
                      <a:pt x="24" y="13"/>
                      <a:pt x="26" y="14"/>
                      <a:pt x="27" y="14"/>
                    </a:cubicBezTo>
                    <a:cubicBezTo>
                      <a:pt x="28" y="14"/>
                      <a:pt x="28" y="14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2"/>
                      <a:pt x="29" y="11"/>
                      <a:pt x="29" y="9"/>
                    </a:cubicBezTo>
                    <a:cubicBezTo>
                      <a:pt x="24" y="4"/>
                      <a:pt x="17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C8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3" name="Freeform 8475"/>
              <p:cNvSpPr/>
              <p:nvPr/>
            </p:nvSpPr>
            <p:spPr bwMode="auto">
              <a:xfrm>
                <a:off x="8564564" y="1638300"/>
                <a:ext cx="90488" cy="41275"/>
              </a:xfrm>
              <a:custGeom>
                <a:avLst/>
                <a:gdLst>
                  <a:gd name="T0" fmla="*/ 29 w 33"/>
                  <a:gd name="T1" fmla="*/ 0 h 15"/>
                  <a:gd name="T2" fmla="*/ 14 w 33"/>
                  <a:gd name="T3" fmla="*/ 6 h 15"/>
                  <a:gd name="T4" fmla="*/ 13 w 33"/>
                  <a:gd name="T5" fmla="*/ 6 h 15"/>
                  <a:gd name="T6" fmla="*/ 10 w 33"/>
                  <a:gd name="T7" fmla="*/ 4 h 15"/>
                  <a:gd name="T8" fmla="*/ 10 w 33"/>
                  <a:gd name="T9" fmla="*/ 4 h 15"/>
                  <a:gd name="T10" fmla="*/ 10 w 33"/>
                  <a:gd name="T11" fmla="*/ 4 h 15"/>
                  <a:gd name="T12" fmla="*/ 7 w 33"/>
                  <a:gd name="T13" fmla="*/ 5 h 15"/>
                  <a:gd name="T14" fmla="*/ 7 w 33"/>
                  <a:gd name="T15" fmla="*/ 5 h 15"/>
                  <a:gd name="T16" fmla="*/ 3 w 33"/>
                  <a:gd name="T17" fmla="*/ 7 h 15"/>
                  <a:gd name="T18" fmla="*/ 3 w 33"/>
                  <a:gd name="T19" fmla="*/ 7 h 15"/>
                  <a:gd name="T20" fmla="*/ 0 w 33"/>
                  <a:gd name="T21" fmla="*/ 15 h 15"/>
                  <a:gd name="T22" fmla="*/ 0 w 33"/>
                  <a:gd name="T23" fmla="*/ 15 h 15"/>
                  <a:gd name="T24" fmla="*/ 0 w 33"/>
                  <a:gd name="T25" fmla="*/ 15 h 15"/>
                  <a:gd name="T26" fmla="*/ 9 w 33"/>
                  <a:gd name="T27" fmla="*/ 14 h 15"/>
                  <a:gd name="T28" fmla="*/ 9 w 33"/>
                  <a:gd name="T29" fmla="*/ 14 h 15"/>
                  <a:gd name="T30" fmla="*/ 9 w 33"/>
                  <a:gd name="T31" fmla="*/ 14 h 15"/>
                  <a:gd name="T32" fmla="*/ 16 w 33"/>
                  <a:gd name="T33" fmla="*/ 11 h 15"/>
                  <a:gd name="T34" fmla="*/ 18 w 33"/>
                  <a:gd name="T35" fmla="*/ 11 h 15"/>
                  <a:gd name="T36" fmla="*/ 21 w 33"/>
                  <a:gd name="T37" fmla="*/ 8 h 15"/>
                  <a:gd name="T38" fmla="*/ 21 w 33"/>
                  <a:gd name="T39" fmla="*/ 8 h 15"/>
                  <a:gd name="T40" fmla="*/ 22 w 33"/>
                  <a:gd name="T41" fmla="*/ 8 h 15"/>
                  <a:gd name="T42" fmla="*/ 33 w 33"/>
                  <a:gd name="T43" fmla="*/ 2 h 15"/>
                  <a:gd name="T44" fmla="*/ 33 w 33"/>
                  <a:gd name="T45" fmla="*/ 2 h 15"/>
                  <a:gd name="T46" fmla="*/ 33 w 33"/>
                  <a:gd name="T47" fmla="*/ 2 h 15"/>
                  <a:gd name="T48" fmla="*/ 29 w 33"/>
                  <a:gd name="T49" fmla="*/ 0 h 15"/>
                  <a:gd name="T50" fmla="*/ 29 w 33"/>
                  <a:gd name="T5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" h="15">
                    <a:moveTo>
                      <a:pt x="29" y="0"/>
                    </a:moveTo>
                    <a:cubicBezTo>
                      <a:pt x="25" y="3"/>
                      <a:pt x="19" y="4"/>
                      <a:pt x="14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2" y="6"/>
                      <a:pt x="11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5"/>
                      <a:pt x="8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6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11"/>
                      <a:pt x="2" y="1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5"/>
                      <a:pt x="6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1" y="13"/>
                      <a:pt x="13" y="11"/>
                      <a:pt x="16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9" y="10"/>
                      <a:pt x="20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2" y="8"/>
                      <a:pt x="22" y="8"/>
                    </a:cubicBezTo>
                    <a:cubicBezTo>
                      <a:pt x="27" y="8"/>
                      <a:pt x="30" y="5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1"/>
                      <a:pt x="31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B4B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4" name="Freeform 8476"/>
              <p:cNvSpPr/>
              <p:nvPr/>
            </p:nvSpPr>
            <p:spPr bwMode="auto">
              <a:xfrm>
                <a:off x="6170614" y="2960688"/>
                <a:ext cx="52388" cy="87313"/>
              </a:xfrm>
              <a:custGeom>
                <a:avLst/>
                <a:gdLst>
                  <a:gd name="T0" fmla="*/ 8 w 19"/>
                  <a:gd name="T1" fmla="*/ 0 h 32"/>
                  <a:gd name="T2" fmla="*/ 0 w 19"/>
                  <a:gd name="T3" fmla="*/ 24 h 32"/>
                  <a:gd name="T4" fmla="*/ 0 w 19"/>
                  <a:gd name="T5" fmla="*/ 24 h 32"/>
                  <a:gd name="T6" fmla="*/ 3 w 19"/>
                  <a:gd name="T7" fmla="*/ 24 h 32"/>
                  <a:gd name="T8" fmla="*/ 8 w 19"/>
                  <a:gd name="T9" fmla="*/ 32 h 32"/>
                  <a:gd name="T10" fmla="*/ 19 w 19"/>
                  <a:gd name="T11" fmla="*/ 22 h 32"/>
                  <a:gd name="T12" fmla="*/ 19 w 19"/>
                  <a:gd name="T13" fmla="*/ 22 h 32"/>
                  <a:gd name="T14" fmla="*/ 17 w 19"/>
                  <a:gd name="T15" fmla="*/ 22 h 32"/>
                  <a:gd name="T16" fmla="*/ 14 w 19"/>
                  <a:gd name="T17" fmla="*/ 22 h 32"/>
                  <a:gd name="T18" fmla="*/ 11 w 19"/>
                  <a:gd name="T19" fmla="*/ 23 h 32"/>
                  <a:gd name="T20" fmla="*/ 9 w 19"/>
                  <a:gd name="T21" fmla="*/ 17 h 32"/>
                  <a:gd name="T22" fmla="*/ 8 w 19"/>
                  <a:gd name="T23" fmla="*/ 0 h 32"/>
                  <a:gd name="T24" fmla="*/ 8 w 19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32">
                    <a:moveTo>
                      <a:pt x="8" y="0"/>
                    </a:moveTo>
                    <a:cubicBezTo>
                      <a:pt x="3" y="7"/>
                      <a:pt x="0" y="15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4"/>
                      <a:pt x="2" y="24"/>
                      <a:pt x="3" y="24"/>
                    </a:cubicBezTo>
                    <a:cubicBezTo>
                      <a:pt x="7" y="24"/>
                      <a:pt x="8" y="27"/>
                      <a:pt x="8" y="32"/>
                    </a:cubicBezTo>
                    <a:cubicBezTo>
                      <a:pt x="11" y="27"/>
                      <a:pt x="14" y="23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8" y="22"/>
                      <a:pt x="17" y="22"/>
                    </a:cubicBezTo>
                    <a:cubicBezTo>
                      <a:pt x="16" y="22"/>
                      <a:pt x="15" y="22"/>
                      <a:pt x="14" y="22"/>
                    </a:cubicBezTo>
                    <a:cubicBezTo>
                      <a:pt x="12" y="23"/>
                      <a:pt x="11" y="23"/>
                      <a:pt x="11" y="23"/>
                    </a:cubicBezTo>
                    <a:cubicBezTo>
                      <a:pt x="9" y="23"/>
                      <a:pt x="10" y="21"/>
                      <a:pt x="9" y="17"/>
                    </a:cubicBezTo>
                    <a:cubicBezTo>
                      <a:pt x="7" y="11"/>
                      <a:pt x="10" y="5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AC9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5" name="Freeform 8477"/>
              <p:cNvSpPr/>
              <p:nvPr/>
            </p:nvSpPr>
            <p:spPr bwMode="auto">
              <a:xfrm>
                <a:off x="6945314" y="2771775"/>
                <a:ext cx="76200" cy="84138"/>
              </a:xfrm>
              <a:custGeom>
                <a:avLst/>
                <a:gdLst>
                  <a:gd name="T0" fmla="*/ 24 w 28"/>
                  <a:gd name="T1" fmla="*/ 0 h 31"/>
                  <a:gd name="T2" fmla="*/ 24 w 28"/>
                  <a:gd name="T3" fmla="*/ 0 h 31"/>
                  <a:gd name="T4" fmla="*/ 2 w 28"/>
                  <a:gd name="T5" fmla="*/ 25 h 31"/>
                  <a:gd name="T6" fmla="*/ 2 w 28"/>
                  <a:gd name="T7" fmla="*/ 25 h 31"/>
                  <a:gd name="T8" fmla="*/ 2 w 28"/>
                  <a:gd name="T9" fmla="*/ 25 h 31"/>
                  <a:gd name="T10" fmla="*/ 3 w 28"/>
                  <a:gd name="T11" fmla="*/ 30 h 31"/>
                  <a:gd name="T12" fmla="*/ 5 w 28"/>
                  <a:gd name="T13" fmla="*/ 30 h 31"/>
                  <a:gd name="T14" fmla="*/ 5 w 28"/>
                  <a:gd name="T15" fmla="*/ 30 h 31"/>
                  <a:gd name="T16" fmla="*/ 5 w 28"/>
                  <a:gd name="T17" fmla="*/ 30 h 31"/>
                  <a:gd name="T18" fmla="*/ 4 w 28"/>
                  <a:gd name="T19" fmla="*/ 31 h 31"/>
                  <a:gd name="T20" fmla="*/ 5 w 28"/>
                  <a:gd name="T21" fmla="*/ 30 h 31"/>
                  <a:gd name="T22" fmla="*/ 28 w 28"/>
                  <a:gd name="T23" fmla="*/ 4 h 31"/>
                  <a:gd name="T24" fmla="*/ 28 w 28"/>
                  <a:gd name="T25" fmla="*/ 4 h 31"/>
                  <a:gd name="T26" fmla="*/ 24 w 28"/>
                  <a:gd name="T27" fmla="*/ 0 h 31"/>
                  <a:gd name="T28" fmla="*/ 24 w 28"/>
                  <a:gd name="T2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31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6" y="8"/>
                      <a:pt x="8" y="1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7"/>
                      <a:pt x="0" y="30"/>
                      <a:pt x="3" y="30"/>
                    </a:cubicBezTo>
                    <a:cubicBezTo>
                      <a:pt x="4" y="30"/>
                      <a:pt x="4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0"/>
                      <a:pt x="4" y="30"/>
                      <a:pt x="4" y="31"/>
                    </a:cubicBezTo>
                    <a:cubicBezTo>
                      <a:pt x="4" y="30"/>
                      <a:pt x="4" y="30"/>
                      <a:pt x="5" y="30"/>
                    </a:cubicBezTo>
                    <a:cubicBezTo>
                      <a:pt x="12" y="20"/>
                      <a:pt x="19" y="11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7" y="2"/>
                      <a:pt x="25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8B6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6" name="Freeform 8478"/>
              <p:cNvSpPr/>
              <p:nvPr/>
            </p:nvSpPr>
            <p:spPr bwMode="auto">
              <a:xfrm>
                <a:off x="6273801" y="3017838"/>
                <a:ext cx="169863" cy="49213"/>
              </a:xfrm>
              <a:custGeom>
                <a:avLst/>
                <a:gdLst>
                  <a:gd name="T0" fmla="*/ 47 w 62"/>
                  <a:gd name="T1" fmla="*/ 1 h 18"/>
                  <a:gd name="T2" fmla="*/ 45 w 62"/>
                  <a:gd name="T3" fmla="*/ 1 h 18"/>
                  <a:gd name="T4" fmla="*/ 43 w 62"/>
                  <a:gd name="T5" fmla="*/ 4 h 18"/>
                  <a:gd name="T6" fmla="*/ 40 w 62"/>
                  <a:gd name="T7" fmla="*/ 3 h 18"/>
                  <a:gd name="T8" fmla="*/ 37 w 62"/>
                  <a:gd name="T9" fmla="*/ 2 h 18"/>
                  <a:gd name="T10" fmla="*/ 33 w 62"/>
                  <a:gd name="T11" fmla="*/ 3 h 18"/>
                  <a:gd name="T12" fmla="*/ 33 w 62"/>
                  <a:gd name="T13" fmla="*/ 3 h 18"/>
                  <a:gd name="T14" fmla="*/ 31 w 62"/>
                  <a:gd name="T15" fmla="*/ 5 h 18"/>
                  <a:gd name="T16" fmla="*/ 29 w 62"/>
                  <a:gd name="T17" fmla="*/ 5 h 18"/>
                  <a:gd name="T18" fmla="*/ 29 w 62"/>
                  <a:gd name="T19" fmla="*/ 5 h 18"/>
                  <a:gd name="T20" fmla="*/ 16 w 62"/>
                  <a:gd name="T21" fmla="*/ 9 h 18"/>
                  <a:gd name="T22" fmla="*/ 16 w 62"/>
                  <a:gd name="T23" fmla="*/ 9 h 18"/>
                  <a:gd name="T24" fmla="*/ 0 w 62"/>
                  <a:gd name="T25" fmla="*/ 17 h 18"/>
                  <a:gd name="T26" fmla="*/ 0 w 62"/>
                  <a:gd name="T27" fmla="*/ 17 h 18"/>
                  <a:gd name="T28" fmla="*/ 1 w 62"/>
                  <a:gd name="T29" fmla="*/ 18 h 18"/>
                  <a:gd name="T30" fmla="*/ 1 w 62"/>
                  <a:gd name="T31" fmla="*/ 18 h 18"/>
                  <a:gd name="T32" fmla="*/ 47 w 62"/>
                  <a:gd name="T33" fmla="*/ 6 h 18"/>
                  <a:gd name="T34" fmla="*/ 56 w 62"/>
                  <a:gd name="T35" fmla="*/ 6 h 18"/>
                  <a:gd name="T36" fmla="*/ 57 w 62"/>
                  <a:gd name="T37" fmla="*/ 6 h 18"/>
                  <a:gd name="T38" fmla="*/ 62 w 62"/>
                  <a:gd name="T39" fmla="*/ 3 h 18"/>
                  <a:gd name="T40" fmla="*/ 58 w 62"/>
                  <a:gd name="T41" fmla="*/ 5 h 18"/>
                  <a:gd name="T42" fmla="*/ 56 w 62"/>
                  <a:gd name="T43" fmla="*/ 5 h 18"/>
                  <a:gd name="T44" fmla="*/ 47 w 62"/>
                  <a:gd name="T4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2" h="18">
                    <a:moveTo>
                      <a:pt x="47" y="1"/>
                    </a:moveTo>
                    <a:cubicBezTo>
                      <a:pt x="46" y="1"/>
                      <a:pt x="46" y="1"/>
                      <a:pt x="45" y="1"/>
                    </a:cubicBezTo>
                    <a:cubicBezTo>
                      <a:pt x="45" y="3"/>
                      <a:pt x="44" y="4"/>
                      <a:pt x="43" y="4"/>
                    </a:cubicBezTo>
                    <a:cubicBezTo>
                      <a:pt x="42" y="4"/>
                      <a:pt x="41" y="3"/>
                      <a:pt x="40" y="3"/>
                    </a:cubicBezTo>
                    <a:cubicBezTo>
                      <a:pt x="39" y="2"/>
                      <a:pt x="38" y="2"/>
                      <a:pt x="37" y="2"/>
                    </a:cubicBezTo>
                    <a:cubicBezTo>
                      <a:pt x="36" y="2"/>
                      <a:pt x="35" y="2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4"/>
                      <a:pt x="32" y="5"/>
                      <a:pt x="31" y="5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5" y="6"/>
                      <a:pt x="20" y="8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1" y="12"/>
                      <a:pt x="5" y="14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5" y="11"/>
                      <a:pt x="31" y="6"/>
                      <a:pt x="47" y="6"/>
                    </a:cubicBezTo>
                    <a:cubicBezTo>
                      <a:pt x="50" y="6"/>
                      <a:pt x="53" y="6"/>
                      <a:pt x="56" y="6"/>
                    </a:cubicBezTo>
                    <a:cubicBezTo>
                      <a:pt x="56" y="6"/>
                      <a:pt x="57" y="6"/>
                      <a:pt x="57" y="6"/>
                    </a:cubicBezTo>
                    <a:cubicBezTo>
                      <a:pt x="59" y="6"/>
                      <a:pt x="61" y="5"/>
                      <a:pt x="62" y="3"/>
                    </a:cubicBezTo>
                    <a:cubicBezTo>
                      <a:pt x="61" y="4"/>
                      <a:pt x="59" y="5"/>
                      <a:pt x="58" y="5"/>
                    </a:cubicBezTo>
                    <a:cubicBezTo>
                      <a:pt x="57" y="5"/>
                      <a:pt x="56" y="5"/>
                      <a:pt x="56" y="5"/>
                    </a:cubicBezTo>
                    <a:cubicBezTo>
                      <a:pt x="54" y="0"/>
                      <a:pt x="49" y="2"/>
                      <a:pt x="47" y="1"/>
                    </a:cubicBezTo>
                  </a:path>
                </a:pathLst>
              </a:custGeom>
              <a:solidFill>
                <a:srgbClr val="C1A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7" name="Freeform 8479"/>
              <p:cNvSpPr/>
              <p:nvPr/>
            </p:nvSpPr>
            <p:spPr bwMode="auto">
              <a:xfrm>
                <a:off x="7131051" y="896938"/>
                <a:ext cx="79375" cy="74613"/>
              </a:xfrm>
              <a:custGeom>
                <a:avLst/>
                <a:gdLst>
                  <a:gd name="T0" fmla="*/ 15 w 29"/>
                  <a:gd name="T1" fmla="*/ 0 h 27"/>
                  <a:gd name="T2" fmla="*/ 11 w 29"/>
                  <a:gd name="T3" fmla="*/ 4 h 27"/>
                  <a:gd name="T4" fmla="*/ 4 w 29"/>
                  <a:gd name="T5" fmla="*/ 11 h 27"/>
                  <a:gd name="T6" fmla="*/ 0 w 29"/>
                  <a:gd name="T7" fmla="*/ 10 h 27"/>
                  <a:gd name="T8" fmla="*/ 0 w 29"/>
                  <a:gd name="T9" fmla="*/ 10 h 27"/>
                  <a:gd name="T10" fmla="*/ 12 w 29"/>
                  <a:gd name="T11" fmla="*/ 16 h 27"/>
                  <a:gd name="T12" fmla="*/ 12 w 29"/>
                  <a:gd name="T13" fmla="*/ 16 h 27"/>
                  <a:gd name="T14" fmla="*/ 13 w 29"/>
                  <a:gd name="T15" fmla="*/ 15 h 27"/>
                  <a:gd name="T16" fmla="*/ 13 w 29"/>
                  <a:gd name="T17" fmla="*/ 15 h 27"/>
                  <a:gd name="T18" fmla="*/ 15 w 29"/>
                  <a:gd name="T19" fmla="*/ 4 h 27"/>
                  <a:gd name="T20" fmla="*/ 19 w 29"/>
                  <a:gd name="T21" fmla="*/ 20 h 27"/>
                  <a:gd name="T22" fmla="*/ 21 w 29"/>
                  <a:gd name="T23" fmla="*/ 22 h 27"/>
                  <a:gd name="T24" fmla="*/ 29 w 29"/>
                  <a:gd name="T25" fmla="*/ 27 h 27"/>
                  <a:gd name="T26" fmla="*/ 29 w 29"/>
                  <a:gd name="T27" fmla="*/ 27 h 27"/>
                  <a:gd name="T28" fmla="*/ 29 w 29"/>
                  <a:gd name="T29" fmla="*/ 27 h 27"/>
                  <a:gd name="T30" fmla="*/ 16 w 29"/>
                  <a:gd name="T31" fmla="*/ 0 h 27"/>
                  <a:gd name="T32" fmla="*/ 16 w 29"/>
                  <a:gd name="T33" fmla="*/ 0 h 27"/>
                  <a:gd name="T34" fmla="*/ 15 w 29"/>
                  <a:gd name="T3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27">
                    <a:moveTo>
                      <a:pt x="15" y="0"/>
                    </a:moveTo>
                    <a:cubicBezTo>
                      <a:pt x="13" y="0"/>
                      <a:pt x="11" y="2"/>
                      <a:pt x="11" y="4"/>
                    </a:cubicBezTo>
                    <a:cubicBezTo>
                      <a:pt x="10" y="9"/>
                      <a:pt x="8" y="11"/>
                      <a:pt x="4" y="11"/>
                    </a:cubicBezTo>
                    <a:cubicBezTo>
                      <a:pt x="3" y="11"/>
                      <a:pt x="2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7"/>
                      <a:pt x="9" y="13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1"/>
                      <a:pt x="12" y="8"/>
                      <a:pt x="15" y="4"/>
                    </a:cubicBezTo>
                    <a:cubicBezTo>
                      <a:pt x="19" y="9"/>
                      <a:pt x="18" y="15"/>
                      <a:pt x="19" y="20"/>
                    </a:cubicBezTo>
                    <a:cubicBezTo>
                      <a:pt x="19" y="21"/>
                      <a:pt x="20" y="21"/>
                      <a:pt x="21" y="22"/>
                    </a:cubicBezTo>
                    <a:cubicBezTo>
                      <a:pt x="24" y="22"/>
                      <a:pt x="26" y="25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4" y="18"/>
                      <a:pt x="20" y="9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B5A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8" name="Freeform 8480"/>
              <p:cNvSpPr/>
              <p:nvPr/>
            </p:nvSpPr>
            <p:spPr bwMode="auto">
              <a:xfrm>
                <a:off x="7010401" y="2719388"/>
                <a:ext cx="52388" cy="47625"/>
              </a:xfrm>
              <a:custGeom>
                <a:avLst/>
                <a:gdLst>
                  <a:gd name="T0" fmla="*/ 17 w 19"/>
                  <a:gd name="T1" fmla="*/ 0 h 17"/>
                  <a:gd name="T2" fmla="*/ 17 w 19"/>
                  <a:gd name="T3" fmla="*/ 0 h 17"/>
                  <a:gd name="T4" fmla="*/ 2 w 19"/>
                  <a:gd name="T5" fmla="*/ 8 h 17"/>
                  <a:gd name="T6" fmla="*/ 0 w 19"/>
                  <a:gd name="T7" fmla="*/ 10 h 17"/>
                  <a:gd name="T8" fmla="*/ 7 w 19"/>
                  <a:gd name="T9" fmla="*/ 14 h 17"/>
                  <a:gd name="T10" fmla="*/ 7 w 19"/>
                  <a:gd name="T11" fmla="*/ 14 h 17"/>
                  <a:gd name="T12" fmla="*/ 7 w 19"/>
                  <a:gd name="T13" fmla="*/ 14 h 17"/>
                  <a:gd name="T14" fmla="*/ 8 w 19"/>
                  <a:gd name="T15" fmla="*/ 17 h 17"/>
                  <a:gd name="T16" fmla="*/ 8 w 19"/>
                  <a:gd name="T17" fmla="*/ 17 h 17"/>
                  <a:gd name="T18" fmla="*/ 18 w 19"/>
                  <a:gd name="T19" fmla="*/ 10 h 17"/>
                  <a:gd name="T20" fmla="*/ 18 w 19"/>
                  <a:gd name="T21" fmla="*/ 10 h 17"/>
                  <a:gd name="T22" fmla="*/ 18 w 19"/>
                  <a:gd name="T23" fmla="*/ 10 h 17"/>
                  <a:gd name="T24" fmla="*/ 19 w 19"/>
                  <a:gd name="T25" fmla="*/ 9 h 17"/>
                  <a:gd name="T26" fmla="*/ 19 w 19"/>
                  <a:gd name="T27" fmla="*/ 9 h 17"/>
                  <a:gd name="T28" fmla="*/ 19 w 19"/>
                  <a:gd name="T29" fmla="*/ 9 h 17"/>
                  <a:gd name="T30" fmla="*/ 18 w 19"/>
                  <a:gd name="T31" fmla="*/ 2 h 17"/>
                  <a:gd name="T32" fmla="*/ 18 w 19"/>
                  <a:gd name="T33" fmla="*/ 2 h 17"/>
                  <a:gd name="T34" fmla="*/ 17 w 19"/>
                  <a:gd name="T35" fmla="*/ 0 h 17"/>
                  <a:gd name="T36" fmla="*/ 17 w 19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17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1" y="0"/>
                      <a:pt x="8" y="6"/>
                      <a:pt x="2" y="8"/>
                    </a:cubicBezTo>
                    <a:cubicBezTo>
                      <a:pt x="1" y="8"/>
                      <a:pt x="0" y="10"/>
                      <a:pt x="0" y="10"/>
                    </a:cubicBezTo>
                    <a:cubicBezTo>
                      <a:pt x="1" y="13"/>
                      <a:pt x="5" y="13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5"/>
                      <a:pt x="8" y="16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2" y="15"/>
                      <a:pt x="13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7"/>
                      <a:pt x="19" y="5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B494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9" name="Freeform 8481"/>
              <p:cNvSpPr/>
              <p:nvPr/>
            </p:nvSpPr>
            <p:spPr bwMode="auto">
              <a:xfrm>
                <a:off x="6361114" y="896938"/>
                <a:ext cx="49213" cy="96838"/>
              </a:xfrm>
              <a:custGeom>
                <a:avLst/>
                <a:gdLst>
                  <a:gd name="T0" fmla="*/ 2 w 18"/>
                  <a:gd name="T1" fmla="*/ 0 h 35"/>
                  <a:gd name="T2" fmla="*/ 1 w 18"/>
                  <a:gd name="T3" fmla="*/ 0 h 35"/>
                  <a:gd name="T4" fmla="*/ 1 w 18"/>
                  <a:gd name="T5" fmla="*/ 0 h 35"/>
                  <a:gd name="T6" fmla="*/ 0 w 18"/>
                  <a:gd name="T7" fmla="*/ 7 h 35"/>
                  <a:gd name="T8" fmla="*/ 5 w 18"/>
                  <a:gd name="T9" fmla="*/ 16 h 35"/>
                  <a:gd name="T10" fmla="*/ 5 w 18"/>
                  <a:gd name="T11" fmla="*/ 16 h 35"/>
                  <a:gd name="T12" fmla="*/ 7 w 18"/>
                  <a:gd name="T13" fmla="*/ 23 h 35"/>
                  <a:gd name="T14" fmla="*/ 13 w 18"/>
                  <a:gd name="T15" fmla="*/ 30 h 35"/>
                  <a:gd name="T16" fmla="*/ 15 w 18"/>
                  <a:gd name="T17" fmla="*/ 35 h 35"/>
                  <a:gd name="T18" fmla="*/ 16 w 18"/>
                  <a:gd name="T19" fmla="*/ 35 h 35"/>
                  <a:gd name="T20" fmla="*/ 18 w 18"/>
                  <a:gd name="T21" fmla="*/ 30 h 35"/>
                  <a:gd name="T22" fmla="*/ 18 w 18"/>
                  <a:gd name="T23" fmla="*/ 30 h 35"/>
                  <a:gd name="T24" fmla="*/ 2 w 18"/>
                  <a:gd name="T25" fmla="*/ 2 h 35"/>
                  <a:gd name="T26" fmla="*/ 2 w 18"/>
                  <a:gd name="T27" fmla="*/ 0 h 35"/>
                  <a:gd name="T28" fmla="*/ 2 w 18"/>
                  <a:gd name="T2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3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5"/>
                      <a:pt x="0" y="7"/>
                    </a:cubicBezTo>
                    <a:cubicBezTo>
                      <a:pt x="2" y="10"/>
                      <a:pt x="4" y="13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8"/>
                      <a:pt x="7" y="20"/>
                      <a:pt x="7" y="23"/>
                    </a:cubicBezTo>
                    <a:cubicBezTo>
                      <a:pt x="10" y="24"/>
                      <a:pt x="11" y="28"/>
                      <a:pt x="13" y="30"/>
                    </a:cubicBezTo>
                    <a:cubicBezTo>
                      <a:pt x="14" y="32"/>
                      <a:pt x="12" y="35"/>
                      <a:pt x="15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7" y="35"/>
                      <a:pt x="17" y="32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1" y="22"/>
                      <a:pt x="10" y="10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E9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0" name="Freeform 8482"/>
              <p:cNvSpPr/>
              <p:nvPr/>
            </p:nvSpPr>
            <p:spPr bwMode="auto">
              <a:xfrm>
                <a:off x="6361114" y="842963"/>
                <a:ext cx="66675" cy="30163"/>
              </a:xfrm>
              <a:custGeom>
                <a:avLst/>
                <a:gdLst>
                  <a:gd name="T0" fmla="*/ 5 w 24"/>
                  <a:gd name="T1" fmla="*/ 0 h 11"/>
                  <a:gd name="T2" fmla="*/ 0 w 24"/>
                  <a:gd name="T3" fmla="*/ 10 h 11"/>
                  <a:gd name="T4" fmla="*/ 0 w 24"/>
                  <a:gd name="T5" fmla="*/ 10 h 11"/>
                  <a:gd name="T6" fmla="*/ 3 w 24"/>
                  <a:gd name="T7" fmla="*/ 11 h 11"/>
                  <a:gd name="T8" fmla="*/ 5 w 24"/>
                  <a:gd name="T9" fmla="*/ 9 h 11"/>
                  <a:gd name="T10" fmla="*/ 9 w 24"/>
                  <a:gd name="T11" fmla="*/ 7 h 11"/>
                  <a:gd name="T12" fmla="*/ 14 w 24"/>
                  <a:gd name="T13" fmla="*/ 9 h 11"/>
                  <a:gd name="T14" fmla="*/ 14 w 24"/>
                  <a:gd name="T15" fmla="*/ 9 h 11"/>
                  <a:gd name="T16" fmla="*/ 14 w 24"/>
                  <a:gd name="T17" fmla="*/ 9 h 11"/>
                  <a:gd name="T18" fmla="*/ 24 w 24"/>
                  <a:gd name="T19" fmla="*/ 9 h 11"/>
                  <a:gd name="T20" fmla="*/ 12 w 24"/>
                  <a:gd name="T21" fmla="*/ 1 h 11"/>
                  <a:gd name="T22" fmla="*/ 5 w 24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1">
                    <a:moveTo>
                      <a:pt x="5" y="0"/>
                    </a:moveTo>
                    <a:cubicBezTo>
                      <a:pt x="1" y="0"/>
                      <a:pt x="0" y="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4" y="11"/>
                      <a:pt x="4" y="10"/>
                      <a:pt x="5" y="9"/>
                    </a:cubicBezTo>
                    <a:cubicBezTo>
                      <a:pt x="6" y="8"/>
                      <a:pt x="8" y="7"/>
                      <a:pt x="9" y="7"/>
                    </a:cubicBezTo>
                    <a:cubicBezTo>
                      <a:pt x="11" y="7"/>
                      <a:pt x="12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7" y="9"/>
                      <a:pt x="21" y="9"/>
                      <a:pt x="24" y="9"/>
                    </a:cubicBezTo>
                    <a:cubicBezTo>
                      <a:pt x="22" y="3"/>
                      <a:pt x="16" y="3"/>
                      <a:pt x="12" y="1"/>
                    </a:cubicBezTo>
                    <a:cubicBezTo>
                      <a:pt x="9" y="0"/>
                      <a:pt x="6" y="0"/>
                      <a:pt x="5" y="0"/>
                    </a:cubicBezTo>
                  </a:path>
                </a:pathLst>
              </a:custGeom>
              <a:solidFill>
                <a:srgbClr val="B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1" name="Freeform 8483"/>
              <p:cNvSpPr/>
              <p:nvPr/>
            </p:nvSpPr>
            <p:spPr bwMode="auto">
              <a:xfrm>
                <a:off x="7281864" y="838200"/>
                <a:ext cx="26988" cy="95250"/>
              </a:xfrm>
              <a:custGeom>
                <a:avLst/>
                <a:gdLst>
                  <a:gd name="T0" fmla="*/ 5 w 10"/>
                  <a:gd name="T1" fmla="*/ 0 h 35"/>
                  <a:gd name="T2" fmla="*/ 2 w 10"/>
                  <a:gd name="T3" fmla="*/ 3 h 35"/>
                  <a:gd name="T4" fmla="*/ 2 w 10"/>
                  <a:gd name="T5" fmla="*/ 3 h 35"/>
                  <a:gd name="T6" fmla="*/ 0 w 10"/>
                  <a:gd name="T7" fmla="*/ 18 h 35"/>
                  <a:gd name="T8" fmla="*/ 0 w 10"/>
                  <a:gd name="T9" fmla="*/ 18 h 35"/>
                  <a:gd name="T10" fmla="*/ 1 w 10"/>
                  <a:gd name="T11" fmla="*/ 25 h 35"/>
                  <a:gd name="T12" fmla="*/ 1 w 10"/>
                  <a:gd name="T13" fmla="*/ 25 h 35"/>
                  <a:gd name="T14" fmla="*/ 1 w 10"/>
                  <a:gd name="T15" fmla="*/ 25 h 35"/>
                  <a:gd name="T16" fmla="*/ 1 w 10"/>
                  <a:gd name="T17" fmla="*/ 25 h 35"/>
                  <a:gd name="T18" fmla="*/ 1 w 10"/>
                  <a:gd name="T19" fmla="*/ 25 h 35"/>
                  <a:gd name="T20" fmla="*/ 2 w 10"/>
                  <a:gd name="T21" fmla="*/ 25 h 35"/>
                  <a:gd name="T22" fmla="*/ 3 w 10"/>
                  <a:gd name="T23" fmla="*/ 28 h 35"/>
                  <a:gd name="T24" fmla="*/ 7 w 10"/>
                  <a:gd name="T25" fmla="*/ 35 h 35"/>
                  <a:gd name="T26" fmla="*/ 8 w 10"/>
                  <a:gd name="T27" fmla="*/ 35 h 35"/>
                  <a:gd name="T28" fmla="*/ 8 w 10"/>
                  <a:gd name="T29" fmla="*/ 35 h 35"/>
                  <a:gd name="T30" fmla="*/ 8 w 10"/>
                  <a:gd name="T31" fmla="*/ 35 h 35"/>
                  <a:gd name="T32" fmla="*/ 7 w 10"/>
                  <a:gd name="T33" fmla="*/ 23 h 35"/>
                  <a:gd name="T34" fmla="*/ 7 w 10"/>
                  <a:gd name="T35" fmla="*/ 23 h 35"/>
                  <a:gd name="T36" fmla="*/ 8 w 10"/>
                  <a:gd name="T37" fmla="*/ 17 h 35"/>
                  <a:gd name="T38" fmla="*/ 6 w 10"/>
                  <a:gd name="T39" fmla="*/ 12 h 35"/>
                  <a:gd name="T40" fmla="*/ 7 w 10"/>
                  <a:gd name="T41" fmla="*/ 12 h 35"/>
                  <a:gd name="T42" fmla="*/ 6 w 10"/>
                  <a:gd name="T43" fmla="*/ 12 h 35"/>
                  <a:gd name="T44" fmla="*/ 7 w 10"/>
                  <a:gd name="T45" fmla="*/ 6 h 35"/>
                  <a:gd name="T46" fmla="*/ 7 w 10"/>
                  <a:gd name="T47" fmla="*/ 6 h 35"/>
                  <a:gd name="T48" fmla="*/ 5 w 10"/>
                  <a:gd name="T49" fmla="*/ 0 h 35"/>
                  <a:gd name="T50" fmla="*/ 5 w 10"/>
                  <a:gd name="T5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35">
                    <a:moveTo>
                      <a:pt x="5" y="0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8"/>
                      <a:pt x="5" y="14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1"/>
                      <a:pt x="1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4" y="25"/>
                      <a:pt x="3" y="26"/>
                      <a:pt x="3" y="28"/>
                    </a:cubicBezTo>
                    <a:cubicBezTo>
                      <a:pt x="3" y="31"/>
                      <a:pt x="3" y="35"/>
                      <a:pt x="7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0" y="30"/>
                      <a:pt x="9" y="26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0"/>
                      <a:pt x="7" y="19"/>
                      <a:pt x="8" y="17"/>
                    </a:cubicBezTo>
                    <a:cubicBezTo>
                      <a:pt x="8" y="15"/>
                      <a:pt x="7" y="14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5" y="10"/>
                      <a:pt x="7" y="8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4" y="6"/>
                      <a:pt x="6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9B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2" name="Freeform 8484"/>
              <p:cNvSpPr/>
              <p:nvPr/>
            </p:nvSpPr>
            <p:spPr bwMode="auto">
              <a:xfrm>
                <a:off x="6164264" y="1228725"/>
                <a:ext cx="49213" cy="60325"/>
              </a:xfrm>
              <a:custGeom>
                <a:avLst/>
                <a:gdLst>
                  <a:gd name="T0" fmla="*/ 0 w 18"/>
                  <a:gd name="T1" fmla="*/ 0 h 22"/>
                  <a:gd name="T2" fmla="*/ 11 w 18"/>
                  <a:gd name="T3" fmla="*/ 17 h 22"/>
                  <a:gd name="T4" fmla="*/ 11 w 18"/>
                  <a:gd name="T5" fmla="*/ 17 h 22"/>
                  <a:gd name="T6" fmla="*/ 11 w 18"/>
                  <a:gd name="T7" fmla="*/ 17 h 22"/>
                  <a:gd name="T8" fmla="*/ 18 w 18"/>
                  <a:gd name="T9" fmla="*/ 22 h 22"/>
                  <a:gd name="T10" fmla="*/ 18 w 18"/>
                  <a:gd name="T11" fmla="*/ 22 h 22"/>
                  <a:gd name="T12" fmla="*/ 17 w 18"/>
                  <a:gd name="T13" fmla="*/ 15 h 22"/>
                  <a:gd name="T14" fmla="*/ 17 w 18"/>
                  <a:gd name="T15" fmla="*/ 15 h 22"/>
                  <a:gd name="T16" fmla="*/ 8 w 18"/>
                  <a:gd name="T17" fmla="*/ 5 h 22"/>
                  <a:gd name="T18" fmla="*/ 7 w 18"/>
                  <a:gd name="T19" fmla="*/ 1 h 22"/>
                  <a:gd name="T20" fmla="*/ 0 w 18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2">
                    <a:moveTo>
                      <a:pt x="0" y="0"/>
                    </a:moveTo>
                    <a:cubicBezTo>
                      <a:pt x="4" y="6"/>
                      <a:pt x="10" y="10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3" y="19"/>
                      <a:pt x="15" y="21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7" y="19"/>
                      <a:pt x="17" y="17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0"/>
                      <a:pt x="11" y="9"/>
                      <a:pt x="8" y="5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5" y="1"/>
                      <a:pt x="3" y="1"/>
                      <a:pt x="0" y="0"/>
                    </a:cubicBezTo>
                  </a:path>
                </a:pathLst>
              </a:custGeom>
              <a:solidFill>
                <a:srgbClr val="DFC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3" name="Freeform 8485"/>
              <p:cNvSpPr/>
              <p:nvPr/>
            </p:nvSpPr>
            <p:spPr bwMode="auto">
              <a:xfrm>
                <a:off x="6440489" y="838200"/>
                <a:ext cx="77788" cy="39688"/>
              </a:xfrm>
              <a:custGeom>
                <a:avLst/>
                <a:gdLst>
                  <a:gd name="T0" fmla="*/ 23 w 28"/>
                  <a:gd name="T1" fmla="*/ 0 h 15"/>
                  <a:gd name="T2" fmla="*/ 17 w 28"/>
                  <a:gd name="T3" fmla="*/ 5 h 15"/>
                  <a:gd name="T4" fmla="*/ 0 w 28"/>
                  <a:gd name="T5" fmla="*/ 13 h 15"/>
                  <a:gd name="T6" fmla="*/ 0 w 28"/>
                  <a:gd name="T7" fmla="*/ 13 h 15"/>
                  <a:gd name="T8" fmla="*/ 3 w 28"/>
                  <a:gd name="T9" fmla="*/ 15 h 15"/>
                  <a:gd name="T10" fmla="*/ 4 w 28"/>
                  <a:gd name="T11" fmla="*/ 14 h 15"/>
                  <a:gd name="T12" fmla="*/ 4 w 28"/>
                  <a:gd name="T13" fmla="*/ 14 h 15"/>
                  <a:gd name="T14" fmla="*/ 4 w 28"/>
                  <a:gd name="T15" fmla="*/ 14 h 15"/>
                  <a:gd name="T16" fmla="*/ 10 w 28"/>
                  <a:gd name="T17" fmla="*/ 14 h 15"/>
                  <a:gd name="T18" fmla="*/ 13 w 28"/>
                  <a:gd name="T19" fmla="*/ 14 h 15"/>
                  <a:gd name="T20" fmla="*/ 16 w 28"/>
                  <a:gd name="T21" fmla="*/ 14 h 15"/>
                  <a:gd name="T22" fmla="*/ 24 w 28"/>
                  <a:gd name="T23" fmla="*/ 7 h 15"/>
                  <a:gd name="T24" fmla="*/ 28 w 28"/>
                  <a:gd name="T25" fmla="*/ 2 h 15"/>
                  <a:gd name="T26" fmla="*/ 28 w 28"/>
                  <a:gd name="T27" fmla="*/ 2 h 15"/>
                  <a:gd name="T28" fmla="*/ 23 w 28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15">
                    <a:moveTo>
                      <a:pt x="23" y="0"/>
                    </a:moveTo>
                    <a:cubicBezTo>
                      <a:pt x="21" y="0"/>
                      <a:pt x="19" y="2"/>
                      <a:pt x="17" y="5"/>
                    </a:cubicBezTo>
                    <a:cubicBezTo>
                      <a:pt x="13" y="10"/>
                      <a:pt x="7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2" y="15"/>
                      <a:pt x="3" y="15"/>
                    </a:cubicBezTo>
                    <a:cubicBezTo>
                      <a:pt x="3" y="15"/>
                      <a:pt x="3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6" y="14"/>
                      <a:pt x="8" y="14"/>
                      <a:pt x="10" y="14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20" y="14"/>
                      <a:pt x="23" y="13"/>
                      <a:pt x="24" y="7"/>
                    </a:cubicBezTo>
                    <a:cubicBezTo>
                      <a:pt x="24" y="6"/>
                      <a:pt x="26" y="4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6" y="1"/>
                      <a:pt x="24" y="0"/>
                      <a:pt x="23" y="0"/>
                    </a:cubicBezTo>
                  </a:path>
                </a:pathLst>
              </a:custGeom>
              <a:solidFill>
                <a:srgbClr val="B79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4" name="Freeform 8486"/>
              <p:cNvSpPr/>
              <p:nvPr/>
            </p:nvSpPr>
            <p:spPr bwMode="auto">
              <a:xfrm>
                <a:off x="6211889" y="1296988"/>
                <a:ext cx="49213" cy="57150"/>
              </a:xfrm>
              <a:custGeom>
                <a:avLst/>
                <a:gdLst>
                  <a:gd name="T0" fmla="*/ 4 w 18"/>
                  <a:gd name="T1" fmla="*/ 0 h 21"/>
                  <a:gd name="T2" fmla="*/ 4 w 18"/>
                  <a:gd name="T3" fmla="*/ 0 h 21"/>
                  <a:gd name="T4" fmla="*/ 4 w 18"/>
                  <a:gd name="T5" fmla="*/ 0 h 21"/>
                  <a:gd name="T6" fmla="*/ 6 w 18"/>
                  <a:gd name="T7" fmla="*/ 5 h 21"/>
                  <a:gd name="T8" fmla="*/ 11 w 18"/>
                  <a:gd name="T9" fmla="*/ 21 h 21"/>
                  <a:gd name="T10" fmla="*/ 11 w 18"/>
                  <a:gd name="T11" fmla="*/ 21 h 21"/>
                  <a:gd name="T12" fmla="*/ 11 w 18"/>
                  <a:gd name="T13" fmla="*/ 21 h 21"/>
                  <a:gd name="T14" fmla="*/ 12 w 18"/>
                  <a:gd name="T15" fmla="*/ 17 h 21"/>
                  <a:gd name="T16" fmla="*/ 15 w 18"/>
                  <a:gd name="T17" fmla="*/ 18 h 21"/>
                  <a:gd name="T18" fmla="*/ 17 w 18"/>
                  <a:gd name="T19" fmla="*/ 19 h 21"/>
                  <a:gd name="T20" fmla="*/ 18 w 18"/>
                  <a:gd name="T21" fmla="*/ 16 h 21"/>
                  <a:gd name="T22" fmla="*/ 18 w 18"/>
                  <a:gd name="T23" fmla="*/ 16 h 21"/>
                  <a:gd name="T24" fmla="*/ 18 w 18"/>
                  <a:gd name="T25" fmla="*/ 16 h 21"/>
                  <a:gd name="T26" fmla="*/ 18 w 18"/>
                  <a:gd name="T27" fmla="*/ 16 h 21"/>
                  <a:gd name="T28" fmla="*/ 13 w 18"/>
                  <a:gd name="T29" fmla="*/ 5 h 21"/>
                  <a:gd name="T30" fmla="*/ 13 w 18"/>
                  <a:gd name="T31" fmla="*/ 5 h 21"/>
                  <a:gd name="T32" fmla="*/ 4 w 18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2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7" y="3"/>
                      <a:pt x="6" y="5"/>
                    </a:cubicBezTo>
                    <a:cubicBezTo>
                      <a:pt x="0" y="13"/>
                      <a:pt x="6" y="17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18"/>
                      <a:pt x="11" y="17"/>
                      <a:pt x="12" y="17"/>
                    </a:cubicBezTo>
                    <a:cubicBezTo>
                      <a:pt x="13" y="17"/>
                      <a:pt x="14" y="17"/>
                      <a:pt x="15" y="18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18" y="19"/>
                      <a:pt x="18" y="18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3" y="14"/>
                      <a:pt x="15" y="9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0" y="4"/>
                      <a:pt x="8" y="0"/>
                      <a:pt x="4" y="0"/>
                    </a:cubicBezTo>
                  </a:path>
                </a:pathLst>
              </a:custGeom>
              <a:solidFill>
                <a:srgbClr val="E3DF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5" name="Freeform 8487"/>
              <p:cNvSpPr/>
              <p:nvPr/>
            </p:nvSpPr>
            <p:spPr bwMode="auto">
              <a:xfrm>
                <a:off x="7918451" y="3063875"/>
                <a:ext cx="76200" cy="26988"/>
              </a:xfrm>
              <a:custGeom>
                <a:avLst/>
                <a:gdLst>
                  <a:gd name="T0" fmla="*/ 5 w 28"/>
                  <a:gd name="T1" fmla="*/ 0 h 10"/>
                  <a:gd name="T2" fmla="*/ 0 w 28"/>
                  <a:gd name="T3" fmla="*/ 1 h 10"/>
                  <a:gd name="T4" fmla="*/ 0 w 28"/>
                  <a:gd name="T5" fmla="*/ 1 h 10"/>
                  <a:gd name="T6" fmla="*/ 25 w 28"/>
                  <a:gd name="T7" fmla="*/ 10 h 10"/>
                  <a:gd name="T8" fmla="*/ 25 w 28"/>
                  <a:gd name="T9" fmla="*/ 10 h 10"/>
                  <a:gd name="T10" fmla="*/ 25 w 28"/>
                  <a:gd name="T11" fmla="*/ 10 h 10"/>
                  <a:gd name="T12" fmla="*/ 28 w 28"/>
                  <a:gd name="T13" fmla="*/ 9 h 10"/>
                  <a:gd name="T14" fmla="*/ 28 w 28"/>
                  <a:gd name="T15" fmla="*/ 9 h 10"/>
                  <a:gd name="T16" fmla="*/ 28 w 28"/>
                  <a:gd name="T17" fmla="*/ 9 h 10"/>
                  <a:gd name="T18" fmla="*/ 24 w 28"/>
                  <a:gd name="T19" fmla="*/ 4 h 10"/>
                  <a:gd name="T20" fmla="*/ 24 w 28"/>
                  <a:gd name="T21" fmla="*/ 4 h 10"/>
                  <a:gd name="T22" fmla="*/ 18 w 28"/>
                  <a:gd name="T23" fmla="*/ 1 h 10"/>
                  <a:gd name="T24" fmla="*/ 18 w 28"/>
                  <a:gd name="T25" fmla="*/ 1 h 10"/>
                  <a:gd name="T26" fmla="*/ 15 w 28"/>
                  <a:gd name="T27" fmla="*/ 1 h 10"/>
                  <a:gd name="T28" fmla="*/ 10 w 28"/>
                  <a:gd name="T29" fmla="*/ 1 h 10"/>
                  <a:gd name="T30" fmla="*/ 5 w 28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10"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7" y="8"/>
                      <a:pt x="17" y="6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6" y="10"/>
                      <a:pt x="27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7"/>
                      <a:pt x="26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2" y="2"/>
                      <a:pt x="20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2" y="1"/>
                      <a:pt x="10" y="1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A59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6" name="Freeform 8488"/>
              <p:cNvSpPr/>
              <p:nvPr/>
            </p:nvSpPr>
            <p:spPr bwMode="auto">
              <a:xfrm>
                <a:off x="6126164" y="2911475"/>
                <a:ext cx="52388" cy="53975"/>
              </a:xfrm>
              <a:custGeom>
                <a:avLst/>
                <a:gdLst>
                  <a:gd name="T0" fmla="*/ 15 w 19"/>
                  <a:gd name="T1" fmla="*/ 0 h 20"/>
                  <a:gd name="T2" fmla="*/ 3 w 19"/>
                  <a:gd name="T3" fmla="*/ 14 h 20"/>
                  <a:gd name="T4" fmla="*/ 3 w 19"/>
                  <a:gd name="T5" fmla="*/ 14 h 20"/>
                  <a:gd name="T6" fmla="*/ 1 w 19"/>
                  <a:gd name="T7" fmla="*/ 18 h 20"/>
                  <a:gd name="T8" fmla="*/ 3 w 19"/>
                  <a:gd name="T9" fmla="*/ 20 h 20"/>
                  <a:gd name="T10" fmla="*/ 5 w 19"/>
                  <a:gd name="T11" fmla="*/ 19 h 20"/>
                  <a:gd name="T12" fmla="*/ 19 w 19"/>
                  <a:gd name="T13" fmla="*/ 15 h 20"/>
                  <a:gd name="T14" fmla="*/ 19 w 19"/>
                  <a:gd name="T15" fmla="*/ 15 h 20"/>
                  <a:gd name="T16" fmla="*/ 19 w 19"/>
                  <a:gd name="T17" fmla="*/ 15 h 20"/>
                  <a:gd name="T18" fmla="*/ 18 w 19"/>
                  <a:gd name="T19" fmla="*/ 14 h 20"/>
                  <a:gd name="T20" fmla="*/ 14 w 19"/>
                  <a:gd name="T21" fmla="*/ 13 h 20"/>
                  <a:gd name="T22" fmla="*/ 18 w 19"/>
                  <a:gd name="T23" fmla="*/ 7 h 20"/>
                  <a:gd name="T24" fmla="*/ 16 w 19"/>
                  <a:gd name="T25" fmla="*/ 7 h 20"/>
                  <a:gd name="T26" fmla="*/ 15 w 19"/>
                  <a:gd name="T27" fmla="*/ 0 h 20"/>
                  <a:gd name="T28" fmla="*/ 15 w 19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0">
                    <a:moveTo>
                      <a:pt x="15" y="0"/>
                    </a:moveTo>
                    <a:cubicBezTo>
                      <a:pt x="10" y="4"/>
                      <a:pt x="9" y="11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" y="15"/>
                      <a:pt x="0" y="16"/>
                      <a:pt x="1" y="18"/>
                    </a:cubicBezTo>
                    <a:cubicBezTo>
                      <a:pt x="1" y="19"/>
                      <a:pt x="2" y="20"/>
                      <a:pt x="3" y="20"/>
                    </a:cubicBezTo>
                    <a:cubicBezTo>
                      <a:pt x="4" y="20"/>
                      <a:pt x="4" y="20"/>
                      <a:pt x="5" y="19"/>
                    </a:cubicBezTo>
                    <a:cubicBezTo>
                      <a:pt x="10" y="18"/>
                      <a:pt x="14" y="16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8" y="14"/>
                      <a:pt x="18" y="14"/>
                    </a:cubicBezTo>
                    <a:cubicBezTo>
                      <a:pt x="17" y="14"/>
                      <a:pt x="16" y="14"/>
                      <a:pt x="14" y="13"/>
                    </a:cubicBezTo>
                    <a:cubicBezTo>
                      <a:pt x="15" y="11"/>
                      <a:pt x="17" y="9"/>
                      <a:pt x="18" y="7"/>
                    </a:cubicBezTo>
                    <a:cubicBezTo>
                      <a:pt x="18" y="7"/>
                      <a:pt x="17" y="7"/>
                      <a:pt x="16" y="7"/>
                    </a:cubicBezTo>
                    <a:cubicBezTo>
                      <a:pt x="10" y="7"/>
                      <a:pt x="16" y="2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57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7" name="Freeform 8489"/>
              <p:cNvSpPr/>
              <p:nvPr/>
            </p:nvSpPr>
            <p:spPr bwMode="auto">
              <a:xfrm>
                <a:off x="6519864" y="1965325"/>
                <a:ext cx="39688" cy="71438"/>
              </a:xfrm>
              <a:custGeom>
                <a:avLst/>
                <a:gdLst>
                  <a:gd name="T0" fmla="*/ 12 w 14"/>
                  <a:gd name="T1" fmla="*/ 0 h 26"/>
                  <a:gd name="T2" fmla="*/ 0 w 14"/>
                  <a:gd name="T3" fmla="*/ 26 h 26"/>
                  <a:gd name="T4" fmla="*/ 0 w 14"/>
                  <a:gd name="T5" fmla="*/ 26 h 26"/>
                  <a:gd name="T6" fmla="*/ 14 w 14"/>
                  <a:gd name="T7" fmla="*/ 14 h 26"/>
                  <a:gd name="T8" fmla="*/ 14 w 14"/>
                  <a:gd name="T9" fmla="*/ 14 h 26"/>
                  <a:gd name="T10" fmla="*/ 14 w 14"/>
                  <a:gd name="T11" fmla="*/ 14 h 26"/>
                  <a:gd name="T12" fmla="*/ 13 w 14"/>
                  <a:gd name="T13" fmla="*/ 6 h 26"/>
                  <a:gd name="T14" fmla="*/ 12 w 14"/>
                  <a:gd name="T15" fmla="*/ 0 h 26"/>
                  <a:gd name="T16" fmla="*/ 12 w 1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6">
                    <a:moveTo>
                      <a:pt x="12" y="0"/>
                    </a:moveTo>
                    <a:cubicBezTo>
                      <a:pt x="6" y="8"/>
                      <a:pt x="2" y="1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7" y="25"/>
                      <a:pt x="8" y="16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1"/>
                      <a:pt x="7" y="10"/>
                      <a:pt x="13" y="6"/>
                    </a:cubicBezTo>
                    <a:cubicBezTo>
                      <a:pt x="14" y="5"/>
                      <a:pt x="13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DC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8" name="Freeform 8490"/>
              <p:cNvSpPr>
                <a:spLocks noEditPoints="1"/>
              </p:cNvSpPr>
              <p:nvPr/>
            </p:nvSpPr>
            <p:spPr bwMode="auto">
              <a:xfrm>
                <a:off x="8720139" y="1427163"/>
                <a:ext cx="49213" cy="47625"/>
              </a:xfrm>
              <a:custGeom>
                <a:avLst/>
                <a:gdLst>
                  <a:gd name="T0" fmla="*/ 2 w 18"/>
                  <a:gd name="T1" fmla="*/ 0 h 17"/>
                  <a:gd name="T2" fmla="*/ 0 w 18"/>
                  <a:gd name="T3" fmla="*/ 1 h 17"/>
                  <a:gd name="T4" fmla="*/ 0 w 18"/>
                  <a:gd name="T5" fmla="*/ 1 h 17"/>
                  <a:gd name="T6" fmla="*/ 7 w 18"/>
                  <a:gd name="T7" fmla="*/ 17 h 17"/>
                  <a:gd name="T8" fmla="*/ 7 w 18"/>
                  <a:gd name="T9" fmla="*/ 17 h 17"/>
                  <a:gd name="T10" fmla="*/ 7 w 18"/>
                  <a:gd name="T11" fmla="*/ 3 h 17"/>
                  <a:gd name="T12" fmla="*/ 2 w 18"/>
                  <a:gd name="T13" fmla="*/ 0 h 17"/>
                  <a:gd name="T14" fmla="*/ 2 w 18"/>
                  <a:gd name="T15" fmla="*/ 0 h 17"/>
                  <a:gd name="T16" fmla="*/ 1 w 18"/>
                  <a:gd name="T17" fmla="*/ 0 h 17"/>
                  <a:gd name="T18" fmla="*/ 2 w 18"/>
                  <a:gd name="T19" fmla="*/ 0 h 17"/>
                  <a:gd name="T20" fmla="*/ 1 w 18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6"/>
                      <a:pt x="0" y="13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7" y="10"/>
                      <a:pt x="18" y="9"/>
                      <a:pt x="7" y="3"/>
                    </a:cubicBezTo>
                    <a:cubicBezTo>
                      <a:pt x="5" y="2"/>
                      <a:pt x="3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9B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9" name="Freeform 8491"/>
              <p:cNvSpPr/>
              <p:nvPr/>
            </p:nvSpPr>
            <p:spPr bwMode="auto">
              <a:xfrm>
                <a:off x="6911976" y="846138"/>
                <a:ext cx="57150" cy="30163"/>
              </a:xfrm>
              <a:custGeom>
                <a:avLst/>
                <a:gdLst>
                  <a:gd name="T0" fmla="*/ 6 w 21"/>
                  <a:gd name="T1" fmla="*/ 0 h 11"/>
                  <a:gd name="T2" fmla="*/ 1 w 21"/>
                  <a:gd name="T3" fmla="*/ 1 h 11"/>
                  <a:gd name="T4" fmla="*/ 1 w 21"/>
                  <a:gd name="T5" fmla="*/ 1 h 11"/>
                  <a:gd name="T6" fmla="*/ 4 w 21"/>
                  <a:gd name="T7" fmla="*/ 9 h 11"/>
                  <a:gd name="T8" fmla="*/ 4 w 21"/>
                  <a:gd name="T9" fmla="*/ 9 h 11"/>
                  <a:gd name="T10" fmla="*/ 11 w 21"/>
                  <a:gd name="T11" fmla="*/ 10 h 11"/>
                  <a:gd name="T12" fmla="*/ 11 w 21"/>
                  <a:gd name="T13" fmla="*/ 10 h 11"/>
                  <a:gd name="T14" fmla="*/ 11 w 21"/>
                  <a:gd name="T15" fmla="*/ 10 h 11"/>
                  <a:gd name="T16" fmla="*/ 12 w 21"/>
                  <a:gd name="T17" fmla="*/ 10 h 11"/>
                  <a:gd name="T18" fmla="*/ 13 w 21"/>
                  <a:gd name="T19" fmla="*/ 10 h 11"/>
                  <a:gd name="T20" fmla="*/ 15 w 21"/>
                  <a:gd name="T21" fmla="*/ 11 h 11"/>
                  <a:gd name="T22" fmla="*/ 16 w 21"/>
                  <a:gd name="T23" fmla="*/ 8 h 11"/>
                  <a:gd name="T24" fmla="*/ 20 w 21"/>
                  <a:gd name="T25" fmla="*/ 3 h 11"/>
                  <a:gd name="T26" fmla="*/ 20 w 21"/>
                  <a:gd name="T27" fmla="*/ 3 h 11"/>
                  <a:gd name="T28" fmla="*/ 21 w 21"/>
                  <a:gd name="T29" fmla="*/ 2 h 11"/>
                  <a:gd name="T30" fmla="*/ 20 w 21"/>
                  <a:gd name="T31" fmla="*/ 2 h 11"/>
                  <a:gd name="T32" fmla="*/ 20 w 21"/>
                  <a:gd name="T33" fmla="*/ 1 h 11"/>
                  <a:gd name="T34" fmla="*/ 17 w 21"/>
                  <a:gd name="T35" fmla="*/ 2 h 11"/>
                  <a:gd name="T36" fmla="*/ 12 w 21"/>
                  <a:gd name="T37" fmla="*/ 1 h 11"/>
                  <a:gd name="T38" fmla="*/ 6 w 21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1">
                    <a:moveTo>
                      <a:pt x="6" y="0"/>
                    </a:moveTo>
                    <a:cubicBezTo>
                      <a:pt x="4" y="0"/>
                      <a:pt x="3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3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9"/>
                      <a:pt x="9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6" y="11"/>
                      <a:pt x="16" y="10"/>
                      <a:pt x="16" y="8"/>
                    </a:cubicBezTo>
                    <a:cubicBezTo>
                      <a:pt x="16" y="5"/>
                      <a:pt x="17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1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2"/>
                      <a:pt x="18" y="2"/>
                      <a:pt x="17" y="2"/>
                    </a:cubicBezTo>
                    <a:cubicBezTo>
                      <a:pt x="16" y="2"/>
                      <a:pt x="14" y="1"/>
                      <a:pt x="12" y="1"/>
                    </a:cubicBezTo>
                    <a:cubicBezTo>
                      <a:pt x="10" y="0"/>
                      <a:pt x="8" y="0"/>
                      <a:pt x="6" y="0"/>
                    </a:cubicBezTo>
                  </a:path>
                </a:pathLst>
              </a:custGeom>
              <a:solidFill>
                <a:srgbClr val="DEC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0" name="Freeform 8492"/>
              <p:cNvSpPr>
                <a:spLocks noEditPoints="1"/>
              </p:cNvSpPr>
              <p:nvPr/>
            </p:nvSpPr>
            <p:spPr bwMode="auto">
              <a:xfrm>
                <a:off x="7245351" y="906463"/>
                <a:ext cx="38100" cy="57150"/>
              </a:xfrm>
              <a:custGeom>
                <a:avLst/>
                <a:gdLst>
                  <a:gd name="T0" fmla="*/ 5 w 14"/>
                  <a:gd name="T1" fmla="*/ 5 h 21"/>
                  <a:gd name="T2" fmla="*/ 5 w 14"/>
                  <a:gd name="T3" fmla="*/ 5 h 21"/>
                  <a:gd name="T4" fmla="*/ 6 w 14"/>
                  <a:gd name="T5" fmla="*/ 6 h 21"/>
                  <a:gd name="T6" fmla="*/ 6 w 14"/>
                  <a:gd name="T7" fmla="*/ 6 h 21"/>
                  <a:gd name="T8" fmla="*/ 5 w 14"/>
                  <a:gd name="T9" fmla="*/ 5 h 21"/>
                  <a:gd name="T10" fmla="*/ 14 w 14"/>
                  <a:gd name="T11" fmla="*/ 0 h 21"/>
                  <a:gd name="T12" fmla="*/ 14 w 14"/>
                  <a:gd name="T13" fmla="*/ 0 h 21"/>
                  <a:gd name="T14" fmla="*/ 14 w 14"/>
                  <a:gd name="T15" fmla="*/ 0 h 21"/>
                  <a:gd name="T16" fmla="*/ 5 w 14"/>
                  <a:gd name="T17" fmla="*/ 5 h 21"/>
                  <a:gd name="T18" fmla="*/ 5 w 14"/>
                  <a:gd name="T19" fmla="*/ 5 h 21"/>
                  <a:gd name="T20" fmla="*/ 5 w 14"/>
                  <a:gd name="T21" fmla="*/ 5 h 21"/>
                  <a:gd name="T22" fmla="*/ 5 w 14"/>
                  <a:gd name="T23" fmla="*/ 5 h 21"/>
                  <a:gd name="T24" fmla="*/ 6 w 14"/>
                  <a:gd name="T25" fmla="*/ 6 h 21"/>
                  <a:gd name="T26" fmla="*/ 6 w 14"/>
                  <a:gd name="T27" fmla="*/ 6 h 21"/>
                  <a:gd name="T28" fmla="*/ 10 w 14"/>
                  <a:gd name="T29" fmla="*/ 15 h 21"/>
                  <a:gd name="T30" fmla="*/ 8 w 14"/>
                  <a:gd name="T31" fmla="*/ 16 h 21"/>
                  <a:gd name="T32" fmla="*/ 6 w 14"/>
                  <a:gd name="T33" fmla="*/ 11 h 21"/>
                  <a:gd name="T34" fmla="*/ 5 w 14"/>
                  <a:gd name="T35" fmla="*/ 5 h 21"/>
                  <a:gd name="T36" fmla="*/ 5 w 14"/>
                  <a:gd name="T37" fmla="*/ 5 h 21"/>
                  <a:gd name="T38" fmla="*/ 5 w 14"/>
                  <a:gd name="T39" fmla="*/ 5 h 21"/>
                  <a:gd name="T40" fmla="*/ 5 w 14"/>
                  <a:gd name="T41" fmla="*/ 5 h 21"/>
                  <a:gd name="T42" fmla="*/ 5 w 14"/>
                  <a:gd name="T43" fmla="*/ 5 h 21"/>
                  <a:gd name="T44" fmla="*/ 5 w 14"/>
                  <a:gd name="T45" fmla="*/ 5 h 21"/>
                  <a:gd name="T46" fmla="*/ 0 w 14"/>
                  <a:gd name="T47" fmla="*/ 10 h 21"/>
                  <a:gd name="T48" fmla="*/ 0 w 14"/>
                  <a:gd name="T49" fmla="*/ 10 h 21"/>
                  <a:gd name="T50" fmla="*/ 3 w 14"/>
                  <a:gd name="T51" fmla="*/ 17 h 21"/>
                  <a:gd name="T52" fmla="*/ 3 w 14"/>
                  <a:gd name="T53" fmla="*/ 17 h 21"/>
                  <a:gd name="T54" fmla="*/ 7 w 14"/>
                  <a:gd name="T55" fmla="*/ 21 h 21"/>
                  <a:gd name="T56" fmla="*/ 14 w 14"/>
                  <a:gd name="T57" fmla="*/ 13 h 21"/>
                  <a:gd name="T58" fmla="*/ 14 w 14"/>
                  <a:gd name="T59" fmla="*/ 13 h 21"/>
                  <a:gd name="T60" fmla="*/ 14 w 14"/>
                  <a:gd name="T61" fmla="*/ 13 h 21"/>
                  <a:gd name="T62" fmla="*/ 14 w 14"/>
                  <a:gd name="T63" fmla="*/ 0 h 21"/>
                  <a:gd name="T64" fmla="*/ 14 w 14"/>
                  <a:gd name="T65" fmla="*/ 0 h 21"/>
                  <a:gd name="T66" fmla="*/ 14 w 14"/>
                  <a:gd name="T6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21">
                    <a:moveTo>
                      <a:pt x="5" y="5"/>
                    </a:move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5" y="5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2"/>
                      <a:pt x="7" y="2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0" y="8"/>
                      <a:pt x="12" y="13"/>
                      <a:pt x="10" y="15"/>
                    </a:cubicBezTo>
                    <a:cubicBezTo>
                      <a:pt x="9" y="15"/>
                      <a:pt x="8" y="16"/>
                      <a:pt x="8" y="16"/>
                    </a:cubicBezTo>
                    <a:cubicBezTo>
                      <a:pt x="6" y="16"/>
                      <a:pt x="6" y="13"/>
                      <a:pt x="6" y="11"/>
                    </a:cubicBezTo>
                    <a:cubicBezTo>
                      <a:pt x="6" y="9"/>
                      <a:pt x="6" y="7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6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5" y="13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8"/>
                      <a:pt x="6" y="20"/>
                      <a:pt x="7" y="21"/>
                    </a:cubicBezTo>
                    <a:cubicBezTo>
                      <a:pt x="11" y="20"/>
                      <a:pt x="13" y="16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9"/>
                      <a:pt x="12" y="4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8C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1" name="Freeform 8493"/>
              <p:cNvSpPr/>
              <p:nvPr/>
            </p:nvSpPr>
            <p:spPr bwMode="auto">
              <a:xfrm>
                <a:off x="8080376" y="3100388"/>
                <a:ext cx="50800" cy="39688"/>
              </a:xfrm>
              <a:custGeom>
                <a:avLst/>
                <a:gdLst>
                  <a:gd name="T0" fmla="*/ 3 w 19"/>
                  <a:gd name="T1" fmla="*/ 0 h 15"/>
                  <a:gd name="T2" fmla="*/ 1 w 19"/>
                  <a:gd name="T3" fmla="*/ 0 h 15"/>
                  <a:gd name="T4" fmla="*/ 1 w 19"/>
                  <a:gd name="T5" fmla="*/ 0 h 15"/>
                  <a:gd name="T6" fmla="*/ 6 w 19"/>
                  <a:gd name="T7" fmla="*/ 5 h 15"/>
                  <a:gd name="T8" fmla="*/ 3 w 19"/>
                  <a:gd name="T9" fmla="*/ 6 h 15"/>
                  <a:gd name="T10" fmla="*/ 3 w 19"/>
                  <a:gd name="T11" fmla="*/ 6 h 15"/>
                  <a:gd name="T12" fmla="*/ 2 w 19"/>
                  <a:gd name="T13" fmla="*/ 6 h 15"/>
                  <a:gd name="T14" fmla="*/ 0 w 19"/>
                  <a:gd name="T15" fmla="*/ 6 h 15"/>
                  <a:gd name="T16" fmla="*/ 3 w 19"/>
                  <a:gd name="T17" fmla="*/ 9 h 15"/>
                  <a:gd name="T18" fmla="*/ 3 w 19"/>
                  <a:gd name="T19" fmla="*/ 9 h 15"/>
                  <a:gd name="T20" fmla="*/ 18 w 19"/>
                  <a:gd name="T21" fmla="*/ 15 h 15"/>
                  <a:gd name="T22" fmla="*/ 19 w 19"/>
                  <a:gd name="T23" fmla="*/ 15 h 15"/>
                  <a:gd name="T24" fmla="*/ 19 w 19"/>
                  <a:gd name="T25" fmla="*/ 15 h 15"/>
                  <a:gd name="T26" fmla="*/ 18 w 19"/>
                  <a:gd name="T27" fmla="*/ 15 h 15"/>
                  <a:gd name="T28" fmla="*/ 19 w 19"/>
                  <a:gd name="T29" fmla="*/ 14 h 15"/>
                  <a:gd name="T30" fmla="*/ 19 w 19"/>
                  <a:gd name="T31" fmla="*/ 14 h 15"/>
                  <a:gd name="T32" fmla="*/ 9 w 19"/>
                  <a:gd name="T33" fmla="*/ 1 h 15"/>
                  <a:gd name="T34" fmla="*/ 9 w 19"/>
                  <a:gd name="T35" fmla="*/ 1 h 15"/>
                  <a:gd name="T36" fmla="*/ 3 w 19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2"/>
                      <a:pt x="5" y="2"/>
                      <a:pt x="6" y="5"/>
                    </a:cubicBezTo>
                    <a:cubicBezTo>
                      <a:pt x="5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0" y="6"/>
                    </a:cubicBezTo>
                    <a:cubicBezTo>
                      <a:pt x="1" y="7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8" y="11"/>
                      <a:pt x="13" y="13"/>
                      <a:pt x="18" y="15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8" y="15"/>
                      <a:pt x="18" y="15"/>
                    </a:cubicBezTo>
                    <a:cubicBezTo>
                      <a:pt x="18" y="15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9"/>
                      <a:pt x="15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A7A1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2" name="Freeform 8494"/>
              <p:cNvSpPr/>
              <p:nvPr/>
            </p:nvSpPr>
            <p:spPr bwMode="auto">
              <a:xfrm>
                <a:off x="8678864" y="1563688"/>
                <a:ext cx="93663" cy="44450"/>
              </a:xfrm>
              <a:custGeom>
                <a:avLst/>
                <a:gdLst>
                  <a:gd name="T0" fmla="*/ 32 w 34"/>
                  <a:gd name="T1" fmla="*/ 0 h 16"/>
                  <a:gd name="T2" fmla="*/ 26 w 34"/>
                  <a:gd name="T3" fmla="*/ 2 h 16"/>
                  <a:gd name="T4" fmla="*/ 26 w 34"/>
                  <a:gd name="T5" fmla="*/ 2 h 16"/>
                  <a:gd name="T6" fmla="*/ 15 w 34"/>
                  <a:gd name="T7" fmla="*/ 6 h 16"/>
                  <a:gd name="T8" fmla="*/ 13 w 34"/>
                  <a:gd name="T9" fmla="*/ 6 h 16"/>
                  <a:gd name="T10" fmla="*/ 13 w 34"/>
                  <a:gd name="T11" fmla="*/ 6 h 16"/>
                  <a:gd name="T12" fmla="*/ 13 w 34"/>
                  <a:gd name="T13" fmla="*/ 6 h 16"/>
                  <a:gd name="T14" fmla="*/ 9 w 34"/>
                  <a:gd name="T15" fmla="*/ 9 h 16"/>
                  <a:gd name="T16" fmla="*/ 7 w 34"/>
                  <a:gd name="T17" fmla="*/ 7 h 16"/>
                  <a:gd name="T18" fmla="*/ 0 w 34"/>
                  <a:gd name="T19" fmla="*/ 14 h 16"/>
                  <a:gd name="T20" fmla="*/ 1 w 34"/>
                  <a:gd name="T21" fmla="*/ 16 h 16"/>
                  <a:gd name="T22" fmla="*/ 3 w 34"/>
                  <a:gd name="T23" fmla="*/ 15 h 16"/>
                  <a:gd name="T24" fmla="*/ 5 w 34"/>
                  <a:gd name="T25" fmla="*/ 16 h 16"/>
                  <a:gd name="T26" fmla="*/ 5 w 34"/>
                  <a:gd name="T27" fmla="*/ 16 h 16"/>
                  <a:gd name="T28" fmla="*/ 34 w 34"/>
                  <a:gd name="T29" fmla="*/ 0 h 16"/>
                  <a:gd name="T30" fmla="*/ 34 w 34"/>
                  <a:gd name="T31" fmla="*/ 0 h 16"/>
                  <a:gd name="T32" fmla="*/ 32 w 34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6">
                    <a:moveTo>
                      <a:pt x="32" y="0"/>
                    </a:moveTo>
                    <a:cubicBezTo>
                      <a:pt x="29" y="0"/>
                      <a:pt x="28" y="1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2" y="3"/>
                      <a:pt x="19" y="6"/>
                      <a:pt x="15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6"/>
                      <a:pt x="11" y="9"/>
                      <a:pt x="9" y="9"/>
                    </a:cubicBezTo>
                    <a:cubicBezTo>
                      <a:pt x="9" y="9"/>
                      <a:pt x="8" y="9"/>
                      <a:pt x="7" y="7"/>
                    </a:cubicBezTo>
                    <a:cubicBezTo>
                      <a:pt x="5" y="10"/>
                      <a:pt x="0" y="9"/>
                      <a:pt x="0" y="14"/>
                    </a:cubicBezTo>
                    <a:cubicBezTo>
                      <a:pt x="0" y="15"/>
                      <a:pt x="1" y="15"/>
                      <a:pt x="1" y="16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3" y="15"/>
                      <a:pt x="4" y="15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15" y="13"/>
                      <a:pt x="23" y="4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2" y="0"/>
                    </a:cubicBezTo>
                  </a:path>
                </a:pathLst>
              </a:custGeom>
              <a:solidFill>
                <a:srgbClr val="BDC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3" name="Freeform 8495"/>
              <p:cNvSpPr/>
              <p:nvPr/>
            </p:nvSpPr>
            <p:spPr bwMode="auto">
              <a:xfrm>
                <a:off x="6203951" y="2560638"/>
                <a:ext cx="73025" cy="63500"/>
              </a:xfrm>
              <a:custGeom>
                <a:avLst/>
                <a:gdLst>
                  <a:gd name="T0" fmla="*/ 26 w 27"/>
                  <a:gd name="T1" fmla="*/ 0 h 23"/>
                  <a:gd name="T2" fmla="*/ 22 w 27"/>
                  <a:gd name="T3" fmla="*/ 2 h 23"/>
                  <a:gd name="T4" fmla="*/ 22 w 27"/>
                  <a:gd name="T5" fmla="*/ 2 h 23"/>
                  <a:gd name="T6" fmla="*/ 0 w 27"/>
                  <a:gd name="T7" fmla="*/ 21 h 23"/>
                  <a:gd name="T8" fmla="*/ 0 w 27"/>
                  <a:gd name="T9" fmla="*/ 21 h 23"/>
                  <a:gd name="T10" fmla="*/ 1 w 27"/>
                  <a:gd name="T11" fmla="*/ 23 h 23"/>
                  <a:gd name="T12" fmla="*/ 2 w 27"/>
                  <a:gd name="T13" fmla="*/ 23 h 23"/>
                  <a:gd name="T14" fmla="*/ 2 w 27"/>
                  <a:gd name="T15" fmla="*/ 23 h 23"/>
                  <a:gd name="T16" fmla="*/ 26 w 27"/>
                  <a:gd name="T17" fmla="*/ 5 h 23"/>
                  <a:gd name="T18" fmla="*/ 27 w 27"/>
                  <a:gd name="T19" fmla="*/ 5 h 23"/>
                  <a:gd name="T20" fmla="*/ 27 w 27"/>
                  <a:gd name="T21" fmla="*/ 5 h 23"/>
                  <a:gd name="T22" fmla="*/ 26 w 27"/>
                  <a:gd name="T2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3">
                    <a:moveTo>
                      <a:pt x="26" y="0"/>
                    </a:moveTo>
                    <a:cubicBezTo>
                      <a:pt x="25" y="0"/>
                      <a:pt x="23" y="1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2" y="6"/>
                      <a:pt x="4" y="1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3"/>
                      <a:pt x="1" y="23"/>
                    </a:cubicBezTo>
                    <a:cubicBezTo>
                      <a:pt x="1" y="23"/>
                      <a:pt x="1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9" y="15"/>
                      <a:pt x="16" y="8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3"/>
                      <a:pt x="26" y="1"/>
                      <a:pt x="26" y="0"/>
                    </a:cubicBezTo>
                  </a:path>
                </a:pathLst>
              </a:custGeom>
              <a:solidFill>
                <a:srgbClr val="BCA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4" name="Freeform 8496"/>
              <p:cNvSpPr/>
              <p:nvPr/>
            </p:nvSpPr>
            <p:spPr bwMode="auto">
              <a:xfrm>
                <a:off x="6578601" y="847725"/>
                <a:ext cx="61913" cy="28575"/>
              </a:xfrm>
              <a:custGeom>
                <a:avLst/>
                <a:gdLst>
                  <a:gd name="T0" fmla="*/ 4 w 23"/>
                  <a:gd name="T1" fmla="*/ 0 h 10"/>
                  <a:gd name="T2" fmla="*/ 4 w 23"/>
                  <a:gd name="T3" fmla="*/ 0 h 10"/>
                  <a:gd name="T4" fmla="*/ 0 w 23"/>
                  <a:gd name="T5" fmla="*/ 8 h 10"/>
                  <a:gd name="T6" fmla="*/ 9 w 23"/>
                  <a:gd name="T7" fmla="*/ 10 h 10"/>
                  <a:gd name="T8" fmla="*/ 9 w 23"/>
                  <a:gd name="T9" fmla="*/ 10 h 10"/>
                  <a:gd name="T10" fmla="*/ 12 w 23"/>
                  <a:gd name="T11" fmla="*/ 9 h 10"/>
                  <a:gd name="T12" fmla="*/ 12 w 23"/>
                  <a:gd name="T13" fmla="*/ 9 h 10"/>
                  <a:gd name="T14" fmla="*/ 23 w 23"/>
                  <a:gd name="T15" fmla="*/ 5 h 10"/>
                  <a:gd name="T16" fmla="*/ 23 w 23"/>
                  <a:gd name="T17" fmla="*/ 5 h 10"/>
                  <a:gd name="T18" fmla="*/ 21 w 23"/>
                  <a:gd name="T19" fmla="*/ 5 h 10"/>
                  <a:gd name="T20" fmla="*/ 20 w 23"/>
                  <a:gd name="T21" fmla="*/ 4 h 10"/>
                  <a:gd name="T22" fmla="*/ 20 w 23"/>
                  <a:gd name="T23" fmla="*/ 4 h 10"/>
                  <a:gd name="T24" fmla="*/ 4 w 23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3"/>
                      <a:pt x="2" y="5"/>
                      <a:pt x="0" y="8"/>
                    </a:cubicBezTo>
                    <a:cubicBezTo>
                      <a:pt x="4" y="9"/>
                      <a:pt x="7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1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6" y="8"/>
                      <a:pt x="21" y="10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21" y="5"/>
                      <a:pt x="20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4" y="3"/>
                      <a:pt x="9" y="1"/>
                      <a:pt x="4" y="0"/>
                    </a:cubicBezTo>
                  </a:path>
                </a:pathLst>
              </a:custGeom>
              <a:solidFill>
                <a:srgbClr val="886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5" name="Freeform 8497"/>
              <p:cNvSpPr/>
              <p:nvPr/>
            </p:nvSpPr>
            <p:spPr bwMode="auto">
              <a:xfrm>
                <a:off x="7915276" y="1214438"/>
                <a:ext cx="77788" cy="44450"/>
              </a:xfrm>
              <a:custGeom>
                <a:avLst/>
                <a:gdLst>
                  <a:gd name="T0" fmla="*/ 27 w 28"/>
                  <a:gd name="T1" fmla="*/ 0 h 16"/>
                  <a:gd name="T2" fmla="*/ 16 w 28"/>
                  <a:gd name="T3" fmla="*/ 4 h 16"/>
                  <a:gd name="T4" fmla="*/ 15 w 28"/>
                  <a:gd name="T5" fmla="*/ 4 h 16"/>
                  <a:gd name="T6" fmla="*/ 14 w 28"/>
                  <a:gd name="T7" fmla="*/ 4 h 16"/>
                  <a:gd name="T8" fmla="*/ 16 w 28"/>
                  <a:gd name="T9" fmla="*/ 4 h 16"/>
                  <a:gd name="T10" fmla="*/ 14 w 28"/>
                  <a:gd name="T11" fmla="*/ 5 h 16"/>
                  <a:gd name="T12" fmla="*/ 16 w 28"/>
                  <a:gd name="T13" fmla="*/ 8 h 16"/>
                  <a:gd name="T14" fmla="*/ 15 w 28"/>
                  <a:gd name="T15" fmla="*/ 9 h 16"/>
                  <a:gd name="T16" fmla="*/ 13 w 28"/>
                  <a:gd name="T17" fmla="*/ 8 h 16"/>
                  <a:gd name="T18" fmla="*/ 13 w 28"/>
                  <a:gd name="T19" fmla="*/ 8 h 16"/>
                  <a:gd name="T20" fmla="*/ 11 w 28"/>
                  <a:gd name="T21" fmla="*/ 10 h 16"/>
                  <a:gd name="T22" fmla="*/ 10 w 28"/>
                  <a:gd name="T23" fmla="*/ 10 h 16"/>
                  <a:gd name="T24" fmla="*/ 6 w 28"/>
                  <a:gd name="T25" fmla="*/ 8 h 16"/>
                  <a:gd name="T26" fmla="*/ 0 w 28"/>
                  <a:gd name="T27" fmla="*/ 14 h 16"/>
                  <a:gd name="T28" fmla="*/ 0 w 28"/>
                  <a:gd name="T29" fmla="*/ 16 h 16"/>
                  <a:gd name="T30" fmla="*/ 0 w 28"/>
                  <a:gd name="T31" fmla="*/ 16 h 16"/>
                  <a:gd name="T32" fmla="*/ 0 w 28"/>
                  <a:gd name="T33" fmla="*/ 16 h 16"/>
                  <a:gd name="T34" fmla="*/ 0 w 28"/>
                  <a:gd name="T35" fmla="*/ 16 h 16"/>
                  <a:gd name="T36" fmla="*/ 0 w 28"/>
                  <a:gd name="T37" fmla="*/ 16 h 16"/>
                  <a:gd name="T38" fmla="*/ 0 w 28"/>
                  <a:gd name="T39" fmla="*/ 16 h 16"/>
                  <a:gd name="T40" fmla="*/ 9 w 28"/>
                  <a:gd name="T41" fmla="*/ 14 h 16"/>
                  <a:gd name="T42" fmla="*/ 9 w 28"/>
                  <a:gd name="T43" fmla="*/ 14 h 16"/>
                  <a:gd name="T44" fmla="*/ 9 w 28"/>
                  <a:gd name="T45" fmla="*/ 14 h 16"/>
                  <a:gd name="T46" fmla="*/ 10 w 28"/>
                  <a:gd name="T47" fmla="*/ 13 h 16"/>
                  <a:gd name="T48" fmla="*/ 10 w 28"/>
                  <a:gd name="T49" fmla="*/ 13 h 16"/>
                  <a:gd name="T50" fmla="*/ 23 w 28"/>
                  <a:gd name="T51" fmla="*/ 10 h 16"/>
                  <a:gd name="T52" fmla="*/ 23 w 28"/>
                  <a:gd name="T53" fmla="*/ 10 h 16"/>
                  <a:gd name="T54" fmla="*/ 23 w 28"/>
                  <a:gd name="T55" fmla="*/ 10 h 16"/>
                  <a:gd name="T56" fmla="*/ 26 w 28"/>
                  <a:gd name="T57" fmla="*/ 9 h 16"/>
                  <a:gd name="T58" fmla="*/ 26 w 28"/>
                  <a:gd name="T59" fmla="*/ 9 h 16"/>
                  <a:gd name="T60" fmla="*/ 26 w 28"/>
                  <a:gd name="T61" fmla="*/ 9 h 16"/>
                  <a:gd name="T62" fmla="*/ 26 w 28"/>
                  <a:gd name="T63" fmla="*/ 5 h 16"/>
                  <a:gd name="T64" fmla="*/ 26 w 28"/>
                  <a:gd name="T65" fmla="*/ 5 h 16"/>
                  <a:gd name="T66" fmla="*/ 26 w 28"/>
                  <a:gd name="T67" fmla="*/ 5 h 16"/>
                  <a:gd name="T68" fmla="*/ 26 w 28"/>
                  <a:gd name="T69" fmla="*/ 5 h 16"/>
                  <a:gd name="T70" fmla="*/ 23 w 28"/>
                  <a:gd name="T71" fmla="*/ 6 h 16"/>
                  <a:gd name="T72" fmla="*/ 20 w 28"/>
                  <a:gd name="T73" fmla="*/ 5 h 16"/>
                  <a:gd name="T74" fmla="*/ 28 w 28"/>
                  <a:gd name="T75" fmla="*/ 1 h 16"/>
                  <a:gd name="T76" fmla="*/ 27 w 28"/>
                  <a:gd name="T7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8" h="16">
                    <a:moveTo>
                      <a:pt x="27" y="0"/>
                    </a:moveTo>
                    <a:cubicBezTo>
                      <a:pt x="23" y="0"/>
                      <a:pt x="19" y="2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5" y="4"/>
                      <a:pt x="16" y="4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5" y="6"/>
                      <a:pt x="17" y="6"/>
                      <a:pt x="16" y="8"/>
                    </a:cubicBezTo>
                    <a:cubicBezTo>
                      <a:pt x="16" y="9"/>
                      <a:pt x="15" y="9"/>
                      <a:pt x="15" y="9"/>
                    </a:cubicBezTo>
                    <a:cubicBezTo>
                      <a:pt x="14" y="9"/>
                      <a:pt x="14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9"/>
                      <a:pt x="12" y="10"/>
                      <a:pt x="11" y="10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9" y="9"/>
                      <a:pt x="7" y="8"/>
                      <a:pt x="6" y="8"/>
                    </a:cubicBezTo>
                    <a:cubicBezTo>
                      <a:pt x="3" y="8"/>
                      <a:pt x="2" y="11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5"/>
                      <a:pt x="6" y="15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4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4" y="11"/>
                      <a:pt x="19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7" y="7"/>
                      <a:pt x="27" y="6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4" y="6"/>
                      <a:pt x="23" y="6"/>
                    </a:cubicBezTo>
                    <a:cubicBezTo>
                      <a:pt x="22" y="6"/>
                      <a:pt x="21" y="6"/>
                      <a:pt x="20" y="5"/>
                    </a:cubicBezTo>
                    <a:cubicBezTo>
                      <a:pt x="22" y="2"/>
                      <a:pt x="26" y="2"/>
                      <a:pt x="28" y="1"/>
                    </a:cubicBezTo>
                    <a:cubicBezTo>
                      <a:pt x="28" y="0"/>
                      <a:pt x="27" y="0"/>
                      <a:pt x="27" y="0"/>
                    </a:cubicBezTo>
                  </a:path>
                </a:pathLst>
              </a:custGeom>
              <a:solidFill>
                <a:srgbClr val="AEAA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6" name="Freeform 8498"/>
              <p:cNvSpPr/>
              <p:nvPr/>
            </p:nvSpPr>
            <p:spPr bwMode="auto">
              <a:xfrm>
                <a:off x="8591551" y="1611313"/>
                <a:ext cx="71438" cy="42863"/>
              </a:xfrm>
              <a:custGeom>
                <a:avLst/>
                <a:gdLst>
                  <a:gd name="T0" fmla="*/ 12 w 26"/>
                  <a:gd name="T1" fmla="*/ 0 h 16"/>
                  <a:gd name="T2" fmla="*/ 12 w 26"/>
                  <a:gd name="T3" fmla="*/ 0 h 16"/>
                  <a:gd name="T4" fmla="*/ 10 w 26"/>
                  <a:gd name="T5" fmla="*/ 4 h 16"/>
                  <a:gd name="T6" fmla="*/ 12 w 26"/>
                  <a:gd name="T7" fmla="*/ 4 h 16"/>
                  <a:gd name="T8" fmla="*/ 14 w 26"/>
                  <a:gd name="T9" fmla="*/ 7 h 16"/>
                  <a:gd name="T10" fmla="*/ 11 w 26"/>
                  <a:gd name="T11" fmla="*/ 9 h 16"/>
                  <a:gd name="T12" fmla="*/ 9 w 26"/>
                  <a:gd name="T13" fmla="*/ 9 h 16"/>
                  <a:gd name="T14" fmla="*/ 9 w 26"/>
                  <a:gd name="T15" fmla="*/ 9 h 16"/>
                  <a:gd name="T16" fmla="*/ 0 w 26"/>
                  <a:gd name="T17" fmla="*/ 14 h 16"/>
                  <a:gd name="T18" fmla="*/ 0 w 26"/>
                  <a:gd name="T19" fmla="*/ 14 h 16"/>
                  <a:gd name="T20" fmla="*/ 3 w 26"/>
                  <a:gd name="T21" fmla="*/ 16 h 16"/>
                  <a:gd name="T22" fmla="*/ 4 w 26"/>
                  <a:gd name="T23" fmla="*/ 16 h 16"/>
                  <a:gd name="T24" fmla="*/ 19 w 26"/>
                  <a:gd name="T25" fmla="*/ 10 h 16"/>
                  <a:gd name="T26" fmla="*/ 19 w 26"/>
                  <a:gd name="T27" fmla="*/ 10 h 16"/>
                  <a:gd name="T28" fmla="*/ 26 w 26"/>
                  <a:gd name="T29" fmla="*/ 3 h 16"/>
                  <a:gd name="T30" fmla="*/ 26 w 26"/>
                  <a:gd name="T31" fmla="*/ 3 h 16"/>
                  <a:gd name="T32" fmla="*/ 12 w 26"/>
                  <a:gd name="T33" fmla="*/ 0 h 16"/>
                  <a:gd name="T34" fmla="*/ 12 w 26"/>
                  <a:gd name="T3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16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3" y="4"/>
                      <a:pt x="14" y="5"/>
                      <a:pt x="14" y="7"/>
                    </a:cubicBezTo>
                    <a:cubicBezTo>
                      <a:pt x="14" y="9"/>
                      <a:pt x="13" y="9"/>
                      <a:pt x="11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6" y="11"/>
                      <a:pt x="3" y="12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9" y="14"/>
                      <a:pt x="15" y="13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5"/>
                      <a:pt x="23" y="5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1" y="2"/>
                      <a:pt x="17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8D0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7" name="Freeform 8499"/>
              <p:cNvSpPr/>
              <p:nvPr/>
            </p:nvSpPr>
            <p:spPr bwMode="auto">
              <a:xfrm>
                <a:off x="8080376" y="2973388"/>
                <a:ext cx="53975" cy="131763"/>
              </a:xfrm>
              <a:custGeom>
                <a:avLst/>
                <a:gdLst>
                  <a:gd name="T0" fmla="*/ 2 w 20"/>
                  <a:gd name="T1" fmla="*/ 0 h 48"/>
                  <a:gd name="T2" fmla="*/ 2 w 20"/>
                  <a:gd name="T3" fmla="*/ 7 h 48"/>
                  <a:gd name="T4" fmla="*/ 2 w 20"/>
                  <a:gd name="T5" fmla="*/ 7 h 48"/>
                  <a:gd name="T6" fmla="*/ 2 w 20"/>
                  <a:gd name="T7" fmla="*/ 7 h 48"/>
                  <a:gd name="T8" fmla="*/ 4 w 20"/>
                  <a:gd name="T9" fmla="*/ 10 h 48"/>
                  <a:gd name="T10" fmla="*/ 4 w 20"/>
                  <a:gd name="T11" fmla="*/ 10 h 48"/>
                  <a:gd name="T12" fmla="*/ 10 w 20"/>
                  <a:gd name="T13" fmla="*/ 24 h 48"/>
                  <a:gd name="T14" fmla="*/ 8 w 20"/>
                  <a:gd name="T15" fmla="*/ 28 h 48"/>
                  <a:gd name="T16" fmla="*/ 8 w 20"/>
                  <a:gd name="T17" fmla="*/ 28 h 48"/>
                  <a:gd name="T18" fmla="*/ 8 w 20"/>
                  <a:gd name="T19" fmla="*/ 28 h 48"/>
                  <a:gd name="T20" fmla="*/ 12 w 20"/>
                  <a:gd name="T21" fmla="*/ 37 h 48"/>
                  <a:gd name="T22" fmla="*/ 12 w 20"/>
                  <a:gd name="T23" fmla="*/ 37 h 48"/>
                  <a:gd name="T24" fmla="*/ 20 w 20"/>
                  <a:gd name="T25" fmla="*/ 48 h 48"/>
                  <a:gd name="T26" fmla="*/ 20 w 20"/>
                  <a:gd name="T27" fmla="*/ 48 h 48"/>
                  <a:gd name="T28" fmla="*/ 20 w 20"/>
                  <a:gd name="T29" fmla="*/ 42 h 48"/>
                  <a:gd name="T30" fmla="*/ 2 w 20"/>
                  <a:gd name="T31" fmla="*/ 0 h 48"/>
                  <a:gd name="T32" fmla="*/ 2 w 20"/>
                  <a:gd name="T3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48">
                    <a:moveTo>
                      <a:pt x="2" y="0"/>
                    </a:moveTo>
                    <a:cubicBezTo>
                      <a:pt x="0" y="2"/>
                      <a:pt x="2" y="4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15"/>
                      <a:pt x="8" y="19"/>
                      <a:pt x="10" y="24"/>
                    </a:cubicBezTo>
                    <a:cubicBezTo>
                      <a:pt x="11" y="26"/>
                      <a:pt x="11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31"/>
                      <a:pt x="10" y="34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4" y="41"/>
                      <a:pt x="17" y="44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9" y="46"/>
                      <a:pt x="18" y="44"/>
                      <a:pt x="20" y="42"/>
                    </a:cubicBezTo>
                    <a:cubicBezTo>
                      <a:pt x="14" y="28"/>
                      <a:pt x="8" y="14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17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8" name="Freeform 8500"/>
              <p:cNvSpPr/>
              <p:nvPr/>
            </p:nvSpPr>
            <p:spPr bwMode="auto">
              <a:xfrm>
                <a:off x="8115301" y="2744788"/>
                <a:ext cx="46038" cy="42863"/>
              </a:xfrm>
              <a:custGeom>
                <a:avLst/>
                <a:gdLst>
                  <a:gd name="T0" fmla="*/ 8 w 17"/>
                  <a:gd name="T1" fmla="*/ 0 h 16"/>
                  <a:gd name="T2" fmla="*/ 5 w 17"/>
                  <a:gd name="T3" fmla="*/ 4 h 16"/>
                  <a:gd name="T4" fmla="*/ 0 w 17"/>
                  <a:gd name="T5" fmla="*/ 12 h 16"/>
                  <a:gd name="T6" fmla="*/ 1 w 17"/>
                  <a:gd name="T7" fmla="*/ 13 h 16"/>
                  <a:gd name="T8" fmla="*/ 1 w 17"/>
                  <a:gd name="T9" fmla="*/ 13 h 16"/>
                  <a:gd name="T10" fmla="*/ 1 w 17"/>
                  <a:gd name="T11" fmla="*/ 13 h 16"/>
                  <a:gd name="T12" fmla="*/ 3 w 17"/>
                  <a:gd name="T13" fmla="*/ 13 h 16"/>
                  <a:gd name="T14" fmla="*/ 9 w 17"/>
                  <a:gd name="T15" fmla="*/ 15 h 16"/>
                  <a:gd name="T16" fmla="*/ 15 w 17"/>
                  <a:gd name="T17" fmla="*/ 16 h 16"/>
                  <a:gd name="T18" fmla="*/ 17 w 17"/>
                  <a:gd name="T19" fmla="*/ 16 h 16"/>
                  <a:gd name="T20" fmla="*/ 15 w 17"/>
                  <a:gd name="T21" fmla="*/ 6 h 16"/>
                  <a:gd name="T22" fmla="*/ 15 w 17"/>
                  <a:gd name="T23" fmla="*/ 6 h 16"/>
                  <a:gd name="T24" fmla="*/ 12 w 17"/>
                  <a:gd name="T25" fmla="*/ 10 h 16"/>
                  <a:gd name="T26" fmla="*/ 9 w 17"/>
                  <a:gd name="T27" fmla="*/ 1 h 16"/>
                  <a:gd name="T28" fmla="*/ 9 w 17"/>
                  <a:gd name="T29" fmla="*/ 1 h 16"/>
                  <a:gd name="T30" fmla="*/ 9 w 17"/>
                  <a:gd name="T31" fmla="*/ 1 h 16"/>
                  <a:gd name="T32" fmla="*/ 8 w 17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6" y="0"/>
                      <a:pt x="6" y="2"/>
                      <a:pt x="5" y="4"/>
                    </a:cubicBezTo>
                    <a:cubicBezTo>
                      <a:pt x="7" y="9"/>
                      <a:pt x="3" y="10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5" y="13"/>
                      <a:pt x="7" y="14"/>
                      <a:pt x="9" y="15"/>
                    </a:cubicBezTo>
                    <a:cubicBezTo>
                      <a:pt x="11" y="15"/>
                      <a:pt x="13" y="16"/>
                      <a:pt x="15" y="16"/>
                    </a:cubicBezTo>
                    <a:cubicBezTo>
                      <a:pt x="16" y="16"/>
                      <a:pt x="16" y="16"/>
                      <a:pt x="17" y="16"/>
                    </a:cubicBezTo>
                    <a:cubicBezTo>
                      <a:pt x="16" y="12"/>
                      <a:pt x="16" y="9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7"/>
                      <a:pt x="15" y="10"/>
                      <a:pt x="12" y="10"/>
                    </a:cubicBezTo>
                    <a:cubicBezTo>
                      <a:pt x="11" y="7"/>
                      <a:pt x="10" y="4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898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9" name="Freeform 8501"/>
              <p:cNvSpPr/>
              <p:nvPr/>
            </p:nvSpPr>
            <p:spPr bwMode="auto">
              <a:xfrm>
                <a:off x="7400926" y="358775"/>
                <a:ext cx="33338" cy="87313"/>
              </a:xfrm>
              <a:custGeom>
                <a:avLst/>
                <a:gdLst>
                  <a:gd name="T0" fmla="*/ 9 w 12"/>
                  <a:gd name="T1" fmla="*/ 0 h 32"/>
                  <a:gd name="T2" fmla="*/ 2 w 12"/>
                  <a:gd name="T3" fmla="*/ 5 h 32"/>
                  <a:gd name="T4" fmla="*/ 2 w 12"/>
                  <a:gd name="T5" fmla="*/ 5 h 32"/>
                  <a:gd name="T6" fmla="*/ 0 w 12"/>
                  <a:gd name="T7" fmla="*/ 13 h 32"/>
                  <a:gd name="T8" fmla="*/ 4 w 12"/>
                  <a:gd name="T9" fmla="*/ 17 h 32"/>
                  <a:gd name="T10" fmla="*/ 7 w 12"/>
                  <a:gd name="T11" fmla="*/ 24 h 32"/>
                  <a:gd name="T12" fmla="*/ 7 w 12"/>
                  <a:gd name="T13" fmla="*/ 24 h 32"/>
                  <a:gd name="T14" fmla="*/ 7 w 12"/>
                  <a:gd name="T15" fmla="*/ 24 h 32"/>
                  <a:gd name="T16" fmla="*/ 7 w 12"/>
                  <a:gd name="T17" fmla="*/ 24 h 32"/>
                  <a:gd name="T18" fmla="*/ 10 w 12"/>
                  <a:gd name="T19" fmla="*/ 32 h 32"/>
                  <a:gd name="T20" fmla="*/ 9 w 12"/>
                  <a:gd name="T21" fmla="*/ 20 h 32"/>
                  <a:gd name="T22" fmla="*/ 9 w 12"/>
                  <a:gd name="T23" fmla="*/ 0 h 32"/>
                  <a:gd name="T24" fmla="*/ 9 w 12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32">
                    <a:moveTo>
                      <a:pt x="9" y="0"/>
                    </a:moveTo>
                    <a:cubicBezTo>
                      <a:pt x="7" y="2"/>
                      <a:pt x="4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4"/>
                      <a:pt x="5" y="13"/>
                      <a:pt x="4" y="17"/>
                    </a:cubicBezTo>
                    <a:cubicBezTo>
                      <a:pt x="2" y="21"/>
                      <a:pt x="5" y="22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7"/>
                      <a:pt x="9" y="29"/>
                      <a:pt x="10" y="32"/>
                    </a:cubicBezTo>
                    <a:cubicBezTo>
                      <a:pt x="12" y="28"/>
                      <a:pt x="7" y="24"/>
                      <a:pt x="9" y="20"/>
                    </a:cubicBezTo>
                    <a:cubicBezTo>
                      <a:pt x="5" y="13"/>
                      <a:pt x="8" y="7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A8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0" name="Freeform 8502"/>
              <p:cNvSpPr/>
              <p:nvPr/>
            </p:nvSpPr>
            <p:spPr bwMode="auto">
              <a:xfrm>
                <a:off x="7064376" y="2711450"/>
                <a:ext cx="44450" cy="55563"/>
              </a:xfrm>
              <a:custGeom>
                <a:avLst/>
                <a:gdLst>
                  <a:gd name="T0" fmla="*/ 15 w 16"/>
                  <a:gd name="T1" fmla="*/ 0 h 20"/>
                  <a:gd name="T2" fmla="*/ 5 w 16"/>
                  <a:gd name="T3" fmla="*/ 8 h 20"/>
                  <a:gd name="T4" fmla="*/ 5 w 16"/>
                  <a:gd name="T5" fmla="*/ 8 h 20"/>
                  <a:gd name="T6" fmla="*/ 0 w 16"/>
                  <a:gd name="T7" fmla="*/ 13 h 20"/>
                  <a:gd name="T8" fmla="*/ 1 w 16"/>
                  <a:gd name="T9" fmla="*/ 13 h 20"/>
                  <a:gd name="T10" fmla="*/ 6 w 16"/>
                  <a:gd name="T11" fmla="*/ 17 h 20"/>
                  <a:gd name="T12" fmla="*/ 10 w 16"/>
                  <a:gd name="T13" fmla="*/ 20 h 20"/>
                  <a:gd name="T14" fmla="*/ 10 w 16"/>
                  <a:gd name="T15" fmla="*/ 20 h 20"/>
                  <a:gd name="T16" fmla="*/ 10 w 16"/>
                  <a:gd name="T17" fmla="*/ 20 h 20"/>
                  <a:gd name="T18" fmla="*/ 10 w 16"/>
                  <a:gd name="T19" fmla="*/ 20 h 20"/>
                  <a:gd name="T20" fmla="*/ 10 w 16"/>
                  <a:gd name="T21" fmla="*/ 20 h 20"/>
                  <a:gd name="T22" fmla="*/ 10 w 16"/>
                  <a:gd name="T23" fmla="*/ 20 h 20"/>
                  <a:gd name="T24" fmla="*/ 14 w 16"/>
                  <a:gd name="T25" fmla="*/ 16 h 20"/>
                  <a:gd name="T26" fmla="*/ 14 w 16"/>
                  <a:gd name="T27" fmla="*/ 16 h 20"/>
                  <a:gd name="T28" fmla="*/ 12 w 16"/>
                  <a:gd name="T29" fmla="*/ 9 h 20"/>
                  <a:gd name="T30" fmla="*/ 16 w 16"/>
                  <a:gd name="T31" fmla="*/ 0 h 20"/>
                  <a:gd name="T32" fmla="*/ 16 w 16"/>
                  <a:gd name="T33" fmla="*/ 0 h 20"/>
                  <a:gd name="T34" fmla="*/ 15 w 16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20">
                    <a:moveTo>
                      <a:pt x="15" y="0"/>
                    </a:moveTo>
                    <a:cubicBezTo>
                      <a:pt x="10" y="0"/>
                      <a:pt x="8" y="5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1"/>
                      <a:pt x="3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4" y="13"/>
                      <a:pt x="5" y="15"/>
                      <a:pt x="6" y="17"/>
                    </a:cubicBezTo>
                    <a:cubicBezTo>
                      <a:pt x="7" y="19"/>
                      <a:pt x="8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20"/>
                      <a:pt x="13" y="18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9" y="14"/>
                      <a:pt x="10" y="11"/>
                      <a:pt x="12" y="9"/>
                    </a:cubicBezTo>
                    <a:cubicBezTo>
                      <a:pt x="13" y="6"/>
                      <a:pt x="15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solidFill>
                <a:srgbClr val="BB9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1" name="Freeform 8503"/>
              <p:cNvSpPr/>
              <p:nvPr/>
            </p:nvSpPr>
            <p:spPr bwMode="auto">
              <a:xfrm>
                <a:off x="8093076" y="2816225"/>
                <a:ext cx="30163" cy="68263"/>
              </a:xfrm>
              <a:custGeom>
                <a:avLst/>
                <a:gdLst>
                  <a:gd name="T0" fmla="*/ 4 w 11"/>
                  <a:gd name="T1" fmla="*/ 0 h 25"/>
                  <a:gd name="T2" fmla="*/ 5 w 11"/>
                  <a:gd name="T3" fmla="*/ 11 h 25"/>
                  <a:gd name="T4" fmla="*/ 0 w 11"/>
                  <a:gd name="T5" fmla="*/ 19 h 25"/>
                  <a:gd name="T6" fmla="*/ 0 w 11"/>
                  <a:gd name="T7" fmla="*/ 19 h 25"/>
                  <a:gd name="T8" fmla="*/ 0 w 11"/>
                  <a:gd name="T9" fmla="*/ 23 h 25"/>
                  <a:gd name="T10" fmla="*/ 0 w 11"/>
                  <a:gd name="T11" fmla="*/ 23 h 25"/>
                  <a:gd name="T12" fmla="*/ 5 w 11"/>
                  <a:gd name="T13" fmla="*/ 24 h 25"/>
                  <a:gd name="T14" fmla="*/ 5 w 11"/>
                  <a:gd name="T15" fmla="*/ 24 h 25"/>
                  <a:gd name="T16" fmla="*/ 5 w 11"/>
                  <a:gd name="T17" fmla="*/ 24 h 25"/>
                  <a:gd name="T18" fmla="*/ 7 w 11"/>
                  <a:gd name="T19" fmla="*/ 25 h 25"/>
                  <a:gd name="T20" fmla="*/ 11 w 11"/>
                  <a:gd name="T21" fmla="*/ 18 h 25"/>
                  <a:gd name="T22" fmla="*/ 8 w 11"/>
                  <a:gd name="T23" fmla="*/ 2 h 25"/>
                  <a:gd name="T24" fmla="*/ 8 w 11"/>
                  <a:gd name="T25" fmla="*/ 2 h 25"/>
                  <a:gd name="T26" fmla="*/ 4 w 11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25">
                    <a:moveTo>
                      <a:pt x="4" y="0"/>
                    </a:moveTo>
                    <a:cubicBezTo>
                      <a:pt x="5" y="3"/>
                      <a:pt x="5" y="7"/>
                      <a:pt x="5" y="11"/>
                    </a:cubicBezTo>
                    <a:cubicBezTo>
                      <a:pt x="5" y="15"/>
                      <a:pt x="5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3"/>
                      <a:pt x="4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7" y="25"/>
                      <a:pt x="7" y="25"/>
                    </a:cubicBezTo>
                    <a:cubicBezTo>
                      <a:pt x="11" y="25"/>
                      <a:pt x="10" y="21"/>
                      <a:pt x="11" y="18"/>
                    </a:cubicBezTo>
                    <a:cubicBezTo>
                      <a:pt x="10" y="13"/>
                      <a:pt x="9" y="8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5" y="1"/>
                      <a:pt x="4" y="0"/>
                    </a:cubicBezTo>
                  </a:path>
                </a:pathLst>
              </a:custGeom>
              <a:solidFill>
                <a:srgbClr val="7D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2" name="Freeform 8504"/>
              <p:cNvSpPr/>
              <p:nvPr/>
            </p:nvSpPr>
            <p:spPr bwMode="auto">
              <a:xfrm>
                <a:off x="8489951" y="1662113"/>
                <a:ext cx="66675" cy="19050"/>
              </a:xfrm>
              <a:custGeom>
                <a:avLst/>
                <a:gdLst>
                  <a:gd name="T0" fmla="*/ 14 w 24"/>
                  <a:gd name="T1" fmla="*/ 0 h 7"/>
                  <a:gd name="T2" fmla="*/ 14 w 24"/>
                  <a:gd name="T3" fmla="*/ 0 h 7"/>
                  <a:gd name="T4" fmla="*/ 10 w 24"/>
                  <a:gd name="T5" fmla="*/ 0 h 7"/>
                  <a:gd name="T6" fmla="*/ 6 w 24"/>
                  <a:gd name="T7" fmla="*/ 0 h 7"/>
                  <a:gd name="T8" fmla="*/ 3 w 24"/>
                  <a:gd name="T9" fmla="*/ 0 h 7"/>
                  <a:gd name="T10" fmla="*/ 0 w 24"/>
                  <a:gd name="T11" fmla="*/ 0 h 7"/>
                  <a:gd name="T12" fmla="*/ 0 w 24"/>
                  <a:gd name="T13" fmla="*/ 0 h 7"/>
                  <a:gd name="T14" fmla="*/ 0 w 24"/>
                  <a:gd name="T15" fmla="*/ 5 h 7"/>
                  <a:gd name="T16" fmla="*/ 0 w 24"/>
                  <a:gd name="T17" fmla="*/ 5 h 7"/>
                  <a:gd name="T18" fmla="*/ 0 w 24"/>
                  <a:gd name="T19" fmla="*/ 5 h 7"/>
                  <a:gd name="T20" fmla="*/ 14 w 24"/>
                  <a:gd name="T21" fmla="*/ 7 h 7"/>
                  <a:gd name="T22" fmla="*/ 24 w 24"/>
                  <a:gd name="T23" fmla="*/ 6 h 7"/>
                  <a:gd name="T24" fmla="*/ 24 w 24"/>
                  <a:gd name="T25" fmla="*/ 6 h 7"/>
                  <a:gd name="T26" fmla="*/ 24 w 24"/>
                  <a:gd name="T27" fmla="*/ 6 h 7"/>
                  <a:gd name="T28" fmla="*/ 16 w 24"/>
                  <a:gd name="T29" fmla="*/ 0 h 7"/>
                  <a:gd name="T30" fmla="*/ 16 w 24"/>
                  <a:gd name="T31" fmla="*/ 0 h 7"/>
                  <a:gd name="T32" fmla="*/ 14 w 24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7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6"/>
                      <a:pt x="9" y="7"/>
                      <a:pt x="14" y="7"/>
                    </a:cubicBezTo>
                    <a:cubicBezTo>
                      <a:pt x="17" y="7"/>
                      <a:pt x="20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2"/>
                      <a:pt x="18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</a:path>
                </a:pathLst>
              </a:custGeom>
              <a:solidFill>
                <a:srgbClr val="CCD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3" name="Freeform 8505"/>
              <p:cNvSpPr/>
              <p:nvPr/>
            </p:nvSpPr>
            <p:spPr bwMode="auto">
              <a:xfrm>
                <a:off x="8031164" y="709613"/>
                <a:ext cx="42863" cy="100013"/>
              </a:xfrm>
              <a:custGeom>
                <a:avLst/>
                <a:gdLst>
                  <a:gd name="T0" fmla="*/ 16 w 16"/>
                  <a:gd name="T1" fmla="*/ 0 h 37"/>
                  <a:gd name="T2" fmla="*/ 6 w 16"/>
                  <a:gd name="T3" fmla="*/ 15 h 37"/>
                  <a:gd name="T4" fmla="*/ 6 w 16"/>
                  <a:gd name="T5" fmla="*/ 15 h 37"/>
                  <a:gd name="T6" fmla="*/ 6 w 16"/>
                  <a:gd name="T7" fmla="*/ 15 h 37"/>
                  <a:gd name="T8" fmla="*/ 6 w 16"/>
                  <a:gd name="T9" fmla="*/ 15 h 37"/>
                  <a:gd name="T10" fmla="*/ 4 w 16"/>
                  <a:gd name="T11" fmla="*/ 22 h 37"/>
                  <a:gd name="T12" fmla="*/ 4 w 16"/>
                  <a:gd name="T13" fmla="*/ 22 h 37"/>
                  <a:gd name="T14" fmla="*/ 3 w 16"/>
                  <a:gd name="T15" fmla="*/ 24 h 37"/>
                  <a:gd name="T16" fmla="*/ 3 w 16"/>
                  <a:gd name="T17" fmla="*/ 24 h 37"/>
                  <a:gd name="T18" fmla="*/ 0 w 16"/>
                  <a:gd name="T19" fmla="*/ 35 h 37"/>
                  <a:gd name="T20" fmla="*/ 0 w 16"/>
                  <a:gd name="T21" fmla="*/ 35 h 37"/>
                  <a:gd name="T22" fmla="*/ 1 w 16"/>
                  <a:gd name="T23" fmla="*/ 37 h 37"/>
                  <a:gd name="T24" fmla="*/ 1 w 16"/>
                  <a:gd name="T25" fmla="*/ 37 h 37"/>
                  <a:gd name="T26" fmla="*/ 10 w 16"/>
                  <a:gd name="T27" fmla="*/ 20 h 37"/>
                  <a:gd name="T28" fmla="*/ 10 w 16"/>
                  <a:gd name="T29" fmla="*/ 20 h 37"/>
                  <a:gd name="T30" fmla="*/ 10 w 16"/>
                  <a:gd name="T31" fmla="*/ 20 h 37"/>
                  <a:gd name="T32" fmla="*/ 16 w 16"/>
                  <a:gd name="T33" fmla="*/ 0 h 37"/>
                  <a:gd name="T34" fmla="*/ 16 w 16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37">
                    <a:moveTo>
                      <a:pt x="16" y="0"/>
                    </a:moveTo>
                    <a:cubicBezTo>
                      <a:pt x="10" y="3"/>
                      <a:pt x="10" y="11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8"/>
                      <a:pt x="6" y="20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8"/>
                      <a:pt x="1" y="31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1" y="36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6" y="32"/>
                      <a:pt x="2" y="23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2" y="14"/>
                      <a:pt x="14" y="7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B4A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4" name="Freeform 8506"/>
              <p:cNvSpPr/>
              <p:nvPr/>
            </p:nvSpPr>
            <p:spPr bwMode="auto">
              <a:xfrm>
                <a:off x="6659564" y="815975"/>
                <a:ext cx="52388" cy="41275"/>
              </a:xfrm>
              <a:custGeom>
                <a:avLst/>
                <a:gdLst>
                  <a:gd name="T0" fmla="*/ 3 w 19"/>
                  <a:gd name="T1" fmla="*/ 0 h 15"/>
                  <a:gd name="T2" fmla="*/ 0 w 19"/>
                  <a:gd name="T3" fmla="*/ 3 h 15"/>
                  <a:gd name="T4" fmla="*/ 3 w 19"/>
                  <a:gd name="T5" fmla="*/ 5 h 15"/>
                  <a:gd name="T6" fmla="*/ 3 w 19"/>
                  <a:gd name="T7" fmla="*/ 5 h 15"/>
                  <a:gd name="T8" fmla="*/ 19 w 19"/>
                  <a:gd name="T9" fmla="*/ 15 h 15"/>
                  <a:gd name="T10" fmla="*/ 19 w 19"/>
                  <a:gd name="T11" fmla="*/ 15 h 15"/>
                  <a:gd name="T12" fmla="*/ 19 w 19"/>
                  <a:gd name="T13" fmla="*/ 15 h 15"/>
                  <a:gd name="T14" fmla="*/ 19 w 19"/>
                  <a:gd name="T15" fmla="*/ 15 h 15"/>
                  <a:gd name="T16" fmla="*/ 19 w 19"/>
                  <a:gd name="T17" fmla="*/ 7 h 15"/>
                  <a:gd name="T18" fmla="*/ 6 w 19"/>
                  <a:gd name="T19" fmla="*/ 0 h 15"/>
                  <a:gd name="T20" fmla="*/ 6 w 19"/>
                  <a:gd name="T21" fmla="*/ 0 h 15"/>
                  <a:gd name="T22" fmla="*/ 6 w 19"/>
                  <a:gd name="T23" fmla="*/ 0 h 15"/>
                  <a:gd name="T24" fmla="*/ 5 w 19"/>
                  <a:gd name="T25" fmla="*/ 0 h 15"/>
                  <a:gd name="T26" fmla="*/ 3 w 19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3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8" y="9"/>
                      <a:pt x="14" y="12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12"/>
                      <a:pt x="16" y="10"/>
                      <a:pt x="19" y="7"/>
                    </a:cubicBezTo>
                    <a:cubicBezTo>
                      <a:pt x="15" y="5"/>
                      <a:pt x="11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8F75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5" name="Freeform 8507"/>
              <p:cNvSpPr/>
              <p:nvPr/>
            </p:nvSpPr>
            <p:spPr bwMode="auto">
              <a:xfrm>
                <a:off x="6134101" y="2859088"/>
                <a:ext cx="44450" cy="90488"/>
              </a:xfrm>
              <a:custGeom>
                <a:avLst/>
                <a:gdLst>
                  <a:gd name="T0" fmla="*/ 16 w 16"/>
                  <a:gd name="T1" fmla="*/ 0 h 33"/>
                  <a:gd name="T2" fmla="*/ 16 w 16"/>
                  <a:gd name="T3" fmla="*/ 0 h 33"/>
                  <a:gd name="T4" fmla="*/ 0 w 16"/>
                  <a:gd name="T5" fmla="*/ 33 h 33"/>
                  <a:gd name="T6" fmla="*/ 0 w 16"/>
                  <a:gd name="T7" fmla="*/ 33 h 33"/>
                  <a:gd name="T8" fmla="*/ 12 w 16"/>
                  <a:gd name="T9" fmla="*/ 19 h 33"/>
                  <a:gd name="T10" fmla="*/ 12 w 16"/>
                  <a:gd name="T11" fmla="*/ 19 h 33"/>
                  <a:gd name="T12" fmla="*/ 16 w 1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33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8" y="10"/>
                      <a:pt x="5" y="22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" y="30"/>
                      <a:pt x="7" y="23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3"/>
                      <a:pt x="15" y="6"/>
                      <a:pt x="16" y="0"/>
                    </a:cubicBezTo>
                  </a:path>
                </a:pathLst>
              </a:custGeom>
              <a:solidFill>
                <a:srgbClr val="CBB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6" name="Freeform 8508"/>
              <p:cNvSpPr/>
              <p:nvPr/>
            </p:nvSpPr>
            <p:spPr bwMode="auto">
              <a:xfrm>
                <a:off x="6213476" y="2717800"/>
                <a:ext cx="47625" cy="58738"/>
              </a:xfrm>
              <a:custGeom>
                <a:avLst/>
                <a:gdLst>
                  <a:gd name="T0" fmla="*/ 17 w 17"/>
                  <a:gd name="T1" fmla="*/ 0 h 22"/>
                  <a:gd name="T2" fmla="*/ 8 w 17"/>
                  <a:gd name="T3" fmla="*/ 8 h 22"/>
                  <a:gd name="T4" fmla="*/ 6 w 17"/>
                  <a:gd name="T5" fmla="*/ 10 h 22"/>
                  <a:gd name="T6" fmla="*/ 3 w 17"/>
                  <a:gd name="T7" fmla="*/ 8 h 22"/>
                  <a:gd name="T8" fmla="*/ 3 w 17"/>
                  <a:gd name="T9" fmla="*/ 8 h 22"/>
                  <a:gd name="T10" fmla="*/ 0 w 17"/>
                  <a:gd name="T11" fmla="*/ 18 h 22"/>
                  <a:gd name="T12" fmla="*/ 3 w 17"/>
                  <a:gd name="T13" fmla="*/ 22 h 22"/>
                  <a:gd name="T14" fmla="*/ 3 w 17"/>
                  <a:gd name="T15" fmla="*/ 22 h 22"/>
                  <a:gd name="T16" fmla="*/ 3 w 17"/>
                  <a:gd name="T17" fmla="*/ 22 h 22"/>
                  <a:gd name="T18" fmla="*/ 3 w 17"/>
                  <a:gd name="T19" fmla="*/ 22 h 22"/>
                  <a:gd name="T20" fmla="*/ 3 w 17"/>
                  <a:gd name="T21" fmla="*/ 22 h 22"/>
                  <a:gd name="T22" fmla="*/ 3 w 17"/>
                  <a:gd name="T23" fmla="*/ 22 h 22"/>
                  <a:gd name="T24" fmla="*/ 12 w 17"/>
                  <a:gd name="T25" fmla="*/ 9 h 22"/>
                  <a:gd name="T26" fmla="*/ 12 w 17"/>
                  <a:gd name="T27" fmla="*/ 9 h 22"/>
                  <a:gd name="T28" fmla="*/ 17 w 17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2">
                    <a:moveTo>
                      <a:pt x="17" y="0"/>
                    </a:moveTo>
                    <a:cubicBezTo>
                      <a:pt x="14" y="3"/>
                      <a:pt x="10" y="4"/>
                      <a:pt x="8" y="8"/>
                    </a:cubicBezTo>
                    <a:cubicBezTo>
                      <a:pt x="8" y="9"/>
                      <a:pt x="7" y="10"/>
                      <a:pt x="6" y="10"/>
                    </a:cubicBezTo>
                    <a:cubicBezTo>
                      <a:pt x="5" y="10"/>
                      <a:pt x="4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11"/>
                      <a:pt x="0" y="14"/>
                      <a:pt x="0" y="18"/>
                    </a:cubicBezTo>
                    <a:cubicBezTo>
                      <a:pt x="2" y="18"/>
                      <a:pt x="1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16"/>
                      <a:pt x="12" y="15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6"/>
                      <a:pt x="17" y="5"/>
                      <a:pt x="17" y="0"/>
                    </a:cubicBezTo>
                  </a:path>
                </a:pathLst>
              </a:custGeom>
              <a:solidFill>
                <a:srgbClr val="C0AE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7" name="Freeform 8509"/>
              <p:cNvSpPr/>
              <p:nvPr/>
            </p:nvSpPr>
            <p:spPr bwMode="auto">
              <a:xfrm>
                <a:off x="6148389" y="3132138"/>
                <a:ext cx="49213" cy="68263"/>
              </a:xfrm>
              <a:custGeom>
                <a:avLst/>
                <a:gdLst>
                  <a:gd name="T0" fmla="*/ 18 w 18"/>
                  <a:gd name="T1" fmla="*/ 0 h 25"/>
                  <a:gd name="T2" fmla="*/ 14 w 18"/>
                  <a:gd name="T3" fmla="*/ 2 h 25"/>
                  <a:gd name="T4" fmla="*/ 14 w 18"/>
                  <a:gd name="T5" fmla="*/ 2 h 25"/>
                  <a:gd name="T6" fmla="*/ 6 w 18"/>
                  <a:gd name="T7" fmla="*/ 9 h 25"/>
                  <a:gd name="T8" fmla="*/ 3 w 18"/>
                  <a:gd name="T9" fmla="*/ 10 h 25"/>
                  <a:gd name="T10" fmla="*/ 1 w 18"/>
                  <a:gd name="T11" fmla="*/ 9 h 25"/>
                  <a:gd name="T12" fmla="*/ 1 w 18"/>
                  <a:gd name="T13" fmla="*/ 9 h 25"/>
                  <a:gd name="T14" fmla="*/ 2 w 18"/>
                  <a:gd name="T15" fmla="*/ 25 h 25"/>
                  <a:gd name="T16" fmla="*/ 18 w 18"/>
                  <a:gd name="T17" fmla="*/ 1 h 25"/>
                  <a:gd name="T18" fmla="*/ 18 w 18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5">
                    <a:moveTo>
                      <a:pt x="18" y="0"/>
                    </a:moveTo>
                    <a:cubicBezTo>
                      <a:pt x="17" y="1"/>
                      <a:pt x="15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1" y="3"/>
                      <a:pt x="8" y="6"/>
                      <a:pt x="6" y="9"/>
                    </a:cubicBezTo>
                    <a:cubicBezTo>
                      <a:pt x="5" y="9"/>
                      <a:pt x="4" y="10"/>
                      <a:pt x="3" y="10"/>
                    </a:cubicBezTo>
                    <a:cubicBezTo>
                      <a:pt x="3" y="10"/>
                      <a:pt x="2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4"/>
                      <a:pt x="0" y="19"/>
                      <a:pt x="2" y="25"/>
                    </a:cubicBezTo>
                    <a:cubicBezTo>
                      <a:pt x="5" y="15"/>
                      <a:pt x="12" y="8"/>
                      <a:pt x="18" y="1"/>
                    </a:cubicBezTo>
                    <a:cubicBezTo>
                      <a:pt x="18" y="1"/>
                      <a:pt x="18" y="1"/>
                      <a:pt x="18" y="0"/>
                    </a:cubicBezTo>
                  </a:path>
                </a:pathLst>
              </a:custGeom>
              <a:solidFill>
                <a:srgbClr val="A37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8" name="Freeform 8510"/>
              <p:cNvSpPr/>
              <p:nvPr/>
            </p:nvSpPr>
            <p:spPr bwMode="auto">
              <a:xfrm>
                <a:off x="6629401" y="809625"/>
                <a:ext cx="41275" cy="66675"/>
              </a:xfrm>
              <a:custGeom>
                <a:avLst/>
                <a:gdLst>
                  <a:gd name="T0" fmla="*/ 1 w 15"/>
                  <a:gd name="T1" fmla="*/ 0 h 24"/>
                  <a:gd name="T2" fmla="*/ 3 w 15"/>
                  <a:gd name="T3" fmla="*/ 9 h 24"/>
                  <a:gd name="T4" fmla="*/ 1 w 15"/>
                  <a:gd name="T5" fmla="*/ 18 h 24"/>
                  <a:gd name="T6" fmla="*/ 1 w 15"/>
                  <a:gd name="T7" fmla="*/ 18 h 24"/>
                  <a:gd name="T8" fmla="*/ 2 w 15"/>
                  <a:gd name="T9" fmla="*/ 19 h 24"/>
                  <a:gd name="T10" fmla="*/ 4 w 15"/>
                  <a:gd name="T11" fmla="*/ 19 h 24"/>
                  <a:gd name="T12" fmla="*/ 4 w 15"/>
                  <a:gd name="T13" fmla="*/ 19 h 24"/>
                  <a:gd name="T14" fmla="*/ 4 w 15"/>
                  <a:gd name="T15" fmla="*/ 19 h 24"/>
                  <a:gd name="T16" fmla="*/ 5 w 15"/>
                  <a:gd name="T17" fmla="*/ 22 h 24"/>
                  <a:gd name="T18" fmla="*/ 5 w 15"/>
                  <a:gd name="T19" fmla="*/ 22 h 24"/>
                  <a:gd name="T20" fmla="*/ 7 w 15"/>
                  <a:gd name="T21" fmla="*/ 24 h 24"/>
                  <a:gd name="T22" fmla="*/ 8 w 15"/>
                  <a:gd name="T23" fmla="*/ 24 h 24"/>
                  <a:gd name="T24" fmla="*/ 8 w 15"/>
                  <a:gd name="T25" fmla="*/ 24 h 24"/>
                  <a:gd name="T26" fmla="*/ 8 w 15"/>
                  <a:gd name="T27" fmla="*/ 24 h 24"/>
                  <a:gd name="T28" fmla="*/ 13 w 15"/>
                  <a:gd name="T29" fmla="*/ 23 h 24"/>
                  <a:gd name="T30" fmla="*/ 15 w 15"/>
                  <a:gd name="T31" fmla="*/ 23 h 24"/>
                  <a:gd name="T32" fmla="*/ 15 w 15"/>
                  <a:gd name="T33" fmla="*/ 23 h 24"/>
                  <a:gd name="T34" fmla="*/ 15 w 15"/>
                  <a:gd name="T35" fmla="*/ 23 h 24"/>
                  <a:gd name="T36" fmla="*/ 3 w 15"/>
                  <a:gd name="T37" fmla="*/ 1 h 24"/>
                  <a:gd name="T38" fmla="*/ 3 w 15"/>
                  <a:gd name="T39" fmla="*/ 1 h 24"/>
                  <a:gd name="T40" fmla="*/ 2 w 15"/>
                  <a:gd name="T41" fmla="*/ 0 h 24"/>
                  <a:gd name="T42" fmla="*/ 1 w 15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24">
                    <a:moveTo>
                      <a:pt x="1" y="0"/>
                    </a:moveTo>
                    <a:cubicBezTo>
                      <a:pt x="0" y="3"/>
                      <a:pt x="3" y="6"/>
                      <a:pt x="3" y="9"/>
                    </a:cubicBezTo>
                    <a:cubicBezTo>
                      <a:pt x="3" y="12"/>
                      <a:pt x="5" y="16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3" y="19"/>
                      <a:pt x="3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6" y="19"/>
                      <a:pt x="6" y="20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4"/>
                      <a:pt x="7" y="24"/>
                    </a:cubicBezTo>
                    <a:cubicBezTo>
                      <a:pt x="7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0" y="23"/>
                      <a:pt x="11" y="23"/>
                      <a:pt x="13" y="23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1" y="15"/>
                      <a:pt x="5" y="9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B4A0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9" name="Freeform 8511"/>
              <p:cNvSpPr/>
              <p:nvPr/>
            </p:nvSpPr>
            <p:spPr bwMode="auto">
              <a:xfrm>
                <a:off x="6091239" y="823913"/>
                <a:ext cx="46038" cy="49213"/>
              </a:xfrm>
              <a:custGeom>
                <a:avLst/>
                <a:gdLst>
                  <a:gd name="T0" fmla="*/ 0 w 17"/>
                  <a:gd name="T1" fmla="*/ 0 h 18"/>
                  <a:gd name="T2" fmla="*/ 0 w 17"/>
                  <a:gd name="T3" fmla="*/ 6 h 18"/>
                  <a:gd name="T4" fmla="*/ 5 w 17"/>
                  <a:gd name="T5" fmla="*/ 13 h 18"/>
                  <a:gd name="T6" fmla="*/ 5 w 17"/>
                  <a:gd name="T7" fmla="*/ 13 h 18"/>
                  <a:gd name="T8" fmla="*/ 13 w 17"/>
                  <a:gd name="T9" fmla="*/ 18 h 18"/>
                  <a:gd name="T10" fmla="*/ 17 w 17"/>
                  <a:gd name="T11" fmla="*/ 17 h 18"/>
                  <a:gd name="T12" fmla="*/ 17 w 17"/>
                  <a:gd name="T13" fmla="*/ 17 h 18"/>
                  <a:gd name="T14" fmla="*/ 10 w 17"/>
                  <a:gd name="T15" fmla="*/ 8 h 18"/>
                  <a:gd name="T16" fmla="*/ 10 w 17"/>
                  <a:gd name="T17" fmla="*/ 8 h 18"/>
                  <a:gd name="T18" fmla="*/ 0 w 17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8">
                    <a:moveTo>
                      <a:pt x="0" y="0"/>
                    </a:moveTo>
                    <a:cubicBezTo>
                      <a:pt x="0" y="2"/>
                      <a:pt x="1" y="4"/>
                      <a:pt x="0" y="6"/>
                    </a:cubicBezTo>
                    <a:cubicBezTo>
                      <a:pt x="2" y="8"/>
                      <a:pt x="3" y="11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5"/>
                      <a:pt x="10" y="18"/>
                      <a:pt x="13" y="18"/>
                    </a:cubicBezTo>
                    <a:cubicBezTo>
                      <a:pt x="14" y="18"/>
                      <a:pt x="15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5" y="14"/>
                      <a:pt x="12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6" y="5"/>
                      <a:pt x="3" y="3"/>
                      <a:pt x="0" y="0"/>
                    </a:cubicBezTo>
                  </a:path>
                </a:pathLst>
              </a:custGeom>
              <a:solidFill>
                <a:srgbClr val="BAA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0" name="Freeform 8512"/>
              <p:cNvSpPr/>
              <p:nvPr/>
            </p:nvSpPr>
            <p:spPr bwMode="auto">
              <a:xfrm>
                <a:off x="6908801" y="2809875"/>
                <a:ext cx="49213" cy="57150"/>
              </a:xfrm>
              <a:custGeom>
                <a:avLst/>
                <a:gdLst>
                  <a:gd name="T0" fmla="*/ 7 w 18"/>
                  <a:gd name="T1" fmla="*/ 0 h 21"/>
                  <a:gd name="T2" fmla="*/ 0 w 18"/>
                  <a:gd name="T3" fmla="*/ 3 h 21"/>
                  <a:gd name="T4" fmla="*/ 0 w 18"/>
                  <a:gd name="T5" fmla="*/ 5 h 21"/>
                  <a:gd name="T6" fmla="*/ 0 w 18"/>
                  <a:gd name="T7" fmla="*/ 5 h 21"/>
                  <a:gd name="T8" fmla="*/ 0 w 18"/>
                  <a:gd name="T9" fmla="*/ 5 h 21"/>
                  <a:gd name="T10" fmla="*/ 6 w 18"/>
                  <a:gd name="T11" fmla="*/ 3 h 21"/>
                  <a:gd name="T12" fmla="*/ 8 w 18"/>
                  <a:gd name="T13" fmla="*/ 11 h 21"/>
                  <a:gd name="T14" fmla="*/ 10 w 18"/>
                  <a:gd name="T15" fmla="*/ 21 h 21"/>
                  <a:gd name="T16" fmla="*/ 12 w 18"/>
                  <a:gd name="T17" fmla="*/ 21 h 21"/>
                  <a:gd name="T18" fmla="*/ 17 w 18"/>
                  <a:gd name="T19" fmla="*/ 17 h 21"/>
                  <a:gd name="T20" fmla="*/ 18 w 18"/>
                  <a:gd name="T21" fmla="*/ 16 h 21"/>
                  <a:gd name="T22" fmla="*/ 16 w 18"/>
                  <a:gd name="T23" fmla="*/ 16 h 21"/>
                  <a:gd name="T24" fmla="*/ 15 w 18"/>
                  <a:gd name="T25" fmla="*/ 11 h 21"/>
                  <a:gd name="T26" fmla="*/ 15 w 18"/>
                  <a:gd name="T27" fmla="*/ 11 h 21"/>
                  <a:gd name="T28" fmla="*/ 9 w 18"/>
                  <a:gd name="T29" fmla="*/ 3 h 21"/>
                  <a:gd name="T30" fmla="*/ 9 w 18"/>
                  <a:gd name="T31" fmla="*/ 3 h 21"/>
                  <a:gd name="T32" fmla="*/ 9 w 18"/>
                  <a:gd name="T33" fmla="*/ 3 h 21"/>
                  <a:gd name="T34" fmla="*/ 7 w 18"/>
                  <a:gd name="T3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21">
                    <a:moveTo>
                      <a:pt x="7" y="0"/>
                    </a:moveTo>
                    <a:cubicBezTo>
                      <a:pt x="5" y="1"/>
                      <a:pt x="2" y="2"/>
                      <a:pt x="0" y="3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5" y="3"/>
                      <a:pt x="6" y="3"/>
                    </a:cubicBezTo>
                    <a:cubicBezTo>
                      <a:pt x="8" y="3"/>
                      <a:pt x="8" y="5"/>
                      <a:pt x="8" y="11"/>
                    </a:cubicBezTo>
                    <a:cubicBezTo>
                      <a:pt x="7" y="15"/>
                      <a:pt x="6" y="19"/>
                      <a:pt x="10" y="21"/>
                    </a:cubicBezTo>
                    <a:cubicBezTo>
                      <a:pt x="11" y="21"/>
                      <a:pt x="11" y="21"/>
                      <a:pt x="12" y="21"/>
                    </a:cubicBezTo>
                    <a:cubicBezTo>
                      <a:pt x="14" y="21"/>
                      <a:pt x="15" y="19"/>
                      <a:pt x="17" y="17"/>
                    </a:cubicBezTo>
                    <a:cubicBezTo>
                      <a:pt x="17" y="16"/>
                      <a:pt x="17" y="16"/>
                      <a:pt x="18" y="16"/>
                    </a:cubicBezTo>
                    <a:cubicBezTo>
                      <a:pt x="17" y="16"/>
                      <a:pt x="17" y="16"/>
                      <a:pt x="16" y="16"/>
                    </a:cubicBezTo>
                    <a:cubicBezTo>
                      <a:pt x="13" y="16"/>
                      <a:pt x="14" y="13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3" y="8"/>
                      <a:pt x="9" y="7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</a:path>
                </a:pathLst>
              </a:custGeom>
              <a:solidFill>
                <a:srgbClr val="BFA2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1" name="Freeform 8513"/>
              <p:cNvSpPr/>
              <p:nvPr/>
            </p:nvSpPr>
            <p:spPr bwMode="auto">
              <a:xfrm>
                <a:off x="7415214" y="350838"/>
                <a:ext cx="26988" cy="63500"/>
              </a:xfrm>
              <a:custGeom>
                <a:avLst/>
                <a:gdLst>
                  <a:gd name="T0" fmla="*/ 6 w 10"/>
                  <a:gd name="T1" fmla="*/ 0 h 23"/>
                  <a:gd name="T2" fmla="*/ 4 w 10"/>
                  <a:gd name="T3" fmla="*/ 3 h 23"/>
                  <a:gd name="T4" fmla="*/ 4 w 10"/>
                  <a:gd name="T5" fmla="*/ 3 h 23"/>
                  <a:gd name="T6" fmla="*/ 4 w 10"/>
                  <a:gd name="T7" fmla="*/ 3 h 23"/>
                  <a:gd name="T8" fmla="*/ 4 w 10"/>
                  <a:gd name="T9" fmla="*/ 23 h 23"/>
                  <a:gd name="T10" fmla="*/ 4 w 10"/>
                  <a:gd name="T11" fmla="*/ 23 h 23"/>
                  <a:gd name="T12" fmla="*/ 8 w 10"/>
                  <a:gd name="T13" fmla="*/ 21 h 23"/>
                  <a:gd name="T14" fmla="*/ 8 w 10"/>
                  <a:gd name="T15" fmla="*/ 21 h 23"/>
                  <a:gd name="T16" fmla="*/ 9 w 10"/>
                  <a:gd name="T17" fmla="*/ 14 h 23"/>
                  <a:gd name="T18" fmla="*/ 9 w 10"/>
                  <a:gd name="T19" fmla="*/ 14 h 23"/>
                  <a:gd name="T20" fmla="*/ 8 w 10"/>
                  <a:gd name="T21" fmla="*/ 3 h 23"/>
                  <a:gd name="T22" fmla="*/ 8 w 10"/>
                  <a:gd name="T23" fmla="*/ 3 h 23"/>
                  <a:gd name="T24" fmla="*/ 8 w 10"/>
                  <a:gd name="T25" fmla="*/ 3 h 23"/>
                  <a:gd name="T26" fmla="*/ 6 w 10"/>
                  <a:gd name="T27" fmla="*/ 0 h 23"/>
                  <a:gd name="T28" fmla="*/ 6 w 10"/>
                  <a:gd name="T2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23">
                    <a:moveTo>
                      <a:pt x="6" y="0"/>
                    </a:moveTo>
                    <a:cubicBezTo>
                      <a:pt x="5" y="0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0"/>
                      <a:pt x="0" y="16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2"/>
                      <a:pt x="7" y="22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9"/>
                      <a:pt x="7" y="16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0"/>
                      <a:pt x="9" y="7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16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2" name="Freeform 8514"/>
              <p:cNvSpPr/>
              <p:nvPr/>
            </p:nvSpPr>
            <p:spPr bwMode="auto">
              <a:xfrm>
                <a:off x="7675564" y="796925"/>
                <a:ext cx="46038" cy="46038"/>
              </a:xfrm>
              <a:custGeom>
                <a:avLst/>
                <a:gdLst>
                  <a:gd name="T0" fmla="*/ 15 w 17"/>
                  <a:gd name="T1" fmla="*/ 0 h 17"/>
                  <a:gd name="T2" fmla="*/ 14 w 17"/>
                  <a:gd name="T3" fmla="*/ 0 h 17"/>
                  <a:gd name="T4" fmla="*/ 6 w 17"/>
                  <a:gd name="T5" fmla="*/ 2 h 17"/>
                  <a:gd name="T6" fmla="*/ 5 w 17"/>
                  <a:gd name="T7" fmla="*/ 2 h 17"/>
                  <a:gd name="T8" fmla="*/ 5 w 17"/>
                  <a:gd name="T9" fmla="*/ 2 h 17"/>
                  <a:gd name="T10" fmla="*/ 0 w 17"/>
                  <a:gd name="T11" fmla="*/ 11 h 17"/>
                  <a:gd name="T12" fmla="*/ 1 w 17"/>
                  <a:gd name="T13" fmla="*/ 14 h 17"/>
                  <a:gd name="T14" fmla="*/ 1 w 17"/>
                  <a:gd name="T15" fmla="*/ 14 h 17"/>
                  <a:gd name="T16" fmla="*/ 1 w 17"/>
                  <a:gd name="T17" fmla="*/ 14 h 17"/>
                  <a:gd name="T18" fmla="*/ 7 w 17"/>
                  <a:gd name="T19" fmla="*/ 12 h 17"/>
                  <a:gd name="T20" fmla="*/ 11 w 17"/>
                  <a:gd name="T21" fmla="*/ 16 h 17"/>
                  <a:gd name="T22" fmla="*/ 11 w 17"/>
                  <a:gd name="T23" fmla="*/ 16 h 17"/>
                  <a:gd name="T24" fmla="*/ 11 w 17"/>
                  <a:gd name="T25" fmla="*/ 16 h 17"/>
                  <a:gd name="T26" fmla="*/ 11 w 17"/>
                  <a:gd name="T27" fmla="*/ 17 h 17"/>
                  <a:gd name="T28" fmla="*/ 11 w 17"/>
                  <a:gd name="T29" fmla="*/ 17 h 17"/>
                  <a:gd name="T30" fmla="*/ 11 w 17"/>
                  <a:gd name="T31" fmla="*/ 13 h 17"/>
                  <a:gd name="T32" fmla="*/ 16 w 17"/>
                  <a:gd name="T33" fmla="*/ 3 h 17"/>
                  <a:gd name="T34" fmla="*/ 16 w 17"/>
                  <a:gd name="T35" fmla="*/ 3 h 17"/>
                  <a:gd name="T36" fmla="*/ 16 w 17"/>
                  <a:gd name="T37" fmla="*/ 3 h 17"/>
                  <a:gd name="T38" fmla="*/ 15 w 17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7">
                    <a:moveTo>
                      <a:pt x="15" y="0"/>
                    </a:moveTo>
                    <a:cubicBezTo>
                      <a:pt x="15" y="0"/>
                      <a:pt x="14" y="0"/>
                      <a:pt x="14" y="0"/>
                    </a:cubicBezTo>
                    <a:cubicBezTo>
                      <a:pt x="11" y="0"/>
                      <a:pt x="9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" y="4"/>
                      <a:pt x="4" y="9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4"/>
                      <a:pt x="5" y="12"/>
                      <a:pt x="7" y="12"/>
                    </a:cubicBezTo>
                    <a:cubicBezTo>
                      <a:pt x="9" y="12"/>
                      <a:pt x="10" y="13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6"/>
                      <a:pt x="12" y="14"/>
                      <a:pt x="11" y="13"/>
                    </a:cubicBezTo>
                    <a:cubicBezTo>
                      <a:pt x="8" y="7"/>
                      <a:pt x="10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7" y="1"/>
                      <a:pt x="17" y="0"/>
                      <a:pt x="15" y="0"/>
                    </a:cubicBezTo>
                  </a:path>
                </a:pathLst>
              </a:custGeom>
              <a:solidFill>
                <a:srgbClr val="D1C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3" name="Freeform 8515"/>
              <p:cNvSpPr/>
              <p:nvPr/>
            </p:nvSpPr>
            <p:spPr bwMode="auto">
              <a:xfrm>
                <a:off x="7721601" y="941388"/>
                <a:ext cx="44450" cy="46038"/>
              </a:xfrm>
              <a:custGeom>
                <a:avLst/>
                <a:gdLst>
                  <a:gd name="T0" fmla="*/ 12 w 16"/>
                  <a:gd name="T1" fmla="*/ 0 h 17"/>
                  <a:gd name="T2" fmla="*/ 10 w 16"/>
                  <a:gd name="T3" fmla="*/ 1 h 17"/>
                  <a:gd name="T4" fmla="*/ 7 w 16"/>
                  <a:gd name="T5" fmla="*/ 1 h 17"/>
                  <a:gd name="T6" fmla="*/ 6 w 16"/>
                  <a:gd name="T7" fmla="*/ 0 h 17"/>
                  <a:gd name="T8" fmla="*/ 6 w 16"/>
                  <a:gd name="T9" fmla="*/ 0 h 17"/>
                  <a:gd name="T10" fmla="*/ 0 w 16"/>
                  <a:gd name="T11" fmla="*/ 6 h 17"/>
                  <a:gd name="T12" fmla="*/ 0 w 16"/>
                  <a:gd name="T13" fmla="*/ 6 h 17"/>
                  <a:gd name="T14" fmla="*/ 4 w 16"/>
                  <a:gd name="T15" fmla="*/ 5 h 17"/>
                  <a:gd name="T16" fmla="*/ 5 w 16"/>
                  <a:gd name="T17" fmla="*/ 6 h 17"/>
                  <a:gd name="T18" fmla="*/ 5 w 16"/>
                  <a:gd name="T19" fmla="*/ 11 h 17"/>
                  <a:gd name="T20" fmla="*/ 4 w 16"/>
                  <a:gd name="T21" fmla="*/ 17 h 17"/>
                  <a:gd name="T22" fmla="*/ 4 w 16"/>
                  <a:gd name="T23" fmla="*/ 17 h 17"/>
                  <a:gd name="T24" fmla="*/ 4 w 16"/>
                  <a:gd name="T25" fmla="*/ 17 h 17"/>
                  <a:gd name="T26" fmla="*/ 12 w 16"/>
                  <a:gd name="T27" fmla="*/ 14 h 17"/>
                  <a:gd name="T28" fmla="*/ 16 w 16"/>
                  <a:gd name="T29" fmla="*/ 3 h 17"/>
                  <a:gd name="T30" fmla="*/ 16 w 16"/>
                  <a:gd name="T31" fmla="*/ 3 h 17"/>
                  <a:gd name="T32" fmla="*/ 12 w 16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17">
                    <a:moveTo>
                      <a:pt x="12" y="0"/>
                    </a:moveTo>
                    <a:cubicBezTo>
                      <a:pt x="11" y="0"/>
                      <a:pt x="11" y="0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2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6"/>
                    </a:cubicBezTo>
                    <a:cubicBezTo>
                      <a:pt x="7" y="7"/>
                      <a:pt x="5" y="9"/>
                      <a:pt x="5" y="11"/>
                    </a:cubicBezTo>
                    <a:cubicBezTo>
                      <a:pt x="4" y="13"/>
                      <a:pt x="3" y="15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4"/>
                      <a:pt x="10" y="16"/>
                      <a:pt x="12" y="14"/>
                    </a:cubicBezTo>
                    <a:cubicBezTo>
                      <a:pt x="5" y="8"/>
                      <a:pt x="10" y="5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1"/>
                      <a:pt x="14" y="0"/>
                      <a:pt x="12" y="0"/>
                    </a:cubicBezTo>
                  </a:path>
                </a:pathLst>
              </a:custGeom>
              <a:solidFill>
                <a:srgbClr val="D0B2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4" name="Freeform 8516"/>
              <p:cNvSpPr/>
              <p:nvPr/>
            </p:nvSpPr>
            <p:spPr bwMode="auto">
              <a:xfrm>
                <a:off x="7327901" y="525463"/>
                <a:ext cx="31750" cy="63500"/>
              </a:xfrm>
              <a:custGeom>
                <a:avLst/>
                <a:gdLst>
                  <a:gd name="T0" fmla="*/ 5 w 12"/>
                  <a:gd name="T1" fmla="*/ 0 h 23"/>
                  <a:gd name="T2" fmla="*/ 5 w 12"/>
                  <a:gd name="T3" fmla="*/ 1 h 23"/>
                  <a:gd name="T4" fmla="*/ 5 w 12"/>
                  <a:gd name="T5" fmla="*/ 1 h 23"/>
                  <a:gd name="T6" fmla="*/ 0 w 12"/>
                  <a:gd name="T7" fmla="*/ 6 h 23"/>
                  <a:gd name="T8" fmla="*/ 1 w 12"/>
                  <a:gd name="T9" fmla="*/ 6 h 23"/>
                  <a:gd name="T10" fmla="*/ 4 w 12"/>
                  <a:gd name="T11" fmla="*/ 12 h 23"/>
                  <a:gd name="T12" fmla="*/ 8 w 12"/>
                  <a:gd name="T13" fmla="*/ 23 h 23"/>
                  <a:gd name="T14" fmla="*/ 10 w 12"/>
                  <a:gd name="T15" fmla="*/ 18 h 23"/>
                  <a:gd name="T16" fmla="*/ 10 w 12"/>
                  <a:gd name="T17" fmla="*/ 18 h 23"/>
                  <a:gd name="T18" fmla="*/ 10 w 12"/>
                  <a:gd name="T19" fmla="*/ 18 h 23"/>
                  <a:gd name="T20" fmla="*/ 12 w 12"/>
                  <a:gd name="T21" fmla="*/ 13 h 23"/>
                  <a:gd name="T22" fmla="*/ 5 w 12"/>
                  <a:gd name="T23" fmla="*/ 0 h 23"/>
                  <a:gd name="T24" fmla="*/ 5 w 12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3"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5" y="6"/>
                      <a:pt x="4" y="10"/>
                      <a:pt x="4" y="12"/>
                    </a:cubicBezTo>
                    <a:cubicBezTo>
                      <a:pt x="4" y="16"/>
                      <a:pt x="5" y="20"/>
                      <a:pt x="8" y="23"/>
                    </a:cubicBezTo>
                    <a:cubicBezTo>
                      <a:pt x="11" y="22"/>
                      <a:pt x="9" y="19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6"/>
                      <a:pt x="11" y="15"/>
                      <a:pt x="12" y="13"/>
                    </a:cubicBezTo>
                    <a:cubicBezTo>
                      <a:pt x="9" y="10"/>
                      <a:pt x="7" y="5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9B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5" name="Freeform 8517"/>
              <p:cNvSpPr/>
              <p:nvPr/>
            </p:nvSpPr>
            <p:spPr bwMode="auto">
              <a:xfrm>
                <a:off x="7358064" y="422275"/>
                <a:ext cx="31750" cy="63500"/>
              </a:xfrm>
              <a:custGeom>
                <a:avLst/>
                <a:gdLst>
                  <a:gd name="T0" fmla="*/ 12 w 12"/>
                  <a:gd name="T1" fmla="*/ 0 h 23"/>
                  <a:gd name="T2" fmla="*/ 0 w 12"/>
                  <a:gd name="T3" fmla="*/ 23 h 23"/>
                  <a:gd name="T4" fmla="*/ 5 w 12"/>
                  <a:gd name="T5" fmla="*/ 23 h 23"/>
                  <a:gd name="T6" fmla="*/ 12 w 12"/>
                  <a:gd name="T7" fmla="*/ 0 h 23"/>
                  <a:gd name="T8" fmla="*/ 12 w 12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12" y="0"/>
                    </a:moveTo>
                    <a:cubicBezTo>
                      <a:pt x="5" y="7"/>
                      <a:pt x="0" y="14"/>
                      <a:pt x="0" y="23"/>
                    </a:cubicBezTo>
                    <a:cubicBezTo>
                      <a:pt x="2" y="23"/>
                      <a:pt x="3" y="23"/>
                      <a:pt x="5" y="23"/>
                    </a:cubicBezTo>
                    <a:cubicBezTo>
                      <a:pt x="7" y="16"/>
                      <a:pt x="11" y="9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BD8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6" name="Freeform 8518"/>
              <p:cNvSpPr/>
              <p:nvPr/>
            </p:nvSpPr>
            <p:spPr bwMode="auto">
              <a:xfrm>
                <a:off x="8077201" y="1214438"/>
                <a:ext cx="44450" cy="52388"/>
              </a:xfrm>
              <a:custGeom>
                <a:avLst/>
                <a:gdLst>
                  <a:gd name="T0" fmla="*/ 10 w 16"/>
                  <a:gd name="T1" fmla="*/ 0 h 19"/>
                  <a:gd name="T2" fmla="*/ 10 w 16"/>
                  <a:gd name="T3" fmla="*/ 0 h 19"/>
                  <a:gd name="T4" fmla="*/ 4 w 16"/>
                  <a:gd name="T5" fmla="*/ 7 h 19"/>
                  <a:gd name="T6" fmla="*/ 4 w 16"/>
                  <a:gd name="T7" fmla="*/ 7 h 19"/>
                  <a:gd name="T8" fmla="*/ 0 w 16"/>
                  <a:gd name="T9" fmla="*/ 14 h 19"/>
                  <a:gd name="T10" fmla="*/ 0 w 16"/>
                  <a:gd name="T11" fmla="*/ 14 h 19"/>
                  <a:gd name="T12" fmla="*/ 0 w 16"/>
                  <a:gd name="T13" fmla="*/ 14 h 19"/>
                  <a:gd name="T14" fmla="*/ 2 w 16"/>
                  <a:gd name="T15" fmla="*/ 19 h 19"/>
                  <a:gd name="T16" fmla="*/ 2 w 16"/>
                  <a:gd name="T17" fmla="*/ 19 h 19"/>
                  <a:gd name="T18" fmla="*/ 13 w 16"/>
                  <a:gd name="T19" fmla="*/ 6 h 19"/>
                  <a:gd name="T20" fmla="*/ 10 w 16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2" y="6"/>
                      <a:pt x="7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9"/>
                      <a:pt x="0" y="12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5" y="15"/>
                      <a:pt x="9" y="11"/>
                      <a:pt x="13" y="6"/>
                    </a:cubicBezTo>
                    <a:cubicBezTo>
                      <a:pt x="15" y="3"/>
                      <a:pt x="16" y="0"/>
                      <a:pt x="10" y="0"/>
                    </a:cubicBezTo>
                  </a:path>
                </a:pathLst>
              </a:custGeom>
              <a:solidFill>
                <a:srgbClr val="BBB3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7" name="Freeform 8519"/>
              <p:cNvSpPr/>
              <p:nvPr/>
            </p:nvSpPr>
            <p:spPr bwMode="auto">
              <a:xfrm>
                <a:off x="7883526" y="3036888"/>
                <a:ext cx="84138" cy="30163"/>
              </a:xfrm>
              <a:custGeom>
                <a:avLst/>
                <a:gdLst>
                  <a:gd name="T0" fmla="*/ 1 w 31"/>
                  <a:gd name="T1" fmla="*/ 0 h 11"/>
                  <a:gd name="T2" fmla="*/ 4 w 31"/>
                  <a:gd name="T3" fmla="*/ 7 h 11"/>
                  <a:gd name="T4" fmla="*/ 4 w 31"/>
                  <a:gd name="T5" fmla="*/ 7 h 11"/>
                  <a:gd name="T6" fmla="*/ 13 w 31"/>
                  <a:gd name="T7" fmla="*/ 11 h 11"/>
                  <a:gd name="T8" fmla="*/ 13 w 31"/>
                  <a:gd name="T9" fmla="*/ 11 h 11"/>
                  <a:gd name="T10" fmla="*/ 18 w 31"/>
                  <a:gd name="T11" fmla="*/ 10 h 11"/>
                  <a:gd name="T12" fmla="*/ 23 w 31"/>
                  <a:gd name="T13" fmla="*/ 11 h 11"/>
                  <a:gd name="T14" fmla="*/ 28 w 31"/>
                  <a:gd name="T15" fmla="*/ 11 h 11"/>
                  <a:gd name="T16" fmla="*/ 31 w 31"/>
                  <a:gd name="T17" fmla="*/ 11 h 11"/>
                  <a:gd name="T18" fmla="*/ 31 w 31"/>
                  <a:gd name="T19" fmla="*/ 11 h 11"/>
                  <a:gd name="T20" fmla="*/ 31 w 31"/>
                  <a:gd name="T21" fmla="*/ 11 h 11"/>
                  <a:gd name="T22" fmla="*/ 28 w 31"/>
                  <a:gd name="T23" fmla="*/ 9 h 11"/>
                  <a:gd name="T24" fmla="*/ 28 w 31"/>
                  <a:gd name="T25" fmla="*/ 9 h 11"/>
                  <a:gd name="T26" fmla="*/ 1 w 31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11">
                    <a:moveTo>
                      <a:pt x="1" y="0"/>
                    </a:moveTo>
                    <a:cubicBezTo>
                      <a:pt x="0" y="4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10"/>
                      <a:pt x="10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5" y="11"/>
                      <a:pt x="16" y="10"/>
                      <a:pt x="18" y="10"/>
                    </a:cubicBezTo>
                    <a:cubicBezTo>
                      <a:pt x="20" y="10"/>
                      <a:pt x="22" y="11"/>
                      <a:pt x="23" y="11"/>
                    </a:cubicBezTo>
                    <a:cubicBezTo>
                      <a:pt x="25" y="11"/>
                      <a:pt x="27" y="11"/>
                      <a:pt x="28" y="11"/>
                    </a:cubicBezTo>
                    <a:cubicBezTo>
                      <a:pt x="29" y="11"/>
                      <a:pt x="30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0" y="10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18" y="8"/>
                      <a:pt x="9" y="7"/>
                      <a:pt x="1" y="0"/>
                    </a:cubicBezTo>
                  </a:path>
                </a:pathLst>
              </a:custGeom>
              <a:solidFill>
                <a:srgbClr val="A18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8" name="Freeform 8520"/>
              <p:cNvSpPr/>
              <p:nvPr/>
            </p:nvSpPr>
            <p:spPr bwMode="auto">
              <a:xfrm>
                <a:off x="7313614" y="542925"/>
                <a:ext cx="49213" cy="53975"/>
              </a:xfrm>
              <a:custGeom>
                <a:avLst/>
                <a:gdLst>
                  <a:gd name="T0" fmla="*/ 6 w 18"/>
                  <a:gd name="T1" fmla="*/ 0 h 20"/>
                  <a:gd name="T2" fmla="*/ 5 w 18"/>
                  <a:gd name="T3" fmla="*/ 0 h 20"/>
                  <a:gd name="T4" fmla="*/ 5 w 18"/>
                  <a:gd name="T5" fmla="*/ 0 h 20"/>
                  <a:gd name="T6" fmla="*/ 1 w 18"/>
                  <a:gd name="T7" fmla="*/ 7 h 20"/>
                  <a:gd name="T8" fmla="*/ 1 w 18"/>
                  <a:gd name="T9" fmla="*/ 7 h 20"/>
                  <a:gd name="T10" fmla="*/ 5 w 18"/>
                  <a:gd name="T11" fmla="*/ 7 h 20"/>
                  <a:gd name="T12" fmla="*/ 5 w 18"/>
                  <a:gd name="T13" fmla="*/ 7 h 20"/>
                  <a:gd name="T14" fmla="*/ 5 w 18"/>
                  <a:gd name="T15" fmla="*/ 7 h 20"/>
                  <a:gd name="T16" fmla="*/ 13 w 18"/>
                  <a:gd name="T17" fmla="*/ 20 h 20"/>
                  <a:gd name="T18" fmla="*/ 13 w 18"/>
                  <a:gd name="T19" fmla="*/ 20 h 20"/>
                  <a:gd name="T20" fmla="*/ 15 w 18"/>
                  <a:gd name="T21" fmla="*/ 12 h 20"/>
                  <a:gd name="T22" fmla="*/ 15 w 18"/>
                  <a:gd name="T23" fmla="*/ 12 h 20"/>
                  <a:gd name="T24" fmla="*/ 13 w 18"/>
                  <a:gd name="T25" fmla="*/ 17 h 20"/>
                  <a:gd name="T26" fmla="*/ 9 w 18"/>
                  <a:gd name="T27" fmla="*/ 6 h 20"/>
                  <a:gd name="T28" fmla="*/ 6 w 18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20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0" y="3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9" y="10"/>
                      <a:pt x="5" y="19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8" y="18"/>
                      <a:pt x="17" y="15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4" y="13"/>
                      <a:pt x="16" y="16"/>
                      <a:pt x="13" y="17"/>
                    </a:cubicBezTo>
                    <a:cubicBezTo>
                      <a:pt x="10" y="14"/>
                      <a:pt x="9" y="10"/>
                      <a:pt x="9" y="6"/>
                    </a:cubicBezTo>
                    <a:cubicBezTo>
                      <a:pt x="9" y="4"/>
                      <a:pt x="10" y="0"/>
                      <a:pt x="6" y="0"/>
                    </a:cubicBezTo>
                  </a:path>
                </a:pathLst>
              </a:custGeom>
              <a:solidFill>
                <a:srgbClr val="AAA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9" name="Freeform 8521"/>
              <p:cNvSpPr/>
              <p:nvPr/>
            </p:nvSpPr>
            <p:spPr bwMode="auto">
              <a:xfrm>
                <a:off x="6003926" y="846138"/>
                <a:ext cx="31750" cy="53975"/>
              </a:xfrm>
              <a:custGeom>
                <a:avLst/>
                <a:gdLst>
                  <a:gd name="T0" fmla="*/ 1 w 12"/>
                  <a:gd name="T1" fmla="*/ 0 h 20"/>
                  <a:gd name="T2" fmla="*/ 4 w 12"/>
                  <a:gd name="T3" fmla="*/ 20 h 20"/>
                  <a:gd name="T4" fmla="*/ 4 w 12"/>
                  <a:gd name="T5" fmla="*/ 20 h 20"/>
                  <a:gd name="T6" fmla="*/ 6 w 12"/>
                  <a:gd name="T7" fmla="*/ 16 h 20"/>
                  <a:gd name="T8" fmla="*/ 10 w 12"/>
                  <a:gd name="T9" fmla="*/ 19 h 20"/>
                  <a:gd name="T10" fmla="*/ 10 w 12"/>
                  <a:gd name="T11" fmla="*/ 19 h 20"/>
                  <a:gd name="T12" fmla="*/ 12 w 12"/>
                  <a:gd name="T13" fmla="*/ 17 h 20"/>
                  <a:gd name="T14" fmla="*/ 12 w 12"/>
                  <a:gd name="T15" fmla="*/ 17 h 20"/>
                  <a:gd name="T16" fmla="*/ 12 w 12"/>
                  <a:gd name="T17" fmla="*/ 17 h 20"/>
                  <a:gd name="T18" fmla="*/ 2 w 12"/>
                  <a:gd name="T19" fmla="*/ 3 h 20"/>
                  <a:gd name="T20" fmla="*/ 2 w 12"/>
                  <a:gd name="T21" fmla="*/ 3 h 20"/>
                  <a:gd name="T22" fmla="*/ 1 w 12"/>
                  <a:gd name="T23" fmla="*/ 0 h 20"/>
                  <a:gd name="T24" fmla="*/ 1 w 12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0">
                    <a:moveTo>
                      <a:pt x="1" y="0"/>
                    </a:moveTo>
                    <a:cubicBezTo>
                      <a:pt x="0" y="7"/>
                      <a:pt x="0" y="1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9"/>
                      <a:pt x="5" y="16"/>
                      <a:pt x="6" y="16"/>
                    </a:cubicBezTo>
                    <a:cubicBezTo>
                      <a:pt x="7" y="16"/>
                      <a:pt x="8" y="17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1" y="18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2"/>
                      <a:pt x="7" y="7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EB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0" name="Freeform 8522"/>
              <p:cNvSpPr/>
              <p:nvPr/>
            </p:nvSpPr>
            <p:spPr bwMode="auto">
              <a:xfrm>
                <a:off x="6030914" y="779463"/>
                <a:ext cx="46038" cy="41275"/>
              </a:xfrm>
              <a:custGeom>
                <a:avLst/>
                <a:gdLst>
                  <a:gd name="T0" fmla="*/ 2 w 17"/>
                  <a:gd name="T1" fmla="*/ 0 h 15"/>
                  <a:gd name="T2" fmla="*/ 2 w 17"/>
                  <a:gd name="T3" fmla="*/ 0 h 15"/>
                  <a:gd name="T4" fmla="*/ 2 w 17"/>
                  <a:gd name="T5" fmla="*/ 0 h 15"/>
                  <a:gd name="T6" fmla="*/ 2 w 17"/>
                  <a:gd name="T7" fmla="*/ 0 h 15"/>
                  <a:gd name="T8" fmla="*/ 1 w 17"/>
                  <a:gd name="T9" fmla="*/ 9 h 15"/>
                  <a:gd name="T10" fmla="*/ 1 w 17"/>
                  <a:gd name="T11" fmla="*/ 11 h 15"/>
                  <a:gd name="T12" fmla="*/ 1 w 17"/>
                  <a:gd name="T13" fmla="*/ 11 h 15"/>
                  <a:gd name="T14" fmla="*/ 1 w 17"/>
                  <a:gd name="T15" fmla="*/ 11 h 15"/>
                  <a:gd name="T16" fmla="*/ 1 w 17"/>
                  <a:gd name="T17" fmla="*/ 11 h 15"/>
                  <a:gd name="T18" fmla="*/ 3 w 17"/>
                  <a:gd name="T19" fmla="*/ 14 h 15"/>
                  <a:gd name="T20" fmla="*/ 3 w 17"/>
                  <a:gd name="T21" fmla="*/ 14 h 15"/>
                  <a:gd name="T22" fmla="*/ 4 w 17"/>
                  <a:gd name="T23" fmla="*/ 14 h 15"/>
                  <a:gd name="T24" fmla="*/ 7 w 17"/>
                  <a:gd name="T25" fmla="*/ 13 h 15"/>
                  <a:gd name="T26" fmla="*/ 10 w 17"/>
                  <a:gd name="T27" fmla="*/ 11 h 15"/>
                  <a:gd name="T28" fmla="*/ 14 w 17"/>
                  <a:gd name="T29" fmla="*/ 15 h 15"/>
                  <a:gd name="T30" fmla="*/ 14 w 17"/>
                  <a:gd name="T31" fmla="*/ 15 h 15"/>
                  <a:gd name="T32" fmla="*/ 15 w 17"/>
                  <a:gd name="T33" fmla="*/ 14 h 15"/>
                  <a:gd name="T34" fmla="*/ 15 w 17"/>
                  <a:gd name="T35" fmla="*/ 14 h 15"/>
                  <a:gd name="T36" fmla="*/ 17 w 17"/>
                  <a:gd name="T37" fmla="*/ 14 h 15"/>
                  <a:gd name="T38" fmla="*/ 2 w 17"/>
                  <a:gd name="T3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4"/>
                      <a:pt x="0" y="6"/>
                      <a:pt x="1" y="9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4" y="14"/>
                    </a:cubicBezTo>
                    <a:cubicBezTo>
                      <a:pt x="5" y="14"/>
                      <a:pt x="6" y="13"/>
                      <a:pt x="7" y="13"/>
                    </a:cubicBezTo>
                    <a:cubicBezTo>
                      <a:pt x="8" y="12"/>
                      <a:pt x="9" y="11"/>
                      <a:pt x="10" y="11"/>
                    </a:cubicBezTo>
                    <a:cubicBezTo>
                      <a:pt x="12" y="11"/>
                      <a:pt x="13" y="12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2" y="9"/>
                      <a:pt x="8" y="4"/>
                      <a:pt x="2" y="0"/>
                    </a:cubicBezTo>
                  </a:path>
                </a:pathLst>
              </a:custGeom>
              <a:solidFill>
                <a:srgbClr val="A59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1" name="Freeform 8523"/>
              <p:cNvSpPr/>
              <p:nvPr/>
            </p:nvSpPr>
            <p:spPr bwMode="auto">
              <a:xfrm>
                <a:off x="8050214" y="1211263"/>
                <a:ext cx="60325" cy="22225"/>
              </a:xfrm>
              <a:custGeom>
                <a:avLst/>
                <a:gdLst>
                  <a:gd name="T0" fmla="*/ 8 w 22"/>
                  <a:gd name="T1" fmla="*/ 0 h 8"/>
                  <a:gd name="T2" fmla="*/ 6 w 22"/>
                  <a:gd name="T3" fmla="*/ 1 h 8"/>
                  <a:gd name="T4" fmla="*/ 6 w 22"/>
                  <a:gd name="T5" fmla="*/ 1 h 8"/>
                  <a:gd name="T6" fmla="*/ 0 w 22"/>
                  <a:gd name="T7" fmla="*/ 5 h 8"/>
                  <a:gd name="T8" fmla="*/ 0 w 22"/>
                  <a:gd name="T9" fmla="*/ 5 h 8"/>
                  <a:gd name="T10" fmla="*/ 0 w 22"/>
                  <a:gd name="T11" fmla="*/ 5 h 8"/>
                  <a:gd name="T12" fmla="*/ 0 w 22"/>
                  <a:gd name="T13" fmla="*/ 5 h 8"/>
                  <a:gd name="T14" fmla="*/ 5 w 22"/>
                  <a:gd name="T15" fmla="*/ 7 h 8"/>
                  <a:gd name="T16" fmla="*/ 7 w 22"/>
                  <a:gd name="T17" fmla="*/ 7 h 8"/>
                  <a:gd name="T18" fmla="*/ 10 w 22"/>
                  <a:gd name="T19" fmla="*/ 7 h 8"/>
                  <a:gd name="T20" fmla="*/ 14 w 22"/>
                  <a:gd name="T21" fmla="*/ 8 h 8"/>
                  <a:gd name="T22" fmla="*/ 14 w 22"/>
                  <a:gd name="T23" fmla="*/ 8 h 8"/>
                  <a:gd name="T24" fmla="*/ 14 w 22"/>
                  <a:gd name="T25" fmla="*/ 8 h 8"/>
                  <a:gd name="T26" fmla="*/ 20 w 22"/>
                  <a:gd name="T27" fmla="*/ 1 h 8"/>
                  <a:gd name="T28" fmla="*/ 20 w 22"/>
                  <a:gd name="T29" fmla="*/ 1 h 8"/>
                  <a:gd name="T30" fmla="*/ 20 w 22"/>
                  <a:gd name="T31" fmla="*/ 1 h 8"/>
                  <a:gd name="T32" fmla="*/ 20 w 22"/>
                  <a:gd name="T33" fmla="*/ 1 h 8"/>
                  <a:gd name="T34" fmla="*/ 15 w 22"/>
                  <a:gd name="T35" fmla="*/ 3 h 8"/>
                  <a:gd name="T36" fmla="*/ 11 w 22"/>
                  <a:gd name="T37" fmla="*/ 1 h 8"/>
                  <a:gd name="T38" fmla="*/ 11 w 22"/>
                  <a:gd name="T39" fmla="*/ 1 h 8"/>
                  <a:gd name="T40" fmla="*/ 8 w 22"/>
                  <a:gd name="T4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8">
                    <a:moveTo>
                      <a:pt x="8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3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2" y="7"/>
                      <a:pt x="13" y="7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7"/>
                      <a:pt x="22" y="7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2"/>
                      <a:pt x="17" y="3"/>
                      <a:pt x="15" y="3"/>
                    </a:cubicBezTo>
                    <a:cubicBezTo>
                      <a:pt x="14" y="3"/>
                      <a:pt x="12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747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2" name="Freeform 8524"/>
              <p:cNvSpPr/>
              <p:nvPr/>
            </p:nvSpPr>
            <p:spPr bwMode="auto">
              <a:xfrm>
                <a:off x="7853364" y="1225550"/>
                <a:ext cx="106363" cy="42863"/>
              </a:xfrm>
              <a:custGeom>
                <a:avLst/>
                <a:gdLst>
                  <a:gd name="T0" fmla="*/ 39 w 39"/>
                  <a:gd name="T1" fmla="*/ 0 h 16"/>
                  <a:gd name="T2" fmla="*/ 37 w 39"/>
                  <a:gd name="T3" fmla="*/ 0 h 16"/>
                  <a:gd name="T4" fmla="*/ 0 w 39"/>
                  <a:gd name="T5" fmla="*/ 16 h 16"/>
                  <a:gd name="T6" fmla="*/ 0 w 39"/>
                  <a:gd name="T7" fmla="*/ 16 h 16"/>
                  <a:gd name="T8" fmla="*/ 5 w 39"/>
                  <a:gd name="T9" fmla="*/ 14 h 16"/>
                  <a:gd name="T10" fmla="*/ 9 w 39"/>
                  <a:gd name="T11" fmla="*/ 13 h 16"/>
                  <a:gd name="T12" fmla="*/ 12 w 39"/>
                  <a:gd name="T13" fmla="*/ 13 h 16"/>
                  <a:gd name="T14" fmla="*/ 12 w 39"/>
                  <a:gd name="T15" fmla="*/ 13 h 16"/>
                  <a:gd name="T16" fmla="*/ 12 w 39"/>
                  <a:gd name="T17" fmla="*/ 13 h 16"/>
                  <a:gd name="T18" fmla="*/ 12 w 39"/>
                  <a:gd name="T19" fmla="*/ 13 h 16"/>
                  <a:gd name="T20" fmla="*/ 18 w 39"/>
                  <a:gd name="T21" fmla="*/ 8 h 16"/>
                  <a:gd name="T22" fmla="*/ 18 w 39"/>
                  <a:gd name="T23" fmla="*/ 8 h 16"/>
                  <a:gd name="T24" fmla="*/ 18 w 39"/>
                  <a:gd name="T25" fmla="*/ 8 h 16"/>
                  <a:gd name="T26" fmla="*/ 23 w 39"/>
                  <a:gd name="T27" fmla="*/ 10 h 16"/>
                  <a:gd name="T28" fmla="*/ 23 w 39"/>
                  <a:gd name="T29" fmla="*/ 10 h 16"/>
                  <a:gd name="T30" fmla="*/ 29 w 39"/>
                  <a:gd name="T31" fmla="*/ 4 h 16"/>
                  <a:gd name="T32" fmla="*/ 33 w 39"/>
                  <a:gd name="T33" fmla="*/ 6 h 16"/>
                  <a:gd name="T34" fmla="*/ 34 w 39"/>
                  <a:gd name="T35" fmla="*/ 6 h 16"/>
                  <a:gd name="T36" fmla="*/ 36 w 39"/>
                  <a:gd name="T37" fmla="*/ 4 h 16"/>
                  <a:gd name="T38" fmla="*/ 36 w 39"/>
                  <a:gd name="T39" fmla="*/ 4 h 16"/>
                  <a:gd name="T40" fmla="*/ 36 w 39"/>
                  <a:gd name="T41" fmla="*/ 4 h 16"/>
                  <a:gd name="T42" fmla="*/ 37 w 39"/>
                  <a:gd name="T43" fmla="*/ 1 h 16"/>
                  <a:gd name="T44" fmla="*/ 37 w 39"/>
                  <a:gd name="T45" fmla="*/ 1 h 16"/>
                  <a:gd name="T46" fmla="*/ 39 w 39"/>
                  <a:gd name="T4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6">
                    <a:moveTo>
                      <a:pt x="39" y="0"/>
                    </a:moveTo>
                    <a:cubicBezTo>
                      <a:pt x="38" y="0"/>
                      <a:pt x="37" y="0"/>
                      <a:pt x="37" y="0"/>
                    </a:cubicBezTo>
                    <a:cubicBezTo>
                      <a:pt x="24" y="3"/>
                      <a:pt x="11" y="9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3" y="15"/>
                      <a:pt x="5" y="14"/>
                    </a:cubicBezTo>
                    <a:cubicBezTo>
                      <a:pt x="6" y="13"/>
                      <a:pt x="8" y="13"/>
                      <a:pt x="9" y="13"/>
                    </a:cubicBezTo>
                    <a:cubicBezTo>
                      <a:pt x="10" y="13"/>
                      <a:pt x="11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1"/>
                      <a:pt x="16" y="9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20" y="9"/>
                      <a:pt x="21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5" y="7"/>
                      <a:pt x="26" y="4"/>
                      <a:pt x="29" y="4"/>
                    </a:cubicBezTo>
                    <a:cubicBezTo>
                      <a:pt x="30" y="4"/>
                      <a:pt x="32" y="5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5" y="6"/>
                      <a:pt x="36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2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1"/>
                      <a:pt x="38" y="0"/>
                      <a:pt x="39" y="0"/>
                    </a:cubicBezTo>
                  </a:path>
                </a:pathLst>
              </a:custGeom>
              <a:solidFill>
                <a:srgbClr val="ADA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3" name="Freeform 8525"/>
              <p:cNvSpPr/>
              <p:nvPr/>
            </p:nvSpPr>
            <p:spPr bwMode="auto">
              <a:xfrm>
                <a:off x="7161214" y="2643188"/>
                <a:ext cx="41275" cy="49213"/>
              </a:xfrm>
              <a:custGeom>
                <a:avLst/>
                <a:gdLst>
                  <a:gd name="T0" fmla="*/ 4 w 15"/>
                  <a:gd name="T1" fmla="*/ 0 h 18"/>
                  <a:gd name="T2" fmla="*/ 3 w 15"/>
                  <a:gd name="T3" fmla="*/ 6 h 18"/>
                  <a:gd name="T4" fmla="*/ 7 w 15"/>
                  <a:gd name="T5" fmla="*/ 13 h 18"/>
                  <a:gd name="T6" fmla="*/ 7 w 15"/>
                  <a:gd name="T7" fmla="*/ 13 h 18"/>
                  <a:gd name="T8" fmla="*/ 11 w 15"/>
                  <a:gd name="T9" fmla="*/ 18 h 18"/>
                  <a:gd name="T10" fmla="*/ 15 w 15"/>
                  <a:gd name="T11" fmla="*/ 13 h 18"/>
                  <a:gd name="T12" fmla="*/ 15 w 15"/>
                  <a:gd name="T13" fmla="*/ 13 h 18"/>
                  <a:gd name="T14" fmla="*/ 13 w 15"/>
                  <a:gd name="T15" fmla="*/ 8 h 18"/>
                  <a:gd name="T16" fmla="*/ 10 w 15"/>
                  <a:gd name="T17" fmla="*/ 4 h 18"/>
                  <a:gd name="T18" fmla="*/ 10 w 15"/>
                  <a:gd name="T19" fmla="*/ 3 h 18"/>
                  <a:gd name="T20" fmla="*/ 10 w 15"/>
                  <a:gd name="T21" fmla="*/ 3 h 18"/>
                  <a:gd name="T22" fmla="*/ 9 w 15"/>
                  <a:gd name="T23" fmla="*/ 4 h 18"/>
                  <a:gd name="T24" fmla="*/ 7 w 15"/>
                  <a:gd name="T25" fmla="*/ 2 h 18"/>
                  <a:gd name="T26" fmla="*/ 4 w 15"/>
                  <a:gd name="T27" fmla="*/ 0 h 18"/>
                  <a:gd name="T28" fmla="*/ 4 w 15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8">
                    <a:moveTo>
                      <a:pt x="4" y="0"/>
                    </a:moveTo>
                    <a:cubicBezTo>
                      <a:pt x="1" y="1"/>
                      <a:pt x="0" y="3"/>
                      <a:pt x="3" y="6"/>
                    </a:cubicBezTo>
                    <a:cubicBezTo>
                      <a:pt x="5" y="8"/>
                      <a:pt x="7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6"/>
                      <a:pt x="10" y="18"/>
                      <a:pt x="11" y="18"/>
                    </a:cubicBezTo>
                    <a:cubicBezTo>
                      <a:pt x="12" y="18"/>
                      <a:pt x="14" y="16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1"/>
                      <a:pt x="14" y="10"/>
                      <a:pt x="13" y="8"/>
                    </a:cubicBezTo>
                    <a:cubicBezTo>
                      <a:pt x="11" y="8"/>
                      <a:pt x="10" y="6"/>
                      <a:pt x="10" y="4"/>
                    </a:cubicBezTo>
                    <a:cubicBezTo>
                      <a:pt x="10" y="4"/>
                      <a:pt x="10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D5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4" name="Freeform 8526"/>
              <p:cNvSpPr/>
              <p:nvPr/>
            </p:nvSpPr>
            <p:spPr bwMode="auto">
              <a:xfrm>
                <a:off x="6886576" y="847725"/>
                <a:ext cx="36513" cy="33338"/>
              </a:xfrm>
              <a:custGeom>
                <a:avLst/>
                <a:gdLst>
                  <a:gd name="T0" fmla="*/ 10 w 13"/>
                  <a:gd name="T1" fmla="*/ 0 h 12"/>
                  <a:gd name="T2" fmla="*/ 7 w 13"/>
                  <a:gd name="T3" fmla="*/ 1 h 12"/>
                  <a:gd name="T4" fmla="*/ 5 w 13"/>
                  <a:gd name="T5" fmla="*/ 1 h 12"/>
                  <a:gd name="T6" fmla="*/ 2 w 13"/>
                  <a:gd name="T7" fmla="*/ 0 h 12"/>
                  <a:gd name="T8" fmla="*/ 0 w 13"/>
                  <a:gd name="T9" fmla="*/ 1 h 12"/>
                  <a:gd name="T10" fmla="*/ 1 w 13"/>
                  <a:gd name="T11" fmla="*/ 10 h 12"/>
                  <a:gd name="T12" fmla="*/ 1 w 13"/>
                  <a:gd name="T13" fmla="*/ 10 h 12"/>
                  <a:gd name="T14" fmla="*/ 9 w 13"/>
                  <a:gd name="T15" fmla="*/ 12 h 12"/>
                  <a:gd name="T16" fmla="*/ 13 w 13"/>
                  <a:gd name="T17" fmla="*/ 8 h 12"/>
                  <a:gd name="T18" fmla="*/ 10 w 13"/>
                  <a:gd name="T19" fmla="*/ 0 h 12"/>
                  <a:gd name="T20" fmla="*/ 10 w 13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10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7" y="3"/>
                      <a:pt x="0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4" y="10"/>
                      <a:pt x="6" y="12"/>
                      <a:pt x="9" y="12"/>
                    </a:cubicBezTo>
                    <a:cubicBezTo>
                      <a:pt x="10" y="12"/>
                      <a:pt x="12" y="11"/>
                      <a:pt x="13" y="8"/>
                    </a:cubicBezTo>
                    <a:cubicBezTo>
                      <a:pt x="12" y="6"/>
                      <a:pt x="9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AB7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5" name="Freeform 8527"/>
              <p:cNvSpPr/>
              <p:nvPr/>
            </p:nvSpPr>
            <p:spPr bwMode="auto">
              <a:xfrm>
                <a:off x="7596189" y="2801938"/>
                <a:ext cx="42863" cy="41275"/>
              </a:xfrm>
              <a:custGeom>
                <a:avLst/>
                <a:gdLst>
                  <a:gd name="T0" fmla="*/ 8 w 16"/>
                  <a:gd name="T1" fmla="*/ 0 h 15"/>
                  <a:gd name="T2" fmla="*/ 0 w 16"/>
                  <a:gd name="T3" fmla="*/ 7 h 15"/>
                  <a:gd name="T4" fmla="*/ 0 w 16"/>
                  <a:gd name="T5" fmla="*/ 7 h 15"/>
                  <a:gd name="T6" fmla="*/ 11 w 16"/>
                  <a:gd name="T7" fmla="*/ 15 h 15"/>
                  <a:gd name="T8" fmla="*/ 11 w 16"/>
                  <a:gd name="T9" fmla="*/ 15 h 15"/>
                  <a:gd name="T10" fmla="*/ 11 w 16"/>
                  <a:gd name="T11" fmla="*/ 15 h 15"/>
                  <a:gd name="T12" fmla="*/ 12 w 16"/>
                  <a:gd name="T13" fmla="*/ 15 h 15"/>
                  <a:gd name="T14" fmla="*/ 12 w 16"/>
                  <a:gd name="T15" fmla="*/ 15 h 15"/>
                  <a:gd name="T16" fmla="*/ 12 w 16"/>
                  <a:gd name="T17" fmla="*/ 15 h 15"/>
                  <a:gd name="T18" fmla="*/ 15 w 16"/>
                  <a:gd name="T19" fmla="*/ 12 h 15"/>
                  <a:gd name="T20" fmla="*/ 14 w 16"/>
                  <a:gd name="T21" fmla="*/ 11 h 15"/>
                  <a:gd name="T22" fmla="*/ 14 w 16"/>
                  <a:gd name="T23" fmla="*/ 11 h 15"/>
                  <a:gd name="T24" fmla="*/ 13 w 16"/>
                  <a:gd name="T25" fmla="*/ 11 h 15"/>
                  <a:gd name="T26" fmla="*/ 12 w 16"/>
                  <a:gd name="T27" fmla="*/ 11 h 15"/>
                  <a:gd name="T28" fmla="*/ 10 w 16"/>
                  <a:gd name="T29" fmla="*/ 8 h 15"/>
                  <a:gd name="T30" fmla="*/ 8 w 16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4" y="1"/>
                      <a:pt x="3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0"/>
                      <a:pt x="7" y="12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5" y="13"/>
                      <a:pt x="15" y="12"/>
                    </a:cubicBezTo>
                    <a:cubicBezTo>
                      <a:pt x="16" y="11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2" y="11"/>
                      <a:pt x="12" y="11"/>
                    </a:cubicBezTo>
                    <a:cubicBezTo>
                      <a:pt x="11" y="10"/>
                      <a:pt x="8" y="9"/>
                      <a:pt x="10" y="8"/>
                    </a:cubicBezTo>
                    <a:cubicBezTo>
                      <a:pt x="15" y="4"/>
                      <a:pt x="8" y="3"/>
                      <a:pt x="8" y="0"/>
                    </a:cubicBezTo>
                  </a:path>
                </a:pathLst>
              </a:custGeom>
              <a:solidFill>
                <a:srgbClr val="757B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6" name="Freeform 8528"/>
              <p:cNvSpPr/>
              <p:nvPr/>
            </p:nvSpPr>
            <p:spPr bwMode="auto">
              <a:xfrm>
                <a:off x="7392989" y="395288"/>
                <a:ext cx="26988" cy="42863"/>
              </a:xfrm>
              <a:custGeom>
                <a:avLst/>
                <a:gdLst>
                  <a:gd name="T0" fmla="*/ 3 w 10"/>
                  <a:gd name="T1" fmla="*/ 0 h 16"/>
                  <a:gd name="T2" fmla="*/ 0 w 10"/>
                  <a:gd name="T3" fmla="*/ 8 h 16"/>
                  <a:gd name="T4" fmla="*/ 0 w 10"/>
                  <a:gd name="T5" fmla="*/ 8 h 16"/>
                  <a:gd name="T6" fmla="*/ 4 w 10"/>
                  <a:gd name="T7" fmla="*/ 16 h 16"/>
                  <a:gd name="T8" fmla="*/ 10 w 10"/>
                  <a:gd name="T9" fmla="*/ 11 h 16"/>
                  <a:gd name="T10" fmla="*/ 10 w 10"/>
                  <a:gd name="T11" fmla="*/ 11 h 16"/>
                  <a:gd name="T12" fmla="*/ 10 w 10"/>
                  <a:gd name="T13" fmla="*/ 11 h 16"/>
                  <a:gd name="T14" fmla="*/ 7 w 10"/>
                  <a:gd name="T15" fmla="*/ 4 h 16"/>
                  <a:gd name="T16" fmla="*/ 3 w 10"/>
                  <a:gd name="T17" fmla="*/ 0 h 16"/>
                  <a:gd name="T18" fmla="*/ 3 w 10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3" y="0"/>
                    </a:moveTo>
                    <a:cubicBezTo>
                      <a:pt x="2" y="3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3"/>
                      <a:pt x="3" y="16"/>
                      <a:pt x="4" y="16"/>
                    </a:cubicBezTo>
                    <a:cubicBezTo>
                      <a:pt x="6" y="16"/>
                      <a:pt x="7" y="14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8" y="9"/>
                      <a:pt x="5" y="8"/>
                      <a:pt x="7" y="4"/>
                    </a:cubicBezTo>
                    <a:cubicBezTo>
                      <a:pt x="8" y="0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EA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7" name="Freeform 8529"/>
              <p:cNvSpPr/>
              <p:nvPr/>
            </p:nvSpPr>
            <p:spPr bwMode="auto">
              <a:xfrm>
                <a:off x="8375651" y="1698625"/>
                <a:ext cx="60325" cy="23813"/>
              </a:xfrm>
              <a:custGeom>
                <a:avLst/>
                <a:gdLst>
                  <a:gd name="T0" fmla="*/ 18 w 22"/>
                  <a:gd name="T1" fmla="*/ 0 h 9"/>
                  <a:gd name="T2" fmla="*/ 17 w 22"/>
                  <a:gd name="T3" fmla="*/ 0 h 9"/>
                  <a:gd name="T4" fmla="*/ 15 w 22"/>
                  <a:gd name="T5" fmla="*/ 1 h 9"/>
                  <a:gd name="T6" fmla="*/ 14 w 22"/>
                  <a:gd name="T7" fmla="*/ 0 h 9"/>
                  <a:gd name="T8" fmla="*/ 14 w 22"/>
                  <a:gd name="T9" fmla="*/ 0 h 9"/>
                  <a:gd name="T10" fmla="*/ 14 w 22"/>
                  <a:gd name="T11" fmla="*/ 0 h 9"/>
                  <a:gd name="T12" fmla="*/ 3 w 22"/>
                  <a:gd name="T13" fmla="*/ 5 h 9"/>
                  <a:gd name="T14" fmla="*/ 3 w 22"/>
                  <a:gd name="T15" fmla="*/ 5 h 9"/>
                  <a:gd name="T16" fmla="*/ 3 w 22"/>
                  <a:gd name="T17" fmla="*/ 5 h 9"/>
                  <a:gd name="T18" fmla="*/ 0 w 22"/>
                  <a:gd name="T19" fmla="*/ 8 h 9"/>
                  <a:gd name="T20" fmla="*/ 0 w 22"/>
                  <a:gd name="T21" fmla="*/ 8 h 9"/>
                  <a:gd name="T22" fmla="*/ 5 w 22"/>
                  <a:gd name="T23" fmla="*/ 9 h 9"/>
                  <a:gd name="T24" fmla="*/ 6 w 22"/>
                  <a:gd name="T25" fmla="*/ 9 h 9"/>
                  <a:gd name="T26" fmla="*/ 6 w 22"/>
                  <a:gd name="T27" fmla="*/ 9 h 9"/>
                  <a:gd name="T28" fmla="*/ 6 w 22"/>
                  <a:gd name="T29" fmla="*/ 9 h 9"/>
                  <a:gd name="T30" fmla="*/ 13 w 22"/>
                  <a:gd name="T31" fmla="*/ 6 h 9"/>
                  <a:gd name="T32" fmla="*/ 14 w 22"/>
                  <a:gd name="T33" fmla="*/ 6 h 9"/>
                  <a:gd name="T34" fmla="*/ 15 w 22"/>
                  <a:gd name="T35" fmla="*/ 6 h 9"/>
                  <a:gd name="T36" fmla="*/ 21 w 22"/>
                  <a:gd name="T37" fmla="*/ 5 h 9"/>
                  <a:gd name="T38" fmla="*/ 21 w 22"/>
                  <a:gd name="T39" fmla="*/ 5 h 9"/>
                  <a:gd name="T40" fmla="*/ 21 w 22"/>
                  <a:gd name="T41" fmla="*/ 5 h 9"/>
                  <a:gd name="T42" fmla="*/ 21 w 22"/>
                  <a:gd name="T43" fmla="*/ 5 h 9"/>
                  <a:gd name="T44" fmla="*/ 21 w 22"/>
                  <a:gd name="T45" fmla="*/ 5 h 9"/>
                  <a:gd name="T46" fmla="*/ 21 w 22"/>
                  <a:gd name="T47" fmla="*/ 5 h 9"/>
                  <a:gd name="T48" fmla="*/ 22 w 22"/>
                  <a:gd name="T49" fmla="*/ 2 h 9"/>
                  <a:gd name="T50" fmla="*/ 22 w 22"/>
                  <a:gd name="T51" fmla="*/ 2 h 9"/>
                  <a:gd name="T52" fmla="*/ 22 w 22"/>
                  <a:gd name="T53" fmla="*/ 2 h 9"/>
                  <a:gd name="T54" fmla="*/ 18 w 22"/>
                  <a:gd name="T5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9">
                    <a:moveTo>
                      <a:pt x="18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6" y="0"/>
                      <a:pt x="16" y="1"/>
                      <a:pt x="15" y="1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2"/>
                      <a:pt x="7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2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3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6"/>
                      <a:pt x="11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7" y="6"/>
                      <a:pt x="19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1"/>
                      <a:pt x="20" y="0"/>
                      <a:pt x="18" y="0"/>
                    </a:cubicBezTo>
                  </a:path>
                </a:pathLst>
              </a:custGeom>
              <a:solidFill>
                <a:srgbClr val="9EA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8" name="Freeform 8530"/>
              <p:cNvSpPr/>
              <p:nvPr/>
            </p:nvSpPr>
            <p:spPr bwMode="auto">
              <a:xfrm>
                <a:off x="6211889" y="2520950"/>
                <a:ext cx="38100" cy="61913"/>
              </a:xfrm>
              <a:custGeom>
                <a:avLst/>
                <a:gdLst>
                  <a:gd name="T0" fmla="*/ 14 w 14"/>
                  <a:gd name="T1" fmla="*/ 0 h 23"/>
                  <a:gd name="T2" fmla="*/ 0 w 14"/>
                  <a:gd name="T3" fmla="*/ 23 h 23"/>
                  <a:gd name="T4" fmla="*/ 0 w 14"/>
                  <a:gd name="T5" fmla="*/ 23 h 23"/>
                  <a:gd name="T6" fmla="*/ 4 w 14"/>
                  <a:gd name="T7" fmla="*/ 20 h 23"/>
                  <a:gd name="T8" fmla="*/ 6 w 14"/>
                  <a:gd name="T9" fmla="*/ 20 h 23"/>
                  <a:gd name="T10" fmla="*/ 8 w 14"/>
                  <a:gd name="T11" fmla="*/ 21 h 23"/>
                  <a:gd name="T12" fmla="*/ 9 w 14"/>
                  <a:gd name="T13" fmla="*/ 20 h 23"/>
                  <a:gd name="T14" fmla="*/ 7 w 14"/>
                  <a:gd name="T15" fmla="*/ 17 h 23"/>
                  <a:gd name="T16" fmla="*/ 8 w 14"/>
                  <a:gd name="T17" fmla="*/ 14 h 23"/>
                  <a:gd name="T18" fmla="*/ 14 w 14"/>
                  <a:gd name="T19" fmla="*/ 0 h 23"/>
                  <a:gd name="T20" fmla="*/ 14 w 14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3">
                    <a:moveTo>
                      <a:pt x="14" y="0"/>
                    </a:moveTo>
                    <a:cubicBezTo>
                      <a:pt x="8" y="7"/>
                      <a:pt x="3" y="15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2"/>
                      <a:pt x="3" y="20"/>
                      <a:pt x="4" y="20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6" y="20"/>
                      <a:pt x="7" y="21"/>
                      <a:pt x="8" y="21"/>
                    </a:cubicBezTo>
                    <a:cubicBezTo>
                      <a:pt x="8" y="21"/>
                      <a:pt x="9" y="21"/>
                      <a:pt x="9" y="20"/>
                    </a:cubicBezTo>
                    <a:cubicBezTo>
                      <a:pt x="11" y="18"/>
                      <a:pt x="8" y="18"/>
                      <a:pt x="7" y="17"/>
                    </a:cubicBezTo>
                    <a:cubicBezTo>
                      <a:pt x="6" y="15"/>
                      <a:pt x="8" y="15"/>
                      <a:pt x="8" y="14"/>
                    </a:cubicBezTo>
                    <a:cubicBezTo>
                      <a:pt x="13" y="11"/>
                      <a:pt x="13" y="6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CA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9" name="Freeform 8531"/>
              <p:cNvSpPr/>
              <p:nvPr/>
            </p:nvSpPr>
            <p:spPr bwMode="auto">
              <a:xfrm>
                <a:off x="6280151" y="869950"/>
                <a:ext cx="52388" cy="41275"/>
              </a:xfrm>
              <a:custGeom>
                <a:avLst/>
                <a:gdLst>
                  <a:gd name="T0" fmla="*/ 0 w 19"/>
                  <a:gd name="T1" fmla="*/ 0 h 15"/>
                  <a:gd name="T2" fmla="*/ 2 w 19"/>
                  <a:gd name="T3" fmla="*/ 4 h 15"/>
                  <a:gd name="T4" fmla="*/ 2 w 19"/>
                  <a:gd name="T5" fmla="*/ 4 h 15"/>
                  <a:gd name="T6" fmla="*/ 9 w 19"/>
                  <a:gd name="T7" fmla="*/ 10 h 15"/>
                  <a:gd name="T8" fmla="*/ 9 w 19"/>
                  <a:gd name="T9" fmla="*/ 10 h 15"/>
                  <a:gd name="T10" fmla="*/ 9 w 19"/>
                  <a:gd name="T11" fmla="*/ 10 h 15"/>
                  <a:gd name="T12" fmla="*/ 14 w 19"/>
                  <a:gd name="T13" fmla="*/ 13 h 15"/>
                  <a:gd name="T14" fmla="*/ 14 w 19"/>
                  <a:gd name="T15" fmla="*/ 13 h 15"/>
                  <a:gd name="T16" fmla="*/ 18 w 19"/>
                  <a:gd name="T17" fmla="*/ 15 h 15"/>
                  <a:gd name="T18" fmla="*/ 19 w 19"/>
                  <a:gd name="T19" fmla="*/ 15 h 15"/>
                  <a:gd name="T20" fmla="*/ 0 w 19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5">
                    <a:moveTo>
                      <a:pt x="0" y="0"/>
                    </a:moveTo>
                    <a:cubicBezTo>
                      <a:pt x="0" y="1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7"/>
                      <a:pt x="9" y="6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11"/>
                      <a:pt x="13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6" y="14"/>
                      <a:pt x="17" y="14"/>
                      <a:pt x="18" y="15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15" y="6"/>
                      <a:pt x="9" y="1"/>
                      <a:pt x="0" y="0"/>
                    </a:cubicBezTo>
                  </a:path>
                </a:pathLst>
              </a:custGeom>
              <a:solidFill>
                <a:srgbClr val="B39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0" name="Freeform 8532"/>
              <p:cNvSpPr/>
              <p:nvPr/>
            </p:nvSpPr>
            <p:spPr bwMode="auto">
              <a:xfrm>
                <a:off x="7710489" y="896938"/>
                <a:ext cx="26988" cy="63500"/>
              </a:xfrm>
              <a:custGeom>
                <a:avLst/>
                <a:gdLst>
                  <a:gd name="T0" fmla="*/ 1 w 10"/>
                  <a:gd name="T1" fmla="*/ 0 h 23"/>
                  <a:gd name="T2" fmla="*/ 1 w 10"/>
                  <a:gd name="T3" fmla="*/ 0 h 23"/>
                  <a:gd name="T4" fmla="*/ 0 w 10"/>
                  <a:gd name="T5" fmla="*/ 2 h 23"/>
                  <a:gd name="T6" fmla="*/ 0 w 10"/>
                  <a:gd name="T7" fmla="*/ 2 h 23"/>
                  <a:gd name="T8" fmla="*/ 1 w 10"/>
                  <a:gd name="T9" fmla="*/ 8 h 23"/>
                  <a:gd name="T10" fmla="*/ 1 w 10"/>
                  <a:gd name="T11" fmla="*/ 8 h 23"/>
                  <a:gd name="T12" fmla="*/ 1 w 10"/>
                  <a:gd name="T13" fmla="*/ 8 h 23"/>
                  <a:gd name="T14" fmla="*/ 0 w 10"/>
                  <a:gd name="T15" fmla="*/ 21 h 23"/>
                  <a:gd name="T16" fmla="*/ 3 w 10"/>
                  <a:gd name="T17" fmla="*/ 23 h 23"/>
                  <a:gd name="T18" fmla="*/ 3 w 10"/>
                  <a:gd name="T19" fmla="*/ 22 h 23"/>
                  <a:gd name="T20" fmla="*/ 3 w 10"/>
                  <a:gd name="T21" fmla="*/ 22 h 23"/>
                  <a:gd name="T22" fmla="*/ 3 w 10"/>
                  <a:gd name="T23" fmla="*/ 22 h 23"/>
                  <a:gd name="T24" fmla="*/ 3 w 10"/>
                  <a:gd name="T25" fmla="*/ 22 h 23"/>
                  <a:gd name="T26" fmla="*/ 3 w 10"/>
                  <a:gd name="T27" fmla="*/ 22 h 23"/>
                  <a:gd name="T28" fmla="*/ 3 w 10"/>
                  <a:gd name="T29" fmla="*/ 22 h 23"/>
                  <a:gd name="T30" fmla="*/ 3 w 10"/>
                  <a:gd name="T31" fmla="*/ 22 h 23"/>
                  <a:gd name="T32" fmla="*/ 4 w 10"/>
                  <a:gd name="T33" fmla="*/ 22 h 23"/>
                  <a:gd name="T34" fmla="*/ 10 w 10"/>
                  <a:gd name="T35" fmla="*/ 16 h 23"/>
                  <a:gd name="T36" fmla="*/ 10 w 10"/>
                  <a:gd name="T37" fmla="*/ 16 h 23"/>
                  <a:gd name="T38" fmla="*/ 1 w 10"/>
                  <a:gd name="T3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2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6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2"/>
                      <a:pt x="5" y="17"/>
                      <a:pt x="0" y="21"/>
                    </a:cubicBezTo>
                    <a:cubicBezTo>
                      <a:pt x="0" y="22"/>
                      <a:pt x="1" y="23"/>
                      <a:pt x="3" y="23"/>
                    </a:cubicBezTo>
                    <a:cubicBezTo>
                      <a:pt x="3" y="23"/>
                      <a:pt x="3" y="23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ubicBezTo>
                      <a:pt x="5" y="19"/>
                      <a:pt x="7" y="18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5" y="12"/>
                      <a:pt x="3" y="6"/>
                      <a:pt x="1" y="0"/>
                    </a:cubicBezTo>
                  </a:path>
                </a:pathLst>
              </a:custGeom>
              <a:solidFill>
                <a:srgbClr val="DACE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1" name="Freeform 8533"/>
              <p:cNvSpPr>
                <a:spLocks noEditPoints="1"/>
              </p:cNvSpPr>
              <p:nvPr/>
            </p:nvSpPr>
            <p:spPr bwMode="auto">
              <a:xfrm>
                <a:off x="7294564" y="569913"/>
                <a:ext cx="22225" cy="61913"/>
              </a:xfrm>
              <a:custGeom>
                <a:avLst/>
                <a:gdLst>
                  <a:gd name="T0" fmla="*/ 8 w 8"/>
                  <a:gd name="T1" fmla="*/ 7 h 23"/>
                  <a:gd name="T2" fmla="*/ 8 w 8"/>
                  <a:gd name="T3" fmla="*/ 7 h 23"/>
                  <a:gd name="T4" fmla="*/ 8 w 8"/>
                  <a:gd name="T5" fmla="*/ 7 h 23"/>
                  <a:gd name="T6" fmla="*/ 8 w 8"/>
                  <a:gd name="T7" fmla="*/ 7 h 23"/>
                  <a:gd name="T8" fmla="*/ 5 w 8"/>
                  <a:gd name="T9" fmla="*/ 0 h 23"/>
                  <a:gd name="T10" fmla="*/ 2 w 8"/>
                  <a:gd name="T11" fmla="*/ 23 h 23"/>
                  <a:gd name="T12" fmla="*/ 2 w 8"/>
                  <a:gd name="T13" fmla="*/ 23 h 23"/>
                  <a:gd name="T14" fmla="*/ 7 w 8"/>
                  <a:gd name="T15" fmla="*/ 10 h 23"/>
                  <a:gd name="T16" fmla="*/ 7 w 8"/>
                  <a:gd name="T17" fmla="*/ 10 h 23"/>
                  <a:gd name="T18" fmla="*/ 7 w 8"/>
                  <a:gd name="T19" fmla="*/ 10 h 23"/>
                  <a:gd name="T20" fmla="*/ 8 w 8"/>
                  <a:gd name="T21" fmla="*/ 7 h 23"/>
                  <a:gd name="T22" fmla="*/ 5 w 8"/>
                  <a:gd name="T23" fmla="*/ 0 h 23"/>
                  <a:gd name="T24" fmla="*/ 5 w 8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3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moveTo>
                      <a:pt x="5" y="0"/>
                    </a:moveTo>
                    <a:cubicBezTo>
                      <a:pt x="2" y="7"/>
                      <a:pt x="0" y="14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7" y="19"/>
                      <a:pt x="2" y="12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6" y="6"/>
                      <a:pt x="7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9C3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2" name="Freeform 8534"/>
              <p:cNvSpPr/>
              <p:nvPr/>
            </p:nvSpPr>
            <p:spPr bwMode="auto">
              <a:xfrm>
                <a:off x="7310439" y="561975"/>
                <a:ext cx="39688" cy="60325"/>
              </a:xfrm>
              <a:custGeom>
                <a:avLst/>
                <a:gdLst>
                  <a:gd name="T0" fmla="*/ 2 w 14"/>
                  <a:gd name="T1" fmla="*/ 0 h 22"/>
                  <a:gd name="T2" fmla="*/ 2 w 14"/>
                  <a:gd name="T3" fmla="*/ 0 h 22"/>
                  <a:gd name="T4" fmla="*/ 0 w 14"/>
                  <a:gd name="T5" fmla="*/ 1 h 22"/>
                  <a:gd name="T6" fmla="*/ 2 w 14"/>
                  <a:gd name="T7" fmla="*/ 10 h 22"/>
                  <a:gd name="T8" fmla="*/ 2 w 14"/>
                  <a:gd name="T9" fmla="*/ 10 h 22"/>
                  <a:gd name="T10" fmla="*/ 9 w 14"/>
                  <a:gd name="T11" fmla="*/ 17 h 22"/>
                  <a:gd name="T12" fmla="*/ 9 w 14"/>
                  <a:gd name="T13" fmla="*/ 17 h 22"/>
                  <a:gd name="T14" fmla="*/ 13 w 14"/>
                  <a:gd name="T15" fmla="*/ 22 h 22"/>
                  <a:gd name="T16" fmla="*/ 14 w 14"/>
                  <a:gd name="T17" fmla="*/ 22 h 22"/>
                  <a:gd name="T18" fmla="*/ 14 w 14"/>
                  <a:gd name="T19" fmla="*/ 22 h 22"/>
                  <a:gd name="T20" fmla="*/ 14 w 14"/>
                  <a:gd name="T21" fmla="*/ 22 h 22"/>
                  <a:gd name="T22" fmla="*/ 13 w 14"/>
                  <a:gd name="T23" fmla="*/ 19 h 22"/>
                  <a:gd name="T24" fmla="*/ 13 w 14"/>
                  <a:gd name="T25" fmla="*/ 19 h 22"/>
                  <a:gd name="T26" fmla="*/ 13 w 14"/>
                  <a:gd name="T27" fmla="*/ 19 h 22"/>
                  <a:gd name="T28" fmla="*/ 6 w 14"/>
                  <a:gd name="T29" fmla="*/ 0 h 22"/>
                  <a:gd name="T30" fmla="*/ 6 w 14"/>
                  <a:gd name="T31" fmla="*/ 0 h 22"/>
                  <a:gd name="T32" fmla="*/ 2 w 14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2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2" y="4"/>
                      <a:pt x="4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13"/>
                      <a:pt x="7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9"/>
                      <a:pt x="10" y="22"/>
                      <a:pt x="13" y="22"/>
                    </a:cubicBezTo>
                    <a:cubicBezTo>
                      <a:pt x="13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3" y="20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8" y="14"/>
                      <a:pt x="6" y="7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7B6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3" name="Freeform 8535"/>
              <p:cNvSpPr>
                <a:spLocks noEditPoints="1"/>
              </p:cNvSpPr>
              <p:nvPr/>
            </p:nvSpPr>
            <p:spPr bwMode="auto">
              <a:xfrm>
                <a:off x="6224589" y="876300"/>
                <a:ext cx="38100" cy="46038"/>
              </a:xfrm>
              <a:custGeom>
                <a:avLst/>
                <a:gdLst>
                  <a:gd name="T0" fmla="*/ 13 w 14"/>
                  <a:gd name="T1" fmla="*/ 6 h 17"/>
                  <a:gd name="T2" fmla="*/ 13 w 14"/>
                  <a:gd name="T3" fmla="*/ 6 h 17"/>
                  <a:gd name="T4" fmla="*/ 13 w 14"/>
                  <a:gd name="T5" fmla="*/ 6 h 17"/>
                  <a:gd name="T6" fmla="*/ 13 w 14"/>
                  <a:gd name="T7" fmla="*/ 6 h 17"/>
                  <a:gd name="T8" fmla="*/ 10 w 14"/>
                  <a:gd name="T9" fmla="*/ 0 h 17"/>
                  <a:gd name="T10" fmla="*/ 3 w 14"/>
                  <a:gd name="T11" fmla="*/ 3 h 17"/>
                  <a:gd name="T12" fmla="*/ 0 w 14"/>
                  <a:gd name="T13" fmla="*/ 2 h 17"/>
                  <a:gd name="T14" fmla="*/ 7 w 14"/>
                  <a:gd name="T15" fmla="*/ 10 h 17"/>
                  <a:gd name="T16" fmla="*/ 7 w 14"/>
                  <a:gd name="T17" fmla="*/ 10 h 17"/>
                  <a:gd name="T18" fmla="*/ 9 w 14"/>
                  <a:gd name="T19" fmla="*/ 10 h 17"/>
                  <a:gd name="T20" fmla="*/ 10 w 14"/>
                  <a:gd name="T21" fmla="*/ 14 h 17"/>
                  <a:gd name="T22" fmla="*/ 10 w 14"/>
                  <a:gd name="T23" fmla="*/ 14 h 17"/>
                  <a:gd name="T24" fmla="*/ 10 w 14"/>
                  <a:gd name="T25" fmla="*/ 14 h 17"/>
                  <a:gd name="T26" fmla="*/ 13 w 14"/>
                  <a:gd name="T27" fmla="*/ 17 h 17"/>
                  <a:gd name="T28" fmla="*/ 13 w 14"/>
                  <a:gd name="T29" fmla="*/ 17 h 17"/>
                  <a:gd name="T30" fmla="*/ 13 w 14"/>
                  <a:gd name="T31" fmla="*/ 17 h 17"/>
                  <a:gd name="T32" fmla="*/ 14 w 14"/>
                  <a:gd name="T33" fmla="*/ 11 h 17"/>
                  <a:gd name="T34" fmla="*/ 13 w 14"/>
                  <a:gd name="T35" fmla="*/ 8 h 17"/>
                  <a:gd name="T36" fmla="*/ 13 w 14"/>
                  <a:gd name="T37" fmla="*/ 8 h 17"/>
                  <a:gd name="T38" fmla="*/ 10 w 14"/>
                  <a:gd name="T39" fmla="*/ 0 h 17"/>
                  <a:gd name="T40" fmla="*/ 10 w 14"/>
                  <a:gd name="T41" fmla="*/ 0 h 17"/>
                  <a:gd name="T42" fmla="*/ 10 w 14"/>
                  <a:gd name="T4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17">
                    <a:moveTo>
                      <a:pt x="13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moveTo>
                      <a:pt x="10" y="0"/>
                    </a:moveTo>
                    <a:cubicBezTo>
                      <a:pt x="8" y="1"/>
                      <a:pt x="6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1" y="6"/>
                      <a:pt x="6" y="7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9" y="10"/>
                    </a:cubicBezTo>
                    <a:cubicBezTo>
                      <a:pt x="11" y="10"/>
                      <a:pt x="12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5"/>
                      <a:pt x="14" y="13"/>
                      <a:pt x="14" y="11"/>
                    </a:cubicBezTo>
                    <a:cubicBezTo>
                      <a:pt x="14" y="10"/>
                      <a:pt x="13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9" y="6"/>
                      <a:pt x="10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7C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4" name="Freeform 8536"/>
              <p:cNvSpPr/>
              <p:nvPr/>
            </p:nvSpPr>
            <p:spPr bwMode="auto">
              <a:xfrm>
                <a:off x="8712201" y="1493838"/>
                <a:ext cx="34925" cy="26988"/>
              </a:xfrm>
              <a:custGeom>
                <a:avLst/>
                <a:gdLst>
                  <a:gd name="T0" fmla="*/ 7 w 13"/>
                  <a:gd name="T1" fmla="*/ 0 h 10"/>
                  <a:gd name="T2" fmla="*/ 1 w 13"/>
                  <a:gd name="T3" fmla="*/ 6 h 10"/>
                  <a:gd name="T4" fmla="*/ 0 w 13"/>
                  <a:gd name="T5" fmla="*/ 9 h 10"/>
                  <a:gd name="T6" fmla="*/ 0 w 13"/>
                  <a:gd name="T7" fmla="*/ 9 h 10"/>
                  <a:gd name="T8" fmla="*/ 7 w 13"/>
                  <a:gd name="T9" fmla="*/ 10 h 10"/>
                  <a:gd name="T10" fmla="*/ 13 w 13"/>
                  <a:gd name="T11" fmla="*/ 7 h 10"/>
                  <a:gd name="T12" fmla="*/ 13 w 13"/>
                  <a:gd name="T13" fmla="*/ 7 h 10"/>
                  <a:gd name="T14" fmla="*/ 7 w 13"/>
                  <a:gd name="T15" fmla="*/ 0 h 10"/>
                  <a:gd name="T16" fmla="*/ 7 w 13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7" y="0"/>
                    </a:moveTo>
                    <a:cubicBezTo>
                      <a:pt x="5" y="2"/>
                      <a:pt x="3" y="4"/>
                      <a:pt x="1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5" y="10"/>
                      <a:pt x="7" y="10"/>
                    </a:cubicBezTo>
                    <a:cubicBezTo>
                      <a:pt x="9" y="10"/>
                      <a:pt x="11" y="9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1" y="5"/>
                      <a:pt x="7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3A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5" name="Freeform 8537"/>
              <p:cNvSpPr/>
              <p:nvPr/>
            </p:nvSpPr>
            <p:spPr bwMode="auto">
              <a:xfrm>
                <a:off x="8027989" y="763588"/>
                <a:ext cx="30163" cy="76200"/>
              </a:xfrm>
              <a:custGeom>
                <a:avLst/>
                <a:gdLst>
                  <a:gd name="T0" fmla="*/ 11 w 11"/>
                  <a:gd name="T1" fmla="*/ 0 h 28"/>
                  <a:gd name="T2" fmla="*/ 2 w 11"/>
                  <a:gd name="T3" fmla="*/ 17 h 28"/>
                  <a:gd name="T4" fmla="*/ 2 w 11"/>
                  <a:gd name="T5" fmla="*/ 17 h 28"/>
                  <a:gd name="T6" fmla="*/ 1 w 11"/>
                  <a:gd name="T7" fmla="*/ 28 h 28"/>
                  <a:gd name="T8" fmla="*/ 1 w 11"/>
                  <a:gd name="T9" fmla="*/ 28 h 28"/>
                  <a:gd name="T10" fmla="*/ 11 w 11"/>
                  <a:gd name="T11" fmla="*/ 0 h 28"/>
                  <a:gd name="T12" fmla="*/ 11 w 11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8">
                    <a:moveTo>
                      <a:pt x="11" y="0"/>
                    </a:moveTo>
                    <a:cubicBezTo>
                      <a:pt x="3" y="3"/>
                      <a:pt x="7" y="12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20"/>
                      <a:pt x="0" y="24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4" y="19"/>
                      <a:pt x="8" y="1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CC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6" name="Freeform 8538"/>
              <p:cNvSpPr/>
              <p:nvPr/>
            </p:nvSpPr>
            <p:spPr bwMode="auto">
              <a:xfrm>
                <a:off x="6238876" y="1336675"/>
                <a:ext cx="34925" cy="33338"/>
              </a:xfrm>
              <a:custGeom>
                <a:avLst/>
                <a:gdLst>
                  <a:gd name="T0" fmla="*/ 11 w 13"/>
                  <a:gd name="T1" fmla="*/ 0 h 12"/>
                  <a:gd name="T2" fmla="*/ 8 w 13"/>
                  <a:gd name="T3" fmla="*/ 1 h 12"/>
                  <a:gd name="T4" fmla="*/ 8 w 13"/>
                  <a:gd name="T5" fmla="*/ 1 h 12"/>
                  <a:gd name="T6" fmla="*/ 7 w 13"/>
                  <a:gd name="T7" fmla="*/ 4 h 12"/>
                  <a:gd name="T8" fmla="*/ 5 w 13"/>
                  <a:gd name="T9" fmla="*/ 3 h 12"/>
                  <a:gd name="T10" fmla="*/ 2 w 13"/>
                  <a:gd name="T11" fmla="*/ 2 h 12"/>
                  <a:gd name="T12" fmla="*/ 1 w 13"/>
                  <a:gd name="T13" fmla="*/ 6 h 12"/>
                  <a:gd name="T14" fmla="*/ 1 w 13"/>
                  <a:gd name="T15" fmla="*/ 6 h 12"/>
                  <a:gd name="T16" fmla="*/ 9 w 13"/>
                  <a:gd name="T17" fmla="*/ 12 h 12"/>
                  <a:gd name="T18" fmla="*/ 9 w 13"/>
                  <a:gd name="T19" fmla="*/ 12 h 12"/>
                  <a:gd name="T20" fmla="*/ 9 w 13"/>
                  <a:gd name="T21" fmla="*/ 12 h 12"/>
                  <a:gd name="T22" fmla="*/ 13 w 13"/>
                  <a:gd name="T23" fmla="*/ 1 h 12"/>
                  <a:gd name="T24" fmla="*/ 13 w 13"/>
                  <a:gd name="T25" fmla="*/ 1 h 12"/>
                  <a:gd name="T26" fmla="*/ 11 w 13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2">
                    <a:moveTo>
                      <a:pt x="11" y="0"/>
                    </a:moveTo>
                    <a:cubicBezTo>
                      <a:pt x="10" y="0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4"/>
                      <a:pt x="7" y="4"/>
                    </a:cubicBezTo>
                    <a:cubicBezTo>
                      <a:pt x="7" y="4"/>
                      <a:pt x="6" y="3"/>
                      <a:pt x="5" y="3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0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8"/>
                      <a:pt x="6" y="10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4" y="6"/>
                      <a:pt x="11" y="5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D0C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7" name="Freeform 8539"/>
              <p:cNvSpPr/>
              <p:nvPr/>
            </p:nvSpPr>
            <p:spPr bwMode="auto">
              <a:xfrm>
                <a:off x="6711951" y="839788"/>
                <a:ext cx="41275" cy="26988"/>
              </a:xfrm>
              <a:custGeom>
                <a:avLst/>
                <a:gdLst>
                  <a:gd name="T0" fmla="*/ 3 w 15"/>
                  <a:gd name="T1" fmla="*/ 0 h 10"/>
                  <a:gd name="T2" fmla="*/ 4 w 15"/>
                  <a:gd name="T3" fmla="*/ 6 h 10"/>
                  <a:gd name="T4" fmla="*/ 3 w 15"/>
                  <a:gd name="T5" fmla="*/ 7 h 10"/>
                  <a:gd name="T6" fmla="*/ 0 w 15"/>
                  <a:gd name="T7" fmla="*/ 6 h 10"/>
                  <a:gd name="T8" fmla="*/ 0 w 15"/>
                  <a:gd name="T9" fmla="*/ 6 h 10"/>
                  <a:gd name="T10" fmla="*/ 2 w 15"/>
                  <a:gd name="T11" fmla="*/ 10 h 10"/>
                  <a:gd name="T12" fmla="*/ 2 w 15"/>
                  <a:gd name="T13" fmla="*/ 10 h 10"/>
                  <a:gd name="T14" fmla="*/ 2 w 15"/>
                  <a:gd name="T15" fmla="*/ 10 h 10"/>
                  <a:gd name="T16" fmla="*/ 8 w 15"/>
                  <a:gd name="T17" fmla="*/ 9 h 10"/>
                  <a:gd name="T18" fmla="*/ 11 w 15"/>
                  <a:gd name="T19" fmla="*/ 10 h 10"/>
                  <a:gd name="T20" fmla="*/ 13 w 15"/>
                  <a:gd name="T21" fmla="*/ 10 h 10"/>
                  <a:gd name="T22" fmla="*/ 15 w 15"/>
                  <a:gd name="T23" fmla="*/ 8 h 10"/>
                  <a:gd name="T24" fmla="*/ 15 w 15"/>
                  <a:gd name="T25" fmla="*/ 8 h 10"/>
                  <a:gd name="T26" fmla="*/ 3 w 15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0">
                    <a:moveTo>
                      <a:pt x="3" y="0"/>
                    </a:moveTo>
                    <a:cubicBezTo>
                      <a:pt x="3" y="2"/>
                      <a:pt x="6" y="4"/>
                      <a:pt x="4" y="6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7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9"/>
                      <a:pt x="8" y="9"/>
                    </a:cubicBezTo>
                    <a:cubicBezTo>
                      <a:pt x="9" y="9"/>
                      <a:pt x="10" y="9"/>
                      <a:pt x="11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4" y="10"/>
                      <a:pt x="15" y="10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1" y="5"/>
                      <a:pt x="7" y="2"/>
                      <a:pt x="3" y="0"/>
                    </a:cubicBezTo>
                  </a:path>
                </a:pathLst>
              </a:custGeom>
              <a:solidFill>
                <a:srgbClr val="9A7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8" name="Freeform 8540"/>
              <p:cNvSpPr/>
              <p:nvPr/>
            </p:nvSpPr>
            <p:spPr bwMode="auto">
              <a:xfrm>
                <a:off x="7267576" y="782638"/>
                <a:ext cx="26988" cy="63500"/>
              </a:xfrm>
              <a:custGeom>
                <a:avLst/>
                <a:gdLst>
                  <a:gd name="T0" fmla="*/ 1 w 10"/>
                  <a:gd name="T1" fmla="*/ 0 h 23"/>
                  <a:gd name="T2" fmla="*/ 1 w 10"/>
                  <a:gd name="T3" fmla="*/ 0 h 23"/>
                  <a:gd name="T4" fmla="*/ 7 w 10"/>
                  <a:gd name="T5" fmla="*/ 23 h 23"/>
                  <a:gd name="T6" fmla="*/ 7 w 10"/>
                  <a:gd name="T7" fmla="*/ 23 h 23"/>
                  <a:gd name="T8" fmla="*/ 10 w 10"/>
                  <a:gd name="T9" fmla="*/ 20 h 23"/>
                  <a:gd name="T10" fmla="*/ 10 w 10"/>
                  <a:gd name="T11" fmla="*/ 20 h 23"/>
                  <a:gd name="T12" fmla="*/ 1 w 10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2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9"/>
                      <a:pt x="4" y="16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2"/>
                      <a:pt x="9" y="21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8" y="13"/>
                      <a:pt x="6" y="6"/>
                      <a:pt x="1" y="0"/>
                    </a:cubicBezTo>
                  </a:path>
                </a:pathLst>
              </a:custGeom>
              <a:solidFill>
                <a:srgbClr val="C8C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9" name="Freeform 8541"/>
              <p:cNvSpPr/>
              <p:nvPr/>
            </p:nvSpPr>
            <p:spPr bwMode="auto">
              <a:xfrm>
                <a:off x="7407276" y="331788"/>
                <a:ext cx="31750" cy="41275"/>
              </a:xfrm>
              <a:custGeom>
                <a:avLst/>
                <a:gdLst>
                  <a:gd name="T0" fmla="*/ 10 w 12"/>
                  <a:gd name="T1" fmla="*/ 0 h 15"/>
                  <a:gd name="T2" fmla="*/ 0 w 12"/>
                  <a:gd name="T3" fmla="*/ 15 h 15"/>
                  <a:gd name="T4" fmla="*/ 0 w 12"/>
                  <a:gd name="T5" fmla="*/ 15 h 15"/>
                  <a:gd name="T6" fmla="*/ 7 w 12"/>
                  <a:gd name="T7" fmla="*/ 10 h 15"/>
                  <a:gd name="T8" fmla="*/ 7 w 12"/>
                  <a:gd name="T9" fmla="*/ 10 h 15"/>
                  <a:gd name="T10" fmla="*/ 7 w 12"/>
                  <a:gd name="T11" fmla="*/ 10 h 15"/>
                  <a:gd name="T12" fmla="*/ 9 w 12"/>
                  <a:gd name="T13" fmla="*/ 7 h 15"/>
                  <a:gd name="T14" fmla="*/ 9 w 12"/>
                  <a:gd name="T15" fmla="*/ 7 h 15"/>
                  <a:gd name="T16" fmla="*/ 11 w 12"/>
                  <a:gd name="T17" fmla="*/ 10 h 15"/>
                  <a:gd name="T18" fmla="*/ 11 w 12"/>
                  <a:gd name="T19" fmla="*/ 10 h 15"/>
                  <a:gd name="T20" fmla="*/ 10 w 12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4" y="4"/>
                      <a:pt x="0" y="8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3"/>
                      <a:pt x="5" y="12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7"/>
                      <a:pt x="11" y="4"/>
                      <a:pt x="10" y="0"/>
                    </a:cubicBezTo>
                  </a:path>
                </a:pathLst>
              </a:custGeom>
              <a:solidFill>
                <a:srgbClr val="AA9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0" name="Freeform 8542"/>
              <p:cNvSpPr/>
              <p:nvPr/>
            </p:nvSpPr>
            <p:spPr bwMode="auto">
              <a:xfrm>
                <a:off x="7986714" y="3086100"/>
                <a:ext cx="60325" cy="30163"/>
              </a:xfrm>
              <a:custGeom>
                <a:avLst/>
                <a:gdLst>
                  <a:gd name="T0" fmla="*/ 5 w 22"/>
                  <a:gd name="T1" fmla="*/ 0 h 11"/>
                  <a:gd name="T2" fmla="*/ 5 w 22"/>
                  <a:gd name="T3" fmla="*/ 0 h 11"/>
                  <a:gd name="T4" fmla="*/ 3 w 22"/>
                  <a:gd name="T5" fmla="*/ 1 h 11"/>
                  <a:gd name="T6" fmla="*/ 3 w 22"/>
                  <a:gd name="T7" fmla="*/ 1 h 11"/>
                  <a:gd name="T8" fmla="*/ 0 w 22"/>
                  <a:gd name="T9" fmla="*/ 2 h 11"/>
                  <a:gd name="T10" fmla="*/ 0 w 22"/>
                  <a:gd name="T11" fmla="*/ 2 h 11"/>
                  <a:gd name="T12" fmla="*/ 22 w 22"/>
                  <a:gd name="T13" fmla="*/ 11 h 11"/>
                  <a:gd name="T14" fmla="*/ 22 w 22"/>
                  <a:gd name="T15" fmla="*/ 11 h 11"/>
                  <a:gd name="T16" fmla="*/ 18 w 22"/>
                  <a:gd name="T17" fmla="*/ 6 h 11"/>
                  <a:gd name="T18" fmla="*/ 18 w 22"/>
                  <a:gd name="T19" fmla="*/ 6 h 11"/>
                  <a:gd name="T20" fmla="*/ 16 w 22"/>
                  <a:gd name="T21" fmla="*/ 6 h 11"/>
                  <a:gd name="T22" fmla="*/ 15 w 22"/>
                  <a:gd name="T23" fmla="*/ 6 h 11"/>
                  <a:gd name="T24" fmla="*/ 14 w 22"/>
                  <a:gd name="T25" fmla="*/ 6 h 11"/>
                  <a:gd name="T26" fmla="*/ 9 w 22"/>
                  <a:gd name="T27" fmla="*/ 2 h 11"/>
                  <a:gd name="T28" fmla="*/ 9 w 22"/>
                  <a:gd name="T29" fmla="*/ 2 h 11"/>
                  <a:gd name="T30" fmla="*/ 5 w 22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7" y="6"/>
                      <a:pt x="14" y="10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9"/>
                      <a:pt x="19" y="7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6" y="6"/>
                      <a:pt x="15" y="6"/>
                      <a:pt x="15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2" y="6"/>
                      <a:pt x="10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6" y="1"/>
                      <a:pt x="5" y="0"/>
                    </a:cubicBezTo>
                  </a:path>
                </a:pathLst>
              </a:custGeom>
              <a:solidFill>
                <a:srgbClr val="A4A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1" name="Freeform 8543"/>
              <p:cNvSpPr/>
              <p:nvPr/>
            </p:nvSpPr>
            <p:spPr bwMode="auto">
              <a:xfrm>
                <a:off x="8137526" y="3094038"/>
                <a:ext cx="38100" cy="41275"/>
              </a:xfrm>
              <a:custGeom>
                <a:avLst/>
                <a:gdLst>
                  <a:gd name="T0" fmla="*/ 1 w 14"/>
                  <a:gd name="T1" fmla="*/ 0 h 15"/>
                  <a:gd name="T2" fmla="*/ 1 w 14"/>
                  <a:gd name="T3" fmla="*/ 0 h 15"/>
                  <a:gd name="T4" fmla="*/ 3 w 14"/>
                  <a:gd name="T5" fmla="*/ 9 h 15"/>
                  <a:gd name="T6" fmla="*/ 3 w 14"/>
                  <a:gd name="T7" fmla="*/ 9 h 15"/>
                  <a:gd name="T8" fmla="*/ 3 w 14"/>
                  <a:gd name="T9" fmla="*/ 9 h 15"/>
                  <a:gd name="T10" fmla="*/ 3 w 14"/>
                  <a:gd name="T11" fmla="*/ 11 h 15"/>
                  <a:gd name="T12" fmla="*/ 3 w 14"/>
                  <a:gd name="T13" fmla="*/ 11 h 15"/>
                  <a:gd name="T14" fmla="*/ 3 w 14"/>
                  <a:gd name="T15" fmla="*/ 11 h 15"/>
                  <a:gd name="T16" fmla="*/ 10 w 14"/>
                  <a:gd name="T17" fmla="*/ 15 h 15"/>
                  <a:gd name="T18" fmla="*/ 10 w 14"/>
                  <a:gd name="T19" fmla="*/ 15 h 15"/>
                  <a:gd name="T20" fmla="*/ 10 w 14"/>
                  <a:gd name="T21" fmla="*/ 15 h 15"/>
                  <a:gd name="T22" fmla="*/ 12 w 14"/>
                  <a:gd name="T23" fmla="*/ 11 h 15"/>
                  <a:gd name="T24" fmla="*/ 1 w 14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6" y="5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12"/>
                      <a:pt x="8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4"/>
                      <a:pt x="14" y="13"/>
                      <a:pt x="12" y="11"/>
                    </a:cubicBezTo>
                    <a:cubicBezTo>
                      <a:pt x="8" y="7"/>
                      <a:pt x="5" y="2"/>
                      <a:pt x="1" y="0"/>
                    </a:cubicBezTo>
                  </a:path>
                </a:pathLst>
              </a:custGeom>
              <a:solidFill>
                <a:srgbClr val="B09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2" name="Freeform 8544"/>
              <p:cNvSpPr/>
              <p:nvPr/>
            </p:nvSpPr>
            <p:spPr bwMode="auto">
              <a:xfrm>
                <a:off x="7319964" y="485775"/>
                <a:ext cx="53975" cy="38100"/>
              </a:xfrm>
              <a:custGeom>
                <a:avLst/>
                <a:gdLst>
                  <a:gd name="T0" fmla="*/ 19 w 20"/>
                  <a:gd name="T1" fmla="*/ 0 h 14"/>
                  <a:gd name="T2" fmla="*/ 19 w 20"/>
                  <a:gd name="T3" fmla="*/ 0 h 14"/>
                  <a:gd name="T4" fmla="*/ 14 w 20"/>
                  <a:gd name="T5" fmla="*/ 0 h 14"/>
                  <a:gd name="T6" fmla="*/ 14 w 20"/>
                  <a:gd name="T7" fmla="*/ 0 h 14"/>
                  <a:gd name="T8" fmla="*/ 7 w 20"/>
                  <a:gd name="T9" fmla="*/ 14 h 14"/>
                  <a:gd name="T10" fmla="*/ 7 w 20"/>
                  <a:gd name="T11" fmla="*/ 14 h 14"/>
                  <a:gd name="T12" fmla="*/ 8 w 20"/>
                  <a:gd name="T13" fmla="*/ 7 h 14"/>
                  <a:gd name="T14" fmla="*/ 8 w 20"/>
                  <a:gd name="T15" fmla="*/ 7 h 14"/>
                  <a:gd name="T16" fmla="*/ 11 w 20"/>
                  <a:gd name="T17" fmla="*/ 11 h 14"/>
                  <a:gd name="T18" fmla="*/ 20 w 20"/>
                  <a:gd name="T19" fmla="*/ 1 h 14"/>
                  <a:gd name="T20" fmla="*/ 20 w 20"/>
                  <a:gd name="T21" fmla="*/ 1 h 14"/>
                  <a:gd name="T22" fmla="*/ 19 w 20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4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4"/>
                      <a:pt x="0" y="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2"/>
                      <a:pt x="6" y="9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1" y="7"/>
                      <a:pt x="9" y="11"/>
                      <a:pt x="11" y="11"/>
                    </a:cubicBezTo>
                    <a:cubicBezTo>
                      <a:pt x="13" y="7"/>
                      <a:pt x="14" y="3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0"/>
                      <a:pt x="19" y="0"/>
                    </a:cubicBezTo>
                  </a:path>
                </a:pathLst>
              </a:custGeom>
              <a:solidFill>
                <a:srgbClr val="CEC7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3" name="Freeform 8545"/>
              <p:cNvSpPr/>
              <p:nvPr/>
            </p:nvSpPr>
            <p:spPr bwMode="auto">
              <a:xfrm>
                <a:off x="7696201" y="804863"/>
                <a:ext cx="22225" cy="52388"/>
              </a:xfrm>
              <a:custGeom>
                <a:avLst/>
                <a:gdLst>
                  <a:gd name="T0" fmla="*/ 8 w 8"/>
                  <a:gd name="T1" fmla="*/ 0 h 19"/>
                  <a:gd name="T2" fmla="*/ 3 w 8"/>
                  <a:gd name="T3" fmla="*/ 10 h 19"/>
                  <a:gd name="T4" fmla="*/ 3 w 8"/>
                  <a:gd name="T5" fmla="*/ 14 h 19"/>
                  <a:gd name="T6" fmla="*/ 4 w 8"/>
                  <a:gd name="T7" fmla="*/ 19 h 19"/>
                  <a:gd name="T8" fmla="*/ 4 w 8"/>
                  <a:gd name="T9" fmla="*/ 19 h 19"/>
                  <a:gd name="T10" fmla="*/ 4 w 8"/>
                  <a:gd name="T11" fmla="*/ 19 h 19"/>
                  <a:gd name="T12" fmla="*/ 8 w 8"/>
                  <a:gd name="T13" fmla="*/ 0 h 19"/>
                  <a:gd name="T14" fmla="*/ 8 w 8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9">
                    <a:moveTo>
                      <a:pt x="8" y="0"/>
                    </a:moveTo>
                    <a:cubicBezTo>
                      <a:pt x="2" y="1"/>
                      <a:pt x="0" y="4"/>
                      <a:pt x="3" y="10"/>
                    </a:cubicBezTo>
                    <a:cubicBezTo>
                      <a:pt x="4" y="11"/>
                      <a:pt x="3" y="13"/>
                      <a:pt x="3" y="14"/>
                    </a:cubicBezTo>
                    <a:cubicBezTo>
                      <a:pt x="4" y="16"/>
                      <a:pt x="4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13"/>
                      <a:pt x="8" y="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8D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4" name="Freeform 8546"/>
              <p:cNvSpPr/>
              <p:nvPr/>
            </p:nvSpPr>
            <p:spPr bwMode="auto">
              <a:xfrm>
                <a:off x="6118226" y="846138"/>
                <a:ext cx="41275" cy="30163"/>
              </a:xfrm>
              <a:custGeom>
                <a:avLst/>
                <a:gdLst>
                  <a:gd name="T0" fmla="*/ 0 w 15"/>
                  <a:gd name="T1" fmla="*/ 0 h 11"/>
                  <a:gd name="T2" fmla="*/ 0 w 15"/>
                  <a:gd name="T3" fmla="*/ 0 h 11"/>
                  <a:gd name="T4" fmla="*/ 7 w 15"/>
                  <a:gd name="T5" fmla="*/ 9 h 11"/>
                  <a:gd name="T6" fmla="*/ 7 w 15"/>
                  <a:gd name="T7" fmla="*/ 9 h 11"/>
                  <a:gd name="T8" fmla="*/ 8 w 15"/>
                  <a:gd name="T9" fmla="*/ 11 h 11"/>
                  <a:gd name="T10" fmla="*/ 8 w 15"/>
                  <a:gd name="T11" fmla="*/ 11 h 11"/>
                  <a:gd name="T12" fmla="*/ 10 w 15"/>
                  <a:gd name="T13" fmla="*/ 11 h 11"/>
                  <a:gd name="T14" fmla="*/ 10 w 15"/>
                  <a:gd name="T15" fmla="*/ 11 h 11"/>
                  <a:gd name="T16" fmla="*/ 15 w 15"/>
                  <a:gd name="T17" fmla="*/ 7 h 11"/>
                  <a:gd name="T18" fmla="*/ 15 w 15"/>
                  <a:gd name="T19" fmla="*/ 7 h 11"/>
                  <a:gd name="T20" fmla="*/ 0 w 1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5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8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0"/>
                      <a:pt x="14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5" y="1"/>
                      <a:pt x="0" y="0"/>
                    </a:cubicBezTo>
                  </a:path>
                </a:pathLst>
              </a:custGeom>
              <a:solidFill>
                <a:srgbClr val="D7C9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5" name="Freeform 8547"/>
              <p:cNvSpPr/>
              <p:nvPr/>
            </p:nvSpPr>
            <p:spPr bwMode="auto">
              <a:xfrm>
                <a:off x="6400801" y="866775"/>
                <a:ext cx="31750" cy="28575"/>
              </a:xfrm>
              <a:custGeom>
                <a:avLst/>
                <a:gdLst>
                  <a:gd name="T0" fmla="*/ 10 w 12"/>
                  <a:gd name="T1" fmla="*/ 0 h 10"/>
                  <a:gd name="T2" fmla="*/ 10 w 12"/>
                  <a:gd name="T3" fmla="*/ 0 h 10"/>
                  <a:gd name="T4" fmla="*/ 0 w 12"/>
                  <a:gd name="T5" fmla="*/ 0 h 10"/>
                  <a:gd name="T6" fmla="*/ 0 w 12"/>
                  <a:gd name="T7" fmla="*/ 0 h 10"/>
                  <a:gd name="T8" fmla="*/ 7 w 12"/>
                  <a:gd name="T9" fmla="*/ 10 h 10"/>
                  <a:gd name="T10" fmla="*/ 7 w 12"/>
                  <a:gd name="T11" fmla="*/ 10 h 10"/>
                  <a:gd name="T12" fmla="*/ 9 w 12"/>
                  <a:gd name="T13" fmla="*/ 9 h 10"/>
                  <a:gd name="T14" fmla="*/ 9 w 12"/>
                  <a:gd name="T15" fmla="*/ 9 h 10"/>
                  <a:gd name="T16" fmla="*/ 9 w 12"/>
                  <a:gd name="T17" fmla="*/ 9 h 10"/>
                  <a:gd name="T18" fmla="*/ 12 w 12"/>
                  <a:gd name="T19" fmla="*/ 8 h 10"/>
                  <a:gd name="T20" fmla="*/ 12 w 12"/>
                  <a:gd name="T21" fmla="*/ 8 h 10"/>
                  <a:gd name="T22" fmla="*/ 11 w 12"/>
                  <a:gd name="T23" fmla="*/ 6 h 10"/>
                  <a:gd name="T24" fmla="*/ 11 w 12"/>
                  <a:gd name="T25" fmla="*/ 6 h 10"/>
                  <a:gd name="T26" fmla="*/ 12 w 12"/>
                  <a:gd name="T27" fmla="*/ 1 h 10"/>
                  <a:gd name="T28" fmla="*/ 10 w 12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0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5" y="7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4"/>
                      <a:pt x="9" y="2"/>
                      <a:pt x="12" y="1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916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6" name="Freeform 8548"/>
              <p:cNvSpPr/>
              <p:nvPr/>
            </p:nvSpPr>
            <p:spPr bwMode="auto">
              <a:xfrm>
                <a:off x="6005514" y="812800"/>
                <a:ext cx="28575" cy="44450"/>
              </a:xfrm>
              <a:custGeom>
                <a:avLst/>
                <a:gdLst>
                  <a:gd name="T0" fmla="*/ 0 w 10"/>
                  <a:gd name="T1" fmla="*/ 0 h 16"/>
                  <a:gd name="T2" fmla="*/ 0 w 10"/>
                  <a:gd name="T3" fmla="*/ 0 h 16"/>
                  <a:gd name="T4" fmla="*/ 0 w 10"/>
                  <a:gd name="T5" fmla="*/ 12 h 16"/>
                  <a:gd name="T6" fmla="*/ 0 w 10"/>
                  <a:gd name="T7" fmla="*/ 12 h 16"/>
                  <a:gd name="T8" fmla="*/ 1 w 10"/>
                  <a:gd name="T9" fmla="*/ 15 h 16"/>
                  <a:gd name="T10" fmla="*/ 1 w 10"/>
                  <a:gd name="T11" fmla="*/ 15 h 16"/>
                  <a:gd name="T12" fmla="*/ 1 w 10"/>
                  <a:gd name="T13" fmla="*/ 15 h 16"/>
                  <a:gd name="T14" fmla="*/ 3 w 10"/>
                  <a:gd name="T15" fmla="*/ 15 h 16"/>
                  <a:gd name="T16" fmla="*/ 5 w 10"/>
                  <a:gd name="T17" fmla="*/ 16 h 16"/>
                  <a:gd name="T18" fmla="*/ 8 w 10"/>
                  <a:gd name="T19" fmla="*/ 16 h 16"/>
                  <a:gd name="T20" fmla="*/ 10 w 10"/>
                  <a:gd name="T21" fmla="*/ 15 h 16"/>
                  <a:gd name="T22" fmla="*/ 0 w 10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3" y="15"/>
                      <a:pt x="4" y="15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9" y="16"/>
                      <a:pt x="10" y="15"/>
                    </a:cubicBezTo>
                    <a:cubicBezTo>
                      <a:pt x="4" y="12"/>
                      <a:pt x="4" y="5"/>
                      <a:pt x="0" y="0"/>
                    </a:cubicBezTo>
                  </a:path>
                </a:pathLst>
              </a:custGeom>
              <a:solidFill>
                <a:srgbClr val="B1A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7" name="Freeform 8549"/>
              <p:cNvSpPr/>
              <p:nvPr/>
            </p:nvSpPr>
            <p:spPr bwMode="auto">
              <a:xfrm>
                <a:off x="6230939" y="2640013"/>
                <a:ext cx="30163" cy="36513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4 w 11"/>
                  <a:gd name="T5" fmla="*/ 3 h 13"/>
                  <a:gd name="T6" fmla="*/ 2 w 11"/>
                  <a:gd name="T7" fmla="*/ 2 h 13"/>
                  <a:gd name="T8" fmla="*/ 2 w 11"/>
                  <a:gd name="T9" fmla="*/ 2 h 13"/>
                  <a:gd name="T10" fmla="*/ 1 w 11"/>
                  <a:gd name="T11" fmla="*/ 7 h 13"/>
                  <a:gd name="T12" fmla="*/ 1 w 11"/>
                  <a:gd name="T13" fmla="*/ 7 h 13"/>
                  <a:gd name="T14" fmla="*/ 2 w 11"/>
                  <a:gd name="T15" fmla="*/ 7 h 13"/>
                  <a:gd name="T16" fmla="*/ 4 w 11"/>
                  <a:gd name="T17" fmla="*/ 13 h 13"/>
                  <a:gd name="T18" fmla="*/ 11 w 11"/>
                  <a:gd name="T19" fmla="*/ 0 h 13"/>
                  <a:gd name="T20" fmla="*/ 11 w 11"/>
                  <a:gd name="T21" fmla="*/ 0 h 13"/>
                  <a:gd name="T22" fmla="*/ 9 w 11"/>
                  <a:gd name="T23" fmla="*/ 0 h 13"/>
                  <a:gd name="T24" fmla="*/ 7 w 11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6" y="3"/>
                      <a:pt x="4" y="3"/>
                    </a:cubicBezTo>
                    <a:cubicBezTo>
                      <a:pt x="4" y="3"/>
                      <a:pt x="3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7" y="7"/>
                      <a:pt x="0" y="12"/>
                      <a:pt x="4" y="13"/>
                    </a:cubicBezTo>
                    <a:cubicBezTo>
                      <a:pt x="7" y="9"/>
                      <a:pt x="11" y="6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C2B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8" name="Freeform 8550"/>
              <p:cNvSpPr/>
              <p:nvPr/>
            </p:nvSpPr>
            <p:spPr bwMode="auto">
              <a:xfrm>
                <a:off x="8012114" y="1211263"/>
                <a:ext cx="53975" cy="28575"/>
              </a:xfrm>
              <a:custGeom>
                <a:avLst/>
                <a:gdLst>
                  <a:gd name="T0" fmla="*/ 15 w 20"/>
                  <a:gd name="T1" fmla="*/ 0 h 10"/>
                  <a:gd name="T2" fmla="*/ 9 w 20"/>
                  <a:gd name="T3" fmla="*/ 2 h 10"/>
                  <a:gd name="T4" fmla="*/ 9 w 20"/>
                  <a:gd name="T5" fmla="*/ 2 h 10"/>
                  <a:gd name="T6" fmla="*/ 5 w 20"/>
                  <a:gd name="T7" fmla="*/ 4 h 10"/>
                  <a:gd name="T8" fmla="*/ 2 w 20"/>
                  <a:gd name="T9" fmla="*/ 8 h 10"/>
                  <a:gd name="T10" fmla="*/ 4 w 20"/>
                  <a:gd name="T11" fmla="*/ 10 h 10"/>
                  <a:gd name="T12" fmla="*/ 7 w 20"/>
                  <a:gd name="T13" fmla="*/ 8 h 10"/>
                  <a:gd name="T14" fmla="*/ 12 w 20"/>
                  <a:gd name="T15" fmla="*/ 5 h 10"/>
                  <a:gd name="T16" fmla="*/ 14 w 20"/>
                  <a:gd name="T17" fmla="*/ 5 h 10"/>
                  <a:gd name="T18" fmla="*/ 14 w 20"/>
                  <a:gd name="T19" fmla="*/ 5 h 10"/>
                  <a:gd name="T20" fmla="*/ 20 w 20"/>
                  <a:gd name="T21" fmla="*/ 1 h 10"/>
                  <a:gd name="T22" fmla="*/ 20 w 20"/>
                  <a:gd name="T23" fmla="*/ 1 h 10"/>
                  <a:gd name="T24" fmla="*/ 15 w 20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0">
                    <a:moveTo>
                      <a:pt x="15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3"/>
                      <a:pt x="5" y="4"/>
                    </a:cubicBezTo>
                    <a:cubicBezTo>
                      <a:pt x="3" y="5"/>
                      <a:pt x="0" y="5"/>
                      <a:pt x="2" y="8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5" y="10"/>
                      <a:pt x="6" y="8"/>
                      <a:pt x="7" y="8"/>
                    </a:cubicBezTo>
                    <a:cubicBezTo>
                      <a:pt x="9" y="6"/>
                      <a:pt x="10" y="5"/>
                      <a:pt x="12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6" y="4"/>
                      <a:pt x="18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7" y="0"/>
                      <a:pt x="15" y="0"/>
                    </a:cubicBezTo>
                  </a:path>
                </a:pathLst>
              </a:custGeom>
              <a:solidFill>
                <a:srgbClr val="7F7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9" name="Freeform 8551"/>
              <p:cNvSpPr/>
              <p:nvPr/>
            </p:nvSpPr>
            <p:spPr bwMode="auto">
              <a:xfrm>
                <a:off x="7694614" y="839788"/>
                <a:ext cx="19050" cy="63500"/>
              </a:xfrm>
              <a:custGeom>
                <a:avLst/>
                <a:gdLst>
                  <a:gd name="T0" fmla="*/ 4 w 7"/>
                  <a:gd name="T1" fmla="*/ 0 h 23"/>
                  <a:gd name="T2" fmla="*/ 3 w 7"/>
                  <a:gd name="T3" fmla="*/ 0 h 23"/>
                  <a:gd name="T4" fmla="*/ 3 w 7"/>
                  <a:gd name="T5" fmla="*/ 0 h 23"/>
                  <a:gd name="T6" fmla="*/ 3 w 7"/>
                  <a:gd name="T7" fmla="*/ 0 h 23"/>
                  <a:gd name="T8" fmla="*/ 2 w 7"/>
                  <a:gd name="T9" fmla="*/ 4 h 23"/>
                  <a:gd name="T10" fmla="*/ 2 w 7"/>
                  <a:gd name="T11" fmla="*/ 4 h 23"/>
                  <a:gd name="T12" fmla="*/ 2 w 7"/>
                  <a:gd name="T13" fmla="*/ 4 h 23"/>
                  <a:gd name="T14" fmla="*/ 2 w 7"/>
                  <a:gd name="T15" fmla="*/ 4 h 23"/>
                  <a:gd name="T16" fmla="*/ 2 w 7"/>
                  <a:gd name="T17" fmla="*/ 4 h 23"/>
                  <a:gd name="T18" fmla="*/ 0 w 7"/>
                  <a:gd name="T19" fmla="*/ 17 h 23"/>
                  <a:gd name="T20" fmla="*/ 0 w 7"/>
                  <a:gd name="T21" fmla="*/ 17 h 23"/>
                  <a:gd name="T22" fmla="*/ 1 w 7"/>
                  <a:gd name="T23" fmla="*/ 18 h 23"/>
                  <a:gd name="T24" fmla="*/ 1 w 7"/>
                  <a:gd name="T25" fmla="*/ 18 h 23"/>
                  <a:gd name="T26" fmla="*/ 1 w 7"/>
                  <a:gd name="T27" fmla="*/ 18 h 23"/>
                  <a:gd name="T28" fmla="*/ 1 w 7"/>
                  <a:gd name="T29" fmla="*/ 18 h 23"/>
                  <a:gd name="T30" fmla="*/ 6 w 7"/>
                  <a:gd name="T31" fmla="*/ 23 h 23"/>
                  <a:gd name="T32" fmla="*/ 7 w 7"/>
                  <a:gd name="T33" fmla="*/ 21 h 23"/>
                  <a:gd name="T34" fmla="*/ 7 w 7"/>
                  <a:gd name="T35" fmla="*/ 21 h 23"/>
                  <a:gd name="T36" fmla="*/ 5 w 7"/>
                  <a:gd name="T37" fmla="*/ 6 h 23"/>
                  <a:gd name="T38" fmla="*/ 5 w 7"/>
                  <a:gd name="T39" fmla="*/ 6 h 23"/>
                  <a:gd name="T40" fmla="*/ 4 w 7"/>
                  <a:gd name="T41" fmla="*/ 1 h 23"/>
                  <a:gd name="T42" fmla="*/ 4 w 7"/>
                  <a:gd name="T43" fmla="*/ 1 h 23"/>
                  <a:gd name="T44" fmla="*/ 4 w 7"/>
                  <a:gd name="T45" fmla="*/ 0 h 23"/>
                  <a:gd name="T46" fmla="*/ 4 w 7"/>
                  <a:gd name="T4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" h="2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8"/>
                      <a:pt x="6" y="13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20"/>
                      <a:pt x="5" y="22"/>
                      <a:pt x="6" y="23"/>
                    </a:cubicBezTo>
                    <a:cubicBezTo>
                      <a:pt x="7" y="23"/>
                      <a:pt x="7" y="22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16"/>
                      <a:pt x="6" y="11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5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5A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0" name="Freeform 8552"/>
              <p:cNvSpPr/>
              <p:nvPr/>
            </p:nvSpPr>
            <p:spPr bwMode="auto">
              <a:xfrm>
                <a:off x="6200776" y="866775"/>
                <a:ext cx="46038" cy="47625"/>
              </a:xfrm>
              <a:custGeom>
                <a:avLst/>
                <a:gdLst>
                  <a:gd name="T0" fmla="*/ 2 w 17"/>
                  <a:gd name="T1" fmla="*/ 0 h 17"/>
                  <a:gd name="T2" fmla="*/ 0 w 17"/>
                  <a:gd name="T3" fmla="*/ 0 h 17"/>
                  <a:gd name="T4" fmla="*/ 0 w 17"/>
                  <a:gd name="T5" fmla="*/ 0 h 17"/>
                  <a:gd name="T6" fmla="*/ 16 w 17"/>
                  <a:gd name="T7" fmla="*/ 17 h 17"/>
                  <a:gd name="T8" fmla="*/ 16 w 17"/>
                  <a:gd name="T9" fmla="*/ 17 h 17"/>
                  <a:gd name="T10" fmla="*/ 17 w 17"/>
                  <a:gd name="T11" fmla="*/ 17 h 17"/>
                  <a:gd name="T12" fmla="*/ 17 w 17"/>
                  <a:gd name="T13" fmla="*/ 17 h 17"/>
                  <a:gd name="T14" fmla="*/ 17 w 17"/>
                  <a:gd name="T15" fmla="*/ 17 h 17"/>
                  <a:gd name="T16" fmla="*/ 16 w 17"/>
                  <a:gd name="T17" fmla="*/ 13 h 17"/>
                  <a:gd name="T18" fmla="*/ 16 w 17"/>
                  <a:gd name="T19" fmla="*/ 13 h 17"/>
                  <a:gd name="T20" fmla="*/ 16 w 17"/>
                  <a:gd name="T21" fmla="*/ 13 h 17"/>
                  <a:gd name="T22" fmla="*/ 9 w 17"/>
                  <a:gd name="T23" fmla="*/ 5 h 17"/>
                  <a:gd name="T24" fmla="*/ 9 w 17"/>
                  <a:gd name="T25" fmla="*/ 5 h 17"/>
                  <a:gd name="T26" fmla="*/ 2 w 17"/>
                  <a:gd name="T2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7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8"/>
                      <a:pt x="12" y="10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5"/>
                      <a:pt x="17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5" y="10"/>
                      <a:pt x="10" y="9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3"/>
                      <a:pt x="5" y="0"/>
                      <a:pt x="2" y="0"/>
                    </a:cubicBezTo>
                  </a:path>
                </a:pathLst>
              </a:custGeom>
              <a:solidFill>
                <a:srgbClr val="BCA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1" name="Freeform 8553"/>
              <p:cNvSpPr/>
              <p:nvPr/>
            </p:nvSpPr>
            <p:spPr bwMode="auto">
              <a:xfrm>
                <a:off x="7626351" y="2843213"/>
                <a:ext cx="42863" cy="68263"/>
              </a:xfrm>
              <a:custGeom>
                <a:avLst/>
                <a:gdLst>
                  <a:gd name="T0" fmla="*/ 1 w 16"/>
                  <a:gd name="T1" fmla="*/ 0 h 25"/>
                  <a:gd name="T2" fmla="*/ 1 w 16"/>
                  <a:gd name="T3" fmla="*/ 0 h 25"/>
                  <a:gd name="T4" fmla="*/ 0 w 16"/>
                  <a:gd name="T5" fmla="*/ 0 h 25"/>
                  <a:gd name="T6" fmla="*/ 0 w 16"/>
                  <a:gd name="T7" fmla="*/ 0 h 25"/>
                  <a:gd name="T8" fmla="*/ 16 w 16"/>
                  <a:gd name="T9" fmla="*/ 25 h 25"/>
                  <a:gd name="T10" fmla="*/ 14 w 16"/>
                  <a:gd name="T11" fmla="*/ 18 h 25"/>
                  <a:gd name="T12" fmla="*/ 14 w 16"/>
                  <a:gd name="T13" fmla="*/ 18 h 25"/>
                  <a:gd name="T14" fmla="*/ 14 w 16"/>
                  <a:gd name="T15" fmla="*/ 17 h 25"/>
                  <a:gd name="T16" fmla="*/ 14 w 16"/>
                  <a:gd name="T17" fmla="*/ 17 h 25"/>
                  <a:gd name="T18" fmla="*/ 14 w 16"/>
                  <a:gd name="T19" fmla="*/ 17 h 25"/>
                  <a:gd name="T20" fmla="*/ 7 w 16"/>
                  <a:gd name="T21" fmla="*/ 4 h 25"/>
                  <a:gd name="T22" fmla="*/ 7 w 16"/>
                  <a:gd name="T23" fmla="*/ 4 h 25"/>
                  <a:gd name="T24" fmla="*/ 1 w 16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8"/>
                      <a:pt x="11" y="16"/>
                      <a:pt x="16" y="25"/>
                    </a:cubicBezTo>
                    <a:cubicBezTo>
                      <a:pt x="15" y="22"/>
                      <a:pt x="15" y="20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1" y="13"/>
                      <a:pt x="9" y="9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3" y="1"/>
                      <a:pt x="1" y="0"/>
                    </a:cubicBezTo>
                  </a:path>
                </a:pathLst>
              </a:custGeom>
              <a:solidFill>
                <a:srgbClr val="AFA3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2" name="Freeform 8554"/>
              <p:cNvSpPr/>
              <p:nvPr/>
            </p:nvSpPr>
            <p:spPr bwMode="auto">
              <a:xfrm>
                <a:off x="7059614" y="2744788"/>
                <a:ext cx="33338" cy="31750"/>
              </a:xfrm>
              <a:custGeom>
                <a:avLst/>
                <a:gdLst>
                  <a:gd name="T0" fmla="*/ 1 w 12"/>
                  <a:gd name="T1" fmla="*/ 0 h 12"/>
                  <a:gd name="T2" fmla="*/ 0 w 12"/>
                  <a:gd name="T3" fmla="*/ 1 h 12"/>
                  <a:gd name="T4" fmla="*/ 0 w 12"/>
                  <a:gd name="T5" fmla="*/ 1 h 12"/>
                  <a:gd name="T6" fmla="*/ 2 w 12"/>
                  <a:gd name="T7" fmla="*/ 8 h 12"/>
                  <a:gd name="T8" fmla="*/ 7 w 12"/>
                  <a:gd name="T9" fmla="*/ 12 h 12"/>
                  <a:gd name="T10" fmla="*/ 12 w 12"/>
                  <a:gd name="T11" fmla="*/ 8 h 12"/>
                  <a:gd name="T12" fmla="*/ 12 w 12"/>
                  <a:gd name="T13" fmla="*/ 8 h 12"/>
                  <a:gd name="T14" fmla="*/ 12 w 12"/>
                  <a:gd name="T15" fmla="*/ 8 h 12"/>
                  <a:gd name="T16" fmla="*/ 8 w 12"/>
                  <a:gd name="T17" fmla="*/ 5 h 12"/>
                  <a:gd name="T18" fmla="*/ 3 w 12"/>
                  <a:gd name="T19" fmla="*/ 1 h 12"/>
                  <a:gd name="T20" fmla="*/ 2 w 12"/>
                  <a:gd name="T21" fmla="*/ 1 h 12"/>
                  <a:gd name="T22" fmla="*/ 2 w 12"/>
                  <a:gd name="T23" fmla="*/ 1 h 12"/>
                  <a:gd name="T24" fmla="*/ 1 w 12"/>
                  <a:gd name="T25" fmla="*/ 0 h 12"/>
                  <a:gd name="T26" fmla="*/ 1 w 12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2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6"/>
                      <a:pt x="2" y="8"/>
                    </a:cubicBezTo>
                    <a:cubicBezTo>
                      <a:pt x="4" y="10"/>
                      <a:pt x="6" y="12"/>
                      <a:pt x="7" y="12"/>
                    </a:cubicBezTo>
                    <a:cubicBezTo>
                      <a:pt x="9" y="12"/>
                      <a:pt x="10" y="11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9" y="7"/>
                      <a:pt x="8" y="5"/>
                    </a:cubicBezTo>
                    <a:cubicBezTo>
                      <a:pt x="7" y="3"/>
                      <a:pt x="6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2BB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3" name="Freeform 8555"/>
              <p:cNvSpPr>
                <a:spLocks noEditPoints="1"/>
              </p:cNvSpPr>
              <p:nvPr/>
            </p:nvSpPr>
            <p:spPr bwMode="auto">
              <a:xfrm>
                <a:off x="7497764" y="2649538"/>
                <a:ext cx="31750" cy="34925"/>
              </a:xfrm>
              <a:custGeom>
                <a:avLst/>
                <a:gdLst>
                  <a:gd name="T0" fmla="*/ 1 w 12"/>
                  <a:gd name="T1" fmla="*/ 1 h 13"/>
                  <a:gd name="T2" fmla="*/ 7 w 12"/>
                  <a:gd name="T3" fmla="*/ 13 h 13"/>
                  <a:gd name="T4" fmla="*/ 7 w 12"/>
                  <a:gd name="T5" fmla="*/ 13 h 13"/>
                  <a:gd name="T6" fmla="*/ 12 w 12"/>
                  <a:gd name="T7" fmla="*/ 4 h 13"/>
                  <a:gd name="T8" fmla="*/ 12 w 12"/>
                  <a:gd name="T9" fmla="*/ 4 h 13"/>
                  <a:gd name="T10" fmla="*/ 12 w 12"/>
                  <a:gd name="T11" fmla="*/ 4 h 13"/>
                  <a:gd name="T12" fmla="*/ 6 w 12"/>
                  <a:gd name="T13" fmla="*/ 4 h 13"/>
                  <a:gd name="T14" fmla="*/ 1 w 12"/>
                  <a:gd name="T15" fmla="*/ 1 h 13"/>
                  <a:gd name="T16" fmla="*/ 0 w 12"/>
                  <a:gd name="T17" fmla="*/ 0 h 13"/>
                  <a:gd name="T18" fmla="*/ 0 w 12"/>
                  <a:gd name="T19" fmla="*/ 0 h 13"/>
                  <a:gd name="T20" fmla="*/ 0 w 12"/>
                  <a:gd name="T21" fmla="*/ 0 h 13"/>
                  <a:gd name="T22" fmla="*/ 0 w 12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3">
                    <a:moveTo>
                      <a:pt x="1" y="1"/>
                    </a:moveTo>
                    <a:cubicBezTo>
                      <a:pt x="3" y="5"/>
                      <a:pt x="5" y="9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0"/>
                      <a:pt x="10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4" y="4"/>
                      <a:pt x="2" y="4"/>
                      <a:pt x="1" y="1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1B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4" name="Freeform 8556"/>
              <p:cNvSpPr/>
              <p:nvPr/>
            </p:nvSpPr>
            <p:spPr bwMode="auto">
              <a:xfrm>
                <a:off x="8350251" y="1698625"/>
                <a:ext cx="33338" cy="20638"/>
              </a:xfrm>
              <a:custGeom>
                <a:avLst/>
                <a:gdLst>
                  <a:gd name="T0" fmla="*/ 1 w 12"/>
                  <a:gd name="T1" fmla="*/ 0 h 8"/>
                  <a:gd name="T2" fmla="*/ 1 w 12"/>
                  <a:gd name="T3" fmla="*/ 0 h 8"/>
                  <a:gd name="T4" fmla="*/ 0 w 12"/>
                  <a:gd name="T5" fmla="*/ 6 h 8"/>
                  <a:gd name="T6" fmla="*/ 1 w 12"/>
                  <a:gd name="T7" fmla="*/ 8 h 8"/>
                  <a:gd name="T8" fmla="*/ 1 w 12"/>
                  <a:gd name="T9" fmla="*/ 8 h 8"/>
                  <a:gd name="T10" fmla="*/ 9 w 12"/>
                  <a:gd name="T11" fmla="*/ 8 h 8"/>
                  <a:gd name="T12" fmla="*/ 9 w 12"/>
                  <a:gd name="T13" fmla="*/ 8 h 8"/>
                  <a:gd name="T14" fmla="*/ 12 w 12"/>
                  <a:gd name="T15" fmla="*/ 5 h 8"/>
                  <a:gd name="T16" fmla="*/ 12 w 12"/>
                  <a:gd name="T17" fmla="*/ 5 h 8"/>
                  <a:gd name="T18" fmla="*/ 10 w 12"/>
                  <a:gd name="T19" fmla="*/ 4 h 8"/>
                  <a:gd name="T20" fmla="*/ 10 w 12"/>
                  <a:gd name="T21" fmla="*/ 4 h 8"/>
                  <a:gd name="T22" fmla="*/ 10 w 12"/>
                  <a:gd name="T23" fmla="*/ 4 h 8"/>
                  <a:gd name="T24" fmla="*/ 1 w 1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4"/>
                      <a:pt x="0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8"/>
                      <a:pt x="6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1" y="7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2"/>
                      <a:pt x="4" y="2"/>
                      <a:pt x="1" y="0"/>
                    </a:cubicBezTo>
                  </a:path>
                </a:pathLst>
              </a:custGeom>
              <a:solidFill>
                <a:srgbClr val="8B9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5" name="Freeform 8557"/>
              <p:cNvSpPr/>
              <p:nvPr/>
            </p:nvSpPr>
            <p:spPr bwMode="auto">
              <a:xfrm>
                <a:off x="7850189" y="1260475"/>
                <a:ext cx="34925" cy="22225"/>
              </a:xfrm>
              <a:custGeom>
                <a:avLst/>
                <a:gdLst>
                  <a:gd name="T0" fmla="*/ 10 w 13"/>
                  <a:gd name="T1" fmla="*/ 0 h 8"/>
                  <a:gd name="T2" fmla="*/ 6 w 13"/>
                  <a:gd name="T3" fmla="*/ 1 h 8"/>
                  <a:gd name="T4" fmla="*/ 1 w 13"/>
                  <a:gd name="T5" fmla="*/ 3 h 8"/>
                  <a:gd name="T6" fmla="*/ 1 w 13"/>
                  <a:gd name="T7" fmla="*/ 3 h 8"/>
                  <a:gd name="T8" fmla="*/ 1 w 13"/>
                  <a:gd name="T9" fmla="*/ 3 h 8"/>
                  <a:gd name="T10" fmla="*/ 0 w 13"/>
                  <a:gd name="T11" fmla="*/ 3 h 8"/>
                  <a:gd name="T12" fmla="*/ 5 w 13"/>
                  <a:gd name="T13" fmla="*/ 7 h 8"/>
                  <a:gd name="T14" fmla="*/ 5 w 13"/>
                  <a:gd name="T15" fmla="*/ 7 h 8"/>
                  <a:gd name="T16" fmla="*/ 5 w 13"/>
                  <a:gd name="T17" fmla="*/ 8 h 8"/>
                  <a:gd name="T18" fmla="*/ 5 w 13"/>
                  <a:gd name="T19" fmla="*/ 8 h 8"/>
                  <a:gd name="T20" fmla="*/ 5 w 13"/>
                  <a:gd name="T21" fmla="*/ 8 h 8"/>
                  <a:gd name="T22" fmla="*/ 7 w 13"/>
                  <a:gd name="T23" fmla="*/ 8 h 8"/>
                  <a:gd name="T24" fmla="*/ 8 w 13"/>
                  <a:gd name="T25" fmla="*/ 8 h 8"/>
                  <a:gd name="T26" fmla="*/ 9 w 13"/>
                  <a:gd name="T27" fmla="*/ 8 h 8"/>
                  <a:gd name="T28" fmla="*/ 9 w 13"/>
                  <a:gd name="T29" fmla="*/ 4 h 8"/>
                  <a:gd name="T30" fmla="*/ 13 w 13"/>
                  <a:gd name="T31" fmla="*/ 0 h 8"/>
                  <a:gd name="T32" fmla="*/ 10 w 13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10" y="0"/>
                    </a:moveTo>
                    <a:cubicBezTo>
                      <a:pt x="9" y="0"/>
                      <a:pt x="7" y="0"/>
                      <a:pt x="6" y="1"/>
                    </a:cubicBezTo>
                    <a:cubicBezTo>
                      <a:pt x="4" y="2"/>
                      <a:pt x="3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6"/>
                      <a:pt x="3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10" y="8"/>
                      <a:pt x="12" y="7"/>
                      <a:pt x="9" y="4"/>
                    </a:cubicBezTo>
                    <a:cubicBezTo>
                      <a:pt x="8" y="1"/>
                      <a:pt x="11" y="1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898A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6" name="Freeform 8558"/>
              <p:cNvSpPr/>
              <p:nvPr/>
            </p:nvSpPr>
            <p:spPr bwMode="auto">
              <a:xfrm>
                <a:off x="6867526" y="846138"/>
                <a:ext cx="38100" cy="30163"/>
              </a:xfrm>
              <a:custGeom>
                <a:avLst/>
                <a:gdLst>
                  <a:gd name="T0" fmla="*/ 2 w 14"/>
                  <a:gd name="T1" fmla="*/ 0 h 11"/>
                  <a:gd name="T2" fmla="*/ 2 w 14"/>
                  <a:gd name="T3" fmla="*/ 0 h 11"/>
                  <a:gd name="T4" fmla="*/ 2 w 14"/>
                  <a:gd name="T5" fmla="*/ 8 h 11"/>
                  <a:gd name="T6" fmla="*/ 2 w 14"/>
                  <a:gd name="T7" fmla="*/ 8 h 11"/>
                  <a:gd name="T8" fmla="*/ 7 w 14"/>
                  <a:gd name="T9" fmla="*/ 11 h 11"/>
                  <a:gd name="T10" fmla="*/ 7 w 14"/>
                  <a:gd name="T11" fmla="*/ 11 h 11"/>
                  <a:gd name="T12" fmla="*/ 7 w 14"/>
                  <a:gd name="T13" fmla="*/ 11 h 11"/>
                  <a:gd name="T14" fmla="*/ 8 w 14"/>
                  <a:gd name="T15" fmla="*/ 11 h 11"/>
                  <a:gd name="T16" fmla="*/ 7 w 14"/>
                  <a:gd name="T17" fmla="*/ 2 h 11"/>
                  <a:gd name="T18" fmla="*/ 7 w 14"/>
                  <a:gd name="T19" fmla="*/ 2 h 11"/>
                  <a:gd name="T20" fmla="*/ 2 w 14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0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8"/>
                      <a:pt x="6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7" y="8"/>
                      <a:pt x="14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BCA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7" name="Freeform 8559"/>
              <p:cNvSpPr/>
              <p:nvPr/>
            </p:nvSpPr>
            <p:spPr bwMode="auto">
              <a:xfrm>
                <a:off x="8534401" y="1657350"/>
                <a:ext cx="42863" cy="23813"/>
              </a:xfrm>
              <a:custGeom>
                <a:avLst/>
                <a:gdLst>
                  <a:gd name="T0" fmla="*/ 14 w 16"/>
                  <a:gd name="T1" fmla="*/ 0 h 9"/>
                  <a:gd name="T2" fmla="*/ 14 w 16"/>
                  <a:gd name="T3" fmla="*/ 0 h 9"/>
                  <a:gd name="T4" fmla="*/ 7 w 16"/>
                  <a:gd name="T5" fmla="*/ 3 h 9"/>
                  <a:gd name="T6" fmla="*/ 3 w 16"/>
                  <a:gd name="T7" fmla="*/ 1 h 9"/>
                  <a:gd name="T8" fmla="*/ 3 w 16"/>
                  <a:gd name="T9" fmla="*/ 1 h 9"/>
                  <a:gd name="T10" fmla="*/ 0 w 16"/>
                  <a:gd name="T11" fmla="*/ 2 h 9"/>
                  <a:gd name="T12" fmla="*/ 8 w 16"/>
                  <a:gd name="T13" fmla="*/ 8 h 9"/>
                  <a:gd name="T14" fmla="*/ 8 w 16"/>
                  <a:gd name="T15" fmla="*/ 8 h 9"/>
                  <a:gd name="T16" fmla="*/ 9 w 16"/>
                  <a:gd name="T17" fmla="*/ 9 h 9"/>
                  <a:gd name="T18" fmla="*/ 11 w 16"/>
                  <a:gd name="T19" fmla="*/ 8 h 9"/>
                  <a:gd name="T20" fmla="*/ 11 w 16"/>
                  <a:gd name="T21" fmla="*/ 8 h 9"/>
                  <a:gd name="T22" fmla="*/ 14 w 16"/>
                  <a:gd name="T23" fmla="*/ 0 h 9"/>
                  <a:gd name="T24" fmla="*/ 14 w 16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9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1" y="1"/>
                      <a:pt x="9" y="3"/>
                      <a:pt x="7" y="3"/>
                    </a:cubicBezTo>
                    <a:cubicBezTo>
                      <a:pt x="6" y="3"/>
                      <a:pt x="4" y="2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2" y="5"/>
                      <a:pt x="7" y="4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10" y="9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6"/>
                      <a:pt x="16" y="4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A3A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8" name="Freeform 8560"/>
              <p:cNvSpPr/>
              <p:nvPr/>
            </p:nvSpPr>
            <p:spPr bwMode="auto">
              <a:xfrm>
                <a:off x="6145214" y="865188"/>
                <a:ext cx="25400" cy="30163"/>
              </a:xfrm>
              <a:custGeom>
                <a:avLst/>
                <a:gdLst>
                  <a:gd name="T0" fmla="*/ 5 w 9"/>
                  <a:gd name="T1" fmla="*/ 0 h 11"/>
                  <a:gd name="T2" fmla="*/ 5 w 9"/>
                  <a:gd name="T3" fmla="*/ 0 h 11"/>
                  <a:gd name="T4" fmla="*/ 0 w 9"/>
                  <a:gd name="T5" fmla="*/ 4 h 11"/>
                  <a:gd name="T6" fmla="*/ 2 w 9"/>
                  <a:gd name="T7" fmla="*/ 10 h 11"/>
                  <a:gd name="T8" fmla="*/ 2 w 9"/>
                  <a:gd name="T9" fmla="*/ 10 h 11"/>
                  <a:gd name="T10" fmla="*/ 6 w 9"/>
                  <a:gd name="T11" fmla="*/ 11 h 11"/>
                  <a:gd name="T12" fmla="*/ 9 w 9"/>
                  <a:gd name="T13" fmla="*/ 9 h 11"/>
                  <a:gd name="T14" fmla="*/ 8 w 9"/>
                  <a:gd name="T15" fmla="*/ 8 h 11"/>
                  <a:gd name="T16" fmla="*/ 8 w 9"/>
                  <a:gd name="T17" fmla="*/ 8 h 11"/>
                  <a:gd name="T18" fmla="*/ 8 w 9"/>
                  <a:gd name="T19" fmla="*/ 1 h 11"/>
                  <a:gd name="T20" fmla="*/ 8 w 9"/>
                  <a:gd name="T21" fmla="*/ 1 h 11"/>
                  <a:gd name="T22" fmla="*/ 5 w 9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1" y="6"/>
                      <a:pt x="2" y="8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10"/>
                      <a:pt x="5" y="11"/>
                      <a:pt x="6" y="11"/>
                    </a:cubicBezTo>
                    <a:cubicBezTo>
                      <a:pt x="7" y="11"/>
                      <a:pt x="8" y="11"/>
                      <a:pt x="9" y="9"/>
                    </a:cubicBezTo>
                    <a:cubicBezTo>
                      <a:pt x="9" y="9"/>
                      <a:pt x="9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5" y="6"/>
                      <a:pt x="7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A78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9" name="Freeform 8561"/>
              <p:cNvSpPr/>
              <p:nvPr/>
            </p:nvSpPr>
            <p:spPr bwMode="auto">
              <a:xfrm>
                <a:off x="6151564" y="3089275"/>
                <a:ext cx="23813" cy="57150"/>
              </a:xfrm>
              <a:custGeom>
                <a:avLst/>
                <a:gdLst>
                  <a:gd name="T0" fmla="*/ 8 w 9"/>
                  <a:gd name="T1" fmla="*/ 0 h 21"/>
                  <a:gd name="T2" fmla="*/ 2 w 9"/>
                  <a:gd name="T3" fmla="*/ 8 h 21"/>
                  <a:gd name="T4" fmla="*/ 2 w 9"/>
                  <a:gd name="T5" fmla="*/ 8 h 21"/>
                  <a:gd name="T6" fmla="*/ 2 w 9"/>
                  <a:gd name="T7" fmla="*/ 8 h 21"/>
                  <a:gd name="T8" fmla="*/ 1 w 9"/>
                  <a:gd name="T9" fmla="*/ 21 h 21"/>
                  <a:gd name="T10" fmla="*/ 1 w 9"/>
                  <a:gd name="T11" fmla="*/ 21 h 21"/>
                  <a:gd name="T12" fmla="*/ 3 w 9"/>
                  <a:gd name="T13" fmla="*/ 18 h 21"/>
                  <a:gd name="T14" fmla="*/ 3 w 9"/>
                  <a:gd name="T15" fmla="*/ 18 h 21"/>
                  <a:gd name="T16" fmla="*/ 9 w 9"/>
                  <a:gd name="T17" fmla="*/ 2 h 21"/>
                  <a:gd name="T18" fmla="*/ 8 w 9"/>
                  <a:gd name="T19" fmla="*/ 0 h 21"/>
                  <a:gd name="T20" fmla="*/ 8 w 9"/>
                  <a:gd name="T21" fmla="*/ 0 h 21"/>
                  <a:gd name="T22" fmla="*/ 8 w 9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1">
                    <a:moveTo>
                      <a:pt x="8" y="0"/>
                    </a:moveTo>
                    <a:cubicBezTo>
                      <a:pt x="6" y="3"/>
                      <a:pt x="6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2"/>
                      <a:pt x="0" y="17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0"/>
                      <a:pt x="2" y="19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2"/>
                      <a:pt x="8" y="8"/>
                      <a:pt x="9" y="2"/>
                    </a:cubicBezTo>
                    <a:cubicBezTo>
                      <a:pt x="9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8B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0" name="Freeform 8562"/>
              <p:cNvSpPr/>
              <p:nvPr/>
            </p:nvSpPr>
            <p:spPr bwMode="auto">
              <a:xfrm>
                <a:off x="8613776" y="1643063"/>
                <a:ext cx="49213" cy="26988"/>
              </a:xfrm>
              <a:custGeom>
                <a:avLst/>
                <a:gdLst>
                  <a:gd name="T0" fmla="*/ 15 w 18"/>
                  <a:gd name="T1" fmla="*/ 0 h 10"/>
                  <a:gd name="T2" fmla="*/ 4 w 18"/>
                  <a:gd name="T3" fmla="*/ 6 h 10"/>
                  <a:gd name="T4" fmla="*/ 3 w 18"/>
                  <a:gd name="T5" fmla="*/ 6 h 10"/>
                  <a:gd name="T6" fmla="*/ 3 w 18"/>
                  <a:gd name="T7" fmla="*/ 6 h 10"/>
                  <a:gd name="T8" fmla="*/ 0 w 18"/>
                  <a:gd name="T9" fmla="*/ 9 h 10"/>
                  <a:gd name="T10" fmla="*/ 0 w 18"/>
                  <a:gd name="T11" fmla="*/ 9 h 10"/>
                  <a:gd name="T12" fmla="*/ 0 w 18"/>
                  <a:gd name="T13" fmla="*/ 9 h 10"/>
                  <a:gd name="T14" fmla="*/ 0 w 18"/>
                  <a:gd name="T15" fmla="*/ 9 h 10"/>
                  <a:gd name="T16" fmla="*/ 0 w 18"/>
                  <a:gd name="T17" fmla="*/ 9 h 10"/>
                  <a:gd name="T18" fmla="*/ 0 w 18"/>
                  <a:gd name="T19" fmla="*/ 9 h 10"/>
                  <a:gd name="T20" fmla="*/ 2 w 18"/>
                  <a:gd name="T21" fmla="*/ 10 h 10"/>
                  <a:gd name="T22" fmla="*/ 14 w 18"/>
                  <a:gd name="T23" fmla="*/ 5 h 10"/>
                  <a:gd name="T24" fmla="*/ 15 w 18"/>
                  <a:gd name="T25" fmla="*/ 0 h 10"/>
                  <a:gd name="T26" fmla="*/ 15 w 18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0">
                    <a:moveTo>
                      <a:pt x="15" y="0"/>
                    </a:moveTo>
                    <a:cubicBezTo>
                      <a:pt x="12" y="3"/>
                      <a:pt x="9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7" y="10"/>
                      <a:pt x="10" y="7"/>
                      <a:pt x="14" y="5"/>
                    </a:cubicBezTo>
                    <a:cubicBezTo>
                      <a:pt x="16" y="4"/>
                      <a:pt x="18" y="2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CCD4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1" name="Freeform 8563"/>
              <p:cNvSpPr/>
              <p:nvPr/>
            </p:nvSpPr>
            <p:spPr bwMode="auto">
              <a:xfrm>
                <a:off x="8054976" y="679450"/>
                <a:ext cx="26988" cy="30163"/>
              </a:xfrm>
              <a:custGeom>
                <a:avLst/>
                <a:gdLst>
                  <a:gd name="T0" fmla="*/ 8 w 10"/>
                  <a:gd name="T1" fmla="*/ 0 h 11"/>
                  <a:gd name="T2" fmla="*/ 6 w 10"/>
                  <a:gd name="T3" fmla="*/ 2 h 11"/>
                  <a:gd name="T4" fmla="*/ 5 w 10"/>
                  <a:gd name="T5" fmla="*/ 1 h 11"/>
                  <a:gd name="T6" fmla="*/ 5 w 10"/>
                  <a:gd name="T7" fmla="*/ 1 h 11"/>
                  <a:gd name="T8" fmla="*/ 0 w 10"/>
                  <a:gd name="T9" fmla="*/ 4 h 11"/>
                  <a:gd name="T10" fmla="*/ 4 w 10"/>
                  <a:gd name="T11" fmla="*/ 9 h 11"/>
                  <a:gd name="T12" fmla="*/ 4 w 10"/>
                  <a:gd name="T13" fmla="*/ 9 h 11"/>
                  <a:gd name="T14" fmla="*/ 7 w 10"/>
                  <a:gd name="T15" fmla="*/ 11 h 11"/>
                  <a:gd name="T16" fmla="*/ 7 w 10"/>
                  <a:gd name="T17" fmla="*/ 11 h 11"/>
                  <a:gd name="T18" fmla="*/ 7 w 10"/>
                  <a:gd name="T19" fmla="*/ 11 h 11"/>
                  <a:gd name="T20" fmla="*/ 8 w 10"/>
                  <a:gd name="T21" fmla="*/ 0 h 11"/>
                  <a:gd name="T22" fmla="*/ 8 w 10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7" y="1"/>
                      <a:pt x="7" y="2"/>
                      <a:pt x="6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3"/>
                      <a:pt x="0" y="1"/>
                      <a:pt x="0" y="4"/>
                    </a:cubicBezTo>
                    <a:cubicBezTo>
                      <a:pt x="0" y="7"/>
                      <a:pt x="2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9"/>
                      <a:pt x="6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8"/>
                      <a:pt x="10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A18E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2" name="Freeform 8564"/>
              <p:cNvSpPr/>
              <p:nvPr/>
            </p:nvSpPr>
            <p:spPr bwMode="auto">
              <a:xfrm>
                <a:off x="5989639" y="744538"/>
                <a:ext cx="46038" cy="34925"/>
              </a:xfrm>
              <a:custGeom>
                <a:avLst/>
                <a:gdLst>
                  <a:gd name="T0" fmla="*/ 1 w 17"/>
                  <a:gd name="T1" fmla="*/ 0 h 13"/>
                  <a:gd name="T2" fmla="*/ 1 w 17"/>
                  <a:gd name="T3" fmla="*/ 4 h 13"/>
                  <a:gd name="T4" fmla="*/ 1 w 17"/>
                  <a:gd name="T5" fmla="*/ 4 h 13"/>
                  <a:gd name="T6" fmla="*/ 7 w 17"/>
                  <a:gd name="T7" fmla="*/ 9 h 13"/>
                  <a:gd name="T8" fmla="*/ 7 w 17"/>
                  <a:gd name="T9" fmla="*/ 9 h 13"/>
                  <a:gd name="T10" fmla="*/ 7 w 17"/>
                  <a:gd name="T11" fmla="*/ 9 h 13"/>
                  <a:gd name="T12" fmla="*/ 7 w 17"/>
                  <a:gd name="T13" fmla="*/ 9 h 13"/>
                  <a:gd name="T14" fmla="*/ 7 w 17"/>
                  <a:gd name="T15" fmla="*/ 9 h 13"/>
                  <a:gd name="T16" fmla="*/ 7 w 17"/>
                  <a:gd name="T17" fmla="*/ 9 h 13"/>
                  <a:gd name="T18" fmla="*/ 17 w 17"/>
                  <a:gd name="T19" fmla="*/ 13 h 13"/>
                  <a:gd name="T20" fmla="*/ 17 w 17"/>
                  <a:gd name="T21" fmla="*/ 13 h 13"/>
                  <a:gd name="T22" fmla="*/ 4 w 17"/>
                  <a:gd name="T23" fmla="*/ 2 h 13"/>
                  <a:gd name="T24" fmla="*/ 1 w 17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3">
                    <a:moveTo>
                      <a:pt x="1" y="0"/>
                    </a:moveTo>
                    <a:cubicBezTo>
                      <a:pt x="0" y="0"/>
                      <a:pt x="0" y="1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4"/>
                      <a:pt x="6" y="6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9"/>
                      <a:pt x="13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3" y="9"/>
                      <a:pt x="9" y="5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A59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3" name="Freeform 8565"/>
              <p:cNvSpPr/>
              <p:nvPr/>
            </p:nvSpPr>
            <p:spPr bwMode="auto">
              <a:xfrm>
                <a:off x="7242176" y="877888"/>
                <a:ext cx="28575" cy="25400"/>
              </a:xfrm>
              <a:custGeom>
                <a:avLst/>
                <a:gdLst>
                  <a:gd name="T0" fmla="*/ 0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5 w 10"/>
                  <a:gd name="T7" fmla="*/ 9 h 9"/>
                  <a:gd name="T8" fmla="*/ 6 w 10"/>
                  <a:gd name="T9" fmla="*/ 9 h 9"/>
                  <a:gd name="T10" fmla="*/ 7 w 10"/>
                  <a:gd name="T11" fmla="*/ 3 h 9"/>
                  <a:gd name="T12" fmla="*/ 8 w 10"/>
                  <a:gd name="T13" fmla="*/ 2 h 9"/>
                  <a:gd name="T14" fmla="*/ 0 w 10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10" y="9"/>
                      <a:pt x="6" y="5"/>
                      <a:pt x="7" y="3"/>
                    </a:cubicBezTo>
                    <a:cubicBezTo>
                      <a:pt x="7" y="3"/>
                      <a:pt x="8" y="2"/>
                      <a:pt x="8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D5D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4" name="Freeform 8566"/>
              <p:cNvSpPr/>
              <p:nvPr/>
            </p:nvSpPr>
            <p:spPr bwMode="auto">
              <a:xfrm>
                <a:off x="8031164" y="654050"/>
                <a:ext cx="31750" cy="33338"/>
              </a:xfrm>
              <a:custGeom>
                <a:avLst/>
                <a:gdLst>
                  <a:gd name="T0" fmla="*/ 6 w 12"/>
                  <a:gd name="T1" fmla="*/ 0 h 12"/>
                  <a:gd name="T2" fmla="*/ 4 w 12"/>
                  <a:gd name="T3" fmla="*/ 1 h 12"/>
                  <a:gd name="T4" fmla="*/ 2 w 12"/>
                  <a:gd name="T5" fmla="*/ 12 h 12"/>
                  <a:gd name="T6" fmla="*/ 2 w 12"/>
                  <a:gd name="T7" fmla="*/ 12 h 12"/>
                  <a:gd name="T8" fmla="*/ 7 w 12"/>
                  <a:gd name="T9" fmla="*/ 6 h 12"/>
                  <a:gd name="T10" fmla="*/ 7 w 12"/>
                  <a:gd name="T11" fmla="*/ 6 h 12"/>
                  <a:gd name="T12" fmla="*/ 7 w 12"/>
                  <a:gd name="T13" fmla="*/ 6 h 12"/>
                  <a:gd name="T14" fmla="*/ 9 w 12"/>
                  <a:gd name="T15" fmla="*/ 4 h 12"/>
                  <a:gd name="T16" fmla="*/ 10 w 12"/>
                  <a:gd name="T17" fmla="*/ 4 h 12"/>
                  <a:gd name="T18" fmla="*/ 11 w 12"/>
                  <a:gd name="T19" fmla="*/ 4 h 12"/>
                  <a:gd name="T20" fmla="*/ 12 w 12"/>
                  <a:gd name="T21" fmla="*/ 4 h 12"/>
                  <a:gd name="T22" fmla="*/ 12 w 12"/>
                  <a:gd name="T23" fmla="*/ 4 h 12"/>
                  <a:gd name="T24" fmla="*/ 12 w 12"/>
                  <a:gd name="T25" fmla="*/ 4 h 12"/>
                  <a:gd name="T26" fmla="*/ 6 w 12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0" y="3"/>
                      <a:pt x="1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0"/>
                      <a:pt x="4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2"/>
                      <a:pt x="8" y="0"/>
                      <a:pt x="6" y="0"/>
                    </a:cubicBezTo>
                  </a:path>
                </a:pathLst>
              </a:custGeom>
              <a:solidFill>
                <a:srgbClr val="A49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5" name="Freeform 8567"/>
              <p:cNvSpPr/>
              <p:nvPr/>
            </p:nvSpPr>
            <p:spPr bwMode="auto">
              <a:xfrm>
                <a:off x="6257926" y="866775"/>
                <a:ext cx="26988" cy="25400"/>
              </a:xfrm>
              <a:custGeom>
                <a:avLst/>
                <a:gdLst>
                  <a:gd name="T0" fmla="*/ 6 w 10"/>
                  <a:gd name="T1" fmla="*/ 0 h 9"/>
                  <a:gd name="T2" fmla="*/ 1 w 10"/>
                  <a:gd name="T3" fmla="*/ 9 h 9"/>
                  <a:gd name="T4" fmla="*/ 1 w 10"/>
                  <a:gd name="T5" fmla="*/ 9 h 9"/>
                  <a:gd name="T6" fmla="*/ 1 w 10"/>
                  <a:gd name="T7" fmla="*/ 9 h 9"/>
                  <a:gd name="T8" fmla="*/ 5 w 10"/>
                  <a:gd name="T9" fmla="*/ 7 h 9"/>
                  <a:gd name="T10" fmla="*/ 9 w 10"/>
                  <a:gd name="T11" fmla="*/ 5 h 9"/>
                  <a:gd name="T12" fmla="*/ 10 w 10"/>
                  <a:gd name="T13" fmla="*/ 5 h 9"/>
                  <a:gd name="T14" fmla="*/ 8 w 10"/>
                  <a:gd name="T15" fmla="*/ 1 h 9"/>
                  <a:gd name="T16" fmla="*/ 8 w 10"/>
                  <a:gd name="T17" fmla="*/ 1 h 9"/>
                  <a:gd name="T18" fmla="*/ 6 w 10"/>
                  <a:gd name="T19" fmla="*/ 0 h 9"/>
                  <a:gd name="T20" fmla="*/ 6 w 10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1" y="1"/>
                      <a:pt x="0" y="5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9"/>
                      <a:pt x="4" y="8"/>
                      <a:pt x="5" y="7"/>
                    </a:cubicBezTo>
                    <a:cubicBezTo>
                      <a:pt x="6" y="6"/>
                      <a:pt x="8" y="5"/>
                      <a:pt x="9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9" y="4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38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6" name="Freeform 8568"/>
              <p:cNvSpPr/>
              <p:nvPr/>
            </p:nvSpPr>
            <p:spPr bwMode="auto">
              <a:xfrm>
                <a:off x="7748589" y="1206500"/>
                <a:ext cx="36513" cy="33338"/>
              </a:xfrm>
              <a:custGeom>
                <a:avLst/>
                <a:gdLst>
                  <a:gd name="T0" fmla="*/ 12 w 13"/>
                  <a:gd name="T1" fmla="*/ 0 h 12"/>
                  <a:gd name="T2" fmla="*/ 10 w 13"/>
                  <a:gd name="T3" fmla="*/ 2 h 12"/>
                  <a:gd name="T4" fmla="*/ 7 w 13"/>
                  <a:gd name="T5" fmla="*/ 4 h 12"/>
                  <a:gd name="T6" fmla="*/ 4 w 13"/>
                  <a:gd name="T7" fmla="*/ 1 h 12"/>
                  <a:gd name="T8" fmla="*/ 4 w 13"/>
                  <a:gd name="T9" fmla="*/ 1 h 12"/>
                  <a:gd name="T10" fmla="*/ 6 w 13"/>
                  <a:gd name="T11" fmla="*/ 12 h 12"/>
                  <a:gd name="T12" fmla="*/ 6 w 13"/>
                  <a:gd name="T13" fmla="*/ 12 h 12"/>
                  <a:gd name="T14" fmla="*/ 12 w 13"/>
                  <a:gd name="T15" fmla="*/ 2 h 12"/>
                  <a:gd name="T16" fmla="*/ 13 w 13"/>
                  <a:gd name="T17" fmla="*/ 0 h 12"/>
                  <a:gd name="T18" fmla="*/ 12 w 13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11" y="0"/>
                      <a:pt x="11" y="1"/>
                      <a:pt x="10" y="2"/>
                    </a:cubicBezTo>
                    <a:cubicBezTo>
                      <a:pt x="9" y="3"/>
                      <a:pt x="8" y="4"/>
                      <a:pt x="7" y="4"/>
                    </a:cubicBezTo>
                    <a:cubicBezTo>
                      <a:pt x="6" y="4"/>
                      <a:pt x="5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5"/>
                      <a:pt x="0" y="9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9"/>
                      <a:pt x="10" y="5"/>
                      <a:pt x="12" y="2"/>
                    </a:cubicBezTo>
                    <a:cubicBezTo>
                      <a:pt x="12" y="1"/>
                      <a:pt x="12" y="0"/>
                      <a:pt x="13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solidFill>
                <a:srgbClr val="F2F1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7" name="Freeform 8569"/>
              <p:cNvSpPr/>
              <p:nvPr/>
            </p:nvSpPr>
            <p:spPr bwMode="auto">
              <a:xfrm>
                <a:off x="8050214" y="665163"/>
                <a:ext cx="26988" cy="19050"/>
              </a:xfrm>
              <a:custGeom>
                <a:avLst/>
                <a:gdLst>
                  <a:gd name="T0" fmla="*/ 5 w 10"/>
                  <a:gd name="T1" fmla="*/ 0 h 7"/>
                  <a:gd name="T2" fmla="*/ 4 w 10"/>
                  <a:gd name="T3" fmla="*/ 0 h 7"/>
                  <a:gd name="T4" fmla="*/ 3 w 10"/>
                  <a:gd name="T5" fmla="*/ 0 h 7"/>
                  <a:gd name="T6" fmla="*/ 2 w 10"/>
                  <a:gd name="T7" fmla="*/ 0 h 7"/>
                  <a:gd name="T8" fmla="*/ 0 w 10"/>
                  <a:gd name="T9" fmla="*/ 2 h 7"/>
                  <a:gd name="T10" fmla="*/ 0 w 10"/>
                  <a:gd name="T11" fmla="*/ 2 h 7"/>
                  <a:gd name="T12" fmla="*/ 0 w 10"/>
                  <a:gd name="T13" fmla="*/ 3 h 7"/>
                  <a:gd name="T14" fmla="*/ 2 w 10"/>
                  <a:gd name="T15" fmla="*/ 5 h 7"/>
                  <a:gd name="T16" fmla="*/ 3 w 10"/>
                  <a:gd name="T17" fmla="*/ 5 h 7"/>
                  <a:gd name="T18" fmla="*/ 5 w 10"/>
                  <a:gd name="T19" fmla="*/ 5 h 7"/>
                  <a:gd name="T20" fmla="*/ 7 w 10"/>
                  <a:gd name="T21" fmla="*/ 6 h 7"/>
                  <a:gd name="T22" fmla="*/ 7 w 10"/>
                  <a:gd name="T23" fmla="*/ 6 h 7"/>
                  <a:gd name="T24" fmla="*/ 8 w 10"/>
                  <a:gd name="T25" fmla="*/ 7 h 7"/>
                  <a:gd name="T26" fmla="*/ 10 w 10"/>
                  <a:gd name="T27" fmla="*/ 5 h 7"/>
                  <a:gd name="T28" fmla="*/ 10 w 10"/>
                  <a:gd name="T29" fmla="*/ 5 h 7"/>
                  <a:gd name="T30" fmla="*/ 5 w 10"/>
                  <a:gd name="T31" fmla="*/ 0 h 7"/>
                  <a:gd name="T32" fmla="*/ 5 w 10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5"/>
                      <a:pt x="1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6" y="5"/>
                      <a:pt x="6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2"/>
                      <a:pt x="7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14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8" name="Freeform 8570"/>
              <p:cNvSpPr/>
              <p:nvPr/>
            </p:nvSpPr>
            <p:spPr bwMode="auto">
              <a:xfrm>
                <a:off x="6419851" y="869950"/>
                <a:ext cx="31750" cy="17463"/>
              </a:xfrm>
              <a:custGeom>
                <a:avLst/>
                <a:gdLst>
                  <a:gd name="T0" fmla="*/ 5 w 12"/>
                  <a:gd name="T1" fmla="*/ 0 h 6"/>
                  <a:gd name="T2" fmla="*/ 5 w 12"/>
                  <a:gd name="T3" fmla="*/ 0 h 6"/>
                  <a:gd name="T4" fmla="*/ 4 w 12"/>
                  <a:gd name="T5" fmla="*/ 5 h 6"/>
                  <a:gd name="T6" fmla="*/ 4 w 12"/>
                  <a:gd name="T7" fmla="*/ 5 h 6"/>
                  <a:gd name="T8" fmla="*/ 4 w 12"/>
                  <a:gd name="T9" fmla="*/ 5 h 6"/>
                  <a:gd name="T10" fmla="*/ 12 w 12"/>
                  <a:gd name="T11" fmla="*/ 6 h 6"/>
                  <a:gd name="T12" fmla="*/ 12 w 12"/>
                  <a:gd name="T13" fmla="*/ 6 h 6"/>
                  <a:gd name="T14" fmla="*/ 12 w 12"/>
                  <a:gd name="T15" fmla="*/ 2 h 6"/>
                  <a:gd name="T16" fmla="*/ 12 w 12"/>
                  <a:gd name="T17" fmla="*/ 2 h 6"/>
                  <a:gd name="T18" fmla="*/ 11 w 12"/>
                  <a:gd name="T19" fmla="*/ 3 h 6"/>
                  <a:gd name="T20" fmla="*/ 8 w 12"/>
                  <a:gd name="T21" fmla="*/ 1 h 6"/>
                  <a:gd name="T22" fmla="*/ 8 w 12"/>
                  <a:gd name="T23" fmla="*/ 1 h 6"/>
                  <a:gd name="T24" fmla="*/ 5 w 12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0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5"/>
                      <a:pt x="9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4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3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7853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9" name="Freeform 8571"/>
              <p:cNvSpPr/>
              <p:nvPr/>
            </p:nvSpPr>
            <p:spPr bwMode="auto">
              <a:xfrm>
                <a:off x="6159501" y="3063875"/>
                <a:ext cx="22225" cy="25400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6 h 9"/>
                  <a:gd name="T4" fmla="*/ 0 w 8"/>
                  <a:gd name="T5" fmla="*/ 6 h 9"/>
                  <a:gd name="T6" fmla="*/ 5 w 8"/>
                  <a:gd name="T7" fmla="*/ 9 h 9"/>
                  <a:gd name="T8" fmla="*/ 5 w 8"/>
                  <a:gd name="T9" fmla="*/ 9 h 9"/>
                  <a:gd name="T10" fmla="*/ 5 w 8"/>
                  <a:gd name="T11" fmla="*/ 9 h 9"/>
                  <a:gd name="T12" fmla="*/ 5 w 8"/>
                  <a:gd name="T13" fmla="*/ 9 h 9"/>
                  <a:gd name="T14" fmla="*/ 5 w 8"/>
                  <a:gd name="T15" fmla="*/ 9 h 9"/>
                  <a:gd name="T16" fmla="*/ 8 w 8"/>
                  <a:gd name="T17" fmla="*/ 3 h 9"/>
                  <a:gd name="T18" fmla="*/ 6 w 8"/>
                  <a:gd name="T19" fmla="*/ 1 h 9"/>
                  <a:gd name="T20" fmla="*/ 4 w 8"/>
                  <a:gd name="T21" fmla="*/ 1 h 9"/>
                  <a:gd name="T22" fmla="*/ 3 w 8"/>
                  <a:gd name="T23" fmla="*/ 2 h 9"/>
                  <a:gd name="T24" fmla="*/ 1 w 8"/>
                  <a:gd name="T25" fmla="*/ 0 h 9"/>
                  <a:gd name="T26" fmla="*/ 1 w 8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7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7" y="5"/>
                      <a:pt x="8" y="3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8B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0" name="Freeform 8572"/>
              <p:cNvSpPr/>
              <p:nvPr/>
            </p:nvSpPr>
            <p:spPr bwMode="auto">
              <a:xfrm>
                <a:off x="8053389" y="3101975"/>
                <a:ext cx="34925" cy="22225"/>
              </a:xfrm>
              <a:custGeom>
                <a:avLst/>
                <a:gdLst>
                  <a:gd name="T0" fmla="*/ 0 w 13"/>
                  <a:gd name="T1" fmla="*/ 0 h 8"/>
                  <a:gd name="T2" fmla="*/ 3 w 13"/>
                  <a:gd name="T3" fmla="*/ 5 h 8"/>
                  <a:gd name="T4" fmla="*/ 1 w 13"/>
                  <a:gd name="T5" fmla="*/ 6 h 8"/>
                  <a:gd name="T6" fmla="*/ 1 w 13"/>
                  <a:gd name="T7" fmla="*/ 6 h 8"/>
                  <a:gd name="T8" fmla="*/ 1 w 13"/>
                  <a:gd name="T9" fmla="*/ 6 h 8"/>
                  <a:gd name="T10" fmla="*/ 13 w 13"/>
                  <a:gd name="T11" fmla="*/ 8 h 8"/>
                  <a:gd name="T12" fmla="*/ 13 w 13"/>
                  <a:gd name="T13" fmla="*/ 8 h 8"/>
                  <a:gd name="T14" fmla="*/ 10 w 13"/>
                  <a:gd name="T15" fmla="*/ 5 h 8"/>
                  <a:gd name="T16" fmla="*/ 10 w 13"/>
                  <a:gd name="T17" fmla="*/ 5 h 8"/>
                  <a:gd name="T18" fmla="*/ 0 w 13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cubicBezTo>
                      <a:pt x="1" y="2"/>
                      <a:pt x="3" y="3"/>
                      <a:pt x="3" y="5"/>
                    </a:cubicBezTo>
                    <a:cubicBezTo>
                      <a:pt x="3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5" y="7"/>
                      <a:pt x="9" y="7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1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7" y="4"/>
                      <a:pt x="5" y="1"/>
                      <a:pt x="0" y="0"/>
                    </a:cubicBezTo>
                  </a:path>
                </a:pathLst>
              </a:custGeom>
              <a:solidFill>
                <a:srgbClr val="A3A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1" name="Freeform 8573"/>
              <p:cNvSpPr/>
              <p:nvPr/>
            </p:nvSpPr>
            <p:spPr bwMode="auto">
              <a:xfrm>
                <a:off x="8686801" y="1411288"/>
                <a:ext cx="38100" cy="22225"/>
              </a:xfrm>
              <a:custGeom>
                <a:avLst/>
                <a:gdLst>
                  <a:gd name="T0" fmla="*/ 0 w 14"/>
                  <a:gd name="T1" fmla="*/ 0 h 8"/>
                  <a:gd name="T2" fmla="*/ 3 w 14"/>
                  <a:gd name="T3" fmla="*/ 6 h 8"/>
                  <a:gd name="T4" fmla="*/ 3 w 14"/>
                  <a:gd name="T5" fmla="*/ 6 h 8"/>
                  <a:gd name="T6" fmla="*/ 3 w 14"/>
                  <a:gd name="T7" fmla="*/ 6 h 8"/>
                  <a:gd name="T8" fmla="*/ 4 w 14"/>
                  <a:gd name="T9" fmla="*/ 5 h 8"/>
                  <a:gd name="T10" fmla="*/ 7 w 14"/>
                  <a:gd name="T11" fmla="*/ 6 h 8"/>
                  <a:gd name="T12" fmla="*/ 10 w 14"/>
                  <a:gd name="T13" fmla="*/ 8 h 8"/>
                  <a:gd name="T14" fmla="*/ 12 w 14"/>
                  <a:gd name="T15" fmla="*/ 7 h 8"/>
                  <a:gd name="T16" fmla="*/ 12 w 14"/>
                  <a:gd name="T17" fmla="*/ 7 h 8"/>
                  <a:gd name="T18" fmla="*/ 14 w 14"/>
                  <a:gd name="T19" fmla="*/ 6 h 8"/>
                  <a:gd name="T20" fmla="*/ 14 w 14"/>
                  <a:gd name="T21" fmla="*/ 6 h 8"/>
                  <a:gd name="T22" fmla="*/ 14 w 14"/>
                  <a:gd name="T23" fmla="*/ 6 h 8"/>
                  <a:gd name="T24" fmla="*/ 13 w 14"/>
                  <a:gd name="T25" fmla="*/ 6 h 8"/>
                  <a:gd name="T26" fmla="*/ 0 w 1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0" y="0"/>
                    </a:moveTo>
                    <a:cubicBezTo>
                      <a:pt x="2" y="1"/>
                      <a:pt x="3" y="3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5"/>
                      <a:pt x="6" y="6"/>
                      <a:pt x="7" y="6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8"/>
                      <a:pt x="11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9" y="4"/>
                      <a:pt x="5" y="1"/>
                      <a:pt x="0" y="0"/>
                    </a:cubicBezTo>
                  </a:path>
                </a:pathLst>
              </a:custGeom>
              <a:solidFill>
                <a:srgbClr val="BFB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2" name="Freeform 8574"/>
              <p:cNvSpPr/>
              <p:nvPr/>
            </p:nvSpPr>
            <p:spPr bwMode="auto">
              <a:xfrm>
                <a:off x="7434264" y="388938"/>
                <a:ext cx="14288" cy="47625"/>
              </a:xfrm>
              <a:custGeom>
                <a:avLst/>
                <a:gdLst>
                  <a:gd name="T0" fmla="*/ 2 w 5"/>
                  <a:gd name="T1" fmla="*/ 0 h 17"/>
                  <a:gd name="T2" fmla="*/ 1 w 5"/>
                  <a:gd name="T3" fmla="*/ 7 h 17"/>
                  <a:gd name="T4" fmla="*/ 1 w 5"/>
                  <a:gd name="T5" fmla="*/ 7 h 17"/>
                  <a:gd name="T6" fmla="*/ 1 w 5"/>
                  <a:gd name="T7" fmla="*/ 7 h 17"/>
                  <a:gd name="T8" fmla="*/ 1 w 5"/>
                  <a:gd name="T9" fmla="*/ 7 h 17"/>
                  <a:gd name="T10" fmla="*/ 1 w 5"/>
                  <a:gd name="T11" fmla="*/ 7 h 17"/>
                  <a:gd name="T12" fmla="*/ 4 w 5"/>
                  <a:gd name="T13" fmla="*/ 17 h 17"/>
                  <a:gd name="T14" fmla="*/ 4 w 5"/>
                  <a:gd name="T15" fmla="*/ 17 h 17"/>
                  <a:gd name="T16" fmla="*/ 4 w 5"/>
                  <a:gd name="T17" fmla="*/ 17 h 17"/>
                  <a:gd name="T18" fmla="*/ 4 w 5"/>
                  <a:gd name="T19" fmla="*/ 17 h 17"/>
                  <a:gd name="T20" fmla="*/ 4 w 5"/>
                  <a:gd name="T21" fmla="*/ 17 h 17"/>
                  <a:gd name="T22" fmla="*/ 5 w 5"/>
                  <a:gd name="T23" fmla="*/ 11 h 17"/>
                  <a:gd name="T24" fmla="*/ 5 w 5"/>
                  <a:gd name="T25" fmla="*/ 11 h 17"/>
                  <a:gd name="T26" fmla="*/ 2 w 5"/>
                  <a:gd name="T27" fmla="*/ 0 h 17"/>
                  <a:gd name="T28" fmla="*/ 2 w 5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17">
                    <a:moveTo>
                      <a:pt x="2" y="0"/>
                    </a:moveTo>
                    <a:cubicBezTo>
                      <a:pt x="0" y="2"/>
                      <a:pt x="1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11"/>
                      <a:pt x="2" y="14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5"/>
                      <a:pt x="5" y="13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7"/>
                      <a:pt x="3" y="4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07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3" name="Freeform 8575"/>
              <p:cNvSpPr/>
              <p:nvPr/>
            </p:nvSpPr>
            <p:spPr bwMode="auto">
              <a:xfrm>
                <a:off x="6156326" y="3079750"/>
                <a:ext cx="17463" cy="30163"/>
              </a:xfrm>
              <a:custGeom>
                <a:avLst/>
                <a:gdLst>
                  <a:gd name="T0" fmla="*/ 1 w 6"/>
                  <a:gd name="T1" fmla="*/ 0 h 11"/>
                  <a:gd name="T2" fmla="*/ 1 w 6"/>
                  <a:gd name="T3" fmla="*/ 0 h 11"/>
                  <a:gd name="T4" fmla="*/ 0 w 6"/>
                  <a:gd name="T5" fmla="*/ 11 h 11"/>
                  <a:gd name="T6" fmla="*/ 0 w 6"/>
                  <a:gd name="T7" fmla="*/ 11 h 11"/>
                  <a:gd name="T8" fmla="*/ 6 w 6"/>
                  <a:gd name="T9" fmla="*/ 3 h 11"/>
                  <a:gd name="T10" fmla="*/ 6 w 6"/>
                  <a:gd name="T11" fmla="*/ 3 h 11"/>
                  <a:gd name="T12" fmla="*/ 1 w 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0"/>
                      <a:pt x="4" y="6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3" y="1"/>
                      <a:pt x="1" y="0"/>
                    </a:cubicBezTo>
                  </a:path>
                </a:pathLst>
              </a:custGeom>
              <a:solidFill>
                <a:srgbClr val="E1D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4" name="Freeform 8576"/>
              <p:cNvSpPr/>
              <p:nvPr/>
            </p:nvSpPr>
            <p:spPr bwMode="auto">
              <a:xfrm>
                <a:off x="7092951" y="911225"/>
                <a:ext cx="26988" cy="22225"/>
              </a:xfrm>
              <a:custGeom>
                <a:avLst/>
                <a:gdLst>
                  <a:gd name="T0" fmla="*/ 0 w 10"/>
                  <a:gd name="T1" fmla="*/ 0 h 8"/>
                  <a:gd name="T2" fmla="*/ 5 w 10"/>
                  <a:gd name="T3" fmla="*/ 8 h 8"/>
                  <a:gd name="T4" fmla="*/ 10 w 10"/>
                  <a:gd name="T5" fmla="*/ 5 h 8"/>
                  <a:gd name="T6" fmla="*/ 10 w 10"/>
                  <a:gd name="T7" fmla="*/ 5 h 8"/>
                  <a:gd name="T8" fmla="*/ 0 w 10"/>
                  <a:gd name="T9" fmla="*/ 0 h 8"/>
                  <a:gd name="T10" fmla="*/ 0 w 10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1" y="5"/>
                      <a:pt x="2" y="8"/>
                      <a:pt x="5" y="8"/>
                    </a:cubicBezTo>
                    <a:cubicBezTo>
                      <a:pt x="6" y="8"/>
                      <a:pt x="8" y="7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6" y="5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49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5" name="Freeform 8577"/>
              <p:cNvSpPr/>
              <p:nvPr/>
            </p:nvSpPr>
            <p:spPr bwMode="auto">
              <a:xfrm>
                <a:off x="8027989" y="706438"/>
                <a:ext cx="15875" cy="46038"/>
              </a:xfrm>
              <a:custGeom>
                <a:avLst/>
                <a:gdLst>
                  <a:gd name="T0" fmla="*/ 3 w 6"/>
                  <a:gd name="T1" fmla="*/ 0 h 17"/>
                  <a:gd name="T2" fmla="*/ 0 w 6"/>
                  <a:gd name="T3" fmla="*/ 17 h 17"/>
                  <a:gd name="T4" fmla="*/ 0 w 6"/>
                  <a:gd name="T5" fmla="*/ 17 h 17"/>
                  <a:gd name="T6" fmla="*/ 0 w 6"/>
                  <a:gd name="T7" fmla="*/ 17 h 17"/>
                  <a:gd name="T8" fmla="*/ 0 w 6"/>
                  <a:gd name="T9" fmla="*/ 17 h 17"/>
                  <a:gd name="T10" fmla="*/ 0 w 6"/>
                  <a:gd name="T11" fmla="*/ 17 h 17"/>
                  <a:gd name="T12" fmla="*/ 3 w 6"/>
                  <a:gd name="T13" fmla="*/ 0 h 17"/>
                  <a:gd name="T14" fmla="*/ 3 w 6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7">
                    <a:moveTo>
                      <a:pt x="3" y="0"/>
                    </a:moveTo>
                    <a:cubicBezTo>
                      <a:pt x="2" y="6"/>
                      <a:pt x="1" y="11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6" y="12"/>
                      <a:pt x="3" y="6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56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6" name="Freeform 8578"/>
              <p:cNvSpPr/>
              <p:nvPr/>
            </p:nvSpPr>
            <p:spPr bwMode="auto">
              <a:xfrm>
                <a:off x="8307389" y="1266825"/>
                <a:ext cx="26988" cy="12700"/>
              </a:xfrm>
              <a:custGeom>
                <a:avLst/>
                <a:gdLst>
                  <a:gd name="T0" fmla="*/ 10 w 10"/>
                  <a:gd name="T1" fmla="*/ 0 h 5"/>
                  <a:gd name="T2" fmla="*/ 0 w 10"/>
                  <a:gd name="T3" fmla="*/ 0 h 5"/>
                  <a:gd name="T4" fmla="*/ 0 w 10"/>
                  <a:gd name="T5" fmla="*/ 0 h 5"/>
                  <a:gd name="T6" fmla="*/ 5 w 10"/>
                  <a:gd name="T7" fmla="*/ 5 h 5"/>
                  <a:gd name="T8" fmla="*/ 5 w 10"/>
                  <a:gd name="T9" fmla="*/ 5 h 5"/>
                  <a:gd name="T10" fmla="*/ 10 w 10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3" y="4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4"/>
                      <a:pt x="10" y="4"/>
                      <a:pt x="10" y="0"/>
                    </a:cubicBezTo>
                  </a:path>
                </a:pathLst>
              </a:custGeom>
              <a:solidFill>
                <a:srgbClr val="C1B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7" name="Freeform 8579"/>
              <p:cNvSpPr/>
              <p:nvPr/>
            </p:nvSpPr>
            <p:spPr bwMode="auto">
              <a:xfrm>
                <a:off x="7970839" y="1217613"/>
                <a:ext cx="42863" cy="12700"/>
              </a:xfrm>
              <a:custGeom>
                <a:avLst/>
                <a:gdLst>
                  <a:gd name="T0" fmla="*/ 8 w 16"/>
                  <a:gd name="T1" fmla="*/ 0 h 5"/>
                  <a:gd name="T2" fmla="*/ 8 w 16"/>
                  <a:gd name="T3" fmla="*/ 0 h 5"/>
                  <a:gd name="T4" fmla="*/ 0 w 16"/>
                  <a:gd name="T5" fmla="*/ 4 h 5"/>
                  <a:gd name="T6" fmla="*/ 3 w 16"/>
                  <a:gd name="T7" fmla="*/ 5 h 5"/>
                  <a:gd name="T8" fmla="*/ 6 w 16"/>
                  <a:gd name="T9" fmla="*/ 4 h 5"/>
                  <a:gd name="T10" fmla="*/ 6 w 16"/>
                  <a:gd name="T11" fmla="*/ 4 h 5"/>
                  <a:gd name="T12" fmla="*/ 9 w 16"/>
                  <a:gd name="T13" fmla="*/ 2 h 5"/>
                  <a:gd name="T14" fmla="*/ 11 w 16"/>
                  <a:gd name="T15" fmla="*/ 2 h 5"/>
                  <a:gd name="T16" fmla="*/ 14 w 16"/>
                  <a:gd name="T17" fmla="*/ 3 h 5"/>
                  <a:gd name="T18" fmla="*/ 16 w 16"/>
                  <a:gd name="T19" fmla="*/ 1 h 5"/>
                  <a:gd name="T20" fmla="*/ 16 w 16"/>
                  <a:gd name="T21" fmla="*/ 1 h 5"/>
                  <a:gd name="T22" fmla="*/ 8 w 16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1"/>
                      <a:pt x="2" y="1"/>
                      <a:pt x="0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4" y="5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2"/>
                      <a:pt x="8" y="2"/>
                      <a:pt x="9" y="2"/>
                    </a:cubicBezTo>
                    <a:cubicBezTo>
                      <a:pt x="10" y="2"/>
                      <a:pt x="11" y="2"/>
                      <a:pt x="11" y="2"/>
                    </a:cubicBezTo>
                    <a:cubicBezTo>
                      <a:pt x="12" y="3"/>
                      <a:pt x="13" y="3"/>
                      <a:pt x="14" y="3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1" y="0"/>
                      <a:pt x="8" y="0"/>
                    </a:cubicBezTo>
                  </a:path>
                </a:pathLst>
              </a:custGeom>
              <a:solidFill>
                <a:srgbClr val="9B9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8" name="Freeform 8580"/>
              <p:cNvSpPr/>
              <p:nvPr/>
            </p:nvSpPr>
            <p:spPr bwMode="auto">
              <a:xfrm>
                <a:off x="6704014" y="835025"/>
                <a:ext cx="23813" cy="23813"/>
              </a:xfrm>
              <a:custGeom>
                <a:avLst/>
                <a:gdLst>
                  <a:gd name="T0" fmla="*/ 3 w 9"/>
                  <a:gd name="T1" fmla="*/ 0 h 9"/>
                  <a:gd name="T2" fmla="*/ 3 w 9"/>
                  <a:gd name="T3" fmla="*/ 0 h 9"/>
                  <a:gd name="T4" fmla="*/ 3 w 9"/>
                  <a:gd name="T5" fmla="*/ 8 h 9"/>
                  <a:gd name="T6" fmla="*/ 3 w 9"/>
                  <a:gd name="T7" fmla="*/ 8 h 9"/>
                  <a:gd name="T8" fmla="*/ 6 w 9"/>
                  <a:gd name="T9" fmla="*/ 9 h 9"/>
                  <a:gd name="T10" fmla="*/ 7 w 9"/>
                  <a:gd name="T11" fmla="*/ 8 h 9"/>
                  <a:gd name="T12" fmla="*/ 6 w 9"/>
                  <a:gd name="T13" fmla="*/ 2 h 9"/>
                  <a:gd name="T14" fmla="*/ 6 w 9"/>
                  <a:gd name="T15" fmla="*/ 2 h 9"/>
                  <a:gd name="T16" fmla="*/ 3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3"/>
                      <a:pt x="2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6" y="9"/>
                      <a:pt x="6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9" y="6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</a:path>
                </a:pathLst>
              </a:custGeom>
              <a:solidFill>
                <a:srgbClr val="7759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9" name="Freeform 8581"/>
              <p:cNvSpPr/>
              <p:nvPr/>
            </p:nvSpPr>
            <p:spPr bwMode="auto">
              <a:xfrm>
                <a:off x="7664451" y="763588"/>
                <a:ext cx="23813" cy="33338"/>
              </a:xfrm>
              <a:custGeom>
                <a:avLst/>
                <a:gdLst>
                  <a:gd name="T0" fmla="*/ 0 w 9"/>
                  <a:gd name="T1" fmla="*/ 0 h 12"/>
                  <a:gd name="T2" fmla="*/ 9 w 9"/>
                  <a:gd name="T3" fmla="*/ 12 h 12"/>
                  <a:gd name="T4" fmla="*/ 9 w 9"/>
                  <a:gd name="T5" fmla="*/ 12 h 12"/>
                  <a:gd name="T6" fmla="*/ 6 w 9"/>
                  <a:gd name="T7" fmla="*/ 5 h 12"/>
                  <a:gd name="T8" fmla="*/ 6 w 9"/>
                  <a:gd name="T9" fmla="*/ 5 h 12"/>
                  <a:gd name="T10" fmla="*/ 0 w 9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0"/>
                    </a:moveTo>
                    <a:cubicBezTo>
                      <a:pt x="6" y="4"/>
                      <a:pt x="2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0"/>
                      <a:pt x="8" y="7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5"/>
                      <a:pt x="5" y="1"/>
                      <a:pt x="0" y="0"/>
                    </a:cubicBezTo>
                  </a:path>
                </a:pathLst>
              </a:custGeom>
              <a:solidFill>
                <a:srgbClr val="D4CD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0" name="Freeform 8582"/>
              <p:cNvSpPr/>
              <p:nvPr/>
            </p:nvSpPr>
            <p:spPr bwMode="auto">
              <a:xfrm>
                <a:off x="6643689" y="796925"/>
                <a:ext cx="33338" cy="26988"/>
              </a:xfrm>
              <a:custGeom>
                <a:avLst/>
                <a:gdLst>
                  <a:gd name="T0" fmla="*/ 0 w 12"/>
                  <a:gd name="T1" fmla="*/ 0 h 10"/>
                  <a:gd name="T2" fmla="*/ 0 w 12"/>
                  <a:gd name="T3" fmla="*/ 1 h 10"/>
                  <a:gd name="T4" fmla="*/ 2 w 12"/>
                  <a:gd name="T5" fmla="*/ 5 h 10"/>
                  <a:gd name="T6" fmla="*/ 2 w 12"/>
                  <a:gd name="T7" fmla="*/ 5 h 10"/>
                  <a:gd name="T8" fmla="*/ 2 w 12"/>
                  <a:gd name="T9" fmla="*/ 5 h 10"/>
                  <a:gd name="T10" fmla="*/ 6 w 12"/>
                  <a:gd name="T11" fmla="*/ 10 h 10"/>
                  <a:gd name="T12" fmla="*/ 6 w 12"/>
                  <a:gd name="T13" fmla="*/ 10 h 10"/>
                  <a:gd name="T14" fmla="*/ 9 w 12"/>
                  <a:gd name="T15" fmla="*/ 7 h 10"/>
                  <a:gd name="T16" fmla="*/ 11 w 12"/>
                  <a:gd name="T17" fmla="*/ 7 h 10"/>
                  <a:gd name="T18" fmla="*/ 12 w 12"/>
                  <a:gd name="T19" fmla="*/ 7 h 10"/>
                  <a:gd name="T20" fmla="*/ 12 w 12"/>
                  <a:gd name="T21" fmla="*/ 7 h 10"/>
                  <a:gd name="T22" fmla="*/ 12 w 12"/>
                  <a:gd name="T23" fmla="*/ 7 h 10"/>
                  <a:gd name="T24" fmla="*/ 0 w 12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6"/>
                      <a:pt x="5" y="8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8"/>
                      <a:pt x="8" y="7"/>
                      <a:pt x="9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7"/>
                      <a:pt x="11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5"/>
                      <a:pt x="4" y="2"/>
                      <a:pt x="0" y="0"/>
                    </a:cubicBezTo>
                  </a:path>
                </a:pathLst>
              </a:custGeom>
              <a:solidFill>
                <a:srgbClr val="9B85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1" name="Freeform 8583"/>
              <p:cNvSpPr/>
              <p:nvPr/>
            </p:nvSpPr>
            <p:spPr bwMode="auto">
              <a:xfrm>
                <a:off x="8129589" y="3089275"/>
                <a:ext cx="23813" cy="30163"/>
              </a:xfrm>
              <a:custGeom>
                <a:avLst/>
                <a:gdLst>
                  <a:gd name="T0" fmla="*/ 2 w 9"/>
                  <a:gd name="T1" fmla="*/ 0 h 11"/>
                  <a:gd name="T2" fmla="*/ 2 w 9"/>
                  <a:gd name="T3" fmla="*/ 0 h 11"/>
                  <a:gd name="T4" fmla="*/ 2 w 9"/>
                  <a:gd name="T5" fmla="*/ 6 h 11"/>
                  <a:gd name="T6" fmla="*/ 2 w 9"/>
                  <a:gd name="T7" fmla="*/ 6 h 11"/>
                  <a:gd name="T8" fmla="*/ 2 w 9"/>
                  <a:gd name="T9" fmla="*/ 6 h 11"/>
                  <a:gd name="T10" fmla="*/ 6 w 9"/>
                  <a:gd name="T11" fmla="*/ 11 h 11"/>
                  <a:gd name="T12" fmla="*/ 6 w 9"/>
                  <a:gd name="T13" fmla="*/ 11 h 11"/>
                  <a:gd name="T14" fmla="*/ 4 w 9"/>
                  <a:gd name="T15" fmla="*/ 2 h 11"/>
                  <a:gd name="T16" fmla="*/ 4 w 9"/>
                  <a:gd name="T17" fmla="*/ 2 h 11"/>
                  <a:gd name="T18" fmla="*/ 2 w 9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4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9" y="7"/>
                      <a:pt x="3" y="5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1"/>
                      <a:pt x="2" y="0"/>
                    </a:cubicBezTo>
                  </a:path>
                </a:pathLst>
              </a:custGeom>
              <a:solidFill>
                <a:srgbClr val="9D7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2" name="Freeform 8584"/>
              <p:cNvSpPr/>
              <p:nvPr/>
            </p:nvSpPr>
            <p:spPr bwMode="auto">
              <a:xfrm>
                <a:off x="6564314" y="1873250"/>
                <a:ext cx="30163" cy="23813"/>
              </a:xfrm>
              <a:custGeom>
                <a:avLst/>
                <a:gdLst>
                  <a:gd name="T0" fmla="*/ 11 w 11"/>
                  <a:gd name="T1" fmla="*/ 0 h 9"/>
                  <a:gd name="T2" fmla="*/ 4 w 11"/>
                  <a:gd name="T3" fmla="*/ 3 h 9"/>
                  <a:gd name="T4" fmla="*/ 6 w 11"/>
                  <a:gd name="T5" fmla="*/ 9 h 9"/>
                  <a:gd name="T6" fmla="*/ 6 w 11"/>
                  <a:gd name="T7" fmla="*/ 9 h 9"/>
                  <a:gd name="T8" fmla="*/ 11 w 11"/>
                  <a:gd name="T9" fmla="*/ 0 h 9"/>
                  <a:gd name="T10" fmla="*/ 11 w 11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9" y="1"/>
                      <a:pt x="6" y="2"/>
                      <a:pt x="4" y="3"/>
                    </a:cubicBezTo>
                    <a:cubicBezTo>
                      <a:pt x="0" y="6"/>
                      <a:pt x="1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5"/>
                      <a:pt x="9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D7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3" name="Freeform 8585"/>
              <p:cNvSpPr/>
              <p:nvPr/>
            </p:nvSpPr>
            <p:spPr bwMode="auto">
              <a:xfrm>
                <a:off x="6351589" y="915988"/>
                <a:ext cx="23813" cy="25400"/>
              </a:xfrm>
              <a:custGeom>
                <a:avLst/>
                <a:gdLst>
                  <a:gd name="T0" fmla="*/ 4 w 9"/>
                  <a:gd name="T1" fmla="*/ 0 h 9"/>
                  <a:gd name="T2" fmla="*/ 0 w 9"/>
                  <a:gd name="T3" fmla="*/ 2 h 9"/>
                  <a:gd name="T4" fmla="*/ 0 w 9"/>
                  <a:gd name="T5" fmla="*/ 2 h 9"/>
                  <a:gd name="T6" fmla="*/ 1 w 9"/>
                  <a:gd name="T7" fmla="*/ 5 h 9"/>
                  <a:gd name="T8" fmla="*/ 1 w 9"/>
                  <a:gd name="T9" fmla="*/ 5 h 9"/>
                  <a:gd name="T10" fmla="*/ 8 w 9"/>
                  <a:gd name="T11" fmla="*/ 9 h 9"/>
                  <a:gd name="T12" fmla="*/ 9 w 9"/>
                  <a:gd name="T13" fmla="*/ 9 h 9"/>
                  <a:gd name="T14" fmla="*/ 4 w 9"/>
                  <a:gd name="T15" fmla="*/ 0 h 9"/>
                  <a:gd name="T16" fmla="*/ 4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6"/>
                      <a:pt x="5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8" y="6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7C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4" name="Freeform 8586"/>
              <p:cNvSpPr/>
              <p:nvPr/>
            </p:nvSpPr>
            <p:spPr bwMode="auto">
              <a:xfrm>
                <a:off x="8129589" y="3124200"/>
                <a:ext cx="34925" cy="15875"/>
              </a:xfrm>
              <a:custGeom>
                <a:avLst/>
                <a:gdLst>
                  <a:gd name="T0" fmla="*/ 6 w 13"/>
                  <a:gd name="T1" fmla="*/ 0 h 6"/>
                  <a:gd name="T2" fmla="*/ 1 w 13"/>
                  <a:gd name="T3" fmla="*/ 5 h 6"/>
                  <a:gd name="T4" fmla="*/ 1 w 13"/>
                  <a:gd name="T5" fmla="*/ 5 h 6"/>
                  <a:gd name="T6" fmla="*/ 1 w 13"/>
                  <a:gd name="T7" fmla="*/ 5 h 6"/>
                  <a:gd name="T8" fmla="*/ 0 w 13"/>
                  <a:gd name="T9" fmla="*/ 6 h 6"/>
                  <a:gd name="T10" fmla="*/ 1 w 13"/>
                  <a:gd name="T11" fmla="*/ 6 h 6"/>
                  <a:gd name="T12" fmla="*/ 2 w 13"/>
                  <a:gd name="T13" fmla="*/ 6 h 6"/>
                  <a:gd name="T14" fmla="*/ 13 w 13"/>
                  <a:gd name="T15" fmla="*/ 4 h 6"/>
                  <a:gd name="T16" fmla="*/ 13 w 13"/>
                  <a:gd name="T17" fmla="*/ 4 h 6"/>
                  <a:gd name="T18" fmla="*/ 6 w 13"/>
                  <a:gd name="T19" fmla="*/ 0 h 6"/>
                  <a:gd name="T20" fmla="*/ 6 w 1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6" y="0"/>
                    </a:moveTo>
                    <a:cubicBezTo>
                      <a:pt x="4" y="1"/>
                      <a:pt x="5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6" y="6"/>
                      <a:pt x="10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3"/>
                      <a:pt x="9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2CE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5" name="Freeform 8587"/>
              <p:cNvSpPr/>
              <p:nvPr/>
            </p:nvSpPr>
            <p:spPr bwMode="auto">
              <a:xfrm>
                <a:off x="7010401" y="2757488"/>
                <a:ext cx="22225" cy="25400"/>
              </a:xfrm>
              <a:custGeom>
                <a:avLst/>
                <a:gdLst>
                  <a:gd name="T0" fmla="*/ 7 w 8"/>
                  <a:gd name="T1" fmla="*/ 0 h 9"/>
                  <a:gd name="T2" fmla="*/ 7 w 8"/>
                  <a:gd name="T3" fmla="*/ 0 h 9"/>
                  <a:gd name="T4" fmla="*/ 0 w 8"/>
                  <a:gd name="T5" fmla="*/ 5 h 9"/>
                  <a:gd name="T6" fmla="*/ 0 w 8"/>
                  <a:gd name="T7" fmla="*/ 5 h 9"/>
                  <a:gd name="T8" fmla="*/ 4 w 8"/>
                  <a:gd name="T9" fmla="*/ 9 h 9"/>
                  <a:gd name="T10" fmla="*/ 4 w 8"/>
                  <a:gd name="T11" fmla="*/ 9 h 9"/>
                  <a:gd name="T12" fmla="*/ 8 w 8"/>
                  <a:gd name="T13" fmla="*/ 3 h 9"/>
                  <a:gd name="T14" fmla="*/ 8 w 8"/>
                  <a:gd name="T15" fmla="*/ 3 h 9"/>
                  <a:gd name="T16" fmla="*/ 7 w 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7"/>
                      <a:pt x="7" y="5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1"/>
                      <a:pt x="7" y="0"/>
                    </a:cubicBezTo>
                  </a:path>
                </a:pathLst>
              </a:custGeom>
              <a:solidFill>
                <a:srgbClr val="6B4A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6" name="Freeform 8588"/>
              <p:cNvSpPr/>
              <p:nvPr/>
            </p:nvSpPr>
            <p:spPr bwMode="auto">
              <a:xfrm>
                <a:off x="7513639" y="495300"/>
                <a:ext cx="30163" cy="19050"/>
              </a:xfrm>
              <a:custGeom>
                <a:avLst/>
                <a:gdLst>
                  <a:gd name="T0" fmla="*/ 3 w 11"/>
                  <a:gd name="T1" fmla="*/ 0 h 7"/>
                  <a:gd name="T2" fmla="*/ 3 w 11"/>
                  <a:gd name="T3" fmla="*/ 0 h 7"/>
                  <a:gd name="T4" fmla="*/ 0 w 11"/>
                  <a:gd name="T5" fmla="*/ 5 h 7"/>
                  <a:gd name="T6" fmla="*/ 3 w 11"/>
                  <a:gd name="T7" fmla="*/ 4 h 7"/>
                  <a:gd name="T8" fmla="*/ 8 w 11"/>
                  <a:gd name="T9" fmla="*/ 7 h 7"/>
                  <a:gd name="T10" fmla="*/ 8 w 11"/>
                  <a:gd name="T11" fmla="*/ 7 h 7"/>
                  <a:gd name="T12" fmla="*/ 8 w 11"/>
                  <a:gd name="T13" fmla="*/ 7 h 7"/>
                  <a:gd name="T14" fmla="*/ 11 w 11"/>
                  <a:gd name="T15" fmla="*/ 2 h 7"/>
                  <a:gd name="T16" fmla="*/ 11 w 11"/>
                  <a:gd name="T17" fmla="*/ 2 h 7"/>
                  <a:gd name="T18" fmla="*/ 3 w 11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5" y="4"/>
                      <a:pt x="7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5"/>
                      <a:pt x="9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6" y="0"/>
                      <a:pt x="3" y="0"/>
                    </a:cubicBezTo>
                  </a:path>
                </a:pathLst>
              </a:custGeom>
              <a:solidFill>
                <a:srgbClr val="F0E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7" name="Freeform 8589"/>
              <p:cNvSpPr/>
              <p:nvPr/>
            </p:nvSpPr>
            <p:spPr bwMode="auto">
              <a:xfrm>
                <a:off x="8391526" y="1711325"/>
                <a:ext cx="41275" cy="11113"/>
              </a:xfrm>
              <a:custGeom>
                <a:avLst/>
                <a:gdLst>
                  <a:gd name="T0" fmla="*/ 15 w 15"/>
                  <a:gd name="T1" fmla="*/ 0 h 4"/>
                  <a:gd name="T2" fmla="*/ 9 w 15"/>
                  <a:gd name="T3" fmla="*/ 1 h 4"/>
                  <a:gd name="T4" fmla="*/ 8 w 15"/>
                  <a:gd name="T5" fmla="*/ 1 h 4"/>
                  <a:gd name="T6" fmla="*/ 7 w 15"/>
                  <a:gd name="T7" fmla="*/ 1 h 4"/>
                  <a:gd name="T8" fmla="*/ 0 w 15"/>
                  <a:gd name="T9" fmla="*/ 4 h 4"/>
                  <a:gd name="T10" fmla="*/ 0 w 15"/>
                  <a:gd name="T11" fmla="*/ 4 h 4"/>
                  <a:gd name="T12" fmla="*/ 4 w 15"/>
                  <a:gd name="T13" fmla="*/ 4 h 4"/>
                  <a:gd name="T14" fmla="*/ 11 w 15"/>
                  <a:gd name="T15" fmla="*/ 3 h 4"/>
                  <a:gd name="T16" fmla="*/ 11 w 15"/>
                  <a:gd name="T17" fmla="*/ 3 h 4"/>
                  <a:gd name="T18" fmla="*/ 15 w 15"/>
                  <a:gd name="T19" fmla="*/ 0 h 4"/>
                  <a:gd name="T20" fmla="*/ 15 w 15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">
                    <a:moveTo>
                      <a:pt x="15" y="0"/>
                    </a:moveTo>
                    <a:cubicBezTo>
                      <a:pt x="13" y="1"/>
                      <a:pt x="11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5" y="1"/>
                      <a:pt x="2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6" y="4"/>
                      <a:pt x="9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2"/>
                      <a:pt x="14" y="2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BAC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8" name="Freeform 8590"/>
              <p:cNvSpPr/>
              <p:nvPr/>
            </p:nvSpPr>
            <p:spPr bwMode="auto">
              <a:xfrm>
                <a:off x="7831139" y="1268413"/>
                <a:ext cx="33338" cy="20638"/>
              </a:xfrm>
              <a:custGeom>
                <a:avLst/>
                <a:gdLst>
                  <a:gd name="T0" fmla="*/ 7 w 12"/>
                  <a:gd name="T1" fmla="*/ 0 h 7"/>
                  <a:gd name="T2" fmla="*/ 5 w 12"/>
                  <a:gd name="T3" fmla="*/ 1 h 7"/>
                  <a:gd name="T4" fmla="*/ 5 w 12"/>
                  <a:gd name="T5" fmla="*/ 1 h 7"/>
                  <a:gd name="T6" fmla="*/ 2 w 12"/>
                  <a:gd name="T7" fmla="*/ 4 h 7"/>
                  <a:gd name="T8" fmla="*/ 2 w 12"/>
                  <a:gd name="T9" fmla="*/ 7 h 7"/>
                  <a:gd name="T10" fmla="*/ 4 w 12"/>
                  <a:gd name="T11" fmla="*/ 7 h 7"/>
                  <a:gd name="T12" fmla="*/ 4 w 12"/>
                  <a:gd name="T13" fmla="*/ 7 h 7"/>
                  <a:gd name="T14" fmla="*/ 12 w 12"/>
                  <a:gd name="T15" fmla="*/ 4 h 7"/>
                  <a:gd name="T16" fmla="*/ 7 w 12"/>
                  <a:gd name="T17" fmla="*/ 0 h 7"/>
                  <a:gd name="T18" fmla="*/ 7 w 12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3" y="3"/>
                      <a:pt x="2" y="4"/>
                    </a:cubicBezTo>
                    <a:cubicBezTo>
                      <a:pt x="0" y="7"/>
                      <a:pt x="1" y="7"/>
                      <a:pt x="2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6"/>
                      <a:pt x="9" y="5"/>
                      <a:pt x="12" y="4"/>
                    </a:cubicBezTo>
                    <a:cubicBezTo>
                      <a:pt x="10" y="3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1A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9" name="Freeform 8591"/>
              <p:cNvSpPr/>
              <p:nvPr/>
            </p:nvSpPr>
            <p:spPr bwMode="auto">
              <a:xfrm>
                <a:off x="8856664" y="1547813"/>
                <a:ext cx="22225" cy="19050"/>
              </a:xfrm>
              <a:custGeom>
                <a:avLst/>
                <a:gdLst>
                  <a:gd name="T0" fmla="*/ 2 w 8"/>
                  <a:gd name="T1" fmla="*/ 0 h 7"/>
                  <a:gd name="T2" fmla="*/ 2 w 8"/>
                  <a:gd name="T3" fmla="*/ 0 h 7"/>
                  <a:gd name="T4" fmla="*/ 0 w 8"/>
                  <a:gd name="T5" fmla="*/ 4 h 7"/>
                  <a:gd name="T6" fmla="*/ 0 w 8"/>
                  <a:gd name="T7" fmla="*/ 4 h 7"/>
                  <a:gd name="T8" fmla="*/ 7 w 8"/>
                  <a:gd name="T9" fmla="*/ 7 h 7"/>
                  <a:gd name="T10" fmla="*/ 8 w 8"/>
                  <a:gd name="T11" fmla="*/ 7 h 7"/>
                  <a:gd name="T12" fmla="*/ 2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4" y="7"/>
                      <a:pt x="7" y="7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7" y="3"/>
                      <a:pt x="5" y="0"/>
                      <a:pt x="2" y="0"/>
                    </a:cubicBezTo>
                  </a:path>
                </a:pathLst>
              </a:custGeom>
              <a:solidFill>
                <a:srgbClr val="A79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0" name="Freeform 8592"/>
              <p:cNvSpPr/>
              <p:nvPr/>
            </p:nvSpPr>
            <p:spPr bwMode="auto">
              <a:xfrm>
                <a:off x="8102601" y="2776538"/>
                <a:ext cx="15875" cy="25400"/>
              </a:xfrm>
              <a:custGeom>
                <a:avLst/>
                <a:gdLst>
                  <a:gd name="T0" fmla="*/ 5 w 6"/>
                  <a:gd name="T1" fmla="*/ 0 h 9"/>
                  <a:gd name="T2" fmla="*/ 5 w 6"/>
                  <a:gd name="T3" fmla="*/ 0 h 9"/>
                  <a:gd name="T4" fmla="*/ 0 w 6"/>
                  <a:gd name="T5" fmla="*/ 9 h 9"/>
                  <a:gd name="T6" fmla="*/ 5 w 6"/>
                  <a:gd name="T7" fmla="*/ 7 h 9"/>
                  <a:gd name="T8" fmla="*/ 5 w 6"/>
                  <a:gd name="T9" fmla="*/ 7 h 9"/>
                  <a:gd name="T10" fmla="*/ 6 w 6"/>
                  <a:gd name="T11" fmla="*/ 1 h 9"/>
                  <a:gd name="T12" fmla="*/ 6 w 6"/>
                  <a:gd name="T13" fmla="*/ 1 h 9"/>
                  <a:gd name="T14" fmla="*/ 5 w 6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1"/>
                      <a:pt x="1" y="5"/>
                      <a:pt x="0" y="9"/>
                    </a:cubicBezTo>
                    <a:cubicBezTo>
                      <a:pt x="1" y="8"/>
                      <a:pt x="3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5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5C4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1" name="Freeform 8593"/>
              <p:cNvSpPr/>
              <p:nvPr/>
            </p:nvSpPr>
            <p:spPr bwMode="auto">
              <a:xfrm>
                <a:off x="8102601" y="2797175"/>
                <a:ext cx="15875" cy="23813"/>
              </a:xfrm>
              <a:custGeom>
                <a:avLst/>
                <a:gdLst>
                  <a:gd name="T0" fmla="*/ 5 w 6"/>
                  <a:gd name="T1" fmla="*/ 0 h 9"/>
                  <a:gd name="T2" fmla="*/ 0 w 6"/>
                  <a:gd name="T3" fmla="*/ 2 h 9"/>
                  <a:gd name="T4" fmla="*/ 0 w 6"/>
                  <a:gd name="T5" fmla="*/ 2 h 9"/>
                  <a:gd name="T6" fmla="*/ 0 w 6"/>
                  <a:gd name="T7" fmla="*/ 2 h 9"/>
                  <a:gd name="T8" fmla="*/ 0 w 6"/>
                  <a:gd name="T9" fmla="*/ 2 h 9"/>
                  <a:gd name="T10" fmla="*/ 0 w 6"/>
                  <a:gd name="T11" fmla="*/ 2 h 9"/>
                  <a:gd name="T12" fmla="*/ 0 w 6"/>
                  <a:gd name="T13" fmla="*/ 4 h 9"/>
                  <a:gd name="T14" fmla="*/ 0 w 6"/>
                  <a:gd name="T15" fmla="*/ 4 h 9"/>
                  <a:gd name="T16" fmla="*/ 0 w 6"/>
                  <a:gd name="T17" fmla="*/ 4 h 9"/>
                  <a:gd name="T18" fmla="*/ 1 w 6"/>
                  <a:gd name="T19" fmla="*/ 7 h 9"/>
                  <a:gd name="T20" fmla="*/ 1 w 6"/>
                  <a:gd name="T21" fmla="*/ 7 h 9"/>
                  <a:gd name="T22" fmla="*/ 5 w 6"/>
                  <a:gd name="T23" fmla="*/ 9 h 9"/>
                  <a:gd name="T24" fmla="*/ 5 w 6"/>
                  <a:gd name="T25" fmla="*/ 9 h 9"/>
                  <a:gd name="T26" fmla="*/ 5 w 6"/>
                  <a:gd name="T27" fmla="*/ 0 h 9"/>
                  <a:gd name="T28" fmla="*/ 5 w 6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6"/>
                      <a:pt x="6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74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2" name="Freeform 8594"/>
              <p:cNvSpPr/>
              <p:nvPr/>
            </p:nvSpPr>
            <p:spPr bwMode="auto">
              <a:xfrm>
                <a:off x="7847014" y="1165225"/>
                <a:ext cx="22225" cy="26988"/>
              </a:xfrm>
              <a:custGeom>
                <a:avLst/>
                <a:gdLst>
                  <a:gd name="T0" fmla="*/ 8 w 8"/>
                  <a:gd name="T1" fmla="*/ 0 h 10"/>
                  <a:gd name="T2" fmla="*/ 1 w 8"/>
                  <a:gd name="T3" fmla="*/ 5 h 10"/>
                  <a:gd name="T4" fmla="*/ 1 w 8"/>
                  <a:gd name="T5" fmla="*/ 5 h 10"/>
                  <a:gd name="T6" fmla="*/ 0 w 8"/>
                  <a:gd name="T7" fmla="*/ 7 h 10"/>
                  <a:gd name="T8" fmla="*/ 0 w 8"/>
                  <a:gd name="T9" fmla="*/ 7 h 10"/>
                  <a:gd name="T10" fmla="*/ 0 w 8"/>
                  <a:gd name="T11" fmla="*/ 7 h 10"/>
                  <a:gd name="T12" fmla="*/ 0 w 8"/>
                  <a:gd name="T13" fmla="*/ 7 h 10"/>
                  <a:gd name="T14" fmla="*/ 2 w 8"/>
                  <a:gd name="T15" fmla="*/ 10 h 10"/>
                  <a:gd name="T16" fmla="*/ 2 w 8"/>
                  <a:gd name="T17" fmla="*/ 10 h 10"/>
                  <a:gd name="T18" fmla="*/ 8 w 8"/>
                  <a:gd name="T19" fmla="*/ 0 h 10"/>
                  <a:gd name="T20" fmla="*/ 8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7"/>
                      <a:pt x="7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1D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3" name="Freeform 8595"/>
              <p:cNvSpPr/>
              <p:nvPr/>
            </p:nvSpPr>
            <p:spPr bwMode="auto">
              <a:xfrm>
                <a:off x="6072189" y="817563"/>
                <a:ext cx="22225" cy="22225"/>
              </a:xfrm>
              <a:custGeom>
                <a:avLst/>
                <a:gdLst>
                  <a:gd name="T0" fmla="*/ 2 w 8"/>
                  <a:gd name="T1" fmla="*/ 0 h 8"/>
                  <a:gd name="T2" fmla="*/ 2 w 8"/>
                  <a:gd name="T3" fmla="*/ 0 h 8"/>
                  <a:gd name="T4" fmla="*/ 0 w 8"/>
                  <a:gd name="T5" fmla="*/ 0 h 8"/>
                  <a:gd name="T6" fmla="*/ 7 w 8"/>
                  <a:gd name="T7" fmla="*/ 8 h 8"/>
                  <a:gd name="T8" fmla="*/ 7 w 8"/>
                  <a:gd name="T9" fmla="*/ 8 h 8"/>
                  <a:gd name="T10" fmla="*/ 7 w 8"/>
                  <a:gd name="T11" fmla="*/ 2 h 8"/>
                  <a:gd name="T12" fmla="*/ 7 w 8"/>
                  <a:gd name="T13" fmla="*/ 2 h 8"/>
                  <a:gd name="T14" fmla="*/ 2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2" y="3"/>
                      <a:pt x="3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7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998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4" name="Freeform 8596"/>
              <p:cNvSpPr/>
              <p:nvPr/>
            </p:nvSpPr>
            <p:spPr bwMode="auto">
              <a:xfrm>
                <a:off x="6249989" y="865188"/>
                <a:ext cx="23813" cy="31750"/>
              </a:xfrm>
              <a:custGeom>
                <a:avLst/>
                <a:gdLst>
                  <a:gd name="T0" fmla="*/ 6 w 9"/>
                  <a:gd name="T1" fmla="*/ 0 h 12"/>
                  <a:gd name="T2" fmla="*/ 1 w 9"/>
                  <a:gd name="T3" fmla="*/ 4 h 12"/>
                  <a:gd name="T4" fmla="*/ 1 w 9"/>
                  <a:gd name="T5" fmla="*/ 4 h 12"/>
                  <a:gd name="T6" fmla="*/ 4 w 9"/>
                  <a:gd name="T7" fmla="*/ 12 h 12"/>
                  <a:gd name="T8" fmla="*/ 4 w 9"/>
                  <a:gd name="T9" fmla="*/ 12 h 12"/>
                  <a:gd name="T10" fmla="*/ 4 w 9"/>
                  <a:gd name="T11" fmla="*/ 12 h 12"/>
                  <a:gd name="T12" fmla="*/ 4 w 9"/>
                  <a:gd name="T13" fmla="*/ 10 h 12"/>
                  <a:gd name="T14" fmla="*/ 4 w 9"/>
                  <a:gd name="T15" fmla="*/ 10 h 12"/>
                  <a:gd name="T16" fmla="*/ 4 w 9"/>
                  <a:gd name="T17" fmla="*/ 10 h 12"/>
                  <a:gd name="T18" fmla="*/ 9 w 9"/>
                  <a:gd name="T19" fmla="*/ 1 h 12"/>
                  <a:gd name="T20" fmla="*/ 9 w 9"/>
                  <a:gd name="T21" fmla="*/ 1 h 12"/>
                  <a:gd name="T22" fmla="*/ 6 w 9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2">
                    <a:moveTo>
                      <a:pt x="6" y="0"/>
                    </a:moveTo>
                    <a:cubicBezTo>
                      <a:pt x="4" y="0"/>
                      <a:pt x="2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7"/>
                      <a:pt x="0" y="10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6"/>
                      <a:pt x="4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solidFill>
                <a:srgbClr val="AF9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5" name="Freeform 8597"/>
              <p:cNvSpPr/>
              <p:nvPr/>
            </p:nvSpPr>
            <p:spPr bwMode="auto">
              <a:xfrm>
                <a:off x="6178551" y="2820988"/>
                <a:ext cx="14288" cy="38100"/>
              </a:xfrm>
              <a:custGeom>
                <a:avLst/>
                <a:gdLst>
                  <a:gd name="T0" fmla="*/ 5 w 5"/>
                  <a:gd name="T1" fmla="*/ 0 h 14"/>
                  <a:gd name="T2" fmla="*/ 0 w 5"/>
                  <a:gd name="T3" fmla="*/ 14 h 14"/>
                  <a:gd name="T4" fmla="*/ 0 w 5"/>
                  <a:gd name="T5" fmla="*/ 14 h 14"/>
                  <a:gd name="T6" fmla="*/ 5 w 5"/>
                  <a:gd name="T7" fmla="*/ 0 h 14"/>
                  <a:gd name="T8" fmla="*/ 5 w 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4">
                    <a:moveTo>
                      <a:pt x="5" y="0"/>
                    </a:moveTo>
                    <a:cubicBezTo>
                      <a:pt x="2" y="4"/>
                      <a:pt x="0" y="9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0"/>
                      <a:pt x="5" y="5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A8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6" name="Freeform 8598"/>
              <p:cNvSpPr/>
              <p:nvPr/>
            </p:nvSpPr>
            <p:spPr bwMode="auto">
              <a:xfrm>
                <a:off x="7045326" y="869950"/>
                <a:ext cx="25400" cy="25400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0 h 9"/>
                  <a:gd name="T4" fmla="*/ 0 w 9"/>
                  <a:gd name="T5" fmla="*/ 5 h 9"/>
                  <a:gd name="T6" fmla="*/ 0 w 9"/>
                  <a:gd name="T7" fmla="*/ 5 h 9"/>
                  <a:gd name="T8" fmla="*/ 0 w 9"/>
                  <a:gd name="T9" fmla="*/ 5 h 9"/>
                  <a:gd name="T10" fmla="*/ 0 w 9"/>
                  <a:gd name="T11" fmla="*/ 5 h 9"/>
                  <a:gd name="T12" fmla="*/ 6 w 9"/>
                  <a:gd name="T13" fmla="*/ 8 h 9"/>
                  <a:gd name="T14" fmla="*/ 6 w 9"/>
                  <a:gd name="T15" fmla="*/ 8 h 9"/>
                  <a:gd name="T16" fmla="*/ 6 w 9"/>
                  <a:gd name="T17" fmla="*/ 8 h 9"/>
                  <a:gd name="T18" fmla="*/ 8 w 9"/>
                  <a:gd name="T19" fmla="*/ 9 h 9"/>
                  <a:gd name="T20" fmla="*/ 9 w 9"/>
                  <a:gd name="T21" fmla="*/ 8 h 9"/>
                  <a:gd name="T22" fmla="*/ 0 w 9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4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8" y="8"/>
                      <a:pt x="8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6" y="5"/>
                      <a:pt x="4" y="2"/>
                      <a:pt x="0" y="0"/>
                    </a:cubicBezTo>
                  </a:path>
                </a:pathLst>
              </a:custGeom>
              <a:solidFill>
                <a:srgbClr val="B49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7" name="Freeform 8599"/>
              <p:cNvSpPr/>
              <p:nvPr/>
            </p:nvSpPr>
            <p:spPr bwMode="auto">
              <a:xfrm>
                <a:off x="8107364" y="2865438"/>
                <a:ext cx="23813" cy="23813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0 h 9"/>
                  <a:gd name="T4" fmla="*/ 2 w 9"/>
                  <a:gd name="T5" fmla="*/ 7 h 9"/>
                  <a:gd name="T6" fmla="*/ 0 w 9"/>
                  <a:gd name="T7" fmla="*/ 6 h 9"/>
                  <a:gd name="T8" fmla="*/ 0 w 9"/>
                  <a:gd name="T9" fmla="*/ 6 h 9"/>
                  <a:gd name="T10" fmla="*/ 5 w 9"/>
                  <a:gd name="T11" fmla="*/ 9 h 9"/>
                  <a:gd name="T12" fmla="*/ 7 w 9"/>
                  <a:gd name="T13" fmla="*/ 8 h 9"/>
                  <a:gd name="T14" fmla="*/ 6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3"/>
                      <a:pt x="6" y="7"/>
                      <a:pt x="2" y="7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8"/>
                      <a:pt x="4" y="9"/>
                      <a:pt x="5" y="9"/>
                    </a:cubicBezTo>
                    <a:cubicBezTo>
                      <a:pt x="6" y="9"/>
                      <a:pt x="7" y="9"/>
                      <a:pt x="7" y="8"/>
                    </a:cubicBezTo>
                    <a:cubicBezTo>
                      <a:pt x="9" y="6"/>
                      <a:pt x="7" y="3"/>
                      <a:pt x="6" y="0"/>
                    </a:cubicBezTo>
                  </a:path>
                </a:pathLst>
              </a:custGeom>
              <a:solidFill>
                <a:srgbClr val="969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8" name="Freeform 8600"/>
              <p:cNvSpPr/>
              <p:nvPr/>
            </p:nvSpPr>
            <p:spPr bwMode="auto">
              <a:xfrm>
                <a:off x="6208714" y="2767013"/>
                <a:ext cx="14288" cy="19050"/>
              </a:xfrm>
              <a:custGeom>
                <a:avLst/>
                <a:gdLst>
                  <a:gd name="T0" fmla="*/ 2 w 5"/>
                  <a:gd name="T1" fmla="*/ 0 h 7"/>
                  <a:gd name="T2" fmla="*/ 0 w 5"/>
                  <a:gd name="T3" fmla="*/ 6 h 7"/>
                  <a:gd name="T4" fmla="*/ 0 w 5"/>
                  <a:gd name="T5" fmla="*/ 6 h 7"/>
                  <a:gd name="T6" fmla="*/ 1 w 5"/>
                  <a:gd name="T7" fmla="*/ 6 h 7"/>
                  <a:gd name="T8" fmla="*/ 2 w 5"/>
                  <a:gd name="T9" fmla="*/ 6 h 7"/>
                  <a:gd name="T10" fmla="*/ 4 w 5"/>
                  <a:gd name="T11" fmla="*/ 7 h 7"/>
                  <a:gd name="T12" fmla="*/ 5 w 5"/>
                  <a:gd name="T13" fmla="*/ 4 h 7"/>
                  <a:gd name="T14" fmla="*/ 5 w 5"/>
                  <a:gd name="T15" fmla="*/ 4 h 7"/>
                  <a:gd name="T16" fmla="*/ 5 w 5"/>
                  <a:gd name="T17" fmla="*/ 4 h 7"/>
                  <a:gd name="T18" fmla="*/ 2 w 5"/>
                  <a:gd name="T19" fmla="*/ 0 h 7"/>
                  <a:gd name="T20" fmla="*/ 2 w 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1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4" y="7"/>
                    </a:cubicBezTo>
                    <a:cubicBezTo>
                      <a:pt x="5" y="7"/>
                      <a:pt x="5" y="6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49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9" name="Freeform 8601"/>
              <p:cNvSpPr/>
              <p:nvPr/>
            </p:nvSpPr>
            <p:spPr bwMode="auto">
              <a:xfrm>
                <a:off x="7956551" y="903288"/>
                <a:ext cx="14288" cy="26988"/>
              </a:xfrm>
              <a:custGeom>
                <a:avLst/>
                <a:gdLst>
                  <a:gd name="T0" fmla="*/ 5 w 5"/>
                  <a:gd name="T1" fmla="*/ 0 h 10"/>
                  <a:gd name="T2" fmla="*/ 0 w 5"/>
                  <a:gd name="T3" fmla="*/ 10 h 10"/>
                  <a:gd name="T4" fmla="*/ 0 w 5"/>
                  <a:gd name="T5" fmla="*/ 10 h 10"/>
                  <a:gd name="T6" fmla="*/ 3 w 5"/>
                  <a:gd name="T7" fmla="*/ 8 h 10"/>
                  <a:gd name="T8" fmla="*/ 3 w 5"/>
                  <a:gd name="T9" fmla="*/ 8 h 10"/>
                  <a:gd name="T10" fmla="*/ 5 w 5"/>
                  <a:gd name="T11" fmla="*/ 0 h 10"/>
                  <a:gd name="T12" fmla="*/ 5 w 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cubicBezTo>
                      <a:pt x="2" y="3"/>
                      <a:pt x="1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6"/>
                      <a:pt x="5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18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0" name="Freeform 8602"/>
              <p:cNvSpPr/>
              <p:nvPr/>
            </p:nvSpPr>
            <p:spPr bwMode="auto">
              <a:xfrm>
                <a:off x="6624639" y="788988"/>
                <a:ext cx="19050" cy="20638"/>
              </a:xfrm>
              <a:custGeom>
                <a:avLst/>
                <a:gdLst>
                  <a:gd name="T0" fmla="*/ 3 w 7"/>
                  <a:gd name="T1" fmla="*/ 0 h 8"/>
                  <a:gd name="T2" fmla="*/ 2 w 7"/>
                  <a:gd name="T3" fmla="*/ 0 h 8"/>
                  <a:gd name="T4" fmla="*/ 3 w 7"/>
                  <a:gd name="T5" fmla="*/ 8 h 8"/>
                  <a:gd name="T6" fmla="*/ 4 w 7"/>
                  <a:gd name="T7" fmla="*/ 8 h 8"/>
                  <a:gd name="T8" fmla="*/ 4 w 7"/>
                  <a:gd name="T9" fmla="*/ 8 h 8"/>
                  <a:gd name="T10" fmla="*/ 5 w 7"/>
                  <a:gd name="T11" fmla="*/ 3 h 8"/>
                  <a:gd name="T12" fmla="*/ 6 w 7"/>
                  <a:gd name="T13" fmla="*/ 3 h 8"/>
                  <a:gd name="T14" fmla="*/ 7 w 7"/>
                  <a:gd name="T15" fmla="*/ 3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0" y="3"/>
                      <a:pt x="3" y="5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7"/>
                      <a:pt x="2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solidFill>
                <a:srgbClr val="896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1" name="Freeform 8604"/>
              <p:cNvSpPr/>
              <p:nvPr/>
            </p:nvSpPr>
            <p:spPr bwMode="auto">
              <a:xfrm>
                <a:off x="6965951" y="839788"/>
                <a:ext cx="28575" cy="11113"/>
              </a:xfrm>
              <a:custGeom>
                <a:avLst/>
                <a:gdLst>
                  <a:gd name="T0" fmla="*/ 5 w 10"/>
                  <a:gd name="T1" fmla="*/ 0 h 4"/>
                  <a:gd name="T2" fmla="*/ 0 w 10"/>
                  <a:gd name="T3" fmla="*/ 3 h 4"/>
                  <a:gd name="T4" fmla="*/ 0 w 10"/>
                  <a:gd name="T5" fmla="*/ 4 h 4"/>
                  <a:gd name="T6" fmla="*/ 1 w 10"/>
                  <a:gd name="T7" fmla="*/ 4 h 4"/>
                  <a:gd name="T8" fmla="*/ 10 w 10"/>
                  <a:gd name="T9" fmla="*/ 2 h 4"/>
                  <a:gd name="T10" fmla="*/ 10 w 10"/>
                  <a:gd name="T11" fmla="*/ 2 h 4"/>
                  <a:gd name="T12" fmla="*/ 5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cubicBezTo>
                      <a:pt x="3" y="0"/>
                      <a:pt x="2" y="1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3"/>
                      <a:pt x="7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0"/>
                      <a:pt x="6" y="0"/>
                      <a:pt x="5" y="0"/>
                    </a:cubicBezTo>
                  </a:path>
                </a:pathLst>
              </a:custGeom>
              <a:solidFill>
                <a:srgbClr val="C0A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2" name="Freeform 8605"/>
              <p:cNvSpPr/>
              <p:nvPr/>
            </p:nvSpPr>
            <p:spPr bwMode="auto">
              <a:xfrm>
                <a:off x="6235701" y="2632076"/>
                <a:ext cx="14288" cy="17463"/>
              </a:xfrm>
              <a:custGeom>
                <a:avLst/>
                <a:gdLst>
                  <a:gd name="T0" fmla="*/ 4 w 5"/>
                  <a:gd name="T1" fmla="*/ 0 h 6"/>
                  <a:gd name="T2" fmla="*/ 2 w 5"/>
                  <a:gd name="T3" fmla="*/ 0 h 6"/>
                  <a:gd name="T4" fmla="*/ 2 w 5"/>
                  <a:gd name="T5" fmla="*/ 0 h 6"/>
                  <a:gd name="T6" fmla="*/ 0 w 5"/>
                  <a:gd name="T7" fmla="*/ 5 h 6"/>
                  <a:gd name="T8" fmla="*/ 0 w 5"/>
                  <a:gd name="T9" fmla="*/ 5 h 6"/>
                  <a:gd name="T10" fmla="*/ 2 w 5"/>
                  <a:gd name="T11" fmla="*/ 6 h 6"/>
                  <a:gd name="T12" fmla="*/ 5 w 5"/>
                  <a:gd name="T13" fmla="*/ 3 h 6"/>
                  <a:gd name="T14" fmla="*/ 5 w 5"/>
                  <a:gd name="T15" fmla="*/ 3 h 6"/>
                  <a:gd name="T16" fmla="*/ 5 w 5"/>
                  <a:gd name="T17" fmla="*/ 3 h 6"/>
                  <a:gd name="T18" fmla="*/ 4 w 5"/>
                  <a:gd name="T19" fmla="*/ 0 h 6"/>
                  <a:gd name="T20" fmla="*/ 4 w 5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4" y="6"/>
                      <a:pt x="3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EA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3" name="Freeform 8606"/>
              <p:cNvSpPr/>
              <p:nvPr/>
            </p:nvSpPr>
            <p:spPr bwMode="auto">
              <a:xfrm>
                <a:off x="8834438" y="1533526"/>
                <a:ext cx="22225" cy="14288"/>
              </a:xfrm>
              <a:custGeom>
                <a:avLst/>
                <a:gdLst>
                  <a:gd name="T0" fmla="*/ 1 w 8"/>
                  <a:gd name="T1" fmla="*/ 0 h 5"/>
                  <a:gd name="T2" fmla="*/ 0 w 8"/>
                  <a:gd name="T3" fmla="*/ 0 h 5"/>
                  <a:gd name="T4" fmla="*/ 0 w 8"/>
                  <a:gd name="T5" fmla="*/ 0 h 5"/>
                  <a:gd name="T6" fmla="*/ 2 w 8"/>
                  <a:gd name="T7" fmla="*/ 3 h 5"/>
                  <a:gd name="T8" fmla="*/ 2 w 8"/>
                  <a:gd name="T9" fmla="*/ 3 h 5"/>
                  <a:gd name="T10" fmla="*/ 8 w 8"/>
                  <a:gd name="T11" fmla="*/ 5 h 5"/>
                  <a:gd name="T12" fmla="*/ 8 w 8"/>
                  <a:gd name="T13" fmla="*/ 5 h 5"/>
                  <a:gd name="T14" fmla="*/ 1 w 8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4"/>
                      <a:pt x="6" y="4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1"/>
                      <a:pt x="5" y="0"/>
                      <a:pt x="1" y="0"/>
                    </a:cubicBezTo>
                  </a:path>
                </a:pathLst>
              </a:custGeom>
              <a:solidFill>
                <a:srgbClr val="A79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4" name="Freeform 8607"/>
              <p:cNvSpPr/>
              <p:nvPr/>
            </p:nvSpPr>
            <p:spPr bwMode="auto">
              <a:xfrm>
                <a:off x="7494588" y="474663"/>
                <a:ext cx="15875" cy="19050"/>
              </a:xfrm>
              <a:custGeom>
                <a:avLst/>
                <a:gdLst>
                  <a:gd name="T0" fmla="*/ 0 w 6"/>
                  <a:gd name="T1" fmla="*/ 0 h 7"/>
                  <a:gd name="T2" fmla="*/ 0 w 6"/>
                  <a:gd name="T3" fmla="*/ 0 h 7"/>
                  <a:gd name="T4" fmla="*/ 4 w 6"/>
                  <a:gd name="T5" fmla="*/ 7 h 7"/>
                  <a:gd name="T6" fmla="*/ 6 w 6"/>
                  <a:gd name="T7" fmla="*/ 6 h 7"/>
                  <a:gd name="T8" fmla="*/ 6 w 6"/>
                  <a:gd name="T9" fmla="*/ 6 h 7"/>
                  <a:gd name="T10" fmla="*/ 0 w 6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0" y="7"/>
                      <a:pt x="4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4"/>
                      <a:pt x="3" y="1"/>
                      <a:pt x="0" y="0"/>
                    </a:cubicBezTo>
                  </a:path>
                </a:pathLst>
              </a:custGeom>
              <a:solidFill>
                <a:srgbClr val="F0E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5" name="Freeform 8608"/>
              <p:cNvSpPr/>
              <p:nvPr/>
            </p:nvSpPr>
            <p:spPr bwMode="auto">
              <a:xfrm>
                <a:off x="7308851" y="563563"/>
                <a:ext cx="12700" cy="25400"/>
              </a:xfrm>
              <a:custGeom>
                <a:avLst/>
                <a:gdLst>
                  <a:gd name="T0" fmla="*/ 1 w 5"/>
                  <a:gd name="T1" fmla="*/ 0 h 9"/>
                  <a:gd name="T2" fmla="*/ 0 w 5"/>
                  <a:gd name="T3" fmla="*/ 2 h 9"/>
                  <a:gd name="T4" fmla="*/ 0 w 5"/>
                  <a:gd name="T5" fmla="*/ 2 h 9"/>
                  <a:gd name="T6" fmla="*/ 3 w 5"/>
                  <a:gd name="T7" fmla="*/ 9 h 9"/>
                  <a:gd name="T8" fmla="*/ 3 w 5"/>
                  <a:gd name="T9" fmla="*/ 9 h 9"/>
                  <a:gd name="T10" fmla="*/ 3 w 5"/>
                  <a:gd name="T11" fmla="*/ 9 h 9"/>
                  <a:gd name="T12" fmla="*/ 3 w 5"/>
                  <a:gd name="T13" fmla="*/ 9 h 9"/>
                  <a:gd name="T14" fmla="*/ 1 w 5"/>
                  <a:gd name="T15" fmla="*/ 0 h 9"/>
                  <a:gd name="T16" fmla="*/ 1 w 5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9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1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6"/>
                      <a:pt x="3" y="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D8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6" name="Freeform 8609"/>
              <p:cNvSpPr/>
              <p:nvPr/>
            </p:nvSpPr>
            <p:spPr bwMode="auto">
              <a:xfrm>
                <a:off x="8080376" y="1211263"/>
                <a:ext cx="23813" cy="7938"/>
              </a:xfrm>
              <a:custGeom>
                <a:avLst/>
                <a:gdLst>
                  <a:gd name="T0" fmla="*/ 4 w 9"/>
                  <a:gd name="T1" fmla="*/ 0 h 3"/>
                  <a:gd name="T2" fmla="*/ 0 w 9"/>
                  <a:gd name="T3" fmla="*/ 1 h 3"/>
                  <a:gd name="T4" fmla="*/ 0 w 9"/>
                  <a:gd name="T5" fmla="*/ 1 h 3"/>
                  <a:gd name="T6" fmla="*/ 4 w 9"/>
                  <a:gd name="T7" fmla="*/ 3 h 3"/>
                  <a:gd name="T8" fmla="*/ 9 w 9"/>
                  <a:gd name="T9" fmla="*/ 1 h 3"/>
                  <a:gd name="T10" fmla="*/ 9 w 9"/>
                  <a:gd name="T11" fmla="*/ 1 h 3"/>
                  <a:gd name="T12" fmla="*/ 4 w 9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3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3" y="3"/>
                      <a:pt x="4" y="3"/>
                    </a:cubicBezTo>
                    <a:cubicBezTo>
                      <a:pt x="6" y="3"/>
                      <a:pt x="7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6" y="0"/>
                      <a:pt x="4" y="0"/>
                    </a:cubicBezTo>
                  </a:path>
                </a:pathLst>
              </a:custGeom>
              <a:solidFill>
                <a:srgbClr val="999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7" name="Freeform 8610"/>
              <p:cNvSpPr/>
              <p:nvPr/>
            </p:nvSpPr>
            <p:spPr bwMode="auto">
              <a:xfrm>
                <a:off x="6769101" y="808038"/>
                <a:ext cx="25400" cy="12700"/>
              </a:xfrm>
              <a:custGeom>
                <a:avLst/>
                <a:gdLst>
                  <a:gd name="T0" fmla="*/ 6 w 9"/>
                  <a:gd name="T1" fmla="*/ 1 h 5"/>
                  <a:gd name="T2" fmla="*/ 6 w 9"/>
                  <a:gd name="T3" fmla="*/ 1 h 5"/>
                  <a:gd name="T4" fmla="*/ 2 w 9"/>
                  <a:gd name="T5" fmla="*/ 5 h 5"/>
                  <a:gd name="T6" fmla="*/ 2 w 9"/>
                  <a:gd name="T7" fmla="*/ 5 h 5"/>
                  <a:gd name="T8" fmla="*/ 2 w 9"/>
                  <a:gd name="T9" fmla="*/ 5 h 5"/>
                  <a:gd name="T10" fmla="*/ 6 w 9"/>
                  <a:gd name="T11" fmla="*/ 4 h 5"/>
                  <a:gd name="T12" fmla="*/ 9 w 9"/>
                  <a:gd name="T13" fmla="*/ 4 h 5"/>
                  <a:gd name="T14" fmla="*/ 9 w 9"/>
                  <a:gd name="T15" fmla="*/ 4 h 5"/>
                  <a:gd name="T16" fmla="*/ 9 w 9"/>
                  <a:gd name="T17" fmla="*/ 3 h 5"/>
                  <a:gd name="T18" fmla="*/ 6 w 9"/>
                  <a:gd name="T1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0" y="0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5" y="4"/>
                      <a:pt x="6" y="4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7" y="2"/>
                      <a:pt x="6" y="1"/>
                    </a:cubicBezTo>
                  </a:path>
                </a:pathLst>
              </a:custGeom>
              <a:solidFill>
                <a:srgbClr val="9D95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8" name="Freeform 8611"/>
              <p:cNvSpPr/>
              <p:nvPr/>
            </p:nvSpPr>
            <p:spPr bwMode="auto">
              <a:xfrm>
                <a:off x="6764338" y="858838"/>
                <a:ext cx="22225" cy="17463"/>
              </a:xfrm>
              <a:custGeom>
                <a:avLst/>
                <a:gdLst>
                  <a:gd name="T0" fmla="*/ 6 w 8"/>
                  <a:gd name="T1" fmla="*/ 0 h 6"/>
                  <a:gd name="T2" fmla="*/ 6 w 8"/>
                  <a:gd name="T3" fmla="*/ 0 h 6"/>
                  <a:gd name="T4" fmla="*/ 4 w 8"/>
                  <a:gd name="T5" fmla="*/ 3 h 6"/>
                  <a:gd name="T6" fmla="*/ 0 w 8"/>
                  <a:gd name="T7" fmla="*/ 2 h 6"/>
                  <a:gd name="T8" fmla="*/ 0 w 8"/>
                  <a:gd name="T9" fmla="*/ 2 h 6"/>
                  <a:gd name="T10" fmla="*/ 2 w 8"/>
                  <a:gd name="T11" fmla="*/ 6 h 6"/>
                  <a:gd name="T12" fmla="*/ 2 w 8"/>
                  <a:gd name="T13" fmla="*/ 6 h 6"/>
                  <a:gd name="T14" fmla="*/ 6 w 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3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5"/>
                      <a:pt x="8" y="5"/>
                      <a:pt x="6" y="0"/>
                    </a:cubicBezTo>
                  </a:path>
                </a:pathLst>
              </a:custGeom>
              <a:solidFill>
                <a:srgbClr val="B8A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9" name="Freeform 8612"/>
              <p:cNvSpPr/>
              <p:nvPr/>
            </p:nvSpPr>
            <p:spPr bwMode="auto">
              <a:xfrm>
                <a:off x="5992813" y="755651"/>
                <a:ext cx="15875" cy="14288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0 w 6"/>
                  <a:gd name="T5" fmla="*/ 1 h 5"/>
                  <a:gd name="T6" fmla="*/ 0 w 6"/>
                  <a:gd name="T7" fmla="*/ 1 h 5"/>
                  <a:gd name="T8" fmla="*/ 2 w 6"/>
                  <a:gd name="T9" fmla="*/ 5 h 5"/>
                  <a:gd name="T10" fmla="*/ 2 w 6"/>
                  <a:gd name="T11" fmla="*/ 5 h 5"/>
                  <a:gd name="T12" fmla="*/ 6 w 6"/>
                  <a:gd name="T13" fmla="*/ 5 h 5"/>
                  <a:gd name="T14" fmla="*/ 0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6" y="5"/>
                    </a:cubicBez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solidFill>
                <a:srgbClr val="998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0" name="Freeform 8613"/>
              <p:cNvSpPr/>
              <p:nvPr/>
            </p:nvSpPr>
            <p:spPr bwMode="auto">
              <a:xfrm>
                <a:off x="5997576" y="785813"/>
                <a:ext cx="14288" cy="26988"/>
              </a:xfrm>
              <a:custGeom>
                <a:avLst/>
                <a:gdLst>
                  <a:gd name="T0" fmla="*/ 1 w 5"/>
                  <a:gd name="T1" fmla="*/ 0 h 10"/>
                  <a:gd name="T2" fmla="*/ 1 w 5"/>
                  <a:gd name="T3" fmla="*/ 0 h 10"/>
                  <a:gd name="T4" fmla="*/ 3 w 5"/>
                  <a:gd name="T5" fmla="*/ 10 h 10"/>
                  <a:gd name="T6" fmla="*/ 3 w 5"/>
                  <a:gd name="T7" fmla="*/ 10 h 10"/>
                  <a:gd name="T8" fmla="*/ 1 w 5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2" y="7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6"/>
                      <a:pt x="2" y="3"/>
                      <a:pt x="1" y="0"/>
                    </a:cubicBezTo>
                  </a:path>
                </a:pathLst>
              </a:custGeom>
              <a:solidFill>
                <a:srgbClr val="B1A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1" name="Freeform 8614"/>
              <p:cNvSpPr/>
              <p:nvPr/>
            </p:nvSpPr>
            <p:spPr bwMode="auto">
              <a:xfrm>
                <a:off x="7226301" y="873126"/>
                <a:ext cx="15875" cy="14288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5 h 5"/>
                  <a:gd name="T4" fmla="*/ 0 w 6"/>
                  <a:gd name="T5" fmla="*/ 5 h 5"/>
                  <a:gd name="T6" fmla="*/ 5 w 6"/>
                  <a:gd name="T7" fmla="*/ 2 h 5"/>
                  <a:gd name="T8" fmla="*/ 6 w 6"/>
                  <a:gd name="T9" fmla="*/ 2 h 5"/>
                  <a:gd name="T10" fmla="*/ 6 w 6"/>
                  <a:gd name="T11" fmla="*/ 2 h 5"/>
                  <a:gd name="T12" fmla="*/ 6 w 6"/>
                  <a:gd name="T13" fmla="*/ 2 h 5"/>
                  <a:gd name="T14" fmla="*/ 2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3"/>
                      <a:pt x="3" y="2"/>
                      <a:pt x="5" y="2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D5D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2" name="Freeform 8615"/>
              <p:cNvSpPr/>
              <p:nvPr/>
            </p:nvSpPr>
            <p:spPr bwMode="auto">
              <a:xfrm>
                <a:off x="8588376" y="1668463"/>
                <a:ext cx="25400" cy="7938"/>
              </a:xfrm>
              <a:custGeom>
                <a:avLst/>
                <a:gdLst>
                  <a:gd name="T0" fmla="*/ 7 w 9"/>
                  <a:gd name="T1" fmla="*/ 0 h 3"/>
                  <a:gd name="T2" fmla="*/ 0 w 9"/>
                  <a:gd name="T3" fmla="*/ 3 h 3"/>
                  <a:gd name="T4" fmla="*/ 0 w 9"/>
                  <a:gd name="T5" fmla="*/ 3 h 3"/>
                  <a:gd name="T6" fmla="*/ 2 w 9"/>
                  <a:gd name="T7" fmla="*/ 3 h 3"/>
                  <a:gd name="T8" fmla="*/ 9 w 9"/>
                  <a:gd name="T9" fmla="*/ 0 h 3"/>
                  <a:gd name="T10" fmla="*/ 9 w 9"/>
                  <a:gd name="T11" fmla="*/ 0 h 3"/>
                  <a:gd name="T12" fmla="*/ 9 w 9"/>
                  <a:gd name="T13" fmla="*/ 0 h 3"/>
                  <a:gd name="T14" fmla="*/ 7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7" y="0"/>
                    </a:moveTo>
                    <a:cubicBezTo>
                      <a:pt x="4" y="0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3"/>
                      <a:pt x="2" y="3"/>
                    </a:cubicBezTo>
                    <a:cubicBezTo>
                      <a:pt x="5" y="3"/>
                      <a:pt x="7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CCD4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3" name="Freeform 8616"/>
              <p:cNvSpPr/>
              <p:nvPr/>
            </p:nvSpPr>
            <p:spPr bwMode="auto">
              <a:xfrm>
                <a:off x="7962901" y="990601"/>
                <a:ext cx="11113" cy="19050"/>
              </a:xfrm>
              <a:custGeom>
                <a:avLst/>
                <a:gdLst>
                  <a:gd name="T0" fmla="*/ 4 w 4"/>
                  <a:gd name="T1" fmla="*/ 0 h 7"/>
                  <a:gd name="T2" fmla="*/ 0 w 4"/>
                  <a:gd name="T3" fmla="*/ 7 h 7"/>
                  <a:gd name="T4" fmla="*/ 0 w 4"/>
                  <a:gd name="T5" fmla="*/ 7 h 7"/>
                  <a:gd name="T6" fmla="*/ 4 w 4"/>
                  <a:gd name="T7" fmla="*/ 0 h 7"/>
                  <a:gd name="T8" fmla="*/ 4 w 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7">
                    <a:moveTo>
                      <a:pt x="4" y="0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3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3D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4" name="Freeform 8617"/>
              <p:cNvSpPr/>
              <p:nvPr/>
            </p:nvSpPr>
            <p:spPr bwMode="auto">
              <a:xfrm>
                <a:off x="8488363" y="1662113"/>
                <a:ext cx="7938" cy="17463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0 h 6"/>
                  <a:gd name="T4" fmla="*/ 0 w 3"/>
                  <a:gd name="T5" fmla="*/ 6 h 6"/>
                  <a:gd name="T6" fmla="*/ 0 w 3"/>
                  <a:gd name="T7" fmla="*/ 6 h 6"/>
                  <a:gd name="T8" fmla="*/ 0 w 3"/>
                  <a:gd name="T9" fmla="*/ 6 h 6"/>
                  <a:gd name="T10" fmla="*/ 1 w 3"/>
                  <a:gd name="T11" fmla="*/ 5 h 6"/>
                  <a:gd name="T12" fmla="*/ 1 w 3"/>
                  <a:gd name="T13" fmla="*/ 5 h 6"/>
                  <a:gd name="T14" fmla="*/ 1 w 3"/>
                  <a:gd name="T15" fmla="*/ 0 h 6"/>
                  <a:gd name="T16" fmla="*/ 1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AB5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5" name="Freeform 8618"/>
              <p:cNvSpPr/>
              <p:nvPr/>
            </p:nvSpPr>
            <p:spPr bwMode="auto">
              <a:xfrm>
                <a:off x="7067551" y="892176"/>
                <a:ext cx="14288" cy="11113"/>
              </a:xfrm>
              <a:custGeom>
                <a:avLst/>
                <a:gdLst>
                  <a:gd name="T0" fmla="*/ 1 w 5"/>
                  <a:gd name="T1" fmla="*/ 0 h 4"/>
                  <a:gd name="T2" fmla="*/ 1 w 5"/>
                  <a:gd name="T3" fmla="*/ 0 h 4"/>
                  <a:gd name="T4" fmla="*/ 0 w 5"/>
                  <a:gd name="T5" fmla="*/ 1 h 4"/>
                  <a:gd name="T6" fmla="*/ 0 w 5"/>
                  <a:gd name="T7" fmla="*/ 1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4 h 4"/>
                  <a:gd name="T14" fmla="*/ 1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2"/>
                      <a:pt x="3" y="1"/>
                      <a:pt x="1" y="0"/>
                    </a:cubicBezTo>
                  </a:path>
                </a:pathLst>
              </a:custGeom>
              <a:solidFill>
                <a:srgbClr val="B49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6" name="Freeform 8619"/>
              <p:cNvSpPr/>
              <p:nvPr/>
            </p:nvSpPr>
            <p:spPr bwMode="auto">
              <a:xfrm>
                <a:off x="5992813" y="758826"/>
                <a:ext cx="11113" cy="23813"/>
              </a:xfrm>
              <a:custGeom>
                <a:avLst/>
                <a:gdLst>
                  <a:gd name="T0" fmla="*/ 0 w 4"/>
                  <a:gd name="T1" fmla="*/ 0 h 9"/>
                  <a:gd name="T2" fmla="*/ 0 w 4"/>
                  <a:gd name="T3" fmla="*/ 0 h 9"/>
                  <a:gd name="T4" fmla="*/ 2 w 4"/>
                  <a:gd name="T5" fmla="*/ 9 h 9"/>
                  <a:gd name="T6" fmla="*/ 2 w 4"/>
                  <a:gd name="T7" fmla="*/ 9 h 9"/>
                  <a:gd name="T8" fmla="*/ 4 w 4"/>
                  <a:gd name="T9" fmla="*/ 8 h 9"/>
                  <a:gd name="T10" fmla="*/ 4 w 4"/>
                  <a:gd name="T11" fmla="*/ 8 h 9"/>
                  <a:gd name="T12" fmla="*/ 2 w 4"/>
                  <a:gd name="T13" fmla="*/ 4 h 9"/>
                  <a:gd name="T14" fmla="*/ 2 w 4"/>
                  <a:gd name="T15" fmla="*/ 4 h 9"/>
                  <a:gd name="T16" fmla="*/ 2 w 4"/>
                  <a:gd name="T17" fmla="*/ 4 h 9"/>
                  <a:gd name="T18" fmla="*/ 0 w 4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6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2"/>
                      <a:pt x="1" y="1"/>
                      <a:pt x="0" y="0"/>
                    </a:cubicBezTo>
                  </a:path>
                </a:pathLst>
              </a:custGeom>
              <a:solidFill>
                <a:srgbClr val="A59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7" name="Freeform 8620"/>
              <p:cNvSpPr/>
              <p:nvPr/>
            </p:nvSpPr>
            <p:spPr bwMode="auto">
              <a:xfrm>
                <a:off x="7078663" y="903288"/>
                <a:ext cx="7938" cy="12700"/>
              </a:xfrm>
              <a:custGeom>
                <a:avLst/>
                <a:gdLst>
                  <a:gd name="T0" fmla="*/ 1 w 3"/>
                  <a:gd name="T1" fmla="*/ 0 h 5"/>
                  <a:gd name="T2" fmla="*/ 1 w 3"/>
                  <a:gd name="T3" fmla="*/ 0 h 5"/>
                  <a:gd name="T4" fmla="*/ 0 w 3"/>
                  <a:gd name="T5" fmla="*/ 0 h 5"/>
                  <a:gd name="T6" fmla="*/ 0 w 3"/>
                  <a:gd name="T7" fmla="*/ 4 h 5"/>
                  <a:gd name="T8" fmla="*/ 0 w 3"/>
                  <a:gd name="T9" fmla="*/ 4 h 5"/>
                  <a:gd name="T10" fmla="*/ 0 w 3"/>
                  <a:gd name="T11" fmla="*/ 4 h 5"/>
                  <a:gd name="T12" fmla="*/ 0 w 3"/>
                  <a:gd name="T13" fmla="*/ 5 h 5"/>
                  <a:gd name="T14" fmla="*/ 0 w 3"/>
                  <a:gd name="T15" fmla="*/ 5 h 5"/>
                  <a:gd name="T16" fmla="*/ 3 w 3"/>
                  <a:gd name="T17" fmla="*/ 2 h 5"/>
                  <a:gd name="T18" fmla="*/ 3 w 3"/>
                  <a:gd name="T19" fmla="*/ 2 h 5"/>
                  <a:gd name="T20" fmla="*/ 1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3" y="4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1" y="0"/>
                    </a:cubicBezTo>
                  </a:path>
                </a:pathLst>
              </a:custGeom>
              <a:solidFill>
                <a:srgbClr val="AC8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8" name="Freeform 8621"/>
              <p:cNvSpPr/>
              <p:nvPr/>
            </p:nvSpPr>
            <p:spPr bwMode="auto">
              <a:xfrm>
                <a:off x="6353176" y="876301"/>
                <a:ext cx="14288" cy="20638"/>
              </a:xfrm>
              <a:custGeom>
                <a:avLst/>
                <a:gdLst>
                  <a:gd name="T0" fmla="*/ 2 w 5"/>
                  <a:gd name="T1" fmla="*/ 0 h 8"/>
                  <a:gd name="T2" fmla="*/ 4 w 5"/>
                  <a:gd name="T3" fmla="*/ 8 h 8"/>
                  <a:gd name="T4" fmla="*/ 4 w 5"/>
                  <a:gd name="T5" fmla="*/ 8 h 8"/>
                  <a:gd name="T6" fmla="*/ 5 w 5"/>
                  <a:gd name="T7" fmla="*/ 8 h 8"/>
                  <a:gd name="T8" fmla="*/ 5 w 5"/>
                  <a:gd name="T9" fmla="*/ 8 h 8"/>
                  <a:gd name="T10" fmla="*/ 2 w 5"/>
                  <a:gd name="T11" fmla="*/ 0 h 8"/>
                  <a:gd name="T12" fmla="*/ 2 w 5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2" y="0"/>
                    </a:moveTo>
                    <a:cubicBezTo>
                      <a:pt x="0" y="3"/>
                      <a:pt x="3" y="5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5"/>
                      <a:pt x="3" y="3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F9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9" name="Freeform 8622"/>
              <p:cNvSpPr/>
              <p:nvPr/>
            </p:nvSpPr>
            <p:spPr bwMode="auto">
              <a:xfrm>
                <a:off x="6183313" y="2862263"/>
                <a:ext cx="77788" cy="76200"/>
              </a:xfrm>
              <a:custGeom>
                <a:avLst/>
                <a:gdLst>
                  <a:gd name="T0" fmla="*/ 19 w 28"/>
                  <a:gd name="T1" fmla="*/ 0 h 28"/>
                  <a:gd name="T2" fmla="*/ 17 w 28"/>
                  <a:gd name="T3" fmla="*/ 0 h 28"/>
                  <a:gd name="T4" fmla="*/ 17 w 28"/>
                  <a:gd name="T5" fmla="*/ 9 h 28"/>
                  <a:gd name="T6" fmla="*/ 13 w 28"/>
                  <a:gd name="T7" fmla="*/ 13 h 28"/>
                  <a:gd name="T8" fmla="*/ 12 w 28"/>
                  <a:gd name="T9" fmla="*/ 12 h 28"/>
                  <a:gd name="T10" fmla="*/ 13 w 28"/>
                  <a:gd name="T11" fmla="*/ 7 h 28"/>
                  <a:gd name="T12" fmla="*/ 13 w 28"/>
                  <a:gd name="T13" fmla="*/ 4 h 28"/>
                  <a:gd name="T14" fmla="*/ 12 w 28"/>
                  <a:gd name="T15" fmla="*/ 4 h 28"/>
                  <a:gd name="T16" fmla="*/ 7 w 28"/>
                  <a:gd name="T17" fmla="*/ 6 h 28"/>
                  <a:gd name="T18" fmla="*/ 7 w 28"/>
                  <a:gd name="T19" fmla="*/ 6 h 28"/>
                  <a:gd name="T20" fmla="*/ 4 w 28"/>
                  <a:gd name="T21" fmla="*/ 9 h 28"/>
                  <a:gd name="T22" fmla="*/ 4 w 28"/>
                  <a:gd name="T23" fmla="*/ 9 h 28"/>
                  <a:gd name="T24" fmla="*/ 1 w 28"/>
                  <a:gd name="T25" fmla="*/ 21 h 28"/>
                  <a:gd name="T26" fmla="*/ 5 w 28"/>
                  <a:gd name="T27" fmla="*/ 28 h 28"/>
                  <a:gd name="T28" fmla="*/ 5 w 28"/>
                  <a:gd name="T29" fmla="*/ 28 h 28"/>
                  <a:gd name="T30" fmla="*/ 10 w 28"/>
                  <a:gd name="T31" fmla="*/ 23 h 28"/>
                  <a:gd name="T32" fmla="*/ 12 w 28"/>
                  <a:gd name="T33" fmla="*/ 22 h 28"/>
                  <a:gd name="T34" fmla="*/ 13 w 28"/>
                  <a:gd name="T35" fmla="*/ 26 h 28"/>
                  <a:gd name="T36" fmla="*/ 13 w 28"/>
                  <a:gd name="T37" fmla="*/ 26 h 28"/>
                  <a:gd name="T38" fmla="*/ 18 w 28"/>
                  <a:gd name="T39" fmla="*/ 28 h 28"/>
                  <a:gd name="T40" fmla="*/ 28 w 28"/>
                  <a:gd name="T41" fmla="*/ 24 h 28"/>
                  <a:gd name="T42" fmla="*/ 23 w 28"/>
                  <a:gd name="T43" fmla="*/ 24 h 28"/>
                  <a:gd name="T44" fmla="*/ 23 w 28"/>
                  <a:gd name="T45" fmla="*/ 24 h 28"/>
                  <a:gd name="T46" fmla="*/ 20 w 28"/>
                  <a:gd name="T47" fmla="*/ 12 h 28"/>
                  <a:gd name="T48" fmla="*/ 21 w 28"/>
                  <a:gd name="T49" fmla="*/ 12 h 28"/>
                  <a:gd name="T50" fmla="*/ 22 w 28"/>
                  <a:gd name="T51" fmla="*/ 12 h 28"/>
                  <a:gd name="T52" fmla="*/ 22 w 28"/>
                  <a:gd name="T53" fmla="*/ 12 h 28"/>
                  <a:gd name="T54" fmla="*/ 23 w 28"/>
                  <a:gd name="T55" fmla="*/ 8 h 28"/>
                  <a:gd name="T56" fmla="*/ 23 w 28"/>
                  <a:gd name="T57" fmla="*/ 3 h 28"/>
                  <a:gd name="T58" fmla="*/ 23 w 28"/>
                  <a:gd name="T59" fmla="*/ 3 h 28"/>
                  <a:gd name="T60" fmla="*/ 23 w 28"/>
                  <a:gd name="T61" fmla="*/ 3 h 28"/>
                  <a:gd name="T62" fmla="*/ 19 w 28"/>
                  <a:gd name="T6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28">
                    <a:moveTo>
                      <a:pt x="19" y="0"/>
                    </a:moveTo>
                    <a:cubicBezTo>
                      <a:pt x="18" y="0"/>
                      <a:pt x="17" y="0"/>
                      <a:pt x="17" y="0"/>
                    </a:cubicBezTo>
                    <a:cubicBezTo>
                      <a:pt x="17" y="3"/>
                      <a:pt x="20" y="6"/>
                      <a:pt x="17" y="9"/>
                    </a:cubicBezTo>
                    <a:cubicBezTo>
                      <a:pt x="15" y="10"/>
                      <a:pt x="14" y="13"/>
                      <a:pt x="13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9" y="10"/>
                      <a:pt x="11" y="8"/>
                      <a:pt x="13" y="7"/>
                    </a:cubicBezTo>
                    <a:cubicBezTo>
                      <a:pt x="14" y="7"/>
                      <a:pt x="14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0" y="4"/>
                      <a:pt x="8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3"/>
                      <a:pt x="2" y="17"/>
                      <a:pt x="1" y="21"/>
                    </a:cubicBezTo>
                    <a:cubicBezTo>
                      <a:pt x="1" y="24"/>
                      <a:pt x="0" y="28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7" y="26"/>
                      <a:pt x="8" y="24"/>
                      <a:pt x="10" y="23"/>
                    </a:cubicBezTo>
                    <a:cubicBezTo>
                      <a:pt x="10" y="22"/>
                      <a:pt x="11" y="22"/>
                      <a:pt x="12" y="22"/>
                    </a:cubicBezTo>
                    <a:cubicBezTo>
                      <a:pt x="14" y="22"/>
                      <a:pt x="14" y="23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5" y="27"/>
                      <a:pt x="17" y="28"/>
                      <a:pt x="18" y="28"/>
                    </a:cubicBezTo>
                    <a:cubicBezTo>
                      <a:pt x="22" y="28"/>
                      <a:pt x="25" y="25"/>
                      <a:pt x="28" y="24"/>
                    </a:cubicBezTo>
                    <a:cubicBezTo>
                      <a:pt x="26" y="24"/>
                      <a:pt x="25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4" y="22"/>
                      <a:pt x="23" y="15"/>
                      <a:pt x="20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3" y="11"/>
                      <a:pt x="25" y="10"/>
                      <a:pt x="23" y="8"/>
                    </a:cubicBezTo>
                    <a:cubicBezTo>
                      <a:pt x="21" y="6"/>
                      <a:pt x="21" y="4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1"/>
                      <a:pt x="21" y="0"/>
                      <a:pt x="19" y="0"/>
                    </a:cubicBezTo>
                  </a:path>
                </a:pathLst>
              </a:custGeom>
              <a:solidFill>
                <a:srgbClr val="B29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0" name="Freeform 8623"/>
              <p:cNvSpPr/>
              <p:nvPr/>
            </p:nvSpPr>
            <p:spPr bwMode="auto">
              <a:xfrm>
                <a:off x="6242051" y="2867026"/>
                <a:ext cx="50800" cy="60325"/>
              </a:xfrm>
              <a:custGeom>
                <a:avLst/>
                <a:gdLst>
                  <a:gd name="T0" fmla="*/ 3 w 19"/>
                  <a:gd name="T1" fmla="*/ 0 h 22"/>
                  <a:gd name="T2" fmla="*/ 2 w 19"/>
                  <a:gd name="T3" fmla="*/ 1 h 22"/>
                  <a:gd name="T4" fmla="*/ 2 w 19"/>
                  <a:gd name="T5" fmla="*/ 1 h 22"/>
                  <a:gd name="T6" fmla="*/ 2 w 19"/>
                  <a:gd name="T7" fmla="*/ 6 h 22"/>
                  <a:gd name="T8" fmla="*/ 1 w 19"/>
                  <a:gd name="T9" fmla="*/ 10 h 22"/>
                  <a:gd name="T10" fmla="*/ 2 w 19"/>
                  <a:gd name="T11" fmla="*/ 22 h 22"/>
                  <a:gd name="T12" fmla="*/ 2 w 19"/>
                  <a:gd name="T13" fmla="*/ 22 h 22"/>
                  <a:gd name="T14" fmla="*/ 2 w 19"/>
                  <a:gd name="T15" fmla="*/ 22 h 22"/>
                  <a:gd name="T16" fmla="*/ 7 w 19"/>
                  <a:gd name="T17" fmla="*/ 22 h 22"/>
                  <a:gd name="T18" fmla="*/ 7 w 19"/>
                  <a:gd name="T19" fmla="*/ 22 h 22"/>
                  <a:gd name="T20" fmla="*/ 9 w 19"/>
                  <a:gd name="T21" fmla="*/ 11 h 22"/>
                  <a:gd name="T22" fmla="*/ 13 w 19"/>
                  <a:gd name="T23" fmla="*/ 18 h 22"/>
                  <a:gd name="T24" fmla="*/ 13 w 19"/>
                  <a:gd name="T25" fmla="*/ 18 h 22"/>
                  <a:gd name="T26" fmla="*/ 13 w 19"/>
                  <a:gd name="T27" fmla="*/ 18 h 22"/>
                  <a:gd name="T28" fmla="*/ 19 w 19"/>
                  <a:gd name="T29" fmla="*/ 15 h 22"/>
                  <a:gd name="T30" fmla="*/ 19 w 19"/>
                  <a:gd name="T31" fmla="*/ 15 h 22"/>
                  <a:gd name="T32" fmla="*/ 19 w 19"/>
                  <a:gd name="T33" fmla="*/ 15 h 22"/>
                  <a:gd name="T34" fmla="*/ 18 w 19"/>
                  <a:gd name="T35" fmla="*/ 14 h 22"/>
                  <a:gd name="T36" fmla="*/ 18 w 19"/>
                  <a:gd name="T37" fmla="*/ 14 h 22"/>
                  <a:gd name="T38" fmla="*/ 11 w 19"/>
                  <a:gd name="T39" fmla="*/ 9 h 22"/>
                  <a:gd name="T40" fmla="*/ 16 w 19"/>
                  <a:gd name="T41" fmla="*/ 2 h 22"/>
                  <a:gd name="T42" fmla="*/ 17 w 19"/>
                  <a:gd name="T43" fmla="*/ 2 h 22"/>
                  <a:gd name="T44" fmla="*/ 17 w 19"/>
                  <a:gd name="T45" fmla="*/ 1 h 22"/>
                  <a:gd name="T46" fmla="*/ 17 w 19"/>
                  <a:gd name="T47" fmla="*/ 1 h 22"/>
                  <a:gd name="T48" fmla="*/ 16 w 19"/>
                  <a:gd name="T49" fmla="*/ 1 h 22"/>
                  <a:gd name="T50" fmla="*/ 9 w 19"/>
                  <a:gd name="T51" fmla="*/ 2 h 22"/>
                  <a:gd name="T52" fmla="*/ 3 w 19"/>
                  <a:gd name="T53" fmla="*/ 0 h 22"/>
                  <a:gd name="T54" fmla="*/ 3 w 19"/>
                  <a:gd name="T5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22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4"/>
                      <a:pt x="2" y="6"/>
                    </a:cubicBezTo>
                    <a:cubicBezTo>
                      <a:pt x="4" y="8"/>
                      <a:pt x="2" y="9"/>
                      <a:pt x="1" y="10"/>
                    </a:cubicBezTo>
                    <a:cubicBezTo>
                      <a:pt x="3" y="14"/>
                      <a:pt x="2" y="18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4" y="22"/>
                      <a:pt x="5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9" y="19"/>
                      <a:pt x="6" y="15"/>
                      <a:pt x="9" y="11"/>
                    </a:cubicBezTo>
                    <a:cubicBezTo>
                      <a:pt x="11" y="13"/>
                      <a:pt x="13" y="15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7"/>
                      <a:pt x="17" y="16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5" y="13"/>
                      <a:pt x="11" y="13"/>
                      <a:pt x="11" y="9"/>
                    </a:cubicBezTo>
                    <a:cubicBezTo>
                      <a:pt x="11" y="5"/>
                      <a:pt x="13" y="3"/>
                      <a:pt x="16" y="2"/>
                    </a:cubicBezTo>
                    <a:cubicBezTo>
                      <a:pt x="16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4" y="1"/>
                      <a:pt x="12" y="2"/>
                      <a:pt x="9" y="2"/>
                    </a:cubicBezTo>
                    <a:cubicBezTo>
                      <a:pt x="7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A85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1" name="Freeform 8624"/>
              <p:cNvSpPr/>
              <p:nvPr/>
            </p:nvSpPr>
            <p:spPr bwMode="auto">
              <a:xfrm>
                <a:off x="6223001" y="2954338"/>
                <a:ext cx="79375" cy="77788"/>
              </a:xfrm>
              <a:custGeom>
                <a:avLst/>
                <a:gdLst>
                  <a:gd name="T0" fmla="*/ 26 w 29"/>
                  <a:gd name="T1" fmla="*/ 0 h 28"/>
                  <a:gd name="T2" fmla="*/ 24 w 29"/>
                  <a:gd name="T3" fmla="*/ 1 h 28"/>
                  <a:gd name="T4" fmla="*/ 0 w 29"/>
                  <a:gd name="T5" fmla="*/ 24 h 28"/>
                  <a:gd name="T6" fmla="*/ 0 w 29"/>
                  <a:gd name="T7" fmla="*/ 24 h 28"/>
                  <a:gd name="T8" fmla="*/ 4 w 29"/>
                  <a:gd name="T9" fmla="*/ 28 h 28"/>
                  <a:gd name="T10" fmla="*/ 4 w 29"/>
                  <a:gd name="T11" fmla="*/ 28 h 28"/>
                  <a:gd name="T12" fmla="*/ 26 w 29"/>
                  <a:gd name="T13" fmla="*/ 6 h 28"/>
                  <a:gd name="T14" fmla="*/ 29 w 29"/>
                  <a:gd name="T15" fmla="*/ 3 h 28"/>
                  <a:gd name="T16" fmla="*/ 29 w 29"/>
                  <a:gd name="T17" fmla="*/ 3 h 28"/>
                  <a:gd name="T18" fmla="*/ 26 w 29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8">
                    <a:moveTo>
                      <a:pt x="26" y="0"/>
                    </a:moveTo>
                    <a:cubicBezTo>
                      <a:pt x="25" y="0"/>
                      <a:pt x="25" y="0"/>
                      <a:pt x="24" y="1"/>
                    </a:cubicBezTo>
                    <a:cubicBezTo>
                      <a:pt x="17" y="10"/>
                      <a:pt x="9" y="17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5"/>
                      <a:pt x="2" y="27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12" y="22"/>
                      <a:pt x="17" y="11"/>
                      <a:pt x="26" y="6"/>
                    </a:cubicBezTo>
                    <a:cubicBezTo>
                      <a:pt x="26" y="5"/>
                      <a:pt x="27" y="4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2"/>
                      <a:pt x="27" y="0"/>
                      <a:pt x="26" y="0"/>
                    </a:cubicBezTo>
                  </a:path>
                </a:pathLst>
              </a:custGeom>
              <a:solidFill>
                <a:srgbClr val="AC9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2" name="Freeform 8625"/>
              <p:cNvSpPr/>
              <p:nvPr/>
            </p:nvSpPr>
            <p:spPr bwMode="auto">
              <a:xfrm>
                <a:off x="6216651" y="2897188"/>
                <a:ext cx="60325" cy="57150"/>
              </a:xfrm>
              <a:custGeom>
                <a:avLst/>
                <a:gdLst>
                  <a:gd name="T0" fmla="*/ 18 w 22"/>
                  <a:gd name="T1" fmla="*/ 0 h 21"/>
                  <a:gd name="T2" fmla="*/ 16 w 22"/>
                  <a:gd name="T3" fmla="*/ 11 h 21"/>
                  <a:gd name="T4" fmla="*/ 16 w 22"/>
                  <a:gd name="T5" fmla="*/ 11 h 21"/>
                  <a:gd name="T6" fmla="*/ 6 w 22"/>
                  <a:gd name="T7" fmla="*/ 15 h 21"/>
                  <a:gd name="T8" fmla="*/ 1 w 22"/>
                  <a:gd name="T9" fmla="*/ 13 h 21"/>
                  <a:gd name="T10" fmla="*/ 1 w 22"/>
                  <a:gd name="T11" fmla="*/ 13 h 21"/>
                  <a:gd name="T12" fmla="*/ 3 w 22"/>
                  <a:gd name="T13" fmla="*/ 19 h 21"/>
                  <a:gd name="T14" fmla="*/ 3 w 22"/>
                  <a:gd name="T15" fmla="*/ 19 h 21"/>
                  <a:gd name="T16" fmla="*/ 5 w 22"/>
                  <a:gd name="T17" fmla="*/ 19 h 21"/>
                  <a:gd name="T18" fmla="*/ 8 w 22"/>
                  <a:gd name="T19" fmla="*/ 20 h 21"/>
                  <a:gd name="T20" fmla="*/ 12 w 22"/>
                  <a:gd name="T21" fmla="*/ 21 h 21"/>
                  <a:gd name="T22" fmla="*/ 13 w 22"/>
                  <a:gd name="T23" fmla="*/ 20 h 21"/>
                  <a:gd name="T24" fmla="*/ 20 w 22"/>
                  <a:gd name="T25" fmla="*/ 7 h 21"/>
                  <a:gd name="T26" fmla="*/ 20 w 22"/>
                  <a:gd name="T27" fmla="*/ 7 h 21"/>
                  <a:gd name="T28" fmla="*/ 22 w 22"/>
                  <a:gd name="T29" fmla="*/ 7 h 21"/>
                  <a:gd name="T30" fmla="*/ 22 w 22"/>
                  <a:gd name="T31" fmla="*/ 7 h 21"/>
                  <a:gd name="T32" fmla="*/ 18 w 22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1">
                    <a:moveTo>
                      <a:pt x="18" y="0"/>
                    </a:moveTo>
                    <a:cubicBezTo>
                      <a:pt x="15" y="4"/>
                      <a:pt x="18" y="8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3" y="12"/>
                      <a:pt x="10" y="15"/>
                      <a:pt x="6" y="15"/>
                    </a:cubicBezTo>
                    <a:cubicBezTo>
                      <a:pt x="5" y="15"/>
                      <a:pt x="3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6"/>
                      <a:pt x="1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6" y="19"/>
                      <a:pt x="7" y="19"/>
                      <a:pt x="8" y="20"/>
                    </a:cubicBezTo>
                    <a:cubicBezTo>
                      <a:pt x="10" y="20"/>
                      <a:pt x="11" y="21"/>
                      <a:pt x="12" y="21"/>
                    </a:cubicBezTo>
                    <a:cubicBezTo>
                      <a:pt x="12" y="21"/>
                      <a:pt x="13" y="21"/>
                      <a:pt x="13" y="20"/>
                    </a:cubicBezTo>
                    <a:cubicBezTo>
                      <a:pt x="15" y="16"/>
                      <a:pt x="20" y="13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4"/>
                      <a:pt x="20" y="2"/>
                      <a:pt x="18" y="0"/>
                    </a:cubicBezTo>
                  </a:path>
                </a:pathLst>
              </a:custGeom>
              <a:solidFill>
                <a:srgbClr val="A59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3" name="Freeform 8626"/>
              <p:cNvSpPr/>
              <p:nvPr/>
            </p:nvSpPr>
            <p:spPr bwMode="auto">
              <a:xfrm>
                <a:off x="6230938" y="2987676"/>
                <a:ext cx="7938" cy="4763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0 h 2"/>
                  <a:gd name="T4" fmla="*/ 0 w 3"/>
                  <a:gd name="T5" fmla="*/ 1 h 2"/>
                  <a:gd name="T6" fmla="*/ 2 w 3"/>
                  <a:gd name="T7" fmla="*/ 2 h 2"/>
                  <a:gd name="T8" fmla="*/ 2 w 3"/>
                  <a:gd name="T9" fmla="*/ 2 h 2"/>
                  <a:gd name="T10" fmla="*/ 3 w 3"/>
                  <a:gd name="T11" fmla="*/ 1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AC9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4" name="Freeform 8627"/>
              <p:cNvSpPr/>
              <p:nvPr/>
            </p:nvSpPr>
            <p:spPr bwMode="auto">
              <a:xfrm>
                <a:off x="8285163" y="1638301"/>
                <a:ext cx="128588" cy="76200"/>
              </a:xfrm>
              <a:custGeom>
                <a:avLst/>
                <a:gdLst>
                  <a:gd name="T0" fmla="*/ 14 w 47"/>
                  <a:gd name="T1" fmla="*/ 1 h 28"/>
                  <a:gd name="T2" fmla="*/ 13 w 47"/>
                  <a:gd name="T3" fmla="*/ 1 h 28"/>
                  <a:gd name="T4" fmla="*/ 13 w 47"/>
                  <a:gd name="T5" fmla="*/ 1 h 28"/>
                  <a:gd name="T6" fmla="*/ 11 w 47"/>
                  <a:gd name="T7" fmla="*/ 1 h 28"/>
                  <a:gd name="T8" fmla="*/ 20 w 47"/>
                  <a:gd name="T9" fmla="*/ 7 h 28"/>
                  <a:gd name="T10" fmla="*/ 14 w 47"/>
                  <a:gd name="T11" fmla="*/ 11 h 28"/>
                  <a:gd name="T12" fmla="*/ 11 w 47"/>
                  <a:gd name="T13" fmla="*/ 12 h 28"/>
                  <a:gd name="T14" fmla="*/ 8 w 47"/>
                  <a:gd name="T15" fmla="*/ 10 h 28"/>
                  <a:gd name="T16" fmla="*/ 8 w 47"/>
                  <a:gd name="T17" fmla="*/ 7 h 28"/>
                  <a:gd name="T18" fmla="*/ 9 w 47"/>
                  <a:gd name="T19" fmla="*/ 7 h 28"/>
                  <a:gd name="T20" fmla="*/ 10 w 47"/>
                  <a:gd name="T21" fmla="*/ 8 h 28"/>
                  <a:gd name="T22" fmla="*/ 12 w 47"/>
                  <a:gd name="T23" fmla="*/ 8 h 28"/>
                  <a:gd name="T24" fmla="*/ 12 w 47"/>
                  <a:gd name="T25" fmla="*/ 8 h 28"/>
                  <a:gd name="T26" fmla="*/ 0 w 47"/>
                  <a:gd name="T27" fmla="*/ 1 h 28"/>
                  <a:gd name="T28" fmla="*/ 5 w 47"/>
                  <a:gd name="T29" fmla="*/ 11 h 28"/>
                  <a:gd name="T30" fmla="*/ 14 w 47"/>
                  <a:gd name="T31" fmla="*/ 20 h 28"/>
                  <a:gd name="T32" fmla="*/ 15 w 47"/>
                  <a:gd name="T33" fmla="*/ 20 h 28"/>
                  <a:gd name="T34" fmla="*/ 19 w 47"/>
                  <a:gd name="T35" fmla="*/ 27 h 28"/>
                  <a:gd name="T36" fmla="*/ 18 w 47"/>
                  <a:gd name="T37" fmla="*/ 27 h 28"/>
                  <a:gd name="T38" fmla="*/ 19 w 47"/>
                  <a:gd name="T39" fmla="*/ 28 h 28"/>
                  <a:gd name="T40" fmla="*/ 19 w 47"/>
                  <a:gd name="T41" fmla="*/ 28 h 28"/>
                  <a:gd name="T42" fmla="*/ 22 w 47"/>
                  <a:gd name="T43" fmla="*/ 27 h 28"/>
                  <a:gd name="T44" fmla="*/ 24 w 47"/>
                  <a:gd name="T45" fmla="*/ 28 h 28"/>
                  <a:gd name="T46" fmla="*/ 24 w 47"/>
                  <a:gd name="T47" fmla="*/ 28 h 28"/>
                  <a:gd name="T48" fmla="*/ 25 w 47"/>
                  <a:gd name="T49" fmla="*/ 22 h 28"/>
                  <a:gd name="T50" fmla="*/ 25 w 47"/>
                  <a:gd name="T51" fmla="*/ 22 h 28"/>
                  <a:gd name="T52" fmla="*/ 25 w 47"/>
                  <a:gd name="T53" fmla="*/ 22 h 28"/>
                  <a:gd name="T54" fmla="*/ 26 w 47"/>
                  <a:gd name="T55" fmla="*/ 18 h 28"/>
                  <a:gd name="T56" fmla="*/ 28 w 47"/>
                  <a:gd name="T57" fmla="*/ 17 h 28"/>
                  <a:gd name="T58" fmla="*/ 36 w 47"/>
                  <a:gd name="T59" fmla="*/ 22 h 28"/>
                  <a:gd name="T60" fmla="*/ 34 w 47"/>
                  <a:gd name="T61" fmla="*/ 26 h 28"/>
                  <a:gd name="T62" fmla="*/ 34 w 47"/>
                  <a:gd name="T63" fmla="*/ 26 h 28"/>
                  <a:gd name="T64" fmla="*/ 36 w 47"/>
                  <a:gd name="T65" fmla="*/ 27 h 28"/>
                  <a:gd name="T66" fmla="*/ 36 w 47"/>
                  <a:gd name="T67" fmla="*/ 27 h 28"/>
                  <a:gd name="T68" fmla="*/ 47 w 47"/>
                  <a:gd name="T69" fmla="*/ 22 h 28"/>
                  <a:gd name="T70" fmla="*/ 47 w 47"/>
                  <a:gd name="T71" fmla="*/ 22 h 28"/>
                  <a:gd name="T72" fmla="*/ 43 w 47"/>
                  <a:gd name="T73" fmla="*/ 12 h 28"/>
                  <a:gd name="T74" fmla="*/ 43 w 47"/>
                  <a:gd name="T75" fmla="*/ 12 h 28"/>
                  <a:gd name="T76" fmla="*/ 36 w 47"/>
                  <a:gd name="T77" fmla="*/ 16 h 28"/>
                  <a:gd name="T78" fmla="*/ 32 w 47"/>
                  <a:gd name="T79" fmla="*/ 9 h 28"/>
                  <a:gd name="T80" fmla="*/ 32 w 47"/>
                  <a:gd name="T81" fmla="*/ 9 h 28"/>
                  <a:gd name="T82" fmla="*/ 32 w 47"/>
                  <a:gd name="T83" fmla="*/ 9 h 28"/>
                  <a:gd name="T84" fmla="*/ 32 w 47"/>
                  <a:gd name="T85" fmla="*/ 9 h 28"/>
                  <a:gd name="T86" fmla="*/ 32 w 47"/>
                  <a:gd name="T87" fmla="*/ 9 h 28"/>
                  <a:gd name="T88" fmla="*/ 30 w 47"/>
                  <a:gd name="T89" fmla="*/ 9 h 28"/>
                  <a:gd name="T90" fmla="*/ 17 w 47"/>
                  <a:gd name="T91" fmla="*/ 2 h 28"/>
                  <a:gd name="T92" fmla="*/ 14 w 47"/>
                  <a:gd name="T9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7" h="28">
                    <a:moveTo>
                      <a:pt x="14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5" y="3"/>
                      <a:pt x="16" y="7"/>
                      <a:pt x="20" y="7"/>
                    </a:cubicBezTo>
                    <a:cubicBezTo>
                      <a:pt x="18" y="10"/>
                      <a:pt x="16" y="10"/>
                      <a:pt x="14" y="11"/>
                    </a:cubicBezTo>
                    <a:cubicBezTo>
                      <a:pt x="13" y="12"/>
                      <a:pt x="12" y="12"/>
                      <a:pt x="11" y="12"/>
                    </a:cubicBezTo>
                    <a:cubicBezTo>
                      <a:pt x="10" y="12"/>
                      <a:pt x="9" y="11"/>
                      <a:pt x="8" y="10"/>
                    </a:cubicBezTo>
                    <a:cubicBezTo>
                      <a:pt x="7" y="9"/>
                      <a:pt x="7" y="8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10" y="7"/>
                      <a:pt x="10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0"/>
                      <a:pt x="4" y="4"/>
                      <a:pt x="0" y="1"/>
                    </a:cubicBezTo>
                    <a:cubicBezTo>
                      <a:pt x="0" y="6"/>
                      <a:pt x="7" y="6"/>
                      <a:pt x="5" y="11"/>
                    </a:cubicBezTo>
                    <a:cubicBezTo>
                      <a:pt x="7" y="15"/>
                      <a:pt x="12" y="16"/>
                      <a:pt x="14" y="20"/>
                    </a:cubicBezTo>
                    <a:cubicBezTo>
                      <a:pt x="14" y="20"/>
                      <a:pt x="15" y="20"/>
                      <a:pt x="15" y="20"/>
                    </a:cubicBezTo>
                    <a:cubicBezTo>
                      <a:pt x="18" y="21"/>
                      <a:pt x="21" y="23"/>
                      <a:pt x="19" y="27"/>
                    </a:cubicBezTo>
                    <a:cubicBezTo>
                      <a:pt x="19" y="27"/>
                      <a:pt x="19" y="27"/>
                      <a:pt x="18" y="27"/>
                    </a:cubicBezTo>
                    <a:cubicBezTo>
                      <a:pt x="18" y="27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7"/>
                      <a:pt x="21" y="27"/>
                      <a:pt x="22" y="27"/>
                    </a:cubicBezTo>
                    <a:cubicBezTo>
                      <a:pt x="23" y="27"/>
                      <a:pt x="23" y="27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6"/>
                      <a:pt x="25" y="24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1"/>
                      <a:pt x="23" y="18"/>
                      <a:pt x="26" y="18"/>
                    </a:cubicBezTo>
                    <a:cubicBezTo>
                      <a:pt x="26" y="18"/>
                      <a:pt x="27" y="17"/>
                      <a:pt x="28" y="17"/>
                    </a:cubicBezTo>
                    <a:cubicBezTo>
                      <a:pt x="31" y="17"/>
                      <a:pt x="34" y="19"/>
                      <a:pt x="36" y="22"/>
                    </a:cubicBezTo>
                    <a:cubicBezTo>
                      <a:pt x="38" y="25"/>
                      <a:pt x="35" y="25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5" y="26"/>
                      <a:pt x="35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40" y="25"/>
                      <a:pt x="43" y="24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0" y="22"/>
                      <a:pt x="41" y="18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9" y="15"/>
                      <a:pt x="37" y="16"/>
                      <a:pt x="36" y="16"/>
                    </a:cubicBezTo>
                    <a:cubicBezTo>
                      <a:pt x="34" y="16"/>
                      <a:pt x="33" y="14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9"/>
                      <a:pt x="31" y="9"/>
                      <a:pt x="30" y="9"/>
                    </a:cubicBezTo>
                    <a:cubicBezTo>
                      <a:pt x="25" y="9"/>
                      <a:pt x="22" y="4"/>
                      <a:pt x="17" y="2"/>
                    </a:cubicBezTo>
                    <a:cubicBezTo>
                      <a:pt x="16" y="1"/>
                      <a:pt x="15" y="1"/>
                      <a:pt x="14" y="1"/>
                    </a:cubicBezTo>
                  </a:path>
                </a:pathLst>
              </a:custGeom>
              <a:solidFill>
                <a:srgbClr val="A9A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5" name="Freeform 8628"/>
              <p:cNvSpPr/>
              <p:nvPr/>
            </p:nvSpPr>
            <p:spPr bwMode="auto">
              <a:xfrm>
                <a:off x="6223001" y="2695576"/>
                <a:ext cx="160338" cy="80963"/>
              </a:xfrm>
              <a:custGeom>
                <a:avLst/>
                <a:gdLst>
                  <a:gd name="T0" fmla="*/ 41 w 59"/>
                  <a:gd name="T1" fmla="*/ 0 h 30"/>
                  <a:gd name="T2" fmla="*/ 31 w 59"/>
                  <a:gd name="T3" fmla="*/ 4 h 30"/>
                  <a:gd name="T4" fmla="*/ 20 w 59"/>
                  <a:gd name="T5" fmla="*/ 9 h 30"/>
                  <a:gd name="T6" fmla="*/ 20 w 59"/>
                  <a:gd name="T7" fmla="*/ 9 h 30"/>
                  <a:gd name="T8" fmla="*/ 10 w 59"/>
                  <a:gd name="T9" fmla="*/ 17 h 30"/>
                  <a:gd name="T10" fmla="*/ 9 w 59"/>
                  <a:gd name="T11" fmla="*/ 17 h 30"/>
                  <a:gd name="T12" fmla="*/ 9 w 59"/>
                  <a:gd name="T13" fmla="*/ 17 h 30"/>
                  <a:gd name="T14" fmla="*/ 0 w 59"/>
                  <a:gd name="T15" fmla="*/ 30 h 30"/>
                  <a:gd name="T16" fmla="*/ 0 w 59"/>
                  <a:gd name="T17" fmla="*/ 30 h 30"/>
                  <a:gd name="T18" fmla="*/ 3 w 59"/>
                  <a:gd name="T19" fmla="*/ 30 h 30"/>
                  <a:gd name="T20" fmla="*/ 7 w 59"/>
                  <a:gd name="T21" fmla="*/ 28 h 30"/>
                  <a:gd name="T22" fmla="*/ 14 w 59"/>
                  <a:gd name="T23" fmla="*/ 22 h 30"/>
                  <a:gd name="T24" fmla="*/ 19 w 59"/>
                  <a:gd name="T25" fmla="*/ 22 h 30"/>
                  <a:gd name="T26" fmla="*/ 22 w 59"/>
                  <a:gd name="T27" fmla="*/ 23 h 30"/>
                  <a:gd name="T28" fmla="*/ 41 w 59"/>
                  <a:gd name="T29" fmla="*/ 18 h 30"/>
                  <a:gd name="T30" fmla="*/ 42 w 59"/>
                  <a:gd name="T31" fmla="*/ 16 h 30"/>
                  <a:gd name="T32" fmla="*/ 41 w 59"/>
                  <a:gd name="T33" fmla="*/ 14 h 30"/>
                  <a:gd name="T34" fmla="*/ 40 w 59"/>
                  <a:gd name="T35" fmla="*/ 14 h 30"/>
                  <a:gd name="T36" fmla="*/ 39 w 59"/>
                  <a:gd name="T37" fmla="*/ 14 h 30"/>
                  <a:gd name="T38" fmla="*/ 38 w 59"/>
                  <a:gd name="T39" fmla="*/ 15 h 30"/>
                  <a:gd name="T40" fmla="*/ 38 w 59"/>
                  <a:gd name="T41" fmla="*/ 12 h 30"/>
                  <a:gd name="T42" fmla="*/ 41 w 59"/>
                  <a:gd name="T43" fmla="*/ 10 h 30"/>
                  <a:gd name="T44" fmla="*/ 42 w 59"/>
                  <a:gd name="T45" fmla="*/ 11 h 30"/>
                  <a:gd name="T46" fmla="*/ 48 w 59"/>
                  <a:gd name="T47" fmla="*/ 15 h 30"/>
                  <a:gd name="T48" fmla="*/ 59 w 59"/>
                  <a:gd name="T49" fmla="*/ 11 h 30"/>
                  <a:gd name="T50" fmla="*/ 59 w 59"/>
                  <a:gd name="T51" fmla="*/ 11 h 30"/>
                  <a:gd name="T52" fmla="*/ 59 w 59"/>
                  <a:gd name="T53" fmla="*/ 11 h 30"/>
                  <a:gd name="T54" fmla="*/ 55 w 59"/>
                  <a:gd name="T55" fmla="*/ 3 h 30"/>
                  <a:gd name="T56" fmla="*/ 43 w 59"/>
                  <a:gd name="T57" fmla="*/ 0 h 30"/>
                  <a:gd name="T58" fmla="*/ 41 w 59"/>
                  <a:gd name="T5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9" h="30">
                    <a:moveTo>
                      <a:pt x="41" y="0"/>
                    </a:moveTo>
                    <a:cubicBezTo>
                      <a:pt x="38" y="0"/>
                      <a:pt x="33" y="2"/>
                      <a:pt x="31" y="4"/>
                    </a:cubicBezTo>
                    <a:cubicBezTo>
                      <a:pt x="28" y="7"/>
                      <a:pt x="24" y="8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7" y="12"/>
                      <a:pt x="15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23"/>
                      <a:pt x="1" y="24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0"/>
                      <a:pt x="2" y="30"/>
                      <a:pt x="3" y="30"/>
                    </a:cubicBezTo>
                    <a:cubicBezTo>
                      <a:pt x="5" y="30"/>
                      <a:pt x="6" y="30"/>
                      <a:pt x="7" y="28"/>
                    </a:cubicBezTo>
                    <a:cubicBezTo>
                      <a:pt x="8" y="23"/>
                      <a:pt x="11" y="22"/>
                      <a:pt x="14" y="22"/>
                    </a:cubicBezTo>
                    <a:cubicBezTo>
                      <a:pt x="16" y="22"/>
                      <a:pt x="17" y="22"/>
                      <a:pt x="19" y="22"/>
                    </a:cubicBezTo>
                    <a:cubicBezTo>
                      <a:pt x="20" y="22"/>
                      <a:pt x="21" y="23"/>
                      <a:pt x="22" y="23"/>
                    </a:cubicBezTo>
                    <a:cubicBezTo>
                      <a:pt x="28" y="23"/>
                      <a:pt x="34" y="19"/>
                      <a:pt x="41" y="18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2" y="15"/>
                      <a:pt x="41" y="14"/>
                      <a:pt x="41" y="14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39" y="14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7" y="15"/>
                      <a:pt x="37" y="14"/>
                      <a:pt x="38" y="12"/>
                    </a:cubicBezTo>
                    <a:cubicBezTo>
                      <a:pt x="39" y="11"/>
                      <a:pt x="40" y="10"/>
                      <a:pt x="41" y="10"/>
                    </a:cubicBezTo>
                    <a:cubicBezTo>
                      <a:pt x="41" y="10"/>
                      <a:pt x="42" y="10"/>
                      <a:pt x="42" y="11"/>
                    </a:cubicBezTo>
                    <a:cubicBezTo>
                      <a:pt x="44" y="14"/>
                      <a:pt x="46" y="15"/>
                      <a:pt x="48" y="15"/>
                    </a:cubicBezTo>
                    <a:cubicBezTo>
                      <a:pt x="52" y="15"/>
                      <a:pt x="55" y="12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8" y="8"/>
                      <a:pt x="54" y="7"/>
                      <a:pt x="55" y="3"/>
                    </a:cubicBezTo>
                    <a:cubicBezTo>
                      <a:pt x="51" y="2"/>
                      <a:pt x="47" y="3"/>
                      <a:pt x="43" y="0"/>
                    </a:cubicBezTo>
                    <a:cubicBezTo>
                      <a:pt x="42" y="0"/>
                      <a:pt x="42" y="0"/>
                      <a:pt x="41" y="0"/>
                    </a:cubicBezTo>
                  </a:path>
                </a:pathLst>
              </a:custGeom>
              <a:solidFill>
                <a:srgbClr val="B49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6" name="Freeform 8629"/>
              <p:cNvSpPr/>
              <p:nvPr/>
            </p:nvSpPr>
            <p:spPr bwMode="auto">
              <a:xfrm>
                <a:off x="6246813" y="2624138"/>
                <a:ext cx="26988" cy="15875"/>
              </a:xfrm>
              <a:custGeom>
                <a:avLst/>
                <a:gdLst>
                  <a:gd name="T0" fmla="*/ 8 w 10"/>
                  <a:gd name="T1" fmla="*/ 0 h 6"/>
                  <a:gd name="T2" fmla="*/ 0 w 10"/>
                  <a:gd name="T3" fmla="*/ 3 h 6"/>
                  <a:gd name="T4" fmla="*/ 0 w 10"/>
                  <a:gd name="T5" fmla="*/ 3 h 6"/>
                  <a:gd name="T6" fmla="*/ 0 w 10"/>
                  <a:gd name="T7" fmla="*/ 3 h 6"/>
                  <a:gd name="T8" fmla="*/ 0 w 10"/>
                  <a:gd name="T9" fmla="*/ 3 h 6"/>
                  <a:gd name="T10" fmla="*/ 0 w 10"/>
                  <a:gd name="T11" fmla="*/ 3 h 6"/>
                  <a:gd name="T12" fmla="*/ 1 w 10"/>
                  <a:gd name="T13" fmla="*/ 6 h 6"/>
                  <a:gd name="T14" fmla="*/ 1 w 10"/>
                  <a:gd name="T15" fmla="*/ 6 h 6"/>
                  <a:gd name="T16" fmla="*/ 3 w 10"/>
                  <a:gd name="T17" fmla="*/ 6 h 6"/>
                  <a:gd name="T18" fmla="*/ 5 w 10"/>
                  <a:gd name="T19" fmla="*/ 6 h 6"/>
                  <a:gd name="T20" fmla="*/ 5 w 10"/>
                  <a:gd name="T21" fmla="*/ 6 h 6"/>
                  <a:gd name="T22" fmla="*/ 10 w 10"/>
                  <a:gd name="T23" fmla="*/ 2 h 6"/>
                  <a:gd name="T24" fmla="*/ 10 w 10"/>
                  <a:gd name="T25" fmla="*/ 2 h 6"/>
                  <a:gd name="T26" fmla="*/ 8 w 10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6">
                    <a:moveTo>
                      <a:pt x="8" y="0"/>
                    </a:moveTo>
                    <a:cubicBezTo>
                      <a:pt x="6" y="2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8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solidFill>
                <a:srgbClr val="C6BF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7" name="Freeform 8630"/>
              <p:cNvSpPr/>
              <p:nvPr/>
            </p:nvSpPr>
            <p:spPr bwMode="auto">
              <a:xfrm>
                <a:off x="6515101" y="895351"/>
                <a:ext cx="103188" cy="87313"/>
              </a:xfrm>
              <a:custGeom>
                <a:avLst/>
                <a:gdLst>
                  <a:gd name="T0" fmla="*/ 23 w 38"/>
                  <a:gd name="T1" fmla="*/ 0 h 32"/>
                  <a:gd name="T2" fmla="*/ 17 w 38"/>
                  <a:gd name="T3" fmla="*/ 3 h 32"/>
                  <a:gd name="T4" fmla="*/ 17 w 38"/>
                  <a:gd name="T5" fmla="*/ 3 h 32"/>
                  <a:gd name="T6" fmla="*/ 17 w 38"/>
                  <a:gd name="T7" fmla="*/ 7 h 32"/>
                  <a:gd name="T8" fmla="*/ 11 w 38"/>
                  <a:gd name="T9" fmla="*/ 11 h 32"/>
                  <a:gd name="T10" fmla="*/ 8 w 38"/>
                  <a:gd name="T11" fmla="*/ 13 h 32"/>
                  <a:gd name="T12" fmla="*/ 11 w 38"/>
                  <a:gd name="T13" fmla="*/ 15 h 32"/>
                  <a:gd name="T14" fmla="*/ 11 w 38"/>
                  <a:gd name="T15" fmla="*/ 20 h 32"/>
                  <a:gd name="T16" fmla="*/ 5 w 38"/>
                  <a:gd name="T17" fmla="*/ 22 h 32"/>
                  <a:gd name="T18" fmla="*/ 3 w 38"/>
                  <a:gd name="T19" fmla="*/ 21 h 32"/>
                  <a:gd name="T20" fmla="*/ 0 w 38"/>
                  <a:gd name="T21" fmla="*/ 30 h 32"/>
                  <a:gd name="T22" fmla="*/ 1 w 38"/>
                  <a:gd name="T23" fmla="*/ 30 h 32"/>
                  <a:gd name="T24" fmla="*/ 4 w 38"/>
                  <a:gd name="T25" fmla="*/ 32 h 32"/>
                  <a:gd name="T26" fmla="*/ 11 w 38"/>
                  <a:gd name="T27" fmla="*/ 23 h 32"/>
                  <a:gd name="T28" fmla="*/ 17 w 38"/>
                  <a:gd name="T29" fmla="*/ 25 h 32"/>
                  <a:gd name="T30" fmla="*/ 18 w 38"/>
                  <a:gd name="T31" fmla="*/ 24 h 32"/>
                  <a:gd name="T32" fmla="*/ 21 w 38"/>
                  <a:gd name="T33" fmla="*/ 21 h 32"/>
                  <a:gd name="T34" fmla="*/ 21 w 38"/>
                  <a:gd name="T35" fmla="*/ 20 h 32"/>
                  <a:gd name="T36" fmla="*/ 20 w 38"/>
                  <a:gd name="T37" fmla="*/ 13 h 32"/>
                  <a:gd name="T38" fmla="*/ 21 w 38"/>
                  <a:gd name="T39" fmla="*/ 13 h 32"/>
                  <a:gd name="T40" fmla="*/ 22 w 38"/>
                  <a:gd name="T41" fmla="*/ 13 h 32"/>
                  <a:gd name="T42" fmla="*/ 22 w 38"/>
                  <a:gd name="T43" fmla="*/ 21 h 32"/>
                  <a:gd name="T44" fmla="*/ 23 w 38"/>
                  <a:gd name="T45" fmla="*/ 26 h 32"/>
                  <a:gd name="T46" fmla="*/ 25 w 38"/>
                  <a:gd name="T47" fmla="*/ 26 h 32"/>
                  <a:gd name="T48" fmla="*/ 28 w 38"/>
                  <a:gd name="T49" fmla="*/ 23 h 32"/>
                  <a:gd name="T50" fmla="*/ 34 w 38"/>
                  <a:gd name="T51" fmla="*/ 20 h 32"/>
                  <a:gd name="T52" fmla="*/ 36 w 38"/>
                  <a:gd name="T53" fmla="*/ 20 h 32"/>
                  <a:gd name="T54" fmla="*/ 34 w 38"/>
                  <a:gd name="T55" fmla="*/ 17 h 32"/>
                  <a:gd name="T56" fmla="*/ 28 w 38"/>
                  <a:gd name="T57" fmla="*/ 14 h 32"/>
                  <a:gd name="T58" fmla="*/ 28 w 38"/>
                  <a:gd name="T59" fmla="*/ 0 h 32"/>
                  <a:gd name="T60" fmla="*/ 23 w 38"/>
                  <a:gd name="T6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" h="32">
                    <a:moveTo>
                      <a:pt x="23" y="0"/>
                    </a:moveTo>
                    <a:cubicBezTo>
                      <a:pt x="21" y="0"/>
                      <a:pt x="19" y="1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8" y="5"/>
                      <a:pt x="22" y="6"/>
                      <a:pt x="17" y="7"/>
                    </a:cubicBezTo>
                    <a:cubicBezTo>
                      <a:pt x="15" y="8"/>
                      <a:pt x="13" y="11"/>
                      <a:pt x="11" y="11"/>
                    </a:cubicBezTo>
                    <a:cubicBezTo>
                      <a:pt x="10" y="11"/>
                      <a:pt x="8" y="11"/>
                      <a:pt x="8" y="13"/>
                    </a:cubicBezTo>
                    <a:cubicBezTo>
                      <a:pt x="7" y="15"/>
                      <a:pt x="10" y="15"/>
                      <a:pt x="11" y="15"/>
                    </a:cubicBezTo>
                    <a:cubicBezTo>
                      <a:pt x="15" y="16"/>
                      <a:pt x="14" y="18"/>
                      <a:pt x="11" y="20"/>
                    </a:cubicBezTo>
                    <a:cubicBezTo>
                      <a:pt x="9" y="21"/>
                      <a:pt x="7" y="22"/>
                      <a:pt x="5" y="22"/>
                    </a:cubicBezTo>
                    <a:cubicBezTo>
                      <a:pt x="4" y="22"/>
                      <a:pt x="4" y="22"/>
                      <a:pt x="3" y="21"/>
                    </a:cubicBezTo>
                    <a:cubicBezTo>
                      <a:pt x="3" y="25"/>
                      <a:pt x="0" y="27"/>
                      <a:pt x="0" y="30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2" y="30"/>
                      <a:pt x="3" y="30"/>
                      <a:pt x="4" y="32"/>
                    </a:cubicBezTo>
                    <a:cubicBezTo>
                      <a:pt x="5" y="26"/>
                      <a:pt x="7" y="23"/>
                      <a:pt x="11" y="23"/>
                    </a:cubicBezTo>
                    <a:cubicBezTo>
                      <a:pt x="12" y="23"/>
                      <a:pt x="14" y="23"/>
                      <a:pt x="17" y="25"/>
                    </a:cubicBezTo>
                    <a:cubicBezTo>
                      <a:pt x="17" y="24"/>
                      <a:pt x="18" y="24"/>
                      <a:pt x="18" y="24"/>
                    </a:cubicBezTo>
                    <a:cubicBezTo>
                      <a:pt x="19" y="23"/>
                      <a:pt x="20" y="22"/>
                      <a:pt x="21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8"/>
                      <a:pt x="17" y="16"/>
                      <a:pt x="20" y="13"/>
                    </a:cubicBez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4" y="16"/>
                      <a:pt x="23" y="18"/>
                      <a:pt x="22" y="21"/>
                    </a:cubicBezTo>
                    <a:cubicBezTo>
                      <a:pt x="24" y="22"/>
                      <a:pt x="26" y="24"/>
                      <a:pt x="23" y="26"/>
                    </a:cubicBezTo>
                    <a:cubicBezTo>
                      <a:pt x="23" y="26"/>
                      <a:pt x="24" y="26"/>
                      <a:pt x="25" y="26"/>
                    </a:cubicBezTo>
                    <a:cubicBezTo>
                      <a:pt x="26" y="26"/>
                      <a:pt x="27" y="25"/>
                      <a:pt x="28" y="23"/>
                    </a:cubicBezTo>
                    <a:cubicBezTo>
                      <a:pt x="30" y="21"/>
                      <a:pt x="32" y="20"/>
                      <a:pt x="34" y="20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8" y="17"/>
                      <a:pt x="35" y="17"/>
                      <a:pt x="34" y="17"/>
                    </a:cubicBezTo>
                    <a:cubicBezTo>
                      <a:pt x="32" y="16"/>
                      <a:pt x="29" y="15"/>
                      <a:pt x="28" y="14"/>
                    </a:cubicBezTo>
                    <a:cubicBezTo>
                      <a:pt x="20" y="9"/>
                      <a:pt x="20" y="5"/>
                      <a:pt x="28" y="0"/>
                    </a:cubicBezTo>
                    <a:cubicBezTo>
                      <a:pt x="27" y="0"/>
                      <a:pt x="25" y="0"/>
                      <a:pt x="23" y="0"/>
                    </a:cubicBezTo>
                  </a:path>
                </a:pathLst>
              </a:custGeom>
              <a:solidFill>
                <a:srgbClr val="A37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8" name="Freeform 8631"/>
              <p:cNvSpPr/>
              <p:nvPr/>
            </p:nvSpPr>
            <p:spPr bwMode="auto">
              <a:xfrm>
                <a:off x="6430963" y="884238"/>
                <a:ext cx="58738" cy="130175"/>
              </a:xfrm>
              <a:custGeom>
                <a:avLst/>
                <a:gdLst>
                  <a:gd name="T0" fmla="*/ 0 w 22"/>
                  <a:gd name="T1" fmla="*/ 0 h 48"/>
                  <a:gd name="T2" fmla="*/ 0 w 22"/>
                  <a:gd name="T3" fmla="*/ 0 h 48"/>
                  <a:gd name="T4" fmla="*/ 1 w 22"/>
                  <a:gd name="T5" fmla="*/ 2 h 48"/>
                  <a:gd name="T6" fmla="*/ 1 w 22"/>
                  <a:gd name="T7" fmla="*/ 2 h 48"/>
                  <a:gd name="T8" fmla="*/ 1 w 22"/>
                  <a:gd name="T9" fmla="*/ 2 h 48"/>
                  <a:gd name="T10" fmla="*/ 8 w 22"/>
                  <a:gd name="T11" fmla="*/ 13 h 48"/>
                  <a:gd name="T12" fmla="*/ 8 w 22"/>
                  <a:gd name="T13" fmla="*/ 13 h 48"/>
                  <a:gd name="T14" fmla="*/ 8 w 22"/>
                  <a:gd name="T15" fmla="*/ 13 h 48"/>
                  <a:gd name="T16" fmla="*/ 10 w 22"/>
                  <a:gd name="T17" fmla="*/ 21 h 48"/>
                  <a:gd name="T18" fmla="*/ 13 w 22"/>
                  <a:gd name="T19" fmla="*/ 34 h 48"/>
                  <a:gd name="T20" fmla="*/ 13 w 22"/>
                  <a:gd name="T21" fmla="*/ 34 h 48"/>
                  <a:gd name="T22" fmla="*/ 13 w 22"/>
                  <a:gd name="T23" fmla="*/ 34 h 48"/>
                  <a:gd name="T24" fmla="*/ 16 w 22"/>
                  <a:gd name="T25" fmla="*/ 38 h 48"/>
                  <a:gd name="T26" fmla="*/ 17 w 22"/>
                  <a:gd name="T27" fmla="*/ 45 h 48"/>
                  <a:gd name="T28" fmla="*/ 19 w 22"/>
                  <a:gd name="T29" fmla="*/ 48 h 48"/>
                  <a:gd name="T30" fmla="*/ 21 w 22"/>
                  <a:gd name="T31" fmla="*/ 47 h 48"/>
                  <a:gd name="T32" fmla="*/ 22 w 22"/>
                  <a:gd name="T33" fmla="*/ 47 h 48"/>
                  <a:gd name="T34" fmla="*/ 17 w 22"/>
                  <a:gd name="T35" fmla="*/ 21 h 48"/>
                  <a:gd name="T36" fmla="*/ 14 w 22"/>
                  <a:gd name="T37" fmla="*/ 12 h 48"/>
                  <a:gd name="T38" fmla="*/ 14 w 22"/>
                  <a:gd name="T39" fmla="*/ 12 h 48"/>
                  <a:gd name="T40" fmla="*/ 8 w 22"/>
                  <a:gd name="T41" fmla="*/ 1 h 48"/>
                  <a:gd name="T42" fmla="*/ 8 w 22"/>
                  <a:gd name="T43" fmla="*/ 1 h 48"/>
                  <a:gd name="T44" fmla="*/ 0 w 22"/>
                  <a:gd name="T4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" h="4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6"/>
                      <a:pt x="5" y="9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6"/>
                      <a:pt x="6" y="18"/>
                      <a:pt x="10" y="21"/>
                    </a:cubicBezTo>
                    <a:cubicBezTo>
                      <a:pt x="14" y="23"/>
                      <a:pt x="13" y="29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5" y="35"/>
                      <a:pt x="15" y="37"/>
                      <a:pt x="16" y="38"/>
                    </a:cubicBezTo>
                    <a:cubicBezTo>
                      <a:pt x="17" y="40"/>
                      <a:pt x="17" y="43"/>
                      <a:pt x="17" y="45"/>
                    </a:cubicBezTo>
                    <a:cubicBezTo>
                      <a:pt x="18" y="46"/>
                      <a:pt x="18" y="47"/>
                      <a:pt x="19" y="48"/>
                    </a:cubicBezTo>
                    <a:cubicBezTo>
                      <a:pt x="20" y="48"/>
                      <a:pt x="21" y="47"/>
                      <a:pt x="21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1" y="38"/>
                      <a:pt x="22" y="29"/>
                      <a:pt x="17" y="21"/>
                    </a:cubicBezTo>
                    <a:cubicBezTo>
                      <a:pt x="15" y="19"/>
                      <a:pt x="13" y="16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7"/>
                      <a:pt x="8" y="6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885F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9" name="Freeform 8632"/>
              <p:cNvSpPr/>
              <p:nvPr/>
            </p:nvSpPr>
            <p:spPr bwMode="auto">
              <a:xfrm>
                <a:off x="6465888" y="915988"/>
                <a:ext cx="57150" cy="98425"/>
              </a:xfrm>
              <a:custGeom>
                <a:avLst/>
                <a:gdLst>
                  <a:gd name="T0" fmla="*/ 1 w 21"/>
                  <a:gd name="T1" fmla="*/ 0 h 36"/>
                  <a:gd name="T2" fmla="*/ 4 w 21"/>
                  <a:gd name="T3" fmla="*/ 9 h 36"/>
                  <a:gd name="T4" fmla="*/ 9 w 21"/>
                  <a:gd name="T5" fmla="*/ 35 h 36"/>
                  <a:gd name="T6" fmla="*/ 11 w 21"/>
                  <a:gd name="T7" fmla="*/ 36 h 36"/>
                  <a:gd name="T8" fmla="*/ 12 w 21"/>
                  <a:gd name="T9" fmla="*/ 27 h 36"/>
                  <a:gd name="T10" fmla="*/ 16 w 21"/>
                  <a:gd name="T11" fmla="*/ 22 h 36"/>
                  <a:gd name="T12" fmla="*/ 17 w 21"/>
                  <a:gd name="T13" fmla="*/ 22 h 36"/>
                  <a:gd name="T14" fmla="*/ 18 w 21"/>
                  <a:gd name="T15" fmla="*/ 22 h 36"/>
                  <a:gd name="T16" fmla="*/ 21 w 21"/>
                  <a:gd name="T17" fmla="*/ 13 h 36"/>
                  <a:gd name="T18" fmla="*/ 21 w 21"/>
                  <a:gd name="T19" fmla="*/ 13 h 36"/>
                  <a:gd name="T20" fmla="*/ 12 w 21"/>
                  <a:gd name="T21" fmla="*/ 8 h 36"/>
                  <a:gd name="T22" fmla="*/ 11 w 21"/>
                  <a:gd name="T23" fmla="*/ 8 h 36"/>
                  <a:gd name="T24" fmla="*/ 8 w 21"/>
                  <a:gd name="T25" fmla="*/ 8 h 36"/>
                  <a:gd name="T26" fmla="*/ 1 w 21"/>
                  <a:gd name="T27" fmla="*/ 0 h 36"/>
                  <a:gd name="T28" fmla="*/ 1 w 21"/>
                  <a:gd name="T2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36">
                    <a:moveTo>
                      <a:pt x="1" y="0"/>
                    </a:moveTo>
                    <a:cubicBezTo>
                      <a:pt x="0" y="4"/>
                      <a:pt x="2" y="7"/>
                      <a:pt x="4" y="9"/>
                    </a:cubicBezTo>
                    <a:cubicBezTo>
                      <a:pt x="9" y="17"/>
                      <a:pt x="8" y="26"/>
                      <a:pt x="9" y="35"/>
                    </a:cubicBezTo>
                    <a:cubicBezTo>
                      <a:pt x="9" y="35"/>
                      <a:pt x="10" y="35"/>
                      <a:pt x="11" y="36"/>
                    </a:cubicBezTo>
                    <a:cubicBezTo>
                      <a:pt x="9" y="33"/>
                      <a:pt x="13" y="31"/>
                      <a:pt x="12" y="27"/>
                    </a:cubicBezTo>
                    <a:cubicBezTo>
                      <a:pt x="11" y="24"/>
                      <a:pt x="13" y="22"/>
                      <a:pt x="16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19"/>
                      <a:pt x="21" y="17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7" y="13"/>
                      <a:pt x="15" y="8"/>
                      <a:pt x="12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4" y="8"/>
                      <a:pt x="3" y="4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F7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0" name="Freeform 8633"/>
              <p:cNvSpPr/>
              <p:nvPr/>
            </p:nvSpPr>
            <p:spPr bwMode="auto">
              <a:xfrm>
                <a:off x="6461126" y="854076"/>
                <a:ext cx="98425" cy="57150"/>
              </a:xfrm>
              <a:custGeom>
                <a:avLst/>
                <a:gdLst>
                  <a:gd name="T0" fmla="*/ 23 w 36"/>
                  <a:gd name="T1" fmla="*/ 0 h 21"/>
                  <a:gd name="T2" fmla="*/ 20 w 36"/>
                  <a:gd name="T3" fmla="*/ 4 h 21"/>
                  <a:gd name="T4" fmla="*/ 13 w 36"/>
                  <a:gd name="T5" fmla="*/ 11 h 21"/>
                  <a:gd name="T6" fmla="*/ 12 w 36"/>
                  <a:gd name="T7" fmla="*/ 11 h 21"/>
                  <a:gd name="T8" fmla="*/ 11 w 36"/>
                  <a:gd name="T9" fmla="*/ 11 h 21"/>
                  <a:gd name="T10" fmla="*/ 0 w 36"/>
                  <a:gd name="T11" fmla="*/ 12 h 21"/>
                  <a:gd name="T12" fmla="*/ 4 w 36"/>
                  <a:gd name="T13" fmla="*/ 17 h 21"/>
                  <a:gd name="T14" fmla="*/ 5 w 36"/>
                  <a:gd name="T15" fmla="*/ 17 h 21"/>
                  <a:gd name="T16" fmla="*/ 9 w 36"/>
                  <a:gd name="T17" fmla="*/ 16 h 21"/>
                  <a:gd name="T18" fmla="*/ 16 w 36"/>
                  <a:gd name="T19" fmla="*/ 21 h 21"/>
                  <a:gd name="T20" fmla="*/ 23 w 36"/>
                  <a:gd name="T21" fmla="*/ 13 h 21"/>
                  <a:gd name="T22" fmla="*/ 26 w 36"/>
                  <a:gd name="T23" fmla="*/ 13 h 21"/>
                  <a:gd name="T24" fmla="*/ 22 w 36"/>
                  <a:gd name="T25" fmla="*/ 8 h 21"/>
                  <a:gd name="T26" fmla="*/ 26 w 36"/>
                  <a:gd name="T27" fmla="*/ 5 h 21"/>
                  <a:gd name="T28" fmla="*/ 28 w 36"/>
                  <a:gd name="T29" fmla="*/ 6 h 21"/>
                  <a:gd name="T30" fmla="*/ 28 w 36"/>
                  <a:gd name="T31" fmla="*/ 6 h 21"/>
                  <a:gd name="T32" fmla="*/ 33 w 36"/>
                  <a:gd name="T33" fmla="*/ 0 h 21"/>
                  <a:gd name="T34" fmla="*/ 33 w 36"/>
                  <a:gd name="T35" fmla="*/ 0 h 21"/>
                  <a:gd name="T36" fmla="*/ 29 w 36"/>
                  <a:gd name="T37" fmla="*/ 0 h 21"/>
                  <a:gd name="T38" fmla="*/ 29 w 36"/>
                  <a:gd name="T39" fmla="*/ 0 h 21"/>
                  <a:gd name="T40" fmla="*/ 29 w 36"/>
                  <a:gd name="T41" fmla="*/ 0 h 21"/>
                  <a:gd name="T42" fmla="*/ 28 w 36"/>
                  <a:gd name="T43" fmla="*/ 0 h 21"/>
                  <a:gd name="T44" fmla="*/ 26 w 36"/>
                  <a:gd name="T45" fmla="*/ 0 h 21"/>
                  <a:gd name="T46" fmla="*/ 23 w 36"/>
                  <a:gd name="T4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6" h="21">
                    <a:moveTo>
                      <a:pt x="23" y="0"/>
                    </a:moveTo>
                    <a:cubicBezTo>
                      <a:pt x="21" y="0"/>
                      <a:pt x="20" y="0"/>
                      <a:pt x="20" y="4"/>
                    </a:cubicBezTo>
                    <a:cubicBezTo>
                      <a:pt x="19" y="10"/>
                      <a:pt x="17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8" y="11"/>
                      <a:pt x="4" y="12"/>
                      <a:pt x="0" y="12"/>
                    </a:cubicBezTo>
                    <a:cubicBezTo>
                      <a:pt x="1" y="15"/>
                      <a:pt x="3" y="17"/>
                      <a:pt x="4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16"/>
                      <a:pt x="8" y="16"/>
                      <a:pt x="9" y="16"/>
                    </a:cubicBezTo>
                    <a:cubicBezTo>
                      <a:pt x="12" y="16"/>
                      <a:pt x="14" y="19"/>
                      <a:pt x="16" y="21"/>
                    </a:cubicBezTo>
                    <a:cubicBezTo>
                      <a:pt x="16" y="16"/>
                      <a:pt x="19" y="13"/>
                      <a:pt x="23" y="13"/>
                    </a:cubicBezTo>
                    <a:cubicBezTo>
                      <a:pt x="24" y="13"/>
                      <a:pt x="25" y="13"/>
                      <a:pt x="26" y="13"/>
                    </a:cubicBezTo>
                    <a:cubicBezTo>
                      <a:pt x="27" y="9"/>
                      <a:pt x="21" y="11"/>
                      <a:pt x="22" y="8"/>
                    </a:cubicBezTo>
                    <a:cubicBezTo>
                      <a:pt x="23" y="7"/>
                      <a:pt x="24" y="5"/>
                      <a:pt x="26" y="5"/>
                    </a:cubicBezTo>
                    <a:cubicBezTo>
                      <a:pt x="27" y="5"/>
                      <a:pt x="27" y="5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30" y="4"/>
                      <a:pt x="36" y="6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B79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1" name="Freeform 8634"/>
              <p:cNvSpPr/>
              <p:nvPr/>
            </p:nvSpPr>
            <p:spPr bwMode="auto">
              <a:xfrm>
                <a:off x="6526213" y="854076"/>
                <a:ext cx="49213" cy="53975"/>
              </a:xfrm>
              <a:custGeom>
                <a:avLst/>
                <a:gdLst>
                  <a:gd name="T0" fmla="*/ 11 w 18"/>
                  <a:gd name="T1" fmla="*/ 0 h 20"/>
                  <a:gd name="T2" fmla="*/ 9 w 18"/>
                  <a:gd name="T3" fmla="*/ 0 h 20"/>
                  <a:gd name="T4" fmla="*/ 9 w 18"/>
                  <a:gd name="T5" fmla="*/ 0 h 20"/>
                  <a:gd name="T6" fmla="*/ 4 w 18"/>
                  <a:gd name="T7" fmla="*/ 6 h 20"/>
                  <a:gd name="T8" fmla="*/ 4 w 18"/>
                  <a:gd name="T9" fmla="*/ 6 h 20"/>
                  <a:gd name="T10" fmla="*/ 3 w 18"/>
                  <a:gd name="T11" fmla="*/ 15 h 20"/>
                  <a:gd name="T12" fmla="*/ 2 w 18"/>
                  <a:gd name="T13" fmla="*/ 19 h 20"/>
                  <a:gd name="T14" fmla="*/ 4 w 18"/>
                  <a:gd name="T15" fmla="*/ 20 h 20"/>
                  <a:gd name="T16" fmla="*/ 8 w 18"/>
                  <a:gd name="T17" fmla="*/ 19 h 20"/>
                  <a:gd name="T18" fmla="*/ 8 w 18"/>
                  <a:gd name="T19" fmla="*/ 19 h 20"/>
                  <a:gd name="T20" fmla="*/ 9 w 18"/>
                  <a:gd name="T21" fmla="*/ 15 h 20"/>
                  <a:gd name="T22" fmla="*/ 16 w 18"/>
                  <a:gd name="T23" fmla="*/ 11 h 20"/>
                  <a:gd name="T24" fmla="*/ 13 w 18"/>
                  <a:gd name="T25" fmla="*/ 9 h 20"/>
                  <a:gd name="T26" fmla="*/ 11 w 18"/>
                  <a:gd name="T27" fmla="*/ 9 h 20"/>
                  <a:gd name="T28" fmla="*/ 8 w 18"/>
                  <a:gd name="T29" fmla="*/ 9 h 20"/>
                  <a:gd name="T30" fmla="*/ 7 w 18"/>
                  <a:gd name="T31" fmla="*/ 9 h 20"/>
                  <a:gd name="T32" fmla="*/ 6 w 18"/>
                  <a:gd name="T33" fmla="*/ 8 h 20"/>
                  <a:gd name="T34" fmla="*/ 18 w 18"/>
                  <a:gd name="T35" fmla="*/ 2 h 20"/>
                  <a:gd name="T36" fmla="*/ 11 w 18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0">
                    <a:moveTo>
                      <a:pt x="11" y="0"/>
                    </a:moveTo>
                    <a:cubicBezTo>
                      <a:pt x="11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12" y="6"/>
                      <a:pt x="6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8"/>
                      <a:pt x="7" y="12"/>
                      <a:pt x="3" y="15"/>
                    </a:cubicBezTo>
                    <a:cubicBezTo>
                      <a:pt x="2" y="16"/>
                      <a:pt x="0" y="18"/>
                      <a:pt x="2" y="19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5" y="20"/>
                      <a:pt x="6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7"/>
                      <a:pt x="9" y="16"/>
                      <a:pt x="9" y="15"/>
                    </a:cubicBezTo>
                    <a:cubicBezTo>
                      <a:pt x="11" y="12"/>
                      <a:pt x="17" y="15"/>
                      <a:pt x="16" y="11"/>
                    </a:cubicBezTo>
                    <a:cubicBezTo>
                      <a:pt x="15" y="9"/>
                      <a:pt x="14" y="9"/>
                      <a:pt x="13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0" y="9"/>
                      <a:pt x="9" y="9"/>
                      <a:pt x="8" y="9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9" y="4"/>
                      <a:pt x="15" y="6"/>
                      <a:pt x="18" y="2"/>
                    </a:cubicBezTo>
                    <a:cubicBezTo>
                      <a:pt x="16" y="1"/>
                      <a:pt x="14" y="0"/>
                      <a:pt x="11" y="0"/>
                    </a:cubicBezTo>
                  </a:path>
                </a:pathLst>
              </a:custGeom>
              <a:solidFill>
                <a:srgbClr val="A37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2" name="Freeform 8635"/>
              <p:cNvSpPr/>
              <p:nvPr/>
            </p:nvSpPr>
            <p:spPr bwMode="auto">
              <a:xfrm>
                <a:off x="7275513" y="733426"/>
                <a:ext cx="38100" cy="49213"/>
              </a:xfrm>
              <a:custGeom>
                <a:avLst/>
                <a:gdLst>
                  <a:gd name="T0" fmla="*/ 5 w 14"/>
                  <a:gd name="T1" fmla="*/ 0 h 18"/>
                  <a:gd name="T2" fmla="*/ 5 w 14"/>
                  <a:gd name="T3" fmla="*/ 0 h 18"/>
                  <a:gd name="T4" fmla="*/ 4 w 14"/>
                  <a:gd name="T5" fmla="*/ 5 h 18"/>
                  <a:gd name="T6" fmla="*/ 11 w 14"/>
                  <a:gd name="T7" fmla="*/ 17 h 18"/>
                  <a:gd name="T8" fmla="*/ 11 w 14"/>
                  <a:gd name="T9" fmla="*/ 17 h 18"/>
                  <a:gd name="T10" fmla="*/ 11 w 14"/>
                  <a:gd name="T11" fmla="*/ 17 h 18"/>
                  <a:gd name="T12" fmla="*/ 13 w 14"/>
                  <a:gd name="T13" fmla="*/ 18 h 18"/>
                  <a:gd name="T14" fmla="*/ 12 w 14"/>
                  <a:gd name="T15" fmla="*/ 11 h 18"/>
                  <a:gd name="T16" fmla="*/ 12 w 14"/>
                  <a:gd name="T17" fmla="*/ 11 h 18"/>
                  <a:gd name="T18" fmla="*/ 10 w 14"/>
                  <a:gd name="T19" fmla="*/ 7 h 18"/>
                  <a:gd name="T20" fmla="*/ 5 w 1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3" y="3"/>
                      <a:pt x="4" y="5"/>
                    </a:cubicBezTo>
                    <a:cubicBezTo>
                      <a:pt x="6" y="9"/>
                      <a:pt x="9" y="13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8"/>
                      <a:pt x="12" y="18"/>
                      <a:pt x="13" y="18"/>
                    </a:cubicBezTo>
                    <a:cubicBezTo>
                      <a:pt x="14" y="16"/>
                      <a:pt x="12" y="14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0" y="10"/>
                      <a:pt x="10" y="9"/>
                      <a:pt x="10" y="7"/>
                    </a:cubicBezTo>
                    <a:cubicBezTo>
                      <a:pt x="8" y="4"/>
                      <a:pt x="7" y="2"/>
                      <a:pt x="5" y="0"/>
                    </a:cubicBezTo>
                  </a:path>
                </a:pathLst>
              </a:custGeom>
              <a:solidFill>
                <a:srgbClr val="968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3" name="Freeform 8636"/>
              <p:cNvSpPr/>
              <p:nvPr/>
            </p:nvSpPr>
            <p:spPr bwMode="auto">
              <a:xfrm>
                <a:off x="7302501" y="749301"/>
                <a:ext cx="11113" cy="14288"/>
              </a:xfrm>
              <a:custGeom>
                <a:avLst/>
                <a:gdLst>
                  <a:gd name="T0" fmla="*/ 1 w 4"/>
                  <a:gd name="T1" fmla="*/ 0 h 5"/>
                  <a:gd name="T2" fmla="*/ 0 w 4"/>
                  <a:gd name="T3" fmla="*/ 1 h 5"/>
                  <a:gd name="T4" fmla="*/ 0 w 4"/>
                  <a:gd name="T5" fmla="*/ 1 h 5"/>
                  <a:gd name="T6" fmla="*/ 2 w 4"/>
                  <a:gd name="T7" fmla="*/ 5 h 5"/>
                  <a:gd name="T8" fmla="*/ 4 w 4"/>
                  <a:gd name="T9" fmla="*/ 4 h 5"/>
                  <a:gd name="T10" fmla="*/ 4 w 4"/>
                  <a:gd name="T11" fmla="*/ 3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4"/>
                      <a:pt x="2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B4B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4" name="Freeform 8637"/>
              <p:cNvSpPr/>
              <p:nvPr/>
            </p:nvSpPr>
            <p:spPr bwMode="auto">
              <a:xfrm>
                <a:off x="6083301" y="892176"/>
                <a:ext cx="100013" cy="131763"/>
              </a:xfrm>
              <a:custGeom>
                <a:avLst/>
                <a:gdLst>
                  <a:gd name="T0" fmla="*/ 6 w 37"/>
                  <a:gd name="T1" fmla="*/ 0 h 48"/>
                  <a:gd name="T2" fmla="*/ 2 w 37"/>
                  <a:gd name="T3" fmla="*/ 2 h 48"/>
                  <a:gd name="T4" fmla="*/ 2 w 37"/>
                  <a:gd name="T5" fmla="*/ 11 h 48"/>
                  <a:gd name="T6" fmla="*/ 6 w 37"/>
                  <a:gd name="T7" fmla="*/ 14 h 48"/>
                  <a:gd name="T8" fmla="*/ 7 w 37"/>
                  <a:gd name="T9" fmla="*/ 17 h 48"/>
                  <a:gd name="T10" fmla="*/ 5 w 37"/>
                  <a:gd name="T11" fmla="*/ 17 h 48"/>
                  <a:gd name="T12" fmla="*/ 4 w 37"/>
                  <a:gd name="T13" fmla="*/ 16 h 48"/>
                  <a:gd name="T14" fmla="*/ 4 w 37"/>
                  <a:gd name="T15" fmla="*/ 17 h 48"/>
                  <a:gd name="T16" fmla="*/ 12 w 37"/>
                  <a:gd name="T17" fmla="*/ 29 h 48"/>
                  <a:gd name="T18" fmla="*/ 12 w 37"/>
                  <a:gd name="T19" fmla="*/ 29 h 48"/>
                  <a:gd name="T20" fmla="*/ 12 w 37"/>
                  <a:gd name="T21" fmla="*/ 29 h 48"/>
                  <a:gd name="T22" fmla="*/ 12 w 37"/>
                  <a:gd name="T23" fmla="*/ 29 h 48"/>
                  <a:gd name="T24" fmla="*/ 18 w 37"/>
                  <a:gd name="T25" fmla="*/ 35 h 48"/>
                  <a:gd name="T26" fmla="*/ 23 w 37"/>
                  <a:gd name="T27" fmla="*/ 41 h 48"/>
                  <a:gd name="T28" fmla="*/ 22 w 37"/>
                  <a:gd name="T29" fmla="*/ 41 h 48"/>
                  <a:gd name="T30" fmla="*/ 22 w 37"/>
                  <a:gd name="T31" fmla="*/ 41 h 48"/>
                  <a:gd name="T32" fmla="*/ 23 w 37"/>
                  <a:gd name="T33" fmla="*/ 41 h 48"/>
                  <a:gd name="T34" fmla="*/ 23 w 37"/>
                  <a:gd name="T35" fmla="*/ 41 h 48"/>
                  <a:gd name="T36" fmla="*/ 25 w 37"/>
                  <a:gd name="T37" fmla="*/ 44 h 48"/>
                  <a:gd name="T38" fmla="*/ 27 w 37"/>
                  <a:gd name="T39" fmla="*/ 47 h 48"/>
                  <a:gd name="T40" fmla="*/ 29 w 37"/>
                  <a:gd name="T41" fmla="*/ 47 h 48"/>
                  <a:gd name="T42" fmla="*/ 33 w 37"/>
                  <a:gd name="T43" fmla="*/ 44 h 48"/>
                  <a:gd name="T44" fmla="*/ 36 w 37"/>
                  <a:gd name="T45" fmla="*/ 48 h 48"/>
                  <a:gd name="T46" fmla="*/ 35 w 37"/>
                  <a:gd name="T47" fmla="*/ 42 h 48"/>
                  <a:gd name="T48" fmla="*/ 31 w 37"/>
                  <a:gd name="T49" fmla="*/ 30 h 48"/>
                  <a:gd name="T50" fmla="*/ 31 w 37"/>
                  <a:gd name="T51" fmla="*/ 30 h 48"/>
                  <a:gd name="T52" fmla="*/ 24 w 37"/>
                  <a:gd name="T53" fmla="*/ 19 h 48"/>
                  <a:gd name="T54" fmla="*/ 24 w 37"/>
                  <a:gd name="T55" fmla="*/ 19 h 48"/>
                  <a:gd name="T56" fmla="*/ 16 w 37"/>
                  <a:gd name="T57" fmla="*/ 16 h 48"/>
                  <a:gd name="T58" fmla="*/ 10 w 37"/>
                  <a:gd name="T59" fmla="*/ 7 h 48"/>
                  <a:gd name="T60" fmla="*/ 7 w 37"/>
                  <a:gd name="T61" fmla="*/ 0 h 48"/>
                  <a:gd name="T62" fmla="*/ 6 w 37"/>
                  <a:gd name="T6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48">
                    <a:moveTo>
                      <a:pt x="6" y="0"/>
                    </a:moveTo>
                    <a:cubicBezTo>
                      <a:pt x="4" y="0"/>
                      <a:pt x="3" y="1"/>
                      <a:pt x="2" y="2"/>
                    </a:cubicBezTo>
                    <a:cubicBezTo>
                      <a:pt x="1" y="5"/>
                      <a:pt x="0" y="8"/>
                      <a:pt x="2" y="11"/>
                    </a:cubicBezTo>
                    <a:cubicBezTo>
                      <a:pt x="3" y="12"/>
                      <a:pt x="5" y="13"/>
                      <a:pt x="6" y="14"/>
                    </a:cubicBezTo>
                    <a:cubicBezTo>
                      <a:pt x="8" y="16"/>
                      <a:pt x="7" y="17"/>
                      <a:pt x="7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6"/>
                      <a:pt x="4" y="16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7" y="21"/>
                      <a:pt x="9" y="25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5" y="30"/>
                      <a:pt x="17" y="33"/>
                      <a:pt x="18" y="35"/>
                    </a:cubicBezTo>
                    <a:cubicBezTo>
                      <a:pt x="20" y="37"/>
                      <a:pt x="22" y="38"/>
                      <a:pt x="23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5" y="41"/>
                      <a:pt x="25" y="42"/>
                      <a:pt x="25" y="44"/>
                    </a:cubicBezTo>
                    <a:cubicBezTo>
                      <a:pt x="25" y="46"/>
                      <a:pt x="25" y="47"/>
                      <a:pt x="27" y="47"/>
                    </a:cubicBezTo>
                    <a:cubicBezTo>
                      <a:pt x="28" y="47"/>
                      <a:pt x="28" y="47"/>
                      <a:pt x="29" y="47"/>
                    </a:cubicBezTo>
                    <a:cubicBezTo>
                      <a:pt x="30" y="46"/>
                      <a:pt x="32" y="44"/>
                      <a:pt x="33" y="44"/>
                    </a:cubicBezTo>
                    <a:cubicBezTo>
                      <a:pt x="34" y="44"/>
                      <a:pt x="35" y="45"/>
                      <a:pt x="36" y="48"/>
                    </a:cubicBezTo>
                    <a:cubicBezTo>
                      <a:pt x="37" y="45"/>
                      <a:pt x="37" y="42"/>
                      <a:pt x="35" y="42"/>
                    </a:cubicBezTo>
                    <a:cubicBezTo>
                      <a:pt x="30" y="39"/>
                      <a:pt x="30" y="35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8" y="26"/>
                      <a:pt x="26" y="23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2" y="16"/>
                      <a:pt x="19" y="17"/>
                      <a:pt x="16" y="16"/>
                    </a:cubicBezTo>
                    <a:cubicBezTo>
                      <a:pt x="12" y="14"/>
                      <a:pt x="8" y="13"/>
                      <a:pt x="10" y="7"/>
                    </a:cubicBezTo>
                    <a:cubicBezTo>
                      <a:pt x="10" y="5"/>
                      <a:pt x="10" y="1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69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5" name="Freeform 8638"/>
              <p:cNvSpPr/>
              <p:nvPr/>
            </p:nvSpPr>
            <p:spPr bwMode="auto">
              <a:xfrm>
                <a:off x="6045201" y="817563"/>
                <a:ext cx="65088" cy="58738"/>
              </a:xfrm>
              <a:custGeom>
                <a:avLst/>
                <a:gdLst>
                  <a:gd name="T0" fmla="*/ 10 w 24"/>
                  <a:gd name="T1" fmla="*/ 0 h 21"/>
                  <a:gd name="T2" fmla="*/ 9 w 24"/>
                  <a:gd name="T3" fmla="*/ 1 h 21"/>
                  <a:gd name="T4" fmla="*/ 9 w 24"/>
                  <a:gd name="T5" fmla="*/ 1 h 21"/>
                  <a:gd name="T6" fmla="*/ 9 w 24"/>
                  <a:gd name="T7" fmla="*/ 1 h 21"/>
                  <a:gd name="T8" fmla="*/ 8 w 24"/>
                  <a:gd name="T9" fmla="*/ 1 h 21"/>
                  <a:gd name="T10" fmla="*/ 7 w 24"/>
                  <a:gd name="T11" fmla="*/ 1 h 21"/>
                  <a:gd name="T12" fmla="*/ 6 w 24"/>
                  <a:gd name="T13" fmla="*/ 1 h 21"/>
                  <a:gd name="T14" fmla="*/ 3 w 24"/>
                  <a:gd name="T15" fmla="*/ 4 h 21"/>
                  <a:gd name="T16" fmla="*/ 3 w 24"/>
                  <a:gd name="T17" fmla="*/ 7 h 21"/>
                  <a:gd name="T18" fmla="*/ 1 w 24"/>
                  <a:gd name="T19" fmla="*/ 6 h 21"/>
                  <a:gd name="T20" fmla="*/ 0 w 24"/>
                  <a:gd name="T21" fmla="*/ 4 h 21"/>
                  <a:gd name="T22" fmla="*/ 0 w 24"/>
                  <a:gd name="T23" fmla="*/ 5 h 21"/>
                  <a:gd name="T24" fmla="*/ 0 w 24"/>
                  <a:gd name="T25" fmla="*/ 5 h 21"/>
                  <a:gd name="T26" fmla="*/ 4 w 24"/>
                  <a:gd name="T27" fmla="*/ 14 h 21"/>
                  <a:gd name="T28" fmla="*/ 4 w 24"/>
                  <a:gd name="T29" fmla="*/ 14 h 21"/>
                  <a:gd name="T30" fmla="*/ 4 w 24"/>
                  <a:gd name="T31" fmla="*/ 14 h 21"/>
                  <a:gd name="T32" fmla="*/ 6 w 24"/>
                  <a:gd name="T33" fmla="*/ 10 h 21"/>
                  <a:gd name="T34" fmla="*/ 7 w 24"/>
                  <a:gd name="T35" fmla="*/ 14 h 21"/>
                  <a:gd name="T36" fmla="*/ 15 w 24"/>
                  <a:gd name="T37" fmla="*/ 21 h 21"/>
                  <a:gd name="T38" fmla="*/ 18 w 24"/>
                  <a:gd name="T39" fmla="*/ 21 h 21"/>
                  <a:gd name="T40" fmla="*/ 22 w 24"/>
                  <a:gd name="T41" fmla="*/ 15 h 21"/>
                  <a:gd name="T42" fmla="*/ 22 w 24"/>
                  <a:gd name="T43" fmla="*/ 15 h 21"/>
                  <a:gd name="T44" fmla="*/ 17 w 24"/>
                  <a:gd name="T45" fmla="*/ 8 h 21"/>
                  <a:gd name="T46" fmla="*/ 17 w 24"/>
                  <a:gd name="T47" fmla="*/ 8 h 21"/>
                  <a:gd name="T48" fmla="*/ 10 w 24"/>
                  <a:gd name="T49" fmla="*/ 0 h 21"/>
                  <a:gd name="T50" fmla="*/ 10 w 24"/>
                  <a:gd name="T5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" h="21">
                    <a:moveTo>
                      <a:pt x="10" y="0"/>
                    </a:moveTo>
                    <a:cubicBezTo>
                      <a:pt x="10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4" y="1"/>
                      <a:pt x="3" y="1"/>
                      <a:pt x="3" y="4"/>
                    </a:cubicBezTo>
                    <a:cubicBezTo>
                      <a:pt x="3" y="6"/>
                      <a:pt x="3" y="7"/>
                      <a:pt x="3" y="7"/>
                    </a:cubicBezTo>
                    <a:cubicBezTo>
                      <a:pt x="2" y="7"/>
                      <a:pt x="2" y="6"/>
                      <a:pt x="1" y="6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8"/>
                      <a:pt x="2" y="11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4" y="10"/>
                      <a:pt x="6" y="10"/>
                    </a:cubicBezTo>
                    <a:cubicBezTo>
                      <a:pt x="8" y="11"/>
                      <a:pt x="7" y="12"/>
                      <a:pt x="7" y="14"/>
                    </a:cubicBezTo>
                    <a:cubicBezTo>
                      <a:pt x="8" y="18"/>
                      <a:pt x="11" y="21"/>
                      <a:pt x="15" y="21"/>
                    </a:cubicBezTo>
                    <a:cubicBezTo>
                      <a:pt x="16" y="21"/>
                      <a:pt x="17" y="21"/>
                      <a:pt x="18" y="21"/>
                    </a:cubicBezTo>
                    <a:cubicBezTo>
                      <a:pt x="21" y="20"/>
                      <a:pt x="24" y="20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13"/>
                      <a:pt x="19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7"/>
                      <a:pt x="12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37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6" name="Freeform 8639"/>
              <p:cNvSpPr/>
              <p:nvPr/>
            </p:nvSpPr>
            <p:spPr bwMode="auto">
              <a:xfrm>
                <a:off x="6008688" y="854076"/>
                <a:ext cx="106363" cy="117475"/>
              </a:xfrm>
              <a:custGeom>
                <a:avLst/>
                <a:gdLst>
                  <a:gd name="T0" fmla="*/ 2 w 39"/>
                  <a:gd name="T1" fmla="*/ 0 h 43"/>
                  <a:gd name="T2" fmla="*/ 0 w 39"/>
                  <a:gd name="T3" fmla="*/ 0 h 43"/>
                  <a:gd name="T4" fmla="*/ 0 w 39"/>
                  <a:gd name="T5" fmla="*/ 0 h 43"/>
                  <a:gd name="T6" fmla="*/ 10 w 39"/>
                  <a:gd name="T7" fmla="*/ 14 h 43"/>
                  <a:gd name="T8" fmla="*/ 10 w 39"/>
                  <a:gd name="T9" fmla="*/ 14 h 43"/>
                  <a:gd name="T10" fmla="*/ 12 w 39"/>
                  <a:gd name="T11" fmla="*/ 13 h 43"/>
                  <a:gd name="T12" fmla="*/ 12 w 39"/>
                  <a:gd name="T13" fmla="*/ 17 h 43"/>
                  <a:gd name="T14" fmla="*/ 12 w 39"/>
                  <a:gd name="T15" fmla="*/ 17 h 43"/>
                  <a:gd name="T16" fmla="*/ 12 w 39"/>
                  <a:gd name="T17" fmla="*/ 17 h 43"/>
                  <a:gd name="T18" fmla="*/ 12 w 39"/>
                  <a:gd name="T19" fmla="*/ 17 h 43"/>
                  <a:gd name="T20" fmla="*/ 12 w 39"/>
                  <a:gd name="T21" fmla="*/ 17 h 43"/>
                  <a:gd name="T22" fmla="*/ 13 w 39"/>
                  <a:gd name="T23" fmla="*/ 17 h 43"/>
                  <a:gd name="T24" fmla="*/ 16 w 39"/>
                  <a:gd name="T25" fmla="*/ 26 h 43"/>
                  <a:gd name="T26" fmla="*/ 16 w 39"/>
                  <a:gd name="T27" fmla="*/ 26 h 43"/>
                  <a:gd name="T28" fmla="*/ 16 w 39"/>
                  <a:gd name="T29" fmla="*/ 26 h 43"/>
                  <a:gd name="T30" fmla="*/ 19 w 39"/>
                  <a:gd name="T31" fmla="*/ 21 h 43"/>
                  <a:gd name="T32" fmla="*/ 20 w 39"/>
                  <a:gd name="T33" fmla="*/ 21 h 43"/>
                  <a:gd name="T34" fmla="*/ 22 w 39"/>
                  <a:gd name="T35" fmla="*/ 25 h 43"/>
                  <a:gd name="T36" fmla="*/ 27 w 39"/>
                  <a:gd name="T37" fmla="*/ 34 h 43"/>
                  <a:gd name="T38" fmla="*/ 27 w 39"/>
                  <a:gd name="T39" fmla="*/ 34 h 43"/>
                  <a:gd name="T40" fmla="*/ 27 w 39"/>
                  <a:gd name="T41" fmla="*/ 36 h 43"/>
                  <a:gd name="T42" fmla="*/ 30 w 39"/>
                  <a:gd name="T43" fmla="*/ 38 h 43"/>
                  <a:gd name="T44" fmla="*/ 31 w 39"/>
                  <a:gd name="T45" fmla="*/ 38 h 43"/>
                  <a:gd name="T46" fmla="*/ 35 w 39"/>
                  <a:gd name="T47" fmla="*/ 41 h 43"/>
                  <a:gd name="T48" fmla="*/ 39 w 39"/>
                  <a:gd name="T49" fmla="*/ 43 h 43"/>
                  <a:gd name="T50" fmla="*/ 39 w 39"/>
                  <a:gd name="T51" fmla="*/ 43 h 43"/>
                  <a:gd name="T52" fmla="*/ 39 w 39"/>
                  <a:gd name="T53" fmla="*/ 43 h 43"/>
                  <a:gd name="T54" fmla="*/ 31 w 39"/>
                  <a:gd name="T55" fmla="*/ 31 h 43"/>
                  <a:gd name="T56" fmla="*/ 31 w 39"/>
                  <a:gd name="T57" fmla="*/ 31 h 43"/>
                  <a:gd name="T58" fmla="*/ 29 w 39"/>
                  <a:gd name="T59" fmla="*/ 31 h 43"/>
                  <a:gd name="T60" fmla="*/ 26 w 39"/>
                  <a:gd name="T61" fmla="*/ 27 h 43"/>
                  <a:gd name="T62" fmla="*/ 9 w 39"/>
                  <a:gd name="T63" fmla="*/ 0 h 43"/>
                  <a:gd name="T64" fmla="*/ 9 w 39"/>
                  <a:gd name="T65" fmla="*/ 0 h 43"/>
                  <a:gd name="T66" fmla="*/ 7 w 39"/>
                  <a:gd name="T67" fmla="*/ 1 h 43"/>
                  <a:gd name="T68" fmla="*/ 4 w 39"/>
                  <a:gd name="T69" fmla="*/ 1 h 43"/>
                  <a:gd name="T70" fmla="*/ 2 w 39"/>
                  <a:gd name="T7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9" h="43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"/>
                      <a:pt x="8" y="9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3"/>
                      <a:pt x="12" y="13"/>
                    </a:cubicBezTo>
                    <a:cubicBezTo>
                      <a:pt x="12" y="14"/>
                      <a:pt x="12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3" y="17"/>
                    </a:cubicBezTo>
                    <a:cubicBezTo>
                      <a:pt x="17" y="18"/>
                      <a:pt x="14" y="23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4"/>
                      <a:pt x="17" y="22"/>
                      <a:pt x="19" y="21"/>
                    </a:cubicBezTo>
                    <a:cubicBezTo>
                      <a:pt x="19" y="21"/>
                      <a:pt x="20" y="21"/>
                      <a:pt x="20" y="21"/>
                    </a:cubicBezTo>
                    <a:cubicBezTo>
                      <a:pt x="22" y="21"/>
                      <a:pt x="21" y="24"/>
                      <a:pt x="22" y="25"/>
                    </a:cubicBezTo>
                    <a:cubicBezTo>
                      <a:pt x="24" y="28"/>
                      <a:pt x="26" y="31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5"/>
                      <a:pt x="27" y="35"/>
                      <a:pt x="27" y="36"/>
                    </a:cubicBezTo>
                    <a:cubicBezTo>
                      <a:pt x="28" y="36"/>
                      <a:pt x="29" y="37"/>
                      <a:pt x="30" y="38"/>
                    </a:cubicBezTo>
                    <a:cubicBezTo>
                      <a:pt x="30" y="38"/>
                      <a:pt x="30" y="38"/>
                      <a:pt x="31" y="38"/>
                    </a:cubicBezTo>
                    <a:cubicBezTo>
                      <a:pt x="32" y="38"/>
                      <a:pt x="34" y="39"/>
                      <a:pt x="35" y="41"/>
                    </a:cubicBezTo>
                    <a:cubicBezTo>
                      <a:pt x="36" y="42"/>
                      <a:pt x="37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6" y="39"/>
                      <a:pt x="34" y="35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0" y="31"/>
                      <a:pt x="30" y="31"/>
                      <a:pt x="29" y="31"/>
                    </a:cubicBezTo>
                    <a:cubicBezTo>
                      <a:pt x="27" y="31"/>
                      <a:pt x="26" y="29"/>
                      <a:pt x="26" y="27"/>
                    </a:cubicBezTo>
                    <a:cubicBezTo>
                      <a:pt x="23" y="16"/>
                      <a:pt x="12" y="1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C2B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7" name="Freeform 8640"/>
              <p:cNvSpPr/>
              <p:nvPr/>
            </p:nvSpPr>
            <p:spPr bwMode="auto">
              <a:xfrm>
                <a:off x="6126163" y="876301"/>
                <a:ext cx="55563" cy="98425"/>
              </a:xfrm>
              <a:custGeom>
                <a:avLst/>
                <a:gdLst>
                  <a:gd name="T0" fmla="*/ 5 w 20"/>
                  <a:gd name="T1" fmla="*/ 0 h 36"/>
                  <a:gd name="T2" fmla="*/ 5 w 20"/>
                  <a:gd name="T3" fmla="*/ 0 h 36"/>
                  <a:gd name="T4" fmla="*/ 2 w 20"/>
                  <a:gd name="T5" fmla="*/ 10 h 36"/>
                  <a:gd name="T6" fmla="*/ 2 w 20"/>
                  <a:gd name="T7" fmla="*/ 10 h 36"/>
                  <a:gd name="T8" fmla="*/ 4 w 20"/>
                  <a:gd name="T9" fmla="*/ 5 h 36"/>
                  <a:gd name="T10" fmla="*/ 5 w 20"/>
                  <a:gd name="T11" fmla="*/ 5 h 36"/>
                  <a:gd name="T12" fmla="*/ 10 w 20"/>
                  <a:gd name="T13" fmla="*/ 15 h 36"/>
                  <a:gd name="T14" fmla="*/ 9 w 20"/>
                  <a:gd name="T15" fmla="*/ 17 h 36"/>
                  <a:gd name="T16" fmla="*/ 4 w 20"/>
                  <a:gd name="T17" fmla="*/ 16 h 36"/>
                  <a:gd name="T18" fmla="*/ 4 w 20"/>
                  <a:gd name="T19" fmla="*/ 16 h 36"/>
                  <a:gd name="T20" fmla="*/ 8 w 20"/>
                  <a:gd name="T21" fmla="*/ 25 h 36"/>
                  <a:gd name="T22" fmla="*/ 8 w 20"/>
                  <a:gd name="T23" fmla="*/ 25 h 36"/>
                  <a:gd name="T24" fmla="*/ 15 w 20"/>
                  <a:gd name="T25" fmla="*/ 36 h 36"/>
                  <a:gd name="T26" fmla="*/ 15 w 20"/>
                  <a:gd name="T27" fmla="*/ 36 h 36"/>
                  <a:gd name="T28" fmla="*/ 15 w 20"/>
                  <a:gd name="T29" fmla="*/ 36 h 36"/>
                  <a:gd name="T30" fmla="*/ 19 w 20"/>
                  <a:gd name="T31" fmla="*/ 29 h 36"/>
                  <a:gd name="T32" fmla="*/ 19 w 20"/>
                  <a:gd name="T33" fmla="*/ 29 h 36"/>
                  <a:gd name="T34" fmla="*/ 19 w 20"/>
                  <a:gd name="T35" fmla="*/ 29 h 36"/>
                  <a:gd name="T36" fmla="*/ 15 w 20"/>
                  <a:gd name="T37" fmla="*/ 20 h 36"/>
                  <a:gd name="T38" fmla="*/ 9 w 20"/>
                  <a:gd name="T39" fmla="*/ 6 h 36"/>
                  <a:gd name="T40" fmla="*/ 9 w 20"/>
                  <a:gd name="T41" fmla="*/ 6 h 36"/>
                  <a:gd name="T42" fmla="*/ 9 w 20"/>
                  <a:gd name="T43" fmla="*/ 6 h 36"/>
                  <a:gd name="T44" fmla="*/ 7 w 20"/>
                  <a:gd name="T45" fmla="*/ 0 h 36"/>
                  <a:gd name="T46" fmla="*/ 7 w 20"/>
                  <a:gd name="T47" fmla="*/ 0 h 36"/>
                  <a:gd name="T48" fmla="*/ 5 w 20"/>
                  <a:gd name="T4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3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0" y="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9" y="7"/>
                      <a:pt x="11" y="11"/>
                      <a:pt x="10" y="15"/>
                    </a:cubicBezTo>
                    <a:cubicBezTo>
                      <a:pt x="10" y="17"/>
                      <a:pt x="9" y="17"/>
                      <a:pt x="9" y="17"/>
                    </a:cubicBezTo>
                    <a:cubicBezTo>
                      <a:pt x="7" y="17"/>
                      <a:pt x="6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9"/>
                      <a:pt x="9" y="21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0" y="29"/>
                      <a:pt x="12" y="32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20" y="36"/>
                      <a:pt x="17" y="31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6" y="27"/>
                      <a:pt x="14" y="24"/>
                      <a:pt x="15" y="20"/>
                    </a:cubicBezTo>
                    <a:cubicBezTo>
                      <a:pt x="13" y="16"/>
                      <a:pt x="13" y="10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8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816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8" name="Freeform 8641"/>
              <p:cNvSpPr>
                <a:spLocks noEditPoints="1"/>
              </p:cNvSpPr>
              <p:nvPr/>
            </p:nvSpPr>
            <p:spPr bwMode="auto">
              <a:xfrm>
                <a:off x="5997576" y="769938"/>
                <a:ext cx="57150" cy="88900"/>
              </a:xfrm>
              <a:custGeom>
                <a:avLst/>
                <a:gdLst>
                  <a:gd name="T0" fmla="*/ 13 w 21"/>
                  <a:gd name="T1" fmla="*/ 13 h 33"/>
                  <a:gd name="T2" fmla="*/ 13 w 21"/>
                  <a:gd name="T3" fmla="*/ 15 h 33"/>
                  <a:gd name="T4" fmla="*/ 13 w 21"/>
                  <a:gd name="T5" fmla="*/ 15 h 33"/>
                  <a:gd name="T6" fmla="*/ 13 w 21"/>
                  <a:gd name="T7" fmla="*/ 13 h 33"/>
                  <a:gd name="T8" fmla="*/ 0 w 21"/>
                  <a:gd name="T9" fmla="*/ 0 h 33"/>
                  <a:gd name="T10" fmla="*/ 2 w 21"/>
                  <a:gd name="T11" fmla="*/ 4 h 33"/>
                  <a:gd name="T12" fmla="*/ 2 w 21"/>
                  <a:gd name="T13" fmla="*/ 4 h 33"/>
                  <a:gd name="T14" fmla="*/ 16 w 21"/>
                  <a:gd name="T15" fmla="*/ 31 h 33"/>
                  <a:gd name="T16" fmla="*/ 19 w 21"/>
                  <a:gd name="T17" fmla="*/ 33 h 33"/>
                  <a:gd name="T18" fmla="*/ 21 w 21"/>
                  <a:gd name="T19" fmla="*/ 32 h 33"/>
                  <a:gd name="T20" fmla="*/ 21 w 21"/>
                  <a:gd name="T21" fmla="*/ 32 h 33"/>
                  <a:gd name="T22" fmla="*/ 17 w 21"/>
                  <a:gd name="T23" fmla="*/ 23 h 33"/>
                  <a:gd name="T24" fmla="*/ 17 w 21"/>
                  <a:gd name="T25" fmla="*/ 23 h 33"/>
                  <a:gd name="T26" fmla="*/ 17 w 21"/>
                  <a:gd name="T27" fmla="*/ 23 h 33"/>
                  <a:gd name="T28" fmla="*/ 15 w 21"/>
                  <a:gd name="T29" fmla="*/ 18 h 33"/>
                  <a:gd name="T30" fmla="*/ 15 w 21"/>
                  <a:gd name="T31" fmla="*/ 18 h 33"/>
                  <a:gd name="T32" fmla="*/ 15 w 21"/>
                  <a:gd name="T33" fmla="*/ 18 h 33"/>
                  <a:gd name="T34" fmla="*/ 13 w 21"/>
                  <a:gd name="T35" fmla="*/ 15 h 33"/>
                  <a:gd name="T36" fmla="*/ 13 w 21"/>
                  <a:gd name="T37" fmla="*/ 15 h 33"/>
                  <a:gd name="T38" fmla="*/ 13 w 21"/>
                  <a:gd name="T39" fmla="*/ 15 h 33"/>
                  <a:gd name="T40" fmla="*/ 4 w 21"/>
                  <a:gd name="T41" fmla="*/ 0 h 33"/>
                  <a:gd name="T42" fmla="*/ 4 w 21"/>
                  <a:gd name="T43" fmla="*/ 0 h 33"/>
                  <a:gd name="T44" fmla="*/ 4 w 21"/>
                  <a:gd name="T45" fmla="*/ 0 h 33"/>
                  <a:gd name="T46" fmla="*/ 4 w 21"/>
                  <a:gd name="T47" fmla="*/ 0 h 33"/>
                  <a:gd name="T48" fmla="*/ 0 w 21"/>
                  <a:gd name="T49" fmla="*/ 0 h 33"/>
                  <a:gd name="T50" fmla="*/ 0 w 21"/>
                  <a:gd name="T5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33">
                    <a:moveTo>
                      <a:pt x="13" y="13"/>
                    </a:moveTo>
                    <a:cubicBezTo>
                      <a:pt x="13" y="14"/>
                      <a:pt x="13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4"/>
                      <a:pt x="13" y="13"/>
                    </a:cubicBezTo>
                    <a:moveTo>
                      <a:pt x="0" y="0"/>
                    </a:moveTo>
                    <a:cubicBezTo>
                      <a:pt x="1" y="1"/>
                      <a:pt x="1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13"/>
                      <a:pt x="10" y="22"/>
                      <a:pt x="16" y="31"/>
                    </a:cubicBezTo>
                    <a:cubicBezTo>
                      <a:pt x="17" y="32"/>
                      <a:pt x="18" y="33"/>
                      <a:pt x="19" y="33"/>
                    </a:cubicBezTo>
                    <a:cubicBezTo>
                      <a:pt x="19" y="33"/>
                      <a:pt x="20" y="33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19" y="29"/>
                      <a:pt x="18" y="26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6" y="21"/>
                      <a:pt x="16" y="20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7"/>
                      <a:pt x="14" y="16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0"/>
                      <a:pt x="6" y="5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34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9" name="Freeform 8642"/>
              <p:cNvSpPr/>
              <p:nvPr/>
            </p:nvSpPr>
            <p:spPr bwMode="auto">
              <a:xfrm>
                <a:off x="6129338" y="889001"/>
                <a:ext cx="26988" cy="33338"/>
              </a:xfrm>
              <a:custGeom>
                <a:avLst/>
                <a:gdLst>
                  <a:gd name="T0" fmla="*/ 3 w 10"/>
                  <a:gd name="T1" fmla="*/ 0 h 12"/>
                  <a:gd name="T2" fmla="*/ 1 w 10"/>
                  <a:gd name="T3" fmla="*/ 5 h 12"/>
                  <a:gd name="T4" fmla="*/ 1 w 10"/>
                  <a:gd name="T5" fmla="*/ 5 h 12"/>
                  <a:gd name="T6" fmla="*/ 3 w 10"/>
                  <a:gd name="T7" fmla="*/ 11 h 12"/>
                  <a:gd name="T8" fmla="*/ 3 w 10"/>
                  <a:gd name="T9" fmla="*/ 11 h 12"/>
                  <a:gd name="T10" fmla="*/ 8 w 10"/>
                  <a:gd name="T11" fmla="*/ 12 h 12"/>
                  <a:gd name="T12" fmla="*/ 9 w 10"/>
                  <a:gd name="T13" fmla="*/ 10 h 12"/>
                  <a:gd name="T14" fmla="*/ 4 w 10"/>
                  <a:gd name="T15" fmla="*/ 0 h 12"/>
                  <a:gd name="T16" fmla="*/ 3 w 1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3" y="0"/>
                    </a:moveTo>
                    <a:cubicBezTo>
                      <a:pt x="1" y="0"/>
                      <a:pt x="2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3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11"/>
                      <a:pt x="6" y="12"/>
                      <a:pt x="8" y="12"/>
                    </a:cubicBezTo>
                    <a:cubicBezTo>
                      <a:pt x="8" y="12"/>
                      <a:pt x="9" y="12"/>
                      <a:pt x="9" y="10"/>
                    </a:cubicBezTo>
                    <a:cubicBezTo>
                      <a:pt x="10" y="6"/>
                      <a:pt x="8" y="2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6A4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0" name="Freeform 8643"/>
              <p:cNvSpPr/>
              <p:nvPr/>
            </p:nvSpPr>
            <p:spPr bwMode="auto">
              <a:xfrm>
                <a:off x="6115051" y="915988"/>
                <a:ext cx="17463" cy="9525"/>
              </a:xfrm>
              <a:custGeom>
                <a:avLst/>
                <a:gdLst>
                  <a:gd name="T0" fmla="*/ 3 w 6"/>
                  <a:gd name="T1" fmla="*/ 0 h 3"/>
                  <a:gd name="T2" fmla="*/ 0 w 6"/>
                  <a:gd name="T3" fmla="*/ 1 h 3"/>
                  <a:gd name="T4" fmla="*/ 4 w 6"/>
                  <a:gd name="T5" fmla="*/ 3 h 3"/>
                  <a:gd name="T6" fmla="*/ 6 w 6"/>
                  <a:gd name="T7" fmla="*/ 2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2"/>
                      <a:pt x="3" y="3"/>
                      <a:pt x="4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A69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1" name="Freeform 8644"/>
              <p:cNvSpPr/>
              <p:nvPr/>
            </p:nvSpPr>
            <p:spPr bwMode="auto">
              <a:xfrm>
                <a:off x="6688138" y="900113"/>
                <a:ext cx="79375" cy="65088"/>
              </a:xfrm>
              <a:custGeom>
                <a:avLst/>
                <a:gdLst>
                  <a:gd name="T0" fmla="*/ 9 w 29"/>
                  <a:gd name="T1" fmla="*/ 0 h 24"/>
                  <a:gd name="T2" fmla="*/ 9 w 29"/>
                  <a:gd name="T3" fmla="*/ 0 h 24"/>
                  <a:gd name="T4" fmla="*/ 6 w 29"/>
                  <a:gd name="T5" fmla="*/ 3 h 24"/>
                  <a:gd name="T6" fmla="*/ 0 w 29"/>
                  <a:gd name="T7" fmla="*/ 21 h 24"/>
                  <a:gd name="T8" fmla="*/ 0 w 29"/>
                  <a:gd name="T9" fmla="*/ 21 h 24"/>
                  <a:gd name="T10" fmla="*/ 0 w 29"/>
                  <a:gd name="T11" fmla="*/ 23 h 24"/>
                  <a:gd name="T12" fmla="*/ 0 w 29"/>
                  <a:gd name="T13" fmla="*/ 23 h 24"/>
                  <a:gd name="T14" fmla="*/ 3 w 29"/>
                  <a:gd name="T15" fmla="*/ 22 h 24"/>
                  <a:gd name="T16" fmla="*/ 8 w 29"/>
                  <a:gd name="T17" fmla="*/ 24 h 24"/>
                  <a:gd name="T18" fmla="*/ 15 w 29"/>
                  <a:gd name="T19" fmla="*/ 14 h 24"/>
                  <a:gd name="T20" fmla="*/ 16 w 29"/>
                  <a:gd name="T21" fmla="*/ 14 h 24"/>
                  <a:gd name="T22" fmla="*/ 20 w 29"/>
                  <a:gd name="T23" fmla="*/ 18 h 24"/>
                  <a:gd name="T24" fmla="*/ 20 w 29"/>
                  <a:gd name="T25" fmla="*/ 18 h 24"/>
                  <a:gd name="T26" fmla="*/ 23 w 29"/>
                  <a:gd name="T27" fmla="*/ 18 h 24"/>
                  <a:gd name="T28" fmla="*/ 27 w 29"/>
                  <a:gd name="T29" fmla="*/ 19 h 24"/>
                  <a:gd name="T30" fmla="*/ 27 w 29"/>
                  <a:gd name="T31" fmla="*/ 19 h 24"/>
                  <a:gd name="T32" fmla="*/ 29 w 29"/>
                  <a:gd name="T33" fmla="*/ 15 h 24"/>
                  <a:gd name="T34" fmla="*/ 29 w 29"/>
                  <a:gd name="T35" fmla="*/ 15 h 24"/>
                  <a:gd name="T36" fmla="*/ 29 w 29"/>
                  <a:gd name="T37" fmla="*/ 15 h 24"/>
                  <a:gd name="T38" fmla="*/ 29 w 29"/>
                  <a:gd name="T39" fmla="*/ 9 h 24"/>
                  <a:gd name="T40" fmla="*/ 29 w 29"/>
                  <a:gd name="T41" fmla="*/ 9 h 24"/>
                  <a:gd name="T42" fmla="*/ 29 w 29"/>
                  <a:gd name="T43" fmla="*/ 9 h 24"/>
                  <a:gd name="T44" fmla="*/ 28 w 29"/>
                  <a:gd name="T45" fmla="*/ 8 h 24"/>
                  <a:gd name="T46" fmla="*/ 28 w 29"/>
                  <a:gd name="T47" fmla="*/ 8 h 24"/>
                  <a:gd name="T48" fmla="*/ 21 w 29"/>
                  <a:gd name="T49" fmla="*/ 5 h 24"/>
                  <a:gd name="T50" fmla="*/ 21 w 29"/>
                  <a:gd name="T51" fmla="*/ 5 h 24"/>
                  <a:gd name="T52" fmla="*/ 20 w 29"/>
                  <a:gd name="T53" fmla="*/ 6 h 24"/>
                  <a:gd name="T54" fmla="*/ 20 w 29"/>
                  <a:gd name="T55" fmla="*/ 6 h 24"/>
                  <a:gd name="T56" fmla="*/ 20 w 29"/>
                  <a:gd name="T57" fmla="*/ 6 h 24"/>
                  <a:gd name="T58" fmla="*/ 21 w 29"/>
                  <a:gd name="T59" fmla="*/ 11 h 24"/>
                  <a:gd name="T60" fmla="*/ 20 w 29"/>
                  <a:gd name="T61" fmla="*/ 12 h 24"/>
                  <a:gd name="T62" fmla="*/ 18 w 29"/>
                  <a:gd name="T63" fmla="*/ 11 h 24"/>
                  <a:gd name="T64" fmla="*/ 17 w 29"/>
                  <a:gd name="T65" fmla="*/ 3 h 24"/>
                  <a:gd name="T66" fmla="*/ 16 w 29"/>
                  <a:gd name="T67" fmla="*/ 0 h 24"/>
                  <a:gd name="T68" fmla="*/ 16 w 29"/>
                  <a:gd name="T69" fmla="*/ 0 h 24"/>
                  <a:gd name="T70" fmla="*/ 13 w 29"/>
                  <a:gd name="T71" fmla="*/ 2 h 24"/>
                  <a:gd name="T72" fmla="*/ 9 w 29"/>
                  <a:gd name="T7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" h="2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12" y="10"/>
                      <a:pt x="10" y="16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2"/>
                      <a:pt x="2" y="22"/>
                      <a:pt x="3" y="22"/>
                    </a:cubicBezTo>
                    <a:cubicBezTo>
                      <a:pt x="5" y="22"/>
                      <a:pt x="6" y="23"/>
                      <a:pt x="8" y="24"/>
                    </a:cubicBezTo>
                    <a:cubicBezTo>
                      <a:pt x="7" y="17"/>
                      <a:pt x="9" y="14"/>
                      <a:pt x="15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9" y="14"/>
                      <a:pt x="21" y="15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8"/>
                      <a:pt x="22" y="18"/>
                      <a:pt x="23" y="18"/>
                    </a:cubicBezTo>
                    <a:cubicBezTo>
                      <a:pt x="24" y="18"/>
                      <a:pt x="26" y="18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8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3"/>
                      <a:pt x="29" y="11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9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5" y="8"/>
                      <a:pt x="23" y="7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8"/>
                      <a:pt x="22" y="9"/>
                      <a:pt x="21" y="11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2"/>
                      <a:pt x="19" y="12"/>
                      <a:pt x="18" y="11"/>
                    </a:cubicBezTo>
                    <a:cubicBezTo>
                      <a:pt x="15" y="9"/>
                      <a:pt x="16" y="6"/>
                      <a:pt x="17" y="3"/>
                    </a:cubicBezTo>
                    <a:cubicBezTo>
                      <a:pt x="17" y="2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2" y="2"/>
                      <a:pt x="10" y="0"/>
                      <a:pt x="9" y="0"/>
                    </a:cubicBezTo>
                  </a:path>
                </a:pathLst>
              </a:custGeom>
              <a:solidFill>
                <a:srgbClr val="AB92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2" name="Freeform 8645"/>
              <p:cNvSpPr/>
              <p:nvPr/>
            </p:nvSpPr>
            <p:spPr bwMode="auto">
              <a:xfrm>
                <a:off x="6775451" y="817563"/>
                <a:ext cx="53975" cy="58738"/>
              </a:xfrm>
              <a:custGeom>
                <a:avLst/>
                <a:gdLst>
                  <a:gd name="T0" fmla="*/ 4 w 20"/>
                  <a:gd name="T1" fmla="*/ 0 h 21"/>
                  <a:gd name="T2" fmla="*/ 0 w 20"/>
                  <a:gd name="T3" fmla="*/ 1 h 21"/>
                  <a:gd name="T4" fmla="*/ 0 w 20"/>
                  <a:gd name="T5" fmla="*/ 1 h 21"/>
                  <a:gd name="T6" fmla="*/ 4 w 20"/>
                  <a:gd name="T7" fmla="*/ 10 h 21"/>
                  <a:gd name="T8" fmla="*/ 4 w 20"/>
                  <a:gd name="T9" fmla="*/ 10 h 21"/>
                  <a:gd name="T10" fmla="*/ 11 w 20"/>
                  <a:gd name="T11" fmla="*/ 18 h 21"/>
                  <a:gd name="T12" fmla="*/ 11 w 20"/>
                  <a:gd name="T13" fmla="*/ 18 h 21"/>
                  <a:gd name="T14" fmla="*/ 11 w 20"/>
                  <a:gd name="T15" fmla="*/ 18 h 21"/>
                  <a:gd name="T16" fmla="*/ 11 w 20"/>
                  <a:gd name="T17" fmla="*/ 20 h 21"/>
                  <a:gd name="T18" fmla="*/ 11 w 20"/>
                  <a:gd name="T19" fmla="*/ 18 h 21"/>
                  <a:gd name="T20" fmla="*/ 12 w 20"/>
                  <a:gd name="T21" fmla="*/ 21 h 21"/>
                  <a:gd name="T22" fmla="*/ 12 w 20"/>
                  <a:gd name="T23" fmla="*/ 21 h 21"/>
                  <a:gd name="T24" fmla="*/ 12 w 20"/>
                  <a:gd name="T25" fmla="*/ 21 h 21"/>
                  <a:gd name="T26" fmla="*/ 13 w 20"/>
                  <a:gd name="T27" fmla="*/ 20 h 21"/>
                  <a:gd name="T28" fmla="*/ 20 w 20"/>
                  <a:gd name="T29" fmla="*/ 10 h 21"/>
                  <a:gd name="T30" fmla="*/ 7 w 20"/>
                  <a:gd name="T31" fmla="*/ 0 h 21"/>
                  <a:gd name="T32" fmla="*/ 7 w 20"/>
                  <a:gd name="T33" fmla="*/ 0 h 21"/>
                  <a:gd name="T34" fmla="*/ 7 w 20"/>
                  <a:gd name="T35" fmla="*/ 0 h 21"/>
                  <a:gd name="T36" fmla="*/ 4 w 20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1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3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1"/>
                      <a:pt x="14" y="10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19"/>
                      <a:pt x="11" y="19"/>
                      <a:pt x="11" y="18"/>
                    </a:cubicBezTo>
                    <a:cubicBezTo>
                      <a:pt x="11" y="19"/>
                      <a:pt x="12" y="20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0"/>
                      <a:pt x="13" y="20"/>
                      <a:pt x="13" y="20"/>
                    </a:cubicBezTo>
                    <a:cubicBezTo>
                      <a:pt x="12" y="15"/>
                      <a:pt x="16" y="12"/>
                      <a:pt x="20" y="10"/>
                    </a:cubicBezTo>
                    <a:cubicBezTo>
                      <a:pt x="14" y="8"/>
                      <a:pt x="13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907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3" name="Freeform 8646"/>
              <p:cNvSpPr/>
              <p:nvPr/>
            </p:nvSpPr>
            <p:spPr bwMode="auto">
              <a:xfrm>
                <a:off x="6780213" y="866776"/>
                <a:ext cx="46038" cy="71438"/>
              </a:xfrm>
              <a:custGeom>
                <a:avLst/>
                <a:gdLst>
                  <a:gd name="T0" fmla="*/ 9 w 17"/>
                  <a:gd name="T1" fmla="*/ 0 h 26"/>
                  <a:gd name="T2" fmla="*/ 9 w 17"/>
                  <a:gd name="T3" fmla="*/ 2 h 26"/>
                  <a:gd name="T4" fmla="*/ 2 w 17"/>
                  <a:gd name="T5" fmla="*/ 19 h 26"/>
                  <a:gd name="T6" fmla="*/ 9 w 17"/>
                  <a:gd name="T7" fmla="*/ 16 h 26"/>
                  <a:gd name="T8" fmla="*/ 10 w 17"/>
                  <a:gd name="T9" fmla="*/ 16 h 26"/>
                  <a:gd name="T10" fmla="*/ 11 w 17"/>
                  <a:gd name="T11" fmla="*/ 26 h 26"/>
                  <a:gd name="T12" fmla="*/ 11 w 17"/>
                  <a:gd name="T13" fmla="*/ 26 h 26"/>
                  <a:gd name="T14" fmla="*/ 11 w 17"/>
                  <a:gd name="T15" fmla="*/ 26 h 26"/>
                  <a:gd name="T16" fmla="*/ 17 w 17"/>
                  <a:gd name="T17" fmla="*/ 14 h 26"/>
                  <a:gd name="T18" fmla="*/ 17 w 17"/>
                  <a:gd name="T19" fmla="*/ 14 h 26"/>
                  <a:gd name="T20" fmla="*/ 17 w 17"/>
                  <a:gd name="T21" fmla="*/ 14 h 26"/>
                  <a:gd name="T22" fmla="*/ 15 w 17"/>
                  <a:gd name="T23" fmla="*/ 11 h 26"/>
                  <a:gd name="T24" fmla="*/ 15 w 17"/>
                  <a:gd name="T25" fmla="*/ 11 h 26"/>
                  <a:gd name="T26" fmla="*/ 15 w 17"/>
                  <a:gd name="T27" fmla="*/ 11 h 26"/>
                  <a:gd name="T28" fmla="*/ 10 w 17"/>
                  <a:gd name="T29" fmla="*/ 3 h 26"/>
                  <a:gd name="T30" fmla="*/ 10 w 17"/>
                  <a:gd name="T31" fmla="*/ 3 h 26"/>
                  <a:gd name="T32" fmla="*/ 9 w 17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6">
                    <a:moveTo>
                      <a:pt x="9" y="0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9"/>
                      <a:pt x="0" y="12"/>
                      <a:pt x="2" y="19"/>
                    </a:cubicBezTo>
                    <a:cubicBezTo>
                      <a:pt x="5" y="19"/>
                      <a:pt x="6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8" y="19"/>
                      <a:pt x="6" y="23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5" y="23"/>
                      <a:pt x="12" y="16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3"/>
                      <a:pt x="16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9" y="11"/>
                      <a:pt x="13" y="5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1"/>
                      <a:pt x="9" y="0"/>
                    </a:cubicBezTo>
                  </a:path>
                </a:pathLst>
              </a:custGeom>
              <a:solidFill>
                <a:srgbClr val="AB9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4" name="Freeform 8647"/>
              <p:cNvSpPr/>
              <p:nvPr/>
            </p:nvSpPr>
            <p:spPr bwMode="auto">
              <a:xfrm>
                <a:off x="6756401" y="908051"/>
                <a:ext cx="42863" cy="38100"/>
              </a:xfrm>
              <a:custGeom>
                <a:avLst/>
                <a:gdLst>
                  <a:gd name="T0" fmla="*/ 4 w 16"/>
                  <a:gd name="T1" fmla="*/ 0 h 14"/>
                  <a:gd name="T2" fmla="*/ 1 w 16"/>
                  <a:gd name="T3" fmla="*/ 1 h 14"/>
                  <a:gd name="T4" fmla="*/ 3 w 16"/>
                  <a:gd name="T5" fmla="*/ 5 h 14"/>
                  <a:gd name="T6" fmla="*/ 3 w 16"/>
                  <a:gd name="T7" fmla="*/ 5 h 14"/>
                  <a:gd name="T8" fmla="*/ 4 w 16"/>
                  <a:gd name="T9" fmla="*/ 6 h 14"/>
                  <a:gd name="T10" fmla="*/ 4 w 16"/>
                  <a:gd name="T11" fmla="*/ 6 h 14"/>
                  <a:gd name="T12" fmla="*/ 10 w 16"/>
                  <a:gd name="T13" fmla="*/ 12 h 14"/>
                  <a:gd name="T14" fmla="*/ 13 w 16"/>
                  <a:gd name="T15" fmla="*/ 14 h 14"/>
                  <a:gd name="T16" fmla="*/ 14 w 16"/>
                  <a:gd name="T17" fmla="*/ 14 h 14"/>
                  <a:gd name="T18" fmla="*/ 14 w 16"/>
                  <a:gd name="T19" fmla="*/ 8 h 14"/>
                  <a:gd name="T20" fmla="*/ 6 w 16"/>
                  <a:gd name="T21" fmla="*/ 1 h 14"/>
                  <a:gd name="T22" fmla="*/ 4 w 16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3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8"/>
                      <a:pt x="9" y="9"/>
                      <a:pt x="10" y="12"/>
                    </a:cubicBezTo>
                    <a:cubicBezTo>
                      <a:pt x="10" y="14"/>
                      <a:pt x="11" y="14"/>
                      <a:pt x="13" y="14"/>
                    </a:cubicBezTo>
                    <a:cubicBezTo>
                      <a:pt x="13" y="14"/>
                      <a:pt x="14" y="14"/>
                      <a:pt x="14" y="14"/>
                    </a:cubicBezTo>
                    <a:cubicBezTo>
                      <a:pt x="16" y="12"/>
                      <a:pt x="16" y="9"/>
                      <a:pt x="14" y="8"/>
                    </a:cubicBezTo>
                    <a:cubicBezTo>
                      <a:pt x="10" y="7"/>
                      <a:pt x="8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C3B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5" name="Freeform 8648"/>
              <p:cNvSpPr/>
              <p:nvPr/>
            </p:nvSpPr>
            <p:spPr bwMode="auto">
              <a:xfrm>
                <a:off x="6810376" y="903288"/>
                <a:ext cx="33338" cy="41275"/>
              </a:xfrm>
              <a:custGeom>
                <a:avLst/>
                <a:gdLst>
                  <a:gd name="T0" fmla="*/ 9 w 12"/>
                  <a:gd name="T1" fmla="*/ 0 h 15"/>
                  <a:gd name="T2" fmla="*/ 9 w 12"/>
                  <a:gd name="T3" fmla="*/ 0 h 15"/>
                  <a:gd name="T4" fmla="*/ 6 w 12"/>
                  <a:gd name="T5" fmla="*/ 1 h 15"/>
                  <a:gd name="T6" fmla="*/ 6 w 12"/>
                  <a:gd name="T7" fmla="*/ 1 h 15"/>
                  <a:gd name="T8" fmla="*/ 0 w 12"/>
                  <a:gd name="T9" fmla="*/ 13 h 15"/>
                  <a:gd name="T10" fmla="*/ 0 w 12"/>
                  <a:gd name="T11" fmla="*/ 13 h 15"/>
                  <a:gd name="T12" fmla="*/ 2 w 12"/>
                  <a:gd name="T13" fmla="*/ 15 h 15"/>
                  <a:gd name="T14" fmla="*/ 5 w 12"/>
                  <a:gd name="T15" fmla="*/ 12 h 15"/>
                  <a:gd name="T16" fmla="*/ 5 w 12"/>
                  <a:gd name="T17" fmla="*/ 12 h 15"/>
                  <a:gd name="T18" fmla="*/ 5 w 12"/>
                  <a:gd name="T19" fmla="*/ 12 h 15"/>
                  <a:gd name="T20" fmla="*/ 6 w 12"/>
                  <a:gd name="T21" fmla="*/ 10 h 15"/>
                  <a:gd name="T22" fmla="*/ 6 w 12"/>
                  <a:gd name="T23" fmla="*/ 10 h 15"/>
                  <a:gd name="T24" fmla="*/ 6 w 12"/>
                  <a:gd name="T25" fmla="*/ 10 h 15"/>
                  <a:gd name="T26" fmla="*/ 9 w 12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5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3"/>
                      <a:pt x="4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1" y="15"/>
                      <a:pt x="2" y="15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1"/>
                      <a:pt x="5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7"/>
                      <a:pt x="12" y="5"/>
                      <a:pt x="9" y="0"/>
                    </a:cubicBezTo>
                  </a:path>
                </a:pathLst>
              </a:custGeom>
              <a:solidFill>
                <a:srgbClr val="A2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6" name="Freeform 8649"/>
              <p:cNvSpPr/>
              <p:nvPr/>
            </p:nvSpPr>
            <p:spPr bwMode="auto">
              <a:xfrm>
                <a:off x="6723063" y="876301"/>
                <a:ext cx="22225" cy="39688"/>
              </a:xfrm>
              <a:custGeom>
                <a:avLst/>
                <a:gdLst>
                  <a:gd name="T0" fmla="*/ 3 w 8"/>
                  <a:gd name="T1" fmla="*/ 0 h 15"/>
                  <a:gd name="T2" fmla="*/ 1 w 8"/>
                  <a:gd name="T3" fmla="*/ 0 h 15"/>
                  <a:gd name="T4" fmla="*/ 1 w 8"/>
                  <a:gd name="T5" fmla="*/ 6 h 15"/>
                  <a:gd name="T6" fmla="*/ 3 w 8"/>
                  <a:gd name="T7" fmla="*/ 9 h 15"/>
                  <a:gd name="T8" fmla="*/ 3 w 8"/>
                  <a:gd name="T9" fmla="*/ 9 h 15"/>
                  <a:gd name="T10" fmla="*/ 4 w 8"/>
                  <a:gd name="T11" fmla="*/ 12 h 15"/>
                  <a:gd name="T12" fmla="*/ 4 w 8"/>
                  <a:gd name="T13" fmla="*/ 12 h 15"/>
                  <a:gd name="T14" fmla="*/ 7 w 8"/>
                  <a:gd name="T15" fmla="*/ 15 h 15"/>
                  <a:gd name="T16" fmla="*/ 7 w 8"/>
                  <a:gd name="T17" fmla="*/ 15 h 15"/>
                  <a:gd name="T18" fmla="*/ 8 w 8"/>
                  <a:gd name="T19" fmla="*/ 14 h 15"/>
                  <a:gd name="T20" fmla="*/ 8 w 8"/>
                  <a:gd name="T21" fmla="*/ 14 h 15"/>
                  <a:gd name="T22" fmla="*/ 7 w 8"/>
                  <a:gd name="T23" fmla="*/ 3 h 15"/>
                  <a:gd name="T24" fmla="*/ 7 w 8"/>
                  <a:gd name="T25" fmla="*/ 2 h 15"/>
                  <a:gd name="T26" fmla="*/ 7 w 8"/>
                  <a:gd name="T27" fmla="*/ 2 h 15"/>
                  <a:gd name="T28" fmla="*/ 7 w 8"/>
                  <a:gd name="T29" fmla="*/ 2 h 15"/>
                  <a:gd name="T30" fmla="*/ 7 w 8"/>
                  <a:gd name="T31" fmla="*/ 2 h 15"/>
                  <a:gd name="T32" fmla="*/ 3 w 8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5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2"/>
                      <a:pt x="1" y="4"/>
                      <a:pt x="1" y="6"/>
                    </a:cubicBezTo>
                    <a:cubicBezTo>
                      <a:pt x="2" y="7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3"/>
                      <a:pt x="6" y="14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0"/>
                      <a:pt x="7" y="7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4" y="0"/>
                      <a:pt x="3" y="0"/>
                    </a:cubicBezTo>
                  </a:path>
                </a:pathLst>
              </a:custGeom>
              <a:solidFill>
                <a:srgbClr val="876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7" name="Freeform 8650"/>
              <p:cNvSpPr/>
              <p:nvPr/>
            </p:nvSpPr>
            <p:spPr bwMode="auto">
              <a:xfrm>
                <a:off x="6783388" y="846138"/>
                <a:ext cx="30163" cy="20638"/>
              </a:xfrm>
              <a:custGeom>
                <a:avLst/>
                <a:gdLst>
                  <a:gd name="T0" fmla="*/ 1 w 11"/>
                  <a:gd name="T1" fmla="*/ 0 h 8"/>
                  <a:gd name="T2" fmla="*/ 1 w 11"/>
                  <a:gd name="T3" fmla="*/ 0 h 8"/>
                  <a:gd name="T4" fmla="*/ 8 w 11"/>
                  <a:gd name="T5" fmla="*/ 8 h 8"/>
                  <a:gd name="T6" fmla="*/ 8 w 11"/>
                  <a:gd name="T7" fmla="*/ 8 h 8"/>
                  <a:gd name="T8" fmla="*/ 1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7" y="3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1" y="0"/>
                      <a:pt x="5" y="1"/>
                      <a:pt x="1" y="0"/>
                    </a:cubicBezTo>
                  </a:path>
                </a:pathLst>
              </a:custGeom>
              <a:solidFill>
                <a:srgbClr val="B39C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8" name="Freeform 8651"/>
              <p:cNvSpPr/>
              <p:nvPr/>
            </p:nvSpPr>
            <p:spPr bwMode="auto">
              <a:xfrm>
                <a:off x="6410326" y="892176"/>
                <a:ext cx="58738" cy="84138"/>
              </a:xfrm>
              <a:custGeom>
                <a:avLst/>
                <a:gdLst>
                  <a:gd name="T0" fmla="*/ 5 w 21"/>
                  <a:gd name="T1" fmla="*/ 0 h 31"/>
                  <a:gd name="T2" fmla="*/ 3 w 21"/>
                  <a:gd name="T3" fmla="*/ 1 h 31"/>
                  <a:gd name="T4" fmla="*/ 3 w 21"/>
                  <a:gd name="T5" fmla="*/ 1 h 31"/>
                  <a:gd name="T6" fmla="*/ 0 w 21"/>
                  <a:gd name="T7" fmla="*/ 2 h 31"/>
                  <a:gd name="T8" fmla="*/ 2 w 21"/>
                  <a:gd name="T9" fmla="*/ 5 h 31"/>
                  <a:gd name="T10" fmla="*/ 2 w 21"/>
                  <a:gd name="T11" fmla="*/ 5 h 31"/>
                  <a:gd name="T12" fmla="*/ 2 w 21"/>
                  <a:gd name="T13" fmla="*/ 5 h 31"/>
                  <a:gd name="T14" fmla="*/ 3 w 21"/>
                  <a:gd name="T15" fmla="*/ 13 h 31"/>
                  <a:gd name="T16" fmla="*/ 15 w 21"/>
                  <a:gd name="T17" fmla="*/ 25 h 31"/>
                  <a:gd name="T18" fmla="*/ 20 w 21"/>
                  <a:gd name="T19" fmla="*/ 31 h 31"/>
                  <a:gd name="T20" fmla="*/ 20 w 21"/>
                  <a:gd name="T21" fmla="*/ 31 h 31"/>
                  <a:gd name="T22" fmla="*/ 17 w 21"/>
                  <a:gd name="T23" fmla="*/ 18 h 31"/>
                  <a:gd name="T24" fmla="*/ 15 w 21"/>
                  <a:gd name="T25" fmla="*/ 10 h 31"/>
                  <a:gd name="T26" fmla="*/ 15 w 21"/>
                  <a:gd name="T27" fmla="*/ 10 h 31"/>
                  <a:gd name="T28" fmla="*/ 11 w 21"/>
                  <a:gd name="T29" fmla="*/ 11 h 31"/>
                  <a:gd name="T30" fmla="*/ 7 w 21"/>
                  <a:gd name="T31" fmla="*/ 7 h 31"/>
                  <a:gd name="T32" fmla="*/ 5 w 21"/>
                  <a:gd name="T33" fmla="*/ 0 h 31"/>
                  <a:gd name="T34" fmla="*/ 5 w 21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31">
                    <a:moveTo>
                      <a:pt x="5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8"/>
                      <a:pt x="5" y="10"/>
                      <a:pt x="3" y="13"/>
                    </a:cubicBezTo>
                    <a:cubicBezTo>
                      <a:pt x="11" y="13"/>
                      <a:pt x="12" y="20"/>
                      <a:pt x="15" y="25"/>
                    </a:cubicBezTo>
                    <a:cubicBezTo>
                      <a:pt x="16" y="27"/>
                      <a:pt x="17" y="30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26"/>
                      <a:pt x="21" y="20"/>
                      <a:pt x="17" y="18"/>
                    </a:cubicBezTo>
                    <a:cubicBezTo>
                      <a:pt x="13" y="15"/>
                      <a:pt x="14" y="13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11"/>
                      <a:pt x="12" y="11"/>
                      <a:pt x="11" y="11"/>
                    </a:cubicBezTo>
                    <a:cubicBezTo>
                      <a:pt x="9" y="11"/>
                      <a:pt x="8" y="10"/>
                      <a:pt x="7" y="7"/>
                    </a:cubicBezTo>
                    <a:cubicBezTo>
                      <a:pt x="7" y="4"/>
                      <a:pt x="6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A78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9" name="Freeform 8652"/>
              <p:cNvSpPr/>
              <p:nvPr/>
            </p:nvSpPr>
            <p:spPr bwMode="auto">
              <a:xfrm>
                <a:off x="6381751" y="896938"/>
                <a:ext cx="34925" cy="36513"/>
              </a:xfrm>
              <a:custGeom>
                <a:avLst/>
                <a:gdLst>
                  <a:gd name="T0" fmla="*/ 11 w 13"/>
                  <a:gd name="T1" fmla="*/ 0 h 13"/>
                  <a:gd name="T2" fmla="*/ 8 w 13"/>
                  <a:gd name="T3" fmla="*/ 13 h 13"/>
                  <a:gd name="T4" fmla="*/ 10 w 13"/>
                  <a:gd name="T5" fmla="*/ 6 h 13"/>
                  <a:gd name="T6" fmla="*/ 13 w 13"/>
                  <a:gd name="T7" fmla="*/ 3 h 13"/>
                  <a:gd name="T8" fmla="*/ 13 w 13"/>
                  <a:gd name="T9" fmla="*/ 3 h 13"/>
                  <a:gd name="T10" fmla="*/ 11 w 13"/>
                  <a:gd name="T11" fmla="*/ 0 h 13"/>
                  <a:gd name="T12" fmla="*/ 11 w 1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cubicBezTo>
                      <a:pt x="0" y="2"/>
                      <a:pt x="10" y="8"/>
                      <a:pt x="8" y="13"/>
                    </a:cubicBezTo>
                    <a:cubicBezTo>
                      <a:pt x="13" y="11"/>
                      <a:pt x="11" y="8"/>
                      <a:pt x="10" y="6"/>
                    </a:cubicBezTo>
                    <a:cubicBezTo>
                      <a:pt x="9" y="3"/>
                      <a:pt x="11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2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16E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0" name="Freeform 8653"/>
              <p:cNvSpPr/>
              <p:nvPr/>
            </p:nvSpPr>
            <p:spPr bwMode="auto">
              <a:xfrm>
                <a:off x="7945438" y="3014663"/>
                <a:ext cx="87313" cy="63500"/>
              </a:xfrm>
              <a:custGeom>
                <a:avLst/>
                <a:gdLst>
                  <a:gd name="T0" fmla="*/ 7 w 32"/>
                  <a:gd name="T1" fmla="*/ 0 h 23"/>
                  <a:gd name="T2" fmla="*/ 0 w 32"/>
                  <a:gd name="T3" fmla="*/ 10 h 23"/>
                  <a:gd name="T4" fmla="*/ 0 w 32"/>
                  <a:gd name="T5" fmla="*/ 10 h 23"/>
                  <a:gd name="T6" fmla="*/ 0 w 32"/>
                  <a:gd name="T7" fmla="*/ 10 h 23"/>
                  <a:gd name="T8" fmla="*/ 5 w 32"/>
                  <a:gd name="T9" fmla="*/ 17 h 23"/>
                  <a:gd name="T10" fmla="*/ 5 w 32"/>
                  <a:gd name="T11" fmla="*/ 17 h 23"/>
                  <a:gd name="T12" fmla="*/ 8 w 32"/>
                  <a:gd name="T13" fmla="*/ 19 h 23"/>
                  <a:gd name="T14" fmla="*/ 8 w 32"/>
                  <a:gd name="T15" fmla="*/ 19 h 23"/>
                  <a:gd name="T16" fmla="*/ 14 w 32"/>
                  <a:gd name="T17" fmla="*/ 22 h 23"/>
                  <a:gd name="T18" fmla="*/ 14 w 32"/>
                  <a:gd name="T19" fmla="*/ 22 h 23"/>
                  <a:gd name="T20" fmla="*/ 14 w 32"/>
                  <a:gd name="T21" fmla="*/ 22 h 23"/>
                  <a:gd name="T22" fmla="*/ 18 w 32"/>
                  <a:gd name="T23" fmla="*/ 19 h 23"/>
                  <a:gd name="T24" fmla="*/ 21 w 32"/>
                  <a:gd name="T25" fmla="*/ 15 h 23"/>
                  <a:gd name="T26" fmla="*/ 25 w 32"/>
                  <a:gd name="T27" fmla="*/ 19 h 23"/>
                  <a:gd name="T28" fmla="*/ 29 w 32"/>
                  <a:gd name="T29" fmla="*/ 23 h 23"/>
                  <a:gd name="T30" fmla="*/ 32 w 32"/>
                  <a:gd name="T31" fmla="*/ 21 h 23"/>
                  <a:gd name="T32" fmla="*/ 27 w 32"/>
                  <a:gd name="T33" fmla="*/ 13 h 23"/>
                  <a:gd name="T34" fmla="*/ 27 w 32"/>
                  <a:gd name="T35" fmla="*/ 13 h 23"/>
                  <a:gd name="T36" fmla="*/ 25 w 32"/>
                  <a:gd name="T37" fmla="*/ 12 h 23"/>
                  <a:gd name="T38" fmla="*/ 25 w 32"/>
                  <a:gd name="T39" fmla="*/ 12 h 23"/>
                  <a:gd name="T40" fmla="*/ 17 w 32"/>
                  <a:gd name="T41" fmla="*/ 6 h 23"/>
                  <a:gd name="T42" fmla="*/ 17 w 32"/>
                  <a:gd name="T43" fmla="*/ 6 h 23"/>
                  <a:gd name="T44" fmla="*/ 14 w 32"/>
                  <a:gd name="T45" fmla="*/ 4 h 23"/>
                  <a:gd name="T46" fmla="*/ 13 w 32"/>
                  <a:gd name="T47" fmla="*/ 4 h 23"/>
                  <a:gd name="T48" fmla="*/ 7 w 32"/>
                  <a:gd name="T49" fmla="*/ 0 h 23"/>
                  <a:gd name="T50" fmla="*/ 7 w 32"/>
                  <a:gd name="T5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23">
                    <a:moveTo>
                      <a:pt x="7" y="0"/>
                    </a:moveTo>
                    <a:cubicBezTo>
                      <a:pt x="1" y="1"/>
                      <a:pt x="3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3" y="14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7"/>
                      <a:pt x="7" y="18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1"/>
                      <a:pt x="17" y="20"/>
                      <a:pt x="18" y="19"/>
                    </a:cubicBezTo>
                    <a:cubicBezTo>
                      <a:pt x="19" y="16"/>
                      <a:pt x="20" y="15"/>
                      <a:pt x="21" y="15"/>
                    </a:cubicBezTo>
                    <a:cubicBezTo>
                      <a:pt x="23" y="15"/>
                      <a:pt x="24" y="17"/>
                      <a:pt x="25" y="19"/>
                    </a:cubicBezTo>
                    <a:cubicBezTo>
                      <a:pt x="27" y="20"/>
                      <a:pt x="27" y="23"/>
                      <a:pt x="29" y="23"/>
                    </a:cubicBezTo>
                    <a:cubicBezTo>
                      <a:pt x="30" y="23"/>
                      <a:pt x="31" y="22"/>
                      <a:pt x="32" y="21"/>
                    </a:cubicBezTo>
                    <a:cubicBezTo>
                      <a:pt x="31" y="18"/>
                      <a:pt x="28" y="16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1" y="12"/>
                      <a:pt x="19" y="9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4"/>
                      <a:pt x="10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747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1" name="Freeform 8654"/>
              <p:cNvSpPr/>
              <p:nvPr/>
            </p:nvSpPr>
            <p:spPr bwMode="auto">
              <a:xfrm>
                <a:off x="7866063" y="2954338"/>
                <a:ext cx="96838" cy="85725"/>
              </a:xfrm>
              <a:custGeom>
                <a:avLst/>
                <a:gdLst>
                  <a:gd name="T0" fmla="*/ 6 w 35"/>
                  <a:gd name="T1" fmla="*/ 0 h 31"/>
                  <a:gd name="T2" fmla="*/ 0 w 35"/>
                  <a:gd name="T3" fmla="*/ 8 h 31"/>
                  <a:gd name="T4" fmla="*/ 0 w 35"/>
                  <a:gd name="T5" fmla="*/ 8 h 31"/>
                  <a:gd name="T6" fmla="*/ 2 w 35"/>
                  <a:gd name="T7" fmla="*/ 8 h 31"/>
                  <a:gd name="T8" fmla="*/ 18 w 35"/>
                  <a:gd name="T9" fmla="*/ 22 h 31"/>
                  <a:gd name="T10" fmla="*/ 18 w 35"/>
                  <a:gd name="T11" fmla="*/ 22 h 31"/>
                  <a:gd name="T12" fmla="*/ 25 w 35"/>
                  <a:gd name="T13" fmla="*/ 30 h 31"/>
                  <a:gd name="T14" fmla="*/ 25 w 35"/>
                  <a:gd name="T15" fmla="*/ 30 h 31"/>
                  <a:gd name="T16" fmla="*/ 25 w 35"/>
                  <a:gd name="T17" fmla="*/ 30 h 31"/>
                  <a:gd name="T18" fmla="*/ 27 w 35"/>
                  <a:gd name="T19" fmla="*/ 31 h 31"/>
                  <a:gd name="T20" fmla="*/ 27 w 35"/>
                  <a:gd name="T21" fmla="*/ 31 h 31"/>
                  <a:gd name="T22" fmla="*/ 35 w 35"/>
                  <a:gd name="T23" fmla="*/ 20 h 31"/>
                  <a:gd name="T24" fmla="*/ 35 w 35"/>
                  <a:gd name="T25" fmla="*/ 20 h 31"/>
                  <a:gd name="T26" fmla="*/ 33 w 35"/>
                  <a:gd name="T27" fmla="*/ 16 h 31"/>
                  <a:gd name="T28" fmla="*/ 28 w 35"/>
                  <a:gd name="T29" fmla="*/ 19 h 31"/>
                  <a:gd name="T30" fmla="*/ 25 w 35"/>
                  <a:gd name="T31" fmla="*/ 16 h 31"/>
                  <a:gd name="T32" fmla="*/ 20 w 35"/>
                  <a:gd name="T33" fmla="*/ 12 h 31"/>
                  <a:gd name="T34" fmla="*/ 15 w 35"/>
                  <a:gd name="T35" fmla="*/ 9 h 31"/>
                  <a:gd name="T36" fmla="*/ 14 w 35"/>
                  <a:gd name="T37" fmla="*/ 8 h 31"/>
                  <a:gd name="T38" fmla="*/ 11 w 35"/>
                  <a:gd name="T39" fmla="*/ 4 h 31"/>
                  <a:gd name="T40" fmla="*/ 8 w 35"/>
                  <a:gd name="T41" fmla="*/ 1 h 31"/>
                  <a:gd name="T42" fmla="*/ 6 w 35"/>
                  <a:gd name="T4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31">
                    <a:moveTo>
                      <a:pt x="6" y="0"/>
                    </a:moveTo>
                    <a:cubicBezTo>
                      <a:pt x="4" y="3"/>
                      <a:pt x="2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11" y="8"/>
                      <a:pt x="15" y="14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6"/>
                      <a:pt x="26" y="24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6" y="30"/>
                      <a:pt x="26" y="31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5" y="23"/>
                      <a:pt x="26" y="21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19"/>
                      <a:pt x="34" y="17"/>
                      <a:pt x="33" y="16"/>
                    </a:cubicBezTo>
                    <a:cubicBezTo>
                      <a:pt x="32" y="17"/>
                      <a:pt x="30" y="19"/>
                      <a:pt x="28" y="19"/>
                    </a:cubicBezTo>
                    <a:cubicBezTo>
                      <a:pt x="27" y="19"/>
                      <a:pt x="26" y="18"/>
                      <a:pt x="25" y="16"/>
                    </a:cubicBezTo>
                    <a:cubicBezTo>
                      <a:pt x="22" y="16"/>
                      <a:pt x="20" y="15"/>
                      <a:pt x="20" y="12"/>
                    </a:cubicBezTo>
                    <a:cubicBezTo>
                      <a:pt x="18" y="11"/>
                      <a:pt x="16" y="10"/>
                      <a:pt x="15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3" y="6"/>
                      <a:pt x="12" y="5"/>
                      <a:pt x="11" y="4"/>
                    </a:cubicBezTo>
                    <a:cubicBezTo>
                      <a:pt x="9" y="4"/>
                      <a:pt x="8" y="3"/>
                      <a:pt x="8" y="1"/>
                    </a:cubicBezTo>
                    <a:cubicBezTo>
                      <a:pt x="7" y="1"/>
                      <a:pt x="6" y="1"/>
                      <a:pt x="6" y="0"/>
                    </a:cubicBezTo>
                  </a:path>
                </a:pathLst>
              </a:custGeom>
              <a:solidFill>
                <a:srgbClr val="797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2" name="Freeform 8655"/>
              <p:cNvSpPr/>
              <p:nvPr/>
            </p:nvSpPr>
            <p:spPr bwMode="auto">
              <a:xfrm>
                <a:off x="7883526" y="3006726"/>
                <a:ext cx="53975" cy="33338"/>
              </a:xfrm>
              <a:custGeom>
                <a:avLst/>
                <a:gdLst>
                  <a:gd name="T0" fmla="*/ 4 w 20"/>
                  <a:gd name="T1" fmla="*/ 0 h 12"/>
                  <a:gd name="T2" fmla="*/ 1 w 20"/>
                  <a:gd name="T3" fmla="*/ 1 h 12"/>
                  <a:gd name="T4" fmla="*/ 2 w 20"/>
                  <a:gd name="T5" fmla="*/ 6 h 12"/>
                  <a:gd name="T6" fmla="*/ 15 w 20"/>
                  <a:gd name="T7" fmla="*/ 12 h 12"/>
                  <a:gd name="T8" fmla="*/ 19 w 20"/>
                  <a:gd name="T9" fmla="*/ 11 h 12"/>
                  <a:gd name="T10" fmla="*/ 19 w 20"/>
                  <a:gd name="T11" fmla="*/ 11 h 12"/>
                  <a:gd name="T12" fmla="*/ 12 w 20"/>
                  <a:gd name="T13" fmla="*/ 3 h 12"/>
                  <a:gd name="T14" fmla="*/ 12 w 20"/>
                  <a:gd name="T15" fmla="*/ 3 h 12"/>
                  <a:gd name="T16" fmla="*/ 11 w 20"/>
                  <a:gd name="T17" fmla="*/ 3 h 12"/>
                  <a:gd name="T18" fmla="*/ 6 w 20"/>
                  <a:gd name="T19" fmla="*/ 0 h 12"/>
                  <a:gd name="T20" fmla="*/ 4 w 20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3"/>
                      <a:pt x="0" y="5"/>
                      <a:pt x="2" y="6"/>
                    </a:cubicBezTo>
                    <a:cubicBezTo>
                      <a:pt x="7" y="8"/>
                      <a:pt x="10" y="12"/>
                      <a:pt x="15" y="12"/>
                    </a:cubicBezTo>
                    <a:cubicBezTo>
                      <a:pt x="16" y="12"/>
                      <a:pt x="18" y="12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5"/>
                      <a:pt x="12" y="7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3"/>
                      <a:pt x="8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938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3" name="Freeform 8656"/>
              <p:cNvSpPr/>
              <p:nvPr/>
            </p:nvSpPr>
            <p:spPr bwMode="auto">
              <a:xfrm>
                <a:off x="7934326" y="3009901"/>
                <a:ext cx="30163" cy="31750"/>
              </a:xfrm>
              <a:custGeom>
                <a:avLst/>
                <a:gdLst>
                  <a:gd name="T0" fmla="*/ 10 w 11"/>
                  <a:gd name="T1" fmla="*/ 0 h 12"/>
                  <a:gd name="T2" fmla="*/ 2 w 11"/>
                  <a:gd name="T3" fmla="*/ 11 h 12"/>
                  <a:gd name="T4" fmla="*/ 2 w 11"/>
                  <a:gd name="T5" fmla="*/ 11 h 12"/>
                  <a:gd name="T6" fmla="*/ 4 w 11"/>
                  <a:gd name="T7" fmla="*/ 12 h 12"/>
                  <a:gd name="T8" fmla="*/ 4 w 11"/>
                  <a:gd name="T9" fmla="*/ 12 h 12"/>
                  <a:gd name="T10" fmla="*/ 11 w 11"/>
                  <a:gd name="T11" fmla="*/ 2 h 12"/>
                  <a:gd name="T12" fmla="*/ 10 w 11"/>
                  <a:gd name="T13" fmla="*/ 0 h 12"/>
                  <a:gd name="T14" fmla="*/ 10 w 11"/>
                  <a:gd name="T15" fmla="*/ 0 h 12"/>
                  <a:gd name="T16" fmla="*/ 10 w 11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1" y="1"/>
                      <a:pt x="0" y="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4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7" y="9"/>
                      <a:pt x="5" y="3"/>
                      <a:pt x="11" y="2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666B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4" name="Freeform 8657"/>
              <p:cNvSpPr>
                <a:spLocks noEditPoints="1"/>
              </p:cNvSpPr>
              <p:nvPr/>
            </p:nvSpPr>
            <p:spPr bwMode="auto">
              <a:xfrm>
                <a:off x="6200776" y="2797176"/>
                <a:ext cx="114300" cy="100013"/>
              </a:xfrm>
              <a:custGeom>
                <a:avLst/>
                <a:gdLst>
                  <a:gd name="T0" fmla="*/ 22 w 42"/>
                  <a:gd name="T1" fmla="*/ 6 h 37"/>
                  <a:gd name="T2" fmla="*/ 23 w 42"/>
                  <a:gd name="T3" fmla="*/ 6 h 37"/>
                  <a:gd name="T4" fmla="*/ 22 w 42"/>
                  <a:gd name="T5" fmla="*/ 6 h 37"/>
                  <a:gd name="T6" fmla="*/ 39 w 42"/>
                  <a:gd name="T7" fmla="*/ 0 h 37"/>
                  <a:gd name="T8" fmla="*/ 30 w 42"/>
                  <a:gd name="T9" fmla="*/ 5 h 37"/>
                  <a:gd name="T10" fmla="*/ 26 w 42"/>
                  <a:gd name="T11" fmla="*/ 5 h 37"/>
                  <a:gd name="T12" fmla="*/ 26 w 42"/>
                  <a:gd name="T13" fmla="*/ 5 h 37"/>
                  <a:gd name="T14" fmla="*/ 26 w 42"/>
                  <a:gd name="T15" fmla="*/ 8 h 37"/>
                  <a:gd name="T16" fmla="*/ 25 w 42"/>
                  <a:gd name="T17" fmla="*/ 8 h 37"/>
                  <a:gd name="T18" fmla="*/ 23 w 42"/>
                  <a:gd name="T19" fmla="*/ 6 h 37"/>
                  <a:gd name="T20" fmla="*/ 19 w 42"/>
                  <a:gd name="T21" fmla="*/ 13 h 37"/>
                  <a:gd name="T22" fmla="*/ 19 w 42"/>
                  <a:gd name="T23" fmla="*/ 13 h 37"/>
                  <a:gd name="T24" fmla="*/ 19 w 42"/>
                  <a:gd name="T25" fmla="*/ 13 h 37"/>
                  <a:gd name="T26" fmla="*/ 1 w 42"/>
                  <a:gd name="T27" fmla="*/ 28 h 37"/>
                  <a:gd name="T28" fmla="*/ 1 w 42"/>
                  <a:gd name="T29" fmla="*/ 28 h 37"/>
                  <a:gd name="T30" fmla="*/ 0 w 42"/>
                  <a:gd name="T31" fmla="*/ 28 h 37"/>
                  <a:gd name="T32" fmla="*/ 1 w 42"/>
                  <a:gd name="T33" fmla="*/ 30 h 37"/>
                  <a:gd name="T34" fmla="*/ 1 w 42"/>
                  <a:gd name="T35" fmla="*/ 30 h 37"/>
                  <a:gd name="T36" fmla="*/ 1 w 42"/>
                  <a:gd name="T37" fmla="*/ 30 h 37"/>
                  <a:gd name="T38" fmla="*/ 6 w 42"/>
                  <a:gd name="T39" fmla="*/ 28 h 37"/>
                  <a:gd name="T40" fmla="*/ 7 w 42"/>
                  <a:gd name="T41" fmla="*/ 28 h 37"/>
                  <a:gd name="T42" fmla="*/ 7 w 42"/>
                  <a:gd name="T43" fmla="*/ 31 h 37"/>
                  <a:gd name="T44" fmla="*/ 6 w 42"/>
                  <a:gd name="T45" fmla="*/ 36 h 37"/>
                  <a:gd name="T46" fmla="*/ 7 w 42"/>
                  <a:gd name="T47" fmla="*/ 37 h 37"/>
                  <a:gd name="T48" fmla="*/ 11 w 42"/>
                  <a:gd name="T49" fmla="*/ 33 h 37"/>
                  <a:gd name="T50" fmla="*/ 11 w 42"/>
                  <a:gd name="T51" fmla="*/ 24 h 37"/>
                  <a:gd name="T52" fmla="*/ 13 w 42"/>
                  <a:gd name="T53" fmla="*/ 24 h 37"/>
                  <a:gd name="T54" fmla="*/ 17 w 42"/>
                  <a:gd name="T55" fmla="*/ 27 h 37"/>
                  <a:gd name="T56" fmla="*/ 17 w 42"/>
                  <a:gd name="T57" fmla="*/ 27 h 37"/>
                  <a:gd name="T58" fmla="*/ 18 w 42"/>
                  <a:gd name="T59" fmla="*/ 26 h 37"/>
                  <a:gd name="T60" fmla="*/ 21 w 42"/>
                  <a:gd name="T61" fmla="*/ 22 h 37"/>
                  <a:gd name="T62" fmla="*/ 24 w 42"/>
                  <a:gd name="T63" fmla="*/ 20 h 37"/>
                  <a:gd name="T64" fmla="*/ 26 w 42"/>
                  <a:gd name="T65" fmla="*/ 15 h 37"/>
                  <a:gd name="T66" fmla="*/ 29 w 42"/>
                  <a:gd name="T67" fmla="*/ 9 h 37"/>
                  <a:gd name="T68" fmla="*/ 33 w 42"/>
                  <a:gd name="T69" fmla="*/ 12 h 37"/>
                  <a:gd name="T70" fmla="*/ 35 w 42"/>
                  <a:gd name="T71" fmla="*/ 13 h 37"/>
                  <a:gd name="T72" fmla="*/ 36 w 42"/>
                  <a:gd name="T73" fmla="*/ 7 h 37"/>
                  <a:gd name="T74" fmla="*/ 36 w 42"/>
                  <a:gd name="T75" fmla="*/ 7 h 37"/>
                  <a:gd name="T76" fmla="*/ 38 w 42"/>
                  <a:gd name="T77" fmla="*/ 7 h 37"/>
                  <a:gd name="T78" fmla="*/ 38 w 42"/>
                  <a:gd name="T79" fmla="*/ 7 h 37"/>
                  <a:gd name="T80" fmla="*/ 38 w 42"/>
                  <a:gd name="T81" fmla="*/ 7 h 37"/>
                  <a:gd name="T82" fmla="*/ 38 w 42"/>
                  <a:gd name="T83" fmla="*/ 7 h 37"/>
                  <a:gd name="T84" fmla="*/ 39 w 42"/>
                  <a:gd name="T85" fmla="*/ 8 h 37"/>
                  <a:gd name="T86" fmla="*/ 39 w 42"/>
                  <a:gd name="T8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2" h="37">
                    <a:moveTo>
                      <a:pt x="22" y="6"/>
                    </a:moveTo>
                    <a:cubicBezTo>
                      <a:pt x="22" y="6"/>
                      <a:pt x="23" y="6"/>
                      <a:pt x="23" y="6"/>
                    </a:cubicBezTo>
                    <a:cubicBezTo>
                      <a:pt x="23" y="6"/>
                      <a:pt x="22" y="6"/>
                      <a:pt x="22" y="6"/>
                    </a:cubicBezTo>
                    <a:moveTo>
                      <a:pt x="39" y="0"/>
                    </a:moveTo>
                    <a:cubicBezTo>
                      <a:pt x="36" y="1"/>
                      <a:pt x="33" y="5"/>
                      <a:pt x="30" y="5"/>
                    </a:cubicBezTo>
                    <a:cubicBezTo>
                      <a:pt x="28" y="5"/>
                      <a:pt x="27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6"/>
                      <a:pt x="27" y="7"/>
                      <a:pt x="26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4" y="7"/>
                      <a:pt x="23" y="6"/>
                    </a:cubicBezTo>
                    <a:cubicBezTo>
                      <a:pt x="20" y="8"/>
                      <a:pt x="21" y="12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5" y="21"/>
                      <a:pt x="8" y="24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28"/>
                      <a:pt x="1" y="28"/>
                      <a:pt x="0" y="28"/>
                    </a:cubicBezTo>
                    <a:cubicBezTo>
                      <a:pt x="0" y="29"/>
                      <a:pt x="0" y="29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2" y="30"/>
                      <a:pt x="4" y="28"/>
                      <a:pt x="6" y="28"/>
                    </a:cubicBezTo>
                    <a:cubicBezTo>
                      <a:pt x="6" y="28"/>
                      <a:pt x="7" y="28"/>
                      <a:pt x="7" y="28"/>
                    </a:cubicBezTo>
                    <a:cubicBezTo>
                      <a:pt x="8" y="28"/>
                      <a:pt x="8" y="31"/>
                      <a:pt x="7" y="31"/>
                    </a:cubicBezTo>
                    <a:cubicBezTo>
                      <a:pt x="5" y="32"/>
                      <a:pt x="3" y="34"/>
                      <a:pt x="6" y="36"/>
                    </a:cubicBezTo>
                    <a:cubicBezTo>
                      <a:pt x="6" y="37"/>
                      <a:pt x="6" y="37"/>
                      <a:pt x="7" y="37"/>
                    </a:cubicBezTo>
                    <a:cubicBezTo>
                      <a:pt x="8" y="37"/>
                      <a:pt x="9" y="34"/>
                      <a:pt x="11" y="33"/>
                    </a:cubicBezTo>
                    <a:cubicBezTo>
                      <a:pt x="14" y="30"/>
                      <a:pt x="11" y="27"/>
                      <a:pt x="11" y="24"/>
                    </a:cubicBezTo>
                    <a:cubicBezTo>
                      <a:pt x="11" y="24"/>
                      <a:pt x="12" y="24"/>
                      <a:pt x="13" y="24"/>
                    </a:cubicBezTo>
                    <a:cubicBezTo>
                      <a:pt x="15" y="24"/>
                      <a:pt x="16" y="25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6"/>
                      <a:pt x="18" y="26"/>
                      <a:pt x="18" y="26"/>
                    </a:cubicBezTo>
                    <a:cubicBezTo>
                      <a:pt x="17" y="24"/>
                      <a:pt x="19" y="23"/>
                      <a:pt x="21" y="22"/>
                    </a:cubicBezTo>
                    <a:cubicBezTo>
                      <a:pt x="22" y="21"/>
                      <a:pt x="23" y="20"/>
                      <a:pt x="24" y="20"/>
                    </a:cubicBezTo>
                    <a:cubicBezTo>
                      <a:pt x="25" y="18"/>
                      <a:pt x="26" y="16"/>
                      <a:pt x="26" y="15"/>
                    </a:cubicBezTo>
                    <a:cubicBezTo>
                      <a:pt x="27" y="12"/>
                      <a:pt x="28" y="9"/>
                      <a:pt x="29" y="9"/>
                    </a:cubicBezTo>
                    <a:cubicBezTo>
                      <a:pt x="30" y="9"/>
                      <a:pt x="32" y="10"/>
                      <a:pt x="33" y="12"/>
                    </a:cubicBezTo>
                    <a:cubicBezTo>
                      <a:pt x="34" y="13"/>
                      <a:pt x="34" y="13"/>
                      <a:pt x="35" y="13"/>
                    </a:cubicBezTo>
                    <a:cubicBezTo>
                      <a:pt x="35" y="13"/>
                      <a:pt x="36" y="11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7" y="7"/>
                      <a:pt x="37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9" y="8"/>
                    </a:cubicBezTo>
                    <a:cubicBezTo>
                      <a:pt x="42" y="6"/>
                      <a:pt x="41" y="3"/>
                      <a:pt x="39" y="0"/>
                    </a:cubicBezTo>
                  </a:path>
                </a:pathLst>
              </a:custGeom>
              <a:solidFill>
                <a:srgbClr val="A89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5" name="Freeform 8658"/>
              <p:cNvSpPr/>
              <p:nvPr/>
            </p:nvSpPr>
            <p:spPr bwMode="auto">
              <a:xfrm>
                <a:off x="6200776" y="2809876"/>
                <a:ext cx="46038" cy="55563"/>
              </a:xfrm>
              <a:custGeom>
                <a:avLst/>
                <a:gdLst>
                  <a:gd name="T0" fmla="*/ 15 w 17"/>
                  <a:gd name="T1" fmla="*/ 0 h 20"/>
                  <a:gd name="T2" fmla="*/ 13 w 17"/>
                  <a:gd name="T3" fmla="*/ 0 h 20"/>
                  <a:gd name="T4" fmla="*/ 13 w 17"/>
                  <a:gd name="T5" fmla="*/ 0 h 20"/>
                  <a:gd name="T6" fmla="*/ 0 w 17"/>
                  <a:gd name="T7" fmla="*/ 20 h 20"/>
                  <a:gd name="T8" fmla="*/ 13 w 17"/>
                  <a:gd name="T9" fmla="*/ 11 h 20"/>
                  <a:gd name="T10" fmla="*/ 13 w 17"/>
                  <a:gd name="T11" fmla="*/ 11 h 20"/>
                  <a:gd name="T12" fmla="*/ 13 w 17"/>
                  <a:gd name="T13" fmla="*/ 11 h 20"/>
                  <a:gd name="T14" fmla="*/ 11 w 17"/>
                  <a:gd name="T15" fmla="*/ 6 h 20"/>
                  <a:gd name="T16" fmla="*/ 12 w 17"/>
                  <a:gd name="T17" fmla="*/ 5 h 20"/>
                  <a:gd name="T18" fmla="*/ 15 w 17"/>
                  <a:gd name="T19" fmla="*/ 8 h 20"/>
                  <a:gd name="T20" fmla="*/ 15 w 17"/>
                  <a:gd name="T21" fmla="*/ 8 h 20"/>
                  <a:gd name="T22" fmla="*/ 15 w 17"/>
                  <a:gd name="T23" fmla="*/ 8 h 20"/>
                  <a:gd name="T24" fmla="*/ 17 w 17"/>
                  <a:gd name="T25" fmla="*/ 8 h 20"/>
                  <a:gd name="T26" fmla="*/ 17 w 17"/>
                  <a:gd name="T27" fmla="*/ 8 h 20"/>
                  <a:gd name="T28" fmla="*/ 17 w 17"/>
                  <a:gd name="T29" fmla="*/ 8 h 20"/>
                  <a:gd name="T30" fmla="*/ 17 w 17"/>
                  <a:gd name="T31" fmla="*/ 0 h 20"/>
                  <a:gd name="T32" fmla="*/ 15 w 17"/>
                  <a:gd name="T3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0">
                    <a:moveTo>
                      <a:pt x="15" y="0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3" y="2"/>
                      <a:pt x="1" y="11"/>
                      <a:pt x="0" y="20"/>
                    </a:cubicBezTo>
                    <a:cubicBezTo>
                      <a:pt x="5" y="18"/>
                      <a:pt x="9" y="15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10"/>
                      <a:pt x="8" y="8"/>
                      <a:pt x="11" y="6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4" y="5"/>
                      <a:pt x="14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8"/>
                      <a:pt x="16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5" y="5"/>
                      <a:pt x="17" y="3"/>
                      <a:pt x="17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A28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6" name="Freeform 8659"/>
              <p:cNvSpPr/>
              <p:nvPr/>
            </p:nvSpPr>
            <p:spPr bwMode="auto">
              <a:xfrm>
                <a:off x="6200776" y="2832101"/>
                <a:ext cx="52388" cy="41275"/>
              </a:xfrm>
              <a:custGeom>
                <a:avLst/>
                <a:gdLst>
                  <a:gd name="T0" fmla="*/ 17 w 19"/>
                  <a:gd name="T1" fmla="*/ 0 h 15"/>
                  <a:gd name="T2" fmla="*/ 17 w 19"/>
                  <a:gd name="T3" fmla="*/ 0 h 15"/>
                  <a:gd name="T4" fmla="*/ 15 w 19"/>
                  <a:gd name="T5" fmla="*/ 0 h 15"/>
                  <a:gd name="T6" fmla="*/ 15 w 19"/>
                  <a:gd name="T7" fmla="*/ 0 h 15"/>
                  <a:gd name="T8" fmla="*/ 13 w 19"/>
                  <a:gd name="T9" fmla="*/ 3 h 15"/>
                  <a:gd name="T10" fmla="*/ 13 w 19"/>
                  <a:gd name="T11" fmla="*/ 3 h 15"/>
                  <a:gd name="T12" fmla="*/ 0 w 19"/>
                  <a:gd name="T13" fmla="*/ 12 h 15"/>
                  <a:gd name="T14" fmla="*/ 0 w 19"/>
                  <a:gd name="T15" fmla="*/ 12 h 15"/>
                  <a:gd name="T16" fmla="*/ 0 w 19"/>
                  <a:gd name="T17" fmla="*/ 12 h 15"/>
                  <a:gd name="T18" fmla="*/ 0 w 19"/>
                  <a:gd name="T19" fmla="*/ 12 h 15"/>
                  <a:gd name="T20" fmla="*/ 1 w 19"/>
                  <a:gd name="T21" fmla="*/ 15 h 15"/>
                  <a:gd name="T22" fmla="*/ 1 w 19"/>
                  <a:gd name="T23" fmla="*/ 15 h 15"/>
                  <a:gd name="T24" fmla="*/ 19 w 19"/>
                  <a:gd name="T25" fmla="*/ 0 h 15"/>
                  <a:gd name="T26" fmla="*/ 19 w 19"/>
                  <a:gd name="T27" fmla="*/ 0 h 15"/>
                  <a:gd name="T28" fmla="*/ 17 w 19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3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9" y="7"/>
                      <a:pt x="5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8" y="11"/>
                      <a:pt x="15" y="8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8A69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7" name="Freeform 8660"/>
              <p:cNvSpPr/>
              <p:nvPr/>
            </p:nvSpPr>
            <p:spPr bwMode="auto">
              <a:xfrm>
                <a:off x="6235701" y="2797176"/>
                <a:ext cx="38100" cy="20638"/>
              </a:xfrm>
              <a:custGeom>
                <a:avLst/>
                <a:gdLst>
                  <a:gd name="T0" fmla="*/ 7 w 14"/>
                  <a:gd name="T1" fmla="*/ 0 h 8"/>
                  <a:gd name="T2" fmla="*/ 0 w 14"/>
                  <a:gd name="T3" fmla="*/ 5 h 8"/>
                  <a:gd name="T4" fmla="*/ 0 w 14"/>
                  <a:gd name="T5" fmla="*/ 5 h 8"/>
                  <a:gd name="T6" fmla="*/ 2 w 14"/>
                  <a:gd name="T7" fmla="*/ 5 h 8"/>
                  <a:gd name="T8" fmla="*/ 4 w 14"/>
                  <a:gd name="T9" fmla="*/ 5 h 8"/>
                  <a:gd name="T10" fmla="*/ 4 w 14"/>
                  <a:gd name="T11" fmla="*/ 5 h 8"/>
                  <a:gd name="T12" fmla="*/ 9 w 14"/>
                  <a:gd name="T13" fmla="*/ 6 h 8"/>
                  <a:gd name="T14" fmla="*/ 10 w 14"/>
                  <a:gd name="T15" fmla="*/ 6 h 8"/>
                  <a:gd name="T16" fmla="*/ 10 w 14"/>
                  <a:gd name="T17" fmla="*/ 6 h 8"/>
                  <a:gd name="T18" fmla="*/ 10 w 14"/>
                  <a:gd name="T19" fmla="*/ 6 h 8"/>
                  <a:gd name="T20" fmla="*/ 12 w 14"/>
                  <a:gd name="T21" fmla="*/ 8 h 8"/>
                  <a:gd name="T22" fmla="*/ 13 w 14"/>
                  <a:gd name="T23" fmla="*/ 8 h 8"/>
                  <a:gd name="T24" fmla="*/ 13 w 14"/>
                  <a:gd name="T25" fmla="*/ 5 h 8"/>
                  <a:gd name="T26" fmla="*/ 13 w 14"/>
                  <a:gd name="T27" fmla="*/ 5 h 8"/>
                  <a:gd name="T28" fmla="*/ 13 w 14"/>
                  <a:gd name="T29" fmla="*/ 5 h 8"/>
                  <a:gd name="T30" fmla="*/ 7 w 14"/>
                  <a:gd name="T31" fmla="*/ 0 h 8"/>
                  <a:gd name="T32" fmla="*/ 7 w 14"/>
                  <a:gd name="T33" fmla="*/ 0 h 8"/>
                  <a:gd name="T34" fmla="*/ 7 w 14"/>
                  <a:gd name="T3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8">
                    <a:moveTo>
                      <a:pt x="7" y="0"/>
                    </a:moveTo>
                    <a:cubicBezTo>
                      <a:pt x="5" y="2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6"/>
                      <a:pt x="7" y="6"/>
                      <a:pt x="9" y="6"/>
                    </a:cubicBezTo>
                    <a:cubicBezTo>
                      <a:pt x="9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4" y="7"/>
                      <a:pt x="13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3"/>
                      <a:pt x="8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856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8" name="Freeform 8661"/>
              <p:cNvSpPr/>
              <p:nvPr/>
            </p:nvSpPr>
            <p:spPr bwMode="auto">
              <a:xfrm>
                <a:off x="6183313" y="2873376"/>
                <a:ext cx="20638" cy="12700"/>
              </a:xfrm>
              <a:custGeom>
                <a:avLst/>
                <a:gdLst>
                  <a:gd name="T0" fmla="*/ 4 w 7"/>
                  <a:gd name="T1" fmla="*/ 0 h 5"/>
                  <a:gd name="T2" fmla="*/ 0 w 7"/>
                  <a:gd name="T3" fmla="*/ 2 h 5"/>
                  <a:gd name="T4" fmla="*/ 3 w 7"/>
                  <a:gd name="T5" fmla="*/ 5 h 5"/>
                  <a:gd name="T6" fmla="*/ 4 w 7"/>
                  <a:gd name="T7" fmla="*/ 5 h 5"/>
                  <a:gd name="T8" fmla="*/ 4 w 7"/>
                  <a:gd name="T9" fmla="*/ 5 h 5"/>
                  <a:gd name="T10" fmla="*/ 7 w 7"/>
                  <a:gd name="T11" fmla="*/ 2 h 5"/>
                  <a:gd name="T12" fmla="*/ 7 w 7"/>
                  <a:gd name="T13" fmla="*/ 2 h 5"/>
                  <a:gd name="T14" fmla="*/ 6 w 7"/>
                  <a:gd name="T15" fmla="*/ 0 h 5"/>
                  <a:gd name="T16" fmla="*/ 6 w 7"/>
                  <a:gd name="T17" fmla="*/ 0 h 5"/>
                  <a:gd name="T18" fmla="*/ 4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6E4E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9" name="Freeform 8662"/>
              <p:cNvSpPr/>
              <p:nvPr/>
            </p:nvSpPr>
            <p:spPr bwMode="auto">
              <a:xfrm>
                <a:off x="8645526" y="1520826"/>
                <a:ext cx="93663" cy="50800"/>
              </a:xfrm>
              <a:custGeom>
                <a:avLst/>
                <a:gdLst>
                  <a:gd name="T0" fmla="*/ 5 w 34"/>
                  <a:gd name="T1" fmla="*/ 0 h 19"/>
                  <a:gd name="T2" fmla="*/ 5 w 34"/>
                  <a:gd name="T3" fmla="*/ 0 h 19"/>
                  <a:gd name="T4" fmla="*/ 3 w 34"/>
                  <a:gd name="T5" fmla="*/ 1 h 19"/>
                  <a:gd name="T6" fmla="*/ 0 w 34"/>
                  <a:gd name="T7" fmla="*/ 5 h 19"/>
                  <a:gd name="T8" fmla="*/ 1 w 34"/>
                  <a:gd name="T9" fmla="*/ 6 h 19"/>
                  <a:gd name="T10" fmla="*/ 4 w 34"/>
                  <a:gd name="T11" fmla="*/ 6 h 19"/>
                  <a:gd name="T12" fmla="*/ 18 w 34"/>
                  <a:gd name="T13" fmla="*/ 10 h 19"/>
                  <a:gd name="T14" fmla="*/ 25 w 34"/>
                  <a:gd name="T15" fmla="*/ 18 h 19"/>
                  <a:gd name="T16" fmla="*/ 25 w 34"/>
                  <a:gd name="T17" fmla="*/ 18 h 19"/>
                  <a:gd name="T18" fmla="*/ 28 w 34"/>
                  <a:gd name="T19" fmla="*/ 19 h 19"/>
                  <a:gd name="T20" fmla="*/ 31 w 34"/>
                  <a:gd name="T21" fmla="*/ 16 h 19"/>
                  <a:gd name="T22" fmla="*/ 34 w 34"/>
                  <a:gd name="T23" fmla="*/ 14 h 19"/>
                  <a:gd name="T24" fmla="*/ 34 w 34"/>
                  <a:gd name="T25" fmla="*/ 14 h 19"/>
                  <a:gd name="T26" fmla="*/ 24 w 34"/>
                  <a:gd name="T27" fmla="*/ 5 h 19"/>
                  <a:gd name="T28" fmla="*/ 24 w 34"/>
                  <a:gd name="T29" fmla="*/ 5 h 19"/>
                  <a:gd name="T30" fmla="*/ 23 w 34"/>
                  <a:gd name="T31" fmla="*/ 5 h 19"/>
                  <a:gd name="T32" fmla="*/ 5 w 34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19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2" y="2"/>
                      <a:pt x="2" y="4"/>
                      <a:pt x="0" y="5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9" y="6"/>
                      <a:pt x="13" y="9"/>
                      <a:pt x="18" y="10"/>
                    </a:cubicBezTo>
                    <a:cubicBezTo>
                      <a:pt x="21" y="12"/>
                      <a:pt x="29" y="10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9"/>
                      <a:pt x="27" y="19"/>
                      <a:pt x="28" y="19"/>
                    </a:cubicBezTo>
                    <a:cubicBezTo>
                      <a:pt x="29" y="19"/>
                      <a:pt x="30" y="18"/>
                      <a:pt x="31" y="16"/>
                    </a:cubicBezTo>
                    <a:cubicBezTo>
                      <a:pt x="32" y="15"/>
                      <a:pt x="32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8"/>
                      <a:pt x="29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3" y="5"/>
                      <a:pt x="23" y="5"/>
                    </a:cubicBezTo>
                    <a:cubicBezTo>
                      <a:pt x="16" y="5"/>
                      <a:pt x="11" y="1"/>
                      <a:pt x="5" y="0"/>
                    </a:cubicBezTo>
                  </a:path>
                </a:pathLst>
              </a:custGeom>
              <a:solidFill>
                <a:srgbClr val="989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0" name="Freeform 8663"/>
              <p:cNvSpPr/>
              <p:nvPr/>
            </p:nvSpPr>
            <p:spPr bwMode="auto">
              <a:xfrm>
                <a:off x="8709026" y="1558926"/>
                <a:ext cx="41275" cy="22225"/>
              </a:xfrm>
              <a:custGeom>
                <a:avLst/>
                <a:gdLst>
                  <a:gd name="T0" fmla="*/ 11 w 15"/>
                  <a:gd name="T1" fmla="*/ 0 h 8"/>
                  <a:gd name="T2" fmla="*/ 8 w 15"/>
                  <a:gd name="T3" fmla="*/ 2 h 8"/>
                  <a:gd name="T4" fmla="*/ 5 w 15"/>
                  <a:gd name="T5" fmla="*/ 5 h 8"/>
                  <a:gd name="T6" fmla="*/ 2 w 15"/>
                  <a:gd name="T7" fmla="*/ 4 h 8"/>
                  <a:gd name="T8" fmla="*/ 2 w 15"/>
                  <a:gd name="T9" fmla="*/ 4 h 8"/>
                  <a:gd name="T10" fmla="*/ 2 w 15"/>
                  <a:gd name="T11" fmla="*/ 4 h 8"/>
                  <a:gd name="T12" fmla="*/ 0 w 15"/>
                  <a:gd name="T13" fmla="*/ 4 h 8"/>
                  <a:gd name="T14" fmla="*/ 2 w 15"/>
                  <a:gd name="T15" fmla="*/ 8 h 8"/>
                  <a:gd name="T16" fmla="*/ 2 w 15"/>
                  <a:gd name="T17" fmla="*/ 8 h 8"/>
                  <a:gd name="T18" fmla="*/ 4 w 15"/>
                  <a:gd name="T19" fmla="*/ 8 h 8"/>
                  <a:gd name="T20" fmla="*/ 15 w 15"/>
                  <a:gd name="T21" fmla="*/ 4 h 8"/>
                  <a:gd name="T22" fmla="*/ 15 w 15"/>
                  <a:gd name="T23" fmla="*/ 4 h 8"/>
                  <a:gd name="T24" fmla="*/ 11 w 15"/>
                  <a:gd name="T25" fmla="*/ 0 h 8"/>
                  <a:gd name="T26" fmla="*/ 11 w 15"/>
                  <a:gd name="T27" fmla="*/ 0 h 8"/>
                  <a:gd name="T28" fmla="*/ 11 w 15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8">
                    <a:moveTo>
                      <a:pt x="11" y="0"/>
                    </a:moveTo>
                    <a:cubicBezTo>
                      <a:pt x="9" y="0"/>
                      <a:pt x="9" y="1"/>
                      <a:pt x="8" y="2"/>
                    </a:cubicBezTo>
                    <a:cubicBezTo>
                      <a:pt x="7" y="4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5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8" y="8"/>
                      <a:pt x="11" y="5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2"/>
                      <a:pt x="13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A49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1" name="Freeform 8664"/>
              <p:cNvSpPr>
                <a:spLocks noEditPoints="1"/>
              </p:cNvSpPr>
              <p:nvPr/>
            </p:nvSpPr>
            <p:spPr bwMode="auto">
              <a:xfrm>
                <a:off x="6189663" y="892176"/>
                <a:ext cx="120650" cy="98425"/>
              </a:xfrm>
              <a:custGeom>
                <a:avLst/>
                <a:gdLst>
                  <a:gd name="T0" fmla="*/ 11 w 44"/>
                  <a:gd name="T1" fmla="*/ 24 h 36"/>
                  <a:gd name="T2" fmla="*/ 11 w 44"/>
                  <a:gd name="T3" fmla="*/ 24 h 36"/>
                  <a:gd name="T4" fmla="*/ 11 w 44"/>
                  <a:gd name="T5" fmla="*/ 24 h 36"/>
                  <a:gd name="T6" fmla="*/ 11 w 44"/>
                  <a:gd name="T7" fmla="*/ 24 h 36"/>
                  <a:gd name="T8" fmla="*/ 11 w 44"/>
                  <a:gd name="T9" fmla="*/ 24 h 36"/>
                  <a:gd name="T10" fmla="*/ 11 w 44"/>
                  <a:gd name="T11" fmla="*/ 24 h 36"/>
                  <a:gd name="T12" fmla="*/ 11 w 44"/>
                  <a:gd name="T13" fmla="*/ 24 h 36"/>
                  <a:gd name="T14" fmla="*/ 11 w 44"/>
                  <a:gd name="T15" fmla="*/ 24 h 36"/>
                  <a:gd name="T16" fmla="*/ 11 w 44"/>
                  <a:gd name="T17" fmla="*/ 24 h 36"/>
                  <a:gd name="T18" fmla="*/ 11 w 44"/>
                  <a:gd name="T19" fmla="*/ 24 h 36"/>
                  <a:gd name="T20" fmla="*/ 11 w 44"/>
                  <a:gd name="T21" fmla="*/ 24 h 36"/>
                  <a:gd name="T22" fmla="*/ 7 w 44"/>
                  <a:gd name="T23" fmla="*/ 0 h 36"/>
                  <a:gd name="T24" fmla="*/ 5 w 44"/>
                  <a:gd name="T25" fmla="*/ 2 h 36"/>
                  <a:gd name="T26" fmla="*/ 2 w 44"/>
                  <a:gd name="T27" fmla="*/ 4 h 36"/>
                  <a:gd name="T28" fmla="*/ 2 w 44"/>
                  <a:gd name="T29" fmla="*/ 4 h 36"/>
                  <a:gd name="T30" fmla="*/ 6 w 44"/>
                  <a:gd name="T31" fmla="*/ 18 h 36"/>
                  <a:gd name="T32" fmla="*/ 0 w 44"/>
                  <a:gd name="T33" fmla="*/ 11 h 36"/>
                  <a:gd name="T34" fmla="*/ 0 w 44"/>
                  <a:gd name="T35" fmla="*/ 11 h 36"/>
                  <a:gd name="T36" fmla="*/ 0 w 44"/>
                  <a:gd name="T37" fmla="*/ 11 h 36"/>
                  <a:gd name="T38" fmla="*/ 1 w 44"/>
                  <a:gd name="T39" fmla="*/ 14 h 36"/>
                  <a:gd name="T40" fmla="*/ 1 w 44"/>
                  <a:gd name="T41" fmla="*/ 14 h 36"/>
                  <a:gd name="T42" fmla="*/ 4 w 44"/>
                  <a:gd name="T43" fmla="*/ 27 h 36"/>
                  <a:gd name="T44" fmla="*/ 4 w 44"/>
                  <a:gd name="T45" fmla="*/ 27 h 36"/>
                  <a:gd name="T46" fmla="*/ 6 w 44"/>
                  <a:gd name="T47" fmla="*/ 35 h 36"/>
                  <a:gd name="T48" fmla="*/ 8 w 44"/>
                  <a:gd name="T49" fmla="*/ 36 h 36"/>
                  <a:gd name="T50" fmla="*/ 11 w 44"/>
                  <a:gd name="T51" fmla="*/ 24 h 36"/>
                  <a:gd name="T52" fmla="*/ 13 w 44"/>
                  <a:gd name="T53" fmla="*/ 17 h 36"/>
                  <a:gd name="T54" fmla="*/ 14 w 44"/>
                  <a:gd name="T55" fmla="*/ 17 h 36"/>
                  <a:gd name="T56" fmla="*/ 19 w 44"/>
                  <a:gd name="T57" fmla="*/ 20 h 36"/>
                  <a:gd name="T58" fmla="*/ 25 w 44"/>
                  <a:gd name="T59" fmla="*/ 24 h 36"/>
                  <a:gd name="T60" fmla="*/ 27 w 44"/>
                  <a:gd name="T61" fmla="*/ 23 h 36"/>
                  <a:gd name="T62" fmla="*/ 29 w 44"/>
                  <a:gd name="T63" fmla="*/ 23 h 36"/>
                  <a:gd name="T64" fmla="*/ 34 w 44"/>
                  <a:gd name="T65" fmla="*/ 25 h 36"/>
                  <a:gd name="T66" fmla="*/ 44 w 44"/>
                  <a:gd name="T67" fmla="*/ 19 h 36"/>
                  <a:gd name="T68" fmla="*/ 44 w 44"/>
                  <a:gd name="T69" fmla="*/ 19 h 36"/>
                  <a:gd name="T70" fmla="*/ 30 w 44"/>
                  <a:gd name="T71" fmla="*/ 11 h 36"/>
                  <a:gd name="T72" fmla="*/ 30 w 44"/>
                  <a:gd name="T73" fmla="*/ 11 h 36"/>
                  <a:gd name="T74" fmla="*/ 30 w 44"/>
                  <a:gd name="T75" fmla="*/ 11 h 36"/>
                  <a:gd name="T76" fmla="*/ 30 w 44"/>
                  <a:gd name="T77" fmla="*/ 11 h 36"/>
                  <a:gd name="T78" fmla="*/ 30 w 44"/>
                  <a:gd name="T79" fmla="*/ 11 h 36"/>
                  <a:gd name="T80" fmla="*/ 28 w 44"/>
                  <a:gd name="T81" fmla="*/ 11 h 36"/>
                  <a:gd name="T82" fmla="*/ 26 w 44"/>
                  <a:gd name="T83" fmla="*/ 11 h 36"/>
                  <a:gd name="T84" fmla="*/ 26 w 44"/>
                  <a:gd name="T85" fmla="*/ 11 h 36"/>
                  <a:gd name="T86" fmla="*/ 23 w 44"/>
                  <a:gd name="T87" fmla="*/ 8 h 36"/>
                  <a:gd name="T88" fmla="*/ 23 w 44"/>
                  <a:gd name="T89" fmla="*/ 8 h 36"/>
                  <a:gd name="T90" fmla="*/ 21 w 44"/>
                  <a:gd name="T91" fmla="*/ 8 h 36"/>
                  <a:gd name="T92" fmla="*/ 21 w 44"/>
                  <a:gd name="T93" fmla="*/ 8 h 36"/>
                  <a:gd name="T94" fmla="*/ 20 w 44"/>
                  <a:gd name="T95" fmla="*/ 8 h 36"/>
                  <a:gd name="T96" fmla="*/ 20 w 44"/>
                  <a:gd name="T97" fmla="*/ 8 h 36"/>
                  <a:gd name="T98" fmla="*/ 19 w 44"/>
                  <a:gd name="T99" fmla="*/ 8 h 36"/>
                  <a:gd name="T100" fmla="*/ 16 w 44"/>
                  <a:gd name="T101" fmla="*/ 9 h 36"/>
                  <a:gd name="T102" fmla="*/ 14 w 44"/>
                  <a:gd name="T103" fmla="*/ 10 h 36"/>
                  <a:gd name="T104" fmla="*/ 13 w 44"/>
                  <a:gd name="T105" fmla="*/ 10 h 36"/>
                  <a:gd name="T106" fmla="*/ 10 w 44"/>
                  <a:gd name="T107" fmla="*/ 1 h 36"/>
                  <a:gd name="T108" fmla="*/ 7 w 44"/>
                  <a:gd name="T10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36">
                    <a:moveTo>
                      <a:pt x="11" y="24"/>
                    </a:move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moveTo>
                      <a:pt x="11" y="24"/>
                    </a:move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moveTo>
                      <a:pt x="7" y="0"/>
                    </a:moveTo>
                    <a:cubicBezTo>
                      <a:pt x="6" y="0"/>
                      <a:pt x="6" y="1"/>
                      <a:pt x="5" y="2"/>
                    </a:cubicBezTo>
                    <a:cubicBezTo>
                      <a:pt x="4" y="3"/>
                      <a:pt x="4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7" y="8"/>
                      <a:pt x="8" y="12"/>
                      <a:pt x="6" y="18"/>
                    </a:cubicBezTo>
                    <a:cubicBezTo>
                      <a:pt x="2" y="16"/>
                      <a:pt x="3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8"/>
                      <a:pt x="4" y="22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9"/>
                      <a:pt x="6" y="32"/>
                      <a:pt x="6" y="35"/>
                    </a:cubicBezTo>
                    <a:cubicBezTo>
                      <a:pt x="7" y="35"/>
                      <a:pt x="8" y="36"/>
                      <a:pt x="8" y="36"/>
                    </a:cubicBezTo>
                    <a:cubicBezTo>
                      <a:pt x="10" y="32"/>
                      <a:pt x="9" y="28"/>
                      <a:pt x="11" y="24"/>
                    </a:cubicBezTo>
                    <a:cubicBezTo>
                      <a:pt x="10" y="21"/>
                      <a:pt x="11" y="18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7"/>
                      <a:pt x="17" y="19"/>
                      <a:pt x="19" y="20"/>
                    </a:cubicBezTo>
                    <a:cubicBezTo>
                      <a:pt x="21" y="22"/>
                      <a:pt x="22" y="24"/>
                      <a:pt x="25" y="24"/>
                    </a:cubicBezTo>
                    <a:cubicBezTo>
                      <a:pt x="25" y="24"/>
                      <a:pt x="26" y="23"/>
                      <a:pt x="27" y="23"/>
                    </a:cubicBezTo>
                    <a:cubicBezTo>
                      <a:pt x="28" y="23"/>
                      <a:pt x="28" y="23"/>
                      <a:pt x="29" y="23"/>
                    </a:cubicBezTo>
                    <a:cubicBezTo>
                      <a:pt x="31" y="23"/>
                      <a:pt x="33" y="24"/>
                      <a:pt x="34" y="25"/>
                    </a:cubicBezTo>
                    <a:cubicBezTo>
                      <a:pt x="37" y="23"/>
                      <a:pt x="41" y="21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39" y="18"/>
                      <a:pt x="33" y="16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9" y="11"/>
                      <a:pt x="28" y="11"/>
                      <a:pt x="28" y="11"/>
                    </a:cubicBezTo>
                    <a:cubicBezTo>
                      <a:pt x="27" y="11"/>
                      <a:pt x="27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1"/>
                      <a:pt x="24" y="10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2" y="8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7" y="8"/>
                      <a:pt x="16" y="9"/>
                    </a:cubicBezTo>
                    <a:cubicBezTo>
                      <a:pt x="15" y="9"/>
                      <a:pt x="15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6"/>
                      <a:pt x="13" y="4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886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2" name="Freeform 8665"/>
              <p:cNvSpPr/>
              <p:nvPr/>
            </p:nvSpPr>
            <p:spPr bwMode="auto">
              <a:xfrm>
                <a:off x="6272213" y="895351"/>
                <a:ext cx="80963" cy="73025"/>
              </a:xfrm>
              <a:custGeom>
                <a:avLst/>
                <a:gdLst>
                  <a:gd name="T0" fmla="*/ 8 w 30"/>
                  <a:gd name="T1" fmla="*/ 0 h 27"/>
                  <a:gd name="T2" fmla="*/ 7 w 30"/>
                  <a:gd name="T3" fmla="*/ 4 h 27"/>
                  <a:gd name="T4" fmla="*/ 0 w 30"/>
                  <a:gd name="T5" fmla="*/ 10 h 27"/>
                  <a:gd name="T6" fmla="*/ 0 w 30"/>
                  <a:gd name="T7" fmla="*/ 10 h 27"/>
                  <a:gd name="T8" fmla="*/ 14 w 30"/>
                  <a:gd name="T9" fmla="*/ 18 h 27"/>
                  <a:gd name="T10" fmla="*/ 14 w 30"/>
                  <a:gd name="T11" fmla="*/ 18 h 27"/>
                  <a:gd name="T12" fmla="*/ 29 w 30"/>
                  <a:gd name="T13" fmla="*/ 27 h 27"/>
                  <a:gd name="T14" fmla="*/ 30 w 30"/>
                  <a:gd name="T15" fmla="*/ 26 h 27"/>
                  <a:gd name="T16" fmla="*/ 17 w 30"/>
                  <a:gd name="T17" fmla="*/ 4 h 27"/>
                  <a:gd name="T18" fmla="*/ 17 w 30"/>
                  <a:gd name="T19" fmla="*/ 4 h 27"/>
                  <a:gd name="T20" fmla="*/ 12 w 30"/>
                  <a:gd name="T21" fmla="*/ 1 h 27"/>
                  <a:gd name="T22" fmla="*/ 12 w 30"/>
                  <a:gd name="T23" fmla="*/ 1 h 27"/>
                  <a:gd name="T24" fmla="*/ 12 w 30"/>
                  <a:gd name="T25" fmla="*/ 1 h 27"/>
                  <a:gd name="T26" fmla="*/ 10 w 30"/>
                  <a:gd name="T27" fmla="*/ 1 h 27"/>
                  <a:gd name="T28" fmla="*/ 8 w 30"/>
                  <a:gd name="T2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27">
                    <a:moveTo>
                      <a:pt x="8" y="0"/>
                    </a:moveTo>
                    <a:cubicBezTo>
                      <a:pt x="7" y="0"/>
                      <a:pt x="6" y="1"/>
                      <a:pt x="7" y="4"/>
                    </a:cubicBezTo>
                    <a:cubicBezTo>
                      <a:pt x="7" y="6"/>
                      <a:pt x="2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9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9" y="20"/>
                      <a:pt x="22" y="27"/>
                      <a:pt x="29" y="27"/>
                    </a:cubicBezTo>
                    <a:cubicBezTo>
                      <a:pt x="29" y="27"/>
                      <a:pt x="30" y="27"/>
                      <a:pt x="30" y="26"/>
                    </a:cubicBezTo>
                    <a:cubicBezTo>
                      <a:pt x="25" y="19"/>
                      <a:pt x="21" y="12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14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765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3" name="Freeform 8666"/>
              <p:cNvSpPr/>
              <p:nvPr/>
            </p:nvSpPr>
            <p:spPr bwMode="auto">
              <a:xfrm>
                <a:off x="7680326" y="1044576"/>
                <a:ext cx="65088" cy="254000"/>
              </a:xfrm>
              <a:custGeom>
                <a:avLst/>
                <a:gdLst>
                  <a:gd name="T0" fmla="*/ 19 w 24"/>
                  <a:gd name="T1" fmla="*/ 0 h 93"/>
                  <a:gd name="T2" fmla="*/ 19 w 24"/>
                  <a:gd name="T3" fmla="*/ 0 h 93"/>
                  <a:gd name="T4" fmla="*/ 19 w 24"/>
                  <a:gd name="T5" fmla="*/ 1 h 93"/>
                  <a:gd name="T6" fmla="*/ 19 w 24"/>
                  <a:gd name="T7" fmla="*/ 1 h 93"/>
                  <a:gd name="T8" fmla="*/ 17 w 24"/>
                  <a:gd name="T9" fmla="*/ 22 h 93"/>
                  <a:gd name="T10" fmla="*/ 13 w 24"/>
                  <a:gd name="T11" fmla="*/ 17 h 93"/>
                  <a:gd name="T12" fmla="*/ 13 w 24"/>
                  <a:gd name="T13" fmla="*/ 17 h 93"/>
                  <a:gd name="T14" fmla="*/ 12 w 24"/>
                  <a:gd name="T15" fmla="*/ 48 h 93"/>
                  <a:gd name="T16" fmla="*/ 7 w 24"/>
                  <a:gd name="T17" fmla="*/ 53 h 93"/>
                  <a:gd name="T18" fmla="*/ 5 w 24"/>
                  <a:gd name="T19" fmla="*/ 53 h 93"/>
                  <a:gd name="T20" fmla="*/ 5 w 24"/>
                  <a:gd name="T21" fmla="*/ 67 h 93"/>
                  <a:gd name="T22" fmla="*/ 5 w 24"/>
                  <a:gd name="T23" fmla="*/ 67 h 93"/>
                  <a:gd name="T24" fmla="*/ 5 w 24"/>
                  <a:gd name="T25" fmla="*/ 67 h 93"/>
                  <a:gd name="T26" fmla="*/ 5 w 24"/>
                  <a:gd name="T27" fmla="*/ 67 h 93"/>
                  <a:gd name="T28" fmla="*/ 5 w 24"/>
                  <a:gd name="T29" fmla="*/ 67 h 93"/>
                  <a:gd name="T30" fmla="*/ 4 w 24"/>
                  <a:gd name="T31" fmla="*/ 69 h 93"/>
                  <a:gd name="T32" fmla="*/ 4 w 24"/>
                  <a:gd name="T33" fmla="*/ 69 h 93"/>
                  <a:gd name="T34" fmla="*/ 4 w 24"/>
                  <a:gd name="T35" fmla="*/ 69 h 93"/>
                  <a:gd name="T36" fmla="*/ 2 w 24"/>
                  <a:gd name="T37" fmla="*/ 83 h 93"/>
                  <a:gd name="T38" fmla="*/ 1 w 24"/>
                  <a:gd name="T39" fmla="*/ 91 h 93"/>
                  <a:gd name="T40" fmla="*/ 1 w 24"/>
                  <a:gd name="T41" fmla="*/ 91 h 93"/>
                  <a:gd name="T42" fmla="*/ 5 w 24"/>
                  <a:gd name="T43" fmla="*/ 87 h 93"/>
                  <a:gd name="T44" fmla="*/ 11 w 24"/>
                  <a:gd name="T45" fmla="*/ 93 h 93"/>
                  <a:gd name="T46" fmla="*/ 15 w 24"/>
                  <a:gd name="T47" fmla="*/ 90 h 93"/>
                  <a:gd name="T48" fmla="*/ 15 w 24"/>
                  <a:gd name="T49" fmla="*/ 90 h 93"/>
                  <a:gd name="T50" fmla="*/ 16 w 24"/>
                  <a:gd name="T51" fmla="*/ 79 h 93"/>
                  <a:gd name="T52" fmla="*/ 16 w 24"/>
                  <a:gd name="T53" fmla="*/ 78 h 93"/>
                  <a:gd name="T54" fmla="*/ 16 w 24"/>
                  <a:gd name="T55" fmla="*/ 78 h 93"/>
                  <a:gd name="T56" fmla="*/ 16 w 24"/>
                  <a:gd name="T57" fmla="*/ 78 h 93"/>
                  <a:gd name="T58" fmla="*/ 19 w 24"/>
                  <a:gd name="T59" fmla="*/ 53 h 93"/>
                  <a:gd name="T60" fmla="*/ 22 w 24"/>
                  <a:gd name="T61" fmla="*/ 44 h 93"/>
                  <a:gd name="T62" fmla="*/ 23 w 24"/>
                  <a:gd name="T63" fmla="*/ 36 h 93"/>
                  <a:gd name="T64" fmla="*/ 23 w 24"/>
                  <a:gd name="T65" fmla="*/ 36 h 93"/>
                  <a:gd name="T66" fmla="*/ 21 w 24"/>
                  <a:gd name="T67" fmla="*/ 21 h 93"/>
                  <a:gd name="T68" fmla="*/ 19 w 24"/>
                  <a:gd name="T69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93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8"/>
                      <a:pt x="19" y="15"/>
                      <a:pt x="17" y="22"/>
                    </a:cubicBezTo>
                    <a:cubicBezTo>
                      <a:pt x="14" y="22"/>
                      <a:pt x="14" y="19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27"/>
                      <a:pt x="12" y="38"/>
                      <a:pt x="12" y="48"/>
                    </a:cubicBezTo>
                    <a:cubicBezTo>
                      <a:pt x="11" y="52"/>
                      <a:pt x="9" y="53"/>
                      <a:pt x="7" y="53"/>
                    </a:cubicBezTo>
                    <a:cubicBezTo>
                      <a:pt x="6" y="53"/>
                      <a:pt x="6" y="53"/>
                      <a:pt x="5" y="53"/>
                    </a:cubicBezTo>
                    <a:cubicBezTo>
                      <a:pt x="5" y="57"/>
                      <a:pt x="5" y="62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8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7" y="74"/>
                      <a:pt x="3" y="78"/>
                      <a:pt x="2" y="83"/>
                    </a:cubicBezTo>
                    <a:cubicBezTo>
                      <a:pt x="2" y="86"/>
                      <a:pt x="0" y="88"/>
                      <a:pt x="1" y="91"/>
                    </a:cubicBezTo>
                    <a:cubicBezTo>
                      <a:pt x="1" y="91"/>
                      <a:pt x="1" y="91"/>
                      <a:pt x="1" y="91"/>
                    </a:cubicBezTo>
                    <a:cubicBezTo>
                      <a:pt x="3" y="88"/>
                      <a:pt x="4" y="87"/>
                      <a:pt x="5" y="87"/>
                    </a:cubicBezTo>
                    <a:cubicBezTo>
                      <a:pt x="7" y="87"/>
                      <a:pt x="9" y="91"/>
                      <a:pt x="11" y="93"/>
                    </a:cubicBezTo>
                    <a:cubicBezTo>
                      <a:pt x="11" y="91"/>
                      <a:pt x="13" y="90"/>
                      <a:pt x="15" y="90"/>
                    </a:cubicBezTo>
                    <a:cubicBezTo>
                      <a:pt x="15" y="90"/>
                      <a:pt x="15" y="90"/>
                      <a:pt x="15" y="90"/>
                    </a:cubicBezTo>
                    <a:cubicBezTo>
                      <a:pt x="4" y="85"/>
                      <a:pt x="13" y="82"/>
                      <a:pt x="16" y="79"/>
                    </a:cubicBezTo>
                    <a:cubicBezTo>
                      <a:pt x="16" y="79"/>
                      <a:pt x="16" y="79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7" y="70"/>
                      <a:pt x="18" y="61"/>
                      <a:pt x="19" y="53"/>
                    </a:cubicBezTo>
                    <a:cubicBezTo>
                      <a:pt x="20" y="49"/>
                      <a:pt x="20" y="46"/>
                      <a:pt x="22" y="44"/>
                    </a:cubicBezTo>
                    <a:cubicBezTo>
                      <a:pt x="21" y="41"/>
                      <a:pt x="21" y="39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1" y="31"/>
                      <a:pt x="21" y="26"/>
                      <a:pt x="21" y="21"/>
                    </a:cubicBezTo>
                    <a:cubicBezTo>
                      <a:pt x="22" y="14"/>
                      <a:pt x="24" y="7"/>
                      <a:pt x="19" y="0"/>
                    </a:cubicBezTo>
                  </a:path>
                </a:pathLst>
              </a:custGeom>
              <a:solidFill>
                <a:srgbClr val="938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4" name="Freeform 8667"/>
              <p:cNvSpPr/>
              <p:nvPr/>
            </p:nvSpPr>
            <p:spPr bwMode="auto">
              <a:xfrm>
                <a:off x="7688263" y="963613"/>
                <a:ext cx="38100" cy="76200"/>
              </a:xfrm>
              <a:custGeom>
                <a:avLst/>
                <a:gdLst>
                  <a:gd name="T0" fmla="*/ 5 w 14"/>
                  <a:gd name="T1" fmla="*/ 0 h 28"/>
                  <a:gd name="T2" fmla="*/ 3 w 14"/>
                  <a:gd name="T3" fmla="*/ 0 h 28"/>
                  <a:gd name="T4" fmla="*/ 3 w 14"/>
                  <a:gd name="T5" fmla="*/ 0 h 28"/>
                  <a:gd name="T6" fmla="*/ 2 w 14"/>
                  <a:gd name="T7" fmla="*/ 6 h 28"/>
                  <a:gd name="T8" fmla="*/ 0 w 14"/>
                  <a:gd name="T9" fmla="*/ 23 h 28"/>
                  <a:gd name="T10" fmla="*/ 9 w 14"/>
                  <a:gd name="T11" fmla="*/ 28 h 28"/>
                  <a:gd name="T12" fmla="*/ 9 w 14"/>
                  <a:gd name="T13" fmla="*/ 28 h 28"/>
                  <a:gd name="T14" fmla="*/ 9 w 14"/>
                  <a:gd name="T15" fmla="*/ 28 h 28"/>
                  <a:gd name="T16" fmla="*/ 13 w 14"/>
                  <a:gd name="T17" fmla="*/ 26 h 28"/>
                  <a:gd name="T18" fmla="*/ 14 w 14"/>
                  <a:gd name="T19" fmla="*/ 26 h 28"/>
                  <a:gd name="T20" fmla="*/ 14 w 14"/>
                  <a:gd name="T21" fmla="*/ 26 h 28"/>
                  <a:gd name="T22" fmla="*/ 14 w 14"/>
                  <a:gd name="T23" fmla="*/ 22 h 28"/>
                  <a:gd name="T24" fmla="*/ 14 w 14"/>
                  <a:gd name="T25" fmla="*/ 22 h 28"/>
                  <a:gd name="T26" fmla="*/ 10 w 14"/>
                  <a:gd name="T27" fmla="*/ 16 h 28"/>
                  <a:gd name="T28" fmla="*/ 9 w 14"/>
                  <a:gd name="T29" fmla="*/ 1 h 28"/>
                  <a:gd name="T30" fmla="*/ 9 w 14"/>
                  <a:gd name="T31" fmla="*/ 1 h 28"/>
                  <a:gd name="T32" fmla="*/ 9 w 14"/>
                  <a:gd name="T33" fmla="*/ 1 h 28"/>
                  <a:gd name="T34" fmla="*/ 5 w 14"/>
                  <a:gd name="T3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8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4"/>
                      <a:pt x="2" y="6"/>
                    </a:cubicBezTo>
                    <a:cubicBezTo>
                      <a:pt x="4" y="12"/>
                      <a:pt x="3" y="17"/>
                      <a:pt x="0" y="23"/>
                    </a:cubicBezTo>
                    <a:cubicBezTo>
                      <a:pt x="4" y="24"/>
                      <a:pt x="7" y="25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13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5"/>
                      <a:pt x="14" y="24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0" y="22"/>
                      <a:pt x="8" y="21"/>
                      <a:pt x="10" y="16"/>
                    </a:cubicBezTo>
                    <a:cubicBezTo>
                      <a:pt x="12" y="11"/>
                      <a:pt x="13" y="6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solidFill>
                <a:srgbClr val="C9A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5" name="Freeform 8668"/>
              <p:cNvSpPr/>
              <p:nvPr/>
            </p:nvSpPr>
            <p:spPr bwMode="auto">
              <a:xfrm>
                <a:off x="7710488" y="955676"/>
                <a:ext cx="30163" cy="68263"/>
              </a:xfrm>
              <a:custGeom>
                <a:avLst/>
                <a:gdLst>
                  <a:gd name="T0" fmla="*/ 8 w 11"/>
                  <a:gd name="T1" fmla="*/ 0 h 25"/>
                  <a:gd name="T2" fmla="*/ 4 w 11"/>
                  <a:gd name="T3" fmla="*/ 1 h 25"/>
                  <a:gd name="T4" fmla="*/ 3 w 11"/>
                  <a:gd name="T5" fmla="*/ 1 h 25"/>
                  <a:gd name="T6" fmla="*/ 3 w 11"/>
                  <a:gd name="T7" fmla="*/ 1 h 25"/>
                  <a:gd name="T8" fmla="*/ 3 w 11"/>
                  <a:gd name="T9" fmla="*/ 1 h 25"/>
                  <a:gd name="T10" fmla="*/ 3 w 11"/>
                  <a:gd name="T11" fmla="*/ 1 h 25"/>
                  <a:gd name="T12" fmla="*/ 1 w 11"/>
                  <a:gd name="T13" fmla="*/ 4 h 25"/>
                  <a:gd name="T14" fmla="*/ 1 w 11"/>
                  <a:gd name="T15" fmla="*/ 4 h 25"/>
                  <a:gd name="T16" fmla="*/ 2 w 11"/>
                  <a:gd name="T17" fmla="*/ 19 h 25"/>
                  <a:gd name="T18" fmla="*/ 6 w 11"/>
                  <a:gd name="T19" fmla="*/ 25 h 25"/>
                  <a:gd name="T20" fmla="*/ 6 w 11"/>
                  <a:gd name="T21" fmla="*/ 25 h 25"/>
                  <a:gd name="T22" fmla="*/ 8 w 11"/>
                  <a:gd name="T23" fmla="*/ 12 h 25"/>
                  <a:gd name="T24" fmla="*/ 8 w 11"/>
                  <a:gd name="T25" fmla="*/ 12 h 25"/>
                  <a:gd name="T26" fmla="*/ 9 w 11"/>
                  <a:gd name="T27" fmla="*/ 6 h 25"/>
                  <a:gd name="T28" fmla="*/ 9 w 11"/>
                  <a:gd name="T29" fmla="*/ 1 h 25"/>
                  <a:gd name="T30" fmla="*/ 8 w 11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25">
                    <a:moveTo>
                      <a:pt x="8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5" y="9"/>
                      <a:pt x="4" y="14"/>
                      <a:pt x="2" y="19"/>
                    </a:cubicBezTo>
                    <a:cubicBezTo>
                      <a:pt x="0" y="24"/>
                      <a:pt x="2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1"/>
                      <a:pt x="8" y="17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0"/>
                      <a:pt x="8" y="8"/>
                      <a:pt x="9" y="6"/>
                    </a:cubicBezTo>
                    <a:cubicBezTo>
                      <a:pt x="9" y="4"/>
                      <a:pt x="11" y="2"/>
                      <a:pt x="9" y="1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B69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6" name="Freeform 8669"/>
              <p:cNvSpPr/>
              <p:nvPr/>
            </p:nvSpPr>
            <p:spPr bwMode="auto">
              <a:xfrm>
                <a:off x="7713663" y="1033463"/>
                <a:ext cx="19050" cy="17463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2 h 6"/>
                  <a:gd name="T4" fmla="*/ 0 w 7"/>
                  <a:gd name="T5" fmla="*/ 2 h 6"/>
                  <a:gd name="T6" fmla="*/ 1 w 7"/>
                  <a:gd name="T7" fmla="*/ 3 h 6"/>
                  <a:gd name="T8" fmla="*/ 1 w 7"/>
                  <a:gd name="T9" fmla="*/ 3 h 6"/>
                  <a:gd name="T10" fmla="*/ 1 w 7"/>
                  <a:gd name="T11" fmla="*/ 3 h 6"/>
                  <a:gd name="T12" fmla="*/ 2 w 7"/>
                  <a:gd name="T13" fmla="*/ 6 h 6"/>
                  <a:gd name="T14" fmla="*/ 2 w 7"/>
                  <a:gd name="T15" fmla="*/ 6 h 6"/>
                  <a:gd name="T16" fmla="*/ 5 w 7"/>
                  <a:gd name="T17" fmla="*/ 4 h 6"/>
                  <a:gd name="T18" fmla="*/ 7 w 7"/>
                  <a:gd name="T19" fmla="*/ 5 h 6"/>
                  <a:gd name="T20" fmla="*/ 7 w 7"/>
                  <a:gd name="T21" fmla="*/ 4 h 6"/>
                  <a:gd name="T22" fmla="*/ 5 w 7"/>
                  <a:gd name="T23" fmla="*/ 0 h 6"/>
                  <a:gd name="T24" fmla="*/ 5 w 7"/>
                  <a:gd name="T25" fmla="*/ 0 h 6"/>
                  <a:gd name="T26" fmla="*/ 4 w 7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4"/>
                      <a:pt x="5" y="4"/>
                    </a:cubicBezTo>
                    <a:cubicBezTo>
                      <a:pt x="5" y="4"/>
                      <a:pt x="6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938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7" name="Freeform 8670"/>
              <p:cNvSpPr/>
              <p:nvPr/>
            </p:nvSpPr>
            <p:spPr bwMode="auto">
              <a:xfrm>
                <a:off x="7056438" y="2590801"/>
                <a:ext cx="41275" cy="139700"/>
              </a:xfrm>
              <a:custGeom>
                <a:avLst/>
                <a:gdLst>
                  <a:gd name="T0" fmla="*/ 8 w 15"/>
                  <a:gd name="T1" fmla="*/ 0 h 51"/>
                  <a:gd name="T2" fmla="*/ 7 w 15"/>
                  <a:gd name="T3" fmla="*/ 0 h 51"/>
                  <a:gd name="T4" fmla="*/ 5 w 15"/>
                  <a:gd name="T5" fmla="*/ 6 h 51"/>
                  <a:gd name="T6" fmla="*/ 2 w 15"/>
                  <a:gd name="T7" fmla="*/ 8 h 51"/>
                  <a:gd name="T8" fmla="*/ 2 w 15"/>
                  <a:gd name="T9" fmla="*/ 8 h 51"/>
                  <a:gd name="T10" fmla="*/ 2 w 15"/>
                  <a:gd name="T11" fmla="*/ 8 h 51"/>
                  <a:gd name="T12" fmla="*/ 2 w 15"/>
                  <a:gd name="T13" fmla="*/ 34 h 51"/>
                  <a:gd name="T14" fmla="*/ 0 w 15"/>
                  <a:gd name="T15" fmla="*/ 41 h 51"/>
                  <a:gd name="T16" fmla="*/ 0 w 15"/>
                  <a:gd name="T17" fmla="*/ 41 h 51"/>
                  <a:gd name="T18" fmla="*/ 0 w 15"/>
                  <a:gd name="T19" fmla="*/ 41 h 51"/>
                  <a:gd name="T20" fmla="*/ 0 w 15"/>
                  <a:gd name="T21" fmla="*/ 47 h 51"/>
                  <a:gd name="T22" fmla="*/ 0 w 15"/>
                  <a:gd name="T23" fmla="*/ 47 h 51"/>
                  <a:gd name="T24" fmla="*/ 1 w 15"/>
                  <a:gd name="T25" fmla="*/ 49 h 51"/>
                  <a:gd name="T26" fmla="*/ 1 w 15"/>
                  <a:gd name="T27" fmla="*/ 49 h 51"/>
                  <a:gd name="T28" fmla="*/ 1 w 15"/>
                  <a:gd name="T29" fmla="*/ 49 h 51"/>
                  <a:gd name="T30" fmla="*/ 4 w 15"/>
                  <a:gd name="T31" fmla="*/ 47 h 51"/>
                  <a:gd name="T32" fmla="*/ 8 w 15"/>
                  <a:gd name="T33" fmla="*/ 51 h 51"/>
                  <a:gd name="T34" fmla="*/ 8 w 15"/>
                  <a:gd name="T35" fmla="*/ 51 h 51"/>
                  <a:gd name="T36" fmla="*/ 8 w 15"/>
                  <a:gd name="T37" fmla="*/ 44 h 51"/>
                  <a:gd name="T38" fmla="*/ 12 w 15"/>
                  <a:gd name="T39" fmla="*/ 19 h 51"/>
                  <a:gd name="T40" fmla="*/ 12 w 15"/>
                  <a:gd name="T41" fmla="*/ 19 h 51"/>
                  <a:gd name="T42" fmla="*/ 12 w 15"/>
                  <a:gd name="T43" fmla="*/ 6 h 51"/>
                  <a:gd name="T44" fmla="*/ 11 w 15"/>
                  <a:gd name="T45" fmla="*/ 4 h 51"/>
                  <a:gd name="T46" fmla="*/ 8 w 15"/>
                  <a:gd name="T4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51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5" y="1"/>
                      <a:pt x="6" y="4"/>
                      <a:pt x="5" y="6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7"/>
                      <a:pt x="2" y="25"/>
                      <a:pt x="2" y="34"/>
                    </a:cubicBezTo>
                    <a:cubicBezTo>
                      <a:pt x="2" y="36"/>
                      <a:pt x="2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3"/>
                      <a:pt x="1" y="4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1" y="48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8"/>
                      <a:pt x="3" y="47"/>
                      <a:pt x="4" y="47"/>
                    </a:cubicBezTo>
                    <a:cubicBezTo>
                      <a:pt x="6" y="47"/>
                      <a:pt x="7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49"/>
                      <a:pt x="8" y="46"/>
                      <a:pt x="8" y="44"/>
                    </a:cubicBezTo>
                    <a:cubicBezTo>
                      <a:pt x="10" y="36"/>
                      <a:pt x="6" y="26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7" y="14"/>
                      <a:pt x="15" y="10"/>
                      <a:pt x="12" y="6"/>
                    </a:cubicBezTo>
                    <a:cubicBezTo>
                      <a:pt x="12" y="6"/>
                      <a:pt x="11" y="5"/>
                      <a:pt x="11" y="4"/>
                    </a:cubicBezTo>
                    <a:cubicBezTo>
                      <a:pt x="10" y="3"/>
                      <a:pt x="10" y="0"/>
                      <a:pt x="8" y="0"/>
                    </a:cubicBezTo>
                  </a:path>
                </a:pathLst>
              </a:custGeom>
              <a:solidFill>
                <a:srgbClr val="9065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8" name="Freeform 8671"/>
              <p:cNvSpPr/>
              <p:nvPr/>
            </p:nvSpPr>
            <p:spPr bwMode="auto">
              <a:xfrm>
                <a:off x="7059613" y="2719388"/>
                <a:ext cx="19050" cy="28575"/>
              </a:xfrm>
              <a:custGeom>
                <a:avLst/>
                <a:gdLst>
                  <a:gd name="T0" fmla="*/ 3 w 7"/>
                  <a:gd name="T1" fmla="*/ 0 h 10"/>
                  <a:gd name="T2" fmla="*/ 0 w 7"/>
                  <a:gd name="T3" fmla="*/ 2 h 10"/>
                  <a:gd name="T4" fmla="*/ 0 w 7"/>
                  <a:gd name="T5" fmla="*/ 2 h 10"/>
                  <a:gd name="T6" fmla="*/ 1 w 7"/>
                  <a:gd name="T7" fmla="*/ 9 h 10"/>
                  <a:gd name="T8" fmla="*/ 1 w 7"/>
                  <a:gd name="T9" fmla="*/ 9 h 10"/>
                  <a:gd name="T10" fmla="*/ 2 w 7"/>
                  <a:gd name="T11" fmla="*/ 10 h 10"/>
                  <a:gd name="T12" fmla="*/ 2 w 7"/>
                  <a:gd name="T13" fmla="*/ 10 h 10"/>
                  <a:gd name="T14" fmla="*/ 7 w 7"/>
                  <a:gd name="T15" fmla="*/ 5 h 10"/>
                  <a:gd name="T16" fmla="*/ 7 w 7"/>
                  <a:gd name="T17" fmla="*/ 5 h 10"/>
                  <a:gd name="T18" fmla="*/ 7 w 7"/>
                  <a:gd name="T19" fmla="*/ 4 h 10"/>
                  <a:gd name="T20" fmla="*/ 7 w 7"/>
                  <a:gd name="T21" fmla="*/ 4 h 10"/>
                  <a:gd name="T22" fmla="*/ 7 w 7"/>
                  <a:gd name="T23" fmla="*/ 4 h 10"/>
                  <a:gd name="T24" fmla="*/ 3 w 7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0"/>
                      <a:pt x="7" y="8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solidFill>
                <a:srgbClr val="603C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9" name="Freeform 8672"/>
              <p:cNvSpPr/>
              <p:nvPr/>
            </p:nvSpPr>
            <p:spPr bwMode="auto">
              <a:xfrm>
                <a:off x="7824788" y="1069976"/>
                <a:ext cx="85725" cy="111125"/>
              </a:xfrm>
              <a:custGeom>
                <a:avLst/>
                <a:gdLst>
                  <a:gd name="T0" fmla="*/ 28 w 31"/>
                  <a:gd name="T1" fmla="*/ 0 h 41"/>
                  <a:gd name="T2" fmla="*/ 22 w 31"/>
                  <a:gd name="T3" fmla="*/ 7 h 41"/>
                  <a:gd name="T4" fmla="*/ 22 w 31"/>
                  <a:gd name="T5" fmla="*/ 7 h 41"/>
                  <a:gd name="T6" fmla="*/ 12 w 31"/>
                  <a:gd name="T7" fmla="*/ 20 h 41"/>
                  <a:gd name="T8" fmla="*/ 9 w 31"/>
                  <a:gd name="T9" fmla="*/ 29 h 41"/>
                  <a:gd name="T10" fmla="*/ 8 w 31"/>
                  <a:gd name="T11" fmla="*/ 32 h 41"/>
                  <a:gd name="T12" fmla="*/ 7 w 31"/>
                  <a:gd name="T13" fmla="*/ 32 h 41"/>
                  <a:gd name="T14" fmla="*/ 4 w 31"/>
                  <a:gd name="T15" fmla="*/ 30 h 41"/>
                  <a:gd name="T16" fmla="*/ 0 w 31"/>
                  <a:gd name="T17" fmla="*/ 34 h 41"/>
                  <a:gd name="T18" fmla="*/ 0 w 31"/>
                  <a:gd name="T19" fmla="*/ 34 h 41"/>
                  <a:gd name="T20" fmla="*/ 0 w 31"/>
                  <a:gd name="T21" fmla="*/ 34 h 41"/>
                  <a:gd name="T22" fmla="*/ 0 w 31"/>
                  <a:gd name="T23" fmla="*/ 34 h 41"/>
                  <a:gd name="T24" fmla="*/ 2 w 31"/>
                  <a:gd name="T25" fmla="*/ 41 h 41"/>
                  <a:gd name="T26" fmla="*/ 2 w 31"/>
                  <a:gd name="T27" fmla="*/ 41 h 41"/>
                  <a:gd name="T28" fmla="*/ 2 w 31"/>
                  <a:gd name="T29" fmla="*/ 41 h 41"/>
                  <a:gd name="T30" fmla="*/ 7 w 31"/>
                  <a:gd name="T31" fmla="*/ 38 h 41"/>
                  <a:gd name="T32" fmla="*/ 8 w 31"/>
                  <a:gd name="T33" fmla="*/ 38 h 41"/>
                  <a:gd name="T34" fmla="*/ 8 w 31"/>
                  <a:gd name="T35" fmla="*/ 38 h 41"/>
                  <a:gd name="T36" fmla="*/ 19 w 31"/>
                  <a:gd name="T37" fmla="*/ 25 h 41"/>
                  <a:gd name="T38" fmla="*/ 19 w 31"/>
                  <a:gd name="T39" fmla="*/ 25 h 41"/>
                  <a:gd name="T40" fmla="*/ 19 w 31"/>
                  <a:gd name="T41" fmla="*/ 25 h 41"/>
                  <a:gd name="T42" fmla="*/ 22 w 31"/>
                  <a:gd name="T43" fmla="*/ 20 h 41"/>
                  <a:gd name="T44" fmla="*/ 22 w 31"/>
                  <a:gd name="T45" fmla="*/ 20 h 41"/>
                  <a:gd name="T46" fmla="*/ 22 w 31"/>
                  <a:gd name="T47" fmla="*/ 20 h 41"/>
                  <a:gd name="T48" fmla="*/ 31 w 31"/>
                  <a:gd name="T49" fmla="*/ 2 h 41"/>
                  <a:gd name="T50" fmla="*/ 31 w 31"/>
                  <a:gd name="T51" fmla="*/ 2 h 41"/>
                  <a:gd name="T52" fmla="*/ 31 w 31"/>
                  <a:gd name="T53" fmla="*/ 2 h 41"/>
                  <a:gd name="T54" fmla="*/ 28 w 31"/>
                  <a:gd name="T55" fmla="*/ 0 h 41"/>
                  <a:gd name="T56" fmla="*/ 28 w 31"/>
                  <a:gd name="T5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41">
                    <a:moveTo>
                      <a:pt x="28" y="0"/>
                    </a:moveTo>
                    <a:cubicBezTo>
                      <a:pt x="26" y="2"/>
                      <a:pt x="24" y="5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9" y="12"/>
                      <a:pt x="16" y="17"/>
                      <a:pt x="12" y="20"/>
                    </a:cubicBezTo>
                    <a:cubicBezTo>
                      <a:pt x="10" y="22"/>
                      <a:pt x="5" y="24"/>
                      <a:pt x="9" y="29"/>
                    </a:cubicBezTo>
                    <a:cubicBezTo>
                      <a:pt x="10" y="30"/>
                      <a:pt x="9" y="32"/>
                      <a:pt x="8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5" y="31"/>
                      <a:pt x="4" y="30"/>
                      <a:pt x="4" y="30"/>
                    </a:cubicBezTo>
                    <a:cubicBezTo>
                      <a:pt x="2" y="30"/>
                      <a:pt x="1" y="3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" y="36"/>
                      <a:pt x="3" y="38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4" y="40"/>
                      <a:pt x="5" y="38"/>
                      <a:pt x="7" y="38"/>
                    </a:cubicBezTo>
                    <a:cubicBezTo>
                      <a:pt x="7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3" y="35"/>
                      <a:pt x="16" y="30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8" y="22"/>
                      <a:pt x="20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4"/>
                      <a:pt x="31" y="9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1"/>
                      <a:pt x="29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A89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0" name="Freeform 8673"/>
              <p:cNvSpPr/>
              <p:nvPr/>
            </p:nvSpPr>
            <p:spPr bwMode="auto">
              <a:xfrm>
                <a:off x="7902576" y="982663"/>
                <a:ext cx="57150" cy="92075"/>
              </a:xfrm>
              <a:custGeom>
                <a:avLst/>
                <a:gdLst>
                  <a:gd name="T0" fmla="*/ 21 w 21"/>
                  <a:gd name="T1" fmla="*/ 0 h 34"/>
                  <a:gd name="T2" fmla="*/ 18 w 21"/>
                  <a:gd name="T3" fmla="*/ 1 h 34"/>
                  <a:gd name="T4" fmla="*/ 18 w 21"/>
                  <a:gd name="T5" fmla="*/ 1 h 34"/>
                  <a:gd name="T6" fmla="*/ 0 w 21"/>
                  <a:gd name="T7" fmla="*/ 32 h 34"/>
                  <a:gd name="T8" fmla="*/ 0 w 21"/>
                  <a:gd name="T9" fmla="*/ 32 h 34"/>
                  <a:gd name="T10" fmla="*/ 3 w 21"/>
                  <a:gd name="T11" fmla="*/ 34 h 34"/>
                  <a:gd name="T12" fmla="*/ 3 w 21"/>
                  <a:gd name="T13" fmla="*/ 34 h 34"/>
                  <a:gd name="T14" fmla="*/ 11 w 21"/>
                  <a:gd name="T15" fmla="*/ 24 h 34"/>
                  <a:gd name="T16" fmla="*/ 21 w 21"/>
                  <a:gd name="T17" fmla="*/ 0 h 34"/>
                  <a:gd name="T18" fmla="*/ 21 w 21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34">
                    <a:moveTo>
                      <a:pt x="21" y="0"/>
                    </a:moveTo>
                    <a:cubicBezTo>
                      <a:pt x="20" y="0"/>
                      <a:pt x="19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2" y="11"/>
                      <a:pt x="6" y="21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2" y="33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7" y="32"/>
                      <a:pt x="9" y="28"/>
                      <a:pt x="11" y="24"/>
                    </a:cubicBezTo>
                    <a:cubicBezTo>
                      <a:pt x="14" y="16"/>
                      <a:pt x="17" y="8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B4A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1" name="Freeform 8674"/>
              <p:cNvSpPr/>
              <p:nvPr/>
            </p:nvSpPr>
            <p:spPr bwMode="auto">
              <a:xfrm>
                <a:off x="7951788" y="941388"/>
                <a:ext cx="26988" cy="42863"/>
              </a:xfrm>
              <a:custGeom>
                <a:avLst/>
                <a:gdLst>
                  <a:gd name="T0" fmla="*/ 9 w 10"/>
                  <a:gd name="T1" fmla="*/ 0 h 16"/>
                  <a:gd name="T2" fmla="*/ 9 w 10"/>
                  <a:gd name="T3" fmla="*/ 0 h 16"/>
                  <a:gd name="T4" fmla="*/ 0 w 10"/>
                  <a:gd name="T5" fmla="*/ 16 h 16"/>
                  <a:gd name="T6" fmla="*/ 0 w 10"/>
                  <a:gd name="T7" fmla="*/ 16 h 16"/>
                  <a:gd name="T8" fmla="*/ 3 w 10"/>
                  <a:gd name="T9" fmla="*/ 15 h 16"/>
                  <a:gd name="T10" fmla="*/ 3 w 10"/>
                  <a:gd name="T11" fmla="*/ 15 h 16"/>
                  <a:gd name="T12" fmla="*/ 10 w 10"/>
                  <a:gd name="T13" fmla="*/ 1 h 16"/>
                  <a:gd name="T14" fmla="*/ 10 w 10"/>
                  <a:gd name="T15" fmla="*/ 1 h 16"/>
                  <a:gd name="T16" fmla="*/ 9 w 1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1" y="10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0" y="13"/>
                      <a:pt x="6" y="5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0"/>
                      <a:pt x="9" y="0"/>
                    </a:cubicBezTo>
                  </a:path>
                </a:pathLst>
              </a:custGeom>
              <a:solidFill>
                <a:srgbClr val="AE9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2" name="Freeform 8675"/>
              <p:cNvSpPr/>
              <p:nvPr/>
            </p:nvSpPr>
            <p:spPr bwMode="auto">
              <a:xfrm>
                <a:off x="7724776" y="1165226"/>
                <a:ext cx="34925" cy="114300"/>
              </a:xfrm>
              <a:custGeom>
                <a:avLst/>
                <a:gdLst>
                  <a:gd name="T0" fmla="*/ 6 w 13"/>
                  <a:gd name="T1" fmla="*/ 0 h 42"/>
                  <a:gd name="T2" fmla="*/ 6 w 13"/>
                  <a:gd name="T3" fmla="*/ 0 h 42"/>
                  <a:gd name="T4" fmla="*/ 3 w 13"/>
                  <a:gd name="T5" fmla="*/ 9 h 42"/>
                  <a:gd name="T6" fmla="*/ 0 w 13"/>
                  <a:gd name="T7" fmla="*/ 34 h 42"/>
                  <a:gd name="T8" fmla="*/ 0 w 13"/>
                  <a:gd name="T9" fmla="*/ 34 h 42"/>
                  <a:gd name="T10" fmla="*/ 0 w 13"/>
                  <a:gd name="T11" fmla="*/ 35 h 42"/>
                  <a:gd name="T12" fmla="*/ 1 w 13"/>
                  <a:gd name="T13" fmla="*/ 42 h 42"/>
                  <a:gd name="T14" fmla="*/ 13 w 13"/>
                  <a:gd name="T15" fmla="*/ 31 h 42"/>
                  <a:gd name="T16" fmla="*/ 13 w 13"/>
                  <a:gd name="T17" fmla="*/ 31 h 42"/>
                  <a:gd name="T18" fmla="*/ 13 w 13"/>
                  <a:gd name="T19" fmla="*/ 29 h 42"/>
                  <a:gd name="T20" fmla="*/ 13 w 13"/>
                  <a:gd name="T21" fmla="*/ 29 h 42"/>
                  <a:gd name="T22" fmla="*/ 11 w 13"/>
                  <a:gd name="T23" fmla="*/ 29 h 42"/>
                  <a:gd name="T24" fmla="*/ 5 w 13"/>
                  <a:gd name="T25" fmla="*/ 31 h 42"/>
                  <a:gd name="T26" fmla="*/ 6 w 13"/>
                  <a:gd name="T2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4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4" y="5"/>
                      <a:pt x="3" y="9"/>
                    </a:cubicBezTo>
                    <a:cubicBezTo>
                      <a:pt x="2" y="17"/>
                      <a:pt x="1" y="26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6"/>
                      <a:pt x="0" y="38"/>
                      <a:pt x="1" y="42"/>
                    </a:cubicBezTo>
                    <a:cubicBezTo>
                      <a:pt x="4" y="35"/>
                      <a:pt x="8" y="33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0"/>
                      <a:pt x="13" y="30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2" y="29"/>
                      <a:pt x="11" y="29"/>
                    </a:cubicBezTo>
                    <a:cubicBezTo>
                      <a:pt x="9" y="29"/>
                      <a:pt x="7" y="30"/>
                      <a:pt x="5" y="31"/>
                    </a:cubicBezTo>
                    <a:cubicBezTo>
                      <a:pt x="8" y="20"/>
                      <a:pt x="8" y="10"/>
                      <a:pt x="6" y="0"/>
                    </a:cubicBezTo>
                  </a:path>
                </a:pathLst>
              </a:custGeom>
              <a:solidFill>
                <a:srgbClr val="CFB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3" name="Freeform 8676"/>
              <p:cNvSpPr/>
              <p:nvPr/>
            </p:nvSpPr>
            <p:spPr bwMode="auto">
              <a:xfrm>
                <a:off x="7796213" y="1173163"/>
                <a:ext cx="53975" cy="71438"/>
              </a:xfrm>
              <a:custGeom>
                <a:avLst/>
                <a:gdLst>
                  <a:gd name="T0" fmla="*/ 18 w 20"/>
                  <a:gd name="T1" fmla="*/ 0 h 26"/>
                  <a:gd name="T2" fmla="*/ 13 w 20"/>
                  <a:gd name="T3" fmla="*/ 3 h 26"/>
                  <a:gd name="T4" fmla="*/ 13 w 20"/>
                  <a:gd name="T5" fmla="*/ 3 h 26"/>
                  <a:gd name="T6" fmla="*/ 3 w 20"/>
                  <a:gd name="T7" fmla="*/ 16 h 26"/>
                  <a:gd name="T8" fmla="*/ 3 w 20"/>
                  <a:gd name="T9" fmla="*/ 16 h 26"/>
                  <a:gd name="T10" fmla="*/ 3 w 20"/>
                  <a:gd name="T11" fmla="*/ 16 h 26"/>
                  <a:gd name="T12" fmla="*/ 3 w 20"/>
                  <a:gd name="T13" fmla="*/ 16 h 26"/>
                  <a:gd name="T14" fmla="*/ 3 w 20"/>
                  <a:gd name="T15" fmla="*/ 16 h 26"/>
                  <a:gd name="T16" fmla="*/ 0 w 20"/>
                  <a:gd name="T17" fmla="*/ 26 h 26"/>
                  <a:gd name="T18" fmla="*/ 0 w 20"/>
                  <a:gd name="T19" fmla="*/ 26 h 26"/>
                  <a:gd name="T20" fmla="*/ 19 w 20"/>
                  <a:gd name="T21" fmla="*/ 4 h 26"/>
                  <a:gd name="T22" fmla="*/ 19 w 20"/>
                  <a:gd name="T23" fmla="*/ 4 h 26"/>
                  <a:gd name="T24" fmla="*/ 19 w 20"/>
                  <a:gd name="T25" fmla="*/ 4 h 26"/>
                  <a:gd name="T26" fmla="*/ 20 w 20"/>
                  <a:gd name="T27" fmla="*/ 2 h 26"/>
                  <a:gd name="T28" fmla="*/ 20 w 20"/>
                  <a:gd name="T29" fmla="*/ 2 h 26"/>
                  <a:gd name="T30" fmla="*/ 19 w 20"/>
                  <a:gd name="T31" fmla="*/ 0 h 26"/>
                  <a:gd name="T32" fmla="*/ 19 w 20"/>
                  <a:gd name="T33" fmla="*/ 0 h 26"/>
                  <a:gd name="T34" fmla="*/ 18 w 20"/>
                  <a:gd name="T3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26">
                    <a:moveTo>
                      <a:pt x="18" y="0"/>
                    </a:moveTo>
                    <a:cubicBezTo>
                      <a:pt x="16" y="0"/>
                      <a:pt x="15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9"/>
                      <a:pt x="10" y="14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9"/>
                      <a:pt x="1" y="23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6" y="19"/>
                      <a:pt x="13" y="11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</a:path>
                </a:pathLst>
              </a:custGeom>
              <a:solidFill>
                <a:srgbClr val="B8A9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4" name="Freeform 8677"/>
              <p:cNvSpPr/>
              <p:nvPr/>
            </p:nvSpPr>
            <p:spPr bwMode="auto">
              <a:xfrm>
                <a:off x="7874001" y="1123951"/>
                <a:ext cx="11113" cy="14288"/>
              </a:xfrm>
              <a:custGeom>
                <a:avLst/>
                <a:gdLst>
                  <a:gd name="T0" fmla="*/ 4 w 4"/>
                  <a:gd name="T1" fmla="*/ 0 h 5"/>
                  <a:gd name="T2" fmla="*/ 1 w 4"/>
                  <a:gd name="T3" fmla="*/ 5 h 5"/>
                  <a:gd name="T4" fmla="*/ 1 w 4"/>
                  <a:gd name="T5" fmla="*/ 5 h 5"/>
                  <a:gd name="T6" fmla="*/ 4 w 4"/>
                  <a:gd name="T7" fmla="*/ 0 h 5"/>
                  <a:gd name="T8" fmla="*/ 4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2" y="1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4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FB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5" name="Freeform 8678"/>
              <p:cNvSpPr>
                <a:spLocks noEditPoints="1"/>
              </p:cNvSpPr>
              <p:nvPr/>
            </p:nvSpPr>
            <p:spPr bwMode="auto">
              <a:xfrm>
                <a:off x="7294563" y="808038"/>
                <a:ext cx="158750" cy="160338"/>
              </a:xfrm>
              <a:custGeom>
                <a:avLst/>
                <a:gdLst>
                  <a:gd name="T0" fmla="*/ 19 w 58"/>
                  <a:gd name="T1" fmla="*/ 28 h 59"/>
                  <a:gd name="T2" fmla="*/ 19 w 58"/>
                  <a:gd name="T3" fmla="*/ 28 h 59"/>
                  <a:gd name="T4" fmla="*/ 19 w 58"/>
                  <a:gd name="T5" fmla="*/ 28 h 59"/>
                  <a:gd name="T6" fmla="*/ 19 w 58"/>
                  <a:gd name="T7" fmla="*/ 28 h 59"/>
                  <a:gd name="T8" fmla="*/ 13 w 58"/>
                  <a:gd name="T9" fmla="*/ 0 h 59"/>
                  <a:gd name="T10" fmla="*/ 13 w 58"/>
                  <a:gd name="T11" fmla="*/ 0 h 59"/>
                  <a:gd name="T12" fmla="*/ 5 w 58"/>
                  <a:gd name="T13" fmla="*/ 11 h 59"/>
                  <a:gd name="T14" fmla="*/ 5 w 58"/>
                  <a:gd name="T15" fmla="*/ 11 h 59"/>
                  <a:gd name="T16" fmla="*/ 2 w 58"/>
                  <a:gd name="T17" fmla="*/ 17 h 59"/>
                  <a:gd name="T18" fmla="*/ 2 w 58"/>
                  <a:gd name="T19" fmla="*/ 17 h 59"/>
                  <a:gd name="T20" fmla="*/ 1 w 58"/>
                  <a:gd name="T21" fmla="*/ 23 h 59"/>
                  <a:gd name="T22" fmla="*/ 2 w 58"/>
                  <a:gd name="T23" fmla="*/ 23 h 59"/>
                  <a:gd name="T24" fmla="*/ 4 w 58"/>
                  <a:gd name="T25" fmla="*/ 24 h 59"/>
                  <a:gd name="T26" fmla="*/ 6 w 58"/>
                  <a:gd name="T27" fmla="*/ 21 h 59"/>
                  <a:gd name="T28" fmla="*/ 7 w 58"/>
                  <a:gd name="T29" fmla="*/ 18 h 59"/>
                  <a:gd name="T30" fmla="*/ 8 w 58"/>
                  <a:gd name="T31" fmla="*/ 17 h 59"/>
                  <a:gd name="T32" fmla="*/ 10 w 58"/>
                  <a:gd name="T33" fmla="*/ 20 h 59"/>
                  <a:gd name="T34" fmla="*/ 14 w 58"/>
                  <a:gd name="T35" fmla="*/ 26 h 59"/>
                  <a:gd name="T36" fmla="*/ 18 w 58"/>
                  <a:gd name="T37" fmla="*/ 25 h 59"/>
                  <a:gd name="T38" fmla="*/ 18 w 58"/>
                  <a:gd name="T39" fmla="*/ 25 h 59"/>
                  <a:gd name="T40" fmla="*/ 21 w 58"/>
                  <a:gd name="T41" fmla="*/ 23 h 59"/>
                  <a:gd name="T42" fmla="*/ 24 w 58"/>
                  <a:gd name="T43" fmla="*/ 21 h 59"/>
                  <a:gd name="T44" fmla="*/ 26 w 58"/>
                  <a:gd name="T45" fmla="*/ 23 h 59"/>
                  <a:gd name="T46" fmla="*/ 23 w 58"/>
                  <a:gd name="T47" fmla="*/ 27 h 59"/>
                  <a:gd name="T48" fmla="*/ 19 w 58"/>
                  <a:gd name="T49" fmla="*/ 28 h 59"/>
                  <a:gd name="T50" fmla="*/ 27 w 58"/>
                  <a:gd name="T51" fmla="*/ 34 h 59"/>
                  <a:gd name="T52" fmla="*/ 27 w 58"/>
                  <a:gd name="T53" fmla="*/ 34 h 59"/>
                  <a:gd name="T54" fmla="*/ 27 w 58"/>
                  <a:gd name="T55" fmla="*/ 34 h 59"/>
                  <a:gd name="T56" fmla="*/ 32 w 58"/>
                  <a:gd name="T57" fmla="*/ 41 h 59"/>
                  <a:gd name="T58" fmla="*/ 32 w 58"/>
                  <a:gd name="T59" fmla="*/ 41 h 59"/>
                  <a:gd name="T60" fmla="*/ 34 w 58"/>
                  <a:gd name="T61" fmla="*/ 41 h 59"/>
                  <a:gd name="T62" fmla="*/ 36 w 58"/>
                  <a:gd name="T63" fmla="*/ 41 h 59"/>
                  <a:gd name="T64" fmla="*/ 39 w 58"/>
                  <a:gd name="T65" fmla="*/ 42 h 59"/>
                  <a:gd name="T66" fmla="*/ 36 w 58"/>
                  <a:gd name="T67" fmla="*/ 48 h 59"/>
                  <a:gd name="T68" fmla="*/ 45 w 58"/>
                  <a:gd name="T69" fmla="*/ 55 h 59"/>
                  <a:gd name="T70" fmla="*/ 46 w 58"/>
                  <a:gd name="T71" fmla="*/ 58 h 59"/>
                  <a:gd name="T72" fmla="*/ 48 w 58"/>
                  <a:gd name="T73" fmla="*/ 59 h 59"/>
                  <a:gd name="T74" fmla="*/ 54 w 58"/>
                  <a:gd name="T75" fmla="*/ 54 h 59"/>
                  <a:gd name="T76" fmla="*/ 57 w 58"/>
                  <a:gd name="T77" fmla="*/ 55 h 59"/>
                  <a:gd name="T78" fmla="*/ 58 w 58"/>
                  <a:gd name="T79" fmla="*/ 53 h 59"/>
                  <a:gd name="T80" fmla="*/ 54 w 58"/>
                  <a:gd name="T81" fmla="*/ 51 h 59"/>
                  <a:gd name="T82" fmla="*/ 51 w 58"/>
                  <a:gd name="T83" fmla="*/ 52 h 59"/>
                  <a:gd name="T84" fmla="*/ 56 w 58"/>
                  <a:gd name="T85" fmla="*/ 37 h 59"/>
                  <a:gd name="T86" fmla="*/ 50 w 58"/>
                  <a:gd name="T87" fmla="*/ 28 h 59"/>
                  <a:gd name="T88" fmla="*/ 50 w 58"/>
                  <a:gd name="T89" fmla="*/ 28 h 59"/>
                  <a:gd name="T90" fmla="*/ 43 w 58"/>
                  <a:gd name="T91" fmla="*/ 22 h 59"/>
                  <a:gd name="T92" fmla="*/ 42 w 58"/>
                  <a:gd name="T93" fmla="*/ 22 h 59"/>
                  <a:gd name="T94" fmla="*/ 38 w 58"/>
                  <a:gd name="T95" fmla="*/ 21 h 59"/>
                  <a:gd name="T96" fmla="*/ 30 w 58"/>
                  <a:gd name="T97" fmla="*/ 24 h 59"/>
                  <a:gd name="T98" fmla="*/ 28 w 58"/>
                  <a:gd name="T99" fmla="*/ 14 h 59"/>
                  <a:gd name="T100" fmla="*/ 24 w 58"/>
                  <a:gd name="T101" fmla="*/ 10 h 59"/>
                  <a:gd name="T102" fmla="*/ 13 w 58"/>
                  <a:gd name="T103" fmla="*/ 24 h 59"/>
                  <a:gd name="T104" fmla="*/ 12 w 58"/>
                  <a:gd name="T105" fmla="*/ 13 h 59"/>
                  <a:gd name="T106" fmla="*/ 14 w 58"/>
                  <a:gd name="T107" fmla="*/ 7 h 59"/>
                  <a:gd name="T108" fmla="*/ 19 w 58"/>
                  <a:gd name="T109" fmla="*/ 9 h 59"/>
                  <a:gd name="T110" fmla="*/ 13 w 58"/>
                  <a:gd name="T1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8" h="59">
                    <a:moveTo>
                      <a:pt x="19" y="28"/>
                    </a:move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5"/>
                      <a:pt x="10" y="9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3"/>
                      <a:pt x="3" y="15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9"/>
                      <a:pt x="0" y="21"/>
                      <a:pt x="1" y="23"/>
                    </a:cubicBezTo>
                    <a:cubicBezTo>
                      <a:pt x="1" y="23"/>
                      <a:pt x="2" y="23"/>
                      <a:pt x="2" y="23"/>
                    </a:cubicBezTo>
                    <a:cubicBezTo>
                      <a:pt x="3" y="24"/>
                      <a:pt x="3" y="24"/>
                      <a:pt x="4" y="24"/>
                    </a:cubicBezTo>
                    <a:cubicBezTo>
                      <a:pt x="5" y="24"/>
                      <a:pt x="6" y="23"/>
                      <a:pt x="6" y="21"/>
                    </a:cubicBezTo>
                    <a:cubicBezTo>
                      <a:pt x="5" y="19"/>
                      <a:pt x="6" y="18"/>
                      <a:pt x="7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9" y="17"/>
                      <a:pt x="10" y="19"/>
                      <a:pt x="10" y="20"/>
                    </a:cubicBezTo>
                    <a:cubicBezTo>
                      <a:pt x="10" y="25"/>
                      <a:pt x="12" y="26"/>
                      <a:pt x="14" y="26"/>
                    </a:cubicBezTo>
                    <a:cubicBezTo>
                      <a:pt x="15" y="26"/>
                      <a:pt x="17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9" y="25"/>
                      <a:pt x="20" y="24"/>
                      <a:pt x="21" y="23"/>
                    </a:cubicBezTo>
                    <a:cubicBezTo>
                      <a:pt x="22" y="22"/>
                      <a:pt x="23" y="21"/>
                      <a:pt x="24" y="21"/>
                    </a:cubicBezTo>
                    <a:cubicBezTo>
                      <a:pt x="25" y="21"/>
                      <a:pt x="25" y="22"/>
                      <a:pt x="26" y="23"/>
                    </a:cubicBezTo>
                    <a:cubicBezTo>
                      <a:pt x="28" y="26"/>
                      <a:pt x="25" y="26"/>
                      <a:pt x="23" y="27"/>
                    </a:cubicBezTo>
                    <a:cubicBezTo>
                      <a:pt x="22" y="27"/>
                      <a:pt x="21" y="28"/>
                      <a:pt x="19" y="28"/>
                    </a:cubicBezTo>
                    <a:cubicBezTo>
                      <a:pt x="23" y="29"/>
                      <a:pt x="27" y="29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28" y="37"/>
                      <a:pt x="29" y="39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3" y="41"/>
                      <a:pt x="33" y="41"/>
                      <a:pt x="34" y="41"/>
                    </a:cubicBezTo>
                    <a:cubicBezTo>
                      <a:pt x="35" y="41"/>
                      <a:pt x="35" y="41"/>
                      <a:pt x="36" y="41"/>
                    </a:cubicBezTo>
                    <a:cubicBezTo>
                      <a:pt x="37" y="41"/>
                      <a:pt x="38" y="41"/>
                      <a:pt x="39" y="42"/>
                    </a:cubicBezTo>
                    <a:cubicBezTo>
                      <a:pt x="42" y="46"/>
                      <a:pt x="36" y="46"/>
                      <a:pt x="36" y="48"/>
                    </a:cubicBezTo>
                    <a:cubicBezTo>
                      <a:pt x="40" y="50"/>
                      <a:pt x="44" y="50"/>
                      <a:pt x="45" y="55"/>
                    </a:cubicBezTo>
                    <a:cubicBezTo>
                      <a:pt x="45" y="56"/>
                      <a:pt x="46" y="57"/>
                      <a:pt x="46" y="58"/>
                    </a:cubicBezTo>
                    <a:cubicBezTo>
                      <a:pt x="47" y="58"/>
                      <a:pt x="48" y="59"/>
                      <a:pt x="48" y="59"/>
                    </a:cubicBezTo>
                    <a:cubicBezTo>
                      <a:pt x="51" y="59"/>
                      <a:pt x="52" y="54"/>
                      <a:pt x="54" y="54"/>
                    </a:cubicBezTo>
                    <a:cubicBezTo>
                      <a:pt x="55" y="54"/>
                      <a:pt x="56" y="54"/>
                      <a:pt x="57" y="55"/>
                    </a:cubicBezTo>
                    <a:cubicBezTo>
                      <a:pt x="58" y="54"/>
                      <a:pt x="58" y="54"/>
                      <a:pt x="58" y="53"/>
                    </a:cubicBezTo>
                    <a:cubicBezTo>
                      <a:pt x="57" y="52"/>
                      <a:pt x="56" y="51"/>
                      <a:pt x="54" y="51"/>
                    </a:cubicBezTo>
                    <a:cubicBezTo>
                      <a:pt x="53" y="51"/>
                      <a:pt x="52" y="52"/>
                      <a:pt x="51" y="52"/>
                    </a:cubicBezTo>
                    <a:cubicBezTo>
                      <a:pt x="55" y="47"/>
                      <a:pt x="58" y="42"/>
                      <a:pt x="56" y="37"/>
                    </a:cubicBezTo>
                    <a:cubicBezTo>
                      <a:pt x="55" y="34"/>
                      <a:pt x="50" y="32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8" y="26"/>
                      <a:pt x="46" y="24"/>
                      <a:pt x="43" y="22"/>
                    </a:cubicBezTo>
                    <a:cubicBezTo>
                      <a:pt x="43" y="22"/>
                      <a:pt x="43" y="22"/>
                      <a:pt x="42" y="22"/>
                    </a:cubicBezTo>
                    <a:cubicBezTo>
                      <a:pt x="40" y="22"/>
                      <a:pt x="39" y="21"/>
                      <a:pt x="38" y="21"/>
                    </a:cubicBezTo>
                    <a:cubicBezTo>
                      <a:pt x="36" y="21"/>
                      <a:pt x="34" y="22"/>
                      <a:pt x="30" y="24"/>
                    </a:cubicBezTo>
                    <a:cubicBezTo>
                      <a:pt x="35" y="18"/>
                      <a:pt x="29" y="17"/>
                      <a:pt x="28" y="14"/>
                    </a:cubicBezTo>
                    <a:cubicBezTo>
                      <a:pt x="27" y="13"/>
                      <a:pt x="26" y="11"/>
                      <a:pt x="24" y="10"/>
                    </a:cubicBezTo>
                    <a:cubicBezTo>
                      <a:pt x="24" y="17"/>
                      <a:pt x="18" y="20"/>
                      <a:pt x="13" y="24"/>
                    </a:cubicBezTo>
                    <a:cubicBezTo>
                      <a:pt x="13" y="20"/>
                      <a:pt x="12" y="16"/>
                      <a:pt x="12" y="13"/>
                    </a:cubicBezTo>
                    <a:cubicBezTo>
                      <a:pt x="12" y="9"/>
                      <a:pt x="12" y="7"/>
                      <a:pt x="14" y="7"/>
                    </a:cubicBezTo>
                    <a:cubicBezTo>
                      <a:pt x="15" y="7"/>
                      <a:pt x="17" y="8"/>
                      <a:pt x="19" y="9"/>
                    </a:cubicBezTo>
                    <a:cubicBezTo>
                      <a:pt x="19" y="5"/>
                      <a:pt x="16" y="3"/>
                      <a:pt x="13" y="0"/>
                    </a:cubicBezTo>
                  </a:path>
                </a:pathLst>
              </a:custGeom>
              <a:solidFill>
                <a:srgbClr val="AD9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6" name="Freeform 8679"/>
              <p:cNvSpPr/>
              <p:nvPr/>
            </p:nvSpPr>
            <p:spPr bwMode="auto">
              <a:xfrm>
                <a:off x="7294563" y="779463"/>
                <a:ext cx="36513" cy="58738"/>
              </a:xfrm>
              <a:custGeom>
                <a:avLst/>
                <a:gdLst>
                  <a:gd name="T0" fmla="*/ 4 w 13"/>
                  <a:gd name="T1" fmla="*/ 0 h 21"/>
                  <a:gd name="T2" fmla="*/ 4 w 13"/>
                  <a:gd name="T3" fmla="*/ 0 h 21"/>
                  <a:gd name="T4" fmla="*/ 5 w 13"/>
                  <a:gd name="T5" fmla="*/ 21 h 21"/>
                  <a:gd name="T6" fmla="*/ 5 w 13"/>
                  <a:gd name="T7" fmla="*/ 21 h 21"/>
                  <a:gd name="T8" fmla="*/ 13 w 13"/>
                  <a:gd name="T9" fmla="*/ 10 h 21"/>
                  <a:gd name="T10" fmla="*/ 13 w 13"/>
                  <a:gd name="T11" fmla="*/ 10 h 21"/>
                  <a:gd name="T12" fmla="*/ 13 w 13"/>
                  <a:gd name="T13" fmla="*/ 10 h 21"/>
                  <a:gd name="T14" fmla="*/ 13 w 13"/>
                  <a:gd name="T15" fmla="*/ 10 h 21"/>
                  <a:gd name="T16" fmla="*/ 8 w 13"/>
                  <a:gd name="T17" fmla="*/ 13 h 21"/>
                  <a:gd name="T18" fmla="*/ 7 w 13"/>
                  <a:gd name="T19" fmla="*/ 4 h 21"/>
                  <a:gd name="T20" fmla="*/ 6 w 13"/>
                  <a:gd name="T21" fmla="*/ 1 h 21"/>
                  <a:gd name="T22" fmla="*/ 6 w 13"/>
                  <a:gd name="T23" fmla="*/ 1 h 21"/>
                  <a:gd name="T24" fmla="*/ 4 w 13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2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7"/>
                      <a:pt x="0" y="14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0" y="19"/>
                      <a:pt x="12" y="15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1" y="12"/>
                      <a:pt x="9" y="13"/>
                      <a:pt x="8" y="13"/>
                    </a:cubicBezTo>
                    <a:cubicBezTo>
                      <a:pt x="5" y="13"/>
                      <a:pt x="8" y="6"/>
                      <a:pt x="7" y="4"/>
                    </a:cubicBezTo>
                    <a:cubicBezTo>
                      <a:pt x="7" y="3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solidFill>
                <a:srgbClr val="BCAE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7" name="Freeform 8680"/>
              <p:cNvSpPr/>
              <p:nvPr/>
            </p:nvSpPr>
            <p:spPr bwMode="auto">
              <a:xfrm>
                <a:off x="8259763" y="1274763"/>
                <a:ext cx="20638" cy="11113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1 h 4"/>
                  <a:gd name="T4" fmla="*/ 5 w 7"/>
                  <a:gd name="T5" fmla="*/ 4 h 4"/>
                  <a:gd name="T6" fmla="*/ 6 w 7"/>
                  <a:gd name="T7" fmla="*/ 4 h 4"/>
                  <a:gd name="T8" fmla="*/ 7 w 7"/>
                  <a:gd name="T9" fmla="*/ 1 h 4"/>
                  <a:gd name="T10" fmla="*/ 5 w 7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3" y="0"/>
                      <a:pt x="2" y="1"/>
                      <a:pt x="0" y="1"/>
                    </a:cubicBezTo>
                    <a:cubicBezTo>
                      <a:pt x="2" y="2"/>
                      <a:pt x="3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7" y="2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BBB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8" name="Freeform 8681"/>
              <p:cNvSpPr>
                <a:spLocks noEditPoints="1"/>
              </p:cNvSpPr>
              <p:nvPr/>
            </p:nvSpPr>
            <p:spPr bwMode="auto">
              <a:xfrm>
                <a:off x="7967663" y="1225551"/>
                <a:ext cx="120650" cy="87313"/>
              </a:xfrm>
              <a:custGeom>
                <a:avLst/>
                <a:gdLst>
                  <a:gd name="T0" fmla="*/ 6 w 44"/>
                  <a:gd name="T1" fmla="*/ 24 h 32"/>
                  <a:gd name="T2" fmla="*/ 6 w 44"/>
                  <a:gd name="T3" fmla="*/ 24 h 32"/>
                  <a:gd name="T4" fmla="*/ 6 w 44"/>
                  <a:gd name="T5" fmla="*/ 24 h 32"/>
                  <a:gd name="T6" fmla="*/ 30 w 44"/>
                  <a:gd name="T7" fmla="*/ 0 h 32"/>
                  <a:gd name="T8" fmla="*/ 30 w 44"/>
                  <a:gd name="T9" fmla="*/ 0 h 32"/>
                  <a:gd name="T10" fmla="*/ 24 w 44"/>
                  <a:gd name="T11" fmla="*/ 12 h 32"/>
                  <a:gd name="T12" fmla="*/ 24 w 44"/>
                  <a:gd name="T13" fmla="*/ 12 h 32"/>
                  <a:gd name="T14" fmla="*/ 23 w 44"/>
                  <a:gd name="T15" fmla="*/ 15 h 32"/>
                  <a:gd name="T16" fmla="*/ 22 w 44"/>
                  <a:gd name="T17" fmla="*/ 16 h 32"/>
                  <a:gd name="T18" fmla="*/ 22 w 44"/>
                  <a:gd name="T19" fmla="*/ 16 h 32"/>
                  <a:gd name="T20" fmla="*/ 22 w 44"/>
                  <a:gd name="T21" fmla="*/ 16 h 32"/>
                  <a:gd name="T22" fmla="*/ 22 w 44"/>
                  <a:gd name="T23" fmla="*/ 16 h 32"/>
                  <a:gd name="T24" fmla="*/ 21 w 44"/>
                  <a:gd name="T25" fmla="*/ 17 h 32"/>
                  <a:gd name="T26" fmla="*/ 21 w 44"/>
                  <a:gd name="T27" fmla="*/ 17 h 32"/>
                  <a:gd name="T28" fmla="*/ 12 w 44"/>
                  <a:gd name="T29" fmla="*/ 22 h 32"/>
                  <a:gd name="T30" fmla="*/ 12 w 44"/>
                  <a:gd name="T31" fmla="*/ 22 h 32"/>
                  <a:gd name="T32" fmla="*/ 12 w 44"/>
                  <a:gd name="T33" fmla="*/ 22 h 32"/>
                  <a:gd name="T34" fmla="*/ 12 w 44"/>
                  <a:gd name="T35" fmla="*/ 22 h 32"/>
                  <a:gd name="T36" fmla="*/ 10 w 44"/>
                  <a:gd name="T37" fmla="*/ 26 h 32"/>
                  <a:gd name="T38" fmla="*/ 6 w 44"/>
                  <a:gd name="T39" fmla="*/ 24 h 32"/>
                  <a:gd name="T40" fmla="*/ 6 w 44"/>
                  <a:gd name="T41" fmla="*/ 24 h 32"/>
                  <a:gd name="T42" fmla="*/ 0 w 44"/>
                  <a:gd name="T43" fmla="*/ 27 h 32"/>
                  <a:gd name="T44" fmla="*/ 0 w 44"/>
                  <a:gd name="T45" fmla="*/ 31 h 32"/>
                  <a:gd name="T46" fmla="*/ 4 w 44"/>
                  <a:gd name="T47" fmla="*/ 32 h 32"/>
                  <a:gd name="T48" fmla="*/ 7 w 44"/>
                  <a:gd name="T49" fmla="*/ 31 h 32"/>
                  <a:gd name="T50" fmla="*/ 17 w 44"/>
                  <a:gd name="T51" fmla="*/ 27 h 32"/>
                  <a:gd name="T52" fmla="*/ 17 w 44"/>
                  <a:gd name="T53" fmla="*/ 27 h 32"/>
                  <a:gd name="T54" fmla="*/ 40 w 44"/>
                  <a:gd name="T55" fmla="*/ 10 h 32"/>
                  <a:gd name="T56" fmla="*/ 40 w 44"/>
                  <a:gd name="T57" fmla="*/ 10 h 32"/>
                  <a:gd name="T58" fmla="*/ 44 w 44"/>
                  <a:gd name="T59" fmla="*/ 3 h 32"/>
                  <a:gd name="T60" fmla="*/ 44 w 44"/>
                  <a:gd name="T61" fmla="*/ 3 h 32"/>
                  <a:gd name="T62" fmla="*/ 40 w 44"/>
                  <a:gd name="T63" fmla="*/ 2 h 32"/>
                  <a:gd name="T64" fmla="*/ 37 w 44"/>
                  <a:gd name="T65" fmla="*/ 2 h 32"/>
                  <a:gd name="T66" fmla="*/ 35 w 44"/>
                  <a:gd name="T67" fmla="*/ 2 h 32"/>
                  <a:gd name="T68" fmla="*/ 30 w 44"/>
                  <a:gd name="T6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32">
                    <a:moveTo>
                      <a:pt x="6" y="24"/>
                    </a:move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6" y="3"/>
                      <a:pt x="28" y="9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3"/>
                      <a:pt x="23" y="14"/>
                      <a:pt x="23" y="15"/>
                    </a:cubicBezTo>
                    <a:cubicBezTo>
                      <a:pt x="23" y="16"/>
                      <a:pt x="23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1" y="16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23"/>
                      <a:pt x="16" y="21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5"/>
                      <a:pt x="11" y="26"/>
                      <a:pt x="10" y="26"/>
                    </a:cubicBezTo>
                    <a:cubicBezTo>
                      <a:pt x="9" y="26"/>
                      <a:pt x="8" y="25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6"/>
                      <a:pt x="0" y="27"/>
                    </a:cubicBezTo>
                    <a:cubicBezTo>
                      <a:pt x="1" y="28"/>
                      <a:pt x="1" y="29"/>
                      <a:pt x="0" y="31"/>
                    </a:cubicBezTo>
                    <a:cubicBezTo>
                      <a:pt x="1" y="32"/>
                      <a:pt x="2" y="32"/>
                      <a:pt x="4" y="32"/>
                    </a:cubicBezTo>
                    <a:cubicBezTo>
                      <a:pt x="5" y="32"/>
                      <a:pt x="6" y="32"/>
                      <a:pt x="7" y="31"/>
                    </a:cubicBezTo>
                    <a:cubicBezTo>
                      <a:pt x="11" y="31"/>
                      <a:pt x="14" y="29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24" y="21"/>
                      <a:pt x="32" y="16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8"/>
                      <a:pt x="41" y="5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3" y="2"/>
                      <a:pt x="42" y="2"/>
                      <a:pt x="40" y="2"/>
                    </a:cubicBezTo>
                    <a:cubicBezTo>
                      <a:pt x="39" y="2"/>
                      <a:pt x="38" y="2"/>
                      <a:pt x="37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3" y="2"/>
                      <a:pt x="31" y="2"/>
                      <a:pt x="30" y="0"/>
                    </a:cubicBezTo>
                  </a:path>
                </a:pathLst>
              </a:custGeom>
              <a:solidFill>
                <a:srgbClr val="7F7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9" name="Freeform 8682"/>
              <p:cNvSpPr/>
              <p:nvPr/>
            </p:nvSpPr>
            <p:spPr bwMode="auto">
              <a:xfrm>
                <a:off x="7453313" y="468313"/>
                <a:ext cx="57150" cy="82550"/>
              </a:xfrm>
              <a:custGeom>
                <a:avLst/>
                <a:gdLst>
                  <a:gd name="T0" fmla="*/ 2 w 21"/>
                  <a:gd name="T1" fmla="*/ 0 h 30"/>
                  <a:gd name="T2" fmla="*/ 0 w 21"/>
                  <a:gd name="T3" fmla="*/ 4 h 30"/>
                  <a:gd name="T4" fmla="*/ 3 w 21"/>
                  <a:gd name="T5" fmla="*/ 12 h 30"/>
                  <a:gd name="T6" fmla="*/ 3 w 21"/>
                  <a:gd name="T7" fmla="*/ 13 h 30"/>
                  <a:gd name="T8" fmla="*/ 3 w 21"/>
                  <a:gd name="T9" fmla="*/ 12 h 30"/>
                  <a:gd name="T10" fmla="*/ 15 w 21"/>
                  <a:gd name="T11" fmla="*/ 28 h 30"/>
                  <a:gd name="T12" fmla="*/ 15 w 21"/>
                  <a:gd name="T13" fmla="*/ 28 h 30"/>
                  <a:gd name="T14" fmla="*/ 18 w 21"/>
                  <a:gd name="T15" fmla="*/ 30 h 30"/>
                  <a:gd name="T16" fmla="*/ 19 w 21"/>
                  <a:gd name="T17" fmla="*/ 30 h 30"/>
                  <a:gd name="T18" fmla="*/ 19 w 21"/>
                  <a:gd name="T19" fmla="*/ 30 h 30"/>
                  <a:gd name="T20" fmla="*/ 19 w 21"/>
                  <a:gd name="T21" fmla="*/ 30 h 30"/>
                  <a:gd name="T22" fmla="*/ 19 w 21"/>
                  <a:gd name="T23" fmla="*/ 30 h 30"/>
                  <a:gd name="T24" fmla="*/ 19 w 21"/>
                  <a:gd name="T25" fmla="*/ 30 h 30"/>
                  <a:gd name="T26" fmla="*/ 21 w 21"/>
                  <a:gd name="T27" fmla="*/ 21 h 30"/>
                  <a:gd name="T28" fmla="*/ 5 w 21"/>
                  <a:gd name="T29" fmla="*/ 2 h 30"/>
                  <a:gd name="T30" fmla="*/ 2 w 21"/>
                  <a:gd name="T3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30">
                    <a:moveTo>
                      <a:pt x="2" y="0"/>
                    </a:moveTo>
                    <a:cubicBezTo>
                      <a:pt x="0" y="0"/>
                      <a:pt x="1" y="2"/>
                      <a:pt x="0" y="4"/>
                    </a:cubicBezTo>
                    <a:cubicBezTo>
                      <a:pt x="1" y="7"/>
                      <a:pt x="2" y="9"/>
                      <a:pt x="3" y="12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6" y="18"/>
                      <a:pt x="8" y="25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30"/>
                      <a:pt x="17" y="30"/>
                      <a:pt x="18" y="30"/>
                    </a:cubicBezTo>
                    <a:cubicBezTo>
                      <a:pt x="18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8" y="27"/>
                      <a:pt x="20" y="24"/>
                      <a:pt x="21" y="21"/>
                    </a:cubicBezTo>
                    <a:cubicBezTo>
                      <a:pt x="16" y="14"/>
                      <a:pt x="13" y="7"/>
                      <a:pt x="5" y="2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EEE8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0" name="Freeform 8683"/>
              <p:cNvSpPr/>
              <p:nvPr/>
            </p:nvSpPr>
            <p:spPr bwMode="auto">
              <a:xfrm>
                <a:off x="7448551" y="476251"/>
                <a:ext cx="65088" cy="211138"/>
              </a:xfrm>
              <a:custGeom>
                <a:avLst/>
                <a:gdLst>
                  <a:gd name="T0" fmla="*/ 1 w 24"/>
                  <a:gd name="T1" fmla="*/ 0 h 77"/>
                  <a:gd name="T2" fmla="*/ 1 w 24"/>
                  <a:gd name="T3" fmla="*/ 0 h 77"/>
                  <a:gd name="T4" fmla="*/ 0 w 24"/>
                  <a:gd name="T5" fmla="*/ 23 h 77"/>
                  <a:gd name="T6" fmla="*/ 0 w 24"/>
                  <a:gd name="T7" fmla="*/ 23 h 77"/>
                  <a:gd name="T8" fmla="*/ 4 w 24"/>
                  <a:gd name="T9" fmla="*/ 33 h 77"/>
                  <a:gd name="T10" fmla="*/ 4 w 24"/>
                  <a:gd name="T11" fmla="*/ 33 h 77"/>
                  <a:gd name="T12" fmla="*/ 4 w 24"/>
                  <a:gd name="T13" fmla="*/ 33 h 77"/>
                  <a:gd name="T14" fmla="*/ 5 w 24"/>
                  <a:gd name="T15" fmla="*/ 34 h 77"/>
                  <a:gd name="T16" fmla="*/ 5 w 24"/>
                  <a:gd name="T17" fmla="*/ 34 h 77"/>
                  <a:gd name="T18" fmla="*/ 5 w 24"/>
                  <a:gd name="T19" fmla="*/ 34 h 77"/>
                  <a:gd name="T20" fmla="*/ 5 w 24"/>
                  <a:gd name="T21" fmla="*/ 34 h 77"/>
                  <a:gd name="T22" fmla="*/ 5 w 24"/>
                  <a:gd name="T23" fmla="*/ 34 h 77"/>
                  <a:gd name="T24" fmla="*/ 7 w 24"/>
                  <a:gd name="T25" fmla="*/ 24 h 77"/>
                  <a:gd name="T26" fmla="*/ 6 w 24"/>
                  <a:gd name="T27" fmla="*/ 35 h 77"/>
                  <a:gd name="T28" fmla="*/ 6 w 24"/>
                  <a:gd name="T29" fmla="*/ 35 h 77"/>
                  <a:gd name="T30" fmla="*/ 7 w 24"/>
                  <a:gd name="T31" fmla="*/ 40 h 77"/>
                  <a:gd name="T32" fmla="*/ 7 w 24"/>
                  <a:gd name="T33" fmla="*/ 40 h 77"/>
                  <a:gd name="T34" fmla="*/ 16 w 24"/>
                  <a:gd name="T35" fmla="*/ 48 h 77"/>
                  <a:gd name="T36" fmla="*/ 17 w 24"/>
                  <a:gd name="T37" fmla="*/ 52 h 77"/>
                  <a:gd name="T38" fmla="*/ 17 w 24"/>
                  <a:gd name="T39" fmla="*/ 61 h 77"/>
                  <a:gd name="T40" fmla="*/ 22 w 24"/>
                  <a:gd name="T41" fmla="*/ 77 h 77"/>
                  <a:gd name="T42" fmla="*/ 24 w 24"/>
                  <a:gd name="T43" fmla="*/ 76 h 77"/>
                  <a:gd name="T44" fmla="*/ 24 w 24"/>
                  <a:gd name="T45" fmla="*/ 76 h 77"/>
                  <a:gd name="T46" fmla="*/ 23 w 24"/>
                  <a:gd name="T47" fmla="*/ 74 h 77"/>
                  <a:gd name="T48" fmla="*/ 23 w 24"/>
                  <a:gd name="T49" fmla="*/ 74 h 77"/>
                  <a:gd name="T50" fmla="*/ 23 w 24"/>
                  <a:gd name="T51" fmla="*/ 74 h 77"/>
                  <a:gd name="T52" fmla="*/ 22 w 24"/>
                  <a:gd name="T53" fmla="*/ 66 h 77"/>
                  <a:gd name="T54" fmla="*/ 21 w 24"/>
                  <a:gd name="T55" fmla="*/ 57 h 77"/>
                  <a:gd name="T56" fmla="*/ 21 w 24"/>
                  <a:gd name="T57" fmla="*/ 57 h 77"/>
                  <a:gd name="T58" fmla="*/ 21 w 24"/>
                  <a:gd name="T59" fmla="*/ 57 h 77"/>
                  <a:gd name="T60" fmla="*/ 5 w 24"/>
                  <a:gd name="T61" fmla="*/ 14 h 77"/>
                  <a:gd name="T62" fmla="*/ 5 w 24"/>
                  <a:gd name="T63" fmla="*/ 10 h 77"/>
                  <a:gd name="T64" fmla="*/ 5 w 24"/>
                  <a:gd name="T65" fmla="*/ 9 h 77"/>
                  <a:gd name="T66" fmla="*/ 2 w 24"/>
                  <a:gd name="T67" fmla="*/ 1 h 77"/>
                  <a:gd name="T68" fmla="*/ 2 w 24"/>
                  <a:gd name="T69" fmla="*/ 1 h 77"/>
                  <a:gd name="T70" fmla="*/ 1 w 24"/>
                  <a:gd name="T7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" h="7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8"/>
                      <a:pt x="4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6"/>
                      <a:pt x="3" y="29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8" y="31"/>
                      <a:pt x="4" y="27"/>
                      <a:pt x="7" y="24"/>
                    </a:cubicBezTo>
                    <a:cubicBezTo>
                      <a:pt x="11" y="31"/>
                      <a:pt x="11" y="31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7"/>
                      <a:pt x="7" y="39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11" y="41"/>
                      <a:pt x="15" y="43"/>
                      <a:pt x="16" y="48"/>
                    </a:cubicBezTo>
                    <a:cubicBezTo>
                      <a:pt x="16" y="49"/>
                      <a:pt x="17" y="50"/>
                      <a:pt x="17" y="52"/>
                    </a:cubicBezTo>
                    <a:cubicBezTo>
                      <a:pt x="20" y="55"/>
                      <a:pt x="16" y="58"/>
                      <a:pt x="17" y="61"/>
                    </a:cubicBezTo>
                    <a:cubicBezTo>
                      <a:pt x="17" y="63"/>
                      <a:pt x="21" y="73"/>
                      <a:pt x="22" y="77"/>
                    </a:cubicBezTo>
                    <a:cubicBezTo>
                      <a:pt x="23" y="76"/>
                      <a:pt x="23" y="76"/>
                      <a:pt x="24" y="76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3" y="75"/>
                      <a:pt x="23" y="75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2" y="72"/>
                      <a:pt x="20" y="69"/>
                      <a:pt x="22" y="66"/>
                    </a:cubicBezTo>
                    <a:cubicBezTo>
                      <a:pt x="20" y="63"/>
                      <a:pt x="19" y="60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15" y="43"/>
                      <a:pt x="12" y="28"/>
                      <a:pt x="5" y="14"/>
                    </a:cubicBezTo>
                    <a:cubicBezTo>
                      <a:pt x="5" y="13"/>
                      <a:pt x="5" y="12"/>
                      <a:pt x="5" y="10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4" y="6"/>
                      <a:pt x="3" y="4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A787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1" name="Freeform 8684"/>
              <p:cNvSpPr>
                <a:spLocks noEditPoints="1"/>
              </p:cNvSpPr>
              <p:nvPr/>
            </p:nvSpPr>
            <p:spPr bwMode="auto">
              <a:xfrm>
                <a:off x="7419976" y="407988"/>
                <a:ext cx="39688" cy="134938"/>
              </a:xfrm>
              <a:custGeom>
                <a:avLst/>
                <a:gdLst>
                  <a:gd name="T0" fmla="*/ 6 w 14"/>
                  <a:gd name="T1" fmla="*/ 0 h 49"/>
                  <a:gd name="T2" fmla="*/ 2 w 14"/>
                  <a:gd name="T3" fmla="*/ 2 h 49"/>
                  <a:gd name="T4" fmla="*/ 2 w 14"/>
                  <a:gd name="T5" fmla="*/ 2 h 49"/>
                  <a:gd name="T6" fmla="*/ 3 w 14"/>
                  <a:gd name="T7" fmla="*/ 14 h 49"/>
                  <a:gd name="T8" fmla="*/ 3 w 14"/>
                  <a:gd name="T9" fmla="*/ 14 h 49"/>
                  <a:gd name="T10" fmla="*/ 3 w 14"/>
                  <a:gd name="T11" fmla="*/ 18 h 49"/>
                  <a:gd name="T12" fmla="*/ 3 w 14"/>
                  <a:gd name="T13" fmla="*/ 18 h 49"/>
                  <a:gd name="T14" fmla="*/ 5 w 14"/>
                  <a:gd name="T15" fmla="*/ 27 h 49"/>
                  <a:gd name="T16" fmla="*/ 5 w 14"/>
                  <a:gd name="T17" fmla="*/ 27 h 49"/>
                  <a:gd name="T18" fmla="*/ 5 w 14"/>
                  <a:gd name="T19" fmla="*/ 27 h 49"/>
                  <a:gd name="T20" fmla="*/ 8 w 14"/>
                  <a:gd name="T21" fmla="*/ 48 h 49"/>
                  <a:gd name="T22" fmla="*/ 9 w 14"/>
                  <a:gd name="T23" fmla="*/ 49 h 49"/>
                  <a:gd name="T24" fmla="*/ 10 w 14"/>
                  <a:gd name="T25" fmla="*/ 48 h 49"/>
                  <a:gd name="T26" fmla="*/ 10 w 14"/>
                  <a:gd name="T27" fmla="*/ 48 h 49"/>
                  <a:gd name="T28" fmla="*/ 10 w 14"/>
                  <a:gd name="T29" fmla="*/ 48 h 49"/>
                  <a:gd name="T30" fmla="*/ 11 w 14"/>
                  <a:gd name="T31" fmla="*/ 25 h 49"/>
                  <a:gd name="T32" fmla="*/ 11 w 14"/>
                  <a:gd name="T33" fmla="*/ 25 h 49"/>
                  <a:gd name="T34" fmla="*/ 10 w 14"/>
                  <a:gd name="T35" fmla="*/ 22 h 49"/>
                  <a:gd name="T36" fmla="*/ 10 w 14"/>
                  <a:gd name="T37" fmla="*/ 22 h 49"/>
                  <a:gd name="T38" fmla="*/ 9 w 14"/>
                  <a:gd name="T39" fmla="*/ 10 h 49"/>
                  <a:gd name="T40" fmla="*/ 9 w 14"/>
                  <a:gd name="T41" fmla="*/ 10 h 49"/>
                  <a:gd name="T42" fmla="*/ 9 w 14"/>
                  <a:gd name="T43" fmla="*/ 10 h 49"/>
                  <a:gd name="T44" fmla="*/ 9 w 14"/>
                  <a:gd name="T45" fmla="*/ 10 h 49"/>
                  <a:gd name="T46" fmla="*/ 6 w 14"/>
                  <a:gd name="T47" fmla="*/ 0 h 49"/>
                  <a:gd name="T48" fmla="*/ 6 w 14"/>
                  <a:gd name="T49" fmla="*/ 0 h 49"/>
                  <a:gd name="T50" fmla="*/ 6 w 14"/>
                  <a:gd name="T51" fmla="*/ 0 h 49"/>
                  <a:gd name="T52" fmla="*/ 6 w 14"/>
                  <a:gd name="T53" fmla="*/ 0 h 49"/>
                  <a:gd name="T54" fmla="*/ 6 w 14"/>
                  <a:gd name="T55" fmla="*/ 0 h 49"/>
                  <a:gd name="T56" fmla="*/ 6 w 14"/>
                  <a:gd name="T57" fmla="*/ 0 h 49"/>
                  <a:gd name="T58" fmla="*/ 6 w 14"/>
                  <a:gd name="T5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" h="49">
                    <a:moveTo>
                      <a:pt x="6" y="0"/>
                    </a:moveTo>
                    <a:cubicBezTo>
                      <a:pt x="5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6"/>
                      <a:pt x="5" y="10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21"/>
                      <a:pt x="4" y="24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34"/>
                      <a:pt x="7" y="41"/>
                      <a:pt x="8" y="48"/>
                    </a:cubicBezTo>
                    <a:cubicBezTo>
                      <a:pt x="8" y="48"/>
                      <a:pt x="8" y="49"/>
                      <a:pt x="9" y="49"/>
                    </a:cubicBezTo>
                    <a:cubicBezTo>
                      <a:pt x="9" y="49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4" y="41"/>
                      <a:pt x="11" y="33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4"/>
                      <a:pt x="10" y="23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18"/>
                      <a:pt x="7" y="14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7" y="7"/>
                      <a:pt x="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16B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2" name="Freeform 8685"/>
              <p:cNvSpPr/>
              <p:nvPr/>
            </p:nvSpPr>
            <p:spPr bwMode="auto">
              <a:xfrm>
                <a:off x="7529513" y="534988"/>
                <a:ext cx="28575" cy="76200"/>
              </a:xfrm>
              <a:custGeom>
                <a:avLst/>
                <a:gdLst>
                  <a:gd name="T0" fmla="*/ 1 w 10"/>
                  <a:gd name="T1" fmla="*/ 0 h 28"/>
                  <a:gd name="T2" fmla="*/ 2 w 10"/>
                  <a:gd name="T3" fmla="*/ 9 h 28"/>
                  <a:gd name="T4" fmla="*/ 2 w 10"/>
                  <a:gd name="T5" fmla="*/ 11 h 28"/>
                  <a:gd name="T6" fmla="*/ 2 w 10"/>
                  <a:gd name="T7" fmla="*/ 11 h 28"/>
                  <a:gd name="T8" fmla="*/ 2 w 10"/>
                  <a:gd name="T9" fmla="*/ 18 h 28"/>
                  <a:gd name="T10" fmla="*/ 2 w 10"/>
                  <a:gd name="T11" fmla="*/ 18 h 28"/>
                  <a:gd name="T12" fmla="*/ 2 w 10"/>
                  <a:gd name="T13" fmla="*/ 18 h 28"/>
                  <a:gd name="T14" fmla="*/ 4 w 10"/>
                  <a:gd name="T15" fmla="*/ 28 h 28"/>
                  <a:gd name="T16" fmla="*/ 4 w 10"/>
                  <a:gd name="T17" fmla="*/ 28 h 28"/>
                  <a:gd name="T18" fmla="*/ 8 w 10"/>
                  <a:gd name="T19" fmla="*/ 21 h 28"/>
                  <a:gd name="T20" fmla="*/ 8 w 10"/>
                  <a:gd name="T21" fmla="*/ 21 h 28"/>
                  <a:gd name="T22" fmla="*/ 8 w 10"/>
                  <a:gd name="T23" fmla="*/ 17 h 28"/>
                  <a:gd name="T24" fmla="*/ 8 w 10"/>
                  <a:gd name="T25" fmla="*/ 17 h 28"/>
                  <a:gd name="T26" fmla="*/ 6 w 10"/>
                  <a:gd name="T27" fmla="*/ 14 h 28"/>
                  <a:gd name="T28" fmla="*/ 8 w 10"/>
                  <a:gd name="T29" fmla="*/ 12 h 28"/>
                  <a:gd name="T30" fmla="*/ 9 w 10"/>
                  <a:gd name="T31" fmla="*/ 13 h 28"/>
                  <a:gd name="T32" fmla="*/ 10 w 10"/>
                  <a:gd name="T33" fmla="*/ 13 h 28"/>
                  <a:gd name="T34" fmla="*/ 10 w 10"/>
                  <a:gd name="T35" fmla="*/ 13 h 28"/>
                  <a:gd name="T36" fmla="*/ 10 w 10"/>
                  <a:gd name="T37" fmla="*/ 13 h 28"/>
                  <a:gd name="T38" fmla="*/ 10 w 10"/>
                  <a:gd name="T39" fmla="*/ 13 h 28"/>
                  <a:gd name="T40" fmla="*/ 6 w 10"/>
                  <a:gd name="T41" fmla="*/ 6 h 28"/>
                  <a:gd name="T42" fmla="*/ 6 w 10"/>
                  <a:gd name="T43" fmla="*/ 6 h 28"/>
                  <a:gd name="T44" fmla="*/ 4 w 10"/>
                  <a:gd name="T45" fmla="*/ 1 h 28"/>
                  <a:gd name="T46" fmla="*/ 4 w 10"/>
                  <a:gd name="T47" fmla="*/ 1 h 28"/>
                  <a:gd name="T48" fmla="*/ 4 w 10"/>
                  <a:gd name="T49" fmla="*/ 1 h 28"/>
                  <a:gd name="T50" fmla="*/ 2 w 10"/>
                  <a:gd name="T51" fmla="*/ 0 h 28"/>
                  <a:gd name="T52" fmla="*/ 2 w 10"/>
                  <a:gd name="T53" fmla="*/ 0 h 28"/>
                  <a:gd name="T54" fmla="*/ 1 w 10"/>
                  <a:gd name="T55" fmla="*/ 0 h 28"/>
                  <a:gd name="T56" fmla="*/ 1 w 10"/>
                  <a:gd name="T5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" h="28">
                    <a:moveTo>
                      <a:pt x="1" y="0"/>
                    </a:moveTo>
                    <a:cubicBezTo>
                      <a:pt x="1" y="3"/>
                      <a:pt x="3" y="6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3"/>
                      <a:pt x="0" y="15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21"/>
                      <a:pt x="2" y="25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5" y="25"/>
                      <a:pt x="4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19"/>
                      <a:pt x="8" y="18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7"/>
                      <a:pt x="5" y="16"/>
                      <a:pt x="6" y="14"/>
                    </a:cubicBezTo>
                    <a:cubicBezTo>
                      <a:pt x="6" y="13"/>
                      <a:pt x="7" y="12"/>
                      <a:pt x="8" y="12"/>
                    </a:cubicBezTo>
                    <a:cubicBezTo>
                      <a:pt x="8" y="12"/>
                      <a:pt x="8" y="13"/>
                      <a:pt x="9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10"/>
                      <a:pt x="7" y="8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3" y="5"/>
                      <a:pt x="4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6B2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3" name="Freeform 8686"/>
              <p:cNvSpPr/>
              <p:nvPr/>
            </p:nvSpPr>
            <p:spPr bwMode="auto">
              <a:xfrm>
                <a:off x="7513638" y="506413"/>
                <a:ext cx="25400" cy="28575"/>
              </a:xfrm>
              <a:custGeom>
                <a:avLst/>
                <a:gdLst>
                  <a:gd name="T0" fmla="*/ 3 w 9"/>
                  <a:gd name="T1" fmla="*/ 0 h 10"/>
                  <a:gd name="T2" fmla="*/ 0 w 9"/>
                  <a:gd name="T3" fmla="*/ 1 h 10"/>
                  <a:gd name="T4" fmla="*/ 0 w 9"/>
                  <a:gd name="T5" fmla="*/ 1 h 10"/>
                  <a:gd name="T6" fmla="*/ 0 w 9"/>
                  <a:gd name="T7" fmla="*/ 1 h 10"/>
                  <a:gd name="T8" fmla="*/ 0 w 9"/>
                  <a:gd name="T9" fmla="*/ 1 h 10"/>
                  <a:gd name="T10" fmla="*/ 7 w 9"/>
                  <a:gd name="T11" fmla="*/ 10 h 10"/>
                  <a:gd name="T12" fmla="*/ 7 w 9"/>
                  <a:gd name="T13" fmla="*/ 10 h 10"/>
                  <a:gd name="T14" fmla="*/ 8 w 9"/>
                  <a:gd name="T15" fmla="*/ 10 h 10"/>
                  <a:gd name="T16" fmla="*/ 8 w 9"/>
                  <a:gd name="T17" fmla="*/ 10 h 10"/>
                  <a:gd name="T18" fmla="*/ 8 w 9"/>
                  <a:gd name="T19" fmla="*/ 10 h 10"/>
                  <a:gd name="T20" fmla="*/ 9 w 9"/>
                  <a:gd name="T21" fmla="*/ 6 h 10"/>
                  <a:gd name="T22" fmla="*/ 9 w 9"/>
                  <a:gd name="T23" fmla="*/ 6 h 10"/>
                  <a:gd name="T24" fmla="*/ 9 w 9"/>
                  <a:gd name="T25" fmla="*/ 6 h 10"/>
                  <a:gd name="T26" fmla="*/ 8 w 9"/>
                  <a:gd name="T27" fmla="*/ 3 h 10"/>
                  <a:gd name="T28" fmla="*/ 8 w 9"/>
                  <a:gd name="T29" fmla="*/ 3 h 10"/>
                  <a:gd name="T30" fmla="*/ 3 w 9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8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EEE8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4" name="Freeform 8687"/>
              <p:cNvSpPr/>
              <p:nvPr/>
            </p:nvSpPr>
            <p:spPr bwMode="auto">
              <a:xfrm>
                <a:off x="7505701" y="544513"/>
                <a:ext cx="30163" cy="19050"/>
              </a:xfrm>
              <a:custGeom>
                <a:avLst/>
                <a:gdLst>
                  <a:gd name="T0" fmla="*/ 6 w 11"/>
                  <a:gd name="T1" fmla="*/ 0 h 7"/>
                  <a:gd name="T2" fmla="*/ 0 w 11"/>
                  <a:gd name="T3" fmla="*/ 2 h 7"/>
                  <a:gd name="T4" fmla="*/ 0 w 11"/>
                  <a:gd name="T5" fmla="*/ 2 h 7"/>
                  <a:gd name="T6" fmla="*/ 0 w 11"/>
                  <a:gd name="T7" fmla="*/ 2 h 7"/>
                  <a:gd name="T8" fmla="*/ 9 w 11"/>
                  <a:gd name="T9" fmla="*/ 7 h 7"/>
                  <a:gd name="T10" fmla="*/ 11 w 11"/>
                  <a:gd name="T11" fmla="*/ 7 h 7"/>
                  <a:gd name="T12" fmla="*/ 11 w 11"/>
                  <a:gd name="T13" fmla="*/ 5 h 7"/>
                  <a:gd name="T14" fmla="*/ 11 w 11"/>
                  <a:gd name="T15" fmla="*/ 5 h 7"/>
                  <a:gd name="T16" fmla="*/ 6 w 11"/>
                  <a:gd name="T17" fmla="*/ 0 h 7"/>
                  <a:gd name="T18" fmla="*/ 6 w 11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4"/>
                      <a:pt x="6" y="7"/>
                      <a:pt x="9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3"/>
                      <a:pt x="8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EE8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5" name="Freeform 8688"/>
              <p:cNvSpPr/>
              <p:nvPr/>
            </p:nvSpPr>
            <p:spPr bwMode="auto">
              <a:xfrm>
                <a:off x="7502526" y="525463"/>
                <a:ext cx="19050" cy="25400"/>
              </a:xfrm>
              <a:custGeom>
                <a:avLst/>
                <a:gdLst>
                  <a:gd name="T0" fmla="*/ 3 w 7"/>
                  <a:gd name="T1" fmla="*/ 0 h 9"/>
                  <a:gd name="T2" fmla="*/ 3 w 7"/>
                  <a:gd name="T3" fmla="*/ 0 h 9"/>
                  <a:gd name="T4" fmla="*/ 1 w 7"/>
                  <a:gd name="T5" fmla="*/ 9 h 9"/>
                  <a:gd name="T6" fmla="*/ 1 w 7"/>
                  <a:gd name="T7" fmla="*/ 9 h 9"/>
                  <a:gd name="T8" fmla="*/ 7 w 7"/>
                  <a:gd name="T9" fmla="*/ 7 h 9"/>
                  <a:gd name="T10" fmla="*/ 7 w 7"/>
                  <a:gd name="T11" fmla="*/ 7 h 9"/>
                  <a:gd name="T12" fmla="*/ 3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0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8"/>
                      <a:pt x="5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4"/>
                      <a:pt x="6" y="1"/>
                      <a:pt x="3" y="0"/>
                    </a:cubicBezTo>
                  </a:path>
                </a:pathLst>
              </a:custGeom>
              <a:solidFill>
                <a:srgbClr val="F0E8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6" name="Freeform 8689"/>
              <p:cNvSpPr/>
              <p:nvPr/>
            </p:nvSpPr>
            <p:spPr bwMode="auto">
              <a:xfrm>
                <a:off x="7439026" y="436563"/>
                <a:ext cx="11113" cy="31750"/>
              </a:xfrm>
              <a:custGeom>
                <a:avLst/>
                <a:gdLst>
                  <a:gd name="T0" fmla="*/ 2 w 4"/>
                  <a:gd name="T1" fmla="*/ 0 h 12"/>
                  <a:gd name="T2" fmla="*/ 3 w 4"/>
                  <a:gd name="T3" fmla="*/ 12 h 12"/>
                  <a:gd name="T4" fmla="*/ 3 w 4"/>
                  <a:gd name="T5" fmla="*/ 12 h 12"/>
                  <a:gd name="T6" fmla="*/ 2 w 4"/>
                  <a:gd name="T7" fmla="*/ 0 h 12"/>
                  <a:gd name="T8" fmla="*/ 2 w 4"/>
                  <a:gd name="T9" fmla="*/ 0 h 12"/>
                  <a:gd name="T10" fmla="*/ 2 w 4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2">
                    <a:moveTo>
                      <a:pt x="2" y="0"/>
                    </a:moveTo>
                    <a:cubicBezTo>
                      <a:pt x="0" y="4"/>
                      <a:pt x="1" y="8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8"/>
                      <a:pt x="3" y="4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07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7" name="Freeform 8690"/>
              <p:cNvSpPr>
                <a:spLocks noEditPoints="1"/>
              </p:cNvSpPr>
              <p:nvPr/>
            </p:nvSpPr>
            <p:spPr bwMode="auto">
              <a:xfrm>
                <a:off x="7015163" y="895351"/>
                <a:ext cx="161925" cy="179388"/>
              </a:xfrm>
              <a:custGeom>
                <a:avLst/>
                <a:gdLst>
                  <a:gd name="T0" fmla="*/ 47 w 59"/>
                  <a:gd name="T1" fmla="*/ 48 h 66"/>
                  <a:gd name="T2" fmla="*/ 46 w 59"/>
                  <a:gd name="T3" fmla="*/ 43 h 66"/>
                  <a:gd name="T4" fmla="*/ 45 w 59"/>
                  <a:gd name="T5" fmla="*/ 39 h 66"/>
                  <a:gd name="T6" fmla="*/ 49 w 59"/>
                  <a:gd name="T7" fmla="*/ 38 h 66"/>
                  <a:gd name="T8" fmla="*/ 51 w 59"/>
                  <a:gd name="T9" fmla="*/ 41 h 66"/>
                  <a:gd name="T10" fmla="*/ 50 w 59"/>
                  <a:gd name="T11" fmla="*/ 48 h 66"/>
                  <a:gd name="T12" fmla="*/ 47 w 59"/>
                  <a:gd name="T13" fmla="*/ 48 h 66"/>
                  <a:gd name="T14" fmla="*/ 23 w 59"/>
                  <a:gd name="T15" fmla="*/ 34 h 66"/>
                  <a:gd name="T16" fmla="*/ 22 w 59"/>
                  <a:gd name="T17" fmla="*/ 34 h 66"/>
                  <a:gd name="T18" fmla="*/ 20 w 59"/>
                  <a:gd name="T19" fmla="*/ 30 h 66"/>
                  <a:gd name="T20" fmla="*/ 24 w 59"/>
                  <a:gd name="T21" fmla="*/ 27 h 66"/>
                  <a:gd name="T22" fmla="*/ 26 w 59"/>
                  <a:gd name="T23" fmla="*/ 27 h 66"/>
                  <a:gd name="T24" fmla="*/ 28 w 59"/>
                  <a:gd name="T25" fmla="*/ 27 h 66"/>
                  <a:gd name="T26" fmla="*/ 29 w 59"/>
                  <a:gd name="T27" fmla="*/ 27 h 66"/>
                  <a:gd name="T28" fmla="*/ 23 w 59"/>
                  <a:gd name="T29" fmla="*/ 34 h 66"/>
                  <a:gd name="T30" fmla="*/ 0 w 59"/>
                  <a:gd name="T31" fmla="*/ 0 h 66"/>
                  <a:gd name="T32" fmla="*/ 18 w 59"/>
                  <a:gd name="T33" fmla="*/ 34 h 66"/>
                  <a:gd name="T34" fmla="*/ 21 w 59"/>
                  <a:gd name="T35" fmla="*/ 41 h 66"/>
                  <a:gd name="T36" fmla="*/ 21 w 59"/>
                  <a:gd name="T37" fmla="*/ 41 h 66"/>
                  <a:gd name="T38" fmla="*/ 21 w 59"/>
                  <a:gd name="T39" fmla="*/ 41 h 66"/>
                  <a:gd name="T40" fmla="*/ 33 w 59"/>
                  <a:gd name="T41" fmla="*/ 50 h 66"/>
                  <a:gd name="T42" fmla="*/ 38 w 59"/>
                  <a:gd name="T43" fmla="*/ 54 h 66"/>
                  <a:gd name="T44" fmla="*/ 49 w 59"/>
                  <a:gd name="T45" fmla="*/ 66 h 66"/>
                  <a:gd name="T46" fmla="*/ 57 w 59"/>
                  <a:gd name="T47" fmla="*/ 63 h 66"/>
                  <a:gd name="T48" fmla="*/ 57 w 59"/>
                  <a:gd name="T49" fmla="*/ 63 h 66"/>
                  <a:gd name="T50" fmla="*/ 57 w 59"/>
                  <a:gd name="T51" fmla="*/ 57 h 66"/>
                  <a:gd name="T52" fmla="*/ 57 w 59"/>
                  <a:gd name="T53" fmla="*/ 44 h 66"/>
                  <a:gd name="T54" fmla="*/ 56 w 59"/>
                  <a:gd name="T55" fmla="*/ 43 h 66"/>
                  <a:gd name="T56" fmla="*/ 57 w 59"/>
                  <a:gd name="T57" fmla="*/ 34 h 66"/>
                  <a:gd name="T58" fmla="*/ 57 w 59"/>
                  <a:gd name="T59" fmla="*/ 34 h 66"/>
                  <a:gd name="T60" fmla="*/ 47 w 59"/>
                  <a:gd name="T61" fmla="*/ 23 h 66"/>
                  <a:gd name="T62" fmla="*/ 46 w 59"/>
                  <a:gd name="T63" fmla="*/ 23 h 66"/>
                  <a:gd name="T64" fmla="*/ 42 w 59"/>
                  <a:gd name="T65" fmla="*/ 29 h 66"/>
                  <a:gd name="T66" fmla="*/ 41 w 59"/>
                  <a:gd name="T67" fmla="*/ 36 h 66"/>
                  <a:gd name="T68" fmla="*/ 38 w 59"/>
                  <a:gd name="T69" fmla="*/ 33 h 66"/>
                  <a:gd name="T70" fmla="*/ 34 w 59"/>
                  <a:gd name="T71" fmla="*/ 26 h 66"/>
                  <a:gd name="T72" fmla="*/ 36 w 59"/>
                  <a:gd name="T73" fmla="*/ 25 h 66"/>
                  <a:gd name="T74" fmla="*/ 36 w 59"/>
                  <a:gd name="T75" fmla="*/ 25 h 66"/>
                  <a:gd name="T76" fmla="*/ 42 w 59"/>
                  <a:gd name="T77" fmla="*/ 29 h 66"/>
                  <a:gd name="T78" fmla="*/ 42 w 59"/>
                  <a:gd name="T79" fmla="*/ 29 h 66"/>
                  <a:gd name="T80" fmla="*/ 28 w 59"/>
                  <a:gd name="T81" fmla="*/ 18 h 66"/>
                  <a:gd name="T82" fmla="*/ 22 w 59"/>
                  <a:gd name="T83" fmla="*/ 19 h 66"/>
                  <a:gd name="T84" fmla="*/ 20 w 59"/>
                  <a:gd name="T85" fmla="*/ 19 h 66"/>
                  <a:gd name="T86" fmla="*/ 18 w 59"/>
                  <a:gd name="T87" fmla="*/ 17 h 66"/>
                  <a:gd name="T88" fmla="*/ 19 w 59"/>
                  <a:gd name="T89" fmla="*/ 13 h 66"/>
                  <a:gd name="T90" fmla="*/ 23 w 59"/>
                  <a:gd name="T91" fmla="*/ 8 h 66"/>
                  <a:gd name="T92" fmla="*/ 23 w 59"/>
                  <a:gd name="T93" fmla="*/ 8 h 66"/>
                  <a:gd name="T94" fmla="*/ 23 w 59"/>
                  <a:gd name="T95" fmla="*/ 7 h 66"/>
                  <a:gd name="T96" fmla="*/ 23 w 59"/>
                  <a:gd name="T97" fmla="*/ 7 h 66"/>
                  <a:gd name="T98" fmla="*/ 15 w 59"/>
                  <a:gd name="T99" fmla="*/ 8 h 66"/>
                  <a:gd name="T100" fmla="*/ 11 w 59"/>
                  <a:gd name="T101" fmla="*/ 9 h 66"/>
                  <a:gd name="T102" fmla="*/ 5 w 59"/>
                  <a:gd name="T103" fmla="*/ 4 h 66"/>
                  <a:gd name="T104" fmla="*/ 0 w 59"/>
                  <a:gd name="T10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9" h="66">
                    <a:moveTo>
                      <a:pt x="47" y="48"/>
                    </a:moveTo>
                    <a:cubicBezTo>
                      <a:pt x="44" y="48"/>
                      <a:pt x="46" y="45"/>
                      <a:pt x="46" y="43"/>
                    </a:cubicBezTo>
                    <a:cubicBezTo>
                      <a:pt x="45" y="42"/>
                      <a:pt x="40" y="41"/>
                      <a:pt x="45" y="39"/>
                    </a:cubicBezTo>
                    <a:cubicBezTo>
                      <a:pt x="46" y="38"/>
                      <a:pt x="47" y="38"/>
                      <a:pt x="49" y="38"/>
                    </a:cubicBezTo>
                    <a:cubicBezTo>
                      <a:pt x="50" y="38"/>
                      <a:pt x="51" y="39"/>
                      <a:pt x="51" y="41"/>
                    </a:cubicBezTo>
                    <a:cubicBezTo>
                      <a:pt x="51" y="43"/>
                      <a:pt x="56" y="46"/>
                      <a:pt x="50" y="48"/>
                    </a:cubicBezTo>
                    <a:cubicBezTo>
                      <a:pt x="49" y="48"/>
                      <a:pt x="48" y="48"/>
                      <a:pt x="47" y="48"/>
                    </a:cubicBezTo>
                    <a:moveTo>
                      <a:pt x="23" y="34"/>
                    </a:moveTo>
                    <a:cubicBezTo>
                      <a:pt x="23" y="34"/>
                      <a:pt x="23" y="34"/>
                      <a:pt x="22" y="34"/>
                    </a:cubicBezTo>
                    <a:cubicBezTo>
                      <a:pt x="21" y="34"/>
                      <a:pt x="20" y="32"/>
                      <a:pt x="20" y="30"/>
                    </a:cubicBezTo>
                    <a:cubicBezTo>
                      <a:pt x="21" y="28"/>
                      <a:pt x="22" y="27"/>
                      <a:pt x="24" y="27"/>
                    </a:cubicBezTo>
                    <a:cubicBezTo>
                      <a:pt x="25" y="27"/>
                      <a:pt x="25" y="27"/>
                      <a:pt x="26" y="27"/>
                    </a:cubicBezTo>
                    <a:cubicBezTo>
                      <a:pt x="27" y="27"/>
                      <a:pt x="28" y="27"/>
                      <a:pt x="28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7" y="29"/>
                      <a:pt x="27" y="34"/>
                      <a:pt x="23" y="34"/>
                    </a:cubicBezTo>
                    <a:moveTo>
                      <a:pt x="0" y="0"/>
                    </a:moveTo>
                    <a:cubicBezTo>
                      <a:pt x="2" y="14"/>
                      <a:pt x="14" y="22"/>
                      <a:pt x="18" y="34"/>
                    </a:cubicBezTo>
                    <a:cubicBezTo>
                      <a:pt x="19" y="36"/>
                      <a:pt x="20" y="39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7" y="42"/>
                      <a:pt x="33" y="42"/>
                      <a:pt x="33" y="50"/>
                    </a:cubicBezTo>
                    <a:cubicBezTo>
                      <a:pt x="34" y="52"/>
                      <a:pt x="36" y="53"/>
                      <a:pt x="38" y="54"/>
                    </a:cubicBezTo>
                    <a:cubicBezTo>
                      <a:pt x="43" y="56"/>
                      <a:pt x="47" y="60"/>
                      <a:pt x="49" y="66"/>
                    </a:cubicBezTo>
                    <a:cubicBezTo>
                      <a:pt x="51" y="65"/>
                      <a:pt x="53" y="63"/>
                      <a:pt x="57" y="63"/>
                    </a:cubicBezTo>
                    <a:cubicBezTo>
                      <a:pt x="57" y="63"/>
                      <a:pt x="57" y="63"/>
                      <a:pt x="57" y="63"/>
                    </a:cubicBezTo>
                    <a:cubicBezTo>
                      <a:pt x="59" y="63"/>
                      <a:pt x="55" y="59"/>
                      <a:pt x="57" y="57"/>
                    </a:cubicBezTo>
                    <a:cubicBezTo>
                      <a:pt x="55" y="52"/>
                      <a:pt x="56" y="48"/>
                      <a:pt x="57" y="44"/>
                    </a:cubicBezTo>
                    <a:cubicBezTo>
                      <a:pt x="56" y="44"/>
                      <a:pt x="56" y="43"/>
                      <a:pt x="56" y="43"/>
                    </a:cubicBezTo>
                    <a:cubicBezTo>
                      <a:pt x="55" y="40"/>
                      <a:pt x="54" y="37"/>
                      <a:pt x="57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4" y="29"/>
                      <a:pt x="53" y="24"/>
                      <a:pt x="47" y="23"/>
                    </a:cubicBezTo>
                    <a:cubicBezTo>
                      <a:pt x="47" y="23"/>
                      <a:pt x="47" y="23"/>
                      <a:pt x="46" y="23"/>
                    </a:cubicBezTo>
                    <a:cubicBezTo>
                      <a:pt x="43" y="23"/>
                      <a:pt x="46" y="29"/>
                      <a:pt x="42" y="29"/>
                    </a:cubicBezTo>
                    <a:cubicBezTo>
                      <a:pt x="44" y="32"/>
                      <a:pt x="42" y="34"/>
                      <a:pt x="41" y="36"/>
                    </a:cubicBezTo>
                    <a:cubicBezTo>
                      <a:pt x="38" y="36"/>
                      <a:pt x="39" y="34"/>
                      <a:pt x="38" y="33"/>
                    </a:cubicBezTo>
                    <a:cubicBezTo>
                      <a:pt x="36" y="31"/>
                      <a:pt x="31" y="30"/>
                      <a:pt x="34" y="26"/>
                    </a:cubicBezTo>
                    <a:cubicBezTo>
                      <a:pt x="35" y="26"/>
                      <a:pt x="35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25"/>
                      <a:pt x="40" y="28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39" y="21"/>
                      <a:pt x="34" y="18"/>
                      <a:pt x="28" y="18"/>
                    </a:cubicBezTo>
                    <a:cubicBezTo>
                      <a:pt x="26" y="18"/>
                      <a:pt x="24" y="18"/>
                      <a:pt x="22" y="19"/>
                    </a:cubicBezTo>
                    <a:cubicBezTo>
                      <a:pt x="21" y="19"/>
                      <a:pt x="20" y="19"/>
                      <a:pt x="20" y="19"/>
                    </a:cubicBezTo>
                    <a:cubicBezTo>
                      <a:pt x="19" y="19"/>
                      <a:pt x="18" y="18"/>
                      <a:pt x="18" y="17"/>
                    </a:cubicBezTo>
                    <a:cubicBezTo>
                      <a:pt x="17" y="16"/>
                      <a:pt x="16" y="13"/>
                      <a:pt x="19" y="13"/>
                    </a:cubicBezTo>
                    <a:cubicBezTo>
                      <a:pt x="22" y="12"/>
                      <a:pt x="24" y="12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0" y="7"/>
                      <a:pt x="18" y="7"/>
                      <a:pt x="15" y="8"/>
                    </a:cubicBezTo>
                    <a:cubicBezTo>
                      <a:pt x="14" y="9"/>
                      <a:pt x="12" y="9"/>
                      <a:pt x="11" y="9"/>
                    </a:cubicBezTo>
                    <a:cubicBezTo>
                      <a:pt x="8" y="9"/>
                      <a:pt x="6" y="7"/>
                      <a:pt x="5" y="4"/>
                    </a:cubicBezTo>
                    <a:cubicBezTo>
                      <a:pt x="4" y="2"/>
                      <a:pt x="2" y="2"/>
                      <a:pt x="0" y="0"/>
                    </a:cubicBezTo>
                  </a:path>
                </a:pathLst>
              </a:custGeom>
              <a:solidFill>
                <a:srgbClr val="B49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8" name="Freeform 8691"/>
              <p:cNvSpPr/>
              <p:nvPr/>
            </p:nvSpPr>
            <p:spPr bwMode="auto">
              <a:xfrm>
                <a:off x="6246813" y="2965451"/>
                <a:ext cx="136525" cy="93663"/>
              </a:xfrm>
              <a:custGeom>
                <a:avLst/>
                <a:gdLst>
                  <a:gd name="T0" fmla="*/ 38 w 50"/>
                  <a:gd name="T1" fmla="*/ 0 h 34"/>
                  <a:gd name="T2" fmla="*/ 27 w 50"/>
                  <a:gd name="T3" fmla="*/ 4 h 34"/>
                  <a:gd name="T4" fmla="*/ 25 w 50"/>
                  <a:gd name="T5" fmla="*/ 6 h 34"/>
                  <a:gd name="T6" fmla="*/ 10 w 50"/>
                  <a:gd name="T7" fmla="*/ 19 h 34"/>
                  <a:gd name="T8" fmla="*/ 9 w 50"/>
                  <a:gd name="T9" fmla="*/ 20 h 34"/>
                  <a:gd name="T10" fmla="*/ 9 w 50"/>
                  <a:gd name="T11" fmla="*/ 20 h 34"/>
                  <a:gd name="T12" fmla="*/ 9 w 50"/>
                  <a:gd name="T13" fmla="*/ 20 h 34"/>
                  <a:gd name="T14" fmla="*/ 9 w 50"/>
                  <a:gd name="T15" fmla="*/ 20 h 34"/>
                  <a:gd name="T16" fmla="*/ 1 w 50"/>
                  <a:gd name="T17" fmla="*/ 30 h 34"/>
                  <a:gd name="T18" fmla="*/ 1 w 50"/>
                  <a:gd name="T19" fmla="*/ 30 h 34"/>
                  <a:gd name="T20" fmla="*/ 1 w 50"/>
                  <a:gd name="T21" fmla="*/ 30 h 34"/>
                  <a:gd name="T22" fmla="*/ 0 w 50"/>
                  <a:gd name="T23" fmla="*/ 33 h 34"/>
                  <a:gd name="T24" fmla="*/ 5 w 50"/>
                  <a:gd name="T25" fmla="*/ 31 h 34"/>
                  <a:gd name="T26" fmla="*/ 9 w 50"/>
                  <a:gd name="T27" fmla="*/ 34 h 34"/>
                  <a:gd name="T28" fmla="*/ 9 w 50"/>
                  <a:gd name="T29" fmla="*/ 34 h 34"/>
                  <a:gd name="T30" fmla="*/ 23 w 50"/>
                  <a:gd name="T31" fmla="*/ 25 h 34"/>
                  <a:gd name="T32" fmla="*/ 23 w 50"/>
                  <a:gd name="T33" fmla="*/ 25 h 34"/>
                  <a:gd name="T34" fmla="*/ 32 w 50"/>
                  <a:gd name="T35" fmla="*/ 14 h 34"/>
                  <a:gd name="T36" fmla="*/ 43 w 50"/>
                  <a:gd name="T37" fmla="*/ 9 h 34"/>
                  <a:gd name="T38" fmla="*/ 47 w 50"/>
                  <a:gd name="T39" fmla="*/ 10 h 34"/>
                  <a:gd name="T40" fmla="*/ 47 w 50"/>
                  <a:gd name="T41" fmla="*/ 10 h 34"/>
                  <a:gd name="T42" fmla="*/ 50 w 50"/>
                  <a:gd name="T43" fmla="*/ 3 h 34"/>
                  <a:gd name="T44" fmla="*/ 45 w 50"/>
                  <a:gd name="T45" fmla="*/ 4 h 34"/>
                  <a:gd name="T46" fmla="*/ 43 w 50"/>
                  <a:gd name="T47" fmla="*/ 3 h 34"/>
                  <a:gd name="T48" fmla="*/ 38 w 50"/>
                  <a:gd name="T4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34">
                    <a:moveTo>
                      <a:pt x="38" y="0"/>
                    </a:moveTo>
                    <a:cubicBezTo>
                      <a:pt x="34" y="0"/>
                      <a:pt x="31" y="4"/>
                      <a:pt x="27" y="4"/>
                    </a:cubicBezTo>
                    <a:cubicBezTo>
                      <a:pt x="26" y="4"/>
                      <a:pt x="25" y="6"/>
                      <a:pt x="25" y="6"/>
                    </a:cubicBezTo>
                    <a:cubicBezTo>
                      <a:pt x="24" y="16"/>
                      <a:pt x="15" y="15"/>
                      <a:pt x="10" y="19"/>
                    </a:cubicBezTo>
                    <a:cubicBezTo>
                      <a:pt x="10" y="19"/>
                      <a:pt x="9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5" y="22"/>
                      <a:pt x="5" y="28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2" y="32"/>
                      <a:pt x="3" y="31"/>
                      <a:pt x="5" y="31"/>
                    </a:cubicBezTo>
                    <a:cubicBezTo>
                      <a:pt x="7" y="31"/>
                      <a:pt x="8" y="32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3" y="29"/>
                      <a:pt x="20" y="29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19"/>
                      <a:pt x="27" y="15"/>
                      <a:pt x="32" y="14"/>
                    </a:cubicBezTo>
                    <a:cubicBezTo>
                      <a:pt x="36" y="13"/>
                      <a:pt x="39" y="9"/>
                      <a:pt x="43" y="9"/>
                    </a:cubicBezTo>
                    <a:cubicBezTo>
                      <a:pt x="44" y="9"/>
                      <a:pt x="45" y="9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9" y="10"/>
                      <a:pt x="49" y="5"/>
                      <a:pt x="50" y="3"/>
                    </a:cubicBezTo>
                    <a:cubicBezTo>
                      <a:pt x="48" y="4"/>
                      <a:pt x="46" y="4"/>
                      <a:pt x="45" y="4"/>
                    </a:cubicBezTo>
                    <a:cubicBezTo>
                      <a:pt x="44" y="4"/>
                      <a:pt x="43" y="4"/>
                      <a:pt x="43" y="3"/>
                    </a:cubicBezTo>
                    <a:cubicBezTo>
                      <a:pt x="41" y="1"/>
                      <a:pt x="39" y="0"/>
                      <a:pt x="38" y="0"/>
                    </a:cubicBezTo>
                  </a:path>
                </a:pathLst>
              </a:custGeom>
              <a:solidFill>
                <a:srgbClr val="997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9" name="Freeform 8692"/>
              <p:cNvSpPr>
                <a:spLocks noEditPoints="1"/>
              </p:cNvSpPr>
              <p:nvPr/>
            </p:nvSpPr>
            <p:spPr bwMode="auto">
              <a:xfrm>
                <a:off x="6227763" y="2971801"/>
                <a:ext cx="84138" cy="76200"/>
              </a:xfrm>
              <a:custGeom>
                <a:avLst/>
                <a:gdLst>
                  <a:gd name="T0" fmla="*/ 17 w 31"/>
                  <a:gd name="T1" fmla="*/ 17 h 28"/>
                  <a:gd name="T2" fmla="*/ 16 w 31"/>
                  <a:gd name="T3" fmla="*/ 18 h 28"/>
                  <a:gd name="T4" fmla="*/ 17 w 31"/>
                  <a:gd name="T5" fmla="*/ 17 h 28"/>
                  <a:gd name="T6" fmla="*/ 24 w 31"/>
                  <a:gd name="T7" fmla="*/ 0 h 28"/>
                  <a:gd name="T8" fmla="*/ 2 w 31"/>
                  <a:gd name="T9" fmla="*/ 22 h 28"/>
                  <a:gd name="T10" fmla="*/ 2 w 31"/>
                  <a:gd name="T11" fmla="*/ 22 h 28"/>
                  <a:gd name="T12" fmla="*/ 1 w 31"/>
                  <a:gd name="T13" fmla="*/ 22 h 28"/>
                  <a:gd name="T14" fmla="*/ 1 w 31"/>
                  <a:gd name="T15" fmla="*/ 22 h 28"/>
                  <a:gd name="T16" fmla="*/ 0 w 31"/>
                  <a:gd name="T17" fmla="*/ 26 h 28"/>
                  <a:gd name="T18" fmla="*/ 0 w 31"/>
                  <a:gd name="T19" fmla="*/ 26 h 28"/>
                  <a:gd name="T20" fmla="*/ 3 w 31"/>
                  <a:gd name="T21" fmla="*/ 25 h 28"/>
                  <a:gd name="T22" fmla="*/ 8 w 31"/>
                  <a:gd name="T23" fmla="*/ 28 h 28"/>
                  <a:gd name="T24" fmla="*/ 8 w 31"/>
                  <a:gd name="T25" fmla="*/ 28 h 28"/>
                  <a:gd name="T26" fmla="*/ 16 w 31"/>
                  <a:gd name="T27" fmla="*/ 18 h 28"/>
                  <a:gd name="T28" fmla="*/ 16 w 31"/>
                  <a:gd name="T29" fmla="*/ 18 h 28"/>
                  <a:gd name="T30" fmla="*/ 31 w 31"/>
                  <a:gd name="T31" fmla="*/ 0 h 28"/>
                  <a:gd name="T32" fmla="*/ 27 w 31"/>
                  <a:gd name="T33" fmla="*/ 2 h 28"/>
                  <a:gd name="T34" fmla="*/ 24 w 31"/>
                  <a:gd name="T35" fmla="*/ 1 h 28"/>
                  <a:gd name="T36" fmla="*/ 24 w 31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8">
                    <a:moveTo>
                      <a:pt x="17" y="17"/>
                    </a:moveTo>
                    <a:cubicBezTo>
                      <a:pt x="17" y="17"/>
                      <a:pt x="16" y="17"/>
                      <a:pt x="16" y="18"/>
                    </a:cubicBezTo>
                    <a:cubicBezTo>
                      <a:pt x="16" y="17"/>
                      <a:pt x="17" y="17"/>
                      <a:pt x="17" y="17"/>
                    </a:cubicBezTo>
                    <a:moveTo>
                      <a:pt x="24" y="0"/>
                    </a:moveTo>
                    <a:cubicBezTo>
                      <a:pt x="15" y="5"/>
                      <a:pt x="10" y="16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4"/>
                      <a:pt x="0" y="2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2" y="25"/>
                      <a:pt x="3" y="25"/>
                    </a:cubicBezTo>
                    <a:cubicBezTo>
                      <a:pt x="5" y="25"/>
                      <a:pt x="6" y="26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2" y="26"/>
                      <a:pt x="12" y="20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9" y="10"/>
                      <a:pt x="25" y="6"/>
                      <a:pt x="31" y="0"/>
                    </a:cubicBezTo>
                    <a:cubicBezTo>
                      <a:pt x="30" y="1"/>
                      <a:pt x="28" y="2"/>
                      <a:pt x="27" y="2"/>
                    </a:cubicBezTo>
                    <a:cubicBezTo>
                      <a:pt x="26" y="2"/>
                      <a:pt x="25" y="2"/>
                      <a:pt x="24" y="1"/>
                    </a:cubicBezTo>
                    <a:cubicBezTo>
                      <a:pt x="24" y="1"/>
                      <a:pt x="24" y="0"/>
                      <a:pt x="24" y="0"/>
                    </a:cubicBezTo>
                  </a:path>
                </a:pathLst>
              </a:custGeom>
              <a:solidFill>
                <a:srgbClr val="7B5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0" name="Freeform 8693"/>
              <p:cNvSpPr/>
              <p:nvPr/>
            </p:nvSpPr>
            <p:spPr bwMode="auto">
              <a:xfrm>
                <a:off x="6173788" y="3032126"/>
                <a:ext cx="57150" cy="61913"/>
              </a:xfrm>
              <a:custGeom>
                <a:avLst/>
                <a:gdLst>
                  <a:gd name="T0" fmla="*/ 21 w 21"/>
                  <a:gd name="T1" fmla="*/ 0 h 23"/>
                  <a:gd name="T2" fmla="*/ 3 w 21"/>
                  <a:gd name="T3" fmla="*/ 15 h 23"/>
                  <a:gd name="T4" fmla="*/ 3 w 21"/>
                  <a:gd name="T5" fmla="*/ 15 h 23"/>
                  <a:gd name="T6" fmla="*/ 0 w 21"/>
                  <a:gd name="T7" fmla="*/ 21 h 23"/>
                  <a:gd name="T8" fmla="*/ 0 w 21"/>
                  <a:gd name="T9" fmla="*/ 21 h 23"/>
                  <a:gd name="T10" fmla="*/ 1 w 21"/>
                  <a:gd name="T11" fmla="*/ 23 h 23"/>
                  <a:gd name="T12" fmla="*/ 1 w 21"/>
                  <a:gd name="T13" fmla="*/ 23 h 23"/>
                  <a:gd name="T14" fmla="*/ 13 w 21"/>
                  <a:gd name="T15" fmla="*/ 10 h 23"/>
                  <a:gd name="T16" fmla="*/ 13 w 21"/>
                  <a:gd name="T17" fmla="*/ 10 h 23"/>
                  <a:gd name="T18" fmla="*/ 13 w 21"/>
                  <a:gd name="T19" fmla="*/ 10 h 23"/>
                  <a:gd name="T20" fmla="*/ 20 w 21"/>
                  <a:gd name="T21" fmla="*/ 4 h 23"/>
                  <a:gd name="T22" fmla="*/ 20 w 21"/>
                  <a:gd name="T23" fmla="*/ 4 h 23"/>
                  <a:gd name="T24" fmla="*/ 21 w 21"/>
                  <a:gd name="T25" fmla="*/ 0 h 23"/>
                  <a:gd name="T26" fmla="*/ 21 w 21"/>
                  <a:gd name="T2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3">
                    <a:moveTo>
                      <a:pt x="21" y="0"/>
                    </a:moveTo>
                    <a:cubicBezTo>
                      <a:pt x="12" y="0"/>
                      <a:pt x="9" y="10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7"/>
                      <a:pt x="1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2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5" y="19"/>
                      <a:pt x="9" y="15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8"/>
                      <a:pt x="17" y="6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1" y="2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AC9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1" name="Freeform 8694"/>
              <p:cNvSpPr/>
              <p:nvPr/>
            </p:nvSpPr>
            <p:spPr bwMode="auto">
              <a:xfrm>
                <a:off x="6156326" y="3059113"/>
                <a:ext cx="52388" cy="79375"/>
              </a:xfrm>
              <a:custGeom>
                <a:avLst/>
                <a:gdLst>
                  <a:gd name="T0" fmla="*/ 19 w 19"/>
                  <a:gd name="T1" fmla="*/ 0 h 29"/>
                  <a:gd name="T2" fmla="*/ 7 w 19"/>
                  <a:gd name="T3" fmla="*/ 13 h 29"/>
                  <a:gd name="T4" fmla="*/ 7 w 19"/>
                  <a:gd name="T5" fmla="*/ 13 h 29"/>
                  <a:gd name="T6" fmla="*/ 1 w 19"/>
                  <a:gd name="T7" fmla="*/ 29 h 29"/>
                  <a:gd name="T8" fmla="*/ 1 w 19"/>
                  <a:gd name="T9" fmla="*/ 29 h 29"/>
                  <a:gd name="T10" fmla="*/ 19 w 19"/>
                  <a:gd name="T11" fmla="*/ 0 h 29"/>
                  <a:gd name="T12" fmla="*/ 19 w 19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9">
                    <a:moveTo>
                      <a:pt x="19" y="0"/>
                    </a:moveTo>
                    <a:cubicBezTo>
                      <a:pt x="15" y="5"/>
                      <a:pt x="11" y="9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9"/>
                      <a:pt x="0" y="23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8" y="20"/>
                      <a:pt x="14" y="1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846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2" name="Freeform 8695"/>
              <p:cNvSpPr/>
              <p:nvPr/>
            </p:nvSpPr>
            <p:spPr bwMode="auto">
              <a:xfrm>
                <a:off x="6224588" y="3051176"/>
                <a:ext cx="47625" cy="26988"/>
              </a:xfrm>
              <a:custGeom>
                <a:avLst/>
                <a:gdLst>
                  <a:gd name="T0" fmla="*/ 13 w 17"/>
                  <a:gd name="T1" fmla="*/ 0 h 10"/>
                  <a:gd name="T2" fmla="*/ 8 w 17"/>
                  <a:gd name="T3" fmla="*/ 2 h 10"/>
                  <a:gd name="T4" fmla="*/ 8 w 17"/>
                  <a:gd name="T5" fmla="*/ 2 h 10"/>
                  <a:gd name="T6" fmla="*/ 3 w 17"/>
                  <a:gd name="T7" fmla="*/ 7 h 10"/>
                  <a:gd name="T8" fmla="*/ 3 w 17"/>
                  <a:gd name="T9" fmla="*/ 7 h 10"/>
                  <a:gd name="T10" fmla="*/ 0 w 17"/>
                  <a:gd name="T11" fmla="*/ 8 h 10"/>
                  <a:gd name="T12" fmla="*/ 0 w 17"/>
                  <a:gd name="T13" fmla="*/ 8 h 10"/>
                  <a:gd name="T14" fmla="*/ 0 w 17"/>
                  <a:gd name="T15" fmla="*/ 10 h 10"/>
                  <a:gd name="T16" fmla="*/ 0 w 17"/>
                  <a:gd name="T17" fmla="*/ 10 h 10"/>
                  <a:gd name="T18" fmla="*/ 4 w 17"/>
                  <a:gd name="T19" fmla="*/ 9 h 10"/>
                  <a:gd name="T20" fmla="*/ 4 w 17"/>
                  <a:gd name="T21" fmla="*/ 9 h 10"/>
                  <a:gd name="T22" fmla="*/ 14 w 17"/>
                  <a:gd name="T23" fmla="*/ 4 h 10"/>
                  <a:gd name="T24" fmla="*/ 15 w 17"/>
                  <a:gd name="T25" fmla="*/ 4 h 10"/>
                  <a:gd name="T26" fmla="*/ 16 w 17"/>
                  <a:gd name="T27" fmla="*/ 4 h 10"/>
                  <a:gd name="T28" fmla="*/ 14 w 17"/>
                  <a:gd name="T29" fmla="*/ 4 h 10"/>
                  <a:gd name="T30" fmla="*/ 17 w 17"/>
                  <a:gd name="T31" fmla="*/ 3 h 10"/>
                  <a:gd name="T32" fmla="*/ 17 w 17"/>
                  <a:gd name="T33" fmla="*/ 3 h 10"/>
                  <a:gd name="T34" fmla="*/ 13 w 17"/>
                  <a:gd name="T3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0">
                    <a:moveTo>
                      <a:pt x="13" y="0"/>
                    </a:moveTo>
                    <a:cubicBezTo>
                      <a:pt x="11" y="0"/>
                      <a:pt x="10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3"/>
                      <a:pt x="4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7"/>
                      <a:pt x="11" y="6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6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5" y="4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1"/>
                      <a:pt x="15" y="0"/>
                      <a:pt x="13" y="0"/>
                    </a:cubicBezTo>
                  </a:path>
                </a:pathLst>
              </a:custGeom>
              <a:solidFill>
                <a:srgbClr val="A68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3" name="Freeform 8696"/>
              <p:cNvSpPr/>
              <p:nvPr/>
            </p:nvSpPr>
            <p:spPr bwMode="auto">
              <a:xfrm>
                <a:off x="6213476" y="3060701"/>
                <a:ext cx="19050" cy="14288"/>
              </a:xfrm>
              <a:custGeom>
                <a:avLst/>
                <a:gdLst>
                  <a:gd name="T0" fmla="*/ 4 w 7"/>
                  <a:gd name="T1" fmla="*/ 0 h 5"/>
                  <a:gd name="T2" fmla="*/ 3 w 7"/>
                  <a:gd name="T3" fmla="*/ 0 h 5"/>
                  <a:gd name="T4" fmla="*/ 1 w 7"/>
                  <a:gd name="T5" fmla="*/ 3 h 5"/>
                  <a:gd name="T6" fmla="*/ 2 w 7"/>
                  <a:gd name="T7" fmla="*/ 5 h 5"/>
                  <a:gd name="T8" fmla="*/ 4 w 7"/>
                  <a:gd name="T9" fmla="*/ 4 h 5"/>
                  <a:gd name="T10" fmla="*/ 4 w 7"/>
                  <a:gd name="T11" fmla="*/ 4 h 5"/>
                  <a:gd name="T12" fmla="*/ 7 w 7"/>
                  <a:gd name="T13" fmla="*/ 3 h 5"/>
                  <a:gd name="T14" fmla="*/ 7 w 7"/>
                  <a:gd name="T15" fmla="*/ 3 h 5"/>
                  <a:gd name="T16" fmla="*/ 4 w 7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1" y="3"/>
                    </a:cubicBezTo>
                    <a:cubicBezTo>
                      <a:pt x="1" y="4"/>
                      <a:pt x="1" y="5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6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"/>
                      <a:pt x="6" y="0"/>
                      <a:pt x="4" y="0"/>
                    </a:cubicBezTo>
                  </a:path>
                </a:pathLst>
              </a:custGeom>
              <a:solidFill>
                <a:srgbClr val="5C37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4" name="Freeform 8697"/>
              <p:cNvSpPr/>
              <p:nvPr/>
            </p:nvSpPr>
            <p:spPr bwMode="auto">
              <a:xfrm>
                <a:off x="6216651" y="3074988"/>
                <a:ext cx="19050" cy="14288"/>
              </a:xfrm>
              <a:custGeom>
                <a:avLst/>
                <a:gdLst>
                  <a:gd name="T0" fmla="*/ 7 w 7"/>
                  <a:gd name="T1" fmla="*/ 0 h 5"/>
                  <a:gd name="T2" fmla="*/ 3 w 7"/>
                  <a:gd name="T3" fmla="*/ 1 h 5"/>
                  <a:gd name="T4" fmla="*/ 3 w 7"/>
                  <a:gd name="T5" fmla="*/ 1 h 5"/>
                  <a:gd name="T6" fmla="*/ 0 w 7"/>
                  <a:gd name="T7" fmla="*/ 4 h 5"/>
                  <a:gd name="T8" fmla="*/ 0 w 7"/>
                  <a:gd name="T9" fmla="*/ 4 h 5"/>
                  <a:gd name="T10" fmla="*/ 3 w 7"/>
                  <a:gd name="T11" fmla="*/ 5 h 5"/>
                  <a:gd name="T12" fmla="*/ 7 w 7"/>
                  <a:gd name="T13" fmla="*/ 0 h 5"/>
                  <a:gd name="T14" fmla="*/ 7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5" y="5"/>
                      <a:pt x="7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B8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5" name="Freeform 8698"/>
              <p:cNvSpPr/>
              <p:nvPr/>
            </p:nvSpPr>
            <p:spPr bwMode="auto">
              <a:xfrm>
                <a:off x="7940676" y="2824163"/>
                <a:ext cx="95250" cy="68263"/>
              </a:xfrm>
              <a:custGeom>
                <a:avLst/>
                <a:gdLst>
                  <a:gd name="T0" fmla="*/ 9 w 35"/>
                  <a:gd name="T1" fmla="*/ 0 h 25"/>
                  <a:gd name="T2" fmla="*/ 9 w 35"/>
                  <a:gd name="T3" fmla="*/ 0 h 25"/>
                  <a:gd name="T4" fmla="*/ 3 w 35"/>
                  <a:gd name="T5" fmla="*/ 11 h 25"/>
                  <a:gd name="T6" fmla="*/ 7 w 35"/>
                  <a:gd name="T7" fmla="*/ 19 h 25"/>
                  <a:gd name="T8" fmla="*/ 7 w 35"/>
                  <a:gd name="T9" fmla="*/ 19 h 25"/>
                  <a:gd name="T10" fmla="*/ 9 w 35"/>
                  <a:gd name="T11" fmla="*/ 18 h 25"/>
                  <a:gd name="T12" fmla="*/ 9 w 35"/>
                  <a:gd name="T13" fmla="*/ 18 h 25"/>
                  <a:gd name="T14" fmla="*/ 9 w 35"/>
                  <a:gd name="T15" fmla="*/ 18 h 25"/>
                  <a:gd name="T16" fmla="*/ 13 w 35"/>
                  <a:gd name="T17" fmla="*/ 17 h 25"/>
                  <a:gd name="T18" fmla="*/ 17 w 35"/>
                  <a:gd name="T19" fmla="*/ 19 h 25"/>
                  <a:gd name="T20" fmla="*/ 21 w 35"/>
                  <a:gd name="T21" fmla="*/ 22 h 25"/>
                  <a:gd name="T22" fmla="*/ 25 w 35"/>
                  <a:gd name="T23" fmla="*/ 18 h 25"/>
                  <a:gd name="T24" fmla="*/ 27 w 35"/>
                  <a:gd name="T25" fmla="*/ 15 h 25"/>
                  <a:gd name="T26" fmla="*/ 28 w 35"/>
                  <a:gd name="T27" fmla="*/ 16 h 25"/>
                  <a:gd name="T28" fmla="*/ 28 w 35"/>
                  <a:gd name="T29" fmla="*/ 19 h 25"/>
                  <a:gd name="T30" fmla="*/ 28 w 35"/>
                  <a:gd name="T31" fmla="*/ 25 h 25"/>
                  <a:gd name="T32" fmla="*/ 28 w 35"/>
                  <a:gd name="T33" fmla="*/ 25 h 25"/>
                  <a:gd name="T34" fmla="*/ 28 w 35"/>
                  <a:gd name="T35" fmla="*/ 25 h 25"/>
                  <a:gd name="T36" fmla="*/ 35 w 35"/>
                  <a:gd name="T37" fmla="*/ 9 h 25"/>
                  <a:gd name="T38" fmla="*/ 18 w 35"/>
                  <a:gd name="T39" fmla="*/ 15 h 25"/>
                  <a:gd name="T40" fmla="*/ 23 w 35"/>
                  <a:gd name="T41" fmla="*/ 7 h 25"/>
                  <a:gd name="T42" fmla="*/ 21 w 35"/>
                  <a:gd name="T43" fmla="*/ 6 h 25"/>
                  <a:gd name="T44" fmla="*/ 18 w 35"/>
                  <a:gd name="T45" fmla="*/ 7 h 25"/>
                  <a:gd name="T46" fmla="*/ 16 w 35"/>
                  <a:gd name="T47" fmla="*/ 8 h 25"/>
                  <a:gd name="T48" fmla="*/ 15 w 35"/>
                  <a:gd name="T49" fmla="*/ 8 h 25"/>
                  <a:gd name="T50" fmla="*/ 14 w 35"/>
                  <a:gd name="T51" fmla="*/ 8 h 25"/>
                  <a:gd name="T52" fmla="*/ 15 w 35"/>
                  <a:gd name="T53" fmla="*/ 7 h 25"/>
                  <a:gd name="T54" fmla="*/ 24 w 35"/>
                  <a:gd name="T55" fmla="*/ 3 h 25"/>
                  <a:gd name="T56" fmla="*/ 24 w 35"/>
                  <a:gd name="T57" fmla="*/ 3 h 25"/>
                  <a:gd name="T58" fmla="*/ 24 w 35"/>
                  <a:gd name="T59" fmla="*/ 3 h 25"/>
                  <a:gd name="T60" fmla="*/ 25 w 35"/>
                  <a:gd name="T61" fmla="*/ 1 h 25"/>
                  <a:gd name="T62" fmla="*/ 25 w 35"/>
                  <a:gd name="T63" fmla="*/ 1 h 25"/>
                  <a:gd name="T64" fmla="*/ 25 w 35"/>
                  <a:gd name="T65" fmla="*/ 1 h 25"/>
                  <a:gd name="T66" fmla="*/ 9 w 35"/>
                  <a:gd name="T67" fmla="*/ 0 h 25"/>
                  <a:gd name="T68" fmla="*/ 9 w 35"/>
                  <a:gd name="T6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25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5"/>
                      <a:pt x="4" y="7"/>
                      <a:pt x="3" y="11"/>
                    </a:cubicBezTo>
                    <a:cubicBezTo>
                      <a:pt x="0" y="17"/>
                      <a:pt x="4" y="17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8"/>
                      <a:pt x="12" y="17"/>
                      <a:pt x="13" y="17"/>
                    </a:cubicBezTo>
                    <a:cubicBezTo>
                      <a:pt x="14" y="17"/>
                      <a:pt x="15" y="17"/>
                      <a:pt x="17" y="19"/>
                    </a:cubicBezTo>
                    <a:cubicBezTo>
                      <a:pt x="18" y="21"/>
                      <a:pt x="19" y="22"/>
                      <a:pt x="21" y="22"/>
                    </a:cubicBezTo>
                    <a:cubicBezTo>
                      <a:pt x="22" y="22"/>
                      <a:pt x="24" y="21"/>
                      <a:pt x="25" y="18"/>
                    </a:cubicBezTo>
                    <a:cubicBezTo>
                      <a:pt x="25" y="17"/>
                      <a:pt x="26" y="15"/>
                      <a:pt x="27" y="15"/>
                    </a:cubicBezTo>
                    <a:cubicBezTo>
                      <a:pt x="27" y="15"/>
                      <a:pt x="28" y="15"/>
                      <a:pt x="28" y="16"/>
                    </a:cubicBezTo>
                    <a:cubicBezTo>
                      <a:pt x="30" y="17"/>
                      <a:pt x="29" y="18"/>
                      <a:pt x="28" y="19"/>
                    </a:cubicBezTo>
                    <a:cubicBezTo>
                      <a:pt x="27" y="21"/>
                      <a:pt x="27" y="23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4" y="21"/>
                      <a:pt x="35" y="15"/>
                      <a:pt x="35" y="9"/>
                    </a:cubicBezTo>
                    <a:cubicBezTo>
                      <a:pt x="29" y="10"/>
                      <a:pt x="24" y="15"/>
                      <a:pt x="18" y="15"/>
                    </a:cubicBezTo>
                    <a:cubicBezTo>
                      <a:pt x="18" y="11"/>
                      <a:pt x="25" y="11"/>
                      <a:pt x="23" y="7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20" y="6"/>
                      <a:pt x="19" y="7"/>
                      <a:pt x="18" y="7"/>
                    </a:cubicBezTo>
                    <a:cubicBezTo>
                      <a:pt x="18" y="7"/>
                      <a:pt x="17" y="8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8" y="4"/>
                      <a:pt x="21" y="4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9" y="1"/>
                      <a:pt x="14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69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6" name="Freeform 8699"/>
              <p:cNvSpPr/>
              <p:nvPr/>
            </p:nvSpPr>
            <p:spPr bwMode="auto">
              <a:xfrm>
                <a:off x="8013701" y="2844801"/>
                <a:ext cx="47625" cy="82550"/>
              </a:xfrm>
              <a:custGeom>
                <a:avLst/>
                <a:gdLst>
                  <a:gd name="T0" fmla="*/ 11 w 17"/>
                  <a:gd name="T1" fmla="*/ 0 h 30"/>
                  <a:gd name="T2" fmla="*/ 8 w 17"/>
                  <a:gd name="T3" fmla="*/ 1 h 30"/>
                  <a:gd name="T4" fmla="*/ 8 w 17"/>
                  <a:gd name="T5" fmla="*/ 1 h 30"/>
                  <a:gd name="T6" fmla="*/ 1 w 17"/>
                  <a:gd name="T7" fmla="*/ 17 h 30"/>
                  <a:gd name="T8" fmla="*/ 1 w 17"/>
                  <a:gd name="T9" fmla="*/ 17 h 30"/>
                  <a:gd name="T10" fmla="*/ 0 w 17"/>
                  <a:gd name="T11" fmla="*/ 19 h 30"/>
                  <a:gd name="T12" fmla="*/ 0 w 17"/>
                  <a:gd name="T13" fmla="*/ 19 h 30"/>
                  <a:gd name="T14" fmla="*/ 0 w 17"/>
                  <a:gd name="T15" fmla="*/ 19 h 30"/>
                  <a:gd name="T16" fmla="*/ 6 w 17"/>
                  <a:gd name="T17" fmla="*/ 30 h 30"/>
                  <a:gd name="T18" fmla="*/ 6 w 17"/>
                  <a:gd name="T19" fmla="*/ 30 h 30"/>
                  <a:gd name="T20" fmla="*/ 9 w 17"/>
                  <a:gd name="T21" fmla="*/ 19 h 30"/>
                  <a:gd name="T22" fmla="*/ 11 w 17"/>
                  <a:gd name="T23" fmla="*/ 15 h 30"/>
                  <a:gd name="T24" fmla="*/ 11 w 17"/>
                  <a:gd name="T25" fmla="*/ 15 h 30"/>
                  <a:gd name="T26" fmla="*/ 16 w 17"/>
                  <a:gd name="T27" fmla="*/ 19 h 30"/>
                  <a:gd name="T28" fmla="*/ 16 w 17"/>
                  <a:gd name="T29" fmla="*/ 19 h 30"/>
                  <a:gd name="T30" fmla="*/ 17 w 17"/>
                  <a:gd name="T31" fmla="*/ 17 h 30"/>
                  <a:gd name="T32" fmla="*/ 17 w 17"/>
                  <a:gd name="T33" fmla="*/ 17 h 30"/>
                  <a:gd name="T34" fmla="*/ 14 w 17"/>
                  <a:gd name="T35" fmla="*/ 4 h 30"/>
                  <a:gd name="T36" fmla="*/ 11 w 17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30">
                    <a:moveTo>
                      <a:pt x="11" y="0"/>
                    </a:moveTo>
                    <a:cubicBezTo>
                      <a:pt x="10" y="0"/>
                      <a:pt x="9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7"/>
                      <a:pt x="7" y="13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3" y="27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8" y="27"/>
                      <a:pt x="13" y="24"/>
                      <a:pt x="9" y="19"/>
                    </a:cubicBezTo>
                    <a:cubicBezTo>
                      <a:pt x="9" y="18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4" y="15"/>
                      <a:pt x="15" y="17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3"/>
                      <a:pt x="13" y="9"/>
                      <a:pt x="14" y="4"/>
                    </a:cubicBezTo>
                    <a:cubicBezTo>
                      <a:pt x="15" y="1"/>
                      <a:pt x="13" y="0"/>
                      <a:pt x="11" y="0"/>
                    </a:cubicBezTo>
                  </a:path>
                </a:pathLst>
              </a:custGeom>
              <a:solidFill>
                <a:srgbClr val="A5A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7" name="Freeform 8700"/>
              <p:cNvSpPr/>
              <p:nvPr/>
            </p:nvSpPr>
            <p:spPr bwMode="auto">
              <a:xfrm>
                <a:off x="7978776" y="2786063"/>
                <a:ext cx="123825" cy="50800"/>
              </a:xfrm>
              <a:custGeom>
                <a:avLst/>
                <a:gdLst>
                  <a:gd name="T0" fmla="*/ 0 w 45"/>
                  <a:gd name="T1" fmla="*/ 0 h 19"/>
                  <a:gd name="T2" fmla="*/ 0 w 45"/>
                  <a:gd name="T3" fmla="*/ 0 h 19"/>
                  <a:gd name="T4" fmla="*/ 8 w 45"/>
                  <a:gd name="T5" fmla="*/ 10 h 19"/>
                  <a:gd name="T6" fmla="*/ 11 w 45"/>
                  <a:gd name="T7" fmla="*/ 15 h 19"/>
                  <a:gd name="T8" fmla="*/ 11 w 45"/>
                  <a:gd name="T9" fmla="*/ 15 h 19"/>
                  <a:gd name="T10" fmla="*/ 10 w 45"/>
                  <a:gd name="T11" fmla="*/ 17 h 19"/>
                  <a:gd name="T12" fmla="*/ 10 w 45"/>
                  <a:gd name="T13" fmla="*/ 17 h 19"/>
                  <a:gd name="T14" fmla="*/ 15 w 45"/>
                  <a:gd name="T15" fmla="*/ 16 h 19"/>
                  <a:gd name="T16" fmla="*/ 30 w 45"/>
                  <a:gd name="T17" fmla="*/ 19 h 19"/>
                  <a:gd name="T18" fmla="*/ 30 w 45"/>
                  <a:gd name="T19" fmla="*/ 19 h 19"/>
                  <a:gd name="T20" fmla="*/ 30 w 45"/>
                  <a:gd name="T21" fmla="*/ 19 h 19"/>
                  <a:gd name="T22" fmla="*/ 45 w 45"/>
                  <a:gd name="T23" fmla="*/ 8 h 19"/>
                  <a:gd name="T24" fmla="*/ 45 w 45"/>
                  <a:gd name="T25" fmla="*/ 8 h 19"/>
                  <a:gd name="T26" fmla="*/ 45 w 45"/>
                  <a:gd name="T27" fmla="*/ 6 h 19"/>
                  <a:gd name="T28" fmla="*/ 42 w 45"/>
                  <a:gd name="T29" fmla="*/ 5 h 19"/>
                  <a:gd name="T30" fmla="*/ 42 w 45"/>
                  <a:gd name="T31" fmla="*/ 5 h 19"/>
                  <a:gd name="T32" fmla="*/ 42 w 45"/>
                  <a:gd name="T33" fmla="*/ 5 h 19"/>
                  <a:gd name="T34" fmla="*/ 27 w 45"/>
                  <a:gd name="T35" fmla="*/ 13 h 19"/>
                  <a:gd name="T36" fmla="*/ 18 w 45"/>
                  <a:gd name="T37" fmla="*/ 11 h 19"/>
                  <a:gd name="T38" fmla="*/ 16 w 45"/>
                  <a:gd name="T39" fmla="*/ 4 h 19"/>
                  <a:gd name="T40" fmla="*/ 16 w 45"/>
                  <a:gd name="T41" fmla="*/ 4 h 19"/>
                  <a:gd name="T42" fmla="*/ 16 w 45"/>
                  <a:gd name="T43" fmla="*/ 4 h 19"/>
                  <a:gd name="T44" fmla="*/ 9 w 45"/>
                  <a:gd name="T45" fmla="*/ 7 h 19"/>
                  <a:gd name="T46" fmla="*/ 0 w 45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" h="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9"/>
                      <a:pt x="8" y="10"/>
                    </a:cubicBezTo>
                    <a:cubicBezTo>
                      <a:pt x="11" y="10"/>
                      <a:pt x="12" y="12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0" y="16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7"/>
                      <a:pt x="14" y="16"/>
                      <a:pt x="15" y="16"/>
                    </a:cubicBezTo>
                    <a:cubicBezTo>
                      <a:pt x="20" y="16"/>
                      <a:pt x="25" y="18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2" y="11"/>
                      <a:pt x="41" y="13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7"/>
                      <a:pt x="45" y="7"/>
                      <a:pt x="45" y="6"/>
                    </a:cubicBezTo>
                    <a:cubicBezTo>
                      <a:pt x="44" y="6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8" y="10"/>
                      <a:pt x="33" y="13"/>
                      <a:pt x="27" y="13"/>
                    </a:cubicBezTo>
                    <a:cubicBezTo>
                      <a:pt x="24" y="13"/>
                      <a:pt x="21" y="12"/>
                      <a:pt x="18" y="11"/>
                    </a:cubicBezTo>
                    <a:cubicBezTo>
                      <a:pt x="14" y="9"/>
                      <a:pt x="15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6"/>
                      <a:pt x="11" y="7"/>
                      <a:pt x="9" y="7"/>
                    </a:cubicBezTo>
                    <a:cubicBezTo>
                      <a:pt x="6" y="7"/>
                      <a:pt x="3" y="4"/>
                      <a:pt x="0" y="0"/>
                    </a:cubicBezTo>
                  </a:path>
                </a:pathLst>
              </a:custGeom>
              <a:solidFill>
                <a:srgbClr val="7D7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8" name="Freeform 8701"/>
              <p:cNvSpPr/>
              <p:nvPr/>
            </p:nvSpPr>
            <p:spPr bwMode="auto">
              <a:xfrm>
                <a:off x="8061326" y="2806701"/>
                <a:ext cx="46038" cy="60325"/>
              </a:xfrm>
              <a:custGeom>
                <a:avLst/>
                <a:gdLst>
                  <a:gd name="T0" fmla="*/ 15 w 17"/>
                  <a:gd name="T1" fmla="*/ 0 h 22"/>
                  <a:gd name="T2" fmla="*/ 15 w 17"/>
                  <a:gd name="T3" fmla="*/ 0 h 22"/>
                  <a:gd name="T4" fmla="*/ 0 w 17"/>
                  <a:gd name="T5" fmla="*/ 11 h 22"/>
                  <a:gd name="T6" fmla="*/ 0 w 17"/>
                  <a:gd name="T7" fmla="*/ 11 h 22"/>
                  <a:gd name="T8" fmla="*/ 1 w 17"/>
                  <a:gd name="T9" fmla="*/ 13 h 22"/>
                  <a:gd name="T10" fmla="*/ 1 w 17"/>
                  <a:gd name="T11" fmla="*/ 13 h 22"/>
                  <a:gd name="T12" fmla="*/ 1 w 17"/>
                  <a:gd name="T13" fmla="*/ 13 h 22"/>
                  <a:gd name="T14" fmla="*/ 4 w 17"/>
                  <a:gd name="T15" fmla="*/ 11 h 22"/>
                  <a:gd name="T16" fmla="*/ 9 w 17"/>
                  <a:gd name="T17" fmla="*/ 9 h 22"/>
                  <a:gd name="T18" fmla="*/ 12 w 17"/>
                  <a:gd name="T19" fmla="*/ 11 h 22"/>
                  <a:gd name="T20" fmla="*/ 12 w 17"/>
                  <a:gd name="T21" fmla="*/ 15 h 22"/>
                  <a:gd name="T22" fmla="*/ 9 w 17"/>
                  <a:gd name="T23" fmla="*/ 15 h 22"/>
                  <a:gd name="T24" fmla="*/ 5 w 17"/>
                  <a:gd name="T25" fmla="*/ 14 h 22"/>
                  <a:gd name="T26" fmla="*/ 5 w 17"/>
                  <a:gd name="T27" fmla="*/ 14 h 22"/>
                  <a:gd name="T28" fmla="*/ 12 w 17"/>
                  <a:gd name="T29" fmla="*/ 22 h 22"/>
                  <a:gd name="T30" fmla="*/ 12 w 17"/>
                  <a:gd name="T31" fmla="*/ 22 h 22"/>
                  <a:gd name="T32" fmla="*/ 17 w 17"/>
                  <a:gd name="T33" fmla="*/ 14 h 22"/>
                  <a:gd name="T34" fmla="*/ 16 w 17"/>
                  <a:gd name="T35" fmla="*/ 3 h 22"/>
                  <a:gd name="T36" fmla="*/ 16 w 17"/>
                  <a:gd name="T37" fmla="*/ 3 h 22"/>
                  <a:gd name="T38" fmla="*/ 15 w 17"/>
                  <a:gd name="T3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22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5"/>
                      <a:pt x="2" y="3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3" y="11"/>
                      <a:pt x="4" y="11"/>
                    </a:cubicBezTo>
                    <a:cubicBezTo>
                      <a:pt x="5" y="10"/>
                      <a:pt x="7" y="9"/>
                      <a:pt x="9" y="9"/>
                    </a:cubicBezTo>
                    <a:cubicBezTo>
                      <a:pt x="10" y="9"/>
                      <a:pt x="11" y="10"/>
                      <a:pt x="12" y="11"/>
                    </a:cubicBezTo>
                    <a:cubicBezTo>
                      <a:pt x="14" y="14"/>
                      <a:pt x="13" y="15"/>
                      <a:pt x="12" y="15"/>
                    </a:cubicBezTo>
                    <a:cubicBezTo>
                      <a:pt x="11" y="15"/>
                      <a:pt x="10" y="15"/>
                      <a:pt x="9" y="15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7" y="18"/>
                      <a:pt x="10" y="20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7" y="21"/>
                      <a:pt x="17" y="18"/>
                      <a:pt x="17" y="14"/>
                    </a:cubicBezTo>
                    <a:cubicBezTo>
                      <a:pt x="17" y="10"/>
                      <a:pt x="17" y="6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1"/>
                      <a:pt x="15" y="0"/>
                    </a:cubicBezTo>
                  </a:path>
                </a:pathLst>
              </a:custGeom>
              <a:solidFill>
                <a:srgbClr val="8B8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9" name="Freeform 8702"/>
              <p:cNvSpPr/>
              <p:nvPr/>
            </p:nvSpPr>
            <p:spPr bwMode="auto">
              <a:xfrm>
                <a:off x="8062913" y="2832101"/>
                <a:ext cx="36513" cy="15875"/>
              </a:xfrm>
              <a:custGeom>
                <a:avLst/>
                <a:gdLst>
                  <a:gd name="T0" fmla="*/ 8 w 13"/>
                  <a:gd name="T1" fmla="*/ 0 h 6"/>
                  <a:gd name="T2" fmla="*/ 3 w 13"/>
                  <a:gd name="T3" fmla="*/ 2 h 6"/>
                  <a:gd name="T4" fmla="*/ 0 w 13"/>
                  <a:gd name="T5" fmla="*/ 4 h 6"/>
                  <a:gd name="T6" fmla="*/ 0 w 13"/>
                  <a:gd name="T7" fmla="*/ 4 h 6"/>
                  <a:gd name="T8" fmla="*/ 4 w 13"/>
                  <a:gd name="T9" fmla="*/ 5 h 6"/>
                  <a:gd name="T10" fmla="*/ 4 w 13"/>
                  <a:gd name="T11" fmla="*/ 5 h 6"/>
                  <a:gd name="T12" fmla="*/ 8 w 13"/>
                  <a:gd name="T13" fmla="*/ 6 h 6"/>
                  <a:gd name="T14" fmla="*/ 11 w 13"/>
                  <a:gd name="T15" fmla="*/ 6 h 6"/>
                  <a:gd name="T16" fmla="*/ 11 w 13"/>
                  <a:gd name="T17" fmla="*/ 2 h 6"/>
                  <a:gd name="T18" fmla="*/ 8 w 13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6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6" y="5"/>
                      <a:pt x="7" y="5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6"/>
                      <a:pt x="13" y="5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9A9A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0" name="Freeform 8703"/>
              <p:cNvSpPr/>
              <p:nvPr/>
            </p:nvSpPr>
            <p:spPr bwMode="auto">
              <a:xfrm>
                <a:off x="7585076" y="573088"/>
                <a:ext cx="22225" cy="117475"/>
              </a:xfrm>
              <a:custGeom>
                <a:avLst/>
                <a:gdLst>
                  <a:gd name="T0" fmla="*/ 5 w 8"/>
                  <a:gd name="T1" fmla="*/ 0 h 43"/>
                  <a:gd name="T2" fmla="*/ 5 w 8"/>
                  <a:gd name="T3" fmla="*/ 0 h 43"/>
                  <a:gd name="T4" fmla="*/ 1 w 8"/>
                  <a:gd name="T5" fmla="*/ 2 h 43"/>
                  <a:gd name="T6" fmla="*/ 1 w 8"/>
                  <a:gd name="T7" fmla="*/ 7 h 43"/>
                  <a:gd name="T8" fmla="*/ 1 w 8"/>
                  <a:gd name="T9" fmla="*/ 7 h 43"/>
                  <a:gd name="T10" fmla="*/ 1 w 8"/>
                  <a:gd name="T11" fmla="*/ 24 h 43"/>
                  <a:gd name="T12" fmla="*/ 1 w 8"/>
                  <a:gd name="T13" fmla="*/ 24 h 43"/>
                  <a:gd name="T14" fmla="*/ 0 w 8"/>
                  <a:gd name="T15" fmla="*/ 41 h 43"/>
                  <a:gd name="T16" fmla="*/ 3 w 8"/>
                  <a:gd name="T17" fmla="*/ 43 h 43"/>
                  <a:gd name="T18" fmla="*/ 3 w 8"/>
                  <a:gd name="T19" fmla="*/ 43 h 43"/>
                  <a:gd name="T20" fmla="*/ 3 w 8"/>
                  <a:gd name="T21" fmla="*/ 43 h 43"/>
                  <a:gd name="T22" fmla="*/ 7 w 8"/>
                  <a:gd name="T23" fmla="*/ 17 h 43"/>
                  <a:gd name="T24" fmla="*/ 7 w 8"/>
                  <a:gd name="T25" fmla="*/ 17 h 43"/>
                  <a:gd name="T26" fmla="*/ 7 w 8"/>
                  <a:gd name="T27" fmla="*/ 17 h 43"/>
                  <a:gd name="T28" fmla="*/ 5 w 8"/>
                  <a:gd name="T29" fmla="*/ 1 h 43"/>
                  <a:gd name="T30" fmla="*/ 5 w 8"/>
                  <a:gd name="T31" fmla="*/ 1 h 43"/>
                  <a:gd name="T32" fmla="*/ 5 w 8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4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2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4" y="13"/>
                      <a:pt x="1" y="19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30"/>
                      <a:pt x="0" y="35"/>
                      <a:pt x="0" y="41"/>
                    </a:cubicBezTo>
                    <a:cubicBezTo>
                      <a:pt x="1" y="42"/>
                      <a:pt x="2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6" y="34"/>
                      <a:pt x="8" y="2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5" y="12"/>
                      <a:pt x="6" y="6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AB8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1" name="Freeform 8704"/>
              <p:cNvSpPr/>
              <p:nvPr/>
            </p:nvSpPr>
            <p:spPr bwMode="auto">
              <a:xfrm>
                <a:off x="8153401" y="1274763"/>
                <a:ext cx="28575" cy="22225"/>
              </a:xfrm>
              <a:custGeom>
                <a:avLst/>
                <a:gdLst>
                  <a:gd name="T0" fmla="*/ 7 w 10"/>
                  <a:gd name="T1" fmla="*/ 0 h 8"/>
                  <a:gd name="T2" fmla="*/ 0 w 10"/>
                  <a:gd name="T3" fmla="*/ 4 h 8"/>
                  <a:gd name="T4" fmla="*/ 0 w 10"/>
                  <a:gd name="T5" fmla="*/ 4 h 8"/>
                  <a:gd name="T6" fmla="*/ 0 w 10"/>
                  <a:gd name="T7" fmla="*/ 4 h 8"/>
                  <a:gd name="T8" fmla="*/ 3 w 10"/>
                  <a:gd name="T9" fmla="*/ 6 h 8"/>
                  <a:gd name="T10" fmla="*/ 6 w 10"/>
                  <a:gd name="T11" fmla="*/ 8 h 8"/>
                  <a:gd name="T12" fmla="*/ 8 w 10"/>
                  <a:gd name="T13" fmla="*/ 7 h 8"/>
                  <a:gd name="T14" fmla="*/ 7 w 10"/>
                  <a:gd name="T15" fmla="*/ 0 h 8"/>
                  <a:gd name="T16" fmla="*/ 7 w 10"/>
                  <a:gd name="T17" fmla="*/ 0 h 8"/>
                  <a:gd name="T18" fmla="*/ 7 w 10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7" y="0"/>
                    </a:moveTo>
                    <a:cubicBezTo>
                      <a:pt x="4" y="1"/>
                      <a:pt x="1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7"/>
                      <a:pt x="5" y="8"/>
                      <a:pt x="6" y="8"/>
                    </a:cubicBezTo>
                    <a:cubicBezTo>
                      <a:pt x="7" y="8"/>
                      <a:pt x="8" y="7"/>
                      <a:pt x="8" y="7"/>
                    </a:cubicBezTo>
                    <a:cubicBezTo>
                      <a:pt x="10" y="5"/>
                      <a:pt x="8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D65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2" name="Freeform 8705"/>
              <p:cNvSpPr/>
              <p:nvPr/>
            </p:nvSpPr>
            <p:spPr bwMode="auto">
              <a:xfrm>
                <a:off x="7162801" y="908051"/>
                <a:ext cx="19050" cy="44450"/>
              </a:xfrm>
              <a:custGeom>
                <a:avLst/>
                <a:gdLst>
                  <a:gd name="T0" fmla="*/ 3 w 7"/>
                  <a:gd name="T1" fmla="*/ 0 h 16"/>
                  <a:gd name="T2" fmla="*/ 1 w 7"/>
                  <a:gd name="T3" fmla="*/ 11 h 16"/>
                  <a:gd name="T4" fmla="*/ 1 w 7"/>
                  <a:gd name="T5" fmla="*/ 11 h 16"/>
                  <a:gd name="T6" fmla="*/ 1 w 7"/>
                  <a:gd name="T7" fmla="*/ 11 h 16"/>
                  <a:gd name="T8" fmla="*/ 7 w 7"/>
                  <a:gd name="T9" fmla="*/ 16 h 16"/>
                  <a:gd name="T10" fmla="*/ 3 w 7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6">
                    <a:moveTo>
                      <a:pt x="3" y="0"/>
                    </a:moveTo>
                    <a:cubicBezTo>
                      <a:pt x="0" y="4"/>
                      <a:pt x="1" y="7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4" y="12"/>
                      <a:pt x="5" y="14"/>
                      <a:pt x="7" y="16"/>
                    </a:cubicBezTo>
                    <a:cubicBezTo>
                      <a:pt x="6" y="11"/>
                      <a:pt x="7" y="5"/>
                      <a:pt x="3" y="0"/>
                    </a:cubicBezTo>
                  </a:path>
                </a:pathLst>
              </a:custGeom>
              <a:solidFill>
                <a:srgbClr val="A68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3" name="Freeform 8706"/>
              <p:cNvSpPr/>
              <p:nvPr/>
            </p:nvSpPr>
            <p:spPr bwMode="auto">
              <a:xfrm>
                <a:off x="7404101" y="446088"/>
                <a:ext cx="30163" cy="52388"/>
              </a:xfrm>
              <a:custGeom>
                <a:avLst/>
                <a:gdLst>
                  <a:gd name="T0" fmla="*/ 7 w 11"/>
                  <a:gd name="T1" fmla="*/ 0 h 19"/>
                  <a:gd name="T2" fmla="*/ 5 w 11"/>
                  <a:gd name="T3" fmla="*/ 3 h 19"/>
                  <a:gd name="T4" fmla="*/ 0 w 11"/>
                  <a:gd name="T5" fmla="*/ 16 h 19"/>
                  <a:gd name="T6" fmla="*/ 0 w 11"/>
                  <a:gd name="T7" fmla="*/ 16 h 19"/>
                  <a:gd name="T8" fmla="*/ 1 w 11"/>
                  <a:gd name="T9" fmla="*/ 19 h 19"/>
                  <a:gd name="T10" fmla="*/ 3 w 11"/>
                  <a:gd name="T11" fmla="*/ 19 h 19"/>
                  <a:gd name="T12" fmla="*/ 3 w 11"/>
                  <a:gd name="T13" fmla="*/ 19 h 19"/>
                  <a:gd name="T14" fmla="*/ 3 w 11"/>
                  <a:gd name="T15" fmla="*/ 19 h 19"/>
                  <a:gd name="T16" fmla="*/ 11 w 11"/>
                  <a:gd name="T17" fmla="*/ 13 h 19"/>
                  <a:gd name="T18" fmla="*/ 11 w 11"/>
                  <a:gd name="T19" fmla="*/ 13 h 19"/>
                  <a:gd name="T20" fmla="*/ 9 w 11"/>
                  <a:gd name="T21" fmla="*/ 4 h 19"/>
                  <a:gd name="T22" fmla="*/ 9 w 11"/>
                  <a:gd name="T23" fmla="*/ 4 h 19"/>
                  <a:gd name="T24" fmla="*/ 9 w 11"/>
                  <a:gd name="T25" fmla="*/ 3 h 19"/>
                  <a:gd name="T26" fmla="*/ 7 w 11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9">
                    <a:moveTo>
                      <a:pt x="7" y="0"/>
                    </a:moveTo>
                    <a:cubicBezTo>
                      <a:pt x="6" y="0"/>
                      <a:pt x="6" y="1"/>
                      <a:pt x="5" y="3"/>
                    </a:cubicBezTo>
                    <a:cubicBezTo>
                      <a:pt x="3" y="7"/>
                      <a:pt x="2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2" y="19"/>
                      <a:pt x="2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6" y="17"/>
                      <a:pt x="9" y="16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0"/>
                      <a:pt x="10" y="7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8" y="2"/>
                      <a:pt x="8" y="0"/>
                      <a:pt x="7" y="0"/>
                    </a:cubicBezTo>
                  </a:path>
                </a:pathLst>
              </a:custGeom>
              <a:solidFill>
                <a:srgbClr val="D8C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4" name="Freeform 8707"/>
              <p:cNvSpPr/>
              <p:nvPr/>
            </p:nvSpPr>
            <p:spPr bwMode="auto">
              <a:xfrm>
                <a:off x="7377113" y="476251"/>
                <a:ext cx="34925" cy="49213"/>
              </a:xfrm>
              <a:custGeom>
                <a:avLst/>
                <a:gdLst>
                  <a:gd name="T0" fmla="*/ 5 w 13"/>
                  <a:gd name="T1" fmla="*/ 0 h 18"/>
                  <a:gd name="T2" fmla="*/ 1 w 13"/>
                  <a:gd name="T3" fmla="*/ 4 h 18"/>
                  <a:gd name="T4" fmla="*/ 1 w 13"/>
                  <a:gd name="T5" fmla="*/ 11 h 18"/>
                  <a:gd name="T6" fmla="*/ 1 w 13"/>
                  <a:gd name="T7" fmla="*/ 11 h 18"/>
                  <a:gd name="T8" fmla="*/ 3 w 13"/>
                  <a:gd name="T9" fmla="*/ 11 h 18"/>
                  <a:gd name="T10" fmla="*/ 4 w 13"/>
                  <a:gd name="T11" fmla="*/ 11 h 18"/>
                  <a:gd name="T12" fmla="*/ 5 w 13"/>
                  <a:gd name="T13" fmla="*/ 11 h 18"/>
                  <a:gd name="T14" fmla="*/ 6 w 13"/>
                  <a:gd name="T15" fmla="*/ 12 h 18"/>
                  <a:gd name="T16" fmla="*/ 1 w 13"/>
                  <a:gd name="T17" fmla="*/ 17 h 18"/>
                  <a:gd name="T18" fmla="*/ 3 w 13"/>
                  <a:gd name="T19" fmla="*/ 18 h 18"/>
                  <a:gd name="T20" fmla="*/ 5 w 13"/>
                  <a:gd name="T21" fmla="*/ 18 h 18"/>
                  <a:gd name="T22" fmla="*/ 5 w 13"/>
                  <a:gd name="T23" fmla="*/ 18 h 18"/>
                  <a:gd name="T24" fmla="*/ 5 w 13"/>
                  <a:gd name="T25" fmla="*/ 18 h 18"/>
                  <a:gd name="T26" fmla="*/ 13 w 13"/>
                  <a:gd name="T27" fmla="*/ 9 h 18"/>
                  <a:gd name="T28" fmla="*/ 13 w 13"/>
                  <a:gd name="T29" fmla="*/ 9 h 18"/>
                  <a:gd name="T30" fmla="*/ 13 w 13"/>
                  <a:gd name="T31" fmla="*/ 9 h 18"/>
                  <a:gd name="T32" fmla="*/ 13 w 13"/>
                  <a:gd name="T33" fmla="*/ 8 h 18"/>
                  <a:gd name="T34" fmla="*/ 13 w 13"/>
                  <a:gd name="T35" fmla="*/ 8 h 18"/>
                  <a:gd name="T36" fmla="*/ 11 w 13"/>
                  <a:gd name="T37" fmla="*/ 8 h 18"/>
                  <a:gd name="T38" fmla="*/ 10 w 13"/>
                  <a:gd name="T39" fmla="*/ 5 h 18"/>
                  <a:gd name="T40" fmla="*/ 10 w 13"/>
                  <a:gd name="T41" fmla="*/ 5 h 18"/>
                  <a:gd name="T42" fmla="*/ 7 w 13"/>
                  <a:gd name="T43" fmla="*/ 6 h 18"/>
                  <a:gd name="T44" fmla="*/ 6 w 13"/>
                  <a:gd name="T45" fmla="*/ 4 h 18"/>
                  <a:gd name="T46" fmla="*/ 5 w 13"/>
                  <a:gd name="T47" fmla="*/ 0 h 18"/>
                  <a:gd name="T48" fmla="*/ 5 w 13"/>
                  <a:gd name="T4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8">
                    <a:moveTo>
                      <a:pt x="5" y="0"/>
                    </a:moveTo>
                    <a:cubicBezTo>
                      <a:pt x="3" y="0"/>
                      <a:pt x="1" y="2"/>
                      <a:pt x="1" y="4"/>
                    </a:cubicBezTo>
                    <a:cubicBezTo>
                      <a:pt x="1" y="6"/>
                      <a:pt x="1" y="8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6" y="11"/>
                      <a:pt x="6" y="12"/>
                    </a:cubicBezTo>
                    <a:cubicBezTo>
                      <a:pt x="5" y="15"/>
                      <a:pt x="0" y="12"/>
                      <a:pt x="1" y="17"/>
                    </a:cubicBezTo>
                    <a:cubicBezTo>
                      <a:pt x="1" y="18"/>
                      <a:pt x="2" y="18"/>
                      <a:pt x="3" y="18"/>
                    </a:cubicBezTo>
                    <a:cubicBezTo>
                      <a:pt x="3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9" y="17"/>
                      <a:pt x="9" y="11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10" y="8"/>
                      <a:pt x="10" y="7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6"/>
                      <a:pt x="7" y="6"/>
                    </a:cubicBezTo>
                    <a:cubicBezTo>
                      <a:pt x="7" y="6"/>
                      <a:pt x="6" y="6"/>
                      <a:pt x="6" y="4"/>
                    </a:cubicBezTo>
                    <a:cubicBezTo>
                      <a:pt x="6" y="3"/>
                      <a:pt x="9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5B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5" name="Freeform 8708"/>
              <p:cNvSpPr>
                <a:spLocks noEditPoints="1"/>
              </p:cNvSpPr>
              <p:nvPr/>
            </p:nvSpPr>
            <p:spPr bwMode="auto">
              <a:xfrm>
                <a:off x="6454776" y="1973263"/>
                <a:ext cx="144463" cy="161925"/>
              </a:xfrm>
              <a:custGeom>
                <a:avLst/>
                <a:gdLst>
                  <a:gd name="T0" fmla="*/ 22 w 53"/>
                  <a:gd name="T1" fmla="*/ 34 h 59"/>
                  <a:gd name="T2" fmla="*/ 17 w 53"/>
                  <a:gd name="T3" fmla="*/ 36 h 59"/>
                  <a:gd name="T4" fmla="*/ 16 w 53"/>
                  <a:gd name="T5" fmla="*/ 36 h 59"/>
                  <a:gd name="T6" fmla="*/ 10 w 53"/>
                  <a:gd name="T7" fmla="*/ 42 h 59"/>
                  <a:gd name="T8" fmla="*/ 10 w 53"/>
                  <a:gd name="T9" fmla="*/ 42 h 59"/>
                  <a:gd name="T10" fmla="*/ 9 w 53"/>
                  <a:gd name="T11" fmla="*/ 42 h 59"/>
                  <a:gd name="T12" fmla="*/ 0 w 53"/>
                  <a:gd name="T13" fmla="*/ 50 h 59"/>
                  <a:gd name="T14" fmla="*/ 5 w 53"/>
                  <a:gd name="T15" fmla="*/ 54 h 59"/>
                  <a:gd name="T16" fmla="*/ 7 w 53"/>
                  <a:gd name="T17" fmla="*/ 55 h 59"/>
                  <a:gd name="T18" fmla="*/ 12 w 53"/>
                  <a:gd name="T19" fmla="*/ 59 h 59"/>
                  <a:gd name="T20" fmla="*/ 13 w 53"/>
                  <a:gd name="T21" fmla="*/ 56 h 59"/>
                  <a:gd name="T22" fmla="*/ 16 w 53"/>
                  <a:gd name="T23" fmla="*/ 42 h 59"/>
                  <a:gd name="T24" fmla="*/ 18 w 53"/>
                  <a:gd name="T25" fmla="*/ 48 h 59"/>
                  <a:gd name="T26" fmla="*/ 21 w 53"/>
                  <a:gd name="T27" fmla="*/ 45 h 59"/>
                  <a:gd name="T28" fmla="*/ 23 w 53"/>
                  <a:gd name="T29" fmla="*/ 37 h 59"/>
                  <a:gd name="T30" fmla="*/ 21 w 53"/>
                  <a:gd name="T31" fmla="*/ 35 h 59"/>
                  <a:gd name="T32" fmla="*/ 22 w 53"/>
                  <a:gd name="T33" fmla="*/ 34 h 59"/>
                  <a:gd name="T34" fmla="*/ 48 w 53"/>
                  <a:gd name="T35" fmla="*/ 1 h 59"/>
                  <a:gd name="T36" fmla="*/ 47 w 53"/>
                  <a:gd name="T37" fmla="*/ 2 h 59"/>
                  <a:gd name="T38" fmla="*/ 48 w 53"/>
                  <a:gd name="T39" fmla="*/ 1 h 59"/>
                  <a:gd name="T40" fmla="*/ 52 w 53"/>
                  <a:gd name="T41" fmla="*/ 0 h 59"/>
                  <a:gd name="T42" fmla="*/ 50 w 53"/>
                  <a:gd name="T43" fmla="*/ 1 h 59"/>
                  <a:gd name="T44" fmla="*/ 48 w 53"/>
                  <a:gd name="T45" fmla="*/ 2 h 59"/>
                  <a:gd name="T46" fmla="*/ 47 w 53"/>
                  <a:gd name="T47" fmla="*/ 2 h 59"/>
                  <a:gd name="T48" fmla="*/ 42 w 53"/>
                  <a:gd name="T49" fmla="*/ 8 h 59"/>
                  <a:gd name="T50" fmla="*/ 42 w 53"/>
                  <a:gd name="T51" fmla="*/ 8 h 59"/>
                  <a:gd name="T52" fmla="*/ 40 w 53"/>
                  <a:gd name="T53" fmla="*/ 10 h 59"/>
                  <a:gd name="T54" fmla="*/ 40 w 53"/>
                  <a:gd name="T55" fmla="*/ 10 h 59"/>
                  <a:gd name="T56" fmla="*/ 40 w 53"/>
                  <a:gd name="T57" fmla="*/ 10 h 59"/>
                  <a:gd name="T58" fmla="*/ 36 w 53"/>
                  <a:gd name="T59" fmla="*/ 21 h 59"/>
                  <a:gd name="T60" fmla="*/ 26 w 53"/>
                  <a:gd name="T61" fmla="*/ 32 h 59"/>
                  <a:gd name="T62" fmla="*/ 29 w 53"/>
                  <a:gd name="T63" fmla="*/ 31 h 59"/>
                  <a:gd name="T64" fmla="*/ 33 w 53"/>
                  <a:gd name="T65" fmla="*/ 32 h 59"/>
                  <a:gd name="T66" fmla="*/ 35 w 53"/>
                  <a:gd name="T67" fmla="*/ 33 h 59"/>
                  <a:gd name="T68" fmla="*/ 41 w 53"/>
                  <a:gd name="T69" fmla="*/ 31 h 59"/>
                  <a:gd name="T70" fmla="*/ 47 w 53"/>
                  <a:gd name="T71" fmla="*/ 30 h 59"/>
                  <a:gd name="T72" fmla="*/ 48 w 53"/>
                  <a:gd name="T73" fmla="*/ 30 h 59"/>
                  <a:gd name="T74" fmla="*/ 50 w 53"/>
                  <a:gd name="T75" fmla="*/ 29 h 59"/>
                  <a:gd name="T76" fmla="*/ 48 w 53"/>
                  <a:gd name="T77" fmla="*/ 28 h 59"/>
                  <a:gd name="T78" fmla="*/ 47 w 53"/>
                  <a:gd name="T79" fmla="*/ 27 h 59"/>
                  <a:gd name="T80" fmla="*/ 45 w 53"/>
                  <a:gd name="T81" fmla="*/ 28 h 59"/>
                  <a:gd name="T82" fmla="*/ 43 w 53"/>
                  <a:gd name="T83" fmla="*/ 29 h 59"/>
                  <a:gd name="T84" fmla="*/ 43 w 53"/>
                  <a:gd name="T85" fmla="*/ 28 h 59"/>
                  <a:gd name="T86" fmla="*/ 43 w 53"/>
                  <a:gd name="T87" fmla="*/ 15 h 59"/>
                  <a:gd name="T88" fmla="*/ 48 w 53"/>
                  <a:gd name="T89" fmla="*/ 9 h 59"/>
                  <a:gd name="T90" fmla="*/ 53 w 53"/>
                  <a:gd name="T91" fmla="*/ 3 h 59"/>
                  <a:gd name="T92" fmla="*/ 53 w 53"/>
                  <a:gd name="T93" fmla="*/ 3 h 59"/>
                  <a:gd name="T94" fmla="*/ 52 w 53"/>
                  <a:gd name="T9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" h="59">
                    <a:moveTo>
                      <a:pt x="22" y="34"/>
                    </a:moveTo>
                    <a:cubicBezTo>
                      <a:pt x="20" y="35"/>
                      <a:pt x="18" y="35"/>
                      <a:pt x="17" y="36"/>
                    </a:cubicBezTo>
                    <a:cubicBezTo>
                      <a:pt x="17" y="36"/>
                      <a:pt x="16" y="36"/>
                      <a:pt x="16" y="36"/>
                    </a:cubicBezTo>
                    <a:cubicBezTo>
                      <a:pt x="16" y="40"/>
                      <a:pt x="14" y="42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9" y="42"/>
                    </a:cubicBezTo>
                    <a:cubicBezTo>
                      <a:pt x="7" y="46"/>
                      <a:pt x="4" y="49"/>
                      <a:pt x="0" y="50"/>
                    </a:cubicBezTo>
                    <a:cubicBezTo>
                      <a:pt x="2" y="51"/>
                      <a:pt x="3" y="53"/>
                      <a:pt x="5" y="54"/>
                    </a:cubicBezTo>
                    <a:cubicBezTo>
                      <a:pt x="6" y="54"/>
                      <a:pt x="6" y="55"/>
                      <a:pt x="7" y="55"/>
                    </a:cubicBezTo>
                    <a:cubicBezTo>
                      <a:pt x="9" y="55"/>
                      <a:pt x="10" y="59"/>
                      <a:pt x="12" y="59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6" y="49"/>
                      <a:pt x="6" y="49"/>
                      <a:pt x="16" y="42"/>
                    </a:cubicBezTo>
                    <a:cubicBezTo>
                      <a:pt x="19" y="43"/>
                      <a:pt x="15" y="47"/>
                      <a:pt x="18" y="48"/>
                    </a:cubicBezTo>
                    <a:cubicBezTo>
                      <a:pt x="20" y="47"/>
                      <a:pt x="21" y="47"/>
                      <a:pt x="21" y="45"/>
                    </a:cubicBezTo>
                    <a:cubicBezTo>
                      <a:pt x="22" y="43"/>
                      <a:pt x="17" y="39"/>
                      <a:pt x="23" y="37"/>
                    </a:cubicBezTo>
                    <a:cubicBezTo>
                      <a:pt x="22" y="36"/>
                      <a:pt x="18" y="36"/>
                      <a:pt x="21" y="35"/>
                    </a:cubicBezTo>
                    <a:cubicBezTo>
                      <a:pt x="21" y="34"/>
                      <a:pt x="22" y="34"/>
                      <a:pt x="22" y="34"/>
                    </a:cubicBezTo>
                    <a:moveTo>
                      <a:pt x="48" y="1"/>
                    </a:moveTo>
                    <a:cubicBezTo>
                      <a:pt x="48" y="1"/>
                      <a:pt x="48" y="2"/>
                      <a:pt x="47" y="2"/>
                    </a:cubicBezTo>
                    <a:cubicBezTo>
                      <a:pt x="48" y="2"/>
                      <a:pt x="48" y="1"/>
                      <a:pt x="48" y="1"/>
                    </a:cubicBezTo>
                    <a:moveTo>
                      <a:pt x="52" y="0"/>
                    </a:moveTo>
                    <a:cubicBezTo>
                      <a:pt x="51" y="0"/>
                      <a:pt x="50" y="1"/>
                      <a:pt x="50" y="1"/>
                    </a:cubicBezTo>
                    <a:cubicBezTo>
                      <a:pt x="49" y="2"/>
                      <a:pt x="48" y="2"/>
                      <a:pt x="48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4"/>
                      <a:pt x="45" y="7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9"/>
                      <a:pt x="41" y="9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3" y="16"/>
                      <a:pt x="38" y="18"/>
                      <a:pt x="36" y="21"/>
                    </a:cubicBezTo>
                    <a:cubicBezTo>
                      <a:pt x="33" y="25"/>
                      <a:pt x="30" y="29"/>
                      <a:pt x="26" y="32"/>
                    </a:cubicBezTo>
                    <a:cubicBezTo>
                      <a:pt x="27" y="32"/>
                      <a:pt x="28" y="31"/>
                      <a:pt x="29" y="31"/>
                    </a:cubicBezTo>
                    <a:cubicBezTo>
                      <a:pt x="30" y="31"/>
                      <a:pt x="31" y="32"/>
                      <a:pt x="33" y="32"/>
                    </a:cubicBezTo>
                    <a:cubicBezTo>
                      <a:pt x="33" y="32"/>
                      <a:pt x="34" y="33"/>
                      <a:pt x="35" y="33"/>
                    </a:cubicBezTo>
                    <a:cubicBezTo>
                      <a:pt x="37" y="33"/>
                      <a:pt x="39" y="32"/>
                      <a:pt x="41" y="31"/>
                    </a:cubicBezTo>
                    <a:cubicBezTo>
                      <a:pt x="43" y="31"/>
                      <a:pt x="45" y="30"/>
                      <a:pt x="47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9" y="30"/>
                      <a:pt x="49" y="30"/>
                      <a:pt x="50" y="29"/>
                    </a:cubicBezTo>
                    <a:cubicBezTo>
                      <a:pt x="49" y="29"/>
                      <a:pt x="49" y="28"/>
                      <a:pt x="48" y="28"/>
                    </a:cubicBezTo>
                    <a:cubicBezTo>
                      <a:pt x="48" y="27"/>
                      <a:pt x="47" y="27"/>
                      <a:pt x="47" y="27"/>
                    </a:cubicBezTo>
                    <a:cubicBezTo>
                      <a:pt x="46" y="27"/>
                      <a:pt x="46" y="28"/>
                      <a:pt x="45" y="28"/>
                    </a:cubicBezTo>
                    <a:cubicBezTo>
                      <a:pt x="44" y="28"/>
                      <a:pt x="44" y="29"/>
                      <a:pt x="43" y="29"/>
                    </a:cubicBezTo>
                    <a:cubicBezTo>
                      <a:pt x="43" y="29"/>
                      <a:pt x="43" y="28"/>
                      <a:pt x="43" y="28"/>
                    </a:cubicBezTo>
                    <a:cubicBezTo>
                      <a:pt x="43" y="23"/>
                      <a:pt x="38" y="19"/>
                      <a:pt x="43" y="15"/>
                    </a:cubicBezTo>
                    <a:cubicBezTo>
                      <a:pt x="45" y="13"/>
                      <a:pt x="47" y="11"/>
                      <a:pt x="48" y="9"/>
                    </a:cubicBezTo>
                    <a:cubicBezTo>
                      <a:pt x="49" y="6"/>
                      <a:pt x="51" y="4"/>
                      <a:pt x="53" y="3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53" y="1"/>
                      <a:pt x="52" y="0"/>
                      <a:pt x="52" y="0"/>
                    </a:cubicBezTo>
                  </a:path>
                </a:pathLst>
              </a:custGeom>
              <a:solidFill>
                <a:srgbClr val="9A7F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6" name="Freeform 8709"/>
              <p:cNvSpPr/>
              <p:nvPr/>
            </p:nvSpPr>
            <p:spPr bwMode="auto">
              <a:xfrm>
                <a:off x="6583363" y="1885951"/>
                <a:ext cx="90488" cy="19050"/>
              </a:xfrm>
              <a:custGeom>
                <a:avLst/>
                <a:gdLst>
                  <a:gd name="T0" fmla="*/ 24 w 33"/>
                  <a:gd name="T1" fmla="*/ 0 h 7"/>
                  <a:gd name="T2" fmla="*/ 18 w 33"/>
                  <a:gd name="T3" fmla="*/ 0 h 7"/>
                  <a:gd name="T4" fmla="*/ 12 w 33"/>
                  <a:gd name="T5" fmla="*/ 1 h 7"/>
                  <a:gd name="T6" fmla="*/ 12 w 33"/>
                  <a:gd name="T7" fmla="*/ 1 h 7"/>
                  <a:gd name="T8" fmla="*/ 12 w 33"/>
                  <a:gd name="T9" fmla="*/ 1 h 7"/>
                  <a:gd name="T10" fmla="*/ 12 w 33"/>
                  <a:gd name="T11" fmla="*/ 1 h 7"/>
                  <a:gd name="T12" fmla="*/ 4 w 33"/>
                  <a:gd name="T13" fmla="*/ 2 h 7"/>
                  <a:gd name="T14" fmla="*/ 3 w 33"/>
                  <a:gd name="T15" fmla="*/ 6 h 7"/>
                  <a:gd name="T16" fmla="*/ 3 w 33"/>
                  <a:gd name="T17" fmla="*/ 6 h 7"/>
                  <a:gd name="T18" fmla="*/ 5 w 33"/>
                  <a:gd name="T19" fmla="*/ 7 h 7"/>
                  <a:gd name="T20" fmla="*/ 5 w 33"/>
                  <a:gd name="T21" fmla="*/ 7 h 7"/>
                  <a:gd name="T22" fmla="*/ 5 w 33"/>
                  <a:gd name="T23" fmla="*/ 7 h 7"/>
                  <a:gd name="T24" fmla="*/ 18 w 33"/>
                  <a:gd name="T25" fmla="*/ 5 h 7"/>
                  <a:gd name="T26" fmla="*/ 22 w 33"/>
                  <a:gd name="T27" fmla="*/ 6 h 7"/>
                  <a:gd name="T28" fmla="*/ 22 w 33"/>
                  <a:gd name="T29" fmla="*/ 6 h 7"/>
                  <a:gd name="T30" fmla="*/ 33 w 33"/>
                  <a:gd name="T31" fmla="*/ 5 h 7"/>
                  <a:gd name="T32" fmla="*/ 33 w 33"/>
                  <a:gd name="T33" fmla="*/ 5 h 7"/>
                  <a:gd name="T34" fmla="*/ 33 w 33"/>
                  <a:gd name="T35" fmla="*/ 1 h 7"/>
                  <a:gd name="T36" fmla="*/ 31 w 33"/>
                  <a:gd name="T37" fmla="*/ 1 h 7"/>
                  <a:gd name="T38" fmla="*/ 31 w 33"/>
                  <a:gd name="T39" fmla="*/ 1 h 7"/>
                  <a:gd name="T40" fmla="*/ 24 w 33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7">
                    <a:moveTo>
                      <a:pt x="24" y="0"/>
                    </a:moveTo>
                    <a:cubicBezTo>
                      <a:pt x="22" y="0"/>
                      <a:pt x="20" y="0"/>
                      <a:pt x="18" y="0"/>
                    </a:cubicBezTo>
                    <a:cubicBezTo>
                      <a:pt x="16" y="1"/>
                      <a:pt x="14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1"/>
                      <a:pt x="7" y="2"/>
                      <a:pt x="4" y="2"/>
                    </a:cubicBezTo>
                    <a:cubicBezTo>
                      <a:pt x="0" y="2"/>
                      <a:pt x="2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0" y="7"/>
                      <a:pt x="14" y="5"/>
                      <a:pt x="18" y="5"/>
                    </a:cubicBezTo>
                    <a:cubicBezTo>
                      <a:pt x="20" y="5"/>
                      <a:pt x="21" y="5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6" y="5"/>
                      <a:pt x="29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3"/>
                      <a:pt x="33" y="2"/>
                      <a:pt x="33" y="1"/>
                    </a:cubicBezTo>
                    <a:cubicBezTo>
                      <a:pt x="32" y="1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9" y="0"/>
                      <a:pt x="27" y="0"/>
                      <a:pt x="24" y="0"/>
                    </a:cubicBezTo>
                  </a:path>
                </a:pathLst>
              </a:custGeom>
              <a:solidFill>
                <a:srgbClr val="7E5E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7" name="Freeform 8710"/>
              <p:cNvSpPr/>
              <p:nvPr/>
            </p:nvSpPr>
            <p:spPr bwMode="auto">
              <a:xfrm>
                <a:off x="6597651" y="1900238"/>
                <a:ext cx="46038" cy="38100"/>
              </a:xfrm>
              <a:custGeom>
                <a:avLst/>
                <a:gdLst>
                  <a:gd name="T0" fmla="*/ 13 w 17"/>
                  <a:gd name="T1" fmla="*/ 0 h 14"/>
                  <a:gd name="T2" fmla="*/ 0 w 17"/>
                  <a:gd name="T3" fmla="*/ 2 h 14"/>
                  <a:gd name="T4" fmla="*/ 0 w 17"/>
                  <a:gd name="T5" fmla="*/ 2 h 14"/>
                  <a:gd name="T6" fmla="*/ 7 w 17"/>
                  <a:gd name="T7" fmla="*/ 14 h 14"/>
                  <a:gd name="T8" fmla="*/ 7 w 17"/>
                  <a:gd name="T9" fmla="*/ 14 h 14"/>
                  <a:gd name="T10" fmla="*/ 8 w 17"/>
                  <a:gd name="T11" fmla="*/ 13 h 14"/>
                  <a:gd name="T12" fmla="*/ 8 w 17"/>
                  <a:gd name="T13" fmla="*/ 13 h 14"/>
                  <a:gd name="T14" fmla="*/ 17 w 17"/>
                  <a:gd name="T15" fmla="*/ 1 h 14"/>
                  <a:gd name="T16" fmla="*/ 13 w 17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4">
                    <a:moveTo>
                      <a:pt x="13" y="0"/>
                    </a:moveTo>
                    <a:cubicBezTo>
                      <a:pt x="9" y="0"/>
                      <a:pt x="5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5"/>
                      <a:pt x="5" y="10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10"/>
                      <a:pt x="16" y="6"/>
                      <a:pt x="17" y="1"/>
                    </a:cubicBezTo>
                    <a:cubicBezTo>
                      <a:pt x="16" y="0"/>
                      <a:pt x="15" y="0"/>
                      <a:pt x="13" y="0"/>
                    </a:cubicBezTo>
                  </a:path>
                </a:pathLst>
              </a:custGeom>
              <a:solidFill>
                <a:srgbClr val="C4A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8" name="Freeform 8711"/>
              <p:cNvSpPr/>
              <p:nvPr/>
            </p:nvSpPr>
            <p:spPr bwMode="auto">
              <a:xfrm>
                <a:off x="6567488" y="1935163"/>
                <a:ext cx="50800" cy="60325"/>
              </a:xfrm>
              <a:custGeom>
                <a:avLst/>
                <a:gdLst>
                  <a:gd name="T0" fmla="*/ 19 w 19"/>
                  <a:gd name="T1" fmla="*/ 0 h 22"/>
                  <a:gd name="T2" fmla="*/ 18 w 19"/>
                  <a:gd name="T3" fmla="*/ 1 h 22"/>
                  <a:gd name="T4" fmla="*/ 18 w 19"/>
                  <a:gd name="T5" fmla="*/ 1 h 22"/>
                  <a:gd name="T6" fmla="*/ 1 w 19"/>
                  <a:gd name="T7" fmla="*/ 22 h 22"/>
                  <a:gd name="T8" fmla="*/ 1 w 19"/>
                  <a:gd name="T9" fmla="*/ 22 h 22"/>
                  <a:gd name="T10" fmla="*/ 6 w 19"/>
                  <a:gd name="T11" fmla="*/ 16 h 22"/>
                  <a:gd name="T12" fmla="*/ 6 w 19"/>
                  <a:gd name="T13" fmla="*/ 16 h 22"/>
                  <a:gd name="T14" fmla="*/ 6 w 19"/>
                  <a:gd name="T15" fmla="*/ 16 h 22"/>
                  <a:gd name="T16" fmla="*/ 7 w 19"/>
                  <a:gd name="T17" fmla="*/ 15 h 22"/>
                  <a:gd name="T18" fmla="*/ 19 w 19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2">
                    <a:moveTo>
                      <a:pt x="19" y="0"/>
                    </a:moveTo>
                    <a:cubicBezTo>
                      <a:pt x="19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4" y="6"/>
                      <a:pt x="0" y="1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4" y="21"/>
                      <a:pt x="5" y="18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5"/>
                      <a:pt x="7" y="15"/>
                    </a:cubicBezTo>
                    <a:cubicBezTo>
                      <a:pt x="11" y="10"/>
                      <a:pt x="18" y="7"/>
                      <a:pt x="19" y="0"/>
                    </a:cubicBezTo>
                  </a:path>
                </a:pathLst>
              </a:custGeom>
              <a:solidFill>
                <a:srgbClr val="B99C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9" name="Freeform 8712"/>
              <p:cNvSpPr/>
              <p:nvPr/>
            </p:nvSpPr>
            <p:spPr bwMode="auto">
              <a:xfrm>
                <a:off x="7883526" y="1252538"/>
                <a:ext cx="117475" cy="93663"/>
              </a:xfrm>
              <a:custGeom>
                <a:avLst/>
                <a:gdLst>
                  <a:gd name="T0" fmla="*/ 40 w 43"/>
                  <a:gd name="T1" fmla="*/ 0 h 34"/>
                  <a:gd name="T2" fmla="*/ 35 w 43"/>
                  <a:gd name="T3" fmla="*/ 1 h 34"/>
                  <a:gd name="T4" fmla="*/ 35 w 43"/>
                  <a:gd name="T5" fmla="*/ 1 h 34"/>
                  <a:gd name="T6" fmla="*/ 35 w 43"/>
                  <a:gd name="T7" fmla="*/ 1 h 34"/>
                  <a:gd name="T8" fmla="*/ 34 w 43"/>
                  <a:gd name="T9" fmla="*/ 5 h 34"/>
                  <a:gd name="T10" fmla="*/ 33 w 43"/>
                  <a:gd name="T11" fmla="*/ 5 h 34"/>
                  <a:gd name="T12" fmla="*/ 31 w 43"/>
                  <a:gd name="T13" fmla="*/ 3 h 34"/>
                  <a:gd name="T14" fmla="*/ 31 w 43"/>
                  <a:gd name="T15" fmla="*/ 3 h 34"/>
                  <a:gd name="T16" fmla="*/ 26 w 43"/>
                  <a:gd name="T17" fmla="*/ 8 h 34"/>
                  <a:gd name="T18" fmla="*/ 26 w 43"/>
                  <a:gd name="T19" fmla="*/ 8 h 34"/>
                  <a:gd name="T20" fmla="*/ 24 w 43"/>
                  <a:gd name="T21" fmla="*/ 11 h 34"/>
                  <a:gd name="T22" fmla="*/ 24 w 43"/>
                  <a:gd name="T23" fmla="*/ 11 h 34"/>
                  <a:gd name="T24" fmla="*/ 23 w 43"/>
                  <a:gd name="T25" fmla="*/ 11 h 34"/>
                  <a:gd name="T26" fmla="*/ 23 w 43"/>
                  <a:gd name="T27" fmla="*/ 11 h 34"/>
                  <a:gd name="T28" fmla="*/ 22 w 43"/>
                  <a:gd name="T29" fmla="*/ 11 h 34"/>
                  <a:gd name="T30" fmla="*/ 21 w 43"/>
                  <a:gd name="T31" fmla="*/ 11 h 34"/>
                  <a:gd name="T32" fmla="*/ 6 w 43"/>
                  <a:gd name="T33" fmla="*/ 15 h 34"/>
                  <a:gd name="T34" fmla="*/ 6 w 43"/>
                  <a:gd name="T35" fmla="*/ 15 h 34"/>
                  <a:gd name="T36" fmla="*/ 0 w 43"/>
                  <a:gd name="T37" fmla="*/ 21 h 34"/>
                  <a:gd name="T38" fmla="*/ 0 w 43"/>
                  <a:gd name="T39" fmla="*/ 21 h 34"/>
                  <a:gd name="T40" fmla="*/ 0 w 43"/>
                  <a:gd name="T41" fmla="*/ 31 h 34"/>
                  <a:gd name="T42" fmla="*/ 1 w 43"/>
                  <a:gd name="T43" fmla="*/ 30 h 34"/>
                  <a:gd name="T44" fmla="*/ 5 w 43"/>
                  <a:gd name="T45" fmla="*/ 28 h 34"/>
                  <a:gd name="T46" fmla="*/ 8 w 43"/>
                  <a:gd name="T47" fmla="*/ 34 h 34"/>
                  <a:gd name="T48" fmla="*/ 8 w 43"/>
                  <a:gd name="T49" fmla="*/ 34 h 34"/>
                  <a:gd name="T50" fmla="*/ 11 w 43"/>
                  <a:gd name="T51" fmla="*/ 25 h 34"/>
                  <a:gd name="T52" fmla="*/ 12 w 43"/>
                  <a:gd name="T53" fmla="*/ 22 h 34"/>
                  <a:gd name="T54" fmla="*/ 19 w 43"/>
                  <a:gd name="T55" fmla="*/ 14 h 34"/>
                  <a:gd name="T56" fmla="*/ 29 w 43"/>
                  <a:gd name="T57" fmla="*/ 16 h 34"/>
                  <a:gd name="T58" fmla="*/ 32 w 43"/>
                  <a:gd name="T59" fmla="*/ 9 h 34"/>
                  <a:gd name="T60" fmla="*/ 33 w 43"/>
                  <a:gd name="T61" fmla="*/ 9 h 34"/>
                  <a:gd name="T62" fmla="*/ 37 w 43"/>
                  <a:gd name="T63" fmla="*/ 14 h 34"/>
                  <a:gd name="T64" fmla="*/ 37 w 43"/>
                  <a:gd name="T65" fmla="*/ 14 h 34"/>
                  <a:gd name="T66" fmla="*/ 37 w 43"/>
                  <a:gd name="T67" fmla="*/ 14 h 34"/>
                  <a:gd name="T68" fmla="*/ 37 w 43"/>
                  <a:gd name="T69" fmla="*/ 14 h 34"/>
                  <a:gd name="T70" fmla="*/ 37 w 43"/>
                  <a:gd name="T71" fmla="*/ 14 h 34"/>
                  <a:gd name="T72" fmla="*/ 41 w 43"/>
                  <a:gd name="T73" fmla="*/ 16 h 34"/>
                  <a:gd name="T74" fmla="*/ 43 w 43"/>
                  <a:gd name="T75" fmla="*/ 12 h 34"/>
                  <a:gd name="T76" fmla="*/ 43 w 43"/>
                  <a:gd name="T77" fmla="*/ 12 h 34"/>
                  <a:gd name="T78" fmla="*/ 41 w 43"/>
                  <a:gd name="T79" fmla="*/ 6 h 34"/>
                  <a:gd name="T80" fmla="*/ 40 w 43"/>
                  <a:gd name="T8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3" h="34">
                    <a:moveTo>
                      <a:pt x="40" y="0"/>
                    </a:moveTo>
                    <a:cubicBezTo>
                      <a:pt x="39" y="0"/>
                      <a:pt x="37" y="0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3"/>
                      <a:pt x="36" y="4"/>
                      <a:pt x="34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2" y="5"/>
                      <a:pt x="31" y="4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0" y="5"/>
                      <a:pt x="29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9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5" y="12"/>
                      <a:pt x="11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4" y="17"/>
                      <a:pt x="2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5"/>
                      <a:pt x="0" y="27"/>
                      <a:pt x="0" y="31"/>
                    </a:cubicBezTo>
                    <a:cubicBezTo>
                      <a:pt x="0" y="30"/>
                      <a:pt x="1" y="30"/>
                      <a:pt x="1" y="30"/>
                    </a:cubicBezTo>
                    <a:cubicBezTo>
                      <a:pt x="3" y="28"/>
                      <a:pt x="4" y="28"/>
                      <a:pt x="5" y="28"/>
                    </a:cubicBezTo>
                    <a:cubicBezTo>
                      <a:pt x="7" y="28"/>
                      <a:pt x="8" y="31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1" y="32"/>
                      <a:pt x="17" y="31"/>
                      <a:pt x="11" y="25"/>
                    </a:cubicBezTo>
                    <a:cubicBezTo>
                      <a:pt x="10" y="24"/>
                      <a:pt x="12" y="23"/>
                      <a:pt x="12" y="22"/>
                    </a:cubicBezTo>
                    <a:cubicBezTo>
                      <a:pt x="13" y="16"/>
                      <a:pt x="16" y="14"/>
                      <a:pt x="19" y="14"/>
                    </a:cubicBezTo>
                    <a:cubicBezTo>
                      <a:pt x="22" y="14"/>
                      <a:pt x="26" y="16"/>
                      <a:pt x="29" y="16"/>
                    </a:cubicBezTo>
                    <a:cubicBezTo>
                      <a:pt x="28" y="13"/>
                      <a:pt x="29" y="10"/>
                      <a:pt x="32" y="9"/>
                    </a:cubicBezTo>
                    <a:cubicBezTo>
                      <a:pt x="32" y="9"/>
                      <a:pt x="32" y="9"/>
                      <a:pt x="33" y="9"/>
                    </a:cubicBezTo>
                    <a:cubicBezTo>
                      <a:pt x="35" y="9"/>
                      <a:pt x="35" y="13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9" y="15"/>
                      <a:pt x="40" y="16"/>
                      <a:pt x="41" y="16"/>
                    </a:cubicBezTo>
                    <a:cubicBezTo>
                      <a:pt x="42" y="16"/>
                      <a:pt x="43" y="15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0" y="11"/>
                      <a:pt x="41" y="8"/>
                      <a:pt x="41" y="6"/>
                    </a:cubicBezTo>
                    <a:cubicBezTo>
                      <a:pt x="43" y="1"/>
                      <a:pt x="42" y="0"/>
                      <a:pt x="40" y="0"/>
                    </a:cubicBezTo>
                  </a:path>
                </a:pathLst>
              </a:custGeom>
              <a:solidFill>
                <a:srgbClr val="86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0" name="Freeform 8713"/>
              <p:cNvSpPr>
                <a:spLocks noEditPoints="1"/>
              </p:cNvSpPr>
              <p:nvPr/>
            </p:nvSpPr>
            <p:spPr bwMode="auto">
              <a:xfrm>
                <a:off x="7937501" y="1241426"/>
                <a:ext cx="41275" cy="41275"/>
              </a:xfrm>
              <a:custGeom>
                <a:avLst/>
                <a:gdLst>
                  <a:gd name="T0" fmla="*/ 3 w 15"/>
                  <a:gd name="T1" fmla="*/ 15 h 15"/>
                  <a:gd name="T2" fmla="*/ 1 w 15"/>
                  <a:gd name="T3" fmla="*/ 15 h 15"/>
                  <a:gd name="T4" fmla="*/ 2 w 15"/>
                  <a:gd name="T5" fmla="*/ 15 h 15"/>
                  <a:gd name="T6" fmla="*/ 3 w 15"/>
                  <a:gd name="T7" fmla="*/ 15 h 15"/>
                  <a:gd name="T8" fmla="*/ 15 w 15"/>
                  <a:gd name="T9" fmla="*/ 0 h 15"/>
                  <a:gd name="T10" fmla="*/ 2 w 15"/>
                  <a:gd name="T11" fmla="*/ 3 h 15"/>
                  <a:gd name="T12" fmla="*/ 0 w 15"/>
                  <a:gd name="T13" fmla="*/ 14 h 15"/>
                  <a:gd name="T14" fmla="*/ 2 w 15"/>
                  <a:gd name="T15" fmla="*/ 14 h 15"/>
                  <a:gd name="T16" fmla="*/ 6 w 15"/>
                  <a:gd name="T17" fmla="*/ 12 h 15"/>
                  <a:gd name="T18" fmla="*/ 6 w 15"/>
                  <a:gd name="T19" fmla="*/ 12 h 15"/>
                  <a:gd name="T20" fmla="*/ 6 w 15"/>
                  <a:gd name="T21" fmla="*/ 12 h 15"/>
                  <a:gd name="T22" fmla="*/ 6 w 15"/>
                  <a:gd name="T23" fmla="*/ 12 h 15"/>
                  <a:gd name="T24" fmla="*/ 6 w 15"/>
                  <a:gd name="T25" fmla="*/ 12 h 15"/>
                  <a:gd name="T26" fmla="*/ 11 w 15"/>
                  <a:gd name="T27" fmla="*/ 7 h 15"/>
                  <a:gd name="T28" fmla="*/ 11 w 15"/>
                  <a:gd name="T29" fmla="*/ 7 h 15"/>
                  <a:gd name="T30" fmla="*/ 11 w 15"/>
                  <a:gd name="T31" fmla="*/ 7 h 15"/>
                  <a:gd name="T32" fmla="*/ 15 w 15"/>
                  <a:gd name="T33" fmla="*/ 4 h 15"/>
                  <a:gd name="T34" fmla="*/ 15 w 15"/>
                  <a:gd name="T35" fmla="*/ 4 h 15"/>
                  <a:gd name="T36" fmla="*/ 15 w 15"/>
                  <a:gd name="T37" fmla="*/ 4 h 15"/>
                  <a:gd name="T38" fmla="*/ 15 w 15"/>
                  <a:gd name="T39" fmla="*/ 0 h 15"/>
                  <a:gd name="T40" fmla="*/ 15 w 15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5">
                    <a:moveTo>
                      <a:pt x="3" y="15"/>
                    </a:move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moveTo>
                      <a:pt x="15" y="0"/>
                    </a:moveTo>
                    <a:cubicBezTo>
                      <a:pt x="11" y="0"/>
                      <a:pt x="6" y="1"/>
                      <a:pt x="2" y="3"/>
                    </a:cubicBezTo>
                    <a:cubicBezTo>
                      <a:pt x="9" y="8"/>
                      <a:pt x="1" y="10"/>
                      <a:pt x="0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3" y="14"/>
                      <a:pt x="5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5"/>
                      <a:pt x="13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B9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1" name="Freeform 8714"/>
              <p:cNvSpPr/>
              <p:nvPr/>
            </p:nvSpPr>
            <p:spPr bwMode="auto">
              <a:xfrm>
                <a:off x="8001001" y="1268413"/>
                <a:ext cx="23813" cy="20638"/>
              </a:xfrm>
              <a:custGeom>
                <a:avLst/>
                <a:gdLst>
                  <a:gd name="T0" fmla="*/ 6 w 9"/>
                  <a:gd name="T1" fmla="*/ 0 h 7"/>
                  <a:gd name="T2" fmla="*/ 0 w 9"/>
                  <a:gd name="T3" fmla="*/ 6 h 7"/>
                  <a:gd name="T4" fmla="*/ 0 w 9"/>
                  <a:gd name="T5" fmla="*/ 6 h 7"/>
                  <a:gd name="T6" fmla="*/ 9 w 9"/>
                  <a:gd name="T7" fmla="*/ 1 h 7"/>
                  <a:gd name="T8" fmla="*/ 9 w 9"/>
                  <a:gd name="T9" fmla="*/ 1 h 7"/>
                  <a:gd name="T10" fmla="*/ 6 w 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6" y="0"/>
                    </a:moveTo>
                    <a:cubicBezTo>
                      <a:pt x="3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5"/>
                      <a:pt x="9" y="7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86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2" name="Freeform 8715"/>
              <p:cNvSpPr/>
              <p:nvPr/>
            </p:nvSpPr>
            <p:spPr bwMode="auto">
              <a:xfrm>
                <a:off x="7967663" y="1252538"/>
                <a:ext cx="14288" cy="14288"/>
              </a:xfrm>
              <a:custGeom>
                <a:avLst/>
                <a:gdLst>
                  <a:gd name="T0" fmla="*/ 4 w 5"/>
                  <a:gd name="T1" fmla="*/ 0 h 5"/>
                  <a:gd name="T2" fmla="*/ 0 w 5"/>
                  <a:gd name="T3" fmla="*/ 3 h 5"/>
                  <a:gd name="T4" fmla="*/ 0 w 5"/>
                  <a:gd name="T5" fmla="*/ 3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1 h 5"/>
                  <a:gd name="T12" fmla="*/ 4 w 5"/>
                  <a:gd name="T13" fmla="*/ 1 h 5"/>
                  <a:gd name="T14" fmla="*/ 4 w 5"/>
                  <a:gd name="T15" fmla="*/ 0 h 5"/>
                  <a:gd name="T16" fmla="*/ 4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5" y="4"/>
                      <a:pt x="5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6C6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3" name="Freeform 8716"/>
              <p:cNvSpPr/>
              <p:nvPr/>
            </p:nvSpPr>
            <p:spPr bwMode="auto">
              <a:xfrm>
                <a:off x="8023226" y="1252538"/>
                <a:ext cx="9525" cy="15875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1 h 6"/>
                  <a:gd name="T4" fmla="*/ 2 w 4"/>
                  <a:gd name="T5" fmla="*/ 6 h 6"/>
                  <a:gd name="T6" fmla="*/ 2 w 4"/>
                  <a:gd name="T7" fmla="*/ 6 h 6"/>
                  <a:gd name="T8" fmla="*/ 2 w 4"/>
                  <a:gd name="T9" fmla="*/ 6 h 6"/>
                  <a:gd name="T10" fmla="*/ 3 w 4"/>
                  <a:gd name="T11" fmla="*/ 5 h 6"/>
                  <a:gd name="T12" fmla="*/ 4 w 4"/>
                  <a:gd name="T13" fmla="*/ 2 h 6"/>
                  <a:gd name="T14" fmla="*/ 4 w 4"/>
                  <a:gd name="T15" fmla="*/ 2 h 6"/>
                  <a:gd name="T16" fmla="*/ 1 w 4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2"/>
                      <a:pt x="2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8681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4" name="Freeform 8717"/>
              <p:cNvSpPr/>
              <p:nvPr/>
            </p:nvSpPr>
            <p:spPr bwMode="auto">
              <a:xfrm>
                <a:off x="7986713" y="1228726"/>
                <a:ext cx="11113" cy="11113"/>
              </a:xfrm>
              <a:custGeom>
                <a:avLst/>
                <a:gdLst>
                  <a:gd name="T0" fmla="*/ 0 w 4"/>
                  <a:gd name="T1" fmla="*/ 0 h 4"/>
                  <a:gd name="T2" fmla="*/ 0 w 4"/>
                  <a:gd name="T3" fmla="*/ 0 h 4"/>
                  <a:gd name="T4" fmla="*/ 0 w 4"/>
                  <a:gd name="T5" fmla="*/ 4 h 4"/>
                  <a:gd name="T6" fmla="*/ 0 w 4"/>
                  <a:gd name="T7" fmla="*/ 4 h 4"/>
                  <a:gd name="T8" fmla="*/ 2 w 4"/>
                  <a:gd name="T9" fmla="*/ 4 h 4"/>
                  <a:gd name="T10" fmla="*/ 3 w 4"/>
                  <a:gd name="T11" fmla="*/ 2 h 4"/>
                  <a:gd name="T12" fmla="*/ 0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9B9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5" name="Freeform 8718"/>
              <p:cNvSpPr>
                <a:spLocks noEditPoints="1"/>
              </p:cNvSpPr>
              <p:nvPr/>
            </p:nvSpPr>
            <p:spPr bwMode="auto">
              <a:xfrm>
                <a:off x="8027988" y="2886076"/>
                <a:ext cx="38100" cy="66675"/>
              </a:xfrm>
              <a:custGeom>
                <a:avLst/>
                <a:gdLst>
                  <a:gd name="T0" fmla="*/ 11 w 14"/>
                  <a:gd name="T1" fmla="*/ 21 h 24"/>
                  <a:gd name="T2" fmla="*/ 9 w 14"/>
                  <a:gd name="T3" fmla="*/ 20 h 24"/>
                  <a:gd name="T4" fmla="*/ 9 w 14"/>
                  <a:gd name="T5" fmla="*/ 17 h 24"/>
                  <a:gd name="T6" fmla="*/ 10 w 14"/>
                  <a:gd name="T7" fmla="*/ 17 h 24"/>
                  <a:gd name="T8" fmla="*/ 11 w 14"/>
                  <a:gd name="T9" fmla="*/ 18 h 24"/>
                  <a:gd name="T10" fmla="*/ 11 w 14"/>
                  <a:gd name="T11" fmla="*/ 21 h 24"/>
                  <a:gd name="T12" fmla="*/ 6 w 14"/>
                  <a:gd name="T13" fmla="*/ 0 h 24"/>
                  <a:gd name="T14" fmla="*/ 6 w 14"/>
                  <a:gd name="T15" fmla="*/ 0 h 24"/>
                  <a:gd name="T16" fmla="*/ 4 w 14"/>
                  <a:gd name="T17" fmla="*/ 4 h 24"/>
                  <a:gd name="T18" fmla="*/ 1 w 14"/>
                  <a:gd name="T19" fmla="*/ 15 h 24"/>
                  <a:gd name="T20" fmla="*/ 1 w 14"/>
                  <a:gd name="T21" fmla="*/ 15 h 24"/>
                  <a:gd name="T22" fmla="*/ 1 w 14"/>
                  <a:gd name="T23" fmla="*/ 15 h 24"/>
                  <a:gd name="T24" fmla="*/ 0 w 14"/>
                  <a:gd name="T25" fmla="*/ 17 h 24"/>
                  <a:gd name="T26" fmla="*/ 1 w 14"/>
                  <a:gd name="T27" fmla="*/ 19 h 24"/>
                  <a:gd name="T28" fmla="*/ 1 w 14"/>
                  <a:gd name="T29" fmla="*/ 19 h 24"/>
                  <a:gd name="T30" fmla="*/ 4 w 14"/>
                  <a:gd name="T31" fmla="*/ 23 h 24"/>
                  <a:gd name="T32" fmla="*/ 4 w 14"/>
                  <a:gd name="T33" fmla="*/ 23 h 24"/>
                  <a:gd name="T34" fmla="*/ 7 w 14"/>
                  <a:gd name="T35" fmla="*/ 24 h 24"/>
                  <a:gd name="T36" fmla="*/ 7 w 14"/>
                  <a:gd name="T37" fmla="*/ 24 h 24"/>
                  <a:gd name="T38" fmla="*/ 14 w 14"/>
                  <a:gd name="T39" fmla="*/ 23 h 24"/>
                  <a:gd name="T40" fmla="*/ 14 w 14"/>
                  <a:gd name="T41" fmla="*/ 23 h 24"/>
                  <a:gd name="T42" fmla="*/ 14 w 14"/>
                  <a:gd name="T43" fmla="*/ 23 h 24"/>
                  <a:gd name="T44" fmla="*/ 11 w 14"/>
                  <a:gd name="T45" fmla="*/ 4 h 24"/>
                  <a:gd name="T46" fmla="*/ 11 w 14"/>
                  <a:gd name="T47" fmla="*/ 4 h 24"/>
                  <a:gd name="T48" fmla="*/ 6 w 14"/>
                  <a:gd name="T4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" h="24">
                    <a:moveTo>
                      <a:pt x="11" y="21"/>
                    </a:moveTo>
                    <a:cubicBezTo>
                      <a:pt x="10" y="20"/>
                      <a:pt x="9" y="20"/>
                      <a:pt x="9" y="20"/>
                    </a:cubicBezTo>
                    <a:cubicBezTo>
                      <a:pt x="8" y="19"/>
                      <a:pt x="8" y="18"/>
                      <a:pt x="9" y="17"/>
                    </a:cubicBezTo>
                    <a:cubicBezTo>
                      <a:pt x="9" y="17"/>
                      <a:pt x="9" y="17"/>
                      <a:pt x="10" y="17"/>
                    </a:cubicBezTo>
                    <a:cubicBezTo>
                      <a:pt x="10" y="17"/>
                      <a:pt x="11" y="17"/>
                      <a:pt x="11" y="18"/>
                    </a:cubicBezTo>
                    <a:cubicBezTo>
                      <a:pt x="12" y="19"/>
                      <a:pt x="12" y="20"/>
                      <a:pt x="11" y="21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3"/>
                      <a:pt x="4" y="4"/>
                    </a:cubicBezTo>
                    <a:cubicBezTo>
                      <a:pt x="8" y="9"/>
                      <a:pt x="3" y="12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0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0"/>
                      <a:pt x="5" y="20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3"/>
                      <a:pt x="6" y="23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9" y="23"/>
                      <a:pt x="11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16"/>
                      <a:pt x="12" y="10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2"/>
                      <a:pt x="9" y="0"/>
                      <a:pt x="6" y="0"/>
                    </a:cubicBezTo>
                  </a:path>
                </a:pathLst>
              </a:custGeom>
              <a:solidFill>
                <a:srgbClr val="B2B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6" name="Freeform 8719"/>
              <p:cNvSpPr/>
              <p:nvPr/>
            </p:nvSpPr>
            <p:spPr bwMode="auto">
              <a:xfrm>
                <a:off x="8047038" y="2949576"/>
                <a:ext cx="25400" cy="30163"/>
              </a:xfrm>
              <a:custGeom>
                <a:avLst/>
                <a:gdLst>
                  <a:gd name="T0" fmla="*/ 7 w 9"/>
                  <a:gd name="T1" fmla="*/ 0 h 11"/>
                  <a:gd name="T2" fmla="*/ 0 w 9"/>
                  <a:gd name="T3" fmla="*/ 1 h 11"/>
                  <a:gd name="T4" fmla="*/ 8 w 9"/>
                  <a:gd name="T5" fmla="*/ 11 h 11"/>
                  <a:gd name="T6" fmla="*/ 9 w 9"/>
                  <a:gd name="T7" fmla="*/ 11 h 11"/>
                  <a:gd name="T8" fmla="*/ 9 w 9"/>
                  <a:gd name="T9" fmla="*/ 11 h 11"/>
                  <a:gd name="T10" fmla="*/ 9 w 9"/>
                  <a:gd name="T11" fmla="*/ 11 h 11"/>
                  <a:gd name="T12" fmla="*/ 9 w 9"/>
                  <a:gd name="T13" fmla="*/ 7 h 11"/>
                  <a:gd name="T14" fmla="*/ 7 w 9"/>
                  <a:gd name="T15" fmla="*/ 0 h 11"/>
                  <a:gd name="T16" fmla="*/ 7 w 9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2" y="4"/>
                      <a:pt x="2" y="11"/>
                      <a:pt x="8" y="11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8" y="8"/>
                      <a:pt x="9" y="7"/>
                    </a:cubicBezTo>
                    <a:cubicBezTo>
                      <a:pt x="8" y="5"/>
                      <a:pt x="7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AA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7" name="Freeform 8720"/>
              <p:cNvSpPr>
                <a:spLocks noEditPoints="1"/>
              </p:cNvSpPr>
              <p:nvPr/>
            </p:nvSpPr>
            <p:spPr bwMode="auto">
              <a:xfrm>
                <a:off x="8069263" y="2968626"/>
                <a:ext cx="22225" cy="41275"/>
              </a:xfrm>
              <a:custGeom>
                <a:avLst/>
                <a:gdLst>
                  <a:gd name="T0" fmla="*/ 2 w 8"/>
                  <a:gd name="T1" fmla="*/ 5 h 15"/>
                  <a:gd name="T2" fmla="*/ 2 w 8"/>
                  <a:gd name="T3" fmla="*/ 6 h 15"/>
                  <a:gd name="T4" fmla="*/ 2 w 8"/>
                  <a:gd name="T5" fmla="*/ 5 h 15"/>
                  <a:gd name="T6" fmla="*/ 1 w 8"/>
                  <a:gd name="T7" fmla="*/ 0 h 15"/>
                  <a:gd name="T8" fmla="*/ 1 w 8"/>
                  <a:gd name="T9" fmla="*/ 0 h 15"/>
                  <a:gd name="T10" fmla="*/ 1 w 8"/>
                  <a:gd name="T11" fmla="*/ 4 h 15"/>
                  <a:gd name="T12" fmla="*/ 1 w 8"/>
                  <a:gd name="T13" fmla="*/ 4 h 15"/>
                  <a:gd name="T14" fmla="*/ 2 w 8"/>
                  <a:gd name="T15" fmla="*/ 5 h 15"/>
                  <a:gd name="T16" fmla="*/ 2 w 8"/>
                  <a:gd name="T17" fmla="*/ 5 h 15"/>
                  <a:gd name="T18" fmla="*/ 3 w 8"/>
                  <a:gd name="T19" fmla="*/ 14 h 15"/>
                  <a:gd name="T20" fmla="*/ 3 w 8"/>
                  <a:gd name="T21" fmla="*/ 14 h 15"/>
                  <a:gd name="T22" fmla="*/ 3 w 8"/>
                  <a:gd name="T23" fmla="*/ 14 h 15"/>
                  <a:gd name="T24" fmla="*/ 4 w 8"/>
                  <a:gd name="T25" fmla="*/ 15 h 15"/>
                  <a:gd name="T26" fmla="*/ 4 w 8"/>
                  <a:gd name="T27" fmla="*/ 15 h 15"/>
                  <a:gd name="T28" fmla="*/ 7 w 8"/>
                  <a:gd name="T29" fmla="*/ 12 h 15"/>
                  <a:gd name="T30" fmla="*/ 8 w 8"/>
                  <a:gd name="T31" fmla="*/ 12 h 15"/>
                  <a:gd name="T32" fmla="*/ 6 w 8"/>
                  <a:gd name="T33" fmla="*/ 9 h 15"/>
                  <a:gd name="T34" fmla="*/ 6 w 8"/>
                  <a:gd name="T35" fmla="*/ 9 h 15"/>
                  <a:gd name="T36" fmla="*/ 1 w 8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5">
                    <a:moveTo>
                      <a:pt x="2" y="5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5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8"/>
                      <a:pt x="3" y="11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4"/>
                      <a:pt x="5" y="12"/>
                      <a:pt x="7" y="12"/>
                    </a:cubicBezTo>
                    <a:cubicBezTo>
                      <a:pt x="7" y="12"/>
                      <a:pt x="7" y="12"/>
                      <a:pt x="8" y="12"/>
                    </a:cubicBezTo>
                    <a:cubicBezTo>
                      <a:pt x="7" y="11"/>
                      <a:pt x="7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" y="7"/>
                      <a:pt x="3" y="3"/>
                      <a:pt x="1" y="0"/>
                    </a:cubicBezTo>
                  </a:path>
                </a:pathLst>
              </a:custGeom>
              <a:solidFill>
                <a:srgbClr val="918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8" name="Freeform 8721"/>
              <p:cNvSpPr/>
              <p:nvPr/>
            </p:nvSpPr>
            <p:spPr bwMode="auto">
              <a:xfrm>
                <a:off x="6569076" y="895351"/>
                <a:ext cx="71438" cy="73025"/>
              </a:xfrm>
              <a:custGeom>
                <a:avLst/>
                <a:gdLst>
                  <a:gd name="T0" fmla="*/ 10 w 26"/>
                  <a:gd name="T1" fmla="*/ 0 h 27"/>
                  <a:gd name="T2" fmla="*/ 8 w 26"/>
                  <a:gd name="T3" fmla="*/ 0 h 27"/>
                  <a:gd name="T4" fmla="*/ 8 w 26"/>
                  <a:gd name="T5" fmla="*/ 0 h 27"/>
                  <a:gd name="T6" fmla="*/ 8 w 26"/>
                  <a:gd name="T7" fmla="*/ 14 h 27"/>
                  <a:gd name="T8" fmla="*/ 14 w 26"/>
                  <a:gd name="T9" fmla="*/ 17 h 27"/>
                  <a:gd name="T10" fmla="*/ 16 w 26"/>
                  <a:gd name="T11" fmla="*/ 20 h 27"/>
                  <a:gd name="T12" fmla="*/ 16 w 26"/>
                  <a:gd name="T13" fmla="*/ 20 h 27"/>
                  <a:gd name="T14" fmla="*/ 18 w 26"/>
                  <a:gd name="T15" fmla="*/ 25 h 27"/>
                  <a:gd name="T16" fmla="*/ 21 w 26"/>
                  <a:gd name="T17" fmla="*/ 27 h 27"/>
                  <a:gd name="T18" fmla="*/ 23 w 26"/>
                  <a:gd name="T19" fmla="*/ 26 h 27"/>
                  <a:gd name="T20" fmla="*/ 26 w 26"/>
                  <a:gd name="T21" fmla="*/ 22 h 27"/>
                  <a:gd name="T22" fmla="*/ 25 w 26"/>
                  <a:gd name="T23" fmla="*/ 22 h 27"/>
                  <a:gd name="T24" fmla="*/ 21 w 26"/>
                  <a:gd name="T25" fmla="*/ 15 h 27"/>
                  <a:gd name="T26" fmla="*/ 21 w 26"/>
                  <a:gd name="T27" fmla="*/ 15 h 27"/>
                  <a:gd name="T28" fmla="*/ 10 w 26"/>
                  <a:gd name="T29" fmla="*/ 0 h 27"/>
                  <a:gd name="T30" fmla="*/ 10 w 26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27"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5"/>
                      <a:pt x="0" y="9"/>
                      <a:pt x="8" y="14"/>
                    </a:cubicBezTo>
                    <a:cubicBezTo>
                      <a:pt x="9" y="15"/>
                      <a:pt x="12" y="16"/>
                      <a:pt x="14" y="17"/>
                    </a:cubicBezTo>
                    <a:cubicBezTo>
                      <a:pt x="15" y="17"/>
                      <a:pt x="18" y="17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2"/>
                      <a:pt x="18" y="23"/>
                      <a:pt x="18" y="25"/>
                    </a:cubicBezTo>
                    <a:cubicBezTo>
                      <a:pt x="20" y="25"/>
                      <a:pt x="21" y="26"/>
                      <a:pt x="21" y="27"/>
                    </a:cubicBezTo>
                    <a:cubicBezTo>
                      <a:pt x="22" y="27"/>
                      <a:pt x="22" y="27"/>
                      <a:pt x="23" y="26"/>
                    </a:cubicBezTo>
                    <a:cubicBezTo>
                      <a:pt x="21" y="23"/>
                      <a:pt x="24" y="22"/>
                      <a:pt x="26" y="22"/>
                    </a:cubicBezTo>
                    <a:cubicBezTo>
                      <a:pt x="26" y="22"/>
                      <a:pt x="25" y="22"/>
                      <a:pt x="25" y="22"/>
                    </a:cubicBezTo>
                    <a:cubicBezTo>
                      <a:pt x="20" y="22"/>
                      <a:pt x="23" y="17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3" y="13"/>
                      <a:pt x="12" y="6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4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9" name="Freeform 8722"/>
              <p:cNvSpPr/>
              <p:nvPr/>
            </p:nvSpPr>
            <p:spPr bwMode="auto">
              <a:xfrm>
                <a:off x="6597651" y="873126"/>
                <a:ext cx="38100" cy="63500"/>
              </a:xfrm>
              <a:custGeom>
                <a:avLst/>
                <a:gdLst>
                  <a:gd name="T0" fmla="*/ 5 w 14"/>
                  <a:gd name="T1" fmla="*/ 0 h 23"/>
                  <a:gd name="T2" fmla="*/ 2 w 14"/>
                  <a:gd name="T3" fmla="*/ 1 h 23"/>
                  <a:gd name="T4" fmla="*/ 2 w 14"/>
                  <a:gd name="T5" fmla="*/ 1 h 23"/>
                  <a:gd name="T6" fmla="*/ 0 w 14"/>
                  <a:gd name="T7" fmla="*/ 8 h 23"/>
                  <a:gd name="T8" fmla="*/ 0 w 14"/>
                  <a:gd name="T9" fmla="*/ 8 h 23"/>
                  <a:gd name="T10" fmla="*/ 11 w 14"/>
                  <a:gd name="T11" fmla="*/ 23 h 23"/>
                  <a:gd name="T12" fmla="*/ 11 w 14"/>
                  <a:gd name="T13" fmla="*/ 23 h 23"/>
                  <a:gd name="T14" fmla="*/ 11 w 14"/>
                  <a:gd name="T15" fmla="*/ 23 h 23"/>
                  <a:gd name="T16" fmla="*/ 14 w 14"/>
                  <a:gd name="T17" fmla="*/ 9 h 23"/>
                  <a:gd name="T18" fmla="*/ 5 w 14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3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4"/>
                      <a:pt x="3" y="21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3" y="18"/>
                      <a:pt x="13" y="13"/>
                      <a:pt x="14" y="9"/>
                    </a:cubicBezTo>
                    <a:cubicBezTo>
                      <a:pt x="11" y="6"/>
                      <a:pt x="4" y="7"/>
                      <a:pt x="5" y="0"/>
                    </a:cubicBezTo>
                  </a:path>
                </a:pathLst>
              </a:custGeom>
              <a:solidFill>
                <a:srgbClr val="A37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0" name="Freeform 8723"/>
              <p:cNvSpPr/>
              <p:nvPr/>
            </p:nvSpPr>
            <p:spPr bwMode="auto">
              <a:xfrm>
                <a:off x="8035926" y="2949576"/>
                <a:ext cx="76200" cy="152400"/>
              </a:xfrm>
              <a:custGeom>
                <a:avLst/>
                <a:gdLst>
                  <a:gd name="T0" fmla="*/ 1 w 28"/>
                  <a:gd name="T1" fmla="*/ 0 h 56"/>
                  <a:gd name="T2" fmla="*/ 0 w 28"/>
                  <a:gd name="T3" fmla="*/ 0 h 56"/>
                  <a:gd name="T4" fmla="*/ 5 w 28"/>
                  <a:gd name="T5" fmla="*/ 12 h 56"/>
                  <a:gd name="T6" fmla="*/ 3 w 28"/>
                  <a:gd name="T7" fmla="*/ 17 h 56"/>
                  <a:gd name="T8" fmla="*/ 3 w 28"/>
                  <a:gd name="T9" fmla="*/ 20 h 56"/>
                  <a:gd name="T10" fmla="*/ 4 w 28"/>
                  <a:gd name="T11" fmla="*/ 20 h 56"/>
                  <a:gd name="T12" fmla="*/ 6 w 28"/>
                  <a:gd name="T13" fmla="*/ 19 h 56"/>
                  <a:gd name="T14" fmla="*/ 6 w 28"/>
                  <a:gd name="T15" fmla="*/ 19 h 56"/>
                  <a:gd name="T16" fmla="*/ 6 w 28"/>
                  <a:gd name="T17" fmla="*/ 19 h 56"/>
                  <a:gd name="T18" fmla="*/ 6 w 28"/>
                  <a:gd name="T19" fmla="*/ 19 h 56"/>
                  <a:gd name="T20" fmla="*/ 16 w 28"/>
                  <a:gd name="T21" fmla="*/ 40 h 56"/>
                  <a:gd name="T22" fmla="*/ 14 w 28"/>
                  <a:gd name="T23" fmla="*/ 44 h 56"/>
                  <a:gd name="T24" fmla="*/ 14 w 28"/>
                  <a:gd name="T25" fmla="*/ 44 h 56"/>
                  <a:gd name="T26" fmla="*/ 17 w 28"/>
                  <a:gd name="T27" fmla="*/ 55 h 56"/>
                  <a:gd name="T28" fmla="*/ 17 w 28"/>
                  <a:gd name="T29" fmla="*/ 55 h 56"/>
                  <a:gd name="T30" fmla="*/ 19 w 28"/>
                  <a:gd name="T31" fmla="*/ 55 h 56"/>
                  <a:gd name="T32" fmla="*/ 25 w 28"/>
                  <a:gd name="T33" fmla="*/ 56 h 56"/>
                  <a:gd name="T34" fmla="*/ 25 w 28"/>
                  <a:gd name="T35" fmla="*/ 56 h 56"/>
                  <a:gd name="T36" fmla="*/ 25 w 28"/>
                  <a:gd name="T37" fmla="*/ 56 h 56"/>
                  <a:gd name="T38" fmla="*/ 23 w 28"/>
                  <a:gd name="T39" fmla="*/ 52 h 56"/>
                  <a:gd name="T40" fmla="*/ 21 w 28"/>
                  <a:gd name="T41" fmla="*/ 44 h 56"/>
                  <a:gd name="T42" fmla="*/ 23 w 28"/>
                  <a:gd name="T43" fmla="*/ 43 h 56"/>
                  <a:gd name="T44" fmla="*/ 25 w 28"/>
                  <a:gd name="T45" fmla="*/ 44 h 56"/>
                  <a:gd name="T46" fmla="*/ 27 w 28"/>
                  <a:gd name="T47" fmla="*/ 46 h 56"/>
                  <a:gd name="T48" fmla="*/ 28 w 28"/>
                  <a:gd name="T49" fmla="*/ 46 h 56"/>
                  <a:gd name="T50" fmla="*/ 24 w 28"/>
                  <a:gd name="T51" fmla="*/ 37 h 56"/>
                  <a:gd name="T52" fmla="*/ 24 w 28"/>
                  <a:gd name="T53" fmla="*/ 37 h 56"/>
                  <a:gd name="T54" fmla="*/ 24 w 28"/>
                  <a:gd name="T55" fmla="*/ 37 h 56"/>
                  <a:gd name="T56" fmla="*/ 18 w 28"/>
                  <a:gd name="T57" fmla="*/ 27 h 56"/>
                  <a:gd name="T58" fmla="*/ 18 w 28"/>
                  <a:gd name="T59" fmla="*/ 27 h 56"/>
                  <a:gd name="T60" fmla="*/ 15 w 28"/>
                  <a:gd name="T61" fmla="*/ 29 h 56"/>
                  <a:gd name="T62" fmla="*/ 14 w 28"/>
                  <a:gd name="T63" fmla="*/ 28 h 56"/>
                  <a:gd name="T64" fmla="*/ 16 w 28"/>
                  <a:gd name="T65" fmla="*/ 22 h 56"/>
                  <a:gd name="T66" fmla="*/ 16 w 28"/>
                  <a:gd name="T67" fmla="*/ 22 h 56"/>
                  <a:gd name="T68" fmla="*/ 16 w 28"/>
                  <a:gd name="T69" fmla="*/ 22 h 56"/>
                  <a:gd name="T70" fmla="*/ 16 w 28"/>
                  <a:gd name="T71" fmla="*/ 22 h 56"/>
                  <a:gd name="T72" fmla="*/ 16 w 28"/>
                  <a:gd name="T73" fmla="*/ 22 h 56"/>
                  <a:gd name="T74" fmla="*/ 16 w 28"/>
                  <a:gd name="T75" fmla="*/ 22 h 56"/>
                  <a:gd name="T76" fmla="*/ 15 w 28"/>
                  <a:gd name="T77" fmla="*/ 21 h 56"/>
                  <a:gd name="T78" fmla="*/ 15 w 28"/>
                  <a:gd name="T79" fmla="*/ 21 h 56"/>
                  <a:gd name="T80" fmla="*/ 14 w 28"/>
                  <a:gd name="T81" fmla="*/ 13 h 56"/>
                  <a:gd name="T82" fmla="*/ 14 w 28"/>
                  <a:gd name="T83" fmla="*/ 12 h 56"/>
                  <a:gd name="T84" fmla="*/ 14 w 28"/>
                  <a:gd name="T85" fmla="*/ 12 h 56"/>
                  <a:gd name="T86" fmla="*/ 13 w 28"/>
                  <a:gd name="T87" fmla="*/ 11 h 56"/>
                  <a:gd name="T88" fmla="*/ 13 w 28"/>
                  <a:gd name="T89" fmla="*/ 11 h 56"/>
                  <a:gd name="T90" fmla="*/ 12 w 28"/>
                  <a:gd name="T91" fmla="*/ 11 h 56"/>
                  <a:gd name="T92" fmla="*/ 4 w 28"/>
                  <a:gd name="T93" fmla="*/ 1 h 56"/>
                  <a:gd name="T94" fmla="*/ 4 w 28"/>
                  <a:gd name="T95" fmla="*/ 1 h 56"/>
                  <a:gd name="T96" fmla="*/ 1 w 28"/>
                  <a:gd name="T9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" h="56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4"/>
                      <a:pt x="0" y="9"/>
                      <a:pt x="5" y="12"/>
                    </a:cubicBezTo>
                    <a:cubicBezTo>
                      <a:pt x="8" y="13"/>
                      <a:pt x="4" y="15"/>
                      <a:pt x="3" y="17"/>
                    </a:cubicBezTo>
                    <a:cubicBezTo>
                      <a:pt x="1" y="19"/>
                      <a:pt x="2" y="20"/>
                      <a:pt x="3" y="20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5" y="20"/>
                      <a:pt x="5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10" y="26"/>
                      <a:pt x="11" y="34"/>
                      <a:pt x="16" y="40"/>
                    </a:cubicBezTo>
                    <a:cubicBezTo>
                      <a:pt x="17" y="41"/>
                      <a:pt x="16" y="43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3" y="49"/>
                      <a:pt x="12" y="53"/>
                      <a:pt x="17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8" y="55"/>
                      <a:pt x="19" y="55"/>
                      <a:pt x="19" y="55"/>
                    </a:cubicBezTo>
                    <a:cubicBezTo>
                      <a:pt x="21" y="55"/>
                      <a:pt x="23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5" y="54"/>
                      <a:pt x="25" y="53"/>
                      <a:pt x="23" y="52"/>
                    </a:cubicBezTo>
                    <a:cubicBezTo>
                      <a:pt x="19" y="50"/>
                      <a:pt x="19" y="47"/>
                      <a:pt x="21" y="44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4" y="43"/>
                      <a:pt x="24" y="44"/>
                      <a:pt x="25" y="44"/>
                    </a:cubicBezTo>
                    <a:cubicBezTo>
                      <a:pt x="26" y="45"/>
                      <a:pt x="26" y="46"/>
                      <a:pt x="27" y="46"/>
                    </a:cubicBezTo>
                    <a:cubicBezTo>
                      <a:pt x="27" y="46"/>
                      <a:pt x="28" y="46"/>
                      <a:pt x="28" y="46"/>
                    </a:cubicBezTo>
                    <a:cubicBezTo>
                      <a:pt x="26" y="43"/>
                      <a:pt x="25" y="40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1" y="34"/>
                      <a:pt x="19" y="30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7" y="27"/>
                      <a:pt x="16" y="29"/>
                      <a:pt x="15" y="29"/>
                    </a:cubicBezTo>
                    <a:cubicBezTo>
                      <a:pt x="14" y="29"/>
                      <a:pt x="14" y="29"/>
                      <a:pt x="14" y="28"/>
                    </a:cubicBezTo>
                    <a:cubicBezTo>
                      <a:pt x="12" y="26"/>
                      <a:pt x="15" y="24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5" y="20"/>
                      <a:pt x="13" y="16"/>
                      <a:pt x="14" y="13"/>
                    </a:cubicBezTo>
                    <a:cubicBezTo>
                      <a:pt x="14" y="13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2" y="11"/>
                      <a:pt x="12" y="11"/>
                    </a:cubicBezTo>
                    <a:cubicBezTo>
                      <a:pt x="6" y="11"/>
                      <a:pt x="6" y="4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BCB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1" name="Freeform 8724"/>
              <p:cNvSpPr/>
              <p:nvPr/>
            </p:nvSpPr>
            <p:spPr bwMode="auto">
              <a:xfrm>
                <a:off x="8002588" y="3001963"/>
                <a:ext cx="79375" cy="69850"/>
              </a:xfrm>
              <a:custGeom>
                <a:avLst/>
                <a:gdLst>
                  <a:gd name="T0" fmla="*/ 18 w 29"/>
                  <a:gd name="T1" fmla="*/ 0 h 26"/>
                  <a:gd name="T2" fmla="*/ 18 w 29"/>
                  <a:gd name="T3" fmla="*/ 0 h 26"/>
                  <a:gd name="T4" fmla="*/ 15 w 29"/>
                  <a:gd name="T5" fmla="*/ 4 h 26"/>
                  <a:gd name="T6" fmla="*/ 9 w 29"/>
                  <a:gd name="T7" fmla="*/ 15 h 26"/>
                  <a:gd name="T8" fmla="*/ 9 w 29"/>
                  <a:gd name="T9" fmla="*/ 15 h 26"/>
                  <a:gd name="T10" fmla="*/ 9 w 29"/>
                  <a:gd name="T11" fmla="*/ 15 h 26"/>
                  <a:gd name="T12" fmla="*/ 8 w 29"/>
                  <a:gd name="T13" fmla="*/ 15 h 26"/>
                  <a:gd name="T14" fmla="*/ 7 w 29"/>
                  <a:gd name="T15" fmla="*/ 15 h 26"/>
                  <a:gd name="T16" fmla="*/ 7 w 29"/>
                  <a:gd name="T17" fmla="*/ 11 h 26"/>
                  <a:gd name="T18" fmla="*/ 4 w 29"/>
                  <a:gd name="T19" fmla="*/ 1 h 26"/>
                  <a:gd name="T20" fmla="*/ 4 w 29"/>
                  <a:gd name="T21" fmla="*/ 1 h 26"/>
                  <a:gd name="T22" fmla="*/ 6 w 29"/>
                  <a:gd name="T23" fmla="*/ 5 h 26"/>
                  <a:gd name="T24" fmla="*/ 6 w 29"/>
                  <a:gd name="T25" fmla="*/ 5 h 26"/>
                  <a:gd name="T26" fmla="*/ 4 w 29"/>
                  <a:gd name="T27" fmla="*/ 17 h 26"/>
                  <a:gd name="T28" fmla="*/ 4 w 29"/>
                  <a:gd name="T29" fmla="*/ 17 h 26"/>
                  <a:gd name="T30" fmla="*/ 4 w 29"/>
                  <a:gd name="T31" fmla="*/ 17 h 26"/>
                  <a:gd name="T32" fmla="*/ 6 w 29"/>
                  <a:gd name="T33" fmla="*/ 18 h 26"/>
                  <a:gd name="T34" fmla="*/ 6 w 29"/>
                  <a:gd name="T35" fmla="*/ 18 h 26"/>
                  <a:gd name="T36" fmla="*/ 24 w 29"/>
                  <a:gd name="T37" fmla="*/ 26 h 26"/>
                  <a:gd name="T38" fmla="*/ 26 w 29"/>
                  <a:gd name="T39" fmla="*/ 25 h 26"/>
                  <a:gd name="T40" fmla="*/ 26 w 29"/>
                  <a:gd name="T41" fmla="*/ 25 h 26"/>
                  <a:gd name="T42" fmla="*/ 28 w 29"/>
                  <a:gd name="T43" fmla="*/ 21 h 26"/>
                  <a:gd name="T44" fmla="*/ 18 w 29"/>
                  <a:gd name="T4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6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7" y="2"/>
                      <a:pt x="15" y="4"/>
                      <a:pt x="15" y="4"/>
                    </a:cubicBezTo>
                    <a:cubicBezTo>
                      <a:pt x="25" y="14"/>
                      <a:pt x="10" y="11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7" y="15"/>
                      <a:pt x="7" y="15"/>
                    </a:cubicBezTo>
                    <a:cubicBezTo>
                      <a:pt x="6" y="14"/>
                      <a:pt x="7" y="13"/>
                      <a:pt x="7" y="11"/>
                    </a:cubicBezTo>
                    <a:cubicBezTo>
                      <a:pt x="8" y="7"/>
                      <a:pt x="12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9"/>
                      <a:pt x="0" y="12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5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12" y="21"/>
                      <a:pt x="17" y="26"/>
                      <a:pt x="24" y="26"/>
                    </a:cubicBezTo>
                    <a:cubicBezTo>
                      <a:pt x="25" y="26"/>
                      <a:pt x="26" y="26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8" y="24"/>
                      <a:pt x="29" y="22"/>
                      <a:pt x="28" y="21"/>
                    </a:cubicBezTo>
                    <a:cubicBezTo>
                      <a:pt x="23" y="15"/>
                      <a:pt x="22" y="7"/>
                      <a:pt x="18" y="0"/>
                    </a:cubicBezTo>
                  </a:path>
                </a:pathLst>
              </a:custGeom>
              <a:solidFill>
                <a:srgbClr val="CBB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2" name="Freeform 8725"/>
              <p:cNvSpPr/>
              <p:nvPr/>
            </p:nvSpPr>
            <p:spPr bwMode="auto">
              <a:xfrm>
                <a:off x="7983538" y="3055938"/>
                <a:ext cx="58738" cy="46038"/>
              </a:xfrm>
              <a:custGeom>
                <a:avLst/>
                <a:gdLst>
                  <a:gd name="T0" fmla="*/ 7 w 21"/>
                  <a:gd name="T1" fmla="*/ 0 h 17"/>
                  <a:gd name="T2" fmla="*/ 4 w 21"/>
                  <a:gd name="T3" fmla="*/ 4 h 17"/>
                  <a:gd name="T4" fmla="*/ 0 w 21"/>
                  <a:gd name="T5" fmla="*/ 7 h 17"/>
                  <a:gd name="T6" fmla="*/ 0 w 21"/>
                  <a:gd name="T7" fmla="*/ 7 h 17"/>
                  <a:gd name="T8" fmla="*/ 4 w 21"/>
                  <a:gd name="T9" fmla="*/ 12 h 17"/>
                  <a:gd name="T10" fmla="*/ 4 w 21"/>
                  <a:gd name="T11" fmla="*/ 12 h 17"/>
                  <a:gd name="T12" fmla="*/ 6 w 21"/>
                  <a:gd name="T13" fmla="*/ 11 h 17"/>
                  <a:gd name="T14" fmla="*/ 6 w 21"/>
                  <a:gd name="T15" fmla="*/ 11 h 17"/>
                  <a:gd name="T16" fmla="*/ 6 w 21"/>
                  <a:gd name="T17" fmla="*/ 11 h 17"/>
                  <a:gd name="T18" fmla="*/ 7 w 21"/>
                  <a:gd name="T19" fmla="*/ 9 h 17"/>
                  <a:gd name="T20" fmla="*/ 9 w 21"/>
                  <a:gd name="T21" fmla="*/ 9 h 17"/>
                  <a:gd name="T22" fmla="*/ 13 w 21"/>
                  <a:gd name="T23" fmla="*/ 12 h 17"/>
                  <a:gd name="T24" fmla="*/ 10 w 21"/>
                  <a:gd name="T25" fmla="*/ 13 h 17"/>
                  <a:gd name="T26" fmla="*/ 10 w 21"/>
                  <a:gd name="T27" fmla="*/ 13 h 17"/>
                  <a:gd name="T28" fmla="*/ 10 w 21"/>
                  <a:gd name="T29" fmla="*/ 13 h 17"/>
                  <a:gd name="T30" fmla="*/ 15 w 21"/>
                  <a:gd name="T31" fmla="*/ 17 h 17"/>
                  <a:gd name="T32" fmla="*/ 16 w 21"/>
                  <a:gd name="T33" fmla="*/ 17 h 17"/>
                  <a:gd name="T34" fmla="*/ 17 w 21"/>
                  <a:gd name="T35" fmla="*/ 17 h 17"/>
                  <a:gd name="T36" fmla="*/ 19 w 21"/>
                  <a:gd name="T37" fmla="*/ 17 h 17"/>
                  <a:gd name="T38" fmla="*/ 19 w 21"/>
                  <a:gd name="T39" fmla="*/ 17 h 17"/>
                  <a:gd name="T40" fmla="*/ 20 w 21"/>
                  <a:gd name="T41" fmla="*/ 16 h 17"/>
                  <a:gd name="T42" fmla="*/ 20 w 21"/>
                  <a:gd name="T43" fmla="*/ 16 h 17"/>
                  <a:gd name="T44" fmla="*/ 20 w 21"/>
                  <a:gd name="T45" fmla="*/ 16 h 17"/>
                  <a:gd name="T46" fmla="*/ 21 w 21"/>
                  <a:gd name="T47" fmla="*/ 9 h 17"/>
                  <a:gd name="T48" fmla="*/ 18 w 21"/>
                  <a:gd name="T49" fmla="*/ 6 h 17"/>
                  <a:gd name="T50" fmla="*/ 18 w 21"/>
                  <a:gd name="T51" fmla="*/ 6 h 17"/>
                  <a:gd name="T52" fmla="*/ 15 w 21"/>
                  <a:gd name="T53" fmla="*/ 8 h 17"/>
                  <a:gd name="T54" fmla="*/ 11 w 21"/>
                  <a:gd name="T55" fmla="*/ 4 h 17"/>
                  <a:gd name="T56" fmla="*/ 7 w 21"/>
                  <a:gd name="T5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17">
                    <a:moveTo>
                      <a:pt x="7" y="0"/>
                    </a:moveTo>
                    <a:cubicBezTo>
                      <a:pt x="6" y="0"/>
                      <a:pt x="5" y="1"/>
                      <a:pt x="4" y="4"/>
                    </a:cubicBezTo>
                    <a:cubicBezTo>
                      <a:pt x="3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3" y="10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6" y="9"/>
                      <a:pt x="7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11" y="9"/>
                      <a:pt x="13" y="10"/>
                      <a:pt x="13" y="12"/>
                    </a:cubicBezTo>
                    <a:cubicBezTo>
                      <a:pt x="13" y="13"/>
                      <a:pt x="11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6"/>
                      <a:pt x="13" y="17"/>
                      <a:pt x="15" y="17"/>
                    </a:cubicBezTo>
                    <a:cubicBezTo>
                      <a:pt x="15" y="17"/>
                      <a:pt x="16" y="17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7" y="13"/>
                      <a:pt x="15" y="11"/>
                      <a:pt x="21" y="9"/>
                    </a:cubicBezTo>
                    <a:cubicBezTo>
                      <a:pt x="20" y="8"/>
                      <a:pt x="19" y="7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7"/>
                      <a:pt x="16" y="8"/>
                      <a:pt x="15" y="8"/>
                    </a:cubicBezTo>
                    <a:cubicBezTo>
                      <a:pt x="13" y="8"/>
                      <a:pt x="13" y="5"/>
                      <a:pt x="11" y="4"/>
                    </a:cubicBezTo>
                    <a:cubicBezTo>
                      <a:pt x="10" y="2"/>
                      <a:pt x="9" y="0"/>
                      <a:pt x="7" y="0"/>
                    </a:cubicBezTo>
                  </a:path>
                </a:pathLst>
              </a:custGeom>
              <a:solidFill>
                <a:srgbClr val="858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3" name="Freeform 8726"/>
              <p:cNvSpPr/>
              <p:nvPr/>
            </p:nvSpPr>
            <p:spPr bwMode="auto">
              <a:xfrm>
                <a:off x="8024813" y="3079751"/>
                <a:ext cx="28575" cy="20638"/>
              </a:xfrm>
              <a:custGeom>
                <a:avLst/>
                <a:gdLst>
                  <a:gd name="T0" fmla="*/ 6 w 10"/>
                  <a:gd name="T1" fmla="*/ 0 h 7"/>
                  <a:gd name="T2" fmla="*/ 6 w 10"/>
                  <a:gd name="T3" fmla="*/ 0 h 7"/>
                  <a:gd name="T4" fmla="*/ 5 w 10"/>
                  <a:gd name="T5" fmla="*/ 7 h 7"/>
                  <a:gd name="T6" fmla="*/ 5 w 10"/>
                  <a:gd name="T7" fmla="*/ 7 h 7"/>
                  <a:gd name="T8" fmla="*/ 6 w 10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2"/>
                      <a:pt x="2" y="4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0" y="6"/>
                      <a:pt x="10" y="6"/>
                      <a:pt x="6" y="0"/>
                    </a:cubicBezTo>
                  </a:path>
                </a:pathLst>
              </a:custGeom>
              <a:solidFill>
                <a:srgbClr val="747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4" name="Freeform 8727"/>
              <p:cNvSpPr/>
              <p:nvPr/>
            </p:nvSpPr>
            <p:spPr bwMode="auto">
              <a:xfrm>
                <a:off x="6262688" y="3017838"/>
                <a:ext cx="104775" cy="46038"/>
              </a:xfrm>
              <a:custGeom>
                <a:avLst/>
                <a:gdLst>
                  <a:gd name="T0" fmla="*/ 36 w 38"/>
                  <a:gd name="T1" fmla="*/ 0 h 17"/>
                  <a:gd name="T2" fmla="*/ 17 w 38"/>
                  <a:gd name="T3" fmla="*/ 6 h 17"/>
                  <a:gd name="T4" fmla="*/ 17 w 38"/>
                  <a:gd name="T5" fmla="*/ 6 h 17"/>
                  <a:gd name="T6" fmla="*/ 17 w 38"/>
                  <a:gd name="T7" fmla="*/ 6 h 17"/>
                  <a:gd name="T8" fmla="*/ 3 w 38"/>
                  <a:gd name="T9" fmla="*/ 15 h 17"/>
                  <a:gd name="T10" fmla="*/ 3 w 38"/>
                  <a:gd name="T11" fmla="*/ 15 h 17"/>
                  <a:gd name="T12" fmla="*/ 3 w 38"/>
                  <a:gd name="T13" fmla="*/ 15 h 17"/>
                  <a:gd name="T14" fmla="*/ 0 w 38"/>
                  <a:gd name="T15" fmla="*/ 16 h 17"/>
                  <a:gd name="T16" fmla="*/ 2 w 38"/>
                  <a:gd name="T17" fmla="*/ 16 h 17"/>
                  <a:gd name="T18" fmla="*/ 4 w 38"/>
                  <a:gd name="T19" fmla="*/ 17 h 17"/>
                  <a:gd name="T20" fmla="*/ 4 w 38"/>
                  <a:gd name="T21" fmla="*/ 17 h 17"/>
                  <a:gd name="T22" fmla="*/ 20 w 38"/>
                  <a:gd name="T23" fmla="*/ 9 h 17"/>
                  <a:gd name="T24" fmla="*/ 20 w 38"/>
                  <a:gd name="T25" fmla="*/ 9 h 17"/>
                  <a:gd name="T26" fmla="*/ 20 w 38"/>
                  <a:gd name="T27" fmla="*/ 9 h 17"/>
                  <a:gd name="T28" fmla="*/ 30 w 38"/>
                  <a:gd name="T29" fmla="*/ 4 h 17"/>
                  <a:gd name="T30" fmla="*/ 33 w 38"/>
                  <a:gd name="T31" fmla="*/ 5 h 17"/>
                  <a:gd name="T32" fmla="*/ 33 w 38"/>
                  <a:gd name="T33" fmla="*/ 5 h 17"/>
                  <a:gd name="T34" fmla="*/ 33 w 38"/>
                  <a:gd name="T35" fmla="*/ 5 h 17"/>
                  <a:gd name="T36" fmla="*/ 35 w 38"/>
                  <a:gd name="T37" fmla="*/ 5 h 17"/>
                  <a:gd name="T38" fmla="*/ 37 w 38"/>
                  <a:gd name="T39" fmla="*/ 3 h 17"/>
                  <a:gd name="T40" fmla="*/ 37 w 38"/>
                  <a:gd name="T41" fmla="*/ 3 h 17"/>
                  <a:gd name="T42" fmla="*/ 37 w 38"/>
                  <a:gd name="T43" fmla="*/ 3 h 17"/>
                  <a:gd name="T44" fmla="*/ 38 w 38"/>
                  <a:gd name="T45" fmla="*/ 0 h 17"/>
                  <a:gd name="T46" fmla="*/ 36 w 38"/>
                  <a:gd name="T4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" h="17">
                    <a:moveTo>
                      <a:pt x="36" y="0"/>
                    </a:moveTo>
                    <a:cubicBezTo>
                      <a:pt x="29" y="0"/>
                      <a:pt x="23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10"/>
                      <a:pt x="7" y="10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1" y="16"/>
                      <a:pt x="0" y="16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6"/>
                      <a:pt x="3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9" y="14"/>
                      <a:pt x="15" y="12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3" y="6"/>
                      <a:pt x="26" y="4"/>
                      <a:pt x="30" y="4"/>
                    </a:cubicBezTo>
                    <a:cubicBezTo>
                      <a:pt x="31" y="4"/>
                      <a:pt x="32" y="4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4" y="5"/>
                      <a:pt x="35" y="5"/>
                    </a:cubicBezTo>
                    <a:cubicBezTo>
                      <a:pt x="36" y="5"/>
                      <a:pt x="37" y="4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8" y="2"/>
                      <a:pt x="38" y="1"/>
                      <a:pt x="38" y="0"/>
                    </a:cubicBezTo>
                    <a:cubicBezTo>
                      <a:pt x="37" y="0"/>
                      <a:pt x="36" y="0"/>
                      <a:pt x="36" y="0"/>
                    </a:cubicBezTo>
                  </a:path>
                </a:pathLst>
              </a:custGeom>
              <a:solidFill>
                <a:srgbClr val="7956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5" name="Freeform 8728"/>
              <p:cNvSpPr/>
              <p:nvPr/>
            </p:nvSpPr>
            <p:spPr bwMode="auto">
              <a:xfrm>
                <a:off x="6667501" y="828676"/>
                <a:ext cx="50800" cy="47625"/>
              </a:xfrm>
              <a:custGeom>
                <a:avLst/>
                <a:gdLst>
                  <a:gd name="T0" fmla="*/ 0 w 18"/>
                  <a:gd name="T1" fmla="*/ 0 h 17"/>
                  <a:gd name="T2" fmla="*/ 7 w 18"/>
                  <a:gd name="T3" fmla="*/ 14 h 17"/>
                  <a:gd name="T4" fmla="*/ 7 w 18"/>
                  <a:gd name="T5" fmla="*/ 14 h 17"/>
                  <a:gd name="T6" fmla="*/ 7 w 18"/>
                  <a:gd name="T7" fmla="*/ 14 h 17"/>
                  <a:gd name="T8" fmla="*/ 10 w 18"/>
                  <a:gd name="T9" fmla="*/ 17 h 17"/>
                  <a:gd name="T10" fmla="*/ 10 w 18"/>
                  <a:gd name="T11" fmla="*/ 17 h 17"/>
                  <a:gd name="T12" fmla="*/ 18 w 18"/>
                  <a:gd name="T13" fmla="*/ 14 h 17"/>
                  <a:gd name="T14" fmla="*/ 18 w 18"/>
                  <a:gd name="T15" fmla="*/ 14 h 17"/>
                  <a:gd name="T16" fmla="*/ 16 w 18"/>
                  <a:gd name="T17" fmla="*/ 10 h 17"/>
                  <a:gd name="T18" fmla="*/ 16 w 18"/>
                  <a:gd name="T19" fmla="*/ 10 h 17"/>
                  <a:gd name="T20" fmla="*/ 0 w 18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">
                    <a:moveTo>
                      <a:pt x="0" y="0"/>
                    </a:moveTo>
                    <a:cubicBezTo>
                      <a:pt x="1" y="6"/>
                      <a:pt x="6" y="9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5"/>
                      <a:pt x="9" y="16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4"/>
                      <a:pt x="15" y="15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3"/>
                      <a:pt x="17" y="11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1" y="7"/>
                      <a:pt x="5" y="4"/>
                      <a:pt x="0" y="0"/>
                    </a:cubicBezTo>
                  </a:path>
                </a:pathLst>
              </a:custGeom>
              <a:solidFill>
                <a:srgbClr val="A79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6" name="Freeform 8729"/>
              <p:cNvSpPr/>
              <p:nvPr/>
            </p:nvSpPr>
            <p:spPr bwMode="auto">
              <a:xfrm>
                <a:off x="6673851" y="866776"/>
                <a:ext cx="38100" cy="41275"/>
              </a:xfrm>
              <a:custGeom>
                <a:avLst/>
                <a:gdLst>
                  <a:gd name="T0" fmla="*/ 5 w 14"/>
                  <a:gd name="T1" fmla="*/ 0 h 15"/>
                  <a:gd name="T2" fmla="*/ 5 w 14"/>
                  <a:gd name="T3" fmla="*/ 0 h 15"/>
                  <a:gd name="T4" fmla="*/ 2 w 14"/>
                  <a:gd name="T5" fmla="*/ 2 h 15"/>
                  <a:gd name="T6" fmla="*/ 1 w 14"/>
                  <a:gd name="T7" fmla="*/ 2 h 15"/>
                  <a:gd name="T8" fmla="*/ 0 w 14"/>
                  <a:gd name="T9" fmla="*/ 2 h 15"/>
                  <a:gd name="T10" fmla="*/ 9 w 14"/>
                  <a:gd name="T11" fmla="*/ 14 h 15"/>
                  <a:gd name="T12" fmla="*/ 9 w 14"/>
                  <a:gd name="T13" fmla="*/ 14 h 15"/>
                  <a:gd name="T14" fmla="*/ 11 w 14"/>
                  <a:gd name="T15" fmla="*/ 15 h 15"/>
                  <a:gd name="T16" fmla="*/ 11 w 14"/>
                  <a:gd name="T17" fmla="*/ 15 h 15"/>
                  <a:gd name="T18" fmla="*/ 14 w 14"/>
                  <a:gd name="T19" fmla="*/ 12 h 15"/>
                  <a:gd name="T20" fmla="*/ 14 w 14"/>
                  <a:gd name="T21" fmla="*/ 12 h 15"/>
                  <a:gd name="T22" fmla="*/ 8 w 14"/>
                  <a:gd name="T23" fmla="*/ 3 h 15"/>
                  <a:gd name="T24" fmla="*/ 8 w 14"/>
                  <a:gd name="T25" fmla="*/ 3 h 15"/>
                  <a:gd name="T26" fmla="*/ 5 w 14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4" y="5"/>
                      <a:pt x="3" y="12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4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10"/>
                      <a:pt x="9" y="7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967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7" name="Freeform 8730"/>
              <p:cNvSpPr/>
              <p:nvPr/>
            </p:nvSpPr>
            <p:spPr bwMode="auto">
              <a:xfrm>
                <a:off x="7612063" y="777876"/>
                <a:ext cx="71438" cy="84138"/>
              </a:xfrm>
              <a:custGeom>
                <a:avLst/>
                <a:gdLst>
                  <a:gd name="T0" fmla="*/ 12 w 26"/>
                  <a:gd name="T1" fmla="*/ 0 h 31"/>
                  <a:gd name="T2" fmla="*/ 12 w 26"/>
                  <a:gd name="T3" fmla="*/ 0 h 31"/>
                  <a:gd name="T4" fmla="*/ 10 w 26"/>
                  <a:gd name="T5" fmla="*/ 0 h 31"/>
                  <a:gd name="T6" fmla="*/ 11 w 26"/>
                  <a:gd name="T7" fmla="*/ 2 h 31"/>
                  <a:gd name="T8" fmla="*/ 14 w 26"/>
                  <a:gd name="T9" fmla="*/ 6 h 31"/>
                  <a:gd name="T10" fmla="*/ 1 w 26"/>
                  <a:gd name="T11" fmla="*/ 24 h 31"/>
                  <a:gd name="T12" fmla="*/ 0 w 26"/>
                  <a:gd name="T13" fmla="*/ 24 h 31"/>
                  <a:gd name="T14" fmla="*/ 8 w 26"/>
                  <a:gd name="T15" fmla="*/ 24 h 31"/>
                  <a:gd name="T16" fmla="*/ 9 w 26"/>
                  <a:gd name="T17" fmla="*/ 24 h 31"/>
                  <a:gd name="T18" fmla="*/ 15 w 26"/>
                  <a:gd name="T19" fmla="*/ 22 h 31"/>
                  <a:gd name="T20" fmla="*/ 21 w 26"/>
                  <a:gd name="T21" fmla="*/ 31 h 31"/>
                  <a:gd name="T22" fmla="*/ 22 w 26"/>
                  <a:gd name="T23" fmla="*/ 29 h 31"/>
                  <a:gd name="T24" fmla="*/ 24 w 26"/>
                  <a:gd name="T25" fmla="*/ 21 h 31"/>
                  <a:gd name="T26" fmla="*/ 24 w 26"/>
                  <a:gd name="T27" fmla="*/ 21 h 31"/>
                  <a:gd name="T28" fmla="*/ 23 w 26"/>
                  <a:gd name="T29" fmla="*/ 18 h 31"/>
                  <a:gd name="T30" fmla="*/ 23 w 26"/>
                  <a:gd name="T31" fmla="*/ 18 h 31"/>
                  <a:gd name="T32" fmla="*/ 20 w 26"/>
                  <a:gd name="T33" fmla="*/ 21 h 31"/>
                  <a:gd name="T34" fmla="*/ 19 w 26"/>
                  <a:gd name="T35" fmla="*/ 20 h 31"/>
                  <a:gd name="T36" fmla="*/ 16 w 26"/>
                  <a:gd name="T37" fmla="*/ 10 h 31"/>
                  <a:gd name="T38" fmla="*/ 12 w 26"/>
                  <a:gd name="T39" fmla="*/ 0 h 31"/>
                  <a:gd name="T40" fmla="*/ 12 w 26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2" y="3"/>
                      <a:pt x="15" y="5"/>
                      <a:pt x="14" y="6"/>
                    </a:cubicBezTo>
                    <a:cubicBezTo>
                      <a:pt x="9" y="12"/>
                      <a:pt x="10" y="22"/>
                      <a:pt x="1" y="24"/>
                    </a:cubicBezTo>
                    <a:cubicBezTo>
                      <a:pt x="1" y="24"/>
                      <a:pt x="1" y="24"/>
                      <a:pt x="0" y="24"/>
                    </a:cubicBezTo>
                    <a:cubicBezTo>
                      <a:pt x="3" y="24"/>
                      <a:pt x="5" y="24"/>
                      <a:pt x="8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11" y="23"/>
                      <a:pt x="13" y="22"/>
                      <a:pt x="15" y="22"/>
                    </a:cubicBezTo>
                    <a:cubicBezTo>
                      <a:pt x="19" y="22"/>
                      <a:pt x="20" y="26"/>
                      <a:pt x="21" y="31"/>
                    </a:cubicBezTo>
                    <a:cubicBezTo>
                      <a:pt x="21" y="30"/>
                      <a:pt x="22" y="30"/>
                      <a:pt x="22" y="29"/>
                    </a:cubicBezTo>
                    <a:cubicBezTo>
                      <a:pt x="21" y="26"/>
                      <a:pt x="22" y="23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0"/>
                      <a:pt x="23" y="19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2" y="19"/>
                      <a:pt x="21" y="21"/>
                      <a:pt x="20" y="21"/>
                    </a:cubicBezTo>
                    <a:cubicBezTo>
                      <a:pt x="20" y="21"/>
                      <a:pt x="20" y="20"/>
                      <a:pt x="19" y="20"/>
                    </a:cubicBezTo>
                    <a:cubicBezTo>
                      <a:pt x="17" y="17"/>
                      <a:pt x="15" y="11"/>
                      <a:pt x="16" y="10"/>
                    </a:cubicBezTo>
                    <a:cubicBezTo>
                      <a:pt x="26" y="2"/>
                      <a:pt x="13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EDE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8" name="Freeform 8731"/>
              <p:cNvSpPr/>
              <p:nvPr/>
            </p:nvSpPr>
            <p:spPr bwMode="auto">
              <a:xfrm>
                <a:off x="7607301" y="741363"/>
                <a:ext cx="60325" cy="52388"/>
              </a:xfrm>
              <a:custGeom>
                <a:avLst/>
                <a:gdLst>
                  <a:gd name="T0" fmla="*/ 5 w 22"/>
                  <a:gd name="T1" fmla="*/ 0 h 19"/>
                  <a:gd name="T2" fmla="*/ 0 w 22"/>
                  <a:gd name="T3" fmla="*/ 2 h 19"/>
                  <a:gd name="T4" fmla="*/ 1 w 22"/>
                  <a:gd name="T5" fmla="*/ 4 h 19"/>
                  <a:gd name="T6" fmla="*/ 7 w 22"/>
                  <a:gd name="T7" fmla="*/ 18 h 19"/>
                  <a:gd name="T8" fmla="*/ 10 w 22"/>
                  <a:gd name="T9" fmla="*/ 19 h 19"/>
                  <a:gd name="T10" fmla="*/ 11 w 22"/>
                  <a:gd name="T11" fmla="*/ 19 h 19"/>
                  <a:gd name="T12" fmla="*/ 13 w 22"/>
                  <a:gd name="T13" fmla="*/ 15 h 19"/>
                  <a:gd name="T14" fmla="*/ 13 w 22"/>
                  <a:gd name="T15" fmla="*/ 15 h 19"/>
                  <a:gd name="T16" fmla="*/ 12 w 22"/>
                  <a:gd name="T17" fmla="*/ 13 h 19"/>
                  <a:gd name="T18" fmla="*/ 12 w 22"/>
                  <a:gd name="T19" fmla="*/ 13 h 19"/>
                  <a:gd name="T20" fmla="*/ 12 w 22"/>
                  <a:gd name="T21" fmla="*/ 7 h 19"/>
                  <a:gd name="T22" fmla="*/ 13 w 22"/>
                  <a:gd name="T23" fmla="*/ 8 h 19"/>
                  <a:gd name="T24" fmla="*/ 13 w 22"/>
                  <a:gd name="T25" fmla="*/ 8 h 19"/>
                  <a:gd name="T26" fmla="*/ 13 w 22"/>
                  <a:gd name="T27" fmla="*/ 8 h 19"/>
                  <a:gd name="T28" fmla="*/ 15 w 22"/>
                  <a:gd name="T29" fmla="*/ 10 h 19"/>
                  <a:gd name="T30" fmla="*/ 15 w 22"/>
                  <a:gd name="T31" fmla="*/ 10 h 19"/>
                  <a:gd name="T32" fmla="*/ 15 w 22"/>
                  <a:gd name="T33" fmla="*/ 10 h 19"/>
                  <a:gd name="T34" fmla="*/ 21 w 22"/>
                  <a:gd name="T35" fmla="*/ 2 h 19"/>
                  <a:gd name="T36" fmla="*/ 22 w 22"/>
                  <a:gd name="T37" fmla="*/ 2 h 19"/>
                  <a:gd name="T38" fmla="*/ 22 w 22"/>
                  <a:gd name="T39" fmla="*/ 2 h 19"/>
                  <a:gd name="T40" fmla="*/ 22 w 22"/>
                  <a:gd name="T41" fmla="*/ 2 h 19"/>
                  <a:gd name="T42" fmla="*/ 20 w 22"/>
                  <a:gd name="T43" fmla="*/ 3 h 19"/>
                  <a:gd name="T44" fmla="*/ 20 w 22"/>
                  <a:gd name="T45" fmla="*/ 3 h 19"/>
                  <a:gd name="T46" fmla="*/ 12 w 22"/>
                  <a:gd name="T47" fmla="*/ 1 h 19"/>
                  <a:gd name="T48" fmla="*/ 12 w 22"/>
                  <a:gd name="T49" fmla="*/ 1 h 19"/>
                  <a:gd name="T50" fmla="*/ 12 w 22"/>
                  <a:gd name="T51" fmla="*/ 1 h 19"/>
                  <a:gd name="T52" fmla="*/ 9 w 22"/>
                  <a:gd name="T53" fmla="*/ 0 h 19"/>
                  <a:gd name="T54" fmla="*/ 5 w 22"/>
                  <a:gd name="T5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19">
                    <a:moveTo>
                      <a:pt x="5" y="0"/>
                    </a:moveTo>
                    <a:cubicBezTo>
                      <a:pt x="3" y="0"/>
                      <a:pt x="2" y="0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3" y="8"/>
                      <a:pt x="9" y="11"/>
                      <a:pt x="7" y="18"/>
                    </a:cubicBezTo>
                    <a:cubicBezTo>
                      <a:pt x="7" y="19"/>
                      <a:pt x="8" y="19"/>
                      <a:pt x="10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2" y="18"/>
                      <a:pt x="12" y="16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4"/>
                      <a:pt x="12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1"/>
                      <a:pt x="11" y="9"/>
                      <a:pt x="12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9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9" y="9"/>
                      <a:pt x="19" y="5"/>
                      <a:pt x="21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2"/>
                      <a:pt x="15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DCC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9" name="Freeform 8732"/>
              <p:cNvSpPr/>
              <p:nvPr/>
            </p:nvSpPr>
            <p:spPr bwMode="auto">
              <a:xfrm>
                <a:off x="6053138" y="911226"/>
                <a:ext cx="30163" cy="38100"/>
              </a:xfrm>
              <a:custGeom>
                <a:avLst/>
                <a:gdLst>
                  <a:gd name="T0" fmla="*/ 4 w 11"/>
                  <a:gd name="T1" fmla="*/ 0 h 14"/>
                  <a:gd name="T2" fmla="*/ 3 w 11"/>
                  <a:gd name="T3" fmla="*/ 0 h 14"/>
                  <a:gd name="T4" fmla="*/ 0 w 11"/>
                  <a:gd name="T5" fmla="*/ 5 h 14"/>
                  <a:gd name="T6" fmla="*/ 0 w 11"/>
                  <a:gd name="T7" fmla="*/ 5 h 14"/>
                  <a:gd name="T8" fmla="*/ 0 w 11"/>
                  <a:gd name="T9" fmla="*/ 12 h 14"/>
                  <a:gd name="T10" fmla="*/ 0 w 11"/>
                  <a:gd name="T11" fmla="*/ 12 h 14"/>
                  <a:gd name="T12" fmla="*/ 0 w 11"/>
                  <a:gd name="T13" fmla="*/ 12 h 14"/>
                  <a:gd name="T14" fmla="*/ 0 w 11"/>
                  <a:gd name="T15" fmla="*/ 12 h 14"/>
                  <a:gd name="T16" fmla="*/ 3 w 11"/>
                  <a:gd name="T17" fmla="*/ 14 h 14"/>
                  <a:gd name="T18" fmla="*/ 6 w 11"/>
                  <a:gd name="T19" fmla="*/ 13 h 14"/>
                  <a:gd name="T20" fmla="*/ 9 w 11"/>
                  <a:gd name="T21" fmla="*/ 13 h 14"/>
                  <a:gd name="T22" fmla="*/ 11 w 11"/>
                  <a:gd name="T23" fmla="*/ 13 h 14"/>
                  <a:gd name="T24" fmla="*/ 6 w 11"/>
                  <a:gd name="T25" fmla="*/ 4 h 14"/>
                  <a:gd name="T26" fmla="*/ 4 w 11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4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2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4"/>
                      <a:pt x="5" y="14"/>
                      <a:pt x="6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0" y="10"/>
                      <a:pt x="8" y="7"/>
                      <a:pt x="6" y="4"/>
                    </a:cubicBezTo>
                    <a:cubicBezTo>
                      <a:pt x="5" y="3"/>
                      <a:pt x="6" y="0"/>
                      <a:pt x="4" y="0"/>
                    </a:cubicBezTo>
                  </a:path>
                </a:pathLst>
              </a:custGeom>
              <a:solidFill>
                <a:srgbClr val="C8B8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0" name="Freeform 8733"/>
              <p:cNvSpPr/>
              <p:nvPr/>
            </p:nvSpPr>
            <p:spPr bwMode="auto">
              <a:xfrm>
                <a:off x="6030913" y="900113"/>
                <a:ext cx="11113" cy="11113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0 w 4"/>
                  <a:gd name="T5" fmla="*/ 2 h 4"/>
                  <a:gd name="T6" fmla="*/ 2 w 4"/>
                  <a:gd name="T7" fmla="*/ 4 h 4"/>
                  <a:gd name="T8" fmla="*/ 2 w 4"/>
                  <a:gd name="T9" fmla="*/ 4 h 4"/>
                  <a:gd name="T10" fmla="*/ 4 w 4"/>
                  <a:gd name="T11" fmla="*/ 0 h 4"/>
                  <a:gd name="T12" fmla="*/ 4 w 4"/>
                  <a:gd name="T13" fmla="*/ 0 h 4"/>
                  <a:gd name="T14" fmla="*/ 4 w 4"/>
                  <a:gd name="T15" fmla="*/ 0 h 4"/>
                  <a:gd name="T16" fmla="*/ 4 w 4"/>
                  <a:gd name="T17" fmla="*/ 0 h 4"/>
                  <a:gd name="T18" fmla="*/ 4 w 4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4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2B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1" name="Freeform 8734"/>
              <p:cNvSpPr/>
              <p:nvPr/>
            </p:nvSpPr>
            <p:spPr bwMode="auto">
              <a:xfrm>
                <a:off x="6246813" y="2609851"/>
                <a:ext cx="22225" cy="22225"/>
              </a:xfrm>
              <a:custGeom>
                <a:avLst/>
                <a:gdLst>
                  <a:gd name="T0" fmla="*/ 4 w 8"/>
                  <a:gd name="T1" fmla="*/ 0 h 8"/>
                  <a:gd name="T2" fmla="*/ 0 w 8"/>
                  <a:gd name="T3" fmla="*/ 8 h 8"/>
                  <a:gd name="T4" fmla="*/ 0 w 8"/>
                  <a:gd name="T5" fmla="*/ 8 h 8"/>
                  <a:gd name="T6" fmla="*/ 8 w 8"/>
                  <a:gd name="T7" fmla="*/ 5 h 8"/>
                  <a:gd name="T8" fmla="*/ 7 w 8"/>
                  <a:gd name="T9" fmla="*/ 3 h 8"/>
                  <a:gd name="T10" fmla="*/ 7 w 8"/>
                  <a:gd name="T11" fmla="*/ 1 h 8"/>
                  <a:gd name="T12" fmla="*/ 5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2" y="3"/>
                      <a:pt x="0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6"/>
                      <a:pt x="6" y="7"/>
                      <a:pt x="8" y="5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7" y="2"/>
                      <a:pt x="7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C9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2" name="Freeform 8735"/>
              <p:cNvSpPr/>
              <p:nvPr/>
            </p:nvSpPr>
            <p:spPr bwMode="auto">
              <a:xfrm>
                <a:off x="7639051" y="730251"/>
                <a:ext cx="22225" cy="19050"/>
              </a:xfrm>
              <a:custGeom>
                <a:avLst/>
                <a:gdLst>
                  <a:gd name="T0" fmla="*/ 4 w 8"/>
                  <a:gd name="T1" fmla="*/ 0 h 7"/>
                  <a:gd name="T2" fmla="*/ 4 w 8"/>
                  <a:gd name="T3" fmla="*/ 0 h 7"/>
                  <a:gd name="T4" fmla="*/ 0 w 8"/>
                  <a:gd name="T5" fmla="*/ 5 h 7"/>
                  <a:gd name="T6" fmla="*/ 0 w 8"/>
                  <a:gd name="T7" fmla="*/ 5 h 7"/>
                  <a:gd name="T8" fmla="*/ 0 w 8"/>
                  <a:gd name="T9" fmla="*/ 5 h 7"/>
                  <a:gd name="T10" fmla="*/ 8 w 8"/>
                  <a:gd name="T11" fmla="*/ 7 h 7"/>
                  <a:gd name="T12" fmla="*/ 8 w 8"/>
                  <a:gd name="T13" fmla="*/ 7 h 7"/>
                  <a:gd name="T14" fmla="*/ 4 w 8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4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6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4"/>
                      <a:pt x="5" y="2"/>
                      <a:pt x="4" y="0"/>
                    </a:cubicBezTo>
                  </a:path>
                </a:pathLst>
              </a:custGeom>
              <a:solidFill>
                <a:srgbClr val="D6B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3" name="Freeform 8736"/>
              <p:cNvSpPr/>
              <p:nvPr/>
            </p:nvSpPr>
            <p:spPr bwMode="auto">
              <a:xfrm>
                <a:off x="7567613" y="566738"/>
                <a:ext cx="22225" cy="25400"/>
              </a:xfrm>
              <a:custGeom>
                <a:avLst/>
                <a:gdLst>
                  <a:gd name="T0" fmla="*/ 5 w 8"/>
                  <a:gd name="T1" fmla="*/ 0 h 9"/>
                  <a:gd name="T2" fmla="*/ 3 w 8"/>
                  <a:gd name="T3" fmla="*/ 0 h 9"/>
                  <a:gd name="T4" fmla="*/ 0 w 8"/>
                  <a:gd name="T5" fmla="*/ 1 h 9"/>
                  <a:gd name="T6" fmla="*/ 0 w 8"/>
                  <a:gd name="T7" fmla="*/ 1 h 9"/>
                  <a:gd name="T8" fmla="*/ 6 w 8"/>
                  <a:gd name="T9" fmla="*/ 9 h 9"/>
                  <a:gd name="T10" fmla="*/ 7 w 8"/>
                  <a:gd name="T11" fmla="*/ 9 h 9"/>
                  <a:gd name="T12" fmla="*/ 7 w 8"/>
                  <a:gd name="T13" fmla="*/ 9 h 9"/>
                  <a:gd name="T14" fmla="*/ 7 w 8"/>
                  <a:gd name="T15" fmla="*/ 9 h 9"/>
                  <a:gd name="T16" fmla="*/ 7 w 8"/>
                  <a:gd name="T17" fmla="*/ 4 h 9"/>
                  <a:gd name="T18" fmla="*/ 7 w 8"/>
                  <a:gd name="T19" fmla="*/ 4 h 9"/>
                  <a:gd name="T20" fmla="*/ 5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1" y="9"/>
                      <a:pt x="6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7"/>
                      <a:pt x="7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D7B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4" name="Freeform 8737"/>
              <p:cNvSpPr/>
              <p:nvPr/>
            </p:nvSpPr>
            <p:spPr bwMode="auto">
              <a:xfrm>
                <a:off x="7546976" y="550863"/>
                <a:ext cx="23813" cy="19050"/>
              </a:xfrm>
              <a:custGeom>
                <a:avLst/>
                <a:gdLst>
                  <a:gd name="T0" fmla="*/ 0 w 9"/>
                  <a:gd name="T1" fmla="*/ 0 h 7"/>
                  <a:gd name="T2" fmla="*/ 0 w 9"/>
                  <a:gd name="T3" fmla="*/ 0 h 7"/>
                  <a:gd name="T4" fmla="*/ 4 w 9"/>
                  <a:gd name="T5" fmla="*/ 7 h 7"/>
                  <a:gd name="T6" fmla="*/ 4 w 9"/>
                  <a:gd name="T7" fmla="*/ 7 h 7"/>
                  <a:gd name="T8" fmla="*/ 8 w 9"/>
                  <a:gd name="T9" fmla="*/ 7 h 7"/>
                  <a:gd name="T10" fmla="*/ 8 w 9"/>
                  <a:gd name="T11" fmla="*/ 7 h 7"/>
                  <a:gd name="T12" fmla="*/ 0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7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0"/>
                      <a:pt x="3" y="1"/>
                      <a:pt x="0" y="0"/>
                    </a:cubicBezTo>
                  </a:path>
                </a:pathLst>
              </a:custGeom>
              <a:solidFill>
                <a:srgbClr val="D7B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5" name="Freeform 8738"/>
              <p:cNvSpPr/>
              <p:nvPr/>
            </p:nvSpPr>
            <p:spPr bwMode="auto">
              <a:xfrm>
                <a:off x="7532688" y="523876"/>
                <a:ext cx="15875" cy="12700"/>
              </a:xfrm>
              <a:custGeom>
                <a:avLst/>
                <a:gdLst>
                  <a:gd name="T0" fmla="*/ 2 w 6"/>
                  <a:gd name="T1" fmla="*/ 0 h 5"/>
                  <a:gd name="T2" fmla="*/ 1 w 6"/>
                  <a:gd name="T3" fmla="*/ 4 h 5"/>
                  <a:gd name="T4" fmla="*/ 1 w 6"/>
                  <a:gd name="T5" fmla="*/ 4 h 5"/>
                  <a:gd name="T6" fmla="*/ 3 w 6"/>
                  <a:gd name="T7" fmla="*/ 5 h 5"/>
                  <a:gd name="T8" fmla="*/ 3 w 6"/>
                  <a:gd name="T9" fmla="*/ 5 h 5"/>
                  <a:gd name="T10" fmla="*/ 6 w 6"/>
                  <a:gd name="T11" fmla="*/ 2 h 5"/>
                  <a:gd name="T12" fmla="*/ 2 w 6"/>
                  <a:gd name="T13" fmla="*/ 0 h 5"/>
                  <a:gd name="T14" fmla="*/ 2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1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6" y="4"/>
                      <a:pt x="6" y="2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98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6" name="Freeform 8739"/>
              <p:cNvSpPr/>
              <p:nvPr/>
            </p:nvSpPr>
            <p:spPr bwMode="auto">
              <a:xfrm>
                <a:off x="8047038" y="703263"/>
                <a:ext cx="26988" cy="46038"/>
              </a:xfrm>
              <a:custGeom>
                <a:avLst/>
                <a:gdLst>
                  <a:gd name="T0" fmla="*/ 7 w 10"/>
                  <a:gd name="T1" fmla="*/ 0 h 17"/>
                  <a:gd name="T2" fmla="*/ 7 w 10"/>
                  <a:gd name="T3" fmla="*/ 0 h 17"/>
                  <a:gd name="T4" fmla="*/ 0 w 10"/>
                  <a:gd name="T5" fmla="*/ 17 h 17"/>
                  <a:gd name="T6" fmla="*/ 0 w 10"/>
                  <a:gd name="T7" fmla="*/ 17 h 17"/>
                  <a:gd name="T8" fmla="*/ 10 w 10"/>
                  <a:gd name="T9" fmla="*/ 2 h 17"/>
                  <a:gd name="T10" fmla="*/ 10 w 10"/>
                  <a:gd name="T11" fmla="*/ 2 h 17"/>
                  <a:gd name="T12" fmla="*/ 10 w 10"/>
                  <a:gd name="T13" fmla="*/ 2 h 17"/>
                  <a:gd name="T14" fmla="*/ 7 w 10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5"/>
                      <a:pt x="0" y="10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13"/>
                      <a:pt x="4" y="5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0"/>
                      <a:pt x="7" y="0"/>
                    </a:cubicBezTo>
                  </a:path>
                </a:pathLst>
              </a:custGeom>
              <a:solidFill>
                <a:srgbClr val="856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7" name="Freeform 8740"/>
              <p:cNvSpPr/>
              <p:nvPr/>
            </p:nvSpPr>
            <p:spPr bwMode="auto">
              <a:xfrm>
                <a:off x="8039101" y="749301"/>
                <a:ext cx="7938" cy="20638"/>
              </a:xfrm>
              <a:custGeom>
                <a:avLst/>
                <a:gdLst>
                  <a:gd name="T0" fmla="*/ 3 w 3"/>
                  <a:gd name="T1" fmla="*/ 0 h 7"/>
                  <a:gd name="T2" fmla="*/ 1 w 3"/>
                  <a:gd name="T3" fmla="*/ 7 h 7"/>
                  <a:gd name="T4" fmla="*/ 1 w 3"/>
                  <a:gd name="T5" fmla="*/ 7 h 7"/>
                  <a:gd name="T6" fmla="*/ 3 w 3"/>
                  <a:gd name="T7" fmla="*/ 0 h 7"/>
                  <a:gd name="T8" fmla="*/ 3 w 3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7">
                    <a:moveTo>
                      <a:pt x="3" y="0"/>
                    </a:moveTo>
                    <a:cubicBezTo>
                      <a:pt x="0" y="1"/>
                      <a:pt x="1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5"/>
                      <a:pt x="3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56E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8" name="Freeform 8741"/>
              <p:cNvSpPr/>
              <p:nvPr/>
            </p:nvSpPr>
            <p:spPr bwMode="auto">
              <a:xfrm>
                <a:off x="7532688" y="2651126"/>
                <a:ext cx="60325" cy="117475"/>
              </a:xfrm>
              <a:custGeom>
                <a:avLst/>
                <a:gdLst>
                  <a:gd name="T0" fmla="*/ 9 w 22"/>
                  <a:gd name="T1" fmla="*/ 0 h 43"/>
                  <a:gd name="T2" fmla="*/ 6 w 22"/>
                  <a:gd name="T3" fmla="*/ 3 h 43"/>
                  <a:gd name="T4" fmla="*/ 6 w 22"/>
                  <a:gd name="T5" fmla="*/ 3 h 43"/>
                  <a:gd name="T6" fmla="*/ 0 w 22"/>
                  <a:gd name="T7" fmla="*/ 31 h 43"/>
                  <a:gd name="T8" fmla="*/ 0 w 22"/>
                  <a:gd name="T9" fmla="*/ 31 h 43"/>
                  <a:gd name="T10" fmla="*/ 8 w 22"/>
                  <a:gd name="T11" fmla="*/ 43 h 43"/>
                  <a:gd name="T12" fmla="*/ 8 w 22"/>
                  <a:gd name="T13" fmla="*/ 43 h 43"/>
                  <a:gd name="T14" fmla="*/ 8 w 22"/>
                  <a:gd name="T15" fmla="*/ 43 h 43"/>
                  <a:gd name="T16" fmla="*/ 13 w 22"/>
                  <a:gd name="T17" fmla="*/ 40 h 43"/>
                  <a:gd name="T18" fmla="*/ 15 w 22"/>
                  <a:gd name="T19" fmla="*/ 41 h 43"/>
                  <a:gd name="T20" fmla="*/ 18 w 22"/>
                  <a:gd name="T21" fmla="*/ 42 h 43"/>
                  <a:gd name="T22" fmla="*/ 22 w 22"/>
                  <a:gd name="T23" fmla="*/ 41 h 43"/>
                  <a:gd name="T24" fmla="*/ 22 w 22"/>
                  <a:gd name="T25" fmla="*/ 41 h 43"/>
                  <a:gd name="T26" fmla="*/ 22 w 22"/>
                  <a:gd name="T27" fmla="*/ 41 h 43"/>
                  <a:gd name="T28" fmla="*/ 16 w 22"/>
                  <a:gd name="T29" fmla="*/ 33 h 43"/>
                  <a:gd name="T30" fmla="*/ 13 w 22"/>
                  <a:gd name="T31" fmla="*/ 31 h 43"/>
                  <a:gd name="T32" fmla="*/ 13 w 22"/>
                  <a:gd name="T33" fmla="*/ 31 h 43"/>
                  <a:gd name="T34" fmla="*/ 12 w 22"/>
                  <a:gd name="T35" fmla="*/ 31 h 43"/>
                  <a:gd name="T36" fmla="*/ 7 w 22"/>
                  <a:gd name="T37" fmla="*/ 26 h 43"/>
                  <a:gd name="T38" fmla="*/ 12 w 22"/>
                  <a:gd name="T39" fmla="*/ 21 h 43"/>
                  <a:gd name="T40" fmla="*/ 16 w 22"/>
                  <a:gd name="T41" fmla="*/ 21 h 43"/>
                  <a:gd name="T42" fmla="*/ 14 w 22"/>
                  <a:gd name="T43" fmla="*/ 8 h 43"/>
                  <a:gd name="T44" fmla="*/ 16 w 22"/>
                  <a:gd name="T45" fmla="*/ 14 h 43"/>
                  <a:gd name="T46" fmla="*/ 9 w 22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" h="43">
                    <a:moveTo>
                      <a:pt x="9" y="0"/>
                    </a:move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2" y="12"/>
                      <a:pt x="4" y="22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" y="36"/>
                      <a:pt x="3" y="41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10" y="42"/>
                      <a:pt x="11" y="40"/>
                      <a:pt x="13" y="40"/>
                    </a:cubicBezTo>
                    <a:cubicBezTo>
                      <a:pt x="13" y="40"/>
                      <a:pt x="14" y="40"/>
                      <a:pt x="15" y="41"/>
                    </a:cubicBezTo>
                    <a:cubicBezTo>
                      <a:pt x="16" y="42"/>
                      <a:pt x="17" y="42"/>
                      <a:pt x="18" y="42"/>
                    </a:cubicBezTo>
                    <a:cubicBezTo>
                      <a:pt x="19" y="42"/>
                      <a:pt x="21" y="42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0" y="39"/>
                      <a:pt x="14" y="39"/>
                      <a:pt x="16" y="33"/>
                    </a:cubicBezTo>
                    <a:cubicBezTo>
                      <a:pt x="17" y="32"/>
                      <a:pt x="15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2" y="31"/>
                      <a:pt x="12" y="31"/>
                    </a:cubicBezTo>
                    <a:cubicBezTo>
                      <a:pt x="9" y="31"/>
                      <a:pt x="7" y="30"/>
                      <a:pt x="7" y="26"/>
                    </a:cubicBezTo>
                    <a:cubicBezTo>
                      <a:pt x="8" y="23"/>
                      <a:pt x="9" y="21"/>
                      <a:pt x="12" y="21"/>
                    </a:cubicBezTo>
                    <a:cubicBezTo>
                      <a:pt x="13" y="21"/>
                      <a:pt x="14" y="21"/>
                      <a:pt x="16" y="21"/>
                    </a:cubicBezTo>
                    <a:cubicBezTo>
                      <a:pt x="7" y="17"/>
                      <a:pt x="15" y="13"/>
                      <a:pt x="14" y="8"/>
                    </a:cubicBezTo>
                    <a:cubicBezTo>
                      <a:pt x="17" y="10"/>
                      <a:pt x="15" y="12"/>
                      <a:pt x="16" y="14"/>
                    </a:cubicBezTo>
                    <a:cubicBezTo>
                      <a:pt x="21" y="5"/>
                      <a:pt x="12" y="4"/>
                      <a:pt x="9" y="0"/>
                    </a:cubicBezTo>
                  </a:path>
                </a:pathLst>
              </a:custGeom>
              <a:solidFill>
                <a:srgbClr val="6E6A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9" name="Freeform 8742"/>
              <p:cNvSpPr/>
              <p:nvPr/>
            </p:nvSpPr>
            <p:spPr bwMode="auto">
              <a:xfrm>
                <a:off x="7554913" y="2760663"/>
                <a:ext cx="38100" cy="26988"/>
              </a:xfrm>
              <a:custGeom>
                <a:avLst/>
                <a:gdLst>
                  <a:gd name="T0" fmla="*/ 5 w 14"/>
                  <a:gd name="T1" fmla="*/ 0 h 10"/>
                  <a:gd name="T2" fmla="*/ 0 w 14"/>
                  <a:gd name="T3" fmla="*/ 3 h 10"/>
                  <a:gd name="T4" fmla="*/ 0 w 14"/>
                  <a:gd name="T5" fmla="*/ 3 h 10"/>
                  <a:gd name="T6" fmla="*/ 1 w 14"/>
                  <a:gd name="T7" fmla="*/ 5 h 10"/>
                  <a:gd name="T8" fmla="*/ 1 w 14"/>
                  <a:gd name="T9" fmla="*/ 5 h 10"/>
                  <a:gd name="T10" fmla="*/ 1 w 14"/>
                  <a:gd name="T11" fmla="*/ 5 h 10"/>
                  <a:gd name="T12" fmla="*/ 7 w 14"/>
                  <a:gd name="T13" fmla="*/ 10 h 10"/>
                  <a:gd name="T14" fmla="*/ 7 w 14"/>
                  <a:gd name="T15" fmla="*/ 10 h 10"/>
                  <a:gd name="T16" fmla="*/ 7 w 14"/>
                  <a:gd name="T17" fmla="*/ 10 h 10"/>
                  <a:gd name="T18" fmla="*/ 12 w 14"/>
                  <a:gd name="T19" fmla="*/ 4 h 10"/>
                  <a:gd name="T20" fmla="*/ 13 w 14"/>
                  <a:gd name="T21" fmla="*/ 3 h 10"/>
                  <a:gd name="T22" fmla="*/ 13 w 14"/>
                  <a:gd name="T23" fmla="*/ 3 h 10"/>
                  <a:gd name="T24" fmla="*/ 14 w 14"/>
                  <a:gd name="T25" fmla="*/ 3 h 10"/>
                  <a:gd name="T26" fmla="*/ 14 w 14"/>
                  <a:gd name="T27" fmla="*/ 1 h 10"/>
                  <a:gd name="T28" fmla="*/ 14 w 14"/>
                  <a:gd name="T29" fmla="*/ 1 h 10"/>
                  <a:gd name="T30" fmla="*/ 10 w 14"/>
                  <a:gd name="T31" fmla="*/ 2 h 10"/>
                  <a:gd name="T32" fmla="*/ 7 w 14"/>
                  <a:gd name="T33" fmla="*/ 1 h 10"/>
                  <a:gd name="T34" fmla="*/ 5 w 14"/>
                  <a:gd name="T3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0">
                    <a:moveTo>
                      <a:pt x="5" y="0"/>
                    </a:moveTo>
                    <a:cubicBezTo>
                      <a:pt x="3" y="0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5"/>
                      <a:pt x="4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7"/>
                      <a:pt x="9" y="4"/>
                      <a:pt x="12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9" y="2"/>
                      <a:pt x="8" y="2"/>
                      <a:pt x="7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5A5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0" name="Freeform 8743"/>
              <p:cNvSpPr/>
              <p:nvPr/>
            </p:nvSpPr>
            <p:spPr bwMode="auto">
              <a:xfrm>
                <a:off x="7558088" y="2774951"/>
                <a:ext cx="23813" cy="23813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0 h 9"/>
                  <a:gd name="T4" fmla="*/ 4 w 9"/>
                  <a:gd name="T5" fmla="*/ 9 h 9"/>
                  <a:gd name="T6" fmla="*/ 4 w 9"/>
                  <a:gd name="T7" fmla="*/ 9 h 9"/>
                  <a:gd name="T8" fmla="*/ 6 w 9"/>
                  <a:gd name="T9" fmla="*/ 5 h 9"/>
                  <a:gd name="T10" fmla="*/ 6 w 9"/>
                  <a:gd name="T11" fmla="*/ 5 h 9"/>
                  <a:gd name="T12" fmla="*/ 6 w 9"/>
                  <a:gd name="T13" fmla="*/ 5 h 9"/>
                  <a:gd name="T14" fmla="*/ 0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3" y="6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8"/>
                      <a:pt x="9" y="8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4"/>
                      <a:pt x="3" y="0"/>
                      <a:pt x="0" y="0"/>
                    </a:cubicBezTo>
                  </a:path>
                </a:pathLst>
              </a:custGeom>
              <a:solidFill>
                <a:srgbClr val="6E6A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1" name="Freeform 8744"/>
              <p:cNvSpPr/>
              <p:nvPr/>
            </p:nvSpPr>
            <p:spPr bwMode="auto">
              <a:xfrm>
                <a:off x="7566026" y="2798763"/>
                <a:ext cx="12700" cy="7938"/>
              </a:xfrm>
              <a:custGeom>
                <a:avLst/>
                <a:gdLst>
                  <a:gd name="T0" fmla="*/ 1 w 5"/>
                  <a:gd name="T1" fmla="*/ 0 h 3"/>
                  <a:gd name="T2" fmla="*/ 1 w 5"/>
                  <a:gd name="T3" fmla="*/ 3 h 3"/>
                  <a:gd name="T4" fmla="*/ 2 w 5"/>
                  <a:gd name="T5" fmla="*/ 3 h 3"/>
                  <a:gd name="T6" fmla="*/ 5 w 5"/>
                  <a:gd name="T7" fmla="*/ 2 h 3"/>
                  <a:gd name="T8" fmla="*/ 5 w 5"/>
                  <a:gd name="T9" fmla="*/ 2 h 3"/>
                  <a:gd name="T10" fmla="*/ 5 w 5"/>
                  <a:gd name="T11" fmla="*/ 2 h 3"/>
                  <a:gd name="T12" fmla="*/ 4 w 5"/>
                  <a:gd name="T13" fmla="*/ 1 h 3"/>
                  <a:gd name="T14" fmla="*/ 1 w 5"/>
                  <a:gd name="T15" fmla="*/ 0 h 3"/>
                  <a:gd name="T16" fmla="*/ 1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1" y="0"/>
                    </a:moveTo>
                    <a:cubicBezTo>
                      <a:pt x="0" y="1"/>
                      <a:pt x="0" y="3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3"/>
                      <a:pt x="4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6E6A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2" name="Freeform 8745"/>
              <p:cNvSpPr/>
              <p:nvPr/>
            </p:nvSpPr>
            <p:spPr bwMode="auto">
              <a:xfrm>
                <a:off x="8088313" y="2673351"/>
                <a:ext cx="63500" cy="95250"/>
              </a:xfrm>
              <a:custGeom>
                <a:avLst/>
                <a:gdLst>
                  <a:gd name="T0" fmla="*/ 3 w 23"/>
                  <a:gd name="T1" fmla="*/ 0 h 35"/>
                  <a:gd name="T2" fmla="*/ 1 w 23"/>
                  <a:gd name="T3" fmla="*/ 0 h 35"/>
                  <a:gd name="T4" fmla="*/ 1 w 23"/>
                  <a:gd name="T5" fmla="*/ 0 h 35"/>
                  <a:gd name="T6" fmla="*/ 5 w 23"/>
                  <a:gd name="T7" fmla="*/ 13 h 35"/>
                  <a:gd name="T8" fmla="*/ 5 w 23"/>
                  <a:gd name="T9" fmla="*/ 13 h 35"/>
                  <a:gd name="T10" fmla="*/ 11 w 23"/>
                  <a:gd name="T11" fmla="*/ 28 h 35"/>
                  <a:gd name="T12" fmla="*/ 11 w 23"/>
                  <a:gd name="T13" fmla="*/ 28 h 35"/>
                  <a:gd name="T14" fmla="*/ 11 w 23"/>
                  <a:gd name="T15" fmla="*/ 28 h 35"/>
                  <a:gd name="T16" fmla="*/ 9 w 23"/>
                  <a:gd name="T17" fmla="*/ 33 h 35"/>
                  <a:gd name="T18" fmla="*/ 9 w 23"/>
                  <a:gd name="T19" fmla="*/ 33 h 35"/>
                  <a:gd name="T20" fmla="*/ 9 w 23"/>
                  <a:gd name="T21" fmla="*/ 33 h 35"/>
                  <a:gd name="T22" fmla="*/ 12 w 23"/>
                  <a:gd name="T23" fmla="*/ 35 h 35"/>
                  <a:gd name="T24" fmla="*/ 15 w 23"/>
                  <a:gd name="T25" fmla="*/ 30 h 35"/>
                  <a:gd name="T26" fmla="*/ 15 w 23"/>
                  <a:gd name="T27" fmla="*/ 30 h 35"/>
                  <a:gd name="T28" fmla="*/ 18 w 23"/>
                  <a:gd name="T29" fmla="*/ 26 h 35"/>
                  <a:gd name="T30" fmla="*/ 19 w 23"/>
                  <a:gd name="T31" fmla="*/ 27 h 35"/>
                  <a:gd name="T32" fmla="*/ 19 w 23"/>
                  <a:gd name="T33" fmla="*/ 27 h 35"/>
                  <a:gd name="T34" fmla="*/ 20 w 23"/>
                  <a:gd name="T35" fmla="*/ 27 h 35"/>
                  <a:gd name="T36" fmla="*/ 22 w 23"/>
                  <a:gd name="T37" fmla="*/ 27 h 35"/>
                  <a:gd name="T38" fmla="*/ 22 w 23"/>
                  <a:gd name="T39" fmla="*/ 24 h 35"/>
                  <a:gd name="T40" fmla="*/ 14 w 23"/>
                  <a:gd name="T41" fmla="*/ 9 h 35"/>
                  <a:gd name="T42" fmla="*/ 14 w 23"/>
                  <a:gd name="T43" fmla="*/ 9 h 35"/>
                  <a:gd name="T44" fmla="*/ 14 w 23"/>
                  <a:gd name="T45" fmla="*/ 9 h 35"/>
                  <a:gd name="T46" fmla="*/ 10 w 23"/>
                  <a:gd name="T47" fmla="*/ 3 h 35"/>
                  <a:gd name="T48" fmla="*/ 8 w 23"/>
                  <a:gd name="T49" fmla="*/ 2 h 35"/>
                  <a:gd name="T50" fmla="*/ 8 w 23"/>
                  <a:gd name="T51" fmla="*/ 2 h 35"/>
                  <a:gd name="T52" fmla="*/ 3 w 23"/>
                  <a:gd name="T5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35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3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8"/>
                      <a:pt x="9" y="23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30"/>
                      <a:pt x="11" y="32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34"/>
                      <a:pt x="11" y="35"/>
                      <a:pt x="12" y="35"/>
                    </a:cubicBezTo>
                    <a:cubicBezTo>
                      <a:pt x="14" y="35"/>
                      <a:pt x="14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6" y="28"/>
                      <a:pt x="16" y="26"/>
                      <a:pt x="18" y="26"/>
                    </a:cubicBezTo>
                    <a:cubicBezTo>
                      <a:pt x="18" y="26"/>
                      <a:pt x="19" y="26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20" y="27"/>
                      <a:pt x="20" y="27"/>
                    </a:cubicBezTo>
                    <a:cubicBezTo>
                      <a:pt x="21" y="27"/>
                      <a:pt x="21" y="27"/>
                      <a:pt x="22" y="27"/>
                    </a:cubicBezTo>
                    <a:cubicBezTo>
                      <a:pt x="23" y="27"/>
                      <a:pt x="23" y="25"/>
                      <a:pt x="22" y="24"/>
                    </a:cubicBezTo>
                    <a:cubicBezTo>
                      <a:pt x="20" y="19"/>
                      <a:pt x="17" y="14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7"/>
                      <a:pt x="11" y="5"/>
                      <a:pt x="10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6969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3" name="Freeform 8746"/>
              <p:cNvSpPr/>
              <p:nvPr/>
            </p:nvSpPr>
            <p:spPr bwMode="auto">
              <a:xfrm>
                <a:off x="8115301" y="2638426"/>
                <a:ext cx="33338" cy="60325"/>
              </a:xfrm>
              <a:custGeom>
                <a:avLst/>
                <a:gdLst>
                  <a:gd name="T0" fmla="*/ 6 w 12"/>
                  <a:gd name="T1" fmla="*/ 0 h 22"/>
                  <a:gd name="T2" fmla="*/ 0 w 12"/>
                  <a:gd name="T3" fmla="*/ 16 h 22"/>
                  <a:gd name="T4" fmla="*/ 0 w 12"/>
                  <a:gd name="T5" fmla="*/ 16 h 22"/>
                  <a:gd name="T6" fmla="*/ 4 w 12"/>
                  <a:gd name="T7" fmla="*/ 22 h 22"/>
                  <a:gd name="T8" fmla="*/ 4 w 12"/>
                  <a:gd name="T9" fmla="*/ 22 h 22"/>
                  <a:gd name="T10" fmla="*/ 5 w 12"/>
                  <a:gd name="T11" fmla="*/ 22 h 22"/>
                  <a:gd name="T12" fmla="*/ 5 w 12"/>
                  <a:gd name="T13" fmla="*/ 22 h 22"/>
                  <a:gd name="T14" fmla="*/ 5 w 12"/>
                  <a:gd name="T15" fmla="*/ 22 h 22"/>
                  <a:gd name="T16" fmla="*/ 6 w 12"/>
                  <a:gd name="T17" fmla="*/ 19 h 22"/>
                  <a:gd name="T18" fmla="*/ 6 w 12"/>
                  <a:gd name="T19" fmla="*/ 19 h 22"/>
                  <a:gd name="T20" fmla="*/ 9 w 12"/>
                  <a:gd name="T21" fmla="*/ 22 h 22"/>
                  <a:gd name="T22" fmla="*/ 9 w 12"/>
                  <a:gd name="T23" fmla="*/ 22 h 22"/>
                  <a:gd name="T24" fmla="*/ 10 w 12"/>
                  <a:gd name="T25" fmla="*/ 11 h 22"/>
                  <a:gd name="T26" fmla="*/ 11 w 12"/>
                  <a:gd name="T27" fmla="*/ 4 h 22"/>
                  <a:gd name="T28" fmla="*/ 6 w 12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22">
                    <a:moveTo>
                      <a:pt x="6" y="0"/>
                    </a:moveTo>
                    <a:cubicBezTo>
                      <a:pt x="7" y="6"/>
                      <a:pt x="7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2" y="20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5" y="20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8" y="19"/>
                      <a:pt x="9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2" y="19"/>
                      <a:pt x="8" y="15"/>
                      <a:pt x="10" y="11"/>
                    </a:cubicBezTo>
                    <a:cubicBezTo>
                      <a:pt x="8" y="8"/>
                      <a:pt x="8" y="5"/>
                      <a:pt x="11" y="4"/>
                    </a:cubicBezTo>
                    <a:cubicBezTo>
                      <a:pt x="9" y="3"/>
                      <a:pt x="9" y="0"/>
                      <a:pt x="6" y="0"/>
                    </a:cubicBezTo>
                  </a:path>
                </a:pathLst>
              </a:custGeom>
              <a:solidFill>
                <a:srgbClr val="AB8F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4" name="Freeform 8747"/>
              <p:cNvSpPr/>
              <p:nvPr/>
            </p:nvSpPr>
            <p:spPr bwMode="auto">
              <a:xfrm>
                <a:off x="8129588" y="2689226"/>
                <a:ext cx="11113" cy="14288"/>
              </a:xfrm>
              <a:custGeom>
                <a:avLst/>
                <a:gdLst>
                  <a:gd name="T0" fmla="*/ 1 w 4"/>
                  <a:gd name="T1" fmla="*/ 0 h 5"/>
                  <a:gd name="T2" fmla="*/ 1 w 4"/>
                  <a:gd name="T3" fmla="*/ 0 h 5"/>
                  <a:gd name="T4" fmla="*/ 0 w 4"/>
                  <a:gd name="T5" fmla="*/ 3 h 5"/>
                  <a:gd name="T6" fmla="*/ 0 w 4"/>
                  <a:gd name="T7" fmla="*/ 3 h 5"/>
                  <a:gd name="T8" fmla="*/ 3 w 4"/>
                  <a:gd name="T9" fmla="*/ 5 h 5"/>
                  <a:gd name="T10" fmla="*/ 4 w 4"/>
                  <a:gd name="T11" fmla="*/ 3 h 5"/>
                  <a:gd name="T12" fmla="*/ 4 w 4"/>
                  <a:gd name="T13" fmla="*/ 3 h 5"/>
                  <a:gd name="T14" fmla="*/ 1 w 4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3" y="0"/>
                      <a:pt x="1" y="0"/>
                    </a:cubicBezTo>
                  </a:path>
                </a:pathLst>
              </a:custGeom>
              <a:solidFill>
                <a:srgbClr val="C5A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5" name="Freeform 8748"/>
              <p:cNvSpPr/>
              <p:nvPr/>
            </p:nvSpPr>
            <p:spPr bwMode="auto">
              <a:xfrm>
                <a:off x="7800976" y="1162051"/>
                <a:ext cx="33338" cy="55563"/>
              </a:xfrm>
              <a:custGeom>
                <a:avLst/>
                <a:gdLst>
                  <a:gd name="T0" fmla="*/ 9 w 12"/>
                  <a:gd name="T1" fmla="*/ 0 h 20"/>
                  <a:gd name="T2" fmla="*/ 9 w 12"/>
                  <a:gd name="T3" fmla="*/ 0 h 20"/>
                  <a:gd name="T4" fmla="*/ 1 w 12"/>
                  <a:gd name="T5" fmla="*/ 20 h 20"/>
                  <a:gd name="T6" fmla="*/ 1 w 12"/>
                  <a:gd name="T7" fmla="*/ 20 h 20"/>
                  <a:gd name="T8" fmla="*/ 11 w 12"/>
                  <a:gd name="T9" fmla="*/ 7 h 20"/>
                  <a:gd name="T10" fmla="*/ 11 w 12"/>
                  <a:gd name="T11" fmla="*/ 7 h 20"/>
                  <a:gd name="T12" fmla="*/ 9 w 12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7"/>
                      <a:pt x="0" y="12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18"/>
                      <a:pt x="11" y="13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4"/>
                      <a:pt x="11" y="2"/>
                      <a:pt x="9" y="0"/>
                    </a:cubicBezTo>
                  </a:path>
                </a:pathLst>
              </a:custGeom>
              <a:solidFill>
                <a:srgbClr val="9A8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6" name="Freeform 8749"/>
              <p:cNvSpPr/>
              <p:nvPr/>
            </p:nvSpPr>
            <p:spPr bwMode="auto">
              <a:xfrm>
                <a:off x="8413751" y="1593851"/>
                <a:ext cx="60325" cy="106363"/>
              </a:xfrm>
              <a:custGeom>
                <a:avLst/>
                <a:gdLst>
                  <a:gd name="T0" fmla="*/ 10 w 22"/>
                  <a:gd name="T1" fmla="*/ 0 h 39"/>
                  <a:gd name="T2" fmla="*/ 10 w 22"/>
                  <a:gd name="T3" fmla="*/ 0 h 39"/>
                  <a:gd name="T4" fmla="*/ 4 w 22"/>
                  <a:gd name="T5" fmla="*/ 9 h 39"/>
                  <a:gd name="T6" fmla="*/ 1 w 22"/>
                  <a:gd name="T7" fmla="*/ 16 h 39"/>
                  <a:gd name="T8" fmla="*/ 1 w 22"/>
                  <a:gd name="T9" fmla="*/ 16 h 39"/>
                  <a:gd name="T10" fmla="*/ 2 w 22"/>
                  <a:gd name="T11" fmla="*/ 27 h 39"/>
                  <a:gd name="T12" fmla="*/ 0 w 22"/>
                  <a:gd name="T13" fmla="*/ 29 h 39"/>
                  <a:gd name="T14" fmla="*/ 0 w 22"/>
                  <a:gd name="T15" fmla="*/ 29 h 39"/>
                  <a:gd name="T16" fmla="*/ 4 w 22"/>
                  <a:gd name="T17" fmla="*/ 34 h 39"/>
                  <a:gd name="T18" fmla="*/ 7 w 22"/>
                  <a:gd name="T19" fmla="*/ 30 h 39"/>
                  <a:gd name="T20" fmla="*/ 9 w 22"/>
                  <a:gd name="T21" fmla="*/ 29 h 39"/>
                  <a:gd name="T22" fmla="*/ 9 w 22"/>
                  <a:gd name="T23" fmla="*/ 29 h 39"/>
                  <a:gd name="T24" fmla="*/ 11 w 22"/>
                  <a:gd name="T25" fmla="*/ 31 h 39"/>
                  <a:gd name="T26" fmla="*/ 11 w 22"/>
                  <a:gd name="T27" fmla="*/ 39 h 39"/>
                  <a:gd name="T28" fmla="*/ 11 w 22"/>
                  <a:gd name="T29" fmla="*/ 39 h 39"/>
                  <a:gd name="T30" fmla="*/ 11 w 22"/>
                  <a:gd name="T31" fmla="*/ 39 h 39"/>
                  <a:gd name="T32" fmla="*/ 16 w 22"/>
                  <a:gd name="T33" fmla="*/ 34 h 39"/>
                  <a:gd name="T34" fmla="*/ 16 w 22"/>
                  <a:gd name="T35" fmla="*/ 34 h 39"/>
                  <a:gd name="T36" fmla="*/ 16 w 22"/>
                  <a:gd name="T37" fmla="*/ 34 h 39"/>
                  <a:gd name="T38" fmla="*/ 17 w 22"/>
                  <a:gd name="T39" fmla="*/ 29 h 39"/>
                  <a:gd name="T40" fmla="*/ 17 w 22"/>
                  <a:gd name="T41" fmla="*/ 29 h 39"/>
                  <a:gd name="T42" fmla="*/ 17 w 22"/>
                  <a:gd name="T43" fmla="*/ 22 h 39"/>
                  <a:gd name="T44" fmla="*/ 19 w 22"/>
                  <a:gd name="T45" fmla="*/ 14 h 39"/>
                  <a:gd name="T46" fmla="*/ 19 w 22"/>
                  <a:gd name="T47" fmla="*/ 9 h 39"/>
                  <a:gd name="T48" fmla="*/ 19 w 22"/>
                  <a:gd name="T49" fmla="*/ 9 h 39"/>
                  <a:gd name="T50" fmla="*/ 19 w 22"/>
                  <a:gd name="T51" fmla="*/ 9 h 39"/>
                  <a:gd name="T52" fmla="*/ 19 w 22"/>
                  <a:gd name="T53" fmla="*/ 7 h 39"/>
                  <a:gd name="T54" fmla="*/ 19 w 22"/>
                  <a:gd name="T55" fmla="*/ 7 h 39"/>
                  <a:gd name="T56" fmla="*/ 10 w 22"/>
                  <a:gd name="T57" fmla="*/ 0 h 39"/>
                  <a:gd name="T58" fmla="*/ 10 w 22"/>
                  <a:gd name="T5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" h="3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4"/>
                      <a:pt x="6" y="6"/>
                      <a:pt x="4" y="9"/>
                    </a:cubicBezTo>
                    <a:cubicBezTo>
                      <a:pt x="2" y="12"/>
                      <a:pt x="3" y="14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20"/>
                      <a:pt x="5" y="23"/>
                      <a:pt x="2" y="27"/>
                    </a:cubicBezTo>
                    <a:cubicBezTo>
                      <a:pt x="1" y="28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32"/>
                      <a:pt x="2" y="34"/>
                      <a:pt x="4" y="34"/>
                    </a:cubicBezTo>
                    <a:cubicBezTo>
                      <a:pt x="5" y="34"/>
                      <a:pt x="6" y="33"/>
                      <a:pt x="7" y="30"/>
                    </a:cubicBezTo>
                    <a:cubicBezTo>
                      <a:pt x="7" y="30"/>
                      <a:pt x="8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1" y="30"/>
                      <a:pt x="11" y="31"/>
                    </a:cubicBezTo>
                    <a:cubicBezTo>
                      <a:pt x="11" y="34"/>
                      <a:pt x="11" y="36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37"/>
                      <a:pt x="13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2"/>
                      <a:pt x="17" y="31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4" y="27"/>
                      <a:pt x="11" y="24"/>
                      <a:pt x="17" y="22"/>
                    </a:cubicBezTo>
                    <a:cubicBezTo>
                      <a:pt x="22" y="20"/>
                      <a:pt x="21" y="17"/>
                      <a:pt x="19" y="14"/>
                    </a:cubicBezTo>
                    <a:cubicBezTo>
                      <a:pt x="18" y="12"/>
                      <a:pt x="13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19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6" y="4"/>
                      <a:pt x="15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EC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7" name="Freeform 8750"/>
              <p:cNvSpPr/>
              <p:nvPr/>
            </p:nvSpPr>
            <p:spPr bwMode="auto">
              <a:xfrm>
                <a:off x="8443913" y="1619251"/>
                <a:ext cx="84138" cy="53975"/>
              </a:xfrm>
              <a:custGeom>
                <a:avLst/>
                <a:gdLst>
                  <a:gd name="T0" fmla="*/ 8 w 31"/>
                  <a:gd name="T1" fmla="*/ 0 h 20"/>
                  <a:gd name="T2" fmla="*/ 8 w 31"/>
                  <a:gd name="T3" fmla="*/ 5 h 20"/>
                  <a:gd name="T4" fmla="*/ 6 w 31"/>
                  <a:gd name="T5" fmla="*/ 13 h 20"/>
                  <a:gd name="T6" fmla="*/ 6 w 31"/>
                  <a:gd name="T7" fmla="*/ 20 h 20"/>
                  <a:gd name="T8" fmla="*/ 6 w 31"/>
                  <a:gd name="T9" fmla="*/ 20 h 20"/>
                  <a:gd name="T10" fmla="*/ 11 w 31"/>
                  <a:gd name="T11" fmla="*/ 15 h 20"/>
                  <a:gd name="T12" fmla="*/ 16 w 31"/>
                  <a:gd name="T13" fmla="*/ 16 h 20"/>
                  <a:gd name="T14" fmla="*/ 16 w 31"/>
                  <a:gd name="T15" fmla="*/ 16 h 20"/>
                  <a:gd name="T16" fmla="*/ 17 w 31"/>
                  <a:gd name="T17" fmla="*/ 16 h 20"/>
                  <a:gd name="T18" fmla="*/ 17 w 31"/>
                  <a:gd name="T19" fmla="*/ 16 h 20"/>
                  <a:gd name="T20" fmla="*/ 20 w 31"/>
                  <a:gd name="T21" fmla="*/ 16 h 20"/>
                  <a:gd name="T22" fmla="*/ 23 w 31"/>
                  <a:gd name="T23" fmla="*/ 16 h 20"/>
                  <a:gd name="T24" fmla="*/ 27 w 31"/>
                  <a:gd name="T25" fmla="*/ 16 h 20"/>
                  <a:gd name="T26" fmla="*/ 31 w 31"/>
                  <a:gd name="T27" fmla="*/ 16 h 20"/>
                  <a:gd name="T28" fmla="*/ 31 w 31"/>
                  <a:gd name="T29" fmla="*/ 16 h 20"/>
                  <a:gd name="T30" fmla="*/ 31 w 31"/>
                  <a:gd name="T31" fmla="*/ 16 h 20"/>
                  <a:gd name="T32" fmla="*/ 30 w 31"/>
                  <a:gd name="T33" fmla="*/ 14 h 20"/>
                  <a:gd name="T34" fmla="*/ 30 w 31"/>
                  <a:gd name="T35" fmla="*/ 14 h 20"/>
                  <a:gd name="T36" fmla="*/ 30 w 31"/>
                  <a:gd name="T37" fmla="*/ 14 h 20"/>
                  <a:gd name="T38" fmla="*/ 8 w 31"/>
                  <a:gd name="T39" fmla="*/ 0 h 20"/>
                  <a:gd name="T40" fmla="*/ 8 w 31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20">
                    <a:moveTo>
                      <a:pt x="8" y="0"/>
                    </a:moveTo>
                    <a:cubicBezTo>
                      <a:pt x="2" y="1"/>
                      <a:pt x="7" y="3"/>
                      <a:pt x="8" y="5"/>
                    </a:cubicBezTo>
                    <a:cubicBezTo>
                      <a:pt x="10" y="8"/>
                      <a:pt x="11" y="11"/>
                      <a:pt x="6" y="13"/>
                    </a:cubicBezTo>
                    <a:cubicBezTo>
                      <a:pt x="0" y="15"/>
                      <a:pt x="3" y="18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17"/>
                      <a:pt x="9" y="15"/>
                      <a:pt x="11" y="15"/>
                    </a:cubicBezTo>
                    <a:cubicBezTo>
                      <a:pt x="12" y="15"/>
                      <a:pt x="14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4" y="16"/>
                      <a:pt x="26" y="16"/>
                      <a:pt x="27" y="16"/>
                    </a:cubicBezTo>
                    <a:cubicBezTo>
                      <a:pt x="28" y="16"/>
                      <a:pt x="29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1" y="15"/>
                      <a:pt x="31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3" y="9"/>
                      <a:pt x="15" y="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0D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8" name="Freeform 8751"/>
              <p:cNvSpPr/>
              <p:nvPr/>
            </p:nvSpPr>
            <p:spPr bwMode="auto">
              <a:xfrm>
                <a:off x="8432801" y="1687513"/>
                <a:ext cx="34925" cy="23813"/>
              </a:xfrm>
              <a:custGeom>
                <a:avLst/>
                <a:gdLst>
                  <a:gd name="T0" fmla="*/ 9 w 13"/>
                  <a:gd name="T1" fmla="*/ 0 h 9"/>
                  <a:gd name="T2" fmla="*/ 4 w 13"/>
                  <a:gd name="T3" fmla="*/ 5 h 9"/>
                  <a:gd name="T4" fmla="*/ 4 w 13"/>
                  <a:gd name="T5" fmla="*/ 5 h 9"/>
                  <a:gd name="T6" fmla="*/ 1 w 13"/>
                  <a:gd name="T7" fmla="*/ 6 h 9"/>
                  <a:gd name="T8" fmla="*/ 1 w 13"/>
                  <a:gd name="T9" fmla="*/ 6 h 9"/>
                  <a:gd name="T10" fmla="*/ 0 w 13"/>
                  <a:gd name="T11" fmla="*/ 9 h 9"/>
                  <a:gd name="T12" fmla="*/ 0 w 13"/>
                  <a:gd name="T13" fmla="*/ 9 h 9"/>
                  <a:gd name="T14" fmla="*/ 5 w 13"/>
                  <a:gd name="T15" fmla="*/ 8 h 9"/>
                  <a:gd name="T16" fmla="*/ 5 w 13"/>
                  <a:gd name="T17" fmla="*/ 8 h 9"/>
                  <a:gd name="T18" fmla="*/ 5 w 13"/>
                  <a:gd name="T19" fmla="*/ 8 h 9"/>
                  <a:gd name="T20" fmla="*/ 9 w 13"/>
                  <a:gd name="T21" fmla="*/ 0 h 9"/>
                  <a:gd name="T22" fmla="*/ 9 w 13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9">
                    <a:moveTo>
                      <a:pt x="9" y="0"/>
                    </a:moveTo>
                    <a:cubicBezTo>
                      <a:pt x="6" y="0"/>
                      <a:pt x="5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3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3" y="8"/>
                      <a:pt x="12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AC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9" name="Freeform 8752"/>
              <p:cNvSpPr/>
              <p:nvPr/>
            </p:nvSpPr>
            <p:spPr bwMode="auto">
              <a:xfrm>
                <a:off x="7645401" y="2806701"/>
                <a:ext cx="46038" cy="87313"/>
              </a:xfrm>
              <a:custGeom>
                <a:avLst/>
                <a:gdLst>
                  <a:gd name="T0" fmla="*/ 7 w 17"/>
                  <a:gd name="T1" fmla="*/ 0 h 32"/>
                  <a:gd name="T2" fmla="*/ 7 w 17"/>
                  <a:gd name="T3" fmla="*/ 13 h 32"/>
                  <a:gd name="T4" fmla="*/ 7 w 17"/>
                  <a:gd name="T5" fmla="*/ 13 h 32"/>
                  <a:gd name="T6" fmla="*/ 7 w 17"/>
                  <a:gd name="T7" fmla="*/ 13 h 32"/>
                  <a:gd name="T8" fmla="*/ 7 w 17"/>
                  <a:gd name="T9" fmla="*/ 19 h 32"/>
                  <a:gd name="T10" fmla="*/ 4 w 17"/>
                  <a:gd name="T11" fmla="*/ 18 h 32"/>
                  <a:gd name="T12" fmla="*/ 1 w 17"/>
                  <a:gd name="T13" fmla="*/ 17 h 32"/>
                  <a:gd name="T14" fmla="*/ 0 w 17"/>
                  <a:gd name="T15" fmla="*/ 17 h 32"/>
                  <a:gd name="T16" fmla="*/ 0 w 17"/>
                  <a:gd name="T17" fmla="*/ 17 h 32"/>
                  <a:gd name="T18" fmla="*/ 0 w 17"/>
                  <a:gd name="T19" fmla="*/ 17 h 32"/>
                  <a:gd name="T20" fmla="*/ 7 w 17"/>
                  <a:gd name="T21" fmla="*/ 30 h 32"/>
                  <a:gd name="T22" fmla="*/ 7 w 17"/>
                  <a:gd name="T23" fmla="*/ 30 h 32"/>
                  <a:gd name="T24" fmla="*/ 8 w 17"/>
                  <a:gd name="T25" fmla="*/ 30 h 32"/>
                  <a:gd name="T26" fmla="*/ 9 w 17"/>
                  <a:gd name="T27" fmla="*/ 30 h 32"/>
                  <a:gd name="T28" fmla="*/ 11 w 17"/>
                  <a:gd name="T29" fmla="*/ 32 h 32"/>
                  <a:gd name="T30" fmla="*/ 10 w 17"/>
                  <a:gd name="T31" fmla="*/ 26 h 32"/>
                  <a:gd name="T32" fmla="*/ 12 w 17"/>
                  <a:gd name="T33" fmla="*/ 23 h 32"/>
                  <a:gd name="T34" fmla="*/ 15 w 17"/>
                  <a:gd name="T35" fmla="*/ 24 h 32"/>
                  <a:gd name="T36" fmla="*/ 17 w 17"/>
                  <a:gd name="T37" fmla="*/ 23 h 32"/>
                  <a:gd name="T38" fmla="*/ 17 w 17"/>
                  <a:gd name="T39" fmla="*/ 23 h 32"/>
                  <a:gd name="T40" fmla="*/ 11 w 17"/>
                  <a:gd name="T41" fmla="*/ 6 h 32"/>
                  <a:gd name="T42" fmla="*/ 7 w 17"/>
                  <a:gd name="T43" fmla="*/ 0 h 32"/>
                  <a:gd name="T44" fmla="*/ 7 w 17"/>
                  <a:gd name="T4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32">
                    <a:moveTo>
                      <a:pt x="7" y="0"/>
                    </a:moveTo>
                    <a:cubicBezTo>
                      <a:pt x="6" y="4"/>
                      <a:pt x="10" y="8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8"/>
                      <a:pt x="8" y="19"/>
                      <a:pt x="7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3" y="18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2"/>
                      <a:pt x="4" y="26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8" y="30"/>
                    </a:cubicBezTo>
                    <a:cubicBezTo>
                      <a:pt x="8" y="30"/>
                      <a:pt x="8" y="30"/>
                      <a:pt x="9" y="30"/>
                    </a:cubicBezTo>
                    <a:cubicBezTo>
                      <a:pt x="10" y="30"/>
                      <a:pt x="10" y="31"/>
                      <a:pt x="11" y="32"/>
                    </a:cubicBezTo>
                    <a:cubicBezTo>
                      <a:pt x="11" y="30"/>
                      <a:pt x="10" y="28"/>
                      <a:pt x="10" y="26"/>
                    </a:cubicBezTo>
                    <a:cubicBezTo>
                      <a:pt x="11" y="23"/>
                      <a:pt x="11" y="23"/>
                      <a:pt x="12" y="23"/>
                    </a:cubicBezTo>
                    <a:cubicBezTo>
                      <a:pt x="13" y="23"/>
                      <a:pt x="14" y="23"/>
                      <a:pt x="15" y="24"/>
                    </a:cubicBezTo>
                    <a:cubicBezTo>
                      <a:pt x="16" y="23"/>
                      <a:pt x="16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4" y="18"/>
                      <a:pt x="11" y="12"/>
                      <a:pt x="11" y="6"/>
                    </a:cubicBezTo>
                    <a:cubicBezTo>
                      <a:pt x="12" y="3"/>
                      <a:pt x="10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7B6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0" name="Freeform 8753"/>
              <p:cNvSpPr/>
              <p:nvPr/>
            </p:nvSpPr>
            <p:spPr bwMode="auto">
              <a:xfrm>
                <a:off x="7340601" y="523876"/>
                <a:ext cx="71438" cy="133350"/>
              </a:xfrm>
              <a:custGeom>
                <a:avLst/>
                <a:gdLst>
                  <a:gd name="T0" fmla="*/ 3 w 26"/>
                  <a:gd name="T1" fmla="*/ 0 h 49"/>
                  <a:gd name="T2" fmla="*/ 0 w 26"/>
                  <a:gd name="T3" fmla="*/ 1 h 49"/>
                  <a:gd name="T4" fmla="*/ 0 w 26"/>
                  <a:gd name="T5" fmla="*/ 1 h 49"/>
                  <a:gd name="T6" fmla="*/ 7 w 26"/>
                  <a:gd name="T7" fmla="*/ 14 h 49"/>
                  <a:gd name="T8" fmla="*/ 7 w 26"/>
                  <a:gd name="T9" fmla="*/ 14 h 49"/>
                  <a:gd name="T10" fmla="*/ 15 w 26"/>
                  <a:gd name="T11" fmla="*/ 31 h 49"/>
                  <a:gd name="T12" fmla="*/ 15 w 26"/>
                  <a:gd name="T13" fmla="*/ 31 h 49"/>
                  <a:gd name="T14" fmla="*/ 15 w 26"/>
                  <a:gd name="T15" fmla="*/ 31 h 49"/>
                  <a:gd name="T16" fmla="*/ 20 w 26"/>
                  <a:gd name="T17" fmla="*/ 45 h 49"/>
                  <a:gd name="T18" fmla="*/ 21 w 26"/>
                  <a:gd name="T19" fmla="*/ 48 h 49"/>
                  <a:gd name="T20" fmla="*/ 22 w 26"/>
                  <a:gd name="T21" fmla="*/ 49 h 49"/>
                  <a:gd name="T22" fmla="*/ 23 w 26"/>
                  <a:gd name="T23" fmla="*/ 49 h 49"/>
                  <a:gd name="T24" fmla="*/ 26 w 26"/>
                  <a:gd name="T25" fmla="*/ 46 h 49"/>
                  <a:gd name="T26" fmla="*/ 20 w 26"/>
                  <a:gd name="T27" fmla="*/ 34 h 49"/>
                  <a:gd name="T28" fmla="*/ 19 w 26"/>
                  <a:gd name="T29" fmla="*/ 31 h 49"/>
                  <a:gd name="T30" fmla="*/ 19 w 26"/>
                  <a:gd name="T31" fmla="*/ 31 h 49"/>
                  <a:gd name="T32" fmla="*/ 14 w 26"/>
                  <a:gd name="T33" fmla="*/ 19 h 49"/>
                  <a:gd name="T34" fmla="*/ 14 w 26"/>
                  <a:gd name="T35" fmla="*/ 19 h 49"/>
                  <a:gd name="T36" fmla="*/ 14 w 26"/>
                  <a:gd name="T37" fmla="*/ 19 h 49"/>
                  <a:gd name="T38" fmla="*/ 14 w 26"/>
                  <a:gd name="T39" fmla="*/ 15 h 49"/>
                  <a:gd name="T40" fmla="*/ 10 w 26"/>
                  <a:gd name="T41" fmla="*/ 12 h 49"/>
                  <a:gd name="T42" fmla="*/ 10 w 26"/>
                  <a:gd name="T43" fmla="*/ 12 h 49"/>
                  <a:gd name="T44" fmla="*/ 10 w 26"/>
                  <a:gd name="T45" fmla="*/ 12 h 49"/>
                  <a:gd name="T46" fmla="*/ 9 w 26"/>
                  <a:gd name="T47" fmla="*/ 10 h 49"/>
                  <a:gd name="T48" fmla="*/ 9 w 26"/>
                  <a:gd name="T49" fmla="*/ 10 h 49"/>
                  <a:gd name="T50" fmla="*/ 9 w 26"/>
                  <a:gd name="T51" fmla="*/ 10 h 49"/>
                  <a:gd name="T52" fmla="*/ 5 w 26"/>
                  <a:gd name="T53" fmla="*/ 1 h 49"/>
                  <a:gd name="T54" fmla="*/ 5 w 26"/>
                  <a:gd name="T55" fmla="*/ 1 h 49"/>
                  <a:gd name="T56" fmla="*/ 3 w 26"/>
                  <a:gd name="T5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49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1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20"/>
                      <a:pt x="14" y="24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7" y="35"/>
                      <a:pt x="18" y="40"/>
                      <a:pt x="20" y="45"/>
                    </a:cubicBezTo>
                    <a:cubicBezTo>
                      <a:pt x="20" y="46"/>
                      <a:pt x="20" y="47"/>
                      <a:pt x="21" y="48"/>
                    </a:cubicBezTo>
                    <a:cubicBezTo>
                      <a:pt x="21" y="48"/>
                      <a:pt x="21" y="49"/>
                      <a:pt x="22" y="49"/>
                    </a:cubicBezTo>
                    <a:cubicBezTo>
                      <a:pt x="22" y="49"/>
                      <a:pt x="23" y="49"/>
                      <a:pt x="23" y="49"/>
                    </a:cubicBezTo>
                    <a:cubicBezTo>
                      <a:pt x="25" y="49"/>
                      <a:pt x="26" y="49"/>
                      <a:pt x="26" y="46"/>
                    </a:cubicBezTo>
                    <a:cubicBezTo>
                      <a:pt x="26" y="41"/>
                      <a:pt x="23" y="37"/>
                      <a:pt x="20" y="34"/>
                    </a:cubicBezTo>
                    <a:cubicBezTo>
                      <a:pt x="20" y="33"/>
                      <a:pt x="20" y="32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27"/>
                      <a:pt x="16" y="23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7"/>
                      <a:pt x="14" y="16"/>
                      <a:pt x="14" y="15"/>
                    </a:cubicBezTo>
                    <a:cubicBezTo>
                      <a:pt x="13" y="14"/>
                      <a:pt x="11" y="13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7"/>
                      <a:pt x="6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9A8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1" name="Freeform 8754"/>
              <p:cNvSpPr/>
              <p:nvPr/>
            </p:nvSpPr>
            <p:spPr bwMode="auto">
              <a:xfrm>
                <a:off x="7369176" y="498476"/>
                <a:ext cx="61913" cy="65088"/>
              </a:xfrm>
              <a:custGeom>
                <a:avLst/>
                <a:gdLst>
                  <a:gd name="T0" fmla="*/ 20 w 23"/>
                  <a:gd name="T1" fmla="*/ 0 h 24"/>
                  <a:gd name="T2" fmla="*/ 16 w 23"/>
                  <a:gd name="T3" fmla="*/ 1 h 24"/>
                  <a:gd name="T4" fmla="*/ 16 w 23"/>
                  <a:gd name="T5" fmla="*/ 1 h 24"/>
                  <a:gd name="T6" fmla="*/ 8 w 23"/>
                  <a:gd name="T7" fmla="*/ 10 h 24"/>
                  <a:gd name="T8" fmla="*/ 8 w 23"/>
                  <a:gd name="T9" fmla="*/ 10 h 24"/>
                  <a:gd name="T10" fmla="*/ 7 w 23"/>
                  <a:gd name="T11" fmla="*/ 15 h 24"/>
                  <a:gd name="T12" fmla="*/ 0 w 23"/>
                  <a:gd name="T13" fmla="*/ 21 h 24"/>
                  <a:gd name="T14" fmla="*/ 0 w 23"/>
                  <a:gd name="T15" fmla="*/ 21 h 24"/>
                  <a:gd name="T16" fmla="*/ 4 w 23"/>
                  <a:gd name="T17" fmla="*/ 24 h 24"/>
                  <a:gd name="T18" fmla="*/ 4 w 23"/>
                  <a:gd name="T19" fmla="*/ 24 h 24"/>
                  <a:gd name="T20" fmla="*/ 10 w 23"/>
                  <a:gd name="T21" fmla="*/ 20 h 24"/>
                  <a:gd name="T22" fmla="*/ 10 w 23"/>
                  <a:gd name="T23" fmla="*/ 20 h 24"/>
                  <a:gd name="T24" fmla="*/ 10 w 23"/>
                  <a:gd name="T25" fmla="*/ 20 h 24"/>
                  <a:gd name="T26" fmla="*/ 14 w 23"/>
                  <a:gd name="T27" fmla="*/ 18 h 24"/>
                  <a:gd name="T28" fmla="*/ 14 w 23"/>
                  <a:gd name="T29" fmla="*/ 18 h 24"/>
                  <a:gd name="T30" fmla="*/ 18 w 23"/>
                  <a:gd name="T31" fmla="*/ 13 h 24"/>
                  <a:gd name="T32" fmla="*/ 19 w 23"/>
                  <a:gd name="T33" fmla="*/ 8 h 24"/>
                  <a:gd name="T34" fmla="*/ 21 w 23"/>
                  <a:gd name="T35" fmla="*/ 1 h 24"/>
                  <a:gd name="T36" fmla="*/ 20 w 23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4">
                    <a:moveTo>
                      <a:pt x="20" y="0"/>
                    </a:moveTo>
                    <a:cubicBezTo>
                      <a:pt x="18" y="0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2" y="3"/>
                      <a:pt x="12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2"/>
                      <a:pt x="10" y="15"/>
                      <a:pt x="7" y="15"/>
                    </a:cubicBezTo>
                    <a:cubicBezTo>
                      <a:pt x="3" y="15"/>
                      <a:pt x="3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2"/>
                      <a:pt x="3" y="23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2"/>
                      <a:pt x="7" y="21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19"/>
                      <a:pt x="13" y="19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6"/>
                      <a:pt x="17" y="15"/>
                      <a:pt x="18" y="13"/>
                    </a:cubicBezTo>
                    <a:cubicBezTo>
                      <a:pt x="16" y="11"/>
                      <a:pt x="14" y="9"/>
                      <a:pt x="19" y="8"/>
                    </a:cubicBezTo>
                    <a:cubicBezTo>
                      <a:pt x="21" y="7"/>
                      <a:pt x="23" y="4"/>
                      <a:pt x="21" y="1"/>
                    </a:cubicBezTo>
                    <a:cubicBezTo>
                      <a:pt x="21" y="1"/>
                      <a:pt x="20" y="0"/>
                      <a:pt x="20" y="0"/>
                    </a:cubicBezTo>
                  </a:path>
                </a:pathLst>
              </a:custGeom>
              <a:solidFill>
                <a:srgbClr val="A29C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2" name="Freeform 8755"/>
              <p:cNvSpPr/>
              <p:nvPr/>
            </p:nvSpPr>
            <p:spPr bwMode="auto">
              <a:xfrm>
                <a:off x="7354888" y="525463"/>
                <a:ext cx="25400" cy="25400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0 h 9"/>
                  <a:gd name="T4" fmla="*/ 0 w 9"/>
                  <a:gd name="T5" fmla="*/ 0 h 9"/>
                  <a:gd name="T6" fmla="*/ 4 w 9"/>
                  <a:gd name="T7" fmla="*/ 9 h 9"/>
                  <a:gd name="T8" fmla="*/ 4 w 9"/>
                  <a:gd name="T9" fmla="*/ 9 h 9"/>
                  <a:gd name="T10" fmla="*/ 0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3" y="6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6"/>
                      <a:pt x="9" y="0"/>
                      <a:pt x="0" y="0"/>
                    </a:cubicBezTo>
                  </a:path>
                </a:pathLst>
              </a:custGeom>
              <a:solidFill>
                <a:srgbClr val="A29C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3" name="Freeform 8756"/>
              <p:cNvSpPr/>
              <p:nvPr/>
            </p:nvSpPr>
            <p:spPr bwMode="auto">
              <a:xfrm>
                <a:off x="7551738" y="2673351"/>
                <a:ext cx="112713" cy="98425"/>
              </a:xfrm>
              <a:custGeom>
                <a:avLst/>
                <a:gdLst>
                  <a:gd name="T0" fmla="*/ 7 w 41"/>
                  <a:gd name="T1" fmla="*/ 0 h 36"/>
                  <a:gd name="T2" fmla="*/ 9 w 41"/>
                  <a:gd name="T3" fmla="*/ 13 h 36"/>
                  <a:gd name="T4" fmla="*/ 5 w 41"/>
                  <a:gd name="T5" fmla="*/ 13 h 36"/>
                  <a:gd name="T6" fmla="*/ 0 w 41"/>
                  <a:gd name="T7" fmla="*/ 18 h 36"/>
                  <a:gd name="T8" fmla="*/ 5 w 41"/>
                  <a:gd name="T9" fmla="*/ 23 h 36"/>
                  <a:gd name="T10" fmla="*/ 6 w 41"/>
                  <a:gd name="T11" fmla="*/ 23 h 36"/>
                  <a:gd name="T12" fmla="*/ 6 w 41"/>
                  <a:gd name="T13" fmla="*/ 23 h 36"/>
                  <a:gd name="T14" fmla="*/ 9 w 41"/>
                  <a:gd name="T15" fmla="*/ 25 h 36"/>
                  <a:gd name="T16" fmla="*/ 15 w 41"/>
                  <a:gd name="T17" fmla="*/ 33 h 36"/>
                  <a:gd name="T18" fmla="*/ 15 w 41"/>
                  <a:gd name="T19" fmla="*/ 33 h 36"/>
                  <a:gd name="T20" fmla="*/ 15 w 41"/>
                  <a:gd name="T21" fmla="*/ 35 h 36"/>
                  <a:gd name="T22" fmla="*/ 15 w 41"/>
                  <a:gd name="T23" fmla="*/ 35 h 36"/>
                  <a:gd name="T24" fmla="*/ 18 w 41"/>
                  <a:gd name="T25" fmla="*/ 36 h 36"/>
                  <a:gd name="T26" fmla="*/ 18 w 41"/>
                  <a:gd name="T27" fmla="*/ 36 h 36"/>
                  <a:gd name="T28" fmla="*/ 18 w 41"/>
                  <a:gd name="T29" fmla="*/ 36 h 36"/>
                  <a:gd name="T30" fmla="*/ 21 w 41"/>
                  <a:gd name="T31" fmla="*/ 34 h 36"/>
                  <a:gd name="T32" fmla="*/ 21 w 41"/>
                  <a:gd name="T33" fmla="*/ 34 h 36"/>
                  <a:gd name="T34" fmla="*/ 29 w 41"/>
                  <a:gd name="T35" fmla="*/ 29 h 36"/>
                  <a:gd name="T36" fmla="*/ 33 w 41"/>
                  <a:gd name="T37" fmla="*/ 31 h 36"/>
                  <a:gd name="T38" fmla="*/ 34 w 41"/>
                  <a:gd name="T39" fmla="*/ 31 h 36"/>
                  <a:gd name="T40" fmla="*/ 40 w 41"/>
                  <a:gd name="T41" fmla="*/ 19 h 36"/>
                  <a:gd name="T42" fmla="*/ 40 w 41"/>
                  <a:gd name="T43" fmla="*/ 19 h 36"/>
                  <a:gd name="T44" fmla="*/ 41 w 41"/>
                  <a:gd name="T45" fmla="*/ 19 h 36"/>
                  <a:gd name="T46" fmla="*/ 41 w 41"/>
                  <a:gd name="T47" fmla="*/ 19 h 36"/>
                  <a:gd name="T48" fmla="*/ 41 w 41"/>
                  <a:gd name="T49" fmla="*/ 14 h 36"/>
                  <a:gd name="T50" fmla="*/ 41 w 41"/>
                  <a:gd name="T51" fmla="*/ 14 h 36"/>
                  <a:gd name="T52" fmla="*/ 41 w 41"/>
                  <a:gd name="T53" fmla="*/ 14 h 36"/>
                  <a:gd name="T54" fmla="*/ 38 w 41"/>
                  <a:gd name="T55" fmla="*/ 15 h 36"/>
                  <a:gd name="T56" fmla="*/ 38 w 41"/>
                  <a:gd name="T57" fmla="*/ 15 h 36"/>
                  <a:gd name="T58" fmla="*/ 37 w 41"/>
                  <a:gd name="T59" fmla="*/ 15 h 36"/>
                  <a:gd name="T60" fmla="*/ 34 w 41"/>
                  <a:gd name="T61" fmla="*/ 17 h 36"/>
                  <a:gd name="T62" fmla="*/ 31 w 41"/>
                  <a:gd name="T63" fmla="*/ 20 h 36"/>
                  <a:gd name="T64" fmla="*/ 27 w 41"/>
                  <a:gd name="T65" fmla="*/ 16 h 36"/>
                  <a:gd name="T66" fmla="*/ 27 w 41"/>
                  <a:gd name="T67" fmla="*/ 16 h 36"/>
                  <a:gd name="T68" fmla="*/ 20 w 41"/>
                  <a:gd name="T69" fmla="*/ 28 h 36"/>
                  <a:gd name="T70" fmla="*/ 17 w 41"/>
                  <a:gd name="T71" fmla="*/ 20 h 36"/>
                  <a:gd name="T72" fmla="*/ 17 w 41"/>
                  <a:gd name="T73" fmla="*/ 20 h 36"/>
                  <a:gd name="T74" fmla="*/ 15 w 41"/>
                  <a:gd name="T75" fmla="*/ 8 h 36"/>
                  <a:gd name="T76" fmla="*/ 9 w 41"/>
                  <a:gd name="T77" fmla="*/ 6 h 36"/>
                  <a:gd name="T78" fmla="*/ 9 w 41"/>
                  <a:gd name="T79" fmla="*/ 6 h 36"/>
                  <a:gd name="T80" fmla="*/ 7 w 41"/>
                  <a:gd name="T8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1" h="36">
                    <a:moveTo>
                      <a:pt x="7" y="0"/>
                    </a:moveTo>
                    <a:cubicBezTo>
                      <a:pt x="8" y="5"/>
                      <a:pt x="0" y="9"/>
                      <a:pt x="9" y="13"/>
                    </a:cubicBezTo>
                    <a:cubicBezTo>
                      <a:pt x="7" y="13"/>
                      <a:pt x="6" y="13"/>
                      <a:pt x="5" y="13"/>
                    </a:cubicBezTo>
                    <a:cubicBezTo>
                      <a:pt x="2" y="13"/>
                      <a:pt x="1" y="15"/>
                      <a:pt x="0" y="18"/>
                    </a:cubicBezTo>
                    <a:cubicBezTo>
                      <a:pt x="0" y="22"/>
                      <a:pt x="2" y="23"/>
                      <a:pt x="5" y="23"/>
                    </a:cubicBezTo>
                    <a:cubicBezTo>
                      <a:pt x="5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23"/>
                      <a:pt x="10" y="24"/>
                      <a:pt x="9" y="25"/>
                    </a:cubicBezTo>
                    <a:cubicBezTo>
                      <a:pt x="7" y="31"/>
                      <a:pt x="13" y="31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4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5"/>
                      <a:pt x="20" y="35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3" y="32"/>
                      <a:pt x="26" y="29"/>
                      <a:pt x="29" y="29"/>
                    </a:cubicBezTo>
                    <a:cubicBezTo>
                      <a:pt x="30" y="29"/>
                      <a:pt x="32" y="30"/>
                      <a:pt x="33" y="31"/>
                    </a:cubicBezTo>
                    <a:cubicBezTo>
                      <a:pt x="33" y="31"/>
                      <a:pt x="33" y="31"/>
                      <a:pt x="34" y="31"/>
                    </a:cubicBezTo>
                    <a:cubicBezTo>
                      <a:pt x="34" y="26"/>
                      <a:pt x="32" y="20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7"/>
                      <a:pt x="41" y="15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4"/>
                      <a:pt x="39" y="14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6" y="15"/>
                      <a:pt x="35" y="16"/>
                      <a:pt x="34" y="17"/>
                    </a:cubicBezTo>
                    <a:cubicBezTo>
                      <a:pt x="33" y="19"/>
                      <a:pt x="32" y="20"/>
                      <a:pt x="31" y="20"/>
                    </a:cubicBezTo>
                    <a:cubicBezTo>
                      <a:pt x="30" y="20"/>
                      <a:pt x="28" y="19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4" y="19"/>
                      <a:pt x="20" y="22"/>
                      <a:pt x="20" y="28"/>
                    </a:cubicBezTo>
                    <a:cubicBezTo>
                      <a:pt x="13" y="23"/>
                      <a:pt x="13" y="23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9" y="16"/>
                      <a:pt x="15" y="12"/>
                      <a:pt x="15" y="8"/>
                    </a:cubicBezTo>
                    <a:cubicBezTo>
                      <a:pt x="13" y="8"/>
                      <a:pt x="10" y="9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4"/>
                      <a:pt x="10" y="2"/>
                      <a:pt x="7" y="0"/>
                    </a:cubicBezTo>
                  </a:path>
                </a:pathLst>
              </a:custGeom>
              <a:solidFill>
                <a:srgbClr val="80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4" name="Freeform 8757"/>
              <p:cNvSpPr/>
              <p:nvPr/>
            </p:nvSpPr>
            <p:spPr bwMode="auto">
              <a:xfrm>
                <a:off x="7616826" y="2760663"/>
                <a:ext cx="52388" cy="98425"/>
              </a:xfrm>
              <a:custGeom>
                <a:avLst/>
                <a:gdLst>
                  <a:gd name="T0" fmla="*/ 10 w 19"/>
                  <a:gd name="T1" fmla="*/ 0 h 36"/>
                  <a:gd name="T2" fmla="*/ 10 w 19"/>
                  <a:gd name="T3" fmla="*/ 0 h 36"/>
                  <a:gd name="T4" fmla="*/ 9 w 19"/>
                  <a:gd name="T5" fmla="*/ 1 h 36"/>
                  <a:gd name="T6" fmla="*/ 9 w 19"/>
                  <a:gd name="T7" fmla="*/ 1 h 36"/>
                  <a:gd name="T8" fmla="*/ 9 w 19"/>
                  <a:gd name="T9" fmla="*/ 1 h 36"/>
                  <a:gd name="T10" fmla="*/ 2 w 19"/>
                  <a:gd name="T11" fmla="*/ 11 h 36"/>
                  <a:gd name="T12" fmla="*/ 2 w 19"/>
                  <a:gd name="T13" fmla="*/ 11 h 36"/>
                  <a:gd name="T14" fmla="*/ 0 w 19"/>
                  <a:gd name="T15" fmla="*/ 15 h 36"/>
                  <a:gd name="T16" fmla="*/ 0 w 19"/>
                  <a:gd name="T17" fmla="*/ 15 h 36"/>
                  <a:gd name="T18" fmla="*/ 2 w 19"/>
                  <a:gd name="T19" fmla="*/ 23 h 36"/>
                  <a:gd name="T20" fmla="*/ 4 w 19"/>
                  <a:gd name="T21" fmla="*/ 26 h 36"/>
                  <a:gd name="T22" fmla="*/ 5 w 19"/>
                  <a:gd name="T23" fmla="*/ 26 h 36"/>
                  <a:gd name="T24" fmla="*/ 6 w 19"/>
                  <a:gd name="T25" fmla="*/ 26 h 36"/>
                  <a:gd name="T26" fmla="*/ 6 w 19"/>
                  <a:gd name="T27" fmla="*/ 26 h 36"/>
                  <a:gd name="T28" fmla="*/ 7 w 19"/>
                  <a:gd name="T29" fmla="*/ 27 h 36"/>
                  <a:gd name="T30" fmla="*/ 4 w 19"/>
                  <a:gd name="T31" fmla="*/ 30 h 36"/>
                  <a:gd name="T32" fmla="*/ 4 w 19"/>
                  <a:gd name="T33" fmla="*/ 30 h 36"/>
                  <a:gd name="T34" fmla="*/ 10 w 19"/>
                  <a:gd name="T35" fmla="*/ 34 h 36"/>
                  <a:gd name="T36" fmla="*/ 10 w 19"/>
                  <a:gd name="T37" fmla="*/ 34 h 36"/>
                  <a:gd name="T38" fmla="*/ 11 w 19"/>
                  <a:gd name="T39" fmla="*/ 34 h 36"/>
                  <a:gd name="T40" fmla="*/ 14 w 19"/>
                  <a:gd name="T41" fmla="*/ 35 h 36"/>
                  <a:gd name="T42" fmla="*/ 17 w 19"/>
                  <a:gd name="T43" fmla="*/ 36 h 36"/>
                  <a:gd name="T44" fmla="*/ 17 w 19"/>
                  <a:gd name="T45" fmla="*/ 30 h 36"/>
                  <a:gd name="T46" fmla="*/ 17 w 19"/>
                  <a:gd name="T47" fmla="*/ 30 h 36"/>
                  <a:gd name="T48" fmla="*/ 14 w 19"/>
                  <a:gd name="T49" fmla="*/ 31 h 36"/>
                  <a:gd name="T50" fmla="*/ 13 w 19"/>
                  <a:gd name="T51" fmla="*/ 30 h 36"/>
                  <a:gd name="T52" fmla="*/ 9 w 19"/>
                  <a:gd name="T53" fmla="*/ 16 h 36"/>
                  <a:gd name="T54" fmla="*/ 15 w 19"/>
                  <a:gd name="T55" fmla="*/ 13 h 36"/>
                  <a:gd name="T56" fmla="*/ 15 w 19"/>
                  <a:gd name="T57" fmla="*/ 13 h 36"/>
                  <a:gd name="T58" fmla="*/ 16 w 19"/>
                  <a:gd name="T59" fmla="*/ 10 h 36"/>
                  <a:gd name="T60" fmla="*/ 16 w 19"/>
                  <a:gd name="T61" fmla="*/ 10 h 36"/>
                  <a:gd name="T62" fmla="*/ 18 w 19"/>
                  <a:gd name="T63" fmla="*/ 2 h 36"/>
                  <a:gd name="T64" fmla="*/ 14 w 19"/>
                  <a:gd name="T65" fmla="*/ 5 h 36"/>
                  <a:gd name="T66" fmla="*/ 10 w 19"/>
                  <a:gd name="T6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" h="36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7"/>
                      <a:pt x="7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8"/>
                      <a:pt x="7" y="19"/>
                      <a:pt x="2" y="23"/>
                    </a:cubicBezTo>
                    <a:cubicBezTo>
                      <a:pt x="0" y="24"/>
                      <a:pt x="3" y="25"/>
                      <a:pt x="4" y="26"/>
                    </a:cubicBezTo>
                    <a:cubicBezTo>
                      <a:pt x="4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8" y="26"/>
                      <a:pt x="7" y="27"/>
                    </a:cubicBezTo>
                    <a:cubicBezTo>
                      <a:pt x="7" y="28"/>
                      <a:pt x="5" y="29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6" y="31"/>
                      <a:pt x="8" y="33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1" y="34"/>
                    </a:cubicBezTo>
                    <a:cubicBezTo>
                      <a:pt x="11" y="34"/>
                      <a:pt x="13" y="35"/>
                      <a:pt x="14" y="35"/>
                    </a:cubicBezTo>
                    <a:cubicBezTo>
                      <a:pt x="15" y="36"/>
                      <a:pt x="16" y="36"/>
                      <a:pt x="17" y="36"/>
                    </a:cubicBezTo>
                    <a:cubicBezTo>
                      <a:pt x="18" y="36"/>
                      <a:pt x="19" y="35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30"/>
                      <a:pt x="15" y="31"/>
                      <a:pt x="14" y="31"/>
                    </a:cubicBezTo>
                    <a:cubicBezTo>
                      <a:pt x="13" y="31"/>
                      <a:pt x="13" y="30"/>
                      <a:pt x="13" y="30"/>
                    </a:cubicBezTo>
                    <a:cubicBezTo>
                      <a:pt x="11" y="25"/>
                      <a:pt x="8" y="21"/>
                      <a:pt x="9" y="16"/>
                    </a:cubicBezTo>
                    <a:cubicBezTo>
                      <a:pt x="10" y="13"/>
                      <a:pt x="13" y="14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2"/>
                      <a:pt x="16" y="11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8"/>
                      <a:pt x="19" y="6"/>
                      <a:pt x="18" y="2"/>
                    </a:cubicBezTo>
                    <a:cubicBezTo>
                      <a:pt x="17" y="4"/>
                      <a:pt x="15" y="5"/>
                      <a:pt x="14" y="5"/>
                    </a:cubicBezTo>
                    <a:cubicBezTo>
                      <a:pt x="13" y="5"/>
                      <a:pt x="11" y="3"/>
                      <a:pt x="10" y="0"/>
                    </a:cubicBezTo>
                  </a:path>
                </a:pathLst>
              </a:custGeom>
              <a:solidFill>
                <a:srgbClr val="8383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5" name="Freeform 8758"/>
              <p:cNvSpPr/>
              <p:nvPr/>
            </p:nvSpPr>
            <p:spPr bwMode="auto">
              <a:xfrm>
                <a:off x="7608888" y="2763838"/>
                <a:ext cx="36513" cy="26988"/>
              </a:xfrm>
              <a:custGeom>
                <a:avLst/>
                <a:gdLst>
                  <a:gd name="T0" fmla="*/ 12 w 13"/>
                  <a:gd name="T1" fmla="*/ 0 h 10"/>
                  <a:gd name="T2" fmla="*/ 3 w 13"/>
                  <a:gd name="T3" fmla="*/ 5 h 10"/>
                  <a:gd name="T4" fmla="*/ 3 w 13"/>
                  <a:gd name="T5" fmla="*/ 5 h 10"/>
                  <a:gd name="T6" fmla="*/ 0 w 13"/>
                  <a:gd name="T7" fmla="*/ 10 h 10"/>
                  <a:gd name="T8" fmla="*/ 1 w 13"/>
                  <a:gd name="T9" fmla="*/ 10 h 10"/>
                  <a:gd name="T10" fmla="*/ 3 w 13"/>
                  <a:gd name="T11" fmla="*/ 10 h 10"/>
                  <a:gd name="T12" fmla="*/ 4 w 13"/>
                  <a:gd name="T13" fmla="*/ 9 h 10"/>
                  <a:gd name="T14" fmla="*/ 5 w 13"/>
                  <a:gd name="T15" fmla="*/ 10 h 10"/>
                  <a:gd name="T16" fmla="*/ 5 w 13"/>
                  <a:gd name="T17" fmla="*/ 10 h 10"/>
                  <a:gd name="T18" fmla="*/ 12 w 13"/>
                  <a:gd name="T19" fmla="*/ 0 h 10"/>
                  <a:gd name="T20" fmla="*/ 12 w 13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0">
                    <a:moveTo>
                      <a:pt x="12" y="0"/>
                    </a:moveTo>
                    <a:cubicBezTo>
                      <a:pt x="8" y="0"/>
                      <a:pt x="6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1" y="8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5" y="9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0" y="8"/>
                      <a:pt x="13" y="6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5B5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6" name="Freeform 8759"/>
              <p:cNvSpPr/>
              <p:nvPr/>
            </p:nvSpPr>
            <p:spPr bwMode="auto">
              <a:xfrm>
                <a:off x="7607301" y="2752726"/>
                <a:ext cx="38100" cy="26988"/>
              </a:xfrm>
              <a:custGeom>
                <a:avLst/>
                <a:gdLst>
                  <a:gd name="T0" fmla="*/ 9 w 14"/>
                  <a:gd name="T1" fmla="*/ 0 h 10"/>
                  <a:gd name="T2" fmla="*/ 1 w 14"/>
                  <a:gd name="T3" fmla="*/ 5 h 10"/>
                  <a:gd name="T4" fmla="*/ 1 w 14"/>
                  <a:gd name="T5" fmla="*/ 5 h 10"/>
                  <a:gd name="T6" fmla="*/ 3 w 14"/>
                  <a:gd name="T7" fmla="*/ 10 h 10"/>
                  <a:gd name="T8" fmla="*/ 4 w 14"/>
                  <a:gd name="T9" fmla="*/ 9 h 10"/>
                  <a:gd name="T10" fmla="*/ 4 w 14"/>
                  <a:gd name="T11" fmla="*/ 9 h 10"/>
                  <a:gd name="T12" fmla="*/ 13 w 14"/>
                  <a:gd name="T13" fmla="*/ 4 h 10"/>
                  <a:gd name="T14" fmla="*/ 13 w 14"/>
                  <a:gd name="T15" fmla="*/ 4 h 10"/>
                  <a:gd name="T16" fmla="*/ 14 w 14"/>
                  <a:gd name="T17" fmla="*/ 3 h 10"/>
                  <a:gd name="T18" fmla="*/ 14 w 14"/>
                  <a:gd name="T19" fmla="*/ 3 h 10"/>
                  <a:gd name="T20" fmla="*/ 14 w 14"/>
                  <a:gd name="T21" fmla="*/ 3 h 10"/>
                  <a:gd name="T22" fmla="*/ 14 w 14"/>
                  <a:gd name="T23" fmla="*/ 2 h 10"/>
                  <a:gd name="T24" fmla="*/ 14 w 14"/>
                  <a:gd name="T25" fmla="*/ 2 h 10"/>
                  <a:gd name="T26" fmla="*/ 13 w 14"/>
                  <a:gd name="T27" fmla="*/ 2 h 10"/>
                  <a:gd name="T28" fmla="*/ 9 w 14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0">
                    <a:moveTo>
                      <a:pt x="9" y="0"/>
                    </a:moveTo>
                    <a:cubicBezTo>
                      <a:pt x="6" y="0"/>
                      <a:pt x="3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0" y="10"/>
                      <a:pt x="3" y="10"/>
                    </a:cubicBezTo>
                    <a:cubicBezTo>
                      <a:pt x="3" y="10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7"/>
                      <a:pt x="9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6E6A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7" name="Freeform 8760"/>
              <p:cNvSpPr/>
              <p:nvPr/>
            </p:nvSpPr>
            <p:spPr bwMode="auto">
              <a:xfrm>
                <a:off x="7585076" y="2768601"/>
                <a:ext cx="15875" cy="11113"/>
              </a:xfrm>
              <a:custGeom>
                <a:avLst/>
                <a:gdLst>
                  <a:gd name="T0" fmla="*/ 3 w 6"/>
                  <a:gd name="T1" fmla="*/ 0 h 4"/>
                  <a:gd name="T2" fmla="*/ 3 w 6"/>
                  <a:gd name="T3" fmla="*/ 0 h 4"/>
                  <a:gd name="T4" fmla="*/ 2 w 6"/>
                  <a:gd name="T5" fmla="*/ 0 h 4"/>
                  <a:gd name="T6" fmla="*/ 2 w 6"/>
                  <a:gd name="T7" fmla="*/ 0 h 4"/>
                  <a:gd name="T8" fmla="*/ 2 w 6"/>
                  <a:gd name="T9" fmla="*/ 1 h 4"/>
                  <a:gd name="T10" fmla="*/ 0 w 6"/>
                  <a:gd name="T11" fmla="*/ 4 h 4"/>
                  <a:gd name="T12" fmla="*/ 0 w 6"/>
                  <a:gd name="T13" fmla="*/ 4 h 4"/>
                  <a:gd name="T14" fmla="*/ 1 w 6"/>
                  <a:gd name="T15" fmla="*/ 4 h 4"/>
                  <a:gd name="T16" fmla="*/ 2 w 6"/>
                  <a:gd name="T17" fmla="*/ 4 h 4"/>
                  <a:gd name="T18" fmla="*/ 6 w 6"/>
                  <a:gd name="T19" fmla="*/ 1 h 4"/>
                  <a:gd name="T20" fmla="*/ 6 w 6"/>
                  <a:gd name="T21" fmla="*/ 1 h 4"/>
                  <a:gd name="T22" fmla="*/ 3 w 6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4" y="4"/>
                      <a:pt x="6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6E6A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8" name="Freeform 8761"/>
              <p:cNvSpPr/>
              <p:nvPr/>
            </p:nvSpPr>
            <p:spPr bwMode="auto">
              <a:xfrm>
                <a:off x="6824663" y="866776"/>
                <a:ext cx="87313" cy="60325"/>
              </a:xfrm>
              <a:custGeom>
                <a:avLst/>
                <a:gdLst>
                  <a:gd name="T0" fmla="*/ 18 w 32"/>
                  <a:gd name="T1" fmla="*/ 0 h 22"/>
                  <a:gd name="T2" fmla="*/ 18 w 32"/>
                  <a:gd name="T3" fmla="*/ 0 h 22"/>
                  <a:gd name="T4" fmla="*/ 14 w 32"/>
                  <a:gd name="T5" fmla="*/ 1 h 22"/>
                  <a:gd name="T6" fmla="*/ 13 w 32"/>
                  <a:gd name="T7" fmla="*/ 0 h 22"/>
                  <a:gd name="T8" fmla="*/ 13 w 32"/>
                  <a:gd name="T9" fmla="*/ 0 h 22"/>
                  <a:gd name="T10" fmla="*/ 13 w 32"/>
                  <a:gd name="T11" fmla="*/ 0 h 22"/>
                  <a:gd name="T12" fmla="*/ 11 w 32"/>
                  <a:gd name="T13" fmla="*/ 1 h 22"/>
                  <a:gd name="T14" fmla="*/ 11 w 32"/>
                  <a:gd name="T15" fmla="*/ 1 h 22"/>
                  <a:gd name="T16" fmla="*/ 6 w 32"/>
                  <a:gd name="T17" fmla="*/ 4 h 22"/>
                  <a:gd name="T18" fmla="*/ 3 w 32"/>
                  <a:gd name="T19" fmla="*/ 4 h 22"/>
                  <a:gd name="T20" fmla="*/ 3 w 32"/>
                  <a:gd name="T21" fmla="*/ 4 h 22"/>
                  <a:gd name="T22" fmla="*/ 0 w 32"/>
                  <a:gd name="T23" fmla="*/ 5 h 22"/>
                  <a:gd name="T24" fmla="*/ 0 w 32"/>
                  <a:gd name="T25" fmla="*/ 5 h 22"/>
                  <a:gd name="T26" fmla="*/ 0 w 32"/>
                  <a:gd name="T27" fmla="*/ 5 h 22"/>
                  <a:gd name="T28" fmla="*/ 5 w 32"/>
                  <a:gd name="T29" fmla="*/ 7 h 22"/>
                  <a:gd name="T30" fmla="*/ 5 w 32"/>
                  <a:gd name="T31" fmla="*/ 7 h 22"/>
                  <a:gd name="T32" fmla="*/ 5 w 32"/>
                  <a:gd name="T33" fmla="*/ 7 h 22"/>
                  <a:gd name="T34" fmla="*/ 5 w 32"/>
                  <a:gd name="T35" fmla="*/ 7 h 22"/>
                  <a:gd name="T36" fmla="*/ 5 w 32"/>
                  <a:gd name="T37" fmla="*/ 7 h 22"/>
                  <a:gd name="T38" fmla="*/ 9 w 32"/>
                  <a:gd name="T39" fmla="*/ 7 h 22"/>
                  <a:gd name="T40" fmla="*/ 13 w 32"/>
                  <a:gd name="T41" fmla="*/ 6 h 22"/>
                  <a:gd name="T42" fmla="*/ 15 w 32"/>
                  <a:gd name="T43" fmla="*/ 13 h 22"/>
                  <a:gd name="T44" fmla="*/ 15 w 32"/>
                  <a:gd name="T45" fmla="*/ 14 h 22"/>
                  <a:gd name="T46" fmla="*/ 20 w 32"/>
                  <a:gd name="T47" fmla="*/ 12 h 22"/>
                  <a:gd name="T48" fmla="*/ 24 w 32"/>
                  <a:gd name="T49" fmla="*/ 18 h 22"/>
                  <a:gd name="T50" fmla="*/ 27 w 32"/>
                  <a:gd name="T51" fmla="*/ 22 h 22"/>
                  <a:gd name="T52" fmla="*/ 30 w 32"/>
                  <a:gd name="T53" fmla="*/ 21 h 22"/>
                  <a:gd name="T54" fmla="*/ 30 w 32"/>
                  <a:gd name="T55" fmla="*/ 21 h 22"/>
                  <a:gd name="T56" fmla="*/ 30 w 32"/>
                  <a:gd name="T57" fmla="*/ 14 h 22"/>
                  <a:gd name="T58" fmla="*/ 29 w 32"/>
                  <a:gd name="T59" fmla="*/ 8 h 22"/>
                  <a:gd name="T60" fmla="*/ 26 w 32"/>
                  <a:gd name="T61" fmla="*/ 9 h 22"/>
                  <a:gd name="T62" fmla="*/ 26 w 32"/>
                  <a:gd name="T63" fmla="*/ 9 h 22"/>
                  <a:gd name="T64" fmla="*/ 23 w 32"/>
                  <a:gd name="T65" fmla="*/ 3 h 22"/>
                  <a:gd name="T66" fmla="*/ 23 w 32"/>
                  <a:gd name="T67" fmla="*/ 3 h 22"/>
                  <a:gd name="T68" fmla="*/ 18 w 32"/>
                  <a:gd name="T6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2" h="22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1"/>
                      <a:pt x="14" y="1"/>
                    </a:cubicBezTo>
                    <a:cubicBezTo>
                      <a:pt x="14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4"/>
                      <a:pt x="8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7" y="7"/>
                      <a:pt x="9" y="7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6" y="6"/>
                      <a:pt x="16" y="8"/>
                      <a:pt x="15" y="13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7" y="13"/>
                      <a:pt x="19" y="12"/>
                      <a:pt x="20" y="12"/>
                    </a:cubicBezTo>
                    <a:cubicBezTo>
                      <a:pt x="22" y="12"/>
                      <a:pt x="23" y="14"/>
                      <a:pt x="24" y="18"/>
                    </a:cubicBezTo>
                    <a:cubicBezTo>
                      <a:pt x="24" y="21"/>
                      <a:pt x="25" y="22"/>
                      <a:pt x="27" y="22"/>
                    </a:cubicBezTo>
                    <a:cubicBezTo>
                      <a:pt x="28" y="22"/>
                      <a:pt x="29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19"/>
                      <a:pt x="31" y="16"/>
                      <a:pt x="30" y="14"/>
                    </a:cubicBezTo>
                    <a:cubicBezTo>
                      <a:pt x="29" y="13"/>
                      <a:pt x="32" y="8"/>
                      <a:pt x="29" y="8"/>
                    </a:cubicBezTo>
                    <a:cubicBezTo>
                      <a:pt x="29" y="8"/>
                      <a:pt x="27" y="8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4" y="5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968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9" name="Freeform 8762"/>
              <p:cNvSpPr/>
              <p:nvPr/>
            </p:nvSpPr>
            <p:spPr bwMode="auto">
              <a:xfrm>
                <a:off x="6807201" y="846138"/>
                <a:ext cx="47625" cy="31750"/>
              </a:xfrm>
              <a:custGeom>
                <a:avLst/>
                <a:gdLst>
                  <a:gd name="T0" fmla="*/ 8 w 17"/>
                  <a:gd name="T1" fmla="*/ 0 h 12"/>
                  <a:gd name="T2" fmla="*/ 8 w 17"/>
                  <a:gd name="T3" fmla="*/ 0 h 12"/>
                  <a:gd name="T4" fmla="*/ 1 w 17"/>
                  <a:gd name="T5" fmla="*/ 10 h 12"/>
                  <a:gd name="T6" fmla="*/ 1 w 17"/>
                  <a:gd name="T7" fmla="*/ 10 h 12"/>
                  <a:gd name="T8" fmla="*/ 2 w 17"/>
                  <a:gd name="T9" fmla="*/ 11 h 12"/>
                  <a:gd name="T10" fmla="*/ 2 w 17"/>
                  <a:gd name="T11" fmla="*/ 11 h 12"/>
                  <a:gd name="T12" fmla="*/ 5 w 17"/>
                  <a:gd name="T13" fmla="*/ 11 h 12"/>
                  <a:gd name="T14" fmla="*/ 9 w 17"/>
                  <a:gd name="T15" fmla="*/ 12 h 12"/>
                  <a:gd name="T16" fmla="*/ 9 w 17"/>
                  <a:gd name="T17" fmla="*/ 12 h 12"/>
                  <a:gd name="T18" fmla="*/ 9 w 17"/>
                  <a:gd name="T19" fmla="*/ 12 h 12"/>
                  <a:gd name="T20" fmla="*/ 12 w 17"/>
                  <a:gd name="T21" fmla="*/ 12 h 12"/>
                  <a:gd name="T22" fmla="*/ 17 w 17"/>
                  <a:gd name="T23" fmla="*/ 9 h 12"/>
                  <a:gd name="T24" fmla="*/ 17 w 17"/>
                  <a:gd name="T25" fmla="*/ 9 h 12"/>
                  <a:gd name="T26" fmla="*/ 17 w 17"/>
                  <a:gd name="T27" fmla="*/ 9 h 12"/>
                  <a:gd name="T28" fmla="*/ 11 w 17"/>
                  <a:gd name="T29" fmla="*/ 3 h 12"/>
                  <a:gd name="T30" fmla="*/ 11 w 17"/>
                  <a:gd name="T31" fmla="*/ 3 h 12"/>
                  <a:gd name="T32" fmla="*/ 8 w 17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2"/>
                      <a:pt x="0" y="5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4" y="11"/>
                      <a:pt x="5" y="11"/>
                    </a:cubicBezTo>
                    <a:cubicBezTo>
                      <a:pt x="7" y="11"/>
                      <a:pt x="8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2"/>
                      <a:pt x="11" y="12"/>
                      <a:pt x="12" y="12"/>
                    </a:cubicBezTo>
                    <a:cubicBezTo>
                      <a:pt x="14" y="12"/>
                      <a:pt x="16" y="12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5" y="7"/>
                      <a:pt x="13" y="5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9" y="1"/>
                      <a:pt x="8" y="0"/>
                    </a:cubicBezTo>
                  </a:path>
                </a:pathLst>
              </a:custGeom>
              <a:solidFill>
                <a:srgbClr val="80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0" name="Freeform 8763"/>
              <p:cNvSpPr/>
              <p:nvPr/>
            </p:nvSpPr>
            <p:spPr bwMode="auto">
              <a:xfrm>
                <a:off x="6837363" y="846138"/>
                <a:ext cx="28575" cy="23813"/>
              </a:xfrm>
              <a:custGeom>
                <a:avLst/>
                <a:gdLst>
                  <a:gd name="T0" fmla="*/ 6 w 10"/>
                  <a:gd name="T1" fmla="*/ 0 h 9"/>
                  <a:gd name="T2" fmla="*/ 0 w 10"/>
                  <a:gd name="T3" fmla="*/ 3 h 9"/>
                  <a:gd name="T4" fmla="*/ 0 w 10"/>
                  <a:gd name="T5" fmla="*/ 3 h 9"/>
                  <a:gd name="T6" fmla="*/ 6 w 10"/>
                  <a:gd name="T7" fmla="*/ 9 h 9"/>
                  <a:gd name="T8" fmla="*/ 6 w 10"/>
                  <a:gd name="T9" fmla="*/ 9 h 9"/>
                  <a:gd name="T10" fmla="*/ 8 w 10"/>
                  <a:gd name="T11" fmla="*/ 8 h 9"/>
                  <a:gd name="T12" fmla="*/ 8 w 10"/>
                  <a:gd name="T13" fmla="*/ 8 h 9"/>
                  <a:gd name="T14" fmla="*/ 7 w 10"/>
                  <a:gd name="T15" fmla="*/ 0 h 9"/>
                  <a:gd name="T16" fmla="*/ 6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4" y="0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7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5"/>
                      <a:pt x="10" y="2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907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1" name="Freeform 8764"/>
              <p:cNvSpPr/>
              <p:nvPr/>
            </p:nvSpPr>
            <p:spPr bwMode="auto">
              <a:xfrm>
                <a:off x="6167438" y="877888"/>
                <a:ext cx="44450" cy="63500"/>
              </a:xfrm>
              <a:custGeom>
                <a:avLst/>
                <a:gdLst>
                  <a:gd name="T0" fmla="*/ 3 w 16"/>
                  <a:gd name="T1" fmla="*/ 0 h 23"/>
                  <a:gd name="T2" fmla="*/ 0 w 16"/>
                  <a:gd name="T3" fmla="*/ 3 h 23"/>
                  <a:gd name="T4" fmla="*/ 0 w 16"/>
                  <a:gd name="T5" fmla="*/ 3 h 23"/>
                  <a:gd name="T6" fmla="*/ 1 w 16"/>
                  <a:gd name="T7" fmla="*/ 4 h 23"/>
                  <a:gd name="T8" fmla="*/ 1 w 16"/>
                  <a:gd name="T9" fmla="*/ 4 h 23"/>
                  <a:gd name="T10" fmla="*/ 8 w 16"/>
                  <a:gd name="T11" fmla="*/ 16 h 23"/>
                  <a:gd name="T12" fmla="*/ 8 w 16"/>
                  <a:gd name="T13" fmla="*/ 16 h 23"/>
                  <a:gd name="T14" fmla="*/ 14 w 16"/>
                  <a:gd name="T15" fmla="*/ 23 h 23"/>
                  <a:gd name="T16" fmla="*/ 10 w 16"/>
                  <a:gd name="T17" fmla="*/ 9 h 23"/>
                  <a:gd name="T18" fmla="*/ 10 w 16"/>
                  <a:gd name="T19" fmla="*/ 9 h 23"/>
                  <a:gd name="T20" fmla="*/ 6 w 16"/>
                  <a:gd name="T21" fmla="*/ 3 h 23"/>
                  <a:gd name="T22" fmla="*/ 3 w 16"/>
                  <a:gd name="T2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3">
                    <a:moveTo>
                      <a:pt x="3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9"/>
                      <a:pt x="5" y="12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7"/>
                      <a:pt x="10" y="21"/>
                      <a:pt x="14" y="23"/>
                    </a:cubicBezTo>
                    <a:cubicBezTo>
                      <a:pt x="16" y="17"/>
                      <a:pt x="15" y="13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7" y="8"/>
                      <a:pt x="7" y="5"/>
                      <a:pt x="6" y="3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7958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2" name="Freeform 8765"/>
              <p:cNvSpPr/>
              <p:nvPr/>
            </p:nvSpPr>
            <p:spPr bwMode="auto">
              <a:xfrm>
                <a:off x="6996113" y="869951"/>
                <a:ext cx="82550" cy="169863"/>
              </a:xfrm>
              <a:custGeom>
                <a:avLst/>
                <a:gdLst>
                  <a:gd name="T0" fmla="*/ 1 w 30"/>
                  <a:gd name="T1" fmla="*/ 0 h 62"/>
                  <a:gd name="T2" fmla="*/ 0 w 30"/>
                  <a:gd name="T3" fmla="*/ 0 h 62"/>
                  <a:gd name="T4" fmla="*/ 4 w 30"/>
                  <a:gd name="T5" fmla="*/ 16 h 62"/>
                  <a:gd name="T6" fmla="*/ 9 w 30"/>
                  <a:gd name="T7" fmla="*/ 26 h 62"/>
                  <a:gd name="T8" fmla="*/ 9 w 30"/>
                  <a:gd name="T9" fmla="*/ 26 h 62"/>
                  <a:gd name="T10" fmla="*/ 15 w 30"/>
                  <a:gd name="T11" fmla="*/ 36 h 62"/>
                  <a:gd name="T12" fmla="*/ 18 w 30"/>
                  <a:gd name="T13" fmla="*/ 40 h 62"/>
                  <a:gd name="T14" fmla="*/ 23 w 30"/>
                  <a:gd name="T15" fmla="*/ 51 h 62"/>
                  <a:gd name="T16" fmla="*/ 29 w 30"/>
                  <a:gd name="T17" fmla="*/ 62 h 62"/>
                  <a:gd name="T18" fmla="*/ 28 w 30"/>
                  <a:gd name="T19" fmla="*/ 51 h 62"/>
                  <a:gd name="T20" fmla="*/ 28 w 30"/>
                  <a:gd name="T21" fmla="*/ 51 h 62"/>
                  <a:gd name="T22" fmla="*/ 28 w 30"/>
                  <a:gd name="T23" fmla="*/ 50 h 62"/>
                  <a:gd name="T24" fmla="*/ 28 w 30"/>
                  <a:gd name="T25" fmla="*/ 50 h 62"/>
                  <a:gd name="T26" fmla="*/ 25 w 30"/>
                  <a:gd name="T27" fmla="*/ 43 h 62"/>
                  <a:gd name="T28" fmla="*/ 7 w 30"/>
                  <a:gd name="T29" fmla="*/ 9 h 62"/>
                  <a:gd name="T30" fmla="*/ 12 w 30"/>
                  <a:gd name="T31" fmla="*/ 13 h 62"/>
                  <a:gd name="T32" fmla="*/ 18 w 30"/>
                  <a:gd name="T33" fmla="*/ 18 h 62"/>
                  <a:gd name="T34" fmla="*/ 22 w 30"/>
                  <a:gd name="T35" fmla="*/ 17 h 62"/>
                  <a:gd name="T36" fmla="*/ 30 w 30"/>
                  <a:gd name="T37" fmla="*/ 16 h 62"/>
                  <a:gd name="T38" fmla="*/ 30 w 30"/>
                  <a:gd name="T39" fmla="*/ 16 h 62"/>
                  <a:gd name="T40" fmla="*/ 30 w 30"/>
                  <a:gd name="T41" fmla="*/ 12 h 62"/>
                  <a:gd name="T42" fmla="*/ 30 w 30"/>
                  <a:gd name="T43" fmla="*/ 12 h 62"/>
                  <a:gd name="T44" fmla="*/ 26 w 30"/>
                  <a:gd name="T45" fmla="*/ 9 h 62"/>
                  <a:gd name="T46" fmla="*/ 26 w 30"/>
                  <a:gd name="T47" fmla="*/ 9 h 62"/>
                  <a:gd name="T48" fmla="*/ 24 w 30"/>
                  <a:gd name="T49" fmla="*/ 8 h 62"/>
                  <a:gd name="T50" fmla="*/ 24 w 30"/>
                  <a:gd name="T51" fmla="*/ 8 h 62"/>
                  <a:gd name="T52" fmla="*/ 21 w 30"/>
                  <a:gd name="T53" fmla="*/ 9 h 62"/>
                  <a:gd name="T54" fmla="*/ 18 w 30"/>
                  <a:gd name="T55" fmla="*/ 5 h 62"/>
                  <a:gd name="T56" fmla="*/ 18 w 30"/>
                  <a:gd name="T57" fmla="*/ 5 h 62"/>
                  <a:gd name="T58" fmla="*/ 18 w 30"/>
                  <a:gd name="T59" fmla="*/ 5 h 62"/>
                  <a:gd name="T60" fmla="*/ 16 w 30"/>
                  <a:gd name="T61" fmla="*/ 5 h 62"/>
                  <a:gd name="T62" fmla="*/ 12 w 30"/>
                  <a:gd name="T63" fmla="*/ 4 h 62"/>
                  <a:gd name="T64" fmla="*/ 1 w 30"/>
                  <a:gd name="T6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0" h="62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5"/>
                      <a:pt x="6" y="10"/>
                      <a:pt x="4" y="16"/>
                    </a:cubicBezTo>
                    <a:cubicBezTo>
                      <a:pt x="5" y="20"/>
                      <a:pt x="8" y="22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30"/>
                      <a:pt x="13" y="33"/>
                      <a:pt x="15" y="36"/>
                    </a:cubicBezTo>
                    <a:cubicBezTo>
                      <a:pt x="16" y="38"/>
                      <a:pt x="17" y="39"/>
                      <a:pt x="18" y="40"/>
                    </a:cubicBezTo>
                    <a:cubicBezTo>
                      <a:pt x="19" y="44"/>
                      <a:pt x="25" y="46"/>
                      <a:pt x="23" y="51"/>
                    </a:cubicBezTo>
                    <a:cubicBezTo>
                      <a:pt x="24" y="55"/>
                      <a:pt x="24" y="60"/>
                      <a:pt x="29" y="62"/>
                    </a:cubicBezTo>
                    <a:cubicBezTo>
                      <a:pt x="28" y="58"/>
                      <a:pt x="24" y="55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7" y="48"/>
                      <a:pt x="26" y="45"/>
                      <a:pt x="25" y="43"/>
                    </a:cubicBezTo>
                    <a:cubicBezTo>
                      <a:pt x="21" y="31"/>
                      <a:pt x="9" y="23"/>
                      <a:pt x="7" y="9"/>
                    </a:cubicBezTo>
                    <a:cubicBezTo>
                      <a:pt x="9" y="11"/>
                      <a:pt x="11" y="11"/>
                      <a:pt x="12" y="13"/>
                    </a:cubicBezTo>
                    <a:cubicBezTo>
                      <a:pt x="13" y="16"/>
                      <a:pt x="15" y="18"/>
                      <a:pt x="18" y="18"/>
                    </a:cubicBezTo>
                    <a:cubicBezTo>
                      <a:pt x="19" y="18"/>
                      <a:pt x="21" y="18"/>
                      <a:pt x="22" y="17"/>
                    </a:cubicBezTo>
                    <a:cubicBezTo>
                      <a:pt x="25" y="16"/>
                      <a:pt x="27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4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8" y="12"/>
                      <a:pt x="27" y="10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5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9"/>
                      <a:pt x="22" y="9"/>
                      <a:pt x="21" y="9"/>
                    </a:cubicBezTo>
                    <a:cubicBezTo>
                      <a:pt x="19" y="9"/>
                      <a:pt x="19" y="7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5" y="5"/>
                      <a:pt x="13" y="4"/>
                      <a:pt x="12" y="4"/>
                    </a:cubicBezTo>
                    <a:cubicBezTo>
                      <a:pt x="9" y="1"/>
                      <a:pt x="5" y="0"/>
                      <a:pt x="1" y="0"/>
                    </a:cubicBezTo>
                  </a:path>
                </a:pathLst>
              </a:custGeom>
              <a:solidFill>
                <a:srgbClr val="A6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3" name="Freeform 8766"/>
              <p:cNvSpPr/>
              <p:nvPr/>
            </p:nvSpPr>
            <p:spPr bwMode="auto">
              <a:xfrm>
                <a:off x="6942138" y="854076"/>
                <a:ext cx="42863" cy="46038"/>
              </a:xfrm>
              <a:custGeom>
                <a:avLst/>
                <a:gdLst>
                  <a:gd name="T0" fmla="*/ 9 w 16"/>
                  <a:gd name="T1" fmla="*/ 0 h 17"/>
                  <a:gd name="T2" fmla="*/ 5 w 16"/>
                  <a:gd name="T3" fmla="*/ 5 h 17"/>
                  <a:gd name="T4" fmla="*/ 4 w 16"/>
                  <a:gd name="T5" fmla="*/ 8 h 17"/>
                  <a:gd name="T6" fmla="*/ 2 w 16"/>
                  <a:gd name="T7" fmla="*/ 7 h 17"/>
                  <a:gd name="T8" fmla="*/ 1 w 16"/>
                  <a:gd name="T9" fmla="*/ 7 h 17"/>
                  <a:gd name="T10" fmla="*/ 0 w 16"/>
                  <a:gd name="T11" fmla="*/ 7 h 17"/>
                  <a:gd name="T12" fmla="*/ 0 w 16"/>
                  <a:gd name="T13" fmla="*/ 7 h 17"/>
                  <a:gd name="T14" fmla="*/ 1 w 16"/>
                  <a:gd name="T15" fmla="*/ 8 h 17"/>
                  <a:gd name="T16" fmla="*/ 5 w 16"/>
                  <a:gd name="T17" fmla="*/ 17 h 17"/>
                  <a:gd name="T18" fmla="*/ 5 w 16"/>
                  <a:gd name="T19" fmla="*/ 17 h 17"/>
                  <a:gd name="T20" fmla="*/ 16 w 16"/>
                  <a:gd name="T21" fmla="*/ 9 h 17"/>
                  <a:gd name="T22" fmla="*/ 13 w 16"/>
                  <a:gd name="T23" fmla="*/ 3 h 17"/>
                  <a:gd name="T24" fmla="*/ 13 w 16"/>
                  <a:gd name="T25" fmla="*/ 3 h 17"/>
                  <a:gd name="T26" fmla="*/ 9 w 16"/>
                  <a:gd name="T27" fmla="*/ 0 h 17"/>
                  <a:gd name="T28" fmla="*/ 9 w 16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7">
                    <a:moveTo>
                      <a:pt x="9" y="0"/>
                    </a:moveTo>
                    <a:cubicBezTo>
                      <a:pt x="6" y="1"/>
                      <a:pt x="5" y="2"/>
                      <a:pt x="5" y="5"/>
                    </a:cubicBezTo>
                    <a:cubicBezTo>
                      <a:pt x="5" y="7"/>
                      <a:pt x="5" y="8"/>
                      <a:pt x="4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5" y="10"/>
                      <a:pt x="1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9" y="17"/>
                      <a:pt x="12" y="12"/>
                      <a:pt x="16" y="9"/>
                    </a:cubicBezTo>
                    <a:cubicBezTo>
                      <a:pt x="15" y="7"/>
                      <a:pt x="14" y="5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1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0A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4" name="Freeform 8767"/>
              <p:cNvSpPr/>
              <p:nvPr/>
            </p:nvSpPr>
            <p:spPr bwMode="auto">
              <a:xfrm>
                <a:off x="6977063" y="862013"/>
                <a:ext cx="36513" cy="52388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0 h 19"/>
                  <a:gd name="T4" fmla="*/ 0 w 13"/>
                  <a:gd name="T5" fmla="*/ 0 h 19"/>
                  <a:gd name="T6" fmla="*/ 3 w 13"/>
                  <a:gd name="T7" fmla="*/ 6 h 19"/>
                  <a:gd name="T8" fmla="*/ 3 w 13"/>
                  <a:gd name="T9" fmla="*/ 6 h 19"/>
                  <a:gd name="T10" fmla="*/ 9 w 13"/>
                  <a:gd name="T11" fmla="*/ 18 h 19"/>
                  <a:gd name="T12" fmla="*/ 9 w 13"/>
                  <a:gd name="T13" fmla="*/ 18 h 19"/>
                  <a:gd name="T14" fmla="*/ 11 w 13"/>
                  <a:gd name="T15" fmla="*/ 19 h 19"/>
                  <a:gd name="T16" fmla="*/ 11 w 13"/>
                  <a:gd name="T17" fmla="*/ 19 h 19"/>
                  <a:gd name="T18" fmla="*/ 7 w 13"/>
                  <a:gd name="T19" fmla="*/ 3 h 19"/>
                  <a:gd name="T20" fmla="*/ 7 w 13"/>
                  <a:gd name="T21" fmla="*/ 3 h 19"/>
                  <a:gd name="T22" fmla="*/ 2 w 13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10"/>
                      <a:pt x="5" y="15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8"/>
                      <a:pt x="11" y="18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3" y="13"/>
                      <a:pt x="9" y="8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"/>
                      <a:pt x="4" y="0"/>
                      <a:pt x="2" y="0"/>
                    </a:cubicBezTo>
                  </a:path>
                </a:pathLst>
              </a:custGeom>
              <a:solidFill>
                <a:srgbClr val="977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5" name="Freeform 8768"/>
              <p:cNvSpPr/>
              <p:nvPr/>
            </p:nvSpPr>
            <p:spPr bwMode="auto">
              <a:xfrm>
                <a:off x="8558213" y="1571626"/>
                <a:ext cx="66675" cy="79375"/>
              </a:xfrm>
              <a:custGeom>
                <a:avLst/>
                <a:gdLst>
                  <a:gd name="T0" fmla="*/ 4 w 24"/>
                  <a:gd name="T1" fmla="*/ 0 h 29"/>
                  <a:gd name="T2" fmla="*/ 2 w 24"/>
                  <a:gd name="T3" fmla="*/ 4 h 29"/>
                  <a:gd name="T4" fmla="*/ 1 w 24"/>
                  <a:gd name="T5" fmla="*/ 3 h 29"/>
                  <a:gd name="T6" fmla="*/ 2 w 24"/>
                  <a:gd name="T7" fmla="*/ 4 h 29"/>
                  <a:gd name="T8" fmla="*/ 3 w 24"/>
                  <a:gd name="T9" fmla="*/ 7 h 29"/>
                  <a:gd name="T10" fmla="*/ 3 w 24"/>
                  <a:gd name="T11" fmla="*/ 7 h 29"/>
                  <a:gd name="T12" fmla="*/ 1 w 24"/>
                  <a:gd name="T13" fmla="*/ 15 h 29"/>
                  <a:gd name="T14" fmla="*/ 1 w 24"/>
                  <a:gd name="T15" fmla="*/ 15 h 29"/>
                  <a:gd name="T16" fmla="*/ 11 w 24"/>
                  <a:gd name="T17" fmla="*/ 25 h 29"/>
                  <a:gd name="T18" fmla="*/ 11 w 24"/>
                  <a:gd name="T19" fmla="*/ 25 h 29"/>
                  <a:gd name="T20" fmla="*/ 11 w 24"/>
                  <a:gd name="T21" fmla="*/ 25 h 29"/>
                  <a:gd name="T22" fmla="*/ 9 w 24"/>
                  <a:gd name="T23" fmla="*/ 29 h 29"/>
                  <a:gd name="T24" fmla="*/ 9 w 24"/>
                  <a:gd name="T25" fmla="*/ 29 h 29"/>
                  <a:gd name="T26" fmla="*/ 9 w 24"/>
                  <a:gd name="T27" fmla="*/ 29 h 29"/>
                  <a:gd name="T28" fmla="*/ 12 w 24"/>
                  <a:gd name="T29" fmla="*/ 28 h 29"/>
                  <a:gd name="T30" fmla="*/ 12 w 24"/>
                  <a:gd name="T31" fmla="*/ 28 h 29"/>
                  <a:gd name="T32" fmla="*/ 21 w 24"/>
                  <a:gd name="T33" fmla="*/ 23 h 29"/>
                  <a:gd name="T34" fmla="*/ 21 w 24"/>
                  <a:gd name="T35" fmla="*/ 23 h 29"/>
                  <a:gd name="T36" fmla="*/ 21 w 24"/>
                  <a:gd name="T37" fmla="*/ 23 h 29"/>
                  <a:gd name="T38" fmla="*/ 22 w 24"/>
                  <a:gd name="T39" fmla="*/ 18 h 29"/>
                  <a:gd name="T40" fmla="*/ 22 w 24"/>
                  <a:gd name="T41" fmla="*/ 18 h 29"/>
                  <a:gd name="T42" fmla="*/ 24 w 24"/>
                  <a:gd name="T43" fmla="*/ 14 h 29"/>
                  <a:gd name="T44" fmla="*/ 24 w 24"/>
                  <a:gd name="T45" fmla="*/ 14 h 29"/>
                  <a:gd name="T46" fmla="*/ 23 w 24"/>
                  <a:gd name="T47" fmla="*/ 13 h 29"/>
                  <a:gd name="T48" fmla="*/ 14 w 24"/>
                  <a:gd name="T49" fmla="*/ 6 h 29"/>
                  <a:gd name="T50" fmla="*/ 4 w 24"/>
                  <a:gd name="T5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" h="29">
                    <a:moveTo>
                      <a:pt x="4" y="0"/>
                    </a:moveTo>
                    <a:cubicBezTo>
                      <a:pt x="3" y="1"/>
                      <a:pt x="2" y="2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3" y="5"/>
                      <a:pt x="5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9"/>
                      <a:pt x="0" y="12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19"/>
                      <a:pt x="9" y="20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7"/>
                      <a:pt x="10" y="28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9"/>
                      <a:pt x="11" y="29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5" y="26"/>
                      <a:pt x="18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1"/>
                      <a:pt x="22" y="20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7"/>
                      <a:pt x="24" y="16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3" y="13"/>
                      <a:pt x="23" y="13"/>
                    </a:cubicBezTo>
                    <a:cubicBezTo>
                      <a:pt x="19" y="11"/>
                      <a:pt x="16" y="9"/>
                      <a:pt x="14" y="6"/>
                    </a:cubicBezTo>
                    <a:cubicBezTo>
                      <a:pt x="10" y="4"/>
                      <a:pt x="7" y="2"/>
                      <a:pt x="4" y="0"/>
                    </a:cubicBezTo>
                  </a:path>
                </a:pathLst>
              </a:custGeom>
              <a:solidFill>
                <a:srgbClr val="CCC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6" name="Freeform 8769"/>
              <p:cNvSpPr/>
              <p:nvPr/>
            </p:nvSpPr>
            <p:spPr bwMode="auto">
              <a:xfrm>
                <a:off x="8542338" y="1638301"/>
                <a:ext cx="46038" cy="26988"/>
              </a:xfrm>
              <a:custGeom>
                <a:avLst/>
                <a:gdLst>
                  <a:gd name="T0" fmla="*/ 15 w 17"/>
                  <a:gd name="T1" fmla="*/ 0 h 10"/>
                  <a:gd name="T2" fmla="*/ 13 w 17"/>
                  <a:gd name="T3" fmla="*/ 1 h 10"/>
                  <a:gd name="T4" fmla="*/ 6 w 17"/>
                  <a:gd name="T5" fmla="*/ 5 h 10"/>
                  <a:gd name="T6" fmla="*/ 1 w 17"/>
                  <a:gd name="T7" fmla="*/ 2 h 10"/>
                  <a:gd name="T8" fmla="*/ 1 w 17"/>
                  <a:gd name="T9" fmla="*/ 2 h 10"/>
                  <a:gd name="T10" fmla="*/ 0 w 17"/>
                  <a:gd name="T11" fmla="*/ 4 h 10"/>
                  <a:gd name="T12" fmla="*/ 0 w 17"/>
                  <a:gd name="T13" fmla="*/ 4 h 10"/>
                  <a:gd name="T14" fmla="*/ 0 w 17"/>
                  <a:gd name="T15" fmla="*/ 4 h 10"/>
                  <a:gd name="T16" fmla="*/ 0 w 17"/>
                  <a:gd name="T17" fmla="*/ 4 h 10"/>
                  <a:gd name="T18" fmla="*/ 0 w 17"/>
                  <a:gd name="T19" fmla="*/ 4 h 10"/>
                  <a:gd name="T20" fmla="*/ 0 w 17"/>
                  <a:gd name="T21" fmla="*/ 4 h 10"/>
                  <a:gd name="T22" fmla="*/ 0 w 17"/>
                  <a:gd name="T23" fmla="*/ 8 h 10"/>
                  <a:gd name="T24" fmla="*/ 0 w 17"/>
                  <a:gd name="T25" fmla="*/ 8 h 10"/>
                  <a:gd name="T26" fmla="*/ 0 w 17"/>
                  <a:gd name="T27" fmla="*/ 8 h 10"/>
                  <a:gd name="T28" fmla="*/ 4 w 17"/>
                  <a:gd name="T29" fmla="*/ 10 h 10"/>
                  <a:gd name="T30" fmla="*/ 11 w 17"/>
                  <a:gd name="T31" fmla="*/ 7 h 10"/>
                  <a:gd name="T32" fmla="*/ 11 w 17"/>
                  <a:gd name="T33" fmla="*/ 7 h 10"/>
                  <a:gd name="T34" fmla="*/ 15 w 17"/>
                  <a:gd name="T35" fmla="*/ 5 h 10"/>
                  <a:gd name="T36" fmla="*/ 15 w 17"/>
                  <a:gd name="T37" fmla="*/ 5 h 10"/>
                  <a:gd name="T38" fmla="*/ 17 w 17"/>
                  <a:gd name="T39" fmla="*/ 1 h 10"/>
                  <a:gd name="T40" fmla="*/ 17 w 17"/>
                  <a:gd name="T41" fmla="*/ 1 h 10"/>
                  <a:gd name="T42" fmla="*/ 15 w 17"/>
                  <a:gd name="T4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10">
                    <a:moveTo>
                      <a:pt x="15" y="0"/>
                    </a:moveTo>
                    <a:cubicBezTo>
                      <a:pt x="14" y="0"/>
                      <a:pt x="14" y="1"/>
                      <a:pt x="13" y="1"/>
                    </a:cubicBezTo>
                    <a:cubicBezTo>
                      <a:pt x="11" y="3"/>
                      <a:pt x="9" y="5"/>
                      <a:pt x="6" y="5"/>
                    </a:cubicBezTo>
                    <a:cubicBezTo>
                      <a:pt x="5" y="5"/>
                      <a:pt x="3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3" y="10"/>
                      <a:pt x="4" y="10"/>
                    </a:cubicBezTo>
                    <a:cubicBezTo>
                      <a:pt x="6" y="10"/>
                      <a:pt x="8" y="8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7"/>
                      <a:pt x="14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4"/>
                      <a:pt x="16" y="3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5" y="0"/>
                      <a:pt x="15" y="0"/>
                    </a:cubicBezTo>
                  </a:path>
                </a:pathLst>
              </a:custGeom>
              <a:solidFill>
                <a:srgbClr val="AEB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7" name="Freeform 8770"/>
              <p:cNvSpPr/>
              <p:nvPr/>
            </p:nvSpPr>
            <p:spPr bwMode="auto">
              <a:xfrm>
                <a:off x="6934201" y="2695576"/>
                <a:ext cx="125413" cy="144463"/>
              </a:xfrm>
              <a:custGeom>
                <a:avLst/>
                <a:gdLst>
                  <a:gd name="T0" fmla="*/ 36 w 46"/>
                  <a:gd name="T1" fmla="*/ 0 h 53"/>
                  <a:gd name="T2" fmla="*/ 33 w 46"/>
                  <a:gd name="T3" fmla="*/ 5 h 53"/>
                  <a:gd name="T4" fmla="*/ 33 w 46"/>
                  <a:gd name="T5" fmla="*/ 5 h 53"/>
                  <a:gd name="T6" fmla="*/ 21 w 46"/>
                  <a:gd name="T7" fmla="*/ 17 h 53"/>
                  <a:gd name="T8" fmla="*/ 20 w 46"/>
                  <a:gd name="T9" fmla="*/ 18 h 53"/>
                  <a:gd name="T10" fmla="*/ 20 w 46"/>
                  <a:gd name="T11" fmla="*/ 17 h 53"/>
                  <a:gd name="T12" fmla="*/ 18 w 46"/>
                  <a:gd name="T13" fmla="*/ 11 h 53"/>
                  <a:gd name="T14" fmla="*/ 18 w 46"/>
                  <a:gd name="T15" fmla="*/ 11 h 53"/>
                  <a:gd name="T16" fmla="*/ 18 w 46"/>
                  <a:gd name="T17" fmla="*/ 11 h 53"/>
                  <a:gd name="T18" fmla="*/ 16 w 46"/>
                  <a:gd name="T19" fmla="*/ 11 h 53"/>
                  <a:gd name="T20" fmla="*/ 9 w 46"/>
                  <a:gd name="T21" fmla="*/ 7 h 53"/>
                  <a:gd name="T22" fmla="*/ 9 w 46"/>
                  <a:gd name="T23" fmla="*/ 7 h 53"/>
                  <a:gd name="T24" fmla="*/ 7 w 46"/>
                  <a:gd name="T25" fmla="*/ 8 h 53"/>
                  <a:gd name="T26" fmla="*/ 7 w 46"/>
                  <a:gd name="T27" fmla="*/ 15 h 53"/>
                  <a:gd name="T28" fmla="*/ 7 w 46"/>
                  <a:gd name="T29" fmla="*/ 15 h 53"/>
                  <a:gd name="T30" fmla="*/ 7 w 46"/>
                  <a:gd name="T31" fmla="*/ 15 h 53"/>
                  <a:gd name="T32" fmla="*/ 7 w 46"/>
                  <a:gd name="T33" fmla="*/ 15 h 53"/>
                  <a:gd name="T34" fmla="*/ 12 w 46"/>
                  <a:gd name="T35" fmla="*/ 18 h 53"/>
                  <a:gd name="T36" fmla="*/ 18 w 46"/>
                  <a:gd name="T37" fmla="*/ 22 h 53"/>
                  <a:gd name="T38" fmla="*/ 21 w 46"/>
                  <a:gd name="T39" fmla="*/ 21 h 53"/>
                  <a:gd name="T40" fmla="*/ 21 w 46"/>
                  <a:gd name="T41" fmla="*/ 21 h 53"/>
                  <a:gd name="T42" fmla="*/ 22 w 46"/>
                  <a:gd name="T43" fmla="*/ 22 h 53"/>
                  <a:gd name="T44" fmla="*/ 22 w 46"/>
                  <a:gd name="T45" fmla="*/ 24 h 53"/>
                  <a:gd name="T46" fmla="*/ 21 w 46"/>
                  <a:gd name="T47" fmla="*/ 25 h 53"/>
                  <a:gd name="T48" fmla="*/ 21 w 46"/>
                  <a:gd name="T49" fmla="*/ 25 h 53"/>
                  <a:gd name="T50" fmla="*/ 16 w 46"/>
                  <a:gd name="T51" fmla="*/ 24 h 53"/>
                  <a:gd name="T52" fmla="*/ 6 w 46"/>
                  <a:gd name="T53" fmla="*/ 34 h 53"/>
                  <a:gd name="T54" fmla="*/ 6 w 46"/>
                  <a:gd name="T55" fmla="*/ 34 h 53"/>
                  <a:gd name="T56" fmla="*/ 6 w 46"/>
                  <a:gd name="T57" fmla="*/ 34 h 53"/>
                  <a:gd name="T58" fmla="*/ 0 w 46"/>
                  <a:gd name="T59" fmla="*/ 45 h 53"/>
                  <a:gd name="T60" fmla="*/ 0 w 46"/>
                  <a:gd name="T61" fmla="*/ 45 h 53"/>
                  <a:gd name="T62" fmla="*/ 6 w 46"/>
                  <a:gd name="T63" fmla="*/ 53 h 53"/>
                  <a:gd name="T64" fmla="*/ 6 w 46"/>
                  <a:gd name="T65" fmla="*/ 53 h 53"/>
                  <a:gd name="T66" fmla="*/ 28 w 46"/>
                  <a:gd name="T67" fmla="*/ 28 h 53"/>
                  <a:gd name="T68" fmla="*/ 28 w 46"/>
                  <a:gd name="T69" fmla="*/ 28 h 53"/>
                  <a:gd name="T70" fmla="*/ 35 w 46"/>
                  <a:gd name="T71" fmla="*/ 23 h 53"/>
                  <a:gd name="T72" fmla="*/ 35 w 46"/>
                  <a:gd name="T73" fmla="*/ 23 h 53"/>
                  <a:gd name="T74" fmla="*/ 28 w 46"/>
                  <a:gd name="T75" fmla="*/ 19 h 53"/>
                  <a:gd name="T76" fmla="*/ 30 w 46"/>
                  <a:gd name="T77" fmla="*/ 17 h 53"/>
                  <a:gd name="T78" fmla="*/ 45 w 46"/>
                  <a:gd name="T79" fmla="*/ 9 h 53"/>
                  <a:gd name="T80" fmla="*/ 45 w 46"/>
                  <a:gd name="T81" fmla="*/ 9 h 53"/>
                  <a:gd name="T82" fmla="*/ 45 w 46"/>
                  <a:gd name="T83" fmla="*/ 3 h 53"/>
                  <a:gd name="T84" fmla="*/ 45 w 46"/>
                  <a:gd name="T85" fmla="*/ 3 h 53"/>
                  <a:gd name="T86" fmla="*/ 36 w 46"/>
                  <a:gd name="T87" fmla="*/ 0 h 53"/>
                  <a:gd name="T88" fmla="*/ 36 w 46"/>
                  <a:gd name="T8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" h="53">
                    <a:moveTo>
                      <a:pt x="36" y="0"/>
                    </a:moveTo>
                    <a:cubicBezTo>
                      <a:pt x="35" y="1"/>
                      <a:pt x="34" y="3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2" y="11"/>
                      <a:pt x="24" y="12"/>
                      <a:pt x="21" y="17"/>
                    </a:cubicBezTo>
                    <a:cubicBezTo>
                      <a:pt x="21" y="18"/>
                      <a:pt x="21" y="18"/>
                      <a:pt x="20" y="18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18" y="16"/>
                      <a:pt x="15" y="14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6" y="11"/>
                    </a:cubicBezTo>
                    <a:cubicBezTo>
                      <a:pt x="13" y="11"/>
                      <a:pt x="11" y="10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9" y="11"/>
                      <a:pt x="7" y="13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9" y="15"/>
                      <a:pt x="11" y="17"/>
                      <a:pt x="12" y="18"/>
                    </a:cubicBezTo>
                    <a:cubicBezTo>
                      <a:pt x="14" y="20"/>
                      <a:pt x="16" y="22"/>
                      <a:pt x="18" y="22"/>
                    </a:cubicBezTo>
                    <a:cubicBezTo>
                      <a:pt x="19" y="22"/>
                      <a:pt x="20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2" y="21"/>
                      <a:pt x="22" y="22"/>
                    </a:cubicBezTo>
                    <a:cubicBezTo>
                      <a:pt x="23" y="23"/>
                      <a:pt x="22" y="24"/>
                      <a:pt x="22" y="24"/>
                    </a:cubicBezTo>
                    <a:cubicBezTo>
                      <a:pt x="22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9" y="25"/>
                      <a:pt x="17" y="24"/>
                      <a:pt x="16" y="24"/>
                    </a:cubicBezTo>
                    <a:cubicBezTo>
                      <a:pt x="11" y="24"/>
                      <a:pt x="7" y="27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1" y="36"/>
                      <a:pt x="4" y="42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9"/>
                      <a:pt x="4" y="50"/>
                      <a:pt x="6" y="53"/>
                    </a:cubicBezTo>
                    <a:cubicBezTo>
                      <a:pt x="6" y="53"/>
                      <a:pt x="6" y="53"/>
                      <a:pt x="6" y="53"/>
                    </a:cubicBezTo>
                    <a:cubicBezTo>
                      <a:pt x="12" y="43"/>
                      <a:pt x="20" y="36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0" y="26"/>
                      <a:pt x="32" y="24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3" y="22"/>
                      <a:pt x="29" y="22"/>
                      <a:pt x="28" y="19"/>
                    </a:cubicBezTo>
                    <a:cubicBezTo>
                      <a:pt x="28" y="19"/>
                      <a:pt x="29" y="17"/>
                      <a:pt x="30" y="17"/>
                    </a:cubicBezTo>
                    <a:cubicBezTo>
                      <a:pt x="36" y="15"/>
                      <a:pt x="39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6" y="7"/>
                      <a:pt x="45" y="5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2" y="2"/>
                      <a:pt x="39" y="1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AA8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8" name="Freeform 8771"/>
              <p:cNvSpPr/>
              <p:nvPr/>
            </p:nvSpPr>
            <p:spPr bwMode="auto">
              <a:xfrm>
                <a:off x="6318251" y="3028951"/>
                <a:ext cx="34925" cy="12700"/>
              </a:xfrm>
              <a:custGeom>
                <a:avLst/>
                <a:gdLst>
                  <a:gd name="T0" fmla="*/ 10 w 13"/>
                  <a:gd name="T1" fmla="*/ 0 h 5"/>
                  <a:gd name="T2" fmla="*/ 0 w 13"/>
                  <a:gd name="T3" fmla="*/ 5 h 5"/>
                  <a:gd name="T4" fmla="*/ 0 w 13"/>
                  <a:gd name="T5" fmla="*/ 5 h 5"/>
                  <a:gd name="T6" fmla="*/ 13 w 13"/>
                  <a:gd name="T7" fmla="*/ 1 h 5"/>
                  <a:gd name="T8" fmla="*/ 13 w 13"/>
                  <a:gd name="T9" fmla="*/ 1 h 5"/>
                  <a:gd name="T10" fmla="*/ 10 w 13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5">
                    <a:moveTo>
                      <a:pt x="10" y="0"/>
                    </a:moveTo>
                    <a:cubicBezTo>
                      <a:pt x="6" y="0"/>
                      <a:pt x="3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4"/>
                      <a:pt x="9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A58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9" name="Freeform 8772"/>
              <p:cNvSpPr/>
              <p:nvPr/>
            </p:nvSpPr>
            <p:spPr bwMode="auto">
              <a:xfrm>
                <a:off x="7275513" y="906463"/>
                <a:ext cx="44450" cy="100013"/>
              </a:xfrm>
              <a:custGeom>
                <a:avLst/>
                <a:gdLst>
                  <a:gd name="T0" fmla="*/ 4 w 16"/>
                  <a:gd name="T1" fmla="*/ 0 h 37"/>
                  <a:gd name="T2" fmla="*/ 3 w 16"/>
                  <a:gd name="T3" fmla="*/ 0 h 37"/>
                  <a:gd name="T4" fmla="*/ 3 w 16"/>
                  <a:gd name="T5" fmla="*/ 0 h 37"/>
                  <a:gd name="T6" fmla="*/ 3 w 16"/>
                  <a:gd name="T7" fmla="*/ 13 h 37"/>
                  <a:gd name="T8" fmla="*/ 3 w 16"/>
                  <a:gd name="T9" fmla="*/ 13 h 37"/>
                  <a:gd name="T10" fmla="*/ 0 w 16"/>
                  <a:gd name="T11" fmla="*/ 27 h 37"/>
                  <a:gd name="T12" fmla="*/ 0 w 16"/>
                  <a:gd name="T13" fmla="*/ 31 h 37"/>
                  <a:gd name="T14" fmla="*/ 0 w 16"/>
                  <a:gd name="T15" fmla="*/ 32 h 37"/>
                  <a:gd name="T16" fmla="*/ 0 w 16"/>
                  <a:gd name="T17" fmla="*/ 32 h 37"/>
                  <a:gd name="T18" fmla="*/ 2 w 16"/>
                  <a:gd name="T19" fmla="*/ 31 h 37"/>
                  <a:gd name="T20" fmla="*/ 8 w 16"/>
                  <a:gd name="T21" fmla="*/ 35 h 37"/>
                  <a:gd name="T22" fmla="*/ 11 w 16"/>
                  <a:gd name="T23" fmla="*/ 37 h 37"/>
                  <a:gd name="T24" fmla="*/ 15 w 16"/>
                  <a:gd name="T25" fmla="*/ 33 h 37"/>
                  <a:gd name="T26" fmla="*/ 15 w 16"/>
                  <a:gd name="T27" fmla="*/ 29 h 37"/>
                  <a:gd name="T28" fmla="*/ 8 w 16"/>
                  <a:gd name="T29" fmla="*/ 13 h 37"/>
                  <a:gd name="T30" fmla="*/ 12 w 16"/>
                  <a:gd name="T31" fmla="*/ 18 h 37"/>
                  <a:gd name="T32" fmla="*/ 12 w 16"/>
                  <a:gd name="T33" fmla="*/ 18 h 37"/>
                  <a:gd name="T34" fmla="*/ 10 w 16"/>
                  <a:gd name="T35" fmla="*/ 10 h 37"/>
                  <a:gd name="T36" fmla="*/ 10 w 16"/>
                  <a:gd name="T37" fmla="*/ 10 h 37"/>
                  <a:gd name="T38" fmla="*/ 9 w 16"/>
                  <a:gd name="T39" fmla="*/ 10 h 37"/>
                  <a:gd name="T40" fmla="*/ 5 w 16"/>
                  <a:gd name="T41" fmla="*/ 3 h 37"/>
                  <a:gd name="T42" fmla="*/ 4 w 16"/>
                  <a:gd name="T4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37"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4"/>
                      <a:pt x="3" y="9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7" y="23"/>
                      <a:pt x="7" y="26"/>
                      <a:pt x="0" y="27"/>
                    </a:cubicBezTo>
                    <a:cubicBezTo>
                      <a:pt x="1" y="28"/>
                      <a:pt x="1" y="30"/>
                      <a:pt x="0" y="31"/>
                    </a:cubicBezTo>
                    <a:cubicBezTo>
                      <a:pt x="0" y="31"/>
                      <a:pt x="0" y="31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2"/>
                      <a:pt x="2" y="31"/>
                      <a:pt x="2" y="31"/>
                    </a:cubicBezTo>
                    <a:cubicBezTo>
                      <a:pt x="5" y="31"/>
                      <a:pt x="6" y="34"/>
                      <a:pt x="8" y="35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3" y="37"/>
                      <a:pt x="14" y="35"/>
                      <a:pt x="15" y="33"/>
                    </a:cubicBezTo>
                    <a:cubicBezTo>
                      <a:pt x="15" y="32"/>
                      <a:pt x="15" y="30"/>
                      <a:pt x="15" y="29"/>
                    </a:cubicBezTo>
                    <a:cubicBezTo>
                      <a:pt x="10" y="25"/>
                      <a:pt x="9" y="19"/>
                      <a:pt x="8" y="13"/>
                    </a:cubicBezTo>
                    <a:cubicBezTo>
                      <a:pt x="9" y="14"/>
                      <a:pt x="11" y="16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6" y="14"/>
                      <a:pt x="11" y="12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9" y="10"/>
                    </a:cubicBezTo>
                    <a:cubicBezTo>
                      <a:pt x="5" y="10"/>
                      <a:pt x="5" y="6"/>
                      <a:pt x="5" y="3"/>
                    </a:cubicBezTo>
                    <a:cubicBezTo>
                      <a:pt x="5" y="1"/>
                      <a:pt x="6" y="0"/>
                      <a:pt x="4" y="0"/>
                    </a:cubicBezTo>
                  </a:path>
                </a:pathLst>
              </a:custGeom>
              <a:solidFill>
                <a:srgbClr val="B6A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0" name="Freeform 8773"/>
              <p:cNvSpPr/>
              <p:nvPr/>
            </p:nvSpPr>
            <p:spPr bwMode="auto">
              <a:xfrm>
                <a:off x="7300913" y="900113"/>
                <a:ext cx="49213" cy="101600"/>
              </a:xfrm>
              <a:custGeom>
                <a:avLst/>
                <a:gdLst>
                  <a:gd name="T0" fmla="*/ 0 w 18"/>
                  <a:gd name="T1" fmla="*/ 0 h 37"/>
                  <a:gd name="T2" fmla="*/ 1 w 18"/>
                  <a:gd name="T3" fmla="*/ 12 h 37"/>
                  <a:gd name="T4" fmla="*/ 1 w 18"/>
                  <a:gd name="T5" fmla="*/ 12 h 37"/>
                  <a:gd name="T6" fmla="*/ 3 w 18"/>
                  <a:gd name="T7" fmla="*/ 20 h 37"/>
                  <a:gd name="T8" fmla="*/ 7 w 18"/>
                  <a:gd name="T9" fmla="*/ 29 h 37"/>
                  <a:gd name="T10" fmla="*/ 11 w 18"/>
                  <a:gd name="T11" fmla="*/ 27 h 37"/>
                  <a:gd name="T12" fmla="*/ 12 w 18"/>
                  <a:gd name="T13" fmla="*/ 27 h 37"/>
                  <a:gd name="T14" fmla="*/ 11 w 18"/>
                  <a:gd name="T15" fmla="*/ 34 h 37"/>
                  <a:gd name="T16" fmla="*/ 14 w 18"/>
                  <a:gd name="T17" fmla="*/ 37 h 37"/>
                  <a:gd name="T18" fmla="*/ 18 w 18"/>
                  <a:gd name="T19" fmla="*/ 31 h 37"/>
                  <a:gd name="T20" fmla="*/ 15 w 18"/>
                  <a:gd name="T21" fmla="*/ 24 h 37"/>
                  <a:gd name="T22" fmla="*/ 8 w 18"/>
                  <a:gd name="T23" fmla="*/ 11 h 37"/>
                  <a:gd name="T24" fmla="*/ 4 w 18"/>
                  <a:gd name="T25" fmla="*/ 1 h 37"/>
                  <a:gd name="T26" fmla="*/ 4 w 18"/>
                  <a:gd name="T27" fmla="*/ 1 h 37"/>
                  <a:gd name="T28" fmla="*/ 4 w 18"/>
                  <a:gd name="T29" fmla="*/ 1 h 37"/>
                  <a:gd name="T30" fmla="*/ 4 w 18"/>
                  <a:gd name="T31" fmla="*/ 0 h 37"/>
                  <a:gd name="T32" fmla="*/ 4 w 18"/>
                  <a:gd name="T33" fmla="*/ 0 h 37"/>
                  <a:gd name="T34" fmla="*/ 0 w 18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37">
                    <a:moveTo>
                      <a:pt x="0" y="0"/>
                    </a:moveTo>
                    <a:cubicBezTo>
                      <a:pt x="2" y="3"/>
                      <a:pt x="3" y="7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4"/>
                      <a:pt x="7" y="16"/>
                      <a:pt x="3" y="20"/>
                    </a:cubicBezTo>
                    <a:cubicBezTo>
                      <a:pt x="4" y="23"/>
                      <a:pt x="6" y="26"/>
                      <a:pt x="7" y="29"/>
                    </a:cubicBezTo>
                    <a:cubicBezTo>
                      <a:pt x="8" y="29"/>
                      <a:pt x="9" y="27"/>
                      <a:pt x="11" y="27"/>
                    </a:cubicBezTo>
                    <a:cubicBezTo>
                      <a:pt x="11" y="27"/>
                      <a:pt x="12" y="27"/>
                      <a:pt x="12" y="27"/>
                    </a:cubicBezTo>
                    <a:cubicBezTo>
                      <a:pt x="12" y="29"/>
                      <a:pt x="9" y="32"/>
                      <a:pt x="11" y="34"/>
                    </a:cubicBezTo>
                    <a:cubicBezTo>
                      <a:pt x="11" y="36"/>
                      <a:pt x="12" y="37"/>
                      <a:pt x="14" y="37"/>
                    </a:cubicBezTo>
                    <a:cubicBezTo>
                      <a:pt x="15" y="35"/>
                      <a:pt x="17" y="33"/>
                      <a:pt x="18" y="31"/>
                    </a:cubicBezTo>
                    <a:cubicBezTo>
                      <a:pt x="17" y="29"/>
                      <a:pt x="16" y="26"/>
                      <a:pt x="15" y="24"/>
                    </a:cubicBezTo>
                    <a:cubicBezTo>
                      <a:pt x="12" y="20"/>
                      <a:pt x="10" y="15"/>
                      <a:pt x="8" y="11"/>
                    </a:cubicBezTo>
                    <a:cubicBezTo>
                      <a:pt x="8" y="7"/>
                      <a:pt x="2" y="6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</a:path>
                </a:pathLst>
              </a:custGeom>
              <a:solidFill>
                <a:srgbClr val="A78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1" name="Freeform 8774"/>
              <p:cNvSpPr/>
              <p:nvPr/>
            </p:nvSpPr>
            <p:spPr bwMode="auto">
              <a:xfrm>
                <a:off x="7297738" y="854076"/>
                <a:ext cx="71438" cy="71438"/>
              </a:xfrm>
              <a:custGeom>
                <a:avLst/>
                <a:gdLst>
                  <a:gd name="T0" fmla="*/ 7 w 26"/>
                  <a:gd name="T1" fmla="*/ 0 h 26"/>
                  <a:gd name="T2" fmla="*/ 6 w 26"/>
                  <a:gd name="T3" fmla="*/ 1 h 26"/>
                  <a:gd name="T4" fmla="*/ 5 w 26"/>
                  <a:gd name="T5" fmla="*/ 4 h 26"/>
                  <a:gd name="T6" fmla="*/ 3 w 26"/>
                  <a:gd name="T7" fmla="*/ 7 h 26"/>
                  <a:gd name="T8" fmla="*/ 1 w 26"/>
                  <a:gd name="T9" fmla="*/ 6 h 26"/>
                  <a:gd name="T10" fmla="*/ 0 w 26"/>
                  <a:gd name="T11" fmla="*/ 6 h 26"/>
                  <a:gd name="T12" fmla="*/ 2 w 26"/>
                  <a:gd name="T13" fmla="*/ 11 h 26"/>
                  <a:gd name="T14" fmla="*/ 2 w 26"/>
                  <a:gd name="T15" fmla="*/ 11 h 26"/>
                  <a:gd name="T16" fmla="*/ 5 w 26"/>
                  <a:gd name="T17" fmla="*/ 17 h 26"/>
                  <a:gd name="T18" fmla="*/ 5 w 26"/>
                  <a:gd name="T19" fmla="*/ 17 h 26"/>
                  <a:gd name="T20" fmla="*/ 5 w 26"/>
                  <a:gd name="T21" fmla="*/ 17 h 26"/>
                  <a:gd name="T22" fmla="*/ 5 w 26"/>
                  <a:gd name="T23" fmla="*/ 18 h 26"/>
                  <a:gd name="T24" fmla="*/ 5 w 26"/>
                  <a:gd name="T25" fmla="*/ 18 h 26"/>
                  <a:gd name="T26" fmla="*/ 9 w 26"/>
                  <a:gd name="T27" fmla="*/ 19 h 26"/>
                  <a:gd name="T28" fmla="*/ 12 w 26"/>
                  <a:gd name="T29" fmla="*/ 18 h 26"/>
                  <a:gd name="T30" fmla="*/ 21 w 26"/>
                  <a:gd name="T31" fmla="*/ 26 h 26"/>
                  <a:gd name="T32" fmla="*/ 19 w 26"/>
                  <a:gd name="T33" fmla="*/ 22 h 26"/>
                  <a:gd name="T34" fmla="*/ 19 w 26"/>
                  <a:gd name="T35" fmla="*/ 15 h 26"/>
                  <a:gd name="T36" fmla="*/ 21 w 26"/>
                  <a:gd name="T37" fmla="*/ 14 h 26"/>
                  <a:gd name="T38" fmla="*/ 26 w 26"/>
                  <a:gd name="T39" fmla="*/ 17 h 26"/>
                  <a:gd name="T40" fmla="*/ 26 w 26"/>
                  <a:gd name="T41" fmla="*/ 17 h 26"/>
                  <a:gd name="T42" fmla="*/ 18 w 26"/>
                  <a:gd name="T43" fmla="*/ 11 h 26"/>
                  <a:gd name="T44" fmla="*/ 18 w 26"/>
                  <a:gd name="T45" fmla="*/ 11 h 26"/>
                  <a:gd name="T46" fmla="*/ 18 w 26"/>
                  <a:gd name="T47" fmla="*/ 11 h 26"/>
                  <a:gd name="T48" fmla="*/ 18 w 26"/>
                  <a:gd name="T49" fmla="*/ 11 h 26"/>
                  <a:gd name="T50" fmla="*/ 18 w 26"/>
                  <a:gd name="T51" fmla="*/ 11 h 26"/>
                  <a:gd name="T52" fmla="*/ 17 w 26"/>
                  <a:gd name="T53" fmla="*/ 8 h 26"/>
                  <a:gd name="T54" fmla="*/ 17 w 26"/>
                  <a:gd name="T55" fmla="*/ 8 h 26"/>
                  <a:gd name="T56" fmla="*/ 17 w 26"/>
                  <a:gd name="T57" fmla="*/ 8 h 26"/>
                  <a:gd name="T58" fmla="*/ 13 w 26"/>
                  <a:gd name="T59" fmla="*/ 9 h 26"/>
                  <a:gd name="T60" fmla="*/ 9 w 26"/>
                  <a:gd name="T61" fmla="*/ 3 h 26"/>
                  <a:gd name="T62" fmla="*/ 7 w 26"/>
                  <a:gd name="T6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26">
                    <a:moveTo>
                      <a:pt x="7" y="0"/>
                    </a:moveTo>
                    <a:cubicBezTo>
                      <a:pt x="7" y="0"/>
                      <a:pt x="7" y="1"/>
                      <a:pt x="6" y="1"/>
                    </a:cubicBezTo>
                    <a:cubicBezTo>
                      <a:pt x="5" y="1"/>
                      <a:pt x="4" y="2"/>
                      <a:pt x="5" y="4"/>
                    </a:cubicBezTo>
                    <a:cubicBezTo>
                      <a:pt x="5" y="6"/>
                      <a:pt x="4" y="7"/>
                      <a:pt x="3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8"/>
                      <a:pt x="2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3"/>
                      <a:pt x="4" y="15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7" y="18"/>
                      <a:pt x="8" y="18"/>
                      <a:pt x="9" y="19"/>
                    </a:cubicBezTo>
                    <a:cubicBezTo>
                      <a:pt x="10" y="18"/>
                      <a:pt x="11" y="18"/>
                      <a:pt x="12" y="18"/>
                    </a:cubicBezTo>
                    <a:cubicBezTo>
                      <a:pt x="16" y="18"/>
                      <a:pt x="17" y="24"/>
                      <a:pt x="21" y="26"/>
                    </a:cubicBezTo>
                    <a:cubicBezTo>
                      <a:pt x="21" y="25"/>
                      <a:pt x="20" y="24"/>
                      <a:pt x="19" y="22"/>
                    </a:cubicBezTo>
                    <a:cubicBezTo>
                      <a:pt x="18" y="20"/>
                      <a:pt x="17" y="17"/>
                      <a:pt x="19" y="15"/>
                    </a:cubicBezTo>
                    <a:cubicBezTo>
                      <a:pt x="20" y="14"/>
                      <a:pt x="21" y="14"/>
                      <a:pt x="21" y="14"/>
                    </a:cubicBezTo>
                    <a:cubicBezTo>
                      <a:pt x="23" y="14"/>
                      <a:pt x="24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2"/>
                      <a:pt x="22" y="12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4" y="9"/>
                      <a:pt x="13" y="9"/>
                    </a:cubicBezTo>
                    <a:cubicBezTo>
                      <a:pt x="11" y="9"/>
                      <a:pt x="9" y="8"/>
                      <a:pt x="9" y="3"/>
                    </a:cubicBezTo>
                    <a:cubicBezTo>
                      <a:pt x="9" y="2"/>
                      <a:pt x="8" y="0"/>
                      <a:pt x="7" y="0"/>
                    </a:cubicBezTo>
                  </a:path>
                </a:pathLst>
              </a:custGeom>
              <a:solidFill>
                <a:srgbClr val="B4A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2" name="Freeform 8775"/>
              <p:cNvSpPr/>
              <p:nvPr/>
            </p:nvSpPr>
            <p:spPr bwMode="auto">
              <a:xfrm>
                <a:off x="7297738" y="884238"/>
                <a:ext cx="12700" cy="15875"/>
              </a:xfrm>
              <a:custGeom>
                <a:avLst/>
                <a:gdLst>
                  <a:gd name="T0" fmla="*/ 2 w 5"/>
                  <a:gd name="T1" fmla="*/ 0 h 6"/>
                  <a:gd name="T2" fmla="*/ 2 w 5"/>
                  <a:gd name="T3" fmla="*/ 0 h 6"/>
                  <a:gd name="T4" fmla="*/ 1 w 5"/>
                  <a:gd name="T5" fmla="*/ 6 h 6"/>
                  <a:gd name="T6" fmla="*/ 1 w 5"/>
                  <a:gd name="T7" fmla="*/ 6 h 6"/>
                  <a:gd name="T8" fmla="*/ 5 w 5"/>
                  <a:gd name="T9" fmla="*/ 6 h 6"/>
                  <a:gd name="T10" fmla="*/ 5 w 5"/>
                  <a:gd name="T11" fmla="*/ 6 h 6"/>
                  <a:gd name="T12" fmla="*/ 2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0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4"/>
                      <a:pt x="3" y="2"/>
                      <a:pt x="2" y="0"/>
                    </a:cubicBezTo>
                  </a:path>
                </a:pathLst>
              </a:custGeom>
              <a:solidFill>
                <a:srgbClr val="8E7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3" name="Freeform 8776"/>
              <p:cNvSpPr/>
              <p:nvPr/>
            </p:nvSpPr>
            <p:spPr bwMode="auto">
              <a:xfrm>
                <a:off x="6886576" y="869951"/>
                <a:ext cx="115888" cy="82550"/>
              </a:xfrm>
              <a:custGeom>
                <a:avLst/>
                <a:gdLst>
                  <a:gd name="T0" fmla="*/ 13 w 42"/>
                  <a:gd name="T1" fmla="*/ 0 h 30"/>
                  <a:gd name="T2" fmla="*/ 13 w 42"/>
                  <a:gd name="T3" fmla="*/ 0 h 30"/>
                  <a:gd name="T4" fmla="*/ 9 w 42"/>
                  <a:gd name="T5" fmla="*/ 4 h 30"/>
                  <a:gd name="T6" fmla="*/ 1 w 42"/>
                  <a:gd name="T7" fmla="*/ 2 h 30"/>
                  <a:gd name="T8" fmla="*/ 1 w 42"/>
                  <a:gd name="T9" fmla="*/ 2 h 30"/>
                  <a:gd name="T10" fmla="*/ 0 w 42"/>
                  <a:gd name="T11" fmla="*/ 2 h 30"/>
                  <a:gd name="T12" fmla="*/ 0 w 42"/>
                  <a:gd name="T13" fmla="*/ 2 h 30"/>
                  <a:gd name="T14" fmla="*/ 3 w 42"/>
                  <a:gd name="T15" fmla="*/ 8 h 30"/>
                  <a:gd name="T16" fmla="*/ 3 w 42"/>
                  <a:gd name="T17" fmla="*/ 8 h 30"/>
                  <a:gd name="T18" fmla="*/ 6 w 42"/>
                  <a:gd name="T19" fmla="*/ 7 h 30"/>
                  <a:gd name="T20" fmla="*/ 7 w 42"/>
                  <a:gd name="T21" fmla="*/ 13 h 30"/>
                  <a:gd name="T22" fmla="*/ 7 w 42"/>
                  <a:gd name="T23" fmla="*/ 20 h 30"/>
                  <a:gd name="T24" fmla="*/ 8 w 42"/>
                  <a:gd name="T25" fmla="*/ 22 h 30"/>
                  <a:gd name="T26" fmla="*/ 8 w 42"/>
                  <a:gd name="T27" fmla="*/ 22 h 30"/>
                  <a:gd name="T28" fmla="*/ 22 w 42"/>
                  <a:gd name="T29" fmla="*/ 30 h 30"/>
                  <a:gd name="T30" fmla="*/ 22 w 42"/>
                  <a:gd name="T31" fmla="*/ 30 h 30"/>
                  <a:gd name="T32" fmla="*/ 26 w 42"/>
                  <a:gd name="T33" fmla="*/ 30 h 30"/>
                  <a:gd name="T34" fmla="*/ 42 w 42"/>
                  <a:gd name="T35" fmla="*/ 15 h 30"/>
                  <a:gd name="T36" fmla="*/ 36 w 42"/>
                  <a:gd name="T37" fmla="*/ 3 h 30"/>
                  <a:gd name="T38" fmla="*/ 36 w 42"/>
                  <a:gd name="T39" fmla="*/ 3 h 30"/>
                  <a:gd name="T40" fmla="*/ 25 w 42"/>
                  <a:gd name="T41" fmla="*/ 11 h 30"/>
                  <a:gd name="T42" fmla="*/ 25 w 42"/>
                  <a:gd name="T43" fmla="*/ 11 h 30"/>
                  <a:gd name="T44" fmla="*/ 21 w 42"/>
                  <a:gd name="T45" fmla="*/ 2 h 30"/>
                  <a:gd name="T46" fmla="*/ 20 w 42"/>
                  <a:gd name="T47" fmla="*/ 1 h 30"/>
                  <a:gd name="T48" fmla="*/ 20 w 42"/>
                  <a:gd name="T49" fmla="*/ 1 h 30"/>
                  <a:gd name="T50" fmla="*/ 13 w 42"/>
                  <a:gd name="T5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2" h="3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3"/>
                      <a:pt x="10" y="4"/>
                      <a:pt x="9" y="4"/>
                    </a:cubicBezTo>
                    <a:cubicBezTo>
                      <a:pt x="6" y="4"/>
                      <a:pt x="4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6" y="7"/>
                      <a:pt x="6" y="7"/>
                    </a:cubicBezTo>
                    <a:cubicBezTo>
                      <a:pt x="9" y="7"/>
                      <a:pt x="6" y="12"/>
                      <a:pt x="7" y="13"/>
                    </a:cubicBezTo>
                    <a:cubicBezTo>
                      <a:pt x="8" y="15"/>
                      <a:pt x="7" y="18"/>
                      <a:pt x="7" y="20"/>
                    </a:cubicBezTo>
                    <a:cubicBezTo>
                      <a:pt x="7" y="21"/>
                      <a:pt x="8" y="2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3" y="24"/>
                      <a:pt x="16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6" y="30"/>
                      <a:pt x="26" y="30"/>
                    </a:cubicBezTo>
                    <a:cubicBezTo>
                      <a:pt x="27" y="20"/>
                      <a:pt x="37" y="20"/>
                      <a:pt x="42" y="15"/>
                    </a:cubicBezTo>
                    <a:cubicBezTo>
                      <a:pt x="38" y="12"/>
                      <a:pt x="38" y="7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2" y="6"/>
                      <a:pt x="29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1" y="11"/>
                      <a:pt x="25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0"/>
                      <a:pt x="16" y="0"/>
                      <a:pt x="13" y="0"/>
                    </a:cubicBezTo>
                  </a:path>
                </a:pathLst>
              </a:custGeom>
              <a:solidFill>
                <a:srgbClr val="A98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4" name="Freeform 8777"/>
              <p:cNvSpPr>
                <a:spLocks noEditPoints="1"/>
              </p:cNvSpPr>
              <p:nvPr/>
            </p:nvSpPr>
            <p:spPr bwMode="auto">
              <a:xfrm>
                <a:off x="7259638" y="919163"/>
                <a:ext cx="19050" cy="30163"/>
              </a:xfrm>
              <a:custGeom>
                <a:avLst/>
                <a:gdLst>
                  <a:gd name="T0" fmla="*/ 0 w 7"/>
                  <a:gd name="T1" fmla="*/ 0 h 11"/>
                  <a:gd name="T2" fmla="*/ 1 w 7"/>
                  <a:gd name="T3" fmla="*/ 6 h 11"/>
                  <a:gd name="T4" fmla="*/ 3 w 7"/>
                  <a:gd name="T5" fmla="*/ 11 h 11"/>
                  <a:gd name="T6" fmla="*/ 5 w 7"/>
                  <a:gd name="T7" fmla="*/ 10 h 11"/>
                  <a:gd name="T8" fmla="*/ 1 w 7"/>
                  <a:gd name="T9" fmla="*/ 1 h 11"/>
                  <a:gd name="T10" fmla="*/ 1 w 7"/>
                  <a:gd name="T11" fmla="*/ 1 h 11"/>
                  <a:gd name="T12" fmla="*/ 0 w 7"/>
                  <a:gd name="T13" fmla="*/ 0 h 11"/>
                  <a:gd name="T14" fmla="*/ 0 w 7"/>
                  <a:gd name="T15" fmla="*/ 0 h 11"/>
                  <a:gd name="T16" fmla="*/ 0 w 7"/>
                  <a:gd name="T17" fmla="*/ 0 h 11"/>
                  <a:gd name="T18" fmla="*/ 0 w 7"/>
                  <a:gd name="T19" fmla="*/ 0 h 11"/>
                  <a:gd name="T20" fmla="*/ 0 w 7"/>
                  <a:gd name="T21" fmla="*/ 0 h 11"/>
                  <a:gd name="T22" fmla="*/ 0 w 7"/>
                  <a:gd name="T23" fmla="*/ 0 h 11"/>
                  <a:gd name="T24" fmla="*/ 0 w 7"/>
                  <a:gd name="T25" fmla="*/ 0 h 11"/>
                  <a:gd name="T26" fmla="*/ 0 w 7"/>
                  <a:gd name="T27" fmla="*/ 0 h 11"/>
                  <a:gd name="T28" fmla="*/ 0 w 7"/>
                  <a:gd name="T29" fmla="*/ 0 h 11"/>
                  <a:gd name="T30" fmla="*/ 0 w 7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11">
                    <a:moveTo>
                      <a:pt x="0" y="0"/>
                    </a:moveTo>
                    <a:cubicBezTo>
                      <a:pt x="1" y="2"/>
                      <a:pt x="1" y="4"/>
                      <a:pt x="1" y="6"/>
                    </a:cubicBezTo>
                    <a:cubicBezTo>
                      <a:pt x="1" y="8"/>
                      <a:pt x="1" y="11"/>
                      <a:pt x="3" y="11"/>
                    </a:cubicBezTo>
                    <a:cubicBezTo>
                      <a:pt x="3" y="11"/>
                      <a:pt x="4" y="10"/>
                      <a:pt x="5" y="10"/>
                    </a:cubicBezTo>
                    <a:cubicBezTo>
                      <a:pt x="7" y="8"/>
                      <a:pt x="5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4D0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5" name="Freeform 8778"/>
              <p:cNvSpPr/>
              <p:nvPr/>
            </p:nvSpPr>
            <p:spPr bwMode="auto">
              <a:xfrm>
                <a:off x="8088313" y="3067051"/>
                <a:ext cx="57150" cy="71438"/>
              </a:xfrm>
              <a:custGeom>
                <a:avLst/>
                <a:gdLst>
                  <a:gd name="T0" fmla="*/ 4 w 21"/>
                  <a:gd name="T1" fmla="*/ 0 h 26"/>
                  <a:gd name="T2" fmla="*/ 2 w 21"/>
                  <a:gd name="T3" fmla="*/ 1 h 26"/>
                  <a:gd name="T4" fmla="*/ 4 w 21"/>
                  <a:gd name="T5" fmla="*/ 9 h 26"/>
                  <a:gd name="T6" fmla="*/ 6 w 21"/>
                  <a:gd name="T7" fmla="*/ 13 h 26"/>
                  <a:gd name="T8" fmla="*/ 6 w 21"/>
                  <a:gd name="T9" fmla="*/ 13 h 26"/>
                  <a:gd name="T10" fmla="*/ 16 w 21"/>
                  <a:gd name="T11" fmla="*/ 26 h 26"/>
                  <a:gd name="T12" fmla="*/ 16 w 21"/>
                  <a:gd name="T13" fmla="*/ 26 h 26"/>
                  <a:gd name="T14" fmla="*/ 21 w 21"/>
                  <a:gd name="T15" fmla="*/ 21 h 26"/>
                  <a:gd name="T16" fmla="*/ 21 w 21"/>
                  <a:gd name="T17" fmla="*/ 21 h 26"/>
                  <a:gd name="T18" fmla="*/ 21 w 21"/>
                  <a:gd name="T19" fmla="*/ 19 h 26"/>
                  <a:gd name="T20" fmla="*/ 21 w 21"/>
                  <a:gd name="T21" fmla="*/ 19 h 26"/>
                  <a:gd name="T22" fmla="*/ 17 w 21"/>
                  <a:gd name="T23" fmla="*/ 14 h 26"/>
                  <a:gd name="T24" fmla="*/ 17 w 21"/>
                  <a:gd name="T25" fmla="*/ 14 h 26"/>
                  <a:gd name="T26" fmla="*/ 17 w 21"/>
                  <a:gd name="T27" fmla="*/ 14 h 26"/>
                  <a:gd name="T28" fmla="*/ 9 w 21"/>
                  <a:gd name="T29" fmla="*/ 3 h 26"/>
                  <a:gd name="T30" fmla="*/ 9 w 21"/>
                  <a:gd name="T31" fmla="*/ 3 h 26"/>
                  <a:gd name="T32" fmla="*/ 8 w 21"/>
                  <a:gd name="T33" fmla="*/ 3 h 26"/>
                  <a:gd name="T34" fmla="*/ 6 w 21"/>
                  <a:gd name="T35" fmla="*/ 1 h 26"/>
                  <a:gd name="T36" fmla="*/ 4 w 21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6"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0" y="4"/>
                      <a:pt x="0" y="7"/>
                      <a:pt x="4" y="9"/>
                    </a:cubicBezTo>
                    <a:cubicBezTo>
                      <a:pt x="6" y="10"/>
                      <a:pt x="6" y="11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2" y="15"/>
                      <a:pt x="14" y="21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0" y="26"/>
                      <a:pt x="19" y="22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0"/>
                      <a:pt x="21" y="20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9" y="18"/>
                      <a:pt x="17" y="16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4" y="10"/>
                      <a:pt x="11" y="7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3"/>
                      <a:pt x="7" y="2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solidFill>
                <a:srgbClr val="CCB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6" name="Freeform 8779"/>
              <p:cNvSpPr/>
              <p:nvPr/>
            </p:nvSpPr>
            <p:spPr bwMode="auto">
              <a:xfrm>
                <a:off x="6608763" y="862013"/>
                <a:ext cx="50800" cy="44450"/>
              </a:xfrm>
              <a:custGeom>
                <a:avLst/>
                <a:gdLst>
                  <a:gd name="T0" fmla="*/ 12 w 19"/>
                  <a:gd name="T1" fmla="*/ 0 h 16"/>
                  <a:gd name="T2" fmla="*/ 12 w 19"/>
                  <a:gd name="T3" fmla="*/ 0 h 16"/>
                  <a:gd name="T4" fmla="*/ 1 w 19"/>
                  <a:gd name="T5" fmla="*/ 4 h 16"/>
                  <a:gd name="T6" fmla="*/ 1 w 19"/>
                  <a:gd name="T7" fmla="*/ 4 h 16"/>
                  <a:gd name="T8" fmla="*/ 10 w 19"/>
                  <a:gd name="T9" fmla="*/ 13 h 16"/>
                  <a:gd name="T10" fmla="*/ 10 w 19"/>
                  <a:gd name="T11" fmla="*/ 13 h 16"/>
                  <a:gd name="T12" fmla="*/ 10 w 19"/>
                  <a:gd name="T13" fmla="*/ 13 h 16"/>
                  <a:gd name="T14" fmla="*/ 13 w 19"/>
                  <a:gd name="T15" fmla="*/ 14 h 16"/>
                  <a:gd name="T16" fmla="*/ 16 w 19"/>
                  <a:gd name="T17" fmla="*/ 16 h 16"/>
                  <a:gd name="T18" fmla="*/ 17 w 19"/>
                  <a:gd name="T19" fmla="*/ 16 h 16"/>
                  <a:gd name="T20" fmla="*/ 18 w 19"/>
                  <a:gd name="T21" fmla="*/ 13 h 16"/>
                  <a:gd name="T22" fmla="*/ 13 w 19"/>
                  <a:gd name="T23" fmla="*/ 8 h 16"/>
                  <a:gd name="T24" fmla="*/ 11 w 19"/>
                  <a:gd name="T25" fmla="*/ 8 h 16"/>
                  <a:gd name="T26" fmla="*/ 10 w 19"/>
                  <a:gd name="T27" fmla="*/ 8 h 16"/>
                  <a:gd name="T28" fmla="*/ 7 w 19"/>
                  <a:gd name="T29" fmla="*/ 8 h 16"/>
                  <a:gd name="T30" fmla="*/ 13 w 19"/>
                  <a:gd name="T31" fmla="*/ 3 h 16"/>
                  <a:gd name="T32" fmla="*/ 13 w 19"/>
                  <a:gd name="T33" fmla="*/ 3 h 16"/>
                  <a:gd name="T34" fmla="*/ 13 w 19"/>
                  <a:gd name="T35" fmla="*/ 3 h 16"/>
                  <a:gd name="T36" fmla="*/ 13 w 19"/>
                  <a:gd name="T37" fmla="*/ 3 h 16"/>
                  <a:gd name="T38" fmla="*/ 13 w 19"/>
                  <a:gd name="T39" fmla="*/ 3 h 16"/>
                  <a:gd name="T40" fmla="*/ 12 w 19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6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5"/>
                      <a:pt x="5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11"/>
                      <a:pt x="7" y="10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3"/>
                      <a:pt x="12" y="14"/>
                      <a:pt x="13" y="14"/>
                    </a:cubicBezTo>
                    <a:cubicBezTo>
                      <a:pt x="14" y="15"/>
                      <a:pt x="15" y="16"/>
                      <a:pt x="16" y="16"/>
                    </a:cubicBezTo>
                    <a:cubicBezTo>
                      <a:pt x="16" y="16"/>
                      <a:pt x="17" y="16"/>
                      <a:pt x="17" y="16"/>
                    </a:cubicBezTo>
                    <a:cubicBezTo>
                      <a:pt x="18" y="15"/>
                      <a:pt x="19" y="14"/>
                      <a:pt x="18" y="13"/>
                    </a:cubicBezTo>
                    <a:cubicBezTo>
                      <a:pt x="17" y="11"/>
                      <a:pt x="16" y="8"/>
                      <a:pt x="13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9" y="8"/>
                      <a:pt x="7" y="8"/>
                    </a:cubicBezTo>
                    <a:cubicBezTo>
                      <a:pt x="10" y="6"/>
                      <a:pt x="11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1"/>
                      <a:pt x="14" y="0"/>
                      <a:pt x="12" y="0"/>
                    </a:cubicBezTo>
                  </a:path>
                </a:pathLst>
              </a:custGeom>
              <a:solidFill>
                <a:srgbClr val="977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7" name="Freeform 8780"/>
              <p:cNvSpPr/>
              <p:nvPr/>
            </p:nvSpPr>
            <p:spPr bwMode="auto">
              <a:xfrm>
                <a:off x="7883526" y="1247776"/>
                <a:ext cx="79375" cy="46038"/>
              </a:xfrm>
              <a:custGeom>
                <a:avLst/>
                <a:gdLst>
                  <a:gd name="T0" fmla="*/ 7 w 29"/>
                  <a:gd name="T1" fmla="*/ 0 h 17"/>
                  <a:gd name="T2" fmla="*/ 1 w 29"/>
                  <a:gd name="T3" fmla="*/ 5 h 17"/>
                  <a:gd name="T4" fmla="*/ 1 w 29"/>
                  <a:gd name="T5" fmla="*/ 5 h 17"/>
                  <a:gd name="T6" fmla="*/ 4 w 29"/>
                  <a:gd name="T7" fmla="*/ 13 h 17"/>
                  <a:gd name="T8" fmla="*/ 7 w 29"/>
                  <a:gd name="T9" fmla="*/ 11 h 17"/>
                  <a:gd name="T10" fmla="*/ 7 w 29"/>
                  <a:gd name="T11" fmla="*/ 11 h 17"/>
                  <a:gd name="T12" fmla="*/ 7 w 29"/>
                  <a:gd name="T13" fmla="*/ 11 h 17"/>
                  <a:gd name="T14" fmla="*/ 6 w 29"/>
                  <a:gd name="T15" fmla="*/ 17 h 17"/>
                  <a:gd name="T16" fmla="*/ 6 w 29"/>
                  <a:gd name="T17" fmla="*/ 17 h 17"/>
                  <a:gd name="T18" fmla="*/ 6 w 29"/>
                  <a:gd name="T19" fmla="*/ 17 h 17"/>
                  <a:gd name="T20" fmla="*/ 21 w 29"/>
                  <a:gd name="T21" fmla="*/ 13 h 17"/>
                  <a:gd name="T22" fmla="*/ 23 w 29"/>
                  <a:gd name="T23" fmla="*/ 13 h 17"/>
                  <a:gd name="T24" fmla="*/ 23 w 29"/>
                  <a:gd name="T25" fmla="*/ 13 h 17"/>
                  <a:gd name="T26" fmla="*/ 24 w 29"/>
                  <a:gd name="T27" fmla="*/ 13 h 17"/>
                  <a:gd name="T28" fmla="*/ 24 w 29"/>
                  <a:gd name="T29" fmla="*/ 13 h 17"/>
                  <a:gd name="T30" fmla="*/ 26 w 29"/>
                  <a:gd name="T31" fmla="*/ 10 h 17"/>
                  <a:gd name="T32" fmla="*/ 26 w 29"/>
                  <a:gd name="T33" fmla="*/ 10 h 17"/>
                  <a:gd name="T34" fmla="*/ 22 w 29"/>
                  <a:gd name="T35" fmla="*/ 12 h 17"/>
                  <a:gd name="T36" fmla="*/ 20 w 29"/>
                  <a:gd name="T37" fmla="*/ 12 h 17"/>
                  <a:gd name="T38" fmla="*/ 22 w 29"/>
                  <a:gd name="T39" fmla="*/ 1 h 17"/>
                  <a:gd name="T40" fmla="*/ 22 w 29"/>
                  <a:gd name="T41" fmla="*/ 1 h 17"/>
                  <a:gd name="T42" fmla="*/ 21 w 29"/>
                  <a:gd name="T43" fmla="*/ 2 h 17"/>
                  <a:gd name="T44" fmla="*/ 21 w 29"/>
                  <a:gd name="T45" fmla="*/ 2 h 17"/>
                  <a:gd name="T46" fmla="*/ 17 w 29"/>
                  <a:gd name="T47" fmla="*/ 7 h 17"/>
                  <a:gd name="T48" fmla="*/ 12 w 29"/>
                  <a:gd name="T49" fmla="*/ 4 h 17"/>
                  <a:gd name="T50" fmla="*/ 12 w 29"/>
                  <a:gd name="T51" fmla="*/ 4 h 17"/>
                  <a:gd name="T52" fmla="*/ 12 w 29"/>
                  <a:gd name="T53" fmla="*/ 4 h 17"/>
                  <a:gd name="T54" fmla="*/ 12 w 29"/>
                  <a:gd name="T55" fmla="*/ 4 h 17"/>
                  <a:gd name="T56" fmla="*/ 8 w 29"/>
                  <a:gd name="T57" fmla="*/ 6 h 17"/>
                  <a:gd name="T58" fmla="*/ 7 w 29"/>
                  <a:gd name="T59" fmla="*/ 6 h 17"/>
                  <a:gd name="T60" fmla="*/ 7 w 29"/>
                  <a:gd name="T61" fmla="*/ 0 h 17"/>
                  <a:gd name="T62" fmla="*/ 7 w 29"/>
                  <a:gd name="T6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17">
                    <a:moveTo>
                      <a:pt x="7" y="0"/>
                    </a:moveTo>
                    <a:cubicBezTo>
                      <a:pt x="5" y="1"/>
                      <a:pt x="2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7"/>
                      <a:pt x="0" y="13"/>
                      <a:pt x="4" y="13"/>
                    </a:cubicBezTo>
                    <a:cubicBezTo>
                      <a:pt x="5" y="13"/>
                      <a:pt x="6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4"/>
                      <a:pt x="6" y="15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1" y="16"/>
                      <a:pt x="15" y="14"/>
                      <a:pt x="21" y="13"/>
                    </a:cubicBezTo>
                    <a:cubicBezTo>
                      <a:pt x="21" y="13"/>
                      <a:pt x="22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5" y="13"/>
                      <a:pt x="25" y="11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11"/>
                      <a:pt x="23" y="12"/>
                      <a:pt x="22" y="12"/>
                    </a:cubicBezTo>
                    <a:cubicBezTo>
                      <a:pt x="21" y="12"/>
                      <a:pt x="21" y="12"/>
                      <a:pt x="20" y="12"/>
                    </a:cubicBezTo>
                    <a:cubicBezTo>
                      <a:pt x="21" y="8"/>
                      <a:pt x="29" y="6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5"/>
                      <a:pt x="19" y="7"/>
                      <a:pt x="17" y="7"/>
                    </a:cubicBezTo>
                    <a:cubicBezTo>
                      <a:pt x="16" y="7"/>
                      <a:pt x="14" y="6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6"/>
                      <a:pt x="8" y="6"/>
                    </a:cubicBezTo>
                    <a:cubicBezTo>
                      <a:pt x="8" y="6"/>
                      <a:pt x="7" y="6"/>
                      <a:pt x="7" y="6"/>
                    </a:cubicBezTo>
                    <a:cubicBezTo>
                      <a:pt x="4" y="4"/>
                      <a:pt x="7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898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8" name="Freeform 8781"/>
              <p:cNvSpPr/>
              <p:nvPr/>
            </p:nvSpPr>
            <p:spPr bwMode="auto">
              <a:xfrm>
                <a:off x="7915276" y="1252538"/>
                <a:ext cx="25400" cy="14288"/>
              </a:xfrm>
              <a:custGeom>
                <a:avLst/>
                <a:gdLst>
                  <a:gd name="T0" fmla="*/ 9 w 9"/>
                  <a:gd name="T1" fmla="*/ 0 h 5"/>
                  <a:gd name="T2" fmla="*/ 0 w 9"/>
                  <a:gd name="T3" fmla="*/ 2 h 5"/>
                  <a:gd name="T4" fmla="*/ 0 w 9"/>
                  <a:gd name="T5" fmla="*/ 2 h 5"/>
                  <a:gd name="T6" fmla="*/ 5 w 9"/>
                  <a:gd name="T7" fmla="*/ 5 h 5"/>
                  <a:gd name="T8" fmla="*/ 9 w 9"/>
                  <a:gd name="T9" fmla="*/ 0 h 5"/>
                  <a:gd name="T10" fmla="*/ 9 w 9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5">
                    <a:moveTo>
                      <a:pt x="9" y="0"/>
                    </a:moveTo>
                    <a:cubicBezTo>
                      <a:pt x="6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4" y="5"/>
                      <a:pt x="5" y="5"/>
                    </a:cubicBezTo>
                    <a:cubicBezTo>
                      <a:pt x="7" y="5"/>
                      <a:pt x="8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B9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9" name="Freeform 8782"/>
              <p:cNvSpPr/>
              <p:nvPr/>
            </p:nvSpPr>
            <p:spPr bwMode="auto">
              <a:xfrm>
                <a:off x="7894638" y="1247776"/>
                <a:ext cx="20638" cy="15875"/>
              </a:xfrm>
              <a:custGeom>
                <a:avLst/>
                <a:gdLst>
                  <a:gd name="T0" fmla="*/ 3 w 8"/>
                  <a:gd name="T1" fmla="*/ 0 h 6"/>
                  <a:gd name="T2" fmla="*/ 3 w 8"/>
                  <a:gd name="T3" fmla="*/ 0 h 6"/>
                  <a:gd name="T4" fmla="*/ 3 w 8"/>
                  <a:gd name="T5" fmla="*/ 6 h 6"/>
                  <a:gd name="T6" fmla="*/ 4 w 8"/>
                  <a:gd name="T7" fmla="*/ 6 h 6"/>
                  <a:gd name="T8" fmla="*/ 8 w 8"/>
                  <a:gd name="T9" fmla="*/ 4 h 6"/>
                  <a:gd name="T10" fmla="*/ 8 w 8"/>
                  <a:gd name="T11" fmla="*/ 4 h 6"/>
                  <a:gd name="T12" fmla="*/ 8 w 8"/>
                  <a:gd name="T13" fmla="*/ 2 h 6"/>
                  <a:gd name="T14" fmla="*/ 8 w 8"/>
                  <a:gd name="T15" fmla="*/ 2 h 6"/>
                  <a:gd name="T16" fmla="*/ 3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6" y="6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5" y="1"/>
                      <a:pt x="3" y="0"/>
                    </a:cubicBezTo>
                  </a:path>
                </a:pathLst>
              </a:custGeom>
              <a:solidFill>
                <a:srgbClr val="989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0" name="Freeform 8783"/>
              <p:cNvSpPr/>
              <p:nvPr/>
            </p:nvSpPr>
            <p:spPr bwMode="auto">
              <a:xfrm>
                <a:off x="7951788" y="1228726"/>
                <a:ext cx="11113" cy="11113"/>
              </a:xfrm>
              <a:custGeom>
                <a:avLst/>
                <a:gdLst>
                  <a:gd name="T0" fmla="*/ 1 w 4"/>
                  <a:gd name="T1" fmla="*/ 0 h 4"/>
                  <a:gd name="T2" fmla="*/ 0 w 4"/>
                  <a:gd name="T3" fmla="*/ 3 h 4"/>
                  <a:gd name="T4" fmla="*/ 0 w 4"/>
                  <a:gd name="T5" fmla="*/ 3 h 4"/>
                  <a:gd name="T6" fmla="*/ 2 w 4"/>
                  <a:gd name="T7" fmla="*/ 4 h 4"/>
                  <a:gd name="T8" fmla="*/ 3 w 4"/>
                  <a:gd name="T9" fmla="*/ 3 h 4"/>
                  <a:gd name="T10" fmla="*/ 1 w 4"/>
                  <a:gd name="T11" fmla="*/ 0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B9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1" name="Freeform 8784"/>
              <p:cNvSpPr/>
              <p:nvPr/>
            </p:nvSpPr>
            <p:spPr bwMode="auto">
              <a:xfrm>
                <a:off x="8616951" y="1620838"/>
                <a:ext cx="12700" cy="14288"/>
              </a:xfrm>
              <a:custGeom>
                <a:avLst/>
                <a:gdLst>
                  <a:gd name="T0" fmla="*/ 3 w 5"/>
                  <a:gd name="T1" fmla="*/ 0 h 5"/>
                  <a:gd name="T2" fmla="*/ 1 w 5"/>
                  <a:gd name="T3" fmla="*/ 0 h 5"/>
                  <a:gd name="T4" fmla="*/ 1 w 5"/>
                  <a:gd name="T5" fmla="*/ 0 h 5"/>
                  <a:gd name="T6" fmla="*/ 0 w 5"/>
                  <a:gd name="T7" fmla="*/ 5 h 5"/>
                  <a:gd name="T8" fmla="*/ 0 w 5"/>
                  <a:gd name="T9" fmla="*/ 5 h 5"/>
                  <a:gd name="T10" fmla="*/ 2 w 5"/>
                  <a:gd name="T11" fmla="*/ 5 h 5"/>
                  <a:gd name="T12" fmla="*/ 5 w 5"/>
                  <a:gd name="T13" fmla="*/ 3 h 5"/>
                  <a:gd name="T14" fmla="*/ 3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5"/>
                      <a:pt x="5" y="5"/>
                      <a:pt x="5" y="3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DDE2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2" name="Freeform 8785"/>
              <p:cNvSpPr/>
              <p:nvPr/>
            </p:nvSpPr>
            <p:spPr bwMode="auto">
              <a:xfrm>
                <a:off x="8080376" y="3001963"/>
                <a:ext cx="30163" cy="49213"/>
              </a:xfrm>
              <a:custGeom>
                <a:avLst/>
                <a:gdLst>
                  <a:gd name="T0" fmla="*/ 3 w 11"/>
                  <a:gd name="T1" fmla="*/ 0 h 18"/>
                  <a:gd name="T2" fmla="*/ 0 w 11"/>
                  <a:gd name="T3" fmla="*/ 3 h 18"/>
                  <a:gd name="T4" fmla="*/ 0 w 11"/>
                  <a:gd name="T5" fmla="*/ 3 h 18"/>
                  <a:gd name="T6" fmla="*/ 0 w 11"/>
                  <a:gd name="T7" fmla="*/ 3 h 18"/>
                  <a:gd name="T8" fmla="*/ 0 w 11"/>
                  <a:gd name="T9" fmla="*/ 3 h 18"/>
                  <a:gd name="T10" fmla="*/ 2 w 11"/>
                  <a:gd name="T11" fmla="*/ 8 h 18"/>
                  <a:gd name="T12" fmla="*/ 2 w 11"/>
                  <a:gd name="T13" fmla="*/ 8 h 18"/>
                  <a:gd name="T14" fmla="*/ 2 w 11"/>
                  <a:gd name="T15" fmla="*/ 8 h 18"/>
                  <a:gd name="T16" fmla="*/ 8 w 11"/>
                  <a:gd name="T17" fmla="*/ 18 h 18"/>
                  <a:gd name="T18" fmla="*/ 8 w 11"/>
                  <a:gd name="T19" fmla="*/ 18 h 18"/>
                  <a:gd name="T20" fmla="*/ 8 w 11"/>
                  <a:gd name="T21" fmla="*/ 18 h 18"/>
                  <a:gd name="T22" fmla="*/ 10 w 11"/>
                  <a:gd name="T23" fmla="*/ 14 h 18"/>
                  <a:gd name="T24" fmla="*/ 4 w 11"/>
                  <a:gd name="T25" fmla="*/ 0 h 18"/>
                  <a:gd name="T26" fmla="*/ 4 w 11"/>
                  <a:gd name="T27" fmla="*/ 0 h 18"/>
                  <a:gd name="T28" fmla="*/ 3 w 11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8">
                    <a:moveTo>
                      <a:pt x="3" y="0"/>
                    </a:moveTo>
                    <a:cubicBezTo>
                      <a:pt x="1" y="0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11"/>
                      <a:pt x="5" y="15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1" y="18"/>
                      <a:pt x="11" y="16"/>
                      <a:pt x="10" y="14"/>
                    </a:cubicBezTo>
                    <a:cubicBezTo>
                      <a:pt x="8" y="9"/>
                      <a:pt x="6" y="5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873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3" name="Freeform 8786"/>
              <p:cNvSpPr/>
              <p:nvPr/>
            </p:nvSpPr>
            <p:spPr bwMode="auto">
              <a:xfrm>
                <a:off x="8050213" y="2755901"/>
                <a:ext cx="84138" cy="46038"/>
              </a:xfrm>
              <a:custGeom>
                <a:avLst/>
                <a:gdLst>
                  <a:gd name="T0" fmla="*/ 29 w 31"/>
                  <a:gd name="T1" fmla="*/ 0 h 17"/>
                  <a:gd name="T2" fmla="*/ 26 w 31"/>
                  <a:gd name="T3" fmla="*/ 5 h 17"/>
                  <a:gd name="T4" fmla="*/ 23 w 31"/>
                  <a:gd name="T5" fmla="*/ 3 h 17"/>
                  <a:gd name="T6" fmla="*/ 23 w 31"/>
                  <a:gd name="T7" fmla="*/ 3 h 17"/>
                  <a:gd name="T8" fmla="*/ 19 w 31"/>
                  <a:gd name="T9" fmla="*/ 8 h 17"/>
                  <a:gd name="T10" fmla="*/ 13 w 31"/>
                  <a:gd name="T11" fmla="*/ 5 h 17"/>
                  <a:gd name="T12" fmla="*/ 13 w 31"/>
                  <a:gd name="T13" fmla="*/ 5 h 17"/>
                  <a:gd name="T14" fmla="*/ 11 w 31"/>
                  <a:gd name="T15" fmla="*/ 4 h 17"/>
                  <a:gd name="T16" fmla="*/ 0 w 31"/>
                  <a:gd name="T17" fmla="*/ 12 h 17"/>
                  <a:gd name="T18" fmla="*/ 2 w 31"/>
                  <a:gd name="T19" fmla="*/ 12 h 17"/>
                  <a:gd name="T20" fmla="*/ 6 w 31"/>
                  <a:gd name="T21" fmla="*/ 11 h 17"/>
                  <a:gd name="T22" fmla="*/ 11 w 31"/>
                  <a:gd name="T23" fmla="*/ 11 h 17"/>
                  <a:gd name="T24" fmla="*/ 15 w 31"/>
                  <a:gd name="T25" fmla="*/ 13 h 17"/>
                  <a:gd name="T26" fmla="*/ 15 w 31"/>
                  <a:gd name="T27" fmla="*/ 13 h 17"/>
                  <a:gd name="T28" fmla="*/ 15 w 31"/>
                  <a:gd name="T29" fmla="*/ 13 h 17"/>
                  <a:gd name="T30" fmla="*/ 16 w 31"/>
                  <a:gd name="T31" fmla="*/ 16 h 17"/>
                  <a:gd name="T32" fmla="*/ 16 w 31"/>
                  <a:gd name="T33" fmla="*/ 16 h 17"/>
                  <a:gd name="T34" fmla="*/ 19 w 31"/>
                  <a:gd name="T35" fmla="*/ 17 h 17"/>
                  <a:gd name="T36" fmla="*/ 19 w 31"/>
                  <a:gd name="T37" fmla="*/ 17 h 17"/>
                  <a:gd name="T38" fmla="*/ 19 w 31"/>
                  <a:gd name="T39" fmla="*/ 17 h 17"/>
                  <a:gd name="T40" fmla="*/ 19 w 31"/>
                  <a:gd name="T41" fmla="*/ 17 h 17"/>
                  <a:gd name="T42" fmla="*/ 19 w 31"/>
                  <a:gd name="T43" fmla="*/ 17 h 17"/>
                  <a:gd name="T44" fmla="*/ 24 w 31"/>
                  <a:gd name="T45" fmla="*/ 8 h 17"/>
                  <a:gd name="T46" fmla="*/ 24 w 31"/>
                  <a:gd name="T47" fmla="*/ 8 h 17"/>
                  <a:gd name="T48" fmla="*/ 29 w 31"/>
                  <a:gd name="T49" fmla="*/ 0 h 17"/>
                  <a:gd name="T50" fmla="*/ 29 w 31"/>
                  <a:gd name="T5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17">
                    <a:moveTo>
                      <a:pt x="29" y="0"/>
                    </a:moveTo>
                    <a:cubicBezTo>
                      <a:pt x="28" y="0"/>
                      <a:pt x="28" y="5"/>
                      <a:pt x="26" y="5"/>
                    </a:cubicBezTo>
                    <a:cubicBezTo>
                      <a:pt x="25" y="5"/>
                      <a:pt x="25" y="4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6"/>
                      <a:pt x="21" y="8"/>
                      <a:pt x="19" y="8"/>
                    </a:cubicBezTo>
                    <a:cubicBezTo>
                      <a:pt x="17" y="8"/>
                      <a:pt x="15" y="7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1" y="4"/>
                      <a:pt x="11" y="4"/>
                    </a:cubicBezTo>
                    <a:cubicBezTo>
                      <a:pt x="6" y="4"/>
                      <a:pt x="4" y="11"/>
                      <a:pt x="0" y="12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4" y="12"/>
                      <a:pt x="5" y="12"/>
                      <a:pt x="6" y="11"/>
                    </a:cubicBezTo>
                    <a:cubicBezTo>
                      <a:pt x="8" y="11"/>
                      <a:pt x="9" y="11"/>
                      <a:pt x="11" y="11"/>
                    </a:cubicBezTo>
                    <a:cubicBezTo>
                      <a:pt x="12" y="11"/>
                      <a:pt x="14" y="11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14"/>
                      <a:pt x="16" y="15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8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3"/>
                      <a:pt x="19" y="9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7" y="6"/>
                      <a:pt x="31" y="5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74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4" name="Freeform 8787"/>
              <p:cNvSpPr/>
              <p:nvPr/>
            </p:nvSpPr>
            <p:spPr bwMode="auto">
              <a:xfrm>
                <a:off x="8526463" y="1649413"/>
                <a:ext cx="19050" cy="12700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3 h 5"/>
                  <a:gd name="T4" fmla="*/ 0 w 7"/>
                  <a:gd name="T5" fmla="*/ 3 h 5"/>
                  <a:gd name="T6" fmla="*/ 1 w 7"/>
                  <a:gd name="T7" fmla="*/ 5 h 5"/>
                  <a:gd name="T8" fmla="*/ 1 w 7"/>
                  <a:gd name="T9" fmla="*/ 5 h 5"/>
                  <a:gd name="T10" fmla="*/ 3 w 7"/>
                  <a:gd name="T11" fmla="*/ 5 h 5"/>
                  <a:gd name="T12" fmla="*/ 3 w 7"/>
                  <a:gd name="T13" fmla="*/ 5 h 5"/>
                  <a:gd name="T14" fmla="*/ 6 w 7"/>
                  <a:gd name="T15" fmla="*/ 4 h 5"/>
                  <a:gd name="T16" fmla="*/ 6 w 7"/>
                  <a:gd name="T17" fmla="*/ 4 h 5"/>
                  <a:gd name="T18" fmla="*/ 6 w 7"/>
                  <a:gd name="T19" fmla="*/ 0 h 5"/>
                  <a:gd name="T20" fmla="*/ 6 w 7"/>
                  <a:gd name="T21" fmla="*/ 0 h 5"/>
                  <a:gd name="T22" fmla="*/ 5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7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9AA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5" name="Freeform 8788"/>
              <p:cNvSpPr/>
              <p:nvPr/>
            </p:nvSpPr>
            <p:spPr bwMode="auto">
              <a:xfrm>
                <a:off x="6638926" y="809626"/>
                <a:ext cx="49213" cy="63500"/>
              </a:xfrm>
              <a:custGeom>
                <a:avLst/>
                <a:gdLst>
                  <a:gd name="T0" fmla="*/ 4 w 18"/>
                  <a:gd name="T1" fmla="*/ 0 h 23"/>
                  <a:gd name="T2" fmla="*/ 0 w 18"/>
                  <a:gd name="T3" fmla="*/ 1 h 23"/>
                  <a:gd name="T4" fmla="*/ 12 w 18"/>
                  <a:gd name="T5" fmla="*/ 23 h 23"/>
                  <a:gd name="T6" fmla="*/ 12 w 18"/>
                  <a:gd name="T7" fmla="*/ 23 h 23"/>
                  <a:gd name="T8" fmla="*/ 13 w 18"/>
                  <a:gd name="T9" fmla="*/ 22 h 23"/>
                  <a:gd name="T10" fmla="*/ 13 w 18"/>
                  <a:gd name="T11" fmla="*/ 22 h 23"/>
                  <a:gd name="T12" fmla="*/ 14 w 18"/>
                  <a:gd name="T13" fmla="*/ 23 h 23"/>
                  <a:gd name="T14" fmla="*/ 15 w 18"/>
                  <a:gd name="T15" fmla="*/ 23 h 23"/>
                  <a:gd name="T16" fmla="*/ 18 w 18"/>
                  <a:gd name="T17" fmla="*/ 21 h 23"/>
                  <a:gd name="T18" fmla="*/ 18 w 18"/>
                  <a:gd name="T19" fmla="*/ 21 h 23"/>
                  <a:gd name="T20" fmla="*/ 11 w 18"/>
                  <a:gd name="T21" fmla="*/ 7 h 23"/>
                  <a:gd name="T22" fmla="*/ 11 w 18"/>
                  <a:gd name="T23" fmla="*/ 7 h 23"/>
                  <a:gd name="T24" fmla="*/ 8 w 18"/>
                  <a:gd name="T25" fmla="*/ 5 h 23"/>
                  <a:gd name="T26" fmla="*/ 8 w 18"/>
                  <a:gd name="T27" fmla="*/ 5 h 23"/>
                  <a:gd name="T28" fmla="*/ 4 w 18"/>
                  <a:gd name="T29" fmla="*/ 0 h 23"/>
                  <a:gd name="T30" fmla="*/ 4 w 18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3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2" y="9"/>
                      <a:pt x="8" y="15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3" y="23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7" y="23"/>
                      <a:pt x="17" y="22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16"/>
                      <a:pt x="12" y="13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7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3"/>
                      <a:pt x="6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896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6" name="Freeform 8789"/>
              <p:cNvSpPr/>
              <p:nvPr/>
            </p:nvSpPr>
            <p:spPr bwMode="auto">
              <a:xfrm>
                <a:off x="6624638" y="869951"/>
                <a:ext cx="73025" cy="117475"/>
              </a:xfrm>
              <a:custGeom>
                <a:avLst/>
                <a:gdLst>
                  <a:gd name="T0" fmla="*/ 7 w 27"/>
                  <a:gd name="T1" fmla="*/ 0 h 43"/>
                  <a:gd name="T2" fmla="*/ 1 w 27"/>
                  <a:gd name="T3" fmla="*/ 5 h 43"/>
                  <a:gd name="T4" fmla="*/ 4 w 27"/>
                  <a:gd name="T5" fmla="*/ 5 h 43"/>
                  <a:gd name="T6" fmla="*/ 5 w 27"/>
                  <a:gd name="T7" fmla="*/ 5 h 43"/>
                  <a:gd name="T8" fmla="*/ 7 w 27"/>
                  <a:gd name="T9" fmla="*/ 5 h 43"/>
                  <a:gd name="T10" fmla="*/ 12 w 27"/>
                  <a:gd name="T11" fmla="*/ 10 h 43"/>
                  <a:gd name="T12" fmla="*/ 11 w 27"/>
                  <a:gd name="T13" fmla="*/ 13 h 43"/>
                  <a:gd name="T14" fmla="*/ 10 w 27"/>
                  <a:gd name="T15" fmla="*/ 13 h 43"/>
                  <a:gd name="T16" fmla="*/ 7 w 27"/>
                  <a:gd name="T17" fmla="*/ 11 h 43"/>
                  <a:gd name="T18" fmla="*/ 4 w 27"/>
                  <a:gd name="T19" fmla="*/ 10 h 43"/>
                  <a:gd name="T20" fmla="*/ 4 w 27"/>
                  <a:gd name="T21" fmla="*/ 10 h 43"/>
                  <a:gd name="T22" fmla="*/ 4 w 27"/>
                  <a:gd name="T23" fmla="*/ 10 h 43"/>
                  <a:gd name="T24" fmla="*/ 1 w 27"/>
                  <a:gd name="T25" fmla="*/ 24 h 43"/>
                  <a:gd name="T26" fmla="*/ 1 w 27"/>
                  <a:gd name="T27" fmla="*/ 24 h 43"/>
                  <a:gd name="T28" fmla="*/ 5 w 27"/>
                  <a:gd name="T29" fmla="*/ 31 h 43"/>
                  <a:gd name="T30" fmla="*/ 6 w 27"/>
                  <a:gd name="T31" fmla="*/ 31 h 43"/>
                  <a:gd name="T32" fmla="*/ 6 w 27"/>
                  <a:gd name="T33" fmla="*/ 31 h 43"/>
                  <a:gd name="T34" fmla="*/ 9 w 27"/>
                  <a:gd name="T35" fmla="*/ 34 h 43"/>
                  <a:gd name="T36" fmla="*/ 11 w 27"/>
                  <a:gd name="T37" fmla="*/ 34 h 43"/>
                  <a:gd name="T38" fmla="*/ 12 w 27"/>
                  <a:gd name="T39" fmla="*/ 38 h 43"/>
                  <a:gd name="T40" fmla="*/ 14 w 27"/>
                  <a:gd name="T41" fmla="*/ 43 h 43"/>
                  <a:gd name="T42" fmla="*/ 16 w 27"/>
                  <a:gd name="T43" fmla="*/ 42 h 43"/>
                  <a:gd name="T44" fmla="*/ 18 w 27"/>
                  <a:gd name="T45" fmla="*/ 38 h 43"/>
                  <a:gd name="T46" fmla="*/ 21 w 27"/>
                  <a:gd name="T47" fmla="*/ 39 h 43"/>
                  <a:gd name="T48" fmla="*/ 24 w 27"/>
                  <a:gd name="T49" fmla="*/ 40 h 43"/>
                  <a:gd name="T50" fmla="*/ 25 w 27"/>
                  <a:gd name="T51" fmla="*/ 39 h 43"/>
                  <a:gd name="T52" fmla="*/ 23 w 27"/>
                  <a:gd name="T53" fmla="*/ 34 h 43"/>
                  <a:gd name="T54" fmla="*/ 23 w 27"/>
                  <a:gd name="T55" fmla="*/ 34 h 43"/>
                  <a:gd name="T56" fmla="*/ 23 w 27"/>
                  <a:gd name="T57" fmla="*/ 34 h 43"/>
                  <a:gd name="T58" fmla="*/ 23 w 27"/>
                  <a:gd name="T59" fmla="*/ 32 h 43"/>
                  <a:gd name="T60" fmla="*/ 23 w 27"/>
                  <a:gd name="T61" fmla="*/ 32 h 43"/>
                  <a:gd name="T62" fmla="*/ 23 w 27"/>
                  <a:gd name="T63" fmla="*/ 32 h 43"/>
                  <a:gd name="T64" fmla="*/ 20 w 27"/>
                  <a:gd name="T65" fmla="*/ 21 h 43"/>
                  <a:gd name="T66" fmla="*/ 19 w 27"/>
                  <a:gd name="T67" fmla="*/ 18 h 43"/>
                  <a:gd name="T68" fmla="*/ 19 w 27"/>
                  <a:gd name="T69" fmla="*/ 18 h 43"/>
                  <a:gd name="T70" fmla="*/ 17 w 27"/>
                  <a:gd name="T71" fmla="*/ 18 h 43"/>
                  <a:gd name="T72" fmla="*/ 16 w 27"/>
                  <a:gd name="T73" fmla="*/ 18 h 43"/>
                  <a:gd name="T74" fmla="*/ 16 w 27"/>
                  <a:gd name="T75" fmla="*/ 18 h 43"/>
                  <a:gd name="T76" fmla="*/ 14 w 27"/>
                  <a:gd name="T77" fmla="*/ 14 h 43"/>
                  <a:gd name="T78" fmla="*/ 17 w 27"/>
                  <a:gd name="T79" fmla="*/ 11 h 43"/>
                  <a:gd name="T80" fmla="*/ 18 w 27"/>
                  <a:gd name="T81" fmla="*/ 11 h 43"/>
                  <a:gd name="T82" fmla="*/ 20 w 27"/>
                  <a:gd name="T83" fmla="*/ 17 h 43"/>
                  <a:gd name="T84" fmla="*/ 20 w 27"/>
                  <a:gd name="T85" fmla="*/ 17 h 43"/>
                  <a:gd name="T86" fmla="*/ 20 w 27"/>
                  <a:gd name="T87" fmla="*/ 17 h 43"/>
                  <a:gd name="T88" fmla="*/ 25 w 27"/>
                  <a:gd name="T89" fmla="*/ 16 h 43"/>
                  <a:gd name="T90" fmla="*/ 27 w 27"/>
                  <a:gd name="T91" fmla="*/ 17 h 43"/>
                  <a:gd name="T92" fmla="*/ 27 w 27"/>
                  <a:gd name="T93" fmla="*/ 13 h 43"/>
                  <a:gd name="T94" fmla="*/ 27 w 27"/>
                  <a:gd name="T95" fmla="*/ 13 h 43"/>
                  <a:gd name="T96" fmla="*/ 27 w 27"/>
                  <a:gd name="T97" fmla="*/ 13 h 43"/>
                  <a:gd name="T98" fmla="*/ 18 w 27"/>
                  <a:gd name="T99" fmla="*/ 1 h 43"/>
                  <a:gd name="T100" fmla="*/ 18 w 27"/>
                  <a:gd name="T101" fmla="*/ 0 h 43"/>
                  <a:gd name="T102" fmla="*/ 18 w 27"/>
                  <a:gd name="T103" fmla="*/ 0 h 43"/>
                  <a:gd name="T104" fmla="*/ 17 w 27"/>
                  <a:gd name="T105" fmla="*/ 1 h 43"/>
                  <a:gd name="T106" fmla="*/ 17 w 27"/>
                  <a:gd name="T107" fmla="*/ 1 h 43"/>
                  <a:gd name="T108" fmla="*/ 17 w 27"/>
                  <a:gd name="T109" fmla="*/ 1 h 43"/>
                  <a:gd name="T110" fmla="*/ 16 w 27"/>
                  <a:gd name="T111" fmla="*/ 6 h 43"/>
                  <a:gd name="T112" fmla="*/ 14 w 27"/>
                  <a:gd name="T113" fmla="*/ 6 h 43"/>
                  <a:gd name="T114" fmla="*/ 10 w 27"/>
                  <a:gd name="T115" fmla="*/ 2 h 43"/>
                  <a:gd name="T116" fmla="*/ 10 w 27"/>
                  <a:gd name="T117" fmla="*/ 2 h 43"/>
                  <a:gd name="T118" fmla="*/ 9 w 27"/>
                  <a:gd name="T119" fmla="*/ 2 h 43"/>
                  <a:gd name="T120" fmla="*/ 7 w 27"/>
                  <a:gd name="T121" fmla="*/ 0 h 43"/>
                  <a:gd name="T122" fmla="*/ 7 w 27"/>
                  <a:gd name="T1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" h="43">
                    <a:moveTo>
                      <a:pt x="7" y="0"/>
                    </a:moveTo>
                    <a:cubicBezTo>
                      <a:pt x="5" y="1"/>
                      <a:pt x="4" y="3"/>
                      <a:pt x="1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6" y="5"/>
                      <a:pt x="7" y="5"/>
                    </a:cubicBezTo>
                    <a:cubicBezTo>
                      <a:pt x="10" y="5"/>
                      <a:pt x="11" y="8"/>
                      <a:pt x="12" y="10"/>
                    </a:cubicBezTo>
                    <a:cubicBezTo>
                      <a:pt x="13" y="11"/>
                      <a:pt x="12" y="12"/>
                      <a:pt x="11" y="13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9" y="13"/>
                      <a:pt x="8" y="12"/>
                      <a:pt x="7" y="11"/>
                    </a:cubicBezTo>
                    <a:cubicBezTo>
                      <a:pt x="6" y="11"/>
                      <a:pt x="6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4"/>
                      <a:pt x="3" y="19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3" y="26"/>
                      <a:pt x="0" y="31"/>
                      <a:pt x="5" y="31"/>
                    </a:cubicBezTo>
                    <a:cubicBezTo>
                      <a:pt x="5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2"/>
                      <a:pt x="8" y="33"/>
                      <a:pt x="9" y="34"/>
                    </a:cubicBezTo>
                    <a:cubicBezTo>
                      <a:pt x="10" y="34"/>
                      <a:pt x="10" y="34"/>
                      <a:pt x="11" y="34"/>
                    </a:cubicBezTo>
                    <a:cubicBezTo>
                      <a:pt x="13" y="34"/>
                      <a:pt x="13" y="36"/>
                      <a:pt x="12" y="38"/>
                    </a:cubicBezTo>
                    <a:cubicBezTo>
                      <a:pt x="12" y="40"/>
                      <a:pt x="12" y="43"/>
                      <a:pt x="14" y="43"/>
                    </a:cubicBezTo>
                    <a:cubicBezTo>
                      <a:pt x="15" y="43"/>
                      <a:pt x="15" y="42"/>
                      <a:pt x="16" y="42"/>
                    </a:cubicBezTo>
                    <a:cubicBezTo>
                      <a:pt x="16" y="39"/>
                      <a:pt x="17" y="38"/>
                      <a:pt x="18" y="38"/>
                    </a:cubicBezTo>
                    <a:cubicBezTo>
                      <a:pt x="19" y="38"/>
                      <a:pt x="20" y="39"/>
                      <a:pt x="21" y="39"/>
                    </a:cubicBezTo>
                    <a:cubicBezTo>
                      <a:pt x="22" y="40"/>
                      <a:pt x="23" y="40"/>
                      <a:pt x="24" y="40"/>
                    </a:cubicBezTo>
                    <a:cubicBezTo>
                      <a:pt x="24" y="40"/>
                      <a:pt x="25" y="40"/>
                      <a:pt x="25" y="39"/>
                    </a:cubicBezTo>
                    <a:cubicBezTo>
                      <a:pt x="26" y="37"/>
                      <a:pt x="24" y="36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3"/>
                      <a:pt x="23" y="33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2" y="29"/>
                      <a:pt x="16" y="26"/>
                      <a:pt x="20" y="21"/>
                    </a:cubicBezTo>
                    <a:cubicBezTo>
                      <a:pt x="19" y="20"/>
                      <a:pt x="19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4" y="18"/>
                      <a:pt x="12" y="18"/>
                      <a:pt x="14" y="14"/>
                    </a:cubicBezTo>
                    <a:cubicBezTo>
                      <a:pt x="14" y="13"/>
                      <a:pt x="15" y="11"/>
                      <a:pt x="17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23" y="12"/>
                      <a:pt x="21" y="15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2" y="17"/>
                      <a:pt x="23" y="16"/>
                      <a:pt x="25" y="16"/>
                    </a:cubicBezTo>
                    <a:cubicBezTo>
                      <a:pt x="25" y="16"/>
                      <a:pt x="26" y="16"/>
                      <a:pt x="27" y="17"/>
                    </a:cubicBezTo>
                    <a:cubicBezTo>
                      <a:pt x="26" y="15"/>
                      <a:pt x="26" y="14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1" y="11"/>
                      <a:pt x="22" y="4"/>
                      <a:pt x="18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3"/>
                      <a:pt x="19" y="5"/>
                      <a:pt x="16" y="6"/>
                    </a:cubicBezTo>
                    <a:cubicBezTo>
                      <a:pt x="15" y="6"/>
                      <a:pt x="14" y="6"/>
                      <a:pt x="14" y="6"/>
                    </a:cubicBezTo>
                    <a:cubicBezTo>
                      <a:pt x="11" y="6"/>
                      <a:pt x="11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C8A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7" name="Freeform 8790"/>
              <p:cNvSpPr/>
              <p:nvPr/>
            </p:nvSpPr>
            <p:spPr bwMode="auto">
              <a:xfrm>
                <a:off x="6651626" y="873126"/>
                <a:ext cx="25400" cy="14288"/>
              </a:xfrm>
              <a:custGeom>
                <a:avLst/>
                <a:gdLst>
                  <a:gd name="T0" fmla="*/ 5 w 9"/>
                  <a:gd name="T1" fmla="*/ 0 h 5"/>
                  <a:gd name="T2" fmla="*/ 0 w 9"/>
                  <a:gd name="T3" fmla="*/ 1 h 5"/>
                  <a:gd name="T4" fmla="*/ 0 w 9"/>
                  <a:gd name="T5" fmla="*/ 1 h 5"/>
                  <a:gd name="T6" fmla="*/ 4 w 9"/>
                  <a:gd name="T7" fmla="*/ 5 h 5"/>
                  <a:gd name="T8" fmla="*/ 6 w 9"/>
                  <a:gd name="T9" fmla="*/ 5 h 5"/>
                  <a:gd name="T10" fmla="*/ 7 w 9"/>
                  <a:gd name="T11" fmla="*/ 0 h 5"/>
                  <a:gd name="T12" fmla="*/ 7 w 9"/>
                  <a:gd name="T13" fmla="*/ 0 h 5"/>
                  <a:gd name="T14" fmla="*/ 5 w 9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5"/>
                      <a:pt x="4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9" y="4"/>
                      <a:pt x="8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BFA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8" name="Freeform 8791"/>
              <p:cNvSpPr/>
              <p:nvPr/>
            </p:nvSpPr>
            <p:spPr bwMode="auto">
              <a:xfrm>
                <a:off x="6629401" y="796926"/>
                <a:ext cx="19050" cy="15875"/>
              </a:xfrm>
              <a:custGeom>
                <a:avLst/>
                <a:gdLst>
                  <a:gd name="T0" fmla="*/ 3 w 7"/>
                  <a:gd name="T1" fmla="*/ 0 h 6"/>
                  <a:gd name="T2" fmla="*/ 2 w 7"/>
                  <a:gd name="T3" fmla="*/ 5 h 6"/>
                  <a:gd name="T4" fmla="*/ 2 w 7"/>
                  <a:gd name="T5" fmla="*/ 5 h 6"/>
                  <a:gd name="T6" fmla="*/ 2 w 7"/>
                  <a:gd name="T7" fmla="*/ 5 h 6"/>
                  <a:gd name="T8" fmla="*/ 3 w 7"/>
                  <a:gd name="T9" fmla="*/ 6 h 6"/>
                  <a:gd name="T10" fmla="*/ 3 w 7"/>
                  <a:gd name="T11" fmla="*/ 6 h 6"/>
                  <a:gd name="T12" fmla="*/ 7 w 7"/>
                  <a:gd name="T13" fmla="*/ 5 h 6"/>
                  <a:gd name="T14" fmla="*/ 7 w 7"/>
                  <a:gd name="T15" fmla="*/ 5 h 6"/>
                  <a:gd name="T16" fmla="*/ 5 w 7"/>
                  <a:gd name="T17" fmla="*/ 1 h 6"/>
                  <a:gd name="T18" fmla="*/ 4 w 7"/>
                  <a:gd name="T19" fmla="*/ 0 h 6"/>
                  <a:gd name="T20" fmla="*/ 4 w 7"/>
                  <a:gd name="T21" fmla="*/ 0 h 6"/>
                  <a:gd name="T22" fmla="*/ 3 w 7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0" y="0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6848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9" name="Freeform 8792"/>
              <p:cNvSpPr/>
              <p:nvPr/>
            </p:nvSpPr>
            <p:spPr bwMode="auto">
              <a:xfrm>
                <a:off x="7669213" y="828676"/>
                <a:ext cx="36513" cy="44450"/>
              </a:xfrm>
              <a:custGeom>
                <a:avLst/>
                <a:gdLst>
                  <a:gd name="T0" fmla="*/ 9 w 13"/>
                  <a:gd name="T1" fmla="*/ 0 h 16"/>
                  <a:gd name="T2" fmla="*/ 3 w 13"/>
                  <a:gd name="T3" fmla="*/ 2 h 16"/>
                  <a:gd name="T4" fmla="*/ 3 w 13"/>
                  <a:gd name="T5" fmla="*/ 2 h 16"/>
                  <a:gd name="T6" fmla="*/ 1 w 13"/>
                  <a:gd name="T7" fmla="*/ 10 h 16"/>
                  <a:gd name="T8" fmla="*/ 1 w 13"/>
                  <a:gd name="T9" fmla="*/ 10 h 16"/>
                  <a:gd name="T10" fmla="*/ 2 w 13"/>
                  <a:gd name="T11" fmla="*/ 10 h 16"/>
                  <a:gd name="T12" fmla="*/ 5 w 13"/>
                  <a:gd name="T13" fmla="*/ 16 h 16"/>
                  <a:gd name="T14" fmla="*/ 7 w 13"/>
                  <a:gd name="T15" fmla="*/ 8 h 16"/>
                  <a:gd name="T16" fmla="*/ 7 w 13"/>
                  <a:gd name="T17" fmla="*/ 8 h 16"/>
                  <a:gd name="T18" fmla="*/ 7 w 13"/>
                  <a:gd name="T19" fmla="*/ 8 h 16"/>
                  <a:gd name="T20" fmla="*/ 9 w 13"/>
                  <a:gd name="T21" fmla="*/ 2 h 16"/>
                  <a:gd name="T22" fmla="*/ 9 w 13"/>
                  <a:gd name="T23" fmla="*/ 2 h 16"/>
                  <a:gd name="T24" fmla="*/ 12 w 13"/>
                  <a:gd name="T25" fmla="*/ 4 h 16"/>
                  <a:gd name="T26" fmla="*/ 12 w 13"/>
                  <a:gd name="T27" fmla="*/ 4 h 16"/>
                  <a:gd name="T28" fmla="*/ 13 w 13"/>
                  <a:gd name="T29" fmla="*/ 4 h 16"/>
                  <a:gd name="T30" fmla="*/ 13 w 13"/>
                  <a:gd name="T31" fmla="*/ 4 h 16"/>
                  <a:gd name="T32" fmla="*/ 9 w 13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6">
                    <a:moveTo>
                      <a:pt x="9" y="0"/>
                    </a:moveTo>
                    <a:cubicBezTo>
                      <a:pt x="7" y="0"/>
                      <a:pt x="5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4"/>
                      <a:pt x="0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6" y="10"/>
                      <a:pt x="2" y="16"/>
                      <a:pt x="5" y="16"/>
                    </a:cubicBezTo>
                    <a:cubicBezTo>
                      <a:pt x="10" y="15"/>
                      <a:pt x="5" y="10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6"/>
                      <a:pt x="7" y="4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1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BC9A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0" name="Freeform 8793"/>
              <p:cNvSpPr>
                <a:spLocks noEditPoints="1"/>
              </p:cNvSpPr>
              <p:nvPr/>
            </p:nvSpPr>
            <p:spPr bwMode="auto">
              <a:xfrm>
                <a:off x="7346951" y="561976"/>
                <a:ext cx="34925" cy="60325"/>
              </a:xfrm>
              <a:custGeom>
                <a:avLst/>
                <a:gdLst>
                  <a:gd name="T0" fmla="*/ 8 w 13"/>
                  <a:gd name="T1" fmla="*/ 16 h 22"/>
                  <a:gd name="T2" fmla="*/ 8 w 13"/>
                  <a:gd name="T3" fmla="*/ 16 h 22"/>
                  <a:gd name="T4" fmla="*/ 8 w 13"/>
                  <a:gd name="T5" fmla="*/ 16 h 22"/>
                  <a:gd name="T6" fmla="*/ 8 w 13"/>
                  <a:gd name="T7" fmla="*/ 16 h 22"/>
                  <a:gd name="T8" fmla="*/ 8 w 13"/>
                  <a:gd name="T9" fmla="*/ 16 h 22"/>
                  <a:gd name="T10" fmla="*/ 5 w 13"/>
                  <a:gd name="T11" fmla="*/ 0 h 22"/>
                  <a:gd name="T12" fmla="*/ 5 w 13"/>
                  <a:gd name="T13" fmla="*/ 0 h 22"/>
                  <a:gd name="T14" fmla="*/ 3 w 13"/>
                  <a:gd name="T15" fmla="*/ 5 h 22"/>
                  <a:gd name="T16" fmla="*/ 3 w 13"/>
                  <a:gd name="T17" fmla="*/ 5 h 22"/>
                  <a:gd name="T18" fmla="*/ 1 w 13"/>
                  <a:gd name="T19" fmla="*/ 13 h 22"/>
                  <a:gd name="T20" fmla="*/ 9 w 13"/>
                  <a:gd name="T21" fmla="*/ 14 h 22"/>
                  <a:gd name="T22" fmla="*/ 8 w 13"/>
                  <a:gd name="T23" fmla="*/ 16 h 22"/>
                  <a:gd name="T24" fmla="*/ 8 w 13"/>
                  <a:gd name="T25" fmla="*/ 16 h 22"/>
                  <a:gd name="T26" fmla="*/ 8 w 13"/>
                  <a:gd name="T27" fmla="*/ 16 h 22"/>
                  <a:gd name="T28" fmla="*/ 8 w 13"/>
                  <a:gd name="T29" fmla="*/ 16 h 22"/>
                  <a:gd name="T30" fmla="*/ 0 w 13"/>
                  <a:gd name="T31" fmla="*/ 19 h 22"/>
                  <a:gd name="T32" fmla="*/ 0 w 13"/>
                  <a:gd name="T33" fmla="*/ 19 h 22"/>
                  <a:gd name="T34" fmla="*/ 1 w 13"/>
                  <a:gd name="T35" fmla="*/ 22 h 22"/>
                  <a:gd name="T36" fmla="*/ 1 w 13"/>
                  <a:gd name="T37" fmla="*/ 22 h 22"/>
                  <a:gd name="T38" fmla="*/ 2 w 13"/>
                  <a:gd name="T39" fmla="*/ 22 h 22"/>
                  <a:gd name="T40" fmla="*/ 13 w 13"/>
                  <a:gd name="T41" fmla="*/ 17 h 22"/>
                  <a:gd name="T42" fmla="*/ 13 w 13"/>
                  <a:gd name="T43" fmla="*/ 17 h 22"/>
                  <a:gd name="T44" fmla="*/ 5 w 13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22">
                    <a:moveTo>
                      <a:pt x="8" y="16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4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8"/>
                      <a:pt x="6" y="11"/>
                      <a:pt x="1" y="13"/>
                    </a:cubicBezTo>
                    <a:cubicBezTo>
                      <a:pt x="4" y="13"/>
                      <a:pt x="6" y="14"/>
                      <a:pt x="9" y="14"/>
                    </a:cubicBezTo>
                    <a:cubicBezTo>
                      <a:pt x="9" y="15"/>
                      <a:pt x="9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5" y="19"/>
                      <a:pt x="2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2" y="22"/>
                      <a:pt x="2" y="22"/>
                    </a:cubicBezTo>
                    <a:cubicBezTo>
                      <a:pt x="6" y="20"/>
                      <a:pt x="10" y="18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0"/>
                      <a:pt x="7" y="6"/>
                      <a:pt x="5" y="0"/>
                    </a:cubicBezTo>
                  </a:path>
                </a:pathLst>
              </a:custGeom>
              <a:solidFill>
                <a:srgbClr val="9F91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1" name="Freeform 8794"/>
              <p:cNvSpPr/>
              <p:nvPr/>
            </p:nvSpPr>
            <p:spPr bwMode="auto">
              <a:xfrm>
                <a:off x="7327901" y="561976"/>
                <a:ext cx="42863" cy="50800"/>
              </a:xfrm>
              <a:custGeom>
                <a:avLst/>
                <a:gdLst>
                  <a:gd name="T0" fmla="*/ 0 w 16"/>
                  <a:gd name="T1" fmla="*/ 0 h 19"/>
                  <a:gd name="T2" fmla="*/ 0 w 16"/>
                  <a:gd name="T3" fmla="*/ 0 h 19"/>
                  <a:gd name="T4" fmla="*/ 7 w 16"/>
                  <a:gd name="T5" fmla="*/ 19 h 19"/>
                  <a:gd name="T6" fmla="*/ 7 w 16"/>
                  <a:gd name="T7" fmla="*/ 19 h 19"/>
                  <a:gd name="T8" fmla="*/ 15 w 16"/>
                  <a:gd name="T9" fmla="*/ 16 h 19"/>
                  <a:gd name="T10" fmla="*/ 15 w 16"/>
                  <a:gd name="T11" fmla="*/ 16 h 19"/>
                  <a:gd name="T12" fmla="*/ 15 w 16"/>
                  <a:gd name="T13" fmla="*/ 16 h 19"/>
                  <a:gd name="T14" fmla="*/ 15 w 16"/>
                  <a:gd name="T15" fmla="*/ 16 h 19"/>
                  <a:gd name="T16" fmla="*/ 16 w 16"/>
                  <a:gd name="T17" fmla="*/ 14 h 19"/>
                  <a:gd name="T18" fmla="*/ 8 w 16"/>
                  <a:gd name="T19" fmla="*/ 13 h 19"/>
                  <a:gd name="T20" fmla="*/ 8 w 16"/>
                  <a:gd name="T21" fmla="*/ 13 h 19"/>
                  <a:gd name="T22" fmla="*/ 0 w 16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2" y="14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18"/>
                      <a:pt x="12" y="19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5"/>
                      <a:pt x="16" y="15"/>
                      <a:pt x="16" y="14"/>
                    </a:cubicBezTo>
                    <a:cubicBezTo>
                      <a:pt x="13" y="14"/>
                      <a:pt x="11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0" y="12"/>
                      <a:pt x="4" y="3"/>
                      <a:pt x="0" y="0"/>
                    </a:cubicBezTo>
                  </a:path>
                </a:pathLst>
              </a:custGeom>
              <a:solidFill>
                <a:srgbClr val="8D8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2" name="Freeform 8795"/>
              <p:cNvSpPr>
                <a:spLocks noEditPoints="1"/>
              </p:cNvSpPr>
              <p:nvPr/>
            </p:nvSpPr>
            <p:spPr bwMode="auto">
              <a:xfrm>
                <a:off x="6008688" y="769938"/>
                <a:ext cx="36513" cy="39688"/>
              </a:xfrm>
              <a:custGeom>
                <a:avLst/>
                <a:gdLst>
                  <a:gd name="T0" fmla="*/ 9 w 13"/>
                  <a:gd name="T1" fmla="*/ 15 h 15"/>
                  <a:gd name="T2" fmla="*/ 9 w 13"/>
                  <a:gd name="T3" fmla="*/ 15 h 15"/>
                  <a:gd name="T4" fmla="*/ 9 w 13"/>
                  <a:gd name="T5" fmla="*/ 15 h 15"/>
                  <a:gd name="T6" fmla="*/ 9 w 13"/>
                  <a:gd name="T7" fmla="*/ 15 h 15"/>
                  <a:gd name="T8" fmla="*/ 9 w 13"/>
                  <a:gd name="T9" fmla="*/ 15 h 15"/>
                  <a:gd name="T10" fmla="*/ 0 w 13"/>
                  <a:gd name="T11" fmla="*/ 0 h 15"/>
                  <a:gd name="T12" fmla="*/ 0 w 13"/>
                  <a:gd name="T13" fmla="*/ 0 h 15"/>
                  <a:gd name="T14" fmla="*/ 0 w 13"/>
                  <a:gd name="T15" fmla="*/ 0 h 15"/>
                  <a:gd name="T16" fmla="*/ 9 w 13"/>
                  <a:gd name="T17" fmla="*/ 15 h 15"/>
                  <a:gd name="T18" fmla="*/ 9 w 13"/>
                  <a:gd name="T19" fmla="*/ 13 h 15"/>
                  <a:gd name="T20" fmla="*/ 10 w 13"/>
                  <a:gd name="T21" fmla="*/ 4 h 15"/>
                  <a:gd name="T22" fmla="*/ 10 w 13"/>
                  <a:gd name="T23" fmla="*/ 4 h 15"/>
                  <a:gd name="T24" fmla="*/ 0 w 13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5">
                    <a:moveTo>
                      <a:pt x="9" y="15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5"/>
                      <a:pt x="5" y="10"/>
                      <a:pt x="9" y="15"/>
                    </a:cubicBezTo>
                    <a:cubicBezTo>
                      <a:pt x="9" y="14"/>
                      <a:pt x="9" y="14"/>
                      <a:pt x="9" y="13"/>
                    </a:cubicBezTo>
                    <a:cubicBezTo>
                      <a:pt x="8" y="10"/>
                      <a:pt x="13" y="8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4" y="0"/>
                      <a:pt x="0" y="0"/>
                    </a:cubicBezTo>
                  </a:path>
                </a:pathLst>
              </a:custGeom>
              <a:solidFill>
                <a:srgbClr val="998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3" name="Freeform 8796"/>
              <p:cNvSpPr/>
              <p:nvPr/>
            </p:nvSpPr>
            <p:spPr bwMode="auto">
              <a:xfrm>
                <a:off x="6038851" y="809626"/>
                <a:ext cx="30163" cy="28575"/>
              </a:xfrm>
              <a:custGeom>
                <a:avLst/>
                <a:gdLst>
                  <a:gd name="T0" fmla="*/ 7 w 11"/>
                  <a:gd name="T1" fmla="*/ 0 h 10"/>
                  <a:gd name="T2" fmla="*/ 4 w 11"/>
                  <a:gd name="T3" fmla="*/ 2 h 10"/>
                  <a:gd name="T4" fmla="*/ 1 w 11"/>
                  <a:gd name="T5" fmla="*/ 3 h 10"/>
                  <a:gd name="T6" fmla="*/ 0 w 11"/>
                  <a:gd name="T7" fmla="*/ 3 h 10"/>
                  <a:gd name="T8" fmla="*/ 0 w 11"/>
                  <a:gd name="T9" fmla="*/ 3 h 10"/>
                  <a:gd name="T10" fmla="*/ 2 w 11"/>
                  <a:gd name="T11" fmla="*/ 8 h 10"/>
                  <a:gd name="T12" fmla="*/ 2 w 11"/>
                  <a:gd name="T13" fmla="*/ 8 h 10"/>
                  <a:gd name="T14" fmla="*/ 2 w 11"/>
                  <a:gd name="T15" fmla="*/ 7 h 10"/>
                  <a:gd name="T16" fmla="*/ 3 w 11"/>
                  <a:gd name="T17" fmla="*/ 9 h 10"/>
                  <a:gd name="T18" fmla="*/ 5 w 11"/>
                  <a:gd name="T19" fmla="*/ 10 h 10"/>
                  <a:gd name="T20" fmla="*/ 5 w 11"/>
                  <a:gd name="T21" fmla="*/ 7 h 10"/>
                  <a:gd name="T22" fmla="*/ 8 w 11"/>
                  <a:gd name="T23" fmla="*/ 4 h 10"/>
                  <a:gd name="T24" fmla="*/ 9 w 11"/>
                  <a:gd name="T25" fmla="*/ 4 h 10"/>
                  <a:gd name="T26" fmla="*/ 10 w 11"/>
                  <a:gd name="T27" fmla="*/ 4 h 10"/>
                  <a:gd name="T28" fmla="*/ 11 w 11"/>
                  <a:gd name="T29" fmla="*/ 4 h 10"/>
                  <a:gd name="T30" fmla="*/ 11 w 11"/>
                  <a:gd name="T31" fmla="*/ 4 h 10"/>
                  <a:gd name="T32" fmla="*/ 7 w 11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8"/>
                      <a:pt x="3" y="9"/>
                    </a:cubicBezTo>
                    <a:cubicBezTo>
                      <a:pt x="4" y="9"/>
                      <a:pt x="4" y="10"/>
                      <a:pt x="5" y="10"/>
                    </a:cubicBezTo>
                    <a:cubicBezTo>
                      <a:pt x="5" y="10"/>
                      <a:pt x="5" y="9"/>
                      <a:pt x="5" y="7"/>
                    </a:cubicBezTo>
                    <a:cubicBezTo>
                      <a:pt x="5" y="4"/>
                      <a:pt x="6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1"/>
                      <a:pt x="9" y="0"/>
                      <a:pt x="7" y="0"/>
                    </a:cubicBezTo>
                  </a:path>
                </a:pathLst>
              </a:custGeom>
              <a:solidFill>
                <a:srgbClr val="998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4" name="Freeform 8797"/>
              <p:cNvSpPr/>
              <p:nvPr/>
            </p:nvSpPr>
            <p:spPr bwMode="auto">
              <a:xfrm>
                <a:off x="8372476" y="1649413"/>
                <a:ext cx="71438" cy="53975"/>
              </a:xfrm>
              <a:custGeom>
                <a:avLst/>
                <a:gdLst>
                  <a:gd name="T0" fmla="*/ 7 w 26"/>
                  <a:gd name="T1" fmla="*/ 0 h 20"/>
                  <a:gd name="T2" fmla="*/ 7 w 26"/>
                  <a:gd name="T3" fmla="*/ 0 h 20"/>
                  <a:gd name="T4" fmla="*/ 0 w 26"/>
                  <a:gd name="T5" fmla="*/ 5 h 20"/>
                  <a:gd name="T6" fmla="*/ 4 w 26"/>
                  <a:gd name="T7" fmla="*/ 12 h 20"/>
                  <a:gd name="T8" fmla="*/ 11 w 26"/>
                  <a:gd name="T9" fmla="*/ 8 h 20"/>
                  <a:gd name="T10" fmla="*/ 11 w 26"/>
                  <a:gd name="T11" fmla="*/ 8 h 20"/>
                  <a:gd name="T12" fmla="*/ 11 w 26"/>
                  <a:gd name="T13" fmla="*/ 8 h 20"/>
                  <a:gd name="T14" fmla="*/ 15 w 26"/>
                  <a:gd name="T15" fmla="*/ 18 h 20"/>
                  <a:gd name="T16" fmla="*/ 15 w 26"/>
                  <a:gd name="T17" fmla="*/ 18 h 20"/>
                  <a:gd name="T18" fmla="*/ 16 w 26"/>
                  <a:gd name="T19" fmla="*/ 19 h 20"/>
                  <a:gd name="T20" fmla="*/ 18 w 26"/>
                  <a:gd name="T21" fmla="*/ 18 h 20"/>
                  <a:gd name="T22" fmla="*/ 19 w 26"/>
                  <a:gd name="T23" fmla="*/ 18 h 20"/>
                  <a:gd name="T24" fmla="*/ 23 w 26"/>
                  <a:gd name="T25" fmla="*/ 20 h 20"/>
                  <a:gd name="T26" fmla="*/ 23 w 26"/>
                  <a:gd name="T27" fmla="*/ 20 h 20"/>
                  <a:gd name="T28" fmla="*/ 26 w 26"/>
                  <a:gd name="T29" fmla="*/ 19 h 20"/>
                  <a:gd name="T30" fmla="*/ 26 w 26"/>
                  <a:gd name="T31" fmla="*/ 19 h 20"/>
                  <a:gd name="T32" fmla="*/ 26 w 26"/>
                  <a:gd name="T33" fmla="*/ 11 h 20"/>
                  <a:gd name="T34" fmla="*/ 24 w 26"/>
                  <a:gd name="T35" fmla="*/ 9 h 20"/>
                  <a:gd name="T36" fmla="*/ 24 w 26"/>
                  <a:gd name="T37" fmla="*/ 9 h 20"/>
                  <a:gd name="T38" fmla="*/ 22 w 26"/>
                  <a:gd name="T39" fmla="*/ 10 h 20"/>
                  <a:gd name="T40" fmla="*/ 19 w 26"/>
                  <a:gd name="T41" fmla="*/ 14 h 20"/>
                  <a:gd name="T42" fmla="*/ 15 w 26"/>
                  <a:gd name="T43" fmla="*/ 9 h 20"/>
                  <a:gd name="T44" fmla="*/ 15 w 26"/>
                  <a:gd name="T45" fmla="*/ 9 h 20"/>
                  <a:gd name="T46" fmla="*/ 15 w 26"/>
                  <a:gd name="T47" fmla="*/ 9 h 20"/>
                  <a:gd name="T48" fmla="*/ 7 w 26"/>
                  <a:gd name="T4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2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2" y="2"/>
                      <a:pt x="0" y="5"/>
                    </a:cubicBezTo>
                    <a:cubicBezTo>
                      <a:pt x="1" y="10"/>
                      <a:pt x="2" y="12"/>
                      <a:pt x="4" y="12"/>
                    </a:cubicBezTo>
                    <a:cubicBezTo>
                      <a:pt x="5" y="12"/>
                      <a:pt x="7" y="11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14"/>
                      <a:pt x="8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9"/>
                      <a:pt x="16" y="19"/>
                      <a:pt x="16" y="19"/>
                    </a:cubicBezTo>
                    <a:cubicBezTo>
                      <a:pt x="17" y="19"/>
                      <a:pt x="17" y="18"/>
                      <a:pt x="18" y="18"/>
                    </a:cubicBezTo>
                    <a:cubicBezTo>
                      <a:pt x="18" y="18"/>
                      <a:pt x="19" y="18"/>
                      <a:pt x="19" y="18"/>
                    </a:cubicBezTo>
                    <a:cubicBezTo>
                      <a:pt x="21" y="18"/>
                      <a:pt x="22" y="19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5" y="20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6"/>
                      <a:pt x="26" y="14"/>
                      <a:pt x="26" y="11"/>
                    </a:cubicBezTo>
                    <a:cubicBezTo>
                      <a:pt x="26" y="10"/>
                      <a:pt x="25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1" y="13"/>
                      <a:pt x="20" y="14"/>
                      <a:pt x="19" y="14"/>
                    </a:cubicBezTo>
                    <a:cubicBezTo>
                      <a:pt x="17" y="14"/>
                      <a:pt x="16" y="12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3" y="6"/>
                      <a:pt x="11" y="2"/>
                      <a:pt x="7" y="0"/>
                    </a:cubicBezTo>
                  </a:path>
                </a:pathLst>
              </a:custGeom>
              <a:solidFill>
                <a:srgbClr val="B6B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5" name="Freeform 8798"/>
              <p:cNvSpPr/>
              <p:nvPr/>
            </p:nvSpPr>
            <p:spPr bwMode="auto">
              <a:xfrm>
                <a:off x="6261101" y="881063"/>
                <a:ext cx="42863" cy="41275"/>
              </a:xfrm>
              <a:custGeom>
                <a:avLst/>
                <a:gdLst>
                  <a:gd name="T0" fmla="*/ 8 w 16"/>
                  <a:gd name="T1" fmla="*/ 0 h 15"/>
                  <a:gd name="T2" fmla="*/ 4 w 16"/>
                  <a:gd name="T3" fmla="*/ 2 h 15"/>
                  <a:gd name="T4" fmla="*/ 0 w 16"/>
                  <a:gd name="T5" fmla="*/ 4 h 15"/>
                  <a:gd name="T6" fmla="*/ 0 w 16"/>
                  <a:gd name="T7" fmla="*/ 4 h 15"/>
                  <a:gd name="T8" fmla="*/ 0 w 16"/>
                  <a:gd name="T9" fmla="*/ 4 h 15"/>
                  <a:gd name="T10" fmla="*/ 0 w 16"/>
                  <a:gd name="T11" fmla="*/ 4 h 15"/>
                  <a:gd name="T12" fmla="*/ 0 w 16"/>
                  <a:gd name="T13" fmla="*/ 6 h 15"/>
                  <a:gd name="T14" fmla="*/ 0 w 16"/>
                  <a:gd name="T15" fmla="*/ 6 h 15"/>
                  <a:gd name="T16" fmla="*/ 1 w 16"/>
                  <a:gd name="T17" fmla="*/ 9 h 15"/>
                  <a:gd name="T18" fmla="*/ 1 w 16"/>
                  <a:gd name="T19" fmla="*/ 9 h 15"/>
                  <a:gd name="T20" fmla="*/ 4 w 16"/>
                  <a:gd name="T21" fmla="*/ 15 h 15"/>
                  <a:gd name="T22" fmla="*/ 4 w 16"/>
                  <a:gd name="T23" fmla="*/ 15 h 15"/>
                  <a:gd name="T24" fmla="*/ 4 w 16"/>
                  <a:gd name="T25" fmla="*/ 15 h 15"/>
                  <a:gd name="T26" fmla="*/ 4 w 16"/>
                  <a:gd name="T27" fmla="*/ 15 h 15"/>
                  <a:gd name="T28" fmla="*/ 4 w 16"/>
                  <a:gd name="T29" fmla="*/ 15 h 15"/>
                  <a:gd name="T30" fmla="*/ 11 w 16"/>
                  <a:gd name="T31" fmla="*/ 9 h 15"/>
                  <a:gd name="T32" fmla="*/ 12 w 16"/>
                  <a:gd name="T33" fmla="*/ 5 h 15"/>
                  <a:gd name="T34" fmla="*/ 14 w 16"/>
                  <a:gd name="T35" fmla="*/ 6 h 15"/>
                  <a:gd name="T36" fmla="*/ 16 w 16"/>
                  <a:gd name="T37" fmla="*/ 6 h 15"/>
                  <a:gd name="T38" fmla="*/ 16 w 16"/>
                  <a:gd name="T39" fmla="*/ 6 h 15"/>
                  <a:gd name="T40" fmla="*/ 16 w 16"/>
                  <a:gd name="T41" fmla="*/ 6 h 15"/>
                  <a:gd name="T42" fmla="*/ 9 w 16"/>
                  <a:gd name="T43" fmla="*/ 0 h 15"/>
                  <a:gd name="T44" fmla="*/ 9 w 16"/>
                  <a:gd name="T45" fmla="*/ 0 h 15"/>
                  <a:gd name="T46" fmla="*/ 8 w 16"/>
                  <a:gd name="T4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15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3" y="3"/>
                      <a:pt x="2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3"/>
                      <a:pt x="11" y="11"/>
                      <a:pt x="11" y="9"/>
                    </a:cubicBezTo>
                    <a:cubicBezTo>
                      <a:pt x="10" y="6"/>
                      <a:pt x="11" y="5"/>
                      <a:pt x="12" y="5"/>
                    </a:cubicBezTo>
                    <a:cubicBezTo>
                      <a:pt x="13" y="5"/>
                      <a:pt x="13" y="5"/>
                      <a:pt x="14" y="6"/>
                    </a:cubicBezTo>
                    <a:cubicBezTo>
                      <a:pt x="15" y="6"/>
                      <a:pt x="15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2"/>
                      <a:pt x="11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869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6" name="Freeform 8799"/>
              <p:cNvSpPr/>
              <p:nvPr/>
            </p:nvSpPr>
            <p:spPr bwMode="auto">
              <a:xfrm>
                <a:off x="7680326" y="919163"/>
                <a:ext cx="44450" cy="46038"/>
              </a:xfrm>
              <a:custGeom>
                <a:avLst/>
                <a:gdLst>
                  <a:gd name="T0" fmla="*/ 12 w 16"/>
                  <a:gd name="T1" fmla="*/ 0 h 17"/>
                  <a:gd name="T2" fmla="*/ 8 w 16"/>
                  <a:gd name="T3" fmla="*/ 4 h 17"/>
                  <a:gd name="T4" fmla="*/ 7 w 16"/>
                  <a:gd name="T5" fmla="*/ 8 h 17"/>
                  <a:gd name="T6" fmla="*/ 6 w 16"/>
                  <a:gd name="T7" fmla="*/ 8 h 17"/>
                  <a:gd name="T8" fmla="*/ 3 w 16"/>
                  <a:gd name="T9" fmla="*/ 3 h 17"/>
                  <a:gd name="T10" fmla="*/ 3 w 16"/>
                  <a:gd name="T11" fmla="*/ 3 h 17"/>
                  <a:gd name="T12" fmla="*/ 0 w 16"/>
                  <a:gd name="T13" fmla="*/ 10 h 17"/>
                  <a:gd name="T14" fmla="*/ 0 w 16"/>
                  <a:gd name="T15" fmla="*/ 10 h 17"/>
                  <a:gd name="T16" fmla="*/ 0 w 16"/>
                  <a:gd name="T17" fmla="*/ 10 h 17"/>
                  <a:gd name="T18" fmla="*/ 0 w 16"/>
                  <a:gd name="T19" fmla="*/ 10 h 17"/>
                  <a:gd name="T20" fmla="*/ 6 w 16"/>
                  <a:gd name="T21" fmla="*/ 16 h 17"/>
                  <a:gd name="T22" fmla="*/ 6 w 16"/>
                  <a:gd name="T23" fmla="*/ 16 h 17"/>
                  <a:gd name="T24" fmla="*/ 6 w 16"/>
                  <a:gd name="T25" fmla="*/ 16 h 17"/>
                  <a:gd name="T26" fmla="*/ 8 w 16"/>
                  <a:gd name="T27" fmla="*/ 16 h 17"/>
                  <a:gd name="T28" fmla="*/ 12 w 16"/>
                  <a:gd name="T29" fmla="*/ 17 h 17"/>
                  <a:gd name="T30" fmla="*/ 12 w 16"/>
                  <a:gd name="T31" fmla="*/ 17 h 17"/>
                  <a:gd name="T32" fmla="*/ 14 w 16"/>
                  <a:gd name="T33" fmla="*/ 14 h 17"/>
                  <a:gd name="T34" fmla="*/ 14 w 16"/>
                  <a:gd name="T35" fmla="*/ 14 h 17"/>
                  <a:gd name="T36" fmla="*/ 14 w 16"/>
                  <a:gd name="T37" fmla="*/ 15 h 17"/>
                  <a:gd name="T38" fmla="*/ 11 w 16"/>
                  <a:gd name="T39" fmla="*/ 13 h 17"/>
                  <a:gd name="T40" fmla="*/ 12 w 16"/>
                  <a:gd name="T41" fmla="*/ 0 h 17"/>
                  <a:gd name="T42" fmla="*/ 12 w 16"/>
                  <a:gd name="T4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7">
                    <a:moveTo>
                      <a:pt x="12" y="0"/>
                    </a:moveTo>
                    <a:cubicBezTo>
                      <a:pt x="10" y="0"/>
                      <a:pt x="9" y="2"/>
                      <a:pt x="8" y="4"/>
                    </a:cubicBezTo>
                    <a:cubicBezTo>
                      <a:pt x="7" y="5"/>
                      <a:pt x="10" y="8"/>
                      <a:pt x="7" y="8"/>
                    </a:cubicBezTo>
                    <a:cubicBezTo>
                      <a:pt x="7" y="8"/>
                      <a:pt x="7" y="8"/>
                      <a:pt x="6" y="8"/>
                    </a:cubicBezTo>
                    <a:cubicBezTo>
                      <a:pt x="4" y="8"/>
                      <a:pt x="4" y="5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0"/>
                      <a:pt x="4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9" y="16"/>
                      <a:pt x="11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4" y="16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2" y="15"/>
                      <a:pt x="11" y="14"/>
                      <a:pt x="11" y="13"/>
                    </a:cubicBezTo>
                    <a:cubicBezTo>
                      <a:pt x="16" y="9"/>
                      <a:pt x="12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1B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7" name="Freeform 8800"/>
              <p:cNvSpPr/>
              <p:nvPr/>
            </p:nvSpPr>
            <p:spPr bwMode="auto">
              <a:xfrm>
                <a:off x="7688263" y="889001"/>
                <a:ext cx="25400" cy="52388"/>
              </a:xfrm>
              <a:custGeom>
                <a:avLst/>
                <a:gdLst>
                  <a:gd name="T0" fmla="*/ 3 w 9"/>
                  <a:gd name="T1" fmla="*/ 0 h 19"/>
                  <a:gd name="T2" fmla="*/ 3 w 9"/>
                  <a:gd name="T3" fmla="*/ 0 h 19"/>
                  <a:gd name="T4" fmla="*/ 3 w 9"/>
                  <a:gd name="T5" fmla="*/ 4 h 19"/>
                  <a:gd name="T6" fmla="*/ 0 w 9"/>
                  <a:gd name="T7" fmla="*/ 14 h 19"/>
                  <a:gd name="T8" fmla="*/ 0 w 9"/>
                  <a:gd name="T9" fmla="*/ 14 h 19"/>
                  <a:gd name="T10" fmla="*/ 0 w 9"/>
                  <a:gd name="T11" fmla="*/ 14 h 19"/>
                  <a:gd name="T12" fmla="*/ 3 w 9"/>
                  <a:gd name="T13" fmla="*/ 19 h 19"/>
                  <a:gd name="T14" fmla="*/ 4 w 9"/>
                  <a:gd name="T15" fmla="*/ 19 h 19"/>
                  <a:gd name="T16" fmla="*/ 5 w 9"/>
                  <a:gd name="T17" fmla="*/ 15 h 19"/>
                  <a:gd name="T18" fmla="*/ 9 w 9"/>
                  <a:gd name="T19" fmla="*/ 11 h 19"/>
                  <a:gd name="T20" fmla="*/ 9 w 9"/>
                  <a:gd name="T21" fmla="*/ 11 h 19"/>
                  <a:gd name="T22" fmla="*/ 8 w 9"/>
                  <a:gd name="T23" fmla="*/ 5 h 19"/>
                  <a:gd name="T24" fmla="*/ 8 w 9"/>
                  <a:gd name="T25" fmla="*/ 5 h 19"/>
                  <a:gd name="T26" fmla="*/ 3 w 9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4" y="8"/>
                      <a:pt x="1" y="11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6"/>
                      <a:pt x="1" y="19"/>
                      <a:pt x="3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19"/>
                      <a:pt x="4" y="16"/>
                      <a:pt x="5" y="15"/>
                    </a:cubicBezTo>
                    <a:cubicBezTo>
                      <a:pt x="6" y="13"/>
                      <a:pt x="7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9"/>
                      <a:pt x="8" y="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5" y="2"/>
                      <a:pt x="3" y="0"/>
                    </a:cubicBezTo>
                  </a:path>
                </a:pathLst>
              </a:custGeom>
              <a:solidFill>
                <a:srgbClr val="CCB2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8" name="Freeform 8801"/>
              <p:cNvSpPr/>
              <p:nvPr/>
            </p:nvSpPr>
            <p:spPr bwMode="auto">
              <a:xfrm>
                <a:off x="6243638" y="903288"/>
                <a:ext cx="14288" cy="11113"/>
              </a:xfrm>
              <a:custGeom>
                <a:avLst/>
                <a:gdLst>
                  <a:gd name="T0" fmla="*/ 2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1 w 5"/>
                  <a:gd name="T7" fmla="*/ 4 h 4"/>
                  <a:gd name="T8" fmla="*/ 1 w 5"/>
                  <a:gd name="T9" fmla="*/ 4 h 4"/>
                  <a:gd name="T10" fmla="*/ 3 w 5"/>
                  <a:gd name="T11" fmla="*/ 4 h 4"/>
                  <a:gd name="T12" fmla="*/ 3 w 5"/>
                  <a:gd name="T13" fmla="*/ 4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2"/>
                      <a:pt x="4" y="0"/>
                      <a:pt x="2" y="0"/>
                    </a:cubicBezTo>
                  </a:path>
                </a:pathLst>
              </a:custGeom>
              <a:solidFill>
                <a:srgbClr val="E7D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9" name="Freeform 8802"/>
              <p:cNvSpPr/>
              <p:nvPr/>
            </p:nvSpPr>
            <p:spPr bwMode="auto">
              <a:xfrm>
                <a:off x="6261101" y="906463"/>
                <a:ext cx="11113" cy="15875"/>
              </a:xfrm>
              <a:custGeom>
                <a:avLst/>
                <a:gdLst>
                  <a:gd name="T0" fmla="*/ 1 w 4"/>
                  <a:gd name="T1" fmla="*/ 0 h 6"/>
                  <a:gd name="T2" fmla="*/ 1 w 4"/>
                  <a:gd name="T3" fmla="*/ 0 h 6"/>
                  <a:gd name="T4" fmla="*/ 0 w 4"/>
                  <a:gd name="T5" fmla="*/ 6 h 6"/>
                  <a:gd name="T6" fmla="*/ 0 w 4"/>
                  <a:gd name="T7" fmla="*/ 6 h 6"/>
                  <a:gd name="T8" fmla="*/ 2 w 4"/>
                  <a:gd name="T9" fmla="*/ 6 h 6"/>
                  <a:gd name="T10" fmla="*/ 4 w 4"/>
                  <a:gd name="T11" fmla="*/ 6 h 6"/>
                  <a:gd name="T12" fmla="*/ 4 w 4"/>
                  <a:gd name="T13" fmla="*/ 6 h 6"/>
                  <a:gd name="T14" fmla="*/ 1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4"/>
                      <a:pt x="2" y="2"/>
                      <a:pt x="1" y="0"/>
                    </a:cubicBezTo>
                  </a:path>
                </a:pathLst>
              </a:custGeom>
              <a:solidFill>
                <a:srgbClr val="AF9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0" name="Freeform 8803"/>
              <p:cNvSpPr/>
              <p:nvPr/>
            </p:nvSpPr>
            <p:spPr bwMode="auto">
              <a:xfrm>
                <a:off x="7997826" y="3079751"/>
                <a:ext cx="22225" cy="11113"/>
              </a:xfrm>
              <a:custGeom>
                <a:avLst/>
                <a:gdLst>
                  <a:gd name="T0" fmla="*/ 2 w 8"/>
                  <a:gd name="T1" fmla="*/ 0 h 4"/>
                  <a:gd name="T2" fmla="*/ 1 w 8"/>
                  <a:gd name="T3" fmla="*/ 2 h 4"/>
                  <a:gd name="T4" fmla="*/ 1 w 8"/>
                  <a:gd name="T5" fmla="*/ 2 h 4"/>
                  <a:gd name="T6" fmla="*/ 5 w 8"/>
                  <a:gd name="T7" fmla="*/ 4 h 4"/>
                  <a:gd name="T8" fmla="*/ 5 w 8"/>
                  <a:gd name="T9" fmla="*/ 4 h 4"/>
                  <a:gd name="T10" fmla="*/ 8 w 8"/>
                  <a:gd name="T11" fmla="*/ 3 h 4"/>
                  <a:gd name="T12" fmla="*/ 4 w 8"/>
                  <a:gd name="T13" fmla="*/ 0 h 4"/>
                  <a:gd name="T14" fmla="*/ 2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2" y="0"/>
                    </a:moveTo>
                    <a:cubicBezTo>
                      <a:pt x="1" y="0"/>
                      <a:pt x="0" y="0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8" y="4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717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1" name="Freeform 8805"/>
              <p:cNvSpPr/>
              <p:nvPr/>
            </p:nvSpPr>
            <p:spPr bwMode="auto">
              <a:xfrm>
                <a:off x="6424613" y="889000"/>
                <a:ext cx="26988" cy="33338"/>
              </a:xfrm>
              <a:custGeom>
                <a:avLst/>
                <a:gdLst>
                  <a:gd name="T0" fmla="*/ 3 w 10"/>
                  <a:gd name="T1" fmla="*/ 0 h 12"/>
                  <a:gd name="T2" fmla="*/ 3 w 10"/>
                  <a:gd name="T3" fmla="*/ 0 h 12"/>
                  <a:gd name="T4" fmla="*/ 0 w 10"/>
                  <a:gd name="T5" fmla="*/ 1 h 12"/>
                  <a:gd name="T6" fmla="*/ 0 w 10"/>
                  <a:gd name="T7" fmla="*/ 1 h 12"/>
                  <a:gd name="T8" fmla="*/ 2 w 10"/>
                  <a:gd name="T9" fmla="*/ 8 h 12"/>
                  <a:gd name="T10" fmla="*/ 6 w 10"/>
                  <a:gd name="T11" fmla="*/ 12 h 12"/>
                  <a:gd name="T12" fmla="*/ 10 w 10"/>
                  <a:gd name="T13" fmla="*/ 11 h 12"/>
                  <a:gd name="T14" fmla="*/ 10 w 10"/>
                  <a:gd name="T15" fmla="*/ 11 h 12"/>
                  <a:gd name="T16" fmla="*/ 3 w 1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5"/>
                      <a:pt x="2" y="8"/>
                    </a:cubicBezTo>
                    <a:cubicBezTo>
                      <a:pt x="3" y="11"/>
                      <a:pt x="4" y="12"/>
                      <a:pt x="6" y="12"/>
                    </a:cubicBezTo>
                    <a:cubicBezTo>
                      <a:pt x="7" y="12"/>
                      <a:pt x="8" y="12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7" y="7"/>
                      <a:pt x="5" y="4"/>
                      <a:pt x="3" y="0"/>
                    </a:cubicBezTo>
                  </a:path>
                </a:pathLst>
              </a:custGeom>
              <a:solidFill>
                <a:srgbClr val="AC8E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2" name="Freeform 8806"/>
              <p:cNvSpPr/>
              <p:nvPr/>
            </p:nvSpPr>
            <p:spPr bwMode="auto">
              <a:xfrm>
                <a:off x="7669213" y="850900"/>
                <a:ext cx="41275" cy="41275"/>
              </a:xfrm>
              <a:custGeom>
                <a:avLst/>
                <a:gdLst>
                  <a:gd name="T0" fmla="*/ 7 w 15"/>
                  <a:gd name="T1" fmla="*/ 0 h 15"/>
                  <a:gd name="T2" fmla="*/ 5 w 15"/>
                  <a:gd name="T3" fmla="*/ 8 h 15"/>
                  <a:gd name="T4" fmla="*/ 2 w 15"/>
                  <a:gd name="T5" fmla="*/ 2 h 15"/>
                  <a:gd name="T6" fmla="*/ 1 w 15"/>
                  <a:gd name="T7" fmla="*/ 2 h 15"/>
                  <a:gd name="T8" fmla="*/ 1 w 15"/>
                  <a:gd name="T9" fmla="*/ 2 h 15"/>
                  <a:gd name="T10" fmla="*/ 0 w 15"/>
                  <a:gd name="T11" fmla="*/ 4 h 15"/>
                  <a:gd name="T12" fmla="*/ 0 w 15"/>
                  <a:gd name="T13" fmla="*/ 4 h 15"/>
                  <a:gd name="T14" fmla="*/ 0 w 15"/>
                  <a:gd name="T15" fmla="*/ 4 h 15"/>
                  <a:gd name="T16" fmla="*/ 0 w 15"/>
                  <a:gd name="T17" fmla="*/ 4 h 15"/>
                  <a:gd name="T18" fmla="*/ 0 w 15"/>
                  <a:gd name="T19" fmla="*/ 4 h 15"/>
                  <a:gd name="T20" fmla="*/ 0 w 15"/>
                  <a:gd name="T21" fmla="*/ 4 h 15"/>
                  <a:gd name="T22" fmla="*/ 0 w 15"/>
                  <a:gd name="T23" fmla="*/ 6 h 15"/>
                  <a:gd name="T24" fmla="*/ 0 w 15"/>
                  <a:gd name="T25" fmla="*/ 6 h 15"/>
                  <a:gd name="T26" fmla="*/ 0 w 15"/>
                  <a:gd name="T27" fmla="*/ 6 h 15"/>
                  <a:gd name="T28" fmla="*/ 5 w 15"/>
                  <a:gd name="T29" fmla="*/ 15 h 15"/>
                  <a:gd name="T30" fmla="*/ 5 w 15"/>
                  <a:gd name="T31" fmla="*/ 15 h 15"/>
                  <a:gd name="T32" fmla="*/ 5 w 15"/>
                  <a:gd name="T33" fmla="*/ 15 h 15"/>
                  <a:gd name="T34" fmla="*/ 7 w 15"/>
                  <a:gd name="T35" fmla="*/ 11 h 15"/>
                  <a:gd name="T36" fmla="*/ 9 w 15"/>
                  <a:gd name="T37" fmla="*/ 13 h 15"/>
                  <a:gd name="T38" fmla="*/ 9 w 15"/>
                  <a:gd name="T39" fmla="*/ 13 h 15"/>
                  <a:gd name="T40" fmla="*/ 9 w 15"/>
                  <a:gd name="T41" fmla="*/ 13 h 15"/>
                  <a:gd name="T42" fmla="*/ 11 w 15"/>
                  <a:gd name="T43" fmla="*/ 0 h 15"/>
                  <a:gd name="T44" fmla="*/ 11 w 15"/>
                  <a:gd name="T45" fmla="*/ 0 h 15"/>
                  <a:gd name="T46" fmla="*/ 9 w 15"/>
                  <a:gd name="T47" fmla="*/ 1 h 15"/>
                  <a:gd name="T48" fmla="*/ 7 w 15"/>
                  <a:gd name="T49" fmla="*/ 0 h 15"/>
                  <a:gd name="T50" fmla="*/ 7 w 15"/>
                  <a:gd name="T5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cubicBezTo>
                      <a:pt x="5" y="2"/>
                      <a:pt x="10" y="7"/>
                      <a:pt x="5" y="8"/>
                    </a:cubicBezTo>
                    <a:cubicBezTo>
                      <a:pt x="2" y="8"/>
                      <a:pt x="6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2" y="13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6" y="11"/>
                      <a:pt x="7" y="11"/>
                    </a:cubicBezTo>
                    <a:cubicBezTo>
                      <a:pt x="8" y="11"/>
                      <a:pt x="8" y="12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5" y="9"/>
                      <a:pt x="10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C8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3" name="Freeform 8807"/>
              <p:cNvSpPr/>
              <p:nvPr/>
            </p:nvSpPr>
            <p:spPr bwMode="auto">
              <a:xfrm>
                <a:off x="7680326" y="881063"/>
                <a:ext cx="15875" cy="33338"/>
              </a:xfrm>
              <a:custGeom>
                <a:avLst/>
                <a:gdLst>
                  <a:gd name="T0" fmla="*/ 3 w 6"/>
                  <a:gd name="T1" fmla="*/ 0 h 12"/>
                  <a:gd name="T2" fmla="*/ 1 w 6"/>
                  <a:gd name="T3" fmla="*/ 4 h 12"/>
                  <a:gd name="T4" fmla="*/ 1 w 6"/>
                  <a:gd name="T5" fmla="*/ 4 h 12"/>
                  <a:gd name="T6" fmla="*/ 0 w 6"/>
                  <a:gd name="T7" fmla="*/ 11 h 12"/>
                  <a:gd name="T8" fmla="*/ 0 w 6"/>
                  <a:gd name="T9" fmla="*/ 11 h 12"/>
                  <a:gd name="T10" fmla="*/ 0 w 6"/>
                  <a:gd name="T11" fmla="*/ 11 h 12"/>
                  <a:gd name="T12" fmla="*/ 2 w 6"/>
                  <a:gd name="T13" fmla="*/ 12 h 12"/>
                  <a:gd name="T14" fmla="*/ 6 w 6"/>
                  <a:gd name="T15" fmla="*/ 7 h 12"/>
                  <a:gd name="T16" fmla="*/ 6 w 6"/>
                  <a:gd name="T17" fmla="*/ 7 h 12"/>
                  <a:gd name="T18" fmla="*/ 6 w 6"/>
                  <a:gd name="T19" fmla="*/ 3 h 12"/>
                  <a:gd name="T20" fmla="*/ 6 w 6"/>
                  <a:gd name="T21" fmla="*/ 3 h 12"/>
                  <a:gd name="T22" fmla="*/ 6 w 6"/>
                  <a:gd name="T23" fmla="*/ 3 h 12"/>
                  <a:gd name="T24" fmla="*/ 5 w 6"/>
                  <a:gd name="T25" fmla="*/ 2 h 12"/>
                  <a:gd name="T26" fmla="*/ 5 w 6"/>
                  <a:gd name="T27" fmla="*/ 2 h 12"/>
                  <a:gd name="T28" fmla="*/ 3 w 6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" h="12">
                    <a:moveTo>
                      <a:pt x="3" y="0"/>
                    </a:moveTo>
                    <a:cubicBezTo>
                      <a:pt x="2" y="0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0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5" y="12"/>
                      <a:pt x="4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6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9D7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4" name="Freeform 8808"/>
              <p:cNvSpPr/>
              <p:nvPr/>
            </p:nvSpPr>
            <p:spPr bwMode="auto">
              <a:xfrm>
                <a:off x="7688263" y="835025"/>
                <a:ext cx="14288" cy="19050"/>
              </a:xfrm>
              <a:custGeom>
                <a:avLst/>
                <a:gdLst>
                  <a:gd name="T0" fmla="*/ 2 w 5"/>
                  <a:gd name="T1" fmla="*/ 0 h 7"/>
                  <a:gd name="T2" fmla="*/ 2 w 5"/>
                  <a:gd name="T3" fmla="*/ 0 h 7"/>
                  <a:gd name="T4" fmla="*/ 0 w 5"/>
                  <a:gd name="T5" fmla="*/ 6 h 7"/>
                  <a:gd name="T6" fmla="*/ 0 w 5"/>
                  <a:gd name="T7" fmla="*/ 6 h 7"/>
                  <a:gd name="T8" fmla="*/ 2 w 5"/>
                  <a:gd name="T9" fmla="*/ 7 h 7"/>
                  <a:gd name="T10" fmla="*/ 4 w 5"/>
                  <a:gd name="T11" fmla="*/ 6 h 7"/>
                  <a:gd name="T12" fmla="*/ 4 w 5"/>
                  <a:gd name="T13" fmla="*/ 6 h 7"/>
                  <a:gd name="T14" fmla="*/ 5 w 5"/>
                  <a:gd name="T15" fmla="*/ 2 h 7"/>
                  <a:gd name="T16" fmla="*/ 5 w 5"/>
                  <a:gd name="T17" fmla="*/ 2 h 7"/>
                  <a:gd name="T18" fmla="*/ 2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3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8A64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5" name="Freeform 8809"/>
              <p:cNvSpPr/>
              <p:nvPr/>
            </p:nvSpPr>
            <p:spPr bwMode="auto">
              <a:xfrm>
                <a:off x="8348663" y="1684338"/>
                <a:ext cx="39688" cy="25400"/>
              </a:xfrm>
              <a:custGeom>
                <a:avLst/>
                <a:gdLst>
                  <a:gd name="T0" fmla="*/ 5 w 15"/>
                  <a:gd name="T1" fmla="*/ 0 h 9"/>
                  <a:gd name="T2" fmla="*/ 3 w 15"/>
                  <a:gd name="T3" fmla="*/ 1 h 9"/>
                  <a:gd name="T4" fmla="*/ 2 w 15"/>
                  <a:gd name="T5" fmla="*/ 5 h 9"/>
                  <a:gd name="T6" fmla="*/ 2 w 15"/>
                  <a:gd name="T7" fmla="*/ 5 h 9"/>
                  <a:gd name="T8" fmla="*/ 11 w 15"/>
                  <a:gd name="T9" fmla="*/ 9 h 9"/>
                  <a:gd name="T10" fmla="*/ 11 w 15"/>
                  <a:gd name="T11" fmla="*/ 9 h 9"/>
                  <a:gd name="T12" fmla="*/ 13 w 15"/>
                  <a:gd name="T13" fmla="*/ 5 h 9"/>
                  <a:gd name="T14" fmla="*/ 5 w 15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5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0" y="1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7"/>
                      <a:pt x="8" y="7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8"/>
                      <a:pt x="15" y="8"/>
                      <a:pt x="13" y="5"/>
                    </a:cubicBezTo>
                    <a:cubicBezTo>
                      <a:pt x="11" y="2"/>
                      <a:pt x="8" y="0"/>
                      <a:pt x="5" y="0"/>
                    </a:cubicBezTo>
                  </a:path>
                </a:pathLst>
              </a:custGeom>
              <a:solidFill>
                <a:srgbClr val="B4BC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6" name="Freeform 8810"/>
              <p:cNvSpPr/>
              <p:nvPr/>
            </p:nvSpPr>
            <p:spPr bwMode="auto">
              <a:xfrm>
                <a:off x="7861301" y="1260475"/>
                <a:ext cx="41275" cy="49213"/>
              </a:xfrm>
              <a:custGeom>
                <a:avLst/>
                <a:gdLst>
                  <a:gd name="T0" fmla="*/ 9 w 15"/>
                  <a:gd name="T1" fmla="*/ 0 h 18"/>
                  <a:gd name="T2" fmla="*/ 9 w 15"/>
                  <a:gd name="T3" fmla="*/ 0 h 18"/>
                  <a:gd name="T4" fmla="*/ 5 w 15"/>
                  <a:gd name="T5" fmla="*/ 4 h 18"/>
                  <a:gd name="T6" fmla="*/ 5 w 15"/>
                  <a:gd name="T7" fmla="*/ 8 h 18"/>
                  <a:gd name="T8" fmla="*/ 4 w 15"/>
                  <a:gd name="T9" fmla="*/ 8 h 18"/>
                  <a:gd name="T10" fmla="*/ 3 w 15"/>
                  <a:gd name="T11" fmla="*/ 8 h 18"/>
                  <a:gd name="T12" fmla="*/ 1 w 15"/>
                  <a:gd name="T13" fmla="*/ 8 h 18"/>
                  <a:gd name="T14" fmla="*/ 1 w 15"/>
                  <a:gd name="T15" fmla="*/ 8 h 18"/>
                  <a:gd name="T16" fmla="*/ 0 w 15"/>
                  <a:gd name="T17" fmla="*/ 12 h 18"/>
                  <a:gd name="T18" fmla="*/ 0 w 15"/>
                  <a:gd name="T19" fmla="*/ 12 h 18"/>
                  <a:gd name="T20" fmla="*/ 1 w 15"/>
                  <a:gd name="T21" fmla="*/ 12 h 18"/>
                  <a:gd name="T22" fmla="*/ 3 w 15"/>
                  <a:gd name="T23" fmla="*/ 13 h 18"/>
                  <a:gd name="T24" fmla="*/ 4 w 15"/>
                  <a:gd name="T25" fmla="*/ 13 h 18"/>
                  <a:gd name="T26" fmla="*/ 8 w 15"/>
                  <a:gd name="T27" fmla="*/ 18 h 18"/>
                  <a:gd name="T28" fmla="*/ 14 w 15"/>
                  <a:gd name="T29" fmla="*/ 12 h 18"/>
                  <a:gd name="T30" fmla="*/ 14 w 15"/>
                  <a:gd name="T31" fmla="*/ 12 h 18"/>
                  <a:gd name="T32" fmla="*/ 15 w 15"/>
                  <a:gd name="T33" fmla="*/ 6 h 18"/>
                  <a:gd name="T34" fmla="*/ 12 w 15"/>
                  <a:gd name="T35" fmla="*/ 8 h 18"/>
                  <a:gd name="T36" fmla="*/ 9 w 15"/>
                  <a:gd name="T37" fmla="*/ 0 h 18"/>
                  <a:gd name="T38" fmla="*/ 9 w 15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" h="18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4" y="1"/>
                      <a:pt x="5" y="4"/>
                    </a:cubicBezTo>
                    <a:cubicBezTo>
                      <a:pt x="8" y="7"/>
                      <a:pt x="6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2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3" y="12"/>
                      <a:pt x="3" y="13"/>
                    </a:cubicBezTo>
                    <a:cubicBezTo>
                      <a:pt x="3" y="13"/>
                      <a:pt x="3" y="13"/>
                      <a:pt x="4" y="13"/>
                    </a:cubicBezTo>
                    <a:cubicBezTo>
                      <a:pt x="6" y="13"/>
                      <a:pt x="6" y="16"/>
                      <a:pt x="8" y="18"/>
                    </a:cubicBezTo>
                    <a:cubicBezTo>
                      <a:pt x="10" y="16"/>
                      <a:pt x="12" y="14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0"/>
                      <a:pt x="15" y="9"/>
                      <a:pt x="15" y="6"/>
                    </a:cubicBezTo>
                    <a:cubicBezTo>
                      <a:pt x="14" y="7"/>
                      <a:pt x="13" y="8"/>
                      <a:pt x="12" y="8"/>
                    </a:cubicBezTo>
                    <a:cubicBezTo>
                      <a:pt x="8" y="8"/>
                      <a:pt x="10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49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7" name="Freeform 8811"/>
              <p:cNvSpPr/>
              <p:nvPr/>
            </p:nvSpPr>
            <p:spPr bwMode="auto">
              <a:xfrm>
                <a:off x="6151563" y="889000"/>
                <a:ext cx="41275" cy="41275"/>
              </a:xfrm>
              <a:custGeom>
                <a:avLst/>
                <a:gdLst>
                  <a:gd name="T0" fmla="*/ 7 w 15"/>
                  <a:gd name="T1" fmla="*/ 0 h 15"/>
                  <a:gd name="T2" fmla="*/ 7 w 15"/>
                  <a:gd name="T3" fmla="*/ 0 h 15"/>
                  <a:gd name="T4" fmla="*/ 4 w 15"/>
                  <a:gd name="T5" fmla="*/ 2 h 15"/>
                  <a:gd name="T6" fmla="*/ 0 w 15"/>
                  <a:gd name="T7" fmla="*/ 1 h 15"/>
                  <a:gd name="T8" fmla="*/ 0 w 15"/>
                  <a:gd name="T9" fmla="*/ 1 h 15"/>
                  <a:gd name="T10" fmla="*/ 6 w 15"/>
                  <a:gd name="T11" fmla="*/ 15 h 15"/>
                  <a:gd name="T12" fmla="*/ 6 w 15"/>
                  <a:gd name="T13" fmla="*/ 15 h 15"/>
                  <a:gd name="T14" fmla="*/ 10 w 15"/>
                  <a:gd name="T15" fmla="*/ 12 h 15"/>
                  <a:gd name="T16" fmla="*/ 15 w 15"/>
                  <a:gd name="T17" fmla="*/ 15 h 15"/>
                  <a:gd name="T18" fmla="*/ 14 w 15"/>
                  <a:gd name="T19" fmla="*/ 12 h 15"/>
                  <a:gd name="T20" fmla="*/ 14 w 15"/>
                  <a:gd name="T21" fmla="*/ 12 h 15"/>
                  <a:gd name="T22" fmla="*/ 7 w 15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5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5"/>
                      <a:pt x="4" y="11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3"/>
                      <a:pt x="8" y="12"/>
                      <a:pt x="10" y="12"/>
                    </a:cubicBezTo>
                    <a:cubicBezTo>
                      <a:pt x="11" y="12"/>
                      <a:pt x="13" y="14"/>
                      <a:pt x="15" y="15"/>
                    </a:cubicBezTo>
                    <a:cubicBezTo>
                      <a:pt x="15" y="14"/>
                      <a:pt x="14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1" y="8"/>
                      <a:pt x="9" y="5"/>
                      <a:pt x="7" y="0"/>
                    </a:cubicBezTo>
                  </a:path>
                </a:pathLst>
              </a:custGeom>
              <a:solidFill>
                <a:srgbClr val="8E7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8" name="Freeform 8812"/>
              <p:cNvSpPr/>
              <p:nvPr/>
            </p:nvSpPr>
            <p:spPr bwMode="auto">
              <a:xfrm>
                <a:off x="7045326" y="884238"/>
                <a:ext cx="17463" cy="11113"/>
              </a:xfrm>
              <a:custGeom>
                <a:avLst/>
                <a:gdLst>
                  <a:gd name="T0" fmla="*/ 0 w 6"/>
                  <a:gd name="T1" fmla="*/ 0 h 4"/>
                  <a:gd name="T2" fmla="*/ 0 w 6"/>
                  <a:gd name="T3" fmla="*/ 0 h 4"/>
                  <a:gd name="T4" fmla="*/ 3 w 6"/>
                  <a:gd name="T5" fmla="*/ 4 h 4"/>
                  <a:gd name="T6" fmla="*/ 6 w 6"/>
                  <a:gd name="T7" fmla="*/ 3 h 4"/>
                  <a:gd name="T8" fmla="*/ 6 w 6"/>
                  <a:gd name="T9" fmla="*/ 3 h 4"/>
                  <a:gd name="T10" fmla="*/ 0 w 6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3" y="4"/>
                    </a:cubicBezTo>
                    <a:cubicBezTo>
                      <a:pt x="4" y="4"/>
                      <a:pt x="5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"/>
                      <a:pt x="2" y="0"/>
                      <a:pt x="0" y="0"/>
                    </a:cubicBezTo>
                  </a:path>
                </a:pathLst>
              </a:custGeom>
              <a:solidFill>
                <a:srgbClr val="AC8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9" name="Freeform 8813"/>
              <p:cNvSpPr/>
              <p:nvPr/>
            </p:nvSpPr>
            <p:spPr bwMode="auto">
              <a:xfrm>
                <a:off x="6223001" y="2894013"/>
                <a:ext cx="26988" cy="33338"/>
              </a:xfrm>
              <a:custGeom>
                <a:avLst/>
                <a:gdLst>
                  <a:gd name="T0" fmla="*/ 6 w 10"/>
                  <a:gd name="T1" fmla="*/ 0 h 12"/>
                  <a:gd name="T2" fmla="*/ 9 w 10"/>
                  <a:gd name="T3" fmla="*/ 12 h 12"/>
                  <a:gd name="T4" fmla="*/ 9 w 10"/>
                  <a:gd name="T5" fmla="*/ 12 h 12"/>
                  <a:gd name="T6" fmla="*/ 8 w 10"/>
                  <a:gd name="T7" fmla="*/ 0 h 12"/>
                  <a:gd name="T8" fmla="*/ 8 w 10"/>
                  <a:gd name="T9" fmla="*/ 0 h 12"/>
                  <a:gd name="T10" fmla="*/ 7 w 10"/>
                  <a:gd name="T11" fmla="*/ 0 h 12"/>
                  <a:gd name="T12" fmla="*/ 6 w 10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2">
                    <a:moveTo>
                      <a:pt x="6" y="0"/>
                    </a:moveTo>
                    <a:cubicBezTo>
                      <a:pt x="9" y="3"/>
                      <a:pt x="0" y="10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8"/>
                      <a:pt x="10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59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0" name="Freeform 8814"/>
              <p:cNvSpPr/>
              <p:nvPr/>
            </p:nvSpPr>
            <p:spPr bwMode="auto">
              <a:xfrm>
                <a:off x="8318501" y="1566863"/>
                <a:ext cx="90488" cy="95250"/>
              </a:xfrm>
              <a:custGeom>
                <a:avLst/>
                <a:gdLst>
                  <a:gd name="T0" fmla="*/ 21 w 33"/>
                  <a:gd name="T1" fmla="*/ 0 h 35"/>
                  <a:gd name="T2" fmla="*/ 18 w 33"/>
                  <a:gd name="T3" fmla="*/ 7 h 35"/>
                  <a:gd name="T4" fmla="*/ 15 w 33"/>
                  <a:gd name="T5" fmla="*/ 10 h 35"/>
                  <a:gd name="T6" fmla="*/ 16 w 33"/>
                  <a:gd name="T7" fmla="*/ 17 h 35"/>
                  <a:gd name="T8" fmla="*/ 10 w 33"/>
                  <a:gd name="T9" fmla="*/ 22 h 35"/>
                  <a:gd name="T10" fmla="*/ 7 w 33"/>
                  <a:gd name="T11" fmla="*/ 21 h 35"/>
                  <a:gd name="T12" fmla="*/ 4 w 33"/>
                  <a:gd name="T13" fmla="*/ 21 h 35"/>
                  <a:gd name="T14" fmla="*/ 1 w 33"/>
                  <a:gd name="T15" fmla="*/ 27 h 35"/>
                  <a:gd name="T16" fmla="*/ 1 w 33"/>
                  <a:gd name="T17" fmla="*/ 27 h 35"/>
                  <a:gd name="T18" fmla="*/ 1 w 33"/>
                  <a:gd name="T19" fmla="*/ 27 h 35"/>
                  <a:gd name="T20" fmla="*/ 2 w 33"/>
                  <a:gd name="T21" fmla="*/ 27 h 35"/>
                  <a:gd name="T22" fmla="*/ 5 w 33"/>
                  <a:gd name="T23" fmla="*/ 28 h 35"/>
                  <a:gd name="T24" fmla="*/ 18 w 33"/>
                  <a:gd name="T25" fmla="*/ 35 h 35"/>
                  <a:gd name="T26" fmla="*/ 20 w 33"/>
                  <a:gd name="T27" fmla="*/ 35 h 35"/>
                  <a:gd name="T28" fmla="*/ 15 w 33"/>
                  <a:gd name="T29" fmla="*/ 29 h 35"/>
                  <a:gd name="T30" fmla="*/ 14 w 33"/>
                  <a:gd name="T31" fmla="*/ 25 h 35"/>
                  <a:gd name="T32" fmla="*/ 19 w 33"/>
                  <a:gd name="T33" fmla="*/ 22 h 35"/>
                  <a:gd name="T34" fmla="*/ 19 w 33"/>
                  <a:gd name="T35" fmla="*/ 22 h 35"/>
                  <a:gd name="T36" fmla="*/ 20 w 33"/>
                  <a:gd name="T37" fmla="*/ 25 h 35"/>
                  <a:gd name="T38" fmla="*/ 22 w 33"/>
                  <a:gd name="T39" fmla="*/ 28 h 35"/>
                  <a:gd name="T40" fmla="*/ 24 w 33"/>
                  <a:gd name="T41" fmla="*/ 26 h 35"/>
                  <a:gd name="T42" fmla="*/ 23 w 33"/>
                  <a:gd name="T43" fmla="*/ 25 h 35"/>
                  <a:gd name="T44" fmla="*/ 23 w 33"/>
                  <a:gd name="T45" fmla="*/ 25 h 35"/>
                  <a:gd name="T46" fmla="*/ 33 w 33"/>
                  <a:gd name="T47" fmla="*/ 14 h 35"/>
                  <a:gd name="T48" fmla="*/ 30 w 33"/>
                  <a:gd name="T49" fmla="*/ 10 h 35"/>
                  <a:gd name="T50" fmla="*/ 27 w 33"/>
                  <a:gd name="T51" fmla="*/ 5 h 35"/>
                  <a:gd name="T52" fmla="*/ 22 w 33"/>
                  <a:gd name="T53" fmla="*/ 0 h 35"/>
                  <a:gd name="T54" fmla="*/ 21 w 33"/>
                  <a:gd name="T5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35">
                    <a:moveTo>
                      <a:pt x="21" y="0"/>
                    </a:moveTo>
                    <a:cubicBezTo>
                      <a:pt x="16" y="0"/>
                      <a:pt x="21" y="6"/>
                      <a:pt x="18" y="7"/>
                    </a:cubicBezTo>
                    <a:cubicBezTo>
                      <a:pt x="16" y="8"/>
                      <a:pt x="15" y="9"/>
                      <a:pt x="15" y="10"/>
                    </a:cubicBezTo>
                    <a:cubicBezTo>
                      <a:pt x="16" y="12"/>
                      <a:pt x="20" y="14"/>
                      <a:pt x="16" y="17"/>
                    </a:cubicBezTo>
                    <a:cubicBezTo>
                      <a:pt x="14" y="18"/>
                      <a:pt x="13" y="22"/>
                      <a:pt x="10" y="22"/>
                    </a:cubicBezTo>
                    <a:cubicBezTo>
                      <a:pt x="9" y="22"/>
                      <a:pt x="8" y="22"/>
                      <a:pt x="7" y="21"/>
                    </a:cubicBezTo>
                    <a:cubicBezTo>
                      <a:pt x="6" y="21"/>
                      <a:pt x="5" y="21"/>
                      <a:pt x="4" y="21"/>
                    </a:cubicBezTo>
                    <a:cubicBezTo>
                      <a:pt x="1" y="21"/>
                      <a:pt x="0" y="23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3" y="27"/>
                      <a:pt x="4" y="27"/>
                      <a:pt x="5" y="28"/>
                    </a:cubicBezTo>
                    <a:cubicBezTo>
                      <a:pt x="10" y="30"/>
                      <a:pt x="13" y="35"/>
                      <a:pt x="18" y="35"/>
                    </a:cubicBezTo>
                    <a:cubicBezTo>
                      <a:pt x="19" y="35"/>
                      <a:pt x="19" y="35"/>
                      <a:pt x="20" y="35"/>
                    </a:cubicBezTo>
                    <a:cubicBezTo>
                      <a:pt x="19" y="32"/>
                      <a:pt x="17" y="30"/>
                      <a:pt x="15" y="29"/>
                    </a:cubicBezTo>
                    <a:cubicBezTo>
                      <a:pt x="14" y="28"/>
                      <a:pt x="13" y="27"/>
                      <a:pt x="14" y="25"/>
                    </a:cubicBezTo>
                    <a:cubicBezTo>
                      <a:pt x="15" y="24"/>
                      <a:pt x="17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2"/>
                      <a:pt x="20" y="24"/>
                      <a:pt x="20" y="25"/>
                    </a:cubicBezTo>
                    <a:cubicBezTo>
                      <a:pt x="20" y="27"/>
                      <a:pt x="21" y="28"/>
                      <a:pt x="22" y="28"/>
                    </a:cubicBezTo>
                    <a:cubicBezTo>
                      <a:pt x="22" y="28"/>
                      <a:pt x="23" y="27"/>
                      <a:pt x="24" y="26"/>
                    </a:cubicBezTo>
                    <a:cubicBezTo>
                      <a:pt x="23" y="26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8" y="23"/>
                      <a:pt x="30" y="18"/>
                      <a:pt x="33" y="14"/>
                    </a:cubicBezTo>
                    <a:cubicBezTo>
                      <a:pt x="31" y="13"/>
                      <a:pt x="29" y="13"/>
                      <a:pt x="30" y="10"/>
                    </a:cubicBezTo>
                    <a:cubicBezTo>
                      <a:pt x="31" y="8"/>
                      <a:pt x="29" y="6"/>
                      <a:pt x="27" y="5"/>
                    </a:cubicBezTo>
                    <a:cubicBezTo>
                      <a:pt x="24" y="5"/>
                      <a:pt x="21" y="4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B9B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1" name="Freeform 8815"/>
              <p:cNvSpPr/>
              <p:nvPr/>
            </p:nvSpPr>
            <p:spPr bwMode="auto">
              <a:xfrm>
                <a:off x="6164263" y="922338"/>
                <a:ext cx="36513" cy="42863"/>
              </a:xfrm>
              <a:custGeom>
                <a:avLst/>
                <a:gdLst>
                  <a:gd name="T0" fmla="*/ 5 w 13"/>
                  <a:gd name="T1" fmla="*/ 0 h 16"/>
                  <a:gd name="T2" fmla="*/ 1 w 13"/>
                  <a:gd name="T3" fmla="*/ 3 h 16"/>
                  <a:gd name="T4" fmla="*/ 1 w 13"/>
                  <a:gd name="T5" fmla="*/ 3 h 16"/>
                  <a:gd name="T6" fmla="*/ 5 w 13"/>
                  <a:gd name="T7" fmla="*/ 12 h 16"/>
                  <a:gd name="T8" fmla="*/ 5 w 13"/>
                  <a:gd name="T9" fmla="*/ 12 h 16"/>
                  <a:gd name="T10" fmla="*/ 6 w 13"/>
                  <a:gd name="T11" fmla="*/ 12 h 16"/>
                  <a:gd name="T12" fmla="*/ 13 w 13"/>
                  <a:gd name="T13" fmla="*/ 16 h 16"/>
                  <a:gd name="T14" fmla="*/ 10 w 13"/>
                  <a:gd name="T15" fmla="*/ 3 h 16"/>
                  <a:gd name="T16" fmla="*/ 10 w 13"/>
                  <a:gd name="T17" fmla="*/ 3 h 16"/>
                  <a:gd name="T18" fmla="*/ 5 w 13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6">
                    <a:moveTo>
                      <a:pt x="5" y="0"/>
                    </a:moveTo>
                    <a:cubicBezTo>
                      <a:pt x="3" y="0"/>
                      <a:pt x="2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2" y="10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9" y="12"/>
                      <a:pt x="11" y="15"/>
                      <a:pt x="13" y="16"/>
                    </a:cubicBezTo>
                    <a:cubicBezTo>
                      <a:pt x="13" y="11"/>
                      <a:pt x="12" y="7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2"/>
                      <a:pt x="6" y="0"/>
                      <a:pt x="5" y="0"/>
                    </a:cubicBezTo>
                  </a:path>
                </a:pathLst>
              </a:custGeom>
              <a:solidFill>
                <a:srgbClr val="9F87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2" name="Freeform 8816"/>
              <p:cNvSpPr/>
              <p:nvPr/>
            </p:nvSpPr>
            <p:spPr bwMode="auto">
              <a:xfrm>
                <a:off x="6826251" y="896938"/>
                <a:ext cx="47625" cy="68263"/>
              </a:xfrm>
              <a:custGeom>
                <a:avLst/>
                <a:gdLst>
                  <a:gd name="T0" fmla="*/ 7 w 17"/>
                  <a:gd name="T1" fmla="*/ 0 h 25"/>
                  <a:gd name="T2" fmla="*/ 3 w 17"/>
                  <a:gd name="T3" fmla="*/ 2 h 25"/>
                  <a:gd name="T4" fmla="*/ 0 w 17"/>
                  <a:gd name="T5" fmla="*/ 12 h 25"/>
                  <a:gd name="T6" fmla="*/ 0 w 17"/>
                  <a:gd name="T7" fmla="*/ 12 h 25"/>
                  <a:gd name="T8" fmla="*/ 2 w 17"/>
                  <a:gd name="T9" fmla="*/ 11 h 25"/>
                  <a:gd name="T10" fmla="*/ 6 w 17"/>
                  <a:gd name="T11" fmla="*/ 14 h 25"/>
                  <a:gd name="T12" fmla="*/ 3 w 17"/>
                  <a:gd name="T13" fmla="*/ 20 h 25"/>
                  <a:gd name="T14" fmla="*/ 4 w 17"/>
                  <a:gd name="T15" fmla="*/ 20 h 25"/>
                  <a:gd name="T16" fmla="*/ 4 w 17"/>
                  <a:gd name="T17" fmla="*/ 22 h 25"/>
                  <a:gd name="T18" fmla="*/ 11 w 17"/>
                  <a:gd name="T19" fmla="*/ 25 h 25"/>
                  <a:gd name="T20" fmla="*/ 13 w 17"/>
                  <a:gd name="T21" fmla="*/ 25 h 25"/>
                  <a:gd name="T22" fmla="*/ 17 w 17"/>
                  <a:gd name="T23" fmla="*/ 25 h 25"/>
                  <a:gd name="T24" fmla="*/ 17 w 17"/>
                  <a:gd name="T25" fmla="*/ 24 h 25"/>
                  <a:gd name="T26" fmla="*/ 17 w 17"/>
                  <a:gd name="T27" fmla="*/ 24 h 25"/>
                  <a:gd name="T28" fmla="*/ 16 w 17"/>
                  <a:gd name="T29" fmla="*/ 23 h 25"/>
                  <a:gd name="T30" fmla="*/ 10 w 17"/>
                  <a:gd name="T31" fmla="*/ 16 h 25"/>
                  <a:gd name="T32" fmla="*/ 10 w 17"/>
                  <a:gd name="T33" fmla="*/ 16 h 25"/>
                  <a:gd name="T34" fmla="*/ 9 w 17"/>
                  <a:gd name="T35" fmla="*/ 11 h 25"/>
                  <a:gd name="T36" fmla="*/ 7 w 17"/>
                  <a:gd name="T37" fmla="*/ 0 h 25"/>
                  <a:gd name="T38" fmla="*/ 7 w 17"/>
                  <a:gd name="T3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25">
                    <a:moveTo>
                      <a:pt x="7" y="0"/>
                    </a:moveTo>
                    <a:cubicBezTo>
                      <a:pt x="6" y="1"/>
                      <a:pt x="4" y="1"/>
                      <a:pt x="3" y="2"/>
                    </a:cubicBezTo>
                    <a:cubicBezTo>
                      <a:pt x="6" y="7"/>
                      <a:pt x="2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4" y="11"/>
                      <a:pt x="5" y="12"/>
                      <a:pt x="6" y="14"/>
                    </a:cubicBezTo>
                    <a:cubicBezTo>
                      <a:pt x="7" y="16"/>
                      <a:pt x="7" y="19"/>
                      <a:pt x="3" y="20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4" y="21"/>
                      <a:pt x="4" y="21"/>
                      <a:pt x="4" y="22"/>
                    </a:cubicBezTo>
                    <a:cubicBezTo>
                      <a:pt x="6" y="25"/>
                      <a:pt x="8" y="25"/>
                      <a:pt x="11" y="25"/>
                    </a:cubicBezTo>
                    <a:cubicBezTo>
                      <a:pt x="12" y="25"/>
                      <a:pt x="12" y="25"/>
                      <a:pt x="13" y="25"/>
                    </a:cubicBezTo>
                    <a:cubicBezTo>
                      <a:pt x="14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6" y="23"/>
                    </a:cubicBezTo>
                    <a:cubicBezTo>
                      <a:pt x="14" y="22"/>
                      <a:pt x="7" y="24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5"/>
                      <a:pt x="4" y="15"/>
                      <a:pt x="9" y="11"/>
                    </a:cubicBezTo>
                    <a:cubicBezTo>
                      <a:pt x="11" y="9"/>
                      <a:pt x="14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5A6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3" name="Freeform 8817"/>
              <p:cNvSpPr/>
              <p:nvPr/>
            </p:nvSpPr>
            <p:spPr bwMode="auto">
              <a:xfrm>
                <a:off x="6667501" y="906463"/>
                <a:ext cx="52388" cy="50800"/>
              </a:xfrm>
              <a:custGeom>
                <a:avLst/>
                <a:gdLst>
                  <a:gd name="T0" fmla="*/ 11 w 19"/>
                  <a:gd name="T1" fmla="*/ 0 h 19"/>
                  <a:gd name="T2" fmla="*/ 11 w 19"/>
                  <a:gd name="T3" fmla="*/ 4 h 19"/>
                  <a:gd name="T4" fmla="*/ 11 w 19"/>
                  <a:gd name="T5" fmla="*/ 4 h 19"/>
                  <a:gd name="T6" fmla="*/ 13 w 19"/>
                  <a:gd name="T7" fmla="*/ 9 h 19"/>
                  <a:gd name="T8" fmla="*/ 10 w 19"/>
                  <a:gd name="T9" fmla="*/ 11 h 19"/>
                  <a:gd name="T10" fmla="*/ 7 w 19"/>
                  <a:gd name="T11" fmla="*/ 9 h 19"/>
                  <a:gd name="T12" fmla="*/ 4 w 19"/>
                  <a:gd name="T13" fmla="*/ 8 h 19"/>
                  <a:gd name="T14" fmla="*/ 4 w 19"/>
                  <a:gd name="T15" fmla="*/ 8 h 19"/>
                  <a:gd name="T16" fmla="*/ 4 w 19"/>
                  <a:gd name="T17" fmla="*/ 8 h 19"/>
                  <a:gd name="T18" fmla="*/ 7 w 19"/>
                  <a:gd name="T19" fmla="*/ 19 h 19"/>
                  <a:gd name="T20" fmla="*/ 7 w 19"/>
                  <a:gd name="T21" fmla="*/ 19 h 19"/>
                  <a:gd name="T22" fmla="*/ 13 w 19"/>
                  <a:gd name="T23" fmla="*/ 1 h 19"/>
                  <a:gd name="T24" fmla="*/ 13 w 19"/>
                  <a:gd name="T25" fmla="*/ 1 h 19"/>
                  <a:gd name="T26" fmla="*/ 11 w 19"/>
                  <a:gd name="T27" fmla="*/ 0 h 19"/>
                  <a:gd name="T28" fmla="*/ 11 w 19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9">
                    <a:moveTo>
                      <a:pt x="11" y="0"/>
                    </a:moveTo>
                    <a:cubicBezTo>
                      <a:pt x="10" y="1"/>
                      <a:pt x="10" y="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5"/>
                      <a:pt x="14" y="7"/>
                      <a:pt x="13" y="9"/>
                    </a:cubicBezTo>
                    <a:cubicBezTo>
                      <a:pt x="12" y="10"/>
                      <a:pt x="11" y="11"/>
                      <a:pt x="10" y="11"/>
                    </a:cubicBezTo>
                    <a:cubicBezTo>
                      <a:pt x="9" y="11"/>
                      <a:pt x="8" y="10"/>
                      <a:pt x="7" y="9"/>
                    </a:cubicBezTo>
                    <a:cubicBezTo>
                      <a:pt x="6" y="9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0" y="13"/>
                      <a:pt x="6" y="16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7" y="14"/>
                      <a:pt x="19" y="8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DA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4" name="Freeform 8818"/>
              <p:cNvSpPr/>
              <p:nvPr/>
            </p:nvSpPr>
            <p:spPr bwMode="auto">
              <a:xfrm>
                <a:off x="6727826" y="908050"/>
                <a:ext cx="19050" cy="25400"/>
              </a:xfrm>
              <a:custGeom>
                <a:avLst/>
                <a:gdLst>
                  <a:gd name="T0" fmla="*/ 2 w 7"/>
                  <a:gd name="T1" fmla="*/ 0 h 9"/>
                  <a:gd name="T2" fmla="*/ 2 w 7"/>
                  <a:gd name="T3" fmla="*/ 0 h 9"/>
                  <a:gd name="T4" fmla="*/ 3 w 7"/>
                  <a:gd name="T5" fmla="*/ 8 h 9"/>
                  <a:gd name="T6" fmla="*/ 5 w 7"/>
                  <a:gd name="T7" fmla="*/ 9 h 9"/>
                  <a:gd name="T8" fmla="*/ 6 w 7"/>
                  <a:gd name="T9" fmla="*/ 8 h 9"/>
                  <a:gd name="T10" fmla="*/ 5 w 7"/>
                  <a:gd name="T11" fmla="*/ 3 h 9"/>
                  <a:gd name="T12" fmla="*/ 5 w 7"/>
                  <a:gd name="T13" fmla="*/ 3 h 9"/>
                  <a:gd name="T14" fmla="*/ 2 w 7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3"/>
                      <a:pt x="0" y="6"/>
                      <a:pt x="3" y="8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6" y="8"/>
                    </a:cubicBezTo>
                    <a:cubicBezTo>
                      <a:pt x="7" y="6"/>
                      <a:pt x="6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1"/>
                      <a:pt x="2" y="0"/>
                    </a:cubicBezTo>
                  </a:path>
                </a:pathLst>
              </a:custGeom>
              <a:solidFill>
                <a:srgbClr val="8463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5" name="Freeform 8819"/>
              <p:cNvSpPr/>
              <p:nvPr/>
            </p:nvSpPr>
            <p:spPr bwMode="auto">
              <a:xfrm>
                <a:off x="6805613" y="873125"/>
                <a:ext cx="31750" cy="23813"/>
              </a:xfrm>
              <a:custGeom>
                <a:avLst/>
                <a:gdLst>
                  <a:gd name="T0" fmla="*/ 2 w 12"/>
                  <a:gd name="T1" fmla="*/ 0 h 9"/>
                  <a:gd name="T2" fmla="*/ 2 w 12"/>
                  <a:gd name="T3" fmla="*/ 0 h 9"/>
                  <a:gd name="T4" fmla="*/ 1 w 12"/>
                  <a:gd name="T5" fmla="*/ 1 h 9"/>
                  <a:gd name="T6" fmla="*/ 1 w 12"/>
                  <a:gd name="T7" fmla="*/ 1 h 9"/>
                  <a:gd name="T8" fmla="*/ 6 w 12"/>
                  <a:gd name="T9" fmla="*/ 9 h 9"/>
                  <a:gd name="T10" fmla="*/ 6 w 12"/>
                  <a:gd name="T11" fmla="*/ 9 h 9"/>
                  <a:gd name="T12" fmla="*/ 6 w 12"/>
                  <a:gd name="T13" fmla="*/ 9 h 9"/>
                  <a:gd name="T14" fmla="*/ 6 w 12"/>
                  <a:gd name="T15" fmla="*/ 9 h 9"/>
                  <a:gd name="T16" fmla="*/ 12 w 12"/>
                  <a:gd name="T17" fmla="*/ 5 h 9"/>
                  <a:gd name="T18" fmla="*/ 12 w 12"/>
                  <a:gd name="T19" fmla="*/ 5 h 9"/>
                  <a:gd name="T20" fmla="*/ 7 w 12"/>
                  <a:gd name="T21" fmla="*/ 3 h 9"/>
                  <a:gd name="T22" fmla="*/ 7 w 12"/>
                  <a:gd name="T23" fmla="*/ 3 h 9"/>
                  <a:gd name="T24" fmla="*/ 3 w 12"/>
                  <a:gd name="T25" fmla="*/ 1 h 9"/>
                  <a:gd name="T26" fmla="*/ 3 w 12"/>
                  <a:gd name="T27" fmla="*/ 1 h 9"/>
                  <a:gd name="T28" fmla="*/ 3 w 12"/>
                  <a:gd name="T29" fmla="*/ 1 h 9"/>
                  <a:gd name="T30" fmla="*/ 2 w 12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3"/>
                      <a:pt x="0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7"/>
                      <a:pt x="9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4"/>
                      <a:pt x="9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4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A28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6" name="Freeform 8820"/>
              <p:cNvSpPr>
                <a:spLocks noEditPoints="1"/>
              </p:cNvSpPr>
              <p:nvPr/>
            </p:nvSpPr>
            <p:spPr bwMode="auto">
              <a:xfrm>
                <a:off x="6821488" y="887413"/>
                <a:ext cx="30163" cy="19050"/>
              </a:xfrm>
              <a:custGeom>
                <a:avLst/>
                <a:gdLst>
                  <a:gd name="T0" fmla="*/ 6 w 11"/>
                  <a:gd name="T1" fmla="*/ 0 h 7"/>
                  <a:gd name="T2" fmla="*/ 0 w 11"/>
                  <a:gd name="T3" fmla="*/ 4 h 7"/>
                  <a:gd name="T4" fmla="*/ 0 w 11"/>
                  <a:gd name="T5" fmla="*/ 4 h 7"/>
                  <a:gd name="T6" fmla="*/ 2 w 11"/>
                  <a:gd name="T7" fmla="*/ 7 h 7"/>
                  <a:gd name="T8" fmla="*/ 2 w 11"/>
                  <a:gd name="T9" fmla="*/ 7 h 7"/>
                  <a:gd name="T10" fmla="*/ 5 w 11"/>
                  <a:gd name="T11" fmla="*/ 6 h 7"/>
                  <a:gd name="T12" fmla="*/ 5 w 11"/>
                  <a:gd name="T13" fmla="*/ 6 h 7"/>
                  <a:gd name="T14" fmla="*/ 9 w 11"/>
                  <a:gd name="T15" fmla="*/ 4 h 7"/>
                  <a:gd name="T16" fmla="*/ 9 w 11"/>
                  <a:gd name="T17" fmla="*/ 4 h 7"/>
                  <a:gd name="T18" fmla="*/ 9 w 11"/>
                  <a:gd name="T19" fmla="*/ 4 h 7"/>
                  <a:gd name="T20" fmla="*/ 6 w 11"/>
                  <a:gd name="T21" fmla="*/ 0 h 7"/>
                  <a:gd name="T22" fmla="*/ 6 w 11"/>
                  <a:gd name="T23" fmla="*/ 0 h 7"/>
                  <a:gd name="T24" fmla="*/ 6 w 11"/>
                  <a:gd name="T25" fmla="*/ 0 h 7"/>
                  <a:gd name="T26" fmla="*/ 6 w 11"/>
                  <a:gd name="T27" fmla="*/ 0 h 7"/>
                  <a:gd name="T28" fmla="*/ 6 w 11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7">
                    <a:moveTo>
                      <a:pt x="6" y="0"/>
                    </a:moveTo>
                    <a:cubicBezTo>
                      <a:pt x="3" y="1"/>
                      <a:pt x="2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8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1" y="0"/>
                      <a:pt x="6" y="2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68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7" name="Freeform 8821"/>
              <p:cNvSpPr/>
              <p:nvPr/>
            </p:nvSpPr>
            <p:spPr bwMode="auto">
              <a:xfrm>
                <a:off x="7983538" y="2984500"/>
                <a:ext cx="36513" cy="47625"/>
              </a:xfrm>
              <a:custGeom>
                <a:avLst/>
                <a:gdLst>
                  <a:gd name="T0" fmla="*/ 1 w 13"/>
                  <a:gd name="T1" fmla="*/ 0 h 17"/>
                  <a:gd name="T2" fmla="*/ 1 w 13"/>
                  <a:gd name="T3" fmla="*/ 0 h 17"/>
                  <a:gd name="T4" fmla="*/ 1 w 13"/>
                  <a:gd name="T5" fmla="*/ 0 h 17"/>
                  <a:gd name="T6" fmla="*/ 3 w 13"/>
                  <a:gd name="T7" fmla="*/ 8 h 17"/>
                  <a:gd name="T8" fmla="*/ 3 w 13"/>
                  <a:gd name="T9" fmla="*/ 8 h 17"/>
                  <a:gd name="T10" fmla="*/ 0 w 13"/>
                  <a:gd name="T11" fmla="*/ 15 h 17"/>
                  <a:gd name="T12" fmla="*/ 0 w 13"/>
                  <a:gd name="T13" fmla="*/ 15 h 17"/>
                  <a:gd name="T14" fmla="*/ 3 w 13"/>
                  <a:gd name="T15" fmla="*/ 17 h 17"/>
                  <a:gd name="T16" fmla="*/ 3 w 13"/>
                  <a:gd name="T17" fmla="*/ 17 h 17"/>
                  <a:gd name="T18" fmla="*/ 3 w 13"/>
                  <a:gd name="T19" fmla="*/ 17 h 17"/>
                  <a:gd name="T20" fmla="*/ 7 w 13"/>
                  <a:gd name="T21" fmla="*/ 17 h 17"/>
                  <a:gd name="T22" fmla="*/ 13 w 13"/>
                  <a:gd name="T23" fmla="*/ 11 h 17"/>
                  <a:gd name="T24" fmla="*/ 11 w 13"/>
                  <a:gd name="T25" fmla="*/ 7 h 17"/>
                  <a:gd name="T26" fmla="*/ 11 w 13"/>
                  <a:gd name="T27" fmla="*/ 7 h 17"/>
                  <a:gd name="T28" fmla="*/ 11 w 13"/>
                  <a:gd name="T29" fmla="*/ 7 h 17"/>
                  <a:gd name="T30" fmla="*/ 11 w 13"/>
                  <a:gd name="T31" fmla="*/ 7 h 17"/>
                  <a:gd name="T32" fmla="*/ 11 w 13"/>
                  <a:gd name="T33" fmla="*/ 7 h 17"/>
                  <a:gd name="T34" fmla="*/ 1 w 13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1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3"/>
                      <a:pt x="4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11"/>
                      <a:pt x="2" y="1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7"/>
                      <a:pt x="5" y="17"/>
                      <a:pt x="7" y="17"/>
                    </a:cubicBezTo>
                    <a:cubicBezTo>
                      <a:pt x="4" y="10"/>
                      <a:pt x="10" y="13"/>
                      <a:pt x="13" y="11"/>
                    </a:cubicBezTo>
                    <a:cubicBezTo>
                      <a:pt x="12" y="10"/>
                      <a:pt x="9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0"/>
                      <a:pt x="5" y="2"/>
                      <a:pt x="1" y="0"/>
                    </a:cubicBezTo>
                  </a:path>
                </a:pathLst>
              </a:custGeom>
              <a:solidFill>
                <a:srgbClr val="BDA5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8" name="Freeform 8822"/>
              <p:cNvSpPr/>
              <p:nvPr/>
            </p:nvSpPr>
            <p:spPr bwMode="auto">
              <a:xfrm>
                <a:off x="7993063" y="3011488"/>
                <a:ext cx="26988" cy="36513"/>
              </a:xfrm>
              <a:custGeom>
                <a:avLst/>
                <a:gdLst>
                  <a:gd name="T0" fmla="*/ 10 w 10"/>
                  <a:gd name="T1" fmla="*/ 1 h 13"/>
                  <a:gd name="T2" fmla="*/ 10 w 10"/>
                  <a:gd name="T3" fmla="*/ 1 h 13"/>
                  <a:gd name="T4" fmla="*/ 4 w 10"/>
                  <a:gd name="T5" fmla="*/ 7 h 13"/>
                  <a:gd name="T6" fmla="*/ 0 w 10"/>
                  <a:gd name="T7" fmla="*/ 7 h 13"/>
                  <a:gd name="T8" fmla="*/ 0 w 10"/>
                  <a:gd name="T9" fmla="*/ 7 h 13"/>
                  <a:gd name="T10" fmla="*/ 8 w 10"/>
                  <a:gd name="T11" fmla="*/ 13 h 13"/>
                  <a:gd name="T12" fmla="*/ 8 w 10"/>
                  <a:gd name="T13" fmla="*/ 13 h 13"/>
                  <a:gd name="T14" fmla="*/ 10 w 10"/>
                  <a:gd name="T1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10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7" y="3"/>
                      <a:pt x="1" y="0"/>
                      <a:pt x="4" y="7"/>
                    </a:cubicBezTo>
                    <a:cubicBezTo>
                      <a:pt x="2" y="7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0"/>
                      <a:pt x="4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8"/>
                      <a:pt x="10" y="5"/>
                      <a:pt x="10" y="1"/>
                    </a:cubicBezTo>
                  </a:path>
                </a:pathLst>
              </a:custGeom>
              <a:solidFill>
                <a:srgbClr val="A79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9" name="Freeform 8823"/>
              <p:cNvSpPr/>
              <p:nvPr/>
            </p:nvSpPr>
            <p:spPr bwMode="auto">
              <a:xfrm>
                <a:off x="6242051" y="2809875"/>
                <a:ext cx="20638" cy="22225"/>
              </a:xfrm>
              <a:custGeom>
                <a:avLst/>
                <a:gdLst>
                  <a:gd name="T0" fmla="*/ 2 w 8"/>
                  <a:gd name="T1" fmla="*/ 0 h 8"/>
                  <a:gd name="T2" fmla="*/ 2 w 8"/>
                  <a:gd name="T3" fmla="*/ 0 h 8"/>
                  <a:gd name="T4" fmla="*/ 2 w 8"/>
                  <a:gd name="T5" fmla="*/ 8 h 8"/>
                  <a:gd name="T6" fmla="*/ 2 w 8"/>
                  <a:gd name="T7" fmla="*/ 8 h 8"/>
                  <a:gd name="T8" fmla="*/ 4 w 8"/>
                  <a:gd name="T9" fmla="*/ 8 h 8"/>
                  <a:gd name="T10" fmla="*/ 4 w 8"/>
                  <a:gd name="T11" fmla="*/ 8 h 8"/>
                  <a:gd name="T12" fmla="*/ 8 w 8"/>
                  <a:gd name="T13" fmla="*/ 1 h 8"/>
                  <a:gd name="T14" fmla="*/ 8 w 8"/>
                  <a:gd name="T15" fmla="*/ 1 h 8"/>
                  <a:gd name="T16" fmla="*/ 8 w 8"/>
                  <a:gd name="T17" fmla="*/ 1 h 8"/>
                  <a:gd name="T18" fmla="*/ 7 w 8"/>
                  <a:gd name="T19" fmla="*/ 1 h 8"/>
                  <a:gd name="T20" fmla="*/ 2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0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7"/>
                      <a:pt x="5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1"/>
                      <a:pt x="4" y="1"/>
                      <a:pt x="2" y="0"/>
                    </a:cubicBezTo>
                  </a:path>
                </a:pathLst>
              </a:custGeom>
              <a:solidFill>
                <a:srgbClr val="968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0" name="Freeform 8824"/>
              <p:cNvSpPr/>
              <p:nvPr/>
            </p:nvSpPr>
            <p:spPr bwMode="auto">
              <a:xfrm>
                <a:off x="6223001" y="2824163"/>
                <a:ext cx="19050" cy="15875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5 w 7"/>
                  <a:gd name="T5" fmla="*/ 6 h 6"/>
                  <a:gd name="T6" fmla="*/ 5 w 7"/>
                  <a:gd name="T7" fmla="*/ 6 h 6"/>
                  <a:gd name="T8" fmla="*/ 7 w 7"/>
                  <a:gd name="T9" fmla="*/ 3 h 6"/>
                  <a:gd name="T10" fmla="*/ 7 w 7"/>
                  <a:gd name="T11" fmla="*/ 3 h 6"/>
                  <a:gd name="T12" fmla="*/ 4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0" y="3"/>
                      <a:pt x="3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5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0"/>
                      <a:pt x="4" y="0"/>
                    </a:cubicBezTo>
                  </a:path>
                </a:pathLst>
              </a:custGeom>
              <a:solidFill>
                <a:srgbClr val="968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1" name="Freeform 8825"/>
              <p:cNvSpPr>
                <a:spLocks noEditPoints="1"/>
              </p:cNvSpPr>
              <p:nvPr/>
            </p:nvSpPr>
            <p:spPr bwMode="auto">
              <a:xfrm>
                <a:off x="7626351" y="1036638"/>
                <a:ext cx="92075" cy="163513"/>
              </a:xfrm>
              <a:custGeom>
                <a:avLst/>
                <a:gdLst>
                  <a:gd name="T0" fmla="*/ 17 w 34"/>
                  <a:gd name="T1" fmla="*/ 49 h 60"/>
                  <a:gd name="T2" fmla="*/ 15 w 34"/>
                  <a:gd name="T3" fmla="*/ 36 h 60"/>
                  <a:gd name="T4" fmla="*/ 16 w 34"/>
                  <a:gd name="T5" fmla="*/ 32 h 60"/>
                  <a:gd name="T6" fmla="*/ 16 w 34"/>
                  <a:gd name="T7" fmla="*/ 32 h 60"/>
                  <a:gd name="T8" fmla="*/ 21 w 34"/>
                  <a:gd name="T9" fmla="*/ 35 h 60"/>
                  <a:gd name="T10" fmla="*/ 17 w 34"/>
                  <a:gd name="T11" fmla="*/ 49 h 60"/>
                  <a:gd name="T12" fmla="*/ 26 w 34"/>
                  <a:gd name="T13" fmla="*/ 0 h 60"/>
                  <a:gd name="T14" fmla="*/ 22 w 34"/>
                  <a:gd name="T15" fmla="*/ 4 h 60"/>
                  <a:gd name="T16" fmla="*/ 12 w 34"/>
                  <a:gd name="T17" fmla="*/ 13 h 60"/>
                  <a:gd name="T18" fmla="*/ 12 w 34"/>
                  <a:gd name="T19" fmla="*/ 13 h 60"/>
                  <a:gd name="T20" fmla="*/ 11 w 34"/>
                  <a:gd name="T21" fmla="*/ 17 h 60"/>
                  <a:gd name="T22" fmla="*/ 11 w 34"/>
                  <a:gd name="T23" fmla="*/ 17 h 60"/>
                  <a:gd name="T24" fmla="*/ 14 w 34"/>
                  <a:gd name="T25" fmla="*/ 20 h 60"/>
                  <a:gd name="T26" fmla="*/ 10 w 34"/>
                  <a:gd name="T27" fmla="*/ 30 h 60"/>
                  <a:gd name="T28" fmla="*/ 10 w 34"/>
                  <a:gd name="T29" fmla="*/ 30 h 60"/>
                  <a:gd name="T30" fmla="*/ 8 w 34"/>
                  <a:gd name="T31" fmla="*/ 30 h 60"/>
                  <a:gd name="T32" fmla="*/ 0 w 34"/>
                  <a:gd name="T33" fmla="*/ 36 h 60"/>
                  <a:gd name="T34" fmla="*/ 0 w 34"/>
                  <a:gd name="T35" fmla="*/ 36 h 60"/>
                  <a:gd name="T36" fmla="*/ 0 w 34"/>
                  <a:gd name="T37" fmla="*/ 36 h 60"/>
                  <a:gd name="T38" fmla="*/ 11 w 34"/>
                  <a:gd name="T39" fmla="*/ 43 h 60"/>
                  <a:gd name="T40" fmla="*/ 13 w 34"/>
                  <a:gd name="T41" fmla="*/ 42 h 60"/>
                  <a:gd name="T42" fmla="*/ 13 w 34"/>
                  <a:gd name="T43" fmla="*/ 42 h 60"/>
                  <a:gd name="T44" fmla="*/ 13 w 34"/>
                  <a:gd name="T45" fmla="*/ 47 h 60"/>
                  <a:gd name="T46" fmla="*/ 9 w 34"/>
                  <a:gd name="T47" fmla="*/ 60 h 60"/>
                  <a:gd name="T48" fmla="*/ 15 w 34"/>
                  <a:gd name="T49" fmla="*/ 60 h 60"/>
                  <a:gd name="T50" fmla="*/ 19 w 34"/>
                  <a:gd name="T51" fmla="*/ 57 h 60"/>
                  <a:gd name="T52" fmla="*/ 18 w 34"/>
                  <a:gd name="T53" fmla="*/ 56 h 60"/>
                  <a:gd name="T54" fmla="*/ 16 w 34"/>
                  <a:gd name="T55" fmla="*/ 56 h 60"/>
                  <a:gd name="T56" fmla="*/ 15 w 34"/>
                  <a:gd name="T57" fmla="*/ 56 h 60"/>
                  <a:gd name="T58" fmla="*/ 12 w 34"/>
                  <a:gd name="T59" fmla="*/ 52 h 60"/>
                  <a:gd name="T60" fmla="*/ 13 w 34"/>
                  <a:gd name="T61" fmla="*/ 50 h 60"/>
                  <a:gd name="T62" fmla="*/ 16 w 34"/>
                  <a:gd name="T63" fmla="*/ 51 h 60"/>
                  <a:gd name="T64" fmla="*/ 25 w 34"/>
                  <a:gd name="T65" fmla="*/ 56 h 60"/>
                  <a:gd name="T66" fmla="*/ 25 w 34"/>
                  <a:gd name="T67" fmla="*/ 56 h 60"/>
                  <a:gd name="T68" fmla="*/ 27 w 34"/>
                  <a:gd name="T69" fmla="*/ 56 h 60"/>
                  <a:gd name="T70" fmla="*/ 32 w 34"/>
                  <a:gd name="T71" fmla="*/ 51 h 60"/>
                  <a:gd name="T72" fmla="*/ 33 w 34"/>
                  <a:gd name="T73" fmla="*/ 20 h 60"/>
                  <a:gd name="T74" fmla="*/ 33 w 34"/>
                  <a:gd name="T75" fmla="*/ 20 h 60"/>
                  <a:gd name="T76" fmla="*/ 33 w 34"/>
                  <a:gd name="T77" fmla="*/ 20 h 60"/>
                  <a:gd name="T78" fmla="*/ 34 w 34"/>
                  <a:gd name="T79" fmla="*/ 5 h 60"/>
                  <a:gd name="T80" fmla="*/ 33 w 34"/>
                  <a:gd name="T81" fmla="*/ 2 h 60"/>
                  <a:gd name="T82" fmla="*/ 33 w 34"/>
                  <a:gd name="T83" fmla="*/ 2 h 60"/>
                  <a:gd name="T84" fmla="*/ 31 w 34"/>
                  <a:gd name="T85" fmla="*/ 5 h 60"/>
                  <a:gd name="T86" fmla="*/ 30 w 34"/>
                  <a:gd name="T87" fmla="*/ 3 h 60"/>
                  <a:gd name="T88" fmla="*/ 26 w 34"/>
                  <a:gd name="T8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" h="60">
                    <a:moveTo>
                      <a:pt x="17" y="49"/>
                    </a:moveTo>
                    <a:cubicBezTo>
                      <a:pt x="16" y="43"/>
                      <a:pt x="15" y="40"/>
                      <a:pt x="15" y="36"/>
                    </a:cubicBezTo>
                    <a:cubicBezTo>
                      <a:pt x="15" y="34"/>
                      <a:pt x="13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2"/>
                      <a:pt x="19" y="32"/>
                      <a:pt x="21" y="35"/>
                    </a:cubicBezTo>
                    <a:cubicBezTo>
                      <a:pt x="27" y="42"/>
                      <a:pt x="19" y="43"/>
                      <a:pt x="17" y="49"/>
                    </a:cubicBezTo>
                    <a:moveTo>
                      <a:pt x="26" y="0"/>
                    </a:moveTo>
                    <a:cubicBezTo>
                      <a:pt x="25" y="0"/>
                      <a:pt x="24" y="2"/>
                      <a:pt x="22" y="4"/>
                    </a:cubicBezTo>
                    <a:cubicBezTo>
                      <a:pt x="19" y="7"/>
                      <a:pt x="17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1" y="16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8"/>
                      <a:pt x="16" y="18"/>
                      <a:pt x="14" y="20"/>
                    </a:cubicBezTo>
                    <a:cubicBezTo>
                      <a:pt x="12" y="23"/>
                      <a:pt x="14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0"/>
                      <a:pt x="9" y="30"/>
                      <a:pt x="8" y="30"/>
                    </a:cubicBezTo>
                    <a:cubicBezTo>
                      <a:pt x="4" y="30"/>
                      <a:pt x="3" y="34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4" y="37"/>
                      <a:pt x="6" y="43"/>
                      <a:pt x="11" y="43"/>
                    </a:cubicBezTo>
                    <a:cubicBezTo>
                      <a:pt x="12" y="43"/>
                      <a:pt x="12" y="43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4" y="42"/>
                      <a:pt x="14" y="46"/>
                      <a:pt x="13" y="47"/>
                    </a:cubicBezTo>
                    <a:cubicBezTo>
                      <a:pt x="6" y="50"/>
                      <a:pt x="9" y="56"/>
                      <a:pt x="9" y="60"/>
                    </a:cubicBezTo>
                    <a:cubicBezTo>
                      <a:pt x="11" y="60"/>
                      <a:pt x="13" y="60"/>
                      <a:pt x="15" y="60"/>
                    </a:cubicBezTo>
                    <a:cubicBezTo>
                      <a:pt x="17" y="59"/>
                      <a:pt x="19" y="60"/>
                      <a:pt x="19" y="57"/>
                    </a:cubicBezTo>
                    <a:cubicBezTo>
                      <a:pt x="19" y="56"/>
                      <a:pt x="18" y="56"/>
                      <a:pt x="18" y="56"/>
                    </a:cubicBezTo>
                    <a:cubicBezTo>
                      <a:pt x="17" y="56"/>
                      <a:pt x="16" y="56"/>
                      <a:pt x="16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2" y="56"/>
                      <a:pt x="11" y="54"/>
                      <a:pt x="12" y="52"/>
                    </a:cubicBezTo>
                    <a:cubicBezTo>
                      <a:pt x="12" y="51"/>
                      <a:pt x="13" y="50"/>
                      <a:pt x="13" y="50"/>
                    </a:cubicBezTo>
                    <a:cubicBezTo>
                      <a:pt x="14" y="50"/>
                      <a:pt x="16" y="51"/>
                      <a:pt x="16" y="51"/>
                    </a:cubicBezTo>
                    <a:cubicBezTo>
                      <a:pt x="20" y="52"/>
                      <a:pt x="23" y="53"/>
                      <a:pt x="25" y="56"/>
                    </a:cubicBezTo>
                    <a:cubicBezTo>
                      <a:pt x="25" y="56"/>
                      <a:pt x="25" y="56"/>
                      <a:pt x="25" y="56"/>
                    </a:cubicBezTo>
                    <a:cubicBezTo>
                      <a:pt x="26" y="56"/>
                      <a:pt x="26" y="56"/>
                      <a:pt x="27" y="56"/>
                    </a:cubicBezTo>
                    <a:cubicBezTo>
                      <a:pt x="29" y="56"/>
                      <a:pt x="31" y="55"/>
                      <a:pt x="32" y="51"/>
                    </a:cubicBezTo>
                    <a:cubicBezTo>
                      <a:pt x="32" y="41"/>
                      <a:pt x="33" y="3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15"/>
                      <a:pt x="34" y="10"/>
                      <a:pt x="34" y="5"/>
                    </a:cubicBezTo>
                    <a:cubicBezTo>
                      <a:pt x="34" y="4"/>
                      <a:pt x="33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3"/>
                      <a:pt x="32" y="5"/>
                      <a:pt x="31" y="5"/>
                    </a:cubicBezTo>
                    <a:cubicBezTo>
                      <a:pt x="31" y="5"/>
                      <a:pt x="31" y="5"/>
                      <a:pt x="30" y="3"/>
                    </a:cubicBezTo>
                    <a:cubicBezTo>
                      <a:pt x="28" y="1"/>
                      <a:pt x="27" y="0"/>
                      <a:pt x="26" y="0"/>
                    </a:cubicBezTo>
                  </a:path>
                </a:pathLst>
              </a:custGeom>
              <a:solidFill>
                <a:srgbClr val="C8A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2" name="Freeform 8826"/>
              <p:cNvSpPr>
                <a:spLocks noEditPoints="1"/>
              </p:cNvSpPr>
              <p:nvPr/>
            </p:nvSpPr>
            <p:spPr bwMode="auto">
              <a:xfrm>
                <a:off x="7596188" y="1135063"/>
                <a:ext cx="103188" cy="173038"/>
              </a:xfrm>
              <a:custGeom>
                <a:avLst/>
                <a:gdLst>
                  <a:gd name="T0" fmla="*/ 25 w 38"/>
                  <a:gd name="T1" fmla="*/ 58 h 63"/>
                  <a:gd name="T2" fmla="*/ 25 w 38"/>
                  <a:gd name="T3" fmla="*/ 58 h 63"/>
                  <a:gd name="T4" fmla="*/ 25 w 38"/>
                  <a:gd name="T5" fmla="*/ 58 h 63"/>
                  <a:gd name="T6" fmla="*/ 25 w 38"/>
                  <a:gd name="T7" fmla="*/ 58 h 63"/>
                  <a:gd name="T8" fmla="*/ 25 w 38"/>
                  <a:gd name="T9" fmla="*/ 58 h 63"/>
                  <a:gd name="T10" fmla="*/ 25 w 38"/>
                  <a:gd name="T11" fmla="*/ 58 h 63"/>
                  <a:gd name="T12" fmla="*/ 21 w 38"/>
                  <a:gd name="T13" fmla="*/ 39 h 63"/>
                  <a:gd name="T14" fmla="*/ 20 w 38"/>
                  <a:gd name="T15" fmla="*/ 38 h 63"/>
                  <a:gd name="T16" fmla="*/ 20 w 38"/>
                  <a:gd name="T17" fmla="*/ 36 h 63"/>
                  <a:gd name="T18" fmla="*/ 21 w 38"/>
                  <a:gd name="T19" fmla="*/ 35 h 63"/>
                  <a:gd name="T20" fmla="*/ 23 w 38"/>
                  <a:gd name="T21" fmla="*/ 37 h 63"/>
                  <a:gd name="T22" fmla="*/ 23 w 38"/>
                  <a:gd name="T23" fmla="*/ 39 h 63"/>
                  <a:gd name="T24" fmla="*/ 21 w 38"/>
                  <a:gd name="T25" fmla="*/ 39 h 63"/>
                  <a:gd name="T26" fmla="*/ 12 w 38"/>
                  <a:gd name="T27" fmla="*/ 18 h 63"/>
                  <a:gd name="T28" fmla="*/ 11 w 38"/>
                  <a:gd name="T29" fmla="*/ 17 h 63"/>
                  <a:gd name="T30" fmla="*/ 14 w 38"/>
                  <a:gd name="T31" fmla="*/ 11 h 63"/>
                  <a:gd name="T32" fmla="*/ 12 w 38"/>
                  <a:gd name="T33" fmla="*/ 18 h 63"/>
                  <a:gd name="T34" fmla="*/ 11 w 38"/>
                  <a:gd name="T35" fmla="*/ 0 h 63"/>
                  <a:gd name="T36" fmla="*/ 10 w 38"/>
                  <a:gd name="T37" fmla="*/ 0 h 63"/>
                  <a:gd name="T38" fmla="*/ 10 w 38"/>
                  <a:gd name="T39" fmla="*/ 0 h 63"/>
                  <a:gd name="T40" fmla="*/ 10 w 38"/>
                  <a:gd name="T41" fmla="*/ 0 h 63"/>
                  <a:gd name="T42" fmla="*/ 5 w 38"/>
                  <a:gd name="T43" fmla="*/ 6 h 63"/>
                  <a:gd name="T44" fmla="*/ 3 w 38"/>
                  <a:gd name="T45" fmla="*/ 8 h 63"/>
                  <a:gd name="T46" fmla="*/ 2 w 38"/>
                  <a:gd name="T47" fmla="*/ 5 h 63"/>
                  <a:gd name="T48" fmla="*/ 1 w 38"/>
                  <a:gd name="T49" fmla="*/ 6 h 63"/>
                  <a:gd name="T50" fmla="*/ 0 w 38"/>
                  <a:gd name="T51" fmla="*/ 6 h 63"/>
                  <a:gd name="T52" fmla="*/ 6 w 38"/>
                  <a:gd name="T53" fmla="*/ 20 h 63"/>
                  <a:gd name="T54" fmla="*/ 7 w 38"/>
                  <a:gd name="T55" fmla="*/ 28 h 63"/>
                  <a:gd name="T56" fmla="*/ 13 w 38"/>
                  <a:gd name="T57" fmla="*/ 40 h 63"/>
                  <a:gd name="T58" fmla="*/ 13 w 38"/>
                  <a:gd name="T59" fmla="*/ 42 h 63"/>
                  <a:gd name="T60" fmla="*/ 18 w 38"/>
                  <a:gd name="T61" fmla="*/ 58 h 63"/>
                  <a:gd name="T62" fmla="*/ 20 w 38"/>
                  <a:gd name="T63" fmla="*/ 57 h 63"/>
                  <a:gd name="T64" fmla="*/ 25 w 38"/>
                  <a:gd name="T65" fmla="*/ 58 h 63"/>
                  <a:gd name="T66" fmla="*/ 25 w 38"/>
                  <a:gd name="T67" fmla="*/ 58 h 63"/>
                  <a:gd name="T68" fmla="*/ 20 w 38"/>
                  <a:gd name="T69" fmla="*/ 52 h 63"/>
                  <a:gd name="T70" fmla="*/ 21 w 38"/>
                  <a:gd name="T71" fmla="*/ 42 h 63"/>
                  <a:gd name="T72" fmla="*/ 23 w 38"/>
                  <a:gd name="T73" fmla="*/ 41 h 63"/>
                  <a:gd name="T74" fmla="*/ 25 w 38"/>
                  <a:gd name="T75" fmla="*/ 44 h 63"/>
                  <a:gd name="T76" fmla="*/ 25 w 38"/>
                  <a:gd name="T77" fmla="*/ 58 h 63"/>
                  <a:gd name="T78" fmla="*/ 29 w 38"/>
                  <a:gd name="T79" fmla="*/ 63 h 63"/>
                  <a:gd name="T80" fmla="*/ 32 w 38"/>
                  <a:gd name="T81" fmla="*/ 59 h 63"/>
                  <a:gd name="T82" fmla="*/ 32 w 38"/>
                  <a:gd name="T83" fmla="*/ 58 h 63"/>
                  <a:gd name="T84" fmla="*/ 33 w 38"/>
                  <a:gd name="T85" fmla="*/ 50 h 63"/>
                  <a:gd name="T86" fmla="*/ 35 w 38"/>
                  <a:gd name="T87" fmla="*/ 36 h 63"/>
                  <a:gd name="T88" fmla="*/ 35 w 38"/>
                  <a:gd name="T89" fmla="*/ 36 h 63"/>
                  <a:gd name="T90" fmla="*/ 30 w 38"/>
                  <a:gd name="T91" fmla="*/ 43 h 63"/>
                  <a:gd name="T92" fmla="*/ 22 w 38"/>
                  <a:gd name="T93" fmla="*/ 31 h 63"/>
                  <a:gd name="T94" fmla="*/ 22 w 38"/>
                  <a:gd name="T95" fmla="*/ 31 h 63"/>
                  <a:gd name="T96" fmla="*/ 22 w 38"/>
                  <a:gd name="T97" fmla="*/ 31 h 63"/>
                  <a:gd name="T98" fmla="*/ 21 w 38"/>
                  <a:gd name="T99" fmla="*/ 31 h 63"/>
                  <a:gd name="T100" fmla="*/ 18 w 38"/>
                  <a:gd name="T101" fmla="*/ 29 h 63"/>
                  <a:gd name="T102" fmla="*/ 20 w 38"/>
                  <a:gd name="T103" fmla="*/ 25 h 63"/>
                  <a:gd name="T104" fmla="*/ 20 w 38"/>
                  <a:gd name="T105" fmla="*/ 24 h 63"/>
                  <a:gd name="T106" fmla="*/ 20 w 38"/>
                  <a:gd name="T107" fmla="*/ 24 h 63"/>
                  <a:gd name="T108" fmla="*/ 20 w 38"/>
                  <a:gd name="T109" fmla="*/ 24 h 63"/>
                  <a:gd name="T110" fmla="*/ 24 w 38"/>
                  <a:gd name="T111" fmla="*/ 11 h 63"/>
                  <a:gd name="T112" fmla="*/ 24 w 38"/>
                  <a:gd name="T113" fmla="*/ 6 h 63"/>
                  <a:gd name="T114" fmla="*/ 24 w 38"/>
                  <a:gd name="T115" fmla="*/ 6 h 63"/>
                  <a:gd name="T116" fmla="*/ 22 w 38"/>
                  <a:gd name="T117" fmla="*/ 7 h 63"/>
                  <a:gd name="T118" fmla="*/ 11 w 38"/>
                  <a:gd name="T119" fmla="*/ 0 h 63"/>
                  <a:gd name="T120" fmla="*/ 11 w 38"/>
                  <a:gd name="T121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8" h="63">
                    <a:moveTo>
                      <a:pt x="25" y="58"/>
                    </a:move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moveTo>
                      <a:pt x="21" y="39"/>
                    </a:moveTo>
                    <a:cubicBezTo>
                      <a:pt x="21" y="39"/>
                      <a:pt x="20" y="39"/>
                      <a:pt x="20" y="38"/>
                    </a:cubicBezTo>
                    <a:cubicBezTo>
                      <a:pt x="19" y="37"/>
                      <a:pt x="20" y="36"/>
                      <a:pt x="20" y="36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2" y="35"/>
                      <a:pt x="23" y="36"/>
                      <a:pt x="23" y="37"/>
                    </a:cubicBezTo>
                    <a:cubicBezTo>
                      <a:pt x="23" y="37"/>
                      <a:pt x="23" y="38"/>
                      <a:pt x="23" y="39"/>
                    </a:cubicBezTo>
                    <a:cubicBezTo>
                      <a:pt x="22" y="39"/>
                      <a:pt x="22" y="39"/>
                      <a:pt x="21" y="39"/>
                    </a:cubicBezTo>
                    <a:moveTo>
                      <a:pt x="12" y="18"/>
                    </a:move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15"/>
                      <a:pt x="11" y="13"/>
                      <a:pt x="14" y="11"/>
                    </a:cubicBezTo>
                    <a:cubicBezTo>
                      <a:pt x="14" y="14"/>
                      <a:pt x="15" y="16"/>
                      <a:pt x="12" y="18"/>
                    </a:cubicBezTo>
                    <a:moveTo>
                      <a:pt x="11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8" y="5"/>
                      <a:pt x="5" y="6"/>
                    </a:cubicBezTo>
                    <a:cubicBezTo>
                      <a:pt x="5" y="7"/>
                      <a:pt x="4" y="8"/>
                      <a:pt x="3" y="8"/>
                    </a:cubicBezTo>
                    <a:cubicBezTo>
                      <a:pt x="3" y="8"/>
                      <a:pt x="2" y="7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11"/>
                      <a:pt x="4" y="15"/>
                      <a:pt x="6" y="20"/>
                    </a:cubicBezTo>
                    <a:cubicBezTo>
                      <a:pt x="14" y="21"/>
                      <a:pt x="12" y="24"/>
                      <a:pt x="7" y="28"/>
                    </a:cubicBezTo>
                    <a:cubicBezTo>
                      <a:pt x="11" y="31"/>
                      <a:pt x="13" y="35"/>
                      <a:pt x="13" y="40"/>
                    </a:cubicBezTo>
                    <a:cubicBezTo>
                      <a:pt x="13" y="41"/>
                      <a:pt x="13" y="41"/>
                      <a:pt x="13" y="42"/>
                    </a:cubicBezTo>
                    <a:cubicBezTo>
                      <a:pt x="14" y="47"/>
                      <a:pt x="15" y="53"/>
                      <a:pt x="18" y="58"/>
                    </a:cubicBezTo>
                    <a:cubicBezTo>
                      <a:pt x="19" y="57"/>
                      <a:pt x="20" y="57"/>
                      <a:pt x="20" y="57"/>
                    </a:cubicBezTo>
                    <a:cubicBezTo>
                      <a:pt x="22" y="57"/>
                      <a:pt x="23" y="57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4" y="55"/>
                      <a:pt x="21" y="54"/>
                      <a:pt x="20" y="52"/>
                    </a:cubicBezTo>
                    <a:cubicBezTo>
                      <a:pt x="17" y="49"/>
                      <a:pt x="16" y="45"/>
                      <a:pt x="21" y="42"/>
                    </a:cubicBezTo>
                    <a:cubicBezTo>
                      <a:pt x="22" y="42"/>
                      <a:pt x="23" y="41"/>
                      <a:pt x="23" y="41"/>
                    </a:cubicBezTo>
                    <a:cubicBezTo>
                      <a:pt x="25" y="41"/>
                      <a:pt x="25" y="42"/>
                      <a:pt x="25" y="44"/>
                    </a:cubicBezTo>
                    <a:cubicBezTo>
                      <a:pt x="24" y="48"/>
                      <a:pt x="28" y="53"/>
                      <a:pt x="25" y="58"/>
                    </a:cubicBezTo>
                    <a:cubicBezTo>
                      <a:pt x="26" y="60"/>
                      <a:pt x="28" y="62"/>
                      <a:pt x="29" y="63"/>
                    </a:cubicBezTo>
                    <a:cubicBezTo>
                      <a:pt x="30" y="62"/>
                      <a:pt x="31" y="60"/>
                      <a:pt x="32" y="59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1" y="55"/>
                      <a:pt x="33" y="53"/>
                      <a:pt x="33" y="50"/>
                    </a:cubicBezTo>
                    <a:cubicBezTo>
                      <a:pt x="34" y="45"/>
                      <a:pt x="38" y="41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8"/>
                      <a:pt x="34" y="41"/>
                      <a:pt x="30" y="43"/>
                    </a:cubicBezTo>
                    <a:cubicBezTo>
                      <a:pt x="31" y="36"/>
                      <a:pt x="23" y="36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19" y="31"/>
                      <a:pt x="18" y="30"/>
                      <a:pt x="18" y="29"/>
                    </a:cubicBezTo>
                    <a:cubicBezTo>
                      <a:pt x="16" y="26"/>
                      <a:pt x="18" y="25"/>
                      <a:pt x="20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0"/>
                      <a:pt x="17" y="14"/>
                      <a:pt x="24" y="11"/>
                    </a:cubicBezTo>
                    <a:cubicBezTo>
                      <a:pt x="25" y="10"/>
                      <a:pt x="25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17" y="7"/>
                      <a:pt x="1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DA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3" name="Freeform 8827"/>
              <p:cNvSpPr/>
              <p:nvPr/>
            </p:nvSpPr>
            <p:spPr bwMode="auto">
              <a:xfrm>
                <a:off x="7650163" y="1173163"/>
                <a:ext cx="44450" cy="55563"/>
              </a:xfrm>
              <a:custGeom>
                <a:avLst/>
                <a:gdLst>
                  <a:gd name="T0" fmla="*/ 4 w 16"/>
                  <a:gd name="T1" fmla="*/ 0 h 20"/>
                  <a:gd name="T2" fmla="*/ 3 w 16"/>
                  <a:gd name="T3" fmla="*/ 2 h 20"/>
                  <a:gd name="T4" fmla="*/ 6 w 16"/>
                  <a:gd name="T5" fmla="*/ 6 h 20"/>
                  <a:gd name="T6" fmla="*/ 7 w 16"/>
                  <a:gd name="T7" fmla="*/ 6 h 20"/>
                  <a:gd name="T8" fmla="*/ 9 w 16"/>
                  <a:gd name="T9" fmla="*/ 6 h 20"/>
                  <a:gd name="T10" fmla="*/ 10 w 16"/>
                  <a:gd name="T11" fmla="*/ 7 h 20"/>
                  <a:gd name="T12" fmla="*/ 6 w 16"/>
                  <a:gd name="T13" fmla="*/ 10 h 20"/>
                  <a:gd name="T14" fmla="*/ 0 w 16"/>
                  <a:gd name="T15" fmla="*/ 10 h 20"/>
                  <a:gd name="T16" fmla="*/ 0 w 16"/>
                  <a:gd name="T17" fmla="*/ 10 h 20"/>
                  <a:gd name="T18" fmla="*/ 0 w 16"/>
                  <a:gd name="T19" fmla="*/ 10 h 20"/>
                  <a:gd name="T20" fmla="*/ 0 w 16"/>
                  <a:gd name="T21" fmla="*/ 11 h 20"/>
                  <a:gd name="T22" fmla="*/ 0 w 16"/>
                  <a:gd name="T23" fmla="*/ 10 h 20"/>
                  <a:gd name="T24" fmla="*/ 2 w 16"/>
                  <a:gd name="T25" fmla="*/ 15 h 20"/>
                  <a:gd name="T26" fmla="*/ 2 w 16"/>
                  <a:gd name="T27" fmla="*/ 15 h 20"/>
                  <a:gd name="T28" fmla="*/ 2 w 16"/>
                  <a:gd name="T29" fmla="*/ 15 h 20"/>
                  <a:gd name="T30" fmla="*/ 5 w 16"/>
                  <a:gd name="T31" fmla="*/ 14 h 20"/>
                  <a:gd name="T32" fmla="*/ 16 w 16"/>
                  <a:gd name="T33" fmla="*/ 20 h 20"/>
                  <a:gd name="T34" fmla="*/ 16 w 16"/>
                  <a:gd name="T35" fmla="*/ 6 h 20"/>
                  <a:gd name="T36" fmla="*/ 16 w 16"/>
                  <a:gd name="T37" fmla="*/ 6 h 20"/>
                  <a:gd name="T38" fmla="*/ 7 w 16"/>
                  <a:gd name="T39" fmla="*/ 1 h 20"/>
                  <a:gd name="T40" fmla="*/ 4 w 16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20">
                    <a:moveTo>
                      <a:pt x="4" y="0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2" y="4"/>
                      <a:pt x="3" y="6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9" y="6"/>
                      <a:pt x="10" y="6"/>
                      <a:pt x="10" y="7"/>
                    </a:cubicBezTo>
                    <a:cubicBezTo>
                      <a:pt x="10" y="10"/>
                      <a:pt x="8" y="9"/>
                      <a:pt x="6" y="10"/>
                    </a:cubicBezTo>
                    <a:cubicBezTo>
                      <a:pt x="4" y="10"/>
                      <a:pt x="2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3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4"/>
                      <a:pt x="4" y="14"/>
                      <a:pt x="5" y="14"/>
                    </a:cubicBezTo>
                    <a:cubicBezTo>
                      <a:pt x="9" y="14"/>
                      <a:pt x="12" y="19"/>
                      <a:pt x="16" y="20"/>
                    </a:cubicBezTo>
                    <a:cubicBezTo>
                      <a:pt x="16" y="15"/>
                      <a:pt x="16" y="10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3"/>
                      <a:pt x="11" y="2"/>
                      <a:pt x="7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C0A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4" name="Freeform 8828"/>
              <p:cNvSpPr/>
              <p:nvPr/>
            </p:nvSpPr>
            <p:spPr bwMode="auto">
              <a:xfrm>
                <a:off x="7656513" y="1211263"/>
                <a:ext cx="38100" cy="41275"/>
              </a:xfrm>
              <a:custGeom>
                <a:avLst/>
                <a:gdLst>
                  <a:gd name="T0" fmla="*/ 3 w 14"/>
                  <a:gd name="T1" fmla="*/ 0 h 15"/>
                  <a:gd name="T2" fmla="*/ 0 w 14"/>
                  <a:gd name="T3" fmla="*/ 1 h 15"/>
                  <a:gd name="T4" fmla="*/ 0 w 14"/>
                  <a:gd name="T5" fmla="*/ 1 h 15"/>
                  <a:gd name="T6" fmla="*/ 0 w 14"/>
                  <a:gd name="T7" fmla="*/ 3 h 15"/>
                  <a:gd name="T8" fmla="*/ 0 w 14"/>
                  <a:gd name="T9" fmla="*/ 3 h 15"/>
                  <a:gd name="T10" fmla="*/ 8 w 14"/>
                  <a:gd name="T11" fmla="*/ 15 h 15"/>
                  <a:gd name="T12" fmla="*/ 13 w 14"/>
                  <a:gd name="T13" fmla="*/ 8 h 15"/>
                  <a:gd name="T14" fmla="*/ 13 w 14"/>
                  <a:gd name="T15" fmla="*/ 8 h 15"/>
                  <a:gd name="T16" fmla="*/ 14 w 14"/>
                  <a:gd name="T17" fmla="*/ 6 h 15"/>
                  <a:gd name="T18" fmla="*/ 14 w 14"/>
                  <a:gd name="T19" fmla="*/ 6 h 15"/>
                  <a:gd name="T20" fmla="*/ 14 w 14"/>
                  <a:gd name="T21" fmla="*/ 6 h 15"/>
                  <a:gd name="T22" fmla="*/ 14 w 14"/>
                  <a:gd name="T23" fmla="*/ 6 h 15"/>
                  <a:gd name="T24" fmla="*/ 3 w 14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5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8"/>
                      <a:pt x="9" y="8"/>
                      <a:pt x="8" y="15"/>
                    </a:cubicBezTo>
                    <a:cubicBezTo>
                      <a:pt x="12" y="13"/>
                      <a:pt x="12" y="10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0" y="5"/>
                      <a:pt x="7" y="0"/>
                      <a:pt x="3" y="0"/>
                    </a:cubicBezTo>
                  </a:path>
                </a:pathLst>
              </a:custGeom>
              <a:solidFill>
                <a:srgbClr val="C7AC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5" name="Freeform 8829"/>
              <p:cNvSpPr/>
              <p:nvPr/>
            </p:nvSpPr>
            <p:spPr bwMode="auto">
              <a:xfrm>
                <a:off x="7716838" y="1044575"/>
                <a:ext cx="15875" cy="60325"/>
              </a:xfrm>
              <a:custGeom>
                <a:avLst/>
                <a:gdLst>
                  <a:gd name="T0" fmla="*/ 4 w 6"/>
                  <a:gd name="T1" fmla="*/ 0 h 22"/>
                  <a:gd name="T2" fmla="*/ 1 w 6"/>
                  <a:gd name="T3" fmla="*/ 2 h 22"/>
                  <a:gd name="T4" fmla="*/ 1 w 6"/>
                  <a:gd name="T5" fmla="*/ 2 h 22"/>
                  <a:gd name="T6" fmla="*/ 0 w 6"/>
                  <a:gd name="T7" fmla="*/ 17 h 22"/>
                  <a:gd name="T8" fmla="*/ 0 w 6"/>
                  <a:gd name="T9" fmla="*/ 17 h 22"/>
                  <a:gd name="T10" fmla="*/ 4 w 6"/>
                  <a:gd name="T11" fmla="*/ 22 h 22"/>
                  <a:gd name="T12" fmla="*/ 6 w 6"/>
                  <a:gd name="T13" fmla="*/ 1 h 22"/>
                  <a:gd name="T14" fmla="*/ 6 w 6"/>
                  <a:gd name="T15" fmla="*/ 1 h 22"/>
                  <a:gd name="T16" fmla="*/ 4 w 6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22">
                    <a:moveTo>
                      <a:pt x="4" y="0"/>
                    </a:moveTo>
                    <a:cubicBezTo>
                      <a:pt x="2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7"/>
                      <a:pt x="1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22"/>
                      <a:pt x="4" y="22"/>
                    </a:cubicBezTo>
                    <a:cubicBezTo>
                      <a:pt x="6" y="15"/>
                      <a:pt x="6" y="8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7C7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6" name="Freeform 8830"/>
              <p:cNvSpPr/>
              <p:nvPr/>
            </p:nvSpPr>
            <p:spPr bwMode="auto">
              <a:xfrm>
                <a:off x="7658101" y="946150"/>
                <a:ext cx="38100" cy="79375"/>
              </a:xfrm>
              <a:custGeom>
                <a:avLst/>
                <a:gdLst>
                  <a:gd name="T0" fmla="*/ 8 w 14"/>
                  <a:gd name="T1" fmla="*/ 0 h 29"/>
                  <a:gd name="T2" fmla="*/ 8 w 14"/>
                  <a:gd name="T3" fmla="*/ 0 h 29"/>
                  <a:gd name="T4" fmla="*/ 8 w 14"/>
                  <a:gd name="T5" fmla="*/ 0 h 29"/>
                  <a:gd name="T6" fmla="*/ 1 w 14"/>
                  <a:gd name="T7" fmla="*/ 17 h 29"/>
                  <a:gd name="T8" fmla="*/ 1 w 14"/>
                  <a:gd name="T9" fmla="*/ 17 h 29"/>
                  <a:gd name="T10" fmla="*/ 1 w 14"/>
                  <a:gd name="T11" fmla="*/ 17 h 29"/>
                  <a:gd name="T12" fmla="*/ 3 w 14"/>
                  <a:gd name="T13" fmla="*/ 25 h 29"/>
                  <a:gd name="T14" fmla="*/ 3 w 14"/>
                  <a:gd name="T15" fmla="*/ 25 h 29"/>
                  <a:gd name="T16" fmla="*/ 3 w 14"/>
                  <a:gd name="T17" fmla="*/ 25 h 29"/>
                  <a:gd name="T18" fmla="*/ 2 w 14"/>
                  <a:gd name="T19" fmla="*/ 27 h 29"/>
                  <a:gd name="T20" fmla="*/ 2 w 14"/>
                  <a:gd name="T21" fmla="*/ 27 h 29"/>
                  <a:gd name="T22" fmla="*/ 4 w 14"/>
                  <a:gd name="T23" fmla="*/ 29 h 29"/>
                  <a:gd name="T24" fmla="*/ 8 w 14"/>
                  <a:gd name="T25" fmla="*/ 26 h 29"/>
                  <a:gd name="T26" fmla="*/ 13 w 14"/>
                  <a:gd name="T27" fmla="*/ 12 h 29"/>
                  <a:gd name="T28" fmla="*/ 13 w 14"/>
                  <a:gd name="T29" fmla="*/ 12 h 29"/>
                  <a:gd name="T30" fmla="*/ 14 w 14"/>
                  <a:gd name="T31" fmla="*/ 6 h 29"/>
                  <a:gd name="T32" fmla="*/ 14 w 14"/>
                  <a:gd name="T33" fmla="*/ 6 h 29"/>
                  <a:gd name="T34" fmla="*/ 8 w 14"/>
                  <a:gd name="T3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5"/>
                      <a:pt x="3" y="11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20"/>
                      <a:pt x="5" y="22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9"/>
                      <a:pt x="4" y="29"/>
                      <a:pt x="4" y="29"/>
                    </a:cubicBezTo>
                    <a:cubicBezTo>
                      <a:pt x="6" y="29"/>
                      <a:pt x="7" y="27"/>
                      <a:pt x="8" y="26"/>
                    </a:cubicBezTo>
                    <a:cubicBezTo>
                      <a:pt x="12" y="22"/>
                      <a:pt x="9" y="16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0"/>
                      <a:pt x="14" y="8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5"/>
                      <a:pt x="13" y="0"/>
                      <a:pt x="8" y="0"/>
                    </a:cubicBezTo>
                  </a:path>
                </a:pathLst>
              </a:custGeom>
              <a:solidFill>
                <a:srgbClr val="E1D0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7" name="Freeform 8831"/>
              <p:cNvSpPr/>
              <p:nvPr/>
            </p:nvSpPr>
            <p:spPr bwMode="auto">
              <a:xfrm>
                <a:off x="7623176" y="979488"/>
                <a:ext cx="76200" cy="103188"/>
              </a:xfrm>
              <a:custGeom>
                <a:avLst/>
                <a:gdLst>
                  <a:gd name="T0" fmla="*/ 26 w 28"/>
                  <a:gd name="T1" fmla="*/ 0 h 38"/>
                  <a:gd name="T2" fmla="*/ 21 w 28"/>
                  <a:gd name="T3" fmla="*/ 14 h 38"/>
                  <a:gd name="T4" fmla="*/ 17 w 28"/>
                  <a:gd name="T5" fmla="*/ 17 h 38"/>
                  <a:gd name="T6" fmla="*/ 15 w 28"/>
                  <a:gd name="T7" fmla="*/ 15 h 38"/>
                  <a:gd name="T8" fmla="*/ 15 w 28"/>
                  <a:gd name="T9" fmla="*/ 15 h 38"/>
                  <a:gd name="T10" fmla="*/ 15 w 28"/>
                  <a:gd name="T11" fmla="*/ 15 h 38"/>
                  <a:gd name="T12" fmla="*/ 7 w 28"/>
                  <a:gd name="T13" fmla="*/ 24 h 38"/>
                  <a:gd name="T14" fmla="*/ 5 w 28"/>
                  <a:gd name="T15" fmla="*/ 27 h 38"/>
                  <a:gd name="T16" fmla="*/ 3 w 28"/>
                  <a:gd name="T17" fmla="*/ 26 h 38"/>
                  <a:gd name="T18" fmla="*/ 3 w 28"/>
                  <a:gd name="T19" fmla="*/ 26 h 38"/>
                  <a:gd name="T20" fmla="*/ 2 w 28"/>
                  <a:gd name="T21" fmla="*/ 27 h 38"/>
                  <a:gd name="T22" fmla="*/ 2 w 28"/>
                  <a:gd name="T23" fmla="*/ 31 h 38"/>
                  <a:gd name="T24" fmla="*/ 4 w 28"/>
                  <a:gd name="T25" fmla="*/ 33 h 38"/>
                  <a:gd name="T26" fmla="*/ 5 w 28"/>
                  <a:gd name="T27" fmla="*/ 33 h 38"/>
                  <a:gd name="T28" fmla="*/ 8 w 28"/>
                  <a:gd name="T29" fmla="*/ 32 h 38"/>
                  <a:gd name="T30" fmla="*/ 7 w 28"/>
                  <a:gd name="T31" fmla="*/ 36 h 38"/>
                  <a:gd name="T32" fmla="*/ 7 w 28"/>
                  <a:gd name="T33" fmla="*/ 36 h 38"/>
                  <a:gd name="T34" fmla="*/ 9 w 28"/>
                  <a:gd name="T35" fmla="*/ 36 h 38"/>
                  <a:gd name="T36" fmla="*/ 11 w 28"/>
                  <a:gd name="T37" fmla="*/ 38 h 38"/>
                  <a:gd name="T38" fmla="*/ 11 w 28"/>
                  <a:gd name="T39" fmla="*/ 38 h 38"/>
                  <a:gd name="T40" fmla="*/ 12 w 28"/>
                  <a:gd name="T41" fmla="*/ 38 h 38"/>
                  <a:gd name="T42" fmla="*/ 12 w 28"/>
                  <a:gd name="T43" fmla="*/ 38 h 38"/>
                  <a:gd name="T44" fmla="*/ 12 w 28"/>
                  <a:gd name="T45" fmla="*/ 38 h 38"/>
                  <a:gd name="T46" fmla="*/ 13 w 28"/>
                  <a:gd name="T47" fmla="*/ 34 h 38"/>
                  <a:gd name="T48" fmla="*/ 13 w 28"/>
                  <a:gd name="T49" fmla="*/ 34 h 38"/>
                  <a:gd name="T50" fmla="*/ 13 w 28"/>
                  <a:gd name="T51" fmla="*/ 34 h 38"/>
                  <a:gd name="T52" fmla="*/ 24 w 28"/>
                  <a:gd name="T53" fmla="*/ 17 h 38"/>
                  <a:gd name="T54" fmla="*/ 24 w 28"/>
                  <a:gd name="T55" fmla="*/ 17 h 38"/>
                  <a:gd name="T56" fmla="*/ 26 w 28"/>
                  <a:gd name="T57" fmla="*/ 0 h 38"/>
                  <a:gd name="T58" fmla="*/ 26 w 28"/>
                  <a:gd name="T5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38">
                    <a:moveTo>
                      <a:pt x="26" y="0"/>
                    </a:moveTo>
                    <a:cubicBezTo>
                      <a:pt x="22" y="4"/>
                      <a:pt x="25" y="10"/>
                      <a:pt x="21" y="14"/>
                    </a:cubicBezTo>
                    <a:cubicBezTo>
                      <a:pt x="20" y="15"/>
                      <a:pt x="19" y="17"/>
                      <a:pt x="17" y="17"/>
                    </a:cubicBezTo>
                    <a:cubicBezTo>
                      <a:pt x="17" y="17"/>
                      <a:pt x="16" y="17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0" y="17"/>
                      <a:pt x="9" y="21"/>
                      <a:pt x="7" y="24"/>
                    </a:cubicBezTo>
                    <a:cubicBezTo>
                      <a:pt x="6" y="26"/>
                      <a:pt x="6" y="27"/>
                      <a:pt x="5" y="27"/>
                    </a:cubicBezTo>
                    <a:cubicBezTo>
                      <a:pt x="5" y="27"/>
                      <a:pt x="4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6"/>
                      <a:pt x="2" y="26"/>
                      <a:pt x="2" y="27"/>
                    </a:cubicBezTo>
                    <a:cubicBezTo>
                      <a:pt x="0" y="28"/>
                      <a:pt x="1" y="30"/>
                      <a:pt x="2" y="31"/>
                    </a:cubicBezTo>
                    <a:cubicBezTo>
                      <a:pt x="2" y="32"/>
                      <a:pt x="3" y="33"/>
                      <a:pt x="4" y="33"/>
                    </a:cubicBezTo>
                    <a:cubicBezTo>
                      <a:pt x="4" y="33"/>
                      <a:pt x="5" y="33"/>
                      <a:pt x="5" y="33"/>
                    </a:cubicBezTo>
                    <a:cubicBezTo>
                      <a:pt x="7" y="32"/>
                      <a:pt x="7" y="32"/>
                      <a:pt x="8" y="32"/>
                    </a:cubicBezTo>
                    <a:cubicBezTo>
                      <a:pt x="10" y="32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9" y="36"/>
                      <a:pt x="9" y="36"/>
                    </a:cubicBezTo>
                    <a:cubicBezTo>
                      <a:pt x="10" y="36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3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25"/>
                      <a:pt x="16" y="20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7" y="11"/>
                      <a:pt x="28" y="6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D9C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8" name="Freeform 8832"/>
              <p:cNvSpPr/>
              <p:nvPr/>
            </p:nvSpPr>
            <p:spPr bwMode="auto">
              <a:xfrm>
                <a:off x="7658101" y="1025525"/>
                <a:ext cx="58738" cy="47625"/>
              </a:xfrm>
              <a:custGeom>
                <a:avLst/>
                <a:gdLst>
                  <a:gd name="T0" fmla="*/ 11 w 21"/>
                  <a:gd name="T1" fmla="*/ 0 h 17"/>
                  <a:gd name="T2" fmla="*/ 0 w 21"/>
                  <a:gd name="T3" fmla="*/ 17 h 17"/>
                  <a:gd name="T4" fmla="*/ 0 w 21"/>
                  <a:gd name="T5" fmla="*/ 17 h 17"/>
                  <a:gd name="T6" fmla="*/ 10 w 21"/>
                  <a:gd name="T7" fmla="*/ 8 h 17"/>
                  <a:gd name="T8" fmla="*/ 14 w 21"/>
                  <a:gd name="T9" fmla="*/ 4 h 17"/>
                  <a:gd name="T10" fmla="*/ 18 w 21"/>
                  <a:gd name="T11" fmla="*/ 7 h 17"/>
                  <a:gd name="T12" fmla="*/ 19 w 21"/>
                  <a:gd name="T13" fmla="*/ 9 h 17"/>
                  <a:gd name="T14" fmla="*/ 21 w 21"/>
                  <a:gd name="T15" fmla="*/ 6 h 17"/>
                  <a:gd name="T16" fmla="*/ 21 w 21"/>
                  <a:gd name="T17" fmla="*/ 6 h 17"/>
                  <a:gd name="T18" fmla="*/ 20 w 21"/>
                  <a:gd name="T19" fmla="*/ 5 h 17"/>
                  <a:gd name="T20" fmla="*/ 20 w 21"/>
                  <a:gd name="T21" fmla="*/ 5 h 17"/>
                  <a:gd name="T22" fmla="*/ 11 w 21"/>
                  <a:gd name="T23" fmla="*/ 0 h 17"/>
                  <a:gd name="T24" fmla="*/ 11 w 21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7">
                    <a:moveTo>
                      <a:pt x="11" y="0"/>
                    </a:moveTo>
                    <a:cubicBezTo>
                      <a:pt x="3" y="3"/>
                      <a:pt x="0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5" y="16"/>
                      <a:pt x="7" y="11"/>
                      <a:pt x="10" y="8"/>
                    </a:cubicBezTo>
                    <a:cubicBezTo>
                      <a:pt x="12" y="6"/>
                      <a:pt x="13" y="4"/>
                      <a:pt x="14" y="4"/>
                    </a:cubicBezTo>
                    <a:cubicBezTo>
                      <a:pt x="15" y="4"/>
                      <a:pt x="16" y="5"/>
                      <a:pt x="18" y="7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0" y="9"/>
                      <a:pt x="20" y="7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8" y="2"/>
                      <a:pt x="1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2B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9" name="Freeform 8833"/>
              <p:cNvSpPr/>
              <p:nvPr/>
            </p:nvSpPr>
            <p:spPr bwMode="auto">
              <a:xfrm>
                <a:off x="7010401" y="2608263"/>
                <a:ext cx="52388" cy="95250"/>
              </a:xfrm>
              <a:custGeom>
                <a:avLst/>
                <a:gdLst>
                  <a:gd name="T0" fmla="*/ 11 w 19"/>
                  <a:gd name="T1" fmla="*/ 0 h 35"/>
                  <a:gd name="T2" fmla="*/ 10 w 19"/>
                  <a:gd name="T3" fmla="*/ 2 h 35"/>
                  <a:gd name="T4" fmla="*/ 10 w 19"/>
                  <a:gd name="T5" fmla="*/ 2 h 35"/>
                  <a:gd name="T6" fmla="*/ 10 w 19"/>
                  <a:gd name="T7" fmla="*/ 2 h 35"/>
                  <a:gd name="T8" fmla="*/ 7 w 19"/>
                  <a:gd name="T9" fmla="*/ 10 h 35"/>
                  <a:gd name="T10" fmla="*/ 4 w 19"/>
                  <a:gd name="T11" fmla="*/ 18 h 35"/>
                  <a:gd name="T12" fmla="*/ 8 w 19"/>
                  <a:gd name="T13" fmla="*/ 32 h 35"/>
                  <a:gd name="T14" fmla="*/ 8 w 19"/>
                  <a:gd name="T15" fmla="*/ 32 h 35"/>
                  <a:gd name="T16" fmla="*/ 8 w 19"/>
                  <a:gd name="T17" fmla="*/ 32 h 35"/>
                  <a:gd name="T18" fmla="*/ 17 w 19"/>
                  <a:gd name="T19" fmla="*/ 35 h 35"/>
                  <a:gd name="T20" fmla="*/ 17 w 19"/>
                  <a:gd name="T21" fmla="*/ 35 h 35"/>
                  <a:gd name="T22" fmla="*/ 19 w 19"/>
                  <a:gd name="T23" fmla="*/ 28 h 35"/>
                  <a:gd name="T24" fmla="*/ 19 w 19"/>
                  <a:gd name="T25" fmla="*/ 2 h 35"/>
                  <a:gd name="T26" fmla="*/ 19 w 19"/>
                  <a:gd name="T27" fmla="*/ 2 h 35"/>
                  <a:gd name="T28" fmla="*/ 11 w 19"/>
                  <a:gd name="T2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35">
                    <a:moveTo>
                      <a:pt x="11" y="0"/>
                    </a:moveTo>
                    <a:cubicBezTo>
                      <a:pt x="11" y="1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5"/>
                      <a:pt x="0" y="4"/>
                      <a:pt x="7" y="10"/>
                    </a:cubicBezTo>
                    <a:cubicBezTo>
                      <a:pt x="4" y="12"/>
                      <a:pt x="5" y="16"/>
                      <a:pt x="4" y="18"/>
                    </a:cubicBezTo>
                    <a:cubicBezTo>
                      <a:pt x="2" y="24"/>
                      <a:pt x="5" y="28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11" y="33"/>
                      <a:pt x="14" y="34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9" y="33"/>
                      <a:pt x="19" y="30"/>
                      <a:pt x="19" y="28"/>
                    </a:cubicBezTo>
                    <a:cubicBezTo>
                      <a:pt x="19" y="19"/>
                      <a:pt x="19" y="1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2"/>
                      <a:pt x="14" y="1"/>
                      <a:pt x="11" y="0"/>
                    </a:cubicBezTo>
                  </a:path>
                </a:pathLst>
              </a:custGeom>
              <a:solidFill>
                <a:srgbClr val="A47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0" name="Freeform 8834"/>
              <p:cNvSpPr/>
              <p:nvPr/>
            </p:nvSpPr>
            <p:spPr bwMode="auto">
              <a:xfrm>
                <a:off x="7461251" y="501650"/>
                <a:ext cx="85725" cy="212725"/>
              </a:xfrm>
              <a:custGeom>
                <a:avLst/>
                <a:gdLst>
                  <a:gd name="T0" fmla="*/ 0 w 31"/>
                  <a:gd name="T1" fmla="*/ 0 h 78"/>
                  <a:gd name="T2" fmla="*/ 0 w 31"/>
                  <a:gd name="T3" fmla="*/ 1 h 78"/>
                  <a:gd name="T4" fmla="*/ 0 w 31"/>
                  <a:gd name="T5" fmla="*/ 5 h 78"/>
                  <a:gd name="T6" fmla="*/ 16 w 31"/>
                  <a:gd name="T7" fmla="*/ 48 h 78"/>
                  <a:gd name="T8" fmla="*/ 16 w 31"/>
                  <a:gd name="T9" fmla="*/ 48 h 78"/>
                  <a:gd name="T10" fmla="*/ 17 w 31"/>
                  <a:gd name="T11" fmla="*/ 57 h 78"/>
                  <a:gd name="T12" fmla="*/ 18 w 31"/>
                  <a:gd name="T13" fmla="*/ 65 h 78"/>
                  <a:gd name="T14" fmla="*/ 18 w 31"/>
                  <a:gd name="T15" fmla="*/ 65 h 78"/>
                  <a:gd name="T16" fmla="*/ 19 w 31"/>
                  <a:gd name="T17" fmla="*/ 67 h 78"/>
                  <a:gd name="T18" fmla="*/ 19 w 31"/>
                  <a:gd name="T19" fmla="*/ 67 h 78"/>
                  <a:gd name="T20" fmla="*/ 19 w 31"/>
                  <a:gd name="T21" fmla="*/ 67 h 78"/>
                  <a:gd name="T22" fmla="*/ 20 w 31"/>
                  <a:gd name="T23" fmla="*/ 78 h 78"/>
                  <a:gd name="T24" fmla="*/ 22 w 31"/>
                  <a:gd name="T25" fmla="*/ 71 h 78"/>
                  <a:gd name="T26" fmla="*/ 22 w 31"/>
                  <a:gd name="T27" fmla="*/ 71 h 78"/>
                  <a:gd name="T28" fmla="*/ 22 w 31"/>
                  <a:gd name="T29" fmla="*/ 71 h 78"/>
                  <a:gd name="T30" fmla="*/ 23 w 31"/>
                  <a:gd name="T31" fmla="*/ 68 h 78"/>
                  <a:gd name="T32" fmla="*/ 25 w 31"/>
                  <a:gd name="T33" fmla="*/ 62 h 78"/>
                  <a:gd name="T34" fmla="*/ 26 w 31"/>
                  <a:gd name="T35" fmla="*/ 62 h 78"/>
                  <a:gd name="T36" fmla="*/ 27 w 31"/>
                  <a:gd name="T37" fmla="*/ 65 h 78"/>
                  <a:gd name="T38" fmla="*/ 27 w 31"/>
                  <a:gd name="T39" fmla="*/ 67 h 78"/>
                  <a:gd name="T40" fmla="*/ 28 w 31"/>
                  <a:gd name="T41" fmla="*/ 67 h 78"/>
                  <a:gd name="T42" fmla="*/ 28 w 31"/>
                  <a:gd name="T43" fmla="*/ 67 h 78"/>
                  <a:gd name="T44" fmla="*/ 28 w 31"/>
                  <a:gd name="T45" fmla="*/ 67 h 78"/>
                  <a:gd name="T46" fmla="*/ 31 w 31"/>
                  <a:gd name="T47" fmla="*/ 62 h 78"/>
                  <a:gd name="T48" fmla="*/ 29 w 31"/>
                  <a:gd name="T49" fmla="*/ 40 h 78"/>
                  <a:gd name="T50" fmla="*/ 29 w 31"/>
                  <a:gd name="T51" fmla="*/ 40 h 78"/>
                  <a:gd name="T52" fmla="*/ 29 w 31"/>
                  <a:gd name="T53" fmla="*/ 40 h 78"/>
                  <a:gd name="T54" fmla="*/ 27 w 31"/>
                  <a:gd name="T55" fmla="*/ 30 h 78"/>
                  <a:gd name="T56" fmla="*/ 27 w 31"/>
                  <a:gd name="T57" fmla="*/ 30 h 78"/>
                  <a:gd name="T58" fmla="*/ 15 w 31"/>
                  <a:gd name="T59" fmla="*/ 24 h 78"/>
                  <a:gd name="T60" fmla="*/ 13 w 31"/>
                  <a:gd name="T61" fmla="*/ 24 h 78"/>
                  <a:gd name="T62" fmla="*/ 12 w 31"/>
                  <a:gd name="T63" fmla="*/ 16 h 78"/>
                  <a:gd name="T64" fmla="*/ 0 w 31"/>
                  <a:gd name="T6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78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7" y="19"/>
                      <a:pt x="10" y="34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8" y="51"/>
                      <a:pt x="20" y="54"/>
                      <a:pt x="17" y="57"/>
                    </a:cubicBezTo>
                    <a:cubicBezTo>
                      <a:pt x="17" y="60"/>
                      <a:pt x="20" y="62"/>
                      <a:pt x="1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6"/>
                      <a:pt x="18" y="66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21" y="70"/>
                      <a:pt x="20" y="74"/>
                      <a:pt x="20" y="78"/>
                    </a:cubicBezTo>
                    <a:cubicBezTo>
                      <a:pt x="24" y="77"/>
                      <a:pt x="23" y="74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0"/>
                      <a:pt x="22" y="69"/>
                      <a:pt x="23" y="68"/>
                    </a:cubicBezTo>
                    <a:cubicBezTo>
                      <a:pt x="23" y="66"/>
                      <a:pt x="21" y="63"/>
                      <a:pt x="25" y="62"/>
                    </a:cubicBezTo>
                    <a:cubicBezTo>
                      <a:pt x="25" y="62"/>
                      <a:pt x="25" y="62"/>
                      <a:pt x="26" y="62"/>
                    </a:cubicBezTo>
                    <a:cubicBezTo>
                      <a:pt x="27" y="62"/>
                      <a:pt x="27" y="63"/>
                      <a:pt x="27" y="65"/>
                    </a:cubicBezTo>
                    <a:cubicBezTo>
                      <a:pt x="27" y="65"/>
                      <a:pt x="27" y="66"/>
                      <a:pt x="27" y="67"/>
                    </a:cubicBezTo>
                    <a:cubicBezTo>
                      <a:pt x="27" y="67"/>
                      <a:pt x="27" y="67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30" y="66"/>
                      <a:pt x="30" y="63"/>
                      <a:pt x="31" y="62"/>
                    </a:cubicBezTo>
                    <a:cubicBezTo>
                      <a:pt x="30" y="54"/>
                      <a:pt x="30" y="47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7" y="37"/>
                      <a:pt x="28" y="33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2" y="29"/>
                      <a:pt x="20" y="24"/>
                      <a:pt x="15" y="24"/>
                    </a:cubicBezTo>
                    <a:cubicBezTo>
                      <a:pt x="15" y="24"/>
                      <a:pt x="14" y="24"/>
                      <a:pt x="13" y="24"/>
                    </a:cubicBezTo>
                    <a:cubicBezTo>
                      <a:pt x="13" y="22"/>
                      <a:pt x="8" y="20"/>
                      <a:pt x="12" y="16"/>
                    </a:cubicBezTo>
                    <a:cubicBezTo>
                      <a:pt x="5" y="13"/>
                      <a:pt x="3" y="6"/>
                      <a:pt x="0" y="0"/>
                    </a:cubicBezTo>
                  </a:path>
                </a:pathLst>
              </a:custGeom>
              <a:solidFill>
                <a:srgbClr val="E9E2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1" name="Freeform 8835"/>
              <p:cNvSpPr/>
              <p:nvPr/>
            </p:nvSpPr>
            <p:spPr bwMode="auto">
              <a:xfrm>
                <a:off x="7483476" y="544513"/>
                <a:ext cx="52388" cy="38100"/>
              </a:xfrm>
              <a:custGeom>
                <a:avLst/>
                <a:gdLst>
                  <a:gd name="T0" fmla="*/ 4 w 19"/>
                  <a:gd name="T1" fmla="*/ 0 h 14"/>
                  <a:gd name="T2" fmla="*/ 4 w 19"/>
                  <a:gd name="T3" fmla="*/ 0 h 14"/>
                  <a:gd name="T4" fmla="*/ 5 w 19"/>
                  <a:gd name="T5" fmla="*/ 8 h 14"/>
                  <a:gd name="T6" fmla="*/ 7 w 19"/>
                  <a:gd name="T7" fmla="*/ 8 h 14"/>
                  <a:gd name="T8" fmla="*/ 19 w 19"/>
                  <a:gd name="T9" fmla="*/ 14 h 14"/>
                  <a:gd name="T10" fmla="*/ 19 w 19"/>
                  <a:gd name="T11" fmla="*/ 14 h 14"/>
                  <a:gd name="T12" fmla="*/ 19 w 19"/>
                  <a:gd name="T13" fmla="*/ 7 h 14"/>
                  <a:gd name="T14" fmla="*/ 19 w 19"/>
                  <a:gd name="T15" fmla="*/ 7 h 14"/>
                  <a:gd name="T16" fmla="*/ 17 w 19"/>
                  <a:gd name="T17" fmla="*/ 7 h 14"/>
                  <a:gd name="T18" fmla="*/ 8 w 19"/>
                  <a:gd name="T19" fmla="*/ 2 h 14"/>
                  <a:gd name="T20" fmla="*/ 8 w 19"/>
                  <a:gd name="T21" fmla="*/ 2 h 14"/>
                  <a:gd name="T22" fmla="*/ 7 w 19"/>
                  <a:gd name="T23" fmla="*/ 2 h 14"/>
                  <a:gd name="T24" fmla="*/ 4 w 19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4"/>
                      <a:pt x="5" y="6"/>
                      <a:pt x="5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12" y="8"/>
                      <a:pt x="14" y="13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7" y="11"/>
                      <a:pt x="18" y="9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7"/>
                      <a:pt x="18" y="7"/>
                      <a:pt x="17" y="7"/>
                    </a:cubicBezTo>
                    <a:cubicBezTo>
                      <a:pt x="14" y="7"/>
                      <a:pt x="11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5" y="2"/>
                      <a:pt x="4" y="0"/>
                    </a:cubicBezTo>
                  </a:path>
                </a:pathLst>
              </a:custGeom>
              <a:solidFill>
                <a:srgbClr val="DFD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2" name="Freeform 8836"/>
              <p:cNvSpPr/>
              <p:nvPr/>
            </p:nvSpPr>
            <p:spPr bwMode="auto">
              <a:xfrm>
                <a:off x="7392988" y="482600"/>
                <a:ext cx="66675" cy="95250"/>
              </a:xfrm>
              <a:custGeom>
                <a:avLst/>
                <a:gdLst>
                  <a:gd name="T0" fmla="*/ 15 w 24"/>
                  <a:gd name="T1" fmla="*/ 0 h 35"/>
                  <a:gd name="T2" fmla="*/ 15 w 24"/>
                  <a:gd name="T3" fmla="*/ 0 h 35"/>
                  <a:gd name="T4" fmla="*/ 7 w 24"/>
                  <a:gd name="T5" fmla="*/ 6 h 35"/>
                  <a:gd name="T6" fmla="*/ 7 w 24"/>
                  <a:gd name="T7" fmla="*/ 6 h 35"/>
                  <a:gd name="T8" fmla="*/ 7 w 24"/>
                  <a:gd name="T9" fmla="*/ 7 h 35"/>
                  <a:gd name="T10" fmla="*/ 7 w 24"/>
                  <a:gd name="T11" fmla="*/ 7 h 35"/>
                  <a:gd name="T12" fmla="*/ 11 w 24"/>
                  <a:gd name="T13" fmla="*/ 6 h 35"/>
                  <a:gd name="T14" fmla="*/ 12 w 24"/>
                  <a:gd name="T15" fmla="*/ 7 h 35"/>
                  <a:gd name="T16" fmla="*/ 10 w 24"/>
                  <a:gd name="T17" fmla="*/ 14 h 35"/>
                  <a:gd name="T18" fmla="*/ 9 w 24"/>
                  <a:gd name="T19" fmla="*/ 19 h 35"/>
                  <a:gd name="T20" fmla="*/ 9 w 24"/>
                  <a:gd name="T21" fmla="*/ 19 h 35"/>
                  <a:gd name="T22" fmla="*/ 13 w 24"/>
                  <a:gd name="T23" fmla="*/ 22 h 35"/>
                  <a:gd name="T24" fmla="*/ 9 w 24"/>
                  <a:gd name="T25" fmla="*/ 27 h 35"/>
                  <a:gd name="T26" fmla="*/ 6 w 24"/>
                  <a:gd name="T27" fmla="*/ 26 h 35"/>
                  <a:gd name="T28" fmla="*/ 6 w 24"/>
                  <a:gd name="T29" fmla="*/ 26 h 35"/>
                  <a:gd name="T30" fmla="*/ 6 w 24"/>
                  <a:gd name="T31" fmla="*/ 26 h 35"/>
                  <a:gd name="T32" fmla="*/ 4 w 24"/>
                  <a:gd name="T33" fmla="*/ 28 h 35"/>
                  <a:gd name="T34" fmla="*/ 4 w 24"/>
                  <a:gd name="T35" fmla="*/ 28 h 35"/>
                  <a:gd name="T36" fmla="*/ 4 w 24"/>
                  <a:gd name="T37" fmla="*/ 28 h 35"/>
                  <a:gd name="T38" fmla="*/ 2 w 24"/>
                  <a:gd name="T39" fmla="*/ 29 h 35"/>
                  <a:gd name="T40" fmla="*/ 2 w 24"/>
                  <a:gd name="T41" fmla="*/ 29 h 35"/>
                  <a:gd name="T42" fmla="*/ 2 w 24"/>
                  <a:gd name="T43" fmla="*/ 29 h 35"/>
                  <a:gd name="T44" fmla="*/ 8 w 24"/>
                  <a:gd name="T45" fmla="*/ 35 h 35"/>
                  <a:gd name="T46" fmla="*/ 8 w 24"/>
                  <a:gd name="T47" fmla="*/ 35 h 35"/>
                  <a:gd name="T48" fmla="*/ 8 w 24"/>
                  <a:gd name="T49" fmla="*/ 35 h 35"/>
                  <a:gd name="T50" fmla="*/ 8 w 24"/>
                  <a:gd name="T51" fmla="*/ 35 h 35"/>
                  <a:gd name="T52" fmla="*/ 8 w 24"/>
                  <a:gd name="T53" fmla="*/ 35 h 35"/>
                  <a:gd name="T54" fmla="*/ 8 w 24"/>
                  <a:gd name="T55" fmla="*/ 35 h 35"/>
                  <a:gd name="T56" fmla="*/ 8 w 24"/>
                  <a:gd name="T57" fmla="*/ 35 h 35"/>
                  <a:gd name="T58" fmla="*/ 24 w 24"/>
                  <a:gd name="T59" fmla="*/ 31 h 35"/>
                  <a:gd name="T60" fmla="*/ 20 w 24"/>
                  <a:gd name="T61" fmla="*/ 21 h 35"/>
                  <a:gd name="T62" fmla="*/ 20 w 24"/>
                  <a:gd name="T63" fmla="*/ 21 h 35"/>
                  <a:gd name="T64" fmla="*/ 19 w 24"/>
                  <a:gd name="T65" fmla="*/ 22 h 35"/>
                  <a:gd name="T66" fmla="*/ 18 w 24"/>
                  <a:gd name="T67" fmla="*/ 21 h 35"/>
                  <a:gd name="T68" fmla="*/ 15 w 24"/>
                  <a:gd name="T6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4" h="35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3"/>
                      <a:pt x="10" y="4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1" y="6"/>
                      <a:pt x="12" y="7"/>
                      <a:pt x="12" y="7"/>
                    </a:cubicBezTo>
                    <a:cubicBezTo>
                      <a:pt x="14" y="10"/>
                      <a:pt x="12" y="13"/>
                      <a:pt x="10" y="14"/>
                    </a:cubicBezTo>
                    <a:cubicBezTo>
                      <a:pt x="5" y="15"/>
                      <a:pt x="7" y="17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4" y="19"/>
                      <a:pt x="13" y="22"/>
                    </a:cubicBezTo>
                    <a:cubicBezTo>
                      <a:pt x="12" y="24"/>
                      <a:pt x="11" y="27"/>
                      <a:pt x="9" y="27"/>
                    </a:cubicBezTo>
                    <a:cubicBezTo>
                      <a:pt x="8" y="27"/>
                      <a:pt x="7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8"/>
                      <a:pt x="6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3" y="29"/>
                      <a:pt x="3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0" y="35"/>
                      <a:pt x="4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3" y="30"/>
                      <a:pt x="19" y="32"/>
                      <a:pt x="24" y="31"/>
                    </a:cubicBezTo>
                    <a:cubicBezTo>
                      <a:pt x="23" y="27"/>
                      <a:pt x="22" y="24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19" y="22"/>
                      <a:pt x="19" y="22"/>
                    </a:cubicBezTo>
                    <a:cubicBezTo>
                      <a:pt x="18" y="22"/>
                      <a:pt x="18" y="21"/>
                      <a:pt x="18" y="21"/>
                    </a:cubicBezTo>
                    <a:cubicBezTo>
                      <a:pt x="17" y="14"/>
                      <a:pt x="16" y="7"/>
                      <a:pt x="15" y="0"/>
                    </a:cubicBezTo>
                  </a:path>
                </a:pathLst>
              </a:custGeom>
              <a:solidFill>
                <a:srgbClr val="B9A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3" name="Freeform 8837"/>
              <p:cNvSpPr/>
              <p:nvPr/>
            </p:nvSpPr>
            <p:spPr bwMode="auto">
              <a:xfrm>
                <a:off x="7415213" y="563563"/>
                <a:ext cx="46038" cy="41275"/>
              </a:xfrm>
              <a:custGeom>
                <a:avLst/>
                <a:gdLst>
                  <a:gd name="T0" fmla="*/ 16 w 17"/>
                  <a:gd name="T1" fmla="*/ 1 h 15"/>
                  <a:gd name="T2" fmla="*/ 16 w 17"/>
                  <a:gd name="T3" fmla="*/ 1 h 15"/>
                  <a:gd name="T4" fmla="*/ 0 w 17"/>
                  <a:gd name="T5" fmla="*/ 5 h 15"/>
                  <a:gd name="T6" fmla="*/ 0 w 17"/>
                  <a:gd name="T7" fmla="*/ 5 h 15"/>
                  <a:gd name="T8" fmla="*/ 0 w 17"/>
                  <a:gd name="T9" fmla="*/ 5 h 15"/>
                  <a:gd name="T10" fmla="*/ 2 w 17"/>
                  <a:gd name="T11" fmla="*/ 8 h 15"/>
                  <a:gd name="T12" fmla="*/ 2 w 17"/>
                  <a:gd name="T13" fmla="*/ 8 h 15"/>
                  <a:gd name="T14" fmla="*/ 8 w 17"/>
                  <a:gd name="T15" fmla="*/ 11 h 15"/>
                  <a:gd name="T16" fmla="*/ 8 w 17"/>
                  <a:gd name="T17" fmla="*/ 11 h 15"/>
                  <a:gd name="T18" fmla="*/ 8 w 17"/>
                  <a:gd name="T19" fmla="*/ 11 h 15"/>
                  <a:gd name="T20" fmla="*/ 8 w 17"/>
                  <a:gd name="T21" fmla="*/ 11 h 15"/>
                  <a:gd name="T22" fmla="*/ 8 w 17"/>
                  <a:gd name="T23" fmla="*/ 11 h 15"/>
                  <a:gd name="T24" fmla="*/ 8 w 17"/>
                  <a:gd name="T25" fmla="*/ 11 h 15"/>
                  <a:gd name="T26" fmla="*/ 9 w 17"/>
                  <a:gd name="T27" fmla="*/ 11 h 15"/>
                  <a:gd name="T28" fmla="*/ 10 w 17"/>
                  <a:gd name="T29" fmla="*/ 13 h 15"/>
                  <a:gd name="T30" fmla="*/ 11 w 17"/>
                  <a:gd name="T31" fmla="*/ 15 h 15"/>
                  <a:gd name="T32" fmla="*/ 13 w 17"/>
                  <a:gd name="T33" fmla="*/ 14 h 15"/>
                  <a:gd name="T34" fmla="*/ 13 w 17"/>
                  <a:gd name="T35" fmla="*/ 14 h 15"/>
                  <a:gd name="T36" fmla="*/ 13 w 17"/>
                  <a:gd name="T37" fmla="*/ 14 h 15"/>
                  <a:gd name="T38" fmla="*/ 17 w 17"/>
                  <a:gd name="T39" fmla="*/ 2 h 15"/>
                  <a:gd name="T40" fmla="*/ 17 w 17"/>
                  <a:gd name="T41" fmla="*/ 2 h 15"/>
                  <a:gd name="T42" fmla="*/ 16 w 17"/>
                  <a:gd name="T43" fmla="*/ 1 h 15"/>
                  <a:gd name="T44" fmla="*/ 16 w 17"/>
                  <a:gd name="T4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5">
                    <a:moveTo>
                      <a:pt x="16" y="1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1" y="2"/>
                      <a:pt x="5" y="0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9"/>
                      <a:pt x="6" y="9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1" y="11"/>
                      <a:pt x="10" y="13"/>
                    </a:cubicBezTo>
                    <a:cubicBezTo>
                      <a:pt x="10" y="14"/>
                      <a:pt x="11" y="15"/>
                      <a:pt x="11" y="15"/>
                    </a:cubicBezTo>
                    <a:cubicBezTo>
                      <a:pt x="12" y="15"/>
                      <a:pt x="12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0"/>
                      <a:pt x="16" y="6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</a:path>
                </a:pathLst>
              </a:custGeom>
              <a:solidFill>
                <a:srgbClr val="C3B6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4" name="Freeform 8838"/>
              <p:cNvSpPr/>
              <p:nvPr/>
            </p:nvSpPr>
            <p:spPr bwMode="auto">
              <a:xfrm>
                <a:off x="7448551" y="569913"/>
                <a:ext cx="20638" cy="71438"/>
              </a:xfrm>
              <a:custGeom>
                <a:avLst/>
                <a:gdLst>
                  <a:gd name="T0" fmla="*/ 5 w 8"/>
                  <a:gd name="T1" fmla="*/ 0 h 26"/>
                  <a:gd name="T2" fmla="*/ 5 w 8"/>
                  <a:gd name="T3" fmla="*/ 0 h 26"/>
                  <a:gd name="T4" fmla="*/ 5 w 8"/>
                  <a:gd name="T5" fmla="*/ 0 h 26"/>
                  <a:gd name="T6" fmla="*/ 1 w 8"/>
                  <a:gd name="T7" fmla="*/ 12 h 26"/>
                  <a:gd name="T8" fmla="*/ 1 w 8"/>
                  <a:gd name="T9" fmla="*/ 12 h 26"/>
                  <a:gd name="T10" fmla="*/ 0 w 8"/>
                  <a:gd name="T11" fmla="*/ 15 h 26"/>
                  <a:gd name="T12" fmla="*/ 2 w 8"/>
                  <a:gd name="T13" fmla="*/ 20 h 26"/>
                  <a:gd name="T14" fmla="*/ 3 w 8"/>
                  <a:gd name="T15" fmla="*/ 26 h 26"/>
                  <a:gd name="T16" fmla="*/ 6 w 8"/>
                  <a:gd name="T17" fmla="*/ 21 h 26"/>
                  <a:gd name="T18" fmla="*/ 6 w 8"/>
                  <a:gd name="T19" fmla="*/ 13 h 26"/>
                  <a:gd name="T20" fmla="*/ 6 w 8"/>
                  <a:gd name="T21" fmla="*/ 13 h 26"/>
                  <a:gd name="T22" fmla="*/ 8 w 8"/>
                  <a:gd name="T23" fmla="*/ 13 h 26"/>
                  <a:gd name="T24" fmla="*/ 7 w 8"/>
                  <a:gd name="T25" fmla="*/ 6 h 26"/>
                  <a:gd name="T26" fmla="*/ 7 w 8"/>
                  <a:gd name="T27" fmla="*/ 6 h 26"/>
                  <a:gd name="T28" fmla="*/ 7 w 8"/>
                  <a:gd name="T29" fmla="*/ 6 h 26"/>
                  <a:gd name="T30" fmla="*/ 6 w 8"/>
                  <a:gd name="T31" fmla="*/ 1 h 26"/>
                  <a:gd name="T32" fmla="*/ 6 w 8"/>
                  <a:gd name="T33" fmla="*/ 1 h 26"/>
                  <a:gd name="T34" fmla="*/ 6 w 8"/>
                  <a:gd name="T35" fmla="*/ 1 h 26"/>
                  <a:gd name="T36" fmla="*/ 5 w 8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2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4"/>
                      <a:pt x="1" y="8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2" y="16"/>
                      <a:pt x="3" y="18"/>
                      <a:pt x="2" y="20"/>
                    </a:cubicBezTo>
                    <a:cubicBezTo>
                      <a:pt x="1" y="22"/>
                      <a:pt x="1" y="24"/>
                      <a:pt x="3" y="26"/>
                    </a:cubicBezTo>
                    <a:cubicBezTo>
                      <a:pt x="4" y="24"/>
                      <a:pt x="5" y="22"/>
                      <a:pt x="6" y="21"/>
                    </a:cubicBezTo>
                    <a:cubicBezTo>
                      <a:pt x="8" y="18"/>
                      <a:pt x="4" y="15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7" y="11"/>
                      <a:pt x="6" y="9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6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</a:path>
                </a:pathLst>
              </a:custGeom>
              <a:solidFill>
                <a:srgbClr val="B9A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5" name="Freeform 8839"/>
              <p:cNvSpPr/>
              <p:nvPr/>
            </p:nvSpPr>
            <p:spPr bwMode="auto">
              <a:xfrm>
                <a:off x="7459663" y="542925"/>
                <a:ext cx="19050" cy="30163"/>
              </a:xfrm>
              <a:custGeom>
                <a:avLst/>
                <a:gdLst>
                  <a:gd name="T0" fmla="*/ 3 w 7"/>
                  <a:gd name="T1" fmla="*/ 0 h 11"/>
                  <a:gd name="T2" fmla="*/ 1 w 7"/>
                  <a:gd name="T3" fmla="*/ 10 h 11"/>
                  <a:gd name="T4" fmla="*/ 1 w 7"/>
                  <a:gd name="T5" fmla="*/ 10 h 11"/>
                  <a:gd name="T6" fmla="*/ 2 w 7"/>
                  <a:gd name="T7" fmla="*/ 11 h 11"/>
                  <a:gd name="T8" fmla="*/ 2 w 7"/>
                  <a:gd name="T9" fmla="*/ 11 h 11"/>
                  <a:gd name="T10" fmla="*/ 3 w 7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3" y="0"/>
                    </a:moveTo>
                    <a:cubicBezTo>
                      <a:pt x="0" y="3"/>
                      <a:pt x="4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7" y="7"/>
                      <a:pt x="7" y="7"/>
                      <a:pt x="3" y="0"/>
                    </a:cubicBezTo>
                  </a:path>
                </a:pathLst>
              </a:custGeom>
              <a:solidFill>
                <a:srgbClr val="9776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6" name="Freeform 8840"/>
              <p:cNvSpPr/>
              <p:nvPr/>
            </p:nvSpPr>
            <p:spPr bwMode="auto">
              <a:xfrm>
                <a:off x="7551738" y="569913"/>
                <a:ext cx="44450" cy="68263"/>
              </a:xfrm>
              <a:custGeom>
                <a:avLst/>
                <a:gdLst>
                  <a:gd name="T0" fmla="*/ 2 w 16"/>
                  <a:gd name="T1" fmla="*/ 0 h 25"/>
                  <a:gd name="T2" fmla="*/ 2 w 16"/>
                  <a:gd name="T3" fmla="*/ 0 h 25"/>
                  <a:gd name="T4" fmla="*/ 2 w 16"/>
                  <a:gd name="T5" fmla="*/ 0 h 25"/>
                  <a:gd name="T6" fmla="*/ 0 w 16"/>
                  <a:gd name="T7" fmla="*/ 4 h 25"/>
                  <a:gd name="T8" fmla="*/ 0 w 16"/>
                  <a:gd name="T9" fmla="*/ 4 h 25"/>
                  <a:gd name="T10" fmla="*/ 0 w 16"/>
                  <a:gd name="T11" fmla="*/ 4 h 25"/>
                  <a:gd name="T12" fmla="*/ 0 w 16"/>
                  <a:gd name="T13" fmla="*/ 8 h 25"/>
                  <a:gd name="T14" fmla="*/ 0 w 16"/>
                  <a:gd name="T15" fmla="*/ 8 h 25"/>
                  <a:gd name="T16" fmla="*/ 0 w 16"/>
                  <a:gd name="T17" fmla="*/ 8 h 25"/>
                  <a:gd name="T18" fmla="*/ 0 w 16"/>
                  <a:gd name="T19" fmla="*/ 11 h 25"/>
                  <a:gd name="T20" fmla="*/ 13 w 16"/>
                  <a:gd name="T21" fmla="*/ 25 h 25"/>
                  <a:gd name="T22" fmla="*/ 13 w 16"/>
                  <a:gd name="T23" fmla="*/ 8 h 25"/>
                  <a:gd name="T24" fmla="*/ 13 w 16"/>
                  <a:gd name="T25" fmla="*/ 8 h 25"/>
                  <a:gd name="T26" fmla="*/ 12 w 16"/>
                  <a:gd name="T27" fmla="*/ 8 h 25"/>
                  <a:gd name="T28" fmla="*/ 6 w 16"/>
                  <a:gd name="T29" fmla="*/ 0 h 25"/>
                  <a:gd name="T30" fmla="*/ 6 w 16"/>
                  <a:gd name="T31" fmla="*/ 0 h 25"/>
                  <a:gd name="T32" fmla="*/ 6 w 16"/>
                  <a:gd name="T33" fmla="*/ 0 h 25"/>
                  <a:gd name="T34" fmla="*/ 2 w 16"/>
                  <a:gd name="T3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2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9"/>
                      <a:pt x="2" y="10"/>
                      <a:pt x="0" y="11"/>
                    </a:cubicBezTo>
                    <a:cubicBezTo>
                      <a:pt x="4" y="16"/>
                      <a:pt x="11" y="19"/>
                      <a:pt x="13" y="25"/>
                    </a:cubicBezTo>
                    <a:cubicBezTo>
                      <a:pt x="13" y="20"/>
                      <a:pt x="16" y="14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7" y="8"/>
                      <a:pt x="8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</a:path>
                </a:pathLst>
              </a:custGeom>
              <a:solidFill>
                <a:srgbClr val="CAB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7" name="Freeform 8841"/>
              <p:cNvSpPr/>
              <p:nvPr/>
            </p:nvSpPr>
            <p:spPr bwMode="auto">
              <a:xfrm>
                <a:off x="7543801" y="566738"/>
                <a:ext cx="15875" cy="14288"/>
              </a:xfrm>
              <a:custGeom>
                <a:avLst/>
                <a:gdLst>
                  <a:gd name="T0" fmla="*/ 3 w 6"/>
                  <a:gd name="T1" fmla="*/ 0 h 5"/>
                  <a:gd name="T2" fmla="*/ 1 w 6"/>
                  <a:gd name="T3" fmla="*/ 2 h 5"/>
                  <a:gd name="T4" fmla="*/ 3 w 6"/>
                  <a:gd name="T5" fmla="*/ 5 h 5"/>
                  <a:gd name="T6" fmla="*/ 3 w 6"/>
                  <a:gd name="T7" fmla="*/ 5 h 5"/>
                  <a:gd name="T8" fmla="*/ 5 w 6"/>
                  <a:gd name="T9" fmla="*/ 1 h 5"/>
                  <a:gd name="T10" fmla="*/ 5 w 6"/>
                  <a:gd name="T11" fmla="*/ 1 h 5"/>
                  <a:gd name="T12" fmla="*/ 5 w 6"/>
                  <a:gd name="T13" fmla="*/ 1 h 5"/>
                  <a:gd name="T14" fmla="*/ 4 w 6"/>
                  <a:gd name="T15" fmla="*/ 1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4"/>
                      <a:pt x="6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</a:path>
                </a:pathLst>
              </a:custGeom>
              <a:solidFill>
                <a:srgbClr val="E2D8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8" name="Freeform 8842"/>
              <p:cNvSpPr>
                <a:spLocks noEditPoints="1"/>
              </p:cNvSpPr>
              <p:nvPr/>
            </p:nvSpPr>
            <p:spPr bwMode="auto">
              <a:xfrm>
                <a:off x="7959726" y="2763838"/>
                <a:ext cx="133350" cy="61913"/>
              </a:xfrm>
              <a:custGeom>
                <a:avLst/>
                <a:gdLst>
                  <a:gd name="T0" fmla="*/ 14 w 49"/>
                  <a:gd name="T1" fmla="*/ 6 h 23"/>
                  <a:gd name="T2" fmla="*/ 13 w 49"/>
                  <a:gd name="T3" fmla="*/ 5 h 23"/>
                  <a:gd name="T4" fmla="*/ 14 w 49"/>
                  <a:gd name="T5" fmla="*/ 3 h 23"/>
                  <a:gd name="T6" fmla="*/ 16 w 49"/>
                  <a:gd name="T7" fmla="*/ 4 h 23"/>
                  <a:gd name="T8" fmla="*/ 15 w 49"/>
                  <a:gd name="T9" fmla="*/ 6 h 23"/>
                  <a:gd name="T10" fmla="*/ 14 w 49"/>
                  <a:gd name="T11" fmla="*/ 6 h 23"/>
                  <a:gd name="T12" fmla="*/ 11 w 49"/>
                  <a:gd name="T13" fmla="*/ 0 h 23"/>
                  <a:gd name="T14" fmla="*/ 5 w 49"/>
                  <a:gd name="T15" fmla="*/ 1 h 23"/>
                  <a:gd name="T16" fmla="*/ 5 w 49"/>
                  <a:gd name="T17" fmla="*/ 1 h 23"/>
                  <a:gd name="T18" fmla="*/ 1 w 49"/>
                  <a:gd name="T19" fmla="*/ 8 h 23"/>
                  <a:gd name="T20" fmla="*/ 5 w 49"/>
                  <a:gd name="T21" fmla="*/ 12 h 23"/>
                  <a:gd name="T22" fmla="*/ 7 w 49"/>
                  <a:gd name="T23" fmla="*/ 17 h 23"/>
                  <a:gd name="T24" fmla="*/ 6 w 49"/>
                  <a:gd name="T25" fmla="*/ 18 h 23"/>
                  <a:gd name="T26" fmla="*/ 4 w 49"/>
                  <a:gd name="T27" fmla="*/ 18 h 23"/>
                  <a:gd name="T28" fmla="*/ 2 w 49"/>
                  <a:gd name="T29" fmla="*/ 17 h 23"/>
                  <a:gd name="T30" fmla="*/ 2 w 49"/>
                  <a:gd name="T31" fmla="*/ 22 h 23"/>
                  <a:gd name="T32" fmla="*/ 2 w 49"/>
                  <a:gd name="T33" fmla="*/ 22 h 23"/>
                  <a:gd name="T34" fmla="*/ 18 w 49"/>
                  <a:gd name="T35" fmla="*/ 23 h 23"/>
                  <a:gd name="T36" fmla="*/ 18 w 49"/>
                  <a:gd name="T37" fmla="*/ 23 h 23"/>
                  <a:gd name="T38" fmla="*/ 15 w 49"/>
                  <a:gd name="T39" fmla="*/ 18 h 23"/>
                  <a:gd name="T40" fmla="*/ 7 w 49"/>
                  <a:gd name="T41" fmla="*/ 8 h 23"/>
                  <a:gd name="T42" fmla="*/ 7 w 49"/>
                  <a:gd name="T43" fmla="*/ 7 h 23"/>
                  <a:gd name="T44" fmla="*/ 7 w 49"/>
                  <a:gd name="T45" fmla="*/ 8 h 23"/>
                  <a:gd name="T46" fmla="*/ 16 w 49"/>
                  <a:gd name="T47" fmla="*/ 15 h 23"/>
                  <a:gd name="T48" fmla="*/ 23 w 49"/>
                  <a:gd name="T49" fmla="*/ 12 h 23"/>
                  <a:gd name="T50" fmla="*/ 23 w 49"/>
                  <a:gd name="T51" fmla="*/ 11 h 23"/>
                  <a:gd name="T52" fmla="*/ 23 w 49"/>
                  <a:gd name="T53" fmla="*/ 12 h 23"/>
                  <a:gd name="T54" fmla="*/ 25 w 49"/>
                  <a:gd name="T55" fmla="*/ 19 h 23"/>
                  <a:gd name="T56" fmla="*/ 34 w 49"/>
                  <a:gd name="T57" fmla="*/ 21 h 23"/>
                  <a:gd name="T58" fmla="*/ 49 w 49"/>
                  <a:gd name="T59" fmla="*/ 13 h 23"/>
                  <a:gd name="T60" fmla="*/ 49 w 49"/>
                  <a:gd name="T61" fmla="*/ 13 h 23"/>
                  <a:gd name="T62" fmla="*/ 48 w 49"/>
                  <a:gd name="T63" fmla="*/ 10 h 23"/>
                  <a:gd name="T64" fmla="*/ 48 w 49"/>
                  <a:gd name="T65" fmla="*/ 10 h 23"/>
                  <a:gd name="T66" fmla="*/ 36 w 49"/>
                  <a:gd name="T67" fmla="*/ 15 h 23"/>
                  <a:gd name="T68" fmla="*/ 34 w 49"/>
                  <a:gd name="T69" fmla="*/ 15 h 23"/>
                  <a:gd name="T70" fmla="*/ 32 w 49"/>
                  <a:gd name="T71" fmla="*/ 13 h 23"/>
                  <a:gd name="T72" fmla="*/ 30 w 49"/>
                  <a:gd name="T73" fmla="*/ 10 h 23"/>
                  <a:gd name="T74" fmla="*/ 29 w 49"/>
                  <a:gd name="T75" fmla="*/ 9 h 23"/>
                  <a:gd name="T76" fmla="*/ 27 w 49"/>
                  <a:gd name="T77" fmla="*/ 9 h 23"/>
                  <a:gd name="T78" fmla="*/ 26 w 49"/>
                  <a:gd name="T79" fmla="*/ 9 h 23"/>
                  <a:gd name="T80" fmla="*/ 26 w 49"/>
                  <a:gd name="T81" fmla="*/ 9 h 23"/>
                  <a:gd name="T82" fmla="*/ 22 w 49"/>
                  <a:gd name="T83" fmla="*/ 2 h 23"/>
                  <a:gd name="T84" fmla="*/ 22 w 49"/>
                  <a:gd name="T85" fmla="*/ 2 h 23"/>
                  <a:gd name="T86" fmla="*/ 22 w 49"/>
                  <a:gd name="T87" fmla="*/ 2 h 23"/>
                  <a:gd name="T88" fmla="*/ 11 w 49"/>
                  <a:gd name="T8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9" h="23">
                    <a:moveTo>
                      <a:pt x="14" y="6"/>
                    </a:moveTo>
                    <a:cubicBezTo>
                      <a:pt x="14" y="6"/>
                      <a:pt x="13" y="5"/>
                      <a:pt x="13" y="5"/>
                    </a:cubicBezTo>
                    <a:cubicBezTo>
                      <a:pt x="13" y="4"/>
                      <a:pt x="14" y="4"/>
                      <a:pt x="14" y="3"/>
                    </a:cubicBezTo>
                    <a:cubicBezTo>
                      <a:pt x="15" y="3"/>
                      <a:pt x="16" y="3"/>
                      <a:pt x="16" y="4"/>
                    </a:cubicBezTo>
                    <a:cubicBezTo>
                      <a:pt x="16" y="4"/>
                      <a:pt x="16" y="5"/>
                      <a:pt x="15" y="6"/>
                    </a:cubicBezTo>
                    <a:cubicBezTo>
                      <a:pt x="15" y="6"/>
                      <a:pt x="15" y="6"/>
                      <a:pt x="14" y="6"/>
                    </a:cubicBezTo>
                    <a:moveTo>
                      <a:pt x="11" y="0"/>
                    </a:moveTo>
                    <a:cubicBezTo>
                      <a:pt x="9" y="0"/>
                      <a:pt x="7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0" y="5"/>
                      <a:pt x="1" y="8"/>
                    </a:cubicBezTo>
                    <a:cubicBezTo>
                      <a:pt x="2" y="9"/>
                      <a:pt x="3" y="11"/>
                      <a:pt x="5" y="12"/>
                    </a:cubicBezTo>
                    <a:cubicBezTo>
                      <a:pt x="6" y="13"/>
                      <a:pt x="8" y="15"/>
                      <a:pt x="7" y="17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3" y="17"/>
                      <a:pt x="3" y="17"/>
                      <a:pt x="2" y="17"/>
                    </a:cubicBezTo>
                    <a:cubicBezTo>
                      <a:pt x="3" y="19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7" y="22"/>
                      <a:pt x="12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0"/>
                      <a:pt x="18" y="18"/>
                      <a:pt x="15" y="18"/>
                    </a:cubicBezTo>
                    <a:cubicBezTo>
                      <a:pt x="10" y="17"/>
                      <a:pt x="8" y="14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10" y="12"/>
                      <a:pt x="13" y="15"/>
                      <a:pt x="16" y="15"/>
                    </a:cubicBezTo>
                    <a:cubicBezTo>
                      <a:pt x="18" y="15"/>
                      <a:pt x="20" y="14"/>
                      <a:pt x="23" y="12"/>
                    </a:cubicBezTo>
                    <a:cubicBezTo>
                      <a:pt x="23" y="12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5"/>
                      <a:pt x="21" y="17"/>
                      <a:pt x="25" y="19"/>
                    </a:cubicBezTo>
                    <a:cubicBezTo>
                      <a:pt x="28" y="20"/>
                      <a:pt x="31" y="21"/>
                      <a:pt x="34" y="21"/>
                    </a:cubicBezTo>
                    <a:cubicBezTo>
                      <a:pt x="40" y="21"/>
                      <a:pt x="45" y="18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2"/>
                      <a:pt x="49" y="11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5" y="13"/>
                      <a:pt x="41" y="14"/>
                      <a:pt x="36" y="15"/>
                    </a:cubicBezTo>
                    <a:cubicBezTo>
                      <a:pt x="35" y="15"/>
                      <a:pt x="35" y="15"/>
                      <a:pt x="34" y="15"/>
                    </a:cubicBezTo>
                    <a:cubicBezTo>
                      <a:pt x="33" y="15"/>
                      <a:pt x="32" y="14"/>
                      <a:pt x="32" y="13"/>
                    </a:cubicBezTo>
                    <a:cubicBezTo>
                      <a:pt x="31" y="12"/>
                      <a:pt x="31" y="11"/>
                      <a:pt x="30" y="10"/>
                    </a:cubicBezTo>
                    <a:cubicBezTo>
                      <a:pt x="30" y="10"/>
                      <a:pt x="29" y="10"/>
                      <a:pt x="29" y="9"/>
                    </a:cubicBezTo>
                    <a:cubicBezTo>
                      <a:pt x="29" y="9"/>
                      <a:pt x="28" y="9"/>
                      <a:pt x="27" y="9"/>
                    </a:cubicBezTo>
                    <a:cubicBezTo>
                      <a:pt x="27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2" y="9"/>
                      <a:pt x="21" y="5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8" y="1"/>
                      <a:pt x="14" y="0"/>
                      <a:pt x="11" y="0"/>
                    </a:cubicBezTo>
                  </a:path>
                </a:pathLst>
              </a:custGeom>
              <a:solidFill>
                <a:srgbClr val="8E8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9" name="Freeform 8843"/>
              <p:cNvSpPr/>
              <p:nvPr/>
            </p:nvSpPr>
            <p:spPr bwMode="auto">
              <a:xfrm>
                <a:off x="7934326" y="2870200"/>
                <a:ext cx="96838" cy="84138"/>
              </a:xfrm>
              <a:custGeom>
                <a:avLst/>
                <a:gdLst>
                  <a:gd name="T0" fmla="*/ 11 w 35"/>
                  <a:gd name="T1" fmla="*/ 1 h 31"/>
                  <a:gd name="T2" fmla="*/ 9 w 35"/>
                  <a:gd name="T3" fmla="*/ 2 h 31"/>
                  <a:gd name="T4" fmla="*/ 9 w 35"/>
                  <a:gd name="T5" fmla="*/ 2 h 31"/>
                  <a:gd name="T6" fmla="*/ 9 w 35"/>
                  <a:gd name="T7" fmla="*/ 2 h 31"/>
                  <a:gd name="T8" fmla="*/ 5 w 35"/>
                  <a:gd name="T9" fmla="*/ 11 h 31"/>
                  <a:gd name="T10" fmla="*/ 1 w 35"/>
                  <a:gd name="T11" fmla="*/ 13 h 31"/>
                  <a:gd name="T12" fmla="*/ 0 w 35"/>
                  <a:gd name="T13" fmla="*/ 13 h 31"/>
                  <a:gd name="T14" fmla="*/ 4 w 35"/>
                  <a:gd name="T15" fmla="*/ 17 h 31"/>
                  <a:gd name="T16" fmla="*/ 5 w 35"/>
                  <a:gd name="T17" fmla="*/ 20 h 31"/>
                  <a:gd name="T18" fmla="*/ 7 w 35"/>
                  <a:gd name="T19" fmla="*/ 21 h 31"/>
                  <a:gd name="T20" fmla="*/ 7 w 35"/>
                  <a:gd name="T21" fmla="*/ 21 h 31"/>
                  <a:gd name="T22" fmla="*/ 7 w 35"/>
                  <a:gd name="T23" fmla="*/ 19 h 31"/>
                  <a:gd name="T24" fmla="*/ 9 w 35"/>
                  <a:gd name="T25" fmla="*/ 13 h 31"/>
                  <a:gd name="T26" fmla="*/ 12 w 35"/>
                  <a:gd name="T27" fmla="*/ 10 h 31"/>
                  <a:gd name="T28" fmla="*/ 13 w 35"/>
                  <a:gd name="T29" fmla="*/ 10 h 31"/>
                  <a:gd name="T30" fmla="*/ 13 w 35"/>
                  <a:gd name="T31" fmla="*/ 14 h 31"/>
                  <a:gd name="T32" fmla="*/ 18 w 35"/>
                  <a:gd name="T33" fmla="*/ 13 h 31"/>
                  <a:gd name="T34" fmla="*/ 25 w 35"/>
                  <a:gd name="T35" fmla="*/ 14 h 31"/>
                  <a:gd name="T36" fmla="*/ 15 w 35"/>
                  <a:gd name="T37" fmla="*/ 21 h 31"/>
                  <a:gd name="T38" fmla="*/ 15 w 35"/>
                  <a:gd name="T39" fmla="*/ 21 h 31"/>
                  <a:gd name="T40" fmla="*/ 15 w 35"/>
                  <a:gd name="T41" fmla="*/ 21 h 31"/>
                  <a:gd name="T42" fmla="*/ 20 w 35"/>
                  <a:gd name="T43" fmla="*/ 25 h 31"/>
                  <a:gd name="T44" fmla="*/ 22 w 35"/>
                  <a:gd name="T45" fmla="*/ 31 h 31"/>
                  <a:gd name="T46" fmla="*/ 27 w 35"/>
                  <a:gd name="T47" fmla="*/ 30 h 31"/>
                  <a:gd name="T48" fmla="*/ 27 w 35"/>
                  <a:gd name="T49" fmla="*/ 30 h 31"/>
                  <a:gd name="T50" fmla="*/ 27 w 35"/>
                  <a:gd name="T51" fmla="*/ 30 h 31"/>
                  <a:gd name="T52" fmla="*/ 27 w 35"/>
                  <a:gd name="T53" fmla="*/ 30 h 31"/>
                  <a:gd name="T54" fmla="*/ 27 w 35"/>
                  <a:gd name="T55" fmla="*/ 30 h 31"/>
                  <a:gd name="T56" fmla="*/ 27 w 35"/>
                  <a:gd name="T57" fmla="*/ 30 h 31"/>
                  <a:gd name="T58" fmla="*/ 27 w 35"/>
                  <a:gd name="T59" fmla="*/ 23 h 31"/>
                  <a:gd name="T60" fmla="*/ 31 w 35"/>
                  <a:gd name="T61" fmla="*/ 21 h 31"/>
                  <a:gd name="T62" fmla="*/ 34 w 35"/>
                  <a:gd name="T63" fmla="*/ 23 h 31"/>
                  <a:gd name="T64" fmla="*/ 34 w 35"/>
                  <a:gd name="T65" fmla="*/ 23 h 31"/>
                  <a:gd name="T66" fmla="*/ 35 w 35"/>
                  <a:gd name="T67" fmla="*/ 21 h 31"/>
                  <a:gd name="T68" fmla="*/ 35 w 35"/>
                  <a:gd name="T69" fmla="*/ 21 h 31"/>
                  <a:gd name="T70" fmla="*/ 35 w 35"/>
                  <a:gd name="T71" fmla="*/ 21 h 31"/>
                  <a:gd name="T72" fmla="*/ 29 w 35"/>
                  <a:gd name="T73" fmla="*/ 10 h 31"/>
                  <a:gd name="T74" fmla="*/ 29 w 35"/>
                  <a:gd name="T75" fmla="*/ 10 h 31"/>
                  <a:gd name="T76" fmla="*/ 25 w 35"/>
                  <a:gd name="T77" fmla="*/ 10 h 31"/>
                  <a:gd name="T78" fmla="*/ 21 w 35"/>
                  <a:gd name="T79" fmla="*/ 10 h 31"/>
                  <a:gd name="T80" fmla="*/ 20 w 35"/>
                  <a:gd name="T81" fmla="*/ 10 h 31"/>
                  <a:gd name="T82" fmla="*/ 16 w 35"/>
                  <a:gd name="T83" fmla="*/ 6 h 31"/>
                  <a:gd name="T84" fmla="*/ 11 w 35"/>
                  <a:gd name="T85" fmla="*/ 1 h 31"/>
                  <a:gd name="T86" fmla="*/ 11 w 35"/>
                  <a:gd name="T8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5" h="31">
                    <a:moveTo>
                      <a:pt x="11" y="1"/>
                    </a:moveTo>
                    <a:cubicBezTo>
                      <a:pt x="10" y="1"/>
                      <a:pt x="10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5"/>
                      <a:pt x="7" y="8"/>
                      <a:pt x="5" y="11"/>
                    </a:cubicBezTo>
                    <a:cubicBezTo>
                      <a:pt x="4" y="12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1" y="15"/>
                      <a:pt x="3" y="16"/>
                      <a:pt x="4" y="17"/>
                    </a:cubicBezTo>
                    <a:cubicBezTo>
                      <a:pt x="4" y="18"/>
                      <a:pt x="4" y="19"/>
                      <a:pt x="5" y="20"/>
                    </a:cubicBezTo>
                    <a:cubicBezTo>
                      <a:pt x="5" y="20"/>
                      <a:pt x="6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8" y="17"/>
                      <a:pt x="9" y="14"/>
                      <a:pt x="9" y="13"/>
                    </a:cubicBezTo>
                    <a:cubicBezTo>
                      <a:pt x="10" y="11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5" y="11"/>
                      <a:pt x="12" y="13"/>
                      <a:pt x="13" y="14"/>
                    </a:cubicBezTo>
                    <a:cubicBezTo>
                      <a:pt x="15" y="14"/>
                      <a:pt x="16" y="13"/>
                      <a:pt x="18" y="13"/>
                    </a:cubicBezTo>
                    <a:cubicBezTo>
                      <a:pt x="20" y="13"/>
                      <a:pt x="22" y="14"/>
                      <a:pt x="25" y="14"/>
                    </a:cubicBezTo>
                    <a:cubicBezTo>
                      <a:pt x="20" y="16"/>
                      <a:pt x="18" y="18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2"/>
                      <a:pt x="20" y="22"/>
                      <a:pt x="20" y="25"/>
                    </a:cubicBezTo>
                    <a:cubicBezTo>
                      <a:pt x="19" y="29"/>
                      <a:pt x="20" y="31"/>
                      <a:pt x="22" y="31"/>
                    </a:cubicBezTo>
                    <a:cubicBezTo>
                      <a:pt x="24" y="31"/>
                      <a:pt x="25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6" y="28"/>
                      <a:pt x="23" y="25"/>
                      <a:pt x="27" y="23"/>
                    </a:cubicBezTo>
                    <a:cubicBezTo>
                      <a:pt x="28" y="22"/>
                      <a:pt x="30" y="21"/>
                      <a:pt x="31" y="21"/>
                    </a:cubicBezTo>
                    <a:cubicBezTo>
                      <a:pt x="32" y="21"/>
                      <a:pt x="33" y="22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5" y="23"/>
                      <a:pt x="35" y="22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2" y="18"/>
                      <a:pt x="30" y="14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0"/>
                    </a:cubicBezTo>
                    <a:cubicBezTo>
                      <a:pt x="24" y="10"/>
                      <a:pt x="22" y="10"/>
                      <a:pt x="21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8" y="10"/>
                      <a:pt x="15" y="9"/>
                      <a:pt x="16" y="6"/>
                    </a:cubicBezTo>
                    <a:cubicBezTo>
                      <a:pt x="18" y="0"/>
                      <a:pt x="13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</a:path>
                </a:pathLst>
              </a:custGeom>
              <a:solidFill>
                <a:srgbClr val="C1A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0" name="Freeform 8844"/>
              <p:cNvSpPr/>
              <p:nvPr/>
            </p:nvSpPr>
            <p:spPr bwMode="auto">
              <a:xfrm>
                <a:off x="7964488" y="2865438"/>
                <a:ext cx="58738" cy="31750"/>
              </a:xfrm>
              <a:custGeom>
                <a:avLst/>
                <a:gdLst>
                  <a:gd name="T0" fmla="*/ 18 w 21"/>
                  <a:gd name="T1" fmla="*/ 0 h 12"/>
                  <a:gd name="T2" fmla="*/ 16 w 21"/>
                  <a:gd name="T3" fmla="*/ 3 h 12"/>
                  <a:gd name="T4" fmla="*/ 12 w 21"/>
                  <a:gd name="T5" fmla="*/ 7 h 12"/>
                  <a:gd name="T6" fmla="*/ 8 w 21"/>
                  <a:gd name="T7" fmla="*/ 4 h 12"/>
                  <a:gd name="T8" fmla="*/ 4 w 21"/>
                  <a:gd name="T9" fmla="*/ 2 h 12"/>
                  <a:gd name="T10" fmla="*/ 0 w 21"/>
                  <a:gd name="T11" fmla="*/ 3 h 12"/>
                  <a:gd name="T12" fmla="*/ 0 w 21"/>
                  <a:gd name="T13" fmla="*/ 3 h 12"/>
                  <a:gd name="T14" fmla="*/ 5 w 21"/>
                  <a:gd name="T15" fmla="*/ 8 h 12"/>
                  <a:gd name="T16" fmla="*/ 9 w 21"/>
                  <a:gd name="T17" fmla="*/ 12 h 12"/>
                  <a:gd name="T18" fmla="*/ 10 w 21"/>
                  <a:gd name="T19" fmla="*/ 12 h 12"/>
                  <a:gd name="T20" fmla="*/ 14 w 21"/>
                  <a:gd name="T21" fmla="*/ 12 h 12"/>
                  <a:gd name="T22" fmla="*/ 18 w 21"/>
                  <a:gd name="T23" fmla="*/ 12 h 12"/>
                  <a:gd name="T24" fmla="*/ 18 w 21"/>
                  <a:gd name="T25" fmla="*/ 12 h 12"/>
                  <a:gd name="T26" fmla="*/ 19 w 21"/>
                  <a:gd name="T27" fmla="*/ 10 h 12"/>
                  <a:gd name="T28" fmla="*/ 19 w 21"/>
                  <a:gd name="T29" fmla="*/ 10 h 12"/>
                  <a:gd name="T30" fmla="*/ 19 w 21"/>
                  <a:gd name="T31" fmla="*/ 4 h 12"/>
                  <a:gd name="T32" fmla="*/ 19 w 21"/>
                  <a:gd name="T33" fmla="*/ 1 h 12"/>
                  <a:gd name="T34" fmla="*/ 18 w 21"/>
                  <a:gd name="T3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12">
                    <a:moveTo>
                      <a:pt x="18" y="0"/>
                    </a:moveTo>
                    <a:cubicBezTo>
                      <a:pt x="17" y="0"/>
                      <a:pt x="16" y="2"/>
                      <a:pt x="16" y="3"/>
                    </a:cubicBezTo>
                    <a:cubicBezTo>
                      <a:pt x="15" y="6"/>
                      <a:pt x="13" y="7"/>
                      <a:pt x="12" y="7"/>
                    </a:cubicBezTo>
                    <a:cubicBezTo>
                      <a:pt x="10" y="7"/>
                      <a:pt x="9" y="6"/>
                      <a:pt x="8" y="4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7" y="2"/>
                      <a:pt x="5" y="8"/>
                    </a:cubicBezTo>
                    <a:cubicBezTo>
                      <a:pt x="4" y="11"/>
                      <a:pt x="7" y="12"/>
                      <a:pt x="9" y="12"/>
                    </a:cubicBezTo>
                    <a:cubicBezTo>
                      <a:pt x="9" y="12"/>
                      <a:pt x="9" y="12"/>
                      <a:pt x="10" y="12"/>
                    </a:cubicBezTo>
                    <a:cubicBezTo>
                      <a:pt x="11" y="12"/>
                      <a:pt x="13" y="12"/>
                      <a:pt x="14" y="12"/>
                    </a:cubicBezTo>
                    <a:cubicBezTo>
                      <a:pt x="15" y="12"/>
                      <a:pt x="16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8"/>
                      <a:pt x="18" y="6"/>
                      <a:pt x="19" y="4"/>
                    </a:cubicBezTo>
                    <a:cubicBezTo>
                      <a:pt x="20" y="3"/>
                      <a:pt x="21" y="2"/>
                      <a:pt x="19" y="1"/>
                    </a:cubicBezTo>
                    <a:cubicBezTo>
                      <a:pt x="19" y="0"/>
                      <a:pt x="18" y="0"/>
                      <a:pt x="18" y="0"/>
                    </a:cubicBezTo>
                  </a:path>
                </a:pathLst>
              </a:custGeom>
              <a:solidFill>
                <a:srgbClr val="AF9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1" name="Freeform 8845"/>
              <p:cNvSpPr/>
              <p:nvPr/>
            </p:nvSpPr>
            <p:spPr bwMode="auto">
              <a:xfrm>
                <a:off x="6583363" y="1897063"/>
                <a:ext cx="98425" cy="85725"/>
              </a:xfrm>
              <a:custGeom>
                <a:avLst/>
                <a:gdLst>
                  <a:gd name="T0" fmla="*/ 34 w 36"/>
                  <a:gd name="T1" fmla="*/ 0 h 31"/>
                  <a:gd name="T2" fmla="*/ 33 w 36"/>
                  <a:gd name="T3" fmla="*/ 1 h 31"/>
                  <a:gd name="T4" fmla="*/ 33 w 36"/>
                  <a:gd name="T5" fmla="*/ 1 h 31"/>
                  <a:gd name="T6" fmla="*/ 33 w 36"/>
                  <a:gd name="T7" fmla="*/ 1 h 31"/>
                  <a:gd name="T8" fmla="*/ 22 w 36"/>
                  <a:gd name="T9" fmla="*/ 2 h 31"/>
                  <a:gd name="T10" fmla="*/ 22 w 36"/>
                  <a:gd name="T11" fmla="*/ 2 h 31"/>
                  <a:gd name="T12" fmla="*/ 13 w 36"/>
                  <a:gd name="T13" fmla="*/ 14 h 31"/>
                  <a:gd name="T14" fmla="*/ 13 w 36"/>
                  <a:gd name="T15" fmla="*/ 14 h 31"/>
                  <a:gd name="T16" fmla="*/ 1 w 36"/>
                  <a:gd name="T17" fmla="*/ 29 h 31"/>
                  <a:gd name="T18" fmla="*/ 0 w 36"/>
                  <a:gd name="T19" fmla="*/ 30 h 31"/>
                  <a:gd name="T20" fmla="*/ 0 w 36"/>
                  <a:gd name="T21" fmla="*/ 30 h 31"/>
                  <a:gd name="T22" fmla="*/ 0 w 36"/>
                  <a:gd name="T23" fmla="*/ 30 h 31"/>
                  <a:gd name="T24" fmla="*/ 1 w 36"/>
                  <a:gd name="T25" fmla="*/ 30 h 31"/>
                  <a:gd name="T26" fmla="*/ 3 w 36"/>
                  <a:gd name="T27" fmla="*/ 29 h 31"/>
                  <a:gd name="T28" fmla="*/ 5 w 36"/>
                  <a:gd name="T29" fmla="*/ 28 h 31"/>
                  <a:gd name="T30" fmla="*/ 6 w 36"/>
                  <a:gd name="T31" fmla="*/ 31 h 31"/>
                  <a:gd name="T32" fmla="*/ 12 w 36"/>
                  <a:gd name="T33" fmla="*/ 28 h 31"/>
                  <a:gd name="T34" fmla="*/ 29 w 36"/>
                  <a:gd name="T35" fmla="*/ 13 h 31"/>
                  <a:gd name="T36" fmla="*/ 32 w 36"/>
                  <a:gd name="T37" fmla="*/ 10 h 31"/>
                  <a:gd name="T38" fmla="*/ 36 w 36"/>
                  <a:gd name="T39" fmla="*/ 1 h 31"/>
                  <a:gd name="T40" fmla="*/ 36 w 36"/>
                  <a:gd name="T41" fmla="*/ 1 h 31"/>
                  <a:gd name="T42" fmla="*/ 34 w 36"/>
                  <a:gd name="T4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" h="31">
                    <a:moveTo>
                      <a:pt x="34" y="0"/>
                    </a:moveTo>
                    <a:cubicBezTo>
                      <a:pt x="34" y="0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29" y="1"/>
                      <a:pt x="26" y="1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7"/>
                      <a:pt x="17" y="11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21"/>
                      <a:pt x="5" y="24"/>
                      <a:pt x="1" y="29"/>
                    </a:cubicBezTo>
                    <a:cubicBezTo>
                      <a:pt x="1" y="29"/>
                      <a:pt x="1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1" y="30"/>
                      <a:pt x="2" y="30"/>
                      <a:pt x="3" y="29"/>
                    </a:cubicBezTo>
                    <a:cubicBezTo>
                      <a:pt x="3" y="29"/>
                      <a:pt x="4" y="28"/>
                      <a:pt x="5" y="28"/>
                    </a:cubicBezTo>
                    <a:cubicBezTo>
                      <a:pt x="5" y="28"/>
                      <a:pt x="6" y="29"/>
                      <a:pt x="6" y="31"/>
                    </a:cubicBezTo>
                    <a:cubicBezTo>
                      <a:pt x="8" y="30"/>
                      <a:pt x="10" y="29"/>
                      <a:pt x="12" y="28"/>
                    </a:cubicBezTo>
                    <a:cubicBezTo>
                      <a:pt x="11" y="19"/>
                      <a:pt x="17" y="14"/>
                      <a:pt x="29" y="13"/>
                    </a:cubicBezTo>
                    <a:cubicBezTo>
                      <a:pt x="30" y="12"/>
                      <a:pt x="33" y="12"/>
                      <a:pt x="32" y="10"/>
                    </a:cubicBezTo>
                    <a:cubicBezTo>
                      <a:pt x="29" y="5"/>
                      <a:pt x="34" y="4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A98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2" name="Freeform 8846"/>
              <p:cNvSpPr/>
              <p:nvPr/>
            </p:nvSpPr>
            <p:spPr bwMode="auto">
              <a:xfrm>
                <a:off x="7997826" y="2927350"/>
                <a:ext cx="33338" cy="25400"/>
              </a:xfrm>
              <a:custGeom>
                <a:avLst/>
                <a:gdLst>
                  <a:gd name="T0" fmla="*/ 8 w 12"/>
                  <a:gd name="T1" fmla="*/ 0 h 9"/>
                  <a:gd name="T2" fmla="*/ 4 w 12"/>
                  <a:gd name="T3" fmla="*/ 2 h 9"/>
                  <a:gd name="T4" fmla="*/ 4 w 12"/>
                  <a:gd name="T5" fmla="*/ 9 h 9"/>
                  <a:gd name="T6" fmla="*/ 4 w 12"/>
                  <a:gd name="T7" fmla="*/ 9 h 9"/>
                  <a:gd name="T8" fmla="*/ 8 w 12"/>
                  <a:gd name="T9" fmla="*/ 8 h 9"/>
                  <a:gd name="T10" fmla="*/ 12 w 12"/>
                  <a:gd name="T11" fmla="*/ 9 h 9"/>
                  <a:gd name="T12" fmla="*/ 12 w 12"/>
                  <a:gd name="T13" fmla="*/ 4 h 9"/>
                  <a:gd name="T14" fmla="*/ 11 w 12"/>
                  <a:gd name="T15" fmla="*/ 2 h 9"/>
                  <a:gd name="T16" fmla="*/ 11 w 12"/>
                  <a:gd name="T17" fmla="*/ 2 h 9"/>
                  <a:gd name="T18" fmla="*/ 8 w 12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9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0" y="4"/>
                      <a:pt x="3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10" y="8"/>
                      <a:pt x="11" y="8"/>
                      <a:pt x="12" y="9"/>
                    </a:cubicBezTo>
                    <a:cubicBezTo>
                      <a:pt x="12" y="7"/>
                      <a:pt x="11" y="6"/>
                      <a:pt x="12" y="4"/>
                    </a:cubicBezTo>
                    <a:cubicBezTo>
                      <a:pt x="12" y="3"/>
                      <a:pt x="12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CBB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3" name="Freeform 8847"/>
              <p:cNvSpPr/>
              <p:nvPr/>
            </p:nvSpPr>
            <p:spPr bwMode="auto">
              <a:xfrm>
                <a:off x="8050213" y="2933700"/>
                <a:ext cx="11113" cy="9525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0 h 4"/>
                  <a:gd name="T4" fmla="*/ 1 w 4"/>
                  <a:gd name="T5" fmla="*/ 3 h 4"/>
                  <a:gd name="T6" fmla="*/ 3 w 4"/>
                  <a:gd name="T7" fmla="*/ 4 h 4"/>
                  <a:gd name="T8" fmla="*/ 3 w 4"/>
                  <a:gd name="T9" fmla="*/ 1 h 4"/>
                  <a:gd name="T10" fmla="*/ 2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4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BCB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4" name="Freeform 8848"/>
              <p:cNvSpPr/>
              <p:nvPr/>
            </p:nvSpPr>
            <p:spPr bwMode="auto">
              <a:xfrm>
                <a:off x="8027988" y="2938463"/>
                <a:ext cx="14288" cy="14288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0 h 5"/>
                  <a:gd name="T4" fmla="*/ 1 w 5"/>
                  <a:gd name="T5" fmla="*/ 5 h 5"/>
                  <a:gd name="T6" fmla="*/ 1 w 5"/>
                  <a:gd name="T7" fmla="*/ 5 h 5"/>
                  <a:gd name="T8" fmla="*/ 3 w 5"/>
                  <a:gd name="T9" fmla="*/ 4 h 5"/>
                  <a:gd name="T10" fmla="*/ 3 w 5"/>
                  <a:gd name="T11" fmla="*/ 4 h 5"/>
                  <a:gd name="T12" fmla="*/ 4 w 5"/>
                  <a:gd name="T13" fmla="*/ 4 h 5"/>
                  <a:gd name="T14" fmla="*/ 4 w 5"/>
                  <a:gd name="T15" fmla="*/ 4 h 5"/>
                  <a:gd name="T16" fmla="*/ 1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1"/>
                      <a:pt x="2" y="1"/>
                      <a:pt x="1" y="0"/>
                    </a:cubicBezTo>
                  </a:path>
                </a:pathLst>
              </a:custGeom>
              <a:solidFill>
                <a:srgbClr val="C1A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5" name="Freeform 8849"/>
              <p:cNvSpPr/>
              <p:nvPr/>
            </p:nvSpPr>
            <p:spPr bwMode="auto">
              <a:xfrm>
                <a:off x="8050213" y="2982913"/>
                <a:ext cx="26988" cy="23813"/>
              </a:xfrm>
              <a:custGeom>
                <a:avLst/>
                <a:gdLst>
                  <a:gd name="T0" fmla="*/ 9 w 10"/>
                  <a:gd name="T1" fmla="*/ 0 h 9"/>
                  <a:gd name="T2" fmla="*/ 9 w 10"/>
                  <a:gd name="T3" fmla="*/ 0 h 9"/>
                  <a:gd name="T4" fmla="*/ 9 w 10"/>
                  <a:gd name="T5" fmla="*/ 0 h 9"/>
                  <a:gd name="T6" fmla="*/ 9 w 10"/>
                  <a:gd name="T7" fmla="*/ 1 h 9"/>
                  <a:gd name="T8" fmla="*/ 10 w 10"/>
                  <a:gd name="T9" fmla="*/ 9 h 9"/>
                  <a:gd name="T10" fmla="*/ 10 w 10"/>
                  <a:gd name="T11" fmla="*/ 9 h 9"/>
                  <a:gd name="T12" fmla="*/ 9 w 10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4"/>
                      <a:pt x="0" y="8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6"/>
                      <a:pt x="9" y="3"/>
                      <a:pt x="9" y="0"/>
                    </a:cubicBezTo>
                  </a:path>
                </a:pathLst>
              </a:custGeom>
              <a:solidFill>
                <a:srgbClr val="A39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6" name="Freeform 8850"/>
              <p:cNvSpPr/>
              <p:nvPr/>
            </p:nvSpPr>
            <p:spPr bwMode="auto">
              <a:xfrm>
                <a:off x="8035926" y="2640013"/>
                <a:ext cx="74613" cy="63500"/>
              </a:xfrm>
              <a:custGeom>
                <a:avLst/>
                <a:gdLst>
                  <a:gd name="T0" fmla="*/ 21 w 27"/>
                  <a:gd name="T1" fmla="*/ 0 h 23"/>
                  <a:gd name="T2" fmla="*/ 15 w 27"/>
                  <a:gd name="T3" fmla="*/ 9 h 23"/>
                  <a:gd name="T4" fmla="*/ 12 w 27"/>
                  <a:gd name="T5" fmla="*/ 9 h 23"/>
                  <a:gd name="T6" fmla="*/ 9 w 27"/>
                  <a:gd name="T7" fmla="*/ 11 h 23"/>
                  <a:gd name="T8" fmla="*/ 8 w 27"/>
                  <a:gd name="T9" fmla="*/ 11 h 23"/>
                  <a:gd name="T10" fmla="*/ 6 w 27"/>
                  <a:gd name="T11" fmla="*/ 4 h 23"/>
                  <a:gd name="T12" fmla="*/ 5 w 27"/>
                  <a:gd name="T13" fmla="*/ 1 h 23"/>
                  <a:gd name="T14" fmla="*/ 4 w 27"/>
                  <a:gd name="T15" fmla="*/ 1 h 23"/>
                  <a:gd name="T16" fmla="*/ 2 w 27"/>
                  <a:gd name="T17" fmla="*/ 1 h 23"/>
                  <a:gd name="T18" fmla="*/ 1 w 27"/>
                  <a:gd name="T19" fmla="*/ 1 h 23"/>
                  <a:gd name="T20" fmla="*/ 0 w 27"/>
                  <a:gd name="T21" fmla="*/ 1 h 23"/>
                  <a:gd name="T22" fmla="*/ 0 w 27"/>
                  <a:gd name="T23" fmla="*/ 3 h 23"/>
                  <a:gd name="T24" fmla="*/ 0 w 27"/>
                  <a:gd name="T25" fmla="*/ 3 h 23"/>
                  <a:gd name="T26" fmla="*/ 2 w 27"/>
                  <a:gd name="T27" fmla="*/ 11 h 23"/>
                  <a:gd name="T28" fmla="*/ 2 w 27"/>
                  <a:gd name="T29" fmla="*/ 11 h 23"/>
                  <a:gd name="T30" fmla="*/ 2 w 27"/>
                  <a:gd name="T31" fmla="*/ 11 h 23"/>
                  <a:gd name="T32" fmla="*/ 7 w 27"/>
                  <a:gd name="T33" fmla="*/ 18 h 23"/>
                  <a:gd name="T34" fmla="*/ 7 w 27"/>
                  <a:gd name="T35" fmla="*/ 18 h 23"/>
                  <a:gd name="T36" fmla="*/ 7 w 27"/>
                  <a:gd name="T37" fmla="*/ 18 h 23"/>
                  <a:gd name="T38" fmla="*/ 11 w 27"/>
                  <a:gd name="T39" fmla="*/ 23 h 23"/>
                  <a:gd name="T40" fmla="*/ 11 w 27"/>
                  <a:gd name="T41" fmla="*/ 23 h 23"/>
                  <a:gd name="T42" fmla="*/ 10 w 27"/>
                  <a:gd name="T43" fmla="*/ 15 h 23"/>
                  <a:gd name="T44" fmla="*/ 10 w 27"/>
                  <a:gd name="T45" fmla="*/ 15 h 23"/>
                  <a:gd name="T46" fmla="*/ 15 w 27"/>
                  <a:gd name="T47" fmla="*/ 14 h 23"/>
                  <a:gd name="T48" fmla="*/ 18 w 27"/>
                  <a:gd name="T49" fmla="*/ 12 h 23"/>
                  <a:gd name="T50" fmla="*/ 20 w 27"/>
                  <a:gd name="T51" fmla="*/ 12 h 23"/>
                  <a:gd name="T52" fmla="*/ 20 w 27"/>
                  <a:gd name="T53" fmla="*/ 12 h 23"/>
                  <a:gd name="T54" fmla="*/ 20 w 27"/>
                  <a:gd name="T55" fmla="*/ 12 h 23"/>
                  <a:gd name="T56" fmla="*/ 22 w 27"/>
                  <a:gd name="T57" fmla="*/ 12 h 23"/>
                  <a:gd name="T58" fmla="*/ 27 w 27"/>
                  <a:gd name="T59" fmla="*/ 14 h 23"/>
                  <a:gd name="T60" fmla="*/ 25 w 27"/>
                  <a:gd name="T61" fmla="*/ 3 h 23"/>
                  <a:gd name="T62" fmla="*/ 24 w 27"/>
                  <a:gd name="T63" fmla="*/ 0 h 23"/>
                  <a:gd name="T64" fmla="*/ 23 w 27"/>
                  <a:gd name="T65" fmla="*/ 0 h 23"/>
                  <a:gd name="T66" fmla="*/ 23 w 27"/>
                  <a:gd name="T67" fmla="*/ 0 h 23"/>
                  <a:gd name="T68" fmla="*/ 22 w 27"/>
                  <a:gd name="T69" fmla="*/ 0 h 23"/>
                  <a:gd name="T70" fmla="*/ 21 w 27"/>
                  <a:gd name="T7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" h="23">
                    <a:moveTo>
                      <a:pt x="21" y="0"/>
                    </a:moveTo>
                    <a:cubicBezTo>
                      <a:pt x="18" y="2"/>
                      <a:pt x="20" y="7"/>
                      <a:pt x="15" y="9"/>
                    </a:cubicBezTo>
                    <a:cubicBezTo>
                      <a:pt x="14" y="9"/>
                      <a:pt x="13" y="9"/>
                      <a:pt x="12" y="9"/>
                    </a:cubicBezTo>
                    <a:cubicBezTo>
                      <a:pt x="11" y="10"/>
                      <a:pt x="10" y="11"/>
                      <a:pt x="9" y="11"/>
                    </a:cubicBezTo>
                    <a:cubicBezTo>
                      <a:pt x="9" y="11"/>
                      <a:pt x="9" y="11"/>
                      <a:pt x="8" y="11"/>
                    </a:cubicBezTo>
                    <a:cubicBezTo>
                      <a:pt x="5" y="9"/>
                      <a:pt x="6" y="7"/>
                      <a:pt x="6" y="4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1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2"/>
                      <a:pt x="5" y="16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10" y="21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21"/>
                      <a:pt x="12" y="19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2" y="15"/>
                      <a:pt x="13" y="15"/>
                      <a:pt x="15" y="14"/>
                    </a:cubicBezTo>
                    <a:cubicBezTo>
                      <a:pt x="16" y="13"/>
                      <a:pt x="17" y="12"/>
                      <a:pt x="18" y="12"/>
                    </a:cubicBezTo>
                    <a:cubicBezTo>
                      <a:pt x="19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2" y="12"/>
                      <a:pt x="22" y="12"/>
                    </a:cubicBezTo>
                    <a:cubicBezTo>
                      <a:pt x="24" y="12"/>
                      <a:pt x="26" y="13"/>
                      <a:pt x="27" y="14"/>
                    </a:cubicBezTo>
                    <a:cubicBezTo>
                      <a:pt x="25" y="11"/>
                      <a:pt x="23" y="7"/>
                      <a:pt x="25" y="3"/>
                    </a:cubicBezTo>
                    <a:cubicBezTo>
                      <a:pt x="26" y="1"/>
                      <a:pt x="25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B09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7" name="Freeform 8851"/>
              <p:cNvSpPr/>
              <p:nvPr/>
            </p:nvSpPr>
            <p:spPr bwMode="auto">
              <a:xfrm>
                <a:off x="8005763" y="2949575"/>
                <a:ext cx="66675" cy="92075"/>
              </a:xfrm>
              <a:custGeom>
                <a:avLst/>
                <a:gdLst>
                  <a:gd name="T0" fmla="*/ 5 w 24"/>
                  <a:gd name="T1" fmla="*/ 0 h 34"/>
                  <a:gd name="T2" fmla="*/ 1 w 24"/>
                  <a:gd name="T3" fmla="*/ 1 h 34"/>
                  <a:gd name="T4" fmla="*/ 1 w 24"/>
                  <a:gd name="T5" fmla="*/ 1 h 34"/>
                  <a:gd name="T6" fmla="*/ 1 w 24"/>
                  <a:gd name="T7" fmla="*/ 1 h 34"/>
                  <a:gd name="T8" fmla="*/ 1 w 24"/>
                  <a:gd name="T9" fmla="*/ 1 h 34"/>
                  <a:gd name="T10" fmla="*/ 0 w 24"/>
                  <a:gd name="T11" fmla="*/ 7 h 34"/>
                  <a:gd name="T12" fmla="*/ 10 w 24"/>
                  <a:gd name="T13" fmla="*/ 4 h 34"/>
                  <a:gd name="T14" fmla="*/ 10 w 24"/>
                  <a:gd name="T15" fmla="*/ 4 h 34"/>
                  <a:gd name="T16" fmla="*/ 10 w 24"/>
                  <a:gd name="T17" fmla="*/ 4 h 34"/>
                  <a:gd name="T18" fmla="*/ 3 w 24"/>
                  <a:gd name="T19" fmla="*/ 20 h 34"/>
                  <a:gd name="T20" fmla="*/ 3 w 24"/>
                  <a:gd name="T21" fmla="*/ 20 h 34"/>
                  <a:gd name="T22" fmla="*/ 3 w 24"/>
                  <a:gd name="T23" fmla="*/ 20 h 34"/>
                  <a:gd name="T24" fmla="*/ 3 w 24"/>
                  <a:gd name="T25" fmla="*/ 20 h 34"/>
                  <a:gd name="T26" fmla="*/ 3 w 24"/>
                  <a:gd name="T27" fmla="*/ 20 h 34"/>
                  <a:gd name="T28" fmla="*/ 6 w 24"/>
                  <a:gd name="T29" fmla="*/ 30 h 34"/>
                  <a:gd name="T30" fmla="*/ 6 w 24"/>
                  <a:gd name="T31" fmla="*/ 34 h 34"/>
                  <a:gd name="T32" fmla="*/ 7 w 24"/>
                  <a:gd name="T33" fmla="*/ 34 h 34"/>
                  <a:gd name="T34" fmla="*/ 8 w 24"/>
                  <a:gd name="T35" fmla="*/ 34 h 34"/>
                  <a:gd name="T36" fmla="*/ 8 w 24"/>
                  <a:gd name="T37" fmla="*/ 34 h 34"/>
                  <a:gd name="T38" fmla="*/ 8 w 24"/>
                  <a:gd name="T39" fmla="*/ 34 h 34"/>
                  <a:gd name="T40" fmla="*/ 14 w 24"/>
                  <a:gd name="T41" fmla="*/ 23 h 34"/>
                  <a:gd name="T42" fmla="*/ 17 w 24"/>
                  <a:gd name="T43" fmla="*/ 19 h 34"/>
                  <a:gd name="T44" fmla="*/ 17 w 24"/>
                  <a:gd name="T45" fmla="*/ 19 h 34"/>
                  <a:gd name="T46" fmla="*/ 17 w 24"/>
                  <a:gd name="T47" fmla="*/ 19 h 34"/>
                  <a:gd name="T48" fmla="*/ 15 w 24"/>
                  <a:gd name="T49" fmla="*/ 20 h 34"/>
                  <a:gd name="T50" fmla="*/ 14 w 24"/>
                  <a:gd name="T51" fmla="*/ 20 h 34"/>
                  <a:gd name="T52" fmla="*/ 14 w 24"/>
                  <a:gd name="T53" fmla="*/ 17 h 34"/>
                  <a:gd name="T54" fmla="*/ 16 w 24"/>
                  <a:gd name="T55" fmla="*/ 12 h 34"/>
                  <a:gd name="T56" fmla="*/ 11 w 24"/>
                  <a:gd name="T57" fmla="*/ 0 h 34"/>
                  <a:gd name="T58" fmla="*/ 11 w 24"/>
                  <a:gd name="T59" fmla="*/ 0 h 34"/>
                  <a:gd name="T60" fmla="*/ 9 w 24"/>
                  <a:gd name="T61" fmla="*/ 1 h 34"/>
                  <a:gd name="T62" fmla="*/ 9 w 24"/>
                  <a:gd name="T63" fmla="*/ 1 h 34"/>
                  <a:gd name="T64" fmla="*/ 5 w 24"/>
                  <a:gd name="T6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" h="34">
                    <a:moveTo>
                      <a:pt x="5" y="0"/>
                    </a:moveTo>
                    <a:cubicBezTo>
                      <a:pt x="4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3" y="6"/>
                      <a:pt x="5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5" y="9"/>
                      <a:pt x="7" y="16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1" y="21"/>
                      <a:pt x="7" y="26"/>
                      <a:pt x="6" y="30"/>
                    </a:cubicBezTo>
                    <a:cubicBezTo>
                      <a:pt x="6" y="32"/>
                      <a:pt x="5" y="33"/>
                      <a:pt x="6" y="34"/>
                    </a:cubicBezTo>
                    <a:cubicBezTo>
                      <a:pt x="6" y="34"/>
                      <a:pt x="7" y="34"/>
                      <a:pt x="7" y="34"/>
                    </a:cubicBezTo>
                    <a:cubicBezTo>
                      <a:pt x="7" y="34"/>
                      <a:pt x="7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9" y="30"/>
                      <a:pt x="24" y="33"/>
                      <a:pt x="14" y="23"/>
                    </a:cubicBezTo>
                    <a:cubicBezTo>
                      <a:pt x="14" y="23"/>
                      <a:pt x="16" y="21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6" y="19"/>
                      <a:pt x="16" y="20"/>
                      <a:pt x="15" y="20"/>
                    </a:cubicBezTo>
                    <a:cubicBezTo>
                      <a:pt x="15" y="20"/>
                      <a:pt x="14" y="20"/>
                      <a:pt x="14" y="20"/>
                    </a:cubicBezTo>
                    <a:cubicBezTo>
                      <a:pt x="13" y="20"/>
                      <a:pt x="12" y="19"/>
                      <a:pt x="14" y="17"/>
                    </a:cubicBezTo>
                    <a:cubicBezTo>
                      <a:pt x="15" y="15"/>
                      <a:pt x="19" y="13"/>
                      <a:pt x="16" y="12"/>
                    </a:cubicBezTo>
                    <a:cubicBezTo>
                      <a:pt x="11" y="9"/>
                      <a:pt x="13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D7BE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8" name="Freeform 8852"/>
              <p:cNvSpPr/>
              <p:nvPr/>
            </p:nvSpPr>
            <p:spPr bwMode="auto">
              <a:xfrm>
                <a:off x="8069263" y="3009900"/>
                <a:ext cx="15875" cy="19050"/>
              </a:xfrm>
              <a:custGeom>
                <a:avLst/>
                <a:gdLst>
                  <a:gd name="T0" fmla="*/ 4 w 6"/>
                  <a:gd name="T1" fmla="*/ 0 h 7"/>
                  <a:gd name="T2" fmla="*/ 2 w 6"/>
                  <a:gd name="T3" fmla="*/ 6 h 7"/>
                  <a:gd name="T4" fmla="*/ 3 w 6"/>
                  <a:gd name="T5" fmla="*/ 7 h 7"/>
                  <a:gd name="T6" fmla="*/ 6 w 6"/>
                  <a:gd name="T7" fmla="*/ 5 h 7"/>
                  <a:gd name="T8" fmla="*/ 6 w 6"/>
                  <a:gd name="T9" fmla="*/ 5 h 7"/>
                  <a:gd name="T10" fmla="*/ 4 w 6"/>
                  <a:gd name="T11" fmla="*/ 0 h 7"/>
                  <a:gd name="T12" fmla="*/ 4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3" y="2"/>
                      <a:pt x="0" y="4"/>
                      <a:pt x="2" y="6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4" y="7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5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EA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9" name="Freeform 8853"/>
              <p:cNvSpPr/>
              <p:nvPr/>
            </p:nvSpPr>
            <p:spPr bwMode="auto">
              <a:xfrm>
                <a:off x="7627938" y="838200"/>
                <a:ext cx="41275" cy="28575"/>
              </a:xfrm>
              <a:custGeom>
                <a:avLst/>
                <a:gdLst>
                  <a:gd name="T0" fmla="*/ 9 w 15"/>
                  <a:gd name="T1" fmla="*/ 0 h 11"/>
                  <a:gd name="T2" fmla="*/ 3 w 15"/>
                  <a:gd name="T3" fmla="*/ 2 h 11"/>
                  <a:gd name="T4" fmla="*/ 2 w 15"/>
                  <a:gd name="T5" fmla="*/ 2 h 11"/>
                  <a:gd name="T6" fmla="*/ 2 w 15"/>
                  <a:gd name="T7" fmla="*/ 2 h 11"/>
                  <a:gd name="T8" fmla="*/ 7 w 15"/>
                  <a:gd name="T9" fmla="*/ 9 h 11"/>
                  <a:gd name="T10" fmla="*/ 9 w 15"/>
                  <a:gd name="T11" fmla="*/ 6 h 11"/>
                  <a:gd name="T12" fmla="*/ 9 w 15"/>
                  <a:gd name="T13" fmla="*/ 6 h 11"/>
                  <a:gd name="T14" fmla="*/ 11 w 15"/>
                  <a:gd name="T15" fmla="*/ 11 h 11"/>
                  <a:gd name="T16" fmla="*/ 11 w 15"/>
                  <a:gd name="T17" fmla="*/ 11 h 11"/>
                  <a:gd name="T18" fmla="*/ 15 w 15"/>
                  <a:gd name="T19" fmla="*/ 9 h 11"/>
                  <a:gd name="T20" fmla="*/ 15 w 15"/>
                  <a:gd name="T21" fmla="*/ 9 h 11"/>
                  <a:gd name="T22" fmla="*/ 15 w 15"/>
                  <a:gd name="T23" fmla="*/ 9 h 11"/>
                  <a:gd name="T24" fmla="*/ 9 w 15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1">
                    <a:moveTo>
                      <a:pt x="9" y="0"/>
                    </a:moveTo>
                    <a:cubicBezTo>
                      <a:pt x="7" y="0"/>
                      <a:pt x="5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7"/>
                      <a:pt x="5" y="7"/>
                      <a:pt x="7" y="9"/>
                    </a:cubicBezTo>
                    <a:cubicBezTo>
                      <a:pt x="7" y="8"/>
                      <a:pt x="7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6"/>
                      <a:pt x="11" y="9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0"/>
                      <a:pt x="14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4"/>
                      <a:pt x="13" y="0"/>
                      <a:pt x="9" y="0"/>
                    </a:cubicBezTo>
                  </a:path>
                </a:pathLst>
              </a:custGeom>
              <a:solidFill>
                <a:srgbClr val="F2E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0" name="Freeform 8854"/>
              <p:cNvSpPr/>
              <p:nvPr/>
            </p:nvSpPr>
            <p:spPr bwMode="auto">
              <a:xfrm>
                <a:off x="7558088" y="2600325"/>
                <a:ext cx="58738" cy="98425"/>
              </a:xfrm>
              <a:custGeom>
                <a:avLst/>
                <a:gdLst>
                  <a:gd name="T0" fmla="*/ 13 w 22"/>
                  <a:gd name="T1" fmla="*/ 0 h 36"/>
                  <a:gd name="T2" fmla="*/ 11 w 22"/>
                  <a:gd name="T3" fmla="*/ 0 h 36"/>
                  <a:gd name="T4" fmla="*/ 11 w 22"/>
                  <a:gd name="T5" fmla="*/ 0 h 36"/>
                  <a:gd name="T6" fmla="*/ 11 w 22"/>
                  <a:gd name="T7" fmla="*/ 0 h 36"/>
                  <a:gd name="T8" fmla="*/ 8 w 22"/>
                  <a:gd name="T9" fmla="*/ 7 h 36"/>
                  <a:gd name="T10" fmla="*/ 8 w 22"/>
                  <a:gd name="T11" fmla="*/ 7 h 36"/>
                  <a:gd name="T12" fmla="*/ 9 w 22"/>
                  <a:gd name="T13" fmla="*/ 9 h 36"/>
                  <a:gd name="T14" fmla="*/ 8 w 22"/>
                  <a:gd name="T15" fmla="*/ 12 h 36"/>
                  <a:gd name="T16" fmla="*/ 6 w 22"/>
                  <a:gd name="T17" fmla="*/ 16 h 36"/>
                  <a:gd name="T18" fmla="*/ 5 w 22"/>
                  <a:gd name="T19" fmla="*/ 17 h 36"/>
                  <a:gd name="T20" fmla="*/ 0 w 22"/>
                  <a:gd name="T21" fmla="*/ 19 h 36"/>
                  <a:gd name="T22" fmla="*/ 0 w 22"/>
                  <a:gd name="T23" fmla="*/ 19 h 36"/>
                  <a:gd name="T24" fmla="*/ 7 w 22"/>
                  <a:gd name="T25" fmla="*/ 33 h 36"/>
                  <a:gd name="T26" fmla="*/ 7 w 22"/>
                  <a:gd name="T27" fmla="*/ 33 h 36"/>
                  <a:gd name="T28" fmla="*/ 13 w 22"/>
                  <a:gd name="T29" fmla="*/ 35 h 36"/>
                  <a:gd name="T30" fmla="*/ 13 w 22"/>
                  <a:gd name="T31" fmla="*/ 35 h 36"/>
                  <a:gd name="T32" fmla="*/ 14 w 22"/>
                  <a:gd name="T33" fmla="*/ 26 h 36"/>
                  <a:gd name="T34" fmla="*/ 16 w 22"/>
                  <a:gd name="T35" fmla="*/ 21 h 36"/>
                  <a:gd name="T36" fmla="*/ 16 w 22"/>
                  <a:gd name="T37" fmla="*/ 21 h 36"/>
                  <a:gd name="T38" fmla="*/ 12 w 22"/>
                  <a:gd name="T39" fmla="*/ 18 h 36"/>
                  <a:gd name="T40" fmla="*/ 13 w 22"/>
                  <a:gd name="T41" fmla="*/ 16 h 36"/>
                  <a:gd name="T42" fmla="*/ 15 w 22"/>
                  <a:gd name="T43" fmla="*/ 17 h 36"/>
                  <a:gd name="T44" fmla="*/ 16 w 22"/>
                  <a:gd name="T45" fmla="*/ 18 h 36"/>
                  <a:gd name="T46" fmla="*/ 17 w 22"/>
                  <a:gd name="T47" fmla="*/ 18 h 36"/>
                  <a:gd name="T48" fmla="*/ 17 w 22"/>
                  <a:gd name="T49" fmla="*/ 18 h 36"/>
                  <a:gd name="T50" fmla="*/ 13 w 22"/>
                  <a:gd name="T51" fmla="*/ 1 h 36"/>
                  <a:gd name="T52" fmla="*/ 13 w 22"/>
                  <a:gd name="T5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36">
                    <a:moveTo>
                      <a:pt x="13" y="0"/>
                    </a:move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2"/>
                      <a:pt x="10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9" y="10"/>
                      <a:pt x="9" y="11"/>
                      <a:pt x="8" y="12"/>
                    </a:cubicBezTo>
                    <a:cubicBezTo>
                      <a:pt x="9" y="14"/>
                      <a:pt x="9" y="16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3" y="18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23"/>
                      <a:pt x="12" y="24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6"/>
                      <a:pt x="11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2"/>
                      <a:pt x="22" y="31"/>
                      <a:pt x="14" y="26"/>
                    </a:cubicBezTo>
                    <a:cubicBezTo>
                      <a:pt x="11" y="24"/>
                      <a:pt x="14" y="22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0"/>
                      <a:pt x="11" y="21"/>
                      <a:pt x="12" y="18"/>
                    </a:cubicBezTo>
                    <a:cubicBezTo>
                      <a:pt x="12" y="17"/>
                      <a:pt x="13" y="16"/>
                      <a:pt x="13" y="16"/>
                    </a:cubicBezTo>
                    <a:cubicBezTo>
                      <a:pt x="14" y="16"/>
                      <a:pt x="14" y="17"/>
                      <a:pt x="15" y="17"/>
                    </a:cubicBezTo>
                    <a:cubicBezTo>
                      <a:pt x="15" y="17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1" y="13"/>
                      <a:pt x="15" y="6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</a:path>
                </a:pathLst>
              </a:custGeom>
              <a:solidFill>
                <a:srgbClr val="575C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1" name="Freeform 8855"/>
              <p:cNvSpPr/>
              <p:nvPr/>
            </p:nvSpPr>
            <p:spPr bwMode="auto">
              <a:xfrm>
                <a:off x="6911976" y="2673350"/>
                <a:ext cx="52388" cy="65088"/>
              </a:xfrm>
              <a:custGeom>
                <a:avLst/>
                <a:gdLst>
                  <a:gd name="T0" fmla="*/ 7 w 19"/>
                  <a:gd name="T1" fmla="*/ 0 h 24"/>
                  <a:gd name="T2" fmla="*/ 7 w 19"/>
                  <a:gd name="T3" fmla="*/ 0 h 24"/>
                  <a:gd name="T4" fmla="*/ 1 w 19"/>
                  <a:gd name="T5" fmla="*/ 12 h 24"/>
                  <a:gd name="T6" fmla="*/ 1 w 19"/>
                  <a:gd name="T7" fmla="*/ 12 h 24"/>
                  <a:gd name="T8" fmla="*/ 1 w 19"/>
                  <a:gd name="T9" fmla="*/ 21 h 24"/>
                  <a:gd name="T10" fmla="*/ 4 w 19"/>
                  <a:gd name="T11" fmla="*/ 24 h 24"/>
                  <a:gd name="T12" fmla="*/ 5 w 19"/>
                  <a:gd name="T13" fmla="*/ 20 h 24"/>
                  <a:gd name="T14" fmla="*/ 4 w 19"/>
                  <a:gd name="T15" fmla="*/ 14 h 24"/>
                  <a:gd name="T16" fmla="*/ 6 w 19"/>
                  <a:gd name="T17" fmla="*/ 14 h 24"/>
                  <a:gd name="T18" fmla="*/ 7 w 19"/>
                  <a:gd name="T19" fmla="*/ 18 h 24"/>
                  <a:gd name="T20" fmla="*/ 9 w 19"/>
                  <a:gd name="T21" fmla="*/ 19 h 24"/>
                  <a:gd name="T22" fmla="*/ 15 w 19"/>
                  <a:gd name="T23" fmla="*/ 16 h 24"/>
                  <a:gd name="T24" fmla="*/ 15 w 19"/>
                  <a:gd name="T25" fmla="*/ 16 h 24"/>
                  <a:gd name="T26" fmla="*/ 17 w 19"/>
                  <a:gd name="T27" fmla="*/ 15 h 24"/>
                  <a:gd name="T28" fmla="*/ 17 w 19"/>
                  <a:gd name="T29" fmla="*/ 15 h 24"/>
                  <a:gd name="T30" fmla="*/ 17 w 19"/>
                  <a:gd name="T31" fmla="*/ 15 h 24"/>
                  <a:gd name="T32" fmla="*/ 19 w 19"/>
                  <a:gd name="T33" fmla="*/ 11 h 24"/>
                  <a:gd name="T34" fmla="*/ 19 w 19"/>
                  <a:gd name="T35" fmla="*/ 11 h 24"/>
                  <a:gd name="T36" fmla="*/ 19 w 19"/>
                  <a:gd name="T37" fmla="*/ 11 h 24"/>
                  <a:gd name="T38" fmla="*/ 19 w 19"/>
                  <a:gd name="T39" fmla="*/ 11 h 24"/>
                  <a:gd name="T40" fmla="*/ 19 w 19"/>
                  <a:gd name="T41" fmla="*/ 11 h 24"/>
                  <a:gd name="T42" fmla="*/ 16 w 19"/>
                  <a:gd name="T43" fmla="*/ 11 h 24"/>
                  <a:gd name="T44" fmla="*/ 7 w 19"/>
                  <a:gd name="T4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4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3"/>
                      <a:pt x="3" y="8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5"/>
                      <a:pt x="3" y="18"/>
                      <a:pt x="1" y="21"/>
                    </a:cubicBezTo>
                    <a:cubicBezTo>
                      <a:pt x="0" y="24"/>
                      <a:pt x="2" y="24"/>
                      <a:pt x="4" y="24"/>
                    </a:cubicBezTo>
                    <a:cubicBezTo>
                      <a:pt x="4" y="23"/>
                      <a:pt x="4" y="21"/>
                      <a:pt x="5" y="20"/>
                    </a:cubicBezTo>
                    <a:cubicBezTo>
                      <a:pt x="5" y="18"/>
                      <a:pt x="2" y="15"/>
                      <a:pt x="4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8" y="14"/>
                      <a:pt x="6" y="18"/>
                      <a:pt x="7" y="18"/>
                    </a:cubicBezTo>
                    <a:cubicBezTo>
                      <a:pt x="8" y="19"/>
                      <a:pt x="9" y="19"/>
                      <a:pt x="9" y="19"/>
                    </a:cubicBezTo>
                    <a:cubicBezTo>
                      <a:pt x="12" y="19"/>
                      <a:pt x="13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6" y="16"/>
                      <a:pt x="17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8" y="14"/>
                      <a:pt x="18" y="13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7" y="11"/>
                      <a:pt x="16" y="11"/>
                    </a:cubicBezTo>
                    <a:cubicBezTo>
                      <a:pt x="9" y="11"/>
                      <a:pt x="9" y="5"/>
                      <a:pt x="7" y="0"/>
                    </a:cubicBezTo>
                  </a:path>
                </a:pathLst>
              </a:custGeom>
              <a:solidFill>
                <a:srgbClr val="C3A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2" name="Freeform 8856"/>
              <p:cNvSpPr/>
              <p:nvPr/>
            </p:nvSpPr>
            <p:spPr bwMode="auto">
              <a:xfrm>
                <a:off x="6942138" y="2736850"/>
                <a:ext cx="53975" cy="50800"/>
              </a:xfrm>
              <a:custGeom>
                <a:avLst/>
                <a:gdLst>
                  <a:gd name="T0" fmla="*/ 4 w 20"/>
                  <a:gd name="T1" fmla="*/ 0 h 19"/>
                  <a:gd name="T2" fmla="*/ 4 w 20"/>
                  <a:gd name="T3" fmla="*/ 0 h 19"/>
                  <a:gd name="T4" fmla="*/ 4 w 20"/>
                  <a:gd name="T5" fmla="*/ 0 h 19"/>
                  <a:gd name="T6" fmla="*/ 1 w 20"/>
                  <a:gd name="T7" fmla="*/ 2 h 19"/>
                  <a:gd name="T8" fmla="*/ 1 w 20"/>
                  <a:gd name="T9" fmla="*/ 5 h 19"/>
                  <a:gd name="T10" fmla="*/ 1 w 20"/>
                  <a:gd name="T11" fmla="*/ 5 h 19"/>
                  <a:gd name="T12" fmla="*/ 0 w 20"/>
                  <a:gd name="T13" fmla="*/ 10 h 19"/>
                  <a:gd name="T14" fmla="*/ 0 w 20"/>
                  <a:gd name="T15" fmla="*/ 10 h 19"/>
                  <a:gd name="T16" fmla="*/ 3 w 20"/>
                  <a:gd name="T17" fmla="*/ 19 h 19"/>
                  <a:gd name="T18" fmla="*/ 3 w 20"/>
                  <a:gd name="T19" fmla="*/ 19 h 19"/>
                  <a:gd name="T20" fmla="*/ 13 w 20"/>
                  <a:gd name="T21" fmla="*/ 9 h 19"/>
                  <a:gd name="T22" fmla="*/ 18 w 20"/>
                  <a:gd name="T23" fmla="*/ 10 h 19"/>
                  <a:gd name="T24" fmla="*/ 18 w 20"/>
                  <a:gd name="T25" fmla="*/ 10 h 19"/>
                  <a:gd name="T26" fmla="*/ 19 w 20"/>
                  <a:gd name="T27" fmla="*/ 9 h 19"/>
                  <a:gd name="T28" fmla="*/ 19 w 20"/>
                  <a:gd name="T29" fmla="*/ 7 h 19"/>
                  <a:gd name="T30" fmla="*/ 18 w 20"/>
                  <a:gd name="T31" fmla="*/ 6 h 19"/>
                  <a:gd name="T32" fmla="*/ 18 w 20"/>
                  <a:gd name="T33" fmla="*/ 6 h 19"/>
                  <a:gd name="T34" fmla="*/ 15 w 20"/>
                  <a:gd name="T35" fmla="*/ 7 h 19"/>
                  <a:gd name="T36" fmla="*/ 9 w 20"/>
                  <a:gd name="T37" fmla="*/ 3 h 19"/>
                  <a:gd name="T38" fmla="*/ 4 w 20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2" y="3"/>
                      <a:pt x="2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2"/>
                      <a:pt x="3" y="16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2"/>
                      <a:pt x="8" y="9"/>
                      <a:pt x="13" y="9"/>
                    </a:cubicBezTo>
                    <a:cubicBezTo>
                      <a:pt x="14" y="9"/>
                      <a:pt x="16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9" y="10"/>
                      <a:pt x="19" y="9"/>
                    </a:cubicBezTo>
                    <a:cubicBezTo>
                      <a:pt x="19" y="9"/>
                      <a:pt x="20" y="8"/>
                      <a:pt x="19" y="7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6" y="7"/>
                      <a:pt x="15" y="7"/>
                    </a:cubicBezTo>
                    <a:cubicBezTo>
                      <a:pt x="13" y="7"/>
                      <a:pt x="11" y="5"/>
                      <a:pt x="9" y="3"/>
                    </a:cubicBezTo>
                    <a:cubicBezTo>
                      <a:pt x="8" y="2"/>
                      <a:pt x="6" y="0"/>
                      <a:pt x="4" y="0"/>
                    </a:cubicBezTo>
                  </a:path>
                </a:pathLst>
              </a:custGeom>
              <a:solidFill>
                <a:srgbClr val="9A7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3" name="Freeform 8857"/>
              <p:cNvSpPr/>
              <p:nvPr/>
            </p:nvSpPr>
            <p:spPr bwMode="auto">
              <a:xfrm>
                <a:off x="6916738" y="2711450"/>
                <a:ext cx="41275" cy="30163"/>
              </a:xfrm>
              <a:custGeom>
                <a:avLst/>
                <a:gdLst>
                  <a:gd name="T0" fmla="*/ 4 w 15"/>
                  <a:gd name="T1" fmla="*/ 0 h 11"/>
                  <a:gd name="T2" fmla="*/ 2 w 15"/>
                  <a:gd name="T3" fmla="*/ 0 h 11"/>
                  <a:gd name="T4" fmla="*/ 3 w 15"/>
                  <a:gd name="T5" fmla="*/ 6 h 11"/>
                  <a:gd name="T6" fmla="*/ 2 w 15"/>
                  <a:gd name="T7" fmla="*/ 10 h 11"/>
                  <a:gd name="T8" fmla="*/ 2 w 15"/>
                  <a:gd name="T9" fmla="*/ 10 h 11"/>
                  <a:gd name="T10" fmla="*/ 3 w 15"/>
                  <a:gd name="T11" fmla="*/ 10 h 11"/>
                  <a:gd name="T12" fmla="*/ 5 w 15"/>
                  <a:gd name="T13" fmla="*/ 10 h 11"/>
                  <a:gd name="T14" fmla="*/ 7 w 15"/>
                  <a:gd name="T15" fmla="*/ 10 h 11"/>
                  <a:gd name="T16" fmla="*/ 10 w 15"/>
                  <a:gd name="T17" fmla="*/ 10 h 11"/>
                  <a:gd name="T18" fmla="*/ 10 w 15"/>
                  <a:gd name="T19" fmla="*/ 11 h 11"/>
                  <a:gd name="T20" fmla="*/ 13 w 15"/>
                  <a:gd name="T21" fmla="*/ 9 h 11"/>
                  <a:gd name="T22" fmla="*/ 13 w 15"/>
                  <a:gd name="T23" fmla="*/ 9 h 11"/>
                  <a:gd name="T24" fmla="*/ 13 w 15"/>
                  <a:gd name="T25" fmla="*/ 2 h 11"/>
                  <a:gd name="T26" fmla="*/ 13 w 15"/>
                  <a:gd name="T27" fmla="*/ 2 h 11"/>
                  <a:gd name="T28" fmla="*/ 7 w 15"/>
                  <a:gd name="T29" fmla="*/ 5 h 11"/>
                  <a:gd name="T30" fmla="*/ 5 w 15"/>
                  <a:gd name="T31" fmla="*/ 4 h 11"/>
                  <a:gd name="T32" fmla="*/ 4 w 15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1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1"/>
                      <a:pt x="3" y="4"/>
                      <a:pt x="3" y="6"/>
                    </a:cubicBezTo>
                    <a:cubicBezTo>
                      <a:pt x="2" y="7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4" y="10"/>
                      <a:pt x="4" y="10"/>
                      <a:pt x="5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8" y="10"/>
                      <a:pt x="9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1" y="10"/>
                      <a:pt x="12" y="10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7"/>
                      <a:pt x="15" y="5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2"/>
                      <a:pt x="10" y="5"/>
                      <a:pt x="7" y="5"/>
                    </a:cubicBezTo>
                    <a:cubicBezTo>
                      <a:pt x="7" y="5"/>
                      <a:pt x="6" y="5"/>
                      <a:pt x="5" y="4"/>
                    </a:cubicBezTo>
                    <a:cubicBezTo>
                      <a:pt x="4" y="4"/>
                      <a:pt x="6" y="0"/>
                      <a:pt x="4" y="0"/>
                    </a:cubicBezTo>
                  </a:path>
                </a:pathLst>
              </a:custGeom>
              <a:solidFill>
                <a:srgbClr val="CCB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4" name="Freeform 8858"/>
              <p:cNvSpPr/>
              <p:nvPr/>
            </p:nvSpPr>
            <p:spPr bwMode="auto">
              <a:xfrm>
                <a:off x="8062913" y="2673350"/>
                <a:ext cx="39688" cy="46038"/>
              </a:xfrm>
              <a:custGeom>
                <a:avLst/>
                <a:gdLst>
                  <a:gd name="T0" fmla="*/ 8 w 14"/>
                  <a:gd name="T1" fmla="*/ 0 h 17"/>
                  <a:gd name="T2" fmla="*/ 5 w 14"/>
                  <a:gd name="T3" fmla="*/ 2 h 17"/>
                  <a:gd name="T4" fmla="*/ 0 w 14"/>
                  <a:gd name="T5" fmla="*/ 3 h 17"/>
                  <a:gd name="T6" fmla="*/ 0 w 14"/>
                  <a:gd name="T7" fmla="*/ 3 h 17"/>
                  <a:gd name="T8" fmla="*/ 1 w 14"/>
                  <a:gd name="T9" fmla="*/ 11 h 17"/>
                  <a:gd name="T10" fmla="*/ 2 w 14"/>
                  <a:gd name="T11" fmla="*/ 14 h 17"/>
                  <a:gd name="T12" fmla="*/ 2 w 14"/>
                  <a:gd name="T13" fmla="*/ 15 h 17"/>
                  <a:gd name="T14" fmla="*/ 2 w 14"/>
                  <a:gd name="T15" fmla="*/ 15 h 17"/>
                  <a:gd name="T16" fmla="*/ 2 w 14"/>
                  <a:gd name="T17" fmla="*/ 14 h 17"/>
                  <a:gd name="T18" fmla="*/ 6 w 14"/>
                  <a:gd name="T19" fmla="*/ 17 h 17"/>
                  <a:gd name="T20" fmla="*/ 9 w 14"/>
                  <a:gd name="T21" fmla="*/ 14 h 17"/>
                  <a:gd name="T22" fmla="*/ 11 w 14"/>
                  <a:gd name="T23" fmla="*/ 13 h 17"/>
                  <a:gd name="T24" fmla="*/ 12 w 14"/>
                  <a:gd name="T25" fmla="*/ 13 h 17"/>
                  <a:gd name="T26" fmla="*/ 13 w 14"/>
                  <a:gd name="T27" fmla="*/ 13 h 17"/>
                  <a:gd name="T28" fmla="*/ 14 w 14"/>
                  <a:gd name="T29" fmla="*/ 13 h 17"/>
                  <a:gd name="T30" fmla="*/ 10 w 14"/>
                  <a:gd name="T31" fmla="*/ 0 h 17"/>
                  <a:gd name="T32" fmla="*/ 10 w 14"/>
                  <a:gd name="T33" fmla="*/ 0 h 17"/>
                  <a:gd name="T34" fmla="*/ 8 w 14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7">
                    <a:moveTo>
                      <a:pt x="8" y="0"/>
                    </a:moveTo>
                    <a:cubicBezTo>
                      <a:pt x="7" y="0"/>
                      <a:pt x="6" y="1"/>
                      <a:pt x="5" y="2"/>
                    </a:cubicBezTo>
                    <a:cubicBezTo>
                      <a:pt x="3" y="3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8" y="9"/>
                      <a:pt x="1" y="11"/>
                    </a:cubicBezTo>
                    <a:cubicBezTo>
                      <a:pt x="1" y="12"/>
                      <a:pt x="1" y="13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5" y="17"/>
                      <a:pt x="6" y="17"/>
                    </a:cubicBezTo>
                    <a:cubicBezTo>
                      <a:pt x="8" y="17"/>
                      <a:pt x="9" y="16"/>
                      <a:pt x="9" y="14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9"/>
                      <a:pt x="9" y="5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C3A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5" name="Freeform 8859"/>
              <p:cNvSpPr>
                <a:spLocks noEditPoints="1"/>
              </p:cNvSpPr>
              <p:nvPr/>
            </p:nvSpPr>
            <p:spPr bwMode="auto">
              <a:xfrm>
                <a:off x="8069263" y="2708275"/>
                <a:ext cx="49213" cy="52388"/>
              </a:xfrm>
              <a:custGeom>
                <a:avLst/>
                <a:gdLst>
                  <a:gd name="T0" fmla="*/ 14 w 18"/>
                  <a:gd name="T1" fmla="*/ 15 h 19"/>
                  <a:gd name="T2" fmla="*/ 8 w 18"/>
                  <a:gd name="T3" fmla="*/ 7 h 19"/>
                  <a:gd name="T4" fmla="*/ 14 w 18"/>
                  <a:gd name="T5" fmla="*/ 15 h 19"/>
                  <a:gd name="T6" fmla="*/ 9 w 18"/>
                  <a:gd name="T7" fmla="*/ 0 h 19"/>
                  <a:gd name="T8" fmla="*/ 7 w 18"/>
                  <a:gd name="T9" fmla="*/ 1 h 19"/>
                  <a:gd name="T10" fmla="*/ 4 w 18"/>
                  <a:gd name="T11" fmla="*/ 4 h 19"/>
                  <a:gd name="T12" fmla="*/ 0 w 18"/>
                  <a:gd name="T13" fmla="*/ 1 h 19"/>
                  <a:gd name="T14" fmla="*/ 0 w 18"/>
                  <a:gd name="T15" fmla="*/ 2 h 19"/>
                  <a:gd name="T16" fmla="*/ 7 w 18"/>
                  <a:gd name="T17" fmla="*/ 9 h 19"/>
                  <a:gd name="T18" fmla="*/ 7 w 18"/>
                  <a:gd name="T19" fmla="*/ 9 h 19"/>
                  <a:gd name="T20" fmla="*/ 9 w 18"/>
                  <a:gd name="T21" fmla="*/ 14 h 19"/>
                  <a:gd name="T22" fmla="*/ 9 w 18"/>
                  <a:gd name="T23" fmla="*/ 14 h 19"/>
                  <a:gd name="T24" fmla="*/ 9 w 18"/>
                  <a:gd name="T25" fmla="*/ 14 h 19"/>
                  <a:gd name="T26" fmla="*/ 11 w 18"/>
                  <a:gd name="T27" fmla="*/ 19 h 19"/>
                  <a:gd name="T28" fmla="*/ 11 w 18"/>
                  <a:gd name="T29" fmla="*/ 19 h 19"/>
                  <a:gd name="T30" fmla="*/ 11 w 18"/>
                  <a:gd name="T31" fmla="*/ 19 h 19"/>
                  <a:gd name="T32" fmla="*/ 18 w 18"/>
                  <a:gd name="T33" fmla="*/ 15 h 19"/>
                  <a:gd name="T34" fmla="*/ 18 w 18"/>
                  <a:gd name="T35" fmla="*/ 15 h 19"/>
                  <a:gd name="T36" fmla="*/ 12 w 18"/>
                  <a:gd name="T37" fmla="*/ 0 h 19"/>
                  <a:gd name="T38" fmla="*/ 12 w 18"/>
                  <a:gd name="T39" fmla="*/ 0 h 19"/>
                  <a:gd name="T40" fmla="*/ 11 w 18"/>
                  <a:gd name="T41" fmla="*/ 0 h 19"/>
                  <a:gd name="T42" fmla="*/ 10 w 18"/>
                  <a:gd name="T43" fmla="*/ 0 h 19"/>
                  <a:gd name="T44" fmla="*/ 9 w 18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" h="19">
                    <a:moveTo>
                      <a:pt x="14" y="15"/>
                    </a:moveTo>
                    <a:cubicBezTo>
                      <a:pt x="9" y="13"/>
                      <a:pt x="9" y="10"/>
                      <a:pt x="8" y="7"/>
                    </a:cubicBezTo>
                    <a:cubicBezTo>
                      <a:pt x="12" y="8"/>
                      <a:pt x="13" y="11"/>
                      <a:pt x="14" y="15"/>
                    </a:cubicBezTo>
                    <a:moveTo>
                      <a:pt x="9" y="0"/>
                    </a:moveTo>
                    <a:cubicBezTo>
                      <a:pt x="9" y="0"/>
                      <a:pt x="8" y="0"/>
                      <a:pt x="7" y="1"/>
                    </a:cubicBezTo>
                    <a:cubicBezTo>
                      <a:pt x="7" y="3"/>
                      <a:pt x="6" y="4"/>
                      <a:pt x="4" y="4"/>
                    </a:cubicBezTo>
                    <a:cubicBezTo>
                      <a:pt x="3" y="4"/>
                      <a:pt x="1" y="2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5" y="7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1"/>
                      <a:pt x="8" y="12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5"/>
                      <a:pt x="10" y="17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3" y="18"/>
                      <a:pt x="17" y="19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6" y="10"/>
                      <a:pt x="14" y="5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CFB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6" name="Freeform 8860"/>
              <p:cNvSpPr/>
              <p:nvPr/>
            </p:nvSpPr>
            <p:spPr bwMode="auto">
              <a:xfrm>
                <a:off x="8085138" y="2749550"/>
                <a:ext cx="36513" cy="26988"/>
              </a:xfrm>
              <a:custGeom>
                <a:avLst/>
                <a:gdLst>
                  <a:gd name="T0" fmla="*/ 12 w 13"/>
                  <a:gd name="T1" fmla="*/ 0 h 10"/>
                  <a:gd name="T2" fmla="*/ 12 w 13"/>
                  <a:gd name="T3" fmla="*/ 0 h 10"/>
                  <a:gd name="T4" fmla="*/ 5 w 13"/>
                  <a:gd name="T5" fmla="*/ 4 h 10"/>
                  <a:gd name="T6" fmla="*/ 5 w 13"/>
                  <a:gd name="T7" fmla="*/ 4 h 10"/>
                  <a:gd name="T8" fmla="*/ 1 w 13"/>
                  <a:gd name="T9" fmla="*/ 7 h 10"/>
                  <a:gd name="T10" fmla="*/ 1 w 13"/>
                  <a:gd name="T11" fmla="*/ 7 h 10"/>
                  <a:gd name="T12" fmla="*/ 0 w 13"/>
                  <a:gd name="T13" fmla="*/ 7 h 10"/>
                  <a:gd name="T14" fmla="*/ 0 w 13"/>
                  <a:gd name="T15" fmla="*/ 7 h 10"/>
                  <a:gd name="T16" fmla="*/ 6 w 13"/>
                  <a:gd name="T17" fmla="*/ 10 h 10"/>
                  <a:gd name="T18" fmla="*/ 10 w 13"/>
                  <a:gd name="T19" fmla="*/ 5 h 10"/>
                  <a:gd name="T20" fmla="*/ 10 w 13"/>
                  <a:gd name="T21" fmla="*/ 5 h 10"/>
                  <a:gd name="T22" fmla="*/ 12 w 13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4"/>
                      <a:pt x="7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6"/>
                      <a:pt x="3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9"/>
                      <a:pt x="4" y="10"/>
                      <a:pt x="6" y="10"/>
                    </a:cubicBezTo>
                    <a:cubicBezTo>
                      <a:pt x="8" y="10"/>
                      <a:pt x="9" y="8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2" y="4"/>
                      <a:pt x="13" y="2"/>
                      <a:pt x="12" y="0"/>
                    </a:cubicBezTo>
                  </a:path>
                </a:pathLst>
              </a:custGeom>
              <a:solidFill>
                <a:srgbClr val="8889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7" name="Freeform 8861"/>
              <p:cNvSpPr/>
              <p:nvPr/>
            </p:nvSpPr>
            <p:spPr bwMode="auto">
              <a:xfrm>
                <a:off x="8447088" y="1544638"/>
                <a:ext cx="125413" cy="112713"/>
              </a:xfrm>
              <a:custGeom>
                <a:avLst/>
                <a:gdLst>
                  <a:gd name="T0" fmla="*/ 4 w 46"/>
                  <a:gd name="T1" fmla="*/ 0 h 41"/>
                  <a:gd name="T2" fmla="*/ 0 w 46"/>
                  <a:gd name="T3" fmla="*/ 1 h 41"/>
                  <a:gd name="T4" fmla="*/ 1 w 46"/>
                  <a:gd name="T5" fmla="*/ 6 h 41"/>
                  <a:gd name="T6" fmla="*/ 7 w 46"/>
                  <a:gd name="T7" fmla="*/ 25 h 41"/>
                  <a:gd name="T8" fmla="*/ 7 w 46"/>
                  <a:gd name="T9" fmla="*/ 25 h 41"/>
                  <a:gd name="T10" fmla="*/ 7 w 46"/>
                  <a:gd name="T11" fmla="*/ 25 h 41"/>
                  <a:gd name="T12" fmla="*/ 7 w 46"/>
                  <a:gd name="T13" fmla="*/ 27 h 41"/>
                  <a:gd name="T14" fmla="*/ 7 w 46"/>
                  <a:gd name="T15" fmla="*/ 27 h 41"/>
                  <a:gd name="T16" fmla="*/ 29 w 46"/>
                  <a:gd name="T17" fmla="*/ 41 h 41"/>
                  <a:gd name="T18" fmla="*/ 29 w 46"/>
                  <a:gd name="T19" fmla="*/ 41 h 41"/>
                  <a:gd name="T20" fmla="*/ 34 w 46"/>
                  <a:gd name="T21" fmla="*/ 38 h 41"/>
                  <a:gd name="T22" fmla="*/ 35 w 46"/>
                  <a:gd name="T23" fmla="*/ 38 h 41"/>
                  <a:gd name="T24" fmla="*/ 35 w 46"/>
                  <a:gd name="T25" fmla="*/ 38 h 41"/>
                  <a:gd name="T26" fmla="*/ 35 w 46"/>
                  <a:gd name="T27" fmla="*/ 38 h 41"/>
                  <a:gd name="T28" fmla="*/ 35 w 46"/>
                  <a:gd name="T29" fmla="*/ 38 h 41"/>
                  <a:gd name="T30" fmla="*/ 26 w 46"/>
                  <a:gd name="T31" fmla="*/ 32 h 41"/>
                  <a:gd name="T32" fmla="*/ 25 w 46"/>
                  <a:gd name="T33" fmla="*/ 32 h 41"/>
                  <a:gd name="T34" fmla="*/ 24 w 46"/>
                  <a:gd name="T35" fmla="*/ 32 h 41"/>
                  <a:gd name="T36" fmla="*/ 24 w 46"/>
                  <a:gd name="T37" fmla="*/ 27 h 41"/>
                  <a:gd name="T38" fmla="*/ 24 w 46"/>
                  <a:gd name="T39" fmla="*/ 27 h 41"/>
                  <a:gd name="T40" fmla="*/ 18 w 46"/>
                  <a:gd name="T41" fmla="*/ 26 h 41"/>
                  <a:gd name="T42" fmla="*/ 12 w 46"/>
                  <a:gd name="T43" fmla="*/ 19 h 41"/>
                  <a:gd name="T44" fmla="*/ 14 w 46"/>
                  <a:gd name="T45" fmla="*/ 17 h 41"/>
                  <a:gd name="T46" fmla="*/ 15 w 46"/>
                  <a:gd name="T47" fmla="*/ 17 h 41"/>
                  <a:gd name="T48" fmla="*/ 15 w 46"/>
                  <a:gd name="T49" fmla="*/ 17 h 41"/>
                  <a:gd name="T50" fmla="*/ 22 w 46"/>
                  <a:gd name="T51" fmla="*/ 23 h 41"/>
                  <a:gd name="T52" fmla="*/ 24 w 46"/>
                  <a:gd name="T53" fmla="*/ 27 h 41"/>
                  <a:gd name="T54" fmla="*/ 24 w 46"/>
                  <a:gd name="T55" fmla="*/ 27 h 41"/>
                  <a:gd name="T56" fmla="*/ 24 w 46"/>
                  <a:gd name="T57" fmla="*/ 27 h 41"/>
                  <a:gd name="T58" fmla="*/ 24 w 46"/>
                  <a:gd name="T59" fmla="*/ 27 h 41"/>
                  <a:gd name="T60" fmla="*/ 31 w 46"/>
                  <a:gd name="T61" fmla="*/ 29 h 41"/>
                  <a:gd name="T62" fmla="*/ 31 w 46"/>
                  <a:gd name="T63" fmla="*/ 29 h 41"/>
                  <a:gd name="T64" fmla="*/ 33 w 46"/>
                  <a:gd name="T65" fmla="*/ 28 h 41"/>
                  <a:gd name="T66" fmla="*/ 44 w 46"/>
                  <a:gd name="T67" fmla="*/ 17 h 41"/>
                  <a:gd name="T68" fmla="*/ 44 w 46"/>
                  <a:gd name="T69" fmla="*/ 17 h 41"/>
                  <a:gd name="T70" fmla="*/ 44 w 46"/>
                  <a:gd name="T71" fmla="*/ 17 h 41"/>
                  <a:gd name="T72" fmla="*/ 44 w 46"/>
                  <a:gd name="T73" fmla="*/ 17 h 41"/>
                  <a:gd name="T74" fmla="*/ 44 w 46"/>
                  <a:gd name="T75" fmla="*/ 17 h 41"/>
                  <a:gd name="T76" fmla="*/ 43 w 46"/>
                  <a:gd name="T77" fmla="*/ 14 h 41"/>
                  <a:gd name="T78" fmla="*/ 42 w 46"/>
                  <a:gd name="T79" fmla="*/ 13 h 41"/>
                  <a:gd name="T80" fmla="*/ 33 w 46"/>
                  <a:gd name="T81" fmla="*/ 8 h 41"/>
                  <a:gd name="T82" fmla="*/ 30 w 46"/>
                  <a:gd name="T83" fmla="*/ 8 h 41"/>
                  <a:gd name="T84" fmla="*/ 27 w 46"/>
                  <a:gd name="T85" fmla="*/ 10 h 41"/>
                  <a:gd name="T86" fmla="*/ 23 w 46"/>
                  <a:gd name="T87" fmla="*/ 13 h 41"/>
                  <a:gd name="T88" fmla="*/ 21 w 46"/>
                  <a:gd name="T89" fmla="*/ 9 h 41"/>
                  <a:gd name="T90" fmla="*/ 19 w 46"/>
                  <a:gd name="T91" fmla="*/ 4 h 41"/>
                  <a:gd name="T92" fmla="*/ 16 w 46"/>
                  <a:gd name="T93" fmla="*/ 5 h 41"/>
                  <a:gd name="T94" fmla="*/ 12 w 46"/>
                  <a:gd name="T95" fmla="*/ 6 h 41"/>
                  <a:gd name="T96" fmla="*/ 4 w 46"/>
                  <a:gd name="T9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" h="4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7" y="11"/>
                      <a:pt x="6" y="18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6"/>
                      <a:pt x="7" y="26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4" y="33"/>
                      <a:pt x="22" y="36"/>
                      <a:pt x="29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30" y="39"/>
                      <a:pt x="32" y="38"/>
                      <a:pt x="34" y="38"/>
                    </a:cubicBezTo>
                    <a:cubicBezTo>
                      <a:pt x="34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2" y="36"/>
                      <a:pt x="31" y="32"/>
                      <a:pt x="26" y="32"/>
                    </a:cubicBezTo>
                    <a:cubicBezTo>
                      <a:pt x="26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4" y="32"/>
                    </a:cubicBezTo>
                    <a:cubicBezTo>
                      <a:pt x="23" y="32"/>
                      <a:pt x="24" y="29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2" y="27"/>
                      <a:pt x="20" y="27"/>
                      <a:pt x="18" y="26"/>
                    </a:cubicBezTo>
                    <a:cubicBezTo>
                      <a:pt x="16" y="24"/>
                      <a:pt x="12" y="23"/>
                      <a:pt x="12" y="19"/>
                    </a:cubicBezTo>
                    <a:cubicBezTo>
                      <a:pt x="12" y="19"/>
                      <a:pt x="13" y="17"/>
                      <a:pt x="14" y="17"/>
                    </a:cubicBezTo>
                    <a:cubicBezTo>
                      <a:pt x="14" y="17"/>
                      <a:pt x="14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8" y="17"/>
                      <a:pt x="20" y="20"/>
                      <a:pt x="22" y="23"/>
                    </a:cubicBezTo>
                    <a:cubicBezTo>
                      <a:pt x="22" y="24"/>
                      <a:pt x="23" y="26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6" y="28"/>
                      <a:pt x="28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2" y="29"/>
                      <a:pt x="33" y="29"/>
                      <a:pt x="33" y="28"/>
                    </a:cubicBezTo>
                    <a:cubicBezTo>
                      <a:pt x="36" y="17"/>
                      <a:pt x="36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6" y="15"/>
                      <a:pt x="44" y="15"/>
                      <a:pt x="43" y="14"/>
                    </a:cubicBezTo>
                    <a:cubicBezTo>
                      <a:pt x="43" y="14"/>
                      <a:pt x="42" y="14"/>
                      <a:pt x="42" y="13"/>
                    </a:cubicBezTo>
                    <a:cubicBezTo>
                      <a:pt x="38" y="13"/>
                      <a:pt x="33" y="14"/>
                      <a:pt x="33" y="8"/>
                    </a:cubicBezTo>
                    <a:cubicBezTo>
                      <a:pt x="32" y="8"/>
                      <a:pt x="31" y="8"/>
                      <a:pt x="30" y="8"/>
                    </a:cubicBezTo>
                    <a:cubicBezTo>
                      <a:pt x="29" y="9"/>
                      <a:pt x="28" y="9"/>
                      <a:pt x="27" y="10"/>
                    </a:cubicBezTo>
                    <a:cubicBezTo>
                      <a:pt x="26" y="11"/>
                      <a:pt x="24" y="13"/>
                      <a:pt x="23" y="13"/>
                    </a:cubicBezTo>
                    <a:cubicBezTo>
                      <a:pt x="22" y="13"/>
                      <a:pt x="22" y="12"/>
                      <a:pt x="21" y="9"/>
                    </a:cubicBezTo>
                    <a:cubicBezTo>
                      <a:pt x="21" y="7"/>
                      <a:pt x="21" y="4"/>
                      <a:pt x="19" y="4"/>
                    </a:cubicBezTo>
                    <a:cubicBezTo>
                      <a:pt x="18" y="4"/>
                      <a:pt x="17" y="5"/>
                      <a:pt x="16" y="5"/>
                    </a:cubicBezTo>
                    <a:cubicBezTo>
                      <a:pt x="15" y="6"/>
                      <a:pt x="13" y="6"/>
                      <a:pt x="12" y="6"/>
                    </a:cubicBezTo>
                    <a:cubicBezTo>
                      <a:pt x="8" y="6"/>
                      <a:pt x="6" y="4"/>
                      <a:pt x="4" y="0"/>
                    </a:cubicBezTo>
                  </a:path>
                </a:pathLst>
              </a:custGeom>
              <a:solidFill>
                <a:srgbClr val="BCC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8" name="Freeform 8862"/>
              <p:cNvSpPr/>
              <p:nvPr/>
            </p:nvSpPr>
            <p:spPr bwMode="auto">
              <a:xfrm>
                <a:off x="8380413" y="1585913"/>
                <a:ext cx="60325" cy="52388"/>
              </a:xfrm>
              <a:custGeom>
                <a:avLst/>
                <a:gdLst>
                  <a:gd name="T0" fmla="*/ 17 w 22"/>
                  <a:gd name="T1" fmla="*/ 0 h 19"/>
                  <a:gd name="T2" fmla="*/ 16 w 22"/>
                  <a:gd name="T3" fmla="*/ 0 h 19"/>
                  <a:gd name="T4" fmla="*/ 14 w 22"/>
                  <a:gd name="T5" fmla="*/ 6 h 19"/>
                  <a:gd name="T6" fmla="*/ 11 w 22"/>
                  <a:gd name="T7" fmla="*/ 4 h 19"/>
                  <a:gd name="T8" fmla="*/ 10 w 22"/>
                  <a:gd name="T9" fmla="*/ 7 h 19"/>
                  <a:gd name="T10" fmla="*/ 10 w 22"/>
                  <a:gd name="T11" fmla="*/ 7 h 19"/>
                  <a:gd name="T12" fmla="*/ 0 w 22"/>
                  <a:gd name="T13" fmla="*/ 18 h 19"/>
                  <a:gd name="T14" fmla="*/ 0 w 22"/>
                  <a:gd name="T15" fmla="*/ 18 h 19"/>
                  <a:gd name="T16" fmla="*/ 0 w 22"/>
                  <a:gd name="T17" fmla="*/ 18 h 19"/>
                  <a:gd name="T18" fmla="*/ 3 w 22"/>
                  <a:gd name="T19" fmla="*/ 18 h 19"/>
                  <a:gd name="T20" fmla="*/ 6 w 22"/>
                  <a:gd name="T21" fmla="*/ 18 h 19"/>
                  <a:gd name="T22" fmla="*/ 9 w 22"/>
                  <a:gd name="T23" fmla="*/ 17 h 19"/>
                  <a:gd name="T24" fmla="*/ 13 w 22"/>
                  <a:gd name="T25" fmla="*/ 19 h 19"/>
                  <a:gd name="T26" fmla="*/ 13 w 22"/>
                  <a:gd name="T27" fmla="*/ 19 h 19"/>
                  <a:gd name="T28" fmla="*/ 13 w 22"/>
                  <a:gd name="T29" fmla="*/ 19 h 19"/>
                  <a:gd name="T30" fmla="*/ 16 w 22"/>
                  <a:gd name="T31" fmla="*/ 12 h 19"/>
                  <a:gd name="T32" fmla="*/ 22 w 22"/>
                  <a:gd name="T33" fmla="*/ 3 h 19"/>
                  <a:gd name="T34" fmla="*/ 22 w 22"/>
                  <a:gd name="T35" fmla="*/ 3 h 19"/>
                  <a:gd name="T36" fmla="*/ 18 w 22"/>
                  <a:gd name="T37" fmla="*/ 0 h 19"/>
                  <a:gd name="T38" fmla="*/ 17 w 22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9">
                    <a:moveTo>
                      <a:pt x="17" y="0"/>
                    </a:moveTo>
                    <a:cubicBezTo>
                      <a:pt x="17" y="0"/>
                      <a:pt x="17" y="0"/>
                      <a:pt x="16" y="0"/>
                    </a:cubicBezTo>
                    <a:cubicBezTo>
                      <a:pt x="15" y="2"/>
                      <a:pt x="16" y="6"/>
                      <a:pt x="14" y="6"/>
                    </a:cubicBezTo>
                    <a:cubicBezTo>
                      <a:pt x="13" y="6"/>
                      <a:pt x="12" y="6"/>
                      <a:pt x="11" y="4"/>
                    </a:cubicBezTo>
                    <a:cubicBezTo>
                      <a:pt x="10" y="5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11"/>
                      <a:pt x="5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2" y="18"/>
                      <a:pt x="3" y="18"/>
                    </a:cubicBezTo>
                    <a:cubicBezTo>
                      <a:pt x="4" y="18"/>
                      <a:pt x="5" y="18"/>
                      <a:pt x="6" y="18"/>
                    </a:cubicBezTo>
                    <a:cubicBezTo>
                      <a:pt x="7" y="18"/>
                      <a:pt x="8" y="17"/>
                      <a:pt x="9" y="17"/>
                    </a:cubicBezTo>
                    <a:cubicBezTo>
                      <a:pt x="10" y="17"/>
                      <a:pt x="12" y="18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7"/>
                      <a:pt x="14" y="15"/>
                      <a:pt x="16" y="12"/>
                    </a:cubicBezTo>
                    <a:cubicBezTo>
                      <a:pt x="18" y="9"/>
                      <a:pt x="22" y="7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0" y="3"/>
                      <a:pt x="19" y="1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</a:path>
                </a:pathLst>
              </a:custGeom>
              <a:solidFill>
                <a:srgbClr val="C8C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9" name="Freeform 8863"/>
              <p:cNvSpPr/>
              <p:nvPr/>
            </p:nvSpPr>
            <p:spPr bwMode="auto">
              <a:xfrm>
                <a:off x="8380413" y="1631950"/>
                <a:ext cx="47625" cy="41275"/>
              </a:xfrm>
              <a:custGeom>
                <a:avLst/>
                <a:gdLst>
                  <a:gd name="T0" fmla="*/ 9 w 17"/>
                  <a:gd name="T1" fmla="*/ 0 h 15"/>
                  <a:gd name="T2" fmla="*/ 6 w 17"/>
                  <a:gd name="T3" fmla="*/ 1 h 15"/>
                  <a:gd name="T4" fmla="*/ 3 w 17"/>
                  <a:gd name="T5" fmla="*/ 1 h 15"/>
                  <a:gd name="T6" fmla="*/ 0 w 17"/>
                  <a:gd name="T7" fmla="*/ 1 h 15"/>
                  <a:gd name="T8" fmla="*/ 0 w 17"/>
                  <a:gd name="T9" fmla="*/ 1 h 15"/>
                  <a:gd name="T10" fmla="*/ 1 w 17"/>
                  <a:gd name="T11" fmla="*/ 2 h 15"/>
                  <a:gd name="T12" fmla="*/ 1 w 17"/>
                  <a:gd name="T13" fmla="*/ 2 h 15"/>
                  <a:gd name="T14" fmla="*/ 4 w 17"/>
                  <a:gd name="T15" fmla="*/ 6 h 15"/>
                  <a:gd name="T16" fmla="*/ 4 w 17"/>
                  <a:gd name="T17" fmla="*/ 6 h 15"/>
                  <a:gd name="T18" fmla="*/ 4 w 17"/>
                  <a:gd name="T19" fmla="*/ 6 h 15"/>
                  <a:gd name="T20" fmla="*/ 12 w 17"/>
                  <a:gd name="T21" fmla="*/ 15 h 15"/>
                  <a:gd name="T22" fmla="*/ 12 w 17"/>
                  <a:gd name="T23" fmla="*/ 15 h 15"/>
                  <a:gd name="T24" fmla="*/ 14 w 17"/>
                  <a:gd name="T25" fmla="*/ 13 h 15"/>
                  <a:gd name="T26" fmla="*/ 13 w 17"/>
                  <a:gd name="T27" fmla="*/ 2 h 15"/>
                  <a:gd name="T28" fmla="*/ 13 w 17"/>
                  <a:gd name="T29" fmla="*/ 2 h 15"/>
                  <a:gd name="T30" fmla="*/ 9 w 17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15">
                    <a:moveTo>
                      <a:pt x="9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4"/>
                      <a:pt x="3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8" y="8"/>
                      <a:pt x="10" y="12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3" y="14"/>
                      <a:pt x="14" y="13"/>
                    </a:cubicBezTo>
                    <a:cubicBezTo>
                      <a:pt x="17" y="9"/>
                      <a:pt x="12" y="6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CCC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0" name="Freeform 8864"/>
              <p:cNvSpPr/>
              <p:nvPr/>
            </p:nvSpPr>
            <p:spPr bwMode="auto">
              <a:xfrm>
                <a:off x="7658101" y="2768600"/>
                <a:ext cx="71438" cy="101600"/>
              </a:xfrm>
              <a:custGeom>
                <a:avLst/>
                <a:gdLst>
                  <a:gd name="T0" fmla="*/ 19 w 26"/>
                  <a:gd name="T1" fmla="*/ 0 h 37"/>
                  <a:gd name="T2" fmla="*/ 16 w 26"/>
                  <a:gd name="T3" fmla="*/ 1 h 37"/>
                  <a:gd name="T4" fmla="*/ 12 w 26"/>
                  <a:gd name="T5" fmla="*/ 3 h 37"/>
                  <a:gd name="T6" fmla="*/ 9 w 26"/>
                  <a:gd name="T7" fmla="*/ 1 h 37"/>
                  <a:gd name="T8" fmla="*/ 5 w 26"/>
                  <a:gd name="T9" fmla="*/ 9 h 37"/>
                  <a:gd name="T10" fmla="*/ 1 w 26"/>
                  <a:gd name="T11" fmla="*/ 7 h 37"/>
                  <a:gd name="T12" fmla="*/ 0 w 26"/>
                  <a:gd name="T13" fmla="*/ 10 h 37"/>
                  <a:gd name="T14" fmla="*/ 2 w 26"/>
                  <a:gd name="T15" fmla="*/ 14 h 37"/>
                  <a:gd name="T16" fmla="*/ 2 w 26"/>
                  <a:gd name="T17" fmla="*/ 14 h 37"/>
                  <a:gd name="T18" fmla="*/ 2 w 26"/>
                  <a:gd name="T19" fmla="*/ 14 h 37"/>
                  <a:gd name="T20" fmla="*/ 6 w 26"/>
                  <a:gd name="T21" fmla="*/ 20 h 37"/>
                  <a:gd name="T22" fmla="*/ 12 w 26"/>
                  <a:gd name="T23" fmla="*/ 37 h 37"/>
                  <a:gd name="T24" fmla="*/ 12 w 26"/>
                  <a:gd name="T25" fmla="*/ 37 h 37"/>
                  <a:gd name="T26" fmla="*/ 12 w 26"/>
                  <a:gd name="T27" fmla="*/ 37 h 37"/>
                  <a:gd name="T28" fmla="*/ 13 w 26"/>
                  <a:gd name="T29" fmla="*/ 36 h 37"/>
                  <a:gd name="T30" fmla="*/ 8 w 26"/>
                  <a:gd name="T31" fmla="*/ 23 h 37"/>
                  <a:gd name="T32" fmla="*/ 15 w 26"/>
                  <a:gd name="T33" fmla="*/ 28 h 37"/>
                  <a:gd name="T34" fmla="*/ 12 w 26"/>
                  <a:gd name="T35" fmla="*/ 21 h 37"/>
                  <a:gd name="T36" fmla="*/ 11 w 26"/>
                  <a:gd name="T37" fmla="*/ 16 h 37"/>
                  <a:gd name="T38" fmla="*/ 13 w 26"/>
                  <a:gd name="T39" fmla="*/ 15 h 37"/>
                  <a:gd name="T40" fmla="*/ 17 w 26"/>
                  <a:gd name="T41" fmla="*/ 19 h 37"/>
                  <a:gd name="T42" fmla="*/ 18 w 26"/>
                  <a:gd name="T43" fmla="*/ 23 h 37"/>
                  <a:gd name="T44" fmla="*/ 21 w 26"/>
                  <a:gd name="T45" fmla="*/ 23 h 37"/>
                  <a:gd name="T46" fmla="*/ 22 w 26"/>
                  <a:gd name="T47" fmla="*/ 23 h 37"/>
                  <a:gd name="T48" fmla="*/ 24 w 26"/>
                  <a:gd name="T49" fmla="*/ 24 h 37"/>
                  <a:gd name="T50" fmla="*/ 25 w 26"/>
                  <a:gd name="T51" fmla="*/ 22 h 37"/>
                  <a:gd name="T52" fmla="*/ 23 w 26"/>
                  <a:gd name="T53" fmla="*/ 20 h 37"/>
                  <a:gd name="T54" fmla="*/ 16 w 26"/>
                  <a:gd name="T55" fmla="*/ 12 h 37"/>
                  <a:gd name="T56" fmla="*/ 12 w 26"/>
                  <a:gd name="T57" fmla="*/ 8 h 37"/>
                  <a:gd name="T58" fmla="*/ 21 w 26"/>
                  <a:gd name="T59" fmla="*/ 1 h 37"/>
                  <a:gd name="T60" fmla="*/ 21 w 26"/>
                  <a:gd name="T61" fmla="*/ 1 h 37"/>
                  <a:gd name="T62" fmla="*/ 19 w 26"/>
                  <a:gd name="T6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37">
                    <a:moveTo>
                      <a:pt x="19" y="0"/>
                    </a:moveTo>
                    <a:cubicBezTo>
                      <a:pt x="18" y="0"/>
                      <a:pt x="17" y="1"/>
                      <a:pt x="16" y="1"/>
                    </a:cubicBezTo>
                    <a:cubicBezTo>
                      <a:pt x="15" y="2"/>
                      <a:pt x="13" y="3"/>
                      <a:pt x="12" y="3"/>
                    </a:cubicBezTo>
                    <a:cubicBezTo>
                      <a:pt x="11" y="3"/>
                      <a:pt x="10" y="2"/>
                      <a:pt x="9" y="1"/>
                    </a:cubicBezTo>
                    <a:cubicBezTo>
                      <a:pt x="7" y="3"/>
                      <a:pt x="9" y="9"/>
                      <a:pt x="5" y="9"/>
                    </a:cubicBezTo>
                    <a:cubicBezTo>
                      <a:pt x="4" y="9"/>
                      <a:pt x="3" y="8"/>
                      <a:pt x="1" y="7"/>
                    </a:cubicBezTo>
                    <a:cubicBezTo>
                      <a:pt x="1" y="8"/>
                      <a:pt x="1" y="9"/>
                      <a:pt x="0" y="10"/>
                    </a:cubicBezTo>
                    <a:cubicBezTo>
                      <a:pt x="1" y="11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5" y="15"/>
                      <a:pt x="7" y="17"/>
                      <a:pt x="6" y="20"/>
                    </a:cubicBezTo>
                    <a:cubicBezTo>
                      <a:pt x="6" y="26"/>
                      <a:pt x="9" y="32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3" y="37"/>
                      <a:pt x="13" y="36"/>
                    </a:cubicBezTo>
                    <a:cubicBezTo>
                      <a:pt x="11" y="32"/>
                      <a:pt x="10" y="28"/>
                      <a:pt x="8" y="23"/>
                    </a:cubicBezTo>
                    <a:cubicBezTo>
                      <a:pt x="11" y="25"/>
                      <a:pt x="13" y="27"/>
                      <a:pt x="15" y="28"/>
                    </a:cubicBezTo>
                    <a:cubicBezTo>
                      <a:pt x="15" y="25"/>
                      <a:pt x="10" y="24"/>
                      <a:pt x="12" y="21"/>
                    </a:cubicBezTo>
                    <a:cubicBezTo>
                      <a:pt x="13" y="19"/>
                      <a:pt x="7" y="18"/>
                      <a:pt x="11" y="16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5" y="15"/>
                      <a:pt x="16" y="18"/>
                      <a:pt x="17" y="19"/>
                    </a:cubicBezTo>
                    <a:cubicBezTo>
                      <a:pt x="18" y="20"/>
                      <a:pt x="18" y="22"/>
                      <a:pt x="18" y="23"/>
                    </a:cubicBezTo>
                    <a:cubicBezTo>
                      <a:pt x="19" y="23"/>
                      <a:pt x="20" y="23"/>
                      <a:pt x="21" y="23"/>
                    </a:cubicBezTo>
                    <a:cubicBezTo>
                      <a:pt x="21" y="23"/>
                      <a:pt x="21" y="23"/>
                      <a:pt x="22" y="23"/>
                    </a:cubicBezTo>
                    <a:cubicBezTo>
                      <a:pt x="22" y="24"/>
                      <a:pt x="23" y="24"/>
                      <a:pt x="24" y="24"/>
                    </a:cubicBezTo>
                    <a:cubicBezTo>
                      <a:pt x="24" y="24"/>
                      <a:pt x="25" y="24"/>
                      <a:pt x="25" y="22"/>
                    </a:cubicBezTo>
                    <a:cubicBezTo>
                      <a:pt x="26" y="21"/>
                      <a:pt x="24" y="21"/>
                      <a:pt x="23" y="20"/>
                    </a:cubicBezTo>
                    <a:cubicBezTo>
                      <a:pt x="20" y="17"/>
                      <a:pt x="18" y="15"/>
                      <a:pt x="16" y="12"/>
                    </a:cubicBezTo>
                    <a:cubicBezTo>
                      <a:pt x="13" y="12"/>
                      <a:pt x="11" y="12"/>
                      <a:pt x="12" y="8"/>
                    </a:cubicBezTo>
                    <a:cubicBezTo>
                      <a:pt x="14" y="5"/>
                      <a:pt x="17" y="2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0" y="0"/>
                      <a:pt x="19" y="0"/>
                    </a:cubicBezTo>
                  </a:path>
                </a:pathLst>
              </a:custGeom>
              <a:solidFill>
                <a:srgbClr val="817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1" name="Freeform 8865"/>
              <p:cNvSpPr/>
              <p:nvPr/>
            </p:nvSpPr>
            <p:spPr bwMode="auto">
              <a:xfrm>
                <a:off x="7639051" y="2797175"/>
                <a:ext cx="33338" cy="47625"/>
              </a:xfrm>
              <a:custGeom>
                <a:avLst/>
                <a:gdLst>
                  <a:gd name="T0" fmla="*/ 7 w 12"/>
                  <a:gd name="T1" fmla="*/ 0 h 18"/>
                  <a:gd name="T2" fmla="*/ 1 w 12"/>
                  <a:gd name="T3" fmla="*/ 3 h 18"/>
                  <a:gd name="T4" fmla="*/ 5 w 12"/>
                  <a:gd name="T5" fmla="*/ 17 h 18"/>
                  <a:gd name="T6" fmla="*/ 6 w 12"/>
                  <a:gd name="T7" fmla="*/ 18 h 18"/>
                  <a:gd name="T8" fmla="*/ 9 w 12"/>
                  <a:gd name="T9" fmla="*/ 17 h 18"/>
                  <a:gd name="T10" fmla="*/ 9 w 12"/>
                  <a:gd name="T11" fmla="*/ 17 h 18"/>
                  <a:gd name="T12" fmla="*/ 9 w 12"/>
                  <a:gd name="T13" fmla="*/ 4 h 18"/>
                  <a:gd name="T14" fmla="*/ 9 w 12"/>
                  <a:gd name="T15" fmla="*/ 4 h 18"/>
                  <a:gd name="T16" fmla="*/ 7 w 12"/>
                  <a:gd name="T17" fmla="*/ 0 h 18"/>
                  <a:gd name="T18" fmla="*/ 7 w 12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8">
                    <a:moveTo>
                      <a:pt x="7" y="0"/>
                    </a:moveTo>
                    <a:cubicBezTo>
                      <a:pt x="5" y="1"/>
                      <a:pt x="2" y="0"/>
                      <a:pt x="1" y="3"/>
                    </a:cubicBezTo>
                    <a:cubicBezTo>
                      <a:pt x="0" y="8"/>
                      <a:pt x="3" y="12"/>
                      <a:pt x="5" y="17"/>
                    </a:cubicBezTo>
                    <a:cubicBezTo>
                      <a:pt x="5" y="17"/>
                      <a:pt x="5" y="18"/>
                      <a:pt x="6" y="18"/>
                    </a:cubicBezTo>
                    <a:cubicBezTo>
                      <a:pt x="7" y="18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2" y="12"/>
                      <a:pt x="8" y="8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29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2" name="Freeform 8866"/>
              <p:cNvSpPr>
                <a:spLocks noEditPoints="1"/>
              </p:cNvSpPr>
              <p:nvPr/>
            </p:nvSpPr>
            <p:spPr bwMode="auto">
              <a:xfrm>
                <a:off x="7380288" y="561975"/>
                <a:ext cx="57150" cy="53975"/>
              </a:xfrm>
              <a:custGeom>
                <a:avLst/>
                <a:gdLst>
                  <a:gd name="T0" fmla="*/ 21 w 21"/>
                  <a:gd name="T1" fmla="*/ 12 h 20"/>
                  <a:gd name="T2" fmla="*/ 21 w 21"/>
                  <a:gd name="T3" fmla="*/ 12 h 20"/>
                  <a:gd name="T4" fmla="*/ 21 w 21"/>
                  <a:gd name="T5" fmla="*/ 12 h 20"/>
                  <a:gd name="T6" fmla="*/ 21 w 21"/>
                  <a:gd name="T7" fmla="*/ 12 h 20"/>
                  <a:gd name="T8" fmla="*/ 13 w 21"/>
                  <a:gd name="T9" fmla="*/ 6 h 20"/>
                  <a:gd name="T10" fmla="*/ 13 w 21"/>
                  <a:gd name="T11" fmla="*/ 6 h 20"/>
                  <a:gd name="T12" fmla="*/ 13 w 21"/>
                  <a:gd name="T13" fmla="*/ 6 h 20"/>
                  <a:gd name="T14" fmla="*/ 13 w 21"/>
                  <a:gd name="T15" fmla="*/ 6 h 20"/>
                  <a:gd name="T16" fmla="*/ 13 w 21"/>
                  <a:gd name="T17" fmla="*/ 6 h 20"/>
                  <a:gd name="T18" fmla="*/ 13 w 21"/>
                  <a:gd name="T19" fmla="*/ 6 h 20"/>
                  <a:gd name="T20" fmla="*/ 7 w 21"/>
                  <a:gd name="T21" fmla="*/ 0 h 20"/>
                  <a:gd name="T22" fmla="*/ 4 w 21"/>
                  <a:gd name="T23" fmla="*/ 2 h 20"/>
                  <a:gd name="T24" fmla="*/ 1 w 21"/>
                  <a:gd name="T25" fmla="*/ 5 h 20"/>
                  <a:gd name="T26" fmla="*/ 0 w 21"/>
                  <a:gd name="T27" fmla="*/ 5 h 20"/>
                  <a:gd name="T28" fmla="*/ 0 w 21"/>
                  <a:gd name="T29" fmla="*/ 5 h 20"/>
                  <a:gd name="T30" fmla="*/ 5 w 21"/>
                  <a:gd name="T31" fmla="*/ 17 h 20"/>
                  <a:gd name="T32" fmla="*/ 5 w 21"/>
                  <a:gd name="T33" fmla="*/ 17 h 20"/>
                  <a:gd name="T34" fmla="*/ 5 w 21"/>
                  <a:gd name="T35" fmla="*/ 17 h 20"/>
                  <a:gd name="T36" fmla="*/ 8 w 21"/>
                  <a:gd name="T37" fmla="*/ 15 h 20"/>
                  <a:gd name="T38" fmla="*/ 8 w 21"/>
                  <a:gd name="T39" fmla="*/ 15 h 20"/>
                  <a:gd name="T40" fmla="*/ 9 w 21"/>
                  <a:gd name="T41" fmla="*/ 18 h 20"/>
                  <a:gd name="T42" fmla="*/ 14 w 21"/>
                  <a:gd name="T43" fmla="*/ 20 h 20"/>
                  <a:gd name="T44" fmla="*/ 21 w 21"/>
                  <a:gd name="T45" fmla="*/ 12 h 20"/>
                  <a:gd name="T46" fmla="*/ 15 w 21"/>
                  <a:gd name="T47" fmla="*/ 9 h 20"/>
                  <a:gd name="T48" fmla="*/ 15 w 21"/>
                  <a:gd name="T49" fmla="*/ 9 h 20"/>
                  <a:gd name="T50" fmla="*/ 15 w 21"/>
                  <a:gd name="T51" fmla="*/ 9 h 20"/>
                  <a:gd name="T52" fmla="*/ 11 w 21"/>
                  <a:gd name="T53" fmla="*/ 12 h 20"/>
                  <a:gd name="T54" fmla="*/ 9 w 21"/>
                  <a:gd name="T55" fmla="*/ 11 h 20"/>
                  <a:gd name="T56" fmla="*/ 13 w 21"/>
                  <a:gd name="T57" fmla="*/ 6 h 20"/>
                  <a:gd name="T58" fmla="*/ 7 w 21"/>
                  <a:gd name="T59" fmla="*/ 0 h 20"/>
                  <a:gd name="T60" fmla="*/ 7 w 21"/>
                  <a:gd name="T61" fmla="*/ 0 h 20"/>
                  <a:gd name="T62" fmla="*/ 7 w 21"/>
                  <a:gd name="T6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20">
                    <a:moveTo>
                      <a:pt x="21" y="12"/>
                    </a:move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moveTo>
                      <a:pt x="13" y="6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moveTo>
                      <a:pt x="7" y="0"/>
                    </a:moveTo>
                    <a:cubicBezTo>
                      <a:pt x="5" y="0"/>
                      <a:pt x="5" y="1"/>
                      <a:pt x="4" y="2"/>
                    </a:cubicBezTo>
                    <a:cubicBezTo>
                      <a:pt x="3" y="3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9"/>
                      <a:pt x="4" y="13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5"/>
                      <a:pt x="9" y="17"/>
                      <a:pt x="9" y="18"/>
                    </a:cubicBezTo>
                    <a:cubicBezTo>
                      <a:pt x="11" y="18"/>
                      <a:pt x="12" y="19"/>
                      <a:pt x="14" y="20"/>
                    </a:cubicBezTo>
                    <a:cubicBezTo>
                      <a:pt x="13" y="15"/>
                      <a:pt x="18" y="14"/>
                      <a:pt x="21" y="12"/>
                    </a:cubicBezTo>
                    <a:cubicBezTo>
                      <a:pt x="19" y="10"/>
                      <a:pt x="17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3" y="10"/>
                      <a:pt x="13" y="12"/>
                      <a:pt x="11" y="12"/>
                    </a:cubicBezTo>
                    <a:cubicBezTo>
                      <a:pt x="11" y="12"/>
                      <a:pt x="10" y="12"/>
                      <a:pt x="9" y="11"/>
                    </a:cubicBezTo>
                    <a:cubicBezTo>
                      <a:pt x="10" y="9"/>
                      <a:pt x="12" y="8"/>
                      <a:pt x="13" y="6"/>
                    </a:cubicBezTo>
                    <a:cubicBezTo>
                      <a:pt x="9" y="6"/>
                      <a:pt x="5" y="6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EA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3" name="Freeform 8867"/>
              <p:cNvSpPr/>
              <p:nvPr/>
            </p:nvSpPr>
            <p:spPr bwMode="auto">
              <a:xfrm>
                <a:off x="7380288" y="554038"/>
                <a:ext cx="23813" cy="20638"/>
              </a:xfrm>
              <a:custGeom>
                <a:avLst/>
                <a:gdLst>
                  <a:gd name="T0" fmla="*/ 6 w 9"/>
                  <a:gd name="T1" fmla="*/ 0 h 8"/>
                  <a:gd name="T2" fmla="*/ 0 w 9"/>
                  <a:gd name="T3" fmla="*/ 4 h 8"/>
                  <a:gd name="T4" fmla="*/ 0 w 9"/>
                  <a:gd name="T5" fmla="*/ 4 h 8"/>
                  <a:gd name="T6" fmla="*/ 0 w 9"/>
                  <a:gd name="T7" fmla="*/ 8 h 8"/>
                  <a:gd name="T8" fmla="*/ 0 w 9"/>
                  <a:gd name="T9" fmla="*/ 8 h 8"/>
                  <a:gd name="T10" fmla="*/ 1 w 9"/>
                  <a:gd name="T11" fmla="*/ 8 h 8"/>
                  <a:gd name="T12" fmla="*/ 4 w 9"/>
                  <a:gd name="T13" fmla="*/ 5 h 8"/>
                  <a:gd name="T14" fmla="*/ 7 w 9"/>
                  <a:gd name="T15" fmla="*/ 3 h 8"/>
                  <a:gd name="T16" fmla="*/ 7 w 9"/>
                  <a:gd name="T17" fmla="*/ 3 h 8"/>
                  <a:gd name="T18" fmla="*/ 7 w 9"/>
                  <a:gd name="T19" fmla="*/ 3 h 8"/>
                  <a:gd name="T20" fmla="*/ 9 w 9"/>
                  <a:gd name="T21" fmla="*/ 2 h 8"/>
                  <a:gd name="T22" fmla="*/ 9 w 9"/>
                  <a:gd name="T23" fmla="*/ 2 h 8"/>
                  <a:gd name="T24" fmla="*/ 9 w 9"/>
                  <a:gd name="T25" fmla="*/ 2 h 8"/>
                  <a:gd name="T26" fmla="*/ 6 w 9"/>
                  <a:gd name="T27" fmla="*/ 0 h 8"/>
                  <a:gd name="T28" fmla="*/ 6 w 9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8">
                    <a:moveTo>
                      <a:pt x="6" y="0"/>
                    </a:moveTo>
                    <a:cubicBezTo>
                      <a:pt x="3" y="1"/>
                      <a:pt x="2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2" y="8"/>
                      <a:pt x="3" y="6"/>
                      <a:pt x="4" y="5"/>
                    </a:cubicBezTo>
                    <a:cubicBezTo>
                      <a:pt x="5" y="4"/>
                      <a:pt x="5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0B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4" name="Freeform 8868"/>
              <p:cNvSpPr/>
              <p:nvPr/>
            </p:nvSpPr>
            <p:spPr bwMode="auto">
              <a:xfrm>
                <a:off x="7407276" y="534988"/>
                <a:ext cx="23813" cy="20638"/>
              </a:xfrm>
              <a:custGeom>
                <a:avLst/>
                <a:gdLst>
                  <a:gd name="T0" fmla="*/ 4 w 9"/>
                  <a:gd name="T1" fmla="*/ 0 h 8"/>
                  <a:gd name="T2" fmla="*/ 4 w 9"/>
                  <a:gd name="T3" fmla="*/ 0 h 8"/>
                  <a:gd name="T4" fmla="*/ 0 w 9"/>
                  <a:gd name="T5" fmla="*/ 5 h 8"/>
                  <a:gd name="T6" fmla="*/ 1 w 9"/>
                  <a:gd name="T7" fmla="*/ 6 h 8"/>
                  <a:gd name="T8" fmla="*/ 1 w 9"/>
                  <a:gd name="T9" fmla="*/ 7 h 8"/>
                  <a:gd name="T10" fmla="*/ 1 w 9"/>
                  <a:gd name="T11" fmla="*/ 7 h 8"/>
                  <a:gd name="T12" fmla="*/ 4 w 9"/>
                  <a:gd name="T13" fmla="*/ 8 h 8"/>
                  <a:gd name="T14" fmla="*/ 8 w 9"/>
                  <a:gd name="T15" fmla="*/ 3 h 8"/>
                  <a:gd name="T16" fmla="*/ 4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1" y="3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8"/>
                      <a:pt x="4" y="8"/>
                    </a:cubicBezTo>
                    <a:cubicBezTo>
                      <a:pt x="6" y="8"/>
                      <a:pt x="7" y="5"/>
                      <a:pt x="8" y="3"/>
                    </a:cubicBezTo>
                    <a:cubicBezTo>
                      <a:pt x="9" y="0"/>
                      <a:pt x="5" y="1"/>
                      <a:pt x="4" y="0"/>
                    </a:cubicBezTo>
                  </a:path>
                </a:pathLst>
              </a:custGeom>
              <a:solidFill>
                <a:srgbClr val="C2B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5" name="Freeform 8869"/>
              <p:cNvSpPr/>
              <p:nvPr/>
            </p:nvSpPr>
            <p:spPr bwMode="auto">
              <a:xfrm>
                <a:off x="7396163" y="547688"/>
                <a:ext cx="15875" cy="11113"/>
              </a:xfrm>
              <a:custGeom>
                <a:avLst/>
                <a:gdLst>
                  <a:gd name="T0" fmla="*/ 4 w 6"/>
                  <a:gd name="T1" fmla="*/ 0 h 4"/>
                  <a:gd name="T2" fmla="*/ 0 w 6"/>
                  <a:gd name="T3" fmla="*/ 2 h 4"/>
                  <a:gd name="T4" fmla="*/ 0 w 6"/>
                  <a:gd name="T5" fmla="*/ 2 h 4"/>
                  <a:gd name="T6" fmla="*/ 3 w 6"/>
                  <a:gd name="T7" fmla="*/ 4 h 4"/>
                  <a:gd name="T8" fmla="*/ 3 w 6"/>
                  <a:gd name="T9" fmla="*/ 4 h 4"/>
                  <a:gd name="T10" fmla="*/ 3 w 6"/>
                  <a:gd name="T11" fmla="*/ 4 h 4"/>
                  <a:gd name="T12" fmla="*/ 5 w 6"/>
                  <a:gd name="T13" fmla="*/ 2 h 4"/>
                  <a:gd name="T14" fmla="*/ 5 w 6"/>
                  <a:gd name="T15" fmla="*/ 2 h 4"/>
                  <a:gd name="T16" fmla="*/ 5 w 6"/>
                  <a:gd name="T17" fmla="*/ 1 h 4"/>
                  <a:gd name="T18" fmla="*/ 4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3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4"/>
                      <a:pt x="6" y="4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EA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6" name="Freeform 8870"/>
              <p:cNvSpPr/>
              <p:nvPr/>
            </p:nvSpPr>
            <p:spPr bwMode="auto">
              <a:xfrm>
                <a:off x="7656513" y="2668588"/>
                <a:ext cx="76200" cy="73025"/>
              </a:xfrm>
              <a:custGeom>
                <a:avLst/>
                <a:gdLst>
                  <a:gd name="T0" fmla="*/ 0 w 28"/>
                  <a:gd name="T1" fmla="*/ 0 h 27"/>
                  <a:gd name="T2" fmla="*/ 6 w 28"/>
                  <a:gd name="T3" fmla="*/ 11 h 27"/>
                  <a:gd name="T4" fmla="*/ 4 w 28"/>
                  <a:gd name="T5" fmla="*/ 15 h 27"/>
                  <a:gd name="T6" fmla="*/ 4 w 28"/>
                  <a:gd name="T7" fmla="*/ 15 h 27"/>
                  <a:gd name="T8" fmla="*/ 3 w 28"/>
                  <a:gd name="T9" fmla="*/ 16 h 27"/>
                  <a:gd name="T10" fmla="*/ 3 w 28"/>
                  <a:gd name="T11" fmla="*/ 16 h 27"/>
                  <a:gd name="T12" fmla="*/ 3 w 28"/>
                  <a:gd name="T13" fmla="*/ 21 h 27"/>
                  <a:gd name="T14" fmla="*/ 3 w 28"/>
                  <a:gd name="T15" fmla="*/ 21 h 27"/>
                  <a:gd name="T16" fmla="*/ 3 w 28"/>
                  <a:gd name="T17" fmla="*/ 21 h 27"/>
                  <a:gd name="T18" fmla="*/ 4 w 28"/>
                  <a:gd name="T19" fmla="*/ 21 h 27"/>
                  <a:gd name="T20" fmla="*/ 7 w 28"/>
                  <a:gd name="T21" fmla="*/ 21 h 27"/>
                  <a:gd name="T22" fmla="*/ 9 w 28"/>
                  <a:gd name="T23" fmla="*/ 20 h 27"/>
                  <a:gd name="T24" fmla="*/ 10 w 28"/>
                  <a:gd name="T25" fmla="*/ 25 h 27"/>
                  <a:gd name="T26" fmla="*/ 10 w 28"/>
                  <a:gd name="T27" fmla="*/ 25 h 27"/>
                  <a:gd name="T28" fmla="*/ 10 w 28"/>
                  <a:gd name="T29" fmla="*/ 25 h 27"/>
                  <a:gd name="T30" fmla="*/ 10 w 28"/>
                  <a:gd name="T31" fmla="*/ 26 h 27"/>
                  <a:gd name="T32" fmla="*/ 11 w 28"/>
                  <a:gd name="T33" fmla="*/ 27 h 27"/>
                  <a:gd name="T34" fmla="*/ 11 w 28"/>
                  <a:gd name="T35" fmla="*/ 27 h 27"/>
                  <a:gd name="T36" fmla="*/ 11 w 28"/>
                  <a:gd name="T37" fmla="*/ 26 h 27"/>
                  <a:gd name="T38" fmla="*/ 14 w 28"/>
                  <a:gd name="T39" fmla="*/ 27 h 27"/>
                  <a:gd name="T40" fmla="*/ 14 w 28"/>
                  <a:gd name="T41" fmla="*/ 25 h 27"/>
                  <a:gd name="T42" fmla="*/ 16 w 28"/>
                  <a:gd name="T43" fmla="*/ 19 h 27"/>
                  <a:gd name="T44" fmla="*/ 17 w 28"/>
                  <a:gd name="T45" fmla="*/ 18 h 27"/>
                  <a:gd name="T46" fmla="*/ 18 w 28"/>
                  <a:gd name="T47" fmla="*/ 18 h 27"/>
                  <a:gd name="T48" fmla="*/ 18 w 28"/>
                  <a:gd name="T49" fmla="*/ 22 h 27"/>
                  <a:gd name="T50" fmla="*/ 20 w 28"/>
                  <a:gd name="T51" fmla="*/ 21 h 27"/>
                  <a:gd name="T52" fmla="*/ 21 w 28"/>
                  <a:gd name="T53" fmla="*/ 22 h 27"/>
                  <a:gd name="T54" fmla="*/ 22 w 28"/>
                  <a:gd name="T55" fmla="*/ 15 h 27"/>
                  <a:gd name="T56" fmla="*/ 19 w 28"/>
                  <a:gd name="T57" fmla="*/ 12 h 27"/>
                  <a:gd name="T58" fmla="*/ 19 w 28"/>
                  <a:gd name="T59" fmla="*/ 12 h 27"/>
                  <a:gd name="T60" fmla="*/ 18 w 28"/>
                  <a:gd name="T61" fmla="*/ 13 h 27"/>
                  <a:gd name="T62" fmla="*/ 16 w 28"/>
                  <a:gd name="T63" fmla="*/ 5 h 27"/>
                  <a:gd name="T64" fmla="*/ 16 w 28"/>
                  <a:gd name="T65" fmla="*/ 5 h 27"/>
                  <a:gd name="T66" fmla="*/ 16 w 28"/>
                  <a:gd name="T67" fmla="*/ 5 h 27"/>
                  <a:gd name="T68" fmla="*/ 12 w 28"/>
                  <a:gd name="T69" fmla="*/ 2 h 27"/>
                  <a:gd name="T70" fmla="*/ 11 w 28"/>
                  <a:gd name="T71" fmla="*/ 2 h 27"/>
                  <a:gd name="T72" fmla="*/ 6 w 28"/>
                  <a:gd name="T73" fmla="*/ 4 h 27"/>
                  <a:gd name="T74" fmla="*/ 0 w 28"/>
                  <a:gd name="T7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cubicBezTo>
                      <a:pt x="0" y="6"/>
                      <a:pt x="4" y="8"/>
                      <a:pt x="6" y="11"/>
                    </a:cubicBezTo>
                    <a:cubicBezTo>
                      <a:pt x="7" y="13"/>
                      <a:pt x="8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9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5" y="21"/>
                      <a:pt x="6" y="21"/>
                      <a:pt x="7" y="21"/>
                    </a:cubicBezTo>
                    <a:cubicBezTo>
                      <a:pt x="7" y="21"/>
                      <a:pt x="8" y="20"/>
                      <a:pt x="9" y="20"/>
                    </a:cubicBezTo>
                    <a:cubicBezTo>
                      <a:pt x="10" y="20"/>
                      <a:pt x="11" y="21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6"/>
                    </a:cubicBezTo>
                    <a:cubicBezTo>
                      <a:pt x="12" y="27"/>
                      <a:pt x="13" y="27"/>
                      <a:pt x="14" y="27"/>
                    </a:cubicBezTo>
                    <a:cubicBezTo>
                      <a:pt x="14" y="26"/>
                      <a:pt x="14" y="26"/>
                      <a:pt x="14" y="25"/>
                    </a:cubicBezTo>
                    <a:cubicBezTo>
                      <a:pt x="14" y="23"/>
                      <a:pt x="15" y="21"/>
                      <a:pt x="16" y="19"/>
                    </a:cubicBezTo>
                    <a:cubicBezTo>
                      <a:pt x="16" y="18"/>
                      <a:pt x="17" y="18"/>
                      <a:pt x="1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9"/>
                      <a:pt x="18" y="21"/>
                      <a:pt x="18" y="22"/>
                    </a:cubicBezTo>
                    <a:cubicBezTo>
                      <a:pt x="18" y="22"/>
                      <a:pt x="19" y="21"/>
                      <a:pt x="20" y="21"/>
                    </a:cubicBezTo>
                    <a:cubicBezTo>
                      <a:pt x="20" y="21"/>
                      <a:pt x="21" y="22"/>
                      <a:pt x="21" y="22"/>
                    </a:cubicBezTo>
                    <a:cubicBezTo>
                      <a:pt x="20" y="20"/>
                      <a:pt x="28" y="18"/>
                      <a:pt x="22" y="15"/>
                    </a:cubicBezTo>
                    <a:cubicBezTo>
                      <a:pt x="21" y="14"/>
                      <a:pt x="20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3"/>
                      <a:pt x="18" y="13"/>
                    </a:cubicBezTo>
                    <a:cubicBezTo>
                      <a:pt x="11" y="13"/>
                      <a:pt x="12" y="9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3"/>
                      <a:pt x="14" y="2"/>
                      <a:pt x="12" y="2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9" y="3"/>
                      <a:pt x="7" y="4"/>
                      <a:pt x="6" y="4"/>
                    </a:cubicBezTo>
                    <a:cubicBezTo>
                      <a:pt x="4" y="4"/>
                      <a:pt x="2" y="3"/>
                      <a:pt x="0" y="0"/>
                    </a:cubicBezTo>
                  </a:path>
                </a:pathLst>
              </a:custGeom>
              <a:solidFill>
                <a:srgbClr val="918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7" name="Freeform 8871"/>
              <p:cNvSpPr/>
              <p:nvPr/>
            </p:nvSpPr>
            <p:spPr bwMode="auto">
              <a:xfrm>
                <a:off x="7588251" y="2657475"/>
                <a:ext cx="34925" cy="73025"/>
              </a:xfrm>
              <a:custGeom>
                <a:avLst/>
                <a:gdLst>
                  <a:gd name="T0" fmla="*/ 5 w 13"/>
                  <a:gd name="T1" fmla="*/ 0 h 27"/>
                  <a:gd name="T2" fmla="*/ 5 w 13"/>
                  <a:gd name="T3" fmla="*/ 0 h 27"/>
                  <a:gd name="T4" fmla="*/ 3 w 13"/>
                  <a:gd name="T5" fmla="*/ 5 h 27"/>
                  <a:gd name="T6" fmla="*/ 2 w 13"/>
                  <a:gd name="T7" fmla="*/ 14 h 27"/>
                  <a:gd name="T8" fmla="*/ 2 w 13"/>
                  <a:gd name="T9" fmla="*/ 14 h 27"/>
                  <a:gd name="T10" fmla="*/ 4 w 13"/>
                  <a:gd name="T11" fmla="*/ 26 h 27"/>
                  <a:gd name="T12" fmla="*/ 6 w 13"/>
                  <a:gd name="T13" fmla="*/ 27 h 27"/>
                  <a:gd name="T14" fmla="*/ 8 w 13"/>
                  <a:gd name="T15" fmla="*/ 23 h 27"/>
                  <a:gd name="T16" fmla="*/ 13 w 13"/>
                  <a:gd name="T17" fmla="*/ 15 h 27"/>
                  <a:gd name="T18" fmla="*/ 13 w 13"/>
                  <a:gd name="T19" fmla="*/ 15 h 27"/>
                  <a:gd name="T20" fmla="*/ 13 w 13"/>
                  <a:gd name="T21" fmla="*/ 15 h 27"/>
                  <a:gd name="T22" fmla="*/ 13 w 13"/>
                  <a:gd name="T23" fmla="*/ 15 h 27"/>
                  <a:gd name="T24" fmla="*/ 13 w 13"/>
                  <a:gd name="T25" fmla="*/ 15 h 27"/>
                  <a:gd name="T26" fmla="*/ 7 w 13"/>
                  <a:gd name="T27" fmla="*/ 12 h 27"/>
                  <a:gd name="T28" fmla="*/ 11 w 13"/>
                  <a:gd name="T29" fmla="*/ 9 h 27"/>
                  <a:gd name="T30" fmla="*/ 11 w 13"/>
                  <a:gd name="T31" fmla="*/ 9 h 27"/>
                  <a:gd name="T32" fmla="*/ 8 w 13"/>
                  <a:gd name="T33" fmla="*/ 1 h 27"/>
                  <a:gd name="T34" fmla="*/ 5 w 13"/>
                  <a:gd name="T35" fmla="*/ 0 h 27"/>
                  <a:gd name="T36" fmla="*/ 5 w 13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2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0" y="3"/>
                      <a:pt x="3" y="5"/>
                    </a:cubicBezTo>
                    <a:cubicBezTo>
                      <a:pt x="11" y="10"/>
                      <a:pt x="3" y="11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8"/>
                      <a:pt x="6" y="22"/>
                      <a:pt x="4" y="26"/>
                    </a:cubicBezTo>
                    <a:cubicBezTo>
                      <a:pt x="4" y="26"/>
                      <a:pt x="5" y="27"/>
                      <a:pt x="6" y="27"/>
                    </a:cubicBezTo>
                    <a:cubicBezTo>
                      <a:pt x="7" y="27"/>
                      <a:pt x="8" y="25"/>
                      <a:pt x="8" y="23"/>
                    </a:cubicBezTo>
                    <a:cubicBezTo>
                      <a:pt x="10" y="20"/>
                      <a:pt x="12" y="18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3"/>
                      <a:pt x="8" y="15"/>
                      <a:pt x="7" y="12"/>
                    </a:cubicBezTo>
                    <a:cubicBezTo>
                      <a:pt x="7" y="10"/>
                      <a:pt x="9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6"/>
                      <a:pt x="10" y="3"/>
                      <a:pt x="8" y="1"/>
                    </a:cubicBezTo>
                    <a:cubicBezTo>
                      <a:pt x="7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727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8" name="Freeform 8872"/>
              <p:cNvSpPr/>
              <p:nvPr/>
            </p:nvSpPr>
            <p:spPr bwMode="auto">
              <a:xfrm>
                <a:off x="7639051" y="2725738"/>
                <a:ext cx="47625" cy="49213"/>
              </a:xfrm>
              <a:custGeom>
                <a:avLst/>
                <a:gdLst>
                  <a:gd name="T0" fmla="*/ 8 w 17"/>
                  <a:gd name="T1" fmla="*/ 0 h 18"/>
                  <a:gd name="T2" fmla="*/ 2 w 17"/>
                  <a:gd name="T3" fmla="*/ 12 h 18"/>
                  <a:gd name="T4" fmla="*/ 2 w 17"/>
                  <a:gd name="T5" fmla="*/ 12 h 18"/>
                  <a:gd name="T6" fmla="*/ 2 w 17"/>
                  <a:gd name="T7" fmla="*/ 12 h 18"/>
                  <a:gd name="T8" fmla="*/ 2 w 17"/>
                  <a:gd name="T9" fmla="*/ 13 h 18"/>
                  <a:gd name="T10" fmla="*/ 2 w 17"/>
                  <a:gd name="T11" fmla="*/ 13 h 18"/>
                  <a:gd name="T12" fmla="*/ 6 w 17"/>
                  <a:gd name="T13" fmla="*/ 18 h 18"/>
                  <a:gd name="T14" fmla="*/ 10 w 17"/>
                  <a:gd name="T15" fmla="*/ 15 h 18"/>
                  <a:gd name="T16" fmla="*/ 10 w 17"/>
                  <a:gd name="T17" fmla="*/ 15 h 18"/>
                  <a:gd name="T18" fmla="*/ 13 w 17"/>
                  <a:gd name="T19" fmla="*/ 11 h 18"/>
                  <a:gd name="T20" fmla="*/ 17 w 17"/>
                  <a:gd name="T21" fmla="*/ 11 h 18"/>
                  <a:gd name="T22" fmla="*/ 17 w 17"/>
                  <a:gd name="T23" fmla="*/ 6 h 18"/>
                  <a:gd name="T24" fmla="*/ 17 w 17"/>
                  <a:gd name="T25" fmla="*/ 6 h 18"/>
                  <a:gd name="T26" fmla="*/ 16 w 17"/>
                  <a:gd name="T27" fmla="*/ 5 h 18"/>
                  <a:gd name="T28" fmla="*/ 16 w 17"/>
                  <a:gd name="T29" fmla="*/ 4 h 18"/>
                  <a:gd name="T30" fmla="*/ 16 w 17"/>
                  <a:gd name="T31" fmla="*/ 4 h 18"/>
                  <a:gd name="T32" fmla="*/ 13 w 17"/>
                  <a:gd name="T33" fmla="*/ 5 h 18"/>
                  <a:gd name="T34" fmla="*/ 13 w 17"/>
                  <a:gd name="T35" fmla="*/ 5 h 18"/>
                  <a:gd name="T36" fmla="*/ 12 w 17"/>
                  <a:gd name="T37" fmla="*/ 9 h 18"/>
                  <a:gd name="T38" fmla="*/ 11 w 17"/>
                  <a:gd name="T39" fmla="*/ 9 h 18"/>
                  <a:gd name="T40" fmla="*/ 13 w 17"/>
                  <a:gd name="T41" fmla="*/ 5 h 18"/>
                  <a:gd name="T42" fmla="*/ 11 w 17"/>
                  <a:gd name="T43" fmla="*/ 3 h 18"/>
                  <a:gd name="T44" fmla="*/ 8 w 17"/>
                  <a:gd name="T45" fmla="*/ 5 h 18"/>
                  <a:gd name="T46" fmla="*/ 6 w 17"/>
                  <a:gd name="T47" fmla="*/ 6 h 18"/>
                  <a:gd name="T48" fmla="*/ 3 w 17"/>
                  <a:gd name="T49" fmla="*/ 4 h 18"/>
                  <a:gd name="T50" fmla="*/ 8 w 17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" h="18">
                    <a:moveTo>
                      <a:pt x="8" y="0"/>
                    </a:moveTo>
                    <a:cubicBezTo>
                      <a:pt x="0" y="1"/>
                      <a:pt x="2" y="7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6"/>
                      <a:pt x="5" y="18"/>
                      <a:pt x="6" y="18"/>
                    </a:cubicBezTo>
                    <a:cubicBezTo>
                      <a:pt x="7" y="18"/>
                      <a:pt x="9" y="17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3"/>
                      <a:pt x="11" y="11"/>
                      <a:pt x="13" y="11"/>
                    </a:cubicBezTo>
                    <a:cubicBezTo>
                      <a:pt x="15" y="11"/>
                      <a:pt x="16" y="11"/>
                      <a:pt x="17" y="11"/>
                    </a:cubicBezTo>
                    <a:cubicBezTo>
                      <a:pt x="17" y="9"/>
                      <a:pt x="15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4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7"/>
                      <a:pt x="14" y="8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7"/>
                      <a:pt x="12" y="6"/>
                      <a:pt x="13" y="5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0" y="3"/>
                      <a:pt x="9" y="4"/>
                      <a:pt x="8" y="5"/>
                    </a:cubicBezTo>
                    <a:cubicBezTo>
                      <a:pt x="8" y="5"/>
                      <a:pt x="7" y="6"/>
                      <a:pt x="6" y="6"/>
                    </a:cubicBezTo>
                    <a:cubicBezTo>
                      <a:pt x="5" y="6"/>
                      <a:pt x="4" y="5"/>
                      <a:pt x="3" y="4"/>
                    </a:cubicBezTo>
                    <a:cubicBezTo>
                      <a:pt x="3" y="3"/>
                      <a:pt x="8" y="3"/>
                      <a:pt x="8" y="0"/>
                    </a:cubicBezTo>
                  </a:path>
                </a:pathLst>
              </a:custGeom>
              <a:solidFill>
                <a:srgbClr val="918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9" name="Freeform 8873"/>
              <p:cNvSpPr/>
              <p:nvPr/>
            </p:nvSpPr>
            <p:spPr bwMode="auto">
              <a:xfrm>
                <a:off x="7588251" y="2698750"/>
                <a:ext cx="46038" cy="50800"/>
              </a:xfrm>
              <a:custGeom>
                <a:avLst/>
                <a:gdLst>
                  <a:gd name="T0" fmla="*/ 13 w 17"/>
                  <a:gd name="T1" fmla="*/ 0 h 19"/>
                  <a:gd name="T2" fmla="*/ 13 w 17"/>
                  <a:gd name="T3" fmla="*/ 0 h 19"/>
                  <a:gd name="T4" fmla="*/ 8 w 17"/>
                  <a:gd name="T5" fmla="*/ 8 h 19"/>
                  <a:gd name="T6" fmla="*/ 6 w 17"/>
                  <a:gd name="T7" fmla="*/ 12 h 19"/>
                  <a:gd name="T8" fmla="*/ 4 w 17"/>
                  <a:gd name="T9" fmla="*/ 11 h 19"/>
                  <a:gd name="T10" fmla="*/ 4 w 17"/>
                  <a:gd name="T11" fmla="*/ 11 h 19"/>
                  <a:gd name="T12" fmla="*/ 7 w 17"/>
                  <a:gd name="T13" fmla="*/ 19 h 19"/>
                  <a:gd name="T14" fmla="*/ 14 w 17"/>
                  <a:gd name="T15" fmla="*/ 7 h 19"/>
                  <a:gd name="T16" fmla="*/ 14 w 17"/>
                  <a:gd name="T17" fmla="*/ 7 h 19"/>
                  <a:gd name="T18" fmla="*/ 14 w 17"/>
                  <a:gd name="T19" fmla="*/ 7 h 19"/>
                  <a:gd name="T20" fmla="*/ 17 w 17"/>
                  <a:gd name="T21" fmla="*/ 4 h 19"/>
                  <a:gd name="T22" fmla="*/ 17 w 17"/>
                  <a:gd name="T23" fmla="*/ 4 h 19"/>
                  <a:gd name="T24" fmla="*/ 17 w 17"/>
                  <a:gd name="T25" fmla="*/ 4 h 19"/>
                  <a:gd name="T26" fmla="*/ 16 w 17"/>
                  <a:gd name="T27" fmla="*/ 2 h 19"/>
                  <a:gd name="T28" fmla="*/ 16 w 17"/>
                  <a:gd name="T29" fmla="*/ 2 h 19"/>
                  <a:gd name="T30" fmla="*/ 13 w 17"/>
                  <a:gd name="T31" fmla="*/ 0 h 19"/>
                  <a:gd name="T32" fmla="*/ 13 w 17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19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8" y="10"/>
                      <a:pt x="7" y="12"/>
                      <a:pt x="6" y="12"/>
                    </a:cubicBezTo>
                    <a:cubicBezTo>
                      <a:pt x="5" y="12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0" y="14"/>
                      <a:pt x="0" y="14"/>
                      <a:pt x="7" y="19"/>
                    </a:cubicBezTo>
                    <a:cubicBezTo>
                      <a:pt x="7" y="13"/>
                      <a:pt x="11" y="10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6"/>
                      <a:pt x="16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6968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0" name="Freeform 8874"/>
              <p:cNvSpPr/>
              <p:nvPr/>
            </p:nvSpPr>
            <p:spPr bwMode="auto">
              <a:xfrm>
                <a:off x="7646988" y="2722563"/>
                <a:ext cx="39688" cy="19050"/>
              </a:xfrm>
              <a:custGeom>
                <a:avLst/>
                <a:gdLst>
                  <a:gd name="T0" fmla="*/ 12 w 14"/>
                  <a:gd name="T1" fmla="*/ 0 h 7"/>
                  <a:gd name="T2" fmla="*/ 10 w 14"/>
                  <a:gd name="T3" fmla="*/ 1 h 7"/>
                  <a:gd name="T4" fmla="*/ 7 w 14"/>
                  <a:gd name="T5" fmla="*/ 1 h 7"/>
                  <a:gd name="T6" fmla="*/ 6 w 14"/>
                  <a:gd name="T7" fmla="*/ 1 h 7"/>
                  <a:gd name="T8" fmla="*/ 6 w 14"/>
                  <a:gd name="T9" fmla="*/ 1 h 7"/>
                  <a:gd name="T10" fmla="*/ 5 w 14"/>
                  <a:gd name="T11" fmla="*/ 1 h 7"/>
                  <a:gd name="T12" fmla="*/ 5 w 14"/>
                  <a:gd name="T13" fmla="*/ 1 h 7"/>
                  <a:gd name="T14" fmla="*/ 0 w 14"/>
                  <a:gd name="T15" fmla="*/ 5 h 7"/>
                  <a:gd name="T16" fmla="*/ 3 w 14"/>
                  <a:gd name="T17" fmla="*/ 7 h 7"/>
                  <a:gd name="T18" fmla="*/ 5 w 14"/>
                  <a:gd name="T19" fmla="*/ 6 h 7"/>
                  <a:gd name="T20" fmla="*/ 8 w 14"/>
                  <a:gd name="T21" fmla="*/ 4 h 7"/>
                  <a:gd name="T22" fmla="*/ 10 w 14"/>
                  <a:gd name="T23" fmla="*/ 6 h 7"/>
                  <a:gd name="T24" fmla="*/ 10 w 14"/>
                  <a:gd name="T25" fmla="*/ 6 h 7"/>
                  <a:gd name="T26" fmla="*/ 10 w 14"/>
                  <a:gd name="T27" fmla="*/ 6 h 7"/>
                  <a:gd name="T28" fmla="*/ 10 w 14"/>
                  <a:gd name="T29" fmla="*/ 6 h 7"/>
                  <a:gd name="T30" fmla="*/ 13 w 14"/>
                  <a:gd name="T31" fmla="*/ 5 h 7"/>
                  <a:gd name="T32" fmla="*/ 13 w 14"/>
                  <a:gd name="T33" fmla="*/ 5 h 7"/>
                  <a:gd name="T34" fmla="*/ 12 w 14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7">
                    <a:moveTo>
                      <a:pt x="12" y="0"/>
                    </a:moveTo>
                    <a:cubicBezTo>
                      <a:pt x="11" y="0"/>
                      <a:pt x="10" y="1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4"/>
                      <a:pt x="0" y="4"/>
                      <a:pt x="0" y="5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2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1"/>
                      <a:pt x="13" y="0"/>
                      <a:pt x="12" y="0"/>
                    </a:cubicBezTo>
                  </a:path>
                </a:pathLst>
              </a:custGeom>
              <a:solidFill>
                <a:srgbClr val="9E9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1" name="Freeform 8875"/>
              <p:cNvSpPr/>
              <p:nvPr/>
            </p:nvSpPr>
            <p:spPr bwMode="auto">
              <a:xfrm>
                <a:off x="7626351" y="2706688"/>
                <a:ext cx="30163" cy="20638"/>
              </a:xfrm>
              <a:custGeom>
                <a:avLst/>
                <a:gdLst>
                  <a:gd name="T0" fmla="*/ 5 w 11"/>
                  <a:gd name="T1" fmla="*/ 0 h 8"/>
                  <a:gd name="T2" fmla="*/ 3 w 11"/>
                  <a:gd name="T3" fmla="*/ 1 h 8"/>
                  <a:gd name="T4" fmla="*/ 3 w 11"/>
                  <a:gd name="T5" fmla="*/ 1 h 8"/>
                  <a:gd name="T6" fmla="*/ 0 w 11"/>
                  <a:gd name="T7" fmla="*/ 4 h 8"/>
                  <a:gd name="T8" fmla="*/ 0 w 11"/>
                  <a:gd name="T9" fmla="*/ 4 h 8"/>
                  <a:gd name="T10" fmla="*/ 4 w 11"/>
                  <a:gd name="T11" fmla="*/ 8 h 8"/>
                  <a:gd name="T12" fmla="*/ 7 w 11"/>
                  <a:gd name="T13" fmla="*/ 5 h 8"/>
                  <a:gd name="T14" fmla="*/ 10 w 11"/>
                  <a:gd name="T15" fmla="*/ 3 h 8"/>
                  <a:gd name="T16" fmla="*/ 11 w 11"/>
                  <a:gd name="T17" fmla="*/ 3 h 8"/>
                  <a:gd name="T18" fmla="*/ 11 w 11"/>
                  <a:gd name="T19" fmla="*/ 3 h 8"/>
                  <a:gd name="T20" fmla="*/ 11 w 11"/>
                  <a:gd name="T21" fmla="*/ 3 h 8"/>
                  <a:gd name="T22" fmla="*/ 10 w 11"/>
                  <a:gd name="T23" fmla="*/ 1 h 8"/>
                  <a:gd name="T24" fmla="*/ 10 w 11"/>
                  <a:gd name="T25" fmla="*/ 1 h 8"/>
                  <a:gd name="T26" fmla="*/ 10 w 11"/>
                  <a:gd name="T27" fmla="*/ 1 h 8"/>
                  <a:gd name="T28" fmla="*/ 7 w 11"/>
                  <a:gd name="T29" fmla="*/ 1 h 8"/>
                  <a:gd name="T30" fmla="*/ 5 w 11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3" y="8"/>
                      <a:pt x="4" y="8"/>
                    </a:cubicBezTo>
                    <a:cubicBezTo>
                      <a:pt x="5" y="8"/>
                      <a:pt x="6" y="7"/>
                      <a:pt x="7" y="5"/>
                    </a:cubicBezTo>
                    <a:cubicBezTo>
                      <a:pt x="8" y="4"/>
                      <a:pt x="9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solidFill>
                <a:srgbClr val="727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2" name="Freeform 8876"/>
              <p:cNvSpPr/>
              <p:nvPr/>
            </p:nvSpPr>
            <p:spPr bwMode="auto">
              <a:xfrm>
                <a:off x="7650163" y="2698750"/>
                <a:ext cx="17463" cy="15875"/>
              </a:xfrm>
              <a:custGeom>
                <a:avLst/>
                <a:gdLst>
                  <a:gd name="T0" fmla="*/ 4 w 6"/>
                  <a:gd name="T1" fmla="*/ 0 h 6"/>
                  <a:gd name="T2" fmla="*/ 3 w 6"/>
                  <a:gd name="T3" fmla="*/ 0 h 6"/>
                  <a:gd name="T4" fmla="*/ 1 w 6"/>
                  <a:gd name="T5" fmla="*/ 4 h 6"/>
                  <a:gd name="T6" fmla="*/ 1 w 6"/>
                  <a:gd name="T7" fmla="*/ 4 h 6"/>
                  <a:gd name="T8" fmla="*/ 1 w 6"/>
                  <a:gd name="T9" fmla="*/ 4 h 6"/>
                  <a:gd name="T10" fmla="*/ 2 w 6"/>
                  <a:gd name="T11" fmla="*/ 6 h 6"/>
                  <a:gd name="T12" fmla="*/ 2 w 6"/>
                  <a:gd name="T13" fmla="*/ 6 h 6"/>
                  <a:gd name="T14" fmla="*/ 5 w 6"/>
                  <a:gd name="T15" fmla="*/ 5 h 6"/>
                  <a:gd name="T16" fmla="*/ 5 w 6"/>
                  <a:gd name="T17" fmla="*/ 5 h 6"/>
                  <a:gd name="T18" fmla="*/ 6 w 6"/>
                  <a:gd name="T19" fmla="*/ 4 h 6"/>
                  <a:gd name="T20" fmla="*/ 6 w 6"/>
                  <a:gd name="T21" fmla="*/ 4 h 6"/>
                  <a:gd name="T22" fmla="*/ 6 w 6"/>
                  <a:gd name="T23" fmla="*/ 4 h 6"/>
                  <a:gd name="T24" fmla="*/ 4 w 6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1" y="1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0"/>
                      <a:pt x="4" y="0"/>
                    </a:cubicBezTo>
                  </a:path>
                </a:pathLst>
              </a:custGeom>
              <a:solidFill>
                <a:srgbClr val="6D67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3" name="Freeform 8877"/>
              <p:cNvSpPr/>
              <p:nvPr/>
            </p:nvSpPr>
            <p:spPr bwMode="auto">
              <a:xfrm>
                <a:off x="6837363" y="884238"/>
                <a:ext cx="71438" cy="68263"/>
              </a:xfrm>
              <a:custGeom>
                <a:avLst/>
                <a:gdLst>
                  <a:gd name="T0" fmla="*/ 8 w 26"/>
                  <a:gd name="T1" fmla="*/ 0 h 25"/>
                  <a:gd name="T2" fmla="*/ 4 w 26"/>
                  <a:gd name="T3" fmla="*/ 1 h 25"/>
                  <a:gd name="T4" fmla="*/ 0 w 26"/>
                  <a:gd name="T5" fmla="*/ 1 h 25"/>
                  <a:gd name="T6" fmla="*/ 0 w 26"/>
                  <a:gd name="T7" fmla="*/ 1 h 25"/>
                  <a:gd name="T8" fmla="*/ 0 w 26"/>
                  <a:gd name="T9" fmla="*/ 1 h 25"/>
                  <a:gd name="T10" fmla="*/ 0 w 26"/>
                  <a:gd name="T11" fmla="*/ 1 h 25"/>
                  <a:gd name="T12" fmla="*/ 0 w 26"/>
                  <a:gd name="T13" fmla="*/ 1 h 25"/>
                  <a:gd name="T14" fmla="*/ 3 w 26"/>
                  <a:gd name="T15" fmla="*/ 5 h 25"/>
                  <a:gd name="T16" fmla="*/ 3 w 26"/>
                  <a:gd name="T17" fmla="*/ 5 h 25"/>
                  <a:gd name="T18" fmla="*/ 5 w 26"/>
                  <a:gd name="T19" fmla="*/ 16 h 25"/>
                  <a:gd name="T20" fmla="*/ 6 w 26"/>
                  <a:gd name="T21" fmla="*/ 21 h 25"/>
                  <a:gd name="T22" fmla="*/ 10 w 26"/>
                  <a:gd name="T23" fmla="*/ 19 h 25"/>
                  <a:gd name="T24" fmla="*/ 14 w 26"/>
                  <a:gd name="T25" fmla="*/ 23 h 25"/>
                  <a:gd name="T26" fmla="*/ 17 w 26"/>
                  <a:gd name="T27" fmla="*/ 25 h 25"/>
                  <a:gd name="T28" fmla="*/ 17 w 26"/>
                  <a:gd name="T29" fmla="*/ 25 h 25"/>
                  <a:gd name="T30" fmla="*/ 18 w 26"/>
                  <a:gd name="T31" fmla="*/ 25 h 25"/>
                  <a:gd name="T32" fmla="*/ 18 w 26"/>
                  <a:gd name="T33" fmla="*/ 25 h 25"/>
                  <a:gd name="T34" fmla="*/ 19 w 26"/>
                  <a:gd name="T35" fmla="*/ 22 h 25"/>
                  <a:gd name="T36" fmla="*/ 26 w 26"/>
                  <a:gd name="T37" fmla="*/ 17 h 25"/>
                  <a:gd name="T38" fmla="*/ 25 w 26"/>
                  <a:gd name="T39" fmla="*/ 15 h 25"/>
                  <a:gd name="T40" fmla="*/ 25 w 26"/>
                  <a:gd name="T41" fmla="*/ 15 h 25"/>
                  <a:gd name="T42" fmla="*/ 22 w 26"/>
                  <a:gd name="T43" fmla="*/ 16 h 25"/>
                  <a:gd name="T44" fmla="*/ 19 w 26"/>
                  <a:gd name="T45" fmla="*/ 12 h 25"/>
                  <a:gd name="T46" fmla="*/ 15 w 26"/>
                  <a:gd name="T47" fmla="*/ 6 h 25"/>
                  <a:gd name="T48" fmla="*/ 10 w 26"/>
                  <a:gd name="T49" fmla="*/ 8 h 25"/>
                  <a:gd name="T50" fmla="*/ 10 w 26"/>
                  <a:gd name="T51" fmla="*/ 8 h 25"/>
                  <a:gd name="T52" fmla="*/ 10 w 26"/>
                  <a:gd name="T53" fmla="*/ 7 h 25"/>
                  <a:gd name="T54" fmla="*/ 8 w 26"/>
                  <a:gd name="T5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25">
                    <a:moveTo>
                      <a:pt x="8" y="0"/>
                    </a:moveTo>
                    <a:cubicBezTo>
                      <a:pt x="7" y="0"/>
                      <a:pt x="6" y="0"/>
                      <a:pt x="4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5" y="1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0" y="7"/>
                      <a:pt x="7" y="14"/>
                      <a:pt x="5" y="16"/>
                    </a:cubicBezTo>
                    <a:cubicBezTo>
                      <a:pt x="0" y="20"/>
                      <a:pt x="7" y="20"/>
                      <a:pt x="6" y="21"/>
                    </a:cubicBezTo>
                    <a:cubicBezTo>
                      <a:pt x="8" y="20"/>
                      <a:pt x="9" y="19"/>
                      <a:pt x="10" y="19"/>
                    </a:cubicBezTo>
                    <a:cubicBezTo>
                      <a:pt x="12" y="19"/>
                      <a:pt x="13" y="21"/>
                      <a:pt x="14" y="23"/>
                    </a:cubicBezTo>
                    <a:cubicBezTo>
                      <a:pt x="15" y="24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8" y="23"/>
                      <a:pt x="19" y="22"/>
                    </a:cubicBezTo>
                    <a:cubicBezTo>
                      <a:pt x="21" y="19"/>
                      <a:pt x="23" y="18"/>
                      <a:pt x="26" y="17"/>
                    </a:cubicBezTo>
                    <a:cubicBezTo>
                      <a:pt x="26" y="16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6"/>
                      <a:pt x="23" y="16"/>
                      <a:pt x="22" y="16"/>
                    </a:cubicBezTo>
                    <a:cubicBezTo>
                      <a:pt x="20" y="16"/>
                      <a:pt x="19" y="15"/>
                      <a:pt x="19" y="12"/>
                    </a:cubicBezTo>
                    <a:cubicBezTo>
                      <a:pt x="18" y="8"/>
                      <a:pt x="17" y="6"/>
                      <a:pt x="15" y="6"/>
                    </a:cubicBezTo>
                    <a:cubicBezTo>
                      <a:pt x="14" y="6"/>
                      <a:pt x="12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1" y="2"/>
                      <a:pt x="11" y="0"/>
                      <a:pt x="8" y="0"/>
                    </a:cubicBezTo>
                  </a:path>
                </a:pathLst>
              </a:custGeom>
              <a:solidFill>
                <a:srgbClr val="A195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4" name="Freeform 8878"/>
              <p:cNvSpPr/>
              <p:nvPr/>
            </p:nvSpPr>
            <p:spPr bwMode="auto">
              <a:xfrm>
                <a:off x="6813551" y="876300"/>
                <a:ext cx="19050" cy="4763"/>
              </a:xfrm>
              <a:custGeom>
                <a:avLst/>
                <a:gdLst>
                  <a:gd name="T0" fmla="*/ 3 w 7"/>
                  <a:gd name="T1" fmla="*/ 0 h 2"/>
                  <a:gd name="T2" fmla="*/ 0 w 7"/>
                  <a:gd name="T3" fmla="*/ 0 h 2"/>
                  <a:gd name="T4" fmla="*/ 0 w 7"/>
                  <a:gd name="T5" fmla="*/ 0 h 2"/>
                  <a:gd name="T6" fmla="*/ 4 w 7"/>
                  <a:gd name="T7" fmla="*/ 2 h 2"/>
                  <a:gd name="T8" fmla="*/ 4 w 7"/>
                  <a:gd name="T9" fmla="*/ 2 h 2"/>
                  <a:gd name="T10" fmla="*/ 7 w 7"/>
                  <a:gd name="T11" fmla="*/ 1 h 2"/>
                  <a:gd name="T12" fmla="*/ 7 w 7"/>
                  <a:gd name="T13" fmla="*/ 1 h 2"/>
                  <a:gd name="T14" fmla="*/ 3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2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907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5" name="Freeform 8879"/>
              <p:cNvSpPr/>
              <p:nvPr/>
            </p:nvSpPr>
            <p:spPr bwMode="auto">
              <a:xfrm>
                <a:off x="6946901" y="911225"/>
                <a:ext cx="74613" cy="44450"/>
              </a:xfrm>
              <a:custGeom>
                <a:avLst/>
                <a:gdLst>
                  <a:gd name="T0" fmla="*/ 20 w 27"/>
                  <a:gd name="T1" fmla="*/ 0 h 16"/>
                  <a:gd name="T2" fmla="*/ 20 w 27"/>
                  <a:gd name="T3" fmla="*/ 0 h 16"/>
                  <a:gd name="T4" fmla="*/ 4 w 27"/>
                  <a:gd name="T5" fmla="*/ 15 h 16"/>
                  <a:gd name="T6" fmla="*/ 0 w 27"/>
                  <a:gd name="T7" fmla="*/ 15 h 16"/>
                  <a:gd name="T8" fmla="*/ 8 w 27"/>
                  <a:gd name="T9" fmla="*/ 16 h 16"/>
                  <a:gd name="T10" fmla="*/ 17 w 27"/>
                  <a:gd name="T11" fmla="*/ 12 h 16"/>
                  <a:gd name="T12" fmla="*/ 22 w 27"/>
                  <a:gd name="T13" fmla="*/ 8 h 16"/>
                  <a:gd name="T14" fmla="*/ 27 w 27"/>
                  <a:gd name="T15" fmla="*/ 11 h 16"/>
                  <a:gd name="T16" fmla="*/ 22 w 27"/>
                  <a:gd name="T17" fmla="*/ 1 h 16"/>
                  <a:gd name="T18" fmla="*/ 22 w 27"/>
                  <a:gd name="T19" fmla="*/ 1 h 16"/>
                  <a:gd name="T20" fmla="*/ 20 w 27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6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5" y="5"/>
                      <a:pt x="5" y="5"/>
                      <a:pt x="4" y="15"/>
                    </a:cubicBezTo>
                    <a:cubicBezTo>
                      <a:pt x="4" y="15"/>
                      <a:pt x="1" y="15"/>
                      <a:pt x="0" y="15"/>
                    </a:cubicBezTo>
                    <a:cubicBezTo>
                      <a:pt x="3" y="16"/>
                      <a:pt x="5" y="16"/>
                      <a:pt x="8" y="16"/>
                    </a:cubicBezTo>
                    <a:cubicBezTo>
                      <a:pt x="11" y="16"/>
                      <a:pt x="14" y="15"/>
                      <a:pt x="17" y="12"/>
                    </a:cubicBezTo>
                    <a:cubicBezTo>
                      <a:pt x="19" y="10"/>
                      <a:pt x="20" y="8"/>
                      <a:pt x="22" y="8"/>
                    </a:cubicBezTo>
                    <a:cubicBezTo>
                      <a:pt x="24" y="8"/>
                      <a:pt x="25" y="9"/>
                      <a:pt x="27" y="11"/>
                    </a:cubicBezTo>
                    <a:cubicBezTo>
                      <a:pt x="26" y="7"/>
                      <a:pt x="23" y="5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solidFill>
                <a:srgbClr val="B696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6" name="Freeform 8880"/>
              <p:cNvSpPr/>
              <p:nvPr/>
            </p:nvSpPr>
            <p:spPr bwMode="auto">
              <a:xfrm>
                <a:off x="8509001" y="1592263"/>
                <a:ext cx="57150" cy="57150"/>
              </a:xfrm>
              <a:custGeom>
                <a:avLst/>
                <a:gdLst>
                  <a:gd name="T0" fmla="*/ 21 w 21"/>
                  <a:gd name="T1" fmla="*/ 0 h 21"/>
                  <a:gd name="T2" fmla="*/ 10 w 21"/>
                  <a:gd name="T3" fmla="*/ 11 h 21"/>
                  <a:gd name="T4" fmla="*/ 8 w 21"/>
                  <a:gd name="T5" fmla="*/ 12 h 21"/>
                  <a:gd name="T6" fmla="*/ 8 w 21"/>
                  <a:gd name="T7" fmla="*/ 12 h 21"/>
                  <a:gd name="T8" fmla="*/ 1 w 21"/>
                  <a:gd name="T9" fmla="*/ 10 h 21"/>
                  <a:gd name="T10" fmla="*/ 1 w 21"/>
                  <a:gd name="T11" fmla="*/ 10 h 21"/>
                  <a:gd name="T12" fmla="*/ 1 w 21"/>
                  <a:gd name="T13" fmla="*/ 10 h 21"/>
                  <a:gd name="T14" fmla="*/ 1 w 21"/>
                  <a:gd name="T15" fmla="*/ 15 h 21"/>
                  <a:gd name="T16" fmla="*/ 2 w 21"/>
                  <a:gd name="T17" fmla="*/ 15 h 21"/>
                  <a:gd name="T18" fmla="*/ 3 w 21"/>
                  <a:gd name="T19" fmla="*/ 15 h 21"/>
                  <a:gd name="T20" fmla="*/ 12 w 21"/>
                  <a:gd name="T21" fmla="*/ 21 h 21"/>
                  <a:gd name="T22" fmla="*/ 12 w 21"/>
                  <a:gd name="T23" fmla="*/ 21 h 21"/>
                  <a:gd name="T24" fmla="*/ 13 w 21"/>
                  <a:gd name="T25" fmla="*/ 19 h 21"/>
                  <a:gd name="T26" fmla="*/ 13 w 21"/>
                  <a:gd name="T27" fmla="*/ 19 h 21"/>
                  <a:gd name="T28" fmla="*/ 13 w 21"/>
                  <a:gd name="T29" fmla="*/ 19 h 21"/>
                  <a:gd name="T30" fmla="*/ 13 w 21"/>
                  <a:gd name="T31" fmla="*/ 16 h 21"/>
                  <a:gd name="T32" fmla="*/ 17 w 21"/>
                  <a:gd name="T33" fmla="*/ 9 h 21"/>
                  <a:gd name="T34" fmla="*/ 19 w 21"/>
                  <a:gd name="T35" fmla="*/ 8 h 21"/>
                  <a:gd name="T36" fmla="*/ 21 w 21"/>
                  <a:gd name="T37" fmla="*/ 0 h 21"/>
                  <a:gd name="T38" fmla="*/ 21 w 21"/>
                  <a:gd name="T3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21">
                    <a:moveTo>
                      <a:pt x="21" y="0"/>
                    </a:moveTo>
                    <a:cubicBezTo>
                      <a:pt x="13" y="0"/>
                      <a:pt x="13" y="0"/>
                      <a:pt x="10" y="11"/>
                    </a:cubicBezTo>
                    <a:cubicBezTo>
                      <a:pt x="10" y="12"/>
                      <a:pt x="9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5" y="12"/>
                      <a:pt x="3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2"/>
                      <a:pt x="0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5"/>
                      <a:pt x="9" y="19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1"/>
                      <a:pt x="13" y="20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6"/>
                      <a:pt x="13" y="16"/>
                    </a:cubicBezTo>
                    <a:cubicBezTo>
                      <a:pt x="17" y="15"/>
                      <a:pt x="18" y="13"/>
                      <a:pt x="17" y="9"/>
                    </a:cubicBezTo>
                    <a:cubicBezTo>
                      <a:pt x="17" y="9"/>
                      <a:pt x="18" y="8"/>
                      <a:pt x="19" y="8"/>
                    </a:cubicBezTo>
                    <a:cubicBezTo>
                      <a:pt x="18" y="5"/>
                      <a:pt x="21" y="2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6C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7" name="Freeform 8881"/>
              <p:cNvSpPr/>
              <p:nvPr/>
            </p:nvSpPr>
            <p:spPr bwMode="auto">
              <a:xfrm>
                <a:off x="8545513" y="1612900"/>
                <a:ext cx="42863" cy="38100"/>
              </a:xfrm>
              <a:custGeom>
                <a:avLst/>
                <a:gdLst>
                  <a:gd name="T0" fmla="*/ 6 w 16"/>
                  <a:gd name="T1" fmla="*/ 0 h 14"/>
                  <a:gd name="T2" fmla="*/ 6 w 16"/>
                  <a:gd name="T3" fmla="*/ 0 h 14"/>
                  <a:gd name="T4" fmla="*/ 4 w 16"/>
                  <a:gd name="T5" fmla="*/ 1 h 14"/>
                  <a:gd name="T6" fmla="*/ 0 w 16"/>
                  <a:gd name="T7" fmla="*/ 8 h 14"/>
                  <a:gd name="T8" fmla="*/ 0 w 16"/>
                  <a:gd name="T9" fmla="*/ 11 h 14"/>
                  <a:gd name="T10" fmla="*/ 0 w 16"/>
                  <a:gd name="T11" fmla="*/ 11 h 14"/>
                  <a:gd name="T12" fmla="*/ 5 w 16"/>
                  <a:gd name="T13" fmla="*/ 14 h 14"/>
                  <a:gd name="T14" fmla="*/ 12 w 16"/>
                  <a:gd name="T15" fmla="*/ 10 h 14"/>
                  <a:gd name="T16" fmla="*/ 14 w 16"/>
                  <a:gd name="T17" fmla="*/ 9 h 14"/>
                  <a:gd name="T18" fmla="*/ 16 w 16"/>
                  <a:gd name="T19" fmla="*/ 10 h 14"/>
                  <a:gd name="T20" fmla="*/ 16 w 16"/>
                  <a:gd name="T21" fmla="*/ 10 h 14"/>
                  <a:gd name="T22" fmla="*/ 6 w 16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4" y="1"/>
                    </a:cubicBezTo>
                    <a:cubicBezTo>
                      <a:pt x="5" y="5"/>
                      <a:pt x="4" y="7"/>
                      <a:pt x="0" y="8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3"/>
                      <a:pt x="4" y="14"/>
                      <a:pt x="5" y="14"/>
                    </a:cubicBezTo>
                    <a:cubicBezTo>
                      <a:pt x="8" y="14"/>
                      <a:pt x="10" y="12"/>
                      <a:pt x="12" y="10"/>
                    </a:cubicBezTo>
                    <a:cubicBezTo>
                      <a:pt x="13" y="10"/>
                      <a:pt x="13" y="9"/>
                      <a:pt x="14" y="9"/>
                    </a:cubicBezTo>
                    <a:cubicBezTo>
                      <a:pt x="14" y="9"/>
                      <a:pt x="15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4" y="5"/>
                      <a:pt x="9" y="4"/>
                      <a:pt x="6" y="0"/>
                    </a:cubicBezTo>
                  </a:path>
                </a:pathLst>
              </a:custGeom>
              <a:solidFill>
                <a:srgbClr val="BCC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8" name="Freeform 8882"/>
              <p:cNvSpPr/>
              <p:nvPr/>
            </p:nvSpPr>
            <p:spPr bwMode="auto">
              <a:xfrm>
                <a:off x="6964363" y="2590800"/>
                <a:ext cx="73025" cy="123825"/>
              </a:xfrm>
              <a:custGeom>
                <a:avLst/>
                <a:gdLst>
                  <a:gd name="T0" fmla="*/ 22 w 27"/>
                  <a:gd name="T1" fmla="*/ 0 h 45"/>
                  <a:gd name="T2" fmla="*/ 22 w 27"/>
                  <a:gd name="T3" fmla="*/ 0 h 45"/>
                  <a:gd name="T4" fmla="*/ 17 w 27"/>
                  <a:gd name="T5" fmla="*/ 9 h 45"/>
                  <a:gd name="T6" fmla="*/ 17 w 27"/>
                  <a:gd name="T7" fmla="*/ 9 h 45"/>
                  <a:gd name="T8" fmla="*/ 7 w 27"/>
                  <a:gd name="T9" fmla="*/ 33 h 45"/>
                  <a:gd name="T10" fmla="*/ 6 w 27"/>
                  <a:gd name="T11" fmla="*/ 35 h 45"/>
                  <a:gd name="T12" fmla="*/ 4 w 27"/>
                  <a:gd name="T13" fmla="*/ 34 h 45"/>
                  <a:gd name="T14" fmla="*/ 4 w 27"/>
                  <a:gd name="T15" fmla="*/ 34 h 45"/>
                  <a:gd name="T16" fmla="*/ 0 w 27"/>
                  <a:gd name="T17" fmla="*/ 41 h 45"/>
                  <a:gd name="T18" fmla="*/ 0 w 27"/>
                  <a:gd name="T19" fmla="*/ 41 h 45"/>
                  <a:gd name="T20" fmla="*/ 0 w 27"/>
                  <a:gd name="T21" fmla="*/ 41 h 45"/>
                  <a:gd name="T22" fmla="*/ 0 w 27"/>
                  <a:gd name="T23" fmla="*/ 41 h 45"/>
                  <a:gd name="T24" fmla="*/ 0 w 27"/>
                  <a:gd name="T25" fmla="*/ 41 h 45"/>
                  <a:gd name="T26" fmla="*/ 1 w 27"/>
                  <a:gd name="T27" fmla="*/ 41 h 45"/>
                  <a:gd name="T28" fmla="*/ 7 w 27"/>
                  <a:gd name="T29" fmla="*/ 45 h 45"/>
                  <a:gd name="T30" fmla="*/ 7 w 27"/>
                  <a:gd name="T31" fmla="*/ 45 h 45"/>
                  <a:gd name="T32" fmla="*/ 15 w 27"/>
                  <a:gd name="T33" fmla="*/ 40 h 45"/>
                  <a:gd name="T34" fmla="*/ 15 w 27"/>
                  <a:gd name="T35" fmla="*/ 40 h 45"/>
                  <a:gd name="T36" fmla="*/ 15 w 27"/>
                  <a:gd name="T37" fmla="*/ 40 h 45"/>
                  <a:gd name="T38" fmla="*/ 15 w 27"/>
                  <a:gd name="T39" fmla="*/ 38 h 45"/>
                  <a:gd name="T40" fmla="*/ 15 w 27"/>
                  <a:gd name="T41" fmla="*/ 38 h 45"/>
                  <a:gd name="T42" fmla="*/ 11 w 27"/>
                  <a:gd name="T43" fmla="*/ 34 h 45"/>
                  <a:gd name="T44" fmla="*/ 16 w 27"/>
                  <a:gd name="T45" fmla="*/ 31 h 45"/>
                  <a:gd name="T46" fmla="*/ 17 w 27"/>
                  <a:gd name="T47" fmla="*/ 31 h 45"/>
                  <a:gd name="T48" fmla="*/ 20 w 27"/>
                  <a:gd name="T49" fmla="*/ 38 h 45"/>
                  <a:gd name="T50" fmla="*/ 20 w 27"/>
                  <a:gd name="T51" fmla="*/ 38 h 45"/>
                  <a:gd name="T52" fmla="*/ 18 w 27"/>
                  <a:gd name="T53" fmla="*/ 41 h 45"/>
                  <a:gd name="T54" fmla="*/ 18 w 27"/>
                  <a:gd name="T55" fmla="*/ 41 h 45"/>
                  <a:gd name="T56" fmla="*/ 18 w 27"/>
                  <a:gd name="T57" fmla="*/ 41 h 45"/>
                  <a:gd name="T58" fmla="*/ 22 w 27"/>
                  <a:gd name="T59" fmla="*/ 43 h 45"/>
                  <a:gd name="T60" fmla="*/ 22 w 27"/>
                  <a:gd name="T61" fmla="*/ 43 h 45"/>
                  <a:gd name="T62" fmla="*/ 22 w 27"/>
                  <a:gd name="T63" fmla="*/ 43 h 45"/>
                  <a:gd name="T64" fmla="*/ 25 w 27"/>
                  <a:gd name="T65" fmla="*/ 38 h 45"/>
                  <a:gd name="T66" fmla="*/ 25 w 27"/>
                  <a:gd name="T67" fmla="*/ 38 h 45"/>
                  <a:gd name="T68" fmla="*/ 21 w 27"/>
                  <a:gd name="T69" fmla="*/ 24 h 45"/>
                  <a:gd name="T70" fmla="*/ 24 w 27"/>
                  <a:gd name="T71" fmla="*/ 16 h 45"/>
                  <a:gd name="T72" fmla="*/ 27 w 27"/>
                  <a:gd name="T73" fmla="*/ 8 h 45"/>
                  <a:gd name="T74" fmla="*/ 27 w 27"/>
                  <a:gd name="T75" fmla="*/ 8 h 45"/>
                  <a:gd name="T76" fmla="*/ 22 w 27"/>
                  <a:gd name="T7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7" h="45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0" y="3"/>
                      <a:pt x="19" y="6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4" y="17"/>
                      <a:pt x="9" y="24"/>
                      <a:pt x="7" y="33"/>
                    </a:cubicBezTo>
                    <a:cubicBezTo>
                      <a:pt x="7" y="34"/>
                      <a:pt x="6" y="35"/>
                      <a:pt x="6" y="35"/>
                    </a:cubicBezTo>
                    <a:cubicBezTo>
                      <a:pt x="5" y="35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6"/>
                      <a:pt x="1" y="39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4" y="41"/>
                      <a:pt x="5" y="43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8" y="40"/>
                      <a:pt x="12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39"/>
                      <a:pt x="15" y="39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3" y="37"/>
                      <a:pt x="9" y="38"/>
                      <a:pt x="11" y="34"/>
                    </a:cubicBezTo>
                    <a:cubicBezTo>
                      <a:pt x="11" y="32"/>
                      <a:pt x="14" y="31"/>
                      <a:pt x="16" y="31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20" y="32"/>
                      <a:pt x="21" y="35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40"/>
                      <a:pt x="19" y="40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41"/>
                      <a:pt x="20" y="42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1"/>
                      <a:pt x="24" y="39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2" y="34"/>
                      <a:pt x="19" y="30"/>
                      <a:pt x="21" y="24"/>
                    </a:cubicBezTo>
                    <a:cubicBezTo>
                      <a:pt x="22" y="22"/>
                      <a:pt x="21" y="18"/>
                      <a:pt x="24" y="16"/>
                    </a:cubicBezTo>
                    <a:cubicBezTo>
                      <a:pt x="17" y="10"/>
                      <a:pt x="25" y="11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3" y="7"/>
                      <a:pt x="24" y="3"/>
                      <a:pt x="22" y="0"/>
                    </a:cubicBezTo>
                  </a:path>
                </a:pathLst>
              </a:custGeom>
              <a:solidFill>
                <a:srgbClr val="AC8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9" name="Freeform 8883"/>
              <p:cNvSpPr/>
              <p:nvPr/>
            </p:nvSpPr>
            <p:spPr bwMode="auto">
              <a:xfrm>
                <a:off x="6973888" y="2700338"/>
                <a:ext cx="50800" cy="44450"/>
              </a:xfrm>
              <a:custGeom>
                <a:avLst/>
                <a:gdLst>
                  <a:gd name="T0" fmla="*/ 11 w 18"/>
                  <a:gd name="T1" fmla="*/ 0 h 16"/>
                  <a:gd name="T2" fmla="*/ 11 w 18"/>
                  <a:gd name="T3" fmla="*/ 0 h 16"/>
                  <a:gd name="T4" fmla="*/ 3 w 18"/>
                  <a:gd name="T5" fmla="*/ 5 h 16"/>
                  <a:gd name="T6" fmla="*/ 3 w 18"/>
                  <a:gd name="T7" fmla="*/ 9 h 16"/>
                  <a:gd name="T8" fmla="*/ 3 w 18"/>
                  <a:gd name="T9" fmla="*/ 9 h 16"/>
                  <a:gd name="T10" fmla="*/ 5 w 18"/>
                  <a:gd name="T11" fmla="*/ 15 h 16"/>
                  <a:gd name="T12" fmla="*/ 5 w 18"/>
                  <a:gd name="T13" fmla="*/ 16 h 16"/>
                  <a:gd name="T14" fmla="*/ 6 w 18"/>
                  <a:gd name="T15" fmla="*/ 15 h 16"/>
                  <a:gd name="T16" fmla="*/ 18 w 18"/>
                  <a:gd name="T17" fmla="*/ 3 h 16"/>
                  <a:gd name="T18" fmla="*/ 18 w 18"/>
                  <a:gd name="T19" fmla="*/ 3 h 16"/>
                  <a:gd name="T20" fmla="*/ 14 w 18"/>
                  <a:gd name="T21" fmla="*/ 1 h 16"/>
                  <a:gd name="T22" fmla="*/ 14 w 18"/>
                  <a:gd name="T23" fmla="*/ 1 h 16"/>
                  <a:gd name="T24" fmla="*/ 11 w 18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4" y="0"/>
                      <a:pt x="3" y="5"/>
                    </a:cubicBezTo>
                    <a:cubicBezTo>
                      <a:pt x="3" y="7"/>
                      <a:pt x="4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0" y="12"/>
                      <a:pt x="3" y="14"/>
                      <a:pt x="5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6" y="15"/>
                    </a:cubicBezTo>
                    <a:cubicBezTo>
                      <a:pt x="9" y="10"/>
                      <a:pt x="17" y="9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2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BC9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0" name="Freeform 8884"/>
              <p:cNvSpPr/>
              <p:nvPr/>
            </p:nvSpPr>
            <p:spPr bwMode="auto">
              <a:xfrm>
                <a:off x="6958013" y="2703513"/>
                <a:ext cx="26988" cy="22225"/>
              </a:xfrm>
              <a:custGeom>
                <a:avLst/>
                <a:gdLst>
                  <a:gd name="T0" fmla="*/ 3 w 10"/>
                  <a:gd name="T1" fmla="*/ 0 h 8"/>
                  <a:gd name="T2" fmla="*/ 2 w 10"/>
                  <a:gd name="T3" fmla="*/ 0 h 8"/>
                  <a:gd name="T4" fmla="*/ 2 w 10"/>
                  <a:gd name="T5" fmla="*/ 0 h 8"/>
                  <a:gd name="T6" fmla="*/ 0 w 10"/>
                  <a:gd name="T7" fmla="*/ 4 h 8"/>
                  <a:gd name="T8" fmla="*/ 0 w 10"/>
                  <a:gd name="T9" fmla="*/ 4 h 8"/>
                  <a:gd name="T10" fmla="*/ 7 w 10"/>
                  <a:gd name="T11" fmla="*/ 8 h 8"/>
                  <a:gd name="T12" fmla="*/ 9 w 10"/>
                  <a:gd name="T13" fmla="*/ 8 h 8"/>
                  <a:gd name="T14" fmla="*/ 9 w 10"/>
                  <a:gd name="T15" fmla="*/ 8 h 8"/>
                  <a:gd name="T16" fmla="*/ 9 w 10"/>
                  <a:gd name="T17" fmla="*/ 4 h 8"/>
                  <a:gd name="T18" fmla="*/ 9 w 10"/>
                  <a:gd name="T19" fmla="*/ 4 h 8"/>
                  <a:gd name="T20" fmla="*/ 3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7"/>
                      <a:pt x="4" y="8"/>
                      <a:pt x="7" y="8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7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2"/>
                      <a:pt x="6" y="0"/>
                      <a:pt x="3" y="0"/>
                    </a:cubicBezTo>
                  </a:path>
                </a:pathLst>
              </a:custGeom>
              <a:solidFill>
                <a:srgbClr val="A07B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1" name="Freeform 8885"/>
              <p:cNvSpPr/>
              <p:nvPr/>
            </p:nvSpPr>
            <p:spPr bwMode="auto">
              <a:xfrm>
                <a:off x="7926388" y="2689225"/>
                <a:ext cx="165100" cy="115888"/>
              </a:xfrm>
              <a:custGeom>
                <a:avLst/>
                <a:gdLst>
                  <a:gd name="T0" fmla="*/ 30 w 60"/>
                  <a:gd name="T1" fmla="*/ 0 h 42"/>
                  <a:gd name="T2" fmla="*/ 26 w 60"/>
                  <a:gd name="T3" fmla="*/ 5 h 42"/>
                  <a:gd name="T4" fmla="*/ 18 w 60"/>
                  <a:gd name="T5" fmla="*/ 10 h 42"/>
                  <a:gd name="T6" fmla="*/ 2 w 60"/>
                  <a:gd name="T7" fmla="*/ 4 h 42"/>
                  <a:gd name="T8" fmla="*/ 4 w 60"/>
                  <a:gd name="T9" fmla="*/ 19 h 42"/>
                  <a:gd name="T10" fmla="*/ 17 w 60"/>
                  <a:gd name="T11" fmla="*/ 27 h 42"/>
                  <a:gd name="T12" fmla="*/ 18 w 60"/>
                  <a:gd name="T13" fmla="*/ 17 h 42"/>
                  <a:gd name="T14" fmla="*/ 20 w 60"/>
                  <a:gd name="T15" fmla="*/ 13 h 42"/>
                  <a:gd name="T16" fmla="*/ 20 w 60"/>
                  <a:gd name="T17" fmla="*/ 13 h 42"/>
                  <a:gd name="T18" fmla="*/ 27 w 60"/>
                  <a:gd name="T19" fmla="*/ 14 h 42"/>
                  <a:gd name="T20" fmla="*/ 25 w 60"/>
                  <a:gd name="T21" fmla="*/ 21 h 42"/>
                  <a:gd name="T22" fmla="*/ 33 w 60"/>
                  <a:gd name="T23" fmla="*/ 17 h 42"/>
                  <a:gd name="T24" fmla="*/ 44 w 60"/>
                  <a:gd name="T25" fmla="*/ 13 h 42"/>
                  <a:gd name="T26" fmla="*/ 37 w 60"/>
                  <a:gd name="T27" fmla="*/ 25 h 42"/>
                  <a:gd name="T28" fmla="*/ 37 w 60"/>
                  <a:gd name="T29" fmla="*/ 25 h 42"/>
                  <a:gd name="T30" fmla="*/ 43 w 60"/>
                  <a:gd name="T31" fmla="*/ 18 h 42"/>
                  <a:gd name="T32" fmla="*/ 48 w 60"/>
                  <a:gd name="T33" fmla="*/ 20 h 42"/>
                  <a:gd name="T34" fmla="*/ 47 w 60"/>
                  <a:gd name="T35" fmla="*/ 24 h 42"/>
                  <a:gd name="T36" fmla="*/ 39 w 60"/>
                  <a:gd name="T37" fmla="*/ 29 h 42"/>
                  <a:gd name="T38" fmla="*/ 36 w 60"/>
                  <a:gd name="T39" fmla="*/ 29 h 42"/>
                  <a:gd name="T40" fmla="*/ 34 w 60"/>
                  <a:gd name="T41" fmla="*/ 29 h 42"/>
                  <a:gd name="T42" fmla="*/ 34 w 60"/>
                  <a:gd name="T43" fmla="*/ 29 h 42"/>
                  <a:gd name="T44" fmla="*/ 38 w 60"/>
                  <a:gd name="T45" fmla="*/ 36 h 42"/>
                  <a:gd name="T46" fmla="*/ 41 w 60"/>
                  <a:gd name="T47" fmla="*/ 36 h 42"/>
                  <a:gd name="T48" fmla="*/ 44 w 60"/>
                  <a:gd name="T49" fmla="*/ 40 h 42"/>
                  <a:gd name="T50" fmla="*/ 48 w 60"/>
                  <a:gd name="T51" fmla="*/ 42 h 42"/>
                  <a:gd name="T52" fmla="*/ 60 w 60"/>
                  <a:gd name="T53" fmla="*/ 37 h 42"/>
                  <a:gd name="T54" fmla="*/ 51 w 60"/>
                  <a:gd name="T55" fmla="*/ 35 h 42"/>
                  <a:gd name="T56" fmla="*/ 45 w 60"/>
                  <a:gd name="T57" fmla="*/ 36 h 42"/>
                  <a:gd name="T58" fmla="*/ 58 w 60"/>
                  <a:gd name="T59" fmla="*/ 29 h 42"/>
                  <a:gd name="T60" fmla="*/ 59 w 60"/>
                  <a:gd name="T61" fmla="*/ 29 h 42"/>
                  <a:gd name="T62" fmla="*/ 59 w 60"/>
                  <a:gd name="T63" fmla="*/ 29 h 42"/>
                  <a:gd name="T64" fmla="*/ 57 w 60"/>
                  <a:gd name="T65" fmla="*/ 26 h 42"/>
                  <a:gd name="T66" fmla="*/ 50 w 60"/>
                  <a:gd name="T67" fmla="*/ 15 h 42"/>
                  <a:gd name="T68" fmla="*/ 49 w 60"/>
                  <a:gd name="T69" fmla="*/ 15 h 42"/>
                  <a:gd name="T70" fmla="*/ 37 w 60"/>
                  <a:gd name="T71" fmla="*/ 6 h 42"/>
                  <a:gd name="T72" fmla="*/ 30 w 60"/>
                  <a:gd name="T73" fmla="*/ 0 h 42"/>
                  <a:gd name="T74" fmla="*/ 30 w 60"/>
                  <a:gd name="T7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0" h="42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  <a:cubicBezTo>
                      <a:pt x="26" y="1"/>
                      <a:pt x="27" y="4"/>
                      <a:pt x="26" y="5"/>
                    </a:cubicBezTo>
                    <a:cubicBezTo>
                      <a:pt x="29" y="9"/>
                      <a:pt x="25" y="9"/>
                      <a:pt x="23" y="9"/>
                    </a:cubicBezTo>
                    <a:cubicBezTo>
                      <a:pt x="21" y="10"/>
                      <a:pt x="20" y="10"/>
                      <a:pt x="18" y="10"/>
                    </a:cubicBezTo>
                    <a:cubicBezTo>
                      <a:pt x="13" y="10"/>
                      <a:pt x="8" y="8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0" y="9"/>
                      <a:pt x="7" y="13"/>
                      <a:pt x="4" y="18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5" y="19"/>
                      <a:pt x="7" y="19"/>
                      <a:pt x="8" y="19"/>
                    </a:cubicBezTo>
                    <a:cubicBezTo>
                      <a:pt x="11" y="22"/>
                      <a:pt x="14" y="24"/>
                      <a:pt x="17" y="27"/>
                    </a:cubicBezTo>
                    <a:cubicBezTo>
                      <a:pt x="15" y="23"/>
                      <a:pt x="17" y="20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4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3"/>
                      <a:pt x="22" y="12"/>
                      <a:pt x="23" y="12"/>
                    </a:cubicBezTo>
                    <a:cubicBezTo>
                      <a:pt x="25" y="12"/>
                      <a:pt x="26" y="13"/>
                      <a:pt x="27" y="14"/>
                    </a:cubicBezTo>
                    <a:cubicBezTo>
                      <a:pt x="30" y="17"/>
                      <a:pt x="24" y="18"/>
                      <a:pt x="24" y="20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6" y="21"/>
                      <a:pt x="26" y="21"/>
                    </a:cubicBezTo>
                    <a:cubicBezTo>
                      <a:pt x="29" y="21"/>
                      <a:pt x="31" y="19"/>
                      <a:pt x="33" y="17"/>
                    </a:cubicBezTo>
                    <a:cubicBezTo>
                      <a:pt x="36" y="15"/>
                      <a:pt x="38" y="13"/>
                      <a:pt x="41" y="13"/>
                    </a:cubicBezTo>
                    <a:cubicBezTo>
                      <a:pt x="42" y="13"/>
                      <a:pt x="43" y="13"/>
                      <a:pt x="44" y="13"/>
                    </a:cubicBezTo>
                    <a:cubicBezTo>
                      <a:pt x="40" y="16"/>
                      <a:pt x="38" y="17"/>
                      <a:pt x="35" y="19"/>
                    </a:cubicBezTo>
                    <a:cubicBezTo>
                      <a:pt x="37" y="21"/>
                      <a:pt x="38" y="23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9" y="24"/>
                      <a:pt x="41" y="24"/>
                      <a:pt x="40" y="21"/>
                    </a:cubicBezTo>
                    <a:cubicBezTo>
                      <a:pt x="39" y="19"/>
                      <a:pt x="41" y="18"/>
                      <a:pt x="43" y="18"/>
                    </a:cubicBezTo>
                    <a:cubicBezTo>
                      <a:pt x="43" y="18"/>
                      <a:pt x="44" y="18"/>
                      <a:pt x="44" y="18"/>
                    </a:cubicBezTo>
                    <a:cubicBezTo>
                      <a:pt x="46" y="18"/>
                      <a:pt x="47" y="19"/>
                      <a:pt x="48" y="20"/>
                    </a:cubicBezTo>
                    <a:cubicBezTo>
                      <a:pt x="48" y="22"/>
                      <a:pt x="49" y="23"/>
                      <a:pt x="49" y="24"/>
                    </a:cubicBezTo>
                    <a:cubicBezTo>
                      <a:pt x="48" y="24"/>
                      <a:pt x="47" y="24"/>
                      <a:pt x="47" y="24"/>
                    </a:cubicBezTo>
                    <a:cubicBezTo>
                      <a:pt x="45" y="24"/>
                      <a:pt x="44" y="25"/>
                      <a:pt x="43" y="26"/>
                    </a:cubicBezTo>
                    <a:cubicBezTo>
                      <a:pt x="42" y="28"/>
                      <a:pt x="41" y="29"/>
                      <a:pt x="39" y="29"/>
                    </a:cubicBezTo>
                    <a:cubicBezTo>
                      <a:pt x="39" y="29"/>
                      <a:pt x="38" y="29"/>
                      <a:pt x="38" y="29"/>
                    </a:cubicBezTo>
                    <a:cubicBezTo>
                      <a:pt x="37" y="29"/>
                      <a:pt x="36" y="29"/>
                      <a:pt x="36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3" y="32"/>
                      <a:pt x="34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9" y="36"/>
                      <a:pt x="39" y="36"/>
                    </a:cubicBezTo>
                    <a:cubicBezTo>
                      <a:pt x="40" y="36"/>
                      <a:pt x="41" y="36"/>
                      <a:pt x="41" y="36"/>
                    </a:cubicBezTo>
                    <a:cubicBezTo>
                      <a:pt x="41" y="37"/>
                      <a:pt x="42" y="37"/>
                      <a:pt x="42" y="37"/>
                    </a:cubicBezTo>
                    <a:cubicBezTo>
                      <a:pt x="43" y="38"/>
                      <a:pt x="43" y="39"/>
                      <a:pt x="44" y="40"/>
                    </a:cubicBezTo>
                    <a:cubicBezTo>
                      <a:pt x="44" y="41"/>
                      <a:pt x="45" y="42"/>
                      <a:pt x="46" y="42"/>
                    </a:cubicBezTo>
                    <a:cubicBezTo>
                      <a:pt x="47" y="42"/>
                      <a:pt x="47" y="42"/>
                      <a:pt x="48" y="42"/>
                    </a:cubicBezTo>
                    <a:cubicBezTo>
                      <a:pt x="53" y="41"/>
                      <a:pt x="57" y="40"/>
                      <a:pt x="60" y="37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59" y="35"/>
                      <a:pt x="57" y="35"/>
                      <a:pt x="56" y="35"/>
                    </a:cubicBezTo>
                    <a:cubicBezTo>
                      <a:pt x="54" y="35"/>
                      <a:pt x="53" y="35"/>
                      <a:pt x="51" y="35"/>
                    </a:cubicBezTo>
                    <a:cubicBezTo>
                      <a:pt x="50" y="36"/>
                      <a:pt x="49" y="36"/>
                      <a:pt x="47" y="36"/>
                    </a:cubicBezTo>
                    <a:cubicBezTo>
                      <a:pt x="46" y="36"/>
                      <a:pt x="45" y="36"/>
                      <a:pt x="45" y="36"/>
                    </a:cubicBezTo>
                    <a:cubicBezTo>
                      <a:pt x="49" y="35"/>
                      <a:pt x="51" y="28"/>
                      <a:pt x="56" y="28"/>
                    </a:cubicBezTo>
                    <a:cubicBezTo>
                      <a:pt x="56" y="28"/>
                      <a:pt x="57" y="28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9" y="29"/>
                      <a:pt x="59" y="29"/>
                      <a:pt x="59" y="29"/>
                    </a:cubicBezTo>
                    <a:cubicBezTo>
                      <a:pt x="58" y="28"/>
                      <a:pt x="58" y="27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2" y="24"/>
                      <a:pt x="51" y="19"/>
                      <a:pt x="49" y="15"/>
                    </a:cubicBezTo>
                    <a:cubicBezTo>
                      <a:pt x="49" y="15"/>
                      <a:pt x="49" y="15"/>
                      <a:pt x="50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5" y="12"/>
                      <a:pt x="41" y="9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5"/>
                      <a:pt x="32" y="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897E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2" name="Freeform 8886"/>
              <p:cNvSpPr/>
              <p:nvPr/>
            </p:nvSpPr>
            <p:spPr bwMode="auto">
              <a:xfrm>
                <a:off x="6677026" y="914400"/>
                <a:ext cx="30163" cy="22225"/>
              </a:xfrm>
              <a:custGeom>
                <a:avLst/>
                <a:gdLst>
                  <a:gd name="T0" fmla="*/ 6 w 11"/>
                  <a:gd name="T1" fmla="*/ 0 h 8"/>
                  <a:gd name="T2" fmla="*/ 1 w 11"/>
                  <a:gd name="T3" fmla="*/ 1 h 8"/>
                  <a:gd name="T4" fmla="*/ 1 w 11"/>
                  <a:gd name="T5" fmla="*/ 1 h 8"/>
                  <a:gd name="T6" fmla="*/ 0 w 11"/>
                  <a:gd name="T7" fmla="*/ 2 h 8"/>
                  <a:gd name="T8" fmla="*/ 0 w 11"/>
                  <a:gd name="T9" fmla="*/ 2 h 8"/>
                  <a:gd name="T10" fmla="*/ 0 w 11"/>
                  <a:gd name="T11" fmla="*/ 2 h 8"/>
                  <a:gd name="T12" fmla="*/ 1 w 11"/>
                  <a:gd name="T13" fmla="*/ 5 h 8"/>
                  <a:gd name="T14" fmla="*/ 1 w 11"/>
                  <a:gd name="T15" fmla="*/ 5 h 8"/>
                  <a:gd name="T16" fmla="*/ 1 w 11"/>
                  <a:gd name="T17" fmla="*/ 5 h 8"/>
                  <a:gd name="T18" fmla="*/ 4 w 11"/>
                  <a:gd name="T19" fmla="*/ 6 h 8"/>
                  <a:gd name="T20" fmla="*/ 7 w 11"/>
                  <a:gd name="T21" fmla="*/ 8 h 8"/>
                  <a:gd name="T22" fmla="*/ 10 w 11"/>
                  <a:gd name="T23" fmla="*/ 6 h 8"/>
                  <a:gd name="T24" fmla="*/ 8 w 11"/>
                  <a:gd name="T25" fmla="*/ 1 h 8"/>
                  <a:gd name="T26" fmla="*/ 8 w 11"/>
                  <a:gd name="T27" fmla="*/ 1 h 8"/>
                  <a:gd name="T28" fmla="*/ 6 w 11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8" y="8"/>
                      <a:pt x="9" y="7"/>
                      <a:pt x="10" y="6"/>
                    </a:cubicBezTo>
                    <a:cubicBezTo>
                      <a:pt x="11" y="4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997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3" name="Freeform 8887"/>
              <p:cNvSpPr/>
              <p:nvPr/>
            </p:nvSpPr>
            <p:spPr bwMode="auto">
              <a:xfrm>
                <a:off x="6657976" y="900113"/>
                <a:ext cx="30163" cy="19050"/>
              </a:xfrm>
              <a:custGeom>
                <a:avLst/>
                <a:gdLst>
                  <a:gd name="T0" fmla="*/ 5 w 11"/>
                  <a:gd name="T1" fmla="*/ 0 h 7"/>
                  <a:gd name="T2" fmla="*/ 2 w 11"/>
                  <a:gd name="T3" fmla="*/ 3 h 7"/>
                  <a:gd name="T4" fmla="*/ 4 w 11"/>
                  <a:gd name="T5" fmla="*/ 7 h 7"/>
                  <a:gd name="T6" fmla="*/ 4 w 11"/>
                  <a:gd name="T7" fmla="*/ 7 h 7"/>
                  <a:gd name="T8" fmla="*/ 5 w 11"/>
                  <a:gd name="T9" fmla="*/ 7 h 7"/>
                  <a:gd name="T10" fmla="*/ 7 w 11"/>
                  <a:gd name="T11" fmla="*/ 7 h 7"/>
                  <a:gd name="T12" fmla="*/ 7 w 11"/>
                  <a:gd name="T13" fmla="*/ 7 h 7"/>
                  <a:gd name="T14" fmla="*/ 8 w 11"/>
                  <a:gd name="T15" fmla="*/ 6 h 7"/>
                  <a:gd name="T16" fmla="*/ 8 w 11"/>
                  <a:gd name="T17" fmla="*/ 6 h 7"/>
                  <a:gd name="T18" fmla="*/ 6 w 11"/>
                  <a:gd name="T19" fmla="*/ 0 h 7"/>
                  <a:gd name="T20" fmla="*/ 5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3" y="0"/>
                      <a:pt x="2" y="2"/>
                      <a:pt x="2" y="3"/>
                    </a:cubicBezTo>
                    <a:cubicBezTo>
                      <a:pt x="0" y="7"/>
                      <a:pt x="2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BFA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4" name="Freeform 8888"/>
              <p:cNvSpPr/>
              <p:nvPr/>
            </p:nvSpPr>
            <p:spPr bwMode="auto">
              <a:xfrm>
                <a:off x="8353426" y="1627188"/>
                <a:ext cx="38100" cy="34925"/>
              </a:xfrm>
              <a:custGeom>
                <a:avLst/>
                <a:gdLst>
                  <a:gd name="T0" fmla="*/ 6 w 14"/>
                  <a:gd name="T1" fmla="*/ 0 h 13"/>
                  <a:gd name="T2" fmla="*/ 6 w 14"/>
                  <a:gd name="T3" fmla="*/ 0 h 13"/>
                  <a:gd name="T4" fmla="*/ 1 w 14"/>
                  <a:gd name="T5" fmla="*/ 3 h 13"/>
                  <a:gd name="T6" fmla="*/ 2 w 14"/>
                  <a:gd name="T7" fmla="*/ 7 h 13"/>
                  <a:gd name="T8" fmla="*/ 7 w 14"/>
                  <a:gd name="T9" fmla="*/ 13 h 13"/>
                  <a:gd name="T10" fmla="*/ 7 w 14"/>
                  <a:gd name="T11" fmla="*/ 13 h 13"/>
                  <a:gd name="T12" fmla="*/ 7 w 14"/>
                  <a:gd name="T13" fmla="*/ 13 h 13"/>
                  <a:gd name="T14" fmla="*/ 7 w 14"/>
                  <a:gd name="T15" fmla="*/ 13 h 13"/>
                  <a:gd name="T16" fmla="*/ 7 w 14"/>
                  <a:gd name="T17" fmla="*/ 13 h 13"/>
                  <a:gd name="T18" fmla="*/ 14 w 14"/>
                  <a:gd name="T19" fmla="*/ 8 h 13"/>
                  <a:gd name="T20" fmla="*/ 14 w 14"/>
                  <a:gd name="T21" fmla="*/ 8 h 13"/>
                  <a:gd name="T22" fmla="*/ 14 w 14"/>
                  <a:gd name="T23" fmla="*/ 8 h 13"/>
                  <a:gd name="T24" fmla="*/ 11 w 14"/>
                  <a:gd name="T25" fmla="*/ 4 h 13"/>
                  <a:gd name="T26" fmla="*/ 11 w 14"/>
                  <a:gd name="T27" fmla="*/ 4 h 13"/>
                  <a:gd name="T28" fmla="*/ 9 w 14"/>
                  <a:gd name="T29" fmla="*/ 6 h 13"/>
                  <a:gd name="T30" fmla="*/ 7 w 14"/>
                  <a:gd name="T31" fmla="*/ 3 h 13"/>
                  <a:gd name="T32" fmla="*/ 6 w 14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2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4" y="8"/>
                      <a:pt x="6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0"/>
                      <a:pt x="14" y="13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2" y="6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5"/>
                      <a:pt x="9" y="6"/>
                      <a:pt x="9" y="6"/>
                    </a:cubicBezTo>
                    <a:cubicBezTo>
                      <a:pt x="8" y="6"/>
                      <a:pt x="7" y="5"/>
                      <a:pt x="7" y="3"/>
                    </a:cubicBezTo>
                    <a:cubicBezTo>
                      <a:pt x="7" y="2"/>
                      <a:pt x="7" y="0"/>
                      <a:pt x="6" y="0"/>
                    </a:cubicBezTo>
                  </a:path>
                </a:pathLst>
              </a:custGeom>
              <a:solidFill>
                <a:srgbClr val="A9AF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5" name="Freeform 8889"/>
              <p:cNvSpPr/>
              <p:nvPr/>
            </p:nvSpPr>
            <p:spPr bwMode="auto">
              <a:xfrm>
                <a:off x="7620001" y="889000"/>
                <a:ext cx="79375" cy="131763"/>
              </a:xfrm>
              <a:custGeom>
                <a:avLst/>
                <a:gdLst>
                  <a:gd name="T0" fmla="*/ 6 w 29"/>
                  <a:gd name="T1" fmla="*/ 0 h 48"/>
                  <a:gd name="T2" fmla="*/ 6 w 29"/>
                  <a:gd name="T3" fmla="*/ 0 h 48"/>
                  <a:gd name="T4" fmla="*/ 7 w 29"/>
                  <a:gd name="T5" fmla="*/ 1 h 48"/>
                  <a:gd name="T6" fmla="*/ 3 w 29"/>
                  <a:gd name="T7" fmla="*/ 5 h 48"/>
                  <a:gd name="T8" fmla="*/ 2 w 29"/>
                  <a:gd name="T9" fmla="*/ 5 h 48"/>
                  <a:gd name="T10" fmla="*/ 2 w 29"/>
                  <a:gd name="T11" fmla="*/ 5 h 48"/>
                  <a:gd name="T12" fmla="*/ 2 w 29"/>
                  <a:gd name="T13" fmla="*/ 5 h 48"/>
                  <a:gd name="T14" fmla="*/ 3 w 29"/>
                  <a:gd name="T15" fmla="*/ 5 h 48"/>
                  <a:gd name="T16" fmla="*/ 6 w 29"/>
                  <a:gd name="T17" fmla="*/ 37 h 48"/>
                  <a:gd name="T18" fmla="*/ 5 w 29"/>
                  <a:gd name="T19" fmla="*/ 40 h 48"/>
                  <a:gd name="T20" fmla="*/ 0 w 29"/>
                  <a:gd name="T21" fmla="*/ 48 h 48"/>
                  <a:gd name="T22" fmla="*/ 3 w 29"/>
                  <a:gd name="T23" fmla="*/ 47 h 48"/>
                  <a:gd name="T24" fmla="*/ 5 w 29"/>
                  <a:gd name="T25" fmla="*/ 48 h 48"/>
                  <a:gd name="T26" fmla="*/ 5 w 29"/>
                  <a:gd name="T27" fmla="*/ 48 h 48"/>
                  <a:gd name="T28" fmla="*/ 5 w 29"/>
                  <a:gd name="T29" fmla="*/ 48 h 48"/>
                  <a:gd name="T30" fmla="*/ 12 w 29"/>
                  <a:gd name="T31" fmla="*/ 43 h 48"/>
                  <a:gd name="T32" fmla="*/ 12 w 29"/>
                  <a:gd name="T33" fmla="*/ 43 h 48"/>
                  <a:gd name="T34" fmla="*/ 15 w 29"/>
                  <a:gd name="T35" fmla="*/ 38 h 48"/>
                  <a:gd name="T36" fmla="*/ 15 w 29"/>
                  <a:gd name="T37" fmla="*/ 38 h 48"/>
                  <a:gd name="T38" fmla="*/ 22 w 29"/>
                  <a:gd name="T39" fmla="*/ 21 h 48"/>
                  <a:gd name="T40" fmla="*/ 22 w 29"/>
                  <a:gd name="T41" fmla="*/ 21 h 48"/>
                  <a:gd name="T42" fmla="*/ 25 w 29"/>
                  <a:gd name="T43" fmla="*/ 14 h 48"/>
                  <a:gd name="T44" fmla="*/ 25 w 29"/>
                  <a:gd name="T45" fmla="*/ 14 h 48"/>
                  <a:gd name="T46" fmla="*/ 28 w 29"/>
                  <a:gd name="T47" fmla="*/ 4 h 48"/>
                  <a:gd name="T48" fmla="*/ 28 w 29"/>
                  <a:gd name="T49" fmla="*/ 4 h 48"/>
                  <a:gd name="T50" fmla="*/ 24 w 29"/>
                  <a:gd name="T51" fmla="*/ 9 h 48"/>
                  <a:gd name="T52" fmla="*/ 22 w 29"/>
                  <a:gd name="T53" fmla="*/ 8 h 48"/>
                  <a:gd name="T54" fmla="*/ 22 w 29"/>
                  <a:gd name="T55" fmla="*/ 8 h 48"/>
                  <a:gd name="T56" fmla="*/ 20 w 29"/>
                  <a:gd name="T57" fmla="*/ 13 h 48"/>
                  <a:gd name="T58" fmla="*/ 20 w 29"/>
                  <a:gd name="T59" fmla="*/ 13 h 48"/>
                  <a:gd name="T60" fmla="*/ 10 w 29"/>
                  <a:gd name="T61" fmla="*/ 35 h 48"/>
                  <a:gd name="T62" fmla="*/ 7 w 29"/>
                  <a:gd name="T63" fmla="*/ 27 h 48"/>
                  <a:gd name="T64" fmla="*/ 7 w 29"/>
                  <a:gd name="T65" fmla="*/ 27 h 48"/>
                  <a:gd name="T66" fmla="*/ 7 w 29"/>
                  <a:gd name="T67" fmla="*/ 27 h 48"/>
                  <a:gd name="T68" fmla="*/ 7 w 29"/>
                  <a:gd name="T69" fmla="*/ 27 h 48"/>
                  <a:gd name="T70" fmla="*/ 7 w 29"/>
                  <a:gd name="T71" fmla="*/ 27 h 48"/>
                  <a:gd name="T72" fmla="*/ 7 w 29"/>
                  <a:gd name="T73" fmla="*/ 20 h 48"/>
                  <a:gd name="T74" fmla="*/ 7 w 29"/>
                  <a:gd name="T75" fmla="*/ 20 h 48"/>
                  <a:gd name="T76" fmla="*/ 7 w 29"/>
                  <a:gd name="T77" fmla="*/ 20 h 48"/>
                  <a:gd name="T78" fmla="*/ 8 w 29"/>
                  <a:gd name="T79" fmla="*/ 12 h 48"/>
                  <a:gd name="T80" fmla="*/ 8 w 29"/>
                  <a:gd name="T81" fmla="*/ 12 h 48"/>
                  <a:gd name="T82" fmla="*/ 8 w 29"/>
                  <a:gd name="T83" fmla="*/ 5 h 48"/>
                  <a:gd name="T84" fmla="*/ 8 w 29"/>
                  <a:gd name="T85" fmla="*/ 5 h 48"/>
                  <a:gd name="T86" fmla="*/ 9 w 29"/>
                  <a:gd name="T87" fmla="*/ 1 h 48"/>
                  <a:gd name="T88" fmla="*/ 6 w 29"/>
                  <a:gd name="T89" fmla="*/ 0 h 48"/>
                  <a:gd name="T90" fmla="*/ 6 w 29"/>
                  <a:gd name="T9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" h="4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2"/>
                      <a:pt x="4" y="4"/>
                      <a:pt x="3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1" y="16"/>
                      <a:pt x="1" y="27"/>
                      <a:pt x="6" y="37"/>
                    </a:cubicBezTo>
                    <a:cubicBezTo>
                      <a:pt x="7" y="38"/>
                      <a:pt x="6" y="39"/>
                      <a:pt x="5" y="40"/>
                    </a:cubicBezTo>
                    <a:cubicBezTo>
                      <a:pt x="6" y="45"/>
                      <a:pt x="0" y="45"/>
                      <a:pt x="0" y="48"/>
                    </a:cubicBezTo>
                    <a:cubicBezTo>
                      <a:pt x="1" y="48"/>
                      <a:pt x="2" y="47"/>
                      <a:pt x="3" y="47"/>
                    </a:cubicBezTo>
                    <a:cubicBezTo>
                      <a:pt x="4" y="47"/>
                      <a:pt x="4" y="47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7" y="46"/>
                      <a:pt x="9" y="44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1"/>
                      <a:pt x="13" y="39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7" y="32"/>
                      <a:pt x="20" y="26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18"/>
                      <a:pt x="23" y="16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1"/>
                      <a:pt x="29" y="8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4"/>
                      <a:pt x="27" y="9"/>
                      <a:pt x="24" y="9"/>
                    </a:cubicBezTo>
                    <a:cubicBezTo>
                      <a:pt x="24" y="9"/>
                      <a:pt x="23" y="9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10"/>
                      <a:pt x="21" y="11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21"/>
                      <a:pt x="14" y="27"/>
                      <a:pt x="10" y="35"/>
                    </a:cubicBezTo>
                    <a:cubicBezTo>
                      <a:pt x="9" y="32"/>
                      <a:pt x="8" y="29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5"/>
                      <a:pt x="7" y="22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7"/>
                      <a:pt x="8" y="15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7" y="10"/>
                      <a:pt x="7" y="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9" y="3"/>
                      <a:pt x="9" y="1"/>
                    </a:cubicBezTo>
                    <a:cubicBezTo>
                      <a:pt x="8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490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6" name="Freeform 8890"/>
              <p:cNvSpPr/>
              <p:nvPr/>
            </p:nvSpPr>
            <p:spPr bwMode="auto">
              <a:xfrm>
                <a:off x="7639051" y="866775"/>
                <a:ext cx="44450" cy="96838"/>
              </a:xfrm>
              <a:custGeom>
                <a:avLst/>
                <a:gdLst>
                  <a:gd name="T0" fmla="*/ 11 w 16"/>
                  <a:gd name="T1" fmla="*/ 0 h 35"/>
                  <a:gd name="T2" fmla="*/ 11 w 16"/>
                  <a:gd name="T3" fmla="*/ 0 h 35"/>
                  <a:gd name="T4" fmla="*/ 7 w 16"/>
                  <a:gd name="T5" fmla="*/ 9 h 35"/>
                  <a:gd name="T6" fmla="*/ 7 w 16"/>
                  <a:gd name="T7" fmla="*/ 9 h 35"/>
                  <a:gd name="T8" fmla="*/ 3 w 16"/>
                  <a:gd name="T9" fmla="*/ 14 h 35"/>
                  <a:gd name="T10" fmla="*/ 1 w 16"/>
                  <a:gd name="T11" fmla="*/ 13 h 35"/>
                  <a:gd name="T12" fmla="*/ 1 w 16"/>
                  <a:gd name="T13" fmla="*/ 13 h 35"/>
                  <a:gd name="T14" fmla="*/ 1 w 16"/>
                  <a:gd name="T15" fmla="*/ 13 h 35"/>
                  <a:gd name="T16" fmla="*/ 1 w 16"/>
                  <a:gd name="T17" fmla="*/ 20 h 35"/>
                  <a:gd name="T18" fmla="*/ 1 w 16"/>
                  <a:gd name="T19" fmla="*/ 20 h 35"/>
                  <a:gd name="T20" fmla="*/ 1 w 16"/>
                  <a:gd name="T21" fmla="*/ 20 h 35"/>
                  <a:gd name="T22" fmla="*/ 0 w 16"/>
                  <a:gd name="T23" fmla="*/ 28 h 35"/>
                  <a:gd name="T24" fmla="*/ 0 w 16"/>
                  <a:gd name="T25" fmla="*/ 28 h 35"/>
                  <a:gd name="T26" fmla="*/ 0 w 16"/>
                  <a:gd name="T27" fmla="*/ 35 h 35"/>
                  <a:gd name="T28" fmla="*/ 9 w 16"/>
                  <a:gd name="T29" fmla="*/ 23 h 35"/>
                  <a:gd name="T30" fmla="*/ 11 w 16"/>
                  <a:gd name="T31" fmla="*/ 19 h 35"/>
                  <a:gd name="T32" fmla="*/ 13 w 16"/>
                  <a:gd name="T33" fmla="*/ 21 h 35"/>
                  <a:gd name="T34" fmla="*/ 13 w 16"/>
                  <a:gd name="T35" fmla="*/ 21 h 35"/>
                  <a:gd name="T36" fmla="*/ 13 w 16"/>
                  <a:gd name="T37" fmla="*/ 21 h 35"/>
                  <a:gd name="T38" fmla="*/ 15 w 16"/>
                  <a:gd name="T39" fmla="*/ 16 h 35"/>
                  <a:gd name="T40" fmla="*/ 15 w 16"/>
                  <a:gd name="T41" fmla="*/ 16 h 35"/>
                  <a:gd name="T42" fmla="*/ 16 w 16"/>
                  <a:gd name="T43" fmla="*/ 9 h 35"/>
                  <a:gd name="T44" fmla="*/ 16 w 16"/>
                  <a:gd name="T45" fmla="*/ 9 h 35"/>
                  <a:gd name="T46" fmla="*/ 11 w 16"/>
                  <a:gd name="T4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35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3"/>
                      <a:pt x="9" y="7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10"/>
                      <a:pt x="6" y="14"/>
                      <a:pt x="3" y="14"/>
                    </a:cubicBezTo>
                    <a:cubicBezTo>
                      <a:pt x="3" y="14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5"/>
                      <a:pt x="0" y="1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4" y="22"/>
                      <a:pt x="4" y="25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0"/>
                      <a:pt x="0" y="33"/>
                      <a:pt x="0" y="35"/>
                    </a:cubicBezTo>
                    <a:cubicBezTo>
                      <a:pt x="6" y="33"/>
                      <a:pt x="6" y="28"/>
                      <a:pt x="9" y="23"/>
                    </a:cubicBezTo>
                    <a:cubicBezTo>
                      <a:pt x="10" y="22"/>
                      <a:pt x="9" y="19"/>
                      <a:pt x="11" y="19"/>
                    </a:cubicBezTo>
                    <a:cubicBezTo>
                      <a:pt x="11" y="19"/>
                      <a:pt x="12" y="20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19"/>
                      <a:pt x="15" y="18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4"/>
                      <a:pt x="16" y="11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3" y="7"/>
                      <a:pt x="12" y="4"/>
                      <a:pt x="11" y="0"/>
                    </a:cubicBezTo>
                  </a:path>
                </a:pathLst>
              </a:custGeom>
              <a:solidFill>
                <a:srgbClr val="C19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7" name="Freeform 8891"/>
              <p:cNvSpPr/>
              <p:nvPr/>
            </p:nvSpPr>
            <p:spPr bwMode="auto">
              <a:xfrm>
                <a:off x="7658101" y="862013"/>
                <a:ext cx="11113" cy="30163"/>
              </a:xfrm>
              <a:custGeom>
                <a:avLst/>
                <a:gdLst>
                  <a:gd name="T0" fmla="*/ 4 w 4"/>
                  <a:gd name="T1" fmla="*/ 0 h 11"/>
                  <a:gd name="T2" fmla="*/ 4 w 4"/>
                  <a:gd name="T3" fmla="*/ 0 h 11"/>
                  <a:gd name="T4" fmla="*/ 0 w 4"/>
                  <a:gd name="T5" fmla="*/ 2 h 11"/>
                  <a:gd name="T6" fmla="*/ 0 w 4"/>
                  <a:gd name="T7" fmla="*/ 2 h 11"/>
                  <a:gd name="T8" fmla="*/ 0 w 4"/>
                  <a:gd name="T9" fmla="*/ 2 h 11"/>
                  <a:gd name="T10" fmla="*/ 0 w 4"/>
                  <a:gd name="T11" fmla="*/ 11 h 11"/>
                  <a:gd name="T12" fmla="*/ 0 w 4"/>
                  <a:gd name="T13" fmla="*/ 11 h 11"/>
                  <a:gd name="T14" fmla="*/ 0 w 4"/>
                  <a:gd name="T15" fmla="*/ 11 h 11"/>
                  <a:gd name="T16" fmla="*/ 4 w 4"/>
                  <a:gd name="T17" fmla="*/ 2 h 11"/>
                  <a:gd name="T18" fmla="*/ 4 w 4"/>
                  <a:gd name="T19" fmla="*/ 2 h 11"/>
                  <a:gd name="T20" fmla="*/ 4 w 4"/>
                  <a:gd name="T21" fmla="*/ 0 h 11"/>
                  <a:gd name="T22" fmla="*/ 4 w 4"/>
                  <a:gd name="T23" fmla="*/ 0 h 11"/>
                  <a:gd name="T24" fmla="*/ 4 w 4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9"/>
                      <a:pt x="2" y="5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1C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8" name="Freeform 8892"/>
              <p:cNvSpPr/>
              <p:nvPr/>
            </p:nvSpPr>
            <p:spPr bwMode="auto">
              <a:xfrm>
                <a:off x="7948613" y="2922588"/>
                <a:ext cx="84138" cy="80963"/>
              </a:xfrm>
              <a:custGeom>
                <a:avLst/>
                <a:gdLst>
                  <a:gd name="T0" fmla="*/ 8 w 31"/>
                  <a:gd name="T1" fmla="*/ 0 h 30"/>
                  <a:gd name="T2" fmla="*/ 5 w 31"/>
                  <a:gd name="T3" fmla="*/ 1 h 30"/>
                  <a:gd name="T4" fmla="*/ 3 w 31"/>
                  <a:gd name="T5" fmla="*/ 2 h 30"/>
                  <a:gd name="T6" fmla="*/ 2 w 31"/>
                  <a:gd name="T7" fmla="*/ 2 h 30"/>
                  <a:gd name="T8" fmla="*/ 2 w 31"/>
                  <a:gd name="T9" fmla="*/ 2 h 30"/>
                  <a:gd name="T10" fmla="*/ 2 w 31"/>
                  <a:gd name="T11" fmla="*/ 2 h 30"/>
                  <a:gd name="T12" fmla="*/ 0 w 31"/>
                  <a:gd name="T13" fmla="*/ 1 h 30"/>
                  <a:gd name="T14" fmla="*/ 7 w 31"/>
                  <a:gd name="T15" fmla="*/ 8 h 30"/>
                  <a:gd name="T16" fmla="*/ 10 w 31"/>
                  <a:gd name="T17" fmla="*/ 21 h 30"/>
                  <a:gd name="T18" fmla="*/ 10 w 31"/>
                  <a:gd name="T19" fmla="*/ 22 h 30"/>
                  <a:gd name="T20" fmla="*/ 12 w 31"/>
                  <a:gd name="T21" fmla="*/ 22 h 30"/>
                  <a:gd name="T22" fmla="*/ 14 w 31"/>
                  <a:gd name="T23" fmla="*/ 23 h 30"/>
                  <a:gd name="T24" fmla="*/ 14 w 31"/>
                  <a:gd name="T25" fmla="*/ 23 h 30"/>
                  <a:gd name="T26" fmla="*/ 24 w 31"/>
                  <a:gd name="T27" fmla="*/ 30 h 30"/>
                  <a:gd name="T28" fmla="*/ 24 w 31"/>
                  <a:gd name="T29" fmla="*/ 30 h 30"/>
                  <a:gd name="T30" fmla="*/ 31 w 31"/>
                  <a:gd name="T31" fmla="*/ 14 h 30"/>
                  <a:gd name="T32" fmla="*/ 21 w 31"/>
                  <a:gd name="T33" fmla="*/ 17 h 30"/>
                  <a:gd name="T34" fmla="*/ 22 w 31"/>
                  <a:gd name="T35" fmla="*/ 11 h 30"/>
                  <a:gd name="T36" fmla="*/ 22 w 31"/>
                  <a:gd name="T37" fmla="*/ 11 h 30"/>
                  <a:gd name="T38" fmla="*/ 17 w 31"/>
                  <a:gd name="T39" fmla="*/ 12 h 30"/>
                  <a:gd name="T40" fmla="*/ 15 w 31"/>
                  <a:gd name="T41" fmla="*/ 6 h 30"/>
                  <a:gd name="T42" fmla="*/ 10 w 31"/>
                  <a:gd name="T43" fmla="*/ 2 h 30"/>
                  <a:gd name="T44" fmla="*/ 10 w 31"/>
                  <a:gd name="T45" fmla="*/ 2 h 30"/>
                  <a:gd name="T46" fmla="*/ 8 w 31"/>
                  <a:gd name="T4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0">
                    <a:moveTo>
                      <a:pt x="8" y="0"/>
                    </a:moveTo>
                    <a:cubicBezTo>
                      <a:pt x="7" y="0"/>
                      <a:pt x="6" y="1"/>
                      <a:pt x="5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2" y="3"/>
                      <a:pt x="3" y="6"/>
                      <a:pt x="7" y="8"/>
                    </a:cubicBezTo>
                    <a:cubicBezTo>
                      <a:pt x="10" y="11"/>
                      <a:pt x="9" y="17"/>
                      <a:pt x="10" y="21"/>
                    </a:cubicBezTo>
                    <a:cubicBezTo>
                      <a:pt x="10" y="21"/>
                      <a:pt x="10" y="22"/>
                      <a:pt x="10" y="22"/>
                    </a:cubicBezTo>
                    <a:cubicBezTo>
                      <a:pt x="10" y="22"/>
                      <a:pt x="11" y="22"/>
                      <a:pt x="12" y="22"/>
                    </a:cubicBezTo>
                    <a:cubicBezTo>
                      <a:pt x="13" y="23"/>
                      <a:pt x="13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8" y="25"/>
                      <a:pt x="24" y="23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8" y="26"/>
                      <a:pt x="26" y="19"/>
                      <a:pt x="31" y="14"/>
                    </a:cubicBezTo>
                    <a:cubicBezTo>
                      <a:pt x="26" y="15"/>
                      <a:pt x="24" y="16"/>
                      <a:pt x="21" y="17"/>
                    </a:cubicBezTo>
                    <a:cubicBezTo>
                      <a:pt x="21" y="15"/>
                      <a:pt x="21" y="13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0" y="12"/>
                      <a:pt x="19" y="12"/>
                      <a:pt x="17" y="12"/>
                    </a:cubicBezTo>
                    <a:cubicBezTo>
                      <a:pt x="15" y="12"/>
                      <a:pt x="14" y="10"/>
                      <a:pt x="15" y="6"/>
                    </a:cubicBezTo>
                    <a:cubicBezTo>
                      <a:pt x="15" y="3"/>
                      <a:pt x="12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CBB0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9" name="Freeform 8893"/>
              <p:cNvSpPr/>
              <p:nvPr/>
            </p:nvSpPr>
            <p:spPr bwMode="auto">
              <a:xfrm>
                <a:off x="7623176" y="1082675"/>
                <a:ext cx="46038" cy="52388"/>
              </a:xfrm>
              <a:custGeom>
                <a:avLst/>
                <a:gdLst>
                  <a:gd name="T0" fmla="*/ 11 w 17"/>
                  <a:gd name="T1" fmla="*/ 0 h 19"/>
                  <a:gd name="T2" fmla="*/ 11 w 17"/>
                  <a:gd name="T3" fmla="*/ 0 h 19"/>
                  <a:gd name="T4" fmla="*/ 11 w 17"/>
                  <a:gd name="T5" fmla="*/ 0 h 19"/>
                  <a:gd name="T6" fmla="*/ 0 w 17"/>
                  <a:gd name="T7" fmla="*/ 16 h 19"/>
                  <a:gd name="T8" fmla="*/ 0 w 17"/>
                  <a:gd name="T9" fmla="*/ 19 h 19"/>
                  <a:gd name="T10" fmla="*/ 0 w 17"/>
                  <a:gd name="T11" fmla="*/ 19 h 19"/>
                  <a:gd name="T12" fmla="*/ 1 w 17"/>
                  <a:gd name="T13" fmla="*/ 19 h 19"/>
                  <a:gd name="T14" fmla="*/ 1 w 17"/>
                  <a:gd name="T15" fmla="*/ 19 h 19"/>
                  <a:gd name="T16" fmla="*/ 9 w 17"/>
                  <a:gd name="T17" fmla="*/ 13 h 19"/>
                  <a:gd name="T18" fmla="*/ 11 w 17"/>
                  <a:gd name="T19" fmla="*/ 13 h 19"/>
                  <a:gd name="T20" fmla="*/ 11 w 17"/>
                  <a:gd name="T21" fmla="*/ 13 h 19"/>
                  <a:gd name="T22" fmla="*/ 15 w 17"/>
                  <a:gd name="T23" fmla="*/ 3 h 19"/>
                  <a:gd name="T24" fmla="*/ 12 w 17"/>
                  <a:gd name="T25" fmla="*/ 0 h 19"/>
                  <a:gd name="T26" fmla="*/ 12 w 17"/>
                  <a:gd name="T27" fmla="*/ 0 h 19"/>
                  <a:gd name="T28" fmla="*/ 11 w 17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4"/>
                      <a:pt x="5" y="11"/>
                      <a:pt x="0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" y="17"/>
                      <a:pt x="5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5" y="13"/>
                      <a:pt x="13" y="6"/>
                      <a:pt x="15" y="3"/>
                    </a:cubicBezTo>
                    <a:cubicBezTo>
                      <a:pt x="17" y="1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FB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0" name="Freeform 8894"/>
              <p:cNvSpPr/>
              <p:nvPr/>
            </p:nvSpPr>
            <p:spPr bwMode="auto">
              <a:xfrm>
                <a:off x="7661276" y="1123950"/>
                <a:ext cx="38100" cy="47625"/>
              </a:xfrm>
              <a:custGeom>
                <a:avLst/>
                <a:gdLst>
                  <a:gd name="T0" fmla="*/ 3 w 14"/>
                  <a:gd name="T1" fmla="*/ 0 h 17"/>
                  <a:gd name="T2" fmla="*/ 2 w 14"/>
                  <a:gd name="T3" fmla="*/ 4 h 17"/>
                  <a:gd name="T4" fmla="*/ 4 w 14"/>
                  <a:gd name="T5" fmla="*/ 17 h 17"/>
                  <a:gd name="T6" fmla="*/ 8 w 14"/>
                  <a:gd name="T7" fmla="*/ 3 h 17"/>
                  <a:gd name="T8" fmla="*/ 3 w 14"/>
                  <a:gd name="T9" fmla="*/ 0 h 17"/>
                  <a:gd name="T10" fmla="*/ 3 w 14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3" y="0"/>
                    </a:moveTo>
                    <a:cubicBezTo>
                      <a:pt x="0" y="0"/>
                      <a:pt x="2" y="2"/>
                      <a:pt x="2" y="4"/>
                    </a:cubicBezTo>
                    <a:cubicBezTo>
                      <a:pt x="2" y="8"/>
                      <a:pt x="3" y="11"/>
                      <a:pt x="4" y="17"/>
                    </a:cubicBezTo>
                    <a:cubicBezTo>
                      <a:pt x="6" y="11"/>
                      <a:pt x="14" y="10"/>
                      <a:pt x="8" y="3"/>
                    </a:cubicBezTo>
                    <a:cubicBezTo>
                      <a:pt x="6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DA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1" name="Freeform 8895"/>
              <p:cNvSpPr/>
              <p:nvPr/>
            </p:nvSpPr>
            <p:spPr bwMode="auto">
              <a:xfrm>
                <a:off x="7639051" y="1247775"/>
                <a:ext cx="33338" cy="46038"/>
              </a:xfrm>
              <a:custGeom>
                <a:avLst/>
                <a:gdLst>
                  <a:gd name="T0" fmla="*/ 7 w 12"/>
                  <a:gd name="T1" fmla="*/ 0 h 17"/>
                  <a:gd name="T2" fmla="*/ 5 w 12"/>
                  <a:gd name="T3" fmla="*/ 1 h 17"/>
                  <a:gd name="T4" fmla="*/ 4 w 12"/>
                  <a:gd name="T5" fmla="*/ 11 h 17"/>
                  <a:gd name="T6" fmla="*/ 9 w 12"/>
                  <a:gd name="T7" fmla="*/ 17 h 17"/>
                  <a:gd name="T8" fmla="*/ 9 w 12"/>
                  <a:gd name="T9" fmla="*/ 17 h 17"/>
                  <a:gd name="T10" fmla="*/ 9 w 12"/>
                  <a:gd name="T11" fmla="*/ 17 h 17"/>
                  <a:gd name="T12" fmla="*/ 9 w 12"/>
                  <a:gd name="T13" fmla="*/ 17 h 17"/>
                  <a:gd name="T14" fmla="*/ 9 w 12"/>
                  <a:gd name="T15" fmla="*/ 17 h 17"/>
                  <a:gd name="T16" fmla="*/ 9 w 12"/>
                  <a:gd name="T17" fmla="*/ 17 h 17"/>
                  <a:gd name="T18" fmla="*/ 9 w 12"/>
                  <a:gd name="T19" fmla="*/ 3 h 17"/>
                  <a:gd name="T20" fmla="*/ 7 w 12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7">
                    <a:moveTo>
                      <a:pt x="7" y="0"/>
                    </a:moveTo>
                    <a:cubicBezTo>
                      <a:pt x="7" y="0"/>
                      <a:pt x="6" y="1"/>
                      <a:pt x="5" y="1"/>
                    </a:cubicBezTo>
                    <a:cubicBezTo>
                      <a:pt x="0" y="4"/>
                      <a:pt x="1" y="8"/>
                      <a:pt x="4" y="11"/>
                    </a:cubicBezTo>
                    <a:cubicBezTo>
                      <a:pt x="5" y="13"/>
                      <a:pt x="8" y="14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2" y="12"/>
                      <a:pt x="8" y="7"/>
                      <a:pt x="9" y="3"/>
                    </a:cubicBezTo>
                    <a:cubicBezTo>
                      <a:pt x="9" y="1"/>
                      <a:pt x="9" y="0"/>
                      <a:pt x="7" y="0"/>
                    </a:cubicBezTo>
                  </a:path>
                </a:pathLst>
              </a:custGeom>
              <a:solidFill>
                <a:srgbClr val="AF9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2" name="Freeform 8896"/>
              <p:cNvSpPr/>
              <p:nvPr/>
            </p:nvSpPr>
            <p:spPr bwMode="auto">
              <a:xfrm>
                <a:off x="7600951" y="1006475"/>
                <a:ext cx="66675" cy="109538"/>
              </a:xfrm>
              <a:custGeom>
                <a:avLst/>
                <a:gdLst>
                  <a:gd name="T0" fmla="*/ 19 w 24"/>
                  <a:gd name="T1" fmla="*/ 0 h 40"/>
                  <a:gd name="T2" fmla="*/ 12 w 24"/>
                  <a:gd name="T3" fmla="*/ 5 h 40"/>
                  <a:gd name="T4" fmla="*/ 12 w 24"/>
                  <a:gd name="T5" fmla="*/ 5 h 40"/>
                  <a:gd name="T6" fmla="*/ 0 w 24"/>
                  <a:gd name="T7" fmla="*/ 15 h 40"/>
                  <a:gd name="T8" fmla="*/ 0 w 24"/>
                  <a:gd name="T9" fmla="*/ 15 h 40"/>
                  <a:gd name="T10" fmla="*/ 5 w 24"/>
                  <a:gd name="T11" fmla="*/ 40 h 40"/>
                  <a:gd name="T12" fmla="*/ 5 w 24"/>
                  <a:gd name="T13" fmla="*/ 39 h 40"/>
                  <a:gd name="T14" fmla="*/ 15 w 24"/>
                  <a:gd name="T15" fmla="*/ 26 h 40"/>
                  <a:gd name="T16" fmla="*/ 15 w 24"/>
                  <a:gd name="T17" fmla="*/ 26 h 40"/>
                  <a:gd name="T18" fmla="*/ 15 w 24"/>
                  <a:gd name="T19" fmla="*/ 26 h 40"/>
                  <a:gd name="T20" fmla="*/ 16 w 24"/>
                  <a:gd name="T21" fmla="*/ 22 h 40"/>
                  <a:gd name="T22" fmla="*/ 13 w 24"/>
                  <a:gd name="T23" fmla="*/ 23 h 40"/>
                  <a:gd name="T24" fmla="*/ 12 w 24"/>
                  <a:gd name="T25" fmla="*/ 23 h 40"/>
                  <a:gd name="T26" fmla="*/ 10 w 24"/>
                  <a:gd name="T27" fmla="*/ 21 h 40"/>
                  <a:gd name="T28" fmla="*/ 10 w 24"/>
                  <a:gd name="T29" fmla="*/ 17 h 40"/>
                  <a:gd name="T30" fmla="*/ 11 w 24"/>
                  <a:gd name="T31" fmla="*/ 16 h 40"/>
                  <a:gd name="T32" fmla="*/ 11 w 24"/>
                  <a:gd name="T33" fmla="*/ 16 h 40"/>
                  <a:gd name="T34" fmla="*/ 13 w 24"/>
                  <a:gd name="T35" fmla="*/ 17 h 40"/>
                  <a:gd name="T36" fmla="*/ 15 w 24"/>
                  <a:gd name="T37" fmla="*/ 14 h 40"/>
                  <a:gd name="T38" fmla="*/ 23 w 24"/>
                  <a:gd name="T39" fmla="*/ 5 h 40"/>
                  <a:gd name="T40" fmla="*/ 23 w 24"/>
                  <a:gd name="T41" fmla="*/ 5 h 40"/>
                  <a:gd name="T42" fmla="*/ 24 w 24"/>
                  <a:gd name="T43" fmla="*/ 3 h 40"/>
                  <a:gd name="T44" fmla="*/ 24 w 24"/>
                  <a:gd name="T45" fmla="*/ 3 h 40"/>
                  <a:gd name="T46" fmla="*/ 22 w 24"/>
                  <a:gd name="T47" fmla="*/ 3 h 40"/>
                  <a:gd name="T48" fmla="*/ 21 w 24"/>
                  <a:gd name="T49" fmla="*/ 3 h 40"/>
                  <a:gd name="T50" fmla="*/ 21 w 24"/>
                  <a:gd name="T51" fmla="*/ 3 h 40"/>
                  <a:gd name="T52" fmla="*/ 19 w 24"/>
                  <a:gd name="T5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40">
                    <a:moveTo>
                      <a:pt x="19" y="0"/>
                    </a:moveTo>
                    <a:cubicBezTo>
                      <a:pt x="16" y="1"/>
                      <a:pt x="14" y="3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8" y="8"/>
                      <a:pt x="5" y="1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22"/>
                      <a:pt x="2" y="32"/>
                      <a:pt x="5" y="40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10" y="36"/>
                      <a:pt x="11" y="30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5"/>
                      <a:pt x="18" y="22"/>
                      <a:pt x="16" y="22"/>
                    </a:cubicBezTo>
                    <a:cubicBezTo>
                      <a:pt x="15" y="22"/>
                      <a:pt x="15" y="22"/>
                      <a:pt x="13" y="23"/>
                    </a:cubicBezTo>
                    <a:cubicBezTo>
                      <a:pt x="13" y="23"/>
                      <a:pt x="12" y="23"/>
                      <a:pt x="12" y="23"/>
                    </a:cubicBezTo>
                    <a:cubicBezTo>
                      <a:pt x="11" y="23"/>
                      <a:pt x="10" y="22"/>
                      <a:pt x="10" y="21"/>
                    </a:cubicBezTo>
                    <a:cubicBezTo>
                      <a:pt x="9" y="20"/>
                      <a:pt x="8" y="18"/>
                      <a:pt x="10" y="17"/>
                    </a:cubicBezTo>
                    <a:cubicBezTo>
                      <a:pt x="10" y="16"/>
                      <a:pt x="10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3" y="17"/>
                      <a:pt x="13" y="17"/>
                    </a:cubicBezTo>
                    <a:cubicBezTo>
                      <a:pt x="14" y="17"/>
                      <a:pt x="14" y="16"/>
                      <a:pt x="15" y="14"/>
                    </a:cubicBezTo>
                    <a:cubicBezTo>
                      <a:pt x="17" y="11"/>
                      <a:pt x="18" y="7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4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9" y="3"/>
                      <a:pt x="18" y="2"/>
                      <a:pt x="19" y="0"/>
                    </a:cubicBezTo>
                  </a:path>
                </a:pathLst>
              </a:custGeom>
              <a:solidFill>
                <a:srgbClr val="D2B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3" name="Freeform 8897"/>
              <p:cNvSpPr/>
              <p:nvPr/>
            </p:nvSpPr>
            <p:spPr bwMode="auto">
              <a:xfrm>
                <a:off x="7650163" y="993775"/>
                <a:ext cx="22225" cy="20638"/>
              </a:xfrm>
              <a:custGeom>
                <a:avLst/>
                <a:gdLst>
                  <a:gd name="T0" fmla="*/ 4 w 8"/>
                  <a:gd name="T1" fmla="*/ 0 h 8"/>
                  <a:gd name="T2" fmla="*/ 4 w 8"/>
                  <a:gd name="T3" fmla="*/ 0 h 8"/>
                  <a:gd name="T4" fmla="*/ 1 w 8"/>
                  <a:gd name="T5" fmla="*/ 5 h 8"/>
                  <a:gd name="T6" fmla="*/ 1 w 8"/>
                  <a:gd name="T7" fmla="*/ 5 h 8"/>
                  <a:gd name="T8" fmla="*/ 3 w 8"/>
                  <a:gd name="T9" fmla="*/ 8 h 8"/>
                  <a:gd name="T10" fmla="*/ 3 w 8"/>
                  <a:gd name="T11" fmla="*/ 8 h 8"/>
                  <a:gd name="T12" fmla="*/ 4 w 8"/>
                  <a:gd name="T13" fmla="*/ 8 h 8"/>
                  <a:gd name="T14" fmla="*/ 6 w 8"/>
                  <a:gd name="T15" fmla="*/ 8 h 8"/>
                  <a:gd name="T16" fmla="*/ 6 w 8"/>
                  <a:gd name="T17" fmla="*/ 8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1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5"/>
                      <a:pt x="3" y="3"/>
                      <a:pt x="4" y="0"/>
                    </a:cubicBezTo>
                  </a:path>
                </a:pathLst>
              </a:custGeom>
              <a:solidFill>
                <a:srgbClr val="D9C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4" name="Freeform 8898"/>
              <p:cNvSpPr/>
              <p:nvPr/>
            </p:nvSpPr>
            <p:spPr bwMode="auto">
              <a:xfrm>
                <a:off x="7967663" y="2722563"/>
                <a:ext cx="93663" cy="46038"/>
              </a:xfrm>
              <a:custGeom>
                <a:avLst/>
                <a:gdLst>
                  <a:gd name="T0" fmla="*/ 8 w 34"/>
                  <a:gd name="T1" fmla="*/ 0 h 17"/>
                  <a:gd name="T2" fmla="*/ 5 w 34"/>
                  <a:gd name="T3" fmla="*/ 1 h 17"/>
                  <a:gd name="T4" fmla="*/ 5 w 34"/>
                  <a:gd name="T5" fmla="*/ 1 h 17"/>
                  <a:gd name="T6" fmla="*/ 7 w 34"/>
                  <a:gd name="T7" fmla="*/ 5 h 17"/>
                  <a:gd name="T8" fmla="*/ 6 w 34"/>
                  <a:gd name="T9" fmla="*/ 7 h 17"/>
                  <a:gd name="T10" fmla="*/ 3 w 34"/>
                  <a:gd name="T11" fmla="*/ 5 h 17"/>
                  <a:gd name="T12" fmla="*/ 3 w 34"/>
                  <a:gd name="T13" fmla="*/ 5 h 17"/>
                  <a:gd name="T14" fmla="*/ 2 w 34"/>
                  <a:gd name="T15" fmla="*/ 15 h 17"/>
                  <a:gd name="T16" fmla="*/ 2 w 34"/>
                  <a:gd name="T17" fmla="*/ 15 h 17"/>
                  <a:gd name="T18" fmla="*/ 2 w 34"/>
                  <a:gd name="T19" fmla="*/ 16 h 17"/>
                  <a:gd name="T20" fmla="*/ 8 w 34"/>
                  <a:gd name="T21" fmla="*/ 15 h 17"/>
                  <a:gd name="T22" fmla="*/ 19 w 34"/>
                  <a:gd name="T23" fmla="*/ 17 h 17"/>
                  <a:gd name="T24" fmla="*/ 19 w 34"/>
                  <a:gd name="T25" fmla="*/ 17 h 17"/>
                  <a:gd name="T26" fmla="*/ 19 w 34"/>
                  <a:gd name="T27" fmla="*/ 17 h 17"/>
                  <a:gd name="T28" fmla="*/ 20 w 34"/>
                  <a:gd name="T29" fmla="*/ 17 h 17"/>
                  <a:gd name="T30" fmla="*/ 21 w 34"/>
                  <a:gd name="T31" fmla="*/ 17 h 17"/>
                  <a:gd name="T32" fmla="*/ 23 w 34"/>
                  <a:gd name="T33" fmla="*/ 17 h 17"/>
                  <a:gd name="T34" fmla="*/ 24 w 34"/>
                  <a:gd name="T35" fmla="*/ 17 h 17"/>
                  <a:gd name="T36" fmla="*/ 28 w 34"/>
                  <a:gd name="T37" fmla="*/ 14 h 17"/>
                  <a:gd name="T38" fmla="*/ 32 w 34"/>
                  <a:gd name="T39" fmla="*/ 12 h 17"/>
                  <a:gd name="T40" fmla="*/ 34 w 34"/>
                  <a:gd name="T41" fmla="*/ 12 h 17"/>
                  <a:gd name="T42" fmla="*/ 33 w 34"/>
                  <a:gd name="T43" fmla="*/ 8 h 17"/>
                  <a:gd name="T44" fmla="*/ 29 w 34"/>
                  <a:gd name="T45" fmla="*/ 6 h 17"/>
                  <a:gd name="T46" fmla="*/ 28 w 34"/>
                  <a:gd name="T47" fmla="*/ 6 h 17"/>
                  <a:gd name="T48" fmla="*/ 25 w 34"/>
                  <a:gd name="T49" fmla="*/ 9 h 17"/>
                  <a:gd name="T50" fmla="*/ 22 w 34"/>
                  <a:gd name="T51" fmla="*/ 13 h 17"/>
                  <a:gd name="T52" fmla="*/ 22 w 34"/>
                  <a:gd name="T53" fmla="*/ 13 h 17"/>
                  <a:gd name="T54" fmla="*/ 20 w 34"/>
                  <a:gd name="T55" fmla="*/ 14 h 17"/>
                  <a:gd name="T56" fmla="*/ 17 w 34"/>
                  <a:gd name="T57" fmla="*/ 11 h 17"/>
                  <a:gd name="T58" fmla="*/ 20 w 34"/>
                  <a:gd name="T59" fmla="*/ 7 h 17"/>
                  <a:gd name="T60" fmla="*/ 20 w 34"/>
                  <a:gd name="T61" fmla="*/ 7 h 17"/>
                  <a:gd name="T62" fmla="*/ 29 w 34"/>
                  <a:gd name="T63" fmla="*/ 1 h 17"/>
                  <a:gd name="T64" fmla="*/ 26 w 34"/>
                  <a:gd name="T65" fmla="*/ 1 h 17"/>
                  <a:gd name="T66" fmla="*/ 18 w 34"/>
                  <a:gd name="T67" fmla="*/ 5 h 17"/>
                  <a:gd name="T68" fmla="*/ 11 w 34"/>
                  <a:gd name="T69" fmla="*/ 9 h 17"/>
                  <a:gd name="T70" fmla="*/ 10 w 34"/>
                  <a:gd name="T71" fmla="*/ 9 h 17"/>
                  <a:gd name="T72" fmla="*/ 9 w 34"/>
                  <a:gd name="T73" fmla="*/ 9 h 17"/>
                  <a:gd name="T74" fmla="*/ 9 w 34"/>
                  <a:gd name="T75" fmla="*/ 8 h 17"/>
                  <a:gd name="T76" fmla="*/ 12 w 34"/>
                  <a:gd name="T77" fmla="*/ 2 h 17"/>
                  <a:gd name="T78" fmla="*/ 8 w 34"/>
                  <a:gd name="T7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4" h="17">
                    <a:moveTo>
                      <a:pt x="8" y="0"/>
                    </a:moveTo>
                    <a:cubicBezTo>
                      <a:pt x="7" y="0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8" y="3"/>
                      <a:pt x="7" y="5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5" y="7"/>
                      <a:pt x="4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8"/>
                      <a:pt x="0" y="11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3" y="15"/>
                      <a:pt x="2" y="16"/>
                    </a:cubicBezTo>
                    <a:cubicBezTo>
                      <a:pt x="4" y="15"/>
                      <a:pt x="6" y="15"/>
                      <a:pt x="8" y="15"/>
                    </a:cubicBezTo>
                    <a:cubicBezTo>
                      <a:pt x="11" y="15"/>
                      <a:pt x="15" y="16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1" y="17"/>
                    </a:cubicBezTo>
                    <a:cubicBezTo>
                      <a:pt x="21" y="17"/>
                      <a:pt x="22" y="17"/>
                      <a:pt x="23" y="17"/>
                    </a:cubicBezTo>
                    <a:cubicBezTo>
                      <a:pt x="23" y="17"/>
                      <a:pt x="24" y="17"/>
                      <a:pt x="24" y="17"/>
                    </a:cubicBezTo>
                    <a:cubicBezTo>
                      <a:pt x="26" y="17"/>
                      <a:pt x="27" y="16"/>
                      <a:pt x="28" y="14"/>
                    </a:cubicBezTo>
                    <a:cubicBezTo>
                      <a:pt x="29" y="13"/>
                      <a:pt x="30" y="12"/>
                      <a:pt x="32" y="12"/>
                    </a:cubicBezTo>
                    <a:cubicBezTo>
                      <a:pt x="32" y="12"/>
                      <a:pt x="33" y="12"/>
                      <a:pt x="34" y="12"/>
                    </a:cubicBezTo>
                    <a:cubicBezTo>
                      <a:pt x="34" y="11"/>
                      <a:pt x="33" y="10"/>
                      <a:pt x="33" y="8"/>
                    </a:cubicBezTo>
                    <a:cubicBezTo>
                      <a:pt x="32" y="7"/>
                      <a:pt x="31" y="6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6" y="6"/>
                      <a:pt x="24" y="7"/>
                      <a:pt x="25" y="9"/>
                    </a:cubicBezTo>
                    <a:cubicBezTo>
                      <a:pt x="26" y="12"/>
                      <a:pt x="24" y="12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1" y="14"/>
                      <a:pt x="20" y="14"/>
                    </a:cubicBezTo>
                    <a:cubicBezTo>
                      <a:pt x="19" y="14"/>
                      <a:pt x="18" y="13"/>
                      <a:pt x="17" y="11"/>
                    </a:cubicBezTo>
                    <a:cubicBezTo>
                      <a:pt x="16" y="9"/>
                      <a:pt x="18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3" y="5"/>
                      <a:pt x="25" y="4"/>
                      <a:pt x="29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3" y="1"/>
                      <a:pt x="21" y="3"/>
                      <a:pt x="18" y="5"/>
                    </a:cubicBezTo>
                    <a:cubicBezTo>
                      <a:pt x="16" y="7"/>
                      <a:pt x="14" y="9"/>
                      <a:pt x="11" y="9"/>
                    </a:cubicBezTo>
                    <a:cubicBezTo>
                      <a:pt x="11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8"/>
                    </a:cubicBezTo>
                    <a:cubicBezTo>
                      <a:pt x="9" y="6"/>
                      <a:pt x="15" y="5"/>
                      <a:pt x="12" y="2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797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5" name="Freeform 8899"/>
              <p:cNvSpPr/>
              <p:nvPr/>
            </p:nvSpPr>
            <p:spPr bwMode="auto">
              <a:xfrm>
                <a:off x="7981951" y="2624138"/>
                <a:ext cx="87313" cy="106363"/>
              </a:xfrm>
              <a:custGeom>
                <a:avLst/>
                <a:gdLst>
                  <a:gd name="T0" fmla="*/ 2 w 32"/>
                  <a:gd name="T1" fmla="*/ 0 h 39"/>
                  <a:gd name="T2" fmla="*/ 4 w 32"/>
                  <a:gd name="T3" fmla="*/ 8 h 39"/>
                  <a:gd name="T4" fmla="*/ 0 w 32"/>
                  <a:gd name="T5" fmla="*/ 10 h 39"/>
                  <a:gd name="T6" fmla="*/ 0 w 32"/>
                  <a:gd name="T7" fmla="*/ 10 h 39"/>
                  <a:gd name="T8" fmla="*/ 10 w 32"/>
                  <a:gd name="T9" fmla="*/ 24 h 39"/>
                  <a:gd name="T10" fmla="*/ 10 w 32"/>
                  <a:gd name="T11" fmla="*/ 24 h 39"/>
                  <a:gd name="T12" fmla="*/ 10 w 32"/>
                  <a:gd name="T13" fmla="*/ 24 h 39"/>
                  <a:gd name="T14" fmla="*/ 10 w 32"/>
                  <a:gd name="T15" fmla="*/ 24 h 39"/>
                  <a:gd name="T16" fmla="*/ 10 w 32"/>
                  <a:gd name="T17" fmla="*/ 24 h 39"/>
                  <a:gd name="T18" fmla="*/ 17 w 32"/>
                  <a:gd name="T19" fmla="*/ 30 h 39"/>
                  <a:gd name="T20" fmla="*/ 17 w 32"/>
                  <a:gd name="T21" fmla="*/ 30 h 39"/>
                  <a:gd name="T22" fmla="*/ 17 w 32"/>
                  <a:gd name="T23" fmla="*/ 30 h 39"/>
                  <a:gd name="T24" fmla="*/ 29 w 32"/>
                  <a:gd name="T25" fmla="*/ 39 h 39"/>
                  <a:gd name="T26" fmla="*/ 29 w 32"/>
                  <a:gd name="T27" fmla="*/ 39 h 39"/>
                  <a:gd name="T28" fmla="*/ 31 w 32"/>
                  <a:gd name="T29" fmla="*/ 32 h 39"/>
                  <a:gd name="T30" fmla="*/ 32 w 32"/>
                  <a:gd name="T31" fmla="*/ 33 h 39"/>
                  <a:gd name="T32" fmla="*/ 32 w 32"/>
                  <a:gd name="T33" fmla="*/ 33 h 39"/>
                  <a:gd name="T34" fmla="*/ 32 w 32"/>
                  <a:gd name="T35" fmla="*/ 32 h 39"/>
                  <a:gd name="T36" fmla="*/ 31 w 32"/>
                  <a:gd name="T37" fmla="*/ 29 h 39"/>
                  <a:gd name="T38" fmla="*/ 31 w 32"/>
                  <a:gd name="T39" fmla="*/ 29 h 39"/>
                  <a:gd name="T40" fmla="*/ 27 w 32"/>
                  <a:gd name="T41" fmla="*/ 24 h 39"/>
                  <a:gd name="T42" fmla="*/ 27 w 32"/>
                  <a:gd name="T43" fmla="*/ 24 h 39"/>
                  <a:gd name="T44" fmla="*/ 22 w 32"/>
                  <a:gd name="T45" fmla="*/ 17 h 39"/>
                  <a:gd name="T46" fmla="*/ 22 w 32"/>
                  <a:gd name="T47" fmla="*/ 17 h 39"/>
                  <a:gd name="T48" fmla="*/ 20 w 32"/>
                  <a:gd name="T49" fmla="*/ 9 h 39"/>
                  <a:gd name="T50" fmla="*/ 20 w 32"/>
                  <a:gd name="T51" fmla="*/ 9 h 39"/>
                  <a:gd name="T52" fmla="*/ 20 w 32"/>
                  <a:gd name="T53" fmla="*/ 9 h 39"/>
                  <a:gd name="T54" fmla="*/ 15 w 32"/>
                  <a:gd name="T55" fmla="*/ 16 h 39"/>
                  <a:gd name="T56" fmla="*/ 15 w 32"/>
                  <a:gd name="T57" fmla="*/ 16 h 39"/>
                  <a:gd name="T58" fmla="*/ 6 w 32"/>
                  <a:gd name="T59" fmla="*/ 8 h 39"/>
                  <a:gd name="T60" fmla="*/ 2 w 32"/>
                  <a:gd name="T6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" h="39">
                    <a:moveTo>
                      <a:pt x="2" y="0"/>
                    </a:moveTo>
                    <a:cubicBezTo>
                      <a:pt x="2" y="3"/>
                      <a:pt x="1" y="6"/>
                      <a:pt x="4" y="8"/>
                    </a:cubicBezTo>
                    <a:cubicBezTo>
                      <a:pt x="6" y="10"/>
                      <a:pt x="2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5"/>
                      <a:pt x="8" y="18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4" y="25"/>
                      <a:pt x="15" y="27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1" y="33"/>
                      <a:pt x="25" y="36"/>
                      <a:pt x="29" y="39"/>
                    </a:cubicBezTo>
                    <a:cubicBezTo>
                      <a:pt x="29" y="39"/>
                      <a:pt x="29" y="39"/>
                      <a:pt x="29" y="39"/>
                    </a:cubicBezTo>
                    <a:cubicBezTo>
                      <a:pt x="29" y="36"/>
                      <a:pt x="25" y="32"/>
                      <a:pt x="31" y="32"/>
                    </a:cubicBezTo>
                    <a:cubicBezTo>
                      <a:pt x="31" y="32"/>
                      <a:pt x="32" y="32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1" y="31"/>
                      <a:pt x="31" y="30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0" y="27"/>
                      <a:pt x="28" y="25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3" y="23"/>
                      <a:pt x="23" y="20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4"/>
                      <a:pt x="21" y="12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12"/>
                      <a:pt x="19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1" y="16"/>
                      <a:pt x="8" y="12"/>
                      <a:pt x="6" y="8"/>
                    </a:cubicBezTo>
                    <a:cubicBezTo>
                      <a:pt x="5" y="5"/>
                      <a:pt x="4" y="2"/>
                      <a:pt x="2" y="0"/>
                    </a:cubicBezTo>
                  </a:path>
                </a:pathLst>
              </a:custGeom>
              <a:solidFill>
                <a:srgbClr val="CFB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6" name="Freeform 8900"/>
              <p:cNvSpPr/>
              <p:nvPr/>
            </p:nvSpPr>
            <p:spPr bwMode="auto">
              <a:xfrm>
                <a:off x="8042276" y="2670175"/>
                <a:ext cx="12700" cy="19050"/>
              </a:xfrm>
              <a:custGeom>
                <a:avLst/>
                <a:gdLst>
                  <a:gd name="T0" fmla="*/ 0 w 5"/>
                  <a:gd name="T1" fmla="*/ 0 h 7"/>
                  <a:gd name="T2" fmla="*/ 0 w 5"/>
                  <a:gd name="T3" fmla="*/ 0 h 7"/>
                  <a:gd name="T4" fmla="*/ 5 w 5"/>
                  <a:gd name="T5" fmla="*/ 7 h 7"/>
                  <a:gd name="T6" fmla="*/ 5 w 5"/>
                  <a:gd name="T7" fmla="*/ 7 h 7"/>
                  <a:gd name="T8" fmla="*/ 0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3" y="1"/>
                      <a:pt x="0" y="0"/>
                    </a:cubicBezTo>
                  </a:path>
                </a:pathLst>
              </a:custGeom>
              <a:solidFill>
                <a:srgbClr val="B69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7" name="Freeform 8901"/>
              <p:cNvSpPr>
                <a:spLocks noEditPoints="1"/>
              </p:cNvSpPr>
              <p:nvPr/>
            </p:nvSpPr>
            <p:spPr bwMode="auto">
              <a:xfrm>
                <a:off x="7588251" y="2540000"/>
                <a:ext cx="163513" cy="163513"/>
              </a:xfrm>
              <a:custGeom>
                <a:avLst/>
                <a:gdLst>
                  <a:gd name="T0" fmla="*/ 27 w 60"/>
                  <a:gd name="T1" fmla="*/ 22 h 60"/>
                  <a:gd name="T2" fmla="*/ 30 w 60"/>
                  <a:gd name="T3" fmla="*/ 19 h 60"/>
                  <a:gd name="T4" fmla="*/ 37 w 60"/>
                  <a:gd name="T5" fmla="*/ 20 h 60"/>
                  <a:gd name="T6" fmla="*/ 44 w 60"/>
                  <a:gd name="T7" fmla="*/ 21 h 60"/>
                  <a:gd name="T8" fmla="*/ 38 w 60"/>
                  <a:gd name="T9" fmla="*/ 31 h 60"/>
                  <a:gd name="T10" fmla="*/ 31 w 60"/>
                  <a:gd name="T11" fmla="*/ 30 h 60"/>
                  <a:gd name="T12" fmla="*/ 38 w 60"/>
                  <a:gd name="T13" fmla="*/ 14 h 60"/>
                  <a:gd name="T14" fmla="*/ 27 w 60"/>
                  <a:gd name="T15" fmla="*/ 6 h 60"/>
                  <a:gd name="T16" fmla="*/ 17 w 60"/>
                  <a:gd name="T17" fmla="*/ 4 h 60"/>
                  <a:gd name="T18" fmla="*/ 9 w 60"/>
                  <a:gd name="T19" fmla="*/ 8 h 60"/>
                  <a:gd name="T20" fmla="*/ 8 w 60"/>
                  <a:gd name="T21" fmla="*/ 5 h 60"/>
                  <a:gd name="T22" fmla="*/ 0 w 60"/>
                  <a:gd name="T23" fmla="*/ 22 h 60"/>
                  <a:gd name="T24" fmla="*/ 2 w 60"/>
                  <a:gd name="T25" fmla="*/ 23 h 60"/>
                  <a:gd name="T26" fmla="*/ 2 w 60"/>
                  <a:gd name="T27" fmla="*/ 22 h 60"/>
                  <a:gd name="T28" fmla="*/ 10 w 60"/>
                  <a:gd name="T29" fmla="*/ 41 h 60"/>
                  <a:gd name="T30" fmla="*/ 15 w 60"/>
                  <a:gd name="T31" fmla="*/ 52 h 60"/>
                  <a:gd name="T32" fmla="*/ 12 w 60"/>
                  <a:gd name="T33" fmla="*/ 51 h 60"/>
                  <a:gd name="T34" fmla="*/ 13 w 60"/>
                  <a:gd name="T35" fmla="*/ 58 h 60"/>
                  <a:gd name="T36" fmla="*/ 13 w 60"/>
                  <a:gd name="T37" fmla="*/ 58 h 60"/>
                  <a:gd name="T38" fmla="*/ 16 w 60"/>
                  <a:gd name="T39" fmla="*/ 60 h 60"/>
                  <a:gd name="T40" fmla="*/ 16 w 60"/>
                  <a:gd name="T41" fmla="*/ 60 h 60"/>
                  <a:gd name="T42" fmla="*/ 21 w 60"/>
                  <a:gd name="T43" fmla="*/ 37 h 60"/>
                  <a:gd name="T44" fmla="*/ 25 w 60"/>
                  <a:gd name="T45" fmla="*/ 41 h 60"/>
                  <a:gd name="T46" fmla="*/ 32 w 60"/>
                  <a:gd name="T47" fmla="*/ 39 h 60"/>
                  <a:gd name="T48" fmla="*/ 32 w 60"/>
                  <a:gd name="T49" fmla="*/ 39 h 60"/>
                  <a:gd name="T50" fmla="*/ 31 w 60"/>
                  <a:gd name="T51" fmla="*/ 34 h 60"/>
                  <a:gd name="T52" fmla="*/ 49 w 60"/>
                  <a:gd name="T53" fmla="*/ 30 h 60"/>
                  <a:gd name="T54" fmla="*/ 46 w 60"/>
                  <a:gd name="T55" fmla="*/ 43 h 60"/>
                  <a:gd name="T56" fmla="*/ 59 w 60"/>
                  <a:gd name="T57" fmla="*/ 28 h 60"/>
                  <a:gd name="T58" fmla="*/ 58 w 60"/>
                  <a:gd name="T59" fmla="*/ 28 h 60"/>
                  <a:gd name="T60" fmla="*/ 51 w 60"/>
                  <a:gd name="T61" fmla="*/ 18 h 60"/>
                  <a:gd name="T62" fmla="*/ 48 w 60"/>
                  <a:gd name="T63" fmla="*/ 18 h 60"/>
                  <a:gd name="T64" fmla="*/ 49 w 60"/>
                  <a:gd name="T65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60">
                    <a:moveTo>
                      <a:pt x="31" y="30"/>
                    </a:moveTo>
                    <a:cubicBezTo>
                      <a:pt x="27" y="30"/>
                      <a:pt x="26" y="27"/>
                      <a:pt x="27" y="22"/>
                    </a:cubicBezTo>
                    <a:cubicBezTo>
                      <a:pt x="27" y="21"/>
                      <a:pt x="27" y="19"/>
                      <a:pt x="29" y="19"/>
                    </a:cubicBezTo>
                    <a:cubicBezTo>
                      <a:pt x="29" y="19"/>
                      <a:pt x="29" y="19"/>
                      <a:pt x="30" y="19"/>
                    </a:cubicBezTo>
                    <a:cubicBezTo>
                      <a:pt x="31" y="20"/>
                      <a:pt x="33" y="20"/>
                      <a:pt x="34" y="20"/>
                    </a:cubicBezTo>
                    <a:cubicBezTo>
                      <a:pt x="35" y="20"/>
                      <a:pt x="36" y="20"/>
                      <a:pt x="37" y="20"/>
                    </a:cubicBezTo>
                    <a:cubicBezTo>
                      <a:pt x="38" y="19"/>
                      <a:pt x="38" y="19"/>
                      <a:pt x="39" y="19"/>
                    </a:cubicBezTo>
                    <a:cubicBezTo>
                      <a:pt x="41" y="19"/>
                      <a:pt x="42" y="20"/>
                      <a:pt x="44" y="21"/>
                    </a:cubicBezTo>
                    <a:cubicBezTo>
                      <a:pt x="45" y="23"/>
                      <a:pt x="44" y="25"/>
                      <a:pt x="43" y="25"/>
                    </a:cubicBezTo>
                    <a:cubicBezTo>
                      <a:pt x="41" y="26"/>
                      <a:pt x="40" y="31"/>
                      <a:pt x="38" y="31"/>
                    </a:cubicBezTo>
                    <a:cubicBezTo>
                      <a:pt x="37" y="31"/>
                      <a:pt x="36" y="30"/>
                      <a:pt x="35" y="29"/>
                    </a:cubicBezTo>
                    <a:cubicBezTo>
                      <a:pt x="34" y="30"/>
                      <a:pt x="32" y="30"/>
                      <a:pt x="31" y="30"/>
                    </a:cubicBezTo>
                    <a:moveTo>
                      <a:pt x="50" y="0"/>
                    </a:moveTo>
                    <a:cubicBezTo>
                      <a:pt x="43" y="2"/>
                      <a:pt x="38" y="6"/>
                      <a:pt x="38" y="14"/>
                    </a:cubicBezTo>
                    <a:cubicBezTo>
                      <a:pt x="32" y="11"/>
                      <a:pt x="39" y="8"/>
                      <a:pt x="37" y="5"/>
                    </a:cubicBezTo>
                    <a:cubicBezTo>
                      <a:pt x="34" y="5"/>
                      <a:pt x="30" y="6"/>
                      <a:pt x="27" y="6"/>
                    </a:cubicBezTo>
                    <a:cubicBezTo>
                      <a:pt x="24" y="6"/>
                      <a:pt x="21" y="5"/>
                      <a:pt x="18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5" y="4"/>
                      <a:pt x="15" y="7"/>
                      <a:pt x="13" y="7"/>
                    </a:cubicBezTo>
                    <a:cubicBezTo>
                      <a:pt x="13" y="7"/>
                      <a:pt x="11" y="8"/>
                      <a:pt x="9" y="8"/>
                    </a:cubicBezTo>
                    <a:cubicBezTo>
                      <a:pt x="9" y="8"/>
                      <a:pt x="8" y="8"/>
                      <a:pt x="9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5" y="11"/>
                      <a:pt x="7" y="19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5" y="28"/>
                      <a:pt x="14" y="32"/>
                      <a:pt x="10" y="41"/>
                    </a:cubicBezTo>
                    <a:cubicBezTo>
                      <a:pt x="16" y="42"/>
                      <a:pt x="15" y="47"/>
                      <a:pt x="15" y="51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4" y="52"/>
                      <a:pt x="14" y="52"/>
                    </a:cubicBezTo>
                    <a:cubicBezTo>
                      <a:pt x="13" y="51"/>
                      <a:pt x="13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3"/>
                      <a:pt x="15" y="55"/>
                      <a:pt x="13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4" y="59"/>
                      <a:pt x="15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6" y="54"/>
                      <a:pt x="22" y="48"/>
                      <a:pt x="18" y="41"/>
                    </a:cubicBezTo>
                    <a:cubicBezTo>
                      <a:pt x="18" y="39"/>
                      <a:pt x="19" y="37"/>
                      <a:pt x="21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4" y="37"/>
                      <a:pt x="25" y="39"/>
                      <a:pt x="25" y="41"/>
                    </a:cubicBezTo>
                    <a:cubicBezTo>
                      <a:pt x="24" y="43"/>
                      <a:pt x="23" y="44"/>
                      <a:pt x="24" y="46"/>
                    </a:cubicBezTo>
                    <a:cubicBezTo>
                      <a:pt x="26" y="43"/>
                      <a:pt x="28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37" y="36"/>
                      <a:pt x="30" y="37"/>
                      <a:pt x="31" y="34"/>
                    </a:cubicBezTo>
                    <a:cubicBezTo>
                      <a:pt x="33" y="35"/>
                      <a:pt x="34" y="35"/>
                      <a:pt x="36" y="35"/>
                    </a:cubicBezTo>
                    <a:cubicBezTo>
                      <a:pt x="40" y="35"/>
                      <a:pt x="44" y="31"/>
                      <a:pt x="49" y="30"/>
                    </a:cubicBezTo>
                    <a:cubicBezTo>
                      <a:pt x="48" y="35"/>
                      <a:pt x="47" y="39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52" y="41"/>
                      <a:pt x="54" y="35"/>
                      <a:pt x="59" y="32"/>
                    </a:cubicBezTo>
                    <a:cubicBezTo>
                      <a:pt x="60" y="31"/>
                      <a:pt x="60" y="28"/>
                      <a:pt x="59" y="28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58" y="28"/>
                      <a:pt x="58" y="28"/>
                      <a:pt x="58" y="28"/>
                    </a:cubicBezTo>
                    <a:cubicBezTo>
                      <a:pt x="49" y="28"/>
                      <a:pt x="55" y="21"/>
                      <a:pt x="54" y="18"/>
                    </a:cubicBezTo>
                    <a:cubicBezTo>
                      <a:pt x="53" y="18"/>
                      <a:pt x="52" y="18"/>
                      <a:pt x="51" y="18"/>
                    </a:cubicBezTo>
                    <a:cubicBezTo>
                      <a:pt x="51" y="18"/>
                      <a:pt x="50" y="18"/>
                      <a:pt x="50" y="18"/>
                    </a:cubicBezTo>
                    <a:cubicBezTo>
                      <a:pt x="49" y="18"/>
                      <a:pt x="48" y="18"/>
                      <a:pt x="48" y="18"/>
                    </a:cubicBezTo>
                    <a:cubicBezTo>
                      <a:pt x="47" y="18"/>
                      <a:pt x="46" y="18"/>
                      <a:pt x="45" y="17"/>
                    </a:cubicBezTo>
                    <a:cubicBezTo>
                      <a:pt x="45" y="15"/>
                      <a:pt x="47" y="14"/>
                      <a:pt x="49" y="14"/>
                    </a:cubicBezTo>
                    <a:cubicBezTo>
                      <a:pt x="53" y="12"/>
                      <a:pt x="53" y="12"/>
                      <a:pt x="50" y="0"/>
                    </a:cubicBezTo>
                  </a:path>
                </a:pathLst>
              </a:custGeom>
              <a:solidFill>
                <a:srgbClr val="787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8" name="Freeform 8902"/>
              <p:cNvSpPr/>
              <p:nvPr/>
            </p:nvSpPr>
            <p:spPr bwMode="auto">
              <a:xfrm>
                <a:off x="6931026" y="2620963"/>
                <a:ext cx="57150" cy="82550"/>
              </a:xfrm>
              <a:custGeom>
                <a:avLst/>
                <a:gdLst>
                  <a:gd name="T0" fmla="*/ 17 w 21"/>
                  <a:gd name="T1" fmla="*/ 0 h 30"/>
                  <a:gd name="T2" fmla="*/ 8 w 21"/>
                  <a:gd name="T3" fmla="*/ 8 h 30"/>
                  <a:gd name="T4" fmla="*/ 4 w 21"/>
                  <a:gd name="T5" fmla="*/ 13 h 30"/>
                  <a:gd name="T6" fmla="*/ 2 w 21"/>
                  <a:gd name="T7" fmla="*/ 13 h 30"/>
                  <a:gd name="T8" fmla="*/ 2 w 21"/>
                  <a:gd name="T9" fmla="*/ 13 h 30"/>
                  <a:gd name="T10" fmla="*/ 0 w 21"/>
                  <a:gd name="T11" fmla="*/ 19 h 30"/>
                  <a:gd name="T12" fmla="*/ 9 w 21"/>
                  <a:gd name="T13" fmla="*/ 30 h 30"/>
                  <a:gd name="T14" fmla="*/ 12 w 21"/>
                  <a:gd name="T15" fmla="*/ 30 h 30"/>
                  <a:gd name="T16" fmla="*/ 12 w 21"/>
                  <a:gd name="T17" fmla="*/ 30 h 30"/>
                  <a:gd name="T18" fmla="*/ 16 w 21"/>
                  <a:gd name="T19" fmla="*/ 23 h 30"/>
                  <a:gd name="T20" fmla="*/ 16 w 21"/>
                  <a:gd name="T21" fmla="*/ 23 h 30"/>
                  <a:gd name="T22" fmla="*/ 16 w 21"/>
                  <a:gd name="T23" fmla="*/ 23 h 30"/>
                  <a:gd name="T24" fmla="*/ 21 w 21"/>
                  <a:gd name="T25" fmla="*/ 1 h 30"/>
                  <a:gd name="T26" fmla="*/ 21 w 21"/>
                  <a:gd name="T27" fmla="*/ 1 h 30"/>
                  <a:gd name="T28" fmla="*/ 21 w 21"/>
                  <a:gd name="T29" fmla="*/ 1 h 30"/>
                  <a:gd name="T30" fmla="*/ 17 w 21"/>
                  <a:gd name="T3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30">
                    <a:moveTo>
                      <a:pt x="17" y="0"/>
                    </a:moveTo>
                    <a:cubicBezTo>
                      <a:pt x="13" y="0"/>
                      <a:pt x="11" y="6"/>
                      <a:pt x="8" y="8"/>
                    </a:cubicBezTo>
                    <a:cubicBezTo>
                      <a:pt x="8" y="13"/>
                      <a:pt x="6" y="13"/>
                      <a:pt x="4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6"/>
                      <a:pt x="3" y="18"/>
                      <a:pt x="0" y="19"/>
                    </a:cubicBezTo>
                    <a:cubicBezTo>
                      <a:pt x="2" y="24"/>
                      <a:pt x="2" y="30"/>
                      <a:pt x="9" y="30"/>
                    </a:cubicBezTo>
                    <a:cubicBezTo>
                      <a:pt x="10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3" y="28"/>
                      <a:pt x="15" y="25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8" y="16"/>
                      <a:pt x="17" y="8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C8B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9" name="Freeform 8903"/>
              <p:cNvSpPr/>
              <p:nvPr/>
            </p:nvSpPr>
            <p:spPr bwMode="auto">
              <a:xfrm>
                <a:off x="8050213" y="2711450"/>
                <a:ext cx="38100" cy="26988"/>
              </a:xfrm>
              <a:custGeom>
                <a:avLst/>
                <a:gdLst>
                  <a:gd name="T0" fmla="*/ 6 w 14"/>
                  <a:gd name="T1" fmla="*/ 0 h 10"/>
                  <a:gd name="T2" fmla="*/ 4 w 14"/>
                  <a:gd name="T3" fmla="*/ 7 h 10"/>
                  <a:gd name="T4" fmla="*/ 4 w 14"/>
                  <a:gd name="T5" fmla="*/ 7 h 10"/>
                  <a:gd name="T6" fmla="*/ 4 w 14"/>
                  <a:gd name="T7" fmla="*/ 7 h 10"/>
                  <a:gd name="T8" fmla="*/ 5 w 14"/>
                  <a:gd name="T9" fmla="*/ 7 h 10"/>
                  <a:gd name="T10" fmla="*/ 9 w 14"/>
                  <a:gd name="T11" fmla="*/ 10 h 10"/>
                  <a:gd name="T12" fmla="*/ 9 w 14"/>
                  <a:gd name="T13" fmla="*/ 10 h 10"/>
                  <a:gd name="T14" fmla="*/ 14 w 14"/>
                  <a:gd name="T15" fmla="*/ 8 h 10"/>
                  <a:gd name="T16" fmla="*/ 7 w 14"/>
                  <a:gd name="T17" fmla="*/ 1 h 10"/>
                  <a:gd name="T18" fmla="*/ 7 w 14"/>
                  <a:gd name="T19" fmla="*/ 1 h 10"/>
                  <a:gd name="T20" fmla="*/ 7 w 14"/>
                  <a:gd name="T21" fmla="*/ 1 h 10"/>
                  <a:gd name="T22" fmla="*/ 6 w 14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0">
                    <a:moveTo>
                      <a:pt x="6" y="0"/>
                    </a:moveTo>
                    <a:cubicBezTo>
                      <a:pt x="0" y="0"/>
                      <a:pt x="4" y="4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6" y="8"/>
                      <a:pt x="8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10"/>
                      <a:pt x="12" y="9"/>
                      <a:pt x="14" y="8"/>
                    </a:cubicBezTo>
                    <a:cubicBezTo>
                      <a:pt x="12" y="6"/>
                      <a:pt x="7" y="5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D1B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0" name="Freeform 8904"/>
              <p:cNvSpPr/>
              <p:nvPr/>
            </p:nvSpPr>
            <p:spPr bwMode="auto">
              <a:xfrm>
                <a:off x="8091488" y="2727325"/>
                <a:ext cx="15875" cy="22225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0 w 6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1" y="3"/>
                      <a:pt x="1" y="6"/>
                      <a:pt x="6" y="8"/>
                    </a:cubicBezTo>
                    <a:cubicBezTo>
                      <a:pt x="5" y="4"/>
                      <a:pt x="4" y="1"/>
                      <a:pt x="0" y="0"/>
                    </a:cubicBezTo>
                  </a:path>
                </a:pathLst>
              </a:custGeom>
              <a:solidFill>
                <a:srgbClr val="C3A3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1" name="Freeform 8905"/>
              <p:cNvSpPr/>
              <p:nvPr/>
            </p:nvSpPr>
            <p:spPr bwMode="auto">
              <a:xfrm>
                <a:off x="8080376" y="2747963"/>
                <a:ext cx="19050" cy="20638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1 w 7"/>
                  <a:gd name="T5" fmla="*/ 2 h 8"/>
                  <a:gd name="T6" fmla="*/ 0 w 7"/>
                  <a:gd name="T7" fmla="*/ 2 h 8"/>
                  <a:gd name="T8" fmla="*/ 1 w 7"/>
                  <a:gd name="T9" fmla="*/ 5 h 8"/>
                  <a:gd name="T10" fmla="*/ 1 w 7"/>
                  <a:gd name="T11" fmla="*/ 5 h 8"/>
                  <a:gd name="T12" fmla="*/ 1 w 7"/>
                  <a:gd name="T13" fmla="*/ 5 h 8"/>
                  <a:gd name="T14" fmla="*/ 3 w 7"/>
                  <a:gd name="T15" fmla="*/ 8 h 8"/>
                  <a:gd name="T16" fmla="*/ 3 w 7"/>
                  <a:gd name="T17" fmla="*/ 8 h 8"/>
                  <a:gd name="T18" fmla="*/ 7 w 7"/>
                  <a:gd name="T19" fmla="*/ 5 h 8"/>
                  <a:gd name="T20" fmla="*/ 7 w 7"/>
                  <a:gd name="T21" fmla="*/ 5 h 8"/>
                  <a:gd name="T22" fmla="*/ 5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6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5" y="1"/>
                      <a:pt x="5" y="0"/>
                    </a:cubicBezTo>
                  </a:path>
                </a:pathLst>
              </a:custGeom>
              <a:solidFill>
                <a:srgbClr val="D1B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2" name="Freeform 8906"/>
              <p:cNvSpPr/>
              <p:nvPr/>
            </p:nvSpPr>
            <p:spPr bwMode="auto">
              <a:xfrm>
                <a:off x="8074026" y="2733675"/>
                <a:ext cx="19050" cy="19050"/>
              </a:xfrm>
              <a:custGeom>
                <a:avLst/>
                <a:gdLst>
                  <a:gd name="T0" fmla="*/ 5 w 7"/>
                  <a:gd name="T1" fmla="*/ 0 h 7"/>
                  <a:gd name="T2" fmla="*/ 5 w 7"/>
                  <a:gd name="T3" fmla="*/ 0 h 7"/>
                  <a:gd name="T4" fmla="*/ 0 w 7"/>
                  <a:gd name="T5" fmla="*/ 2 h 7"/>
                  <a:gd name="T6" fmla="*/ 2 w 7"/>
                  <a:gd name="T7" fmla="*/ 7 h 7"/>
                  <a:gd name="T8" fmla="*/ 2 w 7"/>
                  <a:gd name="T9" fmla="*/ 7 h 7"/>
                  <a:gd name="T10" fmla="*/ 3 w 7"/>
                  <a:gd name="T11" fmla="*/ 7 h 7"/>
                  <a:gd name="T12" fmla="*/ 7 w 7"/>
                  <a:gd name="T13" fmla="*/ 5 h 7"/>
                  <a:gd name="T14" fmla="*/ 7 w 7"/>
                  <a:gd name="T15" fmla="*/ 5 h 7"/>
                  <a:gd name="T16" fmla="*/ 5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2" y="2"/>
                      <a:pt x="0" y="2"/>
                    </a:cubicBezTo>
                    <a:cubicBezTo>
                      <a:pt x="1" y="4"/>
                      <a:pt x="1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5" y="7"/>
                      <a:pt x="6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5" y="2"/>
                      <a:pt x="5" y="0"/>
                    </a:cubicBezTo>
                  </a:path>
                </a:pathLst>
              </a:custGeom>
              <a:solidFill>
                <a:srgbClr val="DCC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3" name="Freeform 8907"/>
              <p:cNvSpPr/>
              <p:nvPr/>
            </p:nvSpPr>
            <p:spPr bwMode="auto">
              <a:xfrm>
                <a:off x="7631113" y="2640013"/>
                <a:ext cx="82550" cy="68263"/>
              </a:xfrm>
              <a:custGeom>
                <a:avLst/>
                <a:gdLst>
                  <a:gd name="T0" fmla="*/ 5 w 30"/>
                  <a:gd name="T1" fmla="*/ 0 h 25"/>
                  <a:gd name="T2" fmla="*/ 2 w 30"/>
                  <a:gd name="T3" fmla="*/ 4 h 25"/>
                  <a:gd name="T4" fmla="*/ 0 w 30"/>
                  <a:gd name="T5" fmla="*/ 23 h 25"/>
                  <a:gd name="T6" fmla="*/ 0 w 30"/>
                  <a:gd name="T7" fmla="*/ 23 h 25"/>
                  <a:gd name="T8" fmla="*/ 1 w 30"/>
                  <a:gd name="T9" fmla="*/ 25 h 25"/>
                  <a:gd name="T10" fmla="*/ 1 w 30"/>
                  <a:gd name="T11" fmla="*/ 25 h 25"/>
                  <a:gd name="T12" fmla="*/ 3 w 30"/>
                  <a:gd name="T13" fmla="*/ 24 h 25"/>
                  <a:gd name="T14" fmla="*/ 5 w 30"/>
                  <a:gd name="T15" fmla="*/ 25 h 25"/>
                  <a:gd name="T16" fmla="*/ 8 w 30"/>
                  <a:gd name="T17" fmla="*/ 25 h 25"/>
                  <a:gd name="T18" fmla="*/ 8 w 30"/>
                  <a:gd name="T19" fmla="*/ 25 h 25"/>
                  <a:gd name="T20" fmla="*/ 8 w 30"/>
                  <a:gd name="T21" fmla="*/ 25 h 25"/>
                  <a:gd name="T22" fmla="*/ 10 w 30"/>
                  <a:gd name="T23" fmla="*/ 21 h 25"/>
                  <a:gd name="T24" fmla="*/ 11 w 30"/>
                  <a:gd name="T25" fmla="*/ 21 h 25"/>
                  <a:gd name="T26" fmla="*/ 13 w 30"/>
                  <a:gd name="T27" fmla="*/ 25 h 25"/>
                  <a:gd name="T28" fmla="*/ 13 w 30"/>
                  <a:gd name="T29" fmla="*/ 25 h 25"/>
                  <a:gd name="T30" fmla="*/ 15 w 30"/>
                  <a:gd name="T31" fmla="*/ 21 h 25"/>
                  <a:gd name="T32" fmla="*/ 9 w 30"/>
                  <a:gd name="T33" fmla="*/ 10 h 25"/>
                  <a:gd name="T34" fmla="*/ 15 w 30"/>
                  <a:gd name="T35" fmla="*/ 14 h 25"/>
                  <a:gd name="T36" fmla="*/ 20 w 30"/>
                  <a:gd name="T37" fmla="*/ 12 h 25"/>
                  <a:gd name="T38" fmla="*/ 21 w 30"/>
                  <a:gd name="T39" fmla="*/ 12 h 25"/>
                  <a:gd name="T40" fmla="*/ 25 w 30"/>
                  <a:gd name="T41" fmla="*/ 15 h 25"/>
                  <a:gd name="T42" fmla="*/ 25 w 30"/>
                  <a:gd name="T43" fmla="*/ 15 h 25"/>
                  <a:gd name="T44" fmla="*/ 30 w 30"/>
                  <a:gd name="T45" fmla="*/ 9 h 25"/>
                  <a:gd name="T46" fmla="*/ 17 w 30"/>
                  <a:gd name="T47" fmla="*/ 7 h 25"/>
                  <a:gd name="T48" fmla="*/ 16 w 30"/>
                  <a:gd name="T49" fmla="*/ 2 h 25"/>
                  <a:gd name="T50" fmla="*/ 16 w 30"/>
                  <a:gd name="T51" fmla="*/ 2 h 25"/>
                  <a:gd name="T52" fmla="*/ 16 w 30"/>
                  <a:gd name="T53" fmla="*/ 2 h 25"/>
                  <a:gd name="T54" fmla="*/ 8 w 30"/>
                  <a:gd name="T55" fmla="*/ 9 h 25"/>
                  <a:gd name="T56" fmla="*/ 9 w 30"/>
                  <a:gd name="T57" fmla="*/ 4 h 25"/>
                  <a:gd name="T58" fmla="*/ 6 w 30"/>
                  <a:gd name="T59" fmla="*/ 0 h 25"/>
                  <a:gd name="T60" fmla="*/ 5 w 30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25">
                    <a:moveTo>
                      <a:pt x="5" y="0"/>
                    </a:moveTo>
                    <a:cubicBezTo>
                      <a:pt x="3" y="0"/>
                      <a:pt x="2" y="2"/>
                      <a:pt x="2" y="4"/>
                    </a:cubicBezTo>
                    <a:cubicBezTo>
                      <a:pt x="6" y="11"/>
                      <a:pt x="0" y="17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4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2" y="24"/>
                      <a:pt x="3" y="24"/>
                    </a:cubicBezTo>
                    <a:cubicBezTo>
                      <a:pt x="4" y="24"/>
                      <a:pt x="4" y="25"/>
                      <a:pt x="5" y="25"/>
                    </a:cubicBezTo>
                    <a:cubicBezTo>
                      <a:pt x="6" y="25"/>
                      <a:pt x="7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3"/>
                      <a:pt x="8" y="22"/>
                      <a:pt x="10" y="21"/>
                    </a:cubicBezTo>
                    <a:cubicBezTo>
                      <a:pt x="10" y="21"/>
                      <a:pt x="11" y="21"/>
                      <a:pt x="11" y="21"/>
                    </a:cubicBezTo>
                    <a:cubicBezTo>
                      <a:pt x="13" y="21"/>
                      <a:pt x="13" y="23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7" y="25"/>
                      <a:pt x="16" y="23"/>
                      <a:pt x="15" y="21"/>
                    </a:cubicBezTo>
                    <a:cubicBezTo>
                      <a:pt x="13" y="18"/>
                      <a:pt x="9" y="16"/>
                      <a:pt x="9" y="10"/>
                    </a:cubicBezTo>
                    <a:cubicBezTo>
                      <a:pt x="11" y="13"/>
                      <a:pt x="13" y="14"/>
                      <a:pt x="15" y="14"/>
                    </a:cubicBezTo>
                    <a:cubicBezTo>
                      <a:pt x="16" y="14"/>
                      <a:pt x="18" y="13"/>
                      <a:pt x="20" y="12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3" y="12"/>
                      <a:pt x="24" y="13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3"/>
                      <a:pt x="29" y="12"/>
                      <a:pt x="30" y="9"/>
                    </a:cubicBezTo>
                    <a:cubicBezTo>
                      <a:pt x="26" y="9"/>
                      <a:pt x="21" y="8"/>
                      <a:pt x="17" y="7"/>
                    </a:cubicBezTo>
                    <a:cubicBezTo>
                      <a:pt x="11" y="7"/>
                      <a:pt x="16" y="4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2" y="2"/>
                      <a:pt x="10" y="6"/>
                      <a:pt x="8" y="9"/>
                    </a:cubicBezTo>
                    <a:cubicBezTo>
                      <a:pt x="7" y="7"/>
                      <a:pt x="8" y="6"/>
                      <a:pt x="9" y="4"/>
                    </a:cubicBezTo>
                    <a:cubicBezTo>
                      <a:pt x="9" y="2"/>
                      <a:pt x="8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80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4" name="Freeform 8908"/>
              <p:cNvSpPr/>
              <p:nvPr/>
            </p:nvSpPr>
            <p:spPr bwMode="auto">
              <a:xfrm>
                <a:off x="7607301" y="2678113"/>
                <a:ext cx="20638" cy="20638"/>
              </a:xfrm>
              <a:custGeom>
                <a:avLst/>
                <a:gdLst>
                  <a:gd name="T0" fmla="*/ 5 w 8"/>
                  <a:gd name="T1" fmla="*/ 0 h 7"/>
                  <a:gd name="T2" fmla="*/ 5 w 8"/>
                  <a:gd name="T3" fmla="*/ 0 h 7"/>
                  <a:gd name="T4" fmla="*/ 4 w 8"/>
                  <a:gd name="T5" fmla="*/ 1 h 7"/>
                  <a:gd name="T6" fmla="*/ 4 w 8"/>
                  <a:gd name="T7" fmla="*/ 1 h 7"/>
                  <a:gd name="T8" fmla="*/ 4 w 8"/>
                  <a:gd name="T9" fmla="*/ 1 h 7"/>
                  <a:gd name="T10" fmla="*/ 0 w 8"/>
                  <a:gd name="T11" fmla="*/ 4 h 7"/>
                  <a:gd name="T12" fmla="*/ 6 w 8"/>
                  <a:gd name="T13" fmla="*/ 7 h 7"/>
                  <a:gd name="T14" fmla="*/ 6 w 8"/>
                  <a:gd name="T15" fmla="*/ 7 h 7"/>
                  <a:gd name="T16" fmla="*/ 5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2"/>
                      <a:pt x="0" y="2"/>
                      <a:pt x="0" y="4"/>
                    </a:cubicBezTo>
                    <a:cubicBezTo>
                      <a:pt x="1" y="7"/>
                      <a:pt x="5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4"/>
                      <a:pt x="6" y="2"/>
                      <a:pt x="5" y="0"/>
                    </a:cubicBezTo>
                  </a:path>
                </a:pathLst>
              </a:custGeom>
              <a:solidFill>
                <a:srgbClr val="80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5" name="Freeform 8909"/>
              <p:cNvSpPr/>
              <p:nvPr/>
            </p:nvSpPr>
            <p:spPr bwMode="auto">
              <a:xfrm>
                <a:off x="6973888" y="2616200"/>
                <a:ext cx="36513" cy="71438"/>
              </a:xfrm>
              <a:custGeom>
                <a:avLst/>
                <a:gdLst>
                  <a:gd name="T0" fmla="*/ 13 w 13"/>
                  <a:gd name="T1" fmla="*/ 0 h 26"/>
                  <a:gd name="T2" fmla="*/ 13 w 13"/>
                  <a:gd name="T3" fmla="*/ 0 h 26"/>
                  <a:gd name="T4" fmla="*/ 9 w 13"/>
                  <a:gd name="T5" fmla="*/ 5 h 26"/>
                  <a:gd name="T6" fmla="*/ 6 w 13"/>
                  <a:gd name="T7" fmla="*/ 3 h 26"/>
                  <a:gd name="T8" fmla="*/ 6 w 13"/>
                  <a:gd name="T9" fmla="*/ 3 h 26"/>
                  <a:gd name="T10" fmla="*/ 5 w 13"/>
                  <a:gd name="T11" fmla="*/ 3 h 26"/>
                  <a:gd name="T12" fmla="*/ 5 w 13"/>
                  <a:gd name="T13" fmla="*/ 3 h 26"/>
                  <a:gd name="T14" fmla="*/ 0 w 13"/>
                  <a:gd name="T15" fmla="*/ 25 h 26"/>
                  <a:gd name="T16" fmla="*/ 0 w 13"/>
                  <a:gd name="T17" fmla="*/ 25 h 26"/>
                  <a:gd name="T18" fmla="*/ 2 w 13"/>
                  <a:gd name="T19" fmla="*/ 26 h 26"/>
                  <a:gd name="T20" fmla="*/ 3 w 13"/>
                  <a:gd name="T21" fmla="*/ 24 h 26"/>
                  <a:gd name="T22" fmla="*/ 13 w 13"/>
                  <a:gd name="T23" fmla="*/ 0 h 26"/>
                  <a:gd name="T24" fmla="*/ 13 w 13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2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1" y="5"/>
                      <a:pt x="9" y="5"/>
                    </a:cubicBezTo>
                    <a:cubicBezTo>
                      <a:pt x="8" y="5"/>
                      <a:pt x="7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1" y="10"/>
                      <a:pt x="2" y="18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1" y="26"/>
                      <a:pt x="2" y="26"/>
                    </a:cubicBezTo>
                    <a:cubicBezTo>
                      <a:pt x="2" y="26"/>
                      <a:pt x="3" y="25"/>
                      <a:pt x="3" y="24"/>
                    </a:cubicBezTo>
                    <a:cubicBezTo>
                      <a:pt x="5" y="15"/>
                      <a:pt x="10" y="8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8D68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6" name="Freeform 8910"/>
              <p:cNvSpPr/>
              <p:nvPr/>
            </p:nvSpPr>
            <p:spPr bwMode="auto">
              <a:xfrm>
                <a:off x="6988176" y="2676525"/>
                <a:ext cx="33338" cy="19050"/>
              </a:xfrm>
              <a:custGeom>
                <a:avLst/>
                <a:gdLst>
                  <a:gd name="T0" fmla="*/ 7 w 12"/>
                  <a:gd name="T1" fmla="*/ 0 h 7"/>
                  <a:gd name="T2" fmla="*/ 2 w 12"/>
                  <a:gd name="T3" fmla="*/ 3 h 7"/>
                  <a:gd name="T4" fmla="*/ 6 w 12"/>
                  <a:gd name="T5" fmla="*/ 7 h 7"/>
                  <a:gd name="T6" fmla="*/ 6 w 12"/>
                  <a:gd name="T7" fmla="*/ 7 h 7"/>
                  <a:gd name="T8" fmla="*/ 6 w 12"/>
                  <a:gd name="T9" fmla="*/ 7 h 7"/>
                  <a:gd name="T10" fmla="*/ 9 w 12"/>
                  <a:gd name="T11" fmla="*/ 6 h 7"/>
                  <a:gd name="T12" fmla="*/ 11 w 12"/>
                  <a:gd name="T13" fmla="*/ 7 h 7"/>
                  <a:gd name="T14" fmla="*/ 11 w 12"/>
                  <a:gd name="T15" fmla="*/ 7 h 7"/>
                  <a:gd name="T16" fmla="*/ 11 w 12"/>
                  <a:gd name="T17" fmla="*/ 7 h 7"/>
                  <a:gd name="T18" fmla="*/ 8 w 12"/>
                  <a:gd name="T19" fmla="*/ 0 h 7"/>
                  <a:gd name="T20" fmla="*/ 7 w 12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">
                    <a:moveTo>
                      <a:pt x="7" y="0"/>
                    </a:moveTo>
                    <a:cubicBezTo>
                      <a:pt x="5" y="0"/>
                      <a:pt x="2" y="1"/>
                      <a:pt x="2" y="3"/>
                    </a:cubicBezTo>
                    <a:cubicBezTo>
                      <a:pt x="0" y="7"/>
                      <a:pt x="4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8" y="6"/>
                      <a:pt x="9" y="6"/>
                    </a:cubicBezTo>
                    <a:cubicBezTo>
                      <a:pt x="10" y="6"/>
                      <a:pt x="10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4"/>
                      <a:pt x="11" y="1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BC9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7" name="Freeform 8911"/>
              <p:cNvSpPr/>
              <p:nvPr/>
            </p:nvSpPr>
            <p:spPr bwMode="auto">
              <a:xfrm>
                <a:off x="7004051" y="2692400"/>
                <a:ext cx="14288" cy="1111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1 h 4"/>
                  <a:gd name="T4" fmla="*/ 0 w 5"/>
                  <a:gd name="T5" fmla="*/ 1 h 4"/>
                  <a:gd name="T6" fmla="*/ 0 w 5"/>
                  <a:gd name="T7" fmla="*/ 3 h 4"/>
                  <a:gd name="T8" fmla="*/ 0 w 5"/>
                  <a:gd name="T9" fmla="*/ 3 h 4"/>
                  <a:gd name="T10" fmla="*/ 3 w 5"/>
                  <a:gd name="T11" fmla="*/ 4 h 4"/>
                  <a:gd name="T12" fmla="*/ 3 w 5"/>
                  <a:gd name="T13" fmla="*/ 4 h 4"/>
                  <a:gd name="T14" fmla="*/ 5 w 5"/>
                  <a:gd name="T15" fmla="*/ 1 h 4"/>
                  <a:gd name="T16" fmla="*/ 5 w 5"/>
                  <a:gd name="T17" fmla="*/ 1 h 4"/>
                  <a:gd name="T18" fmla="*/ 3 w 5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</a:path>
                </a:pathLst>
              </a:custGeom>
              <a:solidFill>
                <a:srgbClr val="AA8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8" name="Freeform 8912"/>
              <p:cNvSpPr/>
              <p:nvPr/>
            </p:nvSpPr>
            <p:spPr bwMode="auto">
              <a:xfrm>
                <a:off x="8012113" y="2741613"/>
                <a:ext cx="19050" cy="19050"/>
              </a:xfrm>
              <a:custGeom>
                <a:avLst/>
                <a:gdLst>
                  <a:gd name="T0" fmla="*/ 4 w 7"/>
                  <a:gd name="T1" fmla="*/ 0 h 7"/>
                  <a:gd name="T2" fmla="*/ 1 w 7"/>
                  <a:gd name="T3" fmla="*/ 4 h 7"/>
                  <a:gd name="T4" fmla="*/ 4 w 7"/>
                  <a:gd name="T5" fmla="*/ 7 h 7"/>
                  <a:gd name="T6" fmla="*/ 6 w 7"/>
                  <a:gd name="T7" fmla="*/ 6 h 7"/>
                  <a:gd name="T8" fmla="*/ 6 w 7"/>
                  <a:gd name="T9" fmla="*/ 6 h 7"/>
                  <a:gd name="T10" fmla="*/ 4 w 7"/>
                  <a:gd name="T11" fmla="*/ 0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2" y="1"/>
                      <a:pt x="0" y="2"/>
                      <a:pt x="1" y="4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5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6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89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9" name="Freeform 8913"/>
              <p:cNvSpPr/>
              <p:nvPr/>
            </p:nvSpPr>
            <p:spPr bwMode="auto">
              <a:xfrm>
                <a:off x="8061326" y="2730500"/>
                <a:ext cx="20638" cy="30163"/>
              </a:xfrm>
              <a:custGeom>
                <a:avLst/>
                <a:gdLst>
                  <a:gd name="T0" fmla="*/ 0 w 8"/>
                  <a:gd name="T1" fmla="*/ 0 h 11"/>
                  <a:gd name="T2" fmla="*/ 8 w 8"/>
                  <a:gd name="T3" fmla="*/ 11 h 11"/>
                  <a:gd name="T4" fmla="*/ 8 w 8"/>
                  <a:gd name="T5" fmla="*/ 11 h 11"/>
                  <a:gd name="T6" fmla="*/ 7 w 8"/>
                  <a:gd name="T7" fmla="*/ 8 h 11"/>
                  <a:gd name="T8" fmla="*/ 7 w 8"/>
                  <a:gd name="T9" fmla="*/ 8 h 11"/>
                  <a:gd name="T10" fmla="*/ 5 w 8"/>
                  <a:gd name="T11" fmla="*/ 3 h 11"/>
                  <a:gd name="T12" fmla="*/ 5 w 8"/>
                  <a:gd name="T13" fmla="*/ 3 h 11"/>
                  <a:gd name="T14" fmla="*/ 1 w 8"/>
                  <a:gd name="T15" fmla="*/ 0 h 11"/>
                  <a:gd name="T16" fmla="*/ 0 w 8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2" y="4"/>
                      <a:pt x="3" y="9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0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6"/>
                      <a:pt x="6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B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80" name="Freeform 8914"/>
              <p:cNvSpPr/>
              <p:nvPr/>
            </p:nvSpPr>
            <p:spPr bwMode="auto">
              <a:xfrm>
                <a:off x="8008938" y="2689225"/>
                <a:ext cx="19050" cy="17463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7 w 7"/>
                  <a:gd name="T5" fmla="*/ 6 h 6"/>
                  <a:gd name="T6" fmla="*/ 7 w 7"/>
                  <a:gd name="T7" fmla="*/ 6 h 6"/>
                  <a:gd name="T8" fmla="*/ 0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3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3"/>
                      <a:pt x="4" y="1"/>
                      <a:pt x="0" y="0"/>
                    </a:cubicBezTo>
                  </a:path>
                </a:pathLst>
              </a:custGeom>
              <a:solidFill>
                <a:srgbClr val="B69A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81" name="Freeform 8915"/>
              <p:cNvSpPr/>
              <p:nvPr/>
            </p:nvSpPr>
            <p:spPr bwMode="auto">
              <a:xfrm>
                <a:off x="7639051" y="919163"/>
                <a:ext cx="36513" cy="65088"/>
              </a:xfrm>
              <a:custGeom>
                <a:avLst/>
                <a:gdLst>
                  <a:gd name="T0" fmla="*/ 11 w 13"/>
                  <a:gd name="T1" fmla="*/ 0 h 24"/>
                  <a:gd name="T2" fmla="*/ 9 w 13"/>
                  <a:gd name="T3" fmla="*/ 4 h 24"/>
                  <a:gd name="T4" fmla="*/ 0 w 13"/>
                  <a:gd name="T5" fmla="*/ 16 h 24"/>
                  <a:gd name="T6" fmla="*/ 0 w 13"/>
                  <a:gd name="T7" fmla="*/ 16 h 24"/>
                  <a:gd name="T8" fmla="*/ 0 w 13"/>
                  <a:gd name="T9" fmla="*/ 16 h 24"/>
                  <a:gd name="T10" fmla="*/ 0 w 13"/>
                  <a:gd name="T11" fmla="*/ 16 h 24"/>
                  <a:gd name="T12" fmla="*/ 3 w 13"/>
                  <a:gd name="T13" fmla="*/ 24 h 24"/>
                  <a:gd name="T14" fmla="*/ 13 w 13"/>
                  <a:gd name="T15" fmla="*/ 2 h 24"/>
                  <a:gd name="T16" fmla="*/ 13 w 13"/>
                  <a:gd name="T17" fmla="*/ 2 h 24"/>
                  <a:gd name="T18" fmla="*/ 11 w 13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9" y="0"/>
                      <a:pt x="10" y="3"/>
                      <a:pt x="9" y="4"/>
                    </a:cubicBezTo>
                    <a:cubicBezTo>
                      <a:pt x="6" y="9"/>
                      <a:pt x="6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8"/>
                      <a:pt x="2" y="21"/>
                      <a:pt x="3" y="24"/>
                    </a:cubicBezTo>
                    <a:cubicBezTo>
                      <a:pt x="7" y="16"/>
                      <a:pt x="12" y="10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1" y="0"/>
                      <a:pt x="11" y="0"/>
                    </a:cubicBezTo>
                  </a:path>
                </a:pathLst>
              </a:custGeom>
              <a:solidFill>
                <a:srgbClr val="CFB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pic>
            <p:nvPicPr>
              <p:cNvPr id="5282" name="Picture 8916"/>
              <p:cNvPicPr>
                <a:picLocks noChangeAspect="1" noChangeArrowheads="1"/>
              </p:cNvPicPr>
              <p:nvPr/>
            </p:nvPicPr>
            <p:blipFill>
              <a:blip r:embed="rId11" cstate="email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  <a:extLst>
                  <a:ext uri="{BEBA8EAE-BF5A-486C-A8C5-ECC9F3942E4B}">
                    <a14:imgProps xmlns:a14="http://schemas.microsoft.com/office/drawing/2010/main">
                      <a14:imgLayer r:embed="rId12">
                        <a14:imgEffect>
                          <a14:backgroundRemoval t="0" b="100000" l="0" r="100000">
                            <a14:foregroundMark x1="81985" y1="7654" x2="81985" y2="7654"/>
                            <a14:foregroundMark x1="68015" y1="7160" x2="68015" y2="7160"/>
                            <a14:foregroundMark x1="74265" y1="11605" x2="74265" y2="11605"/>
                            <a14:foregroundMark x1="54779" y1="8395" x2="54779" y2="8395"/>
                            <a14:foregroundMark x1="98162" y1="81728" x2="98162" y2="81728"/>
                          </a14:backgroundRemoval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43638" y="1978025"/>
                <a:ext cx="714375" cy="1062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83" name="Picture 8917"/>
              <p:cNvPicPr>
                <a:picLocks noChangeAspect="1" noChangeArrowheads="1"/>
              </p:cNvPicPr>
              <p:nvPr/>
            </p:nvPicPr>
            <p:blipFill>
              <a:blip r:embed="rId13" cstate="email">
                <a:extLst>
                  <a:ext uri="{BEBA8EAE-BF5A-486C-A8C5-ECC9F3942E4B}">
                    <a14:imgProps xmlns:a14="http://schemas.microsoft.com/office/drawing/2010/main">
                      <a14:imgLayer r:embed="rId14">
                        <a14:imgEffect>
                          <a14:backgroundRemoval t="1190" b="100000" l="0" r="100000">
                            <a14:foregroundMark x1="73188" y1="5208" x2="73188" y2="5208"/>
                            <a14:foregroundMark x1="50725" y1="5655" x2="50725" y2="5655"/>
                            <a14:foregroundMark x1="19565" y1="1786" x2="19565" y2="1786"/>
                            <a14:foregroundMark x1="33333" y1="1935" x2="33333" y2="1935"/>
                            <a14:backgroundMark x1="26087" y1="97024" x2="26087" y2="97024"/>
                            <a14:backgroundMark x1="33333" y1="1488" x2="33333" y2="1488"/>
                          </a14:backgroundRemoval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56513" y="1268413"/>
                <a:ext cx="363538" cy="1763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84" name="Picture 8918"/>
              <p:cNvPicPr>
                <a:picLocks noChangeAspect="1" noChangeArrowheads="1"/>
              </p:cNvPicPr>
              <p:nvPr/>
            </p:nvPicPr>
            <p:blipFill>
              <a:blip r:embed="rId15" cstate="email">
                <a:extLst>
                  <a:ext uri="{BEBA8EAE-BF5A-486C-A8C5-ECC9F3942E4B}">
                    <a14:imgProps xmlns:a14="http://schemas.microsoft.com/office/drawing/2010/main">
                      <a14:imgLayer r:embed="rId16">
                        <a14:imgEffect>
                          <a14:backgroundRemoval t="0" b="98960" l="0" r="100000">
                            <a14:foregroundMark x1="27574" y1="87370" x2="27574" y2="87370"/>
                            <a14:foregroundMark x1="19853" y1="94948" x2="19853" y2="94948"/>
                            <a14:foregroundMark x1="93750" y1="96434" x2="93750" y2="96434"/>
                          </a14:backgroundRemoval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950076" y="920750"/>
                <a:ext cx="714375" cy="1765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85" name="Picture 8919"/>
              <p:cNvPicPr>
                <a:picLocks noChangeAspect="1" noChangeArrowheads="1"/>
              </p:cNvPicPr>
              <p:nvPr/>
            </p:nvPicPr>
            <p:blipFill>
              <a:blip r:embed="rId17" cstate="email">
                <a:extLst>
                  <a:ext uri="{BEBA8EAE-BF5A-486C-A8C5-ECC9F3942E4B}">
                    <a14:imgProps xmlns:a14="http://schemas.microsoft.com/office/drawing/2010/main">
                      <a14:imgLayer r:embed="rId18">
                        <a14:imgEffect>
                          <a14:backgroundRemoval t="0" b="100000" l="0" r="99281"/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012113" y="1276350"/>
                <a:ext cx="365125" cy="14097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86" name="Picture 8920"/>
              <p:cNvPicPr>
                <a:picLocks noChangeAspect="1" noChangeArrowheads="1"/>
              </p:cNvPicPr>
              <p:nvPr/>
            </p:nvPicPr>
            <p:blipFill>
              <a:blip r:embed="rId19" cstate="email">
                <a:extLst>
                  <a:ext uri="{BEBA8EAE-BF5A-486C-A8C5-ECC9F3942E4B}">
                    <a14:imgProps xmlns:a14="http://schemas.microsoft.com/office/drawing/2010/main">
                      <a14:imgLayer r:embed="rId20">
                        <a14:imgEffect>
                          <a14:backgroundRemoval t="0" b="100000" l="2174" r="100000">
                            <a14:foregroundMark x1="60870" y1="31605" x2="60870" y2="31605"/>
                            <a14:foregroundMark x1="46377" y1="23457" x2="46377" y2="23457"/>
                            <a14:foregroundMark x1="55072" y1="32099" x2="55072" y2="32099"/>
                            <a14:foregroundMark x1="62319" y1="26420" x2="62319" y2="26420"/>
                            <a14:foregroundMark x1="94928" y1="31358" x2="94928" y2="31358"/>
                            <a14:foregroundMark x1="92029" y1="40741" x2="92029" y2="40741"/>
                            <a14:foregroundMark x1="92029" y1="31111" x2="92029" y2="31111"/>
                            <a14:foregroundMark x1="88406" y1="27160" x2="88406" y2="27160"/>
                            <a14:foregroundMark x1="74638" y1="16049" x2="74638" y2="16049"/>
                            <a14:foregroundMark x1="32609" y1="22716" x2="32609" y2="22716"/>
                            <a14:foregroundMark x1="13043" y1="22469" x2="13043" y2="22469"/>
                            <a14:foregroundMark x1="84058" y1="84444" x2="84058" y2="84444"/>
                            <a14:foregroundMark x1="76087" y1="97531" x2="76087" y2="97531"/>
                            <a14:foregroundMark x1="91304" y1="94321" x2="91304" y2="94321"/>
                            <a14:foregroundMark x1="16667" y1="92099" x2="16667" y2="92099"/>
                            <a14:foregroundMark x1="6522" y1="93086" x2="6522" y2="93086"/>
                            <a14:foregroundMark x1="28261" y1="26667" x2="28261" y2="26667"/>
                            <a14:foregroundMark x1="47826" y1="17531" x2="47826" y2="17531"/>
                            <a14:foregroundMark x1="49275" y1="6667" x2="49275" y2="6667"/>
                            <a14:foregroundMark x1="49275" y1="6667" x2="49275" y2="6667"/>
                            <a14:foregroundMark x1="49275" y1="6667" x2="49275" y2="6667"/>
                            <a14:foregroundMark x1="49275" y1="6667" x2="49275" y2="6667"/>
                            <a14:foregroundMark x1="49275" y1="6667" x2="49275" y2="6667"/>
                            <a14:foregroundMark x1="49275" y1="6667" x2="49275" y2="6667"/>
                            <a14:foregroundMark x1="74638" y1="10617" x2="74638" y2="10617"/>
                            <a14:foregroundMark x1="81884" y1="22716" x2="81884" y2="22716"/>
                            <a14:foregroundMark x1="80435" y1="27160" x2="80435" y2="27160"/>
                            <a14:foregroundMark x1="77536" y1="31605" x2="77536" y2="31605"/>
                            <a14:foregroundMark x1="70290" y1="20741" x2="70290" y2="20741"/>
                            <a14:foregroundMark x1="92029" y1="2469" x2="92029" y2="2469"/>
                            <a14:foregroundMark x1="55072" y1="3457" x2="55072" y2="3457"/>
                            <a14:foregroundMark x1="27536" y1="3704" x2="27536" y2="3704"/>
                            <a14:foregroundMark x1="39130" y1="3457" x2="39130" y2="3457"/>
                            <a14:foregroundMark x1="28986" y1="5926" x2="28986" y2="5926"/>
                            <a14:foregroundMark x1="28986" y1="10864" x2="28986" y2="10864"/>
                            <a14:foregroundMark x1="13043" y1="4444" x2="13043" y2="4444"/>
                          </a14:backgroundRemoval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596063" y="922338"/>
                <a:ext cx="361950" cy="10620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87" name="Picture 8921"/>
              <p:cNvPicPr>
                <a:picLocks noChangeAspect="1" noChangeArrowheads="1"/>
              </p:cNvPicPr>
              <p:nvPr/>
            </p:nvPicPr>
            <p:blipFill>
              <a:blip r:embed="rId21" cstate="email">
                <a:extLst>
                  <a:ext uri="{BEBA8EAE-BF5A-486C-A8C5-ECC9F3942E4B}">
                    <a14:imgProps xmlns:a14="http://schemas.microsoft.com/office/drawing/2010/main">
                      <a14:imgLayer r:embed="rId22">
                        <a14:imgEffect>
                          <a14:backgroundRemoval t="820" b="100000" l="0" r="100000">
                            <a14:foregroundMark x1="28261" y1="45902" x2="28261" y2="45902"/>
                            <a14:foregroundMark x1="52899" y1="33197" x2="52899" y2="33197"/>
                            <a14:foregroundMark x1="5797" y1="22541" x2="5797" y2="22541"/>
                            <a14:foregroundMark x1="26812" y1="18033" x2="26812" y2="18033"/>
                            <a14:foregroundMark x1="92029" y1="39754" x2="92029" y2="39754"/>
                            <a14:foregroundMark x1="92029" y1="43443" x2="92029" y2="43443"/>
                            <a14:foregroundMark x1="93478" y1="45492" x2="93478" y2="45492"/>
                            <a14:foregroundMark x1="84058" y1="39344" x2="84058" y2="39344"/>
                            <a14:foregroundMark x1="83333" y1="33197" x2="83333" y2="33197"/>
                            <a14:foregroundMark x1="86957" y1="22541" x2="86957" y2="22541"/>
                            <a14:foregroundMark x1="76087" y1="31967" x2="76087" y2="31967"/>
                            <a14:foregroundMark x1="76087" y1="26639" x2="76087" y2="26639"/>
                            <a14:foregroundMark x1="73913" y1="21721" x2="73913" y2="21721"/>
                            <a14:foregroundMark x1="89855" y1="31557" x2="89855" y2="31557"/>
                            <a14:foregroundMark x1="94928" y1="24590" x2="94928" y2="24590"/>
                            <a14:foregroundMark x1="13768" y1="47131" x2="13768" y2="47131"/>
                            <a14:foregroundMark x1="59420" y1="13525" x2="59420" y2="13525"/>
                            <a14:foregroundMark x1="60870" y1="9836" x2="60870" y2="9836"/>
                            <a14:foregroundMark x1="39855" y1="6148" x2="39855" y2="6148"/>
                            <a14:foregroundMark x1="25362" y1="4508" x2="25362" y2="4508"/>
                            <a14:foregroundMark x1="50000" y1="19672" x2="50000" y2="19672"/>
                            <a14:foregroundMark x1="59420" y1="33197" x2="59420" y2="33197"/>
                            <a14:foregroundMark x1="48551" y1="24590" x2="48551" y2="24590"/>
                            <a14:foregroundMark x1="55072" y1="25820" x2="55072" y2="25820"/>
                            <a14:foregroundMark x1="10870" y1="5328" x2="10870" y2="5328"/>
                            <a14:foregroundMark x1="42754" y1="12295" x2="42754" y2="12295"/>
                            <a14:foregroundMark x1="11594" y1="25000" x2="11594" y2="25000"/>
                            <a14:foregroundMark x1="18116" y1="20082" x2="18116" y2="20082"/>
                            <a14:foregroundMark x1="29710" y1="25410" x2="29710" y2="25410"/>
                            <a14:foregroundMark x1="19565" y1="10656" x2="19565" y2="10656"/>
                            <a14:foregroundMark x1="34058" y1="4918" x2="34058" y2="4918"/>
                            <a14:foregroundMark x1="57246" y1="4508" x2="57246" y2="4508"/>
                            <a14:foregroundMark x1="26812" y1="2459" x2="26812" y2="2459"/>
                          </a14:backgroundRemoval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242051" y="922338"/>
                <a:ext cx="361950" cy="6397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88" name="Picture 8922"/>
              <p:cNvPicPr>
                <a:picLocks noChangeAspect="1" noChangeArrowheads="1"/>
              </p:cNvPicPr>
              <p:nvPr/>
            </p:nvPicPr>
            <p:blipFill>
              <a:blip r:embed="rId23" cstate="email">
                <a:extLst>
                  <a:ext uri="{BEBA8EAE-BF5A-486C-A8C5-ECC9F3942E4B}">
                    <a14:imgProps xmlns:a14="http://schemas.microsoft.com/office/drawing/2010/main">
                      <a14:imgLayer r:embed="rId24">
                        <a14:imgEffect>
                          <a14:backgroundRemoval t="6612" b="100000" l="0" r="100000"/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366126" y="1306513"/>
                <a:ext cx="361950" cy="3159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89" name="Picture 8923"/>
              <p:cNvPicPr>
                <a:picLocks noChangeAspect="1" noChangeArrowheads="1"/>
              </p:cNvPicPr>
              <p:nvPr/>
            </p:nvPicPr>
            <p:blipFill>
              <a:blip r:embed="rId25" cstate="email">
                <a:extLst>
                  <a:ext uri="{BEBA8EAE-BF5A-486C-A8C5-ECC9F3942E4B}">
                    <a14:imgProps xmlns:a14="http://schemas.microsoft.com/office/drawing/2010/main">
                      <a14:imgLayer r:embed="rId26">
                        <a14:imgEffect>
                          <a14:backgroundRemoval t="0" b="97778" l="0" r="100000">
                            <a14:foregroundMark x1="87368" y1="90370" x2="87368" y2="90370"/>
                          </a14:backgroundRemoval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00751" y="925513"/>
                <a:ext cx="249238" cy="354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5290" name="Picture 8924"/>
              <p:cNvPicPr>
                <a:picLocks noChangeAspect="1" noChangeArrowheads="1"/>
              </p:cNvPicPr>
              <p:nvPr/>
            </p:nvPicPr>
            <p:blipFill>
              <a:blip r:embed="rId27" cstate="email"/>
              <a:srcRect/>
              <a:stretch>
                <a:fillRect/>
              </a:stretch>
            </p:blipFill>
            <p:spPr bwMode="auto">
              <a:xfrm>
                <a:off x="7297738" y="571500"/>
                <a:ext cx="366713" cy="357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组合 11"/>
            <p:cNvGrpSpPr/>
            <p:nvPr/>
          </p:nvGrpSpPr>
          <p:grpSpPr>
            <a:xfrm>
              <a:off x="10608868" y="2072495"/>
              <a:ext cx="1690366" cy="1628588"/>
              <a:chOff x="4605338" y="3373438"/>
              <a:chExt cx="2519362" cy="2427286"/>
            </a:xfrm>
          </p:grpSpPr>
          <p:sp>
            <p:nvSpPr>
              <p:cNvPr id="4193" name="Freeform 8932"/>
              <p:cNvSpPr>
                <a:spLocks noEditPoints="1"/>
              </p:cNvSpPr>
              <p:nvPr/>
            </p:nvSpPr>
            <p:spPr bwMode="auto">
              <a:xfrm>
                <a:off x="6743700" y="3503613"/>
                <a:ext cx="119063" cy="133350"/>
              </a:xfrm>
              <a:custGeom>
                <a:avLst/>
                <a:gdLst>
                  <a:gd name="T0" fmla="*/ 10 w 52"/>
                  <a:gd name="T1" fmla="*/ 46 h 58"/>
                  <a:gd name="T2" fmla="*/ 9 w 52"/>
                  <a:gd name="T3" fmla="*/ 46 h 58"/>
                  <a:gd name="T4" fmla="*/ 8 w 52"/>
                  <a:gd name="T5" fmla="*/ 44 h 58"/>
                  <a:gd name="T6" fmla="*/ 10 w 52"/>
                  <a:gd name="T7" fmla="*/ 30 h 58"/>
                  <a:gd name="T8" fmla="*/ 11 w 52"/>
                  <a:gd name="T9" fmla="*/ 29 h 58"/>
                  <a:gd name="T10" fmla="*/ 12 w 52"/>
                  <a:gd name="T11" fmla="*/ 29 h 58"/>
                  <a:gd name="T12" fmla="*/ 13 w 52"/>
                  <a:gd name="T13" fmla="*/ 30 h 58"/>
                  <a:gd name="T14" fmla="*/ 12 w 52"/>
                  <a:gd name="T15" fmla="*/ 46 h 58"/>
                  <a:gd name="T16" fmla="*/ 12 w 52"/>
                  <a:gd name="T17" fmla="*/ 46 h 58"/>
                  <a:gd name="T18" fmla="*/ 11 w 52"/>
                  <a:gd name="T19" fmla="*/ 46 h 58"/>
                  <a:gd name="T20" fmla="*/ 10 w 52"/>
                  <a:gd name="T21" fmla="*/ 46 h 58"/>
                  <a:gd name="T22" fmla="*/ 24 w 52"/>
                  <a:gd name="T23" fmla="*/ 32 h 58"/>
                  <a:gd name="T24" fmla="*/ 17 w 52"/>
                  <a:gd name="T25" fmla="*/ 27 h 58"/>
                  <a:gd name="T26" fmla="*/ 21 w 52"/>
                  <a:gd name="T27" fmla="*/ 24 h 58"/>
                  <a:gd name="T28" fmla="*/ 28 w 52"/>
                  <a:gd name="T29" fmla="*/ 19 h 58"/>
                  <a:gd name="T30" fmla="*/ 31 w 52"/>
                  <a:gd name="T31" fmla="*/ 21 h 58"/>
                  <a:gd name="T32" fmla="*/ 30 w 52"/>
                  <a:gd name="T33" fmla="*/ 38 h 58"/>
                  <a:gd name="T34" fmla="*/ 27 w 52"/>
                  <a:gd name="T35" fmla="*/ 40 h 58"/>
                  <a:gd name="T36" fmla="*/ 25 w 52"/>
                  <a:gd name="T37" fmla="*/ 39 h 58"/>
                  <a:gd name="T38" fmla="*/ 26 w 52"/>
                  <a:gd name="T39" fmla="*/ 35 h 58"/>
                  <a:gd name="T40" fmla="*/ 27 w 52"/>
                  <a:gd name="T41" fmla="*/ 24 h 58"/>
                  <a:gd name="T42" fmla="*/ 24 w 52"/>
                  <a:gd name="T43" fmla="*/ 32 h 58"/>
                  <a:gd name="T44" fmla="*/ 40 w 52"/>
                  <a:gd name="T45" fmla="*/ 0 h 58"/>
                  <a:gd name="T46" fmla="*/ 33 w 52"/>
                  <a:gd name="T47" fmla="*/ 3 h 58"/>
                  <a:gd name="T48" fmla="*/ 31 w 52"/>
                  <a:gd name="T49" fmla="*/ 2 h 58"/>
                  <a:gd name="T50" fmla="*/ 31 w 52"/>
                  <a:gd name="T51" fmla="*/ 2 h 58"/>
                  <a:gd name="T52" fmla="*/ 17 w 52"/>
                  <a:gd name="T53" fmla="*/ 17 h 58"/>
                  <a:gd name="T54" fmla="*/ 15 w 52"/>
                  <a:gd name="T55" fmla="*/ 18 h 58"/>
                  <a:gd name="T56" fmla="*/ 13 w 52"/>
                  <a:gd name="T57" fmla="*/ 21 h 58"/>
                  <a:gd name="T58" fmla="*/ 5 w 52"/>
                  <a:gd name="T59" fmla="*/ 32 h 58"/>
                  <a:gd name="T60" fmla="*/ 5 w 52"/>
                  <a:gd name="T61" fmla="*/ 32 h 58"/>
                  <a:gd name="T62" fmla="*/ 5 w 52"/>
                  <a:gd name="T63" fmla="*/ 32 h 58"/>
                  <a:gd name="T64" fmla="*/ 3 w 52"/>
                  <a:gd name="T65" fmla="*/ 38 h 58"/>
                  <a:gd name="T66" fmla="*/ 5 w 52"/>
                  <a:gd name="T67" fmla="*/ 40 h 58"/>
                  <a:gd name="T68" fmla="*/ 9 w 52"/>
                  <a:gd name="T69" fmla="*/ 58 h 58"/>
                  <a:gd name="T70" fmla="*/ 14 w 52"/>
                  <a:gd name="T71" fmla="*/ 50 h 58"/>
                  <a:gd name="T72" fmla="*/ 17 w 52"/>
                  <a:gd name="T73" fmla="*/ 51 h 58"/>
                  <a:gd name="T74" fmla="*/ 19 w 52"/>
                  <a:gd name="T75" fmla="*/ 51 h 58"/>
                  <a:gd name="T76" fmla="*/ 18 w 52"/>
                  <a:gd name="T77" fmla="*/ 41 h 58"/>
                  <a:gd name="T78" fmla="*/ 19 w 52"/>
                  <a:gd name="T79" fmla="*/ 40 h 58"/>
                  <a:gd name="T80" fmla="*/ 21 w 52"/>
                  <a:gd name="T81" fmla="*/ 41 h 58"/>
                  <a:gd name="T82" fmla="*/ 23 w 52"/>
                  <a:gd name="T83" fmla="*/ 48 h 58"/>
                  <a:gd name="T84" fmla="*/ 20 w 52"/>
                  <a:gd name="T85" fmla="*/ 56 h 58"/>
                  <a:gd name="T86" fmla="*/ 20 w 52"/>
                  <a:gd name="T87" fmla="*/ 56 h 58"/>
                  <a:gd name="T88" fmla="*/ 25 w 52"/>
                  <a:gd name="T89" fmla="*/ 53 h 58"/>
                  <a:gd name="T90" fmla="*/ 25 w 52"/>
                  <a:gd name="T91" fmla="*/ 53 h 58"/>
                  <a:gd name="T92" fmla="*/ 25 w 52"/>
                  <a:gd name="T93" fmla="*/ 53 h 58"/>
                  <a:gd name="T94" fmla="*/ 50 w 52"/>
                  <a:gd name="T95" fmla="*/ 21 h 58"/>
                  <a:gd name="T96" fmla="*/ 50 w 52"/>
                  <a:gd name="T97" fmla="*/ 21 h 58"/>
                  <a:gd name="T98" fmla="*/ 52 w 52"/>
                  <a:gd name="T99" fmla="*/ 13 h 58"/>
                  <a:gd name="T100" fmla="*/ 52 w 52"/>
                  <a:gd name="T101" fmla="*/ 13 h 58"/>
                  <a:gd name="T102" fmla="*/ 52 w 52"/>
                  <a:gd name="T103" fmla="*/ 13 h 58"/>
                  <a:gd name="T104" fmla="*/ 46 w 52"/>
                  <a:gd name="T105" fmla="*/ 17 h 58"/>
                  <a:gd name="T106" fmla="*/ 44 w 52"/>
                  <a:gd name="T107" fmla="*/ 17 h 58"/>
                  <a:gd name="T108" fmla="*/ 43 w 52"/>
                  <a:gd name="T109" fmla="*/ 11 h 58"/>
                  <a:gd name="T110" fmla="*/ 40 w 52"/>
                  <a:gd name="T11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2" h="58">
                    <a:moveTo>
                      <a:pt x="10" y="46"/>
                    </a:moveTo>
                    <a:cubicBezTo>
                      <a:pt x="10" y="46"/>
                      <a:pt x="10" y="46"/>
                      <a:pt x="9" y="46"/>
                    </a:cubicBezTo>
                    <a:cubicBezTo>
                      <a:pt x="9" y="46"/>
                      <a:pt x="8" y="45"/>
                      <a:pt x="8" y="44"/>
                    </a:cubicBezTo>
                    <a:cubicBezTo>
                      <a:pt x="9" y="39"/>
                      <a:pt x="15" y="35"/>
                      <a:pt x="10" y="30"/>
                    </a:cubicBezTo>
                    <a:cubicBezTo>
                      <a:pt x="10" y="30"/>
                      <a:pt x="10" y="29"/>
                      <a:pt x="11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2" y="29"/>
                      <a:pt x="13" y="29"/>
                      <a:pt x="13" y="30"/>
                    </a:cubicBezTo>
                    <a:cubicBezTo>
                      <a:pt x="16" y="32"/>
                      <a:pt x="15" y="44"/>
                      <a:pt x="12" y="46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0" y="46"/>
                    </a:cubicBezTo>
                    <a:moveTo>
                      <a:pt x="24" y="32"/>
                    </a:moveTo>
                    <a:cubicBezTo>
                      <a:pt x="21" y="31"/>
                      <a:pt x="19" y="30"/>
                      <a:pt x="17" y="27"/>
                    </a:cubicBezTo>
                    <a:cubicBezTo>
                      <a:pt x="17" y="24"/>
                      <a:pt x="20" y="25"/>
                      <a:pt x="21" y="24"/>
                    </a:cubicBezTo>
                    <a:cubicBezTo>
                      <a:pt x="23" y="23"/>
                      <a:pt x="25" y="19"/>
                      <a:pt x="28" y="19"/>
                    </a:cubicBezTo>
                    <a:cubicBezTo>
                      <a:pt x="29" y="19"/>
                      <a:pt x="30" y="20"/>
                      <a:pt x="31" y="21"/>
                    </a:cubicBezTo>
                    <a:cubicBezTo>
                      <a:pt x="34" y="23"/>
                      <a:pt x="32" y="35"/>
                      <a:pt x="30" y="38"/>
                    </a:cubicBezTo>
                    <a:cubicBezTo>
                      <a:pt x="29" y="39"/>
                      <a:pt x="28" y="40"/>
                      <a:pt x="27" y="40"/>
                    </a:cubicBezTo>
                    <a:cubicBezTo>
                      <a:pt x="26" y="40"/>
                      <a:pt x="26" y="40"/>
                      <a:pt x="25" y="39"/>
                    </a:cubicBezTo>
                    <a:cubicBezTo>
                      <a:pt x="24" y="38"/>
                      <a:pt x="24" y="36"/>
                      <a:pt x="26" y="35"/>
                    </a:cubicBezTo>
                    <a:cubicBezTo>
                      <a:pt x="30" y="32"/>
                      <a:pt x="28" y="28"/>
                      <a:pt x="27" y="24"/>
                    </a:cubicBezTo>
                    <a:cubicBezTo>
                      <a:pt x="24" y="26"/>
                      <a:pt x="26" y="29"/>
                      <a:pt x="24" y="32"/>
                    </a:cubicBezTo>
                    <a:moveTo>
                      <a:pt x="40" y="0"/>
                    </a:moveTo>
                    <a:cubicBezTo>
                      <a:pt x="37" y="0"/>
                      <a:pt x="35" y="3"/>
                      <a:pt x="33" y="3"/>
                    </a:cubicBezTo>
                    <a:cubicBezTo>
                      <a:pt x="32" y="3"/>
                      <a:pt x="32" y="3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6" y="7"/>
                      <a:pt x="22" y="12"/>
                      <a:pt x="17" y="17"/>
                    </a:cubicBezTo>
                    <a:cubicBezTo>
                      <a:pt x="17" y="17"/>
                      <a:pt x="16" y="18"/>
                      <a:pt x="15" y="18"/>
                    </a:cubicBezTo>
                    <a:cubicBezTo>
                      <a:pt x="15" y="19"/>
                      <a:pt x="14" y="20"/>
                      <a:pt x="13" y="21"/>
                    </a:cubicBezTo>
                    <a:cubicBezTo>
                      <a:pt x="14" y="27"/>
                      <a:pt x="6" y="27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4" y="34"/>
                      <a:pt x="4" y="36"/>
                      <a:pt x="3" y="38"/>
                    </a:cubicBezTo>
                    <a:cubicBezTo>
                      <a:pt x="4" y="39"/>
                      <a:pt x="5" y="40"/>
                      <a:pt x="5" y="40"/>
                    </a:cubicBezTo>
                    <a:cubicBezTo>
                      <a:pt x="0" y="47"/>
                      <a:pt x="7" y="51"/>
                      <a:pt x="9" y="58"/>
                    </a:cubicBezTo>
                    <a:cubicBezTo>
                      <a:pt x="12" y="55"/>
                      <a:pt x="11" y="50"/>
                      <a:pt x="14" y="50"/>
                    </a:cubicBezTo>
                    <a:cubicBezTo>
                      <a:pt x="15" y="50"/>
                      <a:pt x="16" y="51"/>
                      <a:pt x="17" y="51"/>
                    </a:cubicBezTo>
                    <a:cubicBezTo>
                      <a:pt x="18" y="51"/>
                      <a:pt x="18" y="51"/>
                      <a:pt x="19" y="51"/>
                    </a:cubicBezTo>
                    <a:cubicBezTo>
                      <a:pt x="14" y="48"/>
                      <a:pt x="18" y="44"/>
                      <a:pt x="18" y="41"/>
                    </a:cubicBezTo>
                    <a:cubicBezTo>
                      <a:pt x="18" y="40"/>
                      <a:pt x="18" y="40"/>
                      <a:pt x="19" y="40"/>
                    </a:cubicBezTo>
                    <a:cubicBezTo>
                      <a:pt x="19" y="40"/>
                      <a:pt x="21" y="41"/>
                      <a:pt x="21" y="41"/>
                    </a:cubicBezTo>
                    <a:cubicBezTo>
                      <a:pt x="24" y="42"/>
                      <a:pt x="26" y="45"/>
                      <a:pt x="23" y="48"/>
                    </a:cubicBezTo>
                    <a:cubicBezTo>
                      <a:pt x="22" y="50"/>
                      <a:pt x="20" y="53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2" y="55"/>
                      <a:pt x="23" y="54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31" y="40"/>
                      <a:pt x="40" y="30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1" y="18"/>
                      <a:pt x="52" y="16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0" y="15"/>
                      <a:pt x="49" y="17"/>
                      <a:pt x="46" y="17"/>
                    </a:cubicBezTo>
                    <a:cubicBezTo>
                      <a:pt x="45" y="17"/>
                      <a:pt x="45" y="17"/>
                      <a:pt x="44" y="17"/>
                    </a:cubicBezTo>
                    <a:cubicBezTo>
                      <a:pt x="40" y="16"/>
                      <a:pt x="44" y="13"/>
                      <a:pt x="43" y="11"/>
                    </a:cubicBezTo>
                    <a:cubicBezTo>
                      <a:pt x="42" y="8"/>
                      <a:pt x="39" y="4"/>
                      <a:pt x="40" y="0"/>
                    </a:cubicBezTo>
                  </a:path>
                </a:pathLst>
              </a:custGeom>
              <a:solidFill>
                <a:srgbClr val="C2A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94" name="Freeform 8933"/>
              <p:cNvSpPr>
                <a:spLocks noEditPoints="1"/>
              </p:cNvSpPr>
              <p:nvPr/>
            </p:nvSpPr>
            <p:spPr bwMode="auto">
              <a:xfrm>
                <a:off x="6789738" y="4468813"/>
                <a:ext cx="185738" cy="69850"/>
              </a:xfrm>
              <a:custGeom>
                <a:avLst/>
                <a:gdLst>
                  <a:gd name="T0" fmla="*/ 30 w 81"/>
                  <a:gd name="T1" fmla="*/ 24 h 30"/>
                  <a:gd name="T2" fmla="*/ 50 w 81"/>
                  <a:gd name="T3" fmla="*/ 11 h 30"/>
                  <a:gd name="T4" fmla="*/ 50 w 81"/>
                  <a:gd name="T5" fmla="*/ 11 h 30"/>
                  <a:gd name="T6" fmla="*/ 50 w 81"/>
                  <a:gd name="T7" fmla="*/ 11 h 30"/>
                  <a:gd name="T8" fmla="*/ 50 w 81"/>
                  <a:gd name="T9" fmla="*/ 11 h 30"/>
                  <a:gd name="T10" fmla="*/ 50 w 81"/>
                  <a:gd name="T11" fmla="*/ 11 h 30"/>
                  <a:gd name="T12" fmla="*/ 50 w 81"/>
                  <a:gd name="T13" fmla="*/ 11 h 30"/>
                  <a:gd name="T14" fmla="*/ 53 w 81"/>
                  <a:gd name="T15" fmla="*/ 10 h 30"/>
                  <a:gd name="T16" fmla="*/ 53 w 81"/>
                  <a:gd name="T17" fmla="*/ 13 h 30"/>
                  <a:gd name="T18" fmla="*/ 46 w 81"/>
                  <a:gd name="T19" fmla="*/ 6 h 30"/>
                  <a:gd name="T20" fmla="*/ 47 w 81"/>
                  <a:gd name="T21" fmla="*/ 12 h 30"/>
                  <a:gd name="T22" fmla="*/ 43 w 81"/>
                  <a:gd name="T23" fmla="*/ 0 h 30"/>
                  <a:gd name="T24" fmla="*/ 42 w 81"/>
                  <a:gd name="T25" fmla="*/ 1 h 30"/>
                  <a:gd name="T26" fmla="*/ 40 w 81"/>
                  <a:gd name="T27" fmla="*/ 1 h 30"/>
                  <a:gd name="T28" fmla="*/ 37 w 81"/>
                  <a:gd name="T29" fmla="*/ 0 h 30"/>
                  <a:gd name="T30" fmla="*/ 35 w 81"/>
                  <a:gd name="T31" fmla="*/ 1 h 30"/>
                  <a:gd name="T32" fmla="*/ 25 w 81"/>
                  <a:gd name="T33" fmla="*/ 5 h 30"/>
                  <a:gd name="T34" fmla="*/ 12 w 81"/>
                  <a:gd name="T35" fmla="*/ 14 h 30"/>
                  <a:gd name="T36" fmla="*/ 3 w 81"/>
                  <a:gd name="T37" fmla="*/ 19 h 30"/>
                  <a:gd name="T38" fmla="*/ 5 w 81"/>
                  <a:gd name="T39" fmla="*/ 30 h 30"/>
                  <a:gd name="T40" fmla="*/ 6 w 81"/>
                  <a:gd name="T41" fmla="*/ 25 h 30"/>
                  <a:gd name="T42" fmla="*/ 21 w 81"/>
                  <a:gd name="T43" fmla="*/ 22 h 30"/>
                  <a:gd name="T44" fmla="*/ 29 w 81"/>
                  <a:gd name="T45" fmla="*/ 22 h 30"/>
                  <a:gd name="T46" fmla="*/ 30 w 81"/>
                  <a:gd name="T47" fmla="*/ 23 h 30"/>
                  <a:gd name="T48" fmla="*/ 36 w 81"/>
                  <a:gd name="T49" fmla="*/ 14 h 30"/>
                  <a:gd name="T50" fmla="*/ 59 w 81"/>
                  <a:gd name="T51" fmla="*/ 21 h 30"/>
                  <a:gd name="T52" fmla="*/ 63 w 81"/>
                  <a:gd name="T53" fmla="*/ 29 h 30"/>
                  <a:gd name="T54" fmla="*/ 71 w 81"/>
                  <a:gd name="T55" fmla="*/ 18 h 30"/>
                  <a:gd name="T56" fmla="*/ 70 w 81"/>
                  <a:gd name="T57" fmla="*/ 15 h 30"/>
                  <a:gd name="T58" fmla="*/ 67 w 81"/>
                  <a:gd name="T59" fmla="*/ 15 h 30"/>
                  <a:gd name="T60" fmla="*/ 64 w 81"/>
                  <a:gd name="T61" fmla="*/ 11 h 30"/>
                  <a:gd name="T62" fmla="*/ 68 w 81"/>
                  <a:gd name="T63" fmla="*/ 12 h 30"/>
                  <a:gd name="T64" fmla="*/ 69 w 81"/>
                  <a:gd name="T65" fmla="*/ 12 h 30"/>
                  <a:gd name="T66" fmla="*/ 81 w 81"/>
                  <a:gd name="T67" fmla="*/ 8 h 30"/>
                  <a:gd name="T68" fmla="*/ 80 w 81"/>
                  <a:gd name="T69" fmla="*/ 7 h 30"/>
                  <a:gd name="T70" fmla="*/ 43 w 81"/>
                  <a:gd name="T7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" h="30">
                    <a:moveTo>
                      <a:pt x="30" y="23"/>
                    </a:moveTo>
                    <a:cubicBezTo>
                      <a:pt x="30" y="23"/>
                      <a:pt x="30" y="23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moveTo>
                      <a:pt x="50" y="11"/>
                    </a:move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moveTo>
                      <a:pt x="53" y="13"/>
                    </a:moveTo>
                    <a:cubicBezTo>
                      <a:pt x="52" y="13"/>
                      <a:pt x="51" y="13"/>
                      <a:pt x="50" y="11"/>
                    </a:cubicBezTo>
                    <a:cubicBezTo>
                      <a:pt x="51" y="10"/>
                      <a:pt x="52" y="10"/>
                      <a:pt x="53" y="10"/>
                    </a:cubicBezTo>
                    <a:cubicBezTo>
                      <a:pt x="53" y="10"/>
                      <a:pt x="53" y="10"/>
                      <a:pt x="53" y="10"/>
                    </a:cubicBezTo>
                    <a:cubicBezTo>
                      <a:pt x="54" y="10"/>
                      <a:pt x="56" y="11"/>
                      <a:pt x="57" y="12"/>
                    </a:cubicBezTo>
                    <a:cubicBezTo>
                      <a:pt x="56" y="13"/>
                      <a:pt x="54" y="13"/>
                      <a:pt x="53" y="13"/>
                    </a:cubicBezTo>
                    <a:moveTo>
                      <a:pt x="47" y="12"/>
                    </a:moveTo>
                    <a:cubicBezTo>
                      <a:pt x="44" y="12"/>
                      <a:pt x="45" y="8"/>
                      <a:pt x="46" y="6"/>
                    </a:cubicBezTo>
                    <a:cubicBezTo>
                      <a:pt x="47" y="7"/>
                      <a:pt x="48" y="9"/>
                      <a:pt x="50" y="11"/>
                    </a:cubicBezTo>
                    <a:cubicBezTo>
                      <a:pt x="48" y="11"/>
                      <a:pt x="48" y="12"/>
                      <a:pt x="47" y="12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0" y="1"/>
                      <a:pt x="40" y="1"/>
                    </a:cubicBezTo>
                    <a:cubicBezTo>
                      <a:pt x="39" y="1"/>
                      <a:pt x="38" y="1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2" y="3"/>
                      <a:pt x="29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2" y="10"/>
                      <a:pt x="18" y="13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9" y="16"/>
                      <a:pt x="6" y="18"/>
                      <a:pt x="3" y="19"/>
                    </a:cubicBezTo>
                    <a:cubicBezTo>
                      <a:pt x="2" y="21"/>
                      <a:pt x="1" y="23"/>
                      <a:pt x="0" y="25"/>
                    </a:cubicBezTo>
                    <a:cubicBezTo>
                      <a:pt x="1" y="27"/>
                      <a:pt x="2" y="29"/>
                      <a:pt x="5" y="30"/>
                    </a:cubicBezTo>
                    <a:cubicBezTo>
                      <a:pt x="5" y="30"/>
                      <a:pt x="6" y="30"/>
                      <a:pt x="6" y="29"/>
                    </a:cubicBezTo>
                    <a:cubicBezTo>
                      <a:pt x="6" y="28"/>
                      <a:pt x="5" y="26"/>
                      <a:pt x="6" y="25"/>
                    </a:cubicBezTo>
                    <a:cubicBezTo>
                      <a:pt x="8" y="26"/>
                      <a:pt x="10" y="27"/>
                      <a:pt x="11" y="27"/>
                    </a:cubicBezTo>
                    <a:cubicBezTo>
                      <a:pt x="15" y="27"/>
                      <a:pt x="18" y="25"/>
                      <a:pt x="21" y="22"/>
                    </a:cubicBezTo>
                    <a:cubicBezTo>
                      <a:pt x="17" y="18"/>
                      <a:pt x="24" y="16"/>
                      <a:pt x="24" y="13"/>
                    </a:cubicBezTo>
                    <a:cubicBezTo>
                      <a:pt x="28" y="15"/>
                      <a:pt x="30" y="17"/>
                      <a:pt x="29" y="22"/>
                    </a:cubicBezTo>
                    <a:cubicBezTo>
                      <a:pt x="29" y="22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3" y="25"/>
                      <a:pt x="33" y="29"/>
                      <a:pt x="36" y="30"/>
                    </a:cubicBezTo>
                    <a:cubicBezTo>
                      <a:pt x="35" y="24"/>
                      <a:pt x="33" y="19"/>
                      <a:pt x="36" y="14"/>
                    </a:cubicBezTo>
                    <a:cubicBezTo>
                      <a:pt x="39" y="15"/>
                      <a:pt x="44" y="17"/>
                      <a:pt x="48" y="18"/>
                    </a:cubicBezTo>
                    <a:cubicBezTo>
                      <a:pt x="52" y="19"/>
                      <a:pt x="56" y="20"/>
                      <a:pt x="59" y="21"/>
                    </a:cubicBezTo>
                    <a:cubicBezTo>
                      <a:pt x="64" y="22"/>
                      <a:pt x="63" y="25"/>
                      <a:pt x="63" y="28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5" y="28"/>
                      <a:pt x="68" y="28"/>
                      <a:pt x="69" y="26"/>
                    </a:cubicBezTo>
                    <a:cubicBezTo>
                      <a:pt x="67" y="23"/>
                      <a:pt x="64" y="19"/>
                      <a:pt x="71" y="18"/>
                    </a:cubicBezTo>
                    <a:cubicBezTo>
                      <a:pt x="71" y="18"/>
                      <a:pt x="71" y="16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69" y="15"/>
                      <a:pt x="68" y="15"/>
                    </a:cubicBezTo>
                    <a:cubicBezTo>
                      <a:pt x="68" y="15"/>
                      <a:pt x="67" y="15"/>
                      <a:pt x="67" y="15"/>
                    </a:cubicBezTo>
                    <a:cubicBezTo>
                      <a:pt x="65" y="15"/>
                      <a:pt x="62" y="15"/>
                      <a:pt x="63" y="12"/>
                    </a:cubicBezTo>
                    <a:cubicBezTo>
                      <a:pt x="63" y="11"/>
                      <a:pt x="63" y="11"/>
                      <a:pt x="64" y="11"/>
                    </a:cubicBezTo>
                    <a:cubicBezTo>
                      <a:pt x="65" y="11"/>
                      <a:pt x="65" y="11"/>
                      <a:pt x="66" y="11"/>
                    </a:cubicBezTo>
                    <a:cubicBezTo>
                      <a:pt x="67" y="11"/>
                      <a:pt x="68" y="12"/>
                      <a:pt x="68" y="12"/>
                    </a:cubicBezTo>
                    <a:cubicBezTo>
                      <a:pt x="68" y="12"/>
                      <a:pt x="68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73" y="11"/>
                      <a:pt x="78" y="13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8"/>
                      <a:pt x="80" y="7"/>
                      <a:pt x="80" y="7"/>
                    </a:cubicBezTo>
                    <a:cubicBezTo>
                      <a:pt x="80" y="7"/>
                      <a:pt x="80" y="7"/>
                      <a:pt x="80" y="7"/>
                    </a:cubicBezTo>
                    <a:cubicBezTo>
                      <a:pt x="68" y="5"/>
                      <a:pt x="55" y="5"/>
                      <a:pt x="43" y="0"/>
                    </a:cubicBezTo>
                  </a:path>
                </a:pathLst>
              </a:custGeom>
              <a:solidFill>
                <a:srgbClr val="E0D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95" name="Freeform 8934"/>
              <p:cNvSpPr/>
              <p:nvPr/>
            </p:nvSpPr>
            <p:spPr bwMode="auto">
              <a:xfrm>
                <a:off x="6699250" y="4364038"/>
                <a:ext cx="136525" cy="96837"/>
              </a:xfrm>
              <a:custGeom>
                <a:avLst/>
                <a:gdLst>
                  <a:gd name="T0" fmla="*/ 8 w 59"/>
                  <a:gd name="T1" fmla="*/ 0 h 42"/>
                  <a:gd name="T2" fmla="*/ 6 w 59"/>
                  <a:gd name="T3" fmla="*/ 1 h 42"/>
                  <a:gd name="T4" fmla="*/ 6 w 59"/>
                  <a:gd name="T5" fmla="*/ 1 h 42"/>
                  <a:gd name="T6" fmla="*/ 1 w 59"/>
                  <a:gd name="T7" fmla="*/ 5 h 42"/>
                  <a:gd name="T8" fmla="*/ 3 w 59"/>
                  <a:gd name="T9" fmla="*/ 12 h 42"/>
                  <a:gd name="T10" fmla="*/ 3 w 59"/>
                  <a:gd name="T11" fmla="*/ 12 h 42"/>
                  <a:gd name="T12" fmla="*/ 3 w 59"/>
                  <a:gd name="T13" fmla="*/ 12 h 42"/>
                  <a:gd name="T14" fmla="*/ 5 w 59"/>
                  <a:gd name="T15" fmla="*/ 16 h 42"/>
                  <a:gd name="T16" fmla="*/ 0 w 59"/>
                  <a:gd name="T17" fmla="*/ 18 h 42"/>
                  <a:gd name="T18" fmla="*/ 3 w 59"/>
                  <a:gd name="T19" fmla="*/ 23 h 42"/>
                  <a:gd name="T20" fmla="*/ 3 w 59"/>
                  <a:gd name="T21" fmla="*/ 23 h 42"/>
                  <a:gd name="T22" fmla="*/ 3 w 59"/>
                  <a:gd name="T23" fmla="*/ 23 h 42"/>
                  <a:gd name="T24" fmla="*/ 3 w 59"/>
                  <a:gd name="T25" fmla="*/ 39 h 42"/>
                  <a:gd name="T26" fmla="*/ 3 w 59"/>
                  <a:gd name="T27" fmla="*/ 39 h 42"/>
                  <a:gd name="T28" fmla="*/ 6 w 59"/>
                  <a:gd name="T29" fmla="*/ 42 h 42"/>
                  <a:gd name="T30" fmla="*/ 6 w 59"/>
                  <a:gd name="T31" fmla="*/ 42 h 42"/>
                  <a:gd name="T32" fmla="*/ 14 w 59"/>
                  <a:gd name="T33" fmla="*/ 37 h 42"/>
                  <a:gd name="T34" fmla="*/ 14 w 59"/>
                  <a:gd name="T35" fmla="*/ 37 h 42"/>
                  <a:gd name="T36" fmla="*/ 59 w 59"/>
                  <a:gd name="T37" fmla="*/ 6 h 42"/>
                  <a:gd name="T38" fmla="*/ 55 w 59"/>
                  <a:gd name="T39" fmla="*/ 7 h 42"/>
                  <a:gd name="T40" fmla="*/ 55 w 59"/>
                  <a:gd name="T41" fmla="*/ 7 h 42"/>
                  <a:gd name="T42" fmla="*/ 54 w 59"/>
                  <a:gd name="T43" fmla="*/ 7 h 42"/>
                  <a:gd name="T44" fmla="*/ 50 w 59"/>
                  <a:gd name="T45" fmla="*/ 4 h 42"/>
                  <a:gd name="T46" fmla="*/ 50 w 59"/>
                  <a:gd name="T47" fmla="*/ 4 h 42"/>
                  <a:gd name="T48" fmla="*/ 50 w 59"/>
                  <a:gd name="T49" fmla="*/ 4 h 42"/>
                  <a:gd name="T50" fmla="*/ 47 w 59"/>
                  <a:gd name="T51" fmla="*/ 8 h 42"/>
                  <a:gd name="T52" fmla="*/ 44 w 59"/>
                  <a:gd name="T53" fmla="*/ 6 h 42"/>
                  <a:gd name="T54" fmla="*/ 44 w 59"/>
                  <a:gd name="T55" fmla="*/ 6 h 42"/>
                  <a:gd name="T56" fmla="*/ 40 w 59"/>
                  <a:gd name="T57" fmla="*/ 6 h 42"/>
                  <a:gd name="T58" fmla="*/ 33 w 59"/>
                  <a:gd name="T59" fmla="*/ 4 h 42"/>
                  <a:gd name="T60" fmla="*/ 33 w 59"/>
                  <a:gd name="T61" fmla="*/ 4 h 42"/>
                  <a:gd name="T62" fmla="*/ 31 w 59"/>
                  <a:gd name="T63" fmla="*/ 1 h 42"/>
                  <a:gd name="T64" fmla="*/ 31 w 59"/>
                  <a:gd name="T65" fmla="*/ 1 h 42"/>
                  <a:gd name="T66" fmla="*/ 31 w 59"/>
                  <a:gd name="T67" fmla="*/ 1 h 42"/>
                  <a:gd name="T68" fmla="*/ 28 w 59"/>
                  <a:gd name="T69" fmla="*/ 3 h 42"/>
                  <a:gd name="T70" fmla="*/ 28 w 59"/>
                  <a:gd name="T71" fmla="*/ 3 h 42"/>
                  <a:gd name="T72" fmla="*/ 34 w 59"/>
                  <a:gd name="T73" fmla="*/ 14 h 42"/>
                  <a:gd name="T74" fmla="*/ 23 w 59"/>
                  <a:gd name="T75" fmla="*/ 6 h 42"/>
                  <a:gd name="T76" fmla="*/ 16 w 59"/>
                  <a:gd name="T77" fmla="*/ 0 h 42"/>
                  <a:gd name="T78" fmla="*/ 16 w 59"/>
                  <a:gd name="T79" fmla="*/ 0 h 42"/>
                  <a:gd name="T80" fmla="*/ 16 w 59"/>
                  <a:gd name="T81" fmla="*/ 0 h 42"/>
                  <a:gd name="T82" fmla="*/ 16 w 59"/>
                  <a:gd name="T83" fmla="*/ 4 h 42"/>
                  <a:gd name="T84" fmla="*/ 18 w 59"/>
                  <a:gd name="T85" fmla="*/ 20 h 42"/>
                  <a:gd name="T86" fmla="*/ 18 w 59"/>
                  <a:gd name="T87" fmla="*/ 20 h 42"/>
                  <a:gd name="T88" fmla="*/ 13 w 59"/>
                  <a:gd name="T89" fmla="*/ 23 h 42"/>
                  <a:gd name="T90" fmla="*/ 9 w 59"/>
                  <a:gd name="T91" fmla="*/ 22 h 42"/>
                  <a:gd name="T92" fmla="*/ 9 w 59"/>
                  <a:gd name="T93" fmla="*/ 15 h 42"/>
                  <a:gd name="T94" fmla="*/ 11 w 59"/>
                  <a:gd name="T95" fmla="*/ 13 h 42"/>
                  <a:gd name="T96" fmla="*/ 15 w 59"/>
                  <a:gd name="T97" fmla="*/ 14 h 42"/>
                  <a:gd name="T98" fmla="*/ 15 w 59"/>
                  <a:gd name="T99" fmla="*/ 15 h 42"/>
                  <a:gd name="T100" fmla="*/ 15 w 59"/>
                  <a:gd name="T101" fmla="*/ 15 h 42"/>
                  <a:gd name="T102" fmla="*/ 15 w 59"/>
                  <a:gd name="T103" fmla="*/ 15 h 42"/>
                  <a:gd name="T104" fmla="*/ 15 w 59"/>
                  <a:gd name="T105" fmla="*/ 10 h 42"/>
                  <a:gd name="T106" fmla="*/ 10 w 59"/>
                  <a:gd name="T107" fmla="*/ 1 h 42"/>
                  <a:gd name="T108" fmla="*/ 10 w 59"/>
                  <a:gd name="T109" fmla="*/ 1 h 42"/>
                  <a:gd name="T110" fmla="*/ 10 w 59"/>
                  <a:gd name="T111" fmla="*/ 0 h 42"/>
                  <a:gd name="T112" fmla="*/ 10 w 59"/>
                  <a:gd name="T113" fmla="*/ 0 h 42"/>
                  <a:gd name="T114" fmla="*/ 8 w 59"/>
                  <a:gd name="T1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9" h="42">
                    <a:moveTo>
                      <a:pt x="8" y="0"/>
                    </a:move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4"/>
                      <a:pt x="2" y="4"/>
                      <a:pt x="1" y="5"/>
                    </a:cubicBezTo>
                    <a:cubicBezTo>
                      <a:pt x="4" y="7"/>
                      <a:pt x="2" y="10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3"/>
                      <a:pt x="5" y="14"/>
                      <a:pt x="5" y="16"/>
                    </a:cubicBezTo>
                    <a:cubicBezTo>
                      <a:pt x="4" y="18"/>
                      <a:pt x="2" y="18"/>
                      <a:pt x="0" y="18"/>
                    </a:cubicBezTo>
                    <a:cubicBezTo>
                      <a:pt x="1" y="20"/>
                      <a:pt x="2" y="21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6" y="28"/>
                      <a:pt x="7" y="34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9"/>
                      <a:pt x="5" y="40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9" y="40"/>
                      <a:pt x="11" y="38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29" y="27"/>
                      <a:pt x="44" y="17"/>
                      <a:pt x="59" y="6"/>
                    </a:cubicBezTo>
                    <a:cubicBezTo>
                      <a:pt x="58" y="7"/>
                      <a:pt x="57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4" y="7"/>
                      <a:pt x="54" y="7"/>
                    </a:cubicBezTo>
                    <a:cubicBezTo>
                      <a:pt x="52" y="7"/>
                      <a:pt x="51" y="6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6"/>
                      <a:pt x="48" y="8"/>
                      <a:pt x="47" y="8"/>
                    </a:cubicBezTo>
                    <a:cubicBezTo>
                      <a:pt x="46" y="8"/>
                      <a:pt x="45" y="8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6"/>
                      <a:pt x="42" y="6"/>
                      <a:pt x="40" y="6"/>
                    </a:cubicBezTo>
                    <a:cubicBezTo>
                      <a:pt x="38" y="6"/>
                      <a:pt x="35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3"/>
                      <a:pt x="32" y="2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0" y="2"/>
                      <a:pt x="29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7"/>
                      <a:pt x="29" y="11"/>
                      <a:pt x="34" y="14"/>
                    </a:cubicBezTo>
                    <a:cubicBezTo>
                      <a:pt x="25" y="13"/>
                      <a:pt x="25" y="13"/>
                      <a:pt x="23" y="6"/>
                    </a:cubicBezTo>
                    <a:cubicBezTo>
                      <a:pt x="22" y="2"/>
                      <a:pt x="19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2"/>
                      <a:pt x="15" y="2"/>
                      <a:pt x="16" y="4"/>
                    </a:cubicBezTo>
                    <a:cubicBezTo>
                      <a:pt x="23" y="10"/>
                      <a:pt x="24" y="14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2"/>
                      <a:pt x="15" y="23"/>
                      <a:pt x="13" y="23"/>
                    </a:cubicBezTo>
                    <a:cubicBezTo>
                      <a:pt x="12" y="23"/>
                      <a:pt x="10" y="23"/>
                      <a:pt x="9" y="22"/>
                    </a:cubicBezTo>
                    <a:cubicBezTo>
                      <a:pt x="7" y="21"/>
                      <a:pt x="9" y="17"/>
                      <a:pt x="9" y="15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2" y="13"/>
                      <a:pt x="14" y="13"/>
                      <a:pt x="15" y="14"/>
                    </a:cubicBezTo>
                    <a:cubicBezTo>
                      <a:pt x="15" y="14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9" y="14"/>
                      <a:pt x="20" y="13"/>
                      <a:pt x="15" y="10"/>
                    </a:cubicBezTo>
                    <a:cubicBezTo>
                      <a:pt x="11" y="9"/>
                      <a:pt x="8" y="6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D6C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96" name="Freeform 8935"/>
              <p:cNvSpPr>
                <a:spLocks noEditPoints="1"/>
              </p:cNvSpPr>
              <p:nvPr/>
            </p:nvSpPr>
            <p:spPr bwMode="auto">
              <a:xfrm>
                <a:off x="4605338" y="5724525"/>
                <a:ext cx="149225" cy="66675"/>
              </a:xfrm>
              <a:custGeom>
                <a:avLst/>
                <a:gdLst>
                  <a:gd name="T0" fmla="*/ 27 w 65"/>
                  <a:gd name="T1" fmla="*/ 9 h 29"/>
                  <a:gd name="T2" fmla="*/ 27 w 65"/>
                  <a:gd name="T3" fmla="*/ 9 h 29"/>
                  <a:gd name="T4" fmla="*/ 27 w 65"/>
                  <a:gd name="T5" fmla="*/ 9 h 29"/>
                  <a:gd name="T6" fmla="*/ 27 w 65"/>
                  <a:gd name="T7" fmla="*/ 9 h 29"/>
                  <a:gd name="T8" fmla="*/ 27 w 65"/>
                  <a:gd name="T9" fmla="*/ 9 h 29"/>
                  <a:gd name="T10" fmla="*/ 52 w 65"/>
                  <a:gd name="T11" fmla="*/ 1 h 29"/>
                  <a:gd name="T12" fmla="*/ 46 w 65"/>
                  <a:gd name="T13" fmla="*/ 3 h 29"/>
                  <a:gd name="T14" fmla="*/ 45 w 65"/>
                  <a:gd name="T15" fmla="*/ 2 h 29"/>
                  <a:gd name="T16" fmla="*/ 42 w 65"/>
                  <a:gd name="T17" fmla="*/ 5 h 29"/>
                  <a:gd name="T18" fmla="*/ 34 w 65"/>
                  <a:gd name="T19" fmla="*/ 9 h 29"/>
                  <a:gd name="T20" fmla="*/ 30 w 65"/>
                  <a:gd name="T21" fmla="*/ 11 h 29"/>
                  <a:gd name="T22" fmla="*/ 28 w 65"/>
                  <a:gd name="T23" fmla="*/ 10 h 29"/>
                  <a:gd name="T24" fmla="*/ 27 w 65"/>
                  <a:gd name="T25" fmla="*/ 9 h 29"/>
                  <a:gd name="T26" fmla="*/ 14 w 65"/>
                  <a:gd name="T27" fmla="*/ 13 h 29"/>
                  <a:gd name="T28" fmla="*/ 10 w 65"/>
                  <a:gd name="T29" fmla="*/ 5 h 29"/>
                  <a:gd name="T30" fmla="*/ 8 w 65"/>
                  <a:gd name="T31" fmla="*/ 4 h 29"/>
                  <a:gd name="T32" fmla="*/ 4 w 65"/>
                  <a:gd name="T33" fmla="*/ 6 h 29"/>
                  <a:gd name="T34" fmla="*/ 2 w 65"/>
                  <a:gd name="T35" fmla="*/ 5 h 29"/>
                  <a:gd name="T36" fmla="*/ 1 w 65"/>
                  <a:gd name="T37" fmla="*/ 6 h 29"/>
                  <a:gd name="T38" fmla="*/ 7 w 65"/>
                  <a:gd name="T39" fmla="*/ 29 h 29"/>
                  <a:gd name="T40" fmla="*/ 7 w 65"/>
                  <a:gd name="T41" fmla="*/ 29 h 29"/>
                  <a:gd name="T42" fmla="*/ 26 w 65"/>
                  <a:gd name="T43" fmla="*/ 24 h 29"/>
                  <a:gd name="T44" fmla="*/ 19 w 65"/>
                  <a:gd name="T45" fmla="*/ 22 h 29"/>
                  <a:gd name="T46" fmla="*/ 16 w 65"/>
                  <a:gd name="T47" fmla="*/ 22 h 29"/>
                  <a:gd name="T48" fmla="*/ 14 w 65"/>
                  <a:gd name="T49" fmla="*/ 23 h 29"/>
                  <a:gd name="T50" fmla="*/ 10 w 65"/>
                  <a:gd name="T51" fmla="*/ 21 h 29"/>
                  <a:gd name="T52" fmla="*/ 14 w 65"/>
                  <a:gd name="T53" fmla="*/ 19 h 29"/>
                  <a:gd name="T54" fmla="*/ 15 w 65"/>
                  <a:gd name="T55" fmla="*/ 19 h 29"/>
                  <a:gd name="T56" fmla="*/ 22 w 65"/>
                  <a:gd name="T57" fmla="*/ 16 h 29"/>
                  <a:gd name="T58" fmla="*/ 30 w 65"/>
                  <a:gd name="T59" fmla="*/ 25 h 29"/>
                  <a:gd name="T60" fmla="*/ 31 w 65"/>
                  <a:gd name="T61" fmla="*/ 25 h 29"/>
                  <a:gd name="T62" fmla="*/ 34 w 65"/>
                  <a:gd name="T63" fmla="*/ 24 h 29"/>
                  <a:gd name="T64" fmla="*/ 38 w 65"/>
                  <a:gd name="T65" fmla="*/ 23 h 29"/>
                  <a:gd name="T66" fmla="*/ 37 w 65"/>
                  <a:gd name="T67" fmla="*/ 27 h 29"/>
                  <a:gd name="T68" fmla="*/ 38 w 65"/>
                  <a:gd name="T69" fmla="*/ 28 h 29"/>
                  <a:gd name="T70" fmla="*/ 46 w 65"/>
                  <a:gd name="T71" fmla="*/ 26 h 29"/>
                  <a:gd name="T72" fmla="*/ 41 w 65"/>
                  <a:gd name="T73" fmla="*/ 22 h 29"/>
                  <a:gd name="T74" fmla="*/ 42 w 65"/>
                  <a:gd name="T75" fmla="*/ 14 h 29"/>
                  <a:gd name="T76" fmla="*/ 45 w 65"/>
                  <a:gd name="T77" fmla="*/ 16 h 29"/>
                  <a:gd name="T78" fmla="*/ 53 w 65"/>
                  <a:gd name="T79" fmla="*/ 12 h 29"/>
                  <a:gd name="T80" fmla="*/ 58 w 65"/>
                  <a:gd name="T81" fmla="*/ 21 h 29"/>
                  <a:gd name="T82" fmla="*/ 59 w 65"/>
                  <a:gd name="T83" fmla="*/ 22 h 29"/>
                  <a:gd name="T84" fmla="*/ 62 w 65"/>
                  <a:gd name="T85" fmla="*/ 21 h 29"/>
                  <a:gd name="T86" fmla="*/ 59 w 65"/>
                  <a:gd name="T87" fmla="*/ 22 h 29"/>
                  <a:gd name="T88" fmla="*/ 63 w 65"/>
                  <a:gd name="T89" fmla="*/ 14 h 29"/>
                  <a:gd name="T90" fmla="*/ 64 w 65"/>
                  <a:gd name="T91" fmla="*/ 11 h 29"/>
                  <a:gd name="T92" fmla="*/ 61 w 65"/>
                  <a:gd name="T93" fmla="*/ 10 h 29"/>
                  <a:gd name="T94" fmla="*/ 61 w 65"/>
                  <a:gd name="T95" fmla="*/ 10 h 29"/>
                  <a:gd name="T96" fmla="*/ 59 w 65"/>
                  <a:gd name="T97" fmla="*/ 10 h 29"/>
                  <a:gd name="T98" fmla="*/ 58 w 65"/>
                  <a:gd name="T99" fmla="*/ 6 h 29"/>
                  <a:gd name="T100" fmla="*/ 58 w 65"/>
                  <a:gd name="T101" fmla="*/ 1 h 29"/>
                  <a:gd name="T102" fmla="*/ 58 w 65"/>
                  <a:gd name="T103" fmla="*/ 1 h 29"/>
                  <a:gd name="T104" fmla="*/ 57 w 65"/>
                  <a:gd name="T10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5" h="29">
                    <a:moveTo>
                      <a:pt x="27" y="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moveTo>
                      <a:pt x="56" y="0"/>
                    </a:moveTo>
                    <a:cubicBezTo>
                      <a:pt x="55" y="0"/>
                      <a:pt x="54" y="1"/>
                      <a:pt x="52" y="1"/>
                    </a:cubicBezTo>
                    <a:cubicBezTo>
                      <a:pt x="51" y="2"/>
                      <a:pt x="50" y="3"/>
                      <a:pt x="48" y="3"/>
                    </a:cubicBezTo>
                    <a:cubicBezTo>
                      <a:pt x="48" y="3"/>
                      <a:pt x="47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2"/>
                      <a:pt x="45" y="2"/>
                      <a:pt x="45" y="2"/>
                    </a:cubicBezTo>
                    <a:cubicBezTo>
                      <a:pt x="43" y="2"/>
                      <a:pt x="43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39" y="7"/>
                      <a:pt x="37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10"/>
                      <a:pt x="31" y="11"/>
                      <a:pt x="30" y="11"/>
                    </a:cubicBezTo>
                    <a:cubicBezTo>
                      <a:pt x="29" y="11"/>
                      <a:pt x="29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4" y="11"/>
                      <a:pt x="21" y="14"/>
                      <a:pt x="17" y="14"/>
                    </a:cubicBezTo>
                    <a:cubicBezTo>
                      <a:pt x="16" y="14"/>
                      <a:pt x="15" y="13"/>
                      <a:pt x="14" y="13"/>
                    </a:cubicBezTo>
                    <a:cubicBezTo>
                      <a:pt x="10" y="11"/>
                      <a:pt x="7" y="9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5" y="5"/>
                      <a:pt x="4" y="6"/>
                      <a:pt x="4" y="6"/>
                    </a:cubicBezTo>
                    <a:cubicBezTo>
                      <a:pt x="3" y="6"/>
                      <a:pt x="3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13"/>
                      <a:pt x="1" y="19"/>
                      <a:pt x="4" y="25"/>
                    </a:cubicBezTo>
                    <a:cubicBezTo>
                      <a:pt x="5" y="27"/>
                      <a:pt x="6" y="28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13" y="28"/>
                      <a:pt x="20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5" y="22"/>
                      <a:pt x="23" y="22"/>
                      <a:pt x="22" y="22"/>
                    </a:cubicBezTo>
                    <a:cubicBezTo>
                      <a:pt x="21" y="22"/>
                      <a:pt x="20" y="22"/>
                      <a:pt x="19" y="22"/>
                    </a:cubicBezTo>
                    <a:cubicBezTo>
                      <a:pt x="18" y="22"/>
                      <a:pt x="17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3"/>
                      <a:pt x="14" y="23"/>
                    </a:cubicBezTo>
                    <a:cubicBezTo>
                      <a:pt x="13" y="23"/>
                      <a:pt x="12" y="23"/>
                      <a:pt x="12" y="23"/>
                    </a:cubicBezTo>
                    <a:cubicBezTo>
                      <a:pt x="11" y="23"/>
                      <a:pt x="10" y="23"/>
                      <a:pt x="10" y="21"/>
                    </a:cubicBezTo>
                    <a:cubicBezTo>
                      <a:pt x="9" y="19"/>
                      <a:pt x="11" y="19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4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8" y="17"/>
                      <a:pt x="20" y="16"/>
                      <a:pt x="22" y="16"/>
                    </a:cubicBezTo>
                    <a:cubicBezTo>
                      <a:pt x="26" y="16"/>
                      <a:pt x="29" y="21"/>
                      <a:pt x="31" y="25"/>
                    </a:cubicBezTo>
                    <a:cubicBezTo>
                      <a:pt x="31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2" y="25"/>
                    </a:cubicBezTo>
                    <a:cubicBezTo>
                      <a:pt x="32" y="25"/>
                      <a:pt x="33" y="24"/>
                      <a:pt x="34" y="24"/>
                    </a:cubicBezTo>
                    <a:cubicBezTo>
                      <a:pt x="35" y="23"/>
                      <a:pt x="35" y="23"/>
                      <a:pt x="36" y="23"/>
                    </a:cubicBezTo>
                    <a:cubicBezTo>
                      <a:pt x="37" y="23"/>
                      <a:pt x="37" y="23"/>
                      <a:pt x="38" y="23"/>
                    </a:cubicBezTo>
                    <a:cubicBezTo>
                      <a:pt x="39" y="25"/>
                      <a:pt x="38" y="26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8"/>
                      <a:pt x="38" y="28"/>
                      <a:pt x="38" y="28"/>
                    </a:cubicBezTo>
                    <a:cubicBezTo>
                      <a:pt x="41" y="28"/>
                      <a:pt x="43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5" y="24"/>
                      <a:pt x="43" y="23"/>
                      <a:pt x="41" y="22"/>
                    </a:cubicBezTo>
                    <a:cubicBezTo>
                      <a:pt x="39" y="21"/>
                      <a:pt x="39" y="17"/>
                      <a:pt x="40" y="15"/>
                    </a:cubicBezTo>
                    <a:cubicBezTo>
                      <a:pt x="41" y="14"/>
                      <a:pt x="41" y="14"/>
                      <a:pt x="42" y="14"/>
                    </a:cubicBezTo>
                    <a:cubicBezTo>
                      <a:pt x="43" y="14"/>
                      <a:pt x="44" y="14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9" y="13"/>
                      <a:pt x="51" y="12"/>
                      <a:pt x="53" y="12"/>
                    </a:cubicBezTo>
                    <a:cubicBezTo>
                      <a:pt x="55" y="12"/>
                      <a:pt x="56" y="15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8" y="22"/>
                      <a:pt x="58" y="22"/>
                      <a:pt x="59" y="22"/>
                    </a:cubicBezTo>
                    <a:cubicBezTo>
                      <a:pt x="59" y="22"/>
                      <a:pt x="59" y="22"/>
                      <a:pt x="59" y="22"/>
                    </a:cubicBezTo>
                    <a:cubicBezTo>
                      <a:pt x="60" y="22"/>
                      <a:pt x="61" y="22"/>
                      <a:pt x="62" y="21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61" y="21"/>
                      <a:pt x="60" y="22"/>
                      <a:pt x="59" y="22"/>
                    </a:cubicBezTo>
                    <a:cubicBezTo>
                      <a:pt x="60" y="21"/>
                      <a:pt x="64" y="19"/>
                      <a:pt x="62" y="17"/>
                    </a:cubicBezTo>
                    <a:cubicBezTo>
                      <a:pt x="57" y="14"/>
                      <a:pt x="60" y="14"/>
                      <a:pt x="63" y="14"/>
                    </a:cubicBezTo>
                    <a:cubicBezTo>
                      <a:pt x="65" y="13"/>
                      <a:pt x="64" y="12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1"/>
                      <a:pt x="62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0" y="10"/>
                      <a:pt x="60" y="10"/>
                      <a:pt x="59" y="10"/>
                    </a:cubicBezTo>
                    <a:cubicBezTo>
                      <a:pt x="58" y="10"/>
                      <a:pt x="58" y="11"/>
                      <a:pt x="57" y="11"/>
                    </a:cubicBezTo>
                    <a:cubicBezTo>
                      <a:pt x="56" y="11"/>
                      <a:pt x="55" y="10"/>
                      <a:pt x="58" y="6"/>
                    </a:cubicBezTo>
                    <a:cubicBezTo>
                      <a:pt x="59" y="5"/>
                      <a:pt x="58" y="3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6" y="0"/>
                    </a:cubicBezTo>
                  </a:path>
                </a:pathLst>
              </a:custGeom>
              <a:solidFill>
                <a:srgbClr val="D7CE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97" name="Freeform 8936"/>
              <p:cNvSpPr/>
              <p:nvPr/>
            </p:nvSpPr>
            <p:spPr bwMode="auto">
              <a:xfrm>
                <a:off x="4689475" y="4789487"/>
                <a:ext cx="85725" cy="190500"/>
              </a:xfrm>
              <a:custGeom>
                <a:avLst/>
                <a:gdLst>
                  <a:gd name="T0" fmla="*/ 20 w 37"/>
                  <a:gd name="T1" fmla="*/ 0 h 83"/>
                  <a:gd name="T2" fmla="*/ 12 w 37"/>
                  <a:gd name="T3" fmla="*/ 5 h 83"/>
                  <a:gd name="T4" fmla="*/ 12 w 37"/>
                  <a:gd name="T5" fmla="*/ 5 h 83"/>
                  <a:gd name="T6" fmla="*/ 10 w 37"/>
                  <a:gd name="T7" fmla="*/ 10 h 83"/>
                  <a:gd name="T8" fmla="*/ 7 w 37"/>
                  <a:gd name="T9" fmla="*/ 8 h 83"/>
                  <a:gd name="T10" fmla="*/ 5 w 37"/>
                  <a:gd name="T11" fmla="*/ 9 h 83"/>
                  <a:gd name="T12" fmla="*/ 3 w 37"/>
                  <a:gd name="T13" fmla="*/ 9 h 83"/>
                  <a:gd name="T14" fmla="*/ 0 w 37"/>
                  <a:gd name="T15" fmla="*/ 6 h 83"/>
                  <a:gd name="T16" fmla="*/ 0 w 37"/>
                  <a:gd name="T17" fmla="*/ 6 h 83"/>
                  <a:gd name="T18" fmla="*/ 35 w 37"/>
                  <a:gd name="T19" fmla="*/ 83 h 83"/>
                  <a:gd name="T20" fmla="*/ 36 w 37"/>
                  <a:gd name="T21" fmla="*/ 83 h 83"/>
                  <a:gd name="T22" fmla="*/ 36 w 37"/>
                  <a:gd name="T23" fmla="*/ 83 h 83"/>
                  <a:gd name="T24" fmla="*/ 36 w 37"/>
                  <a:gd name="T25" fmla="*/ 79 h 83"/>
                  <a:gd name="T26" fmla="*/ 36 w 37"/>
                  <a:gd name="T27" fmla="*/ 79 h 83"/>
                  <a:gd name="T28" fmla="*/ 36 w 37"/>
                  <a:gd name="T29" fmla="*/ 79 h 83"/>
                  <a:gd name="T30" fmla="*/ 37 w 37"/>
                  <a:gd name="T31" fmla="*/ 75 h 83"/>
                  <a:gd name="T32" fmla="*/ 30 w 37"/>
                  <a:gd name="T33" fmla="*/ 60 h 83"/>
                  <a:gd name="T34" fmla="*/ 30 w 37"/>
                  <a:gd name="T35" fmla="*/ 60 h 83"/>
                  <a:gd name="T36" fmla="*/ 25 w 37"/>
                  <a:gd name="T37" fmla="*/ 49 h 83"/>
                  <a:gd name="T38" fmla="*/ 25 w 37"/>
                  <a:gd name="T39" fmla="*/ 49 h 83"/>
                  <a:gd name="T40" fmla="*/ 25 w 37"/>
                  <a:gd name="T41" fmla="*/ 49 h 83"/>
                  <a:gd name="T42" fmla="*/ 24 w 37"/>
                  <a:gd name="T43" fmla="*/ 41 h 83"/>
                  <a:gd name="T44" fmla="*/ 24 w 37"/>
                  <a:gd name="T45" fmla="*/ 41 h 83"/>
                  <a:gd name="T46" fmla="*/ 24 w 37"/>
                  <a:gd name="T47" fmla="*/ 41 h 83"/>
                  <a:gd name="T48" fmla="*/ 25 w 37"/>
                  <a:gd name="T49" fmla="*/ 38 h 83"/>
                  <a:gd name="T50" fmla="*/ 25 w 37"/>
                  <a:gd name="T51" fmla="*/ 38 h 83"/>
                  <a:gd name="T52" fmla="*/ 25 w 37"/>
                  <a:gd name="T53" fmla="*/ 38 h 83"/>
                  <a:gd name="T54" fmla="*/ 23 w 37"/>
                  <a:gd name="T55" fmla="*/ 25 h 83"/>
                  <a:gd name="T56" fmla="*/ 23 w 37"/>
                  <a:gd name="T57" fmla="*/ 25 h 83"/>
                  <a:gd name="T58" fmla="*/ 22 w 37"/>
                  <a:gd name="T59" fmla="*/ 22 h 83"/>
                  <a:gd name="T60" fmla="*/ 22 w 37"/>
                  <a:gd name="T61" fmla="*/ 22 h 83"/>
                  <a:gd name="T62" fmla="*/ 19 w 37"/>
                  <a:gd name="T63" fmla="*/ 24 h 83"/>
                  <a:gd name="T64" fmla="*/ 16 w 37"/>
                  <a:gd name="T65" fmla="*/ 26 h 83"/>
                  <a:gd name="T66" fmla="*/ 15 w 37"/>
                  <a:gd name="T67" fmla="*/ 26 h 83"/>
                  <a:gd name="T68" fmla="*/ 21 w 37"/>
                  <a:gd name="T69" fmla="*/ 9 h 83"/>
                  <a:gd name="T70" fmla="*/ 21 w 37"/>
                  <a:gd name="T71" fmla="*/ 9 h 83"/>
                  <a:gd name="T72" fmla="*/ 22 w 37"/>
                  <a:gd name="T73" fmla="*/ 9 h 83"/>
                  <a:gd name="T74" fmla="*/ 23 w 37"/>
                  <a:gd name="T75" fmla="*/ 10 h 83"/>
                  <a:gd name="T76" fmla="*/ 25 w 37"/>
                  <a:gd name="T77" fmla="*/ 10 h 83"/>
                  <a:gd name="T78" fmla="*/ 26 w 37"/>
                  <a:gd name="T79" fmla="*/ 9 h 83"/>
                  <a:gd name="T80" fmla="*/ 24 w 37"/>
                  <a:gd name="T81" fmla="*/ 6 h 83"/>
                  <a:gd name="T82" fmla="*/ 20 w 37"/>
                  <a:gd name="T8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7" h="83">
                    <a:moveTo>
                      <a:pt x="20" y="0"/>
                    </a:moveTo>
                    <a:cubicBezTo>
                      <a:pt x="16" y="0"/>
                      <a:pt x="15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6"/>
                      <a:pt x="11" y="8"/>
                      <a:pt x="10" y="10"/>
                    </a:cubicBezTo>
                    <a:cubicBezTo>
                      <a:pt x="10" y="9"/>
                      <a:pt x="8" y="8"/>
                      <a:pt x="7" y="8"/>
                    </a:cubicBezTo>
                    <a:cubicBezTo>
                      <a:pt x="7" y="8"/>
                      <a:pt x="6" y="8"/>
                      <a:pt x="5" y="9"/>
                    </a:cubicBezTo>
                    <a:cubicBezTo>
                      <a:pt x="5" y="9"/>
                      <a:pt x="4" y="9"/>
                      <a:pt x="3" y="9"/>
                    </a:cubicBezTo>
                    <a:cubicBezTo>
                      <a:pt x="2" y="9"/>
                      <a:pt x="1" y="8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33" y="80"/>
                      <a:pt x="35" y="83"/>
                    </a:cubicBezTo>
                    <a:cubicBezTo>
                      <a:pt x="35" y="83"/>
                      <a:pt x="36" y="83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6" y="82"/>
                      <a:pt x="36" y="81"/>
                      <a:pt x="36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4" y="77"/>
                      <a:pt x="35" y="76"/>
                      <a:pt x="37" y="75"/>
                    </a:cubicBezTo>
                    <a:cubicBezTo>
                      <a:pt x="37" y="69"/>
                      <a:pt x="35" y="64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27" y="57"/>
                      <a:pt x="26" y="53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5" y="49"/>
                      <a:pt x="25" y="49"/>
                      <a:pt x="25" y="49"/>
                    </a:cubicBezTo>
                    <a:cubicBezTo>
                      <a:pt x="20" y="47"/>
                      <a:pt x="22" y="44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0"/>
                      <a:pt x="24" y="39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1" y="34"/>
                      <a:pt x="21" y="30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4" y="23"/>
                      <a:pt x="26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1" y="22"/>
                      <a:pt x="20" y="23"/>
                      <a:pt x="19" y="24"/>
                    </a:cubicBezTo>
                    <a:cubicBezTo>
                      <a:pt x="18" y="25"/>
                      <a:pt x="17" y="26"/>
                      <a:pt x="16" y="26"/>
                    </a:cubicBezTo>
                    <a:cubicBezTo>
                      <a:pt x="16" y="26"/>
                      <a:pt x="15" y="26"/>
                      <a:pt x="15" y="26"/>
                    </a:cubicBezTo>
                    <a:cubicBezTo>
                      <a:pt x="17" y="20"/>
                      <a:pt x="19" y="15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2" y="9"/>
                      <a:pt x="22" y="9"/>
                    </a:cubicBezTo>
                    <a:cubicBezTo>
                      <a:pt x="22" y="9"/>
                      <a:pt x="23" y="10"/>
                      <a:pt x="23" y="10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5" y="10"/>
                      <a:pt x="26" y="10"/>
                      <a:pt x="26" y="9"/>
                    </a:cubicBezTo>
                    <a:cubicBezTo>
                      <a:pt x="27" y="7"/>
                      <a:pt x="25" y="6"/>
                      <a:pt x="24" y="6"/>
                    </a:cubicBezTo>
                    <a:cubicBezTo>
                      <a:pt x="21" y="5"/>
                      <a:pt x="20" y="3"/>
                      <a:pt x="20" y="0"/>
                    </a:cubicBezTo>
                  </a:path>
                </a:pathLst>
              </a:custGeom>
              <a:solidFill>
                <a:srgbClr val="BFA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98" name="Freeform 8937"/>
              <p:cNvSpPr>
                <a:spLocks noEditPoints="1"/>
              </p:cNvSpPr>
              <p:nvPr/>
            </p:nvSpPr>
            <p:spPr bwMode="auto">
              <a:xfrm>
                <a:off x="6570663" y="5113337"/>
                <a:ext cx="123825" cy="93662"/>
              </a:xfrm>
              <a:custGeom>
                <a:avLst/>
                <a:gdLst>
                  <a:gd name="T0" fmla="*/ 6 w 54"/>
                  <a:gd name="T1" fmla="*/ 25 h 41"/>
                  <a:gd name="T2" fmla="*/ 6 w 54"/>
                  <a:gd name="T3" fmla="*/ 25 h 41"/>
                  <a:gd name="T4" fmla="*/ 6 w 54"/>
                  <a:gd name="T5" fmla="*/ 25 h 41"/>
                  <a:gd name="T6" fmla="*/ 6 w 54"/>
                  <a:gd name="T7" fmla="*/ 25 h 41"/>
                  <a:gd name="T8" fmla="*/ 6 w 54"/>
                  <a:gd name="T9" fmla="*/ 25 h 41"/>
                  <a:gd name="T10" fmla="*/ 23 w 54"/>
                  <a:gd name="T11" fmla="*/ 0 h 41"/>
                  <a:gd name="T12" fmla="*/ 22 w 54"/>
                  <a:gd name="T13" fmla="*/ 0 h 41"/>
                  <a:gd name="T14" fmla="*/ 22 w 54"/>
                  <a:gd name="T15" fmla="*/ 0 h 41"/>
                  <a:gd name="T16" fmla="*/ 22 w 54"/>
                  <a:gd name="T17" fmla="*/ 0 h 41"/>
                  <a:gd name="T18" fmla="*/ 22 w 54"/>
                  <a:gd name="T19" fmla="*/ 1 h 41"/>
                  <a:gd name="T20" fmla="*/ 24 w 54"/>
                  <a:gd name="T21" fmla="*/ 8 h 41"/>
                  <a:gd name="T22" fmla="*/ 23 w 54"/>
                  <a:gd name="T23" fmla="*/ 9 h 41"/>
                  <a:gd name="T24" fmla="*/ 21 w 54"/>
                  <a:gd name="T25" fmla="*/ 6 h 41"/>
                  <a:gd name="T26" fmla="*/ 20 w 54"/>
                  <a:gd name="T27" fmla="*/ 4 h 41"/>
                  <a:gd name="T28" fmla="*/ 18 w 54"/>
                  <a:gd name="T29" fmla="*/ 4 h 41"/>
                  <a:gd name="T30" fmla="*/ 8 w 54"/>
                  <a:gd name="T31" fmla="*/ 15 h 41"/>
                  <a:gd name="T32" fmla="*/ 6 w 54"/>
                  <a:gd name="T33" fmla="*/ 25 h 41"/>
                  <a:gd name="T34" fmla="*/ 6 w 54"/>
                  <a:gd name="T35" fmla="*/ 25 h 41"/>
                  <a:gd name="T36" fmla="*/ 6 w 54"/>
                  <a:gd name="T37" fmla="*/ 25 h 41"/>
                  <a:gd name="T38" fmla="*/ 10 w 54"/>
                  <a:gd name="T39" fmla="*/ 22 h 41"/>
                  <a:gd name="T40" fmla="*/ 11 w 54"/>
                  <a:gd name="T41" fmla="*/ 22 h 41"/>
                  <a:gd name="T42" fmla="*/ 16 w 54"/>
                  <a:gd name="T43" fmla="*/ 23 h 41"/>
                  <a:gd name="T44" fmla="*/ 22 w 54"/>
                  <a:gd name="T45" fmla="*/ 28 h 41"/>
                  <a:gd name="T46" fmla="*/ 29 w 54"/>
                  <a:gd name="T47" fmla="*/ 25 h 41"/>
                  <a:gd name="T48" fmla="*/ 27 w 54"/>
                  <a:gd name="T49" fmla="*/ 23 h 41"/>
                  <a:gd name="T50" fmla="*/ 26 w 54"/>
                  <a:gd name="T51" fmla="*/ 14 h 41"/>
                  <a:gd name="T52" fmla="*/ 27 w 54"/>
                  <a:gd name="T53" fmla="*/ 13 h 41"/>
                  <a:gd name="T54" fmla="*/ 28 w 54"/>
                  <a:gd name="T55" fmla="*/ 13 h 41"/>
                  <a:gd name="T56" fmla="*/ 31 w 54"/>
                  <a:gd name="T57" fmla="*/ 20 h 41"/>
                  <a:gd name="T58" fmla="*/ 33 w 54"/>
                  <a:gd name="T59" fmla="*/ 25 h 41"/>
                  <a:gd name="T60" fmla="*/ 44 w 54"/>
                  <a:gd name="T61" fmla="*/ 26 h 41"/>
                  <a:gd name="T62" fmla="*/ 44 w 54"/>
                  <a:gd name="T63" fmla="*/ 26 h 41"/>
                  <a:gd name="T64" fmla="*/ 44 w 54"/>
                  <a:gd name="T65" fmla="*/ 26 h 41"/>
                  <a:gd name="T66" fmla="*/ 54 w 54"/>
                  <a:gd name="T67" fmla="*/ 41 h 41"/>
                  <a:gd name="T68" fmla="*/ 54 w 54"/>
                  <a:gd name="T69" fmla="*/ 41 h 41"/>
                  <a:gd name="T70" fmla="*/ 54 w 54"/>
                  <a:gd name="T71" fmla="*/ 41 h 41"/>
                  <a:gd name="T72" fmla="*/ 53 w 54"/>
                  <a:gd name="T73" fmla="*/ 37 h 41"/>
                  <a:gd name="T74" fmla="*/ 53 w 54"/>
                  <a:gd name="T75" fmla="*/ 29 h 41"/>
                  <a:gd name="T76" fmla="*/ 46 w 54"/>
                  <a:gd name="T77" fmla="*/ 22 h 41"/>
                  <a:gd name="T78" fmla="*/ 51 w 54"/>
                  <a:gd name="T79" fmla="*/ 16 h 41"/>
                  <a:gd name="T80" fmla="*/ 51 w 54"/>
                  <a:gd name="T81" fmla="*/ 16 h 41"/>
                  <a:gd name="T82" fmla="*/ 26 w 54"/>
                  <a:gd name="T83" fmla="*/ 2 h 41"/>
                  <a:gd name="T84" fmla="*/ 26 w 54"/>
                  <a:gd name="T85" fmla="*/ 2 h 41"/>
                  <a:gd name="T86" fmla="*/ 23 w 54"/>
                  <a:gd name="T8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4" h="41">
                    <a:moveTo>
                      <a:pt x="6" y="25"/>
                    </a:move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4"/>
                      <a:pt x="28" y="6"/>
                      <a:pt x="24" y="8"/>
                    </a:cubicBezTo>
                    <a:cubicBezTo>
                      <a:pt x="23" y="8"/>
                      <a:pt x="23" y="9"/>
                      <a:pt x="23" y="9"/>
                    </a:cubicBezTo>
                    <a:cubicBezTo>
                      <a:pt x="22" y="9"/>
                      <a:pt x="21" y="7"/>
                      <a:pt x="21" y="6"/>
                    </a:cubicBezTo>
                    <a:cubicBezTo>
                      <a:pt x="21" y="5"/>
                      <a:pt x="20" y="4"/>
                      <a:pt x="20" y="4"/>
                    </a:cubicBezTo>
                    <a:cubicBezTo>
                      <a:pt x="19" y="4"/>
                      <a:pt x="19" y="4"/>
                      <a:pt x="18" y="4"/>
                    </a:cubicBezTo>
                    <a:cubicBezTo>
                      <a:pt x="18" y="10"/>
                      <a:pt x="10" y="10"/>
                      <a:pt x="8" y="15"/>
                    </a:cubicBezTo>
                    <a:cubicBezTo>
                      <a:pt x="8" y="18"/>
                      <a:pt x="0" y="20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4"/>
                      <a:pt x="8" y="22"/>
                      <a:pt x="10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3" y="22"/>
                      <a:pt x="16" y="22"/>
                      <a:pt x="16" y="23"/>
                    </a:cubicBezTo>
                    <a:cubicBezTo>
                      <a:pt x="18" y="27"/>
                      <a:pt x="20" y="28"/>
                      <a:pt x="22" y="28"/>
                    </a:cubicBezTo>
                    <a:cubicBezTo>
                      <a:pt x="24" y="28"/>
                      <a:pt x="27" y="26"/>
                      <a:pt x="29" y="25"/>
                    </a:cubicBezTo>
                    <a:cubicBezTo>
                      <a:pt x="28" y="24"/>
                      <a:pt x="28" y="23"/>
                      <a:pt x="27" y="23"/>
                    </a:cubicBezTo>
                    <a:cubicBezTo>
                      <a:pt x="23" y="20"/>
                      <a:pt x="26" y="17"/>
                      <a:pt x="26" y="14"/>
                    </a:cubicBezTo>
                    <a:cubicBezTo>
                      <a:pt x="26" y="14"/>
                      <a:pt x="27" y="13"/>
                      <a:pt x="27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31" y="14"/>
                      <a:pt x="32" y="17"/>
                      <a:pt x="31" y="20"/>
                    </a:cubicBezTo>
                    <a:cubicBezTo>
                      <a:pt x="31" y="21"/>
                      <a:pt x="33" y="23"/>
                      <a:pt x="33" y="25"/>
                    </a:cubicBezTo>
                    <a:cubicBezTo>
                      <a:pt x="37" y="25"/>
                      <a:pt x="41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8" y="31"/>
                      <a:pt x="44" y="40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3" y="40"/>
                      <a:pt x="52" y="39"/>
                      <a:pt x="53" y="37"/>
                    </a:cubicBezTo>
                    <a:cubicBezTo>
                      <a:pt x="53" y="35"/>
                      <a:pt x="44" y="33"/>
                      <a:pt x="53" y="29"/>
                    </a:cubicBezTo>
                    <a:cubicBezTo>
                      <a:pt x="51" y="27"/>
                      <a:pt x="50" y="23"/>
                      <a:pt x="46" y="22"/>
                    </a:cubicBezTo>
                    <a:cubicBezTo>
                      <a:pt x="46" y="19"/>
                      <a:pt x="53" y="22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2" y="13"/>
                      <a:pt x="33" y="9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4" y="0"/>
                      <a:pt x="23" y="0"/>
                    </a:cubicBezTo>
                  </a:path>
                </a:pathLst>
              </a:custGeom>
              <a:solidFill>
                <a:srgbClr val="815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99" name="Freeform 8938"/>
              <p:cNvSpPr/>
              <p:nvPr/>
            </p:nvSpPr>
            <p:spPr bwMode="auto">
              <a:xfrm>
                <a:off x="6689725" y="4718050"/>
                <a:ext cx="103188" cy="96837"/>
              </a:xfrm>
              <a:custGeom>
                <a:avLst/>
                <a:gdLst>
                  <a:gd name="T0" fmla="*/ 20 w 45"/>
                  <a:gd name="T1" fmla="*/ 2 h 42"/>
                  <a:gd name="T2" fmla="*/ 16 w 45"/>
                  <a:gd name="T3" fmla="*/ 4 h 42"/>
                  <a:gd name="T4" fmla="*/ 13 w 45"/>
                  <a:gd name="T5" fmla="*/ 19 h 42"/>
                  <a:gd name="T6" fmla="*/ 2 w 45"/>
                  <a:gd name="T7" fmla="*/ 26 h 42"/>
                  <a:gd name="T8" fmla="*/ 0 w 45"/>
                  <a:gd name="T9" fmla="*/ 28 h 42"/>
                  <a:gd name="T10" fmla="*/ 4 w 45"/>
                  <a:gd name="T11" fmla="*/ 38 h 42"/>
                  <a:gd name="T12" fmla="*/ 6 w 45"/>
                  <a:gd name="T13" fmla="*/ 38 h 42"/>
                  <a:gd name="T14" fmla="*/ 12 w 45"/>
                  <a:gd name="T15" fmla="*/ 31 h 42"/>
                  <a:gd name="T16" fmla="*/ 16 w 45"/>
                  <a:gd name="T17" fmla="*/ 33 h 42"/>
                  <a:gd name="T18" fmla="*/ 10 w 45"/>
                  <a:gd name="T19" fmla="*/ 39 h 42"/>
                  <a:gd name="T20" fmla="*/ 16 w 45"/>
                  <a:gd name="T21" fmla="*/ 42 h 42"/>
                  <a:gd name="T22" fmla="*/ 18 w 45"/>
                  <a:gd name="T23" fmla="*/ 41 h 42"/>
                  <a:gd name="T24" fmla="*/ 22 w 45"/>
                  <a:gd name="T25" fmla="*/ 34 h 42"/>
                  <a:gd name="T26" fmla="*/ 23 w 45"/>
                  <a:gd name="T27" fmla="*/ 18 h 42"/>
                  <a:gd name="T28" fmla="*/ 26 w 45"/>
                  <a:gd name="T29" fmla="*/ 19 h 42"/>
                  <a:gd name="T30" fmla="*/ 31 w 45"/>
                  <a:gd name="T31" fmla="*/ 24 h 42"/>
                  <a:gd name="T32" fmla="*/ 33 w 45"/>
                  <a:gd name="T33" fmla="*/ 24 h 42"/>
                  <a:gd name="T34" fmla="*/ 35 w 45"/>
                  <a:gd name="T35" fmla="*/ 24 h 42"/>
                  <a:gd name="T36" fmla="*/ 37 w 45"/>
                  <a:gd name="T37" fmla="*/ 25 h 42"/>
                  <a:gd name="T38" fmla="*/ 33 w 45"/>
                  <a:gd name="T39" fmla="*/ 29 h 42"/>
                  <a:gd name="T40" fmla="*/ 29 w 45"/>
                  <a:gd name="T41" fmla="*/ 36 h 42"/>
                  <a:gd name="T42" fmla="*/ 36 w 45"/>
                  <a:gd name="T43" fmla="*/ 34 h 42"/>
                  <a:gd name="T44" fmla="*/ 36 w 45"/>
                  <a:gd name="T45" fmla="*/ 38 h 42"/>
                  <a:gd name="T46" fmla="*/ 36 w 45"/>
                  <a:gd name="T47" fmla="*/ 38 h 42"/>
                  <a:gd name="T48" fmla="*/ 42 w 45"/>
                  <a:gd name="T49" fmla="*/ 36 h 42"/>
                  <a:gd name="T50" fmla="*/ 42 w 45"/>
                  <a:gd name="T51" fmla="*/ 36 h 42"/>
                  <a:gd name="T52" fmla="*/ 44 w 45"/>
                  <a:gd name="T53" fmla="*/ 29 h 42"/>
                  <a:gd name="T54" fmla="*/ 42 w 45"/>
                  <a:gd name="T55" fmla="*/ 24 h 42"/>
                  <a:gd name="T56" fmla="*/ 45 w 45"/>
                  <a:gd name="T57" fmla="*/ 22 h 42"/>
                  <a:gd name="T58" fmla="*/ 45 w 45"/>
                  <a:gd name="T59" fmla="*/ 22 h 42"/>
                  <a:gd name="T60" fmla="*/ 39 w 45"/>
                  <a:gd name="T61" fmla="*/ 15 h 42"/>
                  <a:gd name="T62" fmla="*/ 36 w 45"/>
                  <a:gd name="T63" fmla="*/ 18 h 42"/>
                  <a:gd name="T64" fmla="*/ 33 w 45"/>
                  <a:gd name="T65" fmla="*/ 9 h 42"/>
                  <a:gd name="T66" fmla="*/ 32 w 45"/>
                  <a:gd name="T67" fmla="*/ 9 h 42"/>
                  <a:gd name="T68" fmla="*/ 26 w 45"/>
                  <a:gd name="T69" fmla="*/ 11 h 42"/>
                  <a:gd name="T70" fmla="*/ 21 w 45"/>
                  <a:gd name="T71" fmla="*/ 11 h 42"/>
                  <a:gd name="T72" fmla="*/ 21 w 45"/>
                  <a:gd name="T73" fmla="*/ 8 h 42"/>
                  <a:gd name="T74" fmla="*/ 27 w 45"/>
                  <a:gd name="T75" fmla="*/ 6 h 42"/>
                  <a:gd name="T76" fmla="*/ 27 w 45"/>
                  <a:gd name="T77" fmla="*/ 6 h 42"/>
                  <a:gd name="T78" fmla="*/ 23 w 45"/>
                  <a:gd name="T7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" h="42">
                    <a:moveTo>
                      <a:pt x="23" y="0"/>
                    </a:moveTo>
                    <a:cubicBezTo>
                      <a:pt x="22" y="0"/>
                      <a:pt x="21" y="1"/>
                      <a:pt x="20" y="2"/>
                    </a:cubicBezTo>
                    <a:cubicBezTo>
                      <a:pt x="19" y="4"/>
                      <a:pt x="19" y="5"/>
                      <a:pt x="17" y="5"/>
                    </a:cubicBezTo>
                    <a:cubicBezTo>
                      <a:pt x="17" y="5"/>
                      <a:pt x="17" y="5"/>
                      <a:pt x="16" y="4"/>
                    </a:cubicBezTo>
                    <a:cubicBezTo>
                      <a:pt x="15" y="9"/>
                      <a:pt x="21" y="16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0" y="21"/>
                      <a:pt x="9" y="26"/>
                      <a:pt x="4" y="26"/>
                    </a:cubicBezTo>
                    <a:cubicBezTo>
                      <a:pt x="4" y="26"/>
                      <a:pt x="3" y="26"/>
                      <a:pt x="2" y="26"/>
                    </a:cubicBezTo>
                    <a:cubicBezTo>
                      <a:pt x="2" y="26"/>
                      <a:pt x="2" y="26"/>
                      <a:pt x="1" y="26"/>
                    </a:cubicBezTo>
                    <a:cubicBezTo>
                      <a:pt x="0" y="26"/>
                      <a:pt x="0" y="28"/>
                      <a:pt x="0" y="28"/>
                    </a:cubicBezTo>
                    <a:cubicBezTo>
                      <a:pt x="8" y="29"/>
                      <a:pt x="1" y="35"/>
                      <a:pt x="3" y="38"/>
                    </a:cubicBezTo>
                    <a:cubicBezTo>
                      <a:pt x="3" y="38"/>
                      <a:pt x="3" y="38"/>
                      <a:pt x="4" y="38"/>
                    </a:cubicBezTo>
                    <a:cubicBezTo>
                      <a:pt x="4" y="38"/>
                      <a:pt x="5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7"/>
                      <a:pt x="6" y="36"/>
                      <a:pt x="7" y="36"/>
                    </a:cubicBezTo>
                    <a:cubicBezTo>
                      <a:pt x="9" y="34"/>
                      <a:pt x="9" y="31"/>
                      <a:pt x="12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1"/>
                      <a:pt x="16" y="32"/>
                      <a:pt x="16" y="33"/>
                    </a:cubicBezTo>
                    <a:cubicBezTo>
                      <a:pt x="16" y="36"/>
                      <a:pt x="13" y="37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2" y="40"/>
                      <a:pt x="14" y="42"/>
                      <a:pt x="16" y="42"/>
                    </a:cubicBezTo>
                    <a:cubicBezTo>
                      <a:pt x="16" y="42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8" y="41"/>
                    </a:cubicBezTo>
                    <a:cubicBezTo>
                      <a:pt x="13" y="35"/>
                      <a:pt x="21" y="37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4" y="30"/>
                      <a:pt x="21" y="25"/>
                      <a:pt x="22" y="21"/>
                    </a:cubicBezTo>
                    <a:cubicBezTo>
                      <a:pt x="22" y="20"/>
                      <a:pt x="21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8"/>
                      <a:pt x="26" y="19"/>
                      <a:pt x="26" y="19"/>
                    </a:cubicBezTo>
                    <a:cubicBezTo>
                      <a:pt x="25" y="23"/>
                      <a:pt x="27" y="24"/>
                      <a:pt x="30" y="24"/>
                    </a:cubicBezTo>
                    <a:cubicBezTo>
                      <a:pt x="30" y="24"/>
                      <a:pt x="30" y="24"/>
                      <a:pt x="31" y="24"/>
                    </a:cubicBezTo>
                    <a:cubicBezTo>
                      <a:pt x="31" y="24"/>
                      <a:pt x="31" y="24"/>
                      <a:pt x="32" y="24"/>
                    </a:cubicBezTo>
                    <a:cubicBezTo>
                      <a:pt x="32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4"/>
                      <a:pt x="34" y="24"/>
                      <a:pt x="35" y="24"/>
                    </a:cubicBezTo>
                    <a:cubicBezTo>
                      <a:pt x="35" y="24"/>
                      <a:pt x="35" y="24"/>
                      <a:pt x="36" y="24"/>
                    </a:cubicBezTo>
                    <a:cubicBezTo>
                      <a:pt x="37" y="24"/>
                      <a:pt x="37" y="24"/>
                      <a:pt x="37" y="25"/>
                    </a:cubicBezTo>
                    <a:cubicBezTo>
                      <a:pt x="38" y="28"/>
                      <a:pt x="35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2"/>
                      <a:pt x="31" y="34"/>
                      <a:pt x="29" y="36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0" y="36"/>
                      <a:pt x="30" y="36"/>
                      <a:pt x="31" y="36"/>
                    </a:cubicBezTo>
                    <a:cubicBezTo>
                      <a:pt x="32" y="36"/>
                      <a:pt x="34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40" y="34"/>
                      <a:pt x="38" y="36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7" y="38"/>
                      <a:pt x="37" y="38"/>
                      <a:pt x="38" y="38"/>
                    </a:cubicBezTo>
                    <a:cubicBezTo>
                      <a:pt x="39" y="38"/>
                      <a:pt x="41" y="37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0" y="33"/>
                      <a:pt x="43" y="31"/>
                      <a:pt x="44" y="29"/>
                    </a:cubicBezTo>
                    <a:cubicBezTo>
                      <a:pt x="43" y="27"/>
                      <a:pt x="41" y="26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3"/>
                      <a:pt x="44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3" y="20"/>
                      <a:pt x="44" y="15"/>
                      <a:pt x="40" y="15"/>
                    </a:cubicBezTo>
                    <a:cubicBezTo>
                      <a:pt x="40" y="15"/>
                      <a:pt x="40" y="15"/>
                      <a:pt x="39" y="15"/>
                    </a:cubicBezTo>
                    <a:cubicBezTo>
                      <a:pt x="39" y="17"/>
                      <a:pt x="40" y="18"/>
                      <a:pt x="38" y="18"/>
                    </a:cubicBezTo>
                    <a:cubicBezTo>
                      <a:pt x="38" y="18"/>
                      <a:pt x="37" y="18"/>
                      <a:pt x="36" y="18"/>
                    </a:cubicBezTo>
                    <a:cubicBezTo>
                      <a:pt x="34" y="17"/>
                      <a:pt x="33" y="15"/>
                      <a:pt x="36" y="13"/>
                    </a:cubicBezTo>
                    <a:cubicBezTo>
                      <a:pt x="35" y="12"/>
                      <a:pt x="35" y="9"/>
                      <a:pt x="33" y="9"/>
                    </a:cubicBezTo>
                    <a:cubicBezTo>
                      <a:pt x="33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1" y="12"/>
                      <a:pt x="30" y="13"/>
                      <a:pt x="29" y="13"/>
                    </a:cubicBezTo>
                    <a:cubicBezTo>
                      <a:pt x="28" y="13"/>
                      <a:pt x="27" y="12"/>
                      <a:pt x="26" y="11"/>
                    </a:cubicBezTo>
                    <a:cubicBezTo>
                      <a:pt x="25" y="11"/>
                      <a:pt x="24" y="10"/>
                      <a:pt x="23" y="10"/>
                    </a:cubicBezTo>
                    <a:cubicBezTo>
                      <a:pt x="22" y="10"/>
                      <a:pt x="22" y="10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9"/>
                      <a:pt x="21" y="8"/>
                    </a:cubicBezTo>
                    <a:cubicBezTo>
                      <a:pt x="21" y="6"/>
                      <a:pt x="22" y="5"/>
                      <a:pt x="23" y="5"/>
                    </a:cubicBezTo>
                    <a:cubicBezTo>
                      <a:pt x="25" y="5"/>
                      <a:pt x="26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4"/>
                      <a:pt x="25" y="2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A09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0" name="Freeform 8939"/>
              <p:cNvSpPr/>
              <p:nvPr/>
            </p:nvSpPr>
            <p:spPr bwMode="auto">
              <a:xfrm>
                <a:off x="5578475" y="3836988"/>
                <a:ext cx="47625" cy="141287"/>
              </a:xfrm>
              <a:custGeom>
                <a:avLst/>
                <a:gdLst>
                  <a:gd name="T0" fmla="*/ 11 w 21"/>
                  <a:gd name="T1" fmla="*/ 0 h 61"/>
                  <a:gd name="T2" fmla="*/ 9 w 21"/>
                  <a:gd name="T3" fmla="*/ 0 h 61"/>
                  <a:gd name="T4" fmla="*/ 9 w 21"/>
                  <a:gd name="T5" fmla="*/ 0 h 61"/>
                  <a:gd name="T6" fmla="*/ 2 w 21"/>
                  <a:gd name="T7" fmla="*/ 45 h 61"/>
                  <a:gd name="T8" fmla="*/ 2 w 21"/>
                  <a:gd name="T9" fmla="*/ 45 h 61"/>
                  <a:gd name="T10" fmla="*/ 2 w 21"/>
                  <a:gd name="T11" fmla="*/ 45 h 61"/>
                  <a:gd name="T12" fmla="*/ 5 w 21"/>
                  <a:gd name="T13" fmla="*/ 48 h 61"/>
                  <a:gd name="T14" fmla="*/ 1 w 21"/>
                  <a:gd name="T15" fmla="*/ 51 h 61"/>
                  <a:gd name="T16" fmla="*/ 1 w 21"/>
                  <a:gd name="T17" fmla="*/ 51 h 61"/>
                  <a:gd name="T18" fmla="*/ 0 w 21"/>
                  <a:gd name="T19" fmla="*/ 56 h 61"/>
                  <a:gd name="T20" fmla="*/ 6 w 21"/>
                  <a:gd name="T21" fmla="*/ 61 h 61"/>
                  <a:gd name="T22" fmla="*/ 11 w 21"/>
                  <a:gd name="T23" fmla="*/ 51 h 61"/>
                  <a:gd name="T24" fmla="*/ 11 w 21"/>
                  <a:gd name="T25" fmla="*/ 51 h 61"/>
                  <a:gd name="T26" fmla="*/ 16 w 21"/>
                  <a:gd name="T27" fmla="*/ 33 h 61"/>
                  <a:gd name="T28" fmla="*/ 17 w 21"/>
                  <a:gd name="T29" fmla="*/ 12 h 61"/>
                  <a:gd name="T30" fmla="*/ 17 w 21"/>
                  <a:gd name="T31" fmla="*/ 12 h 61"/>
                  <a:gd name="T32" fmla="*/ 17 w 21"/>
                  <a:gd name="T33" fmla="*/ 12 h 61"/>
                  <a:gd name="T34" fmla="*/ 17 w 21"/>
                  <a:gd name="T35" fmla="*/ 8 h 61"/>
                  <a:gd name="T36" fmla="*/ 17 w 21"/>
                  <a:gd name="T37" fmla="*/ 8 h 61"/>
                  <a:gd name="T38" fmla="*/ 11 w 21"/>
                  <a:gd name="T39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61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5"/>
                      <a:pt x="2" y="29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4" y="45"/>
                      <a:pt x="6" y="46"/>
                      <a:pt x="5" y="48"/>
                    </a:cubicBezTo>
                    <a:cubicBezTo>
                      <a:pt x="5" y="50"/>
                      <a:pt x="3" y="50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0" y="52"/>
                      <a:pt x="0" y="54"/>
                      <a:pt x="0" y="56"/>
                    </a:cubicBezTo>
                    <a:cubicBezTo>
                      <a:pt x="4" y="56"/>
                      <a:pt x="4" y="59"/>
                      <a:pt x="6" y="61"/>
                    </a:cubicBezTo>
                    <a:cubicBezTo>
                      <a:pt x="8" y="57"/>
                      <a:pt x="10" y="54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9" y="44"/>
                      <a:pt x="14" y="38"/>
                      <a:pt x="16" y="33"/>
                    </a:cubicBezTo>
                    <a:cubicBezTo>
                      <a:pt x="19" y="26"/>
                      <a:pt x="21" y="19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0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4" y="6"/>
                      <a:pt x="16" y="0"/>
                      <a:pt x="11" y="0"/>
                    </a:cubicBezTo>
                  </a:path>
                </a:pathLst>
              </a:custGeom>
              <a:solidFill>
                <a:srgbClr val="DAC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1" name="Freeform 8940"/>
              <p:cNvSpPr/>
              <p:nvPr/>
            </p:nvSpPr>
            <p:spPr bwMode="auto">
              <a:xfrm>
                <a:off x="6616700" y="4359275"/>
                <a:ext cx="96838" cy="66675"/>
              </a:xfrm>
              <a:custGeom>
                <a:avLst/>
                <a:gdLst>
                  <a:gd name="T0" fmla="*/ 13 w 42"/>
                  <a:gd name="T1" fmla="*/ 0 h 29"/>
                  <a:gd name="T2" fmla="*/ 8 w 42"/>
                  <a:gd name="T3" fmla="*/ 5 h 29"/>
                  <a:gd name="T4" fmla="*/ 13 w 42"/>
                  <a:gd name="T5" fmla="*/ 8 h 29"/>
                  <a:gd name="T6" fmla="*/ 16 w 42"/>
                  <a:gd name="T7" fmla="*/ 8 h 29"/>
                  <a:gd name="T8" fmla="*/ 10 w 42"/>
                  <a:gd name="T9" fmla="*/ 13 h 29"/>
                  <a:gd name="T10" fmla="*/ 6 w 42"/>
                  <a:gd name="T11" fmla="*/ 6 h 29"/>
                  <a:gd name="T12" fmla="*/ 4 w 42"/>
                  <a:gd name="T13" fmla="*/ 3 h 29"/>
                  <a:gd name="T14" fmla="*/ 3 w 42"/>
                  <a:gd name="T15" fmla="*/ 4 h 29"/>
                  <a:gd name="T16" fmla="*/ 1 w 42"/>
                  <a:gd name="T17" fmla="*/ 11 h 29"/>
                  <a:gd name="T18" fmla="*/ 0 w 42"/>
                  <a:gd name="T19" fmla="*/ 16 h 29"/>
                  <a:gd name="T20" fmla="*/ 4 w 42"/>
                  <a:gd name="T21" fmla="*/ 27 h 29"/>
                  <a:gd name="T22" fmla="*/ 11 w 42"/>
                  <a:gd name="T23" fmla="*/ 24 h 29"/>
                  <a:gd name="T24" fmla="*/ 18 w 42"/>
                  <a:gd name="T25" fmla="*/ 29 h 29"/>
                  <a:gd name="T26" fmla="*/ 18 w 42"/>
                  <a:gd name="T27" fmla="*/ 29 h 29"/>
                  <a:gd name="T28" fmla="*/ 18 w 42"/>
                  <a:gd name="T29" fmla="*/ 29 h 29"/>
                  <a:gd name="T30" fmla="*/ 20 w 42"/>
                  <a:gd name="T31" fmla="*/ 28 h 29"/>
                  <a:gd name="T32" fmla="*/ 20 w 42"/>
                  <a:gd name="T33" fmla="*/ 28 h 29"/>
                  <a:gd name="T34" fmla="*/ 23 w 42"/>
                  <a:gd name="T35" fmla="*/ 20 h 29"/>
                  <a:gd name="T36" fmla="*/ 20 w 42"/>
                  <a:gd name="T37" fmla="*/ 12 h 29"/>
                  <a:gd name="T38" fmla="*/ 27 w 42"/>
                  <a:gd name="T39" fmla="*/ 17 h 29"/>
                  <a:gd name="T40" fmla="*/ 28 w 42"/>
                  <a:gd name="T41" fmla="*/ 17 h 29"/>
                  <a:gd name="T42" fmla="*/ 28 w 42"/>
                  <a:gd name="T43" fmla="*/ 17 h 29"/>
                  <a:gd name="T44" fmla="*/ 28 w 42"/>
                  <a:gd name="T45" fmla="*/ 17 h 29"/>
                  <a:gd name="T46" fmla="*/ 28 w 42"/>
                  <a:gd name="T47" fmla="*/ 17 h 29"/>
                  <a:gd name="T48" fmla="*/ 29 w 42"/>
                  <a:gd name="T49" fmla="*/ 17 h 29"/>
                  <a:gd name="T50" fmla="*/ 33 w 42"/>
                  <a:gd name="T51" fmla="*/ 20 h 29"/>
                  <a:gd name="T52" fmla="*/ 33 w 42"/>
                  <a:gd name="T53" fmla="*/ 20 h 29"/>
                  <a:gd name="T54" fmla="*/ 33 w 42"/>
                  <a:gd name="T55" fmla="*/ 20 h 29"/>
                  <a:gd name="T56" fmla="*/ 36 w 42"/>
                  <a:gd name="T57" fmla="*/ 20 h 29"/>
                  <a:gd name="T58" fmla="*/ 36 w 42"/>
                  <a:gd name="T59" fmla="*/ 20 h 29"/>
                  <a:gd name="T60" fmla="*/ 36 w 42"/>
                  <a:gd name="T61" fmla="*/ 20 h 29"/>
                  <a:gd name="T62" fmla="*/ 41 w 42"/>
                  <a:gd name="T63" fmla="*/ 18 h 29"/>
                  <a:gd name="T64" fmla="*/ 39 w 42"/>
                  <a:gd name="T65" fmla="*/ 14 h 29"/>
                  <a:gd name="T66" fmla="*/ 39 w 42"/>
                  <a:gd name="T67" fmla="*/ 14 h 29"/>
                  <a:gd name="T68" fmla="*/ 36 w 42"/>
                  <a:gd name="T69" fmla="*/ 15 h 29"/>
                  <a:gd name="T70" fmla="*/ 32 w 42"/>
                  <a:gd name="T71" fmla="*/ 8 h 29"/>
                  <a:gd name="T72" fmla="*/ 33 w 42"/>
                  <a:gd name="T73" fmla="*/ 7 h 29"/>
                  <a:gd name="T74" fmla="*/ 34 w 42"/>
                  <a:gd name="T75" fmla="*/ 7 h 29"/>
                  <a:gd name="T76" fmla="*/ 36 w 42"/>
                  <a:gd name="T77" fmla="*/ 8 h 29"/>
                  <a:gd name="T78" fmla="*/ 37 w 42"/>
                  <a:gd name="T79" fmla="*/ 7 h 29"/>
                  <a:gd name="T80" fmla="*/ 37 w 42"/>
                  <a:gd name="T81" fmla="*/ 7 h 29"/>
                  <a:gd name="T82" fmla="*/ 42 w 42"/>
                  <a:gd name="T83" fmla="*/ 3 h 29"/>
                  <a:gd name="T84" fmla="*/ 42 w 42"/>
                  <a:gd name="T85" fmla="*/ 3 h 29"/>
                  <a:gd name="T86" fmla="*/ 36 w 42"/>
                  <a:gd name="T87" fmla="*/ 3 h 29"/>
                  <a:gd name="T88" fmla="*/ 27 w 42"/>
                  <a:gd name="T89" fmla="*/ 3 h 29"/>
                  <a:gd name="T90" fmla="*/ 22 w 42"/>
                  <a:gd name="T91" fmla="*/ 2 h 29"/>
                  <a:gd name="T92" fmla="*/ 14 w 42"/>
                  <a:gd name="T93" fmla="*/ 5 h 29"/>
                  <a:gd name="T94" fmla="*/ 14 w 42"/>
                  <a:gd name="T95" fmla="*/ 5 h 29"/>
                  <a:gd name="T96" fmla="*/ 13 w 42"/>
                  <a:gd name="T9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2" h="29">
                    <a:moveTo>
                      <a:pt x="13" y="0"/>
                    </a:moveTo>
                    <a:cubicBezTo>
                      <a:pt x="10" y="1"/>
                      <a:pt x="9" y="2"/>
                      <a:pt x="8" y="5"/>
                    </a:cubicBezTo>
                    <a:cubicBezTo>
                      <a:pt x="9" y="7"/>
                      <a:pt x="11" y="8"/>
                      <a:pt x="13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3" y="11"/>
                      <a:pt x="11" y="13"/>
                      <a:pt x="10" y="13"/>
                    </a:cubicBezTo>
                    <a:cubicBezTo>
                      <a:pt x="8" y="13"/>
                      <a:pt x="8" y="10"/>
                      <a:pt x="6" y="6"/>
                    </a:cubicBezTo>
                    <a:cubicBezTo>
                      <a:pt x="5" y="5"/>
                      <a:pt x="5" y="4"/>
                      <a:pt x="4" y="3"/>
                    </a:cubicBezTo>
                    <a:cubicBezTo>
                      <a:pt x="4" y="3"/>
                      <a:pt x="3" y="3"/>
                      <a:pt x="3" y="4"/>
                    </a:cubicBezTo>
                    <a:cubicBezTo>
                      <a:pt x="2" y="6"/>
                      <a:pt x="2" y="8"/>
                      <a:pt x="1" y="11"/>
                    </a:cubicBezTo>
                    <a:cubicBezTo>
                      <a:pt x="1" y="12"/>
                      <a:pt x="0" y="14"/>
                      <a:pt x="0" y="16"/>
                    </a:cubicBezTo>
                    <a:cubicBezTo>
                      <a:pt x="2" y="18"/>
                      <a:pt x="3" y="19"/>
                      <a:pt x="4" y="27"/>
                    </a:cubicBezTo>
                    <a:cubicBezTo>
                      <a:pt x="7" y="25"/>
                      <a:pt x="9" y="24"/>
                      <a:pt x="11" y="24"/>
                    </a:cubicBezTo>
                    <a:cubicBezTo>
                      <a:pt x="14" y="24"/>
                      <a:pt x="16" y="26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29"/>
                      <a:pt x="19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4"/>
                      <a:pt x="17" y="21"/>
                      <a:pt x="23" y="20"/>
                    </a:cubicBezTo>
                    <a:cubicBezTo>
                      <a:pt x="20" y="18"/>
                      <a:pt x="19" y="16"/>
                      <a:pt x="20" y="12"/>
                    </a:cubicBezTo>
                    <a:cubicBezTo>
                      <a:pt x="24" y="12"/>
                      <a:pt x="24" y="17"/>
                      <a:pt x="27" y="17"/>
                    </a:cubicBezTo>
                    <a:cubicBezTo>
                      <a:pt x="27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9" y="17"/>
                      <a:pt x="29" y="17"/>
                    </a:cubicBezTo>
                    <a:cubicBezTo>
                      <a:pt x="31" y="17"/>
                      <a:pt x="32" y="18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0"/>
                      <a:pt x="35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8" y="20"/>
                      <a:pt x="40" y="20"/>
                      <a:pt x="41" y="18"/>
                    </a:cubicBezTo>
                    <a:cubicBezTo>
                      <a:pt x="41" y="16"/>
                      <a:pt x="41" y="15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5"/>
                      <a:pt x="37" y="15"/>
                      <a:pt x="36" y="15"/>
                    </a:cubicBezTo>
                    <a:cubicBezTo>
                      <a:pt x="33" y="15"/>
                      <a:pt x="32" y="11"/>
                      <a:pt x="32" y="8"/>
                    </a:cubicBezTo>
                    <a:cubicBezTo>
                      <a:pt x="32" y="7"/>
                      <a:pt x="32" y="7"/>
                      <a:pt x="33" y="7"/>
                    </a:cubicBezTo>
                    <a:cubicBezTo>
                      <a:pt x="33" y="7"/>
                      <a:pt x="34" y="7"/>
                      <a:pt x="34" y="7"/>
                    </a:cubicBezTo>
                    <a:cubicBezTo>
                      <a:pt x="35" y="7"/>
                      <a:pt x="35" y="8"/>
                      <a:pt x="36" y="8"/>
                    </a:cubicBezTo>
                    <a:cubicBezTo>
                      <a:pt x="36" y="8"/>
                      <a:pt x="36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8" y="6"/>
                      <a:pt x="41" y="6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0" y="3"/>
                      <a:pt x="38" y="3"/>
                      <a:pt x="36" y="3"/>
                    </a:cubicBezTo>
                    <a:cubicBezTo>
                      <a:pt x="33" y="3"/>
                      <a:pt x="30" y="3"/>
                      <a:pt x="27" y="3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19" y="2"/>
                      <a:pt x="16" y="3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7" y="5"/>
                      <a:pt x="15" y="1"/>
                      <a:pt x="13" y="0"/>
                    </a:cubicBezTo>
                  </a:path>
                </a:pathLst>
              </a:custGeom>
              <a:solidFill>
                <a:srgbClr val="D6C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2" name="Freeform 8941"/>
              <p:cNvSpPr/>
              <p:nvPr/>
            </p:nvSpPr>
            <p:spPr bwMode="auto">
              <a:xfrm>
                <a:off x="5646738" y="3686175"/>
                <a:ext cx="55563" cy="134937"/>
              </a:xfrm>
              <a:custGeom>
                <a:avLst/>
                <a:gdLst>
                  <a:gd name="T0" fmla="*/ 18 w 24"/>
                  <a:gd name="T1" fmla="*/ 0 h 59"/>
                  <a:gd name="T2" fmla="*/ 18 w 24"/>
                  <a:gd name="T3" fmla="*/ 0 h 59"/>
                  <a:gd name="T4" fmla="*/ 6 w 24"/>
                  <a:gd name="T5" fmla="*/ 15 h 59"/>
                  <a:gd name="T6" fmla="*/ 2 w 24"/>
                  <a:gd name="T7" fmla="*/ 23 h 59"/>
                  <a:gd name="T8" fmla="*/ 2 w 24"/>
                  <a:gd name="T9" fmla="*/ 23 h 59"/>
                  <a:gd name="T10" fmla="*/ 1 w 24"/>
                  <a:gd name="T11" fmla="*/ 26 h 59"/>
                  <a:gd name="T12" fmla="*/ 1 w 24"/>
                  <a:gd name="T13" fmla="*/ 26 h 59"/>
                  <a:gd name="T14" fmla="*/ 6 w 24"/>
                  <a:gd name="T15" fmla="*/ 52 h 59"/>
                  <a:gd name="T16" fmla="*/ 13 w 24"/>
                  <a:gd name="T17" fmla="*/ 59 h 59"/>
                  <a:gd name="T18" fmla="*/ 14 w 24"/>
                  <a:gd name="T19" fmla="*/ 49 h 59"/>
                  <a:gd name="T20" fmla="*/ 15 w 24"/>
                  <a:gd name="T21" fmla="*/ 46 h 59"/>
                  <a:gd name="T22" fmla="*/ 16 w 24"/>
                  <a:gd name="T23" fmla="*/ 46 h 59"/>
                  <a:gd name="T24" fmla="*/ 16 w 24"/>
                  <a:gd name="T25" fmla="*/ 46 h 59"/>
                  <a:gd name="T26" fmla="*/ 18 w 24"/>
                  <a:gd name="T27" fmla="*/ 41 h 59"/>
                  <a:gd name="T28" fmla="*/ 18 w 24"/>
                  <a:gd name="T29" fmla="*/ 34 h 59"/>
                  <a:gd name="T30" fmla="*/ 23 w 24"/>
                  <a:gd name="T31" fmla="*/ 23 h 59"/>
                  <a:gd name="T32" fmla="*/ 23 w 24"/>
                  <a:gd name="T33" fmla="*/ 23 h 59"/>
                  <a:gd name="T34" fmla="*/ 15 w 24"/>
                  <a:gd name="T35" fmla="*/ 18 h 59"/>
                  <a:gd name="T36" fmla="*/ 12 w 24"/>
                  <a:gd name="T37" fmla="*/ 13 h 59"/>
                  <a:gd name="T38" fmla="*/ 17 w 24"/>
                  <a:gd name="T39" fmla="*/ 8 h 59"/>
                  <a:gd name="T40" fmla="*/ 18 w 24"/>
                  <a:gd name="T41" fmla="*/ 8 h 59"/>
                  <a:gd name="T42" fmla="*/ 20 w 24"/>
                  <a:gd name="T43" fmla="*/ 8 h 59"/>
                  <a:gd name="T44" fmla="*/ 21 w 24"/>
                  <a:gd name="T45" fmla="*/ 8 h 59"/>
                  <a:gd name="T46" fmla="*/ 24 w 24"/>
                  <a:gd name="T47" fmla="*/ 6 h 59"/>
                  <a:gd name="T48" fmla="*/ 18 w 24"/>
                  <a:gd name="T4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" h="59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4" y="5"/>
                      <a:pt x="10" y="10"/>
                      <a:pt x="6" y="15"/>
                    </a:cubicBezTo>
                    <a:cubicBezTo>
                      <a:pt x="7" y="19"/>
                      <a:pt x="8" y="22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1" y="25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35"/>
                      <a:pt x="12" y="41"/>
                      <a:pt x="6" y="52"/>
                    </a:cubicBezTo>
                    <a:cubicBezTo>
                      <a:pt x="3" y="57"/>
                      <a:pt x="9" y="58"/>
                      <a:pt x="13" y="59"/>
                    </a:cubicBezTo>
                    <a:cubicBezTo>
                      <a:pt x="13" y="55"/>
                      <a:pt x="11" y="52"/>
                      <a:pt x="14" y="49"/>
                    </a:cubicBezTo>
                    <a:cubicBezTo>
                      <a:pt x="14" y="47"/>
                      <a:pt x="13" y="46"/>
                      <a:pt x="15" y="46"/>
                    </a:cubicBezTo>
                    <a:cubicBezTo>
                      <a:pt x="15" y="46"/>
                      <a:pt x="16" y="46"/>
                      <a:pt x="16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21" y="46"/>
                      <a:pt x="19" y="43"/>
                      <a:pt x="18" y="41"/>
                    </a:cubicBezTo>
                    <a:cubicBezTo>
                      <a:pt x="14" y="38"/>
                      <a:pt x="17" y="36"/>
                      <a:pt x="18" y="34"/>
                    </a:cubicBezTo>
                    <a:cubicBezTo>
                      <a:pt x="16" y="29"/>
                      <a:pt x="12" y="24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0" y="21"/>
                      <a:pt x="17" y="19"/>
                      <a:pt x="15" y="18"/>
                    </a:cubicBezTo>
                    <a:cubicBezTo>
                      <a:pt x="13" y="16"/>
                      <a:pt x="12" y="15"/>
                      <a:pt x="12" y="13"/>
                    </a:cubicBezTo>
                    <a:cubicBezTo>
                      <a:pt x="13" y="10"/>
                      <a:pt x="15" y="9"/>
                      <a:pt x="17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20" y="8"/>
                    </a:cubicBezTo>
                    <a:cubicBezTo>
                      <a:pt x="20" y="8"/>
                      <a:pt x="21" y="8"/>
                      <a:pt x="21" y="8"/>
                    </a:cubicBezTo>
                    <a:cubicBezTo>
                      <a:pt x="23" y="8"/>
                      <a:pt x="24" y="8"/>
                      <a:pt x="24" y="6"/>
                    </a:cubicBezTo>
                    <a:cubicBezTo>
                      <a:pt x="24" y="2"/>
                      <a:pt x="21" y="1"/>
                      <a:pt x="18" y="0"/>
                    </a:cubicBezTo>
                  </a:path>
                </a:pathLst>
              </a:custGeom>
              <a:solidFill>
                <a:srgbClr val="7B4B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3" name="Freeform 8942"/>
              <p:cNvSpPr/>
              <p:nvPr/>
            </p:nvSpPr>
            <p:spPr bwMode="auto">
              <a:xfrm>
                <a:off x="6659563" y="5237162"/>
                <a:ext cx="60325" cy="130175"/>
              </a:xfrm>
              <a:custGeom>
                <a:avLst/>
                <a:gdLst>
                  <a:gd name="T0" fmla="*/ 14 w 26"/>
                  <a:gd name="T1" fmla="*/ 0 h 57"/>
                  <a:gd name="T2" fmla="*/ 14 w 26"/>
                  <a:gd name="T3" fmla="*/ 0 h 57"/>
                  <a:gd name="T4" fmla="*/ 9 w 26"/>
                  <a:gd name="T5" fmla="*/ 2 h 57"/>
                  <a:gd name="T6" fmla="*/ 7 w 26"/>
                  <a:gd name="T7" fmla="*/ 2 h 57"/>
                  <a:gd name="T8" fmla="*/ 7 w 26"/>
                  <a:gd name="T9" fmla="*/ 2 h 57"/>
                  <a:gd name="T10" fmla="*/ 4 w 26"/>
                  <a:gd name="T11" fmla="*/ 14 h 57"/>
                  <a:gd name="T12" fmla="*/ 4 w 26"/>
                  <a:gd name="T13" fmla="*/ 14 h 57"/>
                  <a:gd name="T14" fmla="*/ 4 w 26"/>
                  <a:gd name="T15" fmla="*/ 14 h 57"/>
                  <a:gd name="T16" fmla="*/ 7 w 26"/>
                  <a:gd name="T17" fmla="*/ 19 h 57"/>
                  <a:gd name="T18" fmla="*/ 7 w 26"/>
                  <a:gd name="T19" fmla="*/ 19 h 57"/>
                  <a:gd name="T20" fmla="*/ 10 w 26"/>
                  <a:gd name="T21" fmla="*/ 26 h 57"/>
                  <a:gd name="T22" fmla="*/ 10 w 26"/>
                  <a:gd name="T23" fmla="*/ 32 h 57"/>
                  <a:gd name="T24" fmla="*/ 3 w 26"/>
                  <a:gd name="T25" fmla="*/ 25 h 57"/>
                  <a:gd name="T26" fmla="*/ 3 w 26"/>
                  <a:gd name="T27" fmla="*/ 25 h 57"/>
                  <a:gd name="T28" fmla="*/ 3 w 26"/>
                  <a:gd name="T29" fmla="*/ 25 h 57"/>
                  <a:gd name="T30" fmla="*/ 0 w 26"/>
                  <a:gd name="T31" fmla="*/ 34 h 57"/>
                  <a:gd name="T32" fmla="*/ 0 w 26"/>
                  <a:gd name="T33" fmla="*/ 34 h 57"/>
                  <a:gd name="T34" fmla="*/ 1 w 26"/>
                  <a:gd name="T35" fmla="*/ 39 h 57"/>
                  <a:gd name="T36" fmla="*/ 3 w 26"/>
                  <a:gd name="T37" fmla="*/ 39 h 57"/>
                  <a:gd name="T38" fmla="*/ 12 w 26"/>
                  <a:gd name="T39" fmla="*/ 47 h 57"/>
                  <a:gd name="T40" fmla="*/ 9 w 26"/>
                  <a:gd name="T41" fmla="*/ 49 h 57"/>
                  <a:gd name="T42" fmla="*/ 12 w 26"/>
                  <a:gd name="T43" fmla="*/ 57 h 57"/>
                  <a:gd name="T44" fmla="*/ 12 w 26"/>
                  <a:gd name="T45" fmla="*/ 57 h 57"/>
                  <a:gd name="T46" fmla="*/ 12 w 26"/>
                  <a:gd name="T47" fmla="*/ 57 h 57"/>
                  <a:gd name="T48" fmla="*/ 12 w 26"/>
                  <a:gd name="T49" fmla="*/ 57 h 57"/>
                  <a:gd name="T50" fmla="*/ 12 w 26"/>
                  <a:gd name="T51" fmla="*/ 57 h 57"/>
                  <a:gd name="T52" fmla="*/ 14 w 26"/>
                  <a:gd name="T53" fmla="*/ 50 h 57"/>
                  <a:gd name="T54" fmla="*/ 15 w 26"/>
                  <a:gd name="T55" fmla="*/ 50 h 57"/>
                  <a:gd name="T56" fmla="*/ 21 w 26"/>
                  <a:gd name="T57" fmla="*/ 54 h 57"/>
                  <a:gd name="T58" fmla="*/ 21 w 26"/>
                  <a:gd name="T59" fmla="*/ 54 h 57"/>
                  <a:gd name="T60" fmla="*/ 21 w 26"/>
                  <a:gd name="T61" fmla="*/ 54 h 57"/>
                  <a:gd name="T62" fmla="*/ 22 w 26"/>
                  <a:gd name="T63" fmla="*/ 53 h 57"/>
                  <a:gd name="T64" fmla="*/ 22 w 26"/>
                  <a:gd name="T65" fmla="*/ 53 h 57"/>
                  <a:gd name="T66" fmla="*/ 26 w 26"/>
                  <a:gd name="T67" fmla="*/ 53 h 57"/>
                  <a:gd name="T68" fmla="*/ 24 w 26"/>
                  <a:gd name="T69" fmla="*/ 50 h 57"/>
                  <a:gd name="T70" fmla="*/ 26 w 26"/>
                  <a:gd name="T71" fmla="*/ 51 h 57"/>
                  <a:gd name="T72" fmla="*/ 24 w 26"/>
                  <a:gd name="T73" fmla="*/ 50 h 57"/>
                  <a:gd name="T74" fmla="*/ 21 w 26"/>
                  <a:gd name="T75" fmla="*/ 44 h 57"/>
                  <a:gd name="T76" fmla="*/ 21 w 26"/>
                  <a:gd name="T77" fmla="*/ 44 h 57"/>
                  <a:gd name="T78" fmla="*/ 21 w 26"/>
                  <a:gd name="T79" fmla="*/ 44 h 57"/>
                  <a:gd name="T80" fmla="*/ 17 w 26"/>
                  <a:gd name="T81" fmla="*/ 41 h 57"/>
                  <a:gd name="T82" fmla="*/ 17 w 26"/>
                  <a:gd name="T83" fmla="*/ 47 h 57"/>
                  <a:gd name="T84" fmla="*/ 16 w 26"/>
                  <a:gd name="T85" fmla="*/ 47 h 57"/>
                  <a:gd name="T86" fmla="*/ 13 w 26"/>
                  <a:gd name="T87" fmla="*/ 42 h 57"/>
                  <a:gd name="T88" fmla="*/ 14 w 26"/>
                  <a:gd name="T89" fmla="*/ 28 h 57"/>
                  <a:gd name="T90" fmla="*/ 15 w 26"/>
                  <a:gd name="T91" fmla="*/ 28 h 57"/>
                  <a:gd name="T92" fmla="*/ 18 w 26"/>
                  <a:gd name="T93" fmla="*/ 30 h 57"/>
                  <a:gd name="T94" fmla="*/ 22 w 26"/>
                  <a:gd name="T95" fmla="*/ 31 h 57"/>
                  <a:gd name="T96" fmla="*/ 24 w 26"/>
                  <a:gd name="T97" fmla="*/ 31 h 57"/>
                  <a:gd name="T98" fmla="*/ 13 w 26"/>
                  <a:gd name="T99" fmla="*/ 10 h 57"/>
                  <a:gd name="T100" fmla="*/ 14 w 26"/>
                  <a:gd name="T101" fmla="*/ 10 h 57"/>
                  <a:gd name="T102" fmla="*/ 16 w 26"/>
                  <a:gd name="T103" fmla="*/ 11 h 57"/>
                  <a:gd name="T104" fmla="*/ 18 w 26"/>
                  <a:gd name="T105" fmla="*/ 11 h 57"/>
                  <a:gd name="T106" fmla="*/ 21 w 26"/>
                  <a:gd name="T107" fmla="*/ 10 h 57"/>
                  <a:gd name="T108" fmla="*/ 21 w 26"/>
                  <a:gd name="T109" fmla="*/ 10 h 57"/>
                  <a:gd name="T110" fmla="*/ 21 w 26"/>
                  <a:gd name="T111" fmla="*/ 10 h 57"/>
                  <a:gd name="T112" fmla="*/ 18 w 26"/>
                  <a:gd name="T113" fmla="*/ 6 h 57"/>
                  <a:gd name="T114" fmla="*/ 18 w 26"/>
                  <a:gd name="T115" fmla="*/ 6 h 57"/>
                  <a:gd name="T116" fmla="*/ 18 w 26"/>
                  <a:gd name="T117" fmla="*/ 6 h 57"/>
                  <a:gd name="T118" fmla="*/ 14 w 26"/>
                  <a:gd name="T11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" h="57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1" y="2"/>
                      <a:pt x="9" y="2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7"/>
                      <a:pt x="8" y="11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6"/>
                      <a:pt x="6" y="17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3" y="19"/>
                      <a:pt x="13" y="19"/>
                      <a:pt x="10" y="26"/>
                    </a:cubicBezTo>
                    <a:cubicBezTo>
                      <a:pt x="10" y="28"/>
                      <a:pt x="10" y="30"/>
                      <a:pt x="10" y="32"/>
                    </a:cubicBezTo>
                    <a:cubicBezTo>
                      <a:pt x="7" y="30"/>
                      <a:pt x="7" y="26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8"/>
                      <a:pt x="4" y="32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7"/>
                      <a:pt x="1" y="39"/>
                    </a:cubicBezTo>
                    <a:cubicBezTo>
                      <a:pt x="2" y="39"/>
                      <a:pt x="2" y="39"/>
                      <a:pt x="3" y="39"/>
                    </a:cubicBezTo>
                    <a:cubicBezTo>
                      <a:pt x="8" y="39"/>
                      <a:pt x="9" y="44"/>
                      <a:pt x="12" y="47"/>
                    </a:cubicBezTo>
                    <a:cubicBezTo>
                      <a:pt x="11" y="48"/>
                      <a:pt x="10" y="48"/>
                      <a:pt x="9" y="49"/>
                    </a:cubicBezTo>
                    <a:cubicBezTo>
                      <a:pt x="10" y="51"/>
                      <a:pt x="11" y="54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8" y="57"/>
                      <a:pt x="14" y="53"/>
                      <a:pt x="14" y="50"/>
                    </a:cubicBezTo>
                    <a:cubicBezTo>
                      <a:pt x="14" y="50"/>
                      <a:pt x="14" y="50"/>
                      <a:pt x="15" y="50"/>
                    </a:cubicBezTo>
                    <a:cubicBezTo>
                      <a:pt x="18" y="50"/>
                      <a:pt x="19" y="52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3" y="53"/>
                      <a:pt x="25" y="53"/>
                      <a:pt x="26" y="53"/>
                    </a:cubicBezTo>
                    <a:cubicBezTo>
                      <a:pt x="25" y="52"/>
                      <a:pt x="25" y="51"/>
                      <a:pt x="24" y="50"/>
                    </a:cubicBezTo>
                    <a:cubicBezTo>
                      <a:pt x="25" y="50"/>
                      <a:pt x="25" y="51"/>
                      <a:pt x="26" y="51"/>
                    </a:cubicBezTo>
                    <a:cubicBezTo>
                      <a:pt x="26" y="50"/>
                      <a:pt x="25" y="50"/>
                      <a:pt x="24" y="50"/>
                    </a:cubicBezTo>
                    <a:cubicBezTo>
                      <a:pt x="22" y="49"/>
                      <a:pt x="21" y="46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0" y="43"/>
                      <a:pt x="18" y="42"/>
                      <a:pt x="17" y="41"/>
                    </a:cubicBezTo>
                    <a:cubicBezTo>
                      <a:pt x="18" y="43"/>
                      <a:pt x="21" y="46"/>
                      <a:pt x="17" y="47"/>
                    </a:cubicBezTo>
                    <a:cubicBezTo>
                      <a:pt x="17" y="47"/>
                      <a:pt x="16" y="47"/>
                      <a:pt x="16" y="47"/>
                    </a:cubicBezTo>
                    <a:cubicBezTo>
                      <a:pt x="14" y="47"/>
                      <a:pt x="12" y="45"/>
                      <a:pt x="13" y="42"/>
                    </a:cubicBezTo>
                    <a:cubicBezTo>
                      <a:pt x="12" y="37"/>
                      <a:pt x="19" y="33"/>
                      <a:pt x="14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7" y="28"/>
                      <a:pt x="17" y="29"/>
                      <a:pt x="18" y="30"/>
                    </a:cubicBezTo>
                    <a:cubicBezTo>
                      <a:pt x="19" y="31"/>
                      <a:pt x="20" y="31"/>
                      <a:pt x="22" y="31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15" y="26"/>
                      <a:pt x="18" y="17"/>
                      <a:pt x="13" y="10"/>
                    </a:cubicBezTo>
                    <a:cubicBezTo>
                      <a:pt x="13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6" y="11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9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0" y="9"/>
                      <a:pt x="19" y="7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3"/>
                      <a:pt x="16" y="2"/>
                      <a:pt x="14" y="0"/>
                    </a:cubicBezTo>
                  </a:path>
                </a:pathLst>
              </a:custGeom>
              <a:solidFill>
                <a:srgbClr val="815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4" name="Freeform 8943"/>
              <p:cNvSpPr/>
              <p:nvPr/>
            </p:nvSpPr>
            <p:spPr bwMode="auto">
              <a:xfrm>
                <a:off x="5695950" y="5595937"/>
                <a:ext cx="133350" cy="66675"/>
              </a:xfrm>
              <a:custGeom>
                <a:avLst/>
                <a:gdLst>
                  <a:gd name="T0" fmla="*/ 12 w 58"/>
                  <a:gd name="T1" fmla="*/ 0 h 29"/>
                  <a:gd name="T2" fmla="*/ 4 w 58"/>
                  <a:gd name="T3" fmla="*/ 1 h 29"/>
                  <a:gd name="T4" fmla="*/ 3 w 58"/>
                  <a:gd name="T5" fmla="*/ 6 h 29"/>
                  <a:gd name="T6" fmla="*/ 7 w 58"/>
                  <a:gd name="T7" fmla="*/ 16 h 29"/>
                  <a:gd name="T8" fmla="*/ 7 w 58"/>
                  <a:gd name="T9" fmla="*/ 16 h 29"/>
                  <a:gd name="T10" fmla="*/ 7 w 58"/>
                  <a:gd name="T11" fmla="*/ 16 h 29"/>
                  <a:gd name="T12" fmla="*/ 8 w 58"/>
                  <a:gd name="T13" fmla="*/ 17 h 29"/>
                  <a:gd name="T14" fmla="*/ 8 w 58"/>
                  <a:gd name="T15" fmla="*/ 17 h 29"/>
                  <a:gd name="T16" fmla="*/ 8 w 58"/>
                  <a:gd name="T17" fmla="*/ 17 h 29"/>
                  <a:gd name="T18" fmla="*/ 8 w 58"/>
                  <a:gd name="T19" fmla="*/ 17 h 29"/>
                  <a:gd name="T20" fmla="*/ 32 w 58"/>
                  <a:gd name="T21" fmla="*/ 22 h 29"/>
                  <a:gd name="T22" fmla="*/ 27 w 58"/>
                  <a:gd name="T23" fmla="*/ 17 h 29"/>
                  <a:gd name="T24" fmla="*/ 23 w 58"/>
                  <a:gd name="T25" fmla="*/ 14 h 29"/>
                  <a:gd name="T26" fmla="*/ 25 w 58"/>
                  <a:gd name="T27" fmla="*/ 11 h 29"/>
                  <a:gd name="T28" fmla="*/ 26 w 58"/>
                  <a:gd name="T29" fmla="*/ 11 h 29"/>
                  <a:gd name="T30" fmla="*/ 28 w 58"/>
                  <a:gd name="T31" fmla="*/ 12 h 29"/>
                  <a:gd name="T32" fmla="*/ 28 w 58"/>
                  <a:gd name="T33" fmla="*/ 12 h 29"/>
                  <a:gd name="T34" fmla="*/ 33 w 58"/>
                  <a:gd name="T35" fmla="*/ 11 h 29"/>
                  <a:gd name="T36" fmla="*/ 35 w 58"/>
                  <a:gd name="T37" fmla="*/ 19 h 29"/>
                  <a:gd name="T38" fmla="*/ 39 w 58"/>
                  <a:gd name="T39" fmla="*/ 23 h 29"/>
                  <a:gd name="T40" fmla="*/ 39 w 58"/>
                  <a:gd name="T41" fmla="*/ 23 h 29"/>
                  <a:gd name="T42" fmla="*/ 39 w 58"/>
                  <a:gd name="T43" fmla="*/ 23 h 29"/>
                  <a:gd name="T44" fmla="*/ 57 w 58"/>
                  <a:gd name="T45" fmla="*/ 29 h 29"/>
                  <a:gd name="T46" fmla="*/ 57 w 58"/>
                  <a:gd name="T47" fmla="*/ 29 h 29"/>
                  <a:gd name="T48" fmla="*/ 57 w 58"/>
                  <a:gd name="T49" fmla="*/ 29 h 29"/>
                  <a:gd name="T50" fmla="*/ 56 w 58"/>
                  <a:gd name="T51" fmla="*/ 25 h 29"/>
                  <a:gd name="T52" fmla="*/ 32 w 58"/>
                  <a:gd name="T53" fmla="*/ 5 h 29"/>
                  <a:gd name="T54" fmla="*/ 32 w 58"/>
                  <a:gd name="T55" fmla="*/ 5 h 29"/>
                  <a:gd name="T56" fmla="*/ 29 w 58"/>
                  <a:gd name="T57" fmla="*/ 1 h 29"/>
                  <a:gd name="T58" fmla="*/ 29 w 58"/>
                  <a:gd name="T59" fmla="*/ 1 h 29"/>
                  <a:gd name="T60" fmla="*/ 23 w 58"/>
                  <a:gd name="T61" fmla="*/ 7 h 29"/>
                  <a:gd name="T62" fmla="*/ 17 w 58"/>
                  <a:gd name="T63" fmla="*/ 3 h 29"/>
                  <a:gd name="T64" fmla="*/ 16 w 58"/>
                  <a:gd name="T65" fmla="*/ 3 h 29"/>
                  <a:gd name="T66" fmla="*/ 13 w 58"/>
                  <a:gd name="T67" fmla="*/ 4 h 29"/>
                  <a:gd name="T68" fmla="*/ 14 w 58"/>
                  <a:gd name="T69" fmla="*/ 7 h 29"/>
                  <a:gd name="T70" fmla="*/ 16 w 58"/>
                  <a:gd name="T71" fmla="*/ 14 h 29"/>
                  <a:gd name="T72" fmla="*/ 14 w 58"/>
                  <a:gd name="T73" fmla="*/ 15 h 29"/>
                  <a:gd name="T74" fmla="*/ 9 w 58"/>
                  <a:gd name="T75" fmla="*/ 9 h 29"/>
                  <a:gd name="T76" fmla="*/ 12 w 58"/>
                  <a:gd name="T77" fmla="*/ 3 h 29"/>
                  <a:gd name="T78" fmla="*/ 12 w 58"/>
                  <a:gd name="T7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29">
                    <a:moveTo>
                      <a:pt x="12" y="0"/>
                    </a:moveTo>
                    <a:cubicBezTo>
                      <a:pt x="10" y="1"/>
                      <a:pt x="7" y="1"/>
                      <a:pt x="4" y="1"/>
                    </a:cubicBezTo>
                    <a:cubicBezTo>
                      <a:pt x="3" y="2"/>
                      <a:pt x="0" y="3"/>
                      <a:pt x="3" y="6"/>
                    </a:cubicBezTo>
                    <a:cubicBezTo>
                      <a:pt x="4" y="9"/>
                      <a:pt x="6" y="13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6" y="19"/>
                      <a:pt x="24" y="21"/>
                      <a:pt x="32" y="22"/>
                    </a:cubicBezTo>
                    <a:cubicBezTo>
                      <a:pt x="33" y="18"/>
                      <a:pt x="29" y="18"/>
                      <a:pt x="27" y="17"/>
                    </a:cubicBezTo>
                    <a:cubicBezTo>
                      <a:pt x="25" y="17"/>
                      <a:pt x="22" y="17"/>
                      <a:pt x="23" y="14"/>
                    </a:cubicBezTo>
                    <a:cubicBezTo>
                      <a:pt x="23" y="12"/>
                      <a:pt x="24" y="11"/>
                      <a:pt x="25" y="11"/>
                    </a:cubicBezTo>
                    <a:cubicBezTo>
                      <a:pt x="25" y="11"/>
                      <a:pt x="26" y="11"/>
                      <a:pt x="26" y="11"/>
                    </a:cubicBezTo>
                    <a:cubicBezTo>
                      <a:pt x="27" y="11"/>
                      <a:pt x="27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12"/>
                      <a:pt x="32" y="11"/>
                      <a:pt x="33" y="11"/>
                    </a:cubicBezTo>
                    <a:cubicBezTo>
                      <a:pt x="37" y="11"/>
                      <a:pt x="38" y="12"/>
                      <a:pt x="35" y="19"/>
                    </a:cubicBezTo>
                    <a:cubicBezTo>
                      <a:pt x="35" y="20"/>
                      <a:pt x="38" y="22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45" y="26"/>
                      <a:pt x="51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8" y="27"/>
                      <a:pt x="57" y="25"/>
                      <a:pt x="56" y="25"/>
                    </a:cubicBezTo>
                    <a:cubicBezTo>
                      <a:pt x="46" y="20"/>
                      <a:pt x="41" y="11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1" y="4"/>
                      <a:pt x="30" y="2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7" y="3"/>
                      <a:pt x="25" y="7"/>
                      <a:pt x="23" y="7"/>
                    </a:cubicBezTo>
                    <a:cubicBezTo>
                      <a:pt x="21" y="7"/>
                      <a:pt x="20" y="6"/>
                      <a:pt x="17" y="3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5" y="3"/>
                      <a:pt x="14" y="4"/>
                      <a:pt x="13" y="4"/>
                    </a:cubicBezTo>
                    <a:cubicBezTo>
                      <a:pt x="13" y="5"/>
                      <a:pt x="14" y="6"/>
                      <a:pt x="14" y="7"/>
                    </a:cubicBezTo>
                    <a:cubicBezTo>
                      <a:pt x="15" y="10"/>
                      <a:pt x="19" y="12"/>
                      <a:pt x="16" y="14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1" y="15"/>
                      <a:pt x="10" y="11"/>
                      <a:pt x="9" y="9"/>
                    </a:cubicBezTo>
                    <a:cubicBezTo>
                      <a:pt x="6" y="5"/>
                      <a:pt x="7" y="3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916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5" name="Freeform 8944"/>
              <p:cNvSpPr/>
              <p:nvPr/>
            </p:nvSpPr>
            <p:spPr bwMode="auto">
              <a:xfrm>
                <a:off x="6735763" y="5392737"/>
                <a:ext cx="90488" cy="85725"/>
              </a:xfrm>
              <a:custGeom>
                <a:avLst/>
                <a:gdLst>
                  <a:gd name="T0" fmla="*/ 22 w 39"/>
                  <a:gd name="T1" fmla="*/ 0 h 37"/>
                  <a:gd name="T2" fmla="*/ 22 w 39"/>
                  <a:gd name="T3" fmla="*/ 0 h 37"/>
                  <a:gd name="T4" fmla="*/ 22 w 39"/>
                  <a:gd name="T5" fmla="*/ 0 h 37"/>
                  <a:gd name="T6" fmla="*/ 21 w 39"/>
                  <a:gd name="T7" fmla="*/ 3 h 37"/>
                  <a:gd name="T8" fmla="*/ 27 w 39"/>
                  <a:gd name="T9" fmla="*/ 16 h 37"/>
                  <a:gd name="T10" fmla="*/ 20 w 39"/>
                  <a:gd name="T11" fmla="*/ 8 h 37"/>
                  <a:gd name="T12" fmla="*/ 20 w 39"/>
                  <a:gd name="T13" fmla="*/ 8 h 37"/>
                  <a:gd name="T14" fmla="*/ 20 w 39"/>
                  <a:gd name="T15" fmla="*/ 8 h 37"/>
                  <a:gd name="T16" fmla="*/ 17 w 39"/>
                  <a:gd name="T17" fmla="*/ 6 h 37"/>
                  <a:gd name="T18" fmla="*/ 17 w 39"/>
                  <a:gd name="T19" fmla="*/ 6 h 37"/>
                  <a:gd name="T20" fmla="*/ 14 w 39"/>
                  <a:gd name="T21" fmla="*/ 8 h 37"/>
                  <a:gd name="T22" fmla="*/ 13 w 39"/>
                  <a:gd name="T23" fmla="*/ 7 h 37"/>
                  <a:gd name="T24" fmla="*/ 11 w 39"/>
                  <a:gd name="T25" fmla="*/ 9 h 37"/>
                  <a:gd name="T26" fmla="*/ 10 w 39"/>
                  <a:gd name="T27" fmla="*/ 8 h 37"/>
                  <a:gd name="T28" fmla="*/ 12 w 39"/>
                  <a:gd name="T29" fmla="*/ 5 h 37"/>
                  <a:gd name="T30" fmla="*/ 7 w 39"/>
                  <a:gd name="T31" fmla="*/ 2 h 37"/>
                  <a:gd name="T32" fmla="*/ 6 w 39"/>
                  <a:gd name="T33" fmla="*/ 2 h 37"/>
                  <a:gd name="T34" fmla="*/ 6 w 39"/>
                  <a:gd name="T35" fmla="*/ 2 h 37"/>
                  <a:gd name="T36" fmla="*/ 6 w 39"/>
                  <a:gd name="T37" fmla="*/ 2 h 37"/>
                  <a:gd name="T38" fmla="*/ 5 w 39"/>
                  <a:gd name="T39" fmla="*/ 10 h 37"/>
                  <a:gd name="T40" fmla="*/ 19 w 39"/>
                  <a:gd name="T41" fmla="*/ 21 h 37"/>
                  <a:gd name="T42" fmla="*/ 19 w 39"/>
                  <a:gd name="T43" fmla="*/ 21 h 37"/>
                  <a:gd name="T44" fmla="*/ 19 w 39"/>
                  <a:gd name="T45" fmla="*/ 21 h 37"/>
                  <a:gd name="T46" fmla="*/ 20 w 39"/>
                  <a:gd name="T47" fmla="*/ 12 h 37"/>
                  <a:gd name="T48" fmla="*/ 26 w 39"/>
                  <a:gd name="T49" fmla="*/ 21 h 37"/>
                  <a:gd name="T50" fmla="*/ 27 w 39"/>
                  <a:gd name="T51" fmla="*/ 25 h 37"/>
                  <a:gd name="T52" fmla="*/ 25 w 39"/>
                  <a:gd name="T53" fmla="*/ 26 h 37"/>
                  <a:gd name="T54" fmla="*/ 22 w 39"/>
                  <a:gd name="T55" fmla="*/ 25 h 37"/>
                  <a:gd name="T56" fmla="*/ 22 w 39"/>
                  <a:gd name="T57" fmla="*/ 25 h 37"/>
                  <a:gd name="T58" fmla="*/ 18 w 39"/>
                  <a:gd name="T59" fmla="*/ 32 h 37"/>
                  <a:gd name="T60" fmla="*/ 18 w 39"/>
                  <a:gd name="T61" fmla="*/ 32 h 37"/>
                  <a:gd name="T62" fmla="*/ 18 w 39"/>
                  <a:gd name="T63" fmla="*/ 32 h 37"/>
                  <a:gd name="T64" fmla="*/ 23 w 39"/>
                  <a:gd name="T65" fmla="*/ 37 h 37"/>
                  <a:gd name="T66" fmla="*/ 23 w 39"/>
                  <a:gd name="T67" fmla="*/ 37 h 37"/>
                  <a:gd name="T68" fmla="*/ 25 w 39"/>
                  <a:gd name="T69" fmla="*/ 37 h 37"/>
                  <a:gd name="T70" fmla="*/ 30 w 39"/>
                  <a:gd name="T71" fmla="*/ 34 h 37"/>
                  <a:gd name="T72" fmla="*/ 35 w 39"/>
                  <a:gd name="T73" fmla="*/ 31 h 37"/>
                  <a:gd name="T74" fmla="*/ 36 w 39"/>
                  <a:gd name="T75" fmla="*/ 31 h 37"/>
                  <a:gd name="T76" fmla="*/ 36 w 39"/>
                  <a:gd name="T77" fmla="*/ 31 h 37"/>
                  <a:gd name="T78" fmla="*/ 36 w 39"/>
                  <a:gd name="T79" fmla="*/ 31 h 37"/>
                  <a:gd name="T80" fmla="*/ 38 w 39"/>
                  <a:gd name="T81" fmla="*/ 30 h 37"/>
                  <a:gd name="T82" fmla="*/ 39 w 39"/>
                  <a:gd name="T83" fmla="*/ 23 h 37"/>
                  <a:gd name="T84" fmla="*/ 28 w 39"/>
                  <a:gd name="T85" fmla="*/ 4 h 37"/>
                  <a:gd name="T86" fmla="*/ 22 w 39"/>
                  <a:gd name="T8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" h="3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1" y="2"/>
                      <a:pt x="21" y="3"/>
                    </a:cubicBezTo>
                    <a:cubicBezTo>
                      <a:pt x="28" y="5"/>
                      <a:pt x="25" y="12"/>
                      <a:pt x="27" y="16"/>
                    </a:cubicBezTo>
                    <a:cubicBezTo>
                      <a:pt x="25" y="13"/>
                      <a:pt x="22" y="11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8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5" y="8"/>
                      <a:pt x="14" y="8"/>
                    </a:cubicBezTo>
                    <a:cubicBezTo>
                      <a:pt x="14" y="8"/>
                      <a:pt x="14" y="8"/>
                      <a:pt x="13" y="7"/>
                    </a:cubicBezTo>
                    <a:cubicBezTo>
                      <a:pt x="13" y="8"/>
                      <a:pt x="12" y="9"/>
                      <a:pt x="11" y="9"/>
                    </a:cubicBezTo>
                    <a:cubicBezTo>
                      <a:pt x="11" y="9"/>
                      <a:pt x="10" y="9"/>
                      <a:pt x="10" y="8"/>
                    </a:cubicBezTo>
                    <a:cubicBezTo>
                      <a:pt x="8" y="6"/>
                      <a:pt x="9" y="5"/>
                      <a:pt x="12" y="5"/>
                    </a:cubicBezTo>
                    <a:cubicBezTo>
                      <a:pt x="11" y="3"/>
                      <a:pt x="9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4"/>
                      <a:pt x="2" y="8"/>
                      <a:pt x="5" y="10"/>
                    </a:cubicBezTo>
                    <a:cubicBezTo>
                      <a:pt x="10" y="14"/>
                      <a:pt x="15" y="17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18"/>
                      <a:pt x="18" y="16"/>
                      <a:pt x="20" y="12"/>
                    </a:cubicBezTo>
                    <a:cubicBezTo>
                      <a:pt x="22" y="16"/>
                      <a:pt x="22" y="19"/>
                      <a:pt x="26" y="21"/>
                    </a:cubicBezTo>
                    <a:cubicBezTo>
                      <a:pt x="27" y="22"/>
                      <a:pt x="28" y="24"/>
                      <a:pt x="27" y="25"/>
                    </a:cubicBezTo>
                    <a:cubicBezTo>
                      <a:pt x="26" y="26"/>
                      <a:pt x="26" y="26"/>
                      <a:pt x="25" y="26"/>
                    </a:cubicBezTo>
                    <a:cubicBezTo>
                      <a:pt x="24" y="26"/>
                      <a:pt x="23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8"/>
                      <a:pt x="21" y="30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25" y="33"/>
                      <a:pt x="25" y="33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4" y="37"/>
                      <a:pt x="25" y="37"/>
                      <a:pt x="25" y="37"/>
                    </a:cubicBezTo>
                    <a:cubicBezTo>
                      <a:pt x="27" y="37"/>
                      <a:pt x="29" y="35"/>
                      <a:pt x="30" y="34"/>
                    </a:cubicBezTo>
                    <a:cubicBezTo>
                      <a:pt x="32" y="32"/>
                      <a:pt x="33" y="31"/>
                      <a:pt x="35" y="31"/>
                    </a:cubicBezTo>
                    <a:cubicBezTo>
                      <a:pt x="35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7" y="30"/>
                      <a:pt x="37" y="30"/>
                      <a:pt x="38" y="30"/>
                    </a:cubicBezTo>
                    <a:cubicBezTo>
                      <a:pt x="38" y="27"/>
                      <a:pt x="39" y="25"/>
                      <a:pt x="39" y="23"/>
                    </a:cubicBezTo>
                    <a:cubicBezTo>
                      <a:pt x="36" y="16"/>
                      <a:pt x="29" y="12"/>
                      <a:pt x="28" y="4"/>
                    </a:cubicBezTo>
                    <a:cubicBezTo>
                      <a:pt x="27" y="2"/>
                      <a:pt x="25" y="0"/>
                      <a:pt x="22" y="0"/>
                    </a:cubicBezTo>
                  </a:path>
                </a:pathLst>
              </a:custGeom>
              <a:solidFill>
                <a:srgbClr val="A99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6" name="Freeform 8945"/>
              <p:cNvSpPr/>
              <p:nvPr/>
            </p:nvSpPr>
            <p:spPr bwMode="auto">
              <a:xfrm>
                <a:off x="6935788" y="4483100"/>
                <a:ext cx="133350" cy="46037"/>
              </a:xfrm>
              <a:custGeom>
                <a:avLst/>
                <a:gdLst>
                  <a:gd name="T0" fmla="*/ 44 w 58"/>
                  <a:gd name="T1" fmla="*/ 0 h 20"/>
                  <a:gd name="T2" fmla="*/ 33 w 58"/>
                  <a:gd name="T3" fmla="*/ 1 h 20"/>
                  <a:gd name="T4" fmla="*/ 33 w 58"/>
                  <a:gd name="T5" fmla="*/ 1 h 20"/>
                  <a:gd name="T6" fmla="*/ 23 w 58"/>
                  <a:gd name="T7" fmla="*/ 2 h 20"/>
                  <a:gd name="T8" fmla="*/ 17 w 58"/>
                  <a:gd name="T9" fmla="*/ 2 h 20"/>
                  <a:gd name="T10" fmla="*/ 17 w 58"/>
                  <a:gd name="T11" fmla="*/ 2 h 20"/>
                  <a:gd name="T12" fmla="*/ 5 w 58"/>
                  <a:gd name="T13" fmla="*/ 6 h 20"/>
                  <a:gd name="T14" fmla="*/ 6 w 58"/>
                  <a:gd name="T15" fmla="*/ 9 h 20"/>
                  <a:gd name="T16" fmla="*/ 6 w 58"/>
                  <a:gd name="T17" fmla="*/ 9 h 20"/>
                  <a:gd name="T18" fmla="*/ 6 w 58"/>
                  <a:gd name="T19" fmla="*/ 9 h 20"/>
                  <a:gd name="T20" fmla="*/ 7 w 58"/>
                  <a:gd name="T21" fmla="*/ 12 h 20"/>
                  <a:gd name="T22" fmla="*/ 5 w 58"/>
                  <a:gd name="T23" fmla="*/ 20 h 20"/>
                  <a:gd name="T24" fmla="*/ 5 w 58"/>
                  <a:gd name="T25" fmla="*/ 20 h 20"/>
                  <a:gd name="T26" fmla="*/ 11 w 58"/>
                  <a:gd name="T27" fmla="*/ 16 h 20"/>
                  <a:gd name="T28" fmla="*/ 11 w 58"/>
                  <a:gd name="T29" fmla="*/ 16 h 20"/>
                  <a:gd name="T30" fmla="*/ 11 w 58"/>
                  <a:gd name="T31" fmla="*/ 12 h 20"/>
                  <a:gd name="T32" fmla="*/ 11 w 58"/>
                  <a:gd name="T33" fmla="*/ 12 h 20"/>
                  <a:gd name="T34" fmla="*/ 21 w 58"/>
                  <a:gd name="T35" fmla="*/ 8 h 20"/>
                  <a:gd name="T36" fmla="*/ 25 w 58"/>
                  <a:gd name="T37" fmla="*/ 10 h 20"/>
                  <a:gd name="T38" fmla="*/ 21 w 58"/>
                  <a:gd name="T39" fmla="*/ 16 h 20"/>
                  <a:gd name="T40" fmla="*/ 21 w 58"/>
                  <a:gd name="T41" fmla="*/ 16 h 20"/>
                  <a:gd name="T42" fmla="*/ 21 w 58"/>
                  <a:gd name="T43" fmla="*/ 16 h 20"/>
                  <a:gd name="T44" fmla="*/ 25 w 58"/>
                  <a:gd name="T45" fmla="*/ 17 h 20"/>
                  <a:gd name="T46" fmla="*/ 25 w 58"/>
                  <a:gd name="T47" fmla="*/ 17 h 20"/>
                  <a:gd name="T48" fmla="*/ 26 w 58"/>
                  <a:gd name="T49" fmla="*/ 17 h 20"/>
                  <a:gd name="T50" fmla="*/ 29 w 58"/>
                  <a:gd name="T51" fmla="*/ 18 h 20"/>
                  <a:gd name="T52" fmla="*/ 38 w 58"/>
                  <a:gd name="T53" fmla="*/ 13 h 20"/>
                  <a:gd name="T54" fmla="*/ 39 w 58"/>
                  <a:gd name="T55" fmla="*/ 13 h 20"/>
                  <a:gd name="T56" fmla="*/ 39 w 58"/>
                  <a:gd name="T57" fmla="*/ 13 h 20"/>
                  <a:gd name="T58" fmla="*/ 39 w 58"/>
                  <a:gd name="T59" fmla="*/ 13 h 20"/>
                  <a:gd name="T60" fmla="*/ 40 w 58"/>
                  <a:gd name="T61" fmla="*/ 13 h 20"/>
                  <a:gd name="T62" fmla="*/ 40 w 58"/>
                  <a:gd name="T63" fmla="*/ 13 h 20"/>
                  <a:gd name="T64" fmla="*/ 40 w 58"/>
                  <a:gd name="T65" fmla="*/ 13 h 20"/>
                  <a:gd name="T66" fmla="*/ 45 w 58"/>
                  <a:gd name="T67" fmla="*/ 10 h 20"/>
                  <a:gd name="T68" fmla="*/ 45 w 58"/>
                  <a:gd name="T69" fmla="*/ 10 h 20"/>
                  <a:gd name="T70" fmla="*/ 45 w 58"/>
                  <a:gd name="T71" fmla="*/ 8 h 20"/>
                  <a:gd name="T72" fmla="*/ 44 w 58"/>
                  <a:gd name="T73" fmla="*/ 7 h 20"/>
                  <a:gd name="T74" fmla="*/ 39 w 58"/>
                  <a:gd name="T75" fmla="*/ 8 h 20"/>
                  <a:gd name="T76" fmla="*/ 58 w 58"/>
                  <a:gd name="T77" fmla="*/ 2 h 20"/>
                  <a:gd name="T78" fmla="*/ 44 w 58"/>
                  <a:gd name="T7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20">
                    <a:moveTo>
                      <a:pt x="44" y="0"/>
                    </a:moveTo>
                    <a:cubicBezTo>
                      <a:pt x="40" y="0"/>
                      <a:pt x="36" y="0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0" y="2"/>
                      <a:pt x="26" y="2"/>
                      <a:pt x="23" y="2"/>
                    </a:cubicBezTo>
                    <a:cubicBezTo>
                      <a:pt x="21" y="2"/>
                      <a:pt x="19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4" y="7"/>
                      <a:pt x="9" y="5"/>
                      <a:pt x="5" y="6"/>
                    </a:cubicBezTo>
                    <a:cubicBezTo>
                      <a:pt x="5" y="7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2"/>
                      <a:pt x="7" y="12"/>
                    </a:cubicBezTo>
                    <a:cubicBezTo>
                      <a:pt x="0" y="13"/>
                      <a:pt x="3" y="17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19"/>
                      <a:pt x="9" y="18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0" y="15"/>
                      <a:pt x="10" y="14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0"/>
                      <a:pt x="17" y="8"/>
                      <a:pt x="21" y="8"/>
                    </a:cubicBezTo>
                    <a:cubicBezTo>
                      <a:pt x="23" y="8"/>
                      <a:pt x="25" y="9"/>
                      <a:pt x="25" y="10"/>
                    </a:cubicBezTo>
                    <a:cubicBezTo>
                      <a:pt x="28" y="14"/>
                      <a:pt x="23" y="14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7"/>
                      <a:pt x="24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7" y="17"/>
                      <a:pt x="28" y="17"/>
                      <a:pt x="29" y="18"/>
                    </a:cubicBezTo>
                    <a:cubicBezTo>
                      <a:pt x="31" y="15"/>
                      <a:pt x="34" y="13"/>
                      <a:pt x="38" y="13"/>
                    </a:cubicBezTo>
                    <a:cubicBezTo>
                      <a:pt x="38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42" y="12"/>
                      <a:pt x="43" y="11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4" y="9"/>
                      <a:pt x="50" y="9"/>
                      <a:pt x="45" y="8"/>
                    </a:cubicBezTo>
                    <a:cubicBezTo>
                      <a:pt x="45" y="7"/>
                      <a:pt x="44" y="7"/>
                      <a:pt x="44" y="7"/>
                    </a:cubicBezTo>
                    <a:cubicBezTo>
                      <a:pt x="43" y="7"/>
                      <a:pt x="41" y="8"/>
                      <a:pt x="39" y="8"/>
                    </a:cubicBezTo>
                    <a:cubicBezTo>
                      <a:pt x="46" y="3"/>
                      <a:pt x="53" y="5"/>
                      <a:pt x="58" y="2"/>
                    </a:cubicBezTo>
                    <a:cubicBezTo>
                      <a:pt x="54" y="0"/>
                      <a:pt x="49" y="0"/>
                      <a:pt x="44" y="0"/>
                    </a:cubicBezTo>
                  </a:path>
                </a:pathLst>
              </a:custGeom>
              <a:solidFill>
                <a:srgbClr val="D1C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7" name="Freeform 8946"/>
              <p:cNvSpPr/>
              <p:nvPr/>
            </p:nvSpPr>
            <p:spPr bwMode="auto">
              <a:xfrm>
                <a:off x="5241925" y="5345112"/>
                <a:ext cx="71438" cy="77787"/>
              </a:xfrm>
              <a:custGeom>
                <a:avLst/>
                <a:gdLst>
                  <a:gd name="T0" fmla="*/ 2 w 31"/>
                  <a:gd name="T1" fmla="*/ 0 h 34"/>
                  <a:gd name="T2" fmla="*/ 0 w 31"/>
                  <a:gd name="T3" fmla="*/ 0 h 34"/>
                  <a:gd name="T4" fmla="*/ 0 w 31"/>
                  <a:gd name="T5" fmla="*/ 0 h 34"/>
                  <a:gd name="T6" fmla="*/ 0 w 31"/>
                  <a:gd name="T7" fmla="*/ 0 h 34"/>
                  <a:gd name="T8" fmla="*/ 17 w 31"/>
                  <a:gd name="T9" fmla="*/ 19 h 34"/>
                  <a:gd name="T10" fmla="*/ 12 w 31"/>
                  <a:gd name="T11" fmla="*/ 20 h 34"/>
                  <a:gd name="T12" fmla="*/ 6 w 31"/>
                  <a:gd name="T13" fmla="*/ 19 h 34"/>
                  <a:gd name="T14" fmla="*/ 6 w 31"/>
                  <a:gd name="T15" fmla="*/ 19 h 34"/>
                  <a:gd name="T16" fmla="*/ 4 w 31"/>
                  <a:gd name="T17" fmla="*/ 23 h 34"/>
                  <a:gd name="T18" fmla="*/ 3 w 31"/>
                  <a:gd name="T19" fmla="*/ 24 h 34"/>
                  <a:gd name="T20" fmla="*/ 7 w 31"/>
                  <a:gd name="T21" fmla="*/ 29 h 34"/>
                  <a:gd name="T22" fmla="*/ 11 w 31"/>
                  <a:gd name="T23" fmla="*/ 33 h 34"/>
                  <a:gd name="T24" fmla="*/ 11 w 31"/>
                  <a:gd name="T25" fmla="*/ 34 h 34"/>
                  <a:gd name="T26" fmla="*/ 14 w 31"/>
                  <a:gd name="T27" fmla="*/ 33 h 34"/>
                  <a:gd name="T28" fmla="*/ 13 w 31"/>
                  <a:gd name="T29" fmla="*/ 30 h 34"/>
                  <a:gd name="T30" fmla="*/ 13 w 31"/>
                  <a:gd name="T31" fmla="*/ 30 h 34"/>
                  <a:gd name="T32" fmla="*/ 13 w 31"/>
                  <a:gd name="T33" fmla="*/ 30 h 34"/>
                  <a:gd name="T34" fmla="*/ 10 w 31"/>
                  <a:gd name="T35" fmla="*/ 23 h 34"/>
                  <a:gd name="T36" fmla="*/ 20 w 31"/>
                  <a:gd name="T37" fmla="*/ 29 h 34"/>
                  <a:gd name="T38" fmla="*/ 20 w 31"/>
                  <a:gd name="T39" fmla="*/ 29 h 34"/>
                  <a:gd name="T40" fmla="*/ 20 w 31"/>
                  <a:gd name="T41" fmla="*/ 29 h 34"/>
                  <a:gd name="T42" fmla="*/ 26 w 31"/>
                  <a:gd name="T43" fmla="*/ 28 h 34"/>
                  <a:gd name="T44" fmla="*/ 26 w 31"/>
                  <a:gd name="T45" fmla="*/ 28 h 34"/>
                  <a:gd name="T46" fmla="*/ 22 w 31"/>
                  <a:gd name="T47" fmla="*/ 9 h 34"/>
                  <a:gd name="T48" fmla="*/ 22 w 31"/>
                  <a:gd name="T49" fmla="*/ 9 h 34"/>
                  <a:gd name="T50" fmla="*/ 21 w 31"/>
                  <a:gd name="T51" fmla="*/ 9 h 34"/>
                  <a:gd name="T52" fmla="*/ 14 w 31"/>
                  <a:gd name="T53" fmla="*/ 6 h 34"/>
                  <a:gd name="T54" fmla="*/ 14 w 31"/>
                  <a:gd name="T55" fmla="*/ 6 h 34"/>
                  <a:gd name="T56" fmla="*/ 9 w 31"/>
                  <a:gd name="T57" fmla="*/ 1 h 34"/>
                  <a:gd name="T58" fmla="*/ 9 w 31"/>
                  <a:gd name="T59" fmla="*/ 1 h 34"/>
                  <a:gd name="T60" fmla="*/ 2 w 31"/>
                  <a:gd name="T6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34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6" y="16"/>
                      <a:pt x="17" y="19"/>
                    </a:cubicBezTo>
                    <a:cubicBezTo>
                      <a:pt x="15" y="20"/>
                      <a:pt x="14" y="20"/>
                      <a:pt x="12" y="20"/>
                    </a:cubicBezTo>
                    <a:cubicBezTo>
                      <a:pt x="10" y="20"/>
                      <a:pt x="8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8" y="22"/>
                      <a:pt x="6" y="22"/>
                      <a:pt x="4" y="23"/>
                    </a:cubicBezTo>
                    <a:cubicBezTo>
                      <a:pt x="4" y="23"/>
                      <a:pt x="3" y="24"/>
                      <a:pt x="3" y="24"/>
                    </a:cubicBezTo>
                    <a:cubicBezTo>
                      <a:pt x="4" y="26"/>
                      <a:pt x="6" y="28"/>
                      <a:pt x="7" y="29"/>
                    </a:cubicBezTo>
                    <a:cubicBezTo>
                      <a:pt x="9" y="30"/>
                      <a:pt x="13" y="29"/>
                      <a:pt x="11" y="33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4"/>
                      <a:pt x="13" y="33"/>
                      <a:pt x="14" y="33"/>
                    </a:cubicBezTo>
                    <a:cubicBezTo>
                      <a:pt x="14" y="32"/>
                      <a:pt x="13" y="31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2" y="28"/>
                      <a:pt x="10" y="27"/>
                      <a:pt x="10" y="23"/>
                    </a:cubicBezTo>
                    <a:cubicBezTo>
                      <a:pt x="14" y="25"/>
                      <a:pt x="17" y="27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2" y="28"/>
                      <a:pt x="24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1"/>
                      <a:pt x="31" y="14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18" y="9"/>
                      <a:pt x="16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1" y="6"/>
                      <a:pt x="10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5" y="0"/>
                      <a:pt x="2" y="0"/>
                    </a:cubicBezTo>
                  </a:path>
                </a:pathLst>
              </a:custGeom>
              <a:solidFill>
                <a:srgbClr val="AD9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8" name="Freeform 8947"/>
              <p:cNvSpPr/>
              <p:nvPr/>
            </p:nvSpPr>
            <p:spPr bwMode="auto">
              <a:xfrm>
                <a:off x="6835775" y="3440113"/>
                <a:ext cx="74613" cy="93662"/>
              </a:xfrm>
              <a:custGeom>
                <a:avLst/>
                <a:gdLst>
                  <a:gd name="T0" fmla="*/ 22 w 33"/>
                  <a:gd name="T1" fmla="*/ 0 h 41"/>
                  <a:gd name="T2" fmla="*/ 22 w 33"/>
                  <a:gd name="T3" fmla="*/ 0 h 41"/>
                  <a:gd name="T4" fmla="*/ 19 w 33"/>
                  <a:gd name="T5" fmla="*/ 2 h 41"/>
                  <a:gd name="T6" fmla="*/ 19 w 33"/>
                  <a:gd name="T7" fmla="*/ 2 h 41"/>
                  <a:gd name="T8" fmla="*/ 19 w 33"/>
                  <a:gd name="T9" fmla="*/ 2 h 41"/>
                  <a:gd name="T10" fmla="*/ 16 w 33"/>
                  <a:gd name="T11" fmla="*/ 21 h 41"/>
                  <a:gd name="T12" fmla="*/ 10 w 33"/>
                  <a:gd name="T13" fmla="*/ 12 h 41"/>
                  <a:gd name="T14" fmla="*/ 10 w 33"/>
                  <a:gd name="T15" fmla="*/ 12 h 41"/>
                  <a:gd name="T16" fmla="*/ 7 w 33"/>
                  <a:gd name="T17" fmla="*/ 14 h 41"/>
                  <a:gd name="T18" fmla="*/ 12 w 33"/>
                  <a:gd name="T19" fmla="*/ 21 h 41"/>
                  <a:gd name="T20" fmla="*/ 9 w 33"/>
                  <a:gd name="T21" fmla="*/ 22 h 41"/>
                  <a:gd name="T22" fmla="*/ 5 w 33"/>
                  <a:gd name="T23" fmla="*/ 20 h 41"/>
                  <a:gd name="T24" fmla="*/ 7 w 33"/>
                  <a:gd name="T25" fmla="*/ 33 h 41"/>
                  <a:gd name="T26" fmla="*/ 12 w 33"/>
                  <a:gd name="T27" fmla="*/ 41 h 41"/>
                  <a:gd name="T28" fmla="*/ 12 w 33"/>
                  <a:gd name="T29" fmla="*/ 41 h 41"/>
                  <a:gd name="T30" fmla="*/ 12 w 33"/>
                  <a:gd name="T31" fmla="*/ 41 h 41"/>
                  <a:gd name="T32" fmla="*/ 12 w 33"/>
                  <a:gd name="T33" fmla="*/ 41 h 41"/>
                  <a:gd name="T34" fmla="*/ 12 w 33"/>
                  <a:gd name="T35" fmla="*/ 41 h 41"/>
                  <a:gd name="T36" fmla="*/ 17 w 33"/>
                  <a:gd name="T37" fmla="*/ 36 h 41"/>
                  <a:gd name="T38" fmla="*/ 17 w 33"/>
                  <a:gd name="T39" fmla="*/ 36 h 41"/>
                  <a:gd name="T40" fmla="*/ 30 w 33"/>
                  <a:gd name="T41" fmla="*/ 16 h 41"/>
                  <a:gd name="T42" fmla="*/ 30 w 33"/>
                  <a:gd name="T43" fmla="*/ 16 h 41"/>
                  <a:gd name="T44" fmla="*/ 30 w 33"/>
                  <a:gd name="T45" fmla="*/ 16 h 41"/>
                  <a:gd name="T46" fmla="*/ 33 w 33"/>
                  <a:gd name="T47" fmla="*/ 8 h 41"/>
                  <a:gd name="T48" fmla="*/ 32 w 33"/>
                  <a:gd name="T49" fmla="*/ 8 h 41"/>
                  <a:gd name="T50" fmla="*/ 31 w 33"/>
                  <a:gd name="T51" fmla="*/ 8 h 41"/>
                  <a:gd name="T52" fmla="*/ 29 w 33"/>
                  <a:gd name="T53" fmla="*/ 8 h 41"/>
                  <a:gd name="T54" fmla="*/ 27 w 33"/>
                  <a:gd name="T55" fmla="*/ 5 h 41"/>
                  <a:gd name="T56" fmla="*/ 22 w 33"/>
                  <a:gd name="T57" fmla="*/ 0 h 41"/>
                  <a:gd name="T58" fmla="*/ 22 w 33"/>
                  <a:gd name="T5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" h="41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4" y="10"/>
                      <a:pt x="16" y="15"/>
                      <a:pt x="16" y="21"/>
                    </a:cubicBezTo>
                    <a:cubicBezTo>
                      <a:pt x="14" y="18"/>
                      <a:pt x="12" y="15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8" y="13"/>
                      <a:pt x="7" y="14"/>
                    </a:cubicBezTo>
                    <a:cubicBezTo>
                      <a:pt x="9" y="16"/>
                      <a:pt x="10" y="18"/>
                      <a:pt x="12" y="21"/>
                    </a:cubicBezTo>
                    <a:cubicBezTo>
                      <a:pt x="11" y="22"/>
                      <a:pt x="10" y="22"/>
                      <a:pt x="9" y="22"/>
                    </a:cubicBezTo>
                    <a:cubicBezTo>
                      <a:pt x="8" y="22"/>
                      <a:pt x="6" y="21"/>
                      <a:pt x="5" y="20"/>
                    </a:cubicBezTo>
                    <a:cubicBezTo>
                      <a:pt x="8" y="24"/>
                      <a:pt x="0" y="30"/>
                      <a:pt x="7" y="33"/>
                    </a:cubicBezTo>
                    <a:cubicBezTo>
                      <a:pt x="11" y="34"/>
                      <a:pt x="11" y="38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4" y="40"/>
                      <a:pt x="15" y="38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20" y="29"/>
                      <a:pt x="25" y="22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8" y="12"/>
                      <a:pt x="33" y="11"/>
                      <a:pt x="33" y="8"/>
                    </a:cubicBezTo>
                    <a:cubicBezTo>
                      <a:pt x="33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30" y="8"/>
                      <a:pt x="29" y="8"/>
                      <a:pt x="29" y="8"/>
                    </a:cubicBezTo>
                    <a:cubicBezTo>
                      <a:pt x="28" y="8"/>
                      <a:pt x="27" y="7"/>
                      <a:pt x="27" y="5"/>
                    </a:cubicBezTo>
                    <a:cubicBezTo>
                      <a:pt x="28" y="1"/>
                      <a:pt x="24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BCA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9" name="Freeform 8948"/>
              <p:cNvSpPr/>
              <p:nvPr/>
            </p:nvSpPr>
            <p:spPr bwMode="auto">
              <a:xfrm>
                <a:off x="5932488" y="5689600"/>
                <a:ext cx="152400" cy="26987"/>
              </a:xfrm>
              <a:custGeom>
                <a:avLst/>
                <a:gdLst>
                  <a:gd name="T0" fmla="*/ 3 w 66"/>
                  <a:gd name="T1" fmla="*/ 0 h 12"/>
                  <a:gd name="T2" fmla="*/ 0 w 66"/>
                  <a:gd name="T3" fmla="*/ 1 h 12"/>
                  <a:gd name="T4" fmla="*/ 0 w 66"/>
                  <a:gd name="T5" fmla="*/ 1 h 12"/>
                  <a:gd name="T6" fmla="*/ 0 w 66"/>
                  <a:gd name="T7" fmla="*/ 1 h 12"/>
                  <a:gd name="T8" fmla="*/ 1 w 66"/>
                  <a:gd name="T9" fmla="*/ 2 h 12"/>
                  <a:gd name="T10" fmla="*/ 0 w 66"/>
                  <a:gd name="T11" fmla="*/ 2 h 12"/>
                  <a:gd name="T12" fmla="*/ 1 w 66"/>
                  <a:gd name="T13" fmla="*/ 2 h 12"/>
                  <a:gd name="T14" fmla="*/ 15 w 66"/>
                  <a:gd name="T15" fmla="*/ 8 h 12"/>
                  <a:gd name="T16" fmla="*/ 15 w 66"/>
                  <a:gd name="T17" fmla="*/ 8 h 12"/>
                  <a:gd name="T18" fmla="*/ 15 w 66"/>
                  <a:gd name="T19" fmla="*/ 8 h 12"/>
                  <a:gd name="T20" fmla="*/ 22 w 66"/>
                  <a:gd name="T21" fmla="*/ 10 h 12"/>
                  <a:gd name="T22" fmla="*/ 22 w 66"/>
                  <a:gd name="T23" fmla="*/ 10 h 12"/>
                  <a:gd name="T24" fmla="*/ 22 w 66"/>
                  <a:gd name="T25" fmla="*/ 10 h 12"/>
                  <a:gd name="T26" fmla="*/ 24 w 66"/>
                  <a:gd name="T27" fmla="*/ 10 h 12"/>
                  <a:gd name="T28" fmla="*/ 27 w 66"/>
                  <a:gd name="T29" fmla="*/ 11 h 12"/>
                  <a:gd name="T30" fmla="*/ 27 w 66"/>
                  <a:gd name="T31" fmla="*/ 11 h 12"/>
                  <a:gd name="T32" fmla="*/ 27 w 66"/>
                  <a:gd name="T33" fmla="*/ 11 h 12"/>
                  <a:gd name="T34" fmla="*/ 36 w 66"/>
                  <a:gd name="T35" fmla="*/ 12 h 12"/>
                  <a:gd name="T36" fmla="*/ 36 w 66"/>
                  <a:gd name="T37" fmla="*/ 12 h 12"/>
                  <a:gd name="T38" fmla="*/ 36 w 66"/>
                  <a:gd name="T39" fmla="*/ 12 h 12"/>
                  <a:gd name="T40" fmla="*/ 38 w 66"/>
                  <a:gd name="T41" fmla="*/ 12 h 12"/>
                  <a:gd name="T42" fmla="*/ 46 w 66"/>
                  <a:gd name="T43" fmla="*/ 11 h 12"/>
                  <a:gd name="T44" fmla="*/ 55 w 66"/>
                  <a:gd name="T45" fmla="*/ 10 h 12"/>
                  <a:gd name="T46" fmla="*/ 62 w 66"/>
                  <a:gd name="T47" fmla="*/ 11 h 12"/>
                  <a:gd name="T48" fmla="*/ 62 w 66"/>
                  <a:gd name="T49" fmla="*/ 11 h 12"/>
                  <a:gd name="T50" fmla="*/ 62 w 66"/>
                  <a:gd name="T51" fmla="*/ 11 h 12"/>
                  <a:gd name="T52" fmla="*/ 66 w 66"/>
                  <a:gd name="T53" fmla="*/ 4 h 12"/>
                  <a:gd name="T54" fmla="*/ 66 w 66"/>
                  <a:gd name="T55" fmla="*/ 4 h 12"/>
                  <a:gd name="T56" fmla="*/ 66 w 66"/>
                  <a:gd name="T57" fmla="*/ 4 h 12"/>
                  <a:gd name="T58" fmla="*/ 63 w 66"/>
                  <a:gd name="T59" fmla="*/ 3 h 12"/>
                  <a:gd name="T60" fmla="*/ 61 w 66"/>
                  <a:gd name="T61" fmla="*/ 3 h 12"/>
                  <a:gd name="T62" fmla="*/ 59 w 66"/>
                  <a:gd name="T63" fmla="*/ 3 h 12"/>
                  <a:gd name="T64" fmla="*/ 56 w 66"/>
                  <a:gd name="T65" fmla="*/ 2 h 12"/>
                  <a:gd name="T66" fmla="*/ 56 w 66"/>
                  <a:gd name="T67" fmla="*/ 2 h 12"/>
                  <a:gd name="T68" fmla="*/ 55 w 66"/>
                  <a:gd name="T69" fmla="*/ 2 h 12"/>
                  <a:gd name="T70" fmla="*/ 52 w 66"/>
                  <a:gd name="T71" fmla="*/ 3 h 12"/>
                  <a:gd name="T72" fmla="*/ 49 w 66"/>
                  <a:gd name="T73" fmla="*/ 3 h 12"/>
                  <a:gd name="T74" fmla="*/ 46 w 66"/>
                  <a:gd name="T75" fmla="*/ 2 h 12"/>
                  <a:gd name="T76" fmla="*/ 46 w 66"/>
                  <a:gd name="T77" fmla="*/ 2 h 12"/>
                  <a:gd name="T78" fmla="*/ 34 w 66"/>
                  <a:gd name="T79" fmla="*/ 4 h 12"/>
                  <a:gd name="T80" fmla="*/ 33 w 66"/>
                  <a:gd name="T81" fmla="*/ 4 h 12"/>
                  <a:gd name="T82" fmla="*/ 33 w 66"/>
                  <a:gd name="T83" fmla="*/ 4 h 12"/>
                  <a:gd name="T84" fmla="*/ 33 w 66"/>
                  <a:gd name="T85" fmla="*/ 4 h 12"/>
                  <a:gd name="T86" fmla="*/ 26 w 66"/>
                  <a:gd name="T87" fmla="*/ 1 h 12"/>
                  <a:gd name="T88" fmla="*/ 26 w 66"/>
                  <a:gd name="T89" fmla="*/ 1 h 12"/>
                  <a:gd name="T90" fmla="*/ 26 w 66"/>
                  <a:gd name="T91" fmla="*/ 1 h 12"/>
                  <a:gd name="T92" fmla="*/ 24 w 66"/>
                  <a:gd name="T93" fmla="*/ 7 h 12"/>
                  <a:gd name="T94" fmla="*/ 20 w 66"/>
                  <a:gd name="T95" fmla="*/ 5 h 12"/>
                  <a:gd name="T96" fmla="*/ 15 w 66"/>
                  <a:gd name="T97" fmla="*/ 2 h 12"/>
                  <a:gd name="T98" fmla="*/ 15 w 66"/>
                  <a:gd name="T99" fmla="*/ 2 h 12"/>
                  <a:gd name="T100" fmla="*/ 15 w 66"/>
                  <a:gd name="T101" fmla="*/ 2 h 12"/>
                  <a:gd name="T102" fmla="*/ 14 w 66"/>
                  <a:gd name="T103" fmla="*/ 2 h 12"/>
                  <a:gd name="T104" fmla="*/ 8 w 66"/>
                  <a:gd name="T105" fmla="*/ 1 h 12"/>
                  <a:gd name="T106" fmla="*/ 3 w 66"/>
                  <a:gd name="T10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6" h="12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4"/>
                      <a:pt x="10" y="6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9"/>
                      <a:pt x="20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5" y="10"/>
                      <a:pt x="26" y="10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0" y="11"/>
                      <a:pt x="33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7" y="12"/>
                      <a:pt x="37" y="12"/>
                      <a:pt x="38" y="12"/>
                    </a:cubicBezTo>
                    <a:cubicBezTo>
                      <a:pt x="41" y="12"/>
                      <a:pt x="44" y="11"/>
                      <a:pt x="46" y="11"/>
                    </a:cubicBezTo>
                    <a:cubicBezTo>
                      <a:pt x="49" y="10"/>
                      <a:pt x="52" y="10"/>
                      <a:pt x="55" y="10"/>
                    </a:cubicBezTo>
                    <a:cubicBezTo>
                      <a:pt x="57" y="10"/>
                      <a:pt x="60" y="10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4" y="9"/>
                      <a:pt x="66" y="7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6" y="4"/>
                      <a:pt x="66" y="4"/>
                      <a:pt x="66" y="4"/>
                    </a:cubicBezTo>
                    <a:cubicBezTo>
                      <a:pt x="65" y="3"/>
                      <a:pt x="64" y="3"/>
                      <a:pt x="63" y="3"/>
                    </a:cubicBezTo>
                    <a:cubicBezTo>
                      <a:pt x="63" y="3"/>
                      <a:pt x="62" y="3"/>
                      <a:pt x="61" y="3"/>
                    </a:cubicBezTo>
                    <a:cubicBezTo>
                      <a:pt x="60" y="3"/>
                      <a:pt x="60" y="3"/>
                      <a:pt x="59" y="3"/>
                    </a:cubicBezTo>
                    <a:cubicBezTo>
                      <a:pt x="58" y="3"/>
                      <a:pt x="57" y="3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5" y="2"/>
                      <a:pt x="55" y="2"/>
                    </a:cubicBezTo>
                    <a:cubicBezTo>
                      <a:pt x="54" y="2"/>
                      <a:pt x="53" y="2"/>
                      <a:pt x="52" y="3"/>
                    </a:cubicBezTo>
                    <a:cubicBezTo>
                      <a:pt x="51" y="3"/>
                      <a:pt x="50" y="3"/>
                      <a:pt x="49" y="3"/>
                    </a:cubicBezTo>
                    <a:cubicBezTo>
                      <a:pt x="48" y="3"/>
                      <a:pt x="47" y="3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2" y="3"/>
                      <a:pt x="38" y="4"/>
                      <a:pt x="34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3"/>
                      <a:pt x="28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4"/>
                      <a:pt x="26" y="7"/>
                      <a:pt x="24" y="7"/>
                    </a:cubicBezTo>
                    <a:cubicBezTo>
                      <a:pt x="23" y="7"/>
                      <a:pt x="22" y="6"/>
                      <a:pt x="20" y="5"/>
                    </a:cubicBezTo>
                    <a:cubicBezTo>
                      <a:pt x="19" y="4"/>
                      <a:pt x="17" y="3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2"/>
                      <a:pt x="10" y="2"/>
                      <a:pt x="8" y="1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9077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0" name="Freeform 8949"/>
              <p:cNvSpPr/>
              <p:nvPr/>
            </p:nvSpPr>
            <p:spPr bwMode="auto">
              <a:xfrm>
                <a:off x="5337175" y="4406900"/>
                <a:ext cx="66675" cy="69850"/>
              </a:xfrm>
              <a:custGeom>
                <a:avLst/>
                <a:gdLst>
                  <a:gd name="T0" fmla="*/ 7 w 29"/>
                  <a:gd name="T1" fmla="*/ 0 h 30"/>
                  <a:gd name="T2" fmla="*/ 3 w 29"/>
                  <a:gd name="T3" fmla="*/ 1 h 30"/>
                  <a:gd name="T4" fmla="*/ 3 w 29"/>
                  <a:gd name="T5" fmla="*/ 1 h 30"/>
                  <a:gd name="T6" fmla="*/ 0 w 29"/>
                  <a:gd name="T7" fmla="*/ 17 h 30"/>
                  <a:gd name="T8" fmla="*/ 2 w 29"/>
                  <a:gd name="T9" fmla="*/ 19 h 30"/>
                  <a:gd name="T10" fmla="*/ 5 w 29"/>
                  <a:gd name="T11" fmla="*/ 25 h 30"/>
                  <a:gd name="T12" fmla="*/ 9 w 29"/>
                  <a:gd name="T13" fmla="*/ 23 h 30"/>
                  <a:gd name="T14" fmla="*/ 10 w 29"/>
                  <a:gd name="T15" fmla="*/ 23 h 30"/>
                  <a:gd name="T16" fmla="*/ 15 w 29"/>
                  <a:gd name="T17" fmla="*/ 24 h 30"/>
                  <a:gd name="T18" fmla="*/ 15 w 29"/>
                  <a:gd name="T19" fmla="*/ 21 h 30"/>
                  <a:gd name="T20" fmla="*/ 17 w 29"/>
                  <a:gd name="T21" fmla="*/ 22 h 30"/>
                  <a:gd name="T22" fmla="*/ 21 w 29"/>
                  <a:gd name="T23" fmla="*/ 28 h 30"/>
                  <a:gd name="T24" fmla="*/ 20 w 29"/>
                  <a:gd name="T25" fmla="*/ 27 h 30"/>
                  <a:gd name="T26" fmla="*/ 21 w 29"/>
                  <a:gd name="T27" fmla="*/ 28 h 30"/>
                  <a:gd name="T28" fmla="*/ 22 w 29"/>
                  <a:gd name="T29" fmla="*/ 30 h 30"/>
                  <a:gd name="T30" fmla="*/ 22 w 29"/>
                  <a:gd name="T31" fmla="*/ 30 h 30"/>
                  <a:gd name="T32" fmla="*/ 22 w 29"/>
                  <a:gd name="T33" fmla="*/ 30 h 30"/>
                  <a:gd name="T34" fmla="*/ 23 w 29"/>
                  <a:gd name="T35" fmla="*/ 23 h 30"/>
                  <a:gd name="T36" fmla="*/ 19 w 29"/>
                  <a:gd name="T37" fmla="*/ 15 h 30"/>
                  <a:gd name="T38" fmla="*/ 18 w 29"/>
                  <a:gd name="T39" fmla="*/ 4 h 30"/>
                  <a:gd name="T40" fmla="*/ 7 w 29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0">
                    <a:moveTo>
                      <a:pt x="7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6"/>
                      <a:pt x="1" y="11"/>
                      <a:pt x="0" y="17"/>
                    </a:cubicBezTo>
                    <a:cubicBezTo>
                      <a:pt x="1" y="17"/>
                      <a:pt x="2" y="17"/>
                      <a:pt x="2" y="19"/>
                    </a:cubicBezTo>
                    <a:cubicBezTo>
                      <a:pt x="3" y="21"/>
                      <a:pt x="3" y="25"/>
                      <a:pt x="5" y="25"/>
                    </a:cubicBezTo>
                    <a:cubicBezTo>
                      <a:pt x="6" y="25"/>
                      <a:pt x="7" y="24"/>
                      <a:pt x="9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3"/>
                      <a:pt x="13" y="24"/>
                      <a:pt x="15" y="24"/>
                    </a:cubicBezTo>
                    <a:cubicBezTo>
                      <a:pt x="15" y="23"/>
                      <a:pt x="14" y="21"/>
                      <a:pt x="15" y="21"/>
                    </a:cubicBezTo>
                    <a:cubicBezTo>
                      <a:pt x="16" y="21"/>
                      <a:pt x="16" y="21"/>
                      <a:pt x="17" y="22"/>
                    </a:cubicBezTo>
                    <a:cubicBezTo>
                      <a:pt x="19" y="24"/>
                      <a:pt x="20" y="26"/>
                      <a:pt x="21" y="28"/>
                    </a:cubicBezTo>
                    <a:cubicBezTo>
                      <a:pt x="21" y="28"/>
                      <a:pt x="20" y="28"/>
                      <a:pt x="20" y="27"/>
                    </a:cubicBezTo>
                    <a:cubicBezTo>
                      <a:pt x="20" y="28"/>
                      <a:pt x="21" y="28"/>
                      <a:pt x="21" y="28"/>
                    </a:cubicBezTo>
                    <a:cubicBezTo>
                      <a:pt x="22" y="29"/>
                      <a:pt x="22" y="29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9" y="28"/>
                      <a:pt x="19" y="25"/>
                      <a:pt x="23" y="23"/>
                    </a:cubicBezTo>
                    <a:cubicBezTo>
                      <a:pt x="19" y="21"/>
                      <a:pt x="19" y="18"/>
                      <a:pt x="19" y="15"/>
                    </a:cubicBezTo>
                    <a:cubicBezTo>
                      <a:pt x="14" y="12"/>
                      <a:pt x="22" y="7"/>
                      <a:pt x="18" y="4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6D4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1" name="Freeform 8950"/>
              <p:cNvSpPr/>
              <p:nvPr/>
            </p:nvSpPr>
            <p:spPr bwMode="auto">
              <a:xfrm>
                <a:off x="6538913" y="3557588"/>
                <a:ext cx="92075" cy="66675"/>
              </a:xfrm>
              <a:custGeom>
                <a:avLst/>
                <a:gdLst>
                  <a:gd name="T0" fmla="*/ 31 w 40"/>
                  <a:gd name="T1" fmla="*/ 0 h 29"/>
                  <a:gd name="T2" fmla="*/ 31 w 40"/>
                  <a:gd name="T3" fmla="*/ 0 h 29"/>
                  <a:gd name="T4" fmla="*/ 29 w 40"/>
                  <a:gd name="T5" fmla="*/ 4 h 29"/>
                  <a:gd name="T6" fmla="*/ 29 w 40"/>
                  <a:gd name="T7" fmla="*/ 4 h 29"/>
                  <a:gd name="T8" fmla="*/ 28 w 40"/>
                  <a:gd name="T9" fmla="*/ 8 h 29"/>
                  <a:gd name="T10" fmla="*/ 27 w 40"/>
                  <a:gd name="T11" fmla="*/ 8 h 29"/>
                  <a:gd name="T12" fmla="*/ 25 w 40"/>
                  <a:gd name="T13" fmla="*/ 7 h 29"/>
                  <a:gd name="T14" fmla="*/ 19 w 40"/>
                  <a:gd name="T15" fmla="*/ 2 h 29"/>
                  <a:gd name="T16" fmla="*/ 19 w 40"/>
                  <a:gd name="T17" fmla="*/ 2 h 29"/>
                  <a:gd name="T18" fmla="*/ 19 w 40"/>
                  <a:gd name="T19" fmla="*/ 2 h 29"/>
                  <a:gd name="T20" fmla="*/ 15 w 40"/>
                  <a:gd name="T21" fmla="*/ 7 h 29"/>
                  <a:gd name="T22" fmla="*/ 20 w 40"/>
                  <a:gd name="T23" fmla="*/ 10 h 29"/>
                  <a:gd name="T24" fmla="*/ 19 w 40"/>
                  <a:gd name="T25" fmla="*/ 12 h 29"/>
                  <a:gd name="T26" fmla="*/ 18 w 40"/>
                  <a:gd name="T27" fmla="*/ 12 h 29"/>
                  <a:gd name="T28" fmla="*/ 17 w 40"/>
                  <a:gd name="T29" fmla="*/ 12 h 29"/>
                  <a:gd name="T30" fmla="*/ 15 w 40"/>
                  <a:gd name="T31" fmla="*/ 13 h 29"/>
                  <a:gd name="T32" fmla="*/ 10 w 40"/>
                  <a:gd name="T33" fmla="*/ 17 h 29"/>
                  <a:gd name="T34" fmla="*/ 7 w 40"/>
                  <a:gd name="T35" fmla="*/ 16 h 29"/>
                  <a:gd name="T36" fmla="*/ 7 w 40"/>
                  <a:gd name="T37" fmla="*/ 16 h 29"/>
                  <a:gd name="T38" fmla="*/ 1 w 40"/>
                  <a:gd name="T39" fmla="*/ 19 h 29"/>
                  <a:gd name="T40" fmla="*/ 1 w 40"/>
                  <a:gd name="T41" fmla="*/ 19 h 29"/>
                  <a:gd name="T42" fmla="*/ 1 w 40"/>
                  <a:gd name="T43" fmla="*/ 19 h 29"/>
                  <a:gd name="T44" fmla="*/ 0 w 40"/>
                  <a:gd name="T45" fmla="*/ 21 h 29"/>
                  <a:gd name="T46" fmla="*/ 4 w 40"/>
                  <a:gd name="T47" fmla="*/ 19 h 29"/>
                  <a:gd name="T48" fmla="*/ 8 w 40"/>
                  <a:gd name="T49" fmla="*/ 25 h 29"/>
                  <a:gd name="T50" fmla="*/ 11 w 40"/>
                  <a:gd name="T51" fmla="*/ 21 h 29"/>
                  <a:gd name="T52" fmla="*/ 12 w 40"/>
                  <a:gd name="T53" fmla="*/ 21 h 29"/>
                  <a:gd name="T54" fmla="*/ 12 w 40"/>
                  <a:gd name="T55" fmla="*/ 29 h 29"/>
                  <a:gd name="T56" fmla="*/ 18 w 40"/>
                  <a:gd name="T57" fmla="*/ 24 h 29"/>
                  <a:gd name="T58" fmla="*/ 24 w 40"/>
                  <a:gd name="T59" fmla="*/ 18 h 29"/>
                  <a:gd name="T60" fmla="*/ 30 w 40"/>
                  <a:gd name="T61" fmla="*/ 14 h 29"/>
                  <a:gd name="T62" fmla="*/ 38 w 40"/>
                  <a:gd name="T63" fmla="*/ 23 h 29"/>
                  <a:gd name="T64" fmla="*/ 40 w 40"/>
                  <a:gd name="T65" fmla="*/ 22 h 29"/>
                  <a:gd name="T66" fmla="*/ 40 w 40"/>
                  <a:gd name="T67" fmla="*/ 22 h 29"/>
                  <a:gd name="T68" fmla="*/ 40 w 40"/>
                  <a:gd name="T69" fmla="*/ 22 h 29"/>
                  <a:gd name="T70" fmla="*/ 37 w 40"/>
                  <a:gd name="T71" fmla="*/ 17 h 29"/>
                  <a:gd name="T72" fmla="*/ 37 w 40"/>
                  <a:gd name="T73" fmla="*/ 17 h 29"/>
                  <a:gd name="T74" fmla="*/ 37 w 40"/>
                  <a:gd name="T75" fmla="*/ 17 h 29"/>
                  <a:gd name="T76" fmla="*/ 40 w 40"/>
                  <a:gd name="T77" fmla="*/ 9 h 29"/>
                  <a:gd name="T78" fmla="*/ 40 w 40"/>
                  <a:gd name="T79" fmla="*/ 9 h 29"/>
                  <a:gd name="T80" fmla="*/ 31 w 40"/>
                  <a:gd name="T8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" h="29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0" y="1"/>
                      <a:pt x="29" y="2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5"/>
                      <a:pt x="30" y="7"/>
                      <a:pt x="28" y="8"/>
                    </a:cubicBezTo>
                    <a:cubicBezTo>
                      <a:pt x="28" y="8"/>
                      <a:pt x="27" y="8"/>
                      <a:pt x="27" y="8"/>
                    </a:cubicBezTo>
                    <a:cubicBezTo>
                      <a:pt x="26" y="8"/>
                      <a:pt x="25" y="8"/>
                      <a:pt x="25" y="7"/>
                    </a:cubicBezTo>
                    <a:cubicBezTo>
                      <a:pt x="25" y="3"/>
                      <a:pt x="21" y="4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2"/>
                      <a:pt x="17" y="6"/>
                      <a:pt x="15" y="7"/>
                    </a:cubicBezTo>
                    <a:cubicBezTo>
                      <a:pt x="17" y="8"/>
                      <a:pt x="19" y="7"/>
                      <a:pt x="20" y="10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9" y="12"/>
                      <a:pt x="18" y="12"/>
                      <a:pt x="18" y="12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6" y="12"/>
                      <a:pt x="16" y="12"/>
                      <a:pt x="15" y="13"/>
                    </a:cubicBezTo>
                    <a:cubicBezTo>
                      <a:pt x="14" y="15"/>
                      <a:pt x="13" y="17"/>
                      <a:pt x="10" y="17"/>
                    </a:cubicBezTo>
                    <a:cubicBezTo>
                      <a:pt x="9" y="17"/>
                      <a:pt x="8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5" y="17"/>
                      <a:pt x="3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1"/>
                      <a:pt x="0" y="21"/>
                    </a:cubicBezTo>
                    <a:cubicBezTo>
                      <a:pt x="2" y="20"/>
                      <a:pt x="3" y="19"/>
                      <a:pt x="4" y="19"/>
                    </a:cubicBezTo>
                    <a:cubicBezTo>
                      <a:pt x="6" y="19"/>
                      <a:pt x="7" y="22"/>
                      <a:pt x="8" y="25"/>
                    </a:cubicBezTo>
                    <a:cubicBezTo>
                      <a:pt x="10" y="24"/>
                      <a:pt x="9" y="21"/>
                      <a:pt x="11" y="21"/>
                    </a:cubicBezTo>
                    <a:cubicBezTo>
                      <a:pt x="11" y="21"/>
                      <a:pt x="11" y="21"/>
                      <a:pt x="12" y="21"/>
                    </a:cubicBezTo>
                    <a:cubicBezTo>
                      <a:pt x="16" y="23"/>
                      <a:pt x="11" y="27"/>
                      <a:pt x="12" y="29"/>
                    </a:cubicBezTo>
                    <a:cubicBezTo>
                      <a:pt x="16" y="29"/>
                      <a:pt x="19" y="28"/>
                      <a:pt x="18" y="24"/>
                    </a:cubicBezTo>
                    <a:cubicBezTo>
                      <a:pt x="18" y="20"/>
                      <a:pt x="21" y="20"/>
                      <a:pt x="24" y="18"/>
                    </a:cubicBezTo>
                    <a:cubicBezTo>
                      <a:pt x="27" y="15"/>
                      <a:pt x="29" y="14"/>
                      <a:pt x="30" y="14"/>
                    </a:cubicBezTo>
                    <a:cubicBezTo>
                      <a:pt x="34" y="14"/>
                      <a:pt x="36" y="19"/>
                      <a:pt x="38" y="23"/>
                    </a:cubicBezTo>
                    <a:cubicBezTo>
                      <a:pt x="39" y="22"/>
                      <a:pt x="39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9" y="20"/>
                      <a:pt x="38" y="19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4"/>
                      <a:pt x="38" y="11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7" y="6"/>
                      <a:pt x="36" y="1"/>
                      <a:pt x="31" y="0"/>
                    </a:cubicBezTo>
                  </a:path>
                </a:pathLst>
              </a:custGeom>
              <a:solidFill>
                <a:srgbClr val="CA9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2" name="Freeform 8951"/>
              <p:cNvSpPr/>
              <p:nvPr/>
            </p:nvSpPr>
            <p:spPr bwMode="auto">
              <a:xfrm>
                <a:off x="5675313" y="3670300"/>
                <a:ext cx="47625" cy="93662"/>
              </a:xfrm>
              <a:custGeom>
                <a:avLst/>
                <a:gdLst>
                  <a:gd name="T0" fmla="*/ 10 w 21"/>
                  <a:gd name="T1" fmla="*/ 0 h 41"/>
                  <a:gd name="T2" fmla="*/ 10 w 21"/>
                  <a:gd name="T3" fmla="*/ 0 h 41"/>
                  <a:gd name="T4" fmla="*/ 6 w 21"/>
                  <a:gd name="T5" fmla="*/ 7 h 41"/>
                  <a:gd name="T6" fmla="*/ 6 w 21"/>
                  <a:gd name="T7" fmla="*/ 7 h 41"/>
                  <a:gd name="T8" fmla="*/ 12 w 21"/>
                  <a:gd name="T9" fmla="*/ 13 h 41"/>
                  <a:gd name="T10" fmla="*/ 9 w 21"/>
                  <a:gd name="T11" fmla="*/ 15 h 41"/>
                  <a:gd name="T12" fmla="*/ 8 w 21"/>
                  <a:gd name="T13" fmla="*/ 15 h 41"/>
                  <a:gd name="T14" fmla="*/ 6 w 21"/>
                  <a:gd name="T15" fmla="*/ 15 h 41"/>
                  <a:gd name="T16" fmla="*/ 5 w 21"/>
                  <a:gd name="T17" fmla="*/ 15 h 41"/>
                  <a:gd name="T18" fmla="*/ 0 w 21"/>
                  <a:gd name="T19" fmla="*/ 20 h 41"/>
                  <a:gd name="T20" fmla="*/ 3 w 21"/>
                  <a:gd name="T21" fmla="*/ 25 h 41"/>
                  <a:gd name="T22" fmla="*/ 11 w 21"/>
                  <a:gd name="T23" fmla="*/ 30 h 41"/>
                  <a:gd name="T24" fmla="*/ 11 w 21"/>
                  <a:gd name="T25" fmla="*/ 30 h 41"/>
                  <a:gd name="T26" fmla="*/ 11 w 21"/>
                  <a:gd name="T27" fmla="*/ 30 h 41"/>
                  <a:gd name="T28" fmla="*/ 6 w 21"/>
                  <a:gd name="T29" fmla="*/ 41 h 41"/>
                  <a:gd name="T30" fmla="*/ 6 w 21"/>
                  <a:gd name="T31" fmla="*/ 41 h 41"/>
                  <a:gd name="T32" fmla="*/ 7 w 21"/>
                  <a:gd name="T33" fmla="*/ 40 h 41"/>
                  <a:gd name="T34" fmla="*/ 7 w 21"/>
                  <a:gd name="T35" fmla="*/ 40 h 41"/>
                  <a:gd name="T36" fmla="*/ 7 w 21"/>
                  <a:gd name="T37" fmla="*/ 40 h 41"/>
                  <a:gd name="T38" fmla="*/ 10 w 21"/>
                  <a:gd name="T39" fmla="*/ 33 h 41"/>
                  <a:gd name="T40" fmla="*/ 15 w 21"/>
                  <a:gd name="T41" fmla="*/ 36 h 41"/>
                  <a:gd name="T42" fmla="*/ 20 w 21"/>
                  <a:gd name="T43" fmla="*/ 20 h 41"/>
                  <a:gd name="T44" fmla="*/ 20 w 21"/>
                  <a:gd name="T45" fmla="*/ 20 h 41"/>
                  <a:gd name="T46" fmla="*/ 20 w 21"/>
                  <a:gd name="T47" fmla="*/ 20 h 41"/>
                  <a:gd name="T48" fmla="*/ 18 w 21"/>
                  <a:gd name="T49" fmla="*/ 11 h 41"/>
                  <a:gd name="T50" fmla="*/ 18 w 21"/>
                  <a:gd name="T51" fmla="*/ 11 h 41"/>
                  <a:gd name="T52" fmla="*/ 18 w 21"/>
                  <a:gd name="T53" fmla="*/ 11 h 41"/>
                  <a:gd name="T54" fmla="*/ 18 w 21"/>
                  <a:gd name="T55" fmla="*/ 11 h 41"/>
                  <a:gd name="T56" fmla="*/ 18 w 21"/>
                  <a:gd name="T57" fmla="*/ 11 h 41"/>
                  <a:gd name="T58" fmla="*/ 10 w 21"/>
                  <a:gd name="T5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41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6" y="4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9" y="8"/>
                      <a:pt x="12" y="9"/>
                      <a:pt x="12" y="13"/>
                    </a:cubicBezTo>
                    <a:cubicBezTo>
                      <a:pt x="12" y="15"/>
                      <a:pt x="11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3" y="16"/>
                      <a:pt x="1" y="17"/>
                      <a:pt x="0" y="20"/>
                    </a:cubicBezTo>
                    <a:cubicBezTo>
                      <a:pt x="0" y="22"/>
                      <a:pt x="1" y="23"/>
                      <a:pt x="3" y="25"/>
                    </a:cubicBezTo>
                    <a:cubicBezTo>
                      <a:pt x="5" y="26"/>
                      <a:pt x="8" y="28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0" y="31"/>
                      <a:pt x="4" y="36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35"/>
                      <a:pt x="7" y="33"/>
                      <a:pt x="10" y="33"/>
                    </a:cubicBezTo>
                    <a:cubicBezTo>
                      <a:pt x="11" y="33"/>
                      <a:pt x="13" y="34"/>
                      <a:pt x="15" y="36"/>
                    </a:cubicBezTo>
                    <a:cubicBezTo>
                      <a:pt x="12" y="29"/>
                      <a:pt x="15" y="24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8" y="17"/>
                      <a:pt x="21" y="13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4"/>
                      <a:pt x="15" y="1"/>
                      <a:pt x="10" y="0"/>
                    </a:cubicBezTo>
                  </a:path>
                </a:pathLst>
              </a:custGeom>
              <a:solidFill>
                <a:srgbClr val="6E4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3" name="Freeform 8952"/>
              <p:cNvSpPr/>
              <p:nvPr/>
            </p:nvSpPr>
            <p:spPr bwMode="auto">
              <a:xfrm>
                <a:off x="6386513" y="3527425"/>
                <a:ext cx="63500" cy="82550"/>
              </a:xfrm>
              <a:custGeom>
                <a:avLst/>
                <a:gdLst>
                  <a:gd name="T0" fmla="*/ 20 w 28"/>
                  <a:gd name="T1" fmla="*/ 0 h 36"/>
                  <a:gd name="T2" fmla="*/ 19 w 28"/>
                  <a:gd name="T3" fmla="*/ 0 h 36"/>
                  <a:gd name="T4" fmla="*/ 18 w 28"/>
                  <a:gd name="T5" fmla="*/ 3 h 36"/>
                  <a:gd name="T6" fmla="*/ 14 w 28"/>
                  <a:gd name="T7" fmla="*/ 8 h 36"/>
                  <a:gd name="T8" fmla="*/ 12 w 28"/>
                  <a:gd name="T9" fmla="*/ 8 h 36"/>
                  <a:gd name="T10" fmla="*/ 10 w 28"/>
                  <a:gd name="T11" fmla="*/ 8 h 36"/>
                  <a:gd name="T12" fmla="*/ 10 w 28"/>
                  <a:gd name="T13" fmla="*/ 8 h 36"/>
                  <a:gd name="T14" fmla="*/ 10 w 28"/>
                  <a:gd name="T15" fmla="*/ 8 h 36"/>
                  <a:gd name="T16" fmla="*/ 9 w 28"/>
                  <a:gd name="T17" fmla="*/ 10 h 36"/>
                  <a:gd name="T18" fmla="*/ 9 w 28"/>
                  <a:gd name="T19" fmla="*/ 10 h 36"/>
                  <a:gd name="T20" fmla="*/ 4 w 28"/>
                  <a:gd name="T21" fmla="*/ 15 h 36"/>
                  <a:gd name="T22" fmla="*/ 4 w 28"/>
                  <a:gd name="T23" fmla="*/ 15 h 36"/>
                  <a:gd name="T24" fmla="*/ 4 w 28"/>
                  <a:gd name="T25" fmla="*/ 15 h 36"/>
                  <a:gd name="T26" fmla="*/ 8 w 28"/>
                  <a:gd name="T27" fmla="*/ 23 h 36"/>
                  <a:gd name="T28" fmla="*/ 8 w 28"/>
                  <a:gd name="T29" fmla="*/ 23 h 36"/>
                  <a:gd name="T30" fmla="*/ 14 w 28"/>
                  <a:gd name="T31" fmla="*/ 26 h 36"/>
                  <a:gd name="T32" fmla="*/ 17 w 28"/>
                  <a:gd name="T33" fmla="*/ 35 h 36"/>
                  <a:gd name="T34" fmla="*/ 18 w 28"/>
                  <a:gd name="T35" fmla="*/ 36 h 36"/>
                  <a:gd name="T36" fmla="*/ 22 w 28"/>
                  <a:gd name="T37" fmla="*/ 33 h 36"/>
                  <a:gd name="T38" fmla="*/ 24 w 28"/>
                  <a:gd name="T39" fmla="*/ 27 h 36"/>
                  <a:gd name="T40" fmla="*/ 24 w 28"/>
                  <a:gd name="T41" fmla="*/ 27 h 36"/>
                  <a:gd name="T42" fmla="*/ 24 w 28"/>
                  <a:gd name="T43" fmla="*/ 27 h 36"/>
                  <a:gd name="T44" fmla="*/ 24 w 28"/>
                  <a:gd name="T45" fmla="*/ 23 h 36"/>
                  <a:gd name="T46" fmla="*/ 24 w 28"/>
                  <a:gd name="T47" fmla="*/ 23 h 36"/>
                  <a:gd name="T48" fmla="*/ 26 w 28"/>
                  <a:gd name="T49" fmla="*/ 16 h 36"/>
                  <a:gd name="T50" fmla="*/ 25 w 28"/>
                  <a:gd name="T51" fmla="*/ 15 h 36"/>
                  <a:gd name="T52" fmla="*/ 25 w 28"/>
                  <a:gd name="T53" fmla="*/ 15 h 36"/>
                  <a:gd name="T54" fmla="*/ 25 w 28"/>
                  <a:gd name="T55" fmla="*/ 15 h 36"/>
                  <a:gd name="T56" fmla="*/ 24 w 28"/>
                  <a:gd name="T57" fmla="*/ 15 h 36"/>
                  <a:gd name="T58" fmla="*/ 23 w 28"/>
                  <a:gd name="T59" fmla="*/ 15 h 36"/>
                  <a:gd name="T60" fmla="*/ 20 w 28"/>
                  <a:gd name="T61" fmla="*/ 12 h 36"/>
                  <a:gd name="T62" fmla="*/ 21 w 28"/>
                  <a:gd name="T63" fmla="*/ 10 h 36"/>
                  <a:gd name="T64" fmla="*/ 21 w 28"/>
                  <a:gd name="T65" fmla="*/ 10 h 36"/>
                  <a:gd name="T66" fmla="*/ 25 w 28"/>
                  <a:gd name="T67" fmla="*/ 15 h 36"/>
                  <a:gd name="T68" fmla="*/ 25 w 28"/>
                  <a:gd name="T69" fmla="*/ 14 h 36"/>
                  <a:gd name="T70" fmla="*/ 25 w 28"/>
                  <a:gd name="T71" fmla="*/ 14 h 36"/>
                  <a:gd name="T72" fmla="*/ 25 w 28"/>
                  <a:gd name="T73" fmla="*/ 14 h 36"/>
                  <a:gd name="T74" fmla="*/ 25 w 28"/>
                  <a:gd name="T75" fmla="*/ 15 h 36"/>
                  <a:gd name="T76" fmla="*/ 25 w 28"/>
                  <a:gd name="T77" fmla="*/ 15 h 36"/>
                  <a:gd name="T78" fmla="*/ 25 w 28"/>
                  <a:gd name="T79" fmla="*/ 15 h 36"/>
                  <a:gd name="T80" fmla="*/ 25 w 28"/>
                  <a:gd name="T81" fmla="*/ 15 h 36"/>
                  <a:gd name="T82" fmla="*/ 25 w 28"/>
                  <a:gd name="T83" fmla="*/ 15 h 36"/>
                  <a:gd name="T84" fmla="*/ 25 w 28"/>
                  <a:gd name="T85" fmla="*/ 15 h 36"/>
                  <a:gd name="T86" fmla="*/ 25 w 28"/>
                  <a:gd name="T87" fmla="*/ 15 h 36"/>
                  <a:gd name="T88" fmla="*/ 25 w 28"/>
                  <a:gd name="T89" fmla="*/ 14 h 36"/>
                  <a:gd name="T90" fmla="*/ 25 w 28"/>
                  <a:gd name="T91" fmla="*/ 15 h 36"/>
                  <a:gd name="T92" fmla="*/ 28 w 28"/>
                  <a:gd name="T93" fmla="*/ 9 h 36"/>
                  <a:gd name="T94" fmla="*/ 28 w 28"/>
                  <a:gd name="T95" fmla="*/ 9 h 36"/>
                  <a:gd name="T96" fmla="*/ 28 w 28"/>
                  <a:gd name="T97" fmla="*/ 9 h 36"/>
                  <a:gd name="T98" fmla="*/ 22 w 28"/>
                  <a:gd name="T99" fmla="*/ 3 h 36"/>
                  <a:gd name="T100" fmla="*/ 20 w 28"/>
                  <a:gd name="T10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8" h="36">
                    <a:moveTo>
                      <a:pt x="20" y="0"/>
                    </a:moveTo>
                    <a:cubicBezTo>
                      <a:pt x="20" y="0"/>
                      <a:pt x="19" y="0"/>
                      <a:pt x="19" y="0"/>
                    </a:cubicBezTo>
                    <a:cubicBezTo>
                      <a:pt x="17" y="0"/>
                      <a:pt x="18" y="2"/>
                      <a:pt x="18" y="3"/>
                    </a:cubicBezTo>
                    <a:cubicBezTo>
                      <a:pt x="18" y="7"/>
                      <a:pt x="16" y="8"/>
                      <a:pt x="14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9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3"/>
                      <a:pt x="6" y="13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20"/>
                      <a:pt x="1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10" y="24"/>
                      <a:pt x="12" y="25"/>
                      <a:pt x="14" y="26"/>
                    </a:cubicBezTo>
                    <a:cubicBezTo>
                      <a:pt x="20" y="28"/>
                      <a:pt x="20" y="31"/>
                      <a:pt x="17" y="35"/>
                    </a:cubicBezTo>
                    <a:cubicBezTo>
                      <a:pt x="17" y="35"/>
                      <a:pt x="17" y="35"/>
                      <a:pt x="18" y="36"/>
                    </a:cubicBezTo>
                    <a:cubicBezTo>
                      <a:pt x="19" y="35"/>
                      <a:pt x="21" y="34"/>
                      <a:pt x="22" y="33"/>
                    </a:cubicBezTo>
                    <a:cubicBezTo>
                      <a:pt x="23" y="31"/>
                      <a:pt x="24" y="29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3" y="25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1" y="20"/>
                      <a:pt x="22" y="18"/>
                      <a:pt x="26" y="16"/>
                    </a:cubicBezTo>
                    <a:cubicBezTo>
                      <a:pt x="25" y="16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1" y="15"/>
                      <a:pt x="20" y="14"/>
                      <a:pt x="20" y="12"/>
                    </a:cubicBezTo>
                    <a:cubicBezTo>
                      <a:pt x="19" y="11"/>
                      <a:pt x="19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3" y="10"/>
                      <a:pt x="24" y="12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5"/>
                    </a:cubicBezTo>
                    <a:cubicBezTo>
                      <a:pt x="27" y="13"/>
                      <a:pt x="28" y="12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3" y="9"/>
                      <a:pt x="23" y="6"/>
                      <a:pt x="22" y="3"/>
                    </a:cubicBezTo>
                    <a:cubicBezTo>
                      <a:pt x="22" y="1"/>
                      <a:pt x="21" y="0"/>
                      <a:pt x="20" y="0"/>
                    </a:cubicBezTo>
                  </a:path>
                </a:pathLst>
              </a:custGeom>
              <a:solidFill>
                <a:srgbClr val="523D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4" name="Freeform 8953"/>
              <p:cNvSpPr>
                <a:spLocks noEditPoints="1"/>
              </p:cNvSpPr>
              <p:nvPr/>
            </p:nvSpPr>
            <p:spPr bwMode="auto">
              <a:xfrm>
                <a:off x="5165725" y="5292725"/>
                <a:ext cx="68263" cy="71437"/>
              </a:xfrm>
              <a:custGeom>
                <a:avLst/>
                <a:gdLst>
                  <a:gd name="T0" fmla="*/ 4 w 29"/>
                  <a:gd name="T1" fmla="*/ 10 h 31"/>
                  <a:gd name="T2" fmla="*/ 4 w 29"/>
                  <a:gd name="T3" fmla="*/ 10 h 31"/>
                  <a:gd name="T4" fmla="*/ 4 w 29"/>
                  <a:gd name="T5" fmla="*/ 10 h 31"/>
                  <a:gd name="T6" fmla="*/ 4 w 29"/>
                  <a:gd name="T7" fmla="*/ 10 h 31"/>
                  <a:gd name="T8" fmla="*/ 19 w 29"/>
                  <a:gd name="T9" fmla="*/ 0 h 31"/>
                  <a:gd name="T10" fmla="*/ 9 w 29"/>
                  <a:gd name="T11" fmla="*/ 4 h 31"/>
                  <a:gd name="T12" fmla="*/ 4 w 29"/>
                  <a:gd name="T13" fmla="*/ 3 h 31"/>
                  <a:gd name="T14" fmla="*/ 4 w 29"/>
                  <a:gd name="T15" fmla="*/ 10 h 31"/>
                  <a:gd name="T16" fmla="*/ 4 w 29"/>
                  <a:gd name="T17" fmla="*/ 10 h 31"/>
                  <a:gd name="T18" fmla="*/ 12 w 29"/>
                  <a:gd name="T19" fmla="*/ 21 h 31"/>
                  <a:gd name="T20" fmla="*/ 4 w 29"/>
                  <a:gd name="T21" fmla="*/ 10 h 31"/>
                  <a:gd name="T22" fmla="*/ 2 w 29"/>
                  <a:gd name="T23" fmla="*/ 9 h 31"/>
                  <a:gd name="T24" fmla="*/ 1 w 29"/>
                  <a:gd name="T25" fmla="*/ 18 h 31"/>
                  <a:gd name="T26" fmla="*/ 3 w 29"/>
                  <a:gd name="T27" fmla="*/ 27 h 31"/>
                  <a:gd name="T28" fmla="*/ 3 w 29"/>
                  <a:gd name="T29" fmla="*/ 27 h 31"/>
                  <a:gd name="T30" fmla="*/ 3 w 29"/>
                  <a:gd name="T31" fmla="*/ 27 h 31"/>
                  <a:gd name="T32" fmla="*/ 9 w 29"/>
                  <a:gd name="T33" fmla="*/ 31 h 31"/>
                  <a:gd name="T34" fmla="*/ 9 w 29"/>
                  <a:gd name="T35" fmla="*/ 31 h 31"/>
                  <a:gd name="T36" fmla="*/ 9 w 29"/>
                  <a:gd name="T37" fmla="*/ 31 h 31"/>
                  <a:gd name="T38" fmla="*/ 10 w 29"/>
                  <a:gd name="T39" fmla="*/ 29 h 31"/>
                  <a:gd name="T40" fmla="*/ 10 w 29"/>
                  <a:gd name="T41" fmla="*/ 29 h 31"/>
                  <a:gd name="T42" fmla="*/ 10 w 29"/>
                  <a:gd name="T43" fmla="*/ 24 h 31"/>
                  <a:gd name="T44" fmla="*/ 11 w 29"/>
                  <a:gd name="T45" fmla="*/ 24 h 31"/>
                  <a:gd name="T46" fmla="*/ 16 w 29"/>
                  <a:gd name="T47" fmla="*/ 29 h 31"/>
                  <a:gd name="T48" fmla="*/ 16 w 29"/>
                  <a:gd name="T49" fmla="*/ 29 h 31"/>
                  <a:gd name="T50" fmla="*/ 16 w 29"/>
                  <a:gd name="T51" fmla="*/ 29 h 31"/>
                  <a:gd name="T52" fmla="*/ 20 w 29"/>
                  <a:gd name="T53" fmla="*/ 25 h 31"/>
                  <a:gd name="T54" fmla="*/ 22 w 29"/>
                  <a:gd name="T55" fmla="*/ 25 h 31"/>
                  <a:gd name="T56" fmla="*/ 25 w 29"/>
                  <a:gd name="T57" fmla="*/ 26 h 31"/>
                  <a:gd name="T58" fmla="*/ 28 w 29"/>
                  <a:gd name="T59" fmla="*/ 24 h 31"/>
                  <a:gd name="T60" fmla="*/ 27 w 29"/>
                  <a:gd name="T61" fmla="*/ 18 h 31"/>
                  <a:gd name="T62" fmla="*/ 28 w 29"/>
                  <a:gd name="T63" fmla="*/ 14 h 31"/>
                  <a:gd name="T64" fmla="*/ 28 w 29"/>
                  <a:gd name="T65" fmla="*/ 14 h 31"/>
                  <a:gd name="T66" fmla="*/ 21 w 29"/>
                  <a:gd name="T67" fmla="*/ 12 h 31"/>
                  <a:gd name="T68" fmla="*/ 20 w 29"/>
                  <a:gd name="T69" fmla="*/ 12 h 31"/>
                  <a:gd name="T70" fmla="*/ 18 w 29"/>
                  <a:gd name="T71" fmla="*/ 19 h 31"/>
                  <a:gd name="T72" fmla="*/ 17 w 29"/>
                  <a:gd name="T73" fmla="*/ 19 h 31"/>
                  <a:gd name="T74" fmla="*/ 13 w 29"/>
                  <a:gd name="T75" fmla="*/ 15 h 31"/>
                  <a:gd name="T76" fmla="*/ 13 w 29"/>
                  <a:gd name="T77" fmla="*/ 10 h 31"/>
                  <a:gd name="T78" fmla="*/ 14 w 29"/>
                  <a:gd name="T79" fmla="*/ 10 h 31"/>
                  <a:gd name="T80" fmla="*/ 18 w 29"/>
                  <a:gd name="T81" fmla="*/ 12 h 31"/>
                  <a:gd name="T82" fmla="*/ 17 w 29"/>
                  <a:gd name="T83" fmla="*/ 10 h 31"/>
                  <a:gd name="T84" fmla="*/ 19 w 29"/>
                  <a:gd name="T8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" h="31">
                    <a:moveTo>
                      <a:pt x="4" y="10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moveTo>
                      <a:pt x="19" y="0"/>
                    </a:moveTo>
                    <a:cubicBezTo>
                      <a:pt x="16" y="3"/>
                      <a:pt x="13" y="4"/>
                      <a:pt x="9" y="4"/>
                    </a:cubicBezTo>
                    <a:cubicBezTo>
                      <a:pt x="8" y="4"/>
                      <a:pt x="6" y="4"/>
                      <a:pt x="4" y="3"/>
                    </a:cubicBezTo>
                    <a:cubicBezTo>
                      <a:pt x="6" y="5"/>
                      <a:pt x="7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0" y="11"/>
                      <a:pt x="13" y="15"/>
                      <a:pt x="12" y="21"/>
                    </a:cubicBezTo>
                    <a:cubicBezTo>
                      <a:pt x="5" y="21"/>
                      <a:pt x="4" y="16"/>
                      <a:pt x="4" y="10"/>
                    </a:cubicBezTo>
                    <a:cubicBezTo>
                      <a:pt x="3" y="9"/>
                      <a:pt x="2" y="9"/>
                      <a:pt x="2" y="9"/>
                    </a:cubicBezTo>
                    <a:cubicBezTo>
                      <a:pt x="0" y="9"/>
                      <a:pt x="0" y="11"/>
                      <a:pt x="1" y="18"/>
                    </a:cubicBezTo>
                    <a:cubicBezTo>
                      <a:pt x="3" y="21"/>
                      <a:pt x="4" y="24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4" y="29"/>
                      <a:pt x="7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0"/>
                      <a:pt x="10" y="30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7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3" y="24"/>
                      <a:pt x="15" y="27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6"/>
                      <a:pt x="18" y="25"/>
                      <a:pt x="20" y="25"/>
                    </a:cubicBezTo>
                    <a:cubicBezTo>
                      <a:pt x="21" y="25"/>
                      <a:pt x="22" y="25"/>
                      <a:pt x="22" y="25"/>
                    </a:cubicBezTo>
                    <a:cubicBezTo>
                      <a:pt x="23" y="25"/>
                      <a:pt x="24" y="26"/>
                      <a:pt x="25" y="26"/>
                    </a:cubicBezTo>
                    <a:cubicBezTo>
                      <a:pt x="26" y="26"/>
                      <a:pt x="27" y="25"/>
                      <a:pt x="28" y="24"/>
                    </a:cubicBezTo>
                    <a:cubicBezTo>
                      <a:pt x="25" y="22"/>
                      <a:pt x="20" y="21"/>
                      <a:pt x="27" y="18"/>
                    </a:cubicBezTo>
                    <a:cubicBezTo>
                      <a:pt x="29" y="17"/>
                      <a:pt x="28" y="15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5" y="14"/>
                      <a:pt x="24" y="12"/>
                      <a:pt x="21" y="12"/>
                    </a:cubicBezTo>
                    <a:cubicBezTo>
                      <a:pt x="21" y="12"/>
                      <a:pt x="21" y="12"/>
                      <a:pt x="20" y="12"/>
                    </a:cubicBezTo>
                    <a:cubicBezTo>
                      <a:pt x="19" y="14"/>
                      <a:pt x="22" y="18"/>
                      <a:pt x="18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5" y="19"/>
                      <a:pt x="15" y="16"/>
                      <a:pt x="13" y="15"/>
                    </a:cubicBezTo>
                    <a:cubicBezTo>
                      <a:pt x="13" y="13"/>
                      <a:pt x="11" y="11"/>
                      <a:pt x="13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5" y="10"/>
                      <a:pt x="16" y="11"/>
                      <a:pt x="18" y="12"/>
                    </a:cubicBezTo>
                    <a:cubicBezTo>
                      <a:pt x="18" y="11"/>
                      <a:pt x="17" y="11"/>
                      <a:pt x="17" y="10"/>
                    </a:cubicBezTo>
                    <a:cubicBezTo>
                      <a:pt x="18" y="7"/>
                      <a:pt x="21" y="4"/>
                      <a:pt x="19" y="0"/>
                    </a:cubicBezTo>
                  </a:path>
                </a:pathLst>
              </a:custGeom>
              <a:solidFill>
                <a:srgbClr val="B6A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5" name="Freeform 8954"/>
              <p:cNvSpPr>
                <a:spLocks noEditPoints="1"/>
              </p:cNvSpPr>
              <p:nvPr/>
            </p:nvSpPr>
            <p:spPr bwMode="auto">
              <a:xfrm>
                <a:off x="6862763" y="3500438"/>
                <a:ext cx="80963" cy="82550"/>
              </a:xfrm>
              <a:custGeom>
                <a:avLst/>
                <a:gdLst>
                  <a:gd name="T0" fmla="*/ 35 w 35"/>
                  <a:gd name="T1" fmla="*/ 16 h 36"/>
                  <a:gd name="T2" fmla="*/ 35 w 35"/>
                  <a:gd name="T3" fmla="*/ 16 h 36"/>
                  <a:gd name="T4" fmla="*/ 35 w 35"/>
                  <a:gd name="T5" fmla="*/ 16 h 36"/>
                  <a:gd name="T6" fmla="*/ 24 w 35"/>
                  <a:gd name="T7" fmla="*/ 0 h 36"/>
                  <a:gd name="T8" fmla="*/ 24 w 35"/>
                  <a:gd name="T9" fmla="*/ 0 h 36"/>
                  <a:gd name="T10" fmla="*/ 12 w 35"/>
                  <a:gd name="T11" fmla="*/ 14 h 36"/>
                  <a:gd name="T12" fmla="*/ 12 w 35"/>
                  <a:gd name="T13" fmla="*/ 14 h 36"/>
                  <a:gd name="T14" fmla="*/ 12 w 35"/>
                  <a:gd name="T15" fmla="*/ 14 h 36"/>
                  <a:gd name="T16" fmla="*/ 13 w 35"/>
                  <a:gd name="T17" fmla="*/ 18 h 36"/>
                  <a:gd name="T18" fmla="*/ 0 w 35"/>
                  <a:gd name="T19" fmla="*/ 26 h 36"/>
                  <a:gd name="T20" fmla="*/ 4 w 35"/>
                  <a:gd name="T21" fmla="*/ 32 h 36"/>
                  <a:gd name="T22" fmla="*/ 4 w 35"/>
                  <a:gd name="T23" fmla="*/ 36 h 36"/>
                  <a:gd name="T24" fmla="*/ 7 w 35"/>
                  <a:gd name="T25" fmla="*/ 34 h 36"/>
                  <a:gd name="T26" fmla="*/ 7 w 35"/>
                  <a:gd name="T27" fmla="*/ 34 h 36"/>
                  <a:gd name="T28" fmla="*/ 15 w 35"/>
                  <a:gd name="T29" fmla="*/ 27 h 36"/>
                  <a:gd name="T30" fmla="*/ 15 w 35"/>
                  <a:gd name="T31" fmla="*/ 27 h 36"/>
                  <a:gd name="T32" fmla="*/ 20 w 35"/>
                  <a:gd name="T33" fmla="*/ 19 h 36"/>
                  <a:gd name="T34" fmla="*/ 23 w 35"/>
                  <a:gd name="T35" fmla="*/ 19 h 36"/>
                  <a:gd name="T36" fmla="*/ 23 w 35"/>
                  <a:gd name="T37" fmla="*/ 20 h 36"/>
                  <a:gd name="T38" fmla="*/ 26 w 35"/>
                  <a:gd name="T39" fmla="*/ 11 h 36"/>
                  <a:gd name="T40" fmla="*/ 33 w 35"/>
                  <a:gd name="T41" fmla="*/ 17 h 36"/>
                  <a:gd name="T42" fmla="*/ 34 w 35"/>
                  <a:gd name="T43" fmla="*/ 17 h 36"/>
                  <a:gd name="T44" fmla="*/ 34 w 35"/>
                  <a:gd name="T45" fmla="*/ 17 h 36"/>
                  <a:gd name="T46" fmla="*/ 35 w 35"/>
                  <a:gd name="T47" fmla="*/ 16 h 36"/>
                  <a:gd name="T48" fmla="*/ 35 w 35"/>
                  <a:gd name="T49" fmla="*/ 12 h 36"/>
                  <a:gd name="T50" fmla="*/ 35 w 35"/>
                  <a:gd name="T51" fmla="*/ 12 h 36"/>
                  <a:gd name="T52" fmla="*/ 35 w 35"/>
                  <a:gd name="T53" fmla="*/ 2 h 36"/>
                  <a:gd name="T54" fmla="*/ 35 w 35"/>
                  <a:gd name="T55" fmla="*/ 2 h 36"/>
                  <a:gd name="T56" fmla="*/ 30 w 35"/>
                  <a:gd name="T57" fmla="*/ 6 h 36"/>
                  <a:gd name="T58" fmla="*/ 24 w 35"/>
                  <a:gd name="T5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" h="36">
                    <a:moveTo>
                      <a:pt x="35" y="16"/>
                    </a:move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0" y="5"/>
                      <a:pt x="20" y="13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5"/>
                      <a:pt x="13" y="17"/>
                      <a:pt x="13" y="18"/>
                    </a:cubicBezTo>
                    <a:cubicBezTo>
                      <a:pt x="8" y="18"/>
                      <a:pt x="6" y="25"/>
                      <a:pt x="0" y="26"/>
                    </a:cubicBezTo>
                    <a:cubicBezTo>
                      <a:pt x="1" y="28"/>
                      <a:pt x="5" y="28"/>
                      <a:pt x="4" y="32"/>
                    </a:cubicBezTo>
                    <a:cubicBezTo>
                      <a:pt x="4" y="33"/>
                      <a:pt x="4" y="34"/>
                      <a:pt x="4" y="36"/>
                    </a:cubicBezTo>
                    <a:cubicBezTo>
                      <a:pt x="5" y="35"/>
                      <a:pt x="6" y="34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10" y="31"/>
                      <a:pt x="13" y="29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3"/>
                      <a:pt x="15" y="19"/>
                      <a:pt x="20" y="19"/>
                    </a:cubicBezTo>
                    <a:cubicBezTo>
                      <a:pt x="21" y="19"/>
                      <a:pt x="22" y="19"/>
                      <a:pt x="23" y="19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7" y="20"/>
                      <a:pt x="25" y="14"/>
                      <a:pt x="26" y="11"/>
                    </a:cubicBezTo>
                    <a:cubicBezTo>
                      <a:pt x="29" y="12"/>
                      <a:pt x="30" y="17"/>
                      <a:pt x="33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6"/>
                      <a:pt x="35" y="16"/>
                    </a:cubicBezTo>
                    <a:cubicBezTo>
                      <a:pt x="35" y="15"/>
                      <a:pt x="34" y="13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3" y="9"/>
                      <a:pt x="35" y="6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3" y="5"/>
                      <a:pt x="32" y="6"/>
                      <a:pt x="30" y="6"/>
                    </a:cubicBezTo>
                    <a:cubicBezTo>
                      <a:pt x="28" y="6"/>
                      <a:pt x="26" y="2"/>
                      <a:pt x="24" y="0"/>
                    </a:cubicBezTo>
                  </a:path>
                </a:pathLst>
              </a:custGeom>
              <a:solidFill>
                <a:srgbClr val="96A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6" name="Freeform 8955"/>
              <p:cNvSpPr/>
              <p:nvPr/>
            </p:nvSpPr>
            <p:spPr bwMode="auto">
              <a:xfrm>
                <a:off x="6784975" y="4743450"/>
                <a:ext cx="79375" cy="58737"/>
              </a:xfrm>
              <a:custGeom>
                <a:avLst/>
                <a:gdLst>
                  <a:gd name="T0" fmla="*/ 8 w 35"/>
                  <a:gd name="T1" fmla="*/ 0 h 26"/>
                  <a:gd name="T2" fmla="*/ 8 w 35"/>
                  <a:gd name="T3" fmla="*/ 0 h 26"/>
                  <a:gd name="T4" fmla="*/ 8 w 35"/>
                  <a:gd name="T5" fmla="*/ 0 h 26"/>
                  <a:gd name="T6" fmla="*/ 5 w 35"/>
                  <a:gd name="T7" fmla="*/ 5 h 26"/>
                  <a:gd name="T8" fmla="*/ 4 w 35"/>
                  <a:gd name="T9" fmla="*/ 11 h 26"/>
                  <a:gd name="T10" fmla="*/ 4 w 35"/>
                  <a:gd name="T11" fmla="*/ 11 h 26"/>
                  <a:gd name="T12" fmla="*/ 4 w 35"/>
                  <a:gd name="T13" fmla="*/ 11 h 26"/>
                  <a:gd name="T14" fmla="*/ 6 w 35"/>
                  <a:gd name="T15" fmla="*/ 11 h 26"/>
                  <a:gd name="T16" fmla="*/ 8 w 35"/>
                  <a:gd name="T17" fmla="*/ 10 h 26"/>
                  <a:gd name="T18" fmla="*/ 10 w 35"/>
                  <a:gd name="T19" fmla="*/ 10 h 26"/>
                  <a:gd name="T20" fmla="*/ 11 w 35"/>
                  <a:gd name="T21" fmla="*/ 10 h 26"/>
                  <a:gd name="T22" fmla="*/ 8 w 35"/>
                  <a:gd name="T23" fmla="*/ 15 h 26"/>
                  <a:gd name="T24" fmla="*/ 1 w 35"/>
                  <a:gd name="T25" fmla="*/ 13 h 26"/>
                  <a:gd name="T26" fmla="*/ 1 w 35"/>
                  <a:gd name="T27" fmla="*/ 13 h 26"/>
                  <a:gd name="T28" fmla="*/ 3 w 35"/>
                  <a:gd name="T29" fmla="*/ 18 h 26"/>
                  <a:gd name="T30" fmla="*/ 3 w 35"/>
                  <a:gd name="T31" fmla="*/ 18 h 26"/>
                  <a:gd name="T32" fmla="*/ 11 w 35"/>
                  <a:gd name="T33" fmla="*/ 18 h 26"/>
                  <a:gd name="T34" fmla="*/ 1 w 35"/>
                  <a:gd name="T35" fmla="*/ 25 h 26"/>
                  <a:gd name="T36" fmla="*/ 1 w 35"/>
                  <a:gd name="T37" fmla="*/ 25 h 26"/>
                  <a:gd name="T38" fmla="*/ 1 w 35"/>
                  <a:gd name="T39" fmla="*/ 25 h 26"/>
                  <a:gd name="T40" fmla="*/ 1 w 35"/>
                  <a:gd name="T41" fmla="*/ 25 h 26"/>
                  <a:gd name="T42" fmla="*/ 3 w 35"/>
                  <a:gd name="T43" fmla="*/ 26 h 26"/>
                  <a:gd name="T44" fmla="*/ 3 w 35"/>
                  <a:gd name="T45" fmla="*/ 26 h 26"/>
                  <a:gd name="T46" fmla="*/ 3 w 35"/>
                  <a:gd name="T47" fmla="*/ 26 h 26"/>
                  <a:gd name="T48" fmla="*/ 35 w 35"/>
                  <a:gd name="T49" fmla="*/ 10 h 26"/>
                  <a:gd name="T50" fmla="*/ 34 w 35"/>
                  <a:gd name="T51" fmla="*/ 9 h 26"/>
                  <a:gd name="T52" fmla="*/ 33 w 35"/>
                  <a:gd name="T53" fmla="*/ 9 h 26"/>
                  <a:gd name="T54" fmla="*/ 30 w 35"/>
                  <a:gd name="T55" fmla="*/ 5 h 26"/>
                  <a:gd name="T56" fmla="*/ 29 w 35"/>
                  <a:gd name="T57" fmla="*/ 4 h 26"/>
                  <a:gd name="T58" fmla="*/ 24 w 35"/>
                  <a:gd name="T59" fmla="*/ 2 h 26"/>
                  <a:gd name="T60" fmla="*/ 21 w 35"/>
                  <a:gd name="T61" fmla="*/ 3 h 26"/>
                  <a:gd name="T62" fmla="*/ 16 w 35"/>
                  <a:gd name="T63" fmla="*/ 4 h 26"/>
                  <a:gd name="T64" fmla="*/ 8 w 35"/>
                  <a:gd name="T6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26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2" y="2"/>
                      <a:pt x="5" y="5"/>
                    </a:cubicBezTo>
                    <a:cubicBezTo>
                      <a:pt x="8" y="8"/>
                      <a:pt x="7" y="9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7" y="11"/>
                      <a:pt x="7" y="11"/>
                      <a:pt x="8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4"/>
                      <a:pt x="9" y="15"/>
                      <a:pt x="8" y="15"/>
                    </a:cubicBezTo>
                    <a:cubicBezTo>
                      <a:pt x="6" y="15"/>
                      <a:pt x="4" y="14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5"/>
                      <a:pt x="2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8"/>
                      <a:pt x="7" y="18"/>
                      <a:pt x="11" y="18"/>
                    </a:cubicBezTo>
                    <a:cubicBezTo>
                      <a:pt x="8" y="22"/>
                      <a:pt x="4" y="23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2" y="25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13" y="19"/>
                      <a:pt x="24" y="15"/>
                      <a:pt x="35" y="10"/>
                    </a:cubicBezTo>
                    <a:cubicBezTo>
                      <a:pt x="35" y="10"/>
                      <a:pt x="35" y="9"/>
                      <a:pt x="34" y="9"/>
                    </a:cubicBezTo>
                    <a:cubicBezTo>
                      <a:pt x="34" y="9"/>
                      <a:pt x="33" y="9"/>
                      <a:pt x="33" y="9"/>
                    </a:cubicBezTo>
                    <a:cubicBezTo>
                      <a:pt x="31" y="9"/>
                      <a:pt x="31" y="6"/>
                      <a:pt x="30" y="5"/>
                    </a:cubicBezTo>
                    <a:cubicBezTo>
                      <a:pt x="30" y="5"/>
                      <a:pt x="29" y="4"/>
                      <a:pt x="29" y="4"/>
                    </a:cubicBezTo>
                    <a:cubicBezTo>
                      <a:pt x="27" y="3"/>
                      <a:pt x="26" y="2"/>
                      <a:pt x="24" y="2"/>
                    </a:cubicBezTo>
                    <a:cubicBezTo>
                      <a:pt x="23" y="2"/>
                      <a:pt x="22" y="2"/>
                      <a:pt x="21" y="3"/>
                    </a:cubicBezTo>
                    <a:cubicBezTo>
                      <a:pt x="19" y="3"/>
                      <a:pt x="17" y="4"/>
                      <a:pt x="16" y="4"/>
                    </a:cubicBezTo>
                    <a:cubicBezTo>
                      <a:pt x="13" y="4"/>
                      <a:pt x="10" y="3"/>
                      <a:pt x="8" y="0"/>
                    </a:cubicBezTo>
                  </a:path>
                </a:pathLst>
              </a:custGeom>
              <a:solidFill>
                <a:srgbClr val="917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7" name="Freeform 8956"/>
              <p:cNvSpPr/>
              <p:nvPr/>
            </p:nvSpPr>
            <p:spPr bwMode="auto">
              <a:xfrm>
                <a:off x="6618288" y="4221163"/>
                <a:ext cx="85725" cy="80962"/>
              </a:xfrm>
              <a:custGeom>
                <a:avLst/>
                <a:gdLst>
                  <a:gd name="T0" fmla="*/ 37 w 37"/>
                  <a:gd name="T1" fmla="*/ 0 h 35"/>
                  <a:gd name="T2" fmla="*/ 29 w 37"/>
                  <a:gd name="T3" fmla="*/ 7 h 35"/>
                  <a:gd name="T4" fmla="*/ 29 w 37"/>
                  <a:gd name="T5" fmla="*/ 7 h 35"/>
                  <a:gd name="T6" fmla="*/ 29 w 37"/>
                  <a:gd name="T7" fmla="*/ 7 h 35"/>
                  <a:gd name="T8" fmla="*/ 21 w 37"/>
                  <a:gd name="T9" fmla="*/ 14 h 35"/>
                  <a:gd name="T10" fmla="*/ 21 w 37"/>
                  <a:gd name="T11" fmla="*/ 14 h 35"/>
                  <a:gd name="T12" fmla="*/ 12 w 37"/>
                  <a:gd name="T13" fmla="*/ 20 h 35"/>
                  <a:gd name="T14" fmla="*/ 5 w 37"/>
                  <a:gd name="T15" fmla="*/ 26 h 35"/>
                  <a:gd name="T16" fmla="*/ 0 w 37"/>
                  <a:gd name="T17" fmla="*/ 33 h 35"/>
                  <a:gd name="T18" fmla="*/ 2 w 37"/>
                  <a:gd name="T19" fmla="*/ 35 h 35"/>
                  <a:gd name="T20" fmla="*/ 5 w 37"/>
                  <a:gd name="T21" fmla="*/ 35 h 35"/>
                  <a:gd name="T22" fmla="*/ 14 w 37"/>
                  <a:gd name="T23" fmla="*/ 25 h 35"/>
                  <a:gd name="T24" fmla="*/ 15 w 37"/>
                  <a:gd name="T25" fmla="*/ 24 h 35"/>
                  <a:gd name="T26" fmla="*/ 17 w 37"/>
                  <a:gd name="T27" fmla="*/ 25 h 35"/>
                  <a:gd name="T28" fmla="*/ 16 w 37"/>
                  <a:gd name="T29" fmla="*/ 32 h 35"/>
                  <a:gd name="T30" fmla="*/ 17 w 37"/>
                  <a:gd name="T31" fmla="*/ 35 h 35"/>
                  <a:gd name="T32" fmla="*/ 17 w 37"/>
                  <a:gd name="T33" fmla="*/ 35 h 35"/>
                  <a:gd name="T34" fmla="*/ 36 w 37"/>
                  <a:gd name="T35" fmla="*/ 7 h 35"/>
                  <a:gd name="T36" fmla="*/ 36 w 37"/>
                  <a:gd name="T37" fmla="*/ 7 h 35"/>
                  <a:gd name="T38" fmla="*/ 36 w 37"/>
                  <a:gd name="T39" fmla="*/ 7 h 35"/>
                  <a:gd name="T40" fmla="*/ 36 w 37"/>
                  <a:gd name="T41" fmla="*/ 7 h 35"/>
                  <a:gd name="T42" fmla="*/ 36 w 37"/>
                  <a:gd name="T43" fmla="*/ 7 h 35"/>
                  <a:gd name="T44" fmla="*/ 37 w 37"/>
                  <a:gd name="T45" fmla="*/ 0 h 35"/>
                  <a:gd name="T46" fmla="*/ 37 w 37"/>
                  <a:gd name="T4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" h="35">
                    <a:moveTo>
                      <a:pt x="37" y="0"/>
                    </a:moveTo>
                    <a:cubicBezTo>
                      <a:pt x="34" y="2"/>
                      <a:pt x="31" y="4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6" y="9"/>
                      <a:pt x="23" y="11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8" y="16"/>
                      <a:pt x="15" y="18"/>
                      <a:pt x="12" y="20"/>
                    </a:cubicBezTo>
                    <a:cubicBezTo>
                      <a:pt x="11" y="23"/>
                      <a:pt x="8" y="24"/>
                      <a:pt x="5" y="26"/>
                    </a:cubicBezTo>
                    <a:cubicBezTo>
                      <a:pt x="4" y="28"/>
                      <a:pt x="2" y="31"/>
                      <a:pt x="0" y="33"/>
                    </a:cubicBezTo>
                    <a:cubicBezTo>
                      <a:pt x="1" y="35"/>
                      <a:pt x="1" y="35"/>
                      <a:pt x="2" y="35"/>
                    </a:cubicBezTo>
                    <a:cubicBezTo>
                      <a:pt x="3" y="35"/>
                      <a:pt x="4" y="35"/>
                      <a:pt x="5" y="35"/>
                    </a:cubicBezTo>
                    <a:cubicBezTo>
                      <a:pt x="6" y="30"/>
                      <a:pt x="11" y="29"/>
                      <a:pt x="14" y="25"/>
                    </a:cubicBezTo>
                    <a:cubicBezTo>
                      <a:pt x="14" y="25"/>
                      <a:pt x="15" y="24"/>
                      <a:pt x="15" y="24"/>
                    </a:cubicBezTo>
                    <a:cubicBezTo>
                      <a:pt x="16" y="24"/>
                      <a:pt x="17" y="25"/>
                      <a:pt x="17" y="25"/>
                    </a:cubicBezTo>
                    <a:cubicBezTo>
                      <a:pt x="19" y="28"/>
                      <a:pt x="18" y="30"/>
                      <a:pt x="16" y="32"/>
                    </a:cubicBezTo>
                    <a:cubicBezTo>
                      <a:pt x="16" y="33"/>
                      <a:pt x="17" y="34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4" y="26"/>
                      <a:pt x="29" y="16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5"/>
                      <a:pt x="37" y="2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</a:path>
                </a:pathLst>
              </a:custGeom>
              <a:solidFill>
                <a:srgbClr val="C5B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8" name="Freeform 8957"/>
              <p:cNvSpPr/>
              <p:nvPr/>
            </p:nvSpPr>
            <p:spPr bwMode="auto">
              <a:xfrm>
                <a:off x="5697538" y="3621088"/>
                <a:ext cx="66675" cy="74612"/>
              </a:xfrm>
              <a:custGeom>
                <a:avLst/>
                <a:gdLst>
                  <a:gd name="T0" fmla="*/ 20 w 29"/>
                  <a:gd name="T1" fmla="*/ 0 h 32"/>
                  <a:gd name="T2" fmla="*/ 18 w 29"/>
                  <a:gd name="T3" fmla="*/ 1 h 32"/>
                  <a:gd name="T4" fmla="*/ 18 w 29"/>
                  <a:gd name="T5" fmla="*/ 1 h 32"/>
                  <a:gd name="T6" fmla="*/ 16 w 29"/>
                  <a:gd name="T7" fmla="*/ 18 h 32"/>
                  <a:gd name="T8" fmla="*/ 9 w 29"/>
                  <a:gd name="T9" fmla="*/ 10 h 32"/>
                  <a:gd name="T10" fmla="*/ 9 w 29"/>
                  <a:gd name="T11" fmla="*/ 10 h 32"/>
                  <a:gd name="T12" fmla="*/ 7 w 29"/>
                  <a:gd name="T13" fmla="*/ 16 h 32"/>
                  <a:gd name="T14" fmla="*/ 10 w 29"/>
                  <a:gd name="T15" fmla="*/ 20 h 32"/>
                  <a:gd name="T16" fmla="*/ 9 w 29"/>
                  <a:gd name="T17" fmla="*/ 21 h 32"/>
                  <a:gd name="T18" fmla="*/ 8 w 29"/>
                  <a:gd name="T19" fmla="*/ 21 h 32"/>
                  <a:gd name="T20" fmla="*/ 7 w 29"/>
                  <a:gd name="T21" fmla="*/ 16 h 32"/>
                  <a:gd name="T22" fmla="*/ 2 w 29"/>
                  <a:gd name="T23" fmla="*/ 15 h 32"/>
                  <a:gd name="T24" fmla="*/ 2 w 29"/>
                  <a:gd name="T25" fmla="*/ 15 h 32"/>
                  <a:gd name="T26" fmla="*/ 0 w 29"/>
                  <a:gd name="T27" fmla="*/ 21 h 32"/>
                  <a:gd name="T28" fmla="*/ 0 w 29"/>
                  <a:gd name="T29" fmla="*/ 21 h 32"/>
                  <a:gd name="T30" fmla="*/ 8 w 29"/>
                  <a:gd name="T31" fmla="*/ 32 h 32"/>
                  <a:gd name="T32" fmla="*/ 10 w 29"/>
                  <a:gd name="T33" fmla="*/ 31 h 32"/>
                  <a:gd name="T34" fmla="*/ 12 w 29"/>
                  <a:gd name="T35" fmla="*/ 31 h 32"/>
                  <a:gd name="T36" fmla="*/ 13 w 29"/>
                  <a:gd name="T37" fmla="*/ 32 h 32"/>
                  <a:gd name="T38" fmla="*/ 16 w 29"/>
                  <a:gd name="T39" fmla="*/ 29 h 32"/>
                  <a:gd name="T40" fmla="*/ 16 w 29"/>
                  <a:gd name="T41" fmla="*/ 29 h 32"/>
                  <a:gd name="T42" fmla="*/ 16 w 29"/>
                  <a:gd name="T43" fmla="*/ 29 h 32"/>
                  <a:gd name="T44" fmla="*/ 23 w 29"/>
                  <a:gd name="T45" fmla="*/ 18 h 32"/>
                  <a:gd name="T46" fmla="*/ 23 w 29"/>
                  <a:gd name="T47" fmla="*/ 18 h 32"/>
                  <a:gd name="T48" fmla="*/ 23 w 29"/>
                  <a:gd name="T49" fmla="*/ 18 h 32"/>
                  <a:gd name="T50" fmla="*/ 23 w 29"/>
                  <a:gd name="T51" fmla="*/ 18 h 32"/>
                  <a:gd name="T52" fmla="*/ 23 w 29"/>
                  <a:gd name="T53" fmla="*/ 18 h 32"/>
                  <a:gd name="T54" fmla="*/ 23 w 29"/>
                  <a:gd name="T55" fmla="*/ 18 h 32"/>
                  <a:gd name="T56" fmla="*/ 19 w 29"/>
                  <a:gd name="T57" fmla="*/ 16 h 32"/>
                  <a:gd name="T58" fmla="*/ 18 w 29"/>
                  <a:gd name="T59" fmla="*/ 12 h 32"/>
                  <a:gd name="T60" fmla="*/ 20 w 29"/>
                  <a:gd name="T61" fmla="*/ 10 h 32"/>
                  <a:gd name="T62" fmla="*/ 20 w 29"/>
                  <a:gd name="T63" fmla="*/ 10 h 32"/>
                  <a:gd name="T64" fmla="*/ 23 w 29"/>
                  <a:gd name="T65" fmla="*/ 15 h 32"/>
                  <a:gd name="T66" fmla="*/ 23 w 29"/>
                  <a:gd name="T67" fmla="*/ 18 h 32"/>
                  <a:gd name="T68" fmla="*/ 23 w 29"/>
                  <a:gd name="T69" fmla="*/ 18 h 32"/>
                  <a:gd name="T70" fmla="*/ 28 w 29"/>
                  <a:gd name="T71" fmla="*/ 11 h 32"/>
                  <a:gd name="T72" fmla="*/ 29 w 29"/>
                  <a:gd name="T73" fmla="*/ 8 h 32"/>
                  <a:gd name="T74" fmla="*/ 29 w 29"/>
                  <a:gd name="T75" fmla="*/ 8 h 32"/>
                  <a:gd name="T76" fmla="*/ 20 w 29"/>
                  <a:gd name="T7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32">
                    <a:moveTo>
                      <a:pt x="20" y="0"/>
                    </a:moveTo>
                    <a:cubicBezTo>
                      <a:pt x="19" y="0"/>
                      <a:pt x="19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6"/>
                      <a:pt x="13" y="12"/>
                      <a:pt x="16" y="18"/>
                    </a:cubicBezTo>
                    <a:cubicBezTo>
                      <a:pt x="9" y="18"/>
                      <a:pt x="11" y="13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7" y="11"/>
                      <a:pt x="8" y="14"/>
                      <a:pt x="7" y="16"/>
                    </a:cubicBezTo>
                    <a:cubicBezTo>
                      <a:pt x="8" y="17"/>
                      <a:pt x="11" y="17"/>
                      <a:pt x="10" y="20"/>
                    </a:cubicBezTo>
                    <a:cubicBezTo>
                      <a:pt x="10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8" y="21"/>
                    </a:cubicBezTo>
                    <a:cubicBezTo>
                      <a:pt x="7" y="20"/>
                      <a:pt x="6" y="18"/>
                      <a:pt x="7" y="16"/>
                    </a:cubicBezTo>
                    <a:cubicBezTo>
                      <a:pt x="5" y="16"/>
                      <a:pt x="4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5" y="22"/>
                      <a:pt x="9" y="25"/>
                      <a:pt x="8" y="32"/>
                    </a:cubicBezTo>
                    <a:cubicBezTo>
                      <a:pt x="9" y="31"/>
                      <a:pt x="9" y="31"/>
                      <a:pt x="10" y="31"/>
                    </a:cubicBezTo>
                    <a:cubicBezTo>
                      <a:pt x="10" y="31"/>
                      <a:pt x="11" y="31"/>
                      <a:pt x="12" y="31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4" y="32"/>
                      <a:pt x="15" y="31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4"/>
                      <a:pt x="22" y="23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8" y="15"/>
                      <a:pt x="16" y="14"/>
                      <a:pt x="18" y="12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3" y="11"/>
                      <a:pt x="23" y="13"/>
                      <a:pt x="23" y="15"/>
                    </a:cubicBezTo>
                    <a:cubicBezTo>
                      <a:pt x="23" y="16"/>
                      <a:pt x="23" y="17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5" y="16"/>
                      <a:pt x="27" y="13"/>
                      <a:pt x="28" y="11"/>
                    </a:cubicBezTo>
                    <a:cubicBezTo>
                      <a:pt x="29" y="10"/>
                      <a:pt x="29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7" y="4"/>
                      <a:pt x="24" y="0"/>
                      <a:pt x="20" y="0"/>
                    </a:cubicBezTo>
                  </a:path>
                </a:pathLst>
              </a:custGeom>
              <a:solidFill>
                <a:srgbClr val="744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9" name="Freeform 8958"/>
              <p:cNvSpPr/>
              <p:nvPr/>
            </p:nvSpPr>
            <p:spPr bwMode="auto">
              <a:xfrm>
                <a:off x="6853238" y="3562350"/>
                <a:ext cx="65088" cy="82550"/>
              </a:xfrm>
              <a:custGeom>
                <a:avLst/>
                <a:gdLst>
                  <a:gd name="T0" fmla="*/ 19 w 28"/>
                  <a:gd name="T1" fmla="*/ 0 h 36"/>
                  <a:gd name="T2" fmla="*/ 11 w 28"/>
                  <a:gd name="T3" fmla="*/ 7 h 36"/>
                  <a:gd name="T4" fmla="*/ 11 w 28"/>
                  <a:gd name="T5" fmla="*/ 7 h 36"/>
                  <a:gd name="T6" fmla="*/ 11 w 28"/>
                  <a:gd name="T7" fmla="*/ 7 h 36"/>
                  <a:gd name="T8" fmla="*/ 11 w 28"/>
                  <a:gd name="T9" fmla="*/ 15 h 36"/>
                  <a:gd name="T10" fmla="*/ 7 w 28"/>
                  <a:gd name="T11" fmla="*/ 14 h 36"/>
                  <a:gd name="T12" fmla="*/ 0 w 28"/>
                  <a:gd name="T13" fmla="*/ 22 h 36"/>
                  <a:gd name="T14" fmla="*/ 4 w 28"/>
                  <a:gd name="T15" fmla="*/ 31 h 36"/>
                  <a:gd name="T16" fmla="*/ 8 w 28"/>
                  <a:gd name="T17" fmla="*/ 36 h 36"/>
                  <a:gd name="T18" fmla="*/ 8 w 28"/>
                  <a:gd name="T19" fmla="*/ 26 h 36"/>
                  <a:gd name="T20" fmla="*/ 10 w 28"/>
                  <a:gd name="T21" fmla="*/ 21 h 36"/>
                  <a:gd name="T22" fmla="*/ 12 w 28"/>
                  <a:gd name="T23" fmla="*/ 20 h 36"/>
                  <a:gd name="T24" fmla="*/ 15 w 28"/>
                  <a:gd name="T25" fmla="*/ 22 h 36"/>
                  <a:gd name="T26" fmla="*/ 20 w 28"/>
                  <a:gd name="T27" fmla="*/ 28 h 36"/>
                  <a:gd name="T28" fmla="*/ 23 w 28"/>
                  <a:gd name="T29" fmla="*/ 25 h 36"/>
                  <a:gd name="T30" fmla="*/ 19 w 28"/>
                  <a:gd name="T31" fmla="*/ 18 h 36"/>
                  <a:gd name="T32" fmla="*/ 22 w 28"/>
                  <a:gd name="T33" fmla="*/ 16 h 36"/>
                  <a:gd name="T34" fmla="*/ 26 w 28"/>
                  <a:gd name="T35" fmla="*/ 17 h 36"/>
                  <a:gd name="T36" fmla="*/ 27 w 28"/>
                  <a:gd name="T37" fmla="*/ 12 h 36"/>
                  <a:gd name="T38" fmla="*/ 27 w 28"/>
                  <a:gd name="T39" fmla="*/ 12 h 36"/>
                  <a:gd name="T40" fmla="*/ 27 w 28"/>
                  <a:gd name="T41" fmla="*/ 12 h 36"/>
                  <a:gd name="T42" fmla="*/ 28 w 28"/>
                  <a:gd name="T43" fmla="*/ 7 h 36"/>
                  <a:gd name="T44" fmla="*/ 28 w 28"/>
                  <a:gd name="T45" fmla="*/ 7 h 36"/>
                  <a:gd name="T46" fmla="*/ 23 w 28"/>
                  <a:gd name="T47" fmla="*/ 8 h 36"/>
                  <a:gd name="T48" fmla="*/ 19 w 28"/>
                  <a:gd name="T4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36">
                    <a:moveTo>
                      <a:pt x="19" y="0"/>
                    </a:moveTo>
                    <a:cubicBezTo>
                      <a:pt x="17" y="2"/>
                      <a:pt x="14" y="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13"/>
                      <a:pt x="13" y="15"/>
                      <a:pt x="11" y="15"/>
                    </a:cubicBezTo>
                    <a:cubicBezTo>
                      <a:pt x="10" y="15"/>
                      <a:pt x="9" y="14"/>
                      <a:pt x="7" y="14"/>
                    </a:cubicBezTo>
                    <a:cubicBezTo>
                      <a:pt x="5" y="16"/>
                      <a:pt x="2" y="19"/>
                      <a:pt x="0" y="22"/>
                    </a:cubicBezTo>
                    <a:cubicBezTo>
                      <a:pt x="2" y="25"/>
                      <a:pt x="5" y="26"/>
                      <a:pt x="4" y="31"/>
                    </a:cubicBezTo>
                    <a:cubicBezTo>
                      <a:pt x="3" y="34"/>
                      <a:pt x="6" y="35"/>
                      <a:pt x="8" y="36"/>
                    </a:cubicBezTo>
                    <a:cubicBezTo>
                      <a:pt x="7" y="33"/>
                      <a:pt x="13" y="29"/>
                      <a:pt x="8" y="26"/>
                    </a:cubicBezTo>
                    <a:cubicBezTo>
                      <a:pt x="6" y="25"/>
                      <a:pt x="8" y="23"/>
                      <a:pt x="10" y="21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3" y="20"/>
                      <a:pt x="14" y="21"/>
                      <a:pt x="15" y="22"/>
                    </a:cubicBezTo>
                    <a:cubicBezTo>
                      <a:pt x="16" y="24"/>
                      <a:pt x="18" y="26"/>
                      <a:pt x="20" y="28"/>
                    </a:cubicBezTo>
                    <a:cubicBezTo>
                      <a:pt x="22" y="27"/>
                      <a:pt x="23" y="26"/>
                      <a:pt x="23" y="25"/>
                    </a:cubicBezTo>
                    <a:cubicBezTo>
                      <a:pt x="22" y="22"/>
                      <a:pt x="17" y="22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ubicBezTo>
                      <a:pt x="23" y="16"/>
                      <a:pt x="24" y="17"/>
                      <a:pt x="26" y="17"/>
                    </a:cubicBezTo>
                    <a:cubicBezTo>
                      <a:pt x="24" y="15"/>
                      <a:pt x="22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0"/>
                      <a:pt x="28" y="9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4" y="8"/>
                      <a:pt x="23" y="8"/>
                    </a:cubicBezTo>
                    <a:cubicBezTo>
                      <a:pt x="20" y="8"/>
                      <a:pt x="19" y="5"/>
                      <a:pt x="19" y="0"/>
                    </a:cubicBezTo>
                  </a:path>
                </a:pathLst>
              </a:custGeom>
              <a:solidFill>
                <a:srgbClr val="95A1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0" name="Freeform 8959"/>
              <p:cNvSpPr/>
              <p:nvPr/>
            </p:nvSpPr>
            <p:spPr bwMode="auto">
              <a:xfrm>
                <a:off x="5768975" y="5605462"/>
                <a:ext cx="92075" cy="61912"/>
              </a:xfrm>
              <a:custGeom>
                <a:avLst/>
                <a:gdLst>
                  <a:gd name="T0" fmla="*/ 28 w 40"/>
                  <a:gd name="T1" fmla="*/ 0 h 27"/>
                  <a:gd name="T2" fmla="*/ 31 w 40"/>
                  <a:gd name="T3" fmla="*/ 8 h 27"/>
                  <a:gd name="T4" fmla="*/ 31 w 40"/>
                  <a:gd name="T5" fmla="*/ 19 h 27"/>
                  <a:gd name="T6" fmla="*/ 24 w 40"/>
                  <a:gd name="T7" fmla="*/ 9 h 27"/>
                  <a:gd name="T8" fmla="*/ 24 w 40"/>
                  <a:gd name="T9" fmla="*/ 9 h 27"/>
                  <a:gd name="T10" fmla="*/ 21 w 40"/>
                  <a:gd name="T11" fmla="*/ 13 h 27"/>
                  <a:gd name="T12" fmla="*/ 17 w 40"/>
                  <a:gd name="T13" fmla="*/ 11 h 27"/>
                  <a:gd name="T14" fmla="*/ 13 w 40"/>
                  <a:gd name="T15" fmla="*/ 5 h 27"/>
                  <a:gd name="T16" fmla="*/ 11 w 40"/>
                  <a:gd name="T17" fmla="*/ 7 h 27"/>
                  <a:gd name="T18" fmla="*/ 11 w 40"/>
                  <a:gd name="T19" fmla="*/ 7 h 27"/>
                  <a:gd name="T20" fmla="*/ 9 w 40"/>
                  <a:gd name="T21" fmla="*/ 3 h 27"/>
                  <a:gd name="T22" fmla="*/ 4 w 40"/>
                  <a:gd name="T23" fmla="*/ 1 h 27"/>
                  <a:gd name="T24" fmla="*/ 3 w 40"/>
                  <a:gd name="T25" fmla="*/ 1 h 27"/>
                  <a:gd name="T26" fmla="*/ 2 w 40"/>
                  <a:gd name="T27" fmla="*/ 1 h 27"/>
                  <a:gd name="T28" fmla="*/ 0 w 40"/>
                  <a:gd name="T29" fmla="*/ 1 h 27"/>
                  <a:gd name="T30" fmla="*/ 0 w 40"/>
                  <a:gd name="T31" fmla="*/ 1 h 27"/>
                  <a:gd name="T32" fmla="*/ 0 w 40"/>
                  <a:gd name="T33" fmla="*/ 1 h 27"/>
                  <a:gd name="T34" fmla="*/ 24 w 40"/>
                  <a:gd name="T35" fmla="*/ 21 h 27"/>
                  <a:gd name="T36" fmla="*/ 25 w 40"/>
                  <a:gd name="T37" fmla="*/ 25 h 27"/>
                  <a:gd name="T38" fmla="*/ 25 w 40"/>
                  <a:gd name="T39" fmla="*/ 25 h 27"/>
                  <a:gd name="T40" fmla="*/ 35 w 40"/>
                  <a:gd name="T41" fmla="*/ 27 h 27"/>
                  <a:gd name="T42" fmla="*/ 35 w 40"/>
                  <a:gd name="T43" fmla="*/ 27 h 27"/>
                  <a:gd name="T44" fmla="*/ 35 w 40"/>
                  <a:gd name="T45" fmla="*/ 27 h 27"/>
                  <a:gd name="T46" fmla="*/ 38 w 40"/>
                  <a:gd name="T47" fmla="*/ 15 h 27"/>
                  <a:gd name="T48" fmla="*/ 38 w 40"/>
                  <a:gd name="T49" fmla="*/ 15 h 27"/>
                  <a:gd name="T50" fmla="*/ 33 w 40"/>
                  <a:gd name="T51" fmla="*/ 4 h 27"/>
                  <a:gd name="T52" fmla="*/ 28 w 40"/>
                  <a:gd name="T5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27">
                    <a:moveTo>
                      <a:pt x="28" y="0"/>
                    </a:moveTo>
                    <a:cubicBezTo>
                      <a:pt x="27" y="3"/>
                      <a:pt x="24" y="6"/>
                      <a:pt x="31" y="8"/>
                    </a:cubicBezTo>
                    <a:cubicBezTo>
                      <a:pt x="33" y="8"/>
                      <a:pt x="31" y="13"/>
                      <a:pt x="31" y="19"/>
                    </a:cubicBezTo>
                    <a:cubicBezTo>
                      <a:pt x="28" y="14"/>
                      <a:pt x="28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2"/>
                      <a:pt x="23" y="13"/>
                      <a:pt x="21" y="13"/>
                    </a:cubicBezTo>
                    <a:cubicBezTo>
                      <a:pt x="20" y="13"/>
                      <a:pt x="19" y="12"/>
                      <a:pt x="17" y="11"/>
                    </a:cubicBezTo>
                    <a:cubicBezTo>
                      <a:pt x="15" y="10"/>
                      <a:pt x="14" y="7"/>
                      <a:pt x="13" y="5"/>
                    </a:cubicBezTo>
                    <a:cubicBezTo>
                      <a:pt x="12" y="6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6"/>
                      <a:pt x="9" y="5"/>
                      <a:pt x="9" y="3"/>
                    </a:cubicBezTo>
                    <a:cubicBezTo>
                      <a:pt x="8" y="1"/>
                      <a:pt x="6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9" y="7"/>
                      <a:pt x="14" y="16"/>
                      <a:pt x="24" y="21"/>
                    </a:cubicBezTo>
                    <a:cubicBezTo>
                      <a:pt x="25" y="21"/>
                      <a:pt x="26" y="23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8" y="26"/>
                      <a:pt x="32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3"/>
                      <a:pt x="40" y="20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4" y="12"/>
                      <a:pt x="37" y="6"/>
                      <a:pt x="33" y="4"/>
                    </a:cubicBezTo>
                    <a:cubicBezTo>
                      <a:pt x="30" y="4"/>
                      <a:pt x="29" y="2"/>
                      <a:pt x="28" y="0"/>
                    </a:cubicBezTo>
                  </a:path>
                </a:pathLst>
              </a:custGeom>
              <a:solidFill>
                <a:srgbClr val="A98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1" name="Freeform 8960"/>
              <p:cNvSpPr/>
              <p:nvPr/>
            </p:nvSpPr>
            <p:spPr bwMode="auto">
              <a:xfrm>
                <a:off x="4881563" y="5581650"/>
                <a:ext cx="117475" cy="61912"/>
              </a:xfrm>
              <a:custGeom>
                <a:avLst/>
                <a:gdLst>
                  <a:gd name="T0" fmla="*/ 45 w 51"/>
                  <a:gd name="T1" fmla="*/ 0 h 27"/>
                  <a:gd name="T2" fmla="*/ 45 w 51"/>
                  <a:gd name="T3" fmla="*/ 0 h 27"/>
                  <a:gd name="T4" fmla="*/ 43 w 51"/>
                  <a:gd name="T5" fmla="*/ 1 h 27"/>
                  <a:gd name="T6" fmla="*/ 43 w 51"/>
                  <a:gd name="T7" fmla="*/ 1 h 27"/>
                  <a:gd name="T8" fmla="*/ 24 w 51"/>
                  <a:gd name="T9" fmla="*/ 11 h 27"/>
                  <a:gd name="T10" fmla="*/ 24 w 51"/>
                  <a:gd name="T11" fmla="*/ 11 h 27"/>
                  <a:gd name="T12" fmla="*/ 0 w 51"/>
                  <a:gd name="T13" fmla="*/ 25 h 27"/>
                  <a:gd name="T14" fmla="*/ 0 w 51"/>
                  <a:gd name="T15" fmla="*/ 26 h 27"/>
                  <a:gd name="T16" fmla="*/ 1 w 51"/>
                  <a:gd name="T17" fmla="*/ 27 h 27"/>
                  <a:gd name="T18" fmla="*/ 1 w 51"/>
                  <a:gd name="T19" fmla="*/ 27 h 27"/>
                  <a:gd name="T20" fmla="*/ 5 w 51"/>
                  <a:gd name="T21" fmla="*/ 27 h 27"/>
                  <a:gd name="T22" fmla="*/ 5 w 51"/>
                  <a:gd name="T23" fmla="*/ 27 h 27"/>
                  <a:gd name="T24" fmla="*/ 5 w 51"/>
                  <a:gd name="T25" fmla="*/ 27 h 27"/>
                  <a:gd name="T26" fmla="*/ 5 w 51"/>
                  <a:gd name="T27" fmla="*/ 27 h 27"/>
                  <a:gd name="T28" fmla="*/ 5 w 51"/>
                  <a:gd name="T29" fmla="*/ 27 h 27"/>
                  <a:gd name="T30" fmla="*/ 27 w 51"/>
                  <a:gd name="T31" fmla="*/ 15 h 27"/>
                  <a:gd name="T32" fmla="*/ 29 w 51"/>
                  <a:gd name="T33" fmla="*/ 15 h 27"/>
                  <a:gd name="T34" fmla="*/ 34 w 51"/>
                  <a:gd name="T35" fmla="*/ 23 h 27"/>
                  <a:gd name="T36" fmla="*/ 34 w 51"/>
                  <a:gd name="T37" fmla="*/ 23 h 27"/>
                  <a:gd name="T38" fmla="*/ 34 w 51"/>
                  <a:gd name="T39" fmla="*/ 23 h 27"/>
                  <a:gd name="T40" fmla="*/ 36 w 51"/>
                  <a:gd name="T41" fmla="*/ 24 h 27"/>
                  <a:gd name="T42" fmla="*/ 36 w 51"/>
                  <a:gd name="T43" fmla="*/ 24 h 27"/>
                  <a:gd name="T44" fmla="*/ 36 w 51"/>
                  <a:gd name="T45" fmla="*/ 24 h 27"/>
                  <a:gd name="T46" fmla="*/ 42 w 51"/>
                  <a:gd name="T47" fmla="*/ 20 h 27"/>
                  <a:gd name="T48" fmla="*/ 42 w 51"/>
                  <a:gd name="T49" fmla="*/ 20 h 27"/>
                  <a:gd name="T50" fmla="*/ 50 w 51"/>
                  <a:gd name="T51" fmla="*/ 16 h 27"/>
                  <a:gd name="T52" fmla="*/ 50 w 51"/>
                  <a:gd name="T53" fmla="*/ 16 h 27"/>
                  <a:gd name="T54" fmla="*/ 51 w 51"/>
                  <a:gd name="T55" fmla="*/ 14 h 27"/>
                  <a:gd name="T56" fmla="*/ 51 w 51"/>
                  <a:gd name="T57" fmla="*/ 14 h 27"/>
                  <a:gd name="T58" fmla="*/ 51 w 51"/>
                  <a:gd name="T59" fmla="*/ 14 h 27"/>
                  <a:gd name="T60" fmla="*/ 50 w 51"/>
                  <a:gd name="T61" fmla="*/ 13 h 27"/>
                  <a:gd name="T62" fmla="*/ 50 w 51"/>
                  <a:gd name="T63" fmla="*/ 13 h 27"/>
                  <a:gd name="T64" fmla="*/ 45 w 51"/>
                  <a:gd name="T65" fmla="*/ 15 h 27"/>
                  <a:gd name="T66" fmla="*/ 40 w 51"/>
                  <a:gd name="T67" fmla="*/ 13 h 27"/>
                  <a:gd name="T68" fmla="*/ 36 w 51"/>
                  <a:gd name="T69" fmla="*/ 8 h 27"/>
                  <a:gd name="T70" fmla="*/ 39 w 51"/>
                  <a:gd name="T71" fmla="*/ 5 h 27"/>
                  <a:gd name="T72" fmla="*/ 41 w 51"/>
                  <a:gd name="T73" fmla="*/ 5 h 27"/>
                  <a:gd name="T74" fmla="*/ 43 w 51"/>
                  <a:gd name="T75" fmla="*/ 7 h 27"/>
                  <a:gd name="T76" fmla="*/ 45 w 51"/>
                  <a:gd name="T77" fmla="*/ 9 h 27"/>
                  <a:gd name="T78" fmla="*/ 45 w 51"/>
                  <a:gd name="T79" fmla="*/ 9 h 27"/>
                  <a:gd name="T80" fmla="*/ 47 w 51"/>
                  <a:gd name="T81" fmla="*/ 1 h 27"/>
                  <a:gd name="T82" fmla="*/ 47 w 51"/>
                  <a:gd name="T83" fmla="*/ 1 h 27"/>
                  <a:gd name="T84" fmla="*/ 47 w 51"/>
                  <a:gd name="T85" fmla="*/ 1 h 27"/>
                  <a:gd name="T86" fmla="*/ 47 w 51"/>
                  <a:gd name="T87" fmla="*/ 1 h 27"/>
                  <a:gd name="T88" fmla="*/ 47 w 51"/>
                  <a:gd name="T89" fmla="*/ 1 h 27"/>
                  <a:gd name="T90" fmla="*/ 45 w 51"/>
                  <a:gd name="T9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" h="27"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36" y="4"/>
                      <a:pt x="30" y="7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6" y="16"/>
                      <a:pt x="8" y="21"/>
                      <a:pt x="0" y="25"/>
                    </a:cubicBezTo>
                    <a:cubicBezTo>
                      <a:pt x="0" y="25"/>
                      <a:pt x="0" y="25"/>
                      <a:pt x="0" y="26"/>
                    </a:cubicBezTo>
                    <a:cubicBezTo>
                      <a:pt x="0" y="26"/>
                      <a:pt x="0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2" y="27"/>
                      <a:pt x="3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10" y="19"/>
                      <a:pt x="19" y="18"/>
                      <a:pt x="27" y="15"/>
                    </a:cubicBezTo>
                    <a:cubicBezTo>
                      <a:pt x="28" y="15"/>
                      <a:pt x="29" y="15"/>
                      <a:pt x="29" y="15"/>
                    </a:cubicBezTo>
                    <a:cubicBezTo>
                      <a:pt x="34" y="15"/>
                      <a:pt x="31" y="21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5" y="24"/>
                      <a:pt x="35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8" y="23"/>
                      <a:pt x="40" y="22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5" y="19"/>
                      <a:pt x="47" y="17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5"/>
                      <a:pt x="51" y="15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0" y="13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8" y="14"/>
                      <a:pt x="47" y="15"/>
                      <a:pt x="45" y="15"/>
                    </a:cubicBezTo>
                    <a:cubicBezTo>
                      <a:pt x="43" y="15"/>
                      <a:pt x="41" y="14"/>
                      <a:pt x="40" y="13"/>
                    </a:cubicBezTo>
                    <a:cubicBezTo>
                      <a:pt x="38" y="11"/>
                      <a:pt x="36" y="11"/>
                      <a:pt x="36" y="8"/>
                    </a:cubicBezTo>
                    <a:cubicBezTo>
                      <a:pt x="37" y="7"/>
                      <a:pt x="38" y="6"/>
                      <a:pt x="39" y="5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2" y="5"/>
                      <a:pt x="42" y="6"/>
                      <a:pt x="43" y="7"/>
                    </a:cubicBezTo>
                    <a:cubicBezTo>
                      <a:pt x="43" y="8"/>
                      <a:pt x="43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6"/>
                      <a:pt x="46" y="3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6" y="0"/>
                      <a:pt x="46" y="0"/>
                      <a:pt x="45" y="0"/>
                    </a:cubicBezTo>
                  </a:path>
                </a:pathLst>
              </a:custGeom>
              <a:solidFill>
                <a:srgbClr val="957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2" name="Freeform 8961"/>
              <p:cNvSpPr/>
              <p:nvPr/>
            </p:nvSpPr>
            <p:spPr bwMode="auto">
              <a:xfrm>
                <a:off x="5599113" y="3748088"/>
                <a:ext cx="46038" cy="107950"/>
              </a:xfrm>
              <a:custGeom>
                <a:avLst/>
                <a:gdLst>
                  <a:gd name="T0" fmla="*/ 20 w 20"/>
                  <a:gd name="T1" fmla="*/ 0 h 47"/>
                  <a:gd name="T2" fmla="*/ 17 w 20"/>
                  <a:gd name="T3" fmla="*/ 2 h 47"/>
                  <a:gd name="T4" fmla="*/ 17 w 20"/>
                  <a:gd name="T5" fmla="*/ 2 h 47"/>
                  <a:gd name="T6" fmla="*/ 0 w 20"/>
                  <a:gd name="T7" fmla="*/ 39 h 47"/>
                  <a:gd name="T8" fmla="*/ 0 w 20"/>
                  <a:gd name="T9" fmla="*/ 39 h 47"/>
                  <a:gd name="T10" fmla="*/ 2 w 20"/>
                  <a:gd name="T11" fmla="*/ 39 h 47"/>
                  <a:gd name="T12" fmla="*/ 8 w 20"/>
                  <a:gd name="T13" fmla="*/ 47 h 47"/>
                  <a:gd name="T14" fmla="*/ 8 w 20"/>
                  <a:gd name="T15" fmla="*/ 47 h 47"/>
                  <a:gd name="T16" fmla="*/ 8 w 20"/>
                  <a:gd name="T17" fmla="*/ 47 h 47"/>
                  <a:gd name="T18" fmla="*/ 10 w 20"/>
                  <a:gd name="T19" fmla="*/ 38 h 47"/>
                  <a:gd name="T20" fmla="*/ 10 w 20"/>
                  <a:gd name="T21" fmla="*/ 38 h 47"/>
                  <a:gd name="T22" fmla="*/ 10 w 20"/>
                  <a:gd name="T23" fmla="*/ 38 h 47"/>
                  <a:gd name="T24" fmla="*/ 11 w 20"/>
                  <a:gd name="T25" fmla="*/ 35 h 47"/>
                  <a:gd name="T26" fmla="*/ 11 w 20"/>
                  <a:gd name="T27" fmla="*/ 35 h 47"/>
                  <a:gd name="T28" fmla="*/ 20 w 20"/>
                  <a:gd name="T29" fmla="*/ 0 h 47"/>
                  <a:gd name="T30" fmla="*/ 20 w 20"/>
                  <a:gd name="T3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47">
                    <a:moveTo>
                      <a:pt x="20" y="0"/>
                    </a:moveTo>
                    <a:cubicBezTo>
                      <a:pt x="19" y="1"/>
                      <a:pt x="18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8" y="13"/>
                      <a:pt x="3" y="25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7" y="39"/>
                      <a:pt x="5" y="45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4"/>
                      <a:pt x="8" y="41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7"/>
                      <a:pt x="10" y="36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23"/>
                      <a:pt x="19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2B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3" name="Freeform 8962"/>
              <p:cNvSpPr/>
              <p:nvPr/>
            </p:nvSpPr>
            <p:spPr bwMode="auto">
              <a:xfrm>
                <a:off x="4964113" y="5535612"/>
                <a:ext cx="122238" cy="80962"/>
              </a:xfrm>
              <a:custGeom>
                <a:avLst/>
                <a:gdLst>
                  <a:gd name="T0" fmla="*/ 52 w 53"/>
                  <a:gd name="T1" fmla="*/ 0 h 35"/>
                  <a:gd name="T2" fmla="*/ 35 w 53"/>
                  <a:gd name="T3" fmla="*/ 8 h 35"/>
                  <a:gd name="T4" fmla="*/ 35 w 53"/>
                  <a:gd name="T5" fmla="*/ 8 h 35"/>
                  <a:gd name="T6" fmla="*/ 35 w 53"/>
                  <a:gd name="T7" fmla="*/ 8 h 35"/>
                  <a:gd name="T8" fmla="*/ 35 w 53"/>
                  <a:gd name="T9" fmla="*/ 8 h 35"/>
                  <a:gd name="T10" fmla="*/ 34 w 53"/>
                  <a:gd name="T11" fmla="*/ 8 h 35"/>
                  <a:gd name="T12" fmla="*/ 34 w 53"/>
                  <a:gd name="T13" fmla="*/ 8 h 35"/>
                  <a:gd name="T14" fmla="*/ 21 w 53"/>
                  <a:gd name="T15" fmla="*/ 16 h 35"/>
                  <a:gd name="T16" fmla="*/ 21 w 53"/>
                  <a:gd name="T17" fmla="*/ 16 h 35"/>
                  <a:gd name="T18" fmla="*/ 12 w 53"/>
                  <a:gd name="T19" fmla="*/ 21 h 35"/>
                  <a:gd name="T20" fmla="*/ 11 w 53"/>
                  <a:gd name="T21" fmla="*/ 21 h 35"/>
                  <a:gd name="T22" fmla="*/ 9 w 53"/>
                  <a:gd name="T23" fmla="*/ 29 h 35"/>
                  <a:gd name="T24" fmla="*/ 9 w 53"/>
                  <a:gd name="T25" fmla="*/ 29 h 35"/>
                  <a:gd name="T26" fmla="*/ 7 w 53"/>
                  <a:gd name="T27" fmla="*/ 27 h 35"/>
                  <a:gd name="T28" fmla="*/ 5 w 53"/>
                  <a:gd name="T29" fmla="*/ 25 h 35"/>
                  <a:gd name="T30" fmla="*/ 3 w 53"/>
                  <a:gd name="T31" fmla="*/ 25 h 35"/>
                  <a:gd name="T32" fmla="*/ 0 w 53"/>
                  <a:gd name="T33" fmla="*/ 28 h 35"/>
                  <a:gd name="T34" fmla="*/ 4 w 53"/>
                  <a:gd name="T35" fmla="*/ 33 h 35"/>
                  <a:gd name="T36" fmla="*/ 9 w 53"/>
                  <a:gd name="T37" fmla="*/ 35 h 35"/>
                  <a:gd name="T38" fmla="*/ 14 w 53"/>
                  <a:gd name="T39" fmla="*/ 33 h 35"/>
                  <a:gd name="T40" fmla="*/ 14 w 53"/>
                  <a:gd name="T41" fmla="*/ 33 h 35"/>
                  <a:gd name="T42" fmla="*/ 14 w 53"/>
                  <a:gd name="T43" fmla="*/ 33 h 35"/>
                  <a:gd name="T44" fmla="*/ 16 w 53"/>
                  <a:gd name="T45" fmla="*/ 29 h 35"/>
                  <a:gd name="T46" fmla="*/ 18 w 53"/>
                  <a:gd name="T47" fmla="*/ 24 h 35"/>
                  <a:gd name="T48" fmla="*/ 19 w 53"/>
                  <a:gd name="T49" fmla="*/ 25 h 35"/>
                  <a:gd name="T50" fmla="*/ 21 w 53"/>
                  <a:gd name="T51" fmla="*/ 30 h 35"/>
                  <a:gd name="T52" fmla="*/ 22 w 53"/>
                  <a:gd name="T53" fmla="*/ 30 h 35"/>
                  <a:gd name="T54" fmla="*/ 27 w 53"/>
                  <a:gd name="T55" fmla="*/ 27 h 35"/>
                  <a:gd name="T56" fmla="*/ 27 w 53"/>
                  <a:gd name="T57" fmla="*/ 27 h 35"/>
                  <a:gd name="T58" fmla="*/ 27 w 53"/>
                  <a:gd name="T59" fmla="*/ 21 h 35"/>
                  <a:gd name="T60" fmla="*/ 27 w 53"/>
                  <a:gd name="T61" fmla="*/ 21 h 35"/>
                  <a:gd name="T62" fmla="*/ 41 w 53"/>
                  <a:gd name="T63" fmla="*/ 8 h 35"/>
                  <a:gd name="T64" fmla="*/ 41 w 53"/>
                  <a:gd name="T65" fmla="*/ 8 h 35"/>
                  <a:gd name="T66" fmla="*/ 53 w 53"/>
                  <a:gd name="T67" fmla="*/ 1 h 35"/>
                  <a:gd name="T68" fmla="*/ 52 w 53"/>
                  <a:gd name="T6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3" h="35">
                    <a:moveTo>
                      <a:pt x="52" y="0"/>
                    </a:moveTo>
                    <a:cubicBezTo>
                      <a:pt x="46" y="3"/>
                      <a:pt x="41" y="6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0" y="11"/>
                      <a:pt x="25" y="14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18" y="18"/>
                      <a:pt x="16" y="21"/>
                      <a:pt x="12" y="21"/>
                    </a:cubicBezTo>
                    <a:cubicBezTo>
                      <a:pt x="12" y="21"/>
                      <a:pt x="11" y="21"/>
                      <a:pt x="11" y="21"/>
                    </a:cubicBezTo>
                    <a:cubicBezTo>
                      <a:pt x="10" y="23"/>
                      <a:pt x="9" y="26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7" y="29"/>
                      <a:pt x="7" y="28"/>
                      <a:pt x="7" y="27"/>
                    </a:cubicBezTo>
                    <a:cubicBezTo>
                      <a:pt x="6" y="26"/>
                      <a:pt x="6" y="25"/>
                      <a:pt x="5" y="25"/>
                    </a:cubicBezTo>
                    <a:cubicBezTo>
                      <a:pt x="4" y="25"/>
                      <a:pt x="4" y="25"/>
                      <a:pt x="3" y="25"/>
                    </a:cubicBezTo>
                    <a:cubicBezTo>
                      <a:pt x="2" y="26"/>
                      <a:pt x="1" y="27"/>
                      <a:pt x="0" y="28"/>
                    </a:cubicBezTo>
                    <a:cubicBezTo>
                      <a:pt x="0" y="31"/>
                      <a:pt x="2" y="31"/>
                      <a:pt x="4" y="33"/>
                    </a:cubicBezTo>
                    <a:cubicBezTo>
                      <a:pt x="5" y="34"/>
                      <a:pt x="7" y="35"/>
                      <a:pt x="9" y="35"/>
                    </a:cubicBezTo>
                    <a:cubicBezTo>
                      <a:pt x="11" y="35"/>
                      <a:pt x="12" y="34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1"/>
                      <a:pt x="14" y="30"/>
                      <a:pt x="16" y="29"/>
                    </a:cubicBezTo>
                    <a:cubicBezTo>
                      <a:pt x="17" y="28"/>
                      <a:pt x="15" y="24"/>
                      <a:pt x="18" y="24"/>
                    </a:cubicBezTo>
                    <a:cubicBezTo>
                      <a:pt x="18" y="24"/>
                      <a:pt x="18" y="24"/>
                      <a:pt x="19" y="25"/>
                    </a:cubicBezTo>
                    <a:cubicBezTo>
                      <a:pt x="23" y="26"/>
                      <a:pt x="22" y="28"/>
                      <a:pt x="21" y="30"/>
                    </a:cubicBezTo>
                    <a:cubicBezTo>
                      <a:pt x="21" y="30"/>
                      <a:pt x="21" y="30"/>
                      <a:pt x="22" y="30"/>
                    </a:cubicBezTo>
                    <a:cubicBezTo>
                      <a:pt x="23" y="29"/>
                      <a:pt x="25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6" y="25"/>
                      <a:pt x="24" y="23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8" y="12"/>
                      <a:pt x="36" y="12"/>
                      <a:pt x="41" y="8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45" y="6"/>
                      <a:pt x="49" y="3"/>
                      <a:pt x="53" y="1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876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4" name="Freeform 8963"/>
              <p:cNvSpPr/>
              <p:nvPr/>
            </p:nvSpPr>
            <p:spPr bwMode="auto">
              <a:xfrm>
                <a:off x="7031038" y="4502150"/>
                <a:ext cx="77788" cy="58737"/>
              </a:xfrm>
              <a:custGeom>
                <a:avLst/>
                <a:gdLst>
                  <a:gd name="T0" fmla="*/ 27 w 34"/>
                  <a:gd name="T1" fmla="*/ 0 h 26"/>
                  <a:gd name="T2" fmla="*/ 27 w 34"/>
                  <a:gd name="T3" fmla="*/ 0 h 26"/>
                  <a:gd name="T4" fmla="*/ 26 w 34"/>
                  <a:gd name="T5" fmla="*/ 1 h 26"/>
                  <a:gd name="T6" fmla="*/ 26 w 34"/>
                  <a:gd name="T7" fmla="*/ 1 h 26"/>
                  <a:gd name="T8" fmla="*/ 24 w 34"/>
                  <a:gd name="T9" fmla="*/ 8 h 26"/>
                  <a:gd name="T10" fmla="*/ 24 w 34"/>
                  <a:gd name="T11" fmla="*/ 8 h 26"/>
                  <a:gd name="T12" fmla="*/ 23 w 34"/>
                  <a:gd name="T13" fmla="*/ 8 h 26"/>
                  <a:gd name="T14" fmla="*/ 19 w 34"/>
                  <a:gd name="T15" fmla="*/ 10 h 26"/>
                  <a:gd name="T16" fmla="*/ 14 w 34"/>
                  <a:gd name="T17" fmla="*/ 12 h 26"/>
                  <a:gd name="T18" fmla="*/ 10 w 34"/>
                  <a:gd name="T19" fmla="*/ 9 h 26"/>
                  <a:gd name="T20" fmla="*/ 10 w 34"/>
                  <a:gd name="T21" fmla="*/ 9 h 26"/>
                  <a:gd name="T22" fmla="*/ 7 w 34"/>
                  <a:gd name="T23" fmla="*/ 8 h 26"/>
                  <a:gd name="T24" fmla="*/ 7 w 34"/>
                  <a:gd name="T25" fmla="*/ 8 h 26"/>
                  <a:gd name="T26" fmla="*/ 0 w 34"/>
                  <a:gd name="T27" fmla="*/ 17 h 26"/>
                  <a:gd name="T28" fmla="*/ 12 w 34"/>
                  <a:gd name="T29" fmla="*/ 26 h 26"/>
                  <a:gd name="T30" fmla="*/ 12 w 34"/>
                  <a:gd name="T31" fmla="*/ 26 h 26"/>
                  <a:gd name="T32" fmla="*/ 12 w 34"/>
                  <a:gd name="T33" fmla="*/ 26 h 26"/>
                  <a:gd name="T34" fmla="*/ 12 w 34"/>
                  <a:gd name="T35" fmla="*/ 26 h 26"/>
                  <a:gd name="T36" fmla="*/ 12 w 34"/>
                  <a:gd name="T37" fmla="*/ 26 h 26"/>
                  <a:gd name="T38" fmla="*/ 12 w 34"/>
                  <a:gd name="T39" fmla="*/ 26 h 26"/>
                  <a:gd name="T40" fmla="*/ 20 w 34"/>
                  <a:gd name="T41" fmla="*/ 19 h 26"/>
                  <a:gd name="T42" fmla="*/ 20 w 34"/>
                  <a:gd name="T43" fmla="*/ 19 h 26"/>
                  <a:gd name="T44" fmla="*/ 20 w 34"/>
                  <a:gd name="T45" fmla="*/ 19 h 26"/>
                  <a:gd name="T46" fmla="*/ 20 w 34"/>
                  <a:gd name="T47" fmla="*/ 19 h 26"/>
                  <a:gd name="T48" fmla="*/ 20 w 34"/>
                  <a:gd name="T49" fmla="*/ 19 h 26"/>
                  <a:gd name="T50" fmla="*/ 27 w 34"/>
                  <a:gd name="T51" fmla="*/ 12 h 26"/>
                  <a:gd name="T52" fmla="*/ 33 w 34"/>
                  <a:gd name="T53" fmla="*/ 6 h 26"/>
                  <a:gd name="T54" fmla="*/ 33 w 34"/>
                  <a:gd name="T55" fmla="*/ 6 h 26"/>
                  <a:gd name="T56" fmla="*/ 33 w 34"/>
                  <a:gd name="T57" fmla="*/ 6 h 26"/>
                  <a:gd name="T58" fmla="*/ 27 w 34"/>
                  <a:gd name="T5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26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6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3"/>
                      <a:pt x="27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3" y="8"/>
                    </a:cubicBezTo>
                    <a:cubicBezTo>
                      <a:pt x="22" y="8"/>
                      <a:pt x="20" y="9"/>
                      <a:pt x="19" y="10"/>
                    </a:cubicBezTo>
                    <a:cubicBezTo>
                      <a:pt x="17" y="11"/>
                      <a:pt x="16" y="12"/>
                      <a:pt x="14" y="12"/>
                    </a:cubicBezTo>
                    <a:cubicBezTo>
                      <a:pt x="13" y="12"/>
                      <a:pt x="11" y="11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2"/>
                      <a:pt x="4" y="15"/>
                      <a:pt x="0" y="17"/>
                    </a:cubicBezTo>
                    <a:cubicBezTo>
                      <a:pt x="2" y="22"/>
                      <a:pt x="7" y="24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5" y="24"/>
                      <a:pt x="17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6"/>
                      <a:pt x="24" y="14"/>
                      <a:pt x="27" y="12"/>
                    </a:cubicBezTo>
                    <a:cubicBezTo>
                      <a:pt x="28" y="9"/>
                      <a:pt x="31" y="9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4" y="1"/>
                      <a:pt x="30" y="1"/>
                      <a:pt x="27" y="0"/>
                    </a:cubicBezTo>
                  </a:path>
                </a:pathLst>
              </a:custGeom>
              <a:solidFill>
                <a:srgbClr val="AC8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5" name="Freeform 8964"/>
              <p:cNvSpPr/>
              <p:nvPr/>
            </p:nvSpPr>
            <p:spPr bwMode="auto">
              <a:xfrm>
                <a:off x="4945063" y="4452938"/>
                <a:ext cx="142875" cy="71437"/>
              </a:xfrm>
              <a:custGeom>
                <a:avLst/>
                <a:gdLst>
                  <a:gd name="T0" fmla="*/ 5 w 62"/>
                  <a:gd name="T1" fmla="*/ 0 h 31"/>
                  <a:gd name="T2" fmla="*/ 6 w 62"/>
                  <a:gd name="T3" fmla="*/ 1 h 31"/>
                  <a:gd name="T4" fmla="*/ 4 w 62"/>
                  <a:gd name="T5" fmla="*/ 2 h 31"/>
                  <a:gd name="T6" fmla="*/ 4 w 62"/>
                  <a:gd name="T7" fmla="*/ 2 h 31"/>
                  <a:gd name="T8" fmla="*/ 0 w 62"/>
                  <a:gd name="T9" fmla="*/ 4 h 31"/>
                  <a:gd name="T10" fmla="*/ 0 w 62"/>
                  <a:gd name="T11" fmla="*/ 4 h 31"/>
                  <a:gd name="T12" fmla="*/ 2 w 62"/>
                  <a:gd name="T13" fmla="*/ 9 h 31"/>
                  <a:gd name="T14" fmla="*/ 2 w 62"/>
                  <a:gd name="T15" fmla="*/ 9 h 31"/>
                  <a:gd name="T16" fmla="*/ 5 w 62"/>
                  <a:gd name="T17" fmla="*/ 13 h 31"/>
                  <a:gd name="T18" fmla="*/ 11 w 62"/>
                  <a:gd name="T19" fmla="*/ 16 h 31"/>
                  <a:gd name="T20" fmla="*/ 22 w 62"/>
                  <a:gd name="T21" fmla="*/ 24 h 31"/>
                  <a:gd name="T22" fmla="*/ 24 w 62"/>
                  <a:gd name="T23" fmla="*/ 27 h 31"/>
                  <a:gd name="T24" fmla="*/ 32 w 62"/>
                  <a:gd name="T25" fmla="*/ 30 h 31"/>
                  <a:gd name="T26" fmla="*/ 33 w 62"/>
                  <a:gd name="T27" fmla="*/ 31 h 31"/>
                  <a:gd name="T28" fmla="*/ 34 w 62"/>
                  <a:gd name="T29" fmla="*/ 29 h 31"/>
                  <a:gd name="T30" fmla="*/ 33 w 62"/>
                  <a:gd name="T31" fmla="*/ 29 h 31"/>
                  <a:gd name="T32" fmla="*/ 46 w 62"/>
                  <a:gd name="T33" fmla="*/ 19 h 31"/>
                  <a:gd name="T34" fmla="*/ 62 w 62"/>
                  <a:gd name="T35" fmla="*/ 30 h 31"/>
                  <a:gd name="T36" fmla="*/ 62 w 62"/>
                  <a:gd name="T37" fmla="*/ 31 h 31"/>
                  <a:gd name="T38" fmla="*/ 52 w 62"/>
                  <a:gd name="T39" fmla="*/ 17 h 31"/>
                  <a:gd name="T40" fmla="*/ 48 w 62"/>
                  <a:gd name="T41" fmla="*/ 15 h 31"/>
                  <a:gd name="T42" fmla="*/ 46 w 62"/>
                  <a:gd name="T43" fmla="*/ 16 h 31"/>
                  <a:gd name="T44" fmla="*/ 35 w 62"/>
                  <a:gd name="T45" fmla="*/ 24 h 31"/>
                  <a:gd name="T46" fmla="*/ 33 w 62"/>
                  <a:gd name="T47" fmla="*/ 25 h 31"/>
                  <a:gd name="T48" fmla="*/ 19 w 62"/>
                  <a:gd name="T49" fmla="*/ 13 h 31"/>
                  <a:gd name="T50" fmla="*/ 16 w 62"/>
                  <a:gd name="T51" fmla="*/ 10 h 31"/>
                  <a:gd name="T52" fmla="*/ 18 w 62"/>
                  <a:gd name="T53" fmla="*/ 14 h 31"/>
                  <a:gd name="T54" fmla="*/ 10 w 62"/>
                  <a:gd name="T55" fmla="*/ 4 h 31"/>
                  <a:gd name="T56" fmla="*/ 10 w 62"/>
                  <a:gd name="T57" fmla="*/ 4 h 31"/>
                  <a:gd name="T58" fmla="*/ 9 w 62"/>
                  <a:gd name="T59" fmla="*/ 3 h 31"/>
                  <a:gd name="T60" fmla="*/ 5 w 62"/>
                  <a:gd name="T6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2" h="31">
                    <a:moveTo>
                      <a:pt x="5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2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9"/>
                      <a:pt x="4" y="12"/>
                      <a:pt x="5" y="13"/>
                    </a:cubicBezTo>
                    <a:cubicBezTo>
                      <a:pt x="7" y="14"/>
                      <a:pt x="9" y="15"/>
                      <a:pt x="11" y="16"/>
                    </a:cubicBezTo>
                    <a:cubicBezTo>
                      <a:pt x="15" y="18"/>
                      <a:pt x="18" y="21"/>
                      <a:pt x="22" y="24"/>
                    </a:cubicBezTo>
                    <a:cubicBezTo>
                      <a:pt x="23" y="25"/>
                      <a:pt x="23" y="26"/>
                      <a:pt x="24" y="27"/>
                    </a:cubicBezTo>
                    <a:cubicBezTo>
                      <a:pt x="27" y="28"/>
                      <a:pt x="29" y="29"/>
                      <a:pt x="32" y="30"/>
                    </a:cubicBezTo>
                    <a:cubicBezTo>
                      <a:pt x="33" y="30"/>
                      <a:pt x="33" y="31"/>
                      <a:pt x="33" y="31"/>
                    </a:cubicBezTo>
                    <a:cubicBezTo>
                      <a:pt x="33" y="31"/>
                      <a:pt x="34" y="30"/>
                      <a:pt x="34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7" y="23"/>
                      <a:pt x="41" y="19"/>
                      <a:pt x="46" y="19"/>
                    </a:cubicBezTo>
                    <a:cubicBezTo>
                      <a:pt x="51" y="19"/>
                      <a:pt x="56" y="23"/>
                      <a:pt x="62" y="30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1" y="25"/>
                      <a:pt x="56" y="21"/>
                      <a:pt x="52" y="17"/>
                    </a:cubicBezTo>
                    <a:cubicBezTo>
                      <a:pt x="51" y="16"/>
                      <a:pt x="50" y="15"/>
                      <a:pt x="48" y="15"/>
                    </a:cubicBezTo>
                    <a:cubicBezTo>
                      <a:pt x="48" y="15"/>
                      <a:pt x="47" y="15"/>
                      <a:pt x="46" y="16"/>
                    </a:cubicBezTo>
                    <a:cubicBezTo>
                      <a:pt x="43" y="20"/>
                      <a:pt x="38" y="20"/>
                      <a:pt x="35" y="24"/>
                    </a:cubicBezTo>
                    <a:cubicBezTo>
                      <a:pt x="34" y="24"/>
                      <a:pt x="34" y="25"/>
                      <a:pt x="33" y="25"/>
                    </a:cubicBezTo>
                    <a:cubicBezTo>
                      <a:pt x="27" y="23"/>
                      <a:pt x="24" y="18"/>
                      <a:pt x="19" y="13"/>
                    </a:cubicBezTo>
                    <a:cubicBezTo>
                      <a:pt x="18" y="12"/>
                      <a:pt x="17" y="11"/>
                      <a:pt x="16" y="10"/>
                    </a:cubicBezTo>
                    <a:cubicBezTo>
                      <a:pt x="16" y="11"/>
                      <a:pt x="17" y="12"/>
                      <a:pt x="18" y="14"/>
                    </a:cubicBezTo>
                    <a:cubicBezTo>
                      <a:pt x="14" y="12"/>
                      <a:pt x="10" y="9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3"/>
                      <a:pt x="9" y="3"/>
                    </a:cubicBezTo>
                    <a:cubicBezTo>
                      <a:pt x="7" y="2"/>
                      <a:pt x="7" y="0"/>
                      <a:pt x="5" y="0"/>
                    </a:cubicBezTo>
                  </a:path>
                </a:pathLst>
              </a:custGeom>
              <a:solidFill>
                <a:srgbClr val="AC9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6" name="Freeform 8965"/>
              <p:cNvSpPr>
                <a:spLocks noEditPoints="1"/>
              </p:cNvSpPr>
              <p:nvPr/>
            </p:nvSpPr>
            <p:spPr bwMode="auto">
              <a:xfrm>
                <a:off x="4770438" y="4970462"/>
                <a:ext cx="82550" cy="138112"/>
              </a:xfrm>
              <a:custGeom>
                <a:avLst/>
                <a:gdLst>
                  <a:gd name="T0" fmla="*/ 33 w 36"/>
                  <a:gd name="T1" fmla="*/ 56 h 60"/>
                  <a:gd name="T2" fmla="*/ 36 w 36"/>
                  <a:gd name="T3" fmla="*/ 60 h 60"/>
                  <a:gd name="T4" fmla="*/ 33 w 36"/>
                  <a:gd name="T5" fmla="*/ 56 h 60"/>
                  <a:gd name="T6" fmla="*/ 1 w 36"/>
                  <a:gd name="T7" fmla="*/ 0 h 60"/>
                  <a:gd name="T8" fmla="*/ 1 w 36"/>
                  <a:gd name="T9" fmla="*/ 0 h 60"/>
                  <a:gd name="T10" fmla="*/ 1 w 36"/>
                  <a:gd name="T11" fmla="*/ 4 h 60"/>
                  <a:gd name="T12" fmla="*/ 1 w 36"/>
                  <a:gd name="T13" fmla="*/ 4 h 60"/>
                  <a:gd name="T14" fmla="*/ 1 w 36"/>
                  <a:gd name="T15" fmla="*/ 8 h 60"/>
                  <a:gd name="T16" fmla="*/ 15 w 36"/>
                  <a:gd name="T17" fmla="*/ 29 h 60"/>
                  <a:gd name="T18" fmla="*/ 27 w 36"/>
                  <a:gd name="T19" fmla="*/ 40 h 60"/>
                  <a:gd name="T20" fmla="*/ 27 w 36"/>
                  <a:gd name="T21" fmla="*/ 40 h 60"/>
                  <a:gd name="T22" fmla="*/ 24 w 36"/>
                  <a:gd name="T23" fmla="*/ 32 h 60"/>
                  <a:gd name="T24" fmla="*/ 24 w 36"/>
                  <a:gd name="T25" fmla="*/ 32 h 60"/>
                  <a:gd name="T26" fmla="*/ 19 w 36"/>
                  <a:gd name="T27" fmla="*/ 23 h 60"/>
                  <a:gd name="T28" fmla="*/ 20 w 36"/>
                  <a:gd name="T29" fmla="*/ 22 h 60"/>
                  <a:gd name="T30" fmla="*/ 21 w 36"/>
                  <a:gd name="T31" fmla="*/ 22 h 60"/>
                  <a:gd name="T32" fmla="*/ 22 w 36"/>
                  <a:gd name="T33" fmla="*/ 23 h 60"/>
                  <a:gd name="T34" fmla="*/ 22 w 36"/>
                  <a:gd name="T35" fmla="*/ 22 h 60"/>
                  <a:gd name="T36" fmla="*/ 24 w 36"/>
                  <a:gd name="T37" fmla="*/ 19 h 60"/>
                  <a:gd name="T38" fmla="*/ 24 w 36"/>
                  <a:gd name="T39" fmla="*/ 19 h 60"/>
                  <a:gd name="T40" fmla="*/ 24 w 36"/>
                  <a:gd name="T41" fmla="*/ 19 h 60"/>
                  <a:gd name="T42" fmla="*/ 23 w 36"/>
                  <a:gd name="T43" fmla="*/ 18 h 60"/>
                  <a:gd name="T44" fmla="*/ 23 w 36"/>
                  <a:gd name="T45" fmla="*/ 18 h 60"/>
                  <a:gd name="T46" fmla="*/ 21 w 36"/>
                  <a:gd name="T47" fmla="*/ 18 h 60"/>
                  <a:gd name="T48" fmla="*/ 13 w 36"/>
                  <a:gd name="T49" fmla="*/ 14 h 60"/>
                  <a:gd name="T50" fmla="*/ 13 w 36"/>
                  <a:gd name="T51" fmla="*/ 14 h 60"/>
                  <a:gd name="T52" fmla="*/ 5 w 36"/>
                  <a:gd name="T53" fmla="*/ 5 h 60"/>
                  <a:gd name="T54" fmla="*/ 1 w 36"/>
                  <a:gd name="T5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" h="60">
                    <a:moveTo>
                      <a:pt x="33" y="56"/>
                    </a:moveTo>
                    <a:cubicBezTo>
                      <a:pt x="35" y="58"/>
                      <a:pt x="36" y="59"/>
                      <a:pt x="36" y="60"/>
                    </a:cubicBezTo>
                    <a:cubicBezTo>
                      <a:pt x="35" y="59"/>
                      <a:pt x="34" y="58"/>
                      <a:pt x="33" y="56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1" y="8"/>
                      <a:pt x="1" y="8"/>
                    </a:cubicBezTo>
                    <a:cubicBezTo>
                      <a:pt x="1" y="8"/>
                      <a:pt x="7" y="17"/>
                      <a:pt x="15" y="29"/>
                    </a:cubicBezTo>
                    <a:cubicBezTo>
                      <a:pt x="22" y="31"/>
                      <a:pt x="22" y="38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8" y="36"/>
                      <a:pt x="25" y="34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2" y="29"/>
                      <a:pt x="19" y="27"/>
                      <a:pt x="19" y="23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1" y="22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2" y="21"/>
                      <a:pt x="23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4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2" y="18"/>
                      <a:pt x="21" y="18"/>
                      <a:pt x="21" y="18"/>
                    </a:cubicBezTo>
                    <a:cubicBezTo>
                      <a:pt x="17" y="18"/>
                      <a:pt x="16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7" y="14"/>
                      <a:pt x="8" y="8"/>
                      <a:pt x="5" y="5"/>
                    </a:cubicBezTo>
                    <a:cubicBezTo>
                      <a:pt x="4" y="3"/>
                      <a:pt x="3" y="1"/>
                      <a:pt x="1" y="0"/>
                    </a:cubicBezTo>
                  </a:path>
                </a:pathLst>
              </a:custGeom>
              <a:solidFill>
                <a:srgbClr val="BDB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7" name="Freeform 8966"/>
              <p:cNvSpPr>
                <a:spLocks noEditPoints="1"/>
              </p:cNvSpPr>
              <p:nvPr/>
            </p:nvSpPr>
            <p:spPr bwMode="auto">
              <a:xfrm>
                <a:off x="6592888" y="5453062"/>
                <a:ext cx="84138" cy="52387"/>
              </a:xfrm>
              <a:custGeom>
                <a:avLst/>
                <a:gdLst>
                  <a:gd name="T0" fmla="*/ 22 w 36"/>
                  <a:gd name="T1" fmla="*/ 6 h 23"/>
                  <a:gd name="T2" fmla="*/ 22 w 36"/>
                  <a:gd name="T3" fmla="*/ 6 h 23"/>
                  <a:gd name="T4" fmla="*/ 22 w 36"/>
                  <a:gd name="T5" fmla="*/ 6 h 23"/>
                  <a:gd name="T6" fmla="*/ 24 w 36"/>
                  <a:gd name="T7" fmla="*/ 7 h 23"/>
                  <a:gd name="T8" fmla="*/ 22 w 36"/>
                  <a:gd name="T9" fmla="*/ 6 h 23"/>
                  <a:gd name="T10" fmla="*/ 16 w 36"/>
                  <a:gd name="T11" fmla="*/ 0 h 23"/>
                  <a:gd name="T12" fmla="*/ 16 w 36"/>
                  <a:gd name="T13" fmla="*/ 0 h 23"/>
                  <a:gd name="T14" fmla="*/ 18 w 36"/>
                  <a:gd name="T15" fmla="*/ 7 h 23"/>
                  <a:gd name="T16" fmla="*/ 13 w 36"/>
                  <a:gd name="T17" fmla="*/ 7 h 23"/>
                  <a:gd name="T18" fmla="*/ 8 w 36"/>
                  <a:gd name="T19" fmla="*/ 0 h 23"/>
                  <a:gd name="T20" fmla="*/ 7 w 36"/>
                  <a:gd name="T21" fmla="*/ 0 h 23"/>
                  <a:gd name="T22" fmla="*/ 2 w 36"/>
                  <a:gd name="T23" fmla="*/ 4 h 23"/>
                  <a:gd name="T24" fmla="*/ 0 w 36"/>
                  <a:gd name="T25" fmla="*/ 4 h 23"/>
                  <a:gd name="T26" fmla="*/ 8 w 36"/>
                  <a:gd name="T27" fmla="*/ 10 h 23"/>
                  <a:gd name="T28" fmla="*/ 9 w 36"/>
                  <a:gd name="T29" fmla="*/ 9 h 23"/>
                  <a:gd name="T30" fmla="*/ 14 w 36"/>
                  <a:gd name="T31" fmla="*/ 9 h 23"/>
                  <a:gd name="T32" fmla="*/ 26 w 36"/>
                  <a:gd name="T33" fmla="*/ 16 h 23"/>
                  <a:gd name="T34" fmla="*/ 25 w 36"/>
                  <a:gd name="T35" fmla="*/ 23 h 23"/>
                  <a:gd name="T36" fmla="*/ 25 w 36"/>
                  <a:gd name="T37" fmla="*/ 23 h 23"/>
                  <a:gd name="T38" fmla="*/ 26 w 36"/>
                  <a:gd name="T39" fmla="*/ 23 h 23"/>
                  <a:gd name="T40" fmla="*/ 34 w 36"/>
                  <a:gd name="T41" fmla="*/ 22 h 23"/>
                  <a:gd name="T42" fmla="*/ 34 w 36"/>
                  <a:gd name="T43" fmla="*/ 22 h 23"/>
                  <a:gd name="T44" fmla="*/ 34 w 36"/>
                  <a:gd name="T45" fmla="*/ 22 h 23"/>
                  <a:gd name="T46" fmla="*/ 35 w 36"/>
                  <a:gd name="T47" fmla="*/ 20 h 23"/>
                  <a:gd name="T48" fmla="*/ 30 w 36"/>
                  <a:gd name="T49" fmla="*/ 15 h 23"/>
                  <a:gd name="T50" fmla="*/ 36 w 36"/>
                  <a:gd name="T51" fmla="*/ 12 h 23"/>
                  <a:gd name="T52" fmla="*/ 36 w 36"/>
                  <a:gd name="T53" fmla="*/ 12 h 23"/>
                  <a:gd name="T54" fmla="*/ 27 w 36"/>
                  <a:gd name="T55" fmla="*/ 3 h 23"/>
                  <a:gd name="T56" fmla="*/ 27 w 36"/>
                  <a:gd name="T57" fmla="*/ 3 h 23"/>
                  <a:gd name="T58" fmla="*/ 27 w 36"/>
                  <a:gd name="T59" fmla="*/ 3 h 23"/>
                  <a:gd name="T60" fmla="*/ 28 w 36"/>
                  <a:gd name="T61" fmla="*/ 9 h 23"/>
                  <a:gd name="T62" fmla="*/ 28 w 36"/>
                  <a:gd name="T63" fmla="*/ 12 h 23"/>
                  <a:gd name="T64" fmla="*/ 26 w 36"/>
                  <a:gd name="T65" fmla="*/ 11 h 23"/>
                  <a:gd name="T66" fmla="*/ 22 w 36"/>
                  <a:gd name="T67" fmla="*/ 6 h 23"/>
                  <a:gd name="T68" fmla="*/ 22 w 36"/>
                  <a:gd name="T69" fmla="*/ 6 h 23"/>
                  <a:gd name="T70" fmla="*/ 22 w 36"/>
                  <a:gd name="T71" fmla="*/ 6 h 23"/>
                  <a:gd name="T72" fmla="*/ 21 w 36"/>
                  <a:gd name="T73" fmla="*/ 5 h 23"/>
                  <a:gd name="T74" fmla="*/ 16 w 36"/>
                  <a:gd name="T7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23">
                    <a:moveTo>
                      <a:pt x="22" y="6"/>
                    </a:move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7"/>
                      <a:pt x="24" y="7"/>
                    </a:cubicBezTo>
                    <a:cubicBezTo>
                      <a:pt x="23" y="6"/>
                      <a:pt x="23" y="6"/>
                      <a:pt x="22" y="6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8" y="4"/>
                      <a:pt x="18" y="7"/>
                    </a:cubicBezTo>
                    <a:cubicBezTo>
                      <a:pt x="16" y="7"/>
                      <a:pt x="15" y="7"/>
                      <a:pt x="13" y="7"/>
                    </a:cubicBezTo>
                    <a:cubicBezTo>
                      <a:pt x="10" y="7"/>
                      <a:pt x="9" y="6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1" y="8"/>
                      <a:pt x="6" y="7"/>
                      <a:pt x="8" y="10"/>
                    </a:cubicBezTo>
                    <a:cubicBezTo>
                      <a:pt x="8" y="10"/>
                      <a:pt x="8" y="9"/>
                      <a:pt x="9" y="9"/>
                    </a:cubicBezTo>
                    <a:cubicBezTo>
                      <a:pt x="10" y="9"/>
                      <a:pt x="12" y="9"/>
                      <a:pt x="14" y="9"/>
                    </a:cubicBezTo>
                    <a:cubicBezTo>
                      <a:pt x="19" y="9"/>
                      <a:pt x="23" y="10"/>
                      <a:pt x="26" y="16"/>
                    </a:cubicBezTo>
                    <a:cubicBezTo>
                      <a:pt x="27" y="19"/>
                      <a:pt x="29" y="22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9" y="23"/>
                      <a:pt x="31" y="23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1"/>
                      <a:pt x="36" y="21"/>
                      <a:pt x="35" y="20"/>
                    </a:cubicBezTo>
                    <a:cubicBezTo>
                      <a:pt x="33" y="18"/>
                      <a:pt x="30" y="19"/>
                      <a:pt x="30" y="15"/>
                    </a:cubicBezTo>
                    <a:cubicBezTo>
                      <a:pt x="30" y="12"/>
                      <a:pt x="34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3" y="10"/>
                      <a:pt x="31" y="5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6"/>
                      <a:pt x="27" y="7"/>
                      <a:pt x="28" y="9"/>
                    </a:cubicBezTo>
                    <a:cubicBezTo>
                      <a:pt x="28" y="10"/>
                      <a:pt x="29" y="12"/>
                      <a:pt x="28" y="12"/>
                    </a:cubicBezTo>
                    <a:cubicBezTo>
                      <a:pt x="27" y="12"/>
                      <a:pt x="27" y="11"/>
                      <a:pt x="26" y="11"/>
                    </a:cubicBezTo>
                    <a:cubicBezTo>
                      <a:pt x="25" y="10"/>
                      <a:pt x="24" y="8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5"/>
                      <a:pt x="21" y="5"/>
                    </a:cubicBezTo>
                    <a:cubicBezTo>
                      <a:pt x="20" y="3"/>
                      <a:pt x="19" y="0"/>
                      <a:pt x="16" y="0"/>
                    </a:cubicBezTo>
                  </a:path>
                </a:pathLst>
              </a:custGeom>
              <a:solidFill>
                <a:srgbClr val="B8A8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8" name="Freeform 8967"/>
              <p:cNvSpPr/>
              <p:nvPr/>
            </p:nvSpPr>
            <p:spPr bwMode="auto">
              <a:xfrm>
                <a:off x="4660900" y="4445000"/>
                <a:ext cx="79375" cy="49212"/>
              </a:xfrm>
              <a:custGeom>
                <a:avLst/>
                <a:gdLst>
                  <a:gd name="T0" fmla="*/ 15 w 35"/>
                  <a:gd name="T1" fmla="*/ 0 h 22"/>
                  <a:gd name="T2" fmla="*/ 13 w 35"/>
                  <a:gd name="T3" fmla="*/ 0 h 22"/>
                  <a:gd name="T4" fmla="*/ 11 w 35"/>
                  <a:gd name="T5" fmla="*/ 0 h 22"/>
                  <a:gd name="T6" fmla="*/ 11 w 35"/>
                  <a:gd name="T7" fmla="*/ 0 h 22"/>
                  <a:gd name="T8" fmla="*/ 11 w 35"/>
                  <a:gd name="T9" fmla="*/ 0 h 22"/>
                  <a:gd name="T10" fmla="*/ 0 w 35"/>
                  <a:gd name="T11" fmla="*/ 13 h 22"/>
                  <a:gd name="T12" fmla="*/ 0 w 35"/>
                  <a:gd name="T13" fmla="*/ 13 h 22"/>
                  <a:gd name="T14" fmla="*/ 0 w 35"/>
                  <a:gd name="T15" fmla="*/ 13 h 22"/>
                  <a:gd name="T16" fmla="*/ 5 w 35"/>
                  <a:gd name="T17" fmla="*/ 15 h 22"/>
                  <a:gd name="T18" fmla="*/ 6 w 35"/>
                  <a:gd name="T19" fmla="*/ 15 h 22"/>
                  <a:gd name="T20" fmla="*/ 9 w 35"/>
                  <a:gd name="T21" fmla="*/ 16 h 22"/>
                  <a:gd name="T22" fmla="*/ 13 w 35"/>
                  <a:gd name="T23" fmla="*/ 16 h 22"/>
                  <a:gd name="T24" fmla="*/ 16 w 35"/>
                  <a:gd name="T25" fmla="*/ 12 h 22"/>
                  <a:gd name="T26" fmla="*/ 27 w 35"/>
                  <a:gd name="T27" fmla="*/ 20 h 22"/>
                  <a:gd name="T28" fmla="*/ 30 w 35"/>
                  <a:gd name="T29" fmla="*/ 21 h 22"/>
                  <a:gd name="T30" fmla="*/ 34 w 35"/>
                  <a:gd name="T31" fmla="*/ 22 h 22"/>
                  <a:gd name="T32" fmla="*/ 35 w 35"/>
                  <a:gd name="T33" fmla="*/ 20 h 22"/>
                  <a:gd name="T34" fmla="*/ 35 w 35"/>
                  <a:gd name="T35" fmla="*/ 20 h 22"/>
                  <a:gd name="T36" fmla="*/ 35 w 35"/>
                  <a:gd name="T37" fmla="*/ 20 h 22"/>
                  <a:gd name="T38" fmla="*/ 35 w 35"/>
                  <a:gd name="T39" fmla="*/ 20 h 22"/>
                  <a:gd name="T40" fmla="*/ 35 w 35"/>
                  <a:gd name="T41" fmla="*/ 20 h 22"/>
                  <a:gd name="T42" fmla="*/ 35 w 35"/>
                  <a:gd name="T43" fmla="*/ 20 h 22"/>
                  <a:gd name="T44" fmla="*/ 31 w 35"/>
                  <a:gd name="T45" fmla="*/ 14 h 22"/>
                  <a:gd name="T46" fmla="*/ 31 w 35"/>
                  <a:gd name="T47" fmla="*/ 14 h 22"/>
                  <a:gd name="T48" fmla="*/ 31 w 35"/>
                  <a:gd name="T49" fmla="*/ 14 h 22"/>
                  <a:gd name="T50" fmla="*/ 31 w 35"/>
                  <a:gd name="T51" fmla="*/ 14 h 22"/>
                  <a:gd name="T52" fmla="*/ 31 w 35"/>
                  <a:gd name="T53" fmla="*/ 14 h 22"/>
                  <a:gd name="T54" fmla="*/ 26 w 35"/>
                  <a:gd name="T55" fmla="*/ 8 h 22"/>
                  <a:gd name="T56" fmla="*/ 26 w 35"/>
                  <a:gd name="T57" fmla="*/ 8 h 22"/>
                  <a:gd name="T58" fmla="*/ 24 w 35"/>
                  <a:gd name="T59" fmla="*/ 9 h 22"/>
                  <a:gd name="T60" fmla="*/ 22 w 35"/>
                  <a:gd name="T61" fmla="*/ 7 h 22"/>
                  <a:gd name="T62" fmla="*/ 19 w 35"/>
                  <a:gd name="T63" fmla="*/ 5 h 22"/>
                  <a:gd name="T64" fmla="*/ 18 w 35"/>
                  <a:gd name="T65" fmla="*/ 5 h 22"/>
                  <a:gd name="T66" fmla="*/ 18 w 35"/>
                  <a:gd name="T67" fmla="*/ 5 h 22"/>
                  <a:gd name="T68" fmla="*/ 15 w 35"/>
                  <a:gd name="T69" fmla="*/ 8 h 22"/>
                  <a:gd name="T70" fmla="*/ 14 w 35"/>
                  <a:gd name="T71" fmla="*/ 8 h 22"/>
                  <a:gd name="T72" fmla="*/ 14 w 35"/>
                  <a:gd name="T73" fmla="*/ 3 h 22"/>
                  <a:gd name="T74" fmla="*/ 17 w 35"/>
                  <a:gd name="T75" fmla="*/ 1 h 22"/>
                  <a:gd name="T76" fmla="*/ 17 w 35"/>
                  <a:gd name="T77" fmla="*/ 1 h 22"/>
                  <a:gd name="T78" fmla="*/ 15 w 35"/>
                  <a:gd name="T7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" h="22">
                    <a:moveTo>
                      <a:pt x="15" y="0"/>
                    </a:moveTo>
                    <a:cubicBezTo>
                      <a:pt x="14" y="0"/>
                      <a:pt x="14" y="0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7" y="5"/>
                      <a:pt x="1" y="7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3"/>
                      <a:pt x="4" y="13"/>
                      <a:pt x="5" y="15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7" y="15"/>
                      <a:pt x="8" y="15"/>
                      <a:pt x="9" y="16"/>
                    </a:cubicBezTo>
                    <a:cubicBezTo>
                      <a:pt x="11" y="16"/>
                      <a:pt x="12" y="16"/>
                      <a:pt x="13" y="16"/>
                    </a:cubicBezTo>
                    <a:cubicBezTo>
                      <a:pt x="14" y="16"/>
                      <a:pt x="16" y="15"/>
                      <a:pt x="16" y="12"/>
                    </a:cubicBezTo>
                    <a:cubicBezTo>
                      <a:pt x="20" y="15"/>
                      <a:pt x="26" y="15"/>
                      <a:pt x="27" y="20"/>
                    </a:cubicBezTo>
                    <a:cubicBezTo>
                      <a:pt x="28" y="21"/>
                      <a:pt x="29" y="21"/>
                      <a:pt x="30" y="21"/>
                    </a:cubicBezTo>
                    <a:cubicBezTo>
                      <a:pt x="31" y="21"/>
                      <a:pt x="33" y="22"/>
                      <a:pt x="34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4" y="17"/>
                      <a:pt x="26" y="19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0" y="11"/>
                      <a:pt x="28" y="10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9"/>
                      <a:pt x="25" y="9"/>
                      <a:pt x="24" y="9"/>
                    </a:cubicBezTo>
                    <a:cubicBezTo>
                      <a:pt x="23" y="9"/>
                      <a:pt x="22" y="8"/>
                      <a:pt x="22" y="7"/>
                    </a:cubicBezTo>
                    <a:cubicBezTo>
                      <a:pt x="21" y="6"/>
                      <a:pt x="20" y="5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7"/>
                      <a:pt x="17" y="8"/>
                      <a:pt x="15" y="8"/>
                    </a:cubicBezTo>
                    <a:cubicBezTo>
                      <a:pt x="15" y="8"/>
                      <a:pt x="14" y="8"/>
                      <a:pt x="14" y="8"/>
                    </a:cubicBezTo>
                    <a:cubicBezTo>
                      <a:pt x="12" y="7"/>
                      <a:pt x="12" y="5"/>
                      <a:pt x="14" y="3"/>
                    </a:cubicBezTo>
                    <a:cubicBezTo>
                      <a:pt x="14" y="1"/>
                      <a:pt x="16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A39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9" name="Freeform 8968"/>
              <p:cNvSpPr/>
              <p:nvPr/>
            </p:nvSpPr>
            <p:spPr bwMode="auto">
              <a:xfrm>
                <a:off x="4660900" y="4735512"/>
                <a:ext cx="61913" cy="76200"/>
              </a:xfrm>
              <a:custGeom>
                <a:avLst/>
                <a:gdLst>
                  <a:gd name="T0" fmla="*/ 0 w 27"/>
                  <a:gd name="T1" fmla="*/ 0 h 33"/>
                  <a:gd name="T2" fmla="*/ 0 w 27"/>
                  <a:gd name="T3" fmla="*/ 0 h 33"/>
                  <a:gd name="T4" fmla="*/ 9 w 27"/>
                  <a:gd name="T5" fmla="*/ 19 h 33"/>
                  <a:gd name="T6" fmla="*/ 9 w 27"/>
                  <a:gd name="T7" fmla="*/ 19 h 33"/>
                  <a:gd name="T8" fmla="*/ 13 w 27"/>
                  <a:gd name="T9" fmla="*/ 29 h 33"/>
                  <a:gd name="T10" fmla="*/ 13 w 27"/>
                  <a:gd name="T11" fmla="*/ 29 h 33"/>
                  <a:gd name="T12" fmla="*/ 13 w 27"/>
                  <a:gd name="T13" fmla="*/ 29 h 33"/>
                  <a:gd name="T14" fmla="*/ 16 w 27"/>
                  <a:gd name="T15" fmla="*/ 32 h 33"/>
                  <a:gd name="T16" fmla="*/ 18 w 27"/>
                  <a:gd name="T17" fmla="*/ 32 h 33"/>
                  <a:gd name="T18" fmla="*/ 20 w 27"/>
                  <a:gd name="T19" fmla="*/ 31 h 33"/>
                  <a:gd name="T20" fmla="*/ 23 w 27"/>
                  <a:gd name="T21" fmla="*/ 33 h 33"/>
                  <a:gd name="T22" fmla="*/ 25 w 27"/>
                  <a:gd name="T23" fmla="*/ 28 h 33"/>
                  <a:gd name="T24" fmla="*/ 25 w 27"/>
                  <a:gd name="T25" fmla="*/ 28 h 33"/>
                  <a:gd name="T26" fmla="*/ 25 w 27"/>
                  <a:gd name="T27" fmla="*/ 28 h 33"/>
                  <a:gd name="T28" fmla="*/ 25 w 27"/>
                  <a:gd name="T29" fmla="*/ 27 h 33"/>
                  <a:gd name="T30" fmla="*/ 24 w 27"/>
                  <a:gd name="T31" fmla="*/ 26 h 33"/>
                  <a:gd name="T32" fmla="*/ 24 w 27"/>
                  <a:gd name="T33" fmla="*/ 26 h 33"/>
                  <a:gd name="T34" fmla="*/ 21 w 27"/>
                  <a:gd name="T35" fmla="*/ 22 h 33"/>
                  <a:gd name="T36" fmla="*/ 23 w 27"/>
                  <a:gd name="T37" fmla="*/ 16 h 33"/>
                  <a:gd name="T38" fmla="*/ 27 w 27"/>
                  <a:gd name="T39" fmla="*/ 14 h 33"/>
                  <a:gd name="T40" fmla="*/ 23 w 27"/>
                  <a:gd name="T41" fmla="*/ 10 h 33"/>
                  <a:gd name="T42" fmla="*/ 22 w 27"/>
                  <a:gd name="T43" fmla="*/ 11 h 33"/>
                  <a:gd name="T44" fmla="*/ 18 w 27"/>
                  <a:gd name="T45" fmla="*/ 11 h 33"/>
                  <a:gd name="T46" fmla="*/ 2 w 27"/>
                  <a:gd name="T47" fmla="*/ 0 h 33"/>
                  <a:gd name="T48" fmla="*/ 0 w 27"/>
                  <a:gd name="T4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3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5" y="1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2" y="22"/>
                      <a:pt x="16" y="24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31"/>
                      <a:pt x="15" y="32"/>
                      <a:pt x="16" y="32"/>
                    </a:cubicBezTo>
                    <a:cubicBezTo>
                      <a:pt x="17" y="32"/>
                      <a:pt x="18" y="32"/>
                      <a:pt x="18" y="32"/>
                    </a:cubicBezTo>
                    <a:cubicBezTo>
                      <a:pt x="19" y="31"/>
                      <a:pt x="20" y="31"/>
                      <a:pt x="20" y="31"/>
                    </a:cubicBezTo>
                    <a:cubicBezTo>
                      <a:pt x="21" y="31"/>
                      <a:pt x="23" y="32"/>
                      <a:pt x="23" y="33"/>
                    </a:cubicBezTo>
                    <a:cubicBezTo>
                      <a:pt x="24" y="31"/>
                      <a:pt x="24" y="29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2" y="26"/>
                      <a:pt x="23" y="23"/>
                      <a:pt x="21" y="22"/>
                    </a:cubicBezTo>
                    <a:cubicBezTo>
                      <a:pt x="16" y="19"/>
                      <a:pt x="18" y="17"/>
                      <a:pt x="23" y="16"/>
                    </a:cubicBezTo>
                    <a:cubicBezTo>
                      <a:pt x="24" y="16"/>
                      <a:pt x="26" y="15"/>
                      <a:pt x="27" y="14"/>
                    </a:cubicBezTo>
                    <a:cubicBezTo>
                      <a:pt x="26" y="12"/>
                      <a:pt x="25" y="10"/>
                      <a:pt x="23" y="10"/>
                    </a:cubicBezTo>
                    <a:cubicBezTo>
                      <a:pt x="22" y="10"/>
                      <a:pt x="22" y="11"/>
                      <a:pt x="22" y="11"/>
                    </a:cubicBezTo>
                    <a:cubicBezTo>
                      <a:pt x="20" y="11"/>
                      <a:pt x="19" y="11"/>
                      <a:pt x="18" y="11"/>
                    </a:cubicBezTo>
                    <a:cubicBezTo>
                      <a:pt x="11" y="11"/>
                      <a:pt x="6" y="6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B097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0" name="Freeform 8969"/>
              <p:cNvSpPr/>
              <p:nvPr/>
            </p:nvSpPr>
            <p:spPr bwMode="auto">
              <a:xfrm>
                <a:off x="5870575" y="3541713"/>
                <a:ext cx="41275" cy="82550"/>
              </a:xfrm>
              <a:custGeom>
                <a:avLst/>
                <a:gdLst>
                  <a:gd name="T0" fmla="*/ 9 w 18"/>
                  <a:gd name="T1" fmla="*/ 0 h 36"/>
                  <a:gd name="T2" fmla="*/ 4 w 18"/>
                  <a:gd name="T3" fmla="*/ 5 h 36"/>
                  <a:gd name="T4" fmla="*/ 2 w 18"/>
                  <a:gd name="T5" fmla="*/ 7 h 36"/>
                  <a:gd name="T6" fmla="*/ 2 w 18"/>
                  <a:gd name="T7" fmla="*/ 9 h 36"/>
                  <a:gd name="T8" fmla="*/ 3 w 18"/>
                  <a:gd name="T9" fmla="*/ 9 h 36"/>
                  <a:gd name="T10" fmla="*/ 4 w 18"/>
                  <a:gd name="T11" fmla="*/ 10 h 36"/>
                  <a:gd name="T12" fmla="*/ 4 w 18"/>
                  <a:gd name="T13" fmla="*/ 10 h 36"/>
                  <a:gd name="T14" fmla="*/ 0 w 18"/>
                  <a:gd name="T15" fmla="*/ 27 h 36"/>
                  <a:gd name="T16" fmla="*/ 3 w 18"/>
                  <a:gd name="T17" fmla="*/ 28 h 36"/>
                  <a:gd name="T18" fmla="*/ 3 w 18"/>
                  <a:gd name="T19" fmla="*/ 28 h 36"/>
                  <a:gd name="T20" fmla="*/ 12 w 18"/>
                  <a:gd name="T21" fmla="*/ 36 h 36"/>
                  <a:gd name="T22" fmla="*/ 17 w 18"/>
                  <a:gd name="T23" fmla="*/ 31 h 36"/>
                  <a:gd name="T24" fmla="*/ 18 w 18"/>
                  <a:gd name="T25" fmla="*/ 32 h 36"/>
                  <a:gd name="T26" fmla="*/ 18 w 18"/>
                  <a:gd name="T27" fmla="*/ 31 h 36"/>
                  <a:gd name="T28" fmla="*/ 15 w 18"/>
                  <a:gd name="T29" fmla="*/ 21 h 36"/>
                  <a:gd name="T30" fmla="*/ 15 w 18"/>
                  <a:gd name="T31" fmla="*/ 18 h 36"/>
                  <a:gd name="T32" fmla="*/ 13 w 18"/>
                  <a:gd name="T33" fmla="*/ 6 h 36"/>
                  <a:gd name="T34" fmla="*/ 10 w 18"/>
                  <a:gd name="T35" fmla="*/ 0 h 36"/>
                  <a:gd name="T36" fmla="*/ 9 w 18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36">
                    <a:moveTo>
                      <a:pt x="9" y="0"/>
                    </a:moveTo>
                    <a:cubicBezTo>
                      <a:pt x="7" y="0"/>
                      <a:pt x="6" y="3"/>
                      <a:pt x="4" y="5"/>
                    </a:cubicBezTo>
                    <a:cubicBezTo>
                      <a:pt x="4" y="5"/>
                      <a:pt x="3" y="6"/>
                      <a:pt x="2" y="7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7"/>
                      <a:pt x="5" y="22"/>
                      <a:pt x="0" y="27"/>
                    </a:cubicBezTo>
                    <a:cubicBezTo>
                      <a:pt x="1" y="27"/>
                      <a:pt x="2" y="27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6" y="31"/>
                      <a:pt x="9" y="34"/>
                      <a:pt x="12" y="36"/>
                    </a:cubicBezTo>
                    <a:cubicBezTo>
                      <a:pt x="13" y="34"/>
                      <a:pt x="15" y="32"/>
                      <a:pt x="17" y="31"/>
                    </a:cubicBezTo>
                    <a:cubicBezTo>
                      <a:pt x="17" y="31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8"/>
                      <a:pt x="16" y="25"/>
                      <a:pt x="15" y="21"/>
                    </a:cubicBezTo>
                    <a:cubicBezTo>
                      <a:pt x="15" y="20"/>
                      <a:pt x="15" y="19"/>
                      <a:pt x="15" y="18"/>
                    </a:cubicBezTo>
                    <a:cubicBezTo>
                      <a:pt x="15" y="14"/>
                      <a:pt x="13" y="10"/>
                      <a:pt x="13" y="6"/>
                    </a:cubicBezTo>
                    <a:cubicBezTo>
                      <a:pt x="13" y="4"/>
                      <a:pt x="13" y="1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C29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1" name="Freeform 8970"/>
              <p:cNvSpPr/>
              <p:nvPr/>
            </p:nvSpPr>
            <p:spPr bwMode="auto">
              <a:xfrm>
                <a:off x="6929438" y="3403600"/>
                <a:ext cx="50800" cy="53975"/>
              </a:xfrm>
              <a:custGeom>
                <a:avLst/>
                <a:gdLst>
                  <a:gd name="T0" fmla="*/ 13 w 22"/>
                  <a:gd name="T1" fmla="*/ 0 h 24"/>
                  <a:gd name="T2" fmla="*/ 13 w 22"/>
                  <a:gd name="T3" fmla="*/ 0 h 24"/>
                  <a:gd name="T4" fmla="*/ 1 w 22"/>
                  <a:gd name="T5" fmla="*/ 14 h 24"/>
                  <a:gd name="T6" fmla="*/ 1 w 22"/>
                  <a:gd name="T7" fmla="*/ 14 h 24"/>
                  <a:gd name="T8" fmla="*/ 0 w 22"/>
                  <a:gd name="T9" fmla="*/ 23 h 24"/>
                  <a:gd name="T10" fmla="*/ 0 w 22"/>
                  <a:gd name="T11" fmla="*/ 23 h 24"/>
                  <a:gd name="T12" fmla="*/ 0 w 22"/>
                  <a:gd name="T13" fmla="*/ 23 h 24"/>
                  <a:gd name="T14" fmla="*/ 6 w 22"/>
                  <a:gd name="T15" fmla="*/ 23 h 24"/>
                  <a:gd name="T16" fmla="*/ 6 w 22"/>
                  <a:gd name="T17" fmla="*/ 23 h 24"/>
                  <a:gd name="T18" fmla="*/ 6 w 22"/>
                  <a:gd name="T19" fmla="*/ 23 h 24"/>
                  <a:gd name="T20" fmla="*/ 10 w 22"/>
                  <a:gd name="T21" fmla="*/ 24 h 24"/>
                  <a:gd name="T22" fmla="*/ 14 w 22"/>
                  <a:gd name="T23" fmla="*/ 23 h 24"/>
                  <a:gd name="T24" fmla="*/ 14 w 22"/>
                  <a:gd name="T25" fmla="*/ 23 h 24"/>
                  <a:gd name="T26" fmla="*/ 14 w 22"/>
                  <a:gd name="T27" fmla="*/ 23 h 24"/>
                  <a:gd name="T28" fmla="*/ 16 w 22"/>
                  <a:gd name="T29" fmla="*/ 20 h 24"/>
                  <a:gd name="T30" fmla="*/ 16 w 22"/>
                  <a:gd name="T31" fmla="*/ 23 h 24"/>
                  <a:gd name="T32" fmla="*/ 16 w 22"/>
                  <a:gd name="T33" fmla="*/ 20 h 24"/>
                  <a:gd name="T34" fmla="*/ 22 w 22"/>
                  <a:gd name="T35" fmla="*/ 5 h 24"/>
                  <a:gd name="T36" fmla="*/ 22 w 22"/>
                  <a:gd name="T37" fmla="*/ 5 h 24"/>
                  <a:gd name="T38" fmla="*/ 13 w 22"/>
                  <a:gd name="T3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24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5"/>
                      <a:pt x="9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17"/>
                      <a:pt x="5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3"/>
                      <a:pt x="4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4"/>
                      <a:pt x="9" y="24"/>
                      <a:pt x="10" y="24"/>
                    </a:cubicBezTo>
                    <a:cubicBezTo>
                      <a:pt x="12" y="24"/>
                      <a:pt x="13" y="24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2"/>
                      <a:pt x="16" y="21"/>
                      <a:pt x="16" y="20"/>
                    </a:cubicBezTo>
                    <a:cubicBezTo>
                      <a:pt x="16" y="21"/>
                      <a:pt x="16" y="22"/>
                      <a:pt x="16" y="23"/>
                    </a:cubicBezTo>
                    <a:cubicBezTo>
                      <a:pt x="16" y="22"/>
                      <a:pt x="17" y="21"/>
                      <a:pt x="16" y="20"/>
                    </a:cubicBezTo>
                    <a:cubicBezTo>
                      <a:pt x="18" y="15"/>
                      <a:pt x="20" y="10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9" y="2"/>
                      <a:pt x="14" y="4"/>
                      <a:pt x="13" y="0"/>
                    </a:cubicBezTo>
                  </a:path>
                </a:pathLst>
              </a:custGeom>
              <a:solidFill>
                <a:srgbClr val="757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2" name="Freeform 8971"/>
              <p:cNvSpPr/>
              <p:nvPr/>
            </p:nvSpPr>
            <p:spPr bwMode="auto">
              <a:xfrm>
                <a:off x="5327650" y="4446588"/>
                <a:ext cx="66675" cy="66675"/>
              </a:xfrm>
              <a:custGeom>
                <a:avLst/>
                <a:gdLst>
                  <a:gd name="T0" fmla="*/ 4 w 29"/>
                  <a:gd name="T1" fmla="*/ 0 h 29"/>
                  <a:gd name="T2" fmla="*/ 0 w 29"/>
                  <a:gd name="T3" fmla="*/ 7 h 29"/>
                  <a:gd name="T4" fmla="*/ 0 w 29"/>
                  <a:gd name="T5" fmla="*/ 7 h 29"/>
                  <a:gd name="T6" fmla="*/ 0 w 29"/>
                  <a:gd name="T7" fmla="*/ 7 h 29"/>
                  <a:gd name="T8" fmla="*/ 2 w 29"/>
                  <a:gd name="T9" fmla="*/ 11 h 29"/>
                  <a:gd name="T10" fmla="*/ 2 w 29"/>
                  <a:gd name="T11" fmla="*/ 11 h 29"/>
                  <a:gd name="T12" fmla="*/ 2 w 29"/>
                  <a:gd name="T13" fmla="*/ 11 h 29"/>
                  <a:gd name="T14" fmla="*/ 12 w 29"/>
                  <a:gd name="T15" fmla="*/ 17 h 29"/>
                  <a:gd name="T16" fmla="*/ 14 w 29"/>
                  <a:gd name="T17" fmla="*/ 17 h 29"/>
                  <a:gd name="T18" fmla="*/ 21 w 29"/>
                  <a:gd name="T19" fmla="*/ 25 h 29"/>
                  <a:gd name="T20" fmla="*/ 27 w 29"/>
                  <a:gd name="T21" fmla="*/ 29 h 29"/>
                  <a:gd name="T22" fmla="*/ 28 w 29"/>
                  <a:gd name="T23" fmla="*/ 29 h 29"/>
                  <a:gd name="T24" fmla="*/ 28 w 29"/>
                  <a:gd name="T25" fmla="*/ 29 h 29"/>
                  <a:gd name="T26" fmla="*/ 28 w 29"/>
                  <a:gd name="T27" fmla="*/ 29 h 29"/>
                  <a:gd name="T28" fmla="*/ 29 w 29"/>
                  <a:gd name="T29" fmla="*/ 26 h 29"/>
                  <a:gd name="T30" fmla="*/ 19 w 29"/>
                  <a:gd name="T31" fmla="*/ 7 h 29"/>
                  <a:gd name="T32" fmla="*/ 19 w 29"/>
                  <a:gd name="T33" fmla="*/ 7 h 29"/>
                  <a:gd name="T34" fmla="*/ 19 w 29"/>
                  <a:gd name="T35" fmla="*/ 7 h 29"/>
                  <a:gd name="T36" fmla="*/ 14 w 29"/>
                  <a:gd name="T37" fmla="*/ 6 h 29"/>
                  <a:gd name="T38" fmla="*/ 13 w 29"/>
                  <a:gd name="T39" fmla="*/ 6 h 29"/>
                  <a:gd name="T40" fmla="*/ 9 w 29"/>
                  <a:gd name="T41" fmla="*/ 8 h 29"/>
                  <a:gd name="T42" fmla="*/ 6 w 29"/>
                  <a:gd name="T43" fmla="*/ 2 h 29"/>
                  <a:gd name="T44" fmla="*/ 4 w 29"/>
                  <a:gd name="T45" fmla="*/ 0 h 29"/>
                  <a:gd name="T46" fmla="*/ 4 w 29"/>
                  <a:gd name="T4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9">
                    <a:moveTo>
                      <a:pt x="4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7" y="11"/>
                      <a:pt x="11" y="11"/>
                      <a:pt x="12" y="17"/>
                    </a:cubicBezTo>
                    <a:cubicBezTo>
                      <a:pt x="13" y="17"/>
                      <a:pt x="13" y="17"/>
                      <a:pt x="14" y="17"/>
                    </a:cubicBezTo>
                    <a:cubicBezTo>
                      <a:pt x="18" y="17"/>
                      <a:pt x="17" y="23"/>
                      <a:pt x="21" y="25"/>
                    </a:cubicBezTo>
                    <a:cubicBezTo>
                      <a:pt x="22" y="27"/>
                      <a:pt x="24" y="29"/>
                      <a:pt x="27" y="29"/>
                    </a:cubicBezTo>
                    <a:cubicBezTo>
                      <a:pt x="27" y="29"/>
                      <a:pt x="27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8"/>
                      <a:pt x="29" y="27"/>
                      <a:pt x="29" y="26"/>
                    </a:cubicBezTo>
                    <a:cubicBezTo>
                      <a:pt x="23" y="22"/>
                      <a:pt x="23" y="13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7" y="7"/>
                      <a:pt x="15" y="6"/>
                      <a:pt x="14" y="6"/>
                    </a:cubicBezTo>
                    <a:cubicBezTo>
                      <a:pt x="14" y="6"/>
                      <a:pt x="14" y="6"/>
                      <a:pt x="13" y="6"/>
                    </a:cubicBezTo>
                    <a:cubicBezTo>
                      <a:pt x="11" y="7"/>
                      <a:pt x="10" y="8"/>
                      <a:pt x="9" y="8"/>
                    </a:cubicBezTo>
                    <a:cubicBezTo>
                      <a:pt x="7" y="8"/>
                      <a:pt x="7" y="4"/>
                      <a:pt x="6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E53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3" name="Freeform 8972"/>
              <p:cNvSpPr/>
              <p:nvPr/>
            </p:nvSpPr>
            <p:spPr bwMode="auto">
              <a:xfrm>
                <a:off x="6654800" y="4806950"/>
                <a:ext cx="85725" cy="39687"/>
              </a:xfrm>
              <a:custGeom>
                <a:avLst/>
                <a:gdLst>
                  <a:gd name="T0" fmla="*/ 25 w 37"/>
                  <a:gd name="T1" fmla="*/ 0 h 17"/>
                  <a:gd name="T2" fmla="*/ 21 w 37"/>
                  <a:gd name="T3" fmla="*/ 0 h 17"/>
                  <a:gd name="T4" fmla="*/ 21 w 37"/>
                  <a:gd name="T5" fmla="*/ 0 h 17"/>
                  <a:gd name="T6" fmla="*/ 0 w 37"/>
                  <a:gd name="T7" fmla="*/ 12 h 17"/>
                  <a:gd name="T8" fmla="*/ 0 w 37"/>
                  <a:gd name="T9" fmla="*/ 12 h 17"/>
                  <a:gd name="T10" fmla="*/ 5 w 37"/>
                  <a:gd name="T11" fmla="*/ 17 h 17"/>
                  <a:gd name="T12" fmla="*/ 5 w 37"/>
                  <a:gd name="T13" fmla="*/ 17 h 17"/>
                  <a:gd name="T14" fmla="*/ 5 w 37"/>
                  <a:gd name="T15" fmla="*/ 17 h 17"/>
                  <a:gd name="T16" fmla="*/ 8 w 37"/>
                  <a:gd name="T17" fmla="*/ 16 h 17"/>
                  <a:gd name="T18" fmla="*/ 10 w 37"/>
                  <a:gd name="T19" fmla="*/ 16 h 17"/>
                  <a:gd name="T20" fmla="*/ 10 w 37"/>
                  <a:gd name="T21" fmla="*/ 16 h 17"/>
                  <a:gd name="T22" fmla="*/ 10 w 37"/>
                  <a:gd name="T23" fmla="*/ 16 h 17"/>
                  <a:gd name="T24" fmla="*/ 10 w 37"/>
                  <a:gd name="T25" fmla="*/ 16 h 17"/>
                  <a:gd name="T26" fmla="*/ 10 w 37"/>
                  <a:gd name="T27" fmla="*/ 16 h 17"/>
                  <a:gd name="T28" fmla="*/ 17 w 37"/>
                  <a:gd name="T29" fmla="*/ 14 h 17"/>
                  <a:gd name="T30" fmla="*/ 17 w 37"/>
                  <a:gd name="T31" fmla="*/ 14 h 17"/>
                  <a:gd name="T32" fmla="*/ 17 w 37"/>
                  <a:gd name="T33" fmla="*/ 14 h 17"/>
                  <a:gd name="T34" fmla="*/ 35 w 37"/>
                  <a:gd name="T35" fmla="*/ 4 h 17"/>
                  <a:gd name="T36" fmla="*/ 35 w 37"/>
                  <a:gd name="T37" fmla="*/ 4 h 17"/>
                  <a:gd name="T38" fmla="*/ 35 w 37"/>
                  <a:gd name="T39" fmla="*/ 4 h 17"/>
                  <a:gd name="T40" fmla="*/ 37 w 37"/>
                  <a:gd name="T41" fmla="*/ 3 h 17"/>
                  <a:gd name="T42" fmla="*/ 37 w 37"/>
                  <a:gd name="T43" fmla="*/ 3 h 17"/>
                  <a:gd name="T44" fmla="*/ 33 w 37"/>
                  <a:gd name="T45" fmla="*/ 2 h 17"/>
                  <a:gd name="T46" fmla="*/ 33 w 37"/>
                  <a:gd name="T47" fmla="*/ 2 h 17"/>
                  <a:gd name="T48" fmla="*/ 32 w 37"/>
                  <a:gd name="T49" fmla="*/ 2 h 17"/>
                  <a:gd name="T50" fmla="*/ 31 w 37"/>
                  <a:gd name="T51" fmla="*/ 3 h 17"/>
                  <a:gd name="T52" fmla="*/ 25 w 37"/>
                  <a:gd name="T53" fmla="*/ 0 h 17"/>
                  <a:gd name="T54" fmla="*/ 25 w 37"/>
                  <a:gd name="T5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" h="17">
                    <a:moveTo>
                      <a:pt x="25" y="0"/>
                    </a:moveTo>
                    <a:cubicBezTo>
                      <a:pt x="24" y="0"/>
                      <a:pt x="23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5"/>
                      <a:pt x="6" y="6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3" y="15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7"/>
                      <a:pt x="7" y="17"/>
                      <a:pt x="8" y="16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4"/>
                      <a:pt x="15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3" y="10"/>
                      <a:pt x="28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6" y="4"/>
                      <a:pt x="37" y="3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2"/>
                      <a:pt x="34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2" y="2"/>
                      <a:pt x="31" y="3"/>
                      <a:pt x="31" y="3"/>
                    </a:cubicBezTo>
                    <a:cubicBezTo>
                      <a:pt x="29" y="3"/>
                      <a:pt x="27" y="1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8E7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4" name="Freeform 8973"/>
              <p:cNvSpPr/>
              <p:nvPr/>
            </p:nvSpPr>
            <p:spPr bwMode="auto">
              <a:xfrm>
                <a:off x="6242050" y="5654675"/>
                <a:ext cx="98425" cy="46037"/>
              </a:xfrm>
              <a:custGeom>
                <a:avLst/>
                <a:gdLst>
                  <a:gd name="T0" fmla="*/ 9 w 43"/>
                  <a:gd name="T1" fmla="*/ 0 h 20"/>
                  <a:gd name="T2" fmla="*/ 9 w 43"/>
                  <a:gd name="T3" fmla="*/ 0 h 20"/>
                  <a:gd name="T4" fmla="*/ 8 w 43"/>
                  <a:gd name="T5" fmla="*/ 1 h 20"/>
                  <a:gd name="T6" fmla="*/ 6 w 43"/>
                  <a:gd name="T7" fmla="*/ 4 h 20"/>
                  <a:gd name="T8" fmla="*/ 6 w 43"/>
                  <a:gd name="T9" fmla="*/ 4 h 20"/>
                  <a:gd name="T10" fmla="*/ 4 w 43"/>
                  <a:gd name="T11" fmla="*/ 4 h 20"/>
                  <a:gd name="T12" fmla="*/ 3 w 43"/>
                  <a:gd name="T13" fmla="*/ 10 h 20"/>
                  <a:gd name="T14" fmla="*/ 3 w 43"/>
                  <a:gd name="T15" fmla="*/ 10 h 20"/>
                  <a:gd name="T16" fmla="*/ 11 w 43"/>
                  <a:gd name="T17" fmla="*/ 20 h 20"/>
                  <a:gd name="T18" fmla="*/ 11 w 43"/>
                  <a:gd name="T19" fmla="*/ 20 h 20"/>
                  <a:gd name="T20" fmla="*/ 11 w 43"/>
                  <a:gd name="T21" fmla="*/ 20 h 20"/>
                  <a:gd name="T22" fmla="*/ 16 w 43"/>
                  <a:gd name="T23" fmla="*/ 13 h 20"/>
                  <a:gd name="T24" fmla="*/ 17 w 43"/>
                  <a:gd name="T25" fmla="*/ 10 h 20"/>
                  <a:gd name="T26" fmla="*/ 22 w 43"/>
                  <a:gd name="T27" fmla="*/ 11 h 20"/>
                  <a:gd name="T28" fmla="*/ 22 w 43"/>
                  <a:gd name="T29" fmla="*/ 11 h 20"/>
                  <a:gd name="T30" fmla="*/ 23 w 43"/>
                  <a:gd name="T31" fmla="*/ 11 h 20"/>
                  <a:gd name="T32" fmla="*/ 23 w 43"/>
                  <a:gd name="T33" fmla="*/ 11 h 20"/>
                  <a:gd name="T34" fmla="*/ 23 w 43"/>
                  <a:gd name="T35" fmla="*/ 11 h 20"/>
                  <a:gd name="T36" fmla="*/ 23 w 43"/>
                  <a:gd name="T37" fmla="*/ 8 h 20"/>
                  <a:gd name="T38" fmla="*/ 24 w 43"/>
                  <a:gd name="T39" fmla="*/ 8 h 20"/>
                  <a:gd name="T40" fmla="*/ 29 w 43"/>
                  <a:gd name="T41" fmla="*/ 11 h 20"/>
                  <a:gd name="T42" fmla="*/ 29 w 43"/>
                  <a:gd name="T43" fmla="*/ 11 h 20"/>
                  <a:gd name="T44" fmla="*/ 43 w 43"/>
                  <a:gd name="T45" fmla="*/ 4 h 20"/>
                  <a:gd name="T46" fmla="*/ 43 w 43"/>
                  <a:gd name="T47" fmla="*/ 4 h 20"/>
                  <a:gd name="T48" fmla="*/ 38 w 43"/>
                  <a:gd name="T49" fmla="*/ 3 h 20"/>
                  <a:gd name="T50" fmla="*/ 38 w 43"/>
                  <a:gd name="T51" fmla="*/ 3 h 20"/>
                  <a:gd name="T52" fmla="*/ 36 w 43"/>
                  <a:gd name="T53" fmla="*/ 2 h 20"/>
                  <a:gd name="T54" fmla="*/ 31 w 43"/>
                  <a:gd name="T55" fmla="*/ 4 h 20"/>
                  <a:gd name="T56" fmla="*/ 26 w 43"/>
                  <a:gd name="T57" fmla="*/ 5 h 20"/>
                  <a:gd name="T58" fmla="*/ 23 w 43"/>
                  <a:gd name="T59" fmla="*/ 4 h 20"/>
                  <a:gd name="T60" fmla="*/ 22 w 43"/>
                  <a:gd name="T61" fmla="*/ 4 h 20"/>
                  <a:gd name="T62" fmla="*/ 21 w 43"/>
                  <a:gd name="T63" fmla="*/ 4 h 20"/>
                  <a:gd name="T64" fmla="*/ 19 w 43"/>
                  <a:gd name="T65" fmla="*/ 4 h 20"/>
                  <a:gd name="T66" fmla="*/ 16 w 43"/>
                  <a:gd name="T67" fmla="*/ 5 h 20"/>
                  <a:gd name="T68" fmla="*/ 14 w 43"/>
                  <a:gd name="T69" fmla="*/ 3 h 20"/>
                  <a:gd name="T70" fmla="*/ 14 w 43"/>
                  <a:gd name="T71" fmla="*/ 3 h 20"/>
                  <a:gd name="T72" fmla="*/ 9 w 43"/>
                  <a:gd name="T73" fmla="*/ 0 h 20"/>
                  <a:gd name="T74" fmla="*/ 9 w 43"/>
                  <a:gd name="T7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2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8" y="2"/>
                      <a:pt x="8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0" y="4"/>
                      <a:pt x="1" y="5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9" y="11"/>
                      <a:pt x="7" y="18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7"/>
                      <a:pt x="13" y="15"/>
                      <a:pt x="16" y="13"/>
                    </a:cubicBezTo>
                    <a:cubicBezTo>
                      <a:pt x="16" y="11"/>
                      <a:pt x="16" y="10"/>
                      <a:pt x="17" y="10"/>
                    </a:cubicBezTo>
                    <a:cubicBezTo>
                      <a:pt x="18" y="10"/>
                      <a:pt x="20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1" y="9"/>
                      <a:pt x="21" y="8"/>
                      <a:pt x="23" y="8"/>
                    </a:cubicBezTo>
                    <a:cubicBezTo>
                      <a:pt x="23" y="8"/>
                      <a:pt x="24" y="8"/>
                      <a:pt x="24" y="8"/>
                    </a:cubicBezTo>
                    <a:cubicBezTo>
                      <a:pt x="26" y="9"/>
                      <a:pt x="27" y="10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31" y="3"/>
                      <a:pt x="39" y="8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2" y="4"/>
                      <a:pt x="40" y="3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8" y="2"/>
                      <a:pt x="37" y="2"/>
                      <a:pt x="36" y="2"/>
                    </a:cubicBezTo>
                    <a:cubicBezTo>
                      <a:pt x="34" y="2"/>
                      <a:pt x="32" y="3"/>
                      <a:pt x="31" y="4"/>
                    </a:cubicBezTo>
                    <a:cubicBezTo>
                      <a:pt x="29" y="5"/>
                      <a:pt x="27" y="5"/>
                      <a:pt x="26" y="5"/>
                    </a:cubicBezTo>
                    <a:cubicBezTo>
                      <a:pt x="25" y="5"/>
                      <a:pt x="24" y="5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8" y="5"/>
                      <a:pt x="17" y="5"/>
                      <a:pt x="16" y="5"/>
                    </a:cubicBezTo>
                    <a:cubicBezTo>
                      <a:pt x="15" y="5"/>
                      <a:pt x="15" y="5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2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AA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5" name="Freeform 8974"/>
              <p:cNvSpPr/>
              <p:nvPr/>
            </p:nvSpPr>
            <p:spPr bwMode="auto">
              <a:xfrm>
                <a:off x="6838950" y="4416425"/>
                <a:ext cx="46038" cy="65087"/>
              </a:xfrm>
              <a:custGeom>
                <a:avLst/>
                <a:gdLst>
                  <a:gd name="T0" fmla="*/ 9 w 20"/>
                  <a:gd name="T1" fmla="*/ 0 h 28"/>
                  <a:gd name="T2" fmla="*/ 9 w 20"/>
                  <a:gd name="T3" fmla="*/ 0 h 28"/>
                  <a:gd name="T4" fmla="*/ 3 w 20"/>
                  <a:gd name="T5" fmla="*/ 8 h 28"/>
                  <a:gd name="T6" fmla="*/ 3 w 20"/>
                  <a:gd name="T7" fmla="*/ 8 h 28"/>
                  <a:gd name="T8" fmla="*/ 3 w 20"/>
                  <a:gd name="T9" fmla="*/ 8 h 28"/>
                  <a:gd name="T10" fmla="*/ 6 w 20"/>
                  <a:gd name="T11" fmla="*/ 9 h 28"/>
                  <a:gd name="T12" fmla="*/ 6 w 20"/>
                  <a:gd name="T13" fmla="*/ 9 h 28"/>
                  <a:gd name="T14" fmla="*/ 7 w 20"/>
                  <a:gd name="T15" fmla="*/ 9 h 28"/>
                  <a:gd name="T16" fmla="*/ 9 w 20"/>
                  <a:gd name="T17" fmla="*/ 10 h 28"/>
                  <a:gd name="T18" fmla="*/ 1 w 20"/>
                  <a:gd name="T19" fmla="*/ 19 h 28"/>
                  <a:gd name="T20" fmla="*/ 1 w 20"/>
                  <a:gd name="T21" fmla="*/ 19 h 28"/>
                  <a:gd name="T22" fmla="*/ 1 w 20"/>
                  <a:gd name="T23" fmla="*/ 19 h 28"/>
                  <a:gd name="T24" fmla="*/ 3 w 20"/>
                  <a:gd name="T25" fmla="*/ 28 h 28"/>
                  <a:gd name="T26" fmla="*/ 3 w 20"/>
                  <a:gd name="T27" fmla="*/ 28 h 28"/>
                  <a:gd name="T28" fmla="*/ 3 w 20"/>
                  <a:gd name="T29" fmla="*/ 28 h 28"/>
                  <a:gd name="T30" fmla="*/ 3 w 20"/>
                  <a:gd name="T31" fmla="*/ 28 h 28"/>
                  <a:gd name="T32" fmla="*/ 13 w 20"/>
                  <a:gd name="T33" fmla="*/ 24 h 28"/>
                  <a:gd name="T34" fmla="*/ 13 w 20"/>
                  <a:gd name="T35" fmla="*/ 24 h 28"/>
                  <a:gd name="T36" fmla="*/ 13 w 20"/>
                  <a:gd name="T37" fmla="*/ 24 h 28"/>
                  <a:gd name="T38" fmla="*/ 12 w 20"/>
                  <a:gd name="T39" fmla="*/ 24 h 28"/>
                  <a:gd name="T40" fmla="*/ 9 w 20"/>
                  <a:gd name="T41" fmla="*/ 24 h 28"/>
                  <a:gd name="T42" fmla="*/ 5 w 20"/>
                  <a:gd name="T43" fmla="*/ 21 h 28"/>
                  <a:gd name="T44" fmla="*/ 8 w 20"/>
                  <a:gd name="T45" fmla="*/ 18 h 28"/>
                  <a:gd name="T46" fmla="*/ 11 w 20"/>
                  <a:gd name="T47" fmla="*/ 18 h 28"/>
                  <a:gd name="T48" fmla="*/ 15 w 20"/>
                  <a:gd name="T49" fmla="*/ 23 h 28"/>
                  <a:gd name="T50" fmla="*/ 15 w 20"/>
                  <a:gd name="T51" fmla="*/ 23 h 28"/>
                  <a:gd name="T52" fmla="*/ 15 w 20"/>
                  <a:gd name="T53" fmla="*/ 23 h 28"/>
                  <a:gd name="T54" fmla="*/ 18 w 20"/>
                  <a:gd name="T55" fmla="*/ 24 h 28"/>
                  <a:gd name="T56" fmla="*/ 20 w 20"/>
                  <a:gd name="T57" fmla="*/ 24 h 28"/>
                  <a:gd name="T58" fmla="*/ 20 w 20"/>
                  <a:gd name="T59" fmla="*/ 24 h 28"/>
                  <a:gd name="T60" fmla="*/ 20 w 20"/>
                  <a:gd name="T61" fmla="*/ 12 h 28"/>
                  <a:gd name="T62" fmla="*/ 15 w 20"/>
                  <a:gd name="T63" fmla="*/ 7 h 28"/>
                  <a:gd name="T64" fmla="*/ 15 w 20"/>
                  <a:gd name="T65" fmla="*/ 7 h 28"/>
                  <a:gd name="T66" fmla="*/ 9 w 20"/>
                  <a:gd name="T67" fmla="*/ 2 h 28"/>
                  <a:gd name="T68" fmla="*/ 9 w 20"/>
                  <a:gd name="T69" fmla="*/ 2 h 28"/>
                  <a:gd name="T70" fmla="*/ 9 w 20"/>
                  <a:gd name="T71" fmla="*/ 2 h 28"/>
                  <a:gd name="T72" fmla="*/ 9 w 20"/>
                  <a:gd name="T73" fmla="*/ 0 h 28"/>
                  <a:gd name="T74" fmla="*/ 9 w 20"/>
                  <a:gd name="T7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" h="28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5" y="1"/>
                      <a:pt x="0" y="1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9" y="10"/>
                    </a:cubicBezTo>
                    <a:cubicBezTo>
                      <a:pt x="9" y="15"/>
                      <a:pt x="2" y="14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2" y="22"/>
                      <a:pt x="3" y="25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7" y="28"/>
                      <a:pt x="10" y="26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4"/>
                      <a:pt x="5" y="21"/>
                    </a:cubicBezTo>
                    <a:cubicBezTo>
                      <a:pt x="5" y="19"/>
                      <a:pt x="6" y="19"/>
                      <a:pt x="8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3" y="18"/>
                      <a:pt x="15" y="19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4"/>
                      <a:pt x="17" y="24"/>
                      <a:pt x="18" y="24"/>
                    </a:cubicBezTo>
                    <a:cubicBezTo>
                      <a:pt x="18" y="24"/>
                      <a:pt x="19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6" y="20"/>
                      <a:pt x="18" y="16"/>
                      <a:pt x="20" y="12"/>
                    </a:cubicBezTo>
                    <a:cubicBezTo>
                      <a:pt x="18" y="10"/>
                      <a:pt x="17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4"/>
                      <a:pt x="8" y="7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EC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6" name="Freeform 8975"/>
              <p:cNvSpPr/>
              <p:nvPr/>
            </p:nvSpPr>
            <p:spPr bwMode="auto">
              <a:xfrm>
                <a:off x="6815138" y="3471863"/>
                <a:ext cx="47625" cy="71437"/>
              </a:xfrm>
              <a:custGeom>
                <a:avLst/>
                <a:gdLst>
                  <a:gd name="T0" fmla="*/ 16 w 21"/>
                  <a:gd name="T1" fmla="*/ 0 h 31"/>
                  <a:gd name="T2" fmla="*/ 0 w 21"/>
                  <a:gd name="T3" fmla="*/ 16 h 31"/>
                  <a:gd name="T4" fmla="*/ 0 w 21"/>
                  <a:gd name="T5" fmla="*/ 16 h 31"/>
                  <a:gd name="T6" fmla="*/ 2 w 21"/>
                  <a:gd name="T7" fmla="*/ 17 h 31"/>
                  <a:gd name="T8" fmla="*/ 9 w 21"/>
                  <a:gd name="T9" fmla="*/ 14 h 31"/>
                  <a:gd name="T10" fmla="*/ 12 w 21"/>
                  <a:gd name="T11" fmla="*/ 25 h 31"/>
                  <a:gd name="T12" fmla="*/ 13 w 21"/>
                  <a:gd name="T13" fmla="*/ 31 h 31"/>
                  <a:gd name="T14" fmla="*/ 15 w 21"/>
                  <a:gd name="T15" fmla="*/ 31 h 31"/>
                  <a:gd name="T16" fmla="*/ 21 w 21"/>
                  <a:gd name="T17" fmla="*/ 27 h 31"/>
                  <a:gd name="T18" fmla="*/ 21 w 21"/>
                  <a:gd name="T19" fmla="*/ 27 h 31"/>
                  <a:gd name="T20" fmla="*/ 16 w 21"/>
                  <a:gd name="T21" fmla="*/ 19 h 31"/>
                  <a:gd name="T22" fmla="*/ 14 w 21"/>
                  <a:gd name="T23" fmla="*/ 6 h 31"/>
                  <a:gd name="T24" fmla="*/ 18 w 21"/>
                  <a:gd name="T25" fmla="*/ 8 h 31"/>
                  <a:gd name="T26" fmla="*/ 21 w 21"/>
                  <a:gd name="T27" fmla="*/ 7 h 31"/>
                  <a:gd name="T28" fmla="*/ 16 w 21"/>
                  <a:gd name="T29" fmla="*/ 0 h 31"/>
                  <a:gd name="T30" fmla="*/ 16 w 21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31">
                    <a:moveTo>
                      <a:pt x="16" y="0"/>
                    </a:moveTo>
                    <a:cubicBezTo>
                      <a:pt x="11" y="5"/>
                      <a:pt x="5" y="11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4" y="17"/>
                      <a:pt x="6" y="14"/>
                      <a:pt x="9" y="14"/>
                    </a:cubicBezTo>
                    <a:cubicBezTo>
                      <a:pt x="8" y="18"/>
                      <a:pt x="11" y="22"/>
                      <a:pt x="12" y="25"/>
                    </a:cubicBezTo>
                    <a:cubicBezTo>
                      <a:pt x="13" y="27"/>
                      <a:pt x="9" y="30"/>
                      <a:pt x="13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8" y="31"/>
                      <a:pt x="19" y="29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0" y="24"/>
                      <a:pt x="20" y="20"/>
                      <a:pt x="16" y="19"/>
                    </a:cubicBezTo>
                    <a:cubicBezTo>
                      <a:pt x="9" y="16"/>
                      <a:pt x="17" y="10"/>
                      <a:pt x="14" y="6"/>
                    </a:cubicBezTo>
                    <a:cubicBezTo>
                      <a:pt x="15" y="7"/>
                      <a:pt x="17" y="8"/>
                      <a:pt x="18" y="8"/>
                    </a:cubicBezTo>
                    <a:cubicBezTo>
                      <a:pt x="19" y="8"/>
                      <a:pt x="20" y="8"/>
                      <a:pt x="21" y="7"/>
                    </a:cubicBezTo>
                    <a:cubicBezTo>
                      <a:pt x="19" y="4"/>
                      <a:pt x="18" y="2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EB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7" name="Freeform 8976"/>
              <p:cNvSpPr/>
              <p:nvPr/>
            </p:nvSpPr>
            <p:spPr bwMode="auto">
              <a:xfrm>
                <a:off x="6630988" y="5118100"/>
                <a:ext cx="100013" cy="49212"/>
              </a:xfrm>
              <a:custGeom>
                <a:avLst/>
                <a:gdLst>
                  <a:gd name="T0" fmla="*/ 0 w 44"/>
                  <a:gd name="T1" fmla="*/ 0 h 22"/>
                  <a:gd name="T2" fmla="*/ 0 w 44"/>
                  <a:gd name="T3" fmla="*/ 0 h 22"/>
                  <a:gd name="T4" fmla="*/ 25 w 44"/>
                  <a:gd name="T5" fmla="*/ 14 h 22"/>
                  <a:gd name="T6" fmla="*/ 25 w 44"/>
                  <a:gd name="T7" fmla="*/ 14 h 22"/>
                  <a:gd name="T8" fmla="*/ 25 w 44"/>
                  <a:gd name="T9" fmla="*/ 14 h 22"/>
                  <a:gd name="T10" fmla="*/ 35 w 44"/>
                  <a:gd name="T11" fmla="*/ 22 h 22"/>
                  <a:gd name="T12" fmla="*/ 35 w 44"/>
                  <a:gd name="T13" fmla="*/ 22 h 22"/>
                  <a:gd name="T14" fmla="*/ 35 w 44"/>
                  <a:gd name="T15" fmla="*/ 22 h 22"/>
                  <a:gd name="T16" fmla="*/ 37 w 44"/>
                  <a:gd name="T17" fmla="*/ 10 h 22"/>
                  <a:gd name="T18" fmla="*/ 37 w 44"/>
                  <a:gd name="T19" fmla="*/ 10 h 22"/>
                  <a:gd name="T20" fmla="*/ 36 w 44"/>
                  <a:gd name="T21" fmla="*/ 10 h 22"/>
                  <a:gd name="T22" fmla="*/ 26 w 44"/>
                  <a:gd name="T23" fmla="*/ 7 h 22"/>
                  <a:gd name="T24" fmla="*/ 26 w 44"/>
                  <a:gd name="T25" fmla="*/ 7 h 22"/>
                  <a:gd name="T26" fmla="*/ 0 w 44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7"/>
                      <a:pt x="16" y="11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9" y="15"/>
                      <a:pt x="34" y="16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8"/>
                      <a:pt x="44" y="15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10"/>
                      <a:pt x="37" y="10"/>
                      <a:pt x="36" y="10"/>
                    </a:cubicBezTo>
                    <a:cubicBezTo>
                      <a:pt x="33" y="10"/>
                      <a:pt x="29" y="9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8" y="4"/>
                      <a:pt x="9" y="2"/>
                      <a:pt x="0" y="0"/>
                    </a:cubicBezTo>
                  </a:path>
                </a:pathLst>
              </a:custGeom>
              <a:solidFill>
                <a:srgbClr val="C5B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8" name="Freeform 8977"/>
              <p:cNvSpPr/>
              <p:nvPr/>
            </p:nvSpPr>
            <p:spPr bwMode="auto">
              <a:xfrm>
                <a:off x="6897688" y="3524250"/>
                <a:ext cx="42863" cy="55562"/>
              </a:xfrm>
              <a:custGeom>
                <a:avLst/>
                <a:gdLst>
                  <a:gd name="T0" fmla="*/ 11 w 19"/>
                  <a:gd name="T1" fmla="*/ 0 h 24"/>
                  <a:gd name="T2" fmla="*/ 8 w 19"/>
                  <a:gd name="T3" fmla="*/ 9 h 24"/>
                  <a:gd name="T4" fmla="*/ 8 w 19"/>
                  <a:gd name="T5" fmla="*/ 8 h 24"/>
                  <a:gd name="T6" fmla="*/ 5 w 19"/>
                  <a:gd name="T7" fmla="*/ 8 h 24"/>
                  <a:gd name="T8" fmla="*/ 0 w 19"/>
                  <a:gd name="T9" fmla="*/ 16 h 24"/>
                  <a:gd name="T10" fmla="*/ 0 w 19"/>
                  <a:gd name="T11" fmla="*/ 16 h 24"/>
                  <a:gd name="T12" fmla="*/ 4 w 19"/>
                  <a:gd name="T13" fmla="*/ 24 h 24"/>
                  <a:gd name="T14" fmla="*/ 9 w 19"/>
                  <a:gd name="T15" fmla="*/ 23 h 24"/>
                  <a:gd name="T16" fmla="*/ 9 w 19"/>
                  <a:gd name="T17" fmla="*/ 23 h 24"/>
                  <a:gd name="T18" fmla="*/ 11 w 19"/>
                  <a:gd name="T19" fmla="*/ 21 h 24"/>
                  <a:gd name="T20" fmla="*/ 11 w 19"/>
                  <a:gd name="T21" fmla="*/ 21 h 24"/>
                  <a:gd name="T22" fmla="*/ 11 w 19"/>
                  <a:gd name="T23" fmla="*/ 21 h 24"/>
                  <a:gd name="T24" fmla="*/ 19 w 19"/>
                  <a:gd name="T25" fmla="*/ 6 h 24"/>
                  <a:gd name="T26" fmla="*/ 18 w 19"/>
                  <a:gd name="T27" fmla="*/ 6 h 24"/>
                  <a:gd name="T28" fmla="*/ 11 w 19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24">
                    <a:moveTo>
                      <a:pt x="11" y="0"/>
                    </a:moveTo>
                    <a:cubicBezTo>
                      <a:pt x="10" y="3"/>
                      <a:pt x="12" y="9"/>
                      <a:pt x="8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7" y="8"/>
                      <a:pt x="6" y="8"/>
                      <a:pt x="5" y="8"/>
                    </a:cubicBezTo>
                    <a:cubicBezTo>
                      <a:pt x="0" y="8"/>
                      <a:pt x="1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1"/>
                      <a:pt x="1" y="24"/>
                      <a:pt x="4" y="24"/>
                    </a:cubicBezTo>
                    <a:cubicBezTo>
                      <a:pt x="5" y="24"/>
                      <a:pt x="7" y="24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2"/>
                      <a:pt x="11" y="22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4" y="16"/>
                      <a:pt x="17" y="11"/>
                      <a:pt x="19" y="6"/>
                    </a:cubicBezTo>
                    <a:cubicBezTo>
                      <a:pt x="19" y="6"/>
                      <a:pt x="19" y="6"/>
                      <a:pt x="18" y="6"/>
                    </a:cubicBezTo>
                    <a:cubicBezTo>
                      <a:pt x="15" y="6"/>
                      <a:pt x="14" y="1"/>
                      <a:pt x="11" y="0"/>
                    </a:cubicBezTo>
                  </a:path>
                </a:pathLst>
              </a:custGeom>
              <a:solidFill>
                <a:srgbClr val="889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9" name="Freeform 8978"/>
              <p:cNvSpPr/>
              <p:nvPr/>
            </p:nvSpPr>
            <p:spPr bwMode="auto">
              <a:xfrm>
                <a:off x="6688138" y="5259387"/>
                <a:ext cx="34925" cy="79375"/>
              </a:xfrm>
              <a:custGeom>
                <a:avLst/>
                <a:gdLst>
                  <a:gd name="T0" fmla="*/ 9 w 15"/>
                  <a:gd name="T1" fmla="*/ 0 h 34"/>
                  <a:gd name="T2" fmla="*/ 6 w 15"/>
                  <a:gd name="T3" fmla="*/ 1 h 34"/>
                  <a:gd name="T4" fmla="*/ 4 w 15"/>
                  <a:gd name="T5" fmla="*/ 1 h 34"/>
                  <a:gd name="T6" fmla="*/ 2 w 15"/>
                  <a:gd name="T7" fmla="*/ 0 h 34"/>
                  <a:gd name="T8" fmla="*/ 1 w 15"/>
                  <a:gd name="T9" fmla="*/ 0 h 34"/>
                  <a:gd name="T10" fmla="*/ 12 w 15"/>
                  <a:gd name="T11" fmla="*/ 21 h 34"/>
                  <a:gd name="T12" fmla="*/ 10 w 15"/>
                  <a:gd name="T13" fmla="*/ 21 h 34"/>
                  <a:gd name="T14" fmla="*/ 6 w 15"/>
                  <a:gd name="T15" fmla="*/ 20 h 34"/>
                  <a:gd name="T16" fmla="*/ 3 w 15"/>
                  <a:gd name="T17" fmla="*/ 18 h 34"/>
                  <a:gd name="T18" fmla="*/ 2 w 15"/>
                  <a:gd name="T19" fmla="*/ 18 h 34"/>
                  <a:gd name="T20" fmla="*/ 1 w 15"/>
                  <a:gd name="T21" fmla="*/ 32 h 34"/>
                  <a:gd name="T22" fmla="*/ 1 w 15"/>
                  <a:gd name="T23" fmla="*/ 32 h 34"/>
                  <a:gd name="T24" fmla="*/ 5 w 15"/>
                  <a:gd name="T25" fmla="*/ 31 h 34"/>
                  <a:gd name="T26" fmla="*/ 5 w 15"/>
                  <a:gd name="T27" fmla="*/ 31 h 34"/>
                  <a:gd name="T28" fmla="*/ 9 w 15"/>
                  <a:gd name="T29" fmla="*/ 34 h 34"/>
                  <a:gd name="T30" fmla="*/ 9 w 15"/>
                  <a:gd name="T31" fmla="*/ 34 h 34"/>
                  <a:gd name="T32" fmla="*/ 15 w 15"/>
                  <a:gd name="T33" fmla="*/ 23 h 34"/>
                  <a:gd name="T34" fmla="*/ 15 w 15"/>
                  <a:gd name="T35" fmla="*/ 23 h 34"/>
                  <a:gd name="T36" fmla="*/ 15 w 15"/>
                  <a:gd name="T37" fmla="*/ 23 h 34"/>
                  <a:gd name="T38" fmla="*/ 12 w 15"/>
                  <a:gd name="T39" fmla="*/ 10 h 34"/>
                  <a:gd name="T40" fmla="*/ 9 w 15"/>
                  <a:gd name="T41" fmla="*/ 0 h 34"/>
                  <a:gd name="T42" fmla="*/ 9 w 15"/>
                  <a:gd name="T4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34">
                    <a:moveTo>
                      <a:pt x="9" y="0"/>
                    </a:move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6" y="7"/>
                      <a:pt x="3" y="16"/>
                      <a:pt x="12" y="21"/>
                    </a:cubicBezTo>
                    <a:cubicBezTo>
                      <a:pt x="11" y="21"/>
                      <a:pt x="11" y="21"/>
                      <a:pt x="10" y="21"/>
                    </a:cubicBezTo>
                    <a:cubicBezTo>
                      <a:pt x="8" y="21"/>
                      <a:pt x="7" y="21"/>
                      <a:pt x="6" y="20"/>
                    </a:cubicBezTo>
                    <a:cubicBezTo>
                      <a:pt x="5" y="19"/>
                      <a:pt x="5" y="18"/>
                      <a:pt x="3" y="18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7" y="23"/>
                      <a:pt x="0" y="27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3" y="32"/>
                      <a:pt x="4" y="3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2"/>
                      <a:pt x="8" y="33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0"/>
                      <a:pt x="13" y="27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0" y="20"/>
                      <a:pt x="12" y="14"/>
                      <a:pt x="12" y="10"/>
                    </a:cubicBezTo>
                    <a:cubicBezTo>
                      <a:pt x="12" y="6"/>
                      <a:pt x="10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F66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0" name="Freeform 8979"/>
              <p:cNvSpPr/>
              <p:nvPr/>
            </p:nvSpPr>
            <p:spPr bwMode="auto">
              <a:xfrm>
                <a:off x="6245225" y="5680075"/>
                <a:ext cx="65088" cy="34925"/>
              </a:xfrm>
              <a:custGeom>
                <a:avLst/>
                <a:gdLst>
                  <a:gd name="T0" fmla="*/ 21 w 28"/>
                  <a:gd name="T1" fmla="*/ 0 h 15"/>
                  <a:gd name="T2" fmla="*/ 21 w 28"/>
                  <a:gd name="T3" fmla="*/ 0 h 15"/>
                  <a:gd name="T4" fmla="*/ 20 w 28"/>
                  <a:gd name="T5" fmla="*/ 0 h 15"/>
                  <a:gd name="T6" fmla="*/ 19 w 28"/>
                  <a:gd name="T7" fmla="*/ 3 h 15"/>
                  <a:gd name="T8" fmla="*/ 14 w 28"/>
                  <a:gd name="T9" fmla="*/ 2 h 15"/>
                  <a:gd name="T10" fmla="*/ 14 w 28"/>
                  <a:gd name="T11" fmla="*/ 2 h 15"/>
                  <a:gd name="T12" fmla="*/ 9 w 28"/>
                  <a:gd name="T13" fmla="*/ 9 h 15"/>
                  <a:gd name="T14" fmla="*/ 9 w 28"/>
                  <a:gd name="T15" fmla="*/ 9 h 15"/>
                  <a:gd name="T16" fmla="*/ 8 w 28"/>
                  <a:gd name="T17" fmla="*/ 12 h 15"/>
                  <a:gd name="T18" fmla="*/ 5 w 28"/>
                  <a:gd name="T19" fmla="*/ 11 h 15"/>
                  <a:gd name="T20" fmla="*/ 3 w 28"/>
                  <a:gd name="T21" fmla="*/ 10 h 15"/>
                  <a:gd name="T22" fmla="*/ 2 w 28"/>
                  <a:gd name="T23" fmla="*/ 11 h 15"/>
                  <a:gd name="T24" fmla="*/ 0 w 28"/>
                  <a:gd name="T25" fmla="*/ 14 h 15"/>
                  <a:gd name="T26" fmla="*/ 0 w 28"/>
                  <a:gd name="T27" fmla="*/ 14 h 15"/>
                  <a:gd name="T28" fmla="*/ 0 w 28"/>
                  <a:gd name="T29" fmla="*/ 14 h 15"/>
                  <a:gd name="T30" fmla="*/ 0 w 28"/>
                  <a:gd name="T31" fmla="*/ 14 h 15"/>
                  <a:gd name="T32" fmla="*/ 0 w 28"/>
                  <a:gd name="T33" fmla="*/ 14 h 15"/>
                  <a:gd name="T34" fmla="*/ 7 w 28"/>
                  <a:gd name="T35" fmla="*/ 15 h 15"/>
                  <a:gd name="T36" fmla="*/ 11 w 28"/>
                  <a:gd name="T37" fmla="*/ 15 h 15"/>
                  <a:gd name="T38" fmla="*/ 15 w 28"/>
                  <a:gd name="T39" fmla="*/ 15 h 15"/>
                  <a:gd name="T40" fmla="*/ 18 w 28"/>
                  <a:gd name="T41" fmla="*/ 15 h 15"/>
                  <a:gd name="T42" fmla="*/ 20 w 28"/>
                  <a:gd name="T43" fmla="*/ 15 h 15"/>
                  <a:gd name="T44" fmla="*/ 26 w 28"/>
                  <a:gd name="T45" fmla="*/ 5 h 15"/>
                  <a:gd name="T46" fmla="*/ 26 w 28"/>
                  <a:gd name="T47" fmla="*/ 5 h 15"/>
                  <a:gd name="T48" fmla="*/ 21 w 28"/>
                  <a:gd name="T4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15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2"/>
                      <a:pt x="20" y="3"/>
                      <a:pt x="19" y="3"/>
                    </a:cubicBezTo>
                    <a:cubicBezTo>
                      <a:pt x="18" y="3"/>
                      <a:pt x="16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1" y="4"/>
                      <a:pt x="10" y="6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1"/>
                      <a:pt x="8" y="12"/>
                      <a:pt x="8" y="12"/>
                    </a:cubicBezTo>
                    <a:cubicBezTo>
                      <a:pt x="7" y="12"/>
                      <a:pt x="6" y="11"/>
                      <a:pt x="5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3" y="10"/>
                      <a:pt x="3" y="11"/>
                      <a:pt x="2" y="11"/>
                    </a:cubicBezTo>
                    <a:cubicBezTo>
                      <a:pt x="2" y="12"/>
                      <a:pt x="2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5"/>
                      <a:pt x="5" y="15"/>
                      <a:pt x="7" y="15"/>
                    </a:cubicBezTo>
                    <a:cubicBezTo>
                      <a:pt x="8" y="15"/>
                      <a:pt x="9" y="15"/>
                      <a:pt x="11" y="15"/>
                    </a:cubicBezTo>
                    <a:cubicBezTo>
                      <a:pt x="12" y="15"/>
                      <a:pt x="14" y="15"/>
                      <a:pt x="15" y="15"/>
                    </a:cubicBezTo>
                    <a:cubicBezTo>
                      <a:pt x="16" y="15"/>
                      <a:pt x="17" y="15"/>
                      <a:pt x="18" y="15"/>
                    </a:cubicBezTo>
                    <a:cubicBezTo>
                      <a:pt x="18" y="15"/>
                      <a:pt x="19" y="15"/>
                      <a:pt x="20" y="15"/>
                    </a:cubicBezTo>
                    <a:cubicBezTo>
                      <a:pt x="27" y="15"/>
                      <a:pt x="28" y="12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3"/>
                      <a:pt x="24" y="0"/>
                      <a:pt x="21" y="0"/>
                    </a:cubicBezTo>
                  </a:path>
                </a:pathLst>
              </a:custGeom>
              <a:solidFill>
                <a:srgbClr val="C4AA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1" name="Freeform 8980"/>
              <p:cNvSpPr>
                <a:spLocks noEditPoints="1"/>
              </p:cNvSpPr>
              <p:nvPr/>
            </p:nvSpPr>
            <p:spPr bwMode="auto">
              <a:xfrm>
                <a:off x="4811713" y="5602287"/>
                <a:ext cx="125413" cy="57150"/>
              </a:xfrm>
              <a:custGeom>
                <a:avLst/>
                <a:gdLst>
                  <a:gd name="T0" fmla="*/ 7 w 54"/>
                  <a:gd name="T1" fmla="*/ 18 h 25"/>
                  <a:gd name="T2" fmla="*/ 6 w 54"/>
                  <a:gd name="T3" fmla="*/ 18 h 25"/>
                  <a:gd name="T4" fmla="*/ 8 w 54"/>
                  <a:gd name="T5" fmla="*/ 18 h 25"/>
                  <a:gd name="T6" fmla="*/ 8 w 54"/>
                  <a:gd name="T7" fmla="*/ 18 h 25"/>
                  <a:gd name="T8" fmla="*/ 8 w 54"/>
                  <a:gd name="T9" fmla="*/ 18 h 25"/>
                  <a:gd name="T10" fmla="*/ 8 w 54"/>
                  <a:gd name="T11" fmla="*/ 18 h 25"/>
                  <a:gd name="T12" fmla="*/ 8 w 54"/>
                  <a:gd name="T13" fmla="*/ 18 h 25"/>
                  <a:gd name="T14" fmla="*/ 7 w 54"/>
                  <a:gd name="T15" fmla="*/ 18 h 25"/>
                  <a:gd name="T16" fmla="*/ 53 w 54"/>
                  <a:gd name="T17" fmla="*/ 0 h 25"/>
                  <a:gd name="T18" fmla="*/ 51 w 54"/>
                  <a:gd name="T19" fmla="*/ 1 h 25"/>
                  <a:gd name="T20" fmla="*/ 51 w 54"/>
                  <a:gd name="T21" fmla="*/ 1 h 25"/>
                  <a:gd name="T22" fmla="*/ 44 w 54"/>
                  <a:gd name="T23" fmla="*/ 4 h 25"/>
                  <a:gd name="T24" fmla="*/ 43 w 54"/>
                  <a:gd name="T25" fmla="*/ 4 h 25"/>
                  <a:gd name="T26" fmla="*/ 35 w 54"/>
                  <a:gd name="T27" fmla="*/ 8 h 25"/>
                  <a:gd name="T28" fmla="*/ 34 w 54"/>
                  <a:gd name="T29" fmla="*/ 8 h 25"/>
                  <a:gd name="T30" fmla="*/ 34 w 54"/>
                  <a:gd name="T31" fmla="*/ 8 h 25"/>
                  <a:gd name="T32" fmla="*/ 33 w 54"/>
                  <a:gd name="T33" fmla="*/ 8 h 25"/>
                  <a:gd name="T34" fmla="*/ 33 w 54"/>
                  <a:gd name="T35" fmla="*/ 8 h 25"/>
                  <a:gd name="T36" fmla="*/ 25 w 54"/>
                  <a:gd name="T37" fmla="*/ 12 h 25"/>
                  <a:gd name="T38" fmla="*/ 25 w 54"/>
                  <a:gd name="T39" fmla="*/ 12 h 25"/>
                  <a:gd name="T40" fmla="*/ 25 w 54"/>
                  <a:gd name="T41" fmla="*/ 12 h 25"/>
                  <a:gd name="T42" fmla="*/ 25 w 54"/>
                  <a:gd name="T43" fmla="*/ 12 h 25"/>
                  <a:gd name="T44" fmla="*/ 25 w 54"/>
                  <a:gd name="T45" fmla="*/ 12 h 25"/>
                  <a:gd name="T46" fmla="*/ 17 w 54"/>
                  <a:gd name="T47" fmla="*/ 15 h 25"/>
                  <a:gd name="T48" fmla="*/ 16 w 54"/>
                  <a:gd name="T49" fmla="*/ 15 h 25"/>
                  <a:gd name="T50" fmla="*/ 9 w 54"/>
                  <a:gd name="T51" fmla="*/ 18 h 25"/>
                  <a:gd name="T52" fmla="*/ 8 w 54"/>
                  <a:gd name="T53" fmla="*/ 18 h 25"/>
                  <a:gd name="T54" fmla="*/ 0 w 54"/>
                  <a:gd name="T55" fmla="*/ 22 h 25"/>
                  <a:gd name="T56" fmla="*/ 0 w 54"/>
                  <a:gd name="T57" fmla="*/ 22 h 25"/>
                  <a:gd name="T58" fmla="*/ 1 w 54"/>
                  <a:gd name="T59" fmla="*/ 23 h 25"/>
                  <a:gd name="T60" fmla="*/ 3 w 54"/>
                  <a:gd name="T61" fmla="*/ 22 h 25"/>
                  <a:gd name="T62" fmla="*/ 6 w 54"/>
                  <a:gd name="T63" fmla="*/ 21 h 25"/>
                  <a:gd name="T64" fmla="*/ 7 w 54"/>
                  <a:gd name="T65" fmla="*/ 24 h 25"/>
                  <a:gd name="T66" fmla="*/ 7 w 54"/>
                  <a:gd name="T67" fmla="*/ 24 h 25"/>
                  <a:gd name="T68" fmla="*/ 7 w 54"/>
                  <a:gd name="T69" fmla="*/ 24 h 25"/>
                  <a:gd name="T70" fmla="*/ 12 w 54"/>
                  <a:gd name="T71" fmla="*/ 25 h 25"/>
                  <a:gd name="T72" fmla="*/ 12 w 54"/>
                  <a:gd name="T73" fmla="*/ 25 h 25"/>
                  <a:gd name="T74" fmla="*/ 12 w 54"/>
                  <a:gd name="T75" fmla="*/ 25 h 25"/>
                  <a:gd name="T76" fmla="*/ 30 w 54"/>
                  <a:gd name="T77" fmla="*/ 17 h 25"/>
                  <a:gd name="T78" fmla="*/ 30 w 54"/>
                  <a:gd name="T79" fmla="*/ 16 h 25"/>
                  <a:gd name="T80" fmla="*/ 30 w 54"/>
                  <a:gd name="T81" fmla="*/ 16 h 25"/>
                  <a:gd name="T82" fmla="*/ 30 w 54"/>
                  <a:gd name="T83" fmla="*/ 16 h 25"/>
                  <a:gd name="T84" fmla="*/ 54 w 54"/>
                  <a:gd name="T85" fmla="*/ 2 h 25"/>
                  <a:gd name="T86" fmla="*/ 54 w 54"/>
                  <a:gd name="T87" fmla="*/ 2 h 25"/>
                  <a:gd name="T88" fmla="*/ 54 w 54"/>
                  <a:gd name="T89" fmla="*/ 2 h 25"/>
                  <a:gd name="T90" fmla="*/ 53 w 54"/>
                  <a:gd name="T9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25">
                    <a:moveTo>
                      <a:pt x="7" y="18"/>
                    </a:move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7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8"/>
                      <a:pt x="7" y="18"/>
                      <a:pt x="7" y="18"/>
                    </a:cubicBezTo>
                    <a:moveTo>
                      <a:pt x="53" y="0"/>
                    </a:moveTo>
                    <a:cubicBezTo>
                      <a:pt x="52" y="1"/>
                      <a:pt x="52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2"/>
                      <a:pt x="47" y="4"/>
                      <a:pt x="44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0" y="6"/>
                      <a:pt x="38" y="8"/>
                      <a:pt x="35" y="8"/>
                    </a:cubicBezTo>
                    <a:cubicBezTo>
                      <a:pt x="35" y="8"/>
                      <a:pt x="34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4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1" y="10"/>
                      <a:pt x="28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2" y="13"/>
                      <a:pt x="20" y="15"/>
                      <a:pt x="17" y="15"/>
                    </a:cubicBezTo>
                    <a:cubicBezTo>
                      <a:pt x="17" y="15"/>
                      <a:pt x="16" y="15"/>
                      <a:pt x="16" y="15"/>
                    </a:cubicBezTo>
                    <a:cubicBezTo>
                      <a:pt x="14" y="16"/>
                      <a:pt x="12" y="18"/>
                      <a:pt x="9" y="18"/>
                    </a:cubicBezTo>
                    <a:cubicBezTo>
                      <a:pt x="9" y="18"/>
                      <a:pt x="8" y="18"/>
                      <a:pt x="8" y="18"/>
                    </a:cubicBezTo>
                    <a:cubicBezTo>
                      <a:pt x="5" y="19"/>
                      <a:pt x="3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2" y="23"/>
                      <a:pt x="3" y="23"/>
                      <a:pt x="3" y="22"/>
                    </a:cubicBezTo>
                    <a:cubicBezTo>
                      <a:pt x="4" y="22"/>
                      <a:pt x="5" y="21"/>
                      <a:pt x="6" y="21"/>
                    </a:cubicBezTo>
                    <a:cubicBezTo>
                      <a:pt x="6" y="21"/>
                      <a:pt x="7" y="22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9" y="24"/>
                      <a:pt x="11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9" y="23"/>
                      <a:pt x="23" y="17"/>
                      <a:pt x="30" y="17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8" y="12"/>
                      <a:pt x="46" y="7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4" y="1"/>
                      <a:pt x="53" y="1"/>
                      <a:pt x="53" y="0"/>
                    </a:cubicBezTo>
                  </a:path>
                </a:pathLst>
              </a:custGeom>
              <a:solidFill>
                <a:srgbClr val="D3C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2" name="Freeform 8981"/>
              <p:cNvSpPr>
                <a:spLocks noEditPoints="1"/>
              </p:cNvSpPr>
              <p:nvPr/>
            </p:nvSpPr>
            <p:spPr bwMode="auto">
              <a:xfrm>
                <a:off x="6591300" y="3516313"/>
                <a:ext cx="57150" cy="50800"/>
              </a:xfrm>
              <a:custGeom>
                <a:avLst/>
                <a:gdLst>
                  <a:gd name="T0" fmla="*/ 25 w 25"/>
                  <a:gd name="T1" fmla="*/ 13 h 22"/>
                  <a:gd name="T2" fmla="*/ 25 w 25"/>
                  <a:gd name="T3" fmla="*/ 14 h 22"/>
                  <a:gd name="T4" fmla="*/ 25 w 25"/>
                  <a:gd name="T5" fmla="*/ 13 h 22"/>
                  <a:gd name="T6" fmla="*/ 13 w 25"/>
                  <a:gd name="T7" fmla="*/ 3 h 22"/>
                  <a:gd name="T8" fmla="*/ 13 w 25"/>
                  <a:gd name="T9" fmla="*/ 3 h 22"/>
                  <a:gd name="T10" fmla="*/ 13 w 25"/>
                  <a:gd name="T11" fmla="*/ 3 h 22"/>
                  <a:gd name="T12" fmla="*/ 19 w 25"/>
                  <a:gd name="T13" fmla="*/ 0 h 22"/>
                  <a:gd name="T14" fmla="*/ 13 w 25"/>
                  <a:gd name="T15" fmla="*/ 3 h 22"/>
                  <a:gd name="T16" fmla="*/ 13 w 25"/>
                  <a:gd name="T17" fmla="*/ 3 h 22"/>
                  <a:gd name="T18" fmla="*/ 0 w 25"/>
                  <a:gd name="T19" fmla="*/ 16 h 22"/>
                  <a:gd name="T20" fmla="*/ 6 w 25"/>
                  <a:gd name="T21" fmla="*/ 22 h 22"/>
                  <a:gd name="T22" fmla="*/ 8 w 25"/>
                  <a:gd name="T23" fmla="*/ 18 h 22"/>
                  <a:gd name="T24" fmla="*/ 8 w 25"/>
                  <a:gd name="T25" fmla="*/ 18 h 22"/>
                  <a:gd name="T26" fmla="*/ 8 w 25"/>
                  <a:gd name="T27" fmla="*/ 18 h 22"/>
                  <a:gd name="T28" fmla="*/ 16 w 25"/>
                  <a:gd name="T29" fmla="*/ 11 h 22"/>
                  <a:gd name="T30" fmla="*/ 17 w 25"/>
                  <a:gd name="T31" fmla="*/ 9 h 22"/>
                  <a:gd name="T32" fmla="*/ 17 w 25"/>
                  <a:gd name="T33" fmla="*/ 9 h 22"/>
                  <a:gd name="T34" fmla="*/ 24 w 25"/>
                  <a:gd name="T35" fmla="*/ 14 h 22"/>
                  <a:gd name="T36" fmla="*/ 24 w 25"/>
                  <a:gd name="T37" fmla="*/ 14 h 22"/>
                  <a:gd name="T38" fmla="*/ 25 w 25"/>
                  <a:gd name="T39" fmla="*/ 13 h 22"/>
                  <a:gd name="T40" fmla="*/ 25 w 25"/>
                  <a:gd name="T41" fmla="*/ 13 h 22"/>
                  <a:gd name="T42" fmla="*/ 25 w 25"/>
                  <a:gd name="T43" fmla="*/ 8 h 22"/>
                  <a:gd name="T44" fmla="*/ 25 w 25"/>
                  <a:gd name="T45" fmla="*/ 8 h 22"/>
                  <a:gd name="T46" fmla="*/ 25 w 25"/>
                  <a:gd name="T47" fmla="*/ 8 h 22"/>
                  <a:gd name="T48" fmla="*/ 19 w 25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" h="22">
                    <a:moveTo>
                      <a:pt x="25" y="13"/>
                    </a:moveTo>
                    <a:cubicBezTo>
                      <a:pt x="25" y="13"/>
                      <a:pt x="25" y="14"/>
                      <a:pt x="25" y="14"/>
                    </a:cubicBezTo>
                    <a:cubicBezTo>
                      <a:pt x="25" y="14"/>
                      <a:pt x="25" y="13"/>
                      <a:pt x="25" y="13"/>
                    </a:cubicBezTo>
                    <a:moveTo>
                      <a:pt x="13" y="3"/>
                    </a:move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moveTo>
                      <a:pt x="19" y="0"/>
                    </a:moveTo>
                    <a:cubicBezTo>
                      <a:pt x="18" y="0"/>
                      <a:pt x="16" y="1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8" y="7"/>
                      <a:pt x="4" y="11"/>
                      <a:pt x="0" y="16"/>
                    </a:cubicBezTo>
                    <a:cubicBezTo>
                      <a:pt x="2" y="18"/>
                      <a:pt x="2" y="21"/>
                      <a:pt x="6" y="22"/>
                    </a:cubicBezTo>
                    <a:cubicBezTo>
                      <a:pt x="6" y="20"/>
                      <a:pt x="7" y="19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2"/>
                      <a:pt x="13" y="13"/>
                      <a:pt x="16" y="11"/>
                    </a:cubicBezTo>
                    <a:cubicBezTo>
                      <a:pt x="15" y="10"/>
                      <a:pt x="15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1" y="9"/>
                      <a:pt x="23" y="12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5" y="14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1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2"/>
                      <a:pt x="22" y="0"/>
                      <a:pt x="19" y="0"/>
                    </a:cubicBezTo>
                  </a:path>
                </a:pathLst>
              </a:custGeom>
              <a:solidFill>
                <a:srgbClr val="BD8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3" name="Freeform 8982"/>
              <p:cNvSpPr/>
              <p:nvPr/>
            </p:nvSpPr>
            <p:spPr bwMode="auto">
              <a:xfrm>
                <a:off x="4756150" y="4237038"/>
                <a:ext cx="69850" cy="76200"/>
              </a:xfrm>
              <a:custGeom>
                <a:avLst/>
                <a:gdLst>
                  <a:gd name="T0" fmla="*/ 6 w 30"/>
                  <a:gd name="T1" fmla="*/ 0 h 33"/>
                  <a:gd name="T2" fmla="*/ 1 w 30"/>
                  <a:gd name="T3" fmla="*/ 8 h 33"/>
                  <a:gd name="T4" fmla="*/ 1 w 30"/>
                  <a:gd name="T5" fmla="*/ 8 h 33"/>
                  <a:gd name="T6" fmla="*/ 0 w 30"/>
                  <a:gd name="T7" fmla="*/ 16 h 33"/>
                  <a:gd name="T8" fmla="*/ 6 w 30"/>
                  <a:gd name="T9" fmla="*/ 14 h 33"/>
                  <a:gd name="T10" fmla="*/ 14 w 30"/>
                  <a:gd name="T11" fmla="*/ 15 h 33"/>
                  <a:gd name="T12" fmla="*/ 14 w 30"/>
                  <a:gd name="T13" fmla="*/ 15 h 33"/>
                  <a:gd name="T14" fmla="*/ 26 w 30"/>
                  <a:gd name="T15" fmla="*/ 29 h 33"/>
                  <a:gd name="T16" fmla="*/ 26 w 30"/>
                  <a:gd name="T17" fmla="*/ 29 h 33"/>
                  <a:gd name="T18" fmla="*/ 29 w 30"/>
                  <a:gd name="T19" fmla="*/ 33 h 33"/>
                  <a:gd name="T20" fmla="*/ 29 w 30"/>
                  <a:gd name="T21" fmla="*/ 33 h 33"/>
                  <a:gd name="T22" fmla="*/ 29 w 30"/>
                  <a:gd name="T23" fmla="*/ 33 h 33"/>
                  <a:gd name="T24" fmla="*/ 30 w 30"/>
                  <a:gd name="T25" fmla="*/ 32 h 33"/>
                  <a:gd name="T26" fmla="*/ 6 w 30"/>
                  <a:gd name="T27" fmla="*/ 0 h 33"/>
                  <a:gd name="T28" fmla="*/ 6 w 30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33">
                    <a:moveTo>
                      <a:pt x="6" y="0"/>
                    </a:moveTo>
                    <a:cubicBezTo>
                      <a:pt x="2" y="1"/>
                      <a:pt x="3" y="6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3"/>
                      <a:pt x="0" y="16"/>
                    </a:cubicBezTo>
                    <a:cubicBezTo>
                      <a:pt x="2" y="14"/>
                      <a:pt x="4" y="14"/>
                      <a:pt x="6" y="14"/>
                    </a:cubicBezTo>
                    <a:cubicBezTo>
                      <a:pt x="9" y="14"/>
                      <a:pt x="11" y="14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22" y="16"/>
                      <a:pt x="22" y="24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7" y="30"/>
                      <a:pt x="28" y="31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3" y="21"/>
                      <a:pt x="18" y="8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0D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4" name="Freeform 8983"/>
              <p:cNvSpPr/>
              <p:nvPr/>
            </p:nvSpPr>
            <p:spPr bwMode="auto">
              <a:xfrm>
                <a:off x="6699250" y="5211762"/>
                <a:ext cx="34925" cy="101600"/>
              </a:xfrm>
              <a:custGeom>
                <a:avLst/>
                <a:gdLst>
                  <a:gd name="T0" fmla="*/ 5 w 15"/>
                  <a:gd name="T1" fmla="*/ 0 h 44"/>
                  <a:gd name="T2" fmla="*/ 0 w 15"/>
                  <a:gd name="T3" fmla="*/ 5 h 44"/>
                  <a:gd name="T4" fmla="*/ 1 w 15"/>
                  <a:gd name="T5" fmla="*/ 17 h 44"/>
                  <a:gd name="T6" fmla="*/ 1 w 15"/>
                  <a:gd name="T7" fmla="*/ 17 h 44"/>
                  <a:gd name="T8" fmla="*/ 4 w 15"/>
                  <a:gd name="T9" fmla="*/ 21 h 44"/>
                  <a:gd name="T10" fmla="*/ 4 w 15"/>
                  <a:gd name="T11" fmla="*/ 21 h 44"/>
                  <a:gd name="T12" fmla="*/ 7 w 15"/>
                  <a:gd name="T13" fmla="*/ 31 h 44"/>
                  <a:gd name="T14" fmla="*/ 10 w 15"/>
                  <a:gd name="T15" fmla="*/ 44 h 44"/>
                  <a:gd name="T16" fmla="*/ 10 w 15"/>
                  <a:gd name="T17" fmla="*/ 44 h 44"/>
                  <a:gd name="T18" fmla="*/ 12 w 15"/>
                  <a:gd name="T19" fmla="*/ 31 h 44"/>
                  <a:gd name="T20" fmla="*/ 12 w 15"/>
                  <a:gd name="T21" fmla="*/ 31 h 44"/>
                  <a:gd name="T22" fmla="*/ 10 w 15"/>
                  <a:gd name="T23" fmla="*/ 5 h 44"/>
                  <a:gd name="T24" fmla="*/ 10 w 15"/>
                  <a:gd name="T25" fmla="*/ 5 h 44"/>
                  <a:gd name="T26" fmla="*/ 10 w 15"/>
                  <a:gd name="T27" fmla="*/ 4 h 44"/>
                  <a:gd name="T28" fmla="*/ 10 w 15"/>
                  <a:gd name="T29" fmla="*/ 5 h 44"/>
                  <a:gd name="T30" fmla="*/ 5 w 15"/>
                  <a:gd name="T31" fmla="*/ 0 h 44"/>
                  <a:gd name="T32" fmla="*/ 5 w 15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44">
                    <a:moveTo>
                      <a:pt x="5" y="0"/>
                    </a:moveTo>
                    <a:cubicBezTo>
                      <a:pt x="2" y="0"/>
                      <a:pt x="1" y="3"/>
                      <a:pt x="0" y="5"/>
                    </a:cubicBezTo>
                    <a:cubicBezTo>
                      <a:pt x="4" y="9"/>
                      <a:pt x="6" y="13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8"/>
                      <a:pt x="3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4"/>
                      <a:pt x="7" y="27"/>
                      <a:pt x="7" y="31"/>
                    </a:cubicBezTo>
                    <a:cubicBezTo>
                      <a:pt x="7" y="35"/>
                      <a:pt x="5" y="41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5" y="41"/>
                      <a:pt x="12" y="36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7" y="23"/>
                      <a:pt x="6" y="1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9" y="3"/>
                      <a:pt x="8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18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5" name="Freeform 8984"/>
              <p:cNvSpPr/>
              <p:nvPr/>
            </p:nvSpPr>
            <p:spPr bwMode="auto">
              <a:xfrm>
                <a:off x="6734175" y="4349750"/>
                <a:ext cx="58738" cy="46037"/>
              </a:xfrm>
              <a:custGeom>
                <a:avLst/>
                <a:gdLst>
                  <a:gd name="T0" fmla="*/ 24 w 26"/>
                  <a:gd name="T1" fmla="*/ 0 h 20"/>
                  <a:gd name="T2" fmla="*/ 3 w 26"/>
                  <a:gd name="T3" fmla="*/ 3 h 20"/>
                  <a:gd name="T4" fmla="*/ 3 w 26"/>
                  <a:gd name="T5" fmla="*/ 3 h 20"/>
                  <a:gd name="T6" fmla="*/ 0 w 26"/>
                  <a:gd name="T7" fmla="*/ 5 h 20"/>
                  <a:gd name="T8" fmla="*/ 1 w 26"/>
                  <a:gd name="T9" fmla="*/ 6 h 20"/>
                  <a:gd name="T10" fmla="*/ 1 w 26"/>
                  <a:gd name="T11" fmla="*/ 6 h 20"/>
                  <a:gd name="T12" fmla="*/ 8 w 26"/>
                  <a:gd name="T13" fmla="*/ 12 h 20"/>
                  <a:gd name="T14" fmla="*/ 19 w 26"/>
                  <a:gd name="T15" fmla="*/ 20 h 20"/>
                  <a:gd name="T16" fmla="*/ 13 w 26"/>
                  <a:gd name="T17" fmla="*/ 9 h 20"/>
                  <a:gd name="T18" fmla="*/ 13 w 26"/>
                  <a:gd name="T19" fmla="*/ 9 h 20"/>
                  <a:gd name="T20" fmla="*/ 13 w 26"/>
                  <a:gd name="T21" fmla="*/ 9 h 20"/>
                  <a:gd name="T22" fmla="*/ 11 w 26"/>
                  <a:gd name="T23" fmla="*/ 6 h 20"/>
                  <a:gd name="T24" fmla="*/ 13 w 26"/>
                  <a:gd name="T25" fmla="*/ 5 h 20"/>
                  <a:gd name="T26" fmla="*/ 16 w 26"/>
                  <a:gd name="T27" fmla="*/ 7 h 20"/>
                  <a:gd name="T28" fmla="*/ 16 w 26"/>
                  <a:gd name="T29" fmla="*/ 7 h 20"/>
                  <a:gd name="T30" fmla="*/ 16 w 26"/>
                  <a:gd name="T31" fmla="*/ 7 h 20"/>
                  <a:gd name="T32" fmla="*/ 16 w 26"/>
                  <a:gd name="T33" fmla="*/ 7 h 20"/>
                  <a:gd name="T34" fmla="*/ 16 w 26"/>
                  <a:gd name="T35" fmla="*/ 7 h 20"/>
                  <a:gd name="T36" fmla="*/ 26 w 26"/>
                  <a:gd name="T37" fmla="*/ 0 h 20"/>
                  <a:gd name="T38" fmla="*/ 26 w 26"/>
                  <a:gd name="T39" fmla="*/ 0 h 20"/>
                  <a:gd name="T40" fmla="*/ 26 w 26"/>
                  <a:gd name="T41" fmla="*/ 0 h 20"/>
                  <a:gd name="T42" fmla="*/ 24 w 26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0">
                    <a:moveTo>
                      <a:pt x="24" y="0"/>
                    </a:moveTo>
                    <a:cubicBezTo>
                      <a:pt x="17" y="0"/>
                      <a:pt x="10" y="0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4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4" y="7"/>
                      <a:pt x="7" y="8"/>
                      <a:pt x="8" y="12"/>
                    </a:cubicBezTo>
                    <a:cubicBezTo>
                      <a:pt x="10" y="19"/>
                      <a:pt x="10" y="19"/>
                      <a:pt x="19" y="20"/>
                    </a:cubicBezTo>
                    <a:cubicBezTo>
                      <a:pt x="14" y="17"/>
                      <a:pt x="14" y="13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8"/>
                      <a:pt x="9" y="8"/>
                      <a:pt x="11" y="6"/>
                    </a:cubicBezTo>
                    <a:cubicBezTo>
                      <a:pt x="11" y="5"/>
                      <a:pt x="12" y="5"/>
                      <a:pt x="13" y="5"/>
                    </a:cubicBezTo>
                    <a:cubicBezTo>
                      <a:pt x="14" y="5"/>
                      <a:pt x="15" y="6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2"/>
                      <a:pt x="26" y="6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DFCC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6" name="Freeform 8985"/>
              <p:cNvSpPr/>
              <p:nvPr/>
            </p:nvSpPr>
            <p:spPr bwMode="auto">
              <a:xfrm>
                <a:off x="6075363" y="5649912"/>
                <a:ext cx="39688" cy="69850"/>
              </a:xfrm>
              <a:custGeom>
                <a:avLst/>
                <a:gdLst>
                  <a:gd name="T0" fmla="*/ 7 w 17"/>
                  <a:gd name="T1" fmla="*/ 0 h 30"/>
                  <a:gd name="T2" fmla="*/ 7 w 17"/>
                  <a:gd name="T3" fmla="*/ 0 h 30"/>
                  <a:gd name="T4" fmla="*/ 3 w 17"/>
                  <a:gd name="T5" fmla="*/ 3 h 30"/>
                  <a:gd name="T6" fmla="*/ 5 w 17"/>
                  <a:gd name="T7" fmla="*/ 16 h 30"/>
                  <a:gd name="T8" fmla="*/ 5 w 17"/>
                  <a:gd name="T9" fmla="*/ 16 h 30"/>
                  <a:gd name="T10" fmla="*/ 5 w 17"/>
                  <a:gd name="T11" fmla="*/ 16 h 30"/>
                  <a:gd name="T12" fmla="*/ 4 w 17"/>
                  <a:gd name="T13" fmla="*/ 21 h 30"/>
                  <a:gd name="T14" fmla="*/ 4 w 17"/>
                  <a:gd name="T15" fmla="*/ 21 h 30"/>
                  <a:gd name="T16" fmla="*/ 0 w 17"/>
                  <a:gd name="T17" fmla="*/ 28 h 30"/>
                  <a:gd name="T18" fmla="*/ 0 w 17"/>
                  <a:gd name="T19" fmla="*/ 28 h 30"/>
                  <a:gd name="T20" fmla="*/ 5 w 17"/>
                  <a:gd name="T21" fmla="*/ 30 h 30"/>
                  <a:gd name="T22" fmla="*/ 5 w 17"/>
                  <a:gd name="T23" fmla="*/ 30 h 30"/>
                  <a:gd name="T24" fmla="*/ 5 w 17"/>
                  <a:gd name="T25" fmla="*/ 30 h 30"/>
                  <a:gd name="T26" fmla="*/ 7 w 17"/>
                  <a:gd name="T27" fmla="*/ 30 h 30"/>
                  <a:gd name="T28" fmla="*/ 7 w 17"/>
                  <a:gd name="T29" fmla="*/ 30 h 30"/>
                  <a:gd name="T30" fmla="*/ 7 w 17"/>
                  <a:gd name="T31" fmla="*/ 30 h 30"/>
                  <a:gd name="T32" fmla="*/ 9 w 17"/>
                  <a:gd name="T33" fmla="*/ 24 h 30"/>
                  <a:gd name="T34" fmla="*/ 12 w 17"/>
                  <a:gd name="T35" fmla="*/ 25 h 30"/>
                  <a:gd name="T36" fmla="*/ 13 w 17"/>
                  <a:gd name="T37" fmla="*/ 25 h 30"/>
                  <a:gd name="T38" fmla="*/ 17 w 17"/>
                  <a:gd name="T39" fmla="*/ 19 h 30"/>
                  <a:gd name="T40" fmla="*/ 12 w 17"/>
                  <a:gd name="T41" fmla="*/ 8 h 30"/>
                  <a:gd name="T42" fmla="*/ 7 w 17"/>
                  <a:gd name="T4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5" y="2"/>
                      <a:pt x="3" y="3"/>
                    </a:cubicBezTo>
                    <a:cubicBezTo>
                      <a:pt x="5" y="7"/>
                      <a:pt x="15" y="10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8"/>
                      <a:pt x="8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4"/>
                      <a:pt x="2" y="26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8"/>
                      <a:pt x="4" y="29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27"/>
                      <a:pt x="7" y="24"/>
                      <a:pt x="9" y="24"/>
                    </a:cubicBezTo>
                    <a:cubicBezTo>
                      <a:pt x="10" y="24"/>
                      <a:pt x="11" y="25"/>
                      <a:pt x="12" y="25"/>
                    </a:cubicBezTo>
                    <a:cubicBezTo>
                      <a:pt x="12" y="25"/>
                      <a:pt x="13" y="25"/>
                      <a:pt x="13" y="25"/>
                    </a:cubicBezTo>
                    <a:cubicBezTo>
                      <a:pt x="16" y="25"/>
                      <a:pt x="14" y="20"/>
                      <a:pt x="17" y="19"/>
                    </a:cubicBezTo>
                    <a:cubicBezTo>
                      <a:pt x="16" y="15"/>
                      <a:pt x="11" y="13"/>
                      <a:pt x="12" y="8"/>
                    </a:cubicBezTo>
                    <a:cubicBezTo>
                      <a:pt x="12" y="4"/>
                      <a:pt x="11" y="2"/>
                      <a:pt x="7" y="0"/>
                    </a:cubicBezTo>
                  </a:path>
                </a:pathLst>
              </a:custGeom>
              <a:solidFill>
                <a:srgbClr val="9A8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7" name="Freeform 8986"/>
              <p:cNvSpPr/>
              <p:nvPr/>
            </p:nvSpPr>
            <p:spPr bwMode="auto">
              <a:xfrm>
                <a:off x="6715125" y="5351462"/>
                <a:ext cx="71438" cy="60325"/>
              </a:xfrm>
              <a:custGeom>
                <a:avLst/>
                <a:gdLst>
                  <a:gd name="T0" fmla="*/ 0 w 31"/>
                  <a:gd name="T1" fmla="*/ 0 h 26"/>
                  <a:gd name="T2" fmla="*/ 2 w 31"/>
                  <a:gd name="T3" fmla="*/ 3 h 26"/>
                  <a:gd name="T4" fmla="*/ 2 w 31"/>
                  <a:gd name="T5" fmla="*/ 3 h 26"/>
                  <a:gd name="T6" fmla="*/ 8 w 31"/>
                  <a:gd name="T7" fmla="*/ 12 h 26"/>
                  <a:gd name="T8" fmla="*/ 26 w 31"/>
                  <a:gd name="T9" fmla="*/ 24 h 26"/>
                  <a:gd name="T10" fmla="*/ 26 w 31"/>
                  <a:gd name="T11" fmla="*/ 24 h 26"/>
                  <a:gd name="T12" fmla="*/ 26 w 31"/>
                  <a:gd name="T13" fmla="*/ 24 h 26"/>
                  <a:gd name="T14" fmla="*/ 29 w 31"/>
                  <a:gd name="T15" fmla="*/ 26 h 26"/>
                  <a:gd name="T16" fmla="*/ 29 w 31"/>
                  <a:gd name="T17" fmla="*/ 26 h 26"/>
                  <a:gd name="T18" fmla="*/ 29 w 31"/>
                  <a:gd name="T19" fmla="*/ 26 h 26"/>
                  <a:gd name="T20" fmla="*/ 29 w 31"/>
                  <a:gd name="T21" fmla="*/ 26 h 26"/>
                  <a:gd name="T22" fmla="*/ 27 w 31"/>
                  <a:gd name="T23" fmla="*/ 21 h 26"/>
                  <a:gd name="T24" fmla="*/ 27 w 31"/>
                  <a:gd name="T25" fmla="*/ 20 h 26"/>
                  <a:gd name="T26" fmla="*/ 30 w 31"/>
                  <a:gd name="T27" fmla="*/ 21 h 26"/>
                  <a:gd name="T28" fmla="*/ 30 w 31"/>
                  <a:gd name="T29" fmla="*/ 21 h 26"/>
                  <a:gd name="T30" fmla="*/ 31 w 31"/>
                  <a:gd name="T31" fmla="*/ 18 h 26"/>
                  <a:gd name="T32" fmla="*/ 31 w 31"/>
                  <a:gd name="T33" fmla="*/ 18 h 26"/>
                  <a:gd name="T34" fmla="*/ 2 w 31"/>
                  <a:gd name="T35" fmla="*/ 1 h 26"/>
                  <a:gd name="T36" fmla="*/ 0 w 31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cubicBezTo>
                      <a:pt x="1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6"/>
                      <a:pt x="8" y="7"/>
                      <a:pt x="8" y="12"/>
                    </a:cubicBezTo>
                    <a:cubicBezTo>
                      <a:pt x="14" y="15"/>
                      <a:pt x="20" y="19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7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8" y="24"/>
                      <a:pt x="26" y="23"/>
                      <a:pt x="27" y="21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8" y="20"/>
                      <a:pt x="29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0"/>
                      <a:pt x="30" y="19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1" y="12"/>
                      <a:pt x="12" y="6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ABA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8" name="Freeform 8987"/>
              <p:cNvSpPr/>
              <p:nvPr/>
            </p:nvSpPr>
            <p:spPr bwMode="auto">
              <a:xfrm>
                <a:off x="5834063" y="3563938"/>
                <a:ext cx="55563" cy="66675"/>
              </a:xfrm>
              <a:custGeom>
                <a:avLst/>
                <a:gdLst>
                  <a:gd name="T0" fmla="*/ 20 w 24"/>
                  <a:gd name="T1" fmla="*/ 0 h 29"/>
                  <a:gd name="T2" fmla="*/ 20 w 24"/>
                  <a:gd name="T3" fmla="*/ 0 h 29"/>
                  <a:gd name="T4" fmla="*/ 14 w 24"/>
                  <a:gd name="T5" fmla="*/ 8 h 29"/>
                  <a:gd name="T6" fmla="*/ 14 w 24"/>
                  <a:gd name="T7" fmla="*/ 8 h 29"/>
                  <a:gd name="T8" fmla="*/ 14 w 24"/>
                  <a:gd name="T9" fmla="*/ 8 h 29"/>
                  <a:gd name="T10" fmla="*/ 14 w 24"/>
                  <a:gd name="T11" fmla="*/ 8 h 29"/>
                  <a:gd name="T12" fmla="*/ 9 w 24"/>
                  <a:gd name="T13" fmla="*/ 15 h 29"/>
                  <a:gd name="T14" fmla="*/ 9 w 24"/>
                  <a:gd name="T15" fmla="*/ 15 h 29"/>
                  <a:gd name="T16" fmla="*/ 9 w 24"/>
                  <a:gd name="T17" fmla="*/ 15 h 29"/>
                  <a:gd name="T18" fmla="*/ 0 w 24"/>
                  <a:gd name="T19" fmla="*/ 25 h 29"/>
                  <a:gd name="T20" fmla="*/ 0 w 24"/>
                  <a:gd name="T21" fmla="*/ 25 h 29"/>
                  <a:gd name="T22" fmla="*/ 0 w 24"/>
                  <a:gd name="T23" fmla="*/ 25 h 29"/>
                  <a:gd name="T24" fmla="*/ 2 w 24"/>
                  <a:gd name="T25" fmla="*/ 28 h 29"/>
                  <a:gd name="T26" fmla="*/ 6 w 24"/>
                  <a:gd name="T27" fmla="*/ 29 h 29"/>
                  <a:gd name="T28" fmla="*/ 9 w 24"/>
                  <a:gd name="T29" fmla="*/ 26 h 29"/>
                  <a:gd name="T30" fmla="*/ 16 w 24"/>
                  <a:gd name="T31" fmla="*/ 17 h 29"/>
                  <a:gd name="T32" fmla="*/ 16 w 24"/>
                  <a:gd name="T33" fmla="*/ 17 h 29"/>
                  <a:gd name="T34" fmla="*/ 20 w 24"/>
                  <a:gd name="T35" fmla="*/ 0 h 29"/>
                  <a:gd name="T36" fmla="*/ 20 w 24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9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7" y="2"/>
                      <a:pt x="18" y="7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12"/>
                      <a:pt x="12" y="14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6" y="19"/>
                      <a:pt x="3" y="22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3" y="28"/>
                      <a:pt x="5" y="29"/>
                      <a:pt x="6" y="29"/>
                    </a:cubicBezTo>
                    <a:cubicBezTo>
                      <a:pt x="7" y="29"/>
                      <a:pt x="8" y="28"/>
                      <a:pt x="9" y="26"/>
                    </a:cubicBezTo>
                    <a:cubicBezTo>
                      <a:pt x="10" y="21"/>
                      <a:pt x="13" y="20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2"/>
                      <a:pt x="24" y="7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3A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9" name="Freeform 8988"/>
              <p:cNvSpPr/>
              <p:nvPr/>
            </p:nvSpPr>
            <p:spPr bwMode="auto">
              <a:xfrm>
                <a:off x="6948488" y="4668837"/>
                <a:ext cx="63500" cy="55562"/>
              </a:xfrm>
              <a:custGeom>
                <a:avLst/>
                <a:gdLst>
                  <a:gd name="T0" fmla="*/ 26 w 28"/>
                  <a:gd name="T1" fmla="*/ 0 h 24"/>
                  <a:gd name="T2" fmla="*/ 26 w 28"/>
                  <a:gd name="T3" fmla="*/ 0 h 24"/>
                  <a:gd name="T4" fmla="*/ 18 w 28"/>
                  <a:gd name="T5" fmla="*/ 2 h 24"/>
                  <a:gd name="T6" fmla="*/ 18 w 28"/>
                  <a:gd name="T7" fmla="*/ 2 h 24"/>
                  <a:gd name="T8" fmla="*/ 0 w 28"/>
                  <a:gd name="T9" fmla="*/ 20 h 24"/>
                  <a:gd name="T10" fmla="*/ 0 w 28"/>
                  <a:gd name="T11" fmla="*/ 20 h 24"/>
                  <a:gd name="T12" fmla="*/ 3 w 28"/>
                  <a:gd name="T13" fmla="*/ 24 h 24"/>
                  <a:gd name="T14" fmla="*/ 4 w 28"/>
                  <a:gd name="T15" fmla="*/ 24 h 24"/>
                  <a:gd name="T16" fmla="*/ 6 w 28"/>
                  <a:gd name="T17" fmla="*/ 24 h 24"/>
                  <a:gd name="T18" fmla="*/ 7 w 28"/>
                  <a:gd name="T19" fmla="*/ 24 h 24"/>
                  <a:gd name="T20" fmla="*/ 7 w 28"/>
                  <a:gd name="T21" fmla="*/ 24 h 24"/>
                  <a:gd name="T22" fmla="*/ 9 w 28"/>
                  <a:gd name="T23" fmla="*/ 23 h 24"/>
                  <a:gd name="T24" fmla="*/ 9 w 28"/>
                  <a:gd name="T25" fmla="*/ 23 h 24"/>
                  <a:gd name="T26" fmla="*/ 9 w 28"/>
                  <a:gd name="T27" fmla="*/ 23 h 24"/>
                  <a:gd name="T28" fmla="*/ 15 w 28"/>
                  <a:gd name="T29" fmla="*/ 18 h 24"/>
                  <a:gd name="T30" fmla="*/ 16 w 28"/>
                  <a:gd name="T31" fmla="*/ 18 h 24"/>
                  <a:gd name="T32" fmla="*/ 16 w 28"/>
                  <a:gd name="T33" fmla="*/ 18 h 24"/>
                  <a:gd name="T34" fmla="*/ 16 w 28"/>
                  <a:gd name="T35" fmla="*/ 18 h 24"/>
                  <a:gd name="T36" fmla="*/ 21 w 28"/>
                  <a:gd name="T37" fmla="*/ 14 h 24"/>
                  <a:gd name="T38" fmla="*/ 21 w 28"/>
                  <a:gd name="T39" fmla="*/ 14 h 24"/>
                  <a:gd name="T40" fmla="*/ 28 w 28"/>
                  <a:gd name="T41" fmla="*/ 7 h 24"/>
                  <a:gd name="T42" fmla="*/ 28 w 28"/>
                  <a:gd name="T43" fmla="*/ 7 h 24"/>
                  <a:gd name="T44" fmla="*/ 28 w 28"/>
                  <a:gd name="T45" fmla="*/ 7 h 24"/>
                  <a:gd name="T46" fmla="*/ 28 w 28"/>
                  <a:gd name="T47" fmla="*/ 5 h 24"/>
                  <a:gd name="T48" fmla="*/ 26 w 28"/>
                  <a:gd name="T49" fmla="*/ 2 h 24"/>
                  <a:gd name="T50" fmla="*/ 26 w 28"/>
                  <a:gd name="T51" fmla="*/ 2 h 24"/>
                  <a:gd name="T52" fmla="*/ 26 w 28"/>
                  <a:gd name="T53" fmla="*/ 2 h 24"/>
                  <a:gd name="T54" fmla="*/ 26 w 28"/>
                  <a:gd name="T55" fmla="*/ 0 h 24"/>
                  <a:gd name="T56" fmla="*/ 26 w 28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24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3" y="2"/>
                      <a:pt x="21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3"/>
                      <a:pt x="11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4"/>
                      <a:pt x="1" y="24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4"/>
                      <a:pt x="5" y="24"/>
                      <a:pt x="6" y="24"/>
                    </a:cubicBezTo>
                    <a:cubicBezTo>
                      <a:pt x="6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0"/>
                      <a:pt x="12" y="18"/>
                      <a:pt x="15" y="18"/>
                    </a:cubicBezTo>
                    <a:cubicBezTo>
                      <a:pt x="15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8" y="17"/>
                      <a:pt x="19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3" y="11"/>
                      <a:pt x="26" y="9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4"/>
                      <a:pt x="27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A491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0" name="Freeform 8989"/>
              <p:cNvSpPr>
                <a:spLocks noEditPoints="1"/>
              </p:cNvSpPr>
              <p:nvPr/>
            </p:nvSpPr>
            <p:spPr bwMode="auto">
              <a:xfrm>
                <a:off x="4640263" y="5680075"/>
                <a:ext cx="103188" cy="34925"/>
              </a:xfrm>
              <a:custGeom>
                <a:avLst/>
                <a:gdLst>
                  <a:gd name="T0" fmla="*/ 2 w 45"/>
                  <a:gd name="T1" fmla="*/ 12 h 15"/>
                  <a:gd name="T2" fmla="*/ 1 w 45"/>
                  <a:gd name="T3" fmla="*/ 13 h 15"/>
                  <a:gd name="T4" fmla="*/ 3 w 45"/>
                  <a:gd name="T5" fmla="*/ 12 h 15"/>
                  <a:gd name="T6" fmla="*/ 2 w 45"/>
                  <a:gd name="T7" fmla="*/ 12 h 15"/>
                  <a:gd name="T8" fmla="*/ 43 w 45"/>
                  <a:gd name="T9" fmla="*/ 0 h 15"/>
                  <a:gd name="T10" fmla="*/ 39 w 45"/>
                  <a:gd name="T11" fmla="*/ 2 h 15"/>
                  <a:gd name="T12" fmla="*/ 35 w 45"/>
                  <a:gd name="T13" fmla="*/ 4 h 15"/>
                  <a:gd name="T14" fmla="*/ 32 w 45"/>
                  <a:gd name="T15" fmla="*/ 3 h 15"/>
                  <a:gd name="T16" fmla="*/ 32 w 45"/>
                  <a:gd name="T17" fmla="*/ 3 h 15"/>
                  <a:gd name="T18" fmla="*/ 30 w 45"/>
                  <a:gd name="T19" fmla="*/ 2 h 15"/>
                  <a:gd name="T20" fmla="*/ 27 w 45"/>
                  <a:gd name="T21" fmla="*/ 4 h 15"/>
                  <a:gd name="T22" fmla="*/ 24 w 45"/>
                  <a:gd name="T23" fmla="*/ 6 h 15"/>
                  <a:gd name="T24" fmla="*/ 23 w 45"/>
                  <a:gd name="T25" fmla="*/ 6 h 15"/>
                  <a:gd name="T26" fmla="*/ 23 w 45"/>
                  <a:gd name="T27" fmla="*/ 6 h 15"/>
                  <a:gd name="T28" fmla="*/ 19 w 45"/>
                  <a:gd name="T29" fmla="*/ 8 h 15"/>
                  <a:gd name="T30" fmla="*/ 17 w 45"/>
                  <a:gd name="T31" fmla="*/ 8 h 15"/>
                  <a:gd name="T32" fmla="*/ 17 w 45"/>
                  <a:gd name="T33" fmla="*/ 8 h 15"/>
                  <a:gd name="T34" fmla="*/ 3 w 45"/>
                  <a:gd name="T35" fmla="*/ 12 h 15"/>
                  <a:gd name="T36" fmla="*/ 3 w 45"/>
                  <a:gd name="T37" fmla="*/ 12 h 15"/>
                  <a:gd name="T38" fmla="*/ 0 w 45"/>
                  <a:gd name="T39" fmla="*/ 15 h 15"/>
                  <a:gd name="T40" fmla="*/ 0 w 45"/>
                  <a:gd name="T41" fmla="*/ 15 h 15"/>
                  <a:gd name="T42" fmla="*/ 1 w 45"/>
                  <a:gd name="T43" fmla="*/ 15 h 15"/>
                  <a:gd name="T44" fmla="*/ 5 w 45"/>
                  <a:gd name="T45" fmla="*/ 14 h 15"/>
                  <a:gd name="T46" fmla="*/ 8 w 45"/>
                  <a:gd name="T47" fmla="*/ 14 h 15"/>
                  <a:gd name="T48" fmla="*/ 10 w 45"/>
                  <a:gd name="T49" fmla="*/ 14 h 15"/>
                  <a:gd name="T50" fmla="*/ 10 w 45"/>
                  <a:gd name="T51" fmla="*/ 14 h 15"/>
                  <a:gd name="T52" fmla="*/ 10 w 45"/>
                  <a:gd name="T53" fmla="*/ 14 h 15"/>
                  <a:gd name="T54" fmla="*/ 33 w 45"/>
                  <a:gd name="T55" fmla="*/ 8 h 15"/>
                  <a:gd name="T56" fmla="*/ 33 w 45"/>
                  <a:gd name="T57" fmla="*/ 8 h 15"/>
                  <a:gd name="T58" fmla="*/ 33 w 45"/>
                  <a:gd name="T59" fmla="*/ 8 h 15"/>
                  <a:gd name="T60" fmla="*/ 45 w 45"/>
                  <a:gd name="T61" fmla="*/ 1 h 15"/>
                  <a:gd name="T62" fmla="*/ 43 w 45"/>
                  <a:gd name="T6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5" h="15">
                    <a:moveTo>
                      <a:pt x="2" y="12"/>
                    </a:moveTo>
                    <a:cubicBezTo>
                      <a:pt x="2" y="12"/>
                      <a:pt x="1" y="13"/>
                      <a:pt x="1" y="13"/>
                    </a:cubicBezTo>
                    <a:cubicBezTo>
                      <a:pt x="2" y="13"/>
                      <a:pt x="2" y="13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moveTo>
                      <a:pt x="43" y="0"/>
                    </a:moveTo>
                    <a:cubicBezTo>
                      <a:pt x="42" y="0"/>
                      <a:pt x="40" y="1"/>
                      <a:pt x="39" y="2"/>
                    </a:cubicBezTo>
                    <a:cubicBezTo>
                      <a:pt x="38" y="3"/>
                      <a:pt x="36" y="4"/>
                      <a:pt x="35" y="4"/>
                    </a:cubicBezTo>
                    <a:cubicBezTo>
                      <a:pt x="34" y="4"/>
                      <a:pt x="33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2"/>
                      <a:pt x="31" y="2"/>
                      <a:pt x="30" y="2"/>
                    </a:cubicBezTo>
                    <a:cubicBezTo>
                      <a:pt x="29" y="2"/>
                      <a:pt x="28" y="3"/>
                      <a:pt x="27" y="4"/>
                    </a:cubicBezTo>
                    <a:cubicBezTo>
                      <a:pt x="26" y="5"/>
                      <a:pt x="25" y="6"/>
                      <a:pt x="24" y="6"/>
                    </a:cubicBezTo>
                    <a:cubicBezTo>
                      <a:pt x="24" y="6"/>
                      <a:pt x="2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8"/>
                      <a:pt x="21" y="8"/>
                      <a:pt x="19" y="8"/>
                    </a:cubicBezTo>
                    <a:cubicBezTo>
                      <a:pt x="18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2" y="9"/>
                      <a:pt x="7" y="10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3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3" y="15"/>
                      <a:pt x="4" y="15"/>
                      <a:pt x="5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9" y="14"/>
                      <a:pt x="9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8" y="12"/>
                      <a:pt x="26" y="10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7" y="6"/>
                      <a:pt x="41" y="3"/>
                      <a:pt x="45" y="1"/>
                    </a:cubicBezTo>
                    <a:cubicBezTo>
                      <a:pt x="45" y="1"/>
                      <a:pt x="44" y="0"/>
                      <a:pt x="43" y="0"/>
                    </a:cubicBezTo>
                  </a:path>
                </a:pathLst>
              </a:custGeom>
              <a:solidFill>
                <a:srgbClr val="EAEAE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1" name="Freeform 8990"/>
              <p:cNvSpPr/>
              <p:nvPr/>
            </p:nvSpPr>
            <p:spPr bwMode="auto">
              <a:xfrm>
                <a:off x="6770688" y="4349750"/>
                <a:ext cx="77788" cy="30162"/>
              </a:xfrm>
              <a:custGeom>
                <a:avLst/>
                <a:gdLst>
                  <a:gd name="T0" fmla="*/ 10 w 34"/>
                  <a:gd name="T1" fmla="*/ 0 h 13"/>
                  <a:gd name="T2" fmla="*/ 0 w 34"/>
                  <a:gd name="T3" fmla="*/ 7 h 13"/>
                  <a:gd name="T4" fmla="*/ 0 w 34"/>
                  <a:gd name="T5" fmla="*/ 7 h 13"/>
                  <a:gd name="T6" fmla="*/ 2 w 34"/>
                  <a:gd name="T7" fmla="*/ 10 h 13"/>
                  <a:gd name="T8" fmla="*/ 2 w 34"/>
                  <a:gd name="T9" fmla="*/ 10 h 13"/>
                  <a:gd name="T10" fmla="*/ 2 w 34"/>
                  <a:gd name="T11" fmla="*/ 10 h 13"/>
                  <a:gd name="T12" fmla="*/ 5 w 34"/>
                  <a:gd name="T13" fmla="*/ 7 h 13"/>
                  <a:gd name="T14" fmla="*/ 6 w 34"/>
                  <a:gd name="T15" fmla="*/ 8 h 13"/>
                  <a:gd name="T16" fmla="*/ 9 w 34"/>
                  <a:gd name="T17" fmla="*/ 9 h 13"/>
                  <a:gd name="T18" fmla="*/ 12 w 34"/>
                  <a:gd name="T19" fmla="*/ 8 h 13"/>
                  <a:gd name="T20" fmla="*/ 19 w 34"/>
                  <a:gd name="T21" fmla="*/ 4 h 13"/>
                  <a:gd name="T22" fmla="*/ 24 w 34"/>
                  <a:gd name="T23" fmla="*/ 13 h 13"/>
                  <a:gd name="T24" fmla="*/ 24 w 34"/>
                  <a:gd name="T25" fmla="*/ 13 h 13"/>
                  <a:gd name="T26" fmla="*/ 24 w 34"/>
                  <a:gd name="T27" fmla="*/ 13 h 13"/>
                  <a:gd name="T28" fmla="*/ 28 w 34"/>
                  <a:gd name="T29" fmla="*/ 12 h 13"/>
                  <a:gd name="T30" fmla="*/ 28 w 34"/>
                  <a:gd name="T31" fmla="*/ 12 h 13"/>
                  <a:gd name="T32" fmla="*/ 33 w 34"/>
                  <a:gd name="T33" fmla="*/ 10 h 13"/>
                  <a:gd name="T34" fmla="*/ 33 w 34"/>
                  <a:gd name="T35" fmla="*/ 10 h 13"/>
                  <a:gd name="T36" fmla="*/ 33 w 34"/>
                  <a:gd name="T37" fmla="*/ 10 h 13"/>
                  <a:gd name="T38" fmla="*/ 34 w 34"/>
                  <a:gd name="T39" fmla="*/ 9 h 13"/>
                  <a:gd name="T40" fmla="*/ 34 w 34"/>
                  <a:gd name="T41" fmla="*/ 9 h 13"/>
                  <a:gd name="T42" fmla="*/ 34 w 34"/>
                  <a:gd name="T43" fmla="*/ 9 h 13"/>
                  <a:gd name="T44" fmla="*/ 31 w 34"/>
                  <a:gd name="T45" fmla="*/ 7 h 13"/>
                  <a:gd name="T46" fmla="*/ 31 w 34"/>
                  <a:gd name="T47" fmla="*/ 7 h 13"/>
                  <a:gd name="T48" fmla="*/ 31 w 34"/>
                  <a:gd name="T49" fmla="*/ 7 h 13"/>
                  <a:gd name="T50" fmla="*/ 29 w 34"/>
                  <a:gd name="T51" fmla="*/ 5 h 13"/>
                  <a:gd name="T52" fmla="*/ 20 w 34"/>
                  <a:gd name="T53" fmla="*/ 0 h 13"/>
                  <a:gd name="T54" fmla="*/ 20 w 34"/>
                  <a:gd name="T55" fmla="*/ 0 h 13"/>
                  <a:gd name="T56" fmla="*/ 10 w 34"/>
                  <a:gd name="T57" fmla="*/ 0 h 13"/>
                  <a:gd name="T58" fmla="*/ 10 w 34"/>
                  <a:gd name="T5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13">
                    <a:moveTo>
                      <a:pt x="10" y="0"/>
                    </a:moveTo>
                    <a:cubicBezTo>
                      <a:pt x="10" y="6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9"/>
                      <a:pt x="3" y="7"/>
                      <a:pt x="5" y="7"/>
                    </a:cubicBezTo>
                    <a:cubicBezTo>
                      <a:pt x="5" y="7"/>
                      <a:pt x="6" y="7"/>
                      <a:pt x="6" y="8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9"/>
                      <a:pt x="11" y="8"/>
                      <a:pt x="12" y="8"/>
                    </a:cubicBezTo>
                    <a:cubicBezTo>
                      <a:pt x="15" y="6"/>
                      <a:pt x="17" y="4"/>
                      <a:pt x="19" y="4"/>
                    </a:cubicBezTo>
                    <a:cubicBezTo>
                      <a:pt x="21" y="4"/>
                      <a:pt x="23" y="7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7" y="13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30" y="12"/>
                      <a:pt x="31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3" y="8"/>
                      <a:pt x="32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6"/>
                      <a:pt x="30" y="6"/>
                      <a:pt x="29" y="5"/>
                    </a:cubicBezTo>
                    <a:cubicBezTo>
                      <a:pt x="26" y="4"/>
                      <a:pt x="22" y="4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8C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2" name="Freeform 8991"/>
              <p:cNvSpPr/>
              <p:nvPr/>
            </p:nvSpPr>
            <p:spPr bwMode="auto">
              <a:xfrm>
                <a:off x="6734175" y="5464175"/>
                <a:ext cx="58738" cy="33337"/>
              </a:xfrm>
              <a:custGeom>
                <a:avLst/>
                <a:gdLst>
                  <a:gd name="T0" fmla="*/ 7 w 26"/>
                  <a:gd name="T1" fmla="*/ 0 h 14"/>
                  <a:gd name="T2" fmla="*/ 4 w 26"/>
                  <a:gd name="T3" fmla="*/ 6 h 14"/>
                  <a:gd name="T4" fmla="*/ 4 w 26"/>
                  <a:gd name="T5" fmla="*/ 6 h 14"/>
                  <a:gd name="T6" fmla="*/ 0 w 26"/>
                  <a:gd name="T7" fmla="*/ 14 h 14"/>
                  <a:gd name="T8" fmla="*/ 0 w 26"/>
                  <a:gd name="T9" fmla="*/ 14 h 14"/>
                  <a:gd name="T10" fmla="*/ 0 w 26"/>
                  <a:gd name="T11" fmla="*/ 14 h 14"/>
                  <a:gd name="T12" fmla="*/ 7 w 26"/>
                  <a:gd name="T13" fmla="*/ 14 h 14"/>
                  <a:gd name="T14" fmla="*/ 7 w 26"/>
                  <a:gd name="T15" fmla="*/ 14 h 14"/>
                  <a:gd name="T16" fmla="*/ 7 w 26"/>
                  <a:gd name="T17" fmla="*/ 14 h 14"/>
                  <a:gd name="T18" fmla="*/ 12 w 26"/>
                  <a:gd name="T19" fmla="*/ 7 h 14"/>
                  <a:gd name="T20" fmla="*/ 17 w 26"/>
                  <a:gd name="T21" fmla="*/ 8 h 14"/>
                  <a:gd name="T22" fmla="*/ 17 w 26"/>
                  <a:gd name="T23" fmla="*/ 8 h 14"/>
                  <a:gd name="T24" fmla="*/ 18 w 26"/>
                  <a:gd name="T25" fmla="*/ 8 h 14"/>
                  <a:gd name="T26" fmla="*/ 24 w 26"/>
                  <a:gd name="T27" fmla="*/ 6 h 14"/>
                  <a:gd name="T28" fmla="*/ 24 w 26"/>
                  <a:gd name="T29" fmla="*/ 6 h 14"/>
                  <a:gd name="T30" fmla="*/ 24 w 26"/>
                  <a:gd name="T31" fmla="*/ 6 h 14"/>
                  <a:gd name="T32" fmla="*/ 19 w 26"/>
                  <a:gd name="T33" fmla="*/ 1 h 14"/>
                  <a:gd name="T34" fmla="*/ 19 w 26"/>
                  <a:gd name="T35" fmla="*/ 1 h 14"/>
                  <a:gd name="T36" fmla="*/ 18 w 26"/>
                  <a:gd name="T37" fmla="*/ 1 h 14"/>
                  <a:gd name="T38" fmla="*/ 15 w 26"/>
                  <a:gd name="T39" fmla="*/ 1 h 14"/>
                  <a:gd name="T40" fmla="*/ 13 w 26"/>
                  <a:gd name="T41" fmla="*/ 1 h 14"/>
                  <a:gd name="T42" fmla="*/ 10 w 26"/>
                  <a:gd name="T43" fmla="*/ 1 h 14"/>
                  <a:gd name="T44" fmla="*/ 7 w 26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14">
                    <a:moveTo>
                      <a:pt x="7" y="0"/>
                    </a:moveTo>
                    <a:cubicBezTo>
                      <a:pt x="5" y="0"/>
                      <a:pt x="4" y="3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9"/>
                      <a:pt x="2" y="11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4"/>
                      <a:pt x="5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9"/>
                      <a:pt x="9" y="7"/>
                      <a:pt x="12" y="7"/>
                    </a:cubicBezTo>
                    <a:cubicBezTo>
                      <a:pt x="13" y="7"/>
                      <a:pt x="15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21" y="8"/>
                      <a:pt x="22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6" y="2"/>
                      <a:pt x="26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BDB2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3" name="Freeform 8992"/>
              <p:cNvSpPr/>
              <p:nvPr/>
            </p:nvSpPr>
            <p:spPr bwMode="auto">
              <a:xfrm>
                <a:off x="6884988" y="3419475"/>
                <a:ext cx="42863" cy="38100"/>
              </a:xfrm>
              <a:custGeom>
                <a:avLst/>
                <a:gdLst>
                  <a:gd name="T0" fmla="*/ 11 w 18"/>
                  <a:gd name="T1" fmla="*/ 0 h 17"/>
                  <a:gd name="T2" fmla="*/ 11 w 18"/>
                  <a:gd name="T3" fmla="*/ 0 h 17"/>
                  <a:gd name="T4" fmla="*/ 6 w 18"/>
                  <a:gd name="T5" fmla="*/ 3 h 17"/>
                  <a:gd name="T6" fmla="*/ 6 w 18"/>
                  <a:gd name="T7" fmla="*/ 3 h 17"/>
                  <a:gd name="T8" fmla="*/ 0 w 18"/>
                  <a:gd name="T9" fmla="*/ 9 h 17"/>
                  <a:gd name="T10" fmla="*/ 0 w 18"/>
                  <a:gd name="T11" fmla="*/ 9 h 17"/>
                  <a:gd name="T12" fmla="*/ 5 w 18"/>
                  <a:gd name="T13" fmla="*/ 14 h 17"/>
                  <a:gd name="T14" fmla="*/ 7 w 18"/>
                  <a:gd name="T15" fmla="*/ 17 h 17"/>
                  <a:gd name="T16" fmla="*/ 9 w 18"/>
                  <a:gd name="T17" fmla="*/ 17 h 17"/>
                  <a:gd name="T18" fmla="*/ 10 w 18"/>
                  <a:gd name="T19" fmla="*/ 17 h 17"/>
                  <a:gd name="T20" fmla="*/ 11 w 18"/>
                  <a:gd name="T21" fmla="*/ 17 h 17"/>
                  <a:gd name="T22" fmla="*/ 11 w 18"/>
                  <a:gd name="T23" fmla="*/ 17 h 17"/>
                  <a:gd name="T24" fmla="*/ 18 w 18"/>
                  <a:gd name="T25" fmla="*/ 6 h 17"/>
                  <a:gd name="T26" fmla="*/ 18 w 18"/>
                  <a:gd name="T27" fmla="*/ 6 h 17"/>
                  <a:gd name="T28" fmla="*/ 18 w 18"/>
                  <a:gd name="T29" fmla="*/ 6 h 17"/>
                  <a:gd name="T30" fmla="*/ 18 w 18"/>
                  <a:gd name="T31" fmla="*/ 2 h 17"/>
                  <a:gd name="T32" fmla="*/ 18 w 18"/>
                  <a:gd name="T33" fmla="*/ 2 h 17"/>
                  <a:gd name="T34" fmla="*/ 18 w 18"/>
                  <a:gd name="T35" fmla="*/ 2 h 17"/>
                  <a:gd name="T36" fmla="*/ 15 w 18"/>
                  <a:gd name="T37" fmla="*/ 3 h 17"/>
                  <a:gd name="T38" fmla="*/ 11 w 18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17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1"/>
                      <a:pt x="7" y="0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2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6" y="10"/>
                      <a:pt x="5" y="14"/>
                    </a:cubicBezTo>
                    <a:cubicBezTo>
                      <a:pt x="5" y="16"/>
                      <a:pt x="6" y="17"/>
                      <a:pt x="7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4" y="14"/>
                      <a:pt x="14" y="8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4"/>
                      <a:pt x="18" y="3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4" y="3"/>
                      <a:pt x="12" y="2"/>
                      <a:pt x="11" y="0"/>
                    </a:cubicBezTo>
                  </a:path>
                </a:pathLst>
              </a:custGeom>
              <a:solidFill>
                <a:srgbClr val="C0B0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4" name="Freeform 8993"/>
              <p:cNvSpPr/>
              <p:nvPr/>
            </p:nvSpPr>
            <p:spPr bwMode="auto">
              <a:xfrm>
                <a:off x="6677025" y="5149850"/>
                <a:ext cx="41275" cy="60325"/>
              </a:xfrm>
              <a:custGeom>
                <a:avLst/>
                <a:gdLst>
                  <a:gd name="T0" fmla="*/ 5 w 18"/>
                  <a:gd name="T1" fmla="*/ 0 h 26"/>
                  <a:gd name="T2" fmla="*/ 5 w 18"/>
                  <a:gd name="T3" fmla="*/ 0 h 26"/>
                  <a:gd name="T4" fmla="*/ 0 w 18"/>
                  <a:gd name="T5" fmla="*/ 6 h 26"/>
                  <a:gd name="T6" fmla="*/ 7 w 18"/>
                  <a:gd name="T7" fmla="*/ 13 h 26"/>
                  <a:gd name="T8" fmla="*/ 7 w 18"/>
                  <a:gd name="T9" fmla="*/ 13 h 26"/>
                  <a:gd name="T10" fmla="*/ 12 w 18"/>
                  <a:gd name="T11" fmla="*/ 25 h 26"/>
                  <a:gd name="T12" fmla="*/ 12 w 18"/>
                  <a:gd name="T13" fmla="*/ 25 h 26"/>
                  <a:gd name="T14" fmla="*/ 14 w 18"/>
                  <a:gd name="T15" fmla="*/ 24 h 26"/>
                  <a:gd name="T16" fmla="*/ 16 w 18"/>
                  <a:gd name="T17" fmla="*/ 26 h 26"/>
                  <a:gd name="T18" fmla="*/ 16 w 18"/>
                  <a:gd name="T19" fmla="*/ 26 h 26"/>
                  <a:gd name="T20" fmla="*/ 16 w 18"/>
                  <a:gd name="T21" fmla="*/ 26 h 26"/>
                  <a:gd name="T22" fmla="*/ 18 w 18"/>
                  <a:gd name="T23" fmla="*/ 21 h 26"/>
                  <a:gd name="T24" fmla="*/ 18 w 18"/>
                  <a:gd name="T25" fmla="*/ 21 h 26"/>
                  <a:gd name="T26" fmla="*/ 18 w 18"/>
                  <a:gd name="T27" fmla="*/ 21 h 26"/>
                  <a:gd name="T28" fmla="*/ 17 w 18"/>
                  <a:gd name="T29" fmla="*/ 18 h 26"/>
                  <a:gd name="T30" fmla="*/ 16 w 18"/>
                  <a:gd name="T31" fmla="*/ 15 h 26"/>
                  <a:gd name="T32" fmla="*/ 15 w 18"/>
                  <a:gd name="T33" fmla="*/ 8 h 26"/>
                  <a:gd name="T34" fmla="*/ 15 w 18"/>
                  <a:gd name="T35" fmla="*/ 8 h 26"/>
                  <a:gd name="T36" fmla="*/ 5 w 18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6"/>
                      <a:pt x="0" y="3"/>
                      <a:pt x="0" y="6"/>
                    </a:cubicBezTo>
                    <a:cubicBezTo>
                      <a:pt x="4" y="7"/>
                      <a:pt x="5" y="11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4" y="14"/>
                      <a:pt x="15" y="17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5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4"/>
                      <a:pt x="17" y="23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9"/>
                      <a:pt x="17" y="18"/>
                    </a:cubicBezTo>
                    <a:cubicBezTo>
                      <a:pt x="16" y="17"/>
                      <a:pt x="16" y="16"/>
                      <a:pt x="16" y="15"/>
                    </a:cubicBezTo>
                    <a:cubicBezTo>
                      <a:pt x="13" y="13"/>
                      <a:pt x="14" y="10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2"/>
                      <a:pt x="9" y="1"/>
                      <a:pt x="5" y="0"/>
                    </a:cubicBezTo>
                  </a:path>
                </a:pathLst>
              </a:custGeom>
              <a:solidFill>
                <a:srgbClr val="866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5" name="Freeform 8994"/>
              <p:cNvSpPr/>
              <p:nvPr/>
            </p:nvSpPr>
            <p:spPr bwMode="auto">
              <a:xfrm>
                <a:off x="5187950" y="5359400"/>
                <a:ext cx="73025" cy="38100"/>
              </a:xfrm>
              <a:custGeom>
                <a:avLst/>
                <a:gdLst>
                  <a:gd name="T0" fmla="*/ 1 w 32"/>
                  <a:gd name="T1" fmla="*/ 0 h 17"/>
                  <a:gd name="T2" fmla="*/ 1 w 32"/>
                  <a:gd name="T3" fmla="*/ 0 h 17"/>
                  <a:gd name="T4" fmla="*/ 0 w 32"/>
                  <a:gd name="T5" fmla="*/ 2 h 17"/>
                  <a:gd name="T6" fmla="*/ 0 w 32"/>
                  <a:gd name="T7" fmla="*/ 2 h 17"/>
                  <a:gd name="T8" fmla="*/ 15 w 32"/>
                  <a:gd name="T9" fmla="*/ 12 h 17"/>
                  <a:gd name="T10" fmla="*/ 25 w 32"/>
                  <a:gd name="T11" fmla="*/ 17 h 17"/>
                  <a:gd name="T12" fmla="*/ 28 w 32"/>
                  <a:gd name="T13" fmla="*/ 17 h 17"/>
                  <a:gd name="T14" fmla="*/ 28 w 32"/>
                  <a:gd name="T15" fmla="*/ 17 h 17"/>
                  <a:gd name="T16" fmla="*/ 30 w 32"/>
                  <a:gd name="T17" fmla="*/ 13 h 17"/>
                  <a:gd name="T18" fmla="*/ 30 w 32"/>
                  <a:gd name="T19" fmla="*/ 13 h 17"/>
                  <a:gd name="T20" fmla="*/ 30 w 32"/>
                  <a:gd name="T21" fmla="*/ 13 h 17"/>
                  <a:gd name="T22" fmla="*/ 7 w 32"/>
                  <a:gd name="T23" fmla="*/ 2 h 17"/>
                  <a:gd name="T24" fmla="*/ 7 w 32"/>
                  <a:gd name="T25" fmla="*/ 2 h 17"/>
                  <a:gd name="T26" fmla="*/ 1 w 32"/>
                  <a:gd name="T27" fmla="*/ 0 h 17"/>
                  <a:gd name="T28" fmla="*/ 1 w 32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1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9" y="9"/>
                      <a:pt x="15" y="12"/>
                    </a:cubicBezTo>
                    <a:cubicBezTo>
                      <a:pt x="18" y="13"/>
                      <a:pt x="21" y="17"/>
                      <a:pt x="25" y="17"/>
                    </a:cubicBezTo>
                    <a:cubicBezTo>
                      <a:pt x="26" y="17"/>
                      <a:pt x="27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30" y="16"/>
                      <a:pt x="32" y="16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2" y="9"/>
                      <a:pt x="15" y="5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3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79D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6" name="Freeform 8995"/>
              <p:cNvSpPr/>
              <p:nvPr/>
            </p:nvSpPr>
            <p:spPr bwMode="auto">
              <a:xfrm>
                <a:off x="6096000" y="5692775"/>
                <a:ext cx="65088" cy="31750"/>
              </a:xfrm>
              <a:custGeom>
                <a:avLst/>
                <a:gdLst>
                  <a:gd name="T0" fmla="*/ 19 w 28"/>
                  <a:gd name="T1" fmla="*/ 0 h 14"/>
                  <a:gd name="T2" fmla="*/ 12 w 28"/>
                  <a:gd name="T3" fmla="*/ 7 h 14"/>
                  <a:gd name="T4" fmla="*/ 12 w 28"/>
                  <a:gd name="T5" fmla="*/ 7 h 14"/>
                  <a:gd name="T6" fmla="*/ 12 w 28"/>
                  <a:gd name="T7" fmla="*/ 7 h 14"/>
                  <a:gd name="T8" fmla="*/ 12 w 28"/>
                  <a:gd name="T9" fmla="*/ 10 h 14"/>
                  <a:gd name="T10" fmla="*/ 0 w 28"/>
                  <a:gd name="T11" fmla="*/ 12 h 14"/>
                  <a:gd name="T12" fmla="*/ 0 w 28"/>
                  <a:gd name="T13" fmla="*/ 13 h 14"/>
                  <a:gd name="T14" fmla="*/ 6 w 28"/>
                  <a:gd name="T15" fmla="*/ 14 h 14"/>
                  <a:gd name="T16" fmla="*/ 6 w 28"/>
                  <a:gd name="T17" fmla="*/ 14 h 14"/>
                  <a:gd name="T18" fmla="*/ 6 w 28"/>
                  <a:gd name="T19" fmla="*/ 14 h 14"/>
                  <a:gd name="T20" fmla="*/ 14 w 28"/>
                  <a:gd name="T21" fmla="*/ 14 h 14"/>
                  <a:gd name="T22" fmla="*/ 14 w 28"/>
                  <a:gd name="T23" fmla="*/ 14 h 14"/>
                  <a:gd name="T24" fmla="*/ 14 w 28"/>
                  <a:gd name="T25" fmla="*/ 14 h 14"/>
                  <a:gd name="T26" fmla="*/ 17 w 28"/>
                  <a:gd name="T27" fmla="*/ 12 h 14"/>
                  <a:gd name="T28" fmla="*/ 17 w 28"/>
                  <a:gd name="T29" fmla="*/ 12 h 14"/>
                  <a:gd name="T30" fmla="*/ 20 w 28"/>
                  <a:gd name="T31" fmla="*/ 12 h 14"/>
                  <a:gd name="T32" fmla="*/ 22 w 28"/>
                  <a:gd name="T33" fmla="*/ 12 h 14"/>
                  <a:gd name="T34" fmla="*/ 26 w 28"/>
                  <a:gd name="T35" fmla="*/ 10 h 14"/>
                  <a:gd name="T36" fmla="*/ 21 w 28"/>
                  <a:gd name="T37" fmla="*/ 5 h 14"/>
                  <a:gd name="T38" fmla="*/ 22 w 28"/>
                  <a:gd name="T39" fmla="*/ 3 h 14"/>
                  <a:gd name="T40" fmla="*/ 22 w 28"/>
                  <a:gd name="T41" fmla="*/ 3 h 14"/>
                  <a:gd name="T42" fmla="*/ 22 w 28"/>
                  <a:gd name="T43" fmla="*/ 3 h 14"/>
                  <a:gd name="T44" fmla="*/ 22 w 28"/>
                  <a:gd name="T45" fmla="*/ 3 h 14"/>
                  <a:gd name="T46" fmla="*/ 22 w 28"/>
                  <a:gd name="T47" fmla="*/ 3 h 14"/>
                  <a:gd name="T48" fmla="*/ 20 w 28"/>
                  <a:gd name="T49" fmla="*/ 0 h 14"/>
                  <a:gd name="T50" fmla="*/ 20 w 28"/>
                  <a:gd name="T51" fmla="*/ 0 h 14"/>
                  <a:gd name="T52" fmla="*/ 19 w 28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14">
                    <a:moveTo>
                      <a:pt x="19" y="0"/>
                    </a:moveTo>
                    <a:cubicBezTo>
                      <a:pt x="14" y="0"/>
                      <a:pt x="13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8"/>
                      <a:pt x="16" y="10"/>
                      <a:pt x="12" y="10"/>
                    </a:cubicBezTo>
                    <a:cubicBezTo>
                      <a:pt x="8" y="10"/>
                      <a:pt x="4" y="11"/>
                      <a:pt x="0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2" y="13"/>
                      <a:pt x="4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9" y="14"/>
                      <a:pt x="12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3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4" y="12"/>
                      <a:pt x="25" y="12"/>
                      <a:pt x="26" y="10"/>
                    </a:cubicBezTo>
                    <a:cubicBezTo>
                      <a:pt x="28" y="5"/>
                      <a:pt x="21" y="7"/>
                      <a:pt x="21" y="5"/>
                    </a:cubicBezTo>
                    <a:cubicBezTo>
                      <a:pt x="20" y="4"/>
                      <a:pt x="21" y="4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1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</a:path>
                </a:pathLst>
              </a:custGeom>
              <a:solidFill>
                <a:srgbClr val="9D8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7" name="Freeform 8996"/>
              <p:cNvSpPr/>
              <p:nvPr/>
            </p:nvSpPr>
            <p:spPr bwMode="auto">
              <a:xfrm>
                <a:off x="6127750" y="5695950"/>
                <a:ext cx="60325" cy="30162"/>
              </a:xfrm>
              <a:custGeom>
                <a:avLst/>
                <a:gdLst>
                  <a:gd name="T0" fmla="*/ 19 w 26"/>
                  <a:gd name="T1" fmla="*/ 0 h 13"/>
                  <a:gd name="T2" fmla="*/ 16 w 26"/>
                  <a:gd name="T3" fmla="*/ 2 h 13"/>
                  <a:gd name="T4" fmla="*/ 13 w 26"/>
                  <a:gd name="T5" fmla="*/ 3 h 13"/>
                  <a:gd name="T6" fmla="*/ 8 w 26"/>
                  <a:gd name="T7" fmla="*/ 1 h 13"/>
                  <a:gd name="T8" fmla="*/ 7 w 26"/>
                  <a:gd name="T9" fmla="*/ 3 h 13"/>
                  <a:gd name="T10" fmla="*/ 12 w 26"/>
                  <a:gd name="T11" fmla="*/ 8 h 13"/>
                  <a:gd name="T12" fmla="*/ 8 w 26"/>
                  <a:gd name="T13" fmla="*/ 10 h 13"/>
                  <a:gd name="T14" fmla="*/ 6 w 26"/>
                  <a:gd name="T15" fmla="*/ 10 h 13"/>
                  <a:gd name="T16" fmla="*/ 3 w 26"/>
                  <a:gd name="T17" fmla="*/ 10 h 13"/>
                  <a:gd name="T18" fmla="*/ 3 w 26"/>
                  <a:gd name="T19" fmla="*/ 10 h 13"/>
                  <a:gd name="T20" fmla="*/ 0 w 26"/>
                  <a:gd name="T21" fmla="*/ 12 h 13"/>
                  <a:gd name="T22" fmla="*/ 0 w 26"/>
                  <a:gd name="T23" fmla="*/ 12 h 13"/>
                  <a:gd name="T24" fmla="*/ 11 w 26"/>
                  <a:gd name="T25" fmla="*/ 12 h 13"/>
                  <a:gd name="T26" fmla="*/ 11 w 26"/>
                  <a:gd name="T27" fmla="*/ 12 h 13"/>
                  <a:gd name="T28" fmla="*/ 11 w 26"/>
                  <a:gd name="T29" fmla="*/ 12 h 13"/>
                  <a:gd name="T30" fmla="*/ 26 w 26"/>
                  <a:gd name="T31" fmla="*/ 11 h 13"/>
                  <a:gd name="T32" fmla="*/ 26 w 26"/>
                  <a:gd name="T33" fmla="*/ 10 h 13"/>
                  <a:gd name="T34" fmla="*/ 25 w 26"/>
                  <a:gd name="T35" fmla="*/ 9 h 13"/>
                  <a:gd name="T36" fmla="*/ 25 w 26"/>
                  <a:gd name="T37" fmla="*/ 9 h 13"/>
                  <a:gd name="T38" fmla="*/ 25 w 26"/>
                  <a:gd name="T39" fmla="*/ 9 h 13"/>
                  <a:gd name="T40" fmla="*/ 21 w 26"/>
                  <a:gd name="T41" fmla="*/ 5 h 13"/>
                  <a:gd name="T42" fmla="*/ 21 w 26"/>
                  <a:gd name="T43" fmla="*/ 5 h 13"/>
                  <a:gd name="T44" fmla="*/ 19 w 26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13">
                    <a:moveTo>
                      <a:pt x="19" y="0"/>
                    </a:moveTo>
                    <a:cubicBezTo>
                      <a:pt x="18" y="0"/>
                      <a:pt x="17" y="1"/>
                      <a:pt x="16" y="2"/>
                    </a:cubicBezTo>
                    <a:cubicBezTo>
                      <a:pt x="15" y="2"/>
                      <a:pt x="14" y="3"/>
                      <a:pt x="13" y="3"/>
                    </a:cubicBezTo>
                    <a:cubicBezTo>
                      <a:pt x="11" y="3"/>
                      <a:pt x="10" y="2"/>
                      <a:pt x="8" y="1"/>
                    </a:cubicBezTo>
                    <a:cubicBezTo>
                      <a:pt x="7" y="2"/>
                      <a:pt x="6" y="2"/>
                      <a:pt x="7" y="3"/>
                    </a:cubicBezTo>
                    <a:cubicBezTo>
                      <a:pt x="7" y="5"/>
                      <a:pt x="14" y="3"/>
                      <a:pt x="12" y="8"/>
                    </a:cubicBezTo>
                    <a:cubicBezTo>
                      <a:pt x="11" y="10"/>
                      <a:pt x="10" y="10"/>
                      <a:pt x="8" y="10"/>
                    </a:cubicBezTo>
                    <a:cubicBezTo>
                      <a:pt x="7" y="10"/>
                      <a:pt x="7" y="10"/>
                      <a:pt x="6" y="10"/>
                    </a:cubicBezTo>
                    <a:cubicBezTo>
                      <a:pt x="5" y="10"/>
                      <a:pt x="4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8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6" y="11"/>
                      <a:pt x="21" y="13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10"/>
                      <a:pt x="26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3" y="9"/>
                      <a:pt x="20" y="10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2"/>
                      <a:pt x="21" y="0"/>
                      <a:pt x="19" y="0"/>
                    </a:cubicBezTo>
                  </a:path>
                </a:pathLst>
              </a:custGeom>
              <a:solidFill>
                <a:srgbClr val="A38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8" name="Freeform 8997"/>
              <p:cNvSpPr/>
              <p:nvPr/>
            </p:nvSpPr>
            <p:spPr bwMode="auto">
              <a:xfrm>
                <a:off x="6662738" y="5480050"/>
                <a:ext cx="47625" cy="23812"/>
              </a:xfrm>
              <a:custGeom>
                <a:avLst/>
                <a:gdLst>
                  <a:gd name="T0" fmla="*/ 6 w 21"/>
                  <a:gd name="T1" fmla="*/ 0 h 10"/>
                  <a:gd name="T2" fmla="*/ 6 w 21"/>
                  <a:gd name="T3" fmla="*/ 0 h 10"/>
                  <a:gd name="T4" fmla="*/ 0 w 21"/>
                  <a:gd name="T5" fmla="*/ 3 h 10"/>
                  <a:gd name="T6" fmla="*/ 5 w 21"/>
                  <a:gd name="T7" fmla="*/ 8 h 10"/>
                  <a:gd name="T8" fmla="*/ 4 w 21"/>
                  <a:gd name="T9" fmla="*/ 10 h 10"/>
                  <a:gd name="T10" fmla="*/ 4 w 21"/>
                  <a:gd name="T11" fmla="*/ 10 h 10"/>
                  <a:gd name="T12" fmla="*/ 7 w 21"/>
                  <a:gd name="T13" fmla="*/ 10 h 10"/>
                  <a:gd name="T14" fmla="*/ 21 w 21"/>
                  <a:gd name="T15" fmla="*/ 7 h 10"/>
                  <a:gd name="T16" fmla="*/ 21 w 21"/>
                  <a:gd name="T17" fmla="*/ 7 h 10"/>
                  <a:gd name="T18" fmla="*/ 21 w 21"/>
                  <a:gd name="T19" fmla="*/ 7 h 10"/>
                  <a:gd name="T20" fmla="*/ 17 w 21"/>
                  <a:gd name="T21" fmla="*/ 1 h 10"/>
                  <a:gd name="T22" fmla="*/ 17 w 21"/>
                  <a:gd name="T23" fmla="*/ 1 h 10"/>
                  <a:gd name="T24" fmla="*/ 17 w 21"/>
                  <a:gd name="T25" fmla="*/ 1 h 10"/>
                  <a:gd name="T26" fmla="*/ 14 w 21"/>
                  <a:gd name="T27" fmla="*/ 2 h 10"/>
                  <a:gd name="T28" fmla="*/ 6 w 21"/>
                  <a:gd name="T29" fmla="*/ 0 h 10"/>
                  <a:gd name="T30" fmla="*/ 6 w 21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1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0" y="0"/>
                      <a:pt x="0" y="3"/>
                    </a:cubicBezTo>
                    <a:cubicBezTo>
                      <a:pt x="0" y="7"/>
                      <a:pt x="3" y="6"/>
                      <a:pt x="5" y="8"/>
                    </a:cubicBezTo>
                    <a:cubicBezTo>
                      <a:pt x="6" y="9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12" y="10"/>
                      <a:pt x="17" y="9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5"/>
                      <a:pt x="19" y="3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1" y="2"/>
                      <a:pt x="9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C6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9" name="Freeform 8998"/>
              <p:cNvSpPr/>
              <p:nvPr/>
            </p:nvSpPr>
            <p:spPr bwMode="auto">
              <a:xfrm>
                <a:off x="4708525" y="4352925"/>
                <a:ext cx="73025" cy="46037"/>
              </a:xfrm>
              <a:custGeom>
                <a:avLst/>
                <a:gdLst>
                  <a:gd name="T0" fmla="*/ 23 w 32"/>
                  <a:gd name="T1" fmla="*/ 0 h 20"/>
                  <a:gd name="T2" fmla="*/ 21 w 32"/>
                  <a:gd name="T3" fmla="*/ 3 h 20"/>
                  <a:gd name="T4" fmla="*/ 1 w 32"/>
                  <a:gd name="T5" fmla="*/ 18 h 20"/>
                  <a:gd name="T6" fmla="*/ 0 w 32"/>
                  <a:gd name="T7" fmla="*/ 20 h 20"/>
                  <a:gd name="T8" fmla="*/ 4 w 32"/>
                  <a:gd name="T9" fmla="*/ 20 h 20"/>
                  <a:gd name="T10" fmla="*/ 4 w 32"/>
                  <a:gd name="T11" fmla="*/ 20 h 20"/>
                  <a:gd name="T12" fmla="*/ 14 w 32"/>
                  <a:gd name="T13" fmla="*/ 12 h 20"/>
                  <a:gd name="T14" fmla="*/ 14 w 32"/>
                  <a:gd name="T15" fmla="*/ 12 h 20"/>
                  <a:gd name="T16" fmla="*/ 14 w 32"/>
                  <a:gd name="T17" fmla="*/ 12 h 20"/>
                  <a:gd name="T18" fmla="*/ 17 w 32"/>
                  <a:gd name="T19" fmla="*/ 11 h 20"/>
                  <a:gd name="T20" fmla="*/ 21 w 32"/>
                  <a:gd name="T21" fmla="*/ 14 h 20"/>
                  <a:gd name="T22" fmla="*/ 21 w 32"/>
                  <a:gd name="T23" fmla="*/ 14 h 20"/>
                  <a:gd name="T24" fmla="*/ 21 w 32"/>
                  <a:gd name="T25" fmla="*/ 14 h 20"/>
                  <a:gd name="T26" fmla="*/ 22 w 32"/>
                  <a:gd name="T27" fmla="*/ 13 h 20"/>
                  <a:gd name="T28" fmla="*/ 22 w 32"/>
                  <a:gd name="T29" fmla="*/ 13 h 20"/>
                  <a:gd name="T30" fmla="*/ 22 w 32"/>
                  <a:gd name="T31" fmla="*/ 13 h 20"/>
                  <a:gd name="T32" fmla="*/ 24 w 32"/>
                  <a:gd name="T33" fmla="*/ 9 h 20"/>
                  <a:gd name="T34" fmla="*/ 25 w 32"/>
                  <a:gd name="T35" fmla="*/ 9 h 20"/>
                  <a:gd name="T36" fmla="*/ 27 w 32"/>
                  <a:gd name="T37" fmla="*/ 10 h 20"/>
                  <a:gd name="T38" fmla="*/ 24 w 32"/>
                  <a:gd name="T39" fmla="*/ 16 h 20"/>
                  <a:gd name="T40" fmla="*/ 24 w 32"/>
                  <a:gd name="T41" fmla="*/ 16 h 20"/>
                  <a:gd name="T42" fmla="*/ 26 w 32"/>
                  <a:gd name="T43" fmla="*/ 18 h 20"/>
                  <a:gd name="T44" fmla="*/ 26 w 32"/>
                  <a:gd name="T45" fmla="*/ 18 h 20"/>
                  <a:gd name="T46" fmla="*/ 32 w 32"/>
                  <a:gd name="T47" fmla="*/ 11 h 20"/>
                  <a:gd name="T48" fmla="*/ 32 w 32"/>
                  <a:gd name="T49" fmla="*/ 11 h 20"/>
                  <a:gd name="T50" fmla="*/ 32 w 32"/>
                  <a:gd name="T51" fmla="*/ 9 h 20"/>
                  <a:gd name="T52" fmla="*/ 32 w 32"/>
                  <a:gd name="T53" fmla="*/ 9 h 20"/>
                  <a:gd name="T54" fmla="*/ 32 w 32"/>
                  <a:gd name="T55" fmla="*/ 9 h 20"/>
                  <a:gd name="T56" fmla="*/ 25 w 32"/>
                  <a:gd name="T57" fmla="*/ 3 h 20"/>
                  <a:gd name="T58" fmla="*/ 25 w 32"/>
                  <a:gd name="T59" fmla="*/ 3 h 20"/>
                  <a:gd name="T60" fmla="*/ 25 w 32"/>
                  <a:gd name="T61" fmla="*/ 3 h 20"/>
                  <a:gd name="T62" fmla="*/ 23 w 32"/>
                  <a:gd name="T63" fmla="*/ 0 h 20"/>
                  <a:gd name="T64" fmla="*/ 23 w 32"/>
                  <a:gd name="T6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2" h="20">
                    <a:moveTo>
                      <a:pt x="23" y="0"/>
                    </a:moveTo>
                    <a:cubicBezTo>
                      <a:pt x="22" y="1"/>
                      <a:pt x="21" y="2"/>
                      <a:pt x="21" y="3"/>
                    </a:cubicBezTo>
                    <a:cubicBezTo>
                      <a:pt x="15" y="10"/>
                      <a:pt x="6" y="12"/>
                      <a:pt x="1" y="18"/>
                    </a:cubicBezTo>
                    <a:cubicBezTo>
                      <a:pt x="1" y="19"/>
                      <a:pt x="0" y="19"/>
                      <a:pt x="0" y="20"/>
                    </a:cubicBezTo>
                    <a:cubicBezTo>
                      <a:pt x="2" y="20"/>
                      <a:pt x="3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5"/>
                      <a:pt x="11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16" y="11"/>
                      <a:pt x="17" y="11"/>
                    </a:cubicBezTo>
                    <a:cubicBezTo>
                      <a:pt x="18" y="11"/>
                      <a:pt x="20" y="12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2"/>
                      <a:pt x="22" y="9"/>
                      <a:pt x="24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6" y="10"/>
                      <a:pt x="27" y="10"/>
                    </a:cubicBezTo>
                    <a:cubicBezTo>
                      <a:pt x="29" y="13"/>
                      <a:pt x="26" y="14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7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30" y="17"/>
                      <a:pt x="31" y="15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28" y="8"/>
                      <a:pt x="26" y="6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2"/>
                      <a:pt x="24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B6AB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0" name="Freeform 8999"/>
              <p:cNvSpPr/>
              <p:nvPr/>
            </p:nvSpPr>
            <p:spPr bwMode="auto">
              <a:xfrm>
                <a:off x="4821238" y="4311650"/>
                <a:ext cx="46038" cy="49212"/>
              </a:xfrm>
              <a:custGeom>
                <a:avLst/>
                <a:gdLst>
                  <a:gd name="T0" fmla="*/ 2 w 20"/>
                  <a:gd name="T1" fmla="*/ 0 h 22"/>
                  <a:gd name="T2" fmla="*/ 2 w 20"/>
                  <a:gd name="T3" fmla="*/ 0 h 22"/>
                  <a:gd name="T4" fmla="*/ 1 w 20"/>
                  <a:gd name="T5" fmla="*/ 1 h 22"/>
                  <a:gd name="T6" fmla="*/ 1 w 20"/>
                  <a:gd name="T7" fmla="*/ 1 h 22"/>
                  <a:gd name="T8" fmla="*/ 1 w 20"/>
                  <a:gd name="T9" fmla="*/ 5 h 22"/>
                  <a:gd name="T10" fmla="*/ 1 w 20"/>
                  <a:gd name="T11" fmla="*/ 5 h 22"/>
                  <a:gd name="T12" fmla="*/ 9 w 20"/>
                  <a:gd name="T13" fmla="*/ 14 h 22"/>
                  <a:gd name="T14" fmla="*/ 18 w 20"/>
                  <a:gd name="T15" fmla="*/ 22 h 22"/>
                  <a:gd name="T16" fmla="*/ 18 w 20"/>
                  <a:gd name="T17" fmla="*/ 22 h 22"/>
                  <a:gd name="T18" fmla="*/ 18 w 20"/>
                  <a:gd name="T19" fmla="*/ 22 h 22"/>
                  <a:gd name="T20" fmla="*/ 19 w 20"/>
                  <a:gd name="T21" fmla="*/ 19 h 22"/>
                  <a:gd name="T22" fmla="*/ 18 w 20"/>
                  <a:gd name="T23" fmla="*/ 12 h 22"/>
                  <a:gd name="T24" fmla="*/ 19 w 20"/>
                  <a:gd name="T25" fmla="*/ 11 h 22"/>
                  <a:gd name="T26" fmla="*/ 17 w 20"/>
                  <a:gd name="T27" fmla="*/ 10 h 22"/>
                  <a:gd name="T28" fmla="*/ 6 w 20"/>
                  <a:gd name="T29" fmla="*/ 2 h 22"/>
                  <a:gd name="T30" fmla="*/ 2 w 20"/>
                  <a:gd name="T3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5" y="7"/>
                      <a:pt x="8" y="11"/>
                      <a:pt x="9" y="14"/>
                    </a:cubicBezTo>
                    <a:cubicBezTo>
                      <a:pt x="10" y="20"/>
                      <a:pt x="13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1"/>
                      <a:pt x="20" y="20"/>
                      <a:pt x="19" y="19"/>
                    </a:cubicBezTo>
                    <a:cubicBezTo>
                      <a:pt x="14" y="17"/>
                      <a:pt x="17" y="14"/>
                      <a:pt x="18" y="12"/>
                    </a:cubicBezTo>
                    <a:cubicBezTo>
                      <a:pt x="18" y="11"/>
                      <a:pt x="18" y="11"/>
                      <a:pt x="19" y="11"/>
                    </a:cubicBezTo>
                    <a:cubicBezTo>
                      <a:pt x="18" y="10"/>
                      <a:pt x="18" y="10"/>
                      <a:pt x="17" y="10"/>
                    </a:cubicBezTo>
                    <a:cubicBezTo>
                      <a:pt x="12" y="9"/>
                      <a:pt x="9" y="6"/>
                      <a:pt x="6" y="2"/>
                    </a:cubicBezTo>
                    <a:cubicBezTo>
                      <a:pt x="5" y="2"/>
                      <a:pt x="3" y="1"/>
                      <a:pt x="2" y="0"/>
                    </a:cubicBezTo>
                  </a:path>
                </a:pathLst>
              </a:custGeom>
              <a:solidFill>
                <a:srgbClr val="877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1" name="Freeform 9000"/>
              <p:cNvSpPr/>
              <p:nvPr/>
            </p:nvSpPr>
            <p:spPr bwMode="auto">
              <a:xfrm>
                <a:off x="5308600" y="4462463"/>
                <a:ext cx="33338" cy="41275"/>
              </a:xfrm>
              <a:custGeom>
                <a:avLst/>
                <a:gdLst>
                  <a:gd name="T0" fmla="*/ 8 w 14"/>
                  <a:gd name="T1" fmla="*/ 0 h 18"/>
                  <a:gd name="T2" fmla="*/ 8 w 14"/>
                  <a:gd name="T3" fmla="*/ 0 h 18"/>
                  <a:gd name="T4" fmla="*/ 0 w 14"/>
                  <a:gd name="T5" fmla="*/ 10 h 18"/>
                  <a:gd name="T6" fmla="*/ 1 w 14"/>
                  <a:gd name="T7" fmla="*/ 12 h 18"/>
                  <a:gd name="T8" fmla="*/ 1 w 14"/>
                  <a:gd name="T9" fmla="*/ 12 h 18"/>
                  <a:gd name="T10" fmla="*/ 1 w 14"/>
                  <a:gd name="T11" fmla="*/ 12 h 18"/>
                  <a:gd name="T12" fmla="*/ 6 w 14"/>
                  <a:gd name="T13" fmla="*/ 16 h 18"/>
                  <a:gd name="T14" fmla="*/ 11 w 14"/>
                  <a:gd name="T15" fmla="*/ 18 h 18"/>
                  <a:gd name="T16" fmla="*/ 13 w 14"/>
                  <a:gd name="T17" fmla="*/ 12 h 18"/>
                  <a:gd name="T18" fmla="*/ 10 w 14"/>
                  <a:gd name="T19" fmla="*/ 4 h 18"/>
                  <a:gd name="T20" fmla="*/ 10 w 14"/>
                  <a:gd name="T21" fmla="*/ 4 h 18"/>
                  <a:gd name="T22" fmla="*/ 8 w 14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3"/>
                      <a:pt x="2" y="7"/>
                      <a:pt x="0" y="10"/>
                    </a:cubicBezTo>
                    <a:cubicBezTo>
                      <a:pt x="0" y="11"/>
                      <a:pt x="0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3"/>
                      <a:pt x="4" y="16"/>
                      <a:pt x="6" y="16"/>
                    </a:cubicBezTo>
                    <a:cubicBezTo>
                      <a:pt x="8" y="17"/>
                      <a:pt x="9" y="18"/>
                      <a:pt x="11" y="18"/>
                    </a:cubicBezTo>
                    <a:cubicBezTo>
                      <a:pt x="12" y="18"/>
                      <a:pt x="14" y="17"/>
                      <a:pt x="13" y="12"/>
                    </a:cubicBezTo>
                    <a:cubicBezTo>
                      <a:pt x="13" y="9"/>
                      <a:pt x="7" y="8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3"/>
                      <a:pt x="9" y="1"/>
                      <a:pt x="8" y="0"/>
                    </a:cubicBezTo>
                  </a:path>
                </a:pathLst>
              </a:custGeom>
              <a:solidFill>
                <a:srgbClr val="B895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2" name="Freeform 9001"/>
              <p:cNvSpPr/>
              <p:nvPr/>
            </p:nvSpPr>
            <p:spPr bwMode="auto">
              <a:xfrm>
                <a:off x="5880100" y="5667375"/>
                <a:ext cx="55563" cy="26987"/>
              </a:xfrm>
              <a:custGeom>
                <a:avLst/>
                <a:gdLst>
                  <a:gd name="T0" fmla="*/ 1 w 24"/>
                  <a:gd name="T1" fmla="*/ 0 h 12"/>
                  <a:gd name="T2" fmla="*/ 0 w 24"/>
                  <a:gd name="T3" fmla="*/ 4 h 12"/>
                  <a:gd name="T4" fmla="*/ 0 w 24"/>
                  <a:gd name="T5" fmla="*/ 4 h 12"/>
                  <a:gd name="T6" fmla="*/ 0 w 24"/>
                  <a:gd name="T7" fmla="*/ 4 h 12"/>
                  <a:gd name="T8" fmla="*/ 0 w 24"/>
                  <a:gd name="T9" fmla="*/ 4 h 12"/>
                  <a:gd name="T10" fmla="*/ 23 w 24"/>
                  <a:gd name="T11" fmla="*/ 12 h 12"/>
                  <a:gd name="T12" fmla="*/ 24 w 24"/>
                  <a:gd name="T13" fmla="*/ 12 h 12"/>
                  <a:gd name="T14" fmla="*/ 23 w 24"/>
                  <a:gd name="T15" fmla="*/ 11 h 12"/>
                  <a:gd name="T16" fmla="*/ 23 w 24"/>
                  <a:gd name="T17" fmla="*/ 11 h 12"/>
                  <a:gd name="T18" fmla="*/ 20 w 24"/>
                  <a:gd name="T19" fmla="*/ 3 h 12"/>
                  <a:gd name="T20" fmla="*/ 20 w 24"/>
                  <a:gd name="T21" fmla="*/ 3 h 12"/>
                  <a:gd name="T22" fmla="*/ 20 w 24"/>
                  <a:gd name="T23" fmla="*/ 3 h 12"/>
                  <a:gd name="T24" fmla="*/ 1 w 24"/>
                  <a:gd name="T25" fmla="*/ 0 h 12"/>
                  <a:gd name="T26" fmla="*/ 1 w 24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12">
                    <a:moveTo>
                      <a:pt x="1" y="0"/>
                    </a:moveTo>
                    <a:cubicBezTo>
                      <a:pt x="1" y="1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8" y="7"/>
                      <a:pt x="15" y="10"/>
                      <a:pt x="23" y="12"/>
                    </a:cubicBezTo>
                    <a:cubicBezTo>
                      <a:pt x="23" y="12"/>
                      <a:pt x="24" y="12"/>
                      <a:pt x="24" y="12"/>
                    </a:cubicBezTo>
                    <a:cubicBezTo>
                      <a:pt x="23" y="12"/>
                      <a:pt x="23" y="12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1" y="9"/>
                      <a:pt x="20" y="6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3" y="2"/>
                      <a:pt x="7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77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3" name="Freeform 9002"/>
              <p:cNvSpPr/>
              <p:nvPr/>
            </p:nvSpPr>
            <p:spPr bwMode="auto">
              <a:xfrm>
                <a:off x="6329363" y="5641975"/>
                <a:ext cx="61913" cy="22225"/>
              </a:xfrm>
              <a:custGeom>
                <a:avLst/>
                <a:gdLst>
                  <a:gd name="T0" fmla="*/ 21 w 27"/>
                  <a:gd name="T1" fmla="*/ 0 h 10"/>
                  <a:gd name="T2" fmla="*/ 2 w 27"/>
                  <a:gd name="T3" fmla="*/ 4 h 10"/>
                  <a:gd name="T4" fmla="*/ 2 w 27"/>
                  <a:gd name="T5" fmla="*/ 5 h 10"/>
                  <a:gd name="T6" fmla="*/ 0 w 27"/>
                  <a:gd name="T7" fmla="*/ 9 h 10"/>
                  <a:gd name="T8" fmla="*/ 0 w 27"/>
                  <a:gd name="T9" fmla="*/ 9 h 10"/>
                  <a:gd name="T10" fmla="*/ 0 w 27"/>
                  <a:gd name="T11" fmla="*/ 9 h 10"/>
                  <a:gd name="T12" fmla="*/ 5 w 27"/>
                  <a:gd name="T13" fmla="*/ 10 h 10"/>
                  <a:gd name="T14" fmla="*/ 5 w 27"/>
                  <a:gd name="T15" fmla="*/ 10 h 10"/>
                  <a:gd name="T16" fmla="*/ 7 w 27"/>
                  <a:gd name="T17" fmla="*/ 10 h 10"/>
                  <a:gd name="T18" fmla="*/ 11 w 27"/>
                  <a:gd name="T19" fmla="*/ 9 h 10"/>
                  <a:gd name="T20" fmla="*/ 13 w 27"/>
                  <a:gd name="T21" fmla="*/ 8 h 10"/>
                  <a:gd name="T22" fmla="*/ 11 w 27"/>
                  <a:gd name="T23" fmla="*/ 9 h 10"/>
                  <a:gd name="T24" fmla="*/ 20 w 27"/>
                  <a:gd name="T25" fmla="*/ 5 h 10"/>
                  <a:gd name="T26" fmla="*/ 23 w 27"/>
                  <a:gd name="T27" fmla="*/ 5 h 10"/>
                  <a:gd name="T28" fmla="*/ 23 w 27"/>
                  <a:gd name="T29" fmla="*/ 5 h 10"/>
                  <a:gd name="T30" fmla="*/ 23 w 27"/>
                  <a:gd name="T31" fmla="*/ 5 h 10"/>
                  <a:gd name="T32" fmla="*/ 25 w 27"/>
                  <a:gd name="T33" fmla="*/ 6 h 10"/>
                  <a:gd name="T34" fmla="*/ 27 w 27"/>
                  <a:gd name="T35" fmla="*/ 5 h 10"/>
                  <a:gd name="T36" fmla="*/ 25 w 27"/>
                  <a:gd name="T37" fmla="*/ 2 h 10"/>
                  <a:gd name="T38" fmla="*/ 25 w 27"/>
                  <a:gd name="T39" fmla="*/ 2 h 10"/>
                  <a:gd name="T40" fmla="*/ 25 w 27"/>
                  <a:gd name="T41" fmla="*/ 2 h 10"/>
                  <a:gd name="T42" fmla="*/ 25 w 27"/>
                  <a:gd name="T43" fmla="*/ 2 h 10"/>
                  <a:gd name="T44" fmla="*/ 25 w 27"/>
                  <a:gd name="T45" fmla="*/ 2 h 10"/>
                  <a:gd name="T46" fmla="*/ 22 w 27"/>
                  <a:gd name="T47" fmla="*/ 0 h 10"/>
                  <a:gd name="T48" fmla="*/ 21 w 27"/>
                  <a:gd name="T4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10">
                    <a:moveTo>
                      <a:pt x="21" y="0"/>
                    </a:moveTo>
                    <a:cubicBezTo>
                      <a:pt x="14" y="0"/>
                      <a:pt x="8" y="3"/>
                      <a:pt x="2" y="4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5" y="7"/>
                      <a:pt x="2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4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8" y="10"/>
                      <a:pt x="9" y="9"/>
                      <a:pt x="11" y="9"/>
                    </a:cubicBezTo>
                    <a:cubicBezTo>
                      <a:pt x="11" y="9"/>
                      <a:pt x="12" y="8"/>
                      <a:pt x="13" y="8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4" y="7"/>
                      <a:pt x="16" y="5"/>
                      <a:pt x="20" y="5"/>
                    </a:cubicBezTo>
                    <a:cubicBezTo>
                      <a:pt x="21" y="5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4" y="6"/>
                      <a:pt x="24" y="6"/>
                      <a:pt x="25" y="6"/>
                    </a:cubicBezTo>
                    <a:cubicBezTo>
                      <a:pt x="25" y="6"/>
                      <a:pt x="26" y="5"/>
                      <a:pt x="27" y="5"/>
                    </a:cubicBezTo>
                    <a:cubicBezTo>
                      <a:pt x="26" y="4"/>
                      <a:pt x="26" y="3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2"/>
                      <a:pt x="23" y="1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A7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4" name="Freeform 9003"/>
              <p:cNvSpPr/>
              <p:nvPr/>
            </p:nvSpPr>
            <p:spPr bwMode="auto">
              <a:xfrm>
                <a:off x="4756150" y="4268788"/>
                <a:ext cx="34925" cy="34925"/>
              </a:xfrm>
              <a:custGeom>
                <a:avLst/>
                <a:gdLst>
                  <a:gd name="T0" fmla="*/ 6 w 15"/>
                  <a:gd name="T1" fmla="*/ 0 h 15"/>
                  <a:gd name="T2" fmla="*/ 0 w 15"/>
                  <a:gd name="T3" fmla="*/ 2 h 15"/>
                  <a:gd name="T4" fmla="*/ 0 w 15"/>
                  <a:gd name="T5" fmla="*/ 2 h 15"/>
                  <a:gd name="T6" fmla="*/ 0 w 15"/>
                  <a:gd name="T7" fmla="*/ 2 h 15"/>
                  <a:gd name="T8" fmla="*/ 0 w 15"/>
                  <a:gd name="T9" fmla="*/ 2 h 15"/>
                  <a:gd name="T10" fmla="*/ 2 w 15"/>
                  <a:gd name="T11" fmla="*/ 15 h 15"/>
                  <a:gd name="T12" fmla="*/ 2 w 15"/>
                  <a:gd name="T13" fmla="*/ 15 h 15"/>
                  <a:gd name="T14" fmla="*/ 7 w 15"/>
                  <a:gd name="T15" fmla="*/ 14 h 15"/>
                  <a:gd name="T16" fmla="*/ 7 w 15"/>
                  <a:gd name="T17" fmla="*/ 14 h 15"/>
                  <a:gd name="T18" fmla="*/ 7 w 15"/>
                  <a:gd name="T19" fmla="*/ 14 h 15"/>
                  <a:gd name="T20" fmla="*/ 8 w 15"/>
                  <a:gd name="T21" fmla="*/ 4 h 15"/>
                  <a:gd name="T22" fmla="*/ 9 w 15"/>
                  <a:gd name="T23" fmla="*/ 4 h 15"/>
                  <a:gd name="T24" fmla="*/ 12 w 15"/>
                  <a:gd name="T25" fmla="*/ 5 h 15"/>
                  <a:gd name="T26" fmla="*/ 15 w 15"/>
                  <a:gd name="T27" fmla="*/ 7 h 15"/>
                  <a:gd name="T28" fmla="*/ 15 w 15"/>
                  <a:gd name="T29" fmla="*/ 7 h 15"/>
                  <a:gd name="T30" fmla="*/ 14 w 15"/>
                  <a:gd name="T31" fmla="*/ 1 h 15"/>
                  <a:gd name="T32" fmla="*/ 14 w 15"/>
                  <a:gd name="T33" fmla="*/ 1 h 15"/>
                  <a:gd name="T34" fmla="*/ 14 w 15"/>
                  <a:gd name="T35" fmla="*/ 1 h 15"/>
                  <a:gd name="T36" fmla="*/ 6 w 15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5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1" y="11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5"/>
                      <a:pt x="5" y="15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5" y="10"/>
                      <a:pt x="13" y="8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10" y="4"/>
                      <a:pt x="11" y="4"/>
                      <a:pt x="12" y="5"/>
                    </a:cubicBezTo>
                    <a:cubicBezTo>
                      <a:pt x="13" y="6"/>
                      <a:pt x="13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5"/>
                      <a:pt x="13" y="4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0"/>
                      <a:pt x="9" y="0"/>
                      <a:pt x="6" y="0"/>
                    </a:cubicBezTo>
                  </a:path>
                </a:pathLst>
              </a:custGeom>
              <a:solidFill>
                <a:srgbClr val="A19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5" name="Freeform 9004"/>
              <p:cNvSpPr/>
              <p:nvPr/>
            </p:nvSpPr>
            <p:spPr bwMode="auto">
              <a:xfrm>
                <a:off x="7026275" y="4486275"/>
                <a:ext cx="68263" cy="22225"/>
              </a:xfrm>
              <a:custGeom>
                <a:avLst/>
                <a:gdLst>
                  <a:gd name="T0" fmla="*/ 21 w 30"/>
                  <a:gd name="T1" fmla="*/ 0 h 10"/>
                  <a:gd name="T2" fmla="*/ 19 w 30"/>
                  <a:gd name="T3" fmla="*/ 1 h 10"/>
                  <a:gd name="T4" fmla="*/ 19 w 30"/>
                  <a:gd name="T5" fmla="*/ 1 h 10"/>
                  <a:gd name="T6" fmla="*/ 0 w 30"/>
                  <a:gd name="T7" fmla="*/ 7 h 10"/>
                  <a:gd name="T8" fmla="*/ 5 w 30"/>
                  <a:gd name="T9" fmla="*/ 6 h 10"/>
                  <a:gd name="T10" fmla="*/ 6 w 30"/>
                  <a:gd name="T11" fmla="*/ 7 h 10"/>
                  <a:gd name="T12" fmla="*/ 6 w 30"/>
                  <a:gd name="T13" fmla="*/ 9 h 10"/>
                  <a:gd name="T14" fmla="*/ 6 w 30"/>
                  <a:gd name="T15" fmla="*/ 9 h 10"/>
                  <a:gd name="T16" fmla="*/ 6 w 30"/>
                  <a:gd name="T17" fmla="*/ 9 h 10"/>
                  <a:gd name="T18" fmla="*/ 8 w 30"/>
                  <a:gd name="T19" fmla="*/ 10 h 10"/>
                  <a:gd name="T20" fmla="*/ 8 w 30"/>
                  <a:gd name="T21" fmla="*/ 10 h 10"/>
                  <a:gd name="T22" fmla="*/ 8 w 30"/>
                  <a:gd name="T23" fmla="*/ 10 h 10"/>
                  <a:gd name="T24" fmla="*/ 10 w 30"/>
                  <a:gd name="T25" fmla="*/ 9 h 10"/>
                  <a:gd name="T26" fmla="*/ 10 w 30"/>
                  <a:gd name="T27" fmla="*/ 9 h 10"/>
                  <a:gd name="T28" fmla="*/ 17 w 30"/>
                  <a:gd name="T29" fmla="*/ 6 h 10"/>
                  <a:gd name="T30" fmla="*/ 22 w 30"/>
                  <a:gd name="T31" fmla="*/ 7 h 10"/>
                  <a:gd name="T32" fmla="*/ 28 w 30"/>
                  <a:gd name="T33" fmla="*/ 8 h 10"/>
                  <a:gd name="T34" fmla="*/ 28 w 30"/>
                  <a:gd name="T35" fmla="*/ 8 h 10"/>
                  <a:gd name="T36" fmla="*/ 28 w 30"/>
                  <a:gd name="T37" fmla="*/ 8 h 10"/>
                  <a:gd name="T38" fmla="*/ 28 w 30"/>
                  <a:gd name="T39" fmla="*/ 8 h 10"/>
                  <a:gd name="T40" fmla="*/ 29 w 30"/>
                  <a:gd name="T41" fmla="*/ 7 h 10"/>
                  <a:gd name="T42" fmla="*/ 29 w 30"/>
                  <a:gd name="T43" fmla="*/ 7 h 10"/>
                  <a:gd name="T44" fmla="*/ 29 w 30"/>
                  <a:gd name="T45" fmla="*/ 7 h 10"/>
                  <a:gd name="T46" fmla="*/ 30 w 30"/>
                  <a:gd name="T47" fmla="*/ 2 h 10"/>
                  <a:gd name="T48" fmla="*/ 29 w 30"/>
                  <a:gd name="T49" fmla="*/ 1 h 10"/>
                  <a:gd name="T50" fmla="*/ 29 w 30"/>
                  <a:gd name="T51" fmla="*/ 1 h 10"/>
                  <a:gd name="T52" fmla="*/ 27 w 30"/>
                  <a:gd name="T53" fmla="*/ 1 h 10"/>
                  <a:gd name="T54" fmla="*/ 24 w 30"/>
                  <a:gd name="T55" fmla="*/ 1 h 10"/>
                  <a:gd name="T56" fmla="*/ 21 w 30"/>
                  <a:gd name="T5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" h="10">
                    <a:moveTo>
                      <a:pt x="21" y="0"/>
                    </a:moveTo>
                    <a:cubicBezTo>
                      <a:pt x="20" y="0"/>
                      <a:pt x="20" y="0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4" y="4"/>
                      <a:pt x="7" y="2"/>
                      <a:pt x="0" y="7"/>
                    </a:cubicBezTo>
                    <a:cubicBezTo>
                      <a:pt x="2" y="7"/>
                      <a:pt x="4" y="6"/>
                      <a:pt x="5" y="6"/>
                    </a:cubicBezTo>
                    <a:cubicBezTo>
                      <a:pt x="5" y="6"/>
                      <a:pt x="6" y="6"/>
                      <a:pt x="6" y="7"/>
                    </a:cubicBezTo>
                    <a:cubicBezTo>
                      <a:pt x="11" y="8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2" y="7"/>
                      <a:pt x="14" y="6"/>
                      <a:pt x="17" y="6"/>
                    </a:cubicBezTo>
                    <a:cubicBezTo>
                      <a:pt x="19" y="6"/>
                      <a:pt x="20" y="7"/>
                      <a:pt x="22" y="7"/>
                    </a:cubicBezTo>
                    <a:cubicBezTo>
                      <a:pt x="24" y="7"/>
                      <a:pt x="26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30" y="5"/>
                      <a:pt x="30" y="3"/>
                      <a:pt x="30" y="2"/>
                    </a:cubicBezTo>
                    <a:cubicBezTo>
                      <a:pt x="30" y="1"/>
                      <a:pt x="30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8" y="1"/>
                      <a:pt x="27" y="1"/>
                    </a:cubicBezTo>
                    <a:cubicBezTo>
                      <a:pt x="26" y="1"/>
                      <a:pt x="25" y="1"/>
                      <a:pt x="24" y="1"/>
                    </a:cubicBezTo>
                    <a:cubicBezTo>
                      <a:pt x="23" y="1"/>
                      <a:pt x="22" y="0"/>
                      <a:pt x="21" y="0"/>
                    </a:cubicBezTo>
                  </a:path>
                </a:pathLst>
              </a:custGeom>
              <a:solidFill>
                <a:srgbClr val="C6B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6" name="Freeform 9005"/>
              <p:cNvSpPr/>
              <p:nvPr/>
            </p:nvSpPr>
            <p:spPr bwMode="auto">
              <a:xfrm>
                <a:off x="4692650" y="4411663"/>
                <a:ext cx="26988" cy="53975"/>
              </a:xfrm>
              <a:custGeom>
                <a:avLst/>
                <a:gdLst>
                  <a:gd name="T0" fmla="*/ 4 w 12"/>
                  <a:gd name="T1" fmla="*/ 0 h 23"/>
                  <a:gd name="T2" fmla="*/ 4 w 12"/>
                  <a:gd name="T3" fmla="*/ 0 h 23"/>
                  <a:gd name="T4" fmla="*/ 3 w 12"/>
                  <a:gd name="T5" fmla="*/ 4 h 23"/>
                  <a:gd name="T6" fmla="*/ 3 w 12"/>
                  <a:gd name="T7" fmla="*/ 15 h 23"/>
                  <a:gd name="T8" fmla="*/ 3 w 12"/>
                  <a:gd name="T9" fmla="*/ 15 h 23"/>
                  <a:gd name="T10" fmla="*/ 3 w 12"/>
                  <a:gd name="T11" fmla="*/ 15 h 23"/>
                  <a:gd name="T12" fmla="*/ 0 w 12"/>
                  <a:gd name="T13" fmla="*/ 17 h 23"/>
                  <a:gd name="T14" fmla="*/ 0 w 12"/>
                  <a:gd name="T15" fmla="*/ 17 h 23"/>
                  <a:gd name="T16" fmla="*/ 4 w 12"/>
                  <a:gd name="T17" fmla="*/ 19 h 23"/>
                  <a:gd name="T18" fmla="*/ 4 w 12"/>
                  <a:gd name="T19" fmla="*/ 19 h 23"/>
                  <a:gd name="T20" fmla="*/ 4 w 12"/>
                  <a:gd name="T21" fmla="*/ 19 h 23"/>
                  <a:gd name="T22" fmla="*/ 5 w 12"/>
                  <a:gd name="T23" fmla="*/ 19 h 23"/>
                  <a:gd name="T24" fmla="*/ 8 w 12"/>
                  <a:gd name="T25" fmla="*/ 21 h 23"/>
                  <a:gd name="T26" fmla="*/ 10 w 12"/>
                  <a:gd name="T27" fmla="*/ 23 h 23"/>
                  <a:gd name="T28" fmla="*/ 12 w 12"/>
                  <a:gd name="T29" fmla="*/ 22 h 23"/>
                  <a:gd name="T30" fmla="*/ 12 w 12"/>
                  <a:gd name="T31" fmla="*/ 22 h 23"/>
                  <a:gd name="T32" fmla="*/ 12 w 12"/>
                  <a:gd name="T33" fmla="*/ 22 h 23"/>
                  <a:gd name="T34" fmla="*/ 11 w 12"/>
                  <a:gd name="T35" fmla="*/ 11 h 23"/>
                  <a:gd name="T36" fmla="*/ 11 w 12"/>
                  <a:gd name="T37" fmla="*/ 11 h 23"/>
                  <a:gd name="T38" fmla="*/ 11 w 12"/>
                  <a:gd name="T39" fmla="*/ 11 h 23"/>
                  <a:gd name="T40" fmla="*/ 7 w 12"/>
                  <a:gd name="T41" fmla="*/ 1 h 23"/>
                  <a:gd name="T42" fmla="*/ 7 w 12"/>
                  <a:gd name="T43" fmla="*/ 1 h 23"/>
                  <a:gd name="T44" fmla="*/ 4 w 12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3"/>
                      <a:pt x="3" y="4"/>
                    </a:cubicBezTo>
                    <a:cubicBezTo>
                      <a:pt x="5" y="7"/>
                      <a:pt x="3" y="11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0" y="15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8"/>
                      <a:pt x="3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6" y="19"/>
                      <a:pt x="7" y="20"/>
                      <a:pt x="8" y="21"/>
                    </a:cubicBezTo>
                    <a:cubicBezTo>
                      <a:pt x="8" y="22"/>
                      <a:pt x="9" y="23"/>
                      <a:pt x="10" y="23"/>
                    </a:cubicBezTo>
                    <a:cubicBezTo>
                      <a:pt x="11" y="23"/>
                      <a:pt x="11" y="23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9" y="19"/>
                      <a:pt x="10" y="15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7"/>
                      <a:pt x="8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9A8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7" name="Freeform 9006"/>
              <p:cNvSpPr>
                <a:spLocks noEditPoints="1"/>
              </p:cNvSpPr>
              <p:nvPr/>
            </p:nvSpPr>
            <p:spPr bwMode="auto">
              <a:xfrm>
                <a:off x="6858000" y="3444875"/>
                <a:ext cx="31750" cy="42862"/>
              </a:xfrm>
              <a:custGeom>
                <a:avLst/>
                <a:gdLst>
                  <a:gd name="T0" fmla="*/ 6 w 14"/>
                  <a:gd name="T1" fmla="*/ 1 h 19"/>
                  <a:gd name="T2" fmla="*/ 6 w 14"/>
                  <a:gd name="T3" fmla="*/ 2 h 19"/>
                  <a:gd name="T4" fmla="*/ 6 w 14"/>
                  <a:gd name="T5" fmla="*/ 1 h 19"/>
                  <a:gd name="T6" fmla="*/ 9 w 14"/>
                  <a:gd name="T7" fmla="*/ 0 h 19"/>
                  <a:gd name="T8" fmla="*/ 6 w 14"/>
                  <a:gd name="T9" fmla="*/ 2 h 19"/>
                  <a:gd name="T10" fmla="*/ 6 w 14"/>
                  <a:gd name="T11" fmla="*/ 2 h 19"/>
                  <a:gd name="T12" fmla="*/ 0 w 14"/>
                  <a:gd name="T13" fmla="*/ 10 h 19"/>
                  <a:gd name="T14" fmla="*/ 0 w 14"/>
                  <a:gd name="T15" fmla="*/ 10 h 19"/>
                  <a:gd name="T16" fmla="*/ 6 w 14"/>
                  <a:gd name="T17" fmla="*/ 19 h 19"/>
                  <a:gd name="T18" fmla="*/ 9 w 14"/>
                  <a:gd name="T19" fmla="*/ 0 h 19"/>
                  <a:gd name="T20" fmla="*/ 9 w 14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9">
                    <a:moveTo>
                      <a:pt x="6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moveTo>
                      <a:pt x="9" y="0"/>
                    </a:moveTo>
                    <a:cubicBezTo>
                      <a:pt x="8" y="1"/>
                      <a:pt x="7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3"/>
                      <a:pt x="2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3"/>
                      <a:pt x="4" y="16"/>
                      <a:pt x="6" y="19"/>
                    </a:cubicBezTo>
                    <a:cubicBezTo>
                      <a:pt x="6" y="13"/>
                      <a:pt x="14" y="8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EB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8" name="Freeform 9007"/>
              <p:cNvSpPr/>
              <p:nvPr/>
            </p:nvSpPr>
            <p:spPr bwMode="auto">
              <a:xfrm>
                <a:off x="5715000" y="3609975"/>
                <a:ext cx="58738" cy="30162"/>
              </a:xfrm>
              <a:custGeom>
                <a:avLst/>
                <a:gdLst>
                  <a:gd name="T0" fmla="*/ 18 w 26"/>
                  <a:gd name="T1" fmla="*/ 0 h 13"/>
                  <a:gd name="T2" fmla="*/ 1 w 26"/>
                  <a:gd name="T3" fmla="*/ 10 h 13"/>
                  <a:gd name="T4" fmla="*/ 1 w 26"/>
                  <a:gd name="T5" fmla="*/ 10 h 13"/>
                  <a:gd name="T6" fmla="*/ 0 w 26"/>
                  <a:gd name="T7" fmla="*/ 11 h 13"/>
                  <a:gd name="T8" fmla="*/ 2 w 26"/>
                  <a:gd name="T9" fmla="*/ 11 h 13"/>
                  <a:gd name="T10" fmla="*/ 2 w 26"/>
                  <a:gd name="T11" fmla="*/ 11 h 13"/>
                  <a:gd name="T12" fmla="*/ 2 w 26"/>
                  <a:gd name="T13" fmla="*/ 11 h 13"/>
                  <a:gd name="T14" fmla="*/ 11 w 26"/>
                  <a:gd name="T15" fmla="*/ 6 h 13"/>
                  <a:gd name="T16" fmla="*/ 11 w 26"/>
                  <a:gd name="T17" fmla="*/ 6 h 13"/>
                  <a:gd name="T18" fmla="*/ 11 w 26"/>
                  <a:gd name="T19" fmla="*/ 6 h 13"/>
                  <a:gd name="T20" fmla="*/ 13 w 26"/>
                  <a:gd name="T21" fmla="*/ 5 h 13"/>
                  <a:gd name="T22" fmla="*/ 22 w 26"/>
                  <a:gd name="T23" fmla="*/ 13 h 13"/>
                  <a:gd name="T24" fmla="*/ 25 w 26"/>
                  <a:gd name="T25" fmla="*/ 5 h 13"/>
                  <a:gd name="T26" fmla="*/ 23 w 26"/>
                  <a:gd name="T27" fmla="*/ 2 h 13"/>
                  <a:gd name="T28" fmla="*/ 23 w 26"/>
                  <a:gd name="T29" fmla="*/ 2 h 13"/>
                  <a:gd name="T30" fmla="*/ 18 w 26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13">
                    <a:moveTo>
                      <a:pt x="18" y="0"/>
                    </a:moveTo>
                    <a:cubicBezTo>
                      <a:pt x="11" y="0"/>
                      <a:pt x="7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11"/>
                      <a:pt x="0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9"/>
                      <a:pt x="8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7" y="5"/>
                      <a:pt x="20" y="9"/>
                      <a:pt x="22" y="13"/>
                    </a:cubicBezTo>
                    <a:cubicBezTo>
                      <a:pt x="26" y="12"/>
                      <a:pt x="24" y="8"/>
                      <a:pt x="25" y="5"/>
                    </a:cubicBezTo>
                    <a:cubicBezTo>
                      <a:pt x="25" y="4"/>
                      <a:pt x="24" y="3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1" y="1"/>
                      <a:pt x="19" y="0"/>
                      <a:pt x="18" y="0"/>
                    </a:cubicBezTo>
                  </a:path>
                </a:pathLst>
              </a:custGeom>
              <a:solidFill>
                <a:srgbClr val="795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9" name="Freeform 9008"/>
              <p:cNvSpPr/>
              <p:nvPr/>
            </p:nvSpPr>
            <p:spPr bwMode="auto">
              <a:xfrm>
                <a:off x="6408738" y="3521075"/>
                <a:ext cx="44450" cy="28575"/>
              </a:xfrm>
              <a:custGeom>
                <a:avLst/>
                <a:gdLst>
                  <a:gd name="T0" fmla="*/ 10 w 19"/>
                  <a:gd name="T1" fmla="*/ 0 h 13"/>
                  <a:gd name="T2" fmla="*/ 5 w 19"/>
                  <a:gd name="T3" fmla="*/ 2 h 13"/>
                  <a:gd name="T4" fmla="*/ 5 w 19"/>
                  <a:gd name="T5" fmla="*/ 2 h 13"/>
                  <a:gd name="T6" fmla="*/ 0 w 19"/>
                  <a:gd name="T7" fmla="*/ 11 h 13"/>
                  <a:gd name="T8" fmla="*/ 0 w 19"/>
                  <a:gd name="T9" fmla="*/ 11 h 13"/>
                  <a:gd name="T10" fmla="*/ 0 w 19"/>
                  <a:gd name="T11" fmla="*/ 11 h 13"/>
                  <a:gd name="T12" fmla="*/ 2 w 19"/>
                  <a:gd name="T13" fmla="*/ 11 h 13"/>
                  <a:gd name="T14" fmla="*/ 4 w 19"/>
                  <a:gd name="T15" fmla="*/ 11 h 13"/>
                  <a:gd name="T16" fmla="*/ 8 w 19"/>
                  <a:gd name="T17" fmla="*/ 6 h 13"/>
                  <a:gd name="T18" fmla="*/ 9 w 19"/>
                  <a:gd name="T19" fmla="*/ 3 h 13"/>
                  <a:gd name="T20" fmla="*/ 10 w 19"/>
                  <a:gd name="T21" fmla="*/ 3 h 13"/>
                  <a:gd name="T22" fmla="*/ 12 w 19"/>
                  <a:gd name="T23" fmla="*/ 6 h 13"/>
                  <a:gd name="T24" fmla="*/ 18 w 19"/>
                  <a:gd name="T25" fmla="*/ 12 h 13"/>
                  <a:gd name="T26" fmla="*/ 18 w 19"/>
                  <a:gd name="T27" fmla="*/ 12 h 13"/>
                  <a:gd name="T28" fmla="*/ 18 w 19"/>
                  <a:gd name="T29" fmla="*/ 13 h 13"/>
                  <a:gd name="T30" fmla="*/ 19 w 19"/>
                  <a:gd name="T31" fmla="*/ 13 h 13"/>
                  <a:gd name="T32" fmla="*/ 19 w 19"/>
                  <a:gd name="T33" fmla="*/ 13 h 13"/>
                  <a:gd name="T34" fmla="*/ 15 w 19"/>
                  <a:gd name="T35" fmla="*/ 3 h 13"/>
                  <a:gd name="T36" fmla="*/ 10 w 19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13">
                    <a:moveTo>
                      <a:pt x="10" y="0"/>
                    </a:moveTo>
                    <a:cubicBezTo>
                      <a:pt x="9" y="0"/>
                      <a:pt x="7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5"/>
                      <a:pt x="2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6" y="11"/>
                      <a:pt x="8" y="10"/>
                      <a:pt x="8" y="6"/>
                    </a:cubicBezTo>
                    <a:cubicBezTo>
                      <a:pt x="8" y="5"/>
                      <a:pt x="7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1" y="3"/>
                      <a:pt x="12" y="4"/>
                      <a:pt x="12" y="6"/>
                    </a:cubicBezTo>
                    <a:cubicBezTo>
                      <a:pt x="13" y="9"/>
                      <a:pt x="13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9"/>
                      <a:pt x="18" y="6"/>
                      <a:pt x="15" y="3"/>
                    </a:cubicBezTo>
                    <a:cubicBezTo>
                      <a:pt x="14" y="1"/>
                      <a:pt x="12" y="0"/>
                      <a:pt x="10" y="0"/>
                    </a:cubicBezTo>
                  </a:path>
                </a:pathLst>
              </a:custGeom>
              <a:solidFill>
                <a:srgbClr val="624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0" name="Freeform 9009"/>
              <p:cNvSpPr/>
              <p:nvPr/>
            </p:nvSpPr>
            <p:spPr bwMode="auto">
              <a:xfrm>
                <a:off x="6700838" y="4186238"/>
                <a:ext cx="44450" cy="50800"/>
              </a:xfrm>
              <a:custGeom>
                <a:avLst/>
                <a:gdLst>
                  <a:gd name="T0" fmla="*/ 15 w 19"/>
                  <a:gd name="T1" fmla="*/ 0 h 22"/>
                  <a:gd name="T2" fmla="*/ 13 w 19"/>
                  <a:gd name="T3" fmla="*/ 2 h 22"/>
                  <a:gd name="T4" fmla="*/ 12 w 19"/>
                  <a:gd name="T5" fmla="*/ 2 h 22"/>
                  <a:gd name="T6" fmla="*/ 12 w 19"/>
                  <a:gd name="T7" fmla="*/ 2 h 22"/>
                  <a:gd name="T8" fmla="*/ 7 w 19"/>
                  <a:gd name="T9" fmla="*/ 7 h 22"/>
                  <a:gd name="T10" fmla="*/ 7 w 19"/>
                  <a:gd name="T11" fmla="*/ 7 h 22"/>
                  <a:gd name="T12" fmla="*/ 4 w 19"/>
                  <a:gd name="T13" fmla="*/ 9 h 22"/>
                  <a:gd name="T14" fmla="*/ 4 w 19"/>
                  <a:gd name="T15" fmla="*/ 9 h 22"/>
                  <a:gd name="T16" fmla="*/ 4 w 19"/>
                  <a:gd name="T17" fmla="*/ 9 h 22"/>
                  <a:gd name="T18" fmla="*/ 1 w 19"/>
                  <a:gd name="T19" fmla="*/ 15 h 22"/>
                  <a:gd name="T20" fmla="*/ 1 w 19"/>
                  <a:gd name="T21" fmla="*/ 15 h 22"/>
                  <a:gd name="T22" fmla="*/ 1 w 19"/>
                  <a:gd name="T23" fmla="*/ 15 h 22"/>
                  <a:gd name="T24" fmla="*/ 1 w 19"/>
                  <a:gd name="T25" fmla="*/ 15 h 22"/>
                  <a:gd name="T26" fmla="*/ 0 w 19"/>
                  <a:gd name="T27" fmla="*/ 22 h 22"/>
                  <a:gd name="T28" fmla="*/ 0 w 19"/>
                  <a:gd name="T29" fmla="*/ 22 h 22"/>
                  <a:gd name="T30" fmla="*/ 0 w 19"/>
                  <a:gd name="T31" fmla="*/ 22 h 22"/>
                  <a:gd name="T32" fmla="*/ 0 w 19"/>
                  <a:gd name="T33" fmla="*/ 22 h 22"/>
                  <a:gd name="T34" fmla="*/ 10 w 19"/>
                  <a:gd name="T35" fmla="*/ 13 h 22"/>
                  <a:gd name="T36" fmla="*/ 10 w 19"/>
                  <a:gd name="T37" fmla="*/ 13 h 22"/>
                  <a:gd name="T38" fmla="*/ 10 w 19"/>
                  <a:gd name="T39" fmla="*/ 13 h 22"/>
                  <a:gd name="T40" fmla="*/ 15 w 19"/>
                  <a:gd name="T41" fmla="*/ 0 h 22"/>
                  <a:gd name="T42" fmla="*/ 15 w 19"/>
                  <a:gd name="T4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2">
                    <a:moveTo>
                      <a:pt x="15" y="0"/>
                    </a:moveTo>
                    <a:cubicBezTo>
                      <a:pt x="14" y="1"/>
                      <a:pt x="14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4"/>
                      <a:pt x="9" y="5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11"/>
                      <a:pt x="2" y="13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0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0"/>
                      <a:pt x="7" y="17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9" y="8"/>
                      <a:pt x="19" y="7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CEBD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1" name="Freeform 9010"/>
              <p:cNvSpPr>
                <a:spLocks noEditPoints="1"/>
              </p:cNvSpPr>
              <p:nvPr/>
            </p:nvSpPr>
            <p:spPr bwMode="auto">
              <a:xfrm>
                <a:off x="6438900" y="3548063"/>
                <a:ext cx="25400" cy="47625"/>
              </a:xfrm>
              <a:custGeom>
                <a:avLst/>
                <a:gdLst>
                  <a:gd name="T0" fmla="*/ 2 w 11"/>
                  <a:gd name="T1" fmla="*/ 5 h 21"/>
                  <a:gd name="T2" fmla="*/ 2 w 11"/>
                  <a:gd name="T3" fmla="*/ 6 h 21"/>
                  <a:gd name="T4" fmla="*/ 2 w 11"/>
                  <a:gd name="T5" fmla="*/ 6 h 21"/>
                  <a:gd name="T6" fmla="*/ 2 w 11"/>
                  <a:gd name="T7" fmla="*/ 5 h 21"/>
                  <a:gd name="T8" fmla="*/ 5 w 11"/>
                  <a:gd name="T9" fmla="*/ 0 h 21"/>
                  <a:gd name="T10" fmla="*/ 2 w 11"/>
                  <a:gd name="T11" fmla="*/ 6 h 21"/>
                  <a:gd name="T12" fmla="*/ 2 w 11"/>
                  <a:gd name="T13" fmla="*/ 6 h 21"/>
                  <a:gd name="T14" fmla="*/ 2 w 11"/>
                  <a:gd name="T15" fmla="*/ 6 h 21"/>
                  <a:gd name="T16" fmla="*/ 3 w 11"/>
                  <a:gd name="T17" fmla="*/ 7 h 21"/>
                  <a:gd name="T18" fmla="*/ 3 w 11"/>
                  <a:gd name="T19" fmla="*/ 7 h 21"/>
                  <a:gd name="T20" fmla="*/ 3 w 11"/>
                  <a:gd name="T21" fmla="*/ 7 h 21"/>
                  <a:gd name="T22" fmla="*/ 3 w 11"/>
                  <a:gd name="T23" fmla="*/ 7 h 21"/>
                  <a:gd name="T24" fmla="*/ 3 w 11"/>
                  <a:gd name="T25" fmla="*/ 7 h 21"/>
                  <a:gd name="T26" fmla="*/ 1 w 11"/>
                  <a:gd name="T27" fmla="*/ 14 h 21"/>
                  <a:gd name="T28" fmla="*/ 1 w 11"/>
                  <a:gd name="T29" fmla="*/ 14 h 21"/>
                  <a:gd name="T30" fmla="*/ 1 w 11"/>
                  <a:gd name="T31" fmla="*/ 14 h 21"/>
                  <a:gd name="T32" fmla="*/ 1 w 11"/>
                  <a:gd name="T33" fmla="*/ 18 h 21"/>
                  <a:gd name="T34" fmla="*/ 1 w 11"/>
                  <a:gd name="T35" fmla="*/ 18 h 21"/>
                  <a:gd name="T36" fmla="*/ 5 w 11"/>
                  <a:gd name="T37" fmla="*/ 18 h 21"/>
                  <a:gd name="T38" fmla="*/ 11 w 11"/>
                  <a:gd name="T39" fmla="*/ 21 h 21"/>
                  <a:gd name="T40" fmla="*/ 9 w 11"/>
                  <a:gd name="T41" fmla="*/ 11 h 21"/>
                  <a:gd name="T42" fmla="*/ 9 w 11"/>
                  <a:gd name="T43" fmla="*/ 11 h 21"/>
                  <a:gd name="T44" fmla="*/ 9 w 11"/>
                  <a:gd name="T45" fmla="*/ 11 h 21"/>
                  <a:gd name="T46" fmla="*/ 6 w 11"/>
                  <a:gd name="T47" fmla="*/ 2 h 21"/>
                  <a:gd name="T48" fmla="*/ 6 w 11"/>
                  <a:gd name="T49" fmla="*/ 2 h 21"/>
                  <a:gd name="T50" fmla="*/ 5 w 11"/>
                  <a:gd name="T51" fmla="*/ 1 h 21"/>
                  <a:gd name="T52" fmla="*/ 5 w 11"/>
                  <a:gd name="T53" fmla="*/ 0 h 21"/>
                  <a:gd name="T54" fmla="*/ 5 w 11"/>
                  <a:gd name="T5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" h="21">
                    <a:moveTo>
                      <a:pt x="2" y="5"/>
                    </a:move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5" y="0"/>
                    </a:moveTo>
                    <a:cubicBezTo>
                      <a:pt x="5" y="3"/>
                      <a:pt x="4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9"/>
                      <a:pt x="1" y="12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6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8"/>
                      <a:pt x="4" y="18"/>
                      <a:pt x="5" y="18"/>
                    </a:cubicBezTo>
                    <a:cubicBezTo>
                      <a:pt x="7" y="18"/>
                      <a:pt x="9" y="18"/>
                      <a:pt x="11" y="21"/>
                    </a:cubicBezTo>
                    <a:cubicBezTo>
                      <a:pt x="10" y="18"/>
                      <a:pt x="9" y="14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8"/>
                      <a:pt x="7" y="5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38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2" name="Freeform 9011"/>
              <p:cNvSpPr>
                <a:spLocks noEditPoints="1"/>
              </p:cNvSpPr>
              <p:nvPr/>
            </p:nvSpPr>
            <p:spPr bwMode="auto">
              <a:xfrm>
                <a:off x="5341938" y="4395788"/>
                <a:ext cx="61913" cy="46037"/>
              </a:xfrm>
              <a:custGeom>
                <a:avLst/>
                <a:gdLst>
                  <a:gd name="T0" fmla="*/ 24 w 27"/>
                  <a:gd name="T1" fmla="*/ 12 h 20"/>
                  <a:gd name="T2" fmla="*/ 26 w 27"/>
                  <a:gd name="T3" fmla="*/ 18 h 20"/>
                  <a:gd name="T4" fmla="*/ 26 w 27"/>
                  <a:gd name="T5" fmla="*/ 18 h 20"/>
                  <a:gd name="T6" fmla="*/ 24 w 27"/>
                  <a:gd name="T7" fmla="*/ 12 h 20"/>
                  <a:gd name="T8" fmla="*/ 12 w 27"/>
                  <a:gd name="T9" fmla="*/ 0 h 20"/>
                  <a:gd name="T10" fmla="*/ 10 w 27"/>
                  <a:gd name="T11" fmla="*/ 1 h 20"/>
                  <a:gd name="T12" fmla="*/ 7 w 27"/>
                  <a:gd name="T13" fmla="*/ 2 h 20"/>
                  <a:gd name="T14" fmla="*/ 7 w 27"/>
                  <a:gd name="T15" fmla="*/ 2 h 20"/>
                  <a:gd name="T16" fmla="*/ 2 w 27"/>
                  <a:gd name="T17" fmla="*/ 1 h 20"/>
                  <a:gd name="T18" fmla="*/ 1 w 27"/>
                  <a:gd name="T19" fmla="*/ 6 h 20"/>
                  <a:gd name="T20" fmla="*/ 1 w 27"/>
                  <a:gd name="T21" fmla="*/ 6 h 20"/>
                  <a:gd name="T22" fmla="*/ 5 w 27"/>
                  <a:gd name="T23" fmla="*/ 5 h 20"/>
                  <a:gd name="T24" fmla="*/ 16 w 27"/>
                  <a:gd name="T25" fmla="*/ 9 h 20"/>
                  <a:gd name="T26" fmla="*/ 17 w 27"/>
                  <a:gd name="T27" fmla="*/ 20 h 20"/>
                  <a:gd name="T28" fmla="*/ 17 w 27"/>
                  <a:gd name="T29" fmla="*/ 20 h 20"/>
                  <a:gd name="T30" fmla="*/ 18 w 27"/>
                  <a:gd name="T31" fmla="*/ 20 h 20"/>
                  <a:gd name="T32" fmla="*/ 22 w 27"/>
                  <a:gd name="T33" fmla="*/ 16 h 20"/>
                  <a:gd name="T34" fmla="*/ 26 w 27"/>
                  <a:gd name="T35" fmla="*/ 17 h 20"/>
                  <a:gd name="T36" fmla="*/ 12 w 27"/>
                  <a:gd name="T37" fmla="*/ 2 h 20"/>
                  <a:gd name="T38" fmla="*/ 14 w 27"/>
                  <a:gd name="T39" fmla="*/ 1 h 20"/>
                  <a:gd name="T40" fmla="*/ 12 w 27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20">
                    <a:moveTo>
                      <a:pt x="24" y="12"/>
                    </a:moveTo>
                    <a:cubicBezTo>
                      <a:pt x="25" y="14"/>
                      <a:pt x="26" y="16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6"/>
                      <a:pt x="26" y="14"/>
                      <a:pt x="24" y="12"/>
                    </a:cubicBezTo>
                    <a:moveTo>
                      <a:pt x="12" y="0"/>
                    </a:moveTo>
                    <a:cubicBezTo>
                      <a:pt x="11" y="0"/>
                      <a:pt x="10" y="1"/>
                      <a:pt x="10" y="1"/>
                    </a:cubicBezTo>
                    <a:cubicBezTo>
                      <a:pt x="9" y="1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0" y="1"/>
                      <a:pt x="0" y="2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9" y="5"/>
                      <a:pt x="12" y="6"/>
                      <a:pt x="16" y="9"/>
                    </a:cubicBezTo>
                    <a:cubicBezTo>
                      <a:pt x="20" y="12"/>
                      <a:pt x="12" y="17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7"/>
                      <a:pt x="20" y="16"/>
                      <a:pt x="22" y="16"/>
                    </a:cubicBezTo>
                    <a:cubicBezTo>
                      <a:pt x="23" y="16"/>
                      <a:pt x="24" y="17"/>
                      <a:pt x="26" y="17"/>
                    </a:cubicBezTo>
                    <a:cubicBezTo>
                      <a:pt x="21" y="12"/>
                      <a:pt x="17" y="7"/>
                      <a:pt x="12" y="2"/>
                    </a:cubicBezTo>
                    <a:cubicBezTo>
                      <a:pt x="13" y="1"/>
                      <a:pt x="13" y="1"/>
                      <a:pt x="14" y="1"/>
                    </a:cubicBezTo>
                    <a:cubicBezTo>
                      <a:pt x="13" y="1"/>
                      <a:pt x="12" y="0"/>
                      <a:pt x="12" y="0"/>
                    </a:cubicBezTo>
                  </a:path>
                </a:pathLst>
              </a:custGeom>
              <a:solidFill>
                <a:srgbClr val="896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3" name="Freeform 9012"/>
              <p:cNvSpPr/>
              <p:nvPr/>
            </p:nvSpPr>
            <p:spPr bwMode="auto">
              <a:xfrm>
                <a:off x="5716588" y="3600450"/>
                <a:ext cx="55563" cy="33337"/>
              </a:xfrm>
              <a:custGeom>
                <a:avLst/>
                <a:gdLst>
                  <a:gd name="T0" fmla="*/ 15 w 24"/>
                  <a:gd name="T1" fmla="*/ 0 h 14"/>
                  <a:gd name="T2" fmla="*/ 5 w 24"/>
                  <a:gd name="T3" fmla="*/ 5 h 14"/>
                  <a:gd name="T4" fmla="*/ 0 w 24"/>
                  <a:gd name="T5" fmla="*/ 14 h 14"/>
                  <a:gd name="T6" fmla="*/ 0 w 24"/>
                  <a:gd name="T7" fmla="*/ 14 h 14"/>
                  <a:gd name="T8" fmla="*/ 17 w 24"/>
                  <a:gd name="T9" fmla="*/ 4 h 14"/>
                  <a:gd name="T10" fmla="*/ 22 w 24"/>
                  <a:gd name="T11" fmla="*/ 6 h 14"/>
                  <a:gd name="T12" fmla="*/ 22 w 24"/>
                  <a:gd name="T13" fmla="*/ 6 h 14"/>
                  <a:gd name="T14" fmla="*/ 22 w 24"/>
                  <a:gd name="T15" fmla="*/ 6 h 14"/>
                  <a:gd name="T16" fmla="*/ 24 w 24"/>
                  <a:gd name="T17" fmla="*/ 3 h 14"/>
                  <a:gd name="T18" fmla="*/ 24 w 24"/>
                  <a:gd name="T19" fmla="*/ 3 h 14"/>
                  <a:gd name="T20" fmla="*/ 24 w 24"/>
                  <a:gd name="T21" fmla="*/ 3 h 14"/>
                  <a:gd name="T22" fmla="*/ 15 w 2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4">
                    <a:moveTo>
                      <a:pt x="15" y="0"/>
                    </a:moveTo>
                    <a:cubicBezTo>
                      <a:pt x="12" y="0"/>
                      <a:pt x="8" y="1"/>
                      <a:pt x="5" y="5"/>
                    </a:cubicBezTo>
                    <a:cubicBezTo>
                      <a:pt x="3" y="7"/>
                      <a:pt x="0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1"/>
                      <a:pt x="10" y="4"/>
                      <a:pt x="17" y="4"/>
                    </a:cubicBezTo>
                    <a:cubicBezTo>
                      <a:pt x="18" y="4"/>
                      <a:pt x="20" y="5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AE9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4" name="Freeform 9013"/>
              <p:cNvSpPr/>
              <p:nvPr/>
            </p:nvSpPr>
            <p:spPr bwMode="auto">
              <a:xfrm>
                <a:off x="6943725" y="3382963"/>
                <a:ext cx="41275" cy="31750"/>
              </a:xfrm>
              <a:custGeom>
                <a:avLst/>
                <a:gdLst>
                  <a:gd name="T0" fmla="*/ 15 w 18"/>
                  <a:gd name="T1" fmla="*/ 0 h 14"/>
                  <a:gd name="T2" fmla="*/ 15 w 18"/>
                  <a:gd name="T3" fmla="*/ 0 h 14"/>
                  <a:gd name="T4" fmla="*/ 9 w 18"/>
                  <a:gd name="T5" fmla="*/ 5 h 14"/>
                  <a:gd name="T6" fmla="*/ 3 w 18"/>
                  <a:gd name="T7" fmla="*/ 4 h 14"/>
                  <a:gd name="T8" fmla="*/ 3 w 18"/>
                  <a:gd name="T9" fmla="*/ 4 h 14"/>
                  <a:gd name="T10" fmla="*/ 3 w 18"/>
                  <a:gd name="T11" fmla="*/ 4 h 14"/>
                  <a:gd name="T12" fmla="*/ 0 w 18"/>
                  <a:gd name="T13" fmla="*/ 5 h 14"/>
                  <a:gd name="T14" fmla="*/ 0 w 18"/>
                  <a:gd name="T15" fmla="*/ 5 h 14"/>
                  <a:gd name="T16" fmla="*/ 0 w 18"/>
                  <a:gd name="T17" fmla="*/ 5 h 14"/>
                  <a:gd name="T18" fmla="*/ 0 w 18"/>
                  <a:gd name="T19" fmla="*/ 9 h 14"/>
                  <a:gd name="T20" fmla="*/ 0 w 18"/>
                  <a:gd name="T21" fmla="*/ 9 h 14"/>
                  <a:gd name="T22" fmla="*/ 0 w 18"/>
                  <a:gd name="T23" fmla="*/ 9 h 14"/>
                  <a:gd name="T24" fmla="*/ 7 w 18"/>
                  <a:gd name="T25" fmla="*/ 9 h 14"/>
                  <a:gd name="T26" fmla="*/ 7 w 18"/>
                  <a:gd name="T27" fmla="*/ 9 h 14"/>
                  <a:gd name="T28" fmla="*/ 7 w 18"/>
                  <a:gd name="T29" fmla="*/ 9 h 14"/>
                  <a:gd name="T30" fmla="*/ 16 w 18"/>
                  <a:gd name="T31" fmla="*/ 14 h 14"/>
                  <a:gd name="T32" fmla="*/ 16 w 18"/>
                  <a:gd name="T33" fmla="*/ 14 h 14"/>
                  <a:gd name="T34" fmla="*/ 15 w 18"/>
                  <a:gd name="T3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4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4"/>
                      <a:pt x="12" y="5"/>
                      <a:pt x="9" y="5"/>
                    </a:cubicBezTo>
                    <a:cubicBezTo>
                      <a:pt x="8" y="5"/>
                      <a:pt x="5" y="5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4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3"/>
                      <a:pt x="13" y="11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9"/>
                      <a:pt x="18" y="5"/>
                      <a:pt x="15" y="0"/>
                    </a:cubicBezTo>
                  </a:path>
                </a:pathLst>
              </a:custGeom>
              <a:solidFill>
                <a:srgbClr val="8C9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5" name="Freeform 9014"/>
              <p:cNvSpPr/>
              <p:nvPr/>
            </p:nvSpPr>
            <p:spPr bwMode="auto">
              <a:xfrm>
                <a:off x="6991350" y="4637087"/>
                <a:ext cx="60325" cy="30162"/>
              </a:xfrm>
              <a:custGeom>
                <a:avLst/>
                <a:gdLst>
                  <a:gd name="T0" fmla="*/ 10 w 26"/>
                  <a:gd name="T1" fmla="*/ 0 h 13"/>
                  <a:gd name="T2" fmla="*/ 6 w 26"/>
                  <a:gd name="T3" fmla="*/ 2 h 13"/>
                  <a:gd name="T4" fmla="*/ 5 w 26"/>
                  <a:gd name="T5" fmla="*/ 8 h 13"/>
                  <a:gd name="T6" fmla="*/ 3 w 26"/>
                  <a:gd name="T7" fmla="*/ 8 h 13"/>
                  <a:gd name="T8" fmla="*/ 1 w 26"/>
                  <a:gd name="T9" fmla="*/ 7 h 13"/>
                  <a:gd name="T10" fmla="*/ 0 w 26"/>
                  <a:gd name="T11" fmla="*/ 8 h 13"/>
                  <a:gd name="T12" fmla="*/ 0 w 26"/>
                  <a:gd name="T13" fmla="*/ 8 h 13"/>
                  <a:gd name="T14" fmla="*/ 0 w 26"/>
                  <a:gd name="T15" fmla="*/ 8 h 13"/>
                  <a:gd name="T16" fmla="*/ 1 w 26"/>
                  <a:gd name="T17" fmla="*/ 9 h 13"/>
                  <a:gd name="T18" fmla="*/ 1 w 26"/>
                  <a:gd name="T19" fmla="*/ 9 h 13"/>
                  <a:gd name="T20" fmla="*/ 1 w 26"/>
                  <a:gd name="T21" fmla="*/ 9 h 13"/>
                  <a:gd name="T22" fmla="*/ 8 w 26"/>
                  <a:gd name="T23" fmla="*/ 13 h 13"/>
                  <a:gd name="T24" fmla="*/ 8 w 26"/>
                  <a:gd name="T25" fmla="*/ 13 h 13"/>
                  <a:gd name="T26" fmla="*/ 8 w 26"/>
                  <a:gd name="T27" fmla="*/ 13 h 13"/>
                  <a:gd name="T28" fmla="*/ 14 w 26"/>
                  <a:gd name="T29" fmla="*/ 5 h 13"/>
                  <a:gd name="T30" fmla="*/ 19 w 26"/>
                  <a:gd name="T31" fmla="*/ 8 h 13"/>
                  <a:gd name="T32" fmla="*/ 19 w 26"/>
                  <a:gd name="T33" fmla="*/ 8 h 13"/>
                  <a:gd name="T34" fmla="*/ 19 w 26"/>
                  <a:gd name="T35" fmla="*/ 8 h 13"/>
                  <a:gd name="T36" fmla="*/ 20 w 26"/>
                  <a:gd name="T37" fmla="*/ 8 h 13"/>
                  <a:gd name="T38" fmla="*/ 20 w 26"/>
                  <a:gd name="T39" fmla="*/ 8 h 13"/>
                  <a:gd name="T40" fmla="*/ 20 w 26"/>
                  <a:gd name="T41" fmla="*/ 8 h 13"/>
                  <a:gd name="T42" fmla="*/ 22 w 26"/>
                  <a:gd name="T43" fmla="*/ 0 h 13"/>
                  <a:gd name="T44" fmla="*/ 22 w 26"/>
                  <a:gd name="T45" fmla="*/ 0 h 13"/>
                  <a:gd name="T46" fmla="*/ 17 w 26"/>
                  <a:gd name="T47" fmla="*/ 3 h 13"/>
                  <a:gd name="T48" fmla="*/ 11 w 26"/>
                  <a:gd name="T49" fmla="*/ 1 h 13"/>
                  <a:gd name="T50" fmla="*/ 11 w 26"/>
                  <a:gd name="T51" fmla="*/ 1 h 13"/>
                  <a:gd name="T52" fmla="*/ 11 w 26"/>
                  <a:gd name="T53" fmla="*/ 1 h 13"/>
                  <a:gd name="T54" fmla="*/ 10 w 26"/>
                  <a:gd name="T55" fmla="*/ 0 h 13"/>
                  <a:gd name="T56" fmla="*/ 10 w 26"/>
                  <a:gd name="T5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13">
                    <a:moveTo>
                      <a:pt x="10" y="0"/>
                    </a:moveTo>
                    <a:cubicBezTo>
                      <a:pt x="9" y="2"/>
                      <a:pt x="8" y="2"/>
                      <a:pt x="6" y="2"/>
                    </a:cubicBezTo>
                    <a:cubicBezTo>
                      <a:pt x="8" y="7"/>
                      <a:pt x="7" y="8"/>
                      <a:pt x="5" y="8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8"/>
                      <a:pt x="2" y="7"/>
                      <a:pt x="1" y="7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11"/>
                      <a:pt x="7" y="10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2"/>
                      <a:pt x="11" y="5"/>
                      <a:pt x="14" y="5"/>
                    </a:cubicBezTo>
                    <a:cubicBezTo>
                      <a:pt x="15" y="5"/>
                      <a:pt x="17" y="6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2" y="6"/>
                      <a:pt x="26" y="4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2"/>
                      <a:pt x="19" y="3"/>
                      <a:pt x="17" y="3"/>
                    </a:cubicBezTo>
                    <a:cubicBezTo>
                      <a:pt x="15" y="3"/>
                      <a:pt x="13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A9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6" name="Freeform 9015"/>
              <p:cNvSpPr/>
              <p:nvPr/>
            </p:nvSpPr>
            <p:spPr bwMode="auto">
              <a:xfrm>
                <a:off x="5849938" y="5637212"/>
                <a:ext cx="30163" cy="41275"/>
              </a:xfrm>
              <a:custGeom>
                <a:avLst/>
                <a:gdLst>
                  <a:gd name="T0" fmla="*/ 4 w 13"/>
                  <a:gd name="T1" fmla="*/ 0 h 18"/>
                  <a:gd name="T2" fmla="*/ 3 w 13"/>
                  <a:gd name="T3" fmla="*/ 1 h 18"/>
                  <a:gd name="T4" fmla="*/ 3 w 13"/>
                  <a:gd name="T5" fmla="*/ 1 h 18"/>
                  <a:gd name="T6" fmla="*/ 3 w 13"/>
                  <a:gd name="T7" fmla="*/ 1 h 18"/>
                  <a:gd name="T8" fmla="*/ 0 w 13"/>
                  <a:gd name="T9" fmla="*/ 13 h 18"/>
                  <a:gd name="T10" fmla="*/ 0 w 13"/>
                  <a:gd name="T11" fmla="*/ 13 h 18"/>
                  <a:gd name="T12" fmla="*/ 12 w 13"/>
                  <a:gd name="T13" fmla="*/ 18 h 18"/>
                  <a:gd name="T14" fmla="*/ 13 w 13"/>
                  <a:gd name="T15" fmla="*/ 17 h 18"/>
                  <a:gd name="T16" fmla="*/ 13 w 13"/>
                  <a:gd name="T17" fmla="*/ 17 h 18"/>
                  <a:gd name="T18" fmla="*/ 13 w 13"/>
                  <a:gd name="T19" fmla="*/ 17 h 18"/>
                  <a:gd name="T20" fmla="*/ 10 w 13"/>
                  <a:gd name="T21" fmla="*/ 11 h 18"/>
                  <a:gd name="T22" fmla="*/ 10 w 13"/>
                  <a:gd name="T23" fmla="*/ 11 h 18"/>
                  <a:gd name="T24" fmla="*/ 9 w 13"/>
                  <a:gd name="T25" fmla="*/ 11 h 18"/>
                  <a:gd name="T26" fmla="*/ 7 w 13"/>
                  <a:gd name="T27" fmla="*/ 6 h 18"/>
                  <a:gd name="T28" fmla="*/ 4 w 13"/>
                  <a:gd name="T29" fmla="*/ 0 h 18"/>
                  <a:gd name="T30" fmla="*/ 4 w 13"/>
                  <a:gd name="T3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8">
                    <a:moveTo>
                      <a:pt x="4" y="0"/>
                    </a:moveTo>
                    <a:cubicBezTo>
                      <a:pt x="4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6"/>
                      <a:pt x="0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4"/>
                      <a:pt x="7" y="18"/>
                      <a:pt x="12" y="18"/>
                    </a:cubicBezTo>
                    <a:cubicBezTo>
                      <a:pt x="12" y="18"/>
                      <a:pt x="12" y="18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5"/>
                      <a:pt x="11" y="13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7" y="11"/>
                      <a:pt x="6" y="9"/>
                      <a:pt x="7" y="6"/>
                    </a:cubicBezTo>
                    <a:cubicBezTo>
                      <a:pt x="8" y="3"/>
                      <a:pt x="7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77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7" name="Freeform 9016"/>
              <p:cNvSpPr/>
              <p:nvPr/>
            </p:nvSpPr>
            <p:spPr bwMode="auto">
              <a:xfrm>
                <a:off x="6938963" y="3449638"/>
                <a:ext cx="26988" cy="77787"/>
              </a:xfrm>
              <a:custGeom>
                <a:avLst/>
                <a:gdLst>
                  <a:gd name="T0" fmla="*/ 12 w 12"/>
                  <a:gd name="T1" fmla="*/ 0 h 34"/>
                  <a:gd name="T2" fmla="*/ 10 w 12"/>
                  <a:gd name="T3" fmla="*/ 3 h 34"/>
                  <a:gd name="T4" fmla="*/ 10 w 12"/>
                  <a:gd name="T5" fmla="*/ 3 h 34"/>
                  <a:gd name="T6" fmla="*/ 2 w 12"/>
                  <a:gd name="T7" fmla="*/ 22 h 34"/>
                  <a:gd name="T8" fmla="*/ 2 w 12"/>
                  <a:gd name="T9" fmla="*/ 22 h 34"/>
                  <a:gd name="T10" fmla="*/ 2 w 12"/>
                  <a:gd name="T11" fmla="*/ 22 h 34"/>
                  <a:gd name="T12" fmla="*/ 2 w 12"/>
                  <a:gd name="T13" fmla="*/ 24 h 34"/>
                  <a:gd name="T14" fmla="*/ 2 w 12"/>
                  <a:gd name="T15" fmla="*/ 24 h 34"/>
                  <a:gd name="T16" fmla="*/ 2 w 12"/>
                  <a:gd name="T17" fmla="*/ 24 h 34"/>
                  <a:gd name="T18" fmla="*/ 2 w 12"/>
                  <a:gd name="T19" fmla="*/ 34 h 34"/>
                  <a:gd name="T20" fmla="*/ 2 w 12"/>
                  <a:gd name="T21" fmla="*/ 34 h 34"/>
                  <a:gd name="T22" fmla="*/ 12 w 12"/>
                  <a:gd name="T23" fmla="*/ 3 h 34"/>
                  <a:gd name="T24" fmla="*/ 12 w 12"/>
                  <a:gd name="T2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cubicBezTo>
                      <a:pt x="12" y="1"/>
                      <a:pt x="11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9"/>
                      <a:pt x="5" y="16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8"/>
                      <a:pt x="0" y="31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6" y="24"/>
                      <a:pt x="10" y="13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8" name="Freeform 9017"/>
              <p:cNvSpPr/>
              <p:nvPr/>
            </p:nvSpPr>
            <p:spPr bwMode="auto">
              <a:xfrm>
                <a:off x="6856413" y="4359275"/>
                <a:ext cx="33338" cy="41275"/>
              </a:xfrm>
              <a:custGeom>
                <a:avLst/>
                <a:gdLst>
                  <a:gd name="T0" fmla="*/ 9 w 15"/>
                  <a:gd name="T1" fmla="*/ 0 h 18"/>
                  <a:gd name="T2" fmla="*/ 9 w 15"/>
                  <a:gd name="T3" fmla="*/ 0 h 18"/>
                  <a:gd name="T4" fmla="*/ 9 w 15"/>
                  <a:gd name="T5" fmla="*/ 0 h 18"/>
                  <a:gd name="T6" fmla="*/ 0 w 15"/>
                  <a:gd name="T7" fmla="*/ 5 h 18"/>
                  <a:gd name="T8" fmla="*/ 0 w 15"/>
                  <a:gd name="T9" fmla="*/ 5 h 18"/>
                  <a:gd name="T10" fmla="*/ 4 w 15"/>
                  <a:gd name="T11" fmla="*/ 13 h 18"/>
                  <a:gd name="T12" fmla="*/ 4 w 15"/>
                  <a:gd name="T13" fmla="*/ 13 h 18"/>
                  <a:gd name="T14" fmla="*/ 9 w 15"/>
                  <a:gd name="T15" fmla="*/ 18 h 18"/>
                  <a:gd name="T16" fmla="*/ 9 w 15"/>
                  <a:gd name="T17" fmla="*/ 18 h 18"/>
                  <a:gd name="T18" fmla="*/ 9 w 15"/>
                  <a:gd name="T19" fmla="*/ 18 h 18"/>
                  <a:gd name="T20" fmla="*/ 11 w 15"/>
                  <a:gd name="T21" fmla="*/ 17 h 18"/>
                  <a:gd name="T22" fmla="*/ 11 w 15"/>
                  <a:gd name="T23" fmla="*/ 17 h 18"/>
                  <a:gd name="T24" fmla="*/ 11 w 15"/>
                  <a:gd name="T25" fmla="*/ 17 h 18"/>
                  <a:gd name="T26" fmla="*/ 15 w 15"/>
                  <a:gd name="T27" fmla="*/ 14 h 18"/>
                  <a:gd name="T28" fmla="*/ 15 w 15"/>
                  <a:gd name="T29" fmla="*/ 14 h 18"/>
                  <a:gd name="T30" fmla="*/ 15 w 15"/>
                  <a:gd name="T31" fmla="*/ 14 h 18"/>
                  <a:gd name="T32" fmla="*/ 15 w 15"/>
                  <a:gd name="T33" fmla="*/ 13 h 18"/>
                  <a:gd name="T34" fmla="*/ 15 w 15"/>
                  <a:gd name="T35" fmla="*/ 13 h 18"/>
                  <a:gd name="T36" fmla="*/ 11 w 15"/>
                  <a:gd name="T37" fmla="*/ 11 h 18"/>
                  <a:gd name="T38" fmla="*/ 11 w 15"/>
                  <a:gd name="T39" fmla="*/ 11 h 18"/>
                  <a:gd name="T40" fmla="*/ 9 w 15"/>
                  <a:gd name="T41" fmla="*/ 11 h 18"/>
                  <a:gd name="T42" fmla="*/ 6 w 15"/>
                  <a:gd name="T43" fmla="*/ 10 h 18"/>
                  <a:gd name="T44" fmla="*/ 11 w 15"/>
                  <a:gd name="T45" fmla="*/ 4 h 18"/>
                  <a:gd name="T46" fmla="*/ 11 w 15"/>
                  <a:gd name="T47" fmla="*/ 4 h 18"/>
                  <a:gd name="T48" fmla="*/ 9 w 15"/>
                  <a:gd name="T49" fmla="*/ 0 h 18"/>
                  <a:gd name="T50" fmla="*/ 9 w 15"/>
                  <a:gd name="T5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8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2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7" y="13"/>
                      <a:pt x="10" y="14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8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3" y="16"/>
                      <a:pt x="14" y="15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2"/>
                      <a:pt x="12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9" y="11"/>
                    </a:cubicBezTo>
                    <a:cubicBezTo>
                      <a:pt x="8" y="11"/>
                      <a:pt x="6" y="10"/>
                      <a:pt x="6" y="10"/>
                    </a:cubicBezTo>
                    <a:cubicBezTo>
                      <a:pt x="7" y="8"/>
                      <a:pt x="10" y="6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4A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9" name="Freeform 9018"/>
              <p:cNvSpPr/>
              <p:nvPr/>
            </p:nvSpPr>
            <p:spPr bwMode="auto">
              <a:xfrm>
                <a:off x="6884988" y="4335463"/>
                <a:ext cx="38100" cy="39687"/>
              </a:xfrm>
              <a:custGeom>
                <a:avLst/>
                <a:gdLst>
                  <a:gd name="T0" fmla="*/ 15 w 16"/>
                  <a:gd name="T1" fmla="*/ 0 h 17"/>
                  <a:gd name="T2" fmla="*/ 8 w 16"/>
                  <a:gd name="T3" fmla="*/ 4 h 17"/>
                  <a:gd name="T4" fmla="*/ 6 w 16"/>
                  <a:gd name="T5" fmla="*/ 3 h 17"/>
                  <a:gd name="T6" fmla="*/ 6 w 16"/>
                  <a:gd name="T7" fmla="*/ 3 h 17"/>
                  <a:gd name="T8" fmla="*/ 4 w 16"/>
                  <a:gd name="T9" fmla="*/ 3 h 17"/>
                  <a:gd name="T10" fmla="*/ 0 w 16"/>
                  <a:gd name="T11" fmla="*/ 4 h 17"/>
                  <a:gd name="T12" fmla="*/ 0 w 16"/>
                  <a:gd name="T13" fmla="*/ 7 h 17"/>
                  <a:gd name="T14" fmla="*/ 0 w 16"/>
                  <a:gd name="T15" fmla="*/ 7 h 17"/>
                  <a:gd name="T16" fmla="*/ 0 w 16"/>
                  <a:gd name="T17" fmla="*/ 7 h 17"/>
                  <a:gd name="T18" fmla="*/ 6 w 16"/>
                  <a:gd name="T19" fmla="*/ 17 h 17"/>
                  <a:gd name="T20" fmla="*/ 6 w 16"/>
                  <a:gd name="T21" fmla="*/ 17 h 17"/>
                  <a:gd name="T22" fmla="*/ 6 w 16"/>
                  <a:gd name="T23" fmla="*/ 17 h 17"/>
                  <a:gd name="T24" fmla="*/ 9 w 16"/>
                  <a:gd name="T25" fmla="*/ 12 h 17"/>
                  <a:gd name="T26" fmla="*/ 9 w 16"/>
                  <a:gd name="T27" fmla="*/ 12 h 17"/>
                  <a:gd name="T28" fmla="*/ 9 w 16"/>
                  <a:gd name="T29" fmla="*/ 12 h 17"/>
                  <a:gd name="T30" fmla="*/ 15 w 16"/>
                  <a:gd name="T3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7">
                    <a:moveTo>
                      <a:pt x="15" y="0"/>
                    </a:moveTo>
                    <a:cubicBezTo>
                      <a:pt x="12" y="1"/>
                      <a:pt x="11" y="4"/>
                      <a:pt x="8" y="4"/>
                    </a:cubicBezTo>
                    <a:cubicBezTo>
                      <a:pt x="7" y="4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4" y="3"/>
                    </a:cubicBezTo>
                    <a:cubicBezTo>
                      <a:pt x="3" y="3"/>
                      <a:pt x="1" y="3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8"/>
                      <a:pt x="3" y="15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5"/>
                      <a:pt x="8" y="14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8" y="7"/>
                      <a:pt x="16" y="6"/>
                      <a:pt x="15" y="0"/>
                    </a:cubicBezTo>
                  </a:path>
                </a:pathLst>
              </a:custGeom>
              <a:solidFill>
                <a:srgbClr val="D5CF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0" name="Freeform 9019"/>
              <p:cNvSpPr/>
              <p:nvPr/>
            </p:nvSpPr>
            <p:spPr bwMode="auto">
              <a:xfrm>
                <a:off x="4760913" y="4324350"/>
                <a:ext cx="23813" cy="34925"/>
              </a:xfrm>
              <a:custGeom>
                <a:avLst/>
                <a:gdLst>
                  <a:gd name="T0" fmla="*/ 2 w 10"/>
                  <a:gd name="T1" fmla="*/ 0 h 15"/>
                  <a:gd name="T2" fmla="*/ 2 w 10"/>
                  <a:gd name="T3" fmla="*/ 0 h 15"/>
                  <a:gd name="T4" fmla="*/ 1 w 10"/>
                  <a:gd name="T5" fmla="*/ 3 h 15"/>
                  <a:gd name="T6" fmla="*/ 1 w 10"/>
                  <a:gd name="T7" fmla="*/ 3 h 15"/>
                  <a:gd name="T8" fmla="*/ 1 w 10"/>
                  <a:gd name="T9" fmla="*/ 3 h 15"/>
                  <a:gd name="T10" fmla="*/ 0 w 10"/>
                  <a:gd name="T11" fmla="*/ 12 h 15"/>
                  <a:gd name="T12" fmla="*/ 0 w 10"/>
                  <a:gd name="T13" fmla="*/ 12 h 15"/>
                  <a:gd name="T14" fmla="*/ 2 w 10"/>
                  <a:gd name="T15" fmla="*/ 15 h 15"/>
                  <a:gd name="T16" fmla="*/ 2 w 10"/>
                  <a:gd name="T17" fmla="*/ 15 h 15"/>
                  <a:gd name="T18" fmla="*/ 3 w 10"/>
                  <a:gd name="T19" fmla="*/ 15 h 15"/>
                  <a:gd name="T20" fmla="*/ 6 w 10"/>
                  <a:gd name="T21" fmla="*/ 13 h 15"/>
                  <a:gd name="T22" fmla="*/ 8 w 10"/>
                  <a:gd name="T23" fmla="*/ 11 h 15"/>
                  <a:gd name="T24" fmla="*/ 10 w 10"/>
                  <a:gd name="T25" fmla="*/ 12 h 15"/>
                  <a:gd name="T26" fmla="*/ 10 w 10"/>
                  <a:gd name="T27" fmla="*/ 12 h 15"/>
                  <a:gd name="T28" fmla="*/ 10 w 10"/>
                  <a:gd name="T29" fmla="*/ 12 h 15"/>
                  <a:gd name="T30" fmla="*/ 10 w 10"/>
                  <a:gd name="T31" fmla="*/ 6 h 15"/>
                  <a:gd name="T32" fmla="*/ 10 w 10"/>
                  <a:gd name="T33" fmla="*/ 6 h 15"/>
                  <a:gd name="T34" fmla="*/ 9 w 10"/>
                  <a:gd name="T35" fmla="*/ 4 h 15"/>
                  <a:gd name="T36" fmla="*/ 9 w 10"/>
                  <a:gd name="T37" fmla="*/ 4 h 15"/>
                  <a:gd name="T38" fmla="*/ 2 w 10"/>
                  <a:gd name="T3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1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6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4" y="15"/>
                      <a:pt x="5" y="14"/>
                      <a:pt x="6" y="13"/>
                    </a:cubicBezTo>
                    <a:cubicBezTo>
                      <a:pt x="6" y="12"/>
                      <a:pt x="7" y="11"/>
                      <a:pt x="8" y="11"/>
                    </a:cubicBezTo>
                    <a:cubicBezTo>
                      <a:pt x="9" y="11"/>
                      <a:pt x="10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0"/>
                      <a:pt x="10" y="8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5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6" y="3"/>
                      <a:pt x="4" y="2"/>
                      <a:pt x="2" y="0"/>
                    </a:cubicBezTo>
                  </a:path>
                </a:pathLst>
              </a:custGeom>
              <a:solidFill>
                <a:srgbClr val="9D9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1" name="Freeform 9020"/>
              <p:cNvSpPr/>
              <p:nvPr/>
            </p:nvSpPr>
            <p:spPr bwMode="auto">
              <a:xfrm>
                <a:off x="6723063" y="4170363"/>
                <a:ext cx="36513" cy="46037"/>
              </a:xfrm>
              <a:custGeom>
                <a:avLst/>
                <a:gdLst>
                  <a:gd name="T0" fmla="*/ 10 w 16"/>
                  <a:gd name="T1" fmla="*/ 0 h 20"/>
                  <a:gd name="T2" fmla="*/ 9 w 16"/>
                  <a:gd name="T3" fmla="*/ 1 h 20"/>
                  <a:gd name="T4" fmla="*/ 9 w 16"/>
                  <a:gd name="T5" fmla="*/ 1 h 20"/>
                  <a:gd name="T6" fmla="*/ 6 w 16"/>
                  <a:gd name="T7" fmla="*/ 7 h 20"/>
                  <a:gd name="T8" fmla="*/ 6 w 16"/>
                  <a:gd name="T9" fmla="*/ 7 h 20"/>
                  <a:gd name="T10" fmla="*/ 6 w 16"/>
                  <a:gd name="T11" fmla="*/ 7 h 20"/>
                  <a:gd name="T12" fmla="*/ 1 w 16"/>
                  <a:gd name="T13" fmla="*/ 20 h 20"/>
                  <a:gd name="T14" fmla="*/ 1 w 16"/>
                  <a:gd name="T15" fmla="*/ 20 h 20"/>
                  <a:gd name="T16" fmla="*/ 16 w 16"/>
                  <a:gd name="T17" fmla="*/ 3 h 20"/>
                  <a:gd name="T18" fmla="*/ 16 w 16"/>
                  <a:gd name="T19" fmla="*/ 3 h 20"/>
                  <a:gd name="T20" fmla="*/ 10 w 16"/>
                  <a:gd name="T21" fmla="*/ 0 h 20"/>
                  <a:gd name="T22" fmla="*/ 10 w 16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0">
                    <a:moveTo>
                      <a:pt x="10" y="0"/>
                    </a:move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3"/>
                      <a:pt x="7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0" y="14"/>
                      <a:pt x="0" y="15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7" y="15"/>
                      <a:pt x="12" y="10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1"/>
                      <a:pt x="12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3CB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2" name="Freeform 9021"/>
              <p:cNvSpPr/>
              <p:nvPr/>
            </p:nvSpPr>
            <p:spPr bwMode="auto">
              <a:xfrm>
                <a:off x="6299200" y="3570288"/>
                <a:ext cx="80963" cy="74612"/>
              </a:xfrm>
              <a:custGeom>
                <a:avLst/>
                <a:gdLst>
                  <a:gd name="T0" fmla="*/ 34 w 35"/>
                  <a:gd name="T1" fmla="*/ 0 h 32"/>
                  <a:gd name="T2" fmla="*/ 24 w 35"/>
                  <a:gd name="T3" fmla="*/ 7 h 32"/>
                  <a:gd name="T4" fmla="*/ 0 w 35"/>
                  <a:gd name="T5" fmla="*/ 32 h 32"/>
                  <a:gd name="T6" fmla="*/ 0 w 35"/>
                  <a:gd name="T7" fmla="*/ 32 h 32"/>
                  <a:gd name="T8" fmla="*/ 19 w 35"/>
                  <a:gd name="T9" fmla="*/ 13 h 32"/>
                  <a:gd name="T10" fmla="*/ 22 w 35"/>
                  <a:gd name="T11" fmla="*/ 11 h 32"/>
                  <a:gd name="T12" fmla="*/ 35 w 35"/>
                  <a:gd name="T13" fmla="*/ 1 h 32"/>
                  <a:gd name="T14" fmla="*/ 34 w 35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32">
                    <a:moveTo>
                      <a:pt x="34" y="0"/>
                    </a:moveTo>
                    <a:cubicBezTo>
                      <a:pt x="31" y="3"/>
                      <a:pt x="27" y="4"/>
                      <a:pt x="24" y="7"/>
                    </a:cubicBezTo>
                    <a:cubicBezTo>
                      <a:pt x="16" y="15"/>
                      <a:pt x="5" y="21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" y="24"/>
                      <a:pt x="12" y="18"/>
                      <a:pt x="19" y="13"/>
                    </a:cubicBezTo>
                    <a:cubicBezTo>
                      <a:pt x="20" y="12"/>
                      <a:pt x="21" y="11"/>
                      <a:pt x="22" y="11"/>
                    </a:cubicBezTo>
                    <a:cubicBezTo>
                      <a:pt x="26" y="7"/>
                      <a:pt x="32" y="6"/>
                      <a:pt x="35" y="1"/>
                    </a:cubicBezTo>
                    <a:cubicBezTo>
                      <a:pt x="35" y="1"/>
                      <a:pt x="35" y="0"/>
                      <a:pt x="34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3" name="Freeform 9022"/>
              <p:cNvSpPr/>
              <p:nvPr/>
            </p:nvSpPr>
            <p:spPr bwMode="auto">
              <a:xfrm>
                <a:off x="6910388" y="3394075"/>
                <a:ext cx="33338" cy="31750"/>
              </a:xfrm>
              <a:custGeom>
                <a:avLst/>
                <a:gdLst>
                  <a:gd name="T0" fmla="*/ 14 w 14"/>
                  <a:gd name="T1" fmla="*/ 0 h 14"/>
                  <a:gd name="T2" fmla="*/ 14 w 14"/>
                  <a:gd name="T3" fmla="*/ 0 h 14"/>
                  <a:gd name="T4" fmla="*/ 2 w 14"/>
                  <a:gd name="T5" fmla="*/ 8 h 14"/>
                  <a:gd name="T6" fmla="*/ 2 w 14"/>
                  <a:gd name="T7" fmla="*/ 8 h 14"/>
                  <a:gd name="T8" fmla="*/ 0 w 14"/>
                  <a:gd name="T9" fmla="*/ 11 h 14"/>
                  <a:gd name="T10" fmla="*/ 0 w 14"/>
                  <a:gd name="T11" fmla="*/ 11 h 14"/>
                  <a:gd name="T12" fmla="*/ 4 w 14"/>
                  <a:gd name="T13" fmla="*/ 14 h 14"/>
                  <a:gd name="T14" fmla="*/ 7 w 14"/>
                  <a:gd name="T15" fmla="*/ 13 h 14"/>
                  <a:gd name="T16" fmla="*/ 7 w 14"/>
                  <a:gd name="T17" fmla="*/ 13 h 14"/>
                  <a:gd name="T18" fmla="*/ 14 w 14"/>
                  <a:gd name="T19" fmla="*/ 4 h 14"/>
                  <a:gd name="T20" fmla="*/ 14 w 14"/>
                  <a:gd name="T21" fmla="*/ 4 h 14"/>
                  <a:gd name="T22" fmla="*/ 14 w 1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0" y="3"/>
                      <a:pt x="6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3" y="14"/>
                      <a:pt x="4" y="14"/>
                    </a:cubicBezTo>
                    <a:cubicBezTo>
                      <a:pt x="5" y="14"/>
                      <a:pt x="6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0"/>
                      <a:pt x="12" y="7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2"/>
                      <a:pt x="14" y="0"/>
                    </a:cubicBezTo>
                  </a:path>
                </a:pathLst>
              </a:custGeom>
              <a:solidFill>
                <a:srgbClr val="D9D6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4" name="Freeform 9023"/>
              <p:cNvSpPr/>
              <p:nvPr/>
            </p:nvSpPr>
            <p:spPr bwMode="auto">
              <a:xfrm>
                <a:off x="6713538" y="5222875"/>
                <a:ext cx="17463" cy="60325"/>
              </a:xfrm>
              <a:custGeom>
                <a:avLst/>
                <a:gdLst>
                  <a:gd name="T0" fmla="*/ 4 w 8"/>
                  <a:gd name="T1" fmla="*/ 0 h 26"/>
                  <a:gd name="T2" fmla="*/ 4 w 8"/>
                  <a:gd name="T3" fmla="*/ 0 h 26"/>
                  <a:gd name="T4" fmla="*/ 6 w 8"/>
                  <a:gd name="T5" fmla="*/ 26 h 26"/>
                  <a:gd name="T6" fmla="*/ 6 w 8"/>
                  <a:gd name="T7" fmla="*/ 26 h 26"/>
                  <a:gd name="T8" fmla="*/ 4 w 8"/>
                  <a:gd name="T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9"/>
                      <a:pt x="1" y="18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8" y="17"/>
                      <a:pt x="5" y="9"/>
                      <a:pt x="4" y="0"/>
                    </a:cubicBezTo>
                  </a:path>
                </a:pathLst>
              </a:custGeom>
              <a:solidFill>
                <a:srgbClr val="C7BD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5" name="Freeform 9024"/>
              <p:cNvSpPr/>
              <p:nvPr/>
            </p:nvSpPr>
            <p:spPr bwMode="auto">
              <a:xfrm>
                <a:off x="5099050" y="5499100"/>
                <a:ext cx="53975" cy="31750"/>
              </a:xfrm>
              <a:custGeom>
                <a:avLst/>
                <a:gdLst>
                  <a:gd name="T0" fmla="*/ 22 w 23"/>
                  <a:gd name="T1" fmla="*/ 0 h 14"/>
                  <a:gd name="T2" fmla="*/ 15 w 23"/>
                  <a:gd name="T3" fmla="*/ 4 h 14"/>
                  <a:gd name="T4" fmla="*/ 0 w 23"/>
                  <a:gd name="T5" fmla="*/ 12 h 14"/>
                  <a:gd name="T6" fmla="*/ 0 w 23"/>
                  <a:gd name="T7" fmla="*/ 13 h 14"/>
                  <a:gd name="T8" fmla="*/ 1 w 23"/>
                  <a:gd name="T9" fmla="*/ 14 h 14"/>
                  <a:gd name="T10" fmla="*/ 8 w 23"/>
                  <a:gd name="T11" fmla="*/ 10 h 14"/>
                  <a:gd name="T12" fmla="*/ 8 w 23"/>
                  <a:gd name="T13" fmla="*/ 10 h 14"/>
                  <a:gd name="T14" fmla="*/ 8 w 23"/>
                  <a:gd name="T15" fmla="*/ 10 h 14"/>
                  <a:gd name="T16" fmla="*/ 11 w 23"/>
                  <a:gd name="T17" fmla="*/ 11 h 14"/>
                  <a:gd name="T18" fmla="*/ 23 w 23"/>
                  <a:gd name="T19" fmla="*/ 1 h 14"/>
                  <a:gd name="T20" fmla="*/ 23 w 23"/>
                  <a:gd name="T21" fmla="*/ 1 h 14"/>
                  <a:gd name="T22" fmla="*/ 23 w 23"/>
                  <a:gd name="T23" fmla="*/ 0 h 14"/>
                  <a:gd name="T24" fmla="*/ 22 w 23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4">
                    <a:moveTo>
                      <a:pt x="22" y="0"/>
                    </a:moveTo>
                    <a:cubicBezTo>
                      <a:pt x="19" y="1"/>
                      <a:pt x="17" y="3"/>
                      <a:pt x="15" y="4"/>
                    </a:cubicBezTo>
                    <a:cubicBezTo>
                      <a:pt x="9" y="5"/>
                      <a:pt x="5" y="10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4" y="14"/>
                      <a:pt x="6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1"/>
                      <a:pt x="10" y="11"/>
                      <a:pt x="11" y="11"/>
                    </a:cubicBezTo>
                    <a:cubicBezTo>
                      <a:pt x="17" y="11"/>
                      <a:pt x="20" y="6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</a:path>
                </a:pathLst>
              </a:custGeom>
              <a:solidFill>
                <a:srgbClr val="957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6" name="Freeform 9025"/>
              <p:cNvSpPr/>
              <p:nvPr/>
            </p:nvSpPr>
            <p:spPr bwMode="auto">
              <a:xfrm>
                <a:off x="6623050" y="3570288"/>
                <a:ext cx="25400" cy="55562"/>
              </a:xfrm>
              <a:custGeom>
                <a:avLst/>
                <a:gdLst>
                  <a:gd name="T0" fmla="*/ 8 w 11"/>
                  <a:gd name="T1" fmla="*/ 0 h 24"/>
                  <a:gd name="T2" fmla="*/ 0 w 11"/>
                  <a:gd name="T3" fmla="*/ 11 h 24"/>
                  <a:gd name="T4" fmla="*/ 0 w 11"/>
                  <a:gd name="T5" fmla="*/ 11 h 24"/>
                  <a:gd name="T6" fmla="*/ 3 w 11"/>
                  <a:gd name="T7" fmla="*/ 16 h 24"/>
                  <a:gd name="T8" fmla="*/ 3 w 11"/>
                  <a:gd name="T9" fmla="*/ 16 h 24"/>
                  <a:gd name="T10" fmla="*/ 10 w 11"/>
                  <a:gd name="T11" fmla="*/ 24 h 24"/>
                  <a:gd name="T12" fmla="*/ 11 w 11"/>
                  <a:gd name="T13" fmla="*/ 23 h 24"/>
                  <a:gd name="T14" fmla="*/ 11 w 11"/>
                  <a:gd name="T15" fmla="*/ 23 h 24"/>
                  <a:gd name="T16" fmla="*/ 10 w 11"/>
                  <a:gd name="T17" fmla="*/ 7 h 24"/>
                  <a:gd name="T18" fmla="*/ 10 w 11"/>
                  <a:gd name="T19" fmla="*/ 7 h 24"/>
                  <a:gd name="T20" fmla="*/ 10 w 11"/>
                  <a:gd name="T21" fmla="*/ 7 h 24"/>
                  <a:gd name="T22" fmla="*/ 10 w 11"/>
                  <a:gd name="T23" fmla="*/ 7 h 24"/>
                  <a:gd name="T24" fmla="*/ 10 w 11"/>
                  <a:gd name="T25" fmla="*/ 7 h 24"/>
                  <a:gd name="T26" fmla="*/ 8 w 11"/>
                  <a:gd name="T27" fmla="*/ 0 h 24"/>
                  <a:gd name="T28" fmla="*/ 8 w 11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24">
                    <a:moveTo>
                      <a:pt x="8" y="0"/>
                    </a:moveTo>
                    <a:cubicBezTo>
                      <a:pt x="5" y="4"/>
                      <a:pt x="5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2" y="14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7" y="17"/>
                      <a:pt x="8" y="21"/>
                      <a:pt x="10" y="24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9" y="18"/>
                      <a:pt x="6" y="13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5"/>
                      <a:pt x="9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A89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7" name="Freeform 9026"/>
              <p:cNvSpPr/>
              <p:nvPr/>
            </p:nvSpPr>
            <p:spPr bwMode="auto">
              <a:xfrm>
                <a:off x="6421438" y="3511550"/>
                <a:ext cx="41275" cy="61912"/>
              </a:xfrm>
              <a:custGeom>
                <a:avLst/>
                <a:gdLst>
                  <a:gd name="T0" fmla="*/ 6 w 18"/>
                  <a:gd name="T1" fmla="*/ 0 h 27"/>
                  <a:gd name="T2" fmla="*/ 0 w 18"/>
                  <a:gd name="T3" fmla="*/ 6 h 27"/>
                  <a:gd name="T4" fmla="*/ 0 w 18"/>
                  <a:gd name="T5" fmla="*/ 6 h 27"/>
                  <a:gd name="T6" fmla="*/ 5 w 18"/>
                  <a:gd name="T7" fmla="*/ 4 h 27"/>
                  <a:gd name="T8" fmla="*/ 10 w 18"/>
                  <a:gd name="T9" fmla="*/ 7 h 27"/>
                  <a:gd name="T10" fmla="*/ 14 w 18"/>
                  <a:gd name="T11" fmla="*/ 17 h 27"/>
                  <a:gd name="T12" fmla="*/ 14 w 18"/>
                  <a:gd name="T13" fmla="*/ 18 h 27"/>
                  <a:gd name="T14" fmla="*/ 14 w 18"/>
                  <a:gd name="T15" fmla="*/ 18 h 27"/>
                  <a:gd name="T16" fmla="*/ 17 w 18"/>
                  <a:gd name="T17" fmla="*/ 27 h 27"/>
                  <a:gd name="T18" fmla="*/ 17 w 18"/>
                  <a:gd name="T19" fmla="*/ 27 h 27"/>
                  <a:gd name="T20" fmla="*/ 12 w 18"/>
                  <a:gd name="T21" fmla="*/ 5 h 27"/>
                  <a:gd name="T22" fmla="*/ 6 w 18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7">
                    <a:moveTo>
                      <a:pt x="6" y="0"/>
                    </a:moveTo>
                    <a:cubicBezTo>
                      <a:pt x="4" y="0"/>
                      <a:pt x="2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4" y="4"/>
                      <a:pt x="5" y="4"/>
                    </a:cubicBezTo>
                    <a:cubicBezTo>
                      <a:pt x="7" y="4"/>
                      <a:pt x="9" y="5"/>
                      <a:pt x="10" y="7"/>
                    </a:cubicBezTo>
                    <a:cubicBezTo>
                      <a:pt x="13" y="10"/>
                      <a:pt x="14" y="13"/>
                      <a:pt x="14" y="17"/>
                    </a:cubicBezTo>
                    <a:cubicBezTo>
                      <a:pt x="14" y="17"/>
                      <a:pt x="14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21"/>
                      <a:pt x="16" y="24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8" y="19"/>
                      <a:pt x="16" y="12"/>
                      <a:pt x="12" y="5"/>
                    </a:cubicBezTo>
                    <a:cubicBezTo>
                      <a:pt x="10" y="2"/>
                      <a:pt x="8" y="0"/>
                      <a:pt x="6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8" name="Freeform 9027"/>
              <p:cNvSpPr/>
              <p:nvPr/>
            </p:nvSpPr>
            <p:spPr bwMode="auto">
              <a:xfrm>
                <a:off x="6700838" y="5473700"/>
                <a:ext cx="33338" cy="23812"/>
              </a:xfrm>
              <a:custGeom>
                <a:avLst/>
                <a:gdLst>
                  <a:gd name="T0" fmla="*/ 8 w 14"/>
                  <a:gd name="T1" fmla="*/ 0 h 10"/>
                  <a:gd name="T2" fmla="*/ 6 w 14"/>
                  <a:gd name="T3" fmla="*/ 1 h 10"/>
                  <a:gd name="T4" fmla="*/ 6 w 14"/>
                  <a:gd name="T5" fmla="*/ 1 h 10"/>
                  <a:gd name="T6" fmla="*/ 3 w 14"/>
                  <a:gd name="T7" fmla="*/ 4 h 10"/>
                  <a:gd name="T8" fmla="*/ 2 w 14"/>
                  <a:gd name="T9" fmla="*/ 3 h 10"/>
                  <a:gd name="T10" fmla="*/ 2 w 14"/>
                  <a:gd name="T11" fmla="*/ 3 h 10"/>
                  <a:gd name="T12" fmla="*/ 0 w 14"/>
                  <a:gd name="T13" fmla="*/ 4 h 10"/>
                  <a:gd name="T14" fmla="*/ 0 w 14"/>
                  <a:gd name="T15" fmla="*/ 4 h 10"/>
                  <a:gd name="T16" fmla="*/ 4 w 14"/>
                  <a:gd name="T17" fmla="*/ 10 h 10"/>
                  <a:gd name="T18" fmla="*/ 4 w 14"/>
                  <a:gd name="T19" fmla="*/ 10 h 10"/>
                  <a:gd name="T20" fmla="*/ 14 w 14"/>
                  <a:gd name="T21" fmla="*/ 10 h 10"/>
                  <a:gd name="T22" fmla="*/ 14 w 14"/>
                  <a:gd name="T23" fmla="*/ 10 h 10"/>
                  <a:gd name="T24" fmla="*/ 14 w 14"/>
                  <a:gd name="T25" fmla="*/ 10 h 10"/>
                  <a:gd name="T26" fmla="*/ 14 w 14"/>
                  <a:gd name="T27" fmla="*/ 10 h 10"/>
                  <a:gd name="T28" fmla="*/ 8 w 14"/>
                  <a:gd name="T29" fmla="*/ 0 h 10"/>
                  <a:gd name="T30" fmla="*/ 8 w 14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0">
                    <a:moveTo>
                      <a:pt x="8" y="0"/>
                    </a:moveTo>
                    <a:cubicBezTo>
                      <a:pt x="7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4"/>
                      <a:pt x="3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3" y="8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11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1" y="7"/>
                      <a:pt x="11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AD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9" name="Freeform 9028"/>
              <p:cNvSpPr/>
              <p:nvPr/>
            </p:nvSpPr>
            <p:spPr bwMode="auto">
              <a:xfrm>
                <a:off x="6746875" y="5480050"/>
                <a:ext cx="39688" cy="19050"/>
              </a:xfrm>
              <a:custGeom>
                <a:avLst/>
                <a:gdLst>
                  <a:gd name="T0" fmla="*/ 6 w 17"/>
                  <a:gd name="T1" fmla="*/ 0 h 8"/>
                  <a:gd name="T2" fmla="*/ 1 w 17"/>
                  <a:gd name="T3" fmla="*/ 7 h 8"/>
                  <a:gd name="T4" fmla="*/ 1 w 17"/>
                  <a:gd name="T5" fmla="*/ 7 h 8"/>
                  <a:gd name="T6" fmla="*/ 13 w 17"/>
                  <a:gd name="T7" fmla="*/ 7 h 8"/>
                  <a:gd name="T8" fmla="*/ 15 w 17"/>
                  <a:gd name="T9" fmla="*/ 8 h 8"/>
                  <a:gd name="T10" fmla="*/ 16 w 17"/>
                  <a:gd name="T11" fmla="*/ 7 h 8"/>
                  <a:gd name="T12" fmla="*/ 14 w 17"/>
                  <a:gd name="T13" fmla="*/ 7 h 8"/>
                  <a:gd name="T14" fmla="*/ 13 w 17"/>
                  <a:gd name="T15" fmla="*/ 7 h 8"/>
                  <a:gd name="T16" fmla="*/ 17 w 17"/>
                  <a:gd name="T17" fmla="*/ 6 h 8"/>
                  <a:gd name="T18" fmla="*/ 17 w 17"/>
                  <a:gd name="T19" fmla="*/ 6 h 8"/>
                  <a:gd name="T20" fmla="*/ 17 w 17"/>
                  <a:gd name="T21" fmla="*/ 6 h 8"/>
                  <a:gd name="T22" fmla="*/ 11 w 17"/>
                  <a:gd name="T23" fmla="*/ 1 h 8"/>
                  <a:gd name="T24" fmla="*/ 6 w 17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8">
                    <a:moveTo>
                      <a:pt x="6" y="0"/>
                    </a:moveTo>
                    <a:cubicBezTo>
                      <a:pt x="3" y="0"/>
                      <a:pt x="0" y="2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5" y="7"/>
                      <a:pt x="9" y="7"/>
                      <a:pt x="13" y="7"/>
                    </a:cubicBezTo>
                    <a:cubicBezTo>
                      <a:pt x="14" y="8"/>
                      <a:pt x="14" y="8"/>
                      <a:pt x="15" y="8"/>
                    </a:cubicBezTo>
                    <a:cubicBezTo>
                      <a:pt x="15" y="8"/>
                      <a:pt x="16" y="8"/>
                      <a:pt x="16" y="7"/>
                    </a:cubicBezTo>
                    <a:cubicBezTo>
                      <a:pt x="15" y="7"/>
                      <a:pt x="15" y="7"/>
                      <a:pt x="14" y="7"/>
                    </a:cubicBezTo>
                    <a:cubicBezTo>
                      <a:pt x="14" y="7"/>
                      <a:pt x="14" y="7"/>
                      <a:pt x="13" y="7"/>
                    </a:cubicBezTo>
                    <a:cubicBezTo>
                      <a:pt x="14" y="7"/>
                      <a:pt x="16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4"/>
                      <a:pt x="10" y="6"/>
                      <a:pt x="11" y="1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B7A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0" name="Freeform 9029"/>
              <p:cNvSpPr/>
              <p:nvPr/>
            </p:nvSpPr>
            <p:spPr bwMode="auto">
              <a:xfrm>
                <a:off x="6877050" y="4352925"/>
                <a:ext cx="25400" cy="36512"/>
              </a:xfrm>
              <a:custGeom>
                <a:avLst/>
                <a:gdLst>
                  <a:gd name="T0" fmla="*/ 4 w 11"/>
                  <a:gd name="T1" fmla="*/ 0 h 16"/>
                  <a:gd name="T2" fmla="*/ 0 w 11"/>
                  <a:gd name="T3" fmla="*/ 3 h 16"/>
                  <a:gd name="T4" fmla="*/ 0 w 11"/>
                  <a:gd name="T5" fmla="*/ 3 h 16"/>
                  <a:gd name="T6" fmla="*/ 0 w 11"/>
                  <a:gd name="T7" fmla="*/ 3 h 16"/>
                  <a:gd name="T8" fmla="*/ 2 w 11"/>
                  <a:gd name="T9" fmla="*/ 7 h 16"/>
                  <a:gd name="T10" fmla="*/ 3 w 11"/>
                  <a:gd name="T11" fmla="*/ 7 h 16"/>
                  <a:gd name="T12" fmla="*/ 3 w 11"/>
                  <a:gd name="T13" fmla="*/ 7 h 16"/>
                  <a:gd name="T14" fmla="*/ 2 w 11"/>
                  <a:gd name="T15" fmla="*/ 14 h 16"/>
                  <a:gd name="T16" fmla="*/ 2 w 11"/>
                  <a:gd name="T17" fmla="*/ 14 h 16"/>
                  <a:gd name="T18" fmla="*/ 2 w 11"/>
                  <a:gd name="T19" fmla="*/ 14 h 16"/>
                  <a:gd name="T20" fmla="*/ 2 w 11"/>
                  <a:gd name="T21" fmla="*/ 14 h 16"/>
                  <a:gd name="T22" fmla="*/ 2 w 11"/>
                  <a:gd name="T23" fmla="*/ 14 h 16"/>
                  <a:gd name="T24" fmla="*/ 6 w 11"/>
                  <a:gd name="T25" fmla="*/ 16 h 16"/>
                  <a:gd name="T26" fmla="*/ 6 w 11"/>
                  <a:gd name="T27" fmla="*/ 16 h 16"/>
                  <a:gd name="T28" fmla="*/ 10 w 11"/>
                  <a:gd name="T29" fmla="*/ 10 h 16"/>
                  <a:gd name="T30" fmla="*/ 10 w 11"/>
                  <a:gd name="T31" fmla="*/ 10 h 16"/>
                  <a:gd name="T32" fmla="*/ 4 w 11"/>
                  <a:gd name="T33" fmla="*/ 0 h 16"/>
                  <a:gd name="T34" fmla="*/ 4 w 11"/>
                  <a:gd name="T35" fmla="*/ 0 h 16"/>
                  <a:gd name="T36" fmla="*/ 4 w 11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6"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3"/>
                      <a:pt x="4" y="4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10"/>
                      <a:pt x="5" y="12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5" y="15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8" y="15"/>
                      <a:pt x="10" y="13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7" y="8"/>
                      <a:pt x="11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6B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1" name="Freeform 9030"/>
              <p:cNvSpPr/>
              <p:nvPr/>
            </p:nvSpPr>
            <p:spPr bwMode="auto">
              <a:xfrm>
                <a:off x="6791325" y="4764087"/>
                <a:ext cx="87313" cy="38100"/>
              </a:xfrm>
              <a:custGeom>
                <a:avLst/>
                <a:gdLst>
                  <a:gd name="T0" fmla="*/ 38 w 38"/>
                  <a:gd name="T1" fmla="*/ 0 h 17"/>
                  <a:gd name="T2" fmla="*/ 36 w 38"/>
                  <a:gd name="T3" fmla="*/ 0 h 17"/>
                  <a:gd name="T4" fmla="*/ 35 w 38"/>
                  <a:gd name="T5" fmla="*/ 0 h 17"/>
                  <a:gd name="T6" fmla="*/ 33 w 38"/>
                  <a:gd name="T7" fmla="*/ 1 h 17"/>
                  <a:gd name="T8" fmla="*/ 32 w 38"/>
                  <a:gd name="T9" fmla="*/ 1 h 17"/>
                  <a:gd name="T10" fmla="*/ 32 w 38"/>
                  <a:gd name="T11" fmla="*/ 1 h 17"/>
                  <a:gd name="T12" fmla="*/ 0 w 38"/>
                  <a:gd name="T13" fmla="*/ 17 h 17"/>
                  <a:gd name="T14" fmla="*/ 0 w 38"/>
                  <a:gd name="T15" fmla="*/ 17 h 17"/>
                  <a:gd name="T16" fmla="*/ 38 w 38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17">
                    <a:moveTo>
                      <a:pt x="38" y="0"/>
                    </a:moveTo>
                    <a:cubicBezTo>
                      <a:pt x="37" y="0"/>
                      <a:pt x="36" y="0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1"/>
                      <a:pt x="34" y="1"/>
                      <a:pt x="33" y="1"/>
                    </a:cubicBezTo>
                    <a:cubicBezTo>
                      <a:pt x="33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1" y="6"/>
                      <a:pt x="10" y="10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3" y="12"/>
                      <a:pt x="26" y="7"/>
                      <a:pt x="38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2" name="Freeform 9031"/>
              <p:cNvSpPr/>
              <p:nvPr/>
            </p:nvSpPr>
            <p:spPr bwMode="auto">
              <a:xfrm>
                <a:off x="6832600" y="4348163"/>
                <a:ext cx="36513" cy="17462"/>
              </a:xfrm>
              <a:custGeom>
                <a:avLst/>
                <a:gdLst>
                  <a:gd name="T0" fmla="*/ 11 w 16"/>
                  <a:gd name="T1" fmla="*/ 0 h 8"/>
                  <a:gd name="T2" fmla="*/ 0 w 16"/>
                  <a:gd name="T3" fmla="*/ 2 h 8"/>
                  <a:gd name="T4" fmla="*/ 4 w 16"/>
                  <a:gd name="T5" fmla="*/ 8 h 8"/>
                  <a:gd name="T6" fmla="*/ 2 w 16"/>
                  <a:gd name="T7" fmla="*/ 6 h 8"/>
                  <a:gd name="T8" fmla="*/ 4 w 16"/>
                  <a:gd name="T9" fmla="*/ 8 h 8"/>
                  <a:gd name="T10" fmla="*/ 4 w 16"/>
                  <a:gd name="T11" fmla="*/ 8 h 8"/>
                  <a:gd name="T12" fmla="*/ 4 w 16"/>
                  <a:gd name="T13" fmla="*/ 8 h 8"/>
                  <a:gd name="T14" fmla="*/ 4 w 16"/>
                  <a:gd name="T15" fmla="*/ 8 h 8"/>
                  <a:gd name="T16" fmla="*/ 16 w 16"/>
                  <a:gd name="T17" fmla="*/ 0 h 8"/>
                  <a:gd name="T18" fmla="*/ 11 w 16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8">
                    <a:moveTo>
                      <a:pt x="11" y="0"/>
                    </a:moveTo>
                    <a:cubicBezTo>
                      <a:pt x="8" y="0"/>
                      <a:pt x="4" y="1"/>
                      <a:pt x="0" y="2"/>
                    </a:cubicBezTo>
                    <a:cubicBezTo>
                      <a:pt x="1" y="4"/>
                      <a:pt x="3" y="6"/>
                      <a:pt x="4" y="8"/>
                    </a:cubicBezTo>
                    <a:cubicBezTo>
                      <a:pt x="3" y="7"/>
                      <a:pt x="3" y="7"/>
                      <a:pt x="2" y="6"/>
                    </a:cubicBezTo>
                    <a:cubicBezTo>
                      <a:pt x="3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8" y="5"/>
                      <a:pt x="14" y="6"/>
                      <a:pt x="16" y="0"/>
                    </a:cubicBezTo>
                    <a:cubicBezTo>
                      <a:pt x="14" y="0"/>
                      <a:pt x="13" y="0"/>
                      <a:pt x="11" y="0"/>
                    </a:cubicBezTo>
                  </a:path>
                </a:pathLst>
              </a:custGeom>
              <a:solidFill>
                <a:srgbClr val="EBE1C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3" name="Freeform 9032"/>
              <p:cNvSpPr/>
              <p:nvPr/>
            </p:nvSpPr>
            <p:spPr bwMode="auto">
              <a:xfrm>
                <a:off x="4713288" y="5662612"/>
                <a:ext cx="71438" cy="26987"/>
              </a:xfrm>
              <a:custGeom>
                <a:avLst/>
                <a:gdLst>
                  <a:gd name="T0" fmla="*/ 31 w 31"/>
                  <a:gd name="T1" fmla="*/ 0 h 12"/>
                  <a:gd name="T2" fmla="*/ 0 w 31"/>
                  <a:gd name="T3" fmla="*/ 11 h 12"/>
                  <a:gd name="T4" fmla="*/ 0 w 31"/>
                  <a:gd name="T5" fmla="*/ 11 h 12"/>
                  <a:gd name="T6" fmla="*/ 3 w 31"/>
                  <a:gd name="T7" fmla="*/ 12 h 12"/>
                  <a:gd name="T8" fmla="*/ 7 w 31"/>
                  <a:gd name="T9" fmla="*/ 10 h 12"/>
                  <a:gd name="T10" fmla="*/ 11 w 31"/>
                  <a:gd name="T11" fmla="*/ 8 h 12"/>
                  <a:gd name="T12" fmla="*/ 13 w 31"/>
                  <a:gd name="T13" fmla="*/ 9 h 12"/>
                  <a:gd name="T14" fmla="*/ 13 w 31"/>
                  <a:gd name="T15" fmla="*/ 9 h 12"/>
                  <a:gd name="T16" fmla="*/ 31 w 31"/>
                  <a:gd name="T17" fmla="*/ 0 h 12"/>
                  <a:gd name="T18" fmla="*/ 31 w 31"/>
                  <a:gd name="T19" fmla="*/ 0 h 12"/>
                  <a:gd name="T20" fmla="*/ 31 w 31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12">
                    <a:moveTo>
                      <a:pt x="31" y="0"/>
                    </a:moveTo>
                    <a:cubicBezTo>
                      <a:pt x="20" y="2"/>
                      <a:pt x="10" y="6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4" y="12"/>
                      <a:pt x="6" y="11"/>
                      <a:pt x="7" y="10"/>
                    </a:cubicBezTo>
                    <a:cubicBezTo>
                      <a:pt x="8" y="9"/>
                      <a:pt x="10" y="8"/>
                      <a:pt x="11" y="8"/>
                    </a:cubicBezTo>
                    <a:cubicBezTo>
                      <a:pt x="12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9" y="6"/>
                      <a:pt x="25" y="3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4" name="Freeform 9033"/>
              <p:cNvSpPr/>
              <p:nvPr/>
            </p:nvSpPr>
            <p:spPr bwMode="auto">
              <a:xfrm>
                <a:off x="6554788" y="3573463"/>
                <a:ext cx="30163" cy="22225"/>
              </a:xfrm>
              <a:custGeom>
                <a:avLst/>
                <a:gdLst>
                  <a:gd name="T0" fmla="*/ 8 w 13"/>
                  <a:gd name="T1" fmla="*/ 0 h 10"/>
                  <a:gd name="T2" fmla="*/ 3 w 13"/>
                  <a:gd name="T3" fmla="*/ 4 h 10"/>
                  <a:gd name="T4" fmla="*/ 3 w 13"/>
                  <a:gd name="T5" fmla="*/ 4 h 10"/>
                  <a:gd name="T6" fmla="*/ 0 w 13"/>
                  <a:gd name="T7" fmla="*/ 9 h 10"/>
                  <a:gd name="T8" fmla="*/ 0 w 13"/>
                  <a:gd name="T9" fmla="*/ 9 h 10"/>
                  <a:gd name="T10" fmla="*/ 0 w 13"/>
                  <a:gd name="T11" fmla="*/ 9 h 10"/>
                  <a:gd name="T12" fmla="*/ 3 w 13"/>
                  <a:gd name="T13" fmla="*/ 10 h 10"/>
                  <a:gd name="T14" fmla="*/ 8 w 13"/>
                  <a:gd name="T15" fmla="*/ 6 h 10"/>
                  <a:gd name="T16" fmla="*/ 10 w 13"/>
                  <a:gd name="T17" fmla="*/ 5 h 10"/>
                  <a:gd name="T18" fmla="*/ 11 w 13"/>
                  <a:gd name="T19" fmla="*/ 5 h 10"/>
                  <a:gd name="T20" fmla="*/ 12 w 13"/>
                  <a:gd name="T21" fmla="*/ 5 h 10"/>
                  <a:gd name="T22" fmla="*/ 13 w 13"/>
                  <a:gd name="T23" fmla="*/ 3 h 10"/>
                  <a:gd name="T24" fmla="*/ 8 w 13"/>
                  <a:gd name="T25" fmla="*/ 0 h 10"/>
                  <a:gd name="T26" fmla="*/ 8 w 13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5" y="0"/>
                      <a:pt x="4" y="2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7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6" y="10"/>
                      <a:pt x="7" y="8"/>
                      <a:pt x="8" y="6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3" y="5"/>
                      <a:pt x="13" y="5"/>
                      <a:pt x="13" y="3"/>
                    </a:cubicBezTo>
                    <a:cubicBezTo>
                      <a:pt x="12" y="0"/>
                      <a:pt x="10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29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5" name="Freeform 9034"/>
              <p:cNvSpPr/>
              <p:nvPr/>
            </p:nvSpPr>
            <p:spPr bwMode="auto">
              <a:xfrm>
                <a:off x="7092950" y="4483100"/>
                <a:ext cx="31750" cy="30162"/>
              </a:xfrm>
              <a:custGeom>
                <a:avLst/>
                <a:gdLst>
                  <a:gd name="T0" fmla="*/ 5 w 14"/>
                  <a:gd name="T1" fmla="*/ 0 h 13"/>
                  <a:gd name="T2" fmla="*/ 0 w 14"/>
                  <a:gd name="T3" fmla="*/ 2 h 13"/>
                  <a:gd name="T4" fmla="*/ 0 w 14"/>
                  <a:gd name="T5" fmla="*/ 2 h 13"/>
                  <a:gd name="T6" fmla="*/ 1 w 14"/>
                  <a:gd name="T7" fmla="*/ 3 h 13"/>
                  <a:gd name="T8" fmla="*/ 1 w 14"/>
                  <a:gd name="T9" fmla="*/ 3 h 13"/>
                  <a:gd name="T10" fmla="*/ 10 w 14"/>
                  <a:gd name="T11" fmla="*/ 13 h 13"/>
                  <a:gd name="T12" fmla="*/ 10 w 14"/>
                  <a:gd name="T13" fmla="*/ 13 h 13"/>
                  <a:gd name="T14" fmla="*/ 10 w 14"/>
                  <a:gd name="T15" fmla="*/ 13 h 13"/>
                  <a:gd name="T16" fmla="*/ 10 w 14"/>
                  <a:gd name="T17" fmla="*/ 13 h 13"/>
                  <a:gd name="T18" fmla="*/ 10 w 14"/>
                  <a:gd name="T19" fmla="*/ 13 h 13"/>
                  <a:gd name="T20" fmla="*/ 10 w 14"/>
                  <a:gd name="T21" fmla="*/ 13 h 13"/>
                  <a:gd name="T22" fmla="*/ 12 w 14"/>
                  <a:gd name="T23" fmla="*/ 4 h 13"/>
                  <a:gd name="T24" fmla="*/ 5 w 14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3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7" y="3"/>
                      <a:pt x="6" y="10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0"/>
                      <a:pt x="14" y="7"/>
                      <a:pt x="12" y="4"/>
                    </a:cubicBezTo>
                    <a:cubicBezTo>
                      <a:pt x="10" y="2"/>
                      <a:pt x="7" y="0"/>
                      <a:pt x="5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6" name="Freeform 9035"/>
              <p:cNvSpPr/>
              <p:nvPr/>
            </p:nvSpPr>
            <p:spPr bwMode="auto">
              <a:xfrm>
                <a:off x="6199188" y="5705475"/>
                <a:ext cx="46038" cy="15875"/>
              </a:xfrm>
              <a:custGeom>
                <a:avLst/>
                <a:gdLst>
                  <a:gd name="T0" fmla="*/ 16 w 20"/>
                  <a:gd name="T1" fmla="*/ 0 h 7"/>
                  <a:gd name="T2" fmla="*/ 11 w 20"/>
                  <a:gd name="T3" fmla="*/ 1 h 7"/>
                  <a:gd name="T4" fmla="*/ 11 w 20"/>
                  <a:gd name="T5" fmla="*/ 1 h 7"/>
                  <a:gd name="T6" fmla="*/ 6 w 20"/>
                  <a:gd name="T7" fmla="*/ 2 h 7"/>
                  <a:gd name="T8" fmla="*/ 6 w 20"/>
                  <a:gd name="T9" fmla="*/ 2 h 7"/>
                  <a:gd name="T10" fmla="*/ 5 w 20"/>
                  <a:gd name="T11" fmla="*/ 2 h 7"/>
                  <a:gd name="T12" fmla="*/ 0 w 20"/>
                  <a:gd name="T13" fmla="*/ 4 h 7"/>
                  <a:gd name="T14" fmla="*/ 3 w 20"/>
                  <a:gd name="T15" fmla="*/ 6 h 7"/>
                  <a:gd name="T16" fmla="*/ 3 w 20"/>
                  <a:gd name="T17" fmla="*/ 6 h 7"/>
                  <a:gd name="T18" fmla="*/ 3 w 20"/>
                  <a:gd name="T19" fmla="*/ 6 h 7"/>
                  <a:gd name="T20" fmla="*/ 4 w 20"/>
                  <a:gd name="T21" fmla="*/ 7 h 7"/>
                  <a:gd name="T22" fmla="*/ 4 w 20"/>
                  <a:gd name="T23" fmla="*/ 7 h 7"/>
                  <a:gd name="T24" fmla="*/ 4 w 20"/>
                  <a:gd name="T25" fmla="*/ 7 h 7"/>
                  <a:gd name="T26" fmla="*/ 20 w 20"/>
                  <a:gd name="T27" fmla="*/ 3 h 7"/>
                  <a:gd name="T28" fmla="*/ 20 w 20"/>
                  <a:gd name="T29" fmla="*/ 3 h 7"/>
                  <a:gd name="T30" fmla="*/ 20 w 20"/>
                  <a:gd name="T31" fmla="*/ 3 h 7"/>
                  <a:gd name="T32" fmla="*/ 20 w 20"/>
                  <a:gd name="T33" fmla="*/ 3 h 7"/>
                  <a:gd name="T34" fmla="*/ 16 w 20"/>
                  <a:gd name="T3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7">
                    <a:moveTo>
                      <a:pt x="16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8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1" y="2"/>
                      <a:pt x="0" y="4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9" y="3"/>
                      <a:pt x="15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0"/>
                      <a:pt x="17" y="0"/>
                      <a:pt x="16" y="0"/>
                    </a:cubicBezTo>
                  </a:path>
                </a:pathLst>
              </a:custGeom>
              <a:solidFill>
                <a:srgbClr val="947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7" name="Freeform 9036"/>
              <p:cNvSpPr/>
              <p:nvPr/>
            </p:nvSpPr>
            <p:spPr bwMode="auto">
              <a:xfrm>
                <a:off x="6621463" y="3503613"/>
                <a:ext cx="33338" cy="30162"/>
              </a:xfrm>
              <a:custGeom>
                <a:avLst/>
                <a:gdLst>
                  <a:gd name="T0" fmla="*/ 7 w 15"/>
                  <a:gd name="T1" fmla="*/ 0 h 13"/>
                  <a:gd name="T2" fmla="*/ 0 w 15"/>
                  <a:gd name="T3" fmla="*/ 8 h 13"/>
                  <a:gd name="T4" fmla="*/ 0 w 15"/>
                  <a:gd name="T5" fmla="*/ 8 h 13"/>
                  <a:gd name="T6" fmla="*/ 0 w 15"/>
                  <a:gd name="T7" fmla="*/ 8 h 13"/>
                  <a:gd name="T8" fmla="*/ 0 w 15"/>
                  <a:gd name="T9" fmla="*/ 8 h 13"/>
                  <a:gd name="T10" fmla="*/ 6 w 15"/>
                  <a:gd name="T11" fmla="*/ 5 h 13"/>
                  <a:gd name="T12" fmla="*/ 12 w 15"/>
                  <a:gd name="T13" fmla="*/ 13 h 13"/>
                  <a:gd name="T14" fmla="*/ 12 w 15"/>
                  <a:gd name="T15" fmla="*/ 13 h 13"/>
                  <a:gd name="T16" fmla="*/ 9 w 15"/>
                  <a:gd name="T17" fmla="*/ 1 h 13"/>
                  <a:gd name="T18" fmla="*/ 7 w 15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3">
                    <a:moveTo>
                      <a:pt x="7" y="0"/>
                    </a:moveTo>
                    <a:cubicBezTo>
                      <a:pt x="4" y="0"/>
                      <a:pt x="2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6"/>
                      <a:pt x="5" y="5"/>
                      <a:pt x="6" y="5"/>
                    </a:cubicBezTo>
                    <a:cubicBezTo>
                      <a:pt x="9" y="5"/>
                      <a:pt x="10" y="7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5" y="7"/>
                      <a:pt x="13" y="2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8" name="Freeform 9037"/>
              <p:cNvSpPr/>
              <p:nvPr/>
            </p:nvSpPr>
            <p:spPr bwMode="auto">
              <a:xfrm>
                <a:off x="6842125" y="4343400"/>
                <a:ext cx="42863" cy="26987"/>
              </a:xfrm>
              <a:custGeom>
                <a:avLst/>
                <a:gdLst>
                  <a:gd name="T0" fmla="*/ 15 w 19"/>
                  <a:gd name="T1" fmla="*/ 0 h 12"/>
                  <a:gd name="T2" fmla="*/ 12 w 19"/>
                  <a:gd name="T3" fmla="*/ 2 h 12"/>
                  <a:gd name="T4" fmla="*/ 12 w 19"/>
                  <a:gd name="T5" fmla="*/ 2 h 12"/>
                  <a:gd name="T6" fmla="*/ 0 w 19"/>
                  <a:gd name="T7" fmla="*/ 10 h 12"/>
                  <a:gd name="T8" fmla="*/ 0 w 19"/>
                  <a:gd name="T9" fmla="*/ 10 h 12"/>
                  <a:gd name="T10" fmla="*/ 3 w 19"/>
                  <a:gd name="T11" fmla="*/ 12 h 12"/>
                  <a:gd name="T12" fmla="*/ 3 w 19"/>
                  <a:gd name="T13" fmla="*/ 12 h 12"/>
                  <a:gd name="T14" fmla="*/ 5 w 19"/>
                  <a:gd name="T15" fmla="*/ 11 h 12"/>
                  <a:gd name="T16" fmla="*/ 5 w 19"/>
                  <a:gd name="T17" fmla="*/ 11 h 12"/>
                  <a:gd name="T18" fmla="*/ 5 w 19"/>
                  <a:gd name="T19" fmla="*/ 11 h 12"/>
                  <a:gd name="T20" fmla="*/ 13 w 19"/>
                  <a:gd name="T21" fmla="*/ 7 h 12"/>
                  <a:gd name="T22" fmla="*/ 15 w 19"/>
                  <a:gd name="T23" fmla="*/ 7 h 12"/>
                  <a:gd name="T24" fmla="*/ 15 w 19"/>
                  <a:gd name="T25" fmla="*/ 7 h 12"/>
                  <a:gd name="T26" fmla="*/ 15 w 19"/>
                  <a:gd name="T27" fmla="*/ 7 h 12"/>
                  <a:gd name="T28" fmla="*/ 15 w 19"/>
                  <a:gd name="T29" fmla="*/ 7 h 12"/>
                  <a:gd name="T30" fmla="*/ 19 w 19"/>
                  <a:gd name="T31" fmla="*/ 4 h 12"/>
                  <a:gd name="T32" fmla="*/ 19 w 19"/>
                  <a:gd name="T33" fmla="*/ 4 h 12"/>
                  <a:gd name="T34" fmla="*/ 19 w 19"/>
                  <a:gd name="T35" fmla="*/ 4 h 12"/>
                  <a:gd name="T36" fmla="*/ 19 w 19"/>
                  <a:gd name="T37" fmla="*/ 1 h 12"/>
                  <a:gd name="T38" fmla="*/ 19 w 19"/>
                  <a:gd name="T39" fmla="*/ 1 h 12"/>
                  <a:gd name="T40" fmla="*/ 15 w 19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2">
                    <a:moveTo>
                      <a:pt x="15" y="0"/>
                    </a:moveTo>
                    <a:cubicBezTo>
                      <a:pt x="14" y="0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8"/>
                      <a:pt x="4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0"/>
                      <a:pt x="10" y="7"/>
                      <a:pt x="13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5"/>
                      <a:pt x="17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6" y="0"/>
                      <a:pt x="15" y="0"/>
                    </a:cubicBezTo>
                  </a:path>
                </a:pathLst>
              </a:custGeom>
              <a:solidFill>
                <a:srgbClr val="DEC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9" name="Freeform 9038"/>
              <p:cNvSpPr/>
              <p:nvPr/>
            </p:nvSpPr>
            <p:spPr bwMode="auto">
              <a:xfrm>
                <a:off x="6950075" y="3378200"/>
                <a:ext cx="30163" cy="15875"/>
              </a:xfrm>
              <a:custGeom>
                <a:avLst/>
                <a:gdLst>
                  <a:gd name="T0" fmla="*/ 12 w 13"/>
                  <a:gd name="T1" fmla="*/ 0 h 7"/>
                  <a:gd name="T2" fmla="*/ 0 w 13"/>
                  <a:gd name="T3" fmla="*/ 6 h 7"/>
                  <a:gd name="T4" fmla="*/ 0 w 13"/>
                  <a:gd name="T5" fmla="*/ 6 h 7"/>
                  <a:gd name="T6" fmla="*/ 6 w 13"/>
                  <a:gd name="T7" fmla="*/ 7 h 7"/>
                  <a:gd name="T8" fmla="*/ 12 w 13"/>
                  <a:gd name="T9" fmla="*/ 2 h 7"/>
                  <a:gd name="T10" fmla="*/ 12 w 13"/>
                  <a:gd name="T11" fmla="*/ 2 h 7"/>
                  <a:gd name="T12" fmla="*/ 13 w 13"/>
                  <a:gd name="T13" fmla="*/ 0 h 7"/>
                  <a:gd name="T14" fmla="*/ 13 w 13"/>
                  <a:gd name="T15" fmla="*/ 0 h 7"/>
                  <a:gd name="T16" fmla="*/ 12 w 13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7">
                    <a:moveTo>
                      <a:pt x="12" y="0"/>
                    </a:moveTo>
                    <a:cubicBezTo>
                      <a:pt x="7" y="0"/>
                      <a:pt x="4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5" y="7"/>
                      <a:pt x="6" y="7"/>
                    </a:cubicBezTo>
                    <a:cubicBezTo>
                      <a:pt x="9" y="7"/>
                      <a:pt x="11" y="6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</a:path>
                </a:pathLst>
              </a:custGeom>
              <a:solidFill>
                <a:srgbClr val="A9B2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0" name="Freeform 9039"/>
              <p:cNvSpPr/>
              <p:nvPr/>
            </p:nvSpPr>
            <p:spPr bwMode="auto">
              <a:xfrm>
                <a:off x="6915150" y="3373438"/>
                <a:ext cx="65088" cy="39687"/>
              </a:xfrm>
              <a:custGeom>
                <a:avLst/>
                <a:gdLst>
                  <a:gd name="T0" fmla="*/ 25 w 28"/>
                  <a:gd name="T1" fmla="*/ 0 h 17"/>
                  <a:gd name="T2" fmla="*/ 25 w 28"/>
                  <a:gd name="T3" fmla="*/ 0 h 17"/>
                  <a:gd name="T4" fmla="*/ 0 w 28"/>
                  <a:gd name="T5" fmla="*/ 17 h 17"/>
                  <a:gd name="T6" fmla="*/ 0 w 28"/>
                  <a:gd name="T7" fmla="*/ 17 h 17"/>
                  <a:gd name="T8" fmla="*/ 12 w 28"/>
                  <a:gd name="T9" fmla="*/ 9 h 17"/>
                  <a:gd name="T10" fmla="*/ 12 w 28"/>
                  <a:gd name="T11" fmla="*/ 9 h 17"/>
                  <a:gd name="T12" fmla="*/ 15 w 28"/>
                  <a:gd name="T13" fmla="*/ 8 h 17"/>
                  <a:gd name="T14" fmla="*/ 15 w 28"/>
                  <a:gd name="T15" fmla="*/ 8 h 17"/>
                  <a:gd name="T16" fmla="*/ 27 w 28"/>
                  <a:gd name="T17" fmla="*/ 2 h 17"/>
                  <a:gd name="T18" fmla="*/ 28 w 28"/>
                  <a:gd name="T19" fmla="*/ 2 h 17"/>
                  <a:gd name="T20" fmla="*/ 28 w 28"/>
                  <a:gd name="T21" fmla="*/ 2 h 17"/>
                  <a:gd name="T22" fmla="*/ 25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6" y="5"/>
                      <a:pt x="6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14"/>
                      <a:pt x="8" y="12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4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9" y="6"/>
                      <a:pt x="22" y="2"/>
                      <a:pt x="27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7" y="1"/>
                      <a:pt x="26" y="0"/>
                      <a:pt x="25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1" name="Freeform 9040"/>
              <p:cNvSpPr/>
              <p:nvPr/>
            </p:nvSpPr>
            <p:spPr bwMode="auto">
              <a:xfrm>
                <a:off x="6943725" y="4702175"/>
                <a:ext cx="53975" cy="36512"/>
              </a:xfrm>
              <a:custGeom>
                <a:avLst/>
                <a:gdLst>
                  <a:gd name="T0" fmla="*/ 23 w 24"/>
                  <a:gd name="T1" fmla="*/ 0 h 16"/>
                  <a:gd name="T2" fmla="*/ 18 w 24"/>
                  <a:gd name="T3" fmla="*/ 4 h 16"/>
                  <a:gd name="T4" fmla="*/ 18 w 24"/>
                  <a:gd name="T5" fmla="*/ 4 h 16"/>
                  <a:gd name="T6" fmla="*/ 11 w 24"/>
                  <a:gd name="T7" fmla="*/ 9 h 16"/>
                  <a:gd name="T8" fmla="*/ 11 w 24"/>
                  <a:gd name="T9" fmla="*/ 9 h 16"/>
                  <a:gd name="T10" fmla="*/ 9 w 24"/>
                  <a:gd name="T11" fmla="*/ 10 h 16"/>
                  <a:gd name="T12" fmla="*/ 9 w 24"/>
                  <a:gd name="T13" fmla="*/ 10 h 16"/>
                  <a:gd name="T14" fmla="*/ 9 w 24"/>
                  <a:gd name="T15" fmla="*/ 10 h 16"/>
                  <a:gd name="T16" fmla="*/ 0 w 24"/>
                  <a:gd name="T17" fmla="*/ 16 h 16"/>
                  <a:gd name="T18" fmla="*/ 0 w 24"/>
                  <a:gd name="T19" fmla="*/ 16 h 16"/>
                  <a:gd name="T20" fmla="*/ 0 w 24"/>
                  <a:gd name="T21" fmla="*/ 16 h 16"/>
                  <a:gd name="T22" fmla="*/ 22 w 24"/>
                  <a:gd name="T23" fmla="*/ 4 h 16"/>
                  <a:gd name="T24" fmla="*/ 23 w 24"/>
                  <a:gd name="T25" fmla="*/ 0 h 16"/>
                  <a:gd name="T26" fmla="*/ 23 w 24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16">
                    <a:moveTo>
                      <a:pt x="23" y="0"/>
                    </a:moveTo>
                    <a:cubicBezTo>
                      <a:pt x="21" y="0"/>
                      <a:pt x="20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6"/>
                      <a:pt x="13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12"/>
                      <a:pt x="3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9" y="15"/>
                      <a:pt x="15" y="8"/>
                      <a:pt x="22" y="4"/>
                    </a:cubicBezTo>
                    <a:cubicBezTo>
                      <a:pt x="24" y="3"/>
                      <a:pt x="24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2" name="Freeform 9041"/>
              <p:cNvSpPr/>
              <p:nvPr/>
            </p:nvSpPr>
            <p:spPr bwMode="auto">
              <a:xfrm>
                <a:off x="6745288" y="4149725"/>
                <a:ext cx="19050" cy="28575"/>
              </a:xfrm>
              <a:custGeom>
                <a:avLst/>
                <a:gdLst>
                  <a:gd name="T0" fmla="*/ 5 w 8"/>
                  <a:gd name="T1" fmla="*/ 0 h 12"/>
                  <a:gd name="T2" fmla="*/ 0 w 8"/>
                  <a:gd name="T3" fmla="*/ 9 h 12"/>
                  <a:gd name="T4" fmla="*/ 0 w 8"/>
                  <a:gd name="T5" fmla="*/ 9 h 12"/>
                  <a:gd name="T6" fmla="*/ 0 w 8"/>
                  <a:gd name="T7" fmla="*/ 9 h 12"/>
                  <a:gd name="T8" fmla="*/ 6 w 8"/>
                  <a:gd name="T9" fmla="*/ 12 h 12"/>
                  <a:gd name="T10" fmla="*/ 6 w 8"/>
                  <a:gd name="T11" fmla="*/ 12 h 12"/>
                  <a:gd name="T12" fmla="*/ 8 w 8"/>
                  <a:gd name="T13" fmla="*/ 9 h 12"/>
                  <a:gd name="T14" fmla="*/ 8 w 8"/>
                  <a:gd name="T15" fmla="*/ 9 h 12"/>
                  <a:gd name="T16" fmla="*/ 8 w 8"/>
                  <a:gd name="T17" fmla="*/ 9 h 12"/>
                  <a:gd name="T18" fmla="*/ 6 w 8"/>
                  <a:gd name="T19" fmla="*/ 10 h 12"/>
                  <a:gd name="T20" fmla="*/ 5 w 8"/>
                  <a:gd name="T21" fmla="*/ 7 h 12"/>
                  <a:gd name="T22" fmla="*/ 5 w 8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2">
                    <a:moveTo>
                      <a:pt x="5" y="0"/>
                    </a:moveTo>
                    <a:cubicBezTo>
                      <a:pt x="2" y="2"/>
                      <a:pt x="1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5" y="10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1"/>
                      <a:pt x="8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9"/>
                      <a:pt x="7" y="10"/>
                      <a:pt x="6" y="10"/>
                    </a:cubicBezTo>
                    <a:cubicBezTo>
                      <a:pt x="5" y="10"/>
                      <a:pt x="5" y="8"/>
                      <a:pt x="5" y="7"/>
                    </a:cubicBezTo>
                    <a:cubicBezTo>
                      <a:pt x="4" y="5"/>
                      <a:pt x="5" y="2"/>
                      <a:pt x="5" y="0"/>
                    </a:cubicBezTo>
                  </a:path>
                </a:pathLst>
              </a:custGeom>
              <a:solidFill>
                <a:srgbClr val="E4DD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3" name="Freeform 9042"/>
              <p:cNvSpPr/>
              <p:nvPr/>
            </p:nvSpPr>
            <p:spPr bwMode="auto">
              <a:xfrm>
                <a:off x="6638925" y="3544888"/>
                <a:ext cx="14288" cy="42862"/>
              </a:xfrm>
              <a:custGeom>
                <a:avLst/>
                <a:gdLst>
                  <a:gd name="T0" fmla="*/ 4 w 6"/>
                  <a:gd name="T1" fmla="*/ 0 h 18"/>
                  <a:gd name="T2" fmla="*/ 3 w 6"/>
                  <a:gd name="T3" fmla="*/ 1 h 18"/>
                  <a:gd name="T4" fmla="*/ 1 w 6"/>
                  <a:gd name="T5" fmla="*/ 11 h 18"/>
                  <a:gd name="T6" fmla="*/ 1 w 6"/>
                  <a:gd name="T7" fmla="*/ 11 h 18"/>
                  <a:gd name="T8" fmla="*/ 1 w 6"/>
                  <a:gd name="T9" fmla="*/ 11 h 18"/>
                  <a:gd name="T10" fmla="*/ 3 w 6"/>
                  <a:gd name="T11" fmla="*/ 18 h 18"/>
                  <a:gd name="T12" fmla="*/ 3 w 6"/>
                  <a:gd name="T13" fmla="*/ 18 h 18"/>
                  <a:gd name="T14" fmla="*/ 4 w 6"/>
                  <a:gd name="T15" fmla="*/ 1 h 18"/>
                  <a:gd name="T16" fmla="*/ 4 w 6"/>
                  <a:gd name="T17" fmla="*/ 0 h 18"/>
                  <a:gd name="T18" fmla="*/ 4 w 6"/>
                  <a:gd name="T19" fmla="*/ 0 h 18"/>
                  <a:gd name="T20" fmla="*/ 4 w 6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8">
                    <a:moveTo>
                      <a:pt x="4" y="0"/>
                    </a:moveTo>
                    <a:cubicBezTo>
                      <a:pt x="4" y="1"/>
                      <a:pt x="3" y="1"/>
                      <a:pt x="3" y="1"/>
                    </a:cubicBezTo>
                    <a:cubicBezTo>
                      <a:pt x="4" y="5"/>
                      <a:pt x="0" y="8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4"/>
                      <a:pt x="2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6" y="7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4" name="Freeform 9043"/>
              <p:cNvSpPr/>
              <p:nvPr/>
            </p:nvSpPr>
            <p:spPr bwMode="auto">
              <a:xfrm>
                <a:off x="6923088" y="3536950"/>
                <a:ext cx="28575" cy="36512"/>
              </a:xfrm>
              <a:custGeom>
                <a:avLst/>
                <a:gdLst>
                  <a:gd name="T0" fmla="*/ 9 w 13"/>
                  <a:gd name="T1" fmla="*/ 0 h 16"/>
                  <a:gd name="T2" fmla="*/ 9 w 13"/>
                  <a:gd name="T3" fmla="*/ 0 h 16"/>
                  <a:gd name="T4" fmla="*/ 8 w 13"/>
                  <a:gd name="T5" fmla="*/ 1 h 16"/>
                  <a:gd name="T6" fmla="*/ 8 w 13"/>
                  <a:gd name="T7" fmla="*/ 1 h 16"/>
                  <a:gd name="T8" fmla="*/ 0 w 13"/>
                  <a:gd name="T9" fmla="*/ 16 h 16"/>
                  <a:gd name="T10" fmla="*/ 0 w 13"/>
                  <a:gd name="T11" fmla="*/ 16 h 16"/>
                  <a:gd name="T12" fmla="*/ 9 w 13"/>
                  <a:gd name="T13" fmla="*/ 0 h 16"/>
                  <a:gd name="T14" fmla="*/ 9 w 13"/>
                  <a:gd name="T15" fmla="*/ 0 h 16"/>
                  <a:gd name="T16" fmla="*/ 9 w 13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6"/>
                      <a:pt x="3" y="11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6" y="12"/>
                      <a:pt x="13" y="9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5" name="Freeform 9044"/>
              <p:cNvSpPr/>
              <p:nvPr/>
            </p:nvSpPr>
            <p:spPr bwMode="auto">
              <a:xfrm>
                <a:off x="6153150" y="5719762"/>
                <a:ext cx="55563" cy="9525"/>
              </a:xfrm>
              <a:custGeom>
                <a:avLst/>
                <a:gdLst>
                  <a:gd name="T0" fmla="*/ 23 w 24"/>
                  <a:gd name="T1" fmla="*/ 0 h 4"/>
                  <a:gd name="T2" fmla="*/ 18 w 24"/>
                  <a:gd name="T3" fmla="*/ 1 h 4"/>
                  <a:gd name="T4" fmla="*/ 15 w 24"/>
                  <a:gd name="T5" fmla="*/ 1 h 4"/>
                  <a:gd name="T6" fmla="*/ 15 w 24"/>
                  <a:gd name="T7" fmla="*/ 1 h 4"/>
                  <a:gd name="T8" fmla="*/ 15 w 24"/>
                  <a:gd name="T9" fmla="*/ 1 h 4"/>
                  <a:gd name="T10" fmla="*/ 15 w 24"/>
                  <a:gd name="T11" fmla="*/ 1 h 4"/>
                  <a:gd name="T12" fmla="*/ 15 w 24"/>
                  <a:gd name="T13" fmla="*/ 1 h 4"/>
                  <a:gd name="T14" fmla="*/ 0 w 24"/>
                  <a:gd name="T15" fmla="*/ 2 h 4"/>
                  <a:gd name="T16" fmla="*/ 0 w 24"/>
                  <a:gd name="T17" fmla="*/ 2 h 4"/>
                  <a:gd name="T18" fmla="*/ 10 w 24"/>
                  <a:gd name="T19" fmla="*/ 4 h 4"/>
                  <a:gd name="T20" fmla="*/ 24 w 24"/>
                  <a:gd name="T21" fmla="*/ 1 h 4"/>
                  <a:gd name="T22" fmla="*/ 24 w 24"/>
                  <a:gd name="T23" fmla="*/ 1 h 4"/>
                  <a:gd name="T24" fmla="*/ 23 w 24"/>
                  <a:gd name="T25" fmla="*/ 0 h 4"/>
                  <a:gd name="T26" fmla="*/ 23 w 24"/>
                  <a:gd name="T2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">
                    <a:moveTo>
                      <a:pt x="23" y="0"/>
                    </a:moveTo>
                    <a:cubicBezTo>
                      <a:pt x="21" y="1"/>
                      <a:pt x="20" y="1"/>
                      <a:pt x="18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0" y="3"/>
                      <a:pt x="5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4"/>
                      <a:pt x="6" y="4"/>
                      <a:pt x="10" y="4"/>
                    </a:cubicBezTo>
                    <a:cubicBezTo>
                      <a:pt x="15" y="4"/>
                      <a:pt x="20" y="3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6" name="Freeform 9045"/>
              <p:cNvSpPr/>
              <p:nvPr/>
            </p:nvSpPr>
            <p:spPr bwMode="auto">
              <a:xfrm>
                <a:off x="6745288" y="4795837"/>
                <a:ext cx="36513" cy="15875"/>
              </a:xfrm>
              <a:custGeom>
                <a:avLst/>
                <a:gdLst>
                  <a:gd name="T0" fmla="*/ 12 w 16"/>
                  <a:gd name="T1" fmla="*/ 0 h 7"/>
                  <a:gd name="T2" fmla="*/ 12 w 16"/>
                  <a:gd name="T3" fmla="*/ 0 h 7"/>
                  <a:gd name="T4" fmla="*/ 7 w 16"/>
                  <a:gd name="T5" fmla="*/ 2 h 7"/>
                  <a:gd name="T6" fmla="*/ 5 w 16"/>
                  <a:gd name="T7" fmla="*/ 2 h 7"/>
                  <a:gd name="T8" fmla="*/ 5 w 16"/>
                  <a:gd name="T9" fmla="*/ 2 h 7"/>
                  <a:gd name="T10" fmla="*/ 1 w 16"/>
                  <a:gd name="T11" fmla="*/ 5 h 7"/>
                  <a:gd name="T12" fmla="*/ 1 w 16"/>
                  <a:gd name="T13" fmla="*/ 5 h 7"/>
                  <a:gd name="T14" fmla="*/ 0 w 16"/>
                  <a:gd name="T15" fmla="*/ 7 h 7"/>
                  <a:gd name="T16" fmla="*/ 0 w 16"/>
                  <a:gd name="T17" fmla="*/ 7 h 7"/>
                  <a:gd name="T18" fmla="*/ 0 w 16"/>
                  <a:gd name="T19" fmla="*/ 7 h 7"/>
                  <a:gd name="T20" fmla="*/ 12 w 16"/>
                  <a:gd name="T21" fmla="*/ 4 h 7"/>
                  <a:gd name="T22" fmla="*/ 12 w 16"/>
                  <a:gd name="T23" fmla="*/ 4 h 7"/>
                  <a:gd name="T24" fmla="*/ 12 w 16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7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8" y="2"/>
                      <a:pt x="7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7"/>
                      <a:pt x="8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4" y="2"/>
                      <a:pt x="16" y="0"/>
                      <a:pt x="12" y="0"/>
                    </a:cubicBezTo>
                  </a:path>
                </a:pathLst>
              </a:custGeom>
              <a:solidFill>
                <a:srgbClr val="928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7" name="Freeform 9046"/>
              <p:cNvSpPr/>
              <p:nvPr/>
            </p:nvSpPr>
            <p:spPr bwMode="auto">
              <a:xfrm>
                <a:off x="4606925" y="5708650"/>
                <a:ext cx="39688" cy="28575"/>
              </a:xfrm>
              <a:custGeom>
                <a:avLst/>
                <a:gdLst>
                  <a:gd name="T0" fmla="*/ 17 w 17"/>
                  <a:gd name="T1" fmla="*/ 0 h 13"/>
                  <a:gd name="T2" fmla="*/ 17 w 17"/>
                  <a:gd name="T3" fmla="*/ 0 h 13"/>
                  <a:gd name="T4" fmla="*/ 15 w 17"/>
                  <a:gd name="T5" fmla="*/ 1 h 13"/>
                  <a:gd name="T6" fmla="*/ 0 w 17"/>
                  <a:gd name="T7" fmla="*/ 13 h 13"/>
                  <a:gd name="T8" fmla="*/ 0 w 17"/>
                  <a:gd name="T9" fmla="*/ 13 h 13"/>
                  <a:gd name="T10" fmla="*/ 1 w 17"/>
                  <a:gd name="T11" fmla="*/ 12 h 13"/>
                  <a:gd name="T12" fmla="*/ 1 w 17"/>
                  <a:gd name="T13" fmla="*/ 12 h 13"/>
                  <a:gd name="T14" fmla="*/ 1 w 17"/>
                  <a:gd name="T15" fmla="*/ 12 h 13"/>
                  <a:gd name="T16" fmla="*/ 3 w 17"/>
                  <a:gd name="T17" fmla="*/ 9 h 13"/>
                  <a:gd name="T18" fmla="*/ 3 w 17"/>
                  <a:gd name="T19" fmla="*/ 9 h 13"/>
                  <a:gd name="T20" fmla="*/ 3 w 17"/>
                  <a:gd name="T21" fmla="*/ 9 h 13"/>
                  <a:gd name="T22" fmla="*/ 10 w 17"/>
                  <a:gd name="T23" fmla="*/ 4 h 13"/>
                  <a:gd name="T24" fmla="*/ 11 w 17"/>
                  <a:gd name="T25" fmla="*/ 4 h 13"/>
                  <a:gd name="T26" fmla="*/ 11 w 17"/>
                  <a:gd name="T27" fmla="*/ 4 h 13"/>
                  <a:gd name="T28" fmla="*/ 13 w 17"/>
                  <a:gd name="T29" fmla="*/ 3 h 13"/>
                  <a:gd name="T30" fmla="*/ 13 w 17"/>
                  <a:gd name="T31" fmla="*/ 3 h 13"/>
                  <a:gd name="T32" fmla="*/ 14 w 17"/>
                  <a:gd name="T33" fmla="*/ 3 h 13"/>
                  <a:gd name="T34" fmla="*/ 17 w 17"/>
                  <a:gd name="T35" fmla="*/ 0 h 13"/>
                  <a:gd name="T36" fmla="*/ 17 w 17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13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6" y="1"/>
                      <a:pt x="15" y="1"/>
                    </a:cubicBezTo>
                    <a:cubicBezTo>
                      <a:pt x="2" y="2"/>
                      <a:pt x="1" y="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1"/>
                      <a:pt x="2" y="10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5"/>
                      <a:pt x="7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5" y="2"/>
                      <a:pt x="16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8" name="Freeform 9047"/>
              <p:cNvSpPr/>
              <p:nvPr/>
            </p:nvSpPr>
            <p:spPr bwMode="auto">
              <a:xfrm>
                <a:off x="7027863" y="4560888"/>
                <a:ext cx="30163" cy="36512"/>
              </a:xfrm>
              <a:custGeom>
                <a:avLst/>
                <a:gdLst>
                  <a:gd name="T0" fmla="*/ 13 w 13"/>
                  <a:gd name="T1" fmla="*/ 0 h 16"/>
                  <a:gd name="T2" fmla="*/ 13 w 13"/>
                  <a:gd name="T3" fmla="*/ 0 h 16"/>
                  <a:gd name="T4" fmla="*/ 0 w 13"/>
                  <a:gd name="T5" fmla="*/ 16 h 16"/>
                  <a:gd name="T6" fmla="*/ 0 w 13"/>
                  <a:gd name="T7" fmla="*/ 16 h 16"/>
                  <a:gd name="T8" fmla="*/ 0 w 13"/>
                  <a:gd name="T9" fmla="*/ 16 h 16"/>
                  <a:gd name="T10" fmla="*/ 13 w 13"/>
                  <a:gd name="T11" fmla="*/ 0 h 16"/>
                  <a:gd name="T12" fmla="*/ 13 w 13"/>
                  <a:gd name="T13" fmla="*/ 0 h 16"/>
                  <a:gd name="T14" fmla="*/ 13 w 1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8" y="4"/>
                      <a:pt x="4" y="10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5" y="11"/>
                      <a:pt x="12" y="8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9" name="Freeform 9048"/>
              <p:cNvSpPr/>
              <p:nvPr/>
            </p:nvSpPr>
            <p:spPr bwMode="auto">
              <a:xfrm>
                <a:off x="6581775" y="3552825"/>
                <a:ext cx="25400" cy="22225"/>
              </a:xfrm>
              <a:custGeom>
                <a:avLst/>
                <a:gdLst>
                  <a:gd name="T0" fmla="*/ 4 w 11"/>
                  <a:gd name="T1" fmla="*/ 0 h 10"/>
                  <a:gd name="T2" fmla="*/ 0 w 11"/>
                  <a:gd name="T3" fmla="*/ 4 h 10"/>
                  <a:gd name="T4" fmla="*/ 0 w 11"/>
                  <a:gd name="T5" fmla="*/ 4 h 10"/>
                  <a:gd name="T6" fmla="*/ 6 w 11"/>
                  <a:gd name="T7" fmla="*/ 9 h 10"/>
                  <a:gd name="T8" fmla="*/ 8 w 11"/>
                  <a:gd name="T9" fmla="*/ 10 h 10"/>
                  <a:gd name="T10" fmla="*/ 9 w 11"/>
                  <a:gd name="T11" fmla="*/ 10 h 10"/>
                  <a:gd name="T12" fmla="*/ 10 w 11"/>
                  <a:gd name="T13" fmla="*/ 6 h 10"/>
                  <a:gd name="T14" fmla="*/ 10 w 11"/>
                  <a:gd name="T15" fmla="*/ 6 h 10"/>
                  <a:gd name="T16" fmla="*/ 4 w 11"/>
                  <a:gd name="T17" fmla="*/ 0 h 10"/>
                  <a:gd name="T18" fmla="*/ 4 w 11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4" y="0"/>
                    </a:moveTo>
                    <a:cubicBezTo>
                      <a:pt x="3" y="1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6" y="5"/>
                      <a:pt x="6" y="9"/>
                    </a:cubicBezTo>
                    <a:cubicBezTo>
                      <a:pt x="6" y="10"/>
                      <a:pt x="7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11" y="9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6" y="5"/>
                      <a:pt x="6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28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0" name="Freeform 9049"/>
              <p:cNvSpPr/>
              <p:nvPr/>
            </p:nvSpPr>
            <p:spPr bwMode="auto">
              <a:xfrm>
                <a:off x="6719888" y="4795837"/>
                <a:ext cx="26988" cy="19050"/>
              </a:xfrm>
              <a:custGeom>
                <a:avLst/>
                <a:gdLst>
                  <a:gd name="T0" fmla="*/ 9 w 12"/>
                  <a:gd name="T1" fmla="*/ 0 h 8"/>
                  <a:gd name="T2" fmla="*/ 5 w 12"/>
                  <a:gd name="T3" fmla="*/ 7 h 8"/>
                  <a:gd name="T4" fmla="*/ 5 w 12"/>
                  <a:gd name="T5" fmla="*/ 7 h 8"/>
                  <a:gd name="T6" fmla="*/ 5 w 12"/>
                  <a:gd name="T7" fmla="*/ 7 h 8"/>
                  <a:gd name="T8" fmla="*/ 9 w 12"/>
                  <a:gd name="T9" fmla="*/ 8 h 8"/>
                  <a:gd name="T10" fmla="*/ 9 w 12"/>
                  <a:gd name="T11" fmla="*/ 8 h 8"/>
                  <a:gd name="T12" fmla="*/ 11 w 12"/>
                  <a:gd name="T13" fmla="*/ 7 h 8"/>
                  <a:gd name="T14" fmla="*/ 11 w 12"/>
                  <a:gd name="T15" fmla="*/ 7 h 8"/>
                  <a:gd name="T16" fmla="*/ 12 w 12"/>
                  <a:gd name="T17" fmla="*/ 5 h 8"/>
                  <a:gd name="T18" fmla="*/ 12 w 12"/>
                  <a:gd name="T19" fmla="*/ 5 h 8"/>
                  <a:gd name="T20" fmla="*/ 12 w 12"/>
                  <a:gd name="T21" fmla="*/ 5 h 8"/>
                  <a:gd name="T22" fmla="*/ 9 w 12"/>
                  <a:gd name="T23" fmla="*/ 0 h 8"/>
                  <a:gd name="T24" fmla="*/ 9 w 12"/>
                  <a:gd name="T25" fmla="*/ 0 h 8"/>
                  <a:gd name="T26" fmla="*/ 9 w 12"/>
                  <a:gd name="T27" fmla="*/ 0 h 8"/>
                  <a:gd name="T28" fmla="*/ 9 w 12"/>
                  <a:gd name="T29" fmla="*/ 0 h 8"/>
                  <a:gd name="T30" fmla="*/ 9 w 12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8">
                    <a:moveTo>
                      <a:pt x="9" y="0"/>
                    </a:moveTo>
                    <a:cubicBezTo>
                      <a:pt x="8" y="3"/>
                      <a:pt x="0" y="1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6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978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1" name="Freeform 9050"/>
              <p:cNvSpPr/>
              <p:nvPr/>
            </p:nvSpPr>
            <p:spPr bwMode="auto">
              <a:xfrm>
                <a:off x="7011988" y="4597400"/>
                <a:ext cx="23813" cy="34925"/>
              </a:xfrm>
              <a:custGeom>
                <a:avLst/>
                <a:gdLst>
                  <a:gd name="T0" fmla="*/ 7 w 10"/>
                  <a:gd name="T1" fmla="*/ 0 h 15"/>
                  <a:gd name="T2" fmla="*/ 7 w 10"/>
                  <a:gd name="T3" fmla="*/ 0 h 15"/>
                  <a:gd name="T4" fmla="*/ 6 w 10"/>
                  <a:gd name="T5" fmla="*/ 1 h 15"/>
                  <a:gd name="T6" fmla="*/ 6 w 10"/>
                  <a:gd name="T7" fmla="*/ 1 h 15"/>
                  <a:gd name="T8" fmla="*/ 8 w 10"/>
                  <a:gd name="T9" fmla="*/ 14 h 15"/>
                  <a:gd name="T10" fmla="*/ 8 w 10"/>
                  <a:gd name="T11" fmla="*/ 14 h 15"/>
                  <a:gd name="T12" fmla="*/ 8 w 10"/>
                  <a:gd name="T13" fmla="*/ 14 h 15"/>
                  <a:gd name="T14" fmla="*/ 10 w 10"/>
                  <a:gd name="T15" fmla="*/ 15 h 15"/>
                  <a:gd name="T16" fmla="*/ 7 w 10"/>
                  <a:gd name="T17" fmla="*/ 0 h 15"/>
                  <a:gd name="T18" fmla="*/ 7 w 10"/>
                  <a:gd name="T19" fmla="*/ 0 h 15"/>
                  <a:gd name="T20" fmla="*/ 7 w 10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5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5"/>
                      <a:pt x="0" y="11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5"/>
                      <a:pt x="9" y="15"/>
                      <a:pt x="10" y="15"/>
                    </a:cubicBezTo>
                    <a:cubicBezTo>
                      <a:pt x="6" y="11"/>
                      <a:pt x="6" y="5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2" name="Freeform 9051"/>
              <p:cNvSpPr/>
              <p:nvPr/>
            </p:nvSpPr>
            <p:spPr bwMode="auto">
              <a:xfrm>
                <a:off x="4784725" y="5643562"/>
                <a:ext cx="46038" cy="19050"/>
              </a:xfrm>
              <a:custGeom>
                <a:avLst/>
                <a:gdLst>
                  <a:gd name="T0" fmla="*/ 20 w 20"/>
                  <a:gd name="T1" fmla="*/ 0 h 8"/>
                  <a:gd name="T2" fmla="*/ 18 w 20"/>
                  <a:gd name="T3" fmla="*/ 0 h 8"/>
                  <a:gd name="T4" fmla="*/ 0 w 20"/>
                  <a:gd name="T5" fmla="*/ 8 h 8"/>
                  <a:gd name="T6" fmla="*/ 0 w 20"/>
                  <a:gd name="T7" fmla="*/ 8 h 8"/>
                  <a:gd name="T8" fmla="*/ 0 w 20"/>
                  <a:gd name="T9" fmla="*/ 8 h 8"/>
                  <a:gd name="T10" fmla="*/ 12 w 20"/>
                  <a:gd name="T11" fmla="*/ 4 h 8"/>
                  <a:gd name="T12" fmla="*/ 12 w 20"/>
                  <a:gd name="T13" fmla="*/ 4 h 8"/>
                  <a:gd name="T14" fmla="*/ 12 w 20"/>
                  <a:gd name="T15" fmla="*/ 4 h 8"/>
                  <a:gd name="T16" fmla="*/ 20 w 20"/>
                  <a:gd name="T17" fmla="*/ 0 h 8"/>
                  <a:gd name="T18" fmla="*/ 20 w 20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8">
                    <a:moveTo>
                      <a:pt x="20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1" y="1"/>
                      <a:pt x="5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7"/>
                      <a:pt x="8" y="6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5" y="3"/>
                      <a:pt x="17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3" name="Freeform 9052"/>
              <p:cNvSpPr/>
              <p:nvPr/>
            </p:nvSpPr>
            <p:spPr bwMode="auto">
              <a:xfrm>
                <a:off x="5702300" y="3635375"/>
                <a:ext cx="15875" cy="22225"/>
              </a:xfrm>
              <a:custGeom>
                <a:avLst/>
                <a:gdLst>
                  <a:gd name="T0" fmla="*/ 5 w 7"/>
                  <a:gd name="T1" fmla="*/ 0 h 10"/>
                  <a:gd name="T2" fmla="*/ 0 w 7"/>
                  <a:gd name="T3" fmla="*/ 9 h 10"/>
                  <a:gd name="T4" fmla="*/ 0 w 7"/>
                  <a:gd name="T5" fmla="*/ 9 h 10"/>
                  <a:gd name="T6" fmla="*/ 5 w 7"/>
                  <a:gd name="T7" fmla="*/ 10 h 10"/>
                  <a:gd name="T8" fmla="*/ 5 w 7"/>
                  <a:gd name="T9" fmla="*/ 10 h 10"/>
                  <a:gd name="T10" fmla="*/ 5 w 7"/>
                  <a:gd name="T11" fmla="*/ 10 h 10"/>
                  <a:gd name="T12" fmla="*/ 5 w 7"/>
                  <a:gd name="T13" fmla="*/ 10 h 10"/>
                  <a:gd name="T14" fmla="*/ 7 w 7"/>
                  <a:gd name="T15" fmla="*/ 4 h 10"/>
                  <a:gd name="T16" fmla="*/ 7 w 7"/>
                  <a:gd name="T17" fmla="*/ 4 h 10"/>
                  <a:gd name="T18" fmla="*/ 7 w 7"/>
                  <a:gd name="T19" fmla="*/ 4 h 10"/>
                  <a:gd name="T20" fmla="*/ 7 w 7"/>
                  <a:gd name="T21" fmla="*/ 0 h 10"/>
                  <a:gd name="T22" fmla="*/ 7 w 7"/>
                  <a:gd name="T23" fmla="*/ 0 h 10"/>
                  <a:gd name="T24" fmla="*/ 5 w 7"/>
                  <a:gd name="T25" fmla="*/ 0 h 10"/>
                  <a:gd name="T26" fmla="*/ 5 w 7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3" y="3"/>
                      <a:pt x="2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3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8"/>
                      <a:pt x="5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7E5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4" name="Freeform 9053"/>
              <p:cNvSpPr/>
              <p:nvPr/>
            </p:nvSpPr>
            <p:spPr bwMode="auto">
              <a:xfrm>
                <a:off x="4684713" y="4421188"/>
                <a:ext cx="19050" cy="25400"/>
              </a:xfrm>
              <a:custGeom>
                <a:avLst/>
                <a:gdLst>
                  <a:gd name="T0" fmla="*/ 6 w 8"/>
                  <a:gd name="T1" fmla="*/ 0 h 11"/>
                  <a:gd name="T2" fmla="*/ 0 w 8"/>
                  <a:gd name="T3" fmla="*/ 10 h 11"/>
                  <a:gd name="T4" fmla="*/ 0 w 8"/>
                  <a:gd name="T5" fmla="*/ 10 h 11"/>
                  <a:gd name="T6" fmla="*/ 0 w 8"/>
                  <a:gd name="T7" fmla="*/ 10 h 11"/>
                  <a:gd name="T8" fmla="*/ 2 w 8"/>
                  <a:gd name="T9" fmla="*/ 10 h 11"/>
                  <a:gd name="T10" fmla="*/ 4 w 8"/>
                  <a:gd name="T11" fmla="*/ 10 h 11"/>
                  <a:gd name="T12" fmla="*/ 6 w 8"/>
                  <a:gd name="T13" fmla="*/ 11 h 11"/>
                  <a:gd name="T14" fmla="*/ 6 w 8"/>
                  <a:gd name="T15" fmla="*/ 11 h 11"/>
                  <a:gd name="T16" fmla="*/ 6 w 8"/>
                  <a:gd name="T17" fmla="*/ 0 h 11"/>
                  <a:gd name="T18" fmla="*/ 6 w 8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4" y="3"/>
                      <a:pt x="3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5" y="10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8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3A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5" name="Freeform 9054"/>
              <p:cNvSpPr/>
              <p:nvPr/>
            </p:nvSpPr>
            <p:spPr bwMode="auto">
              <a:xfrm>
                <a:off x="4933950" y="5584825"/>
                <a:ext cx="46038" cy="22225"/>
              </a:xfrm>
              <a:custGeom>
                <a:avLst/>
                <a:gdLst>
                  <a:gd name="T0" fmla="*/ 20 w 20"/>
                  <a:gd name="T1" fmla="*/ 0 h 10"/>
                  <a:gd name="T2" fmla="*/ 0 w 20"/>
                  <a:gd name="T3" fmla="*/ 8 h 10"/>
                  <a:gd name="T4" fmla="*/ 0 w 20"/>
                  <a:gd name="T5" fmla="*/ 8 h 10"/>
                  <a:gd name="T6" fmla="*/ 1 w 20"/>
                  <a:gd name="T7" fmla="*/ 10 h 10"/>
                  <a:gd name="T8" fmla="*/ 1 w 20"/>
                  <a:gd name="T9" fmla="*/ 10 h 10"/>
                  <a:gd name="T10" fmla="*/ 20 w 20"/>
                  <a:gd name="T11" fmla="*/ 0 h 10"/>
                  <a:gd name="T12" fmla="*/ 20 w 20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0">
                    <a:moveTo>
                      <a:pt x="20" y="0"/>
                    </a:moveTo>
                    <a:cubicBezTo>
                      <a:pt x="13" y="2"/>
                      <a:pt x="6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7" y="6"/>
                      <a:pt x="13" y="3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6" name="Freeform 9055"/>
              <p:cNvSpPr/>
              <p:nvPr/>
            </p:nvSpPr>
            <p:spPr bwMode="auto">
              <a:xfrm>
                <a:off x="7007225" y="4656137"/>
                <a:ext cx="30163" cy="25400"/>
              </a:xfrm>
              <a:custGeom>
                <a:avLst/>
                <a:gdLst>
                  <a:gd name="T0" fmla="*/ 12 w 13"/>
                  <a:gd name="T1" fmla="*/ 0 h 11"/>
                  <a:gd name="T2" fmla="*/ 0 w 13"/>
                  <a:gd name="T3" fmla="*/ 8 h 11"/>
                  <a:gd name="T4" fmla="*/ 0 w 13"/>
                  <a:gd name="T5" fmla="*/ 8 h 11"/>
                  <a:gd name="T6" fmla="*/ 2 w 13"/>
                  <a:gd name="T7" fmla="*/ 11 h 11"/>
                  <a:gd name="T8" fmla="*/ 2 w 13"/>
                  <a:gd name="T9" fmla="*/ 11 h 11"/>
                  <a:gd name="T10" fmla="*/ 8 w 13"/>
                  <a:gd name="T11" fmla="*/ 6 h 11"/>
                  <a:gd name="T12" fmla="*/ 8 w 13"/>
                  <a:gd name="T13" fmla="*/ 6 h 11"/>
                  <a:gd name="T14" fmla="*/ 13 w 13"/>
                  <a:gd name="T15" fmla="*/ 0 h 11"/>
                  <a:gd name="T16" fmla="*/ 13 w 13"/>
                  <a:gd name="T17" fmla="*/ 0 h 11"/>
                  <a:gd name="T18" fmla="*/ 12 w 13"/>
                  <a:gd name="T19" fmla="*/ 0 h 11"/>
                  <a:gd name="T20" fmla="*/ 12 w 1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1">
                    <a:moveTo>
                      <a:pt x="12" y="0"/>
                    </a:moveTo>
                    <a:cubicBezTo>
                      <a:pt x="8" y="3"/>
                      <a:pt x="4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9"/>
                      <a:pt x="6" y="8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4"/>
                      <a:pt x="11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AA9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7" name="Freeform 9056"/>
              <p:cNvSpPr/>
              <p:nvPr/>
            </p:nvSpPr>
            <p:spPr bwMode="auto">
              <a:xfrm>
                <a:off x="4759325" y="4302125"/>
                <a:ext cx="17463" cy="12700"/>
              </a:xfrm>
              <a:custGeom>
                <a:avLst/>
                <a:gdLst>
                  <a:gd name="T0" fmla="*/ 6 w 8"/>
                  <a:gd name="T1" fmla="*/ 0 h 6"/>
                  <a:gd name="T2" fmla="*/ 1 w 8"/>
                  <a:gd name="T3" fmla="*/ 1 h 6"/>
                  <a:gd name="T4" fmla="*/ 1 w 8"/>
                  <a:gd name="T5" fmla="*/ 1 h 6"/>
                  <a:gd name="T6" fmla="*/ 1 w 8"/>
                  <a:gd name="T7" fmla="*/ 5 h 6"/>
                  <a:gd name="T8" fmla="*/ 1 w 8"/>
                  <a:gd name="T9" fmla="*/ 5 h 6"/>
                  <a:gd name="T10" fmla="*/ 1 w 8"/>
                  <a:gd name="T11" fmla="*/ 5 h 6"/>
                  <a:gd name="T12" fmla="*/ 1 w 8"/>
                  <a:gd name="T13" fmla="*/ 5 h 6"/>
                  <a:gd name="T14" fmla="*/ 1 w 8"/>
                  <a:gd name="T15" fmla="*/ 5 h 6"/>
                  <a:gd name="T16" fmla="*/ 2 w 8"/>
                  <a:gd name="T17" fmla="*/ 5 h 6"/>
                  <a:gd name="T18" fmla="*/ 4 w 8"/>
                  <a:gd name="T19" fmla="*/ 5 h 6"/>
                  <a:gd name="T20" fmla="*/ 6 w 8"/>
                  <a:gd name="T21" fmla="*/ 6 h 6"/>
                  <a:gd name="T22" fmla="*/ 8 w 8"/>
                  <a:gd name="T23" fmla="*/ 3 h 6"/>
                  <a:gd name="T24" fmla="*/ 6 w 8"/>
                  <a:gd name="T25" fmla="*/ 0 h 6"/>
                  <a:gd name="T26" fmla="*/ 6 w 8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cubicBezTo>
                      <a:pt x="4" y="1"/>
                      <a:pt x="3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4" y="5"/>
                      <a:pt x="5" y="6"/>
                      <a:pt x="6" y="6"/>
                    </a:cubicBezTo>
                    <a:cubicBezTo>
                      <a:pt x="7" y="6"/>
                      <a:pt x="8" y="5"/>
                      <a:pt x="8" y="3"/>
                    </a:cubicBezTo>
                    <a:cubicBezTo>
                      <a:pt x="7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B6E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8" name="Freeform 9057"/>
              <p:cNvSpPr/>
              <p:nvPr/>
            </p:nvSpPr>
            <p:spPr bwMode="auto">
              <a:xfrm>
                <a:off x="6973888" y="4483100"/>
                <a:ext cx="38100" cy="4762"/>
              </a:xfrm>
              <a:custGeom>
                <a:avLst/>
                <a:gdLst>
                  <a:gd name="T0" fmla="*/ 10 w 17"/>
                  <a:gd name="T1" fmla="*/ 0 h 2"/>
                  <a:gd name="T2" fmla="*/ 0 w 17"/>
                  <a:gd name="T3" fmla="*/ 1 h 2"/>
                  <a:gd name="T4" fmla="*/ 0 w 17"/>
                  <a:gd name="T5" fmla="*/ 1 h 2"/>
                  <a:gd name="T6" fmla="*/ 1 w 17"/>
                  <a:gd name="T7" fmla="*/ 2 h 2"/>
                  <a:gd name="T8" fmla="*/ 1 w 17"/>
                  <a:gd name="T9" fmla="*/ 2 h 2"/>
                  <a:gd name="T10" fmla="*/ 7 w 17"/>
                  <a:gd name="T11" fmla="*/ 2 h 2"/>
                  <a:gd name="T12" fmla="*/ 17 w 17"/>
                  <a:gd name="T13" fmla="*/ 1 h 2"/>
                  <a:gd name="T14" fmla="*/ 17 w 17"/>
                  <a:gd name="T15" fmla="*/ 1 h 2"/>
                  <a:gd name="T16" fmla="*/ 10 w 17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">
                    <a:moveTo>
                      <a:pt x="10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5" y="2"/>
                      <a:pt x="7" y="2"/>
                    </a:cubicBezTo>
                    <a:cubicBezTo>
                      <a:pt x="10" y="2"/>
                      <a:pt x="14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9" name="Freeform 9058"/>
              <p:cNvSpPr/>
              <p:nvPr/>
            </p:nvSpPr>
            <p:spPr bwMode="auto">
              <a:xfrm>
                <a:off x="6904038" y="4335463"/>
                <a:ext cx="26988" cy="28575"/>
              </a:xfrm>
              <a:custGeom>
                <a:avLst/>
                <a:gdLst>
                  <a:gd name="T0" fmla="*/ 7 w 12"/>
                  <a:gd name="T1" fmla="*/ 0 h 12"/>
                  <a:gd name="T2" fmla="*/ 7 w 12"/>
                  <a:gd name="T3" fmla="*/ 0 h 12"/>
                  <a:gd name="T4" fmla="*/ 7 w 12"/>
                  <a:gd name="T5" fmla="*/ 0 h 12"/>
                  <a:gd name="T6" fmla="*/ 7 w 12"/>
                  <a:gd name="T7" fmla="*/ 0 h 12"/>
                  <a:gd name="T8" fmla="*/ 1 w 12"/>
                  <a:gd name="T9" fmla="*/ 12 h 12"/>
                  <a:gd name="T10" fmla="*/ 1 w 12"/>
                  <a:gd name="T11" fmla="*/ 12 h 12"/>
                  <a:gd name="T12" fmla="*/ 9 w 12"/>
                  <a:gd name="T13" fmla="*/ 5 h 12"/>
                  <a:gd name="T14" fmla="*/ 7 w 12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6"/>
                      <a:pt x="0" y="7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9"/>
                      <a:pt x="6" y="7"/>
                      <a:pt x="9" y="5"/>
                    </a:cubicBezTo>
                    <a:cubicBezTo>
                      <a:pt x="11" y="2"/>
                      <a:pt x="12" y="0"/>
                      <a:pt x="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0" name="Freeform 9059"/>
              <p:cNvSpPr/>
              <p:nvPr/>
            </p:nvSpPr>
            <p:spPr bwMode="auto">
              <a:xfrm>
                <a:off x="6816725" y="4348163"/>
                <a:ext cx="25400" cy="17462"/>
              </a:xfrm>
              <a:custGeom>
                <a:avLst/>
                <a:gdLst>
                  <a:gd name="T0" fmla="*/ 2 w 11"/>
                  <a:gd name="T1" fmla="*/ 0 h 8"/>
                  <a:gd name="T2" fmla="*/ 0 w 11"/>
                  <a:gd name="T3" fmla="*/ 1 h 8"/>
                  <a:gd name="T4" fmla="*/ 0 w 11"/>
                  <a:gd name="T5" fmla="*/ 1 h 8"/>
                  <a:gd name="T6" fmla="*/ 9 w 11"/>
                  <a:gd name="T7" fmla="*/ 6 h 8"/>
                  <a:gd name="T8" fmla="*/ 11 w 11"/>
                  <a:gd name="T9" fmla="*/ 8 h 8"/>
                  <a:gd name="T10" fmla="*/ 7 w 11"/>
                  <a:gd name="T11" fmla="*/ 2 h 8"/>
                  <a:gd name="T12" fmla="*/ 7 w 11"/>
                  <a:gd name="T13" fmla="*/ 2 h 8"/>
                  <a:gd name="T14" fmla="*/ 2 w 1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6" y="5"/>
                      <a:pt x="9" y="6"/>
                    </a:cubicBezTo>
                    <a:cubicBezTo>
                      <a:pt x="10" y="7"/>
                      <a:pt x="10" y="7"/>
                      <a:pt x="11" y="8"/>
                    </a:cubicBezTo>
                    <a:cubicBezTo>
                      <a:pt x="10" y="6"/>
                      <a:pt x="8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4" y="0"/>
                      <a:pt x="2" y="0"/>
                    </a:cubicBezTo>
                  </a:path>
                </a:pathLst>
              </a:custGeom>
              <a:solidFill>
                <a:srgbClr val="DECF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1" name="Freeform 9060"/>
              <p:cNvSpPr/>
              <p:nvPr/>
            </p:nvSpPr>
            <p:spPr bwMode="auto">
              <a:xfrm>
                <a:off x="4702175" y="4398963"/>
                <a:ext cx="15875" cy="15875"/>
              </a:xfrm>
              <a:custGeom>
                <a:avLst/>
                <a:gdLst>
                  <a:gd name="T0" fmla="*/ 7 w 7"/>
                  <a:gd name="T1" fmla="*/ 0 h 7"/>
                  <a:gd name="T2" fmla="*/ 3 w 7"/>
                  <a:gd name="T3" fmla="*/ 0 h 7"/>
                  <a:gd name="T4" fmla="*/ 3 w 7"/>
                  <a:gd name="T5" fmla="*/ 0 h 7"/>
                  <a:gd name="T6" fmla="*/ 0 w 7"/>
                  <a:gd name="T7" fmla="*/ 6 h 7"/>
                  <a:gd name="T8" fmla="*/ 0 w 7"/>
                  <a:gd name="T9" fmla="*/ 6 h 7"/>
                  <a:gd name="T10" fmla="*/ 3 w 7"/>
                  <a:gd name="T11" fmla="*/ 7 h 7"/>
                  <a:gd name="T12" fmla="*/ 3 w 7"/>
                  <a:gd name="T13" fmla="*/ 7 h 7"/>
                  <a:gd name="T14" fmla="*/ 3 w 7"/>
                  <a:gd name="T15" fmla="*/ 7 h 7"/>
                  <a:gd name="T16" fmla="*/ 7 w 7"/>
                  <a:gd name="T17" fmla="*/ 6 h 7"/>
                  <a:gd name="T18" fmla="*/ 7 w 7"/>
                  <a:gd name="T19" fmla="*/ 6 h 7"/>
                  <a:gd name="T20" fmla="*/ 7 w 7"/>
                  <a:gd name="T21" fmla="*/ 6 h 7"/>
                  <a:gd name="T22" fmla="*/ 7 w 7"/>
                  <a:gd name="T23" fmla="*/ 6 h 7"/>
                  <a:gd name="T24" fmla="*/ 7 w 7"/>
                  <a:gd name="T25" fmla="*/ 6 h 7"/>
                  <a:gd name="T26" fmla="*/ 7 w 7"/>
                  <a:gd name="T27" fmla="*/ 6 h 7"/>
                  <a:gd name="T28" fmla="*/ 7 w 7"/>
                  <a:gd name="T29" fmla="*/ 0 h 7"/>
                  <a:gd name="T30" fmla="*/ 7 w 7"/>
                  <a:gd name="T31" fmla="*/ 0 h 7"/>
                  <a:gd name="T32" fmla="*/ 7 w 7"/>
                  <a:gd name="T3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6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5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4"/>
                      <a:pt x="7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8379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2" name="Freeform 9061"/>
              <p:cNvSpPr/>
              <p:nvPr/>
            </p:nvSpPr>
            <p:spPr bwMode="auto">
              <a:xfrm>
                <a:off x="7016750" y="4630737"/>
                <a:ext cx="25400" cy="12700"/>
              </a:xfrm>
              <a:custGeom>
                <a:avLst/>
                <a:gdLst>
                  <a:gd name="T0" fmla="*/ 6 w 11"/>
                  <a:gd name="T1" fmla="*/ 0 h 6"/>
                  <a:gd name="T2" fmla="*/ 0 w 11"/>
                  <a:gd name="T3" fmla="*/ 4 h 6"/>
                  <a:gd name="T4" fmla="*/ 0 w 11"/>
                  <a:gd name="T5" fmla="*/ 4 h 6"/>
                  <a:gd name="T6" fmla="*/ 6 w 11"/>
                  <a:gd name="T7" fmla="*/ 6 h 6"/>
                  <a:gd name="T8" fmla="*/ 11 w 11"/>
                  <a:gd name="T9" fmla="*/ 3 h 6"/>
                  <a:gd name="T10" fmla="*/ 11 w 11"/>
                  <a:gd name="T11" fmla="*/ 3 h 6"/>
                  <a:gd name="T12" fmla="*/ 8 w 11"/>
                  <a:gd name="T13" fmla="*/ 1 h 6"/>
                  <a:gd name="T14" fmla="*/ 8 w 11"/>
                  <a:gd name="T15" fmla="*/ 1 h 6"/>
                  <a:gd name="T16" fmla="*/ 6 w 11"/>
                  <a:gd name="T17" fmla="*/ 0 h 6"/>
                  <a:gd name="T18" fmla="*/ 6 w 1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4" y="6"/>
                      <a:pt x="6" y="6"/>
                    </a:cubicBezTo>
                    <a:cubicBezTo>
                      <a:pt x="8" y="6"/>
                      <a:pt x="10" y="5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9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686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3" name="Freeform 9062"/>
              <p:cNvSpPr/>
              <p:nvPr/>
            </p:nvSpPr>
            <p:spPr bwMode="auto">
              <a:xfrm>
                <a:off x="6859588" y="4391025"/>
                <a:ext cx="30163" cy="30162"/>
              </a:xfrm>
              <a:custGeom>
                <a:avLst/>
                <a:gdLst>
                  <a:gd name="T0" fmla="*/ 13 w 13"/>
                  <a:gd name="T1" fmla="*/ 0 h 13"/>
                  <a:gd name="T2" fmla="*/ 9 w 13"/>
                  <a:gd name="T3" fmla="*/ 3 h 13"/>
                  <a:gd name="T4" fmla="*/ 9 w 13"/>
                  <a:gd name="T5" fmla="*/ 3 h 13"/>
                  <a:gd name="T6" fmla="*/ 0 w 13"/>
                  <a:gd name="T7" fmla="*/ 11 h 13"/>
                  <a:gd name="T8" fmla="*/ 0 w 13"/>
                  <a:gd name="T9" fmla="*/ 11 h 13"/>
                  <a:gd name="T10" fmla="*/ 0 w 13"/>
                  <a:gd name="T11" fmla="*/ 13 h 13"/>
                  <a:gd name="T12" fmla="*/ 0 w 13"/>
                  <a:gd name="T13" fmla="*/ 13 h 13"/>
                  <a:gd name="T14" fmla="*/ 13 w 13"/>
                  <a:gd name="T15" fmla="*/ 0 h 13"/>
                  <a:gd name="T16" fmla="*/ 13 w 13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3">
                    <a:moveTo>
                      <a:pt x="13" y="0"/>
                    </a:moveTo>
                    <a:cubicBezTo>
                      <a:pt x="12" y="1"/>
                      <a:pt x="11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7"/>
                      <a:pt x="3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8"/>
                      <a:pt x="13" y="9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4" name="Freeform 9063"/>
              <p:cNvSpPr/>
              <p:nvPr/>
            </p:nvSpPr>
            <p:spPr bwMode="auto">
              <a:xfrm>
                <a:off x="6694488" y="4816475"/>
                <a:ext cx="41275" cy="22225"/>
              </a:xfrm>
              <a:custGeom>
                <a:avLst/>
                <a:gdLst>
                  <a:gd name="T0" fmla="*/ 18 w 18"/>
                  <a:gd name="T1" fmla="*/ 0 h 10"/>
                  <a:gd name="T2" fmla="*/ 0 w 18"/>
                  <a:gd name="T3" fmla="*/ 10 h 10"/>
                  <a:gd name="T4" fmla="*/ 0 w 18"/>
                  <a:gd name="T5" fmla="*/ 10 h 10"/>
                  <a:gd name="T6" fmla="*/ 18 w 18"/>
                  <a:gd name="T7" fmla="*/ 0 h 10"/>
                  <a:gd name="T8" fmla="*/ 18 w 1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18" y="0"/>
                    </a:moveTo>
                    <a:cubicBezTo>
                      <a:pt x="11" y="1"/>
                      <a:pt x="6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9"/>
                      <a:pt x="12" y="4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5" name="Freeform 9064"/>
              <p:cNvSpPr/>
              <p:nvPr/>
            </p:nvSpPr>
            <p:spPr bwMode="auto">
              <a:xfrm>
                <a:off x="6777038" y="5478462"/>
                <a:ext cx="38100" cy="19050"/>
              </a:xfrm>
              <a:custGeom>
                <a:avLst/>
                <a:gdLst>
                  <a:gd name="T0" fmla="*/ 15 w 16"/>
                  <a:gd name="T1" fmla="*/ 0 h 8"/>
                  <a:gd name="T2" fmla="*/ 4 w 16"/>
                  <a:gd name="T3" fmla="*/ 7 h 8"/>
                  <a:gd name="T4" fmla="*/ 4 w 16"/>
                  <a:gd name="T5" fmla="*/ 7 h 8"/>
                  <a:gd name="T6" fmla="*/ 0 w 16"/>
                  <a:gd name="T7" fmla="*/ 8 h 8"/>
                  <a:gd name="T8" fmla="*/ 1 w 16"/>
                  <a:gd name="T9" fmla="*/ 8 h 8"/>
                  <a:gd name="T10" fmla="*/ 3 w 16"/>
                  <a:gd name="T11" fmla="*/ 8 h 8"/>
                  <a:gd name="T12" fmla="*/ 16 w 16"/>
                  <a:gd name="T13" fmla="*/ 0 h 8"/>
                  <a:gd name="T14" fmla="*/ 16 w 16"/>
                  <a:gd name="T15" fmla="*/ 0 h 8"/>
                  <a:gd name="T16" fmla="*/ 16 w 16"/>
                  <a:gd name="T17" fmla="*/ 0 h 8"/>
                  <a:gd name="T18" fmla="*/ 16 w 16"/>
                  <a:gd name="T19" fmla="*/ 0 h 8"/>
                  <a:gd name="T20" fmla="*/ 15 w 1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8">
                    <a:moveTo>
                      <a:pt x="15" y="0"/>
                    </a:moveTo>
                    <a:cubicBezTo>
                      <a:pt x="12" y="2"/>
                      <a:pt x="8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1" y="8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9" y="8"/>
                      <a:pt x="12" y="4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6" name="Freeform 9065"/>
              <p:cNvSpPr/>
              <p:nvPr/>
            </p:nvSpPr>
            <p:spPr bwMode="auto">
              <a:xfrm>
                <a:off x="5649913" y="3721100"/>
                <a:ext cx="15875" cy="17462"/>
              </a:xfrm>
              <a:custGeom>
                <a:avLst/>
                <a:gdLst>
                  <a:gd name="T0" fmla="*/ 5 w 7"/>
                  <a:gd name="T1" fmla="*/ 0 h 8"/>
                  <a:gd name="T2" fmla="*/ 0 w 7"/>
                  <a:gd name="T3" fmla="*/ 7 h 8"/>
                  <a:gd name="T4" fmla="*/ 1 w 7"/>
                  <a:gd name="T5" fmla="*/ 8 h 8"/>
                  <a:gd name="T6" fmla="*/ 5 w 7"/>
                  <a:gd name="T7" fmla="*/ 0 h 8"/>
                  <a:gd name="T8" fmla="*/ 5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2" y="1"/>
                      <a:pt x="2" y="4"/>
                      <a:pt x="0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7" y="7"/>
                      <a:pt x="6" y="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B8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7" name="Freeform 9066"/>
              <p:cNvSpPr/>
              <p:nvPr/>
            </p:nvSpPr>
            <p:spPr bwMode="auto">
              <a:xfrm>
                <a:off x="5045075" y="5535612"/>
                <a:ext cx="38100" cy="19050"/>
              </a:xfrm>
              <a:custGeom>
                <a:avLst/>
                <a:gdLst>
                  <a:gd name="T0" fmla="*/ 16 w 17"/>
                  <a:gd name="T1" fmla="*/ 0 h 8"/>
                  <a:gd name="T2" fmla="*/ 0 w 17"/>
                  <a:gd name="T3" fmla="*/ 8 h 8"/>
                  <a:gd name="T4" fmla="*/ 0 w 17"/>
                  <a:gd name="T5" fmla="*/ 8 h 8"/>
                  <a:gd name="T6" fmla="*/ 17 w 17"/>
                  <a:gd name="T7" fmla="*/ 0 h 8"/>
                  <a:gd name="T8" fmla="*/ 17 w 17"/>
                  <a:gd name="T9" fmla="*/ 0 h 8"/>
                  <a:gd name="T10" fmla="*/ 17 w 17"/>
                  <a:gd name="T11" fmla="*/ 0 h 8"/>
                  <a:gd name="T12" fmla="*/ 17 w 17"/>
                  <a:gd name="T13" fmla="*/ 0 h 8"/>
                  <a:gd name="T14" fmla="*/ 16 w 1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8">
                    <a:moveTo>
                      <a:pt x="16" y="0"/>
                    </a:moveTo>
                    <a:cubicBezTo>
                      <a:pt x="9" y="0"/>
                      <a:pt x="5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6"/>
                      <a:pt x="11" y="3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8" name="Freeform 9067"/>
              <p:cNvSpPr/>
              <p:nvPr/>
            </p:nvSpPr>
            <p:spPr bwMode="auto">
              <a:xfrm>
                <a:off x="6289675" y="5673725"/>
                <a:ext cx="19050" cy="19050"/>
              </a:xfrm>
              <a:custGeom>
                <a:avLst/>
                <a:gdLst>
                  <a:gd name="T0" fmla="*/ 2 w 8"/>
                  <a:gd name="T1" fmla="*/ 0 h 8"/>
                  <a:gd name="T2" fmla="*/ 2 w 8"/>
                  <a:gd name="T3" fmla="*/ 3 h 8"/>
                  <a:gd name="T4" fmla="*/ 2 w 8"/>
                  <a:gd name="T5" fmla="*/ 3 h 8"/>
                  <a:gd name="T6" fmla="*/ 7 w 8"/>
                  <a:gd name="T7" fmla="*/ 8 h 8"/>
                  <a:gd name="T8" fmla="*/ 7 w 8"/>
                  <a:gd name="T9" fmla="*/ 8 h 8"/>
                  <a:gd name="T10" fmla="*/ 8 w 8"/>
                  <a:gd name="T11" fmla="*/ 3 h 8"/>
                  <a:gd name="T12" fmla="*/ 8 w 8"/>
                  <a:gd name="T13" fmla="*/ 3 h 8"/>
                  <a:gd name="T14" fmla="*/ 3 w 8"/>
                  <a:gd name="T15" fmla="*/ 0 h 8"/>
                  <a:gd name="T16" fmla="*/ 2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0" y="0"/>
                      <a:pt x="0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3"/>
                      <a:pt x="5" y="6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6"/>
                      <a:pt x="8" y="5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9" name="Freeform 9068"/>
              <p:cNvSpPr/>
              <p:nvPr/>
            </p:nvSpPr>
            <p:spPr bwMode="auto">
              <a:xfrm>
                <a:off x="4968875" y="4462463"/>
                <a:ext cx="17463" cy="23812"/>
              </a:xfrm>
              <a:custGeom>
                <a:avLst/>
                <a:gdLst>
                  <a:gd name="T0" fmla="*/ 0 w 8"/>
                  <a:gd name="T1" fmla="*/ 0 h 10"/>
                  <a:gd name="T2" fmla="*/ 0 w 8"/>
                  <a:gd name="T3" fmla="*/ 0 h 10"/>
                  <a:gd name="T4" fmla="*/ 8 w 8"/>
                  <a:gd name="T5" fmla="*/ 10 h 10"/>
                  <a:gd name="T6" fmla="*/ 6 w 8"/>
                  <a:gd name="T7" fmla="*/ 6 h 10"/>
                  <a:gd name="T8" fmla="*/ 2 w 8"/>
                  <a:gd name="T9" fmla="*/ 1 h 10"/>
                  <a:gd name="T10" fmla="*/ 0 w 8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4" y="8"/>
                      <a:pt x="8" y="10"/>
                    </a:cubicBezTo>
                    <a:cubicBezTo>
                      <a:pt x="7" y="8"/>
                      <a:pt x="6" y="7"/>
                      <a:pt x="6" y="6"/>
                    </a:cubicBezTo>
                    <a:cubicBezTo>
                      <a:pt x="5" y="4"/>
                      <a:pt x="3" y="2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BAA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0" name="Freeform 9069"/>
              <p:cNvSpPr/>
              <p:nvPr/>
            </p:nvSpPr>
            <p:spPr bwMode="auto">
              <a:xfrm>
                <a:off x="6376988" y="3549650"/>
                <a:ext cx="30163" cy="20637"/>
              </a:xfrm>
              <a:custGeom>
                <a:avLst/>
                <a:gdLst>
                  <a:gd name="T0" fmla="*/ 13 w 13"/>
                  <a:gd name="T1" fmla="*/ 0 h 9"/>
                  <a:gd name="T2" fmla="*/ 0 w 13"/>
                  <a:gd name="T3" fmla="*/ 9 h 9"/>
                  <a:gd name="T4" fmla="*/ 1 w 13"/>
                  <a:gd name="T5" fmla="*/ 9 h 9"/>
                  <a:gd name="T6" fmla="*/ 8 w 13"/>
                  <a:gd name="T7" fmla="*/ 5 h 9"/>
                  <a:gd name="T8" fmla="*/ 8 w 13"/>
                  <a:gd name="T9" fmla="*/ 5 h 9"/>
                  <a:gd name="T10" fmla="*/ 13 w 13"/>
                  <a:gd name="T11" fmla="*/ 0 h 9"/>
                  <a:gd name="T12" fmla="*/ 13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13" y="0"/>
                    </a:moveTo>
                    <a:cubicBezTo>
                      <a:pt x="9" y="3"/>
                      <a:pt x="3" y="4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8"/>
                      <a:pt x="6" y="7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3"/>
                      <a:pt x="12" y="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1" name="Freeform 9070"/>
              <p:cNvSpPr/>
              <p:nvPr/>
            </p:nvSpPr>
            <p:spPr bwMode="auto">
              <a:xfrm>
                <a:off x="6646863" y="4843462"/>
                <a:ext cx="31750" cy="17462"/>
              </a:xfrm>
              <a:custGeom>
                <a:avLst/>
                <a:gdLst>
                  <a:gd name="T0" fmla="*/ 14 w 14"/>
                  <a:gd name="T1" fmla="*/ 0 h 7"/>
                  <a:gd name="T2" fmla="*/ 14 w 14"/>
                  <a:gd name="T3" fmla="*/ 0 h 7"/>
                  <a:gd name="T4" fmla="*/ 12 w 14"/>
                  <a:gd name="T5" fmla="*/ 0 h 7"/>
                  <a:gd name="T6" fmla="*/ 9 w 14"/>
                  <a:gd name="T7" fmla="*/ 1 h 7"/>
                  <a:gd name="T8" fmla="*/ 9 w 14"/>
                  <a:gd name="T9" fmla="*/ 1 h 7"/>
                  <a:gd name="T10" fmla="*/ 0 w 14"/>
                  <a:gd name="T11" fmla="*/ 6 h 7"/>
                  <a:gd name="T12" fmla="*/ 0 w 14"/>
                  <a:gd name="T13" fmla="*/ 6 h 7"/>
                  <a:gd name="T14" fmla="*/ 0 w 14"/>
                  <a:gd name="T15" fmla="*/ 7 h 7"/>
                  <a:gd name="T16" fmla="*/ 0 w 14"/>
                  <a:gd name="T17" fmla="*/ 7 h 7"/>
                  <a:gd name="T18" fmla="*/ 14 w 14"/>
                  <a:gd name="T19" fmla="*/ 0 h 7"/>
                  <a:gd name="T20" fmla="*/ 14 w 14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3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7"/>
                      <a:pt x="9" y="2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2" name="Freeform 9071"/>
              <p:cNvSpPr/>
              <p:nvPr/>
            </p:nvSpPr>
            <p:spPr bwMode="auto">
              <a:xfrm>
                <a:off x="6872288" y="3425825"/>
                <a:ext cx="26988" cy="23812"/>
              </a:xfrm>
              <a:custGeom>
                <a:avLst/>
                <a:gdLst>
                  <a:gd name="T0" fmla="*/ 12 w 12"/>
                  <a:gd name="T1" fmla="*/ 0 h 10"/>
                  <a:gd name="T2" fmla="*/ 0 w 12"/>
                  <a:gd name="T3" fmla="*/ 9 h 10"/>
                  <a:gd name="T4" fmla="*/ 0 w 12"/>
                  <a:gd name="T5" fmla="*/ 10 h 10"/>
                  <a:gd name="T6" fmla="*/ 0 w 12"/>
                  <a:gd name="T7" fmla="*/ 10 h 10"/>
                  <a:gd name="T8" fmla="*/ 0 w 12"/>
                  <a:gd name="T9" fmla="*/ 10 h 10"/>
                  <a:gd name="T10" fmla="*/ 3 w 12"/>
                  <a:gd name="T11" fmla="*/ 8 h 10"/>
                  <a:gd name="T12" fmla="*/ 3 w 12"/>
                  <a:gd name="T13" fmla="*/ 8 h 10"/>
                  <a:gd name="T14" fmla="*/ 6 w 12"/>
                  <a:gd name="T15" fmla="*/ 6 h 10"/>
                  <a:gd name="T16" fmla="*/ 6 w 12"/>
                  <a:gd name="T17" fmla="*/ 6 h 10"/>
                  <a:gd name="T18" fmla="*/ 12 w 12"/>
                  <a:gd name="T19" fmla="*/ 0 h 10"/>
                  <a:gd name="T20" fmla="*/ 12 w 12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8" y="3"/>
                      <a:pt x="3" y="4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2" y="9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5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8" y="4"/>
                      <a:pt x="11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3" name="Freeform 9072"/>
              <p:cNvSpPr/>
              <p:nvPr/>
            </p:nvSpPr>
            <p:spPr bwMode="auto">
              <a:xfrm>
                <a:off x="6877050" y="4445000"/>
                <a:ext cx="15875" cy="26987"/>
              </a:xfrm>
              <a:custGeom>
                <a:avLst/>
                <a:gdLst>
                  <a:gd name="T0" fmla="*/ 4 w 7"/>
                  <a:gd name="T1" fmla="*/ 0 h 12"/>
                  <a:gd name="T2" fmla="*/ 4 w 7"/>
                  <a:gd name="T3" fmla="*/ 0 h 12"/>
                  <a:gd name="T4" fmla="*/ 4 w 7"/>
                  <a:gd name="T5" fmla="*/ 0 h 12"/>
                  <a:gd name="T6" fmla="*/ 4 w 7"/>
                  <a:gd name="T7" fmla="*/ 12 h 12"/>
                  <a:gd name="T8" fmla="*/ 4 w 7"/>
                  <a:gd name="T9" fmla="*/ 12 h 12"/>
                  <a:gd name="T10" fmla="*/ 5 w 7"/>
                  <a:gd name="T11" fmla="*/ 11 h 12"/>
                  <a:gd name="T12" fmla="*/ 5 w 7"/>
                  <a:gd name="T13" fmla="*/ 11 h 12"/>
                  <a:gd name="T14" fmla="*/ 4 w 7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4"/>
                      <a:pt x="0" y="8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2" y="7"/>
                      <a:pt x="7" y="3"/>
                      <a:pt x="4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4" name="Freeform 9073"/>
              <p:cNvSpPr/>
              <p:nvPr/>
            </p:nvSpPr>
            <p:spPr bwMode="auto">
              <a:xfrm>
                <a:off x="5010150" y="5554662"/>
                <a:ext cx="31750" cy="17462"/>
              </a:xfrm>
              <a:custGeom>
                <a:avLst/>
                <a:gdLst>
                  <a:gd name="T0" fmla="*/ 13 w 14"/>
                  <a:gd name="T1" fmla="*/ 0 h 8"/>
                  <a:gd name="T2" fmla="*/ 0 w 14"/>
                  <a:gd name="T3" fmla="*/ 7 h 8"/>
                  <a:gd name="T4" fmla="*/ 0 w 14"/>
                  <a:gd name="T5" fmla="*/ 7 h 8"/>
                  <a:gd name="T6" fmla="*/ 1 w 14"/>
                  <a:gd name="T7" fmla="*/ 8 h 8"/>
                  <a:gd name="T8" fmla="*/ 1 w 14"/>
                  <a:gd name="T9" fmla="*/ 8 h 8"/>
                  <a:gd name="T10" fmla="*/ 1 w 14"/>
                  <a:gd name="T11" fmla="*/ 8 h 8"/>
                  <a:gd name="T12" fmla="*/ 14 w 14"/>
                  <a:gd name="T13" fmla="*/ 0 h 8"/>
                  <a:gd name="T14" fmla="*/ 14 w 14"/>
                  <a:gd name="T15" fmla="*/ 0 h 8"/>
                  <a:gd name="T16" fmla="*/ 13 w 14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8">
                    <a:moveTo>
                      <a:pt x="13" y="0"/>
                    </a:moveTo>
                    <a:cubicBezTo>
                      <a:pt x="8" y="0"/>
                      <a:pt x="4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5" y="6"/>
                      <a:pt x="10" y="3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5" name="Freeform 9074"/>
              <p:cNvSpPr/>
              <p:nvPr/>
            </p:nvSpPr>
            <p:spPr bwMode="auto">
              <a:xfrm>
                <a:off x="6710363" y="5197475"/>
                <a:ext cx="12700" cy="25400"/>
              </a:xfrm>
              <a:custGeom>
                <a:avLst/>
                <a:gdLst>
                  <a:gd name="T0" fmla="*/ 3 w 5"/>
                  <a:gd name="T1" fmla="*/ 0 h 11"/>
                  <a:gd name="T2" fmla="*/ 1 w 5"/>
                  <a:gd name="T3" fmla="*/ 5 h 11"/>
                  <a:gd name="T4" fmla="*/ 1 w 5"/>
                  <a:gd name="T5" fmla="*/ 5 h 11"/>
                  <a:gd name="T6" fmla="*/ 0 w 5"/>
                  <a:gd name="T7" fmla="*/ 6 h 11"/>
                  <a:gd name="T8" fmla="*/ 0 w 5"/>
                  <a:gd name="T9" fmla="*/ 6 h 11"/>
                  <a:gd name="T10" fmla="*/ 0 w 5"/>
                  <a:gd name="T11" fmla="*/ 6 h 11"/>
                  <a:gd name="T12" fmla="*/ 5 w 5"/>
                  <a:gd name="T13" fmla="*/ 11 h 11"/>
                  <a:gd name="T14" fmla="*/ 5 w 5"/>
                  <a:gd name="T15" fmla="*/ 10 h 11"/>
                  <a:gd name="T16" fmla="*/ 5 w 5"/>
                  <a:gd name="T17" fmla="*/ 3 h 11"/>
                  <a:gd name="T18" fmla="*/ 5 w 5"/>
                  <a:gd name="T19" fmla="*/ 3 h 11"/>
                  <a:gd name="T20" fmla="*/ 5 w 5"/>
                  <a:gd name="T21" fmla="*/ 3 h 11"/>
                  <a:gd name="T22" fmla="*/ 3 w 5"/>
                  <a:gd name="T23" fmla="*/ 0 h 11"/>
                  <a:gd name="T24" fmla="*/ 3 w 5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cubicBezTo>
                      <a:pt x="2" y="2"/>
                      <a:pt x="2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7"/>
                      <a:pt x="4" y="9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7BD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6" name="Freeform 9075"/>
              <p:cNvSpPr/>
              <p:nvPr/>
            </p:nvSpPr>
            <p:spPr bwMode="auto">
              <a:xfrm>
                <a:off x="6689725" y="5133975"/>
                <a:ext cx="25400" cy="6350"/>
              </a:xfrm>
              <a:custGeom>
                <a:avLst/>
                <a:gdLst>
                  <a:gd name="T0" fmla="*/ 0 w 11"/>
                  <a:gd name="T1" fmla="*/ 0 h 3"/>
                  <a:gd name="T2" fmla="*/ 0 w 11"/>
                  <a:gd name="T3" fmla="*/ 0 h 3"/>
                  <a:gd name="T4" fmla="*/ 10 w 11"/>
                  <a:gd name="T5" fmla="*/ 3 h 3"/>
                  <a:gd name="T6" fmla="*/ 11 w 11"/>
                  <a:gd name="T7" fmla="*/ 3 h 3"/>
                  <a:gd name="T8" fmla="*/ 11 w 11"/>
                  <a:gd name="T9" fmla="*/ 3 h 3"/>
                  <a:gd name="T10" fmla="*/ 0 w 1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2"/>
                      <a:pt x="7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8" y="0"/>
                      <a:pt x="4" y="0"/>
                      <a:pt x="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7" name="Freeform 9076"/>
              <p:cNvSpPr/>
              <p:nvPr/>
            </p:nvSpPr>
            <p:spPr bwMode="auto">
              <a:xfrm>
                <a:off x="6354763" y="5653087"/>
                <a:ext cx="26988" cy="9525"/>
              </a:xfrm>
              <a:custGeom>
                <a:avLst/>
                <a:gdLst>
                  <a:gd name="T0" fmla="*/ 9 w 12"/>
                  <a:gd name="T1" fmla="*/ 0 h 4"/>
                  <a:gd name="T2" fmla="*/ 0 w 12"/>
                  <a:gd name="T3" fmla="*/ 4 h 4"/>
                  <a:gd name="T4" fmla="*/ 2 w 12"/>
                  <a:gd name="T5" fmla="*/ 3 h 4"/>
                  <a:gd name="T6" fmla="*/ 12 w 12"/>
                  <a:gd name="T7" fmla="*/ 0 h 4"/>
                  <a:gd name="T8" fmla="*/ 12 w 12"/>
                  <a:gd name="T9" fmla="*/ 0 h 4"/>
                  <a:gd name="T10" fmla="*/ 9 w 1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4">
                    <a:moveTo>
                      <a:pt x="9" y="0"/>
                    </a:moveTo>
                    <a:cubicBezTo>
                      <a:pt x="5" y="0"/>
                      <a:pt x="3" y="2"/>
                      <a:pt x="0" y="4"/>
                    </a:cubicBezTo>
                    <a:cubicBezTo>
                      <a:pt x="0" y="4"/>
                      <a:pt x="1" y="3"/>
                      <a:pt x="2" y="3"/>
                    </a:cubicBezTo>
                    <a:cubicBezTo>
                      <a:pt x="5" y="2"/>
                      <a:pt x="9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B29A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8" name="Freeform 9077"/>
              <p:cNvSpPr/>
              <p:nvPr/>
            </p:nvSpPr>
            <p:spPr bwMode="auto">
              <a:xfrm>
                <a:off x="5638800" y="3736975"/>
                <a:ext cx="12700" cy="15875"/>
              </a:xfrm>
              <a:custGeom>
                <a:avLst/>
                <a:gdLst>
                  <a:gd name="T0" fmla="*/ 5 w 6"/>
                  <a:gd name="T1" fmla="*/ 0 h 7"/>
                  <a:gd name="T2" fmla="*/ 0 w 6"/>
                  <a:gd name="T3" fmla="*/ 7 h 7"/>
                  <a:gd name="T4" fmla="*/ 0 w 6"/>
                  <a:gd name="T5" fmla="*/ 7 h 7"/>
                  <a:gd name="T6" fmla="*/ 3 w 6"/>
                  <a:gd name="T7" fmla="*/ 5 h 7"/>
                  <a:gd name="T8" fmla="*/ 3 w 6"/>
                  <a:gd name="T9" fmla="*/ 5 h 7"/>
                  <a:gd name="T10" fmla="*/ 3 w 6"/>
                  <a:gd name="T11" fmla="*/ 5 h 7"/>
                  <a:gd name="T12" fmla="*/ 4 w 6"/>
                  <a:gd name="T13" fmla="*/ 4 h 7"/>
                  <a:gd name="T14" fmla="*/ 5 w 6"/>
                  <a:gd name="T15" fmla="*/ 4 h 7"/>
                  <a:gd name="T16" fmla="*/ 5 w 6"/>
                  <a:gd name="T17" fmla="*/ 4 h 7"/>
                  <a:gd name="T18" fmla="*/ 5 w 6"/>
                  <a:gd name="T19" fmla="*/ 4 h 7"/>
                  <a:gd name="T20" fmla="*/ 6 w 6"/>
                  <a:gd name="T21" fmla="*/ 1 h 7"/>
                  <a:gd name="T22" fmla="*/ 6 w 6"/>
                  <a:gd name="T23" fmla="*/ 1 h 7"/>
                  <a:gd name="T24" fmla="*/ 5 w 6"/>
                  <a:gd name="T25" fmla="*/ 0 h 7"/>
                  <a:gd name="T26" fmla="*/ 5 w 6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2" y="1"/>
                      <a:pt x="0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6"/>
                      <a:pt x="2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9" name="Freeform 9078"/>
              <p:cNvSpPr/>
              <p:nvPr/>
            </p:nvSpPr>
            <p:spPr bwMode="auto">
              <a:xfrm>
                <a:off x="6740525" y="3559175"/>
                <a:ext cx="23813" cy="19050"/>
              </a:xfrm>
              <a:custGeom>
                <a:avLst/>
                <a:gdLst>
                  <a:gd name="T0" fmla="*/ 9 w 10"/>
                  <a:gd name="T1" fmla="*/ 0 h 8"/>
                  <a:gd name="T2" fmla="*/ 0 w 10"/>
                  <a:gd name="T3" fmla="*/ 8 h 8"/>
                  <a:gd name="T4" fmla="*/ 0 w 10"/>
                  <a:gd name="T5" fmla="*/ 8 h 8"/>
                  <a:gd name="T6" fmla="*/ 0 w 10"/>
                  <a:gd name="T7" fmla="*/ 8 h 8"/>
                  <a:gd name="T8" fmla="*/ 0 w 10"/>
                  <a:gd name="T9" fmla="*/ 8 h 8"/>
                  <a:gd name="T10" fmla="*/ 10 w 10"/>
                  <a:gd name="T11" fmla="*/ 0 h 8"/>
                  <a:gd name="T12" fmla="*/ 9 w 10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6" y="3"/>
                      <a:pt x="1" y="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5"/>
                      <a:pt x="8" y="4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0" name="Freeform 9079"/>
              <p:cNvSpPr/>
              <p:nvPr/>
            </p:nvSpPr>
            <p:spPr bwMode="auto">
              <a:xfrm>
                <a:off x="4754563" y="4237038"/>
                <a:ext cx="15875" cy="19050"/>
              </a:xfrm>
              <a:custGeom>
                <a:avLst/>
                <a:gdLst>
                  <a:gd name="T0" fmla="*/ 5 w 7"/>
                  <a:gd name="T1" fmla="*/ 0 h 8"/>
                  <a:gd name="T2" fmla="*/ 2 w 7"/>
                  <a:gd name="T3" fmla="*/ 8 h 8"/>
                  <a:gd name="T4" fmla="*/ 2 w 7"/>
                  <a:gd name="T5" fmla="*/ 8 h 8"/>
                  <a:gd name="T6" fmla="*/ 7 w 7"/>
                  <a:gd name="T7" fmla="*/ 0 h 8"/>
                  <a:gd name="T8" fmla="*/ 7 w 7"/>
                  <a:gd name="T9" fmla="*/ 0 h 8"/>
                  <a:gd name="T10" fmla="*/ 5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0" y="0"/>
                      <a:pt x="2" y="4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6"/>
                      <a:pt x="3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1" name="Freeform 9080"/>
              <p:cNvSpPr/>
              <p:nvPr/>
            </p:nvSpPr>
            <p:spPr bwMode="auto">
              <a:xfrm>
                <a:off x="7092950" y="4513263"/>
                <a:ext cx="22225" cy="19050"/>
              </a:xfrm>
              <a:custGeom>
                <a:avLst/>
                <a:gdLst>
                  <a:gd name="T0" fmla="*/ 10 w 10"/>
                  <a:gd name="T1" fmla="*/ 0 h 8"/>
                  <a:gd name="T2" fmla="*/ 6 w 10"/>
                  <a:gd name="T3" fmla="*/ 1 h 8"/>
                  <a:gd name="T4" fmla="*/ 6 w 10"/>
                  <a:gd name="T5" fmla="*/ 1 h 8"/>
                  <a:gd name="T6" fmla="*/ 0 w 10"/>
                  <a:gd name="T7" fmla="*/ 7 h 8"/>
                  <a:gd name="T8" fmla="*/ 0 w 10"/>
                  <a:gd name="T9" fmla="*/ 7 h 8"/>
                  <a:gd name="T10" fmla="*/ 0 w 10"/>
                  <a:gd name="T11" fmla="*/ 8 h 8"/>
                  <a:gd name="T12" fmla="*/ 10 w 10"/>
                  <a:gd name="T13" fmla="*/ 0 h 8"/>
                  <a:gd name="T14" fmla="*/ 10 w 10"/>
                  <a:gd name="T15" fmla="*/ 0 h 8"/>
                  <a:gd name="T16" fmla="*/ 10 w 10"/>
                  <a:gd name="T17" fmla="*/ 0 h 8"/>
                  <a:gd name="T18" fmla="*/ 10 w 10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4"/>
                      <a:pt x="1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3" y="5"/>
                      <a:pt x="8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2" name="Freeform 9081"/>
              <p:cNvSpPr/>
              <p:nvPr/>
            </p:nvSpPr>
            <p:spPr bwMode="auto">
              <a:xfrm>
                <a:off x="6086475" y="5719762"/>
                <a:ext cx="23813" cy="9525"/>
              </a:xfrm>
              <a:custGeom>
                <a:avLst/>
                <a:gdLst>
                  <a:gd name="T0" fmla="*/ 2 w 10"/>
                  <a:gd name="T1" fmla="*/ 0 h 4"/>
                  <a:gd name="T2" fmla="*/ 2 w 10"/>
                  <a:gd name="T3" fmla="*/ 0 h 4"/>
                  <a:gd name="T4" fmla="*/ 0 w 10"/>
                  <a:gd name="T5" fmla="*/ 0 h 4"/>
                  <a:gd name="T6" fmla="*/ 0 w 10"/>
                  <a:gd name="T7" fmla="*/ 0 h 4"/>
                  <a:gd name="T8" fmla="*/ 6 w 10"/>
                  <a:gd name="T9" fmla="*/ 4 h 4"/>
                  <a:gd name="T10" fmla="*/ 10 w 10"/>
                  <a:gd name="T11" fmla="*/ 2 h 4"/>
                  <a:gd name="T12" fmla="*/ 10 w 10"/>
                  <a:gd name="T13" fmla="*/ 2 h 4"/>
                  <a:gd name="T14" fmla="*/ 4 w 10"/>
                  <a:gd name="T15" fmla="*/ 1 h 4"/>
                  <a:gd name="T16" fmla="*/ 4 w 10"/>
                  <a:gd name="T17" fmla="*/ 0 h 4"/>
                  <a:gd name="T18" fmla="*/ 4 w 10"/>
                  <a:gd name="T19" fmla="*/ 0 h 4"/>
                  <a:gd name="T20" fmla="*/ 2 w 10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4" y="4"/>
                      <a:pt x="6" y="4"/>
                    </a:cubicBezTo>
                    <a:cubicBezTo>
                      <a:pt x="8" y="4"/>
                      <a:pt x="9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6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3" name="Freeform 9082"/>
              <p:cNvSpPr/>
              <p:nvPr/>
            </p:nvSpPr>
            <p:spPr bwMode="auto">
              <a:xfrm>
                <a:off x="5859463" y="3567113"/>
                <a:ext cx="9525" cy="20637"/>
              </a:xfrm>
              <a:custGeom>
                <a:avLst/>
                <a:gdLst>
                  <a:gd name="T0" fmla="*/ 4 w 4"/>
                  <a:gd name="T1" fmla="*/ 0 h 9"/>
                  <a:gd name="T2" fmla="*/ 1 w 4"/>
                  <a:gd name="T3" fmla="*/ 9 h 9"/>
                  <a:gd name="T4" fmla="*/ 1 w 4"/>
                  <a:gd name="T5" fmla="*/ 9 h 9"/>
                  <a:gd name="T6" fmla="*/ 3 w 4"/>
                  <a:gd name="T7" fmla="*/ 7 h 9"/>
                  <a:gd name="T8" fmla="*/ 3 w 4"/>
                  <a:gd name="T9" fmla="*/ 7 h 9"/>
                  <a:gd name="T10" fmla="*/ 3 w 4"/>
                  <a:gd name="T11" fmla="*/ 7 h 9"/>
                  <a:gd name="T12" fmla="*/ 3 w 4"/>
                  <a:gd name="T13" fmla="*/ 7 h 9"/>
                  <a:gd name="T14" fmla="*/ 3 w 4"/>
                  <a:gd name="T15" fmla="*/ 7 h 9"/>
                  <a:gd name="T16" fmla="*/ 3 w 4"/>
                  <a:gd name="T17" fmla="*/ 7 h 9"/>
                  <a:gd name="T18" fmla="*/ 3 w 4"/>
                  <a:gd name="T19" fmla="*/ 7 h 9"/>
                  <a:gd name="T20" fmla="*/ 4 w 4"/>
                  <a:gd name="T21" fmla="*/ 1 h 9"/>
                  <a:gd name="T22" fmla="*/ 4 w 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9">
                    <a:moveTo>
                      <a:pt x="4" y="0"/>
                    </a:moveTo>
                    <a:cubicBezTo>
                      <a:pt x="1" y="2"/>
                      <a:pt x="0" y="5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5"/>
                      <a:pt x="4" y="3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4" name="Freeform 9083"/>
              <p:cNvSpPr/>
              <p:nvPr/>
            </p:nvSpPr>
            <p:spPr bwMode="auto">
              <a:xfrm>
                <a:off x="6761163" y="3543300"/>
                <a:ext cx="20638" cy="15875"/>
              </a:xfrm>
              <a:custGeom>
                <a:avLst/>
                <a:gdLst>
                  <a:gd name="T0" fmla="*/ 9 w 9"/>
                  <a:gd name="T1" fmla="*/ 0 h 7"/>
                  <a:gd name="T2" fmla="*/ 0 w 9"/>
                  <a:gd name="T3" fmla="*/ 7 h 7"/>
                  <a:gd name="T4" fmla="*/ 1 w 9"/>
                  <a:gd name="T5" fmla="*/ 7 h 7"/>
                  <a:gd name="T6" fmla="*/ 1 w 9"/>
                  <a:gd name="T7" fmla="*/ 7 h 7"/>
                  <a:gd name="T8" fmla="*/ 5 w 9"/>
                  <a:gd name="T9" fmla="*/ 4 h 7"/>
                  <a:gd name="T10" fmla="*/ 5 w 9"/>
                  <a:gd name="T11" fmla="*/ 4 h 7"/>
                  <a:gd name="T12" fmla="*/ 7 w 9"/>
                  <a:gd name="T13" fmla="*/ 1 h 7"/>
                  <a:gd name="T14" fmla="*/ 9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9" y="0"/>
                    </a:moveTo>
                    <a:cubicBezTo>
                      <a:pt x="6" y="2"/>
                      <a:pt x="2" y="2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4" y="5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8" y="1"/>
                      <a:pt x="8" y="0"/>
                      <a:pt x="9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5" name="Freeform 9084"/>
              <p:cNvSpPr/>
              <p:nvPr/>
            </p:nvSpPr>
            <p:spPr bwMode="auto">
              <a:xfrm>
                <a:off x="4984750" y="5570537"/>
                <a:ext cx="25400" cy="14287"/>
              </a:xfrm>
              <a:custGeom>
                <a:avLst/>
                <a:gdLst>
                  <a:gd name="T0" fmla="*/ 9 w 11"/>
                  <a:gd name="T1" fmla="*/ 0 h 6"/>
                  <a:gd name="T2" fmla="*/ 0 w 11"/>
                  <a:gd name="T3" fmla="*/ 5 h 6"/>
                  <a:gd name="T4" fmla="*/ 0 w 11"/>
                  <a:gd name="T5" fmla="*/ 5 h 6"/>
                  <a:gd name="T6" fmla="*/ 2 w 11"/>
                  <a:gd name="T7" fmla="*/ 6 h 6"/>
                  <a:gd name="T8" fmla="*/ 11 w 11"/>
                  <a:gd name="T9" fmla="*/ 0 h 6"/>
                  <a:gd name="T10" fmla="*/ 11 w 11"/>
                  <a:gd name="T11" fmla="*/ 0 h 6"/>
                  <a:gd name="T12" fmla="*/ 11 w 11"/>
                  <a:gd name="T13" fmla="*/ 0 h 6"/>
                  <a:gd name="T14" fmla="*/ 9 w 1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9" y="0"/>
                    </a:moveTo>
                    <a:cubicBezTo>
                      <a:pt x="6" y="0"/>
                      <a:pt x="3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5" y="4"/>
                      <a:pt x="8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6" name="Freeform 9085"/>
              <p:cNvSpPr/>
              <p:nvPr/>
            </p:nvSpPr>
            <p:spPr bwMode="auto">
              <a:xfrm>
                <a:off x="5994400" y="5715000"/>
                <a:ext cx="20638" cy="4762"/>
              </a:xfrm>
              <a:custGeom>
                <a:avLst/>
                <a:gdLst>
                  <a:gd name="T0" fmla="*/ 0 w 9"/>
                  <a:gd name="T1" fmla="*/ 0 h 2"/>
                  <a:gd name="T2" fmla="*/ 0 w 9"/>
                  <a:gd name="T3" fmla="*/ 0 h 2"/>
                  <a:gd name="T4" fmla="*/ 5 w 9"/>
                  <a:gd name="T5" fmla="*/ 2 h 2"/>
                  <a:gd name="T6" fmla="*/ 9 w 9"/>
                  <a:gd name="T7" fmla="*/ 1 h 2"/>
                  <a:gd name="T8" fmla="*/ 9 w 9"/>
                  <a:gd name="T9" fmla="*/ 1 h 2"/>
                  <a:gd name="T10" fmla="*/ 0 w 9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3" y="2"/>
                      <a:pt x="5" y="2"/>
                    </a:cubicBezTo>
                    <a:cubicBezTo>
                      <a:pt x="6" y="2"/>
                      <a:pt x="8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7" name="Freeform 9086"/>
              <p:cNvSpPr/>
              <p:nvPr/>
            </p:nvSpPr>
            <p:spPr bwMode="auto">
              <a:xfrm>
                <a:off x="4759325" y="4313238"/>
                <a:ext cx="6350" cy="19050"/>
              </a:xfrm>
              <a:custGeom>
                <a:avLst/>
                <a:gdLst>
                  <a:gd name="T0" fmla="*/ 1 w 3"/>
                  <a:gd name="T1" fmla="*/ 0 h 8"/>
                  <a:gd name="T2" fmla="*/ 1 w 3"/>
                  <a:gd name="T3" fmla="*/ 0 h 8"/>
                  <a:gd name="T4" fmla="*/ 1 w 3"/>
                  <a:gd name="T5" fmla="*/ 0 h 8"/>
                  <a:gd name="T6" fmla="*/ 2 w 3"/>
                  <a:gd name="T7" fmla="*/ 8 h 8"/>
                  <a:gd name="T8" fmla="*/ 2 w 3"/>
                  <a:gd name="T9" fmla="*/ 8 h 8"/>
                  <a:gd name="T10" fmla="*/ 3 w 3"/>
                  <a:gd name="T11" fmla="*/ 5 h 8"/>
                  <a:gd name="T12" fmla="*/ 3 w 3"/>
                  <a:gd name="T13" fmla="*/ 5 h 8"/>
                  <a:gd name="T14" fmla="*/ 3 w 3"/>
                  <a:gd name="T15" fmla="*/ 5 h 8"/>
                  <a:gd name="T16" fmla="*/ 3 w 3"/>
                  <a:gd name="T17" fmla="*/ 5 h 8"/>
                  <a:gd name="T18" fmla="*/ 1 w 3"/>
                  <a:gd name="T19" fmla="*/ 0 h 8"/>
                  <a:gd name="T20" fmla="*/ 1 w 3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7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8" name="Freeform 9087"/>
              <p:cNvSpPr/>
              <p:nvPr/>
            </p:nvSpPr>
            <p:spPr bwMode="auto">
              <a:xfrm>
                <a:off x="4911725" y="5605462"/>
                <a:ext cx="17463" cy="6350"/>
              </a:xfrm>
              <a:custGeom>
                <a:avLst/>
                <a:gdLst>
                  <a:gd name="T0" fmla="*/ 7 w 8"/>
                  <a:gd name="T1" fmla="*/ 0 h 3"/>
                  <a:gd name="T2" fmla="*/ 0 w 8"/>
                  <a:gd name="T3" fmla="*/ 3 h 3"/>
                  <a:gd name="T4" fmla="*/ 0 w 8"/>
                  <a:gd name="T5" fmla="*/ 3 h 3"/>
                  <a:gd name="T6" fmla="*/ 0 w 8"/>
                  <a:gd name="T7" fmla="*/ 3 h 3"/>
                  <a:gd name="T8" fmla="*/ 1 w 8"/>
                  <a:gd name="T9" fmla="*/ 3 h 3"/>
                  <a:gd name="T10" fmla="*/ 8 w 8"/>
                  <a:gd name="T11" fmla="*/ 0 h 3"/>
                  <a:gd name="T12" fmla="*/ 8 w 8"/>
                  <a:gd name="T13" fmla="*/ 0 h 3"/>
                  <a:gd name="T14" fmla="*/ 7 w 8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7" y="0"/>
                    </a:moveTo>
                    <a:cubicBezTo>
                      <a:pt x="4" y="0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4" y="3"/>
                      <a:pt x="6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9" name="Freeform 9088"/>
              <p:cNvSpPr/>
              <p:nvPr/>
            </p:nvSpPr>
            <p:spPr bwMode="auto">
              <a:xfrm>
                <a:off x="6713538" y="5184775"/>
                <a:ext cx="9525" cy="20637"/>
              </a:xfrm>
              <a:custGeom>
                <a:avLst/>
                <a:gdLst>
                  <a:gd name="T0" fmla="*/ 0 w 4"/>
                  <a:gd name="T1" fmla="*/ 0 h 9"/>
                  <a:gd name="T2" fmla="*/ 1 w 4"/>
                  <a:gd name="T3" fmla="*/ 3 h 9"/>
                  <a:gd name="T4" fmla="*/ 2 w 4"/>
                  <a:gd name="T5" fmla="*/ 6 h 9"/>
                  <a:gd name="T6" fmla="*/ 2 w 4"/>
                  <a:gd name="T7" fmla="*/ 6 h 9"/>
                  <a:gd name="T8" fmla="*/ 4 w 4"/>
                  <a:gd name="T9" fmla="*/ 9 h 9"/>
                  <a:gd name="T10" fmla="*/ 4 w 4"/>
                  <a:gd name="T11" fmla="*/ 9 h 9"/>
                  <a:gd name="T12" fmla="*/ 0 w 4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cubicBezTo>
                      <a:pt x="0" y="1"/>
                      <a:pt x="0" y="2"/>
                      <a:pt x="1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3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5"/>
                      <a:pt x="1" y="3"/>
                      <a:pt x="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0" name="Freeform 9089"/>
              <p:cNvSpPr/>
              <p:nvPr/>
            </p:nvSpPr>
            <p:spPr bwMode="auto">
              <a:xfrm>
                <a:off x="4891088" y="5611812"/>
                <a:ext cx="20638" cy="9525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4 h 4"/>
                  <a:gd name="T4" fmla="*/ 0 w 9"/>
                  <a:gd name="T5" fmla="*/ 4 h 4"/>
                  <a:gd name="T6" fmla="*/ 1 w 9"/>
                  <a:gd name="T7" fmla="*/ 4 h 4"/>
                  <a:gd name="T8" fmla="*/ 9 w 9"/>
                  <a:gd name="T9" fmla="*/ 0 h 4"/>
                  <a:gd name="T10" fmla="*/ 9 w 9"/>
                  <a:gd name="T11" fmla="*/ 0 h 4"/>
                  <a:gd name="T12" fmla="*/ 9 w 9"/>
                  <a:gd name="T13" fmla="*/ 0 h 4"/>
                  <a:gd name="T14" fmla="*/ 7 w 9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cubicBezTo>
                      <a:pt x="4" y="0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1" name="Freeform 9090"/>
              <p:cNvSpPr/>
              <p:nvPr/>
            </p:nvSpPr>
            <p:spPr bwMode="auto">
              <a:xfrm>
                <a:off x="4867275" y="5621337"/>
                <a:ext cx="20638" cy="7937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4 h 4"/>
                  <a:gd name="T4" fmla="*/ 1 w 9"/>
                  <a:gd name="T5" fmla="*/ 4 h 4"/>
                  <a:gd name="T6" fmla="*/ 1 w 9"/>
                  <a:gd name="T7" fmla="*/ 4 h 4"/>
                  <a:gd name="T8" fmla="*/ 9 w 9"/>
                  <a:gd name="T9" fmla="*/ 0 h 4"/>
                  <a:gd name="T10" fmla="*/ 9 w 9"/>
                  <a:gd name="T11" fmla="*/ 0 h 4"/>
                  <a:gd name="T12" fmla="*/ 7 w 9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cubicBezTo>
                      <a:pt x="5" y="0"/>
                      <a:pt x="3" y="2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4"/>
                      <a:pt x="7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2" name="Freeform 9091"/>
              <p:cNvSpPr/>
              <p:nvPr/>
            </p:nvSpPr>
            <p:spPr bwMode="auto">
              <a:xfrm>
                <a:off x="4848225" y="5627687"/>
                <a:ext cx="20638" cy="9525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4 h 4"/>
                  <a:gd name="T4" fmla="*/ 0 w 9"/>
                  <a:gd name="T5" fmla="*/ 4 h 4"/>
                  <a:gd name="T6" fmla="*/ 0 w 9"/>
                  <a:gd name="T7" fmla="*/ 4 h 4"/>
                  <a:gd name="T8" fmla="*/ 1 w 9"/>
                  <a:gd name="T9" fmla="*/ 4 h 4"/>
                  <a:gd name="T10" fmla="*/ 9 w 9"/>
                  <a:gd name="T11" fmla="*/ 1 h 4"/>
                  <a:gd name="T12" fmla="*/ 9 w 9"/>
                  <a:gd name="T13" fmla="*/ 1 h 4"/>
                  <a:gd name="T14" fmla="*/ 9 w 9"/>
                  <a:gd name="T15" fmla="*/ 1 h 4"/>
                  <a:gd name="T16" fmla="*/ 9 w 9"/>
                  <a:gd name="T17" fmla="*/ 1 h 4"/>
                  <a:gd name="T18" fmla="*/ 8 w 9"/>
                  <a:gd name="T19" fmla="*/ 1 h 4"/>
                  <a:gd name="T20" fmla="*/ 7 w 9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cubicBezTo>
                      <a:pt x="4" y="0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3" name="Freeform 9092"/>
              <p:cNvSpPr/>
              <p:nvPr/>
            </p:nvSpPr>
            <p:spPr bwMode="auto">
              <a:xfrm>
                <a:off x="7077075" y="4529138"/>
                <a:ext cx="15875" cy="15875"/>
              </a:xfrm>
              <a:custGeom>
                <a:avLst/>
                <a:gdLst>
                  <a:gd name="T0" fmla="*/ 7 w 7"/>
                  <a:gd name="T1" fmla="*/ 0 h 7"/>
                  <a:gd name="T2" fmla="*/ 7 w 7"/>
                  <a:gd name="T3" fmla="*/ 0 h 7"/>
                  <a:gd name="T4" fmla="*/ 0 w 7"/>
                  <a:gd name="T5" fmla="*/ 7 h 7"/>
                  <a:gd name="T6" fmla="*/ 0 w 7"/>
                  <a:gd name="T7" fmla="*/ 7 h 7"/>
                  <a:gd name="T8" fmla="*/ 0 w 7"/>
                  <a:gd name="T9" fmla="*/ 7 h 7"/>
                  <a:gd name="T10" fmla="*/ 0 w 7"/>
                  <a:gd name="T11" fmla="*/ 7 h 7"/>
                  <a:gd name="T12" fmla="*/ 7 w 7"/>
                  <a:gd name="T13" fmla="*/ 1 h 7"/>
                  <a:gd name="T14" fmla="*/ 7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2"/>
                      <a:pt x="1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6" y="5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4" name="Freeform 9093"/>
              <p:cNvSpPr/>
              <p:nvPr/>
            </p:nvSpPr>
            <p:spPr bwMode="auto">
              <a:xfrm>
                <a:off x="6723063" y="4356100"/>
                <a:ext cx="17463" cy="9525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3 h 4"/>
                  <a:gd name="T4" fmla="*/ 0 w 8"/>
                  <a:gd name="T5" fmla="*/ 3 h 4"/>
                  <a:gd name="T6" fmla="*/ 0 w 8"/>
                  <a:gd name="T7" fmla="*/ 4 h 4"/>
                  <a:gd name="T8" fmla="*/ 0 w 8"/>
                  <a:gd name="T9" fmla="*/ 4 h 4"/>
                  <a:gd name="T10" fmla="*/ 0 w 8"/>
                  <a:gd name="T11" fmla="*/ 4 h 4"/>
                  <a:gd name="T12" fmla="*/ 5 w 8"/>
                  <a:gd name="T13" fmla="*/ 2 h 4"/>
                  <a:gd name="T14" fmla="*/ 5 w 8"/>
                  <a:gd name="T15" fmla="*/ 2 h 4"/>
                  <a:gd name="T16" fmla="*/ 8 w 8"/>
                  <a:gd name="T17" fmla="*/ 0 h 4"/>
                  <a:gd name="T18" fmla="*/ 8 w 8"/>
                  <a:gd name="T19" fmla="*/ 0 h 4"/>
                  <a:gd name="T20" fmla="*/ 6 w 8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4" y="0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5" name="Freeform 9094"/>
              <p:cNvSpPr/>
              <p:nvPr/>
            </p:nvSpPr>
            <p:spPr bwMode="auto">
              <a:xfrm>
                <a:off x="4830763" y="5634037"/>
                <a:ext cx="17463" cy="9525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4 h 4"/>
                  <a:gd name="T4" fmla="*/ 0 w 8"/>
                  <a:gd name="T5" fmla="*/ 4 h 4"/>
                  <a:gd name="T6" fmla="*/ 0 w 8"/>
                  <a:gd name="T7" fmla="*/ 4 h 4"/>
                  <a:gd name="T8" fmla="*/ 0 w 8"/>
                  <a:gd name="T9" fmla="*/ 4 h 4"/>
                  <a:gd name="T10" fmla="*/ 0 w 8"/>
                  <a:gd name="T11" fmla="*/ 4 h 4"/>
                  <a:gd name="T12" fmla="*/ 0 w 8"/>
                  <a:gd name="T13" fmla="*/ 4 h 4"/>
                  <a:gd name="T14" fmla="*/ 1 w 8"/>
                  <a:gd name="T15" fmla="*/ 4 h 4"/>
                  <a:gd name="T16" fmla="*/ 8 w 8"/>
                  <a:gd name="T17" fmla="*/ 1 h 4"/>
                  <a:gd name="T18" fmla="*/ 8 w 8"/>
                  <a:gd name="T19" fmla="*/ 1 h 4"/>
                  <a:gd name="T20" fmla="*/ 8 w 8"/>
                  <a:gd name="T21" fmla="*/ 1 h 4"/>
                  <a:gd name="T22" fmla="*/ 6 w 8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4" y="0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4" y="4"/>
                      <a:pt x="6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6" name="Freeform 9095"/>
              <p:cNvSpPr/>
              <p:nvPr/>
            </p:nvSpPr>
            <p:spPr bwMode="auto">
              <a:xfrm>
                <a:off x="6811963" y="5462587"/>
                <a:ext cx="14288" cy="15875"/>
              </a:xfrm>
              <a:custGeom>
                <a:avLst/>
                <a:gdLst>
                  <a:gd name="T0" fmla="*/ 5 w 6"/>
                  <a:gd name="T1" fmla="*/ 0 h 7"/>
                  <a:gd name="T2" fmla="*/ 3 w 6"/>
                  <a:gd name="T3" fmla="*/ 1 h 7"/>
                  <a:gd name="T4" fmla="*/ 3 w 6"/>
                  <a:gd name="T5" fmla="*/ 1 h 7"/>
                  <a:gd name="T6" fmla="*/ 0 w 6"/>
                  <a:gd name="T7" fmla="*/ 7 h 7"/>
                  <a:gd name="T8" fmla="*/ 0 w 6"/>
                  <a:gd name="T9" fmla="*/ 7 h 7"/>
                  <a:gd name="T10" fmla="*/ 0 w 6"/>
                  <a:gd name="T11" fmla="*/ 7 h 7"/>
                  <a:gd name="T12" fmla="*/ 1 w 6"/>
                  <a:gd name="T13" fmla="*/ 7 h 7"/>
                  <a:gd name="T14" fmla="*/ 1 w 6"/>
                  <a:gd name="T15" fmla="*/ 7 h 7"/>
                  <a:gd name="T16" fmla="*/ 1 w 6"/>
                  <a:gd name="T17" fmla="*/ 7 h 7"/>
                  <a:gd name="T18" fmla="*/ 5 w 6"/>
                  <a:gd name="T19" fmla="*/ 0 h 7"/>
                  <a:gd name="T20" fmla="*/ 4 w 6"/>
                  <a:gd name="T21" fmla="*/ 0 h 7"/>
                  <a:gd name="T22" fmla="*/ 5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5"/>
                      <a:pt x="6" y="3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7" name="Freeform 9096"/>
              <p:cNvSpPr/>
              <p:nvPr/>
            </p:nvSpPr>
            <p:spPr bwMode="auto">
              <a:xfrm>
                <a:off x="5967413" y="5708650"/>
                <a:ext cx="15875" cy="6350"/>
              </a:xfrm>
              <a:custGeom>
                <a:avLst/>
                <a:gdLst>
                  <a:gd name="T0" fmla="*/ 0 w 7"/>
                  <a:gd name="T1" fmla="*/ 0 h 3"/>
                  <a:gd name="T2" fmla="*/ 0 w 7"/>
                  <a:gd name="T3" fmla="*/ 0 h 3"/>
                  <a:gd name="T4" fmla="*/ 4 w 7"/>
                  <a:gd name="T5" fmla="*/ 3 h 3"/>
                  <a:gd name="T6" fmla="*/ 7 w 7"/>
                  <a:gd name="T7" fmla="*/ 2 h 3"/>
                  <a:gd name="T8" fmla="*/ 7 w 7"/>
                  <a:gd name="T9" fmla="*/ 2 h 3"/>
                  <a:gd name="T10" fmla="*/ 0 w 7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3"/>
                      <a:pt x="4" y="3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8" name="Freeform 9097"/>
              <p:cNvSpPr/>
              <p:nvPr/>
            </p:nvSpPr>
            <p:spPr bwMode="auto">
              <a:xfrm>
                <a:off x="6821488" y="5446712"/>
                <a:ext cx="9525" cy="15875"/>
              </a:xfrm>
              <a:custGeom>
                <a:avLst/>
                <a:gdLst>
                  <a:gd name="T0" fmla="*/ 2 w 4"/>
                  <a:gd name="T1" fmla="*/ 0 h 7"/>
                  <a:gd name="T2" fmla="*/ 2 w 4"/>
                  <a:gd name="T3" fmla="*/ 0 h 7"/>
                  <a:gd name="T4" fmla="*/ 1 w 4"/>
                  <a:gd name="T5" fmla="*/ 7 h 7"/>
                  <a:gd name="T6" fmla="*/ 0 w 4"/>
                  <a:gd name="T7" fmla="*/ 7 h 7"/>
                  <a:gd name="T8" fmla="*/ 1 w 4"/>
                  <a:gd name="T9" fmla="*/ 7 h 7"/>
                  <a:gd name="T10" fmla="*/ 2 w 4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4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4" y="5"/>
                      <a:pt x="4" y="3"/>
                      <a:pt x="2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9" name="Freeform 9098"/>
              <p:cNvSpPr/>
              <p:nvPr/>
            </p:nvSpPr>
            <p:spPr bwMode="auto">
              <a:xfrm>
                <a:off x="6899275" y="4335463"/>
                <a:ext cx="20638" cy="9525"/>
              </a:xfrm>
              <a:custGeom>
                <a:avLst/>
                <a:gdLst>
                  <a:gd name="T0" fmla="*/ 7 w 9"/>
                  <a:gd name="T1" fmla="*/ 0 h 4"/>
                  <a:gd name="T2" fmla="*/ 0 w 9"/>
                  <a:gd name="T3" fmla="*/ 3 h 4"/>
                  <a:gd name="T4" fmla="*/ 0 w 9"/>
                  <a:gd name="T5" fmla="*/ 3 h 4"/>
                  <a:gd name="T6" fmla="*/ 2 w 9"/>
                  <a:gd name="T7" fmla="*/ 4 h 4"/>
                  <a:gd name="T8" fmla="*/ 9 w 9"/>
                  <a:gd name="T9" fmla="*/ 0 h 4"/>
                  <a:gd name="T10" fmla="*/ 9 w 9"/>
                  <a:gd name="T11" fmla="*/ 0 h 4"/>
                  <a:gd name="T12" fmla="*/ 9 w 9"/>
                  <a:gd name="T13" fmla="*/ 0 h 4"/>
                  <a:gd name="T14" fmla="*/ 7 w 9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cubicBezTo>
                      <a:pt x="4" y="0"/>
                      <a:pt x="3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2" y="4"/>
                    </a:cubicBezTo>
                    <a:cubicBezTo>
                      <a:pt x="5" y="4"/>
                      <a:pt x="6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0" name="Freeform 9099"/>
              <p:cNvSpPr/>
              <p:nvPr/>
            </p:nvSpPr>
            <p:spPr bwMode="auto">
              <a:xfrm>
                <a:off x="4678363" y="5694362"/>
                <a:ext cx="14288" cy="4762"/>
              </a:xfrm>
              <a:custGeom>
                <a:avLst/>
                <a:gdLst>
                  <a:gd name="T0" fmla="*/ 5 w 6"/>
                  <a:gd name="T1" fmla="*/ 0 h 2"/>
                  <a:gd name="T2" fmla="*/ 0 w 6"/>
                  <a:gd name="T3" fmla="*/ 2 h 2"/>
                  <a:gd name="T4" fmla="*/ 0 w 6"/>
                  <a:gd name="T5" fmla="*/ 2 h 2"/>
                  <a:gd name="T6" fmla="*/ 2 w 6"/>
                  <a:gd name="T7" fmla="*/ 2 h 2"/>
                  <a:gd name="T8" fmla="*/ 6 w 6"/>
                  <a:gd name="T9" fmla="*/ 0 h 2"/>
                  <a:gd name="T10" fmla="*/ 6 w 6"/>
                  <a:gd name="T11" fmla="*/ 0 h 2"/>
                  <a:gd name="T12" fmla="*/ 5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2"/>
                      <a:pt x="2" y="2"/>
                    </a:cubicBezTo>
                    <a:cubicBezTo>
                      <a:pt x="4" y="2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1" name="Freeform 9100"/>
              <p:cNvSpPr/>
              <p:nvPr/>
            </p:nvSpPr>
            <p:spPr bwMode="auto">
              <a:xfrm>
                <a:off x="7011988" y="4668837"/>
                <a:ext cx="14288" cy="15875"/>
              </a:xfrm>
              <a:custGeom>
                <a:avLst/>
                <a:gdLst>
                  <a:gd name="T0" fmla="*/ 6 w 6"/>
                  <a:gd name="T1" fmla="*/ 0 h 7"/>
                  <a:gd name="T2" fmla="*/ 0 w 6"/>
                  <a:gd name="T3" fmla="*/ 5 h 7"/>
                  <a:gd name="T4" fmla="*/ 0 w 6"/>
                  <a:gd name="T5" fmla="*/ 5 h 7"/>
                  <a:gd name="T6" fmla="*/ 0 w 6"/>
                  <a:gd name="T7" fmla="*/ 7 h 7"/>
                  <a:gd name="T8" fmla="*/ 0 w 6"/>
                  <a:gd name="T9" fmla="*/ 7 h 7"/>
                  <a:gd name="T10" fmla="*/ 6 w 6"/>
                  <a:gd name="T11" fmla="*/ 0 h 7"/>
                  <a:gd name="T12" fmla="*/ 6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4" y="2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6" y="5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2" name="Freeform 9101"/>
              <p:cNvSpPr/>
              <p:nvPr/>
            </p:nvSpPr>
            <p:spPr bwMode="auto">
              <a:xfrm>
                <a:off x="6873875" y="4432300"/>
                <a:ext cx="14288" cy="12700"/>
              </a:xfrm>
              <a:custGeom>
                <a:avLst/>
                <a:gdLst>
                  <a:gd name="T0" fmla="*/ 0 w 6"/>
                  <a:gd name="T1" fmla="*/ 0 h 5"/>
                  <a:gd name="T2" fmla="*/ 0 w 6"/>
                  <a:gd name="T3" fmla="*/ 0 h 5"/>
                  <a:gd name="T4" fmla="*/ 5 w 6"/>
                  <a:gd name="T5" fmla="*/ 5 h 5"/>
                  <a:gd name="T6" fmla="*/ 5 w 6"/>
                  <a:gd name="T7" fmla="*/ 5 h 5"/>
                  <a:gd name="T8" fmla="*/ 5 w 6"/>
                  <a:gd name="T9" fmla="*/ 5 h 5"/>
                  <a:gd name="T10" fmla="*/ 0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3" y="3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3" name="Freeform 9102"/>
              <p:cNvSpPr/>
              <p:nvPr/>
            </p:nvSpPr>
            <p:spPr bwMode="auto">
              <a:xfrm>
                <a:off x="4995863" y="5519737"/>
                <a:ext cx="215900" cy="117475"/>
              </a:xfrm>
              <a:custGeom>
                <a:avLst/>
                <a:gdLst>
                  <a:gd name="T0" fmla="*/ 93 w 94"/>
                  <a:gd name="T1" fmla="*/ 0 h 51"/>
                  <a:gd name="T2" fmla="*/ 84 w 94"/>
                  <a:gd name="T3" fmla="*/ 5 h 51"/>
                  <a:gd name="T4" fmla="*/ 84 w 94"/>
                  <a:gd name="T5" fmla="*/ 5 h 51"/>
                  <a:gd name="T6" fmla="*/ 66 w 94"/>
                  <a:gd name="T7" fmla="*/ 12 h 51"/>
                  <a:gd name="T8" fmla="*/ 66 w 94"/>
                  <a:gd name="T9" fmla="*/ 12 h 51"/>
                  <a:gd name="T10" fmla="*/ 64 w 94"/>
                  <a:gd name="T11" fmla="*/ 13 h 51"/>
                  <a:gd name="T12" fmla="*/ 64 w 94"/>
                  <a:gd name="T13" fmla="*/ 13 h 51"/>
                  <a:gd name="T14" fmla="*/ 57 w 94"/>
                  <a:gd name="T15" fmla="*/ 20 h 51"/>
                  <a:gd name="T16" fmla="*/ 55 w 94"/>
                  <a:gd name="T17" fmla="*/ 22 h 51"/>
                  <a:gd name="T18" fmla="*/ 51 w 94"/>
                  <a:gd name="T19" fmla="*/ 19 h 51"/>
                  <a:gd name="T20" fmla="*/ 51 w 94"/>
                  <a:gd name="T21" fmla="*/ 19 h 51"/>
                  <a:gd name="T22" fmla="*/ 50 w 94"/>
                  <a:gd name="T23" fmla="*/ 20 h 51"/>
                  <a:gd name="T24" fmla="*/ 50 w 94"/>
                  <a:gd name="T25" fmla="*/ 20 h 51"/>
                  <a:gd name="T26" fmla="*/ 26 w 94"/>
                  <a:gd name="T27" fmla="*/ 28 h 51"/>
                  <a:gd name="T28" fmla="*/ 26 w 94"/>
                  <a:gd name="T29" fmla="*/ 28 h 51"/>
                  <a:gd name="T30" fmla="*/ 26 w 94"/>
                  <a:gd name="T31" fmla="*/ 28 h 51"/>
                  <a:gd name="T32" fmla="*/ 23 w 94"/>
                  <a:gd name="T33" fmla="*/ 30 h 51"/>
                  <a:gd name="T34" fmla="*/ 17 w 94"/>
                  <a:gd name="T35" fmla="*/ 39 h 51"/>
                  <a:gd name="T36" fmla="*/ 15 w 94"/>
                  <a:gd name="T37" fmla="*/ 40 h 51"/>
                  <a:gd name="T38" fmla="*/ 14 w 94"/>
                  <a:gd name="T39" fmla="*/ 35 h 51"/>
                  <a:gd name="T40" fmla="*/ 13 w 94"/>
                  <a:gd name="T41" fmla="*/ 34 h 51"/>
                  <a:gd name="T42" fmla="*/ 13 w 94"/>
                  <a:gd name="T43" fmla="*/ 34 h 51"/>
                  <a:gd name="T44" fmla="*/ 8 w 94"/>
                  <a:gd name="T45" fmla="*/ 37 h 51"/>
                  <a:gd name="T46" fmla="*/ 7 w 94"/>
                  <a:gd name="T47" fmla="*/ 38 h 51"/>
                  <a:gd name="T48" fmla="*/ 7 w 94"/>
                  <a:gd name="T49" fmla="*/ 38 h 51"/>
                  <a:gd name="T50" fmla="*/ 1 w 94"/>
                  <a:gd name="T51" fmla="*/ 41 h 51"/>
                  <a:gd name="T52" fmla="*/ 1 w 94"/>
                  <a:gd name="T53" fmla="*/ 41 h 51"/>
                  <a:gd name="T54" fmla="*/ 0 w 94"/>
                  <a:gd name="T55" fmla="*/ 43 h 51"/>
                  <a:gd name="T56" fmla="*/ 1 w 94"/>
                  <a:gd name="T57" fmla="*/ 45 h 51"/>
                  <a:gd name="T58" fmla="*/ 3 w 94"/>
                  <a:gd name="T59" fmla="*/ 51 h 51"/>
                  <a:gd name="T60" fmla="*/ 5 w 94"/>
                  <a:gd name="T61" fmla="*/ 50 h 51"/>
                  <a:gd name="T62" fmla="*/ 4 w 94"/>
                  <a:gd name="T63" fmla="*/ 42 h 51"/>
                  <a:gd name="T64" fmla="*/ 11 w 94"/>
                  <a:gd name="T65" fmla="*/ 46 h 51"/>
                  <a:gd name="T66" fmla="*/ 22 w 94"/>
                  <a:gd name="T67" fmla="*/ 41 h 51"/>
                  <a:gd name="T68" fmla="*/ 29 w 94"/>
                  <a:gd name="T69" fmla="*/ 38 h 51"/>
                  <a:gd name="T70" fmla="*/ 33 w 94"/>
                  <a:gd name="T71" fmla="*/ 39 h 51"/>
                  <a:gd name="T72" fmla="*/ 33 w 94"/>
                  <a:gd name="T73" fmla="*/ 39 h 51"/>
                  <a:gd name="T74" fmla="*/ 33 w 94"/>
                  <a:gd name="T75" fmla="*/ 39 h 51"/>
                  <a:gd name="T76" fmla="*/ 94 w 94"/>
                  <a:gd name="T77" fmla="*/ 0 h 51"/>
                  <a:gd name="T78" fmla="*/ 94 w 94"/>
                  <a:gd name="T79" fmla="*/ 0 h 51"/>
                  <a:gd name="T80" fmla="*/ 93 w 94"/>
                  <a:gd name="T8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4" h="51">
                    <a:moveTo>
                      <a:pt x="93" y="0"/>
                    </a:moveTo>
                    <a:cubicBezTo>
                      <a:pt x="89" y="0"/>
                      <a:pt x="87" y="3"/>
                      <a:pt x="84" y="5"/>
                    </a:cubicBezTo>
                    <a:cubicBezTo>
                      <a:pt x="84" y="5"/>
                      <a:pt x="84" y="5"/>
                      <a:pt x="84" y="5"/>
                    </a:cubicBezTo>
                    <a:cubicBezTo>
                      <a:pt x="78" y="8"/>
                      <a:pt x="73" y="11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5" y="12"/>
                      <a:pt x="65" y="12"/>
                      <a:pt x="64" y="13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2" y="15"/>
                      <a:pt x="58" y="16"/>
                      <a:pt x="57" y="20"/>
                    </a:cubicBezTo>
                    <a:cubicBezTo>
                      <a:pt x="56" y="21"/>
                      <a:pt x="56" y="22"/>
                      <a:pt x="55" y="22"/>
                    </a:cubicBezTo>
                    <a:cubicBezTo>
                      <a:pt x="54" y="22"/>
                      <a:pt x="52" y="20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1" y="19"/>
                      <a:pt x="50" y="20"/>
                      <a:pt x="50" y="2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2" y="22"/>
                      <a:pt x="34" y="25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5" y="29"/>
                      <a:pt x="24" y="29"/>
                      <a:pt x="23" y="30"/>
                    </a:cubicBezTo>
                    <a:cubicBezTo>
                      <a:pt x="28" y="38"/>
                      <a:pt x="19" y="36"/>
                      <a:pt x="17" y="39"/>
                    </a:cubicBezTo>
                    <a:cubicBezTo>
                      <a:pt x="16" y="39"/>
                      <a:pt x="16" y="40"/>
                      <a:pt x="15" y="40"/>
                    </a:cubicBezTo>
                    <a:cubicBezTo>
                      <a:pt x="14" y="40"/>
                      <a:pt x="14" y="37"/>
                      <a:pt x="14" y="35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1" y="35"/>
                      <a:pt x="9" y="36"/>
                      <a:pt x="8" y="37"/>
                    </a:cubicBezTo>
                    <a:cubicBezTo>
                      <a:pt x="7" y="37"/>
                      <a:pt x="7" y="38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5" y="39"/>
                      <a:pt x="3" y="40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" y="42"/>
                      <a:pt x="0" y="42"/>
                      <a:pt x="0" y="43"/>
                    </a:cubicBezTo>
                    <a:cubicBezTo>
                      <a:pt x="0" y="43"/>
                      <a:pt x="0" y="44"/>
                      <a:pt x="1" y="45"/>
                    </a:cubicBezTo>
                    <a:cubicBezTo>
                      <a:pt x="2" y="46"/>
                      <a:pt x="1" y="51"/>
                      <a:pt x="3" y="51"/>
                    </a:cubicBezTo>
                    <a:cubicBezTo>
                      <a:pt x="4" y="51"/>
                      <a:pt x="4" y="51"/>
                      <a:pt x="5" y="50"/>
                    </a:cubicBezTo>
                    <a:cubicBezTo>
                      <a:pt x="9" y="48"/>
                      <a:pt x="3" y="46"/>
                      <a:pt x="4" y="42"/>
                    </a:cubicBezTo>
                    <a:cubicBezTo>
                      <a:pt x="6" y="45"/>
                      <a:pt x="9" y="46"/>
                      <a:pt x="11" y="46"/>
                    </a:cubicBezTo>
                    <a:cubicBezTo>
                      <a:pt x="15" y="46"/>
                      <a:pt x="18" y="43"/>
                      <a:pt x="22" y="41"/>
                    </a:cubicBezTo>
                    <a:cubicBezTo>
                      <a:pt x="24" y="40"/>
                      <a:pt x="26" y="38"/>
                      <a:pt x="29" y="38"/>
                    </a:cubicBezTo>
                    <a:cubicBezTo>
                      <a:pt x="30" y="38"/>
                      <a:pt x="31" y="38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53" y="26"/>
                      <a:pt x="74" y="13"/>
                      <a:pt x="94" y="0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4" y="0"/>
                      <a:pt x="93" y="0"/>
                      <a:pt x="93" y="0"/>
                    </a:cubicBezTo>
                  </a:path>
                </a:pathLst>
              </a:custGeom>
              <a:solidFill>
                <a:srgbClr val="D8D0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4" name="Freeform 9103"/>
              <p:cNvSpPr/>
              <p:nvPr/>
            </p:nvSpPr>
            <p:spPr bwMode="auto">
              <a:xfrm>
                <a:off x="5440363" y="5480050"/>
                <a:ext cx="61913" cy="74612"/>
              </a:xfrm>
              <a:custGeom>
                <a:avLst/>
                <a:gdLst>
                  <a:gd name="T0" fmla="*/ 0 w 27"/>
                  <a:gd name="T1" fmla="*/ 0 h 32"/>
                  <a:gd name="T2" fmla="*/ 0 w 27"/>
                  <a:gd name="T3" fmla="*/ 0 h 32"/>
                  <a:gd name="T4" fmla="*/ 5 w 27"/>
                  <a:gd name="T5" fmla="*/ 13 h 32"/>
                  <a:gd name="T6" fmla="*/ 4 w 27"/>
                  <a:gd name="T7" fmla="*/ 20 h 32"/>
                  <a:gd name="T8" fmla="*/ 4 w 27"/>
                  <a:gd name="T9" fmla="*/ 20 h 32"/>
                  <a:gd name="T10" fmla="*/ 4 w 27"/>
                  <a:gd name="T11" fmla="*/ 20 h 32"/>
                  <a:gd name="T12" fmla="*/ 19 w 27"/>
                  <a:gd name="T13" fmla="*/ 32 h 32"/>
                  <a:gd name="T14" fmla="*/ 19 w 27"/>
                  <a:gd name="T15" fmla="*/ 32 h 32"/>
                  <a:gd name="T16" fmla="*/ 19 w 27"/>
                  <a:gd name="T17" fmla="*/ 32 h 32"/>
                  <a:gd name="T18" fmla="*/ 27 w 27"/>
                  <a:gd name="T19" fmla="*/ 29 h 32"/>
                  <a:gd name="T20" fmla="*/ 25 w 27"/>
                  <a:gd name="T21" fmla="*/ 26 h 32"/>
                  <a:gd name="T22" fmla="*/ 19 w 27"/>
                  <a:gd name="T23" fmla="*/ 23 h 32"/>
                  <a:gd name="T24" fmla="*/ 19 w 27"/>
                  <a:gd name="T25" fmla="*/ 23 h 32"/>
                  <a:gd name="T26" fmla="*/ 19 w 27"/>
                  <a:gd name="T27" fmla="*/ 22 h 32"/>
                  <a:gd name="T28" fmla="*/ 4 w 27"/>
                  <a:gd name="T29" fmla="*/ 3 h 32"/>
                  <a:gd name="T30" fmla="*/ 3 w 27"/>
                  <a:gd name="T31" fmla="*/ 0 h 32"/>
                  <a:gd name="T32" fmla="*/ 3 w 27"/>
                  <a:gd name="T33" fmla="*/ 0 h 32"/>
                  <a:gd name="T34" fmla="*/ 0 w 27"/>
                  <a:gd name="T3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3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9"/>
                      <a:pt x="5" y="13"/>
                    </a:cubicBezTo>
                    <a:cubicBezTo>
                      <a:pt x="8" y="15"/>
                      <a:pt x="5" y="18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6"/>
                      <a:pt x="13" y="30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1" y="31"/>
                      <a:pt x="24" y="30"/>
                      <a:pt x="27" y="29"/>
                    </a:cubicBezTo>
                    <a:cubicBezTo>
                      <a:pt x="26" y="28"/>
                      <a:pt x="26" y="27"/>
                      <a:pt x="25" y="26"/>
                    </a:cubicBezTo>
                    <a:cubicBezTo>
                      <a:pt x="23" y="25"/>
                      <a:pt x="21" y="24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2"/>
                      <a:pt x="19" y="22"/>
                    </a:cubicBezTo>
                    <a:cubicBezTo>
                      <a:pt x="13" y="16"/>
                      <a:pt x="11" y="7"/>
                      <a:pt x="4" y="3"/>
                    </a:cubicBezTo>
                    <a:cubicBezTo>
                      <a:pt x="3" y="3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9A7A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5" name="Freeform 9104"/>
              <p:cNvSpPr/>
              <p:nvPr/>
            </p:nvSpPr>
            <p:spPr bwMode="auto">
              <a:xfrm>
                <a:off x="4978400" y="5607050"/>
                <a:ext cx="93663" cy="46037"/>
              </a:xfrm>
              <a:custGeom>
                <a:avLst/>
                <a:gdLst>
                  <a:gd name="T0" fmla="*/ 37 w 41"/>
                  <a:gd name="T1" fmla="*/ 0 h 20"/>
                  <a:gd name="T2" fmla="*/ 30 w 41"/>
                  <a:gd name="T3" fmla="*/ 3 h 20"/>
                  <a:gd name="T4" fmla="*/ 19 w 41"/>
                  <a:gd name="T5" fmla="*/ 8 h 20"/>
                  <a:gd name="T6" fmla="*/ 12 w 41"/>
                  <a:gd name="T7" fmla="*/ 4 h 20"/>
                  <a:gd name="T8" fmla="*/ 13 w 41"/>
                  <a:gd name="T9" fmla="*/ 12 h 20"/>
                  <a:gd name="T10" fmla="*/ 11 w 41"/>
                  <a:gd name="T11" fmla="*/ 13 h 20"/>
                  <a:gd name="T12" fmla="*/ 9 w 41"/>
                  <a:gd name="T13" fmla="*/ 7 h 20"/>
                  <a:gd name="T14" fmla="*/ 8 w 41"/>
                  <a:gd name="T15" fmla="*/ 5 h 20"/>
                  <a:gd name="T16" fmla="*/ 8 w 41"/>
                  <a:gd name="T17" fmla="*/ 5 h 20"/>
                  <a:gd name="T18" fmla="*/ 0 w 41"/>
                  <a:gd name="T19" fmla="*/ 9 h 20"/>
                  <a:gd name="T20" fmla="*/ 4 w 41"/>
                  <a:gd name="T21" fmla="*/ 19 h 20"/>
                  <a:gd name="T22" fmla="*/ 4 w 41"/>
                  <a:gd name="T23" fmla="*/ 19 h 20"/>
                  <a:gd name="T24" fmla="*/ 4 w 41"/>
                  <a:gd name="T25" fmla="*/ 19 h 20"/>
                  <a:gd name="T26" fmla="*/ 5 w 41"/>
                  <a:gd name="T27" fmla="*/ 20 h 20"/>
                  <a:gd name="T28" fmla="*/ 5 w 41"/>
                  <a:gd name="T29" fmla="*/ 20 h 20"/>
                  <a:gd name="T30" fmla="*/ 5 w 41"/>
                  <a:gd name="T31" fmla="*/ 20 h 20"/>
                  <a:gd name="T32" fmla="*/ 41 w 41"/>
                  <a:gd name="T33" fmla="*/ 1 h 20"/>
                  <a:gd name="T34" fmla="*/ 41 w 41"/>
                  <a:gd name="T35" fmla="*/ 1 h 20"/>
                  <a:gd name="T36" fmla="*/ 37 w 41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20">
                    <a:moveTo>
                      <a:pt x="37" y="0"/>
                    </a:moveTo>
                    <a:cubicBezTo>
                      <a:pt x="34" y="0"/>
                      <a:pt x="32" y="2"/>
                      <a:pt x="30" y="3"/>
                    </a:cubicBezTo>
                    <a:cubicBezTo>
                      <a:pt x="26" y="5"/>
                      <a:pt x="23" y="8"/>
                      <a:pt x="19" y="8"/>
                    </a:cubicBezTo>
                    <a:cubicBezTo>
                      <a:pt x="17" y="8"/>
                      <a:pt x="14" y="7"/>
                      <a:pt x="12" y="4"/>
                    </a:cubicBezTo>
                    <a:cubicBezTo>
                      <a:pt x="11" y="8"/>
                      <a:pt x="17" y="10"/>
                      <a:pt x="13" y="12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9" y="13"/>
                      <a:pt x="10" y="8"/>
                      <a:pt x="9" y="7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5" y="6"/>
                      <a:pt x="3" y="8"/>
                      <a:pt x="0" y="9"/>
                    </a:cubicBezTo>
                    <a:cubicBezTo>
                      <a:pt x="2" y="13"/>
                      <a:pt x="3" y="16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6" y="13"/>
                      <a:pt x="30" y="9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9" y="0"/>
                      <a:pt x="38" y="0"/>
                      <a:pt x="37" y="0"/>
                    </a:cubicBezTo>
                  </a:path>
                </a:pathLst>
              </a:custGeom>
              <a:solidFill>
                <a:srgbClr val="E0D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6" name="Freeform 9105"/>
              <p:cNvSpPr/>
              <p:nvPr/>
            </p:nvSpPr>
            <p:spPr bwMode="auto">
              <a:xfrm>
                <a:off x="5240338" y="5448300"/>
                <a:ext cx="68263" cy="39687"/>
              </a:xfrm>
              <a:custGeom>
                <a:avLst/>
                <a:gdLst>
                  <a:gd name="T0" fmla="*/ 25 w 30"/>
                  <a:gd name="T1" fmla="*/ 0 h 17"/>
                  <a:gd name="T2" fmla="*/ 25 w 30"/>
                  <a:gd name="T3" fmla="*/ 0 h 17"/>
                  <a:gd name="T4" fmla="*/ 20 w 30"/>
                  <a:gd name="T5" fmla="*/ 2 h 17"/>
                  <a:gd name="T6" fmla="*/ 20 w 30"/>
                  <a:gd name="T7" fmla="*/ 2 h 17"/>
                  <a:gd name="T8" fmla="*/ 13 w 30"/>
                  <a:gd name="T9" fmla="*/ 4 h 17"/>
                  <a:gd name="T10" fmla="*/ 13 w 30"/>
                  <a:gd name="T11" fmla="*/ 4 h 17"/>
                  <a:gd name="T12" fmla="*/ 10 w 30"/>
                  <a:gd name="T13" fmla="*/ 6 h 17"/>
                  <a:gd name="T14" fmla="*/ 10 w 30"/>
                  <a:gd name="T15" fmla="*/ 6 h 17"/>
                  <a:gd name="T16" fmla="*/ 8 w 30"/>
                  <a:gd name="T17" fmla="*/ 8 h 17"/>
                  <a:gd name="T18" fmla="*/ 4 w 30"/>
                  <a:gd name="T19" fmla="*/ 7 h 17"/>
                  <a:gd name="T20" fmla="*/ 4 w 30"/>
                  <a:gd name="T21" fmla="*/ 7 h 17"/>
                  <a:gd name="T22" fmla="*/ 2 w 30"/>
                  <a:gd name="T23" fmla="*/ 10 h 17"/>
                  <a:gd name="T24" fmla="*/ 2 w 30"/>
                  <a:gd name="T25" fmla="*/ 10 h 17"/>
                  <a:gd name="T26" fmla="*/ 2 w 30"/>
                  <a:gd name="T27" fmla="*/ 10 h 17"/>
                  <a:gd name="T28" fmla="*/ 0 w 30"/>
                  <a:gd name="T29" fmla="*/ 16 h 17"/>
                  <a:gd name="T30" fmla="*/ 0 w 30"/>
                  <a:gd name="T31" fmla="*/ 16 h 17"/>
                  <a:gd name="T32" fmla="*/ 11 w 30"/>
                  <a:gd name="T33" fmla="*/ 17 h 17"/>
                  <a:gd name="T34" fmla="*/ 11 w 30"/>
                  <a:gd name="T35" fmla="*/ 17 h 17"/>
                  <a:gd name="T36" fmla="*/ 11 w 30"/>
                  <a:gd name="T37" fmla="*/ 17 h 17"/>
                  <a:gd name="T38" fmla="*/ 20 w 30"/>
                  <a:gd name="T39" fmla="*/ 12 h 17"/>
                  <a:gd name="T40" fmla="*/ 20 w 30"/>
                  <a:gd name="T41" fmla="*/ 12 h 17"/>
                  <a:gd name="T42" fmla="*/ 20 w 30"/>
                  <a:gd name="T43" fmla="*/ 12 h 17"/>
                  <a:gd name="T44" fmla="*/ 22 w 30"/>
                  <a:gd name="T45" fmla="*/ 6 h 17"/>
                  <a:gd name="T46" fmla="*/ 25 w 30"/>
                  <a:gd name="T47" fmla="*/ 0 h 17"/>
                  <a:gd name="T48" fmla="*/ 25 w 30"/>
                  <a:gd name="T4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17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3" y="1"/>
                      <a:pt x="21" y="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3"/>
                      <a:pt x="15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1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8"/>
                      <a:pt x="9" y="8"/>
                      <a:pt x="8" y="8"/>
                    </a:cubicBezTo>
                    <a:cubicBezTo>
                      <a:pt x="7" y="8"/>
                      <a:pt x="5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3"/>
                      <a:pt x="0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7"/>
                      <a:pt x="7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4" y="16"/>
                      <a:pt x="17" y="14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7" y="9"/>
                      <a:pt x="19" y="8"/>
                      <a:pt x="22" y="6"/>
                    </a:cubicBezTo>
                    <a:cubicBezTo>
                      <a:pt x="23" y="5"/>
                      <a:pt x="30" y="6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AFA0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7" name="Freeform 9106"/>
              <p:cNvSpPr/>
              <p:nvPr/>
            </p:nvSpPr>
            <p:spPr bwMode="auto">
              <a:xfrm>
                <a:off x="4735513" y="5729287"/>
                <a:ext cx="71438" cy="46037"/>
              </a:xfrm>
              <a:custGeom>
                <a:avLst/>
                <a:gdLst>
                  <a:gd name="T0" fmla="*/ 24 w 31"/>
                  <a:gd name="T1" fmla="*/ 0 h 20"/>
                  <a:gd name="T2" fmla="*/ 24 w 31"/>
                  <a:gd name="T3" fmla="*/ 0 h 20"/>
                  <a:gd name="T4" fmla="*/ 24 w 31"/>
                  <a:gd name="T5" fmla="*/ 0 h 20"/>
                  <a:gd name="T6" fmla="*/ 24 w 31"/>
                  <a:gd name="T7" fmla="*/ 6 h 20"/>
                  <a:gd name="T8" fmla="*/ 23 w 31"/>
                  <a:gd name="T9" fmla="*/ 6 h 20"/>
                  <a:gd name="T10" fmla="*/ 21 w 31"/>
                  <a:gd name="T11" fmla="*/ 4 h 20"/>
                  <a:gd name="T12" fmla="*/ 21 w 31"/>
                  <a:gd name="T13" fmla="*/ 4 h 20"/>
                  <a:gd name="T14" fmla="*/ 14 w 31"/>
                  <a:gd name="T15" fmla="*/ 8 h 20"/>
                  <a:gd name="T16" fmla="*/ 12 w 31"/>
                  <a:gd name="T17" fmla="*/ 8 h 20"/>
                  <a:gd name="T18" fmla="*/ 11 w 31"/>
                  <a:gd name="T19" fmla="*/ 8 h 20"/>
                  <a:gd name="T20" fmla="*/ 7 w 31"/>
                  <a:gd name="T21" fmla="*/ 9 h 20"/>
                  <a:gd name="T22" fmla="*/ 7 w 31"/>
                  <a:gd name="T23" fmla="*/ 9 h 20"/>
                  <a:gd name="T24" fmla="*/ 6 w 31"/>
                  <a:gd name="T25" fmla="*/ 12 h 20"/>
                  <a:gd name="T26" fmla="*/ 5 w 31"/>
                  <a:gd name="T27" fmla="*/ 15 h 20"/>
                  <a:gd name="T28" fmla="*/ 2 w 31"/>
                  <a:gd name="T29" fmla="*/ 20 h 20"/>
                  <a:gd name="T30" fmla="*/ 5 w 31"/>
                  <a:gd name="T31" fmla="*/ 19 h 20"/>
                  <a:gd name="T32" fmla="*/ 31 w 31"/>
                  <a:gd name="T33" fmla="*/ 9 h 20"/>
                  <a:gd name="T34" fmla="*/ 31 w 31"/>
                  <a:gd name="T35" fmla="*/ 9 h 20"/>
                  <a:gd name="T36" fmla="*/ 31 w 31"/>
                  <a:gd name="T37" fmla="*/ 9 h 20"/>
                  <a:gd name="T38" fmla="*/ 31 w 31"/>
                  <a:gd name="T39" fmla="*/ 8 h 20"/>
                  <a:gd name="T40" fmla="*/ 31 w 31"/>
                  <a:gd name="T41" fmla="*/ 8 h 20"/>
                  <a:gd name="T42" fmla="*/ 31 w 31"/>
                  <a:gd name="T43" fmla="*/ 4 h 20"/>
                  <a:gd name="T44" fmla="*/ 31 w 31"/>
                  <a:gd name="T45" fmla="*/ 4 h 20"/>
                  <a:gd name="T46" fmla="*/ 29 w 31"/>
                  <a:gd name="T47" fmla="*/ 5 h 20"/>
                  <a:gd name="T48" fmla="*/ 27 w 31"/>
                  <a:gd name="T49" fmla="*/ 1 h 20"/>
                  <a:gd name="T50" fmla="*/ 27 w 31"/>
                  <a:gd name="T51" fmla="*/ 1 h 20"/>
                  <a:gd name="T52" fmla="*/ 27 w 31"/>
                  <a:gd name="T53" fmla="*/ 1 h 20"/>
                  <a:gd name="T54" fmla="*/ 24 w 31"/>
                  <a:gd name="T5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" h="20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5" y="2"/>
                      <a:pt x="26" y="4"/>
                      <a:pt x="24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2" y="6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8"/>
                      <a:pt x="16" y="8"/>
                      <a:pt x="14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9" y="8"/>
                      <a:pt x="8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0"/>
                      <a:pt x="8" y="11"/>
                      <a:pt x="6" y="12"/>
                    </a:cubicBezTo>
                    <a:cubicBezTo>
                      <a:pt x="3" y="12"/>
                      <a:pt x="0" y="12"/>
                      <a:pt x="5" y="15"/>
                    </a:cubicBezTo>
                    <a:cubicBezTo>
                      <a:pt x="7" y="17"/>
                      <a:pt x="3" y="19"/>
                      <a:pt x="2" y="20"/>
                    </a:cubicBezTo>
                    <a:cubicBezTo>
                      <a:pt x="3" y="20"/>
                      <a:pt x="4" y="19"/>
                      <a:pt x="5" y="19"/>
                    </a:cubicBezTo>
                    <a:cubicBezTo>
                      <a:pt x="14" y="16"/>
                      <a:pt x="23" y="13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7"/>
                      <a:pt x="31" y="5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5"/>
                      <a:pt x="29" y="5"/>
                      <a:pt x="29" y="5"/>
                    </a:cubicBezTo>
                    <a:cubicBezTo>
                      <a:pt x="27" y="5"/>
                      <a:pt x="28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0"/>
                      <a:pt x="25" y="0"/>
                      <a:pt x="24" y="0"/>
                    </a:cubicBezTo>
                  </a:path>
                </a:pathLst>
              </a:custGeom>
              <a:solidFill>
                <a:srgbClr val="C3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8" name="Freeform 9107"/>
              <p:cNvSpPr>
                <a:spLocks noEditPoints="1"/>
              </p:cNvSpPr>
              <p:nvPr/>
            </p:nvSpPr>
            <p:spPr bwMode="auto">
              <a:xfrm>
                <a:off x="4892675" y="5648325"/>
                <a:ext cx="55563" cy="66675"/>
              </a:xfrm>
              <a:custGeom>
                <a:avLst/>
                <a:gdLst>
                  <a:gd name="T0" fmla="*/ 12 w 24"/>
                  <a:gd name="T1" fmla="*/ 3 h 29"/>
                  <a:gd name="T2" fmla="*/ 11 w 24"/>
                  <a:gd name="T3" fmla="*/ 4 h 29"/>
                  <a:gd name="T4" fmla="*/ 11 w 24"/>
                  <a:gd name="T5" fmla="*/ 4 h 29"/>
                  <a:gd name="T6" fmla="*/ 14 w 24"/>
                  <a:gd name="T7" fmla="*/ 4 h 29"/>
                  <a:gd name="T8" fmla="*/ 12 w 24"/>
                  <a:gd name="T9" fmla="*/ 3 h 29"/>
                  <a:gd name="T10" fmla="*/ 20 w 24"/>
                  <a:gd name="T11" fmla="*/ 0 h 29"/>
                  <a:gd name="T12" fmla="*/ 14 w 24"/>
                  <a:gd name="T13" fmla="*/ 4 h 29"/>
                  <a:gd name="T14" fmla="*/ 14 w 24"/>
                  <a:gd name="T15" fmla="*/ 4 h 29"/>
                  <a:gd name="T16" fmla="*/ 8 w 24"/>
                  <a:gd name="T17" fmla="*/ 7 h 29"/>
                  <a:gd name="T18" fmla="*/ 8 w 24"/>
                  <a:gd name="T19" fmla="*/ 8 h 29"/>
                  <a:gd name="T20" fmla="*/ 11 w 24"/>
                  <a:gd name="T21" fmla="*/ 9 h 29"/>
                  <a:gd name="T22" fmla="*/ 7 w 24"/>
                  <a:gd name="T23" fmla="*/ 20 h 29"/>
                  <a:gd name="T24" fmla="*/ 0 w 24"/>
                  <a:gd name="T25" fmla="*/ 28 h 29"/>
                  <a:gd name="T26" fmla="*/ 0 w 24"/>
                  <a:gd name="T27" fmla="*/ 28 h 29"/>
                  <a:gd name="T28" fmla="*/ 0 w 24"/>
                  <a:gd name="T29" fmla="*/ 29 h 29"/>
                  <a:gd name="T30" fmla="*/ 0 w 24"/>
                  <a:gd name="T31" fmla="*/ 29 h 29"/>
                  <a:gd name="T32" fmla="*/ 24 w 24"/>
                  <a:gd name="T33" fmla="*/ 14 h 29"/>
                  <a:gd name="T34" fmla="*/ 24 w 24"/>
                  <a:gd name="T35" fmla="*/ 14 h 29"/>
                  <a:gd name="T36" fmla="*/ 24 w 24"/>
                  <a:gd name="T37" fmla="*/ 14 h 29"/>
                  <a:gd name="T38" fmla="*/ 23 w 24"/>
                  <a:gd name="T39" fmla="*/ 12 h 29"/>
                  <a:gd name="T40" fmla="*/ 23 w 24"/>
                  <a:gd name="T41" fmla="*/ 12 h 29"/>
                  <a:gd name="T42" fmla="*/ 23 w 24"/>
                  <a:gd name="T43" fmla="*/ 12 h 29"/>
                  <a:gd name="T44" fmla="*/ 22 w 24"/>
                  <a:gd name="T45" fmla="*/ 11 h 29"/>
                  <a:gd name="T46" fmla="*/ 22 w 24"/>
                  <a:gd name="T47" fmla="*/ 11 h 29"/>
                  <a:gd name="T48" fmla="*/ 19 w 24"/>
                  <a:gd name="T49" fmla="*/ 12 h 29"/>
                  <a:gd name="T50" fmla="*/ 16 w 24"/>
                  <a:gd name="T51" fmla="*/ 11 h 29"/>
                  <a:gd name="T52" fmla="*/ 16 w 24"/>
                  <a:gd name="T53" fmla="*/ 11 h 29"/>
                  <a:gd name="T54" fmla="*/ 21 w 24"/>
                  <a:gd name="T55" fmla="*/ 1 h 29"/>
                  <a:gd name="T56" fmla="*/ 21 w 24"/>
                  <a:gd name="T57" fmla="*/ 1 h 29"/>
                  <a:gd name="T58" fmla="*/ 21 w 24"/>
                  <a:gd name="T59" fmla="*/ 1 h 29"/>
                  <a:gd name="T60" fmla="*/ 20 w 24"/>
                  <a:gd name="T61" fmla="*/ 0 h 29"/>
                  <a:gd name="T62" fmla="*/ 20 w 24"/>
                  <a:gd name="T6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29">
                    <a:moveTo>
                      <a:pt x="12" y="3"/>
                    </a:moveTo>
                    <a:cubicBezTo>
                      <a:pt x="12" y="3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3" y="4"/>
                      <a:pt x="14" y="4"/>
                    </a:cubicBezTo>
                    <a:cubicBezTo>
                      <a:pt x="13" y="3"/>
                      <a:pt x="13" y="3"/>
                      <a:pt x="12" y="3"/>
                    </a:cubicBezTo>
                    <a:moveTo>
                      <a:pt x="20" y="0"/>
                    </a:moveTo>
                    <a:cubicBezTo>
                      <a:pt x="18" y="1"/>
                      <a:pt x="16" y="2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5"/>
                      <a:pt x="10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10" y="9"/>
                      <a:pt x="12" y="9"/>
                      <a:pt x="11" y="9"/>
                    </a:cubicBezTo>
                    <a:cubicBezTo>
                      <a:pt x="7" y="12"/>
                      <a:pt x="9" y="17"/>
                      <a:pt x="7" y="20"/>
                    </a:cubicBezTo>
                    <a:cubicBezTo>
                      <a:pt x="9" y="26"/>
                      <a:pt x="3" y="26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7"/>
                      <a:pt x="15" y="17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3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0" y="12"/>
                      <a:pt x="19" y="12"/>
                    </a:cubicBezTo>
                    <a:cubicBezTo>
                      <a:pt x="18" y="12"/>
                      <a:pt x="17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3" y="5"/>
                      <a:pt x="18" y="3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0B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9" name="Freeform 9108"/>
              <p:cNvSpPr/>
              <p:nvPr/>
            </p:nvSpPr>
            <p:spPr bwMode="auto">
              <a:xfrm>
                <a:off x="5184775" y="5484812"/>
                <a:ext cx="80963" cy="46037"/>
              </a:xfrm>
              <a:custGeom>
                <a:avLst/>
                <a:gdLst>
                  <a:gd name="T0" fmla="*/ 24 w 35"/>
                  <a:gd name="T1" fmla="*/ 0 h 20"/>
                  <a:gd name="T2" fmla="*/ 8 w 35"/>
                  <a:gd name="T3" fmla="*/ 13 h 20"/>
                  <a:gd name="T4" fmla="*/ 2 w 35"/>
                  <a:gd name="T5" fmla="*/ 20 h 20"/>
                  <a:gd name="T6" fmla="*/ 2 w 35"/>
                  <a:gd name="T7" fmla="*/ 20 h 20"/>
                  <a:gd name="T8" fmla="*/ 2 w 35"/>
                  <a:gd name="T9" fmla="*/ 20 h 20"/>
                  <a:gd name="T10" fmla="*/ 11 w 35"/>
                  <a:gd name="T11" fmla="*/ 15 h 20"/>
                  <a:gd name="T12" fmla="*/ 12 w 35"/>
                  <a:gd name="T13" fmla="*/ 15 h 20"/>
                  <a:gd name="T14" fmla="*/ 12 w 35"/>
                  <a:gd name="T15" fmla="*/ 15 h 20"/>
                  <a:gd name="T16" fmla="*/ 35 w 35"/>
                  <a:gd name="T17" fmla="*/ 1 h 20"/>
                  <a:gd name="T18" fmla="*/ 35 w 35"/>
                  <a:gd name="T19" fmla="*/ 1 h 20"/>
                  <a:gd name="T20" fmla="*/ 24 w 35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0">
                    <a:moveTo>
                      <a:pt x="24" y="0"/>
                    </a:moveTo>
                    <a:cubicBezTo>
                      <a:pt x="16" y="2"/>
                      <a:pt x="14" y="10"/>
                      <a:pt x="8" y="13"/>
                    </a:cubicBezTo>
                    <a:cubicBezTo>
                      <a:pt x="6" y="15"/>
                      <a:pt x="0" y="14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5" y="18"/>
                      <a:pt x="7" y="15"/>
                      <a:pt x="11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20" y="11"/>
                      <a:pt x="27" y="6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1" y="1"/>
                      <a:pt x="27" y="1"/>
                      <a:pt x="24" y="0"/>
                    </a:cubicBezTo>
                  </a:path>
                </a:pathLst>
              </a:custGeom>
              <a:solidFill>
                <a:srgbClr val="C4B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0" name="Freeform 9109"/>
              <p:cNvSpPr/>
              <p:nvPr/>
            </p:nvSpPr>
            <p:spPr bwMode="auto">
              <a:xfrm>
                <a:off x="5280025" y="5427662"/>
                <a:ext cx="79375" cy="47625"/>
              </a:xfrm>
              <a:custGeom>
                <a:avLst/>
                <a:gdLst>
                  <a:gd name="T0" fmla="*/ 33 w 35"/>
                  <a:gd name="T1" fmla="*/ 0 h 21"/>
                  <a:gd name="T2" fmla="*/ 20 w 35"/>
                  <a:gd name="T3" fmla="*/ 10 h 21"/>
                  <a:gd name="T4" fmla="*/ 18 w 35"/>
                  <a:gd name="T5" fmla="*/ 11 h 21"/>
                  <a:gd name="T6" fmla="*/ 17 w 35"/>
                  <a:gd name="T7" fmla="*/ 11 h 21"/>
                  <a:gd name="T8" fmla="*/ 14 w 35"/>
                  <a:gd name="T9" fmla="*/ 6 h 21"/>
                  <a:gd name="T10" fmla="*/ 8 w 35"/>
                  <a:gd name="T11" fmla="*/ 9 h 21"/>
                  <a:gd name="T12" fmla="*/ 8 w 35"/>
                  <a:gd name="T13" fmla="*/ 9 h 21"/>
                  <a:gd name="T14" fmla="*/ 5 w 35"/>
                  <a:gd name="T15" fmla="*/ 15 h 21"/>
                  <a:gd name="T16" fmla="*/ 3 w 35"/>
                  <a:gd name="T17" fmla="*/ 21 h 21"/>
                  <a:gd name="T18" fmla="*/ 3 w 35"/>
                  <a:gd name="T19" fmla="*/ 21 h 21"/>
                  <a:gd name="T20" fmla="*/ 35 w 35"/>
                  <a:gd name="T21" fmla="*/ 3 h 21"/>
                  <a:gd name="T22" fmla="*/ 35 w 35"/>
                  <a:gd name="T23" fmla="*/ 3 h 21"/>
                  <a:gd name="T24" fmla="*/ 35 w 35"/>
                  <a:gd name="T25" fmla="*/ 3 h 21"/>
                  <a:gd name="T26" fmla="*/ 33 w 35"/>
                  <a:gd name="T27" fmla="*/ 0 h 21"/>
                  <a:gd name="T28" fmla="*/ 33 w 35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21">
                    <a:moveTo>
                      <a:pt x="33" y="0"/>
                    </a:moveTo>
                    <a:cubicBezTo>
                      <a:pt x="30" y="5"/>
                      <a:pt x="24" y="7"/>
                      <a:pt x="20" y="10"/>
                    </a:cubicBezTo>
                    <a:cubicBezTo>
                      <a:pt x="19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7"/>
                      <a:pt x="15" y="6"/>
                      <a:pt x="14" y="6"/>
                    </a:cubicBezTo>
                    <a:cubicBezTo>
                      <a:pt x="12" y="6"/>
                      <a:pt x="10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3" y="15"/>
                      <a:pt x="6" y="14"/>
                      <a:pt x="5" y="15"/>
                    </a:cubicBezTo>
                    <a:cubicBezTo>
                      <a:pt x="2" y="17"/>
                      <a:pt x="0" y="18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5" y="17"/>
                      <a:pt x="24" y="8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2"/>
                      <a:pt x="34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A093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1" name="Freeform 9110"/>
              <p:cNvSpPr/>
              <p:nvPr/>
            </p:nvSpPr>
            <p:spPr bwMode="auto">
              <a:xfrm>
                <a:off x="4694238" y="5751512"/>
                <a:ext cx="44450" cy="31750"/>
              </a:xfrm>
              <a:custGeom>
                <a:avLst/>
                <a:gdLst>
                  <a:gd name="T0" fmla="*/ 14 w 19"/>
                  <a:gd name="T1" fmla="*/ 0 h 14"/>
                  <a:gd name="T2" fmla="*/ 7 w 19"/>
                  <a:gd name="T3" fmla="*/ 4 h 14"/>
                  <a:gd name="T4" fmla="*/ 6 w 19"/>
                  <a:gd name="T5" fmla="*/ 4 h 14"/>
                  <a:gd name="T6" fmla="*/ 6 w 19"/>
                  <a:gd name="T7" fmla="*/ 4 h 14"/>
                  <a:gd name="T8" fmla="*/ 3 w 19"/>
                  <a:gd name="T9" fmla="*/ 2 h 14"/>
                  <a:gd name="T10" fmla="*/ 1 w 19"/>
                  <a:gd name="T11" fmla="*/ 3 h 14"/>
                  <a:gd name="T12" fmla="*/ 2 w 19"/>
                  <a:gd name="T13" fmla="*/ 10 h 14"/>
                  <a:gd name="T14" fmla="*/ 7 w 19"/>
                  <a:gd name="T15" fmla="*/ 14 h 14"/>
                  <a:gd name="T16" fmla="*/ 7 w 19"/>
                  <a:gd name="T17" fmla="*/ 14 h 14"/>
                  <a:gd name="T18" fmla="*/ 7 w 19"/>
                  <a:gd name="T19" fmla="*/ 14 h 14"/>
                  <a:gd name="T20" fmla="*/ 9 w 19"/>
                  <a:gd name="T21" fmla="*/ 13 h 14"/>
                  <a:gd name="T22" fmla="*/ 9 w 19"/>
                  <a:gd name="T23" fmla="*/ 13 h 14"/>
                  <a:gd name="T24" fmla="*/ 9 w 19"/>
                  <a:gd name="T25" fmla="*/ 13 h 14"/>
                  <a:gd name="T26" fmla="*/ 11 w 19"/>
                  <a:gd name="T27" fmla="*/ 8 h 14"/>
                  <a:gd name="T28" fmla="*/ 12 w 19"/>
                  <a:gd name="T29" fmla="*/ 8 h 14"/>
                  <a:gd name="T30" fmla="*/ 16 w 19"/>
                  <a:gd name="T31" fmla="*/ 12 h 14"/>
                  <a:gd name="T32" fmla="*/ 16 w 19"/>
                  <a:gd name="T33" fmla="*/ 12 h 14"/>
                  <a:gd name="T34" fmla="*/ 16 w 19"/>
                  <a:gd name="T35" fmla="*/ 12 h 14"/>
                  <a:gd name="T36" fmla="*/ 19 w 19"/>
                  <a:gd name="T37" fmla="*/ 9 h 14"/>
                  <a:gd name="T38" fmla="*/ 19 w 19"/>
                  <a:gd name="T39" fmla="*/ 9 h 14"/>
                  <a:gd name="T40" fmla="*/ 14 w 19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14">
                    <a:moveTo>
                      <a:pt x="14" y="0"/>
                    </a:moveTo>
                    <a:cubicBezTo>
                      <a:pt x="12" y="0"/>
                      <a:pt x="10" y="1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5"/>
                      <a:pt x="0" y="9"/>
                      <a:pt x="2" y="10"/>
                    </a:cubicBezTo>
                    <a:cubicBezTo>
                      <a:pt x="4" y="11"/>
                      <a:pt x="6" y="12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1"/>
                      <a:pt x="8" y="9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4" y="8"/>
                      <a:pt x="15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1"/>
                      <a:pt x="18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3"/>
                      <a:pt x="16" y="0"/>
                      <a:pt x="14" y="0"/>
                    </a:cubicBezTo>
                  </a:path>
                </a:pathLst>
              </a:custGeom>
              <a:solidFill>
                <a:srgbClr val="C2B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2" name="Freeform 9111"/>
              <p:cNvSpPr/>
              <p:nvPr/>
            </p:nvSpPr>
            <p:spPr bwMode="auto">
              <a:xfrm>
                <a:off x="5392738" y="5446712"/>
                <a:ext cx="42863" cy="38100"/>
              </a:xfrm>
              <a:custGeom>
                <a:avLst/>
                <a:gdLst>
                  <a:gd name="T0" fmla="*/ 6 w 19"/>
                  <a:gd name="T1" fmla="*/ 0 h 17"/>
                  <a:gd name="T2" fmla="*/ 1 w 19"/>
                  <a:gd name="T3" fmla="*/ 2 h 17"/>
                  <a:gd name="T4" fmla="*/ 1 w 19"/>
                  <a:gd name="T5" fmla="*/ 2 h 17"/>
                  <a:gd name="T6" fmla="*/ 1 w 19"/>
                  <a:gd name="T7" fmla="*/ 2 h 17"/>
                  <a:gd name="T8" fmla="*/ 0 w 19"/>
                  <a:gd name="T9" fmla="*/ 3 h 17"/>
                  <a:gd name="T10" fmla="*/ 0 w 19"/>
                  <a:gd name="T11" fmla="*/ 3 h 17"/>
                  <a:gd name="T12" fmla="*/ 0 w 19"/>
                  <a:gd name="T13" fmla="*/ 3 h 17"/>
                  <a:gd name="T14" fmla="*/ 15 w 19"/>
                  <a:gd name="T15" fmla="*/ 17 h 17"/>
                  <a:gd name="T16" fmla="*/ 15 w 19"/>
                  <a:gd name="T17" fmla="*/ 17 h 17"/>
                  <a:gd name="T18" fmla="*/ 15 w 19"/>
                  <a:gd name="T19" fmla="*/ 17 h 17"/>
                  <a:gd name="T20" fmla="*/ 16 w 19"/>
                  <a:gd name="T21" fmla="*/ 10 h 17"/>
                  <a:gd name="T22" fmla="*/ 19 w 19"/>
                  <a:gd name="T23" fmla="*/ 10 h 17"/>
                  <a:gd name="T24" fmla="*/ 19 w 19"/>
                  <a:gd name="T25" fmla="*/ 10 h 17"/>
                  <a:gd name="T26" fmla="*/ 19 w 19"/>
                  <a:gd name="T27" fmla="*/ 10 h 17"/>
                  <a:gd name="T28" fmla="*/ 19 w 19"/>
                  <a:gd name="T29" fmla="*/ 10 h 17"/>
                  <a:gd name="T30" fmla="*/ 19 w 19"/>
                  <a:gd name="T31" fmla="*/ 10 h 17"/>
                  <a:gd name="T32" fmla="*/ 19 w 19"/>
                  <a:gd name="T33" fmla="*/ 10 h 17"/>
                  <a:gd name="T34" fmla="*/ 10 w 19"/>
                  <a:gd name="T35" fmla="*/ 1 h 17"/>
                  <a:gd name="T36" fmla="*/ 6 w 19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17">
                    <a:moveTo>
                      <a:pt x="6" y="0"/>
                    </a:moveTo>
                    <a:cubicBezTo>
                      <a:pt x="4" y="0"/>
                      <a:pt x="3" y="0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9"/>
                      <a:pt x="8" y="14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5"/>
                      <a:pt x="11" y="10"/>
                      <a:pt x="16" y="10"/>
                    </a:cubicBezTo>
                    <a:cubicBezTo>
                      <a:pt x="17" y="10"/>
                      <a:pt x="18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6" y="7"/>
                      <a:pt x="14" y="3"/>
                      <a:pt x="10" y="1"/>
                    </a:cubicBezTo>
                    <a:cubicBezTo>
                      <a:pt x="9" y="0"/>
                      <a:pt x="7" y="0"/>
                      <a:pt x="6" y="0"/>
                    </a:cubicBezTo>
                  </a:path>
                </a:pathLst>
              </a:custGeom>
              <a:solidFill>
                <a:srgbClr val="9C7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3" name="Freeform 9112"/>
              <p:cNvSpPr/>
              <p:nvPr/>
            </p:nvSpPr>
            <p:spPr bwMode="auto">
              <a:xfrm>
                <a:off x="4945063" y="5634037"/>
                <a:ext cx="44450" cy="46037"/>
              </a:xfrm>
              <a:custGeom>
                <a:avLst/>
                <a:gdLst>
                  <a:gd name="T0" fmla="*/ 6 w 19"/>
                  <a:gd name="T1" fmla="*/ 0 h 20"/>
                  <a:gd name="T2" fmla="*/ 3 w 19"/>
                  <a:gd name="T3" fmla="*/ 2 h 20"/>
                  <a:gd name="T4" fmla="*/ 3 w 19"/>
                  <a:gd name="T5" fmla="*/ 2 h 20"/>
                  <a:gd name="T6" fmla="*/ 2 w 19"/>
                  <a:gd name="T7" fmla="*/ 4 h 20"/>
                  <a:gd name="T8" fmla="*/ 2 w 19"/>
                  <a:gd name="T9" fmla="*/ 4 h 20"/>
                  <a:gd name="T10" fmla="*/ 2 w 19"/>
                  <a:gd name="T11" fmla="*/ 4 h 20"/>
                  <a:gd name="T12" fmla="*/ 5 w 19"/>
                  <a:gd name="T13" fmla="*/ 13 h 20"/>
                  <a:gd name="T14" fmla="*/ 9 w 19"/>
                  <a:gd name="T15" fmla="*/ 13 h 20"/>
                  <a:gd name="T16" fmla="*/ 9 w 19"/>
                  <a:gd name="T17" fmla="*/ 13 h 20"/>
                  <a:gd name="T18" fmla="*/ 9 w 19"/>
                  <a:gd name="T19" fmla="*/ 13 h 20"/>
                  <a:gd name="T20" fmla="*/ 0 w 19"/>
                  <a:gd name="T21" fmla="*/ 18 h 20"/>
                  <a:gd name="T22" fmla="*/ 0 w 19"/>
                  <a:gd name="T23" fmla="*/ 18 h 20"/>
                  <a:gd name="T24" fmla="*/ 1 w 19"/>
                  <a:gd name="T25" fmla="*/ 20 h 20"/>
                  <a:gd name="T26" fmla="*/ 1 w 19"/>
                  <a:gd name="T27" fmla="*/ 20 h 20"/>
                  <a:gd name="T28" fmla="*/ 19 w 19"/>
                  <a:gd name="T29" fmla="*/ 8 h 20"/>
                  <a:gd name="T30" fmla="*/ 19 w 19"/>
                  <a:gd name="T31" fmla="*/ 8 h 20"/>
                  <a:gd name="T32" fmla="*/ 18 w 19"/>
                  <a:gd name="T33" fmla="*/ 7 h 20"/>
                  <a:gd name="T34" fmla="*/ 18 w 19"/>
                  <a:gd name="T35" fmla="*/ 7 h 20"/>
                  <a:gd name="T36" fmla="*/ 15 w 19"/>
                  <a:gd name="T37" fmla="*/ 8 h 20"/>
                  <a:gd name="T38" fmla="*/ 8 w 19"/>
                  <a:gd name="T39" fmla="*/ 1 h 20"/>
                  <a:gd name="T40" fmla="*/ 8 w 19"/>
                  <a:gd name="T41" fmla="*/ 1 h 20"/>
                  <a:gd name="T42" fmla="*/ 6 w 19"/>
                  <a:gd name="T43" fmla="*/ 0 h 20"/>
                  <a:gd name="T44" fmla="*/ 6 w 19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20">
                    <a:moveTo>
                      <a:pt x="6" y="0"/>
                    </a:moveTo>
                    <a:cubicBezTo>
                      <a:pt x="5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1"/>
                      <a:pt x="2" y="13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5"/>
                      <a:pt x="3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1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7" y="16"/>
                      <a:pt x="13" y="12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8"/>
                      <a:pt x="16" y="8"/>
                      <a:pt x="15" y="8"/>
                    </a:cubicBezTo>
                    <a:cubicBezTo>
                      <a:pt x="11" y="8"/>
                      <a:pt x="12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AD2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4" name="Freeform 9113"/>
              <p:cNvSpPr/>
              <p:nvPr/>
            </p:nvSpPr>
            <p:spPr bwMode="auto">
              <a:xfrm>
                <a:off x="5418138" y="5468937"/>
                <a:ext cx="41275" cy="57150"/>
              </a:xfrm>
              <a:custGeom>
                <a:avLst/>
                <a:gdLst>
                  <a:gd name="T0" fmla="*/ 5 w 18"/>
                  <a:gd name="T1" fmla="*/ 0 h 25"/>
                  <a:gd name="T2" fmla="*/ 4 w 18"/>
                  <a:gd name="T3" fmla="*/ 7 h 25"/>
                  <a:gd name="T4" fmla="*/ 4 w 18"/>
                  <a:gd name="T5" fmla="*/ 7 h 25"/>
                  <a:gd name="T6" fmla="*/ 14 w 18"/>
                  <a:gd name="T7" fmla="*/ 25 h 25"/>
                  <a:gd name="T8" fmla="*/ 14 w 18"/>
                  <a:gd name="T9" fmla="*/ 25 h 25"/>
                  <a:gd name="T10" fmla="*/ 15 w 18"/>
                  <a:gd name="T11" fmla="*/ 18 h 25"/>
                  <a:gd name="T12" fmla="*/ 10 w 18"/>
                  <a:gd name="T13" fmla="*/ 5 h 25"/>
                  <a:gd name="T14" fmla="*/ 10 w 18"/>
                  <a:gd name="T15" fmla="*/ 5 h 25"/>
                  <a:gd name="T16" fmla="*/ 10 w 18"/>
                  <a:gd name="T17" fmla="*/ 5 h 25"/>
                  <a:gd name="T18" fmla="*/ 8 w 18"/>
                  <a:gd name="T19" fmla="*/ 0 h 25"/>
                  <a:gd name="T20" fmla="*/ 8 w 18"/>
                  <a:gd name="T21" fmla="*/ 0 h 25"/>
                  <a:gd name="T22" fmla="*/ 5 w 18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5">
                    <a:moveTo>
                      <a:pt x="5" y="0"/>
                    </a:moveTo>
                    <a:cubicBezTo>
                      <a:pt x="0" y="0"/>
                      <a:pt x="4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8" y="13"/>
                      <a:pt x="8" y="21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3"/>
                      <a:pt x="18" y="20"/>
                      <a:pt x="15" y="18"/>
                    </a:cubicBezTo>
                    <a:cubicBezTo>
                      <a:pt x="10" y="14"/>
                      <a:pt x="10" y="10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3"/>
                      <a:pt x="10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916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5" name="Freeform 9114"/>
              <p:cNvSpPr/>
              <p:nvPr/>
            </p:nvSpPr>
            <p:spPr bwMode="auto">
              <a:xfrm>
                <a:off x="4621213" y="5776912"/>
                <a:ext cx="73025" cy="23812"/>
              </a:xfrm>
              <a:custGeom>
                <a:avLst/>
                <a:gdLst>
                  <a:gd name="T0" fmla="*/ 29 w 32"/>
                  <a:gd name="T1" fmla="*/ 0 h 10"/>
                  <a:gd name="T2" fmla="*/ 27 w 32"/>
                  <a:gd name="T3" fmla="*/ 1 h 10"/>
                  <a:gd name="T4" fmla="*/ 25 w 32"/>
                  <a:gd name="T5" fmla="*/ 2 h 10"/>
                  <a:gd name="T6" fmla="*/ 24 w 32"/>
                  <a:gd name="T7" fmla="*/ 2 h 10"/>
                  <a:gd name="T8" fmla="*/ 24 w 32"/>
                  <a:gd name="T9" fmla="*/ 2 h 10"/>
                  <a:gd name="T10" fmla="*/ 23 w 32"/>
                  <a:gd name="T11" fmla="*/ 2 h 10"/>
                  <a:gd name="T12" fmla="*/ 19 w 32"/>
                  <a:gd name="T13" fmla="*/ 1 h 10"/>
                  <a:gd name="T14" fmla="*/ 19 w 32"/>
                  <a:gd name="T15" fmla="*/ 1 h 10"/>
                  <a:gd name="T16" fmla="*/ 19 w 32"/>
                  <a:gd name="T17" fmla="*/ 1 h 10"/>
                  <a:gd name="T18" fmla="*/ 0 w 32"/>
                  <a:gd name="T19" fmla="*/ 6 h 10"/>
                  <a:gd name="T20" fmla="*/ 0 w 32"/>
                  <a:gd name="T21" fmla="*/ 6 h 10"/>
                  <a:gd name="T22" fmla="*/ 4 w 32"/>
                  <a:gd name="T23" fmla="*/ 10 h 10"/>
                  <a:gd name="T24" fmla="*/ 8 w 32"/>
                  <a:gd name="T25" fmla="*/ 9 h 10"/>
                  <a:gd name="T26" fmla="*/ 30 w 32"/>
                  <a:gd name="T27" fmla="*/ 4 h 10"/>
                  <a:gd name="T28" fmla="*/ 30 w 32"/>
                  <a:gd name="T29" fmla="*/ 4 h 10"/>
                  <a:gd name="T30" fmla="*/ 31 w 32"/>
                  <a:gd name="T31" fmla="*/ 0 h 10"/>
                  <a:gd name="T32" fmla="*/ 29 w 32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10">
                    <a:moveTo>
                      <a:pt x="29" y="0"/>
                    </a:moveTo>
                    <a:cubicBezTo>
                      <a:pt x="28" y="0"/>
                      <a:pt x="28" y="0"/>
                      <a:pt x="27" y="1"/>
                    </a:cubicBezTo>
                    <a:cubicBezTo>
                      <a:pt x="26" y="1"/>
                      <a:pt x="25" y="2"/>
                      <a:pt x="25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1"/>
                      <a:pt x="20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3" y="5"/>
                      <a:pt x="6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2" y="10"/>
                      <a:pt x="4" y="10"/>
                    </a:cubicBezTo>
                    <a:cubicBezTo>
                      <a:pt x="5" y="10"/>
                      <a:pt x="6" y="9"/>
                      <a:pt x="8" y="9"/>
                    </a:cubicBezTo>
                    <a:cubicBezTo>
                      <a:pt x="15" y="8"/>
                      <a:pt x="22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2" y="2"/>
                      <a:pt x="31" y="0"/>
                    </a:cubicBezTo>
                    <a:cubicBezTo>
                      <a:pt x="30" y="0"/>
                      <a:pt x="30" y="0"/>
                      <a:pt x="29" y="0"/>
                    </a:cubicBezTo>
                  </a:path>
                </a:pathLst>
              </a:custGeom>
              <a:solidFill>
                <a:srgbClr val="C6BB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6" name="Freeform 9115"/>
              <p:cNvSpPr/>
              <p:nvPr/>
            </p:nvSpPr>
            <p:spPr bwMode="auto">
              <a:xfrm>
                <a:off x="4799013" y="5716587"/>
                <a:ext cx="36513" cy="33337"/>
              </a:xfrm>
              <a:custGeom>
                <a:avLst/>
                <a:gdLst>
                  <a:gd name="T0" fmla="*/ 8 w 16"/>
                  <a:gd name="T1" fmla="*/ 0 h 14"/>
                  <a:gd name="T2" fmla="*/ 6 w 16"/>
                  <a:gd name="T3" fmla="*/ 2 h 14"/>
                  <a:gd name="T4" fmla="*/ 3 w 16"/>
                  <a:gd name="T5" fmla="*/ 5 h 14"/>
                  <a:gd name="T6" fmla="*/ 1 w 16"/>
                  <a:gd name="T7" fmla="*/ 5 h 14"/>
                  <a:gd name="T8" fmla="*/ 1 w 16"/>
                  <a:gd name="T9" fmla="*/ 5 h 14"/>
                  <a:gd name="T10" fmla="*/ 0 w 16"/>
                  <a:gd name="T11" fmla="*/ 6 h 14"/>
                  <a:gd name="T12" fmla="*/ 0 w 16"/>
                  <a:gd name="T13" fmla="*/ 6 h 14"/>
                  <a:gd name="T14" fmla="*/ 2 w 16"/>
                  <a:gd name="T15" fmla="*/ 10 h 14"/>
                  <a:gd name="T16" fmla="*/ 4 w 16"/>
                  <a:gd name="T17" fmla="*/ 9 h 14"/>
                  <a:gd name="T18" fmla="*/ 4 w 16"/>
                  <a:gd name="T19" fmla="*/ 9 h 14"/>
                  <a:gd name="T20" fmla="*/ 4 w 16"/>
                  <a:gd name="T21" fmla="*/ 9 h 14"/>
                  <a:gd name="T22" fmla="*/ 9 w 16"/>
                  <a:gd name="T23" fmla="*/ 5 h 14"/>
                  <a:gd name="T24" fmla="*/ 9 w 16"/>
                  <a:gd name="T25" fmla="*/ 5 h 14"/>
                  <a:gd name="T26" fmla="*/ 4 w 16"/>
                  <a:gd name="T27" fmla="*/ 13 h 14"/>
                  <a:gd name="T28" fmla="*/ 4 w 16"/>
                  <a:gd name="T29" fmla="*/ 14 h 14"/>
                  <a:gd name="T30" fmla="*/ 4 w 16"/>
                  <a:gd name="T31" fmla="*/ 14 h 14"/>
                  <a:gd name="T32" fmla="*/ 16 w 16"/>
                  <a:gd name="T33" fmla="*/ 8 h 14"/>
                  <a:gd name="T34" fmla="*/ 16 w 16"/>
                  <a:gd name="T35" fmla="*/ 8 h 14"/>
                  <a:gd name="T36" fmla="*/ 16 w 16"/>
                  <a:gd name="T37" fmla="*/ 8 h 14"/>
                  <a:gd name="T38" fmla="*/ 12 w 16"/>
                  <a:gd name="T39" fmla="*/ 2 h 14"/>
                  <a:gd name="T40" fmla="*/ 12 w 16"/>
                  <a:gd name="T41" fmla="*/ 2 h 14"/>
                  <a:gd name="T42" fmla="*/ 8 w 16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8" y="0"/>
                      <a:pt x="7" y="1"/>
                      <a:pt x="6" y="2"/>
                    </a:cubicBezTo>
                    <a:cubicBezTo>
                      <a:pt x="6" y="4"/>
                      <a:pt x="4" y="5"/>
                      <a:pt x="3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0" y="10"/>
                      <a:pt x="2" y="10"/>
                    </a:cubicBezTo>
                    <a:cubicBezTo>
                      <a:pt x="2" y="10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6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9"/>
                      <a:pt x="7" y="11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9" y="13"/>
                      <a:pt x="13" y="12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6"/>
                      <a:pt x="13" y="4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0" y="0"/>
                      <a:pt x="8" y="0"/>
                    </a:cubicBezTo>
                  </a:path>
                </a:pathLst>
              </a:custGeom>
              <a:solidFill>
                <a:srgbClr val="C7B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7" name="Freeform 9116"/>
              <p:cNvSpPr/>
              <p:nvPr/>
            </p:nvSpPr>
            <p:spPr bwMode="auto">
              <a:xfrm>
                <a:off x="4826000" y="5715000"/>
                <a:ext cx="34925" cy="20637"/>
              </a:xfrm>
              <a:custGeom>
                <a:avLst/>
                <a:gdLst>
                  <a:gd name="T0" fmla="*/ 2 w 15"/>
                  <a:gd name="T1" fmla="*/ 0 h 9"/>
                  <a:gd name="T2" fmla="*/ 2 w 15"/>
                  <a:gd name="T3" fmla="*/ 0 h 9"/>
                  <a:gd name="T4" fmla="*/ 0 w 15"/>
                  <a:gd name="T5" fmla="*/ 3 h 9"/>
                  <a:gd name="T6" fmla="*/ 0 w 15"/>
                  <a:gd name="T7" fmla="*/ 3 h 9"/>
                  <a:gd name="T8" fmla="*/ 0 w 15"/>
                  <a:gd name="T9" fmla="*/ 3 h 9"/>
                  <a:gd name="T10" fmla="*/ 4 w 15"/>
                  <a:gd name="T11" fmla="*/ 9 h 9"/>
                  <a:gd name="T12" fmla="*/ 4 w 15"/>
                  <a:gd name="T13" fmla="*/ 9 h 9"/>
                  <a:gd name="T14" fmla="*/ 14 w 15"/>
                  <a:gd name="T15" fmla="*/ 5 h 9"/>
                  <a:gd name="T16" fmla="*/ 14 w 15"/>
                  <a:gd name="T17" fmla="*/ 5 h 9"/>
                  <a:gd name="T18" fmla="*/ 14 w 15"/>
                  <a:gd name="T19" fmla="*/ 5 h 9"/>
                  <a:gd name="T20" fmla="*/ 11 w 15"/>
                  <a:gd name="T21" fmla="*/ 1 h 9"/>
                  <a:gd name="T22" fmla="*/ 11 w 15"/>
                  <a:gd name="T23" fmla="*/ 1 h 9"/>
                  <a:gd name="T24" fmla="*/ 11 w 15"/>
                  <a:gd name="T25" fmla="*/ 1 h 9"/>
                  <a:gd name="T26" fmla="*/ 8 w 15"/>
                  <a:gd name="T27" fmla="*/ 0 h 9"/>
                  <a:gd name="T28" fmla="*/ 8 w 15"/>
                  <a:gd name="T29" fmla="*/ 0 h 9"/>
                  <a:gd name="T30" fmla="*/ 5 w 15"/>
                  <a:gd name="T31" fmla="*/ 1 h 9"/>
                  <a:gd name="T32" fmla="*/ 2 w 15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8" y="9"/>
                      <a:pt x="11" y="7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2"/>
                      <a:pt x="12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B5A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8" name="Freeform 9117"/>
              <p:cNvSpPr>
                <a:spLocks noEditPoints="1"/>
              </p:cNvSpPr>
              <p:nvPr/>
            </p:nvSpPr>
            <p:spPr bwMode="auto">
              <a:xfrm>
                <a:off x="5354638" y="5413375"/>
                <a:ext cx="38100" cy="34925"/>
              </a:xfrm>
              <a:custGeom>
                <a:avLst/>
                <a:gdLst>
                  <a:gd name="T0" fmla="*/ 11 w 16"/>
                  <a:gd name="T1" fmla="*/ 3 h 15"/>
                  <a:gd name="T2" fmla="*/ 11 w 16"/>
                  <a:gd name="T3" fmla="*/ 3 h 15"/>
                  <a:gd name="T4" fmla="*/ 11 w 16"/>
                  <a:gd name="T5" fmla="*/ 3 h 15"/>
                  <a:gd name="T6" fmla="*/ 11 w 16"/>
                  <a:gd name="T7" fmla="*/ 3 h 15"/>
                  <a:gd name="T8" fmla="*/ 11 w 16"/>
                  <a:gd name="T9" fmla="*/ 3 h 15"/>
                  <a:gd name="T10" fmla="*/ 3 w 16"/>
                  <a:gd name="T11" fmla="*/ 0 h 15"/>
                  <a:gd name="T12" fmla="*/ 0 w 16"/>
                  <a:gd name="T13" fmla="*/ 2 h 15"/>
                  <a:gd name="T14" fmla="*/ 0 w 16"/>
                  <a:gd name="T15" fmla="*/ 2 h 15"/>
                  <a:gd name="T16" fmla="*/ 0 w 16"/>
                  <a:gd name="T17" fmla="*/ 2 h 15"/>
                  <a:gd name="T18" fmla="*/ 0 w 16"/>
                  <a:gd name="T19" fmla="*/ 6 h 15"/>
                  <a:gd name="T20" fmla="*/ 0 w 16"/>
                  <a:gd name="T21" fmla="*/ 6 h 15"/>
                  <a:gd name="T22" fmla="*/ 0 w 16"/>
                  <a:gd name="T23" fmla="*/ 6 h 15"/>
                  <a:gd name="T24" fmla="*/ 2 w 16"/>
                  <a:gd name="T25" fmla="*/ 9 h 15"/>
                  <a:gd name="T26" fmla="*/ 2 w 16"/>
                  <a:gd name="T27" fmla="*/ 9 h 15"/>
                  <a:gd name="T28" fmla="*/ 4 w 16"/>
                  <a:gd name="T29" fmla="*/ 8 h 15"/>
                  <a:gd name="T30" fmla="*/ 10 w 16"/>
                  <a:gd name="T31" fmla="*/ 11 h 15"/>
                  <a:gd name="T32" fmla="*/ 10 w 16"/>
                  <a:gd name="T33" fmla="*/ 11 h 15"/>
                  <a:gd name="T34" fmla="*/ 10 w 16"/>
                  <a:gd name="T35" fmla="*/ 11 h 15"/>
                  <a:gd name="T36" fmla="*/ 10 w 16"/>
                  <a:gd name="T37" fmla="*/ 11 h 15"/>
                  <a:gd name="T38" fmla="*/ 13 w 16"/>
                  <a:gd name="T39" fmla="*/ 13 h 15"/>
                  <a:gd name="T40" fmla="*/ 16 w 16"/>
                  <a:gd name="T41" fmla="*/ 15 h 15"/>
                  <a:gd name="T42" fmla="*/ 16 w 16"/>
                  <a:gd name="T43" fmla="*/ 15 h 15"/>
                  <a:gd name="T44" fmla="*/ 16 w 16"/>
                  <a:gd name="T45" fmla="*/ 15 h 15"/>
                  <a:gd name="T46" fmla="*/ 16 w 16"/>
                  <a:gd name="T47" fmla="*/ 15 h 15"/>
                  <a:gd name="T48" fmla="*/ 14 w 16"/>
                  <a:gd name="T49" fmla="*/ 12 h 15"/>
                  <a:gd name="T50" fmla="*/ 14 w 16"/>
                  <a:gd name="T51" fmla="*/ 12 h 15"/>
                  <a:gd name="T52" fmla="*/ 14 w 16"/>
                  <a:gd name="T53" fmla="*/ 12 h 15"/>
                  <a:gd name="T54" fmla="*/ 11 w 16"/>
                  <a:gd name="T55" fmla="*/ 3 h 15"/>
                  <a:gd name="T56" fmla="*/ 11 w 16"/>
                  <a:gd name="T57" fmla="*/ 3 h 15"/>
                  <a:gd name="T58" fmla="*/ 10 w 16"/>
                  <a:gd name="T59" fmla="*/ 4 h 15"/>
                  <a:gd name="T60" fmla="*/ 6 w 16"/>
                  <a:gd name="T61" fmla="*/ 2 h 15"/>
                  <a:gd name="T62" fmla="*/ 3 w 16"/>
                  <a:gd name="T6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15"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6" y="8"/>
                      <a:pt x="8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2" y="12"/>
                      <a:pt x="13" y="13"/>
                    </a:cubicBezTo>
                    <a:cubicBezTo>
                      <a:pt x="14" y="14"/>
                      <a:pt x="15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5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7" y="3"/>
                      <a:pt x="6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7C6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9" name="Freeform 9118"/>
              <p:cNvSpPr>
                <a:spLocks noEditPoints="1"/>
              </p:cNvSpPr>
              <p:nvPr/>
            </p:nvSpPr>
            <p:spPr bwMode="auto">
              <a:xfrm>
                <a:off x="4862513" y="5695950"/>
                <a:ext cx="34925" cy="23812"/>
              </a:xfrm>
              <a:custGeom>
                <a:avLst/>
                <a:gdLst>
                  <a:gd name="T0" fmla="*/ 15 w 15"/>
                  <a:gd name="T1" fmla="*/ 0 h 10"/>
                  <a:gd name="T2" fmla="*/ 15 w 15"/>
                  <a:gd name="T3" fmla="*/ 0 h 10"/>
                  <a:gd name="T4" fmla="*/ 15 w 15"/>
                  <a:gd name="T5" fmla="*/ 0 h 10"/>
                  <a:gd name="T6" fmla="*/ 15 w 15"/>
                  <a:gd name="T7" fmla="*/ 0 h 10"/>
                  <a:gd name="T8" fmla="*/ 6 w 15"/>
                  <a:gd name="T9" fmla="*/ 0 h 10"/>
                  <a:gd name="T10" fmla="*/ 3 w 15"/>
                  <a:gd name="T11" fmla="*/ 1 h 10"/>
                  <a:gd name="T12" fmla="*/ 3 w 15"/>
                  <a:gd name="T13" fmla="*/ 1 h 10"/>
                  <a:gd name="T14" fmla="*/ 6 w 15"/>
                  <a:gd name="T15" fmla="*/ 10 h 10"/>
                  <a:gd name="T16" fmla="*/ 6 w 15"/>
                  <a:gd name="T17" fmla="*/ 10 h 10"/>
                  <a:gd name="T18" fmla="*/ 6 w 15"/>
                  <a:gd name="T19" fmla="*/ 10 h 10"/>
                  <a:gd name="T20" fmla="*/ 6 w 15"/>
                  <a:gd name="T21" fmla="*/ 10 h 10"/>
                  <a:gd name="T22" fmla="*/ 13 w 15"/>
                  <a:gd name="T23" fmla="*/ 8 h 10"/>
                  <a:gd name="T24" fmla="*/ 13 w 15"/>
                  <a:gd name="T25" fmla="*/ 8 h 10"/>
                  <a:gd name="T26" fmla="*/ 13 w 15"/>
                  <a:gd name="T27" fmla="*/ 7 h 10"/>
                  <a:gd name="T28" fmla="*/ 13 w 15"/>
                  <a:gd name="T29" fmla="*/ 7 h 10"/>
                  <a:gd name="T30" fmla="*/ 13 w 15"/>
                  <a:gd name="T31" fmla="*/ 7 h 10"/>
                  <a:gd name="T32" fmla="*/ 15 w 15"/>
                  <a:gd name="T33" fmla="*/ 0 h 10"/>
                  <a:gd name="T34" fmla="*/ 15 w 15"/>
                  <a:gd name="T35" fmla="*/ 0 h 10"/>
                  <a:gd name="T36" fmla="*/ 10 w 15"/>
                  <a:gd name="T37" fmla="*/ 2 h 10"/>
                  <a:gd name="T38" fmla="*/ 6 w 15"/>
                  <a:gd name="T39" fmla="*/ 0 h 10"/>
                  <a:gd name="T40" fmla="*/ 6 w 15"/>
                  <a:gd name="T4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moveTo>
                      <a:pt x="6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6"/>
                      <a:pt x="10" y="5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10"/>
                      <a:pt x="11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4"/>
                      <a:pt x="15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1"/>
                      <a:pt x="12" y="2"/>
                      <a:pt x="10" y="2"/>
                    </a:cubicBezTo>
                    <a:cubicBezTo>
                      <a:pt x="9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7B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0" name="Freeform 9119"/>
              <p:cNvSpPr/>
              <p:nvPr/>
            </p:nvSpPr>
            <p:spPr bwMode="auto">
              <a:xfrm>
                <a:off x="4713288" y="5770562"/>
                <a:ext cx="17463" cy="11112"/>
              </a:xfrm>
              <a:custGeom>
                <a:avLst/>
                <a:gdLst>
                  <a:gd name="T0" fmla="*/ 4 w 8"/>
                  <a:gd name="T1" fmla="*/ 0 h 5"/>
                  <a:gd name="T2" fmla="*/ 3 w 8"/>
                  <a:gd name="T3" fmla="*/ 0 h 5"/>
                  <a:gd name="T4" fmla="*/ 1 w 8"/>
                  <a:gd name="T5" fmla="*/ 5 h 5"/>
                  <a:gd name="T6" fmla="*/ 1 w 8"/>
                  <a:gd name="T7" fmla="*/ 5 h 5"/>
                  <a:gd name="T8" fmla="*/ 3 w 8"/>
                  <a:gd name="T9" fmla="*/ 5 h 5"/>
                  <a:gd name="T10" fmla="*/ 8 w 8"/>
                  <a:gd name="T11" fmla="*/ 4 h 5"/>
                  <a:gd name="T12" fmla="*/ 8 w 8"/>
                  <a:gd name="T13" fmla="*/ 4 h 5"/>
                  <a:gd name="T14" fmla="*/ 4 w 8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5" y="5"/>
                      <a:pt x="7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solidFill>
                <a:srgbClr val="DBC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1" name="Freeform 9120"/>
              <p:cNvSpPr/>
              <p:nvPr/>
            </p:nvSpPr>
            <p:spPr bwMode="auto">
              <a:xfrm>
                <a:off x="4851400" y="5710237"/>
                <a:ext cx="25400" cy="15875"/>
              </a:xfrm>
              <a:custGeom>
                <a:avLst/>
                <a:gdLst>
                  <a:gd name="T0" fmla="*/ 4 w 11"/>
                  <a:gd name="T1" fmla="*/ 0 h 7"/>
                  <a:gd name="T2" fmla="*/ 4 w 11"/>
                  <a:gd name="T3" fmla="*/ 0 h 7"/>
                  <a:gd name="T4" fmla="*/ 0 w 11"/>
                  <a:gd name="T5" fmla="*/ 3 h 7"/>
                  <a:gd name="T6" fmla="*/ 0 w 11"/>
                  <a:gd name="T7" fmla="*/ 3 h 7"/>
                  <a:gd name="T8" fmla="*/ 3 w 11"/>
                  <a:gd name="T9" fmla="*/ 7 h 7"/>
                  <a:gd name="T10" fmla="*/ 3 w 11"/>
                  <a:gd name="T11" fmla="*/ 7 h 7"/>
                  <a:gd name="T12" fmla="*/ 4 w 11"/>
                  <a:gd name="T13" fmla="*/ 7 h 7"/>
                  <a:gd name="T14" fmla="*/ 11 w 11"/>
                  <a:gd name="T15" fmla="*/ 4 h 7"/>
                  <a:gd name="T16" fmla="*/ 11 w 11"/>
                  <a:gd name="T17" fmla="*/ 4 h 7"/>
                  <a:gd name="T18" fmla="*/ 11 w 11"/>
                  <a:gd name="T19" fmla="*/ 4 h 7"/>
                  <a:gd name="T20" fmla="*/ 11 w 11"/>
                  <a:gd name="T21" fmla="*/ 4 h 7"/>
                  <a:gd name="T22" fmla="*/ 11 w 11"/>
                  <a:gd name="T23" fmla="*/ 4 h 7"/>
                  <a:gd name="T24" fmla="*/ 4 w 11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4" y="4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7" y="7"/>
                      <a:pt x="9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3"/>
                      <a:pt x="6" y="3"/>
                      <a:pt x="4" y="0"/>
                    </a:cubicBezTo>
                  </a:path>
                </a:pathLst>
              </a:custGeom>
              <a:solidFill>
                <a:srgbClr val="C7BD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2" name="Freeform 9121"/>
              <p:cNvSpPr/>
              <p:nvPr/>
            </p:nvSpPr>
            <p:spPr bwMode="auto">
              <a:xfrm>
                <a:off x="5378450" y="5438775"/>
                <a:ext cx="15875" cy="14287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0 h 6"/>
                  <a:gd name="T4" fmla="*/ 0 w 7"/>
                  <a:gd name="T5" fmla="*/ 0 h 6"/>
                  <a:gd name="T6" fmla="*/ 6 w 7"/>
                  <a:gd name="T7" fmla="*/ 6 h 6"/>
                  <a:gd name="T8" fmla="*/ 6 w 7"/>
                  <a:gd name="T9" fmla="*/ 6 h 6"/>
                  <a:gd name="T10" fmla="*/ 7 w 7"/>
                  <a:gd name="T11" fmla="*/ 5 h 6"/>
                  <a:gd name="T12" fmla="*/ 7 w 7"/>
                  <a:gd name="T13" fmla="*/ 5 h 6"/>
                  <a:gd name="T14" fmla="*/ 6 w 7"/>
                  <a:gd name="T15" fmla="*/ 4 h 6"/>
                  <a:gd name="T16" fmla="*/ 6 w 7"/>
                  <a:gd name="T17" fmla="*/ 4 h 6"/>
                  <a:gd name="T18" fmla="*/ 6 w 7"/>
                  <a:gd name="T19" fmla="*/ 4 h 6"/>
                  <a:gd name="T20" fmla="*/ 3 w 7"/>
                  <a:gd name="T21" fmla="*/ 2 h 6"/>
                  <a:gd name="T22" fmla="*/ 0 w 7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4" y="3"/>
                      <a:pt x="3" y="2"/>
                    </a:cubicBezTo>
                    <a:cubicBezTo>
                      <a:pt x="2" y="1"/>
                      <a:pt x="1" y="0"/>
                      <a:pt x="0" y="0"/>
                    </a:cubicBezTo>
                  </a:path>
                </a:pathLst>
              </a:custGeom>
              <a:solidFill>
                <a:srgbClr val="9180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3" name="Freeform 9122"/>
              <p:cNvSpPr/>
              <p:nvPr/>
            </p:nvSpPr>
            <p:spPr bwMode="auto">
              <a:xfrm>
                <a:off x="6724650" y="3552825"/>
                <a:ext cx="134938" cy="215900"/>
              </a:xfrm>
              <a:custGeom>
                <a:avLst/>
                <a:gdLst>
                  <a:gd name="T0" fmla="*/ 58 w 59"/>
                  <a:gd name="T1" fmla="*/ 0 h 94"/>
                  <a:gd name="T2" fmla="*/ 33 w 59"/>
                  <a:gd name="T3" fmla="*/ 32 h 94"/>
                  <a:gd name="T4" fmla="*/ 33 w 59"/>
                  <a:gd name="T5" fmla="*/ 32 h 94"/>
                  <a:gd name="T6" fmla="*/ 34 w 59"/>
                  <a:gd name="T7" fmla="*/ 36 h 94"/>
                  <a:gd name="T8" fmla="*/ 11 w 59"/>
                  <a:gd name="T9" fmla="*/ 76 h 94"/>
                  <a:gd name="T10" fmla="*/ 5 w 59"/>
                  <a:gd name="T11" fmla="*/ 85 h 94"/>
                  <a:gd name="T12" fmla="*/ 4 w 59"/>
                  <a:gd name="T13" fmla="*/ 85 h 94"/>
                  <a:gd name="T14" fmla="*/ 0 w 59"/>
                  <a:gd name="T15" fmla="*/ 90 h 94"/>
                  <a:gd name="T16" fmla="*/ 3 w 59"/>
                  <a:gd name="T17" fmla="*/ 88 h 94"/>
                  <a:gd name="T18" fmla="*/ 7 w 59"/>
                  <a:gd name="T19" fmla="*/ 94 h 94"/>
                  <a:gd name="T20" fmla="*/ 20 w 59"/>
                  <a:gd name="T21" fmla="*/ 73 h 94"/>
                  <a:gd name="T22" fmla="*/ 23 w 59"/>
                  <a:gd name="T23" fmla="*/ 67 h 94"/>
                  <a:gd name="T24" fmla="*/ 32 w 59"/>
                  <a:gd name="T25" fmla="*/ 53 h 94"/>
                  <a:gd name="T26" fmla="*/ 34 w 59"/>
                  <a:gd name="T27" fmla="*/ 52 h 94"/>
                  <a:gd name="T28" fmla="*/ 36 w 59"/>
                  <a:gd name="T29" fmla="*/ 53 h 94"/>
                  <a:gd name="T30" fmla="*/ 36 w 59"/>
                  <a:gd name="T31" fmla="*/ 47 h 94"/>
                  <a:gd name="T32" fmla="*/ 34 w 59"/>
                  <a:gd name="T33" fmla="*/ 48 h 94"/>
                  <a:gd name="T34" fmla="*/ 32 w 59"/>
                  <a:gd name="T35" fmla="*/ 47 h 94"/>
                  <a:gd name="T36" fmla="*/ 32 w 59"/>
                  <a:gd name="T37" fmla="*/ 45 h 94"/>
                  <a:gd name="T38" fmla="*/ 34 w 59"/>
                  <a:gd name="T39" fmla="*/ 44 h 94"/>
                  <a:gd name="T40" fmla="*/ 36 w 59"/>
                  <a:gd name="T41" fmla="*/ 45 h 94"/>
                  <a:gd name="T42" fmla="*/ 44 w 59"/>
                  <a:gd name="T43" fmla="*/ 34 h 94"/>
                  <a:gd name="T44" fmla="*/ 44 w 59"/>
                  <a:gd name="T45" fmla="*/ 34 h 94"/>
                  <a:gd name="T46" fmla="*/ 41 w 59"/>
                  <a:gd name="T47" fmla="*/ 35 h 94"/>
                  <a:gd name="T48" fmla="*/ 40 w 59"/>
                  <a:gd name="T49" fmla="*/ 35 h 94"/>
                  <a:gd name="T50" fmla="*/ 42 w 59"/>
                  <a:gd name="T51" fmla="*/ 27 h 94"/>
                  <a:gd name="T52" fmla="*/ 42 w 59"/>
                  <a:gd name="T53" fmla="*/ 27 h 94"/>
                  <a:gd name="T54" fmla="*/ 59 w 59"/>
                  <a:gd name="T55" fmla="*/ 1 h 94"/>
                  <a:gd name="T56" fmla="*/ 59 w 59"/>
                  <a:gd name="T57" fmla="*/ 0 h 94"/>
                  <a:gd name="T58" fmla="*/ 58 w 59"/>
                  <a:gd name="T59" fmla="*/ 0 h 94"/>
                  <a:gd name="T60" fmla="*/ 58 w 59"/>
                  <a:gd name="T6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" h="94">
                    <a:moveTo>
                      <a:pt x="58" y="0"/>
                    </a:moveTo>
                    <a:cubicBezTo>
                      <a:pt x="48" y="9"/>
                      <a:pt x="39" y="19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4" y="33"/>
                      <a:pt x="35" y="34"/>
                      <a:pt x="34" y="36"/>
                    </a:cubicBezTo>
                    <a:cubicBezTo>
                      <a:pt x="23" y="47"/>
                      <a:pt x="20" y="63"/>
                      <a:pt x="11" y="76"/>
                    </a:cubicBezTo>
                    <a:cubicBezTo>
                      <a:pt x="9" y="79"/>
                      <a:pt x="8" y="82"/>
                      <a:pt x="5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3" y="87"/>
                      <a:pt x="0" y="87"/>
                      <a:pt x="0" y="90"/>
                    </a:cubicBezTo>
                    <a:cubicBezTo>
                      <a:pt x="2" y="89"/>
                      <a:pt x="3" y="88"/>
                      <a:pt x="3" y="88"/>
                    </a:cubicBezTo>
                    <a:cubicBezTo>
                      <a:pt x="6" y="88"/>
                      <a:pt x="5" y="92"/>
                      <a:pt x="7" y="94"/>
                    </a:cubicBezTo>
                    <a:cubicBezTo>
                      <a:pt x="11" y="87"/>
                      <a:pt x="16" y="80"/>
                      <a:pt x="20" y="73"/>
                    </a:cubicBezTo>
                    <a:cubicBezTo>
                      <a:pt x="21" y="71"/>
                      <a:pt x="22" y="69"/>
                      <a:pt x="23" y="67"/>
                    </a:cubicBezTo>
                    <a:cubicBezTo>
                      <a:pt x="26" y="62"/>
                      <a:pt x="30" y="59"/>
                      <a:pt x="32" y="53"/>
                    </a:cubicBezTo>
                    <a:cubicBezTo>
                      <a:pt x="33" y="52"/>
                      <a:pt x="33" y="52"/>
                      <a:pt x="34" y="52"/>
                    </a:cubicBezTo>
                    <a:cubicBezTo>
                      <a:pt x="34" y="52"/>
                      <a:pt x="35" y="53"/>
                      <a:pt x="36" y="53"/>
                    </a:cubicBezTo>
                    <a:cubicBezTo>
                      <a:pt x="36" y="51"/>
                      <a:pt x="36" y="49"/>
                      <a:pt x="36" y="47"/>
                    </a:cubicBezTo>
                    <a:cubicBezTo>
                      <a:pt x="35" y="47"/>
                      <a:pt x="34" y="48"/>
                      <a:pt x="34" y="48"/>
                    </a:cubicBezTo>
                    <a:cubicBezTo>
                      <a:pt x="33" y="48"/>
                      <a:pt x="33" y="48"/>
                      <a:pt x="32" y="47"/>
                    </a:cubicBezTo>
                    <a:cubicBezTo>
                      <a:pt x="32" y="46"/>
                      <a:pt x="32" y="45"/>
                      <a:pt x="32" y="45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5" y="44"/>
                      <a:pt x="36" y="44"/>
                      <a:pt x="36" y="45"/>
                    </a:cubicBezTo>
                    <a:cubicBezTo>
                      <a:pt x="38" y="40"/>
                      <a:pt x="42" y="38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3" y="34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0" y="35"/>
                    </a:cubicBezTo>
                    <a:cubicBezTo>
                      <a:pt x="39" y="32"/>
                      <a:pt x="41" y="29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8" y="18"/>
                      <a:pt x="53" y="10"/>
                      <a:pt x="59" y="1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</a:path>
                </a:pathLst>
              </a:custGeom>
              <a:solidFill>
                <a:srgbClr val="937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4" name="Freeform 9123"/>
              <p:cNvSpPr/>
              <p:nvPr/>
            </p:nvSpPr>
            <p:spPr bwMode="auto">
              <a:xfrm>
                <a:off x="6781800" y="3548063"/>
                <a:ext cx="39688" cy="47625"/>
              </a:xfrm>
              <a:custGeom>
                <a:avLst/>
                <a:gdLst>
                  <a:gd name="T0" fmla="*/ 11 w 17"/>
                  <a:gd name="T1" fmla="*/ 0 h 21"/>
                  <a:gd name="T2" fmla="*/ 4 w 17"/>
                  <a:gd name="T3" fmla="*/ 5 h 21"/>
                  <a:gd name="T4" fmla="*/ 0 w 17"/>
                  <a:gd name="T5" fmla="*/ 8 h 21"/>
                  <a:gd name="T6" fmla="*/ 7 w 17"/>
                  <a:gd name="T7" fmla="*/ 13 h 21"/>
                  <a:gd name="T8" fmla="*/ 10 w 17"/>
                  <a:gd name="T9" fmla="*/ 5 h 21"/>
                  <a:gd name="T10" fmla="*/ 9 w 17"/>
                  <a:gd name="T11" fmla="*/ 16 h 21"/>
                  <a:gd name="T12" fmla="*/ 8 w 17"/>
                  <a:gd name="T13" fmla="*/ 20 h 21"/>
                  <a:gd name="T14" fmla="*/ 10 w 17"/>
                  <a:gd name="T15" fmla="*/ 21 h 21"/>
                  <a:gd name="T16" fmla="*/ 13 w 17"/>
                  <a:gd name="T17" fmla="*/ 19 h 21"/>
                  <a:gd name="T18" fmla="*/ 14 w 17"/>
                  <a:gd name="T19" fmla="*/ 2 h 21"/>
                  <a:gd name="T20" fmla="*/ 11 w 17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21">
                    <a:moveTo>
                      <a:pt x="11" y="0"/>
                    </a:moveTo>
                    <a:cubicBezTo>
                      <a:pt x="8" y="0"/>
                      <a:pt x="6" y="4"/>
                      <a:pt x="4" y="5"/>
                    </a:cubicBezTo>
                    <a:cubicBezTo>
                      <a:pt x="3" y="6"/>
                      <a:pt x="0" y="5"/>
                      <a:pt x="0" y="8"/>
                    </a:cubicBezTo>
                    <a:cubicBezTo>
                      <a:pt x="2" y="11"/>
                      <a:pt x="4" y="12"/>
                      <a:pt x="7" y="13"/>
                    </a:cubicBezTo>
                    <a:cubicBezTo>
                      <a:pt x="9" y="10"/>
                      <a:pt x="7" y="7"/>
                      <a:pt x="10" y="5"/>
                    </a:cubicBezTo>
                    <a:cubicBezTo>
                      <a:pt x="11" y="9"/>
                      <a:pt x="13" y="13"/>
                      <a:pt x="9" y="16"/>
                    </a:cubicBezTo>
                    <a:cubicBezTo>
                      <a:pt x="7" y="17"/>
                      <a:pt x="7" y="19"/>
                      <a:pt x="8" y="20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11" y="21"/>
                      <a:pt x="12" y="20"/>
                      <a:pt x="13" y="19"/>
                    </a:cubicBezTo>
                    <a:cubicBezTo>
                      <a:pt x="15" y="16"/>
                      <a:pt x="17" y="4"/>
                      <a:pt x="14" y="2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B096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5" name="Freeform 9124"/>
              <p:cNvSpPr/>
              <p:nvPr/>
            </p:nvSpPr>
            <p:spPr bwMode="auto">
              <a:xfrm>
                <a:off x="6858000" y="3522663"/>
                <a:ext cx="34925" cy="36512"/>
              </a:xfrm>
              <a:custGeom>
                <a:avLst/>
                <a:gdLst>
                  <a:gd name="T0" fmla="*/ 7 w 15"/>
                  <a:gd name="T1" fmla="*/ 0 h 16"/>
                  <a:gd name="T2" fmla="*/ 2 w 15"/>
                  <a:gd name="T3" fmla="*/ 5 h 16"/>
                  <a:gd name="T4" fmla="*/ 2 w 15"/>
                  <a:gd name="T5" fmla="*/ 5 h 16"/>
                  <a:gd name="T6" fmla="*/ 0 w 15"/>
                  <a:gd name="T7" fmla="*/ 13 h 16"/>
                  <a:gd name="T8" fmla="*/ 0 w 15"/>
                  <a:gd name="T9" fmla="*/ 13 h 16"/>
                  <a:gd name="T10" fmla="*/ 1 w 15"/>
                  <a:gd name="T11" fmla="*/ 13 h 16"/>
                  <a:gd name="T12" fmla="*/ 1 w 15"/>
                  <a:gd name="T13" fmla="*/ 14 h 16"/>
                  <a:gd name="T14" fmla="*/ 1 w 15"/>
                  <a:gd name="T15" fmla="*/ 14 h 16"/>
                  <a:gd name="T16" fmla="*/ 2 w 15"/>
                  <a:gd name="T17" fmla="*/ 16 h 16"/>
                  <a:gd name="T18" fmla="*/ 2 w 15"/>
                  <a:gd name="T19" fmla="*/ 16 h 16"/>
                  <a:gd name="T20" fmla="*/ 15 w 15"/>
                  <a:gd name="T21" fmla="*/ 8 h 16"/>
                  <a:gd name="T22" fmla="*/ 14 w 15"/>
                  <a:gd name="T23" fmla="*/ 4 h 16"/>
                  <a:gd name="T24" fmla="*/ 14 w 15"/>
                  <a:gd name="T25" fmla="*/ 4 h 16"/>
                  <a:gd name="T26" fmla="*/ 13 w 15"/>
                  <a:gd name="T27" fmla="*/ 4 h 16"/>
                  <a:gd name="T28" fmla="*/ 7 w 15"/>
                  <a:gd name="T29" fmla="*/ 0 h 16"/>
                  <a:gd name="T30" fmla="*/ 7 w 15"/>
                  <a:gd name="T31" fmla="*/ 0 h 16"/>
                  <a:gd name="T32" fmla="*/ 7 w 15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6">
                    <a:moveTo>
                      <a:pt x="7" y="0"/>
                    </a:moveTo>
                    <a:cubicBezTo>
                      <a:pt x="5" y="2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8"/>
                      <a:pt x="1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8" y="15"/>
                      <a:pt x="10" y="8"/>
                      <a:pt x="15" y="8"/>
                    </a:cubicBezTo>
                    <a:cubicBezTo>
                      <a:pt x="15" y="7"/>
                      <a:pt x="15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0" y="4"/>
                      <a:pt x="8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7F7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6" name="Freeform 9125"/>
              <p:cNvSpPr/>
              <p:nvPr/>
            </p:nvSpPr>
            <p:spPr bwMode="auto">
              <a:xfrm>
                <a:off x="6761163" y="3570288"/>
                <a:ext cx="19050" cy="39687"/>
              </a:xfrm>
              <a:custGeom>
                <a:avLst/>
                <a:gdLst>
                  <a:gd name="T0" fmla="*/ 4 w 8"/>
                  <a:gd name="T1" fmla="*/ 0 h 17"/>
                  <a:gd name="T2" fmla="*/ 3 w 8"/>
                  <a:gd name="T3" fmla="*/ 0 h 17"/>
                  <a:gd name="T4" fmla="*/ 2 w 8"/>
                  <a:gd name="T5" fmla="*/ 1 h 17"/>
                  <a:gd name="T6" fmla="*/ 0 w 8"/>
                  <a:gd name="T7" fmla="*/ 15 h 17"/>
                  <a:gd name="T8" fmla="*/ 1 w 8"/>
                  <a:gd name="T9" fmla="*/ 17 h 17"/>
                  <a:gd name="T10" fmla="*/ 2 w 8"/>
                  <a:gd name="T11" fmla="*/ 17 h 17"/>
                  <a:gd name="T12" fmla="*/ 3 w 8"/>
                  <a:gd name="T13" fmla="*/ 17 h 17"/>
                  <a:gd name="T14" fmla="*/ 4 w 8"/>
                  <a:gd name="T15" fmla="*/ 17 h 17"/>
                  <a:gd name="T16" fmla="*/ 4 w 8"/>
                  <a:gd name="T17" fmla="*/ 17 h 17"/>
                  <a:gd name="T18" fmla="*/ 5 w 8"/>
                  <a:gd name="T19" fmla="*/ 1 h 17"/>
                  <a:gd name="T20" fmla="*/ 4 w 8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7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7" y="6"/>
                      <a:pt x="1" y="10"/>
                      <a:pt x="0" y="15"/>
                    </a:cubicBezTo>
                    <a:cubicBezTo>
                      <a:pt x="0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7" y="15"/>
                      <a:pt x="8" y="3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BA9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7" name="Freeform 9126"/>
              <p:cNvSpPr/>
              <p:nvPr/>
            </p:nvSpPr>
            <p:spPr bwMode="auto">
              <a:xfrm>
                <a:off x="6740525" y="3552825"/>
                <a:ext cx="34925" cy="26987"/>
              </a:xfrm>
              <a:custGeom>
                <a:avLst/>
                <a:gdLst>
                  <a:gd name="T0" fmla="*/ 14 w 15"/>
                  <a:gd name="T1" fmla="*/ 0 h 12"/>
                  <a:gd name="T2" fmla="*/ 10 w 15"/>
                  <a:gd name="T3" fmla="*/ 3 h 12"/>
                  <a:gd name="T4" fmla="*/ 10 w 15"/>
                  <a:gd name="T5" fmla="*/ 3 h 12"/>
                  <a:gd name="T6" fmla="*/ 10 w 15"/>
                  <a:gd name="T7" fmla="*/ 3 h 12"/>
                  <a:gd name="T8" fmla="*/ 0 w 15"/>
                  <a:gd name="T9" fmla="*/ 11 h 12"/>
                  <a:gd name="T10" fmla="*/ 0 w 15"/>
                  <a:gd name="T11" fmla="*/ 11 h 12"/>
                  <a:gd name="T12" fmla="*/ 0 w 15"/>
                  <a:gd name="T13" fmla="*/ 11 h 12"/>
                  <a:gd name="T14" fmla="*/ 1 w 15"/>
                  <a:gd name="T15" fmla="*/ 11 h 12"/>
                  <a:gd name="T16" fmla="*/ 1 w 15"/>
                  <a:gd name="T17" fmla="*/ 12 h 12"/>
                  <a:gd name="T18" fmla="*/ 4 w 15"/>
                  <a:gd name="T19" fmla="*/ 11 h 12"/>
                  <a:gd name="T20" fmla="*/ 6 w 15"/>
                  <a:gd name="T21" fmla="*/ 11 h 12"/>
                  <a:gd name="T22" fmla="*/ 6 w 15"/>
                  <a:gd name="T23" fmla="*/ 11 h 12"/>
                  <a:gd name="T24" fmla="*/ 14 w 15"/>
                  <a:gd name="T25" fmla="*/ 0 h 12"/>
                  <a:gd name="T26" fmla="*/ 14 w 1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2">
                    <a:moveTo>
                      <a:pt x="14" y="0"/>
                    </a:moveTo>
                    <a:cubicBezTo>
                      <a:pt x="13" y="1"/>
                      <a:pt x="11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7"/>
                      <a:pt x="3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6"/>
                      <a:pt x="15" y="6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4B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8" name="Freeform 9127"/>
              <p:cNvSpPr/>
              <p:nvPr/>
            </p:nvSpPr>
            <p:spPr bwMode="auto">
              <a:xfrm>
                <a:off x="6929438" y="4519613"/>
                <a:ext cx="73025" cy="25400"/>
              </a:xfrm>
              <a:custGeom>
                <a:avLst/>
                <a:gdLst>
                  <a:gd name="T0" fmla="*/ 18 w 32"/>
                  <a:gd name="T1" fmla="*/ 0 h 11"/>
                  <a:gd name="T2" fmla="*/ 18 w 32"/>
                  <a:gd name="T3" fmla="*/ 0 h 11"/>
                  <a:gd name="T4" fmla="*/ 18 w 32"/>
                  <a:gd name="T5" fmla="*/ 0 h 11"/>
                  <a:gd name="T6" fmla="*/ 16 w 32"/>
                  <a:gd name="T7" fmla="*/ 1 h 11"/>
                  <a:gd name="T8" fmla="*/ 14 w 32"/>
                  <a:gd name="T9" fmla="*/ 0 h 11"/>
                  <a:gd name="T10" fmla="*/ 14 w 32"/>
                  <a:gd name="T11" fmla="*/ 0 h 11"/>
                  <a:gd name="T12" fmla="*/ 14 w 32"/>
                  <a:gd name="T13" fmla="*/ 0 h 11"/>
                  <a:gd name="T14" fmla="*/ 8 w 32"/>
                  <a:gd name="T15" fmla="*/ 4 h 11"/>
                  <a:gd name="T16" fmla="*/ 8 w 32"/>
                  <a:gd name="T17" fmla="*/ 4 h 11"/>
                  <a:gd name="T18" fmla="*/ 2 w 32"/>
                  <a:gd name="T19" fmla="*/ 7 h 11"/>
                  <a:gd name="T20" fmla="*/ 2 w 32"/>
                  <a:gd name="T21" fmla="*/ 8 h 11"/>
                  <a:gd name="T22" fmla="*/ 2 w 32"/>
                  <a:gd name="T23" fmla="*/ 8 h 11"/>
                  <a:gd name="T24" fmla="*/ 0 w 32"/>
                  <a:gd name="T25" fmla="*/ 10 h 11"/>
                  <a:gd name="T26" fmla="*/ 4 w 32"/>
                  <a:gd name="T27" fmla="*/ 11 h 11"/>
                  <a:gd name="T28" fmla="*/ 11 w 32"/>
                  <a:gd name="T29" fmla="*/ 8 h 11"/>
                  <a:gd name="T30" fmla="*/ 11 w 32"/>
                  <a:gd name="T31" fmla="*/ 8 h 11"/>
                  <a:gd name="T32" fmla="*/ 12 w 32"/>
                  <a:gd name="T33" fmla="*/ 7 h 11"/>
                  <a:gd name="T34" fmla="*/ 12 w 32"/>
                  <a:gd name="T35" fmla="*/ 7 h 11"/>
                  <a:gd name="T36" fmla="*/ 14 w 32"/>
                  <a:gd name="T37" fmla="*/ 4 h 11"/>
                  <a:gd name="T38" fmla="*/ 14 w 32"/>
                  <a:gd name="T39" fmla="*/ 4 h 11"/>
                  <a:gd name="T40" fmla="*/ 18 w 32"/>
                  <a:gd name="T41" fmla="*/ 6 h 11"/>
                  <a:gd name="T42" fmla="*/ 18 w 32"/>
                  <a:gd name="T43" fmla="*/ 6 h 11"/>
                  <a:gd name="T44" fmla="*/ 19 w 32"/>
                  <a:gd name="T45" fmla="*/ 6 h 11"/>
                  <a:gd name="T46" fmla="*/ 23 w 32"/>
                  <a:gd name="T47" fmla="*/ 7 h 11"/>
                  <a:gd name="T48" fmla="*/ 27 w 32"/>
                  <a:gd name="T49" fmla="*/ 7 h 11"/>
                  <a:gd name="T50" fmla="*/ 32 w 32"/>
                  <a:gd name="T51" fmla="*/ 2 h 11"/>
                  <a:gd name="T52" fmla="*/ 32 w 32"/>
                  <a:gd name="T53" fmla="*/ 2 h 11"/>
                  <a:gd name="T54" fmla="*/ 32 w 32"/>
                  <a:gd name="T55" fmla="*/ 2 h 11"/>
                  <a:gd name="T56" fmla="*/ 32 w 32"/>
                  <a:gd name="T57" fmla="*/ 2 h 11"/>
                  <a:gd name="T58" fmla="*/ 32 w 32"/>
                  <a:gd name="T59" fmla="*/ 2 h 11"/>
                  <a:gd name="T60" fmla="*/ 32 w 32"/>
                  <a:gd name="T61" fmla="*/ 2 h 11"/>
                  <a:gd name="T62" fmla="*/ 29 w 32"/>
                  <a:gd name="T63" fmla="*/ 1 h 11"/>
                  <a:gd name="T64" fmla="*/ 28 w 32"/>
                  <a:gd name="T65" fmla="*/ 1 h 11"/>
                  <a:gd name="T66" fmla="*/ 28 w 32"/>
                  <a:gd name="T67" fmla="*/ 1 h 11"/>
                  <a:gd name="T68" fmla="*/ 24 w 32"/>
                  <a:gd name="T69" fmla="*/ 0 h 11"/>
                  <a:gd name="T70" fmla="*/ 24 w 32"/>
                  <a:gd name="T71" fmla="*/ 0 h 11"/>
                  <a:gd name="T72" fmla="*/ 18 w 32"/>
                  <a:gd name="T7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2" h="11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2"/>
                      <a:pt x="10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6"/>
                      <a:pt x="4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1" y="10"/>
                      <a:pt x="0" y="10"/>
                    </a:cubicBezTo>
                    <a:cubicBezTo>
                      <a:pt x="2" y="11"/>
                      <a:pt x="3" y="11"/>
                      <a:pt x="4" y="11"/>
                    </a:cubicBezTo>
                    <a:cubicBezTo>
                      <a:pt x="6" y="11"/>
                      <a:pt x="9" y="10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7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9" y="6"/>
                    </a:cubicBezTo>
                    <a:cubicBezTo>
                      <a:pt x="20" y="6"/>
                      <a:pt x="21" y="6"/>
                      <a:pt x="23" y="7"/>
                    </a:cubicBezTo>
                    <a:cubicBezTo>
                      <a:pt x="24" y="7"/>
                      <a:pt x="25" y="7"/>
                      <a:pt x="27" y="7"/>
                    </a:cubicBezTo>
                    <a:cubicBezTo>
                      <a:pt x="29" y="7"/>
                      <a:pt x="31" y="6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29" y="1"/>
                      <a:pt x="29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5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0"/>
                      <a:pt x="20" y="0"/>
                      <a:pt x="18" y="0"/>
                    </a:cubicBezTo>
                  </a:path>
                </a:pathLst>
              </a:custGeom>
              <a:solidFill>
                <a:srgbClr val="AA9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9" name="Freeform 9129"/>
              <p:cNvSpPr/>
              <p:nvPr/>
            </p:nvSpPr>
            <p:spPr bwMode="auto">
              <a:xfrm>
                <a:off x="6816725" y="4460875"/>
                <a:ext cx="30163" cy="41275"/>
              </a:xfrm>
              <a:custGeom>
                <a:avLst/>
                <a:gdLst>
                  <a:gd name="T0" fmla="*/ 11 w 13"/>
                  <a:gd name="T1" fmla="*/ 0 h 18"/>
                  <a:gd name="T2" fmla="*/ 8 w 13"/>
                  <a:gd name="T3" fmla="*/ 2 h 18"/>
                  <a:gd name="T4" fmla="*/ 3 w 13"/>
                  <a:gd name="T5" fmla="*/ 9 h 18"/>
                  <a:gd name="T6" fmla="*/ 3 w 13"/>
                  <a:gd name="T7" fmla="*/ 9 h 18"/>
                  <a:gd name="T8" fmla="*/ 0 w 13"/>
                  <a:gd name="T9" fmla="*/ 11 h 18"/>
                  <a:gd name="T10" fmla="*/ 0 w 13"/>
                  <a:gd name="T11" fmla="*/ 11 h 18"/>
                  <a:gd name="T12" fmla="*/ 0 w 13"/>
                  <a:gd name="T13" fmla="*/ 18 h 18"/>
                  <a:gd name="T14" fmla="*/ 13 w 13"/>
                  <a:gd name="T15" fmla="*/ 9 h 18"/>
                  <a:gd name="T16" fmla="*/ 13 w 13"/>
                  <a:gd name="T17" fmla="*/ 9 h 18"/>
                  <a:gd name="T18" fmla="*/ 11 w 13"/>
                  <a:gd name="T19" fmla="*/ 0 h 18"/>
                  <a:gd name="T20" fmla="*/ 11 w 13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8">
                    <a:moveTo>
                      <a:pt x="11" y="0"/>
                    </a:moveTo>
                    <a:cubicBezTo>
                      <a:pt x="11" y="1"/>
                      <a:pt x="9" y="1"/>
                      <a:pt x="8" y="2"/>
                    </a:cubicBezTo>
                    <a:cubicBezTo>
                      <a:pt x="12" y="8"/>
                      <a:pt x="6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2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2" y="16"/>
                      <a:pt x="0" y="18"/>
                    </a:cubicBezTo>
                    <a:cubicBezTo>
                      <a:pt x="6" y="17"/>
                      <a:pt x="10" y="14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6"/>
                      <a:pt x="12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5B5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0" name="Freeform 9130"/>
              <p:cNvSpPr/>
              <p:nvPr/>
            </p:nvSpPr>
            <p:spPr bwMode="auto">
              <a:xfrm>
                <a:off x="6851650" y="4457700"/>
                <a:ext cx="22225" cy="14288"/>
              </a:xfrm>
              <a:custGeom>
                <a:avLst/>
                <a:gdLst>
                  <a:gd name="T0" fmla="*/ 6 w 10"/>
                  <a:gd name="T1" fmla="*/ 0 h 6"/>
                  <a:gd name="T2" fmla="*/ 3 w 10"/>
                  <a:gd name="T3" fmla="*/ 0 h 6"/>
                  <a:gd name="T4" fmla="*/ 0 w 10"/>
                  <a:gd name="T5" fmla="*/ 3 h 6"/>
                  <a:gd name="T6" fmla="*/ 4 w 10"/>
                  <a:gd name="T7" fmla="*/ 6 h 6"/>
                  <a:gd name="T8" fmla="*/ 7 w 10"/>
                  <a:gd name="T9" fmla="*/ 6 h 6"/>
                  <a:gd name="T10" fmla="*/ 8 w 10"/>
                  <a:gd name="T11" fmla="*/ 6 h 6"/>
                  <a:gd name="T12" fmla="*/ 8 w 10"/>
                  <a:gd name="T13" fmla="*/ 6 h 6"/>
                  <a:gd name="T14" fmla="*/ 10 w 10"/>
                  <a:gd name="T15" fmla="*/ 5 h 6"/>
                  <a:gd name="T16" fmla="*/ 10 w 10"/>
                  <a:gd name="T17" fmla="*/ 5 h 6"/>
                  <a:gd name="T18" fmla="*/ 6 w 10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1" y="1"/>
                      <a:pt x="0" y="1"/>
                      <a:pt x="0" y="3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C5B5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1" name="Freeform 9131"/>
              <p:cNvSpPr/>
              <p:nvPr/>
            </p:nvSpPr>
            <p:spPr bwMode="auto">
              <a:xfrm>
                <a:off x="6731000" y="4373563"/>
                <a:ext cx="122238" cy="82550"/>
              </a:xfrm>
              <a:custGeom>
                <a:avLst/>
                <a:gdLst>
                  <a:gd name="T0" fmla="*/ 50 w 53"/>
                  <a:gd name="T1" fmla="*/ 0 h 36"/>
                  <a:gd name="T2" fmla="*/ 45 w 53"/>
                  <a:gd name="T3" fmla="*/ 2 h 36"/>
                  <a:gd name="T4" fmla="*/ 45 w 53"/>
                  <a:gd name="T5" fmla="*/ 2 h 36"/>
                  <a:gd name="T6" fmla="*/ 0 w 53"/>
                  <a:gd name="T7" fmla="*/ 33 h 36"/>
                  <a:gd name="T8" fmla="*/ 8 w 53"/>
                  <a:gd name="T9" fmla="*/ 36 h 36"/>
                  <a:gd name="T10" fmla="*/ 8 w 53"/>
                  <a:gd name="T11" fmla="*/ 36 h 36"/>
                  <a:gd name="T12" fmla="*/ 9 w 53"/>
                  <a:gd name="T13" fmla="*/ 35 h 36"/>
                  <a:gd name="T14" fmla="*/ 9 w 53"/>
                  <a:gd name="T15" fmla="*/ 35 h 36"/>
                  <a:gd name="T16" fmla="*/ 9 w 53"/>
                  <a:gd name="T17" fmla="*/ 35 h 36"/>
                  <a:gd name="T18" fmla="*/ 21 w 53"/>
                  <a:gd name="T19" fmla="*/ 26 h 36"/>
                  <a:gd name="T20" fmla="*/ 21 w 53"/>
                  <a:gd name="T21" fmla="*/ 26 h 36"/>
                  <a:gd name="T22" fmla="*/ 21 w 53"/>
                  <a:gd name="T23" fmla="*/ 26 h 36"/>
                  <a:gd name="T24" fmla="*/ 22 w 53"/>
                  <a:gd name="T25" fmla="*/ 26 h 36"/>
                  <a:gd name="T26" fmla="*/ 25 w 53"/>
                  <a:gd name="T27" fmla="*/ 27 h 36"/>
                  <a:gd name="T28" fmla="*/ 25 w 53"/>
                  <a:gd name="T29" fmla="*/ 27 h 36"/>
                  <a:gd name="T30" fmla="*/ 25 w 53"/>
                  <a:gd name="T31" fmla="*/ 27 h 36"/>
                  <a:gd name="T32" fmla="*/ 25 w 53"/>
                  <a:gd name="T33" fmla="*/ 27 h 36"/>
                  <a:gd name="T34" fmla="*/ 25 w 53"/>
                  <a:gd name="T35" fmla="*/ 27 h 36"/>
                  <a:gd name="T36" fmla="*/ 25 w 53"/>
                  <a:gd name="T37" fmla="*/ 27 h 36"/>
                  <a:gd name="T38" fmla="*/ 49 w 53"/>
                  <a:gd name="T39" fmla="*/ 9 h 36"/>
                  <a:gd name="T40" fmla="*/ 49 w 53"/>
                  <a:gd name="T41" fmla="*/ 9 h 36"/>
                  <a:gd name="T42" fmla="*/ 50 w 53"/>
                  <a:gd name="T43" fmla="*/ 0 h 36"/>
                  <a:gd name="T44" fmla="*/ 50 w 53"/>
                  <a:gd name="T4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" h="36">
                    <a:moveTo>
                      <a:pt x="50" y="0"/>
                    </a:moveTo>
                    <a:cubicBezTo>
                      <a:pt x="48" y="1"/>
                      <a:pt x="47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30" y="13"/>
                      <a:pt x="15" y="23"/>
                      <a:pt x="0" y="33"/>
                    </a:cubicBezTo>
                    <a:cubicBezTo>
                      <a:pt x="2" y="36"/>
                      <a:pt x="6" y="34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29"/>
                      <a:pt x="19" y="31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2" y="26"/>
                    </a:cubicBezTo>
                    <a:cubicBezTo>
                      <a:pt x="23" y="26"/>
                      <a:pt x="24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32" y="19"/>
                      <a:pt x="40" y="14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6"/>
                      <a:pt x="53" y="3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B29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2" name="Freeform 9132"/>
              <p:cNvSpPr/>
              <p:nvPr/>
            </p:nvSpPr>
            <p:spPr bwMode="auto">
              <a:xfrm>
                <a:off x="6667500" y="4405313"/>
                <a:ext cx="47625" cy="66675"/>
              </a:xfrm>
              <a:custGeom>
                <a:avLst/>
                <a:gdLst>
                  <a:gd name="T0" fmla="*/ 11 w 21"/>
                  <a:gd name="T1" fmla="*/ 0 h 29"/>
                  <a:gd name="T2" fmla="*/ 10 w 21"/>
                  <a:gd name="T3" fmla="*/ 1 h 29"/>
                  <a:gd name="T4" fmla="*/ 10 w 21"/>
                  <a:gd name="T5" fmla="*/ 1 h 29"/>
                  <a:gd name="T6" fmla="*/ 8 w 21"/>
                  <a:gd name="T7" fmla="*/ 10 h 29"/>
                  <a:gd name="T8" fmla="*/ 8 w 21"/>
                  <a:gd name="T9" fmla="*/ 10 h 29"/>
                  <a:gd name="T10" fmla="*/ 8 w 21"/>
                  <a:gd name="T11" fmla="*/ 10 h 29"/>
                  <a:gd name="T12" fmla="*/ 3 w 21"/>
                  <a:gd name="T13" fmla="*/ 12 h 29"/>
                  <a:gd name="T14" fmla="*/ 0 w 21"/>
                  <a:gd name="T15" fmla="*/ 12 h 29"/>
                  <a:gd name="T16" fmla="*/ 3 w 21"/>
                  <a:gd name="T17" fmla="*/ 26 h 29"/>
                  <a:gd name="T18" fmla="*/ 3 w 21"/>
                  <a:gd name="T19" fmla="*/ 26 h 29"/>
                  <a:gd name="T20" fmla="*/ 3 w 21"/>
                  <a:gd name="T21" fmla="*/ 26 h 29"/>
                  <a:gd name="T22" fmla="*/ 8 w 21"/>
                  <a:gd name="T23" fmla="*/ 29 h 29"/>
                  <a:gd name="T24" fmla="*/ 14 w 21"/>
                  <a:gd name="T25" fmla="*/ 27 h 29"/>
                  <a:gd name="T26" fmla="*/ 14 w 21"/>
                  <a:gd name="T27" fmla="*/ 27 h 29"/>
                  <a:gd name="T28" fmla="*/ 14 w 21"/>
                  <a:gd name="T29" fmla="*/ 27 h 29"/>
                  <a:gd name="T30" fmla="*/ 8 w 21"/>
                  <a:gd name="T31" fmla="*/ 18 h 29"/>
                  <a:gd name="T32" fmla="*/ 9 w 21"/>
                  <a:gd name="T33" fmla="*/ 18 h 29"/>
                  <a:gd name="T34" fmla="*/ 15 w 21"/>
                  <a:gd name="T35" fmla="*/ 22 h 29"/>
                  <a:gd name="T36" fmla="*/ 15 w 21"/>
                  <a:gd name="T37" fmla="*/ 22 h 29"/>
                  <a:gd name="T38" fmla="*/ 17 w 21"/>
                  <a:gd name="T39" fmla="*/ 21 h 29"/>
                  <a:gd name="T40" fmla="*/ 17 w 21"/>
                  <a:gd name="T41" fmla="*/ 21 h 29"/>
                  <a:gd name="T42" fmla="*/ 17 w 21"/>
                  <a:gd name="T43" fmla="*/ 5 h 29"/>
                  <a:gd name="T44" fmla="*/ 17 w 21"/>
                  <a:gd name="T45" fmla="*/ 5 h 29"/>
                  <a:gd name="T46" fmla="*/ 14 w 21"/>
                  <a:gd name="T47" fmla="*/ 7 h 29"/>
                  <a:gd name="T48" fmla="*/ 14 w 21"/>
                  <a:gd name="T49" fmla="*/ 7 h 29"/>
                  <a:gd name="T50" fmla="*/ 14 w 21"/>
                  <a:gd name="T51" fmla="*/ 0 h 29"/>
                  <a:gd name="T52" fmla="*/ 11 w 21"/>
                  <a:gd name="T53" fmla="*/ 0 h 29"/>
                  <a:gd name="T54" fmla="*/ 11 w 21"/>
                  <a:gd name="T5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" h="29">
                    <a:moveTo>
                      <a:pt x="11" y="0"/>
                    </a:moveTo>
                    <a:cubicBezTo>
                      <a:pt x="11" y="0"/>
                      <a:pt x="11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4"/>
                      <a:pt x="9" y="7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12"/>
                      <a:pt x="5" y="12"/>
                      <a:pt x="3" y="12"/>
                    </a:cubicBezTo>
                    <a:cubicBezTo>
                      <a:pt x="2" y="12"/>
                      <a:pt x="1" y="12"/>
                      <a:pt x="0" y="12"/>
                    </a:cubicBezTo>
                    <a:cubicBezTo>
                      <a:pt x="6" y="16"/>
                      <a:pt x="0" y="22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" y="28"/>
                      <a:pt x="6" y="29"/>
                      <a:pt x="8" y="29"/>
                    </a:cubicBezTo>
                    <a:cubicBezTo>
                      <a:pt x="10" y="29"/>
                      <a:pt x="12" y="28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3"/>
                      <a:pt x="9" y="22"/>
                      <a:pt x="8" y="18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12" y="18"/>
                      <a:pt x="14" y="20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6" y="22"/>
                      <a:pt x="16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16"/>
                      <a:pt x="20" y="10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6"/>
                      <a:pt x="15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5"/>
                      <a:pt x="14" y="3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CC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3" name="Freeform 9133"/>
              <p:cNvSpPr/>
              <p:nvPr/>
            </p:nvSpPr>
            <p:spPr bwMode="auto">
              <a:xfrm>
                <a:off x="6643688" y="4452938"/>
                <a:ext cx="69850" cy="57150"/>
              </a:xfrm>
              <a:custGeom>
                <a:avLst/>
                <a:gdLst>
                  <a:gd name="T0" fmla="*/ 27 w 30"/>
                  <a:gd name="T1" fmla="*/ 0 h 25"/>
                  <a:gd name="T2" fmla="*/ 27 w 30"/>
                  <a:gd name="T3" fmla="*/ 0 h 25"/>
                  <a:gd name="T4" fmla="*/ 27 w 30"/>
                  <a:gd name="T5" fmla="*/ 0 h 25"/>
                  <a:gd name="T6" fmla="*/ 25 w 30"/>
                  <a:gd name="T7" fmla="*/ 1 h 25"/>
                  <a:gd name="T8" fmla="*/ 24 w 30"/>
                  <a:gd name="T9" fmla="*/ 6 h 25"/>
                  <a:gd name="T10" fmla="*/ 24 w 30"/>
                  <a:gd name="T11" fmla="*/ 6 h 25"/>
                  <a:gd name="T12" fmla="*/ 18 w 30"/>
                  <a:gd name="T13" fmla="*/ 8 h 25"/>
                  <a:gd name="T14" fmla="*/ 13 w 30"/>
                  <a:gd name="T15" fmla="*/ 5 h 25"/>
                  <a:gd name="T16" fmla="*/ 13 w 30"/>
                  <a:gd name="T17" fmla="*/ 5 h 25"/>
                  <a:gd name="T18" fmla="*/ 11 w 30"/>
                  <a:gd name="T19" fmla="*/ 6 h 25"/>
                  <a:gd name="T20" fmla="*/ 11 w 30"/>
                  <a:gd name="T21" fmla="*/ 6 h 25"/>
                  <a:gd name="T22" fmla="*/ 11 w 30"/>
                  <a:gd name="T23" fmla="*/ 6 h 25"/>
                  <a:gd name="T24" fmla="*/ 6 w 30"/>
                  <a:gd name="T25" fmla="*/ 11 h 25"/>
                  <a:gd name="T26" fmla="*/ 2 w 30"/>
                  <a:gd name="T27" fmla="*/ 8 h 25"/>
                  <a:gd name="T28" fmla="*/ 0 w 30"/>
                  <a:gd name="T29" fmla="*/ 11 h 25"/>
                  <a:gd name="T30" fmla="*/ 3 w 30"/>
                  <a:gd name="T31" fmla="*/ 23 h 25"/>
                  <a:gd name="T32" fmla="*/ 4 w 30"/>
                  <a:gd name="T33" fmla="*/ 25 h 25"/>
                  <a:gd name="T34" fmla="*/ 7 w 30"/>
                  <a:gd name="T35" fmla="*/ 23 h 25"/>
                  <a:gd name="T36" fmla="*/ 12 w 30"/>
                  <a:gd name="T37" fmla="*/ 18 h 25"/>
                  <a:gd name="T38" fmla="*/ 19 w 30"/>
                  <a:gd name="T39" fmla="*/ 12 h 25"/>
                  <a:gd name="T40" fmla="*/ 19 w 30"/>
                  <a:gd name="T41" fmla="*/ 12 h 25"/>
                  <a:gd name="T42" fmla="*/ 30 w 30"/>
                  <a:gd name="T43" fmla="*/ 3 h 25"/>
                  <a:gd name="T44" fmla="*/ 27 w 30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25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6" y="3"/>
                      <a:pt x="26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2" y="7"/>
                      <a:pt x="20" y="8"/>
                      <a:pt x="18" y="8"/>
                    </a:cubicBezTo>
                    <a:cubicBezTo>
                      <a:pt x="16" y="8"/>
                      <a:pt x="15" y="7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7"/>
                      <a:pt x="8" y="11"/>
                      <a:pt x="6" y="11"/>
                    </a:cubicBezTo>
                    <a:cubicBezTo>
                      <a:pt x="5" y="11"/>
                      <a:pt x="3" y="10"/>
                      <a:pt x="2" y="8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5" y="14"/>
                      <a:pt x="4" y="19"/>
                      <a:pt x="3" y="23"/>
                    </a:cubicBezTo>
                    <a:cubicBezTo>
                      <a:pt x="4" y="24"/>
                      <a:pt x="4" y="24"/>
                      <a:pt x="4" y="25"/>
                    </a:cubicBezTo>
                    <a:cubicBezTo>
                      <a:pt x="5" y="24"/>
                      <a:pt x="6" y="23"/>
                      <a:pt x="7" y="23"/>
                    </a:cubicBezTo>
                    <a:cubicBezTo>
                      <a:pt x="8" y="20"/>
                      <a:pt x="10" y="19"/>
                      <a:pt x="12" y="18"/>
                    </a:cubicBezTo>
                    <a:cubicBezTo>
                      <a:pt x="13" y="14"/>
                      <a:pt x="17" y="13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3" y="8"/>
                      <a:pt x="28" y="8"/>
                      <a:pt x="30" y="3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CEB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4" name="Freeform 9134"/>
              <p:cNvSpPr/>
              <p:nvPr/>
            </p:nvSpPr>
            <p:spPr bwMode="auto">
              <a:xfrm>
                <a:off x="6684963" y="4448175"/>
                <a:ext cx="65088" cy="44450"/>
              </a:xfrm>
              <a:custGeom>
                <a:avLst/>
                <a:gdLst>
                  <a:gd name="T0" fmla="*/ 20 w 28"/>
                  <a:gd name="T1" fmla="*/ 0 h 19"/>
                  <a:gd name="T2" fmla="*/ 12 w 28"/>
                  <a:gd name="T3" fmla="*/ 5 h 19"/>
                  <a:gd name="T4" fmla="*/ 12 w 28"/>
                  <a:gd name="T5" fmla="*/ 5 h 19"/>
                  <a:gd name="T6" fmla="*/ 1 w 28"/>
                  <a:gd name="T7" fmla="*/ 14 h 19"/>
                  <a:gd name="T8" fmla="*/ 1 w 28"/>
                  <a:gd name="T9" fmla="*/ 14 h 19"/>
                  <a:gd name="T10" fmla="*/ 1 w 28"/>
                  <a:gd name="T11" fmla="*/ 14 h 19"/>
                  <a:gd name="T12" fmla="*/ 0 w 28"/>
                  <a:gd name="T13" fmla="*/ 16 h 19"/>
                  <a:gd name="T14" fmla="*/ 5 w 28"/>
                  <a:gd name="T15" fmla="*/ 19 h 19"/>
                  <a:gd name="T16" fmla="*/ 14 w 28"/>
                  <a:gd name="T17" fmla="*/ 15 h 19"/>
                  <a:gd name="T18" fmla="*/ 17 w 28"/>
                  <a:gd name="T19" fmla="*/ 16 h 19"/>
                  <a:gd name="T20" fmla="*/ 15 w 28"/>
                  <a:gd name="T21" fmla="*/ 13 h 19"/>
                  <a:gd name="T22" fmla="*/ 12 w 28"/>
                  <a:gd name="T23" fmla="*/ 11 h 19"/>
                  <a:gd name="T24" fmla="*/ 13 w 28"/>
                  <a:gd name="T25" fmla="*/ 9 h 19"/>
                  <a:gd name="T26" fmla="*/ 14 w 28"/>
                  <a:gd name="T27" fmla="*/ 9 h 19"/>
                  <a:gd name="T28" fmla="*/ 17 w 28"/>
                  <a:gd name="T29" fmla="*/ 12 h 19"/>
                  <a:gd name="T30" fmla="*/ 20 w 28"/>
                  <a:gd name="T31" fmla="*/ 10 h 19"/>
                  <a:gd name="T32" fmla="*/ 20 w 28"/>
                  <a:gd name="T33" fmla="*/ 10 h 19"/>
                  <a:gd name="T34" fmla="*/ 20 w 28"/>
                  <a:gd name="T35" fmla="*/ 10 h 19"/>
                  <a:gd name="T36" fmla="*/ 28 w 28"/>
                  <a:gd name="T37" fmla="*/ 3 h 19"/>
                  <a:gd name="T38" fmla="*/ 20 w 28"/>
                  <a:gd name="T39" fmla="*/ 0 h 19"/>
                  <a:gd name="T40" fmla="*/ 20 w 28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19">
                    <a:moveTo>
                      <a:pt x="20" y="0"/>
                    </a:moveTo>
                    <a:cubicBezTo>
                      <a:pt x="17" y="1"/>
                      <a:pt x="15" y="3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10"/>
                      <a:pt x="5" y="10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2" y="17"/>
                      <a:pt x="3" y="18"/>
                      <a:pt x="5" y="19"/>
                    </a:cubicBezTo>
                    <a:cubicBezTo>
                      <a:pt x="8" y="18"/>
                      <a:pt x="10" y="15"/>
                      <a:pt x="14" y="15"/>
                    </a:cubicBezTo>
                    <a:cubicBezTo>
                      <a:pt x="15" y="15"/>
                      <a:pt x="16" y="15"/>
                      <a:pt x="17" y="16"/>
                    </a:cubicBezTo>
                    <a:cubicBezTo>
                      <a:pt x="16" y="15"/>
                      <a:pt x="16" y="14"/>
                      <a:pt x="15" y="13"/>
                    </a:cubicBezTo>
                    <a:cubicBezTo>
                      <a:pt x="14" y="12"/>
                      <a:pt x="12" y="13"/>
                      <a:pt x="12" y="11"/>
                    </a:cubicBezTo>
                    <a:cubicBezTo>
                      <a:pt x="12" y="10"/>
                      <a:pt x="12" y="9"/>
                      <a:pt x="13" y="9"/>
                    </a:cubicBezTo>
                    <a:cubicBezTo>
                      <a:pt x="13" y="9"/>
                      <a:pt x="13" y="9"/>
                      <a:pt x="14" y="9"/>
                    </a:cubicBezTo>
                    <a:cubicBezTo>
                      <a:pt x="15" y="9"/>
                      <a:pt x="16" y="11"/>
                      <a:pt x="17" y="12"/>
                    </a:cubicBezTo>
                    <a:cubicBezTo>
                      <a:pt x="18" y="11"/>
                      <a:pt x="19" y="11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2" y="8"/>
                      <a:pt x="25" y="6"/>
                      <a:pt x="28" y="3"/>
                    </a:cubicBezTo>
                    <a:cubicBezTo>
                      <a:pt x="26" y="1"/>
                      <a:pt x="22" y="3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B89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5" name="Freeform 9135"/>
              <p:cNvSpPr/>
              <p:nvPr/>
            </p:nvSpPr>
            <p:spPr bwMode="auto">
              <a:xfrm>
                <a:off x="6718300" y="4360863"/>
                <a:ext cx="36513" cy="49213"/>
              </a:xfrm>
              <a:custGeom>
                <a:avLst/>
                <a:gdLst>
                  <a:gd name="T0" fmla="*/ 7 w 16"/>
                  <a:gd name="T1" fmla="*/ 0 h 21"/>
                  <a:gd name="T2" fmla="*/ 2 w 16"/>
                  <a:gd name="T3" fmla="*/ 2 h 21"/>
                  <a:gd name="T4" fmla="*/ 2 w 16"/>
                  <a:gd name="T5" fmla="*/ 2 h 21"/>
                  <a:gd name="T6" fmla="*/ 7 w 16"/>
                  <a:gd name="T7" fmla="*/ 11 h 21"/>
                  <a:gd name="T8" fmla="*/ 7 w 16"/>
                  <a:gd name="T9" fmla="*/ 16 h 21"/>
                  <a:gd name="T10" fmla="*/ 7 w 16"/>
                  <a:gd name="T11" fmla="*/ 16 h 21"/>
                  <a:gd name="T12" fmla="*/ 10 w 16"/>
                  <a:gd name="T13" fmla="*/ 21 h 21"/>
                  <a:gd name="T14" fmla="*/ 10 w 16"/>
                  <a:gd name="T15" fmla="*/ 21 h 21"/>
                  <a:gd name="T16" fmla="*/ 10 w 16"/>
                  <a:gd name="T17" fmla="*/ 21 h 21"/>
                  <a:gd name="T18" fmla="*/ 8 w 16"/>
                  <a:gd name="T19" fmla="*/ 5 h 21"/>
                  <a:gd name="T20" fmla="*/ 8 w 16"/>
                  <a:gd name="T21" fmla="*/ 1 h 21"/>
                  <a:gd name="T22" fmla="*/ 8 w 16"/>
                  <a:gd name="T23" fmla="*/ 1 h 21"/>
                  <a:gd name="T24" fmla="*/ 7 w 16"/>
                  <a:gd name="T25" fmla="*/ 0 h 21"/>
                  <a:gd name="T26" fmla="*/ 7 w 16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1">
                    <a:moveTo>
                      <a:pt x="7" y="0"/>
                    </a:moveTo>
                    <a:cubicBezTo>
                      <a:pt x="5" y="1"/>
                      <a:pt x="4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7"/>
                      <a:pt x="3" y="10"/>
                      <a:pt x="7" y="11"/>
                    </a:cubicBezTo>
                    <a:cubicBezTo>
                      <a:pt x="12" y="14"/>
                      <a:pt x="11" y="15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9"/>
                      <a:pt x="7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6" y="15"/>
                      <a:pt x="15" y="11"/>
                      <a:pt x="8" y="5"/>
                    </a:cubicBezTo>
                    <a:cubicBezTo>
                      <a:pt x="7" y="3"/>
                      <a:pt x="6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DC9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6" name="Freeform 9136"/>
              <p:cNvSpPr/>
              <p:nvPr/>
            </p:nvSpPr>
            <p:spPr bwMode="auto">
              <a:xfrm>
                <a:off x="6775450" y="4359275"/>
                <a:ext cx="50800" cy="20638"/>
              </a:xfrm>
              <a:custGeom>
                <a:avLst/>
                <a:gdLst>
                  <a:gd name="T0" fmla="*/ 17 w 22"/>
                  <a:gd name="T1" fmla="*/ 0 h 9"/>
                  <a:gd name="T2" fmla="*/ 10 w 22"/>
                  <a:gd name="T3" fmla="*/ 4 h 9"/>
                  <a:gd name="T4" fmla="*/ 7 w 22"/>
                  <a:gd name="T5" fmla="*/ 5 h 9"/>
                  <a:gd name="T6" fmla="*/ 4 w 22"/>
                  <a:gd name="T7" fmla="*/ 4 h 9"/>
                  <a:gd name="T8" fmla="*/ 3 w 22"/>
                  <a:gd name="T9" fmla="*/ 3 h 9"/>
                  <a:gd name="T10" fmla="*/ 0 w 22"/>
                  <a:gd name="T11" fmla="*/ 6 h 9"/>
                  <a:gd name="T12" fmla="*/ 0 w 22"/>
                  <a:gd name="T13" fmla="*/ 6 h 9"/>
                  <a:gd name="T14" fmla="*/ 7 w 22"/>
                  <a:gd name="T15" fmla="*/ 8 h 9"/>
                  <a:gd name="T16" fmla="*/ 11 w 22"/>
                  <a:gd name="T17" fmla="*/ 8 h 9"/>
                  <a:gd name="T18" fmla="*/ 11 w 22"/>
                  <a:gd name="T19" fmla="*/ 8 h 9"/>
                  <a:gd name="T20" fmla="*/ 11 w 22"/>
                  <a:gd name="T21" fmla="*/ 8 h 9"/>
                  <a:gd name="T22" fmla="*/ 14 w 22"/>
                  <a:gd name="T23" fmla="*/ 5 h 9"/>
                  <a:gd name="T24" fmla="*/ 17 w 22"/>
                  <a:gd name="T25" fmla="*/ 6 h 9"/>
                  <a:gd name="T26" fmla="*/ 17 w 22"/>
                  <a:gd name="T27" fmla="*/ 6 h 9"/>
                  <a:gd name="T28" fmla="*/ 21 w 22"/>
                  <a:gd name="T29" fmla="*/ 9 h 9"/>
                  <a:gd name="T30" fmla="*/ 22 w 22"/>
                  <a:gd name="T31" fmla="*/ 9 h 9"/>
                  <a:gd name="T32" fmla="*/ 22 w 22"/>
                  <a:gd name="T33" fmla="*/ 9 h 9"/>
                  <a:gd name="T34" fmla="*/ 17 w 22"/>
                  <a:gd name="T3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9">
                    <a:moveTo>
                      <a:pt x="17" y="0"/>
                    </a:moveTo>
                    <a:cubicBezTo>
                      <a:pt x="15" y="0"/>
                      <a:pt x="13" y="2"/>
                      <a:pt x="10" y="4"/>
                    </a:cubicBezTo>
                    <a:cubicBezTo>
                      <a:pt x="9" y="4"/>
                      <a:pt x="8" y="5"/>
                      <a:pt x="7" y="5"/>
                    </a:cubicBezTo>
                    <a:cubicBezTo>
                      <a:pt x="6" y="5"/>
                      <a:pt x="5" y="5"/>
                      <a:pt x="4" y="4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5" y="8"/>
                      <a:pt x="7" y="8"/>
                    </a:cubicBezTo>
                    <a:cubicBezTo>
                      <a:pt x="9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6"/>
                      <a:pt x="13" y="5"/>
                      <a:pt x="14" y="5"/>
                    </a:cubicBezTo>
                    <a:cubicBezTo>
                      <a:pt x="15" y="5"/>
                      <a:pt x="16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8"/>
                      <a:pt x="19" y="9"/>
                      <a:pt x="21" y="9"/>
                    </a:cubicBezTo>
                    <a:cubicBezTo>
                      <a:pt x="21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3"/>
                      <a:pt x="19" y="0"/>
                      <a:pt x="17" y="0"/>
                    </a:cubicBezTo>
                  </a:path>
                </a:pathLst>
              </a:custGeom>
              <a:solidFill>
                <a:srgbClr val="E0CB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7" name="Freeform 9137"/>
              <p:cNvSpPr/>
              <p:nvPr/>
            </p:nvSpPr>
            <p:spPr bwMode="auto">
              <a:xfrm>
                <a:off x="6715125" y="4394200"/>
                <a:ext cx="25400" cy="22225"/>
              </a:xfrm>
              <a:custGeom>
                <a:avLst/>
                <a:gdLst>
                  <a:gd name="T0" fmla="*/ 4 w 11"/>
                  <a:gd name="T1" fmla="*/ 0 h 10"/>
                  <a:gd name="T2" fmla="*/ 2 w 11"/>
                  <a:gd name="T3" fmla="*/ 2 h 10"/>
                  <a:gd name="T4" fmla="*/ 2 w 11"/>
                  <a:gd name="T5" fmla="*/ 9 h 10"/>
                  <a:gd name="T6" fmla="*/ 6 w 11"/>
                  <a:gd name="T7" fmla="*/ 10 h 10"/>
                  <a:gd name="T8" fmla="*/ 11 w 11"/>
                  <a:gd name="T9" fmla="*/ 7 h 10"/>
                  <a:gd name="T10" fmla="*/ 11 w 11"/>
                  <a:gd name="T11" fmla="*/ 7 h 10"/>
                  <a:gd name="T12" fmla="*/ 8 w 11"/>
                  <a:gd name="T13" fmla="*/ 2 h 10"/>
                  <a:gd name="T14" fmla="*/ 8 w 11"/>
                  <a:gd name="T15" fmla="*/ 2 h 10"/>
                  <a:gd name="T16" fmla="*/ 8 w 11"/>
                  <a:gd name="T17" fmla="*/ 1 h 10"/>
                  <a:gd name="T18" fmla="*/ 4 w 11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0">
                    <a:moveTo>
                      <a:pt x="4" y="0"/>
                    </a:moveTo>
                    <a:cubicBezTo>
                      <a:pt x="3" y="0"/>
                      <a:pt x="3" y="0"/>
                      <a:pt x="2" y="2"/>
                    </a:cubicBezTo>
                    <a:cubicBezTo>
                      <a:pt x="2" y="4"/>
                      <a:pt x="0" y="8"/>
                      <a:pt x="2" y="9"/>
                    </a:cubicBezTo>
                    <a:cubicBezTo>
                      <a:pt x="3" y="10"/>
                      <a:pt x="5" y="10"/>
                      <a:pt x="6" y="10"/>
                    </a:cubicBezTo>
                    <a:cubicBezTo>
                      <a:pt x="8" y="10"/>
                      <a:pt x="10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7"/>
                      <a:pt x="7" y="5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DEC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8" name="Freeform 9138"/>
              <p:cNvSpPr/>
              <p:nvPr/>
            </p:nvSpPr>
            <p:spPr bwMode="auto">
              <a:xfrm>
                <a:off x="6689725" y="4375150"/>
                <a:ext cx="19050" cy="19050"/>
              </a:xfrm>
              <a:custGeom>
                <a:avLst/>
                <a:gdLst>
                  <a:gd name="T0" fmla="*/ 1 w 8"/>
                  <a:gd name="T1" fmla="*/ 0 h 8"/>
                  <a:gd name="T2" fmla="*/ 0 w 8"/>
                  <a:gd name="T3" fmla="*/ 1 h 8"/>
                  <a:gd name="T4" fmla="*/ 4 w 8"/>
                  <a:gd name="T5" fmla="*/ 8 h 8"/>
                  <a:gd name="T6" fmla="*/ 7 w 8"/>
                  <a:gd name="T7" fmla="*/ 7 h 8"/>
                  <a:gd name="T8" fmla="*/ 7 w 8"/>
                  <a:gd name="T9" fmla="*/ 7 h 8"/>
                  <a:gd name="T10" fmla="*/ 5 w 8"/>
                  <a:gd name="T11" fmla="*/ 0 h 8"/>
                  <a:gd name="T12" fmla="*/ 5 w 8"/>
                  <a:gd name="T13" fmla="*/ 0 h 8"/>
                  <a:gd name="T14" fmla="*/ 4 w 8"/>
                  <a:gd name="T15" fmla="*/ 1 h 8"/>
                  <a:gd name="T16" fmla="*/ 2 w 8"/>
                  <a:gd name="T17" fmla="*/ 0 h 8"/>
                  <a:gd name="T18" fmla="*/ 1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4"/>
                      <a:pt x="1" y="8"/>
                      <a:pt x="4" y="8"/>
                    </a:cubicBezTo>
                    <a:cubicBezTo>
                      <a:pt x="5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5"/>
                      <a:pt x="8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BDA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9" name="Freeform 9139"/>
              <p:cNvSpPr/>
              <p:nvPr/>
            </p:nvSpPr>
            <p:spPr bwMode="auto">
              <a:xfrm>
                <a:off x="6800850" y="4370388"/>
                <a:ext cx="14288" cy="11113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3 h 5"/>
                  <a:gd name="T4" fmla="*/ 0 w 6"/>
                  <a:gd name="T5" fmla="*/ 3 h 5"/>
                  <a:gd name="T6" fmla="*/ 3 w 6"/>
                  <a:gd name="T7" fmla="*/ 5 h 5"/>
                  <a:gd name="T8" fmla="*/ 6 w 6"/>
                  <a:gd name="T9" fmla="*/ 1 h 5"/>
                  <a:gd name="T10" fmla="*/ 6 w 6"/>
                  <a:gd name="T11" fmla="*/ 1 h 5"/>
                  <a:gd name="T12" fmla="*/ 3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4" y="5"/>
                      <a:pt x="5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D8C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0" name="Freeform 9140"/>
              <p:cNvSpPr/>
              <p:nvPr/>
            </p:nvSpPr>
            <p:spPr bwMode="auto">
              <a:xfrm>
                <a:off x="6754813" y="4360863"/>
                <a:ext cx="15875" cy="9525"/>
              </a:xfrm>
              <a:custGeom>
                <a:avLst/>
                <a:gdLst>
                  <a:gd name="T0" fmla="*/ 4 w 7"/>
                  <a:gd name="T1" fmla="*/ 0 h 4"/>
                  <a:gd name="T2" fmla="*/ 2 w 7"/>
                  <a:gd name="T3" fmla="*/ 1 h 4"/>
                  <a:gd name="T4" fmla="*/ 4 w 7"/>
                  <a:gd name="T5" fmla="*/ 4 h 4"/>
                  <a:gd name="T6" fmla="*/ 4 w 7"/>
                  <a:gd name="T7" fmla="*/ 4 h 4"/>
                  <a:gd name="T8" fmla="*/ 7 w 7"/>
                  <a:gd name="T9" fmla="*/ 2 h 4"/>
                  <a:gd name="T10" fmla="*/ 7 w 7"/>
                  <a:gd name="T11" fmla="*/ 2 h 4"/>
                  <a:gd name="T12" fmla="*/ 4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3"/>
                      <a:pt x="3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D8C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1" name="Freeform 9141"/>
              <p:cNvSpPr/>
              <p:nvPr/>
            </p:nvSpPr>
            <p:spPr bwMode="auto">
              <a:xfrm>
                <a:off x="6692900" y="4405313"/>
                <a:ext cx="12700" cy="15875"/>
              </a:xfrm>
              <a:custGeom>
                <a:avLst/>
                <a:gdLst>
                  <a:gd name="T0" fmla="*/ 3 w 6"/>
                  <a:gd name="T1" fmla="*/ 0 h 7"/>
                  <a:gd name="T2" fmla="*/ 3 w 6"/>
                  <a:gd name="T3" fmla="*/ 0 h 7"/>
                  <a:gd name="T4" fmla="*/ 3 w 6"/>
                  <a:gd name="T5" fmla="*/ 7 h 7"/>
                  <a:gd name="T6" fmla="*/ 3 w 6"/>
                  <a:gd name="T7" fmla="*/ 7 h 7"/>
                  <a:gd name="T8" fmla="*/ 6 w 6"/>
                  <a:gd name="T9" fmla="*/ 5 h 7"/>
                  <a:gd name="T10" fmla="*/ 6 w 6"/>
                  <a:gd name="T11" fmla="*/ 5 h 7"/>
                  <a:gd name="T12" fmla="*/ 3 w 6"/>
                  <a:gd name="T13" fmla="*/ 0 h 7"/>
                  <a:gd name="T14" fmla="*/ 3 w 6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0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5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6C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2" name="Freeform 9142"/>
              <p:cNvSpPr/>
              <p:nvPr/>
            </p:nvSpPr>
            <p:spPr bwMode="auto">
              <a:xfrm>
                <a:off x="4643438" y="5695950"/>
                <a:ext cx="136525" cy="34925"/>
              </a:xfrm>
              <a:custGeom>
                <a:avLst/>
                <a:gdLst>
                  <a:gd name="T0" fmla="*/ 57 w 59"/>
                  <a:gd name="T1" fmla="*/ 0 h 15"/>
                  <a:gd name="T2" fmla="*/ 57 w 59"/>
                  <a:gd name="T3" fmla="*/ 0 h 15"/>
                  <a:gd name="T4" fmla="*/ 52 w 59"/>
                  <a:gd name="T5" fmla="*/ 5 h 15"/>
                  <a:gd name="T6" fmla="*/ 41 w 59"/>
                  <a:gd name="T7" fmla="*/ 1 h 15"/>
                  <a:gd name="T8" fmla="*/ 31 w 59"/>
                  <a:gd name="T9" fmla="*/ 1 h 15"/>
                  <a:gd name="T10" fmla="*/ 31 w 59"/>
                  <a:gd name="T11" fmla="*/ 1 h 15"/>
                  <a:gd name="T12" fmla="*/ 8 w 59"/>
                  <a:gd name="T13" fmla="*/ 7 h 15"/>
                  <a:gd name="T14" fmla="*/ 8 w 59"/>
                  <a:gd name="T15" fmla="*/ 7 h 15"/>
                  <a:gd name="T16" fmla="*/ 0 w 59"/>
                  <a:gd name="T17" fmla="*/ 14 h 15"/>
                  <a:gd name="T18" fmla="*/ 0 w 59"/>
                  <a:gd name="T19" fmla="*/ 14 h 15"/>
                  <a:gd name="T20" fmla="*/ 0 w 59"/>
                  <a:gd name="T21" fmla="*/ 14 h 15"/>
                  <a:gd name="T22" fmla="*/ 1 w 59"/>
                  <a:gd name="T23" fmla="*/ 14 h 15"/>
                  <a:gd name="T24" fmla="*/ 8 w 59"/>
                  <a:gd name="T25" fmla="*/ 12 h 15"/>
                  <a:gd name="T26" fmla="*/ 15 w 59"/>
                  <a:gd name="T27" fmla="*/ 10 h 15"/>
                  <a:gd name="T28" fmla="*/ 16 w 59"/>
                  <a:gd name="T29" fmla="*/ 10 h 15"/>
                  <a:gd name="T30" fmla="*/ 16 w 59"/>
                  <a:gd name="T31" fmla="*/ 10 h 15"/>
                  <a:gd name="T32" fmla="*/ 21 w 59"/>
                  <a:gd name="T33" fmla="*/ 8 h 15"/>
                  <a:gd name="T34" fmla="*/ 21 w 59"/>
                  <a:gd name="T35" fmla="*/ 8 h 15"/>
                  <a:gd name="T36" fmla="*/ 25 w 59"/>
                  <a:gd name="T37" fmla="*/ 7 h 15"/>
                  <a:gd name="T38" fmla="*/ 29 w 59"/>
                  <a:gd name="T39" fmla="*/ 15 h 15"/>
                  <a:gd name="T40" fmla="*/ 29 w 59"/>
                  <a:gd name="T41" fmla="*/ 15 h 15"/>
                  <a:gd name="T42" fmla="*/ 29 w 59"/>
                  <a:gd name="T43" fmla="*/ 15 h 15"/>
                  <a:gd name="T44" fmla="*/ 31 w 59"/>
                  <a:gd name="T45" fmla="*/ 15 h 15"/>
                  <a:gd name="T46" fmla="*/ 35 w 59"/>
                  <a:gd name="T47" fmla="*/ 13 h 15"/>
                  <a:gd name="T48" fmla="*/ 39 w 59"/>
                  <a:gd name="T49" fmla="*/ 12 h 15"/>
                  <a:gd name="T50" fmla="*/ 40 w 59"/>
                  <a:gd name="T51" fmla="*/ 12 h 15"/>
                  <a:gd name="T52" fmla="*/ 37 w 59"/>
                  <a:gd name="T53" fmla="*/ 7 h 15"/>
                  <a:gd name="T54" fmla="*/ 40 w 59"/>
                  <a:gd name="T55" fmla="*/ 5 h 15"/>
                  <a:gd name="T56" fmla="*/ 41 w 59"/>
                  <a:gd name="T57" fmla="*/ 5 h 15"/>
                  <a:gd name="T58" fmla="*/ 44 w 59"/>
                  <a:gd name="T59" fmla="*/ 12 h 15"/>
                  <a:gd name="T60" fmla="*/ 44 w 59"/>
                  <a:gd name="T61" fmla="*/ 12 h 15"/>
                  <a:gd name="T62" fmla="*/ 44 w 59"/>
                  <a:gd name="T63" fmla="*/ 12 h 15"/>
                  <a:gd name="T64" fmla="*/ 47 w 59"/>
                  <a:gd name="T65" fmla="*/ 12 h 15"/>
                  <a:gd name="T66" fmla="*/ 47 w 59"/>
                  <a:gd name="T67" fmla="*/ 12 h 15"/>
                  <a:gd name="T68" fmla="*/ 59 w 59"/>
                  <a:gd name="T69" fmla="*/ 5 h 15"/>
                  <a:gd name="T70" fmla="*/ 57 w 59"/>
                  <a:gd name="T7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9" h="15">
                    <a:moveTo>
                      <a:pt x="57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55" y="4"/>
                      <a:pt x="54" y="5"/>
                      <a:pt x="52" y="5"/>
                    </a:cubicBezTo>
                    <a:cubicBezTo>
                      <a:pt x="48" y="5"/>
                      <a:pt x="45" y="1"/>
                      <a:pt x="41" y="1"/>
                    </a:cubicBezTo>
                    <a:cubicBezTo>
                      <a:pt x="38" y="1"/>
                      <a:pt x="35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4" y="3"/>
                      <a:pt x="16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11"/>
                      <a:pt x="3" y="12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1" y="14"/>
                    </a:cubicBezTo>
                    <a:cubicBezTo>
                      <a:pt x="3" y="14"/>
                      <a:pt x="5" y="13"/>
                      <a:pt x="8" y="12"/>
                    </a:cubicBezTo>
                    <a:cubicBezTo>
                      <a:pt x="10" y="11"/>
                      <a:pt x="12" y="10"/>
                      <a:pt x="15" y="10"/>
                    </a:cubicBezTo>
                    <a:cubicBezTo>
                      <a:pt x="15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8" y="10"/>
                      <a:pt x="19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2" y="7"/>
                      <a:pt x="23" y="7"/>
                      <a:pt x="25" y="7"/>
                    </a:cubicBezTo>
                    <a:cubicBezTo>
                      <a:pt x="28" y="7"/>
                      <a:pt x="30" y="9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5"/>
                      <a:pt x="31" y="15"/>
                      <a:pt x="31" y="15"/>
                    </a:cubicBezTo>
                    <a:cubicBezTo>
                      <a:pt x="33" y="15"/>
                      <a:pt x="34" y="14"/>
                      <a:pt x="35" y="13"/>
                    </a:cubicBezTo>
                    <a:cubicBezTo>
                      <a:pt x="37" y="13"/>
                      <a:pt x="38" y="12"/>
                      <a:pt x="39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2" y="8"/>
                      <a:pt x="35" y="10"/>
                      <a:pt x="37" y="7"/>
                    </a:cubicBezTo>
                    <a:cubicBezTo>
                      <a:pt x="38" y="5"/>
                      <a:pt x="39" y="5"/>
                      <a:pt x="40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46" y="6"/>
                      <a:pt x="41" y="10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5" y="12"/>
                      <a:pt x="46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51" y="10"/>
                      <a:pt x="55" y="7"/>
                      <a:pt x="59" y="5"/>
                    </a:cubicBezTo>
                    <a:cubicBezTo>
                      <a:pt x="58" y="4"/>
                      <a:pt x="58" y="2"/>
                      <a:pt x="57" y="0"/>
                    </a:cubicBezTo>
                  </a:path>
                </a:pathLst>
              </a:custGeom>
              <a:solidFill>
                <a:srgbClr val="9277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3" name="Freeform 9143"/>
              <p:cNvSpPr/>
              <p:nvPr/>
            </p:nvSpPr>
            <p:spPr bwMode="auto">
              <a:xfrm>
                <a:off x="4621213" y="5719763"/>
                <a:ext cx="60325" cy="36513"/>
              </a:xfrm>
              <a:custGeom>
                <a:avLst/>
                <a:gdLst>
                  <a:gd name="T0" fmla="*/ 25 w 26"/>
                  <a:gd name="T1" fmla="*/ 0 h 16"/>
                  <a:gd name="T2" fmla="*/ 18 w 26"/>
                  <a:gd name="T3" fmla="*/ 2 h 16"/>
                  <a:gd name="T4" fmla="*/ 11 w 26"/>
                  <a:gd name="T5" fmla="*/ 4 h 16"/>
                  <a:gd name="T6" fmla="*/ 10 w 26"/>
                  <a:gd name="T7" fmla="*/ 4 h 16"/>
                  <a:gd name="T8" fmla="*/ 10 w 26"/>
                  <a:gd name="T9" fmla="*/ 4 h 16"/>
                  <a:gd name="T10" fmla="*/ 3 w 26"/>
                  <a:gd name="T11" fmla="*/ 7 h 16"/>
                  <a:gd name="T12" fmla="*/ 3 w 26"/>
                  <a:gd name="T13" fmla="*/ 7 h 16"/>
                  <a:gd name="T14" fmla="*/ 7 w 26"/>
                  <a:gd name="T15" fmla="*/ 15 h 16"/>
                  <a:gd name="T16" fmla="*/ 10 w 26"/>
                  <a:gd name="T17" fmla="*/ 16 h 16"/>
                  <a:gd name="T18" fmla="*/ 20 w 26"/>
                  <a:gd name="T19" fmla="*/ 11 h 16"/>
                  <a:gd name="T20" fmla="*/ 20 w 26"/>
                  <a:gd name="T21" fmla="*/ 11 h 16"/>
                  <a:gd name="T22" fmla="*/ 20 w 26"/>
                  <a:gd name="T23" fmla="*/ 11 h 16"/>
                  <a:gd name="T24" fmla="*/ 20 w 26"/>
                  <a:gd name="T25" fmla="*/ 6 h 16"/>
                  <a:gd name="T26" fmla="*/ 21 w 26"/>
                  <a:gd name="T27" fmla="*/ 6 h 16"/>
                  <a:gd name="T28" fmla="*/ 20 w 26"/>
                  <a:gd name="T29" fmla="*/ 11 h 16"/>
                  <a:gd name="T30" fmla="*/ 20 w 26"/>
                  <a:gd name="T31" fmla="*/ 11 h 16"/>
                  <a:gd name="T32" fmla="*/ 20 w 26"/>
                  <a:gd name="T33" fmla="*/ 11 h 16"/>
                  <a:gd name="T34" fmla="*/ 20 w 26"/>
                  <a:gd name="T35" fmla="*/ 12 h 16"/>
                  <a:gd name="T36" fmla="*/ 21 w 26"/>
                  <a:gd name="T37" fmla="*/ 12 h 16"/>
                  <a:gd name="T38" fmla="*/ 21 w 26"/>
                  <a:gd name="T39" fmla="*/ 12 h 16"/>
                  <a:gd name="T40" fmla="*/ 21 w 26"/>
                  <a:gd name="T41" fmla="*/ 12 h 16"/>
                  <a:gd name="T42" fmla="*/ 26 w 26"/>
                  <a:gd name="T43" fmla="*/ 0 h 16"/>
                  <a:gd name="T44" fmla="*/ 25 w 26"/>
                  <a:gd name="T4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16">
                    <a:moveTo>
                      <a:pt x="25" y="0"/>
                    </a:moveTo>
                    <a:cubicBezTo>
                      <a:pt x="22" y="0"/>
                      <a:pt x="20" y="1"/>
                      <a:pt x="18" y="2"/>
                    </a:cubicBezTo>
                    <a:cubicBezTo>
                      <a:pt x="15" y="3"/>
                      <a:pt x="13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5"/>
                      <a:pt x="5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3" y="13"/>
                      <a:pt x="7" y="15"/>
                    </a:cubicBezTo>
                    <a:cubicBezTo>
                      <a:pt x="8" y="15"/>
                      <a:pt x="9" y="16"/>
                      <a:pt x="10" y="16"/>
                    </a:cubicBezTo>
                    <a:cubicBezTo>
                      <a:pt x="14" y="16"/>
                      <a:pt x="17" y="13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9"/>
                      <a:pt x="18" y="8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3" y="8"/>
                      <a:pt x="21" y="10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6" y="10"/>
                      <a:pt x="25" y="5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7F60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4" name="Freeform 9144"/>
              <p:cNvSpPr/>
              <p:nvPr/>
            </p:nvSpPr>
            <p:spPr bwMode="auto">
              <a:xfrm>
                <a:off x="4625975" y="5761038"/>
                <a:ext cx="50800" cy="20638"/>
              </a:xfrm>
              <a:custGeom>
                <a:avLst/>
                <a:gdLst>
                  <a:gd name="T0" fmla="*/ 13 w 22"/>
                  <a:gd name="T1" fmla="*/ 0 h 9"/>
                  <a:gd name="T2" fmla="*/ 7 w 22"/>
                  <a:gd name="T3" fmla="*/ 3 h 9"/>
                  <a:gd name="T4" fmla="*/ 6 w 22"/>
                  <a:gd name="T5" fmla="*/ 3 h 9"/>
                  <a:gd name="T6" fmla="*/ 6 w 22"/>
                  <a:gd name="T7" fmla="*/ 3 h 9"/>
                  <a:gd name="T8" fmla="*/ 5 w 22"/>
                  <a:gd name="T9" fmla="*/ 3 h 9"/>
                  <a:gd name="T10" fmla="*/ 3 w 22"/>
                  <a:gd name="T11" fmla="*/ 3 h 9"/>
                  <a:gd name="T12" fmla="*/ 1 w 22"/>
                  <a:gd name="T13" fmla="*/ 5 h 9"/>
                  <a:gd name="T14" fmla="*/ 3 w 22"/>
                  <a:gd name="T15" fmla="*/ 7 h 9"/>
                  <a:gd name="T16" fmla="*/ 5 w 22"/>
                  <a:gd name="T17" fmla="*/ 7 h 9"/>
                  <a:gd name="T18" fmla="*/ 7 w 22"/>
                  <a:gd name="T19" fmla="*/ 6 h 9"/>
                  <a:gd name="T20" fmla="*/ 7 w 22"/>
                  <a:gd name="T21" fmla="*/ 6 h 9"/>
                  <a:gd name="T22" fmla="*/ 7 w 22"/>
                  <a:gd name="T23" fmla="*/ 6 h 9"/>
                  <a:gd name="T24" fmla="*/ 10 w 22"/>
                  <a:gd name="T25" fmla="*/ 6 h 9"/>
                  <a:gd name="T26" fmla="*/ 13 w 22"/>
                  <a:gd name="T27" fmla="*/ 6 h 9"/>
                  <a:gd name="T28" fmla="*/ 17 w 22"/>
                  <a:gd name="T29" fmla="*/ 8 h 9"/>
                  <a:gd name="T30" fmla="*/ 17 w 22"/>
                  <a:gd name="T31" fmla="*/ 8 h 9"/>
                  <a:gd name="T32" fmla="*/ 17 w 22"/>
                  <a:gd name="T33" fmla="*/ 8 h 9"/>
                  <a:gd name="T34" fmla="*/ 21 w 22"/>
                  <a:gd name="T35" fmla="*/ 9 h 9"/>
                  <a:gd name="T36" fmla="*/ 22 w 22"/>
                  <a:gd name="T37" fmla="*/ 9 h 9"/>
                  <a:gd name="T38" fmla="*/ 13 w 22"/>
                  <a:gd name="T3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9">
                    <a:moveTo>
                      <a:pt x="13" y="0"/>
                    </a:moveTo>
                    <a:cubicBezTo>
                      <a:pt x="11" y="0"/>
                      <a:pt x="9" y="1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2" y="3"/>
                      <a:pt x="0" y="3"/>
                      <a:pt x="1" y="5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6" y="7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4" y="6"/>
                      <a:pt x="16" y="6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20" y="8"/>
                      <a:pt x="21" y="9"/>
                    </a:cubicBezTo>
                    <a:cubicBezTo>
                      <a:pt x="21" y="9"/>
                      <a:pt x="22" y="9"/>
                      <a:pt x="22" y="9"/>
                    </a:cubicBezTo>
                    <a:cubicBezTo>
                      <a:pt x="20" y="5"/>
                      <a:pt x="17" y="0"/>
                      <a:pt x="13" y="0"/>
                    </a:cubicBezTo>
                  </a:path>
                </a:pathLst>
              </a:custGeom>
              <a:solidFill>
                <a:srgbClr val="C6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5" name="Freeform 9145"/>
              <p:cNvSpPr/>
              <p:nvPr/>
            </p:nvSpPr>
            <p:spPr bwMode="auto">
              <a:xfrm>
                <a:off x="4610100" y="5713413"/>
                <a:ext cx="52388" cy="23813"/>
              </a:xfrm>
              <a:custGeom>
                <a:avLst/>
                <a:gdLst>
                  <a:gd name="T0" fmla="*/ 21 w 23"/>
                  <a:gd name="T1" fmla="*/ 0 h 11"/>
                  <a:gd name="T2" fmla="*/ 18 w 23"/>
                  <a:gd name="T3" fmla="*/ 0 h 11"/>
                  <a:gd name="T4" fmla="*/ 14 w 23"/>
                  <a:gd name="T5" fmla="*/ 1 h 11"/>
                  <a:gd name="T6" fmla="*/ 13 w 23"/>
                  <a:gd name="T7" fmla="*/ 1 h 11"/>
                  <a:gd name="T8" fmla="*/ 12 w 23"/>
                  <a:gd name="T9" fmla="*/ 1 h 11"/>
                  <a:gd name="T10" fmla="*/ 12 w 23"/>
                  <a:gd name="T11" fmla="*/ 1 h 11"/>
                  <a:gd name="T12" fmla="*/ 10 w 23"/>
                  <a:gd name="T13" fmla="*/ 2 h 11"/>
                  <a:gd name="T14" fmla="*/ 6 w 23"/>
                  <a:gd name="T15" fmla="*/ 7 h 11"/>
                  <a:gd name="T16" fmla="*/ 5 w 23"/>
                  <a:gd name="T17" fmla="*/ 7 h 11"/>
                  <a:gd name="T18" fmla="*/ 3 w 23"/>
                  <a:gd name="T19" fmla="*/ 7 h 11"/>
                  <a:gd name="T20" fmla="*/ 2 w 23"/>
                  <a:gd name="T21" fmla="*/ 7 h 11"/>
                  <a:gd name="T22" fmla="*/ 2 w 23"/>
                  <a:gd name="T23" fmla="*/ 7 h 11"/>
                  <a:gd name="T24" fmla="*/ 0 w 23"/>
                  <a:gd name="T25" fmla="*/ 10 h 11"/>
                  <a:gd name="T26" fmla="*/ 0 w 23"/>
                  <a:gd name="T27" fmla="*/ 10 h 11"/>
                  <a:gd name="T28" fmla="*/ 2 w 23"/>
                  <a:gd name="T29" fmla="*/ 11 h 11"/>
                  <a:gd name="T30" fmla="*/ 4 w 23"/>
                  <a:gd name="T31" fmla="*/ 10 h 11"/>
                  <a:gd name="T32" fmla="*/ 6 w 23"/>
                  <a:gd name="T33" fmla="*/ 9 h 11"/>
                  <a:gd name="T34" fmla="*/ 8 w 23"/>
                  <a:gd name="T35" fmla="*/ 10 h 11"/>
                  <a:gd name="T36" fmla="*/ 8 w 23"/>
                  <a:gd name="T37" fmla="*/ 10 h 11"/>
                  <a:gd name="T38" fmla="*/ 15 w 23"/>
                  <a:gd name="T39" fmla="*/ 7 h 11"/>
                  <a:gd name="T40" fmla="*/ 15 w 23"/>
                  <a:gd name="T41" fmla="*/ 7 h 11"/>
                  <a:gd name="T42" fmla="*/ 23 w 23"/>
                  <a:gd name="T43" fmla="*/ 0 h 11"/>
                  <a:gd name="T44" fmla="*/ 23 w 23"/>
                  <a:gd name="T45" fmla="*/ 0 h 11"/>
                  <a:gd name="T46" fmla="*/ 21 w 23"/>
                  <a:gd name="T4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11">
                    <a:moveTo>
                      <a:pt x="21" y="0"/>
                    </a:moveTo>
                    <a:cubicBezTo>
                      <a:pt x="20" y="0"/>
                      <a:pt x="19" y="0"/>
                      <a:pt x="18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0" y="2"/>
                    </a:cubicBezTo>
                    <a:cubicBezTo>
                      <a:pt x="10" y="6"/>
                      <a:pt x="9" y="7"/>
                      <a:pt x="6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3" y="10"/>
                      <a:pt x="4" y="10"/>
                    </a:cubicBezTo>
                    <a:cubicBezTo>
                      <a:pt x="5" y="10"/>
                      <a:pt x="6" y="9"/>
                      <a:pt x="6" y="9"/>
                    </a:cubicBezTo>
                    <a:cubicBezTo>
                      <a:pt x="7" y="9"/>
                      <a:pt x="7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9"/>
                      <a:pt x="13" y="8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8" y="5"/>
                      <a:pt x="21" y="4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</a:path>
                </a:pathLst>
              </a:custGeom>
              <a:solidFill>
                <a:srgbClr val="C4B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6" name="Freeform 9146"/>
              <p:cNvSpPr/>
              <p:nvPr/>
            </p:nvSpPr>
            <p:spPr bwMode="auto">
              <a:xfrm>
                <a:off x="4745038" y="5724525"/>
                <a:ext cx="39688" cy="25400"/>
              </a:xfrm>
              <a:custGeom>
                <a:avLst/>
                <a:gdLst>
                  <a:gd name="T0" fmla="*/ 12 w 17"/>
                  <a:gd name="T1" fmla="*/ 0 h 11"/>
                  <a:gd name="T2" fmla="*/ 7 w 17"/>
                  <a:gd name="T3" fmla="*/ 4 h 11"/>
                  <a:gd name="T4" fmla="*/ 7 w 17"/>
                  <a:gd name="T5" fmla="*/ 4 h 11"/>
                  <a:gd name="T6" fmla="*/ 0 w 17"/>
                  <a:gd name="T7" fmla="*/ 10 h 11"/>
                  <a:gd name="T8" fmla="*/ 0 w 17"/>
                  <a:gd name="T9" fmla="*/ 10 h 11"/>
                  <a:gd name="T10" fmla="*/ 3 w 17"/>
                  <a:gd name="T11" fmla="*/ 11 h 11"/>
                  <a:gd name="T12" fmla="*/ 3 w 17"/>
                  <a:gd name="T13" fmla="*/ 11 h 11"/>
                  <a:gd name="T14" fmla="*/ 7 w 17"/>
                  <a:gd name="T15" fmla="*/ 10 h 11"/>
                  <a:gd name="T16" fmla="*/ 8 w 17"/>
                  <a:gd name="T17" fmla="*/ 10 h 11"/>
                  <a:gd name="T18" fmla="*/ 10 w 17"/>
                  <a:gd name="T19" fmla="*/ 10 h 11"/>
                  <a:gd name="T20" fmla="*/ 17 w 17"/>
                  <a:gd name="T21" fmla="*/ 6 h 11"/>
                  <a:gd name="T22" fmla="*/ 17 w 17"/>
                  <a:gd name="T23" fmla="*/ 6 h 11"/>
                  <a:gd name="T24" fmla="*/ 17 w 17"/>
                  <a:gd name="T25" fmla="*/ 6 h 11"/>
                  <a:gd name="T26" fmla="*/ 15 w 17"/>
                  <a:gd name="T27" fmla="*/ 4 h 11"/>
                  <a:gd name="T28" fmla="*/ 14 w 17"/>
                  <a:gd name="T29" fmla="*/ 4 h 11"/>
                  <a:gd name="T30" fmla="*/ 13 w 17"/>
                  <a:gd name="T31" fmla="*/ 4 h 11"/>
                  <a:gd name="T32" fmla="*/ 13 w 17"/>
                  <a:gd name="T33" fmla="*/ 0 h 11"/>
                  <a:gd name="T34" fmla="*/ 13 w 17"/>
                  <a:gd name="T35" fmla="*/ 0 h 11"/>
                  <a:gd name="T36" fmla="*/ 13 w 17"/>
                  <a:gd name="T37" fmla="*/ 0 h 11"/>
                  <a:gd name="T38" fmla="*/ 12 w 17"/>
                  <a:gd name="T3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1">
                    <a:moveTo>
                      <a:pt x="12" y="0"/>
                    </a:moveTo>
                    <a:cubicBezTo>
                      <a:pt x="9" y="0"/>
                      <a:pt x="9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8"/>
                      <a:pt x="3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0"/>
                      <a:pt x="5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2" y="10"/>
                      <a:pt x="15" y="10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4"/>
                      <a:pt x="17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1" y="4"/>
                      <a:pt x="12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FC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7" name="Freeform 9147"/>
              <p:cNvSpPr/>
              <p:nvPr/>
            </p:nvSpPr>
            <p:spPr bwMode="auto">
              <a:xfrm>
                <a:off x="4684713" y="5713413"/>
                <a:ext cx="28575" cy="26988"/>
              </a:xfrm>
              <a:custGeom>
                <a:avLst/>
                <a:gdLst>
                  <a:gd name="T0" fmla="*/ 7 w 12"/>
                  <a:gd name="T1" fmla="*/ 0 h 12"/>
                  <a:gd name="T2" fmla="*/ 3 w 12"/>
                  <a:gd name="T3" fmla="*/ 1 h 12"/>
                  <a:gd name="T4" fmla="*/ 0 w 12"/>
                  <a:gd name="T5" fmla="*/ 12 h 12"/>
                  <a:gd name="T6" fmla="*/ 5 w 12"/>
                  <a:gd name="T7" fmla="*/ 10 h 12"/>
                  <a:gd name="T8" fmla="*/ 7 w 12"/>
                  <a:gd name="T9" fmla="*/ 10 h 12"/>
                  <a:gd name="T10" fmla="*/ 7 w 12"/>
                  <a:gd name="T11" fmla="*/ 10 h 12"/>
                  <a:gd name="T12" fmla="*/ 7 w 12"/>
                  <a:gd name="T13" fmla="*/ 10 h 12"/>
                  <a:gd name="T14" fmla="*/ 10 w 12"/>
                  <a:gd name="T15" fmla="*/ 7 h 12"/>
                  <a:gd name="T16" fmla="*/ 11 w 12"/>
                  <a:gd name="T17" fmla="*/ 8 h 12"/>
                  <a:gd name="T18" fmla="*/ 11 w 12"/>
                  <a:gd name="T19" fmla="*/ 8 h 12"/>
                  <a:gd name="T20" fmla="*/ 7 w 1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5" y="5"/>
                      <a:pt x="1" y="9"/>
                      <a:pt x="0" y="12"/>
                    </a:cubicBezTo>
                    <a:cubicBezTo>
                      <a:pt x="2" y="12"/>
                      <a:pt x="3" y="10"/>
                      <a:pt x="5" y="10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7"/>
                      <a:pt x="10" y="7"/>
                    </a:cubicBezTo>
                    <a:cubicBezTo>
                      <a:pt x="10" y="7"/>
                      <a:pt x="11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714F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8" name="Freeform 9148"/>
              <p:cNvSpPr/>
              <p:nvPr/>
            </p:nvSpPr>
            <p:spPr bwMode="auto">
              <a:xfrm>
                <a:off x="4730750" y="5724525"/>
                <a:ext cx="30163" cy="25400"/>
              </a:xfrm>
              <a:custGeom>
                <a:avLst/>
                <a:gdLst>
                  <a:gd name="T0" fmla="*/ 6 w 13"/>
                  <a:gd name="T1" fmla="*/ 0 h 11"/>
                  <a:gd name="T2" fmla="*/ 3 w 13"/>
                  <a:gd name="T3" fmla="*/ 1 h 11"/>
                  <a:gd name="T4" fmla="*/ 3 w 13"/>
                  <a:gd name="T5" fmla="*/ 1 h 11"/>
                  <a:gd name="T6" fmla="*/ 3 w 13"/>
                  <a:gd name="T7" fmla="*/ 6 h 11"/>
                  <a:gd name="T8" fmla="*/ 2 w 13"/>
                  <a:gd name="T9" fmla="*/ 11 h 11"/>
                  <a:gd name="T10" fmla="*/ 4 w 13"/>
                  <a:gd name="T11" fmla="*/ 10 h 11"/>
                  <a:gd name="T12" fmla="*/ 6 w 13"/>
                  <a:gd name="T13" fmla="*/ 10 h 11"/>
                  <a:gd name="T14" fmla="*/ 6 w 13"/>
                  <a:gd name="T15" fmla="*/ 10 h 11"/>
                  <a:gd name="T16" fmla="*/ 6 w 13"/>
                  <a:gd name="T17" fmla="*/ 10 h 11"/>
                  <a:gd name="T18" fmla="*/ 13 w 13"/>
                  <a:gd name="T19" fmla="*/ 4 h 11"/>
                  <a:gd name="T20" fmla="*/ 12 w 13"/>
                  <a:gd name="T21" fmla="*/ 3 h 11"/>
                  <a:gd name="T22" fmla="*/ 10 w 13"/>
                  <a:gd name="T23" fmla="*/ 4 h 11"/>
                  <a:gd name="T24" fmla="*/ 8 w 13"/>
                  <a:gd name="T25" fmla="*/ 5 h 11"/>
                  <a:gd name="T26" fmla="*/ 7 w 13"/>
                  <a:gd name="T27" fmla="*/ 4 h 11"/>
                  <a:gd name="T28" fmla="*/ 9 w 13"/>
                  <a:gd name="T29" fmla="*/ 0 h 11"/>
                  <a:gd name="T30" fmla="*/ 6 w 13"/>
                  <a:gd name="T31" fmla="*/ 0 h 11"/>
                  <a:gd name="T32" fmla="*/ 6 w 13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1">
                    <a:moveTo>
                      <a:pt x="6" y="0"/>
                    </a:moveTo>
                    <a:cubicBezTo>
                      <a:pt x="5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3"/>
                      <a:pt x="4" y="5"/>
                      <a:pt x="3" y="6"/>
                    </a:cubicBezTo>
                    <a:cubicBezTo>
                      <a:pt x="0" y="10"/>
                      <a:pt x="1" y="11"/>
                      <a:pt x="2" y="11"/>
                    </a:cubicBezTo>
                    <a:cubicBezTo>
                      <a:pt x="3" y="11"/>
                      <a:pt x="3" y="10"/>
                      <a:pt x="4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9" y="8"/>
                      <a:pt x="12" y="8"/>
                      <a:pt x="13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1" y="3"/>
                      <a:pt x="11" y="4"/>
                      <a:pt x="10" y="4"/>
                    </a:cubicBezTo>
                    <a:cubicBezTo>
                      <a:pt x="10" y="5"/>
                      <a:pt x="9" y="5"/>
                      <a:pt x="8" y="5"/>
                    </a:cubicBezTo>
                    <a:cubicBezTo>
                      <a:pt x="8" y="5"/>
                      <a:pt x="8" y="5"/>
                      <a:pt x="7" y="4"/>
                    </a:cubicBezTo>
                    <a:cubicBezTo>
                      <a:pt x="6" y="2"/>
                      <a:pt x="8" y="1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3B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9" name="Freeform 9149"/>
              <p:cNvSpPr/>
              <p:nvPr/>
            </p:nvSpPr>
            <p:spPr bwMode="auto">
              <a:xfrm>
                <a:off x="4668838" y="5715000"/>
                <a:ext cx="28575" cy="34925"/>
              </a:xfrm>
              <a:custGeom>
                <a:avLst/>
                <a:gdLst>
                  <a:gd name="T0" fmla="*/ 10 w 12"/>
                  <a:gd name="T1" fmla="*/ 0 h 15"/>
                  <a:gd name="T2" fmla="*/ 5 w 12"/>
                  <a:gd name="T3" fmla="*/ 2 h 15"/>
                  <a:gd name="T4" fmla="*/ 5 w 12"/>
                  <a:gd name="T5" fmla="*/ 2 h 15"/>
                  <a:gd name="T6" fmla="*/ 0 w 12"/>
                  <a:gd name="T7" fmla="*/ 14 h 15"/>
                  <a:gd name="T8" fmla="*/ 0 w 12"/>
                  <a:gd name="T9" fmla="*/ 14 h 15"/>
                  <a:gd name="T10" fmla="*/ 2 w 12"/>
                  <a:gd name="T11" fmla="*/ 15 h 15"/>
                  <a:gd name="T12" fmla="*/ 5 w 12"/>
                  <a:gd name="T13" fmla="*/ 13 h 15"/>
                  <a:gd name="T14" fmla="*/ 6 w 12"/>
                  <a:gd name="T15" fmla="*/ 13 h 15"/>
                  <a:gd name="T16" fmla="*/ 5 w 12"/>
                  <a:gd name="T17" fmla="*/ 13 h 15"/>
                  <a:gd name="T18" fmla="*/ 7 w 12"/>
                  <a:gd name="T19" fmla="*/ 11 h 15"/>
                  <a:gd name="T20" fmla="*/ 7 w 12"/>
                  <a:gd name="T21" fmla="*/ 11 h 15"/>
                  <a:gd name="T22" fmla="*/ 10 w 12"/>
                  <a:gd name="T23" fmla="*/ 0 h 15"/>
                  <a:gd name="T24" fmla="*/ 10 w 12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8" y="1"/>
                      <a:pt x="7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7"/>
                      <a:pt x="5" y="12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3" y="15"/>
                      <a:pt x="4" y="14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6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8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8766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0" name="Freeform 9150"/>
              <p:cNvSpPr/>
              <p:nvPr/>
            </p:nvSpPr>
            <p:spPr bwMode="auto">
              <a:xfrm>
                <a:off x="4724400" y="5708650"/>
                <a:ext cx="25400" cy="17463"/>
              </a:xfrm>
              <a:custGeom>
                <a:avLst/>
                <a:gdLst>
                  <a:gd name="T0" fmla="*/ 5 w 11"/>
                  <a:gd name="T1" fmla="*/ 0 h 8"/>
                  <a:gd name="T2" fmla="*/ 2 w 11"/>
                  <a:gd name="T3" fmla="*/ 2 h 8"/>
                  <a:gd name="T4" fmla="*/ 5 w 11"/>
                  <a:gd name="T5" fmla="*/ 7 h 8"/>
                  <a:gd name="T6" fmla="*/ 5 w 11"/>
                  <a:gd name="T7" fmla="*/ 7 h 8"/>
                  <a:gd name="T8" fmla="*/ 6 w 11"/>
                  <a:gd name="T9" fmla="*/ 8 h 8"/>
                  <a:gd name="T10" fmla="*/ 6 w 11"/>
                  <a:gd name="T11" fmla="*/ 8 h 8"/>
                  <a:gd name="T12" fmla="*/ 6 w 11"/>
                  <a:gd name="T13" fmla="*/ 8 h 8"/>
                  <a:gd name="T14" fmla="*/ 9 w 11"/>
                  <a:gd name="T15" fmla="*/ 7 h 8"/>
                  <a:gd name="T16" fmla="*/ 9 w 11"/>
                  <a:gd name="T17" fmla="*/ 7 h 8"/>
                  <a:gd name="T18" fmla="*/ 6 w 11"/>
                  <a:gd name="T19" fmla="*/ 0 h 8"/>
                  <a:gd name="T20" fmla="*/ 5 w 11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0"/>
                      <a:pt x="3" y="0"/>
                      <a:pt x="2" y="2"/>
                    </a:cubicBezTo>
                    <a:cubicBezTo>
                      <a:pt x="0" y="5"/>
                      <a:pt x="7" y="3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8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5"/>
                      <a:pt x="11" y="1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9C7A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1" name="Freeform 9151"/>
              <p:cNvSpPr/>
              <p:nvPr/>
            </p:nvSpPr>
            <p:spPr bwMode="auto">
              <a:xfrm>
                <a:off x="4681538" y="5735638"/>
                <a:ext cx="20638" cy="9525"/>
              </a:xfrm>
              <a:custGeom>
                <a:avLst/>
                <a:gdLst>
                  <a:gd name="T0" fmla="*/ 7 w 9"/>
                  <a:gd name="T1" fmla="*/ 0 h 4"/>
                  <a:gd name="T2" fmla="*/ 2 w 9"/>
                  <a:gd name="T3" fmla="*/ 2 h 4"/>
                  <a:gd name="T4" fmla="*/ 2 w 9"/>
                  <a:gd name="T5" fmla="*/ 2 h 4"/>
                  <a:gd name="T6" fmla="*/ 0 w 9"/>
                  <a:gd name="T7" fmla="*/ 4 h 4"/>
                  <a:gd name="T8" fmla="*/ 1 w 9"/>
                  <a:gd name="T9" fmla="*/ 4 h 4"/>
                  <a:gd name="T10" fmla="*/ 1 w 9"/>
                  <a:gd name="T11" fmla="*/ 4 h 4"/>
                  <a:gd name="T12" fmla="*/ 9 w 9"/>
                  <a:gd name="T13" fmla="*/ 0 h 4"/>
                  <a:gd name="T14" fmla="*/ 9 w 9"/>
                  <a:gd name="T15" fmla="*/ 0 h 4"/>
                  <a:gd name="T16" fmla="*/ 7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7" y="0"/>
                    </a:moveTo>
                    <a:cubicBezTo>
                      <a:pt x="5" y="0"/>
                      <a:pt x="4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4"/>
                      <a:pt x="6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9277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2" name="Freeform 9152"/>
              <p:cNvSpPr>
                <a:spLocks noEditPoints="1"/>
              </p:cNvSpPr>
              <p:nvPr/>
            </p:nvSpPr>
            <p:spPr bwMode="auto">
              <a:xfrm>
                <a:off x="4733925" y="4770438"/>
                <a:ext cx="160338" cy="149225"/>
              </a:xfrm>
              <a:custGeom>
                <a:avLst/>
                <a:gdLst>
                  <a:gd name="T0" fmla="*/ 62 w 70"/>
                  <a:gd name="T1" fmla="*/ 40 h 65"/>
                  <a:gd name="T2" fmla="*/ 61 w 70"/>
                  <a:gd name="T3" fmla="*/ 41 h 65"/>
                  <a:gd name="T4" fmla="*/ 58 w 70"/>
                  <a:gd name="T5" fmla="*/ 47 h 65"/>
                  <a:gd name="T6" fmla="*/ 53 w 70"/>
                  <a:gd name="T7" fmla="*/ 55 h 65"/>
                  <a:gd name="T8" fmla="*/ 67 w 70"/>
                  <a:gd name="T9" fmla="*/ 65 h 65"/>
                  <a:gd name="T10" fmla="*/ 69 w 70"/>
                  <a:gd name="T11" fmla="*/ 57 h 65"/>
                  <a:gd name="T12" fmla="*/ 62 w 70"/>
                  <a:gd name="T13" fmla="*/ 40 h 65"/>
                  <a:gd name="T14" fmla="*/ 4 w 70"/>
                  <a:gd name="T15" fmla="*/ 0 h 65"/>
                  <a:gd name="T16" fmla="*/ 4 w 70"/>
                  <a:gd name="T17" fmla="*/ 0 h 65"/>
                  <a:gd name="T18" fmla="*/ 1 w 70"/>
                  <a:gd name="T19" fmla="*/ 8 h 65"/>
                  <a:gd name="T20" fmla="*/ 1 w 70"/>
                  <a:gd name="T21" fmla="*/ 8 h 65"/>
                  <a:gd name="T22" fmla="*/ 5 w 70"/>
                  <a:gd name="T23" fmla="*/ 14 h 65"/>
                  <a:gd name="T24" fmla="*/ 7 w 70"/>
                  <a:gd name="T25" fmla="*/ 17 h 65"/>
                  <a:gd name="T26" fmla="*/ 6 w 70"/>
                  <a:gd name="T27" fmla="*/ 18 h 65"/>
                  <a:gd name="T28" fmla="*/ 4 w 70"/>
                  <a:gd name="T29" fmla="*/ 18 h 65"/>
                  <a:gd name="T30" fmla="*/ 3 w 70"/>
                  <a:gd name="T31" fmla="*/ 17 h 65"/>
                  <a:gd name="T32" fmla="*/ 2 w 70"/>
                  <a:gd name="T33" fmla="*/ 17 h 65"/>
                  <a:gd name="T34" fmla="*/ 17 w 70"/>
                  <a:gd name="T35" fmla="*/ 31 h 65"/>
                  <a:gd name="T36" fmla="*/ 17 w 70"/>
                  <a:gd name="T37" fmla="*/ 31 h 65"/>
                  <a:gd name="T38" fmla="*/ 17 w 70"/>
                  <a:gd name="T39" fmla="*/ 31 h 65"/>
                  <a:gd name="T40" fmla="*/ 20 w 70"/>
                  <a:gd name="T41" fmla="*/ 30 h 65"/>
                  <a:gd name="T42" fmla="*/ 27 w 70"/>
                  <a:gd name="T43" fmla="*/ 38 h 65"/>
                  <a:gd name="T44" fmla="*/ 27 w 70"/>
                  <a:gd name="T45" fmla="*/ 38 h 65"/>
                  <a:gd name="T46" fmla="*/ 27 w 70"/>
                  <a:gd name="T47" fmla="*/ 38 h 65"/>
                  <a:gd name="T48" fmla="*/ 37 w 70"/>
                  <a:gd name="T49" fmla="*/ 46 h 65"/>
                  <a:gd name="T50" fmla="*/ 37 w 70"/>
                  <a:gd name="T51" fmla="*/ 46 h 65"/>
                  <a:gd name="T52" fmla="*/ 37 w 70"/>
                  <a:gd name="T53" fmla="*/ 46 h 65"/>
                  <a:gd name="T54" fmla="*/ 38 w 70"/>
                  <a:gd name="T55" fmla="*/ 47 h 65"/>
                  <a:gd name="T56" fmla="*/ 38 w 70"/>
                  <a:gd name="T57" fmla="*/ 47 h 65"/>
                  <a:gd name="T58" fmla="*/ 38 w 70"/>
                  <a:gd name="T59" fmla="*/ 47 h 65"/>
                  <a:gd name="T60" fmla="*/ 42 w 70"/>
                  <a:gd name="T61" fmla="*/ 49 h 65"/>
                  <a:gd name="T62" fmla="*/ 42 w 70"/>
                  <a:gd name="T63" fmla="*/ 49 h 65"/>
                  <a:gd name="T64" fmla="*/ 53 w 70"/>
                  <a:gd name="T65" fmla="*/ 55 h 65"/>
                  <a:gd name="T66" fmla="*/ 54 w 70"/>
                  <a:gd name="T67" fmla="*/ 44 h 65"/>
                  <a:gd name="T68" fmla="*/ 51 w 70"/>
                  <a:gd name="T69" fmla="*/ 35 h 65"/>
                  <a:gd name="T70" fmla="*/ 46 w 70"/>
                  <a:gd name="T71" fmla="*/ 32 h 65"/>
                  <a:gd name="T72" fmla="*/ 46 w 70"/>
                  <a:gd name="T73" fmla="*/ 32 h 65"/>
                  <a:gd name="T74" fmla="*/ 46 w 70"/>
                  <a:gd name="T75" fmla="*/ 32 h 65"/>
                  <a:gd name="T76" fmla="*/ 46 w 70"/>
                  <a:gd name="T77" fmla="*/ 32 h 65"/>
                  <a:gd name="T78" fmla="*/ 47 w 70"/>
                  <a:gd name="T79" fmla="*/ 42 h 65"/>
                  <a:gd name="T80" fmla="*/ 34 w 70"/>
                  <a:gd name="T81" fmla="*/ 31 h 65"/>
                  <a:gd name="T82" fmla="*/ 34 w 70"/>
                  <a:gd name="T83" fmla="*/ 31 h 65"/>
                  <a:gd name="T84" fmla="*/ 27 w 70"/>
                  <a:gd name="T85" fmla="*/ 21 h 65"/>
                  <a:gd name="T86" fmla="*/ 27 w 70"/>
                  <a:gd name="T87" fmla="*/ 21 h 65"/>
                  <a:gd name="T88" fmla="*/ 22 w 70"/>
                  <a:gd name="T89" fmla="*/ 23 h 65"/>
                  <a:gd name="T90" fmla="*/ 17 w 70"/>
                  <a:gd name="T91" fmla="*/ 16 h 65"/>
                  <a:gd name="T92" fmla="*/ 15 w 70"/>
                  <a:gd name="T93" fmla="*/ 13 h 65"/>
                  <a:gd name="T94" fmla="*/ 14 w 70"/>
                  <a:gd name="T95" fmla="*/ 15 h 65"/>
                  <a:gd name="T96" fmla="*/ 12 w 70"/>
                  <a:gd name="T97" fmla="*/ 16 h 65"/>
                  <a:gd name="T98" fmla="*/ 11 w 70"/>
                  <a:gd name="T99" fmla="*/ 16 h 65"/>
                  <a:gd name="T100" fmla="*/ 8 w 70"/>
                  <a:gd name="T101" fmla="*/ 9 h 65"/>
                  <a:gd name="T102" fmla="*/ 6 w 70"/>
                  <a:gd name="T103" fmla="*/ 9 h 65"/>
                  <a:gd name="T104" fmla="*/ 5 w 70"/>
                  <a:gd name="T105" fmla="*/ 9 h 65"/>
                  <a:gd name="T106" fmla="*/ 6 w 70"/>
                  <a:gd name="T107" fmla="*/ 6 h 65"/>
                  <a:gd name="T108" fmla="*/ 4 w 70"/>
                  <a:gd name="T10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" h="65">
                    <a:moveTo>
                      <a:pt x="62" y="40"/>
                    </a:moveTo>
                    <a:cubicBezTo>
                      <a:pt x="62" y="41"/>
                      <a:pt x="61" y="41"/>
                      <a:pt x="61" y="41"/>
                    </a:cubicBezTo>
                    <a:cubicBezTo>
                      <a:pt x="59" y="43"/>
                      <a:pt x="57" y="44"/>
                      <a:pt x="58" y="47"/>
                    </a:cubicBezTo>
                    <a:cubicBezTo>
                      <a:pt x="60" y="51"/>
                      <a:pt x="58" y="52"/>
                      <a:pt x="53" y="55"/>
                    </a:cubicBezTo>
                    <a:cubicBezTo>
                      <a:pt x="58" y="58"/>
                      <a:pt x="62" y="62"/>
                      <a:pt x="67" y="65"/>
                    </a:cubicBezTo>
                    <a:cubicBezTo>
                      <a:pt x="69" y="63"/>
                      <a:pt x="65" y="59"/>
                      <a:pt x="69" y="57"/>
                    </a:cubicBezTo>
                    <a:cubicBezTo>
                      <a:pt x="70" y="50"/>
                      <a:pt x="61" y="47"/>
                      <a:pt x="62" y="4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2"/>
                      <a:pt x="0" y="5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1"/>
                      <a:pt x="2" y="13"/>
                      <a:pt x="5" y="14"/>
                    </a:cubicBezTo>
                    <a:cubicBezTo>
                      <a:pt x="6" y="14"/>
                      <a:pt x="8" y="15"/>
                      <a:pt x="7" y="17"/>
                    </a:cubicBezTo>
                    <a:cubicBezTo>
                      <a:pt x="7" y="18"/>
                      <a:pt x="6" y="18"/>
                      <a:pt x="6" y="18"/>
                    </a:cubicBezTo>
                    <a:cubicBezTo>
                      <a:pt x="5" y="18"/>
                      <a:pt x="5" y="18"/>
                      <a:pt x="4" y="18"/>
                    </a:cubicBezTo>
                    <a:cubicBezTo>
                      <a:pt x="4" y="18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6" y="23"/>
                      <a:pt x="15" y="24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1"/>
                      <a:pt x="19" y="30"/>
                      <a:pt x="20" y="30"/>
                    </a:cubicBezTo>
                    <a:cubicBezTo>
                      <a:pt x="24" y="30"/>
                      <a:pt x="25" y="35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31" y="40"/>
                      <a:pt x="31" y="46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6"/>
                      <a:pt x="37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9" y="48"/>
                      <a:pt x="41" y="48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6" y="50"/>
                      <a:pt x="50" y="52"/>
                      <a:pt x="53" y="55"/>
                    </a:cubicBezTo>
                    <a:cubicBezTo>
                      <a:pt x="55" y="50"/>
                      <a:pt x="53" y="47"/>
                      <a:pt x="54" y="44"/>
                    </a:cubicBezTo>
                    <a:cubicBezTo>
                      <a:pt x="52" y="41"/>
                      <a:pt x="55" y="37"/>
                      <a:pt x="51" y="35"/>
                    </a:cubicBezTo>
                    <a:cubicBezTo>
                      <a:pt x="49" y="34"/>
                      <a:pt x="48" y="33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5"/>
                      <a:pt x="47" y="37"/>
                      <a:pt x="47" y="42"/>
                    </a:cubicBezTo>
                    <a:cubicBezTo>
                      <a:pt x="43" y="37"/>
                      <a:pt x="34" y="40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26"/>
                      <a:pt x="29" y="24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5" y="22"/>
                      <a:pt x="23" y="23"/>
                      <a:pt x="22" y="23"/>
                    </a:cubicBezTo>
                    <a:cubicBezTo>
                      <a:pt x="19" y="23"/>
                      <a:pt x="17" y="21"/>
                      <a:pt x="17" y="16"/>
                    </a:cubicBezTo>
                    <a:cubicBezTo>
                      <a:pt x="16" y="14"/>
                      <a:pt x="15" y="13"/>
                      <a:pt x="15" y="13"/>
                    </a:cubicBezTo>
                    <a:cubicBezTo>
                      <a:pt x="15" y="13"/>
                      <a:pt x="14" y="14"/>
                      <a:pt x="14" y="15"/>
                    </a:cubicBezTo>
                    <a:cubicBezTo>
                      <a:pt x="13" y="15"/>
                      <a:pt x="12" y="16"/>
                      <a:pt x="12" y="16"/>
                    </a:cubicBezTo>
                    <a:cubicBezTo>
                      <a:pt x="12" y="16"/>
                      <a:pt x="11" y="16"/>
                      <a:pt x="11" y="16"/>
                    </a:cubicBezTo>
                    <a:cubicBezTo>
                      <a:pt x="11" y="14"/>
                      <a:pt x="13" y="9"/>
                      <a:pt x="8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5" y="7"/>
                      <a:pt x="6" y="6"/>
                    </a:cubicBezTo>
                    <a:cubicBezTo>
                      <a:pt x="7" y="4"/>
                      <a:pt x="6" y="1"/>
                      <a:pt x="4" y="0"/>
                    </a:cubicBezTo>
                  </a:path>
                </a:pathLst>
              </a:custGeom>
              <a:solidFill>
                <a:srgbClr val="CAB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3" name="Freeform 9153"/>
              <p:cNvSpPr>
                <a:spLocks noEditPoints="1"/>
              </p:cNvSpPr>
              <p:nvPr/>
            </p:nvSpPr>
            <p:spPr bwMode="auto">
              <a:xfrm>
                <a:off x="4759325" y="4876800"/>
                <a:ext cx="61913" cy="104775"/>
              </a:xfrm>
              <a:custGeom>
                <a:avLst/>
                <a:gdLst>
                  <a:gd name="T0" fmla="*/ 11 w 27"/>
                  <a:gd name="T1" fmla="*/ 7 h 46"/>
                  <a:gd name="T2" fmla="*/ 11 w 27"/>
                  <a:gd name="T3" fmla="*/ 7 h 46"/>
                  <a:gd name="T4" fmla="*/ 11 w 27"/>
                  <a:gd name="T5" fmla="*/ 7 h 46"/>
                  <a:gd name="T6" fmla="*/ 11 w 27"/>
                  <a:gd name="T7" fmla="*/ 7 h 46"/>
                  <a:gd name="T8" fmla="*/ 11 w 27"/>
                  <a:gd name="T9" fmla="*/ 7 h 46"/>
                  <a:gd name="T10" fmla="*/ 11 w 27"/>
                  <a:gd name="T11" fmla="*/ 7 h 46"/>
                  <a:gd name="T12" fmla="*/ 11 w 27"/>
                  <a:gd name="T13" fmla="*/ 7 h 46"/>
                  <a:gd name="T14" fmla="*/ 11 w 27"/>
                  <a:gd name="T15" fmla="*/ 7 h 46"/>
                  <a:gd name="T16" fmla="*/ 14 w 27"/>
                  <a:gd name="T17" fmla="*/ 1 h 46"/>
                  <a:gd name="T18" fmla="*/ 14 w 27"/>
                  <a:gd name="T19" fmla="*/ 1 h 46"/>
                  <a:gd name="T20" fmla="*/ 14 w 27"/>
                  <a:gd name="T21" fmla="*/ 1 h 46"/>
                  <a:gd name="T22" fmla="*/ 14 w 27"/>
                  <a:gd name="T23" fmla="*/ 1 h 46"/>
                  <a:gd name="T24" fmla="*/ 26 w 27"/>
                  <a:gd name="T25" fmla="*/ 0 h 46"/>
                  <a:gd name="T26" fmla="*/ 26 w 27"/>
                  <a:gd name="T27" fmla="*/ 0 h 46"/>
                  <a:gd name="T28" fmla="*/ 20 w 27"/>
                  <a:gd name="T29" fmla="*/ 4 h 46"/>
                  <a:gd name="T30" fmla="*/ 14 w 27"/>
                  <a:gd name="T31" fmla="*/ 1 h 46"/>
                  <a:gd name="T32" fmla="*/ 14 w 27"/>
                  <a:gd name="T33" fmla="*/ 1 h 46"/>
                  <a:gd name="T34" fmla="*/ 14 w 27"/>
                  <a:gd name="T35" fmla="*/ 1 h 46"/>
                  <a:gd name="T36" fmla="*/ 10 w 27"/>
                  <a:gd name="T37" fmla="*/ 0 h 46"/>
                  <a:gd name="T38" fmla="*/ 6 w 27"/>
                  <a:gd name="T39" fmla="*/ 2 h 46"/>
                  <a:gd name="T40" fmla="*/ 11 w 27"/>
                  <a:gd name="T41" fmla="*/ 7 h 46"/>
                  <a:gd name="T42" fmla="*/ 11 w 27"/>
                  <a:gd name="T43" fmla="*/ 7 h 46"/>
                  <a:gd name="T44" fmla="*/ 12 w 27"/>
                  <a:gd name="T45" fmla="*/ 21 h 46"/>
                  <a:gd name="T46" fmla="*/ 11 w 27"/>
                  <a:gd name="T47" fmla="*/ 7 h 46"/>
                  <a:gd name="T48" fmla="*/ 11 w 27"/>
                  <a:gd name="T49" fmla="*/ 7 h 46"/>
                  <a:gd name="T50" fmla="*/ 11 w 27"/>
                  <a:gd name="T51" fmla="*/ 7 h 46"/>
                  <a:gd name="T52" fmla="*/ 11 w 27"/>
                  <a:gd name="T53" fmla="*/ 7 h 46"/>
                  <a:gd name="T54" fmla="*/ 7 w 27"/>
                  <a:gd name="T55" fmla="*/ 22 h 46"/>
                  <a:gd name="T56" fmla="*/ 6 w 27"/>
                  <a:gd name="T57" fmla="*/ 23 h 46"/>
                  <a:gd name="T58" fmla="*/ 4 w 27"/>
                  <a:gd name="T59" fmla="*/ 21 h 46"/>
                  <a:gd name="T60" fmla="*/ 2 w 27"/>
                  <a:gd name="T61" fmla="*/ 19 h 46"/>
                  <a:gd name="T62" fmla="*/ 0 w 27"/>
                  <a:gd name="T63" fmla="*/ 22 h 46"/>
                  <a:gd name="T64" fmla="*/ 0 w 27"/>
                  <a:gd name="T65" fmla="*/ 22 h 46"/>
                  <a:gd name="T66" fmla="*/ 0 w 27"/>
                  <a:gd name="T67" fmla="*/ 22 h 46"/>
                  <a:gd name="T68" fmla="*/ 7 w 27"/>
                  <a:gd name="T69" fmla="*/ 37 h 46"/>
                  <a:gd name="T70" fmla="*/ 7 w 27"/>
                  <a:gd name="T71" fmla="*/ 37 h 46"/>
                  <a:gd name="T72" fmla="*/ 7 w 27"/>
                  <a:gd name="T73" fmla="*/ 36 h 46"/>
                  <a:gd name="T74" fmla="*/ 7 w 27"/>
                  <a:gd name="T75" fmla="*/ 36 h 46"/>
                  <a:gd name="T76" fmla="*/ 7 w 27"/>
                  <a:gd name="T77" fmla="*/ 36 h 46"/>
                  <a:gd name="T78" fmla="*/ 8 w 27"/>
                  <a:gd name="T79" fmla="*/ 36 h 46"/>
                  <a:gd name="T80" fmla="*/ 13 w 27"/>
                  <a:gd name="T81" fmla="*/ 39 h 46"/>
                  <a:gd name="T82" fmla="*/ 18 w 27"/>
                  <a:gd name="T83" fmla="*/ 42 h 46"/>
                  <a:gd name="T84" fmla="*/ 21 w 27"/>
                  <a:gd name="T85" fmla="*/ 41 h 46"/>
                  <a:gd name="T86" fmla="*/ 22 w 27"/>
                  <a:gd name="T87" fmla="*/ 41 h 46"/>
                  <a:gd name="T88" fmla="*/ 25 w 27"/>
                  <a:gd name="T89" fmla="*/ 46 h 46"/>
                  <a:gd name="T90" fmla="*/ 25 w 27"/>
                  <a:gd name="T91" fmla="*/ 46 h 46"/>
                  <a:gd name="T92" fmla="*/ 25 w 27"/>
                  <a:gd name="T93" fmla="*/ 46 h 46"/>
                  <a:gd name="T94" fmla="*/ 16 w 27"/>
                  <a:gd name="T95" fmla="*/ 26 h 46"/>
                  <a:gd name="T96" fmla="*/ 24 w 27"/>
                  <a:gd name="T97" fmla="*/ 18 h 46"/>
                  <a:gd name="T98" fmla="*/ 24 w 27"/>
                  <a:gd name="T99" fmla="*/ 18 h 46"/>
                  <a:gd name="T100" fmla="*/ 24 w 27"/>
                  <a:gd name="T101" fmla="*/ 18 h 46"/>
                  <a:gd name="T102" fmla="*/ 23 w 27"/>
                  <a:gd name="T103" fmla="*/ 10 h 46"/>
                  <a:gd name="T104" fmla="*/ 23 w 27"/>
                  <a:gd name="T105" fmla="*/ 10 h 46"/>
                  <a:gd name="T106" fmla="*/ 23 w 27"/>
                  <a:gd name="T107" fmla="*/ 10 h 46"/>
                  <a:gd name="T108" fmla="*/ 23 w 27"/>
                  <a:gd name="T109" fmla="*/ 10 h 46"/>
                  <a:gd name="T110" fmla="*/ 23 w 27"/>
                  <a:gd name="T111" fmla="*/ 10 h 46"/>
                  <a:gd name="T112" fmla="*/ 27 w 27"/>
                  <a:gd name="T113" fmla="*/ 1 h 46"/>
                  <a:gd name="T114" fmla="*/ 27 w 27"/>
                  <a:gd name="T115" fmla="*/ 1 h 46"/>
                  <a:gd name="T116" fmla="*/ 26 w 27"/>
                  <a:gd name="T11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" h="46"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11" y="7"/>
                    </a:move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moveTo>
                      <a:pt x="14" y="1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4" y="3"/>
                      <a:pt x="22" y="4"/>
                      <a:pt x="20" y="4"/>
                    </a:cubicBezTo>
                    <a:cubicBezTo>
                      <a:pt x="18" y="4"/>
                      <a:pt x="16" y="3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1"/>
                      <a:pt x="11" y="0"/>
                      <a:pt x="10" y="0"/>
                    </a:cubicBezTo>
                    <a:cubicBezTo>
                      <a:pt x="8" y="0"/>
                      <a:pt x="7" y="1"/>
                      <a:pt x="6" y="2"/>
                    </a:cubicBezTo>
                    <a:cubicBezTo>
                      <a:pt x="8" y="3"/>
                      <a:pt x="9" y="5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20" y="7"/>
                      <a:pt x="20" y="8"/>
                      <a:pt x="12" y="21"/>
                    </a:cubicBezTo>
                    <a:cubicBezTo>
                      <a:pt x="11" y="16"/>
                      <a:pt x="15" y="11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2" y="10"/>
                      <a:pt x="4" y="16"/>
                      <a:pt x="7" y="22"/>
                    </a:cubicBezTo>
                    <a:cubicBezTo>
                      <a:pt x="7" y="23"/>
                      <a:pt x="6" y="23"/>
                      <a:pt x="6" y="23"/>
                    </a:cubicBezTo>
                    <a:cubicBezTo>
                      <a:pt x="5" y="23"/>
                      <a:pt x="4" y="22"/>
                      <a:pt x="4" y="21"/>
                    </a:cubicBezTo>
                    <a:cubicBezTo>
                      <a:pt x="3" y="20"/>
                      <a:pt x="3" y="19"/>
                      <a:pt x="2" y="19"/>
                    </a:cubicBezTo>
                    <a:cubicBezTo>
                      <a:pt x="1" y="19"/>
                      <a:pt x="1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5" y="26"/>
                      <a:pt x="7" y="31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8" y="36"/>
                      <a:pt x="8" y="36"/>
                    </a:cubicBezTo>
                    <a:cubicBezTo>
                      <a:pt x="11" y="36"/>
                      <a:pt x="11" y="39"/>
                      <a:pt x="13" y="39"/>
                    </a:cubicBezTo>
                    <a:cubicBezTo>
                      <a:pt x="15" y="39"/>
                      <a:pt x="16" y="42"/>
                      <a:pt x="18" y="42"/>
                    </a:cubicBezTo>
                    <a:cubicBezTo>
                      <a:pt x="19" y="42"/>
                      <a:pt x="20" y="42"/>
                      <a:pt x="21" y="41"/>
                    </a:cubicBezTo>
                    <a:cubicBezTo>
                      <a:pt x="21" y="41"/>
                      <a:pt x="22" y="41"/>
                      <a:pt x="22" y="41"/>
                    </a:cubicBezTo>
                    <a:cubicBezTo>
                      <a:pt x="24" y="41"/>
                      <a:pt x="22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7" y="38"/>
                      <a:pt x="24" y="28"/>
                      <a:pt x="16" y="26"/>
                    </a:cubicBezTo>
                    <a:cubicBezTo>
                      <a:pt x="21" y="24"/>
                      <a:pt x="23" y="21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5"/>
                      <a:pt x="24" y="12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6" y="8"/>
                      <a:pt x="27" y="5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0"/>
                      <a:pt x="26" y="0"/>
                    </a:cubicBezTo>
                  </a:path>
                </a:pathLst>
              </a:custGeom>
              <a:solidFill>
                <a:srgbClr val="DDD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4" name="Freeform 9154"/>
              <p:cNvSpPr/>
              <p:nvPr/>
            </p:nvSpPr>
            <p:spPr bwMode="auto">
              <a:xfrm>
                <a:off x="4745038" y="4846638"/>
                <a:ext cx="74613" cy="38100"/>
              </a:xfrm>
              <a:custGeom>
                <a:avLst/>
                <a:gdLst>
                  <a:gd name="T0" fmla="*/ 15 w 32"/>
                  <a:gd name="T1" fmla="*/ 0 h 17"/>
                  <a:gd name="T2" fmla="*/ 15 w 32"/>
                  <a:gd name="T3" fmla="*/ 0 h 17"/>
                  <a:gd name="T4" fmla="*/ 3 w 32"/>
                  <a:gd name="T5" fmla="*/ 8 h 17"/>
                  <a:gd name="T6" fmla="*/ 1 w 32"/>
                  <a:gd name="T7" fmla="*/ 13 h 17"/>
                  <a:gd name="T8" fmla="*/ 1 w 32"/>
                  <a:gd name="T9" fmla="*/ 13 h 17"/>
                  <a:gd name="T10" fmla="*/ 0 w 32"/>
                  <a:gd name="T11" fmla="*/ 16 h 17"/>
                  <a:gd name="T12" fmla="*/ 0 w 32"/>
                  <a:gd name="T13" fmla="*/ 16 h 17"/>
                  <a:gd name="T14" fmla="*/ 3 w 32"/>
                  <a:gd name="T15" fmla="*/ 16 h 17"/>
                  <a:gd name="T16" fmla="*/ 3 w 32"/>
                  <a:gd name="T17" fmla="*/ 16 h 17"/>
                  <a:gd name="T18" fmla="*/ 8 w 32"/>
                  <a:gd name="T19" fmla="*/ 11 h 17"/>
                  <a:gd name="T20" fmla="*/ 12 w 32"/>
                  <a:gd name="T21" fmla="*/ 15 h 17"/>
                  <a:gd name="T22" fmla="*/ 12 w 32"/>
                  <a:gd name="T23" fmla="*/ 15 h 17"/>
                  <a:gd name="T24" fmla="*/ 16 w 32"/>
                  <a:gd name="T25" fmla="*/ 13 h 17"/>
                  <a:gd name="T26" fmla="*/ 20 w 32"/>
                  <a:gd name="T27" fmla="*/ 14 h 17"/>
                  <a:gd name="T28" fmla="*/ 20 w 32"/>
                  <a:gd name="T29" fmla="*/ 14 h 17"/>
                  <a:gd name="T30" fmla="*/ 20 w 32"/>
                  <a:gd name="T31" fmla="*/ 14 h 17"/>
                  <a:gd name="T32" fmla="*/ 20 w 32"/>
                  <a:gd name="T33" fmla="*/ 14 h 17"/>
                  <a:gd name="T34" fmla="*/ 15 w 32"/>
                  <a:gd name="T35" fmla="*/ 8 h 17"/>
                  <a:gd name="T36" fmla="*/ 20 w 32"/>
                  <a:gd name="T37" fmla="*/ 14 h 17"/>
                  <a:gd name="T38" fmla="*/ 20 w 32"/>
                  <a:gd name="T39" fmla="*/ 14 h 17"/>
                  <a:gd name="T40" fmla="*/ 20 w 32"/>
                  <a:gd name="T41" fmla="*/ 14 h 17"/>
                  <a:gd name="T42" fmla="*/ 26 w 32"/>
                  <a:gd name="T43" fmla="*/ 17 h 17"/>
                  <a:gd name="T44" fmla="*/ 32 w 32"/>
                  <a:gd name="T45" fmla="*/ 13 h 17"/>
                  <a:gd name="T46" fmla="*/ 32 w 32"/>
                  <a:gd name="T47" fmla="*/ 13 h 17"/>
                  <a:gd name="T48" fmla="*/ 22 w 32"/>
                  <a:gd name="T49" fmla="*/ 5 h 17"/>
                  <a:gd name="T50" fmla="*/ 22 w 32"/>
                  <a:gd name="T51" fmla="*/ 5 h 17"/>
                  <a:gd name="T52" fmla="*/ 21 w 32"/>
                  <a:gd name="T53" fmla="*/ 5 h 17"/>
                  <a:gd name="T54" fmla="*/ 15 w 32"/>
                  <a:gd name="T5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7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3"/>
                      <a:pt x="4" y="0"/>
                      <a:pt x="3" y="8"/>
                    </a:cubicBezTo>
                    <a:cubicBezTo>
                      <a:pt x="4" y="10"/>
                      <a:pt x="3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6"/>
                      <a:pt x="6" y="11"/>
                      <a:pt x="8" y="11"/>
                    </a:cubicBezTo>
                    <a:cubicBezTo>
                      <a:pt x="9" y="11"/>
                      <a:pt x="10" y="12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4"/>
                      <a:pt x="14" y="13"/>
                      <a:pt x="16" y="13"/>
                    </a:cubicBezTo>
                    <a:cubicBezTo>
                      <a:pt x="17" y="13"/>
                      <a:pt x="18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8" y="12"/>
                      <a:pt x="17" y="10"/>
                      <a:pt x="15" y="8"/>
                    </a:cubicBezTo>
                    <a:cubicBezTo>
                      <a:pt x="21" y="8"/>
                      <a:pt x="21" y="8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2" y="16"/>
                      <a:pt x="24" y="17"/>
                      <a:pt x="26" y="17"/>
                    </a:cubicBezTo>
                    <a:cubicBezTo>
                      <a:pt x="28" y="17"/>
                      <a:pt x="30" y="16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26" y="13"/>
                      <a:pt x="26" y="7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1" y="5"/>
                    </a:cubicBezTo>
                    <a:cubicBezTo>
                      <a:pt x="18" y="5"/>
                      <a:pt x="17" y="3"/>
                      <a:pt x="15" y="0"/>
                    </a:cubicBezTo>
                  </a:path>
                </a:pathLst>
              </a:custGeom>
              <a:solidFill>
                <a:srgbClr val="D0B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5" name="Freeform 9155"/>
              <p:cNvSpPr/>
              <p:nvPr/>
            </p:nvSpPr>
            <p:spPr bwMode="auto">
              <a:xfrm>
                <a:off x="4724400" y="4810125"/>
                <a:ext cx="55563" cy="53975"/>
              </a:xfrm>
              <a:custGeom>
                <a:avLst/>
                <a:gdLst>
                  <a:gd name="T0" fmla="*/ 6 w 24"/>
                  <a:gd name="T1" fmla="*/ 0 h 24"/>
                  <a:gd name="T2" fmla="*/ 0 w 24"/>
                  <a:gd name="T3" fmla="*/ 17 h 24"/>
                  <a:gd name="T4" fmla="*/ 1 w 24"/>
                  <a:gd name="T5" fmla="*/ 17 h 24"/>
                  <a:gd name="T6" fmla="*/ 4 w 24"/>
                  <a:gd name="T7" fmla="*/ 15 h 24"/>
                  <a:gd name="T8" fmla="*/ 7 w 24"/>
                  <a:gd name="T9" fmla="*/ 13 h 24"/>
                  <a:gd name="T10" fmla="*/ 7 w 24"/>
                  <a:gd name="T11" fmla="*/ 13 h 24"/>
                  <a:gd name="T12" fmla="*/ 8 w 24"/>
                  <a:gd name="T13" fmla="*/ 16 h 24"/>
                  <a:gd name="T14" fmla="*/ 12 w 24"/>
                  <a:gd name="T15" fmla="*/ 24 h 24"/>
                  <a:gd name="T16" fmla="*/ 12 w 24"/>
                  <a:gd name="T17" fmla="*/ 24 h 24"/>
                  <a:gd name="T18" fmla="*/ 24 w 24"/>
                  <a:gd name="T19" fmla="*/ 16 h 24"/>
                  <a:gd name="T20" fmla="*/ 24 w 24"/>
                  <a:gd name="T21" fmla="*/ 16 h 24"/>
                  <a:gd name="T22" fmla="*/ 24 w 24"/>
                  <a:gd name="T23" fmla="*/ 16 h 24"/>
                  <a:gd name="T24" fmla="*/ 21 w 24"/>
                  <a:gd name="T25" fmla="*/ 14 h 24"/>
                  <a:gd name="T26" fmla="*/ 21 w 24"/>
                  <a:gd name="T27" fmla="*/ 14 h 24"/>
                  <a:gd name="T28" fmla="*/ 6 w 24"/>
                  <a:gd name="T29" fmla="*/ 0 h 24"/>
                  <a:gd name="T30" fmla="*/ 6 w 24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4">
                    <a:moveTo>
                      <a:pt x="6" y="0"/>
                    </a:moveTo>
                    <a:cubicBezTo>
                      <a:pt x="4" y="6"/>
                      <a:pt x="2" y="11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2" y="17"/>
                      <a:pt x="3" y="16"/>
                      <a:pt x="4" y="15"/>
                    </a:cubicBezTo>
                    <a:cubicBezTo>
                      <a:pt x="5" y="14"/>
                      <a:pt x="6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1" y="13"/>
                      <a:pt x="9" y="14"/>
                      <a:pt x="8" y="16"/>
                    </a:cubicBezTo>
                    <a:cubicBezTo>
                      <a:pt x="9" y="19"/>
                      <a:pt x="11" y="21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16"/>
                      <a:pt x="20" y="19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5"/>
                      <a:pt x="22" y="15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9" y="7"/>
                      <a:pt x="10" y="6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9CB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6" name="Freeform 9156"/>
              <p:cNvSpPr>
                <a:spLocks noEditPoints="1"/>
              </p:cNvSpPr>
              <p:nvPr/>
            </p:nvSpPr>
            <p:spPr bwMode="auto">
              <a:xfrm>
                <a:off x="4748213" y="4872038"/>
                <a:ext cx="36513" cy="57150"/>
              </a:xfrm>
              <a:custGeom>
                <a:avLst/>
                <a:gdLst>
                  <a:gd name="T0" fmla="*/ 16 w 16"/>
                  <a:gd name="T1" fmla="*/ 9 h 25"/>
                  <a:gd name="T2" fmla="*/ 16 w 16"/>
                  <a:gd name="T3" fmla="*/ 9 h 25"/>
                  <a:gd name="T4" fmla="*/ 16 w 16"/>
                  <a:gd name="T5" fmla="*/ 9 h 25"/>
                  <a:gd name="T6" fmla="*/ 16 w 16"/>
                  <a:gd name="T7" fmla="*/ 9 h 25"/>
                  <a:gd name="T8" fmla="*/ 16 w 16"/>
                  <a:gd name="T9" fmla="*/ 9 h 25"/>
                  <a:gd name="T10" fmla="*/ 16 w 16"/>
                  <a:gd name="T11" fmla="*/ 9 h 25"/>
                  <a:gd name="T12" fmla="*/ 16 w 16"/>
                  <a:gd name="T13" fmla="*/ 9 h 25"/>
                  <a:gd name="T14" fmla="*/ 7 w 16"/>
                  <a:gd name="T15" fmla="*/ 0 h 25"/>
                  <a:gd name="T16" fmla="*/ 2 w 16"/>
                  <a:gd name="T17" fmla="*/ 5 h 25"/>
                  <a:gd name="T18" fmla="*/ 3 w 16"/>
                  <a:gd name="T19" fmla="*/ 9 h 25"/>
                  <a:gd name="T20" fmla="*/ 4 w 16"/>
                  <a:gd name="T21" fmla="*/ 13 h 25"/>
                  <a:gd name="T22" fmla="*/ 3 w 16"/>
                  <a:gd name="T23" fmla="*/ 13 h 25"/>
                  <a:gd name="T24" fmla="*/ 0 w 16"/>
                  <a:gd name="T25" fmla="*/ 13 h 25"/>
                  <a:gd name="T26" fmla="*/ 0 w 16"/>
                  <a:gd name="T27" fmla="*/ 13 h 25"/>
                  <a:gd name="T28" fmla="*/ 5 w 16"/>
                  <a:gd name="T29" fmla="*/ 24 h 25"/>
                  <a:gd name="T30" fmla="*/ 5 w 16"/>
                  <a:gd name="T31" fmla="*/ 24 h 25"/>
                  <a:gd name="T32" fmla="*/ 7 w 16"/>
                  <a:gd name="T33" fmla="*/ 21 h 25"/>
                  <a:gd name="T34" fmla="*/ 9 w 16"/>
                  <a:gd name="T35" fmla="*/ 23 h 25"/>
                  <a:gd name="T36" fmla="*/ 11 w 16"/>
                  <a:gd name="T37" fmla="*/ 25 h 25"/>
                  <a:gd name="T38" fmla="*/ 12 w 16"/>
                  <a:gd name="T39" fmla="*/ 24 h 25"/>
                  <a:gd name="T40" fmla="*/ 16 w 16"/>
                  <a:gd name="T41" fmla="*/ 9 h 25"/>
                  <a:gd name="T42" fmla="*/ 16 w 16"/>
                  <a:gd name="T43" fmla="*/ 9 h 25"/>
                  <a:gd name="T44" fmla="*/ 16 w 16"/>
                  <a:gd name="T45" fmla="*/ 9 h 25"/>
                  <a:gd name="T46" fmla="*/ 11 w 16"/>
                  <a:gd name="T47" fmla="*/ 4 h 25"/>
                  <a:gd name="T48" fmla="*/ 11 w 16"/>
                  <a:gd name="T49" fmla="*/ 4 h 25"/>
                  <a:gd name="T50" fmla="*/ 7 w 16"/>
                  <a:gd name="T5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25"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7" y="0"/>
                    </a:moveTo>
                    <a:cubicBezTo>
                      <a:pt x="5" y="0"/>
                      <a:pt x="4" y="5"/>
                      <a:pt x="2" y="5"/>
                    </a:cubicBezTo>
                    <a:cubicBezTo>
                      <a:pt x="2" y="7"/>
                      <a:pt x="2" y="8"/>
                      <a:pt x="3" y="9"/>
                    </a:cubicBezTo>
                    <a:cubicBezTo>
                      <a:pt x="3" y="11"/>
                      <a:pt x="6" y="12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7"/>
                      <a:pt x="2" y="21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2"/>
                      <a:pt x="6" y="21"/>
                      <a:pt x="7" y="21"/>
                    </a:cubicBezTo>
                    <a:cubicBezTo>
                      <a:pt x="8" y="21"/>
                      <a:pt x="8" y="22"/>
                      <a:pt x="9" y="23"/>
                    </a:cubicBezTo>
                    <a:cubicBezTo>
                      <a:pt x="9" y="24"/>
                      <a:pt x="10" y="25"/>
                      <a:pt x="11" y="25"/>
                    </a:cubicBezTo>
                    <a:cubicBezTo>
                      <a:pt x="11" y="25"/>
                      <a:pt x="12" y="25"/>
                      <a:pt x="12" y="24"/>
                    </a:cubicBezTo>
                    <a:cubicBezTo>
                      <a:pt x="9" y="18"/>
                      <a:pt x="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7"/>
                      <a:pt x="13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CFC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7" name="Freeform 9157"/>
              <p:cNvSpPr/>
              <p:nvPr/>
            </p:nvSpPr>
            <p:spPr bwMode="auto">
              <a:xfrm>
                <a:off x="4714875" y="4743450"/>
                <a:ext cx="28575" cy="57150"/>
              </a:xfrm>
              <a:custGeom>
                <a:avLst/>
                <a:gdLst>
                  <a:gd name="T0" fmla="*/ 7 w 12"/>
                  <a:gd name="T1" fmla="*/ 0 h 25"/>
                  <a:gd name="T2" fmla="*/ 1 w 12"/>
                  <a:gd name="T3" fmla="*/ 2 h 25"/>
                  <a:gd name="T4" fmla="*/ 1 w 12"/>
                  <a:gd name="T5" fmla="*/ 2 h 25"/>
                  <a:gd name="T6" fmla="*/ 1 w 12"/>
                  <a:gd name="T7" fmla="*/ 2 h 25"/>
                  <a:gd name="T8" fmla="*/ 4 w 12"/>
                  <a:gd name="T9" fmla="*/ 12 h 25"/>
                  <a:gd name="T10" fmla="*/ 0 w 12"/>
                  <a:gd name="T11" fmla="*/ 23 h 25"/>
                  <a:gd name="T12" fmla="*/ 0 w 12"/>
                  <a:gd name="T13" fmla="*/ 23 h 25"/>
                  <a:gd name="T14" fmla="*/ 0 w 12"/>
                  <a:gd name="T15" fmla="*/ 23 h 25"/>
                  <a:gd name="T16" fmla="*/ 1 w 12"/>
                  <a:gd name="T17" fmla="*/ 24 h 25"/>
                  <a:gd name="T18" fmla="*/ 1 w 12"/>
                  <a:gd name="T19" fmla="*/ 25 h 25"/>
                  <a:gd name="T20" fmla="*/ 1 w 12"/>
                  <a:gd name="T21" fmla="*/ 25 h 25"/>
                  <a:gd name="T22" fmla="*/ 9 w 12"/>
                  <a:gd name="T23" fmla="*/ 20 h 25"/>
                  <a:gd name="T24" fmla="*/ 9 w 12"/>
                  <a:gd name="T25" fmla="*/ 20 h 25"/>
                  <a:gd name="T26" fmla="*/ 12 w 12"/>
                  <a:gd name="T27" fmla="*/ 12 h 25"/>
                  <a:gd name="T28" fmla="*/ 12 w 12"/>
                  <a:gd name="T29" fmla="*/ 12 h 25"/>
                  <a:gd name="T30" fmla="*/ 12 w 12"/>
                  <a:gd name="T31" fmla="*/ 12 h 25"/>
                  <a:gd name="T32" fmla="*/ 10 w 12"/>
                  <a:gd name="T33" fmla="*/ 5 h 25"/>
                  <a:gd name="T34" fmla="*/ 10 w 12"/>
                  <a:gd name="T35" fmla="*/ 5 h 25"/>
                  <a:gd name="T36" fmla="*/ 7 w 12"/>
                  <a:gd name="T3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25">
                    <a:moveTo>
                      <a:pt x="7" y="0"/>
                    </a:moveTo>
                    <a:cubicBezTo>
                      <a:pt x="5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6" y="8"/>
                      <a:pt x="4" y="12"/>
                    </a:cubicBezTo>
                    <a:cubicBezTo>
                      <a:pt x="7" y="18"/>
                      <a:pt x="2" y="2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4" y="24"/>
                      <a:pt x="5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8" y="17"/>
                      <a:pt x="9" y="14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0" y="10"/>
                      <a:pt x="10" y="7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8" y="2"/>
                      <a:pt x="7" y="0"/>
                    </a:cubicBezTo>
                  </a:path>
                </a:pathLst>
              </a:custGeom>
              <a:solidFill>
                <a:srgbClr val="BB9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8" name="Freeform 9158"/>
              <p:cNvSpPr/>
              <p:nvPr/>
            </p:nvSpPr>
            <p:spPr bwMode="auto">
              <a:xfrm>
                <a:off x="4768850" y="4959350"/>
                <a:ext cx="38100" cy="42863"/>
              </a:xfrm>
              <a:custGeom>
                <a:avLst/>
                <a:gdLst>
                  <a:gd name="T0" fmla="*/ 3 w 17"/>
                  <a:gd name="T1" fmla="*/ 0 h 19"/>
                  <a:gd name="T2" fmla="*/ 3 w 17"/>
                  <a:gd name="T3" fmla="*/ 1 h 19"/>
                  <a:gd name="T4" fmla="*/ 3 w 17"/>
                  <a:gd name="T5" fmla="*/ 1 h 19"/>
                  <a:gd name="T6" fmla="*/ 2 w 17"/>
                  <a:gd name="T7" fmla="*/ 5 h 19"/>
                  <a:gd name="T8" fmla="*/ 2 w 17"/>
                  <a:gd name="T9" fmla="*/ 5 h 19"/>
                  <a:gd name="T10" fmla="*/ 6 w 17"/>
                  <a:gd name="T11" fmla="*/ 10 h 19"/>
                  <a:gd name="T12" fmla="*/ 14 w 17"/>
                  <a:gd name="T13" fmla="*/ 19 h 19"/>
                  <a:gd name="T14" fmla="*/ 14 w 17"/>
                  <a:gd name="T15" fmla="*/ 19 h 19"/>
                  <a:gd name="T16" fmla="*/ 14 w 17"/>
                  <a:gd name="T17" fmla="*/ 19 h 19"/>
                  <a:gd name="T18" fmla="*/ 12 w 17"/>
                  <a:gd name="T19" fmla="*/ 11 h 19"/>
                  <a:gd name="T20" fmla="*/ 3 w 17"/>
                  <a:gd name="T21" fmla="*/ 0 h 19"/>
                  <a:gd name="T22" fmla="*/ 3 w 17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9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6"/>
                      <a:pt x="5" y="8"/>
                      <a:pt x="6" y="10"/>
                    </a:cubicBezTo>
                    <a:cubicBezTo>
                      <a:pt x="9" y="13"/>
                      <a:pt x="8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7" y="15"/>
                      <a:pt x="15" y="13"/>
                      <a:pt x="12" y="11"/>
                    </a:cubicBezTo>
                    <a:cubicBezTo>
                      <a:pt x="9" y="8"/>
                      <a:pt x="5" y="5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F9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9" name="Freeform 9159"/>
              <p:cNvSpPr/>
              <p:nvPr/>
            </p:nvSpPr>
            <p:spPr bwMode="auto">
              <a:xfrm>
                <a:off x="4738688" y="4846638"/>
                <a:ext cx="15875" cy="30163"/>
              </a:xfrm>
              <a:custGeom>
                <a:avLst/>
                <a:gdLst>
                  <a:gd name="T0" fmla="*/ 2 w 7"/>
                  <a:gd name="T1" fmla="*/ 0 h 13"/>
                  <a:gd name="T2" fmla="*/ 4 w 7"/>
                  <a:gd name="T3" fmla="*/ 13 h 13"/>
                  <a:gd name="T4" fmla="*/ 4 w 7"/>
                  <a:gd name="T5" fmla="*/ 13 h 13"/>
                  <a:gd name="T6" fmla="*/ 6 w 7"/>
                  <a:gd name="T7" fmla="*/ 8 h 13"/>
                  <a:gd name="T8" fmla="*/ 6 w 7"/>
                  <a:gd name="T9" fmla="*/ 8 h 13"/>
                  <a:gd name="T10" fmla="*/ 2 w 7"/>
                  <a:gd name="T11" fmla="*/ 0 h 13"/>
                  <a:gd name="T12" fmla="*/ 2 w 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3">
                    <a:moveTo>
                      <a:pt x="2" y="0"/>
                    </a:moveTo>
                    <a:cubicBezTo>
                      <a:pt x="0" y="5"/>
                      <a:pt x="0" y="9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2"/>
                      <a:pt x="7" y="1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5"/>
                      <a:pt x="3" y="3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FC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0" name="Freeform 9160"/>
              <p:cNvSpPr/>
              <p:nvPr/>
            </p:nvSpPr>
            <p:spPr bwMode="auto">
              <a:xfrm>
                <a:off x="4735513" y="4883150"/>
                <a:ext cx="25400" cy="19050"/>
              </a:xfrm>
              <a:custGeom>
                <a:avLst/>
                <a:gdLst>
                  <a:gd name="T0" fmla="*/ 4 w 11"/>
                  <a:gd name="T1" fmla="*/ 0 h 8"/>
                  <a:gd name="T2" fmla="*/ 5 w 11"/>
                  <a:gd name="T3" fmla="*/ 8 h 8"/>
                  <a:gd name="T4" fmla="*/ 5 w 11"/>
                  <a:gd name="T5" fmla="*/ 8 h 8"/>
                  <a:gd name="T6" fmla="*/ 8 w 11"/>
                  <a:gd name="T7" fmla="*/ 8 h 8"/>
                  <a:gd name="T8" fmla="*/ 9 w 11"/>
                  <a:gd name="T9" fmla="*/ 8 h 8"/>
                  <a:gd name="T10" fmla="*/ 8 w 11"/>
                  <a:gd name="T11" fmla="*/ 4 h 8"/>
                  <a:gd name="T12" fmla="*/ 7 w 11"/>
                  <a:gd name="T13" fmla="*/ 0 h 8"/>
                  <a:gd name="T14" fmla="*/ 7 w 11"/>
                  <a:gd name="T15" fmla="*/ 0 h 8"/>
                  <a:gd name="T16" fmla="*/ 4 w 11"/>
                  <a:gd name="T17" fmla="*/ 0 h 8"/>
                  <a:gd name="T18" fmla="*/ 4 w 11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4" y="0"/>
                    </a:moveTo>
                    <a:cubicBezTo>
                      <a:pt x="2" y="3"/>
                      <a:pt x="0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1" y="7"/>
                      <a:pt x="8" y="6"/>
                      <a:pt x="8" y="4"/>
                    </a:cubicBezTo>
                    <a:cubicBezTo>
                      <a:pt x="7" y="3"/>
                      <a:pt x="7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7B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1" name="Freeform 9161"/>
              <p:cNvSpPr>
                <a:spLocks noEditPoints="1"/>
              </p:cNvSpPr>
              <p:nvPr/>
            </p:nvSpPr>
            <p:spPr bwMode="auto">
              <a:xfrm>
                <a:off x="6584950" y="5172075"/>
                <a:ext cx="128588" cy="76200"/>
              </a:xfrm>
              <a:custGeom>
                <a:avLst/>
                <a:gdLst>
                  <a:gd name="T0" fmla="*/ 35 w 56"/>
                  <a:gd name="T1" fmla="*/ 13 h 33"/>
                  <a:gd name="T2" fmla="*/ 37 w 56"/>
                  <a:gd name="T3" fmla="*/ 10 h 33"/>
                  <a:gd name="T4" fmla="*/ 38 w 56"/>
                  <a:gd name="T5" fmla="*/ 16 h 33"/>
                  <a:gd name="T6" fmla="*/ 38 w 56"/>
                  <a:gd name="T7" fmla="*/ 0 h 33"/>
                  <a:gd name="T8" fmla="*/ 29 w 56"/>
                  <a:gd name="T9" fmla="*/ 12 h 33"/>
                  <a:gd name="T10" fmla="*/ 23 w 56"/>
                  <a:gd name="T11" fmla="*/ 9 h 33"/>
                  <a:gd name="T12" fmla="*/ 14 w 56"/>
                  <a:gd name="T13" fmla="*/ 17 h 33"/>
                  <a:gd name="T14" fmla="*/ 6 w 56"/>
                  <a:gd name="T15" fmla="*/ 20 h 33"/>
                  <a:gd name="T16" fmla="*/ 1 w 56"/>
                  <a:gd name="T17" fmla="*/ 19 h 33"/>
                  <a:gd name="T18" fmla="*/ 0 w 56"/>
                  <a:gd name="T19" fmla="*/ 19 h 33"/>
                  <a:gd name="T20" fmla="*/ 6 w 56"/>
                  <a:gd name="T21" fmla="*/ 33 h 33"/>
                  <a:gd name="T22" fmla="*/ 14 w 56"/>
                  <a:gd name="T23" fmla="*/ 26 h 33"/>
                  <a:gd name="T24" fmla="*/ 21 w 56"/>
                  <a:gd name="T25" fmla="*/ 24 h 33"/>
                  <a:gd name="T26" fmla="*/ 27 w 56"/>
                  <a:gd name="T27" fmla="*/ 33 h 33"/>
                  <a:gd name="T28" fmla="*/ 29 w 56"/>
                  <a:gd name="T29" fmla="*/ 29 h 33"/>
                  <a:gd name="T30" fmla="*/ 32 w 56"/>
                  <a:gd name="T31" fmla="*/ 19 h 33"/>
                  <a:gd name="T32" fmla="*/ 36 w 56"/>
                  <a:gd name="T33" fmla="*/ 22 h 33"/>
                  <a:gd name="T34" fmla="*/ 40 w 56"/>
                  <a:gd name="T35" fmla="*/ 30 h 33"/>
                  <a:gd name="T36" fmla="*/ 40 w 56"/>
                  <a:gd name="T37" fmla="*/ 30 h 33"/>
                  <a:gd name="T38" fmla="*/ 40 w 56"/>
                  <a:gd name="T39" fmla="*/ 30 h 33"/>
                  <a:gd name="T40" fmla="*/ 42 w 56"/>
                  <a:gd name="T41" fmla="*/ 30 h 33"/>
                  <a:gd name="T42" fmla="*/ 47 w 56"/>
                  <a:gd name="T43" fmla="*/ 28 h 33"/>
                  <a:gd name="T44" fmla="*/ 41 w 56"/>
                  <a:gd name="T45" fmla="*/ 23 h 33"/>
                  <a:gd name="T46" fmla="*/ 46 w 56"/>
                  <a:gd name="T47" fmla="*/ 21 h 33"/>
                  <a:gd name="T48" fmla="*/ 50 w 56"/>
                  <a:gd name="T49" fmla="*/ 22 h 33"/>
                  <a:gd name="T50" fmla="*/ 55 w 56"/>
                  <a:gd name="T51" fmla="*/ 17 h 33"/>
                  <a:gd name="T52" fmla="*/ 56 w 56"/>
                  <a:gd name="T53" fmla="*/ 16 h 33"/>
                  <a:gd name="T54" fmla="*/ 54 w 56"/>
                  <a:gd name="T55" fmla="*/ 14 h 33"/>
                  <a:gd name="T56" fmla="*/ 52 w 56"/>
                  <a:gd name="T57" fmla="*/ 15 h 33"/>
                  <a:gd name="T58" fmla="*/ 52 w 56"/>
                  <a:gd name="T59" fmla="*/ 15 h 33"/>
                  <a:gd name="T60" fmla="*/ 48 w 56"/>
                  <a:gd name="T61" fmla="*/ 15 h 33"/>
                  <a:gd name="T62" fmla="*/ 38 w 56"/>
                  <a:gd name="T6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6" h="33">
                    <a:moveTo>
                      <a:pt x="38" y="16"/>
                    </a:moveTo>
                    <a:cubicBezTo>
                      <a:pt x="36" y="15"/>
                      <a:pt x="35" y="15"/>
                      <a:pt x="35" y="13"/>
                    </a:cubicBezTo>
                    <a:cubicBezTo>
                      <a:pt x="35" y="12"/>
                      <a:pt x="35" y="10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8" y="10"/>
                      <a:pt x="39" y="11"/>
                      <a:pt x="39" y="12"/>
                    </a:cubicBezTo>
                    <a:cubicBezTo>
                      <a:pt x="40" y="14"/>
                      <a:pt x="40" y="15"/>
                      <a:pt x="38" y="16"/>
                    </a:cubicBezTo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6" y="3"/>
                      <a:pt x="28" y="0"/>
                      <a:pt x="30" y="10"/>
                    </a:cubicBezTo>
                    <a:cubicBezTo>
                      <a:pt x="30" y="11"/>
                      <a:pt x="30" y="12"/>
                      <a:pt x="29" y="12"/>
                    </a:cubicBezTo>
                    <a:cubicBezTo>
                      <a:pt x="28" y="12"/>
                      <a:pt x="25" y="10"/>
                      <a:pt x="24" y="9"/>
                    </a:cubicBezTo>
                    <a:cubicBezTo>
                      <a:pt x="24" y="9"/>
                      <a:pt x="23" y="9"/>
                      <a:pt x="23" y="9"/>
                    </a:cubicBezTo>
                    <a:cubicBezTo>
                      <a:pt x="21" y="12"/>
                      <a:pt x="22" y="16"/>
                      <a:pt x="18" y="18"/>
                    </a:cubicBezTo>
                    <a:cubicBezTo>
                      <a:pt x="17" y="18"/>
                      <a:pt x="15" y="18"/>
                      <a:pt x="14" y="17"/>
                    </a:cubicBezTo>
                    <a:cubicBezTo>
                      <a:pt x="12" y="20"/>
                      <a:pt x="11" y="20"/>
                      <a:pt x="9" y="20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5" y="19"/>
                      <a:pt x="4" y="19"/>
                      <a:pt x="3" y="19"/>
                    </a:cubicBezTo>
                    <a:cubicBezTo>
                      <a:pt x="2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2" y="24"/>
                      <a:pt x="4" y="28"/>
                      <a:pt x="6" y="33"/>
                    </a:cubicBezTo>
                    <a:cubicBezTo>
                      <a:pt x="9" y="32"/>
                      <a:pt x="8" y="25"/>
                      <a:pt x="12" y="25"/>
                    </a:cubicBezTo>
                    <a:cubicBezTo>
                      <a:pt x="13" y="25"/>
                      <a:pt x="13" y="25"/>
                      <a:pt x="14" y="26"/>
                    </a:cubicBezTo>
                    <a:cubicBezTo>
                      <a:pt x="15" y="26"/>
                      <a:pt x="15" y="26"/>
                      <a:pt x="15" y="27"/>
                    </a:cubicBezTo>
                    <a:cubicBezTo>
                      <a:pt x="17" y="25"/>
                      <a:pt x="19" y="24"/>
                      <a:pt x="21" y="24"/>
                    </a:cubicBezTo>
                    <a:cubicBezTo>
                      <a:pt x="22" y="24"/>
                      <a:pt x="23" y="25"/>
                      <a:pt x="23" y="30"/>
                    </a:cubicBezTo>
                    <a:cubicBezTo>
                      <a:pt x="23" y="32"/>
                      <a:pt x="25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9" y="33"/>
                      <a:pt x="29" y="30"/>
                      <a:pt x="29" y="29"/>
                    </a:cubicBezTo>
                    <a:cubicBezTo>
                      <a:pt x="29" y="27"/>
                      <a:pt x="30" y="25"/>
                      <a:pt x="30" y="23"/>
                    </a:cubicBezTo>
                    <a:cubicBezTo>
                      <a:pt x="31" y="20"/>
                      <a:pt x="31" y="19"/>
                      <a:pt x="32" y="19"/>
                    </a:cubicBezTo>
                    <a:cubicBezTo>
                      <a:pt x="33" y="19"/>
                      <a:pt x="34" y="21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7" y="25"/>
                      <a:pt x="40" y="26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1" y="30"/>
                      <a:pt x="42" y="30"/>
                      <a:pt x="42" y="30"/>
                    </a:cubicBezTo>
                    <a:cubicBezTo>
                      <a:pt x="44" y="30"/>
                      <a:pt x="46" y="29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6" y="25"/>
                      <a:pt x="42" y="26"/>
                      <a:pt x="41" y="23"/>
                    </a:cubicBezTo>
                    <a:cubicBezTo>
                      <a:pt x="42" y="21"/>
                      <a:pt x="43" y="20"/>
                      <a:pt x="44" y="20"/>
                    </a:cubicBezTo>
                    <a:cubicBezTo>
                      <a:pt x="45" y="20"/>
                      <a:pt x="46" y="21"/>
                      <a:pt x="46" y="21"/>
                    </a:cubicBezTo>
                    <a:cubicBezTo>
                      <a:pt x="47" y="22"/>
                      <a:pt x="48" y="22"/>
                      <a:pt x="49" y="22"/>
                    </a:cubicBezTo>
                    <a:cubicBezTo>
                      <a:pt x="49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1" y="20"/>
                      <a:pt x="52" y="17"/>
                      <a:pt x="55" y="17"/>
                    </a:cubicBezTo>
                    <a:cubicBezTo>
                      <a:pt x="55" y="17"/>
                      <a:pt x="55" y="17"/>
                      <a:pt x="55" y="17"/>
                    </a:cubicBezTo>
                    <a:cubicBezTo>
                      <a:pt x="56" y="17"/>
                      <a:pt x="56" y="16"/>
                      <a:pt x="56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15"/>
                      <a:pt x="55" y="14"/>
                      <a:pt x="54" y="14"/>
                    </a:cubicBezTo>
                    <a:cubicBezTo>
                      <a:pt x="53" y="14"/>
                      <a:pt x="52" y="14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1" y="16"/>
                      <a:pt x="51" y="17"/>
                      <a:pt x="50" y="17"/>
                    </a:cubicBezTo>
                    <a:cubicBezTo>
                      <a:pt x="49" y="17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38" y="14"/>
                      <a:pt x="42" y="5"/>
                      <a:pt x="38" y="0"/>
                    </a:cubicBezTo>
                  </a:path>
                </a:pathLst>
              </a:custGeom>
              <a:solidFill>
                <a:srgbClr val="704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2" name="Freeform 9162"/>
              <p:cNvSpPr/>
              <p:nvPr/>
            </p:nvSpPr>
            <p:spPr bwMode="auto">
              <a:xfrm>
                <a:off x="6672263" y="5180013"/>
                <a:ext cx="38100" cy="26988"/>
              </a:xfrm>
              <a:custGeom>
                <a:avLst/>
                <a:gdLst>
                  <a:gd name="T0" fmla="*/ 9 w 17"/>
                  <a:gd name="T1" fmla="*/ 0 h 12"/>
                  <a:gd name="T2" fmla="*/ 9 w 17"/>
                  <a:gd name="T3" fmla="*/ 0 h 12"/>
                  <a:gd name="T4" fmla="*/ 9 w 17"/>
                  <a:gd name="T5" fmla="*/ 8 h 12"/>
                  <a:gd name="T6" fmla="*/ 9 w 17"/>
                  <a:gd name="T7" fmla="*/ 8 h 12"/>
                  <a:gd name="T8" fmla="*/ 9 w 17"/>
                  <a:gd name="T9" fmla="*/ 8 h 12"/>
                  <a:gd name="T10" fmla="*/ 11 w 17"/>
                  <a:gd name="T11" fmla="*/ 10 h 12"/>
                  <a:gd name="T12" fmla="*/ 13 w 17"/>
                  <a:gd name="T13" fmla="*/ 12 h 12"/>
                  <a:gd name="T14" fmla="*/ 14 w 17"/>
                  <a:gd name="T15" fmla="*/ 12 h 12"/>
                  <a:gd name="T16" fmla="*/ 14 w 17"/>
                  <a:gd name="T17" fmla="*/ 12 h 12"/>
                  <a:gd name="T18" fmla="*/ 14 w 17"/>
                  <a:gd name="T19" fmla="*/ 12 h 12"/>
                  <a:gd name="T20" fmla="*/ 14 w 17"/>
                  <a:gd name="T21" fmla="*/ 12 h 12"/>
                  <a:gd name="T22" fmla="*/ 14 w 17"/>
                  <a:gd name="T23" fmla="*/ 12 h 12"/>
                  <a:gd name="T24" fmla="*/ 14 w 17"/>
                  <a:gd name="T25" fmla="*/ 12 h 12"/>
                  <a:gd name="T26" fmla="*/ 9 w 17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4"/>
                      <a:pt x="9" y="6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1" y="9"/>
                      <a:pt x="11" y="10"/>
                    </a:cubicBezTo>
                    <a:cubicBezTo>
                      <a:pt x="11" y="11"/>
                      <a:pt x="12" y="12"/>
                      <a:pt x="13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7" y="4"/>
                      <a:pt x="16" y="1"/>
                      <a:pt x="9" y="0"/>
                    </a:cubicBezTo>
                  </a:path>
                </a:pathLst>
              </a:custGeom>
              <a:solidFill>
                <a:srgbClr val="704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3" name="Freeform 9163"/>
              <p:cNvSpPr/>
              <p:nvPr/>
            </p:nvSpPr>
            <p:spPr bwMode="auto">
              <a:xfrm>
                <a:off x="6689725" y="5197475"/>
                <a:ext cx="14288" cy="14288"/>
              </a:xfrm>
              <a:custGeom>
                <a:avLst/>
                <a:gdLst>
                  <a:gd name="T0" fmla="*/ 1 w 6"/>
                  <a:gd name="T1" fmla="*/ 0 h 6"/>
                  <a:gd name="T2" fmla="*/ 1 w 6"/>
                  <a:gd name="T3" fmla="*/ 0 h 6"/>
                  <a:gd name="T4" fmla="*/ 1 w 6"/>
                  <a:gd name="T5" fmla="*/ 0 h 6"/>
                  <a:gd name="T6" fmla="*/ 2 w 6"/>
                  <a:gd name="T7" fmla="*/ 4 h 6"/>
                  <a:gd name="T8" fmla="*/ 2 w 6"/>
                  <a:gd name="T9" fmla="*/ 4 h 6"/>
                  <a:gd name="T10" fmla="*/ 4 w 6"/>
                  <a:gd name="T11" fmla="*/ 6 h 6"/>
                  <a:gd name="T12" fmla="*/ 6 w 6"/>
                  <a:gd name="T13" fmla="*/ 4 h 6"/>
                  <a:gd name="T14" fmla="*/ 6 w 6"/>
                  <a:gd name="T15" fmla="*/ 4 h 6"/>
                  <a:gd name="T16" fmla="*/ 5 w 6"/>
                  <a:gd name="T17" fmla="*/ 4 h 6"/>
                  <a:gd name="T18" fmla="*/ 3 w 6"/>
                  <a:gd name="T19" fmla="*/ 2 h 6"/>
                  <a:gd name="T20" fmla="*/ 1 w 6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3" y="6"/>
                      <a:pt x="4" y="6"/>
                    </a:cubicBez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3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866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4" name="Freeform 9164"/>
              <p:cNvSpPr/>
              <p:nvPr/>
            </p:nvSpPr>
            <p:spPr bwMode="auto">
              <a:xfrm>
                <a:off x="6630988" y="4733925"/>
                <a:ext cx="88900" cy="103188"/>
              </a:xfrm>
              <a:custGeom>
                <a:avLst/>
                <a:gdLst>
                  <a:gd name="T0" fmla="*/ 21 w 39"/>
                  <a:gd name="T1" fmla="*/ 0 h 45"/>
                  <a:gd name="T2" fmla="*/ 21 w 39"/>
                  <a:gd name="T3" fmla="*/ 0 h 45"/>
                  <a:gd name="T4" fmla="*/ 17 w 39"/>
                  <a:gd name="T5" fmla="*/ 13 h 45"/>
                  <a:gd name="T6" fmla="*/ 17 w 39"/>
                  <a:gd name="T7" fmla="*/ 13 h 45"/>
                  <a:gd name="T8" fmla="*/ 17 w 39"/>
                  <a:gd name="T9" fmla="*/ 14 h 45"/>
                  <a:gd name="T10" fmla="*/ 18 w 39"/>
                  <a:gd name="T11" fmla="*/ 14 h 45"/>
                  <a:gd name="T12" fmla="*/ 22 w 39"/>
                  <a:gd name="T13" fmla="*/ 21 h 45"/>
                  <a:gd name="T14" fmla="*/ 16 w 39"/>
                  <a:gd name="T15" fmla="*/ 32 h 45"/>
                  <a:gd name="T16" fmla="*/ 13 w 39"/>
                  <a:gd name="T17" fmla="*/ 33 h 45"/>
                  <a:gd name="T18" fmla="*/ 12 w 39"/>
                  <a:gd name="T19" fmla="*/ 33 h 45"/>
                  <a:gd name="T20" fmla="*/ 10 w 39"/>
                  <a:gd name="T21" fmla="*/ 32 h 45"/>
                  <a:gd name="T22" fmla="*/ 3 w 39"/>
                  <a:gd name="T23" fmla="*/ 45 h 45"/>
                  <a:gd name="T24" fmla="*/ 3 w 39"/>
                  <a:gd name="T25" fmla="*/ 45 h 45"/>
                  <a:gd name="T26" fmla="*/ 3 w 39"/>
                  <a:gd name="T27" fmla="*/ 45 h 45"/>
                  <a:gd name="T28" fmla="*/ 11 w 39"/>
                  <a:gd name="T29" fmla="*/ 44 h 45"/>
                  <a:gd name="T30" fmla="*/ 11 w 39"/>
                  <a:gd name="T31" fmla="*/ 44 h 45"/>
                  <a:gd name="T32" fmla="*/ 11 w 39"/>
                  <a:gd name="T33" fmla="*/ 44 h 45"/>
                  <a:gd name="T34" fmla="*/ 32 w 39"/>
                  <a:gd name="T35" fmla="*/ 32 h 45"/>
                  <a:gd name="T36" fmla="*/ 32 w 39"/>
                  <a:gd name="T37" fmla="*/ 32 h 45"/>
                  <a:gd name="T38" fmla="*/ 32 w 39"/>
                  <a:gd name="T39" fmla="*/ 32 h 45"/>
                  <a:gd name="T40" fmla="*/ 32 w 39"/>
                  <a:gd name="T41" fmla="*/ 32 h 45"/>
                  <a:gd name="T42" fmla="*/ 32 w 39"/>
                  <a:gd name="T43" fmla="*/ 31 h 45"/>
                  <a:gd name="T44" fmla="*/ 32 w 39"/>
                  <a:gd name="T45" fmla="*/ 31 h 45"/>
                  <a:gd name="T46" fmla="*/ 30 w 39"/>
                  <a:gd name="T47" fmla="*/ 31 h 45"/>
                  <a:gd name="T48" fmla="*/ 29 w 39"/>
                  <a:gd name="T49" fmla="*/ 31 h 45"/>
                  <a:gd name="T50" fmla="*/ 26 w 39"/>
                  <a:gd name="T51" fmla="*/ 21 h 45"/>
                  <a:gd name="T52" fmla="*/ 27 w 39"/>
                  <a:gd name="T53" fmla="*/ 19 h 45"/>
                  <a:gd name="T54" fmla="*/ 28 w 39"/>
                  <a:gd name="T55" fmla="*/ 19 h 45"/>
                  <a:gd name="T56" fmla="*/ 30 w 39"/>
                  <a:gd name="T57" fmla="*/ 19 h 45"/>
                  <a:gd name="T58" fmla="*/ 39 w 39"/>
                  <a:gd name="T59" fmla="*/ 12 h 45"/>
                  <a:gd name="T60" fmla="*/ 39 w 39"/>
                  <a:gd name="T61" fmla="*/ 12 h 45"/>
                  <a:gd name="T62" fmla="*/ 39 w 39"/>
                  <a:gd name="T63" fmla="*/ 12 h 45"/>
                  <a:gd name="T64" fmla="*/ 38 w 39"/>
                  <a:gd name="T65" fmla="*/ 11 h 45"/>
                  <a:gd name="T66" fmla="*/ 37 w 39"/>
                  <a:gd name="T67" fmla="*/ 11 h 45"/>
                  <a:gd name="T68" fmla="*/ 36 w 39"/>
                  <a:gd name="T69" fmla="*/ 10 h 45"/>
                  <a:gd name="T70" fmla="*/ 35 w 39"/>
                  <a:gd name="T71" fmla="*/ 10 h 45"/>
                  <a:gd name="T72" fmla="*/ 33 w 39"/>
                  <a:gd name="T73" fmla="*/ 12 h 45"/>
                  <a:gd name="T74" fmla="*/ 31 w 39"/>
                  <a:gd name="T75" fmla="*/ 15 h 45"/>
                  <a:gd name="T76" fmla="*/ 30 w 39"/>
                  <a:gd name="T77" fmla="*/ 14 h 45"/>
                  <a:gd name="T78" fmla="*/ 23 w 39"/>
                  <a:gd name="T79" fmla="*/ 1 h 45"/>
                  <a:gd name="T80" fmla="*/ 21 w 39"/>
                  <a:gd name="T81" fmla="*/ 0 h 45"/>
                  <a:gd name="T82" fmla="*/ 21 w 39"/>
                  <a:gd name="T8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" h="45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5" y="3"/>
                      <a:pt x="21" y="9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4" y="14"/>
                      <a:pt x="24" y="15"/>
                      <a:pt x="22" y="21"/>
                    </a:cubicBezTo>
                    <a:cubicBezTo>
                      <a:pt x="21" y="26"/>
                      <a:pt x="19" y="29"/>
                      <a:pt x="16" y="32"/>
                    </a:cubicBezTo>
                    <a:cubicBezTo>
                      <a:pt x="15" y="33"/>
                      <a:pt x="14" y="33"/>
                      <a:pt x="13" y="33"/>
                    </a:cubicBezTo>
                    <a:cubicBezTo>
                      <a:pt x="13" y="33"/>
                      <a:pt x="13" y="33"/>
                      <a:pt x="12" y="33"/>
                    </a:cubicBezTo>
                    <a:cubicBezTo>
                      <a:pt x="11" y="33"/>
                      <a:pt x="10" y="32"/>
                      <a:pt x="10" y="32"/>
                    </a:cubicBezTo>
                    <a:cubicBezTo>
                      <a:pt x="3" y="32"/>
                      <a:pt x="0" y="38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5" y="45"/>
                      <a:pt x="8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7" y="38"/>
                      <a:pt x="26" y="37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1" y="31"/>
                      <a:pt x="30" y="31"/>
                      <a:pt x="30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7" y="28"/>
                      <a:pt x="34" y="22"/>
                      <a:pt x="26" y="21"/>
                    </a:cubicBezTo>
                    <a:cubicBezTo>
                      <a:pt x="26" y="21"/>
                      <a:pt x="26" y="19"/>
                      <a:pt x="27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9" y="19"/>
                      <a:pt x="30" y="19"/>
                      <a:pt x="30" y="19"/>
                    </a:cubicBezTo>
                    <a:cubicBezTo>
                      <a:pt x="35" y="19"/>
                      <a:pt x="36" y="14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8" y="12"/>
                      <a:pt x="38" y="11"/>
                      <a:pt x="38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5" y="10"/>
                    </a:cubicBezTo>
                    <a:cubicBezTo>
                      <a:pt x="34" y="11"/>
                      <a:pt x="34" y="12"/>
                      <a:pt x="33" y="12"/>
                    </a:cubicBezTo>
                    <a:cubicBezTo>
                      <a:pt x="32" y="13"/>
                      <a:pt x="32" y="15"/>
                      <a:pt x="31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25" y="12"/>
                      <a:pt x="20" y="8"/>
                      <a:pt x="23" y="1"/>
                    </a:cubicBezTo>
                    <a:cubicBezTo>
                      <a:pt x="22" y="1"/>
                      <a:pt x="22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ABA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5" name="Freeform 9165"/>
              <p:cNvSpPr/>
              <p:nvPr/>
            </p:nvSpPr>
            <p:spPr bwMode="auto">
              <a:xfrm>
                <a:off x="6738938" y="4759325"/>
                <a:ext cx="38100" cy="36513"/>
              </a:xfrm>
              <a:custGeom>
                <a:avLst/>
                <a:gdLst>
                  <a:gd name="T0" fmla="*/ 2 w 17"/>
                  <a:gd name="T1" fmla="*/ 0 h 16"/>
                  <a:gd name="T2" fmla="*/ 2 w 17"/>
                  <a:gd name="T3" fmla="*/ 0 h 16"/>
                  <a:gd name="T4" fmla="*/ 1 w 17"/>
                  <a:gd name="T5" fmla="*/ 3 h 16"/>
                  <a:gd name="T6" fmla="*/ 1 w 17"/>
                  <a:gd name="T7" fmla="*/ 16 h 16"/>
                  <a:gd name="T8" fmla="*/ 1 w 17"/>
                  <a:gd name="T9" fmla="*/ 16 h 16"/>
                  <a:gd name="T10" fmla="*/ 1 w 17"/>
                  <a:gd name="T11" fmla="*/ 16 h 16"/>
                  <a:gd name="T12" fmla="*/ 3 w 17"/>
                  <a:gd name="T13" fmla="*/ 15 h 16"/>
                  <a:gd name="T14" fmla="*/ 5 w 17"/>
                  <a:gd name="T15" fmla="*/ 16 h 16"/>
                  <a:gd name="T16" fmla="*/ 7 w 17"/>
                  <a:gd name="T17" fmla="*/ 16 h 16"/>
                  <a:gd name="T18" fmla="*/ 7 w 17"/>
                  <a:gd name="T19" fmla="*/ 16 h 16"/>
                  <a:gd name="T20" fmla="*/ 6 w 17"/>
                  <a:gd name="T21" fmla="*/ 15 h 16"/>
                  <a:gd name="T22" fmla="*/ 6 w 17"/>
                  <a:gd name="T23" fmla="*/ 15 h 16"/>
                  <a:gd name="T24" fmla="*/ 6 w 17"/>
                  <a:gd name="T25" fmla="*/ 15 h 16"/>
                  <a:gd name="T26" fmla="*/ 5 w 17"/>
                  <a:gd name="T27" fmla="*/ 10 h 16"/>
                  <a:gd name="T28" fmla="*/ 7 w 17"/>
                  <a:gd name="T29" fmla="*/ 10 h 16"/>
                  <a:gd name="T30" fmla="*/ 11 w 17"/>
                  <a:gd name="T31" fmla="*/ 12 h 16"/>
                  <a:gd name="T32" fmla="*/ 11 w 17"/>
                  <a:gd name="T33" fmla="*/ 12 h 16"/>
                  <a:gd name="T34" fmla="*/ 11 w 17"/>
                  <a:gd name="T35" fmla="*/ 12 h 16"/>
                  <a:gd name="T36" fmla="*/ 12 w 17"/>
                  <a:gd name="T37" fmla="*/ 11 h 16"/>
                  <a:gd name="T38" fmla="*/ 12 w 17"/>
                  <a:gd name="T39" fmla="*/ 11 h 16"/>
                  <a:gd name="T40" fmla="*/ 12 w 17"/>
                  <a:gd name="T41" fmla="*/ 11 h 16"/>
                  <a:gd name="T42" fmla="*/ 16 w 17"/>
                  <a:gd name="T43" fmla="*/ 7 h 16"/>
                  <a:gd name="T44" fmla="*/ 15 w 17"/>
                  <a:gd name="T45" fmla="*/ 6 h 16"/>
                  <a:gd name="T46" fmla="*/ 14 w 17"/>
                  <a:gd name="T47" fmla="*/ 6 h 16"/>
                  <a:gd name="T48" fmla="*/ 12 w 17"/>
                  <a:gd name="T49" fmla="*/ 6 h 16"/>
                  <a:gd name="T50" fmla="*/ 12 w 17"/>
                  <a:gd name="T51" fmla="*/ 6 h 16"/>
                  <a:gd name="T52" fmla="*/ 11 w 17"/>
                  <a:gd name="T53" fmla="*/ 6 h 16"/>
                  <a:gd name="T54" fmla="*/ 10 w 17"/>
                  <a:gd name="T55" fmla="*/ 6 h 16"/>
                  <a:gd name="T56" fmla="*/ 9 w 17"/>
                  <a:gd name="T57" fmla="*/ 6 h 16"/>
                  <a:gd name="T58" fmla="*/ 5 w 17"/>
                  <a:gd name="T59" fmla="*/ 1 h 16"/>
                  <a:gd name="T60" fmla="*/ 2 w 17"/>
                  <a:gd name="T6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" h="1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0" y="7"/>
                      <a:pt x="3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6"/>
                      <a:pt x="2" y="15"/>
                      <a:pt x="3" y="15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6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3"/>
                      <a:pt x="5" y="10"/>
                      <a:pt x="5" y="10"/>
                    </a:cubicBezTo>
                    <a:cubicBezTo>
                      <a:pt x="6" y="10"/>
                      <a:pt x="6" y="10"/>
                      <a:pt x="7" y="10"/>
                    </a:cubicBezTo>
                    <a:cubicBezTo>
                      <a:pt x="8" y="10"/>
                      <a:pt x="9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17" y="10"/>
                      <a:pt x="16" y="7"/>
                    </a:cubicBezTo>
                    <a:cubicBezTo>
                      <a:pt x="16" y="6"/>
                      <a:pt x="16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1" y="6"/>
                      <a:pt x="11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6"/>
                      <a:pt x="4" y="5"/>
                      <a:pt x="5" y="1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B3AE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6" name="Freeform 9166"/>
              <p:cNvSpPr/>
              <p:nvPr/>
            </p:nvSpPr>
            <p:spPr bwMode="auto">
              <a:xfrm>
                <a:off x="6759575" y="4727575"/>
                <a:ext cx="42863" cy="41275"/>
              </a:xfrm>
              <a:custGeom>
                <a:avLst/>
                <a:gdLst>
                  <a:gd name="T0" fmla="*/ 3 w 19"/>
                  <a:gd name="T1" fmla="*/ 0 h 18"/>
                  <a:gd name="T2" fmla="*/ 0 w 19"/>
                  <a:gd name="T3" fmla="*/ 2 h 18"/>
                  <a:gd name="T4" fmla="*/ 0 w 19"/>
                  <a:gd name="T5" fmla="*/ 3 h 18"/>
                  <a:gd name="T6" fmla="*/ 2 w 19"/>
                  <a:gd name="T7" fmla="*/ 5 h 18"/>
                  <a:gd name="T8" fmla="*/ 3 w 19"/>
                  <a:gd name="T9" fmla="*/ 5 h 18"/>
                  <a:gd name="T10" fmla="*/ 6 w 19"/>
                  <a:gd name="T11" fmla="*/ 9 h 18"/>
                  <a:gd name="T12" fmla="*/ 6 w 19"/>
                  <a:gd name="T13" fmla="*/ 9 h 18"/>
                  <a:gd name="T14" fmla="*/ 9 w 19"/>
                  <a:gd name="T15" fmla="*/ 11 h 18"/>
                  <a:gd name="T16" fmla="*/ 9 w 19"/>
                  <a:gd name="T17" fmla="*/ 11 h 18"/>
                  <a:gd name="T18" fmla="*/ 9 w 19"/>
                  <a:gd name="T19" fmla="*/ 11 h 18"/>
                  <a:gd name="T20" fmla="*/ 10 w 19"/>
                  <a:gd name="T21" fmla="*/ 11 h 18"/>
                  <a:gd name="T22" fmla="*/ 15 w 19"/>
                  <a:gd name="T23" fmla="*/ 18 h 18"/>
                  <a:gd name="T24" fmla="*/ 15 w 19"/>
                  <a:gd name="T25" fmla="*/ 18 h 18"/>
                  <a:gd name="T26" fmla="*/ 16 w 19"/>
                  <a:gd name="T27" fmla="*/ 12 h 18"/>
                  <a:gd name="T28" fmla="*/ 19 w 19"/>
                  <a:gd name="T29" fmla="*/ 7 h 18"/>
                  <a:gd name="T30" fmla="*/ 4 w 19"/>
                  <a:gd name="T31" fmla="*/ 1 h 18"/>
                  <a:gd name="T32" fmla="*/ 3 w 19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5" y="5"/>
                      <a:pt x="5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10"/>
                      <a:pt x="7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4" y="11"/>
                      <a:pt x="13" y="16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8" y="16"/>
                      <a:pt x="19" y="15"/>
                      <a:pt x="16" y="12"/>
                    </a:cubicBezTo>
                    <a:cubicBezTo>
                      <a:pt x="13" y="9"/>
                      <a:pt x="15" y="7"/>
                      <a:pt x="19" y="7"/>
                    </a:cubicBezTo>
                    <a:cubicBezTo>
                      <a:pt x="14" y="4"/>
                      <a:pt x="7" y="7"/>
                      <a:pt x="4" y="1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9A8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7" name="Freeform 9167"/>
              <p:cNvSpPr/>
              <p:nvPr/>
            </p:nvSpPr>
            <p:spPr bwMode="auto">
              <a:xfrm>
                <a:off x="6704013" y="4789488"/>
                <a:ext cx="22225" cy="17463"/>
              </a:xfrm>
              <a:custGeom>
                <a:avLst/>
                <a:gdLst>
                  <a:gd name="T0" fmla="*/ 6 w 10"/>
                  <a:gd name="T1" fmla="*/ 0 h 8"/>
                  <a:gd name="T2" fmla="*/ 1 w 10"/>
                  <a:gd name="T3" fmla="*/ 5 h 8"/>
                  <a:gd name="T4" fmla="*/ 0 w 10"/>
                  <a:gd name="T5" fmla="*/ 7 h 8"/>
                  <a:gd name="T6" fmla="*/ 0 w 10"/>
                  <a:gd name="T7" fmla="*/ 7 h 8"/>
                  <a:gd name="T8" fmla="*/ 0 w 10"/>
                  <a:gd name="T9" fmla="*/ 8 h 8"/>
                  <a:gd name="T10" fmla="*/ 0 w 10"/>
                  <a:gd name="T11" fmla="*/ 8 h 8"/>
                  <a:gd name="T12" fmla="*/ 0 w 10"/>
                  <a:gd name="T13" fmla="*/ 8 h 8"/>
                  <a:gd name="T14" fmla="*/ 4 w 10"/>
                  <a:gd name="T15" fmla="*/ 8 h 8"/>
                  <a:gd name="T16" fmla="*/ 4 w 10"/>
                  <a:gd name="T17" fmla="*/ 8 h 8"/>
                  <a:gd name="T18" fmla="*/ 10 w 10"/>
                  <a:gd name="T19" fmla="*/ 2 h 8"/>
                  <a:gd name="T20" fmla="*/ 7 w 10"/>
                  <a:gd name="T21" fmla="*/ 0 h 8"/>
                  <a:gd name="T22" fmla="*/ 6 w 10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3" y="0"/>
                      <a:pt x="3" y="3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6"/>
                      <a:pt x="10" y="5"/>
                      <a:pt x="10" y="2"/>
                    </a:cubicBezTo>
                    <a:cubicBezTo>
                      <a:pt x="10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AEAF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8" name="Freeform 9168"/>
              <p:cNvSpPr/>
              <p:nvPr/>
            </p:nvSpPr>
            <p:spPr bwMode="auto">
              <a:xfrm>
                <a:off x="6781800" y="4784725"/>
                <a:ext cx="28575" cy="15875"/>
              </a:xfrm>
              <a:custGeom>
                <a:avLst/>
                <a:gdLst>
                  <a:gd name="T0" fmla="*/ 12 w 12"/>
                  <a:gd name="T1" fmla="*/ 0 h 7"/>
                  <a:gd name="T2" fmla="*/ 4 w 12"/>
                  <a:gd name="T3" fmla="*/ 0 h 7"/>
                  <a:gd name="T4" fmla="*/ 4 w 12"/>
                  <a:gd name="T5" fmla="*/ 0 h 7"/>
                  <a:gd name="T6" fmla="*/ 2 w 12"/>
                  <a:gd name="T7" fmla="*/ 7 h 7"/>
                  <a:gd name="T8" fmla="*/ 2 w 12"/>
                  <a:gd name="T9" fmla="*/ 7 h 7"/>
                  <a:gd name="T10" fmla="*/ 2 w 12"/>
                  <a:gd name="T11" fmla="*/ 7 h 7"/>
                  <a:gd name="T12" fmla="*/ 12 w 12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2" y="0"/>
                    </a:moveTo>
                    <a:cubicBezTo>
                      <a:pt x="8" y="0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0" y="4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5"/>
                      <a:pt x="9" y="4"/>
                      <a:pt x="12" y="0"/>
                    </a:cubicBezTo>
                  </a:path>
                </a:pathLst>
              </a:custGeom>
              <a:solidFill>
                <a:srgbClr val="8070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9" name="Freeform 9169"/>
              <p:cNvSpPr/>
              <p:nvPr/>
            </p:nvSpPr>
            <p:spPr bwMode="auto">
              <a:xfrm>
                <a:off x="6786563" y="4765675"/>
                <a:ext cx="23813" cy="11113"/>
              </a:xfrm>
              <a:custGeom>
                <a:avLst/>
                <a:gdLst>
                  <a:gd name="T0" fmla="*/ 9 w 10"/>
                  <a:gd name="T1" fmla="*/ 0 h 5"/>
                  <a:gd name="T2" fmla="*/ 7 w 10"/>
                  <a:gd name="T3" fmla="*/ 0 h 5"/>
                  <a:gd name="T4" fmla="*/ 5 w 10"/>
                  <a:gd name="T5" fmla="*/ 1 h 5"/>
                  <a:gd name="T6" fmla="*/ 3 w 10"/>
                  <a:gd name="T7" fmla="*/ 1 h 5"/>
                  <a:gd name="T8" fmla="*/ 3 w 10"/>
                  <a:gd name="T9" fmla="*/ 1 h 5"/>
                  <a:gd name="T10" fmla="*/ 0 w 10"/>
                  <a:gd name="T11" fmla="*/ 3 h 5"/>
                  <a:gd name="T12" fmla="*/ 0 w 10"/>
                  <a:gd name="T13" fmla="*/ 3 h 5"/>
                  <a:gd name="T14" fmla="*/ 7 w 10"/>
                  <a:gd name="T15" fmla="*/ 5 h 5"/>
                  <a:gd name="T16" fmla="*/ 10 w 10"/>
                  <a:gd name="T17" fmla="*/ 0 h 5"/>
                  <a:gd name="T18" fmla="*/ 9 w 10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5">
                    <a:moveTo>
                      <a:pt x="9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4"/>
                      <a:pt x="5" y="5"/>
                      <a:pt x="7" y="5"/>
                    </a:cubicBezTo>
                    <a:cubicBezTo>
                      <a:pt x="8" y="5"/>
                      <a:pt x="9" y="4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8070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0" name="Freeform 9170"/>
              <p:cNvSpPr/>
              <p:nvPr/>
            </p:nvSpPr>
            <p:spPr bwMode="auto">
              <a:xfrm>
                <a:off x="6751638" y="4784725"/>
                <a:ext cx="14288" cy="15875"/>
              </a:xfrm>
              <a:custGeom>
                <a:avLst/>
                <a:gdLst>
                  <a:gd name="T0" fmla="*/ 6 w 6"/>
                  <a:gd name="T1" fmla="*/ 0 h 7"/>
                  <a:gd name="T2" fmla="*/ 5 w 6"/>
                  <a:gd name="T3" fmla="*/ 1 h 7"/>
                  <a:gd name="T4" fmla="*/ 5 w 6"/>
                  <a:gd name="T5" fmla="*/ 1 h 7"/>
                  <a:gd name="T6" fmla="*/ 0 w 6"/>
                  <a:gd name="T7" fmla="*/ 4 h 7"/>
                  <a:gd name="T8" fmla="*/ 0 w 6"/>
                  <a:gd name="T9" fmla="*/ 4 h 7"/>
                  <a:gd name="T10" fmla="*/ 1 w 6"/>
                  <a:gd name="T11" fmla="*/ 5 h 7"/>
                  <a:gd name="T12" fmla="*/ 1 w 6"/>
                  <a:gd name="T13" fmla="*/ 5 h 7"/>
                  <a:gd name="T14" fmla="*/ 2 w 6"/>
                  <a:gd name="T15" fmla="*/ 7 h 7"/>
                  <a:gd name="T16" fmla="*/ 2 w 6"/>
                  <a:gd name="T17" fmla="*/ 7 h 7"/>
                  <a:gd name="T18" fmla="*/ 6 w 6"/>
                  <a:gd name="T19" fmla="*/ 0 h 7"/>
                  <a:gd name="T20" fmla="*/ 6 w 6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6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28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1" name="Freeform 9171"/>
              <p:cNvSpPr/>
              <p:nvPr/>
            </p:nvSpPr>
            <p:spPr bwMode="auto">
              <a:xfrm>
                <a:off x="5599113" y="3865563"/>
                <a:ext cx="39688" cy="98425"/>
              </a:xfrm>
              <a:custGeom>
                <a:avLst/>
                <a:gdLst>
                  <a:gd name="T0" fmla="*/ 8 w 17"/>
                  <a:gd name="T1" fmla="*/ 0 h 43"/>
                  <a:gd name="T2" fmla="*/ 7 w 17"/>
                  <a:gd name="T3" fmla="*/ 21 h 43"/>
                  <a:gd name="T4" fmla="*/ 2 w 17"/>
                  <a:gd name="T5" fmla="*/ 39 h 43"/>
                  <a:gd name="T6" fmla="*/ 2 w 17"/>
                  <a:gd name="T7" fmla="*/ 39 h 43"/>
                  <a:gd name="T8" fmla="*/ 2 w 17"/>
                  <a:gd name="T9" fmla="*/ 39 h 43"/>
                  <a:gd name="T10" fmla="*/ 5 w 17"/>
                  <a:gd name="T11" fmla="*/ 43 h 43"/>
                  <a:gd name="T12" fmla="*/ 7 w 17"/>
                  <a:gd name="T13" fmla="*/ 42 h 43"/>
                  <a:gd name="T14" fmla="*/ 13 w 17"/>
                  <a:gd name="T15" fmla="*/ 28 h 43"/>
                  <a:gd name="T16" fmla="*/ 13 w 17"/>
                  <a:gd name="T17" fmla="*/ 22 h 43"/>
                  <a:gd name="T18" fmla="*/ 17 w 17"/>
                  <a:gd name="T19" fmla="*/ 15 h 43"/>
                  <a:gd name="T20" fmla="*/ 17 w 17"/>
                  <a:gd name="T21" fmla="*/ 15 h 43"/>
                  <a:gd name="T22" fmla="*/ 8 w 17"/>
                  <a:gd name="T23" fmla="*/ 0 h 43"/>
                  <a:gd name="T24" fmla="*/ 8 w 17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43">
                    <a:moveTo>
                      <a:pt x="8" y="0"/>
                    </a:moveTo>
                    <a:cubicBezTo>
                      <a:pt x="12" y="7"/>
                      <a:pt x="10" y="14"/>
                      <a:pt x="7" y="21"/>
                    </a:cubicBezTo>
                    <a:cubicBezTo>
                      <a:pt x="5" y="26"/>
                      <a:pt x="0" y="32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3" y="40"/>
                      <a:pt x="4" y="41"/>
                      <a:pt x="5" y="43"/>
                    </a:cubicBezTo>
                    <a:cubicBezTo>
                      <a:pt x="6" y="42"/>
                      <a:pt x="6" y="42"/>
                      <a:pt x="7" y="42"/>
                    </a:cubicBezTo>
                    <a:cubicBezTo>
                      <a:pt x="9" y="38"/>
                      <a:pt x="7" y="31"/>
                      <a:pt x="13" y="28"/>
                    </a:cubicBezTo>
                    <a:cubicBezTo>
                      <a:pt x="13" y="26"/>
                      <a:pt x="13" y="24"/>
                      <a:pt x="13" y="22"/>
                    </a:cubicBezTo>
                    <a:cubicBezTo>
                      <a:pt x="16" y="21"/>
                      <a:pt x="13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9"/>
                      <a:pt x="14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194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2" name="Freeform 9172"/>
              <p:cNvSpPr/>
              <p:nvPr/>
            </p:nvSpPr>
            <p:spPr bwMode="auto">
              <a:xfrm>
                <a:off x="5618163" y="3835400"/>
                <a:ext cx="25400" cy="63500"/>
              </a:xfrm>
              <a:custGeom>
                <a:avLst/>
                <a:gdLst>
                  <a:gd name="T0" fmla="*/ 2 w 11"/>
                  <a:gd name="T1" fmla="*/ 0 h 28"/>
                  <a:gd name="T2" fmla="*/ 0 w 11"/>
                  <a:gd name="T3" fmla="*/ 9 h 28"/>
                  <a:gd name="T4" fmla="*/ 0 w 11"/>
                  <a:gd name="T5" fmla="*/ 9 h 28"/>
                  <a:gd name="T6" fmla="*/ 0 w 11"/>
                  <a:gd name="T7" fmla="*/ 13 h 28"/>
                  <a:gd name="T8" fmla="*/ 0 w 11"/>
                  <a:gd name="T9" fmla="*/ 13 h 28"/>
                  <a:gd name="T10" fmla="*/ 9 w 11"/>
                  <a:gd name="T11" fmla="*/ 28 h 28"/>
                  <a:gd name="T12" fmla="*/ 9 w 11"/>
                  <a:gd name="T13" fmla="*/ 28 h 28"/>
                  <a:gd name="T14" fmla="*/ 11 w 11"/>
                  <a:gd name="T15" fmla="*/ 25 h 28"/>
                  <a:gd name="T16" fmla="*/ 11 w 11"/>
                  <a:gd name="T17" fmla="*/ 25 h 28"/>
                  <a:gd name="T18" fmla="*/ 11 w 11"/>
                  <a:gd name="T19" fmla="*/ 25 h 28"/>
                  <a:gd name="T20" fmla="*/ 6 w 11"/>
                  <a:gd name="T21" fmla="*/ 16 h 28"/>
                  <a:gd name="T22" fmla="*/ 2 w 11"/>
                  <a:gd name="T23" fmla="*/ 0 h 28"/>
                  <a:gd name="T24" fmla="*/ 2 w 11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28">
                    <a:moveTo>
                      <a:pt x="2" y="0"/>
                    </a:moveTo>
                    <a:cubicBezTo>
                      <a:pt x="0" y="3"/>
                      <a:pt x="1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6" y="17"/>
                      <a:pt x="8" y="22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7"/>
                      <a:pt x="11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0" y="21"/>
                      <a:pt x="9" y="18"/>
                      <a:pt x="6" y="16"/>
                    </a:cubicBezTo>
                    <a:cubicBezTo>
                      <a:pt x="0" y="12"/>
                      <a:pt x="5" y="4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56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3" name="Freeform 9173"/>
              <p:cNvSpPr/>
              <p:nvPr/>
            </p:nvSpPr>
            <p:spPr bwMode="auto">
              <a:xfrm>
                <a:off x="6653213" y="4402138"/>
                <a:ext cx="31750" cy="65088"/>
              </a:xfrm>
              <a:custGeom>
                <a:avLst/>
                <a:gdLst>
                  <a:gd name="T0" fmla="*/ 9 w 14"/>
                  <a:gd name="T1" fmla="*/ 0 h 28"/>
                  <a:gd name="T2" fmla="*/ 7 w 14"/>
                  <a:gd name="T3" fmla="*/ 1 h 28"/>
                  <a:gd name="T4" fmla="*/ 4 w 14"/>
                  <a:gd name="T5" fmla="*/ 9 h 28"/>
                  <a:gd name="T6" fmla="*/ 4 w 14"/>
                  <a:gd name="T7" fmla="*/ 9 h 28"/>
                  <a:gd name="T8" fmla="*/ 4 w 14"/>
                  <a:gd name="T9" fmla="*/ 9 h 28"/>
                  <a:gd name="T10" fmla="*/ 2 w 14"/>
                  <a:gd name="T11" fmla="*/ 10 h 28"/>
                  <a:gd name="T12" fmla="*/ 2 w 14"/>
                  <a:gd name="T13" fmla="*/ 10 h 28"/>
                  <a:gd name="T14" fmla="*/ 0 w 14"/>
                  <a:gd name="T15" fmla="*/ 25 h 28"/>
                  <a:gd name="T16" fmla="*/ 0 w 14"/>
                  <a:gd name="T17" fmla="*/ 25 h 28"/>
                  <a:gd name="T18" fmla="*/ 7 w 14"/>
                  <a:gd name="T19" fmla="*/ 28 h 28"/>
                  <a:gd name="T20" fmla="*/ 7 w 14"/>
                  <a:gd name="T21" fmla="*/ 28 h 28"/>
                  <a:gd name="T22" fmla="*/ 9 w 14"/>
                  <a:gd name="T23" fmla="*/ 27 h 28"/>
                  <a:gd name="T24" fmla="*/ 9 w 14"/>
                  <a:gd name="T25" fmla="*/ 27 h 28"/>
                  <a:gd name="T26" fmla="*/ 6 w 14"/>
                  <a:gd name="T27" fmla="*/ 13 h 28"/>
                  <a:gd name="T28" fmla="*/ 9 w 14"/>
                  <a:gd name="T29" fmla="*/ 13 h 28"/>
                  <a:gd name="T30" fmla="*/ 14 w 14"/>
                  <a:gd name="T31" fmla="*/ 11 h 28"/>
                  <a:gd name="T32" fmla="*/ 14 w 14"/>
                  <a:gd name="T33" fmla="*/ 11 h 28"/>
                  <a:gd name="T34" fmla="*/ 9 w 14"/>
                  <a:gd name="T35" fmla="*/ 0 h 28"/>
                  <a:gd name="T36" fmla="*/ 9 w 14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" h="28">
                    <a:moveTo>
                      <a:pt x="9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6" y="4"/>
                      <a:pt x="7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16"/>
                      <a:pt x="0" y="20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" y="25"/>
                      <a:pt x="5" y="25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7"/>
                      <a:pt x="8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6" y="23"/>
                      <a:pt x="12" y="17"/>
                      <a:pt x="6" y="13"/>
                    </a:cubicBezTo>
                    <a:cubicBezTo>
                      <a:pt x="7" y="13"/>
                      <a:pt x="8" y="13"/>
                      <a:pt x="9" y="13"/>
                    </a:cubicBezTo>
                    <a:cubicBezTo>
                      <a:pt x="11" y="13"/>
                      <a:pt x="12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1" y="8"/>
                      <a:pt x="10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6AD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4" name="Freeform 9174"/>
              <p:cNvSpPr/>
              <p:nvPr/>
            </p:nvSpPr>
            <p:spPr bwMode="auto">
              <a:xfrm>
                <a:off x="6659563" y="4386263"/>
                <a:ext cx="20638" cy="19050"/>
              </a:xfrm>
              <a:custGeom>
                <a:avLst/>
                <a:gdLst>
                  <a:gd name="T0" fmla="*/ 1 w 9"/>
                  <a:gd name="T1" fmla="*/ 0 h 8"/>
                  <a:gd name="T2" fmla="*/ 4 w 9"/>
                  <a:gd name="T3" fmla="*/ 8 h 8"/>
                  <a:gd name="T4" fmla="*/ 4 w 9"/>
                  <a:gd name="T5" fmla="*/ 8 h 8"/>
                  <a:gd name="T6" fmla="*/ 4 w 9"/>
                  <a:gd name="T7" fmla="*/ 8 h 8"/>
                  <a:gd name="T8" fmla="*/ 4 w 9"/>
                  <a:gd name="T9" fmla="*/ 8 h 8"/>
                  <a:gd name="T10" fmla="*/ 4 w 9"/>
                  <a:gd name="T11" fmla="*/ 8 h 8"/>
                  <a:gd name="T12" fmla="*/ 6 w 9"/>
                  <a:gd name="T13" fmla="*/ 7 h 8"/>
                  <a:gd name="T14" fmla="*/ 6 w 9"/>
                  <a:gd name="T15" fmla="*/ 7 h 8"/>
                  <a:gd name="T16" fmla="*/ 6 w 9"/>
                  <a:gd name="T17" fmla="*/ 7 h 8"/>
                  <a:gd name="T18" fmla="*/ 9 w 9"/>
                  <a:gd name="T19" fmla="*/ 5 h 8"/>
                  <a:gd name="T20" fmla="*/ 8 w 9"/>
                  <a:gd name="T21" fmla="*/ 5 h 8"/>
                  <a:gd name="T22" fmla="*/ 1 w 9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0" y="4"/>
                      <a:pt x="1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5" y="5"/>
                      <a:pt x="5" y="0"/>
                      <a:pt x="1" y="0"/>
                    </a:cubicBezTo>
                  </a:path>
                </a:pathLst>
              </a:custGeom>
              <a:solidFill>
                <a:srgbClr val="D0B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5" name="Freeform 9175"/>
              <p:cNvSpPr/>
              <p:nvPr/>
            </p:nvSpPr>
            <p:spPr bwMode="auto">
              <a:xfrm>
                <a:off x="6680200" y="4398963"/>
                <a:ext cx="12700" cy="7938"/>
              </a:xfrm>
              <a:custGeom>
                <a:avLst/>
                <a:gdLst>
                  <a:gd name="T0" fmla="*/ 1 w 5"/>
                  <a:gd name="T1" fmla="*/ 0 h 4"/>
                  <a:gd name="T2" fmla="*/ 0 w 5"/>
                  <a:gd name="T3" fmla="*/ 0 h 4"/>
                  <a:gd name="T4" fmla="*/ 0 w 5"/>
                  <a:gd name="T5" fmla="*/ 0 h 4"/>
                  <a:gd name="T6" fmla="*/ 4 w 5"/>
                  <a:gd name="T7" fmla="*/ 4 h 4"/>
                  <a:gd name="T8" fmla="*/ 4 w 5"/>
                  <a:gd name="T9" fmla="*/ 4 h 4"/>
                  <a:gd name="T10" fmla="*/ 4 w 5"/>
                  <a:gd name="T11" fmla="*/ 4 h 4"/>
                  <a:gd name="T12" fmla="*/ 5 w 5"/>
                  <a:gd name="T13" fmla="*/ 3 h 4"/>
                  <a:gd name="T14" fmla="*/ 5 w 5"/>
                  <a:gd name="T15" fmla="*/ 3 h 4"/>
                  <a:gd name="T16" fmla="*/ 1 w 5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BEA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6" name="Freeform 9176"/>
              <p:cNvSpPr/>
              <p:nvPr/>
            </p:nvSpPr>
            <p:spPr bwMode="auto">
              <a:xfrm>
                <a:off x="5670550" y="3778250"/>
                <a:ext cx="77788" cy="144463"/>
              </a:xfrm>
              <a:custGeom>
                <a:avLst/>
                <a:gdLst>
                  <a:gd name="T0" fmla="*/ 9 w 34"/>
                  <a:gd name="T1" fmla="*/ 0 h 63"/>
                  <a:gd name="T2" fmla="*/ 8 w 34"/>
                  <a:gd name="T3" fmla="*/ 1 h 63"/>
                  <a:gd name="T4" fmla="*/ 8 w 34"/>
                  <a:gd name="T5" fmla="*/ 1 h 63"/>
                  <a:gd name="T6" fmla="*/ 6 w 34"/>
                  <a:gd name="T7" fmla="*/ 6 h 63"/>
                  <a:gd name="T8" fmla="*/ 6 w 34"/>
                  <a:gd name="T9" fmla="*/ 6 h 63"/>
                  <a:gd name="T10" fmla="*/ 5 w 34"/>
                  <a:gd name="T11" fmla="*/ 6 h 63"/>
                  <a:gd name="T12" fmla="*/ 4 w 34"/>
                  <a:gd name="T13" fmla="*/ 9 h 63"/>
                  <a:gd name="T14" fmla="*/ 4 w 34"/>
                  <a:gd name="T15" fmla="*/ 9 h 63"/>
                  <a:gd name="T16" fmla="*/ 4 w 34"/>
                  <a:gd name="T17" fmla="*/ 21 h 63"/>
                  <a:gd name="T18" fmla="*/ 5 w 34"/>
                  <a:gd name="T19" fmla="*/ 23 h 63"/>
                  <a:gd name="T20" fmla="*/ 5 w 34"/>
                  <a:gd name="T21" fmla="*/ 23 h 63"/>
                  <a:gd name="T22" fmla="*/ 6 w 34"/>
                  <a:gd name="T23" fmla="*/ 23 h 63"/>
                  <a:gd name="T24" fmla="*/ 10 w 34"/>
                  <a:gd name="T25" fmla="*/ 26 h 63"/>
                  <a:gd name="T26" fmla="*/ 14 w 34"/>
                  <a:gd name="T27" fmla="*/ 29 h 63"/>
                  <a:gd name="T28" fmla="*/ 16 w 34"/>
                  <a:gd name="T29" fmla="*/ 29 h 63"/>
                  <a:gd name="T30" fmla="*/ 16 w 34"/>
                  <a:gd name="T31" fmla="*/ 29 h 63"/>
                  <a:gd name="T32" fmla="*/ 15 w 34"/>
                  <a:gd name="T33" fmla="*/ 32 h 63"/>
                  <a:gd name="T34" fmla="*/ 9 w 34"/>
                  <a:gd name="T35" fmla="*/ 39 h 63"/>
                  <a:gd name="T36" fmla="*/ 9 w 34"/>
                  <a:gd name="T37" fmla="*/ 39 h 63"/>
                  <a:gd name="T38" fmla="*/ 9 w 34"/>
                  <a:gd name="T39" fmla="*/ 39 h 63"/>
                  <a:gd name="T40" fmla="*/ 14 w 34"/>
                  <a:gd name="T41" fmla="*/ 46 h 63"/>
                  <a:gd name="T42" fmla="*/ 14 w 34"/>
                  <a:gd name="T43" fmla="*/ 51 h 63"/>
                  <a:gd name="T44" fmla="*/ 13 w 34"/>
                  <a:gd name="T45" fmla="*/ 52 h 63"/>
                  <a:gd name="T46" fmla="*/ 10 w 34"/>
                  <a:gd name="T47" fmla="*/ 49 h 63"/>
                  <a:gd name="T48" fmla="*/ 5 w 34"/>
                  <a:gd name="T49" fmla="*/ 43 h 63"/>
                  <a:gd name="T50" fmla="*/ 5 w 34"/>
                  <a:gd name="T51" fmla="*/ 43 h 63"/>
                  <a:gd name="T52" fmla="*/ 5 w 34"/>
                  <a:gd name="T53" fmla="*/ 43 h 63"/>
                  <a:gd name="T54" fmla="*/ 4 w 34"/>
                  <a:gd name="T55" fmla="*/ 48 h 63"/>
                  <a:gd name="T56" fmla="*/ 15 w 34"/>
                  <a:gd name="T57" fmla="*/ 62 h 63"/>
                  <a:gd name="T58" fmla="*/ 15 w 34"/>
                  <a:gd name="T59" fmla="*/ 62 h 63"/>
                  <a:gd name="T60" fmla="*/ 15 w 34"/>
                  <a:gd name="T61" fmla="*/ 62 h 63"/>
                  <a:gd name="T62" fmla="*/ 18 w 34"/>
                  <a:gd name="T63" fmla="*/ 60 h 63"/>
                  <a:gd name="T64" fmla="*/ 24 w 34"/>
                  <a:gd name="T65" fmla="*/ 63 h 63"/>
                  <a:gd name="T66" fmla="*/ 23 w 34"/>
                  <a:gd name="T67" fmla="*/ 56 h 63"/>
                  <a:gd name="T68" fmla="*/ 25 w 34"/>
                  <a:gd name="T69" fmla="*/ 55 h 63"/>
                  <a:gd name="T70" fmla="*/ 29 w 34"/>
                  <a:gd name="T71" fmla="*/ 57 h 63"/>
                  <a:gd name="T72" fmla="*/ 31 w 34"/>
                  <a:gd name="T73" fmla="*/ 58 h 63"/>
                  <a:gd name="T74" fmla="*/ 31 w 34"/>
                  <a:gd name="T75" fmla="*/ 55 h 63"/>
                  <a:gd name="T76" fmla="*/ 31 w 34"/>
                  <a:gd name="T77" fmla="*/ 55 h 63"/>
                  <a:gd name="T78" fmla="*/ 31 w 34"/>
                  <a:gd name="T79" fmla="*/ 55 h 63"/>
                  <a:gd name="T80" fmla="*/ 27 w 34"/>
                  <a:gd name="T81" fmla="*/ 38 h 63"/>
                  <a:gd name="T82" fmla="*/ 27 w 34"/>
                  <a:gd name="T83" fmla="*/ 38 h 63"/>
                  <a:gd name="T84" fmla="*/ 30 w 34"/>
                  <a:gd name="T85" fmla="*/ 35 h 63"/>
                  <a:gd name="T86" fmla="*/ 32 w 34"/>
                  <a:gd name="T87" fmla="*/ 36 h 63"/>
                  <a:gd name="T88" fmla="*/ 34 w 34"/>
                  <a:gd name="T89" fmla="*/ 36 h 63"/>
                  <a:gd name="T90" fmla="*/ 34 w 34"/>
                  <a:gd name="T91" fmla="*/ 36 h 63"/>
                  <a:gd name="T92" fmla="*/ 34 w 34"/>
                  <a:gd name="T93" fmla="*/ 32 h 63"/>
                  <a:gd name="T94" fmla="*/ 34 w 34"/>
                  <a:gd name="T95" fmla="*/ 32 h 63"/>
                  <a:gd name="T96" fmla="*/ 29 w 34"/>
                  <a:gd name="T97" fmla="*/ 33 h 63"/>
                  <a:gd name="T98" fmla="*/ 26 w 34"/>
                  <a:gd name="T99" fmla="*/ 25 h 63"/>
                  <a:gd name="T100" fmla="*/ 23 w 34"/>
                  <a:gd name="T101" fmla="*/ 18 h 63"/>
                  <a:gd name="T102" fmla="*/ 10 w 34"/>
                  <a:gd name="T103" fmla="*/ 1 h 63"/>
                  <a:gd name="T104" fmla="*/ 10 w 34"/>
                  <a:gd name="T105" fmla="*/ 1 h 63"/>
                  <a:gd name="T106" fmla="*/ 9 w 34"/>
                  <a:gd name="T107" fmla="*/ 0 h 63"/>
                  <a:gd name="T108" fmla="*/ 9 w 34"/>
                  <a:gd name="T10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4" h="63">
                    <a:moveTo>
                      <a:pt x="9" y="0"/>
                    </a:moveTo>
                    <a:cubicBezTo>
                      <a:pt x="9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3"/>
                      <a:pt x="11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3" y="6"/>
                      <a:pt x="4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3"/>
                      <a:pt x="9" y="17"/>
                      <a:pt x="4" y="21"/>
                    </a:cubicBezTo>
                    <a:cubicBezTo>
                      <a:pt x="4" y="22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6" y="23"/>
                      <a:pt x="6" y="23"/>
                    </a:cubicBezTo>
                    <a:cubicBezTo>
                      <a:pt x="8" y="23"/>
                      <a:pt x="9" y="24"/>
                      <a:pt x="10" y="26"/>
                    </a:cubicBezTo>
                    <a:cubicBezTo>
                      <a:pt x="11" y="28"/>
                      <a:pt x="12" y="29"/>
                      <a:pt x="14" y="29"/>
                    </a:cubicBezTo>
                    <a:cubicBezTo>
                      <a:pt x="14" y="29"/>
                      <a:pt x="15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5" y="31"/>
                      <a:pt x="15" y="32"/>
                    </a:cubicBezTo>
                    <a:cubicBezTo>
                      <a:pt x="14" y="36"/>
                      <a:pt x="12" y="38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1" y="41"/>
                      <a:pt x="12" y="44"/>
                      <a:pt x="14" y="46"/>
                    </a:cubicBezTo>
                    <a:cubicBezTo>
                      <a:pt x="14" y="48"/>
                      <a:pt x="18" y="49"/>
                      <a:pt x="14" y="51"/>
                    </a:cubicBezTo>
                    <a:cubicBezTo>
                      <a:pt x="14" y="51"/>
                      <a:pt x="13" y="52"/>
                      <a:pt x="13" y="52"/>
                    </a:cubicBezTo>
                    <a:cubicBezTo>
                      <a:pt x="12" y="52"/>
                      <a:pt x="11" y="50"/>
                      <a:pt x="10" y="49"/>
                    </a:cubicBezTo>
                    <a:cubicBezTo>
                      <a:pt x="9" y="47"/>
                      <a:pt x="7" y="45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0" y="43"/>
                      <a:pt x="3" y="46"/>
                      <a:pt x="4" y="48"/>
                    </a:cubicBezTo>
                    <a:cubicBezTo>
                      <a:pt x="6" y="54"/>
                      <a:pt x="11" y="57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6" y="61"/>
                      <a:pt x="17" y="60"/>
                      <a:pt x="18" y="60"/>
                    </a:cubicBezTo>
                    <a:cubicBezTo>
                      <a:pt x="20" y="60"/>
                      <a:pt x="22" y="63"/>
                      <a:pt x="24" y="63"/>
                    </a:cubicBezTo>
                    <a:cubicBezTo>
                      <a:pt x="22" y="61"/>
                      <a:pt x="22" y="59"/>
                      <a:pt x="23" y="56"/>
                    </a:cubicBezTo>
                    <a:cubicBezTo>
                      <a:pt x="24" y="55"/>
                      <a:pt x="25" y="55"/>
                      <a:pt x="25" y="55"/>
                    </a:cubicBezTo>
                    <a:cubicBezTo>
                      <a:pt x="27" y="55"/>
                      <a:pt x="28" y="57"/>
                      <a:pt x="29" y="57"/>
                    </a:cubicBezTo>
                    <a:cubicBezTo>
                      <a:pt x="30" y="57"/>
                      <a:pt x="30" y="58"/>
                      <a:pt x="31" y="58"/>
                    </a:cubicBezTo>
                    <a:cubicBezTo>
                      <a:pt x="32" y="58"/>
                      <a:pt x="32" y="56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26" y="50"/>
                      <a:pt x="24" y="45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6"/>
                      <a:pt x="28" y="35"/>
                      <a:pt x="30" y="35"/>
                    </a:cubicBezTo>
                    <a:cubicBezTo>
                      <a:pt x="30" y="35"/>
                      <a:pt x="31" y="36"/>
                      <a:pt x="32" y="36"/>
                    </a:cubicBezTo>
                    <a:cubicBezTo>
                      <a:pt x="32" y="36"/>
                      <a:pt x="33" y="36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5"/>
                      <a:pt x="34" y="34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2" y="33"/>
                      <a:pt x="31" y="33"/>
                      <a:pt x="29" y="33"/>
                    </a:cubicBezTo>
                    <a:cubicBezTo>
                      <a:pt x="26" y="33"/>
                      <a:pt x="25" y="30"/>
                      <a:pt x="26" y="25"/>
                    </a:cubicBezTo>
                    <a:cubicBezTo>
                      <a:pt x="26" y="22"/>
                      <a:pt x="27" y="18"/>
                      <a:pt x="23" y="18"/>
                    </a:cubicBezTo>
                    <a:cubicBezTo>
                      <a:pt x="13" y="17"/>
                      <a:pt x="16" y="5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271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7" name="Freeform 9177"/>
              <p:cNvSpPr/>
              <p:nvPr/>
            </p:nvSpPr>
            <p:spPr bwMode="auto">
              <a:xfrm>
                <a:off x="5680075" y="3741738"/>
                <a:ext cx="84138" cy="111125"/>
              </a:xfrm>
              <a:custGeom>
                <a:avLst/>
                <a:gdLst>
                  <a:gd name="T0" fmla="*/ 19 w 37"/>
                  <a:gd name="T1" fmla="*/ 0 h 49"/>
                  <a:gd name="T2" fmla="*/ 14 w 37"/>
                  <a:gd name="T3" fmla="*/ 6 h 49"/>
                  <a:gd name="T4" fmla="*/ 14 w 37"/>
                  <a:gd name="T5" fmla="*/ 6 h 49"/>
                  <a:gd name="T6" fmla="*/ 13 w 37"/>
                  <a:gd name="T7" fmla="*/ 9 h 49"/>
                  <a:gd name="T8" fmla="*/ 12 w 37"/>
                  <a:gd name="T9" fmla="*/ 9 h 49"/>
                  <a:gd name="T10" fmla="*/ 9 w 37"/>
                  <a:gd name="T11" fmla="*/ 8 h 49"/>
                  <a:gd name="T12" fmla="*/ 5 w 37"/>
                  <a:gd name="T13" fmla="*/ 9 h 49"/>
                  <a:gd name="T14" fmla="*/ 5 w 37"/>
                  <a:gd name="T15" fmla="*/ 9 h 49"/>
                  <a:gd name="T16" fmla="*/ 4 w 37"/>
                  <a:gd name="T17" fmla="*/ 10 h 49"/>
                  <a:gd name="T18" fmla="*/ 4 w 37"/>
                  <a:gd name="T19" fmla="*/ 10 h 49"/>
                  <a:gd name="T20" fmla="*/ 4 w 37"/>
                  <a:gd name="T21" fmla="*/ 17 h 49"/>
                  <a:gd name="T22" fmla="*/ 4 w 37"/>
                  <a:gd name="T23" fmla="*/ 17 h 49"/>
                  <a:gd name="T24" fmla="*/ 5 w 37"/>
                  <a:gd name="T25" fmla="*/ 16 h 49"/>
                  <a:gd name="T26" fmla="*/ 5 w 37"/>
                  <a:gd name="T27" fmla="*/ 16 h 49"/>
                  <a:gd name="T28" fmla="*/ 5 w 37"/>
                  <a:gd name="T29" fmla="*/ 16 h 49"/>
                  <a:gd name="T30" fmla="*/ 8 w 37"/>
                  <a:gd name="T31" fmla="*/ 10 h 49"/>
                  <a:gd name="T32" fmla="*/ 8 w 37"/>
                  <a:gd name="T33" fmla="*/ 10 h 49"/>
                  <a:gd name="T34" fmla="*/ 10 w 37"/>
                  <a:gd name="T35" fmla="*/ 11 h 49"/>
                  <a:gd name="T36" fmla="*/ 6 w 37"/>
                  <a:gd name="T37" fmla="*/ 17 h 49"/>
                  <a:gd name="T38" fmla="*/ 6 w 37"/>
                  <a:gd name="T39" fmla="*/ 17 h 49"/>
                  <a:gd name="T40" fmla="*/ 6 w 37"/>
                  <a:gd name="T41" fmla="*/ 17 h 49"/>
                  <a:gd name="T42" fmla="*/ 19 w 37"/>
                  <a:gd name="T43" fmla="*/ 34 h 49"/>
                  <a:gd name="T44" fmla="*/ 22 w 37"/>
                  <a:gd name="T45" fmla="*/ 41 h 49"/>
                  <a:gd name="T46" fmla="*/ 25 w 37"/>
                  <a:gd name="T47" fmla="*/ 49 h 49"/>
                  <a:gd name="T48" fmla="*/ 30 w 37"/>
                  <a:gd name="T49" fmla="*/ 48 h 49"/>
                  <a:gd name="T50" fmla="*/ 30 w 37"/>
                  <a:gd name="T51" fmla="*/ 48 h 49"/>
                  <a:gd name="T52" fmla="*/ 30 w 37"/>
                  <a:gd name="T53" fmla="*/ 48 h 49"/>
                  <a:gd name="T54" fmla="*/ 31 w 37"/>
                  <a:gd name="T55" fmla="*/ 47 h 49"/>
                  <a:gd name="T56" fmla="*/ 31 w 37"/>
                  <a:gd name="T57" fmla="*/ 47 h 49"/>
                  <a:gd name="T58" fmla="*/ 31 w 37"/>
                  <a:gd name="T59" fmla="*/ 47 h 49"/>
                  <a:gd name="T60" fmla="*/ 29 w 37"/>
                  <a:gd name="T61" fmla="*/ 38 h 49"/>
                  <a:gd name="T62" fmla="*/ 27 w 37"/>
                  <a:gd name="T63" fmla="*/ 28 h 49"/>
                  <a:gd name="T64" fmla="*/ 25 w 37"/>
                  <a:gd name="T65" fmla="*/ 25 h 49"/>
                  <a:gd name="T66" fmla="*/ 23 w 37"/>
                  <a:gd name="T67" fmla="*/ 15 h 49"/>
                  <a:gd name="T68" fmla="*/ 26 w 37"/>
                  <a:gd name="T69" fmla="*/ 12 h 49"/>
                  <a:gd name="T70" fmla="*/ 31 w 37"/>
                  <a:gd name="T71" fmla="*/ 14 h 49"/>
                  <a:gd name="T72" fmla="*/ 33 w 37"/>
                  <a:gd name="T73" fmla="*/ 14 h 49"/>
                  <a:gd name="T74" fmla="*/ 37 w 37"/>
                  <a:gd name="T75" fmla="*/ 13 h 49"/>
                  <a:gd name="T76" fmla="*/ 36 w 37"/>
                  <a:gd name="T77" fmla="*/ 11 h 49"/>
                  <a:gd name="T78" fmla="*/ 36 w 37"/>
                  <a:gd name="T79" fmla="*/ 11 h 49"/>
                  <a:gd name="T80" fmla="*/ 34 w 37"/>
                  <a:gd name="T81" fmla="*/ 12 h 49"/>
                  <a:gd name="T82" fmla="*/ 31 w 37"/>
                  <a:gd name="T83" fmla="*/ 9 h 49"/>
                  <a:gd name="T84" fmla="*/ 26 w 37"/>
                  <a:gd name="T85" fmla="*/ 2 h 49"/>
                  <a:gd name="T86" fmla="*/ 26 w 37"/>
                  <a:gd name="T87" fmla="*/ 2 h 49"/>
                  <a:gd name="T88" fmla="*/ 27 w 37"/>
                  <a:gd name="T89" fmla="*/ 5 h 49"/>
                  <a:gd name="T90" fmla="*/ 26 w 37"/>
                  <a:gd name="T91" fmla="*/ 6 h 49"/>
                  <a:gd name="T92" fmla="*/ 25 w 37"/>
                  <a:gd name="T93" fmla="*/ 4 h 49"/>
                  <a:gd name="T94" fmla="*/ 19 w 37"/>
                  <a:gd name="T9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7" h="49">
                    <a:moveTo>
                      <a:pt x="19" y="0"/>
                    </a:moveTo>
                    <a:cubicBezTo>
                      <a:pt x="17" y="0"/>
                      <a:pt x="15" y="3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7"/>
                      <a:pt x="14" y="9"/>
                      <a:pt x="13" y="9"/>
                    </a:cubicBezTo>
                    <a:cubicBezTo>
                      <a:pt x="13" y="9"/>
                      <a:pt x="12" y="9"/>
                      <a:pt x="12" y="9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8" y="8"/>
                      <a:pt x="7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3" y="12"/>
                      <a:pt x="0" y="14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4"/>
                      <a:pt x="5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10" y="11"/>
                      <a:pt x="10" y="11"/>
                    </a:cubicBezTo>
                    <a:cubicBezTo>
                      <a:pt x="11" y="14"/>
                      <a:pt x="8" y="16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2" y="21"/>
                      <a:pt x="9" y="33"/>
                      <a:pt x="19" y="34"/>
                    </a:cubicBezTo>
                    <a:cubicBezTo>
                      <a:pt x="23" y="34"/>
                      <a:pt x="22" y="38"/>
                      <a:pt x="22" y="41"/>
                    </a:cubicBezTo>
                    <a:cubicBezTo>
                      <a:pt x="21" y="46"/>
                      <a:pt x="22" y="49"/>
                      <a:pt x="25" y="49"/>
                    </a:cubicBezTo>
                    <a:cubicBezTo>
                      <a:pt x="27" y="49"/>
                      <a:pt x="28" y="49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1" y="48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29" y="44"/>
                      <a:pt x="28" y="41"/>
                      <a:pt x="29" y="38"/>
                    </a:cubicBezTo>
                    <a:cubicBezTo>
                      <a:pt x="27" y="35"/>
                      <a:pt x="24" y="32"/>
                      <a:pt x="27" y="28"/>
                    </a:cubicBezTo>
                    <a:cubicBezTo>
                      <a:pt x="29" y="25"/>
                      <a:pt x="26" y="26"/>
                      <a:pt x="25" y="25"/>
                    </a:cubicBezTo>
                    <a:cubicBezTo>
                      <a:pt x="21" y="23"/>
                      <a:pt x="21" y="19"/>
                      <a:pt x="23" y="15"/>
                    </a:cubicBezTo>
                    <a:cubicBezTo>
                      <a:pt x="24" y="13"/>
                      <a:pt x="25" y="12"/>
                      <a:pt x="26" y="12"/>
                    </a:cubicBezTo>
                    <a:cubicBezTo>
                      <a:pt x="28" y="12"/>
                      <a:pt x="29" y="13"/>
                      <a:pt x="31" y="14"/>
                    </a:cubicBezTo>
                    <a:cubicBezTo>
                      <a:pt x="32" y="14"/>
                      <a:pt x="32" y="14"/>
                      <a:pt x="33" y="14"/>
                    </a:cubicBezTo>
                    <a:cubicBezTo>
                      <a:pt x="34" y="14"/>
                      <a:pt x="35" y="13"/>
                      <a:pt x="37" y="13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3" y="12"/>
                      <a:pt x="32" y="11"/>
                      <a:pt x="31" y="9"/>
                    </a:cubicBezTo>
                    <a:cubicBezTo>
                      <a:pt x="31" y="6"/>
                      <a:pt x="30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3"/>
                      <a:pt x="28" y="4"/>
                      <a:pt x="27" y="5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5" y="6"/>
                      <a:pt x="25" y="4"/>
                      <a:pt x="25" y="4"/>
                    </a:cubicBezTo>
                    <a:cubicBezTo>
                      <a:pt x="23" y="2"/>
                      <a:pt x="21" y="0"/>
                      <a:pt x="19" y="0"/>
                    </a:cubicBezTo>
                  </a:path>
                </a:pathLst>
              </a:custGeom>
              <a:solidFill>
                <a:srgbClr val="B07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8" name="Freeform 9178"/>
              <p:cNvSpPr/>
              <p:nvPr/>
            </p:nvSpPr>
            <p:spPr bwMode="auto">
              <a:xfrm>
                <a:off x="5624513" y="3744913"/>
                <a:ext cx="66675" cy="85725"/>
              </a:xfrm>
              <a:custGeom>
                <a:avLst/>
                <a:gdLst>
                  <a:gd name="T0" fmla="*/ 10 w 29"/>
                  <a:gd name="T1" fmla="*/ 0 h 37"/>
                  <a:gd name="T2" fmla="*/ 9 w 29"/>
                  <a:gd name="T3" fmla="*/ 1 h 37"/>
                  <a:gd name="T4" fmla="*/ 9 w 29"/>
                  <a:gd name="T5" fmla="*/ 1 h 37"/>
                  <a:gd name="T6" fmla="*/ 9 w 29"/>
                  <a:gd name="T7" fmla="*/ 1 h 37"/>
                  <a:gd name="T8" fmla="*/ 0 w 29"/>
                  <a:gd name="T9" fmla="*/ 36 h 37"/>
                  <a:gd name="T10" fmla="*/ 9 w 29"/>
                  <a:gd name="T11" fmla="*/ 13 h 37"/>
                  <a:gd name="T12" fmla="*/ 11 w 29"/>
                  <a:gd name="T13" fmla="*/ 23 h 37"/>
                  <a:gd name="T14" fmla="*/ 24 w 29"/>
                  <a:gd name="T15" fmla="*/ 35 h 37"/>
                  <a:gd name="T16" fmla="*/ 24 w 29"/>
                  <a:gd name="T17" fmla="*/ 35 h 37"/>
                  <a:gd name="T18" fmla="*/ 24 w 29"/>
                  <a:gd name="T19" fmla="*/ 23 h 37"/>
                  <a:gd name="T20" fmla="*/ 24 w 29"/>
                  <a:gd name="T21" fmla="*/ 23 h 37"/>
                  <a:gd name="T22" fmla="*/ 23 w 29"/>
                  <a:gd name="T23" fmla="*/ 33 h 37"/>
                  <a:gd name="T24" fmla="*/ 16 w 29"/>
                  <a:gd name="T25" fmla="*/ 26 h 37"/>
                  <a:gd name="T26" fmla="*/ 11 w 29"/>
                  <a:gd name="T27" fmla="*/ 0 h 37"/>
                  <a:gd name="T28" fmla="*/ 11 w 29"/>
                  <a:gd name="T29" fmla="*/ 0 h 37"/>
                  <a:gd name="T30" fmla="*/ 10 w 29"/>
                  <a:gd name="T3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37">
                    <a:moveTo>
                      <a:pt x="10" y="0"/>
                    </a:moveTo>
                    <a:cubicBezTo>
                      <a:pt x="10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3"/>
                      <a:pt x="0" y="24"/>
                      <a:pt x="0" y="36"/>
                    </a:cubicBezTo>
                    <a:cubicBezTo>
                      <a:pt x="9" y="31"/>
                      <a:pt x="4" y="21"/>
                      <a:pt x="9" y="13"/>
                    </a:cubicBezTo>
                    <a:cubicBezTo>
                      <a:pt x="10" y="17"/>
                      <a:pt x="12" y="20"/>
                      <a:pt x="11" y="23"/>
                    </a:cubicBezTo>
                    <a:cubicBezTo>
                      <a:pt x="6" y="37"/>
                      <a:pt x="16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9" y="31"/>
                      <a:pt x="24" y="27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1" y="26"/>
                      <a:pt x="23" y="29"/>
                      <a:pt x="23" y="33"/>
                    </a:cubicBezTo>
                    <a:cubicBezTo>
                      <a:pt x="19" y="32"/>
                      <a:pt x="13" y="31"/>
                      <a:pt x="16" y="26"/>
                    </a:cubicBezTo>
                    <a:cubicBezTo>
                      <a:pt x="22" y="15"/>
                      <a:pt x="10" y="9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solidFill>
                <a:srgbClr val="8255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9" name="Freeform 9179"/>
              <p:cNvSpPr/>
              <p:nvPr/>
            </p:nvSpPr>
            <p:spPr bwMode="auto">
              <a:xfrm>
                <a:off x="6350000" y="3562350"/>
                <a:ext cx="58738" cy="74613"/>
              </a:xfrm>
              <a:custGeom>
                <a:avLst/>
                <a:gdLst>
                  <a:gd name="T0" fmla="*/ 20 w 26"/>
                  <a:gd name="T1" fmla="*/ 0 h 33"/>
                  <a:gd name="T2" fmla="*/ 20 w 26"/>
                  <a:gd name="T3" fmla="*/ 0 h 33"/>
                  <a:gd name="T4" fmla="*/ 13 w 26"/>
                  <a:gd name="T5" fmla="*/ 4 h 33"/>
                  <a:gd name="T6" fmla="*/ 13 w 26"/>
                  <a:gd name="T7" fmla="*/ 4 h 33"/>
                  <a:gd name="T8" fmla="*/ 13 w 26"/>
                  <a:gd name="T9" fmla="*/ 5 h 33"/>
                  <a:gd name="T10" fmla="*/ 0 w 26"/>
                  <a:gd name="T11" fmla="*/ 15 h 33"/>
                  <a:gd name="T12" fmla="*/ 4 w 26"/>
                  <a:gd name="T13" fmla="*/ 14 h 33"/>
                  <a:gd name="T14" fmla="*/ 6 w 26"/>
                  <a:gd name="T15" fmla="*/ 19 h 33"/>
                  <a:gd name="T16" fmla="*/ 11 w 26"/>
                  <a:gd name="T17" fmla="*/ 26 h 33"/>
                  <a:gd name="T18" fmla="*/ 12 w 26"/>
                  <a:gd name="T19" fmla="*/ 33 h 33"/>
                  <a:gd name="T20" fmla="*/ 14 w 26"/>
                  <a:gd name="T21" fmla="*/ 33 h 33"/>
                  <a:gd name="T22" fmla="*/ 19 w 26"/>
                  <a:gd name="T23" fmla="*/ 32 h 33"/>
                  <a:gd name="T24" fmla="*/ 22 w 26"/>
                  <a:gd name="T25" fmla="*/ 30 h 33"/>
                  <a:gd name="T26" fmla="*/ 21 w 26"/>
                  <a:gd name="T27" fmla="*/ 25 h 33"/>
                  <a:gd name="T28" fmla="*/ 18 w 26"/>
                  <a:gd name="T29" fmla="*/ 21 h 33"/>
                  <a:gd name="T30" fmla="*/ 20 w 26"/>
                  <a:gd name="T31" fmla="*/ 19 h 33"/>
                  <a:gd name="T32" fmla="*/ 23 w 26"/>
                  <a:gd name="T33" fmla="*/ 22 h 33"/>
                  <a:gd name="T34" fmla="*/ 26 w 26"/>
                  <a:gd name="T35" fmla="*/ 23 h 33"/>
                  <a:gd name="T36" fmla="*/ 26 w 26"/>
                  <a:gd name="T37" fmla="*/ 23 h 33"/>
                  <a:gd name="T38" fmla="*/ 25 w 26"/>
                  <a:gd name="T39" fmla="*/ 11 h 33"/>
                  <a:gd name="T40" fmla="*/ 24 w 26"/>
                  <a:gd name="T41" fmla="*/ 8 h 33"/>
                  <a:gd name="T42" fmla="*/ 24 w 26"/>
                  <a:gd name="T43" fmla="*/ 8 h 33"/>
                  <a:gd name="T44" fmla="*/ 24 w 26"/>
                  <a:gd name="T45" fmla="*/ 8 h 33"/>
                  <a:gd name="T46" fmla="*/ 20 w 26"/>
                  <a:gd name="T4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33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2"/>
                      <a:pt x="15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0" y="10"/>
                      <a:pt x="4" y="11"/>
                      <a:pt x="0" y="15"/>
                    </a:cubicBezTo>
                    <a:cubicBezTo>
                      <a:pt x="2" y="14"/>
                      <a:pt x="3" y="14"/>
                      <a:pt x="4" y="14"/>
                    </a:cubicBezTo>
                    <a:cubicBezTo>
                      <a:pt x="5" y="14"/>
                      <a:pt x="6" y="16"/>
                      <a:pt x="6" y="19"/>
                    </a:cubicBezTo>
                    <a:cubicBezTo>
                      <a:pt x="6" y="23"/>
                      <a:pt x="8" y="24"/>
                      <a:pt x="11" y="26"/>
                    </a:cubicBezTo>
                    <a:cubicBezTo>
                      <a:pt x="15" y="27"/>
                      <a:pt x="16" y="30"/>
                      <a:pt x="12" y="33"/>
                    </a:cubicBezTo>
                    <a:cubicBezTo>
                      <a:pt x="12" y="33"/>
                      <a:pt x="13" y="33"/>
                      <a:pt x="14" y="33"/>
                    </a:cubicBezTo>
                    <a:cubicBezTo>
                      <a:pt x="15" y="33"/>
                      <a:pt x="17" y="32"/>
                      <a:pt x="19" y="32"/>
                    </a:cubicBezTo>
                    <a:cubicBezTo>
                      <a:pt x="19" y="30"/>
                      <a:pt x="20" y="30"/>
                      <a:pt x="22" y="30"/>
                    </a:cubicBezTo>
                    <a:cubicBezTo>
                      <a:pt x="22" y="28"/>
                      <a:pt x="24" y="26"/>
                      <a:pt x="21" y="25"/>
                    </a:cubicBezTo>
                    <a:cubicBezTo>
                      <a:pt x="18" y="24"/>
                      <a:pt x="15" y="24"/>
                      <a:pt x="18" y="21"/>
                    </a:cubicBezTo>
                    <a:cubicBezTo>
                      <a:pt x="18" y="20"/>
                      <a:pt x="19" y="19"/>
                      <a:pt x="20" y="19"/>
                    </a:cubicBezTo>
                    <a:cubicBezTo>
                      <a:pt x="21" y="19"/>
                      <a:pt x="22" y="21"/>
                      <a:pt x="23" y="22"/>
                    </a:cubicBezTo>
                    <a:cubicBezTo>
                      <a:pt x="24" y="22"/>
                      <a:pt x="25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3" y="19"/>
                      <a:pt x="22" y="15"/>
                      <a:pt x="25" y="11"/>
                    </a:cubicBezTo>
                    <a:cubicBezTo>
                      <a:pt x="24" y="10"/>
                      <a:pt x="24" y="9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7" y="8"/>
                      <a:pt x="16" y="5"/>
                      <a:pt x="20" y="0"/>
                    </a:cubicBezTo>
                  </a:path>
                </a:pathLst>
              </a:custGeom>
              <a:solidFill>
                <a:srgbClr val="AAB2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0" name="Freeform 9180"/>
              <p:cNvSpPr>
                <a:spLocks noEditPoints="1"/>
              </p:cNvSpPr>
              <p:nvPr/>
            </p:nvSpPr>
            <p:spPr bwMode="auto">
              <a:xfrm>
                <a:off x="6689725" y="5359400"/>
                <a:ext cx="96838" cy="119063"/>
              </a:xfrm>
              <a:custGeom>
                <a:avLst/>
                <a:gdLst>
                  <a:gd name="T0" fmla="*/ 33 w 42"/>
                  <a:gd name="T1" fmla="*/ 41 h 52"/>
                  <a:gd name="T2" fmla="*/ 34 w 42"/>
                  <a:gd name="T3" fmla="*/ 36 h 52"/>
                  <a:gd name="T4" fmla="*/ 37 w 42"/>
                  <a:gd name="T5" fmla="*/ 42 h 52"/>
                  <a:gd name="T6" fmla="*/ 18 w 42"/>
                  <a:gd name="T7" fmla="*/ 33 h 52"/>
                  <a:gd name="T8" fmla="*/ 18 w 42"/>
                  <a:gd name="T9" fmla="*/ 29 h 52"/>
                  <a:gd name="T10" fmla="*/ 20 w 42"/>
                  <a:gd name="T11" fmla="*/ 30 h 52"/>
                  <a:gd name="T12" fmla="*/ 18 w 42"/>
                  <a:gd name="T13" fmla="*/ 33 h 52"/>
                  <a:gd name="T14" fmla="*/ 13 w 42"/>
                  <a:gd name="T15" fmla="*/ 0 h 52"/>
                  <a:gd name="T16" fmla="*/ 11 w 42"/>
                  <a:gd name="T17" fmla="*/ 3 h 52"/>
                  <a:gd name="T18" fmla="*/ 11 w 42"/>
                  <a:gd name="T19" fmla="*/ 3 h 52"/>
                  <a:gd name="T20" fmla="*/ 14 w 42"/>
                  <a:gd name="T21" fmla="*/ 11 h 52"/>
                  <a:gd name="T22" fmla="*/ 16 w 42"/>
                  <a:gd name="T23" fmla="*/ 14 h 52"/>
                  <a:gd name="T24" fmla="*/ 21 w 42"/>
                  <a:gd name="T25" fmla="*/ 25 h 52"/>
                  <a:gd name="T26" fmla="*/ 13 w 42"/>
                  <a:gd name="T27" fmla="*/ 20 h 52"/>
                  <a:gd name="T28" fmla="*/ 13 w 42"/>
                  <a:gd name="T29" fmla="*/ 28 h 52"/>
                  <a:gd name="T30" fmla="*/ 4 w 42"/>
                  <a:gd name="T31" fmla="*/ 24 h 52"/>
                  <a:gd name="T32" fmla="*/ 1 w 42"/>
                  <a:gd name="T33" fmla="*/ 24 h 52"/>
                  <a:gd name="T34" fmla="*/ 0 w 42"/>
                  <a:gd name="T35" fmla="*/ 33 h 52"/>
                  <a:gd name="T36" fmla="*/ 1 w 42"/>
                  <a:gd name="T37" fmla="*/ 34 h 52"/>
                  <a:gd name="T38" fmla="*/ 7 w 42"/>
                  <a:gd name="T39" fmla="*/ 37 h 52"/>
                  <a:gd name="T40" fmla="*/ 7 w 42"/>
                  <a:gd name="T41" fmla="*/ 37 h 52"/>
                  <a:gd name="T42" fmla="*/ 13 w 42"/>
                  <a:gd name="T43" fmla="*/ 37 h 52"/>
                  <a:gd name="T44" fmla="*/ 19 w 42"/>
                  <a:gd name="T45" fmla="*/ 50 h 52"/>
                  <a:gd name="T46" fmla="*/ 19 w 42"/>
                  <a:gd name="T47" fmla="*/ 50 h 52"/>
                  <a:gd name="T48" fmla="*/ 23 w 42"/>
                  <a:gd name="T49" fmla="*/ 52 h 52"/>
                  <a:gd name="T50" fmla="*/ 23 w 42"/>
                  <a:gd name="T51" fmla="*/ 52 h 52"/>
                  <a:gd name="T52" fmla="*/ 23 w 42"/>
                  <a:gd name="T53" fmla="*/ 52 h 52"/>
                  <a:gd name="T54" fmla="*/ 29 w 42"/>
                  <a:gd name="T55" fmla="*/ 47 h 52"/>
                  <a:gd name="T56" fmla="*/ 34 w 42"/>
                  <a:gd name="T57" fmla="*/ 47 h 52"/>
                  <a:gd name="T58" fmla="*/ 38 w 42"/>
                  <a:gd name="T59" fmla="*/ 47 h 52"/>
                  <a:gd name="T60" fmla="*/ 42 w 42"/>
                  <a:gd name="T61" fmla="*/ 40 h 52"/>
                  <a:gd name="T62" fmla="*/ 42 w 42"/>
                  <a:gd name="T63" fmla="*/ 40 h 52"/>
                  <a:gd name="T64" fmla="*/ 39 w 42"/>
                  <a:gd name="T65" fmla="*/ 36 h 52"/>
                  <a:gd name="T66" fmla="*/ 26 w 42"/>
                  <a:gd name="T67" fmla="*/ 17 h 52"/>
                  <a:gd name="T68" fmla="*/ 19 w 42"/>
                  <a:gd name="T69" fmla="*/ 9 h 52"/>
                  <a:gd name="T70" fmla="*/ 13 w 42"/>
                  <a:gd name="T7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2" h="52">
                    <a:moveTo>
                      <a:pt x="36" y="43"/>
                    </a:moveTo>
                    <a:cubicBezTo>
                      <a:pt x="34" y="43"/>
                      <a:pt x="33" y="42"/>
                      <a:pt x="33" y="41"/>
                    </a:cubicBezTo>
                    <a:cubicBezTo>
                      <a:pt x="32" y="39"/>
                      <a:pt x="32" y="37"/>
                      <a:pt x="33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6"/>
                      <a:pt x="36" y="37"/>
                      <a:pt x="37" y="38"/>
                    </a:cubicBezTo>
                    <a:cubicBezTo>
                      <a:pt x="37" y="39"/>
                      <a:pt x="39" y="41"/>
                      <a:pt x="37" y="42"/>
                    </a:cubicBezTo>
                    <a:cubicBezTo>
                      <a:pt x="37" y="42"/>
                      <a:pt x="36" y="43"/>
                      <a:pt x="36" y="43"/>
                    </a:cubicBezTo>
                    <a:moveTo>
                      <a:pt x="18" y="33"/>
                    </a:moveTo>
                    <a:cubicBezTo>
                      <a:pt x="18" y="33"/>
                      <a:pt x="17" y="32"/>
                      <a:pt x="17" y="32"/>
                    </a:cubicBezTo>
                    <a:cubicBezTo>
                      <a:pt x="16" y="30"/>
                      <a:pt x="16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29"/>
                      <a:pt x="20" y="29"/>
                      <a:pt x="20" y="30"/>
                    </a:cubicBezTo>
                    <a:cubicBezTo>
                      <a:pt x="21" y="31"/>
                      <a:pt x="20" y="32"/>
                      <a:pt x="19" y="33"/>
                    </a:cubicBezTo>
                    <a:cubicBezTo>
                      <a:pt x="19" y="33"/>
                      <a:pt x="19" y="33"/>
                      <a:pt x="18" y="33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5" y="5"/>
                      <a:pt x="14" y="8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5" y="12"/>
                      <a:pt x="15" y="13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18"/>
                      <a:pt x="19" y="22"/>
                      <a:pt x="21" y="25"/>
                    </a:cubicBezTo>
                    <a:cubicBezTo>
                      <a:pt x="20" y="26"/>
                      <a:pt x="20" y="26"/>
                      <a:pt x="19" y="26"/>
                    </a:cubicBezTo>
                    <a:cubicBezTo>
                      <a:pt x="15" y="26"/>
                      <a:pt x="16" y="21"/>
                      <a:pt x="13" y="20"/>
                    </a:cubicBezTo>
                    <a:cubicBezTo>
                      <a:pt x="9" y="23"/>
                      <a:pt x="14" y="25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9" y="28"/>
                      <a:pt x="6" y="27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3" y="24"/>
                      <a:pt x="2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7"/>
                      <a:pt x="9" y="30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3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3" y="35"/>
                      <a:pt x="6" y="34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9" y="37"/>
                      <a:pt x="11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3" y="38"/>
                      <a:pt x="21" y="44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0" y="51"/>
                      <a:pt x="21" y="52"/>
                      <a:pt x="22" y="52"/>
                    </a:cubicBezTo>
                    <a:cubicBezTo>
                      <a:pt x="22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49"/>
                      <a:pt x="24" y="46"/>
                      <a:pt x="26" y="46"/>
                    </a:cubicBezTo>
                    <a:cubicBezTo>
                      <a:pt x="27" y="46"/>
                      <a:pt x="28" y="46"/>
                      <a:pt x="29" y="47"/>
                    </a:cubicBezTo>
                    <a:cubicBezTo>
                      <a:pt x="30" y="47"/>
                      <a:pt x="31" y="47"/>
                      <a:pt x="32" y="47"/>
                    </a:cubicBezTo>
                    <a:cubicBezTo>
                      <a:pt x="32" y="47"/>
                      <a:pt x="33" y="47"/>
                      <a:pt x="34" y="47"/>
                    </a:cubicBezTo>
                    <a:cubicBezTo>
                      <a:pt x="35" y="47"/>
                      <a:pt x="36" y="47"/>
                      <a:pt x="37" y="47"/>
                    </a:cubicBezTo>
                    <a:cubicBezTo>
                      <a:pt x="37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41" y="45"/>
                      <a:pt x="42" y="43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1" y="38"/>
                      <a:pt x="40" y="37"/>
                      <a:pt x="39" y="36"/>
                    </a:cubicBezTo>
                    <a:cubicBezTo>
                      <a:pt x="39" y="36"/>
                      <a:pt x="39" y="36"/>
                      <a:pt x="39" y="36"/>
                    </a:cubicBezTo>
                    <a:cubicBezTo>
                      <a:pt x="35" y="32"/>
                      <a:pt x="30" y="29"/>
                      <a:pt x="25" y="25"/>
                    </a:cubicBezTo>
                    <a:cubicBezTo>
                      <a:pt x="22" y="23"/>
                      <a:pt x="20" y="19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4" y="14"/>
                      <a:pt x="16" y="16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4"/>
                      <a:pt x="15" y="3"/>
                      <a:pt x="13" y="0"/>
                    </a:cubicBezTo>
                  </a:path>
                </a:pathLst>
              </a:custGeom>
              <a:solidFill>
                <a:srgbClr val="937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1" name="Freeform 9181"/>
              <p:cNvSpPr/>
              <p:nvPr/>
            </p:nvSpPr>
            <p:spPr bwMode="auto">
              <a:xfrm>
                <a:off x="6638925" y="5268913"/>
                <a:ext cx="38100" cy="46038"/>
              </a:xfrm>
              <a:custGeom>
                <a:avLst/>
                <a:gdLst>
                  <a:gd name="T0" fmla="*/ 11 w 16"/>
                  <a:gd name="T1" fmla="*/ 0 h 20"/>
                  <a:gd name="T2" fmla="*/ 9 w 16"/>
                  <a:gd name="T3" fmla="*/ 2 h 20"/>
                  <a:gd name="T4" fmla="*/ 7 w 16"/>
                  <a:gd name="T5" fmla="*/ 0 h 20"/>
                  <a:gd name="T6" fmla="*/ 0 w 16"/>
                  <a:gd name="T7" fmla="*/ 15 h 20"/>
                  <a:gd name="T8" fmla="*/ 9 w 16"/>
                  <a:gd name="T9" fmla="*/ 20 h 20"/>
                  <a:gd name="T10" fmla="*/ 9 w 16"/>
                  <a:gd name="T11" fmla="*/ 20 h 20"/>
                  <a:gd name="T12" fmla="*/ 9 w 16"/>
                  <a:gd name="T13" fmla="*/ 20 h 20"/>
                  <a:gd name="T14" fmla="*/ 12 w 16"/>
                  <a:gd name="T15" fmla="*/ 11 h 20"/>
                  <a:gd name="T16" fmla="*/ 12 w 16"/>
                  <a:gd name="T17" fmla="*/ 11 h 20"/>
                  <a:gd name="T18" fmla="*/ 16 w 16"/>
                  <a:gd name="T19" fmla="*/ 5 h 20"/>
                  <a:gd name="T20" fmla="*/ 13 w 16"/>
                  <a:gd name="T21" fmla="*/ 0 h 20"/>
                  <a:gd name="T22" fmla="*/ 13 w 16"/>
                  <a:gd name="T23" fmla="*/ 0 h 20"/>
                  <a:gd name="T24" fmla="*/ 13 w 16"/>
                  <a:gd name="T25" fmla="*/ 0 h 20"/>
                  <a:gd name="T26" fmla="*/ 11 w 16"/>
                  <a:gd name="T2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0">
                    <a:moveTo>
                      <a:pt x="11" y="0"/>
                    </a:moveTo>
                    <a:cubicBezTo>
                      <a:pt x="10" y="1"/>
                      <a:pt x="10" y="2"/>
                      <a:pt x="9" y="2"/>
                    </a:cubicBezTo>
                    <a:cubicBezTo>
                      <a:pt x="8" y="2"/>
                      <a:pt x="8" y="1"/>
                      <a:pt x="7" y="0"/>
                    </a:cubicBezTo>
                    <a:cubicBezTo>
                      <a:pt x="5" y="5"/>
                      <a:pt x="2" y="10"/>
                      <a:pt x="0" y="15"/>
                    </a:cubicBezTo>
                    <a:cubicBezTo>
                      <a:pt x="2" y="17"/>
                      <a:pt x="7" y="15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3" y="18"/>
                      <a:pt x="11" y="14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7" y="5"/>
                      <a:pt x="11" y="5"/>
                      <a:pt x="16" y="5"/>
                    </a:cubicBezTo>
                    <a:cubicBezTo>
                      <a:pt x="15" y="3"/>
                      <a:pt x="14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916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2" name="Freeform 9182"/>
              <p:cNvSpPr/>
              <p:nvPr/>
            </p:nvSpPr>
            <p:spPr bwMode="auto">
              <a:xfrm>
                <a:off x="6688138" y="5351463"/>
                <a:ext cx="38100" cy="49213"/>
              </a:xfrm>
              <a:custGeom>
                <a:avLst/>
                <a:gdLst>
                  <a:gd name="T0" fmla="*/ 3 w 17"/>
                  <a:gd name="T1" fmla="*/ 0 h 21"/>
                  <a:gd name="T2" fmla="*/ 2 w 17"/>
                  <a:gd name="T3" fmla="*/ 0 h 21"/>
                  <a:gd name="T4" fmla="*/ 0 w 17"/>
                  <a:gd name="T5" fmla="*/ 7 h 21"/>
                  <a:gd name="T6" fmla="*/ 0 w 17"/>
                  <a:gd name="T7" fmla="*/ 7 h 21"/>
                  <a:gd name="T8" fmla="*/ 8 w 17"/>
                  <a:gd name="T9" fmla="*/ 19 h 21"/>
                  <a:gd name="T10" fmla="*/ 11 w 17"/>
                  <a:gd name="T11" fmla="*/ 21 h 21"/>
                  <a:gd name="T12" fmla="*/ 17 w 17"/>
                  <a:gd name="T13" fmla="*/ 17 h 21"/>
                  <a:gd name="T14" fmla="*/ 17 w 17"/>
                  <a:gd name="T15" fmla="*/ 17 h 21"/>
                  <a:gd name="T16" fmla="*/ 15 w 17"/>
                  <a:gd name="T17" fmla="*/ 14 h 21"/>
                  <a:gd name="T18" fmla="*/ 12 w 17"/>
                  <a:gd name="T19" fmla="*/ 15 h 21"/>
                  <a:gd name="T20" fmla="*/ 9 w 17"/>
                  <a:gd name="T21" fmla="*/ 14 h 21"/>
                  <a:gd name="T22" fmla="*/ 10 w 17"/>
                  <a:gd name="T23" fmla="*/ 9 h 21"/>
                  <a:gd name="T24" fmla="*/ 9 w 17"/>
                  <a:gd name="T25" fmla="*/ 4 h 21"/>
                  <a:gd name="T26" fmla="*/ 9 w 17"/>
                  <a:gd name="T27" fmla="*/ 4 h 21"/>
                  <a:gd name="T28" fmla="*/ 3 w 17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1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6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3"/>
                      <a:pt x="9" y="13"/>
                      <a:pt x="8" y="19"/>
                    </a:cubicBezTo>
                    <a:cubicBezTo>
                      <a:pt x="9" y="20"/>
                      <a:pt x="10" y="21"/>
                      <a:pt x="11" y="21"/>
                    </a:cubicBezTo>
                    <a:cubicBezTo>
                      <a:pt x="13" y="21"/>
                      <a:pt x="15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6"/>
                      <a:pt x="16" y="15"/>
                      <a:pt x="15" y="14"/>
                    </a:cubicBezTo>
                    <a:cubicBezTo>
                      <a:pt x="14" y="15"/>
                      <a:pt x="13" y="15"/>
                      <a:pt x="12" y="15"/>
                    </a:cubicBezTo>
                    <a:cubicBezTo>
                      <a:pt x="11" y="15"/>
                      <a:pt x="10" y="15"/>
                      <a:pt x="9" y="14"/>
                    </a:cubicBezTo>
                    <a:cubicBezTo>
                      <a:pt x="7" y="12"/>
                      <a:pt x="8" y="11"/>
                      <a:pt x="10" y="9"/>
                    </a:cubicBezTo>
                    <a:cubicBezTo>
                      <a:pt x="10" y="8"/>
                      <a:pt x="9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2"/>
                      <a:pt x="6" y="0"/>
                      <a:pt x="3" y="0"/>
                    </a:cubicBezTo>
                  </a:path>
                </a:pathLst>
              </a:custGeom>
              <a:solidFill>
                <a:srgbClr val="795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3" name="Freeform 9183"/>
              <p:cNvSpPr/>
              <p:nvPr/>
            </p:nvSpPr>
            <p:spPr bwMode="auto">
              <a:xfrm>
                <a:off x="6648450" y="5326063"/>
                <a:ext cx="39688" cy="23813"/>
              </a:xfrm>
              <a:custGeom>
                <a:avLst/>
                <a:gdLst>
                  <a:gd name="T0" fmla="*/ 8 w 17"/>
                  <a:gd name="T1" fmla="*/ 0 h 10"/>
                  <a:gd name="T2" fmla="*/ 6 w 17"/>
                  <a:gd name="T3" fmla="*/ 0 h 10"/>
                  <a:gd name="T4" fmla="*/ 6 w 17"/>
                  <a:gd name="T5" fmla="*/ 0 h 10"/>
                  <a:gd name="T6" fmla="*/ 4 w 17"/>
                  <a:gd name="T7" fmla="*/ 5 h 10"/>
                  <a:gd name="T8" fmla="*/ 2 w 17"/>
                  <a:gd name="T9" fmla="*/ 5 h 10"/>
                  <a:gd name="T10" fmla="*/ 2 w 17"/>
                  <a:gd name="T11" fmla="*/ 5 h 10"/>
                  <a:gd name="T12" fmla="*/ 1 w 17"/>
                  <a:gd name="T13" fmla="*/ 8 h 10"/>
                  <a:gd name="T14" fmla="*/ 4 w 17"/>
                  <a:gd name="T15" fmla="*/ 7 h 10"/>
                  <a:gd name="T16" fmla="*/ 7 w 17"/>
                  <a:gd name="T17" fmla="*/ 7 h 10"/>
                  <a:gd name="T18" fmla="*/ 14 w 17"/>
                  <a:gd name="T19" fmla="*/ 10 h 10"/>
                  <a:gd name="T20" fmla="*/ 14 w 17"/>
                  <a:gd name="T21" fmla="*/ 10 h 10"/>
                  <a:gd name="T22" fmla="*/ 17 w 17"/>
                  <a:gd name="T23" fmla="*/ 8 h 10"/>
                  <a:gd name="T24" fmla="*/ 8 w 17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0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5"/>
                      <a:pt x="6" y="5"/>
                      <a:pt x="4" y="5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2" y="7"/>
                      <a:pt x="1" y="8"/>
                    </a:cubicBezTo>
                    <a:cubicBezTo>
                      <a:pt x="2" y="8"/>
                      <a:pt x="3" y="8"/>
                      <a:pt x="4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10" y="7"/>
                      <a:pt x="12" y="8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5" y="9"/>
                      <a:pt x="16" y="9"/>
                      <a:pt x="17" y="8"/>
                    </a:cubicBezTo>
                    <a:cubicBezTo>
                      <a:pt x="14" y="5"/>
                      <a:pt x="13" y="0"/>
                      <a:pt x="8" y="0"/>
                    </a:cubicBezTo>
                  </a:path>
                </a:pathLst>
              </a:custGeom>
              <a:solidFill>
                <a:srgbClr val="8E65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4" name="Freeform 9184"/>
              <p:cNvSpPr/>
              <p:nvPr/>
            </p:nvSpPr>
            <p:spPr bwMode="auto">
              <a:xfrm>
                <a:off x="6654800" y="5280025"/>
                <a:ext cx="34925" cy="30163"/>
              </a:xfrm>
              <a:custGeom>
                <a:avLst/>
                <a:gdLst>
                  <a:gd name="T0" fmla="*/ 9 w 15"/>
                  <a:gd name="T1" fmla="*/ 0 h 13"/>
                  <a:gd name="T2" fmla="*/ 9 w 15"/>
                  <a:gd name="T3" fmla="*/ 0 h 13"/>
                  <a:gd name="T4" fmla="*/ 5 w 15"/>
                  <a:gd name="T5" fmla="*/ 6 h 13"/>
                  <a:gd name="T6" fmla="*/ 5 w 15"/>
                  <a:gd name="T7" fmla="*/ 6 h 13"/>
                  <a:gd name="T8" fmla="*/ 12 w 15"/>
                  <a:gd name="T9" fmla="*/ 13 h 13"/>
                  <a:gd name="T10" fmla="*/ 12 w 15"/>
                  <a:gd name="T11" fmla="*/ 7 h 13"/>
                  <a:gd name="T12" fmla="*/ 9 w 1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0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9" y="7"/>
                      <a:pt x="9" y="11"/>
                      <a:pt x="12" y="13"/>
                    </a:cubicBezTo>
                    <a:cubicBezTo>
                      <a:pt x="12" y="11"/>
                      <a:pt x="12" y="9"/>
                      <a:pt x="12" y="7"/>
                    </a:cubicBezTo>
                    <a:cubicBezTo>
                      <a:pt x="15" y="0"/>
                      <a:pt x="15" y="0"/>
                      <a:pt x="9" y="0"/>
                    </a:cubicBezTo>
                  </a:path>
                </a:pathLst>
              </a:custGeom>
              <a:solidFill>
                <a:srgbClr val="936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5" name="Freeform 9185"/>
              <p:cNvSpPr/>
              <p:nvPr/>
            </p:nvSpPr>
            <p:spPr bwMode="auto">
              <a:xfrm>
                <a:off x="6678613" y="5218113"/>
                <a:ext cx="34925" cy="33338"/>
              </a:xfrm>
              <a:custGeom>
                <a:avLst/>
                <a:gdLst>
                  <a:gd name="T0" fmla="*/ 3 w 15"/>
                  <a:gd name="T1" fmla="*/ 0 h 14"/>
                  <a:gd name="T2" fmla="*/ 0 w 15"/>
                  <a:gd name="T3" fmla="*/ 3 h 14"/>
                  <a:gd name="T4" fmla="*/ 6 w 15"/>
                  <a:gd name="T5" fmla="*/ 8 h 14"/>
                  <a:gd name="T6" fmla="*/ 6 w 15"/>
                  <a:gd name="T7" fmla="*/ 8 h 14"/>
                  <a:gd name="T8" fmla="*/ 10 w 15"/>
                  <a:gd name="T9" fmla="*/ 14 h 14"/>
                  <a:gd name="T10" fmla="*/ 10 w 15"/>
                  <a:gd name="T11" fmla="*/ 14 h 14"/>
                  <a:gd name="T12" fmla="*/ 9 w 15"/>
                  <a:gd name="T13" fmla="*/ 2 h 14"/>
                  <a:gd name="T14" fmla="*/ 9 w 15"/>
                  <a:gd name="T15" fmla="*/ 2 h 14"/>
                  <a:gd name="T16" fmla="*/ 8 w 15"/>
                  <a:gd name="T17" fmla="*/ 2 h 14"/>
                  <a:gd name="T18" fmla="*/ 5 w 15"/>
                  <a:gd name="T19" fmla="*/ 1 h 14"/>
                  <a:gd name="T20" fmla="*/ 3 w 1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3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1" y="6"/>
                      <a:pt x="5" y="5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10"/>
                      <a:pt x="10" y="11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5" y="10"/>
                      <a:pt x="13" y="6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6" y="2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866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6" name="Freeform 9186"/>
              <p:cNvSpPr/>
              <p:nvPr/>
            </p:nvSpPr>
            <p:spPr bwMode="auto">
              <a:xfrm>
                <a:off x="6657975" y="5343525"/>
                <a:ext cx="30163" cy="31750"/>
              </a:xfrm>
              <a:custGeom>
                <a:avLst/>
                <a:gdLst>
                  <a:gd name="T0" fmla="*/ 3 w 13"/>
                  <a:gd name="T1" fmla="*/ 0 h 14"/>
                  <a:gd name="T2" fmla="*/ 0 w 13"/>
                  <a:gd name="T3" fmla="*/ 0 h 14"/>
                  <a:gd name="T4" fmla="*/ 0 w 13"/>
                  <a:gd name="T5" fmla="*/ 0 h 14"/>
                  <a:gd name="T6" fmla="*/ 3 w 13"/>
                  <a:gd name="T7" fmla="*/ 5 h 14"/>
                  <a:gd name="T8" fmla="*/ 3 w 13"/>
                  <a:gd name="T9" fmla="*/ 5 h 14"/>
                  <a:gd name="T10" fmla="*/ 3 w 13"/>
                  <a:gd name="T11" fmla="*/ 5 h 14"/>
                  <a:gd name="T12" fmla="*/ 9 w 13"/>
                  <a:gd name="T13" fmla="*/ 12 h 14"/>
                  <a:gd name="T14" fmla="*/ 11 w 13"/>
                  <a:gd name="T15" fmla="*/ 14 h 14"/>
                  <a:gd name="T16" fmla="*/ 13 w 13"/>
                  <a:gd name="T17" fmla="*/ 11 h 14"/>
                  <a:gd name="T18" fmla="*/ 13 w 13"/>
                  <a:gd name="T19" fmla="*/ 11 h 14"/>
                  <a:gd name="T20" fmla="*/ 13 w 13"/>
                  <a:gd name="T21" fmla="*/ 11 h 14"/>
                  <a:gd name="T22" fmla="*/ 13 w 13"/>
                  <a:gd name="T23" fmla="*/ 11 h 14"/>
                  <a:gd name="T24" fmla="*/ 13 w 13"/>
                  <a:gd name="T25" fmla="*/ 11 h 14"/>
                  <a:gd name="T26" fmla="*/ 13 w 13"/>
                  <a:gd name="T27" fmla="*/ 11 h 14"/>
                  <a:gd name="T28" fmla="*/ 10 w 13"/>
                  <a:gd name="T29" fmla="*/ 3 h 14"/>
                  <a:gd name="T30" fmla="*/ 10 w 13"/>
                  <a:gd name="T31" fmla="*/ 3 h 14"/>
                  <a:gd name="T32" fmla="*/ 3 w 13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4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7" y="6"/>
                      <a:pt x="8" y="9"/>
                      <a:pt x="9" y="12"/>
                    </a:cubicBezTo>
                    <a:cubicBezTo>
                      <a:pt x="9" y="14"/>
                      <a:pt x="10" y="14"/>
                      <a:pt x="11" y="14"/>
                    </a:cubicBezTo>
                    <a:cubicBezTo>
                      <a:pt x="12" y="14"/>
                      <a:pt x="12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8"/>
                      <a:pt x="11" y="5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1"/>
                      <a:pt x="6" y="0"/>
                      <a:pt x="3" y="0"/>
                    </a:cubicBezTo>
                  </a:path>
                </a:pathLst>
              </a:custGeom>
              <a:solidFill>
                <a:srgbClr val="795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7" name="Freeform 9187"/>
              <p:cNvSpPr/>
              <p:nvPr/>
            </p:nvSpPr>
            <p:spPr bwMode="auto">
              <a:xfrm>
                <a:off x="6657975" y="5241925"/>
                <a:ext cx="22225" cy="26988"/>
              </a:xfrm>
              <a:custGeom>
                <a:avLst/>
                <a:gdLst>
                  <a:gd name="T0" fmla="*/ 7 w 10"/>
                  <a:gd name="T1" fmla="*/ 0 h 12"/>
                  <a:gd name="T2" fmla="*/ 5 w 10"/>
                  <a:gd name="T3" fmla="*/ 1 h 12"/>
                  <a:gd name="T4" fmla="*/ 3 w 10"/>
                  <a:gd name="T5" fmla="*/ 2 h 12"/>
                  <a:gd name="T6" fmla="*/ 0 w 10"/>
                  <a:gd name="T7" fmla="*/ 1 h 12"/>
                  <a:gd name="T8" fmla="*/ 0 w 10"/>
                  <a:gd name="T9" fmla="*/ 7 h 12"/>
                  <a:gd name="T10" fmla="*/ 2 w 10"/>
                  <a:gd name="T11" fmla="*/ 7 h 12"/>
                  <a:gd name="T12" fmla="*/ 5 w 10"/>
                  <a:gd name="T13" fmla="*/ 12 h 12"/>
                  <a:gd name="T14" fmla="*/ 5 w 10"/>
                  <a:gd name="T15" fmla="*/ 12 h 12"/>
                  <a:gd name="T16" fmla="*/ 5 w 10"/>
                  <a:gd name="T17" fmla="*/ 12 h 12"/>
                  <a:gd name="T18" fmla="*/ 5 w 10"/>
                  <a:gd name="T19" fmla="*/ 12 h 12"/>
                  <a:gd name="T20" fmla="*/ 8 w 10"/>
                  <a:gd name="T21" fmla="*/ 0 h 12"/>
                  <a:gd name="T22" fmla="*/ 8 w 10"/>
                  <a:gd name="T23" fmla="*/ 0 h 12"/>
                  <a:gd name="T24" fmla="*/ 8 w 10"/>
                  <a:gd name="T25" fmla="*/ 0 h 12"/>
                  <a:gd name="T26" fmla="*/ 8 w 10"/>
                  <a:gd name="T27" fmla="*/ 0 h 12"/>
                  <a:gd name="T28" fmla="*/ 8 w 10"/>
                  <a:gd name="T29" fmla="*/ 0 h 12"/>
                  <a:gd name="T30" fmla="*/ 7 w 10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2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5" y="7"/>
                      <a:pt x="4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9" y="9"/>
                      <a:pt x="10" y="5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946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8" name="Freeform 9188"/>
              <p:cNvSpPr/>
              <p:nvPr/>
            </p:nvSpPr>
            <p:spPr bwMode="auto">
              <a:xfrm>
                <a:off x="6688138" y="5330825"/>
                <a:ext cx="20638" cy="14288"/>
              </a:xfrm>
              <a:custGeom>
                <a:avLst/>
                <a:gdLst>
                  <a:gd name="T0" fmla="*/ 5 w 9"/>
                  <a:gd name="T1" fmla="*/ 0 h 6"/>
                  <a:gd name="T2" fmla="*/ 1 w 9"/>
                  <a:gd name="T3" fmla="*/ 1 h 6"/>
                  <a:gd name="T4" fmla="*/ 1 w 9"/>
                  <a:gd name="T5" fmla="*/ 1 h 6"/>
                  <a:gd name="T6" fmla="*/ 4 w 9"/>
                  <a:gd name="T7" fmla="*/ 6 h 6"/>
                  <a:gd name="T8" fmla="*/ 5 w 9"/>
                  <a:gd name="T9" fmla="*/ 6 h 6"/>
                  <a:gd name="T10" fmla="*/ 5 w 9"/>
                  <a:gd name="T11" fmla="*/ 0 h 6"/>
                  <a:gd name="T12" fmla="*/ 5 w 9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4" y="1"/>
                      <a:pt x="3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2" y="6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9" y="5"/>
                      <a:pt x="6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A41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9" name="Freeform 9189"/>
              <p:cNvSpPr/>
              <p:nvPr/>
            </p:nvSpPr>
            <p:spPr bwMode="auto">
              <a:xfrm>
                <a:off x="6708775" y="5359400"/>
                <a:ext cx="6350" cy="12700"/>
              </a:xfrm>
              <a:custGeom>
                <a:avLst/>
                <a:gdLst>
                  <a:gd name="T0" fmla="*/ 1 w 3"/>
                  <a:gd name="T1" fmla="*/ 0 h 6"/>
                  <a:gd name="T2" fmla="*/ 0 w 3"/>
                  <a:gd name="T3" fmla="*/ 1 h 6"/>
                  <a:gd name="T4" fmla="*/ 0 w 3"/>
                  <a:gd name="T5" fmla="*/ 1 h 6"/>
                  <a:gd name="T6" fmla="*/ 1 w 3"/>
                  <a:gd name="T7" fmla="*/ 6 h 6"/>
                  <a:gd name="T8" fmla="*/ 1 w 3"/>
                  <a:gd name="T9" fmla="*/ 6 h 6"/>
                  <a:gd name="T10" fmla="*/ 3 w 3"/>
                  <a:gd name="T11" fmla="*/ 3 h 6"/>
                  <a:gd name="T12" fmla="*/ 3 w 3"/>
                  <a:gd name="T13" fmla="*/ 3 h 6"/>
                  <a:gd name="T14" fmla="*/ 1 w 3"/>
                  <a:gd name="T15" fmla="*/ 0 h 6"/>
                  <a:gd name="T16" fmla="*/ 1 w 3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6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5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E8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0" name="Freeform 9190"/>
              <p:cNvSpPr/>
              <p:nvPr/>
            </p:nvSpPr>
            <p:spPr bwMode="auto">
              <a:xfrm>
                <a:off x="6770688" y="5464175"/>
                <a:ext cx="47625" cy="30163"/>
              </a:xfrm>
              <a:custGeom>
                <a:avLst/>
                <a:gdLst>
                  <a:gd name="T0" fmla="*/ 20 w 21"/>
                  <a:gd name="T1" fmla="*/ 0 h 13"/>
                  <a:gd name="T2" fmla="*/ 15 w 21"/>
                  <a:gd name="T3" fmla="*/ 3 h 13"/>
                  <a:gd name="T4" fmla="*/ 10 w 21"/>
                  <a:gd name="T5" fmla="*/ 6 h 13"/>
                  <a:gd name="T6" fmla="*/ 8 w 21"/>
                  <a:gd name="T7" fmla="*/ 6 h 13"/>
                  <a:gd name="T8" fmla="*/ 8 w 21"/>
                  <a:gd name="T9" fmla="*/ 6 h 13"/>
                  <a:gd name="T10" fmla="*/ 2 w 21"/>
                  <a:gd name="T11" fmla="*/ 8 h 13"/>
                  <a:gd name="T12" fmla="*/ 1 w 21"/>
                  <a:gd name="T13" fmla="*/ 8 h 13"/>
                  <a:gd name="T14" fmla="*/ 1 w 21"/>
                  <a:gd name="T15" fmla="*/ 8 h 13"/>
                  <a:gd name="T16" fmla="*/ 7 w 21"/>
                  <a:gd name="T17" fmla="*/ 13 h 13"/>
                  <a:gd name="T18" fmla="*/ 7 w 21"/>
                  <a:gd name="T19" fmla="*/ 13 h 13"/>
                  <a:gd name="T20" fmla="*/ 18 w 21"/>
                  <a:gd name="T21" fmla="*/ 6 h 13"/>
                  <a:gd name="T22" fmla="*/ 18 w 21"/>
                  <a:gd name="T23" fmla="*/ 6 h 13"/>
                  <a:gd name="T24" fmla="*/ 18 w 21"/>
                  <a:gd name="T25" fmla="*/ 6 h 13"/>
                  <a:gd name="T26" fmla="*/ 21 w 21"/>
                  <a:gd name="T27" fmla="*/ 0 h 13"/>
                  <a:gd name="T28" fmla="*/ 21 w 21"/>
                  <a:gd name="T29" fmla="*/ 0 h 13"/>
                  <a:gd name="T30" fmla="*/ 20 w 21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13">
                    <a:moveTo>
                      <a:pt x="20" y="0"/>
                    </a:moveTo>
                    <a:cubicBezTo>
                      <a:pt x="18" y="0"/>
                      <a:pt x="17" y="1"/>
                      <a:pt x="15" y="3"/>
                    </a:cubicBezTo>
                    <a:cubicBezTo>
                      <a:pt x="14" y="4"/>
                      <a:pt x="12" y="6"/>
                      <a:pt x="10" y="6"/>
                    </a:cubicBezTo>
                    <a:cubicBezTo>
                      <a:pt x="10" y="6"/>
                      <a:pt x="9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6"/>
                      <a:pt x="5" y="8"/>
                      <a:pt x="2" y="8"/>
                    </a:cubicBezTo>
                    <a:cubicBezTo>
                      <a:pt x="2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3"/>
                      <a:pt x="5" y="11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1" y="11"/>
                      <a:pt x="15" y="8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4"/>
                      <a:pt x="20" y="2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</a:path>
                </a:pathLst>
              </a:custGeom>
              <a:solidFill>
                <a:srgbClr val="A09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1" name="Freeform 9191"/>
              <p:cNvSpPr/>
              <p:nvPr/>
            </p:nvSpPr>
            <p:spPr bwMode="auto">
              <a:xfrm>
                <a:off x="6726238" y="5380038"/>
                <a:ext cx="49213" cy="31750"/>
              </a:xfrm>
              <a:custGeom>
                <a:avLst/>
                <a:gdLst>
                  <a:gd name="T0" fmla="*/ 3 w 21"/>
                  <a:gd name="T1" fmla="*/ 0 h 14"/>
                  <a:gd name="T2" fmla="*/ 10 w 21"/>
                  <a:gd name="T3" fmla="*/ 8 h 14"/>
                  <a:gd name="T4" fmla="*/ 10 w 21"/>
                  <a:gd name="T5" fmla="*/ 8 h 14"/>
                  <a:gd name="T6" fmla="*/ 11 w 21"/>
                  <a:gd name="T7" fmla="*/ 8 h 14"/>
                  <a:gd name="T8" fmla="*/ 16 w 21"/>
                  <a:gd name="T9" fmla="*/ 11 h 14"/>
                  <a:gd name="T10" fmla="*/ 16 w 21"/>
                  <a:gd name="T11" fmla="*/ 11 h 14"/>
                  <a:gd name="T12" fmla="*/ 17 w 21"/>
                  <a:gd name="T13" fmla="*/ 13 h 14"/>
                  <a:gd name="T14" fmla="*/ 17 w 21"/>
                  <a:gd name="T15" fmla="*/ 13 h 14"/>
                  <a:gd name="T16" fmla="*/ 18 w 21"/>
                  <a:gd name="T17" fmla="*/ 14 h 14"/>
                  <a:gd name="T18" fmla="*/ 21 w 21"/>
                  <a:gd name="T19" fmla="*/ 12 h 14"/>
                  <a:gd name="T20" fmla="*/ 21 w 21"/>
                  <a:gd name="T21" fmla="*/ 12 h 14"/>
                  <a:gd name="T22" fmla="*/ 3 w 21"/>
                  <a:gd name="T23" fmla="*/ 0 h 14"/>
                  <a:gd name="T24" fmla="*/ 3 w 21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4">
                    <a:moveTo>
                      <a:pt x="3" y="0"/>
                    </a:moveTo>
                    <a:cubicBezTo>
                      <a:pt x="0" y="7"/>
                      <a:pt x="8" y="5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3" y="8"/>
                      <a:pt x="15" y="9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7" y="12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4"/>
                      <a:pt x="20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5" y="7"/>
                      <a:pt x="9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9B1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2" name="Freeform 9192"/>
              <p:cNvSpPr/>
              <p:nvPr/>
            </p:nvSpPr>
            <p:spPr bwMode="auto">
              <a:xfrm>
                <a:off x="6775450" y="5397500"/>
                <a:ext cx="25400" cy="33338"/>
              </a:xfrm>
              <a:custGeom>
                <a:avLst/>
                <a:gdLst>
                  <a:gd name="T0" fmla="*/ 1 w 11"/>
                  <a:gd name="T1" fmla="*/ 0 h 14"/>
                  <a:gd name="T2" fmla="*/ 1 w 11"/>
                  <a:gd name="T3" fmla="*/ 1 h 14"/>
                  <a:gd name="T4" fmla="*/ 3 w 11"/>
                  <a:gd name="T5" fmla="*/ 6 h 14"/>
                  <a:gd name="T6" fmla="*/ 3 w 11"/>
                  <a:gd name="T7" fmla="*/ 6 h 14"/>
                  <a:gd name="T8" fmla="*/ 10 w 11"/>
                  <a:gd name="T9" fmla="*/ 14 h 14"/>
                  <a:gd name="T10" fmla="*/ 4 w 11"/>
                  <a:gd name="T11" fmla="*/ 1 h 14"/>
                  <a:gd name="T12" fmla="*/ 4 w 11"/>
                  <a:gd name="T13" fmla="*/ 1 h 14"/>
                  <a:gd name="T14" fmla="*/ 1 w 11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3"/>
                      <a:pt x="2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9"/>
                      <a:pt x="8" y="11"/>
                      <a:pt x="10" y="14"/>
                    </a:cubicBezTo>
                    <a:cubicBezTo>
                      <a:pt x="8" y="10"/>
                      <a:pt x="11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C3BB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3" name="Freeform 9193"/>
              <p:cNvSpPr/>
              <p:nvPr/>
            </p:nvSpPr>
            <p:spPr bwMode="auto">
              <a:xfrm>
                <a:off x="6777038" y="5421313"/>
                <a:ext cx="23813" cy="31750"/>
              </a:xfrm>
              <a:custGeom>
                <a:avLst/>
                <a:gdLst>
                  <a:gd name="T0" fmla="*/ 2 w 10"/>
                  <a:gd name="T1" fmla="*/ 0 h 14"/>
                  <a:gd name="T2" fmla="*/ 1 w 10"/>
                  <a:gd name="T3" fmla="*/ 9 h 14"/>
                  <a:gd name="T4" fmla="*/ 1 w 10"/>
                  <a:gd name="T5" fmla="*/ 9 h 14"/>
                  <a:gd name="T6" fmla="*/ 4 w 10"/>
                  <a:gd name="T7" fmla="*/ 13 h 14"/>
                  <a:gd name="T8" fmla="*/ 4 w 10"/>
                  <a:gd name="T9" fmla="*/ 13 h 14"/>
                  <a:gd name="T10" fmla="*/ 7 w 10"/>
                  <a:gd name="T11" fmla="*/ 14 h 14"/>
                  <a:gd name="T12" fmla="*/ 9 w 10"/>
                  <a:gd name="T13" fmla="*/ 13 h 14"/>
                  <a:gd name="T14" fmla="*/ 8 w 10"/>
                  <a:gd name="T15" fmla="*/ 9 h 14"/>
                  <a:gd name="T16" fmla="*/ 2 w 10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2" y="0"/>
                    </a:moveTo>
                    <a:cubicBezTo>
                      <a:pt x="0" y="4"/>
                      <a:pt x="0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0"/>
                      <a:pt x="3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3"/>
                      <a:pt x="6" y="14"/>
                      <a:pt x="7" y="14"/>
                    </a:cubicBezTo>
                    <a:cubicBezTo>
                      <a:pt x="8" y="14"/>
                      <a:pt x="8" y="14"/>
                      <a:pt x="9" y="13"/>
                    </a:cubicBezTo>
                    <a:cubicBezTo>
                      <a:pt x="10" y="12"/>
                      <a:pt x="9" y="10"/>
                      <a:pt x="8" y="9"/>
                    </a:cubicBezTo>
                    <a:cubicBezTo>
                      <a:pt x="4" y="7"/>
                      <a:pt x="4" y="4"/>
                      <a:pt x="2" y="0"/>
                    </a:cubicBezTo>
                  </a:path>
                </a:pathLst>
              </a:custGeom>
              <a:solidFill>
                <a:srgbClr val="BDB4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4" name="Freeform 9194"/>
              <p:cNvSpPr/>
              <p:nvPr/>
            </p:nvSpPr>
            <p:spPr bwMode="auto">
              <a:xfrm>
                <a:off x="6754813" y="5405438"/>
                <a:ext cx="11113" cy="7938"/>
              </a:xfrm>
              <a:custGeom>
                <a:avLst/>
                <a:gdLst>
                  <a:gd name="T0" fmla="*/ 4 w 5"/>
                  <a:gd name="T1" fmla="*/ 0 h 4"/>
                  <a:gd name="T2" fmla="*/ 4 w 5"/>
                  <a:gd name="T3" fmla="*/ 0 h 4"/>
                  <a:gd name="T4" fmla="*/ 2 w 5"/>
                  <a:gd name="T5" fmla="*/ 3 h 4"/>
                  <a:gd name="T6" fmla="*/ 3 w 5"/>
                  <a:gd name="T7" fmla="*/ 4 h 4"/>
                  <a:gd name="T8" fmla="*/ 5 w 5"/>
                  <a:gd name="T9" fmla="*/ 2 h 4"/>
                  <a:gd name="T10" fmla="*/ 5 w 5"/>
                  <a:gd name="T11" fmla="*/ 2 h 4"/>
                  <a:gd name="T12" fmla="*/ 4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0" y="1"/>
                      <a:pt x="2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937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5" name="Freeform 9195"/>
              <p:cNvSpPr/>
              <p:nvPr/>
            </p:nvSpPr>
            <p:spPr bwMode="auto">
              <a:xfrm>
                <a:off x="6945313" y="4513263"/>
                <a:ext cx="92075" cy="73025"/>
              </a:xfrm>
              <a:custGeom>
                <a:avLst/>
                <a:gdLst>
                  <a:gd name="T0" fmla="*/ 36 w 40"/>
                  <a:gd name="T1" fmla="*/ 0 h 32"/>
                  <a:gd name="T2" fmla="*/ 35 w 40"/>
                  <a:gd name="T3" fmla="*/ 0 h 32"/>
                  <a:gd name="T4" fmla="*/ 35 w 40"/>
                  <a:gd name="T5" fmla="*/ 0 h 32"/>
                  <a:gd name="T6" fmla="*/ 26 w 40"/>
                  <a:gd name="T7" fmla="*/ 5 h 32"/>
                  <a:gd name="T8" fmla="*/ 25 w 40"/>
                  <a:gd name="T9" fmla="*/ 5 h 32"/>
                  <a:gd name="T10" fmla="*/ 20 w 40"/>
                  <a:gd name="T11" fmla="*/ 10 h 32"/>
                  <a:gd name="T12" fmla="*/ 16 w 40"/>
                  <a:gd name="T13" fmla="*/ 10 h 32"/>
                  <a:gd name="T14" fmla="*/ 12 w 40"/>
                  <a:gd name="T15" fmla="*/ 9 h 32"/>
                  <a:gd name="T16" fmla="*/ 11 w 40"/>
                  <a:gd name="T17" fmla="*/ 9 h 32"/>
                  <a:gd name="T18" fmla="*/ 11 w 40"/>
                  <a:gd name="T19" fmla="*/ 9 h 32"/>
                  <a:gd name="T20" fmla="*/ 11 w 40"/>
                  <a:gd name="T21" fmla="*/ 9 h 32"/>
                  <a:gd name="T22" fmla="*/ 5 w 40"/>
                  <a:gd name="T23" fmla="*/ 10 h 32"/>
                  <a:gd name="T24" fmla="*/ 5 w 40"/>
                  <a:gd name="T25" fmla="*/ 10 h 32"/>
                  <a:gd name="T26" fmla="*/ 5 w 40"/>
                  <a:gd name="T27" fmla="*/ 10 h 32"/>
                  <a:gd name="T28" fmla="*/ 4 w 40"/>
                  <a:gd name="T29" fmla="*/ 11 h 32"/>
                  <a:gd name="T30" fmla="*/ 4 w 40"/>
                  <a:gd name="T31" fmla="*/ 11 h 32"/>
                  <a:gd name="T32" fmla="*/ 4 w 40"/>
                  <a:gd name="T33" fmla="*/ 11 h 32"/>
                  <a:gd name="T34" fmla="*/ 0 w 40"/>
                  <a:gd name="T35" fmla="*/ 29 h 32"/>
                  <a:gd name="T36" fmla="*/ 0 w 40"/>
                  <a:gd name="T37" fmla="*/ 29 h 32"/>
                  <a:gd name="T38" fmla="*/ 0 w 40"/>
                  <a:gd name="T39" fmla="*/ 29 h 32"/>
                  <a:gd name="T40" fmla="*/ 4 w 40"/>
                  <a:gd name="T41" fmla="*/ 32 h 32"/>
                  <a:gd name="T42" fmla="*/ 7 w 40"/>
                  <a:gd name="T43" fmla="*/ 29 h 32"/>
                  <a:gd name="T44" fmla="*/ 11 w 40"/>
                  <a:gd name="T45" fmla="*/ 24 h 32"/>
                  <a:gd name="T46" fmla="*/ 13 w 40"/>
                  <a:gd name="T47" fmla="*/ 30 h 32"/>
                  <a:gd name="T48" fmla="*/ 13 w 40"/>
                  <a:gd name="T49" fmla="*/ 22 h 32"/>
                  <a:gd name="T50" fmla="*/ 15 w 40"/>
                  <a:gd name="T51" fmla="*/ 21 h 32"/>
                  <a:gd name="T52" fmla="*/ 18 w 40"/>
                  <a:gd name="T53" fmla="*/ 21 h 32"/>
                  <a:gd name="T54" fmla="*/ 20 w 40"/>
                  <a:gd name="T55" fmla="*/ 22 h 32"/>
                  <a:gd name="T56" fmla="*/ 22 w 40"/>
                  <a:gd name="T57" fmla="*/ 21 h 32"/>
                  <a:gd name="T58" fmla="*/ 22 w 40"/>
                  <a:gd name="T59" fmla="*/ 21 h 32"/>
                  <a:gd name="T60" fmla="*/ 22 w 40"/>
                  <a:gd name="T61" fmla="*/ 21 h 32"/>
                  <a:gd name="T62" fmla="*/ 25 w 40"/>
                  <a:gd name="T63" fmla="*/ 14 h 32"/>
                  <a:gd name="T64" fmla="*/ 29 w 40"/>
                  <a:gd name="T65" fmla="*/ 15 h 32"/>
                  <a:gd name="T66" fmla="*/ 29 w 40"/>
                  <a:gd name="T67" fmla="*/ 15 h 32"/>
                  <a:gd name="T68" fmla="*/ 36 w 40"/>
                  <a:gd name="T69" fmla="*/ 10 h 32"/>
                  <a:gd name="T70" fmla="*/ 36 w 40"/>
                  <a:gd name="T71" fmla="*/ 10 h 32"/>
                  <a:gd name="T72" fmla="*/ 36 w 40"/>
                  <a:gd name="T73" fmla="*/ 0 h 32"/>
                  <a:gd name="T74" fmla="*/ 36 w 40"/>
                  <a:gd name="T7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0" h="32">
                    <a:moveTo>
                      <a:pt x="36" y="0"/>
                    </a:move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2" y="2"/>
                      <a:pt x="30" y="5"/>
                      <a:pt x="26" y="5"/>
                    </a:cubicBezTo>
                    <a:cubicBezTo>
                      <a:pt x="26" y="5"/>
                      <a:pt x="25" y="5"/>
                      <a:pt x="25" y="5"/>
                    </a:cubicBezTo>
                    <a:cubicBezTo>
                      <a:pt x="24" y="9"/>
                      <a:pt x="22" y="10"/>
                      <a:pt x="20" y="10"/>
                    </a:cubicBezTo>
                    <a:cubicBezTo>
                      <a:pt x="18" y="10"/>
                      <a:pt x="17" y="10"/>
                      <a:pt x="16" y="10"/>
                    </a:cubicBezTo>
                    <a:cubicBezTo>
                      <a:pt x="14" y="9"/>
                      <a:pt x="13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10"/>
                      <a:pt x="7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8"/>
                      <a:pt x="2" y="23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31"/>
                      <a:pt x="3" y="32"/>
                      <a:pt x="4" y="32"/>
                    </a:cubicBezTo>
                    <a:cubicBezTo>
                      <a:pt x="5" y="32"/>
                      <a:pt x="6" y="31"/>
                      <a:pt x="7" y="29"/>
                    </a:cubicBezTo>
                    <a:cubicBezTo>
                      <a:pt x="9" y="26"/>
                      <a:pt x="10" y="24"/>
                      <a:pt x="11" y="24"/>
                    </a:cubicBezTo>
                    <a:cubicBezTo>
                      <a:pt x="12" y="24"/>
                      <a:pt x="12" y="26"/>
                      <a:pt x="13" y="30"/>
                    </a:cubicBezTo>
                    <a:cubicBezTo>
                      <a:pt x="16" y="27"/>
                      <a:pt x="13" y="24"/>
                      <a:pt x="13" y="22"/>
                    </a:cubicBezTo>
                    <a:cubicBezTo>
                      <a:pt x="14" y="21"/>
                      <a:pt x="14" y="21"/>
                      <a:pt x="15" y="21"/>
                    </a:cubicBezTo>
                    <a:cubicBezTo>
                      <a:pt x="16" y="21"/>
                      <a:pt x="17" y="21"/>
                      <a:pt x="18" y="21"/>
                    </a:cubicBezTo>
                    <a:cubicBezTo>
                      <a:pt x="18" y="22"/>
                      <a:pt x="19" y="22"/>
                      <a:pt x="20" y="22"/>
                    </a:cubicBezTo>
                    <a:cubicBezTo>
                      <a:pt x="21" y="22"/>
                      <a:pt x="21" y="22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1" y="16"/>
                      <a:pt x="22" y="14"/>
                      <a:pt x="25" y="14"/>
                    </a:cubicBezTo>
                    <a:cubicBezTo>
                      <a:pt x="26" y="14"/>
                      <a:pt x="27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1" y="13"/>
                      <a:pt x="34" y="12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40" y="7"/>
                      <a:pt x="37" y="3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856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6" name="Freeform 9196"/>
              <p:cNvSpPr/>
              <p:nvPr/>
            </p:nvSpPr>
            <p:spPr bwMode="auto">
              <a:xfrm>
                <a:off x="6961188" y="4502150"/>
                <a:ext cx="39688" cy="17463"/>
              </a:xfrm>
              <a:custGeom>
                <a:avLst/>
                <a:gdLst>
                  <a:gd name="T0" fmla="*/ 10 w 17"/>
                  <a:gd name="T1" fmla="*/ 0 h 8"/>
                  <a:gd name="T2" fmla="*/ 0 w 17"/>
                  <a:gd name="T3" fmla="*/ 4 h 8"/>
                  <a:gd name="T4" fmla="*/ 4 w 17"/>
                  <a:gd name="T5" fmla="*/ 8 h 8"/>
                  <a:gd name="T6" fmla="*/ 4 w 17"/>
                  <a:gd name="T7" fmla="*/ 8 h 8"/>
                  <a:gd name="T8" fmla="*/ 10 w 17"/>
                  <a:gd name="T9" fmla="*/ 8 h 8"/>
                  <a:gd name="T10" fmla="*/ 10 w 17"/>
                  <a:gd name="T11" fmla="*/ 8 h 8"/>
                  <a:gd name="T12" fmla="*/ 14 w 17"/>
                  <a:gd name="T13" fmla="*/ 2 h 8"/>
                  <a:gd name="T14" fmla="*/ 10 w 1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8">
                    <a:moveTo>
                      <a:pt x="10" y="0"/>
                    </a:moveTo>
                    <a:cubicBezTo>
                      <a:pt x="6" y="0"/>
                      <a:pt x="1" y="2"/>
                      <a:pt x="0" y="4"/>
                    </a:cubicBezTo>
                    <a:cubicBezTo>
                      <a:pt x="1" y="5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8"/>
                      <a:pt x="8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2" y="6"/>
                      <a:pt x="17" y="6"/>
                      <a:pt x="14" y="2"/>
                    </a:cubicBezTo>
                    <a:cubicBezTo>
                      <a:pt x="14" y="1"/>
                      <a:pt x="12" y="0"/>
                      <a:pt x="10" y="0"/>
                    </a:cubicBezTo>
                  </a:path>
                </a:pathLst>
              </a:custGeom>
              <a:solidFill>
                <a:srgbClr val="E9E0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7" name="Freeform 9197"/>
              <p:cNvSpPr/>
              <p:nvPr/>
            </p:nvSpPr>
            <p:spPr bwMode="auto">
              <a:xfrm>
                <a:off x="7027863" y="4506913"/>
                <a:ext cx="19050" cy="33338"/>
              </a:xfrm>
              <a:custGeom>
                <a:avLst/>
                <a:gdLst>
                  <a:gd name="T0" fmla="*/ 5 w 8"/>
                  <a:gd name="T1" fmla="*/ 0 h 15"/>
                  <a:gd name="T2" fmla="*/ 5 w 8"/>
                  <a:gd name="T3" fmla="*/ 0 h 15"/>
                  <a:gd name="T4" fmla="*/ 0 w 8"/>
                  <a:gd name="T5" fmla="*/ 3 h 15"/>
                  <a:gd name="T6" fmla="*/ 0 w 8"/>
                  <a:gd name="T7" fmla="*/ 3 h 15"/>
                  <a:gd name="T8" fmla="*/ 0 w 8"/>
                  <a:gd name="T9" fmla="*/ 13 h 15"/>
                  <a:gd name="T10" fmla="*/ 1 w 8"/>
                  <a:gd name="T11" fmla="*/ 15 h 15"/>
                  <a:gd name="T12" fmla="*/ 1 w 8"/>
                  <a:gd name="T13" fmla="*/ 15 h 15"/>
                  <a:gd name="T14" fmla="*/ 8 w 8"/>
                  <a:gd name="T15" fmla="*/ 6 h 15"/>
                  <a:gd name="T16" fmla="*/ 8 w 8"/>
                  <a:gd name="T17" fmla="*/ 6 h 15"/>
                  <a:gd name="T18" fmla="*/ 8 w 8"/>
                  <a:gd name="T19" fmla="*/ 6 h 15"/>
                  <a:gd name="T20" fmla="*/ 7 w 8"/>
                  <a:gd name="T21" fmla="*/ 1 h 15"/>
                  <a:gd name="T22" fmla="*/ 7 w 8"/>
                  <a:gd name="T23" fmla="*/ 1 h 15"/>
                  <a:gd name="T24" fmla="*/ 5 w 8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4" y="10"/>
                      <a:pt x="0" y="13"/>
                    </a:cubicBezTo>
                    <a:cubicBezTo>
                      <a:pt x="1" y="14"/>
                      <a:pt x="1" y="14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5" y="13"/>
                      <a:pt x="8" y="1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9A7D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8" name="Freeform 9198"/>
              <p:cNvSpPr/>
              <p:nvPr/>
            </p:nvSpPr>
            <p:spPr bwMode="auto">
              <a:xfrm>
                <a:off x="7002463" y="4513263"/>
                <a:ext cx="23813" cy="11113"/>
              </a:xfrm>
              <a:custGeom>
                <a:avLst/>
                <a:gdLst>
                  <a:gd name="T0" fmla="*/ 9 w 10"/>
                  <a:gd name="T1" fmla="*/ 0 h 5"/>
                  <a:gd name="T2" fmla="*/ 0 w 10"/>
                  <a:gd name="T3" fmla="*/ 5 h 5"/>
                  <a:gd name="T4" fmla="*/ 0 w 10"/>
                  <a:gd name="T5" fmla="*/ 5 h 5"/>
                  <a:gd name="T6" fmla="*/ 0 w 10"/>
                  <a:gd name="T7" fmla="*/ 5 h 5"/>
                  <a:gd name="T8" fmla="*/ 0 w 10"/>
                  <a:gd name="T9" fmla="*/ 5 h 5"/>
                  <a:gd name="T10" fmla="*/ 0 w 10"/>
                  <a:gd name="T11" fmla="*/ 5 h 5"/>
                  <a:gd name="T12" fmla="*/ 1 w 10"/>
                  <a:gd name="T13" fmla="*/ 5 h 5"/>
                  <a:gd name="T14" fmla="*/ 10 w 10"/>
                  <a:gd name="T15" fmla="*/ 0 h 5"/>
                  <a:gd name="T16" fmla="*/ 10 w 10"/>
                  <a:gd name="T17" fmla="*/ 0 h 5"/>
                  <a:gd name="T18" fmla="*/ 9 w 10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5">
                    <a:moveTo>
                      <a:pt x="9" y="0"/>
                    </a:moveTo>
                    <a:cubicBezTo>
                      <a:pt x="5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5" y="5"/>
                      <a:pt x="7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AA9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9" name="Freeform 9199"/>
              <p:cNvSpPr>
                <a:spLocks noEditPoints="1"/>
              </p:cNvSpPr>
              <p:nvPr/>
            </p:nvSpPr>
            <p:spPr bwMode="auto">
              <a:xfrm>
                <a:off x="5211763" y="5303838"/>
                <a:ext cx="95250" cy="61913"/>
              </a:xfrm>
              <a:custGeom>
                <a:avLst/>
                <a:gdLst>
                  <a:gd name="T0" fmla="*/ 27 w 41"/>
                  <a:gd name="T1" fmla="*/ 24 h 27"/>
                  <a:gd name="T2" fmla="*/ 26 w 41"/>
                  <a:gd name="T3" fmla="*/ 19 h 27"/>
                  <a:gd name="T4" fmla="*/ 27 w 41"/>
                  <a:gd name="T5" fmla="*/ 19 h 27"/>
                  <a:gd name="T6" fmla="*/ 28 w 41"/>
                  <a:gd name="T7" fmla="*/ 20 h 27"/>
                  <a:gd name="T8" fmla="*/ 27 w 41"/>
                  <a:gd name="T9" fmla="*/ 24 h 27"/>
                  <a:gd name="T10" fmla="*/ 18 w 41"/>
                  <a:gd name="T11" fmla="*/ 0 h 27"/>
                  <a:gd name="T12" fmla="*/ 18 w 41"/>
                  <a:gd name="T13" fmla="*/ 1 h 27"/>
                  <a:gd name="T14" fmla="*/ 16 w 41"/>
                  <a:gd name="T15" fmla="*/ 8 h 27"/>
                  <a:gd name="T16" fmla="*/ 15 w 41"/>
                  <a:gd name="T17" fmla="*/ 11 h 27"/>
                  <a:gd name="T18" fmla="*/ 14 w 41"/>
                  <a:gd name="T19" fmla="*/ 11 h 27"/>
                  <a:gd name="T20" fmla="*/ 11 w 41"/>
                  <a:gd name="T21" fmla="*/ 8 h 27"/>
                  <a:gd name="T22" fmla="*/ 9 w 41"/>
                  <a:gd name="T23" fmla="*/ 8 h 27"/>
                  <a:gd name="T24" fmla="*/ 8 w 41"/>
                  <a:gd name="T25" fmla="*/ 9 h 27"/>
                  <a:gd name="T26" fmla="*/ 7 w 41"/>
                  <a:gd name="T27" fmla="*/ 13 h 27"/>
                  <a:gd name="T28" fmla="*/ 8 w 41"/>
                  <a:gd name="T29" fmla="*/ 19 h 27"/>
                  <a:gd name="T30" fmla="*/ 8 w 41"/>
                  <a:gd name="T31" fmla="*/ 19 h 27"/>
                  <a:gd name="T32" fmla="*/ 12 w 41"/>
                  <a:gd name="T33" fmla="*/ 16 h 27"/>
                  <a:gd name="T34" fmla="*/ 12 w 41"/>
                  <a:gd name="T35" fmla="*/ 16 h 27"/>
                  <a:gd name="T36" fmla="*/ 17 w 41"/>
                  <a:gd name="T37" fmla="*/ 14 h 27"/>
                  <a:gd name="T38" fmla="*/ 22 w 41"/>
                  <a:gd name="T39" fmla="*/ 19 h 27"/>
                  <a:gd name="T40" fmla="*/ 22 w 41"/>
                  <a:gd name="T41" fmla="*/ 19 h 27"/>
                  <a:gd name="T42" fmla="*/ 22 w 41"/>
                  <a:gd name="T43" fmla="*/ 19 h 27"/>
                  <a:gd name="T44" fmla="*/ 27 w 41"/>
                  <a:gd name="T45" fmla="*/ 24 h 27"/>
                  <a:gd name="T46" fmla="*/ 27 w 41"/>
                  <a:gd name="T47" fmla="*/ 24 h 27"/>
                  <a:gd name="T48" fmla="*/ 34 w 41"/>
                  <a:gd name="T49" fmla="*/ 27 h 27"/>
                  <a:gd name="T50" fmla="*/ 35 w 41"/>
                  <a:gd name="T51" fmla="*/ 27 h 27"/>
                  <a:gd name="T52" fmla="*/ 35 w 41"/>
                  <a:gd name="T53" fmla="*/ 27 h 27"/>
                  <a:gd name="T54" fmla="*/ 35 w 41"/>
                  <a:gd name="T55" fmla="*/ 27 h 27"/>
                  <a:gd name="T56" fmla="*/ 41 w 41"/>
                  <a:gd name="T57" fmla="*/ 23 h 27"/>
                  <a:gd name="T58" fmla="*/ 41 w 41"/>
                  <a:gd name="T59" fmla="*/ 23 h 27"/>
                  <a:gd name="T60" fmla="*/ 40 w 41"/>
                  <a:gd name="T61" fmla="*/ 22 h 27"/>
                  <a:gd name="T62" fmla="*/ 33 w 41"/>
                  <a:gd name="T63" fmla="*/ 14 h 27"/>
                  <a:gd name="T64" fmla="*/ 34 w 41"/>
                  <a:gd name="T65" fmla="*/ 7 h 27"/>
                  <a:gd name="T66" fmla="*/ 18 w 41"/>
                  <a:gd name="T6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1" h="27">
                    <a:moveTo>
                      <a:pt x="27" y="24"/>
                    </a:moveTo>
                    <a:cubicBezTo>
                      <a:pt x="26" y="22"/>
                      <a:pt x="25" y="21"/>
                      <a:pt x="26" y="19"/>
                    </a:cubicBezTo>
                    <a:cubicBezTo>
                      <a:pt x="26" y="19"/>
                      <a:pt x="26" y="19"/>
                      <a:pt x="27" y="19"/>
                    </a:cubicBezTo>
                    <a:cubicBezTo>
                      <a:pt x="27" y="19"/>
                      <a:pt x="28" y="19"/>
                      <a:pt x="28" y="20"/>
                    </a:cubicBezTo>
                    <a:cubicBezTo>
                      <a:pt x="30" y="21"/>
                      <a:pt x="29" y="23"/>
                      <a:pt x="27" y="24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1"/>
                    </a:cubicBezTo>
                    <a:cubicBezTo>
                      <a:pt x="17" y="3"/>
                      <a:pt x="16" y="6"/>
                      <a:pt x="16" y="8"/>
                    </a:cubicBezTo>
                    <a:cubicBezTo>
                      <a:pt x="16" y="10"/>
                      <a:pt x="17" y="11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3" y="11"/>
                      <a:pt x="12" y="10"/>
                      <a:pt x="11" y="8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8" y="10"/>
                      <a:pt x="9" y="12"/>
                      <a:pt x="7" y="13"/>
                    </a:cubicBezTo>
                    <a:cubicBezTo>
                      <a:pt x="0" y="16"/>
                      <a:pt x="5" y="17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8"/>
                      <a:pt x="11" y="17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4" y="15"/>
                      <a:pt x="16" y="14"/>
                      <a:pt x="17" y="14"/>
                    </a:cubicBezTo>
                    <a:cubicBezTo>
                      <a:pt x="19" y="14"/>
                      <a:pt x="21" y="16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21"/>
                      <a:pt x="24" y="24"/>
                      <a:pt x="27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9" y="25"/>
                      <a:pt x="31" y="27"/>
                      <a:pt x="34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6" y="23"/>
                      <a:pt x="40" y="25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2"/>
                      <a:pt x="40" y="22"/>
                    </a:cubicBezTo>
                    <a:cubicBezTo>
                      <a:pt x="37" y="20"/>
                      <a:pt x="37" y="16"/>
                      <a:pt x="33" y="14"/>
                    </a:cubicBezTo>
                    <a:cubicBezTo>
                      <a:pt x="27" y="11"/>
                      <a:pt x="34" y="9"/>
                      <a:pt x="34" y="7"/>
                    </a:cubicBezTo>
                    <a:cubicBezTo>
                      <a:pt x="28" y="5"/>
                      <a:pt x="23" y="4"/>
                      <a:pt x="18" y="0"/>
                    </a:cubicBezTo>
                  </a:path>
                </a:pathLst>
              </a:custGeom>
              <a:solidFill>
                <a:srgbClr val="AB9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0" name="Freeform 9200"/>
              <p:cNvSpPr/>
              <p:nvPr/>
            </p:nvSpPr>
            <p:spPr bwMode="auto">
              <a:xfrm>
                <a:off x="5203825" y="5340350"/>
                <a:ext cx="77788" cy="50800"/>
              </a:xfrm>
              <a:custGeom>
                <a:avLst/>
                <a:gdLst>
                  <a:gd name="T0" fmla="*/ 16 w 34"/>
                  <a:gd name="T1" fmla="*/ 0 h 22"/>
                  <a:gd name="T2" fmla="*/ 12 w 34"/>
                  <a:gd name="T3" fmla="*/ 3 h 22"/>
                  <a:gd name="T4" fmla="*/ 12 w 34"/>
                  <a:gd name="T5" fmla="*/ 3 h 22"/>
                  <a:gd name="T6" fmla="*/ 9 w 34"/>
                  <a:gd name="T7" fmla="*/ 5 h 22"/>
                  <a:gd name="T8" fmla="*/ 6 w 34"/>
                  <a:gd name="T9" fmla="*/ 4 h 22"/>
                  <a:gd name="T10" fmla="*/ 4 w 34"/>
                  <a:gd name="T11" fmla="*/ 4 h 22"/>
                  <a:gd name="T12" fmla="*/ 0 w 34"/>
                  <a:gd name="T13" fmla="*/ 8 h 22"/>
                  <a:gd name="T14" fmla="*/ 0 w 34"/>
                  <a:gd name="T15" fmla="*/ 8 h 22"/>
                  <a:gd name="T16" fmla="*/ 0 w 34"/>
                  <a:gd name="T17" fmla="*/ 10 h 22"/>
                  <a:gd name="T18" fmla="*/ 0 w 34"/>
                  <a:gd name="T19" fmla="*/ 10 h 22"/>
                  <a:gd name="T20" fmla="*/ 0 w 34"/>
                  <a:gd name="T21" fmla="*/ 10 h 22"/>
                  <a:gd name="T22" fmla="*/ 23 w 34"/>
                  <a:gd name="T23" fmla="*/ 21 h 22"/>
                  <a:gd name="T24" fmla="*/ 23 w 34"/>
                  <a:gd name="T25" fmla="*/ 21 h 22"/>
                  <a:gd name="T26" fmla="*/ 23 w 34"/>
                  <a:gd name="T27" fmla="*/ 21 h 22"/>
                  <a:gd name="T28" fmla="*/ 29 w 34"/>
                  <a:gd name="T29" fmla="*/ 22 h 22"/>
                  <a:gd name="T30" fmla="*/ 34 w 34"/>
                  <a:gd name="T31" fmla="*/ 21 h 22"/>
                  <a:gd name="T32" fmla="*/ 17 w 34"/>
                  <a:gd name="T33" fmla="*/ 2 h 22"/>
                  <a:gd name="T34" fmla="*/ 17 w 34"/>
                  <a:gd name="T35" fmla="*/ 2 h 22"/>
                  <a:gd name="T36" fmla="*/ 16 w 34"/>
                  <a:gd name="T37" fmla="*/ 0 h 22"/>
                  <a:gd name="T38" fmla="*/ 16 w 34"/>
                  <a:gd name="T39" fmla="*/ 0 h 22"/>
                  <a:gd name="T40" fmla="*/ 16 w 34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22">
                    <a:moveTo>
                      <a:pt x="16" y="0"/>
                    </a:moveTo>
                    <a:cubicBezTo>
                      <a:pt x="15" y="1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8" y="5"/>
                      <a:pt x="7" y="4"/>
                      <a:pt x="6" y="4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2" y="4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8" y="13"/>
                      <a:pt x="15" y="17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5" y="21"/>
                      <a:pt x="27" y="22"/>
                      <a:pt x="29" y="22"/>
                    </a:cubicBezTo>
                    <a:cubicBezTo>
                      <a:pt x="31" y="22"/>
                      <a:pt x="32" y="22"/>
                      <a:pt x="34" y="21"/>
                    </a:cubicBezTo>
                    <a:cubicBezTo>
                      <a:pt x="23" y="18"/>
                      <a:pt x="17" y="1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1B4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1" name="Freeform 9201"/>
              <p:cNvSpPr>
                <a:spLocks noEditPoints="1"/>
              </p:cNvSpPr>
              <p:nvPr/>
            </p:nvSpPr>
            <p:spPr bwMode="auto">
              <a:xfrm>
                <a:off x="5292725" y="5356225"/>
                <a:ext cx="57150" cy="55563"/>
              </a:xfrm>
              <a:custGeom>
                <a:avLst/>
                <a:gdLst>
                  <a:gd name="T0" fmla="*/ 22 w 25"/>
                  <a:gd name="T1" fmla="*/ 9 h 24"/>
                  <a:gd name="T2" fmla="*/ 22 w 25"/>
                  <a:gd name="T3" fmla="*/ 9 h 24"/>
                  <a:gd name="T4" fmla="*/ 22 w 25"/>
                  <a:gd name="T5" fmla="*/ 9 h 24"/>
                  <a:gd name="T6" fmla="*/ 22 w 25"/>
                  <a:gd name="T7" fmla="*/ 9 h 24"/>
                  <a:gd name="T8" fmla="*/ 22 w 25"/>
                  <a:gd name="T9" fmla="*/ 9 h 24"/>
                  <a:gd name="T10" fmla="*/ 22 w 25"/>
                  <a:gd name="T11" fmla="*/ 9 h 24"/>
                  <a:gd name="T12" fmla="*/ 6 w 25"/>
                  <a:gd name="T13" fmla="*/ 0 h 24"/>
                  <a:gd name="T14" fmla="*/ 0 w 25"/>
                  <a:gd name="T15" fmla="*/ 4 h 24"/>
                  <a:gd name="T16" fmla="*/ 0 w 25"/>
                  <a:gd name="T17" fmla="*/ 4 h 24"/>
                  <a:gd name="T18" fmla="*/ 4 w 25"/>
                  <a:gd name="T19" fmla="*/ 23 h 24"/>
                  <a:gd name="T20" fmla="*/ 5 w 25"/>
                  <a:gd name="T21" fmla="*/ 24 h 24"/>
                  <a:gd name="T22" fmla="*/ 5 w 25"/>
                  <a:gd name="T23" fmla="*/ 24 h 24"/>
                  <a:gd name="T24" fmla="*/ 6 w 25"/>
                  <a:gd name="T25" fmla="*/ 24 h 24"/>
                  <a:gd name="T26" fmla="*/ 9 w 25"/>
                  <a:gd name="T27" fmla="*/ 24 h 24"/>
                  <a:gd name="T28" fmla="*/ 9 w 25"/>
                  <a:gd name="T29" fmla="*/ 24 h 24"/>
                  <a:gd name="T30" fmla="*/ 9 w 25"/>
                  <a:gd name="T31" fmla="*/ 24 h 24"/>
                  <a:gd name="T32" fmla="*/ 19 w 25"/>
                  <a:gd name="T33" fmla="*/ 16 h 24"/>
                  <a:gd name="T34" fmla="*/ 23 w 25"/>
                  <a:gd name="T35" fmla="*/ 17 h 24"/>
                  <a:gd name="T36" fmla="*/ 23 w 25"/>
                  <a:gd name="T37" fmla="*/ 17 h 24"/>
                  <a:gd name="T38" fmla="*/ 22 w 25"/>
                  <a:gd name="T39" fmla="*/ 9 h 24"/>
                  <a:gd name="T40" fmla="*/ 22 w 25"/>
                  <a:gd name="T41" fmla="*/ 9 h 24"/>
                  <a:gd name="T42" fmla="*/ 22 w 25"/>
                  <a:gd name="T43" fmla="*/ 9 h 24"/>
                  <a:gd name="T44" fmla="*/ 21 w 25"/>
                  <a:gd name="T45" fmla="*/ 9 h 24"/>
                  <a:gd name="T46" fmla="*/ 19 w 25"/>
                  <a:gd name="T47" fmla="*/ 10 h 24"/>
                  <a:gd name="T48" fmla="*/ 17 w 25"/>
                  <a:gd name="T49" fmla="*/ 12 h 24"/>
                  <a:gd name="T50" fmla="*/ 17 w 25"/>
                  <a:gd name="T51" fmla="*/ 12 h 24"/>
                  <a:gd name="T52" fmla="*/ 18 w 25"/>
                  <a:gd name="T53" fmla="*/ 2 h 24"/>
                  <a:gd name="T54" fmla="*/ 18 w 25"/>
                  <a:gd name="T55" fmla="*/ 2 h 24"/>
                  <a:gd name="T56" fmla="*/ 14 w 25"/>
                  <a:gd name="T57" fmla="*/ 1 h 24"/>
                  <a:gd name="T58" fmla="*/ 11 w 25"/>
                  <a:gd name="T59" fmla="*/ 1 h 24"/>
                  <a:gd name="T60" fmla="*/ 8 w 25"/>
                  <a:gd name="T61" fmla="*/ 2 h 24"/>
                  <a:gd name="T62" fmla="*/ 7 w 25"/>
                  <a:gd name="T63" fmla="*/ 2 h 24"/>
                  <a:gd name="T64" fmla="*/ 7 w 25"/>
                  <a:gd name="T65" fmla="*/ 2 h 24"/>
                  <a:gd name="T66" fmla="*/ 13 w 25"/>
                  <a:gd name="T67" fmla="*/ 11 h 24"/>
                  <a:gd name="T68" fmla="*/ 10 w 25"/>
                  <a:gd name="T69" fmla="*/ 12 h 24"/>
                  <a:gd name="T70" fmla="*/ 10 w 25"/>
                  <a:gd name="T71" fmla="*/ 12 h 24"/>
                  <a:gd name="T72" fmla="*/ 9 w 25"/>
                  <a:gd name="T73" fmla="*/ 10 h 24"/>
                  <a:gd name="T74" fmla="*/ 7 w 25"/>
                  <a:gd name="T75" fmla="*/ 2 h 24"/>
                  <a:gd name="T76" fmla="*/ 7 w 25"/>
                  <a:gd name="T77" fmla="*/ 2 h 24"/>
                  <a:gd name="T78" fmla="*/ 6 w 25"/>
                  <a:gd name="T79" fmla="*/ 0 h 24"/>
                  <a:gd name="T80" fmla="*/ 6 w 25"/>
                  <a:gd name="T81" fmla="*/ 0 h 24"/>
                  <a:gd name="T82" fmla="*/ 6 w 25"/>
                  <a:gd name="T8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" h="24">
                    <a:moveTo>
                      <a:pt x="22" y="9"/>
                    </a:move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moveTo>
                      <a:pt x="6" y="0"/>
                    </a:moveTo>
                    <a:cubicBezTo>
                      <a:pt x="5" y="2"/>
                      <a:pt x="1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9" y="9"/>
                      <a:pt x="5" y="16"/>
                      <a:pt x="4" y="23"/>
                    </a:cubicBezTo>
                    <a:cubicBezTo>
                      <a:pt x="4" y="23"/>
                      <a:pt x="4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6" y="24"/>
                      <a:pt x="6" y="24"/>
                    </a:cubicBezTo>
                    <a:cubicBezTo>
                      <a:pt x="7" y="24"/>
                      <a:pt x="8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1" y="19"/>
                      <a:pt x="14" y="16"/>
                      <a:pt x="19" y="16"/>
                    </a:cubicBezTo>
                    <a:cubicBezTo>
                      <a:pt x="20" y="16"/>
                      <a:pt x="22" y="16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4"/>
                      <a:pt x="21" y="12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9"/>
                      <a:pt x="20" y="10"/>
                      <a:pt x="19" y="10"/>
                    </a:cubicBezTo>
                    <a:cubicBezTo>
                      <a:pt x="19" y="11"/>
                      <a:pt x="19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5" y="9"/>
                      <a:pt x="17" y="5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9" y="5"/>
                      <a:pt x="16" y="5"/>
                      <a:pt x="13" y="11"/>
                    </a:cubicBezTo>
                    <a:cubicBezTo>
                      <a:pt x="12" y="12"/>
                      <a:pt x="12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8" y="12"/>
                      <a:pt x="9" y="11"/>
                      <a:pt x="9" y="10"/>
                    </a:cubicBezTo>
                    <a:cubicBezTo>
                      <a:pt x="10" y="7"/>
                      <a:pt x="4" y="6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C8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2" name="Freeform 9202"/>
              <p:cNvSpPr/>
              <p:nvPr/>
            </p:nvSpPr>
            <p:spPr bwMode="auto">
              <a:xfrm>
                <a:off x="5272088" y="5408613"/>
                <a:ext cx="49213" cy="33338"/>
              </a:xfrm>
              <a:custGeom>
                <a:avLst/>
                <a:gdLst>
                  <a:gd name="T0" fmla="*/ 13 w 21"/>
                  <a:gd name="T1" fmla="*/ 0 h 14"/>
                  <a:gd name="T2" fmla="*/ 7 w 21"/>
                  <a:gd name="T3" fmla="*/ 1 h 14"/>
                  <a:gd name="T4" fmla="*/ 7 w 21"/>
                  <a:gd name="T5" fmla="*/ 1 h 14"/>
                  <a:gd name="T6" fmla="*/ 0 w 21"/>
                  <a:gd name="T7" fmla="*/ 2 h 14"/>
                  <a:gd name="T8" fmla="*/ 0 w 21"/>
                  <a:gd name="T9" fmla="*/ 2 h 14"/>
                  <a:gd name="T10" fmla="*/ 1 w 21"/>
                  <a:gd name="T11" fmla="*/ 5 h 14"/>
                  <a:gd name="T12" fmla="*/ 1 w 21"/>
                  <a:gd name="T13" fmla="*/ 5 h 14"/>
                  <a:gd name="T14" fmla="*/ 2 w 21"/>
                  <a:gd name="T15" fmla="*/ 5 h 14"/>
                  <a:gd name="T16" fmla="*/ 8 w 21"/>
                  <a:gd name="T17" fmla="*/ 9 h 14"/>
                  <a:gd name="T18" fmla="*/ 8 w 21"/>
                  <a:gd name="T19" fmla="*/ 9 h 14"/>
                  <a:gd name="T20" fmla="*/ 9 w 21"/>
                  <a:gd name="T21" fmla="*/ 9 h 14"/>
                  <a:gd name="T22" fmla="*/ 11 w 21"/>
                  <a:gd name="T23" fmla="*/ 13 h 14"/>
                  <a:gd name="T24" fmla="*/ 11 w 21"/>
                  <a:gd name="T25" fmla="*/ 13 h 14"/>
                  <a:gd name="T26" fmla="*/ 13 w 21"/>
                  <a:gd name="T27" fmla="*/ 14 h 14"/>
                  <a:gd name="T28" fmla="*/ 21 w 21"/>
                  <a:gd name="T29" fmla="*/ 9 h 14"/>
                  <a:gd name="T30" fmla="*/ 21 w 21"/>
                  <a:gd name="T31" fmla="*/ 9 h 14"/>
                  <a:gd name="T32" fmla="*/ 21 w 21"/>
                  <a:gd name="T33" fmla="*/ 9 h 14"/>
                  <a:gd name="T34" fmla="*/ 14 w 21"/>
                  <a:gd name="T35" fmla="*/ 1 h 14"/>
                  <a:gd name="T36" fmla="*/ 14 w 21"/>
                  <a:gd name="T37" fmla="*/ 1 h 14"/>
                  <a:gd name="T38" fmla="*/ 14 w 21"/>
                  <a:gd name="T39" fmla="*/ 1 h 14"/>
                  <a:gd name="T40" fmla="*/ 13 w 21"/>
                  <a:gd name="T41" fmla="*/ 0 h 14"/>
                  <a:gd name="T42" fmla="*/ 13 w 21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4">
                    <a:moveTo>
                      <a:pt x="13" y="0"/>
                    </a:moveTo>
                    <a:cubicBezTo>
                      <a:pt x="11" y="0"/>
                      <a:pt x="9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5"/>
                      <a:pt x="7" y="7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12" y="9"/>
                      <a:pt x="13" y="10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6" y="14"/>
                      <a:pt x="18" y="10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18" y="7"/>
                      <a:pt x="7" y="1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705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3" name="Freeform 9203"/>
              <p:cNvSpPr/>
              <p:nvPr/>
            </p:nvSpPr>
            <p:spPr bwMode="auto">
              <a:xfrm>
                <a:off x="5265738" y="5397500"/>
                <a:ext cx="22225" cy="15875"/>
              </a:xfrm>
              <a:custGeom>
                <a:avLst/>
                <a:gdLst>
                  <a:gd name="T0" fmla="*/ 0 w 10"/>
                  <a:gd name="T1" fmla="*/ 0 h 7"/>
                  <a:gd name="T2" fmla="*/ 3 w 10"/>
                  <a:gd name="T3" fmla="*/ 7 h 7"/>
                  <a:gd name="T4" fmla="*/ 3 w 10"/>
                  <a:gd name="T5" fmla="*/ 7 h 7"/>
                  <a:gd name="T6" fmla="*/ 10 w 10"/>
                  <a:gd name="T7" fmla="*/ 6 h 7"/>
                  <a:gd name="T8" fmla="*/ 10 w 10"/>
                  <a:gd name="T9" fmla="*/ 6 h 7"/>
                  <a:gd name="T10" fmla="*/ 0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0" y="4"/>
                      <a:pt x="2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7"/>
                      <a:pt x="8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4"/>
                      <a:pt x="4" y="2"/>
                      <a:pt x="0" y="0"/>
                    </a:cubicBezTo>
                  </a:path>
                </a:pathLst>
              </a:custGeom>
              <a:solidFill>
                <a:srgbClr val="937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4" name="Freeform 9204"/>
              <p:cNvSpPr/>
              <p:nvPr/>
            </p:nvSpPr>
            <p:spPr bwMode="auto">
              <a:xfrm>
                <a:off x="5265738" y="5421313"/>
                <a:ext cx="25400" cy="12700"/>
              </a:xfrm>
              <a:custGeom>
                <a:avLst/>
                <a:gdLst>
                  <a:gd name="T0" fmla="*/ 5 w 11"/>
                  <a:gd name="T1" fmla="*/ 0 h 6"/>
                  <a:gd name="T2" fmla="*/ 4 w 11"/>
                  <a:gd name="T3" fmla="*/ 0 h 6"/>
                  <a:gd name="T4" fmla="*/ 4 w 11"/>
                  <a:gd name="T5" fmla="*/ 0 h 6"/>
                  <a:gd name="T6" fmla="*/ 1 w 11"/>
                  <a:gd name="T7" fmla="*/ 1 h 6"/>
                  <a:gd name="T8" fmla="*/ 1 w 11"/>
                  <a:gd name="T9" fmla="*/ 1 h 6"/>
                  <a:gd name="T10" fmla="*/ 1 w 11"/>
                  <a:gd name="T11" fmla="*/ 2 h 6"/>
                  <a:gd name="T12" fmla="*/ 1 w 11"/>
                  <a:gd name="T13" fmla="*/ 2 h 6"/>
                  <a:gd name="T14" fmla="*/ 2 w 11"/>
                  <a:gd name="T15" fmla="*/ 6 h 6"/>
                  <a:gd name="T16" fmla="*/ 5 w 11"/>
                  <a:gd name="T17" fmla="*/ 5 h 6"/>
                  <a:gd name="T18" fmla="*/ 7 w 11"/>
                  <a:gd name="T19" fmla="*/ 3 h 6"/>
                  <a:gd name="T20" fmla="*/ 9 w 11"/>
                  <a:gd name="T21" fmla="*/ 5 h 6"/>
                  <a:gd name="T22" fmla="*/ 9 w 11"/>
                  <a:gd name="T23" fmla="*/ 5 h 6"/>
                  <a:gd name="T24" fmla="*/ 9 w 11"/>
                  <a:gd name="T25" fmla="*/ 5 h 6"/>
                  <a:gd name="T26" fmla="*/ 9 w 11"/>
                  <a:gd name="T27" fmla="*/ 5 h 6"/>
                  <a:gd name="T28" fmla="*/ 9 w 11"/>
                  <a:gd name="T29" fmla="*/ 5 h 6"/>
                  <a:gd name="T30" fmla="*/ 11 w 11"/>
                  <a:gd name="T31" fmla="*/ 4 h 6"/>
                  <a:gd name="T32" fmla="*/ 5 w 11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6"/>
                      <a:pt x="2" y="6"/>
                    </a:cubicBezTo>
                    <a:cubicBezTo>
                      <a:pt x="2" y="6"/>
                      <a:pt x="3" y="6"/>
                      <a:pt x="5" y="5"/>
                    </a:cubicBezTo>
                    <a:cubicBezTo>
                      <a:pt x="6" y="4"/>
                      <a:pt x="7" y="3"/>
                      <a:pt x="7" y="3"/>
                    </a:cubicBezTo>
                    <a:cubicBezTo>
                      <a:pt x="8" y="3"/>
                      <a:pt x="9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5"/>
                      <a:pt x="10" y="4"/>
                      <a:pt x="11" y="4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937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5" name="Freeform 9205"/>
              <p:cNvSpPr/>
              <p:nvPr/>
            </p:nvSpPr>
            <p:spPr bwMode="auto">
              <a:xfrm>
                <a:off x="6873875" y="3455988"/>
                <a:ext cx="69850" cy="76200"/>
              </a:xfrm>
              <a:custGeom>
                <a:avLst/>
                <a:gdLst>
                  <a:gd name="T0" fmla="*/ 24 w 30"/>
                  <a:gd name="T1" fmla="*/ 0 h 33"/>
                  <a:gd name="T2" fmla="*/ 24 w 30"/>
                  <a:gd name="T3" fmla="*/ 0 h 33"/>
                  <a:gd name="T4" fmla="*/ 20 w 30"/>
                  <a:gd name="T5" fmla="*/ 7 h 33"/>
                  <a:gd name="T6" fmla="*/ 18 w 30"/>
                  <a:gd name="T7" fmla="*/ 7 h 33"/>
                  <a:gd name="T8" fmla="*/ 17 w 30"/>
                  <a:gd name="T9" fmla="*/ 6 h 33"/>
                  <a:gd name="T10" fmla="*/ 16 w 30"/>
                  <a:gd name="T11" fmla="*/ 8 h 33"/>
                  <a:gd name="T12" fmla="*/ 16 w 30"/>
                  <a:gd name="T13" fmla="*/ 12 h 33"/>
                  <a:gd name="T14" fmla="*/ 13 w 30"/>
                  <a:gd name="T15" fmla="*/ 9 h 33"/>
                  <a:gd name="T16" fmla="*/ 13 w 30"/>
                  <a:gd name="T17" fmla="*/ 9 h 33"/>
                  <a:gd name="T18" fmla="*/ 0 w 30"/>
                  <a:gd name="T19" fmla="*/ 29 h 33"/>
                  <a:gd name="T20" fmla="*/ 0 w 30"/>
                  <a:gd name="T21" fmla="*/ 29 h 33"/>
                  <a:gd name="T22" fmla="*/ 6 w 30"/>
                  <a:gd name="T23" fmla="*/ 33 h 33"/>
                  <a:gd name="T24" fmla="*/ 7 w 30"/>
                  <a:gd name="T25" fmla="*/ 33 h 33"/>
                  <a:gd name="T26" fmla="*/ 7 w 30"/>
                  <a:gd name="T27" fmla="*/ 33 h 33"/>
                  <a:gd name="T28" fmla="*/ 19 w 30"/>
                  <a:gd name="T29" fmla="*/ 19 h 33"/>
                  <a:gd name="T30" fmla="*/ 19 w 30"/>
                  <a:gd name="T31" fmla="*/ 19 h 33"/>
                  <a:gd name="T32" fmla="*/ 19 w 30"/>
                  <a:gd name="T33" fmla="*/ 19 h 33"/>
                  <a:gd name="T34" fmla="*/ 23 w 30"/>
                  <a:gd name="T35" fmla="*/ 13 h 33"/>
                  <a:gd name="T36" fmla="*/ 23 w 30"/>
                  <a:gd name="T37" fmla="*/ 13 h 33"/>
                  <a:gd name="T38" fmla="*/ 23 w 30"/>
                  <a:gd name="T39" fmla="*/ 13 h 33"/>
                  <a:gd name="T40" fmla="*/ 30 w 30"/>
                  <a:gd name="T41" fmla="*/ 0 h 33"/>
                  <a:gd name="T42" fmla="*/ 30 w 30"/>
                  <a:gd name="T43" fmla="*/ 0 h 33"/>
                  <a:gd name="T44" fmla="*/ 24 w 30"/>
                  <a:gd name="T4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33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2" y="2"/>
                      <a:pt x="24" y="7"/>
                      <a:pt x="20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7"/>
                      <a:pt x="16" y="8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5" y="12"/>
                      <a:pt x="14" y="10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8" y="15"/>
                      <a:pt x="3" y="22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32"/>
                      <a:pt x="3" y="33"/>
                      <a:pt x="6" y="33"/>
                    </a:cubicBezTo>
                    <a:cubicBezTo>
                      <a:pt x="6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5" y="32"/>
                      <a:pt x="15" y="24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7"/>
                      <a:pt x="21" y="14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6" y="9"/>
                      <a:pt x="29" y="5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8" y="0"/>
                      <a:pt x="26" y="0"/>
                      <a:pt x="24" y="0"/>
                    </a:cubicBezTo>
                  </a:path>
                </a:pathLst>
              </a:custGeom>
              <a:solidFill>
                <a:srgbClr val="726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6" name="Freeform 9206"/>
              <p:cNvSpPr/>
              <p:nvPr/>
            </p:nvSpPr>
            <p:spPr bwMode="auto">
              <a:xfrm>
                <a:off x="6899275" y="3433763"/>
                <a:ext cx="41275" cy="49213"/>
              </a:xfrm>
              <a:custGeom>
                <a:avLst/>
                <a:gdLst>
                  <a:gd name="T0" fmla="*/ 12 w 18"/>
                  <a:gd name="T1" fmla="*/ 0 h 22"/>
                  <a:gd name="T2" fmla="*/ 5 w 18"/>
                  <a:gd name="T3" fmla="*/ 11 h 22"/>
                  <a:gd name="T4" fmla="*/ 5 w 18"/>
                  <a:gd name="T5" fmla="*/ 11 h 22"/>
                  <a:gd name="T6" fmla="*/ 2 w 18"/>
                  <a:gd name="T7" fmla="*/ 19 h 22"/>
                  <a:gd name="T8" fmla="*/ 2 w 18"/>
                  <a:gd name="T9" fmla="*/ 19 h 22"/>
                  <a:gd name="T10" fmla="*/ 5 w 18"/>
                  <a:gd name="T11" fmla="*/ 22 h 22"/>
                  <a:gd name="T12" fmla="*/ 5 w 18"/>
                  <a:gd name="T13" fmla="*/ 18 h 22"/>
                  <a:gd name="T14" fmla="*/ 6 w 18"/>
                  <a:gd name="T15" fmla="*/ 16 h 22"/>
                  <a:gd name="T16" fmla="*/ 7 w 18"/>
                  <a:gd name="T17" fmla="*/ 17 h 22"/>
                  <a:gd name="T18" fmla="*/ 9 w 18"/>
                  <a:gd name="T19" fmla="*/ 17 h 22"/>
                  <a:gd name="T20" fmla="*/ 13 w 18"/>
                  <a:gd name="T21" fmla="*/ 10 h 22"/>
                  <a:gd name="T22" fmla="*/ 13 w 18"/>
                  <a:gd name="T23" fmla="*/ 10 h 22"/>
                  <a:gd name="T24" fmla="*/ 14 w 18"/>
                  <a:gd name="T25" fmla="*/ 1 h 22"/>
                  <a:gd name="T26" fmla="*/ 14 w 18"/>
                  <a:gd name="T27" fmla="*/ 1 h 22"/>
                  <a:gd name="T28" fmla="*/ 14 w 18"/>
                  <a:gd name="T29" fmla="*/ 1 h 22"/>
                  <a:gd name="T30" fmla="*/ 12 w 18"/>
                  <a:gd name="T31" fmla="*/ 0 h 22"/>
                  <a:gd name="T32" fmla="*/ 12 w 18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22">
                    <a:moveTo>
                      <a:pt x="12" y="0"/>
                    </a:moveTo>
                    <a:cubicBezTo>
                      <a:pt x="8" y="2"/>
                      <a:pt x="8" y="8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4"/>
                      <a:pt x="0" y="15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4" y="22"/>
                      <a:pt x="5" y="22"/>
                    </a:cubicBezTo>
                    <a:cubicBezTo>
                      <a:pt x="5" y="22"/>
                      <a:pt x="5" y="21"/>
                      <a:pt x="5" y="18"/>
                    </a:cubicBezTo>
                    <a:cubicBezTo>
                      <a:pt x="5" y="17"/>
                      <a:pt x="5" y="16"/>
                      <a:pt x="6" y="16"/>
                    </a:cubicBezTo>
                    <a:cubicBezTo>
                      <a:pt x="6" y="16"/>
                      <a:pt x="6" y="16"/>
                      <a:pt x="7" y="17"/>
                    </a:cubicBezTo>
                    <a:cubicBezTo>
                      <a:pt x="7" y="17"/>
                      <a:pt x="8" y="17"/>
                      <a:pt x="9" y="17"/>
                    </a:cubicBezTo>
                    <a:cubicBezTo>
                      <a:pt x="13" y="17"/>
                      <a:pt x="11" y="12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8" y="8"/>
                      <a:pt x="16" y="4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8B8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7" name="Freeform 9207"/>
              <p:cNvSpPr/>
              <p:nvPr/>
            </p:nvSpPr>
            <p:spPr bwMode="auto">
              <a:xfrm>
                <a:off x="6002338" y="5659438"/>
                <a:ext cx="63500" cy="39688"/>
              </a:xfrm>
              <a:custGeom>
                <a:avLst/>
                <a:gdLst>
                  <a:gd name="T0" fmla="*/ 3 w 28"/>
                  <a:gd name="T1" fmla="*/ 0 h 17"/>
                  <a:gd name="T2" fmla="*/ 0 w 28"/>
                  <a:gd name="T3" fmla="*/ 2 h 17"/>
                  <a:gd name="T4" fmla="*/ 0 w 28"/>
                  <a:gd name="T5" fmla="*/ 2 h 17"/>
                  <a:gd name="T6" fmla="*/ 1 w 28"/>
                  <a:gd name="T7" fmla="*/ 5 h 17"/>
                  <a:gd name="T8" fmla="*/ 1 w 28"/>
                  <a:gd name="T9" fmla="*/ 5 h 17"/>
                  <a:gd name="T10" fmla="*/ 1 w 28"/>
                  <a:gd name="T11" fmla="*/ 5 h 17"/>
                  <a:gd name="T12" fmla="*/ 3 w 28"/>
                  <a:gd name="T13" fmla="*/ 17 h 17"/>
                  <a:gd name="T14" fmla="*/ 3 w 28"/>
                  <a:gd name="T15" fmla="*/ 17 h 17"/>
                  <a:gd name="T16" fmla="*/ 4 w 28"/>
                  <a:gd name="T17" fmla="*/ 17 h 17"/>
                  <a:gd name="T18" fmla="*/ 16 w 28"/>
                  <a:gd name="T19" fmla="*/ 15 h 17"/>
                  <a:gd name="T20" fmla="*/ 16 w 28"/>
                  <a:gd name="T21" fmla="*/ 15 h 17"/>
                  <a:gd name="T22" fmla="*/ 16 w 28"/>
                  <a:gd name="T23" fmla="*/ 15 h 17"/>
                  <a:gd name="T24" fmla="*/ 16 w 28"/>
                  <a:gd name="T25" fmla="*/ 15 h 17"/>
                  <a:gd name="T26" fmla="*/ 27 w 28"/>
                  <a:gd name="T27" fmla="*/ 10 h 17"/>
                  <a:gd name="T28" fmla="*/ 27 w 28"/>
                  <a:gd name="T29" fmla="*/ 10 h 17"/>
                  <a:gd name="T30" fmla="*/ 27 w 28"/>
                  <a:gd name="T31" fmla="*/ 10 h 17"/>
                  <a:gd name="T32" fmla="*/ 27 w 28"/>
                  <a:gd name="T33" fmla="*/ 7 h 17"/>
                  <a:gd name="T34" fmla="*/ 25 w 28"/>
                  <a:gd name="T35" fmla="*/ 9 h 17"/>
                  <a:gd name="T36" fmla="*/ 21 w 28"/>
                  <a:gd name="T37" fmla="*/ 11 h 17"/>
                  <a:gd name="T38" fmla="*/ 19 w 28"/>
                  <a:gd name="T39" fmla="*/ 9 h 17"/>
                  <a:gd name="T40" fmla="*/ 19 w 28"/>
                  <a:gd name="T41" fmla="*/ 9 h 17"/>
                  <a:gd name="T42" fmla="*/ 19 w 28"/>
                  <a:gd name="T43" fmla="*/ 9 h 17"/>
                  <a:gd name="T44" fmla="*/ 17 w 28"/>
                  <a:gd name="T45" fmla="*/ 9 h 17"/>
                  <a:gd name="T46" fmla="*/ 15 w 28"/>
                  <a:gd name="T47" fmla="*/ 9 h 17"/>
                  <a:gd name="T48" fmla="*/ 13 w 28"/>
                  <a:gd name="T49" fmla="*/ 9 h 17"/>
                  <a:gd name="T50" fmla="*/ 9 w 28"/>
                  <a:gd name="T51" fmla="*/ 7 h 17"/>
                  <a:gd name="T52" fmla="*/ 9 w 28"/>
                  <a:gd name="T53" fmla="*/ 7 h 17"/>
                  <a:gd name="T54" fmla="*/ 3 w 28"/>
                  <a:gd name="T55" fmla="*/ 0 h 17"/>
                  <a:gd name="T56" fmla="*/ 3 w 28"/>
                  <a:gd name="T5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" h="17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9"/>
                      <a:pt x="12" y="12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4" y="17"/>
                    </a:cubicBezTo>
                    <a:cubicBezTo>
                      <a:pt x="8" y="17"/>
                      <a:pt x="12" y="16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5"/>
                      <a:pt x="24" y="12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8"/>
                      <a:pt x="27" y="7"/>
                      <a:pt x="27" y="7"/>
                    </a:cubicBezTo>
                    <a:cubicBezTo>
                      <a:pt x="27" y="7"/>
                      <a:pt x="26" y="8"/>
                      <a:pt x="25" y="9"/>
                    </a:cubicBezTo>
                    <a:cubicBezTo>
                      <a:pt x="24" y="10"/>
                      <a:pt x="23" y="11"/>
                      <a:pt x="21" y="11"/>
                    </a:cubicBezTo>
                    <a:cubicBezTo>
                      <a:pt x="20" y="11"/>
                      <a:pt x="20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7" y="9"/>
                      <a:pt x="16" y="9"/>
                      <a:pt x="15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1" y="9"/>
                      <a:pt x="10" y="9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7" y="5"/>
                      <a:pt x="5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48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8" name="Freeform 9208"/>
              <p:cNvSpPr/>
              <p:nvPr/>
            </p:nvSpPr>
            <p:spPr bwMode="auto">
              <a:xfrm>
                <a:off x="5986463" y="5672138"/>
                <a:ext cx="42863" cy="26988"/>
              </a:xfrm>
              <a:custGeom>
                <a:avLst/>
                <a:gdLst>
                  <a:gd name="T0" fmla="*/ 8 w 19"/>
                  <a:gd name="T1" fmla="*/ 0 h 12"/>
                  <a:gd name="T2" fmla="*/ 8 w 19"/>
                  <a:gd name="T3" fmla="*/ 0 h 12"/>
                  <a:gd name="T4" fmla="*/ 7 w 19"/>
                  <a:gd name="T5" fmla="*/ 3 h 12"/>
                  <a:gd name="T6" fmla="*/ 5 w 19"/>
                  <a:gd name="T7" fmla="*/ 2 h 12"/>
                  <a:gd name="T8" fmla="*/ 3 w 19"/>
                  <a:gd name="T9" fmla="*/ 1 h 12"/>
                  <a:gd name="T10" fmla="*/ 3 w 19"/>
                  <a:gd name="T11" fmla="*/ 1 h 12"/>
                  <a:gd name="T12" fmla="*/ 3 w 19"/>
                  <a:gd name="T13" fmla="*/ 1 h 12"/>
                  <a:gd name="T14" fmla="*/ 3 w 19"/>
                  <a:gd name="T15" fmla="*/ 1 h 12"/>
                  <a:gd name="T16" fmla="*/ 1 w 19"/>
                  <a:gd name="T17" fmla="*/ 9 h 12"/>
                  <a:gd name="T18" fmla="*/ 1 w 19"/>
                  <a:gd name="T19" fmla="*/ 9 h 12"/>
                  <a:gd name="T20" fmla="*/ 1 w 19"/>
                  <a:gd name="T21" fmla="*/ 9 h 12"/>
                  <a:gd name="T22" fmla="*/ 3 w 19"/>
                  <a:gd name="T23" fmla="*/ 9 h 12"/>
                  <a:gd name="T24" fmla="*/ 3 w 19"/>
                  <a:gd name="T25" fmla="*/ 9 h 12"/>
                  <a:gd name="T26" fmla="*/ 10 w 19"/>
                  <a:gd name="T27" fmla="*/ 12 h 12"/>
                  <a:gd name="T28" fmla="*/ 10 w 19"/>
                  <a:gd name="T29" fmla="*/ 12 h 12"/>
                  <a:gd name="T30" fmla="*/ 8 w 19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6" y="3"/>
                      <a:pt x="6" y="2"/>
                      <a:pt x="5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3"/>
                      <a:pt x="0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0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9" y="7"/>
                      <a:pt x="11" y="4"/>
                      <a:pt x="8" y="0"/>
                    </a:cubicBezTo>
                  </a:path>
                </a:pathLst>
              </a:custGeom>
              <a:solidFill>
                <a:srgbClr val="B49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9" name="Freeform 9209"/>
              <p:cNvSpPr/>
              <p:nvPr/>
            </p:nvSpPr>
            <p:spPr bwMode="auto">
              <a:xfrm>
                <a:off x="5951538" y="5672138"/>
                <a:ext cx="41275" cy="33338"/>
              </a:xfrm>
              <a:custGeom>
                <a:avLst/>
                <a:gdLst>
                  <a:gd name="T0" fmla="*/ 1 w 18"/>
                  <a:gd name="T1" fmla="*/ 0 h 15"/>
                  <a:gd name="T2" fmla="*/ 1 w 18"/>
                  <a:gd name="T3" fmla="*/ 0 h 15"/>
                  <a:gd name="T4" fmla="*/ 5 w 18"/>
                  <a:gd name="T5" fmla="*/ 7 h 15"/>
                  <a:gd name="T6" fmla="*/ 5 w 18"/>
                  <a:gd name="T7" fmla="*/ 7 h 15"/>
                  <a:gd name="T8" fmla="*/ 5 w 18"/>
                  <a:gd name="T9" fmla="*/ 7 h 15"/>
                  <a:gd name="T10" fmla="*/ 7 w 18"/>
                  <a:gd name="T11" fmla="*/ 10 h 15"/>
                  <a:gd name="T12" fmla="*/ 7 w 18"/>
                  <a:gd name="T13" fmla="*/ 10 h 15"/>
                  <a:gd name="T14" fmla="*/ 12 w 18"/>
                  <a:gd name="T15" fmla="*/ 13 h 15"/>
                  <a:gd name="T16" fmla="*/ 16 w 18"/>
                  <a:gd name="T17" fmla="*/ 15 h 15"/>
                  <a:gd name="T18" fmla="*/ 18 w 18"/>
                  <a:gd name="T19" fmla="*/ 9 h 15"/>
                  <a:gd name="T20" fmla="*/ 18 w 18"/>
                  <a:gd name="T21" fmla="*/ 9 h 15"/>
                  <a:gd name="T22" fmla="*/ 16 w 18"/>
                  <a:gd name="T23" fmla="*/ 9 h 15"/>
                  <a:gd name="T24" fmla="*/ 16 w 18"/>
                  <a:gd name="T25" fmla="*/ 9 h 15"/>
                  <a:gd name="T26" fmla="*/ 15 w 18"/>
                  <a:gd name="T27" fmla="*/ 9 h 15"/>
                  <a:gd name="T28" fmla="*/ 4 w 18"/>
                  <a:gd name="T29" fmla="*/ 1 h 15"/>
                  <a:gd name="T30" fmla="*/ 1 w 18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5" y="4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1"/>
                      <a:pt x="11" y="12"/>
                      <a:pt x="12" y="13"/>
                    </a:cubicBezTo>
                    <a:cubicBezTo>
                      <a:pt x="14" y="14"/>
                      <a:pt x="15" y="15"/>
                      <a:pt x="16" y="15"/>
                    </a:cubicBezTo>
                    <a:cubicBezTo>
                      <a:pt x="18" y="15"/>
                      <a:pt x="18" y="12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5" y="9"/>
                      <a:pt x="15" y="9"/>
                    </a:cubicBezTo>
                    <a:cubicBezTo>
                      <a:pt x="10" y="9"/>
                      <a:pt x="9" y="2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856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0" name="Freeform 9210"/>
              <p:cNvSpPr/>
              <p:nvPr/>
            </p:nvSpPr>
            <p:spPr bwMode="auto">
              <a:xfrm>
                <a:off x="5926138" y="5672138"/>
                <a:ext cx="41275" cy="22225"/>
              </a:xfrm>
              <a:custGeom>
                <a:avLst/>
                <a:gdLst>
                  <a:gd name="T0" fmla="*/ 4 w 18"/>
                  <a:gd name="T1" fmla="*/ 0 h 10"/>
                  <a:gd name="T2" fmla="*/ 0 w 18"/>
                  <a:gd name="T3" fmla="*/ 1 h 10"/>
                  <a:gd name="T4" fmla="*/ 0 w 18"/>
                  <a:gd name="T5" fmla="*/ 1 h 10"/>
                  <a:gd name="T6" fmla="*/ 3 w 18"/>
                  <a:gd name="T7" fmla="*/ 9 h 10"/>
                  <a:gd name="T8" fmla="*/ 3 w 18"/>
                  <a:gd name="T9" fmla="*/ 9 h 10"/>
                  <a:gd name="T10" fmla="*/ 6 w 18"/>
                  <a:gd name="T11" fmla="*/ 8 h 10"/>
                  <a:gd name="T12" fmla="*/ 11 w 18"/>
                  <a:gd name="T13" fmla="*/ 9 h 10"/>
                  <a:gd name="T14" fmla="*/ 17 w 18"/>
                  <a:gd name="T15" fmla="*/ 10 h 10"/>
                  <a:gd name="T16" fmla="*/ 18 w 18"/>
                  <a:gd name="T17" fmla="*/ 10 h 10"/>
                  <a:gd name="T18" fmla="*/ 18 w 18"/>
                  <a:gd name="T19" fmla="*/ 10 h 10"/>
                  <a:gd name="T20" fmla="*/ 16 w 18"/>
                  <a:gd name="T21" fmla="*/ 7 h 10"/>
                  <a:gd name="T22" fmla="*/ 16 w 18"/>
                  <a:gd name="T23" fmla="*/ 7 h 10"/>
                  <a:gd name="T24" fmla="*/ 15 w 18"/>
                  <a:gd name="T25" fmla="*/ 7 h 10"/>
                  <a:gd name="T26" fmla="*/ 8 w 18"/>
                  <a:gd name="T27" fmla="*/ 3 h 10"/>
                  <a:gd name="T28" fmla="*/ 4 w 18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0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4"/>
                      <a:pt x="1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5" y="8"/>
                      <a:pt x="6" y="8"/>
                    </a:cubicBezTo>
                    <a:cubicBezTo>
                      <a:pt x="8" y="8"/>
                      <a:pt x="10" y="9"/>
                      <a:pt x="11" y="9"/>
                    </a:cubicBezTo>
                    <a:cubicBezTo>
                      <a:pt x="13" y="10"/>
                      <a:pt x="15" y="10"/>
                      <a:pt x="17" y="10"/>
                    </a:cubicBezTo>
                    <a:cubicBezTo>
                      <a:pt x="17" y="10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9"/>
                      <a:pt x="17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5" y="7"/>
                    </a:cubicBezTo>
                    <a:cubicBezTo>
                      <a:pt x="12" y="7"/>
                      <a:pt x="9" y="6"/>
                      <a:pt x="8" y="3"/>
                    </a:cubicBezTo>
                    <a:cubicBezTo>
                      <a:pt x="7" y="0"/>
                      <a:pt x="6" y="0"/>
                      <a:pt x="4" y="0"/>
                    </a:cubicBezTo>
                  </a:path>
                </a:pathLst>
              </a:custGeom>
              <a:solidFill>
                <a:srgbClr val="937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1" name="Freeform 9211"/>
              <p:cNvSpPr/>
              <p:nvPr/>
            </p:nvSpPr>
            <p:spPr bwMode="auto">
              <a:xfrm>
                <a:off x="6061075" y="5683250"/>
                <a:ext cx="33338" cy="15875"/>
              </a:xfrm>
              <a:custGeom>
                <a:avLst/>
                <a:gdLst>
                  <a:gd name="T0" fmla="*/ 5 w 14"/>
                  <a:gd name="T1" fmla="*/ 0 h 7"/>
                  <a:gd name="T2" fmla="*/ 2 w 14"/>
                  <a:gd name="T3" fmla="*/ 1 h 7"/>
                  <a:gd name="T4" fmla="*/ 2 w 14"/>
                  <a:gd name="T5" fmla="*/ 1 h 7"/>
                  <a:gd name="T6" fmla="*/ 0 w 14"/>
                  <a:gd name="T7" fmla="*/ 5 h 7"/>
                  <a:gd name="T8" fmla="*/ 0 w 14"/>
                  <a:gd name="T9" fmla="*/ 5 h 7"/>
                  <a:gd name="T10" fmla="*/ 0 w 14"/>
                  <a:gd name="T11" fmla="*/ 5 h 7"/>
                  <a:gd name="T12" fmla="*/ 3 w 14"/>
                  <a:gd name="T13" fmla="*/ 6 h 7"/>
                  <a:gd name="T14" fmla="*/ 5 w 14"/>
                  <a:gd name="T15" fmla="*/ 6 h 7"/>
                  <a:gd name="T16" fmla="*/ 7 w 14"/>
                  <a:gd name="T17" fmla="*/ 6 h 7"/>
                  <a:gd name="T18" fmla="*/ 10 w 14"/>
                  <a:gd name="T19" fmla="*/ 7 h 7"/>
                  <a:gd name="T20" fmla="*/ 10 w 14"/>
                  <a:gd name="T21" fmla="*/ 7 h 7"/>
                  <a:gd name="T22" fmla="*/ 11 w 14"/>
                  <a:gd name="T23" fmla="*/ 2 h 7"/>
                  <a:gd name="T24" fmla="*/ 11 w 14"/>
                  <a:gd name="T25" fmla="*/ 2 h 7"/>
                  <a:gd name="T26" fmla="*/ 5 w 14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7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6" y="6"/>
                      <a:pt x="7" y="6"/>
                      <a:pt x="7" y="6"/>
                    </a:cubicBezTo>
                    <a:cubicBezTo>
                      <a:pt x="8" y="6"/>
                      <a:pt x="9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4" y="6"/>
                      <a:pt x="12" y="4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2"/>
                      <a:pt x="7" y="0"/>
                      <a:pt x="5" y="0"/>
                    </a:cubicBezTo>
                  </a:path>
                </a:pathLst>
              </a:custGeom>
              <a:solidFill>
                <a:srgbClr val="A48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2" name="Freeform 9212"/>
              <p:cNvSpPr/>
              <p:nvPr/>
            </p:nvSpPr>
            <p:spPr bwMode="auto">
              <a:xfrm>
                <a:off x="6038850" y="5683250"/>
                <a:ext cx="26988" cy="12700"/>
              </a:xfrm>
              <a:custGeom>
                <a:avLst/>
                <a:gdLst>
                  <a:gd name="T0" fmla="*/ 11 w 12"/>
                  <a:gd name="T1" fmla="*/ 0 h 6"/>
                  <a:gd name="T2" fmla="*/ 0 w 12"/>
                  <a:gd name="T3" fmla="*/ 5 h 6"/>
                  <a:gd name="T4" fmla="*/ 0 w 12"/>
                  <a:gd name="T5" fmla="*/ 5 h 6"/>
                  <a:gd name="T6" fmla="*/ 0 w 12"/>
                  <a:gd name="T7" fmla="*/ 5 h 6"/>
                  <a:gd name="T8" fmla="*/ 3 w 12"/>
                  <a:gd name="T9" fmla="*/ 6 h 6"/>
                  <a:gd name="T10" fmla="*/ 6 w 12"/>
                  <a:gd name="T11" fmla="*/ 6 h 6"/>
                  <a:gd name="T12" fmla="*/ 9 w 12"/>
                  <a:gd name="T13" fmla="*/ 5 h 6"/>
                  <a:gd name="T14" fmla="*/ 10 w 12"/>
                  <a:gd name="T15" fmla="*/ 5 h 6"/>
                  <a:gd name="T16" fmla="*/ 10 w 12"/>
                  <a:gd name="T17" fmla="*/ 5 h 6"/>
                  <a:gd name="T18" fmla="*/ 12 w 12"/>
                  <a:gd name="T19" fmla="*/ 1 h 6"/>
                  <a:gd name="T20" fmla="*/ 12 w 12"/>
                  <a:gd name="T21" fmla="*/ 1 h 6"/>
                  <a:gd name="T22" fmla="*/ 12 w 12"/>
                  <a:gd name="T23" fmla="*/ 1 h 6"/>
                  <a:gd name="T24" fmla="*/ 11 w 12"/>
                  <a:gd name="T25" fmla="*/ 0 h 6"/>
                  <a:gd name="T26" fmla="*/ 11 w 12"/>
                  <a:gd name="T2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6">
                    <a:moveTo>
                      <a:pt x="11" y="0"/>
                    </a:moveTo>
                    <a:cubicBezTo>
                      <a:pt x="8" y="2"/>
                      <a:pt x="4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3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A8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3" name="Freeform 9213"/>
              <p:cNvSpPr/>
              <p:nvPr/>
            </p:nvSpPr>
            <p:spPr bwMode="auto">
              <a:xfrm>
                <a:off x="5372100" y="4462463"/>
                <a:ext cx="58738" cy="76200"/>
              </a:xfrm>
              <a:custGeom>
                <a:avLst/>
                <a:gdLst>
                  <a:gd name="T0" fmla="*/ 0 w 26"/>
                  <a:gd name="T1" fmla="*/ 0 h 33"/>
                  <a:gd name="T2" fmla="*/ 10 w 26"/>
                  <a:gd name="T3" fmla="*/ 19 h 33"/>
                  <a:gd name="T4" fmla="*/ 9 w 26"/>
                  <a:gd name="T5" fmla="*/ 22 h 33"/>
                  <a:gd name="T6" fmla="*/ 9 w 26"/>
                  <a:gd name="T7" fmla="*/ 22 h 33"/>
                  <a:gd name="T8" fmla="*/ 10 w 26"/>
                  <a:gd name="T9" fmla="*/ 27 h 33"/>
                  <a:gd name="T10" fmla="*/ 12 w 26"/>
                  <a:gd name="T11" fmla="*/ 28 h 33"/>
                  <a:gd name="T12" fmla="*/ 24 w 26"/>
                  <a:gd name="T13" fmla="*/ 33 h 33"/>
                  <a:gd name="T14" fmla="*/ 24 w 26"/>
                  <a:gd name="T15" fmla="*/ 33 h 33"/>
                  <a:gd name="T16" fmla="*/ 21 w 26"/>
                  <a:gd name="T17" fmla="*/ 18 h 33"/>
                  <a:gd name="T18" fmla="*/ 19 w 26"/>
                  <a:gd name="T19" fmla="*/ 11 h 33"/>
                  <a:gd name="T20" fmla="*/ 19 w 26"/>
                  <a:gd name="T21" fmla="*/ 11 h 33"/>
                  <a:gd name="T22" fmla="*/ 19 w 26"/>
                  <a:gd name="T23" fmla="*/ 11 h 33"/>
                  <a:gd name="T24" fmla="*/ 19 w 26"/>
                  <a:gd name="T25" fmla="*/ 11 h 33"/>
                  <a:gd name="T26" fmla="*/ 19 w 26"/>
                  <a:gd name="T27" fmla="*/ 11 h 33"/>
                  <a:gd name="T28" fmla="*/ 19 w 26"/>
                  <a:gd name="T29" fmla="*/ 11 h 33"/>
                  <a:gd name="T30" fmla="*/ 13 w 26"/>
                  <a:gd name="T31" fmla="*/ 15 h 33"/>
                  <a:gd name="T32" fmla="*/ 7 w 26"/>
                  <a:gd name="T33" fmla="*/ 6 h 33"/>
                  <a:gd name="T34" fmla="*/ 7 w 26"/>
                  <a:gd name="T35" fmla="*/ 6 h 33"/>
                  <a:gd name="T36" fmla="*/ 6 w 26"/>
                  <a:gd name="T37" fmla="*/ 4 h 33"/>
                  <a:gd name="T38" fmla="*/ 5 w 26"/>
                  <a:gd name="T39" fmla="*/ 3 h 33"/>
                  <a:gd name="T40" fmla="*/ 0 w 26"/>
                  <a:gd name="T4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33">
                    <a:moveTo>
                      <a:pt x="0" y="0"/>
                    </a:moveTo>
                    <a:cubicBezTo>
                      <a:pt x="4" y="6"/>
                      <a:pt x="4" y="15"/>
                      <a:pt x="10" y="19"/>
                    </a:cubicBezTo>
                    <a:cubicBezTo>
                      <a:pt x="10" y="20"/>
                      <a:pt x="9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2" y="23"/>
                      <a:pt x="10" y="25"/>
                      <a:pt x="10" y="27"/>
                    </a:cubicBezTo>
                    <a:cubicBezTo>
                      <a:pt x="11" y="27"/>
                      <a:pt x="12" y="27"/>
                      <a:pt x="12" y="28"/>
                    </a:cubicBezTo>
                    <a:cubicBezTo>
                      <a:pt x="17" y="28"/>
                      <a:pt x="21" y="28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6" y="27"/>
                      <a:pt x="18" y="24"/>
                      <a:pt x="21" y="18"/>
                    </a:cubicBezTo>
                    <a:cubicBezTo>
                      <a:pt x="22" y="15"/>
                      <a:pt x="21" y="13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6" y="13"/>
                      <a:pt x="15" y="15"/>
                      <a:pt x="13" y="15"/>
                    </a:cubicBezTo>
                    <a:cubicBezTo>
                      <a:pt x="12" y="15"/>
                      <a:pt x="10" y="12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6" y="4"/>
                    </a:cubicBezTo>
                    <a:cubicBezTo>
                      <a:pt x="6" y="4"/>
                      <a:pt x="5" y="4"/>
                      <a:pt x="5" y="3"/>
                    </a:cubicBezTo>
                    <a:cubicBezTo>
                      <a:pt x="3" y="2"/>
                      <a:pt x="2" y="1"/>
                      <a:pt x="0" y="0"/>
                    </a:cubicBezTo>
                  </a:path>
                </a:pathLst>
              </a:custGeom>
              <a:solidFill>
                <a:srgbClr val="AB8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4" name="Freeform 9214"/>
              <p:cNvSpPr>
                <a:spLocks noEditPoints="1"/>
              </p:cNvSpPr>
              <p:nvPr/>
            </p:nvSpPr>
            <p:spPr bwMode="auto">
              <a:xfrm>
                <a:off x="5380038" y="4457700"/>
                <a:ext cx="34925" cy="39688"/>
              </a:xfrm>
              <a:custGeom>
                <a:avLst/>
                <a:gdLst>
                  <a:gd name="T0" fmla="*/ 15 w 15"/>
                  <a:gd name="T1" fmla="*/ 13 h 17"/>
                  <a:gd name="T2" fmla="*/ 15 w 15"/>
                  <a:gd name="T3" fmla="*/ 13 h 17"/>
                  <a:gd name="T4" fmla="*/ 15 w 15"/>
                  <a:gd name="T5" fmla="*/ 13 h 17"/>
                  <a:gd name="T6" fmla="*/ 15 w 15"/>
                  <a:gd name="T7" fmla="*/ 13 h 17"/>
                  <a:gd name="T8" fmla="*/ 5 w 15"/>
                  <a:gd name="T9" fmla="*/ 0 h 17"/>
                  <a:gd name="T10" fmla="*/ 5 w 15"/>
                  <a:gd name="T11" fmla="*/ 0 h 17"/>
                  <a:gd name="T12" fmla="*/ 4 w 15"/>
                  <a:gd name="T13" fmla="*/ 1 h 17"/>
                  <a:gd name="T14" fmla="*/ 4 w 15"/>
                  <a:gd name="T15" fmla="*/ 1 h 17"/>
                  <a:gd name="T16" fmla="*/ 3 w 15"/>
                  <a:gd name="T17" fmla="*/ 8 h 17"/>
                  <a:gd name="T18" fmla="*/ 3 w 15"/>
                  <a:gd name="T19" fmla="*/ 8 h 17"/>
                  <a:gd name="T20" fmla="*/ 9 w 15"/>
                  <a:gd name="T21" fmla="*/ 17 h 17"/>
                  <a:gd name="T22" fmla="*/ 15 w 15"/>
                  <a:gd name="T23" fmla="*/ 13 h 17"/>
                  <a:gd name="T24" fmla="*/ 5 w 15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7">
                    <a:moveTo>
                      <a:pt x="15" y="13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3"/>
                      <a:pt x="10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14"/>
                      <a:pt x="8" y="17"/>
                      <a:pt x="9" y="17"/>
                    </a:cubicBezTo>
                    <a:cubicBezTo>
                      <a:pt x="11" y="17"/>
                      <a:pt x="12" y="15"/>
                      <a:pt x="15" y="13"/>
                    </a:cubicBezTo>
                    <a:cubicBezTo>
                      <a:pt x="12" y="9"/>
                      <a:pt x="8" y="5"/>
                      <a:pt x="5" y="0"/>
                    </a:cubicBezTo>
                  </a:path>
                </a:pathLst>
              </a:custGeom>
              <a:solidFill>
                <a:srgbClr val="966C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5" name="Freeform 9215"/>
              <p:cNvSpPr/>
              <p:nvPr/>
            </p:nvSpPr>
            <p:spPr bwMode="auto">
              <a:xfrm>
                <a:off x="5380038" y="4441825"/>
                <a:ext cx="14288" cy="19050"/>
              </a:xfrm>
              <a:custGeom>
                <a:avLst/>
                <a:gdLst>
                  <a:gd name="T0" fmla="*/ 1 w 6"/>
                  <a:gd name="T1" fmla="*/ 0 h 8"/>
                  <a:gd name="T2" fmla="*/ 0 w 6"/>
                  <a:gd name="T3" fmla="*/ 0 h 8"/>
                  <a:gd name="T4" fmla="*/ 0 w 6"/>
                  <a:gd name="T5" fmla="*/ 0 h 8"/>
                  <a:gd name="T6" fmla="*/ 4 w 6"/>
                  <a:gd name="T7" fmla="*/ 8 h 8"/>
                  <a:gd name="T8" fmla="*/ 4 w 6"/>
                  <a:gd name="T9" fmla="*/ 8 h 8"/>
                  <a:gd name="T10" fmla="*/ 5 w 6"/>
                  <a:gd name="T11" fmla="*/ 7 h 8"/>
                  <a:gd name="T12" fmla="*/ 5 w 6"/>
                  <a:gd name="T13" fmla="*/ 7 h 8"/>
                  <a:gd name="T14" fmla="*/ 5 w 6"/>
                  <a:gd name="T15" fmla="*/ 7 h 8"/>
                  <a:gd name="T16" fmla="*/ 1 w 6"/>
                  <a:gd name="T17" fmla="*/ 0 h 8"/>
                  <a:gd name="T18" fmla="*/ 1 w 6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3"/>
                      <a:pt x="3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896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6" name="Freeform 9216"/>
              <p:cNvSpPr/>
              <p:nvPr/>
            </p:nvSpPr>
            <p:spPr bwMode="auto">
              <a:xfrm>
                <a:off x="5368925" y="4456113"/>
                <a:ext cx="15875" cy="15875"/>
              </a:xfrm>
              <a:custGeom>
                <a:avLst/>
                <a:gdLst>
                  <a:gd name="T0" fmla="*/ 1 w 7"/>
                  <a:gd name="T1" fmla="*/ 0 h 7"/>
                  <a:gd name="T2" fmla="*/ 1 w 7"/>
                  <a:gd name="T3" fmla="*/ 3 h 7"/>
                  <a:gd name="T4" fmla="*/ 1 w 7"/>
                  <a:gd name="T5" fmla="*/ 3 h 7"/>
                  <a:gd name="T6" fmla="*/ 1 w 7"/>
                  <a:gd name="T7" fmla="*/ 3 h 7"/>
                  <a:gd name="T8" fmla="*/ 6 w 7"/>
                  <a:gd name="T9" fmla="*/ 6 h 7"/>
                  <a:gd name="T10" fmla="*/ 7 w 7"/>
                  <a:gd name="T11" fmla="*/ 7 h 7"/>
                  <a:gd name="T12" fmla="*/ 3 w 7"/>
                  <a:gd name="T13" fmla="*/ 1 h 7"/>
                  <a:gd name="T14" fmla="*/ 1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4" y="5"/>
                      <a:pt x="6" y="6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6" y="5"/>
                      <a:pt x="5" y="3"/>
                      <a:pt x="3" y="1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7E53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7" name="Freeform 9217"/>
              <p:cNvSpPr/>
              <p:nvPr/>
            </p:nvSpPr>
            <p:spPr bwMode="auto">
              <a:xfrm>
                <a:off x="6623050" y="3536950"/>
                <a:ext cx="25400" cy="58738"/>
              </a:xfrm>
              <a:custGeom>
                <a:avLst/>
                <a:gdLst>
                  <a:gd name="T0" fmla="*/ 3 w 11"/>
                  <a:gd name="T1" fmla="*/ 0 h 26"/>
                  <a:gd name="T2" fmla="*/ 2 w 11"/>
                  <a:gd name="T3" fmla="*/ 2 h 26"/>
                  <a:gd name="T4" fmla="*/ 2 w 11"/>
                  <a:gd name="T5" fmla="*/ 2 h 26"/>
                  <a:gd name="T6" fmla="*/ 3 w 11"/>
                  <a:gd name="T7" fmla="*/ 18 h 26"/>
                  <a:gd name="T8" fmla="*/ 3 w 11"/>
                  <a:gd name="T9" fmla="*/ 18 h 26"/>
                  <a:gd name="T10" fmla="*/ 3 w 11"/>
                  <a:gd name="T11" fmla="*/ 18 h 26"/>
                  <a:gd name="T12" fmla="*/ 0 w 11"/>
                  <a:gd name="T13" fmla="*/ 26 h 26"/>
                  <a:gd name="T14" fmla="*/ 0 w 11"/>
                  <a:gd name="T15" fmla="*/ 26 h 26"/>
                  <a:gd name="T16" fmla="*/ 8 w 11"/>
                  <a:gd name="T17" fmla="*/ 15 h 26"/>
                  <a:gd name="T18" fmla="*/ 8 w 11"/>
                  <a:gd name="T19" fmla="*/ 15 h 26"/>
                  <a:gd name="T20" fmla="*/ 10 w 11"/>
                  <a:gd name="T21" fmla="*/ 5 h 26"/>
                  <a:gd name="T22" fmla="*/ 10 w 11"/>
                  <a:gd name="T23" fmla="*/ 5 h 26"/>
                  <a:gd name="T24" fmla="*/ 3 w 11"/>
                  <a:gd name="T25" fmla="*/ 0 h 26"/>
                  <a:gd name="T26" fmla="*/ 3 w 11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26">
                    <a:moveTo>
                      <a:pt x="3" y="0"/>
                    </a:moveTo>
                    <a:cubicBezTo>
                      <a:pt x="1" y="0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7"/>
                      <a:pt x="7" y="12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" y="20"/>
                      <a:pt x="1" y="23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5" y="24"/>
                      <a:pt x="5" y="19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2"/>
                      <a:pt x="11" y="9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3"/>
                      <a:pt x="7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27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8" name="Freeform 9218"/>
              <p:cNvSpPr/>
              <p:nvPr/>
            </p:nvSpPr>
            <p:spPr bwMode="auto">
              <a:xfrm>
                <a:off x="6607175" y="3541713"/>
                <a:ext cx="31750" cy="36513"/>
              </a:xfrm>
              <a:custGeom>
                <a:avLst/>
                <a:gdLst>
                  <a:gd name="T0" fmla="*/ 9 w 14"/>
                  <a:gd name="T1" fmla="*/ 0 h 16"/>
                  <a:gd name="T2" fmla="*/ 9 w 14"/>
                  <a:gd name="T3" fmla="*/ 0 h 16"/>
                  <a:gd name="T4" fmla="*/ 1 w 14"/>
                  <a:gd name="T5" fmla="*/ 7 h 16"/>
                  <a:gd name="T6" fmla="*/ 1 w 14"/>
                  <a:gd name="T7" fmla="*/ 7 h 16"/>
                  <a:gd name="T8" fmla="*/ 10 w 14"/>
                  <a:gd name="T9" fmla="*/ 16 h 16"/>
                  <a:gd name="T10" fmla="*/ 10 w 14"/>
                  <a:gd name="T11" fmla="*/ 16 h 16"/>
                  <a:gd name="T12" fmla="*/ 9 w 14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0" y="1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6" y="8"/>
                      <a:pt x="7" y="13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4" y="10"/>
                      <a:pt x="12" y="5"/>
                      <a:pt x="9" y="0"/>
                    </a:cubicBezTo>
                  </a:path>
                </a:pathLst>
              </a:custGeom>
              <a:solidFill>
                <a:srgbClr val="C28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9" name="Freeform 9219"/>
              <p:cNvSpPr/>
              <p:nvPr/>
            </p:nvSpPr>
            <p:spPr bwMode="auto">
              <a:xfrm>
                <a:off x="5702300" y="3708400"/>
                <a:ext cx="41275" cy="46038"/>
              </a:xfrm>
              <a:custGeom>
                <a:avLst/>
                <a:gdLst>
                  <a:gd name="T0" fmla="*/ 10 w 18"/>
                  <a:gd name="T1" fmla="*/ 0 h 20"/>
                  <a:gd name="T2" fmla="*/ 8 w 18"/>
                  <a:gd name="T3" fmla="*/ 3 h 20"/>
                  <a:gd name="T4" fmla="*/ 8 w 18"/>
                  <a:gd name="T5" fmla="*/ 3 h 20"/>
                  <a:gd name="T6" fmla="*/ 3 w 18"/>
                  <a:gd name="T7" fmla="*/ 19 h 20"/>
                  <a:gd name="T8" fmla="*/ 3 w 18"/>
                  <a:gd name="T9" fmla="*/ 19 h 20"/>
                  <a:gd name="T10" fmla="*/ 4 w 18"/>
                  <a:gd name="T11" fmla="*/ 20 h 20"/>
                  <a:gd name="T12" fmla="*/ 4 w 18"/>
                  <a:gd name="T13" fmla="*/ 20 h 20"/>
                  <a:gd name="T14" fmla="*/ 4 w 18"/>
                  <a:gd name="T15" fmla="*/ 20 h 20"/>
                  <a:gd name="T16" fmla="*/ 9 w 18"/>
                  <a:gd name="T17" fmla="*/ 14 h 20"/>
                  <a:gd name="T18" fmla="*/ 15 w 18"/>
                  <a:gd name="T19" fmla="*/ 18 h 20"/>
                  <a:gd name="T20" fmla="*/ 16 w 18"/>
                  <a:gd name="T21" fmla="*/ 20 h 20"/>
                  <a:gd name="T22" fmla="*/ 17 w 18"/>
                  <a:gd name="T23" fmla="*/ 19 h 20"/>
                  <a:gd name="T24" fmla="*/ 16 w 18"/>
                  <a:gd name="T25" fmla="*/ 16 h 20"/>
                  <a:gd name="T26" fmla="*/ 16 w 18"/>
                  <a:gd name="T27" fmla="*/ 16 h 20"/>
                  <a:gd name="T28" fmla="*/ 16 w 18"/>
                  <a:gd name="T29" fmla="*/ 16 h 20"/>
                  <a:gd name="T30" fmla="*/ 12 w 18"/>
                  <a:gd name="T31" fmla="*/ 9 h 20"/>
                  <a:gd name="T32" fmla="*/ 11 w 18"/>
                  <a:gd name="T33" fmla="*/ 8 h 20"/>
                  <a:gd name="T34" fmla="*/ 12 w 18"/>
                  <a:gd name="T35" fmla="*/ 8 h 20"/>
                  <a:gd name="T36" fmla="*/ 10 w 18"/>
                  <a:gd name="T37" fmla="*/ 0 h 20"/>
                  <a:gd name="T38" fmla="*/ 10 w 18"/>
                  <a:gd name="T3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0">
                    <a:moveTo>
                      <a:pt x="10" y="0"/>
                    </a:moveTo>
                    <a:cubicBezTo>
                      <a:pt x="9" y="1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3" y="7"/>
                      <a:pt x="0" y="1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7"/>
                      <a:pt x="7" y="14"/>
                      <a:pt x="9" y="14"/>
                    </a:cubicBezTo>
                    <a:cubicBezTo>
                      <a:pt x="11" y="14"/>
                      <a:pt x="13" y="16"/>
                      <a:pt x="15" y="18"/>
                    </a:cubicBezTo>
                    <a:cubicBezTo>
                      <a:pt x="15" y="18"/>
                      <a:pt x="15" y="20"/>
                      <a:pt x="16" y="20"/>
                    </a:cubicBezTo>
                    <a:cubicBezTo>
                      <a:pt x="17" y="20"/>
                      <a:pt x="17" y="20"/>
                      <a:pt x="17" y="19"/>
                    </a:cubicBezTo>
                    <a:cubicBezTo>
                      <a:pt x="18" y="18"/>
                      <a:pt x="17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5" y="14"/>
                      <a:pt x="13" y="11"/>
                      <a:pt x="12" y="9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1" y="5"/>
                      <a:pt x="10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A36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0" name="Freeform 9220"/>
              <p:cNvSpPr/>
              <p:nvPr/>
            </p:nvSpPr>
            <p:spPr bwMode="auto">
              <a:xfrm>
                <a:off x="5716588" y="3687763"/>
                <a:ext cx="34925" cy="28575"/>
              </a:xfrm>
              <a:custGeom>
                <a:avLst/>
                <a:gdLst>
                  <a:gd name="T0" fmla="*/ 8 w 15"/>
                  <a:gd name="T1" fmla="*/ 0 h 12"/>
                  <a:gd name="T2" fmla="*/ 5 w 15"/>
                  <a:gd name="T3" fmla="*/ 3 h 12"/>
                  <a:gd name="T4" fmla="*/ 4 w 15"/>
                  <a:gd name="T5" fmla="*/ 2 h 12"/>
                  <a:gd name="T6" fmla="*/ 2 w 15"/>
                  <a:gd name="T7" fmla="*/ 2 h 12"/>
                  <a:gd name="T8" fmla="*/ 0 w 15"/>
                  <a:gd name="T9" fmla="*/ 3 h 12"/>
                  <a:gd name="T10" fmla="*/ 0 w 15"/>
                  <a:gd name="T11" fmla="*/ 3 h 12"/>
                  <a:gd name="T12" fmla="*/ 0 w 15"/>
                  <a:gd name="T13" fmla="*/ 3 h 12"/>
                  <a:gd name="T14" fmla="*/ 0 w 15"/>
                  <a:gd name="T15" fmla="*/ 3 h 12"/>
                  <a:gd name="T16" fmla="*/ 2 w 15"/>
                  <a:gd name="T17" fmla="*/ 12 h 12"/>
                  <a:gd name="T18" fmla="*/ 2 w 15"/>
                  <a:gd name="T19" fmla="*/ 12 h 12"/>
                  <a:gd name="T20" fmla="*/ 4 w 15"/>
                  <a:gd name="T21" fmla="*/ 9 h 12"/>
                  <a:gd name="T22" fmla="*/ 4 w 15"/>
                  <a:gd name="T23" fmla="*/ 9 h 12"/>
                  <a:gd name="T24" fmla="*/ 4 w 15"/>
                  <a:gd name="T25" fmla="*/ 9 h 12"/>
                  <a:gd name="T26" fmla="*/ 6 w 15"/>
                  <a:gd name="T27" fmla="*/ 8 h 12"/>
                  <a:gd name="T28" fmla="*/ 9 w 15"/>
                  <a:gd name="T29" fmla="*/ 10 h 12"/>
                  <a:gd name="T30" fmla="*/ 9 w 15"/>
                  <a:gd name="T31" fmla="*/ 10 h 12"/>
                  <a:gd name="T32" fmla="*/ 9 w 15"/>
                  <a:gd name="T33" fmla="*/ 10 h 12"/>
                  <a:gd name="T34" fmla="*/ 9 w 15"/>
                  <a:gd name="T35" fmla="*/ 10 h 12"/>
                  <a:gd name="T36" fmla="*/ 15 w 15"/>
                  <a:gd name="T37" fmla="*/ 4 h 12"/>
                  <a:gd name="T38" fmla="*/ 15 w 15"/>
                  <a:gd name="T39" fmla="*/ 4 h 12"/>
                  <a:gd name="T40" fmla="*/ 15 w 15"/>
                  <a:gd name="T41" fmla="*/ 4 h 12"/>
                  <a:gd name="T42" fmla="*/ 13 w 15"/>
                  <a:gd name="T43" fmla="*/ 3 h 12"/>
                  <a:gd name="T44" fmla="*/ 13 w 15"/>
                  <a:gd name="T45" fmla="*/ 3 h 12"/>
                  <a:gd name="T46" fmla="*/ 11 w 15"/>
                  <a:gd name="T47" fmla="*/ 4 h 12"/>
                  <a:gd name="T48" fmla="*/ 8 w 15"/>
                  <a:gd name="T49" fmla="*/ 0 h 12"/>
                  <a:gd name="T50" fmla="*/ 8 w 15"/>
                  <a:gd name="T5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2">
                    <a:moveTo>
                      <a:pt x="8" y="0"/>
                    </a:moveTo>
                    <a:cubicBezTo>
                      <a:pt x="7" y="2"/>
                      <a:pt x="6" y="3"/>
                      <a:pt x="5" y="3"/>
                    </a:cubicBezTo>
                    <a:cubicBezTo>
                      <a:pt x="5" y="3"/>
                      <a:pt x="4" y="3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5"/>
                      <a:pt x="0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3" y="10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8" y="9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3" y="10"/>
                      <a:pt x="14" y="6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4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1" y="4"/>
                      <a:pt x="11" y="4"/>
                    </a:cubicBezTo>
                    <a:cubicBezTo>
                      <a:pt x="9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653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1" name="Freeform 9221"/>
              <p:cNvSpPr/>
              <p:nvPr/>
            </p:nvSpPr>
            <p:spPr bwMode="auto">
              <a:xfrm>
                <a:off x="5691188" y="3744913"/>
                <a:ext cx="20638" cy="17463"/>
              </a:xfrm>
              <a:custGeom>
                <a:avLst/>
                <a:gdLst>
                  <a:gd name="T0" fmla="*/ 3 w 9"/>
                  <a:gd name="T1" fmla="*/ 0 h 7"/>
                  <a:gd name="T2" fmla="*/ 0 w 9"/>
                  <a:gd name="T3" fmla="*/ 7 h 7"/>
                  <a:gd name="T4" fmla="*/ 0 w 9"/>
                  <a:gd name="T5" fmla="*/ 7 h 7"/>
                  <a:gd name="T6" fmla="*/ 4 w 9"/>
                  <a:gd name="T7" fmla="*/ 6 h 7"/>
                  <a:gd name="T8" fmla="*/ 7 w 9"/>
                  <a:gd name="T9" fmla="*/ 7 h 7"/>
                  <a:gd name="T10" fmla="*/ 8 w 9"/>
                  <a:gd name="T11" fmla="*/ 7 h 7"/>
                  <a:gd name="T12" fmla="*/ 9 w 9"/>
                  <a:gd name="T13" fmla="*/ 4 h 7"/>
                  <a:gd name="T14" fmla="*/ 9 w 9"/>
                  <a:gd name="T15" fmla="*/ 4 h 7"/>
                  <a:gd name="T16" fmla="*/ 8 w 9"/>
                  <a:gd name="T17" fmla="*/ 3 h 7"/>
                  <a:gd name="T18" fmla="*/ 8 w 9"/>
                  <a:gd name="T19" fmla="*/ 3 h 7"/>
                  <a:gd name="T20" fmla="*/ 3 w 9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cubicBezTo>
                      <a:pt x="0" y="0"/>
                      <a:pt x="0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5" y="6"/>
                      <a:pt x="6" y="6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7B4B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2" name="Freeform 9222"/>
              <p:cNvSpPr>
                <a:spLocks noEditPoints="1"/>
              </p:cNvSpPr>
              <p:nvPr/>
            </p:nvSpPr>
            <p:spPr bwMode="auto">
              <a:xfrm>
                <a:off x="6429375" y="3549650"/>
                <a:ext cx="14288" cy="12700"/>
              </a:xfrm>
              <a:custGeom>
                <a:avLst/>
                <a:gdLst>
                  <a:gd name="T0" fmla="*/ 6 w 6"/>
                  <a:gd name="T1" fmla="*/ 4 h 5"/>
                  <a:gd name="T2" fmla="*/ 6 w 6"/>
                  <a:gd name="T3" fmla="*/ 5 h 5"/>
                  <a:gd name="T4" fmla="*/ 6 w 6"/>
                  <a:gd name="T5" fmla="*/ 5 h 5"/>
                  <a:gd name="T6" fmla="*/ 6 w 6"/>
                  <a:gd name="T7" fmla="*/ 4 h 5"/>
                  <a:gd name="T8" fmla="*/ 2 w 6"/>
                  <a:gd name="T9" fmla="*/ 0 h 5"/>
                  <a:gd name="T10" fmla="*/ 1 w 6"/>
                  <a:gd name="T11" fmla="*/ 2 h 5"/>
                  <a:gd name="T12" fmla="*/ 4 w 6"/>
                  <a:gd name="T13" fmla="*/ 5 h 5"/>
                  <a:gd name="T14" fmla="*/ 5 w 6"/>
                  <a:gd name="T15" fmla="*/ 5 h 5"/>
                  <a:gd name="T16" fmla="*/ 6 w 6"/>
                  <a:gd name="T17" fmla="*/ 5 h 5"/>
                  <a:gd name="T18" fmla="*/ 6 w 6"/>
                  <a:gd name="T19" fmla="*/ 5 h 5"/>
                  <a:gd name="T20" fmla="*/ 2 w 6"/>
                  <a:gd name="T21" fmla="*/ 0 h 5"/>
                  <a:gd name="T22" fmla="*/ 2 w 6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cubicBezTo>
                      <a:pt x="6" y="4"/>
                      <a:pt x="6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moveTo>
                      <a:pt x="2" y="0"/>
                    </a:moveTo>
                    <a:cubicBezTo>
                      <a:pt x="0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2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24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3" name="Freeform 9223"/>
              <p:cNvSpPr/>
              <p:nvPr/>
            </p:nvSpPr>
            <p:spPr bwMode="auto">
              <a:xfrm>
                <a:off x="6434138" y="3563938"/>
                <a:ext cx="12700" cy="15875"/>
              </a:xfrm>
              <a:custGeom>
                <a:avLst/>
                <a:gdLst>
                  <a:gd name="T0" fmla="*/ 5 w 5"/>
                  <a:gd name="T1" fmla="*/ 0 h 7"/>
                  <a:gd name="T2" fmla="*/ 5 w 5"/>
                  <a:gd name="T3" fmla="*/ 0 h 7"/>
                  <a:gd name="T4" fmla="*/ 3 w 5"/>
                  <a:gd name="T5" fmla="*/ 7 h 7"/>
                  <a:gd name="T6" fmla="*/ 3 w 5"/>
                  <a:gd name="T7" fmla="*/ 7 h 7"/>
                  <a:gd name="T8" fmla="*/ 5 w 5"/>
                  <a:gd name="T9" fmla="*/ 0 h 7"/>
                  <a:gd name="T10" fmla="*/ 5 w 5"/>
                  <a:gd name="T11" fmla="*/ 0 h 7"/>
                  <a:gd name="T12" fmla="*/ 5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0" y="4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5"/>
                      <a:pt x="4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24B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4" name="Freeform 9224"/>
              <p:cNvSpPr/>
              <p:nvPr/>
            </p:nvSpPr>
            <p:spPr bwMode="auto">
              <a:xfrm>
                <a:off x="5187950" y="5346700"/>
                <a:ext cx="15875" cy="17463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5 h 7"/>
                  <a:gd name="T6" fmla="*/ 1 w 7"/>
                  <a:gd name="T7" fmla="*/ 5 h 7"/>
                  <a:gd name="T8" fmla="*/ 7 w 7"/>
                  <a:gd name="T9" fmla="*/ 7 h 7"/>
                  <a:gd name="T10" fmla="*/ 7 w 7"/>
                  <a:gd name="T11" fmla="*/ 7 h 7"/>
                  <a:gd name="T12" fmla="*/ 7 w 7"/>
                  <a:gd name="T13" fmla="*/ 5 h 7"/>
                  <a:gd name="T14" fmla="*/ 7 w 7"/>
                  <a:gd name="T15" fmla="*/ 5 h 7"/>
                  <a:gd name="T16" fmla="*/ 2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6"/>
                      <a:pt x="5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3"/>
                      <a:pt x="4" y="0"/>
                      <a:pt x="2" y="0"/>
                    </a:cubicBezTo>
                  </a:path>
                </a:pathLst>
              </a:custGeom>
              <a:solidFill>
                <a:srgbClr val="CBBD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5" name="Freeform 9225"/>
              <p:cNvSpPr/>
              <p:nvPr/>
            </p:nvSpPr>
            <p:spPr bwMode="auto">
              <a:xfrm>
                <a:off x="6821488" y="3554413"/>
                <a:ext cx="52388" cy="69850"/>
              </a:xfrm>
              <a:custGeom>
                <a:avLst/>
                <a:gdLst>
                  <a:gd name="T0" fmla="*/ 17 w 23"/>
                  <a:gd name="T1" fmla="*/ 0 h 30"/>
                  <a:gd name="T2" fmla="*/ 17 w 23"/>
                  <a:gd name="T3" fmla="*/ 0 h 30"/>
                  <a:gd name="T4" fmla="*/ 0 w 23"/>
                  <a:gd name="T5" fmla="*/ 26 h 30"/>
                  <a:gd name="T6" fmla="*/ 0 w 23"/>
                  <a:gd name="T7" fmla="*/ 26 h 30"/>
                  <a:gd name="T8" fmla="*/ 0 w 23"/>
                  <a:gd name="T9" fmla="*/ 26 h 30"/>
                  <a:gd name="T10" fmla="*/ 0 w 23"/>
                  <a:gd name="T11" fmla="*/ 26 h 30"/>
                  <a:gd name="T12" fmla="*/ 3 w 23"/>
                  <a:gd name="T13" fmla="*/ 30 h 30"/>
                  <a:gd name="T14" fmla="*/ 6 w 23"/>
                  <a:gd name="T15" fmla="*/ 26 h 30"/>
                  <a:gd name="T16" fmla="*/ 17 w 23"/>
                  <a:gd name="T17" fmla="*/ 13 h 30"/>
                  <a:gd name="T18" fmla="*/ 17 w 23"/>
                  <a:gd name="T19" fmla="*/ 13 h 30"/>
                  <a:gd name="T20" fmla="*/ 22 w 23"/>
                  <a:gd name="T21" fmla="*/ 8 h 30"/>
                  <a:gd name="T22" fmla="*/ 22 w 23"/>
                  <a:gd name="T23" fmla="*/ 8 h 30"/>
                  <a:gd name="T24" fmla="*/ 22 w 23"/>
                  <a:gd name="T25" fmla="*/ 8 h 30"/>
                  <a:gd name="T26" fmla="*/ 18 w 23"/>
                  <a:gd name="T27" fmla="*/ 2 h 30"/>
                  <a:gd name="T28" fmla="*/ 18 w 23"/>
                  <a:gd name="T29" fmla="*/ 2 h 30"/>
                  <a:gd name="T30" fmla="*/ 17 w 23"/>
                  <a:gd name="T3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1" y="9"/>
                      <a:pt x="6" y="17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" y="26"/>
                      <a:pt x="2" y="29"/>
                      <a:pt x="3" y="30"/>
                    </a:cubicBezTo>
                    <a:cubicBezTo>
                      <a:pt x="4" y="29"/>
                      <a:pt x="5" y="27"/>
                      <a:pt x="6" y="26"/>
                    </a:cubicBezTo>
                    <a:cubicBezTo>
                      <a:pt x="8" y="20"/>
                      <a:pt x="13" y="17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9"/>
                      <a:pt x="18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4"/>
                      <a:pt x="19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7" y="0"/>
                    </a:cubicBezTo>
                  </a:path>
                </a:pathLst>
              </a:custGeom>
              <a:solidFill>
                <a:srgbClr val="867B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6" name="Freeform 9226"/>
              <p:cNvSpPr/>
              <p:nvPr/>
            </p:nvSpPr>
            <p:spPr bwMode="auto">
              <a:xfrm>
                <a:off x="6918325" y="3481388"/>
                <a:ext cx="25400" cy="31750"/>
              </a:xfrm>
              <a:custGeom>
                <a:avLst/>
                <a:gdLst>
                  <a:gd name="T0" fmla="*/ 7 w 11"/>
                  <a:gd name="T1" fmla="*/ 0 h 14"/>
                  <a:gd name="T2" fmla="*/ 4 w 11"/>
                  <a:gd name="T3" fmla="*/ 2 h 14"/>
                  <a:gd name="T4" fmla="*/ 4 w 11"/>
                  <a:gd name="T5" fmla="*/ 2 h 14"/>
                  <a:gd name="T6" fmla="*/ 0 w 11"/>
                  <a:gd name="T7" fmla="*/ 8 h 14"/>
                  <a:gd name="T8" fmla="*/ 0 w 11"/>
                  <a:gd name="T9" fmla="*/ 8 h 14"/>
                  <a:gd name="T10" fmla="*/ 6 w 11"/>
                  <a:gd name="T11" fmla="*/ 14 h 14"/>
                  <a:gd name="T12" fmla="*/ 11 w 11"/>
                  <a:gd name="T13" fmla="*/ 10 h 14"/>
                  <a:gd name="T14" fmla="*/ 11 w 11"/>
                  <a:gd name="T15" fmla="*/ 10 h 14"/>
                  <a:gd name="T16" fmla="*/ 11 w 11"/>
                  <a:gd name="T17" fmla="*/ 8 h 14"/>
                  <a:gd name="T18" fmla="*/ 11 w 11"/>
                  <a:gd name="T19" fmla="*/ 8 h 14"/>
                  <a:gd name="T20" fmla="*/ 10 w 11"/>
                  <a:gd name="T21" fmla="*/ 8 h 14"/>
                  <a:gd name="T22" fmla="*/ 9 w 11"/>
                  <a:gd name="T23" fmla="*/ 8 h 14"/>
                  <a:gd name="T24" fmla="*/ 7 w 11"/>
                  <a:gd name="T25" fmla="*/ 8 h 14"/>
                  <a:gd name="T26" fmla="*/ 8 w 11"/>
                  <a:gd name="T27" fmla="*/ 5 h 14"/>
                  <a:gd name="T28" fmla="*/ 7 w 11"/>
                  <a:gd name="T29" fmla="*/ 0 h 14"/>
                  <a:gd name="T30" fmla="*/ 7 w 11"/>
                  <a:gd name="T3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14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3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4" y="14"/>
                      <a:pt x="6" y="14"/>
                    </a:cubicBezTo>
                    <a:cubicBezTo>
                      <a:pt x="8" y="14"/>
                      <a:pt x="9" y="13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8"/>
                    </a:cubicBezTo>
                    <a:cubicBezTo>
                      <a:pt x="10" y="8"/>
                      <a:pt x="9" y="8"/>
                      <a:pt x="9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6" y="8"/>
                      <a:pt x="5" y="8"/>
                      <a:pt x="8" y="5"/>
                    </a:cubicBezTo>
                    <a:cubicBezTo>
                      <a:pt x="9" y="3"/>
                      <a:pt x="10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8E9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7" name="Freeform 9227"/>
              <p:cNvSpPr/>
              <p:nvPr/>
            </p:nvSpPr>
            <p:spPr bwMode="auto">
              <a:xfrm>
                <a:off x="6858000" y="3573463"/>
                <a:ext cx="14288" cy="11113"/>
              </a:xfrm>
              <a:custGeom>
                <a:avLst/>
                <a:gdLst>
                  <a:gd name="T0" fmla="*/ 6 w 6"/>
                  <a:gd name="T1" fmla="*/ 0 h 5"/>
                  <a:gd name="T2" fmla="*/ 1 w 6"/>
                  <a:gd name="T3" fmla="*/ 5 h 5"/>
                  <a:gd name="T4" fmla="*/ 1 w 6"/>
                  <a:gd name="T5" fmla="*/ 5 h 5"/>
                  <a:gd name="T6" fmla="*/ 1 w 6"/>
                  <a:gd name="T7" fmla="*/ 5 h 5"/>
                  <a:gd name="T8" fmla="*/ 1 w 6"/>
                  <a:gd name="T9" fmla="*/ 5 h 5"/>
                  <a:gd name="T10" fmla="*/ 4 w 6"/>
                  <a:gd name="T11" fmla="*/ 5 h 5"/>
                  <a:gd name="T12" fmla="*/ 4 w 6"/>
                  <a:gd name="T13" fmla="*/ 4 h 5"/>
                  <a:gd name="T14" fmla="*/ 6 w 6"/>
                  <a:gd name="T15" fmla="*/ 4 h 5"/>
                  <a:gd name="T16" fmla="*/ 6 w 6"/>
                  <a:gd name="T17" fmla="*/ 4 h 5"/>
                  <a:gd name="T18" fmla="*/ 6 w 6"/>
                  <a:gd name="T19" fmla="*/ 4 h 5"/>
                  <a:gd name="T20" fmla="*/ 6 w 6"/>
                  <a:gd name="T21" fmla="*/ 0 h 5"/>
                  <a:gd name="T22" fmla="*/ 6 w 6"/>
                  <a:gd name="T23" fmla="*/ 0 h 5"/>
                  <a:gd name="T24" fmla="*/ 6 w 6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2" y="0"/>
                      <a:pt x="0" y="1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4A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8" name="Freeform 9228"/>
              <p:cNvSpPr/>
              <p:nvPr/>
            </p:nvSpPr>
            <p:spPr bwMode="auto">
              <a:xfrm>
                <a:off x="6657975" y="4195763"/>
                <a:ext cx="31750" cy="57150"/>
              </a:xfrm>
              <a:custGeom>
                <a:avLst/>
                <a:gdLst>
                  <a:gd name="T0" fmla="*/ 5 w 14"/>
                  <a:gd name="T1" fmla="*/ 0 h 25"/>
                  <a:gd name="T2" fmla="*/ 2 w 14"/>
                  <a:gd name="T3" fmla="*/ 1 h 25"/>
                  <a:gd name="T4" fmla="*/ 2 w 14"/>
                  <a:gd name="T5" fmla="*/ 1 h 25"/>
                  <a:gd name="T6" fmla="*/ 2 w 14"/>
                  <a:gd name="T7" fmla="*/ 1 h 25"/>
                  <a:gd name="T8" fmla="*/ 4 w 14"/>
                  <a:gd name="T9" fmla="*/ 16 h 25"/>
                  <a:gd name="T10" fmla="*/ 2 w 14"/>
                  <a:gd name="T11" fmla="*/ 16 h 25"/>
                  <a:gd name="T12" fmla="*/ 0 w 14"/>
                  <a:gd name="T13" fmla="*/ 14 h 25"/>
                  <a:gd name="T14" fmla="*/ 4 w 14"/>
                  <a:gd name="T15" fmla="*/ 25 h 25"/>
                  <a:gd name="T16" fmla="*/ 12 w 14"/>
                  <a:gd name="T17" fmla="*/ 18 h 25"/>
                  <a:gd name="T18" fmla="*/ 12 w 14"/>
                  <a:gd name="T19" fmla="*/ 18 h 25"/>
                  <a:gd name="T20" fmla="*/ 14 w 14"/>
                  <a:gd name="T21" fmla="*/ 8 h 25"/>
                  <a:gd name="T22" fmla="*/ 14 w 14"/>
                  <a:gd name="T23" fmla="*/ 8 h 25"/>
                  <a:gd name="T24" fmla="*/ 14 w 14"/>
                  <a:gd name="T25" fmla="*/ 8 h 25"/>
                  <a:gd name="T26" fmla="*/ 14 w 14"/>
                  <a:gd name="T27" fmla="*/ 7 h 25"/>
                  <a:gd name="T28" fmla="*/ 14 w 14"/>
                  <a:gd name="T29" fmla="*/ 7 h 25"/>
                  <a:gd name="T30" fmla="*/ 14 w 14"/>
                  <a:gd name="T31" fmla="*/ 7 h 25"/>
                  <a:gd name="T32" fmla="*/ 5 w 14"/>
                  <a:gd name="T33" fmla="*/ 0 h 25"/>
                  <a:gd name="T34" fmla="*/ 5 w 14"/>
                  <a:gd name="T3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25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5" y="6"/>
                      <a:pt x="2" y="11"/>
                      <a:pt x="4" y="16"/>
                    </a:cubicBezTo>
                    <a:cubicBezTo>
                      <a:pt x="3" y="16"/>
                      <a:pt x="3" y="16"/>
                      <a:pt x="2" y="16"/>
                    </a:cubicBezTo>
                    <a:cubicBezTo>
                      <a:pt x="1" y="16"/>
                      <a:pt x="0" y="15"/>
                      <a:pt x="0" y="14"/>
                    </a:cubicBezTo>
                    <a:cubicBezTo>
                      <a:pt x="1" y="17"/>
                      <a:pt x="3" y="21"/>
                      <a:pt x="4" y="25"/>
                    </a:cubicBezTo>
                    <a:cubicBezTo>
                      <a:pt x="6" y="22"/>
                      <a:pt x="9" y="20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7" y="13"/>
                      <a:pt x="11" y="11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4"/>
                      <a:pt x="8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2D5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9" name="Freeform 9229"/>
              <p:cNvSpPr/>
              <p:nvPr/>
            </p:nvSpPr>
            <p:spPr bwMode="auto">
              <a:xfrm>
                <a:off x="6673850" y="4206875"/>
                <a:ext cx="36513" cy="30163"/>
              </a:xfrm>
              <a:custGeom>
                <a:avLst/>
                <a:gdLst>
                  <a:gd name="T0" fmla="*/ 16 w 16"/>
                  <a:gd name="T1" fmla="*/ 0 h 13"/>
                  <a:gd name="T2" fmla="*/ 9 w 16"/>
                  <a:gd name="T3" fmla="*/ 4 h 13"/>
                  <a:gd name="T4" fmla="*/ 7 w 16"/>
                  <a:gd name="T5" fmla="*/ 3 h 13"/>
                  <a:gd name="T6" fmla="*/ 7 w 16"/>
                  <a:gd name="T7" fmla="*/ 3 h 13"/>
                  <a:gd name="T8" fmla="*/ 5 w 16"/>
                  <a:gd name="T9" fmla="*/ 13 h 13"/>
                  <a:gd name="T10" fmla="*/ 5 w 16"/>
                  <a:gd name="T11" fmla="*/ 13 h 13"/>
                  <a:gd name="T12" fmla="*/ 13 w 16"/>
                  <a:gd name="T13" fmla="*/ 6 h 13"/>
                  <a:gd name="T14" fmla="*/ 13 w 16"/>
                  <a:gd name="T15" fmla="*/ 6 h 13"/>
                  <a:gd name="T16" fmla="*/ 13 w 16"/>
                  <a:gd name="T17" fmla="*/ 6 h 13"/>
                  <a:gd name="T18" fmla="*/ 16 w 16"/>
                  <a:gd name="T19" fmla="*/ 0 h 13"/>
                  <a:gd name="T20" fmla="*/ 16 w 16"/>
                  <a:gd name="T21" fmla="*/ 0 h 13"/>
                  <a:gd name="T22" fmla="*/ 16 w 16"/>
                  <a:gd name="T23" fmla="*/ 0 h 13"/>
                  <a:gd name="T24" fmla="*/ 16 w 16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13">
                    <a:moveTo>
                      <a:pt x="16" y="0"/>
                    </a:moveTo>
                    <a:cubicBezTo>
                      <a:pt x="13" y="1"/>
                      <a:pt x="12" y="4"/>
                      <a:pt x="9" y="4"/>
                    </a:cubicBezTo>
                    <a:cubicBezTo>
                      <a:pt x="8" y="4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6"/>
                      <a:pt x="0" y="8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0"/>
                      <a:pt x="10" y="8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4"/>
                      <a:pt x="15" y="2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E0D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0" name="Freeform 9230"/>
              <p:cNvSpPr/>
              <p:nvPr/>
            </p:nvSpPr>
            <p:spPr bwMode="auto">
              <a:xfrm>
                <a:off x="5735638" y="3646488"/>
                <a:ext cx="41275" cy="50800"/>
              </a:xfrm>
              <a:custGeom>
                <a:avLst/>
                <a:gdLst>
                  <a:gd name="T0" fmla="*/ 12 w 18"/>
                  <a:gd name="T1" fmla="*/ 0 h 22"/>
                  <a:gd name="T2" fmla="*/ 7 w 18"/>
                  <a:gd name="T3" fmla="*/ 7 h 22"/>
                  <a:gd name="T4" fmla="*/ 7 w 18"/>
                  <a:gd name="T5" fmla="*/ 7 h 22"/>
                  <a:gd name="T6" fmla="*/ 7 w 18"/>
                  <a:gd name="T7" fmla="*/ 7 h 22"/>
                  <a:gd name="T8" fmla="*/ 7 w 18"/>
                  <a:gd name="T9" fmla="*/ 7 h 22"/>
                  <a:gd name="T10" fmla="*/ 7 w 18"/>
                  <a:gd name="T11" fmla="*/ 7 h 22"/>
                  <a:gd name="T12" fmla="*/ 7 w 18"/>
                  <a:gd name="T13" fmla="*/ 7 h 22"/>
                  <a:gd name="T14" fmla="*/ 7 w 18"/>
                  <a:gd name="T15" fmla="*/ 7 h 22"/>
                  <a:gd name="T16" fmla="*/ 7 w 18"/>
                  <a:gd name="T17" fmla="*/ 7 h 22"/>
                  <a:gd name="T18" fmla="*/ 0 w 18"/>
                  <a:gd name="T19" fmla="*/ 18 h 22"/>
                  <a:gd name="T20" fmla="*/ 0 w 18"/>
                  <a:gd name="T21" fmla="*/ 18 h 22"/>
                  <a:gd name="T22" fmla="*/ 3 w 18"/>
                  <a:gd name="T23" fmla="*/ 22 h 22"/>
                  <a:gd name="T24" fmla="*/ 5 w 18"/>
                  <a:gd name="T25" fmla="*/ 21 h 22"/>
                  <a:gd name="T26" fmla="*/ 5 w 18"/>
                  <a:gd name="T27" fmla="*/ 21 h 22"/>
                  <a:gd name="T28" fmla="*/ 5 w 18"/>
                  <a:gd name="T29" fmla="*/ 21 h 22"/>
                  <a:gd name="T30" fmla="*/ 7 w 18"/>
                  <a:gd name="T31" fmla="*/ 13 h 22"/>
                  <a:gd name="T32" fmla="*/ 12 w 18"/>
                  <a:gd name="T33" fmla="*/ 18 h 22"/>
                  <a:gd name="T34" fmla="*/ 13 w 18"/>
                  <a:gd name="T35" fmla="*/ 0 h 22"/>
                  <a:gd name="T36" fmla="*/ 12 w 18"/>
                  <a:gd name="T37" fmla="*/ 0 h 22"/>
                  <a:gd name="T38" fmla="*/ 12 w 18"/>
                  <a:gd name="T3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" h="22">
                    <a:moveTo>
                      <a:pt x="12" y="0"/>
                    </a:moveTo>
                    <a:cubicBezTo>
                      <a:pt x="11" y="2"/>
                      <a:pt x="9" y="5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2"/>
                      <a:pt x="0" y="13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0"/>
                      <a:pt x="1" y="22"/>
                      <a:pt x="3" y="22"/>
                    </a:cubicBezTo>
                    <a:cubicBezTo>
                      <a:pt x="3" y="22"/>
                      <a:pt x="4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18"/>
                      <a:pt x="8" y="16"/>
                      <a:pt x="7" y="13"/>
                    </a:cubicBezTo>
                    <a:cubicBezTo>
                      <a:pt x="10" y="14"/>
                      <a:pt x="10" y="17"/>
                      <a:pt x="12" y="18"/>
                    </a:cubicBezTo>
                    <a:cubicBezTo>
                      <a:pt x="8" y="12"/>
                      <a:pt x="18" y="7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AD8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1" name="Freeform 9231"/>
              <p:cNvSpPr/>
              <p:nvPr/>
            </p:nvSpPr>
            <p:spPr bwMode="auto">
              <a:xfrm>
                <a:off x="5718175" y="3624263"/>
                <a:ext cx="20638" cy="38100"/>
              </a:xfrm>
              <a:custGeom>
                <a:avLst/>
                <a:gdLst>
                  <a:gd name="T0" fmla="*/ 9 w 9"/>
                  <a:gd name="T1" fmla="*/ 0 h 17"/>
                  <a:gd name="T2" fmla="*/ 0 w 9"/>
                  <a:gd name="T3" fmla="*/ 5 h 17"/>
                  <a:gd name="T4" fmla="*/ 0 w 9"/>
                  <a:gd name="T5" fmla="*/ 5 h 17"/>
                  <a:gd name="T6" fmla="*/ 0 w 9"/>
                  <a:gd name="T7" fmla="*/ 9 h 17"/>
                  <a:gd name="T8" fmla="*/ 0 w 9"/>
                  <a:gd name="T9" fmla="*/ 9 h 17"/>
                  <a:gd name="T10" fmla="*/ 7 w 9"/>
                  <a:gd name="T11" fmla="*/ 17 h 17"/>
                  <a:gd name="T12" fmla="*/ 9 w 9"/>
                  <a:gd name="T13" fmla="*/ 0 h 17"/>
                  <a:gd name="T14" fmla="*/ 9 w 9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7">
                    <a:moveTo>
                      <a:pt x="9" y="0"/>
                    </a:moveTo>
                    <a:cubicBezTo>
                      <a:pt x="6" y="1"/>
                      <a:pt x="3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2"/>
                      <a:pt x="0" y="17"/>
                      <a:pt x="7" y="17"/>
                    </a:cubicBezTo>
                    <a:cubicBezTo>
                      <a:pt x="4" y="11"/>
                      <a:pt x="8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84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2" name="Freeform 9232"/>
              <p:cNvSpPr>
                <a:spLocks noEditPoints="1"/>
              </p:cNvSpPr>
              <p:nvPr/>
            </p:nvSpPr>
            <p:spPr bwMode="auto">
              <a:xfrm>
                <a:off x="5735638" y="3644900"/>
                <a:ext cx="15875" cy="17463"/>
              </a:xfrm>
              <a:custGeom>
                <a:avLst/>
                <a:gdLst>
                  <a:gd name="T0" fmla="*/ 7 w 7"/>
                  <a:gd name="T1" fmla="*/ 8 h 8"/>
                  <a:gd name="T2" fmla="*/ 7 w 7"/>
                  <a:gd name="T3" fmla="*/ 8 h 8"/>
                  <a:gd name="T4" fmla="*/ 7 w 7"/>
                  <a:gd name="T5" fmla="*/ 8 h 8"/>
                  <a:gd name="T6" fmla="*/ 7 w 7"/>
                  <a:gd name="T7" fmla="*/ 8 h 8"/>
                  <a:gd name="T8" fmla="*/ 7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4 w 7"/>
                  <a:gd name="T15" fmla="*/ 0 h 8"/>
                  <a:gd name="T16" fmla="*/ 2 w 7"/>
                  <a:gd name="T17" fmla="*/ 2 h 8"/>
                  <a:gd name="T18" fmla="*/ 3 w 7"/>
                  <a:gd name="T19" fmla="*/ 6 h 8"/>
                  <a:gd name="T20" fmla="*/ 7 w 7"/>
                  <a:gd name="T21" fmla="*/ 8 h 8"/>
                  <a:gd name="T22" fmla="*/ 7 w 7"/>
                  <a:gd name="T23" fmla="*/ 8 h 8"/>
                  <a:gd name="T24" fmla="*/ 7 w 7"/>
                  <a:gd name="T25" fmla="*/ 8 h 8"/>
                  <a:gd name="T26" fmla="*/ 7 w 7"/>
                  <a:gd name="T27" fmla="*/ 5 h 8"/>
                  <a:gd name="T28" fmla="*/ 4 w 7"/>
                  <a:gd name="T29" fmla="*/ 0 h 8"/>
                  <a:gd name="T30" fmla="*/ 4 w 7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8">
                    <a:moveTo>
                      <a:pt x="7" y="8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moveTo>
                      <a:pt x="4" y="0"/>
                    </a:moveTo>
                    <a:cubicBezTo>
                      <a:pt x="3" y="0"/>
                      <a:pt x="2" y="1"/>
                      <a:pt x="2" y="2"/>
                    </a:cubicBezTo>
                    <a:cubicBezTo>
                      <a:pt x="0" y="4"/>
                      <a:pt x="2" y="5"/>
                      <a:pt x="3" y="6"/>
                    </a:cubicBezTo>
                    <a:cubicBezTo>
                      <a:pt x="4" y="7"/>
                      <a:pt x="6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6"/>
                      <a:pt x="7" y="5"/>
                    </a:cubicBezTo>
                    <a:cubicBezTo>
                      <a:pt x="7" y="3"/>
                      <a:pt x="7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653C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3" name="Freeform 9233"/>
              <p:cNvSpPr/>
              <p:nvPr/>
            </p:nvSpPr>
            <p:spPr bwMode="auto">
              <a:xfrm>
                <a:off x="5711825" y="3657600"/>
                <a:ext cx="11113" cy="12700"/>
              </a:xfrm>
              <a:custGeom>
                <a:avLst/>
                <a:gdLst>
                  <a:gd name="T0" fmla="*/ 1 w 5"/>
                  <a:gd name="T1" fmla="*/ 0 h 5"/>
                  <a:gd name="T2" fmla="*/ 1 w 5"/>
                  <a:gd name="T3" fmla="*/ 0 h 5"/>
                  <a:gd name="T4" fmla="*/ 1 w 5"/>
                  <a:gd name="T5" fmla="*/ 0 h 5"/>
                  <a:gd name="T6" fmla="*/ 2 w 5"/>
                  <a:gd name="T7" fmla="*/ 5 h 5"/>
                  <a:gd name="T8" fmla="*/ 3 w 5"/>
                  <a:gd name="T9" fmla="*/ 5 h 5"/>
                  <a:gd name="T10" fmla="*/ 4 w 5"/>
                  <a:gd name="T11" fmla="*/ 4 h 5"/>
                  <a:gd name="T12" fmla="*/ 1 w 5"/>
                  <a:gd name="T13" fmla="*/ 0 h 5"/>
                  <a:gd name="T14" fmla="*/ 1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4"/>
                    </a:cubicBezTo>
                    <a:cubicBezTo>
                      <a:pt x="5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684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4" name="Freeform 9234"/>
              <p:cNvSpPr/>
              <p:nvPr/>
            </p:nvSpPr>
            <p:spPr bwMode="auto">
              <a:xfrm>
                <a:off x="4892675" y="5616575"/>
                <a:ext cx="66675" cy="41275"/>
              </a:xfrm>
              <a:custGeom>
                <a:avLst/>
                <a:gdLst>
                  <a:gd name="T0" fmla="*/ 24 w 29"/>
                  <a:gd name="T1" fmla="*/ 0 h 18"/>
                  <a:gd name="T2" fmla="*/ 22 w 29"/>
                  <a:gd name="T3" fmla="*/ 0 h 18"/>
                  <a:gd name="T4" fmla="*/ 0 w 29"/>
                  <a:gd name="T5" fmla="*/ 12 h 18"/>
                  <a:gd name="T6" fmla="*/ 1 w 29"/>
                  <a:gd name="T7" fmla="*/ 11 h 18"/>
                  <a:gd name="T8" fmla="*/ 1 w 29"/>
                  <a:gd name="T9" fmla="*/ 11 h 18"/>
                  <a:gd name="T10" fmla="*/ 10 w 29"/>
                  <a:gd name="T11" fmla="*/ 18 h 18"/>
                  <a:gd name="T12" fmla="*/ 11 w 29"/>
                  <a:gd name="T13" fmla="*/ 18 h 18"/>
                  <a:gd name="T14" fmla="*/ 11 w 29"/>
                  <a:gd name="T15" fmla="*/ 18 h 18"/>
                  <a:gd name="T16" fmla="*/ 12 w 29"/>
                  <a:gd name="T17" fmla="*/ 17 h 18"/>
                  <a:gd name="T18" fmla="*/ 14 w 29"/>
                  <a:gd name="T19" fmla="*/ 18 h 18"/>
                  <a:gd name="T20" fmla="*/ 14 w 29"/>
                  <a:gd name="T21" fmla="*/ 18 h 18"/>
                  <a:gd name="T22" fmla="*/ 14 w 29"/>
                  <a:gd name="T23" fmla="*/ 18 h 18"/>
                  <a:gd name="T24" fmla="*/ 14 w 29"/>
                  <a:gd name="T25" fmla="*/ 18 h 18"/>
                  <a:gd name="T26" fmla="*/ 20 w 29"/>
                  <a:gd name="T27" fmla="*/ 14 h 18"/>
                  <a:gd name="T28" fmla="*/ 20 w 29"/>
                  <a:gd name="T29" fmla="*/ 14 h 18"/>
                  <a:gd name="T30" fmla="*/ 20 w 29"/>
                  <a:gd name="T31" fmla="*/ 14 h 18"/>
                  <a:gd name="T32" fmla="*/ 21 w 29"/>
                  <a:gd name="T33" fmla="*/ 11 h 18"/>
                  <a:gd name="T34" fmla="*/ 20 w 29"/>
                  <a:gd name="T35" fmla="*/ 6 h 18"/>
                  <a:gd name="T36" fmla="*/ 22 w 29"/>
                  <a:gd name="T37" fmla="*/ 5 h 18"/>
                  <a:gd name="T38" fmla="*/ 26 w 29"/>
                  <a:gd name="T39" fmla="*/ 10 h 18"/>
                  <a:gd name="T40" fmla="*/ 26 w 29"/>
                  <a:gd name="T41" fmla="*/ 10 h 18"/>
                  <a:gd name="T42" fmla="*/ 26 w 29"/>
                  <a:gd name="T43" fmla="*/ 10 h 18"/>
                  <a:gd name="T44" fmla="*/ 29 w 29"/>
                  <a:gd name="T45" fmla="*/ 8 h 18"/>
                  <a:gd name="T46" fmla="*/ 29 w 29"/>
                  <a:gd name="T47" fmla="*/ 8 h 18"/>
                  <a:gd name="T48" fmla="*/ 24 w 29"/>
                  <a:gd name="T4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18">
                    <a:moveTo>
                      <a:pt x="24" y="0"/>
                    </a:moveTo>
                    <a:cubicBezTo>
                      <a:pt x="24" y="0"/>
                      <a:pt x="23" y="0"/>
                      <a:pt x="22" y="0"/>
                    </a:cubicBezTo>
                    <a:cubicBezTo>
                      <a:pt x="14" y="3"/>
                      <a:pt x="5" y="4"/>
                      <a:pt x="0" y="12"/>
                    </a:cubicBezTo>
                    <a:cubicBezTo>
                      <a:pt x="0" y="12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4" y="15"/>
                      <a:pt x="6" y="18"/>
                      <a:pt x="10" y="18"/>
                    </a:cubicBezTo>
                    <a:cubicBezTo>
                      <a:pt x="10" y="18"/>
                      <a:pt x="10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7"/>
                      <a:pt x="12" y="17"/>
                    </a:cubicBezTo>
                    <a:cubicBezTo>
                      <a:pt x="13" y="17"/>
                      <a:pt x="13" y="17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6"/>
                      <a:pt x="18" y="15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3"/>
                      <a:pt x="21" y="12"/>
                      <a:pt x="21" y="11"/>
                    </a:cubicBezTo>
                    <a:cubicBezTo>
                      <a:pt x="22" y="9"/>
                      <a:pt x="17" y="8"/>
                      <a:pt x="20" y="6"/>
                    </a:cubicBezTo>
                    <a:cubicBezTo>
                      <a:pt x="21" y="6"/>
                      <a:pt x="21" y="5"/>
                      <a:pt x="22" y="5"/>
                    </a:cubicBezTo>
                    <a:cubicBezTo>
                      <a:pt x="24" y="5"/>
                      <a:pt x="24" y="9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9"/>
                      <a:pt x="28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6" y="6"/>
                      <a:pt x="29" y="0"/>
                      <a:pt x="24" y="0"/>
                    </a:cubicBezTo>
                  </a:path>
                </a:pathLst>
              </a:custGeom>
              <a:solidFill>
                <a:srgbClr val="876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5" name="Freeform 9235"/>
              <p:cNvSpPr/>
              <p:nvPr/>
            </p:nvSpPr>
            <p:spPr bwMode="auto">
              <a:xfrm>
                <a:off x="4851400" y="5638800"/>
                <a:ext cx="46038" cy="50800"/>
              </a:xfrm>
              <a:custGeom>
                <a:avLst/>
                <a:gdLst>
                  <a:gd name="T0" fmla="*/ 13 w 20"/>
                  <a:gd name="T1" fmla="*/ 0 h 22"/>
                  <a:gd name="T2" fmla="*/ 13 w 20"/>
                  <a:gd name="T3" fmla="*/ 0 h 22"/>
                  <a:gd name="T4" fmla="*/ 13 w 20"/>
                  <a:gd name="T5" fmla="*/ 1 h 22"/>
                  <a:gd name="T6" fmla="*/ 13 w 20"/>
                  <a:gd name="T7" fmla="*/ 1 h 22"/>
                  <a:gd name="T8" fmla="*/ 9 w 20"/>
                  <a:gd name="T9" fmla="*/ 8 h 22"/>
                  <a:gd name="T10" fmla="*/ 5 w 20"/>
                  <a:gd name="T11" fmla="*/ 16 h 22"/>
                  <a:gd name="T12" fmla="*/ 5 w 20"/>
                  <a:gd name="T13" fmla="*/ 16 h 22"/>
                  <a:gd name="T14" fmla="*/ 0 w 20"/>
                  <a:gd name="T15" fmla="*/ 21 h 22"/>
                  <a:gd name="T16" fmla="*/ 1 w 20"/>
                  <a:gd name="T17" fmla="*/ 22 h 22"/>
                  <a:gd name="T18" fmla="*/ 8 w 20"/>
                  <a:gd name="T19" fmla="*/ 20 h 22"/>
                  <a:gd name="T20" fmla="*/ 8 w 20"/>
                  <a:gd name="T21" fmla="*/ 20 h 22"/>
                  <a:gd name="T22" fmla="*/ 14 w 20"/>
                  <a:gd name="T23" fmla="*/ 17 h 22"/>
                  <a:gd name="T24" fmla="*/ 14 w 20"/>
                  <a:gd name="T25" fmla="*/ 17 h 22"/>
                  <a:gd name="T26" fmla="*/ 14 w 20"/>
                  <a:gd name="T27" fmla="*/ 17 h 22"/>
                  <a:gd name="T28" fmla="*/ 18 w 20"/>
                  <a:gd name="T29" fmla="*/ 10 h 22"/>
                  <a:gd name="T30" fmla="*/ 18 w 20"/>
                  <a:gd name="T31" fmla="*/ 10 h 22"/>
                  <a:gd name="T32" fmla="*/ 14 w 20"/>
                  <a:gd name="T33" fmla="*/ 2 h 22"/>
                  <a:gd name="T34" fmla="*/ 13 w 20"/>
                  <a:gd name="T35" fmla="*/ 1 h 22"/>
                  <a:gd name="T36" fmla="*/ 13 w 20"/>
                  <a:gd name="T37" fmla="*/ 0 h 22"/>
                  <a:gd name="T38" fmla="*/ 13 w 20"/>
                  <a:gd name="T3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22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2"/>
                      <a:pt x="7" y="5"/>
                      <a:pt x="9" y="8"/>
                    </a:cubicBezTo>
                    <a:cubicBezTo>
                      <a:pt x="11" y="13"/>
                      <a:pt x="8" y="14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3" y="17"/>
                      <a:pt x="0" y="18"/>
                      <a:pt x="0" y="21"/>
                    </a:cubicBezTo>
                    <a:cubicBezTo>
                      <a:pt x="1" y="21"/>
                      <a:pt x="1" y="21"/>
                      <a:pt x="1" y="22"/>
                    </a:cubicBezTo>
                    <a:cubicBezTo>
                      <a:pt x="4" y="21"/>
                      <a:pt x="6" y="21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0" y="19"/>
                      <a:pt x="12" y="18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15"/>
                      <a:pt x="20" y="14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7"/>
                      <a:pt x="12" y="7"/>
                      <a:pt x="14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8362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6" name="Freeform 9236"/>
              <p:cNvSpPr/>
              <p:nvPr/>
            </p:nvSpPr>
            <p:spPr bwMode="auto">
              <a:xfrm>
                <a:off x="4964113" y="5627688"/>
                <a:ext cx="22225" cy="25400"/>
              </a:xfrm>
              <a:custGeom>
                <a:avLst/>
                <a:gdLst>
                  <a:gd name="T0" fmla="*/ 6 w 10"/>
                  <a:gd name="T1" fmla="*/ 0 h 11"/>
                  <a:gd name="T2" fmla="*/ 0 w 10"/>
                  <a:gd name="T3" fmla="*/ 4 h 11"/>
                  <a:gd name="T4" fmla="*/ 0 w 10"/>
                  <a:gd name="T5" fmla="*/ 4 h 11"/>
                  <a:gd name="T6" fmla="*/ 7 w 10"/>
                  <a:gd name="T7" fmla="*/ 11 h 11"/>
                  <a:gd name="T8" fmla="*/ 10 w 10"/>
                  <a:gd name="T9" fmla="*/ 10 h 11"/>
                  <a:gd name="T10" fmla="*/ 10 w 10"/>
                  <a:gd name="T11" fmla="*/ 10 h 11"/>
                  <a:gd name="T12" fmla="*/ 6 w 10"/>
                  <a:gd name="T13" fmla="*/ 0 h 11"/>
                  <a:gd name="T14" fmla="*/ 6 w 10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4"/>
                      <a:pt x="3" y="11"/>
                      <a:pt x="7" y="11"/>
                    </a:cubicBezTo>
                    <a:cubicBezTo>
                      <a:pt x="8" y="11"/>
                      <a:pt x="9" y="11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9" y="7"/>
                      <a:pt x="8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CC4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7" name="Freeform 9237"/>
              <p:cNvSpPr/>
              <p:nvPr/>
            </p:nvSpPr>
            <p:spPr bwMode="auto">
              <a:xfrm>
                <a:off x="4995863" y="5591175"/>
                <a:ext cx="20638" cy="22225"/>
              </a:xfrm>
              <a:custGeom>
                <a:avLst/>
                <a:gdLst>
                  <a:gd name="T0" fmla="*/ 4 w 9"/>
                  <a:gd name="T1" fmla="*/ 0 h 10"/>
                  <a:gd name="T2" fmla="*/ 2 w 9"/>
                  <a:gd name="T3" fmla="*/ 5 h 10"/>
                  <a:gd name="T4" fmla="*/ 0 w 9"/>
                  <a:gd name="T5" fmla="*/ 9 h 10"/>
                  <a:gd name="T6" fmla="*/ 0 w 9"/>
                  <a:gd name="T7" fmla="*/ 9 h 10"/>
                  <a:gd name="T8" fmla="*/ 1 w 9"/>
                  <a:gd name="T9" fmla="*/ 10 h 10"/>
                  <a:gd name="T10" fmla="*/ 1 w 9"/>
                  <a:gd name="T11" fmla="*/ 10 h 10"/>
                  <a:gd name="T12" fmla="*/ 7 w 9"/>
                  <a:gd name="T13" fmla="*/ 7 h 10"/>
                  <a:gd name="T14" fmla="*/ 7 w 9"/>
                  <a:gd name="T15" fmla="*/ 7 h 10"/>
                  <a:gd name="T16" fmla="*/ 7 w 9"/>
                  <a:gd name="T17" fmla="*/ 6 h 10"/>
                  <a:gd name="T18" fmla="*/ 5 w 9"/>
                  <a:gd name="T19" fmla="*/ 1 h 10"/>
                  <a:gd name="T20" fmla="*/ 4 w 9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0">
                    <a:moveTo>
                      <a:pt x="4" y="0"/>
                    </a:moveTo>
                    <a:cubicBezTo>
                      <a:pt x="1" y="0"/>
                      <a:pt x="3" y="4"/>
                      <a:pt x="2" y="5"/>
                    </a:cubicBezTo>
                    <a:cubicBezTo>
                      <a:pt x="0" y="6"/>
                      <a:pt x="0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9"/>
                      <a:pt x="5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4"/>
                      <a:pt x="9" y="2"/>
                      <a:pt x="5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67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8" name="Freeform 9238"/>
              <p:cNvSpPr>
                <a:spLocks noEditPoints="1"/>
              </p:cNvSpPr>
              <p:nvPr/>
            </p:nvSpPr>
            <p:spPr bwMode="auto">
              <a:xfrm>
                <a:off x="4878388" y="5643563"/>
                <a:ext cx="14288" cy="19050"/>
              </a:xfrm>
              <a:custGeom>
                <a:avLst/>
                <a:gdLst>
                  <a:gd name="T0" fmla="*/ 6 w 6"/>
                  <a:gd name="T1" fmla="*/ 0 h 8"/>
                  <a:gd name="T2" fmla="*/ 2 w 6"/>
                  <a:gd name="T3" fmla="*/ 0 h 8"/>
                  <a:gd name="T4" fmla="*/ 2 w 6"/>
                  <a:gd name="T5" fmla="*/ 0 h 8"/>
                  <a:gd name="T6" fmla="*/ 6 w 6"/>
                  <a:gd name="T7" fmla="*/ 8 h 8"/>
                  <a:gd name="T8" fmla="*/ 6 w 6"/>
                  <a:gd name="T9" fmla="*/ 8 h 8"/>
                  <a:gd name="T10" fmla="*/ 6 w 6"/>
                  <a:gd name="T11" fmla="*/ 8 h 8"/>
                  <a:gd name="T12" fmla="*/ 6 w 6"/>
                  <a:gd name="T13" fmla="*/ 0 h 8"/>
                  <a:gd name="T14" fmla="*/ 6 w 6"/>
                  <a:gd name="T15" fmla="*/ 0 h 8"/>
                  <a:gd name="T16" fmla="*/ 6 w 6"/>
                  <a:gd name="T17" fmla="*/ 0 h 8"/>
                  <a:gd name="T18" fmla="*/ 6 w 6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5"/>
                      <a:pt x="5" y="5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5"/>
                      <a:pt x="6" y="2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55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9" name="Freeform 9239"/>
              <p:cNvSpPr/>
              <p:nvPr/>
            </p:nvSpPr>
            <p:spPr bwMode="auto">
              <a:xfrm>
                <a:off x="5618163" y="3775075"/>
                <a:ext cx="87313" cy="157163"/>
              </a:xfrm>
              <a:custGeom>
                <a:avLst/>
                <a:gdLst>
                  <a:gd name="T0" fmla="*/ 12 w 38"/>
                  <a:gd name="T1" fmla="*/ 0 h 68"/>
                  <a:gd name="T2" fmla="*/ 3 w 38"/>
                  <a:gd name="T3" fmla="*/ 23 h 68"/>
                  <a:gd name="T4" fmla="*/ 3 w 38"/>
                  <a:gd name="T5" fmla="*/ 23 h 68"/>
                  <a:gd name="T6" fmla="*/ 2 w 38"/>
                  <a:gd name="T7" fmla="*/ 26 h 68"/>
                  <a:gd name="T8" fmla="*/ 2 w 38"/>
                  <a:gd name="T9" fmla="*/ 26 h 68"/>
                  <a:gd name="T10" fmla="*/ 6 w 38"/>
                  <a:gd name="T11" fmla="*/ 42 h 68"/>
                  <a:gd name="T12" fmla="*/ 11 w 38"/>
                  <a:gd name="T13" fmla="*/ 51 h 68"/>
                  <a:gd name="T14" fmla="*/ 11 w 38"/>
                  <a:gd name="T15" fmla="*/ 51 h 68"/>
                  <a:gd name="T16" fmla="*/ 19 w 38"/>
                  <a:gd name="T17" fmla="*/ 49 h 68"/>
                  <a:gd name="T18" fmla="*/ 24 w 38"/>
                  <a:gd name="T19" fmla="*/ 63 h 68"/>
                  <a:gd name="T20" fmla="*/ 24 w 38"/>
                  <a:gd name="T21" fmla="*/ 64 h 68"/>
                  <a:gd name="T22" fmla="*/ 24 w 38"/>
                  <a:gd name="T23" fmla="*/ 64 h 68"/>
                  <a:gd name="T24" fmla="*/ 32 w 38"/>
                  <a:gd name="T25" fmla="*/ 67 h 68"/>
                  <a:gd name="T26" fmla="*/ 32 w 38"/>
                  <a:gd name="T27" fmla="*/ 67 h 68"/>
                  <a:gd name="T28" fmla="*/ 34 w 38"/>
                  <a:gd name="T29" fmla="*/ 68 h 68"/>
                  <a:gd name="T30" fmla="*/ 37 w 38"/>
                  <a:gd name="T31" fmla="*/ 66 h 68"/>
                  <a:gd name="T32" fmla="*/ 38 w 38"/>
                  <a:gd name="T33" fmla="*/ 63 h 68"/>
                  <a:gd name="T34" fmla="*/ 38 w 38"/>
                  <a:gd name="T35" fmla="*/ 63 h 68"/>
                  <a:gd name="T36" fmla="*/ 38 w 38"/>
                  <a:gd name="T37" fmla="*/ 63 h 68"/>
                  <a:gd name="T38" fmla="*/ 27 w 38"/>
                  <a:gd name="T39" fmla="*/ 49 h 68"/>
                  <a:gd name="T40" fmla="*/ 28 w 38"/>
                  <a:gd name="T41" fmla="*/ 44 h 68"/>
                  <a:gd name="T42" fmla="*/ 28 w 38"/>
                  <a:gd name="T43" fmla="*/ 44 h 68"/>
                  <a:gd name="T44" fmla="*/ 28 w 38"/>
                  <a:gd name="T45" fmla="*/ 44 h 68"/>
                  <a:gd name="T46" fmla="*/ 28 w 38"/>
                  <a:gd name="T47" fmla="*/ 44 h 68"/>
                  <a:gd name="T48" fmla="*/ 29 w 38"/>
                  <a:gd name="T49" fmla="*/ 39 h 68"/>
                  <a:gd name="T50" fmla="*/ 32 w 38"/>
                  <a:gd name="T51" fmla="*/ 40 h 68"/>
                  <a:gd name="T52" fmla="*/ 32 w 38"/>
                  <a:gd name="T53" fmla="*/ 40 h 68"/>
                  <a:gd name="T54" fmla="*/ 32 w 38"/>
                  <a:gd name="T55" fmla="*/ 40 h 68"/>
                  <a:gd name="T56" fmla="*/ 32 w 38"/>
                  <a:gd name="T57" fmla="*/ 40 h 68"/>
                  <a:gd name="T58" fmla="*/ 32 w 38"/>
                  <a:gd name="T59" fmla="*/ 40 h 68"/>
                  <a:gd name="T60" fmla="*/ 20 w 38"/>
                  <a:gd name="T61" fmla="*/ 31 h 68"/>
                  <a:gd name="T62" fmla="*/ 21 w 38"/>
                  <a:gd name="T63" fmla="*/ 35 h 68"/>
                  <a:gd name="T64" fmla="*/ 20 w 38"/>
                  <a:gd name="T65" fmla="*/ 36 h 68"/>
                  <a:gd name="T66" fmla="*/ 18 w 38"/>
                  <a:gd name="T67" fmla="*/ 35 h 68"/>
                  <a:gd name="T68" fmla="*/ 12 w 38"/>
                  <a:gd name="T69" fmla="*/ 34 h 68"/>
                  <a:gd name="T70" fmla="*/ 10 w 38"/>
                  <a:gd name="T71" fmla="*/ 34 h 68"/>
                  <a:gd name="T72" fmla="*/ 21 w 38"/>
                  <a:gd name="T73" fmla="*/ 25 h 68"/>
                  <a:gd name="T74" fmla="*/ 25 w 38"/>
                  <a:gd name="T75" fmla="*/ 26 h 68"/>
                  <a:gd name="T76" fmla="*/ 25 w 38"/>
                  <a:gd name="T77" fmla="*/ 26 h 68"/>
                  <a:gd name="T78" fmla="*/ 25 w 38"/>
                  <a:gd name="T79" fmla="*/ 26 h 68"/>
                  <a:gd name="T80" fmla="*/ 28 w 38"/>
                  <a:gd name="T81" fmla="*/ 24 h 68"/>
                  <a:gd name="T82" fmla="*/ 27 w 38"/>
                  <a:gd name="T83" fmla="*/ 22 h 68"/>
                  <a:gd name="T84" fmla="*/ 27 w 38"/>
                  <a:gd name="T85" fmla="*/ 22 h 68"/>
                  <a:gd name="T86" fmla="*/ 14 w 38"/>
                  <a:gd name="T87" fmla="*/ 10 h 68"/>
                  <a:gd name="T88" fmla="*/ 12 w 38"/>
                  <a:gd name="T8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8" h="68">
                    <a:moveTo>
                      <a:pt x="12" y="0"/>
                    </a:moveTo>
                    <a:cubicBezTo>
                      <a:pt x="7" y="8"/>
                      <a:pt x="12" y="18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4"/>
                      <a:pt x="2" y="25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30"/>
                      <a:pt x="0" y="38"/>
                      <a:pt x="6" y="42"/>
                    </a:cubicBezTo>
                    <a:cubicBezTo>
                      <a:pt x="9" y="44"/>
                      <a:pt x="10" y="47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5" y="50"/>
                      <a:pt x="17" y="49"/>
                      <a:pt x="19" y="49"/>
                    </a:cubicBezTo>
                    <a:cubicBezTo>
                      <a:pt x="23" y="49"/>
                      <a:pt x="23" y="53"/>
                      <a:pt x="24" y="63"/>
                    </a:cubicBezTo>
                    <a:cubicBezTo>
                      <a:pt x="24" y="63"/>
                      <a:pt x="24" y="64"/>
                      <a:pt x="24" y="64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6" y="66"/>
                      <a:pt x="30" y="64"/>
                      <a:pt x="32" y="67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3" y="68"/>
                      <a:pt x="34" y="68"/>
                      <a:pt x="34" y="68"/>
                    </a:cubicBezTo>
                    <a:cubicBezTo>
                      <a:pt x="35" y="67"/>
                      <a:pt x="36" y="67"/>
                      <a:pt x="37" y="66"/>
                    </a:cubicBezTo>
                    <a:cubicBezTo>
                      <a:pt x="38" y="65"/>
                      <a:pt x="38" y="64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4" y="58"/>
                      <a:pt x="29" y="55"/>
                      <a:pt x="27" y="49"/>
                    </a:cubicBezTo>
                    <a:cubicBezTo>
                      <a:pt x="26" y="47"/>
                      <a:pt x="23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3"/>
                      <a:pt x="27" y="39"/>
                      <a:pt x="29" y="39"/>
                    </a:cubicBezTo>
                    <a:cubicBezTo>
                      <a:pt x="30" y="39"/>
                      <a:pt x="30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32"/>
                      <a:pt x="25" y="32"/>
                      <a:pt x="20" y="31"/>
                    </a:cubicBezTo>
                    <a:cubicBezTo>
                      <a:pt x="20" y="32"/>
                      <a:pt x="21" y="34"/>
                      <a:pt x="21" y="35"/>
                    </a:cubicBezTo>
                    <a:cubicBezTo>
                      <a:pt x="21" y="36"/>
                      <a:pt x="20" y="36"/>
                      <a:pt x="20" y="36"/>
                    </a:cubicBezTo>
                    <a:cubicBezTo>
                      <a:pt x="19" y="36"/>
                      <a:pt x="18" y="36"/>
                      <a:pt x="18" y="35"/>
                    </a:cubicBezTo>
                    <a:cubicBezTo>
                      <a:pt x="16" y="34"/>
                      <a:pt x="14" y="34"/>
                      <a:pt x="12" y="34"/>
                    </a:cubicBezTo>
                    <a:cubicBezTo>
                      <a:pt x="11" y="34"/>
                      <a:pt x="10" y="34"/>
                      <a:pt x="10" y="34"/>
                    </a:cubicBezTo>
                    <a:cubicBezTo>
                      <a:pt x="13" y="29"/>
                      <a:pt x="16" y="25"/>
                      <a:pt x="21" y="25"/>
                    </a:cubicBezTo>
                    <a:cubicBezTo>
                      <a:pt x="22" y="25"/>
                      <a:pt x="24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5"/>
                      <a:pt x="27" y="25"/>
                      <a:pt x="28" y="24"/>
                    </a:cubicBezTo>
                    <a:cubicBezTo>
                      <a:pt x="28" y="23"/>
                      <a:pt x="27" y="23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19" y="22"/>
                      <a:pt x="9" y="24"/>
                      <a:pt x="14" y="10"/>
                    </a:cubicBezTo>
                    <a:cubicBezTo>
                      <a:pt x="15" y="7"/>
                      <a:pt x="13" y="4"/>
                      <a:pt x="12" y="0"/>
                    </a:cubicBezTo>
                  </a:path>
                </a:pathLst>
              </a:custGeom>
              <a:solidFill>
                <a:srgbClr val="774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0" name="Freeform 9240"/>
              <p:cNvSpPr/>
              <p:nvPr/>
            </p:nvSpPr>
            <p:spPr bwMode="auto">
              <a:xfrm>
                <a:off x="5057775" y="5521325"/>
                <a:ext cx="61913" cy="44450"/>
              </a:xfrm>
              <a:custGeom>
                <a:avLst/>
                <a:gdLst>
                  <a:gd name="T0" fmla="*/ 26 w 27"/>
                  <a:gd name="T1" fmla="*/ 0 h 19"/>
                  <a:gd name="T2" fmla="*/ 19 w 27"/>
                  <a:gd name="T3" fmla="*/ 4 h 19"/>
                  <a:gd name="T4" fmla="*/ 18 w 27"/>
                  <a:gd name="T5" fmla="*/ 3 h 19"/>
                  <a:gd name="T6" fmla="*/ 18 w 27"/>
                  <a:gd name="T7" fmla="*/ 3 h 19"/>
                  <a:gd name="T8" fmla="*/ 12 w 27"/>
                  <a:gd name="T9" fmla="*/ 7 h 19"/>
                  <a:gd name="T10" fmla="*/ 12 w 27"/>
                  <a:gd name="T11" fmla="*/ 7 h 19"/>
                  <a:gd name="T12" fmla="*/ 0 w 27"/>
                  <a:gd name="T13" fmla="*/ 14 h 19"/>
                  <a:gd name="T14" fmla="*/ 1 w 27"/>
                  <a:gd name="T15" fmla="*/ 17 h 19"/>
                  <a:gd name="T16" fmla="*/ 1 w 27"/>
                  <a:gd name="T17" fmla="*/ 17 h 19"/>
                  <a:gd name="T18" fmla="*/ 6 w 27"/>
                  <a:gd name="T19" fmla="*/ 15 h 19"/>
                  <a:gd name="T20" fmla="*/ 10 w 27"/>
                  <a:gd name="T21" fmla="*/ 16 h 19"/>
                  <a:gd name="T22" fmla="*/ 14 w 27"/>
                  <a:gd name="T23" fmla="*/ 19 h 19"/>
                  <a:gd name="T24" fmla="*/ 22 w 27"/>
                  <a:gd name="T25" fmla="*/ 17 h 19"/>
                  <a:gd name="T26" fmla="*/ 22 w 27"/>
                  <a:gd name="T27" fmla="*/ 17 h 19"/>
                  <a:gd name="T28" fmla="*/ 26 w 27"/>
                  <a:gd name="T29" fmla="*/ 0 h 19"/>
                  <a:gd name="T30" fmla="*/ 26 w 27"/>
                  <a:gd name="T3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19">
                    <a:moveTo>
                      <a:pt x="26" y="0"/>
                    </a:moveTo>
                    <a:cubicBezTo>
                      <a:pt x="24" y="1"/>
                      <a:pt x="22" y="4"/>
                      <a:pt x="19" y="4"/>
                    </a:cubicBezTo>
                    <a:cubicBezTo>
                      <a:pt x="19" y="4"/>
                      <a:pt x="19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4"/>
                      <a:pt x="14" y="5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8" y="9"/>
                      <a:pt x="4" y="12"/>
                      <a:pt x="0" y="14"/>
                    </a:cubicBezTo>
                    <a:cubicBezTo>
                      <a:pt x="0" y="15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6"/>
                      <a:pt x="5" y="15"/>
                      <a:pt x="6" y="15"/>
                    </a:cubicBezTo>
                    <a:cubicBezTo>
                      <a:pt x="8" y="15"/>
                      <a:pt x="9" y="15"/>
                      <a:pt x="10" y="16"/>
                    </a:cubicBezTo>
                    <a:cubicBezTo>
                      <a:pt x="11" y="18"/>
                      <a:pt x="13" y="19"/>
                      <a:pt x="14" y="19"/>
                    </a:cubicBezTo>
                    <a:cubicBezTo>
                      <a:pt x="17" y="19"/>
                      <a:pt x="20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7" y="12"/>
                      <a:pt x="27" y="7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765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1" name="Freeform 9241"/>
              <p:cNvSpPr/>
              <p:nvPr/>
            </p:nvSpPr>
            <p:spPr bwMode="auto">
              <a:xfrm>
                <a:off x="5026025" y="5554663"/>
                <a:ext cx="34925" cy="30163"/>
              </a:xfrm>
              <a:custGeom>
                <a:avLst/>
                <a:gdLst>
                  <a:gd name="T0" fmla="*/ 14 w 15"/>
                  <a:gd name="T1" fmla="*/ 0 h 13"/>
                  <a:gd name="T2" fmla="*/ 0 w 15"/>
                  <a:gd name="T3" fmla="*/ 13 h 13"/>
                  <a:gd name="T4" fmla="*/ 0 w 15"/>
                  <a:gd name="T5" fmla="*/ 13 h 13"/>
                  <a:gd name="T6" fmla="*/ 0 w 15"/>
                  <a:gd name="T7" fmla="*/ 13 h 13"/>
                  <a:gd name="T8" fmla="*/ 0 w 15"/>
                  <a:gd name="T9" fmla="*/ 13 h 13"/>
                  <a:gd name="T10" fmla="*/ 15 w 15"/>
                  <a:gd name="T11" fmla="*/ 3 h 13"/>
                  <a:gd name="T12" fmla="*/ 14 w 15"/>
                  <a:gd name="T13" fmla="*/ 0 h 13"/>
                  <a:gd name="T14" fmla="*/ 14 w 15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14" y="0"/>
                    </a:moveTo>
                    <a:cubicBezTo>
                      <a:pt x="9" y="4"/>
                      <a:pt x="1" y="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0"/>
                      <a:pt x="10" y="6"/>
                      <a:pt x="15" y="3"/>
                    </a:cubicBezTo>
                    <a:cubicBezTo>
                      <a:pt x="15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725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2" name="Freeform 9242"/>
              <p:cNvSpPr/>
              <p:nvPr/>
            </p:nvSpPr>
            <p:spPr bwMode="auto">
              <a:xfrm>
                <a:off x="5019675" y="5584825"/>
                <a:ext cx="36513" cy="15875"/>
              </a:xfrm>
              <a:custGeom>
                <a:avLst/>
                <a:gdLst>
                  <a:gd name="T0" fmla="*/ 3 w 16"/>
                  <a:gd name="T1" fmla="*/ 0 h 7"/>
                  <a:gd name="T2" fmla="*/ 3 w 16"/>
                  <a:gd name="T3" fmla="*/ 0 h 7"/>
                  <a:gd name="T4" fmla="*/ 3 w 16"/>
                  <a:gd name="T5" fmla="*/ 6 h 7"/>
                  <a:gd name="T6" fmla="*/ 3 w 16"/>
                  <a:gd name="T7" fmla="*/ 6 h 7"/>
                  <a:gd name="T8" fmla="*/ 4 w 16"/>
                  <a:gd name="T9" fmla="*/ 7 h 7"/>
                  <a:gd name="T10" fmla="*/ 4 w 16"/>
                  <a:gd name="T11" fmla="*/ 7 h 7"/>
                  <a:gd name="T12" fmla="*/ 13 w 16"/>
                  <a:gd name="T13" fmla="*/ 2 h 7"/>
                  <a:gd name="T14" fmla="*/ 13 w 16"/>
                  <a:gd name="T15" fmla="*/ 2 h 7"/>
                  <a:gd name="T16" fmla="*/ 16 w 16"/>
                  <a:gd name="T17" fmla="*/ 0 h 7"/>
                  <a:gd name="T18" fmla="*/ 16 w 16"/>
                  <a:gd name="T19" fmla="*/ 0 h 7"/>
                  <a:gd name="T20" fmla="*/ 14 w 16"/>
                  <a:gd name="T21" fmla="*/ 0 h 7"/>
                  <a:gd name="T22" fmla="*/ 9 w 16"/>
                  <a:gd name="T23" fmla="*/ 2 h 7"/>
                  <a:gd name="T24" fmla="*/ 6 w 16"/>
                  <a:gd name="T25" fmla="*/ 4 h 7"/>
                  <a:gd name="T26" fmla="*/ 3 w 16"/>
                  <a:gd name="T27" fmla="*/ 0 h 7"/>
                  <a:gd name="T28" fmla="*/ 3 w 16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2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6"/>
                      <a:pt x="10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5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4" y="0"/>
                    </a:cubicBezTo>
                    <a:cubicBezTo>
                      <a:pt x="12" y="0"/>
                      <a:pt x="11" y="1"/>
                      <a:pt x="9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5" y="4"/>
                      <a:pt x="4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67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3" name="Freeform 9243"/>
              <p:cNvSpPr/>
              <p:nvPr/>
            </p:nvSpPr>
            <p:spPr bwMode="auto">
              <a:xfrm>
                <a:off x="4989513" y="5570538"/>
                <a:ext cx="22225" cy="14288"/>
              </a:xfrm>
              <a:custGeom>
                <a:avLst/>
                <a:gdLst>
                  <a:gd name="T0" fmla="*/ 9 w 10"/>
                  <a:gd name="T1" fmla="*/ 0 h 6"/>
                  <a:gd name="T2" fmla="*/ 0 w 10"/>
                  <a:gd name="T3" fmla="*/ 6 h 6"/>
                  <a:gd name="T4" fmla="*/ 0 w 10"/>
                  <a:gd name="T5" fmla="*/ 6 h 6"/>
                  <a:gd name="T6" fmla="*/ 0 w 10"/>
                  <a:gd name="T7" fmla="*/ 6 h 6"/>
                  <a:gd name="T8" fmla="*/ 0 w 10"/>
                  <a:gd name="T9" fmla="*/ 6 h 6"/>
                  <a:gd name="T10" fmla="*/ 0 w 10"/>
                  <a:gd name="T11" fmla="*/ 6 h 6"/>
                  <a:gd name="T12" fmla="*/ 1 w 10"/>
                  <a:gd name="T13" fmla="*/ 6 h 6"/>
                  <a:gd name="T14" fmla="*/ 10 w 10"/>
                  <a:gd name="T15" fmla="*/ 1 h 6"/>
                  <a:gd name="T16" fmla="*/ 10 w 10"/>
                  <a:gd name="T17" fmla="*/ 1 h 6"/>
                  <a:gd name="T18" fmla="*/ 9 w 10"/>
                  <a:gd name="T19" fmla="*/ 0 h 6"/>
                  <a:gd name="T20" fmla="*/ 9 w 10"/>
                  <a:gd name="T21" fmla="*/ 0 h 6"/>
                  <a:gd name="T22" fmla="*/ 9 w 1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6">
                    <a:moveTo>
                      <a:pt x="9" y="0"/>
                    </a:moveTo>
                    <a:cubicBezTo>
                      <a:pt x="6" y="2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5" y="6"/>
                      <a:pt x="7" y="3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57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4" name="Freeform 9244"/>
              <p:cNvSpPr>
                <a:spLocks noEditPoints="1"/>
              </p:cNvSpPr>
              <p:nvPr/>
            </p:nvSpPr>
            <p:spPr bwMode="auto">
              <a:xfrm>
                <a:off x="7002463" y="4535488"/>
                <a:ext cx="55563" cy="65088"/>
              </a:xfrm>
              <a:custGeom>
                <a:avLst/>
                <a:gdLst>
                  <a:gd name="T0" fmla="*/ 11 w 24"/>
                  <a:gd name="T1" fmla="*/ 13 h 28"/>
                  <a:gd name="T2" fmla="*/ 8 w 24"/>
                  <a:gd name="T3" fmla="*/ 11 h 28"/>
                  <a:gd name="T4" fmla="*/ 9 w 24"/>
                  <a:gd name="T5" fmla="*/ 8 h 28"/>
                  <a:gd name="T6" fmla="*/ 9 w 24"/>
                  <a:gd name="T7" fmla="*/ 8 h 28"/>
                  <a:gd name="T8" fmla="*/ 13 w 24"/>
                  <a:gd name="T9" fmla="*/ 10 h 28"/>
                  <a:gd name="T10" fmla="*/ 13 w 24"/>
                  <a:gd name="T11" fmla="*/ 13 h 28"/>
                  <a:gd name="T12" fmla="*/ 11 w 24"/>
                  <a:gd name="T13" fmla="*/ 13 h 28"/>
                  <a:gd name="T14" fmla="*/ 11 w 24"/>
                  <a:gd name="T15" fmla="*/ 0 h 28"/>
                  <a:gd name="T16" fmla="*/ 4 w 24"/>
                  <a:gd name="T17" fmla="*/ 5 h 28"/>
                  <a:gd name="T18" fmla="*/ 0 w 24"/>
                  <a:gd name="T19" fmla="*/ 22 h 28"/>
                  <a:gd name="T20" fmla="*/ 0 w 24"/>
                  <a:gd name="T21" fmla="*/ 22 h 28"/>
                  <a:gd name="T22" fmla="*/ 0 w 24"/>
                  <a:gd name="T23" fmla="*/ 22 h 28"/>
                  <a:gd name="T24" fmla="*/ 0 w 24"/>
                  <a:gd name="T25" fmla="*/ 22 h 28"/>
                  <a:gd name="T26" fmla="*/ 0 w 24"/>
                  <a:gd name="T27" fmla="*/ 22 h 28"/>
                  <a:gd name="T28" fmla="*/ 4 w 24"/>
                  <a:gd name="T29" fmla="*/ 22 h 28"/>
                  <a:gd name="T30" fmla="*/ 10 w 24"/>
                  <a:gd name="T31" fmla="*/ 28 h 28"/>
                  <a:gd name="T32" fmla="*/ 10 w 24"/>
                  <a:gd name="T33" fmla="*/ 28 h 28"/>
                  <a:gd name="T34" fmla="*/ 10 w 24"/>
                  <a:gd name="T35" fmla="*/ 28 h 28"/>
                  <a:gd name="T36" fmla="*/ 11 w 24"/>
                  <a:gd name="T37" fmla="*/ 27 h 28"/>
                  <a:gd name="T38" fmla="*/ 11 w 24"/>
                  <a:gd name="T39" fmla="*/ 27 h 28"/>
                  <a:gd name="T40" fmla="*/ 11 w 24"/>
                  <a:gd name="T41" fmla="*/ 27 h 28"/>
                  <a:gd name="T42" fmla="*/ 24 w 24"/>
                  <a:gd name="T43" fmla="*/ 11 h 28"/>
                  <a:gd name="T44" fmla="*/ 24 w 24"/>
                  <a:gd name="T45" fmla="*/ 11 h 28"/>
                  <a:gd name="T46" fmla="*/ 12 w 24"/>
                  <a:gd name="T47" fmla="*/ 2 h 28"/>
                  <a:gd name="T48" fmla="*/ 12 w 24"/>
                  <a:gd name="T49" fmla="*/ 2 h 28"/>
                  <a:gd name="T50" fmla="*/ 11 w 24"/>
                  <a:gd name="T51" fmla="*/ 0 h 28"/>
                  <a:gd name="T52" fmla="*/ 11 w 24"/>
                  <a:gd name="T5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28">
                    <a:moveTo>
                      <a:pt x="11" y="13"/>
                    </a:moveTo>
                    <a:cubicBezTo>
                      <a:pt x="10" y="13"/>
                      <a:pt x="9" y="13"/>
                      <a:pt x="8" y="11"/>
                    </a:cubicBezTo>
                    <a:cubicBezTo>
                      <a:pt x="7" y="10"/>
                      <a:pt x="7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8"/>
                      <a:pt x="12" y="9"/>
                      <a:pt x="13" y="10"/>
                    </a:cubicBezTo>
                    <a:cubicBezTo>
                      <a:pt x="14" y="11"/>
                      <a:pt x="14" y="12"/>
                      <a:pt x="13" y="13"/>
                    </a:cubicBezTo>
                    <a:cubicBezTo>
                      <a:pt x="12" y="13"/>
                      <a:pt x="12" y="13"/>
                      <a:pt x="11" y="13"/>
                    </a:cubicBezTo>
                    <a:moveTo>
                      <a:pt x="11" y="0"/>
                    </a:moveTo>
                    <a:cubicBezTo>
                      <a:pt x="9" y="2"/>
                      <a:pt x="6" y="3"/>
                      <a:pt x="4" y="5"/>
                    </a:cubicBezTo>
                    <a:cubicBezTo>
                      <a:pt x="4" y="11"/>
                      <a:pt x="4" y="17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3" y="22"/>
                      <a:pt x="4" y="22"/>
                    </a:cubicBezTo>
                    <a:cubicBezTo>
                      <a:pt x="7" y="22"/>
                      <a:pt x="10" y="22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5" y="21"/>
                      <a:pt x="19" y="15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19" y="9"/>
                      <a:pt x="14" y="7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8D7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5" name="Freeform 9245"/>
              <p:cNvSpPr/>
              <p:nvPr/>
            </p:nvSpPr>
            <p:spPr bwMode="auto">
              <a:xfrm>
                <a:off x="7048500" y="4498975"/>
                <a:ext cx="44450" cy="30163"/>
              </a:xfrm>
              <a:custGeom>
                <a:avLst/>
                <a:gdLst>
                  <a:gd name="T0" fmla="*/ 7 w 19"/>
                  <a:gd name="T1" fmla="*/ 0 h 13"/>
                  <a:gd name="T2" fmla="*/ 0 w 19"/>
                  <a:gd name="T3" fmla="*/ 3 h 13"/>
                  <a:gd name="T4" fmla="*/ 2 w 19"/>
                  <a:gd name="T5" fmla="*/ 10 h 13"/>
                  <a:gd name="T6" fmla="*/ 2 w 19"/>
                  <a:gd name="T7" fmla="*/ 10 h 13"/>
                  <a:gd name="T8" fmla="*/ 2 w 19"/>
                  <a:gd name="T9" fmla="*/ 10 h 13"/>
                  <a:gd name="T10" fmla="*/ 6 w 19"/>
                  <a:gd name="T11" fmla="*/ 13 h 13"/>
                  <a:gd name="T12" fmla="*/ 11 w 19"/>
                  <a:gd name="T13" fmla="*/ 11 h 13"/>
                  <a:gd name="T14" fmla="*/ 15 w 19"/>
                  <a:gd name="T15" fmla="*/ 9 h 13"/>
                  <a:gd name="T16" fmla="*/ 16 w 19"/>
                  <a:gd name="T17" fmla="*/ 9 h 13"/>
                  <a:gd name="T18" fmla="*/ 16 w 19"/>
                  <a:gd name="T19" fmla="*/ 9 h 13"/>
                  <a:gd name="T20" fmla="*/ 18 w 19"/>
                  <a:gd name="T21" fmla="*/ 2 h 13"/>
                  <a:gd name="T22" fmla="*/ 18 w 19"/>
                  <a:gd name="T23" fmla="*/ 2 h 13"/>
                  <a:gd name="T24" fmla="*/ 18 w 19"/>
                  <a:gd name="T25" fmla="*/ 2 h 13"/>
                  <a:gd name="T26" fmla="*/ 12 w 19"/>
                  <a:gd name="T27" fmla="*/ 1 h 13"/>
                  <a:gd name="T28" fmla="*/ 7 w 19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3">
                    <a:moveTo>
                      <a:pt x="7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5"/>
                      <a:pt x="7" y="6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2"/>
                      <a:pt x="5" y="13"/>
                      <a:pt x="6" y="13"/>
                    </a:cubicBezTo>
                    <a:cubicBezTo>
                      <a:pt x="8" y="13"/>
                      <a:pt x="9" y="12"/>
                      <a:pt x="11" y="11"/>
                    </a:cubicBezTo>
                    <a:cubicBezTo>
                      <a:pt x="12" y="10"/>
                      <a:pt x="14" y="9"/>
                      <a:pt x="15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9" y="9"/>
                      <a:pt x="19" y="4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2"/>
                      <a:pt x="14" y="1"/>
                      <a:pt x="12" y="1"/>
                    </a:cubicBezTo>
                    <a:cubicBezTo>
                      <a:pt x="10" y="1"/>
                      <a:pt x="9" y="0"/>
                      <a:pt x="7" y="0"/>
                    </a:cubicBezTo>
                  </a:path>
                </a:pathLst>
              </a:custGeom>
              <a:solidFill>
                <a:srgbClr val="9A7D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6" name="Freeform 9246"/>
              <p:cNvSpPr/>
              <p:nvPr/>
            </p:nvSpPr>
            <p:spPr bwMode="auto">
              <a:xfrm>
                <a:off x="7092950" y="4489450"/>
                <a:ext cx="22225" cy="25400"/>
              </a:xfrm>
              <a:custGeom>
                <a:avLst/>
                <a:gdLst>
                  <a:gd name="T0" fmla="*/ 1 w 10"/>
                  <a:gd name="T1" fmla="*/ 0 h 11"/>
                  <a:gd name="T2" fmla="*/ 1 w 10"/>
                  <a:gd name="T3" fmla="*/ 0 h 11"/>
                  <a:gd name="T4" fmla="*/ 0 w 10"/>
                  <a:gd name="T5" fmla="*/ 5 h 11"/>
                  <a:gd name="T6" fmla="*/ 0 w 10"/>
                  <a:gd name="T7" fmla="*/ 5 h 11"/>
                  <a:gd name="T8" fmla="*/ 6 w 10"/>
                  <a:gd name="T9" fmla="*/ 11 h 11"/>
                  <a:gd name="T10" fmla="*/ 6 w 10"/>
                  <a:gd name="T11" fmla="*/ 11 h 11"/>
                  <a:gd name="T12" fmla="*/ 10 w 10"/>
                  <a:gd name="T13" fmla="*/ 10 h 11"/>
                  <a:gd name="T14" fmla="*/ 10 w 10"/>
                  <a:gd name="T15" fmla="*/ 10 h 11"/>
                  <a:gd name="T16" fmla="*/ 1 w 10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6"/>
                      <a:pt x="7" y="6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8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6" y="7"/>
                      <a:pt x="7" y="0"/>
                      <a:pt x="1" y="0"/>
                    </a:cubicBezTo>
                  </a:path>
                </a:pathLst>
              </a:custGeom>
              <a:solidFill>
                <a:srgbClr val="C9BD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7" name="Freeform 9247"/>
              <p:cNvSpPr/>
              <p:nvPr/>
            </p:nvSpPr>
            <p:spPr bwMode="auto">
              <a:xfrm>
                <a:off x="7043738" y="4506913"/>
                <a:ext cx="22225" cy="15875"/>
              </a:xfrm>
              <a:custGeom>
                <a:avLst/>
                <a:gdLst>
                  <a:gd name="T0" fmla="*/ 2 w 9"/>
                  <a:gd name="T1" fmla="*/ 0 h 7"/>
                  <a:gd name="T2" fmla="*/ 0 w 9"/>
                  <a:gd name="T3" fmla="*/ 1 h 7"/>
                  <a:gd name="T4" fmla="*/ 0 w 9"/>
                  <a:gd name="T5" fmla="*/ 1 h 7"/>
                  <a:gd name="T6" fmla="*/ 1 w 9"/>
                  <a:gd name="T7" fmla="*/ 6 h 7"/>
                  <a:gd name="T8" fmla="*/ 1 w 9"/>
                  <a:gd name="T9" fmla="*/ 6 h 7"/>
                  <a:gd name="T10" fmla="*/ 4 w 9"/>
                  <a:gd name="T11" fmla="*/ 7 h 7"/>
                  <a:gd name="T12" fmla="*/ 4 w 9"/>
                  <a:gd name="T13" fmla="*/ 7 h 7"/>
                  <a:gd name="T14" fmla="*/ 2 w 9"/>
                  <a:gd name="T15" fmla="*/ 0 h 7"/>
                  <a:gd name="T16" fmla="*/ 2 w 9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7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4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9" y="3"/>
                      <a:pt x="2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96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8" name="Freeform 9248"/>
              <p:cNvSpPr/>
              <p:nvPr/>
            </p:nvSpPr>
            <p:spPr bwMode="auto">
              <a:xfrm>
                <a:off x="4876800" y="4340225"/>
                <a:ext cx="82550" cy="117475"/>
              </a:xfrm>
              <a:custGeom>
                <a:avLst/>
                <a:gdLst>
                  <a:gd name="T0" fmla="*/ 1 w 36"/>
                  <a:gd name="T1" fmla="*/ 0 h 51"/>
                  <a:gd name="T2" fmla="*/ 0 w 36"/>
                  <a:gd name="T3" fmla="*/ 1 h 51"/>
                  <a:gd name="T4" fmla="*/ 7 w 36"/>
                  <a:gd name="T5" fmla="*/ 9 h 51"/>
                  <a:gd name="T6" fmla="*/ 7 w 36"/>
                  <a:gd name="T7" fmla="*/ 9 h 51"/>
                  <a:gd name="T8" fmla="*/ 7 w 36"/>
                  <a:gd name="T9" fmla="*/ 9 h 51"/>
                  <a:gd name="T10" fmla="*/ 17 w 36"/>
                  <a:gd name="T11" fmla="*/ 30 h 51"/>
                  <a:gd name="T12" fmla="*/ 18 w 36"/>
                  <a:gd name="T13" fmla="*/ 30 h 51"/>
                  <a:gd name="T14" fmla="*/ 25 w 36"/>
                  <a:gd name="T15" fmla="*/ 39 h 51"/>
                  <a:gd name="T16" fmla="*/ 25 w 36"/>
                  <a:gd name="T17" fmla="*/ 39 h 51"/>
                  <a:gd name="T18" fmla="*/ 25 w 36"/>
                  <a:gd name="T19" fmla="*/ 39 h 51"/>
                  <a:gd name="T20" fmla="*/ 34 w 36"/>
                  <a:gd name="T21" fmla="*/ 51 h 51"/>
                  <a:gd name="T22" fmla="*/ 34 w 36"/>
                  <a:gd name="T23" fmla="*/ 51 h 51"/>
                  <a:gd name="T24" fmla="*/ 34 w 36"/>
                  <a:gd name="T25" fmla="*/ 51 h 51"/>
                  <a:gd name="T26" fmla="*/ 36 w 36"/>
                  <a:gd name="T27" fmla="*/ 50 h 51"/>
                  <a:gd name="T28" fmla="*/ 35 w 36"/>
                  <a:gd name="T29" fmla="*/ 49 h 51"/>
                  <a:gd name="T30" fmla="*/ 4 w 36"/>
                  <a:gd name="T31" fmla="*/ 2 h 51"/>
                  <a:gd name="T32" fmla="*/ 4 w 36"/>
                  <a:gd name="T33" fmla="*/ 2 h 51"/>
                  <a:gd name="T34" fmla="*/ 3 w 36"/>
                  <a:gd name="T35" fmla="*/ 1 h 51"/>
                  <a:gd name="T36" fmla="*/ 1 w 36"/>
                  <a:gd name="T3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5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1" y="5"/>
                      <a:pt x="4" y="7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18"/>
                      <a:pt x="17" y="21"/>
                      <a:pt x="17" y="30"/>
                    </a:cubicBezTo>
                    <a:cubicBezTo>
                      <a:pt x="17" y="30"/>
                      <a:pt x="18" y="30"/>
                      <a:pt x="18" y="30"/>
                    </a:cubicBezTo>
                    <a:cubicBezTo>
                      <a:pt x="24" y="30"/>
                      <a:pt x="24" y="35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30" y="41"/>
                      <a:pt x="31" y="47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5" y="50"/>
                      <a:pt x="35" y="50"/>
                      <a:pt x="36" y="50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25" y="33"/>
                      <a:pt x="16" y="17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1"/>
                    </a:cubicBezTo>
                    <a:cubicBezTo>
                      <a:pt x="2" y="1"/>
                      <a:pt x="1" y="0"/>
                      <a:pt x="1" y="0"/>
                    </a:cubicBezTo>
                  </a:path>
                </a:pathLst>
              </a:custGeom>
              <a:solidFill>
                <a:srgbClr val="BAAB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9" name="Freeform 9249"/>
              <p:cNvSpPr/>
              <p:nvPr/>
            </p:nvSpPr>
            <p:spPr bwMode="auto">
              <a:xfrm>
                <a:off x="4918075" y="4451350"/>
                <a:ext cx="31750" cy="26988"/>
              </a:xfrm>
              <a:custGeom>
                <a:avLst/>
                <a:gdLst>
                  <a:gd name="T0" fmla="*/ 7 w 14"/>
                  <a:gd name="T1" fmla="*/ 0 h 12"/>
                  <a:gd name="T2" fmla="*/ 7 w 14"/>
                  <a:gd name="T3" fmla="*/ 0 h 12"/>
                  <a:gd name="T4" fmla="*/ 1 w 14"/>
                  <a:gd name="T5" fmla="*/ 2 h 12"/>
                  <a:gd name="T6" fmla="*/ 1 w 14"/>
                  <a:gd name="T7" fmla="*/ 2 h 12"/>
                  <a:gd name="T8" fmla="*/ 0 w 14"/>
                  <a:gd name="T9" fmla="*/ 5 h 12"/>
                  <a:gd name="T10" fmla="*/ 3 w 14"/>
                  <a:gd name="T11" fmla="*/ 4 h 12"/>
                  <a:gd name="T12" fmla="*/ 7 w 14"/>
                  <a:gd name="T13" fmla="*/ 12 h 12"/>
                  <a:gd name="T14" fmla="*/ 7 w 14"/>
                  <a:gd name="T15" fmla="*/ 11 h 12"/>
                  <a:gd name="T16" fmla="*/ 11 w 14"/>
                  <a:gd name="T17" fmla="*/ 9 h 12"/>
                  <a:gd name="T18" fmla="*/ 14 w 14"/>
                  <a:gd name="T19" fmla="*/ 10 h 12"/>
                  <a:gd name="T20" fmla="*/ 12 w 14"/>
                  <a:gd name="T21" fmla="*/ 5 h 12"/>
                  <a:gd name="T22" fmla="*/ 12 w 14"/>
                  <a:gd name="T23" fmla="*/ 5 h 12"/>
                  <a:gd name="T24" fmla="*/ 12 w 14"/>
                  <a:gd name="T25" fmla="*/ 5 h 12"/>
                  <a:gd name="T26" fmla="*/ 7 w 14"/>
                  <a:gd name="T27" fmla="*/ 0 h 12"/>
                  <a:gd name="T28" fmla="*/ 7 w 14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ubicBezTo>
                      <a:pt x="7" y="4"/>
                      <a:pt x="5" y="10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9" y="9"/>
                      <a:pt x="10" y="9"/>
                      <a:pt x="11" y="9"/>
                    </a:cubicBezTo>
                    <a:cubicBezTo>
                      <a:pt x="12" y="9"/>
                      <a:pt x="13" y="9"/>
                      <a:pt x="14" y="10"/>
                    </a:cubicBezTo>
                    <a:cubicBezTo>
                      <a:pt x="14" y="8"/>
                      <a:pt x="13" y="7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4"/>
                      <a:pt x="8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AA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0" name="Freeform 9250"/>
              <p:cNvSpPr/>
              <p:nvPr/>
            </p:nvSpPr>
            <p:spPr bwMode="auto">
              <a:xfrm>
                <a:off x="4927600" y="4430713"/>
                <a:ext cx="26988" cy="31750"/>
              </a:xfrm>
              <a:custGeom>
                <a:avLst/>
                <a:gdLst>
                  <a:gd name="T0" fmla="*/ 3 w 12"/>
                  <a:gd name="T1" fmla="*/ 0 h 14"/>
                  <a:gd name="T2" fmla="*/ 0 w 12"/>
                  <a:gd name="T3" fmla="*/ 2 h 14"/>
                  <a:gd name="T4" fmla="*/ 3 w 12"/>
                  <a:gd name="T5" fmla="*/ 9 h 14"/>
                  <a:gd name="T6" fmla="*/ 3 w 12"/>
                  <a:gd name="T7" fmla="*/ 9 h 14"/>
                  <a:gd name="T8" fmla="*/ 8 w 12"/>
                  <a:gd name="T9" fmla="*/ 14 h 14"/>
                  <a:gd name="T10" fmla="*/ 8 w 12"/>
                  <a:gd name="T11" fmla="*/ 14 h 14"/>
                  <a:gd name="T12" fmla="*/ 12 w 12"/>
                  <a:gd name="T13" fmla="*/ 12 h 14"/>
                  <a:gd name="T14" fmla="*/ 12 w 12"/>
                  <a:gd name="T15" fmla="*/ 12 h 14"/>
                  <a:gd name="T16" fmla="*/ 3 w 12"/>
                  <a:gd name="T17" fmla="*/ 0 h 14"/>
                  <a:gd name="T18" fmla="*/ 3 w 12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4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1" y="4"/>
                      <a:pt x="4" y="6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11"/>
                      <a:pt x="6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3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9" y="8"/>
                      <a:pt x="8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08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1" name="Freeform 9251"/>
              <p:cNvSpPr/>
              <p:nvPr/>
            </p:nvSpPr>
            <p:spPr bwMode="auto">
              <a:xfrm>
                <a:off x="4775200" y="4959350"/>
                <a:ext cx="107950" cy="66675"/>
              </a:xfrm>
              <a:custGeom>
                <a:avLst/>
                <a:gdLst>
                  <a:gd name="T0" fmla="*/ 1 w 47"/>
                  <a:gd name="T1" fmla="*/ 0 h 29"/>
                  <a:gd name="T2" fmla="*/ 0 w 47"/>
                  <a:gd name="T3" fmla="*/ 0 h 29"/>
                  <a:gd name="T4" fmla="*/ 0 w 47"/>
                  <a:gd name="T5" fmla="*/ 0 h 29"/>
                  <a:gd name="T6" fmla="*/ 9 w 47"/>
                  <a:gd name="T7" fmla="*/ 11 h 29"/>
                  <a:gd name="T8" fmla="*/ 11 w 47"/>
                  <a:gd name="T9" fmla="*/ 19 h 29"/>
                  <a:gd name="T10" fmla="*/ 11 w 47"/>
                  <a:gd name="T11" fmla="*/ 19 h 29"/>
                  <a:gd name="T12" fmla="*/ 19 w 47"/>
                  <a:gd name="T13" fmla="*/ 23 h 29"/>
                  <a:gd name="T14" fmla="*/ 21 w 47"/>
                  <a:gd name="T15" fmla="*/ 23 h 29"/>
                  <a:gd name="T16" fmla="*/ 21 w 47"/>
                  <a:gd name="T17" fmla="*/ 23 h 29"/>
                  <a:gd name="T18" fmla="*/ 21 w 47"/>
                  <a:gd name="T19" fmla="*/ 23 h 29"/>
                  <a:gd name="T20" fmla="*/ 22 w 47"/>
                  <a:gd name="T21" fmla="*/ 19 h 29"/>
                  <a:gd name="T22" fmla="*/ 25 w 47"/>
                  <a:gd name="T23" fmla="*/ 20 h 29"/>
                  <a:gd name="T24" fmla="*/ 44 w 47"/>
                  <a:gd name="T25" fmla="*/ 29 h 29"/>
                  <a:gd name="T26" fmla="*/ 44 w 47"/>
                  <a:gd name="T27" fmla="*/ 29 h 29"/>
                  <a:gd name="T28" fmla="*/ 44 w 47"/>
                  <a:gd name="T29" fmla="*/ 29 h 29"/>
                  <a:gd name="T30" fmla="*/ 47 w 47"/>
                  <a:gd name="T31" fmla="*/ 27 h 29"/>
                  <a:gd name="T32" fmla="*/ 41 w 47"/>
                  <a:gd name="T33" fmla="*/ 21 h 29"/>
                  <a:gd name="T34" fmla="*/ 41 w 47"/>
                  <a:gd name="T35" fmla="*/ 21 h 29"/>
                  <a:gd name="T36" fmla="*/ 41 w 47"/>
                  <a:gd name="T37" fmla="*/ 21 h 29"/>
                  <a:gd name="T38" fmla="*/ 25 w 47"/>
                  <a:gd name="T39" fmla="*/ 14 h 29"/>
                  <a:gd name="T40" fmla="*/ 19 w 47"/>
                  <a:gd name="T41" fmla="*/ 12 h 29"/>
                  <a:gd name="T42" fmla="*/ 19 w 47"/>
                  <a:gd name="T43" fmla="*/ 12 h 29"/>
                  <a:gd name="T44" fmla="*/ 18 w 47"/>
                  <a:gd name="T45" fmla="*/ 10 h 29"/>
                  <a:gd name="T46" fmla="*/ 18 w 47"/>
                  <a:gd name="T47" fmla="*/ 10 h 29"/>
                  <a:gd name="T48" fmla="*/ 15 w 47"/>
                  <a:gd name="T49" fmla="*/ 5 h 29"/>
                  <a:gd name="T50" fmla="*/ 14 w 47"/>
                  <a:gd name="T51" fmla="*/ 5 h 29"/>
                  <a:gd name="T52" fmla="*/ 11 w 47"/>
                  <a:gd name="T53" fmla="*/ 6 h 29"/>
                  <a:gd name="T54" fmla="*/ 6 w 47"/>
                  <a:gd name="T55" fmla="*/ 3 h 29"/>
                  <a:gd name="T56" fmla="*/ 1 w 47"/>
                  <a:gd name="T5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29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5"/>
                      <a:pt x="6" y="8"/>
                      <a:pt x="9" y="11"/>
                    </a:cubicBezTo>
                    <a:cubicBezTo>
                      <a:pt x="12" y="13"/>
                      <a:pt x="14" y="15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4" y="20"/>
                      <a:pt x="15" y="23"/>
                      <a:pt x="19" y="23"/>
                    </a:cubicBezTo>
                    <a:cubicBezTo>
                      <a:pt x="19" y="23"/>
                      <a:pt x="20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0"/>
                      <a:pt x="21" y="19"/>
                      <a:pt x="22" y="19"/>
                    </a:cubicBezTo>
                    <a:cubicBezTo>
                      <a:pt x="23" y="19"/>
                      <a:pt x="24" y="20"/>
                      <a:pt x="25" y="20"/>
                    </a:cubicBezTo>
                    <a:cubicBezTo>
                      <a:pt x="32" y="23"/>
                      <a:pt x="38" y="26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5" y="28"/>
                      <a:pt x="46" y="28"/>
                      <a:pt x="47" y="27"/>
                    </a:cubicBezTo>
                    <a:cubicBezTo>
                      <a:pt x="44" y="26"/>
                      <a:pt x="44" y="22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36" y="17"/>
                      <a:pt x="31" y="15"/>
                      <a:pt x="25" y="14"/>
                    </a:cubicBezTo>
                    <a:cubicBezTo>
                      <a:pt x="23" y="14"/>
                      <a:pt x="20" y="14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8" y="11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10"/>
                      <a:pt x="17" y="5"/>
                      <a:pt x="15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6"/>
                      <a:pt x="12" y="6"/>
                      <a:pt x="11" y="6"/>
                    </a:cubicBezTo>
                    <a:cubicBezTo>
                      <a:pt x="9" y="6"/>
                      <a:pt x="8" y="3"/>
                      <a:pt x="6" y="3"/>
                    </a:cubicBezTo>
                    <a:cubicBezTo>
                      <a:pt x="4" y="3"/>
                      <a:pt x="4" y="0"/>
                      <a:pt x="1" y="0"/>
                    </a:cubicBezTo>
                  </a:path>
                </a:pathLst>
              </a:custGeom>
              <a:solidFill>
                <a:srgbClr val="CEB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2" name="Freeform 9252"/>
              <p:cNvSpPr/>
              <p:nvPr/>
            </p:nvSpPr>
            <p:spPr bwMode="auto">
              <a:xfrm>
                <a:off x="4800600" y="5035550"/>
                <a:ext cx="101600" cy="119063"/>
              </a:xfrm>
              <a:custGeom>
                <a:avLst/>
                <a:gdLst>
                  <a:gd name="T0" fmla="*/ 0 w 44"/>
                  <a:gd name="T1" fmla="*/ 0 h 52"/>
                  <a:gd name="T2" fmla="*/ 9 w 44"/>
                  <a:gd name="T3" fmla="*/ 14 h 52"/>
                  <a:gd name="T4" fmla="*/ 20 w 44"/>
                  <a:gd name="T5" fmla="*/ 28 h 52"/>
                  <a:gd name="T6" fmla="*/ 23 w 44"/>
                  <a:gd name="T7" fmla="*/ 32 h 52"/>
                  <a:gd name="T8" fmla="*/ 43 w 44"/>
                  <a:gd name="T9" fmla="*/ 52 h 52"/>
                  <a:gd name="T10" fmla="*/ 43 w 44"/>
                  <a:gd name="T11" fmla="*/ 52 h 52"/>
                  <a:gd name="T12" fmla="*/ 43 w 44"/>
                  <a:gd name="T13" fmla="*/ 52 h 52"/>
                  <a:gd name="T14" fmla="*/ 44 w 44"/>
                  <a:gd name="T15" fmla="*/ 51 h 52"/>
                  <a:gd name="T16" fmla="*/ 42 w 44"/>
                  <a:gd name="T17" fmla="*/ 47 h 52"/>
                  <a:gd name="T18" fmla="*/ 38 w 44"/>
                  <a:gd name="T19" fmla="*/ 41 h 52"/>
                  <a:gd name="T20" fmla="*/ 38 w 44"/>
                  <a:gd name="T21" fmla="*/ 41 h 52"/>
                  <a:gd name="T22" fmla="*/ 38 w 44"/>
                  <a:gd name="T23" fmla="*/ 41 h 52"/>
                  <a:gd name="T24" fmla="*/ 39 w 44"/>
                  <a:gd name="T25" fmla="*/ 42 h 52"/>
                  <a:gd name="T26" fmla="*/ 38 w 44"/>
                  <a:gd name="T27" fmla="*/ 41 h 52"/>
                  <a:gd name="T28" fmla="*/ 38 w 44"/>
                  <a:gd name="T29" fmla="*/ 41 h 52"/>
                  <a:gd name="T30" fmla="*/ 38 w 44"/>
                  <a:gd name="T31" fmla="*/ 41 h 52"/>
                  <a:gd name="T32" fmla="*/ 38 w 44"/>
                  <a:gd name="T33" fmla="*/ 41 h 52"/>
                  <a:gd name="T34" fmla="*/ 32 w 44"/>
                  <a:gd name="T35" fmla="*/ 34 h 52"/>
                  <a:gd name="T36" fmla="*/ 25 w 44"/>
                  <a:gd name="T37" fmla="*/ 26 h 52"/>
                  <a:gd name="T38" fmla="*/ 21 w 44"/>
                  <a:gd name="T39" fmla="*/ 20 h 52"/>
                  <a:gd name="T40" fmla="*/ 16 w 44"/>
                  <a:gd name="T41" fmla="*/ 15 h 52"/>
                  <a:gd name="T42" fmla="*/ 16 w 44"/>
                  <a:gd name="T43" fmla="*/ 15 h 52"/>
                  <a:gd name="T44" fmla="*/ 16 w 44"/>
                  <a:gd name="T45" fmla="*/ 15 h 52"/>
                  <a:gd name="T46" fmla="*/ 14 w 44"/>
                  <a:gd name="T47" fmla="*/ 12 h 52"/>
                  <a:gd name="T48" fmla="*/ 2 w 44"/>
                  <a:gd name="T49" fmla="*/ 1 h 52"/>
                  <a:gd name="T50" fmla="*/ 0 w 44"/>
                  <a:gd name="T5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4" h="52">
                    <a:moveTo>
                      <a:pt x="0" y="0"/>
                    </a:moveTo>
                    <a:cubicBezTo>
                      <a:pt x="4" y="6"/>
                      <a:pt x="6" y="10"/>
                      <a:pt x="9" y="14"/>
                    </a:cubicBezTo>
                    <a:cubicBezTo>
                      <a:pt x="12" y="19"/>
                      <a:pt x="16" y="24"/>
                      <a:pt x="20" y="28"/>
                    </a:cubicBezTo>
                    <a:cubicBezTo>
                      <a:pt x="21" y="30"/>
                      <a:pt x="22" y="31"/>
                      <a:pt x="23" y="32"/>
                    </a:cubicBezTo>
                    <a:cubicBezTo>
                      <a:pt x="30" y="39"/>
                      <a:pt x="36" y="46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3" y="52"/>
                      <a:pt x="44" y="51"/>
                      <a:pt x="44" y="51"/>
                    </a:cubicBezTo>
                    <a:cubicBezTo>
                      <a:pt x="44" y="49"/>
                      <a:pt x="43" y="48"/>
                      <a:pt x="42" y="47"/>
                    </a:cubicBezTo>
                    <a:cubicBezTo>
                      <a:pt x="41" y="45"/>
                      <a:pt x="40" y="43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9" y="41"/>
                      <a:pt x="39" y="42"/>
                      <a:pt x="39" y="42"/>
                    </a:cubicBezTo>
                    <a:cubicBezTo>
                      <a:pt x="39" y="41"/>
                      <a:pt x="39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6" y="39"/>
                      <a:pt x="35" y="36"/>
                      <a:pt x="32" y="34"/>
                    </a:cubicBezTo>
                    <a:cubicBezTo>
                      <a:pt x="27" y="34"/>
                      <a:pt x="29" y="28"/>
                      <a:pt x="25" y="26"/>
                    </a:cubicBezTo>
                    <a:cubicBezTo>
                      <a:pt x="24" y="24"/>
                      <a:pt x="21" y="23"/>
                      <a:pt x="21" y="20"/>
                    </a:cubicBezTo>
                    <a:cubicBezTo>
                      <a:pt x="20" y="18"/>
                      <a:pt x="18" y="17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4" y="15"/>
                      <a:pt x="13" y="14"/>
                      <a:pt x="14" y="12"/>
                    </a:cubicBezTo>
                    <a:cubicBezTo>
                      <a:pt x="9" y="10"/>
                      <a:pt x="9" y="3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A192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3" name="Freeform 9253"/>
              <p:cNvSpPr/>
              <p:nvPr/>
            </p:nvSpPr>
            <p:spPr bwMode="auto">
              <a:xfrm>
                <a:off x="4821238" y="5014913"/>
                <a:ext cx="41275" cy="31750"/>
              </a:xfrm>
              <a:custGeom>
                <a:avLst/>
                <a:gdLst>
                  <a:gd name="T0" fmla="*/ 2 w 18"/>
                  <a:gd name="T1" fmla="*/ 0 h 14"/>
                  <a:gd name="T2" fmla="*/ 2 w 18"/>
                  <a:gd name="T3" fmla="*/ 0 h 14"/>
                  <a:gd name="T4" fmla="*/ 0 w 18"/>
                  <a:gd name="T5" fmla="*/ 3 h 14"/>
                  <a:gd name="T6" fmla="*/ 0 w 18"/>
                  <a:gd name="T7" fmla="*/ 3 h 14"/>
                  <a:gd name="T8" fmla="*/ 5 w 18"/>
                  <a:gd name="T9" fmla="*/ 11 h 14"/>
                  <a:gd name="T10" fmla="*/ 5 w 18"/>
                  <a:gd name="T11" fmla="*/ 11 h 14"/>
                  <a:gd name="T12" fmla="*/ 7 w 18"/>
                  <a:gd name="T13" fmla="*/ 14 h 14"/>
                  <a:gd name="T14" fmla="*/ 7 w 18"/>
                  <a:gd name="T15" fmla="*/ 14 h 14"/>
                  <a:gd name="T16" fmla="*/ 9 w 18"/>
                  <a:gd name="T17" fmla="*/ 13 h 14"/>
                  <a:gd name="T18" fmla="*/ 11 w 18"/>
                  <a:gd name="T19" fmla="*/ 13 h 14"/>
                  <a:gd name="T20" fmla="*/ 18 w 18"/>
                  <a:gd name="T21" fmla="*/ 9 h 14"/>
                  <a:gd name="T22" fmla="*/ 2 w 1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3" y="8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2"/>
                      <a:pt x="6" y="13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3" y="12"/>
                      <a:pt x="16" y="10"/>
                      <a:pt x="18" y="9"/>
                    </a:cubicBezTo>
                    <a:cubicBezTo>
                      <a:pt x="14" y="5"/>
                      <a:pt x="8" y="3"/>
                      <a:pt x="2" y="0"/>
                    </a:cubicBezTo>
                  </a:path>
                </a:pathLst>
              </a:custGeom>
              <a:solidFill>
                <a:srgbClr val="CEB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4" name="Freeform 9254"/>
              <p:cNvSpPr/>
              <p:nvPr/>
            </p:nvSpPr>
            <p:spPr bwMode="auto">
              <a:xfrm>
                <a:off x="4822825" y="5002213"/>
                <a:ext cx="55563" cy="33338"/>
              </a:xfrm>
              <a:custGeom>
                <a:avLst/>
                <a:gdLst>
                  <a:gd name="T0" fmla="*/ 1 w 24"/>
                  <a:gd name="T1" fmla="*/ 0 h 14"/>
                  <a:gd name="T2" fmla="*/ 0 w 24"/>
                  <a:gd name="T3" fmla="*/ 4 h 14"/>
                  <a:gd name="T4" fmla="*/ 0 w 24"/>
                  <a:gd name="T5" fmla="*/ 4 h 14"/>
                  <a:gd name="T6" fmla="*/ 1 w 24"/>
                  <a:gd name="T7" fmla="*/ 5 h 14"/>
                  <a:gd name="T8" fmla="*/ 1 w 24"/>
                  <a:gd name="T9" fmla="*/ 5 h 14"/>
                  <a:gd name="T10" fmla="*/ 17 w 24"/>
                  <a:gd name="T11" fmla="*/ 14 h 14"/>
                  <a:gd name="T12" fmla="*/ 17 w 24"/>
                  <a:gd name="T13" fmla="*/ 14 h 14"/>
                  <a:gd name="T14" fmla="*/ 24 w 24"/>
                  <a:gd name="T15" fmla="*/ 14 h 14"/>
                  <a:gd name="T16" fmla="*/ 23 w 24"/>
                  <a:gd name="T17" fmla="*/ 10 h 14"/>
                  <a:gd name="T18" fmla="*/ 23 w 24"/>
                  <a:gd name="T19" fmla="*/ 10 h 14"/>
                  <a:gd name="T20" fmla="*/ 4 w 24"/>
                  <a:gd name="T21" fmla="*/ 1 h 14"/>
                  <a:gd name="T22" fmla="*/ 1 w 2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14">
                    <a:moveTo>
                      <a:pt x="1" y="0"/>
                    </a:moveTo>
                    <a:cubicBezTo>
                      <a:pt x="0" y="0"/>
                      <a:pt x="0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7" y="8"/>
                      <a:pt x="13" y="10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9" y="14"/>
                      <a:pt x="22" y="14"/>
                      <a:pt x="24" y="14"/>
                    </a:cubicBezTo>
                    <a:cubicBezTo>
                      <a:pt x="24" y="13"/>
                      <a:pt x="23" y="11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7" y="7"/>
                      <a:pt x="11" y="4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BAA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5" name="Freeform 9255"/>
              <p:cNvSpPr/>
              <p:nvPr/>
            </p:nvSpPr>
            <p:spPr bwMode="auto">
              <a:xfrm>
                <a:off x="4814888" y="5021263"/>
                <a:ext cx="17463" cy="22225"/>
              </a:xfrm>
              <a:custGeom>
                <a:avLst/>
                <a:gdLst>
                  <a:gd name="T0" fmla="*/ 1 w 8"/>
                  <a:gd name="T1" fmla="*/ 0 h 10"/>
                  <a:gd name="T2" fmla="*/ 0 w 8"/>
                  <a:gd name="T3" fmla="*/ 1 h 10"/>
                  <a:gd name="T4" fmla="*/ 5 w 8"/>
                  <a:gd name="T5" fmla="*/ 10 h 10"/>
                  <a:gd name="T6" fmla="*/ 5 w 8"/>
                  <a:gd name="T7" fmla="*/ 10 h 10"/>
                  <a:gd name="T8" fmla="*/ 5 w 8"/>
                  <a:gd name="T9" fmla="*/ 10 h 10"/>
                  <a:gd name="T10" fmla="*/ 8 w 8"/>
                  <a:gd name="T11" fmla="*/ 8 h 10"/>
                  <a:gd name="T12" fmla="*/ 8 w 8"/>
                  <a:gd name="T13" fmla="*/ 8 h 10"/>
                  <a:gd name="T14" fmla="*/ 8 w 8"/>
                  <a:gd name="T15" fmla="*/ 8 h 10"/>
                  <a:gd name="T16" fmla="*/ 3 w 8"/>
                  <a:gd name="T17" fmla="*/ 0 h 10"/>
                  <a:gd name="T18" fmla="*/ 3 w 8"/>
                  <a:gd name="T19" fmla="*/ 0 h 10"/>
                  <a:gd name="T20" fmla="*/ 3 w 8"/>
                  <a:gd name="T21" fmla="*/ 1 h 10"/>
                  <a:gd name="T22" fmla="*/ 2 w 8"/>
                  <a:gd name="T23" fmla="*/ 0 h 10"/>
                  <a:gd name="T24" fmla="*/ 1 w 8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10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5"/>
                      <a:pt x="3" y="7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9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5"/>
                      <a:pt x="5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F8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6" name="Freeform 9256"/>
              <p:cNvSpPr/>
              <p:nvPr/>
            </p:nvSpPr>
            <p:spPr bwMode="auto">
              <a:xfrm>
                <a:off x="4826000" y="5038725"/>
                <a:ext cx="15875" cy="30163"/>
              </a:xfrm>
              <a:custGeom>
                <a:avLst/>
                <a:gdLst>
                  <a:gd name="T0" fmla="*/ 3 w 7"/>
                  <a:gd name="T1" fmla="*/ 0 h 13"/>
                  <a:gd name="T2" fmla="*/ 0 w 7"/>
                  <a:gd name="T3" fmla="*/ 2 h 13"/>
                  <a:gd name="T4" fmla="*/ 0 w 7"/>
                  <a:gd name="T5" fmla="*/ 2 h 13"/>
                  <a:gd name="T6" fmla="*/ 3 w 7"/>
                  <a:gd name="T7" fmla="*/ 10 h 13"/>
                  <a:gd name="T8" fmla="*/ 3 w 7"/>
                  <a:gd name="T9" fmla="*/ 10 h 13"/>
                  <a:gd name="T10" fmla="*/ 5 w 7"/>
                  <a:gd name="T11" fmla="*/ 13 h 13"/>
                  <a:gd name="T12" fmla="*/ 5 w 7"/>
                  <a:gd name="T13" fmla="*/ 13 h 13"/>
                  <a:gd name="T14" fmla="*/ 7 w 7"/>
                  <a:gd name="T15" fmla="*/ 10 h 13"/>
                  <a:gd name="T16" fmla="*/ 5 w 7"/>
                  <a:gd name="T17" fmla="*/ 3 h 13"/>
                  <a:gd name="T18" fmla="*/ 5 w 7"/>
                  <a:gd name="T19" fmla="*/ 3 h 13"/>
                  <a:gd name="T20" fmla="*/ 5 w 7"/>
                  <a:gd name="T21" fmla="*/ 3 h 13"/>
                  <a:gd name="T22" fmla="*/ 3 w 7"/>
                  <a:gd name="T23" fmla="*/ 0 h 13"/>
                  <a:gd name="T24" fmla="*/ 3 w 7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3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4" y="6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3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2"/>
                      <a:pt x="6" y="11"/>
                      <a:pt x="7" y="10"/>
                    </a:cubicBezTo>
                    <a:cubicBezTo>
                      <a:pt x="6" y="7"/>
                      <a:pt x="6" y="5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DA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7" name="Freeform 9257"/>
              <p:cNvSpPr>
                <a:spLocks noEditPoints="1"/>
              </p:cNvSpPr>
              <p:nvPr/>
            </p:nvSpPr>
            <p:spPr bwMode="auto">
              <a:xfrm>
                <a:off x="6623050" y="5427663"/>
                <a:ext cx="76200" cy="39688"/>
              </a:xfrm>
              <a:custGeom>
                <a:avLst/>
                <a:gdLst>
                  <a:gd name="T0" fmla="*/ 29 w 33"/>
                  <a:gd name="T1" fmla="*/ 15 h 17"/>
                  <a:gd name="T2" fmla="*/ 29 w 33"/>
                  <a:gd name="T3" fmla="*/ 16 h 17"/>
                  <a:gd name="T4" fmla="*/ 29 w 33"/>
                  <a:gd name="T5" fmla="*/ 15 h 17"/>
                  <a:gd name="T6" fmla="*/ 12 w 33"/>
                  <a:gd name="T7" fmla="*/ 1 h 17"/>
                  <a:gd name="T8" fmla="*/ 12 w 33"/>
                  <a:gd name="T9" fmla="*/ 1 h 17"/>
                  <a:gd name="T10" fmla="*/ 10 w 33"/>
                  <a:gd name="T11" fmla="*/ 2 h 17"/>
                  <a:gd name="T12" fmla="*/ 8 w 33"/>
                  <a:gd name="T13" fmla="*/ 9 h 17"/>
                  <a:gd name="T14" fmla="*/ 7 w 33"/>
                  <a:gd name="T15" fmla="*/ 9 h 17"/>
                  <a:gd name="T16" fmla="*/ 3 w 33"/>
                  <a:gd name="T17" fmla="*/ 4 h 17"/>
                  <a:gd name="T18" fmla="*/ 0 w 33"/>
                  <a:gd name="T19" fmla="*/ 2 h 17"/>
                  <a:gd name="T20" fmla="*/ 0 w 33"/>
                  <a:gd name="T21" fmla="*/ 3 h 17"/>
                  <a:gd name="T22" fmla="*/ 3 w 33"/>
                  <a:gd name="T23" fmla="*/ 11 h 17"/>
                  <a:gd name="T24" fmla="*/ 8 w 33"/>
                  <a:gd name="T25" fmla="*/ 16 h 17"/>
                  <a:gd name="T26" fmla="*/ 8 w 33"/>
                  <a:gd name="T27" fmla="*/ 16 h 17"/>
                  <a:gd name="T28" fmla="*/ 11 w 33"/>
                  <a:gd name="T29" fmla="*/ 14 h 17"/>
                  <a:gd name="T30" fmla="*/ 11 w 33"/>
                  <a:gd name="T31" fmla="*/ 14 h 17"/>
                  <a:gd name="T32" fmla="*/ 11 w 33"/>
                  <a:gd name="T33" fmla="*/ 14 h 17"/>
                  <a:gd name="T34" fmla="*/ 11 w 33"/>
                  <a:gd name="T35" fmla="*/ 11 h 17"/>
                  <a:gd name="T36" fmla="*/ 15 w 33"/>
                  <a:gd name="T37" fmla="*/ 11 h 17"/>
                  <a:gd name="T38" fmla="*/ 29 w 33"/>
                  <a:gd name="T39" fmla="*/ 15 h 17"/>
                  <a:gd name="T40" fmla="*/ 29 w 33"/>
                  <a:gd name="T41" fmla="*/ 15 h 17"/>
                  <a:gd name="T42" fmla="*/ 32 w 33"/>
                  <a:gd name="T43" fmla="*/ 17 h 17"/>
                  <a:gd name="T44" fmla="*/ 32 w 33"/>
                  <a:gd name="T45" fmla="*/ 17 h 17"/>
                  <a:gd name="T46" fmla="*/ 33 w 33"/>
                  <a:gd name="T47" fmla="*/ 13 h 17"/>
                  <a:gd name="T48" fmla="*/ 33 w 33"/>
                  <a:gd name="T49" fmla="*/ 13 h 17"/>
                  <a:gd name="T50" fmla="*/ 33 w 33"/>
                  <a:gd name="T51" fmla="*/ 13 h 17"/>
                  <a:gd name="T52" fmla="*/ 26 w 33"/>
                  <a:gd name="T53" fmla="*/ 7 h 17"/>
                  <a:gd name="T54" fmla="*/ 26 w 33"/>
                  <a:gd name="T55" fmla="*/ 7 h 17"/>
                  <a:gd name="T56" fmla="*/ 12 w 33"/>
                  <a:gd name="T57" fmla="*/ 1 h 17"/>
                  <a:gd name="T58" fmla="*/ 12 w 33"/>
                  <a:gd name="T59" fmla="*/ 0 h 17"/>
                  <a:gd name="T60" fmla="*/ 12 w 33"/>
                  <a:gd name="T61" fmla="*/ 0 h 17"/>
                  <a:gd name="T62" fmla="*/ 12 w 33"/>
                  <a:gd name="T63" fmla="*/ 1 h 17"/>
                  <a:gd name="T64" fmla="*/ 12 w 33"/>
                  <a:gd name="T6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17">
                    <a:moveTo>
                      <a:pt x="29" y="15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5"/>
                    </a:cubicBezTo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2"/>
                      <a:pt x="10" y="2"/>
                    </a:cubicBezTo>
                    <a:cubicBezTo>
                      <a:pt x="10" y="5"/>
                      <a:pt x="11" y="8"/>
                      <a:pt x="8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2" y="8"/>
                      <a:pt x="3" y="4"/>
                    </a:cubicBezTo>
                    <a:cubicBezTo>
                      <a:pt x="2" y="3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5"/>
                      <a:pt x="3" y="8"/>
                      <a:pt x="3" y="11"/>
                    </a:cubicBezTo>
                    <a:cubicBezTo>
                      <a:pt x="6" y="11"/>
                      <a:pt x="7" y="14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10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3"/>
                      <a:pt x="11" y="12"/>
                      <a:pt x="11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20" y="11"/>
                      <a:pt x="27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6"/>
                      <a:pt x="31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3" y="16"/>
                      <a:pt x="33" y="14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1" y="11"/>
                      <a:pt x="28" y="9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2" y="4"/>
                      <a:pt x="15" y="6"/>
                      <a:pt x="12" y="1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0"/>
                    </a:cubicBezTo>
                  </a:path>
                </a:pathLst>
              </a:custGeom>
              <a:solidFill>
                <a:srgbClr val="AD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8" name="Freeform 9258"/>
              <p:cNvSpPr/>
              <p:nvPr/>
            </p:nvSpPr>
            <p:spPr bwMode="auto">
              <a:xfrm>
                <a:off x="6648450" y="5453063"/>
                <a:ext cx="57150" cy="31750"/>
              </a:xfrm>
              <a:custGeom>
                <a:avLst/>
                <a:gdLst>
                  <a:gd name="T0" fmla="*/ 4 w 25"/>
                  <a:gd name="T1" fmla="*/ 0 h 14"/>
                  <a:gd name="T2" fmla="*/ 0 w 25"/>
                  <a:gd name="T3" fmla="*/ 0 h 14"/>
                  <a:gd name="T4" fmla="*/ 0 w 25"/>
                  <a:gd name="T5" fmla="*/ 3 h 14"/>
                  <a:gd name="T6" fmla="*/ 0 w 25"/>
                  <a:gd name="T7" fmla="*/ 3 h 14"/>
                  <a:gd name="T8" fmla="*/ 3 w 25"/>
                  <a:gd name="T9" fmla="*/ 3 h 14"/>
                  <a:gd name="T10" fmla="*/ 3 w 25"/>
                  <a:gd name="T11" fmla="*/ 3 h 14"/>
                  <a:gd name="T12" fmla="*/ 12 w 25"/>
                  <a:gd name="T13" fmla="*/ 12 h 14"/>
                  <a:gd name="T14" fmla="*/ 12 w 25"/>
                  <a:gd name="T15" fmla="*/ 12 h 14"/>
                  <a:gd name="T16" fmla="*/ 12 w 25"/>
                  <a:gd name="T17" fmla="*/ 12 h 14"/>
                  <a:gd name="T18" fmla="*/ 20 w 25"/>
                  <a:gd name="T19" fmla="*/ 14 h 14"/>
                  <a:gd name="T20" fmla="*/ 23 w 25"/>
                  <a:gd name="T21" fmla="*/ 13 h 14"/>
                  <a:gd name="T22" fmla="*/ 23 w 25"/>
                  <a:gd name="T23" fmla="*/ 13 h 14"/>
                  <a:gd name="T24" fmla="*/ 25 w 25"/>
                  <a:gd name="T25" fmla="*/ 12 h 14"/>
                  <a:gd name="T26" fmla="*/ 25 w 25"/>
                  <a:gd name="T27" fmla="*/ 12 h 14"/>
                  <a:gd name="T28" fmla="*/ 25 w 25"/>
                  <a:gd name="T29" fmla="*/ 12 h 14"/>
                  <a:gd name="T30" fmla="*/ 23 w 25"/>
                  <a:gd name="T31" fmla="*/ 9 h 14"/>
                  <a:gd name="T32" fmla="*/ 23 w 25"/>
                  <a:gd name="T33" fmla="*/ 9 h 14"/>
                  <a:gd name="T34" fmla="*/ 19 w 25"/>
                  <a:gd name="T35" fmla="*/ 10 h 14"/>
                  <a:gd name="T36" fmla="*/ 12 w 25"/>
                  <a:gd name="T37" fmla="*/ 8 h 14"/>
                  <a:gd name="T38" fmla="*/ 18 w 25"/>
                  <a:gd name="T39" fmla="*/ 5 h 14"/>
                  <a:gd name="T40" fmla="*/ 18 w 25"/>
                  <a:gd name="T41" fmla="*/ 4 h 14"/>
                  <a:gd name="T42" fmla="*/ 18 w 25"/>
                  <a:gd name="T43" fmla="*/ 4 h 14"/>
                  <a:gd name="T44" fmla="*/ 4 w 25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14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5"/>
                      <a:pt x="9" y="10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5" y="13"/>
                      <a:pt x="17" y="14"/>
                      <a:pt x="20" y="14"/>
                    </a:cubicBezTo>
                    <a:cubicBezTo>
                      <a:pt x="21" y="14"/>
                      <a:pt x="22" y="14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1"/>
                      <a:pt x="24" y="10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10"/>
                      <a:pt x="21" y="10"/>
                      <a:pt x="19" y="10"/>
                    </a:cubicBezTo>
                    <a:cubicBezTo>
                      <a:pt x="17" y="10"/>
                      <a:pt x="15" y="9"/>
                      <a:pt x="12" y="8"/>
                    </a:cubicBezTo>
                    <a:cubicBezTo>
                      <a:pt x="13" y="5"/>
                      <a:pt x="16" y="7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2"/>
                      <a:pt x="9" y="0"/>
                      <a:pt x="4" y="0"/>
                    </a:cubicBezTo>
                  </a:path>
                </a:pathLst>
              </a:custGeom>
              <a:solidFill>
                <a:srgbClr val="B3A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9" name="Freeform 9259"/>
              <p:cNvSpPr>
                <a:spLocks noEditPoints="1"/>
              </p:cNvSpPr>
              <p:nvPr/>
            </p:nvSpPr>
            <p:spPr bwMode="auto">
              <a:xfrm>
                <a:off x="4713288" y="4435475"/>
                <a:ext cx="39688" cy="41275"/>
              </a:xfrm>
              <a:custGeom>
                <a:avLst/>
                <a:gdLst>
                  <a:gd name="T0" fmla="*/ 17 w 17"/>
                  <a:gd name="T1" fmla="*/ 4 h 18"/>
                  <a:gd name="T2" fmla="*/ 17 w 17"/>
                  <a:gd name="T3" fmla="*/ 4 h 18"/>
                  <a:gd name="T4" fmla="*/ 17 w 17"/>
                  <a:gd name="T5" fmla="*/ 4 h 18"/>
                  <a:gd name="T6" fmla="*/ 17 w 17"/>
                  <a:gd name="T7" fmla="*/ 4 h 18"/>
                  <a:gd name="T8" fmla="*/ 4 w 17"/>
                  <a:gd name="T9" fmla="*/ 0 h 18"/>
                  <a:gd name="T10" fmla="*/ 2 w 17"/>
                  <a:gd name="T11" fmla="*/ 1 h 18"/>
                  <a:gd name="T12" fmla="*/ 2 w 17"/>
                  <a:gd name="T13" fmla="*/ 1 h 18"/>
                  <a:gd name="T14" fmla="*/ 3 w 17"/>
                  <a:gd name="T15" fmla="*/ 12 h 18"/>
                  <a:gd name="T16" fmla="*/ 3 w 17"/>
                  <a:gd name="T17" fmla="*/ 12 h 18"/>
                  <a:gd name="T18" fmla="*/ 8 w 17"/>
                  <a:gd name="T19" fmla="*/ 18 h 18"/>
                  <a:gd name="T20" fmla="*/ 8 w 17"/>
                  <a:gd name="T21" fmla="*/ 18 h 18"/>
                  <a:gd name="T22" fmla="*/ 9 w 17"/>
                  <a:gd name="T23" fmla="*/ 6 h 18"/>
                  <a:gd name="T24" fmla="*/ 11 w 17"/>
                  <a:gd name="T25" fmla="*/ 5 h 18"/>
                  <a:gd name="T26" fmla="*/ 13 w 17"/>
                  <a:gd name="T27" fmla="*/ 6 h 18"/>
                  <a:gd name="T28" fmla="*/ 16 w 17"/>
                  <a:gd name="T29" fmla="*/ 7 h 18"/>
                  <a:gd name="T30" fmla="*/ 16 w 17"/>
                  <a:gd name="T31" fmla="*/ 6 h 18"/>
                  <a:gd name="T32" fmla="*/ 16 w 17"/>
                  <a:gd name="T33" fmla="*/ 6 h 18"/>
                  <a:gd name="T34" fmla="*/ 17 w 17"/>
                  <a:gd name="T35" fmla="*/ 4 h 18"/>
                  <a:gd name="T36" fmla="*/ 8 w 17"/>
                  <a:gd name="T37" fmla="*/ 1 h 18"/>
                  <a:gd name="T38" fmla="*/ 8 w 17"/>
                  <a:gd name="T39" fmla="*/ 1 h 18"/>
                  <a:gd name="T40" fmla="*/ 8 w 17"/>
                  <a:gd name="T41" fmla="*/ 1 h 18"/>
                  <a:gd name="T42" fmla="*/ 6 w 17"/>
                  <a:gd name="T43" fmla="*/ 0 h 18"/>
                  <a:gd name="T44" fmla="*/ 4 w 17"/>
                  <a:gd name="T4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" h="18">
                    <a:moveTo>
                      <a:pt x="17" y="4"/>
                    </a:move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moveTo>
                      <a:pt x="4" y="0"/>
                    </a:move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5"/>
                      <a:pt x="0" y="9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4"/>
                      <a:pt x="7" y="15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0" y="14"/>
                      <a:pt x="12" y="10"/>
                      <a:pt x="9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2" y="5"/>
                      <a:pt x="12" y="5"/>
                      <a:pt x="13" y="6"/>
                    </a:cubicBezTo>
                    <a:cubicBezTo>
                      <a:pt x="14" y="6"/>
                      <a:pt x="15" y="7"/>
                      <a:pt x="16" y="7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7" y="4"/>
                    </a:cubicBezTo>
                    <a:cubicBezTo>
                      <a:pt x="14" y="3"/>
                      <a:pt x="11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B4A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0" name="Freeform 9260"/>
              <p:cNvSpPr/>
              <p:nvPr/>
            </p:nvSpPr>
            <p:spPr bwMode="auto">
              <a:xfrm>
                <a:off x="4687888" y="4451350"/>
                <a:ext cx="14288" cy="11113"/>
              </a:xfrm>
              <a:custGeom>
                <a:avLst/>
                <a:gdLst>
                  <a:gd name="T0" fmla="*/ 2 w 6"/>
                  <a:gd name="T1" fmla="*/ 0 h 5"/>
                  <a:gd name="T2" fmla="*/ 2 w 6"/>
                  <a:gd name="T3" fmla="*/ 0 h 5"/>
                  <a:gd name="T4" fmla="*/ 2 w 6"/>
                  <a:gd name="T5" fmla="*/ 5 h 5"/>
                  <a:gd name="T6" fmla="*/ 3 w 6"/>
                  <a:gd name="T7" fmla="*/ 5 h 5"/>
                  <a:gd name="T8" fmla="*/ 6 w 6"/>
                  <a:gd name="T9" fmla="*/ 2 h 5"/>
                  <a:gd name="T10" fmla="*/ 6 w 6"/>
                  <a:gd name="T11" fmla="*/ 2 h 5"/>
                  <a:gd name="T12" fmla="*/ 2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5" y="5"/>
                      <a:pt x="6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B6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1" name="Freeform 9261"/>
              <p:cNvSpPr/>
              <p:nvPr/>
            </p:nvSpPr>
            <p:spPr bwMode="auto">
              <a:xfrm>
                <a:off x="4664075" y="4735513"/>
                <a:ext cx="65088" cy="34925"/>
              </a:xfrm>
              <a:custGeom>
                <a:avLst/>
                <a:gdLst>
                  <a:gd name="T0" fmla="*/ 0 w 28"/>
                  <a:gd name="T1" fmla="*/ 0 h 15"/>
                  <a:gd name="T2" fmla="*/ 16 w 28"/>
                  <a:gd name="T3" fmla="*/ 11 h 15"/>
                  <a:gd name="T4" fmla="*/ 20 w 28"/>
                  <a:gd name="T5" fmla="*/ 11 h 15"/>
                  <a:gd name="T6" fmla="*/ 21 w 28"/>
                  <a:gd name="T7" fmla="*/ 10 h 15"/>
                  <a:gd name="T8" fmla="*/ 25 w 28"/>
                  <a:gd name="T9" fmla="*/ 14 h 15"/>
                  <a:gd name="T10" fmla="*/ 25 w 28"/>
                  <a:gd name="T11" fmla="*/ 14 h 15"/>
                  <a:gd name="T12" fmla="*/ 26 w 28"/>
                  <a:gd name="T13" fmla="*/ 15 h 15"/>
                  <a:gd name="T14" fmla="*/ 26 w 28"/>
                  <a:gd name="T15" fmla="*/ 15 h 15"/>
                  <a:gd name="T16" fmla="*/ 23 w 28"/>
                  <a:gd name="T17" fmla="*/ 5 h 15"/>
                  <a:gd name="T18" fmla="*/ 23 w 28"/>
                  <a:gd name="T19" fmla="*/ 5 h 15"/>
                  <a:gd name="T20" fmla="*/ 22 w 28"/>
                  <a:gd name="T21" fmla="*/ 3 h 15"/>
                  <a:gd name="T22" fmla="*/ 20 w 28"/>
                  <a:gd name="T23" fmla="*/ 4 h 15"/>
                  <a:gd name="T24" fmla="*/ 18 w 28"/>
                  <a:gd name="T25" fmla="*/ 6 h 15"/>
                  <a:gd name="T26" fmla="*/ 16 w 28"/>
                  <a:gd name="T27" fmla="*/ 4 h 15"/>
                  <a:gd name="T28" fmla="*/ 12 w 28"/>
                  <a:gd name="T29" fmla="*/ 6 h 15"/>
                  <a:gd name="T30" fmla="*/ 0 w 28"/>
                  <a:gd name="T31" fmla="*/ 0 h 15"/>
                  <a:gd name="T32" fmla="*/ 0 w 28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5">
                    <a:moveTo>
                      <a:pt x="0" y="0"/>
                    </a:moveTo>
                    <a:cubicBezTo>
                      <a:pt x="4" y="6"/>
                      <a:pt x="9" y="11"/>
                      <a:pt x="16" y="11"/>
                    </a:cubicBezTo>
                    <a:cubicBezTo>
                      <a:pt x="17" y="11"/>
                      <a:pt x="18" y="11"/>
                      <a:pt x="20" y="11"/>
                    </a:cubicBezTo>
                    <a:cubicBezTo>
                      <a:pt x="20" y="11"/>
                      <a:pt x="20" y="10"/>
                      <a:pt x="21" y="10"/>
                    </a:cubicBezTo>
                    <a:cubicBezTo>
                      <a:pt x="23" y="10"/>
                      <a:pt x="24" y="12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1"/>
                      <a:pt x="22" y="9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2" y="3"/>
                      <a:pt x="22" y="3"/>
                    </a:cubicBezTo>
                    <a:cubicBezTo>
                      <a:pt x="21" y="3"/>
                      <a:pt x="20" y="4"/>
                      <a:pt x="20" y="4"/>
                    </a:cubicBezTo>
                    <a:cubicBezTo>
                      <a:pt x="19" y="5"/>
                      <a:pt x="18" y="6"/>
                      <a:pt x="18" y="6"/>
                    </a:cubicBezTo>
                    <a:cubicBezTo>
                      <a:pt x="17" y="6"/>
                      <a:pt x="17" y="5"/>
                      <a:pt x="16" y="4"/>
                    </a:cubicBezTo>
                    <a:cubicBezTo>
                      <a:pt x="15" y="6"/>
                      <a:pt x="13" y="6"/>
                      <a:pt x="12" y="6"/>
                    </a:cubicBezTo>
                    <a:cubicBezTo>
                      <a:pt x="7" y="6"/>
                      <a:pt x="4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18C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2" name="Freeform 9262"/>
              <p:cNvSpPr/>
              <p:nvPr/>
            </p:nvSpPr>
            <p:spPr bwMode="auto">
              <a:xfrm>
                <a:off x="4697413" y="4768850"/>
                <a:ext cx="33338" cy="26988"/>
              </a:xfrm>
              <a:custGeom>
                <a:avLst/>
                <a:gdLst>
                  <a:gd name="T0" fmla="*/ 11 w 15"/>
                  <a:gd name="T1" fmla="*/ 0 h 12"/>
                  <a:gd name="T2" fmla="*/ 11 w 15"/>
                  <a:gd name="T3" fmla="*/ 0 h 12"/>
                  <a:gd name="T4" fmla="*/ 7 w 15"/>
                  <a:gd name="T5" fmla="*/ 2 h 12"/>
                  <a:gd name="T6" fmla="*/ 5 w 15"/>
                  <a:gd name="T7" fmla="*/ 8 h 12"/>
                  <a:gd name="T8" fmla="*/ 8 w 15"/>
                  <a:gd name="T9" fmla="*/ 12 h 12"/>
                  <a:gd name="T10" fmla="*/ 8 w 15"/>
                  <a:gd name="T11" fmla="*/ 12 h 12"/>
                  <a:gd name="T12" fmla="*/ 12 w 15"/>
                  <a:gd name="T13" fmla="*/ 1 h 12"/>
                  <a:gd name="T14" fmla="*/ 12 w 15"/>
                  <a:gd name="T15" fmla="*/ 1 h 12"/>
                  <a:gd name="T16" fmla="*/ 11 w 15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7" y="2"/>
                    </a:cubicBezTo>
                    <a:cubicBezTo>
                      <a:pt x="2" y="3"/>
                      <a:pt x="0" y="5"/>
                      <a:pt x="5" y="8"/>
                    </a:cubicBezTo>
                    <a:cubicBezTo>
                      <a:pt x="7" y="9"/>
                      <a:pt x="6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9"/>
                      <a:pt x="15" y="7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1" y="0"/>
                    </a:cubicBezTo>
                  </a:path>
                </a:pathLst>
              </a:custGeom>
              <a:solidFill>
                <a:srgbClr val="C2A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3" name="Freeform 9263"/>
              <p:cNvSpPr/>
              <p:nvPr/>
            </p:nvSpPr>
            <p:spPr bwMode="auto">
              <a:xfrm>
                <a:off x="4681538" y="4779963"/>
                <a:ext cx="15875" cy="22225"/>
              </a:xfrm>
              <a:custGeom>
                <a:avLst/>
                <a:gdLst>
                  <a:gd name="T0" fmla="*/ 0 w 7"/>
                  <a:gd name="T1" fmla="*/ 0 h 10"/>
                  <a:gd name="T2" fmla="*/ 0 w 7"/>
                  <a:gd name="T3" fmla="*/ 0 h 10"/>
                  <a:gd name="T4" fmla="*/ 0 w 7"/>
                  <a:gd name="T5" fmla="*/ 2 h 10"/>
                  <a:gd name="T6" fmla="*/ 4 w 7"/>
                  <a:gd name="T7" fmla="*/ 10 h 10"/>
                  <a:gd name="T8" fmla="*/ 4 w 7"/>
                  <a:gd name="T9" fmla="*/ 10 h 10"/>
                  <a:gd name="T10" fmla="*/ 0 w 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5"/>
                      <a:pt x="3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5"/>
                      <a:pt x="3" y="3"/>
                      <a:pt x="0" y="0"/>
                    </a:cubicBezTo>
                  </a:path>
                </a:pathLst>
              </a:custGeom>
              <a:solidFill>
                <a:srgbClr val="BFA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4" name="Freeform 9264"/>
              <p:cNvSpPr/>
              <p:nvPr/>
            </p:nvSpPr>
            <p:spPr bwMode="auto">
              <a:xfrm>
                <a:off x="5865813" y="3562350"/>
                <a:ext cx="14288" cy="20638"/>
              </a:xfrm>
              <a:custGeom>
                <a:avLst/>
                <a:gdLst>
                  <a:gd name="T0" fmla="*/ 5 w 6"/>
                  <a:gd name="T1" fmla="*/ 0 h 9"/>
                  <a:gd name="T2" fmla="*/ 4 w 6"/>
                  <a:gd name="T3" fmla="*/ 0 h 9"/>
                  <a:gd name="T4" fmla="*/ 1 w 6"/>
                  <a:gd name="T5" fmla="*/ 3 h 9"/>
                  <a:gd name="T6" fmla="*/ 1 w 6"/>
                  <a:gd name="T7" fmla="*/ 3 h 9"/>
                  <a:gd name="T8" fmla="*/ 0 w 6"/>
                  <a:gd name="T9" fmla="*/ 9 h 9"/>
                  <a:gd name="T10" fmla="*/ 0 w 6"/>
                  <a:gd name="T11" fmla="*/ 9 h 9"/>
                  <a:gd name="T12" fmla="*/ 6 w 6"/>
                  <a:gd name="T13" fmla="*/ 1 h 9"/>
                  <a:gd name="T14" fmla="*/ 6 w 6"/>
                  <a:gd name="T15" fmla="*/ 1 h 9"/>
                  <a:gd name="T16" fmla="*/ 5 w 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9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5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8"/>
                      <a:pt x="3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solidFill>
                <a:srgbClr val="BDAD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5" name="Freeform 9265"/>
              <p:cNvSpPr/>
              <p:nvPr/>
            </p:nvSpPr>
            <p:spPr bwMode="auto">
              <a:xfrm>
                <a:off x="6927850" y="3455988"/>
                <a:ext cx="33338" cy="44450"/>
              </a:xfrm>
              <a:custGeom>
                <a:avLst/>
                <a:gdLst>
                  <a:gd name="T0" fmla="*/ 15 w 15"/>
                  <a:gd name="T1" fmla="*/ 0 h 19"/>
                  <a:gd name="T2" fmla="*/ 11 w 15"/>
                  <a:gd name="T3" fmla="*/ 1 h 19"/>
                  <a:gd name="T4" fmla="*/ 7 w 15"/>
                  <a:gd name="T5" fmla="*/ 0 h 19"/>
                  <a:gd name="T6" fmla="*/ 7 w 15"/>
                  <a:gd name="T7" fmla="*/ 0 h 19"/>
                  <a:gd name="T8" fmla="*/ 0 w 15"/>
                  <a:gd name="T9" fmla="*/ 13 h 19"/>
                  <a:gd name="T10" fmla="*/ 0 w 15"/>
                  <a:gd name="T11" fmla="*/ 13 h 19"/>
                  <a:gd name="T12" fmla="*/ 3 w 15"/>
                  <a:gd name="T13" fmla="*/ 11 h 19"/>
                  <a:gd name="T14" fmla="*/ 3 w 15"/>
                  <a:gd name="T15" fmla="*/ 11 h 19"/>
                  <a:gd name="T16" fmla="*/ 4 w 15"/>
                  <a:gd name="T17" fmla="*/ 16 h 19"/>
                  <a:gd name="T18" fmla="*/ 3 w 15"/>
                  <a:gd name="T19" fmla="*/ 19 h 19"/>
                  <a:gd name="T20" fmla="*/ 5 w 15"/>
                  <a:gd name="T21" fmla="*/ 19 h 19"/>
                  <a:gd name="T22" fmla="*/ 6 w 15"/>
                  <a:gd name="T23" fmla="*/ 19 h 19"/>
                  <a:gd name="T24" fmla="*/ 7 w 15"/>
                  <a:gd name="T25" fmla="*/ 19 h 19"/>
                  <a:gd name="T26" fmla="*/ 7 w 15"/>
                  <a:gd name="T27" fmla="*/ 19 h 19"/>
                  <a:gd name="T28" fmla="*/ 15 w 15"/>
                  <a:gd name="T29" fmla="*/ 0 h 19"/>
                  <a:gd name="T30" fmla="*/ 15 w 15"/>
                  <a:gd name="T3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9">
                    <a:moveTo>
                      <a:pt x="15" y="0"/>
                    </a:moveTo>
                    <a:cubicBezTo>
                      <a:pt x="14" y="1"/>
                      <a:pt x="13" y="1"/>
                      <a:pt x="11" y="1"/>
                    </a:cubicBezTo>
                    <a:cubicBezTo>
                      <a:pt x="10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5"/>
                      <a:pt x="3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2"/>
                      <a:pt x="2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12"/>
                      <a:pt x="5" y="14"/>
                      <a:pt x="4" y="16"/>
                    </a:cubicBezTo>
                    <a:cubicBezTo>
                      <a:pt x="1" y="19"/>
                      <a:pt x="2" y="19"/>
                      <a:pt x="3" y="19"/>
                    </a:cubicBezTo>
                    <a:cubicBezTo>
                      <a:pt x="4" y="19"/>
                      <a:pt x="4" y="19"/>
                      <a:pt x="5" y="19"/>
                    </a:cubicBezTo>
                    <a:cubicBezTo>
                      <a:pt x="5" y="19"/>
                      <a:pt x="6" y="19"/>
                      <a:pt x="6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13"/>
                      <a:pt x="12" y="6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888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6" name="Freeform 9266"/>
              <p:cNvSpPr/>
              <p:nvPr/>
            </p:nvSpPr>
            <p:spPr bwMode="auto">
              <a:xfrm>
                <a:off x="6927850" y="3403600"/>
                <a:ext cx="31750" cy="31750"/>
              </a:xfrm>
              <a:custGeom>
                <a:avLst/>
                <a:gdLst>
                  <a:gd name="T0" fmla="*/ 7 w 14"/>
                  <a:gd name="T1" fmla="*/ 0 h 14"/>
                  <a:gd name="T2" fmla="*/ 7 w 14"/>
                  <a:gd name="T3" fmla="*/ 0 h 14"/>
                  <a:gd name="T4" fmla="*/ 0 w 14"/>
                  <a:gd name="T5" fmla="*/ 9 h 14"/>
                  <a:gd name="T6" fmla="*/ 0 w 14"/>
                  <a:gd name="T7" fmla="*/ 9 h 14"/>
                  <a:gd name="T8" fmla="*/ 0 w 14"/>
                  <a:gd name="T9" fmla="*/ 13 h 14"/>
                  <a:gd name="T10" fmla="*/ 0 w 14"/>
                  <a:gd name="T11" fmla="*/ 13 h 14"/>
                  <a:gd name="T12" fmla="*/ 2 w 14"/>
                  <a:gd name="T13" fmla="*/ 14 h 14"/>
                  <a:gd name="T14" fmla="*/ 2 w 14"/>
                  <a:gd name="T15" fmla="*/ 14 h 14"/>
                  <a:gd name="T16" fmla="*/ 14 w 14"/>
                  <a:gd name="T17" fmla="*/ 0 h 14"/>
                  <a:gd name="T18" fmla="*/ 14 w 14"/>
                  <a:gd name="T19" fmla="*/ 0 h 14"/>
                  <a:gd name="T20" fmla="*/ 7 w 1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3"/>
                      <a:pt x="2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0" y="14"/>
                      <a:pt x="10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8588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7" name="Freeform 9267"/>
              <p:cNvSpPr/>
              <p:nvPr/>
            </p:nvSpPr>
            <p:spPr bwMode="auto">
              <a:xfrm>
                <a:off x="6280150" y="5611813"/>
                <a:ext cx="60325" cy="55563"/>
              </a:xfrm>
              <a:custGeom>
                <a:avLst/>
                <a:gdLst>
                  <a:gd name="T0" fmla="*/ 4 w 26"/>
                  <a:gd name="T1" fmla="*/ 0 h 24"/>
                  <a:gd name="T2" fmla="*/ 0 w 26"/>
                  <a:gd name="T3" fmla="*/ 2 h 24"/>
                  <a:gd name="T4" fmla="*/ 0 w 26"/>
                  <a:gd name="T5" fmla="*/ 1 h 24"/>
                  <a:gd name="T6" fmla="*/ 0 w 26"/>
                  <a:gd name="T7" fmla="*/ 2 h 24"/>
                  <a:gd name="T8" fmla="*/ 0 w 26"/>
                  <a:gd name="T9" fmla="*/ 2 h 24"/>
                  <a:gd name="T10" fmla="*/ 5 w 26"/>
                  <a:gd name="T11" fmla="*/ 8 h 24"/>
                  <a:gd name="T12" fmla="*/ 8 w 26"/>
                  <a:gd name="T13" fmla="*/ 15 h 24"/>
                  <a:gd name="T14" fmla="*/ 6 w 26"/>
                  <a:gd name="T15" fmla="*/ 17 h 24"/>
                  <a:gd name="T16" fmla="*/ 5 w 26"/>
                  <a:gd name="T17" fmla="*/ 15 h 24"/>
                  <a:gd name="T18" fmla="*/ 3 w 26"/>
                  <a:gd name="T19" fmla="*/ 13 h 24"/>
                  <a:gd name="T20" fmla="*/ 2 w 26"/>
                  <a:gd name="T21" fmla="*/ 13 h 24"/>
                  <a:gd name="T22" fmla="*/ 6 w 26"/>
                  <a:gd name="T23" fmla="*/ 23 h 24"/>
                  <a:gd name="T24" fmla="*/ 5 w 26"/>
                  <a:gd name="T25" fmla="*/ 23 h 24"/>
                  <a:gd name="T26" fmla="*/ 6 w 26"/>
                  <a:gd name="T27" fmla="*/ 23 h 24"/>
                  <a:gd name="T28" fmla="*/ 9 w 26"/>
                  <a:gd name="T29" fmla="*/ 24 h 24"/>
                  <a:gd name="T30" fmla="*/ 14 w 26"/>
                  <a:gd name="T31" fmla="*/ 23 h 24"/>
                  <a:gd name="T32" fmla="*/ 19 w 26"/>
                  <a:gd name="T33" fmla="*/ 21 h 24"/>
                  <a:gd name="T34" fmla="*/ 21 w 26"/>
                  <a:gd name="T35" fmla="*/ 22 h 24"/>
                  <a:gd name="T36" fmla="*/ 21 w 26"/>
                  <a:gd name="T37" fmla="*/ 22 h 24"/>
                  <a:gd name="T38" fmla="*/ 23 w 26"/>
                  <a:gd name="T39" fmla="*/ 18 h 24"/>
                  <a:gd name="T40" fmla="*/ 23 w 26"/>
                  <a:gd name="T41" fmla="*/ 17 h 24"/>
                  <a:gd name="T42" fmla="*/ 23 w 26"/>
                  <a:gd name="T43" fmla="*/ 17 h 24"/>
                  <a:gd name="T44" fmla="*/ 19 w 26"/>
                  <a:gd name="T45" fmla="*/ 18 h 24"/>
                  <a:gd name="T46" fmla="*/ 20 w 26"/>
                  <a:gd name="T47" fmla="*/ 14 h 24"/>
                  <a:gd name="T48" fmla="*/ 17 w 26"/>
                  <a:gd name="T49" fmla="*/ 12 h 24"/>
                  <a:gd name="T50" fmla="*/ 16 w 26"/>
                  <a:gd name="T51" fmla="*/ 11 h 24"/>
                  <a:gd name="T52" fmla="*/ 9 w 26"/>
                  <a:gd name="T53" fmla="*/ 5 h 24"/>
                  <a:gd name="T54" fmla="*/ 4 w 26"/>
                  <a:gd name="T5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6" h="24">
                    <a:moveTo>
                      <a:pt x="4" y="0"/>
                    </a:moveTo>
                    <a:cubicBezTo>
                      <a:pt x="3" y="0"/>
                      <a:pt x="2" y="0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3" y="6"/>
                      <a:pt x="5" y="8"/>
                    </a:cubicBezTo>
                    <a:cubicBezTo>
                      <a:pt x="8" y="10"/>
                      <a:pt x="11" y="12"/>
                      <a:pt x="8" y="15"/>
                    </a:cubicBezTo>
                    <a:cubicBezTo>
                      <a:pt x="8" y="16"/>
                      <a:pt x="7" y="17"/>
                      <a:pt x="6" y="17"/>
                    </a:cubicBezTo>
                    <a:cubicBezTo>
                      <a:pt x="6" y="17"/>
                      <a:pt x="5" y="16"/>
                      <a:pt x="5" y="15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7"/>
                      <a:pt x="4" y="20"/>
                      <a:pt x="6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6" y="23"/>
                    </a:cubicBezTo>
                    <a:cubicBezTo>
                      <a:pt x="7" y="24"/>
                      <a:pt x="8" y="24"/>
                      <a:pt x="9" y="24"/>
                    </a:cubicBezTo>
                    <a:cubicBezTo>
                      <a:pt x="10" y="24"/>
                      <a:pt x="12" y="24"/>
                      <a:pt x="14" y="23"/>
                    </a:cubicBezTo>
                    <a:cubicBezTo>
                      <a:pt x="15" y="22"/>
                      <a:pt x="17" y="21"/>
                      <a:pt x="19" y="21"/>
                    </a:cubicBezTo>
                    <a:cubicBezTo>
                      <a:pt x="20" y="21"/>
                      <a:pt x="21" y="21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3" y="21"/>
                      <a:pt x="26" y="20"/>
                      <a:pt x="23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1" y="18"/>
                      <a:pt x="20" y="18"/>
                      <a:pt x="19" y="18"/>
                    </a:cubicBezTo>
                    <a:cubicBezTo>
                      <a:pt x="18" y="18"/>
                      <a:pt x="18" y="17"/>
                      <a:pt x="20" y="14"/>
                    </a:cubicBezTo>
                    <a:cubicBezTo>
                      <a:pt x="20" y="14"/>
                      <a:pt x="18" y="13"/>
                      <a:pt x="17" y="12"/>
                    </a:cubicBezTo>
                    <a:cubicBezTo>
                      <a:pt x="17" y="12"/>
                      <a:pt x="16" y="11"/>
                      <a:pt x="16" y="11"/>
                    </a:cubicBezTo>
                    <a:cubicBezTo>
                      <a:pt x="13" y="9"/>
                      <a:pt x="9" y="9"/>
                      <a:pt x="9" y="5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solidFill>
                <a:srgbClr val="9A8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8" name="Freeform 9268"/>
              <p:cNvSpPr>
                <a:spLocks noEditPoints="1"/>
              </p:cNvSpPr>
              <p:nvPr/>
            </p:nvSpPr>
            <p:spPr bwMode="auto">
              <a:xfrm>
                <a:off x="6202363" y="5637213"/>
                <a:ext cx="57150" cy="42863"/>
              </a:xfrm>
              <a:custGeom>
                <a:avLst/>
                <a:gdLst>
                  <a:gd name="T0" fmla="*/ 22 w 25"/>
                  <a:gd name="T1" fmla="*/ 7 h 19"/>
                  <a:gd name="T2" fmla="*/ 22 w 25"/>
                  <a:gd name="T3" fmla="*/ 7 h 19"/>
                  <a:gd name="T4" fmla="*/ 22 w 25"/>
                  <a:gd name="T5" fmla="*/ 7 h 19"/>
                  <a:gd name="T6" fmla="*/ 22 w 25"/>
                  <a:gd name="T7" fmla="*/ 7 h 19"/>
                  <a:gd name="T8" fmla="*/ 3 w 25"/>
                  <a:gd name="T9" fmla="*/ 0 h 19"/>
                  <a:gd name="T10" fmla="*/ 0 w 25"/>
                  <a:gd name="T11" fmla="*/ 6 h 19"/>
                  <a:gd name="T12" fmla="*/ 2 w 25"/>
                  <a:gd name="T13" fmla="*/ 5 h 19"/>
                  <a:gd name="T14" fmla="*/ 11 w 25"/>
                  <a:gd name="T15" fmla="*/ 13 h 19"/>
                  <a:gd name="T16" fmla="*/ 11 w 25"/>
                  <a:gd name="T17" fmla="*/ 13 h 19"/>
                  <a:gd name="T18" fmla="*/ 11 w 25"/>
                  <a:gd name="T19" fmla="*/ 13 h 19"/>
                  <a:gd name="T20" fmla="*/ 19 w 25"/>
                  <a:gd name="T21" fmla="*/ 19 h 19"/>
                  <a:gd name="T22" fmla="*/ 19 w 25"/>
                  <a:gd name="T23" fmla="*/ 19 h 19"/>
                  <a:gd name="T24" fmla="*/ 20 w 25"/>
                  <a:gd name="T25" fmla="*/ 18 h 19"/>
                  <a:gd name="T26" fmla="*/ 21 w 25"/>
                  <a:gd name="T27" fmla="*/ 12 h 19"/>
                  <a:gd name="T28" fmla="*/ 23 w 25"/>
                  <a:gd name="T29" fmla="*/ 12 h 19"/>
                  <a:gd name="T30" fmla="*/ 23 w 25"/>
                  <a:gd name="T31" fmla="*/ 12 h 19"/>
                  <a:gd name="T32" fmla="*/ 25 w 25"/>
                  <a:gd name="T33" fmla="*/ 9 h 19"/>
                  <a:gd name="T34" fmla="*/ 25 w 25"/>
                  <a:gd name="T35" fmla="*/ 9 h 19"/>
                  <a:gd name="T36" fmla="*/ 25 w 25"/>
                  <a:gd name="T37" fmla="*/ 9 h 19"/>
                  <a:gd name="T38" fmla="*/ 22 w 25"/>
                  <a:gd name="T39" fmla="*/ 7 h 19"/>
                  <a:gd name="T40" fmla="*/ 19 w 25"/>
                  <a:gd name="T41" fmla="*/ 7 h 19"/>
                  <a:gd name="T42" fmla="*/ 13 w 25"/>
                  <a:gd name="T43" fmla="*/ 2 h 19"/>
                  <a:gd name="T44" fmla="*/ 13 w 25"/>
                  <a:gd name="T45" fmla="*/ 2 h 19"/>
                  <a:gd name="T46" fmla="*/ 13 w 25"/>
                  <a:gd name="T47" fmla="*/ 2 h 19"/>
                  <a:gd name="T48" fmla="*/ 9 w 25"/>
                  <a:gd name="T49" fmla="*/ 5 h 19"/>
                  <a:gd name="T50" fmla="*/ 6 w 25"/>
                  <a:gd name="T51" fmla="*/ 3 h 19"/>
                  <a:gd name="T52" fmla="*/ 3 w 25"/>
                  <a:gd name="T5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19">
                    <a:moveTo>
                      <a:pt x="22" y="7"/>
                    </a:move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moveTo>
                      <a:pt x="3" y="0"/>
                    </a:moveTo>
                    <a:cubicBezTo>
                      <a:pt x="1" y="0"/>
                      <a:pt x="1" y="3"/>
                      <a:pt x="0" y="6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7" y="5"/>
                      <a:pt x="8" y="11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4" y="15"/>
                      <a:pt x="16" y="17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20" y="18"/>
                      <a:pt x="20" y="18"/>
                    </a:cubicBezTo>
                    <a:cubicBezTo>
                      <a:pt x="18" y="13"/>
                      <a:pt x="17" y="12"/>
                      <a:pt x="21" y="12"/>
                    </a:cubicBezTo>
                    <a:cubicBezTo>
                      <a:pt x="22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5" y="12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3" y="9"/>
                      <a:pt x="22" y="8"/>
                      <a:pt x="22" y="7"/>
                    </a:cubicBezTo>
                    <a:cubicBezTo>
                      <a:pt x="21" y="7"/>
                      <a:pt x="20" y="7"/>
                      <a:pt x="19" y="7"/>
                    </a:cubicBezTo>
                    <a:cubicBezTo>
                      <a:pt x="16" y="7"/>
                      <a:pt x="14" y="5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4"/>
                      <a:pt x="11" y="5"/>
                      <a:pt x="9" y="5"/>
                    </a:cubicBezTo>
                    <a:cubicBezTo>
                      <a:pt x="8" y="5"/>
                      <a:pt x="7" y="4"/>
                      <a:pt x="6" y="3"/>
                    </a:cubicBezTo>
                    <a:cubicBezTo>
                      <a:pt x="5" y="1"/>
                      <a:pt x="3" y="0"/>
                      <a:pt x="3" y="0"/>
                    </a:cubicBezTo>
                  </a:path>
                </a:pathLst>
              </a:custGeom>
              <a:solidFill>
                <a:srgbClr val="AC90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9" name="Freeform 9269"/>
              <p:cNvSpPr/>
              <p:nvPr/>
            </p:nvSpPr>
            <p:spPr bwMode="auto">
              <a:xfrm>
                <a:off x="6270625" y="5616575"/>
                <a:ext cx="34925" cy="50800"/>
              </a:xfrm>
              <a:custGeom>
                <a:avLst/>
                <a:gdLst>
                  <a:gd name="T0" fmla="*/ 4 w 15"/>
                  <a:gd name="T1" fmla="*/ 0 h 22"/>
                  <a:gd name="T2" fmla="*/ 0 w 15"/>
                  <a:gd name="T3" fmla="*/ 2 h 22"/>
                  <a:gd name="T4" fmla="*/ 0 w 15"/>
                  <a:gd name="T5" fmla="*/ 2 h 22"/>
                  <a:gd name="T6" fmla="*/ 1 w 15"/>
                  <a:gd name="T7" fmla="*/ 20 h 22"/>
                  <a:gd name="T8" fmla="*/ 1 w 15"/>
                  <a:gd name="T9" fmla="*/ 20 h 22"/>
                  <a:gd name="T10" fmla="*/ 1 w 15"/>
                  <a:gd name="T11" fmla="*/ 20 h 22"/>
                  <a:gd name="T12" fmla="*/ 3 w 15"/>
                  <a:gd name="T13" fmla="*/ 22 h 22"/>
                  <a:gd name="T14" fmla="*/ 6 w 15"/>
                  <a:gd name="T15" fmla="*/ 21 h 22"/>
                  <a:gd name="T16" fmla="*/ 8 w 15"/>
                  <a:gd name="T17" fmla="*/ 21 h 22"/>
                  <a:gd name="T18" fmla="*/ 9 w 15"/>
                  <a:gd name="T19" fmla="*/ 21 h 22"/>
                  <a:gd name="T20" fmla="*/ 10 w 15"/>
                  <a:gd name="T21" fmla="*/ 21 h 22"/>
                  <a:gd name="T22" fmla="*/ 6 w 15"/>
                  <a:gd name="T23" fmla="*/ 11 h 22"/>
                  <a:gd name="T24" fmla="*/ 7 w 15"/>
                  <a:gd name="T25" fmla="*/ 11 h 22"/>
                  <a:gd name="T26" fmla="*/ 9 w 15"/>
                  <a:gd name="T27" fmla="*/ 13 h 22"/>
                  <a:gd name="T28" fmla="*/ 10 w 15"/>
                  <a:gd name="T29" fmla="*/ 15 h 22"/>
                  <a:gd name="T30" fmla="*/ 12 w 15"/>
                  <a:gd name="T31" fmla="*/ 13 h 22"/>
                  <a:gd name="T32" fmla="*/ 9 w 15"/>
                  <a:gd name="T33" fmla="*/ 6 h 22"/>
                  <a:gd name="T34" fmla="*/ 4 w 15"/>
                  <a:gd name="T35" fmla="*/ 0 h 22"/>
                  <a:gd name="T36" fmla="*/ 4 w 15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22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2" y="18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4" y="22"/>
                      <a:pt x="5" y="22"/>
                      <a:pt x="6" y="21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8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10" y="21"/>
                    </a:cubicBezTo>
                    <a:cubicBezTo>
                      <a:pt x="8" y="18"/>
                      <a:pt x="5" y="15"/>
                      <a:pt x="6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8" y="12"/>
                      <a:pt x="9" y="13"/>
                    </a:cubicBezTo>
                    <a:cubicBezTo>
                      <a:pt x="9" y="14"/>
                      <a:pt x="10" y="15"/>
                      <a:pt x="10" y="15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5" y="10"/>
                      <a:pt x="12" y="8"/>
                      <a:pt x="9" y="6"/>
                    </a:cubicBezTo>
                    <a:cubicBezTo>
                      <a:pt x="7" y="4"/>
                      <a:pt x="5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198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0" name="Freeform 9270"/>
              <p:cNvSpPr>
                <a:spLocks noEditPoints="1"/>
              </p:cNvSpPr>
              <p:nvPr/>
            </p:nvSpPr>
            <p:spPr bwMode="auto">
              <a:xfrm>
                <a:off x="6248400" y="5613400"/>
                <a:ext cx="26988" cy="49213"/>
              </a:xfrm>
              <a:custGeom>
                <a:avLst/>
                <a:gdLst>
                  <a:gd name="T0" fmla="*/ 6 w 12"/>
                  <a:gd name="T1" fmla="*/ 0 h 21"/>
                  <a:gd name="T2" fmla="*/ 6 w 12"/>
                  <a:gd name="T3" fmla="*/ 0 h 21"/>
                  <a:gd name="T4" fmla="*/ 4 w 12"/>
                  <a:gd name="T5" fmla="*/ 9 h 21"/>
                  <a:gd name="T6" fmla="*/ 1 w 12"/>
                  <a:gd name="T7" fmla="*/ 9 h 21"/>
                  <a:gd name="T8" fmla="*/ 1 w 12"/>
                  <a:gd name="T9" fmla="*/ 9 h 21"/>
                  <a:gd name="T10" fmla="*/ 4 w 12"/>
                  <a:gd name="T11" fmla="*/ 14 h 21"/>
                  <a:gd name="T12" fmla="*/ 4 w 12"/>
                  <a:gd name="T13" fmla="*/ 14 h 21"/>
                  <a:gd name="T14" fmla="*/ 4 w 12"/>
                  <a:gd name="T15" fmla="*/ 14 h 21"/>
                  <a:gd name="T16" fmla="*/ 6 w 12"/>
                  <a:gd name="T17" fmla="*/ 18 h 21"/>
                  <a:gd name="T18" fmla="*/ 6 w 12"/>
                  <a:gd name="T19" fmla="*/ 18 h 21"/>
                  <a:gd name="T20" fmla="*/ 11 w 12"/>
                  <a:gd name="T21" fmla="*/ 21 h 21"/>
                  <a:gd name="T22" fmla="*/ 11 w 12"/>
                  <a:gd name="T23" fmla="*/ 21 h 21"/>
                  <a:gd name="T24" fmla="*/ 10 w 12"/>
                  <a:gd name="T25" fmla="*/ 3 h 21"/>
                  <a:gd name="T26" fmla="*/ 10 w 12"/>
                  <a:gd name="T27" fmla="*/ 3 h 21"/>
                  <a:gd name="T28" fmla="*/ 10 w 12"/>
                  <a:gd name="T29" fmla="*/ 3 h 21"/>
                  <a:gd name="T30" fmla="*/ 6 w 12"/>
                  <a:gd name="T31" fmla="*/ 0 h 21"/>
                  <a:gd name="T32" fmla="*/ 6 w 12"/>
                  <a:gd name="T33" fmla="*/ 0 h 21"/>
                  <a:gd name="T34" fmla="*/ 6 w 12"/>
                  <a:gd name="T35" fmla="*/ 0 h 21"/>
                  <a:gd name="T36" fmla="*/ 6 w 12"/>
                  <a:gd name="T37" fmla="*/ 0 h 21"/>
                  <a:gd name="T38" fmla="*/ 6 w 12"/>
                  <a:gd name="T39" fmla="*/ 0 h 21"/>
                  <a:gd name="T40" fmla="*/ 6 w 12"/>
                  <a:gd name="T41" fmla="*/ 0 h 21"/>
                  <a:gd name="T42" fmla="*/ 6 w 12"/>
                  <a:gd name="T43" fmla="*/ 0 h 21"/>
                  <a:gd name="T44" fmla="*/ 6 w 12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" h="2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2"/>
                      <a:pt x="11" y="9"/>
                      <a:pt x="4" y="9"/>
                    </a:cubicBezTo>
                    <a:cubicBezTo>
                      <a:pt x="4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2"/>
                      <a:pt x="3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6" y="16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" y="19"/>
                      <a:pt x="9" y="20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19"/>
                      <a:pt x="12" y="8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7" y="1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2AA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1" name="Freeform 9271"/>
              <p:cNvSpPr/>
              <p:nvPr/>
            </p:nvSpPr>
            <p:spPr bwMode="auto">
              <a:xfrm>
                <a:off x="6245225" y="5678488"/>
                <a:ext cx="20638" cy="30163"/>
              </a:xfrm>
              <a:custGeom>
                <a:avLst/>
                <a:gdLst>
                  <a:gd name="T0" fmla="*/ 1 w 9"/>
                  <a:gd name="T1" fmla="*/ 0 h 13"/>
                  <a:gd name="T2" fmla="*/ 1 w 9"/>
                  <a:gd name="T3" fmla="*/ 0 h 13"/>
                  <a:gd name="T4" fmla="*/ 0 w 9"/>
                  <a:gd name="T5" fmla="*/ 1 h 13"/>
                  <a:gd name="T6" fmla="*/ 2 w 9"/>
                  <a:gd name="T7" fmla="*/ 12 h 13"/>
                  <a:gd name="T8" fmla="*/ 2 w 9"/>
                  <a:gd name="T9" fmla="*/ 12 h 13"/>
                  <a:gd name="T10" fmla="*/ 3 w 9"/>
                  <a:gd name="T11" fmla="*/ 11 h 13"/>
                  <a:gd name="T12" fmla="*/ 5 w 9"/>
                  <a:gd name="T13" fmla="*/ 12 h 13"/>
                  <a:gd name="T14" fmla="*/ 8 w 9"/>
                  <a:gd name="T15" fmla="*/ 13 h 13"/>
                  <a:gd name="T16" fmla="*/ 9 w 9"/>
                  <a:gd name="T17" fmla="*/ 10 h 13"/>
                  <a:gd name="T18" fmla="*/ 9 w 9"/>
                  <a:gd name="T19" fmla="*/ 10 h 13"/>
                  <a:gd name="T20" fmla="*/ 1 w 9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3" y="4"/>
                      <a:pt x="0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4" y="11"/>
                      <a:pt x="5" y="12"/>
                      <a:pt x="5" y="12"/>
                    </a:cubicBezTo>
                    <a:cubicBezTo>
                      <a:pt x="6" y="12"/>
                      <a:pt x="7" y="13"/>
                      <a:pt x="8" y="13"/>
                    </a:cubicBezTo>
                    <a:cubicBezTo>
                      <a:pt x="8" y="13"/>
                      <a:pt x="9" y="12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5" y="8"/>
                      <a:pt x="7" y="1"/>
                      <a:pt x="1" y="0"/>
                    </a:cubicBezTo>
                  </a:path>
                </a:pathLst>
              </a:custGeom>
              <a:solidFill>
                <a:srgbClr val="A18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2" name="Freeform 9272"/>
              <p:cNvSpPr/>
              <p:nvPr/>
            </p:nvSpPr>
            <p:spPr bwMode="auto">
              <a:xfrm>
                <a:off x="6278563" y="5678488"/>
                <a:ext cx="12700" cy="9525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3 h 4"/>
                  <a:gd name="T4" fmla="*/ 0 w 6"/>
                  <a:gd name="T5" fmla="*/ 3 h 4"/>
                  <a:gd name="T6" fmla="*/ 5 w 6"/>
                  <a:gd name="T7" fmla="*/ 4 h 4"/>
                  <a:gd name="T8" fmla="*/ 6 w 6"/>
                  <a:gd name="T9" fmla="*/ 1 h 4"/>
                  <a:gd name="T10" fmla="*/ 6 w 6"/>
                  <a:gd name="T11" fmla="*/ 1 h 4"/>
                  <a:gd name="T12" fmla="*/ 1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0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4" y="4"/>
                      <a:pt x="5" y="4"/>
                    </a:cubicBezTo>
                    <a:cubicBezTo>
                      <a:pt x="6" y="4"/>
                      <a:pt x="6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A39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3" name="Freeform 9273"/>
              <p:cNvSpPr/>
              <p:nvPr/>
            </p:nvSpPr>
            <p:spPr bwMode="auto">
              <a:xfrm>
                <a:off x="6802438" y="4421188"/>
                <a:ext cx="57150" cy="44450"/>
              </a:xfrm>
              <a:custGeom>
                <a:avLst/>
                <a:gdLst>
                  <a:gd name="T0" fmla="*/ 5 w 25"/>
                  <a:gd name="T1" fmla="*/ 0 h 19"/>
                  <a:gd name="T2" fmla="*/ 1 w 25"/>
                  <a:gd name="T3" fmla="*/ 4 h 19"/>
                  <a:gd name="T4" fmla="*/ 1 w 25"/>
                  <a:gd name="T5" fmla="*/ 4 h 19"/>
                  <a:gd name="T6" fmla="*/ 1 w 25"/>
                  <a:gd name="T7" fmla="*/ 4 h 19"/>
                  <a:gd name="T8" fmla="*/ 5 w 25"/>
                  <a:gd name="T9" fmla="*/ 12 h 19"/>
                  <a:gd name="T10" fmla="*/ 6 w 25"/>
                  <a:gd name="T11" fmla="*/ 12 h 19"/>
                  <a:gd name="T12" fmla="*/ 6 w 25"/>
                  <a:gd name="T13" fmla="*/ 12 h 19"/>
                  <a:gd name="T14" fmla="*/ 8 w 25"/>
                  <a:gd name="T15" fmla="*/ 13 h 19"/>
                  <a:gd name="T16" fmla="*/ 14 w 25"/>
                  <a:gd name="T17" fmla="*/ 19 h 19"/>
                  <a:gd name="T18" fmla="*/ 14 w 25"/>
                  <a:gd name="T19" fmla="*/ 19 h 19"/>
                  <a:gd name="T20" fmla="*/ 17 w 25"/>
                  <a:gd name="T21" fmla="*/ 17 h 19"/>
                  <a:gd name="T22" fmla="*/ 17 w 25"/>
                  <a:gd name="T23" fmla="*/ 17 h 19"/>
                  <a:gd name="T24" fmla="*/ 25 w 25"/>
                  <a:gd name="T25" fmla="*/ 8 h 19"/>
                  <a:gd name="T26" fmla="*/ 23 w 25"/>
                  <a:gd name="T27" fmla="*/ 7 h 19"/>
                  <a:gd name="T28" fmla="*/ 22 w 25"/>
                  <a:gd name="T29" fmla="*/ 7 h 19"/>
                  <a:gd name="T30" fmla="*/ 22 w 25"/>
                  <a:gd name="T31" fmla="*/ 7 h 19"/>
                  <a:gd name="T32" fmla="*/ 19 w 25"/>
                  <a:gd name="T33" fmla="*/ 6 h 19"/>
                  <a:gd name="T34" fmla="*/ 19 w 25"/>
                  <a:gd name="T35" fmla="*/ 6 h 19"/>
                  <a:gd name="T36" fmla="*/ 15 w 25"/>
                  <a:gd name="T37" fmla="*/ 7 h 19"/>
                  <a:gd name="T38" fmla="*/ 10 w 25"/>
                  <a:gd name="T39" fmla="*/ 5 h 19"/>
                  <a:gd name="T40" fmla="*/ 10 w 25"/>
                  <a:gd name="T41" fmla="*/ 5 h 19"/>
                  <a:gd name="T42" fmla="*/ 10 w 25"/>
                  <a:gd name="T43" fmla="*/ 5 h 19"/>
                  <a:gd name="T44" fmla="*/ 5 w 25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19">
                    <a:moveTo>
                      <a:pt x="5" y="0"/>
                    </a:moveTo>
                    <a:cubicBezTo>
                      <a:pt x="4" y="0"/>
                      <a:pt x="3" y="1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7"/>
                      <a:pt x="0" y="12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8" y="13"/>
                    </a:cubicBezTo>
                    <a:cubicBezTo>
                      <a:pt x="9" y="19"/>
                      <a:pt x="9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2"/>
                      <a:pt x="25" y="13"/>
                      <a:pt x="25" y="8"/>
                    </a:cubicBezTo>
                    <a:cubicBezTo>
                      <a:pt x="24" y="7"/>
                      <a:pt x="24" y="7"/>
                      <a:pt x="23" y="7"/>
                    </a:cubicBezTo>
                    <a:cubicBezTo>
                      <a:pt x="23" y="7"/>
                      <a:pt x="23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19" y="7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6"/>
                      <a:pt x="16" y="7"/>
                      <a:pt x="15" y="7"/>
                    </a:cubicBezTo>
                    <a:cubicBezTo>
                      <a:pt x="14" y="7"/>
                      <a:pt x="12" y="6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7" y="0"/>
                      <a:pt x="5" y="0"/>
                    </a:cubicBezTo>
                  </a:path>
                </a:pathLst>
              </a:custGeom>
              <a:solidFill>
                <a:srgbClr val="DDCB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4" name="Freeform 9274"/>
              <p:cNvSpPr/>
              <p:nvPr/>
            </p:nvSpPr>
            <p:spPr bwMode="auto">
              <a:xfrm>
                <a:off x="6826250" y="4395788"/>
                <a:ext cx="55563" cy="41275"/>
              </a:xfrm>
              <a:custGeom>
                <a:avLst/>
                <a:gdLst>
                  <a:gd name="T0" fmla="*/ 15 w 24"/>
                  <a:gd name="T1" fmla="*/ 0 h 18"/>
                  <a:gd name="T2" fmla="*/ 0 w 24"/>
                  <a:gd name="T3" fmla="*/ 16 h 18"/>
                  <a:gd name="T4" fmla="*/ 0 w 24"/>
                  <a:gd name="T5" fmla="*/ 16 h 18"/>
                  <a:gd name="T6" fmla="*/ 5 w 24"/>
                  <a:gd name="T7" fmla="*/ 18 h 18"/>
                  <a:gd name="T8" fmla="*/ 9 w 24"/>
                  <a:gd name="T9" fmla="*/ 17 h 18"/>
                  <a:gd name="T10" fmla="*/ 9 w 24"/>
                  <a:gd name="T11" fmla="*/ 17 h 18"/>
                  <a:gd name="T12" fmla="*/ 15 w 24"/>
                  <a:gd name="T13" fmla="*/ 9 h 18"/>
                  <a:gd name="T14" fmla="*/ 15 w 24"/>
                  <a:gd name="T15" fmla="*/ 9 h 18"/>
                  <a:gd name="T16" fmla="*/ 24 w 24"/>
                  <a:gd name="T17" fmla="*/ 1 h 18"/>
                  <a:gd name="T18" fmla="*/ 24 w 24"/>
                  <a:gd name="T19" fmla="*/ 1 h 18"/>
                  <a:gd name="T20" fmla="*/ 22 w 24"/>
                  <a:gd name="T21" fmla="*/ 2 h 18"/>
                  <a:gd name="T22" fmla="*/ 22 w 24"/>
                  <a:gd name="T23" fmla="*/ 2 h 18"/>
                  <a:gd name="T24" fmla="*/ 19 w 24"/>
                  <a:gd name="T25" fmla="*/ 3 h 18"/>
                  <a:gd name="T26" fmla="*/ 15 w 24"/>
                  <a:gd name="T27" fmla="*/ 0 h 18"/>
                  <a:gd name="T28" fmla="*/ 15 w 24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8">
                    <a:moveTo>
                      <a:pt x="15" y="0"/>
                    </a:moveTo>
                    <a:cubicBezTo>
                      <a:pt x="8" y="4"/>
                      <a:pt x="2" y="8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7"/>
                      <a:pt x="4" y="18"/>
                      <a:pt x="5" y="18"/>
                    </a:cubicBezTo>
                    <a:cubicBezTo>
                      <a:pt x="6" y="18"/>
                      <a:pt x="8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6" y="10"/>
                      <a:pt x="11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8" y="6"/>
                      <a:pt x="23" y="5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3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3"/>
                      <a:pt x="20" y="3"/>
                      <a:pt x="19" y="3"/>
                    </a:cubicBezTo>
                    <a:cubicBezTo>
                      <a:pt x="18" y="3"/>
                      <a:pt x="16" y="2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BDA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5" name="Freeform 9275"/>
              <p:cNvSpPr/>
              <p:nvPr/>
            </p:nvSpPr>
            <p:spPr bwMode="auto">
              <a:xfrm>
                <a:off x="6211888" y="5667375"/>
                <a:ext cx="41275" cy="46038"/>
              </a:xfrm>
              <a:custGeom>
                <a:avLst/>
                <a:gdLst>
                  <a:gd name="T0" fmla="*/ 7 w 18"/>
                  <a:gd name="T1" fmla="*/ 0 h 20"/>
                  <a:gd name="T2" fmla="*/ 7 w 18"/>
                  <a:gd name="T3" fmla="*/ 0 h 20"/>
                  <a:gd name="T4" fmla="*/ 8 w 18"/>
                  <a:gd name="T5" fmla="*/ 6 h 20"/>
                  <a:gd name="T6" fmla="*/ 8 w 18"/>
                  <a:gd name="T7" fmla="*/ 6 h 20"/>
                  <a:gd name="T8" fmla="*/ 13 w 18"/>
                  <a:gd name="T9" fmla="*/ 12 h 20"/>
                  <a:gd name="T10" fmla="*/ 12 w 18"/>
                  <a:gd name="T11" fmla="*/ 12 h 20"/>
                  <a:gd name="T12" fmla="*/ 8 w 18"/>
                  <a:gd name="T13" fmla="*/ 10 h 20"/>
                  <a:gd name="T14" fmla="*/ 3 w 18"/>
                  <a:gd name="T15" fmla="*/ 8 h 20"/>
                  <a:gd name="T16" fmla="*/ 1 w 18"/>
                  <a:gd name="T17" fmla="*/ 8 h 20"/>
                  <a:gd name="T18" fmla="*/ 1 w 18"/>
                  <a:gd name="T19" fmla="*/ 8 h 20"/>
                  <a:gd name="T20" fmla="*/ 0 w 18"/>
                  <a:gd name="T21" fmla="*/ 9 h 20"/>
                  <a:gd name="T22" fmla="*/ 0 w 18"/>
                  <a:gd name="T23" fmla="*/ 9 h 20"/>
                  <a:gd name="T24" fmla="*/ 0 w 18"/>
                  <a:gd name="T25" fmla="*/ 9 h 20"/>
                  <a:gd name="T26" fmla="*/ 6 w 18"/>
                  <a:gd name="T27" fmla="*/ 18 h 20"/>
                  <a:gd name="T28" fmla="*/ 6 w 18"/>
                  <a:gd name="T29" fmla="*/ 18 h 20"/>
                  <a:gd name="T30" fmla="*/ 6 w 18"/>
                  <a:gd name="T31" fmla="*/ 18 h 20"/>
                  <a:gd name="T32" fmla="*/ 11 w 18"/>
                  <a:gd name="T33" fmla="*/ 17 h 20"/>
                  <a:gd name="T34" fmla="*/ 15 w 18"/>
                  <a:gd name="T35" fmla="*/ 20 h 20"/>
                  <a:gd name="T36" fmla="*/ 15 w 18"/>
                  <a:gd name="T37" fmla="*/ 20 h 20"/>
                  <a:gd name="T38" fmla="*/ 15 w 18"/>
                  <a:gd name="T39" fmla="*/ 20 h 20"/>
                  <a:gd name="T40" fmla="*/ 17 w 18"/>
                  <a:gd name="T41" fmla="*/ 17 h 20"/>
                  <a:gd name="T42" fmla="*/ 17 w 18"/>
                  <a:gd name="T43" fmla="*/ 17 h 20"/>
                  <a:gd name="T44" fmla="*/ 15 w 18"/>
                  <a:gd name="T45" fmla="*/ 6 h 20"/>
                  <a:gd name="T46" fmla="*/ 15 w 18"/>
                  <a:gd name="T47" fmla="*/ 6 h 20"/>
                  <a:gd name="T48" fmla="*/ 7 w 18"/>
                  <a:gd name="T4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2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2"/>
                      <a:pt x="8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7"/>
                      <a:pt x="13" y="8"/>
                      <a:pt x="13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11" y="12"/>
                      <a:pt x="9" y="11"/>
                      <a:pt x="8" y="10"/>
                    </a:cubicBezTo>
                    <a:cubicBezTo>
                      <a:pt x="6" y="9"/>
                      <a:pt x="4" y="8"/>
                      <a:pt x="3" y="8"/>
                    </a:cubicBezTo>
                    <a:cubicBezTo>
                      <a:pt x="2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11"/>
                      <a:pt x="6" y="13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2" y="17"/>
                      <a:pt x="14" y="17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19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5" y="14"/>
                      <a:pt x="18" y="9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2" y="4"/>
                      <a:pt x="10" y="2"/>
                      <a:pt x="7" y="0"/>
                    </a:cubicBezTo>
                  </a:path>
                </a:pathLst>
              </a:custGeom>
              <a:solidFill>
                <a:srgbClr val="B49C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6" name="Freeform 9276"/>
              <p:cNvSpPr/>
              <p:nvPr/>
            </p:nvSpPr>
            <p:spPr bwMode="auto">
              <a:xfrm>
                <a:off x="4738688" y="5657850"/>
                <a:ext cx="123825" cy="50800"/>
              </a:xfrm>
              <a:custGeom>
                <a:avLst/>
                <a:gdLst>
                  <a:gd name="T0" fmla="*/ 39 w 54"/>
                  <a:gd name="T1" fmla="*/ 0 h 22"/>
                  <a:gd name="T2" fmla="*/ 39 w 54"/>
                  <a:gd name="T3" fmla="*/ 0 h 22"/>
                  <a:gd name="T4" fmla="*/ 12 w 54"/>
                  <a:gd name="T5" fmla="*/ 13 h 22"/>
                  <a:gd name="T6" fmla="*/ 12 w 54"/>
                  <a:gd name="T7" fmla="*/ 13 h 22"/>
                  <a:gd name="T8" fmla="*/ 12 w 54"/>
                  <a:gd name="T9" fmla="*/ 13 h 22"/>
                  <a:gd name="T10" fmla="*/ 7 w 54"/>
                  <a:gd name="T11" fmla="*/ 15 h 22"/>
                  <a:gd name="T12" fmla="*/ 5 w 54"/>
                  <a:gd name="T13" fmla="*/ 15 h 22"/>
                  <a:gd name="T14" fmla="*/ 5 w 54"/>
                  <a:gd name="T15" fmla="*/ 15 h 22"/>
                  <a:gd name="T16" fmla="*/ 3 w 54"/>
                  <a:gd name="T17" fmla="*/ 15 h 22"/>
                  <a:gd name="T18" fmla="*/ 0 w 54"/>
                  <a:gd name="T19" fmla="*/ 18 h 22"/>
                  <a:gd name="T20" fmla="*/ 0 w 54"/>
                  <a:gd name="T21" fmla="*/ 18 h 22"/>
                  <a:gd name="T22" fmla="*/ 11 w 54"/>
                  <a:gd name="T23" fmla="*/ 22 h 22"/>
                  <a:gd name="T24" fmla="*/ 16 w 54"/>
                  <a:gd name="T25" fmla="*/ 17 h 22"/>
                  <a:gd name="T26" fmla="*/ 16 w 54"/>
                  <a:gd name="T27" fmla="*/ 17 h 22"/>
                  <a:gd name="T28" fmla="*/ 16 w 54"/>
                  <a:gd name="T29" fmla="*/ 17 h 22"/>
                  <a:gd name="T30" fmla="*/ 16 w 54"/>
                  <a:gd name="T31" fmla="*/ 17 h 22"/>
                  <a:gd name="T32" fmla="*/ 19 w 54"/>
                  <a:gd name="T33" fmla="*/ 15 h 22"/>
                  <a:gd name="T34" fmla="*/ 21 w 54"/>
                  <a:gd name="T35" fmla="*/ 18 h 22"/>
                  <a:gd name="T36" fmla="*/ 23 w 54"/>
                  <a:gd name="T37" fmla="*/ 20 h 22"/>
                  <a:gd name="T38" fmla="*/ 23 w 54"/>
                  <a:gd name="T39" fmla="*/ 20 h 22"/>
                  <a:gd name="T40" fmla="*/ 32 w 54"/>
                  <a:gd name="T41" fmla="*/ 11 h 22"/>
                  <a:gd name="T42" fmla="*/ 33 w 54"/>
                  <a:gd name="T43" fmla="*/ 11 h 22"/>
                  <a:gd name="T44" fmla="*/ 35 w 54"/>
                  <a:gd name="T45" fmla="*/ 17 h 22"/>
                  <a:gd name="T46" fmla="*/ 35 w 54"/>
                  <a:gd name="T47" fmla="*/ 17 h 22"/>
                  <a:gd name="T48" fmla="*/ 41 w 54"/>
                  <a:gd name="T49" fmla="*/ 16 h 22"/>
                  <a:gd name="T50" fmla="*/ 41 w 54"/>
                  <a:gd name="T51" fmla="*/ 16 h 22"/>
                  <a:gd name="T52" fmla="*/ 41 w 54"/>
                  <a:gd name="T53" fmla="*/ 16 h 22"/>
                  <a:gd name="T54" fmla="*/ 40 w 54"/>
                  <a:gd name="T55" fmla="*/ 15 h 22"/>
                  <a:gd name="T56" fmla="*/ 40 w 54"/>
                  <a:gd name="T57" fmla="*/ 15 h 22"/>
                  <a:gd name="T58" fmla="*/ 40 w 54"/>
                  <a:gd name="T59" fmla="*/ 15 h 22"/>
                  <a:gd name="T60" fmla="*/ 37 w 54"/>
                  <a:gd name="T61" fmla="*/ 9 h 22"/>
                  <a:gd name="T62" fmla="*/ 39 w 54"/>
                  <a:gd name="T63" fmla="*/ 9 h 22"/>
                  <a:gd name="T64" fmla="*/ 44 w 54"/>
                  <a:gd name="T65" fmla="*/ 14 h 22"/>
                  <a:gd name="T66" fmla="*/ 44 w 54"/>
                  <a:gd name="T67" fmla="*/ 14 h 22"/>
                  <a:gd name="T68" fmla="*/ 44 w 54"/>
                  <a:gd name="T69" fmla="*/ 14 h 22"/>
                  <a:gd name="T70" fmla="*/ 49 w 54"/>
                  <a:gd name="T71" fmla="*/ 13 h 22"/>
                  <a:gd name="T72" fmla="*/ 49 w 54"/>
                  <a:gd name="T73" fmla="*/ 13 h 22"/>
                  <a:gd name="T74" fmla="*/ 54 w 54"/>
                  <a:gd name="T75" fmla="*/ 8 h 22"/>
                  <a:gd name="T76" fmla="*/ 54 w 54"/>
                  <a:gd name="T77" fmla="*/ 8 h 22"/>
                  <a:gd name="T78" fmla="*/ 54 w 54"/>
                  <a:gd name="T79" fmla="*/ 8 h 22"/>
                  <a:gd name="T80" fmla="*/ 44 w 54"/>
                  <a:gd name="T81" fmla="*/ 1 h 22"/>
                  <a:gd name="T82" fmla="*/ 44 w 54"/>
                  <a:gd name="T83" fmla="*/ 1 h 22"/>
                  <a:gd name="T84" fmla="*/ 39 w 54"/>
                  <a:gd name="T8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4" h="22"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1" y="6"/>
                      <a:pt x="21" y="8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0" y="14"/>
                      <a:pt x="9" y="15"/>
                      <a:pt x="7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2" y="15"/>
                      <a:pt x="1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7" y="22"/>
                      <a:pt x="11" y="22"/>
                    </a:cubicBezTo>
                    <a:cubicBezTo>
                      <a:pt x="13" y="22"/>
                      <a:pt x="14" y="21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6"/>
                      <a:pt x="18" y="15"/>
                      <a:pt x="19" y="15"/>
                    </a:cubicBezTo>
                    <a:cubicBezTo>
                      <a:pt x="20" y="15"/>
                      <a:pt x="20" y="16"/>
                      <a:pt x="21" y="18"/>
                    </a:cubicBezTo>
                    <a:cubicBezTo>
                      <a:pt x="21" y="19"/>
                      <a:pt x="21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1" y="12"/>
                      <a:pt x="28" y="12"/>
                      <a:pt x="32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6" y="11"/>
                      <a:pt x="34" y="15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7" y="17"/>
                      <a:pt x="39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3"/>
                      <a:pt x="38" y="11"/>
                      <a:pt x="37" y="9"/>
                    </a:cubicBezTo>
                    <a:cubicBezTo>
                      <a:pt x="38" y="9"/>
                      <a:pt x="39" y="9"/>
                      <a:pt x="39" y="9"/>
                    </a:cubicBezTo>
                    <a:cubicBezTo>
                      <a:pt x="42" y="9"/>
                      <a:pt x="44" y="11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6" y="14"/>
                      <a:pt x="47" y="13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0"/>
                      <a:pt x="52" y="9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3" y="1"/>
                      <a:pt x="47" y="4"/>
                      <a:pt x="44" y="1"/>
                    </a:cubicBezTo>
                    <a:cubicBezTo>
                      <a:pt x="44" y="1"/>
                      <a:pt x="44" y="1"/>
                      <a:pt x="44" y="1"/>
                    </a:cubicBezTo>
                    <a:cubicBezTo>
                      <a:pt x="43" y="1"/>
                      <a:pt x="41" y="0"/>
                      <a:pt x="39" y="0"/>
                    </a:cubicBezTo>
                  </a:path>
                </a:pathLst>
              </a:custGeom>
              <a:solidFill>
                <a:srgbClr val="886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7" name="Freeform 9277"/>
              <p:cNvSpPr/>
              <p:nvPr/>
            </p:nvSpPr>
            <p:spPr bwMode="auto">
              <a:xfrm>
                <a:off x="4714875" y="5649913"/>
                <a:ext cx="112713" cy="49213"/>
              </a:xfrm>
              <a:custGeom>
                <a:avLst/>
                <a:gdLst>
                  <a:gd name="T0" fmla="*/ 48 w 49"/>
                  <a:gd name="T1" fmla="*/ 0 h 21"/>
                  <a:gd name="T2" fmla="*/ 45 w 49"/>
                  <a:gd name="T3" fmla="*/ 1 h 21"/>
                  <a:gd name="T4" fmla="*/ 43 w 49"/>
                  <a:gd name="T5" fmla="*/ 2 h 21"/>
                  <a:gd name="T6" fmla="*/ 42 w 49"/>
                  <a:gd name="T7" fmla="*/ 1 h 21"/>
                  <a:gd name="T8" fmla="*/ 42 w 49"/>
                  <a:gd name="T9" fmla="*/ 1 h 21"/>
                  <a:gd name="T10" fmla="*/ 42 w 49"/>
                  <a:gd name="T11" fmla="*/ 1 h 21"/>
                  <a:gd name="T12" fmla="*/ 30 w 49"/>
                  <a:gd name="T13" fmla="*/ 5 h 21"/>
                  <a:gd name="T14" fmla="*/ 30 w 49"/>
                  <a:gd name="T15" fmla="*/ 5 h 21"/>
                  <a:gd name="T16" fmla="*/ 30 w 49"/>
                  <a:gd name="T17" fmla="*/ 5 h 21"/>
                  <a:gd name="T18" fmla="*/ 12 w 49"/>
                  <a:gd name="T19" fmla="*/ 14 h 21"/>
                  <a:gd name="T20" fmla="*/ 12 w 49"/>
                  <a:gd name="T21" fmla="*/ 14 h 21"/>
                  <a:gd name="T22" fmla="*/ 0 w 49"/>
                  <a:gd name="T23" fmla="*/ 21 h 21"/>
                  <a:gd name="T24" fmla="*/ 0 w 49"/>
                  <a:gd name="T25" fmla="*/ 21 h 21"/>
                  <a:gd name="T26" fmla="*/ 10 w 49"/>
                  <a:gd name="T27" fmla="*/ 21 h 21"/>
                  <a:gd name="T28" fmla="*/ 10 w 49"/>
                  <a:gd name="T29" fmla="*/ 21 h 21"/>
                  <a:gd name="T30" fmla="*/ 13 w 49"/>
                  <a:gd name="T31" fmla="*/ 18 h 21"/>
                  <a:gd name="T32" fmla="*/ 15 w 49"/>
                  <a:gd name="T33" fmla="*/ 18 h 21"/>
                  <a:gd name="T34" fmla="*/ 15 w 49"/>
                  <a:gd name="T35" fmla="*/ 18 h 21"/>
                  <a:gd name="T36" fmla="*/ 15 w 49"/>
                  <a:gd name="T37" fmla="*/ 18 h 21"/>
                  <a:gd name="T38" fmla="*/ 20 w 49"/>
                  <a:gd name="T39" fmla="*/ 14 h 21"/>
                  <a:gd name="T40" fmla="*/ 22 w 49"/>
                  <a:gd name="T41" fmla="*/ 16 h 21"/>
                  <a:gd name="T42" fmla="*/ 22 w 49"/>
                  <a:gd name="T43" fmla="*/ 16 h 21"/>
                  <a:gd name="T44" fmla="*/ 49 w 49"/>
                  <a:gd name="T45" fmla="*/ 3 h 21"/>
                  <a:gd name="T46" fmla="*/ 49 w 49"/>
                  <a:gd name="T47" fmla="*/ 3 h 21"/>
                  <a:gd name="T48" fmla="*/ 48 w 49"/>
                  <a:gd name="T4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" h="21">
                    <a:moveTo>
                      <a:pt x="48" y="0"/>
                    </a:moveTo>
                    <a:cubicBezTo>
                      <a:pt x="47" y="0"/>
                      <a:pt x="46" y="1"/>
                      <a:pt x="45" y="1"/>
                    </a:cubicBezTo>
                    <a:cubicBezTo>
                      <a:pt x="45" y="2"/>
                      <a:pt x="44" y="2"/>
                      <a:pt x="43" y="2"/>
                    </a:cubicBezTo>
                    <a:cubicBezTo>
                      <a:pt x="43" y="2"/>
                      <a:pt x="42" y="2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38" y="3"/>
                      <a:pt x="34" y="4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4" y="8"/>
                      <a:pt x="18" y="11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8" y="16"/>
                      <a:pt x="4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1"/>
                      <a:pt x="7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19"/>
                      <a:pt x="12" y="18"/>
                      <a:pt x="13" y="18"/>
                    </a:cubicBezTo>
                    <a:cubicBezTo>
                      <a:pt x="14" y="18"/>
                      <a:pt x="14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8"/>
                      <a:pt x="18" y="14"/>
                      <a:pt x="20" y="14"/>
                    </a:cubicBezTo>
                    <a:cubicBezTo>
                      <a:pt x="20" y="14"/>
                      <a:pt x="21" y="1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31" y="11"/>
                      <a:pt x="41" y="9"/>
                      <a:pt x="49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1"/>
                      <a:pt x="48" y="0"/>
                      <a:pt x="48" y="0"/>
                    </a:cubicBezTo>
                  </a:path>
                </a:pathLst>
              </a:custGeom>
              <a:solidFill>
                <a:srgbClr val="CFC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8" name="Freeform 9278"/>
              <p:cNvSpPr/>
              <p:nvPr/>
            </p:nvSpPr>
            <p:spPr bwMode="auto">
              <a:xfrm>
                <a:off x="4840288" y="5641975"/>
                <a:ext cx="41275" cy="33338"/>
              </a:xfrm>
              <a:custGeom>
                <a:avLst/>
                <a:gdLst>
                  <a:gd name="T0" fmla="*/ 18 w 18"/>
                  <a:gd name="T1" fmla="*/ 0 h 15"/>
                  <a:gd name="T2" fmla="*/ 18 w 18"/>
                  <a:gd name="T3" fmla="*/ 0 h 15"/>
                  <a:gd name="T4" fmla="*/ 0 w 18"/>
                  <a:gd name="T5" fmla="*/ 8 h 15"/>
                  <a:gd name="T6" fmla="*/ 0 w 18"/>
                  <a:gd name="T7" fmla="*/ 8 h 15"/>
                  <a:gd name="T8" fmla="*/ 10 w 18"/>
                  <a:gd name="T9" fmla="*/ 15 h 15"/>
                  <a:gd name="T10" fmla="*/ 10 w 18"/>
                  <a:gd name="T11" fmla="*/ 15 h 15"/>
                  <a:gd name="T12" fmla="*/ 14 w 18"/>
                  <a:gd name="T13" fmla="*/ 7 h 15"/>
                  <a:gd name="T14" fmla="*/ 18 w 18"/>
                  <a:gd name="T15" fmla="*/ 0 h 15"/>
                  <a:gd name="T16" fmla="*/ 18 w 18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5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1" y="0"/>
                      <a:pt x="7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1"/>
                      <a:pt x="9" y="8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3"/>
                      <a:pt x="16" y="12"/>
                      <a:pt x="14" y="7"/>
                    </a:cubicBezTo>
                    <a:cubicBezTo>
                      <a:pt x="12" y="4"/>
                      <a:pt x="15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8F6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9" name="Freeform 9279"/>
              <p:cNvSpPr/>
              <p:nvPr/>
            </p:nvSpPr>
            <p:spPr bwMode="auto">
              <a:xfrm>
                <a:off x="4786313" y="4271963"/>
                <a:ext cx="30163" cy="34925"/>
              </a:xfrm>
              <a:custGeom>
                <a:avLst/>
                <a:gdLst>
                  <a:gd name="T0" fmla="*/ 1 w 13"/>
                  <a:gd name="T1" fmla="*/ 0 h 15"/>
                  <a:gd name="T2" fmla="*/ 2 w 13"/>
                  <a:gd name="T3" fmla="*/ 6 h 15"/>
                  <a:gd name="T4" fmla="*/ 2 w 13"/>
                  <a:gd name="T5" fmla="*/ 6 h 15"/>
                  <a:gd name="T6" fmla="*/ 2 w 13"/>
                  <a:gd name="T7" fmla="*/ 6 h 15"/>
                  <a:gd name="T8" fmla="*/ 2 w 13"/>
                  <a:gd name="T9" fmla="*/ 7 h 15"/>
                  <a:gd name="T10" fmla="*/ 4 w 13"/>
                  <a:gd name="T11" fmla="*/ 6 h 15"/>
                  <a:gd name="T12" fmla="*/ 5 w 13"/>
                  <a:gd name="T13" fmla="*/ 5 h 15"/>
                  <a:gd name="T14" fmla="*/ 6 w 13"/>
                  <a:gd name="T15" fmla="*/ 8 h 15"/>
                  <a:gd name="T16" fmla="*/ 6 w 13"/>
                  <a:gd name="T17" fmla="*/ 8 h 15"/>
                  <a:gd name="T18" fmla="*/ 5 w 13"/>
                  <a:gd name="T19" fmla="*/ 10 h 15"/>
                  <a:gd name="T20" fmla="*/ 5 w 13"/>
                  <a:gd name="T21" fmla="*/ 10 h 15"/>
                  <a:gd name="T22" fmla="*/ 5 w 13"/>
                  <a:gd name="T23" fmla="*/ 10 h 15"/>
                  <a:gd name="T24" fmla="*/ 12 w 13"/>
                  <a:gd name="T25" fmla="*/ 15 h 15"/>
                  <a:gd name="T26" fmla="*/ 12 w 13"/>
                  <a:gd name="T27" fmla="*/ 15 h 15"/>
                  <a:gd name="T28" fmla="*/ 13 w 13"/>
                  <a:gd name="T29" fmla="*/ 14 h 15"/>
                  <a:gd name="T30" fmla="*/ 1 w 13"/>
                  <a:gd name="T31" fmla="*/ 0 h 15"/>
                  <a:gd name="T32" fmla="*/ 1 w 13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0" y="3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3" y="7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5"/>
                      <a:pt x="6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13"/>
                      <a:pt x="9" y="14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9" y="9"/>
                      <a:pt x="9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F7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0" name="Freeform 9280"/>
              <p:cNvSpPr/>
              <p:nvPr/>
            </p:nvSpPr>
            <p:spPr bwMode="auto">
              <a:xfrm>
                <a:off x="4814888" y="4303713"/>
                <a:ext cx="7938" cy="20638"/>
              </a:xfrm>
              <a:custGeom>
                <a:avLst/>
                <a:gdLst>
                  <a:gd name="T0" fmla="*/ 1 w 4"/>
                  <a:gd name="T1" fmla="*/ 0 h 9"/>
                  <a:gd name="T2" fmla="*/ 1 w 4"/>
                  <a:gd name="T3" fmla="*/ 0 h 9"/>
                  <a:gd name="T4" fmla="*/ 0 w 4"/>
                  <a:gd name="T5" fmla="*/ 1 h 9"/>
                  <a:gd name="T6" fmla="*/ 2 w 4"/>
                  <a:gd name="T7" fmla="*/ 8 h 9"/>
                  <a:gd name="T8" fmla="*/ 2 w 4"/>
                  <a:gd name="T9" fmla="*/ 8 h 9"/>
                  <a:gd name="T10" fmla="*/ 3 w 4"/>
                  <a:gd name="T11" fmla="*/ 9 h 9"/>
                  <a:gd name="T12" fmla="*/ 3 w 4"/>
                  <a:gd name="T13" fmla="*/ 9 h 9"/>
                  <a:gd name="T14" fmla="*/ 3 w 4"/>
                  <a:gd name="T15" fmla="*/ 9 h 9"/>
                  <a:gd name="T16" fmla="*/ 4 w 4"/>
                  <a:gd name="T17" fmla="*/ 8 h 9"/>
                  <a:gd name="T18" fmla="*/ 4 w 4"/>
                  <a:gd name="T19" fmla="*/ 4 h 9"/>
                  <a:gd name="T20" fmla="*/ 4 w 4"/>
                  <a:gd name="T21" fmla="*/ 4 h 9"/>
                  <a:gd name="T22" fmla="*/ 1 w 4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3"/>
                      <a:pt x="1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3" y="7"/>
                      <a:pt x="3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978A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1" name="Freeform 9281"/>
              <p:cNvSpPr/>
              <p:nvPr/>
            </p:nvSpPr>
            <p:spPr bwMode="auto">
              <a:xfrm>
                <a:off x="5368925" y="4398963"/>
                <a:ext cx="46038" cy="88900"/>
              </a:xfrm>
              <a:custGeom>
                <a:avLst/>
                <a:gdLst>
                  <a:gd name="T0" fmla="*/ 4 w 20"/>
                  <a:gd name="T1" fmla="*/ 0 h 39"/>
                  <a:gd name="T2" fmla="*/ 2 w 20"/>
                  <a:gd name="T3" fmla="*/ 0 h 39"/>
                  <a:gd name="T4" fmla="*/ 0 w 20"/>
                  <a:gd name="T5" fmla="*/ 1 h 39"/>
                  <a:gd name="T6" fmla="*/ 14 w 20"/>
                  <a:gd name="T7" fmla="*/ 16 h 39"/>
                  <a:gd name="T8" fmla="*/ 10 w 20"/>
                  <a:gd name="T9" fmla="*/ 15 h 39"/>
                  <a:gd name="T10" fmla="*/ 6 w 20"/>
                  <a:gd name="T11" fmla="*/ 19 h 39"/>
                  <a:gd name="T12" fmla="*/ 6 w 20"/>
                  <a:gd name="T13" fmla="*/ 19 h 39"/>
                  <a:gd name="T14" fmla="*/ 10 w 20"/>
                  <a:gd name="T15" fmla="*/ 26 h 39"/>
                  <a:gd name="T16" fmla="*/ 10 w 20"/>
                  <a:gd name="T17" fmla="*/ 26 h 39"/>
                  <a:gd name="T18" fmla="*/ 20 w 20"/>
                  <a:gd name="T19" fmla="*/ 39 h 39"/>
                  <a:gd name="T20" fmla="*/ 20 w 20"/>
                  <a:gd name="T21" fmla="*/ 39 h 39"/>
                  <a:gd name="T22" fmla="*/ 20 w 20"/>
                  <a:gd name="T23" fmla="*/ 39 h 39"/>
                  <a:gd name="T24" fmla="*/ 20 w 20"/>
                  <a:gd name="T25" fmla="*/ 39 h 39"/>
                  <a:gd name="T26" fmla="*/ 20 w 20"/>
                  <a:gd name="T27" fmla="*/ 39 h 39"/>
                  <a:gd name="T28" fmla="*/ 14 w 20"/>
                  <a:gd name="T29" fmla="*/ 17 h 39"/>
                  <a:gd name="T30" fmla="*/ 12 w 20"/>
                  <a:gd name="T31" fmla="*/ 11 h 39"/>
                  <a:gd name="T32" fmla="*/ 10 w 20"/>
                  <a:gd name="T33" fmla="*/ 4 h 39"/>
                  <a:gd name="T34" fmla="*/ 4 w 20"/>
                  <a:gd name="T3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3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1"/>
                    </a:cubicBezTo>
                    <a:cubicBezTo>
                      <a:pt x="5" y="6"/>
                      <a:pt x="9" y="11"/>
                      <a:pt x="14" y="16"/>
                    </a:cubicBezTo>
                    <a:cubicBezTo>
                      <a:pt x="12" y="16"/>
                      <a:pt x="11" y="15"/>
                      <a:pt x="10" y="15"/>
                    </a:cubicBezTo>
                    <a:cubicBezTo>
                      <a:pt x="8" y="15"/>
                      <a:pt x="7" y="16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8" y="21"/>
                      <a:pt x="11" y="22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3" y="31"/>
                      <a:pt x="17" y="35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5"/>
                      <a:pt x="17" y="25"/>
                      <a:pt x="14" y="17"/>
                    </a:cubicBezTo>
                    <a:cubicBezTo>
                      <a:pt x="14" y="15"/>
                      <a:pt x="13" y="13"/>
                      <a:pt x="12" y="11"/>
                    </a:cubicBezTo>
                    <a:cubicBezTo>
                      <a:pt x="11" y="8"/>
                      <a:pt x="10" y="5"/>
                      <a:pt x="10" y="4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solidFill>
                <a:srgbClr val="B08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2" name="Freeform 9282"/>
              <p:cNvSpPr/>
              <p:nvPr/>
            </p:nvSpPr>
            <p:spPr bwMode="auto">
              <a:xfrm>
                <a:off x="6045200" y="5653088"/>
                <a:ext cx="65088" cy="34925"/>
              </a:xfrm>
              <a:custGeom>
                <a:avLst/>
                <a:gdLst>
                  <a:gd name="T0" fmla="*/ 15 w 28"/>
                  <a:gd name="T1" fmla="*/ 0 h 15"/>
                  <a:gd name="T2" fmla="*/ 11 w 28"/>
                  <a:gd name="T3" fmla="*/ 2 h 15"/>
                  <a:gd name="T4" fmla="*/ 10 w 28"/>
                  <a:gd name="T5" fmla="*/ 2 h 15"/>
                  <a:gd name="T6" fmla="*/ 10 w 28"/>
                  <a:gd name="T7" fmla="*/ 2 h 15"/>
                  <a:gd name="T8" fmla="*/ 5 w 28"/>
                  <a:gd name="T9" fmla="*/ 4 h 15"/>
                  <a:gd name="T10" fmla="*/ 5 w 28"/>
                  <a:gd name="T11" fmla="*/ 4 h 15"/>
                  <a:gd name="T12" fmla="*/ 5 w 28"/>
                  <a:gd name="T13" fmla="*/ 4 h 15"/>
                  <a:gd name="T14" fmla="*/ 0 w 28"/>
                  <a:gd name="T15" fmla="*/ 12 h 15"/>
                  <a:gd name="T16" fmla="*/ 0 w 28"/>
                  <a:gd name="T17" fmla="*/ 12 h 15"/>
                  <a:gd name="T18" fmla="*/ 2 w 28"/>
                  <a:gd name="T19" fmla="*/ 14 h 15"/>
                  <a:gd name="T20" fmla="*/ 6 w 28"/>
                  <a:gd name="T21" fmla="*/ 12 h 15"/>
                  <a:gd name="T22" fmla="*/ 8 w 28"/>
                  <a:gd name="T23" fmla="*/ 10 h 15"/>
                  <a:gd name="T24" fmla="*/ 8 w 28"/>
                  <a:gd name="T25" fmla="*/ 13 h 15"/>
                  <a:gd name="T26" fmla="*/ 8 w 28"/>
                  <a:gd name="T27" fmla="*/ 13 h 15"/>
                  <a:gd name="T28" fmla="*/ 9 w 28"/>
                  <a:gd name="T29" fmla="*/ 14 h 15"/>
                  <a:gd name="T30" fmla="*/ 9 w 28"/>
                  <a:gd name="T31" fmla="*/ 14 h 15"/>
                  <a:gd name="T32" fmla="*/ 12 w 28"/>
                  <a:gd name="T33" fmla="*/ 13 h 15"/>
                  <a:gd name="T34" fmla="*/ 18 w 28"/>
                  <a:gd name="T35" fmla="*/ 15 h 15"/>
                  <a:gd name="T36" fmla="*/ 18 w 28"/>
                  <a:gd name="T37" fmla="*/ 15 h 15"/>
                  <a:gd name="T38" fmla="*/ 16 w 28"/>
                  <a:gd name="T39" fmla="*/ 2 h 15"/>
                  <a:gd name="T40" fmla="*/ 16 w 28"/>
                  <a:gd name="T41" fmla="*/ 2 h 15"/>
                  <a:gd name="T42" fmla="*/ 15 w 28"/>
                  <a:gd name="T43" fmla="*/ 0 h 15"/>
                  <a:gd name="T44" fmla="*/ 15 w 28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15">
                    <a:moveTo>
                      <a:pt x="15" y="0"/>
                    </a:moveTo>
                    <a:cubicBezTo>
                      <a:pt x="14" y="2"/>
                      <a:pt x="13" y="2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4"/>
                      <a:pt x="1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4"/>
                      <a:pt x="2" y="14"/>
                    </a:cubicBezTo>
                    <a:cubicBezTo>
                      <a:pt x="4" y="14"/>
                      <a:pt x="5" y="13"/>
                      <a:pt x="6" y="12"/>
                    </a:cubicBezTo>
                    <a:cubicBezTo>
                      <a:pt x="7" y="11"/>
                      <a:pt x="8" y="10"/>
                      <a:pt x="8" y="10"/>
                    </a:cubicBezTo>
                    <a:cubicBezTo>
                      <a:pt x="8" y="10"/>
                      <a:pt x="9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3"/>
                      <a:pt x="12" y="13"/>
                    </a:cubicBezTo>
                    <a:cubicBezTo>
                      <a:pt x="14" y="13"/>
                      <a:pt x="16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8" y="9"/>
                      <a:pt x="18" y="6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BDB2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3" name="Freeform 9283"/>
              <p:cNvSpPr/>
              <p:nvPr/>
            </p:nvSpPr>
            <p:spPr bwMode="auto">
              <a:xfrm>
                <a:off x="6059488" y="5602288"/>
                <a:ext cx="57150" cy="66675"/>
              </a:xfrm>
              <a:custGeom>
                <a:avLst/>
                <a:gdLst>
                  <a:gd name="T0" fmla="*/ 2 w 25"/>
                  <a:gd name="T1" fmla="*/ 0 h 29"/>
                  <a:gd name="T2" fmla="*/ 0 w 25"/>
                  <a:gd name="T3" fmla="*/ 1 h 29"/>
                  <a:gd name="T4" fmla="*/ 3 w 25"/>
                  <a:gd name="T5" fmla="*/ 13 h 29"/>
                  <a:gd name="T6" fmla="*/ 3 w 25"/>
                  <a:gd name="T7" fmla="*/ 13 h 29"/>
                  <a:gd name="T8" fmla="*/ 5 w 25"/>
                  <a:gd name="T9" fmla="*/ 15 h 29"/>
                  <a:gd name="T10" fmla="*/ 5 w 25"/>
                  <a:gd name="T11" fmla="*/ 15 h 29"/>
                  <a:gd name="T12" fmla="*/ 6 w 25"/>
                  <a:gd name="T13" fmla="*/ 7 h 29"/>
                  <a:gd name="T14" fmla="*/ 7 w 25"/>
                  <a:gd name="T15" fmla="*/ 6 h 29"/>
                  <a:gd name="T16" fmla="*/ 12 w 25"/>
                  <a:gd name="T17" fmla="*/ 14 h 29"/>
                  <a:gd name="T18" fmla="*/ 14 w 25"/>
                  <a:gd name="T19" fmla="*/ 21 h 29"/>
                  <a:gd name="T20" fmla="*/ 19 w 25"/>
                  <a:gd name="T21" fmla="*/ 29 h 29"/>
                  <a:gd name="T22" fmla="*/ 19 w 25"/>
                  <a:gd name="T23" fmla="*/ 29 h 29"/>
                  <a:gd name="T24" fmla="*/ 22 w 25"/>
                  <a:gd name="T25" fmla="*/ 29 h 29"/>
                  <a:gd name="T26" fmla="*/ 22 w 25"/>
                  <a:gd name="T27" fmla="*/ 29 h 29"/>
                  <a:gd name="T28" fmla="*/ 22 w 25"/>
                  <a:gd name="T29" fmla="*/ 29 h 29"/>
                  <a:gd name="T30" fmla="*/ 24 w 25"/>
                  <a:gd name="T31" fmla="*/ 26 h 29"/>
                  <a:gd name="T32" fmla="*/ 23 w 25"/>
                  <a:gd name="T33" fmla="*/ 18 h 29"/>
                  <a:gd name="T34" fmla="*/ 23 w 25"/>
                  <a:gd name="T35" fmla="*/ 18 h 29"/>
                  <a:gd name="T36" fmla="*/ 23 w 25"/>
                  <a:gd name="T37" fmla="*/ 18 h 29"/>
                  <a:gd name="T38" fmla="*/ 23 w 25"/>
                  <a:gd name="T39" fmla="*/ 14 h 29"/>
                  <a:gd name="T40" fmla="*/ 23 w 25"/>
                  <a:gd name="T41" fmla="*/ 14 h 29"/>
                  <a:gd name="T42" fmla="*/ 23 w 25"/>
                  <a:gd name="T43" fmla="*/ 14 h 29"/>
                  <a:gd name="T44" fmla="*/ 22 w 25"/>
                  <a:gd name="T45" fmla="*/ 14 h 29"/>
                  <a:gd name="T46" fmla="*/ 13 w 25"/>
                  <a:gd name="T47" fmla="*/ 8 h 29"/>
                  <a:gd name="T48" fmla="*/ 11 w 25"/>
                  <a:gd name="T49" fmla="*/ 5 h 29"/>
                  <a:gd name="T50" fmla="*/ 6 w 25"/>
                  <a:gd name="T51" fmla="*/ 1 h 29"/>
                  <a:gd name="T52" fmla="*/ 2 w 25"/>
                  <a:gd name="T5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29"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5"/>
                      <a:pt x="0" y="10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4" y="14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2"/>
                      <a:pt x="1" y="8"/>
                      <a:pt x="6" y="7"/>
                    </a:cubicBezTo>
                    <a:cubicBezTo>
                      <a:pt x="6" y="7"/>
                      <a:pt x="7" y="6"/>
                      <a:pt x="7" y="6"/>
                    </a:cubicBezTo>
                    <a:cubicBezTo>
                      <a:pt x="11" y="6"/>
                      <a:pt x="11" y="11"/>
                      <a:pt x="12" y="14"/>
                    </a:cubicBezTo>
                    <a:cubicBezTo>
                      <a:pt x="13" y="16"/>
                      <a:pt x="14" y="19"/>
                      <a:pt x="14" y="21"/>
                    </a:cubicBezTo>
                    <a:cubicBezTo>
                      <a:pt x="18" y="23"/>
                      <a:pt x="19" y="25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29"/>
                      <a:pt x="21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3" y="29"/>
                      <a:pt x="25" y="28"/>
                      <a:pt x="24" y="26"/>
                    </a:cubicBezTo>
                    <a:cubicBezTo>
                      <a:pt x="22" y="23"/>
                      <a:pt x="21" y="21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4" y="16"/>
                      <a:pt x="23" y="15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17" y="14"/>
                      <a:pt x="14" y="12"/>
                      <a:pt x="13" y="8"/>
                    </a:cubicBezTo>
                    <a:cubicBezTo>
                      <a:pt x="12" y="7"/>
                      <a:pt x="11" y="6"/>
                      <a:pt x="11" y="5"/>
                    </a:cubicBezTo>
                    <a:cubicBezTo>
                      <a:pt x="9" y="3"/>
                      <a:pt x="8" y="2"/>
                      <a:pt x="6" y="1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9E8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4" name="Freeform 9284"/>
              <p:cNvSpPr/>
              <p:nvPr/>
            </p:nvSpPr>
            <p:spPr bwMode="auto">
              <a:xfrm>
                <a:off x="6100763" y="5664200"/>
                <a:ext cx="36513" cy="36513"/>
              </a:xfrm>
              <a:custGeom>
                <a:avLst/>
                <a:gdLst>
                  <a:gd name="T0" fmla="*/ 12 w 16"/>
                  <a:gd name="T1" fmla="*/ 0 h 16"/>
                  <a:gd name="T2" fmla="*/ 7 w 16"/>
                  <a:gd name="T3" fmla="*/ 5 h 16"/>
                  <a:gd name="T4" fmla="*/ 4 w 16"/>
                  <a:gd name="T5" fmla="*/ 2 h 16"/>
                  <a:gd name="T6" fmla="*/ 4 w 16"/>
                  <a:gd name="T7" fmla="*/ 2 h 16"/>
                  <a:gd name="T8" fmla="*/ 1 w 16"/>
                  <a:gd name="T9" fmla="*/ 2 h 16"/>
                  <a:gd name="T10" fmla="*/ 1 w 16"/>
                  <a:gd name="T11" fmla="*/ 2 h 16"/>
                  <a:gd name="T12" fmla="*/ 6 w 16"/>
                  <a:gd name="T13" fmla="*/ 13 h 16"/>
                  <a:gd name="T14" fmla="*/ 6 w 16"/>
                  <a:gd name="T15" fmla="*/ 13 h 16"/>
                  <a:gd name="T16" fmla="*/ 8 w 16"/>
                  <a:gd name="T17" fmla="*/ 16 h 16"/>
                  <a:gd name="T18" fmla="*/ 8 w 16"/>
                  <a:gd name="T19" fmla="*/ 16 h 16"/>
                  <a:gd name="T20" fmla="*/ 8 w 16"/>
                  <a:gd name="T21" fmla="*/ 16 h 16"/>
                  <a:gd name="T22" fmla="*/ 12 w 16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6">
                    <a:moveTo>
                      <a:pt x="12" y="0"/>
                    </a:moveTo>
                    <a:cubicBezTo>
                      <a:pt x="10" y="2"/>
                      <a:pt x="9" y="5"/>
                      <a:pt x="7" y="5"/>
                    </a:cubicBezTo>
                    <a:cubicBezTo>
                      <a:pt x="6" y="5"/>
                      <a:pt x="5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7"/>
                      <a:pt x="5" y="9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4"/>
                      <a:pt x="7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2" y="12"/>
                      <a:pt x="16" y="7"/>
                      <a:pt x="12" y="0"/>
                    </a:cubicBezTo>
                  </a:path>
                </a:pathLst>
              </a:custGeom>
              <a:solidFill>
                <a:srgbClr val="B19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5" name="Freeform 9285"/>
              <p:cNvSpPr/>
              <p:nvPr/>
            </p:nvSpPr>
            <p:spPr bwMode="auto">
              <a:xfrm>
                <a:off x="6091238" y="5694363"/>
                <a:ext cx="41275" cy="25400"/>
              </a:xfrm>
              <a:custGeom>
                <a:avLst/>
                <a:gdLst>
                  <a:gd name="T0" fmla="*/ 10 w 18"/>
                  <a:gd name="T1" fmla="*/ 0 h 11"/>
                  <a:gd name="T2" fmla="*/ 10 w 18"/>
                  <a:gd name="T3" fmla="*/ 0 h 11"/>
                  <a:gd name="T4" fmla="*/ 6 w 18"/>
                  <a:gd name="T5" fmla="*/ 6 h 11"/>
                  <a:gd name="T6" fmla="*/ 5 w 18"/>
                  <a:gd name="T7" fmla="*/ 6 h 11"/>
                  <a:gd name="T8" fmla="*/ 2 w 18"/>
                  <a:gd name="T9" fmla="*/ 5 h 11"/>
                  <a:gd name="T10" fmla="*/ 0 w 18"/>
                  <a:gd name="T11" fmla="*/ 11 h 11"/>
                  <a:gd name="T12" fmla="*/ 0 w 18"/>
                  <a:gd name="T13" fmla="*/ 11 h 11"/>
                  <a:gd name="T14" fmla="*/ 2 w 18"/>
                  <a:gd name="T15" fmla="*/ 11 h 11"/>
                  <a:gd name="T16" fmla="*/ 2 w 18"/>
                  <a:gd name="T17" fmla="*/ 11 h 11"/>
                  <a:gd name="T18" fmla="*/ 2 w 18"/>
                  <a:gd name="T19" fmla="*/ 11 h 11"/>
                  <a:gd name="T20" fmla="*/ 14 w 18"/>
                  <a:gd name="T21" fmla="*/ 9 h 11"/>
                  <a:gd name="T22" fmla="*/ 14 w 18"/>
                  <a:gd name="T23" fmla="*/ 6 h 11"/>
                  <a:gd name="T24" fmla="*/ 14 w 18"/>
                  <a:gd name="T25" fmla="*/ 6 h 11"/>
                  <a:gd name="T26" fmla="*/ 12 w 18"/>
                  <a:gd name="T27" fmla="*/ 3 h 11"/>
                  <a:gd name="T28" fmla="*/ 12 w 18"/>
                  <a:gd name="T29" fmla="*/ 3 h 11"/>
                  <a:gd name="T30" fmla="*/ 10 w 18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1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1"/>
                      <a:pt x="9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4" y="6"/>
                      <a:pt x="3" y="5"/>
                      <a:pt x="2" y="5"/>
                    </a:cubicBezTo>
                    <a:cubicBezTo>
                      <a:pt x="0" y="5"/>
                      <a:pt x="0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6" y="10"/>
                      <a:pt x="10" y="9"/>
                      <a:pt x="14" y="9"/>
                    </a:cubicBezTo>
                    <a:cubicBezTo>
                      <a:pt x="18" y="9"/>
                      <a:pt x="15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6"/>
                      <a:pt x="11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1" y="1"/>
                      <a:pt x="10" y="0"/>
                    </a:cubicBezTo>
                  </a:path>
                </a:pathLst>
              </a:custGeom>
              <a:solidFill>
                <a:srgbClr val="8B71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6" name="Freeform 9286"/>
              <p:cNvSpPr/>
              <p:nvPr/>
            </p:nvSpPr>
            <p:spPr bwMode="auto">
              <a:xfrm>
                <a:off x="6935788" y="4667250"/>
                <a:ext cx="53975" cy="47625"/>
              </a:xfrm>
              <a:custGeom>
                <a:avLst/>
                <a:gdLst>
                  <a:gd name="T0" fmla="*/ 22 w 23"/>
                  <a:gd name="T1" fmla="*/ 0 h 21"/>
                  <a:gd name="T2" fmla="*/ 20 w 23"/>
                  <a:gd name="T3" fmla="*/ 1 h 21"/>
                  <a:gd name="T4" fmla="*/ 20 w 23"/>
                  <a:gd name="T5" fmla="*/ 1 h 21"/>
                  <a:gd name="T6" fmla="*/ 14 w 23"/>
                  <a:gd name="T7" fmla="*/ 9 h 21"/>
                  <a:gd name="T8" fmla="*/ 11 w 23"/>
                  <a:gd name="T9" fmla="*/ 12 h 21"/>
                  <a:gd name="T10" fmla="*/ 10 w 23"/>
                  <a:gd name="T11" fmla="*/ 17 h 21"/>
                  <a:gd name="T12" fmla="*/ 7 w 23"/>
                  <a:gd name="T13" fmla="*/ 14 h 21"/>
                  <a:gd name="T14" fmla="*/ 4 w 23"/>
                  <a:gd name="T15" fmla="*/ 13 h 21"/>
                  <a:gd name="T16" fmla="*/ 0 w 23"/>
                  <a:gd name="T17" fmla="*/ 14 h 21"/>
                  <a:gd name="T18" fmla="*/ 0 w 23"/>
                  <a:gd name="T19" fmla="*/ 15 h 21"/>
                  <a:gd name="T20" fmla="*/ 5 w 23"/>
                  <a:gd name="T21" fmla="*/ 21 h 21"/>
                  <a:gd name="T22" fmla="*/ 23 w 23"/>
                  <a:gd name="T23" fmla="*/ 3 h 21"/>
                  <a:gd name="T24" fmla="*/ 23 w 23"/>
                  <a:gd name="T25" fmla="*/ 3 h 21"/>
                  <a:gd name="T26" fmla="*/ 23 w 23"/>
                  <a:gd name="T27" fmla="*/ 3 h 21"/>
                  <a:gd name="T28" fmla="*/ 22 w 23"/>
                  <a:gd name="T29" fmla="*/ 0 h 21"/>
                  <a:gd name="T30" fmla="*/ 22 w 23"/>
                  <a:gd name="T3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21">
                    <a:moveTo>
                      <a:pt x="22" y="0"/>
                    </a:move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5"/>
                      <a:pt x="17" y="8"/>
                      <a:pt x="14" y="9"/>
                    </a:cubicBezTo>
                    <a:cubicBezTo>
                      <a:pt x="12" y="10"/>
                      <a:pt x="10" y="10"/>
                      <a:pt x="11" y="12"/>
                    </a:cubicBezTo>
                    <a:cubicBezTo>
                      <a:pt x="11" y="15"/>
                      <a:pt x="11" y="17"/>
                      <a:pt x="10" y="17"/>
                    </a:cubicBezTo>
                    <a:cubicBezTo>
                      <a:pt x="9" y="17"/>
                      <a:pt x="8" y="16"/>
                      <a:pt x="7" y="14"/>
                    </a:cubicBezTo>
                    <a:cubicBezTo>
                      <a:pt x="6" y="13"/>
                      <a:pt x="5" y="13"/>
                      <a:pt x="4" y="13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6"/>
                      <a:pt x="5" y="17"/>
                      <a:pt x="5" y="21"/>
                    </a:cubicBezTo>
                    <a:cubicBezTo>
                      <a:pt x="16" y="20"/>
                      <a:pt x="22" y="14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7B4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7" name="Freeform 9287"/>
              <p:cNvSpPr/>
              <p:nvPr/>
            </p:nvSpPr>
            <p:spPr bwMode="auto">
              <a:xfrm>
                <a:off x="7007225" y="4648200"/>
                <a:ext cx="28575" cy="25400"/>
              </a:xfrm>
              <a:custGeom>
                <a:avLst/>
                <a:gdLst>
                  <a:gd name="T0" fmla="*/ 7 w 12"/>
                  <a:gd name="T1" fmla="*/ 0 h 11"/>
                  <a:gd name="T2" fmla="*/ 1 w 12"/>
                  <a:gd name="T3" fmla="*/ 8 h 11"/>
                  <a:gd name="T4" fmla="*/ 1 w 12"/>
                  <a:gd name="T5" fmla="*/ 8 h 11"/>
                  <a:gd name="T6" fmla="*/ 0 w 12"/>
                  <a:gd name="T7" fmla="*/ 9 h 11"/>
                  <a:gd name="T8" fmla="*/ 0 w 12"/>
                  <a:gd name="T9" fmla="*/ 9 h 11"/>
                  <a:gd name="T10" fmla="*/ 0 w 12"/>
                  <a:gd name="T11" fmla="*/ 11 h 11"/>
                  <a:gd name="T12" fmla="*/ 0 w 12"/>
                  <a:gd name="T13" fmla="*/ 11 h 11"/>
                  <a:gd name="T14" fmla="*/ 12 w 12"/>
                  <a:gd name="T15" fmla="*/ 3 h 11"/>
                  <a:gd name="T16" fmla="*/ 12 w 12"/>
                  <a:gd name="T17" fmla="*/ 3 h 11"/>
                  <a:gd name="T18" fmla="*/ 7 w 12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4" y="0"/>
                      <a:pt x="4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8"/>
                      <a:pt x="8" y="6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1"/>
                      <a:pt x="8" y="0"/>
                      <a:pt x="7" y="0"/>
                    </a:cubicBezTo>
                  </a:path>
                </a:pathLst>
              </a:custGeom>
              <a:solidFill>
                <a:srgbClr val="9B87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8" name="Freeform 9288"/>
              <p:cNvSpPr/>
              <p:nvPr/>
            </p:nvSpPr>
            <p:spPr bwMode="auto">
              <a:xfrm>
                <a:off x="6986588" y="4657725"/>
                <a:ext cx="23813" cy="15875"/>
              </a:xfrm>
              <a:custGeom>
                <a:avLst/>
                <a:gdLst>
                  <a:gd name="T0" fmla="*/ 3 w 10"/>
                  <a:gd name="T1" fmla="*/ 0 h 7"/>
                  <a:gd name="T2" fmla="*/ 3 w 10"/>
                  <a:gd name="T3" fmla="*/ 0 h 7"/>
                  <a:gd name="T4" fmla="*/ 0 w 10"/>
                  <a:gd name="T5" fmla="*/ 4 h 7"/>
                  <a:gd name="T6" fmla="*/ 0 w 10"/>
                  <a:gd name="T7" fmla="*/ 4 h 7"/>
                  <a:gd name="T8" fmla="*/ 0 w 10"/>
                  <a:gd name="T9" fmla="*/ 4 h 7"/>
                  <a:gd name="T10" fmla="*/ 1 w 10"/>
                  <a:gd name="T11" fmla="*/ 7 h 7"/>
                  <a:gd name="T12" fmla="*/ 1 w 10"/>
                  <a:gd name="T13" fmla="*/ 7 h 7"/>
                  <a:gd name="T14" fmla="*/ 9 w 10"/>
                  <a:gd name="T15" fmla="*/ 5 h 7"/>
                  <a:gd name="T16" fmla="*/ 9 w 10"/>
                  <a:gd name="T17" fmla="*/ 5 h 7"/>
                  <a:gd name="T18" fmla="*/ 10 w 10"/>
                  <a:gd name="T19" fmla="*/ 4 h 7"/>
                  <a:gd name="T20" fmla="*/ 10 w 10"/>
                  <a:gd name="T21" fmla="*/ 4 h 7"/>
                  <a:gd name="T22" fmla="*/ 3 w 10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1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4" y="7"/>
                      <a:pt x="6" y="7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1"/>
                      <a:pt x="5" y="2"/>
                      <a:pt x="3" y="0"/>
                    </a:cubicBezTo>
                  </a:path>
                </a:pathLst>
              </a:custGeom>
              <a:solidFill>
                <a:srgbClr val="B8A5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9" name="Freeform 9289"/>
              <p:cNvSpPr/>
              <p:nvPr/>
            </p:nvSpPr>
            <p:spPr bwMode="auto">
              <a:xfrm>
                <a:off x="6969125" y="4710113"/>
                <a:ext cx="15875" cy="12700"/>
              </a:xfrm>
              <a:custGeom>
                <a:avLst/>
                <a:gdLst>
                  <a:gd name="T0" fmla="*/ 6 w 7"/>
                  <a:gd name="T1" fmla="*/ 0 h 5"/>
                  <a:gd name="T2" fmla="*/ 0 w 7"/>
                  <a:gd name="T3" fmla="*/ 5 h 5"/>
                  <a:gd name="T4" fmla="*/ 0 w 7"/>
                  <a:gd name="T5" fmla="*/ 5 h 5"/>
                  <a:gd name="T6" fmla="*/ 7 w 7"/>
                  <a:gd name="T7" fmla="*/ 0 h 5"/>
                  <a:gd name="T8" fmla="*/ 7 w 7"/>
                  <a:gd name="T9" fmla="*/ 0 h 5"/>
                  <a:gd name="T10" fmla="*/ 6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3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4"/>
                      <a:pt x="5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BAA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0" name="Freeform 9290"/>
              <p:cNvSpPr/>
              <p:nvPr/>
            </p:nvSpPr>
            <p:spPr bwMode="auto">
              <a:xfrm>
                <a:off x="4703763" y="4672013"/>
                <a:ext cx="98425" cy="117475"/>
              </a:xfrm>
              <a:custGeom>
                <a:avLst/>
                <a:gdLst>
                  <a:gd name="T0" fmla="*/ 22 w 43"/>
                  <a:gd name="T1" fmla="*/ 0 h 51"/>
                  <a:gd name="T2" fmla="*/ 16 w 43"/>
                  <a:gd name="T3" fmla="*/ 14 h 51"/>
                  <a:gd name="T4" fmla="*/ 17 w 43"/>
                  <a:gd name="T5" fmla="*/ 14 h 51"/>
                  <a:gd name="T6" fmla="*/ 18 w 43"/>
                  <a:gd name="T7" fmla="*/ 14 h 51"/>
                  <a:gd name="T8" fmla="*/ 23 w 43"/>
                  <a:gd name="T9" fmla="*/ 17 h 51"/>
                  <a:gd name="T10" fmla="*/ 20 w 43"/>
                  <a:gd name="T11" fmla="*/ 24 h 51"/>
                  <a:gd name="T12" fmla="*/ 19 w 43"/>
                  <a:gd name="T13" fmla="*/ 25 h 51"/>
                  <a:gd name="T14" fmla="*/ 15 w 43"/>
                  <a:gd name="T15" fmla="*/ 22 h 51"/>
                  <a:gd name="T16" fmla="*/ 12 w 43"/>
                  <a:gd name="T17" fmla="*/ 19 h 51"/>
                  <a:gd name="T18" fmla="*/ 8 w 43"/>
                  <a:gd name="T19" fmla="*/ 25 h 51"/>
                  <a:gd name="T20" fmla="*/ 3 w 43"/>
                  <a:gd name="T21" fmla="*/ 23 h 51"/>
                  <a:gd name="T22" fmla="*/ 1 w 43"/>
                  <a:gd name="T23" fmla="*/ 21 h 51"/>
                  <a:gd name="T24" fmla="*/ 0 w 43"/>
                  <a:gd name="T25" fmla="*/ 24 h 51"/>
                  <a:gd name="T26" fmla="*/ 0 w 43"/>
                  <a:gd name="T27" fmla="*/ 24 h 51"/>
                  <a:gd name="T28" fmla="*/ 1 w 43"/>
                  <a:gd name="T29" fmla="*/ 26 h 51"/>
                  <a:gd name="T30" fmla="*/ 2 w 43"/>
                  <a:gd name="T31" fmla="*/ 26 h 51"/>
                  <a:gd name="T32" fmla="*/ 12 w 43"/>
                  <a:gd name="T33" fmla="*/ 31 h 51"/>
                  <a:gd name="T34" fmla="*/ 12 w 43"/>
                  <a:gd name="T35" fmla="*/ 31 h 51"/>
                  <a:gd name="T36" fmla="*/ 15 w 43"/>
                  <a:gd name="T37" fmla="*/ 36 h 51"/>
                  <a:gd name="T38" fmla="*/ 15 w 43"/>
                  <a:gd name="T39" fmla="*/ 36 h 51"/>
                  <a:gd name="T40" fmla="*/ 15 w 43"/>
                  <a:gd name="T41" fmla="*/ 36 h 51"/>
                  <a:gd name="T42" fmla="*/ 15 w 43"/>
                  <a:gd name="T43" fmla="*/ 36 h 51"/>
                  <a:gd name="T44" fmla="*/ 22 w 43"/>
                  <a:gd name="T45" fmla="*/ 42 h 51"/>
                  <a:gd name="T46" fmla="*/ 29 w 43"/>
                  <a:gd name="T47" fmla="*/ 46 h 51"/>
                  <a:gd name="T48" fmla="*/ 31 w 43"/>
                  <a:gd name="T49" fmla="*/ 45 h 51"/>
                  <a:gd name="T50" fmla="*/ 32 w 43"/>
                  <a:gd name="T51" fmla="*/ 45 h 51"/>
                  <a:gd name="T52" fmla="*/ 36 w 43"/>
                  <a:gd name="T53" fmla="*/ 48 h 51"/>
                  <a:gd name="T54" fmla="*/ 39 w 43"/>
                  <a:gd name="T55" fmla="*/ 51 h 51"/>
                  <a:gd name="T56" fmla="*/ 41 w 43"/>
                  <a:gd name="T57" fmla="*/ 51 h 51"/>
                  <a:gd name="T58" fmla="*/ 41 w 43"/>
                  <a:gd name="T59" fmla="*/ 51 h 51"/>
                  <a:gd name="T60" fmla="*/ 41 w 43"/>
                  <a:gd name="T61" fmla="*/ 51 h 51"/>
                  <a:gd name="T62" fmla="*/ 37 w 43"/>
                  <a:gd name="T63" fmla="*/ 44 h 51"/>
                  <a:gd name="T64" fmla="*/ 39 w 43"/>
                  <a:gd name="T65" fmla="*/ 43 h 51"/>
                  <a:gd name="T66" fmla="*/ 41 w 43"/>
                  <a:gd name="T67" fmla="*/ 43 h 51"/>
                  <a:gd name="T68" fmla="*/ 43 w 43"/>
                  <a:gd name="T69" fmla="*/ 43 h 51"/>
                  <a:gd name="T70" fmla="*/ 43 w 43"/>
                  <a:gd name="T71" fmla="*/ 43 h 51"/>
                  <a:gd name="T72" fmla="*/ 43 w 43"/>
                  <a:gd name="T73" fmla="*/ 42 h 51"/>
                  <a:gd name="T74" fmla="*/ 36 w 43"/>
                  <a:gd name="T75" fmla="*/ 31 h 51"/>
                  <a:gd name="T76" fmla="*/ 36 w 43"/>
                  <a:gd name="T77" fmla="*/ 31 h 51"/>
                  <a:gd name="T78" fmla="*/ 33 w 43"/>
                  <a:gd name="T79" fmla="*/ 8 h 51"/>
                  <a:gd name="T80" fmla="*/ 29 w 43"/>
                  <a:gd name="T81" fmla="*/ 2 h 51"/>
                  <a:gd name="T82" fmla="*/ 28 w 43"/>
                  <a:gd name="T83" fmla="*/ 0 h 51"/>
                  <a:gd name="T84" fmla="*/ 25 w 43"/>
                  <a:gd name="T85" fmla="*/ 1 h 51"/>
                  <a:gd name="T86" fmla="*/ 22 w 43"/>
                  <a:gd name="T8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51">
                    <a:moveTo>
                      <a:pt x="22" y="0"/>
                    </a:moveTo>
                    <a:cubicBezTo>
                      <a:pt x="18" y="4"/>
                      <a:pt x="16" y="9"/>
                      <a:pt x="16" y="14"/>
                    </a:cubicBezTo>
                    <a:cubicBezTo>
                      <a:pt x="16" y="14"/>
                      <a:pt x="17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0" y="14"/>
                      <a:pt x="22" y="15"/>
                      <a:pt x="23" y="17"/>
                    </a:cubicBezTo>
                    <a:cubicBezTo>
                      <a:pt x="24" y="20"/>
                      <a:pt x="22" y="23"/>
                      <a:pt x="20" y="24"/>
                    </a:cubicBezTo>
                    <a:cubicBezTo>
                      <a:pt x="20" y="25"/>
                      <a:pt x="19" y="25"/>
                      <a:pt x="19" y="25"/>
                    </a:cubicBezTo>
                    <a:cubicBezTo>
                      <a:pt x="17" y="25"/>
                      <a:pt x="16" y="23"/>
                      <a:pt x="15" y="22"/>
                    </a:cubicBezTo>
                    <a:cubicBezTo>
                      <a:pt x="14" y="21"/>
                      <a:pt x="13" y="20"/>
                      <a:pt x="12" y="19"/>
                    </a:cubicBezTo>
                    <a:cubicBezTo>
                      <a:pt x="12" y="23"/>
                      <a:pt x="10" y="25"/>
                      <a:pt x="8" y="25"/>
                    </a:cubicBezTo>
                    <a:cubicBezTo>
                      <a:pt x="7" y="25"/>
                      <a:pt x="5" y="24"/>
                      <a:pt x="3" y="23"/>
                    </a:cubicBezTo>
                    <a:cubicBezTo>
                      <a:pt x="2" y="22"/>
                      <a:pt x="1" y="21"/>
                      <a:pt x="1" y="21"/>
                    </a:cubicBezTo>
                    <a:cubicBezTo>
                      <a:pt x="0" y="21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1" y="25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6" y="26"/>
                      <a:pt x="8" y="30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33"/>
                      <a:pt x="14" y="34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20" y="36"/>
                      <a:pt x="18" y="42"/>
                      <a:pt x="22" y="42"/>
                    </a:cubicBezTo>
                    <a:cubicBezTo>
                      <a:pt x="24" y="43"/>
                      <a:pt x="26" y="46"/>
                      <a:pt x="29" y="46"/>
                    </a:cubicBezTo>
                    <a:cubicBezTo>
                      <a:pt x="29" y="46"/>
                      <a:pt x="30" y="46"/>
                      <a:pt x="31" y="45"/>
                    </a:cubicBezTo>
                    <a:cubicBezTo>
                      <a:pt x="31" y="45"/>
                      <a:pt x="32" y="45"/>
                      <a:pt x="32" y="45"/>
                    </a:cubicBezTo>
                    <a:cubicBezTo>
                      <a:pt x="34" y="45"/>
                      <a:pt x="35" y="46"/>
                      <a:pt x="36" y="48"/>
                    </a:cubicBezTo>
                    <a:cubicBezTo>
                      <a:pt x="36" y="50"/>
                      <a:pt x="37" y="51"/>
                      <a:pt x="39" y="51"/>
                    </a:cubicBezTo>
                    <a:cubicBezTo>
                      <a:pt x="40" y="51"/>
                      <a:pt x="40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39" y="49"/>
                      <a:pt x="42" y="44"/>
                      <a:pt x="37" y="44"/>
                    </a:cubicBezTo>
                    <a:cubicBezTo>
                      <a:pt x="38" y="43"/>
                      <a:pt x="39" y="43"/>
                      <a:pt x="39" y="43"/>
                    </a:cubicBezTo>
                    <a:cubicBezTo>
                      <a:pt x="40" y="43"/>
                      <a:pt x="40" y="43"/>
                      <a:pt x="41" y="43"/>
                    </a:cubicBezTo>
                    <a:cubicBezTo>
                      <a:pt x="41" y="43"/>
                      <a:pt x="42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2"/>
                    </a:cubicBezTo>
                    <a:cubicBezTo>
                      <a:pt x="42" y="38"/>
                      <a:pt x="33" y="38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0" y="24"/>
                      <a:pt x="33" y="16"/>
                      <a:pt x="33" y="8"/>
                    </a:cubicBezTo>
                    <a:cubicBezTo>
                      <a:pt x="32" y="6"/>
                      <a:pt x="30" y="4"/>
                      <a:pt x="29" y="2"/>
                    </a:cubicBezTo>
                    <a:cubicBezTo>
                      <a:pt x="29" y="1"/>
                      <a:pt x="28" y="1"/>
                      <a:pt x="28" y="0"/>
                    </a:cubicBezTo>
                    <a:cubicBezTo>
                      <a:pt x="27" y="1"/>
                      <a:pt x="26" y="1"/>
                      <a:pt x="25" y="1"/>
                    </a:cubicBezTo>
                    <a:cubicBezTo>
                      <a:pt x="24" y="1"/>
                      <a:pt x="23" y="1"/>
                      <a:pt x="22" y="0"/>
                    </a:cubicBezTo>
                  </a:path>
                </a:pathLst>
              </a:custGeom>
              <a:solidFill>
                <a:srgbClr val="D4C2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1" name="Freeform 9291"/>
              <p:cNvSpPr/>
              <p:nvPr/>
            </p:nvSpPr>
            <p:spPr bwMode="auto">
              <a:xfrm>
                <a:off x="6843713" y="4368800"/>
                <a:ext cx="20638" cy="25400"/>
              </a:xfrm>
              <a:custGeom>
                <a:avLst/>
                <a:gdLst>
                  <a:gd name="T0" fmla="*/ 4 w 9"/>
                  <a:gd name="T1" fmla="*/ 0 h 11"/>
                  <a:gd name="T2" fmla="*/ 4 w 9"/>
                  <a:gd name="T3" fmla="*/ 0 h 11"/>
                  <a:gd name="T4" fmla="*/ 2 w 9"/>
                  <a:gd name="T5" fmla="*/ 1 h 11"/>
                  <a:gd name="T6" fmla="*/ 2 w 9"/>
                  <a:gd name="T7" fmla="*/ 1 h 11"/>
                  <a:gd name="T8" fmla="*/ 1 w 9"/>
                  <a:gd name="T9" fmla="*/ 2 h 11"/>
                  <a:gd name="T10" fmla="*/ 1 w 9"/>
                  <a:gd name="T11" fmla="*/ 2 h 11"/>
                  <a:gd name="T12" fmla="*/ 0 w 9"/>
                  <a:gd name="T13" fmla="*/ 11 h 11"/>
                  <a:gd name="T14" fmla="*/ 5 w 9"/>
                  <a:gd name="T15" fmla="*/ 9 h 11"/>
                  <a:gd name="T16" fmla="*/ 8 w 9"/>
                  <a:gd name="T17" fmla="*/ 10 h 11"/>
                  <a:gd name="T18" fmla="*/ 8 w 9"/>
                  <a:gd name="T19" fmla="*/ 10 h 11"/>
                  <a:gd name="T20" fmla="*/ 8 w 9"/>
                  <a:gd name="T21" fmla="*/ 10 h 11"/>
                  <a:gd name="T22" fmla="*/ 9 w 9"/>
                  <a:gd name="T23" fmla="*/ 9 h 11"/>
                  <a:gd name="T24" fmla="*/ 5 w 9"/>
                  <a:gd name="T25" fmla="*/ 1 h 11"/>
                  <a:gd name="T26" fmla="*/ 5 w 9"/>
                  <a:gd name="T27" fmla="*/ 1 h 11"/>
                  <a:gd name="T28" fmla="*/ 5 w 9"/>
                  <a:gd name="T29" fmla="*/ 1 h 11"/>
                  <a:gd name="T30" fmla="*/ 4 w 9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0" y="8"/>
                      <a:pt x="0" y="11"/>
                    </a:cubicBezTo>
                    <a:cubicBezTo>
                      <a:pt x="1" y="10"/>
                      <a:pt x="3" y="9"/>
                      <a:pt x="5" y="9"/>
                    </a:cubicBezTo>
                    <a:cubicBezTo>
                      <a:pt x="6" y="9"/>
                      <a:pt x="7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7" y="7"/>
                      <a:pt x="8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</a:path>
                </a:pathLst>
              </a:custGeom>
              <a:solidFill>
                <a:srgbClr val="BDA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2" name="Freeform 9292"/>
              <p:cNvSpPr/>
              <p:nvPr/>
            </p:nvSpPr>
            <p:spPr bwMode="auto">
              <a:xfrm>
                <a:off x="6719888" y="5468938"/>
                <a:ext cx="23813" cy="28575"/>
              </a:xfrm>
              <a:custGeom>
                <a:avLst/>
                <a:gdLst>
                  <a:gd name="T0" fmla="*/ 2 w 10"/>
                  <a:gd name="T1" fmla="*/ 0 h 12"/>
                  <a:gd name="T2" fmla="*/ 0 w 10"/>
                  <a:gd name="T3" fmla="*/ 2 h 12"/>
                  <a:gd name="T4" fmla="*/ 0 w 10"/>
                  <a:gd name="T5" fmla="*/ 2 h 12"/>
                  <a:gd name="T6" fmla="*/ 0 w 10"/>
                  <a:gd name="T7" fmla="*/ 2 h 12"/>
                  <a:gd name="T8" fmla="*/ 6 w 10"/>
                  <a:gd name="T9" fmla="*/ 12 h 12"/>
                  <a:gd name="T10" fmla="*/ 6 w 10"/>
                  <a:gd name="T11" fmla="*/ 12 h 12"/>
                  <a:gd name="T12" fmla="*/ 6 w 10"/>
                  <a:gd name="T13" fmla="*/ 12 h 12"/>
                  <a:gd name="T14" fmla="*/ 10 w 10"/>
                  <a:gd name="T15" fmla="*/ 4 h 12"/>
                  <a:gd name="T16" fmla="*/ 10 w 10"/>
                  <a:gd name="T17" fmla="*/ 4 h 12"/>
                  <a:gd name="T18" fmla="*/ 9 w 10"/>
                  <a:gd name="T19" fmla="*/ 4 h 12"/>
                  <a:gd name="T20" fmla="*/ 6 w 10"/>
                  <a:gd name="T21" fmla="*/ 2 h 12"/>
                  <a:gd name="T22" fmla="*/ 6 w 10"/>
                  <a:gd name="T23" fmla="*/ 2 h 12"/>
                  <a:gd name="T24" fmla="*/ 6 w 10"/>
                  <a:gd name="T25" fmla="*/ 2 h 12"/>
                  <a:gd name="T26" fmla="*/ 4 w 10"/>
                  <a:gd name="T27" fmla="*/ 1 h 12"/>
                  <a:gd name="T28" fmla="*/ 2 w 10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" h="12">
                    <a:moveTo>
                      <a:pt x="2" y="0"/>
                    </a:moveTo>
                    <a:cubicBezTo>
                      <a:pt x="1" y="0"/>
                      <a:pt x="1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5"/>
                      <a:pt x="3" y="9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9"/>
                      <a:pt x="9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8" y="4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A68B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3" name="Freeform 9293"/>
              <p:cNvSpPr/>
              <p:nvPr/>
            </p:nvSpPr>
            <p:spPr bwMode="auto">
              <a:xfrm>
                <a:off x="6107113" y="5643563"/>
                <a:ext cx="34925" cy="65088"/>
              </a:xfrm>
              <a:custGeom>
                <a:avLst/>
                <a:gdLst>
                  <a:gd name="T0" fmla="*/ 2 w 15"/>
                  <a:gd name="T1" fmla="*/ 0 h 28"/>
                  <a:gd name="T2" fmla="*/ 3 w 15"/>
                  <a:gd name="T3" fmla="*/ 8 h 28"/>
                  <a:gd name="T4" fmla="*/ 1 w 15"/>
                  <a:gd name="T5" fmla="*/ 11 h 28"/>
                  <a:gd name="T6" fmla="*/ 1 w 15"/>
                  <a:gd name="T7" fmla="*/ 11 h 28"/>
                  <a:gd name="T8" fmla="*/ 4 w 15"/>
                  <a:gd name="T9" fmla="*/ 14 h 28"/>
                  <a:gd name="T10" fmla="*/ 9 w 15"/>
                  <a:gd name="T11" fmla="*/ 9 h 28"/>
                  <a:gd name="T12" fmla="*/ 5 w 15"/>
                  <a:gd name="T13" fmla="*/ 25 h 28"/>
                  <a:gd name="T14" fmla="*/ 5 w 15"/>
                  <a:gd name="T15" fmla="*/ 25 h 28"/>
                  <a:gd name="T16" fmla="*/ 7 w 15"/>
                  <a:gd name="T17" fmla="*/ 28 h 28"/>
                  <a:gd name="T18" fmla="*/ 7 w 15"/>
                  <a:gd name="T19" fmla="*/ 28 h 28"/>
                  <a:gd name="T20" fmla="*/ 14 w 15"/>
                  <a:gd name="T21" fmla="*/ 21 h 28"/>
                  <a:gd name="T22" fmla="*/ 15 w 15"/>
                  <a:gd name="T23" fmla="*/ 21 h 28"/>
                  <a:gd name="T24" fmla="*/ 15 w 15"/>
                  <a:gd name="T25" fmla="*/ 21 h 28"/>
                  <a:gd name="T26" fmla="*/ 15 w 15"/>
                  <a:gd name="T27" fmla="*/ 21 h 28"/>
                  <a:gd name="T28" fmla="*/ 15 w 15"/>
                  <a:gd name="T29" fmla="*/ 21 h 28"/>
                  <a:gd name="T30" fmla="*/ 15 w 15"/>
                  <a:gd name="T31" fmla="*/ 21 h 28"/>
                  <a:gd name="T32" fmla="*/ 15 w 15"/>
                  <a:gd name="T33" fmla="*/ 21 h 28"/>
                  <a:gd name="T34" fmla="*/ 12 w 15"/>
                  <a:gd name="T35" fmla="*/ 6 h 28"/>
                  <a:gd name="T36" fmla="*/ 12 w 15"/>
                  <a:gd name="T37" fmla="*/ 6 h 28"/>
                  <a:gd name="T38" fmla="*/ 2 w 15"/>
                  <a:gd name="T39" fmla="*/ 0 h 28"/>
                  <a:gd name="T40" fmla="*/ 2 w 15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28">
                    <a:moveTo>
                      <a:pt x="2" y="0"/>
                    </a:moveTo>
                    <a:cubicBezTo>
                      <a:pt x="0" y="3"/>
                      <a:pt x="1" y="5"/>
                      <a:pt x="3" y="8"/>
                    </a:cubicBezTo>
                    <a:cubicBezTo>
                      <a:pt x="4" y="10"/>
                      <a:pt x="2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3" y="14"/>
                      <a:pt x="4" y="14"/>
                    </a:cubicBezTo>
                    <a:cubicBezTo>
                      <a:pt x="6" y="14"/>
                      <a:pt x="7" y="11"/>
                      <a:pt x="9" y="9"/>
                    </a:cubicBezTo>
                    <a:cubicBezTo>
                      <a:pt x="13" y="16"/>
                      <a:pt x="9" y="21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7"/>
                      <a:pt x="5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5"/>
                      <a:pt x="9" y="21"/>
                      <a:pt x="14" y="21"/>
                    </a:cubicBezTo>
                    <a:cubicBezTo>
                      <a:pt x="14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1" y="16"/>
                      <a:pt x="15" y="11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8" y="5"/>
                      <a:pt x="4" y="4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38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4" name="Freeform 9294"/>
              <p:cNvSpPr/>
              <p:nvPr/>
            </p:nvSpPr>
            <p:spPr bwMode="auto">
              <a:xfrm>
                <a:off x="6142038" y="5684838"/>
                <a:ext cx="11113" cy="14288"/>
              </a:xfrm>
              <a:custGeom>
                <a:avLst/>
                <a:gdLst>
                  <a:gd name="T0" fmla="*/ 3 w 5"/>
                  <a:gd name="T1" fmla="*/ 0 h 6"/>
                  <a:gd name="T2" fmla="*/ 0 w 5"/>
                  <a:gd name="T3" fmla="*/ 3 h 6"/>
                  <a:gd name="T4" fmla="*/ 0 w 5"/>
                  <a:gd name="T5" fmla="*/ 3 h 6"/>
                  <a:gd name="T6" fmla="*/ 0 w 5"/>
                  <a:gd name="T7" fmla="*/ 3 h 6"/>
                  <a:gd name="T8" fmla="*/ 0 w 5"/>
                  <a:gd name="T9" fmla="*/ 3 h 6"/>
                  <a:gd name="T10" fmla="*/ 2 w 5"/>
                  <a:gd name="T11" fmla="*/ 6 h 6"/>
                  <a:gd name="T12" fmla="*/ 5 w 5"/>
                  <a:gd name="T13" fmla="*/ 2 h 6"/>
                  <a:gd name="T14" fmla="*/ 5 w 5"/>
                  <a:gd name="T15" fmla="*/ 2 h 6"/>
                  <a:gd name="T16" fmla="*/ 5 w 5"/>
                  <a:gd name="T17" fmla="*/ 2 h 6"/>
                  <a:gd name="T18" fmla="*/ 3 w 5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4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A38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5" name="Freeform 9295"/>
              <p:cNvSpPr/>
              <p:nvPr/>
            </p:nvSpPr>
            <p:spPr bwMode="auto">
              <a:xfrm>
                <a:off x="6146800" y="5684838"/>
                <a:ext cx="52388" cy="36513"/>
              </a:xfrm>
              <a:custGeom>
                <a:avLst/>
                <a:gdLst>
                  <a:gd name="T0" fmla="*/ 6 w 23"/>
                  <a:gd name="T1" fmla="*/ 0 h 16"/>
                  <a:gd name="T2" fmla="*/ 3 w 23"/>
                  <a:gd name="T3" fmla="*/ 2 h 16"/>
                  <a:gd name="T4" fmla="*/ 3 w 23"/>
                  <a:gd name="T5" fmla="*/ 2 h 16"/>
                  <a:gd name="T6" fmla="*/ 0 w 23"/>
                  <a:gd name="T7" fmla="*/ 6 h 16"/>
                  <a:gd name="T8" fmla="*/ 0 w 23"/>
                  <a:gd name="T9" fmla="*/ 6 h 16"/>
                  <a:gd name="T10" fmla="*/ 0 w 23"/>
                  <a:gd name="T11" fmla="*/ 6 h 16"/>
                  <a:gd name="T12" fmla="*/ 0 w 23"/>
                  <a:gd name="T13" fmla="*/ 6 h 16"/>
                  <a:gd name="T14" fmla="*/ 0 w 23"/>
                  <a:gd name="T15" fmla="*/ 6 h 16"/>
                  <a:gd name="T16" fmla="*/ 5 w 23"/>
                  <a:gd name="T17" fmla="*/ 8 h 16"/>
                  <a:gd name="T18" fmla="*/ 8 w 23"/>
                  <a:gd name="T19" fmla="*/ 7 h 16"/>
                  <a:gd name="T20" fmla="*/ 11 w 23"/>
                  <a:gd name="T21" fmla="*/ 5 h 16"/>
                  <a:gd name="T22" fmla="*/ 13 w 23"/>
                  <a:gd name="T23" fmla="*/ 10 h 16"/>
                  <a:gd name="T24" fmla="*/ 17 w 23"/>
                  <a:gd name="T25" fmla="*/ 14 h 16"/>
                  <a:gd name="T26" fmla="*/ 17 w 23"/>
                  <a:gd name="T27" fmla="*/ 14 h 16"/>
                  <a:gd name="T28" fmla="*/ 18 w 23"/>
                  <a:gd name="T29" fmla="*/ 15 h 16"/>
                  <a:gd name="T30" fmla="*/ 18 w 23"/>
                  <a:gd name="T31" fmla="*/ 16 h 16"/>
                  <a:gd name="T32" fmla="*/ 23 w 23"/>
                  <a:gd name="T33" fmla="*/ 13 h 16"/>
                  <a:gd name="T34" fmla="*/ 18 w 23"/>
                  <a:gd name="T35" fmla="*/ 5 h 16"/>
                  <a:gd name="T36" fmla="*/ 18 w 23"/>
                  <a:gd name="T37" fmla="*/ 5 h 16"/>
                  <a:gd name="T38" fmla="*/ 18 w 23"/>
                  <a:gd name="T39" fmla="*/ 5 h 16"/>
                  <a:gd name="T40" fmla="*/ 6 w 23"/>
                  <a:gd name="T41" fmla="*/ 0 h 16"/>
                  <a:gd name="T42" fmla="*/ 6 w 23"/>
                  <a:gd name="T4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6">
                    <a:moveTo>
                      <a:pt x="6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3" y="8"/>
                      <a:pt x="5" y="8"/>
                    </a:cubicBezTo>
                    <a:cubicBezTo>
                      <a:pt x="6" y="8"/>
                      <a:pt x="7" y="7"/>
                      <a:pt x="8" y="7"/>
                    </a:cubicBezTo>
                    <a:cubicBezTo>
                      <a:pt x="9" y="6"/>
                      <a:pt x="10" y="5"/>
                      <a:pt x="11" y="5"/>
                    </a:cubicBezTo>
                    <a:cubicBezTo>
                      <a:pt x="13" y="5"/>
                      <a:pt x="13" y="7"/>
                      <a:pt x="13" y="10"/>
                    </a:cubicBezTo>
                    <a:cubicBezTo>
                      <a:pt x="14" y="12"/>
                      <a:pt x="19" y="9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4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6"/>
                    </a:cubicBezTo>
                    <a:cubicBezTo>
                      <a:pt x="20" y="15"/>
                      <a:pt x="21" y="14"/>
                      <a:pt x="23" y="13"/>
                    </a:cubicBezTo>
                    <a:cubicBezTo>
                      <a:pt x="20" y="11"/>
                      <a:pt x="17" y="9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5" y="0"/>
                      <a:pt x="10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680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6" name="Freeform 9296"/>
              <p:cNvSpPr/>
              <p:nvPr/>
            </p:nvSpPr>
            <p:spPr bwMode="auto">
              <a:xfrm>
                <a:off x="6173788" y="5705475"/>
                <a:ext cx="17463" cy="14288"/>
              </a:xfrm>
              <a:custGeom>
                <a:avLst/>
                <a:gdLst>
                  <a:gd name="T0" fmla="*/ 1 w 7"/>
                  <a:gd name="T1" fmla="*/ 1 h 6"/>
                  <a:gd name="T2" fmla="*/ 5 w 7"/>
                  <a:gd name="T3" fmla="*/ 5 h 6"/>
                  <a:gd name="T4" fmla="*/ 5 w 7"/>
                  <a:gd name="T5" fmla="*/ 5 h 6"/>
                  <a:gd name="T6" fmla="*/ 1 w 7"/>
                  <a:gd name="T7" fmla="*/ 1 h 6"/>
                  <a:gd name="T8" fmla="*/ 1 w 7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1" y="1"/>
                    </a:moveTo>
                    <a:cubicBezTo>
                      <a:pt x="0" y="6"/>
                      <a:pt x="3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0"/>
                      <a:pt x="2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</a:path>
                </a:pathLst>
              </a:custGeom>
              <a:solidFill>
                <a:srgbClr val="826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7" name="Freeform 9297"/>
              <p:cNvSpPr/>
              <p:nvPr/>
            </p:nvSpPr>
            <p:spPr bwMode="auto">
              <a:xfrm>
                <a:off x="4781550" y="4349750"/>
                <a:ext cx="60325" cy="60325"/>
              </a:xfrm>
              <a:custGeom>
                <a:avLst/>
                <a:gdLst>
                  <a:gd name="T0" fmla="*/ 15 w 26"/>
                  <a:gd name="T1" fmla="*/ 0 h 26"/>
                  <a:gd name="T2" fmla="*/ 14 w 26"/>
                  <a:gd name="T3" fmla="*/ 1 h 26"/>
                  <a:gd name="T4" fmla="*/ 14 w 26"/>
                  <a:gd name="T5" fmla="*/ 1 h 26"/>
                  <a:gd name="T6" fmla="*/ 14 w 26"/>
                  <a:gd name="T7" fmla="*/ 1 h 26"/>
                  <a:gd name="T8" fmla="*/ 14 w 26"/>
                  <a:gd name="T9" fmla="*/ 1 h 26"/>
                  <a:gd name="T10" fmla="*/ 14 w 26"/>
                  <a:gd name="T11" fmla="*/ 1 h 26"/>
                  <a:gd name="T12" fmla="*/ 14 w 26"/>
                  <a:gd name="T13" fmla="*/ 10 h 26"/>
                  <a:gd name="T14" fmla="*/ 8 w 26"/>
                  <a:gd name="T15" fmla="*/ 5 h 26"/>
                  <a:gd name="T16" fmla="*/ 8 w 26"/>
                  <a:gd name="T17" fmla="*/ 5 h 26"/>
                  <a:gd name="T18" fmla="*/ 8 w 26"/>
                  <a:gd name="T19" fmla="*/ 11 h 26"/>
                  <a:gd name="T20" fmla="*/ 6 w 26"/>
                  <a:gd name="T21" fmla="*/ 13 h 26"/>
                  <a:gd name="T22" fmla="*/ 6 w 26"/>
                  <a:gd name="T23" fmla="*/ 13 h 26"/>
                  <a:gd name="T24" fmla="*/ 4 w 26"/>
                  <a:gd name="T25" fmla="*/ 9 h 26"/>
                  <a:gd name="T26" fmla="*/ 4 w 26"/>
                  <a:gd name="T27" fmla="*/ 9 h 26"/>
                  <a:gd name="T28" fmla="*/ 2 w 26"/>
                  <a:gd name="T29" fmla="*/ 10 h 26"/>
                  <a:gd name="T30" fmla="*/ 0 w 26"/>
                  <a:gd name="T31" fmla="*/ 10 h 26"/>
                  <a:gd name="T32" fmla="*/ 0 w 26"/>
                  <a:gd name="T33" fmla="*/ 10 h 26"/>
                  <a:gd name="T34" fmla="*/ 0 w 26"/>
                  <a:gd name="T35" fmla="*/ 12 h 26"/>
                  <a:gd name="T36" fmla="*/ 11 w 26"/>
                  <a:gd name="T37" fmla="*/ 26 h 26"/>
                  <a:gd name="T38" fmla="*/ 11 w 26"/>
                  <a:gd name="T39" fmla="*/ 26 h 26"/>
                  <a:gd name="T40" fmla="*/ 11 w 26"/>
                  <a:gd name="T41" fmla="*/ 26 h 26"/>
                  <a:gd name="T42" fmla="*/ 12 w 26"/>
                  <a:gd name="T43" fmla="*/ 25 h 26"/>
                  <a:gd name="T44" fmla="*/ 14 w 26"/>
                  <a:gd name="T45" fmla="*/ 16 h 26"/>
                  <a:gd name="T46" fmla="*/ 19 w 26"/>
                  <a:gd name="T47" fmla="*/ 17 h 26"/>
                  <a:gd name="T48" fmla="*/ 19 w 26"/>
                  <a:gd name="T49" fmla="*/ 17 h 26"/>
                  <a:gd name="T50" fmla="*/ 19 w 26"/>
                  <a:gd name="T51" fmla="*/ 17 h 26"/>
                  <a:gd name="T52" fmla="*/ 24 w 26"/>
                  <a:gd name="T53" fmla="*/ 22 h 26"/>
                  <a:gd name="T54" fmla="*/ 24 w 26"/>
                  <a:gd name="T55" fmla="*/ 22 h 26"/>
                  <a:gd name="T56" fmla="*/ 24 w 26"/>
                  <a:gd name="T57" fmla="*/ 22 h 26"/>
                  <a:gd name="T58" fmla="*/ 25 w 26"/>
                  <a:gd name="T59" fmla="*/ 22 h 26"/>
                  <a:gd name="T60" fmla="*/ 25 w 26"/>
                  <a:gd name="T61" fmla="*/ 22 h 26"/>
                  <a:gd name="T62" fmla="*/ 25 w 26"/>
                  <a:gd name="T63" fmla="*/ 22 h 26"/>
                  <a:gd name="T64" fmla="*/ 26 w 26"/>
                  <a:gd name="T65" fmla="*/ 21 h 26"/>
                  <a:gd name="T66" fmla="*/ 26 w 26"/>
                  <a:gd name="T67" fmla="*/ 21 h 26"/>
                  <a:gd name="T68" fmla="*/ 26 w 26"/>
                  <a:gd name="T69" fmla="*/ 21 h 26"/>
                  <a:gd name="T70" fmla="*/ 24 w 26"/>
                  <a:gd name="T71" fmla="*/ 18 h 26"/>
                  <a:gd name="T72" fmla="*/ 24 w 26"/>
                  <a:gd name="T73" fmla="*/ 18 h 26"/>
                  <a:gd name="T74" fmla="*/ 18 w 26"/>
                  <a:gd name="T75" fmla="*/ 5 h 26"/>
                  <a:gd name="T76" fmla="*/ 18 w 26"/>
                  <a:gd name="T77" fmla="*/ 5 h 26"/>
                  <a:gd name="T78" fmla="*/ 15 w 26"/>
                  <a:gd name="T79" fmla="*/ 0 h 26"/>
                  <a:gd name="T80" fmla="*/ 15 w 26"/>
                  <a:gd name="T8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" h="26">
                    <a:moveTo>
                      <a:pt x="15" y="0"/>
                    </a:move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6" y="4"/>
                      <a:pt x="14" y="7"/>
                      <a:pt x="14" y="10"/>
                    </a:cubicBezTo>
                    <a:cubicBezTo>
                      <a:pt x="11" y="9"/>
                      <a:pt x="11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7"/>
                      <a:pt x="9" y="9"/>
                      <a:pt x="8" y="11"/>
                    </a:cubicBezTo>
                    <a:cubicBezTo>
                      <a:pt x="8" y="12"/>
                      <a:pt x="8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1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5" y="16"/>
                      <a:pt x="6" y="23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2" y="25"/>
                      <a:pt x="12" y="25"/>
                    </a:cubicBezTo>
                    <a:cubicBezTo>
                      <a:pt x="9" y="18"/>
                      <a:pt x="10" y="16"/>
                      <a:pt x="14" y="16"/>
                    </a:cubicBezTo>
                    <a:cubicBezTo>
                      <a:pt x="16" y="16"/>
                      <a:pt x="17" y="16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2" y="17"/>
                      <a:pt x="23" y="20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5" y="20"/>
                      <a:pt x="25" y="19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0" y="15"/>
                      <a:pt x="20" y="9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3"/>
                      <a:pt x="16" y="2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E8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8" name="Freeform 9298"/>
              <p:cNvSpPr/>
              <p:nvPr/>
            </p:nvSpPr>
            <p:spPr bwMode="auto">
              <a:xfrm>
                <a:off x="4760913" y="4378325"/>
                <a:ext cx="53975" cy="47625"/>
              </a:xfrm>
              <a:custGeom>
                <a:avLst/>
                <a:gdLst>
                  <a:gd name="T0" fmla="*/ 9 w 23"/>
                  <a:gd name="T1" fmla="*/ 0 h 21"/>
                  <a:gd name="T2" fmla="*/ 3 w 23"/>
                  <a:gd name="T3" fmla="*/ 7 h 21"/>
                  <a:gd name="T4" fmla="*/ 4 w 23"/>
                  <a:gd name="T5" fmla="*/ 9 h 21"/>
                  <a:gd name="T6" fmla="*/ 4 w 23"/>
                  <a:gd name="T7" fmla="*/ 9 h 21"/>
                  <a:gd name="T8" fmla="*/ 5 w 23"/>
                  <a:gd name="T9" fmla="*/ 11 h 21"/>
                  <a:gd name="T10" fmla="*/ 5 w 23"/>
                  <a:gd name="T11" fmla="*/ 11 h 21"/>
                  <a:gd name="T12" fmla="*/ 5 w 23"/>
                  <a:gd name="T13" fmla="*/ 11 h 21"/>
                  <a:gd name="T14" fmla="*/ 9 w 23"/>
                  <a:gd name="T15" fmla="*/ 9 h 21"/>
                  <a:gd name="T16" fmla="*/ 11 w 23"/>
                  <a:gd name="T17" fmla="*/ 10 h 21"/>
                  <a:gd name="T18" fmla="*/ 11 w 23"/>
                  <a:gd name="T19" fmla="*/ 13 h 21"/>
                  <a:gd name="T20" fmla="*/ 11 w 23"/>
                  <a:gd name="T21" fmla="*/ 13 h 21"/>
                  <a:gd name="T22" fmla="*/ 11 w 23"/>
                  <a:gd name="T23" fmla="*/ 13 h 21"/>
                  <a:gd name="T24" fmla="*/ 7 w 23"/>
                  <a:gd name="T25" fmla="*/ 15 h 21"/>
                  <a:gd name="T26" fmla="*/ 3 w 23"/>
                  <a:gd name="T27" fmla="*/ 10 h 21"/>
                  <a:gd name="T28" fmla="*/ 3 w 23"/>
                  <a:gd name="T29" fmla="*/ 10 h 21"/>
                  <a:gd name="T30" fmla="*/ 0 w 23"/>
                  <a:gd name="T31" fmla="*/ 12 h 21"/>
                  <a:gd name="T32" fmla="*/ 0 w 23"/>
                  <a:gd name="T33" fmla="*/ 16 h 21"/>
                  <a:gd name="T34" fmla="*/ 0 w 23"/>
                  <a:gd name="T35" fmla="*/ 16 h 21"/>
                  <a:gd name="T36" fmla="*/ 18 w 23"/>
                  <a:gd name="T37" fmla="*/ 21 h 21"/>
                  <a:gd name="T38" fmla="*/ 18 w 23"/>
                  <a:gd name="T39" fmla="*/ 21 h 21"/>
                  <a:gd name="T40" fmla="*/ 20 w 23"/>
                  <a:gd name="T41" fmla="*/ 14 h 21"/>
                  <a:gd name="T42" fmla="*/ 20 w 23"/>
                  <a:gd name="T43" fmla="*/ 14 h 21"/>
                  <a:gd name="T44" fmla="*/ 9 w 23"/>
                  <a:gd name="T45" fmla="*/ 0 h 21"/>
                  <a:gd name="T46" fmla="*/ 9 w 23"/>
                  <a:gd name="T4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21">
                    <a:moveTo>
                      <a:pt x="9" y="0"/>
                    </a:moveTo>
                    <a:cubicBezTo>
                      <a:pt x="8" y="4"/>
                      <a:pt x="7" y="6"/>
                      <a:pt x="3" y="7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5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3" y="12"/>
                      <a:pt x="12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5"/>
                      <a:pt x="8" y="15"/>
                      <a:pt x="7" y="15"/>
                    </a:cubicBezTo>
                    <a:cubicBezTo>
                      <a:pt x="6" y="15"/>
                      <a:pt x="4" y="14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1"/>
                      <a:pt x="1" y="11"/>
                      <a:pt x="0" y="12"/>
                    </a:cubicBezTo>
                    <a:cubicBezTo>
                      <a:pt x="0" y="13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6" y="18"/>
                      <a:pt x="12" y="20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18"/>
                      <a:pt x="23" y="18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5" y="11"/>
                      <a:pt x="14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99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9" name="Freeform 9299"/>
              <p:cNvSpPr>
                <a:spLocks noEditPoints="1"/>
              </p:cNvSpPr>
              <p:nvPr/>
            </p:nvSpPr>
            <p:spPr bwMode="auto">
              <a:xfrm>
                <a:off x="4765675" y="4349750"/>
                <a:ext cx="28575" cy="23813"/>
              </a:xfrm>
              <a:custGeom>
                <a:avLst/>
                <a:gdLst>
                  <a:gd name="T0" fmla="*/ 12 w 12"/>
                  <a:gd name="T1" fmla="*/ 4 h 10"/>
                  <a:gd name="T2" fmla="*/ 11 w 12"/>
                  <a:gd name="T3" fmla="*/ 5 h 10"/>
                  <a:gd name="T4" fmla="*/ 12 w 12"/>
                  <a:gd name="T5" fmla="*/ 4 h 10"/>
                  <a:gd name="T6" fmla="*/ 6 w 12"/>
                  <a:gd name="T7" fmla="*/ 0 h 10"/>
                  <a:gd name="T8" fmla="*/ 4 w 12"/>
                  <a:gd name="T9" fmla="*/ 2 h 10"/>
                  <a:gd name="T10" fmla="*/ 1 w 12"/>
                  <a:gd name="T11" fmla="*/ 4 h 10"/>
                  <a:gd name="T12" fmla="*/ 0 w 12"/>
                  <a:gd name="T13" fmla="*/ 4 h 10"/>
                  <a:gd name="T14" fmla="*/ 0 w 12"/>
                  <a:gd name="T15" fmla="*/ 4 h 10"/>
                  <a:gd name="T16" fmla="*/ 7 w 12"/>
                  <a:gd name="T17" fmla="*/ 10 h 10"/>
                  <a:gd name="T18" fmla="*/ 7 w 12"/>
                  <a:gd name="T19" fmla="*/ 10 h 10"/>
                  <a:gd name="T20" fmla="*/ 9 w 12"/>
                  <a:gd name="T21" fmla="*/ 10 h 10"/>
                  <a:gd name="T22" fmla="*/ 11 w 12"/>
                  <a:gd name="T23" fmla="*/ 9 h 10"/>
                  <a:gd name="T24" fmla="*/ 11 w 12"/>
                  <a:gd name="T25" fmla="*/ 9 h 10"/>
                  <a:gd name="T26" fmla="*/ 11 w 12"/>
                  <a:gd name="T27" fmla="*/ 9 h 10"/>
                  <a:gd name="T28" fmla="*/ 11 w 12"/>
                  <a:gd name="T29" fmla="*/ 5 h 10"/>
                  <a:gd name="T30" fmla="*/ 11 w 12"/>
                  <a:gd name="T31" fmla="*/ 5 h 10"/>
                  <a:gd name="T32" fmla="*/ 8 w 12"/>
                  <a:gd name="T33" fmla="*/ 1 h 10"/>
                  <a:gd name="T34" fmla="*/ 8 w 12"/>
                  <a:gd name="T35" fmla="*/ 1 h 10"/>
                  <a:gd name="T36" fmla="*/ 6 w 12"/>
                  <a:gd name="T3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0">
                    <a:moveTo>
                      <a:pt x="12" y="4"/>
                    </a:move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4"/>
                      <a:pt x="12" y="4"/>
                    </a:cubicBezTo>
                    <a:moveTo>
                      <a:pt x="6" y="0"/>
                    </a:moveTo>
                    <a:cubicBezTo>
                      <a:pt x="5" y="0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3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9" y="10"/>
                    </a:cubicBezTo>
                    <a:cubicBezTo>
                      <a:pt x="10" y="10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8"/>
                      <a:pt x="11" y="7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9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C2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0" name="Freeform 9300"/>
              <p:cNvSpPr/>
              <p:nvPr/>
            </p:nvSpPr>
            <p:spPr bwMode="auto">
              <a:xfrm>
                <a:off x="4740275" y="4381500"/>
                <a:ext cx="30163" cy="23813"/>
              </a:xfrm>
              <a:custGeom>
                <a:avLst/>
                <a:gdLst>
                  <a:gd name="T0" fmla="*/ 8 w 13"/>
                  <a:gd name="T1" fmla="*/ 0 h 10"/>
                  <a:gd name="T2" fmla="*/ 7 w 13"/>
                  <a:gd name="T3" fmla="*/ 1 h 10"/>
                  <a:gd name="T4" fmla="*/ 7 w 13"/>
                  <a:gd name="T5" fmla="*/ 1 h 10"/>
                  <a:gd name="T6" fmla="*/ 3 w 13"/>
                  <a:gd name="T7" fmla="*/ 2 h 10"/>
                  <a:gd name="T8" fmla="*/ 1 w 13"/>
                  <a:gd name="T9" fmla="*/ 2 h 10"/>
                  <a:gd name="T10" fmla="*/ 1 w 13"/>
                  <a:gd name="T11" fmla="*/ 2 h 10"/>
                  <a:gd name="T12" fmla="*/ 1 w 13"/>
                  <a:gd name="T13" fmla="*/ 2 h 10"/>
                  <a:gd name="T14" fmla="*/ 2 w 13"/>
                  <a:gd name="T15" fmla="*/ 4 h 10"/>
                  <a:gd name="T16" fmla="*/ 4 w 13"/>
                  <a:gd name="T17" fmla="*/ 10 h 10"/>
                  <a:gd name="T18" fmla="*/ 4 w 13"/>
                  <a:gd name="T19" fmla="*/ 10 h 10"/>
                  <a:gd name="T20" fmla="*/ 7 w 13"/>
                  <a:gd name="T21" fmla="*/ 5 h 10"/>
                  <a:gd name="T22" fmla="*/ 9 w 13"/>
                  <a:gd name="T23" fmla="*/ 10 h 10"/>
                  <a:gd name="T24" fmla="*/ 9 w 13"/>
                  <a:gd name="T25" fmla="*/ 10 h 10"/>
                  <a:gd name="T26" fmla="*/ 12 w 13"/>
                  <a:gd name="T27" fmla="*/ 8 h 10"/>
                  <a:gd name="T28" fmla="*/ 12 w 13"/>
                  <a:gd name="T29" fmla="*/ 8 h 10"/>
                  <a:gd name="T30" fmla="*/ 12 w 13"/>
                  <a:gd name="T31" fmla="*/ 8 h 10"/>
                  <a:gd name="T32" fmla="*/ 13 w 13"/>
                  <a:gd name="T33" fmla="*/ 7 h 10"/>
                  <a:gd name="T34" fmla="*/ 12 w 13"/>
                  <a:gd name="T35" fmla="*/ 5 h 10"/>
                  <a:gd name="T36" fmla="*/ 12 w 13"/>
                  <a:gd name="T37" fmla="*/ 5 h 10"/>
                  <a:gd name="T38" fmla="*/ 10 w 13"/>
                  <a:gd name="T39" fmla="*/ 3 h 10"/>
                  <a:gd name="T40" fmla="*/ 10 w 13"/>
                  <a:gd name="T41" fmla="*/ 3 h 10"/>
                  <a:gd name="T42" fmla="*/ 10 w 13"/>
                  <a:gd name="T43" fmla="*/ 3 h 10"/>
                  <a:gd name="T44" fmla="*/ 8 w 13"/>
                  <a:gd name="T45" fmla="*/ 0 h 10"/>
                  <a:gd name="T46" fmla="*/ 8 w 13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0">
                    <a:moveTo>
                      <a:pt x="8" y="0"/>
                    </a:moveTo>
                    <a:cubicBezTo>
                      <a:pt x="8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5" y="2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7"/>
                      <a:pt x="0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8" y="10"/>
                      <a:pt x="3" y="6"/>
                      <a:pt x="7" y="5"/>
                    </a:cubicBezTo>
                    <a:cubicBezTo>
                      <a:pt x="9" y="6"/>
                      <a:pt x="8" y="8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9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7"/>
                    </a:cubicBezTo>
                    <a:cubicBezTo>
                      <a:pt x="13" y="7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998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1" name="Freeform 9301"/>
              <p:cNvSpPr/>
              <p:nvPr/>
            </p:nvSpPr>
            <p:spPr bwMode="auto">
              <a:xfrm>
                <a:off x="4759325" y="4373563"/>
                <a:ext cx="15875" cy="15875"/>
              </a:xfrm>
              <a:custGeom>
                <a:avLst/>
                <a:gdLst>
                  <a:gd name="T0" fmla="*/ 3 w 7"/>
                  <a:gd name="T1" fmla="*/ 0 h 7"/>
                  <a:gd name="T2" fmla="*/ 2 w 7"/>
                  <a:gd name="T3" fmla="*/ 0 h 7"/>
                  <a:gd name="T4" fmla="*/ 0 w 7"/>
                  <a:gd name="T5" fmla="*/ 4 h 7"/>
                  <a:gd name="T6" fmla="*/ 0 w 7"/>
                  <a:gd name="T7" fmla="*/ 4 h 7"/>
                  <a:gd name="T8" fmla="*/ 2 w 7"/>
                  <a:gd name="T9" fmla="*/ 7 h 7"/>
                  <a:gd name="T10" fmla="*/ 2 w 7"/>
                  <a:gd name="T11" fmla="*/ 7 h 7"/>
                  <a:gd name="T12" fmla="*/ 5 w 7"/>
                  <a:gd name="T13" fmla="*/ 1 h 7"/>
                  <a:gd name="T14" fmla="*/ 3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0" y="0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7" y="4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A49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2" name="Freeform 9302"/>
              <p:cNvSpPr/>
              <p:nvPr/>
            </p:nvSpPr>
            <p:spPr bwMode="auto">
              <a:xfrm>
                <a:off x="4718050" y="4379913"/>
                <a:ext cx="25400" cy="19050"/>
              </a:xfrm>
              <a:custGeom>
                <a:avLst/>
                <a:gdLst>
                  <a:gd name="T0" fmla="*/ 10 w 11"/>
                  <a:gd name="T1" fmla="*/ 0 h 8"/>
                  <a:gd name="T2" fmla="*/ 0 w 11"/>
                  <a:gd name="T3" fmla="*/ 8 h 8"/>
                  <a:gd name="T4" fmla="*/ 0 w 11"/>
                  <a:gd name="T5" fmla="*/ 8 h 8"/>
                  <a:gd name="T6" fmla="*/ 0 w 11"/>
                  <a:gd name="T7" fmla="*/ 8 h 8"/>
                  <a:gd name="T8" fmla="*/ 11 w 11"/>
                  <a:gd name="T9" fmla="*/ 1 h 8"/>
                  <a:gd name="T10" fmla="*/ 10 w 11"/>
                  <a:gd name="T11" fmla="*/ 0 h 8"/>
                  <a:gd name="T12" fmla="*/ 10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0" y="0"/>
                    </a:moveTo>
                    <a:cubicBezTo>
                      <a:pt x="7" y="3"/>
                      <a:pt x="1" y="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6"/>
                      <a:pt x="8" y="5"/>
                      <a:pt x="11" y="1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98D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3" name="Freeform 9303"/>
              <p:cNvSpPr/>
              <p:nvPr/>
            </p:nvSpPr>
            <p:spPr bwMode="auto">
              <a:xfrm>
                <a:off x="4740275" y="4378325"/>
                <a:ext cx="15875" cy="7938"/>
              </a:xfrm>
              <a:custGeom>
                <a:avLst/>
                <a:gdLst>
                  <a:gd name="T0" fmla="*/ 3 w 7"/>
                  <a:gd name="T1" fmla="*/ 0 h 4"/>
                  <a:gd name="T2" fmla="*/ 0 w 7"/>
                  <a:gd name="T3" fmla="*/ 1 h 4"/>
                  <a:gd name="T4" fmla="*/ 0 w 7"/>
                  <a:gd name="T5" fmla="*/ 1 h 4"/>
                  <a:gd name="T6" fmla="*/ 1 w 7"/>
                  <a:gd name="T7" fmla="*/ 2 h 4"/>
                  <a:gd name="T8" fmla="*/ 1 w 7"/>
                  <a:gd name="T9" fmla="*/ 2 h 4"/>
                  <a:gd name="T10" fmla="*/ 1 w 7"/>
                  <a:gd name="T11" fmla="*/ 4 h 4"/>
                  <a:gd name="T12" fmla="*/ 1 w 7"/>
                  <a:gd name="T13" fmla="*/ 4 h 4"/>
                  <a:gd name="T14" fmla="*/ 3 w 7"/>
                  <a:gd name="T15" fmla="*/ 4 h 4"/>
                  <a:gd name="T16" fmla="*/ 7 w 7"/>
                  <a:gd name="T17" fmla="*/ 3 h 4"/>
                  <a:gd name="T18" fmla="*/ 7 w 7"/>
                  <a:gd name="T19" fmla="*/ 3 h 4"/>
                  <a:gd name="T20" fmla="*/ 3 w 7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7267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4" name="Freeform 9304"/>
              <p:cNvSpPr/>
              <p:nvPr/>
            </p:nvSpPr>
            <p:spPr bwMode="auto">
              <a:xfrm>
                <a:off x="4806950" y="4322763"/>
                <a:ext cx="58738" cy="52388"/>
              </a:xfrm>
              <a:custGeom>
                <a:avLst/>
                <a:gdLst>
                  <a:gd name="T0" fmla="*/ 7 w 25"/>
                  <a:gd name="T1" fmla="*/ 0 h 23"/>
                  <a:gd name="T2" fmla="*/ 7 w 25"/>
                  <a:gd name="T3" fmla="*/ 0 h 23"/>
                  <a:gd name="T4" fmla="*/ 6 w 25"/>
                  <a:gd name="T5" fmla="*/ 1 h 23"/>
                  <a:gd name="T6" fmla="*/ 6 w 25"/>
                  <a:gd name="T7" fmla="*/ 1 h 23"/>
                  <a:gd name="T8" fmla="*/ 4 w 25"/>
                  <a:gd name="T9" fmla="*/ 5 h 23"/>
                  <a:gd name="T10" fmla="*/ 1 w 25"/>
                  <a:gd name="T11" fmla="*/ 4 h 23"/>
                  <a:gd name="T12" fmla="*/ 1 w 25"/>
                  <a:gd name="T13" fmla="*/ 4 h 23"/>
                  <a:gd name="T14" fmla="*/ 1 w 25"/>
                  <a:gd name="T15" fmla="*/ 4 h 23"/>
                  <a:gd name="T16" fmla="*/ 1 w 25"/>
                  <a:gd name="T17" fmla="*/ 4 h 23"/>
                  <a:gd name="T18" fmla="*/ 4 w 25"/>
                  <a:gd name="T19" fmla="*/ 12 h 23"/>
                  <a:gd name="T20" fmla="*/ 4 w 25"/>
                  <a:gd name="T21" fmla="*/ 12 h 23"/>
                  <a:gd name="T22" fmla="*/ 4 w 25"/>
                  <a:gd name="T23" fmla="*/ 12 h 23"/>
                  <a:gd name="T24" fmla="*/ 7 w 25"/>
                  <a:gd name="T25" fmla="*/ 17 h 23"/>
                  <a:gd name="T26" fmla="*/ 7 w 25"/>
                  <a:gd name="T27" fmla="*/ 17 h 23"/>
                  <a:gd name="T28" fmla="*/ 7 w 25"/>
                  <a:gd name="T29" fmla="*/ 17 h 23"/>
                  <a:gd name="T30" fmla="*/ 8 w 25"/>
                  <a:gd name="T31" fmla="*/ 17 h 23"/>
                  <a:gd name="T32" fmla="*/ 12 w 25"/>
                  <a:gd name="T33" fmla="*/ 20 h 23"/>
                  <a:gd name="T34" fmla="*/ 17 w 25"/>
                  <a:gd name="T35" fmla="*/ 23 h 23"/>
                  <a:gd name="T36" fmla="*/ 19 w 25"/>
                  <a:gd name="T37" fmla="*/ 22 h 23"/>
                  <a:gd name="T38" fmla="*/ 19 w 25"/>
                  <a:gd name="T39" fmla="*/ 22 h 23"/>
                  <a:gd name="T40" fmla="*/ 19 w 25"/>
                  <a:gd name="T41" fmla="*/ 22 h 23"/>
                  <a:gd name="T42" fmla="*/ 22 w 25"/>
                  <a:gd name="T43" fmla="*/ 20 h 23"/>
                  <a:gd name="T44" fmla="*/ 22 w 25"/>
                  <a:gd name="T45" fmla="*/ 20 h 23"/>
                  <a:gd name="T46" fmla="*/ 22 w 25"/>
                  <a:gd name="T47" fmla="*/ 20 h 23"/>
                  <a:gd name="T48" fmla="*/ 25 w 25"/>
                  <a:gd name="T49" fmla="*/ 18 h 23"/>
                  <a:gd name="T50" fmla="*/ 24 w 25"/>
                  <a:gd name="T51" fmla="*/ 17 h 23"/>
                  <a:gd name="T52" fmla="*/ 24 w 25"/>
                  <a:gd name="T53" fmla="*/ 17 h 23"/>
                  <a:gd name="T54" fmla="*/ 15 w 25"/>
                  <a:gd name="T55" fmla="*/ 9 h 23"/>
                  <a:gd name="T56" fmla="*/ 7 w 25"/>
                  <a:gd name="T5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" h="2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5"/>
                      <a:pt x="4" y="5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8"/>
                      <a:pt x="3" y="10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4"/>
                      <a:pt x="6" y="15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10" y="17"/>
                      <a:pt x="11" y="18"/>
                      <a:pt x="12" y="20"/>
                    </a:cubicBezTo>
                    <a:cubicBezTo>
                      <a:pt x="14" y="21"/>
                      <a:pt x="15" y="23"/>
                      <a:pt x="17" y="23"/>
                    </a:cubicBezTo>
                    <a:cubicBezTo>
                      <a:pt x="17" y="23"/>
                      <a:pt x="18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2"/>
                      <a:pt x="21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3" y="20"/>
                      <a:pt x="24" y="19"/>
                      <a:pt x="25" y="18"/>
                    </a:cubicBezTo>
                    <a:cubicBezTo>
                      <a:pt x="24" y="18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19" y="17"/>
                      <a:pt x="16" y="15"/>
                      <a:pt x="15" y="9"/>
                    </a:cubicBezTo>
                    <a:cubicBezTo>
                      <a:pt x="14" y="6"/>
                      <a:pt x="11" y="2"/>
                      <a:pt x="7" y="0"/>
                    </a:cubicBezTo>
                  </a:path>
                </a:pathLst>
              </a:custGeom>
              <a:solidFill>
                <a:srgbClr val="B0A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5" name="Freeform 9305"/>
              <p:cNvSpPr/>
              <p:nvPr/>
            </p:nvSpPr>
            <p:spPr bwMode="auto">
              <a:xfrm>
                <a:off x="4852988" y="4335463"/>
                <a:ext cx="25400" cy="33338"/>
              </a:xfrm>
              <a:custGeom>
                <a:avLst/>
                <a:gdLst>
                  <a:gd name="T0" fmla="*/ 6 w 11"/>
                  <a:gd name="T1" fmla="*/ 0 h 14"/>
                  <a:gd name="T2" fmla="*/ 5 w 11"/>
                  <a:gd name="T3" fmla="*/ 0 h 14"/>
                  <a:gd name="T4" fmla="*/ 4 w 11"/>
                  <a:gd name="T5" fmla="*/ 1 h 14"/>
                  <a:gd name="T6" fmla="*/ 5 w 11"/>
                  <a:gd name="T7" fmla="*/ 8 h 14"/>
                  <a:gd name="T8" fmla="*/ 4 w 11"/>
                  <a:gd name="T9" fmla="*/ 11 h 14"/>
                  <a:gd name="T10" fmla="*/ 4 w 11"/>
                  <a:gd name="T11" fmla="*/ 11 h 14"/>
                  <a:gd name="T12" fmla="*/ 5 w 11"/>
                  <a:gd name="T13" fmla="*/ 12 h 14"/>
                  <a:gd name="T14" fmla="*/ 5 w 11"/>
                  <a:gd name="T15" fmla="*/ 12 h 14"/>
                  <a:gd name="T16" fmla="*/ 6 w 11"/>
                  <a:gd name="T17" fmla="*/ 14 h 14"/>
                  <a:gd name="T18" fmla="*/ 6 w 11"/>
                  <a:gd name="T19" fmla="*/ 14 h 14"/>
                  <a:gd name="T20" fmla="*/ 9 w 11"/>
                  <a:gd name="T21" fmla="*/ 10 h 14"/>
                  <a:gd name="T22" fmla="*/ 7 w 11"/>
                  <a:gd name="T23" fmla="*/ 3 h 14"/>
                  <a:gd name="T24" fmla="*/ 8 w 11"/>
                  <a:gd name="T25" fmla="*/ 3 h 14"/>
                  <a:gd name="T26" fmla="*/ 8 w 11"/>
                  <a:gd name="T27" fmla="*/ 2 h 14"/>
                  <a:gd name="T28" fmla="*/ 6 w 11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4">
                    <a:moveTo>
                      <a:pt x="6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3"/>
                      <a:pt x="0" y="6"/>
                      <a:pt x="5" y="8"/>
                    </a:cubicBezTo>
                    <a:cubicBezTo>
                      <a:pt x="6" y="9"/>
                      <a:pt x="5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8" y="14"/>
                      <a:pt x="11" y="14"/>
                      <a:pt x="9" y="10"/>
                    </a:cubicBezTo>
                    <a:cubicBezTo>
                      <a:pt x="8" y="7"/>
                      <a:pt x="6" y="6"/>
                      <a:pt x="7" y="3"/>
                    </a:cubicBezTo>
                    <a:cubicBezTo>
                      <a:pt x="7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solidFill>
                <a:srgbClr val="A698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6" name="Freeform 9306"/>
              <p:cNvSpPr/>
              <p:nvPr/>
            </p:nvSpPr>
            <p:spPr bwMode="auto">
              <a:xfrm>
                <a:off x="5859463" y="5632450"/>
                <a:ext cx="133350" cy="60325"/>
              </a:xfrm>
              <a:custGeom>
                <a:avLst/>
                <a:gdLst>
                  <a:gd name="T0" fmla="*/ 9 w 58"/>
                  <a:gd name="T1" fmla="*/ 0 h 26"/>
                  <a:gd name="T2" fmla="*/ 7 w 58"/>
                  <a:gd name="T3" fmla="*/ 0 h 26"/>
                  <a:gd name="T4" fmla="*/ 7 w 58"/>
                  <a:gd name="T5" fmla="*/ 0 h 26"/>
                  <a:gd name="T6" fmla="*/ 4 w 58"/>
                  <a:gd name="T7" fmla="*/ 2 h 26"/>
                  <a:gd name="T8" fmla="*/ 2 w 58"/>
                  <a:gd name="T9" fmla="*/ 2 h 26"/>
                  <a:gd name="T10" fmla="*/ 0 w 58"/>
                  <a:gd name="T11" fmla="*/ 2 h 26"/>
                  <a:gd name="T12" fmla="*/ 3 w 58"/>
                  <a:gd name="T13" fmla="*/ 8 h 26"/>
                  <a:gd name="T14" fmla="*/ 5 w 58"/>
                  <a:gd name="T15" fmla="*/ 13 h 26"/>
                  <a:gd name="T16" fmla="*/ 6 w 58"/>
                  <a:gd name="T17" fmla="*/ 13 h 26"/>
                  <a:gd name="T18" fmla="*/ 6 w 58"/>
                  <a:gd name="T19" fmla="*/ 13 h 26"/>
                  <a:gd name="T20" fmla="*/ 6 w 58"/>
                  <a:gd name="T21" fmla="*/ 13 h 26"/>
                  <a:gd name="T22" fmla="*/ 10 w 58"/>
                  <a:gd name="T23" fmla="*/ 10 h 26"/>
                  <a:gd name="T24" fmla="*/ 11 w 58"/>
                  <a:gd name="T25" fmla="*/ 10 h 26"/>
                  <a:gd name="T26" fmla="*/ 10 w 58"/>
                  <a:gd name="T27" fmla="*/ 15 h 26"/>
                  <a:gd name="T28" fmla="*/ 10 w 58"/>
                  <a:gd name="T29" fmla="*/ 15 h 26"/>
                  <a:gd name="T30" fmla="*/ 10 w 58"/>
                  <a:gd name="T31" fmla="*/ 15 h 26"/>
                  <a:gd name="T32" fmla="*/ 29 w 58"/>
                  <a:gd name="T33" fmla="*/ 18 h 26"/>
                  <a:gd name="T34" fmla="*/ 29 w 58"/>
                  <a:gd name="T35" fmla="*/ 18 h 26"/>
                  <a:gd name="T36" fmla="*/ 33 w 58"/>
                  <a:gd name="T37" fmla="*/ 17 h 26"/>
                  <a:gd name="T38" fmla="*/ 37 w 58"/>
                  <a:gd name="T39" fmla="*/ 20 h 26"/>
                  <a:gd name="T40" fmla="*/ 44 w 58"/>
                  <a:gd name="T41" fmla="*/ 24 h 26"/>
                  <a:gd name="T42" fmla="*/ 45 w 58"/>
                  <a:gd name="T43" fmla="*/ 24 h 26"/>
                  <a:gd name="T44" fmla="*/ 45 w 58"/>
                  <a:gd name="T45" fmla="*/ 24 h 26"/>
                  <a:gd name="T46" fmla="*/ 41 w 58"/>
                  <a:gd name="T47" fmla="*/ 17 h 26"/>
                  <a:gd name="T48" fmla="*/ 41 w 58"/>
                  <a:gd name="T49" fmla="*/ 17 h 26"/>
                  <a:gd name="T50" fmla="*/ 44 w 58"/>
                  <a:gd name="T51" fmla="*/ 18 h 26"/>
                  <a:gd name="T52" fmla="*/ 55 w 58"/>
                  <a:gd name="T53" fmla="*/ 26 h 26"/>
                  <a:gd name="T54" fmla="*/ 56 w 58"/>
                  <a:gd name="T55" fmla="*/ 26 h 26"/>
                  <a:gd name="T56" fmla="*/ 56 w 58"/>
                  <a:gd name="T57" fmla="*/ 26 h 26"/>
                  <a:gd name="T58" fmla="*/ 58 w 58"/>
                  <a:gd name="T59" fmla="*/ 18 h 26"/>
                  <a:gd name="T60" fmla="*/ 58 w 58"/>
                  <a:gd name="T61" fmla="*/ 18 h 26"/>
                  <a:gd name="T62" fmla="*/ 45 w 58"/>
                  <a:gd name="T63" fmla="*/ 11 h 26"/>
                  <a:gd name="T64" fmla="*/ 45 w 58"/>
                  <a:gd name="T65" fmla="*/ 11 h 26"/>
                  <a:gd name="T66" fmla="*/ 39 w 58"/>
                  <a:gd name="T67" fmla="*/ 13 h 26"/>
                  <a:gd name="T68" fmla="*/ 27 w 58"/>
                  <a:gd name="T69" fmla="*/ 4 h 26"/>
                  <a:gd name="T70" fmla="*/ 27 w 58"/>
                  <a:gd name="T71" fmla="*/ 4 h 26"/>
                  <a:gd name="T72" fmla="*/ 27 w 58"/>
                  <a:gd name="T73" fmla="*/ 4 h 26"/>
                  <a:gd name="T74" fmla="*/ 21 w 58"/>
                  <a:gd name="T75" fmla="*/ 5 h 26"/>
                  <a:gd name="T76" fmla="*/ 14 w 58"/>
                  <a:gd name="T77" fmla="*/ 2 h 26"/>
                  <a:gd name="T78" fmla="*/ 9 w 58"/>
                  <a:gd name="T7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" h="26">
                    <a:moveTo>
                      <a:pt x="9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3" y="3"/>
                      <a:pt x="4" y="5"/>
                      <a:pt x="3" y="8"/>
                    </a:cubicBezTo>
                    <a:cubicBezTo>
                      <a:pt x="2" y="11"/>
                      <a:pt x="3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0"/>
                      <a:pt x="8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3" y="12"/>
                      <a:pt x="9" y="13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6" y="16"/>
                      <a:pt x="22" y="17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7"/>
                      <a:pt x="32" y="17"/>
                      <a:pt x="33" y="17"/>
                    </a:cubicBezTo>
                    <a:cubicBezTo>
                      <a:pt x="35" y="17"/>
                      <a:pt x="36" y="17"/>
                      <a:pt x="37" y="20"/>
                    </a:cubicBezTo>
                    <a:cubicBezTo>
                      <a:pt x="38" y="23"/>
                      <a:pt x="41" y="24"/>
                      <a:pt x="44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5" y="21"/>
                      <a:pt x="40" y="21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2" y="17"/>
                      <a:pt x="43" y="18"/>
                      <a:pt x="44" y="18"/>
                    </a:cubicBezTo>
                    <a:cubicBezTo>
                      <a:pt x="49" y="19"/>
                      <a:pt x="50" y="26"/>
                      <a:pt x="55" y="26"/>
                    </a:cubicBezTo>
                    <a:cubicBezTo>
                      <a:pt x="55" y="26"/>
                      <a:pt x="56" y="26"/>
                      <a:pt x="56" y="26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5" y="23"/>
                      <a:pt x="55" y="20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4" y="16"/>
                      <a:pt x="48" y="16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3" y="12"/>
                      <a:pt x="41" y="13"/>
                      <a:pt x="39" y="13"/>
                    </a:cubicBezTo>
                    <a:cubicBezTo>
                      <a:pt x="34" y="13"/>
                      <a:pt x="29" y="10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5" y="5"/>
                      <a:pt x="23" y="5"/>
                      <a:pt x="21" y="5"/>
                    </a:cubicBezTo>
                    <a:cubicBezTo>
                      <a:pt x="19" y="5"/>
                      <a:pt x="16" y="4"/>
                      <a:pt x="14" y="2"/>
                    </a:cubicBezTo>
                    <a:cubicBezTo>
                      <a:pt x="13" y="0"/>
                      <a:pt x="11" y="0"/>
                      <a:pt x="9" y="0"/>
                    </a:cubicBezTo>
                  </a:path>
                </a:pathLst>
              </a:custGeom>
              <a:solidFill>
                <a:srgbClr val="AE9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7" name="Freeform 9307"/>
              <p:cNvSpPr/>
              <p:nvPr/>
            </p:nvSpPr>
            <p:spPr bwMode="auto">
              <a:xfrm>
                <a:off x="5873750" y="5654675"/>
                <a:ext cx="15875" cy="20638"/>
              </a:xfrm>
              <a:custGeom>
                <a:avLst/>
                <a:gdLst>
                  <a:gd name="T0" fmla="*/ 4 w 7"/>
                  <a:gd name="T1" fmla="*/ 0 h 9"/>
                  <a:gd name="T2" fmla="*/ 0 w 7"/>
                  <a:gd name="T3" fmla="*/ 3 h 9"/>
                  <a:gd name="T4" fmla="*/ 0 w 7"/>
                  <a:gd name="T5" fmla="*/ 3 h 9"/>
                  <a:gd name="T6" fmla="*/ 3 w 7"/>
                  <a:gd name="T7" fmla="*/ 9 h 9"/>
                  <a:gd name="T8" fmla="*/ 3 w 7"/>
                  <a:gd name="T9" fmla="*/ 9 h 9"/>
                  <a:gd name="T10" fmla="*/ 4 w 7"/>
                  <a:gd name="T11" fmla="*/ 5 h 9"/>
                  <a:gd name="T12" fmla="*/ 4 w 7"/>
                  <a:gd name="T13" fmla="*/ 5 h 9"/>
                  <a:gd name="T14" fmla="*/ 5 w 7"/>
                  <a:gd name="T15" fmla="*/ 0 h 9"/>
                  <a:gd name="T16" fmla="*/ 4 w 7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2" y="0"/>
                      <a:pt x="1" y="0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3"/>
                      <a:pt x="7" y="2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866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8" name="Freeform 9308"/>
              <p:cNvSpPr/>
              <p:nvPr/>
            </p:nvSpPr>
            <p:spPr bwMode="auto">
              <a:xfrm>
                <a:off x="4768850" y="4278313"/>
                <a:ext cx="31750" cy="30163"/>
              </a:xfrm>
              <a:custGeom>
                <a:avLst/>
                <a:gdLst>
                  <a:gd name="T0" fmla="*/ 4 w 14"/>
                  <a:gd name="T1" fmla="*/ 0 h 13"/>
                  <a:gd name="T2" fmla="*/ 3 w 14"/>
                  <a:gd name="T3" fmla="*/ 0 h 13"/>
                  <a:gd name="T4" fmla="*/ 2 w 14"/>
                  <a:gd name="T5" fmla="*/ 10 h 13"/>
                  <a:gd name="T6" fmla="*/ 2 w 14"/>
                  <a:gd name="T7" fmla="*/ 10 h 13"/>
                  <a:gd name="T8" fmla="*/ 4 w 14"/>
                  <a:gd name="T9" fmla="*/ 13 h 13"/>
                  <a:gd name="T10" fmla="*/ 4 w 14"/>
                  <a:gd name="T11" fmla="*/ 13 h 13"/>
                  <a:gd name="T12" fmla="*/ 14 w 14"/>
                  <a:gd name="T13" fmla="*/ 5 h 13"/>
                  <a:gd name="T14" fmla="*/ 14 w 14"/>
                  <a:gd name="T15" fmla="*/ 5 h 13"/>
                  <a:gd name="T16" fmla="*/ 14 w 14"/>
                  <a:gd name="T17" fmla="*/ 5 h 13"/>
                  <a:gd name="T18" fmla="*/ 14 w 14"/>
                  <a:gd name="T19" fmla="*/ 5 h 13"/>
                  <a:gd name="T20" fmla="*/ 14 w 14"/>
                  <a:gd name="T21" fmla="*/ 5 h 13"/>
                  <a:gd name="T22" fmla="*/ 13 w 14"/>
                  <a:gd name="T23" fmla="*/ 2 h 13"/>
                  <a:gd name="T24" fmla="*/ 12 w 14"/>
                  <a:gd name="T25" fmla="*/ 3 h 13"/>
                  <a:gd name="T26" fmla="*/ 10 w 14"/>
                  <a:gd name="T27" fmla="*/ 4 h 13"/>
                  <a:gd name="T28" fmla="*/ 10 w 14"/>
                  <a:gd name="T29" fmla="*/ 3 h 13"/>
                  <a:gd name="T30" fmla="*/ 10 w 14"/>
                  <a:gd name="T31" fmla="*/ 3 h 13"/>
                  <a:gd name="T32" fmla="*/ 10 w 14"/>
                  <a:gd name="T33" fmla="*/ 3 h 13"/>
                  <a:gd name="T34" fmla="*/ 10 w 14"/>
                  <a:gd name="T35" fmla="*/ 3 h 13"/>
                  <a:gd name="T36" fmla="*/ 7 w 14"/>
                  <a:gd name="T37" fmla="*/ 1 h 13"/>
                  <a:gd name="T38" fmla="*/ 4 w 14"/>
                  <a:gd name="T3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" h="1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8" y="4"/>
                      <a:pt x="0" y="6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9"/>
                      <a:pt x="9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3"/>
                      <a:pt x="14" y="2"/>
                      <a:pt x="13" y="2"/>
                    </a:cubicBezTo>
                    <a:cubicBezTo>
                      <a:pt x="13" y="2"/>
                      <a:pt x="12" y="3"/>
                      <a:pt x="12" y="3"/>
                    </a:cubicBezTo>
                    <a:cubicBezTo>
                      <a:pt x="11" y="3"/>
                      <a:pt x="11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A79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9" name="Freeform 9309"/>
              <p:cNvSpPr/>
              <p:nvPr/>
            </p:nvSpPr>
            <p:spPr bwMode="auto">
              <a:xfrm>
                <a:off x="4708525" y="4411663"/>
                <a:ext cx="30163" cy="25400"/>
              </a:xfrm>
              <a:custGeom>
                <a:avLst/>
                <a:gdLst>
                  <a:gd name="T0" fmla="*/ 4 w 13"/>
                  <a:gd name="T1" fmla="*/ 0 h 11"/>
                  <a:gd name="T2" fmla="*/ 0 w 13"/>
                  <a:gd name="T3" fmla="*/ 1 h 11"/>
                  <a:gd name="T4" fmla="*/ 0 w 13"/>
                  <a:gd name="T5" fmla="*/ 1 h 11"/>
                  <a:gd name="T6" fmla="*/ 4 w 13"/>
                  <a:gd name="T7" fmla="*/ 11 h 11"/>
                  <a:gd name="T8" fmla="*/ 4 w 13"/>
                  <a:gd name="T9" fmla="*/ 11 h 11"/>
                  <a:gd name="T10" fmla="*/ 6 w 13"/>
                  <a:gd name="T11" fmla="*/ 10 h 11"/>
                  <a:gd name="T12" fmla="*/ 8 w 13"/>
                  <a:gd name="T13" fmla="*/ 10 h 11"/>
                  <a:gd name="T14" fmla="*/ 10 w 13"/>
                  <a:gd name="T15" fmla="*/ 11 h 11"/>
                  <a:gd name="T16" fmla="*/ 10 w 13"/>
                  <a:gd name="T17" fmla="*/ 11 h 11"/>
                  <a:gd name="T18" fmla="*/ 10 w 13"/>
                  <a:gd name="T19" fmla="*/ 11 h 11"/>
                  <a:gd name="T20" fmla="*/ 10 w 13"/>
                  <a:gd name="T21" fmla="*/ 11 h 11"/>
                  <a:gd name="T22" fmla="*/ 11 w 13"/>
                  <a:gd name="T23" fmla="*/ 7 h 11"/>
                  <a:gd name="T24" fmla="*/ 4 w 1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3" y="7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0"/>
                      <a:pt x="13" y="7"/>
                      <a:pt x="11" y="7"/>
                    </a:cubicBezTo>
                    <a:cubicBezTo>
                      <a:pt x="5" y="7"/>
                      <a:pt x="5" y="4"/>
                      <a:pt x="4" y="0"/>
                    </a:cubicBezTo>
                  </a:path>
                </a:pathLst>
              </a:custGeom>
              <a:solidFill>
                <a:srgbClr val="A7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0" name="Freeform 9310"/>
              <p:cNvSpPr/>
              <p:nvPr/>
            </p:nvSpPr>
            <p:spPr bwMode="auto">
              <a:xfrm>
                <a:off x="6738938" y="4114800"/>
                <a:ext cx="36513" cy="58738"/>
              </a:xfrm>
              <a:custGeom>
                <a:avLst/>
                <a:gdLst>
                  <a:gd name="T0" fmla="*/ 16 w 16"/>
                  <a:gd name="T1" fmla="*/ 0 h 25"/>
                  <a:gd name="T2" fmla="*/ 10 w 16"/>
                  <a:gd name="T3" fmla="*/ 2 h 25"/>
                  <a:gd name="T4" fmla="*/ 10 w 16"/>
                  <a:gd name="T5" fmla="*/ 2 h 25"/>
                  <a:gd name="T6" fmla="*/ 11 w 16"/>
                  <a:gd name="T7" fmla="*/ 5 h 25"/>
                  <a:gd name="T8" fmla="*/ 7 w 16"/>
                  <a:gd name="T9" fmla="*/ 3 h 25"/>
                  <a:gd name="T10" fmla="*/ 7 w 16"/>
                  <a:gd name="T11" fmla="*/ 3 h 25"/>
                  <a:gd name="T12" fmla="*/ 7 w 16"/>
                  <a:gd name="T13" fmla="*/ 3 h 25"/>
                  <a:gd name="T14" fmla="*/ 4 w 16"/>
                  <a:gd name="T15" fmla="*/ 9 h 25"/>
                  <a:gd name="T16" fmla="*/ 2 w 16"/>
                  <a:gd name="T17" fmla="*/ 12 h 25"/>
                  <a:gd name="T18" fmla="*/ 2 w 16"/>
                  <a:gd name="T19" fmla="*/ 25 h 25"/>
                  <a:gd name="T20" fmla="*/ 2 w 16"/>
                  <a:gd name="T21" fmla="*/ 25 h 25"/>
                  <a:gd name="T22" fmla="*/ 2 w 16"/>
                  <a:gd name="T23" fmla="*/ 25 h 25"/>
                  <a:gd name="T24" fmla="*/ 3 w 16"/>
                  <a:gd name="T25" fmla="*/ 24 h 25"/>
                  <a:gd name="T26" fmla="*/ 3 w 16"/>
                  <a:gd name="T27" fmla="*/ 24 h 25"/>
                  <a:gd name="T28" fmla="*/ 8 w 16"/>
                  <a:gd name="T29" fmla="*/ 15 h 25"/>
                  <a:gd name="T30" fmla="*/ 8 w 16"/>
                  <a:gd name="T31" fmla="*/ 14 h 25"/>
                  <a:gd name="T32" fmla="*/ 16 w 16"/>
                  <a:gd name="T33" fmla="*/ 3 h 25"/>
                  <a:gd name="T34" fmla="*/ 16 w 16"/>
                  <a:gd name="T35" fmla="*/ 3 h 25"/>
                  <a:gd name="T36" fmla="*/ 16 w 16"/>
                  <a:gd name="T37" fmla="*/ 3 h 25"/>
                  <a:gd name="T38" fmla="*/ 16 w 16"/>
                  <a:gd name="T3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25">
                    <a:moveTo>
                      <a:pt x="16" y="0"/>
                    </a:moveTo>
                    <a:cubicBezTo>
                      <a:pt x="14" y="1"/>
                      <a:pt x="12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1" y="4"/>
                      <a:pt x="11" y="5"/>
                    </a:cubicBezTo>
                    <a:cubicBezTo>
                      <a:pt x="10" y="5"/>
                      <a:pt x="8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8"/>
                      <a:pt x="8" y="8"/>
                      <a:pt x="4" y="9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1" y="17"/>
                      <a:pt x="0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3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1"/>
                      <a:pt x="5" y="17"/>
                      <a:pt x="8" y="15"/>
                    </a:cubicBezTo>
                    <a:cubicBezTo>
                      <a:pt x="8" y="15"/>
                      <a:pt x="8" y="14"/>
                      <a:pt x="8" y="14"/>
                    </a:cubicBezTo>
                    <a:cubicBezTo>
                      <a:pt x="9" y="9"/>
                      <a:pt x="11" y="5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</a:path>
                </a:pathLst>
              </a:custGeom>
              <a:solidFill>
                <a:srgbClr val="CFC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1" name="Freeform 9311"/>
              <p:cNvSpPr/>
              <p:nvPr/>
            </p:nvSpPr>
            <p:spPr bwMode="auto">
              <a:xfrm>
                <a:off x="6713538" y="4117975"/>
                <a:ext cx="42863" cy="73025"/>
              </a:xfrm>
              <a:custGeom>
                <a:avLst/>
                <a:gdLst>
                  <a:gd name="T0" fmla="*/ 4 w 19"/>
                  <a:gd name="T1" fmla="*/ 0 h 32"/>
                  <a:gd name="T2" fmla="*/ 3 w 19"/>
                  <a:gd name="T3" fmla="*/ 12 h 32"/>
                  <a:gd name="T4" fmla="*/ 3 w 19"/>
                  <a:gd name="T5" fmla="*/ 12 h 32"/>
                  <a:gd name="T6" fmla="*/ 3 w 19"/>
                  <a:gd name="T7" fmla="*/ 12 h 32"/>
                  <a:gd name="T8" fmla="*/ 2 w 19"/>
                  <a:gd name="T9" fmla="*/ 21 h 32"/>
                  <a:gd name="T10" fmla="*/ 2 w 19"/>
                  <a:gd name="T11" fmla="*/ 21 h 32"/>
                  <a:gd name="T12" fmla="*/ 2 w 19"/>
                  <a:gd name="T13" fmla="*/ 21 h 32"/>
                  <a:gd name="T14" fmla="*/ 7 w 19"/>
                  <a:gd name="T15" fmla="*/ 32 h 32"/>
                  <a:gd name="T16" fmla="*/ 7 w 19"/>
                  <a:gd name="T17" fmla="*/ 32 h 32"/>
                  <a:gd name="T18" fmla="*/ 7 w 19"/>
                  <a:gd name="T19" fmla="*/ 32 h 32"/>
                  <a:gd name="T20" fmla="*/ 8 w 19"/>
                  <a:gd name="T21" fmla="*/ 32 h 32"/>
                  <a:gd name="T22" fmla="*/ 10 w 19"/>
                  <a:gd name="T23" fmla="*/ 30 h 32"/>
                  <a:gd name="T24" fmla="*/ 10 w 19"/>
                  <a:gd name="T25" fmla="*/ 30 h 32"/>
                  <a:gd name="T26" fmla="*/ 13 w 19"/>
                  <a:gd name="T27" fmla="*/ 24 h 32"/>
                  <a:gd name="T28" fmla="*/ 13 w 19"/>
                  <a:gd name="T29" fmla="*/ 24 h 32"/>
                  <a:gd name="T30" fmla="*/ 13 w 19"/>
                  <a:gd name="T31" fmla="*/ 11 h 32"/>
                  <a:gd name="T32" fmla="*/ 15 w 19"/>
                  <a:gd name="T33" fmla="*/ 8 h 32"/>
                  <a:gd name="T34" fmla="*/ 18 w 19"/>
                  <a:gd name="T35" fmla="*/ 2 h 32"/>
                  <a:gd name="T36" fmla="*/ 18 w 19"/>
                  <a:gd name="T37" fmla="*/ 2 h 32"/>
                  <a:gd name="T38" fmla="*/ 12 w 19"/>
                  <a:gd name="T39" fmla="*/ 5 h 32"/>
                  <a:gd name="T40" fmla="*/ 4 w 19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2">
                    <a:moveTo>
                      <a:pt x="4" y="0"/>
                    </a:moveTo>
                    <a:cubicBezTo>
                      <a:pt x="4" y="5"/>
                      <a:pt x="12" y="10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5"/>
                      <a:pt x="0" y="17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5" y="24"/>
                      <a:pt x="3" y="29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8" y="32"/>
                      <a:pt x="8" y="32"/>
                    </a:cubicBezTo>
                    <a:cubicBezTo>
                      <a:pt x="9" y="32"/>
                      <a:pt x="9" y="31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1" y="28"/>
                      <a:pt x="12" y="26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1" y="20"/>
                      <a:pt x="12" y="16"/>
                      <a:pt x="13" y="11"/>
                    </a:cubicBezTo>
                    <a:cubicBezTo>
                      <a:pt x="13" y="10"/>
                      <a:pt x="13" y="9"/>
                      <a:pt x="15" y="8"/>
                    </a:cubicBezTo>
                    <a:cubicBezTo>
                      <a:pt x="19" y="7"/>
                      <a:pt x="19" y="7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4"/>
                      <a:pt x="14" y="5"/>
                      <a:pt x="12" y="5"/>
                    </a:cubicBezTo>
                    <a:cubicBezTo>
                      <a:pt x="9" y="5"/>
                      <a:pt x="7" y="3"/>
                      <a:pt x="4" y="0"/>
                    </a:cubicBezTo>
                  </a:path>
                </a:pathLst>
              </a:custGeom>
              <a:solidFill>
                <a:srgbClr val="DCD0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2" name="Freeform 9312"/>
              <p:cNvSpPr/>
              <p:nvPr/>
            </p:nvSpPr>
            <p:spPr bwMode="auto">
              <a:xfrm>
                <a:off x="6697663" y="4165600"/>
                <a:ext cx="31750" cy="38100"/>
              </a:xfrm>
              <a:custGeom>
                <a:avLst/>
                <a:gdLst>
                  <a:gd name="T0" fmla="*/ 9 w 14"/>
                  <a:gd name="T1" fmla="*/ 0 h 16"/>
                  <a:gd name="T2" fmla="*/ 9 w 14"/>
                  <a:gd name="T3" fmla="*/ 0 h 16"/>
                  <a:gd name="T4" fmla="*/ 6 w 14"/>
                  <a:gd name="T5" fmla="*/ 1 h 16"/>
                  <a:gd name="T6" fmla="*/ 5 w 14"/>
                  <a:gd name="T7" fmla="*/ 1 h 16"/>
                  <a:gd name="T8" fmla="*/ 3 w 14"/>
                  <a:gd name="T9" fmla="*/ 1 h 16"/>
                  <a:gd name="T10" fmla="*/ 0 w 14"/>
                  <a:gd name="T11" fmla="*/ 3 h 16"/>
                  <a:gd name="T12" fmla="*/ 0 w 14"/>
                  <a:gd name="T13" fmla="*/ 3 h 16"/>
                  <a:gd name="T14" fmla="*/ 0 w 14"/>
                  <a:gd name="T15" fmla="*/ 3 h 16"/>
                  <a:gd name="T16" fmla="*/ 9 w 14"/>
                  <a:gd name="T17" fmla="*/ 16 h 16"/>
                  <a:gd name="T18" fmla="*/ 9 w 14"/>
                  <a:gd name="T19" fmla="*/ 16 h 16"/>
                  <a:gd name="T20" fmla="*/ 9 w 14"/>
                  <a:gd name="T21" fmla="*/ 16 h 16"/>
                  <a:gd name="T22" fmla="*/ 14 w 14"/>
                  <a:gd name="T23" fmla="*/ 11 h 16"/>
                  <a:gd name="T24" fmla="*/ 14 w 14"/>
                  <a:gd name="T25" fmla="*/ 11 h 16"/>
                  <a:gd name="T26" fmla="*/ 9 w 14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6"/>
                      <a:pt x="7" y="11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4"/>
                      <a:pt x="12" y="13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0" y="8"/>
                      <a:pt x="12" y="3"/>
                      <a:pt x="9" y="0"/>
                    </a:cubicBezTo>
                  </a:path>
                </a:pathLst>
              </a:custGeom>
              <a:solidFill>
                <a:srgbClr val="E0D7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3" name="Freeform 9313"/>
              <p:cNvSpPr/>
              <p:nvPr/>
            </p:nvSpPr>
            <p:spPr bwMode="auto">
              <a:xfrm>
                <a:off x="6684963" y="4173538"/>
                <a:ext cx="33338" cy="33338"/>
              </a:xfrm>
              <a:custGeom>
                <a:avLst/>
                <a:gdLst>
                  <a:gd name="T0" fmla="*/ 5 w 14"/>
                  <a:gd name="T1" fmla="*/ 0 h 15"/>
                  <a:gd name="T2" fmla="*/ 1 w 14"/>
                  <a:gd name="T3" fmla="*/ 9 h 15"/>
                  <a:gd name="T4" fmla="*/ 1 w 14"/>
                  <a:gd name="T5" fmla="*/ 9 h 15"/>
                  <a:gd name="T6" fmla="*/ 1 w 14"/>
                  <a:gd name="T7" fmla="*/ 9 h 15"/>
                  <a:gd name="T8" fmla="*/ 5 w 14"/>
                  <a:gd name="T9" fmla="*/ 7 h 15"/>
                  <a:gd name="T10" fmla="*/ 11 w 14"/>
                  <a:gd name="T11" fmla="*/ 15 h 15"/>
                  <a:gd name="T12" fmla="*/ 11 w 14"/>
                  <a:gd name="T13" fmla="*/ 15 h 15"/>
                  <a:gd name="T14" fmla="*/ 11 w 14"/>
                  <a:gd name="T15" fmla="*/ 15 h 15"/>
                  <a:gd name="T16" fmla="*/ 11 w 14"/>
                  <a:gd name="T17" fmla="*/ 15 h 15"/>
                  <a:gd name="T18" fmla="*/ 14 w 14"/>
                  <a:gd name="T19" fmla="*/ 13 h 15"/>
                  <a:gd name="T20" fmla="*/ 14 w 14"/>
                  <a:gd name="T21" fmla="*/ 13 h 15"/>
                  <a:gd name="T22" fmla="*/ 5 w 14"/>
                  <a:gd name="T23" fmla="*/ 0 h 15"/>
                  <a:gd name="T24" fmla="*/ 5 w 14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5">
                    <a:moveTo>
                      <a:pt x="5" y="0"/>
                    </a:moveTo>
                    <a:cubicBezTo>
                      <a:pt x="0" y="1"/>
                      <a:pt x="1" y="5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7"/>
                      <a:pt x="4" y="7"/>
                      <a:pt x="5" y="7"/>
                    </a:cubicBezTo>
                    <a:cubicBezTo>
                      <a:pt x="9" y="7"/>
                      <a:pt x="8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4"/>
                      <a:pt x="13" y="14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2" y="8"/>
                      <a:pt x="11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E0D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4" name="Freeform 9314"/>
              <p:cNvSpPr/>
              <p:nvPr/>
            </p:nvSpPr>
            <p:spPr bwMode="auto">
              <a:xfrm>
                <a:off x="5138738" y="5426075"/>
                <a:ext cx="147638" cy="120650"/>
              </a:xfrm>
              <a:custGeom>
                <a:avLst/>
                <a:gdLst>
                  <a:gd name="T0" fmla="*/ 56 w 64"/>
                  <a:gd name="T1" fmla="*/ 0 h 53"/>
                  <a:gd name="T2" fmla="*/ 56 w 64"/>
                  <a:gd name="T3" fmla="*/ 0 h 53"/>
                  <a:gd name="T4" fmla="*/ 6 w 64"/>
                  <a:gd name="T5" fmla="*/ 32 h 53"/>
                  <a:gd name="T6" fmla="*/ 6 w 64"/>
                  <a:gd name="T7" fmla="*/ 32 h 53"/>
                  <a:gd name="T8" fmla="*/ 6 w 64"/>
                  <a:gd name="T9" fmla="*/ 33 h 53"/>
                  <a:gd name="T10" fmla="*/ 8 w 64"/>
                  <a:gd name="T11" fmla="*/ 34 h 53"/>
                  <a:gd name="T12" fmla="*/ 14 w 64"/>
                  <a:gd name="T13" fmla="*/ 30 h 53"/>
                  <a:gd name="T14" fmla="*/ 14 w 64"/>
                  <a:gd name="T15" fmla="*/ 30 h 53"/>
                  <a:gd name="T16" fmla="*/ 14 w 64"/>
                  <a:gd name="T17" fmla="*/ 30 h 53"/>
                  <a:gd name="T18" fmla="*/ 21 w 64"/>
                  <a:gd name="T19" fmla="*/ 26 h 53"/>
                  <a:gd name="T20" fmla="*/ 30 w 64"/>
                  <a:gd name="T21" fmla="*/ 24 h 53"/>
                  <a:gd name="T22" fmla="*/ 17 w 64"/>
                  <a:gd name="T23" fmla="*/ 41 h 53"/>
                  <a:gd name="T24" fmla="*/ 17 w 64"/>
                  <a:gd name="T25" fmla="*/ 41 h 53"/>
                  <a:gd name="T26" fmla="*/ 5 w 64"/>
                  <a:gd name="T27" fmla="*/ 48 h 53"/>
                  <a:gd name="T28" fmla="*/ 5 w 64"/>
                  <a:gd name="T29" fmla="*/ 48 h 53"/>
                  <a:gd name="T30" fmla="*/ 3 w 64"/>
                  <a:gd name="T31" fmla="*/ 44 h 53"/>
                  <a:gd name="T32" fmla="*/ 4 w 64"/>
                  <a:gd name="T33" fmla="*/ 53 h 53"/>
                  <a:gd name="T34" fmla="*/ 4 w 64"/>
                  <a:gd name="T35" fmla="*/ 53 h 53"/>
                  <a:gd name="T36" fmla="*/ 4 w 64"/>
                  <a:gd name="T37" fmla="*/ 53 h 53"/>
                  <a:gd name="T38" fmla="*/ 22 w 64"/>
                  <a:gd name="T39" fmla="*/ 46 h 53"/>
                  <a:gd name="T40" fmla="*/ 22 w 64"/>
                  <a:gd name="T41" fmla="*/ 46 h 53"/>
                  <a:gd name="T42" fmla="*/ 28 w 64"/>
                  <a:gd name="T43" fmla="*/ 39 h 53"/>
                  <a:gd name="T44" fmla="*/ 44 w 64"/>
                  <a:gd name="T45" fmla="*/ 26 h 53"/>
                  <a:gd name="T46" fmla="*/ 44 w 64"/>
                  <a:gd name="T47" fmla="*/ 26 h 53"/>
                  <a:gd name="T48" fmla="*/ 46 w 64"/>
                  <a:gd name="T49" fmla="*/ 20 h 53"/>
                  <a:gd name="T50" fmla="*/ 46 w 64"/>
                  <a:gd name="T51" fmla="*/ 20 h 53"/>
                  <a:gd name="T52" fmla="*/ 33 w 64"/>
                  <a:gd name="T53" fmla="*/ 24 h 53"/>
                  <a:gd name="T54" fmla="*/ 46 w 64"/>
                  <a:gd name="T55" fmla="*/ 12 h 53"/>
                  <a:gd name="T56" fmla="*/ 49 w 64"/>
                  <a:gd name="T57" fmla="*/ 12 h 53"/>
                  <a:gd name="T58" fmla="*/ 49 w 64"/>
                  <a:gd name="T59" fmla="*/ 12 h 53"/>
                  <a:gd name="T60" fmla="*/ 52 w 64"/>
                  <a:gd name="T61" fmla="*/ 10 h 53"/>
                  <a:gd name="T62" fmla="*/ 52 w 64"/>
                  <a:gd name="T63" fmla="*/ 10 h 53"/>
                  <a:gd name="T64" fmla="*/ 52 w 64"/>
                  <a:gd name="T65" fmla="*/ 10 h 53"/>
                  <a:gd name="T66" fmla="*/ 57 w 64"/>
                  <a:gd name="T67" fmla="*/ 7 h 53"/>
                  <a:gd name="T68" fmla="*/ 57 w 64"/>
                  <a:gd name="T69" fmla="*/ 7 h 53"/>
                  <a:gd name="T70" fmla="*/ 57 w 64"/>
                  <a:gd name="T71" fmla="*/ 7 h 53"/>
                  <a:gd name="T72" fmla="*/ 58 w 64"/>
                  <a:gd name="T73" fmla="*/ 7 h 53"/>
                  <a:gd name="T74" fmla="*/ 58 w 64"/>
                  <a:gd name="T75" fmla="*/ 7 h 53"/>
                  <a:gd name="T76" fmla="*/ 64 w 64"/>
                  <a:gd name="T77" fmla="*/ 3 h 53"/>
                  <a:gd name="T78" fmla="*/ 62 w 64"/>
                  <a:gd name="T79" fmla="*/ 1 h 53"/>
                  <a:gd name="T80" fmla="*/ 60 w 64"/>
                  <a:gd name="T81" fmla="*/ 3 h 53"/>
                  <a:gd name="T82" fmla="*/ 57 w 64"/>
                  <a:gd name="T83" fmla="*/ 4 h 53"/>
                  <a:gd name="T84" fmla="*/ 56 w 64"/>
                  <a:gd name="T8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" h="53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40" y="12"/>
                      <a:pt x="23" y="2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7" y="34"/>
                      <a:pt x="8" y="34"/>
                      <a:pt x="8" y="34"/>
                    </a:cubicBezTo>
                    <a:cubicBezTo>
                      <a:pt x="11" y="34"/>
                      <a:pt x="12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7" y="28"/>
                      <a:pt x="20" y="29"/>
                      <a:pt x="21" y="26"/>
                    </a:cubicBezTo>
                    <a:cubicBezTo>
                      <a:pt x="23" y="24"/>
                      <a:pt x="26" y="24"/>
                      <a:pt x="30" y="24"/>
                    </a:cubicBezTo>
                    <a:cubicBezTo>
                      <a:pt x="26" y="30"/>
                      <a:pt x="25" y="38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5" y="46"/>
                      <a:pt x="10" y="47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3" y="48"/>
                      <a:pt x="5" y="45"/>
                      <a:pt x="3" y="44"/>
                    </a:cubicBezTo>
                    <a:cubicBezTo>
                      <a:pt x="0" y="47"/>
                      <a:pt x="2" y="50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4" y="53"/>
                      <a:pt x="4" y="53"/>
                      <a:pt x="4" y="53"/>
                    </a:cubicBezTo>
                    <a:cubicBezTo>
                      <a:pt x="11" y="52"/>
                      <a:pt x="16" y="49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0" y="40"/>
                      <a:pt x="26" y="41"/>
                      <a:pt x="28" y="39"/>
                    </a:cubicBezTo>
                    <a:cubicBezTo>
                      <a:pt x="34" y="36"/>
                      <a:pt x="36" y="28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4"/>
                      <a:pt x="46" y="23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2" y="21"/>
                      <a:pt x="38" y="21"/>
                      <a:pt x="33" y="24"/>
                    </a:cubicBezTo>
                    <a:cubicBezTo>
                      <a:pt x="37" y="18"/>
                      <a:pt x="40" y="12"/>
                      <a:pt x="46" y="12"/>
                    </a:cubicBezTo>
                    <a:cubicBezTo>
                      <a:pt x="47" y="12"/>
                      <a:pt x="48" y="12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0" y="11"/>
                      <a:pt x="51" y="11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3" y="8"/>
                      <a:pt x="55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7"/>
                      <a:pt x="58" y="7"/>
                      <a:pt x="58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60" y="5"/>
                      <a:pt x="62" y="4"/>
                      <a:pt x="64" y="3"/>
                    </a:cubicBezTo>
                    <a:cubicBezTo>
                      <a:pt x="64" y="2"/>
                      <a:pt x="63" y="1"/>
                      <a:pt x="62" y="1"/>
                    </a:cubicBezTo>
                    <a:cubicBezTo>
                      <a:pt x="62" y="1"/>
                      <a:pt x="61" y="2"/>
                      <a:pt x="60" y="3"/>
                    </a:cubicBezTo>
                    <a:cubicBezTo>
                      <a:pt x="58" y="4"/>
                      <a:pt x="57" y="4"/>
                      <a:pt x="57" y="4"/>
                    </a:cubicBezTo>
                    <a:cubicBezTo>
                      <a:pt x="55" y="4"/>
                      <a:pt x="56" y="1"/>
                      <a:pt x="56" y="0"/>
                    </a:cubicBezTo>
                  </a:path>
                </a:pathLst>
              </a:custGeom>
              <a:solidFill>
                <a:srgbClr val="9A7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5" name="Freeform 9315"/>
              <p:cNvSpPr/>
              <p:nvPr/>
            </p:nvSpPr>
            <p:spPr bwMode="auto">
              <a:xfrm>
                <a:off x="6924675" y="4652963"/>
                <a:ext cx="69850" cy="46038"/>
              </a:xfrm>
              <a:custGeom>
                <a:avLst/>
                <a:gdLst>
                  <a:gd name="T0" fmla="*/ 23 w 30"/>
                  <a:gd name="T1" fmla="*/ 0 h 20"/>
                  <a:gd name="T2" fmla="*/ 23 w 30"/>
                  <a:gd name="T3" fmla="*/ 0 h 20"/>
                  <a:gd name="T4" fmla="*/ 22 w 30"/>
                  <a:gd name="T5" fmla="*/ 0 h 20"/>
                  <a:gd name="T6" fmla="*/ 20 w 30"/>
                  <a:gd name="T7" fmla="*/ 2 h 20"/>
                  <a:gd name="T8" fmla="*/ 0 w 30"/>
                  <a:gd name="T9" fmla="*/ 19 h 20"/>
                  <a:gd name="T10" fmla="*/ 0 w 30"/>
                  <a:gd name="T11" fmla="*/ 19 h 20"/>
                  <a:gd name="T12" fmla="*/ 0 w 30"/>
                  <a:gd name="T13" fmla="*/ 19 h 20"/>
                  <a:gd name="T14" fmla="*/ 2 w 30"/>
                  <a:gd name="T15" fmla="*/ 20 h 20"/>
                  <a:gd name="T16" fmla="*/ 3 w 30"/>
                  <a:gd name="T17" fmla="*/ 20 h 20"/>
                  <a:gd name="T18" fmla="*/ 4 w 30"/>
                  <a:gd name="T19" fmla="*/ 20 h 20"/>
                  <a:gd name="T20" fmla="*/ 25 w 30"/>
                  <a:gd name="T21" fmla="*/ 7 h 20"/>
                  <a:gd name="T22" fmla="*/ 25 w 30"/>
                  <a:gd name="T23" fmla="*/ 7 h 20"/>
                  <a:gd name="T24" fmla="*/ 25 w 30"/>
                  <a:gd name="T25" fmla="*/ 7 h 20"/>
                  <a:gd name="T26" fmla="*/ 27 w 30"/>
                  <a:gd name="T27" fmla="*/ 6 h 20"/>
                  <a:gd name="T28" fmla="*/ 27 w 30"/>
                  <a:gd name="T29" fmla="*/ 6 h 20"/>
                  <a:gd name="T30" fmla="*/ 30 w 30"/>
                  <a:gd name="T31" fmla="*/ 2 h 20"/>
                  <a:gd name="T32" fmla="*/ 30 w 30"/>
                  <a:gd name="T33" fmla="*/ 2 h 20"/>
                  <a:gd name="T34" fmla="*/ 29 w 30"/>
                  <a:gd name="T35" fmla="*/ 1 h 20"/>
                  <a:gd name="T36" fmla="*/ 29 w 30"/>
                  <a:gd name="T37" fmla="*/ 1 h 20"/>
                  <a:gd name="T38" fmla="*/ 26 w 30"/>
                  <a:gd name="T39" fmla="*/ 1 h 20"/>
                  <a:gd name="T40" fmla="*/ 23 w 30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22" y="1"/>
                      <a:pt x="21" y="2"/>
                      <a:pt x="20" y="2"/>
                    </a:cubicBezTo>
                    <a:cubicBezTo>
                      <a:pt x="12" y="6"/>
                      <a:pt x="6" y="12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20"/>
                      <a:pt x="2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9" y="13"/>
                      <a:pt x="17" y="11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7"/>
                      <a:pt x="26" y="7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9" y="3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5" y="1"/>
                      <a:pt x="24" y="1"/>
                      <a:pt x="23" y="0"/>
                    </a:cubicBezTo>
                  </a:path>
                </a:pathLst>
              </a:custGeom>
              <a:solidFill>
                <a:srgbClr val="D8C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6" name="Freeform 9316"/>
              <p:cNvSpPr/>
              <p:nvPr/>
            </p:nvSpPr>
            <p:spPr bwMode="auto">
              <a:xfrm>
                <a:off x="6989763" y="4586288"/>
                <a:ext cx="41275" cy="53975"/>
              </a:xfrm>
              <a:custGeom>
                <a:avLst/>
                <a:gdLst>
                  <a:gd name="T0" fmla="*/ 10 w 18"/>
                  <a:gd name="T1" fmla="*/ 0 h 23"/>
                  <a:gd name="T2" fmla="*/ 6 w 18"/>
                  <a:gd name="T3" fmla="*/ 0 h 23"/>
                  <a:gd name="T4" fmla="*/ 6 w 18"/>
                  <a:gd name="T5" fmla="*/ 0 h 23"/>
                  <a:gd name="T6" fmla="*/ 5 w 18"/>
                  <a:gd name="T7" fmla="*/ 9 h 23"/>
                  <a:gd name="T8" fmla="*/ 5 w 18"/>
                  <a:gd name="T9" fmla="*/ 9 h 23"/>
                  <a:gd name="T10" fmla="*/ 5 w 18"/>
                  <a:gd name="T11" fmla="*/ 9 h 23"/>
                  <a:gd name="T12" fmla="*/ 5 w 18"/>
                  <a:gd name="T13" fmla="*/ 9 h 23"/>
                  <a:gd name="T14" fmla="*/ 5 w 18"/>
                  <a:gd name="T15" fmla="*/ 9 h 23"/>
                  <a:gd name="T16" fmla="*/ 8 w 18"/>
                  <a:gd name="T17" fmla="*/ 19 h 23"/>
                  <a:gd name="T18" fmla="*/ 8 w 18"/>
                  <a:gd name="T19" fmla="*/ 19 h 23"/>
                  <a:gd name="T20" fmla="*/ 8 w 18"/>
                  <a:gd name="T21" fmla="*/ 19 h 23"/>
                  <a:gd name="T22" fmla="*/ 11 w 18"/>
                  <a:gd name="T23" fmla="*/ 22 h 23"/>
                  <a:gd name="T24" fmla="*/ 11 w 18"/>
                  <a:gd name="T25" fmla="*/ 22 h 23"/>
                  <a:gd name="T26" fmla="*/ 11 w 18"/>
                  <a:gd name="T27" fmla="*/ 22 h 23"/>
                  <a:gd name="T28" fmla="*/ 12 w 18"/>
                  <a:gd name="T29" fmla="*/ 23 h 23"/>
                  <a:gd name="T30" fmla="*/ 12 w 18"/>
                  <a:gd name="T31" fmla="*/ 23 h 23"/>
                  <a:gd name="T32" fmla="*/ 18 w 18"/>
                  <a:gd name="T33" fmla="*/ 19 h 23"/>
                  <a:gd name="T34" fmla="*/ 18 w 18"/>
                  <a:gd name="T35" fmla="*/ 19 h 23"/>
                  <a:gd name="T36" fmla="*/ 16 w 18"/>
                  <a:gd name="T37" fmla="*/ 6 h 23"/>
                  <a:gd name="T38" fmla="*/ 16 w 18"/>
                  <a:gd name="T39" fmla="*/ 6 h 23"/>
                  <a:gd name="T40" fmla="*/ 10 w 18"/>
                  <a:gd name="T4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3">
                    <a:moveTo>
                      <a:pt x="10" y="0"/>
                    </a:moveTo>
                    <a:cubicBezTo>
                      <a:pt x="9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2"/>
                      <a:pt x="4" y="6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2"/>
                      <a:pt x="9" y="15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9"/>
                      <a:pt x="10" y="20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4" y="22"/>
                      <a:pt x="16" y="21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0" y="16"/>
                      <a:pt x="15" y="10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0"/>
                      <a:pt x="13" y="0"/>
                      <a:pt x="10" y="0"/>
                    </a:cubicBezTo>
                  </a:path>
                </a:pathLst>
              </a:custGeom>
              <a:solidFill>
                <a:srgbClr val="766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7" name="Freeform 9317"/>
              <p:cNvSpPr/>
              <p:nvPr/>
            </p:nvSpPr>
            <p:spPr bwMode="auto">
              <a:xfrm>
                <a:off x="6975475" y="4630738"/>
                <a:ext cx="39688" cy="22225"/>
              </a:xfrm>
              <a:custGeom>
                <a:avLst/>
                <a:gdLst>
                  <a:gd name="T0" fmla="*/ 14 w 17"/>
                  <a:gd name="T1" fmla="*/ 0 h 10"/>
                  <a:gd name="T2" fmla="*/ 1 w 17"/>
                  <a:gd name="T3" fmla="*/ 5 h 10"/>
                  <a:gd name="T4" fmla="*/ 1 w 17"/>
                  <a:gd name="T5" fmla="*/ 5 h 10"/>
                  <a:gd name="T6" fmla="*/ 0 w 17"/>
                  <a:gd name="T7" fmla="*/ 10 h 10"/>
                  <a:gd name="T8" fmla="*/ 1 w 17"/>
                  <a:gd name="T9" fmla="*/ 10 h 10"/>
                  <a:gd name="T10" fmla="*/ 1 w 17"/>
                  <a:gd name="T11" fmla="*/ 10 h 10"/>
                  <a:gd name="T12" fmla="*/ 1 w 17"/>
                  <a:gd name="T13" fmla="*/ 10 h 10"/>
                  <a:gd name="T14" fmla="*/ 13 w 17"/>
                  <a:gd name="T15" fmla="*/ 5 h 10"/>
                  <a:gd name="T16" fmla="*/ 13 w 17"/>
                  <a:gd name="T17" fmla="*/ 5 h 10"/>
                  <a:gd name="T18" fmla="*/ 17 w 17"/>
                  <a:gd name="T19" fmla="*/ 3 h 10"/>
                  <a:gd name="T20" fmla="*/ 17 w 17"/>
                  <a:gd name="T21" fmla="*/ 3 h 10"/>
                  <a:gd name="T22" fmla="*/ 14 w 17"/>
                  <a:gd name="T23" fmla="*/ 0 h 10"/>
                  <a:gd name="T24" fmla="*/ 14 w 17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0">
                    <a:moveTo>
                      <a:pt x="14" y="0"/>
                    </a:moveTo>
                    <a:cubicBezTo>
                      <a:pt x="10" y="2"/>
                      <a:pt x="6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7"/>
                      <a:pt x="1" y="9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5" y="9"/>
                      <a:pt x="9" y="7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5" y="5"/>
                      <a:pt x="16" y="5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1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DB4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8" name="Freeform 9318"/>
              <p:cNvSpPr/>
              <p:nvPr/>
            </p:nvSpPr>
            <p:spPr bwMode="auto">
              <a:xfrm>
                <a:off x="6977063" y="4641850"/>
                <a:ext cx="33338" cy="14288"/>
              </a:xfrm>
              <a:custGeom>
                <a:avLst/>
                <a:gdLst>
                  <a:gd name="T0" fmla="*/ 12 w 14"/>
                  <a:gd name="T1" fmla="*/ 0 h 6"/>
                  <a:gd name="T2" fmla="*/ 0 w 14"/>
                  <a:gd name="T3" fmla="*/ 5 h 6"/>
                  <a:gd name="T4" fmla="*/ 0 w 14"/>
                  <a:gd name="T5" fmla="*/ 5 h 6"/>
                  <a:gd name="T6" fmla="*/ 3 w 14"/>
                  <a:gd name="T7" fmla="*/ 6 h 6"/>
                  <a:gd name="T8" fmla="*/ 6 w 14"/>
                  <a:gd name="T9" fmla="*/ 6 h 6"/>
                  <a:gd name="T10" fmla="*/ 6 w 14"/>
                  <a:gd name="T11" fmla="*/ 6 h 6"/>
                  <a:gd name="T12" fmla="*/ 7 w 14"/>
                  <a:gd name="T13" fmla="*/ 5 h 6"/>
                  <a:gd name="T14" fmla="*/ 9 w 14"/>
                  <a:gd name="T15" fmla="*/ 6 h 6"/>
                  <a:gd name="T16" fmla="*/ 11 w 14"/>
                  <a:gd name="T17" fmla="*/ 6 h 6"/>
                  <a:gd name="T18" fmla="*/ 12 w 14"/>
                  <a:gd name="T19" fmla="*/ 0 h 6"/>
                  <a:gd name="T20" fmla="*/ 12 w 14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">
                    <a:moveTo>
                      <a:pt x="12" y="0"/>
                    </a:moveTo>
                    <a:cubicBezTo>
                      <a:pt x="8" y="2"/>
                      <a:pt x="4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9" y="6"/>
                      <a:pt x="9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3" y="6"/>
                      <a:pt x="14" y="5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8A5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9" name="Freeform 9319"/>
              <p:cNvSpPr/>
              <p:nvPr/>
            </p:nvSpPr>
            <p:spPr bwMode="auto">
              <a:xfrm>
                <a:off x="6859588" y="4389438"/>
                <a:ext cx="19050" cy="12700"/>
              </a:xfrm>
              <a:custGeom>
                <a:avLst/>
                <a:gdLst>
                  <a:gd name="T0" fmla="*/ 2 w 8"/>
                  <a:gd name="T1" fmla="*/ 0 h 6"/>
                  <a:gd name="T2" fmla="*/ 2 w 8"/>
                  <a:gd name="T3" fmla="*/ 0 h 6"/>
                  <a:gd name="T4" fmla="*/ 1 w 8"/>
                  <a:gd name="T5" fmla="*/ 1 h 6"/>
                  <a:gd name="T6" fmla="*/ 1 w 8"/>
                  <a:gd name="T7" fmla="*/ 1 h 6"/>
                  <a:gd name="T8" fmla="*/ 0 w 8"/>
                  <a:gd name="T9" fmla="*/ 3 h 6"/>
                  <a:gd name="T10" fmla="*/ 0 w 8"/>
                  <a:gd name="T11" fmla="*/ 3 h 6"/>
                  <a:gd name="T12" fmla="*/ 0 w 8"/>
                  <a:gd name="T13" fmla="*/ 3 h 6"/>
                  <a:gd name="T14" fmla="*/ 4 w 8"/>
                  <a:gd name="T15" fmla="*/ 6 h 6"/>
                  <a:gd name="T16" fmla="*/ 7 w 8"/>
                  <a:gd name="T17" fmla="*/ 5 h 6"/>
                  <a:gd name="T18" fmla="*/ 7 w 8"/>
                  <a:gd name="T19" fmla="*/ 5 h 6"/>
                  <a:gd name="T20" fmla="*/ 2 w 8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1"/>
                      <a:pt x="5" y="0"/>
                      <a:pt x="2" y="0"/>
                    </a:cubicBezTo>
                  </a:path>
                </a:pathLst>
              </a:custGeom>
              <a:solidFill>
                <a:srgbClr val="AD9A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0" name="Freeform 9320"/>
              <p:cNvSpPr/>
              <p:nvPr/>
            </p:nvSpPr>
            <p:spPr bwMode="auto">
              <a:xfrm>
                <a:off x="6869113" y="4368800"/>
                <a:ext cx="14288" cy="15875"/>
              </a:xfrm>
              <a:custGeom>
                <a:avLst/>
                <a:gdLst>
                  <a:gd name="T0" fmla="*/ 5 w 6"/>
                  <a:gd name="T1" fmla="*/ 0 h 7"/>
                  <a:gd name="T2" fmla="*/ 0 w 6"/>
                  <a:gd name="T3" fmla="*/ 6 h 7"/>
                  <a:gd name="T4" fmla="*/ 3 w 6"/>
                  <a:gd name="T5" fmla="*/ 7 h 7"/>
                  <a:gd name="T6" fmla="*/ 5 w 6"/>
                  <a:gd name="T7" fmla="*/ 7 h 7"/>
                  <a:gd name="T8" fmla="*/ 5 w 6"/>
                  <a:gd name="T9" fmla="*/ 7 h 7"/>
                  <a:gd name="T10" fmla="*/ 5 w 6"/>
                  <a:gd name="T11" fmla="*/ 7 h 7"/>
                  <a:gd name="T12" fmla="*/ 5 w 6"/>
                  <a:gd name="T13" fmla="*/ 7 h 7"/>
                  <a:gd name="T14" fmla="*/ 5 w 6"/>
                  <a:gd name="T15" fmla="*/ 7 h 7"/>
                  <a:gd name="T16" fmla="*/ 6 w 6"/>
                  <a:gd name="T17" fmla="*/ 0 h 7"/>
                  <a:gd name="T18" fmla="*/ 5 w 6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4" y="2"/>
                      <a:pt x="1" y="4"/>
                      <a:pt x="0" y="6"/>
                    </a:cubicBezTo>
                    <a:cubicBezTo>
                      <a:pt x="0" y="6"/>
                      <a:pt x="2" y="7"/>
                      <a:pt x="3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4"/>
                      <a:pt x="6" y="2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6B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1" name="Freeform 9321"/>
              <p:cNvSpPr/>
              <p:nvPr/>
            </p:nvSpPr>
            <p:spPr bwMode="auto">
              <a:xfrm>
                <a:off x="6853238" y="4359275"/>
                <a:ext cx="23813" cy="11113"/>
              </a:xfrm>
              <a:custGeom>
                <a:avLst/>
                <a:gdLst>
                  <a:gd name="T0" fmla="*/ 8 w 10"/>
                  <a:gd name="T1" fmla="*/ 0 h 5"/>
                  <a:gd name="T2" fmla="*/ 0 w 10"/>
                  <a:gd name="T3" fmla="*/ 4 h 5"/>
                  <a:gd name="T4" fmla="*/ 0 w 10"/>
                  <a:gd name="T5" fmla="*/ 4 h 5"/>
                  <a:gd name="T6" fmla="*/ 1 w 10"/>
                  <a:gd name="T7" fmla="*/ 5 h 5"/>
                  <a:gd name="T8" fmla="*/ 1 w 10"/>
                  <a:gd name="T9" fmla="*/ 5 h 5"/>
                  <a:gd name="T10" fmla="*/ 10 w 10"/>
                  <a:gd name="T11" fmla="*/ 0 h 5"/>
                  <a:gd name="T12" fmla="*/ 10 w 10"/>
                  <a:gd name="T13" fmla="*/ 0 h 5"/>
                  <a:gd name="T14" fmla="*/ 8 w 10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8" y="0"/>
                    </a:moveTo>
                    <a:cubicBezTo>
                      <a:pt x="5" y="0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3"/>
                      <a:pt x="8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C6B4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2" name="Freeform 9322"/>
              <p:cNvSpPr/>
              <p:nvPr/>
            </p:nvSpPr>
            <p:spPr bwMode="auto">
              <a:xfrm>
                <a:off x="4760913" y="4291013"/>
                <a:ext cx="41275" cy="42863"/>
              </a:xfrm>
              <a:custGeom>
                <a:avLst/>
                <a:gdLst>
                  <a:gd name="T0" fmla="*/ 17 w 18"/>
                  <a:gd name="T1" fmla="*/ 0 h 19"/>
                  <a:gd name="T2" fmla="*/ 7 w 18"/>
                  <a:gd name="T3" fmla="*/ 8 h 19"/>
                  <a:gd name="T4" fmla="*/ 7 w 18"/>
                  <a:gd name="T5" fmla="*/ 8 h 19"/>
                  <a:gd name="T6" fmla="*/ 5 w 18"/>
                  <a:gd name="T7" fmla="*/ 11 h 19"/>
                  <a:gd name="T8" fmla="*/ 3 w 18"/>
                  <a:gd name="T9" fmla="*/ 10 h 19"/>
                  <a:gd name="T10" fmla="*/ 1 w 18"/>
                  <a:gd name="T11" fmla="*/ 10 h 19"/>
                  <a:gd name="T12" fmla="*/ 0 w 18"/>
                  <a:gd name="T13" fmla="*/ 10 h 19"/>
                  <a:gd name="T14" fmla="*/ 0 w 18"/>
                  <a:gd name="T15" fmla="*/ 10 h 19"/>
                  <a:gd name="T16" fmla="*/ 2 w 18"/>
                  <a:gd name="T17" fmla="*/ 15 h 19"/>
                  <a:gd name="T18" fmla="*/ 2 w 18"/>
                  <a:gd name="T19" fmla="*/ 15 h 19"/>
                  <a:gd name="T20" fmla="*/ 2 w 18"/>
                  <a:gd name="T21" fmla="*/ 15 h 19"/>
                  <a:gd name="T22" fmla="*/ 9 w 18"/>
                  <a:gd name="T23" fmla="*/ 19 h 19"/>
                  <a:gd name="T24" fmla="*/ 9 w 18"/>
                  <a:gd name="T25" fmla="*/ 19 h 19"/>
                  <a:gd name="T26" fmla="*/ 9 w 18"/>
                  <a:gd name="T27" fmla="*/ 19 h 19"/>
                  <a:gd name="T28" fmla="*/ 9 w 18"/>
                  <a:gd name="T29" fmla="*/ 15 h 19"/>
                  <a:gd name="T30" fmla="*/ 9 w 18"/>
                  <a:gd name="T31" fmla="*/ 15 h 19"/>
                  <a:gd name="T32" fmla="*/ 10 w 18"/>
                  <a:gd name="T33" fmla="*/ 10 h 19"/>
                  <a:gd name="T34" fmla="*/ 10 w 18"/>
                  <a:gd name="T35" fmla="*/ 10 h 19"/>
                  <a:gd name="T36" fmla="*/ 12 w 18"/>
                  <a:gd name="T37" fmla="*/ 9 h 19"/>
                  <a:gd name="T38" fmla="*/ 14 w 18"/>
                  <a:gd name="T39" fmla="*/ 10 h 19"/>
                  <a:gd name="T40" fmla="*/ 17 w 18"/>
                  <a:gd name="T41" fmla="*/ 10 h 19"/>
                  <a:gd name="T42" fmla="*/ 17 w 18"/>
                  <a:gd name="T43" fmla="*/ 10 h 19"/>
                  <a:gd name="T44" fmla="*/ 17 w 18"/>
                  <a:gd name="T45" fmla="*/ 10 h 19"/>
                  <a:gd name="T46" fmla="*/ 17 w 18"/>
                  <a:gd name="T47" fmla="*/ 10 h 19"/>
                  <a:gd name="T48" fmla="*/ 16 w 18"/>
                  <a:gd name="T49" fmla="*/ 2 h 19"/>
                  <a:gd name="T50" fmla="*/ 16 w 18"/>
                  <a:gd name="T51" fmla="*/ 2 h 19"/>
                  <a:gd name="T52" fmla="*/ 17 w 18"/>
                  <a:gd name="T53" fmla="*/ 0 h 19"/>
                  <a:gd name="T54" fmla="*/ 17 w 18"/>
                  <a:gd name="T5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9">
                    <a:moveTo>
                      <a:pt x="17" y="0"/>
                    </a:moveTo>
                    <a:cubicBezTo>
                      <a:pt x="12" y="0"/>
                      <a:pt x="9" y="4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0"/>
                      <a:pt x="6" y="11"/>
                      <a:pt x="5" y="11"/>
                    </a:cubicBezTo>
                    <a:cubicBezTo>
                      <a:pt x="4" y="11"/>
                      <a:pt x="3" y="10"/>
                      <a:pt x="3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1" y="13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7"/>
                      <a:pt x="6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8"/>
                      <a:pt x="10" y="16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4" y="12"/>
                      <a:pt x="9" y="12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2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5" y="10"/>
                      <a:pt x="16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8"/>
                      <a:pt x="12" y="5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827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3" name="Freeform 9323"/>
              <p:cNvSpPr/>
              <p:nvPr/>
            </p:nvSpPr>
            <p:spPr bwMode="auto">
              <a:xfrm>
                <a:off x="4781550" y="4311650"/>
                <a:ext cx="23813" cy="28575"/>
              </a:xfrm>
              <a:custGeom>
                <a:avLst/>
                <a:gdLst>
                  <a:gd name="T0" fmla="*/ 3 w 10"/>
                  <a:gd name="T1" fmla="*/ 0 h 13"/>
                  <a:gd name="T2" fmla="*/ 1 w 10"/>
                  <a:gd name="T3" fmla="*/ 1 h 13"/>
                  <a:gd name="T4" fmla="*/ 0 w 10"/>
                  <a:gd name="T5" fmla="*/ 6 h 13"/>
                  <a:gd name="T6" fmla="*/ 0 w 10"/>
                  <a:gd name="T7" fmla="*/ 6 h 13"/>
                  <a:gd name="T8" fmla="*/ 0 w 10"/>
                  <a:gd name="T9" fmla="*/ 6 h 13"/>
                  <a:gd name="T10" fmla="*/ 0 w 10"/>
                  <a:gd name="T11" fmla="*/ 10 h 13"/>
                  <a:gd name="T12" fmla="*/ 0 w 10"/>
                  <a:gd name="T13" fmla="*/ 10 h 13"/>
                  <a:gd name="T14" fmla="*/ 1 w 10"/>
                  <a:gd name="T15" fmla="*/ 12 h 13"/>
                  <a:gd name="T16" fmla="*/ 1 w 10"/>
                  <a:gd name="T17" fmla="*/ 12 h 13"/>
                  <a:gd name="T18" fmla="*/ 1 w 10"/>
                  <a:gd name="T19" fmla="*/ 12 h 13"/>
                  <a:gd name="T20" fmla="*/ 5 w 10"/>
                  <a:gd name="T21" fmla="*/ 13 h 13"/>
                  <a:gd name="T22" fmla="*/ 5 w 10"/>
                  <a:gd name="T23" fmla="*/ 13 h 13"/>
                  <a:gd name="T24" fmla="*/ 5 w 10"/>
                  <a:gd name="T25" fmla="*/ 13 h 13"/>
                  <a:gd name="T26" fmla="*/ 9 w 10"/>
                  <a:gd name="T27" fmla="*/ 13 h 13"/>
                  <a:gd name="T28" fmla="*/ 9 w 10"/>
                  <a:gd name="T29" fmla="*/ 13 h 13"/>
                  <a:gd name="T30" fmla="*/ 9 w 10"/>
                  <a:gd name="T31" fmla="*/ 4 h 13"/>
                  <a:gd name="T32" fmla="*/ 8 w 10"/>
                  <a:gd name="T33" fmla="*/ 1 h 13"/>
                  <a:gd name="T34" fmla="*/ 8 w 10"/>
                  <a:gd name="T35" fmla="*/ 1 h 13"/>
                  <a:gd name="T36" fmla="*/ 8 w 10"/>
                  <a:gd name="T37" fmla="*/ 1 h 13"/>
                  <a:gd name="T38" fmla="*/ 5 w 10"/>
                  <a:gd name="T39" fmla="*/ 1 h 13"/>
                  <a:gd name="T40" fmla="*/ 3 w 10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" h="13">
                    <a:moveTo>
                      <a:pt x="3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2" y="3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1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4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0"/>
                      <a:pt x="4" y="7"/>
                      <a:pt x="9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9080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4" name="Freeform 9324"/>
              <p:cNvSpPr/>
              <p:nvPr/>
            </p:nvSpPr>
            <p:spPr bwMode="auto">
              <a:xfrm>
                <a:off x="4784725" y="4338638"/>
                <a:ext cx="34925" cy="34925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0 h 15"/>
                  <a:gd name="T4" fmla="*/ 0 w 15"/>
                  <a:gd name="T5" fmla="*/ 6 h 15"/>
                  <a:gd name="T6" fmla="*/ 0 w 15"/>
                  <a:gd name="T7" fmla="*/ 6 h 15"/>
                  <a:gd name="T8" fmla="*/ 3 w 15"/>
                  <a:gd name="T9" fmla="*/ 10 h 15"/>
                  <a:gd name="T10" fmla="*/ 3 w 15"/>
                  <a:gd name="T11" fmla="*/ 10 h 15"/>
                  <a:gd name="T12" fmla="*/ 3 w 15"/>
                  <a:gd name="T13" fmla="*/ 10 h 15"/>
                  <a:gd name="T14" fmla="*/ 3 w 15"/>
                  <a:gd name="T15" fmla="*/ 10 h 15"/>
                  <a:gd name="T16" fmla="*/ 4 w 15"/>
                  <a:gd name="T17" fmla="*/ 9 h 15"/>
                  <a:gd name="T18" fmla="*/ 4 w 15"/>
                  <a:gd name="T19" fmla="*/ 7 h 15"/>
                  <a:gd name="T20" fmla="*/ 7 w 15"/>
                  <a:gd name="T21" fmla="*/ 10 h 15"/>
                  <a:gd name="T22" fmla="*/ 7 w 15"/>
                  <a:gd name="T23" fmla="*/ 10 h 15"/>
                  <a:gd name="T24" fmla="*/ 7 w 15"/>
                  <a:gd name="T25" fmla="*/ 10 h 15"/>
                  <a:gd name="T26" fmla="*/ 13 w 15"/>
                  <a:gd name="T27" fmla="*/ 15 h 15"/>
                  <a:gd name="T28" fmla="*/ 13 w 15"/>
                  <a:gd name="T29" fmla="*/ 6 h 15"/>
                  <a:gd name="T30" fmla="*/ 11 w 15"/>
                  <a:gd name="T31" fmla="*/ 6 h 15"/>
                  <a:gd name="T32" fmla="*/ 4 w 15"/>
                  <a:gd name="T33" fmla="*/ 1 h 15"/>
                  <a:gd name="T34" fmla="*/ 4 w 15"/>
                  <a:gd name="T35" fmla="*/ 1 h 15"/>
                  <a:gd name="T36" fmla="*/ 0 w 15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" h="1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9"/>
                      <a:pt x="4" y="9"/>
                    </a:cubicBezTo>
                    <a:cubicBezTo>
                      <a:pt x="4" y="8"/>
                      <a:pt x="4" y="8"/>
                      <a:pt x="4" y="7"/>
                    </a:cubicBezTo>
                    <a:cubicBezTo>
                      <a:pt x="5" y="8"/>
                      <a:pt x="6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0" y="10"/>
                      <a:pt x="10" y="14"/>
                      <a:pt x="13" y="15"/>
                    </a:cubicBezTo>
                    <a:cubicBezTo>
                      <a:pt x="13" y="12"/>
                      <a:pt x="15" y="9"/>
                      <a:pt x="13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8" y="6"/>
                      <a:pt x="5" y="5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AB9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5" name="Freeform 9325"/>
              <p:cNvSpPr/>
              <p:nvPr/>
            </p:nvSpPr>
            <p:spPr bwMode="auto">
              <a:xfrm>
                <a:off x="5108575" y="5494338"/>
                <a:ext cx="71438" cy="71438"/>
              </a:xfrm>
              <a:custGeom>
                <a:avLst/>
                <a:gdLst>
                  <a:gd name="T0" fmla="*/ 27 w 31"/>
                  <a:gd name="T1" fmla="*/ 0 h 31"/>
                  <a:gd name="T2" fmla="*/ 21 w 31"/>
                  <a:gd name="T3" fmla="*/ 4 h 31"/>
                  <a:gd name="T4" fmla="*/ 19 w 31"/>
                  <a:gd name="T5" fmla="*/ 3 h 31"/>
                  <a:gd name="T6" fmla="*/ 19 w 31"/>
                  <a:gd name="T7" fmla="*/ 3 h 31"/>
                  <a:gd name="T8" fmla="*/ 7 w 31"/>
                  <a:gd name="T9" fmla="*/ 13 h 31"/>
                  <a:gd name="T10" fmla="*/ 4 w 31"/>
                  <a:gd name="T11" fmla="*/ 12 h 31"/>
                  <a:gd name="T12" fmla="*/ 4 w 31"/>
                  <a:gd name="T13" fmla="*/ 12 h 31"/>
                  <a:gd name="T14" fmla="*/ 0 w 31"/>
                  <a:gd name="T15" fmla="*/ 29 h 31"/>
                  <a:gd name="T16" fmla="*/ 1 w 31"/>
                  <a:gd name="T17" fmla="*/ 31 h 31"/>
                  <a:gd name="T18" fmla="*/ 1 w 31"/>
                  <a:gd name="T19" fmla="*/ 31 h 31"/>
                  <a:gd name="T20" fmla="*/ 1 w 31"/>
                  <a:gd name="T21" fmla="*/ 31 h 31"/>
                  <a:gd name="T22" fmla="*/ 2 w 31"/>
                  <a:gd name="T23" fmla="*/ 30 h 31"/>
                  <a:gd name="T24" fmla="*/ 2 w 31"/>
                  <a:gd name="T25" fmla="*/ 30 h 31"/>
                  <a:gd name="T26" fmla="*/ 2 w 31"/>
                  <a:gd name="T27" fmla="*/ 30 h 31"/>
                  <a:gd name="T28" fmla="*/ 11 w 31"/>
                  <a:gd name="T29" fmla="*/ 23 h 31"/>
                  <a:gd name="T30" fmla="*/ 12 w 31"/>
                  <a:gd name="T31" fmla="*/ 22 h 31"/>
                  <a:gd name="T32" fmla="*/ 15 w 31"/>
                  <a:gd name="T33" fmla="*/ 24 h 31"/>
                  <a:gd name="T34" fmla="*/ 15 w 31"/>
                  <a:gd name="T35" fmla="*/ 24 h 31"/>
                  <a:gd name="T36" fmla="*/ 15 w 31"/>
                  <a:gd name="T37" fmla="*/ 24 h 31"/>
                  <a:gd name="T38" fmla="*/ 17 w 31"/>
                  <a:gd name="T39" fmla="*/ 23 h 31"/>
                  <a:gd name="T40" fmla="*/ 17 w 31"/>
                  <a:gd name="T41" fmla="*/ 23 h 31"/>
                  <a:gd name="T42" fmla="*/ 16 w 31"/>
                  <a:gd name="T43" fmla="*/ 14 h 31"/>
                  <a:gd name="T44" fmla="*/ 18 w 31"/>
                  <a:gd name="T45" fmla="*/ 18 h 31"/>
                  <a:gd name="T46" fmla="*/ 18 w 31"/>
                  <a:gd name="T47" fmla="*/ 18 h 31"/>
                  <a:gd name="T48" fmla="*/ 30 w 31"/>
                  <a:gd name="T49" fmla="*/ 11 h 31"/>
                  <a:gd name="T50" fmla="*/ 30 w 31"/>
                  <a:gd name="T51" fmla="*/ 11 h 31"/>
                  <a:gd name="T52" fmla="*/ 30 w 31"/>
                  <a:gd name="T53" fmla="*/ 11 h 31"/>
                  <a:gd name="T54" fmla="*/ 27 w 31"/>
                  <a:gd name="T55" fmla="*/ 0 h 31"/>
                  <a:gd name="T56" fmla="*/ 27 w 31"/>
                  <a:gd name="T5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" h="31">
                    <a:moveTo>
                      <a:pt x="27" y="0"/>
                    </a:moveTo>
                    <a:cubicBezTo>
                      <a:pt x="25" y="0"/>
                      <a:pt x="24" y="4"/>
                      <a:pt x="21" y="4"/>
                    </a:cubicBezTo>
                    <a:cubicBezTo>
                      <a:pt x="21" y="4"/>
                      <a:pt x="20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6" y="8"/>
                      <a:pt x="13" y="13"/>
                      <a:pt x="7" y="13"/>
                    </a:cubicBezTo>
                    <a:cubicBezTo>
                      <a:pt x="6" y="13"/>
                      <a:pt x="5" y="13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9"/>
                      <a:pt x="5" y="24"/>
                      <a:pt x="0" y="29"/>
                    </a:cubicBezTo>
                    <a:cubicBezTo>
                      <a:pt x="0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5" y="27"/>
                      <a:pt x="9" y="27"/>
                      <a:pt x="11" y="23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3" y="22"/>
                      <a:pt x="14" y="23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5" y="20"/>
                      <a:pt x="13" y="17"/>
                      <a:pt x="16" y="14"/>
                    </a:cubicBezTo>
                    <a:cubicBezTo>
                      <a:pt x="18" y="15"/>
                      <a:pt x="16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3" y="17"/>
                      <a:pt x="28" y="16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7" y="8"/>
                      <a:pt x="31" y="3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7B5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6" name="Freeform 9326"/>
              <p:cNvSpPr/>
              <p:nvPr/>
            </p:nvSpPr>
            <p:spPr bwMode="auto">
              <a:xfrm>
                <a:off x="6708775" y="5443538"/>
                <a:ext cx="34925" cy="31750"/>
              </a:xfrm>
              <a:custGeom>
                <a:avLst/>
                <a:gdLst>
                  <a:gd name="T0" fmla="*/ 5 w 15"/>
                  <a:gd name="T1" fmla="*/ 0 h 14"/>
                  <a:gd name="T2" fmla="*/ 5 w 15"/>
                  <a:gd name="T3" fmla="*/ 0 h 14"/>
                  <a:gd name="T4" fmla="*/ 2 w 15"/>
                  <a:gd name="T5" fmla="*/ 4 h 14"/>
                  <a:gd name="T6" fmla="*/ 2 w 15"/>
                  <a:gd name="T7" fmla="*/ 4 h 14"/>
                  <a:gd name="T8" fmla="*/ 2 w 15"/>
                  <a:gd name="T9" fmla="*/ 4 h 14"/>
                  <a:gd name="T10" fmla="*/ 3 w 15"/>
                  <a:gd name="T11" fmla="*/ 14 h 14"/>
                  <a:gd name="T12" fmla="*/ 3 w 15"/>
                  <a:gd name="T13" fmla="*/ 14 h 14"/>
                  <a:gd name="T14" fmla="*/ 3 w 15"/>
                  <a:gd name="T15" fmla="*/ 14 h 14"/>
                  <a:gd name="T16" fmla="*/ 5 w 15"/>
                  <a:gd name="T17" fmla="*/ 13 h 14"/>
                  <a:gd name="T18" fmla="*/ 5 w 15"/>
                  <a:gd name="T19" fmla="*/ 13 h 14"/>
                  <a:gd name="T20" fmla="*/ 7 w 15"/>
                  <a:gd name="T21" fmla="*/ 11 h 14"/>
                  <a:gd name="T22" fmla="*/ 9 w 15"/>
                  <a:gd name="T23" fmla="*/ 12 h 14"/>
                  <a:gd name="T24" fmla="*/ 11 w 15"/>
                  <a:gd name="T25" fmla="*/ 13 h 14"/>
                  <a:gd name="T26" fmla="*/ 11 w 15"/>
                  <a:gd name="T27" fmla="*/ 13 h 14"/>
                  <a:gd name="T28" fmla="*/ 11 w 15"/>
                  <a:gd name="T29" fmla="*/ 13 h 14"/>
                  <a:gd name="T30" fmla="*/ 5 w 15"/>
                  <a:gd name="T3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7"/>
                      <a:pt x="0" y="11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8" y="11"/>
                      <a:pt x="9" y="12"/>
                    </a:cubicBezTo>
                    <a:cubicBezTo>
                      <a:pt x="9" y="12"/>
                      <a:pt x="10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3" y="7"/>
                      <a:pt x="15" y="1"/>
                      <a:pt x="5" y="0"/>
                    </a:cubicBezTo>
                  </a:path>
                </a:pathLst>
              </a:custGeom>
              <a:solidFill>
                <a:srgbClr val="AA9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7" name="Freeform 9327"/>
              <p:cNvSpPr/>
              <p:nvPr/>
            </p:nvSpPr>
            <p:spPr bwMode="auto">
              <a:xfrm>
                <a:off x="6697663" y="5453063"/>
                <a:ext cx="17463" cy="30163"/>
              </a:xfrm>
              <a:custGeom>
                <a:avLst/>
                <a:gdLst>
                  <a:gd name="T0" fmla="*/ 7 w 8"/>
                  <a:gd name="T1" fmla="*/ 0 h 13"/>
                  <a:gd name="T2" fmla="*/ 1 w 8"/>
                  <a:gd name="T3" fmla="*/ 2 h 13"/>
                  <a:gd name="T4" fmla="*/ 1 w 8"/>
                  <a:gd name="T5" fmla="*/ 2 h 13"/>
                  <a:gd name="T6" fmla="*/ 0 w 8"/>
                  <a:gd name="T7" fmla="*/ 6 h 13"/>
                  <a:gd name="T8" fmla="*/ 2 w 8"/>
                  <a:gd name="T9" fmla="*/ 9 h 13"/>
                  <a:gd name="T10" fmla="*/ 2 w 8"/>
                  <a:gd name="T11" fmla="*/ 9 h 13"/>
                  <a:gd name="T12" fmla="*/ 2 w 8"/>
                  <a:gd name="T13" fmla="*/ 9 h 13"/>
                  <a:gd name="T14" fmla="*/ 4 w 8"/>
                  <a:gd name="T15" fmla="*/ 12 h 13"/>
                  <a:gd name="T16" fmla="*/ 4 w 8"/>
                  <a:gd name="T17" fmla="*/ 12 h 13"/>
                  <a:gd name="T18" fmla="*/ 5 w 8"/>
                  <a:gd name="T19" fmla="*/ 13 h 13"/>
                  <a:gd name="T20" fmla="*/ 8 w 8"/>
                  <a:gd name="T21" fmla="*/ 10 h 13"/>
                  <a:gd name="T22" fmla="*/ 8 w 8"/>
                  <a:gd name="T23" fmla="*/ 10 h 13"/>
                  <a:gd name="T24" fmla="*/ 7 w 8"/>
                  <a:gd name="T25" fmla="*/ 0 h 13"/>
                  <a:gd name="T26" fmla="*/ 7 w 8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5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5"/>
                      <a:pt x="0" y="6"/>
                    </a:cubicBezTo>
                    <a:cubicBezTo>
                      <a:pt x="1" y="7"/>
                      <a:pt x="1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5" y="13"/>
                    </a:cubicBezTo>
                    <a:cubicBezTo>
                      <a:pt x="7" y="13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5" y="7"/>
                      <a:pt x="8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68B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8" name="Freeform 9328"/>
              <p:cNvSpPr/>
              <p:nvPr/>
            </p:nvSpPr>
            <p:spPr bwMode="auto">
              <a:xfrm>
                <a:off x="6881813" y="4368800"/>
                <a:ext cx="11113" cy="15875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0 h 7"/>
                  <a:gd name="T4" fmla="*/ 0 w 5"/>
                  <a:gd name="T5" fmla="*/ 7 h 7"/>
                  <a:gd name="T6" fmla="*/ 0 w 5"/>
                  <a:gd name="T7" fmla="*/ 7 h 7"/>
                  <a:gd name="T8" fmla="*/ 1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5"/>
                      <a:pt x="5" y="3"/>
                      <a:pt x="1" y="0"/>
                    </a:cubicBezTo>
                  </a:path>
                </a:pathLst>
              </a:custGeom>
              <a:solidFill>
                <a:srgbClr val="D9CB9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9" name="Freeform 9330"/>
              <p:cNvSpPr/>
              <p:nvPr/>
            </p:nvSpPr>
            <p:spPr bwMode="auto">
              <a:xfrm>
                <a:off x="6186488" y="5684838"/>
                <a:ext cx="38100" cy="30162"/>
              </a:xfrm>
              <a:custGeom>
                <a:avLst/>
                <a:gdLst>
                  <a:gd name="T0" fmla="*/ 9 w 17"/>
                  <a:gd name="T1" fmla="*/ 0 h 13"/>
                  <a:gd name="T2" fmla="*/ 7 w 17"/>
                  <a:gd name="T3" fmla="*/ 1 h 13"/>
                  <a:gd name="T4" fmla="*/ 7 w 17"/>
                  <a:gd name="T5" fmla="*/ 1 h 13"/>
                  <a:gd name="T6" fmla="*/ 7 w 17"/>
                  <a:gd name="T7" fmla="*/ 1 h 13"/>
                  <a:gd name="T8" fmla="*/ 8 w 17"/>
                  <a:gd name="T9" fmla="*/ 3 h 13"/>
                  <a:gd name="T10" fmla="*/ 8 w 17"/>
                  <a:gd name="T11" fmla="*/ 3 h 13"/>
                  <a:gd name="T12" fmla="*/ 8 w 17"/>
                  <a:gd name="T13" fmla="*/ 7 h 13"/>
                  <a:gd name="T14" fmla="*/ 7 w 17"/>
                  <a:gd name="T15" fmla="*/ 7 h 13"/>
                  <a:gd name="T16" fmla="*/ 5 w 17"/>
                  <a:gd name="T17" fmla="*/ 7 h 13"/>
                  <a:gd name="T18" fmla="*/ 4 w 17"/>
                  <a:gd name="T19" fmla="*/ 7 h 13"/>
                  <a:gd name="T20" fmla="*/ 4 w 17"/>
                  <a:gd name="T21" fmla="*/ 7 h 13"/>
                  <a:gd name="T22" fmla="*/ 4 w 17"/>
                  <a:gd name="T23" fmla="*/ 7 h 13"/>
                  <a:gd name="T24" fmla="*/ 1 w 17"/>
                  <a:gd name="T25" fmla="*/ 5 h 13"/>
                  <a:gd name="T26" fmla="*/ 1 w 17"/>
                  <a:gd name="T27" fmla="*/ 5 h 13"/>
                  <a:gd name="T28" fmla="*/ 6 w 17"/>
                  <a:gd name="T29" fmla="*/ 13 h 13"/>
                  <a:gd name="T30" fmla="*/ 6 w 17"/>
                  <a:gd name="T31" fmla="*/ 12 h 13"/>
                  <a:gd name="T32" fmla="*/ 6 w 17"/>
                  <a:gd name="T33" fmla="*/ 13 h 13"/>
                  <a:gd name="T34" fmla="*/ 11 w 17"/>
                  <a:gd name="T35" fmla="*/ 11 h 13"/>
                  <a:gd name="T36" fmla="*/ 12 w 17"/>
                  <a:gd name="T37" fmla="*/ 11 h 13"/>
                  <a:gd name="T38" fmla="*/ 12 w 17"/>
                  <a:gd name="T39" fmla="*/ 11 h 13"/>
                  <a:gd name="T40" fmla="*/ 17 w 17"/>
                  <a:gd name="T41" fmla="*/ 10 h 13"/>
                  <a:gd name="T42" fmla="*/ 17 w 17"/>
                  <a:gd name="T43" fmla="*/ 10 h 13"/>
                  <a:gd name="T44" fmla="*/ 11 w 17"/>
                  <a:gd name="T45" fmla="*/ 1 h 13"/>
                  <a:gd name="T46" fmla="*/ 11 w 17"/>
                  <a:gd name="T47" fmla="*/ 1 h 13"/>
                  <a:gd name="T48" fmla="*/ 9 w 17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13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7"/>
                      <a:pt x="10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6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9"/>
                      <a:pt x="3" y="11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1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1"/>
                      <a:pt x="15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5"/>
                      <a:pt x="15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0"/>
                      <a:pt x="9" y="0"/>
                    </a:cubicBezTo>
                  </a:path>
                </a:pathLst>
              </a:custGeom>
              <a:solidFill>
                <a:srgbClr val="AB9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0" name="Freeform 9331"/>
              <p:cNvSpPr/>
              <p:nvPr/>
            </p:nvSpPr>
            <p:spPr bwMode="auto">
              <a:xfrm>
                <a:off x="6188075" y="5713413"/>
                <a:ext cx="19050" cy="7937"/>
              </a:xfrm>
              <a:custGeom>
                <a:avLst/>
                <a:gdLst>
                  <a:gd name="T0" fmla="*/ 5 w 8"/>
                  <a:gd name="T1" fmla="*/ 0 h 4"/>
                  <a:gd name="T2" fmla="*/ 5 w 8"/>
                  <a:gd name="T3" fmla="*/ 1 h 4"/>
                  <a:gd name="T4" fmla="*/ 0 w 8"/>
                  <a:gd name="T5" fmla="*/ 4 h 4"/>
                  <a:gd name="T6" fmla="*/ 0 w 8"/>
                  <a:gd name="T7" fmla="*/ 4 h 4"/>
                  <a:gd name="T8" fmla="*/ 0 w 8"/>
                  <a:gd name="T9" fmla="*/ 4 h 4"/>
                  <a:gd name="T10" fmla="*/ 0 w 8"/>
                  <a:gd name="T11" fmla="*/ 4 h 4"/>
                  <a:gd name="T12" fmla="*/ 0 w 8"/>
                  <a:gd name="T13" fmla="*/ 4 h 4"/>
                  <a:gd name="T14" fmla="*/ 3 w 8"/>
                  <a:gd name="T15" fmla="*/ 4 h 4"/>
                  <a:gd name="T16" fmla="*/ 8 w 8"/>
                  <a:gd name="T17" fmla="*/ 3 h 4"/>
                  <a:gd name="T18" fmla="*/ 8 w 8"/>
                  <a:gd name="T19" fmla="*/ 3 h 4"/>
                  <a:gd name="T20" fmla="*/ 5 w 8"/>
                  <a:gd name="T21" fmla="*/ 1 h 4"/>
                  <a:gd name="T22" fmla="*/ 5 w 8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4">
                    <a:moveTo>
                      <a:pt x="5" y="0"/>
                    </a:moveTo>
                    <a:cubicBezTo>
                      <a:pt x="5" y="0"/>
                      <a:pt x="5" y="1"/>
                      <a:pt x="5" y="1"/>
                    </a:cubicBezTo>
                    <a:cubicBezTo>
                      <a:pt x="3" y="2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B9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1" name="Freeform 9332"/>
              <p:cNvSpPr/>
              <p:nvPr/>
            </p:nvSpPr>
            <p:spPr bwMode="auto">
              <a:xfrm>
                <a:off x="6740525" y="4794250"/>
                <a:ext cx="15875" cy="12700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0 w 7"/>
                  <a:gd name="T5" fmla="*/ 1 h 6"/>
                  <a:gd name="T6" fmla="*/ 0 w 7"/>
                  <a:gd name="T7" fmla="*/ 1 h 6"/>
                  <a:gd name="T8" fmla="*/ 0 w 7"/>
                  <a:gd name="T9" fmla="*/ 1 h 6"/>
                  <a:gd name="T10" fmla="*/ 3 w 7"/>
                  <a:gd name="T11" fmla="*/ 6 h 6"/>
                  <a:gd name="T12" fmla="*/ 3 w 7"/>
                  <a:gd name="T13" fmla="*/ 6 h 6"/>
                  <a:gd name="T14" fmla="*/ 7 w 7"/>
                  <a:gd name="T15" fmla="*/ 3 h 6"/>
                  <a:gd name="T16" fmla="*/ 7 w 7"/>
                  <a:gd name="T17" fmla="*/ 3 h 6"/>
                  <a:gd name="T18" fmla="*/ 7 w 7"/>
                  <a:gd name="T19" fmla="*/ 3 h 6"/>
                  <a:gd name="T20" fmla="*/ 7 w 7"/>
                  <a:gd name="T21" fmla="*/ 3 h 6"/>
                  <a:gd name="T22" fmla="*/ 7 w 7"/>
                  <a:gd name="T23" fmla="*/ 3 h 6"/>
                  <a:gd name="T24" fmla="*/ 6 w 7"/>
                  <a:gd name="T25" fmla="*/ 1 h 6"/>
                  <a:gd name="T26" fmla="*/ 6 w 7"/>
                  <a:gd name="T27" fmla="*/ 1 h 6"/>
                  <a:gd name="T28" fmla="*/ 6 w 7"/>
                  <a:gd name="T29" fmla="*/ 1 h 6"/>
                  <a:gd name="T30" fmla="*/ 4 w 7"/>
                  <a:gd name="T31" fmla="*/ 1 h 6"/>
                  <a:gd name="T32" fmla="*/ 2 w 7"/>
                  <a:gd name="T3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</a:path>
                </a:pathLst>
              </a:custGeom>
              <a:solidFill>
                <a:srgbClr val="A09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2" name="Freeform 9333"/>
              <p:cNvSpPr/>
              <p:nvPr/>
            </p:nvSpPr>
            <p:spPr bwMode="auto">
              <a:xfrm>
                <a:off x="4614863" y="5716588"/>
                <a:ext cx="17463" cy="12700"/>
              </a:xfrm>
              <a:custGeom>
                <a:avLst/>
                <a:gdLst>
                  <a:gd name="T0" fmla="*/ 7 w 8"/>
                  <a:gd name="T1" fmla="*/ 0 h 5"/>
                  <a:gd name="T2" fmla="*/ 0 w 8"/>
                  <a:gd name="T3" fmla="*/ 5 h 5"/>
                  <a:gd name="T4" fmla="*/ 0 w 8"/>
                  <a:gd name="T5" fmla="*/ 5 h 5"/>
                  <a:gd name="T6" fmla="*/ 1 w 8"/>
                  <a:gd name="T7" fmla="*/ 5 h 5"/>
                  <a:gd name="T8" fmla="*/ 3 w 8"/>
                  <a:gd name="T9" fmla="*/ 5 h 5"/>
                  <a:gd name="T10" fmla="*/ 4 w 8"/>
                  <a:gd name="T11" fmla="*/ 5 h 5"/>
                  <a:gd name="T12" fmla="*/ 8 w 8"/>
                  <a:gd name="T13" fmla="*/ 0 h 5"/>
                  <a:gd name="T14" fmla="*/ 8 w 8"/>
                  <a:gd name="T15" fmla="*/ 0 h 5"/>
                  <a:gd name="T16" fmla="*/ 7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7" y="0"/>
                    </a:moveTo>
                    <a:cubicBezTo>
                      <a:pt x="4" y="0"/>
                      <a:pt x="1" y="1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7" y="5"/>
                      <a:pt x="8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89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3" name="Freeform 9334"/>
              <p:cNvSpPr>
                <a:spLocks noEditPoints="1"/>
              </p:cNvSpPr>
              <p:nvPr/>
            </p:nvSpPr>
            <p:spPr bwMode="auto">
              <a:xfrm>
                <a:off x="4718050" y="4381500"/>
                <a:ext cx="46038" cy="74612"/>
              </a:xfrm>
              <a:custGeom>
                <a:avLst/>
                <a:gdLst>
                  <a:gd name="T0" fmla="*/ 0 w 20"/>
                  <a:gd name="T1" fmla="*/ 13 h 32"/>
                  <a:gd name="T2" fmla="*/ 0 w 20"/>
                  <a:gd name="T3" fmla="*/ 13 h 32"/>
                  <a:gd name="T4" fmla="*/ 0 w 20"/>
                  <a:gd name="T5" fmla="*/ 13 h 32"/>
                  <a:gd name="T6" fmla="*/ 0 w 20"/>
                  <a:gd name="T7" fmla="*/ 13 h 32"/>
                  <a:gd name="T8" fmla="*/ 11 w 20"/>
                  <a:gd name="T9" fmla="*/ 0 h 32"/>
                  <a:gd name="T10" fmla="*/ 11 w 20"/>
                  <a:gd name="T11" fmla="*/ 0 h 32"/>
                  <a:gd name="T12" fmla="*/ 0 w 20"/>
                  <a:gd name="T13" fmla="*/ 7 h 32"/>
                  <a:gd name="T14" fmla="*/ 0 w 20"/>
                  <a:gd name="T15" fmla="*/ 7 h 32"/>
                  <a:gd name="T16" fmla="*/ 0 w 20"/>
                  <a:gd name="T17" fmla="*/ 13 h 32"/>
                  <a:gd name="T18" fmla="*/ 2 w 20"/>
                  <a:gd name="T19" fmla="*/ 13 h 32"/>
                  <a:gd name="T20" fmla="*/ 15 w 20"/>
                  <a:gd name="T21" fmla="*/ 27 h 32"/>
                  <a:gd name="T22" fmla="*/ 15 w 20"/>
                  <a:gd name="T23" fmla="*/ 27 h 32"/>
                  <a:gd name="T24" fmla="*/ 15 w 20"/>
                  <a:gd name="T25" fmla="*/ 27 h 32"/>
                  <a:gd name="T26" fmla="*/ 15 w 20"/>
                  <a:gd name="T27" fmla="*/ 27 h 32"/>
                  <a:gd name="T28" fmla="*/ 15 w 20"/>
                  <a:gd name="T29" fmla="*/ 27 h 32"/>
                  <a:gd name="T30" fmla="*/ 14 w 20"/>
                  <a:gd name="T31" fmla="*/ 29 h 32"/>
                  <a:gd name="T32" fmla="*/ 16 w 20"/>
                  <a:gd name="T33" fmla="*/ 32 h 32"/>
                  <a:gd name="T34" fmla="*/ 18 w 20"/>
                  <a:gd name="T35" fmla="*/ 31 h 32"/>
                  <a:gd name="T36" fmla="*/ 20 w 20"/>
                  <a:gd name="T37" fmla="*/ 30 h 32"/>
                  <a:gd name="T38" fmla="*/ 20 w 20"/>
                  <a:gd name="T39" fmla="*/ 30 h 32"/>
                  <a:gd name="T40" fmla="*/ 20 w 20"/>
                  <a:gd name="T41" fmla="*/ 30 h 32"/>
                  <a:gd name="T42" fmla="*/ 18 w 20"/>
                  <a:gd name="T43" fmla="*/ 23 h 32"/>
                  <a:gd name="T44" fmla="*/ 19 w 20"/>
                  <a:gd name="T45" fmla="*/ 14 h 32"/>
                  <a:gd name="T46" fmla="*/ 19 w 20"/>
                  <a:gd name="T47" fmla="*/ 10 h 32"/>
                  <a:gd name="T48" fmla="*/ 19 w 20"/>
                  <a:gd name="T49" fmla="*/ 10 h 32"/>
                  <a:gd name="T50" fmla="*/ 17 w 20"/>
                  <a:gd name="T51" fmla="*/ 5 h 32"/>
                  <a:gd name="T52" fmla="*/ 14 w 20"/>
                  <a:gd name="T53" fmla="*/ 10 h 32"/>
                  <a:gd name="T54" fmla="*/ 14 w 20"/>
                  <a:gd name="T55" fmla="*/ 10 h 32"/>
                  <a:gd name="T56" fmla="*/ 12 w 20"/>
                  <a:gd name="T57" fmla="*/ 4 h 32"/>
                  <a:gd name="T58" fmla="*/ 11 w 20"/>
                  <a:gd name="T59" fmla="*/ 2 h 32"/>
                  <a:gd name="T60" fmla="*/ 11 w 20"/>
                  <a:gd name="T61" fmla="*/ 2 h 32"/>
                  <a:gd name="T62" fmla="*/ 11 w 20"/>
                  <a:gd name="T6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" h="32">
                    <a:moveTo>
                      <a:pt x="0" y="13"/>
                    </a:move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4"/>
                      <a:pt x="4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3"/>
                      <a:pt x="1" y="13"/>
                      <a:pt x="2" y="13"/>
                    </a:cubicBezTo>
                    <a:cubicBezTo>
                      <a:pt x="10" y="13"/>
                      <a:pt x="11" y="22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8"/>
                      <a:pt x="14" y="29"/>
                      <a:pt x="14" y="29"/>
                    </a:cubicBezTo>
                    <a:cubicBezTo>
                      <a:pt x="15" y="32"/>
                      <a:pt x="15" y="32"/>
                      <a:pt x="16" y="32"/>
                    </a:cubicBezTo>
                    <a:cubicBezTo>
                      <a:pt x="17" y="32"/>
                      <a:pt x="17" y="32"/>
                      <a:pt x="18" y="31"/>
                    </a:cubicBezTo>
                    <a:cubicBezTo>
                      <a:pt x="19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18" y="28"/>
                      <a:pt x="17" y="26"/>
                      <a:pt x="18" y="23"/>
                    </a:cubicBezTo>
                    <a:cubicBezTo>
                      <a:pt x="18" y="20"/>
                      <a:pt x="17" y="17"/>
                      <a:pt x="19" y="14"/>
                    </a:cubicBezTo>
                    <a:cubicBezTo>
                      <a:pt x="19" y="13"/>
                      <a:pt x="19" y="11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8" y="8"/>
                      <a:pt x="19" y="6"/>
                      <a:pt x="17" y="5"/>
                    </a:cubicBezTo>
                    <a:cubicBezTo>
                      <a:pt x="13" y="6"/>
                      <a:pt x="18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10"/>
                      <a:pt x="12" y="7"/>
                      <a:pt x="12" y="4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0"/>
                    </a:cubicBezTo>
                  </a:path>
                </a:pathLst>
              </a:custGeom>
              <a:solidFill>
                <a:srgbClr val="A79B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4" name="Freeform 9335"/>
              <p:cNvSpPr/>
              <p:nvPr/>
            </p:nvSpPr>
            <p:spPr bwMode="auto">
              <a:xfrm>
                <a:off x="5026025" y="5556250"/>
                <a:ext cx="85725" cy="36512"/>
              </a:xfrm>
              <a:custGeom>
                <a:avLst/>
                <a:gdLst>
                  <a:gd name="T0" fmla="*/ 20 w 37"/>
                  <a:gd name="T1" fmla="*/ 0 h 16"/>
                  <a:gd name="T2" fmla="*/ 15 w 37"/>
                  <a:gd name="T3" fmla="*/ 2 h 16"/>
                  <a:gd name="T4" fmla="*/ 15 w 37"/>
                  <a:gd name="T5" fmla="*/ 2 h 16"/>
                  <a:gd name="T6" fmla="*/ 0 w 37"/>
                  <a:gd name="T7" fmla="*/ 12 h 16"/>
                  <a:gd name="T8" fmla="*/ 0 w 37"/>
                  <a:gd name="T9" fmla="*/ 12 h 16"/>
                  <a:gd name="T10" fmla="*/ 3 w 37"/>
                  <a:gd name="T11" fmla="*/ 16 h 16"/>
                  <a:gd name="T12" fmla="*/ 6 w 37"/>
                  <a:gd name="T13" fmla="*/ 14 h 16"/>
                  <a:gd name="T14" fmla="*/ 11 w 37"/>
                  <a:gd name="T15" fmla="*/ 12 h 16"/>
                  <a:gd name="T16" fmla="*/ 13 w 37"/>
                  <a:gd name="T17" fmla="*/ 12 h 16"/>
                  <a:gd name="T18" fmla="*/ 13 w 37"/>
                  <a:gd name="T19" fmla="*/ 12 h 16"/>
                  <a:gd name="T20" fmla="*/ 37 w 37"/>
                  <a:gd name="T21" fmla="*/ 4 h 16"/>
                  <a:gd name="T22" fmla="*/ 37 w 37"/>
                  <a:gd name="T23" fmla="*/ 4 h 16"/>
                  <a:gd name="T24" fmla="*/ 36 w 37"/>
                  <a:gd name="T25" fmla="*/ 2 h 16"/>
                  <a:gd name="T26" fmla="*/ 36 w 37"/>
                  <a:gd name="T27" fmla="*/ 2 h 16"/>
                  <a:gd name="T28" fmla="*/ 28 w 37"/>
                  <a:gd name="T29" fmla="*/ 4 h 16"/>
                  <a:gd name="T30" fmla="*/ 24 w 37"/>
                  <a:gd name="T31" fmla="*/ 1 h 16"/>
                  <a:gd name="T32" fmla="*/ 20 w 37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16">
                    <a:moveTo>
                      <a:pt x="20" y="0"/>
                    </a:moveTo>
                    <a:cubicBezTo>
                      <a:pt x="19" y="0"/>
                      <a:pt x="17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0" y="5"/>
                      <a:pt x="5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2" y="16"/>
                      <a:pt x="3" y="16"/>
                    </a:cubicBezTo>
                    <a:cubicBezTo>
                      <a:pt x="4" y="16"/>
                      <a:pt x="5" y="15"/>
                      <a:pt x="6" y="14"/>
                    </a:cubicBezTo>
                    <a:cubicBezTo>
                      <a:pt x="8" y="13"/>
                      <a:pt x="9" y="12"/>
                      <a:pt x="11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21" y="9"/>
                      <a:pt x="29" y="6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3"/>
                      <a:pt x="36" y="3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4" y="2"/>
                      <a:pt x="31" y="4"/>
                      <a:pt x="28" y="4"/>
                    </a:cubicBezTo>
                    <a:cubicBezTo>
                      <a:pt x="27" y="4"/>
                      <a:pt x="25" y="3"/>
                      <a:pt x="24" y="1"/>
                    </a:cubicBezTo>
                    <a:cubicBezTo>
                      <a:pt x="23" y="0"/>
                      <a:pt x="22" y="0"/>
                      <a:pt x="20" y="0"/>
                    </a:cubicBezTo>
                  </a:path>
                </a:pathLst>
              </a:custGeom>
              <a:solidFill>
                <a:srgbClr val="886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5" name="Freeform 9336"/>
              <p:cNvSpPr/>
              <p:nvPr/>
            </p:nvSpPr>
            <p:spPr bwMode="auto">
              <a:xfrm>
                <a:off x="5029200" y="5588000"/>
                <a:ext cx="31750" cy="23812"/>
              </a:xfrm>
              <a:custGeom>
                <a:avLst/>
                <a:gdLst>
                  <a:gd name="T0" fmla="*/ 9 w 14"/>
                  <a:gd name="T1" fmla="*/ 0 h 10"/>
                  <a:gd name="T2" fmla="*/ 0 w 14"/>
                  <a:gd name="T3" fmla="*/ 5 h 10"/>
                  <a:gd name="T4" fmla="*/ 0 w 14"/>
                  <a:gd name="T5" fmla="*/ 5 h 10"/>
                  <a:gd name="T6" fmla="*/ 1 w 14"/>
                  <a:gd name="T7" fmla="*/ 10 h 10"/>
                  <a:gd name="T8" fmla="*/ 3 w 14"/>
                  <a:gd name="T9" fmla="*/ 9 h 10"/>
                  <a:gd name="T10" fmla="*/ 9 w 14"/>
                  <a:gd name="T11" fmla="*/ 0 h 10"/>
                  <a:gd name="T12" fmla="*/ 9 w 1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0">
                    <a:moveTo>
                      <a:pt x="9" y="0"/>
                    </a:moveTo>
                    <a:cubicBezTo>
                      <a:pt x="6" y="2"/>
                      <a:pt x="3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10"/>
                      <a:pt x="1" y="10"/>
                    </a:cubicBezTo>
                    <a:cubicBezTo>
                      <a:pt x="2" y="10"/>
                      <a:pt x="2" y="9"/>
                      <a:pt x="3" y="9"/>
                    </a:cubicBezTo>
                    <a:cubicBezTo>
                      <a:pt x="5" y="6"/>
                      <a:pt x="14" y="8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ED7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6" name="Freeform 9337"/>
              <p:cNvSpPr/>
              <p:nvPr/>
            </p:nvSpPr>
            <p:spPr bwMode="auto">
              <a:xfrm>
                <a:off x="5113338" y="5545138"/>
                <a:ext cx="30163" cy="25400"/>
              </a:xfrm>
              <a:custGeom>
                <a:avLst/>
                <a:gdLst>
                  <a:gd name="T0" fmla="*/ 10 w 13"/>
                  <a:gd name="T1" fmla="*/ 0 h 11"/>
                  <a:gd name="T2" fmla="*/ 9 w 13"/>
                  <a:gd name="T3" fmla="*/ 1 h 11"/>
                  <a:gd name="T4" fmla="*/ 0 w 13"/>
                  <a:gd name="T5" fmla="*/ 8 h 11"/>
                  <a:gd name="T6" fmla="*/ 0 w 13"/>
                  <a:gd name="T7" fmla="*/ 8 h 11"/>
                  <a:gd name="T8" fmla="*/ 4 w 13"/>
                  <a:gd name="T9" fmla="*/ 11 h 11"/>
                  <a:gd name="T10" fmla="*/ 6 w 13"/>
                  <a:gd name="T11" fmla="*/ 9 h 11"/>
                  <a:gd name="T12" fmla="*/ 13 w 13"/>
                  <a:gd name="T13" fmla="*/ 2 h 11"/>
                  <a:gd name="T14" fmla="*/ 13 w 13"/>
                  <a:gd name="T15" fmla="*/ 2 h 11"/>
                  <a:gd name="T16" fmla="*/ 10 w 13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1">
                    <a:moveTo>
                      <a:pt x="10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7" y="5"/>
                      <a:pt x="3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3" y="11"/>
                      <a:pt x="4" y="11"/>
                    </a:cubicBezTo>
                    <a:cubicBezTo>
                      <a:pt x="5" y="11"/>
                      <a:pt x="5" y="10"/>
                      <a:pt x="6" y="9"/>
                    </a:cubicBezTo>
                    <a:cubicBezTo>
                      <a:pt x="7" y="5"/>
                      <a:pt x="11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1" y="0"/>
                      <a:pt x="10" y="0"/>
                    </a:cubicBezTo>
                  </a:path>
                </a:pathLst>
              </a:custGeom>
              <a:solidFill>
                <a:srgbClr val="9A7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7" name="Freeform 9338"/>
              <p:cNvSpPr/>
              <p:nvPr/>
            </p:nvSpPr>
            <p:spPr bwMode="auto">
              <a:xfrm>
                <a:off x="5435600" y="5446713"/>
                <a:ext cx="46038" cy="38100"/>
              </a:xfrm>
              <a:custGeom>
                <a:avLst/>
                <a:gdLst>
                  <a:gd name="T0" fmla="*/ 10 w 20"/>
                  <a:gd name="T1" fmla="*/ 0 h 17"/>
                  <a:gd name="T2" fmla="*/ 5 w 20"/>
                  <a:gd name="T3" fmla="*/ 2 h 17"/>
                  <a:gd name="T4" fmla="*/ 5 w 20"/>
                  <a:gd name="T5" fmla="*/ 2 h 17"/>
                  <a:gd name="T6" fmla="*/ 0 w 20"/>
                  <a:gd name="T7" fmla="*/ 10 h 17"/>
                  <a:gd name="T8" fmla="*/ 0 w 20"/>
                  <a:gd name="T9" fmla="*/ 10 h 17"/>
                  <a:gd name="T10" fmla="*/ 0 w 20"/>
                  <a:gd name="T11" fmla="*/ 10 h 17"/>
                  <a:gd name="T12" fmla="*/ 0 w 20"/>
                  <a:gd name="T13" fmla="*/ 10 h 17"/>
                  <a:gd name="T14" fmla="*/ 2 w 20"/>
                  <a:gd name="T15" fmla="*/ 15 h 17"/>
                  <a:gd name="T16" fmla="*/ 2 w 20"/>
                  <a:gd name="T17" fmla="*/ 15 h 17"/>
                  <a:gd name="T18" fmla="*/ 5 w 20"/>
                  <a:gd name="T19" fmla="*/ 15 h 17"/>
                  <a:gd name="T20" fmla="*/ 5 w 20"/>
                  <a:gd name="T21" fmla="*/ 15 h 17"/>
                  <a:gd name="T22" fmla="*/ 5 w 20"/>
                  <a:gd name="T23" fmla="*/ 15 h 17"/>
                  <a:gd name="T24" fmla="*/ 8 w 20"/>
                  <a:gd name="T25" fmla="*/ 12 h 17"/>
                  <a:gd name="T26" fmla="*/ 11 w 20"/>
                  <a:gd name="T27" fmla="*/ 14 h 17"/>
                  <a:gd name="T28" fmla="*/ 16 w 20"/>
                  <a:gd name="T29" fmla="*/ 17 h 17"/>
                  <a:gd name="T30" fmla="*/ 18 w 20"/>
                  <a:gd name="T31" fmla="*/ 16 h 17"/>
                  <a:gd name="T32" fmla="*/ 20 w 20"/>
                  <a:gd name="T33" fmla="*/ 6 h 17"/>
                  <a:gd name="T34" fmla="*/ 20 w 20"/>
                  <a:gd name="T35" fmla="*/ 6 h 17"/>
                  <a:gd name="T36" fmla="*/ 20 w 20"/>
                  <a:gd name="T37" fmla="*/ 6 h 17"/>
                  <a:gd name="T38" fmla="*/ 10 w 20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7">
                    <a:moveTo>
                      <a:pt x="10" y="0"/>
                    </a:moveTo>
                    <a:cubicBezTo>
                      <a:pt x="9" y="0"/>
                      <a:pt x="7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5"/>
                      <a:pt x="4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2" y="13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4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3"/>
                      <a:pt x="7" y="12"/>
                      <a:pt x="8" y="12"/>
                    </a:cubicBezTo>
                    <a:cubicBezTo>
                      <a:pt x="9" y="12"/>
                      <a:pt x="10" y="13"/>
                      <a:pt x="11" y="14"/>
                    </a:cubicBezTo>
                    <a:cubicBezTo>
                      <a:pt x="13" y="16"/>
                      <a:pt x="14" y="17"/>
                      <a:pt x="16" y="17"/>
                    </a:cubicBezTo>
                    <a:cubicBezTo>
                      <a:pt x="16" y="17"/>
                      <a:pt x="17" y="17"/>
                      <a:pt x="18" y="16"/>
                    </a:cubicBezTo>
                    <a:cubicBezTo>
                      <a:pt x="14" y="12"/>
                      <a:pt x="17" y="9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7" y="4"/>
                      <a:pt x="14" y="0"/>
                      <a:pt x="10" y="0"/>
                    </a:cubicBezTo>
                  </a:path>
                </a:pathLst>
              </a:custGeom>
              <a:solidFill>
                <a:srgbClr val="9B7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8" name="Freeform 9339"/>
              <p:cNvSpPr/>
              <p:nvPr/>
            </p:nvSpPr>
            <p:spPr bwMode="auto">
              <a:xfrm>
                <a:off x="5272088" y="5416550"/>
                <a:ext cx="85725" cy="36512"/>
              </a:xfrm>
              <a:custGeom>
                <a:avLst/>
                <a:gdLst>
                  <a:gd name="T0" fmla="*/ 33 w 37"/>
                  <a:gd name="T1" fmla="*/ 0 h 16"/>
                  <a:gd name="T2" fmla="*/ 25 w 37"/>
                  <a:gd name="T3" fmla="*/ 4 h 16"/>
                  <a:gd name="T4" fmla="*/ 25 w 37"/>
                  <a:gd name="T5" fmla="*/ 4 h 16"/>
                  <a:gd name="T6" fmla="*/ 21 w 37"/>
                  <a:gd name="T7" fmla="*/ 6 h 16"/>
                  <a:gd name="T8" fmla="*/ 21 w 37"/>
                  <a:gd name="T9" fmla="*/ 6 h 16"/>
                  <a:gd name="T10" fmla="*/ 13 w 37"/>
                  <a:gd name="T11" fmla="*/ 11 h 16"/>
                  <a:gd name="T12" fmla="*/ 11 w 37"/>
                  <a:gd name="T13" fmla="*/ 10 h 16"/>
                  <a:gd name="T14" fmla="*/ 11 w 37"/>
                  <a:gd name="T15" fmla="*/ 10 h 16"/>
                  <a:gd name="T16" fmla="*/ 11 w 37"/>
                  <a:gd name="T17" fmla="*/ 10 h 16"/>
                  <a:gd name="T18" fmla="*/ 6 w 37"/>
                  <a:gd name="T19" fmla="*/ 7 h 16"/>
                  <a:gd name="T20" fmla="*/ 6 w 37"/>
                  <a:gd name="T21" fmla="*/ 7 h 16"/>
                  <a:gd name="T22" fmla="*/ 6 w 37"/>
                  <a:gd name="T23" fmla="*/ 7 h 16"/>
                  <a:gd name="T24" fmla="*/ 6 w 37"/>
                  <a:gd name="T25" fmla="*/ 7 h 16"/>
                  <a:gd name="T26" fmla="*/ 0 w 37"/>
                  <a:gd name="T27" fmla="*/ 11 h 16"/>
                  <a:gd name="T28" fmla="*/ 6 w 37"/>
                  <a:gd name="T29" fmla="*/ 16 h 16"/>
                  <a:gd name="T30" fmla="*/ 6 w 37"/>
                  <a:gd name="T31" fmla="*/ 16 h 16"/>
                  <a:gd name="T32" fmla="*/ 6 w 37"/>
                  <a:gd name="T33" fmla="*/ 16 h 16"/>
                  <a:gd name="T34" fmla="*/ 11 w 37"/>
                  <a:gd name="T35" fmla="*/ 14 h 16"/>
                  <a:gd name="T36" fmla="*/ 11 w 37"/>
                  <a:gd name="T37" fmla="*/ 14 h 16"/>
                  <a:gd name="T38" fmla="*/ 17 w 37"/>
                  <a:gd name="T39" fmla="*/ 11 h 16"/>
                  <a:gd name="T40" fmla="*/ 20 w 37"/>
                  <a:gd name="T41" fmla="*/ 16 h 16"/>
                  <a:gd name="T42" fmla="*/ 21 w 37"/>
                  <a:gd name="T43" fmla="*/ 16 h 16"/>
                  <a:gd name="T44" fmla="*/ 23 w 37"/>
                  <a:gd name="T45" fmla="*/ 15 h 16"/>
                  <a:gd name="T46" fmla="*/ 36 w 37"/>
                  <a:gd name="T47" fmla="*/ 5 h 16"/>
                  <a:gd name="T48" fmla="*/ 36 w 37"/>
                  <a:gd name="T49" fmla="*/ 5 h 16"/>
                  <a:gd name="T50" fmla="*/ 36 w 37"/>
                  <a:gd name="T51" fmla="*/ 1 h 16"/>
                  <a:gd name="T52" fmla="*/ 36 w 37"/>
                  <a:gd name="T53" fmla="*/ 1 h 16"/>
                  <a:gd name="T54" fmla="*/ 33 w 37"/>
                  <a:gd name="T5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" h="16">
                    <a:moveTo>
                      <a:pt x="33" y="0"/>
                    </a:moveTo>
                    <a:cubicBezTo>
                      <a:pt x="30" y="0"/>
                      <a:pt x="28" y="2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7"/>
                      <a:pt x="23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8" y="7"/>
                      <a:pt x="16" y="11"/>
                      <a:pt x="13" y="11"/>
                    </a:cubicBezTo>
                    <a:cubicBezTo>
                      <a:pt x="12" y="11"/>
                      <a:pt x="11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9"/>
                      <a:pt x="8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8"/>
                      <a:pt x="2" y="9"/>
                      <a:pt x="0" y="11"/>
                    </a:cubicBezTo>
                    <a:cubicBezTo>
                      <a:pt x="3" y="12"/>
                      <a:pt x="5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5"/>
                      <a:pt x="9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4"/>
                      <a:pt x="15" y="11"/>
                      <a:pt x="17" y="11"/>
                    </a:cubicBezTo>
                    <a:cubicBezTo>
                      <a:pt x="18" y="11"/>
                      <a:pt x="19" y="12"/>
                      <a:pt x="20" y="16"/>
                    </a:cubicBezTo>
                    <a:cubicBezTo>
                      <a:pt x="20" y="16"/>
                      <a:pt x="20" y="16"/>
                      <a:pt x="21" y="16"/>
                    </a:cubicBezTo>
                    <a:cubicBezTo>
                      <a:pt x="21" y="16"/>
                      <a:pt x="22" y="16"/>
                      <a:pt x="23" y="15"/>
                    </a:cubicBezTo>
                    <a:cubicBezTo>
                      <a:pt x="27" y="12"/>
                      <a:pt x="33" y="10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7" y="4"/>
                      <a:pt x="37" y="2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5" y="1"/>
                      <a:pt x="34" y="0"/>
                      <a:pt x="33" y="0"/>
                    </a:cubicBezTo>
                  </a:path>
                </a:pathLst>
              </a:custGeom>
              <a:solidFill>
                <a:srgbClr val="918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9" name="Freeform 9340"/>
              <p:cNvSpPr/>
              <p:nvPr/>
            </p:nvSpPr>
            <p:spPr bwMode="auto">
              <a:xfrm>
                <a:off x="5214938" y="5453063"/>
                <a:ext cx="36513" cy="26987"/>
              </a:xfrm>
              <a:custGeom>
                <a:avLst/>
                <a:gdLst>
                  <a:gd name="T0" fmla="*/ 13 w 16"/>
                  <a:gd name="T1" fmla="*/ 0 h 12"/>
                  <a:gd name="T2" fmla="*/ 0 w 16"/>
                  <a:gd name="T3" fmla="*/ 12 h 12"/>
                  <a:gd name="T4" fmla="*/ 13 w 16"/>
                  <a:gd name="T5" fmla="*/ 8 h 12"/>
                  <a:gd name="T6" fmla="*/ 13 w 16"/>
                  <a:gd name="T7" fmla="*/ 8 h 12"/>
                  <a:gd name="T8" fmla="*/ 15 w 16"/>
                  <a:gd name="T9" fmla="*/ 5 h 12"/>
                  <a:gd name="T10" fmla="*/ 15 w 16"/>
                  <a:gd name="T11" fmla="*/ 5 h 12"/>
                  <a:gd name="T12" fmla="*/ 15 w 16"/>
                  <a:gd name="T13" fmla="*/ 5 h 12"/>
                  <a:gd name="T14" fmla="*/ 16 w 16"/>
                  <a:gd name="T15" fmla="*/ 0 h 12"/>
                  <a:gd name="T16" fmla="*/ 13 w 16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2">
                    <a:moveTo>
                      <a:pt x="13" y="0"/>
                    </a:moveTo>
                    <a:cubicBezTo>
                      <a:pt x="7" y="0"/>
                      <a:pt x="4" y="6"/>
                      <a:pt x="0" y="12"/>
                    </a:cubicBezTo>
                    <a:cubicBezTo>
                      <a:pt x="5" y="9"/>
                      <a:pt x="9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4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3"/>
                      <a:pt x="16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6E5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0" name="Freeform 9341"/>
              <p:cNvSpPr/>
              <p:nvPr/>
            </p:nvSpPr>
            <p:spPr bwMode="auto">
              <a:xfrm>
                <a:off x="5249863" y="5448300"/>
                <a:ext cx="12700" cy="19050"/>
              </a:xfrm>
              <a:custGeom>
                <a:avLst/>
                <a:gdLst>
                  <a:gd name="T0" fmla="*/ 4 w 6"/>
                  <a:gd name="T1" fmla="*/ 0 h 8"/>
                  <a:gd name="T2" fmla="*/ 1 w 6"/>
                  <a:gd name="T3" fmla="*/ 2 h 8"/>
                  <a:gd name="T4" fmla="*/ 1 w 6"/>
                  <a:gd name="T5" fmla="*/ 2 h 8"/>
                  <a:gd name="T6" fmla="*/ 0 w 6"/>
                  <a:gd name="T7" fmla="*/ 7 h 8"/>
                  <a:gd name="T8" fmla="*/ 0 w 6"/>
                  <a:gd name="T9" fmla="*/ 7 h 8"/>
                  <a:gd name="T10" fmla="*/ 4 w 6"/>
                  <a:gd name="T11" fmla="*/ 8 h 8"/>
                  <a:gd name="T12" fmla="*/ 6 w 6"/>
                  <a:gd name="T13" fmla="*/ 6 h 8"/>
                  <a:gd name="T14" fmla="*/ 6 w 6"/>
                  <a:gd name="T15" fmla="*/ 6 h 8"/>
                  <a:gd name="T16" fmla="*/ 6 w 6"/>
                  <a:gd name="T17" fmla="*/ 6 h 8"/>
                  <a:gd name="T18" fmla="*/ 4 w 6"/>
                  <a:gd name="T19" fmla="*/ 0 h 8"/>
                  <a:gd name="T20" fmla="*/ 4 w 6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4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3" y="8"/>
                      <a:pt x="4" y="8"/>
                    </a:cubicBezTo>
                    <a:cubicBezTo>
                      <a:pt x="5" y="8"/>
                      <a:pt x="5" y="8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4"/>
                      <a:pt x="5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9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1" name="Freeform 9342"/>
              <p:cNvSpPr/>
              <p:nvPr/>
            </p:nvSpPr>
            <p:spPr bwMode="auto">
              <a:xfrm>
                <a:off x="5270500" y="5441950"/>
                <a:ext cx="15875" cy="15875"/>
              </a:xfrm>
              <a:custGeom>
                <a:avLst/>
                <a:gdLst>
                  <a:gd name="T0" fmla="*/ 1 w 7"/>
                  <a:gd name="T1" fmla="*/ 0 h 7"/>
                  <a:gd name="T2" fmla="*/ 0 w 7"/>
                  <a:gd name="T3" fmla="*/ 0 h 7"/>
                  <a:gd name="T4" fmla="*/ 0 w 7"/>
                  <a:gd name="T5" fmla="*/ 7 h 7"/>
                  <a:gd name="T6" fmla="*/ 0 w 7"/>
                  <a:gd name="T7" fmla="*/ 7 h 7"/>
                  <a:gd name="T8" fmla="*/ 0 w 7"/>
                  <a:gd name="T9" fmla="*/ 7 h 7"/>
                  <a:gd name="T10" fmla="*/ 7 w 7"/>
                  <a:gd name="T11" fmla="*/ 5 h 7"/>
                  <a:gd name="T12" fmla="*/ 7 w 7"/>
                  <a:gd name="T13" fmla="*/ 5 h 7"/>
                  <a:gd name="T14" fmla="*/ 1 w 7"/>
                  <a:gd name="T15" fmla="*/ 0 h 7"/>
                  <a:gd name="T16" fmla="*/ 1 w 7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7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2" y="3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7"/>
                      <a:pt x="5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2"/>
                      <a:pt x="4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9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2" name="Freeform 9343"/>
              <p:cNvSpPr/>
              <p:nvPr/>
            </p:nvSpPr>
            <p:spPr bwMode="auto">
              <a:xfrm>
                <a:off x="5257800" y="5441950"/>
                <a:ext cx="17463" cy="20637"/>
              </a:xfrm>
              <a:custGeom>
                <a:avLst/>
                <a:gdLst>
                  <a:gd name="T0" fmla="*/ 5 w 7"/>
                  <a:gd name="T1" fmla="*/ 0 h 9"/>
                  <a:gd name="T2" fmla="*/ 0 w 7"/>
                  <a:gd name="T3" fmla="*/ 3 h 9"/>
                  <a:gd name="T4" fmla="*/ 0 w 7"/>
                  <a:gd name="T5" fmla="*/ 3 h 9"/>
                  <a:gd name="T6" fmla="*/ 2 w 7"/>
                  <a:gd name="T7" fmla="*/ 9 h 9"/>
                  <a:gd name="T8" fmla="*/ 2 w 7"/>
                  <a:gd name="T9" fmla="*/ 9 h 9"/>
                  <a:gd name="T10" fmla="*/ 5 w 7"/>
                  <a:gd name="T11" fmla="*/ 7 h 9"/>
                  <a:gd name="T12" fmla="*/ 5 w 7"/>
                  <a:gd name="T13" fmla="*/ 7 h 9"/>
                  <a:gd name="T14" fmla="*/ 5 w 7"/>
                  <a:gd name="T15" fmla="*/ 0 h 9"/>
                  <a:gd name="T16" fmla="*/ 5 w 7"/>
                  <a:gd name="T17" fmla="*/ 0 h 9"/>
                  <a:gd name="T18" fmla="*/ 5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8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7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826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3" name="Freeform 9344"/>
              <p:cNvSpPr/>
              <p:nvPr/>
            </p:nvSpPr>
            <p:spPr bwMode="auto">
              <a:xfrm>
                <a:off x="4770438" y="5721350"/>
                <a:ext cx="25400" cy="20637"/>
              </a:xfrm>
              <a:custGeom>
                <a:avLst/>
                <a:gdLst>
                  <a:gd name="T0" fmla="*/ 5 w 11"/>
                  <a:gd name="T1" fmla="*/ 0 h 9"/>
                  <a:gd name="T2" fmla="*/ 2 w 11"/>
                  <a:gd name="T3" fmla="*/ 1 h 9"/>
                  <a:gd name="T4" fmla="*/ 2 w 11"/>
                  <a:gd name="T5" fmla="*/ 1 h 9"/>
                  <a:gd name="T6" fmla="*/ 2 w 11"/>
                  <a:gd name="T7" fmla="*/ 5 h 9"/>
                  <a:gd name="T8" fmla="*/ 3 w 11"/>
                  <a:gd name="T9" fmla="*/ 5 h 9"/>
                  <a:gd name="T10" fmla="*/ 4 w 11"/>
                  <a:gd name="T11" fmla="*/ 5 h 9"/>
                  <a:gd name="T12" fmla="*/ 6 w 11"/>
                  <a:gd name="T13" fmla="*/ 7 h 9"/>
                  <a:gd name="T14" fmla="*/ 6 w 11"/>
                  <a:gd name="T15" fmla="*/ 7 h 9"/>
                  <a:gd name="T16" fmla="*/ 8 w 11"/>
                  <a:gd name="T17" fmla="*/ 9 h 9"/>
                  <a:gd name="T18" fmla="*/ 9 w 11"/>
                  <a:gd name="T19" fmla="*/ 9 h 9"/>
                  <a:gd name="T20" fmla="*/ 9 w 11"/>
                  <a:gd name="T21" fmla="*/ 3 h 9"/>
                  <a:gd name="T22" fmla="*/ 9 w 11"/>
                  <a:gd name="T23" fmla="*/ 3 h 9"/>
                  <a:gd name="T24" fmla="*/ 9 w 11"/>
                  <a:gd name="T25" fmla="*/ 3 h 9"/>
                  <a:gd name="T26" fmla="*/ 8 w 11"/>
                  <a:gd name="T27" fmla="*/ 1 h 9"/>
                  <a:gd name="T28" fmla="*/ 8 w 11"/>
                  <a:gd name="T29" fmla="*/ 1 h 9"/>
                  <a:gd name="T30" fmla="*/ 8 w 11"/>
                  <a:gd name="T31" fmla="*/ 1 h 9"/>
                  <a:gd name="T32" fmla="*/ 5 w 11"/>
                  <a:gd name="T3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9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3"/>
                      <a:pt x="0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6" y="5"/>
                      <a:pt x="6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8"/>
                      <a:pt x="7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11" y="7"/>
                      <a:pt x="10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C7B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4" name="Freeform 9345"/>
              <p:cNvSpPr/>
              <p:nvPr/>
            </p:nvSpPr>
            <p:spPr bwMode="auto">
              <a:xfrm>
                <a:off x="4806950" y="5729288"/>
                <a:ext cx="12700" cy="17462"/>
              </a:xfrm>
              <a:custGeom>
                <a:avLst/>
                <a:gdLst>
                  <a:gd name="T0" fmla="*/ 5 w 5"/>
                  <a:gd name="T1" fmla="*/ 0 h 8"/>
                  <a:gd name="T2" fmla="*/ 0 w 5"/>
                  <a:gd name="T3" fmla="*/ 4 h 8"/>
                  <a:gd name="T4" fmla="*/ 0 w 5"/>
                  <a:gd name="T5" fmla="*/ 4 h 8"/>
                  <a:gd name="T6" fmla="*/ 0 w 5"/>
                  <a:gd name="T7" fmla="*/ 8 h 8"/>
                  <a:gd name="T8" fmla="*/ 0 w 5"/>
                  <a:gd name="T9" fmla="*/ 8 h 8"/>
                  <a:gd name="T10" fmla="*/ 5 w 5"/>
                  <a:gd name="T11" fmla="*/ 0 h 8"/>
                  <a:gd name="T12" fmla="*/ 5 w 5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6"/>
                      <a:pt x="5" y="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EA4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5" name="Freeform 9346"/>
              <p:cNvSpPr/>
              <p:nvPr/>
            </p:nvSpPr>
            <p:spPr bwMode="auto">
              <a:xfrm>
                <a:off x="4789488" y="5713413"/>
                <a:ext cx="15875" cy="17462"/>
              </a:xfrm>
              <a:custGeom>
                <a:avLst/>
                <a:gdLst>
                  <a:gd name="T0" fmla="*/ 5 w 7"/>
                  <a:gd name="T1" fmla="*/ 0 h 8"/>
                  <a:gd name="T2" fmla="*/ 5 w 7"/>
                  <a:gd name="T3" fmla="*/ 0 h 8"/>
                  <a:gd name="T4" fmla="*/ 0 w 7"/>
                  <a:gd name="T5" fmla="*/ 5 h 8"/>
                  <a:gd name="T6" fmla="*/ 0 w 7"/>
                  <a:gd name="T7" fmla="*/ 5 h 8"/>
                  <a:gd name="T8" fmla="*/ 1 w 7"/>
                  <a:gd name="T9" fmla="*/ 7 h 8"/>
                  <a:gd name="T10" fmla="*/ 1 w 7"/>
                  <a:gd name="T11" fmla="*/ 7 h 8"/>
                  <a:gd name="T12" fmla="*/ 1 w 7"/>
                  <a:gd name="T13" fmla="*/ 7 h 8"/>
                  <a:gd name="T14" fmla="*/ 4 w 7"/>
                  <a:gd name="T15" fmla="*/ 8 h 8"/>
                  <a:gd name="T16" fmla="*/ 4 w 7"/>
                  <a:gd name="T17" fmla="*/ 8 h 8"/>
                  <a:gd name="T18" fmla="*/ 5 w 7"/>
                  <a:gd name="T19" fmla="*/ 7 h 8"/>
                  <a:gd name="T20" fmla="*/ 5 w 7"/>
                  <a:gd name="T21" fmla="*/ 7 h 8"/>
                  <a:gd name="T22" fmla="*/ 5 w 7"/>
                  <a:gd name="T23" fmla="*/ 7 h 8"/>
                  <a:gd name="T24" fmla="*/ 7 w 7"/>
                  <a:gd name="T25" fmla="*/ 3 h 8"/>
                  <a:gd name="T26" fmla="*/ 7 w 7"/>
                  <a:gd name="T27" fmla="*/ 3 h 8"/>
                  <a:gd name="T28" fmla="*/ 7 w 7"/>
                  <a:gd name="T29" fmla="*/ 3 h 8"/>
                  <a:gd name="T30" fmla="*/ 5 w 7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2"/>
                      <a:pt x="3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5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B4A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6" name="Freeform 9347"/>
              <p:cNvSpPr/>
              <p:nvPr/>
            </p:nvSpPr>
            <p:spPr bwMode="auto">
              <a:xfrm>
                <a:off x="4868863" y="5664200"/>
                <a:ext cx="50800" cy="36512"/>
              </a:xfrm>
              <a:custGeom>
                <a:avLst/>
                <a:gdLst>
                  <a:gd name="T0" fmla="*/ 18 w 22"/>
                  <a:gd name="T1" fmla="*/ 0 h 16"/>
                  <a:gd name="T2" fmla="*/ 7 w 22"/>
                  <a:gd name="T3" fmla="*/ 6 h 16"/>
                  <a:gd name="T4" fmla="*/ 6 w 22"/>
                  <a:gd name="T5" fmla="*/ 6 h 16"/>
                  <a:gd name="T6" fmla="*/ 6 w 22"/>
                  <a:gd name="T7" fmla="*/ 6 h 16"/>
                  <a:gd name="T8" fmla="*/ 0 w 22"/>
                  <a:gd name="T9" fmla="*/ 9 h 16"/>
                  <a:gd name="T10" fmla="*/ 3 w 22"/>
                  <a:gd name="T11" fmla="*/ 14 h 16"/>
                  <a:gd name="T12" fmla="*/ 3 w 22"/>
                  <a:gd name="T13" fmla="*/ 14 h 16"/>
                  <a:gd name="T14" fmla="*/ 3 w 22"/>
                  <a:gd name="T15" fmla="*/ 14 h 16"/>
                  <a:gd name="T16" fmla="*/ 7 w 22"/>
                  <a:gd name="T17" fmla="*/ 16 h 16"/>
                  <a:gd name="T18" fmla="*/ 12 w 22"/>
                  <a:gd name="T19" fmla="*/ 14 h 16"/>
                  <a:gd name="T20" fmla="*/ 12 w 22"/>
                  <a:gd name="T21" fmla="*/ 14 h 16"/>
                  <a:gd name="T22" fmla="*/ 12 w 22"/>
                  <a:gd name="T23" fmla="*/ 14 h 16"/>
                  <a:gd name="T24" fmla="*/ 12 w 22"/>
                  <a:gd name="T25" fmla="*/ 14 h 16"/>
                  <a:gd name="T26" fmla="*/ 12 w 22"/>
                  <a:gd name="T27" fmla="*/ 14 h 16"/>
                  <a:gd name="T28" fmla="*/ 12 w 22"/>
                  <a:gd name="T29" fmla="*/ 13 h 16"/>
                  <a:gd name="T30" fmla="*/ 14 w 22"/>
                  <a:gd name="T31" fmla="*/ 13 h 16"/>
                  <a:gd name="T32" fmla="*/ 17 w 22"/>
                  <a:gd name="T33" fmla="*/ 13 h 16"/>
                  <a:gd name="T34" fmla="*/ 17 w 22"/>
                  <a:gd name="T35" fmla="*/ 13 h 16"/>
                  <a:gd name="T36" fmla="*/ 21 w 22"/>
                  <a:gd name="T37" fmla="*/ 2 h 16"/>
                  <a:gd name="T38" fmla="*/ 18 w 22"/>
                  <a:gd name="T39" fmla="*/ 1 h 16"/>
                  <a:gd name="T40" fmla="*/ 18 w 22"/>
                  <a:gd name="T41" fmla="*/ 0 h 16"/>
                  <a:gd name="T42" fmla="*/ 18 w 22"/>
                  <a:gd name="T4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16">
                    <a:moveTo>
                      <a:pt x="18" y="0"/>
                    </a:moveTo>
                    <a:cubicBezTo>
                      <a:pt x="14" y="2"/>
                      <a:pt x="11" y="6"/>
                      <a:pt x="7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1" y="10"/>
                      <a:pt x="4" y="10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5"/>
                      <a:pt x="6" y="16"/>
                      <a:pt x="7" y="16"/>
                    </a:cubicBezTo>
                    <a:cubicBezTo>
                      <a:pt x="9" y="16"/>
                      <a:pt x="10" y="15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3"/>
                      <a:pt x="12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5" y="13"/>
                      <a:pt x="16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9" y="10"/>
                      <a:pt x="17" y="5"/>
                      <a:pt x="21" y="2"/>
                    </a:cubicBezTo>
                    <a:cubicBezTo>
                      <a:pt x="22" y="2"/>
                      <a:pt x="20" y="2"/>
                      <a:pt x="18" y="1"/>
                    </a:cubicBezTo>
                    <a:cubicBezTo>
                      <a:pt x="18" y="1"/>
                      <a:pt x="18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3B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7" name="Freeform 9348"/>
              <p:cNvSpPr/>
              <p:nvPr/>
            </p:nvSpPr>
            <p:spPr bwMode="auto">
              <a:xfrm>
                <a:off x="4922838" y="5643563"/>
                <a:ext cx="42863" cy="31750"/>
              </a:xfrm>
              <a:custGeom>
                <a:avLst/>
                <a:gdLst>
                  <a:gd name="T0" fmla="*/ 12 w 19"/>
                  <a:gd name="T1" fmla="*/ 0 h 14"/>
                  <a:gd name="T2" fmla="*/ 8 w 19"/>
                  <a:gd name="T3" fmla="*/ 3 h 14"/>
                  <a:gd name="T4" fmla="*/ 8 w 19"/>
                  <a:gd name="T5" fmla="*/ 3 h 14"/>
                  <a:gd name="T6" fmla="*/ 3 w 19"/>
                  <a:gd name="T7" fmla="*/ 13 h 14"/>
                  <a:gd name="T8" fmla="*/ 3 w 19"/>
                  <a:gd name="T9" fmla="*/ 13 h 14"/>
                  <a:gd name="T10" fmla="*/ 3 w 19"/>
                  <a:gd name="T11" fmla="*/ 13 h 14"/>
                  <a:gd name="T12" fmla="*/ 7 w 19"/>
                  <a:gd name="T13" fmla="*/ 6 h 14"/>
                  <a:gd name="T14" fmla="*/ 9 w 19"/>
                  <a:gd name="T15" fmla="*/ 13 h 14"/>
                  <a:gd name="T16" fmla="*/ 9 w 19"/>
                  <a:gd name="T17" fmla="*/ 13 h 14"/>
                  <a:gd name="T18" fmla="*/ 9 w 19"/>
                  <a:gd name="T19" fmla="*/ 13 h 14"/>
                  <a:gd name="T20" fmla="*/ 10 w 19"/>
                  <a:gd name="T21" fmla="*/ 14 h 14"/>
                  <a:gd name="T22" fmla="*/ 10 w 19"/>
                  <a:gd name="T23" fmla="*/ 14 h 14"/>
                  <a:gd name="T24" fmla="*/ 19 w 19"/>
                  <a:gd name="T25" fmla="*/ 9 h 14"/>
                  <a:gd name="T26" fmla="*/ 15 w 19"/>
                  <a:gd name="T27" fmla="*/ 9 h 14"/>
                  <a:gd name="T28" fmla="*/ 12 w 19"/>
                  <a:gd name="T29" fmla="*/ 0 h 14"/>
                  <a:gd name="T30" fmla="*/ 12 w 19"/>
                  <a:gd name="T3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4">
                    <a:moveTo>
                      <a:pt x="12" y="0"/>
                    </a:moveTo>
                    <a:cubicBezTo>
                      <a:pt x="10" y="1"/>
                      <a:pt x="9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5"/>
                      <a:pt x="0" y="7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0"/>
                      <a:pt x="6" y="8"/>
                      <a:pt x="7" y="6"/>
                    </a:cubicBezTo>
                    <a:cubicBezTo>
                      <a:pt x="9" y="8"/>
                      <a:pt x="10" y="10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2"/>
                      <a:pt x="16" y="11"/>
                      <a:pt x="19" y="9"/>
                    </a:cubicBezTo>
                    <a:cubicBezTo>
                      <a:pt x="17" y="9"/>
                      <a:pt x="16" y="9"/>
                      <a:pt x="15" y="9"/>
                    </a:cubicBezTo>
                    <a:cubicBezTo>
                      <a:pt x="12" y="9"/>
                      <a:pt x="12" y="7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5BC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8" name="Freeform 9349"/>
              <p:cNvSpPr/>
              <p:nvPr/>
            </p:nvSpPr>
            <p:spPr bwMode="auto">
              <a:xfrm>
                <a:off x="4883150" y="5641975"/>
                <a:ext cx="41275" cy="36512"/>
              </a:xfrm>
              <a:custGeom>
                <a:avLst/>
                <a:gdLst>
                  <a:gd name="T0" fmla="*/ 5 w 18"/>
                  <a:gd name="T1" fmla="*/ 0 h 16"/>
                  <a:gd name="T2" fmla="*/ 4 w 18"/>
                  <a:gd name="T3" fmla="*/ 1 h 16"/>
                  <a:gd name="T4" fmla="*/ 4 w 18"/>
                  <a:gd name="T5" fmla="*/ 1 h 16"/>
                  <a:gd name="T6" fmla="*/ 4 w 18"/>
                  <a:gd name="T7" fmla="*/ 1 h 16"/>
                  <a:gd name="T8" fmla="*/ 4 w 18"/>
                  <a:gd name="T9" fmla="*/ 1 h 16"/>
                  <a:gd name="T10" fmla="*/ 4 w 18"/>
                  <a:gd name="T11" fmla="*/ 1 h 16"/>
                  <a:gd name="T12" fmla="*/ 4 w 18"/>
                  <a:gd name="T13" fmla="*/ 9 h 16"/>
                  <a:gd name="T14" fmla="*/ 4 w 18"/>
                  <a:gd name="T15" fmla="*/ 9 h 16"/>
                  <a:gd name="T16" fmla="*/ 0 w 18"/>
                  <a:gd name="T17" fmla="*/ 16 h 16"/>
                  <a:gd name="T18" fmla="*/ 0 w 18"/>
                  <a:gd name="T19" fmla="*/ 16 h 16"/>
                  <a:gd name="T20" fmla="*/ 1 w 18"/>
                  <a:gd name="T21" fmla="*/ 16 h 16"/>
                  <a:gd name="T22" fmla="*/ 12 w 18"/>
                  <a:gd name="T23" fmla="*/ 10 h 16"/>
                  <a:gd name="T24" fmla="*/ 12 w 18"/>
                  <a:gd name="T25" fmla="*/ 10 h 16"/>
                  <a:gd name="T26" fmla="*/ 12 w 18"/>
                  <a:gd name="T27" fmla="*/ 10 h 16"/>
                  <a:gd name="T28" fmla="*/ 18 w 18"/>
                  <a:gd name="T29" fmla="*/ 7 h 16"/>
                  <a:gd name="T30" fmla="*/ 18 w 18"/>
                  <a:gd name="T31" fmla="*/ 7 h 16"/>
                  <a:gd name="T32" fmla="*/ 18 w 18"/>
                  <a:gd name="T33" fmla="*/ 7 h 16"/>
                  <a:gd name="T34" fmla="*/ 15 w 18"/>
                  <a:gd name="T35" fmla="*/ 7 h 16"/>
                  <a:gd name="T36" fmla="*/ 14 w 18"/>
                  <a:gd name="T37" fmla="*/ 7 h 16"/>
                  <a:gd name="T38" fmla="*/ 5 w 18"/>
                  <a:gd name="T39" fmla="*/ 0 h 16"/>
                  <a:gd name="T40" fmla="*/ 5 w 18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16">
                    <a:moveTo>
                      <a:pt x="5" y="0"/>
                    </a:moveTo>
                    <a:cubicBezTo>
                      <a:pt x="5" y="0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3"/>
                      <a:pt x="4" y="6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13"/>
                      <a:pt x="2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1" y="16"/>
                    </a:cubicBezTo>
                    <a:cubicBezTo>
                      <a:pt x="5" y="16"/>
                      <a:pt x="8" y="12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4" y="9"/>
                      <a:pt x="16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6" y="7"/>
                      <a:pt x="15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0" y="7"/>
                      <a:pt x="8" y="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57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9" name="Freeform 9350"/>
              <p:cNvSpPr/>
              <p:nvPr/>
            </p:nvSpPr>
            <p:spPr bwMode="auto">
              <a:xfrm>
                <a:off x="4891088" y="5694363"/>
                <a:ext cx="22225" cy="19050"/>
              </a:xfrm>
              <a:custGeom>
                <a:avLst/>
                <a:gdLst>
                  <a:gd name="T0" fmla="*/ 5 w 10"/>
                  <a:gd name="T1" fmla="*/ 0 h 8"/>
                  <a:gd name="T2" fmla="*/ 3 w 10"/>
                  <a:gd name="T3" fmla="*/ 0 h 8"/>
                  <a:gd name="T4" fmla="*/ 3 w 10"/>
                  <a:gd name="T5" fmla="*/ 1 h 8"/>
                  <a:gd name="T6" fmla="*/ 3 w 10"/>
                  <a:gd name="T7" fmla="*/ 1 h 8"/>
                  <a:gd name="T8" fmla="*/ 3 w 10"/>
                  <a:gd name="T9" fmla="*/ 1 h 8"/>
                  <a:gd name="T10" fmla="*/ 3 w 10"/>
                  <a:gd name="T11" fmla="*/ 1 h 8"/>
                  <a:gd name="T12" fmla="*/ 1 w 10"/>
                  <a:gd name="T13" fmla="*/ 8 h 8"/>
                  <a:gd name="T14" fmla="*/ 1 w 10"/>
                  <a:gd name="T15" fmla="*/ 8 h 8"/>
                  <a:gd name="T16" fmla="*/ 8 w 10"/>
                  <a:gd name="T17" fmla="*/ 0 h 8"/>
                  <a:gd name="T18" fmla="*/ 8 w 10"/>
                  <a:gd name="T19" fmla="*/ 0 h 8"/>
                  <a:gd name="T20" fmla="*/ 5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4"/>
                      <a:pt x="0" y="5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6"/>
                      <a:pt x="10" y="6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B5A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0" name="Freeform 9351"/>
              <p:cNvSpPr/>
              <p:nvPr/>
            </p:nvSpPr>
            <p:spPr bwMode="auto">
              <a:xfrm>
                <a:off x="4932363" y="5627688"/>
                <a:ext cx="20638" cy="22225"/>
              </a:xfrm>
              <a:custGeom>
                <a:avLst/>
                <a:gdLst>
                  <a:gd name="T0" fmla="*/ 5 w 9"/>
                  <a:gd name="T1" fmla="*/ 0 h 10"/>
                  <a:gd name="T2" fmla="*/ 3 w 9"/>
                  <a:gd name="T3" fmla="*/ 1 h 10"/>
                  <a:gd name="T4" fmla="*/ 4 w 9"/>
                  <a:gd name="T5" fmla="*/ 6 h 10"/>
                  <a:gd name="T6" fmla="*/ 3 w 9"/>
                  <a:gd name="T7" fmla="*/ 9 h 10"/>
                  <a:gd name="T8" fmla="*/ 3 w 9"/>
                  <a:gd name="T9" fmla="*/ 9 h 10"/>
                  <a:gd name="T10" fmla="*/ 4 w 9"/>
                  <a:gd name="T11" fmla="*/ 10 h 10"/>
                  <a:gd name="T12" fmla="*/ 4 w 9"/>
                  <a:gd name="T13" fmla="*/ 10 h 10"/>
                  <a:gd name="T14" fmla="*/ 8 w 9"/>
                  <a:gd name="T15" fmla="*/ 7 h 10"/>
                  <a:gd name="T16" fmla="*/ 8 w 9"/>
                  <a:gd name="T17" fmla="*/ 7 h 10"/>
                  <a:gd name="T18" fmla="*/ 9 w 9"/>
                  <a:gd name="T19" fmla="*/ 5 h 10"/>
                  <a:gd name="T20" fmla="*/ 9 w 9"/>
                  <a:gd name="T21" fmla="*/ 5 h 10"/>
                  <a:gd name="T22" fmla="*/ 5 w 9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0">
                    <a:moveTo>
                      <a:pt x="5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0" y="3"/>
                      <a:pt x="5" y="4"/>
                      <a:pt x="4" y="6"/>
                    </a:cubicBezTo>
                    <a:cubicBezTo>
                      <a:pt x="4" y="7"/>
                      <a:pt x="3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7" y="0"/>
                      <a:pt x="5" y="0"/>
                    </a:cubicBezTo>
                  </a:path>
                </a:pathLst>
              </a:custGeom>
              <a:solidFill>
                <a:srgbClr val="9A7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1" name="Freeform 9352"/>
              <p:cNvSpPr/>
              <p:nvPr/>
            </p:nvSpPr>
            <p:spPr bwMode="auto">
              <a:xfrm>
                <a:off x="4929188" y="5657850"/>
                <a:ext cx="15875" cy="17462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7 h 8"/>
                  <a:gd name="T4" fmla="*/ 0 w 7"/>
                  <a:gd name="T5" fmla="*/ 7 h 8"/>
                  <a:gd name="T6" fmla="*/ 3 w 7"/>
                  <a:gd name="T7" fmla="*/ 8 h 8"/>
                  <a:gd name="T8" fmla="*/ 6 w 7"/>
                  <a:gd name="T9" fmla="*/ 7 h 8"/>
                  <a:gd name="T10" fmla="*/ 6 w 7"/>
                  <a:gd name="T11" fmla="*/ 7 h 8"/>
                  <a:gd name="T12" fmla="*/ 4 w 7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3" y="2"/>
                      <a:pt x="1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4" y="8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D7C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2" name="Freeform 9353"/>
              <p:cNvSpPr/>
              <p:nvPr/>
            </p:nvSpPr>
            <p:spPr bwMode="auto">
              <a:xfrm>
                <a:off x="5387975" y="5426075"/>
                <a:ext cx="61913" cy="42862"/>
              </a:xfrm>
              <a:custGeom>
                <a:avLst/>
                <a:gdLst>
                  <a:gd name="T0" fmla="*/ 5 w 27"/>
                  <a:gd name="T1" fmla="*/ 0 h 19"/>
                  <a:gd name="T2" fmla="*/ 0 w 27"/>
                  <a:gd name="T3" fmla="*/ 7 h 19"/>
                  <a:gd name="T4" fmla="*/ 0 w 27"/>
                  <a:gd name="T5" fmla="*/ 7 h 19"/>
                  <a:gd name="T6" fmla="*/ 2 w 27"/>
                  <a:gd name="T7" fmla="*/ 10 h 19"/>
                  <a:gd name="T8" fmla="*/ 2 w 27"/>
                  <a:gd name="T9" fmla="*/ 10 h 19"/>
                  <a:gd name="T10" fmla="*/ 3 w 27"/>
                  <a:gd name="T11" fmla="*/ 11 h 19"/>
                  <a:gd name="T12" fmla="*/ 3 w 27"/>
                  <a:gd name="T13" fmla="*/ 11 h 19"/>
                  <a:gd name="T14" fmla="*/ 8 w 27"/>
                  <a:gd name="T15" fmla="*/ 9 h 19"/>
                  <a:gd name="T16" fmla="*/ 12 w 27"/>
                  <a:gd name="T17" fmla="*/ 10 h 19"/>
                  <a:gd name="T18" fmla="*/ 21 w 27"/>
                  <a:gd name="T19" fmla="*/ 19 h 19"/>
                  <a:gd name="T20" fmla="*/ 21 w 27"/>
                  <a:gd name="T21" fmla="*/ 19 h 19"/>
                  <a:gd name="T22" fmla="*/ 26 w 27"/>
                  <a:gd name="T23" fmla="*/ 11 h 19"/>
                  <a:gd name="T24" fmla="*/ 25 w 27"/>
                  <a:gd name="T25" fmla="*/ 6 h 19"/>
                  <a:gd name="T26" fmla="*/ 23 w 27"/>
                  <a:gd name="T27" fmla="*/ 9 h 19"/>
                  <a:gd name="T28" fmla="*/ 23 w 27"/>
                  <a:gd name="T29" fmla="*/ 9 h 19"/>
                  <a:gd name="T30" fmla="*/ 21 w 27"/>
                  <a:gd name="T31" fmla="*/ 12 h 19"/>
                  <a:gd name="T32" fmla="*/ 18 w 27"/>
                  <a:gd name="T33" fmla="*/ 11 h 19"/>
                  <a:gd name="T34" fmla="*/ 18 w 27"/>
                  <a:gd name="T35" fmla="*/ 8 h 19"/>
                  <a:gd name="T36" fmla="*/ 17 w 27"/>
                  <a:gd name="T37" fmla="*/ 7 h 19"/>
                  <a:gd name="T38" fmla="*/ 17 w 27"/>
                  <a:gd name="T39" fmla="*/ 7 h 19"/>
                  <a:gd name="T40" fmla="*/ 5 w 27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9">
                    <a:moveTo>
                      <a:pt x="5" y="0"/>
                    </a:moveTo>
                    <a:cubicBezTo>
                      <a:pt x="2" y="1"/>
                      <a:pt x="2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9"/>
                      <a:pt x="6" y="9"/>
                      <a:pt x="8" y="9"/>
                    </a:cubicBezTo>
                    <a:cubicBezTo>
                      <a:pt x="9" y="9"/>
                      <a:pt x="11" y="9"/>
                      <a:pt x="12" y="10"/>
                    </a:cubicBezTo>
                    <a:cubicBezTo>
                      <a:pt x="16" y="12"/>
                      <a:pt x="18" y="16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5" y="18"/>
                      <a:pt x="24" y="14"/>
                      <a:pt x="26" y="11"/>
                    </a:cubicBezTo>
                    <a:cubicBezTo>
                      <a:pt x="26" y="10"/>
                      <a:pt x="27" y="7"/>
                      <a:pt x="25" y="6"/>
                    </a:cubicBezTo>
                    <a:cubicBezTo>
                      <a:pt x="24" y="7"/>
                      <a:pt x="24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1"/>
                      <a:pt x="22" y="12"/>
                      <a:pt x="21" y="12"/>
                    </a:cubicBezTo>
                    <a:cubicBezTo>
                      <a:pt x="20" y="12"/>
                      <a:pt x="19" y="12"/>
                      <a:pt x="18" y="11"/>
                    </a:cubicBezTo>
                    <a:cubicBezTo>
                      <a:pt x="15" y="10"/>
                      <a:pt x="17" y="9"/>
                      <a:pt x="18" y="8"/>
                    </a:cubicBezTo>
                    <a:cubicBezTo>
                      <a:pt x="18" y="8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6" y="6"/>
                      <a:pt x="6" y="6"/>
                      <a:pt x="5" y="0"/>
                    </a:cubicBezTo>
                  </a:path>
                </a:pathLst>
              </a:custGeom>
              <a:solidFill>
                <a:srgbClr val="A78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3" name="Freeform 9354"/>
              <p:cNvSpPr/>
              <p:nvPr/>
            </p:nvSpPr>
            <p:spPr bwMode="auto">
              <a:xfrm>
                <a:off x="4800600" y="5694363"/>
                <a:ext cx="50800" cy="34925"/>
              </a:xfrm>
              <a:custGeom>
                <a:avLst/>
                <a:gdLst>
                  <a:gd name="T0" fmla="*/ 14 w 22"/>
                  <a:gd name="T1" fmla="*/ 0 h 15"/>
                  <a:gd name="T2" fmla="*/ 14 w 22"/>
                  <a:gd name="T3" fmla="*/ 0 h 15"/>
                  <a:gd name="T4" fmla="*/ 8 w 22"/>
                  <a:gd name="T5" fmla="*/ 1 h 15"/>
                  <a:gd name="T6" fmla="*/ 9 w 22"/>
                  <a:gd name="T7" fmla="*/ 2 h 15"/>
                  <a:gd name="T8" fmla="*/ 9 w 22"/>
                  <a:gd name="T9" fmla="*/ 2 h 15"/>
                  <a:gd name="T10" fmla="*/ 9 w 22"/>
                  <a:gd name="T11" fmla="*/ 2 h 15"/>
                  <a:gd name="T12" fmla="*/ 9 w 22"/>
                  <a:gd name="T13" fmla="*/ 2 h 15"/>
                  <a:gd name="T14" fmla="*/ 2 w 22"/>
                  <a:gd name="T15" fmla="*/ 11 h 15"/>
                  <a:gd name="T16" fmla="*/ 2 w 22"/>
                  <a:gd name="T17" fmla="*/ 11 h 15"/>
                  <a:gd name="T18" fmla="*/ 0 w 22"/>
                  <a:gd name="T19" fmla="*/ 15 h 15"/>
                  <a:gd name="T20" fmla="*/ 0 w 22"/>
                  <a:gd name="T21" fmla="*/ 15 h 15"/>
                  <a:gd name="T22" fmla="*/ 2 w 22"/>
                  <a:gd name="T23" fmla="*/ 15 h 15"/>
                  <a:gd name="T24" fmla="*/ 5 w 22"/>
                  <a:gd name="T25" fmla="*/ 12 h 15"/>
                  <a:gd name="T26" fmla="*/ 7 w 22"/>
                  <a:gd name="T27" fmla="*/ 10 h 15"/>
                  <a:gd name="T28" fmla="*/ 11 w 22"/>
                  <a:gd name="T29" fmla="*/ 12 h 15"/>
                  <a:gd name="T30" fmla="*/ 11 w 22"/>
                  <a:gd name="T31" fmla="*/ 12 h 15"/>
                  <a:gd name="T32" fmla="*/ 13 w 22"/>
                  <a:gd name="T33" fmla="*/ 9 h 15"/>
                  <a:gd name="T34" fmla="*/ 13 w 22"/>
                  <a:gd name="T35" fmla="*/ 9 h 15"/>
                  <a:gd name="T36" fmla="*/ 13 w 22"/>
                  <a:gd name="T37" fmla="*/ 9 h 15"/>
                  <a:gd name="T38" fmla="*/ 13 w 22"/>
                  <a:gd name="T39" fmla="*/ 6 h 15"/>
                  <a:gd name="T40" fmla="*/ 14 w 22"/>
                  <a:gd name="T4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15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0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6" y="5"/>
                      <a:pt x="6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0" y="1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5"/>
                      <a:pt x="2" y="15"/>
                    </a:cubicBezTo>
                    <a:cubicBezTo>
                      <a:pt x="3" y="15"/>
                      <a:pt x="5" y="14"/>
                      <a:pt x="5" y="12"/>
                    </a:cubicBezTo>
                    <a:cubicBezTo>
                      <a:pt x="6" y="11"/>
                      <a:pt x="7" y="10"/>
                      <a:pt x="7" y="10"/>
                    </a:cubicBezTo>
                    <a:cubicBezTo>
                      <a:pt x="9" y="10"/>
                      <a:pt x="10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1"/>
                      <a:pt x="12" y="10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2" y="6"/>
                      <a:pt x="13" y="6"/>
                    </a:cubicBezTo>
                    <a:cubicBezTo>
                      <a:pt x="22" y="5"/>
                      <a:pt x="16" y="2"/>
                      <a:pt x="14" y="0"/>
                    </a:cubicBezTo>
                  </a:path>
                </a:pathLst>
              </a:custGeom>
              <a:solidFill>
                <a:srgbClr val="CFC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4" name="Freeform 9355"/>
              <p:cNvSpPr/>
              <p:nvPr/>
            </p:nvSpPr>
            <p:spPr bwMode="auto">
              <a:xfrm>
                <a:off x="4827588" y="5688013"/>
                <a:ext cx="25400" cy="28575"/>
              </a:xfrm>
              <a:custGeom>
                <a:avLst/>
                <a:gdLst>
                  <a:gd name="T0" fmla="*/ 10 w 11"/>
                  <a:gd name="T1" fmla="*/ 0 h 13"/>
                  <a:gd name="T2" fmla="*/ 5 w 11"/>
                  <a:gd name="T3" fmla="*/ 1 h 13"/>
                  <a:gd name="T4" fmla="*/ 5 w 11"/>
                  <a:gd name="T5" fmla="*/ 1 h 13"/>
                  <a:gd name="T6" fmla="*/ 1 w 11"/>
                  <a:gd name="T7" fmla="*/ 2 h 13"/>
                  <a:gd name="T8" fmla="*/ 1 w 11"/>
                  <a:gd name="T9" fmla="*/ 2 h 13"/>
                  <a:gd name="T10" fmla="*/ 2 w 11"/>
                  <a:gd name="T11" fmla="*/ 3 h 13"/>
                  <a:gd name="T12" fmla="*/ 2 w 11"/>
                  <a:gd name="T13" fmla="*/ 3 h 13"/>
                  <a:gd name="T14" fmla="*/ 1 w 11"/>
                  <a:gd name="T15" fmla="*/ 9 h 13"/>
                  <a:gd name="T16" fmla="*/ 1 w 11"/>
                  <a:gd name="T17" fmla="*/ 12 h 13"/>
                  <a:gd name="T18" fmla="*/ 1 w 11"/>
                  <a:gd name="T19" fmla="*/ 12 h 13"/>
                  <a:gd name="T20" fmla="*/ 4 w 11"/>
                  <a:gd name="T21" fmla="*/ 13 h 13"/>
                  <a:gd name="T22" fmla="*/ 7 w 11"/>
                  <a:gd name="T23" fmla="*/ 12 h 13"/>
                  <a:gd name="T24" fmla="*/ 7 w 11"/>
                  <a:gd name="T25" fmla="*/ 12 h 13"/>
                  <a:gd name="T26" fmla="*/ 7 w 11"/>
                  <a:gd name="T27" fmla="*/ 12 h 13"/>
                  <a:gd name="T28" fmla="*/ 10 w 11"/>
                  <a:gd name="T29" fmla="*/ 6 h 13"/>
                  <a:gd name="T30" fmla="*/ 10 w 11"/>
                  <a:gd name="T31" fmla="*/ 6 h 13"/>
                  <a:gd name="T32" fmla="*/ 10 w 11"/>
                  <a:gd name="T33" fmla="*/ 6 h 13"/>
                  <a:gd name="T34" fmla="*/ 11 w 11"/>
                  <a:gd name="T35" fmla="*/ 1 h 13"/>
                  <a:gd name="T36" fmla="*/ 11 w 11"/>
                  <a:gd name="T37" fmla="*/ 1 h 13"/>
                  <a:gd name="T38" fmla="*/ 10 w 11"/>
                  <a:gd name="T39" fmla="*/ 0 h 13"/>
                  <a:gd name="T40" fmla="*/ 10 w 11"/>
                  <a:gd name="T4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3">
                    <a:moveTo>
                      <a:pt x="10" y="0"/>
                    </a:moveTo>
                    <a:cubicBezTo>
                      <a:pt x="8" y="0"/>
                      <a:pt x="7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5"/>
                      <a:pt x="10" y="8"/>
                      <a:pt x="1" y="9"/>
                    </a:cubicBezTo>
                    <a:cubicBezTo>
                      <a:pt x="0" y="9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3" y="13"/>
                      <a:pt x="4" y="13"/>
                    </a:cubicBezTo>
                    <a:cubicBezTo>
                      <a:pt x="5" y="13"/>
                      <a:pt x="6" y="13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0"/>
                      <a:pt x="9" y="8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4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6A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5" name="Freeform 9356"/>
              <p:cNvSpPr/>
              <p:nvPr/>
            </p:nvSpPr>
            <p:spPr bwMode="auto">
              <a:xfrm>
                <a:off x="4845050" y="5695950"/>
                <a:ext cx="22225" cy="20637"/>
              </a:xfrm>
              <a:custGeom>
                <a:avLst/>
                <a:gdLst>
                  <a:gd name="T0" fmla="*/ 8 w 10"/>
                  <a:gd name="T1" fmla="*/ 0 h 9"/>
                  <a:gd name="T2" fmla="*/ 3 w 10"/>
                  <a:gd name="T3" fmla="*/ 2 h 9"/>
                  <a:gd name="T4" fmla="*/ 3 w 10"/>
                  <a:gd name="T5" fmla="*/ 2 h 9"/>
                  <a:gd name="T6" fmla="*/ 0 w 10"/>
                  <a:gd name="T7" fmla="*/ 8 h 9"/>
                  <a:gd name="T8" fmla="*/ 0 w 10"/>
                  <a:gd name="T9" fmla="*/ 8 h 9"/>
                  <a:gd name="T10" fmla="*/ 3 w 10"/>
                  <a:gd name="T11" fmla="*/ 9 h 9"/>
                  <a:gd name="T12" fmla="*/ 3 w 10"/>
                  <a:gd name="T13" fmla="*/ 9 h 9"/>
                  <a:gd name="T14" fmla="*/ 7 w 10"/>
                  <a:gd name="T15" fmla="*/ 6 h 9"/>
                  <a:gd name="T16" fmla="*/ 7 w 10"/>
                  <a:gd name="T17" fmla="*/ 6 h 9"/>
                  <a:gd name="T18" fmla="*/ 7 w 10"/>
                  <a:gd name="T19" fmla="*/ 6 h 9"/>
                  <a:gd name="T20" fmla="*/ 10 w 10"/>
                  <a:gd name="T21" fmla="*/ 0 h 9"/>
                  <a:gd name="T22" fmla="*/ 10 w 10"/>
                  <a:gd name="T23" fmla="*/ 0 h 9"/>
                  <a:gd name="T24" fmla="*/ 8 w 10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9">
                    <a:moveTo>
                      <a:pt x="8" y="0"/>
                    </a:moveTo>
                    <a:cubicBezTo>
                      <a:pt x="6" y="0"/>
                      <a:pt x="5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8"/>
                      <a:pt x="6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3"/>
                      <a:pt x="8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CFC8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6" name="Freeform 9357"/>
              <p:cNvSpPr/>
              <p:nvPr/>
            </p:nvSpPr>
            <p:spPr bwMode="auto">
              <a:xfrm>
                <a:off x="5380038" y="5407025"/>
                <a:ext cx="46038" cy="34925"/>
              </a:xfrm>
              <a:custGeom>
                <a:avLst/>
                <a:gdLst>
                  <a:gd name="T0" fmla="*/ 13 w 20"/>
                  <a:gd name="T1" fmla="*/ 0 h 15"/>
                  <a:gd name="T2" fmla="*/ 13 w 20"/>
                  <a:gd name="T3" fmla="*/ 0 h 15"/>
                  <a:gd name="T4" fmla="*/ 9 w 20"/>
                  <a:gd name="T5" fmla="*/ 1 h 15"/>
                  <a:gd name="T6" fmla="*/ 9 w 20"/>
                  <a:gd name="T7" fmla="*/ 1 h 15"/>
                  <a:gd name="T8" fmla="*/ 9 w 20"/>
                  <a:gd name="T9" fmla="*/ 1 h 15"/>
                  <a:gd name="T10" fmla="*/ 0 w 20"/>
                  <a:gd name="T11" fmla="*/ 6 h 15"/>
                  <a:gd name="T12" fmla="*/ 0 w 20"/>
                  <a:gd name="T13" fmla="*/ 6 h 15"/>
                  <a:gd name="T14" fmla="*/ 0 w 20"/>
                  <a:gd name="T15" fmla="*/ 6 h 15"/>
                  <a:gd name="T16" fmla="*/ 0 w 20"/>
                  <a:gd name="T17" fmla="*/ 6 h 15"/>
                  <a:gd name="T18" fmla="*/ 0 w 20"/>
                  <a:gd name="T19" fmla="*/ 6 h 15"/>
                  <a:gd name="T20" fmla="*/ 3 w 20"/>
                  <a:gd name="T21" fmla="*/ 15 h 15"/>
                  <a:gd name="T22" fmla="*/ 3 w 20"/>
                  <a:gd name="T23" fmla="*/ 15 h 15"/>
                  <a:gd name="T24" fmla="*/ 8 w 20"/>
                  <a:gd name="T25" fmla="*/ 8 h 15"/>
                  <a:gd name="T26" fmla="*/ 20 w 20"/>
                  <a:gd name="T27" fmla="*/ 15 h 15"/>
                  <a:gd name="T28" fmla="*/ 20 w 20"/>
                  <a:gd name="T29" fmla="*/ 15 h 15"/>
                  <a:gd name="T30" fmla="*/ 20 w 20"/>
                  <a:gd name="T31" fmla="*/ 15 h 15"/>
                  <a:gd name="T32" fmla="*/ 16 w 20"/>
                  <a:gd name="T33" fmla="*/ 5 h 15"/>
                  <a:gd name="T34" fmla="*/ 16 w 20"/>
                  <a:gd name="T35" fmla="*/ 5 h 15"/>
                  <a:gd name="T36" fmla="*/ 16 w 20"/>
                  <a:gd name="T37" fmla="*/ 5 h 15"/>
                  <a:gd name="T38" fmla="*/ 13 w 20"/>
                  <a:gd name="T3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5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2"/>
                      <a:pt x="3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2" y="12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3"/>
                      <a:pt x="5" y="9"/>
                      <a:pt x="8" y="8"/>
                    </a:cubicBezTo>
                    <a:cubicBezTo>
                      <a:pt x="9" y="14"/>
                      <a:pt x="9" y="14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1"/>
                      <a:pt x="10" y="11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3"/>
                      <a:pt x="14" y="2"/>
                      <a:pt x="13" y="0"/>
                    </a:cubicBezTo>
                  </a:path>
                </a:pathLst>
              </a:custGeom>
              <a:solidFill>
                <a:srgbClr val="9180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7" name="Freeform 9358"/>
              <p:cNvSpPr/>
              <p:nvPr/>
            </p:nvSpPr>
            <p:spPr bwMode="auto">
              <a:xfrm>
                <a:off x="5316538" y="5405438"/>
                <a:ext cx="63500" cy="20637"/>
              </a:xfrm>
              <a:custGeom>
                <a:avLst/>
                <a:gdLst>
                  <a:gd name="T0" fmla="*/ 10 w 28"/>
                  <a:gd name="T1" fmla="*/ 0 h 9"/>
                  <a:gd name="T2" fmla="*/ 0 w 28"/>
                  <a:gd name="T3" fmla="*/ 4 h 9"/>
                  <a:gd name="T4" fmla="*/ 0 w 28"/>
                  <a:gd name="T5" fmla="*/ 4 h 9"/>
                  <a:gd name="T6" fmla="*/ 6 w 28"/>
                  <a:gd name="T7" fmla="*/ 9 h 9"/>
                  <a:gd name="T8" fmla="*/ 6 w 28"/>
                  <a:gd name="T9" fmla="*/ 9 h 9"/>
                  <a:gd name="T10" fmla="*/ 6 w 28"/>
                  <a:gd name="T11" fmla="*/ 9 h 9"/>
                  <a:gd name="T12" fmla="*/ 14 w 28"/>
                  <a:gd name="T13" fmla="*/ 5 h 9"/>
                  <a:gd name="T14" fmla="*/ 17 w 28"/>
                  <a:gd name="T15" fmla="*/ 6 h 9"/>
                  <a:gd name="T16" fmla="*/ 17 w 28"/>
                  <a:gd name="T17" fmla="*/ 6 h 9"/>
                  <a:gd name="T18" fmla="*/ 20 w 28"/>
                  <a:gd name="T19" fmla="*/ 4 h 9"/>
                  <a:gd name="T20" fmla="*/ 23 w 28"/>
                  <a:gd name="T21" fmla="*/ 6 h 9"/>
                  <a:gd name="T22" fmla="*/ 27 w 28"/>
                  <a:gd name="T23" fmla="*/ 8 h 9"/>
                  <a:gd name="T24" fmla="*/ 28 w 28"/>
                  <a:gd name="T25" fmla="*/ 7 h 9"/>
                  <a:gd name="T26" fmla="*/ 28 w 28"/>
                  <a:gd name="T27" fmla="*/ 7 h 9"/>
                  <a:gd name="T28" fmla="*/ 28 w 28"/>
                  <a:gd name="T29" fmla="*/ 7 h 9"/>
                  <a:gd name="T30" fmla="*/ 28 w 28"/>
                  <a:gd name="T31" fmla="*/ 7 h 9"/>
                  <a:gd name="T32" fmla="*/ 28 w 28"/>
                  <a:gd name="T33" fmla="*/ 7 h 9"/>
                  <a:gd name="T34" fmla="*/ 28 w 28"/>
                  <a:gd name="T35" fmla="*/ 7 h 9"/>
                  <a:gd name="T36" fmla="*/ 15 w 28"/>
                  <a:gd name="T37" fmla="*/ 2 h 9"/>
                  <a:gd name="T38" fmla="*/ 14 w 28"/>
                  <a:gd name="T39" fmla="*/ 2 h 9"/>
                  <a:gd name="T40" fmla="*/ 14 w 28"/>
                  <a:gd name="T41" fmla="*/ 2 h 9"/>
                  <a:gd name="T42" fmla="*/ 10 w 28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" h="9">
                    <a:moveTo>
                      <a:pt x="10" y="0"/>
                    </a:moveTo>
                    <a:cubicBezTo>
                      <a:pt x="6" y="0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6" y="4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7"/>
                      <a:pt x="11" y="5"/>
                      <a:pt x="14" y="5"/>
                    </a:cubicBezTo>
                    <a:cubicBezTo>
                      <a:pt x="15" y="5"/>
                      <a:pt x="16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8" y="5"/>
                      <a:pt x="19" y="4"/>
                      <a:pt x="20" y="4"/>
                    </a:cubicBezTo>
                    <a:cubicBezTo>
                      <a:pt x="21" y="4"/>
                      <a:pt x="22" y="5"/>
                      <a:pt x="23" y="6"/>
                    </a:cubicBezTo>
                    <a:cubicBezTo>
                      <a:pt x="24" y="7"/>
                      <a:pt x="26" y="8"/>
                      <a:pt x="27" y="8"/>
                    </a:cubicBezTo>
                    <a:cubicBezTo>
                      <a:pt x="27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5" y="3"/>
                      <a:pt x="20" y="2"/>
                      <a:pt x="15" y="2"/>
                    </a:cubicBezTo>
                    <a:cubicBezTo>
                      <a:pt x="15" y="2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725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8" name="Freeform 9359"/>
              <p:cNvSpPr/>
              <p:nvPr/>
            </p:nvSpPr>
            <p:spPr bwMode="auto">
              <a:xfrm>
                <a:off x="4848225" y="5684838"/>
                <a:ext cx="30163" cy="15875"/>
              </a:xfrm>
              <a:custGeom>
                <a:avLst/>
                <a:gdLst>
                  <a:gd name="T0" fmla="*/ 9 w 13"/>
                  <a:gd name="T1" fmla="*/ 0 h 7"/>
                  <a:gd name="T2" fmla="*/ 2 w 13"/>
                  <a:gd name="T3" fmla="*/ 2 h 7"/>
                  <a:gd name="T4" fmla="*/ 2 w 13"/>
                  <a:gd name="T5" fmla="*/ 2 h 7"/>
                  <a:gd name="T6" fmla="*/ 1 w 13"/>
                  <a:gd name="T7" fmla="*/ 7 h 7"/>
                  <a:gd name="T8" fmla="*/ 1 w 13"/>
                  <a:gd name="T9" fmla="*/ 7 h 7"/>
                  <a:gd name="T10" fmla="*/ 6 w 13"/>
                  <a:gd name="T11" fmla="*/ 5 h 7"/>
                  <a:gd name="T12" fmla="*/ 8 w 13"/>
                  <a:gd name="T13" fmla="*/ 5 h 7"/>
                  <a:gd name="T14" fmla="*/ 8 w 13"/>
                  <a:gd name="T15" fmla="*/ 5 h 7"/>
                  <a:gd name="T16" fmla="*/ 8 w 13"/>
                  <a:gd name="T17" fmla="*/ 5 h 7"/>
                  <a:gd name="T18" fmla="*/ 9 w 13"/>
                  <a:gd name="T19" fmla="*/ 6 h 7"/>
                  <a:gd name="T20" fmla="*/ 9 w 13"/>
                  <a:gd name="T21" fmla="*/ 6 h 7"/>
                  <a:gd name="T22" fmla="*/ 9 w 13"/>
                  <a:gd name="T23" fmla="*/ 6 h 7"/>
                  <a:gd name="T24" fmla="*/ 12 w 13"/>
                  <a:gd name="T25" fmla="*/ 5 h 7"/>
                  <a:gd name="T26" fmla="*/ 12 w 13"/>
                  <a:gd name="T27" fmla="*/ 5 h 7"/>
                  <a:gd name="T28" fmla="*/ 9 w 13"/>
                  <a:gd name="T29" fmla="*/ 0 h 7"/>
                  <a:gd name="T30" fmla="*/ 9 w 13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7">
                    <a:moveTo>
                      <a:pt x="9" y="0"/>
                    </a:moveTo>
                    <a:cubicBezTo>
                      <a:pt x="7" y="1"/>
                      <a:pt x="5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3"/>
                      <a:pt x="0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6"/>
                      <a:pt x="4" y="5"/>
                      <a:pt x="6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1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D4C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9" name="Freeform 9360"/>
              <p:cNvSpPr/>
              <p:nvPr/>
            </p:nvSpPr>
            <p:spPr bwMode="auto">
              <a:xfrm>
                <a:off x="4857750" y="5695950"/>
                <a:ext cx="28575" cy="23812"/>
              </a:xfrm>
              <a:custGeom>
                <a:avLst/>
                <a:gdLst>
                  <a:gd name="T0" fmla="*/ 4 w 12"/>
                  <a:gd name="T1" fmla="*/ 0 h 10"/>
                  <a:gd name="T2" fmla="*/ 4 w 12"/>
                  <a:gd name="T3" fmla="*/ 0 h 10"/>
                  <a:gd name="T4" fmla="*/ 4 w 12"/>
                  <a:gd name="T5" fmla="*/ 0 h 10"/>
                  <a:gd name="T6" fmla="*/ 1 w 12"/>
                  <a:gd name="T7" fmla="*/ 6 h 10"/>
                  <a:gd name="T8" fmla="*/ 1 w 12"/>
                  <a:gd name="T9" fmla="*/ 6 h 10"/>
                  <a:gd name="T10" fmla="*/ 8 w 12"/>
                  <a:gd name="T11" fmla="*/ 10 h 10"/>
                  <a:gd name="T12" fmla="*/ 8 w 12"/>
                  <a:gd name="T13" fmla="*/ 10 h 10"/>
                  <a:gd name="T14" fmla="*/ 5 w 12"/>
                  <a:gd name="T15" fmla="*/ 1 h 10"/>
                  <a:gd name="T16" fmla="*/ 5 w 12"/>
                  <a:gd name="T17" fmla="*/ 1 h 10"/>
                  <a:gd name="T18" fmla="*/ 4 w 12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0" y="3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9"/>
                      <a:pt x="5" y="9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2" y="5"/>
                      <a:pt x="2" y="6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</a:path>
                </a:pathLst>
              </a:custGeom>
              <a:solidFill>
                <a:srgbClr val="B3A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0" name="Freeform 9361"/>
              <p:cNvSpPr/>
              <p:nvPr/>
            </p:nvSpPr>
            <p:spPr bwMode="auto">
              <a:xfrm>
                <a:off x="6745288" y="4451350"/>
                <a:ext cx="77788" cy="52387"/>
              </a:xfrm>
              <a:custGeom>
                <a:avLst/>
                <a:gdLst>
                  <a:gd name="T0" fmla="*/ 15 w 34"/>
                  <a:gd name="T1" fmla="*/ 0 h 23"/>
                  <a:gd name="T2" fmla="*/ 15 w 34"/>
                  <a:gd name="T3" fmla="*/ 0 h 23"/>
                  <a:gd name="T4" fmla="*/ 11 w 34"/>
                  <a:gd name="T5" fmla="*/ 0 h 23"/>
                  <a:gd name="T6" fmla="*/ 11 w 34"/>
                  <a:gd name="T7" fmla="*/ 0 h 23"/>
                  <a:gd name="T8" fmla="*/ 11 w 34"/>
                  <a:gd name="T9" fmla="*/ 0 h 23"/>
                  <a:gd name="T10" fmla="*/ 13 w 34"/>
                  <a:gd name="T11" fmla="*/ 5 h 23"/>
                  <a:gd name="T12" fmla="*/ 20 w 34"/>
                  <a:gd name="T13" fmla="*/ 12 h 23"/>
                  <a:gd name="T14" fmla="*/ 20 w 34"/>
                  <a:gd name="T15" fmla="*/ 12 h 23"/>
                  <a:gd name="T16" fmla="*/ 20 w 34"/>
                  <a:gd name="T17" fmla="*/ 12 h 23"/>
                  <a:gd name="T18" fmla="*/ 20 w 34"/>
                  <a:gd name="T19" fmla="*/ 14 h 23"/>
                  <a:gd name="T20" fmla="*/ 19 w 34"/>
                  <a:gd name="T21" fmla="*/ 14 h 23"/>
                  <a:gd name="T22" fmla="*/ 12 w 34"/>
                  <a:gd name="T23" fmla="*/ 10 h 23"/>
                  <a:gd name="T24" fmla="*/ 5 w 34"/>
                  <a:gd name="T25" fmla="*/ 6 h 23"/>
                  <a:gd name="T26" fmla="*/ 0 w 34"/>
                  <a:gd name="T27" fmla="*/ 9 h 23"/>
                  <a:gd name="T28" fmla="*/ 2 w 34"/>
                  <a:gd name="T29" fmla="*/ 18 h 23"/>
                  <a:gd name="T30" fmla="*/ 2 w 34"/>
                  <a:gd name="T31" fmla="*/ 18 h 23"/>
                  <a:gd name="T32" fmla="*/ 2 w 34"/>
                  <a:gd name="T33" fmla="*/ 18 h 23"/>
                  <a:gd name="T34" fmla="*/ 11 w 34"/>
                  <a:gd name="T35" fmla="*/ 22 h 23"/>
                  <a:gd name="T36" fmla="*/ 13 w 34"/>
                  <a:gd name="T37" fmla="*/ 16 h 23"/>
                  <a:gd name="T38" fmla="*/ 14 w 34"/>
                  <a:gd name="T39" fmla="*/ 16 h 23"/>
                  <a:gd name="T40" fmla="*/ 20 w 34"/>
                  <a:gd name="T41" fmla="*/ 22 h 23"/>
                  <a:gd name="T42" fmla="*/ 20 w 34"/>
                  <a:gd name="T43" fmla="*/ 23 h 23"/>
                  <a:gd name="T44" fmla="*/ 30 w 34"/>
                  <a:gd name="T45" fmla="*/ 15 h 23"/>
                  <a:gd name="T46" fmla="*/ 31 w 34"/>
                  <a:gd name="T47" fmla="*/ 15 h 23"/>
                  <a:gd name="T48" fmla="*/ 31 w 34"/>
                  <a:gd name="T49" fmla="*/ 15 h 23"/>
                  <a:gd name="T50" fmla="*/ 31 w 34"/>
                  <a:gd name="T51" fmla="*/ 15 h 23"/>
                  <a:gd name="T52" fmla="*/ 34 w 34"/>
                  <a:gd name="T53" fmla="*/ 13 h 23"/>
                  <a:gd name="T54" fmla="*/ 34 w 34"/>
                  <a:gd name="T55" fmla="*/ 13 h 23"/>
                  <a:gd name="T56" fmla="*/ 34 w 34"/>
                  <a:gd name="T57" fmla="*/ 13 h 23"/>
                  <a:gd name="T58" fmla="*/ 32 w 34"/>
                  <a:gd name="T59" fmla="*/ 10 h 23"/>
                  <a:gd name="T60" fmla="*/ 28 w 34"/>
                  <a:gd name="T61" fmla="*/ 11 h 23"/>
                  <a:gd name="T62" fmla="*/ 15 w 34"/>
                  <a:gd name="T63" fmla="*/ 0 h 23"/>
                  <a:gd name="T64" fmla="*/ 15 w 34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4" h="2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3"/>
                      <a:pt x="10" y="4"/>
                      <a:pt x="13" y="5"/>
                    </a:cubicBezTo>
                    <a:cubicBezTo>
                      <a:pt x="18" y="7"/>
                      <a:pt x="18" y="8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4"/>
                    </a:cubicBezTo>
                    <a:cubicBezTo>
                      <a:pt x="20" y="14"/>
                      <a:pt x="20" y="14"/>
                      <a:pt x="19" y="14"/>
                    </a:cubicBezTo>
                    <a:cubicBezTo>
                      <a:pt x="16" y="14"/>
                      <a:pt x="14" y="12"/>
                      <a:pt x="12" y="10"/>
                    </a:cubicBezTo>
                    <a:cubicBezTo>
                      <a:pt x="10" y="8"/>
                      <a:pt x="7" y="6"/>
                      <a:pt x="5" y="6"/>
                    </a:cubicBezTo>
                    <a:cubicBezTo>
                      <a:pt x="3" y="6"/>
                      <a:pt x="2" y="7"/>
                      <a:pt x="0" y="9"/>
                    </a:cubicBezTo>
                    <a:cubicBezTo>
                      <a:pt x="0" y="12"/>
                      <a:pt x="1" y="15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5" y="19"/>
                      <a:pt x="9" y="19"/>
                      <a:pt x="11" y="22"/>
                    </a:cubicBezTo>
                    <a:cubicBezTo>
                      <a:pt x="11" y="20"/>
                      <a:pt x="10" y="17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7" y="16"/>
                      <a:pt x="19" y="20"/>
                      <a:pt x="20" y="22"/>
                    </a:cubicBezTo>
                    <a:cubicBezTo>
                      <a:pt x="20" y="22"/>
                      <a:pt x="20" y="22"/>
                      <a:pt x="20" y="23"/>
                    </a:cubicBezTo>
                    <a:cubicBezTo>
                      <a:pt x="22" y="18"/>
                      <a:pt x="25" y="15"/>
                      <a:pt x="30" y="15"/>
                    </a:cubicBezTo>
                    <a:cubicBezTo>
                      <a:pt x="30" y="15"/>
                      <a:pt x="30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5"/>
                      <a:pt x="34" y="16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3" y="11"/>
                      <a:pt x="32" y="10"/>
                    </a:cubicBezTo>
                    <a:cubicBezTo>
                      <a:pt x="31" y="10"/>
                      <a:pt x="29" y="11"/>
                      <a:pt x="28" y="11"/>
                    </a:cubicBezTo>
                    <a:cubicBezTo>
                      <a:pt x="22" y="11"/>
                      <a:pt x="20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DC8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1" name="Freeform 9362"/>
              <p:cNvSpPr/>
              <p:nvPr/>
            </p:nvSpPr>
            <p:spPr bwMode="auto">
              <a:xfrm>
                <a:off x="6780213" y="4430713"/>
                <a:ext cx="63500" cy="50800"/>
              </a:xfrm>
              <a:custGeom>
                <a:avLst/>
                <a:gdLst>
                  <a:gd name="T0" fmla="*/ 11 w 28"/>
                  <a:gd name="T1" fmla="*/ 0 h 22"/>
                  <a:gd name="T2" fmla="*/ 6 w 28"/>
                  <a:gd name="T3" fmla="*/ 3 h 22"/>
                  <a:gd name="T4" fmla="*/ 4 w 28"/>
                  <a:gd name="T5" fmla="*/ 2 h 22"/>
                  <a:gd name="T6" fmla="*/ 4 w 28"/>
                  <a:gd name="T7" fmla="*/ 2 h 22"/>
                  <a:gd name="T8" fmla="*/ 4 w 28"/>
                  <a:gd name="T9" fmla="*/ 2 h 22"/>
                  <a:gd name="T10" fmla="*/ 4 w 28"/>
                  <a:gd name="T11" fmla="*/ 2 h 22"/>
                  <a:gd name="T12" fmla="*/ 3 w 28"/>
                  <a:gd name="T13" fmla="*/ 7 h 22"/>
                  <a:gd name="T14" fmla="*/ 3 w 28"/>
                  <a:gd name="T15" fmla="*/ 7 h 22"/>
                  <a:gd name="T16" fmla="*/ 3 w 28"/>
                  <a:gd name="T17" fmla="*/ 7 h 22"/>
                  <a:gd name="T18" fmla="*/ 0 w 28"/>
                  <a:gd name="T19" fmla="*/ 9 h 22"/>
                  <a:gd name="T20" fmla="*/ 0 w 28"/>
                  <a:gd name="T21" fmla="*/ 9 h 22"/>
                  <a:gd name="T22" fmla="*/ 13 w 28"/>
                  <a:gd name="T23" fmla="*/ 20 h 22"/>
                  <a:gd name="T24" fmla="*/ 17 w 28"/>
                  <a:gd name="T25" fmla="*/ 19 h 22"/>
                  <a:gd name="T26" fmla="*/ 19 w 28"/>
                  <a:gd name="T27" fmla="*/ 22 h 22"/>
                  <a:gd name="T28" fmla="*/ 19 w 28"/>
                  <a:gd name="T29" fmla="*/ 22 h 22"/>
                  <a:gd name="T30" fmla="*/ 24 w 28"/>
                  <a:gd name="T31" fmla="*/ 15 h 22"/>
                  <a:gd name="T32" fmla="*/ 24 w 28"/>
                  <a:gd name="T33" fmla="*/ 15 h 22"/>
                  <a:gd name="T34" fmla="*/ 18 w 28"/>
                  <a:gd name="T35" fmla="*/ 9 h 22"/>
                  <a:gd name="T36" fmla="*/ 16 w 28"/>
                  <a:gd name="T37" fmla="*/ 8 h 22"/>
                  <a:gd name="T38" fmla="*/ 16 w 28"/>
                  <a:gd name="T39" fmla="*/ 8 h 22"/>
                  <a:gd name="T40" fmla="*/ 15 w 28"/>
                  <a:gd name="T41" fmla="*/ 8 h 22"/>
                  <a:gd name="T42" fmla="*/ 11 w 28"/>
                  <a:gd name="T43" fmla="*/ 0 h 22"/>
                  <a:gd name="T44" fmla="*/ 11 w 28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2">
                    <a:moveTo>
                      <a:pt x="11" y="0"/>
                    </a:moveTo>
                    <a:cubicBezTo>
                      <a:pt x="9" y="1"/>
                      <a:pt x="8" y="3"/>
                      <a:pt x="6" y="3"/>
                    </a:cubicBezTo>
                    <a:cubicBezTo>
                      <a:pt x="5" y="3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4"/>
                      <a:pt x="4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12"/>
                      <a:pt x="7" y="20"/>
                      <a:pt x="13" y="20"/>
                    </a:cubicBezTo>
                    <a:cubicBezTo>
                      <a:pt x="14" y="20"/>
                      <a:pt x="16" y="19"/>
                      <a:pt x="17" y="19"/>
                    </a:cubicBezTo>
                    <a:cubicBezTo>
                      <a:pt x="18" y="20"/>
                      <a:pt x="18" y="21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21"/>
                      <a:pt x="28" y="21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19" y="15"/>
                      <a:pt x="19" y="15"/>
                      <a:pt x="18" y="9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0" y="8"/>
                      <a:pt x="13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7C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2" name="Freeform 9363"/>
              <p:cNvSpPr/>
              <p:nvPr/>
            </p:nvSpPr>
            <p:spPr bwMode="auto">
              <a:xfrm>
                <a:off x="6731000" y="4448175"/>
                <a:ext cx="60325" cy="50800"/>
              </a:xfrm>
              <a:custGeom>
                <a:avLst/>
                <a:gdLst>
                  <a:gd name="T0" fmla="*/ 14 w 26"/>
                  <a:gd name="T1" fmla="*/ 0 h 22"/>
                  <a:gd name="T2" fmla="*/ 9 w 26"/>
                  <a:gd name="T3" fmla="*/ 2 h 22"/>
                  <a:gd name="T4" fmla="*/ 9 w 26"/>
                  <a:gd name="T5" fmla="*/ 2 h 22"/>
                  <a:gd name="T6" fmla="*/ 8 w 26"/>
                  <a:gd name="T7" fmla="*/ 3 h 22"/>
                  <a:gd name="T8" fmla="*/ 8 w 26"/>
                  <a:gd name="T9" fmla="*/ 3 h 22"/>
                  <a:gd name="T10" fmla="*/ 0 w 26"/>
                  <a:gd name="T11" fmla="*/ 10 h 22"/>
                  <a:gd name="T12" fmla="*/ 0 w 26"/>
                  <a:gd name="T13" fmla="*/ 10 h 22"/>
                  <a:gd name="T14" fmla="*/ 3 w 26"/>
                  <a:gd name="T15" fmla="*/ 22 h 22"/>
                  <a:gd name="T16" fmla="*/ 4 w 26"/>
                  <a:gd name="T17" fmla="*/ 21 h 22"/>
                  <a:gd name="T18" fmla="*/ 8 w 26"/>
                  <a:gd name="T19" fmla="*/ 19 h 22"/>
                  <a:gd name="T20" fmla="*/ 6 w 26"/>
                  <a:gd name="T21" fmla="*/ 10 h 22"/>
                  <a:gd name="T22" fmla="*/ 11 w 26"/>
                  <a:gd name="T23" fmla="*/ 7 h 22"/>
                  <a:gd name="T24" fmla="*/ 18 w 26"/>
                  <a:gd name="T25" fmla="*/ 11 h 22"/>
                  <a:gd name="T26" fmla="*/ 25 w 26"/>
                  <a:gd name="T27" fmla="*/ 15 h 22"/>
                  <a:gd name="T28" fmla="*/ 26 w 26"/>
                  <a:gd name="T29" fmla="*/ 15 h 22"/>
                  <a:gd name="T30" fmla="*/ 26 w 26"/>
                  <a:gd name="T31" fmla="*/ 13 h 22"/>
                  <a:gd name="T32" fmla="*/ 26 w 26"/>
                  <a:gd name="T33" fmla="*/ 13 h 22"/>
                  <a:gd name="T34" fmla="*/ 19 w 26"/>
                  <a:gd name="T35" fmla="*/ 6 h 22"/>
                  <a:gd name="T36" fmla="*/ 17 w 26"/>
                  <a:gd name="T37" fmla="*/ 1 h 22"/>
                  <a:gd name="T38" fmla="*/ 17 w 26"/>
                  <a:gd name="T39" fmla="*/ 1 h 22"/>
                  <a:gd name="T40" fmla="*/ 14 w 26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22">
                    <a:moveTo>
                      <a:pt x="14" y="0"/>
                    </a:moveTo>
                    <a:cubicBezTo>
                      <a:pt x="13" y="0"/>
                      <a:pt x="11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6"/>
                      <a:pt x="2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4"/>
                      <a:pt x="1" y="18"/>
                      <a:pt x="3" y="22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5" y="20"/>
                      <a:pt x="6" y="19"/>
                      <a:pt x="8" y="19"/>
                    </a:cubicBezTo>
                    <a:cubicBezTo>
                      <a:pt x="7" y="16"/>
                      <a:pt x="6" y="13"/>
                      <a:pt x="6" y="10"/>
                    </a:cubicBezTo>
                    <a:cubicBezTo>
                      <a:pt x="8" y="8"/>
                      <a:pt x="9" y="7"/>
                      <a:pt x="11" y="7"/>
                    </a:cubicBezTo>
                    <a:cubicBezTo>
                      <a:pt x="13" y="7"/>
                      <a:pt x="16" y="9"/>
                      <a:pt x="18" y="11"/>
                    </a:cubicBezTo>
                    <a:cubicBezTo>
                      <a:pt x="20" y="13"/>
                      <a:pt x="22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4"/>
                      <a:pt x="26" y="14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9"/>
                      <a:pt x="24" y="8"/>
                      <a:pt x="19" y="6"/>
                    </a:cubicBezTo>
                    <a:cubicBezTo>
                      <a:pt x="16" y="5"/>
                      <a:pt x="14" y="4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D7C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3" name="Freeform 9364"/>
              <p:cNvSpPr/>
              <p:nvPr/>
            </p:nvSpPr>
            <p:spPr bwMode="auto">
              <a:xfrm>
                <a:off x="6789738" y="4389438"/>
                <a:ext cx="73025" cy="47625"/>
              </a:xfrm>
              <a:custGeom>
                <a:avLst/>
                <a:gdLst>
                  <a:gd name="T0" fmla="*/ 29 w 32"/>
                  <a:gd name="T1" fmla="*/ 0 h 21"/>
                  <a:gd name="T2" fmla="*/ 24 w 32"/>
                  <a:gd name="T3" fmla="*/ 2 h 21"/>
                  <a:gd name="T4" fmla="*/ 24 w 32"/>
                  <a:gd name="T5" fmla="*/ 2 h 21"/>
                  <a:gd name="T6" fmla="*/ 0 w 32"/>
                  <a:gd name="T7" fmla="*/ 20 h 21"/>
                  <a:gd name="T8" fmla="*/ 0 w 32"/>
                  <a:gd name="T9" fmla="*/ 20 h 21"/>
                  <a:gd name="T10" fmla="*/ 2 w 32"/>
                  <a:gd name="T11" fmla="*/ 21 h 21"/>
                  <a:gd name="T12" fmla="*/ 7 w 32"/>
                  <a:gd name="T13" fmla="*/ 18 h 21"/>
                  <a:gd name="T14" fmla="*/ 7 w 32"/>
                  <a:gd name="T15" fmla="*/ 18 h 21"/>
                  <a:gd name="T16" fmla="*/ 11 w 32"/>
                  <a:gd name="T17" fmla="*/ 14 h 21"/>
                  <a:gd name="T18" fmla="*/ 16 w 32"/>
                  <a:gd name="T19" fmla="*/ 19 h 21"/>
                  <a:gd name="T20" fmla="*/ 16 w 32"/>
                  <a:gd name="T21" fmla="*/ 19 h 21"/>
                  <a:gd name="T22" fmla="*/ 31 w 32"/>
                  <a:gd name="T23" fmla="*/ 3 h 21"/>
                  <a:gd name="T24" fmla="*/ 31 w 32"/>
                  <a:gd name="T25" fmla="*/ 3 h 21"/>
                  <a:gd name="T26" fmla="*/ 32 w 32"/>
                  <a:gd name="T27" fmla="*/ 1 h 21"/>
                  <a:gd name="T28" fmla="*/ 32 w 32"/>
                  <a:gd name="T29" fmla="*/ 1 h 21"/>
                  <a:gd name="T30" fmla="*/ 29 w 32"/>
                  <a:gd name="T3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21">
                    <a:moveTo>
                      <a:pt x="29" y="0"/>
                    </a:moveTo>
                    <a:cubicBezTo>
                      <a:pt x="27" y="0"/>
                      <a:pt x="25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5" y="7"/>
                      <a:pt x="7" y="1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19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5"/>
                      <a:pt x="10" y="14"/>
                      <a:pt x="11" y="14"/>
                    </a:cubicBezTo>
                    <a:cubicBezTo>
                      <a:pt x="13" y="14"/>
                      <a:pt x="14" y="17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8" y="11"/>
                      <a:pt x="24" y="7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2"/>
                      <a:pt x="32" y="2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0"/>
                      <a:pt x="30" y="0"/>
                      <a:pt x="29" y="0"/>
                    </a:cubicBezTo>
                  </a:path>
                </a:pathLst>
              </a:custGeom>
              <a:solidFill>
                <a:srgbClr val="CFB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4" name="Freeform 9365"/>
              <p:cNvSpPr/>
              <p:nvPr/>
            </p:nvSpPr>
            <p:spPr bwMode="auto">
              <a:xfrm>
                <a:off x="6751638" y="4432300"/>
                <a:ext cx="34925" cy="20637"/>
              </a:xfrm>
              <a:custGeom>
                <a:avLst/>
                <a:gdLst>
                  <a:gd name="T0" fmla="*/ 12 w 15"/>
                  <a:gd name="T1" fmla="*/ 0 h 9"/>
                  <a:gd name="T2" fmla="*/ 0 w 15"/>
                  <a:gd name="T3" fmla="*/ 9 h 9"/>
                  <a:gd name="T4" fmla="*/ 0 w 15"/>
                  <a:gd name="T5" fmla="*/ 9 h 9"/>
                  <a:gd name="T6" fmla="*/ 5 w 15"/>
                  <a:gd name="T7" fmla="*/ 7 h 9"/>
                  <a:gd name="T8" fmla="*/ 8 w 15"/>
                  <a:gd name="T9" fmla="*/ 8 h 9"/>
                  <a:gd name="T10" fmla="*/ 8 w 15"/>
                  <a:gd name="T11" fmla="*/ 8 h 9"/>
                  <a:gd name="T12" fmla="*/ 12 w 15"/>
                  <a:gd name="T13" fmla="*/ 8 h 9"/>
                  <a:gd name="T14" fmla="*/ 12 w 15"/>
                  <a:gd name="T15" fmla="*/ 8 h 9"/>
                  <a:gd name="T16" fmla="*/ 15 w 15"/>
                  <a:gd name="T17" fmla="*/ 6 h 9"/>
                  <a:gd name="T18" fmla="*/ 15 w 15"/>
                  <a:gd name="T19" fmla="*/ 6 h 9"/>
                  <a:gd name="T20" fmla="*/ 12 w 15"/>
                  <a:gd name="T21" fmla="*/ 0 h 9"/>
                  <a:gd name="T22" fmla="*/ 12 w 15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9">
                    <a:moveTo>
                      <a:pt x="12" y="0"/>
                    </a:moveTo>
                    <a:cubicBezTo>
                      <a:pt x="10" y="5"/>
                      <a:pt x="1" y="3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8"/>
                      <a:pt x="4" y="7"/>
                      <a:pt x="5" y="7"/>
                    </a:cubicBezTo>
                    <a:cubicBezTo>
                      <a:pt x="6" y="7"/>
                      <a:pt x="7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7"/>
                      <a:pt x="14" y="7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4"/>
                      <a:pt x="13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89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5" name="Freeform 9366"/>
              <p:cNvSpPr/>
              <p:nvPr/>
            </p:nvSpPr>
            <p:spPr bwMode="auto">
              <a:xfrm>
                <a:off x="6780213" y="4432300"/>
                <a:ext cx="9525" cy="14287"/>
              </a:xfrm>
              <a:custGeom>
                <a:avLst/>
                <a:gdLst>
                  <a:gd name="T0" fmla="*/ 1 w 4"/>
                  <a:gd name="T1" fmla="*/ 0 h 6"/>
                  <a:gd name="T2" fmla="*/ 0 w 4"/>
                  <a:gd name="T3" fmla="*/ 0 h 6"/>
                  <a:gd name="T4" fmla="*/ 0 w 4"/>
                  <a:gd name="T5" fmla="*/ 0 h 6"/>
                  <a:gd name="T6" fmla="*/ 3 w 4"/>
                  <a:gd name="T7" fmla="*/ 6 h 6"/>
                  <a:gd name="T8" fmla="*/ 3 w 4"/>
                  <a:gd name="T9" fmla="*/ 6 h 6"/>
                  <a:gd name="T10" fmla="*/ 4 w 4"/>
                  <a:gd name="T11" fmla="*/ 1 h 6"/>
                  <a:gd name="T12" fmla="*/ 4 w 4"/>
                  <a:gd name="T13" fmla="*/ 1 h 6"/>
                  <a:gd name="T14" fmla="*/ 1 w 4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3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2" y="0"/>
                      <a:pt x="1" y="0"/>
                    </a:cubicBezTo>
                  </a:path>
                </a:pathLst>
              </a:custGeom>
              <a:solidFill>
                <a:srgbClr val="CFB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6" name="Freeform 9367"/>
              <p:cNvSpPr/>
              <p:nvPr/>
            </p:nvSpPr>
            <p:spPr bwMode="auto">
              <a:xfrm>
                <a:off x="6673850" y="4398963"/>
                <a:ext cx="15875" cy="28575"/>
              </a:xfrm>
              <a:custGeom>
                <a:avLst/>
                <a:gdLst>
                  <a:gd name="T0" fmla="*/ 3 w 7"/>
                  <a:gd name="T1" fmla="*/ 0 h 13"/>
                  <a:gd name="T2" fmla="*/ 3 w 7"/>
                  <a:gd name="T3" fmla="*/ 0 h 13"/>
                  <a:gd name="T4" fmla="*/ 0 w 7"/>
                  <a:gd name="T5" fmla="*/ 2 h 13"/>
                  <a:gd name="T6" fmla="*/ 0 w 7"/>
                  <a:gd name="T7" fmla="*/ 2 h 13"/>
                  <a:gd name="T8" fmla="*/ 5 w 7"/>
                  <a:gd name="T9" fmla="*/ 13 h 13"/>
                  <a:gd name="T10" fmla="*/ 5 w 7"/>
                  <a:gd name="T11" fmla="*/ 13 h 13"/>
                  <a:gd name="T12" fmla="*/ 7 w 7"/>
                  <a:gd name="T13" fmla="*/ 4 h 13"/>
                  <a:gd name="T14" fmla="*/ 7 w 7"/>
                  <a:gd name="T15" fmla="*/ 4 h 13"/>
                  <a:gd name="T16" fmla="*/ 3 w 7"/>
                  <a:gd name="T17" fmla="*/ 0 h 13"/>
                  <a:gd name="T18" fmla="*/ 3 w 7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2" y="10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0"/>
                      <a:pt x="6" y="7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4"/>
                      <a:pt x="4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6C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7" name="Freeform 9368"/>
              <p:cNvSpPr/>
              <p:nvPr/>
            </p:nvSpPr>
            <p:spPr bwMode="auto">
              <a:xfrm>
                <a:off x="6684963" y="4446588"/>
                <a:ext cx="19050" cy="20637"/>
              </a:xfrm>
              <a:custGeom>
                <a:avLst/>
                <a:gdLst>
                  <a:gd name="T0" fmla="*/ 1 w 8"/>
                  <a:gd name="T1" fmla="*/ 0 h 9"/>
                  <a:gd name="T2" fmla="*/ 0 w 8"/>
                  <a:gd name="T3" fmla="*/ 0 h 9"/>
                  <a:gd name="T4" fmla="*/ 6 w 8"/>
                  <a:gd name="T5" fmla="*/ 9 h 9"/>
                  <a:gd name="T6" fmla="*/ 6 w 8"/>
                  <a:gd name="T7" fmla="*/ 9 h 9"/>
                  <a:gd name="T8" fmla="*/ 7 w 8"/>
                  <a:gd name="T9" fmla="*/ 4 h 9"/>
                  <a:gd name="T10" fmla="*/ 7 w 8"/>
                  <a:gd name="T11" fmla="*/ 4 h 9"/>
                  <a:gd name="T12" fmla="*/ 1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6" y="5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8"/>
                      <a:pt x="8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2"/>
                      <a:pt x="4" y="0"/>
                      <a:pt x="1" y="0"/>
                    </a:cubicBezTo>
                  </a:path>
                </a:pathLst>
              </a:custGeom>
              <a:solidFill>
                <a:srgbClr val="D6C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8" name="Freeform 9369"/>
              <p:cNvSpPr>
                <a:spLocks noEditPoints="1"/>
              </p:cNvSpPr>
              <p:nvPr/>
            </p:nvSpPr>
            <p:spPr bwMode="auto">
              <a:xfrm>
                <a:off x="4775200" y="5683250"/>
                <a:ext cx="46038" cy="26987"/>
              </a:xfrm>
              <a:custGeom>
                <a:avLst/>
                <a:gdLst>
                  <a:gd name="T0" fmla="*/ 20 w 20"/>
                  <a:gd name="T1" fmla="*/ 7 h 12"/>
                  <a:gd name="T2" fmla="*/ 20 w 20"/>
                  <a:gd name="T3" fmla="*/ 7 h 12"/>
                  <a:gd name="T4" fmla="*/ 20 w 20"/>
                  <a:gd name="T5" fmla="*/ 7 h 12"/>
                  <a:gd name="T6" fmla="*/ 20 w 20"/>
                  <a:gd name="T7" fmla="*/ 7 h 12"/>
                  <a:gd name="T8" fmla="*/ 17 w 20"/>
                  <a:gd name="T9" fmla="*/ 0 h 12"/>
                  <a:gd name="T10" fmla="*/ 16 w 20"/>
                  <a:gd name="T11" fmla="*/ 0 h 12"/>
                  <a:gd name="T12" fmla="*/ 7 w 20"/>
                  <a:gd name="T13" fmla="*/ 9 h 12"/>
                  <a:gd name="T14" fmla="*/ 7 w 20"/>
                  <a:gd name="T15" fmla="*/ 9 h 12"/>
                  <a:gd name="T16" fmla="*/ 5 w 20"/>
                  <a:gd name="T17" fmla="*/ 7 h 12"/>
                  <a:gd name="T18" fmla="*/ 3 w 20"/>
                  <a:gd name="T19" fmla="*/ 4 h 12"/>
                  <a:gd name="T20" fmla="*/ 0 w 20"/>
                  <a:gd name="T21" fmla="*/ 6 h 12"/>
                  <a:gd name="T22" fmla="*/ 0 w 20"/>
                  <a:gd name="T23" fmla="*/ 6 h 12"/>
                  <a:gd name="T24" fmla="*/ 0 w 20"/>
                  <a:gd name="T25" fmla="*/ 6 h 12"/>
                  <a:gd name="T26" fmla="*/ 2 w 20"/>
                  <a:gd name="T27" fmla="*/ 11 h 12"/>
                  <a:gd name="T28" fmla="*/ 2 w 20"/>
                  <a:gd name="T29" fmla="*/ 11 h 12"/>
                  <a:gd name="T30" fmla="*/ 4 w 20"/>
                  <a:gd name="T31" fmla="*/ 12 h 12"/>
                  <a:gd name="T32" fmla="*/ 8 w 20"/>
                  <a:gd name="T33" fmla="*/ 11 h 12"/>
                  <a:gd name="T34" fmla="*/ 12 w 20"/>
                  <a:gd name="T35" fmla="*/ 10 h 12"/>
                  <a:gd name="T36" fmla="*/ 13 w 20"/>
                  <a:gd name="T37" fmla="*/ 10 h 12"/>
                  <a:gd name="T38" fmla="*/ 13 w 20"/>
                  <a:gd name="T39" fmla="*/ 10 h 12"/>
                  <a:gd name="T40" fmla="*/ 20 w 20"/>
                  <a:gd name="T41" fmla="*/ 7 h 12"/>
                  <a:gd name="T42" fmla="*/ 19 w 20"/>
                  <a:gd name="T43" fmla="*/ 6 h 12"/>
                  <a:gd name="T44" fmla="*/ 17 w 20"/>
                  <a:gd name="T4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12">
                    <a:moveTo>
                      <a:pt x="20" y="7"/>
                    </a:move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6" y="0"/>
                    </a:cubicBezTo>
                    <a:cubicBezTo>
                      <a:pt x="12" y="1"/>
                      <a:pt x="5" y="1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6" y="12"/>
                      <a:pt x="7" y="12"/>
                      <a:pt x="8" y="11"/>
                    </a:cubicBezTo>
                    <a:cubicBezTo>
                      <a:pt x="9" y="11"/>
                      <a:pt x="11" y="10"/>
                      <a:pt x="12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9"/>
                      <a:pt x="18" y="8"/>
                      <a:pt x="20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4"/>
                      <a:pt x="20" y="0"/>
                      <a:pt x="17" y="0"/>
                    </a:cubicBezTo>
                  </a:path>
                </a:pathLst>
              </a:custGeom>
              <a:solidFill>
                <a:srgbClr val="957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9" name="Freeform 9370"/>
              <p:cNvSpPr/>
              <p:nvPr/>
            </p:nvSpPr>
            <p:spPr bwMode="auto">
              <a:xfrm>
                <a:off x="4745038" y="5705475"/>
                <a:ext cx="60325" cy="30162"/>
              </a:xfrm>
              <a:custGeom>
                <a:avLst/>
                <a:gdLst>
                  <a:gd name="T0" fmla="*/ 25 w 26"/>
                  <a:gd name="T1" fmla="*/ 0 h 13"/>
                  <a:gd name="T2" fmla="*/ 21 w 26"/>
                  <a:gd name="T3" fmla="*/ 1 h 13"/>
                  <a:gd name="T4" fmla="*/ 17 w 26"/>
                  <a:gd name="T5" fmla="*/ 2 h 13"/>
                  <a:gd name="T6" fmla="*/ 15 w 26"/>
                  <a:gd name="T7" fmla="*/ 1 h 13"/>
                  <a:gd name="T8" fmla="*/ 15 w 26"/>
                  <a:gd name="T9" fmla="*/ 1 h 13"/>
                  <a:gd name="T10" fmla="*/ 3 w 26"/>
                  <a:gd name="T11" fmla="*/ 8 h 13"/>
                  <a:gd name="T12" fmla="*/ 3 w 26"/>
                  <a:gd name="T13" fmla="*/ 8 h 13"/>
                  <a:gd name="T14" fmla="*/ 1 w 26"/>
                  <a:gd name="T15" fmla="*/ 12 h 13"/>
                  <a:gd name="T16" fmla="*/ 2 w 26"/>
                  <a:gd name="T17" fmla="*/ 13 h 13"/>
                  <a:gd name="T18" fmla="*/ 4 w 26"/>
                  <a:gd name="T19" fmla="*/ 12 h 13"/>
                  <a:gd name="T20" fmla="*/ 6 w 26"/>
                  <a:gd name="T21" fmla="*/ 11 h 13"/>
                  <a:gd name="T22" fmla="*/ 7 w 26"/>
                  <a:gd name="T23" fmla="*/ 12 h 13"/>
                  <a:gd name="T24" fmla="*/ 7 w 26"/>
                  <a:gd name="T25" fmla="*/ 12 h 13"/>
                  <a:gd name="T26" fmla="*/ 12 w 26"/>
                  <a:gd name="T27" fmla="*/ 8 h 13"/>
                  <a:gd name="T28" fmla="*/ 13 w 26"/>
                  <a:gd name="T29" fmla="*/ 8 h 13"/>
                  <a:gd name="T30" fmla="*/ 13 w 26"/>
                  <a:gd name="T31" fmla="*/ 8 h 13"/>
                  <a:gd name="T32" fmla="*/ 16 w 26"/>
                  <a:gd name="T33" fmla="*/ 7 h 13"/>
                  <a:gd name="T34" fmla="*/ 19 w 26"/>
                  <a:gd name="T35" fmla="*/ 8 h 13"/>
                  <a:gd name="T36" fmla="*/ 19 w 26"/>
                  <a:gd name="T37" fmla="*/ 8 h 13"/>
                  <a:gd name="T38" fmla="*/ 24 w 26"/>
                  <a:gd name="T39" fmla="*/ 3 h 13"/>
                  <a:gd name="T40" fmla="*/ 24 w 26"/>
                  <a:gd name="T41" fmla="*/ 3 h 13"/>
                  <a:gd name="T42" fmla="*/ 24 w 26"/>
                  <a:gd name="T43" fmla="*/ 3 h 13"/>
                  <a:gd name="T44" fmla="*/ 26 w 26"/>
                  <a:gd name="T45" fmla="*/ 0 h 13"/>
                  <a:gd name="T46" fmla="*/ 25 w 26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3">
                    <a:moveTo>
                      <a:pt x="25" y="0"/>
                    </a:moveTo>
                    <a:cubicBezTo>
                      <a:pt x="24" y="0"/>
                      <a:pt x="22" y="1"/>
                      <a:pt x="21" y="1"/>
                    </a:cubicBezTo>
                    <a:cubicBezTo>
                      <a:pt x="20" y="2"/>
                      <a:pt x="19" y="2"/>
                      <a:pt x="17" y="2"/>
                    </a:cubicBezTo>
                    <a:cubicBezTo>
                      <a:pt x="16" y="2"/>
                      <a:pt x="16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1" y="3"/>
                      <a:pt x="7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0" y="10"/>
                      <a:pt x="1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4" y="13"/>
                      <a:pt x="4" y="12"/>
                    </a:cubicBezTo>
                    <a:cubicBezTo>
                      <a:pt x="5" y="12"/>
                      <a:pt x="5" y="11"/>
                      <a:pt x="6" y="11"/>
                    </a:cubicBezTo>
                    <a:cubicBezTo>
                      <a:pt x="6" y="11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11"/>
                      <a:pt x="9" y="8"/>
                      <a:pt x="12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5" y="7"/>
                      <a:pt x="16" y="7"/>
                    </a:cubicBezTo>
                    <a:cubicBezTo>
                      <a:pt x="17" y="7"/>
                      <a:pt x="18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2" y="7"/>
                      <a:pt x="23" y="5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2"/>
                      <a:pt x="26" y="1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DBD2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0" name="Freeform 9371"/>
              <p:cNvSpPr>
                <a:spLocks noEditPoints="1"/>
              </p:cNvSpPr>
              <p:nvPr/>
            </p:nvSpPr>
            <p:spPr bwMode="auto">
              <a:xfrm>
                <a:off x="4662488" y="5734050"/>
                <a:ext cx="11113" cy="11112"/>
              </a:xfrm>
              <a:custGeom>
                <a:avLst/>
                <a:gdLst>
                  <a:gd name="T0" fmla="*/ 2 w 5"/>
                  <a:gd name="T1" fmla="*/ 5 h 5"/>
                  <a:gd name="T2" fmla="*/ 2 w 5"/>
                  <a:gd name="T3" fmla="*/ 5 h 5"/>
                  <a:gd name="T4" fmla="*/ 2 w 5"/>
                  <a:gd name="T5" fmla="*/ 5 h 5"/>
                  <a:gd name="T6" fmla="*/ 2 w 5"/>
                  <a:gd name="T7" fmla="*/ 5 h 5"/>
                  <a:gd name="T8" fmla="*/ 2 w 5"/>
                  <a:gd name="T9" fmla="*/ 0 h 5"/>
                  <a:gd name="T10" fmla="*/ 2 w 5"/>
                  <a:gd name="T11" fmla="*/ 5 h 5"/>
                  <a:gd name="T12" fmla="*/ 2 w 5"/>
                  <a:gd name="T13" fmla="*/ 5 h 5"/>
                  <a:gd name="T14" fmla="*/ 2 w 5"/>
                  <a:gd name="T15" fmla="*/ 5 h 5"/>
                  <a:gd name="T16" fmla="*/ 3 w 5"/>
                  <a:gd name="T17" fmla="*/ 0 h 5"/>
                  <a:gd name="T18" fmla="*/ 2 w 5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moveTo>
                      <a:pt x="2" y="0"/>
                    </a:moveTo>
                    <a:cubicBezTo>
                      <a:pt x="0" y="2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5" y="2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766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1" name="Freeform 9372"/>
              <p:cNvSpPr/>
              <p:nvPr/>
            </p:nvSpPr>
            <p:spPr bwMode="auto">
              <a:xfrm>
                <a:off x="4811713" y="4878388"/>
                <a:ext cx="55563" cy="87312"/>
              </a:xfrm>
              <a:custGeom>
                <a:avLst/>
                <a:gdLst>
                  <a:gd name="T0" fmla="*/ 4 w 24"/>
                  <a:gd name="T1" fmla="*/ 0 h 38"/>
                  <a:gd name="T2" fmla="*/ 4 w 24"/>
                  <a:gd name="T3" fmla="*/ 0 h 38"/>
                  <a:gd name="T4" fmla="*/ 0 w 24"/>
                  <a:gd name="T5" fmla="*/ 9 h 38"/>
                  <a:gd name="T6" fmla="*/ 13 w 24"/>
                  <a:gd name="T7" fmla="*/ 17 h 38"/>
                  <a:gd name="T8" fmla="*/ 13 w 24"/>
                  <a:gd name="T9" fmla="*/ 17 h 38"/>
                  <a:gd name="T10" fmla="*/ 4 w 24"/>
                  <a:gd name="T11" fmla="*/ 21 h 38"/>
                  <a:gd name="T12" fmla="*/ 4 w 24"/>
                  <a:gd name="T13" fmla="*/ 21 h 38"/>
                  <a:gd name="T14" fmla="*/ 6 w 24"/>
                  <a:gd name="T15" fmla="*/ 26 h 38"/>
                  <a:gd name="T16" fmla="*/ 8 w 24"/>
                  <a:gd name="T17" fmla="*/ 26 h 38"/>
                  <a:gd name="T18" fmla="*/ 10 w 24"/>
                  <a:gd name="T19" fmla="*/ 26 h 38"/>
                  <a:gd name="T20" fmla="*/ 11 w 24"/>
                  <a:gd name="T21" fmla="*/ 26 h 38"/>
                  <a:gd name="T22" fmla="*/ 7 w 24"/>
                  <a:gd name="T23" fmla="*/ 36 h 38"/>
                  <a:gd name="T24" fmla="*/ 8 w 24"/>
                  <a:gd name="T25" fmla="*/ 38 h 38"/>
                  <a:gd name="T26" fmla="*/ 8 w 24"/>
                  <a:gd name="T27" fmla="*/ 38 h 38"/>
                  <a:gd name="T28" fmla="*/ 11 w 24"/>
                  <a:gd name="T29" fmla="*/ 36 h 38"/>
                  <a:gd name="T30" fmla="*/ 11 w 24"/>
                  <a:gd name="T31" fmla="*/ 36 h 38"/>
                  <a:gd name="T32" fmla="*/ 14 w 24"/>
                  <a:gd name="T33" fmla="*/ 22 h 38"/>
                  <a:gd name="T34" fmla="*/ 21 w 24"/>
                  <a:gd name="T35" fmla="*/ 28 h 38"/>
                  <a:gd name="T36" fmla="*/ 24 w 24"/>
                  <a:gd name="T37" fmla="*/ 27 h 38"/>
                  <a:gd name="T38" fmla="*/ 24 w 24"/>
                  <a:gd name="T39" fmla="*/ 27 h 38"/>
                  <a:gd name="T40" fmla="*/ 23 w 24"/>
                  <a:gd name="T41" fmla="*/ 25 h 38"/>
                  <a:gd name="T42" fmla="*/ 21 w 24"/>
                  <a:gd name="T43" fmla="*/ 21 h 38"/>
                  <a:gd name="T44" fmla="*/ 14 w 24"/>
                  <a:gd name="T45" fmla="*/ 14 h 38"/>
                  <a:gd name="T46" fmla="*/ 8 w 24"/>
                  <a:gd name="T47" fmla="*/ 2 h 38"/>
                  <a:gd name="T48" fmla="*/ 4 w 24"/>
                  <a:gd name="T4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" h="3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4"/>
                      <a:pt x="3" y="7"/>
                      <a:pt x="0" y="9"/>
                    </a:cubicBezTo>
                    <a:cubicBezTo>
                      <a:pt x="5" y="10"/>
                      <a:pt x="6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21"/>
                      <a:pt x="6" y="19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5"/>
                      <a:pt x="4" y="26"/>
                      <a:pt x="6" y="26"/>
                    </a:cubicBezTo>
                    <a:cubicBezTo>
                      <a:pt x="6" y="26"/>
                      <a:pt x="7" y="26"/>
                      <a:pt x="8" y="26"/>
                    </a:cubicBezTo>
                    <a:cubicBezTo>
                      <a:pt x="8" y="26"/>
                      <a:pt x="9" y="26"/>
                      <a:pt x="10" y="26"/>
                    </a:cubicBezTo>
                    <a:cubicBezTo>
                      <a:pt x="10" y="26"/>
                      <a:pt x="11" y="26"/>
                      <a:pt x="11" y="26"/>
                    </a:cubicBezTo>
                    <a:cubicBezTo>
                      <a:pt x="4" y="28"/>
                      <a:pt x="5" y="32"/>
                      <a:pt x="7" y="36"/>
                    </a:cubicBezTo>
                    <a:cubicBezTo>
                      <a:pt x="7" y="37"/>
                      <a:pt x="7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8"/>
                      <a:pt x="10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1"/>
                      <a:pt x="13" y="28"/>
                      <a:pt x="14" y="22"/>
                    </a:cubicBezTo>
                    <a:cubicBezTo>
                      <a:pt x="16" y="26"/>
                      <a:pt x="18" y="28"/>
                      <a:pt x="21" y="28"/>
                    </a:cubicBezTo>
                    <a:cubicBezTo>
                      <a:pt x="22" y="28"/>
                      <a:pt x="23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3" y="26"/>
                      <a:pt x="23" y="25"/>
                    </a:cubicBezTo>
                    <a:cubicBezTo>
                      <a:pt x="23" y="24"/>
                      <a:pt x="22" y="23"/>
                      <a:pt x="21" y="21"/>
                    </a:cubicBezTo>
                    <a:cubicBezTo>
                      <a:pt x="19" y="19"/>
                      <a:pt x="16" y="17"/>
                      <a:pt x="14" y="14"/>
                    </a:cubicBezTo>
                    <a:cubicBezTo>
                      <a:pt x="13" y="9"/>
                      <a:pt x="8" y="7"/>
                      <a:pt x="8" y="2"/>
                    </a:cubicBezTo>
                    <a:cubicBezTo>
                      <a:pt x="7" y="1"/>
                      <a:pt x="5" y="1"/>
                      <a:pt x="4" y="0"/>
                    </a:cubicBezTo>
                  </a:path>
                </a:pathLst>
              </a:custGeom>
              <a:solidFill>
                <a:srgbClr val="D7CA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2" name="Freeform 9373"/>
              <p:cNvSpPr/>
              <p:nvPr/>
            </p:nvSpPr>
            <p:spPr bwMode="auto">
              <a:xfrm>
                <a:off x="4738688" y="4754563"/>
                <a:ext cx="80963" cy="68262"/>
              </a:xfrm>
              <a:custGeom>
                <a:avLst/>
                <a:gdLst>
                  <a:gd name="T0" fmla="*/ 0 w 35"/>
                  <a:gd name="T1" fmla="*/ 0 h 30"/>
                  <a:gd name="T2" fmla="*/ 0 w 35"/>
                  <a:gd name="T3" fmla="*/ 0 h 30"/>
                  <a:gd name="T4" fmla="*/ 0 w 35"/>
                  <a:gd name="T5" fmla="*/ 0 h 30"/>
                  <a:gd name="T6" fmla="*/ 2 w 35"/>
                  <a:gd name="T7" fmla="*/ 7 h 30"/>
                  <a:gd name="T8" fmla="*/ 2 w 35"/>
                  <a:gd name="T9" fmla="*/ 7 h 30"/>
                  <a:gd name="T10" fmla="*/ 4 w 35"/>
                  <a:gd name="T11" fmla="*/ 13 h 30"/>
                  <a:gd name="T12" fmla="*/ 3 w 35"/>
                  <a:gd name="T13" fmla="*/ 16 h 30"/>
                  <a:gd name="T14" fmla="*/ 4 w 35"/>
                  <a:gd name="T15" fmla="*/ 16 h 30"/>
                  <a:gd name="T16" fmla="*/ 6 w 35"/>
                  <a:gd name="T17" fmla="*/ 16 h 30"/>
                  <a:gd name="T18" fmla="*/ 9 w 35"/>
                  <a:gd name="T19" fmla="*/ 23 h 30"/>
                  <a:gd name="T20" fmla="*/ 10 w 35"/>
                  <a:gd name="T21" fmla="*/ 23 h 30"/>
                  <a:gd name="T22" fmla="*/ 12 w 35"/>
                  <a:gd name="T23" fmla="*/ 22 h 30"/>
                  <a:gd name="T24" fmla="*/ 13 w 35"/>
                  <a:gd name="T25" fmla="*/ 20 h 30"/>
                  <a:gd name="T26" fmla="*/ 15 w 35"/>
                  <a:gd name="T27" fmla="*/ 23 h 30"/>
                  <a:gd name="T28" fmla="*/ 20 w 35"/>
                  <a:gd name="T29" fmla="*/ 30 h 30"/>
                  <a:gd name="T30" fmla="*/ 25 w 35"/>
                  <a:gd name="T31" fmla="*/ 28 h 30"/>
                  <a:gd name="T32" fmla="*/ 25 w 35"/>
                  <a:gd name="T33" fmla="*/ 28 h 30"/>
                  <a:gd name="T34" fmla="*/ 25 w 35"/>
                  <a:gd name="T35" fmla="*/ 28 h 30"/>
                  <a:gd name="T36" fmla="*/ 29 w 35"/>
                  <a:gd name="T37" fmla="*/ 21 h 30"/>
                  <a:gd name="T38" fmla="*/ 29 w 35"/>
                  <a:gd name="T39" fmla="*/ 21 h 30"/>
                  <a:gd name="T40" fmla="*/ 29 w 35"/>
                  <a:gd name="T41" fmla="*/ 21 h 30"/>
                  <a:gd name="T42" fmla="*/ 29 w 35"/>
                  <a:gd name="T43" fmla="*/ 21 h 30"/>
                  <a:gd name="T44" fmla="*/ 29 w 35"/>
                  <a:gd name="T45" fmla="*/ 21 h 30"/>
                  <a:gd name="T46" fmla="*/ 30 w 35"/>
                  <a:gd name="T47" fmla="*/ 18 h 30"/>
                  <a:gd name="T48" fmla="*/ 30 w 35"/>
                  <a:gd name="T49" fmla="*/ 18 h 30"/>
                  <a:gd name="T50" fmla="*/ 33 w 35"/>
                  <a:gd name="T51" fmla="*/ 20 h 30"/>
                  <a:gd name="T52" fmla="*/ 33 w 35"/>
                  <a:gd name="T53" fmla="*/ 20 h 30"/>
                  <a:gd name="T54" fmla="*/ 33 w 35"/>
                  <a:gd name="T55" fmla="*/ 20 h 30"/>
                  <a:gd name="T56" fmla="*/ 35 w 35"/>
                  <a:gd name="T57" fmla="*/ 20 h 30"/>
                  <a:gd name="T58" fmla="*/ 26 w 35"/>
                  <a:gd name="T59" fmla="*/ 15 h 30"/>
                  <a:gd name="T60" fmla="*/ 26 w 35"/>
                  <a:gd name="T61" fmla="*/ 15 h 30"/>
                  <a:gd name="T62" fmla="*/ 24 w 35"/>
                  <a:gd name="T63" fmla="*/ 15 h 30"/>
                  <a:gd name="T64" fmla="*/ 21 w 35"/>
                  <a:gd name="T65" fmla="*/ 12 h 30"/>
                  <a:gd name="T66" fmla="*/ 17 w 35"/>
                  <a:gd name="T67" fmla="*/ 9 h 30"/>
                  <a:gd name="T68" fmla="*/ 16 w 35"/>
                  <a:gd name="T69" fmla="*/ 9 h 30"/>
                  <a:gd name="T70" fmla="*/ 14 w 35"/>
                  <a:gd name="T71" fmla="*/ 10 h 30"/>
                  <a:gd name="T72" fmla="*/ 7 w 35"/>
                  <a:gd name="T73" fmla="*/ 6 h 30"/>
                  <a:gd name="T74" fmla="*/ 0 w 35"/>
                  <a:gd name="T7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" h="3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8"/>
                      <a:pt x="5" y="11"/>
                      <a:pt x="4" y="13"/>
                    </a:cubicBezTo>
                    <a:cubicBezTo>
                      <a:pt x="3" y="14"/>
                      <a:pt x="2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11" y="16"/>
                      <a:pt x="9" y="21"/>
                      <a:pt x="9" y="23"/>
                    </a:cubicBezTo>
                    <a:cubicBezTo>
                      <a:pt x="9" y="23"/>
                      <a:pt x="10" y="23"/>
                      <a:pt x="10" y="23"/>
                    </a:cubicBezTo>
                    <a:cubicBezTo>
                      <a:pt x="10" y="23"/>
                      <a:pt x="11" y="22"/>
                      <a:pt x="12" y="22"/>
                    </a:cubicBezTo>
                    <a:cubicBezTo>
                      <a:pt x="12" y="21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5" y="23"/>
                    </a:cubicBezTo>
                    <a:cubicBezTo>
                      <a:pt x="15" y="28"/>
                      <a:pt x="17" y="30"/>
                      <a:pt x="20" y="30"/>
                    </a:cubicBezTo>
                    <a:cubicBezTo>
                      <a:pt x="21" y="30"/>
                      <a:pt x="23" y="29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3" y="24"/>
                      <a:pt x="25" y="22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8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2" y="18"/>
                      <a:pt x="32" y="19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0"/>
                      <a:pt x="34" y="20"/>
                      <a:pt x="35" y="20"/>
                    </a:cubicBezTo>
                    <a:cubicBezTo>
                      <a:pt x="33" y="15"/>
                      <a:pt x="29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4" y="15"/>
                    </a:cubicBezTo>
                    <a:cubicBezTo>
                      <a:pt x="22" y="15"/>
                      <a:pt x="21" y="14"/>
                      <a:pt x="21" y="12"/>
                    </a:cubicBezTo>
                    <a:cubicBezTo>
                      <a:pt x="20" y="10"/>
                      <a:pt x="19" y="9"/>
                      <a:pt x="17" y="9"/>
                    </a:cubicBezTo>
                    <a:cubicBezTo>
                      <a:pt x="17" y="9"/>
                      <a:pt x="16" y="9"/>
                      <a:pt x="16" y="9"/>
                    </a:cubicBezTo>
                    <a:cubicBezTo>
                      <a:pt x="15" y="10"/>
                      <a:pt x="14" y="10"/>
                      <a:pt x="14" y="10"/>
                    </a:cubicBezTo>
                    <a:cubicBezTo>
                      <a:pt x="11" y="10"/>
                      <a:pt x="9" y="7"/>
                      <a:pt x="7" y="6"/>
                    </a:cubicBezTo>
                    <a:cubicBezTo>
                      <a:pt x="3" y="6"/>
                      <a:pt x="5" y="0"/>
                      <a:pt x="0" y="0"/>
                    </a:cubicBezTo>
                  </a:path>
                </a:pathLst>
              </a:custGeom>
              <a:solidFill>
                <a:srgbClr val="C6AD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3" name="Freeform 9374"/>
              <p:cNvSpPr/>
              <p:nvPr/>
            </p:nvSpPr>
            <p:spPr bwMode="auto">
              <a:xfrm>
                <a:off x="4791075" y="4802188"/>
                <a:ext cx="100013" cy="41275"/>
              </a:xfrm>
              <a:custGeom>
                <a:avLst/>
                <a:gdLst>
                  <a:gd name="T0" fmla="*/ 6 w 43"/>
                  <a:gd name="T1" fmla="*/ 0 h 18"/>
                  <a:gd name="T2" fmla="*/ 2 w 43"/>
                  <a:gd name="T3" fmla="*/ 7 h 18"/>
                  <a:gd name="T4" fmla="*/ 2 w 43"/>
                  <a:gd name="T5" fmla="*/ 7 h 18"/>
                  <a:gd name="T6" fmla="*/ 9 w 43"/>
                  <a:gd name="T7" fmla="*/ 17 h 18"/>
                  <a:gd name="T8" fmla="*/ 9 w 43"/>
                  <a:gd name="T9" fmla="*/ 17 h 18"/>
                  <a:gd name="T10" fmla="*/ 9 w 43"/>
                  <a:gd name="T11" fmla="*/ 17 h 18"/>
                  <a:gd name="T12" fmla="*/ 13 w 43"/>
                  <a:gd name="T13" fmla="*/ 18 h 18"/>
                  <a:gd name="T14" fmla="*/ 15 w 43"/>
                  <a:gd name="T15" fmla="*/ 15 h 18"/>
                  <a:gd name="T16" fmla="*/ 17 w 43"/>
                  <a:gd name="T17" fmla="*/ 15 h 18"/>
                  <a:gd name="T18" fmla="*/ 20 w 43"/>
                  <a:gd name="T19" fmla="*/ 16 h 18"/>
                  <a:gd name="T20" fmla="*/ 20 w 43"/>
                  <a:gd name="T21" fmla="*/ 16 h 18"/>
                  <a:gd name="T22" fmla="*/ 20 w 43"/>
                  <a:gd name="T23" fmla="*/ 16 h 18"/>
                  <a:gd name="T24" fmla="*/ 20 w 43"/>
                  <a:gd name="T25" fmla="*/ 16 h 18"/>
                  <a:gd name="T26" fmla="*/ 32 w 43"/>
                  <a:gd name="T27" fmla="*/ 10 h 18"/>
                  <a:gd name="T28" fmla="*/ 41 w 43"/>
                  <a:gd name="T29" fmla="*/ 12 h 18"/>
                  <a:gd name="T30" fmla="*/ 43 w 43"/>
                  <a:gd name="T31" fmla="*/ 8 h 18"/>
                  <a:gd name="T32" fmla="*/ 35 w 43"/>
                  <a:gd name="T33" fmla="*/ 3 h 18"/>
                  <a:gd name="T34" fmla="*/ 35 w 43"/>
                  <a:gd name="T35" fmla="*/ 3 h 18"/>
                  <a:gd name="T36" fmla="*/ 35 w 43"/>
                  <a:gd name="T37" fmla="*/ 3 h 18"/>
                  <a:gd name="T38" fmla="*/ 25 w 43"/>
                  <a:gd name="T39" fmla="*/ 7 h 18"/>
                  <a:gd name="T40" fmla="*/ 25 w 43"/>
                  <a:gd name="T41" fmla="*/ 7 h 18"/>
                  <a:gd name="T42" fmla="*/ 25 w 43"/>
                  <a:gd name="T43" fmla="*/ 7 h 18"/>
                  <a:gd name="T44" fmla="*/ 17 w 43"/>
                  <a:gd name="T45" fmla="*/ 12 h 18"/>
                  <a:gd name="T46" fmla="*/ 6 w 43"/>
                  <a:gd name="T47" fmla="*/ 0 h 18"/>
                  <a:gd name="T48" fmla="*/ 6 w 43"/>
                  <a:gd name="T4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18">
                    <a:moveTo>
                      <a:pt x="6" y="0"/>
                    </a:moveTo>
                    <a:cubicBezTo>
                      <a:pt x="2" y="1"/>
                      <a:pt x="0" y="3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0"/>
                      <a:pt x="9" y="12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1" y="18"/>
                      <a:pt x="13" y="18"/>
                    </a:cubicBezTo>
                    <a:cubicBezTo>
                      <a:pt x="13" y="15"/>
                      <a:pt x="14" y="15"/>
                      <a:pt x="15" y="15"/>
                    </a:cubicBezTo>
                    <a:cubicBezTo>
                      <a:pt x="16" y="15"/>
                      <a:pt x="16" y="15"/>
                      <a:pt x="17" y="15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4" y="12"/>
                      <a:pt x="28" y="10"/>
                      <a:pt x="32" y="10"/>
                    </a:cubicBezTo>
                    <a:cubicBezTo>
                      <a:pt x="35" y="10"/>
                      <a:pt x="38" y="10"/>
                      <a:pt x="41" y="12"/>
                    </a:cubicBezTo>
                    <a:cubicBezTo>
                      <a:pt x="41" y="10"/>
                      <a:pt x="42" y="9"/>
                      <a:pt x="43" y="8"/>
                    </a:cubicBezTo>
                    <a:cubicBezTo>
                      <a:pt x="41" y="6"/>
                      <a:pt x="36" y="7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2" y="5"/>
                      <a:pt x="29" y="6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2" y="9"/>
                      <a:pt x="20" y="10"/>
                      <a:pt x="17" y="12"/>
                    </a:cubicBezTo>
                    <a:cubicBezTo>
                      <a:pt x="15" y="7"/>
                      <a:pt x="7" y="6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C9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4" name="Freeform 9375"/>
              <p:cNvSpPr/>
              <p:nvPr/>
            </p:nvSpPr>
            <p:spPr bwMode="auto">
              <a:xfrm>
                <a:off x="4811713" y="4837113"/>
                <a:ext cx="30163" cy="30162"/>
              </a:xfrm>
              <a:custGeom>
                <a:avLst/>
                <a:gdLst>
                  <a:gd name="T0" fmla="*/ 6 w 13"/>
                  <a:gd name="T1" fmla="*/ 0 h 13"/>
                  <a:gd name="T2" fmla="*/ 4 w 13"/>
                  <a:gd name="T3" fmla="*/ 3 h 13"/>
                  <a:gd name="T4" fmla="*/ 0 w 13"/>
                  <a:gd name="T5" fmla="*/ 2 h 13"/>
                  <a:gd name="T6" fmla="*/ 0 w 13"/>
                  <a:gd name="T7" fmla="*/ 2 h 13"/>
                  <a:gd name="T8" fmla="*/ 13 w 13"/>
                  <a:gd name="T9" fmla="*/ 13 h 13"/>
                  <a:gd name="T10" fmla="*/ 12 w 13"/>
                  <a:gd name="T11" fmla="*/ 3 h 13"/>
                  <a:gd name="T12" fmla="*/ 12 w 13"/>
                  <a:gd name="T13" fmla="*/ 3 h 13"/>
                  <a:gd name="T14" fmla="*/ 12 w 13"/>
                  <a:gd name="T15" fmla="*/ 2 h 13"/>
                  <a:gd name="T16" fmla="*/ 11 w 13"/>
                  <a:gd name="T17" fmla="*/ 1 h 13"/>
                  <a:gd name="T18" fmla="*/ 11 w 13"/>
                  <a:gd name="T19" fmla="*/ 1 h 13"/>
                  <a:gd name="T20" fmla="*/ 11 w 13"/>
                  <a:gd name="T21" fmla="*/ 1 h 13"/>
                  <a:gd name="T22" fmla="*/ 8 w 13"/>
                  <a:gd name="T23" fmla="*/ 0 h 13"/>
                  <a:gd name="T24" fmla="*/ 6 w 1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5" y="0"/>
                      <a:pt x="4" y="0"/>
                      <a:pt x="4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1"/>
                      <a:pt x="9" y="8"/>
                      <a:pt x="13" y="13"/>
                    </a:cubicBezTo>
                    <a:cubicBezTo>
                      <a:pt x="13" y="8"/>
                      <a:pt x="13" y="6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C5A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5" name="Freeform 9376"/>
              <p:cNvSpPr/>
              <p:nvPr/>
            </p:nvSpPr>
            <p:spPr bwMode="auto">
              <a:xfrm>
                <a:off x="4773613" y="4838700"/>
                <a:ext cx="22225" cy="19050"/>
              </a:xfrm>
              <a:custGeom>
                <a:avLst/>
                <a:gdLst>
                  <a:gd name="T0" fmla="*/ 3 w 10"/>
                  <a:gd name="T1" fmla="*/ 0 h 8"/>
                  <a:gd name="T2" fmla="*/ 0 w 10"/>
                  <a:gd name="T3" fmla="*/ 1 h 8"/>
                  <a:gd name="T4" fmla="*/ 0 w 10"/>
                  <a:gd name="T5" fmla="*/ 1 h 8"/>
                  <a:gd name="T6" fmla="*/ 3 w 10"/>
                  <a:gd name="T7" fmla="*/ 3 h 8"/>
                  <a:gd name="T8" fmla="*/ 3 w 10"/>
                  <a:gd name="T9" fmla="*/ 3 h 8"/>
                  <a:gd name="T10" fmla="*/ 9 w 10"/>
                  <a:gd name="T11" fmla="*/ 8 h 8"/>
                  <a:gd name="T12" fmla="*/ 10 w 10"/>
                  <a:gd name="T13" fmla="*/ 8 h 8"/>
                  <a:gd name="T14" fmla="*/ 10 w 10"/>
                  <a:gd name="T15" fmla="*/ 8 h 8"/>
                  <a:gd name="T16" fmla="*/ 3 w 1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6"/>
                      <a:pt x="6" y="8"/>
                      <a:pt x="9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5"/>
                      <a:pt x="7" y="0"/>
                      <a:pt x="3" y="0"/>
                    </a:cubicBezTo>
                  </a:path>
                </a:pathLst>
              </a:custGeom>
              <a:solidFill>
                <a:srgbClr val="BEA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6" name="Freeform 9377"/>
              <p:cNvSpPr/>
              <p:nvPr/>
            </p:nvSpPr>
            <p:spPr bwMode="auto">
              <a:xfrm>
                <a:off x="4795838" y="4918075"/>
                <a:ext cx="65088" cy="68262"/>
              </a:xfrm>
              <a:custGeom>
                <a:avLst/>
                <a:gdLst>
                  <a:gd name="T0" fmla="*/ 8 w 28"/>
                  <a:gd name="T1" fmla="*/ 0 h 30"/>
                  <a:gd name="T2" fmla="*/ 0 w 28"/>
                  <a:gd name="T3" fmla="*/ 8 h 30"/>
                  <a:gd name="T4" fmla="*/ 9 w 28"/>
                  <a:gd name="T5" fmla="*/ 28 h 30"/>
                  <a:gd name="T6" fmla="*/ 9 w 28"/>
                  <a:gd name="T7" fmla="*/ 28 h 30"/>
                  <a:gd name="T8" fmla="*/ 10 w 28"/>
                  <a:gd name="T9" fmla="*/ 30 h 30"/>
                  <a:gd name="T10" fmla="*/ 10 w 28"/>
                  <a:gd name="T11" fmla="*/ 30 h 30"/>
                  <a:gd name="T12" fmla="*/ 10 w 28"/>
                  <a:gd name="T13" fmla="*/ 30 h 30"/>
                  <a:gd name="T14" fmla="*/ 11 w 28"/>
                  <a:gd name="T15" fmla="*/ 30 h 30"/>
                  <a:gd name="T16" fmla="*/ 19 w 28"/>
                  <a:gd name="T17" fmla="*/ 27 h 30"/>
                  <a:gd name="T18" fmla="*/ 26 w 28"/>
                  <a:gd name="T19" fmla="*/ 25 h 30"/>
                  <a:gd name="T20" fmla="*/ 27 w 28"/>
                  <a:gd name="T21" fmla="*/ 25 h 30"/>
                  <a:gd name="T22" fmla="*/ 28 w 28"/>
                  <a:gd name="T23" fmla="*/ 24 h 30"/>
                  <a:gd name="T24" fmla="*/ 23 w 28"/>
                  <a:gd name="T25" fmla="*/ 17 h 30"/>
                  <a:gd name="T26" fmla="*/ 18 w 28"/>
                  <a:gd name="T27" fmla="*/ 19 h 30"/>
                  <a:gd name="T28" fmla="*/ 18 w 28"/>
                  <a:gd name="T29" fmla="*/ 19 h 30"/>
                  <a:gd name="T30" fmla="*/ 18 w 28"/>
                  <a:gd name="T31" fmla="*/ 19 h 30"/>
                  <a:gd name="T32" fmla="*/ 15 w 28"/>
                  <a:gd name="T33" fmla="*/ 21 h 30"/>
                  <a:gd name="T34" fmla="*/ 15 w 28"/>
                  <a:gd name="T35" fmla="*/ 21 h 30"/>
                  <a:gd name="T36" fmla="*/ 14 w 28"/>
                  <a:gd name="T37" fmla="*/ 19 h 30"/>
                  <a:gd name="T38" fmla="*/ 18 w 28"/>
                  <a:gd name="T39" fmla="*/ 9 h 30"/>
                  <a:gd name="T40" fmla="*/ 17 w 28"/>
                  <a:gd name="T41" fmla="*/ 9 h 30"/>
                  <a:gd name="T42" fmla="*/ 15 w 28"/>
                  <a:gd name="T43" fmla="*/ 9 h 30"/>
                  <a:gd name="T44" fmla="*/ 13 w 28"/>
                  <a:gd name="T45" fmla="*/ 9 h 30"/>
                  <a:gd name="T46" fmla="*/ 11 w 28"/>
                  <a:gd name="T47" fmla="*/ 4 h 30"/>
                  <a:gd name="T48" fmla="*/ 11 w 28"/>
                  <a:gd name="T49" fmla="*/ 4 h 30"/>
                  <a:gd name="T50" fmla="*/ 11 w 28"/>
                  <a:gd name="T51" fmla="*/ 4 h 30"/>
                  <a:gd name="T52" fmla="*/ 8 w 28"/>
                  <a:gd name="T53" fmla="*/ 0 h 30"/>
                  <a:gd name="T54" fmla="*/ 8 w 28"/>
                  <a:gd name="T5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" h="30">
                    <a:moveTo>
                      <a:pt x="8" y="0"/>
                    </a:moveTo>
                    <a:cubicBezTo>
                      <a:pt x="7" y="3"/>
                      <a:pt x="5" y="6"/>
                      <a:pt x="0" y="8"/>
                    </a:cubicBezTo>
                    <a:cubicBezTo>
                      <a:pt x="8" y="10"/>
                      <a:pt x="11" y="20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9"/>
                      <a:pt x="10" y="29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1" y="30"/>
                      <a:pt x="11" y="30"/>
                    </a:cubicBezTo>
                    <a:cubicBezTo>
                      <a:pt x="14" y="30"/>
                      <a:pt x="16" y="28"/>
                      <a:pt x="19" y="27"/>
                    </a:cubicBezTo>
                    <a:cubicBezTo>
                      <a:pt x="21" y="26"/>
                      <a:pt x="23" y="25"/>
                      <a:pt x="26" y="25"/>
                    </a:cubicBezTo>
                    <a:cubicBezTo>
                      <a:pt x="26" y="25"/>
                      <a:pt x="27" y="25"/>
                      <a:pt x="27" y="25"/>
                    </a:cubicBezTo>
                    <a:cubicBezTo>
                      <a:pt x="27" y="25"/>
                      <a:pt x="28" y="24"/>
                      <a:pt x="28" y="24"/>
                    </a:cubicBezTo>
                    <a:cubicBezTo>
                      <a:pt x="28" y="19"/>
                      <a:pt x="26" y="17"/>
                      <a:pt x="23" y="17"/>
                    </a:cubicBezTo>
                    <a:cubicBezTo>
                      <a:pt x="21" y="17"/>
                      <a:pt x="20" y="18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7" y="19"/>
                      <a:pt x="16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1"/>
                      <a:pt x="14" y="20"/>
                      <a:pt x="14" y="19"/>
                    </a:cubicBezTo>
                    <a:cubicBezTo>
                      <a:pt x="12" y="15"/>
                      <a:pt x="11" y="11"/>
                      <a:pt x="18" y="9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6" y="9"/>
                      <a:pt x="15" y="9"/>
                      <a:pt x="15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1" y="9"/>
                      <a:pt x="9" y="8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2D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7" name="Freeform 9378"/>
              <p:cNvSpPr/>
              <p:nvPr/>
            </p:nvSpPr>
            <p:spPr bwMode="auto">
              <a:xfrm>
                <a:off x="4811713" y="4899025"/>
                <a:ext cx="30163" cy="26987"/>
              </a:xfrm>
              <a:custGeom>
                <a:avLst/>
                <a:gdLst>
                  <a:gd name="T0" fmla="*/ 0 w 13"/>
                  <a:gd name="T1" fmla="*/ 0 h 12"/>
                  <a:gd name="T2" fmla="*/ 0 w 13"/>
                  <a:gd name="T3" fmla="*/ 0 h 12"/>
                  <a:gd name="T4" fmla="*/ 0 w 13"/>
                  <a:gd name="T5" fmla="*/ 0 h 12"/>
                  <a:gd name="T6" fmla="*/ 1 w 13"/>
                  <a:gd name="T7" fmla="*/ 8 h 12"/>
                  <a:gd name="T8" fmla="*/ 1 w 13"/>
                  <a:gd name="T9" fmla="*/ 8 h 12"/>
                  <a:gd name="T10" fmla="*/ 4 w 13"/>
                  <a:gd name="T11" fmla="*/ 12 h 12"/>
                  <a:gd name="T12" fmla="*/ 4 w 13"/>
                  <a:gd name="T13" fmla="*/ 12 h 12"/>
                  <a:gd name="T14" fmla="*/ 13 w 13"/>
                  <a:gd name="T15" fmla="*/ 8 h 12"/>
                  <a:gd name="T16" fmla="*/ 13 w 13"/>
                  <a:gd name="T17" fmla="*/ 8 h 12"/>
                  <a:gd name="T18" fmla="*/ 0 w 13"/>
                  <a:gd name="T19" fmla="*/ 0 h 12"/>
                  <a:gd name="T20" fmla="*/ 0 w 13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5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9"/>
                      <a:pt x="3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0"/>
                      <a:pt x="11" y="12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6" y="8"/>
                      <a:pt x="5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E1D7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8" name="Freeform 9379"/>
              <p:cNvSpPr>
                <a:spLocks noEditPoints="1"/>
              </p:cNvSpPr>
              <p:nvPr/>
            </p:nvSpPr>
            <p:spPr bwMode="auto">
              <a:xfrm>
                <a:off x="4784725" y="4892675"/>
                <a:ext cx="20638" cy="31750"/>
              </a:xfrm>
              <a:custGeom>
                <a:avLst/>
                <a:gdLst>
                  <a:gd name="T0" fmla="*/ 0 w 9"/>
                  <a:gd name="T1" fmla="*/ 0 h 14"/>
                  <a:gd name="T2" fmla="*/ 1 w 9"/>
                  <a:gd name="T3" fmla="*/ 14 h 14"/>
                  <a:gd name="T4" fmla="*/ 0 w 9"/>
                  <a:gd name="T5" fmla="*/ 0 h 14"/>
                  <a:gd name="T6" fmla="*/ 0 w 9"/>
                  <a:gd name="T7" fmla="*/ 0 h 14"/>
                  <a:gd name="T8" fmla="*/ 0 w 9"/>
                  <a:gd name="T9" fmla="*/ 0 h 14"/>
                  <a:gd name="T10" fmla="*/ 0 w 9"/>
                  <a:gd name="T11" fmla="*/ 0 h 14"/>
                  <a:gd name="T12" fmla="*/ 0 w 9"/>
                  <a:gd name="T13" fmla="*/ 0 h 14"/>
                  <a:gd name="T14" fmla="*/ 0 w 9"/>
                  <a:gd name="T15" fmla="*/ 0 h 14"/>
                  <a:gd name="T16" fmla="*/ 0 w 9"/>
                  <a:gd name="T17" fmla="*/ 0 h 14"/>
                  <a:gd name="T18" fmla="*/ 0 w 9"/>
                  <a:gd name="T19" fmla="*/ 0 h 14"/>
                  <a:gd name="T20" fmla="*/ 0 w 9"/>
                  <a:gd name="T21" fmla="*/ 0 h 14"/>
                  <a:gd name="T22" fmla="*/ 0 w 9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4">
                    <a:moveTo>
                      <a:pt x="0" y="0"/>
                    </a:moveTo>
                    <a:cubicBezTo>
                      <a:pt x="4" y="4"/>
                      <a:pt x="0" y="9"/>
                      <a:pt x="1" y="14"/>
                    </a:cubicBezTo>
                    <a:cubicBezTo>
                      <a:pt x="9" y="1"/>
                      <a:pt x="9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C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9" name="Freeform 9380"/>
              <p:cNvSpPr/>
              <p:nvPr/>
            </p:nvSpPr>
            <p:spPr bwMode="auto">
              <a:xfrm>
                <a:off x="4779963" y="4864100"/>
                <a:ext cx="14288" cy="14287"/>
              </a:xfrm>
              <a:custGeom>
                <a:avLst/>
                <a:gdLst>
                  <a:gd name="T0" fmla="*/ 0 w 6"/>
                  <a:gd name="T1" fmla="*/ 0 h 6"/>
                  <a:gd name="T2" fmla="*/ 5 w 6"/>
                  <a:gd name="T3" fmla="*/ 6 h 6"/>
                  <a:gd name="T4" fmla="*/ 5 w 6"/>
                  <a:gd name="T5" fmla="*/ 6 h 6"/>
                  <a:gd name="T6" fmla="*/ 5 w 6"/>
                  <a:gd name="T7" fmla="*/ 6 h 6"/>
                  <a:gd name="T8" fmla="*/ 0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0"/>
                      <a:pt x="6" y="0"/>
                      <a:pt x="0" y="0"/>
                    </a:cubicBezTo>
                  </a:path>
                </a:pathLst>
              </a:custGeom>
              <a:solidFill>
                <a:srgbClr val="CFC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0" name="Freeform 9381"/>
              <p:cNvSpPr/>
              <p:nvPr/>
            </p:nvSpPr>
            <p:spPr bwMode="auto">
              <a:xfrm>
                <a:off x="6657975" y="5222875"/>
                <a:ext cx="19050" cy="23812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0 w 8"/>
                  <a:gd name="T5" fmla="*/ 9 h 10"/>
                  <a:gd name="T6" fmla="*/ 0 w 8"/>
                  <a:gd name="T7" fmla="*/ 9 h 10"/>
                  <a:gd name="T8" fmla="*/ 0 w 8"/>
                  <a:gd name="T9" fmla="*/ 9 h 10"/>
                  <a:gd name="T10" fmla="*/ 3 w 8"/>
                  <a:gd name="T11" fmla="*/ 10 h 10"/>
                  <a:gd name="T12" fmla="*/ 5 w 8"/>
                  <a:gd name="T13" fmla="*/ 9 h 10"/>
                  <a:gd name="T14" fmla="*/ 7 w 8"/>
                  <a:gd name="T15" fmla="*/ 8 h 10"/>
                  <a:gd name="T16" fmla="*/ 8 w 8"/>
                  <a:gd name="T17" fmla="*/ 8 h 10"/>
                  <a:gd name="T18" fmla="*/ 8 w 8"/>
                  <a:gd name="T19" fmla="*/ 8 h 10"/>
                  <a:gd name="T20" fmla="*/ 4 w 8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1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4" y="9"/>
                      <a:pt x="5" y="9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4"/>
                      <a:pt x="5" y="3"/>
                      <a:pt x="4" y="0"/>
                    </a:cubicBezTo>
                  </a:path>
                </a:pathLst>
              </a:custGeom>
              <a:solidFill>
                <a:srgbClr val="815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1" name="Freeform 9382"/>
              <p:cNvSpPr>
                <a:spLocks noEditPoints="1"/>
              </p:cNvSpPr>
              <p:nvPr/>
            </p:nvSpPr>
            <p:spPr bwMode="auto">
              <a:xfrm>
                <a:off x="6570663" y="4699000"/>
                <a:ext cx="114300" cy="158750"/>
              </a:xfrm>
              <a:custGeom>
                <a:avLst/>
                <a:gdLst>
                  <a:gd name="T0" fmla="*/ 8 w 50"/>
                  <a:gd name="T1" fmla="*/ 58 h 69"/>
                  <a:gd name="T2" fmla="*/ 18 w 50"/>
                  <a:gd name="T3" fmla="*/ 57 h 69"/>
                  <a:gd name="T4" fmla="*/ 15 w 50"/>
                  <a:gd name="T5" fmla="*/ 60 h 69"/>
                  <a:gd name="T6" fmla="*/ 22 w 50"/>
                  <a:gd name="T7" fmla="*/ 2 h 69"/>
                  <a:gd name="T8" fmla="*/ 20 w 50"/>
                  <a:gd name="T9" fmla="*/ 2 h 69"/>
                  <a:gd name="T10" fmla="*/ 30 w 50"/>
                  <a:gd name="T11" fmla="*/ 13 h 69"/>
                  <a:gd name="T12" fmla="*/ 29 w 50"/>
                  <a:gd name="T13" fmla="*/ 22 h 69"/>
                  <a:gd name="T14" fmla="*/ 27 w 50"/>
                  <a:gd name="T15" fmla="*/ 26 h 69"/>
                  <a:gd name="T16" fmla="*/ 25 w 50"/>
                  <a:gd name="T17" fmla="*/ 41 h 69"/>
                  <a:gd name="T18" fmla="*/ 28 w 50"/>
                  <a:gd name="T19" fmla="*/ 41 h 69"/>
                  <a:gd name="T20" fmla="*/ 23 w 50"/>
                  <a:gd name="T21" fmla="*/ 54 h 69"/>
                  <a:gd name="T22" fmla="*/ 19 w 50"/>
                  <a:gd name="T23" fmla="*/ 37 h 69"/>
                  <a:gd name="T24" fmla="*/ 17 w 50"/>
                  <a:gd name="T25" fmla="*/ 36 h 69"/>
                  <a:gd name="T26" fmla="*/ 14 w 50"/>
                  <a:gd name="T27" fmla="*/ 35 h 69"/>
                  <a:gd name="T28" fmla="*/ 10 w 50"/>
                  <a:gd name="T29" fmla="*/ 40 h 69"/>
                  <a:gd name="T30" fmla="*/ 8 w 50"/>
                  <a:gd name="T31" fmla="*/ 43 h 69"/>
                  <a:gd name="T32" fmla="*/ 6 w 50"/>
                  <a:gd name="T33" fmla="*/ 68 h 69"/>
                  <a:gd name="T34" fmla="*/ 7 w 50"/>
                  <a:gd name="T35" fmla="*/ 69 h 69"/>
                  <a:gd name="T36" fmla="*/ 11 w 50"/>
                  <a:gd name="T37" fmla="*/ 67 h 69"/>
                  <a:gd name="T38" fmla="*/ 15 w 50"/>
                  <a:gd name="T39" fmla="*/ 66 h 69"/>
                  <a:gd name="T40" fmla="*/ 17 w 50"/>
                  <a:gd name="T41" fmla="*/ 66 h 69"/>
                  <a:gd name="T42" fmla="*/ 29 w 50"/>
                  <a:gd name="T43" fmla="*/ 60 h 69"/>
                  <a:gd name="T44" fmla="*/ 38 w 50"/>
                  <a:gd name="T45" fmla="*/ 48 h 69"/>
                  <a:gd name="T46" fmla="*/ 42 w 50"/>
                  <a:gd name="T47" fmla="*/ 47 h 69"/>
                  <a:gd name="T48" fmla="*/ 44 w 50"/>
                  <a:gd name="T49" fmla="*/ 29 h 69"/>
                  <a:gd name="T50" fmla="*/ 43 w 50"/>
                  <a:gd name="T51" fmla="*/ 28 h 69"/>
                  <a:gd name="T52" fmla="*/ 43 w 50"/>
                  <a:gd name="T53" fmla="*/ 28 h 69"/>
                  <a:gd name="T54" fmla="*/ 47 w 50"/>
                  <a:gd name="T55" fmla="*/ 15 h 69"/>
                  <a:gd name="T56" fmla="*/ 44 w 50"/>
                  <a:gd name="T57" fmla="*/ 14 h 69"/>
                  <a:gd name="T58" fmla="*/ 34 w 50"/>
                  <a:gd name="T59" fmla="*/ 4 h 69"/>
                  <a:gd name="T60" fmla="*/ 38 w 50"/>
                  <a:gd name="T61" fmla="*/ 12 h 69"/>
                  <a:gd name="T62" fmla="*/ 25 w 50"/>
                  <a:gd name="T6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69">
                    <a:moveTo>
                      <a:pt x="15" y="60"/>
                    </a:moveTo>
                    <a:cubicBezTo>
                      <a:pt x="13" y="60"/>
                      <a:pt x="11" y="59"/>
                      <a:pt x="8" y="58"/>
                    </a:cubicBezTo>
                    <a:cubicBezTo>
                      <a:pt x="11" y="57"/>
                      <a:pt x="13" y="56"/>
                      <a:pt x="15" y="56"/>
                    </a:cubicBezTo>
                    <a:cubicBezTo>
                      <a:pt x="16" y="56"/>
                      <a:pt x="17" y="56"/>
                      <a:pt x="18" y="57"/>
                    </a:cubicBezTo>
                    <a:cubicBezTo>
                      <a:pt x="19" y="57"/>
                      <a:pt x="19" y="59"/>
                      <a:pt x="18" y="59"/>
                    </a:cubicBezTo>
                    <a:cubicBezTo>
                      <a:pt x="17" y="60"/>
                      <a:pt x="16" y="60"/>
                      <a:pt x="15" y="60"/>
                    </a:cubicBezTo>
                    <a:moveTo>
                      <a:pt x="25" y="0"/>
                    </a:moveTo>
                    <a:cubicBezTo>
                      <a:pt x="24" y="0"/>
                      <a:pt x="23" y="1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21" y="4"/>
                      <a:pt x="21" y="6"/>
                      <a:pt x="22" y="8"/>
                    </a:cubicBezTo>
                    <a:cubicBezTo>
                      <a:pt x="24" y="10"/>
                      <a:pt x="28" y="10"/>
                      <a:pt x="30" y="13"/>
                    </a:cubicBezTo>
                    <a:cubicBezTo>
                      <a:pt x="33" y="18"/>
                      <a:pt x="29" y="16"/>
                      <a:pt x="27" y="17"/>
                    </a:cubicBezTo>
                    <a:cubicBezTo>
                      <a:pt x="27" y="19"/>
                      <a:pt x="28" y="20"/>
                      <a:pt x="29" y="22"/>
                    </a:cubicBezTo>
                    <a:cubicBezTo>
                      <a:pt x="30" y="23"/>
                      <a:pt x="29" y="25"/>
                      <a:pt x="28" y="25"/>
                    </a:cubicBezTo>
                    <a:cubicBezTo>
                      <a:pt x="28" y="26"/>
                      <a:pt x="27" y="26"/>
                      <a:pt x="27" y="26"/>
                    </a:cubicBezTo>
                    <a:cubicBezTo>
                      <a:pt x="26" y="26"/>
                      <a:pt x="25" y="24"/>
                      <a:pt x="24" y="23"/>
                    </a:cubicBezTo>
                    <a:cubicBezTo>
                      <a:pt x="23" y="29"/>
                      <a:pt x="29" y="35"/>
                      <a:pt x="25" y="41"/>
                    </a:cubicBezTo>
                    <a:cubicBezTo>
                      <a:pt x="26" y="41"/>
                      <a:pt x="27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9" y="44"/>
                      <a:pt x="27" y="46"/>
                      <a:pt x="25" y="47"/>
                    </a:cubicBezTo>
                    <a:cubicBezTo>
                      <a:pt x="30" y="51"/>
                      <a:pt x="21" y="51"/>
                      <a:pt x="23" y="54"/>
                    </a:cubicBezTo>
                    <a:cubicBezTo>
                      <a:pt x="19" y="53"/>
                      <a:pt x="18" y="51"/>
                      <a:pt x="19" y="47"/>
                    </a:cubicBezTo>
                    <a:cubicBezTo>
                      <a:pt x="17" y="44"/>
                      <a:pt x="17" y="40"/>
                      <a:pt x="19" y="37"/>
                    </a:cubicBezTo>
                    <a:cubicBezTo>
                      <a:pt x="18" y="36"/>
                      <a:pt x="18" y="36"/>
                      <a:pt x="18" y="35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6" y="36"/>
                      <a:pt x="16" y="35"/>
                      <a:pt x="15" y="35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3" y="35"/>
                      <a:pt x="13" y="35"/>
                      <a:pt x="12" y="37"/>
                    </a:cubicBezTo>
                    <a:cubicBezTo>
                      <a:pt x="12" y="38"/>
                      <a:pt x="11" y="39"/>
                      <a:pt x="10" y="40"/>
                    </a:cubicBezTo>
                    <a:cubicBezTo>
                      <a:pt x="11" y="42"/>
                      <a:pt x="12" y="43"/>
                      <a:pt x="13" y="45"/>
                    </a:cubicBezTo>
                    <a:cubicBezTo>
                      <a:pt x="11" y="44"/>
                      <a:pt x="9" y="44"/>
                      <a:pt x="8" y="43"/>
                    </a:cubicBezTo>
                    <a:cubicBezTo>
                      <a:pt x="4" y="45"/>
                      <a:pt x="0" y="46"/>
                      <a:pt x="3" y="52"/>
                    </a:cubicBezTo>
                    <a:cubicBezTo>
                      <a:pt x="6" y="57"/>
                      <a:pt x="5" y="63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6" y="69"/>
                      <a:pt x="7" y="69"/>
                      <a:pt x="7" y="69"/>
                    </a:cubicBezTo>
                    <a:cubicBezTo>
                      <a:pt x="8" y="67"/>
                      <a:pt x="8" y="66"/>
                      <a:pt x="9" y="66"/>
                    </a:cubicBezTo>
                    <a:cubicBezTo>
                      <a:pt x="10" y="66"/>
                      <a:pt x="11" y="67"/>
                      <a:pt x="11" y="67"/>
                    </a:cubicBezTo>
                    <a:cubicBezTo>
                      <a:pt x="12" y="67"/>
                      <a:pt x="12" y="66"/>
                      <a:pt x="13" y="66"/>
                    </a:cubicBezTo>
                    <a:cubicBezTo>
                      <a:pt x="13" y="66"/>
                      <a:pt x="14" y="66"/>
                      <a:pt x="15" y="66"/>
                    </a:cubicBezTo>
                    <a:cubicBezTo>
                      <a:pt x="15" y="66"/>
                      <a:pt x="16" y="66"/>
                      <a:pt x="16" y="66"/>
                    </a:cubicBezTo>
                    <a:cubicBezTo>
                      <a:pt x="16" y="66"/>
                      <a:pt x="17" y="66"/>
                      <a:pt x="17" y="66"/>
                    </a:cubicBezTo>
                    <a:cubicBezTo>
                      <a:pt x="20" y="63"/>
                      <a:pt x="24" y="61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6" y="53"/>
                      <a:pt x="29" y="47"/>
                      <a:pt x="36" y="47"/>
                    </a:cubicBezTo>
                    <a:cubicBezTo>
                      <a:pt x="36" y="47"/>
                      <a:pt x="37" y="48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0" y="48"/>
                      <a:pt x="41" y="48"/>
                      <a:pt x="42" y="47"/>
                    </a:cubicBezTo>
                    <a:cubicBezTo>
                      <a:pt x="45" y="44"/>
                      <a:pt x="47" y="41"/>
                      <a:pt x="48" y="36"/>
                    </a:cubicBezTo>
                    <a:cubicBezTo>
                      <a:pt x="50" y="30"/>
                      <a:pt x="50" y="29"/>
                      <a:pt x="44" y="29"/>
                    </a:cubicBezTo>
                    <a:cubicBezTo>
                      <a:pt x="44" y="29"/>
                      <a:pt x="44" y="29"/>
                      <a:pt x="43" y="29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7" y="24"/>
                      <a:pt x="41" y="18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6" y="15"/>
                      <a:pt x="45" y="15"/>
                      <a:pt x="45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2" y="14"/>
                      <a:pt x="42" y="12"/>
                      <a:pt x="42" y="11"/>
                    </a:cubicBezTo>
                    <a:cubicBezTo>
                      <a:pt x="41" y="6"/>
                      <a:pt x="38" y="6"/>
                      <a:pt x="34" y="4"/>
                    </a:cubicBezTo>
                    <a:cubicBezTo>
                      <a:pt x="33" y="8"/>
                      <a:pt x="37" y="9"/>
                      <a:pt x="39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29" y="12"/>
                      <a:pt x="29" y="3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A2A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2" name="Freeform 9383"/>
              <p:cNvSpPr/>
              <p:nvPr/>
            </p:nvSpPr>
            <p:spPr bwMode="auto">
              <a:xfrm>
                <a:off x="6750050" y="4781550"/>
                <a:ext cx="14288" cy="12700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0 h 5"/>
                  <a:gd name="T4" fmla="*/ 1 w 6"/>
                  <a:gd name="T5" fmla="*/ 5 h 5"/>
                  <a:gd name="T6" fmla="*/ 1 w 6"/>
                  <a:gd name="T7" fmla="*/ 5 h 5"/>
                  <a:gd name="T8" fmla="*/ 6 w 6"/>
                  <a:gd name="T9" fmla="*/ 2 h 5"/>
                  <a:gd name="T10" fmla="*/ 6 w 6"/>
                  <a:gd name="T11" fmla="*/ 2 h 5"/>
                  <a:gd name="T12" fmla="*/ 2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4"/>
                      <a:pt x="4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A09A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3" name="Freeform 9384"/>
              <p:cNvSpPr/>
              <p:nvPr/>
            </p:nvSpPr>
            <p:spPr bwMode="auto">
              <a:xfrm>
                <a:off x="5726113" y="3836988"/>
                <a:ext cx="58738" cy="92075"/>
              </a:xfrm>
              <a:custGeom>
                <a:avLst/>
                <a:gdLst>
                  <a:gd name="T0" fmla="*/ 26 w 26"/>
                  <a:gd name="T1" fmla="*/ 0 h 40"/>
                  <a:gd name="T2" fmla="*/ 26 w 26"/>
                  <a:gd name="T3" fmla="*/ 0 h 40"/>
                  <a:gd name="T4" fmla="*/ 22 w 26"/>
                  <a:gd name="T5" fmla="*/ 2 h 40"/>
                  <a:gd name="T6" fmla="*/ 19 w 26"/>
                  <a:gd name="T7" fmla="*/ 10 h 40"/>
                  <a:gd name="T8" fmla="*/ 11 w 26"/>
                  <a:gd name="T9" fmla="*/ 5 h 40"/>
                  <a:gd name="T10" fmla="*/ 11 w 26"/>
                  <a:gd name="T11" fmla="*/ 5 h 40"/>
                  <a:gd name="T12" fmla="*/ 10 w 26"/>
                  <a:gd name="T13" fmla="*/ 6 h 40"/>
                  <a:gd name="T14" fmla="*/ 10 w 26"/>
                  <a:gd name="T15" fmla="*/ 6 h 40"/>
                  <a:gd name="T16" fmla="*/ 10 w 26"/>
                  <a:gd name="T17" fmla="*/ 10 h 40"/>
                  <a:gd name="T18" fmla="*/ 10 w 26"/>
                  <a:gd name="T19" fmla="*/ 10 h 40"/>
                  <a:gd name="T20" fmla="*/ 11 w 26"/>
                  <a:gd name="T21" fmla="*/ 16 h 40"/>
                  <a:gd name="T22" fmla="*/ 11 w 26"/>
                  <a:gd name="T23" fmla="*/ 16 h 40"/>
                  <a:gd name="T24" fmla="*/ 12 w 26"/>
                  <a:gd name="T25" fmla="*/ 27 h 40"/>
                  <a:gd name="T26" fmla="*/ 3 w 26"/>
                  <a:gd name="T27" fmla="*/ 13 h 40"/>
                  <a:gd name="T28" fmla="*/ 3 w 26"/>
                  <a:gd name="T29" fmla="*/ 13 h 40"/>
                  <a:gd name="T30" fmla="*/ 3 w 26"/>
                  <a:gd name="T31" fmla="*/ 12 h 40"/>
                  <a:gd name="T32" fmla="*/ 3 w 26"/>
                  <a:gd name="T33" fmla="*/ 12 h 40"/>
                  <a:gd name="T34" fmla="*/ 7 w 26"/>
                  <a:gd name="T35" fmla="*/ 29 h 40"/>
                  <a:gd name="T36" fmla="*/ 7 w 26"/>
                  <a:gd name="T37" fmla="*/ 29 h 40"/>
                  <a:gd name="T38" fmla="*/ 10 w 26"/>
                  <a:gd name="T39" fmla="*/ 37 h 40"/>
                  <a:gd name="T40" fmla="*/ 13 w 26"/>
                  <a:gd name="T41" fmla="*/ 40 h 40"/>
                  <a:gd name="T42" fmla="*/ 16 w 26"/>
                  <a:gd name="T43" fmla="*/ 38 h 40"/>
                  <a:gd name="T44" fmla="*/ 19 w 26"/>
                  <a:gd name="T45" fmla="*/ 35 h 40"/>
                  <a:gd name="T46" fmla="*/ 19 w 26"/>
                  <a:gd name="T47" fmla="*/ 36 h 40"/>
                  <a:gd name="T48" fmla="*/ 22 w 26"/>
                  <a:gd name="T49" fmla="*/ 34 h 40"/>
                  <a:gd name="T50" fmla="*/ 20 w 26"/>
                  <a:gd name="T51" fmla="*/ 16 h 40"/>
                  <a:gd name="T52" fmla="*/ 20 w 26"/>
                  <a:gd name="T53" fmla="*/ 16 h 40"/>
                  <a:gd name="T54" fmla="*/ 23 w 26"/>
                  <a:gd name="T55" fmla="*/ 17 h 40"/>
                  <a:gd name="T56" fmla="*/ 25 w 26"/>
                  <a:gd name="T57" fmla="*/ 19 h 40"/>
                  <a:gd name="T58" fmla="*/ 26 w 26"/>
                  <a:gd name="T59" fmla="*/ 19 h 40"/>
                  <a:gd name="T60" fmla="*/ 26 w 26"/>
                  <a:gd name="T61" fmla="*/ 0 h 40"/>
                  <a:gd name="T62" fmla="*/ 26 w 26"/>
                  <a:gd name="T6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" h="4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2" y="0"/>
                      <a:pt x="22" y="2"/>
                    </a:cubicBezTo>
                    <a:cubicBezTo>
                      <a:pt x="22" y="8"/>
                      <a:pt x="21" y="10"/>
                      <a:pt x="19" y="10"/>
                    </a:cubicBezTo>
                    <a:cubicBezTo>
                      <a:pt x="17" y="10"/>
                      <a:pt x="14" y="7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8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2"/>
                      <a:pt x="12" y="13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9"/>
                      <a:pt x="14" y="22"/>
                      <a:pt x="12" y="27"/>
                    </a:cubicBezTo>
                    <a:cubicBezTo>
                      <a:pt x="9" y="22"/>
                      <a:pt x="6" y="17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0" y="19"/>
                      <a:pt x="2" y="24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13" y="30"/>
                      <a:pt x="9" y="34"/>
                      <a:pt x="10" y="37"/>
                    </a:cubicBezTo>
                    <a:cubicBezTo>
                      <a:pt x="11" y="39"/>
                      <a:pt x="12" y="40"/>
                      <a:pt x="13" y="40"/>
                    </a:cubicBezTo>
                    <a:cubicBezTo>
                      <a:pt x="14" y="40"/>
                      <a:pt x="15" y="39"/>
                      <a:pt x="16" y="38"/>
                    </a:cubicBezTo>
                    <a:cubicBezTo>
                      <a:pt x="17" y="37"/>
                      <a:pt x="18" y="35"/>
                      <a:pt x="19" y="35"/>
                    </a:cubicBezTo>
                    <a:cubicBezTo>
                      <a:pt x="19" y="35"/>
                      <a:pt x="19" y="35"/>
                      <a:pt x="19" y="36"/>
                    </a:cubicBezTo>
                    <a:cubicBezTo>
                      <a:pt x="20" y="35"/>
                      <a:pt x="21" y="34"/>
                      <a:pt x="22" y="34"/>
                    </a:cubicBezTo>
                    <a:cubicBezTo>
                      <a:pt x="13" y="29"/>
                      <a:pt x="19" y="22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2" y="17"/>
                      <a:pt x="23" y="17"/>
                    </a:cubicBezTo>
                    <a:cubicBezTo>
                      <a:pt x="23" y="18"/>
                      <a:pt x="24" y="19"/>
                      <a:pt x="25" y="19"/>
                    </a:cubicBezTo>
                    <a:cubicBezTo>
                      <a:pt x="25" y="19"/>
                      <a:pt x="26" y="19"/>
                      <a:pt x="26" y="19"/>
                    </a:cubicBezTo>
                    <a:cubicBezTo>
                      <a:pt x="26" y="13"/>
                      <a:pt x="26" y="6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B88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4" name="Freeform 9385"/>
              <p:cNvSpPr/>
              <p:nvPr/>
            </p:nvSpPr>
            <p:spPr bwMode="auto">
              <a:xfrm>
                <a:off x="5664200" y="3830638"/>
                <a:ext cx="42863" cy="36512"/>
              </a:xfrm>
              <a:custGeom>
                <a:avLst/>
                <a:gdLst>
                  <a:gd name="T0" fmla="*/ 9 w 19"/>
                  <a:gd name="T1" fmla="*/ 0 h 16"/>
                  <a:gd name="T2" fmla="*/ 8 w 19"/>
                  <a:gd name="T3" fmla="*/ 0 h 16"/>
                  <a:gd name="T4" fmla="*/ 8 w 19"/>
                  <a:gd name="T5" fmla="*/ 0 h 16"/>
                  <a:gd name="T6" fmla="*/ 5 w 19"/>
                  <a:gd name="T7" fmla="*/ 2 h 16"/>
                  <a:gd name="T8" fmla="*/ 5 w 19"/>
                  <a:gd name="T9" fmla="*/ 2 h 16"/>
                  <a:gd name="T10" fmla="*/ 0 w 19"/>
                  <a:gd name="T11" fmla="*/ 7 h 16"/>
                  <a:gd name="T12" fmla="*/ 0 w 19"/>
                  <a:gd name="T13" fmla="*/ 7 h 16"/>
                  <a:gd name="T14" fmla="*/ 12 w 19"/>
                  <a:gd name="T15" fmla="*/ 16 h 16"/>
                  <a:gd name="T16" fmla="*/ 12 w 19"/>
                  <a:gd name="T17" fmla="*/ 16 h 16"/>
                  <a:gd name="T18" fmla="*/ 18 w 19"/>
                  <a:gd name="T19" fmla="*/ 9 h 16"/>
                  <a:gd name="T20" fmla="*/ 19 w 19"/>
                  <a:gd name="T21" fmla="*/ 6 h 16"/>
                  <a:gd name="T22" fmla="*/ 19 w 19"/>
                  <a:gd name="T23" fmla="*/ 6 h 16"/>
                  <a:gd name="T24" fmla="*/ 17 w 19"/>
                  <a:gd name="T25" fmla="*/ 6 h 16"/>
                  <a:gd name="T26" fmla="*/ 13 w 19"/>
                  <a:gd name="T27" fmla="*/ 3 h 16"/>
                  <a:gd name="T28" fmla="*/ 9 w 19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6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6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3"/>
                      <a:pt x="0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8"/>
                      <a:pt x="12" y="8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5" y="15"/>
                      <a:pt x="17" y="13"/>
                      <a:pt x="18" y="9"/>
                    </a:cubicBezTo>
                    <a:cubicBezTo>
                      <a:pt x="18" y="8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5" y="6"/>
                      <a:pt x="14" y="5"/>
                      <a:pt x="13" y="3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895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5" name="Freeform 9386"/>
              <p:cNvSpPr/>
              <p:nvPr/>
            </p:nvSpPr>
            <p:spPr bwMode="auto">
              <a:xfrm>
                <a:off x="5680075" y="3865563"/>
                <a:ext cx="31750" cy="31750"/>
              </a:xfrm>
              <a:custGeom>
                <a:avLst/>
                <a:gdLst>
                  <a:gd name="T0" fmla="*/ 2 w 14"/>
                  <a:gd name="T1" fmla="*/ 0 h 14"/>
                  <a:gd name="T2" fmla="*/ 1 w 14"/>
                  <a:gd name="T3" fmla="*/ 5 h 14"/>
                  <a:gd name="T4" fmla="*/ 1 w 14"/>
                  <a:gd name="T5" fmla="*/ 5 h 14"/>
                  <a:gd name="T6" fmla="*/ 6 w 14"/>
                  <a:gd name="T7" fmla="*/ 11 h 14"/>
                  <a:gd name="T8" fmla="*/ 9 w 14"/>
                  <a:gd name="T9" fmla="*/ 14 h 14"/>
                  <a:gd name="T10" fmla="*/ 10 w 14"/>
                  <a:gd name="T11" fmla="*/ 13 h 14"/>
                  <a:gd name="T12" fmla="*/ 10 w 14"/>
                  <a:gd name="T13" fmla="*/ 8 h 14"/>
                  <a:gd name="T14" fmla="*/ 5 w 14"/>
                  <a:gd name="T15" fmla="*/ 1 h 14"/>
                  <a:gd name="T16" fmla="*/ 5 w 14"/>
                  <a:gd name="T17" fmla="*/ 1 h 14"/>
                  <a:gd name="T18" fmla="*/ 2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2" y="0"/>
                    </a:moveTo>
                    <a:cubicBezTo>
                      <a:pt x="0" y="0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7"/>
                      <a:pt x="5" y="9"/>
                      <a:pt x="6" y="11"/>
                    </a:cubicBezTo>
                    <a:cubicBezTo>
                      <a:pt x="7" y="12"/>
                      <a:pt x="8" y="14"/>
                      <a:pt x="9" y="14"/>
                    </a:cubicBezTo>
                    <a:cubicBezTo>
                      <a:pt x="9" y="14"/>
                      <a:pt x="10" y="13"/>
                      <a:pt x="10" y="13"/>
                    </a:cubicBezTo>
                    <a:cubicBezTo>
                      <a:pt x="14" y="11"/>
                      <a:pt x="10" y="10"/>
                      <a:pt x="10" y="8"/>
                    </a:cubicBezTo>
                    <a:cubicBezTo>
                      <a:pt x="8" y="6"/>
                      <a:pt x="7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895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6" name="Freeform 9387"/>
              <p:cNvSpPr/>
              <p:nvPr/>
            </p:nvSpPr>
            <p:spPr bwMode="auto">
              <a:xfrm>
                <a:off x="5691188" y="3763963"/>
                <a:ext cx="14288" cy="15875"/>
              </a:xfrm>
              <a:custGeom>
                <a:avLst/>
                <a:gdLst>
                  <a:gd name="T0" fmla="*/ 3 w 6"/>
                  <a:gd name="T1" fmla="*/ 0 h 7"/>
                  <a:gd name="T2" fmla="*/ 3 w 6"/>
                  <a:gd name="T3" fmla="*/ 0 h 7"/>
                  <a:gd name="T4" fmla="*/ 0 w 6"/>
                  <a:gd name="T5" fmla="*/ 6 h 7"/>
                  <a:gd name="T6" fmla="*/ 0 w 6"/>
                  <a:gd name="T7" fmla="*/ 6 h 7"/>
                  <a:gd name="T8" fmla="*/ 1 w 6"/>
                  <a:gd name="T9" fmla="*/ 7 h 7"/>
                  <a:gd name="T10" fmla="*/ 1 w 6"/>
                  <a:gd name="T11" fmla="*/ 7 h 7"/>
                  <a:gd name="T12" fmla="*/ 5 w 6"/>
                  <a:gd name="T13" fmla="*/ 1 h 7"/>
                  <a:gd name="T14" fmla="*/ 3 w 6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6"/>
                      <a:pt x="6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BD8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7" name="Freeform 9388"/>
              <p:cNvSpPr/>
              <p:nvPr/>
            </p:nvSpPr>
            <p:spPr bwMode="auto">
              <a:xfrm>
                <a:off x="5732463" y="3857625"/>
                <a:ext cx="20638" cy="15875"/>
              </a:xfrm>
              <a:custGeom>
                <a:avLst/>
                <a:gdLst>
                  <a:gd name="T0" fmla="*/ 3 w 9"/>
                  <a:gd name="T1" fmla="*/ 0 h 7"/>
                  <a:gd name="T2" fmla="*/ 0 w 9"/>
                  <a:gd name="T3" fmla="*/ 3 h 7"/>
                  <a:gd name="T4" fmla="*/ 0 w 9"/>
                  <a:gd name="T5" fmla="*/ 3 h 7"/>
                  <a:gd name="T6" fmla="*/ 0 w 9"/>
                  <a:gd name="T7" fmla="*/ 4 h 7"/>
                  <a:gd name="T8" fmla="*/ 0 w 9"/>
                  <a:gd name="T9" fmla="*/ 4 h 7"/>
                  <a:gd name="T10" fmla="*/ 0 w 9"/>
                  <a:gd name="T11" fmla="*/ 4 h 7"/>
                  <a:gd name="T12" fmla="*/ 2 w 9"/>
                  <a:gd name="T13" fmla="*/ 3 h 7"/>
                  <a:gd name="T14" fmla="*/ 8 w 9"/>
                  <a:gd name="T15" fmla="*/ 7 h 7"/>
                  <a:gd name="T16" fmla="*/ 8 w 9"/>
                  <a:gd name="T17" fmla="*/ 7 h 7"/>
                  <a:gd name="T18" fmla="*/ 8 w 9"/>
                  <a:gd name="T19" fmla="*/ 7 h 7"/>
                  <a:gd name="T20" fmla="*/ 7 w 9"/>
                  <a:gd name="T21" fmla="*/ 1 h 7"/>
                  <a:gd name="T22" fmla="*/ 7 w 9"/>
                  <a:gd name="T23" fmla="*/ 1 h 7"/>
                  <a:gd name="T24" fmla="*/ 7 w 9"/>
                  <a:gd name="T25" fmla="*/ 1 h 7"/>
                  <a:gd name="T26" fmla="*/ 5 w 9"/>
                  <a:gd name="T27" fmla="*/ 1 h 7"/>
                  <a:gd name="T28" fmla="*/ 3 w 9"/>
                  <a:gd name="T2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5" y="3"/>
                      <a:pt x="6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4"/>
                      <a:pt x="8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B07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8" name="Freeform 9389"/>
              <p:cNvSpPr/>
              <p:nvPr/>
            </p:nvSpPr>
            <p:spPr bwMode="auto">
              <a:xfrm>
                <a:off x="5737225" y="3676650"/>
                <a:ext cx="66675" cy="122237"/>
              </a:xfrm>
              <a:custGeom>
                <a:avLst/>
                <a:gdLst>
                  <a:gd name="T0" fmla="*/ 19 w 29"/>
                  <a:gd name="T1" fmla="*/ 0 h 53"/>
                  <a:gd name="T2" fmla="*/ 14 w 29"/>
                  <a:gd name="T3" fmla="*/ 11 h 53"/>
                  <a:gd name="T4" fmla="*/ 7 w 29"/>
                  <a:gd name="T5" fmla="*/ 8 h 53"/>
                  <a:gd name="T6" fmla="*/ 6 w 29"/>
                  <a:gd name="T7" fmla="*/ 9 h 53"/>
                  <a:gd name="T8" fmla="*/ 6 w 29"/>
                  <a:gd name="T9" fmla="*/ 9 h 53"/>
                  <a:gd name="T10" fmla="*/ 0 w 29"/>
                  <a:gd name="T11" fmla="*/ 15 h 53"/>
                  <a:gd name="T12" fmla="*/ 0 w 29"/>
                  <a:gd name="T13" fmla="*/ 15 h 53"/>
                  <a:gd name="T14" fmla="*/ 0 w 29"/>
                  <a:gd name="T15" fmla="*/ 15 h 53"/>
                  <a:gd name="T16" fmla="*/ 6 w 29"/>
                  <a:gd name="T17" fmla="*/ 22 h 53"/>
                  <a:gd name="T18" fmla="*/ 6 w 29"/>
                  <a:gd name="T19" fmla="*/ 22 h 53"/>
                  <a:gd name="T20" fmla="*/ 7 w 29"/>
                  <a:gd name="T21" fmla="*/ 14 h 53"/>
                  <a:gd name="T22" fmla="*/ 15 w 29"/>
                  <a:gd name="T23" fmla="*/ 33 h 53"/>
                  <a:gd name="T24" fmla="*/ 11 w 29"/>
                  <a:gd name="T25" fmla="*/ 39 h 53"/>
                  <a:gd name="T26" fmla="*/ 11 w 29"/>
                  <a:gd name="T27" fmla="*/ 39 h 53"/>
                  <a:gd name="T28" fmla="*/ 11 w 29"/>
                  <a:gd name="T29" fmla="*/ 39 h 53"/>
                  <a:gd name="T30" fmla="*/ 12 w 29"/>
                  <a:gd name="T31" fmla="*/ 41 h 53"/>
                  <a:gd name="T32" fmla="*/ 12 w 29"/>
                  <a:gd name="T33" fmla="*/ 41 h 53"/>
                  <a:gd name="T34" fmla="*/ 20 w 29"/>
                  <a:gd name="T35" fmla="*/ 50 h 53"/>
                  <a:gd name="T36" fmla="*/ 21 w 29"/>
                  <a:gd name="T37" fmla="*/ 53 h 53"/>
                  <a:gd name="T38" fmla="*/ 23 w 29"/>
                  <a:gd name="T39" fmla="*/ 52 h 53"/>
                  <a:gd name="T40" fmla="*/ 23 w 29"/>
                  <a:gd name="T41" fmla="*/ 52 h 53"/>
                  <a:gd name="T42" fmla="*/ 29 w 29"/>
                  <a:gd name="T43" fmla="*/ 19 h 53"/>
                  <a:gd name="T44" fmla="*/ 29 w 29"/>
                  <a:gd name="T45" fmla="*/ 19 h 53"/>
                  <a:gd name="T46" fmla="*/ 26 w 29"/>
                  <a:gd name="T47" fmla="*/ 17 h 53"/>
                  <a:gd name="T48" fmla="*/ 25 w 29"/>
                  <a:gd name="T49" fmla="*/ 18 h 53"/>
                  <a:gd name="T50" fmla="*/ 25 w 29"/>
                  <a:gd name="T51" fmla="*/ 18 h 53"/>
                  <a:gd name="T52" fmla="*/ 20 w 29"/>
                  <a:gd name="T53" fmla="*/ 14 h 53"/>
                  <a:gd name="T54" fmla="*/ 21 w 29"/>
                  <a:gd name="T55" fmla="*/ 26 h 53"/>
                  <a:gd name="T56" fmla="*/ 16 w 29"/>
                  <a:gd name="T57" fmla="*/ 15 h 53"/>
                  <a:gd name="T58" fmla="*/ 16 w 29"/>
                  <a:gd name="T59" fmla="*/ 15 h 53"/>
                  <a:gd name="T60" fmla="*/ 19 w 29"/>
                  <a:gd name="T61" fmla="*/ 1 h 53"/>
                  <a:gd name="T62" fmla="*/ 19 w 29"/>
                  <a:gd name="T6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53">
                    <a:moveTo>
                      <a:pt x="19" y="0"/>
                    </a:moveTo>
                    <a:cubicBezTo>
                      <a:pt x="14" y="4"/>
                      <a:pt x="15" y="8"/>
                      <a:pt x="14" y="11"/>
                    </a:cubicBezTo>
                    <a:cubicBezTo>
                      <a:pt x="11" y="11"/>
                      <a:pt x="10" y="8"/>
                      <a:pt x="7" y="8"/>
                    </a:cubicBezTo>
                    <a:cubicBezTo>
                      <a:pt x="7" y="8"/>
                      <a:pt x="7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11"/>
                      <a:pt x="4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20"/>
                      <a:pt x="8" y="15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0" y="19"/>
                      <a:pt x="6" y="17"/>
                      <a:pt x="7" y="14"/>
                    </a:cubicBezTo>
                    <a:cubicBezTo>
                      <a:pt x="15" y="18"/>
                      <a:pt x="14" y="26"/>
                      <a:pt x="15" y="33"/>
                    </a:cubicBezTo>
                    <a:cubicBezTo>
                      <a:pt x="15" y="35"/>
                      <a:pt x="9" y="35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40"/>
                      <a:pt x="11" y="40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7" y="41"/>
                      <a:pt x="21" y="43"/>
                      <a:pt x="20" y="50"/>
                    </a:cubicBezTo>
                    <a:cubicBezTo>
                      <a:pt x="19" y="52"/>
                      <a:pt x="20" y="53"/>
                      <a:pt x="21" y="53"/>
                    </a:cubicBezTo>
                    <a:cubicBezTo>
                      <a:pt x="21" y="53"/>
                      <a:pt x="22" y="53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41"/>
                      <a:pt x="27" y="30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8" y="19"/>
                      <a:pt x="27" y="18"/>
                      <a:pt x="26" y="17"/>
                    </a:cubicBezTo>
                    <a:cubicBezTo>
                      <a:pt x="26" y="17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2" y="18"/>
                      <a:pt x="21" y="16"/>
                      <a:pt x="20" y="14"/>
                    </a:cubicBezTo>
                    <a:cubicBezTo>
                      <a:pt x="16" y="18"/>
                      <a:pt x="22" y="21"/>
                      <a:pt x="21" y="26"/>
                    </a:cubicBezTo>
                    <a:cubicBezTo>
                      <a:pt x="16" y="23"/>
                      <a:pt x="16" y="19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7" y="11"/>
                      <a:pt x="18" y="6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</a:path>
                </a:pathLst>
              </a:custGeom>
              <a:solidFill>
                <a:srgbClr val="B18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9" name="Freeform 9390"/>
              <p:cNvSpPr/>
              <p:nvPr/>
            </p:nvSpPr>
            <p:spPr bwMode="auto">
              <a:xfrm>
                <a:off x="5727700" y="3768725"/>
                <a:ext cx="61913" cy="66675"/>
              </a:xfrm>
              <a:custGeom>
                <a:avLst/>
                <a:gdLst>
                  <a:gd name="T0" fmla="*/ 5 w 27"/>
                  <a:gd name="T1" fmla="*/ 0 h 29"/>
                  <a:gd name="T2" fmla="*/ 2 w 27"/>
                  <a:gd name="T3" fmla="*/ 3 h 29"/>
                  <a:gd name="T4" fmla="*/ 4 w 27"/>
                  <a:gd name="T5" fmla="*/ 13 h 29"/>
                  <a:gd name="T6" fmla="*/ 6 w 27"/>
                  <a:gd name="T7" fmla="*/ 16 h 29"/>
                  <a:gd name="T8" fmla="*/ 8 w 27"/>
                  <a:gd name="T9" fmla="*/ 26 h 29"/>
                  <a:gd name="T10" fmla="*/ 8 w 27"/>
                  <a:gd name="T11" fmla="*/ 26 h 29"/>
                  <a:gd name="T12" fmla="*/ 12 w 27"/>
                  <a:gd name="T13" fmla="*/ 28 h 29"/>
                  <a:gd name="T14" fmla="*/ 13 w 27"/>
                  <a:gd name="T15" fmla="*/ 28 h 29"/>
                  <a:gd name="T16" fmla="*/ 15 w 27"/>
                  <a:gd name="T17" fmla="*/ 28 h 29"/>
                  <a:gd name="T18" fmla="*/ 17 w 27"/>
                  <a:gd name="T19" fmla="*/ 28 h 29"/>
                  <a:gd name="T20" fmla="*/ 18 w 27"/>
                  <a:gd name="T21" fmla="*/ 29 h 29"/>
                  <a:gd name="T22" fmla="*/ 18 w 27"/>
                  <a:gd name="T23" fmla="*/ 26 h 29"/>
                  <a:gd name="T24" fmla="*/ 12 w 27"/>
                  <a:gd name="T25" fmla="*/ 16 h 29"/>
                  <a:gd name="T26" fmla="*/ 9 w 27"/>
                  <a:gd name="T27" fmla="*/ 13 h 29"/>
                  <a:gd name="T28" fmla="*/ 17 w 27"/>
                  <a:gd name="T29" fmla="*/ 9 h 29"/>
                  <a:gd name="T30" fmla="*/ 17 w 27"/>
                  <a:gd name="T31" fmla="*/ 9 h 29"/>
                  <a:gd name="T32" fmla="*/ 17 w 27"/>
                  <a:gd name="T33" fmla="*/ 9 h 29"/>
                  <a:gd name="T34" fmla="*/ 26 w 27"/>
                  <a:gd name="T35" fmla="*/ 21 h 29"/>
                  <a:gd name="T36" fmla="*/ 27 w 27"/>
                  <a:gd name="T37" fmla="*/ 12 h 29"/>
                  <a:gd name="T38" fmla="*/ 25 w 27"/>
                  <a:gd name="T39" fmla="*/ 13 h 29"/>
                  <a:gd name="T40" fmla="*/ 24 w 27"/>
                  <a:gd name="T41" fmla="*/ 10 h 29"/>
                  <a:gd name="T42" fmla="*/ 16 w 27"/>
                  <a:gd name="T43" fmla="*/ 1 h 29"/>
                  <a:gd name="T44" fmla="*/ 16 w 27"/>
                  <a:gd name="T45" fmla="*/ 1 h 29"/>
                  <a:gd name="T46" fmla="*/ 12 w 27"/>
                  <a:gd name="T47" fmla="*/ 2 h 29"/>
                  <a:gd name="T48" fmla="*/ 10 w 27"/>
                  <a:gd name="T49" fmla="*/ 2 h 29"/>
                  <a:gd name="T50" fmla="*/ 5 w 27"/>
                  <a:gd name="T5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" h="29">
                    <a:moveTo>
                      <a:pt x="5" y="0"/>
                    </a:moveTo>
                    <a:cubicBezTo>
                      <a:pt x="4" y="0"/>
                      <a:pt x="3" y="1"/>
                      <a:pt x="2" y="3"/>
                    </a:cubicBezTo>
                    <a:cubicBezTo>
                      <a:pt x="0" y="7"/>
                      <a:pt x="0" y="11"/>
                      <a:pt x="4" y="13"/>
                    </a:cubicBezTo>
                    <a:cubicBezTo>
                      <a:pt x="5" y="14"/>
                      <a:pt x="8" y="13"/>
                      <a:pt x="6" y="16"/>
                    </a:cubicBezTo>
                    <a:cubicBezTo>
                      <a:pt x="3" y="20"/>
                      <a:pt x="6" y="23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8"/>
                      <a:pt x="10" y="28"/>
                      <a:pt x="12" y="28"/>
                    </a:cubicBezTo>
                    <a:cubicBezTo>
                      <a:pt x="12" y="28"/>
                      <a:pt x="13" y="28"/>
                      <a:pt x="13" y="28"/>
                    </a:cubicBezTo>
                    <a:cubicBezTo>
                      <a:pt x="14" y="28"/>
                      <a:pt x="14" y="28"/>
                      <a:pt x="15" y="28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17" y="29"/>
                      <a:pt x="17" y="29"/>
                      <a:pt x="18" y="29"/>
                    </a:cubicBezTo>
                    <a:cubicBezTo>
                      <a:pt x="19" y="29"/>
                      <a:pt x="17" y="27"/>
                      <a:pt x="18" y="26"/>
                    </a:cubicBezTo>
                    <a:cubicBezTo>
                      <a:pt x="11" y="25"/>
                      <a:pt x="13" y="20"/>
                      <a:pt x="12" y="16"/>
                    </a:cubicBezTo>
                    <a:cubicBezTo>
                      <a:pt x="12" y="15"/>
                      <a:pt x="10" y="14"/>
                      <a:pt x="9" y="13"/>
                    </a:cubicBezTo>
                    <a:cubicBezTo>
                      <a:pt x="12" y="11"/>
                      <a:pt x="14" y="10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5"/>
                      <a:pt x="23" y="17"/>
                      <a:pt x="26" y="21"/>
                    </a:cubicBezTo>
                    <a:cubicBezTo>
                      <a:pt x="27" y="18"/>
                      <a:pt x="27" y="15"/>
                      <a:pt x="27" y="12"/>
                    </a:cubicBezTo>
                    <a:cubicBezTo>
                      <a:pt x="26" y="13"/>
                      <a:pt x="25" y="13"/>
                      <a:pt x="25" y="13"/>
                    </a:cubicBezTo>
                    <a:cubicBezTo>
                      <a:pt x="24" y="13"/>
                      <a:pt x="23" y="12"/>
                      <a:pt x="24" y="10"/>
                    </a:cubicBezTo>
                    <a:cubicBezTo>
                      <a:pt x="25" y="3"/>
                      <a:pt x="21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2"/>
                      <a:pt x="12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solidFill>
                <a:srgbClr val="B88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0" name="Freeform 9391"/>
              <p:cNvSpPr/>
              <p:nvPr/>
            </p:nvSpPr>
            <p:spPr bwMode="auto">
              <a:xfrm>
                <a:off x="5743575" y="3789363"/>
                <a:ext cx="44450" cy="71437"/>
              </a:xfrm>
              <a:custGeom>
                <a:avLst/>
                <a:gdLst>
                  <a:gd name="T0" fmla="*/ 10 w 19"/>
                  <a:gd name="T1" fmla="*/ 0 h 31"/>
                  <a:gd name="T2" fmla="*/ 2 w 19"/>
                  <a:gd name="T3" fmla="*/ 4 h 31"/>
                  <a:gd name="T4" fmla="*/ 5 w 19"/>
                  <a:gd name="T5" fmla="*/ 7 h 31"/>
                  <a:gd name="T6" fmla="*/ 11 w 19"/>
                  <a:gd name="T7" fmla="*/ 17 h 31"/>
                  <a:gd name="T8" fmla="*/ 11 w 19"/>
                  <a:gd name="T9" fmla="*/ 20 h 31"/>
                  <a:gd name="T10" fmla="*/ 10 w 19"/>
                  <a:gd name="T11" fmla="*/ 19 h 31"/>
                  <a:gd name="T12" fmla="*/ 8 w 19"/>
                  <a:gd name="T13" fmla="*/ 19 h 31"/>
                  <a:gd name="T14" fmla="*/ 6 w 19"/>
                  <a:gd name="T15" fmla="*/ 19 h 31"/>
                  <a:gd name="T16" fmla="*/ 5 w 19"/>
                  <a:gd name="T17" fmla="*/ 19 h 31"/>
                  <a:gd name="T18" fmla="*/ 1 w 19"/>
                  <a:gd name="T19" fmla="*/ 17 h 31"/>
                  <a:gd name="T20" fmla="*/ 1 w 19"/>
                  <a:gd name="T21" fmla="*/ 17 h 31"/>
                  <a:gd name="T22" fmla="*/ 3 w 19"/>
                  <a:gd name="T23" fmla="*/ 26 h 31"/>
                  <a:gd name="T24" fmla="*/ 3 w 19"/>
                  <a:gd name="T25" fmla="*/ 26 h 31"/>
                  <a:gd name="T26" fmla="*/ 11 w 19"/>
                  <a:gd name="T27" fmla="*/ 31 h 31"/>
                  <a:gd name="T28" fmla="*/ 14 w 19"/>
                  <a:gd name="T29" fmla="*/ 23 h 31"/>
                  <a:gd name="T30" fmla="*/ 18 w 19"/>
                  <a:gd name="T31" fmla="*/ 21 h 31"/>
                  <a:gd name="T32" fmla="*/ 18 w 19"/>
                  <a:gd name="T33" fmla="*/ 21 h 31"/>
                  <a:gd name="T34" fmla="*/ 18 w 19"/>
                  <a:gd name="T35" fmla="*/ 21 h 31"/>
                  <a:gd name="T36" fmla="*/ 19 w 19"/>
                  <a:gd name="T37" fmla="*/ 12 h 31"/>
                  <a:gd name="T38" fmla="*/ 19 w 19"/>
                  <a:gd name="T39" fmla="*/ 12 h 31"/>
                  <a:gd name="T40" fmla="*/ 10 w 19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1">
                    <a:moveTo>
                      <a:pt x="10" y="0"/>
                    </a:moveTo>
                    <a:cubicBezTo>
                      <a:pt x="7" y="1"/>
                      <a:pt x="5" y="2"/>
                      <a:pt x="2" y="4"/>
                    </a:cubicBezTo>
                    <a:cubicBezTo>
                      <a:pt x="3" y="5"/>
                      <a:pt x="5" y="6"/>
                      <a:pt x="5" y="7"/>
                    </a:cubicBezTo>
                    <a:cubicBezTo>
                      <a:pt x="6" y="11"/>
                      <a:pt x="4" y="16"/>
                      <a:pt x="11" y="17"/>
                    </a:cubicBezTo>
                    <a:cubicBezTo>
                      <a:pt x="10" y="18"/>
                      <a:pt x="12" y="20"/>
                      <a:pt x="11" y="20"/>
                    </a:cubicBezTo>
                    <a:cubicBezTo>
                      <a:pt x="10" y="20"/>
                      <a:pt x="10" y="20"/>
                      <a:pt x="10" y="19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7" y="19"/>
                      <a:pt x="7" y="19"/>
                      <a:pt x="6" y="19"/>
                    </a:cubicBezTo>
                    <a:cubicBezTo>
                      <a:pt x="6" y="19"/>
                      <a:pt x="5" y="19"/>
                      <a:pt x="5" y="19"/>
                    </a:cubicBezTo>
                    <a:cubicBezTo>
                      <a:pt x="3" y="19"/>
                      <a:pt x="2" y="19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20"/>
                      <a:pt x="1" y="23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6" y="28"/>
                      <a:pt x="9" y="31"/>
                      <a:pt x="11" y="31"/>
                    </a:cubicBezTo>
                    <a:cubicBezTo>
                      <a:pt x="13" y="31"/>
                      <a:pt x="14" y="29"/>
                      <a:pt x="14" y="23"/>
                    </a:cubicBezTo>
                    <a:cubicBezTo>
                      <a:pt x="14" y="21"/>
                      <a:pt x="17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18"/>
                      <a:pt x="11" y="14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6" y="8"/>
                      <a:pt x="10" y="6"/>
                      <a:pt x="10" y="0"/>
                    </a:cubicBezTo>
                  </a:path>
                </a:pathLst>
              </a:custGeom>
              <a:solidFill>
                <a:srgbClr val="C69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1" name="Freeform 9392"/>
              <p:cNvSpPr>
                <a:spLocks noEditPoints="1"/>
              </p:cNvSpPr>
              <p:nvPr/>
            </p:nvSpPr>
            <p:spPr bwMode="auto">
              <a:xfrm>
                <a:off x="5726113" y="3706813"/>
                <a:ext cx="46038" cy="61912"/>
              </a:xfrm>
              <a:custGeom>
                <a:avLst/>
                <a:gdLst>
                  <a:gd name="T0" fmla="*/ 14 w 20"/>
                  <a:gd name="T1" fmla="*/ 19 h 27"/>
                  <a:gd name="T2" fmla="*/ 11 w 20"/>
                  <a:gd name="T3" fmla="*/ 18 h 27"/>
                  <a:gd name="T4" fmla="*/ 12 w 20"/>
                  <a:gd name="T5" fmla="*/ 16 h 27"/>
                  <a:gd name="T6" fmla="*/ 13 w 20"/>
                  <a:gd name="T7" fmla="*/ 15 h 27"/>
                  <a:gd name="T8" fmla="*/ 14 w 20"/>
                  <a:gd name="T9" fmla="*/ 17 h 27"/>
                  <a:gd name="T10" fmla="*/ 14 w 20"/>
                  <a:gd name="T11" fmla="*/ 19 h 27"/>
                  <a:gd name="T12" fmla="*/ 14 w 20"/>
                  <a:gd name="T13" fmla="*/ 19 h 27"/>
                  <a:gd name="T14" fmla="*/ 2 w 20"/>
                  <a:gd name="T15" fmla="*/ 0 h 27"/>
                  <a:gd name="T16" fmla="*/ 0 w 20"/>
                  <a:gd name="T17" fmla="*/ 1 h 27"/>
                  <a:gd name="T18" fmla="*/ 0 w 20"/>
                  <a:gd name="T19" fmla="*/ 1 h 27"/>
                  <a:gd name="T20" fmla="*/ 2 w 20"/>
                  <a:gd name="T21" fmla="*/ 9 h 27"/>
                  <a:gd name="T22" fmla="*/ 2 w 20"/>
                  <a:gd name="T23" fmla="*/ 10 h 27"/>
                  <a:gd name="T24" fmla="*/ 6 w 20"/>
                  <a:gd name="T25" fmla="*/ 17 h 27"/>
                  <a:gd name="T26" fmla="*/ 6 w 20"/>
                  <a:gd name="T27" fmla="*/ 17 h 27"/>
                  <a:gd name="T28" fmla="*/ 11 w 20"/>
                  <a:gd name="T29" fmla="*/ 24 h 27"/>
                  <a:gd name="T30" fmla="*/ 14 w 20"/>
                  <a:gd name="T31" fmla="*/ 27 h 27"/>
                  <a:gd name="T32" fmla="*/ 16 w 20"/>
                  <a:gd name="T33" fmla="*/ 26 h 27"/>
                  <a:gd name="T34" fmla="*/ 16 w 20"/>
                  <a:gd name="T35" fmla="*/ 26 h 27"/>
                  <a:gd name="T36" fmla="*/ 20 w 20"/>
                  <a:gd name="T37" fmla="*/ 20 h 27"/>
                  <a:gd name="T38" fmla="*/ 12 w 20"/>
                  <a:gd name="T39" fmla="*/ 1 h 27"/>
                  <a:gd name="T40" fmla="*/ 11 w 20"/>
                  <a:gd name="T41" fmla="*/ 9 h 27"/>
                  <a:gd name="T42" fmla="*/ 11 w 20"/>
                  <a:gd name="T43" fmla="*/ 10 h 27"/>
                  <a:gd name="T44" fmla="*/ 11 w 20"/>
                  <a:gd name="T45" fmla="*/ 9 h 27"/>
                  <a:gd name="T46" fmla="*/ 5 w 20"/>
                  <a:gd name="T47" fmla="*/ 2 h 27"/>
                  <a:gd name="T48" fmla="*/ 5 w 20"/>
                  <a:gd name="T49" fmla="*/ 2 h 27"/>
                  <a:gd name="T50" fmla="*/ 2 w 20"/>
                  <a:gd name="T5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" h="27">
                    <a:moveTo>
                      <a:pt x="14" y="19"/>
                    </a:moveTo>
                    <a:cubicBezTo>
                      <a:pt x="12" y="19"/>
                      <a:pt x="12" y="19"/>
                      <a:pt x="11" y="18"/>
                    </a:cubicBezTo>
                    <a:cubicBezTo>
                      <a:pt x="11" y="17"/>
                      <a:pt x="11" y="16"/>
                      <a:pt x="12" y="16"/>
                    </a:cubicBezTo>
                    <a:cubicBezTo>
                      <a:pt x="12" y="16"/>
                      <a:pt x="12" y="15"/>
                      <a:pt x="13" y="15"/>
                    </a:cubicBezTo>
                    <a:cubicBezTo>
                      <a:pt x="13" y="15"/>
                      <a:pt x="14" y="17"/>
                      <a:pt x="14" y="17"/>
                    </a:cubicBezTo>
                    <a:cubicBezTo>
                      <a:pt x="15" y="18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3" y="12"/>
                      <a:pt x="5" y="15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0" y="18"/>
                      <a:pt x="11" y="21"/>
                      <a:pt x="11" y="24"/>
                    </a:cubicBezTo>
                    <a:cubicBezTo>
                      <a:pt x="12" y="26"/>
                      <a:pt x="13" y="27"/>
                      <a:pt x="14" y="27"/>
                    </a:cubicBezTo>
                    <a:cubicBezTo>
                      <a:pt x="14" y="27"/>
                      <a:pt x="15" y="27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4" y="22"/>
                      <a:pt x="20" y="22"/>
                      <a:pt x="20" y="20"/>
                    </a:cubicBezTo>
                    <a:cubicBezTo>
                      <a:pt x="19" y="13"/>
                      <a:pt x="20" y="5"/>
                      <a:pt x="12" y="1"/>
                    </a:cubicBezTo>
                    <a:cubicBezTo>
                      <a:pt x="11" y="4"/>
                      <a:pt x="15" y="6"/>
                      <a:pt x="11" y="9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2"/>
                      <a:pt x="5" y="7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B88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2" name="Freeform 9393"/>
              <p:cNvSpPr/>
              <p:nvPr/>
            </p:nvSpPr>
            <p:spPr bwMode="auto">
              <a:xfrm>
                <a:off x="6607175" y="5356225"/>
                <a:ext cx="85725" cy="87312"/>
              </a:xfrm>
              <a:custGeom>
                <a:avLst/>
                <a:gdLst>
                  <a:gd name="T0" fmla="*/ 13 w 37"/>
                  <a:gd name="T1" fmla="*/ 0 h 38"/>
                  <a:gd name="T2" fmla="*/ 12 w 37"/>
                  <a:gd name="T3" fmla="*/ 1 h 38"/>
                  <a:gd name="T4" fmla="*/ 11 w 37"/>
                  <a:gd name="T5" fmla="*/ 11 h 38"/>
                  <a:gd name="T6" fmla="*/ 7 w 37"/>
                  <a:gd name="T7" fmla="*/ 16 h 38"/>
                  <a:gd name="T8" fmla="*/ 7 w 37"/>
                  <a:gd name="T9" fmla="*/ 17 h 38"/>
                  <a:gd name="T10" fmla="*/ 1 w 37"/>
                  <a:gd name="T11" fmla="*/ 20 h 38"/>
                  <a:gd name="T12" fmla="*/ 0 w 37"/>
                  <a:gd name="T13" fmla="*/ 21 h 38"/>
                  <a:gd name="T14" fmla="*/ 1 w 37"/>
                  <a:gd name="T15" fmla="*/ 21 h 38"/>
                  <a:gd name="T16" fmla="*/ 15 w 37"/>
                  <a:gd name="T17" fmla="*/ 26 h 38"/>
                  <a:gd name="T18" fmla="*/ 19 w 37"/>
                  <a:gd name="T19" fmla="*/ 31 h 38"/>
                  <a:gd name="T20" fmla="*/ 19 w 37"/>
                  <a:gd name="T21" fmla="*/ 31 h 38"/>
                  <a:gd name="T22" fmla="*/ 19 w 37"/>
                  <a:gd name="T23" fmla="*/ 32 h 38"/>
                  <a:gd name="T24" fmla="*/ 19 w 37"/>
                  <a:gd name="T25" fmla="*/ 32 h 38"/>
                  <a:gd name="T26" fmla="*/ 33 w 37"/>
                  <a:gd name="T27" fmla="*/ 38 h 38"/>
                  <a:gd name="T28" fmla="*/ 33 w 37"/>
                  <a:gd name="T29" fmla="*/ 38 h 38"/>
                  <a:gd name="T30" fmla="*/ 33 w 37"/>
                  <a:gd name="T31" fmla="*/ 38 h 38"/>
                  <a:gd name="T32" fmla="*/ 36 w 37"/>
                  <a:gd name="T33" fmla="*/ 36 h 38"/>
                  <a:gd name="T34" fmla="*/ 36 w 37"/>
                  <a:gd name="T35" fmla="*/ 36 h 38"/>
                  <a:gd name="T36" fmla="*/ 36 w 37"/>
                  <a:gd name="T37" fmla="*/ 36 h 38"/>
                  <a:gd name="T38" fmla="*/ 37 w 37"/>
                  <a:gd name="T39" fmla="*/ 35 h 38"/>
                  <a:gd name="T40" fmla="*/ 36 w 37"/>
                  <a:gd name="T41" fmla="*/ 34 h 38"/>
                  <a:gd name="T42" fmla="*/ 36 w 37"/>
                  <a:gd name="T43" fmla="*/ 34 h 38"/>
                  <a:gd name="T44" fmla="*/ 36 w 37"/>
                  <a:gd name="T45" fmla="*/ 34 h 38"/>
                  <a:gd name="T46" fmla="*/ 32 w 37"/>
                  <a:gd name="T47" fmla="*/ 24 h 38"/>
                  <a:gd name="T48" fmla="*/ 32 w 37"/>
                  <a:gd name="T49" fmla="*/ 24 h 38"/>
                  <a:gd name="T50" fmla="*/ 30 w 37"/>
                  <a:gd name="T51" fmla="*/ 21 h 38"/>
                  <a:gd name="T52" fmla="*/ 30 w 37"/>
                  <a:gd name="T53" fmla="*/ 21 h 38"/>
                  <a:gd name="T54" fmla="*/ 28 w 37"/>
                  <a:gd name="T55" fmla="*/ 20 h 38"/>
                  <a:gd name="T56" fmla="*/ 26 w 37"/>
                  <a:gd name="T57" fmla="*/ 19 h 38"/>
                  <a:gd name="T58" fmla="*/ 24 w 37"/>
                  <a:gd name="T59" fmla="*/ 20 h 38"/>
                  <a:gd name="T60" fmla="*/ 22 w 37"/>
                  <a:gd name="T61" fmla="*/ 23 h 38"/>
                  <a:gd name="T62" fmla="*/ 17 w 37"/>
                  <a:gd name="T63" fmla="*/ 20 h 38"/>
                  <a:gd name="T64" fmla="*/ 20 w 37"/>
                  <a:gd name="T65" fmla="*/ 12 h 38"/>
                  <a:gd name="T66" fmla="*/ 24 w 37"/>
                  <a:gd name="T67" fmla="*/ 10 h 38"/>
                  <a:gd name="T68" fmla="*/ 18 w 37"/>
                  <a:gd name="T69" fmla="*/ 5 h 38"/>
                  <a:gd name="T70" fmla="*/ 16 w 37"/>
                  <a:gd name="T71" fmla="*/ 6 h 38"/>
                  <a:gd name="T72" fmla="*/ 13 w 37"/>
                  <a:gd name="T7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38">
                    <a:moveTo>
                      <a:pt x="13" y="0"/>
                    </a:moveTo>
                    <a:cubicBezTo>
                      <a:pt x="13" y="0"/>
                      <a:pt x="12" y="1"/>
                      <a:pt x="12" y="1"/>
                    </a:cubicBezTo>
                    <a:cubicBezTo>
                      <a:pt x="12" y="4"/>
                      <a:pt x="8" y="6"/>
                      <a:pt x="11" y="11"/>
                    </a:cubicBezTo>
                    <a:cubicBezTo>
                      <a:pt x="12" y="13"/>
                      <a:pt x="9" y="15"/>
                      <a:pt x="7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20"/>
                      <a:pt x="3" y="18"/>
                      <a:pt x="1" y="20"/>
                    </a:cubicBezTo>
                    <a:cubicBezTo>
                      <a:pt x="1" y="20"/>
                      <a:pt x="1" y="20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5" y="24"/>
                      <a:pt x="10" y="25"/>
                      <a:pt x="15" y="26"/>
                    </a:cubicBezTo>
                    <a:cubicBezTo>
                      <a:pt x="20" y="27"/>
                      <a:pt x="20" y="27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2" y="37"/>
                      <a:pt x="29" y="35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4" y="37"/>
                      <a:pt x="35" y="37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6" y="36"/>
                      <a:pt x="37" y="35"/>
                      <a:pt x="37" y="35"/>
                    </a:cubicBezTo>
                    <a:cubicBezTo>
                      <a:pt x="37" y="35"/>
                      <a:pt x="37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0"/>
                      <a:pt x="31" y="28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3"/>
                      <a:pt x="31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21"/>
                      <a:pt x="28" y="20"/>
                      <a:pt x="28" y="20"/>
                    </a:cubicBezTo>
                    <a:cubicBezTo>
                      <a:pt x="27" y="20"/>
                      <a:pt x="26" y="19"/>
                      <a:pt x="26" y="19"/>
                    </a:cubicBezTo>
                    <a:cubicBezTo>
                      <a:pt x="25" y="19"/>
                      <a:pt x="25" y="19"/>
                      <a:pt x="24" y="20"/>
                    </a:cubicBezTo>
                    <a:cubicBezTo>
                      <a:pt x="23" y="22"/>
                      <a:pt x="22" y="23"/>
                      <a:pt x="22" y="23"/>
                    </a:cubicBezTo>
                    <a:cubicBezTo>
                      <a:pt x="20" y="23"/>
                      <a:pt x="18" y="20"/>
                      <a:pt x="17" y="20"/>
                    </a:cubicBezTo>
                    <a:cubicBezTo>
                      <a:pt x="18" y="17"/>
                      <a:pt x="14" y="13"/>
                      <a:pt x="20" y="12"/>
                    </a:cubicBezTo>
                    <a:cubicBezTo>
                      <a:pt x="21" y="12"/>
                      <a:pt x="23" y="11"/>
                      <a:pt x="24" y="10"/>
                    </a:cubicBezTo>
                    <a:cubicBezTo>
                      <a:pt x="22" y="8"/>
                      <a:pt x="20" y="7"/>
                      <a:pt x="18" y="5"/>
                    </a:cubicBezTo>
                    <a:cubicBezTo>
                      <a:pt x="17" y="5"/>
                      <a:pt x="17" y="6"/>
                      <a:pt x="16" y="6"/>
                    </a:cubicBezTo>
                    <a:cubicBezTo>
                      <a:pt x="13" y="6"/>
                      <a:pt x="15" y="1"/>
                      <a:pt x="13" y="0"/>
                    </a:cubicBezTo>
                  </a:path>
                </a:pathLst>
              </a:custGeom>
              <a:solidFill>
                <a:srgbClr val="9B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3" name="Freeform 9394"/>
              <p:cNvSpPr/>
              <p:nvPr/>
            </p:nvSpPr>
            <p:spPr bwMode="auto">
              <a:xfrm>
                <a:off x="6638925" y="5354638"/>
                <a:ext cx="69850" cy="58737"/>
              </a:xfrm>
              <a:custGeom>
                <a:avLst/>
                <a:gdLst>
                  <a:gd name="T0" fmla="*/ 11 w 30"/>
                  <a:gd name="T1" fmla="*/ 0 h 26"/>
                  <a:gd name="T2" fmla="*/ 10 w 30"/>
                  <a:gd name="T3" fmla="*/ 5 h 26"/>
                  <a:gd name="T4" fmla="*/ 8 w 30"/>
                  <a:gd name="T5" fmla="*/ 4 h 26"/>
                  <a:gd name="T6" fmla="*/ 11 w 30"/>
                  <a:gd name="T7" fmla="*/ 8 h 26"/>
                  <a:gd name="T8" fmla="*/ 13 w 30"/>
                  <a:gd name="T9" fmla="*/ 10 h 26"/>
                  <a:gd name="T10" fmla="*/ 10 w 30"/>
                  <a:gd name="T11" fmla="*/ 11 h 26"/>
                  <a:gd name="T12" fmla="*/ 10 w 30"/>
                  <a:gd name="T13" fmla="*/ 11 h 26"/>
                  <a:gd name="T14" fmla="*/ 6 w 30"/>
                  <a:gd name="T15" fmla="*/ 13 h 26"/>
                  <a:gd name="T16" fmla="*/ 3 w 30"/>
                  <a:gd name="T17" fmla="*/ 21 h 26"/>
                  <a:gd name="T18" fmla="*/ 8 w 30"/>
                  <a:gd name="T19" fmla="*/ 24 h 26"/>
                  <a:gd name="T20" fmla="*/ 10 w 30"/>
                  <a:gd name="T21" fmla="*/ 21 h 26"/>
                  <a:gd name="T22" fmla="*/ 12 w 30"/>
                  <a:gd name="T23" fmla="*/ 20 h 26"/>
                  <a:gd name="T24" fmla="*/ 14 w 30"/>
                  <a:gd name="T25" fmla="*/ 21 h 26"/>
                  <a:gd name="T26" fmla="*/ 16 w 30"/>
                  <a:gd name="T27" fmla="*/ 22 h 26"/>
                  <a:gd name="T28" fmla="*/ 16 w 30"/>
                  <a:gd name="T29" fmla="*/ 22 h 26"/>
                  <a:gd name="T30" fmla="*/ 16 w 30"/>
                  <a:gd name="T31" fmla="*/ 22 h 26"/>
                  <a:gd name="T32" fmla="*/ 21 w 30"/>
                  <a:gd name="T33" fmla="*/ 21 h 26"/>
                  <a:gd name="T34" fmla="*/ 23 w 30"/>
                  <a:gd name="T35" fmla="*/ 26 h 26"/>
                  <a:gd name="T36" fmla="*/ 23 w 30"/>
                  <a:gd name="T37" fmla="*/ 26 h 26"/>
                  <a:gd name="T38" fmla="*/ 26 w 30"/>
                  <a:gd name="T39" fmla="*/ 26 h 26"/>
                  <a:gd name="T40" fmla="*/ 26 w 30"/>
                  <a:gd name="T41" fmla="*/ 26 h 26"/>
                  <a:gd name="T42" fmla="*/ 26 w 30"/>
                  <a:gd name="T43" fmla="*/ 26 h 26"/>
                  <a:gd name="T44" fmla="*/ 29 w 30"/>
                  <a:gd name="T45" fmla="*/ 18 h 26"/>
                  <a:gd name="T46" fmla="*/ 29 w 30"/>
                  <a:gd name="T47" fmla="*/ 18 h 26"/>
                  <a:gd name="T48" fmla="*/ 21 w 30"/>
                  <a:gd name="T49" fmla="*/ 6 h 26"/>
                  <a:gd name="T50" fmla="*/ 21 w 30"/>
                  <a:gd name="T51" fmla="*/ 6 h 26"/>
                  <a:gd name="T52" fmla="*/ 21 w 30"/>
                  <a:gd name="T53" fmla="*/ 6 h 26"/>
                  <a:gd name="T54" fmla="*/ 19 w 30"/>
                  <a:gd name="T55" fmla="*/ 9 h 26"/>
                  <a:gd name="T56" fmla="*/ 17 w 30"/>
                  <a:gd name="T57" fmla="*/ 7 h 26"/>
                  <a:gd name="T58" fmla="*/ 11 w 30"/>
                  <a:gd name="T59" fmla="*/ 0 h 26"/>
                  <a:gd name="T60" fmla="*/ 11 w 30"/>
                  <a:gd name="T6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26">
                    <a:moveTo>
                      <a:pt x="11" y="0"/>
                    </a:moveTo>
                    <a:cubicBezTo>
                      <a:pt x="10" y="1"/>
                      <a:pt x="12" y="5"/>
                      <a:pt x="10" y="5"/>
                    </a:cubicBezTo>
                    <a:cubicBezTo>
                      <a:pt x="9" y="5"/>
                      <a:pt x="9" y="5"/>
                      <a:pt x="8" y="4"/>
                    </a:cubicBezTo>
                    <a:cubicBezTo>
                      <a:pt x="9" y="5"/>
                      <a:pt x="10" y="7"/>
                      <a:pt x="11" y="8"/>
                    </a:cubicBezTo>
                    <a:cubicBezTo>
                      <a:pt x="12" y="9"/>
                      <a:pt x="15" y="8"/>
                      <a:pt x="13" y="10"/>
                    </a:cubicBezTo>
                    <a:cubicBezTo>
                      <a:pt x="13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2"/>
                      <a:pt x="7" y="13"/>
                      <a:pt x="6" y="13"/>
                    </a:cubicBezTo>
                    <a:cubicBezTo>
                      <a:pt x="0" y="14"/>
                      <a:pt x="4" y="18"/>
                      <a:pt x="3" y="21"/>
                    </a:cubicBezTo>
                    <a:cubicBezTo>
                      <a:pt x="4" y="21"/>
                      <a:pt x="6" y="24"/>
                      <a:pt x="8" y="24"/>
                    </a:cubicBezTo>
                    <a:cubicBezTo>
                      <a:pt x="8" y="24"/>
                      <a:pt x="9" y="23"/>
                      <a:pt x="10" y="21"/>
                    </a:cubicBezTo>
                    <a:cubicBezTo>
                      <a:pt x="11" y="20"/>
                      <a:pt x="11" y="20"/>
                      <a:pt x="12" y="20"/>
                    </a:cubicBezTo>
                    <a:cubicBezTo>
                      <a:pt x="12" y="20"/>
                      <a:pt x="13" y="21"/>
                      <a:pt x="14" y="21"/>
                    </a:cubicBezTo>
                    <a:cubicBezTo>
                      <a:pt x="14" y="21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2"/>
                      <a:pt x="20" y="21"/>
                      <a:pt x="21" y="21"/>
                    </a:cubicBezTo>
                    <a:cubicBezTo>
                      <a:pt x="23" y="21"/>
                      <a:pt x="24" y="22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6"/>
                      <a:pt x="25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9" y="25"/>
                      <a:pt x="25" y="20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0" y="12"/>
                      <a:pt x="21" y="12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7"/>
                      <a:pt x="20" y="9"/>
                      <a:pt x="19" y="9"/>
                    </a:cubicBezTo>
                    <a:cubicBezTo>
                      <a:pt x="18" y="9"/>
                      <a:pt x="17" y="9"/>
                      <a:pt x="17" y="7"/>
                    </a:cubicBezTo>
                    <a:cubicBezTo>
                      <a:pt x="16" y="4"/>
                      <a:pt x="15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865F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4" name="Freeform 9395"/>
              <p:cNvSpPr/>
              <p:nvPr/>
            </p:nvSpPr>
            <p:spPr bwMode="auto">
              <a:xfrm>
                <a:off x="6697663" y="5391150"/>
                <a:ext cx="41275" cy="31750"/>
              </a:xfrm>
              <a:custGeom>
                <a:avLst/>
                <a:gdLst>
                  <a:gd name="T0" fmla="*/ 13 w 18"/>
                  <a:gd name="T1" fmla="*/ 0 h 14"/>
                  <a:gd name="T2" fmla="*/ 13 w 18"/>
                  <a:gd name="T3" fmla="*/ 0 h 14"/>
                  <a:gd name="T4" fmla="*/ 7 w 18"/>
                  <a:gd name="T5" fmla="*/ 4 h 14"/>
                  <a:gd name="T6" fmla="*/ 4 w 18"/>
                  <a:gd name="T7" fmla="*/ 2 h 14"/>
                  <a:gd name="T8" fmla="*/ 4 w 18"/>
                  <a:gd name="T9" fmla="*/ 2 h 14"/>
                  <a:gd name="T10" fmla="*/ 1 w 18"/>
                  <a:gd name="T11" fmla="*/ 10 h 14"/>
                  <a:gd name="T12" fmla="*/ 1 w 18"/>
                  <a:gd name="T13" fmla="*/ 10 h 14"/>
                  <a:gd name="T14" fmla="*/ 10 w 18"/>
                  <a:gd name="T15" fmla="*/ 14 h 14"/>
                  <a:gd name="T16" fmla="*/ 11 w 18"/>
                  <a:gd name="T17" fmla="*/ 14 h 14"/>
                  <a:gd name="T18" fmla="*/ 10 w 18"/>
                  <a:gd name="T19" fmla="*/ 6 h 14"/>
                  <a:gd name="T20" fmla="*/ 16 w 18"/>
                  <a:gd name="T21" fmla="*/ 12 h 14"/>
                  <a:gd name="T22" fmla="*/ 18 w 18"/>
                  <a:gd name="T23" fmla="*/ 11 h 14"/>
                  <a:gd name="T24" fmla="*/ 13 w 1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4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9" y="4"/>
                      <a:pt x="7" y="4"/>
                    </a:cubicBezTo>
                    <a:cubicBezTo>
                      <a:pt x="6" y="4"/>
                      <a:pt x="5" y="3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4"/>
                      <a:pt x="4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3"/>
                      <a:pt x="6" y="14"/>
                      <a:pt x="10" y="14"/>
                    </a:cubicBezTo>
                    <a:cubicBezTo>
                      <a:pt x="10" y="14"/>
                      <a:pt x="10" y="14"/>
                      <a:pt x="11" y="14"/>
                    </a:cubicBezTo>
                    <a:cubicBezTo>
                      <a:pt x="11" y="11"/>
                      <a:pt x="6" y="9"/>
                      <a:pt x="10" y="6"/>
                    </a:cubicBezTo>
                    <a:cubicBezTo>
                      <a:pt x="13" y="7"/>
                      <a:pt x="12" y="12"/>
                      <a:pt x="16" y="12"/>
                    </a:cubicBezTo>
                    <a:cubicBezTo>
                      <a:pt x="17" y="12"/>
                      <a:pt x="17" y="12"/>
                      <a:pt x="18" y="11"/>
                    </a:cubicBezTo>
                    <a:cubicBezTo>
                      <a:pt x="16" y="8"/>
                      <a:pt x="15" y="4"/>
                      <a:pt x="13" y="0"/>
                    </a:cubicBezTo>
                  </a:path>
                </a:pathLst>
              </a:custGeom>
              <a:solidFill>
                <a:srgbClr val="8A66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5" name="Freeform 9396"/>
              <p:cNvSpPr/>
              <p:nvPr/>
            </p:nvSpPr>
            <p:spPr bwMode="auto">
              <a:xfrm>
                <a:off x="6683375" y="5438775"/>
                <a:ext cx="36513" cy="19050"/>
              </a:xfrm>
              <a:custGeom>
                <a:avLst/>
                <a:gdLst>
                  <a:gd name="T0" fmla="*/ 3 w 16"/>
                  <a:gd name="T1" fmla="*/ 0 h 8"/>
                  <a:gd name="T2" fmla="*/ 0 w 16"/>
                  <a:gd name="T3" fmla="*/ 2 h 8"/>
                  <a:gd name="T4" fmla="*/ 0 w 16"/>
                  <a:gd name="T5" fmla="*/ 2 h 8"/>
                  <a:gd name="T6" fmla="*/ 7 w 16"/>
                  <a:gd name="T7" fmla="*/ 8 h 8"/>
                  <a:gd name="T8" fmla="*/ 7 w 16"/>
                  <a:gd name="T9" fmla="*/ 8 h 8"/>
                  <a:gd name="T10" fmla="*/ 13 w 16"/>
                  <a:gd name="T11" fmla="*/ 6 h 8"/>
                  <a:gd name="T12" fmla="*/ 13 w 16"/>
                  <a:gd name="T13" fmla="*/ 6 h 8"/>
                  <a:gd name="T14" fmla="*/ 16 w 16"/>
                  <a:gd name="T15" fmla="*/ 2 h 8"/>
                  <a:gd name="T16" fmla="*/ 16 w 16"/>
                  <a:gd name="T17" fmla="*/ 2 h 8"/>
                  <a:gd name="T18" fmla="*/ 10 w 16"/>
                  <a:gd name="T19" fmla="*/ 2 h 8"/>
                  <a:gd name="T20" fmla="*/ 10 w 16"/>
                  <a:gd name="T21" fmla="*/ 2 h 8"/>
                  <a:gd name="T22" fmla="*/ 7 w 16"/>
                  <a:gd name="T23" fmla="*/ 4 h 8"/>
                  <a:gd name="T24" fmla="*/ 3 w 16"/>
                  <a:gd name="T25" fmla="*/ 0 h 8"/>
                  <a:gd name="T26" fmla="*/ 3 w 16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5" y="6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9" y="7"/>
                      <a:pt x="11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5"/>
                      <a:pt x="15" y="4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2"/>
                      <a:pt x="12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8" y="4"/>
                      <a:pt x="7" y="4"/>
                    </a:cubicBezTo>
                    <a:cubicBezTo>
                      <a:pt x="5" y="4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A7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6" name="Freeform 9397"/>
              <p:cNvSpPr/>
              <p:nvPr/>
            </p:nvSpPr>
            <p:spPr bwMode="auto">
              <a:xfrm>
                <a:off x="6704013" y="5365750"/>
                <a:ext cx="20638" cy="20637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0 h 9"/>
                  <a:gd name="T4" fmla="*/ 3 w 9"/>
                  <a:gd name="T5" fmla="*/ 3 h 9"/>
                  <a:gd name="T6" fmla="*/ 3 w 9"/>
                  <a:gd name="T7" fmla="*/ 3 h 9"/>
                  <a:gd name="T8" fmla="*/ 2 w 9"/>
                  <a:gd name="T9" fmla="*/ 8 h 9"/>
                  <a:gd name="T10" fmla="*/ 5 w 9"/>
                  <a:gd name="T11" fmla="*/ 9 h 9"/>
                  <a:gd name="T12" fmla="*/ 8 w 9"/>
                  <a:gd name="T13" fmla="*/ 8 h 9"/>
                  <a:gd name="T14" fmla="*/ 8 w 9"/>
                  <a:gd name="T15" fmla="*/ 8 h 9"/>
                  <a:gd name="T16" fmla="*/ 5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5"/>
                      <a:pt x="0" y="6"/>
                      <a:pt x="2" y="8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6" y="9"/>
                      <a:pt x="7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9" y="2"/>
                      <a:pt x="5" y="0"/>
                    </a:cubicBezTo>
                  </a:path>
                </a:pathLst>
              </a:custGeom>
              <a:solidFill>
                <a:srgbClr val="815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7" name="Freeform 9398"/>
              <p:cNvSpPr/>
              <p:nvPr/>
            </p:nvSpPr>
            <p:spPr bwMode="auto">
              <a:xfrm>
                <a:off x="6678613" y="5411788"/>
                <a:ext cx="31750" cy="22225"/>
              </a:xfrm>
              <a:custGeom>
                <a:avLst/>
                <a:gdLst>
                  <a:gd name="T0" fmla="*/ 1 w 14"/>
                  <a:gd name="T1" fmla="*/ 0 h 10"/>
                  <a:gd name="T2" fmla="*/ 5 w 14"/>
                  <a:gd name="T3" fmla="*/ 10 h 10"/>
                  <a:gd name="T4" fmla="*/ 5 w 14"/>
                  <a:gd name="T5" fmla="*/ 10 h 10"/>
                  <a:gd name="T6" fmla="*/ 6 w 14"/>
                  <a:gd name="T7" fmla="*/ 1 h 10"/>
                  <a:gd name="T8" fmla="*/ 6 w 14"/>
                  <a:gd name="T9" fmla="*/ 1 h 10"/>
                  <a:gd name="T10" fmla="*/ 1 w 14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0">
                    <a:moveTo>
                      <a:pt x="1" y="0"/>
                    </a:moveTo>
                    <a:cubicBezTo>
                      <a:pt x="0" y="4"/>
                      <a:pt x="5" y="6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4" y="7"/>
                      <a:pt x="7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</a:path>
                </a:pathLst>
              </a:custGeom>
              <a:solidFill>
                <a:srgbClr val="8A66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8" name="Freeform 9399"/>
              <p:cNvSpPr/>
              <p:nvPr/>
            </p:nvSpPr>
            <p:spPr bwMode="auto">
              <a:xfrm>
                <a:off x="6764338" y="5441950"/>
                <a:ext cx="15875" cy="15875"/>
              </a:xfrm>
              <a:custGeom>
                <a:avLst/>
                <a:gdLst>
                  <a:gd name="T0" fmla="*/ 2 w 7"/>
                  <a:gd name="T1" fmla="*/ 0 h 7"/>
                  <a:gd name="T2" fmla="*/ 1 w 7"/>
                  <a:gd name="T3" fmla="*/ 0 h 7"/>
                  <a:gd name="T4" fmla="*/ 1 w 7"/>
                  <a:gd name="T5" fmla="*/ 5 h 7"/>
                  <a:gd name="T6" fmla="*/ 4 w 7"/>
                  <a:gd name="T7" fmla="*/ 7 h 7"/>
                  <a:gd name="T8" fmla="*/ 5 w 7"/>
                  <a:gd name="T9" fmla="*/ 6 h 7"/>
                  <a:gd name="T10" fmla="*/ 5 w 7"/>
                  <a:gd name="T11" fmla="*/ 2 h 7"/>
                  <a:gd name="T12" fmla="*/ 2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2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3"/>
                      <a:pt x="1" y="5"/>
                    </a:cubicBezTo>
                    <a:cubicBezTo>
                      <a:pt x="1" y="6"/>
                      <a:pt x="2" y="7"/>
                      <a:pt x="4" y="7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7" y="5"/>
                      <a:pt x="5" y="3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AA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9" name="Freeform 9400"/>
              <p:cNvSpPr/>
              <p:nvPr/>
            </p:nvSpPr>
            <p:spPr bwMode="auto">
              <a:xfrm>
                <a:off x="6689725" y="5437188"/>
                <a:ext cx="15875" cy="11112"/>
              </a:xfrm>
              <a:custGeom>
                <a:avLst/>
                <a:gdLst>
                  <a:gd name="T0" fmla="*/ 1 w 7"/>
                  <a:gd name="T1" fmla="*/ 0 h 5"/>
                  <a:gd name="T2" fmla="*/ 1 w 7"/>
                  <a:gd name="T3" fmla="*/ 0 h 5"/>
                  <a:gd name="T4" fmla="*/ 0 w 7"/>
                  <a:gd name="T5" fmla="*/ 1 h 5"/>
                  <a:gd name="T6" fmla="*/ 0 w 7"/>
                  <a:gd name="T7" fmla="*/ 1 h 5"/>
                  <a:gd name="T8" fmla="*/ 4 w 7"/>
                  <a:gd name="T9" fmla="*/ 5 h 5"/>
                  <a:gd name="T10" fmla="*/ 7 w 7"/>
                  <a:gd name="T11" fmla="*/ 3 h 5"/>
                  <a:gd name="T12" fmla="*/ 7 w 7"/>
                  <a:gd name="T13" fmla="*/ 3 h 5"/>
                  <a:gd name="T14" fmla="*/ 1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5"/>
                      <a:pt x="4" y="5"/>
                    </a:cubicBezTo>
                    <a:cubicBezTo>
                      <a:pt x="5" y="5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0"/>
                      <a:pt x="3" y="1"/>
                      <a:pt x="1" y="0"/>
                    </a:cubicBezTo>
                  </a:path>
                </a:pathLst>
              </a:custGeom>
              <a:solidFill>
                <a:srgbClr val="AD9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0" name="Freeform 9401"/>
              <p:cNvSpPr/>
              <p:nvPr/>
            </p:nvSpPr>
            <p:spPr bwMode="auto">
              <a:xfrm>
                <a:off x="6726238" y="5426075"/>
                <a:ext cx="12700" cy="7937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1 w 5"/>
                  <a:gd name="T5" fmla="*/ 3 h 4"/>
                  <a:gd name="T6" fmla="*/ 2 w 5"/>
                  <a:gd name="T7" fmla="*/ 4 h 4"/>
                  <a:gd name="T8" fmla="*/ 3 w 5"/>
                  <a:gd name="T9" fmla="*/ 4 h 4"/>
                  <a:gd name="T10" fmla="*/ 4 w 5"/>
                  <a:gd name="T11" fmla="*/ 1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1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5" y="2"/>
                      <a:pt x="4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7D5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1" name="Freeform 9402"/>
              <p:cNvSpPr/>
              <p:nvPr/>
            </p:nvSpPr>
            <p:spPr bwMode="auto">
              <a:xfrm>
                <a:off x="6940550" y="4560888"/>
                <a:ext cx="61913" cy="46037"/>
              </a:xfrm>
              <a:custGeom>
                <a:avLst/>
                <a:gdLst>
                  <a:gd name="T0" fmla="*/ 24 w 27"/>
                  <a:gd name="T1" fmla="*/ 0 h 20"/>
                  <a:gd name="T2" fmla="*/ 24 w 27"/>
                  <a:gd name="T3" fmla="*/ 0 h 20"/>
                  <a:gd name="T4" fmla="*/ 22 w 27"/>
                  <a:gd name="T5" fmla="*/ 1 h 20"/>
                  <a:gd name="T6" fmla="*/ 20 w 27"/>
                  <a:gd name="T7" fmla="*/ 0 h 20"/>
                  <a:gd name="T8" fmla="*/ 17 w 27"/>
                  <a:gd name="T9" fmla="*/ 0 h 20"/>
                  <a:gd name="T10" fmla="*/ 15 w 27"/>
                  <a:gd name="T11" fmla="*/ 1 h 20"/>
                  <a:gd name="T12" fmla="*/ 15 w 27"/>
                  <a:gd name="T13" fmla="*/ 9 h 20"/>
                  <a:gd name="T14" fmla="*/ 13 w 27"/>
                  <a:gd name="T15" fmla="*/ 3 h 20"/>
                  <a:gd name="T16" fmla="*/ 9 w 27"/>
                  <a:gd name="T17" fmla="*/ 8 h 20"/>
                  <a:gd name="T18" fmla="*/ 6 w 27"/>
                  <a:gd name="T19" fmla="*/ 11 h 20"/>
                  <a:gd name="T20" fmla="*/ 2 w 27"/>
                  <a:gd name="T21" fmla="*/ 8 h 20"/>
                  <a:gd name="T22" fmla="*/ 2 w 27"/>
                  <a:gd name="T23" fmla="*/ 8 h 20"/>
                  <a:gd name="T24" fmla="*/ 1 w 27"/>
                  <a:gd name="T25" fmla="*/ 8 h 20"/>
                  <a:gd name="T26" fmla="*/ 1 w 27"/>
                  <a:gd name="T27" fmla="*/ 8 h 20"/>
                  <a:gd name="T28" fmla="*/ 0 w 27"/>
                  <a:gd name="T29" fmla="*/ 9 h 20"/>
                  <a:gd name="T30" fmla="*/ 12 w 27"/>
                  <a:gd name="T31" fmla="*/ 18 h 20"/>
                  <a:gd name="T32" fmla="*/ 12 w 27"/>
                  <a:gd name="T33" fmla="*/ 18 h 20"/>
                  <a:gd name="T34" fmla="*/ 12 w 27"/>
                  <a:gd name="T35" fmla="*/ 18 h 20"/>
                  <a:gd name="T36" fmla="*/ 12 w 27"/>
                  <a:gd name="T37" fmla="*/ 18 h 20"/>
                  <a:gd name="T38" fmla="*/ 12 w 27"/>
                  <a:gd name="T39" fmla="*/ 18 h 20"/>
                  <a:gd name="T40" fmla="*/ 12 w 27"/>
                  <a:gd name="T41" fmla="*/ 18 h 20"/>
                  <a:gd name="T42" fmla="*/ 12 w 27"/>
                  <a:gd name="T43" fmla="*/ 18 h 20"/>
                  <a:gd name="T44" fmla="*/ 15 w 27"/>
                  <a:gd name="T45" fmla="*/ 17 h 20"/>
                  <a:gd name="T46" fmla="*/ 20 w 27"/>
                  <a:gd name="T47" fmla="*/ 18 h 20"/>
                  <a:gd name="T48" fmla="*/ 25 w 27"/>
                  <a:gd name="T49" fmla="*/ 20 h 20"/>
                  <a:gd name="T50" fmla="*/ 26 w 27"/>
                  <a:gd name="T51" fmla="*/ 20 h 20"/>
                  <a:gd name="T52" fmla="*/ 26 w 27"/>
                  <a:gd name="T53" fmla="*/ 20 h 20"/>
                  <a:gd name="T54" fmla="*/ 27 w 27"/>
                  <a:gd name="T55" fmla="*/ 11 h 20"/>
                  <a:gd name="T56" fmla="*/ 27 w 27"/>
                  <a:gd name="T57" fmla="*/ 11 h 20"/>
                  <a:gd name="T58" fmla="*/ 27 w 27"/>
                  <a:gd name="T59" fmla="*/ 11 h 20"/>
                  <a:gd name="T60" fmla="*/ 27 w 27"/>
                  <a:gd name="T61" fmla="*/ 11 h 20"/>
                  <a:gd name="T62" fmla="*/ 27 w 27"/>
                  <a:gd name="T63" fmla="*/ 11 h 20"/>
                  <a:gd name="T64" fmla="*/ 26 w 27"/>
                  <a:gd name="T65" fmla="*/ 3 h 20"/>
                  <a:gd name="T66" fmla="*/ 24 w 27"/>
                  <a:gd name="T6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0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1" y="1"/>
                      <a:pt x="20" y="1"/>
                      <a:pt x="20" y="0"/>
                    </a:cubicBezTo>
                    <a:cubicBezTo>
                      <a:pt x="19" y="0"/>
                      <a:pt x="18" y="0"/>
                      <a:pt x="17" y="0"/>
                    </a:cubicBezTo>
                    <a:cubicBezTo>
                      <a:pt x="16" y="0"/>
                      <a:pt x="16" y="0"/>
                      <a:pt x="15" y="1"/>
                    </a:cubicBezTo>
                    <a:cubicBezTo>
                      <a:pt x="15" y="3"/>
                      <a:pt x="18" y="6"/>
                      <a:pt x="15" y="9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12" y="3"/>
                      <a:pt x="11" y="5"/>
                      <a:pt x="9" y="8"/>
                    </a:cubicBezTo>
                    <a:cubicBezTo>
                      <a:pt x="8" y="10"/>
                      <a:pt x="7" y="11"/>
                      <a:pt x="6" y="11"/>
                    </a:cubicBezTo>
                    <a:cubicBezTo>
                      <a:pt x="5" y="11"/>
                      <a:pt x="3" y="10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6"/>
                      <a:pt x="8" y="15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7"/>
                      <a:pt x="14" y="17"/>
                      <a:pt x="15" y="17"/>
                    </a:cubicBezTo>
                    <a:cubicBezTo>
                      <a:pt x="17" y="17"/>
                      <a:pt x="19" y="17"/>
                      <a:pt x="20" y="18"/>
                    </a:cubicBezTo>
                    <a:cubicBezTo>
                      <a:pt x="22" y="19"/>
                      <a:pt x="24" y="20"/>
                      <a:pt x="25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5" y="17"/>
                      <a:pt x="21" y="13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5" y="8"/>
                      <a:pt x="19" y="6"/>
                      <a:pt x="26" y="3"/>
                    </a:cubicBezTo>
                    <a:cubicBezTo>
                      <a:pt x="27" y="3"/>
                      <a:pt x="26" y="1"/>
                      <a:pt x="24" y="0"/>
                    </a:cubicBezTo>
                  </a:path>
                </a:pathLst>
              </a:custGeom>
              <a:solidFill>
                <a:srgbClr val="8D7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2" name="Freeform 9403"/>
              <p:cNvSpPr/>
              <p:nvPr/>
            </p:nvSpPr>
            <p:spPr bwMode="auto">
              <a:xfrm>
                <a:off x="6985000" y="4545013"/>
                <a:ext cx="26988" cy="41275"/>
              </a:xfrm>
              <a:custGeom>
                <a:avLst/>
                <a:gdLst>
                  <a:gd name="T0" fmla="*/ 8 w 12"/>
                  <a:gd name="T1" fmla="*/ 0 h 18"/>
                  <a:gd name="T2" fmla="*/ 5 w 12"/>
                  <a:gd name="T3" fmla="*/ 7 h 18"/>
                  <a:gd name="T4" fmla="*/ 5 w 12"/>
                  <a:gd name="T5" fmla="*/ 7 h 18"/>
                  <a:gd name="T6" fmla="*/ 7 w 12"/>
                  <a:gd name="T7" fmla="*/ 10 h 18"/>
                  <a:gd name="T8" fmla="*/ 8 w 12"/>
                  <a:gd name="T9" fmla="*/ 18 h 18"/>
                  <a:gd name="T10" fmla="*/ 8 w 12"/>
                  <a:gd name="T11" fmla="*/ 18 h 18"/>
                  <a:gd name="T12" fmla="*/ 12 w 12"/>
                  <a:gd name="T13" fmla="*/ 1 h 18"/>
                  <a:gd name="T14" fmla="*/ 12 w 12"/>
                  <a:gd name="T15" fmla="*/ 1 h 18"/>
                  <a:gd name="T16" fmla="*/ 8 w 1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8">
                    <a:moveTo>
                      <a:pt x="8" y="0"/>
                    </a:moveTo>
                    <a:cubicBezTo>
                      <a:pt x="5" y="0"/>
                      <a:pt x="4" y="2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7" y="8"/>
                      <a:pt x="8" y="10"/>
                      <a:pt x="7" y="10"/>
                    </a:cubicBezTo>
                    <a:cubicBezTo>
                      <a:pt x="0" y="13"/>
                      <a:pt x="6" y="15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2" y="13"/>
                      <a:pt x="12" y="7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9884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3" name="Freeform 9404"/>
              <p:cNvSpPr/>
              <p:nvPr/>
            </p:nvSpPr>
            <p:spPr bwMode="auto">
              <a:xfrm>
                <a:off x="5327650" y="5326063"/>
                <a:ext cx="65088" cy="60325"/>
              </a:xfrm>
              <a:custGeom>
                <a:avLst/>
                <a:gdLst>
                  <a:gd name="T0" fmla="*/ 20 w 28"/>
                  <a:gd name="T1" fmla="*/ 0 h 26"/>
                  <a:gd name="T2" fmla="*/ 20 w 28"/>
                  <a:gd name="T3" fmla="*/ 11 h 26"/>
                  <a:gd name="T4" fmla="*/ 15 w 28"/>
                  <a:gd name="T5" fmla="*/ 1 h 26"/>
                  <a:gd name="T6" fmla="*/ 15 w 28"/>
                  <a:gd name="T7" fmla="*/ 1 h 26"/>
                  <a:gd name="T8" fmla="*/ 13 w 28"/>
                  <a:gd name="T9" fmla="*/ 0 h 26"/>
                  <a:gd name="T10" fmla="*/ 11 w 28"/>
                  <a:gd name="T11" fmla="*/ 1 h 26"/>
                  <a:gd name="T12" fmla="*/ 10 w 28"/>
                  <a:gd name="T13" fmla="*/ 3 h 26"/>
                  <a:gd name="T14" fmla="*/ 12 w 28"/>
                  <a:gd name="T15" fmla="*/ 4 h 26"/>
                  <a:gd name="T16" fmla="*/ 3 w 28"/>
                  <a:gd name="T17" fmla="*/ 15 h 26"/>
                  <a:gd name="T18" fmla="*/ 3 w 28"/>
                  <a:gd name="T19" fmla="*/ 15 h 26"/>
                  <a:gd name="T20" fmla="*/ 3 w 28"/>
                  <a:gd name="T21" fmla="*/ 15 h 26"/>
                  <a:gd name="T22" fmla="*/ 2 w 28"/>
                  <a:gd name="T23" fmla="*/ 25 h 26"/>
                  <a:gd name="T24" fmla="*/ 2 w 28"/>
                  <a:gd name="T25" fmla="*/ 25 h 26"/>
                  <a:gd name="T26" fmla="*/ 4 w 28"/>
                  <a:gd name="T27" fmla="*/ 23 h 26"/>
                  <a:gd name="T28" fmla="*/ 6 w 28"/>
                  <a:gd name="T29" fmla="*/ 22 h 26"/>
                  <a:gd name="T30" fmla="*/ 6 w 28"/>
                  <a:gd name="T31" fmla="*/ 22 h 26"/>
                  <a:gd name="T32" fmla="*/ 7 w 28"/>
                  <a:gd name="T33" fmla="*/ 22 h 26"/>
                  <a:gd name="T34" fmla="*/ 7 w 28"/>
                  <a:gd name="T35" fmla="*/ 22 h 26"/>
                  <a:gd name="T36" fmla="*/ 7 w 28"/>
                  <a:gd name="T37" fmla="*/ 22 h 26"/>
                  <a:gd name="T38" fmla="*/ 7 w 28"/>
                  <a:gd name="T39" fmla="*/ 22 h 26"/>
                  <a:gd name="T40" fmla="*/ 7 w 28"/>
                  <a:gd name="T41" fmla="*/ 22 h 26"/>
                  <a:gd name="T42" fmla="*/ 7 w 28"/>
                  <a:gd name="T43" fmla="*/ 22 h 26"/>
                  <a:gd name="T44" fmla="*/ 10 w 28"/>
                  <a:gd name="T45" fmla="*/ 19 h 26"/>
                  <a:gd name="T46" fmla="*/ 12 w 28"/>
                  <a:gd name="T47" fmla="*/ 19 h 26"/>
                  <a:gd name="T48" fmla="*/ 12 w 28"/>
                  <a:gd name="T49" fmla="*/ 19 h 26"/>
                  <a:gd name="T50" fmla="*/ 12 w 28"/>
                  <a:gd name="T51" fmla="*/ 19 h 26"/>
                  <a:gd name="T52" fmla="*/ 13 w 28"/>
                  <a:gd name="T53" fmla="*/ 19 h 26"/>
                  <a:gd name="T54" fmla="*/ 20 w 28"/>
                  <a:gd name="T55" fmla="*/ 26 h 26"/>
                  <a:gd name="T56" fmla="*/ 20 w 28"/>
                  <a:gd name="T57" fmla="*/ 26 h 26"/>
                  <a:gd name="T58" fmla="*/ 22 w 28"/>
                  <a:gd name="T59" fmla="*/ 23 h 26"/>
                  <a:gd name="T60" fmla="*/ 22 w 28"/>
                  <a:gd name="T61" fmla="*/ 23 h 26"/>
                  <a:gd name="T62" fmla="*/ 25 w 28"/>
                  <a:gd name="T63" fmla="*/ 17 h 26"/>
                  <a:gd name="T64" fmla="*/ 25 w 28"/>
                  <a:gd name="T65" fmla="*/ 17 h 26"/>
                  <a:gd name="T66" fmla="*/ 25 w 28"/>
                  <a:gd name="T67" fmla="*/ 17 h 26"/>
                  <a:gd name="T68" fmla="*/ 20 w 28"/>
                  <a:gd name="T6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8" h="26">
                    <a:moveTo>
                      <a:pt x="20" y="0"/>
                    </a:moveTo>
                    <a:cubicBezTo>
                      <a:pt x="20" y="4"/>
                      <a:pt x="21" y="8"/>
                      <a:pt x="20" y="11"/>
                    </a:cubicBezTo>
                    <a:cubicBezTo>
                      <a:pt x="14" y="10"/>
                      <a:pt x="20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0"/>
                      <a:pt x="13" y="0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11" y="3"/>
                      <a:pt x="11" y="4"/>
                      <a:pt x="12" y="4"/>
                    </a:cubicBezTo>
                    <a:cubicBezTo>
                      <a:pt x="14" y="12"/>
                      <a:pt x="14" y="12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8"/>
                      <a:pt x="0" y="22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4" y="25"/>
                      <a:pt x="4" y="24"/>
                      <a:pt x="4" y="23"/>
                    </a:cubicBezTo>
                    <a:cubicBezTo>
                      <a:pt x="5" y="23"/>
                      <a:pt x="5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1"/>
                      <a:pt x="9" y="19"/>
                      <a:pt x="10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3" y="19"/>
                    </a:cubicBezTo>
                    <a:cubicBezTo>
                      <a:pt x="17" y="19"/>
                      <a:pt x="17" y="25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5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1"/>
                      <a:pt x="24" y="19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0" y="13"/>
                      <a:pt x="28" y="5"/>
                      <a:pt x="20" y="0"/>
                    </a:cubicBezTo>
                  </a:path>
                </a:pathLst>
              </a:custGeom>
              <a:solidFill>
                <a:srgbClr val="927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4" name="Freeform 9405"/>
              <p:cNvSpPr/>
              <p:nvPr/>
            </p:nvSpPr>
            <p:spPr bwMode="auto">
              <a:xfrm>
                <a:off x="5341938" y="5370513"/>
                <a:ext cx="31750" cy="31750"/>
              </a:xfrm>
              <a:custGeom>
                <a:avLst/>
                <a:gdLst>
                  <a:gd name="T0" fmla="*/ 7 w 14"/>
                  <a:gd name="T1" fmla="*/ 0 h 14"/>
                  <a:gd name="T2" fmla="*/ 6 w 14"/>
                  <a:gd name="T3" fmla="*/ 0 h 14"/>
                  <a:gd name="T4" fmla="*/ 6 w 14"/>
                  <a:gd name="T5" fmla="*/ 0 h 14"/>
                  <a:gd name="T6" fmla="*/ 4 w 14"/>
                  <a:gd name="T7" fmla="*/ 4 h 14"/>
                  <a:gd name="T8" fmla="*/ 1 w 14"/>
                  <a:gd name="T9" fmla="*/ 3 h 14"/>
                  <a:gd name="T10" fmla="*/ 1 w 14"/>
                  <a:gd name="T11" fmla="*/ 3 h 14"/>
                  <a:gd name="T12" fmla="*/ 1 w 14"/>
                  <a:gd name="T13" fmla="*/ 3 h 14"/>
                  <a:gd name="T14" fmla="*/ 1 w 14"/>
                  <a:gd name="T15" fmla="*/ 3 h 14"/>
                  <a:gd name="T16" fmla="*/ 1 w 14"/>
                  <a:gd name="T17" fmla="*/ 3 h 14"/>
                  <a:gd name="T18" fmla="*/ 2 w 14"/>
                  <a:gd name="T19" fmla="*/ 11 h 14"/>
                  <a:gd name="T20" fmla="*/ 4 w 14"/>
                  <a:gd name="T21" fmla="*/ 14 h 14"/>
                  <a:gd name="T22" fmla="*/ 4 w 14"/>
                  <a:gd name="T23" fmla="*/ 14 h 14"/>
                  <a:gd name="T24" fmla="*/ 9 w 14"/>
                  <a:gd name="T25" fmla="*/ 11 h 14"/>
                  <a:gd name="T26" fmla="*/ 11 w 14"/>
                  <a:gd name="T27" fmla="*/ 12 h 14"/>
                  <a:gd name="T28" fmla="*/ 11 w 14"/>
                  <a:gd name="T29" fmla="*/ 12 h 14"/>
                  <a:gd name="T30" fmla="*/ 11 w 14"/>
                  <a:gd name="T31" fmla="*/ 12 h 14"/>
                  <a:gd name="T32" fmla="*/ 14 w 14"/>
                  <a:gd name="T33" fmla="*/ 7 h 14"/>
                  <a:gd name="T34" fmla="*/ 7 w 14"/>
                  <a:gd name="T3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4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2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6"/>
                      <a:pt x="4" y="8"/>
                      <a:pt x="2" y="11"/>
                    </a:cubicBezTo>
                    <a:cubicBezTo>
                      <a:pt x="3" y="12"/>
                      <a:pt x="3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6" y="13"/>
                      <a:pt x="7" y="11"/>
                      <a:pt x="9" y="11"/>
                    </a:cubicBezTo>
                    <a:cubicBezTo>
                      <a:pt x="10" y="11"/>
                      <a:pt x="10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0"/>
                      <a:pt x="13" y="9"/>
                      <a:pt x="14" y="7"/>
                    </a:cubicBezTo>
                    <a:cubicBezTo>
                      <a:pt x="11" y="6"/>
                      <a:pt x="11" y="0"/>
                      <a:pt x="7" y="0"/>
                    </a:cubicBezTo>
                  </a:path>
                </a:pathLst>
              </a:custGeom>
              <a:solidFill>
                <a:srgbClr val="AB9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5" name="Freeform 9406"/>
              <p:cNvSpPr/>
              <p:nvPr/>
            </p:nvSpPr>
            <p:spPr bwMode="auto">
              <a:xfrm>
                <a:off x="5287963" y="5411788"/>
                <a:ext cx="41275" cy="25400"/>
              </a:xfrm>
              <a:custGeom>
                <a:avLst/>
                <a:gdLst>
                  <a:gd name="T0" fmla="*/ 8 w 18"/>
                  <a:gd name="T1" fmla="*/ 0 h 11"/>
                  <a:gd name="T2" fmla="*/ 7 w 18"/>
                  <a:gd name="T3" fmla="*/ 0 h 11"/>
                  <a:gd name="T4" fmla="*/ 7 w 18"/>
                  <a:gd name="T5" fmla="*/ 0 h 11"/>
                  <a:gd name="T6" fmla="*/ 14 w 18"/>
                  <a:gd name="T7" fmla="*/ 8 h 11"/>
                  <a:gd name="T8" fmla="*/ 14 w 18"/>
                  <a:gd name="T9" fmla="*/ 8 h 11"/>
                  <a:gd name="T10" fmla="*/ 18 w 18"/>
                  <a:gd name="T11" fmla="*/ 6 h 11"/>
                  <a:gd name="T12" fmla="*/ 18 w 18"/>
                  <a:gd name="T13" fmla="*/ 6 h 11"/>
                  <a:gd name="T14" fmla="*/ 12 w 18"/>
                  <a:gd name="T15" fmla="*/ 1 h 11"/>
                  <a:gd name="T16" fmla="*/ 12 w 18"/>
                  <a:gd name="T17" fmla="*/ 1 h 11"/>
                  <a:gd name="T18" fmla="*/ 12 w 18"/>
                  <a:gd name="T19" fmla="*/ 1 h 11"/>
                  <a:gd name="T20" fmla="*/ 12 w 18"/>
                  <a:gd name="T21" fmla="*/ 1 h 11"/>
                  <a:gd name="T22" fmla="*/ 11 w 18"/>
                  <a:gd name="T23" fmla="*/ 0 h 11"/>
                  <a:gd name="T24" fmla="*/ 11 w 18"/>
                  <a:gd name="T25" fmla="*/ 0 h 11"/>
                  <a:gd name="T26" fmla="*/ 8 w 18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1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1"/>
                      <a:pt x="11" y="6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6" y="8"/>
                      <a:pt x="18" y="9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1"/>
                      <a:pt x="14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5E4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6" name="Freeform 9407"/>
              <p:cNvSpPr/>
              <p:nvPr/>
            </p:nvSpPr>
            <p:spPr bwMode="auto">
              <a:xfrm>
                <a:off x="5313363" y="5392738"/>
                <a:ext cx="36513" cy="20637"/>
              </a:xfrm>
              <a:custGeom>
                <a:avLst/>
                <a:gdLst>
                  <a:gd name="T0" fmla="*/ 10 w 16"/>
                  <a:gd name="T1" fmla="*/ 0 h 9"/>
                  <a:gd name="T2" fmla="*/ 0 w 16"/>
                  <a:gd name="T3" fmla="*/ 8 h 9"/>
                  <a:gd name="T4" fmla="*/ 0 w 16"/>
                  <a:gd name="T5" fmla="*/ 8 h 9"/>
                  <a:gd name="T6" fmla="*/ 1 w 16"/>
                  <a:gd name="T7" fmla="*/ 9 h 9"/>
                  <a:gd name="T8" fmla="*/ 1 w 16"/>
                  <a:gd name="T9" fmla="*/ 9 h 9"/>
                  <a:gd name="T10" fmla="*/ 1 w 16"/>
                  <a:gd name="T11" fmla="*/ 9 h 9"/>
                  <a:gd name="T12" fmla="*/ 11 w 16"/>
                  <a:gd name="T13" fmla="*/ 5 h 9"/>
                  <a:gd name="T14" fmla="*/ 15 w 16"/>
                  <a:gd name="T15" fmla="*/ 7 h 9"/>
                  <a:gd name="T16" fmla="*/ 15 w 16"/>
                  <a:gd name="T17" fmla="*/ 7 h 9"/>
                  <a:gd name="T18" fmla="*/ 15 w 16"/>
                  <a:gd name="T19" fmla="*/ 7 h 9"/>
                  <a:gd name="T20" fmla="*/ 15 w 16"/>
                  <a:gd name="T21" fmla="*/ 6 h 9"/>
                  <a:gd name="T22" fmla="*/ 15 w 16"/>
                  <a:gd name="T23" fmla="*/ 6 h 9"/>
                  <a:gd name="T24" fmla="*/ 16 w 16"/>
                  <a:gd name="T25" fmla="*/ 4 h 9"/>
                  <a:gd name="T26" fmla="*/ 14 w 16"/>
                  <a:gd name="T27" fmla="*/ 1 h 9"/>
                  <a:gd name="T28" fmla="*/ 14 w 16"/>
                  <a:gd name="T29" fmla="*/ 1 h 9"/>
                  <a:gd name="T30" fmla="*/ 10 w 16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9">
                    <a:moveTo>
                      <a:pt x="10" y="0"/>
                    </a:moveTo>
                    <a:cubicBezTo>
                      <a:pt x="5" y="0"/>
                      <a:pt x="2" y="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4" y="8"/>
                      <a:pt x="7" y="5"/>
                      <a:pt x="11" y="5"/>
                    </a:cubicBezTo>
                    <a:cubicBezTo>
                      <a:pt x="13" y="5"/>
                      <a:pt x="14" y="6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8B7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7" name="Freeform 9408"/>
              <p:cNvSpPr/>
              <p:nvPr/>
            </p:nvSpPr>
            <p:spPr bwMode="auto">
              <a:xfrm>
                <a:off x="5302250" y="5360988"/>
                <a:ext cx="26988" cy="23812"/>
              </a:xfrm>
              <a:custGeom>
                <a:avLst/>
                <a:gdLst>
                  <a:gd name="T0" fmla="*/ 3 w 12"/>
                  <a:gd name="T1" fmla="*/ 0 h 10"/>
                  <a:gd name="T2" fmla="*/ 3 w 12"/>
                  <a:gd name="T3" fmla="*/ 0 h 10"/>
                  <a:gd name="T4" fmla="*/ 5 w 12"/>
                  <a:gd name="T5" fmla="*/ 8 h 10"/>
                  <a:gd name="T6" fmla="*/ 6 w 12"/>
                  <a:gd name="T7" fmla="*/ 10 h 10"/>
                  <a:gd name="T8" fmla="*/ 6 w 12"/>
                  <a:gd name="T9" fmla="*/ 10 h 10"/>
                  <a:gd name="T10" fmla="*/ 9 w 12"/>
                  <a:gd name="T11" fmla="*/ 9 h 10"/>
                  <a:gd name="T12" fmla="*/ 3 w 12"/>
                  <a:gd name="T13" fmla="*/ 0 h 10"/>
                  <a:gd name="T14" fmla="*/ 3 w 12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4"/>
                      <a:pt x="6" y="5"/>
                      <a:pt x="5" y="8"/>
                    </a:cubicBezTo>
                    <a:cubicBezTo>
                      <a:pt x="5" y="9"/>
                      <a:pt x="4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10"/>
                      <a:pt x="8" y="10"/>
                      <a:pt x="9" y="9"/>
                    </a:cubicBezTo>
                    <a:cubicBezTo>
                      <a:pt x="12" y="3"/>
                      <a:pt x="5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B9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8" name="Freeform 9409"/>
              <p:cNvSpPr/>
              <p:nvPr/>
            </p:nvSpPr>
            <p:spPr bwMode="auto">
              <a:xfrm>
                <a:off x="5286375" y="5430838"/>
                <a:ext cx="15875" cy="7937"/>
              </a:xfrm>
              <a:custGeom>
                <a:avLst/>
                <a:gdLst>
                  <a:gd name="T0" fmla="*/ 3 w 7"/>
                  <a:gd name="T1" fmla="*/ 0 h 4"/>
                  <a:gd name="T2" fmla="*/ 2 w 7"/>
                  <a:gd name="T3" fmla="*/ 0 h 4"/>
                  <a:gd name="T4" fmla="*/ 2 w 7"/>
                  <a:gd name="T5" fmla="*/ 0 h 4"/>
                  <a:gd name="T6" fmla="*/ 0 w 7"/>
                  <a:gd name="T7" fmla="*/ 1 h 4"/>
                  <a:gd name="T8" fmla="*/ 0 w 7"/>
                  <a:gd name="T9" fmla="*/ 1 h 4"/>
                  <a:gd name="T10" fmla="*/ 5 w 7"/>
                  <a:gd name="T11" fmla="*/ 4 h 4"/>
                  <a:gd name="T12" fmla="*/ 5 w 7"/>
                  <a:gd name="T13" fmla="*/ 4 h 4"/>
                  <a:gd name="T14" fmla="*/ 3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2"/>
                      <a:pt x="3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1"/>
                      <a:pt x="6" y="0"/>
                      <a:pt x="3" y="0"/>
                    </a:cubicBezTo>
                  </a:path>
                </a:pathLst>
              </a:custGeom>
              <a:solidFill>
                <a:srgbClr val="997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9" name="Freeform 9410"/>
              <p:cNvSpPr/>
              <p:nvPr/>
            </p:nvSpPr>
            <p:spPr bwMode="auto">
              <a:xfrm>
                <a:off x="5951538" y="5627688"/>
                <a:ext cx="52388" cy="50800"/>
              </a:xfrm>
              <a:custGeom>
                <a:avLst/>
                <a:gdLst>
                  <a:gd name="T0" fmla="*/ 8 w 23"/>
                  <a:gd name="T1" fmla="*/ 0 h 22"/>
                  <a:gd name="T2" fmla="*/ 0 w 23"/>
                  <a:gd name="T3" fmla="*/ 2 h 22"/>
                  <a:gd name="T4" fmla="*/ 2 w 23"/>
                  <a:gd name="T5" fmla="*/ 8 h 22"/>
                  <a:gd name="T6" fmla="*/ 2 w 23"/>
                  <a:gd name="T7" fmla="*/ 8 h 22"/>
                  <a:gd name="T8" fmla="*/ 4 w 23"/>
                  <a:gd name="T9" fmla="*/ 9 h 22"/>
                  <a:gd name="T10" fmla="*/ 5 w 23"/>
                  <a:gd name="T11" fmla="*/ 9 h 22"/>
                  <a:gd name="T12" fmla="*/ 6 w 23"/>
                  <a:gd name="T13" fmla="*/ 8 h 22"/>
                  <a:gd name="T14" fmla="*/ 8 w 23"/>
                  <a:gd name="T15" fmla="*/ 7 h 22"/>
                  <a:gd name="T16" fmla="*/ 9 w 23"/>
                  <a:gd name="T17" fmla="*/ 9 h 22"/>
                  <a:gd name="T18" fmla="*/ 6 w 23"/>
                  <a:gd name="T19" fmla="*/ 14 h 22"/>
                  <a:gd name="T20" fmla="*/ 6 w 23"/>
                  <a:gd name="T21" fmla="*/ 13 h 22"/>
                  <a:gd name="T22" fmla="*/ 6 w 23"/>
                  <a:gd name="T23" fmla="*/ 13 h 22"/>
                  <a:gd name="T24" fmla="*/ 5 w 23"/>
                  <a:gd name="T25" fmla="*/ 13 h 22"/>
                  <a:gd name="T26" fmla="*/ 5 w 23"/>
                  <a:gd name="T27" fmla="*/ 13 h 22"/>
                  <a:gd name="T28" fmla="*/ 18 w 23"/>
                  <a:gd name="T29" fmla="*/ 20 h 22"/>
                  <a:gd name="T30" fmla="*/ 18 w 23"/>
                  <a:gd name="T31" fmla="*/ 20 h 22"/>
                  <a:gd name="T32" fmla="*/ 18 w 23"/>
                  <a:gd name="T33" fmla="*/ 20 h 22"/>
                  <a:gd name="T34" fmla="*/ 20 w 23"/>
                  <a:gd name="T35" fmla="*/ 21 h 22"/>
                  <a:gd name="T36" fmla="*/ 22 w 23"/>
                  <a:gd name="T37" fmla="*/ 22 h 22"/>
                  <a:gd name="T38" fmla="*/ 23 w 23"/>
                  <a:gd name="T39" fmla="*/ 19 h 22"/>
                  <a:gd name="T40" fmla="*/ 23 w 23"/>
                  <a:gd name="T41" fmla="*/ 19 h 22"/>
                  <a:gd name="T42" fmla="*/ 22 w 23"/>
                  <a:gd name="T43" fmla="*/ 16 h 22"/>
                  <a:gd name="T44" fmla="*/ 22 w 23"/>
                  <a:gd name="T45" fmla="*/ 16 h 22"/>
                  <a:gd name="T46" fmla="*/ 22 w 23"/>
                  <a:gd name="T47" fmla="*/ 16 h 22"/>
                  <a:gd name="T48" fmla="*/ 20 w 23"/>
                  <a:gd name="T49" fmla="*/ 12 h 22"/>
                  <a:gd name="T50" fmla="*/ 20 w 23"/>
                  <a:gd name="T51" fmla="*/ 12 h 22"/>
                  <a:gd name="T52" fmla="*/ 16 w 23"/>
                  <a:gd name="T53" fmla="*/ 14 h 22"/>
                  <a:gd name="T54" fmla="*/ 13 w 23"/>
                  <a:gd name="T55" fmla="*/ 5 h 22"/>
                  <a:gd name="T56" fmla="*/ 13 w 23"/>
                  <a:gd name="T57" fmla="*/ 5 h 22"/>
                  <a:gd name="T58" fmla="*/ 12 w 23"/>
                  <a:gd name="T59" fmla="*/ 5 h 22"/>
                  <a:gd name="T60" fmla="*/ 8 w 23"/>
                  <a:gd name="T6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3" h="22">
                    <a:moveTo>
                      <a:pt x="8" y="0"/>
                    </a:moveTo>
                    <a:cubicBezTo>
                      <a:pt x="5" y="1"/>
                      <a:pt x="3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6" y="8"/>
                      <a:pt x="6" y="8"/>
                    </a:cubicBezTo>
                    <a:cubicBezTo>
                      <a:pt x="7" y="7"/>
                      <a:pt x="7" y="7"/>
                      <a:pt x="8" y="7"/>
                    </a:cubicBezTo>
                    <a:cubicBezTo>
                      <a:pt x="8" y="7"/>
                      <a:pt x="9" y="7"/>
                      <a:pt x="9" y="9"/>
                    </a:cubicBezTo>
                    <a:cubicBezTo>
                      <a:pt x="11" y="13"/>
                      <a:pt x="7" y="12"/>
                      <a:pt x="6" y="14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8" y="18"/>
                      <a:pt x="14" y="18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20"/>
                      <a:pt x="20" y="21"/>
                      <a:pt x="20" y="21"/>
                    </a:cubicBezTo>
                    <a:cubicBezTo>
                      <a:pt x="21" y="21"/>
                      <a:pt x="21" y="22"/>
                      <a:pt x="22" y="22"/>
                    </a:cubicBezTo>
                    <a:cubicBezTo>
                      <a:pt x="23" y="22"/>
                      <a:pt x="23" y="21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2" y="17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6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8" y="13"/>
                      <a:pt x="17" y="14"/>
                      <a:pt x="16" y="14"/>
                    </a:cubicBezTo>
                    <a:cubicBezTo>
                      <a:pt x="12" y="14"/>
                      <a:pt x="16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1" y="3"/>
                      <a:pt x="9" y="2"/>
                      <a:pt x="8" y="0"/>
                    </a:cubicBezTo>
                  </a:path>
                </a:pathLst>
              </a:custGeom>
              <a:solidFill>
                <a:srgbClr val="BCB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0" name="Freeform 9411"/>
              <p:cNvSpPr/>
              <p:nvPr/>
            </p:nvSpPr>
            <p:spPr bwMode="auto">
              <a:xfrm>
                <a:off x="5986463" y="5629275"/>
                <a:ext cx="49213" cy="46037"/>
              </a:xfrm>
              <a:custGeom>
                <a:avLst/>
                <a:gdLst>
                  <a:gd name="T0" fmla="*/ 14 w 22"/>
                  <a:gd name="T1" fmla="*/ 0 h 20"/>
                  <a:gd name="T2" fmla="*/ 8 w 22"/>
                  <a:gd name="T3" fmla="*/ 1 h 20"/>
                  <a:gd name="T4" fmla="*/ 8 w 22"/>
                  <a:gd name="T5" fmla="*/ 1 h 20"/>
                  <a:gd name="T6" fmla="*/ 8 w 22"/>
                  <a:gd name="T7" fmla="*/ 8 h 20"/>
                  <a:gd name="T8" fmla="*/ 10 w 22"/>
                  <a:gd name="T9" fmla="*/ 13 h 20"/>
                  <a:gd name="T10" fmla="*/ 10 w 22"/>
                  <a:gd name="T11" fmla="*/ 13 h 20"/>
                  <a:gd name="T12" fmla="*/ 10 w 22"/>
                  <a:gd name="T13" fmla="*/ 13 h 20"/>
                  <a:gd name="T14" fmla="*/ 16 w 22"/>
                  <a:gd name="T15" fmla="*/ 20 h 20"/>
                  <a:gd name="T16" fmla="*/ 16 w 22"/>
                  <a:gd name="T17" fmla="*/ 20 h 20"/>
                  <a:gd name="T18" fmla="*/ 16 w 22"/>
                  <a:gd name="T19" fmla="*/ 20 h 20"/>
                  <a:gd name="T20" fmla="*/ 21 w 22"/>
                  <a:gd name="T21" fmla="*/ 15 h 20"/>
                  <a:gd name="T22" fmla="*/ 20 w 22"/>
                  <a:gd name="T23" fmla="*/ 14 h 20"/>
                  <a:gd name="T24" fmla="*/ 15 w 22"/>
                  <a:gd name="T25" fmla="*/ 10 h 20"/>
                  <a:gd name="T26" fmla="*/ 22 w 22"/>
                  <a:gd name="T27" fmla="*/ 3 h 20"/>
                  <a:gd name="T28" fmla="*/ 22 w 22"/>
                  <a:gd name="T29" fmla="*/ 3 h 20"/>
                  <a:gd name="T30" fmla="*/ 22 w 22"/>
                  <a:gd name="T31" fmla="*/ 3 h 20"/>
                  <a:gd name="T32" fmla="*/ 22 w 22"/>
                  <a:gd name="T33" fmla="*/ 3 h 20"/>
                  <a:gd name="T34" fmla="*/ 22 w 22"/>
                  <a:gd name="T35" fmla="*/ 3 h 20"/>
                  <a:gd name="T36" fmla="*/ 18 w 22"/>
                  <a:gd name="T37" fmla="*/ 0 h 20"/>
                  <a:gd name="T38" fmla="*/ 17 w 22"/>
                  <a:gd name="T39" fmla="*/ 0 h 20"/>
                  <a:gd name="T40" fmla="*/ 15 w 22"/>
                  <a:gd name="T41" fmla="*/ 0 h 20"/>
                  <a:gd name="T42" fmla="*/ 14 w 22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0">
                    <a:moveTo>
                      <a:pt x="14" y="0"/>
                    </a:moveTo>
                    <a:cubicBezTo>
                      <a:pt x="12" y="1"/>
                      <a:pt x="10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3"/>
                      <a:pt x="0" y="5"/>
                      <a:pt x="8" y="8"/>
                    </a:cubicBezTo>
                    <a:cubicBezTo>
                      <a:pt x="10" y="9"/>
                      <a:pt x="11" y="11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5"/>
                      <a:pt x="14" y="18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18"/>
                      <a:pt x="18" y="16"/>
                      <a:pt x="21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8" y="13"/>
                      <a:pt x="15" y="14"/>
                      <a:pt x="15" y="10"/>
                    </a:cubicBezTo>
                    <a:cubicBezTo>
                      <a:pt x="15" y="3"/>
                      <a:pt x="21" y="6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19" y="0"/>
                      <a:pt x="18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solidFill>
                <a:srgbClr val="B09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1" name="Freeform 9412"/>
              <p:cNvSpPr/>
              <p:nvPr/>
            </p:nvSpPr>
            <p:spPr bwMode="auto">
              <a:xfrm>
                <a:off x="5978525" y="5627688"/>
                <a:ext cx="33338" cy="36512"/>
              </a:xfrm>
              <a:custGeom>
                <a:avLst/>
                <a:gdLst>
                  <a:gd name="T0" fmla="*/ 9 w 14"/>
                  <a:gd name="T1" fmla="*/ 0 h 16"/>
                  <a:gd name="T2" fmla="*/ 5 w 14"/>
                  <a:gd name="T3" fmla="*/ 2 h 16"/>
                  <a:gd name="T4" fmla="*/ 1 w 14"/>
                  <a:gd name="T5" fmla="*/ 5 h 16"/>
                  <a:gd name="T6" fmla="*/ 1 w 14"/>
                  <a:gd name="T7" fmla="*/ 5 h 16"/>
                  <a:gd name="T8" fmla="*/ 1 w 14"/>
                  <a:gd name="T9" fmla="*/ 5 h 16"/>
                  <a:gd name="T10" fmla="*/ 4 w 14"/>
                  <a:gd name="T11" fmla="*/ 14 h 16"/>
                  <a:gd name="T12" fmla="*/ 8 w 14"/>
                  <a:gd name="T13" fmla="*/ 12 h 16"/>
                  <a:gd name="T14" fmla="*/ 8 w 14"/>
                  <a:gd name="T15" fmla="*/ 12 h 16"/>
                  <a:gd name="T16" fmla="*/ 10 w 14"/>
                  <a:gd name="T17" fmla="*/ 16 h 16"/>
                  <a:gd name="T18" fmla="*/ 10 w 14"/>
                  <a:gd name="T19" fmla="*/ 16 h 16"/>
                  <a:gd name="T20" fmla="*/ 13 w 14"/>
                  <a:gd name="T21" fmla="*/ 14 h 16"/>
                  <a:gd name="T22" fmla="*/ 13 w 14"/>
                  <a:gd name="T23" fmla="*/ 14 h 16"/>
                  <a:gd name="T24" fmla="*/ 11 w 14"/>
                  <a:gd name="T25" fmla="*/ 9 h 16"/>
                  <a:gd name="T26" fmla="*/ 11 w 14"/>
                  <a:gd name="T27" fmla="*/ 2 h 16"/>
                  <a:gd name="T28" fmla="*/ 11 w 14"/>
                  <a:gd name="T29" fmla="*/ 2 h 16"/>
                  <a:gd name="T30" fmla="*/ 11 w 14"/>
                  <a:gd name="T31" fmla="*/ 2 h 16"/>
                  <a:gd name="T32" fmla="*/ 9 w 14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16">
                    <a:moveTo>
                      <a:pt x="9" y="0"/>
                    </a:moveTo>
                    <a:cubicBezTo>
                      <a:pt x="8" y="0"/>
                      <a:pt x="6" y="1"/>
                      <a:pt x="5" y="2"/>
                    </a:cubicBezTo>
                    <a:cubicBezTo>
                      <a:pt x="4" y="4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5"/>
                      <a:pt x="0" y="14"/>
                      <a:pt x="4" y="14"/>
                    </a:cubicBezTo>
                    <a:cubicBezTo>
                      <a:pt x="5" y="14"/>
                      <a:pt x="6" y="13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7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5"/>
                      <a:pt x="12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13" y="10"/>
                      <a:pt x="11" y="9"/>
                    </a:cubicBezTo>
                    <a:cubicBezTo>
                      <a:pt x="3" y="6"/>
                      <a:pt x="9" y="4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A29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2" name="Freeform 9413"/>
              <p:cNvSpPr/>
              <p:nvPr/>
            </p:nvSpPr>
            <p:spPr bwMode="auto">
              <a:xfrm>
                <a:off x="6022975" y="5654675"/>
                <a:ext cx="34925" cy="25400"/>
              </a:xfrm>
              <a:custGeom>
                <a:avLst/>
                <a:gdLst>
                  <a:gd name="T0" fmla="*/ 9 w 15"/>
                  <a:gd name="T1" fmla="*/ 0 h 11"/>
                  <a:gd name="T2" fmla="*/ 6 w 15"/>
                  <a:gd name="T3" fmla="*/ 3 h 11"/>
                  <a:gd name="T4" fmla="*/ 6 w 15"/>
                  <a:gd name="T5" fmla="*/ 3 h 11"/>
                  <a:gd name="T6" fmla="*/ 5 w 15"/>
                  <a:gd name="T7" fmla="*/ 3 h 11"/>
                  <a:gd name="T8" fmla="*/ 5 w 15"/>
                  <a:gd name="T9" fmla="*/ 3 h 11"/>
                  <a:gd name="T10" fmla="*/ 5 w 15"/>
                  <a:gd name="T11" fmla="*/ 4 h 11"/>
                  <a:gd name="T12" fmla="*/ 0 w 15"/>
                  <a:gd name="T13" fmla="*/ 9 h 11"/>
                  <a:gd name="T14" fmla="*/ 0 w 15"/>
                  <a:gd name="T15" fmla="*/ 9 h 11"/>
                  <a:gd name="T16" fmla="*/ 4 w 15"/>
                  <a:gd name="T17" fmla="*/ 11 h 11"/>
                  <a:gd name="T18" fmla="*/ 6 w 15"/>
                  <a:gd name="T19" fmla="*/ 11 h 11"/>
                  <a:gd name="T20" fmla="*/ 8 w 15"/>
                  <a:gd name="T21" fmla="*/ 11 h 11"/>
                  <a:gd name="T22" fmla="*/ 10 w 15"/>
                  <a:gd name="T23" fmla="*/ 11 h 11"/>
                  <a:gd name="T24" fmla="*/ 10 w 15"/>
                  <a:gd name="T25" fmla="*/ 11 h 11"/>
                  <a:gd name="T26" fmla="*/ 15 w 15"/>
                  <a:gd name="T27" fmla="*/ 3 h 11"/>
                  <a:gd name="T28" fmla="*/ 15 w 15"/>
                  <a:gd name="T29" fmla="*/ 3 h 11"/>
                  <a:gd name="T30" fmla="*/ 9 w 15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1">
                    <a:moveTo>
                      <a:pt x="9" y="0"/>
                    </a:moveTo>
                    <a:cubicBezTo>
                      <a:pt x="8" y="0"/>
                      <a:pt x="7" y="0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1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2" y="11"/>
                      <a:pt x="4" y="11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7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8"/>
                      <a:pt x="10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3"/>
                      <a:pt x="11" y="0"/>
                      <a:pt x="9" y="0"/>
                    </a:cubicBezTo>
                  </a:path>
                </a:pathLst>
              </a:custGeom>
              <a:solidFill>
                <a:srgbClr val="C8BC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3" name="Freeform 9414"/>
              <p:cNvSpPr/>
              <p:nvPr/>
            </p:nvSpPr>
            <p:spPr bwMode="auto">
              <a:xfrm>
                <a:off x="5746750" y="3646488"/>
                <a:ext cx="47625" cy="65087"/>
              </a:xfrm>
              <a:custGeom>
                <a:avLst/>
                <a:gdLst>
                  <a:gd name="T0" fmla="*/ 8 w 21"/>
                  <a:gd name="T1" fmla="*/ 0 h 28"/>
                  <a:gd name="T2" fmla="*/ 7 w 21"/>
                  <a:gd name="T3" fmla="*/ 18 h 28"/>
                  <a:gd name="T4" fmla="*/ 2 w 21"/>
                  <a:gd name="T5" fmla="*/ 13 h 28"/>
                  <a:gd name="T6" fmla="*/ 0 w 21"/>
                  <a:gd name="T7" fmla="*/ 21 h 28"/>
                  <a:gd name="T8" fmla="*/ 0 w 21"/>
                  <a:gd name="T9" fmla="*/ 21 h 28"/>
                  <a:gd name="T10" fmla="*/ 2 w 21"/>
                  <a:gd name="T11" fmla="*/ 22 h 28"/>
                  <a:gd name="T12" fmla="*/ 2 w 21"/>
                  <a:gd name="T13" fmla="*/ 22 h 28"/>
                  <a:gd name="T14" fmla="*/ 3 w 21"/>
                  <a:gd name="T15" fmla="*/ 21 h 28"/>
                  <a:gd name="T16" fmla="*/ 10 w 21"/>
                  <a:gd name="T17" fmla="*/ 24 h 28"/>
                  <a:gd name="T18" fmla="*/ 15 w 21"/>
                  <a:gd name="T19" fmla="*/ 13 h 28"/>
                  <a:gd name="T20" fmla="*/ 15 w 21"/>
                  <a:gd name="T21" fmla="*/ 13 h 28"/>
                  <a:gd name="T22" fmla="*/ 15 w 21"/>
                  <a:gd name="T23" fmla="*/ 14 h 28"/>
                  <a:gd name="T24" fmla="*/ 12 w 21"/>
                  <a:gd name="T25" fmla="*/ 28 h 28"/>
                  <a:gd name="T26" fmla="*/ 19 w 21"/>
                  <a:gd name="T27" fmla="*/ 22 h 28"/>
                  <a:gd name="T28" fmla="*/ 21 w 21"/>
                  <a:gd name="T29" fmla="*/ 13 h 28"/>
                  <a:gd name="T30" fmla="*/ 21 w 21"/>
                  <a:gd name="T31" fmla="*/ 13 h 28"/>
                  <a:gd name="T32" fmla="*/ 14 w 21"/>
                  <a:gd name="T33" fmla="*/ 7 h 28"/>
                  <a:gd name="T34" fmla="*/ 8 w 21"/>
                  <a:gd name="T35" fmla="*/ 0 h 28"/>
                  <a:gd name="T36" fmla="*/ 8 w 21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8">
                    <a:moveTo>
                      <a:pt x="8" y="0"/>
                    </a:moveTo>
                    <a:cubicBezTo>
                      <a:pt x="13" y="7"/>
                      <a:pt x="3" y="12"/>
                      <a:pt x="7" y="18"/>
                    </a:cubicBezTo>
                    <a:cubicBezTo>
                      <a:pt x="5" y="17"/>
                      <a:pt x="5" y="14"/>
                      <a:pt x="2" y="13"/>
                    </a:cubicBezTo>
                    <a:cubicBezTo>
                      <a:pt x="3" y="16"/>
                      <a:pt x="0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6" y="21"/>
                      <a:pt x="7" y="24"/>
                      <a:pt x="10" y="24"/>
                    </a:cubicBezTo>
                    <a:cubicBezTo>
                      <a:pt x="11" y="21"/>
                      <a:pt x="10" y="17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4"/>
                      <a:pt x="15" y="14"/>
                    </a:cubicBezTo>
                    <a:cubicBezTo>
                      <a:pt x="14" y="19"/>
                      <a:pt x="13" y="24"/>
                      <a:pt x="12" y="28"/>
                    </a:cubicBezTo>
                    <a:cubicBezTo>
                      <a:pt x="15" y="26"/>
                      <a:pt x="18" y="25"/>
                      <a:pt x="19" y="22"/>
                    </a:cubicBezTo>
                    <a:cubicBezTo>
                      <a:pt x="20" y="19"/>
                      <a:pt x="20" y="16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8" y="12"/>
                      <a:pt x="13" y="13"/>
                      <a:pt x="14" y="7"/>
                    </a:cubicBezTo>
                    <a:cubicBezTo>
                      <a:pt x="15" y="3"/>
                      <a:pt x="11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D94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4" name="Freeform 9415"/>
              <p:cNvSpPr>
                <a:spLocks noEditPoints="1"/>
              </p:cNvSpPr>
              <p:nvPr/>
            </p:nvSpPr>
            <p:spPr bwMode="auto">
              <a:xfrm>
                <a:off x="6877050" y="4600575"/>
                <a:ext cx="133350" cy="47625"/>
              </a:xfrm>
              <a:custGeom>
                <a:avLst/>
                <a:gdLst>
                  <a:gd name="T0" fmla="*/ 54 w 58"/>
                  <a:gd name="T1" fmla="*/ 3 h 21"/>
                  <a:gd name="T2" fmla="*/ 54 w 58"/>
                  <a:gd name="T3" fmla="*/ 3 h 21"/>
                  <a:gd name="T4" fmla="*/ 54 w 58"/>
                  <a:gd name="T5" fmla="*/ 3 h 21"/>
                  <a:gd name="T6" fmla="*/ 54 w 58"/>
                  <a:gd name="T7" fmla="*/ 3 h 21"/>
                  <a:gd name="T8" fmla="*/ 54 w 58"/>
                  <a:gd name="T9" fmla="*/ 3 h 21"/>
                  <a:gd name="T10" fmla="*/ 40 w 58"/>
                  <a:gd name="T11" fmla="*/ 1 h 21"/>
                  <a:gd name="T12" fmla="*/ 40 w 58"/>
                  <a:gd name="T13" fmla="*/ 1 h 21"/>
                  <a:gd name="T14" fmla="*/ 40 w 58"/>
                  <a:gd name="T15" fmla="*/ 1 h 21"/>
                  <a:gd name="T16" fmla="*/ 40 w 58"/>
                  <a:gd name="T17" fmla="*/ 1 h 21"/>
                  <a:gd name="T18" fmla="*/ 43 w 58"/>
                  <a:gd name="T19" fmla="*/ 0 h 21"/>
                  <a:gd name="T20" fmla="*/ 40 w 58"/>
                  <a:gd name="T21" fmla="*/ 1 h 21"/>
                  <a:gd name="T22" fmla="*/ 47 w 58"/>
                  <a:gd name="T23" fmla="*/ 3 h 21"/>
                  <a:gd name="T24" fmla="*/ 36 w 58"/>
                  <a:gd name="T25" fmla="*/ 9 h 21"/>
                  <a:gd name="T26" fmla="*/ 32 w 58"/>
                  <a:gd name="T27" fmla="*/ 8 h 21"/>
                  <a:gd name="T28" fmla="*/ 32 w 58"/>
                  <a:gd name="T29" fmla="*/ 8 h 21"/>
                  <a:gd name="T30" fmla="*/ 26 w 58"/>
                  <a:gd name="T31" fmla="*/ 6 h 21"/>
                  <a:gd name="T32" fmla="*/ 24 w 58"/>
                  <a:gd name="T33" fmla="*/ 6 h 21"/>
                  <a:gd name="T34" fmla="*/ 23 w 58"/>
                  <a:gd name="T35" fmla="*/ 6 h 21"/>
                  <a:gd name="T36" fmla="*/ 19 w 58"/>
                  <a:gd name="T37" fmla="*/ 6 h 21"/>
                  <a:gd name="T38" fmla="*/ 19 w 58"/>
                  <a:gd name="T39" fmla="*/ 6 h 21"/>
                  <a:gd name="T40" fmla="*/ 19 w 58"/>
                  <a:gd name="T41" fmla="*/ 6 h 21"/>
                  <a:gd name="T42" fmla="*/ 17 w 58"/>
                  <a:gd name="T43" fmla="*/ 12 h 21"/>
                  <a:gd name="T44" fmla="*/ 17 w 58"/>
                  <a:gd name="T45" fmla="*/ 12 h 21"/>
                  <a:gd name="T46" fmla="*/ 16 w 58"/>
                  <a:gd name="T47" fmla="*/ 11 h 21"/>
                  <a:gd name="T48" fmla="*/ 18 w 58"/>
                  <a:gd name="T49" fmla="*/ 6 h 21"/>
                  <a:gd name="T50" fmla="*/ 18 w 58"/>
                  <a:gd name="T51" fmla="*/ 6 h 21"/>
                  <a:gd name="T52" fmla="*/ 11 w 58"/>
                  <a:gd name="T53" fmla="*/ 4 h 21"/>
                  <a:gd name="T54" fmla="*/ 2 w 58"/>
                  <a:gd name="T55" fmla="*/ 2 h 21"/>
                  <a:gd name="T56" fmla="*/ 0 w 58"/>
                  <a:gd name="T57" fmla="*/ 3 h 21"/>
                  <a:gd name="T58" fmla="*/ 6 w 58"/>
                  <a:gd name="T59" fmla="*/ 9 h 21"/>
                  <a:gd name="T60" fmla="*/ 9 w 58"/>
                  <a:gd name="T61" fmla="*/ 16 h 21"/>
                  <a:gd name="T62" fmla="*/ 5 w 58"/>
                  <a:gd name="T63" fmla="*/ 19 h 21"/>
                  <a:gd name="T64" fmla="*/ 5 w 58"/>
                  <a:gd name="T65" fmla="*/ 21 h 21"/>
                  <a:gd name="T66" fmla="*/ 8 w 58"/>
                  <a:gd name="T67" fmla="*/ 21 h 21"/>
                  <a:gd name="T68" fmla="*/ 9 w 58"/>
                  <a:gd name="T69" fmla="*/ 20 h 21"/>
                  <a:gd name="T70" fmla="*/ 13 w 58"/>
                  <a:gd name="T71" fmla="*/ 19 h 21"/>
                  <a:gd name="T72" fmla="*/ 16 w 58"/>
                  <a:gd name="T73" fmla="*/ 20 h 21"/>
                  <a:gd name="T74" fmla="*/ 17 w 58"/>
                  <a:gd name="T75" fmla="*/ 20 h 21"/>
                  <a:gd name="T76" fmla="*/ 19 w 58"/>
                  <a:gd name="T77" fmla="*/ 15 h 21"/>
                  <a:gd name="T78" fmla="*/ 19 w 58"/>
                  <a:gd name="T79" fmla="*/ 15 h 21"/>
                  <a:gd name="T80" fmla="*/ 23 w 58"/>
                  <a:gd name="T81" fmla="*/ 20 h 21"/>
                  <a:gd name="T82" fmla="*/ 24 w 58"/>
                  <a:gd name="T83" fmla="*/ 20 h 21"/>
                  <a:gd name="T84" fmla="*/ 37 w 58"/>
                  <a:gd name="T85" fmla="*/ 15 h 21"/>
                  <a:gd name="T86" fmla="*/ 41 w 58"/>
                  <a:gd name="T87" fmla="*/ 13 h 21"/>
                  <a:gd name="T88" fmla="*/ 44 w 58"/>
                  <a:gd name="T89" fmla="*/ 18 h 21"/>
                  <a:gd name="T90" fmla="*/ 57 w 58"/>
                  <a:gd name="T91" fmla="*/ 13 h 21"/>
                  <a:gd name="T92" fmla="*/ 57 w 58"/>
                  <a:gd name="T93" fmla="*/ 13 h 21"/>
                  <a:gd name="T94" fmla="*/ 54 w 58"/>
                  <a:gd name="T95" fmla="*/ 3 h 21"/>
                  <a:gd name="T96" fmla="*/ 54 w 58"/>
                  <a:gd name="T97" fmla="*/ 3 h 21"/>
                  <a:gd name="T98" fmla="*/ 53 w 58"/>
                  <a:gd name="T99" fmla="*/ 3 h 21"/>
                  <a:gd name="T100" fmla="*/ 48 w 58"/>
                  <a:gd name="T101" fmla="*/ 1 h 21"/>
                  <a:gd name="T102" fmla="*/ 43 w 58"/>
                  <a:gd name="T10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8" h="21">
                    <a:moveTo>
                      <a:pt x="54" y="3"/>
                    </a:move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moveTo>
                      <a:pt x="40" y="1"/>
                    </a:move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moveTo>
                      <a:pt x="43" y="0"/>
                    </a:moveTo>
                    <a:cubicBezTo>
                      <a:pt x="42" y="0"/>
                      <a:pt x="41" y="0"/>
                      <a:pt x="40" y="1"/>
                    </a:cubicBezTo>
                    <a:cubicBezTo>
                      <a:pt x="42" y="3"/>
                      <a:pt x="45" y="2"/>
                      <a:pt x="47" y="3"/>
                    </a:cubicBezTo>
                    <a:cubicBezTo>
                      <a:pt x="40" y="8"/>
                      <a:pt x="38" y="9"/>
                      <a:pt x="36" y="9"/>
                    </a:cubicBezTo>
                    <a:cubicBezTo>
                      <a:pt x="35" y="9"/>
                      <a:pt x="34" y="9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6"/>
                      <a:pt x="28" y="6"/>
                      <a:pt x="26" y="6"/>
                    </a:cubicBezTo>
                    <a:cubicBezTo>
                      <a:pt x="25" y="6"/>
                      <a:pt x="25" y="6"/>
                      <a:pt x="24" y="6"/>
                    </a:cubicBezTo>
                    <a:cubicBezTo>
                      <a:pt x="24" y="6"/>
                      <a:pt x="23" y="6"/>
                      <a:pt x="23" y="6"/>
                    </a:cubicBezTo>
                    <a:cubicBezTo>
                      <a:pt x="21" y="6"/>
                      <a:pt x="20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8"/>
                      <a:pt x="20" y="10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6" y="11"/>
                      <a:pt x="16" y="11"/>
                    </a:cubicBezTo>
                    <a:cubicBezTo>
                      <a:pt x="14" y="8"/>
                      <a:pt x="17" y="7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5"/>
                      <a:pt x="14" y="5"/>
                      <a:pt x="11" y="4"/>
                    </a:cubicBezTo>
                    <a:cubicBezTo>
                      <a:pt x="8" y="4"/>
                      <a:pt x="5" y="2"/>
                      <a:pt x="2" y="2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1" y="5"/>
                      <a:pt x="3" y="8"/>
                      <a:pt x="6" y="9"/>
                    </a:cubicBezTo>
                    <a:cubicBezTo>
                      <a:pt x="10" y="10"/>
                      <a:pt x="10" y="14"/>
                      <a:pt x="9" y="16"/>
                    </a:cubicBezTo>
                    <a:cubicBezTo>
                      <a:pt x="9" y="19"/>
                      <a:pt x="7" y="19"/>
                      <a:pt x="5" y="19"/>
                    </a:cubicBezTo>
                    <a:cubicBezTo>
                      <a:pt x="5" y="19"/>
                      <a:pt x="5" y="20"/>
                      <a:pt x="5" y="21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8" y="21"/>
                      <a:pt x="9" y="21"/>
                      <a:pt x="9" y="20"/>
                    </a:cubicBezTo>
                    <a:cubicBezTo>
                      <a:pt x="10" y="20"/>
                      <a:pt x="12" y="19"/>
                      <a:pt x="13" y="19"/>
                    </a:cubicBezTo>
                    <a:cubicBezTo>
                      <a:pt x="14" y="19"/>
                      <a:pt x="15" y="19"/>
                      <a:pt x="16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17" y="18"/>
                      <a:pt x="16" y="16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1" y="15"/>
                      <a:pt x="22" y="18"/>
                      <a:pt x="23" y="20"/>
                    </a:cubicBezTo>
                    <a:cubicBezTo>
                      <a:pt x="23" y="20"/>
                      <a:pt x="24" y="20"/>
                      <a:pt x="24" y="20"/>
                    </a:cubicBezTo>
                    <a:cubicBezTo>
                      <a:pt x="29" y="19"/>
                      <a:pt x="33" y="17"/>
                      <a:pt x="37" y="15"/>
                    </a:cubicBezTo>
                    <a:cubicBezTo>
                      <a:pt x="38" y="13"/>
                      <a:pt x="40" y="13"/>
                      <a:pt x="41" y="13"/>
                    </a:cubicBezTo>
                    <a:cubicBezTo>
                      <a:pt x="43" y="13"/>
                      <a:pt x="44" y="15"/>
                      <a:pt x="44" y="18"/>
                    </a:cubicBezTo>
                    <a:cubicBezTo>
                      <a:pt x="49" y="17"/>
                      <a:pt x="53" y="15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8" y="9"/>
                      <a:pt x="53" y="6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4" y="3"/>
                      <a:pt x="53" y="3"/>
                    </a:cubicBezTo>
                    <a:cubicBezTo>
                      <a:pt x="52" y="3"/>
                      <a:pt x="50" y="2"/>
                      <a:pt x="48" y="1"/>
                    </a:cubicBezTo>
                    <a:cubicBezTo>
                      <a:pt x="47" y="0"/>
                      <a:pt x="45" y="0"/>
                      <a:pt x="43" y="0"/>
                    </a:cubicBezTo>
                  </a:path>
                </a:pathLst>
              </a:custGeom>
              <a:solidFill>
                <a:srgbClr val="988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5" name="Freeform 9416"/>
              <p:cNvSpPr/>
              <p:nvPr/>
            </p:nvSpPr>
            <p:spPr bwMode="auto">
              <a:xfrm>
                <a:off x="6646863" y="4132263"/>
                <a:ext cx="73025" cy="71437"/>
              </a:xfrm>
              <a:custGeom>
                <a:avLst/>
                <a:gdLst>
                  <a:gd name="T0" fmla="*/ 28 w 32"/>
                  <a:gd name="T1" fmla="*/ 0 h 31"/>
                  <a:gd name="T2" fmla="*/ 26 w 32"/>
                  <a:gd name="T3" fmla="*/ 1 h 31"/>
                  <a:gd name="T4" fmla="*/ 26 w 32"/>
                  <a:gd name="T5" fmla="*/ 1 h 31"/>
                  <a:gd name="T6" fmla="*/ 18 w 32"/>
                  <a:gd name="T7" fmla="*/ 8 h 31"/>
                  <a:gd name="T8" fmla="*/ 15 w 32"/>
                  <a:gd name="T9" fmla="*/ 26 h 31"/>
                  <a:gd name="T10" fmla="*/ 8 w 32"/>
                  <a:gd name="T11" fmla="*/ 22 h 31"/>
                  <a:gd name="T12" fmla="*/ 0 w 32"/>
                  <a:gd name="T13" fmla="*/ 28 h 31"/>
                  <a:gd name="T14" fmla="*/ 4 w 32"/>
                  <a:gd name="T15" fmla="*/ 30 h 31"/>
                  <a:gd name="T16" fmla="*/ 4 w 32"/>
                  <a:gd name="T17" fmla="*/ 31 h 31"/>
                  <a:gd name="T18" fmla="*/ 6 w 32"/>
                  <a:gd name="T19" fmla="*/ 29 h 31"/>
                  <a:gd name="T20" fmla="*/ 7 w 32"/>
                  <a:gd name="T21" fmla="*/ 29 h 31"/>
                  <a:gd name="T22" fmla="*/ 7 w 32"/>
                  <a:gd name="T23" fmla="*/ 29 h 31"/>
                  <a:gd name="T24" fmla="*/ 10 w 32"/>
                  <a:gd name="T25" fmla="*/ 28 h 31"/>
                  <a:gd name="T26" fmla="*/ 10 w 32"/>
                  <a:gd name="T27" fmla="*/ 28 h 31"/>
                  <a:gd name="T28" fmla="*/ 10 w 32"/>
                  <a:gd name="T29" fmla="*/ 28 h 31"/>
                  <a:gd name="T30" fmla="*/ 11 w 32"/>
                  <a:gd name="T31" fmla="*/ 28 h 31"/>
                  <a:gd name="T32" fmla="*/ 13 w 32"/>
                  <a:gd name="T33" fmla="*/ 28 h 31"/>
                  <a:gd name="T34" fmla="*/ 15 w 32"/>
                  <a:gd name="T35" fmla="*/ 28 h 31"/>
                  <a:gd name="T36" fmla="*/ 18 w 32"/>
                  <a:gd name="T37" fmla="*/ 27 h 31"/>
                  <a:gd name="T38" fmla="*/ 18 w 32"/>
                  <a:gd name="T39" fmla="*/ 27 h 31"/>
                  <a:gd name="T40" fmla="*/ 18 w 32"/>
                  <a:gd name="T41" fmla="*/ 27 h 31"/>
                  <a:gd name="T42" fmla="*/ 22 w 32"/>
                  <a:gd name="T43" fmla="*/ 18 h 31"/>
                  <a:gd name="T44" fmla="*/ 22 w 32"/>
                  <a:gd name="T45" fmla="*/ 18 h 31"/>
                  <a:gd name="T46" fmla="*/ 25 w 32"/>
                  <a:gd name="T47" fmla="*/ 16 h 31"/>
                  <a:gd name="T48" fmla="*/ 27 w 32"/>
                  <a:gd name="T49" fmla="*/ 16 h 31"/>
                  <a:gd name="T50" fmla="*/ 28 w 32"/>
                  <a:gd name="T51" fmla="*/ 16 h 31"/>
                  <a:gd name="T52" fmla="*/ 31 w 32"/>
                  <a:gd name="T53" fmla="*/ 15 h 31"/>
                  <a:gd name="T54" fmla="*/ 31 w 32"/>
                  <a:gd name="T55" fmla="*/ 15 h 31"/>
                  <a:gd name="T56" fmla="*/ 32 w 32"/>
                  <a:gd name="T57" fmla="*/ 6 h 31"/>
                  <a:gd name="T58" fmla="*/ 32 w 32"/>
                  <a:gd name="T59" fmla="*/ 6 h 31"/>
                  <a:gd name="T60" fmla="*/ 31 w 32"/>
                  <a:gd name="T61" fmla="*/ 4 h 31"/>
                  <a:gd name="T62" fmla="*/ 28 w 32"/>
                  <a:gd name="T6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" h="31">
                    <a:moveTo>
                      <a:pt x="28" y="0"/>
                    </a:moveTo>
                    <a:cubicBezTo>
                      <a:pt x="27" y="0"/>
                      <a:pt x="27" y="0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7"/>
                      <a:pt x="21" y="6"/>
                      <a:pt x="18" y="8"/>
                    </a:cubicBezTo>
                    <a:cubicBezTo>
                      <a:pt x="11" y="13"/>
                      <a:pt x="11" y="17"/>
                      <a:pt x="15" y="26"/>
                    </a:cubicBezTo>
                    <a:cubicBezTo>
                      <a:pt x="12" y="23"/>
                      <a:pt x="10" y="22"/>
                      <a:pt x="8" y="22"/>
                    </a:cubicBezTo>
                    <a:cubicBezTo>
                      <a:pt x="5" y="22"/>
                      <a:pt x="3" y="26"/>
                      <a:pt x="0" y="28"/>
                    </a:cubicBezTo>
                    <a:cubicBezTo>
                      <a:pt x="2" y="28"/>
                      <a:pt x="3" y="29"/>
                      <a:pt x="4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0"/>
                      <a:pt x="5" y="29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8" y="29"/>
                      <a:pt x="9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1" y="28"/>
                      <a:pt x="11" y="28"/>
                    </a:cubicBezTo>
                    <a:cubicBezTo>
                      <a:pt x="12" y="28"/>
                      <a:pt x="12" y="28"/>
                      <a:pt x="13" y="28"/>
                    </a:cubicBezTo>
                    <a:cubicBezTo>
                      <a:pt x="14" y="28"/>
                      <a:pt x="14" y="28"/>
                      <a:pt x="15" y="28"/>
                    </a:cubicBezTo>
                    <a:cubicBezTo>
                      <a:pt x="16" y="28"/>
                      <a:pt x="17" y="28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3"/>
                      <a:pt x="17" y="19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6"/>
                      <a:pt x="24" y="16"/>
                      <a:pt x="25" y="16"/>
                    </a:cubicBezTo>
                    <a:cubicBezTo>
                      <a:pt x="26" y="16"/>
                      <a:pt x="26" y="16"/>
                      <a:pt x="27" y="16"/>
                    </a:cubicBezTo>
                    <a:cubicBezTo>
                      <a:pt x="27" y="16"/>
                      <a:pt x="28" y="16"/>
                      <a:pt x="28" y="16"/>
                    </a:cubicBezTo>
                    <a:cubicBezTo>
                      <a:pt x="29" y="16"/>
                      <a:pt x="30" y="16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29" y="11"/>
                      <a:pt x="32" y="9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5"/>
                      <a:pt x="31" y="5"/>
                      <a:pt x="31" y="4"/>
                    </a:cubicBezTo>
                    <a:cubicBezTo>
                      <a:pt x="29" y="3"/>
                      <a:pt x="30" y="0"/>
                      <a:pt x="28" y="0"/>
                    </a:cubicBezTo>
                  </a:path>
                </a:pathLst>
              </a:custGeom>
              <a:solidFill>
                <a:srgbClr val="C6C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6" name="Freeform 9417"/>
              <p:cNvSpPr/>
              <p:nvPr/>
            </p:nvSpPr>
            <p:spPr bwMode="auto">
              <a:xfrm>
                <a:off x="6688138" y="4189413"/>
                <a:ext cx="22225" cy="26987"/>
              </a:xfrm>
              <a:custGeom>
                <a:avLst/>
                <a:gdLst>
                  <a:gd name="T0" fmla="*/ 4 w 10"/>
                  <a:gd name="T1" fmla="*/ 0 h 12"/>
                  <a:gd name="T2" fmla="*/ 0 w 10"/>
                  <a:gd name="T3" fmla="*/ 2 h 12"/>
                  <a:gd name="T4" fmla="*/ 0 w 10"/>
                  <a:gd name="T5" fmla="*/ 2 h 12"/>
                  <a:gd name="T6" fmla="*/ 1 w 10"/>
                  <a:gd name="T7" fmla="*/ 10 h 12"/>
                  <a:gd name="T8" fmla="*/ 1 w 10"/>
                  <a:gd name="T9" fmla="*/ 10 h 12"/>
                  <a:gd name="T10" fmla="*/ 1 w 10"/>
                  <a:gd name="T11" fmla="*/ 11 h 12"/>
                  <a:gd name="T12" fmla="*/ 1 w 10"/>
                  <a:gd name="T13" fmla="*/ 11 h 12"/>
                  <a:gd name="T14" fmla="*/ 3 w 10"/>
                  <a:gd name="T15" fmla="*/ 12 h 12"/>
                  <a:gd name="T16" fmla="*/ 10 w 10"/>
                  <a:gd name="T17" fmla="*/ 8 h 12"/>
                  <a:gd name="T18" fmla="*/ 10 w 10"/>
                  <a:gd name="T19" fmla="*/ 8 h 12"/>
                  <a:gd name="T20" fmla="*/ 4 w 10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cubicBezTo>
                      <a:pt x="3" y="0"/>
                      <a:pt x="2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2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6" y="12"/>
                      <a:pt x="7" y="9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7"/>
                      <a:pt x="8" y="0"/>
                      <a:pt x="4" y="0"/>
                    </a:cubicBezTo>
                  </a:path>
                </a:pathLst>
              </a:custGeom>
              <a:solidFill>
                <a:srgbClr val="DCC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7" name="Freeform 9418"/>
              <p:cNvSpPr/>
              <p:nvPr/>
            </p:nvSpPr>
            <p:spPr bwMode="auto">
              <a:xfrm>
                <a:off x="6669088" y="4194175"/>
                <a:ext cx="23813" cy="17462"/>
              </a:xfrm>
              <a:custGeom>
                <a:avLst/>
                <a:gdLst>
                  <a:gd name="T0" fmla="*/ 8 w 10"/>
                  <a:gd name="T1" fmla="*/ 0 h 8"/>
                  <a:gd name="T2" fmla="*/ 5 w 10"/>
                  <a:gd name="T3" fmla="*/ 1 h 8"/>
                  <a:gd name="T4" fmla="*/ 3 w 10"/>
                  <a:gd name="T5" fmla="*/ 1 h 8"/>
                  <a:gd name="T6" fmla="*/ 1 w 10"/>
                  <a:gd name="T7" fmla="*/ 1 h 8"/>
                  <a:gd name="T8" fmla="*/ 0 w 10"/>
                  <a:gd name="T9" fmla="*/ 1 h 8"/>
                  <a:gd name="T10" fmla="*/ 0 w 10"/>
                  <a:gd name="T11" fmla="*/ 1 h 8"/>
                  <a:gd name="T12" fmla="*/ 9 w 10"/>
                  <a:gd name="T13" fmla="*/ 8 h 8"/>
                  <a:gd name="T14" fmla="*/ 9 w 10"/>
                  <a:gd name="T15" fmla="*/ 8 h 8"/>
                  <a:gd name="T16" fmla="*/ 8 w 10"/>
                  <a:gd name="T17" fmla="*/ 0 h 8"/>
                  <a:gd name="T18" fmla="*/ 8 w 10"/>
                  <a:gd name="T19" fmla="*/ 0 h 8"/>
                  <a:gd name="T20" fmla="*/ 8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8" y="0"/>
                    </a:moveTo>
                    <a:cubicBezTo>
                      <a:pt x="7" y="1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3"/>
                      <a:pt x="6" y="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5"/>
                      <a:pt x="10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0D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8" name="Freeform 9419"/>
              <p:cNvSpPr/>
              <p:nvPr/>
            </p:nvSpPr>
            <p:spPr bwMode="auto">
              <a:xfrm>
                <a:off x="5640388" y="3832225"/>
                <a:ext cx="34925" cy="25400"/>
              </a:xfrm>
              <a:custGeom>
                <a:avLst/>
                <a:gdLst>
                  <a:gd name="T0" fmla="*/ 11 w 15"/>
                  <a:gd name="T1" fmla="*/ 0 h 11"/>
                  <a:gd name="T2" fmla="*/ 0 w 15"/>
                  <a:gd name="T3" fmla="*/ 9 h 11"/>
                  <a:gd name="T4" fmla="*/ 2 w 15"/>
                  <a:gd name="T5" fmla="*/ 9 h 11"/>
                  <a:gd name="T6" fmla="*/ 8 w 15"/>
                  <a:gd name="T7" fmla="*/ 10 h 11"/>
                  <a:gd name="T8" fmla="*/ 10 w 15"/>
                  <a:gd name="T9" fmla="*/ 11 h 11"/>
                  <a:gd name="T10" fmla="*/ 11 w 15"/>
                  <a:gd name="T11" fmla="*/ 10 h 11"/>
                  <a:gd name="T12" fmla="*/ 10 w 15"/>
                  <a:gd name="T13" fmla="*/ 6 h 11"/>
                  <a:gd name="T14" fmla="*/ 10 w 15"/>
                  <a:gd name="T15" fmla="*/ 6 h 11"/>
                  <a:gd name="T16" fmla="*/ 15 w 15"/>
                  <a:gd name="T17" fmla="*/ 1 h 11"/>
                  <a:gd name="T18" fmla="*/ 15 w 15"/>
                  <a:gd name="T19" fmla="*/ 1 h 11"/>
                  <a:gd name="T20" fmla="*/ 11 w 1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1">
                    <a:moveTo>
                      <a:pt x="11" y="0"/>
                    </a:moveTo>
                    <a:cubicBezTo>
                      <a:pt x="6" y="0"/>
                      <a:pt x="3" y="4"/>
                      <a:pt x="0" y="9"/>
                    </a:cubicBezTo>
                    <a:cubicBezTo>
                      <a:pt x="0" y="9"/>
                      <a:pt x="1" y="9"/>
                      <a:pt x="2" y="9"/>
                    </a:cubicBezTo>
                    <a:cubicBezTo>
                      <a:pt x="4" y="9"/>
                      <a:pt x="6" y="9"/>
                      <a:pt x="8" y="10"/>
                    </a:cubicBezTo>
                    <a:cubicBezTo>
                      <a:pt x="8" y="11"/>
                      <a:pt x="9" y="11"/>
                      <a:pt x="10" y="11"/>
                    </a:cubicBezTo>
                    <a:cubicBezTo>
                      <a:pt x="10" y="11"/>
                      <a:pt x="11" y="11"/>
                      <a:pt x="11" y="10"/>
                    </a:cubicBezTo>
                    <a:cubicBezTo>
                      <a:pt x="11" y="9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3"/>
                      <a:pt x="13" y="2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2" y="0"/>
                      <a:pt x="11" y="0"/>
                    </a:cubicBezTo>
                  </a:path>
                </a:pathLst>
              </a:custGeom>
              <a:solidFill>
                <a:srgbClr val="8255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9" name="Freeform 9420"/>
              <p:cNvSpPr/>
              <p:nvPr/>
            </p:nvSpPr>
            <p:spPr bwMode="auto">
              <a:xfrm>
                <a:off x="7019925" y="4554538"/>
                <a:ext cx="15875" cy="11112"/>
              </a:xfrm>
              <a:custGeom>
                <a:avLst/>
                <a:gdLst>
                  <a:gd name="T0" fmla="*/ 2 w 7"/>
                  <a:gd name="T1" fmla="*/ 0 h 5"/>
                  <a:gd name="T2" fmla="*/ 2 w 7"/>
                  <a:gd name="T3" fmla="*/ 0 h 5"/>
                  <a:gd name="T4" fmla="*/ 1 w 7"/>
                  <a:gd name="T5" fmla="*/ 3 h 5"/>
                  <a:gd name="T6" fmla="*/ 4 w 7"/>
                  <a:gd name="T7" fmla="*/ 5 h 5"/>
                  <a:gd name="T8" fmla="*/ 6 w 7"/>
                  <a:gd name="T9" fmla="*/ 5 h 5"/>
                  <a:gd name="T10" fmla="*/ 6 w 7"/>
                  <a:gd name="T11" fmla="*/ 2 h 5"/>
                  <a:gd name="T12" fmla="*/ 2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2"/>
                      <a:pt x="1" y="3"/>
                    </a:cubicBezTo>
                    <a:cubicBezTo>
                      <a:pt x="2" y="5"/>
                      <a:pt x="3" y="5"/>
                      <a:pt x="4" y="5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7" y="4"/>
                      <a:pt x="7" y="3"/>
                      <a:pt x="6" y="2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9D89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0" name="Freeform 9421"/>
              <p:cNvSpPr/>
              <p:nvPr/>
            </p:nvSpPr>
            <p:spPr bwMode="auto">
              <a:xfrm>
                <a:off x="4881563" y="4360863"/>
                <a:ext cx="33338" cy="60325"/>
              </a:xfrm>
              <a:custGeom>
                <a:avLst/>
                <a:gdLst>
                  <a:gd name="T0" fmla="*/ 5 w 15"/>
                  <a:gd name="T1" fmla="*/ 0 h 26"/>
                  <a:gd name="T2" fmla="*/ 0 w 15"/>
                  <a:gd name="T3" fmla="*/ 6 h 26"/>
                  <a:gd name="T4" fmla="*/ 1 w 15"/>
                  <a:gd name="T5" fmla="*/ 7 h 26"/>
                  <a:gd name="T6" fmla="*/ 1 w 15"/>
                  <a:gd name="T7" fmla="*/ 7 h 26"/>
                  <a:gd name="T8" fmla="*/ 2 w 15"/>
                  <a:gd name="T9" fmla="*/ 10 h 26"/>
                  <a:gd name="T10" fmla="*/ 2 w 15"/>
                  <a:gd name="T11" fmla="*/ 10 h 26"/>
                  <a:gd name="T12" fmla="*/ 2 w 15"/>
                  <a:gd name="T13" fmla="*/ 10 h 26"/>
                  <a:gd name="T14" fmla="*/ 9 w 15"/>
                  <a:gd name="T15" fmla="*/ 21 h 26"/>
                  <a:gd name="T16" fmla="*/ 9 w 15"/>
                  <a:gd name="T17" fmla="*/ 24 h 26"/>
                  <a:gd name="T18" fmla="*/ 9 w 15"/>
                  <a:gd name="T19" fmla="*/ 24 h 26"/>
                  <a:gd name="T20" fmla="*/ 14 w 15"/>
                  <a:gd name="T21" fmla="*/ 26 h 26"/>
                  <a:gd name="T22" fmla="*/ 14 w 15"/>
                  <a:gd name="T23" fmla="*/ 26 h 26"/>
                  <a:gd name="T24" fmla="*/ 15 w 15"/>
                  <a:gd name="T25" fmla="*/ 21 h 26"/>
                  <a:gd name="T26" fmla="*/ 15 w 15"/>
                  <a:gd name="T27" fmla="*/ 21 h 26"/>
                  <a:gd name="T28" fmla="*/ 5 w 15"/>
                  <a:gd name="T29" fmla="*/ 0 h 26"/>
                  <a:gd name="T30" fmla="*/ 5 w 15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26">
                    <a:moveTo>
                      <a:pt x="5" y="0"/>
                    </a:moveTo>
                    <a:cubicBezTo>
                      <a:pt x="2" y="2"/>
                      <a:pt x="1" y="3"/>
                      <a:pt x="0" y="6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3"/>
                      <a:pt x="11" y="14"/>
                      <a:pt x="9" y="21"/>
                    </a:cubicBezTo>
                    <a:cubicBezTo>
                      <a:pt x="9" y="22"/>
                      <a:pt x="9" y="23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1" y="25"/>
                      <a:pt x="12" y="25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4"/>
                      <a:pt x="15" y="22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12"/>
                      <a:pt x="5" y="9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F90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1" name="Freeform 9422"/>
              <p:cNvSpPr/>
              <p:nvPr/>
            </p:nvSpPr>
            <p:spPr bwMode="auto">
              <a:xfrm>
                <a:off x="4867275" y="4343400"/>
                <a:ext cx="25400" cy="31750"/>
              </a:xfrm>
              <a:custGeom>
                <a:avLst/>
                <a:gdLst>
                  <a:gd name="T0" fmla="*/ 1 w 11"/>
                  <a:gd name="T1" fmla="*/ 0 h 14"/>
                  <a:gd name="T2" fmla="*/ 3 w 11"/>
                  <a:gd name="T3" fmla="*/ 7 h 14"/>
                  <a:gd name="T4" fmla="*/ 0 w 11"/>
                  <a:gd name="T5" fmla="*/ 11 h 14"/>
                  <a:gd name="T6" fmla="*/ 4 w 11"/>
                  <a:gd name="T7" fmla="*/ 14 h 14"/>
                  <a:gd name="T8" fmla="*/ 6 w 11"/>
                  <a:gd name="T9" fmla="*/ 14 h 14"/>
                  <a:gd name="T10" fmla="*/ 6 w 11"/>
                  <a:gd name="T11" fmla="*/ 14 h 14"/>
                  <a:gd name="T12" fmla="*/ 11 w 11"/>
                  <a:gd name="T13" fmla="*/ 8 h 14"/>
                  <a:gd name="T14" fmla="*/ 11 w 11"/>
                  <a:gd name="T15" fmla="*/ 8 h 14"/>
                  <a:gd name="T16" fmla="*/ 4 w 11"/>
                  <a:gd name="T17" fmla="*/ 0 h 14"/>
                  <a:gd name="T18" fmla="*/ 4 w 11"/>
                  <a:gd name="T19" fmla="*/ 0 h 14"/>
                  <a:gd name="T20" fmla="*/ 2 w 11"/>
                  <a:gd name="T21" fmla="*/ 0 h 14"/>
                  <a:gd name="T22" fmla="*/ 1 w 11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4">
                    <a:moveTo>
                      <a:pt x="1" y="0"/>
                    </a:moveTo>
                    <a:cubicBezTo>
                      <a:pt x="0" y="3"/>
                      <a:pt x="2" y="4"/>
                      <a:pt x="3" y="7"/>
                    </a:cubicBezTo>
                    <a:cubicBezTo>
                      <a:pt x="5" y="11"/>
                      <a:pt x="2" y="11"/>
                      <a:pt x="0" y="11"/>
                    </a:cubicBezTo>
                    <a:cubicBezTo>
                      <a:pt x="1" y="13"/>
                      <a:pt x="3" y="14"/>
                      <a:pt x="4" y="14"/>
                    </a:cubicBezTo>
                    <a:cubicBezTo>
                      <a:pt x="5" y="14"/>
                      <a:pt x="5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1"/>
                      <a:pt x="8" y="10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8" y="6"/>
                      <a:pt x="5" y="4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887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2" name="Freeform 9423"/>
              <p:cNvSpPr/>
              <p:nvPr/>
            </p:nvSpPr>
            <p:spPr bwMode="auto">
              <a:xfrm>
                <a:off x="4913313" y="4410075"/>
                <a:ext cx="20638" cy="25400"/>
              </a:xfrm>
              <a:custGeom>
                <a:avLst/>
                <a:gdLst>
                  <a:gd name="T0" fmla="*/ 2 w 9"/>
                  <a:gd name="T1" fmla="*/ 0 h 11"/>
                  <a:gd name="T2" fmla="*/ 1 w 9"/>
                  <a:gd name="T3" fmla="*/ 0 h 11"/>
                  <a:gd name="T4" fmla="*/ 1 w 9"/>
                  <a:gd name="T5" fmla="*/ 0 h 11"/>
                  <a:gd name="T6" fmla="*/ 0 w 9"/>
                  <a:gd name="T7" fmla="*/ 5 h 11"/>
                  <a:gd name="T8" fmla="*/ 3 w 9"/>
                  <a:gd name="T9" fmla="*/ 7 h 11"/>
                  <a:gd name="T10" fmla="*/ 3 w 9"/>
                  <a:gd name="T11" fmla="*/ 7 h 11"/>
                  <a:gd name="T12" fmla="*/ 3 w 9"/>
                  <a:gd name="T13" fmla="*/ 7 h 11"/>
                  <a:gd name="T14" fmla="*/ 4 w 9"/>
                  <a:gd name="T15" fmla="*/ 8 h 11"/>
                  <a:gd name="T16" fmla="*/ 4 w 9"/>
                  <a:gd name="T17" fmla="*/ 8 h 11"/>
                  <a:gd name="T18" fmla="*/ 4 w 9"/>
                  <a:gd name="T19" fmla="*/ 8 h 11"/>
                  <a:gd name="T20" fmla="*/ 6 w 9"/>
                  <a:gd name="T21" fmla="*/ 11 h 11"/>
                  <a:gd name="T22" fmla="*/ 6 w 9"/>
                  <a:gd name="T23" fmla="*/ 11 h 11"/>
                  <a:gd name="T24" fmla="*/ 9 w 9"/>
                  <a:gd name="T25" fmla="*/ 9 h 11"/>
                  <a:gd name="T26" fmla="*/ 9 w 9"/>
                  <a:gd name="T27" fmla="*/ 9 h 11"/>
                  <a:gd name="T28" fmla="*/ 2 w 9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1"/>
                      <a:pt x="8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5"/>
                      <a:pt x="8" y="0"/>
                      <a:pt x="2" y="0"/>
                    </a:cubicBezTo>
                  </a:path>
                </a:pathLst>
              </a:custGeom>
              <a:solidFill>
                <a:srgbClr val="AC9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3" name="Freeform 9424"/>
              <p:cNvSpPr/>
              <p:nvPr/>
            </p:nvSpPr>
            <p:spPr bwMode="auto">
              <a:xfrm>
                <a:off x="4894263" y="4425950"/>
                <a:ext cx="39688" cy="63500"/>
              </a:xfrm>
              <a:custGeom>
                <a:avLst/>
                <a:gdLst>
                  <a:gd name="T0" fmla="*/ 11 w 17"/>
                  <a:gd name="T1" fmla="*/ 0 h 28"/>
                  <a:gd name="T2" fmla="*/ 11 w 17"/>
                  <a:gd name="T3" fmla="*/ 0 h 28"/>
                  <a:gd name="T4" fmla="*/ 3 w 17"/>
                  <a:gd name="T5" fmla="*/ 3 h 28"/>
                  <a:gd name="T6" fmla="*/ 3 w 17"/>
                  <a:gd name="T7" fmla="*/ 3 h 28"/>
                  <a:gd name="T8" fmla="*/ 8 w 17"/>
                  <a:gd name="T9" fmla="*/ 21 h 28"/>
                  <a:gd name="T10" fmla="*/ 8 w 17"/>
                  <a:gd name="T11" fmla="*/ 21 h 28"/>
                  <a:gd name="T12" fmla="*/ 8 w 17"/>
                  <a:gd name="T13" fmla="*/ 21 h 28"/>
                  <a:gd name="T14" fmla="*/ 7 w 17"/>
                  <a:gd name="T15" fmla="*/ 23 h 28"/>
                  <a:gd name="T16" fmla="*/ 7 w 17"/>
                  <a:gd name="T17" fmla="*/ 23 h 28"/>
                  <a:gd name="T18" fmla="*/ 7 w 17"/>
                  <a:gd name="T19" fmla="*/ 23 h 28"/>
                  <a:gd name="T20" fmla="*/ 10 w 17"/>
                  <a:gd name="T21" fmla="*/ 28 h 28"/>
                  <a:gd name="T22" fmla="*/ 10 w 17"/>
                  <a:gd name="T23" fmla="*/ 28 h 28"/>
                  <a:gd name="T24" fmla="*/ 17 w 17"/>
                  <a:gd name="T25" fmla="*/ 23 h 28"/>
                  <a:gd name="T26" fmla="*/ 13 w 17"/>
                  <a:gd name="T27" fmla="*/ 15 h 28"/>
                  <a:gd name="T28" fmla="*/ 10 w 17"/>
                  <a:gd name="T29" fmla="*/ 16 h 28"/>
                  <a:gd name="T30" fmla="*/ 11 w 17"/>
                  <a:gd name="T31" fmla="*/ 13 h 28"/>
                  <a:gd name="T32" fmla="*/ 11 w 17"/>
                  <a:gd name="T33" fmla="*/ 13 h 28"/>
                  <a:gd name="T34" fmla="*/ 11 w 17"/>
                  <a:gd name="T35" fmla="*/ 13 h 28"/>
                  <a:gd name="T36" fmla="*/ 12 w 17"/>
                  <a:gd name="T37" fmla="*/ 1 h 28"/>
                  <a:gd name="T38" fmla="*/ 12 w 17"/>
                  <a:gd name="T39" fmla="*/ 1 h 28"/>
                  <a:gd name="T40" fmla="*/ 11 w 17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28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1"/>
                      <a:pt x="6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0"/>
                      <a:pt x="10" y="14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2"/>
                      <a:pt x="7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23"/>
                      <a:pt x="9" y="26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1" y="25"/>
                      <a:pt x="16" y="26"/>
                      <a:pt x="17" y="23"/>
                    </a:cubicBezTo>
                    <a:cubicBezTo>
                      <a:pt x="15" y="21"/>
                      <a:pt x="17" y="15"/>
                      <a:pt x="13" y="15"/>
                    </a:cubicBezTo>
                    <a:cubicBezTo>
                      <a:pt x="12" y="15"/>
                      <a:pt x="11" y="16"/>
                      <a:pt x="10" y="16"/>
                    </a:cubicBezTo>
                    <a:cubicBezTo>
                      <a:pt x="11" y="15"/>
                      <a:pt x="11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8" y="8"/>
                      <a:pt x="6" y="4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solidFill>
                <a:srgbClr val="CDB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4" name="Freeform 9425"/>
              <p:cNvSpPr/>
              <p:nvPr/>
            </p:nvSpPr>
            <p:spPr bwMode="auto">
              <a:xfrm>
                <a:off x="4908550" y="4427538"/>
                <a:ext cx="28575" cy="28575"/>
              </a:xfrm>
              <a:custGeom>
                <a:avLst/>
                <a:gdLst>
                  <a:gd name="T0" fmla="*/ 6 w 12"/>
                  <a:gd name="T1" fmla="*/ 0 h 12"/>
                  <a:gd name="T2" fmla="*/ 6 w 12"/>
                  <a:gd name="T3" fmla="*/ 0 h 12"/>
                  <a:gd name="T4" fmla="*/ 5 w 12"/>
                  <a:gd name="T5" fmla="*/ 12 h 12"/>
                  <a:gd name="T6" fmla="*/ 5 w 12"/>
                  <a:gd name="T7" fmla="*/ 12 h 12"/>
                  <a:gd name="T8" fmla="*/ 11 w 12"/>
                  <a:gd name="T9" fmla="*/ 10 h 12"/>
                  <a:gd name="T10" fmla="*/ 11 w 12"/>
                  <a:gd name="T11" fmla="*/ 10 h 12"/>
                  <a:gd name="T12" fmla="*/ 8 w 12"/>
                  <a:gd name="T13" fmla="*/ 3 h 12"/>
                  <a:gd name="T14" fmla="*/ 8 w 12"/>
                  <a:gd name="T15" fmla="*/ 3 h 12"/>
                  <a:gd name="T16" fmla="*/ 6 w 1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3"/>
                      <a:pt x="2" y="7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1"/>
                      <a:pt x="9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7"/>
                      <a:pt x="9" y="5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B6A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5" name="Freeform 9426"/>
              <p:cNvSpPr/>
              <p:nvPr/>
            </p:nvSpPr>
            <p:spPr bwMode="auto">
              <a:xfrm>
                <a:off x="4819650" y="4968875"/>
                <a:ext cx="66675" cy="38100"/>
              </a:xfrm>
              <a:custGeom>
                <a:avLst/>
                <a:gdLst>
                  <a:gd name="T0" fmla="*/ 23 w 29"/>
                  <a:gd name="T1" fmla="*/ 0 h 17"/>
                  <a:gd name="T2" fmla="*/ 21 w 29"/>
                  <a:gd name="T3" fmla="*/ 2 h 17"/>
                  <a:gd name="T4" fmla="*/ 18 w 29"/>
                  <a:gd name="T5" fmla="*/ 3 h 17"/>
                  <a:gd name="T6" fmla="*/ 18 w 29"/>
                  <a:gd name="T7" fmla="*/ 3 h 17"/>
                  <a:gd name="T8" fmla="*/ 18 w 29"/>
                  <a:gd name="T9" fmla="*/ 3 h 17"/>
                  <a:gd name="T10" fmla="*/ 17 w 29"/>
                  <a:gd name="T11" fmla="*/ 3 h 17"/>
                  <a:gd name="T12" fmla="*/ 16 w 29"/>
                  <a:gd name="T13" fmla="*/ 3 h 17"/>
                  <a:gd name="T14" fmla="*/ 9 w 29"/>
                  <a:gd name="T15" fmla="*/ 5 h 17"/>
                  <a:gd name="T16" fmla="*/ 1 w 29"/>
                  <a:gd name="T17" fmla="*/ 8 h 17"/>
                  <a:gd name="T18" fmla="*/ 0 w 29"/>
                  <a:gd name="T19" fmla="*/ 8 h 17"/>
                  <a:gd name="T20" fmla="*/ 0 w 29"/>
                  <a:gd name="T21" fmla="*/ 8 h 17"/>
                  <a:gd name="T22" fmla="*/ 6 w 29"/>
                  <a:gd name="T23" fmla="*/ 10 h 17"/>
                  <a:gd name="T24" fmla="*/ 22 w 29"/>
                  <a:gd name="T25" fmla="*/ 17 h 17"/>
                  <a:gd name="T26" fmla="*/ 22 w 29"/>
                  <a:gd name="T27" fmla="*/ 17 h 17"/>
                  <a:gd name="T28" fmla="*/ 25 w 29"/>
                  <a:gd name="T29" fmla="*/ 15 h 17"/>
                  <a:gd name="T30" fmla="*/ 25 w 29"/>
                  <a:gd name="T31" fmla="*/ 8 h 17"/>
                  <a:gd name="T32" fmla="*/ 25 w 29"/>
                  <a:gd name="T33" fmla="*/ 1 h 17"/>
                  <a:gd name="T34" fmla="*/ 23 w 29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17">
                    <a:moveTo>
                      <a:pt x="23" y="0"/>
                    </a:moveTo>
                    <a:cubicBezTo>
                      <a:pt x="22" y="0"/>
                      <a:pt x="21" y="1"/>
                      <a:pt x="21" y="2"/>
                    </a:cubicBezTo>
                    <a:cubicBezTo>
                      <a:pt x="20" y="2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3" y="3"/>
                      <a:pt x="11" y="4"/>
                      <a:pt x="9" y="5"/>
                    </a:cubicBezTo>
                    <a:cubicBezTo>
                      <a:pt x="6" y="6"/>
                      <a:pt x="4" y="8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4" y="10"/>
                      <a:pt x="6" y="10"/>
                    </a:cubicBezTo>
                    <a:cubicBezTo>
                      <a:pt x="12" y="11"/>
                      <a:pt x="17" y="13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6"/>
                      <a:pt x="24" y="15"/>
                      <a:pt x="25" y="15"/>
                    </a:cubicBezTo>
                    <a:cubicBezTo>
                      <a:pt x="25" y="12"/>
                      <a:pt x="25" y="10"/>
                      <a:pt x="25" y="8"/>
                    </a:cubicBezTo>
                    <a:cubicBezTo>
                      <a:pt x="25" y="6"/>
                      <a:pt x="29" y="4"/>
                      <a:pt x="25" y="1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DDD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6" name="Freeform 9427"/>
              <p:cNvSpPr/>
              <p:nvPr/>
            </p:nvSpPr>
            <p:spPr bwMode="auto">
              <a:xfrm>
                <a:off x="6677025" y="5462588"/>
                <a:ext cx="23813" cy="12700"/>
              </a:xfrm>
              <a:custGeom>
                <a:avLst/>
                <a:gdLst>
                  <a:gd name="T0" fmla="*/ 6 w 11"/>
                  <a:gd name="T1" fmla="*/ 0 h 6"/>
                  <a:gd name="T2" fmla="*/ 6 w 11"/>
                  <a:gd name="T3" fmla="*/ 0 h 6"/>
                  <a:gd name="T4" fmla="*/ 6 w 11"/>
                  <a:gd name="T5" fmla="*/ 0 h 6"/>
                  <a:gd name="T6" fmla="*/ 6 w 11"/>
                  <a:gd name="T7" fmla="*/ 1 h 6"/>
                  <a:gd name="T8" fmla="*/ 0 w 11"/>
                  <a:gd name="T9" fmla="*/ 4 h 6"/>
                  <a:gd name="T10" fmla="*/ 7 w 11"/>
                  <a:gd name="T11" fmla="*/ 6 h 6"/>
                  <a:gd name="T12" fmla="*/ 11 w 11"/>
                  <a:gd name="T13" fmla="*/ 5 h 6"/>
                  <a:gd name="T14" fmla="*/ 11 w 11"/>
                  <a:gd name="T15" fmla="*/ 5 h 6"/>
                  <a:gd name="T16" fmla="*/ 9 w 11"/>
                  <a:gd name="T17" fmla="*/ 2 h 6"/>
                  <a:gd name="T18" fmla="*/ 9 w 11"/>
                  <a:gd name="T19" fmla="*/ 2 h 6"/>
                  <a:gd name="T20" fmla="*/ 6 w 11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3"/>
                      <a:pt x="1" y="1"/>
                      <a:pt x="0" y="4"/>
                    </a:cubicBezTo>
                    <a:cubicBezTo>
                      <a:pt x="3" y="5"/>
                      <a:pt x="5" y="6"/>
                      <a:pt x="7" y="6"/>
                    </a:cubicBezTo>
                    <a:cubicBezTo>
                      <a:pt x="9" y="6"/>
                      <a:pt x="10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4"/>
                      <a:pt x="10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BEAB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7" name="Freeform 9428"/>
              <p:cNvSpPr/>
              <p:nvPr/>
            </p:nvSpPr>
            <p:spPr bwMode="auto">
              <a:xfrm>
                <a:off x="4730750" y="4446588"/>
                <a:ext cx="44450" cy="47625"/>
              </a:xfrm>
              <a:custGeom>
                <a:avLst/>
                <a:gdLst>
                  <a:gd name="T0" fmla="*/ 3 w 19"/>
                  <a:gd name="T1" fmla="*/ 0 h 21"/>
                  <a:gd name="T2" fmla="*/ 1 w 19"/>
                  <a:gd name="T3" fmla="*/ 1 h 21"/>
                  <a:gd name="T4" fmla="*/ 0 w 19"/>
                  <a:gd name="T5" fmla="*/ 13 h 21"/>
                  <a:gd name="T6" fmla="*/ 0 w 19"/>
                  <a:gd name="T7" fmla="*/ 13 h 21"/>
                  <a:gd name="T8" fmla="*/ 0 w 19"/>
                  <a:gd name="T9" fmla="*/ 13 h 21"/>
                  <a:gd name="T10" fmla="*/ 0 w 19"/>
                  <a:gd name="T11" fmla="*/ 13 h 21"/>
                  <a:gd name="T12" fmla="*/ 4 w 19"/>
                  <a:gd name="T13" fmla="*/ 19 h 21"/>
                  <a:gd name="T14" fmla="*/ 4 w 19"/>
                  <a:gd name="T15" fmla="*/ 19 h 21"/>
                  <a:gd name="T16" fmla="*/ 4 w 19"/>
                  <a:gd name="T17" fmla="*/ 19 h 21"/>
                  <a:gd name="T18" fmla="*/ 5 w 19"/>
                  <a:gd name="T19" fmla="*/ 19 h 21"/>
                  <a:gd name="T20" fmla="*/ 7 w 19"/>
                  <a:gd name="T21" fmla="*/ 21 h 21"/>
                  <a:gd name="T22" fmla="*/ 7 w 19"/>
                  <a:gd name="T23" fmla="*/ 21 h 21"/>
                  <a:gd name="T24" fmla="*/ 9 w 19"/>
                  <a:gd name="T25" fmla="*/ 21 h 21"/>
                  <a:gd name="T26" fmla="*/ 13 w 19"/>
                  <a:gd name="T27" fmla="*/ 21 h 21"/>
                  <a:gd name="T28" fmla="*/ 16 w 19"/>
                  <a:gd name="T29" fmla="*/ 20 h 21"/>
                  <a:gd name="T30" fmla="*/ 18 w 19"/>
                  <a:gd name="T31" fmla="*/ 20 h 21"/>
                  <a:gd name="T32" fmla="*/ 19 w 19"/>
                  <a:gd name="T33" fmla="*/ 20 h 21"/>
                  <a:gd name="T34" fmla="*/ 19 w 19"/>
                  <a:gd name="T35" fmla="*/ 20 h 21"/>
                  <a:gd name="T36" fmla="*/ 16 w 19"/>
                  <a:gd name="T37" fmla="*/ 17 h 21"/>
                  <a:gd name="T38" fmla="*/ 13 w 19"/>
                  <a:gd name="T39" fmla="*/ 17 h 21"/>
                  <a:gd name="T40" fmla="*/ 10 w 19"/>
                  <a:gd name="T41" fmla="*/ 18 h 21"/>
                  <a:gd name="T42" fmla="*/ 8 w 19"/>
                  <a:gd name="T43" fmla="*/ 17 h 21"/>
                  <a:gd name="T44" fmla="*/ 12 w 19"/>
                  <a:gd name="T45" fmla="*/ 8 h 21"/>
                  <a:gd name="T46" fmla="*/ 15 w 19"/>
                  <a:gd name="T47" fmla="*/ 6 h 21"/>
                  <a:gd name="T48" fmla="*/ 15 w 19"/>
                  <a:gd name="T49" fmla="*/ 6 h 21"/>
                  <a:gd name="T50" fmla="*/ 15 w 19"/>
                  <a:gd name="T51" fmla="*/ 6 h 21"/>
                  <a:gd name="T52" fmla="*/ 15 w 19"/>
                  <a:gd name="T53" fmla="*/ 3 h 21"/>
                  <a:gd name="T54" fmla="*/ 14 w 19"/>
                  <a:gd name="T55" fmla="*/ 2 h 21"/>
                  <a:gd name="T56" fmla="*/ 14 w 19"/>
                  <a:gd name="T57" fmla="*/ 2 h 21"/>
                  <a:gd name="T58" fmla="*/ 12 w 19"/>
                  <a:gd name="T59" fmla="*/ 3 h 21"/>
                  <a:gd name="T60" fmla="*/ 10 w 19"/>
                  <a:gd name="T61" fmla="*/ 4 h 21"/>
                  <a:gd name="T62" fmla="*/ 8 w 19"/>
                  <a:gd name="T63" fmla="*/ 1 h 21"/>
                  <a:gd name="T64" fmla="*/ 8 w 19"/>
                  <a:gd name="T65" fmla="*/ 1 h 21"/>
                  <a:gd name="T66" fmla="*/ 8 w 19"/>
                  <a:gd name="T67" fmla="*/ 2 h 21"/>
                  <a:gd name="T68" fmla="*/ 5 w 19"/>
                  <a:gd name="T69" fmla="*/ 1 h 21"/>
                  <a:gd name="T70" fmla="*/ 3 w 19"/>
                  <a:gd name="T7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" h="21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4" y="5"/>
                      <a:pt x="2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7" y="14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6" y="19"/>
                      <a:pt x="7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9" y="21"/>
                      <a:pt x="9" y="21"/>
                    </a:cubicBezTo>
                    <a:cubicBezTo>
                      <a:pt x="10" y="21"/>
                      <a:pt x="12" y="21"/>
                      <a:pt x="13" y="21"/>
                    </a:cubicBezTo>
                    <a:cubicBezTo>
                      <a:pt x="14" y="21"/>
                      <a:pt x="15" y="20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8" y="17"/>
                      <a:pt x="17" y="17"/>
                      <a:pt x="16" y="17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2" y="17"/>
                      <a:pt x="11" y="18"/>
                      <a:pt x="10" y="18"/>
                    </a:cubicBezTo>
                    <a:cubicBezTo>
                      <a:pt x="9" y="18"/>
                      <a:pt x="9" y="18"/>
                      <a:pt x="8" y="17"/>
                    </a:cubicBezTo>
                    <a:cubicBezTo>
                      <a:pt x="10" y="14"/>
                      <a:pt x="7" y="10"/>
                      <a:pt x="12" y="8"/>
                    </a:cubicBezTo>
                    <a:cubicBezTo>
                      <a:pt x="13" y="7"/>
                      <a:pt x="14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3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2" y="3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9" y="4"/>
                      <a:pt x="9" y="4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6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A39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8" name="Freeform 9429"/>
              <p:cNvSpPr/>
              <p:nvPr/>
            </p:nvSpPr>
            <p:spPr bwMode="auto">
              <a:xfrm>
                <a:off x="4718050" y="4411663"/>
                <a:ext cx="34925" cy="33337"/>
              </a:xfrm>
              <a:custGeom>
                <a:avLst/>
                <a:gdLst>
                  <a:gd name="T0" fmla="*/ 2 w 15"/>
                  <a:gd name="T1" fmla="*/ 0 h 14"/>
                  <a:gd name="T2" fmla="*/ 0 w 15"/>
                  <a:gd name="T3" fmla="*/ 0 h 14"/>
                  <a:gd name="T4" fmla="*/ 0 w 15"/>
                  <a:gd name="T5" fmla="*/ 0 h 14"/>
                  <a:gd name="T6" fmla="*/ 0 w 15"/>
                  <a:gd name="T7" fmla="*/ 0 h 14"/>
                  <a:gd name="T8" fmla="*/ 0 w 15"/>
                  <a:gd name="T9" fmla="*/ 0 h 14"/>
                  <a:gd name="T10" fmla="*/ 0 w 15"/>
                  <a:gd name="T11" fmla="*/ 0 h 14"/>
                  <a:gd name="T12" fmla="*/ 7 w 15"/>
                  <a:gd name="T13" fmla="*/ 7 h 14"/>
                  <a:gd name="T14" fmla="*/ 6 w 15"/>
                  <a:gd name="T15" fmla="*/ 11 h 14"/>
                  <a:gd name="T16" fmla="*/ 6 w 15"/>
                  <a:gd name="T17" fmla="*/ 11 h 14"/>
                  <a:gd name="T18" fmla="*/ 15 w 15"/>
                  <a:gd name="T19" fmla="*/ 14 h 14"/>
                  <a:gd name="T20" fmla="*/ 15 w 15"/>
                  <a:gd name="T21" fmla="*/ 14 h 14"/>
                  <a:gd name="T22" fmla="*/ 15 w 15"/>
                  <a:gd name="T23" fmla="*/ 14 h 14"/>
                  <a:gd name="T24" fmla="*/ 15 w 15"/>
                  <a:gd name="T25" fmla="*/ 14 h 14"/>
                  <a:gd name="T26" fmla="*/ 2 w 15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4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7"/>
                      <a:pt x="7" y="7"/>
                    </a:cubicBezTo>
                    <a:cubicBezTo>
                      <a:pt x="9" y="7"/>
                      <a:pt x="8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9" y="12"/>
                      <a:pt x="12" y="13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1" y="9"/>
                      <a:pt x="10" y="0"/>
                      <a:pt x="2" y="0"/>
                    </a:cubicBezTo>
                  </a:path>
                </a:pathLst>
              </a:custGeom>
              <a:solidFill>
                <a:srgbClr val="8D8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9" name="Freeform 9430"/>
              <p:cNvSpPr/>
              <p:nvPr/>
            </p:nvSpPr>
            <p:spPr bwMode="auto">
              <a:xfrm>
                <a:off x="6176963" y="5607050"/>
                <a:ext cx="82550" cy="52387"/>
              </a:xfrm>
              <a:custGeom>
                <a:avLst/>
                <a:gdLst>
                  <a:gd name="T0" fmla="*/ 31 w 36"/>
                  <a:gd name="T1" fmla="*/ 0 h 23"/>
                  <a:gd name="T2" fmla="*/ 27 w 36"/>
                  <a:gd name="T3" fmla="*/ 0 h 23"/>
                  <a:gd name="T4" fmla="*/ 26 w 36"/>
                  <a:gd name="T5" fmla="*/ 0 h 23"/>
                  <a:gd name="T6" fmla="*/ 24 w 36"/>
                  <a:gd name="T7" fmla="*/ 0 h 23"/>
                  <a:gd name="T8" fmla="*/ 15 w 36"/>
                  <a:gd name="T9" fmla="*/ 3 h 23"/>
                  <a:gd name="T10" fmla="*/ 13 w 36"/>
                  <a:gd name="T11" fmla="*/ 4 h 23"/>
                  <a:gd name="T12" fmla="*/ 6 w 36"/>
                  <a:gd name="T13" fmla="*/ 1 h 23"/>
                  <a:gd name="T14" fmla="*/ 5 w 36"/>
                  <a:gd name="T15" fmla="*/ 2 h 23"/>
                  <a:gd name="T16" fmla="*/ 3 w 36"/>
                  <a:gd name="T17" fmla="*/ 5 h 23"/>
                  <a:gd name="T18" fmla="*/ 6 w 36"/>
                  <a:gd name="T19" fmla="*/ 8 h 23"/>
                  <a:gd name="T20" fmla="*/ 0 w 36"/>
                  <a:gd name="T21" fmla="*/ 11 h 23"/>
                  <a:gd name="T22" fmla="*/ 0 w 36"/>
                  <a:gd name="T23" fmla="*/ 11 h 23"/>
                  <a:gd name="T24" fmla="*/ 1 w 36"/>
                  <a:gd name="T25" fmla="*/ 15 h 23"/>
                  <a:gd name="T26" fmla="*/ 1 w 36"/>
                  <a:gd name="T27" fmla="*/ 15 h 23"/>
                  <a:gd name="T28" fmla="*/ 1 w 36"/>
                  <a:gd name="T29" fmla="*/ 15 h 23"/>
                  <a:gd name="T30" fmla="*/ 1 w 36"/>
                  <a:gd name="T31" fmla="*/ 16 h 23"/>
                  <a:gd name="T32" fmla="*/ 1 w 36"/>
                  <a:gd name="T33" fmla="*/ 16 h 23"/>
                  <a:gd name="T34" fmla="*/ 1 w 36"/>
                  <a:gd name="T35" fmla="*/ 16 h 23"/>
                  <a:gd name="T36" fmla="*/ 5 w 36"/>
                  <a:gd name="T37" fmla="*/ 23 h 23"/>
                  <a:gd name="T38" fmla="*/ 9 w 36"/>
                  <a:gd name="T39" fmla="*/ 17 h 23"/>
                  <a:gd name="T40" fmla="*/ 11 w 36"/>
                  <a:gd name="T41" fmla="*/ 19 h 23"/>
                  <a:gd name="T42" fmla="*/ 11 w 36"/>
                  <a:gd name="T43" fmla="*/ 19 h 23"/>
                  <a:gd name="T44" fmla="*/ 14 w 36"/>
                  <a:gd name="T45" fmla="*/ 13 h 23"/>
                  <a:gd name="T46" fmla="*/ 17 w 36"/>
                  <a:gd name="T47" fmla="*/ 16 h 23"/>
                  <a:gd name="T48" fmla="*/ 20 w 36"/>
                  <a:gd name="T49" fmla="*/ 18 h 23"/>
                  <a:gd name="T50" fmla="*/ 24 w 36"/>
                  <a:gd name="T51" fmla="*/ 15 h 23"/>
                  <a:gd name="T52" fmla="*/ 24 w 36"/>
                  <a:gd name="T53" fmla="*/ 15 h 23"/>
                  <a:gd name="T54" fmla="*/ 26 w 36"/>
                  <a:gd name="T55" fmla="*/ 15 h 23"/>
                  <a:gd name="T56" fmla="*/ 33 w 36"/>
                  <a:gd name="T57" fmla="*/ 20 h 23"/>
                  <a:gd name="T58" fmla="*/ 33 w 36"/>
                  <a:gd name="T59" fmla="*/ 20 h 23"/>
                  <a:gd name="T60" fmla="*/ 35 w 36"/>
                  <a:gd name="T61" fmla="*/ 17 h 23"/>
                  <a:gd name="T62" fmla="*/ 35 w 36"/>
                  <a:gd name="T63" fmla="*/ 17 h 23"/>
                  <a:gd name="T64" fmla="*/ 32 w 36"/>
                  <a:gd name="T65" fmla="*/ 12 h 23"/>
                  <a:gd name="T66" fmla="*/ 32 w 36"/>
                  <a:gd name="T67" fmla="*/ 10 h 23"/>
                  <a:gd name="T68" fmla="*/ 31 w 36"/>
                  <a:gd name="T69" fmla="*/ 9 h 23"/>
                  <a:gd name="T70" fmla="*/ 33 w 36"/>
                  <a:gd name="T71" fmla="*/ 8 h 23"/>
                  <a:gd name="T72" fmla="*/ 33 w 36"/>
                  <a:gd name="T73" fmla="*/ 8 h 23"/>
                  <a:gd name="T74" fmla="*/ 31 w 36"/>
                  <a:gd name="T7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23">
                    <a:moveTo>
                      <a:pt x="31" y="0"/>
                    </a:moveTo>
                    <a:cubicBezTo>
                      <a:pt x="30" y="0"/>
                      <a:pt x="28" y="0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1" y="0"/>
                      <a:pt x="18" y="1"/>
                      <a:pt x="15" y="3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11" y="4"/>
                      <a:pt x="9" y="1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4" y="6"/>
                      <a:pt x="6" y="7"/>
                      <a:pt x="6" y="8"/>
                    </a:cubicBezTo>
                    <a:cubicBezTo>
                      <a:pt x="4" y="10"/>
                      <a:pt x="3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4" y="20"/>
                      <a:pt x="5" y="23"/>
                    </a:cubicBezTo>
                    <a:cubicBezTo>
                      <a:pt x="7" y="21"/>
                      <a:pt x="7" y="17"/>
                      <a:pt x="9" y="17"/>
                    </a:cubicBezTo>
                    <a:cubicBezTo>
                      <a:pt x="9" y="17"/>
                      <a:pt x="10" y="18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6"/>
                      <a:pt x="12" y="13"/>
                      <a:pt x="14" y="13"/>
                    </a:cubicBezTo>
                    <a:cubicBezTo>
                      <a:pt x="14" y="13"/>
                      <a:pt x="16" y="14"/>
                      <a:pt x="17" y="16"/>
                    </a:cubicBezTo>
                    <a:cubicBezTo>
                      <a:pt x="18" y="17"/>
                      <a:pt x="19" y="18"/>
                      <a:pt x="20" y="18"/>
                    </a:cubicBezTo>
                    <a:cubicBezTo>
                      <a:pt x="22" y="18"/>
                      <a:pt x="23" y="17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6" y="15"/>
                    </a:cubicBezTo>
                    <a:cubicBezTo>
                      <a:pt x="29" y="15"/>
                      <a:pt x="31" y="17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2" y="18"/>
                      <a:pt x="33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4" y="15"/>
                      <a:pt x="31" y="15"/>
                      <a:pt x="32" y="12"/>
                    </a:cubicBezTo>
                    <a:cubicBezTo>
                      <a:pt x="31" y="11"/>
                      <a:pt x="31" y="10"/>
                      <a:pt x="32" y="1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2" y="9"/>
                      <a:pt x="32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6" y="4"/>
                      <a:pt x="30" y="3"/>
                      <a:pt x="31" y="0"/>
                    </a:cubicBezTo>
                  </a:path>
                </a:pathLst>
              </a:custGeom>
              <a:solidFill>
                <a:srgbClr val="A4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0" name="Freeform 9431"/>
              <p:cNvSpPr/>
              <p:nvPr/>
            </p:nvSpPr>
            <p:spPr bwMode="auto">
              <a:xfrm>
                <a:off x="6173788" y="5643563"/>
                <a:ext cx="55563" cy="44450"/>
              </a:xfrm>
              <a:custGeom>
                <a:avLst/>
                <a:gdLst>
                  <a:gd name="T0" fmla="*/ 2 w 24"/>
                  <a:gd name="T1" fmla="*/ 0 h 19"/>
                  <a:gd name="T2" fmla="*/ 7 w 24"/>
                  <a:gd name="T3" fmla="*/ 10 h 19"/>
                  <a:gd name="T4" fmla="*/ 7 w 24"/>
                  <a:gd name="T5" fmla="*/ 10 h 19"/>
                  <a:gd name="T6" fmla="*/ 12 w 24"/>
                  <a:gd name="T7" fmla="*/ 19 h 19"/>
                  <a:gd name="T8" fmla="*/ 12 w 24"/>
                  <a:gd name="T9" fmla="*/ 19 h 19"/>
                  <a:gd name="T10" fmla="*/ 14 w 24"/>
                  <a:gd name="T11" fmla="*/ 18 h 19"/>
                  <a:gd name="T12" fmla="*/ 16 w 24"/>
                  <a:gd name="T13" fmla="*/ 19 h 19"/>
                  <a:gd name="T14" fmla="*/ 16 w 24"/>
                  <a:gd name="T15" fmla="*/ 19 h 19"/>
                  <a:gd name="T16" fmla="*/ 17 w 24"/>
                  <a:gd name="T17" fmla="*/ 18 h 19"/>
                  <a:gd name="T18" fmla="*/ 17 w 24"/>
                  <a:gd name="T19" fmla="*/ 18 h 19"/>
                  <a:gd name="T20" fmla="*/ 17 w 24"/>
                  <a:gd name="T21" fmla="*/ 18 h 19"/>
                  <a:gd name="T22" fmla="*/ 19 w 24"/>
                  <a:gd name="T23" fmla="*/ 15 h 19"/>
                  <a:gd name="T24" fmla="*/ 24 w 24"/>
                  <a:gd name="T25" fmla="*/ 16 h 19"/>
                  <a:gd name="T26" fmla="*/ 24 w 24"/>
                  <a:gd name="T27" fmla="*/ 16 h 19"/>
                  <a:gd name="T28" fmla="*/ 24 w 24"/>
                  <a:gd name="T29" fmla="*/ 16 h 19"/>
                  <a:gd name="T30" fmla="*/ 23 w 24"/>
                  <a:gd name="T31" fmla="*/ 10 h 19"/>
                  <a:gd name="T32" fmla="*/ 23 w 24"/>
                  <a:gd name="T33" fmla="*/ 10 h 19"/>
                  <a:gd name="T34" fmla="*/ 14 w 24"/>
                  <a:gd name="T35" fmla="*/ 2 h 19"/>
                  <a:gd name="T36" fmla="*/ 12 w 24"/>
                  <a:gd name="T37" fmla="*/ 3 h 19"/>
                  <a:gd name="T38" fmla="*/ 12 w 24"/>
                  <a:gd name="T39" fmla="*/ 3 h 19"/>
                  <a:gd name="T40" fmla="*/ 10 w 24"/>
                  <a:gd name="T41" fmla="*/ 1 h 19"/>
                  <a:gd name="T42" fmla="*/ 6 w 24"/>
                  <a:gd name="T43" fmla="*/ 7 h 19"/>
                  <a:gd name="T44" fmla="*/ 2 w 24"/>
                  <a:gd name="T45" fmla="*/ 0 h 19"/>
                  <a:gd name="T46" fmla="*/ 2 w 24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" h="19">
                    <a:moveTo>
                      <a:pt x="2" y="0"/>
                    </a:moveTo>
                    <a:cubicBezTo>
                      <a:pt x="0" y="5"/>
                      <a:pt x="5" y="7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2" y="11"/>
                      <a:pt x="10" y="16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8"/>
                      <a:pt x="14" y="18"/>
                    </a:cubicBezTo>
                    <a:cubicBezTo>
                      <a:pt x="15" y="18"/>
                      <a:pt x="15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19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6"/>
                      <a:pt x="17" y="15"/>
                      <a:pt x="19" y="15"/>
                    </a:cubicBezTo>
                    <a:cubicBezTo>
                      <a:pt x="20" y="15"/>
                      <a:pt x="22" y="15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4"/>
                      <a:pt x="24" y="12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0" y="8"/>
                      <a:pt x="19" y="2"/>
                      <a:pt x="14" y="2"/>
                    </a:cubicBezTo>
                    <a:cubicBezTo>
                      <a:pt x="14" y="2"/>
                      <a:pt x="13" y="2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8" y="1"/>
                      <a:pt x="8" y="5"/>
                      <a:pt x="6" y="7"/>
                    </a:cubicBezTo>
                    <a:cubicBezTo>
                      <a:pt x="5" y="4"/>
                      <a:pt x="3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BA5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1" name="Freeform 9432"/>
              <p:cNvSpPr/>
              <p:nvPr/>
            </p:nvSpPr>
            <p:spPr bwMode="auto">
              <a:xfrm>
                <a:off x="6213475" y="5678488"/>
                <a:ext cx="28575" cy="15875"/>
              </a:xfrm>
              <a:custGeom>
                <a:avLst/>
                <a:gdLst>
                  <a:gd name="T0" fmla="*/ 2 w 12"/>
                  <a:gd name="T1" fmla="*/ 0 h 7"/>
                  <a:gd name="T2" fmla="*/ 0 w 12"/>
                  <a:gd name="T3" fmla="*/ 3 h 7"/>
                  <a:gd name="T4" fmla="*/ 0 w 12"/>
                  <a:gd name="T5" fmla="*/ 3 h 7"/>
                  <a:gd name="T6" fmla="*/ 2 w 12"/>
                  <a:gd name="T7" fmla="*/ 3 h 7"/>
                  <a:gd name="T8" fmla="*/ 7 w 12"/>
                  <a:gd name="T9" fmla="*/ 5 h 7"/>
                  <a:gd name="T10" fmla="*/ 11 w 12"/>
                  <a:gd name="T11" fmla="*/ 7 h 7"/>
                  <a:gd name="T12" fmla="*/ 12 w 12"/>
                  <a:gd name="T13" fmla="*/ 7 h 7"/>
                  <a:gd name="T14" fmla="*/ 7 w 12"/>
                  <a:gd name="T15" fmla="*/ 1 h 7"/>
                  <a:gd name="T16" fmla="*/ 7 w 12"/>
                  <a:gd name="T17" fmla="*/ 1 h 7"/>
                  <a:gd name="T18" fmla="*/ 2 w 12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7">
                    <a:moveTo>
                      <a:pt x="2" y="0"/>
                    </a:moveTo>
                    <a:cubicBezTo>
                      <a:pt x="0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3" y="3"/>
                      <a:pt x="5" y="4"/>
                      <a:pt x="7" y="5"/>
                    </a:cubicBezTo>
                    <a:cubicBezTo>
                      <a:pt x="8" y="6"/>
                      <a:pt x="10" y="7"/>
                      <a:pt x="11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3"/>
                      <a:pt x="10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2" y="0"/>
                    </a:cubicBezTo>
                  </a:path>
                </a:pathLst>
              </a:custGeom>
              <a:solidFill>
                <a:srgbClr val="AB9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2" name="Freeform 9433"/>
              <p:cNvSpPr/>
              <p:nvPr/>
            </p:nvSpPr>
            <p:spPr bwMode="auto">
              <a:xfrm>
                <a:off x="4822825" y="5678488"/>
                <a:ext cx="17463" cy="14287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0 h 6"/>
                  <a:gd name="T4" fmla="*/ 3 w 7"/>
                  <a:gd name="T5" fmla="*/ 6 h 6"/>
                  <a:gd name="T6" fmla="*/ 3 w 7"/>
                  <a:gd name="T7" fmla="*/ 6 h 6"/>
                  <a:gd name="T8" fmla="*/ 7 w 7"/>
                  <a:gd name="T9" fmla="*/ 5 h 6"/>
                  <a:gd name="T10" fmla="*/ 7 w 7"/>
                  <a:gd name="T11" fmla="*/ 5 h 6"/>
                  <a:gd name="T12" fmla="*/ 2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2"/>
                      <a:pt x="5" y="0"/>
                      <a:pt x="2" y="0"/>
                    </a:cubicBezTo>
                  </a:path>
                </a:pathLst>
              </a:custGeom>
              <a:solidFill>
                <a:srgbClr val="8F6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3" name="Freeform 9434"/>
              <p:cNvSpPr/>
              <p:nvPr/>
            </p:nvSpPr>
            <p:spPr bwMode="auto">
              <a:xfrm>
                <a:off x="4749800" y="5683250"/>
                <a:ext cx="15875" cy="9525"/>
              </a:xfrm>
              <a:custGeom>
                <a:avLst/>
                <a:gdLst>
                  <a:gd name="T0" fmla="*/ 5 w 7"/>
                  <a:gd name="T1" fmla="*/ 0 h 4"/>
                  <a:gd name="T2" fmla="*/ 0 w 7"/>
                  <a:gd name="T3" fmla="*/ 4 h 4"/>
                  <a:gd name="T4" fmla="*/ 0 w 7"/>
                  <a:gd name="T5" fmla="*/ 4 h 4"/>
                  <a:gd name="T6" fmla="*/ 2 w 7"/>
                  <a:gd name="T7" fmla="*/ 4 h 4"/>
                  <a:gd name="T8" fmla="*/ 7 w 7"/>
                  <a:gd name="T9" fmla="*/ 2 h 4"/>
                  <a:gd name="T10" fmla="*/ 7 w 7"/>
                  <a:gd name="T11" fmla="*/ 2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3" y="0"/>
                      <a:pt x="2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4" y="4"/>
                      <a:pt x="5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0"/>
                      <a:pt x="5" y="0"/>
                    </a:cubicBezTo>
                  </a:path>
                </a:pathLst>
              </a:custGeom>
              <a:solidFill>
                <a:srgbClr val="9277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4" name="Freeform 9435"/>
              <p:cNvSpPr/>
              <p:nvPr/>
            </p:nvSpPr>
            <p:spPr bwMode="auto">
              <a:xfrm>
                <a:off x="4789488" y="4294188"/>
                <a:ext cx="30163" cy="38100"/>
              </a:xfrm>
              <a:custGeom>
                <a:avLst/>
                <a:gdLst>
                  <a:gd name="T0" fmla="*/ 4 w 13"/>
                  <a:gd name="T1" fmla="*/ 0 h 16"/>
                  <a:gd name="T2" fmla="*/ 4 w 13"/>
                  <a:gd name="T3" fmla="*/ 0 h 16"/>
                  <a:gd name="T4" fmla="*/ 5 w 13"/>
                  <a:gd name="T5" fmla="*/ 8 h 16"/>
                  <a:gd name="T6" fmla="*/ 5 w 13"/>
                  <a:gd name="T7" fmla="*/ 8 h 16"/>
                  <a:gd name="T8" fmla="*/ 6 w 13"/>
                  <a:gd name="T9" fmla="*/ 11 h 16"/>
                  <a:gd name="T10" fmla="*/ 6 w 13"/>
                  <a:gd name="T11" fmla="*/ 11 h 16"/>
                  <a:gd name="T12" fmla="*/ 9 w 13"/>
                  <a:gd name="T13" fmla="*/ 16 h 16"/>
                  <a:gd name="T14" fmla="*/ 9 w 13"/>
                  <a:gd name="T15" fmla="*/ 16 h 16"/>
                  <a:gd name="T16" fmla="*/ 9 w 13"/>
                  <a:gd name="T17" fmla="*/ 16 h 16"/>
                  <a:gd name="T18" fmla="*/ 9 w 13"/>
                  <a:gd name="T19" fmla="*/ 16 h 16"/>
                  <a:gd name="T20" fmla="*/ 9 w 13"/>
                  <a:gd name="T21" fmla="*/ 16 h 16"/>
                  <a:gd name="T22" fmla="*/ 9 w 13"/>
                  <a:gd name="T23" fmla="*/ 16 h 16"/>
                  <a:gd name="T24" fmla="*/ 12 w 13"/>
                  <a:gd name="T25" fmla="*/ 12 h 16"/>
                  <a:gd name="T26" fmla="*/ 13 w 13"/>
                  <a:gd name="T27" fmla="*/ 12 h 16"/>
                  <a:gd name="T28" fmla="*/ 11 w 13"/>
                  <a:gd name="T29" fmla="*/ 5 h 16"/>
                  <a:gd name="T30" fmla="*/ 11 w 13"/>
                  <a:gd name="T31" fmla="*/ 5 h 16"/>
                  <a:gd name="T32" fmla="*/ 4 w 13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1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6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13"/>
                      <a:pt x="8" y="14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4"/>
                      <a:pt x="9" y="12"/>
                      <a:pt x="12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2" y="9"/>
                      <a:pt x="11" y="7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8" y="4"/>
                      <a:pt x="6" y="3"/>
                      <a:pt x="4" y="0"/>
                    </a:cubicBezTo>
                  </a:path>
                </a:pathLst>
              </a:custGeom>
              <a:solidFill>
                <a:srgbClr val="B0A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5" name="Freeform 9436"/>
              <p:cNvSpPr/>
              <p:nvPr/>
            </p:nvSpPr>
            <p:spPr bwMode="auto">
              <a:xfrm>
                <a:off x="4810125" y="4322763"/>
                <a:ext cx="11113" cy="11112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4 h 5"/>
                  <a:gd name="T4" fmla="*/ 0 w 5"/>
                  <a:gd name="T5" fmla="*/ 4 h 5"/>
                  <a:gd name="T6" fmla="*/ 3 w 5"/>
                  <a:gd name="T7" fmla="*/ 5 h 5"/>
                  <a:gd name="T8" fmla="*/ 5 w 5"/>
                  <a:gd name="T9" fmla="*/ 1 h 5"/>
                  <a:gd name="T10" fmla="*/ 5 w 5"/>
                  <a:gd name="T11" fmla="*/ 1 h 5"/>
                  <a:gd name="T12" fmla="*/ 4 w 5"/>
                  <a:gd name="T13" fmla="*/ 0 h 5"/>
                  <a:gd name="T14" fmla="*/ 4 w 5"/>
                  <a:gd name="T15" fmla="*/ 0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0" y="0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4" y="5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0C7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6" name="Freeform 9437"/>
              <p:cNvSpPr/>
              <p:nvPr/>
            </p:nvSpPr>
            <p:spPr bwMode="auto">
              <a:xfrm>
                <a:off x="6027738" y="5632450"/>
                <a:ext cx="52388" cy="30162"/>
              </a:xfrm>
              <a:custGeom>
                <a:avLst/>
                <a:gdLst>
                  <a:gd name="T0" fmla="*/ 17 w 23"/>
                  <a:gd name="T1" fmla="*/ 0 h 13"/>
                  <a:gd name="T2" fmla="*/ 17 w 23"/>
                  <a:gd name="T3" fmla="*/ 0 h 13"/>
                  <a:gd name="T4" fmla="*/ 16 w 23"/>
                  <a:gd name="T5" fmla="*/ 1 h 13"/>
                  <a:gd name="T6" fmla="*/ 16 w 23"/>
                  <a:gd name="T7" fmla="*/ 6 h 13"/>
                  <a:gd name="T8" fmla="*/ 12 w 23"/>
                  <a:gd name="T9" fmla="*/ 7 h 13"/>
                  <a:gd name="T10" fmla="*/ 9 w 23"/>
                  <a:gd name="T11" fmla="*/ 5 h 13"/>
                  <a:gd name="T12" fmla="*/ 5 w 23"/>
                  <a:gd name="T13" fmla="*/ 2 h 13"/>
                  <a:gd name="T14" fmla="*/ 4 w 23"/>
                  <a:gd name="T15" fmla="*/ 2 h 13"/>
                  <a:gd name="T16" fmla="*/ 4 w 23"/>
                  <a:gd name="T17" fmla="*/ 2 h 13"/>
                  <a:gd name="T18" fmla="*/ 4 w 23"/>
                  <a:gd name="T19" fmla="*/ 2 h 13"/>
                  <a:gd name="T20" fmla="*/ 4 w 23"/>
                  <a:gd name="T21" fmla="*/ 13 h 13"/>
                  <a:gd name="T22" fmla="*/ 4 w 23"/>
                  <a:gd name="T23" fmla="*/ 13 h 13"/>
                  <a:gd name="T24" fmla="*/ 4 w 23"/>
                  <a:gd name="T25" fmla="*/ 13 h 13"/>
                  <a:gd name="T26" fmla="*/ 7 w 23"/>
                  <a:gd name="T27" fmla="*/ 10 h 13"/>
                  <a:gd name="T28" fmla="*/ 13 w 23"/>
                  <a:gd name="T29" fmla="*/ 13 h 13"/>
                  <a:gd name="T30" fmla="*/ 13 w 23"/>
                  <a:gd name="T31" fmla="*/ 13 h 13"/>
                  <a:gd name="T32" fmla="*/ 18 w 23"/>
                  <a:gd name="T33" fmla="*/ 11 h 13"/>
                  <a:gd name="T34" fmla="*/ 18 w 23"/>
                  <a:gd name="T35" fmla="*/ 11 h 13"/>
                  <a:gd name="T36" fmla="*/ 19 w 23"/>
                  <a:gd name="T37" fmla="*/ 11 h 13"/>
                  <a:gd name="T38" fmla="*/ 23 w 23"/>
                  <a:gd name="T39" fmla="*/ 9 h 13"/>
                  <a:gd name="T40" fmla="*/ 19 w 23"/>
                  <a:gd name="T41" fmla="*/ 2 h 13"/>
                  <a:gd name="T42" fmla="*/ 17 w 23"/>
                  <a:gd name="T43" fmla="*/ 0 h 13"/>
                  <a:gd name="T44" fmla="*/ 17 w 23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13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3"/>
                      <a:pt x="20" y="5"/>
                      <a:pt x="16" y="6"/>
                    </a:cubicBezTo>
                    <a:cubicBezTo>
                      <a:pt x="14" y="6"/>
                      <a:pt x="13" y="7"/>
                      <a:pt x="12" y="7"/>
                    </a:cubicBezTo>
                    <a:cubicBezTo>
                      <a:pt x="11" y="7"/>
                      <a:pt x="10" y="7"/>
                      <a:pt x="9" y="5"/>
                    </a:cubicBezTo>
                    <a:cubicBezTo>
                      <a:pt x="8" y="3"/>
                      <a:pt x="7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6"/>
                      <a:pt x="0" y="9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0"/>
                      <a:pt x="6" y="10"/>
                      <a:pt x="7" y="10"/>
                    </a:cubicBezTo>
                    <a:cubicBezTo>
                      <a:pt x="9" y="10"/>
                      <a:pt x="11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1"/>
                      <a:pt x="16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1" y="11"/>
                      <a:pt x="22" y="11"/>
                      <a:pt x="23" y="9"/>
                    </a:cubicBezTo>
                    <a:cubicBezTo>
                      <a:pt x="20" y="8"/>
                      <a:pt x="18" y="6"/>
                      <a:pt x="19" y="2"/>
                    </a:cubicBezTo>
                    <a:cubicBezTo>
                      <a:pt x="18" y="1"/>
                      <a:pt x="18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B09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7" name="Freeform 9438"/>
              <p:cNvSpPr>
                <a:spLocks noEditPoints="1"/>
              </p:cNvSpPr>
              <p:nvPr/>
            </p:nvSpPr>
            <p:spPr bwMode="auto">
              <a:xfrm>
                <a:off x="6111875" y="5605463"/>
                <a:ext cx="44450" cy="66675"/>
              </a:xfrm>
              <a:custGeom>
                <a:avLst/>
                <a:gdLst>
                  <a:gd name="T0" fmla="*/ 13 w 19"/>
                  <a:gd name="T1" fmla="*/ 15 h 29"/>
                  <a:gd name="T2" fmla="*/ 9 w 19"/>
                  <a:gd name="T3" fmla="*/ 12 h 29"/>
                  <a:gd name="T4" fmla="*/ 10 w 19"/>
                  <a:gd name="T5" fmla="*/ 12 h 29"/>
                  <a:gd name="T6" fmla="*/ 13 w 19"/>
                  <a:gd name="T7" fmla="*/ 15 h 29"/>
                  <a:gd name="T8" fmla="*/ 6 w 19"/>
                  <a:gd name="T9" fmla="*/ 0 h 29"/>
                  <a:gd name="T10" fmla="*/ 5 w 19"/>
                  <a:gd name="T11" fmla="*/ 1 h 29"/>
                  <a:gd name="T12" fmla="*/ 3 w 19"/>
                  <a:gd name="T13" fmla="*/ 2 h 29"/>
                  <a:gd name="T14" fmla="*/ 2 w 19"/>
                  <a:gd name="T15" fmla="*/ 3 h 29"/>
                  <a:gd name="T16" fmla="*/ 0 w 19"/>
                  <a:gd name="T17" fmla="*/ 13 h 29"/>
                  <a:gd name="T18" fmla="*/ 0 w 19"/>
                  <a:gd name="T19" fmla="*/ 13 h 29"/>
                  <a:gd name="T20" fmla="*/ 0 w 19"/>
                  <a:gd name="T21" fmla="*/ 17 h 29"/>
                  <a:gd name="T22" fmla="*/ 0 w 19"/>
                  <a:gd name="T23" fmla="*/ 17 h 29"/>
                  <a:gd name="T24" fmla="*/ 10 w 19"/>
                  <a:gd name="T25" fmla="*/ 23 h 29"/>
                  <a:gd name="T26" fmla="*/ 10 w 19"/>
                  <a:gd name="T27" fmla="*/ 23 h 29"/>
                  <a:gd name="T28" fmla="*/ 10 w 19"/>
                  <a:gd name="T29" fmla="*/ 23 h 29"/>
                  <a:gd name="T30" fmla="*/ 18 w 19"/>
                  <a:gd name="T31" fmla="*/ 29 h 29"/>
                  <a:gd name="T32" fmla="*/ 18 w 19"/>
                  <a:gd name="T33" fmla="*/ 29 h 29"/>
                  <a:gd name="T34" fmla="*/ 18 w 19"/>
                  <a:gd name="T35" fmla="*/ 29 h 29"/>
                  <a:gd name="T36" fmla="*/ 19 w 19"/>
                  <a:gd name="T37" fmla="*/ 21 h 29"/>
                  <a:gd name="T38" fmla="*/ 19 w 19"/>
                  <a:gd name="T39" fmla="*/ 21 h 29"/>
                  <a:gd name="T40" fmla="*/ 17 w 19"/>
                  <a:gd name="T41" fmla="*/ 19 h 29"/>
                  <a:gd name="T42" fmla="*/ 6 w 19"/>
                  <a:gd name="T4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29">
                    <a:moveTo>
                      <a:pt x="13" y="15"/>
                    </a:moveTo>
                    <a:cubicBezTo>
                      <a:pt x="11" y="15"/>
                      <a:pt x="10" y="14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2" y="12"/>
                      <a:pt x="13" y="14"/>
                      <a:pt x="13" y="15"/>
                    </a:cubicBezTo>
                    <a:moveTo>
                      <a:pt x="6" y="0"/>
                    </a:move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6" y="7"/>
                      <a:pt x="4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1" y="15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1"/>
                      <a:pt x="6" y="22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3" y="24"/>
                      <a:pt x="15" y="26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6"/>
                      <a:pt x="19" y="24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8" y="21"/>
                      <a:pt x="17" y="21"/>
                      <a:pt x="17" y="19"/>
                    </a:cubicBezTo>
                    <a:cubicBezTo>
                      <a:pt x="18" y="10"/>
                      <a:pt x="14" y="5"/>
                      <a:pt x="6" y="0"/>
                    </a:cubicBezTo>
                  </a:path>
                </a:pathLst>
              </a:custGeom>
              <a:solidFill>
                <a:srgbClr val="AB97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8" name="Freeform 9439"/>
              <p:cNvSpPr/>
              <p:nvPr/>
            </p:nvSpPr>
            <p:spPr bwMode="auto">
              <a:xfrm>
                <a:off x="4779963" y="4743450"/>
                <a:ext cx="55563" cy="57150"/>
              </a:xfrm>
              <a:custGeom>
                <a:avLst/>
                <a:gdLst>
                  <a:gd name="T0" fmla="*/ 14 w 24"/>
                  <a:gd name="T1" fmla="*/ 0 h 25"/>
                  <a:gd name="T2" fmla="*/ 10 w 24"/>
                  <a:gd name="T3" fmla="*/ 3 h 25"/>
                  <a:gd name="T4" fmla="*/ 3 w 24"/>
                  <a:gd name="T5" fmla="*/ 0 h 25"/>
                  <a:gd name="T6" fmla="*/ 10 w 24"/>
                  <a:gd name="T7" fmla="*/ 11 h 25"/>
                  <a:gd name="T8" fmla="*/ 10 w 24"/>
                  <a:gd name="T9" fmla="*/ 12 h 25"/>
                  <a:gd name="T10" fmla="*/ 10 w 24"/>
                  <a:gd name="T11" fmla="*/ 12 h 25"/>
                  <a:gd name="T12" fmla="*/ 10 w 24"/>
                  <a:gd name="T13" fmla="*/ 12 h 25"/>
                  <a:gd name="T14" fmla="*/ 8 w 24"/>
                  <a:gd name="T15" fmla="*/ 12 h 25"/>
                  <a:gd name="T16" fmla="*/ 6 w 24"/>
                  <a:gd name="T17" fmla="*/ 12 h 25"/>
                  <a:gd name="T18" fmla="*/ 4 w 24"/>
                  <a:gd name="T19" fmla="*/ 13 h 25"/>
                  <a:gd name="T20" fmla="*/ 8 w 24"/>
                  <a:gd name="T21" fmla="*/ 20 h 25"/>
                  <a:gd name="T22" fmla="*/ 8 w 24"/>
                  <a:gd name="T23" fmla="*/ 20 h 25"/>
                  <a:gd name="T24" fmla="*/ 17 w 24"/>
                  <a:gd name="T25" fmla="*/ 25 h 25"/>
                  <a:gd name="T26" fmla="*/ 17 w 24"/>
                  <a:gd name="T27" fmla="*/ 25 h 25"/>
                  <a:gd name="T28" fmla="*/ 17 w 24"/>
                  <a:gd name="T29" fmla="*/ 25 h 25"/>
                  <a:gd name="T30" fmla="*/ 17 w 24"/>
                  <a:gd name="T31" fmla="*/ 25 h 25"/>
                  <a:gd name="T32" fmla="*/ 17 w 24"/>
                  <a:gd name="T33" fmla="*/ 25 h 25"/>
                  <a:gd name="T34" fmla="*/ 17 w 24"/>
                  <a:gd name="T35" fmla="*/ 19 h 25"/>
                  <a:gd name="T36" fmla="*/ 17 w 24"/>
                  <a:gd name="T37" fmla="*/ 17 h 25"/>
                  <a:gd name="T38" fmla="*/ 20 w 24"/>
                  <a:gd name="T39" fmla="*/ 14 h 25"/>
                  <a:gd name="T40" fmla="*/ 23 w 24"/>
                  <a:gd name="T41" fmla="*/ 14 h 25"/>
                  <a:gd name="T42" fmla="*/ 23 w 24"/>
                  <a:gd name="T43" fmla="*/ 14 h 25"/>
                  <a:gd name="T44" fmla="*/ 19 w 24"/>
                  <a:gd name="T45" fmla="*/ 9 h 25"/>
                  <a:gd name="T46" fmla="*/ 19 w 24"/>
                  <a:gd name="T47" fmla="*/ 9 h 25"/>
                  <a:gd name="T48" fmla="*/ 19 w 24"/>
                  <a:gd name="T49" fmla="*/ 9 h 25"/>
                  <a:gd name="T50" fmla="*/ 17 w 24"/>
                  <a:gd name="T51" fmla="*/ 9 h 25"/>
                  <a:gd name="T52" fmla="*/ 14 w 24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25">
                    <a:moveTo>
                      <a:pt x="14" y="0"/>
                    </a:moveTo>
                    <a:cubicBezTo>
                      <a:pt x="12" y="2"/>
                      <a:pt x="11" y="3"/>
                      <a:pt x="10" y="3"/>
                    </a:cubicBezTo>
                    <a:cubicBezTo>
                      <a:pt x="8" y="3"/>
                      <a:pt x="6" y="0"/>
                      <a:pt x="3" y="0"/>
                    </a:cubicBezTo>
                    <a:cubicBezTo>
                      <a:pt x="0" y="7"/>
                      <a:pt x="9" y="7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5" y="12"/>
                      <a:pt x="4" y="13"/>
                    </a:cubicBezTo>
                    <a:cubicBezTo>
                      <a:pt x="9" y="13"/>
                      <a:pt x="6" y="18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1" y="20"/>
                      <a:pt x="15" y="20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20" y="23"/>
                      <a:pt x="20" y="23"/>
                      <a:pt x="17" y="19"/>
                    </a:cubicBezTo>
                    <a:cubicBezTo>
                      <a:pt x="16" y="19"/>
                      <a:pt x="17" y="17"/>
                      <a:pt x="17" y="17"/>
                    </a:cubicBezTo>
                    <a:cubicBezTo>
                      <a:pt x="17" y="15"/>
                      <a:pt x="19" y="14"/>
                      <a:pt x="20" y="14"/>
                    </a:cubicBezTo>
                    <a:cubicBezTo>
                      <a:pt x="21" y="14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4" y="11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8" y="9"/>
                      <a:pt x="17" y="9"/>
                    </a:cubicBezTo>
                    <a:cubicBezTo>
                      <a:pt x="11" y="9"/>
                      <a:pt x="15" y="2"/>
                      <a:pt x="14" y="0"/>
                    </a:cubicBezTo>
                  </a:path>
                </a:pathLst>
              </a:custGeom>
              <a:solidFill>
                <a:srgbClr val="CFB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9" name="Freeform 9440"/>
              <p:cNvSpPr/>
              <p:nvPr/>
            </p:nvSpPr>
            <p:spPr bwMode="auto">
              <a:xfrm>
                <a:off x="6132513" y="5657850"/>
                <a:ext cx="33338" cy="34925"/>
              </a:xfrm>
              <a:custGeom>
                <a:avLst/>
                <a:gdLst>
                  <a:gd name="T0" fmla="*/ 1 w 14"/>
                  <a:gd name="T1" fmla="*/ 0 h 15"/>
                  <a:gd name="T2" fmla="*/ 1 w 14"/>
                  <a:gd name="T3" fmla="*/ 0 h 15"/>
                  <a:gd name="T4" fmla="*/ 4 w 14"/>
                  <a:gd name="T5" fmla="*/ 15 h 15"/>
                  <a:gd name="T6" fmla="*/ 4 w 14"/>
                  <a:gd name="T7" fmla="*/ 15 h 15"/>
                  <a:gd name="T8" fmla="*/ 7 w 14"/>
                  <a:gd name="T9" fmla="*/ 12 h 15"/>
                  <a:gd name="T10" fmla="*/ 9 w 14"/>
                  <a:gd name="T11" fmla="*/ 14 h 15"/>
                  <a:gd name="T12" fmla="*/ 9 w 14"/>
                  <a:gd name="T13" fmla="*/ 14 h 15"/>
                  <a:gd name="T14" fmla="*/ 12 w 14"/>
                  <a:gd name="T15" fmla="*/ 12 h 15"/>
                  <a:gd name="T16" fmla="*/ 12 w 14"/>
                  <a:gd name="T17" fmla="*/ 12 h 15"/>
                  <a:gd name="T18" fmla="*/ 12 w 14"/>
                  <a:gd name="T19" fmla="*/ 12 h 15"/>
                  <a:gd name="T20" fmla="*/ 14 w 14"/>
                  <a:gd name="T21" fmla="*/ 11 h 15"/>
                  <a:gd name="T22" fmla="*/ 14 w 14"/>
                  <a:gd name="T23" fmla="*/ 11 h 15"/>
                  <a:gd name="T24" fmla="*/ 14 w 14"/>
                  <a:gd name="T25" fmla="*/ 11 h 15"/>
                  <a:gd name="T26" fmla="*/ 9 w 14"/>
                  <a:gd name="T27" fmla="*/ 6 h 15"/>
                  <a:gd name="T28" fmla="*/ 9 w 14"/>
                  <a:gd name="T29" fmla="*/ 6 h 15"/>
                  <a:gd name="T30" fmla="*/ 1 w 14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4" y="5"/>
                      <a:pt x="0" y="10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3"/>
                      <a:pt x="6" y="12"/>
                      <a:pt x="7" y="12"/>
                    </a:cubicBezTo>
                    <a:cubicBezTo>
                      <a:pt x="8" y="12"/>
                      <a:pt x="9" y="12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8"/>
                      <a:pt x="12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3"/>
                      <a:pt x="4" y="1"/>
                      <a:pt x="1" y="0"/>
                    </a:cubicBezTo>
                  </a:path>
                </a:pathLst>
              </a:custGeom>
              <a:solidFill>
                <a:srgbClr val="B19B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0" name="Freeform 9441"/>
              <p:cNvSpPr/>
              <p:nvPr/>
            </p:nvSpPr>
            <p:spPr bwMode="auto">
              <a:xfrm>
                <a:off x="6161088" y="5667375"/>
                <a:ext cx="42863" cy="33337"/>
              </a:xfrm>
              <a:custGeom>
                <a:avLst/>
                <a:gdLst>
                  <a:gd name="T0" fmla="*/ 13 w 19"/>
                  <a:gd name="T1" fmla="*/ 0 h 15"/>
                  <a:gd name="T2" fmla="*/ 14 w 19"/>
                  <a:gd name="T3" fmla="*/ 8 h 15"/>
                  <a:gd name="T4" fmla="*/ 8 w 19"/>
                  <a:gd name="T5" fmla="*/ 5 h 15"/>
                  <a:gd name="T6" fmla="*/ 2 w 19"/>
                  <a:gd name="T7" fmla="*/ 7 h 15"/>
                  <a:gd name="T8" fmla="*/ 2 w 19"/>
                  <a:gd name="T9" fmla="*/ 7 h 15"/>
                  <a:gd name="T10" fmla="*/ 0 w 19"/>
                  <a:gd name="T11" fmla="*/ 8 h 15"/>
                  <a:gd name="T12" fmla="*/ 0 w 19"/>
                  <a:gd name="T13" fmla="*/ 8 h 15"/>
                  <a:gd name="T14" fmla="*/ 12 w 19"/>
                  <a:gd name="T15" fmla="*/ 13 h 15"/>
                  <a:gd name="T16" fmla="*/ 12 w 19"/>
                  <a:gd name="T17" fmla="*/ 13 h 15"/>
                  <a:gd name="T18" fmla="*/ 15 w 19"/>
                  <a:gd name="T19" fmla="*/ 15 h 15"/>
                  <a:gd name="T20" fmla="*/ 15 w 19"/>
                  <a:gd name="T21" fmla="*/ 15 h 15"/>
                  <a:gd name="T22" fmla="*/ 15 w 19"/>
                  <a:gd name="T23" fmla="*/ 15 h 15"/>
                  <a:gd name="T24" fmla="*/ 15 w 19"/>
                  <a:gd name="T25" fmla="*/ 15 h 15"/>
                  <a:gd name="T26" fmla="*/ 19 w 19"/>
                  <a:gd name="T27" fmla="*/ 11 h 15"/>
                  <a:gd name="T28" fmla="*/ 18 w 19"/>
                  <a:gd name="T29" fmla="*/ 9 h 15"/>
                  <a:gd name="T30" fmla="*/ 18 w 19"/>
                  <a:gd name="T31" fmla="*/ 9 h 15"/>
                  <a:gd name="T32" fmla="*/ 13 w 19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5">
                    <a:moveTo>
                      <a:pt x="13" y="0"/>
                    </a:moveTo>
                    <a:cubicBezTo>
                      <a:pt x="14" y="2"/>
                      <a:pt x="15" y="5"/>
                      <a:pt x="14" y="8"/>
                    </a:cubicBezTo>
                    <a:cubicBezTo>
                      <a:pt x="12" y="6"/>
                      <a:pt x="10" y="5"/>
                      <a:pt x="8" y="5"/>
                    </a:cubicBezTo>
                    <a:cubicBezTo>
                      <a:pt x="6" y="5"/>
                      <a:pt x="4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0"/>
                      <a:pt x="9" y="8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3" y="14"/>
                      <a:pt x="14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3" y="11"/>
                      <a:pt x="17" y="11"/>
                      <a:pt x="19" y="11"/>
                    </a:cubicBezTo>
                    <a:cubicBezTo>
                      <a:pt x="19" y="10"/>
                      <a:pt x="18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6"/>
                      <a:pt x="18" y="1"/>
                      <a:pt x="13" y="0"/>
                    </a:cubicBezTo>
                  </a:path>
                </a:pathLst>
              </a:custGeom>
              <a:solidFill>
                <a:srgbClr val="A48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1" name="Freeform 9442"/>
              <p:cNvSpPr/>
              <p:nvPr/>
            </p:nvSpPr>
            <p:spPr bwMode="auto">
              <a:xfrm>
                <a:off x="4795838" y="4386263"/>
                <a:ext cx="55563" cy="92075"/>
              </a:xfrm>
              <a:custGeom>
                <a:avLst/>
                <a:gdLst>
                  <a:gd name="T0" fmla="*/ 8 w 24"/>
                  <a:gd name="T1" fmla="*/ 0 h 40"/>
                  <a:gd name="T2" fmla="*/ 6 w 24"/>
                  <a:gd name="T3" fmla="*/ 9 h 40"/>
                  <a:gd name="T4" fmla="*/ 5 w 24"/>
                  <a:gd name="T5" fmla="*/ 10 h 40"/>
                  <a:gd name="T6" fmla="*/ 5 w 24"/>
                  <a:gd name="T7" fmla="*/ 10 h 40"/>
                  <a:gd name="T8" fmla="*/ 3 w 24"/>
                  <a:gd name="T9" fmla="*/ 17 h 40"/>
                  <a:gd name="T10" fmla="*/ 3 w 24"/>
                  <a:gd name="T11" fmla="*/ 17 h 40"/>
                  <a:gd name="T12" fmla="*/ 3 w 24"/>
                  <a:gd name="T13" fmla="*/ 17 h 40"/>
                  <a:gd name="T14" fmla="*/ 3 w 24"/>
                  <a:gd name="T15" fmla="*/ 18 h 40"/>
                  <a:gd name="T16" fmla="*/ 3 w 24"/>
                  <a:gd name="T17" fmla="*/ 18 h 40"/>
                  <a:gd name="T18" fmla="*/ 6 w 24"/>
                  <a:gd name="T19" fmla="*/ 27 h 40"/>
                  <a:gd name="T20" fmla="*/ 6 w 24"/>
                  <a:gd name="T21" fmla="*/ 32 h 40"/>
                  <a:gd name="T22" fmla="*/ 6 w 24"/>
                  <a:gd name="T23" fmla="*/ 32 h 40"/>
                  <a:gd name="T24" fmla="*/ 6 w 24"/>
                  <a:gd name="T25" fmla="*/ 32 h 40"/>
                  <a:gd name="T26" fmla="*/ 17 w 24"/>
                  <a:gd name="T27" fmla="*/ 40 h 40"/>
                  <a:gd name="T28" fmla="*/ 17 w 24"/>
                  <a:gd name="T29" fmla="*/ 40 h 40"/>
                  <a:gd name="T30" fmla="*/ 18 w 24"/>
                  <a:gd name="T31" fmla="*/ 39 h 40"/>
                  <a:gd name="T32" fmla="*/ 18 w 24"/>
                  <a:gd name="T33" fmla="*/ 39 h 40"/>
                  <a:gd name="T34" fmla="*/ 18 w 24"/>
                  <a:gd name="T35" fmla="*/ 39 h 40"/>
                  <a:gd name="T36" fmla="*/ 18 w 24"/>
                  <a:gd name="T37" fmla="*/ 26 h 40"/>
                  <a:gd name="T38" fmla="*/ 14 w 24"/>
                  <a:gd name="T39" fmla="*/ 21 h 40"/>
                  <a:gd name="T40" fmla="*/ 13 w 24"/>
                  <a:gd name="T41" fmla="*/ 17 h 40"/>
                  <a:gd name="T42" fmla="*/ 14 w 24"/>
                  <a:gd name="T43" fmla="*/ 16 h 40"/>
                  <a:gd name="T44" fmla="*/ 17 w 24"/>
                  <a:gd name="T45" fmla="*/ 19 h 40"/>
                  <a:gd name="T46" fmla="*/ 17 w 24"/>
                  <a:gd name="T47" fmla="*/ 19 h 40"/>
                  <a:gd name="T48" fmla="*/ 17 w 24"/>
                  <a:gd name="T49" fmla="*/ 19 h 40"/>
                  <a:gd name="T50" fmla="*/ 20 w 24"/>
                  <a:gd name="T51" fmla="*/ 17 h 40"/>
                  <a:gd name="T52" fmla="*/ 23 w 24"/>
                  <a:gd name="T53" fmla="*/ 20 h 40"/>
                  <a:gd name="T54" fmla="*/ 23 w 24"/>
                  <a:gd name="T55" fmla="*/ 20 h 40"/>
                  <a:gd name="T56" fmla="*/ 23 w 24"/>
                  <a:gd name="T57" fmla="*/ 20 h 40"/>
                  <a:gd name="T58" fmla="*/ 23 w 24"/>
                  <a:gd name="T59" fmla="*/ 20 h 40"/>
                  <a:gd name="T60" fmla="*/ 23 w 24"/>
                  <a:gd name="T61" fmla="*/ 20 h 40"/>
                  <a:gd name="T62" fmla="*/ 24 w 24"/>
                  <a:gd name="T63" fmla="*/ 19 h 40"/>
                  <a:gd name="T64" fmla="*/ 24 w 24"/>
                  <a:gd name="T65" fmla="*/ 19 h 40"/>
                  <a:gd name="T66" fmla="*/ 24 w 24"/>
                  <a:gd name="T67" fmla="*/ 17 h 40"/>
                  <a:gd name="T68" fmla="*/ 24 w 24"/>
                  <a:gd name="T69" fmla="*/ 17 h 40"/>
                  <a:gd name="T70" fmla="*/ 21 w 24"/>
                  <a:gd name="T71" fmla="*/ 13 h 40"/>
                  <a:gd name="T72" fmla="*/ 21 w 24"/>
                  <a:gd name="T73" fmla="*/ 13 h 40"/>
                  <a:gd name="T74" fmla="*/ 18 w 24"/>
                  <a:gd name="T75" fmla="*/ 13 h 40"/>
                  <a:gd name="T76" fmla="*/ 15 w 24"/>
                  <a:gd name="T77" fmla="*/ 10 h 40"/>
                  <a:gd name="T78" fmla="*/ 16 w 24"/>
                  <a:gd name="T79" fmla="*/ 9 h 40"/>
                  <a:gd name="T80" fmla="*/ 17 w 24"/>
                  <a:gd name="T81" fmla="*/ 10 h 40"/>
                  <a:gd name="T82" fmla="*/ 18 w 24"/>
                  <a:gd name="T83" fmla="*/ 10 h 40"/>
                  <a:gd name="T84" fmla="*/ 19 w 24"/>
                  <a:gd name="T85" fmla="*/ 10 h 40"/>
                  <a:gd name="T86" fmla="*/ 19 w 24"/>
                  <a:gd name="T87" fmla="*/ 10 h 40"/>
                  <a:gd name="T88" fmla="*/ 20 w 24"/>
                  <a:gd name="T89" fmla="*/ 9 h 40"/>
                  <a:gd name="T90" fmla="*/ 19 w 24"/>
                  <a:gd name="T91" fmla="*/ 6 h 40"/>
                  <a:gd name="T92" fmla="*/ 19 w 24"/>
                  <a:gd name="T93" fmla="*/ 6 h 40"/>
                  <a:gd name="T94" fmla="*/ 18 w 24"/>
                  <a:gd name="T95" fmla="*/ 6 h 40"/>
                  <a:gd name="T96" fmla="*/ 18 w 24"/>
                  <a:gd name="T97" fmla="*/ 6 h 40"/>
                  <a:gd name="T98" fmla="*/ 17 w 24"/>
                  <a:gd name="T99" fmla="*/ 6 h 40"/>
                  <a:gd name="T100" fmla="*/ 13 w 24"/>
                  <a:gd name="T101" fmla="*/ 1 h 40"/>
                  <a:gd name="T102" fmla="*/ 13 w 24"/>
                  <a:gd name="T103" fmla="*/ 1 h 40"/>
                  <a:gd name="T104" fmla="*/ 8 w 24"/>
                  <a:gd name="T10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" h="40">
                    <a:moveTo>
                      <a:pt x="8" y="0"/>
                    </a:moveTo>
                    <a:cubicBezTo>
                      <a:pt x="4" y="0"/>
                      <a:pt x="3" y="2"/>
                      <a:pt x="6" y="9"/>
                    </a:cubicBezTo>
                    <a:cubicBezTo>
                      <a:pt x="6" y="9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8" y="14"/>
                      <a:pt x="0" y="14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6" y="20"/>
                      <a:pt x="17" y="20"/>
                      <a:pt x="6" y="27"/>
                    </a:cubicBezTo>
                    <a:cubicBezTo>
                      <a:pt x="5" y="28"/>
                      <a:pt x="6" y="31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35"/>
                      <a:pt x="12" y="39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2" y="35"/>
                      <a:pt x="12" y="32"/>
                      <a:pt x="18" y="26"/>
                    </a:cubicBezTo>
                    <a:cubicBezTo>
                      <a:pt x="21" y="23"/>
                      <a:pt x="15" y="23"/>
                      <a:pt x="14" y="21"/>
                    </a:cubicBezTo>
                    <a:cubicBezTo>
                      <a:pt x="13" y="19"/>
                      <a:pt x="11" y="18"/>
                      <a:pt x="13" y="17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5" y="16"/>
                      <a:pt x="16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8"/>
                      <a:pt x="19" y="17"/>
                      <a:pt x="20" y="17"/>
                    </a:cubicBezTo>
                    <a:cubicBezTo>
                      <a:pt x="21" y="17"/>
                      <a:pt x="22" y="18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4" y="18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6"/>
                      <a:pt x="22" y="14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3"/>
                      <a:pt x="19" y="13"/>
                      <a:pt x="18" y="13"/>
                    </a:cubicBezTo>
                    <a:cubicBezTo>
                      <a:pt x="17" y="13"/>
                      <a:pt x="16" y="12"/>
                      <a:pt x="15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6" y="9"/>
                      <a:pt x="17" y="9"/>
                      <a:pt x="17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20" y="9"/>
                      <a:pt x="20" y="9"/>
                    </a:cubicBezTo>
                    <a:cubicBezTo>
                      <a:pt x="20" y="8"/>
                      <a:pt x="19" y="7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4" y="6"/>
                      <a:pt x="13" y="4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0"/>
                      <a:pt x="10" y="0"/>
                      <a:pt x="8" y="0"/>
                    </a:cubicBezTo>
                  </a:path>
                </a:pathLst>
              </a:custGeom>
              <a:solidFill>
                <a:srgbClr val="B2A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2" name="Freeform 9443"/>
              <p:cNvSpPr/>
              <p:nvPr/>
            </p:nvSpPr>
            <p:spPr bwMode="auto">
              <a:xfrm>
                <a:off x="4822825" y="4360863"/>
                <a:ext cx="38100" cy="38100"/>
              </a:xfrm>
              <a:custGeom>
                <a:avLst/>
                <a:gdLst>
                  <a:gd name="T0" fmla="*/ 1 w 16"/>
                  <a:gd name="T1" fmla="*/ 0 h 16"/>
                  <a:gd name="T2" fmla="*/ 0 w 16"/>
                  <a:gd name="T3" fmla="*/ 0 h 16"/>
                  <a:gd name="T4" fmla="*/ 0 w 16"/>
                  <a:gd name="T5" fmla="*/ 0 h 16"/>
                  <a:gd name="T6" fmla="*/ 6 w 16"/>
                  <a:gd name="T7" fmla="*/ 13 h 16"/>
                  <a:gd name="T8" fmla="*/ 6 w 16"/>
                  <a:gd name="T9" fmla="*/ 13 h 16"/>
                  <a:gd name="T10" fmla="*/ 6 w 16"/>
                  <a:gd name="T11" fmla="*/ 13 h 16"/>
                  <a:gd name="T12" fmla="*/ 9 w 16"/>
                  <a:gd name="T13" fmla="*/ 12 h 16"/>
                  <a:gd name="T14" fmla="*/ 12 w 16"/>
                  <a:gd name="T15" fmla="*/ 15 h 16"/>
                  <a:gd name="T16" fmla="*/ 12 w 16"/>
                  <a:gd name="T17" fmla="*/ 15 h 16"/>
                  <a:gd name="T18" fmla="*/ 12 w 16"/>
                  <a:gd name="T19" fmla="*/ 15 h 16"/>
                  <a:gd name="T20" fmla="*/ 14 w 16"/>
                  <a:gd name="T21" fmla="*/ 16 h 16"/>
                  <a:gd name="T22" fmla="*/ 14 w 16"/>
                  <a:gd name="T23" fmla="*/ 16 h 16"/>
                  <a:gd name="T24" fmla="*/ 14 w 16"/>
                  <a:gd name="T25" fmla="*/ 16 h 16"/>
                  <a:gd name="T26" fmla="*/ 16 w 16"/>
                  <a:gd name="T27" fmla="*/ 15 h 16"/>
                  <a:gd name="T28" fmla="*/ 12 w 16"/>
                  <a:gd name="T29" fmla="*/ 5 h 16"/>
                  <a:gd name="T30" fmla="*/ 12 w 16"/>
                  <a:gd name="T31" fmla="*/ 5 h 16"/>
                  <a:gd name="T32" fmla="*/ 10 w 16"/>
                  <a:gd name="T33" fmla="*/ 6 h 16"/>
                  <a:gd name="T34" fmla="*/ 5 w 16"/>
                  <a:gd name="T35" fmla="*/ 3 h 16"/>
                  <a:gd name="T36" fmla="*/ 1 w 16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1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2" y="10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2"/>
                      <a:pt x="8" y="12"/>
                      <a:pt x="9" y="12"/>
                    </a:cubicBezTo>
                    <a:cubicBezTo>
                      <a:pt x="11" y="12"/>
                      <a:pt x="12" y="13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5"/>
                      <a:pt x="16" y="15"/>
                    </a:cubicBezTo>
                    <a:cubicBezTo>
                      <a:pt x="15" y="12"/>
                      <a:pt x="14" y="8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0" y="6"/>
                      <a:pt x="10" y="6"/>
                    </a:cubicBezTo>
                    <a:cubicBezTo>
                      <a:pt x="8" y="6"/>
                      <a:pt x="7" y="4"/>
                      <a:pt x="5" y="3"/>
                    </a:cubicBezTo>
                    <a:cubicBezTo>
                      <a:pt x="4" y="1"/>
                      <a:pt x="3" y="0"/>
                      <a:pt x="1" y="0"/>
                    </a:cubicBezTo>
                  </a:path>
                </a:pathLst>
              </a:custGeom>
              <a:solidFill>
                <a:srgbClr val="BDB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3" name="Freeform 9444"/>
              <p:cNvSpPr/>
              <p:nvPr/>
            </p:nvSpPr>
            <p:spPr bwMode="auto">
              <a:xfrm>
                <a:off x="4840288" y="4395788"/>
                <a:ext cx="15875" cy="19050"/>
              </a:xfrm>
              <a:custGeom>
                <a:avLst/>
                <a:gdLst>
                  <a:gd name="T0" fmla="*/ 5 w 7"/>
                  <a:gd name="T1" fmla="*/ 0 h 8"/>
                  <a:gd name="T2" fmla="*/ 1 w 7"/>
                  <a:gd name="T3" fmla="*/ 1 h 8"/>
                  <a:gd name="T4" fmla="*/ 1 w 7"/>
                  <a:gd name="T5" fmla="*/ 1 h 8"/>
                  <a:gd name="T6" fmla="*/ 0 w 7"/>
                  <a:gd name="T7" fmla="*/ 2 h 8"/>
                  <a:gd name="T8" fmla="*/ 0 w 7"/>
                  <a:gd name="T9" fmla="*/ 2 h 8"/>
                  <a:gd name="T10" fmla="*/ 1 w 7"/>
                  <a:gd name="T11" fmla="*/ 5 h 8"/>
                  <a:gd name="T12" fmla="*/ 1 w 7"/>
                  <a:gd name="T13" fmla="*/ 5 h 8"/>
                  <a:gd name="T14" fmla="*/ 5 w 7"/>
                  <a:gd name="T15" fmla="*/ 8 h 8"/>
                  <a:gd name="T16" fmla="*/ 7 w 7"/>
                  <a:gd name="T17" fmla="*/ 7 h 8"/>
                  <a:gd name="T18" fmla="*/ 7 w 7"/>
                  <a:gd name="T19" fmla="*/ 7 h 8"/>
                  <a:gd name="T20" fmla="*/ 7 w 7"/>
                  <a:gd name="T21" fmla="*/ 7 h 8"/>
                  <a:gd name="T22" fmla="*/ 7 w 7"/>
                  <a:gd name="T23" fmla="*/ 8 h 8"/>
                  <a:gd name="T24" fmla="*/ 7 w 7"/>
                  <a:gd name="T25" fmla="*/ 7 h 8"/>
                  <a:gd name="T26" fmla="*/ 7 w 7"/>
                  <a:gd name="T27" fmla="*/ 7 h 8"/>
                  <a:gd name="T28" fmla="*/ 7 w 7"/>
                  <a:gd name="T29" fmla="*/ 7 h 8"/>
                  <a:gd name="T30" fmla="*/ 7 w 7"/>
                  <a:gd name="T31" fmla="*/ 1 h 8"/>
                  <a:gd name="T32" fmla="*/ 7 w 7"/>
                  <a:gd name="T33" fmla="*/ 1 h 8"/>
                  <a:gd name="T34" fmla="*/ 5 w 7"/>
                  <a:gd name="T35" fmla="*/ 0 h 8"/>
                  <a:gd name="T36" fmla="*/ 5 w 7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8"/>
                      <a:pt x="5" y="8"/>
                    </a:cubicBezTo>
                    <a:cubicBezTo>
                      <a:pt x="6" y="8"/>
                      <a:pt x="6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5"/>
                      <a:pt x="7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2B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4" name="Freeform 9445"/>
              <p:cNvSpPr/>
              <p:nvPr/>
            </p:nvSpPr>
            <p:spPr bwMode="auto">
              <a:xfrm>
                <a:off x="4791075" y="4319588"/>
                <a:ext cx="25400" cy="33337"/>
              </a:xfrm>
              <a:custGeom>
                <a:avLst/>
                <a:gdLst>
                  <a:gd name="T0" fmla="*/ 5 w 11"/>
                  <a:gd name="T1" fmla="*/ 0 h 14"/>
                  <a:gd name="T2" fmla="*/ 5 w 11"/>
                  <a:gd name="T3" fmla="*/ 0 h 14"/>
                  <a:gd name="T4" fmla="*/ 5 w 11"/>
                  <a:gd name="T5" fmla="*/ 9 h 14"/>
                  <a:gd name="T6" fmla="*/ 10 w 11"/>
                  <a:gd name="T7" fmla="*/ 14 h 14"/>
                  <a:gd name="T8" fmla="*/ 11 w 11"/>
                  <a:gd name="T9" fmla="*/ 13 h 14"/>
                  <a:gd name="T10" fmla="*/ 11 w 11"/>
                  <a:gd name="T11" fmla="*/ 13 h 14"/>
                  <a:gd name="T12" fmla="*/ 8 w 11"/>
                  <a:gd name="T13" fmla="*/ 5 h 14"/>
                  <a:gd name="T14" fmla="*/ 8 w 11"/>
                  <a:gd name="T15" fmla="*/ 5 h 14"/>
                  <a:gd name="T16" fmla="*/ 5 w 11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3"/>
                      <a:pt x="6" y="6"/>
                      <a:pt x="5" y="9"/>
                    </a:cubicBezTo>
                    <a:cubicBezTo>
                      <a:pt x="6" y="11"/>
                      <a:pt x="8" y="13"/>
                      <a:pt x="10" y="14"/>
                    </a:cubicBezTo>
                    <a:cubicBezTo>
                      <a:pt x="10" y="14"/>
                      <a:pt x="11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1"/>
                      <a:pt x="7" y="9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3"/>
                      <a:pt x="6" y="2"/>
                      <a:pt x="5" y="0"/>
                    </a:cubicBezTo>
                  </a:path>
                </a:pathLst>
              </a:custGeom>
              <a:solidFill>
                <a:srgbClr val="AB9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5" name="Freeform 9446"/>
              <p:cNvSpPr/>
              <p:nvPr/>
            </p:nvSpPr>
            <p:spPr bwMode="auto">
              <a:xfrm>
                <a:off x="4791075" y="4354513"/>
                <a:ext cx="11113" cy="25400"/>
              </a:xfrm>
              <a:custGeom>
                <a:avLst/>
                <a:gdLst>
                  <a:gd name="T0" fmla="*/ 1 w 5"/>
                  <a:gd name="T1" fmla="*/ 0 h 11"/>
                  <a:gd name="T2" fmla="*/ 1 w 5"/>
                  <a:gd name="T3" fmla="*/ 2 h 11"/>
                  <a:gd name="T4" fmla="*/ 0 w 5"/>
                  <a:gd name="T5" fmla="*/ 3 h 11"/>
                  <a:gd name="T6" fmla="*/ 0 w 5"/>
                  <a:gd name="T7" fmla="*/ 3 h 11"/>
                  <a:gd name="T8" fmla="*/ 0 w 5"/>
                  <a:gd name="T9" fmla="*/ 3 h 11"/>
                  <a:gd name="T10" fmla="*/ 0 w 5"/>
                  <a:gd name="T11" fmla="*/ 7 h 11"/>
                  <a:gd name="T12" fmla="*/ 0 w 5"/>
                  <a:gd name="T13" fmla="*/ 7 h 11"/>
                  <a:gd name="T14" fmla="*/ 2 w 5"/>
                  <a:gd name="T15" fmla="*/ 11 h 11"/>
                  <a:gd name="T16" fmla="*/ 2 w 5"/>
                  <a:gd name="T17" fmla="*/ 11 h 11"/>
                  <a:gd name="T18" fmla="*/ 4 w 5"/>
                  <a:gd name="T19" fmla="*/ 9 h 11"/>
                  <a:gd name="T20" fmla="*/ 4 w 5"/>
                  <a:gd name="T21" fmla="*/ 3 h 11"/>
                  <a:gd name="T22" fmla="*/ 4 w 5"/>
                  <a:gd name="T23" fmla="*/ 3 h 11"/>
                  <a:gd name="T24" fmla="*/ 1 w 5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11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9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4" y="10"/>
                      <a:pt x="4" y="9"/>
                    </a:cubicBezTo>
                    <a:cubicBezTo>
                      <a:pt x="5" y="7"/>
                      <a:pt x="5" y="5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</a:path>
                </a:pathLst>
              </a:custGeom>
              <a:solidFill>
                <a:srgbClr val="897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6" name="Freeform 9447"/>
              <p:cNvSpPr/>
              <p:nvPr/>
            </p:nvSpPr>
            <p:spPr bwMode="auto">
              <a:xfrm>
                <a:off x="4837113" y="4389438"/>
                <a:ext cx="14288" cy="9525"/>
              </a:xfrm>
              <a:custGeom>
                <a:avLst/>
                <a:gdLst>
                  <a:gd name="T0" fmla="*/ 3 w 6"/>
                  <a:gd name="T1" fmla="*/ 0 h 4"/>
                  <a:gd name="T2" fmla="*/ 0 w 6"/>
                  <a:gd name="T3" fmla="*/ 1 h 4"/>
                  <a:gd name="T4" fmla="*/ 0 w 6"/>
                  <a:gd name="T5" fmla="*/ 1 h 4"/>
                  <a:gd name="T6" fmla="*/ 2 w 6"/>
                  <a:gd name="T7" fmla="*/ 4 h 4"/>
                  <a:gd name="T8" fmla="*/ 2 w 6"/>
                  <a:gd name="T9" fmla="*/ 4 h 4"/>
                  <a:gd name="T10" fmla="*/ 6 w 6"/>
                  <a:gd name="T11" fmla="*/ 3 h 4"/>
                  <a:gd name="T12" fmla="*/ 6 w 6"/>
                  <a:gd name="T13" fmla="*/ 3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solidFill>
                <a:srgbClr val="B8A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7" name="Freeform 9448"/>
              <p:cNvSpPr/>
              <p:nvPr/>
            </p:nvSpPr>
            <p:spPr bwMode="auto">
              <a:xfrm>
                <a:off x="4826000" y="4389438"/>
                <a:ext cx="11113" cy="11112"/>
              </a:xfrm>
              <a:custGeom>
                <a:avLst/>
                <a:gdLst>
                  <a:gd name="T0" fmla="*/ 0 w 5"/>
                  <a:gd name="T1" fmla="*/ 0 h 5"/>
                  <a:gd name="T2" fmla="*/ 0 w 5"/>
                  <a:gd name="T3" fmla="*/ 0 h 5"/>
                  <a:gd name="T4" fmla="*/ 4 w 5"/>
                  <a:gd name="T5" fmla="*/ 5 h 5"/>
                  <a:gd name="T6" fmla="*/ 5 w 5"/>
                  <a:gd name="T7" fmla="*/ 5 h 5"/>
                  <a:gd name="T8" fmla="*/ 5 w 5"/>
                  <a:gd name="T9" fmla="*/ 5 h 5"/>
                  <a:gd name="T10" fmla="*/ 0 w 5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3"/>
                      <a:pt x="3" y="0"/>
                      <a:pt x="0" y="0"/>
                    </a:cubicBezTo>
                  </a:path>
                </a:pathLst>
              </a:custGeom>
              <a:solidFill>
                <a:srgbClr val="8E7F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8" name="Freeform 9449"/>
              <p:cNvSpPr/>
              <p:nvPr/>
            </p:nvSpPr>
            <p:spPr bwMode="auto">
              <a:xfrm>
                <a:off x="4756150" y="4414838"/>
                <a:ext cx="46038" cy="38100"/>
              </a:xfrm>
              <a:custGeom>
                <a:avLst/>
                <a:gdLst>
                  <a:gd name="T0" fmla="*/ 2 w 20"/>
                  <a:gd name="T1" fmla="*/ 0 h 17"/>
                  <a:gd name="T2" fmla="*/ 2 w 20"/>
                  <a:gd name="T3" fmla="*/ 0 h 17"/>
                  <a:gd name="T4" fmla="*/ 1 w 20"/>
                  <a:gd name="T5" fmla="*/ 9 h 17"/>
                  <a:gd name="T6" fmla="*/ 1 w 20"/>
                  <a:gd name="T7" fmla="*/ 9 h 17"/>
                  <a:gd name="T8" fmla="*/ 7 w 20"/>
                  <a:gd name="T9" fmla="*/ 15 h 17"/>
                  <a:gd name="T10" fmla="*/ 12 w 20"/>
                  <a:gd name="T11" fmla="*/ 17 h 17"/>
                  <a:gd name="T12" fmla="*/ 12 w 20"/>
                  <a:gd name="T13" fmla="*/ 17 h 17"/>
                  <a:gd name="T14" fmla="*/ 12 w 20"/>
                  <a:gd name="T15" fmla="*/ 17 h 17"/>
                  <a:gd name="T16" fmla="*/ 14 w 20"/>
                  <a:gd name="T17" fmla="*/ 13 h 17"/>
                  <a:gd name="T18" fmla="*/ 15 w 20"/>
                  <a:gd name="T19" fmla="*/ 8 h 17"/>
                  <a:gd name="T20" fmla="*/ 16 w 20"/>
                  <a:gd name="T21" fmla="*/ 8 h 17"/>
                  <a:gd name="T22" fmla="*/ 17 w 20"/>
                  <a:gd name="T23" fmla="*/ 8 h 17"/>
                  <a:gd name="T24" fmla="*/ 20 w 20"/>
                  <a:gd name="T25" fmla="*/ 6 h 17"/>
                  <a:gd name="T26" fmla="*/ 20 w 20"/>
                  <a:gd name="T27" fmla="*/ 5 h 17"/>
                  <a:gd name="T28" fmla="*/ 20 w 20"/>
                  <a:gd name="T29" fmla="*/ 5 h 17"/>
                  <a:gd name="T30" fmla="*/ 20 w 20"/>
                  <a:gd name="T31" fmla="*/ 5 h 17"/>
                  <a:gd name="T32" fmla="*/ 2 w 20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1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4" y="10"/>
                      <a:pt x="8" y="10"/>
                      <a:pt x="7" y="15"/>
                    </a:cubicBezTo>
                    <a:cubicBezTo>
                      <a:pt x="9" y="16"/>
                      <a:pt x="11" y="16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1" y="14"/>
                      <a:pt x="12" y="13"/>
                      <a:pt x="14" y="13"/>
                    </a:cubicBezTo>
                    <a:cubicBezTo>
                      <a:pt x="13" y="11"/>
                      <a:pt x="10" y="8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8"/>
                      <a:pt x="20" y="8"/>
                      <a:pt x="20" y="6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4" y="4"/>
                      <a:pt x="8" y="2"/>
                      <a:pt x="2" y="0"/>
                    </a:cubicBezTo>
                  </a:path>
                </a:pathLst>
              </a:custGeom>
              <a:solidFill>
                <a:srgbClr val="BBAD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9" name="Freeform 9450"/>
              <p:cNvSpPr/>
              <p:nvPr/>
            </p:nvSpPr>
            <p:spPr bwMode="auto">
              <a:xfrm>
                <a:off x="4768850" y="4398963"/>
                <a:ext cx="17463" cy="12700"/>
              </a:xfrm>
              <a:custGeom>
                <a:avLst/>
                <a:gdLst>
                  <a:gd name="T0" fmla="*/ 1 w 8"/>
                  <a:gd name="T1" fmla="*/ 0 h 6"/>
                  <a:gd name="T2" fmla="*/ 1 w 8"/>
                  <a:gd name="T3" fmla="*/ 0 h 6"/>
                  <a:gd name="T4" fmla="*/ 0 w 8"/>
                  <a:gd name="T5" fmla="*/ 1 h 6"/>
                  <a:gd name="T6" fmla="*/ 0 w 8"/>
                  <a:gd name="T7" fmla="*/ 1 h 6"/>
                  <a:gd name="T8" fmla="*/ 4 w 8"/>
                  <a:gd name="T9" fmla="*/ 6 h 6"/>
                  <a:gd name="T10" fmla="*/ 8 w 8"/>
                  <a:gd name="T11" fmla="*/ 4 h 6"/>
                  <a:gd name="T12" fmla="*/ 8 w 8"/>
                  <a:gd name="T13" fmla="*/ 4 h 6"/>
                  <a:gd name="T14" fmla="*/ 2 w 8"/>
                  <a:gd name="T15" fmla="*/ 2 h 6"/>
                  <a:gd name="T16" fmla="*/ 2 w 8"/>
                  <a:gd name="T17" fmla="*/ 2 h 6"/>
                  <a:gd name="T18" fmla="*/ 1 w 8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5" y="6"/>
                      <a:pt x="6" y="6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4" y="3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</a:path>
                </a:pathLst>
              </a:custGeom>
              <a:solidFill>
                <a:srgbClr val="BBA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0" name="Freeform 9451"/>
              <p:cNvSpPr/>
              <p:nvPr/>
            </p:nvSpPr>
            <p:spPr bwMode="auto">
              <a:xfrm>
                <a:off x="4773613" y="4398963"/>
                <a:ext cx="17463" cy="7937"/>
              </a:xfrm>
              <a:custGeom>
                <a:avLst/>
                <a:gdLst>
                  <a:gd name="T0" fmla="*/ 4 w 8"/>
                  <a:gd name="T1" fmla="*/ 0 h 4"/>
                  <a:gd name="T2" fmla="*/ 0 w 8"/>
                  <a:gd name="T3" fmla="*/ 2 h 4"/>
                  <a:gd name="T4" fmla="*/ 0 w 8"/>
                  <a:gd name="T5" fmla="*/ 2 h 4"/>
                  <a:gd name="T6" fmla="*/ 6 w 8"/>
                  <a:gd name="T7" fmla="*/ 4 h 4"/>
                  <a:gd name="T8" fmla="*/ 6 w 8"/>
                  <a:gd name="T9" fmla="*/ 4 h 4"/>
                  <a:gd name="T10" fmla="*/ 6 w 8"/>
                  <a:gd name="T11" fmla="*/ 1 h 4"/>
                  <a:gd name="T12" fmla="*/ 4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3"/>
                      <a:pt x="8" y="3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9684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1" name="Freeform 9452"/>
              <p:cNvSpPr/>
              <p:nvPr/>
            </p:nvSpPr>
            <p:spPr bwMode="auto">
              <a:xfrm>
                <a:off x="4851400" y="4368800"/>
                <a:ext cx="20638" cy="33337"/>
              </a:xfrm>
              <a:custGeom>
                <a:avLst/>
                <a:gdLst>
                  <a:gd name="T0" fmla="*/ 3 w 9"/>
                  <a:gd name="T1" fmla="*/ 0 h 15"/>
                  <a:gd name="T2" fmla="*/ 0 w 9"/>
                  <a:gd name="T3" fmla="*/ 2 h 15"/>
                  <a:gd name="T4" fmla="*/ 0 w 9"/>
                  <a:gd name="T5" fmla="*/ 2 h 15"/>
                  <a:gd name="T6" fmla="*/ 4 w 9"/>
                  <a:gd name="T7" fmla="*/ 12 h 15"/>
                  <a:gd name="T8" fmla="*/ 4 w 9"/>
                  <a:gd name="T9" fmla="*/ 12 h 15"/>
                  <a:gd name="T10" fmla="*/ 6 w 9"/>
                  <a:gd name="T11" fmla="*/ 15 h 15"/>
                  <a:gd name="T12" fmla="*/ 6 w 9"/>
                  <a:gd name="T13" fmla="*/ 15 h 15"/>
                  <a:gd name="T14" fmla="*/ 6 w 9"/>
                  <a:gd name="T15" fmla="*/ 15 h 15"/>
                  <a:gd name="T16" fmla="*/ 6 w 9"/>
                  <a:gd name="T17" fmla="*/ 15 h 15"/>
                  <a:gd name="T18" fmla="*/ 6 w 9"/>
                  <a:gd name="T19" fmla="*/ 15 h 15"/>
                  <a:gd name="T20" fmla="*/ 8 w 9"/>
                  <a:gd name="T21" fmla="*/ 9 h 15"/>
                  <a:gd name="T22" fmla="*/ 8 w 9"/>
                  <a:gd name="T23" fmla="*/ 9 h 15"/>
                  <a:gd name="T24" fmla="*/ 8 w 9"/>
                  <a:gd name="T25" fmla="*/ 9 h 15"/>
                  <a:gd name="T26" fmla="*/ 9 w 9"/>
                  <a:gd name="T27" fmla="*/ 7 h 15"/>
                  <a:gd name="T28" fmla="*/ 3 w 9"/>
                  <a:gd name="T29" fmla="*/ 0 h 15"/>
                  <a:gd name="T30" fmla="*/ 3 w 9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15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3" y="9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4"/>
                      <a:pt x="7" y="11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8"/>
                      <a:pt x="9" y="7"/>
                      <a:pt x="9" y="7"/>
                    </a:cubicBezTo>
                    <a:cubicBezTo>
                      <a:pt x="6" y="5"/>
                      <a:pt x="4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698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2" name="Freeform 9453"/>
              <p:cNvSpPr/>
              <p:nvPr/>
            </p:nvSpPr>
            <p:spPr bwMode="auto">
              <a:xfrm>
                <a:off x="4857750" y="4364038"/>
                <a:ext cx="25400" cy="20637"/>
              </a:xfrm>
              <a:custGeom>
                <a:avLst/>
                <a:gdLst>
                  <a:gd name="T0" fmla="*/ 3 w 11"/>
                  <a:gd name="T1" fmla="*/ 0 h 9"/>
                  <a:gd name="T2" fmla="*/ 3 w 11"/>
                  <a:gd name="T3" fmla="*/ 0 h 9"/>
                  <a:gd name="T4" fmla="*/ 0 w 11"/>
                  <a:gd name="T5" fmla="*/ 2 h 9"/>
                  <a:gd name="T6" fmla="*/ 0 w 11"/>
                  <a:gd name="T7" fmla="*/ 2 h 9"/>
                  <a:gd name="T8" fmla="*/ 6 w 11"/>
                  <a:gd name="T9" fmla="*/ 9 h 9"/>
                  <a:gd name="T10" fmla="*/ 6 w 11"/>
                  <a:gd name="T11" fmla="*/ 9 h 9"/>
                  <a:gd name="T12" fmla="*/ 11 w 11"/>
                  <a:gd name="T13" fmla="*/ 6 h 9"/>
                  <a:gd name="T14" fmla="*/ 11 w 11"/>
                  <a:gd name="T15" fmla="*/ 6 h 9"/>
                  <a:gd name="T16" fmla="*/ 11 w 11"/>
                  <a:gd name="T17" fmla="*/ 6 h 9"/>
                  <a:gd name="T18" fmla="*/ 10 w 11"/>
                  <a:gd name="T19" fmla="*/ 5 h 9"/>
                  <a:gd name="T20" fmla="*/ 10 w 11"/>
                  <a:gd name="T21" fmla="*/ 5 h 9"/>
                  <a:gd name="T22" fmla="*/ 8 w 11"/>
                  <a:gd name="T23" fmla="*/ 5 h 9"/>
                  <a:gd name="T24" fmla="*/ 4 w 11"/>
                  <a:gd name="T25" fmla="*/ 2 h 9"/>
                  <a:gd name="T26" fmla="*/ 4 w 11"/>
                  <a:gd name="T27" fmla="*/ 2 h 9"/>
                  <a:gd name="T28" fmla="*/ 3 w 11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3" y="7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9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6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9" y="5"/>
                      <a:pt x="8" y="5"/>
                    </a:cubicBezTo>
                    <a:cubicBezTo>
                      <a:pt x="7" y="5"/>
                      <a:pt x="5" y="4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0"/>
                    </a:cubicBezTo>
                  </a:path>
                </a:pathLst>
              </a:custGeom>
              <a:solidFill>
                <a:srgbClr val="B8A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3" name="Freeform 9454"/>
              <p:cNvSpPr/>
              <p:nvPr/>
            </p:nvSpPr>
            <p:spPr bwMode="auto">
              <a:xfrm>
                <a:off x="5921375" y="5632450"/>
                <a:ext cx="44450" cy="30162"/>
              </a:xfrm>
              <a:custGeom>
                <a:avLst/>
                <a:gdLst>
                  <a:gd name="T0" fmla="*/ 13 w 19"/>
                  <a:gd name="T1" fmla="*/ 0 h 13"/>
                  <a:gd name="T2" fmla="*/ 13 w 19"/>
                  <a:gd name="T3" fmla="*/ 0 h 13"/>
                  <a:gd name="T4" fmla="*/ 5 w 19"/>
                  <a:gd name="T5" fmla="*/ 5 h 13"/>
                  <a:gd name="T6" fmla="*/ 1 w 19"/>
                  <a:gd name="T7" fmla="*/ 3 h 13"/>
                  <a:gd name="T8" fmla="*/ 0 w 19"/>
                  <a:gd name="T9" fmla="*/ 4 h 13"/>
                  <a:gd name="T10" fmla="*/ 0 w 19"/>
                  <a:gd name="T11" fmla="*/ 4 h 13"/>
                  <a:gd name="T12" fmla="*/ 12 w 19"/>
                  <a:gd name="T13" fmla="*/ 13 h 13"/>
                  <a:gd name="T14" fmla="*/ 18 w 19"/>
                  <a:gd name="T15" fmla="*/ 11 h 13"/>
                  <a:gd name="T16" fmla="*/ 18 w 19"/>
                  <a:gd name="T17" fmla="*/ 11 h 13"/>
                  <a:gd name="T18" fmla="*/ 19 w 19"/>
                  <a:gd name="T19" fmla="*/ 11 h 13"/>
                  <a:gd name="T20" fmla="*/ 19 w 19"/>
                  <a:gd name="T21" fmla="*/ 11 h 13"/>
                  <a:gd name="T22" fmla="*/ 13 w 19"/>
                  <a:gd name="T23" fmla="*/ 8 h 13"/>
                  <a:gd name="T24" fmla="*/ 15 w 19"/>
                  <a:gd name="T25" fmla="*/ 6 h 13"/>
                  <a:gd name="T26" fmla="*/ 15 w 19"/>
                  <a:gd name="T27" fmla="*/ 6 h 13"/>
                  <a:gd name="T28" fmla="*/ 15 w 19"/>
                  <a:gd name="T29" fmla="*/ 6 h 13"/>
                  <a:gd name="T30" fmla="*/ 13 w 19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13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8" y="5"/>
                      <a:pt x="5" y="5"/>
                    </a:cubicBezTo>
                    <a:cubicBezTo>
                      <a:pt x="4" y="5"/>
                      <a:pt x="2" y="4"/>
                      <a:pt x="1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0"/>
                      <a:pt x="7" y="13"/>
                      <a:pt x="12" y="13"/>
                    </a:cubicBezTo>
                    <a:cubicBezTo>
                      <a:pt x="14" y="13"/>
                      <a:pt x="16" y="12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7" y="9"/>
                      <a:pt x="15" y="9"/>
                      <a:pt x="13" y="8"/>
                    </a:cubicBezTo>
                    <a:cubicBezTo>
                      <a:pt x="10" y="6"/>
                      <a:pt x="14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4"/>
                      <a:pt x="14" y="2"/>
                      <a:pt x="13" y="0"/>
                    </a:cubicBezTo>
                  </a:path>
                </a:pathLst>
              </a:custGeom>
              <a:solidFill>
                <a:srgbClr val="B7AB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4" name="Freeform 9455"/>
              <p:cNvSpPr/>
              <p:nvPr/>
            </p:nvSpPr>
            <p:spPr bwMode="auto">
              <a:xfrm>
                <a:off x="5170488" y="5480050"/>
                <a:ext cx="38100" cy="39687"/>
              </a:xfrm>
              <a:custGeom>
                <a:avLst/>
                <a:gdLst>
                  <a:gd name="T0" fmla="*/ 16 w 16"/>
                  <a:gd name="T1" fmla="*/ 0 h 17"/>
                  <a:gd name="T2" fmla="*/ 7 w 16"/>
                  <a:gd name="T3" fmla="*/ 2 h 17"/>
                  <a:gd name="T4" fmla="*/ 0 w 16"/>
                  <a:gd name="T5" fmla="*/ 6 h 17"/>
                  <a:gd name="T6" fmla="*/ 0 w 16"/>
                  <a:gd name="T7" fmla="*/ 6 h 17"/>
                  <a:gd name="T8" fmla="*/ 3 w 16"/>
                  <a:gd name="T9" fmla="*/ 17 h 17"/>
                  <a:gd name="T10" fmla="*/ 3 w 16"/>
                  <a:gd name="T11" fmla="*/ 17 h 17"/>
                  <a:gd name="T12" fmla="*/ 16 w 16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16" y="0"/>
                    </a:moveTo>
                    <a:cubicBezTo>
                      <a:pt x="12" y="0"/>
                      <a:pt x="9" y="0"/>
                      <a:pt x="7" y="2"/>
                    </a:cubicBezTo>
                    <a:cubicBezTo>
                      <a:pt x="6" y="5"/>
                      <a:pt x="3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9"/>
                      <a:pt x="0" y="14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1" y="14"/>
                      <a:pt x="12" y="6"/>
                      <a:pt x="16" y="0"/>
                    </a:cubicBezTo>
                  </a:path>
                </a:pathLst>
              </a:custGeom>
              <a:solidFill>
                <a:srgbClr val="896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5" name="Freeform 9456"/>
              <p:cNvSpPr/>
              <p:nvPr/>
            </p:nvSpPr>
            <p:spPr bwMode="auto">
              <a:xfrm>
                <a:off x="4770438" y="4313238"/>
                <a:ext cx="15875" cy="11112"/>
              </a:xfrm>
              <a:custGeom>
                <a:avLst/>
                <a:gdLst>
                  <a:gd name="T0" fmla="*/ 6 w 7"/>
                  <a:gd name="T1" fmla="*/ 0 h 5"/>
                  <a:gd name="T2" fmla="*/ 5 w 7"/>
                  <a:gd name="T3" fmla="*/ 5 h 5"/>
                  <a:gd name="T4" fmla="*/ 5 w 7"/>
                  <a:gd name="T5" fmla="*/ 5 h 5"/>
                  <a:gd name="T6" fmla="*/ 6 w 7"/>
                  <a:gd name="T7" fmla="*/ 0 h 5"/>
                  <a:gd name="T8" fmla="*/ 6 w 7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5" y="2"/>
                      <a:pt x="0" y="2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7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29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6" name="Freeform 9457"/>
              <p:cNvSpPr/>
              <p:nvPr/>
            </p:nvSpPr>
            <p:spPr bwMode="auto">
              <a:xfrm>
                <a:off x="4794250" y="4340225"/>
                <a:ext cx="20638" cy="12700"/>
              </a:xfrm>
              <a:custGeom>
                <a:avLst/>
                <a:gdLst>
                  <a:gd name="T0" fmla="*/ 4 w 9"/>
                  <a:gd name="T1" fmla="*/ 0 h 5"/>
                  <a:gd name="T2" fmla="*/ 0 w 9"/>
                  <a:gd name="T3" fmla="*/ 0 h 5"/>
                  <a:gd name="T4" fmla="*/ 0 w 9"/>
                  <a:gd name="T5" fmla="*/ 0 h 5"/>
                  <a:gd name="T6" fmla="*/ 7 w 9"/>
                  <a:gd name="T7" fmla="*/ 5 h 5"/>
                  <a:gd name="T8" fmla="*/ 9 w 9"/>
                  <a:gd name="T9" fmla="*/ 5 h 5"/>
                  <a:gd name="T10" fmla="*/ 9 w 9"/>
                  <a:gd name="T11" fmla="*/ 5 h 5"/>
                  <a:gd name="T12" fmla="*/ 9 w 9"/>
                  <a:gd name="T13" fmla="*/ 5 h 5"/>
                  <a:gd name="T14" fmla="*/ 9 w 9"/>
                  <a:gd name="T15" fmla="*/ 5 h 5"/>
                  <a:gd name="T16" fmla="*/ 9 w 9"/>
                  <a:gd name="T17" fmla="*/ 5 h 5"/>
                  <a:gd name="T18" fmla="*/ 4 w 9"/>
                  <a:gd name="T19" fmla="*/ 0 h 5"/>
                  <a:gd name="T20" fmla="*/ 4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4" y="5"/>
                      <a:pt x="7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5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E8E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7" name="Freeform 9458"/>
              <p:cNvSpPr/>
              <p:nvPr/>
            </p:nvSpPr>
            <p:spPr bwMode="auto">
              <a:xfrm>
                <a:off x="6191250" y="5692775"/>
                <a:ext cx="20638" cy="7937"/>
              </a:xfrm>
              <a:custGeom>
                <a:avLst/>
                <a:gdLst>
                  <a:gd name="T0" fmla="*/ 6 w 9"/>
                  <a:gd name="T1" fmla="*/ 0 h 4"/>
                  <a:gd name="T2" fmla="*/ 6 w 9"/>
                  <a:gd name="T3" fmla="*/ 0 h 4"/>
                  <a:gd name="T4" fmla="*/ 2 w 9"/>
                  <a:gd name="T5" fmla="*/ 4 h 4"/>
                  <a:gd name="T6" fmla="*/ 2 w 9"/>
                  <a:gd name="T7" fmla="*/ 4 h 4"/>
                  <a:gd name="T8" fmla="*/ 3 w 9"/>
                  <a:gd name="T9" fmla="*/ 4 h 4"/>
                  <a:gd name="T10" fmla="*/ 5 w 9"/>
                  <a:gd name="T11" fmla="*/ 4 h 4"/>
                  <a:gd name="T12" fmla="*/ 6 w 9"/>
                  <a:gd name="T13" fmla="*/ 4 h 4"/>
                  <a:gd name="T14" fmla="*/ 6 w 9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0" y="0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8" y="4"/>
                      <a:pt x="9" y="4"/>
                      <a:pt x="6" y="0"/>
                    </a:cubicBezTo>
                  </a:path>
                </a:pathLst>
              </a:custGeom>
              <a:solidFill>
                <a:srgbClr val="9680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8" name="Freeform 9459"/>
              <p:cNvSpPr/>
              <p:nvPr/>
            </p:nvSpPr>
            <p:spPr bwMode="auto">
              <a:xfrm>
                <a:off x="4756150" y="4435475"/>
                <a:ext cx="19050" cy="17462"/>
              </a:xfrm>
              <a:custGeom>
                <a:avLst/>
                <a:gdLst>
                  <a:gd name="T0" fmla="*/ 1 w 8"/>
                  <a:gd name="T1" fmla="*/ 0 h 8"/>
                  <a:gd name="T2" fmla="*/ 1 w 8"/>
                  <a:gd name="T3" fmla="*/ 0 h 8"/>
                  <a:gd name="T4" fmla="*/ 3 w 8"/>
                  <a:gd name="T5" fmla="*/ 7 h 8"/>
                  <a:gd name="T6" fmla="*/ 3 w 8"/>
                  <a:gd name="T7" fmla="*/ 7 h 8"/>
                  <a:gd name="T8" fmla="*/ 4 w 8"/>
                  <a:gd name="T9" fmla="*/ 8 h 8"/>
                  <a:gd name="T10" fmla="*/ 4 w 8"/>
                  <a:gd name="T11" fmla="*/ 8 h 8"/>
                  <a:gd name="T12" fmla="*/ 7 w 8"/>
                  <a:gd name="T13" fmla="*/ 6 h 8"/>
                  <a:gd name="T14" fmla="*/ 7 w 8"/>
                  <a:gd name="T15" fmla="*/ 6 h 8"/>
                  <a:gd name="T16" fmla="*/ 1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1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6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1"/>
                      <a:pt x="4" y="1"/>
                      <a:pt x="1" y="0"/>
                    </a:cubicBezTo>
                  </a:path>
                </a:pathLst>
              </a:custGeom>
              <a:solidFill>
                <a:srgbClr val="C6B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9" name="Freeform 9460"/>
              <p:cNvSpPr/>
              <p:nvPr/>
            </p:nvSpPr>
            <p:spPr bwMode="auto">
              <a:xfrm>
                <a:off x="5403850" y="5408613"/>
                <a:ext cx="88900" cy="50800"/>
              </a:xfrm>
              <a:custGeom>
                <a:avLst/>
                <a:gdLst>
                  <a:gd name="T0" fmla="*/ 30 w 39"/>
                  <a:gd name="T1" fmla="*/ 0 h 22"/>
                  <a:gd name="T2" fmla="*/ 29 w 39"/>
                  <a:gd name="T3" fmla="*/ 6 h 22"/>
                  <a:gd name="T4" fmla="*/ 28 w 39"/>
                  <a:gd name="T5" fmla="*/ 6 h 22"/>
                  <a:gd name="T6" fmla="*/ 27 w 39"/>
                  <a:gd name="T7" fmla="*/ 6 h 22"/>
                  <a:gd name="T8" fmla="*/ 26 w 39"/>
                  <a:gd name="T9" fmla="*/ 6 h 22"/>
                  <a:gd name="T10" fmla="*/ 22 w 39"/>
                  <a:gd name="T11" fmla="*/ 2 h 22"/>
                  <a:gd name="T12" fmla="*/ 22 w 39"/>
                  <a:gd name="T13" fmla="*/ 2 h 22"/>
                  <a:gd name="T14" fmla="*/ 18 w 39"/>
                  <a:gd name="T15" fmla="*/ 3 h 22"/>
                  <a:gd name="T16" fmla="*/ 18 w 39"/>
                  <a:gd name="T17" fmla="*/ 3 h 22"/>
                  <a:gd name="T18" fmla="*/ 18 w 39"/>
                  <a:gd name="T19" fmla="*/ 3 h 22"/>
                  <a:gd name="T20" fmla="*/ 15 w 39"/>
                  <a:gd name="T21" fmla="*/ 5 h 22"/>
                  <a:gd name="T22" fmla="*/ 11 w 39"/>
                  <a:gd name="T23" fmla="*/ 4 h 22"/>
                  <a:gd name="T24" fmla="*/ 8 w 39"/>
                  <a:gd name="T25" fmla="*/ 3 h 22"/>
                  <a:gd name="T26" fmla="*/ 6 w 39"/>
                  <a:gd name="T27" fmla="*/ 4 h 22"/>
                  <a:gd name="T28" fmla="*/ 6 w 39"/>
                  <a:gd name="T29" fmla="*/ 4 h 22"/>
                  <a:gd name="T30" fmla="*/ 10 w 39"/>
                  <a:gd name="T31" fmla="*/ 14 h 22"/>
                  <a:gd name="T32" fmla="*/ 10 w 39"/>
                  <a:gd name="T33" fmla="*/ 14 h 22"/>
                  <a:gd name="T34" fmla="*/ 11 w 39"/>
                  <a:gd name="T35" fmla="*/ 15 h 22"/>
                  <a:gd name="T36" fmla="*/ 11 w 39"/>
                  <a:gd name="T37" fmla="*/ 15 h 22"/>
                  <a:gd name="T38" fmla="*/ 13 w 39"/>
                  <a:gd name="T39" fmla="*/ 15 h 22"/>
                  <a:gd name="T40" fmla="*/ 16 w 39"/>
                  <a:gd name="T41" fmla="*/ 16 h 22"/>
                  <a:gd name="T42" fmla="*/ 16 w 39"/>
                  <a:gd name="T43" fmla="*/ 16 h 22"/>
                  <a:gd name="T44" fmla="*/ 16 w 39"/>
                  <a:gd name="T45" fmla="*/ 16 h 22"/>
                  <a:gd name="T46" fmla="*/ 18 w 39"/>
                  <a:gd name="T47" fmla="*/ 13 h 22"/>
                  <a:gd name="T48" fmla="*/ 19 w 39"/>
                  <a:gd name="T49" fmla="*/ 18 h 22"/>
                  <a:gd name="T50" fmla="*/ 19 w 39"/>
                  <a:gd name="T51" fmla="*/ 18 h 22"/>
                  <a:gd name="T52" fmla="*/ 24 w 39"/>
                  <a:gd name="T53" fmla="*/ 16 h 22"/>
                  <a:gd name="T54" fmla="*/ 34 w 39"/>
                  <a:gd name="T55" fmla="*/ 22 h 22"/>
                  <a:gd name="T56" fmla="*/ 34 w 39"/>
                  <a:gd name="T57" fmla="*/ 22 h 22"/>
                  <a:gd name="T58" fmla="*/ 37 w 39"/>
                  <a:gd name="T59" fmla="*/ 20 h 22"/>
                  <a:gd name="T60" fmla="*/ 39 w 39"/>
                  <a:gd name="T61" fmla="*/ 20 h 22"/>
                  <a:gd name="T62" fmla="*/ 35 w 39"/>
                  <a:gd name="T63" fmla="*/ 1 h 22"/>
                  <a:gd name="T64" fmla="*/ 35 w 39"/>
                  <a:gd name="T65" fmla="*/ 0 h 22"/>
                  <a:gd name="T66" fmla="*/ 35 w 39"/>
                  <a:gd name="T67" fmla="*/ 0 h 22"/>
                  <a:gd name="T68" fmla="*/ 34 w 39"/>
                  <a:gd name="T69" fmla="*/ 1 h 22"/>
                  <a:gd name="T70" fmla="*/ 34 w 39"/>
                  <a:gd name="T71" fmla="*/ 1 h 22"/>
                  <a:gd name="T72" fmla="*/ 30 w 39"/>
                  <a:gd name="T7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22">
                    <a:moveTo>
                      <a:pt x="30" y="0"/>
                    </a:moveTo>
                    <a:cubicBezTo>
                      <a:pt x="28" y="0"/>
                      <a:pt x="32" y="5"/>
                      <a:pt x="29" y="6"/>
                    </a:cubicBezTo>
                    <a:cubicBezTo>
                      <a:pt x="29" y="6"/>
                      <a:pt x="28" y="6"/>
                      <a:pt x="28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6" y="6"/>
                    </a:cubicBezTo>
                    <a:cubicBezTo>
                      <a:pt x="25" y="6"/>
                      <a:pt x="23" y="5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3"/>
                      <a:pt x="19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4" y="5"/>
                      <a:pt x="13" y="5"/>
                      <a:pt x="11" y="4"/>
                    </a:cubicBezTo>
                    <a:cubicBezTo>
                      <a:pt x="10" y="4"/>
                      <a:pt x="9" y="3"/>
                      <a:pt x="8" y="3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0" y="10"/>
                      <a:pt x="10" y="10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4" y="15"/>
                      <a:pt x="15" y="15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5"/>
                      <a:pt x="17" y="14"/>
                      <a:pt x="18" y="13"/>
                    </a:cubicBezTo>
                    <a:cubicBezTo>
                      <a:pt x="20" y="14"/>
                      <a:pt x="19" y="17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7"/>
                      <a:pt x="23" y="16"/>
                      <a:pt x="24" y="16"/>
                    </a:cubicBezTo>
                    <a:cubicBezTo>
                      <a:pt x="28" y="16"/>
                      <a:pt x="31" y="20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5" y="20"/>
                      <a:pt x="36" y="20"/>
                      <a:pt x="37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8" y="13"/>
                      <a:pt x="39" y="7"/>
                      <a:pt x="35" y="1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2" y="0"/>
                      <a:pt x="31" y="0"/>
                      <a:pt x="30" y="0"/>
                    </a:cubicBezTo>
                  </a:path>
                </a:pathLst>
              </a:custGeom>
              <a:solidFill>
                <a:srgbClr val="B09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0" name="Freeform 9461"/>
              <p:cNvSpPr/>
              <p:nvPr/>
            </p:nvSpPr>
            <p:spPr bwMode="auto">
              <a:xfrm>
                <a:off x="4800600" y="5699125"/>
                <a:ext cx="20638" cy="20637"/>
              </a:xfrm>
              <a:custGeom>
                <a:avLst/>
                <a:gdLst>
                  <a:gd name="T0" fmla="*/ 9 w 9"/>
                  <a:gd name="T1" fmla="*/ 0 h 9"/>
                  <a:gd name="T2" fmla="*/ 9 w 9"/>
                  <a:gd name="T3" fmla="*/ 0 h 9"/>
                  <a:gd name="T4" fmla="*/ 2 w 9"/>
                  <a:gd name="T5" fmla="*/ 3 h 9"/>
                  <a:gd name="T6" fmla="*/ 2 w 9"/>
                  <a:gd name="T7" fmla="*/ 3 h 9"/>
                  <a:gd name="T8" fmla="*/ 0 w 9"/>
                  <a:gd name="T9" fmla="*/ 6 h 9"/>
                  <a:gd name="T10" fmla="*/ 0 w 9"/>
                  <a:gd name="T11" fmla="*/ 6 h 9"/>
                  <a:gd name="T12" fmla="*/ 2 w 9"/>
                  <a:gd name="T13" fmla="*/ 9 h 9"/>
                  <a:gd name="T14" fmla="*/ 2 w 9"/>
                  <a:gd name="T15" fmla="*/ 9 h 9"/>
                  <a:gd name="T16" fmla="*/ 9 w 9"/>
                  <a:gd name="T17" fmla="*/ 0 h 9"/>
                  <a:gd name="T18" fmla="*/ 9 w 9"/>
                  <a:gd name="T19" fmla="*/ 0 h 9"/>
                  <a:gd name="T20" fmla="*/ 9 w 9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4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6" y="7"/>
                      <a:pt x="6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7BF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1" name="Freeform 9462"/>
              <p:cNvSpPr/>
              <p:nvPr/>
            </p:nvSpPr>
            <p:spPr bwMode="auto">
              <a:xfrm>
                <a:off x="5421313" y="5443538"/>
                <a:ext cx="19050" cy="9525"/>
              </a:xfrm>
              <a:custGeom>
                <a:avLst/>
                <a:gdLst>
                  <a:gd name="T0" fmla="*/ 5 w 8"/>
                  <a:gd name="T1" fmla="*/ 0 h 4"/>
                  <a:gd name="T2" fmla="*/ 3 w 8"/>
                  <a:gd name="T3" fmla="*/ 0 h 4"/>
                  <a:gd name="T4" fmla="*/ 3 w 8"/>
                  <a:gd name="T5" fmla="*/ 0 h 4"/>
                  <a:gd name="T6" fmla="*/ 3 w 8"/>
                  <a:gd name="T7" fmla="*/ 3 h 4"/>
                  <a:gd name="T8" fmla="*/ 6 w 8"/>
                  <a:gd name="T9" fmla="*/ 4 h 4"/>
                  <a:gd name="T10" fmla="*/ 8 w 8"/>
                  <a:gd name="T11" fmla="*/ 1 h 4"/>
                  <a:gd name="T12" fmla="*/ 8 w 8"/>
                  <a:gd name="T13" fmla="*/ 1 h 4"/>
                  <a:gd name="T14" fmla="*/ 5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0" y="2"/>
                      <a:pt x="3" y="3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7" y="4"/>
                      <a:pt x="8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BDAA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2" name="Freeform 9463"/>
              <p:cNvSpPr/>
              <p:nvPr/>
            </p:nvSpPr>
            <p:spPr bwMode="auto">
              <a:xfrm>
                <a:off x="5378450" y="5356225"/>
                <a:ext cx="55563" cy="52387"/>
              </a:xfrm>
              <a:custGeom>
                <a:avLst/>
                <a:gdLst>
                  <a:gd name="T0" fmla="*/ 7 w 24"/>
                  <a:gd name="T1" fmla="*/ 0 h 23"/>
                  <a:gd name="T2" fmla="*/ 7 w 24"/>
                  <a:gd name="T3" fmla="*/ 0 h 23"/>
                  <a:gd name="T4" fmla="*/ 3 w 24"/>
                  <a:gd name="T5" fmla="*/ 4 h 23"/>
                  <a:gd name="T6" fmla="*/ 3 w 24"/>
                  <a:gd name="T7" fmla="*/ 4 h 23"/>
                  <a:gd name="T8" fmla="*/ 0 w 24"/>
                  <a:gd name="T9" fmla="*/ 10 h 23"/>
                  <a:gd name="T10" fmla="*/ 10 w 24"/>
                  <a:gd name="T11" fmla="*/ 23 h 23"/>
                  <a:gd name="T12" fmla="*/ 10 w 24"/>
                  <a:gd name="T13" fmla="*/ 23 h 23"/>
                  <a:gd name="T14" fmla="*/ 14 w 24"/>
                  <a:gd name="T15" fmla="*/ 22 h 23"/>
                  <a:gd name="T16" fmla="*/ 14 w 24"/>
                  <a:gd name="T17" fmla="*/ 22 h 23"/>
                  <a:gd name="T18" fmla="*/ 14 w 24"/>
                  <a:gd name="T19" fmla="*/ 22 h 23"/>
                  <a:gd name="T20" fmla="*/ 16 w 24"/>
                  <a:gd name="T21" fmla="*/ 19 h 23"/>
                  <a:gd name="T22" fmla="*/ 16 w 24"/>
                  <a:gd name="T23" fmla="*/ 19 h 23"/>
                  <a:gd name="T24" fmla="*/ 16 w 24"/>
                  <a:gd name="T25" fmla="*/ 19 h 23"/>
                  <a:gd name="T26" fmla="*/ 19 w 24"/>
                  <a:gd name="T27" fmla="*/ 17 h 23"/>
                  <a:gd name="T28" fmla="*/ 22 w 24"/>
                  <a:gd name="T29" fmla="*/ 18 h 23"/>
                  <a:gd name="T30" fmla="*/ 22 w 24"/>
                  <a:gd name="T31" fmla="*/ 18 h 23"/>
                  <a:gd name="T32" fmla="*/ 24 w 24"/>
                  <a:gd name="T33" fmla="*/ 12 h 23"/>
                  <a:gd name="T34" fmla="*/ 24 w 24"/>
                  <a:gd name="T35" fmla="*/ 12 h 23"/>
                  <a:gd name="T36" fmla="*/ 24 w 24"/>
                  <a:gd name="T37" fmla="*/ 12 h 23"/>
                  <a:gd name="T38" fmla="*/ 22 w 24"/>
                  <a:gd name="T39" fmla="*/ 1 h 23"/>
                  <a:gd name="T40" fmla="*/ 22 w 24"/>
                  <a:gd name="T41" fmla="*/ 1 h 23"/>
                  <a:gd name="T42" fmla="*/ 18 w 24"/>
                  <a:gd name="T43" fmla="*/ 3 h 23"/>
                  <a:gd name="T44" fmla="*/ 16 w 24"/>
                  <a:gd name="T45" fmla="*/ 2 h 23"/>
                  <a:gd name="T46" fmla="*/ 16 w 24"/>
                  <a:gd name="T47" fmla="*/ 2 h 23"/>
                  <a:gd name="T48" fmla="*/ 15 w 24"/>
                  <a:gd name="T49" fmla="*/ 3 h 23"/>
                  <a:gd name="T50" fmla="*/ 15 w 24"/>
                  <a:gd name="T51" fmla="*/ 3 h 23"/>
                  <a:gd name="T52" fmla="*/ 13 w 24"/>
                  <a:gd name="T53" fmla="*/ 4 h 23"/>
                  <a:gd name="T54" fmla="*/ 11 w 24"/>
                  <a:gd name="T55" fmla="*/ 3 h 23"/>
                  <a:gd name="T56" fmla="*/ 9 w 24"/>
                  <a:gd name="T57" fmla="*/ 3 h 23"/>
                  <a:gd name="T58" fmla="*/ 9 w 24"/>
                  <a:gd name="T59" fmla="*/ 3 h 23"/>
                  <a:gd name="T60" fmla="*/ 13 w 24"/>
                  <a:gd name="T61" fmla="*/ 7 h 23"/>
                  <a:gd name="T62" fmla="*/ 18 w 24"/>
                  <a:gd name="T63" fmla="*/ 13 h 23"/>
                  <a:gd name="T64" fmla="*/ 15 w 24"/>
                  <a:gd name="T65" fmla="*/ 15 h 23"/>
                  <a:gd name="T66" fmla="*/ 14 w 24"/>
                  <a:gd name="T67" fmla="*/ 14 h 23"/>
                  <a:gd name="T68" fmla="*/ 12 w 24"/>
                  <a:gd name="T69" fmla="*/ 14 h 23"/>
                  <a:gd name="T70" fmla="*/ 11 w 24"/>
                  <a:gd name="T71" fmla="*/ 14 h 23"/>
                  <a:gd name="T72" fmla="*/ 9 w 24"/>
                  <a:gd name="T73" fmla="*/ 15 h 23"/>
                  <a:gd name="T74" fmla="*/ 6 w 24"/>
                  <a:gd name="T75" fmla="*/ 13 h 23"/>
                  <a:gd name="T76" fmla="*/ 8 w 24"/>
                  <a:gd name="T77" fmla="*/ 9 h 23"/>
                  <a:gd name="T78" fmla="*/ 9 w 24"/>
                  <a:gd name="T79" fmla="*/ 3 h 23"/>
                  <a:gd name="T80" fmla="*/ 9 w 24"/>
                  <a:gd name="T81" fmla="*/ 3 h 23"/>
                  <a:gd name="T82" fmla="*/ 9 w 24"/>
                  <a:gd name="T83" fmla="*/ 3 h 23"/>
                  <a:gd name="T84" fmla="*/ 9 w 24"/>
                  <a:gd name="T85" fmla="*/ 3 h 23"/>
                  <a:gd name="T86" fmla="*/ 9 w 24"/>
                  <a:gd name="T87" fmla="*/ 3 h 23"/>
                  <a:gd name="T88" fmla="*/ 9 w 24"/>
                  <a:gd name="T89" fmla="*/ 3 h 23"/>
                  <a:gd name="T90" fmla="*/ 7 w 24"/>
                  <a:gd name="T91" fmla="*/ 0 h 23"/>
                  <a:gd name="T92" fmla="*/ 7 w 24"/>
                  <a:gd name="T93" fmla="*/ 0 h 23"/>
                  <a:gd name="T94" fmla="*/ 7 w 24"/>
                  <a:gd name="T9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" h="2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1"/>
                      <a:pt x="4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1" y="8"/>
                      <a:pt x="0" y="10"/>
                    </a:cubicBezTo>
                    <a:cubicBezTo>
                      <a:pt x="2" y="16"/>
                      <a:pt x="6" y="19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2" y="22"/>
                      <a:pt x="13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5" y="20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7" y="17"/>
                      <a:pt x="18" y="17"/>
                      <a:pt x="19" y="17"/>
                    </a:cubicBezTo>
                    <a:cubicBezTo>
                      <a:pt x="20" y="17"/>
                      <a:pt x="21" y="17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6"/>
                      <a:pt x="24" y="14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8"/>
                      <a:pt x="21" y="5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2"/>
                      <a:pt x="19" y="3"/>
                      <a:pt x="18" y="3"/>
                    </a:cubicBezTo>
                    <a:cubicBezTo>
                      <a:pt x="17" y="3"/>
                      <a:pt x="17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4" y="4"/>
                      <a:pt x="13" y="4"/>
                    </a:cubicBezTo>
                    <a:cubicBezTo>
                      <a:pt x="12" y="4"/>
                      <a:pt x="12" y="4"/>
                      <a:pt x="11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5"/>
                      <a:pt x="11" y="6"/>
                      <a:pt x="13" y="7"/>
                    </a:cubicBezTo>
                    <a:cubicBezTo>
                      <a:pt x="14" y="9"/>
                      <a:pt x="18" y="9"/>
                      <a:pt x="18" y="13"/>
                    </a:cubicBezTo>
                    <a:cubicBezTo>
                      <a:pt x="17" y="14"/>
                      <a:pt x="16" y="15"/>
                      <a:pt x="15" y="15"/>
                    </a:cubicBezTo>
                    <a:cubicBezTo>
                      <a:pt x="15" y="15"/>
                      <a:pt x="14" y="15"/>
                      <a:pt x="14" y="14"/>
                    </a:cubicBezTo>
                    <a:cubicBezTo>
                      <a:pt x="13" y="14"/>
                      <a:pt x="13" y="14"/>
                      <a:pt x="12" y="14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7" y="15"/>
                      <a:pt x="7" y="14"/>
                      <a:pt x="6" y="13"/>
                    </a:cubicBezTo>
                    <a:cubicBezTo>
                      <a:pt x="3" y="9"/>
                      <a:pt x="7" y="10"/>
                      <a:pt x="8" y="9"/>
                    </a:cubicBezTo>
                    <a:cubicBezTo>
                      <a:pt x="9" y="7"/>
                      <a:pt x="6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75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3" name="Freeform 9464"/>
              <p:cNvSpPr/>
              <p:nvPr/>
            </p:nvSpPr>
            <p:spPr bwMode="auto">
              <a:xfrm>
                <a:off x="5348288" y="5380038"/>
                <a:ext cx="52388" cy="41275"/>
              </a:xfrm>
              <a:custGeom>
                <a:avLst/>
                <a:gdLst>
                  <a:gd name="T0" fmla="*/ 13 w 23"/>
                  <a:gd name="T1" fmla="*/ 0 h 18"/>
                  <a:gd name="T2" fmla="*/ 11 w 23"/>
                  <a:gd name="T3" fmla="*/ 3 h 18"/>
                  <a:gd name="T4" fmla="*/ 11 w 23"/>
                  <a:gd name="T5" fmla="*/ 3 h 18"/>
                  <a:gd name="T6" fmla="*/ 8 w 23"/>
                  <a:gd name="T7" fmla="*/ 8 h 18"/>
                  <a:gd name="T8" fmla="*/ 8 w 23"/>
                  <a:gd name="T9" fmla="*/ 8 h 18"/>
                  <a:gd name="T10" fmla="*/ 0 w 23"/>
                  <a:gd name="T11" fmla="*/ 12 h 18"/>
                  <a:gd name="T12" fmla="*/ 0 w 23"/>
                  <a:gd name="T13" fmla="*/ 12 h 18"/>
                  <a:gd name="T14" fmla="*/ 0 w 23"/>
                  <a:gd name="T15" fmla="*/ 12 h 18"/>
                  <a:gd name="T16" fmla="*/ 0 w 23"/>
                  <a:gd name="T17" fmla="*/ 13 h 18"/>
                  <a:gd name="T18" fmla="*/ 0 w 23"/>
                  <a:gd name="T19" fmla="*/ 13 h 18"/>
                  <a:gd name="T20" fmla="*/ 1 w 23"/>
                  <a:gd name="T21" fmla="*/ 13 h 18"/>
                  <a:gd name="T22" fmla="*/ 14 w 23"/>
                  <a:gd name="T23" fmla="*/ 18 h 18"/>
                  <a:gd name="T24" fmla="*/ 14 w 23"/>
                  <a:gd name="T25" fmla="*/ 18 h 18"/>
                  <a:gd name="T26" fmla="*/ 14 w 23"/>
                  <a:gd name="T27" fmla="*/ 18 h 18"/>
                  <a:gd name="T28" fmla="*/ 23 w 23"/>
                  <a:gd name="T29" fmla="*/ 13 h 18"/>
                  <a:gd name="T30" fmla="*/ 23 w 23"/>
                  <a:gd name="T31" fmla="*/ 13 h 18"/>
                  <a:gd name="T32" fmla="*/ 13 w 23"/>
                  <a:gd name="T33" fmla="*/ 0 h 18"/>
                  <a:gd name="T34" fmla="*/ 13 w 23"/>
                  <a:gd name="T3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18">
                    <a:moveTo>
                      <a:pt x="13" y="0"/>
                    </a:moveTo>
                    <a:cubicBezTo>
                      <a:pt x="13" y="1"/>
                      <a:pt x="12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9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5" y="9"/>
                      <a:pt x="3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6" y="13"/>
                      <a:pt x="11" y="14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7" y="15"/>
                      <a:pt x="20" y="14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19" y="9"/>
                      <a:pt x="15" y="6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7F6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4" name="Freeform 9465"/>
              <p:cNvSpPr/>
              <p:nvPr/>
            </p:nvSpPr>
            <p:spPr bwMode="auto">
              <a:xfrm>
                <a:off x="5410200" y="5400675"/>
                <a:ext cx="34925" cy="20637"/>
              </a:xfrm>
              <a:custGeom>
                <a:avLst/>
                <a:gdLst>
                  <a:gd name="T0" fmla="*/ 2 w 15"/>
                  <a:gd name="T1" fmla="*/ 0 h 9"/>
                  <a:gd name="T2" fmla="*/ 0 w 15"/>
                  <a:gd name="T3" fmla="*/ 3 h 9"/>
                  <a:gd name="T4" fmla="*/ 0 w 15"/>
                  <a:gd name="T5" fmla="*/ 3 h 9"/>
                  <a:gd name="T6" fmla="*/ 3 w 15"/>
                  <a:gd name="T7" fmla="*/ 8 h 9"/>
                  <a:gd name="T8" fmla="*/ 3 w 15"/>
                  <a:gd name="T9" fmla="*/ 8 h 9"/>
                  <a:gd name="T10" fmla="*/ 5 w 15"/>
                  <a:gd name="T11" fmla="*/ 7 h 9"/>
                  <a:gd name="T12" fmla="*/ 8 w 15"/>
                  <a:gd name="T13" fmla="*/ 8 h 9"/>
                  <a:gd name="T14" fmla="*/ 12 w 15"/>
                  <a:gd name="T15" fmla="*/ 9 h 9"/>
                  <a:gd name="T16" fmla="*/ 15 w 15"/>
                  <a:gd name="T17" fmla="*/ 7 h 9"/>
                  <a:gd name="T18" fmla="*/ 15 w 15"/>
                  <a:gd name="T19" fmla="*/ 7 h 9"/>
                  <a:gd name="T20" fmla="*/ 2 w 15"/>
                  <a:gd name="T21" fmla="*/ 0 h 9"/>
                  <a:gd name="T22" fmla="*/ 2 w 15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9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6" y="7"/>
                      <a:pt x="7" y="8"/>
                      <a:pt x="8" y="8"/>
                    </a:cubicBezTo>
                    <a:cubicBezTo>
                      <a:pt x="10" y="9"/>
                      <a:pt x="11" y="9"/>
                      <a:pt x="12" y="9"/>
                    </a:cubicBezTo>
                    <a:cubicBezTo>
                      <a:pt x="13" y="9"/>
                      <a:pt x="14" y="9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1" y="4"/>
                      <a:pt x="4" y="6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F8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5" name="Freeform 9466"/>
              <p:cNvSpPr/>
              <p:nvPr/>
            </p:nvSpPr>
            <p:spPr bwMode="auto">
              <a:xfrm>
                <a:off x="4805363" y="4800600"/>
                <a:ext cx="42863" cy="30162"/>
              </a:xfrm>
              <a:custGeom>
                <a:avLst/>
                <a:gdLst>
                  <a:gd name="T0" fmla="*/ 6 w 19"/>
                  <a:gd name="T1" fmla="*/ 0 h 13"/>
                  <a:gd name="T2" fmla="*/ 6 w 19"/>
                  <a:gd name="T3" fmla="*/ 0 h 13"/>
                  <a:gd name="T4" fmla="*/ 6 w 19"/>
                  <a:gd name="T5" fmla="*/ 0 h 13"/>
                  <a:gd name="T6" fmla="*/ 4 w 19"/>
                  <a:gd name="T7" fmla="*/ 0 h 13"/>
                  <a:gd name="T8" fmla="*/ 4 w 19"/>
                  <a:gd name="T9" fmla="*/ 0 h 13"/>
                  <a:gd name="T10" fmla="*/ 0 w 19"/>
                  <a:gd name="T11" fmla="*/ 1 h 13"/>
                  <a:gd name="T12" fmla="*/ 0 w 19"/>
                  <a:gd name="T13" fmla="*/ 1 h 13"/>
                  <a:gd name="T14" fmla="*/ 0 w 19"/>
                  <a:gd name="T15" fmla="*/ 1 h 13"/>
                  <a:gd name="T16" fmla="*/ 11 w 19"/>
                  <a:gd name="T17" fmla="*/ 13 h 13"/>
                  <a:gd name="T18" fmla="*/ 19 w 19"/>
                  <a:gd name="T19" fmla="*/ 8 h 13"/>
                  <a:gd name="T20" fmla="*/ 19 w 19"/>
                  <a:gd name="T21" fmla="*/ 8 h 13"/>
                  <a:gd name="T22" fmla="*/ 6 w 19"/>
                  <a:gd name="T23" fmla="*/ 0 h 13"/>
                  <a:gd name="T24" fmla="*/ 6 w 19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7"/>
                      <a:pt x="9" y="8"/>
                      <a:pt x="11" y="13"/>
                    </a:cubicBezTo>
                    <a:cubicBezTo>
                      <a:pt x="14" y="11"/>
                      <a:pt x="16" y="10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4" y="6"/>
                      <a:pt x="8" y="5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C8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6" name="Freeform 9467"/>
              <p:cNvSpPr/>
              <p:nvPr/>
            </p:nvSpPr>
            <p:spPr bwMode="auto">
              <a:xfrm>
                <a:off x="4802188" y="4795838"/>
                <a:ext cx="12700" cy="6350"/>
              </a:xfrm>
              <a:custGeom>
                <a:avLst/>
                <a:gdLst>
                  <a:gd name="T0" fmla="*/ 2 w 5"/>
                  <a:gd name="T1" fmla="*/ 0 h 3"/>
                  <a:gd name="T2" fmla="*/ 2 w 5"/>
                  <a:gd name="T3" fmla="*/ 0 h 3"/>
                  <a:gd name="T4" fmla="*/ 1 w 5"/>
                  <a:gd name="T5" fmla="*/ 3 h 3"/>
                  <a:gd name="T6" fmla="*/ 1 w 5"/>
                  <a:gd name="T7" fmla="*/ 3 h 3"/>
                  <a:gd name="T8" fmla="*/ 5 w 5"/>
                  <a:gd name="T9" fmla="*/ 2 h 3"/>
                  <a:gd name="T10" fmla="*/ 5 w 5"/>
                  <a:gd name="T11" fmla="*/ 2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4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2" y="0"/>
                    </a:cubicBezTo>
                  </a:path>
                </a:pathLst>
              </a:custGeom>
              <a:solidFill>
                <a:srgbClr val="BC9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7" name="Freeform 9468"/>
              <p:cNvSpPr/>
              <p:nvPr/>
            </p:nvSpPr>
            <p:spPr bwMode="auto">
              <a:xfrm>
                <a:off x="4816475" y="4751388"/>
                <a:ext cx="55563" cy="66675"/>
              </a:xfrm>
              <a:custGeom>
                <a:avLst/>
                <a:gdLst>
                  <a:gd name="T0" fmla="*/ 11 w 24"/>
                  <a:gd name="T1" fmla="*/ 0 h 29"/>
                  <a:gd name="T2" fmla="*/ 9 w 24"/>
                  <a:gd name="T3" fmla="*/ 1 h 29"/>
                  <a:gd name="T4" fmla="*/ 15 w 24"/>
                  <a:gd name="T5" fmla="*/ 10 h 29"/>
                  <a:gd name="T6" fmla="*/ 14 w 24"/>
                  <a:gd name="T7" fmla="*/ 15 h 29"/>
                  <a:gd name="T8" fmla="*/ 14 w 24"/>
                  <a:gd name="T9" fmla="*/ 15 h 29"/>
                  <a:gd name="T10" fmla="*/ 14 w 24"/>
                  <a:gd name="T11" fmla="*/ 15 h 29"/>
                  <a:gd name="T12" fmla="*/ 14 w 24"/>
                  <a:gd name="T13" fmla="*/ 15 h 29"/>
                  <a:gd name="T14" fmla="*/ 14 w 24"/>
                  <a:gd name="T15" fmla="*/ 15 h 29"/>
                  <a:gd name="T16" fmla="*/ 14 w 24"/>
                  <a:gd name="T17" fmla="*/ 23 h 29"/>
                  <a:gd name="T18" fmla="*/ 7 w 24"/>
                  <a:gd name="T19" fmla="*/ 11 h 29"/>
                  <a:gd name="T20" fmla="*/ 7 w 24"/>
                  <a:gd name="T21" fmla="*/ 11 h 29"/>
                  <a:gd name="T22" fmla="*/ 7 w 24"/>
                  <a:gd name="T23" fmla="*/ 10 h 29"/>
                  <a:gd name="T24" fmla="*/ 4 w 24"/>
                  <a:gd name="T25" fmla="*/ 10 h 29"/>
                  <a:gd name="T26" fmla="*/ 1 w 24"/>
                  <a:gd name="T27" fmla="*/ 13 h 29"/>
                  <a:gd name="T28" fmla="*/ 1 w 24"/>
                  <a:gd name="T29" fmla="*/ 15 h 29"/>
                  <a:gd name="T30" fmla="*/ 1 w 24"/>
                  <a:gd name="T31" fmla="*/ 21 h 29"/>
                  <a:gd name="T32" fmla="*/ 1 w 24"/>
                  <a:gd name="T33" fmla="*/ 21 h 29"/>
                  <a:gd name="T34" fmla="*/ 14 w 24"/>
                  <a:gd name="T35" fmla="*/ 29 h 29"/>
                  <a:gd name="T36" fmla="*/ 14 w 24"/>
                  <a:gd name="T37" fmla="*/ 29 h 29"/>
                  <a:gd name="T38" fmla="*/ 24 w 24"/>
                  <a:gd name="T39" fmla="*/ 25 h 29"/>
                  <a:gd name="T40" fmla="*/ 24 w 24"/>
                  <a:gd name="T41" fmla="*/ 25 h 29"/>
                  <a:gd name="T42" fmla="*/ 19 w 24"/>
                  <a:gd name="T43" fmla="*/ 14 h 29"/>
                  <a:gd name="T44" fmla="*/ 19 w 24"/>
                  <a:gd name="T45" fmla="*/ 13 h 29"/>
                  <a:gd name="T46" fmla="*/ 17 w 24"/>
                  <a:gd name="T47" fmla="*/ 4 h 29"/>
                  <a:gd name="T48" fmla="*/ 11 w 24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" h="29">
                    <a:moveTo>
                      <a:pt x="11" y="0"/>
                    </a:moveTo>
                    <a:cubicBezTo>
                      <a:pt x="11" y="0"/>
                      <a:pt x="10" y="0"/>
                      <a:pt x="9" y="1"/>
                    </a:cubicBezTo>
                    <a:cubicBezTo>
                      <a:pt x="9" y="5"/>
                      <a:pt x="13" y="7"/>
                      <a:pt x="15" y="10"/>
                    </a:cubicBezTo>
                    <a:cubicBezTo>
                      <a:pt x="16" y="12"/>
                      <a:pt x="18" y="14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7"/>
                      <a:pt x="15" y="19"/>
                      <a:pt x="14" y="23"/>
                    </a:cubicBezTo>
                    <a:cubicBezTo>
                      <a:pt x="12" y="18"/>
                      <a:pt x="6" y="16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6" y="10"/>
                      <a:pt x="5" y="10"/>
                      <a:pt x="4" y="10"/>
                    </a:cubicBezTo>
                    <a:cubicBezTo>
                      <a:pt x="3" y="10"/>
                      <a:pt x="1" y="11"/>
                      <a:pt x="1" y="13"/>
                    </a:cubicBezTo>
                    <a:cubicBezTo>
                      <a:pt x="1" y="13"/>
                      <a:pt x="0" y="15"/>
                      <a:pt x="1" y="15"/>
                    </a:cubicBezTo>
                    <a:cubicBezTo>
                      <a:pt x="4" y="19"/>
                      <a:pt x="4" y="19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6"/>
                      <a:pt x="9" y="27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8" y="28"/>
                      <a:pt x="21" y="27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2"/>
                      <a:pt x="21" y="17"/>
                      <a:pt x="19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0"/>
                      <a:pt x="13" y="8"/>
                      <a:pt x="17" y="4"/>
                    </a:cubicBezTo>
                    <a:cubicBezTo>
                      <a:pt x="15" y="3"/>
                      <a:pt x="14" y="0"/>
                      <a:pt x="11" y="0"/>
                    </a:cubicBezTo>
                  </a:path>
                </a:pathLst>
              </a:custGeom>
              <a:solidFill>
                <a:srgbClr val="C7A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8" name="Freeform 9469"/>
              <p:cNvSpPr/>
              <p:nvPr/>
            </p:nvSpPr>
            <p:spPr bwMode="auto">
              <a:xfrm>
                <a:off x="5732463" y="3865563"/>
                <a:ext cx="25400" cy="33337"/>
              </a:xfrm>
              <a:custGeom>
                <a:avLst/>
                <a:gdLst>
                  <a:gd name="T0" fmla="*/ 2 w 11"/>
                  <a:gd name="T1" fmla="*/ 0 h 15"/>
                  <a:gd name="T2" fmla="*/ 0 w 11"/>
                  <a:gd name="T3" fmla="*/ 1 h 15"/>
                  <a:gd name="T4" fmla="*/ 0 w 11"/>
                  <a:gd name="T5" fmla="*/ 1 h 15"/>
                  <a:gd name="T6" fmla="*/ 9 w 11"/>
                  <a:gd name="T7" fmla="*/ 15 h 15"/>
                  <a:gd name="T8" fmla="*/ 8 w 11"/>
                  <a:gd name="T9" fmla="*/ 4 h 15"/>
                  <a:gd name="T10" fmla="*/ 8 w 11"/>
                  <a:gd name="T11" fmla="*/ 4 h 15"/>
                  <a:gd name="T12" fmla="*/ 2 w 11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5"/>
                      <a:pt x="6" y="10"/>
                      <a:pt x="9" y="15"/>
                    </a:cubicBezTo>
                    <a:cubicBezTo>
                      <a:pt x="11" y="10"/>
                      <a:pt x="8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5" y="0"/>
                      <a:pt x="2" y="0"/>
                    </a:cubicBezTo>
                  </a:path>
                </a:pathLst>
              </a:custGeom>
              <a:solidFill>
                <a:srgbClr val="C096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9" name="Freeform 9470"/>
              <p:cNvSpPr/>
              <p:nvPr/>
            </p:nvSpPr>
            <p:spPr bwMode="auto">
              <a:xfrm>
                <a:off x="5751513" y="3741738"/>
                <a:ext cx="9525" cy="7937"/>
              </a:xfrm>
              <a:custGeom>
                <a:avLst/>
                <a:gdLst>
                  <a:gd name="T0" fmla="*/ 2 w 4"/>
                  <a:gd name="T1" fmla="*/ 0 h 4"/>
                  <a:gd name="T2" fmla="*/ 1 w 4"/>
                  <a:gd name="T3" fmla="*/ 1 h 4"/>
                  <a:gd name="T4" fmla="*/ 0 w 4"/>
                  <a:gd name="T5" fmla="*/ 3 h 4"/>
                  <a:gd name="T6" fmla="*/ 3 w 4"/>
                  <a:gd name="T7" fmla="*/ 4 h 4"/>
                  <a:gd name="T8" fmla="*/ 3 w 4"/>
                  <a:gd name="T9" fmla="*/ 4 h 4"/>
                  <a:gd name="T10" fmla="*/ 3 w 4"/>
                  <a:gd name="T11" fmla="*/ 2 h 4"/>
                  <a:gd name="T12" fmla="*/ 2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3"/>
                      <a:pt x="3" y="2"/>
                    </a:cubicBezTo>
                    <a:cubicBezTo>
                      <a:pt x="3" y="2"/>
                      <a:pt x="2" y="0"/>
                      <a:pt x="2" y="0"/>
                    </a:cubicBezTo>
                  </a:path>
                </a:pathLst>
              </a:custGeom>
              <a:solidFill>
                <a:srgbClr val="B18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0" name="Freeform 9471"/>
              <p:cNvSpPr/>
              <p:nvPr/>
            </p:nvSpPr>
            <p:spPr bwMode="auto">
              <a:xfrm>
                <a:off x="6677025" y="5402263"/>
                <a:ext cx="17463" cy="11112"/>
              </a:xfrm>
              <a:custGeom>
                <a:avLst/>
                <a:gdLst>
                  <a:gd name="T0" fmla="*/ 5 w 8"/>
                  <a:gd name="T1" fmla="*/ 0 h 5"/>
                  <a:gd name="T2" fmla="*/ 0 w 8"/>
                  <a:gd name="T3" fmla="*/ 1 h 5"/>
                  <a:gd name="T4" fmla="*/ 0 w 8"/>
                  <a:gd name="T5" fmla="*/ 1 h 5"/>
                  <a:gd name="T6" fmla="*/ 2 w 8"/>
                  <a:gd name="T7" fmla="*/ 4 h 5"/>
                  <a:gd name="T8" fmla="*/ 2 w 8"/>
                  <a:gd name="T9" fmla="*/ 4 h 5"/>
                  <a:gd name="T10" fmla="*/ 7 w 8"/>
                  <a:gd name="T11" fmla="*/ 5 h 5"/>
                  <a:gd name="T12" fmla="*/ 7 w 8"/>
                  <a:gd name="T13" fmla="*/ 5 h 5"/>
                  <a:gd name="T14" fmla="*/ 7 w 8"/>
                  <a:gd name="T15" fmla="*/ 5 h 5"/>
                  <a:gd name="T16" fmla="*/ 7 w 8"/>
                  <a:gd name="T17" fmla="*/ 5 h 5"/>
                  <a:gd name="T18" fmla="*/ 7 w 8"/>
                  <a:gd name="T19" fmla="*/ 5 h 5"/>
                  <a:gd name="T20" fmla="*/ 5 w 8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cubicBezTo>
                      <a:pt x="4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solidFill>
                <a:srgbClr val="A38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1" name="Freeform 9472"/>
              <p:cNvSpPr/>
              <p:nvPr/>
            </p:nvSpPr>
            <p:spPr bwMode="auto">
              <a:xfrm>
                <a:off x="5359400" y="5294313"/>
                <a:ext cx="44450" cy="71437"/>
              </a:xfrm>
              <a:custGeom>
                <a:avLst/>
                <a:gdLst>
                  <a:gd name="T0" fmla="*/ 8 w 19"/>
                  <a:gd name="T1" fmla="*/ 0 h 31"/>
                  <a:gd name="T2" fmla="*/ 6 w 19"/>
                  <a:gd name="T3" fmla="*/ 6 h 31"/>
                  <a:gd name="T4" fmla="*/ 6 w 19"/>
                  <a:gd name="T5" fmla="*/ 6 h 31"/>
                  <a:gd name="T6" fmla="*/ 3 w 19"/>
                  <a:gd name="T7" fmla="*/ 9 h 31"/>
                  <a:gd name="T8" fmla="*/ 4 w 19"/>
                  <a:gd name="T9" fmla="*/ 10 h 31"/>
                  <a:gd name="T10" fmla="*/ 1 w 19"/>
                  <a:gd name="T11" fmla="*/ 15 h 31"/>
                  <a:gd name="T12" fmla="*/ 1 w 19"/>
                  <a:gd name="T13" fmla="*/ 15 h 31"/>
                  <a:gd name="T14" fmla="*/ 1 w 19"/>
                  <a:gd name="T15" fmla="*/ 15 h 31"/>
                  <a:gd name="T16" fmla="*/ 6 w 19"/>
                  <a:gd name="T17" fmla="*/ 25 h 31"/>
                  <a:gd name="T18" fmla="*/ 6 w 19"/>
                  <a:gd name="T19" fmla="*/ 14 h 31"/>
                  <a:gd name="T20" fmla="*/ 11 w 19"/>
                  <a:gd name="T21" fmla="*/ 31 h 31"/>
                  <a:gd name="T22" fmla="*/ 11 w 19"/>
                  <a:gd name="T23" fmla="*/ 31 h 31"/>
                  <a:gd name="T24" fmla="*/ 15 w 19"/>
                  <a:gd name="T25" fmla="*/ 27 h 31"/>
                  <a:gd name="T26" fmla="*/ 15 w 19"/>
                  <a:gd name="T27" fmla="*/ 27 h 31"/>
                  <a:gd name="T28" fmla="*/ 14 w 19"/>
                  <a:gd name="T29" fmla="*/ 21 h 31"/>
                  <a:gd name="T30" fmla="*/ 11 w 19"/>
                  <a:gd name="T31" fmla="*/ 7 h 31"/>
                  <a:gd name="T32" fmla="*/ 11 w 19"/>
                  <a:gd name="T33" fmla="*/ 4 h 31"/>
                  <a:gd name="T34" fmla="*/ 11 w 19"/>
                  <a:gd name="T35" fmla="*/ 4 h 31"/>
                  <a:gd name="T36" fmla="*/ 8 w 19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31">
                    <a:moveTo>
                      <a:pt x="8" y="0"/>
                    </a:moveTo>
                    <a:cubicBezTo>
                      <a:pt x="7" y="2"/>
                      <a:pt x="6" y="4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4" y="8"/>
                      <a:pt x="3" y="9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3"/>
                      <a:pt x="4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6" y="16"/>
                      <a:pt x="0" y="24"/>
                      <a:pt x="6" y="25"/>
                    </a:cubicBezTo>
                    <a:cubicBezTo>
                      <a:pt x="7" y="22"/>
                      <a:pt x="6" y="18"/>
                      <a:pt x="6" y="14"/>
                    </a:cubicBezTo>
                    <a:cubicBezTo>
                      <a:pt x="14" y="19"/>
                      <a:pt x="6" y="27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2" y="30"/>
                      <a:pt x="13" y="28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5"/>
                      <a:pt x="12" y="23"/>
                      <a:pt x="14" y="21"/>
                    </a:cubicBezTo>
                    <a:cubicBezTo>
                      <a:pt x="18" y="15"/>
                      <a:pt x="19" y="10"/>
                      <a:pt x="11" y="7"/>
                    </a:cubicBezTo>
                    <a:cubicBezTo>
                      <a:pt x="11" y="7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9" y="1"/>
                      <a:pt x="8" y="0"/>
                    </a:cubicBezTo>
                  </a:path>
                </a:pathLst>
              </a:custGeom>
              <a:solidFill>
                <a:srgbClr val="806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2" name="Freeform 9473"/>
              <p:cNvSpPr/>
              <p:nvPr/>
            </p:nvSpPr>
            <p:spPr bwMode="auto">
              <a:xfrm>
                <a:off x="5343525" y="5370513"/>
                <a:ext cx="11113" cy="9525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3 h 4"/>
                  <a:gd name="T4" fmla="*/ 0 w 5"/>
                  <a:gd name="T5" fmla="*/ 3 h 4"/>
                  <a:gd name="T6" fmla="*/ 0 w 5"/>
                  <a:gd name="T7" fmla="*/ 3 h 4"/>
                  <a:gd name="T8" fmla="*/ 3 w 5"/>
                  <a:gd name="T9" fmla="*/ 4 h 4"/>
                  <a:gd name="T10" fmla="*/ 5 w 5"/>
                  <a:gd name="T11" fmla="*/ 0 h 4"/>
                  <a:gd name="T12" fmla="*/ 5 w 5"/>
                  <a:gd name="T13" fmla="*/ 0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0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4" y="4"/>
                      <a:pt x="4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9C8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3" name="Freeform 9474"/>
              <p:cNvSpPr/>
              <p:nvPr/>
            </p:nvSpPr>
            <p:spPr bwMode="auto">
              <a:xfrm>
                <a:off x="5348288" y="5395913"/>
                <a:ext cx="19050" cy="11112"/>
              </a:xfrm>
              <a:custGeom>
                <a:avLst/>
                <a:gdLst>
                  <a:gd name="T0" fmla="*/ 6 w 8"/>
                  <a:gd name="T1" fmla="*/ 0 h 5"/>
                  <a:gd name="T2" fmla="*/ 1 w 8"/>
                  <a:gd name="T3" fmla="*/ 3 h 5"/>
                  <a:gd name="T4" fmla="*/ 1 w 8"/>
                  <a:gd name="T5" fmla="*/ 3 h 5"/>
                  <a:gd name="T6" fmla="*/ 0 w 8"/>
                  <a:gd name="T7" fmla="*/ 5 h 5"/>
                  <a:gd name="T8" fmla="*/ 0 w 8"/>
                  <a:gd name="T9" fmla="*/ 5 h 5"/>
                  <a:gd name="T10" fmla="*/ 8 w 8"/>
                  <a:gd name="T11" fmla="*/ 1 h 5"/>
                  <a:gd name="T12" fmla="*/ 8 w 8"/>
                  <a:gd name="T13" fmla="*/ 1 h 5"/>
                  <a:gd name="T14" fmla="*/ 6 w 8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6" y="0"/>
                    </a:moveTo>
                    <a:cubicBezTo>
                      <a:pt x="4" y="0"/>
                      <a:pt x="3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5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0"/>
                      <a:pt x="6" y="0"/>
                    </a:cubicBezTo>
                  </a:path>
                </a:pathLst>
              </a:custGeom>
              <a:solidFill>
                <a:srgbClr val="9C8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4" name="Freeform 9475"/>
              <p:cNvSpPr/>
              <p:nvPr/>
            </p:nvSpPr>
            <p:spPr bwMode="auto">
              <a:xfrm>
                <a:off x="6019800" y="5637213"/>
                <a:ext cx="20638" cy="25400"/>
              </a:xfrm>
              <a:custGeom>
                <a:avLst/>
                <a:gdLst>
                  <a:gd name="T0" fmla="*/ 7 w 9"/>
                  <a:gd name="T1" fmla="*/ 0 h 11"/>
                  <a:gd name="T2" fmla="*/ 0 w 9"/>
                  <a:gd name="T3" fmla="*/ 7 h 11"/>
                  <a:gd name="T4" fmla="*/ 5 w 9"/>
                  <a:gd name="T5" fmla="*/ 11 h 11"/>
                  <a:gd name="T6" fmla="*/ 6 w 9"/>
                  <a:gd name="T7" fmla="*/ 11 h 11"/>
                  <a:gd name="T8" fmla="*/ 6 w 9"/>
                  <a:gd name="T9" fmla="*/ 11 h 11"/>
                  <a:gd name="T10" fmla="*/ 7 w 9"/>
                  <a:gd name="T11" fmla="*/ 11 h 11"/>
                  <a:gd name="T12" fmla="*/ 7 w 9"/>
                  <a:gd name="T13" fmla="*/ 11 h 11"/>
                  <a:gd name="T14" fmla="*/ 7 w 9"/>
                  <a:gd name="T15" fmla="*/ 0 h 11"/>
                  <a:gd name="T16" fmla="*/ 7 w 9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3"/>
                      <a:pt x="0" y="0"/>
                      <a:pt x="0" y="7"/>
                    </a:cubicBezTo>
                    <a:cubicBezTo>
                      <a:pt x="0" y="11"/>
                      <a:pt x="3" y="10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3" y="7"/>
                      <a:pt x="9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390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5" name="Freeform 9476"/>
              <p:cNvSpPr>
                <a:spLocks noEditPoints="1"/>
              </p:cNvSpPr>
              <p:nvPr/>
            </p:nvSpPr>
            <p:spPr bwMode="auto">
              <a:xfrm>
                <a:off x="6950075" y="4602163"/>
                <a:ext cx="34925" cy="19050"/>
              </a:xfrm>
              <a:custGeom>
                <a:avLst/>
                <a:gdLst>
                  <a:gd name="T0" fmla="*/ 8 w 15"/>
                  <a:gd name="T1" fmla="*/ 0 h 8"/>
                  <a:gd name="T2" fmla="*/ 8 w 15"/>
                  <a:gd name="T3" fmla="*/ 0 h 8"/>
                  <a:gd name="T4" fmla="*/ 8 w 15"/>
                  <a:gd name="T5" fmla="*/ 0 h 8"/>
                  <a:gd name="T6" fmla="*/ 8 w 15"/>
                  <a:gd name="T7" fmla="*/ 0 h 8"/>
                  <a:gd name="T8" fmla="*/ 8 w 15"/>
                  <a:gd name="T9" fmla="*/ 0 h 8"/>
                  <a:gd name="T10" fmla="*/ 8 w 15"/>
                  <a:gd name="T11" fmla="*/ 0 h 8"/>
                  <a:gd name="T12" fmla="*/ 8 w 15"/>
                  <a:gd name="T13" fmla="*/ 0 h 8"/>
                  <a:gd name="T14" fmla="*/ 1 w 15"/>
                  <a:gd name="T15" fmla="*/ 7 h 8"/>
                  <a:gd name="T16" fmla="*/ 0 w 15"/>
                  <a:gd name="T17" fmla="*/ 7 h 8"/>
                  <a:gd name="T18" fmla="*/ 4 w 15"/>
                  <a:gd name="T19" fmla="*/ 8 h 8"/>
                  <a:gd name="T20" fmla="*/ 15 w 15"/>
                  <a:gd name="T21" fmla="*/ 2 h 8"/>
                  <a:gd name="T22" fmla="*/ 8 w 15"/>
                  <a:gd name="T23" fmla="*/ 0 h 8"/>
                  <a:gd name="T24" fmla="*/ 8 w 1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3"/>
                      <a:pt x="6" y="7"/>
                      <a:pt x="1" y="7"/>
                    </a:cubicBezTo>
                    <a:cubicBezTo>
                      <a:pt x="1" y="7"/>
                      <a:pt x="1" y="7"/>
                      <a:pt x="0" y="7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6" y="8"/>
                      <a:pt x="8" y="7"/>
                      <a:pt x="15" y="2"/>
                    </a:cubicBezTo>
                    <a:cubicBezTo>
                      <a:pt x="13" y="1"/>
                      <a:pt x="10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D7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6" name="Freeform 9477"/>
              <p:cNvSpPr>
                <a:spLocks noEditPoints="1"/>
              </p:cNvSpPr>
              <p:nvPr/>
            </p:nvSpPr>
            <p:spPr bwMode="auto">
              <a:xfrm>
                <a:off x="6592888" y="4127500"/>
                <a:ext cx="115888" cy="84137"/>
              </a:xfrm>
              <a:custGeom>
                <a:avLst/>
                <a:gdLst>
                  <a:gd name="T0" fmla="*/ 37 w 50"/>
                  <a:gd name="T1" fmla="*/ 0 h 37"/>
                  <a:gd name="T2" fmla="*/ 36 w 50"/>
                  <a:gd name="T3" fmla="*/ 0 h 37"/>
                  <a:gd name="T4" fmla="*/ 36 w 50"/>
                  <a:gd name="T5" fmla="*/ 0 h 37"/>
                  <a:gd name="T6" fmla="*/ 36 w 50"/>
                  <a:gd name="T7" fmla="*/ 1 h 37"/>
                  <a:gd name="T8" fmla="*/ 36 w 50"/>
                  <a:gd name="T9" fmla="*/ 1 h 37"/>
                  <a:gd name="T10" fmla="*/ 37 w 50"/>
                  <a:gd name="T11" fmla="*/ 0 h 37"/>
                  <a:gd name="T12" fmla="*/ 37 w 50"/>
                  <a:gd name="T13" fmla="*/ 0 h 37"/>
                  <a:gd name="T14" fmla="*/ 37 w 50"/>
                  <a:gd name="T15" fmla="*/ 0 h 37"/>
                  <a:gd name="T16" fmla="*/ 37 w 50"/>
                  <a:gd name="T17" fmla="*/ 0 h 37"/>
                  <a:gd name="T18" fmla="*/ 37 w 50"/>
                  <a:gd name="T19" fmla="*/ 0 h 37"/>
                  <a:gd name="T20" fmla="*/ 37 w 50"/>
                  <a:gd name="T21" fmla="*/ 0 h 37"/>
                  <a:gd name="T22" fmla="*/ 27 w 50"/>
                  <a:gd name="T23" fmla="*/ 16 h 37"/>
                  <a:gd name="T24" fmla="*/ 27 w 50"/>
                  <a:gd name="T25" fmla="*/ 17 h 37"/>
                  <a:gd name="T26" fmla="*/ 24 w 50"/>
                  <a:gd name="T27" fmla="*/ 16 h 37"/>
                  <a:gd name="T28" fmla="*/ 19 w 50"/>
                  <a:gd name="T29" fmla="*/ 24 h 37"/>
                  <a:gd name="T30" fmla="*/ 17 w 50"/>
                  <a:gd name="T31" fmla="*/ 15 h 37"/>
                  <a:gd name="T32" fmla="*/ 17 w 50"/>
                  <a:gd name="T33" fmla="*/ 13 h 37"/>
                  <a:gd name="T34" fmla="*/ 15 w 50"/>
                  <a:gd name="T35" fmla="*/ 14 h 37"/>
                  <a:gd name="T36" fmla="*/ 5 w 50"/>
                  <a:gd name="T37" fmla="*/ 22 h 37"/>
                  <a:gd name="T38" fmla="*/ 6 w 50"/>
                  <a:gd name="T39" fmla="*/ 31 h 37"/>
                  <a:gd name="T40" fmla="*/ 5 w 50"/>
                  <a:gd name="T41" fmla="*/ 34 h 37"/>
                  <a:gd name="T42" fmla="*/ 11 w 50"/>
                  <a:gd name="T43" fmla="*/ 37 h 37"/>
                  <a:gd name="T44" fmla="*/ 14 w 50"/>
                  <a:gd name="T45" fmla="*/ 35 h 37"/>
                  <a:gd name="T46" fmla="*/ 11 w 50"/>
                  <a:gd name="T47" fmla="*/ 30 h 37"/>
                  <a:gd name="T48" fmla="*/ 12 w 50"/>
                  <a:gd name="T49" fmla="*/ 30 h 37"/>
                  <a:gd name="T50" fmla="*/ 16 w 50"/>
                  <a:gd name="T51" fmla="*/ 33 h 37"/>
                  <a:gd name="T52" fmla="*/ 17 w 50"/>
                  <a:gd name="T53" fmla="*/ 33 h 37"/>
                  <a:gd name="T54" fmla="*/ 18 w 50"/>
                  <a:gd name="T55" fmla="*/ 33 h 37"/>
                  <a:gd name="T56" fmla="*/ 22 w 50"/>
                  <a:gd name="T57" fmla="*/ 29 h 37"/>
                  <a:gd name="T58" fmla="*/ 23 w 50"/>
                  <a:gd name="T59" fmla="*/ 30 h 37"/>
                  <a:gd name="T60" fmla="*/ 31 w 50"/>
                  <a:gd name="T61" fmla="*/ 24 h 37"/>
                  <a:gd name="T62" fmla="*/ 38 w 50"/>
                  <a:gd name="T63" fmla="*/ 28 h 37"/>
                  <a:gd name="T64" fmla="*/ 41 w 50"/>
                  <a:gd name="T65" fmla="*/ 10 h 37"/>
                  <a:gd name="T66" fmla="*/ 49 w 50"/>
                  <a:gd name="T67" fmla="*/ 3 h 37"/>
                  <a:gd name="T68" fmla="*/ 46 w 50"/>
                  <a:gd name="T69" fmla="*/ 3 h 37"/>
                  <a:gd name="T70" fmla="*/ 37 w 50"/>
                  <a:gd name="T7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" h="37">
                    <a:moveTo>
                      <a:pt x="37" y="0"/>
                    </a:move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1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1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4" y="5"/>
                      <a:pt x="30" y="11"/>
                      <a:pt x="27" y="16"/>
                    </a:cubicBezTo>
                    <a:cubicBezTo>
                      <a:pt x="27" y="16"/>
                      <a:pt x="27" y="17"/>
                      <a:pt x="27" y="17"/>
                    </a:cubicBezTo>
                    <a:cubicBezTo>
                      <a:pt x="26" y="17"/>
                      <a:pt x="25" y="16"/>
                      <a:pt x="24" y="16"/>
                    </a:cubicBezTo>
                    <a:cubicBezTo>
                      <a:pt x="21" y="17"/>
                      <a:pt x="17" y="18"/>
                      <a:pt x="19" y="24"/>
                    </a:cubicBezTo>
                    <a:cubicBezTo>
                      <a:pt x="17" y="20"/>
                      <a:pt x="12" y="19"/>
                      <a:pt x="17" y="15"/>
                    </a:cubicBezTo>
                    <a:cubicBezTo>
                      <a:pt x="18" y="14"/>
                      <a:pt x="17" y="13"/>
                      <a:pt x="17" y="13"/>
                    </a:cubicBezTo>
                    <a:cubicBezTo>
                      <a:pt x="16" y="13"/>
                      <a:pt x="15" y="14"/>
                      <a:pt x="15" y="14"/>
                    </a:cubicBezTo>
                    <a:cubicBezTo>
                      <a:pt x="12" y="17"/>
                      <a:pt x="7" y="17"/>
                      <a:pt x="5" y="22"/>
                    </a:cubicBezTo>
                    <a:cubicBezTo>
                      <a:pt x="3" y="25"/>
                      <a:pt x="0" y="28"/>
                      <a:pt x="6" y="31"/>
                    </a:cubicBezTo>
                    <a:cubicBezTo>
                      <a:pt x="7" y="32"/>
                      <a:pt x="6" y="33"/>
                      <a:pt x="5" y="34"/>
                    </a:cubicBezTo>
                    <a:cubicBezTo>
                      <a:pt x="7" y="35"/>
                      <a:pt x="9" y="37"/>
                      <a:pt x="11" y="37"/>
                    </a:cubicBezTo>
                    <a:cubicBezTo>
                      <a:pt x="12" y="37"/>
                      <a:pt x="13" y="36"/>
                      <a:pt x="14" y="35"/>
                    </a:cubicBezTo>
                    <a:cubicBezTo>
                      <a:pt x="13" y="34"/>
                      <a:pt x="11" y="32"/>
                      <a:pt x="11" y="30"/>
                    </a:cubicBezTo>
                    <a:cubicBezTo>
                      <a:pt x="11" y="30"/>
                      <a:pt x="12" y="30"/>
                      <a:pt x="12" y="30"/>
                    </a:cubicBezTo>
                    <a:cubicBezTo>
                      <a:pt x="15" y="30"/>
                      <a:pt x="15" y="32"/>
                      <a:pt x="1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20" y="33"/>
                      <a:pt x="21" y="32"/>
                      <a:pt x="22" y="29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6" y="28"/>
                      <a:pt x="28" y="24"/>
                      <a:pt x="31" y="24"/>
                    </a:cubicBezTo>
                    <a:cubicBezTo>
                      <a:pt x="33" y="24"/>
                      <a:pt x="35" y="25"/>
                      <a:pt x="38" y="28"/>
                    </a:cubicBezTo>
                    <a:cubicBezTo>
                      <a:pt x="34" y="19"/>
                      <a:pt x="34" y="15"/>
                      <a:pt x="41" y="10"/>
                    </a:cubicBezTo>
                    <a:cubicBezTo>
                      <a:pt x="44" y="8"/>
                      <a:pt x="50" y="9"/>
                      <a:pt x="49" y="3"/>
                    </a:cubicBezTo>
                    <a:cubicBezTo>
                      <a:pt x="48" y="3"/>
                      <a:pt x="47" y="3"/>
                      <a:pt x="46" y="3"/>
                    </a:cubicBezTo>
                    <a:cubicBezTo>
                      <a:pt x="43" y="3"/>
                      <a:pt x="40" y="2"/>
                      <a:pt x="37" y="0"/>
                    </a:cubicBezTo>
                  </a:path>
                </a:pathLst>
              </a:custGeom>
              <a:solidFill>
                <a:srgbClr val="A4AE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7" name="Freeform 9478"/>
              <p:cNvSpPr/>
              <p:nvPr/>
            </p:nvSpPr>
            <p:spPr bwMode="auto">
              <a:xfrm>
                <a:off x="4835525" y="4448175"/>
                <a:ext cx="55563" cy="69850"/>
              </a:xfrm>
              <a:custGeom>
                <a:avLst/>
                <a:gdLst>
                  <a:gd name="T0" fmla="*/ 11 w 24"/>
                  <a:gd name="T1" fmla="*/ 0 h 30"/>
                  <a:gd name="T2" fmla="*/ 11 w 24"/>
                  <a:gd name="T3" fmla="*/ 0 h 30"/>
                  <a:gd name="T4" fmla="*/ 8 w 24"/>
                  <a:gd name="T5" fmla="*/ 5 h 30"/>
                  <a:gd name="T6" fmla="*/ 8 w 24"/>
                  <a:gd name="T7" fmla="*/ 14 h 30"/>
                  <a:gd name="T8" fmla="*/ 1 w 24"/>
                  <a:gd name="T9" fmla="*/ 12 h 30"/>
                  <a:gd name="T10" fmla="*/ 1 w 24"/>
                  <a:gd name="T11" fmla="*/ 12 h 30"/>
                  <a:gd name="T12" fmla="*/ 0 w 24"/>
                  <a:gd name="T13" fmla="*/ 13 h 30"/>
                  <a:gd name="T14" fmla="*/ 6 w 24"/>
                  <a:gd name="T15" fmla="*/ 22 h 30"/>
                  <a:gd name="T16" fmla="*/ 7 w 24"/>
                  <a:gd name="T17" fmla="*/ 22 h 30"/>
                  <a:gd name="T18" fmla="*/ 11 w 24"/>
                  <a:gd name="T19" fmla="*/ 19 h 30"/>
                  <a:gd name="T20" fmla="*/ 16 w 24"/>
                  <a:gd name="T21" fmla="*/ 22 h 30"/>
                  <a:gd name="T22" fmla="*/ 21 w 24"/>
                  <a:gd name="T23" fmla="*/ 30 h 30"/>
                  <a:gd name="T24" fmla="*/ 23 w 24"/>
                  <a:gd name="T25" fmla="*/ 27 h 30"/>
                  <a:gd name="T26" fmla="*/ 23 w 24"/>
                  <a:gd name="T27" fmla="*/ 27 h 30"/>
                  <a:gd name="T28" fmla="*/ 24 w 24"/>
                  <a:gd name="T29" fmla="*/ 26 h 30"/>
                  <a:gd name="T30" fmla="*/ 19 w 24"/>
                  <a:gd name="T31" fmla="*/ 20 h 30"/>
                  <a:gd name="T32" fmla="*/ 19 w 24"/>
                  <a:gd name="T33" fmla="*/ 20 h 30"/>
                  <a:gd name="T34" fmla="*/ 12 w 24"/>
                  <a:gd name="T35" fmla="*/ 2 h 30"/>
                  <a:gd name="T36" fmla="*/ 12 w 24"/>
                  <a:gd name="T37" fmla="*/ 2 h 30"/>
                  <a:gd name="T38" fmla="*/ 12 w 24"/>
                  <a:gd name="T39" fmla="*/ 2 h 30"/>
                  <a:gd name="T40" fmla="*/ 11 w 24"/>
                  <a:gd name="T41" fmla="*/ 0 h 30"/>
                  <a:gd name="T42" fmla="*/ 11 w 24"/>
                  <a:gd name="T4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" h="3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1"/>
                      <a:pt x="8" y="3"/>
                      <a:pt x="8" y="5"/>
                    </a:cubicBezTo>
                    <a:cubicBezTo>
                      <a:pt x="10" y="11"/>
                      <a:pt x="10" y="14"/>
                      <a:pt x="8" y="14"/>
                    </a:cubicBezTo>
                    <a:cubicBezTo>
                      <a:pt x="7" y="14"/>
                      <a:pt x="5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4" y="15"/>
                      <a:pt x="6" y="18"/>
                      <a:pt x="6" y="22"/>
                    </a:cubicBezTo>
                    <a:cubicBezTo>
                      <a:pt x="6" y="22"/>
                      <a:pt x="6" y="22"/>
                      <a:pt x="7" y="22"/>
                    </a:cubicBezTo>
                    <a:cubicBezTo>
                      <a:pt x="8" y="20"/>
                      <a:pt x="9" y="19"/>
                      <a:pt x="11" y="19"/>
                    </a:cubicBezTo>
                    <a:cubicBezTo>
                      <a:pt x="12" y="19"/>
                      <a:pt x="14" y="21"/>
                      <a:pt x="16" y="22"/>
                    </a:cubicBezTo>
                    <a:cubicBezTo>
                      <a:pt x="18" y="25"/>
                      <a:pt x="20" y="27"/>
                      <a:pt x="21" y="30"/>
                    </a:cubicBezTo>
                    <a:cubicBezTo>
                      <a:pt x="21" y="29"/>
                      <a:pt x="22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4" y="26"/>
                    </a:cubicBezTo>
                    <a:cubicBezTo>
                      <a:pt x="20" y="26"/>
                      <a:pt x="18" y="25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6" y="14"/>
                      <a:pt x="14" y="8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3A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8" name="Freeform 9479"/>
              <p:cNvSpPr/>
              <p:nvPr/>
            </p:nvSpPr>
            <p:spPr bwMode="auto">
              <a:xfrm>
                <a:off x="4862513" y="4452938"/>
                <a:ext cx="50800" cy="46037"/>
              </a:xfrm>
              <a:custGeom>
                <a:avLst/>
                <a:gdLst>
                  <a:gd name="T0" fmla="*/ 0 w 22"/>
                  <a:gd name="T1" fmla="*/ 0 h 20"/>
                  <a:gd name="T2" fmla="*/ 0 w 22"/>
                  <a:gd name="T3" fmla="*/ 0 h 20"/>
                  <a:gd name="T4" fmla="*/ 7 w 22"/>
                  <a:gd name="T5" fmla="*/ 18 h 20"/>
                  <a:gd name="T6" fmla="*/ 7 w 22"/>
                  <a:gd name="T7" fmla="*/ 18 h 20"/>
                  <a:gd name="T8" fmla="*/ 7 w 22"/>
                  <a:gd name="T9" fmla="*/ 18 h 20"/>
                  <a:gd name="T10" fmla="*/ 11 w 22"/>
                  <a:gd name="T11" fmla="*/ 20 h 20"/>
                  <a:gd name="T12" fmla="*/ 14 w 22"/>
                  <a:gd name="T13" fmla="*/ 20 h 20"/>
                  <a:gd name="T14" fmla="*/ 14 w 22"/>
                  <a:gd name="T15" fmla="*/ 19 h 20"/>
                  <a:gd name="T16" fmla="*/ 15 w 22"/>
                  <a:gd name="T17" fmla="*/ 19 h 20"/>
                  <a:gd name="T18" fmla="*/ 17 w 22"/>
                  <a:gd name="T19" fmla="*/ 19 h 20"/>
                  <a:gd name="T20" fmla="*/ 18 w 22"/>
                  <a:gd name="T21" fmla="*/ 15 h 20"/>
                  <a:gd name="T22" fmla="*/ 20 w 22"/>
                  <a:gd name="T23" fmla="*/ 15 h 20"/>
                  <a:gd name="T24" fmla="*/ 21 w 22"/>
                  <a:gd name="T25" fmla="*/ 11 h 20"/>
                  <a:gd name="T26" fmla="*/ 21 w 22"/>
                  <a:gd name="T27" fmla="*/ 11 h 20"/>
                  <a:gd name="T28" fmla="*/ 22 w 22"/>
                  <a:gd name="T29" fmla="*/ 9 h 20"/>
                  <a:gd name="T30" fmla="*/ 22 w 22"/>
                  <a:gd name="T31" fmla="*/ 9 h 20"/>
                  <a:gd name="T32" fmla="*/ 20 w 22"/>
                  <a:gd name="T33" fmla="*/ 8 h 20"/>
                  <a:gd name="T34" fmla="*/ 18 w 22"/>
                  <a:gd name="T35" fmla="*/ 9 h 20"/>
                  <a:gd name="T36" fmla="*/ 15 w 22"/>
                  <a:gd name="T37" fmla="*/ 11 h 20"/>
                  <a:gd name="T38" fmla="*/ 15 w 22"/>
                  <a:gd name="T39" fmla="*/ 11 h 20"/>
                  <a:gd name="T40" fmla="*/ 15 w 22"/>
                  <a:gd name="T41" fmla="*/ 11 h 20"/>
                  <a:gd name="T42" fmla="*/ 15 w 22"/>
                  <a:gd name="T43" fmla="*/ 11 h 20"/>
                  <a:gd name="T44" fmla="*/ 15 w 22"/>
                  <a:gd name="T45" fmla="*/ 11 h 20"/>
                  <a:gd name="T46" fmla="*/ 15 w 22"/>
                  <a:gd name="T47" fmla="*/ 11 h 20"/>
                  <a:gd name="T48" fmla="*/ 12 w 22"/>
                  <a:gd name="T49" fmla="*/ 16 h 20"/>
                  <a:gd name="T50" fmla="*/ 9 w 22"/>
                  <a:gd name="T51" fmla="*/ 15 h 20"/>
                  <a:gd name="T52" fmla="*/ 9 w 22"/>
                  <a:gd name="T53" fmla="*/ 15 h 20"/>
                  <a:gd name="T54" fmla="*/ 0 w 22"/>
                  <a:gd name="T5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2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4" y="12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20"/>
                      <a:pt x="9" y="20"/>
                      <a:pt x="11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19"/>
                    </a:cubicBezTo>
                    <a:cubicBezTo>
                      <a:pt x="14" y="19"/>
                      <a:pt x="15" y="19"/>
                      <a:pt x="15" y="19"/>
                    </a:cubicBezTo>
                    <a:cubicBezTo>
                      <a:pt x="16" y="19"/>
                      <a:pt x="16" y="19"/>
                      <a:pt x="17" y="19"/>
                    </a:cubicBezTo>
                    <a:cubicBezTo>
                      <a:pt x="16" y="17"/>
                      <a:pt x="16" y="16"/>
                      <a:pt x="18" y="15"/>
                    </a:cubicBezTo>
                    <a:cubicBezTo>
                      <a:pt x="19" y="15"/>
                      <a:pt x="19" y="15"/>
                      <a:pt x="20" y="15"/>
                    </a:cubicBezTo>
                    <a:cubicBezTo>
                      <a:pt x="19" y="13"/>
                      <a:pt x="20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0"/>
                      <a:pt x="22" y="10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0" y="8"/>
                      <a:pt x="20" y="8"/>
                    </a:cubicBezTo>
                    <a:cubicBezTo>
                      <a:pt x="19" y="8"/>
                      <a:pt x="18" y="9"/>
                      <a:pt x="18" y="9"/>
                    </a:cubicBezTo>
                    <a:cubicBezTo>
                      <a:pt x="17" y="10"/>
                      <a:pt x="16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4"/>
                      <a:pt x="14" y="16"/>
                      <a:pt x="12" y="16"/>
                    </a:cubicBezTo>
                    <a:cubicBezTo>
                      <a:pt x="11" y="16"/>
                      <a:pt x="10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7"/>
                      <a:pt x="7" y="2"/>
                      <a:pt x="0" y="0"/>
                    </a:cubicBezTo>
                  </a:path>
                </a:pathLst>
              </a:custGeom>
              <a:solidFill>
                <a:srgbClr val="D0C4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9" name="Freeform 9480"/>
              <p:cNvSpPr/>
              <p:nvPr/>
            </p:nvSpPr>
            <p:spPr bwMode="auto">
              <a:xfrm>
                <a:off x="4865688" y="4384675"/>
                <a:ext cx="41275" cy="30162"/>
              </a:xfrm>
              <a:custGeom>
                <a:avLst/>
                <a:gdLst>
                  <a:gd name="T0" fmla="*/ 9 w 18"/>
                  <a:gd name="T1" fmla="*/ 0 h 13"/>
                  <a:gd name="T2" fmla="*/ 9 w 18"/>
                  <a:gd name="T3" fmla="*/ 0 h 13"/>
                  <a:gd name="T4" fmla="*/ 6 w 18"/>
                  <a:gd name="T5" fmla="*/ 2 h 13"/>
                  <a:gd name="T6" fmla="*/ 4 w 18"/>
                  <a:gd name="T7" fmla="*/ 2 h 13"/>
                  <a:gd name="T8" fmla="*/ 3 w 18"/>
                  <a:gd name="T9" fmla="*/ 2 h 13"/>
                  <a:gd name="T10" fmla="*/ 2 w 18"/>
                  <a:gd name="T11" fmla="*/ 2 h 13"/>
                  <a:gd name="T12" fmla="*/ 2 w 18"/>
                  <a:gd name="T13" fmla="*/ 2 h 13"/>
                  <a:gd name="T14" fmla="*/ 0 w 18"/>
                  <a:gd name="T15" fmla="*/ 8 h 13"/>
                  <a:gd name="T16" fmla="*/ 6 w 18"/>
                  <a:gd name="T17" fmla="*/ 13 h 13"/>
                  <a:gd name="T18" fmla="*/ 7 w 18"/>
                  <a:gd name="T19" fmla="*/ 13 h 13"/>
                  <a:gd name="T20" fmla="*/ 8 w 18"/>
                  <a:gd name="T21" fmla="*/ 7 h 13"/>
                  <a:gd name="T22" fmla="*/ 8 w 18"/>
                  <a:gd name="T23" fmla="*/ 7 h 13"/>
                  <a:gd name="T24" fmla="*/ 8 w 18"/>
                  <a:gd name="T25" fmla="*/ 7 h 13"/>
                  <a:gd name="T26" fmla="*/ 9 w 18"/>
                  <a:gd name="T27" fmla="*/ 5 h 13"/>
                  <a:gd name="T28" fmla="*/ 9 w 18"/>
                  <a:gd name="T29" fmla="*/ 5 h 13"/>
                  <a:gd name="T30" fmla="*/ 12 w 18"/>
                  <a:gd name="T31" fmla="*/ 9 h 13"/>
                  <a:gd name="T32" fmla="*/ 12 w 18"/>
                  <a:gd name="T33" fmla="*/ 9 h 13"/>
                  <a:gd name="T34" fmla="*/ 12 w 18"/>
                  <a:gd name="T35" fmla="*/ 9 h 13"/>
                  <a:gd name="T36" fmla="*/ 14 w 18"/>
                  <a:gd name="T37" fmla="*/ 12 h 13"/>
                  <a:gd name="T38" fmla="*/ 14 w 18"/>
                  <a:gd name="T39" fmla="*/ 12 h 13"/>
                  <a:gd name="T40" fmla="*/ 14 w 18"/>
                  <a:gd name="T41" fmla="*/ 12 h 13"/>
                  <a:gd name="T42" fmla="*/ 16 w 18"/>
                  <a:gd name="T43" fmla="*/ 11 h 13"/>
                  <a:gd name="T44" fmla="*/ 16 w 18"/>
                  <a:gd name="T45" fmla="*/ 11 h 13"/>
                  <a:gd name="T46" fmla="*/ 9 w 18"/>
                  <a:gd name="T4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13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7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4"/>
                      <a:pt x="2" y="7"/>
                      <a:pt x="0" y="8"/>
                    </a:cubicBezTo>
                    <a:cubicBezTo>
                      <a:pt x="1" y="10"/>
                      <a:pt x="3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9" y="12"/>
                      <a:pt x="6" y="9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6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1" y="6"/>
                      <a:pt x="13" y="6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4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8" y="4"/>
                      <a:pt x="12" y="3"/>
                      <a:pt x="9" y="0"/>
                    </a:cubicBezTo>
                  </a:path>
                </a:pathLst>
              </a:custGeom>
              <a:solidFill>
                <a:srgbClr val="BAAB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0" name="Freeform 9481"/>
              <p:cNvSpPr/>
              <p:nvPr/>
            </p:nvSpPr>
            <p:spPr bwMode="auto">
              <a:xfrm>
                <a:off x="4878388" y="4410075"/>
                <a:ext cx="23813" cy="22225"/>
              </a:xfrm>
              <a:custGeom>
                <a:avLst/>
                <a:gdLst>
                  <a:gd name="T0" fmla="*/ 10 w 10"/>
                  <a:gd name="T1" fmla="*/ 0 h 10"/>
                  <a:gd name="T2" fmla="*/ 8 w 10"/>
                  <a:gd name="T3" fmla="*/ 1 h 10"/>
                  <a:gd name="T4" fmla="*/ 8 w 10"/>
                  <a:gd name="T5" fmla="*/ 1 h 10"/>
                  <a:gd name="T6" fmla="*/ 1 w 10"/>
                  <a:gd name="T7" fmla="*/ 5 h 10"/>
                  <a:gd name="T8" fmla="*/ 1 w 10"/>
                  <a:gd name="T9" fmla="*/ 5 h 10"/>
                  <a:gd name="T10" fmla="*/ 1 w 10"/>
                  <a:gd name="T11" fmla="*/ 5 h 10"/>
                  <a:gd name="T12" fmla="*/ 4 w 10"/>
                  <a:gd name="T13" fmla="*/ 10 h 10"/>
                  <a:gd name="T14" fmla="*/ 4 w 10"/>
                  <a:gd name="T15" fmla="*/ 10 h 10"/>
                  <a:gd name="T16" fmla="*/ 4 w 10"/>
                  <a:gd name="T17" fmla="*/ 10 h 10"/>
                  <a:gd name="T18" fmla="*/ 8 w 10"/>
                  <a:gd name="T19" fmla="*/ 9 h 10"/>
                  <a:gd name="T20" fmla="*/ 8 w 10"/>
                  <a:gd name="T21" fmla="*/ 9 h 10"/>
                  <a:gd name="T22" fmla="*/ 10 w 10"/>
                  <a:gd name="T23" fmla="*/ 3 h 10"/>
                  <a:gd name="T24" fmla="*/ 10 w 10"/>
                  <a:gd name="T25" fmla="*/ 0 h 10"/>
                  <a:gd name="T26" fmla="*/ 10 w 10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10" y="0"/>
                    </a:moveTo>
                    <a:cubicBezTo>
                      <a:pt x="9" y="0"/>
                      <a:pt x="9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3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8"/>
                      <a:pt x="1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6" y="10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7"/>
                      <a:pt x="8" y="5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9AA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1" name="Freeform 9482"/>
              <p:cNvSpPr/>
              <p:nvPr/>
            </p:nvSpPr>
            <p:spPr bwMode="auto">
              <a:xfrm>
                <a:off x="4897438" y="4416425"/>
                <a:ext cx="22225" cy="15875"/>
              </a:xfrm>
              <a:custGeom>
                <a:avLst/>
                <a:gdLst>
                  <a:gd name="T0" fmla="*/ 2 w 10"/>
                  <a:gd name="T1" fmla="*/ 0 h 7"/>
                  <a:gd name="T2" fmla="*/ 2 w 10"/>
                  <a:gd name="T3" fmla="*/ 0 h 7"/>
                  <a:gd name="T4" fmla="*/ 0 w 10"/>
                  <a:gd name="T5" fmla="*/ 6 h 7"/>
                  <a:gd name="T6" fmla="*/ 2 w 10"/>
                  <a:gd name="T7" fmla="*/ 7 h 7"/>
                  <a:gd name="T8" fmla="*/ 2 w 10"/>
                  <a:gd name="T9" fmla="*/ 7 h 7"/>
                  <a:gd name="T10" fmla="*/ 2 w 10"/>
                  <a:gd name="T11" fmla="*/ 7 h 7"/>
                  <a:gd name="T12" fmla="*/ 10 w 10"/>
                  <a:gd name="T13" fmla="*/ 4 h 7"/>
                  <a:gd name="T14" fmla="*/ 10 w 10"/>
                  <a:gd name="T15" fmla="*/ 4 h 7"/>
                  <a:gd name="T16" fmla="*/ 7 w 10"/>
                  <a:gd name="T17" fmla="*/ 2 h 7"/>
                  <a:gd name="T18" fmla="*/ 7 w 10"/>
                  <a:gd name="T19" fmla="*/ 2 h 7"/>
                  <a:gd name="T20" fmla="*/ 2 w 10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2"/>
                      <a:pt x="1" y="4"/>
                      <a:pt x="0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6"/>
                      <a:pt x="8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3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4" y="1"/>
                      <a:pt x="2" y="0"/>
                    </a:cubicBezTo>
                  </a:path>
                </a:pathLst>
              </a:custGeom>
              <a:solidFill>
                <a:srgbClr val="D5C8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2" name="Freeform 9483"/>
              <p:cNvSpPr/>
              <p:nvPr/>
            </p:nvSpPr>
            <p:spPr bwMode="auto">
              <a:xfrm>
                <a:off x="4868863" y="4378325"/>
                <a:ext cx="17463" cy="11112"/>
              </a:xfrm>
              <a:custGeom>
                <a:avLst/>
                <a:gdLst>
                  <a:gd name="T0" fmla="*/ 6 w 7"/>
                  <a:gd name="T1" fmla="*/ 0 h 5"/>
                  <a:gd name="T2" fmla="*/ 1 w 7"/>
                  <a:gd name="T3" fmla="*/ 3 h 5"/>
                  <a:gd name="T4" fmla="*/ 1 w 7"/>
                  <a:gd name="T5" fmla="*/ 3 h 5"/>
                  <a:gd name="T6" fmla="*/ 0 w 7"/>
                  <a:gd name="T7" fmla="*/ 5 h 5"/>
                  <a:gd name="T8" fmla="*/ 0 w 7"/>
                  <a:gd name="T9" fmla="*/ 5 h 5"/>
                  <a:gd name="T10" fmla="*/ 1 w 7"/>
                  <a:gd name="T11" fmla="*/ 5 h 5"/>
                  <a:gd name="T12" fmla="*/ 2 w 7"/>
                  <a:gd name="T13" fmla="*/ 5 h 5"/>
                  <a:gd name="T14" fmla="*/ 4 w 7"/>
                  <a:gd name="T15" fmla="*/ 5 h 5"/>
                  <a:gd name="T16" fmla="*/ 7 w 7"/>
                  <a:gd name="T17" fmla="*/ 3 h 5"/>
                  <a:gd name="T18" fmla="*/ 7 w 7"/>
                  <a:gd name="T19" fmla="*/ 3 h 5"/>
                  <a:gd name="T20" fmla="*/ 6 w 7"/>
                  <a:gd name="T21" fmla="*/ 0 h 5"/>
                  <a:gd name="T22" fmla="*/ 6 w 7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5">
                    <a:moveTo>
                      <a:pt x="6" y="0"/>
                    </a:moveTo>
                    <a:cubicBezTo>
                      <a:pt x="4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5" y="5"/>
                      <a:pt x="6" y="5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E79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3" name="Freeform 9484"/>
              <p:cNvSpPr/>
              <p:nvPr/>
            </p:nvSpPr>
            <p:spPr bwMode="auto">
              <a:xfrm>
                <a:off x="4878388" y="4430713"/>
                <a:ext cx="39688" cy="47625"/>
              </a:xfrm>
              <a:custGeom>
                <a:avLst/>
                <a:gdLst>
                  <a:gd name="T0" fmla="*/ 8 w 17"/>
                  <a:gd name="T1" fmla="*/ 0 h 21"/>
                  <a:gd name="T2" fmla="*/ 4 w 17"/>
                  <a:gd name="T3" fmla="*/ 1 h 21"/>
                  <a:gd name="T4" fmla="*/ 4 w 17"/>
                  <a:gd name="T5" fmla="*/ 1 h 21"/>
                  <a:gd name="T6" fmla="*/ 0 w 17"/>
                  <a:gd name="T7" fmla="*/ 5 h 21"/>
                  <a:gd name="T8" fmla="*/ 0 w 17"/>
                  <a:gd name="T9" fmla="*/ 5 h 21"/>
                  <a:gd name="T10" fmla="*/ 2 w 17"/>
                  <a:gd name="T11" fmla="*/ 5 h 21"/>
                  <a:gd name="T12" fmla="*/ 9 w 17"/>
                  <a:gd name="T13" fmla="*/ 9 h 21"/>
                  <a:gd name="T14" fmla="*/ 5 w 17"/>
                  <a:gd name="T15" fmla="*/ 16 h 21"/>
                  <a:gd name="T16" fmla="*/ 5 w 17"/>
                  <a:gd name="T17" fmla="*/ 16 h 21"/>
                  <a:gd name="T18" fmla="*/ 5 w 17"/>
                  <a:gd name="T19" fmla="*/ 16 h 21"/>
                  <a:gd name="T20" fmla="*/ 8 w 17"/>
                  <a:gd name="T21" fmla="*/ 21 h 21"/>
                  <a:gd name="T22" fmla="*/ 8 w 17"/>
                  <a:gd name="T23" fmla="*/ 21 h 21"/>
                  <a:gd name="T24" fmla="*/ 8 w 17"/>
                  <a:gd name="T25" fmla="*/ 21 h 21"/>
                  <a:gd name="T26" fmla="*/ 8 w 17"/>
                  <a:gd name="T27" fmla="*/ 21 h 21"/>
                  <a:gd name="T28" fmla="*/ 11 w 17"/>
                  <a:gd name="T29" fmla="*/ 19 h 21"/>
                  <a:gd name="T30" fmla="*/ 13 w 17"/>
                  <a:gd name="T31" fmla="*/ 18 h 21"/>
                  <a:gd name="T32" fmla="*/ 15 w 17"/>
                  <a:gd name="T33" fmla="*/ 19 h 21"/>
                  <a:gd name="T34" fmla="*/ 15 w 17"/>
                  <a:gd name="T35" fmla="*/ 19 h 21"/>
                  <a:gd name="T36" fmla="*/ 10 w 17"/>
                  <a:gd name="T37" fmla="*/ 1 h 21"/>
                  <a:gd name="T38" fmla="*/ 10 w 17"/>
                  <a:gd name="T39" fmla="*/ 1 h 21"/>
                  <a:gd name="T40" fmla="*/ 8 w 17"/>
                  <a:gd name="T41" fmla="*/ 0 h 21"/>
                  <a:gd name="T42" fmla="*/ 8 w 17"/>
                  <a:gd name="T4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21">
                    <a:moveTo>
                      <a:pt x="8" y="0"/>
                    </a:moveTo>
                    <a:cubicBezTo>
                      <a:pt x="6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5" y="5"/>
                      <a:pt x="8" y="6"/>
                      <a:pt x="9" y="9"/>
                    </a:cubicBezTo>
                    <a:cubicBezTo>
                      <a:pt x="11" y="14"/>
                      <a:pt x="7" y="15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8"/>
                      <a:pt x="7" y="19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10" y="20"/>
                      <a:pt x="11" y="19"/>
                    </a:cubicBezTo>
                    <a:cubicBezTo>
                      <a:pt x="11" y="19"/>
                      <a:pt x="12" y="18"/>
                      <a:pt x="13" y="18"/>
                    </a:cubicBezTo>
                    <a:cubicBezTo>
                      <a:pt x="13" y="18"/>
                      <a:pt x="14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7" y="12"/>
                      <a:pt x="7" y="8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3C6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4" name="Freeform 9485"/>
              <p:cNvSpPr/>
              <p:nvPr/>
            </p:nvSpPr>
            <p:spPr bwMode="auto">
              <a:xfrm>
                <a:off x="4748213" y="4465638"/>
                <a:ext cx="61913" cy="26987"/>
              </a:xfrm>
              <a:custGeom>
                <a:avLst/>
                <a:gdLst>
                  <a:gd name="T0" fmla="*/ 5 w 27"/>
                  <a:gd name="T1" fmla="*/ 0 h 12"/>
                  <a:gd name="T2" fmla="*/ 1 w 27"/>
                  <a:gd name="T3" fmla="*/ 9 h 12"/>
                  <a:gd name="T4" fmla="*/ 3 w 27"/>
                  <a:gd name="T5" fmla="*/ 10 h 12"/>
                  <a:gd name="T6" fmla="*/ 6 w 27"/>
                  <a:gd name="T7" fmla="*/ 9 h 12"/>
                  <a:gd name="T8" fmla="*/ 9 w 27"/>
                  <a:gd name="T9" fmla="*/ 9 h 12"/>
                  <a:gd name="T10" fmla="*/ 12 w 27"/>
                  <a:gd name="T11" fmla="*/ 12 h 12"/>
                  <a:gd name="T12" fmla="*/ 13 w 27"/>
                  <a:gd name="T13" fmla="*/ 11 h 12"/>
                  <a:gd name="T14" fmla="*/ 13 w 27"/>
                  <a:gd name="T15" fmla="*/ 11 h 12"/>
                  <a:gd name="T16" fmla="*/ 14 w 27"/>
                  <a:gd name="T17" fmla="*/ 11 h 12"/>
                  <a:gd name="T18" fmla="*/ 15 w 27"/>
                  <a:gd name="T19" fmla="*/ 10 h 12"/>
                  <a:gd name="T20" fmla="*/ 18 w 27"/>
                  <a:gd name="T21" fmla="*/ 11 h 12"/>
                  <a:gd name="T22" fmla="*/ 20 w 27"/>
                  <a:gd name="T23" fmla="*/ 11 h 12"/>
                  <a:gd name="T24" fmla="*/ 21 w 27"/>
                  <a:gd name="T25" fmla="*/ 11 h 12"/>
                  <a:gd name="T26" fmla="*/ 24 w 27"/>
                  <a:gd name="T27" fmla="*/ 4 h 12"/>
                  <a:gd name="T28" fmla="*/ 24 w 27"/>
                  <a:gd name="T29" fmla="*/ 4 h 12"/>
                  <a:gd name="T30" fmla="*/ 24 w 27"/>
                  <a:gd name="T31" fmla="*/ 4 h 12"/>
                  <a:gd name="T32" fmla="*/ 19 w 27"/>
                  <a:gd name="T33" fmla="*/ 5 h 12"/>
                  <a:gd name="T34" fmla="*/ 14 w 27"/>
                  <a:gd name="T35" fmla="*/ 5 h 12"/>
                  <a:gd name="T36" fmla="*/ 5 w 27"/>
                  <a:gd name="T37" fmla="*/ 0 h 12"/>
                  <a:gd name="T38" fmla="*/ 5 w 27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2">
                    <a:moveTo>
                      <a:pt x="5" y="0"/>
                    </a:moveTo>
                    <a:cubicBezTo>
                      <a:pt x="0" y="2"/>
                      <a:pt x="3" y="6"/>
                      <a:pt x="1" y="9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4" y="10"/>
                      <a:pt x="5" y="9"/>
                      <a:pt x="6" y="9"/>
                    </a:cubicBezTo>
                    <a:cubicBezTo>
                      <a:pt x="7" y="9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2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4" y="11"/>
                    </a:cubicBezTo>
                    <a:cubicBezTo>
                      <a:pt x="14" y="10"/>
                      <a:pt x="15" y="10"/>
                      <a:pt x="15" y="10"/>
                    </a:cubicBezTo>
                    <a:cubicBezTo>
                      <a:pt x="16" y="10"/>
                      <a:pt x="17" y="10"/>
                      <a:pt x="18" y="11"/>
                    </a:cubicBezTo>
                    <a:cubicBezTo>
                      <a:pt x="18" y="11"/>
                      <a:pt x="19" y="11"/>
                      <a:pt x="20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6" y="7"/>
                      <a:pt x="27" y="7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2" y="4"/>
                      <a:pt x="20" y="4"/>
                      <a:pt x="19" y="5"/>
                    </a:cubicBezTo>
                    <a:cubicBezTo>
                      <a:pt x="17" y="5"/>
                      <a:pt x="15" y="5"/>
                      <a:pt x="14" y="5"/>
                    </a:cubicBezTo>
                    <a:cubicBezTo>
                      <a:pt x="10" y="5"/>
                      <a:pt x="7" y="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7A6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5" name="Freeform 9486"/>
              <p:cNvSpPr/>
              <p:nvPr/>
            </p:nvSpPr>
            <p:spPr bwMode="auto">
              <a:xfrm>
                <a:off x="4759325" y="4460875"/>
                <a:ext cx="42863" cy="15875"/>
              </a:xfrm>
              <a:custGeom>
                <a:avLst/>
                <a:gdLst>
                  <a:gd name="T0" fmla="*/ 3 w 19"/>
                  <a:gd name="T1" fmla="*/ 0 h 7"/>
                  <a:gd name="T2" fmla="*/ 0 w 19"/>
                  <a:gd name="T3" fmla="*/ 2 h 7"/>
                  <a:gd name="T4" fmla="*/ 0 w 19"/>
                  <a:gd name="T5" fmla="*/ 2 h 7"/>
                  <a:gd name="T6" fmla="*/ 9 w 19"/>
                  <a:gd name="T7" fmla="*/ 7 h 7"/>
                  <a:gd name="T8" fmla="*/ 14 w 19"/>
                  <a:gd name="T9" fmla="*/ 7 h 7"/>
                  <a:gd name="T10" fmla="*/ 19 w 19"/>
                  <a:gd name="T11" fmla="*/ 6 h 7"/>
                  <a:gd name="T12" fmla="*/ 19 w 19"/>
                  <a:gd name="T13" fmla="*/ 6 h 7"/>
                  <a:gd name="T14" fmla="*/ 19 w 19"/>
                  <a:gd name="T15" fmla="*/ 6 h 7"/>
                  <a:gd name="T16" fmla="*/ 19 w 19"/>
                  <a:gd name="T17" fmla="*/ 6 h 7"/>
                  <a:gd name="T18" fmla="*/ 14 w 19"/>
                  <a:gd name="T19" fmla="*/ 1 h 7"/>
                  <a:gd name="T20" fmla="*/ 14 w 19"/>
                  <a:gd name="T21" fmla="*/ 1 h 7"/>
                  <a:gd name="T22" fmla="*/ 9 w 19"/>
                  <a:gd name="T23" fmla="*/ 3 h 7"/>
                  <a:gd name="T24" fmla="*/ 3 w 19"/>
                  <a:gd name="T25" fmla="*/ 0 h 7"/>
                  <a:gd name="T26" fmla="*/ 3 w 19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7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6"/>
                      <a:pt x="5" y="7"/>
                      <a:pt x="9" y="7"/>
                    </a:cubicBezTo>
                    <a:cubicBezTo>
                      <a:pt x="10" y="7"/>
                      <a:pt x="12" y="7"/>
                      <a:pt x="14" y="7"/>
                    </a:cubicBezTo>
                    <a:cubicBezTo>
                      <a:pt x="15" y="6"/>
                      <a:pt x="17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4"/>
                      <a:pt x="16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2"/>
                      <a:pt x="11" y="3"/>
                      <a:pt x="9" y="3"/>
                    </a:cubicBezTo>
                    <a:cubicBezTo>
                      <a:pt x="7" y="3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C9B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6" name="Freeform 9487"/>
              <p:cNvSpPr/>
              <p:nvPr/>
            </p:nvSpPr>
            <p:spPr bwMode="auto">
              <a:xfrm>
                <a:off x="4765675" y="4448175"/>
                <a:ext cx="25400" cy="19050"/>
              </a:xfrm>
              <a:custGeom>
                <a:avLst/>
                <a:gdLst>
                  <a:gd name="T0" fmla="*/ 3 w 11"/>
                  <a:gd name="T1" fmla="*/ 0 h 8"/>
                  <a:gd name="T2" fmla="*/ 0 w 11"/>
                  <a:gd name="T3" fmla="*/ 2 h 8"/>
                  <a:gd name="T4" fmla="*/ 0 w 11"/>
                  <a:gd name="T5" fmla="*/ 2 h 8"/>
                  <a:gd name="T6" fmla="*/ 0 w 11"/>
                  <a:gd name="T7" fmla="*/ 5 h 8"/>
                  <a:gd name="T8" fmla="*/ 0 w 11"/>
                  <a:gd name="T9" fmla="*/ 5 h 8"/>
                  <a:gd name="T10" fmla="*/ 6 w 11"/>
                  <a:gd name="T11" fmla="*/ 8 h 8"/>
                  <a:gd name="T12" fmla="*/ 11 w 11"/>
                  <a:gd name="T13" fmla="*/ 6 h 8"/>
                  <a:gd name="T14" fmla="*/ 11 w 11"/>
                  <a:gd name="T15" fmla="*/ 6 h 8"/>
                  <a:gd name="T16" fmla="*/ 11 w 11"/>
                  <a:gd name="T17" fmla="*/ 6 h 8"/>
                  <a:gd name="T18" fmla="*/ 8 w 11"/>
                  <a:gd name="T19" fmla="*/ 2 h 8"/>
                  <a:gd name="T20" fmla="*/ 8 w 11"/>
                  <a:gd name="T21" fmla="*/ 2 h 8"/>
                  <a:gd name="T22" fmla="*/ 3 w 11"/>
                  <a:gd name="T23" fmla="*/ 0 h 8"/>
                  <a:gd name="T24" fmla="*/ 3 w 11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8">
                    <a:moveTo>
                      <a:pt x="3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6" y="8"/>
                    </a:cubicBezTo>
                    <a:cubicBezTo>
                      <a:pt x="8" y="8"/>
                      <a:pt x="9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4"/>
                      <a:pt x="10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8A8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7" name="Freeform 9488"/>
              <p:cNvSpPr/>
              <p:nvPr/>
            </p:nvSpPr>
            <p:spPr bwMode="auto">
              <a:xfrm>
                <a:off x="6153150" y="5638800"/>
                <a:ext cx="42863" cy="46037"/>
              </a:xfrm>
              <a:custGeom>
                <a:avLst/>
                <a:gdLst>
                  <a:gd name="T0" fmla="*/ 8 w 18"/>
                  <a:gd name="T1" fmla="*/ 0 h 20"/>
                  <a:gd name="T2" fmla="*/ 1 w 18"/>
                  <a:gd name="T3" fmla="*/ 6 h 20"/>
                  <a:gd name="T4" fmla="*/ 1 w 18"/>
                  <a:gd name="T5" fmla="*/ 6 h 20"/>
                  <a:gd name="T6" fmla="*/ 1 w 18"/>
                  <a:gd name="T7" fmla="*/ 6 h 20"/>
                  <a:gd name="T8" fmla="*/ 0 w 18"/>
                  <a:gd name="T9" fmla="*/ 14 h 20"/>
                  <a:gd name="T10" fmla="*/ 0 w 18"/>
                  <a:gd name="T11" fmla="*/ 14 h 20"/>
                  <a:gd name="T12" fmla="*/ 5 w 18"/>
                  <a:gd name="T13" fmla="*/ 19 h 20"/>
                  <a:gd name="T14" fmla="*/ 5 w 18"/>
                  <a:gd name="T15" fmla="*/ 19 h 20"/>
                  <a:gd name="T16" fmla="*/ 11 w 18"/>
                  <a:gd name="T17" fmla="*/ 17 h 20"/>
                  <a:gd name="T18" fmla="*/ 17 w 18"/>
                  <a:gd name="T19" fmla="*/ 20 h 20"/>
                  <a:gd name="T20" fmla="*/ 16 w 18"/>
                  <a:gd name="T21" fmla="*/ 12 h 20"/>
                  <a:gd name="T22" fmla="*/ 16 w 18"/>
                  <a:gd name="T23" fmla="*/ 12 h 20"/>
                  <a:gd name="T24" fmla="*/ 11 w 18"/>
                  <a:gd name="T25" fmla="*/ 2 h 20"/>
                  <a:gd name="T26" fmla="*/ 11 w 18"/>
                  <a:gd name="T27" fmla="*/ 2 h 20"/>
                  <a:gd name="T28" fmla="*/ 11 w 18"/>
                  <a:gd name="T29" fmla="*/ 1 h 20"/>
                  <a:gd name="T30" fmla="*/ 11 w 18"/>
                  <a:gd name="T31" fmla="*/ 1 h 20"/>
                  <a:gd name="T32" fmla="*/ 8 w 18"/>
                  <a:gd name="T3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20">
                    <a:moveTo>
                      <a:pt x="8" y="0"/>
                    </a:moveTo>
                    <a:cubicBezTo>
                      <a:pt x="5" y="0"/>
                      <a:pt x="4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9"/>
                      <a:pt x="0" y="11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4"/>
                      <a:pt x="4" y="16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7" y="18"/>
                      <a:pt x="9" y="17"/>
                      <a:pt x="11" y="17"/>
                    </a:cubicBezTo>
                    <a:cubicBezTo>
                      <a:pt x="13" y="17"/>
                      <a:pt x="15" y="18"/>
                      <a:pt x="17" y="20"/>
                    </a:cubicBezTo>
                    <a:cubicBezTo>
                      <a:pt x="18" y="17"/>
                      <a:pt x="17" y="14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4" y="9"/>
                      <a:pt x="9" y="7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BCAE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8" name="Freeform 9489"/>
              <p:cNvSpPr/>
              <p:nvPr/>
            </p:nvSpPr>
            <p:spPr bwMode="auto">
              <a:xfrm>
                <a:off x="4822825" y="4760913"/>
                <a:ext cx="25400" cy="25400"/>
              </a:xfrm>
              <a:custGeom>
                <a:avLst/>
                <a:gdLst>
                  <a:gd name="T0" fmla="*/ 2 w 11"/>
                  <a:gd name="T1" fmla="*/ 0 h 11"/>
                  <a:gd name="T2" fmla="*/ 1 w 11"/>
                  <a:gd name="T3" fmla="*/ 1 h 11"/>
                  <a:gd name="T4" fmla="*/ 0 w 11"/>
                  <a:gd name="T5" fmla="*/ 1 h 11"/>
                  <a:gd name="T6" fmla="*/ 0 w 11"/>
                  <a:gd name="T7" fmla="*/ 1 h 11"/>
                  <a:gd name="T8" fmla="*/ 4 w 11"/>
                  <a:gd name="T9" fmla="*/ 6 h 11"/>
                  <a:gd name="T10" fmla="*/ 4 w 11"/>
                  <a:gd name="T11" fmla="*/ 6 h 11"/>
                  <a:gd name="T12" fmla="*/ 4 w 11"/>
                  <a:gd name="T13" fmla="*/ 7 h 11"/>
                  <a:gd name="T14" fmla="*/ 4 w 11"/>
                  <a:gd name="T15" fmla="*/ 7 h 11"/>
                  <a:gd name="T16" fmla="*/ 4 w 11"/>
                  <a:gd name="T17" fmla="*/ 7 h 11"/>
                  <a:gd name="T18" fmla="*/ 11 w 11"/>
                  <a:gd name="T19" fmla="*/ 11 h 11"/>
                  <a:gd name="T20" fmla="*/ 11 w 11"/>
                  <a:gd name="T21" fmla="*/ 11 h 11"/>
                  <a:gd name="T22" fmla="*/ 11 w 11"/>
                  <a:gd name="T23" fmla="*/ 11 h 11"/>
                  <a:gd name="T24" fmla="*/ 2 w 11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5" y="3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9"/>
                      <a:pt x="8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6"/>
                      <a:pt x="7" y="2"/>
                      <a:pt x="2" y="0"/>
                    </a:cubicBezTo>
                  </a:path>
                </a:pathLst>
              </a:custGeom>
              <a:solidFill>
                <a:srgbClr val="C7A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9" name="Freeform 9490"/>
              <p:cNvSpPr/>
              <p:nvPr/>
            </p:nvSpPr>
            <p:spPr bwMode="auto">
              <a:xfrm>
                <a:off x="4821238" y="4422775"/>
                <a:ext cx="39688" cy="58737"/>
              </a:xfrm>
              <a:custGeom>
                <a:avLst/>
                <a:gdLst>
                  <a:gd name="T0" fmla="*/ 3 w 17"/>
                  <a:gd name="T1" fmla="*/ 0 h 25"/>
                  <a:gd name="T2" fmla="*/ 2 w 17"/>
                  <a:gd name="T3" fmla="*/ 1 h 25"/>
                  <a:gd name="T4" fmla="*/ 3 w 17"/>
                  <a:gd name="T5" fmla="*/ 5 h 25"/>
                  <a:gd name="T6" fmla="*/ 7 w 17"/>
                  <a:gd name="T7" fmla="*/ 10 h 25"/>
                  <a:gd name="T8" fmla="*/ 7 w 17"/>
                  <a:gd name="T9" fmla="*/ 23 h 25"/>
                  <a:gd name="T10" fmla="*/ 7 w 17"/>
                  <a:gd name="T11" fmla="*/ 23 h 25"/>
                  <a:gd name="T12" fmla="*/ 14 w 17"/>
                  <a:gd name="T13" fmla="*/ 25 h 25"/>
                  <a:gd name="T14" fmla="*/ 14 w 17"/>
                  <a:gd name="T15" fmla="*/ 16 h 25"/>
                  <a:gd name="T16" fmla="*/ 17 w 17"/>
                  <a:gd name="T17" fmla="*/ 11 h 25"/>
                  <a:gd name="T18" fmla="*/ 17 w 17"/>
                  <a:gd name="T19" fmla="*/ 11 h 25"/>
                  <a:gd name="T20" fmla="*/ 12 w 17"/>
                  <a:gd name="T21" fmla="*/ 4 h 25"/>
                  <a:gd name="T22" fmla="*/ 12 w 17"/>
                  <a:gd name="T23" fmla="*/ 4 h 25"/>
                  <a:gd name="T24" fmla="*/ 12 w 17"/>
                  <a:gd name="T25" fmla="*/ 4 h 25"/>
                  <a:gd name="T26" fmla="*/ 9 w 17"/>
                  <a:gd name="T27" fmla="*/ 5 h 25"/>
                  <a:gd name="T28" fmla="*/ 6 w 17"/>
                  <a:gd name="T29" fmla="*/ 3 h 25"/>
                  <a:gd name="T30" fmla="*/ 6 w 17"/>
                  <a:gd name="T31" fmla="*/ 3 h 25"/>
                  <a:gd name="T32" fmla="*/ 3 w 17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5">
                    <a:moveTo>
                      <a:pt x="3" y="0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0" y="2"/>
                      <a:pt x="2" y="3"/>
                      <a:pt x="3" y="5"/>
                    </a:cubicBezTo>
                    <a:cubicBezTo>
                      <a:pt x="4" y="7"/>
                      <a:pt x="10" y="7"/>
                      <a:pt x="7" y="10"/>
                    </a:cubicBezTo>
                    <a:cubicBezTo>
                      <a:pt x="1" y="16"/>
                      <a:pt x="1" y="19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11" y="24"/>
                      <a:pt x="13" y="25"/>
                      <a:pt x="14" y="25"/>
                    </a:cubicBezTo>
                    <a:cubicBezTo>
                      <a:pt x="16" y="25"/>
                      <a:pt x="16" y="22"/>
                      <a:pt x="14" y="16"/>
                    </a:cubicBezTo>
                    <a:cubicBezTo>
                      <a:pt x="14" y="14"/>
                      <a:pt x="15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9"/>
                      <a:pt x="13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0" y="5"/>
                      <a:pt x="9" y="5"/>
                    </a:cubicBezTo>
                    <a:cubicBezTo>
                      <a:pt x="8" y="5"/>
                      <a:pt x="7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0"/>
                      <a:pt x="3" y="0"/>
                    </a:cubicBezTo>
                  </a:path>
                </a:pathLst>
              </a:custGeom>
              <a:solidFill>
                <a:srgbClr val="AC99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0" name="Freeform 9491"/>
              <p:cNvSpPr/>
              <p:nvPr/>
            </p:nvSpPr>
            <p:spPr bwMode="auto">
              <a:xfrm>
                <a:off x="4848225" y="4421188"/>
                <a:ext cx="49213" cy="66675"/>
              </a:xfrm>
              <a:custGeom>
                <a:avLst/>
                <a:gdLst>
                  <a:gd name="T0" fmla="*/ 14 w 21"/>
                  <a:gd name="T1" fmla="*/ 0 h 29"/>
                  <a:gd name="T2" fmla="*/ 1 w 21"/>
                  <a:gd name="T3" fmla="*/ 4 h 29"/>
                  <a:gd name="T4" fmla="*/ 1 w 21"/>
                  <a:gd name="T5" fmla="*/ 4 h 29"/>
                  <a:gd name="T6" fmla="*/ 1 w 21"/>
                  <a:gd name="T7" fmla="*/ 4 h 29"/>
                  <a:gd name="T8" fmla="*/ 0 w 21"/>
                  <a:gd name="T9" fmla="*/ 5 h 29"/>
                  <a:gd name="T10" fmla="*/ 0 w 21"/>
                  <a:gd name="T11" fmla="*/ 5 h 29"/>
                  <a:gd name="T12" fmla="*/ 5 w 21"/>
                  <a:gd name="T13" fmla="*/ 12 h 29"/>
                  <a:gd name="T14" fmla="*/ 5 w 21"/>
                  <a:gd name="T15" fmla="*/ 12 h 29"/>
                  <a:gd name="T16" fmla="*/ 6 w 21"/>
                  <a:gd name="T17" fmla="*/ 14 h 29"/>
                  <a:gd name="T18" fmla="*/ 6 w 21"/>
                  <a:gd name="T19" fmla="*/ 14 h 29"/>
                  <a:gd name="T20" fmla="*/ 15 w 21"/>
                  <a:gd name="T21" fmla="*/ 29 h 29"/>
                  <a:gd name="T22" fmla="*/ 15 w 21"/>
                  <a:gd name="T23" fmla="*/ 29 h 29"/>
                  <a:gd name="T24" fmla="*/ 15 w 21"/>
                  <a:gd name="T25" fmla="*/ 29 h 29"/>
                  <a:gd name="T26" fmla="*/ 20 w 21"/>
                  <a:gd name="T27" fmla="*/ 25 h 29"/>
                  <a:gd name="T28" fmla="*/ 21 w 21"/>
                  <a:gd name="T29" fmla="*/ 25 h 29"/>
                  <a:gd name="T30" fmla="*/ 21 w 21"/>
                  <a:gd name="T31" fmla="*/ 25 h 29"/>
                  <a:gd name="T32" fmla="*/ 21 w 21"/>
                  <a:gd name="T33" fmla="*/ 25 h 29"/>
                  <a:gd name="T34" fmla="*/ 18 w 21"/>
                  <a:gd name="T35" fmla="*/ 20 h 29"/>
                  <a:gd name="T36" fmla="*/ 18 w 21"/>
                  <a:gd name="T37" fmla="*/ 20 h 29"/>
                  <a:gd name="T38" fmla="*/ 13 w 21"/>
                  <a:gd name="T39" fmla="*/ 9 h 29"/>
                  <a:gd name="T40" fmla="*/ 13 w 21"/>
                  <a:gd name="T41" fmla="*/ 9 h 29"/>
                  <a:gd name="T42" fmla="*/ 13 w 21"/>
                  <a:gd name="T43" fmla="*/ 9 h 29"/>
                  <a:gd name="T44" fmla="*/ 17 w 21"/>
                  <a:gd name="T45" fmla="*/ 5 h 29"/>
                  <a:gd name="T46" fmla="*/ 17 w 21"/>
                  <a:gd name="T47" fmla="*/ 5 h 29"/>
                  <a:gd name="T48" fmla="*/ 14 w 21"/>
                  <a:gd name="T49" fmla="*/ 0 h 29"/>
                  <a:gd name="T50" fmla="*/ 14 w 21"/>
                  <a:gd name="T5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" h="29">
                    <a:moveTo>
                      <a:pt x="14" y="0"/>
                    </a:moveTo>
                    <a:cubicBezTo>
                      <a:pt x="10" y="3"/>
                      <a:pt x="5" y="1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8"/>
                      <a:pt x="3" y="10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3" y="16"/>
                      <a:pt x="16" y="21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27"/>
                      <a:pt x="18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3"/>
                      <a:pt x="19" y="22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1" y="19"/>
                      <a:pt x="16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7"/>
                      <a:pt x="15" y="6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4" y="4"/>
                      <a:pt x="13" y="3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EB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1" name="Freeform 9492"/>
              <p:cNvSpPr>
                <a:spLocks noEditPoints="1"/>
              </p:cNvSpPr>
              <p:nvPr/>
            </p:nvSpPr>
            <p:spPr bwMode="auto">
              <a:xfrm>
                <a:off x="4802188" y="4460875"/>
                <a:ext cx="46038" cy="42862"/>
              </a:xfrm>
              <a:custGeom>
                <a:avLst/>
                <a:gdLst>
                  <a:gd name="T0" fmla="*/ 13 w 20"/>
                  <a:gd name="T1" fmla="*/ 15 h 19"/>
                  <a:gd name="T2" fmla="*/ 10 w 20"/>
                  <a:gd name="T3" fmla="*/ 14 h 19"/>
                  <a:gd name="T4" fmla="*/ 12 w 20"/>
                  <a:gd name="T5" fmla="*/ 12 h 19"/>
                  <a:gd name="T6" fmla="*/ 12 w 20"/>
                  <a:gd name="T7" fmla="*/ 12 h 19"/>
                  <a:gd name="T8" fmla="*/ 14 w 20"/>
                  <a:gd name="T9" fmla="*/ 13 h 19"/>
                  <a:gd name="T10" fmla="*/ 13 w 20"/>
                  <a:gd name="T11" fmla="*/ 15 h 19"/>
                  <a:gd name="T12" fmla="*/ 3 w 20"/>
                  <a:gd name="T13" fmla="*/ 0 h 19"/>
                  <a:gd name="T14" fmla="*/ 3 w 20"/>
                  <a:gd name="T15" fmla="*/ 0 h 19"/>
                  <a:gd name="T16" fmla="*/ 3 w 20"/>
                  <a:gd name="T17" fmla="*/ 0 h 19"/>
                  <a:gd name="T18" fmla="*/ 3 w 20"/>
                  <a:gd name="T19" fmla="*/ 0 h 19"/>
                  <a:gd name="T20" fmla="*/ 0 w 20"/>
                  <a:gd name="T21" fmla="*/ 12 h 19"/>
                  <a:gd name="T22" fmla="*/ 1 w 20"/>
                  <a:gd name="T23" fmla="*/ 12 h 19"/>
                  <a:gd name="T24" fmla="*/ 1 w 20"/>
                  <a:gd name="T25" fmla="*/ 12 h 19"/>
                  <a:gd name="T26" fmla="*/ 6 w 20"/>
                  <a:gd name="T27" fmla="*/ 15 h 19"/>
                  <a:gd name="T28" fmla="*/ 16 w 20"/>
                  <a:gd name="T29" fmla="*/ 19 h 19"/>
                  <a:gd name="T30" fmla="*/ 20 w 20"/>
                  <a:gd name="T31" fmla="*/ 19 h 19"/>
                  <a:gd name="T32" fmla="*/ 20 w 20"/>
                  <a:gd name="T33" fmla="*/ 17 h 19"/>
                  <a:gd name="T34" fmla="*/ 14 w 20"/>
                  <a:gd name="T35" fmla="*/ 8 h 19"/>
                  <a:gd name="T36" fmla="*/ 14 w 20"/>
                  <a:gd name="T37" fmla="*/ 8 h 19"/>
                  <a:gd name="T38" fmla="*/ 3 w 20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9">
                    <a:moveTo>
                      <a:pt x="13" y="15"/>
                    </a:moveTo>
                    <a:cubicBezTo>
                      <a:pt x="12" y="15"/>
                      <a:pt x="11" y="14"/>
                      <a:pt x="10" y="14"/>
                    </a:cubicBezTo>
                    <a:cubicBezTo>
                      <a:pt x="11" y="13"/>
                      <a:pt x="11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4" y="13"/>
                      <a:pt x="14" y="13"/>
                    </a:cubicBezTo>
                    <a:cubicBezTo>
                      <a:pt x="14" y="14"/>
                      <a:pt x="13" y="15"/>
                      <a:pt x="13" y="15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4"/>
                      <a:pt x="5" y="9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2"/>
                      <a:pt x="5" y="13"/>
                      <a:pt x="6" y="15"/>
                    </a:cubicBezTo>
                    <a:cubicBezTo>
                      <a:pt x="9" y="17"/>
                      <a:pt x="13" y="19"/>
                      <a:pt x="16" y="19"/>
                    </a:cubicBezTo>
                    <a:cubicBezTo>
                      <a:pt x="17" y="19"/>
                      <a:pt x="19" y="19"/>
                      <a:pt x="20" y="19"/>
                    </a:cubicBezTo>
                    <a:cubicBezTo>
                      <a:pt x="20" y="18"/>
                      <a:pt x="20" y="18"/>
                      <a:pt x="20" y="17"/>
                    </a:cubicBezTo>
                    <a:cubicBezTo>
                      <a:pt x="20" y="13"/>
                      <a:pt x="18" y="10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9" y="7"/>
                      <a:pt x="6" y="3"/>
                      <a:pt x="3" y="0"/>
                    </a:cubicBezTo>
                  </a:path>
                </a:pathLst>
              </a:custGeom>
              <a:solidFill>
                <a:srgbClr val="C5B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2" name="Freeform 9493"/>
              <p:cNvSpPr/>
              <p:nvPr/>
            </p:nvSpPr>
            <p:spPr bwMode="auto">
              <a:xfrm>
                <a:off x="4851400" y="4400550"/>
                <a:ext cx="46038" cy="30162"/>
              </a:xfrm>
              <a:custGeom>
                <a:avLst/>
                <a:gdLst>
                  <a:gd name="T0" fmla="*/ 14 w 20"/>
                  <a:gd name="T1" fmla="*/ 0 h 13"/>
                  <a:gd name="T2" fmla="*/ 14 w 20"/>
                  <a:gd name="T3" fmla="*/ 0 h 13"/>
                  <a:gd name="T4" fmla="*/ 13 w 20"/>
                  <a:gd name="T5" fmla="*/ 6 h 13"/>
                  <a:gd name="T6" fmla="*/ 12 w 20"/>
                  <a:gd name="T7" fmla="*/ 6 h 13"/>
                  <a:gd name="T8" fmla="*/ 6 w 20"/>
                  <a:gd name="T9" fmla="*/ 1 h 13"/>
                  <a:gd name="T10" fmla="*/ 6 w 20"/>
                  <a:gd name="T11" fmla="*/ 1 h 13"/>
                  <a:gd name="T12" fmla="*/ 6 w 20"/>
                  <a:gd name="T13" fmla="*/ 1 h 13"/>
                  <a:gd name="T14" fmla="*/ 6 w 20"/>
                  <a:gd name="T15" fmla="*/ 1 h 13"/>
                  <a:gd name="T16" fmla="*/ 2 w 20"/>
                  <a:gd name="T17" fmla="*/ 5 h 13"/>
                  <a:gd name="T18" fmla="*/ 2 w 20"/>
                  <a:gd name="T19" fmla="*/ 5 h 13"/>
                  <a:gd name="T20" fmla="*/ 2 w 20"/>
                  <a:gd name="T21" fmla="*/ 6 h 13"/>
                  <a:gd name="T22" fmla="*/ 0 w 20"/>
                  <a:gd name="T23" fmla="*/ 11 h 13"/>
                  <a:gd name="T24" fmla="*/ 0 w 20"/>
                  <a:gd name="T25" fmla="*/ 11 h 13"/>
                  <a:gd name="T26" fmla="*/ 0 w 20"/>
                  <a:gd name="T27" fmla="*/ 11 h 13"/>
                  <a:gd name="T28" fmla="*/ 0 w 20"/>
                  <a:gd name="T29" fmla="*/ 13 h 13"/>
                  <a:gd name="T30" fmla="*/ 0 w 20"/>
                  <a:gd name="T31" fmla="*/ 13 h 13"/>
                  <a:gd name="T32" fmla="*/ 13 w 20"/>
                  <a:gd name="T33" fmla="*/ 9 h 13"/>
                  <a:gd name="T34" fmla="*/ 13 w 20"/>
                  <a:gd name="T35" fmla="*/ 9 h 13"/>
                  <a:gd name="T36" fmla="*/ 20 w 20"/>
                  <a:gd name="T37" fmla="*/ 5 h 13"/>
                  <a:gd name="T38" fmla="*/ 20 w 20"/>
                  <a:gd name="T39" fmla="*/ 5 h 13"/>
                  <a:gd name="T40" fmla="*/ 18 w 20"/>
                  <a:gd name="T41" fmla="*/ 2 h 13"/>
                  <a:gd name="T42" fmla="*/ 18 w 20"/>
                  <a:gd name="T43" fmla="*/ 2 h 13"/>
                  <a:gd name="T44" fmla="*/ 14 w 20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13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2"/>
                      <a:pt x="15" y="5"/>
                      <a:pt x="13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9" y="6"/>
                      <a:pt x="7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3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1" y="7"/>
                      <a:pt x="0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0"/>
                      <a:pt x="9" y="12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8"/>
                      <a:pt x="18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4"/>
                      <a:pt x="19" y="3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5" y="1"/>
                      <a:pt x="14" y="0"/>
                    </a:cubicBezTo>
                  </a:path>
                </a:pathLst>
              </a:custGeom>
              <a:solidFill>
                <a:srgbClr val="C2B7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3" name="Freeform 9494"/>
              <p:cNvSpPr/>
              <p:nvPr/>
            </p:nvSpPr>
            <p:spPr bwMode="auto">
              <a:xfrm>
                <a:off x="4779963" y="4427538"/>
                <a:ext cx="55563" cy="33337"/>
              </a:xfrm>
              <a:custGeom>
                <a:avLst/>
                <a:gdLst>
                  <a:gd name="T0" fmla="*/ 10 w 24"/>
                  <a:gd name="T1" fmla="*/ 0 h 14"/>
                  <a:gd name="T2" fmla="*/ 10 w 24"/>
                  <a:gd name="T3" fmla="*/ 0 h 14"/>
                  <a:gd name="T4" fmla="*/ 7 w 24"/>
                  <a:gd name="T5" fmla="*/ 2 h 14"/>
                  <a:gd name="T6" fmla="*/ 6 w 24"/>
                  <a:gd name="T7" fmla="*/ 2 h 14"/>
                  <a:gd name="T8" fmla="*/ 5 w 24"/>
                  <a:gd name="T9" fmla="*/ 2 h 14"/>
                  <a:gd name="T10" fmla="*/ 4 w 24"/>
                  <a:gd name="T11" fmla="*/ 7 h 14"/>
                  <a:gd name="T12" fmla="*/ 4 w 24"/>
                  <a:gd name="T13" fmla="*/ 7 h 14"/>
                  <a:gd name="T14" fmla="*/ 13 w 24"/>
                  <a:gd name="T15" fmla="*/ 14 h 14"/>
                  <a:gd name="T16" fmla="*/ 13 w 24"/>
                  <a:gd name="T17" fmla="*/ 14 h 14"/>
                  <a:gd name="T18" fmla="*/ 13 w 24"/>
                  <a:gd name="T19" fmla="*/ 9 h 14"/>
                  <a:gd name="T20" fmla="*/ 10 w 2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2"/>
                      <a:pt x="9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0" y="2"/>
                      <a:pt x="3" y="5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9" y="7"/>
                      <a:pt x="11" y="11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2" y="10"/>
                      <a:pt x="13" y="9"/>
                    </a:cubicBezTo>
                    <a:cubicBezTo>
                      <a:pt x="24" y="2"/>
                      <a:pt x="13" y="2"/>
                      <a:pt x="10" y="0"/>
                    </a:cubicBezTo>
                  </a:path>
                </a:pathLst>
              </a:custGeom>
              <a:solidFill>
                <a:srgbClr val="B8A5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4" name="Freeform 9495"/>
              <p:cNvSpPr/>
              <p:nvPr/>
            </p:nvSpPr>
            <p:spPr bwMode="auto">
              <a:xfrm>
                <a:off x="4840288" y="4406900"/>
                <a:ext cx="15875" cy="19050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0 h 8"/>
                  <a:gd name="T4" fmla="*/ 0 w 7"/>
                  <a:gd name="T5" fmla="*/ 1 h 8"/>
                  <a:gd name="T6" fmla="*/ 2 w 7"/>
                  <a:gd name="T7" fmla="*/ 4 h 8"/>
                  <a:gd name="T8" fmla="*/ 2 w 7"/>
                  <a:gd name="T9" fmla="*/ 4 h 8"/>
                  <a:gd name="T10" fmla="*/ 2 w 7"/>
                  <a:gd name="T11" fmla="*/ 4 h 8"/>
                  <a:gd name="T12" fmla="*/ 5 w 7"/>
                  <a:gd name="T13" fmla="*/ 8 h 8"/>
                  <a:gd name="T14" fmla="*/ 5 w 7"/>
                  <a:gd name="T15" fmla="*/ 8 h 8"/>
                  <a:gd name="T16" fmla="*/ 7 w 7"/>
                  <a:gd name="T17" fmla="*/ 3 h 8"/>
                  <a:gd name="T18" fmla="*/ 7 w 7"/>
                  <a:gd name="T19" fmla="*/ 2 h 8"/>
                  <a:gd name="T20" fmla="*/ 5 w 7"/>
                  <a:gd name="T21" fmla="*/ 3 h 8"/>
                  <a:gd name="T22" fmla="*/ 1 w 7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4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6"/>
                      <a:pt x="6" y="4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3" y="3"/>
                      <a:pt x="2" y="1"/>
                      <a:pt x="1" y="0"/>
                    </a:cubicBezTo>
                  </a:path>
                </a:pathLst>
              </a:custGeom>
              <a:solidFill>
                <a:srgbClr val="BEB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5" name="Freeform 9496"/>
              <p:cNvSpPr/>
              <p:nvPr/>
            </p:nvSpPr>
            <p:spPr bwMode="auto">
              <a:xfrm>
                <a:off x="4830763" y="4406900"/>
                <a:ext cx="14288" cy="9525"/>
              </a:xfrm>
              <a:custGeom>
                <a:avLst/>
                <a:gdLst>
                  <a:gd name="T0" fmla="*/ 1 w 6"/>
                  <a:gd name="T1" fmla="*/ 0 h 4"/>
                  <a:gd name="T2" fmla="*/ 0 w 6"/>
                  <a:gd name="T3" fmla="*/ 1 h 4"/>
                  <a:gd name="T4" fmla="*/ 3 w 6"/>
                  <a:gd name="T5" fmla="*/ 4 h 4"/>
                  <a:gd name="T6" fmla="*/ 6 w 6"/>
                  <a:gd name="T7" fmla="*/ 4 h 4"/>
                  <a:gd name="T8" fmla="*/ 6 w 6"/>
                  <a:gd name="T9" fmla="*/ 4 h 4"/>
                  <a:gd name="T10" fmla="*/ 4 w 6"/>
                  <a:gd name="T11" fmla="*/ 1 h 4"/>
                  <a:gd name="T12" fmla="*/ 4 w 6"/>
                  <a:gd name="T13" fmla="*/ 1 h 4"/>
                  <a:gd name="T14" fmla="*/ 3 w 6"/>
                  <a:gd name="T15" fmla="*/ 1 h 4"/>
                  <a:gd name="T16" fmla="*/ 2 w 6"/>
                  <a:gd name="T17" fmla="*/ 1 h 4"/>
                  <a:gd name="T18" fmla="*/ 1 w 6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9A88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6" name="Freeform 9497"/>
              <p:cNvSpPr/>
              <p:nvPr/>
            </p:nvSpPr>
            <p:spPr bwMode="auto">
              <a:xfrm>
                <a:off x="4835525" y="4425950"/>
                <a:ext cx="12700" cy="9525"/>
              </a:xfrm>
              <a:custGeom>
                <a:avLst/>
                <a:gdLst>
                  <a:gd name="T0" fmla="*/ 3 w 6"/>
                  <a:gd name="T1" fmla="*/ 0 h 4"/>
                  <a:gd name="T2" fmla="*/ 0 w 6"/>
                  <a:gd name="T3" fmla="*/ 2 h 4"/>
                  <a:gd name="T4" fmla="*/ 0 w 6"/>
                  <a:gd name="T5" fmla="*/ 2 h 4"/>
                  <a:gd name="T6" fmla="*/ 3 w 6"/>
                  <a:gd name="T7" fmla="*/ 4 h 4"/>
                  <a:gd name="T8" fmla="*/ 6 w 6"/>
                  <a:gd name="T9" fmla="*/ 3 h 4"/>
                  <a:gd name="T10" fmla="*/ 6 w 6"/>
                  <a:gd name="T11" fmla="*/ 3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4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988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7" name="Freeform 9498"/>
              <p:cNvSpPr/>
              <p:nvPr/>
            </p:nvSpPr>
            <p:spPr bwMode="auto">
              <a:xfrm>
                <a:off x="4851400" y="4395788"/>
                <a:ext cx="14288" cy="15875"/>
              </a:xfrm>
              <a:custGeom>
                <a:avLst/>
                <a:gdLst>
                  <a:gd name="T0" fmla="*/ 4 w 6"/>
                  <a:gd name="T1" fmla="*/ 0 h 7"/>
                  <a:gd name="T2" fmla="*/ 4 w 6"/>
                  <a:gd name="T3" fmla="*/ 0 h 7"/>
                  <a:gd name="T4" fmla="*/ 2 w 6"/>
                  <a:gd name="T5" fmla="*/ 1 h 7"/>
                  <a:gd name="T6" fmla="*/ 2 w 6"/>
                  <a:gd name="T7" fmla="*/ 1 h 7"/>
                  <a:gd name="T8" fmla="*/ 2 w 6"/>
                  <a:gd name="T9" fmla="*/ 7 h 7"/>
                  <a:gd name="T10" fmla="*/ 2 w 6"/>
                  <a:gd name="T11" fmla="*/ 7 h 7"/>
                  <a:gd name="T12" fmla="*/ 6 w 6"/>
                  <a:gd name="T13" fmla="*/ 3 h 7"/>
                  <a:gd name="T14" fmla="*/ 6 w 6"/>
                  <a:gd name="T15" fmla="*/ 3 h 7"/>
                  <a:gd name="T16" fmla="*/ 4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0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6"/>
                      <a:pt x="5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B8AD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8" name="Freeform 9499"/>
              <p:cNvSpPr/>
              <p:nvPr/>
            </p:nvSpPr>
            <p:spPr bwMode="auto">
              <a:xfrm>
                <a:off x="4781550" y="4445000"/>
                <a:ext cx="33338" cy="44450"/>
              </a:xfrm>
              <a:custGeom>
                <a:avLst/>
                <a:gdLst>
                  <a:gd name="T0" fmla="*/ 3 w 14"/>
                  <a:gd name="T1" fmla="*/ 0 h 20"/>
                  <a:gd name="T2" fmla="*/ 3 w 14"/>
                  <a:gd name="T3" fmla="*/ 0 h 20"/>
                  <a:gd name="T4" fmla="*/ 1 w 14"/>
                  <a:gd name="T5" fmla="*/ 4 h 20"/>
                  <a:gd name="T6" fmla="*/ 1 w 14"/>
                  <a:gd name="T7" fmla="*/ 4 h 20"/>
                  <a:gd name="T8" fmla="*/ 4 w 14"/>
                  <a:gd name="T9" fmla="*/ 8 h 20"/>
                  <a:gd name="T10" fmla="*/ 4 w 14"/>
                  <a:gd name="T11" fmla="*/ 8 h 20"/>
                  <a:gd name="T12" fmla="*/ 9 w 14"/>
                  <a:gd name="T13" fmla="*/ 13 h 20"/>
                  <a:gd name="T14" fmla="*/ 9 w 14"/>
                  <a:gd name="T15" fmla="*/ 13 h 20"/>
                  <a:gd name="T16" fmla="*/ 6 w 14"/>
                  <a:gd name="T17" fmla="*/ 20 h 20"/>
                  <a:gd name="T18" fmla="*/ 7 w 14"/>
                  <a:gd name="T19" fmla="*/ 20 h 20"/>
                  <a:gd name="T20" fmla="*/ 9 w 14"/>
                  <a:gd name="T21" fmla="*/ 19 h 20"/>
                  <a:gd name="T22" fmla="*/ 9 w 14"/>
                  <a:gd name="T23" fmla="*/ 19 h 20"/>
                  <a:gd name="T24" fmla="*/ 12 w 14"/>
                  <a:gd name="T25" fmla="*/ 7 h 20"/>
                  <a:gd name="T26" fmla="*/ 12 w 14"/>
                  <a:gd name="T27" fmla="*/ 7 h 20"/>
                  <a:gd name="T28" fmla="*/ 3 w 14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2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3" y="4"/>
                      <a:pt x="4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9"/>
                      <a:pt x="8" y="11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2" y="16"/>
                      <a:pt x="1" y="16"/>
                      <a:pt x="6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4" y="16"/>
                      <a:pt x="9" y="11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4"/>
                      <a:pt x="8" y="0"/>
                      <a:pt x="3" y="0"/>
                    </a:cubicBezTo>
                  </a:path>
                </a:pathLst>
              </a:custGeom>
              <a:solidFill>
                <a:srgbClr val="C6B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9" name="Freeform 9500"/>
              <p:cNvSpPr/>
              <p:nvPr/>
            </p:nvSpPr>
            <p:spPr bwMode="auto">
              <a:xfrm>
                <a:off x="5429250" y="5360988"/>
                <a:ext cx="68263" cy="61912"/>
              </a:xfrm>
              <a:custGeom>
                <a:avLst/>
                <a:gdLst>
                  <a:gd name="T0" fmla="*/ 16 w 30"/>
                  <a:gd name="T1" fmla="*/ 0 h 27"/>
                  <a:gd name="T2" fmla="*/ 9 w 30"/>
                  <a:gd name="T3" fmla="*/ 4 h 27"/>
                  <a:gd name="T4" fmla="*/ 9 w 30"/>
                  <a:gd name="T5" fmla="*/ 2 h 27"/>
                  <a:gd name="T6" fmla="*/ 9 w 30"/>
                  <a:gd name="T7" fmla="*/ 2 h 27"/>
                  <a:gd name="T8" fmla="*/ 9 w 30"/>
                  <a:gd name="T9" fmla="*/ 2 h 27"/>
                  <a:gd name="T10" fmla="*/ 9 w 30"/>
                  <a:gd name="T11" fmla="*/ 4 h 27"/>
                  <a:gd name="T12" fmla="*/ 4 w 30"/>
                  <a:gd name="T13" fmla="*/ 10 h 27"/>
                  <a:gd name="T14" fmla="*/ 2 w 30"/>
                  <a:gd name="T15" fmla="*/ 10 h 27"/>
                  <a:gd name="T16" fmla="*/ 2 w 30"/>
                  <a:gd name="T17" fmla="*/ 10 h 27"/>
                  <a:gd name="T18" fmla="*/ 0 w 30"/>
                  <a:gd name="T19" fmla="*/ 16 h 27"/>
                  <a:gd name="T20" fmla="*/ 11 w 30"/>
                  <a:gd name="T21" fmla="*/ 23 h 27"/>
                  <a:gd name="T22" fmla="*/ 11 w 30"/>
                  <a:gd name="T23" fmla="*/ 23 h 27"/>
                  <a:gd name="T24" fmla="*/ 11 w 30"/>
                  <a:gd name="T25" fmla="*/ 23 h 27"/>
                  <a:gd name="T26" fmla="*/ 15 w 30"/>
                  <a:gd name="T27" fmla="*/ 27 h 27"/>
                  <a:gd name="T28" fmla="*/ 16 w 30"/>
                  <a:gd name="T29" fmla="*/ 27 h 27"/>
                  <a:gd name="T30" fmla="*/ 17 w 30"/>
                  <a:gd name="T31" fmla="*/ 27 h 27"/>
                  <a:gd name="T32" fmla="*/ 18 w 30"/>
                  <a:gd name="T33" fmla="*/ 27 h 27"/>
                  <a:gd name="T34" fmla="*/ 19 w 30"/>
                  <a:gd name="T35" fmla="*/ 21 h 27"/>
                  <a:gd name="T36" fmla="*/ 23 w 30"/>
                  <a:gd name="T37" fmla="*/ 22 h 27"/>
                  <a:gd name="T38" fmla="*/ 20 w 30"/>
                  <a:gd name="T39" fmla="*/ 15 h 27"/>
                  <a:gd name="T40" fmla="*/ 23 w 30"/>
                  <a:gd name="T41" fmla="*/ 7 h 27"/>
                  <a:gd name="T42" fmla="*/ 30 w 30"/>
                  <a:gd name="T43" fmla="*/ 3 h 27"/>
                  <a:gd name="T44" fmla="*/ 30 w 30"/>
                  <a:gd name="T45" fmla="*/ 3 h 27"/>
                  <a:gd name="T46" fmla="*/ 28 w 30"/>
                  <a:gd name="T47" fmla="*/ 4 h 27"/>
                  <a:gd name="T48" fmla="*/ 26 w 30"/>
                  <a:gd name="T49" fmla="*/ 3 h 27"/>
                  <a:gd name="T50" fmla="*/ 23 w 30"/>
                  <a:gd name="T51" fmla="*/ 3 h 27"/>
                  <a:gd name="T52" fmla="*/ 20 w 30"/>
                  <a:gd name="T53" fmla="*/ 6 h 27"/>
                  <a:gd name="T54" fmla="*/ 19 w 30"/>
                  <a:gd name="T55" fmla="*/ 7 h 27"/>
                  <a:gd name="T56" fmla="*/ 17 w 30"/>
                  <a:gd name="T57" fmla="*/ 6 h 27"/>
                  <a:gd name="T58" fmla="*/ 18 w 30"/>
                  <a:gd name="T59" fmla="*/ 0 h 27"/>
                  <a:gd name="T60" fmla="*/ 18 w 30"/>
                  <a:gd name="T61" fmla="*/ 0 h 27"/>
                  <a:gd name="T62" fmla="*/ 16 w 30"/>
                  <a:gd name="T6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27">
                    <a:moveTo>
                      <a:pt x="16" y="0"/>
                    </a:moveTo>
                    <a:cubicBezTo>
                      <a:pt x="13" y="0"/>
                      <a:pt x="12" y="3"/>
                      <a:pt x="9" y="4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7" y="5"/>
                      <a:pt x="8" y="10"/>
                      <a:pt x="4" y="10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2"/>
                      <a:pt x="2" y="14"/>
                      <a:pt x="0" y="16"/>
                    </a:cubicBezTo>
                    <a:cubicBezTo>
                      <a:pt x="5" y="16"/>
                      <a:pt x="7" y="20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6"/>
                      <a:pt x="14" y="27"/>
                      <a:pt x="15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21" y="26"/>
                      <a:pt x="17" y="21"/>
                      <a:pt x="19" y="21"/>
                    </a:cubicBezTo>
                    <a:cubicBezTo>
                      <a:pt x="20" y="21"/>
                      <a:pt x="21" y="21"/>
                      <a:pt x="23" y="22"/>
                    </a:cubicBezTo>
                    <a:cubicBezTo>
                      <a:pt x="22" y="20"/>
                      <a:pt x="19" y="18"/>
                      <a:pt x="20" y="15"/>
                    </a:cubicBezTo>
                    <a:cubicBezTo>
                      <a:pt x="19" y="12"/>
                      <a:pt x="17" y="9"/>
                      <a:pt x="23" y="7"/>
                    </a:cubicBezTo>
                    <a:cubicBezTo>
                      <a:pt x="25" y="7"/>
                      <a:pt x="27" y="5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4"/>
                      <a:pt x="29" y="4"/>
                      <a:pt x="28" y="4"/>
                    </a:cubicBezTo>
                    <a:cubicBezTo>
                      <a:pt x="28" y="4"/>
                      <a:pt x="27" y="3"/>
                      <a:pt x="26" y="3"/>
                    </a:cubicBezTo>
                    <a:cubicBezTo>
                      <a:pt x="25" y="3"/>
                      <a:pt x="24" y="3"/>
                      <a:pt x="23" y="3"/>
                    </a:cubicBezTo>
                    <a:cubicBezTo>
                      <a:pt x="22" y="3"/>
                      <a:pt x="21" y="3"/>
                      <a:pt x="20" y="6"/>
                    </a:cubicBezTo>
                    <a:cubicBezTo>
                      <a:pt x="20" y="6"/>
                      <a:pt x="20" y="7"/>
                      <a:pt x="19" y="7"/>
                    </a:cubicBezTo>
                    <a:cubicBezTo>
                      <a:pt x="19" y="7"/>
                      <a:pt x="18" y="6"/>
                      <a:pt x="17" y="6"/>
                    </a:cubicBezTo>
                    <a:cubicBezTo>
                      <a:pt x="15" y="4"/>
                      <a:pt x="17" y="2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solidFill>
                <a:srgbClr val="9F8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0" name="Freeform 9501"/>
              <p:cNvSpPr/>
              <p:nvPr/>
            </p:nvSpPr>
            <p:spPr bwMode="auto">
              <a:xfrm>
                <a:off x="5414963" y="5395913"/>
                <a:ext cx="39688" cy="20637"/>
              </a:xfrm>
              <a:custGeom>
                <a:avLst/>
                <a:gdLst>
                  <a:gd name="T0" fmla="*/ 3 w 17"/>
                  <a:gd name="T1" fmla="*/ 0 h 9"/>
                  <a:gd name="T2" fmla="*/ 0 w 17"/>
                  <a:gd name="T3" fmla="*/ 2 h 9"/>
                  <a:gd name="T4" fmla="*/ 0 w 17"/>
                  <a:gd name="T5" fmla="*/ 2 h 9"/>
                  <a:gd name="T6" fmla="*/ 13 w 17"/>
                  <a:gd name="T7" fmla="*/ 9 h 9"/>
                  <a:gd name="T8" fmla="*/ 13 w 17"/>
                  <a:gd name="T9" fmla="*/ 9 h 9"/>
                  <a:gd name="T10" fmla="*/ 17 w 17"/>
                  <a:gd name="T11" fmla="*/ 8 h 9"/>
                  <a:gd name="T12" fmla="*/ 17 w 17"/>
                  <a:gd name="T13" fmla="*/ 8 h 9"/>
                  <a:gd name="T14" fmla="*/ 6 w 17"/>
                  <a:gd name="T15" fmla="*/ 1 h 9"/>
                  <a:gd name="T16" fmla="*/ 6 w 17"/>
                  <a:gd name="T17" fmla="*/ 1 h 9"/>
                  <a:gd name="T18" fmla="*/ 3 w 1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9">
                    <a:moveTo>
                      <a:pt x="3" y="0"/>
                    </a:moveTo>
                    <a:cubicBezTo>
                      <a:pt x="2" y="0"/>
                      <a:pt x="1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8"/>
                      <a:pt x="9" y="6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5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3" y="5"/>
                      <a:pt x="11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AFA2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1" name="Freeform 9502"/>
              <p:cNvSpPr/>
              <p:nvPr/>
            </p:nvSpPr>
            <p:spPr bwMode="auto">
              <a:xfrm>
                <a:off x="5384800" y="5297488"/>
                <a:ext cx="39688" cy="66675"/>
              </a:xfrm>
              <a:custGeom>
                <a:avLst/>
                <a:gdLst>
                  <a:gd name="T0" fmla="*/ 2 w 17"/>
                  <a:gd name="T1" fmla="*/ 0 h 29"/>
                  <a:gd name="T2" fmla="*/ 0 w 17"/>
                  <a:gd name="T3" fmla="*/ 3 h 29"/>
                  <a:gd name="T4" fmla="*/ 0 w 17"/>
                  <a:gd name="T5" fmla="*/ 6 h 29"/>
                  <a:gd name="T6" fmla="*/ 3 w 17"/>
                  <a:gd name="T7" fmla="*/ 20 h 29"/>
                  <a:gd name="T8" fmla="*/ 4 w 17"/>
                  <a:gd name="T9" fmla="*/ 26 h 29"/>
                  <a:gd name="T10" fmla="*/ 4 w 17"/>
                  <a:gd name="T11" fmla="*/ 26 h 29"/>
                  <a:gd name="T12" fmla="*/ 4 w 17"/>
                  <a:gd name="T13" fmla="*/ 26 h 29"/>
                  <a:gd name="T14" fmla="*/ 4 w 17"/>
                  <a:gd name="T15" fmla="*/ 26 h 29"/>
                  <a:gd name="T16" fmla="*/ 4 w 17"/>
                  <a:gd name="T17" fmla="*/ 26 h 29"/>
                  <a:gd name="T18" fmla="*/ 5 w 17"/>
                  <a:gd name="T19" fmla="*/ 26 h 29"/>
                  <a:gd name="T20" fmla="*/ 12 w 17"/>
                  <a:gd name="T21" fmla="*/ 29 h 29"/>
                  <a:gd name="T22" fmla="*/ 12 w 17"/>
                  <a:gd name="T23" fmla="*/ 29 h 29"/>
                  <a:gd name="T24" fmla="*/ 12 w 17"/>
                  <a:gd name="T25" fmla="*/ 29 h 29"/>
                  <a:gd name="T26" fmla="*/ 13 w 17"/>
                  <a:gd name="T27" fmla="*/ 28 h 29"/>
                  <a:gd name="T28" fmla="*/ 13 w 17"/>
                  <a:gd name="T29" fmla="*/ 28 h 29"/>
                  <a:gd name="T30" fmla="*/ 13 w 17"/>
                  <a:gd name="T31" fmla="*/ 28 h 29"/>
                  <a:gd name="T32" fmla="*/ 12 w 17"/>
                  <a:gd name="T33" fmla="*/ 26 h 29"/>
                  <a:gd name="T34" fmla="*/ 7 w 17"/>
                  <a:gd name="T35" fmla="*/ 21 h 29"/>
                  <a:gd name="T36" fmla="*/ 9 w 17"/>
                  <a:gd name="T37" fmla="*/ 20 h 29"/>
                  <a:gd name="T38" fmla="*/ 9 w 17"/>
                  <a:gd name="T39" fmla="*/ 20 h 29"/>
                  <a:gd name="T40" fmla="*/ 12 w 17"/>
                  <a:gd name="T41" fmla="*/ 25 h 29"/>
                  <a:gd name="T42" fmla="*/ 16 w 17"/>
                  <a:gd name="T43" fmla="*/ 20 h 29"/>
                  <a:gd name="T44" fmla="*/ 17 w 17"/>
                  <a:gd name="T45" fmla="*/ 20 h 29"/>
                  <a:gd name="T46" fmla="*/ 17 w 17"/>
                  <a:gd name="T47" fmla="*/ 20 h 29"/>
                  <a:gd name="T48" fmla="*/ 17 w 17"/>
                  <a:gd name="T49" fmla="*/ 20 h 29"/>
                  <a:gd name="T50" fmla="*/ 9 w 17"/>
                  <a:gd name="T51" fmla="*/ 8 h 29"/>
                  <a:gd name="T52" fmla="*/ 2 w 17"/>
                  <a:gd name="T5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" h="29">
                    <a:moveTo>
                      <a:pt x="2" y="0"/>
                    </a:moveTo>
                    <a:cubicBezTo>
                      <a:pt x="2" y="2"/>
                      <a:pt x="1" y="3"/>
                      <a:pt x="0" y="3"/>
                    </a:cubicBezTo>
                    <a:cubicBezTo>
                      <a:pt x="0" y="4"/>
                      <a:pt x="0" y="6"/>
                      <a:pt x="0" y="6"/>
                    </a:cubicBezTo>
                    <a:cubicBezTo>
                      <a:pt x="8" y="9"/>
                      <a:pt x="7" y="14"/>
                      <a:pt x="3" y="20"/>
                    </a:cubicBezTo>
                    <a:cubicBezTo>
                      <a:pt x="1" y="22"/>
                      <a:pt x="1" y="24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5" y="26"/>
                    </a:cubicBezTo>
                    <a:cubicBezTo>
                      <a:pt x="8" y="26"/>
                      <a:pt x="10" y="28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3" y="29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2" y="27"/>
                      <a:pt x="12" y="26"/>
                    </a:cubicBezTo>
                    <a:cubicBezTo>
                      <a:pt x="9" y="24"/>
                      <a:pt x="7" y="24"/>
                      <a:pt x="7" y="21"/>
                    </a:cubicBezTo>
                    <a:cubicBezTo>
                      <a:pt x="7" y="21"/>
                      <a:pt x="8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1" y="20"/>
                      <a:pt x="10" y="23"/>
                      <a:pt x="12" y="25"/>
                    </a:cubicBezTo>
                    <a:cubicBezTo>
                      <a:pt x="14" y="24"/>
                      <a:pt x="13" y="20"/>
                      <a:pt x="16" y="20"/>
                    </a:cubicBezTo>
                    <a:cubicBezTo>
                      <a:pt x="16" y="20"/>
                      <a:pt x="16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5" y="15"/>
                      <a:pt x="13" y="11"/>
                      <a:pt x="9" y="8"/>
                    </a:cubicBezTo>
                    <a:cubicBezTo>
                      <a:pt x="4" y="7"/>
                      <a:pt x="7" y="0"/>
                      <a:pt x="2" y="0"/>
                    </a:cubicBezTo>
                  </a:path>
                </a:pathLst>
              </a:custGeom>
              <a:solidFill>
                <a:srgbClr val="987A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2" name="Freeform 9503"/>
              <p:cNvSpPr/>
              <p:nvPr/>
            </p:nvSpPr>
            <p:spPr bwMode="auto">
              <a:xfrm>
                <a:off x="5426075" y="5329238"/>
                <a:ext cx="50800" cy="55562"/>
              </a:xfrm>
              <a:custGeom>
                <a:avLst/>
                <a:gdLst>
                  <a:gd name="T0" fmla="*/ 20 w 22"/>
                  <a:gd name="T1" fmla="*/ 0 h 24"/>
                  <a:gd name="T2" fmla="*/ 17 w 22"/>
                  <a:gd name="T3" fmla="*/ 1 h 24"/>
                  <a:gd name="T4" fmla="*/ 15 w 22"/>
                  <a:gd name="T5" fmla="*/ 1 h 24"/>
                  <a:gd name="T6" fmla="*/ 14 w 22"/>
                  <a:gd name="T7" fmla="*/ 1 h 24"/>
                  <a:gd name="T8" fmla="*/ 14 w 22"/>
                  <a:gd name="T9" fmla="*/ 1 h 24"/>
                  <a:gd name="T10" fmla="*/ 9 w 22"/>
                  <a:gd name="T11" fmla="*/ 6 h 24"/>
                  <a:gd name="T12" fmla="*/ 9 w 22"/>
                  <a:gd name="T13" fmla="*/ 6 h 24"/>
                  <a:gd name="T14" fmla="*/ 9 w 22"/>
                  <a:gd name="T15" fmla="*/ 6 h 24"/>
                  <a:gd name="T16" fmla="*/ 1 w 22"/>
                  <a:gd name="T17" fmla="*/ 13 h 24"/>
                  <a:gd name="T18" fmla="*/ 1 w 22"/>
                  <a:gd name="T19" fmla="*/ 13 h 24"/>
                  <a:gd name="T20" fmla="*/ 1 w 22"/>
                  <a:gd name="T21" fmla="*/ 13 h 24"/>
                  <a:gd name="T22" fmla="*/ 3 w 22"/>
                  <a:gd name="T23" fmla="*/ 24 h 24"/>
                  <a:gd name="T24" fmla="*/ 3 w 22"/>
                  <a:gd name="T25" fmla="*/ 24 h 24"/>
                  <a:gd name="T26" fmla="*/ 5 w 22"/>
                  <a:gd name="T27" fmla="*/ 24 h 24"/>
                  <a:gd name="T28" fmla="*/ 10 w 22"/>
                  <a:gd name="T29" fmla="*/ 18 h 24"/>
                  <a:gd name="T30" fmla="*/ 10 w 22"/>
                  <a:gd name="T31" fmla="*/ 16 h 24"/>
                  <a:gd name="T32" fmla="*/ 10 w 22"/>
                  <a:gd name="T33" fmla="*/ 16 h 24"/>
                  <a:gd name="T34" fmla="*/ 9 w 22"/>
                  <a:gd name="T35" fmla="*/ 15 h 24"/>
                  <a:gd name="T36" fmla="*/ 7 w 22"/>
                  <a:gd name="T37" fmla="*/ 16 h 24"/>
                  <a:gd name="T38" fmla="*/ 6 w 22"/>
                  <a:gd name="T39" fmla="*/ 16 h 24"/>
                  <a:gd name="T40" fmla="*/ 5 w 22"/>
                  <a:gd name="T41" fmla="*/ 16 h 24"/>
                  <a:gd name="T42" fmla="*/ 15 w 22"/>
                  <a:gd name="T43" fmla="*/ 7 h 24"/>
                  <a:gd name="T44" fmla="*/ 17 w 22"/>
                  <a:gd name="T45" fmla="*/ 7 h 24"/>
                  <a:gd name="T46" fmla="*/ 17 w 22"/>
                  <a:gd name="T47" fmla="*/ 7 h 24"/>
                  <a:gd name="T48" fmla="*/ 19 w 22"/>
                  <a:gd name="T49" fmla="*/ 4 h 24"/>
                  <a:gd name="T50" fmla="*/ 22 w 22"/>
                  <a:gd name="T51" fmla="*/ 1 h 24"/>
                  <a:gd name="T52" fmla="*/ 22 w 22"/>
                  <a:gd name="T53" fmla="*/ 1 h 24"/>
                  <a:gd name="T54" fmla="*/ 20 w 22"/>
                  <a:gd name="T5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" h="24">
                    <a:moveTo>
                      <a:pt x="20" y="0"/>
                    </a:move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6" y="1"/>
                      <a:pt x="15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2"/>
                      <a:pt x="11" y="4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8"/>
                      <a:pt x="3" y="9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7"/>
                      <a:pt x="2" y="20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4" y="24"/>
                      <a:pt x="5" y="24"/>
                      <a:pt x="5" y="24"/>
                    </a:cubicBezTo>
                    <a:cubicBezTo>
                      <a:pt x="9" y="24"/>
                      <a:pt x="8" y="19"/>
                      <a:pt x="10" y="18"/>
                    </a:cubicBezTo>
                    <a:cubicBezTo>
                      <a:pt x="10" y="17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8" y="15"/>
                      <a:pt x="7" y="16"/>
                    </a:cubicBezTo>
                    <a:cubicBezTo>
                      <a:pt x="7" y="16"/>
                      <a:pt x="6" y="16"/>
                      <a:pt x="6" y="16"/>
                    </a:cubicBezTo>
                    <a:cubicBezTo>
                      <a:pt x="6" y="16"/>
                      <a:pt x="5" y="16"/>
                      <a:pt x="5" y="16"/>
                    </a:cubicBezTo>
                    <a:cubicBezTo>
                      <a:pt x="8" y="12"/>
                      <a:pt x="9" y="7"/>
                      <a:pt x="15" y="7"/>
                    </a:cubicBezTo>
                    <a:cubicBezTo>
                      <a:pt x="16" y="7"/>
                      <a:pt x="16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9" y="7"/>
                      <a:pt x="19" y="6"/>
                      <a:pt x="19" y="4"/>
                    </a:cubicBezTo>
                    <a:cubicBezTo>
                      <a:pt x="19" y="3"/>
                      <a:pt x="19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0"/>
                      <a:pt x="20" y="0"/>
                      <a:pt x="20" y="0"/>
                    </a:cubicBezTo>
                  </a:path>
                </a:pathLst>
              </a:custGeom>
              <a:solidFill>
                <a:srgbClr val="765E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3" name="Freeform 9504"/>
              <p:cNvSpPr/>
              <p:nvPr/>
            </p:nvSpPr>
            <p:spPr bwMode="auto">
              <a:xfrm>
                <a:off x="5384800" y="5364163"/>
                <a:ext cx="34925" cy="26987"/>
              </a:xfrm>
              <a:custGeom>
                <a:avLst/>
                <a:gdLst>
                  <a:gd name="T0" fmla="*/ 6 w 15"/>
                  <a:gd name="T1" fmla="*/ 0 h 12"/>
                  <a:gd name="T2" fmla="*/ 5 w 15"/>
                  <a:gd name="T3" fmla="*/ 6 h 12"/>
                  <a:gd name="T4" fmla="*/ 3 w 15"/>
                  <a:gd name="T5" fmla="*/ 10 h 12"/>
                  <a:gd name="T6" fmla="*/ 6 w 15"/>
                  <a:gd name="T7" fmla="*/ 12 h 12"/>
                  <a:gd name="T8" fmla="*/ 8 w 15"/>
                  <a:gd name="T9" fmla="*/ 11 h 12"/>
                  <a:gd name="T10" fmla="*/ 9 w 15"/>
                  <a:gd name="T11" fmla="*/ 11 h 12"/>
                  <a:gd name="T12" fmla="*/ 11 w 15"/>
                  <a:gd name="T13" fmla="*/ 11 h 12"/>
                  <a:gd name="T14" fmla="*/ 12 w 15"/>
                  <a:gd name="T15" fmla="*/ 12 h 12"/>
                  <a:gd name="T16" fmla="*/ 15 w 15"/>
                  <a:gd name="T17" fmla="*/ 10 h 12"/>
                  <a:gd name="T18" fmla="*/ 10 w 15"/>
                  <a:gd name="T19" fmla="*/ 4 h 12"/>
                  <a:gd name="T20" fmla="*/ 6 w 15"/>
                  <a:gd name="T21" fmla="*/ 0 h 12"/>
                  <a:gd name="T22" fmla="*/ 6 w 15"/>
                  <a:gd name="T23" fmla="*/ 0 h 12"/>
                  <a:gd name="T24" fmla="*/ 6 w 15"/>
                  <a:gd name="T25" fmla="*/ 0 h 12"/>
                  <a:gd name="T26" fmla="*/ 6 w 15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2">
                    <a:moveTo>
                      <a:pt x="6" y="0"/>
                    </a:moveTo>
                    <a:cubicBezTo>
                      <a:pt x="3" y="2"/>
                      <a:pt x="6" y="4"/>
                      <a:pt x="5" y="6"/>
                    </a:cubicBezTo>
                    <a:cubicBezTo>
                      <a:pt x="4" y="7"/>
                      <a:pt x="0" y="6"/>
                      <a:pt x="3" y="10"/>
                    </a:cubicBezTo>
                    <a:cubicBezTo>
                      <a:pt x="4" y="11"/>
                      <a:pt x="4" y="12"/>
                      <a:pt x="6" y="12"/>
                    </a:cubicBezTo>
                    <a:cubicBezTo>
                      <a:pt x="6" y="12"/>
                      <a:pt x="7" y="12"/>
                      <a:pt x="8" y="11"/>
                    </a:cubicBezTo>
                    <a:cubicBezTo>
                      <a:pt x="8" y="11"/>
                      <a:pt x="9" y="11"/>
                      <a:pt x="9" y="11"/>
                    </a:cubicBezTo>
                    <a:cubicBezTo>
                      <a:pt x="10" y="11"/>
                      <a:pt x="10" y="11"/>
                      <a:pt x="11" y="11"/>
                    </a:cubicBezTo>
                    <a:cubicBezTo>
                      <a:pt x="11" y="12"/>
                      <a:pt x="12" y="12"/>
                      <a:pt x="12" y="12"/>
                    </a:cubicBezTo>
                    <a:cubicBezTo>
                      <a:pt x="13" y="12"/>
                      <a:pt x="14" y="11"/>
                      <a:pt x="15" y="10"/>
                    </a:cubicBezTo>
                    <a:cubicBezTo>
                      <a:pt x="15" y="6"/>
                      <a:pt x="11" y="6"/>
                      <a:pt x="10" y="4"/>
                    </a:cubicBezTo>
                    <a:cubicBezTo>
                      <a:pt x="8" y="3"/>
                      <a:pt x="7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05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4" name="Freeform 9505"/>
              <p:cNvSpPr/>
              <p:nvPr/>
            </p:nvSpPr>
            <p:spPr bwMode="auto">
              <a:xfrm>
                <a:off x="5413375" y="5338763"/>
                <a:ext cx="33338" cy="25400"/>
              </a:xfrm>
              <a:custGeom>
                <a:avLst/>
                <a:gdLst>
                  <a:gd name="T0" fmla="*/ 14 w 15"/>
                  <a:gd name="T1" fmla="*/ 0 h 11"/>
                  <a:gd name="T2" fmla="*/ 8 w 15"/>
                  <a:gd name="T3" fmla="*/ 3 h 11"/>
                  <a:gd name="T4" fmla="*/ 5 w 15"/>
                  <a:gd name="T5" fmla="*/ 2 h 11"/>
                  <a:gd name="T6" fmla="*/ 5 w 15"/>
                  <a:gd name="T7" fmla="*/ 2 h 11"/>
                  <a:gd name="T8" fmla="*/ 4 w 15"/>
                  <a:gd name="T9" fmla="*/ 2 h 11"/>
                  <a:gd name="T10" fmla="*/ 0 w 15"/>
                  <a:gd name="T11" fmla="*/ 7 h 11"/>
                  <a:gd name="T12" fmla="*/ 1 w 15"/>
                  <a:gd name="T13" fmla="*/ 9 h 11"/>
                  <a:gd name="T14" fmla="*/ 0 w 15"/>
                  <a:gd name="T15" fmla="*/ 8 h 11"/>
                  <a:gd name="T16" fmla="*/ 1 w 15"/>
                  <a:gd name="T17" fmla="*/ 10 h 11"/>
                  <a:gd name="T18" fmla="*/ 1 w 15"/>
                  <a:gd name="T19" fmla="*/ 10 h 11"/>
                  <a:gd name="T20" fmla="*/ 3 w 15"/>
                  <a:gd name="T21" fmla="*/ 11 h 11"/>
                  <a:gd name="T22" fmla="*/ 7 w 15"/>
                  <a:gd name="T23" fmla="*/ 9 h 11"/>
                  <a:gd name="T24" fmla="*/ 7 w 15"/>
                  <a:gd name="T25" fmla="*/ 9 h 11"/>
                  <a:gd name="T26" fmla="*/ 15 w 15"/>
                  <a:gd name="T27" fmla="*/ 2 h 11"/>
                  <a:gd name="T28" fmla="*/ 15 w 15"/>
                  <a:gd name="T29" fmla="*/ 2 h 11"/>
                  <a:gd name="T30" fmla="*/ 14 w 15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11">
                    <a:moveTo>
                      <a:pt x="14" y="0"/>
                    </a:moveTo>
                    <a:cubicBezTo>
                      <a:pt x="12" y="2"/>
                      <a:pt x="10" y="3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1" y="2"/>
                      <a:pt x="2" y="6"/>
                      <a:pt x="0" y="7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0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4" y="11"/>
                      <a:pt x="6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5"/>
                      <a:pt x="12" y="4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4" y="1"/>
                      <a:pt x="14" y="0"/>
                    </a:cubicBezTo>
                  </a:path>
                </a:pathLst>
              </a:custGeom>
              <a:solidFill>
                <a:srgbClr val="917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5" name="Freeform 9506"/>
              <p:cNvSpPr/>
              <p:nvPr/>
            </p:nvSpPr>
            <p:spPr bwMode="auto">
              <a:xfrm>
                <a:off x="5394325" y="5356225"/>
                <a:ext cx="19050" cy="9525"/>
              </a:xfrm>
              <a:custGeom>
                <a:avLst/>
                <a:gdLst>
                  <a:gd name="T0" fmla="*/ 1 w 8"/>
                  <a:gd name="T1" fmla="*/ 0 h 4"/>
                  <a:gd name="T2" fmla="*/ 0 w 8"/>
                  <a:gd name="T3" fmla="*/ 0 h 4"/>
                  <a:gd name="T4" fmla="*/ 0 w 8"/>
                  <a:gd name="T5" fmla="*/ 0 h 4"/>
                  <a:gd name="T6" fmla="*/ 2 w 8"/>
                  <a:gd name="T7" fmla="*/ 3 h 4"/>
                  <a:gd name="T8" fmla="*/ 2 w 8"/>
                  <a:gd name="T9" fmla="*/ 3 h 4"/>
                  <a:gd name="T10" fmla="*/ 2 w 8"/>
                  <a:gd name="T11" fmla="*/ 3 h 4"/>
                  <a:gd name="T12" fmla="*/ 2 w 8"/>
                  <a:gd name="T13" fmla="*/ 3 h 4"/>
                  <a:gd name="T14" fmla="*/ 2 w 8"/>
                  <a:gd name="T15" fmla="*/ 3 h 4"/>
                  <a:gd name="T16" fmla="*/ 4 w 8"/>
                  <a:gd name="T17" fmla="*/ 3 h 4"/>
                  <a:gd name="T18" fmla="*/ 6 w 8"/>
                  <a:gd name="T19" fmla="*/ 4 h 4"/>
                  <a:gd name="T20" fmla="*/ 8 w 8"/>
                  <a:gd name="T21" fmla="*/ 3 h 4"/>
                  <a:gd name="T22" fmla="*/ 8 w 8"/>
                  <a:gd name="T23" fmla="*/ 3 h 4"/>
                  <a:gd name="T24" fmla="*/ 1 w 8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7" y="4"/>
                      <a:pt x="7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4" y="0"/>
                      <a:pt x="1" y="0"/>
                    </a:cubicBezTo>
                  </a:path>
                </a:pathLst>
              </a:custGeom>
              <a:solidFill>
                <a:srgbClr val="705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6" name="Freeform 9507"/>
              <p:cNvSpPr/>
              <p:nvPr/>
            </p:nvSpPr>
            <p:spPr bwMode="auto">
              <a:xfrm>
                <a:off x="4881563" y="4395788"/>
                <a:ext cx="12700" cy="9525"/>
              </a:xfrm>
              <a:custGeom>
                <a:avLst/>
                <a:gdLst>
                  <a:gd name="T0" fmla="*/ 2 w 6"/>
                  <a:gd name="T1" fmla="*/ 0 h 4"/>
                  <a:gd name="T2" fmla="*/ 1 w 6"/>
                  <a:gd name="T3" fmla="*/ 2 h 4"/>
                  <a:gd name="T4" fmla="*/ 1 w 6"/>
                  <a:gd name="T5" fmla="*/ 2 h 4"/>
                  <a:gd name="T6" fmla="*/ 5 w 6"/>
                  <a:gd name="T7" fmla="*/ 4 h 4"/>
                  <a:gd name="T8" fmla="*/ 5 w 6"/>
                  <a:gd name="T9" fmla="*/ 4 h 4"/>
                  <a:gd name="T10" fmla="*/ 2 w 6"/>
                  <a:gd name="T11" fmla="*/ 0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4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1"/>
                      <a:pt x="4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F90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7" name="Freeform 9508"/>
              <p:cNvSpPr/>
              <p:nvPr/>
            </p:nvSpPr>
            <p:spPr bwMode="auto">
              <a:xfrm>
                <a:off x="4873625" y="4441825"/>
                <a:ext cx="30163" cy="25400"/>
              </a:xfrm>
              <a:custGeom>
                <a:avLst/>
                <a:gdLst>
                  <a:gd name="T0" fmla="*/ 4 w 13"/>
                  <a:gd name="T1" fmla="*/ 0 h 11"/>
                  <a:gd name="T2" fmla="*/ 2 w 13"/>
                  <a:gd name="T3" fmla="*/ 0 h 11"/>
                  <a:gd name="T4" fmla="*/ 2 w 13"/>
                  <a:gd name="T5" fmla="*/ 0 h 11"/>
                  <a:gd name="T6" fmla="*/ 2 w 13"/>
                  <a:gd name="T7" fmla="*/ 0 h 11"/>
                  <a:gd name="T8" fmla="*/ 7 w 13"/>
                  <a:gd name="T9" fmla="*/ 11 h 11"/>
                  <a:gd name="T10" fmla="*/ 7 w 13"/>
                  <a:gd name="T11" fmla="*/ 11 h 11"/>
                  <a:gd name="T12" fmla="*/ 11 w 13"/>
                  <a:gd name="T13" fmla="*/ 4 h 11"/>
                  <a:gd name="T14" fmla="*/ 4 w 13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1">
                    <a:moveTo>
                      <a:pt x="4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3"/>
                      <a:pt x="0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10"/>
                      <a:pt x="13" y="9"/>
                      <a:pt x="11" y="4"/>
                    </a:cubicBezTo>
                    <a:cubicBezTo>
                      <a:pt x="10" y="1"/>
                      <a:pt x="7" y="0"/>
                      <a:pt x="4" y="0"/>
                    </a:cubicBezTo>
                  </a:path>
                </a:pathLst>
              </a:custGeom>
              <a:solidFill>
                <a:srgbClr val="D6CB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8" name="Freeform 9509"/>
              <p:cNvSpPr/>
              <p:nvPr/>
            </p:nvSpPr>
            <p:spPr bwMode="auto">
              <a:xfrm>
                <a:off x="5438775" y="5283200"/>
                <a:ext cx="103188" cy="87312"/>
              </a:xfrm>
              <a:custGeom>
                <a:avLst/>
                <a:gdLst>
                  <a:gd name="T0" fmla="*/ 40 w 45"/>
                  <a:gd name="T1" fmla="*/ 0 h 38"/>
                  <a:gd name="T2" fmla="*/ 19 w 45"/>
                  <a:gd name="T3" fmla="*/ 18 h 38"/>
                  <a:gd name="T4" fmla="*/ 21 w 45"/>
                  <a:gd name="T5" fmla="*/ 13 h 38"/>
                  <a:gd name="T6" fmla="*/ 21 w 45"/>
                  <a:gd name="T7" fmla="*/ 13 h 38"/>
                  <a:gd name="T8" fmla="*/ 18 w 45"/>
                  <a:gd name="T9" fmla="*/ 15 h 38"/>
                  <a:gd name="T10" fmla="*/ 11 w 45"/>
                  <a:gd name="T11" fmla="*/ 20 h 38"/>
                  <a:gd name="T12" fmla="*/ 9 w 45"/>
                  <a:gd name="T13" fmla="*/ 21 h 38"/>
                  <a:gd name="T14" fmla="*/ 9 w 45"/>
                  <a:gd name="T15" fmla="*/ 21 h 38"/>
                  <a:gd name="T16" fmla="*/ 9 w 45"/>
                  <a:gd name="T17" fmla="*/ 21 h 38"/>
                  <a:gd name="T18" fmla="*/ 10 w 45"/>
                  <a:gd name="T19" fmla="*/ 21 h 38"/>
                  <a:gd name="T20" fmla="*/ 12 w 45"/>
                  <a:gd name="T21" fmla="*/ 21 h 38"/>
                  <a:gd name="T22" fmla="*/ 15 w 45"/>
                  <a:gd name="T23" fmla="*/ 20 h 38"/>
                  <a:gd name="T24" fmla="*/ 17 w 45"/>
                  <a:gd name="T25" fmla="*/ 21 h 38"/>
                  <a:gd name="T26" fmla="*/ 17 w 45"/>
                  <a:gd name="T27" fmla="*/ 21 h 38"/>
                  <a:gd name="T28" fmla="*/ 14 w 45"/>
                  <a:gd name="T29" fmla="*/ 24 h 38"/>
                  <a:gd name="T30" fmla="*/ 12 w 45"/>
                  <a:gd name="T31" fmla="*/ 27 h 38"/>
                  <a:gd name="T32" fmla="*/ 12 w 45"/>
                  <a:gd name="T33" fmla="*/ 27 h 38"/>
                  <a:gd name="T34" fmla="*/ 10 w 45"/>
                  <a:gd name="T35" fmla="*/ 27 h 38"/>
                  <a:gd name="T36" fmla="*/ 0 w 45"/>
                  <a:gd name="T37" fmla="*/ 36 h 38"/>
                  <a:gd name="T38" fmla="*/ 1 w 45"/>
                  <a:gd name="T39" fmla="*/ 36 h 38"/>
                  <a:gd name="T40" fmla="*/ 2 w 45"/>
                  <a:gd name="T41" fmla="*/ 36 h 38"/>
                  <a:gd name="T42" fmla="*/ 4 w 45"/>
                  <a:gd name="T43" fmla="*/ 35 h 38"/>
                  <a:gd name="T44" fmla="*/ 5 w 45"/>
                  <a:gd name="T45" fmla="*/ 36 h 38"/>
                  <a:gd name="T46" fmla="*/ 5 w 45"/>
                  <a:gd name="T47" fmla="*/ 36 h 38"/>
                  <a:gd name="T48" fmla="*/ 5 w 45"/>
                  <a:gd name="T49" fmla="*/ 38 h 38"/>
                  <a:gd name="T50" fmla="*/ 12 w 45"/>
                  <a:gd name="T51" fmla="*/ 34 h 38"/>
                  <a:gd name="T52" fmla="*/ 14 w 45"/>
                  <a:gd name="T53" fmla="*/ 34 h 38"/>
                  <a:gd name="T54" fmla="*/ 15 w 45"/>
                  <a:gd name="T55" fmla="*/ 31 h 38"/>
                  <a:gd name="T56" fmla="*/ 32 w 45"/>
                  <a:gd name="T57" fmla="*/ 18 h 38"/>
                  <a:gd name="T58" fmla="*/ 45 w 45"/>
                  <a:gd name="T59" fmla="*/ 5 h 38"/>
                  <a:gd name="T60" fmla="*/ 40 w 45"/>
                  <a:gd name="T6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5" h="38">
                    <a:moveTo>
                      <a:pt x="40" y="0"/>
                    </a:moveTo>
                    <a:cubicBezTo>
                      <a:pt x="35" y="8"/>
                      <a:pt x="28" y="14"/>
                      <a:pt x="19" y="18"/>
                    </a:cubicBezTo>
                    <a:cubicBezTo>
                      <a:pt x="20" y="16"/>
                      <a:pt x="20" y="15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19" y="14"/>
                      <a:pt x="18" y="15"/>
                    </a:cubicBezTo>
                    <a:cubicBezTo>
                      <a:pt x="16" y="17"/>
                      <a:pt x="13" y="18"/>
                      <a:pt x="11" y="20"/>
                    </a:cubicBezTo>
                    <a:cubicBezTo>
                      <a:pt x="10" y="20"/>
                      <a:pt x="10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2" y="21"/>
                      <a:pt x="12" y="21"/>
                    </a:cubicBezTo>
                    <a:cubicBezTo>
                      <a:pt x="13" y="20"/>
                      <a:pt x="14" y="20"/>
                      <a:pt x="15" y="20"/>
                    </a:cubicBezTo>
                    <a:cubicBezTo>
                      <a:pt x="15" y="20"/>
                      <a:pt x="16" y="20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4" y="21"/>
                      <a:pt x="14" y="23"/>
                      <a:pt x="14" y="24"/>
                    </a:cubicBezTo>
                    <a:cubicBezTo>
                      <a:pt x="14" y="26"/>
                      <a:pt x="14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1" y="27"/>
                      <a:pt x="11" y="27"/>
                      <a:pt x="10" y="27"/>
                    </a:cubicBezTo>
                    <a:cubicBezTo>
                      <a:pt x="4" y="27"/>
                      <a:pt x="3" y="32"/>
                      <a:pt x="0" y="36"/>
                    </a:cubicBezTo>
                    <a:cubicBezTo>
                      <a:pt x="0" y="36"/>
                      <a:pt x="1" y="36"/>
                      <a:pt x="1" y="36"/>
                    </a:cubicBezTo>
                    <a:cubicBezTo>
                      <a:pt x="1" y="36"/>
                      <a:pt x="2" y="36"/>
                      <a:pt x="2" y="36"/>
                    </a:cubicBezTo>
                    <a:cubicBezTo>
                      <a:pt x="3" y="35"/>
                      <a:pt x="4" y="35"/>
                      <a:pt x="4" y="35"/>
                    </a:cubicBezTo>
                    <a:cubicBezTo>
                      <a:pt x="4" y="35"/>
                      <a:pt x="4" y="35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7"/>
                      <a:pt x="5" y="38"/>
                    </a:cubicBezTo>
                    <a:cubicBezTo>
                      <a:pt x="8" y="37"/>
                      <a:pt x="9" y="34"/>
                      <a:pt x="12" y="34"/>
                    </a:cubicBezTo>
                    <a:cubicBezTo>
                      <a:pt x="13" y="34"/>
                      <a:pt x="13" y="34"/>
                      <a:pt x="14" y="34"/>
                    </a:cubicBezTo>
                    <a:cubicBezTo>
                      <a:pt x="14" y="33"/>
                      <a:pt x="15" y="32"/>
                      <a:pt x="15" y="31"/>
                    </a:cubicBezTo>
                    <a:cubicBezTo>
                      <a:pt x="19" y="25"/>
                      <a:pt x="26" y="21"/>
                      <a:pt x="32" y="18"/>
                    </a:cubicBezTo>
                    <a:cubicBezTo>
                      <a:pt x="39" y="15"/>
                      <a:pt x="41" y="10"/>
                      <a:pt x="45" y="5"/>
                    </a:cubicBezTo>
                    <a:cubicBezTo>
                      <a:pt x="44" y="2"/>
                      <a:pt x="42" y="1"/>
                      <a:pt x="40" y="0"/>
                    </a:cubicBezTo>
                  </a:path>
                </a:pathLst>
              </a:custGeom>
              <a:solidFill>
                <a:srgbClr val="826B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pic>
            <p:nvPicPr>
              <p:cNvPr id="4769" name="Picture 9510"/>
              <p:cNvPicPr>
                <a:picLocks noChangeAspect="1" noChangeArrowheads="1"/>
              </p:cNvPicPr>
              <p:nvPr/>
            </p:nvPicPr>
            <p:blipFill>
              <a:blip r:embed="rId28" cstate="email">
                <a:extLst>
                  <a:ext uri="{BEBA8EAE-BF5A-486C-A8C5-ECC9F3942E4B}">
                    <a14:imgProps xmlns:a14="http://schemas.microsoft.com/office/drawing/2010/main">
                      <a14:imgLayer r:embed="rId29">
                        <a14:imgEffect>
                          <a14:backgroundRemoval t="0" b="100000" l="0" r="100000">
                            <a14:foregroundMark x1="19643" y1="3818" x2="8929" y2="39655"/>
                            <a14:foregroundMark x1="11250" y1="15887" x2="11250" y2="15887"/>
                            <a14:foregroundMark x1="11250" y1="18596" x2="11250" y2="18596"/>
                            <a14:foregroundMark x1="9286" y1="31404" x2="9286" y2="31404"/>
                            <a14:foregroundMark x1="32679" y1="1478" x2="43750" y2="11330"/>
                            <a14:foregroundMark x1="7321" y1="74138" x2="67143" y2="89532"/>
                            <a14:foregroundMark x1="12857" y1="88054" x2="55714" y2="91872"/>
                            <a14:foregroundMark x1="4643" y1="90148" x2="27500" y2="97291"/>
                            <a14:foregroundMark x1="61250" y1="97167" x2="61250" y2="97167"/>
                            <a14:foregroundMark x1="73036" y1="94828" x2="91250" y2="83990"/>
                            <a14:foregroundMark x1="52321" y1="73153" x2="93571" y2="77340"/>
                            <a14:foregroundMark x1="84643" y1="67734" x2="96429" y2="73522"/>
                          </a14:backgroundRemoval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441950" y="3870325"/>
                <a:ext cx="1238250" cy="1792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70" name="Picture 9511"/>
              <p:cNvPicPr>
                <a:picLocks noChangeAspect="1" noChangeArrowheads="1"/>
              </p:cNvPicPr>
              <p:nvPr/>
            </p:nvPicPr>
            <p:blipFill>
              <a:blip r:embed="rId30" cstate="email">
                <a:extLst>
                  <a:ext uri="{BEBA8EAE-BF5A-486C-A8C5-ECC9F3942E4B}">
                    <a14:imgProps xmlns:a14="http://schemas.microsoft.com/office/drawing/2010/main">
                      <a14:imgLayer r:embed="rId31">
                        <a14:imgEffect>
                          <a14:backgroundRemoval t="0" b="100000" l="0" r="100000">
                            <a14:foregroundMark x1="7447" y1="66010" x2="24468" y2="79064"/>
                            <a14:foregroundMark x1="36525" y1="87931" x2="65248" y2="94581"/>
                            <a14:foregroundMark x1="5319" y1="70197" x2="17021" y2="80049"/>
                            <a14:foregroundMark x1="72695" y1="86700" x2="95745" y2="94581"/>
                            <a14:foregroundMark x1="70213" y1="95567" x2="78369" y2="95567"/>
                            <a14:foregroundMark x1="88298" y1="79064" x2="88298" y2="67980"/>
                            <a14:foregroundMark x1="71986" y1="80049" x2="71986" y2="80049"/>
                            <a14:foregroundMark x1="22695" y1="1232" x2="29433" y2="4926"/>
                          </a14:backgroundRemoval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26000" y="4468813"/>
                <a:ext cx="623888" cy="895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71" name="Picture 9512"/>
              <p:cNvPicPr>
                <a:picLocks noChangeAspect="1" noChangeArrowheads="1"/>
              </p:cNvPicPr>
              <p:nvPr/>
            </p:nvPicPr>
            <p:blipFill>
              <a:blip r:embed="rId32" cstate="email"/>
              <a:srcRect/>
              <a:stretch>
                <a:fillRect/>
              </a:stretch>
            </p:blipFill>
            <p:spPr bwMode="auto">
              <a:xfrm>
                <a:off x="4629150" y="4468813"/>
                <a:ext cx="203200" cy="3000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72" name="Picture 9513"/>
              <p:cNvPicPr>
                <a:picLocks noChangeAspect="1" noChangeArrowheads="1"/>
              </p:cNvPicPr>
              <p:nvPr/>
            </p:nvPicPr>
            <p:blipFill>
              <a:blip r:embed="rId33" cstate="email"/>
              <a:srcRect/>
              <a:stretch>
                <a:fillRect/>
              </a:stretch>
            </p:blipFill>
            <p:spPr bwMode="auto">
              <a:xfrm>
                <a:off x="6673850" y="4465638"/>
                <a:ext cx="312738" cy="304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73" name="Picture 9514"/>
              <p:cNvPicPr>
                <a:picLocks noChangeAspect="1" noChangeArrowheads="1"/>
              </p:cNvPicPr>
              <p:nvPr/>
            </p:nvPicPr>
            <p:blipFill>
              <a:blip r:embed="rId34" cstate="email"/>
              <a:srcRect/>
              <a:stretch>
                <a:fillRect/>
              </a:stretch>
            </p:blipFill>
            <p:spPr bwMode="auto">
              <a:xfrm>
                <a:off x="6673850" y="3573463"/>
                <a:ext cx="266700" cy="6016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774" name="Picture 9515"/>
              <p:cNvPicPr>
                <a:picLocks noChangeAspect="1" noChangeArrowheads="1"/>
              </p:cNvPicPr>
              <p:nvPr/>
            </p:nvPicPr>
            <p:blipFill>
              <a:blip r:embed="rId35" cstate="email">
                <a:extLst>
                  <a:ext uri="{BEBA8EAE-BF5A-486C-A8C5-ECC9F3942E4B}">
                    <a14:imgProps xmlns:a14="http://schemas.microsoft.com/office/drawing/2010/main">
                      <a14:imgLayer r:embed="rId36">
                        <a14:imgEffect>
                          <a14:backgroundRemoval t="0" b="100000" l="0" r="100000">
                            <a14:foregroundMark x1="12500" y1="8088" x2="16346" y2="80147"/>
                            <a14:foregroundMark x1="3365" y1="30882" x2="3365" y2="84559"/>
                            <a14:foregroundMark x1="19231" y1="76471" x2="19231" y2="76471"/>
                            <a14:foregroundMark x1="15144" y1="92647" x2="15144" y2="92647"/>
                            <a14:foregroundMark x1="19712" y1="91912" x2="19712" y2="91912"/>
                            <a14:foregroundMark x1="72115" y1="5147" x2="72115" y2="5147"/>
                            <a14:foregroundMark x1="93990" y1="17647" x2="93990" y2="17647"/>
                            <a14:foregroundMark x1="96875" y1="45588" x2="96875" y2="45588"/>
                            <a14:foregroundMark x1="97356" y1="30147" x2="92788" y2="89706"/>
                            <a14:backgroundMark x1="32692" y1="38235" x2="32692" y2="38235"/>
                            <a14:backgroundMark x1="80769" y1="10294" x2="80769" y2="10294"/>
                          </a14:backgroundRemoval>
                        </a14:imgEffect>
                      </a14:imgLayer>
                    </a14:imgProps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1038" y="3576638"/>
                <a:ext cx="919163" cy="3000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" name="组合 12"/>
            <p:cNvGrpSpPr/>
            <p:nvPr/>
          </p:nvGrpSpPr>
          <p:grpSpPr>
            <a:xfrm>
              <a:off x="7347326" y="122494"/>
              <a:ext cx="1496031" cy="1520728"/>
              <a:chOff x="4689475" y="2124075"/>
              <a:chExt cx="3011488" cy="3028950"/>
            </a:xfrm>
          </p:grpSpPr>
          <p:sp>
            <p:nvSpPr>
              <p:cNvPr id="2357" name="AutoShape 6550"/>
              <p:cNvSpPr>
                <a:spLocks noChangeAspect="1" noChangeArrowheads="1" noTextEdit="1"/>
              </p:cNvSpPr>
              <p:nvPr/>
            </p:nvSpPr>
            <p:spPr bwMode="auto">
              <a:xfrm>
                <a:off x="4689475" y="2124075"/>
                <a:ext cx="3011488" cy="3028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8" name="Freeform 6556"/>
              <p:cNvSpPr/>
              <p:nvPr/>
            </p:nvSpPr>
            <p:spPr bwMode="auto">
              <a:xfrm>
                <a:off x="7140575" y="3119438"/>
                <a:ext cx="138113" cy="122238"/>
              </a:xfrm>
              <a:custGeom>
                <a:avLst/>
                <a:gdLst>
                  <a:gd name="T0" fmla="*/ 41 w 69"/>
                  <a:gd name="T1" fmla="*/ 0 h 61"/>
                  <a:gd name="T2" fmla="*/ 29 w 69"/>
                  <a:gd name="T3" fmla="*/ 5 h 61"/>
                  <a:gd name="T4" fmla="*/ 29 w 69"/>
                  <a:gd name="T5" fmla="*/ 5 h 61"/>
                  <a:gd name="T6" fmla="*/ 24 w 69"/>
                  <a:gd name="T7" fmla="*/ 14 h 61"/>
                  <a:gd name="T8" fmla="*/ 22 w 69"/>
                  <a:gd name="T9" fmla="*/ 17 h 61"/>
                  <a:gd name="T10" fmla="*/ 20 w 69"/>
                  <a:gd name="T11" fmla="*/ 17 h 61"/>
                  <a:gd name="T12" fmla="*/ 19 w 69"/>
                  <a:gd name="T13" fmla="*/ 11 h 61"/>
                  <a:gd name="T14" fmla="*/ 16 w 69"/>
                  <a:gd name="T15" fmla="*/ 4 h 61"/>
                  <a:gd name="T16" fmla="*/ 13 w 69"/>
                  <a:gd name="T17" fmla="*/ 2 h 61"/>
                  <a:gd name="T18" fmla="*/ 10 w 69"/>
                  <a:gd name="T19" fmla="*/ 8 h 61"/>
                  <a:gd name="T20" fmla="*/ 10 w 69"/>
                  <a:gd name="T21" fmla="*/ 8 h 61"/>
                  <a:gd name="T22" fmla="*/ 10 w 69"/>
                  <a:gd name="T23" fmla="*/ 8 h 61"/>
                  <a:gd name="T24" fmla="*/ 0 w 69"/>
                  <a:gd name="T25" fmla="*/ 24 h 61"/>
                  <a:gd name="T26" fmla="*/ 0 w 69"/>
                  <a:gd name="T27" fmla="*/ 23 h 61"/>
                  <a:gd name="T28" fmla="*/ 0 w 69"/>
                  <a:gd name="T29" fmla="*/ 23 h 61"/>
                  <a:gd name="T30" fmla="*/ 0 w 69"/>
                  <a:gd name="T31" fmla="*/ 24 h 61"/>
                  <a:gd name="T32" fmla="*/ 3 w 69"/>
                  <a:gd name="T33" fmla="*/ 26 h 61"/>
                  <a:gd name="T34" fmla="*/ 3 w 69"/>
                  <a:gd name="T35" fmla="*/ 26 h 61"/>
                  <a:gd name="T36" fmla="*/ 3 w 69"/>
                  <a:gd name="T37" fmla="*/ 26 h 61"/>
                  <a:gd name="T38" fmla="*/ 13 w 69"/>
                  <a:gd name="T39" fmla="*/ 30 h 61"/>
                  <a:gd name="T40" fmla="*/ 13 w 69"/>
                  <a:gd name="T41" fmla="*/ 30 h 61"/>
                  <a:gd name="T42" fmla="*/ 24 w 69"/>
                  <a:gd name="T43" fmla="*/ 36 h 61"/>
                  <a:gd name="T44" fmla="*/ 24 w 69"/>
                  <a:gd name="T45" fmla="*/ 36 h 61"/>
                  <a:gd name="T46" fmla="*/ 33 w 69"/>
                  <a:gd name="T47" fmla="*/ 48 h 61"/>
                  <a:gd name="T48" fmla="*/ 33 w 69"/>
                  <a:gd name="T49" fmla="*/ 48 h 61"/>
                  <a:gd name="T50" fmla="*/ 33 w 69"/>
                  <a:gd name="T51" fmla="*/ 48 h 61"/>
                  <a:gd name="T52" fmla="*/ 36 w 69"/>
                  <a:gd name="T53" fmla="*/ 54 h 61"/>
                  <a:gd name="T54" fmla="*/ 38 w 69"/>
                  <a:gd name="T55" fmla="*/ 53 h 61"/>
                  <a:gd name="T56" fmla="*/ 44 w 69"/>
                  <a:gd name="T57" fmla="*/ 57 h 61"/>
                  <a:gd name="T58" fmla="*/ 50 w 69"/>
                  <a:gd name="T59" fmla="*/ 61 h 61"/>
                  <a:gd name="T60" fmla="*/ 51 w 69"/>
                  <a:gd name="T61" fmla="*/ 61 h 61"/>
                  <a:gd name="T62" fmla="*/ 51 w 69"/>
                  <a:gd name="T63" fmla="*/ 61 h 61"/>
                  <a:gd name="T64" fmla="*/ 51 w 69"/>
                  <a:gd name="T65" fmla="*/ 61 h 61"/>
                  <a:gd name="T66" fmla="*/ 51 w 69"/>
                  <a:gd name="T67" fmla="*/ 61 h 61"/>
                  <a:gd name="T68" fmla="*/ 51 w 69"/>
                  <a:gd name="T69" fmla="*/ 61 h 61"/>
                  <a:gd name="T70" fmla="*/ 48 w 69"/>
                  <a:gd name="T71" fmla="*/ 26 h 61"/>
                  <a:gd name="T72" fmla="*/ 57 w 69"/>
                  <a:gd name="T73" fmla="*/ 21 h 61"/>
                  <a:gd name="T74" fmla="*/ 57 w 69"/>
                  <a:gd name="T75" fmla="*/ 21 h 61"/>
                  <a:gd name="T76" fmla="*/ 63 w 69"/>
                  <a:gd name="T77" fmla="*/ 18 h 61"/>
                  <a:gd name="T78" fmla="*/ 63 w 69"/>
                  <a:gd name="T79" fmla="*/ 18 h 61"/>
                  <a:gd name="T80" fmla="*/ 63 w 69"/>
                  <a:gd name="T81" fmla="*/ 18 h 61"/>
                  <a:gd name="T82" fmla="*/ 64 w 69"/>
                  <a:gd name="T83" fmla="*/ 18 h 61"/>
                  <a:gd name="T84" fmla="*/ 69 w 69"/>
                  <a:gd name="T85" fmla="*/ 16 h 61"/>
                  <a:gd name="T86" fmla="*/ 63 w 69"/>
                  <a:gd name="T87" fmla="*/ 13 h 61"/>
                  <a:gd name="T88" fmla="*/ 60 w 69"/>
                  <a:gd name="T89" fmla="*/ 14 h 61"/>
                  <a:gd name="T90" fmla="*/ 48 w 69"/>
                  <a:gd name="T91" fmla="*/ 6 h 61"/>
                  <a:gd name="T92" fmla="*/ 48 w 69"/>
                  <a:gd name="T93" fmla="*/ 6 h 61"/>
                  <a:gd name="T94" fmla="*/ 45 w 69"/>
                  <a:gd name="T95" fmla="*/ 0 h 61"/>
                  <a:gd name="T96" fmla="*/ 45 w 69"/>
                  <a:gd name="T97" fmla="*/ 0 h 61"/>
                  <a:gd name="T98" fmla="*/ 41 w 69"/>
                  <a:gd name="T99" fmla="*/ 0 h 61"/>
                  <a:gd name="T100" fmla="*/ 41 w 69"/>
                  <a:gd name="T10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" h="61">
                    <a:moveTo>
                      <a:pt x="41" y="0"/>
                    </a:moveTo>
                    <a:cubicBezTo>
                      <a:pt x="37" y="1"/>
                      <a:pt x="33" y="3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8"/>
                      <a:pt x="25" y="11"/>
                      <a:pt x="24" y="14"/>
                    </a:cubicBezTo>
                    <a:cubicBezTo>
                      <a:pt x="24" y="16"/>
                      <a:pt x="23" y="17"/>
                      <a:pt x="22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17" y="15"/>
                      <a:pt x="15" y="14"/>
                      <a:pt x="19" y="11"/>
                    </a:cubicBezTo>
                    <a:cubicBezTo>
                      <a:pt x="23" y="7"/>
                      <a:pt x="19" y="5"/>
                      <a:pt x="16" y="4"/>
                    </a:cubicBezTo>
                    <a:cubicBezTo>
                      <a:pt x="15" y="3"/>
                      <a:pt x="14" y="2"/>
                      <a:pt x="13" y="2"/>
                    </a:cubicBezTo>
                    <a:cubicBezTo>
                      <a:pt x="11" y="2"/>
                      <a:pt x="11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7" y="13"/>
                      <a:pt x="1" y="17"/>
                      <a:pt x="0" y="2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1" y="25"/>
                      <a:pt x="2" y="25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7" y="26"/>
                      <a:pt x="10" y="28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8" y="31"/>
                      <a:pt x="21" y="33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42"/>
                      <a:pt x="30" y="44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4" y="50"/>
                      <a:pt x="35" y="52"/>
                      <a:pt x="36" y="54"/>
                    </a:cubicBezTo>
                    <a:cubicBezTo>
                      <a:pt x="37" y="53"/>
                      <a:pt x="38" y="53"/>
                      <a:pt x="38" y="53"/>
                    </a:cubicBezTo>
                    <a:cubicBezTo>
                      <a:pt x="41" y="53"/>
                      <a:pt x="43" y="55"/>
                      <a:pt x="44" y="57"/>
                    </a:cubicBezTo>
                    <a:cubicBezTo>
                      <a:pt x="46" y="59"/>
                      <a:pt x="48" y="61"/>
                      <a:pt x="50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63" y="54"/>
                      <a:pt x="62" y="37"/>
                      <a:pt x="48" y="26"/>
                    </a:cubicBezTo>
                    <a:cubicBezTo>
                      <a:pt x="51" y="24"/>
                      <a:pt x="54" y="22"/>
                      <a:pt x="57" y="21"/>
                    </a:cubicBezTo>
                    <a:cubicBezTo>
                      <a:pt x="57" y="21"/>
                      <a:pt x="57" y="21"/>
                      <a:pt x="57" y="21"/>
                    </a:cubicBezTo>
                    <a:cubicBezTo>
                      <a:pt x="59" y="20"/>
                      <a:pt x="61" y="19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4" y="18"/>
                      <a:pt x="64" y="18"/>
                    </a:cubicBezTo>
                    <a:cubicBezTo>
                      <a:pt x="66" y="18"/>
                      <a:pt x="68" y="18"/>
                      <a:pt x="69" y="16"/>
                    </a:cubicBezTo>
                    <a:cubicBezTo>
                      <a:pt x="67" y="15"/>
                      <a:pt x="65" y="14"/>
                      <a:pt x="63" y="13"/>
                    </a:cubicBezTo>
                    <a:cubicBezTo>
                      <a:pt x="62" y="13"/>
                      <a:pt x="61" y="14"/>
                      <a:pt x="60" y="14"/>
                    </a:cubicBezTo>
                    <a:cubicBezTo>
                      <a:pt x="55" y="14"/>
                      <a:pt x="51" y="10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7" y="4"/>
                      <a:pt x="46" y="2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0"/>
                      <a:pt x="42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DF9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9" name="Freeform 6557"/>
              <p:cNvSpPr>
                <a:spLocks noEditPoints="1"/>
              </p:cNvSpPr>
              <p:nvPr/>
            </p:nvSpPr>
            <p:spPr bwMode="auto">
              <a:xfrm>
                <a:off x="5321300" y="3321051"/>
                <a:ext cx="163513" cy="128588"/>
              </a:xfrm>
              <a:custGeom>
                <a:avLst/>
                <a:gdLst>
                  <a:gd name="T0" fmla="*/ 35 w 82"/>
                  <a:gd name="T1" fmla="*/ 45 h 64"/>
                  <a:gd name="T2" fmla="*/ 28 w 82"/>
                  <a:gd name="T3" fmla="*/ 41 h 64"/>
                  <a:gd name="T4" fmla="*/ 34 w 82"/>
                  <a:gd name="T5" fmla="*/ 38 h 64"/>
                  <a:gd name="T6" fmla="*/ 38 w 82"/>
                  <a:gd name="T7" fmla="*/ 41 h 64"/>
                  <a:gd name="T8" fmla="*/ 39 w 82"/>
                  <a:gd name="T9" fmla="*/ 44 h 64"/>
                  <a:gd name="T10" fmla="*/ 35 w 82"/>
                  <a:gd name="T11" fmla="*/ 45 h 64"/>
                  <a:gd name="T12" fmla="*/ 39 w 82"/>
                  <a:gd name="T13" fmla="*/ 0 h 64"/>
                  <a:gd name="T14" fmla="*/ 32 w 82"/>
                  <a:gd name="T15" fmla="*/ 5 h 64"/>
                  <a:gd name="T16" fmla="*/ 39 w 82"/>
                  <a:gd name="T17" fmla="*/ 5 h 64"/>
                  <a:gd name="T18" fmla="*/ 45 w 82"/>
                  <a:gd name="T19" fmla="*/ 9 h 64"/>
                  <a:gd name="T20" fmla="*/ 30 w 82"/>
                  <a:gd name="T21" fmla="*/ 21 h 64"/>
                  <a:gd name="T22" fmla="*/ 26 w 82"/>
                  <a:gd name="T23" fmla="*/ 12 h 64"/>
                  <a:gd name="T24" fmla="*/ 25 w 82"/>
                  <a:gd name="T25" fmla="*/ 12 h 64"/>
                  <a:gd name="T26" fmla="*/ 10 w 82"/>
                  <a:gd name="T27" fmla="*/ 19 h 64"/>
                  <a:gd name="T28" fmla="*/ 17 w 82"/>
                  <a:gd name="T29" fmla="*/ 33 h 64"/>
                  <a:gd name="T30" fmla="*/ 9 w 82"/>
                  <a:gd name="T31" fmla="*/ 37 h 64"/>
                  <a:gd name="T32" fmla="*/ 3 w 82"/>
                  <a:gd name="T33" fmla="*/ 37 h 64"/>
                  <a:gd name="T34" fmla="*/ 0 w 82"/>
                  <a:gd name="T35" fmla="*/ 37 h 64"/>
                  <a:gd name="T36" fmla="*/ 0 w 82"/>
                  <a:gd name="T37" fmla="*/ 37 h 64"/>
                  <a:gd name="T38" fmla="*/ 37 w 82"/>
                  <a:gd name="T39" fmla="*/ 63 h 64"/>
                  <a:gd name="T40" fmla="*/ 37 w 82"/>
                  <a:gd name="T41" fmla="*/ 63 h 64"/>
                  <a:gd name="T42" fmla="*/ 37 w 82"/>
                  <a:gd name="T43" fmla="*/ 63 h 64"/>
                  <a:gd name="T44" fmla="*/ 39 w 82"/>
                  <a:gd name="T45" fmla="*/ 63 h 64"/>
                  <a:gd name="T46" fmla="*/ 43 w 82"/>
                  <a:gd name="T47" fmla="*/ 63 h 64"/>
                  <a:gd name="T48" fmla="*/ 48 w 82"/>
                  <a:gd name="T49" fmla="*/ 64 h 64"/>
                  <a:gd name="T50" fmla="*/ 54 w 82"/>
                  <a:gd name="T51" fmla="*/ 61 h 64"/>
                  <a:gd name="T52" fmla="*/ 54 w 82"/>
                  <a:gd name="T53" fmla="*/ 61 h 64"/>
                  <a:gd name="T54" fmla="*/ 54 w 82"/>
                  <a:gd name="T55" fmla="*/ 61 h 64"/>
                  <a:gd name="T56" fmla="*/ 55 w 82"/>
                  <a:gd name="T57" fmla="*/ 56 h 64"/>
                  <a:gd name="T58" fmla="*/ 55 w 82"/>
                  <a:gd name="T59" fmla="*/ 56 h 64"/>
                  <a:gd name="T60" fmla="*/ 55 w 82"/>
                  <a:gd name="T61" fmla="*/ 56 h 64"/>
                  <a:gd name="T62" fmla="*/ 47 w 82"/>
                  <a:gd name="T63" fmla="*/ 52 h 64"/>
                  <a:gd name="T64" fmla="*/ 42 w 82"/>
                  <a:gd name="T65" fmla="*/ 58 h 64"/>
                  <a:gd name="T66" fmla="*/ 40 w 82"/>
                  <a:gd name="T67" fmla="*/ 60 h 64"/>
                  <a:gd name="T68" fmla="*/ 38 w 82"/>
                  <a:gd name="T69" fmla="*/ 59 h 64"/>
                  <a:gd name="T70" fmla="*/ 37 w 82"/>
                  <a:gd name="T71" fmla="*/ 52 h 64"/>
                  <a:gd name="T72" fmla="*/ 53 w 82"/>
                  <a:gd name="T73" fmla="*/ 40 h 64"/>
                  <a:gd name="T74" fmla="*/ 53 w 82"/>
                  <a:gd name="T75" fmla="*/ 40 h 64"/>
                  <a:gd name="T76" fmla="*/ 54 w 82"/>
                  <a:gd name="T77" fmla="*/ 40 h 64"/>
                  <a:gd name="T78" fmla="*/ 39 w 82"/>
                  <a:gd name="T79" fmla="*/ 24 h 64"/>
                  <a:gd name="T80" fmla="*/ 35 w 82"/>
                  <a:gd name="T81" fmla="*/ 24 h 64"/>
                  <a:gd name="T82" fmla="*/ 56 w 82"/>
                  <a:gd name="T83" fmla="*/ 17 h 64"/>
                  <a:gd name="T84" fmla="*/ 78 w 82"/>
                  <a:gd name="T85" fmla="*/ 29 h 64"/>
                  <a:gd name="T86" fmla="*/ 78 w 82"/>
                  <a:gd name="T87" fmla="*/ 29 h 64"/>
                  <a:gd name="T88" fmla="*/ 82 w 82"/>
                  <a:gd name="T89" fmla="*/ 29 h 64"/>
                  <a:gd name="T90" fmla="*/ 82 w 82"/>
                  <a:gd name="T91" fmla="*/ 29 h 64"/>
                  <a:gd name="T92" fmla="*/ 82 w 82"/>
                  <a:gd name="T93" fmla="*/ 23 h 64"/>
                  <a:gd name="T94" fmla="*/ 82 w 82"/>
                  <a:gd name="T95" fmla="*/ 23 h 64"/>
                  <a:gd name="T96" fmla="*/ 80 w 82"/>
                  <a:gd name="T97" fmla="*/ 12 h 64"/>
                  <a:gd name="T98" fmla="*/ 80 w 82"/>
                  <a:gd name="T99" fmla="*/ 12 h 64"/>
                  <a:gd name="T100" fmla="*/ 79 w 82"/>
                  <a:gd name="T101" fmla="*/ 12 h 64"/>
                  <a:gd name="T102" fmla="*/ 77 w 82"/>
                  <a:gd name="T103" fmla="*/ 13 h 64"/>
                  <a:gd name="T104" fmla="*/ 74 w 82"/>
                  <a:gd name="T105" fmla="*/ 13 h 64"/>
                  <a:gd name="T106" fmla="*/ 72 w 82"/>
                  <a:gd name="T107" fmla="*/ 12 h 64"/>
                  <a:gd name="T108" fmla="*/ 75 w 82"/>
                  <a:gd name="T109" fmla="*/ 9 h 64"/>
                  <a:gd name="T110" fmla="*/ 75 w 82"/>
                  <a:gd name="T111" fmla="*/ 9 h 64"/>
                  <a:gd name="T112" fmla="*/ 75 w 82"/>
                  <a:gd name="T113" fmla="*/ 9 h 64"/>
                  <a:gd name="T114" fmla="*/ 76 w 82"/>
                  <a:gd name="T115" fmla="*/ 6 h 64"/>
                  <a:gd name="T116" fmla="*/ 42 w 82"/>
                  <a:gd name="T117" fmla="*/ 1 h 64"/>
                  <a:gd name="T118" fmla="*/ 39 w 82"/>
                  <a:gd name="T119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2" h="64">
                    <a:moveTo>
                      <a:pt x="35" y="45"/>
                    </a:moveTo>
                    <a:cubicBezTo>
                      <a:pt x="32" y="45"/>
                      <a:pt x="30" y="44"/>
                      <a:pt x="28" y="41"/>
                    </a:cubicBezTo>
                    <a:cubicBezTo>
                      <a:pt x="30" y="40"/>
                      <a:pt x="32" y="38"/>
                      <a:pt x="34" y="38"/>
                    </a:cubicBezTo>
                    <a:cubicBezTo>
                      <a:pt x="35" y="38"/>
                      <a:pt x="37" y="39"/>
                      <a:pt x="38" y="41"/>
                    </a:cubicBezTo>
                    <a:cubicBezTo>
                      <a:pt x="39" y="41"/>
                      <a:pt x="38" y="43"/>
                      <a:pt x="39" y="44"/>
                    </a:cubicBezTo>
                    <a:cubicBezTo>
                      <a:pt x="37" y="44"/>
                      <a:pt x="36" y="45"/>
                      <a:pt x="35" y="45"/>
                    </a:cubicBezTo>
                    <a:moveTo>
                      <a:pt x="39" y="0"/>
                    </a:moveTo>
                    <a:cubicBezTo>
                      <a:pt x="37" y="0"/>
                      <a:pt x="34" y="2"/>
                      <a:pt x="32" y="5"/>
                    </a:cubicBezTo>
                    <a:cubicBezTo>
                      <a:pt x="34" y="5"/>
                      <a:pt x="37" y="5"/>
                      <a:pt x="39" y="5"/>
                    </a:cubicBezTo>
                    <a:cubicBezTo>
                      <a:pt x="42" y="5"/>
                      <a:pt x="44" y="5"/>
                      <a:pt x="45" y="9"/>
                    </a:cubicBezTo>
                    <a:cubicBezTo>
                      <a:pt x="45" y="18"/>
                      <a:pt x="33" y="14"/>
                      <a:pt x="30" y="21"/>
                    </a:cubicBezTo>
                    <a:cubicBezTo>
                      <a:pt x="26" y="18"/>
                      <a:pt x="29" y="12"/>
                      <a:pt x="26" y="12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0" y="14"/>
                      <a:pt x="12" y="11"/>
                      <a:pt x="10" y="19"/>
                    </a:cubicBezTo>
                    <a:cubicBezTo>
                      <a:pt x="13" y="23"/>
                      <a:pt x="20" y="26"/>
                      <a:pt x="17" y="33"/>
                    </a:cubicBezTo>
                    <a:cubicBezTo>
                      <a:pt x="16" y="37"/>
                      <a:pt x="12" y="37"/>
                      <a:pt x="9" y="37"/>
                    </a:cubicBezTo>
                    <a:cubicBezTo>
                      <a:pt x="7" y="37"/>
                      <a:pt x="5" y="37"/>
                      <a:pt x="3" y="37"/>
                    </a:cubicBezTo>
                    <a:cubicBezTo>
                      <a:pt x="2" y="37"/>
                      <a:pt x="1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2" y="46"/>
                      <a:pt x="24" y="54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8" y="63"/>
                      <a:pt x="39" y="63"/>
                    </a:cubicBezTo>
                    <a:cubicBezTo>
                      <a:pt x="40" y="63"/>
                      <a:pt x="42" y="63"/>
                      <a:pt x="43" y="63"/>
                    </a:cubicBezTo>
                    <a:cubicBezTo>
                      <a:pt x="45" y="64"/>
                      <a:pt x="47" y="64"/>
                      <a:pt x="48" y="64"/>
                    </a:cubicBezTo>
                    <a:cubicBezTo>
                      <a:pt x="50" y="64"/>
                      <a:pt x="52" y="63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7" y="60"/>
                      <a:pt x="55" y="58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2" y="55"/>
                      <a:pt x="49" y="52"/>
                      <a:pt x="47" y="52"/>
                    </a:cubicBezTo>
                    <a:cubicBezTo>
                      <a:pt x="45" y="52"/>
                      <a:pt x="43" y="54"/>
                      <a:pt x="42" y="58"/>
                    </a:cubicBezTo>
                    <a:cubicBezTo>
                      <a:pt x="42" y="59"/>
                      <a:pt x="41" y="60"/>
                      <a:pt x="40" y="60"/>
                    </a:cubicBezTo>
                    <a:cubicBezTo>
                      <a:pt x="39" y="60"/>
                      <a:pt x="39" y="60"/>
                      <a:pt x="38" y="59"/>
                    </a:cubicBezTo>
                    <a:cubicBezTo>
                      <a:pt x="37" y="57"/>
                      <a:pt x="34" y="53"/>
                      <a:pt x="37" y="52"/>
                    </a:cubicBezTo>
                    <a:cubicBezTo>
                      <a:pt x="43" y="48"/>
                      <a:pt x="46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49" y="34"/>
                      <a:pt x="50" y="24"/>
                      <a:pt x="39" y="24"/>
                    </a:cubicBezTo>
                    <a:cubicBezTo>
                      <a:pt x="38" y="24"/>
                      <a:pt x="37" y="24"/>
                      <a:pt x="35" y="24"/>
                    </a:cubicBezTo>
                    <a:cubicBezTo>
                      <a:pt x="43" y="19"/>
                      <a:pt x="50" y="17"/>
                      <a:pt x="56" y="17"/>
                    </a:cubicBezTo>
                    <a:cubicBezTo>
                      <a:pt x="64" y="17"/>
                      <a:pt x="71" y="21"/>
                      <a:pt x="78" y="29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9" y="29"/>
                      <a:pt x="81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7"/>
                      <a:pt x="82" y="25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79" y="20"/>
                      <a:pt x="80" y="16"/>
                      <a:pt x="80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0" y="12"/>
                      <a:pt x="80" y="12"/>
                      <a:pt x="79" y="12"/>
                    </a:cubicBezTo>
                    <a:cubicBezTo>
                      <a:pt x="78" y="12"/>
                      <a:pt x="78" y="12"/>
                      <a:pt x="77" y="13"/>
                    </a:cubicBezTo>
                    <a:cubicBezTo>
                      <a:pt x="76" y="13"/>
                      <a:pt x="75" y="13"/>
                      <a:pt x="74" y="13"/>
                    </a:cubicBezTo>
                    <a:cubicBezTo>
                      <a:pt x="73" y="13"/>
                      <a:pt x="73" y="13"/>
                      <a:pt x="72" y="12"/>
                    </a:cubicBezTo>
                    <a:cubicBezTo>
                      <a:pt x="72" y="12"/>
                      <a:pt x="74" y="10"/>
                      <a:pt x="75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5" y="8"/>
                      <a:pt x="76" y="7"/>
                      <a:pt x="76" y="6"/>
                    </a:cubicBezTo>
                    <a:cubicBezTo>
                      <a:pt x="65" y="5"/>
                      <a:pt x="53" y="7"/>
                      <a:pt x="42" y="1"/>
                    </a:cubicBezTo>
                    <a:cubicBezTo>
                      <a:pt x="41" y="0"/>
                      <a:pt x="40" y="0"/>
                      <a:pt x="39" y="0"/>
                    </a:cubicBezTo>
                  </a:path>
                </a:pathLst>
              </a:custGeom>
              <a:solidFill>
                <a:srgbClr val="805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0" name="Freeform 6558"/>
              <p:cNvSpPr/>
              <p:nvPr/>
            </p:nvSpPr>
            <p:spPr bwMode="auto">
              <a:xfrm>
                <a:off x="7227887" y="3079751"/>
                <a:ext cx="96838" cy="255588"/>
              </a:xfrm>
              <a:custGeom>
                <a:avLst/>
                <a:gdLst>
                  <a:gd name="T0" fmla="*/ 46 w 48"/>
                  <a:gd name="T1" fmla="*/ 0 h 128"/>
                  <a:gd name="T2" fmla="*/ 36 w 48"/>
                  <a:gd name="T3" fmla="*/ 8 h 128"/>
                  <a:gd name="T4" fmla="*/ 36 w 48"/>
                  <a:gd name="T5" fmla="*/ 8 h 128"/>
                  <a:gd name="T6" fmla="*/ 36 w 48"/>
                  <a:gd name="T7" fmla="*/ 8 h 128"/>
                  <a:gd name="T8" fmla="*/ 31 w 48"/>
                  <a:gd name="T9" fmla="*/ 22 h 128"/>
                  <a:gd name="T10" fmla="*/ 19 w 48"/>
                  <a:gd name="T11" fmla="*/ 33 h 128"/>
                  <a:gd name="T12" fmla="*/ 19 w 48"/>
                  <a:gd name="T13" fmla="*/ 33 h 128"/>
                  <a:gd name="T14" fmla="*/ 25 w 48"/>
                  <a:gd name="T15" fmla="*/ 36 h 128"/>
                  <a:gd name="T16" fmla="*/ 25 w 48"/>
                  <a:gd name="T17" fmla="*/ 36 h 128"/>
                  <a:gd name="T18" fmla="*/ 28 w 48"/>
                  <a:gd name="T19" fmla="*/ 35 h 128"/>
                  <a:gd name="T20" fmla="*/ 31 w 48"/>
                  <a:gd name="T21" fmla="*/ 36 h 128"/>
                  <a:gd name="T22" fmla="*/ 28 w 48"/>
                  <a:gd name="T23" fmla="*/ 42 h 128"/>
                  <a:gd name="T24" fmla="*/ 25 w 48"/>
                  <a:gd name="T25" fmla="*/ 43 h 128"/>
                  <a:gd name="T26" fmla="*/ 19 w 48"/>
                  <a:gd name="T27" fmla="*/ 38 h 128"/>
                  <a:gd name="T28" fmla="*/ 19 w 48"/>
                  <a:gd name="T29" fmla="*/ 38 h 128"/>
                  <a:gd name="T30" fmla="*/ 13 w 48"/>
                  <a:gd name="T31" fmla="*/ 41 h 128"/>
                  <a:gd name="T32" fmla="*/ 15 w 48"/>
                  <a:gd name="T33" fmla="*/ 49 h 128"/>
                  <a:gd name="T34" fmla="*/ 20 w 48"/>
                  <a:gd name="T35" fmla="*/ 48 h 128"/>
                  <a:gd name="T36" fmla="*/ 25 w 48"/>
                  <a:gd name="T37" fmla="*/ 65 h 128"/>
                  <a:gd name="T38" fmla="*/ 22 w 48"/>
                  <a:gd name="T39" fmla="*/ 82 h 128"/>
                  <a:gd name="T40" fmla="*/ 15 w 48"/>
                  <a:gd name="T41" fmla="*/ 90 h 128"/>
                  <a:gd name="T42" fmla="*/ 6 w 48"/>
                  <a:gd name="T43" fmla="*/ 89 h 128"/>
                  <a:gd name="T44" fmla="*/ 6 w 48"/>
                  <a:gd name="T45" fmla="*/ 89 h 128"/>
                  <a:gd name="T46" fmla="*/ 4 w 48"/>
                  <a:gd name="T47" fmla="*/ 115 h 128"/>
                  <a:gd name="T48" fmla="*/ 4 w 48"/>
                  <a:gd name="T49" fmla="*/ 115 h 128"/>
                  <a:gd name="T50" fmla="*/ 4 w 48"/>
                  <a:gd name="T51" fmla="*/ 115 h 128"/>
                  <a:gd name="T52" fmla="*/ 12 w 48"/>
                  <a:gd name="T53" fmla="*/ 128 h 128"/>
                  <a:gd name="T54" fmla="*/ 39 w 48"/>
                  <a:gd name="T55" fmla="*/ 57 h 128"/>
                  <a:gd name="T56" fmla="*/ 39 w 48"/>
                  <a:gd name="T57" fmla="*/ 57 h 128"/>
                  <a:gd name="T58" fmla="*/ 39 w 48"/>
                  <a:gd name="T59" fmla="*/ 57 h 128"/>
                  <a:gd name="T60" fmla="*/ 39 w 48"/>
                  <a:gd name="T61" fmla="*/ 57 h 128"/>
                  <a:gd name="T62" fmla="*/ 39 w 48"/>
                  <a:gd name="T63" fmla="*/ 57 h 128"/>
                  <a:gd name="T64" fmla="*/ 48 w 48"/>
                  <a:gd name="T65" fmla="*/ 0 h 128"/>
                  <a:gd name="T66" fmla="*/ 48 w 48"/>
                  <a:gd name="T67" fmla="*/ 0 h 128"/>
                  <a:gd name="T68" fmla="*/ 47 w 48"/>
                  <a:gd name="T69" fmla="*/ 0 h 128"/>
                  <a:gd name="T70" fmla="*/ 46 w 48"/>
                  <a:gd name="T71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8" h="128">
                    <a:moveTo>
                      <a:pt x="46" y="0"/>
                    </a:moveTo>
                    <a:cubicBezTo>
                      <a:pt x="43" y="3"/>
                      <a:pt x="39" y="5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9" y="14"/>
                      <a:pt x="37" y="18"/>
                      <a:pt x="31" y="22"/>
                    </a:cubicBezTo>
                    <a:cubicBezTo>
                      <a:pt x="27" y="24"/>
                      <a:pt x="20" y="26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34"/>
                      <a:pt x="23" y="35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6"/>
                      <a:pt x="27" y="35"/>
                      <a:pt x="28" y="35"/>
                    </a:cubicBezTo>
                    <a:cubicBezTo>
                      <a:pt x="29" y="35"/>
                      <a:pt x="30" y="36"/>
                      <a:pt x="31" y="36"/>
                    </a:cubicBezTo>
                    <a:cubicBezTo>
                      <a:pt x="32" y="39"/>
                      <a:pt x="30" y="40"/>
                      <a:pt x="28" y="42"/>
                    </a:cubicBezTo>
                    <a:cubicBezTo>
                      <a:pt x="27" y="43"/>
                      <a:pt x="26" y="43"/>
                      <a:pt x="25" y="43"/>
                    </a:cubicBezTo>
                    <a:cubicBezTo>
                      <a:pt x="23" y="43"/>
                      <a:pt x="21" y="41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7" y="39"/>
                      <a:pt x="15" y="40"/>
                      <a:pt x="13" y="41"/>
                    </a:cubicBezTo>
                    <a:cubicBezTo>
                      <a:pt x="15" y="43"/>
                      <a:pt x="11" y="49"/>
                      <a:pt x="15" y="49"/>
                    </a:cubicBezTo>
                    <a:cubicBezTo>
                      <a:pt x="16" y="49"/>
                      <a:pt x="18" y="49"/>
                      <a:pt x="20" y="48"/>
                    </a:cubicBezTo>
                    <a:cubicBezTo>
                      <a:pt x="20" y="54"/>
                      <a:pt x="26" y="58"/>
                      <a:pt x="25" y="65"/>
                    </a:cubicBezTo>
                    <a:cubicBezTo>
                      <a:pt x="23" y="70"/>
                      <a:pt x="21" y="75"/>
                      <a:pt x="22" y="82"/>
                    </a:cubicBezTo>
                    <a:cubicBezTo>
                      <a:pt x="22" y="88"/>
                      <a:pt x="19" y="90"/>
                      <a:pt x="15" y="90"/>
                    </a:cubicBezTo>
                    <a:cubicBezTo>
                      <a:pt x="12" y="90"/>
                      <a:pt x="9" y="89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9" y="98"/>
                      <a:pt x="0" y="106"/>
                      <a:pt x="4" y="115"/>
                    </a:cubicBezTo>
                    <a:cubicBezTo>
                      <a:pt x="4" y="115"/>
                      <a:pt x="4" y="115"/>
                      <a:pt x="4" y="115"/>
                    </a:cubicBezTo>
                    <a:cubicBezTo>
                      <a:pt x="4" y="115"/>
                      <a:pt x="4" y="115"/>
                      <a:pt x="4" y="115"/>
                    </a:cubicBezTo>
                    <a:cubicBezTo>
                      <a:pt x="12" y="116"/>
                      <a:pt x="5" y="127"/>
                      <a:pt x="12" y="128"/>
                    </a:cubicBezTo>
                    <a:cubicBezTo>
                      <a:pt x="22" y="105"/>
                      <a:pt x="23" y="78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39" y="57"/>
                      <a:pt x="39" y="57"/>
                      <a:pt x="39" y="57"/>
                    </a:cubicBezTo>
                    <a:cubicBezTo>
                      <a:pt x="44" y="38"/>
                      <a:pt x="47" y="19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6" y="0"/>
                    </a:cubicBezTo>
                  </a:path>
                </a:pathLst>
              </a:custGeom>
              <a:solidFill>
                <a:srgbClr val="E0A6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1" name="Freeform 6559"/>
              <p:cNvSpPr>
                <a:spLocks noEditPoints="1"/>
              </p:cNvSpPr>
              <p:nvPr/>
            </p:nvSpPr>
            <p:spPr bwMode="auto">
              <a:xfrm>
                <a:off x="5462587" y="4441826"/>
                <a:ext cx="225425" cy="93663"/>
              </a:xfrm>
              <a:custGeom>
                <a:avLst/>
                <a:gdLst>
                  <a:gd name="T0" fmla="*/ 10 w 112"/>
                  <a:gd name="T1" fmla="*/ 23 h 47"/>
                  <a:gd name="T2" fmla="*/ 10 w 112"/>
                  <a:gd name="T3" fmla="*/ 23 h 47"/>
                  <a:gd name="T4" fmla="*/ 10 w 112"/>
                  <a:gd name="T5" fmla="*/ 23 h 47"/>
                  <a:gd name="T6" fmla="*/ 59 w 112"/>
                  <a:gd name="T7" fmla="*/ 19 h 47"/>
                  <a:gd name="T8" fmla="*/ 88 w 112"/>
                  <a:gd name="T9" fmla="*/ 0 h 47"/>
                  <a:gd name="T10" fmla="*/ 95 w 112"/>
                  <a:gd name="T11" fmla="*/ 8 h 47"/>
                  <a:gd name="T12" fmla="*/ 79 w 112"/>
                  <a:gd name="T13" fmla="*/ 16 h 47"/>
                  <a:gd name="T14" fmla="*/ 67 w 112"/>
                  <a:gd name="T15" fmla="*/ 21 h 47"/>
                  <a:gd name="T16" fmla="*/ 64 w 112"/>
                  <a:gd name="T17" fmla="*/ 20 h 47"/>
                  <a:gd name="T18" fmla="*/ 59 w 112"/>
                  <a:gd name="T19" fmla="*/ 19 h 47"/>
                  <a:gd name="T20" fmla="*/ 37 w 112"/>
                  <a:gd name="T21" fmla="*/ 21 h 47"/>
                  <a:gd name="T22" fmla="*/ 24 w 112"/>
                  <a:gd name="T23" fmla="*/ 26 h 47"/>
                  <a:gd name="T24" fmla="*/ 10 w 112"/>
                  <a:gd name="T25" fmla="*/ 23 h 47"/>
                  <a:gd name="T26" fmla="*/ 1 w 112"/>
                  <a:gd name="T27" fmla="*/ 33 h 47"/>
                  <a:gd name="T28" fmla="*/ 1 w 112"/>
                  <a:gd name="T29" fmla="*/ 33 h 47"/>
                  <a:gd name="T30" fmla="*/ 4 w 112"/>
                  <a:gd name="T31" fmla="*/ 42 h 47"/>
                  <a:gd name="T32" fmla="*/ 3 w 112"/>
                  <a:gd name="T33" fmla="*/ 47 h 47"/>
                  <a:gd name="T34" fmla="*/ 3 w 112"/>
                  <a:gd name="T35" fmla="*/ 47 h 47"/>
                  <a:gd name="T36" fmla="*/ 8 w 112"/>
                  <a:gd name="T37" fmla="*/ 47 h 47"/>
                  <a:gd name="T38" fmla="*/ 11 w 112"/>
                  <a:gd name="T39" fmla="*/ 41 h 47"/>
                  <a:gd name="T40" fmla="*/ 17 w 112"/>
                  <a:gd name="T41" fmla="*/ 46 h 47"/>
                  <a:gd name="T42" fmla="*/ 18 w 112"/>
                  <a:gd name="T43" fmla="*/ 46 h 47"/>
                  <a:gd name="T44" fmla="*/ 23 w 112"/>
                  <a:gd name="T45" fmla="*/ 46 h 47"/>
                  <a:gd name="T46" fmla="*/ 30 w 112"/>
                  <a:gd name="T47" fmla="*/ 44 h 47"/>
                  <a:gd name="T48" fmla="*/ 36 w 112"/>
                  <a:gd name="T49" fmla="*/ 32 h 47"/>
                  <a:gd name="T50" fmla="*/ 32 w 112"/>
                  <a:gd name="T51" fmla="*/ 44 h 47"/>
                  <a:gd name="T52" fmla="*/ 36 w 112"/>
                  <a:gd name="T53" fmla="*/ 44 h 47"/>
                  <a:gd name="T54" fmla="*/ 43 w 112"/>
                  <a:gd name="T55" fmla="*/ 42 h 47"/>
                  <a:gd name="T56" fmla="*/ 56 w 112"/>
                  <a:gd name="T57" fmla="*/ 34 h 47"/>
                  <a:gd name="T58" fmla="*/ 68 w 112"/>
                  <a:gd name="T59" fmla="*/ 39 h 47"/>
                  <a:gd name="T60" fmla="*/ 71 w 112"/>
                  <a:gd name="T61" fmla="*/ 39 h 47"/>
                  <a:gd name="T62" fmla="*/ 79 w 112"/>
                  <a:gd name="T63" fmla="*/ 37 h 47"/>
                  <a:gd name="T64" fmla="*/ 96 w 112"/>
                  <a:gd name="T65" fmla="*/ 28 h 47"/>
                  <a:gd name="T66" fmla="*/ 96 w 112"/>
                  <a:gd name="T67" fmla="*/ 28 h 47"/>
                  <a:gd name="T68" fmla="*/ 104 w 112"/>
                  <a:gd name="T69" fmla="*/ 16 h 47"/>
                  <a:gd name="T70" fmla="*/ 112 w 112"/>
                  <a:gd name="T71" fmla="*/ 6 h 47"/>
                  <a:gd name="T72" fmla="*/ 96 w 112"/>
                  <a:gd name="T73" fmla="*/ 1 h 47"/>
                  <a:gd name="T74" fmla="*/ 88 w 112"/>
                  <a:gd name="T7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" h="47">
                    <a:moveTo>
                      <a:pt x="10" y="23"/>
                    </a:move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moveTo>
                      <a:pt x="57" y="18"/>
                    </a:moveTo>
                    <a:cubicBezTo>
                      <a:pt x="58" y="19"/>
                      <a:pt x="59" y="19"/>
                      <a:pt x="59" y="19"/>
                    </a:cubicBezTo>
                    <a:cubicBezTo>
                      <a:pt x="59" y="19"/>
                      <a:pt x="58" y="18"/>
                      <a:pt x="57" y="18"/>
                    </a:cubicBezTo>
                    <a:moveTo>
                      <a:pt x="88" y="0"/>
                    </a:moveTo>
                    <a:cubicBezTo>
                      <a:pt x="88" y="1"/>
                      <a:pt x="88" y="1"/>
                      <a:pt x="88" y="2"/>
                    </a:cubicBezTo>
                    <a:cubicBezTo>
                      <a:pt x="89" y="6"/>
                      <a:pt x="96" y="7"/>
                      <a:pt x="95" y="8"/>
                    </a:cubicBezTo>
                    <a:cubicBezTo>
                      <a:pt x="88" y="10"/>
                      <a:pt x="88" y="16"/>
                      <a:pt x="85" y="20"/>
                    </a:cubicBezTo>
                    <a:cubicBezTo>
                      <a:pt x="83" y="17"/>
                      <a:pt x="81" y="16"/>
                      <a:pt x="79" y="16"/>
                    </a:cubicBezTo>
                    <a:cubicBezTo>
                      <a:pt x="77" y="16"/>
                      <a:pt x="75" y="17"/>
                      <a:pt x="73" y="18"/>
                    </a:cubicBezTo>
                    <a:cubicBezTo>
                      <a:pt x="71" y="19"/>
                      <a:pt x="69" y="21"/>
                      <a:pt x="67" y="21"/>
                    </a:cubicBezTo>
                    <a:cubicBezTo>
                      <a:pt x="66" y="21"/>
                      <a:pt x="65" y="21"/>
                      <a:pt x="64" y="20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3" y="20"/>
                      <a:pt x="61" y="20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4" y="21"/>
                      <a:pt x="49" y="23"/>
                      <a:pt x="44" y="23"/>
                    </a:cubicBezTo>
                    <a:cubicBezTo>
                      <a:pt x="42" y="23"/>
                      <a:pt x="39" y="22"/>
                      <a:pt x="37" y="21"/>
                    </a:cubicBezTo>
                    <a:cubicBezTo>
                      <a:pt x="36" y="21"/>
                      <a:pt x="35" y="21"/>
                      <a:pt x="34" y="21"/>
                    </a:cubicBezTo>
                    <a:cubicBezTo>
                      <a:pt x="30" y="21"/>
                      <a:pt x="28" y="25"/>
                      <a:pt x="24" y="26"/>
                    </a:cubicBezTo>
                    <a:cubicBezTo>
                      <a:pt x="20" y="28"/>
                      <a:pt x="18" y="29"/>
                      <a:pt x="16" y="29"/>
                    </a:cubicBezTo>
                    <a:cubicBezTo>
                      <a:pt x="14" y="29"/>
                      <a:pt x="13" y="28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6" y="26"/>
                      <a:pt x="7" y="32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5"/>
                      <a:pt x="1" y="37"/>
                      <a:pt x="0" y="38"/>
                    </a:cubicBezTo>
                    <a:cubicBezTo>
                      <a:pt x="2" y="39"/>
                      <a:pt x="5" y="39"/>
                      <a:pt x="4" y="42"/>
                    </a:cubicBezTo>
                    <a:cubicBezTo>
                      <a:pt x="4" y="43"/>
                      <a:pt x="1" y="43"/>
                      <a:pt x="0" y="44"/>
                    </a:cubicBezTo>
                    <a:cubicBezTo>
                      <a:pt x="1" y="45"/>
                      <a:pt x="2" y="46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5" y="47"/>
                      <a:pt x="6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3"/>
                      <a:pt x="10" y="41"/>
                      <a:pt x="11" y="41"/>
                    </a:cubicBezTo>
                    <a:cubicBezTo>
                      <a:pt x="13" y="41"/>
                      <a:pt x="15" y="44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7" y="46"/>
                      <a:pt x="18" y="46"/>
                      <a:pt x="18" y="46"/>
                    </a:cubicBezTo>
                    <a:cubicBezTo>
                      <a:pt x="19" y="46"/>
                      <a:pt x="20" y="46"/>
                      <a:pt x="21" y="46"/>
                    </a:cubicBezTo>
                    <a:cubicBezTo>
                      <a:pt x="21" y="46"/>
                      <a:pt x="22" y="46"/>
                      <a:pt x="23" y="46"/>
                    </a:cubicBezTo>
                    <a:cubicBezTo>
                      <a:pt x="25" y="46"/>
                      <a:pt x="28" y="46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26" y="37"/>
                      <a:pt x="32" y="35"/>
                      <a:pt x="36" y="32"/>
                    </a:cubicBezTo>
                    <a:cubicBezTo>
                      <a:pt x="37" y="37"/>
                      <a:pt x="34" y="40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3" y="44"/>
                      <a:pt x="35" y="44"/>
                      <a:pt x="36" y="44"/>
                    </a:cubicBezTo>
                    <a:cubicBezTo>
                      <a:pt x="38" y="44"/>
                      <a:pt x="41" y="43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6" y="37"/>
                      <a:pt x="51" y="34"/>
                      <a:pt x="56" y="34"/>
                    </a:cubicBezTo>
                    <a:cubicBezTo>
                      <a:pt x="61" y="34"/>
                      <a:pt x="65" y="35"/>
                      <a:pt x="68" y="39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9" y="39"/>
                      <a:pt x="70" y="39"/>
                      <a:pt x="71" y="39"/>
                    </a:cubicBezTo>
                    <a:cubicBezTo>
                      <a:pt x="74" y="39"/>
                      <a:pt x="76" y="39"/>
                      <a:pt x="79" y="3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81" y="27"/>
                      <a:pt x="89" y="29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7" y="24"/>
                      <a:pt x="90" y="15"/>
                      <a:pt x="99" y="15"/>
                    </a:cubicBezTo>
                    <a:cubicBezTo>
                      <a:pt x="101" y="15"/>
                      <a:pt x="102" y="15"/>
                      <a:pt x="104" y="16"/>
                    </a:cubicBezTo>
                    <a:cubicBezTo>
                      <a:pt x="104" y="16"/>
                      <a:pt x="104" y="16"/>
                      <a:pt x="105" y="16"/>
                    </a:cubicBezTo>
                    <a:cubicBezTo>
                      <a:pt x="109" y="16"/>
                      <a:pt x="109" y="9"/>
                      <a:pt x="112" y="6"/>
                    </a:cubicBezTo>
                    <a:cubicBezTo>
                      <a:pt x="109" y="7"/>
                      <a:pt x="107" y="8"/>
                      <a:pt x="105" y="8"/>
                    </a:cubicBezTo>
                    <a:cubicBezTo>
                      <a:pt x="101" y="8"/>
                      <a:pt x="98" y="6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3" y="1"/>
                      <a:pt x="91" y="1"/>
                      <a:pt x="88" y="0"/>
                    </a:cubicBezTo>
                  </a:path>
                </a:pathLst>
              </a:custGeom>
              <a:solidFill>
                <a:srgbClr val="727AB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2" name="Freeform 6560"/>
              <p:cNvSpPr/>
              <p:nvPr/>
            </p:nvSpPr>
            <p:spPr bwMode="auto">
              <a:xfrm>
                <a:off x="5254625" y="4483101"/>
                <a:ext cx="212725" cy="66675"/>
              </a:xfrm>
              <a:custGeom>
                <a:avLst/>
                <a:gdLst>
                  <a:gd name="T0" fmla="*/ 101 w 106"/>
                  <a:gd name="T1" fmla="*/ 0 h 33"/>
                  <a:gd name="T2" fmla="*/ 101 w 106"/>
                  <a:gd name="T3" fmla="*/ 0 h 33"/>
                  <a:gd name="T4" fmla="*/ 70 w 106"/>
                  <a:gd name="T5" fmla="*/ 9 h 33"/>
                  <a:gd name="T6" fmla="*/ 70 w 106"/>
                  <a:gd name="T7" fmla="*/ 9 h 33"/>
                  <a:gd name="T8" fmla="*/ 70 w 106"/>
                  <a:gd name="T9" fmla="*/ 9 h 33"/>
                  <a:gd name="T10" fmla="*/ 60 w 106"/>
                  <a:gd name="T11" fmla="*/ 14 h 33"/>
                  <a:gd name="T12" fmla="*/ 60 w 106"/>
                  <a:gd name="T13" fmla="*/ 14 h 33"/>
                  <a:gd name="T14" fmla="*/ 48 w 106"/>
                  <a:gd name="T15" fmla="*/ 20 h 33"/>
                  <a:gd name="T16" fmla="*/ 43 w 106"/>
                  <a:gd name="T17" fmla="*/ 12 h 33"/>
                  <a:gd name="T18" fmla="*/ 43 w 106"/>
                  <a:gd name="T19" fmla="*/ 12 h 33"/>
                  <a:gd name="T20" fmla="*/ 43 w 106"/>
                  <a:gd name="T21" fmla="*/ 12 h 33"/>
                  <a:gd name="T22" fmla="*/ 43 w 106"/>
                  <a:gd name="T23" fmla="*/ 9 h 33"/>
                  <a:gd name="T24" fmla="*/ 43 w 106"/>
                  <a:gd name="T25" fmla="*/ 9 h 33"/>
                  <a:gd name="T26" fmla="*/ 13 w 106"/>
                  <a:gd name="T27" fmla="*/ 17 h 33"/>
                  <a:gd name="T28" fmla="*/ 13 w 106"/>
                  <a:gd name="T29" fmla="*/ 17 h 33"/>
                  <a:gd name="T30" fmla="*/ 16 w 106"/>
                  <a:gd name="T31" fmla="*/ 33 h 33"/>
                  <a:gd name="T32" fmla="*/ 37 w 106"/>
                  <a:gd name="T33" fmla="*/ 33 h 33"/>
                  <a:gd name="T34" fmla="*/ 84 w 106"/>
                  <a:gd name="T35" fmla="*/ 29 h 33"/>
                  <a:gd name="T36" fmla="*/ 84 w 106"/>
                  <a:gd name="T37" fmla="*/ 29 h 33"/>
                  <a:gd name="T38" fmla="*/ 84 w 106"/>
                  <a:gd name="T39" fmla="*/ 29 h 33"/>
                  <a:gd name="T40" fmla="*/ 94 w 106"/>
                  <a:gd name="T41" fmla="*/ 11 h 33"/>
                  <a:gd name="T42" fmla="*/ 94 w 106"/>
                  <a:gd name="T43" fmla="*/ 11 h 33"/>
                  <a:gd name="T44" fmla="*/ 106 w 106"/>
                  <a:gd name="T45" fmla="*/ 2 h 33"/>
                  <a:gd name="T46" fmla="*/ 105 w 106"/>
                  <a:gd name="T47" fmla="*/ 1 h 33"/>
                  <a:gd name="T48" fmla="*/ 101 w 106"/>
                  <a:gd name="T4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" h="33">
                    <a:moveTo>
                      <a:pt x="101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90" y="3"/>
                      <a:pt x="80" y="6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70" y="9"/>
                      <a:pt x="70" y="9"/>
                      <a:pt x="70" y="9"/>
                    </a:cubicBezTo>
                    <a:cubicBezTo>
                      <a:pt x="67" y="12"/>
                      <a:pt x="64" y="13"/>
                      <a:pt x="60" y="14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4" y="18"/>
                      <a:pt x="50" y="20"/>
                      <a:pt x="48" y="20"/>
                    </a:cubicBezTo>
                    <a:cubicBezTo>
                      <a:pt x="45" y="20"/>
                      <a:pt x="44" y="17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1"/>
                      <a:pt x="43" y="10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22"/>
                      <a:pt x="0" y="33"/>
                      <a:pt x="16" y="33"/>
                    </a:cubicBezTo>
                    <a:cubicBezTo>
                      <a:pt x="23" y="33"/>
                      <a:pt x="30" y="33"/>
                      <a:pt x="37" y="33"/>
                    </a:cubicBezTo>
                    <a:cubicBezTo>
                      <a:pt x="53" y="33"/>
                      <a:pt x="69" y="33"/>
                      <a:pt x="84" y="29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6" y="22"/>
                      <a:pt x="87" y="15"/>
                      <a:pt x="94" y="11"/>
                    </a:cubicBezTo>
                    <a:cubicBezTo>
                      <a:pt x="94" y="11"/>
                      <a:pt x="94" y="11"/>
                      <a:pt x="94" y="11"/>
                    </a:cubicBezTo>
                    <a:cubicBezTo>
                      <a:pt x="93" y="2"/>
                      <a:pt x="103" y="7"/>
                      <a:pt x="106" y="2"/>
                    </a:cubicBezTo>
                    <a:cubicBezTo>
                      <a:pt x="105" y="2"/>
                      <a:pt x="105" y="1"/>
                      <a:pt x="105" y="1"/>
                    </a:cubicBezTo>
                    <a:cubicBezTo>
                      <a:pt x="104" y="1"/>
                      <a:pt x="102" y="1"/>
                      <a:pt x="101" y="0"/>
                    </a:cubicBezTo>
                  </a:path>
                </a:pathLst>
              </a:custGeom>
              <a:solidFill>
                <a:srgbClr val="777E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3" name="Freeform 6561"/>
              <p:cNvSpPr/>
              <p:nvPr/>
            </p:nvSpPr>
            <p:spPr bwMode="auto">
              <a:xfrm>
                <a:off x="6681787" y="4508501"/>
                <a:ext cx="127000" cy="95250"/>
              </a:xfrm>
              <a:custGeom>
                <a:avLst/>
                <a:gdLst>
                  <a:gd name="T0" fmla="*/ 63 w 64"/>
                  <a:gd name="T1" fmla="*/ 0 h 47"/>
                  <a:gd name="T2" fmla="*/ 62 w 64"/>
                  <a:gd name="T3" fmla="*/ 1 h 47"/>
                  <a:gd name="T4" fmla="*/ 59 w 64"/>
                  <a:gd name="T5" fmla="*/ 2 h 47"/>
                  <a:gd name="T6" fmla="*/ 57 w 64"/>
                  <a:gd name="T7" fmla="*/ 2 h 47"/>
                  <a:gd name="T8" fmla="*/ 53 w 64"/>
                  <a:gd name="T9" fmla="*/ 0 h 47"/>
                  <a:gd name="T10" fmla="*/ 49 w 64"/>
                  <a:gd name="T11" fmla="*/ 7 h 47"/>
                  <a:gd name="T12" fmla="*/ 50 w 64"/>
                  <a:gd name="T13" fmla="*/ 8 h 47"/>
                  <a:gd name="T14" fmla="*/ 49 w 64"/>
                  <a:gd name="T15" fmla="*/ 8 h 47"/>
                  <a:gd name="T16" fmla="*/ 41 w 64"/>
                  <a:gd name="T17" fmla="*/ 12 h 47"/>
                  <a:gd name="T18" fmla="*/ 32 w 64"/>
                  <a:gd name="T19" fmla="*/ 16 h 47"/>
                  <a:gd name="T20" fmla="*/ 32 w 64"/>
                  <a:gd name="T21" fmla="*/ 16 h 47"/>
                  <a:gd name="T22" fmla="*/ 32 w 64"/>
                  <a:gd name="T23" fmla="*/ 16 h 47"/>
                  <a:gd name="T24" fmla="*/ 25 w 64"/>
                  <a:gd name="T25" fmla="*/ 10 h 47"/>
                  <a:gd name="T26" fmla="*/ 25 w 64"/>
                  <a:gd name="T27" fmla="*/ 10 h 47"/>
                  <a:gd name="T28" fmla="*/ 11 w 64"/>
                  <a:gd name="T29" fmla="*/ 13 h 47"/>
                  <a:gd name="T30" fmla="*/ 4 w 64"/>
                  <a:gd name="T31" fmla="*/ 11 h 47"/>
                  <a:gd name="T32" fmla="*/ 4 w 64"/>
                  <a:gd name="T33" fmla="*/ 11 h 47"/>
                  <a:gd name="T34" fmla="*/ 1 w 64"/>
                  <a:gd name="T35" fmla="*/ 31 h 47"/>
                  <a:gd name="T36" fmla="*/ 3 w 64"/>
                  <a:gd name="T37" fmla="*/ 30 h 47"/>
                  <a:gd name="T38" fmla="*/ 9 w 64"/>
                  <a:gd name="T39" fmla="*/ 26 h 47"/>
                  <a:gd name="T40" fmla="*/ 15 w 64"/>
                  <a:gd name="T41" fmla="*/ 31 h 47"/>
                  <a:gd name="T42" fmla="*/ 25 w 64"/>
                  <a:gd name="T43" fmla="*/ 35 h 47"/>
                  <a:gd name="T44" fmla="*/ 30 w 64"/>
                  <a:gd name="T45" fmla="*/ 35 h 47"/>
                  <a:gd name="T46" fmla="*/ 30 w 64"/>
                  <a:gd name="T47" fmla="*/ 35 h 47"/>
                  <a:gd name="T48" fmla="*/ 30 w 64"/>
                  <a:gd name="T49" fmla="*/ 35 h 47"/>
                  <a:gd name="T50" fmla="*/ 24 w 64"/>
                  <a:gd name="T51" fmla="*/ 47 h 47"/>
                  <a:gd name="T52" fmla="*/ 24 w 64"/>
                  <a:gd name="T53" fmla="*/ 47 h 47"/>
                  <a:gd name="T54" fmla="*/ 36 w 64"/>
                  <a:gd name="T55" fmla="*/ 35 h 47"/>
                  <a:gd name="T56" fmla="*/ 36 w 64"/>
                  <a:gd name="T57" fmla="*/ 34 h 47"/>
                  <a:gd name="T58" fmla="*/ 44 w 64"/>
                  <a:gd name="T59" fmla="*/ 38 h 47"/>
                  <a:gd name="T60" fmla="*/ 47 w 64"/>
                  <a:gd name="T61" fmla="*/ 38 h 47"/>
                  <a:gd name="T62" fmla="*/ 49 w 64"/>
                  <a:gd name="T63" fmla="*/ 44 h 47"/>
                  <a:gd name="T64" fmla="*/ 49 w 64"/>
                  <a:gd name="T65" fmla="*/ 44 h 47"/>
                  <a:gd name="T66" fmla="*/ 49 w 64"/>
                  <a:gd name="T67" fmla="*/ 44 h 47"/>
                  <a:gd name="T68" fmla="*/ 61 w 64"/>
                  <a:gd name="T69" fmla="*/ 24 h 47"/>
                  <a:gd name="T70" fmla="*/ 61 w 64"/>
                  <a:gd name="T71" fmla="*/ 24 h 47"/>
                  <a:gd name="T72" fmla="*/ 64 w 64"/>
                  <a:gd name="T73" fmla="*/ 0 h 47"/>
                  <a:gd name="T74" fmla="*/ 63 w 64"/>
                  <a:gd name="T7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" h="47">
                    <a:moveTo>
                      <a:pt x="63" y="0"/>
                    </a:moveTo>
                    <a:cubicBezTo>
                      <a:pt x="63" y="0"/>
                      <a:pt x="62" y="0"/>
                      <a:pt x="62" y="1"/>
                    </a:cubicBezTo>
                    <a:cubicBezTo>
                      <a:pt x="61" y="2"/>
                      <a:pt x="60" y="2"/>
                      <a:pt x="59" y="2"/>
                    </a:cubicBezTo>
                    <a:cubicBezTo>
                      <a:pt x="59" y="2"/>
                      <a:pt x="58" y="2"/>
                      <a:pt x="57" y="2"/>
                    </a:cubicBezTo>
                    <a:cubicBezTo>
                      <a:pt x="55" y="1"/>
                      <a:pt x="54" y="0"/>
                      <a:pt x="53" y="0"/>
                    </a:cubicBezTo>
                    <a:cubicBezTo>
                      <a:pt x="51" y="0"/>
                      <a:pt x="50" y="2"/>
                      <a:pt x="49" y="7"/>
                    </a:cubicBezTo>
                    <a:cubicBezTo>
                      <a:pt x="49" y="8"/>
                      <a:pt x="50" y="8"/>
                      <a:pt x="50" y="8"/>
                    </a:cubicBezTo>
                    <a:cubicBezTo>
                      <a:pt x="50" y="8"/>
                      <a:pt x="49" y="8"/>
                      <a:pt x="49" y="8"/>
                    </a:cubicBezTo>
                    <a:cubicBezTo>
                      <a:pt x="46" y="8"/>
                      <a:pt x="43" y="10"/>
                      <a:pt x="41" y="12"/>
                    </a:cubicBezTo>
                    <a:cubicBezTo>
                      <a:pt x="38" y="14"/>
                      <a:pt x="36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0" y="14"/>
                      <a:pt x="27" y="12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0" y="10"/>
                      <a:pt x="15" y="13"/>
                      <a:pt x="11" y="13"/>
                    </a:cubicBezTo>
                    <a:cubicBezTo>
                      <a:pt x="8" y="13"/>
                      <a:pt x="6" y="13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8"/>
                      <a:pt x="0" y="24"/>
                      <a:pt x="1" y="31"/>
                    </a:cubicBezTo>
                    <a:cubicBezTo>
                      <a:pt x="2" y="31"/>
                      <a:pt x="3" y="30"/>
                      <a:pt x="3" y="30"/>
                    </a:cubicBezTo>
                    <a:cubicBezTo>
                      <a:pt x="5" y="28"/>
                      <a:pt x="7" y="26"/>
                      <a:pt x="9" y="26"/>
                    </a:cubicBezTo>
                    <a:cubicBezTo>
                      <a:pt x="11" y="26"/>
                      <a:pt x="13" y="28"/>
                      <a:pt x="15" y="31"/>
                    </a:cubicBezTo>
                    <a:cubicBezTo>
                      <a:pt x="17" y="34"/>
                      <a:pt x="21" y="35"/>
                      <a:pt x="25" y="35"/>
                    </a:cubicBezTo>
                    <a:cubicBezTo>
                      <a:pt x="27" y="35"/>
                      <a:pt x="28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7" y="40"/>
                      <a:pt x="15" y="39"/>
                      <a:pt x="24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6" y="42"/>
                      <a:pt x="36" y="45"/>
                      <a:pt x="36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8" y="34"/>
                      <a:pt x="41" y="38"/>
                      <a:pt x="44" y="38"/>
                    </a:cubicBezTo>
                    <a:cubicBezTo>
                      <a:pt x="45" y="38"/>
                      <a:pt x="46" y="38"/>
                      <a:pt x="47" y="38"/>
                    </a:cubicBezTo>
                    <a:cubicBezTo>
                      <a:pt x="50" y="38"/>
                      <a:pt x="48" y="42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3" y="37"/>
                      <a:pt x="57" y="30"/>
                      <a:pt x="61" y="24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50" y="14"/>
                      <a:pt x="64" y="8"/>
                      <a:pt x="64" y="0"/>
                    </a:cubicBezTo>
                    <a:cubicBezTo>
                      <a:pt x="64" y="0"/>
                      <a:pt x="64" y="0"/>
                      <a:pt x="63" y="0"/>
                    </a:cubicBezTo>
                  </a:path>
                </a:pathLst>
              </a:custGeom>
              <a:solidFill>
                <a:srgbClr val="D7A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4" name="Freeform 6562"/>
              <p:cNvSpPr>
                <a:spLocks noEditPoints="1"/>
              </p:cNvSpPr>
              <p:nvPr/>
            </p:nvSpPr>
            <p:spPr bwMode="auto">
              <a:xfrm>
                <a:off x="5280025" y="4405313"/>
                <a:ext cx="111125" cy="111125"/>
              </a:xfrm>
              <a:custGeom>
                <a:avLst/>
                <a:gdLst>
                  <a:gd name="T0" fmla="*/ 23 w 55"/>
                  <a:gd name="T1" fmla="*/ 31 h 56"/>
                  <a:gd name="T2" fmla="*/ 23 w 55"/>
                  <a:gd name="T3" fmla="*/ 31 h 56"/>
                  <a:gd name="T4" fmla="*/ 32 w 55"/>
                  <a:gd name="T5" fmla="*/ 27 h 56"/>
                  <a:gd name="T6" fmla="*/ 36 w 55"/>
                  <a:gd name="T7" fmla="*/ 30 h 56"/>
                  <a:gd name="T8" fmla="*/ 28 w 55"/>
                  <a:gd name="T9" fmla="*/ 38 h 56"/>
                  <a:gd name="T10" fmla="*/ 24 w 55"/>
                  <a:gd name="T11" fmla="*/ 39 h 56"/>
                  <a:gd name="T12" fmla="*/ 20 w 55"/>
                  <a:gd name="T13" fmla="*/ 39 h 56"/>
                  <a:gd name="T14" fmla="*/ 20 w 55"/>
                  <a:gd name="T15" fmla="*/ 39 h 56"/>
                  <a:gd name="T16" fmla="*/ 17 w 55"/>
                  <a:gd name="T17" fmla="*/ 45 h 56"/>
                  <a:gd name="T18" fmla="*/ 15 w 55"/>
                  <a:gd name="T19" fmla="*/ 47 h 56"/>
                  <a:gd name="T20" fmla="*/ 12 w 55"/>
                  <a:gd name="T21" fmla="*/ 46 h 56"/>
                  <a:gd name="T22" fmla="*/ 10 w 55"/>
                  <a:gd name="T23" fmla="*/ 45 h 56"/>
                  <a:gd name="T24" fmla="*/ 8 w 55"/>
                  <a:gd name="T25" fmla="*/ 47 h 56"/>
                  <a:gd name="T26" fmla="*/ 8 w 55"/>
                  <a:gd name="T27" fmla="*/ 39 h 56"/>
                  <a:gd name="T28" fmla="*/ 19 w 55"/>
                  <a:gd name="T29" fmla="*/ 30 h 56"/>
                  <a:gd name="T30" fmla="*/ 23 w 55"/>
                  <a:gd name="T31" fmla="*/ 31 h 56"/>
                  <a:gd name="T32" fmla="*/ 5 w 55"/>
                  <a:gd name="T33" fmla="*/ 0 h 56"/>
                  <a:gd name="T34" fmla="*/ 0 w 55"/>
                  <a:gd name="T35" fmla="*/ 56 h 56"/>
                  <a:gd name="T36" fmla="*/ 0 w 55"/>
                  <a:gd name="T37" fmla="*/ 56 h 56"/>
                  <a:gd name="T38" fmla="*/ 30 w 55"/>
                  <a:gd name="T39" fmla="*/ 48 h 56"/>
                  <a:gd name="T40" fmla="*/ 30 w 55"/>
                  <a:gd name="T41" fmla="*/ 48 h 56"/>
                  <a:gd name="T42" fmla="*/ 30 w 55"/>
                  <a:gd name="T43" fmla="*/ 48 h 56"/>
                  <a:gd name="T44" fmla="*/ 41 w 55"/>
                  <a:gd name="T45" fmla="*/ 41 h 56"/>
                  <a:gd name="T46" fmla="*/ 41 w 55"/>
                  <a:gd name="T47" fmla="*/ 41 h 56"/>
                  <a:gd name="T48" fmla="*/ 53 w 55"/>
                  <a:gd name="T49" fmla="*/ 28 h 56"/>
                  <a:gd name="T50" fmla="*/ 41 w 55"/>
                  <a:gd name="T51" fmla="*/ 11 h 56"/>
                  <a:gd name="T52" fmla="*/ 40 w 55"/>
                  <a:gd name="T53" fmla="*/ 11 h 56"/>
                  <a:gd name="T54" fmla="*/ 33 w 55"/>
                  <a:gd name="T55" fmla="*/ 14 h 56"/>
                  <a:gd name="T56" fmla="*/ 28 w 55"/>
                  <a:gd name="T57" fmla="*/ 18 h 56"/>
                  <a:gd name="T58" fmla="*/ 28 w 55"/>
                  <a:gd name="T59" fmla="*/ 18 h 56"/>
                  <a:gd name="T60" fmla="*/ 28 w 55"/>
                  <a:gd name="T61" fmla="*/ 18 h 56"/>
                  <a:gd name="T62" fmla="*/ 28 w 55"/>
                  <a:gd name="T63" fmla="*/ 18 h 56"/>
                  <a:gd name="T64" fmla="*/ 23 w 55"/>
                  <a:gd name="T65" fmla="*/ 22 h 56"/>
                  <a:gd name="T66" fmla="*/ 17 w 55"/>
                  <a:gd name="T67" fmla="*/ 17 h 56"/>
                  <a:gd name="T68" fmla="*/ 5 w 55"/>
                  <a:gd name="T69" fmla="*/ 0 h 56"/>
                  <a:gd name="T70" fmla="*/ 5 w 55"/>
                  <a:gd name="T7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5" h="56">
                    <a:moveTo>
                      <a:pt x="23" y="31"/>
                    </a:moveTo>
                    <a:cubicBezTo>
                      <a:pt x="23" y="31"/>
                      <a:pt x="23" y="31"/>
                      <a:pt x="23" y="31"/>
                    </a:cubicBezTo>
                    <a:cubicBezTo>
                      <a:pt x="26" y="31"/>
                      <a:pt x="29" y="27"/>
                      <a:pt x="32" y="27"/>
                    </a:cubicBezTo>
                    <a:cubicBezTo>
                      <a:pt x="33" y="27"/>
                      <a:pt x="34" y="28"/>
                      <a:pt x="36" y="30"/>
                    </a:cubicBezTo>
                    <a:cubicBezTo>
                      <a:pt x="39" y="38"/>
                      <a:pt x="30" y="35"/>
                      <a:pt x="28" y="38"/>
                    </a:cubicBezTo>
                    <a:cubicBezTo>
                      <a:pt x="27" y="39"/>
                      <a:pt x="25" y="39"/>
                      <a:pt x="24" y="39"/>
                    </a:cubicBezTo>
                    <a:cubicBezTo>
                      <a:pt x="23" y="39"/>
                      <a:pt x="21" y="39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9" y="41"/>
                      <a:pt x="18" y="43"/>
                      <a:pt x="17" y="45"/>
                    </a:cubicBezTo>
                    <a:cubicBezTo>
                      <a:pt x="16" y="46"/>
                      <a:pt x="16" y="47"/>
                      <a:pt x="15" y="47"/>
                    </a:cubicBezTo>
                    <a:cubicBezTo>
                      <a:pt x="14" y="47"/>
                      <a:pt x="13" y="46"/>
                      <a:pt x="12" y="46"/>
                    </a:cubicBezTo>
                    <a:cubicBezTo>
                      <a:pt x="11" y="46"/>
                      <a:pt x="10" y="45"/>
                      <a:pt x="10" y="45"/>
                    </a:cubicBezTo>
                    <a:cubicBezTo>
                      <a:pt x="9" y="45"/>
                      <a:pt x="8" y="46"/>
                      <a:pt x="8" y="47"/>
                    </a:cubicBezTo>
                    <a:cubicBezTo>
                      <a:pt x="4" y="44"/>
                      <a:pt x="6" y="40"/>
                      <a:pt x="8" y="39"/>
                    </a:cubicBezTo>
                    <a:cubicBezTo>
                      <a:pt x="11" y="35"/>
                      <a:pt x="14" y="30"/>
                      <a:pt x="19" y="30"/>
                    </a:cubicBezTo>
                    <a:cubicBezTo>
                      <a:pt x="21" y="30"/>
                      <a:pt x="22" y="30"/>
                      <a:pt x="23" y="31"/>
                    </a:cubicBezTo>
                    <a:moveTo>
                      <a:pt x="5" y="0"/>
                    </a:moveTo>
                    <a:cubicBezTo>
                      <a:pt x="3" y="18"/>
                      <a:pt x="4" y="37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4" y="45"/>
                      <a:pt x="37" y="42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6" y="37"/>
                      <a:pt x="48" y="31"/>
                      <a:pt x="53" y="28"/>
                    </a:cubicBezTo>
                    <a:cubicBezTo>
                      <a:pt x="50" y="22"/>
                      <a:pt x="55" y="12"/>
                      <a:pt x="41" y="11"/>
                    </a:cubicBezTo>
                    <a:cubicBezTo>
                      <a:pt x="41" y="11"/>
                      <a:pt x="41" y="11"/>
                      <a:pt x="40" y="11"/>
                    </a:cubicBezTo>
                    <a:cubicBezTo>
                      <a:pt x="37" y="11"/>
                      <a:pt x="35" y="13"/>
                      <a:pt x="33" y="14"/>
                    </a:cubicBezTo>
                    <a:cubicBezTo>
                      <a:pt x="32" y="16"/>
                      <a:pt x="30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6" y="21"/>
                      <a:pt x="24" y="22"/>
                      <a:pt x="23" y="22"/>
                    </a:cubicBezTo>
                    <a:cubicBezTo>
                      <a:pt x="20" y="22"/>
                      <a:pt x="17" y="18"/>
                      <a:pt x="17" y="17"/>
                    </a:cubicBezTo>
                    <a:cubicBezTo>
                      <a:pt x="16" y="9"/>
                      <a:pt x="7" y="6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888C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5" name="Freeform 6563"/>
              <p:cNvSpPr>
                <a:spLocks noEditPoints="1"/>
              </p:cNvSpPr>
              <p:nvPr/>
            </p:nvSpPr>
            <p:spPr bwMode="auto">
              <a:xfrm>
                <a:off x="6850062" y="2668588"/>
                <a:ext cx="107950" cy="119063"/>
              </a:xfrm>
              <a:custGeom>
                <a:avLst/>
                <a:gdLst>
                  <a:gd name="T0" fmla="*/ 0 w 54"/>
                  <a:gd name="T1" fmla="*/ 38 h 60"/>
                  <a:gd name="T2" fmla="*/ 0 w 54"/>
                  <a:gd name="T3" fmla="*/ 38 h 60"/>
                  <a:gd name="T4" fmla="*/ 0 w 54"/>
                  <a:gd name="T5" fmla="*/ 38 h 60"/>
                  <a:gd name="T6" fmla="*/ 0 w 54"/>
                  <a:gd name="T7" fmla="*/ 38 h 60"/>
                  <a:gd name="T8" fmla="*/ 23 w 54"/>
                  <a:gd name="T9" fmla="*/ 0 h 60"/>
                  <a:gd name="T10" fmla="*/ 23 w 54"/>
                  <a:gd name="T11" fmla="*/ 0 h 60"/>
                  <a:gd name="T12" fmla="*/ 23 w 54"/>
                  <a:gd name="T13" fmla="*/ 6 h 60"/>
                  <a:gd name="T14" fmla="*/ 24 w 54"/>
                  <a:gd name="T15" fmla="*/ 11 h 60"/>
                  <a:gd name="T16" fmla="*/ 22 w 54"/>
                  <a:gd name="T17" fmla="*/ 11 h 60"/>
                  <a:gd name="T18" fmla="*/ 19 w 54"/>
                  <a:gd name="T19" fmla="*/ 8 h 60"/>
                  <a:gd name="T20" fmla="*/ 21 w 54"/>
                  <a:gd name="T21" fmla="*/ 16 h 60"/>
                  <a:gd name="T22" fmla="*/ 31 w 54"/>
                  <a:gd name="T23" fmla="*/ 22 h 60"/>
                  <a:gd name="T24" fmla="*/ 11 w 54"/>
                  <a:gd name="T25" fmla="*/ 34 h 60"/>
                  <a:gd name="T26" fmla="*/ 11 w 54"/>
                  <a:gd name="T27" fmla="*/ 34 h 60"/>
                  <a:gd name="T28" fmla="*/ 12 w 54"/>
                  <a:gd name="T29" fmla="*/ 34 h 60"/>
                  <a:gd name="T30" fmla="*/ 13 w 54"/>
                  <a:gd name="T31" fmla="*/ 39 h 60"/>
                  <a:gd name="T32" fmla="*/ 11 w 54"/>
                  <a:gd name="T33" fmla="*/ 40 h 60"/>
                  <a:gd name="T34" fmla="*/ 3 w 54"/>
                  <a:gd name="T35" fmla="*/ 38 h 60"/>
                  <a:gd name="T36" fmla="*/ 3 w 54"/>
                  <a:gd name="T37" fmla="*/ 38 h 60"/>
                  <a:gd name="T38" fmla="*/ 3 w 54"/>
                  <a:gd name="T39" fmla="*/ 38 h 60"/>
                  <a:gd name="T40" fmla="*/ 0 w 54"/>
                  <a:gd name="T41" fmla="*/ 38 h 60"/>
                  <a:gd name="T42" fmla="*/ 4 w 54"/>
                  <a:gd name="T43" fmla="*/ 55 h 60"/>
                  <a:gd name="T44" fmla="*/ 4 w 54"/>
                  <a:gd name="T45" fmla="*/ 55 h 60"/>
                  <a:gd name="T46" fmla="*/ 4 w 54"/>
                  <a:gd name="T47" fmla="*/ 55 h 60"/>
                  <a:gd name="T48" fmla="*/ 6 w 54"/>
                  <a:gd name="T49" fmla="*/ 60 h 60"/>
                  <a:gd name="T50" fmla="*/ 15 w 54"/>
                  <a:gd name="T51" fmla="*/ 56 h 60"/>
                  <a:gd name="T52" fmla="*/ 15 w 54"/>
                  <a:gd name="T53" fmla="*/ 56 h 60"/>
                  <a:gd name="T54" fmla="*/ 15 w 54"/>
                  <a:gd name="T55" fmla="*/ 56 h 60"/>
                  <a:gd name="T56" fmla="*/ 18 w 54"/>
                  <a:gd name="T57" fmla="*/ 48 h 60"/>
                  <a:gd name="T58" fmla="*/ 29 w 54"/>
                  <a:gd name="T59" fmla="*/ 47 h 60"/>
                  <a:gd name="T60" fmla="*/ 29 w 54"/>
                  <a:gd name="T61" fmla="*/ 47 h 60"/>
                  <a:gd name="T62" fmla="*/ 38 w 54"/>
                  <a:gd name="T63" fmla="*/ 37 h 60"/>
                  <a:gd name="T64" fmla="*/ 43 w 54"/>
                  <a:gd name="T65" fmla="*/ 40 h 60"/>
                  <a:gd name="T66" fmla="*/ 43 w 54"/>
                  <a:gd name="T67" fmla="*/ 40 h 60"/>
                  <a:gd name="T68" fmla="*/ 43 w 54"/>
                  <a:gd name="T69" fmla="*/ 40 h 60"/>
                  <a:gd name="T70" fmla="*/ 47 w 54"/>
                  <a:gd name="T71" fmla="*/ 34 h 60"/>
                  <a:gd name="T72" fmla="*/ 52 w 54"/>
                  <a:gd name="T73" fmla="*/ 35 h 60"/>
                  <a:gd name="T74" fmla="*/ 54 w 54"/>
                  <a:gd name="T75" fmla="*/ 19 h 60"/>
                  <a:gd name="T76" fmla="*/ 51 w 54"/>
                  <a:gd name="T77" fmla="*/ 11 h 60"/>
                  <a:gd name="T78" fmla="*/ 51 w 54"/>
                  <a:gd name="T79" fmla="*/ 11 h 60"/>
                  <a:gd name="T80" fmla="*/ 51 w 54"/>
                  <a:gd name="T81" fmla="*/ 11 h 60"/>
                  <a:gd name="T82" fmla="*/ 49 w 54"/>
                  <a:gd name="T83" fmla="*/ 10 h 60"/>
                  <a:gd name="T84" fmla="*/ 49 w 54"/>
                  <a:gd name="T85" fmla="*/ 10 h 60"/>
                  <a:gd name="T86" fmla="*/ 41 w 54"/>
                  <a:gd name="T87" fmla="*/ 11 h 60"/>
                  <a:gd name="T88" fmla="*/ 33 w 54"/>
                  <a:gd name="T89" fmla="*/ 6 h 60"/>
                  <a:gd name="T90" fmla="*/ 33 w 54"/>
                  <a:gd name="T91" fmla="*/ 6 h 60"/>
                  <a:gd name="T92" fmla="*/ 33 w 54"/>
                  <a:gd name="T93" fmla="*/ 6 h 60"/>
                  <a:gd name="T94" fmla="*/ 33 w 54"/>
                  <a:gd name="T95" fmla="*/ 6 h 60"/>
                  <a:gd name="T96" fmla="*/ 33 w 54"/>
                  <a:gd name="T97" fmla="*/ 6 h 60"/>
                  <a:gd name="T98" fmla="*/ 33 w 54"/>
                  <a:gd name="T99" fmla="*/ 4 h 60"/>
                  <a:gd name="T100" fmla="*/ 33 w 54"/>
                  <a:gd name="T101" fmla="*/ 4 h 60"/>
                  <a:gd name="T102" fmla="*/ 23 w 54"/>
                  <a:gd name="T10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4" h="60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2"/>
                      <a:pt x="22" y="5"/>
                      <a:pt x="23" y="6"/>
                    </a:cubicBezTo>
                    <a:cubicBezTo>
                      <a:pt x="26" y="8"/>
                      <a:pt x="28" y="9"/>
                      <a:pt x="24" y="11"/>
                    </a:cubicBezTo>
                    <a:cubicBezTo>
                      <a:pt x="23" y="11"/>
                      <a:pt x="22" y="11"/>
                      <a:pt x="22" y="11"/>
                    </a:cubicBezTo>
                    <a:cubicBezTo>
                      <a:pt x="20" y="11"/>
                      <a:pt x="19" y="10"/>
                      <a:pt x="19" y="8"/>
                    </a:cubicBezTo>
                    <a:cubicBezTo>
                      <a:pt x="15" y="11"/>
                      <a:pt x="16" y="14"/>
                      <a:pt x="21" y="16"/>
                    </a:cubicBezTo>
                    <a:cubicBezTo>
                      <a:pt x="25" y="17"/>
                      <a:pt x="29" y="18"/>
                      <a:pt x="31" y="22"/>
                    </a:cubicBezTo>
                    <a:cubicBezTo>
                      <a:pt x="25" y="28"/>
                      <a:pt x="13" y="23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2" y="34"/>
                      <a:pt x="12" y="34"/>
                    </a:cubicBezTo>
                    <a:cubicBezTo>
                      <a:pt x="13" y="35"/>
                      <a:pt x="14" y="39"/>
                      <a:pt x="13" y="39"/>
                    </a:cubicBezTo>
                    <a:cubicBezTo>
                      <a:pt x="12" y="39"/>
                      <a:pt x="11" y="40"/>
                      <a:pt x="11" y="40"/>
                    </a:cubicBezTo>
                    <a:cubicBezTo>
                      <a:pt x="8" y="40"/>
                      <a:pt x="6" y="39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8"/>
                      <a:pt x="1" y="38"/>
                      <a:pt x="0" y="38"/>
                    </a:cubicBezTo>
                    <a:cubicBezTo>
                      <a:pt x="4" y="43"/>
                      <a:pt x="6" y="49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8"/>
                      <a:pt x="5" y="60"/>
                      <a:pt x="6" y="60"/>
                    </a:cubicBezTo>
                    <a:cubicBezTo>
                      <a:pt x="7" y="60"/>
                      <a:pt x="10" y="58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1" y="52"/>
                      <a:pt x="12" y="49"/>
                      <a:pt x="18" y="48"/>
                    </a:cubicBezTo>
                    <a:cubicBezTo>
                      <a:pt x="22" y="48"/>
                      <a:pt x="25" y="47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2" y="43"/>
                      <a:pt x="33" y="37"/>
                      <a:pt x="38" y="37"/>
                    </a:cubicBezTo>
                    <a:cubicBezTo>
                      <a:pt x="39" y="37"/>
                      <a:pt x="41" y="38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35"/>
                      <a:pt x="45" y="34"/>
                      <a:pt x="47" y="34"/>
                    </a:cubicBezTo>
                    <a:cubicBezTo>
                      <a:pt x="48" y="34"/>
                      <a:pt x="50" y="34"/>
                      <a:pt x="52" y="35"/>
                    </a:cubicBezTo>
                    <a:cubicBezTo>
                      <a:pt x="50" y="29"/>
                      <a:pt x="41" y="23"/>
                      <a:pt x="54" y="19"/>
                    </a:cubicBezTo>
                    <a:cubicBezTo>
                      <a:pt x="53" y="16"/>
                      <a:pt x="52" y="13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1" y="11"/>
                      <a:pt x="51" y="11"/>
                    </a:cubicBezTo>
                    <a:cubicBezTo>
                      <a:pt x="51" y="11"/>
                      <a:pt x="50" y="11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6" y="11"/>
                      <a:pt x="44" y="11"/>
                      <a:pt x="41" y="11"/>
                    </a:cubicBezTo>
                    <a:cubicBezTo>
                      <a:pt x="38" y="11"/>
                      <a:pt x="35" y="10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5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0" y="2"/>
                      <a:pt x="27" y="1"/>
                      <a:pt x="23" y="0"/>
                    </a:cubicBezTo>
                  </a:path>
                </a:pathLst>
              </a:custGeom>
              <a:solidFill>
                <a:srgbClr val="A35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6" name="Freeform 6564"/>
              <p:cNvSpPr>
                <a:spLocks noEditPoints="1"/>
              </p:cNvSpPr>
              <p:nvPr/>
            </p:nvSpPr>
            <p:spPr bwMode="auto">
              <a:xfrm>
                <a:off x="7164387" y="2855913"/>
                <a:ext cx="90488" cy="195263"/>
              </a:xfrm>
              <a:custGeom>
                <a:avLst/>
                <a:gdLst>
                  <a:gd name="T0" fmla="*/ 32 w 45"/>
                  <a:gd name="T1" fmla="*/ 50 h 98"/>
                  <a:gd name="T2" fmla="*/ 30 w 45"/>
                  <a:gd name="T3" fmla="*/ 49 h 98"/>
                  <a:gd name="T4" fmla="*/ 32 w 45"/>
                  <a:gd name="T5" fmla="*/ 41 h 98"/>
                  <a:gd name="T6" fmla="*/ 32 w 45"/>
                  <a:gd name="T7" fmla="*/ 49 h 98"/>
                  <a:gd name="T8" fmla="*/ 32 w 45"/>
                  <a:gd name="T9" fmla="*/ 50 h 98"/>
                  <a:gd name="T10" fmla="*/ 41 w 45"/>
                  <a:gd name="T11" fmla="*/ 0 h 98"/>
                  <a:gd name="T12" fmla="*/ 35 w 45"/>
                  <a:gd name="T13" fmla="*/ 3 h 98"/>
                  <a:gd name="T14" fmla="*/ 35 w 45"/>
                  <a:gd name="T15" fmla="*/ 3 h 98"/>
                  <a:gd name="T16" fmla="*/ 35 w 45"/>
                  <a:gd name="T17" fmla="*/ 3 h 98"/>
                  <a:gd name="T18" fmla="*/ 34 w 45"/>
                  <a:gd name="T19" fmla="*/ 11 h 98"/>
                  <a:gd name="T20" fmla="*/ 34 w 45"/>
                  <a:gd name="T21" fmla="*/ 11 h 98"/>
                  <a:gd name="T22" fmla="*/ 34 w 45"/>
                  <a:gd name="T23" fmla="*/ 11 h 98"/>
                  <a:gd name="T24" fmla="*/ 34 w 45"/>
                  <a:gd name="T25" fmla="*/ 14 h 98"/>
                  <a:gd name="T26" fmla="*/ 33 w 45"/>
                  <a:gd name="T27" fmla="*/ 14 h 98"/>
                  <a:gd name="T28" fmla="*/ 31 w 45"/>
                  <a:gd name="T29" fmla="*/ 14 h 98"/>
                  <a:gd name="T30" fmla="*/ 30 w 45"/>
                  <a:gd name="T31" fmla="*/ 14 h 98"/>
                  <a:gd name="T32" fmla="*/ 31 w 45"/>
                  <a:gd name="T33" fmla="*/ 20 h 98"/>
                  <a:gd name="T34" fmla="*/ 28 w 45"/>
                  <a:gd name="T35" fmla="*/ 27 h 98"/>
                  <a:gd name="T36" fmla="*/ 28 w 45"/>
                  <a:gd name="T37" fmla="*/ 27 h 98"/>
                  <a:gd name="T38" fmla="*/ 28 w 45"/>
                  <a:gd name="T39" fmla="*/ 27 h 98"/>
                  <a:gd name="T40" fmla="*/ 1 w 45"/>
                  <a:gd name="T41" fmla="*/ 90 h 98"/>
                  <a:gd name="T42" fmla="*/ 0 w 45"/>
                  <a:gd name="T43" fmla="*/ 94 h 98"/>
                  <a:gd name="T44" fmla="*/ 0 w 45"/>
                  <a:gd name="T45" fmla="*/ 94 h 98"/>
                  <a:gd name="T46" fmla="*/ 0 w 45"/>
                  <a:gd name="T47" fmla="*/ 94 h 98"/>
                  <a:gd name="T48" fmla="*/ 4 w 45"/>
                  <a:gd name="T49" fmla="*/ 98 h 98"/>
                  <a:gd name="T50" fmla="*/ 13 w 45"/>
                  <a:gd name="T51" fmla="*/ 93 h 98"/>
                  <a:gd name="T52" fmla="*/ 13 w 45"/>
                  <a:gd name="T53" fmla="*/ 93 h 98"/>
                  <a:gd name="T54" fmla="*/ 13 w 45"/>
                  <a:gd name="T55" fmla="*/ 93 h 98"/>
                  <a:gd name="T56" fmla="*/ 13 w 45"/>
                  <a:gd name="T57" fmla="*/ 93 h 98"/>
                  <a:gd name="T58" fmla="*/ 13 w 45"/>
                  <a:gd name="T59" fmla="*/ 93 h 98"/>
                  <a:gd name="T60" fmla="*/ 39 w 45"/>
                  <a:gd name="T61" fmla="*/ 46 h 98"/>
                  <a:gd name="T62" fmla="*/ 39 w 45"/>
                  <a:gd name="T63" fmla="*/ 46 h 98"/>
                  <a:gd name="T64" fmla="*/ 39 w 45"/>
                  <a:gd name="T65" fmla="*/ 46 h 98"/>
                  <a:gd name="T66" fmla="*/ 45 w 45"/>
                  <a:gd name="T67" fmla="*/ 15 h 98"/>
                  <a:gd name="T68" fmla="*/ 45 w 45"/>
                  <a:gd name="T69" fmla="*/ 15 h 98"/>
                  <a:gd name="T70" fmla="*/ 43 w 45"/>
                  <a:gd name="T71" fmla="*/ 7 h 98"/>
                  <a:gd name="T72" fmla="*/ 41 w 45"/>
                  <a:gd name="T7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98">
                    <a:moveTo>
                      <a:pt x="32" y="50"/>
                    </a:moveTo>
                    <a:cubicBezTo>
                      <a:pt x="32" y="50"/>
                      <a:pt x="31" y="49"/>
                      <a:pt x="30" y="49"/>
                    </a:cubicBezTo>
                    <a:cubicBezTo>
                      <a:pt x="29" y="45"/>
                      <a:pt x="32" y="44"/>
                      <a:pt x="32" y="41"/>
                    </a:cubicBezTo>
                    <a:cubicBezTo>
                      <a:pt x="35" y="45"/>
                      <a:pt x="34" y="47"/>
                      <a:pt x="32" y="49"/>
                    </a:cubicBezTo>
                    <a:cubicBezTo>
                      <a:pt x="32" y="50"/>
                      <a:pt x="32" y="50"/>
                      <a:pt x="32" y="50"/>
                    </a:cubicBezTo>
                    <a:moveTo>
                      <a:pt x="41" y="0"/>
                    </a:moveTo>
                    <a:cubicBezTo>
                      <a:pt x="40" y="0"/>
                      <a:pt x="37" y="2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5"/>
                      <a:pt x="35" y="8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5" y="14"/>
                      <a:pt x="35" y="14"/>
                      <a:pt x="34" y="14"/>
                    </a:cubicBezTo>
                    <a:cubicBezTo>
                      <a:pt x="34" y="14"/>
                      <a:pt x="33" y="14"/>
                      <a:pt x="33" y="14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4"/>
                      <a:pt x="30" y="14"/>
                      <a:pt x="30" y="14"/>
                    </a:cubicBezTo>
                    <a:cubicBezTo>
                      <a:pt x="24" y="16"/>
                      <a:pt x="30" y="18"/>
                      <a:pt x="31" y="20"/>
                    </a:cubicBezTo>
                    <a:cubicBezTo>
                      <a:pt x="33" y="24"/>
                      <a:pt x="30" y="25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1" y="49"/>
                      <a:pt x="11" y="70"/>
                      <a:pt x="1" y="90"/>
                    </a:cubicBezTo>
                    <a:cubicBezTo>
                      <a:pt x="0" y="92"/>
                      <a:pt x="0" y="93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0" y="94"/>
                      <a:pt x="0" y="94"/>
                      <a:pt x="0" y="94"/>
                    </a:cubicBezTo>
                    <a:cubicBezTo>
                      <a:pt x="1" y="97"/>
                      <a:pt x="3" y="98"/>
                      <a:pt x="4" y="98"/>
                    </a:cubicBezTo>
                    <a:cubicBezTo>
                      <a:pt x="7" y="98"/>
                      <a:pt x="10" y="93"/>
                      <a:pt x="13" y="93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13" y="93"/>
                      <a:pt x="13" y="93"/>
                      <a:pt x="13" y="93"/>
                    </a:cubicBezTo>
                    <a:cubicBezTo>
                      <a:pt x="22" y="78"/>
                      <a:pt x="28" y="61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1" y="36"/>
                      <a:pt x="41" y="25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38" y="13"/>
                      <a:pt x="43" y="9"/>
                      <a:pt x="43" y="7"/>
                    </a:cubicBezTo>
                    <a:cubicBezTo>
                      <a:pt x="44" y="2"/>
                      <a:pt x="43" y="0"/>
                      <a:pt x="41" y="0"/>
                    </a:cubicBezTo>
                  </a:path>
                </a:pathLst>
              </a:custGeom>
              <a:solidFill>
                <a:srgbClr val="BD7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7" name="Freeform 6565"/>
              <p:cNvSpPr/>
              <p:nvPr/>
            </p:nvSpPr>
            <p:spPr bwMode="auto">
              <a:xfrm>
                <a:off x="6383337" y="4770438"/>
                <a:ext cx="122238" cy="73025"/>
              </a:xfrm>
              <a:custGeom>
                <a:avLst/>
                <a:gdLst>
                  <a:gd name="T0" fmla="*/ 38 w 61"/>
                  <a:gd name="T1" fmla="*/ 0 h 36"/>
                  <a:gd name="T2" fmla="*/ 33 w 61"/>
                  <a:gd name="T3" fmla="*/ 9 h 36"/>
                  <a:gd name="T4" fmla="*/ 32 w 61"/>
                  <a:gd name="T5" fmla="*/ 10 h 36"/>
                  <a:gd name="T6" fmla="*/ 27 w 61"/>
                  <a:gd name="T7" fmla="*/ 7 h 36"/>
                  <a:gd name="T8" fmla="*/ 21 w 61"/>
                  <a:gd name="T9" fmla="*/ 9 h 36"/>
                  <a:gd name="T10" fmla="*/ 15 w 61"/>
                  <a:gd name="T11" fmla="*/ 10 h 36"/>
                  <a:gd name="T12" fmla="*/ 10 w 61"/>
                  <a:gd name="T13" fmla="*/ 7 h 36"/>
                  <a:gd name="T14" fmla="*/ 10 w 61"/>
                  <a:gd name="T15" fmla="*/ 7 h 36"/>
                  <a:gd name="T16" fmla="*/ 0 w 61"/>
                  <a:gd name="T17" fmla="*/ 22 h 36"/>
                  <a:gd name="T18" fmla="*/ 0 w 61"/>
                  <a:gd name="T19" fmla="*/ 22 h 36"/>
                  <a:gd name="T20" fmla="*/ 0 w 61"/>
                  <a:gd name="T21" fmla="*/ 22 h 36"/>
                  <a:gd name="T22" fmla="*/ 0 w 61"/>
                  <a:gd name="T23" fmla="*/ 30 h 36"/>
                  <a:gd name="T24" fmla="*/ 0 w 61"/>
                  <a:gd name="T25" fmla="*/ 30 h 36"/>
                  <a:gd name="T26" fmla="*/ 0 w 61"/>
                  <a:gd name="T27" fmla="*/ 30 h 36"/>
                  <a:gd name="T28" fmla="*/ 0 w 61"/>
                  <a:gd name="T29" fmla="*/ 30 h 36"/>
                  <a:gd name="T30" fmla="*/ 0 w 61"/>
                  <a:gd name="T31" fmla="*/ 30 h 36"/>
                  <a:gd name="T32" fmla="*/ 8 w 61"/>
                  <a:gd name="T33" fmla="*/ 32 h 36"/>
                  <a:gd name="T34" fmla="*/ 16 w 61"/>
                  <a:gd name="T35" fmla="*/ 31 h 36"/>
                  <a:gd name="T36" fmla="*/ 24 w 61"/>
                  <a:gd name="T37" fmla="*/ 30 h 36"/>
                  <a:gd name="T38" fmla="*/ 28 w 61"/>
                  <a:gd name="T39" fmla="*/ 31 h 36"/>
                  <a:gd name="T40" fmla="*/ 40 w 61"/>
                  <a:gd name="T41" fmla="*/ 36 h 36"/>
                  <a:gd name="T42" fmla="*/ 43 w 61"/>
                  <a:gd name="T43" fmla="*/ 34 h 36"/>
                  <a:gd name="T44" fmla="*/ 43 w 61"/>
                  <a:gd name="T45" fmla="*/ 34 h 36"/>
                  <a:gd name="T46" fmla="*/ 45 w 61"/>
                  <a:gd name="T47" fmla="*/ 29 h 36"/>
                  <a:gd name="T48" fmla="*/ 46 w 61"/>
                  <a:gd name="T49" fmla="*/ 29 h 36"/>
                  <a:gd name="T50" fmla="*/ 46 w 61"/>
                  <a:gd name="T51" fmla="*/ 29 h 36"/>
                  <a:gd name="T52" fmla="*/ 48 w 61"/>
                  <a:gd name="T53" fmla="*/ 16 h 36"/>
                  <a:gd name="T54" fmla="*/ 48 w 61"/>
                  <a:gd name="T55" fmla="*/ 16 h 36"/>
                  <a:gd name="T56" fmla="*/ 47 w 61"/>
                  <a:gd name="T57" fmla="*/ 16 h 36"/>
                  <a:gd name="T58" fmla="*/ 47 w 61"/>
                  <a:gd name="T59" fmla="*/ 16 h 36"/>
                  <a:gd name="T60" fmla="*/ 44 w 61"/>
                  <a:gd name="T61" fmla="*/ 16 h 36"/>
                  <a:gd name="T62" fmla="*/ 42 w 61"/>
                  <a:gd name="T63" fmla="*/ 13 h 36"/>
                  <a:gd name="T64" fmla="*/ 42 w 61"/>
                  <a:gd name="T65" fmla="*/ 11 h 36"/>
                  <a:gd name="T66" fmla="*/ 43 w 61"/>
                  <a:gd name="T67" fmla="*/ 11 h 36"/>
                  <a:gd name="T68" fmla="*/ 47 w 61"/>
                  <a:gd name="T69" fmla="*/ 16 h 36"/>
                  <a:gd name="T70" fmla="*/ 47 w 61"/>
                  <a:gd name="T71" fmla="*/ 16 h 36"/>
                  <a:gd name="T72" fmla="*/ 48 w 61"/>
                  <a:gd name="T73" fmla="*/ 16 h 36"/>
                  <a:gd name="T74" fmla="*/ 48 w 61"/>
                  <a:gd name="T75" fmla="*/ 15 h 36"/>
                  <a:gd name="T76" fmla="*/ 48 w 61"/>
                  <a:gd name="T77" fmla="*/ 16 h 36"/>
                  <a:gd name="T78" fmla="*/ 58 w 61"/>
                  <a:gd name="T79" fmla="*/ 16 h 36"/>
                  <a:gd name="T80" fmla="*/ 58 w 61"/>
                  <a:gd name="T81" fmla="*/ 16 h 36"/>
                  <a:gd name="T82" fmla="*/ 61 w 61"/>
                  <a:gd name="T83" fmla="*/ 14 h 36"/>
                  <a:gd name="T84" fmla="*/ 61 w 61"/>
                  <a:gd name="T85" fmla="*/ 14 h 36"/>
                  <a:gd name="T86" fmla="*/ 57 w 61"/>
                  <a:gd name="T87" fmla="*/ 11 h 36"/>
                  <a:gd name="T88" fmla="*/ 55 w 61"/>
                  <a:gd name="T89" fmla="*/ 12 h 36"/>
                  <a:gd name="T90" fmla="*/ 53 w 61"/>
                  <a:gd name="T91" fmla="*/ 12 h 36"/>
                  <a:gd name="T92" fmla="*/ 48 w 61"/>
                  <a:gd name="T93" fmla="*/ 8 h 36"/>
                  <a:gd name="T94" fmla="*/ 48 w 61"/>
                  <a:gd name="T95" fmla="*/ 8 h 36"/>
                  <a:gd name="T96" fmla="*/ 38 w 61"/>
                  <a:gd name="T9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1" h="36">
                    <a:moveTo>
                      <a:pt x="38" y="0"/>
                    </a:moveTo>
                    <a:cubicBezTo>
                      <a:pt x="36" y="0"/>
                      <a:pt x="34" y="2"/>
                      <a:pt x="33" y="9"/>
                    </a:cubicBezTo>
                    <a:cubicBezTo>
                      <a:pt x="33" y="9"/>
                      <a:pt x="32" y="10"/>
                      <a:pt x="32" y="10"/>
                    </a:cubicBezTo>
                    <a:cubicBezTo>
                      <a:pt x="31" y="8"/>
                      <a:pt x="29" y="7"/>
                      <a:pt x="27" y="7"/>
                    </a:cubicBezTo>
                    <a:cubicBezTo>
                      <a:pt x="25" y="7"/>
                      <a:pt x="23" y="8"/>
                      <a:pt x="21" y="9"/>
                    </a:cubicBezTo>
                    <a:cubicBezTo>
                      <a:pt x="19" y="9"/>
                      <a:pt x="17" y="10"/>
                      <a:pt x="15" y="10"/>
                    </a:cubicBezTo>
                    <a:cubicBezTo>
                      <a:pt x="14" y="10"/>
                      <a:pt x="12" y="9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5" y="11"/>
                      <a:pt x="3" y="16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5"/>
                      <a:pt x="2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2"/>
                      <a:pt x="5" y="32"/>
                      <a:pt x="8" y="32"/>
                    </a:cubicBezTo>
                    <a:cubicBezTo>
                      <a:pt x="11" y="32"/>
                      <a:pt x="13" y="32"/>
                      <a:pt x="16" y="31"/>
                    </a:cubicBezTo>
                    <a:cubicBezTo>
                      <a:pt x="18" y="31"/>
                      <a:pt x="21" y="30"/>
                      <a:pt x="24" y="30"/>
                    </a:cubicBezTo>
                    <a:cubicBezTo>
                      <a:pt x="25" y="30"/>
                      <a:pt x="27" y="30"/>
                      <a:pt x="28" y="31"/>
                    </a:cubicBezTo>
                    <a:cubicBezTo>
                      <a:pt x="33" y="32"/>
                      <a:pt x="37" y="33"/>
                      <a:pt x="40" y="36"/>
                    </a:cubicBezTo>
                    <a:cubicBezTo>
                      <a:pt x="41" y="35"/>
                      <a:pt x="42" y="35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2" y="31"/>
                      <a:pt x="42" y="29"/>
                      <a:pt x="45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51" y="25"/>
                      <a:pt x="51" y="21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6" y="16"/>
                      <a:pt x="45" y="16"/>
                      <a:pt x="44" y="16"/>
                    </a:cubicBezTo>
                    <a:cubicBezTo>
                      <a:pt x="43" y="16"/>
                      <a:pt x="42" y="15"/>
                      <a:pt x="42" y="13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3" y="11"/>
                      <a:pt x="43" y="11"/>
                    </a:cubicBezTo>
                    <a:cubicBezTo>
                      <a:pt x="46" y="11"/>
                      <a:pt x="46" y="13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5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51" y="16"/>
                      <a:pt x="55" y="16"/>
                      <a:pt x="58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9" y="16"/>
                      <a:pt x="60" y="15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2"/>
                      <a:pt x="59" y="11"/>
                      <a:pt x="57" y="11"/>
                    </a:cubicBezTo>
                    <a:cubicBezTo>
                      <a:pt x="56" y="11"/>
                      <a:pt x="55" y="11"/>
                      <a:pt x="55" y="12"/>
                    </a:cubicBezTo>
                    <a:cubicBezTo>
                      <a:pt x="54" y="12"/>
                      <a:pt x="54" y="12"/>
                      <a:pt x="53" y="12"/>
                    </a:cubicBezTo>
                    <a:cubicBezTo>
                      <a:pt x="51" y="12"/>
                      <a:pt x="49" y="11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5" y="5"/>
                      <a:pt x="41" y="0"/>
                      <a:pt x="38" y="0"/>
                    </a:cubicBezTo>
                  </a:path>
                </a:pathLst>
              </a:custGeom>
              <a:solidFill>
                <a:srgbClr val="DBC3C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8" name="Freeform 6566"/>
              <p:cNvSpPr/>
              <p:nvPr/>
            </p:nvSpPr>
            <p:spPr bwMode="auto">
              <a:xfrm>
                <a:off x="7366000" y="3633788"/>
                <a:ext cx="123825" cy="111125"/>
              </a:xfrm>
              <a:custGeom>
                <a:avLst/>
                <a:gdLst>
                  <a:gd name="T0" fmla="*/ 36 w 62"/>
                  <a:gd name="T1" fmla="*/ 0 h 56"/>
                  <a:gd name="T2" fmla="*/ 36 w 62"/>
                  <a:gd name="T3" fmla="*/ 0 h 56"/>
                  <a:gd name="T4" fmla="*/ 27 w 62"/>
                  <a:gd name="T5" fmla="*/ 4 h 56"/>
                  <a:gd name="T6" fmla="*/ 27 w 62"/>
                  <a:gd name="T7" fmla="*/ 4 h 56"/>
                  <a:gd name="T8" fmla="*/ 27 w 62"/>
                  <a:gd name="T9" fmla="*/ 7 h 56"/>
                  <a:gd name="T10" fmla="*/ 28 w 62"/>
                  <a:gd name="T11" fmla="*/ 16 h 56"/>
                  <a:gd name="T12" fmla="*/ 26 w 62"/>
                  <a:gd name="T13" fmla="*/ 17 h 56"/>
                  <a:gd name="T14" fmla="*/ 24 w 62"/>
                  <a:gd name="T15" fmla="*/ 12 h 56"/>
                  <a:gd name="T16" fmla="*/ 24 w 62"/>
                  <a:gd name="T17" fmla="*/ 12 h 56"/>
                  <a:gd name="T18" fmla="*/ 21 w 62"/>
                  <a:gd name="T19" fmla="*/ 12 h 56"/>
                  <a:gd name="T20" fmla="*/ 21 w 62"/>
                  <a:gd name="T21" fmla="*/ 12 h 56"/>
                  <a:gd name="T22" fmla="*/ 21 w 62"/>
                  <a:gd name="T23" fmla="*/ 12 h 56"/>
                  <a:gd name="T24" fmla="*/ 4 w 62"/>
                  <a:gd name="T25" fmla="*/ 45 h 56"/>
                  <a:gd name="T26" fmla="*/ 6 w 62"/>
                  <a:gd name="T27" fmla="*/ 56 h 56"/>
                  <a:gd name="T28" fmla="*/ 6 w 62"/>
                  <a:gd name="T29" fmla="*/ 56 h 56"/>
                  <a:gd name="T30" fmla="*/ 6 w 62"/>
                  <a:gd name="T31" fmla="*/ 56 h 56"/>
                  <a:gd name="T32" fmla="*/ 7 w 62"/>
                  <a:gd name="T33" fmla="*/ 56 h 56"/>
                  <a:gd name="T34" fmla="*/ 7 w 62"/>
                  <a:gd name="T35" fmla="*/ 56 h 56"/>
                  <a:gd name="T36" fmla="*/ 7 w 62"/>
                  <a:gd name="T37" fmla="*/ 56 h 56"/>
                  <a:gd name="T38" fmla="*/ 18 w 62"/>
                  <a:gd name="T39" fmla="*/ 48 h 56"/>
                  <a:gd name="T40" fmla="*/ 18 w 62"/>
                  <a:gd name="T41" fmla="*/ 48 h 56"/>
                  <a:gd name="T42" fmla="*/ 18 w 62"/>
                  <a:gd name="T43" fmla="*/ 48 h 56"/>
                  <a:gd name="T44" fmla="*/ 36 w 62"/>
                  <a:gd name="T45" fmla="*/ 32 h 56"/>
                  <a:gd name="T46" fmla="*/ 37 w 62"/>
                  <a:gd name="T47" fmla="*/ 32 h 56"/>
                  <a:gd name="T48" fmla="*/ 37 w 62"/>
                  <a:gd name="T49" fmla="*/ 32 h 56"/>
                  <a:gd name="T50" fmla="*/ 37 w 62"/>
                  <a:gd name="T51" fmla="*/ 32 h 56"/>
                  <a:gd name="T52" fmla="*/ 59 w 62"/>
                  <a:gd name="T53" fmla="*/ 9 h 56"/>
                  <a:gd name="T54" fmla="*/ 59 w 62"/>
                  <a:gd name="T55" fmla="*/ 9 h 56"/>
                  <a:gd name="T56" fmla="*/ 59 w 62"/>
                  <a:gd name="T57" fmla="*/ 9 h 56"/>
                  <a:gd name="T58" fmla="*/ 58 w 62"/>
                  <a:gd name="T59" fmla="*/ 1 h 56"/>
                  <a:gd name="T60" fmla="*/ 56 w 62"/>
                  <a:gd name="T61" fmla="*/ 1 h 56"/>
                  <a:gd name="T62" fmla="*/ 47 w 62"/>
                  <a:gd name="T63" fmla="*/ 4 h 56"/>
                  <a:gd name="T64" fmla="*/ 40 w 62"/>
                  <a:gd name="T65" fmla="*/ 9 h 56"/>
                  <a:gd name="T66" fmla="*/ 36 w 62"/>
                  <a:gd name="T67" fmla="*/ 0 h 56"/>
                  <a:gd name="T68" fmla="*/ 36 w 62"/>
                  <a:gd name="T6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56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3" y="1"/>
                      <a:pt x="30" y="3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5"/>
                      <a:pt x="27" y="6"/>
                      <a:pt x="27" y="7"/>
                    </a:cubicBezTo>
                    <a:cubicBezTo>
                      <a:pt x="28" y="10"/>
                      <a:pt x="35" y="12"/>
                      <a:pt x="28" y="16"/>
                    </a:cubicBezTo>
                    <a:cubicBezTo>
                      <a:pt x="28" y="16"/>
                      <a:pt x="27" y="17"/>
                      <a:pt x="26" y="17"/>
                    </a:cubicBezTo>
                    <a:cubicBezTo>
                      <a:pt x="24" y="17"/>
                      <a:pt x="24" y="14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2"/>
                      <a:pt x="22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6" y="23"/>
                      <a:pt x="11" y="35"/>
                      <a:pt x="4" y="45"/>
                    </a:cubicBezTo>
                    <a:cubicBezTo>
                      <a:pt x="0" y="51"/>
                      <a:pt x="4" y="53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3"/>
                      <a:pt x="14" y="51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22" y="40"/>
                      <a:pt x="26" y="32"/>
                      <a:pt x="36" y="32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46" y="26"/>
                      <a:pt x="52" y="17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9"/>
                      <a:pt x="59" y="9"/>
                      <a:pt x="59" y="9"/>
                    </a:cubicBezTo>
                    <a:cubicBezTo>
                      <a:pt x="59" y="7"/>
                      <a:pt x="62" y="2"/>
                      <a:pt x="58" y="1"/>
                    </a:cubicBezTo>
                    <a:cubicBezTo>
                      <a:pt x="57" y="1"/>
                      <a:pt x="57" y="1"/>
                      <a:pt x="56" y="1"/>
                    </a:cubicBezTo>
                    <a:cubicBezTo>
                      <a:pt x="53" y="1"/>
                      <a:pt x="49" y="2"/>
                      <a:pt x="47" y="4"/>
                    </a:cubicBezTo>
                    <a:cubicBezTo>
                      <a:pt x="44" y="7"/>
                      <a:pt x="41" y="9"/>
                      <a:pt x="40" y="9"/>
                    </a:cubicBezTo>
                    <a:cubicBezTo>
                      <a:pt x="38" y="9"/>
                      <a:pt x="38" y="6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CC7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9" name="Freeform 6567"/>
              <p:cNvSpPr/>
              <p:nvPr/>
            </p:nvSpPr>
            <p:spPr bwMode="auto">
              <a:xfrm>
                <a:off x="6881812" y="4298951"/>
                <a:ext cx="136525" cy="134938"/>
              </a:xfrm>
              <a:custGeom>
                <a:avLst/>
                <a:gdLst>
                  <a:gd name="T0" fmla="*/ 7 w 68"/>
                  <a:gd name="T1" fmla="*/ 0 h 67"/>
                  <a:gd name="T2" fmla="*/ 1 w 68"/>
                  <a:gd name="T3" fmla="*/ 3 h 67"/>
                  <a:gd name="T4" fmla="*/ 1 w 68"/>
                  <a:gd name="T5" fmla="*/ 3 h 67"/>
                  <a:gd name="T6" fmla="*/ 1 w 68"/>
                  <a:gd name="T7" fmla="*/ 3 h 67"/>
                  <a:gd name="T8" fmla="*/ 0 w 68"/>
                  <a:gd name="T9" fmla="*/ 6 h 67"/>
                  <a:gd name="T10" fmla="*/ 0 w 68"/>
                  <a:gd name="T11" fmla="*/ 6 h 67"/>
                  <a:gd name="T12" fmla="*/ 0 w 68"/>
                  <a:gd name="T13" fmla="*/ 6 h 67"/>
                  <a:gd name="T14" fmla="*/ 0 w 68"/>
                  <a:gd name="T15" fmla="*/ 8 h 67"/>
                  <a:gd name="T16" fmla="*/ 0 w 68"/>
                  <a:gd name="T17" fmla="*/ 8 h 67"/>
                  <a:gd name="T18" fmla="*/ 0 w 68"/>
                  <a:gd name="T19" fmla="*/ 8 h 67"/>
                  <a:gd name="T20" fmla="*/ 12 w 68"/>
                  <a:gd name="T21" fmla="*/ 25 h 67"/>
                  <a:gd name="T22" fmla="*/ 16 w 68"/>
                  <a:gd name="T23" fmla="*/ 24 h 67"/>
                  <a:gd name="T24" fmla="*/ 19 w 68"/>
                  <a:gd name="T25" fmla="*/ 25 h 67"/>
                  <a:gd name="T26" fmla="*/ 16 w 68"/>
                  <a:gd name="T27" fmla="*/ 31 h 67"/>
                  <a:gd name="T28" fmla="*/ 16 w 68"/>
                  <a:gd name="T29" fmla="*/ 31 h 67"/>
                  <a:gd name="T30" fmla="*/ 16 w 68"/>
                  <a:gd name="T31" fmla="*/ 31 h 67"/>
                  <a:gd name="T32" fmla="*/ 16 w 68"/>
                  <a:gd name="T33" fmla="*/ 37 h 67"/>
                  <a:gd name="T34" fmla="*/ 16 w 68"/>
                  <a:gd name="T35" fmla="*/ 37 h 67"/>
                  <a:gd name="T36" fmla="*/ 16 w 68"/>
                  <a:gd name="T37" fmla="*/ 37 h 67"/>
                  <a:gd name="T38" fmla="*/ 33 w 68"/>
                  <a:gd name="T39" fmla="*/ 55 h 67"/>
                  <a:gd name="T40" fmla="*/ 33 w 68"/>
                  <a:gd name="T41" fmla="*/ 55 h 67"/>
                  <a:gd name="T42" fmla="*/ 33 w 68"/>
                  <a:gd name="T43" fmla="*/ 55 h 67"/>
                  <a:gd name="T44" fmla="*/ 35 w 68"/>
                  <a:gd name="T45" fmla="*/ 58 h 67"/>
                  <a:gd name="T46" fmla="*/ 35 w 68"/>
                  <a:gd name="T47" fmla="*/ 58 h 67"/>
                  <a:gd name="T48" fmla="*/ 35 w 68"/>
                  <a:gd name="T49" fmla="*/ 58 h 67"/>
                  <a:gd name="T50" fmla="*/ 57 w 68"/>
                  <a:gd name="T51" fmla="*/ 65 h 67"/>
                  <a:gd name="T52" fmla="*/ 62 w 68"/>
                  <a:gd name="T53" fmla="*/ 67 h 67"/>
                  <a:gd name="T54" fmla="*/ 68 w 68"/>
                  <a:gd name="T55" fmla="*/ 63 h 67"/>
                  <a:gd name="T56" fmla="*/ 56 w 68"/>
                  <a:gd name="T57" fmla="*/ 49 h 67"/>
                  <a:gd name="T58" fmla="*/ 56 w 68"/>
                  <a:gd name="T59" fmla="*/ 49 h 67"/>
                  <a:gd name="T60" fmla="*/ 56 w 68"/>
                  <a:gd name="T61" fmla="*/ 49 h 67"/>
                  <a:gd name="T62" fmla="*/ 46 w 68"/>
                  <a:gd name="T63" fmla="*/ 37 h 67"/>
                  <a:gd name="T64" fmla="*/ 46 w 68"/>
                  <a:gd name="T65" fmla="*/ 37 h 67"/>
                  <a:gd name="T66" fmla="*/ 7 w 68"/>
                  <a:gd name="T67" fmla="*/ 0 h 67"/>
                  <a:gd name="T68" fmla="*/ 7 w 68"/>
                  <a:gd name="T6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8" h="67">
                    <a:moveTo>
                      <a:pt x="7" y="0"/>
                    </a:moveTo>
                    <a:cubicBezTo>
                      <a:pt x="5" y="1"/>
                      <a:pt x="3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8" y="11"/>
                      <a:pt x="11" y="17"/>
                      <a:pt x="12" y="25"/>
                    </a:cubicBezTo>
                    <a:cubicBezTo>
                      <a:pt x="13" y="25"/>
                      <a:pt x="15" y="24"/>
                      <a:pt x="16" y="24"/>
                    </a:cubicBezTo>
                    <a:cubicBezTo>
                      <a:pt x="17" y="24"/>
                      <a:pt x="18" y="24"/>
                      <a:pt x="19" y="25"/>
                    </a:cubicBezTo>
                    <a:cubicBezTo>
                      <a:pt x="21" y="28"/>
                      <a:pt x="19" y="30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3"/>
                      <a:pt x="16" y="35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26" y="39"/>
                      <a:pt x="35" y="42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4" y="56"/>
                      <a:pt x="35" y="57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43" y="59"/>
                      <a:pt x="50" y="60"/>
                      <a:pt x="57" y="65"/>
                    </a:cubicBezTo>
                    <a:cubicBezTo>
                      <a:pt x="59" y="66"/>
                      <a:pt x="60" y="67"/>
                      <a:pt x="62" y="67"/>
                    </a:cubicBezTo>
                    <a:cubicBezTo>
                      <a:pt x="64" y="67"/>
                      <a:pt x="66" y="66"/>
                      <a:pt x="68" y="63"/>
                    </a:cubicBezTo>
                    <a:cubicBezTo>
                      <a:pt x="67" y="55"/>
                      <a:pt x="53" y="59"/>
                      <a:pt x="56" y="49"/>
                    </a:cubicBezTo>
                    <a:cubicBezTo>
                      <a:pt x="56" y="49"/>
                      <a:pt x="56" y="49"/>
                      <a:pt x="56" y="49"/>
                    </a:cubicBezTo>
                    <a:cubicBezTo>
                      <a:pt x="56" y="49"/>
                      <a:pt x="56" y="49"/>
                      <a:pt x="56" y="49"/>
                    </a:cubicBezTo>
                    <a:cubicBezTo>
                      <a:pt x="52" y="45"/>
                      <a:pt x="46" y="43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33" y="24"/>
                      <a:pt x="18" y="1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07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0" name="Freeform 6568"/>
              <p:cNvSpPr>
                <a:spLocks noEditPoints="1"/>
              </p:cNvSpPr>
              <p:nvPr/>
            </p:nvSpPr>
            <p:spPr bwMode="auto">
              <a:xfrm>
                <a:off x="6599237" y="2506663"/>
                <a:ext cx="65088" cy="152400"/>
              </a:xfrm>
              <a:custGeom>
                <a:avLst/>
                <a:gdLst>
                  <a:gd name="T0" fmla="*/ 28 w 33"/>
                  <a:gd name="T1" fmla="*/ 64 h 77"/>
                  <a:gd name="T2" fmla="*/ 28 w 33"/>
                  <a:gd name="T3" fmla="*/ 64 h 77"/>
                  <a:gd name="T4" fmla="*/ 28 w 33"/>
                  <a:gd name="T5" fmla="*/ 64 h 77"/>
                  <a:gd name="T6" fmla="*/ 28 w 33"/>
                  <a:gd name="T7" fmla="*/ 64 h 77"/>
                  <a:gd name="T8" fmla="*/ 4 w 33"/>
                  <a:gd name="T9" fmla="*/ 0 h 77"/>
                  <a:gd name="T10" fmla="*/ 0 w 33"/>
                  <a:gd name="T11" fmla="*/ 18 h 77"/>
                  <a:gd name="T12" fmla="*/ 5 w 33"/>
                  <a:gd name="T13" fmla="*/ 31 h 77"/>
                  <a:gd name="T14" fmla="*/ 3 w 33"/>
                  <a:gd name="T15" fmla="*/ 65 h 77"/>
                  <a:gd name="T16" fmla="*/ 5 w 33"/>
                  <a:gd name="T17" fmla="*/ 68 h 77"/>
                  <a:gd name="T18" fmla="*/ 6 w 33"/>
                  <a:gd name="T19" fmla="*/ 67 h 77"/>
                  <a:gd name="T20" fmla="*/ 7 w 33"/>
                  <a:gd name="T21" fmla="*/ 67 h 77"/>
                  <a:gd name="T22" fmla="*/ 16 w 33"/>
                  <a:gd name="T23" fmla="*/ 77 h 77"/>
                  <a:gd name="T24" fmla="*/ 16 w 33"/>
                  <a:gd name="T25" fmla="*/ 77 h 77"/>
                  <a:gd name="T26" fmla="*/ 24 w 33"/>
                  <a:gd name="T27" fmla="*/ 69 h 77"/>
                  <a:gd name="T28" fmla="*/ 24 w 33"/>
                  <a:gd name="T29" fmla="*/ 69 h 77"/>
                  <a:gd name="T30" fmla="*/ 24 w 33"/>
                  <a:gd name="T31" fmla="*/ 69 h 77"/>
                  <a:gd name="T32" fmla="*/ 28 w 33"/>
                  <a:gd name="T33" fmla="*/ 64 h 77"/>
                  <a:gd name="T34" fmla="*/ 21 w 33"/>
                  <a:gd name="T35" fmla="*/ 58 h 77"/>
                  <a:gd name="T36" fmla="*/ 26 w 33"/>
                  <a:gd name="T37" fmla="*/ 53 h 77"/>
                  <a:gd name="T38" fmla="*/ 26 w 33"/>
                  <a:gd name="T39" fmla="*/ 53 h 77"/>
                  <a:gd name="T40" fmla="*/ 26 w 33"/>
                  <a:gd name="T41" fmla="*/ 53 h 77"/>
                  <a:gd name="T42" fmla="*/ 28 w 33"/>
                  <a:gd name="T43" fmla="*/ 53 h 77"/>
                  <a:gd name="T44" fmla="*/ 30 w 33"/>
                  <a:gd name="T45" fmla="*/ 54 h 77"/>
                  <a:gd name="T46" fmla="*/ 33 w 33"/>
                  <a:gd name="T47" fmla="*/ 52 h 77"/>
                  <a:gd name="T48" fmla="*/ 31 w 33"/>
                  <a:gd name="T49" fmla="*/ 49 h 77"/>
                  <a:gd name="T50" fmla="*/ 30 w 33"/>
                  <a:gd name="T51" fmla="*/ 49 h 77"/>
                  <a:gd name="T52" fmla="*/ 28 w 33"/>
                  <a:gd name="T53" fmla="*/ 50 h 77"/>
                  <a:gd name="T54" fmla="*/ 27 w 33"/>
                  <a:gd name="T55" fmla="*/ 50 h 77"/>
                  <a:gd name="T56" fmla="*/ 24 w 33"/>
                  <a:gd name="T57" fmla="*/ 39 h 77"/>
                  <a:gd name="T58" fmla="*/ 24 w 33"/>
                  <a:gd name="T59" fmla="*/ 39 h 77"/>
                  <a:gd name="T60" fmla="*/ 16 w 33"/>
                  <a:gd name="T61" fmla="*/ 43 h 77"/>
                  <a:gd name="T62" fmla="*/ 19 w 33"/>
                  <a:gd name="T63" fmla="*/ 7 h 77"/>
                  <a:gd name="T64" fmla="*/ 19 w 33"/>
                  <a:gd name="T65" fmla="*/ 7 h 77"/>
                  <a:gd name="T66" fmla="*/ 19 w 33"/>
                  <a:gd name="T67" fmla="*/ 7 h 77"/>
                  <a:gd name="T68" fmla="*/ 17 w 33"/>
                  <a:gd name="T69" fmla="*/ 6 h 77"/>
                  <a:gd name="T70" fmla="*/ 5 w 33"/>
                  <a:gd name="T71" fmla="*/ 13 h 77"/>
                  <a:gd name="T72" fmla="*/ 5 w 33"/>
                  <a:gd name="T73" fmla="*/ 2 h 77"/>
                  <a:gd name="T74" fmla="*/ 4 w 33"/>
                  <a:gd name="T75" fmla="*/ 0 h 77"/>
                  <a:gd name="T76" fmla="*/ 4 w 33"/>
                  <a:gd name="T77" fmla="*/ 0 h 77"/>
                  <a:gd name="T78" fmla="*/ 4 w 33"/>
                  <a:gd name="T79" fmla="*/ 0 h 77"/>
                  <a:gd name="T80" fmla="*/ 4 w 33"/>
                  <a:gd name="T81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3" h="77">
                    <a:moveTo>
                      <a:pt x="28" y="64"/>
                    </a:moveTo>
                    <a:cubicBezTo>
                      <a:pt x="28" y="64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cubicBezTo>
                      <a:pt x="28" y="64"/>
                      <a:pt x="28" y="64"/>
                      <a:pt x="28" y="64"/>
                    </a:cubicBezTo>
                    <a:moveTo>
                      <a:pt x="4" y="0"/>
                    </a:moveTo>
                    <a:cubicBezTo>
                      <a:pt x="0" y="5"/>
                      <a:pt x="0" y="12"/>
                      <a:pt x="0" y="18"/>
                    </a:cubicBezTo>
                    <a:cubicBezTo>
                      <a:pt x="6" y="21"/>
                      <a:pt x="8" y="23"/>
                      <a:pt x="5" y="31"/>
                    </a:cubicBezTo>
                    <a:cubicBezTo>
                      <a:pt x="1" y="42"/>
                      <a:pt x="7" y="54"/>
                      <a:pt x="3" y="65"/>
                    </a:cubicBezTo>
                    <a:cubicBezTo>
                      <a:pt x="2" y="67"/>
                      <a:pt x="4" y="68"/>
                      <a:pt x="5" y="68"/>
                    </a:cubicBezTo>
                    <a:cubicBezTo>
                      <a:pt x="5" y="68"/>
                      <a:pt x="6" y="68"/>
                      <a:pt x="6" y="67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3" y="67"/>
                      <a:pt x="13" y="74"/>
                      <a:pt x="16" y="7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8" y="74"/>
                      <a:pt x="23" y="74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6" y="68"/>
                      <a:pt x="27" y="66"/>
                      <a:pt x="28" y="64"/>
                    </a:cubicBezTo>
                    <a:cubicBezTo>
                      <a:pt x="24" y="64"/>
                      <a:pt x="21" y="62"/>
                      <a:pt x="21" y="58"/>
                    </a:cubicBezTo>
                    <a:cubicBezTo>
                      <a:pt x="20" y="54"/>
                      <a:pt x="23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7" y="53"/>
                      <a:pt x="27" y="53"/>
                      <a:pt x="28" y="53"/>
                    </a:cubicBezTo>
                    <a:cubicBezTo>
                      <a:pt x="29" y="53"/>
                      <a:pt x="29" y="54"/>
                      <a:pt x="30" y="54"/>
                    </a:cubicBezTo>
                    <a:cubicBezTo>
                      <a:pt x="31" y="54"/>
                      <a:pt x="32" y="53"/>
                      <a:pt x="33" y="52"/>
                    </a:cubicBezTo>
                    <a:cubicBezTo>
                      <a:pt x="33" y="50"/>
                      <a:pt x="32" y="49"/>
                      <a:pt x="31" y="49"/>
                    </a:cubicBezTo>
                    <a:cubicBezTo>
                      <a:pt x="31" y="49"/>
                      <a:pt x="30" y="49"/>
                      <a:pt x="30" y="49"/>
                    </a:cubicBezTo>
                    <a:cubicBezTo>
                      <a:pt x="29" y="50"/>
                      <a:pt x="28" y="50"/>
                      <a:pt x="28" y="50"/>
                    </a:cubicBezTo>
                    <a:cubicBezTo>
                      <a:pt x="28" y="50"/>
                      <a:pt x="27" y="50"/>
                      <a:pt x="27" y="50"/>
                    </a:cubicBezTo>
                    <a:cubicBezTo>
                      <a:pt x="20" y="48"/>
                      <a:pt x="30" y="42"/>
                      <a:pt x="24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2" y="41"/>
                      <a:pt x="20" y="42"/>
                      <a:pt x="16" y="43"/>
                    </a:cubicBezTo>
                    <a:cubicBezTo>
                      <a:pt x="24" y="31"/>
                      <a:pt x="17" y="1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7" y="6"/>
                    </a:cubicBezTo>
                    <a:cubicBezTo>
                      <a:pt x="12" y="6"/>
                      <a:pt x="10" y="13"/>
                      <a:pt x="5" y="13"/>
                    </a:cubicBezTo>
                    <a:cubicBezTo>
                      <a:pt x="2" y="9"/>
                      <a:pt x="5" y="6"/>
                      <a:pt x="5" y="2"/>
                    </a:cubicBezTo>
                    <a:cubicBezTo>
                      <a:pt x="4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E4BA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1" name="Freeform 6569"/>
              <p:cNvSpPr/>
              <p:nvPr/>
            </p:nvSpPr>
            <p:spPr bwMode="auto">
              <a:xfrm>
                <a:off x="6816725" y="4352926"/>
                <a:ext cx="90488" cy="174625"/>
              </a:xfrm>
              <a:custGeom>
                <a:avLst/>
                <a:gdLst>
                  <a:gd name="T0" fmla="*/ 27 w 45"/>
                  <a:gd name="T1" fmla="*/ 0 h 87"/>
                  <a:gd name="T2" fmla="*/ 21 w 45"/>
                  <a:gd name="T3" fmla="*/ 7 h 87"/>
                  <a:gd name="T4" fmla="*/ 21 w 45"/>
                  <a:gd name="T5" fmla="*/ 7 h 87"/>
                  <a:gd name="T6" fmla="*/ 17 w 45"/>
                  <a:gd name="T7" fmla="*/ 23 h 87"/>
                  <a:gd name="T8" fmla="*/ 17 w 45"/>
                  <a:gd name="T9" fmla="*/ 23 h 87"/>
                  <a:gd name="T10" fmla="*/ 17 w 45"/>
                  <a:gd name="T11" fmla="*/ 23 h 87"/>
                  <a:gd name="T12" fmla="*/ 16 w 45"/>
                  <a:gd name="T13" fmla="*/ 39 h 87"/>
                  <a:gd name="T14" fmla="*/ 16 w 45"/>
                  <a:gd name="T15" fmla="*/ 39 h 87"/>
                  <a:gd name="T16" fmla="*/ 7 w 45"/>
                  <a:gd name="T17" fmla="*/ 71 h 87"/>
                  <a:gd name="T18" fmla="*/ 7 w 45"/>
                  <a:gd name="T19" fmla="*/ 70 h 87"/>
                  <a:gd name="T20" fmla="*/ 7 w 45"/>
                  <a:gd name="T21" fmla="*/ 71 h 87"/>
                  <a:gd name="T22" fmla="*/ 1 w 45"/>
                  <a:gd name="T23" fmla="*/ 87 h 87"/>
                  <a:gd name="T24" fmla="*/ 1 w 45"/>
                  <a:gd name="T25" fmla="*/ 87 h 87"/>
                  <a:gd name="T26" fmla="*/ 1 w 45"/>
                  <a:gd name="T27" fmla="*/ 87 h 87"/>
                  <a:gd name="T28" fmla="*/ 10 w 45"/>
                  <a:gd name="T29" fmla="*/ 76 h 87"/>
                  <a:gd name="T30" fmla="*/ 32 w 45"/>
                  <a:gd name="T31" fmla="*/ 36 h 87"/>
                  <a:gd name="T32" fmla="*/ 32 w 45"/>
                  <a:gd name="T33" fmla="*/ 36 h 87"/>
                  <a:gd name="T34" fmla="*/ 32 w 45"/>
                  <a:gd name="T35" fmla="*/ 36 h 87"/>
                  <a:gd name="T36" fmla="*/ 40 w 45"/>
                  <a:gd name="T37" fmla="*/ 25 h 87"/>
                  <a:gd name="T38" fmla="*/ 41 w 45"/>
                  <a:gd name="T39" fmla="*/ 25 h 87"/>
                  <a:gd name="T40" fmla="*/ 41 w 45"/>
                  <a:gd name="T41" fmla="*/ 25 h 87"/>
                  <a:gd name="T42" fmla="*/ 41 w 45"/>
                  <a:gd name="T43" fmla="*/ 25 h 87"/>
                  <a:gd name="T44" fmla="*/ 45 w 45"/>
                  <a:gd name="T45" fmla="*/ 14 h 87"/>
                  <a:gd name="T46" fmla="*/ 45 w 45"/>
                  <a:gd name="T47" fmla="*/ 14 h 87"/>
                  <a:gd name="T48" fmla="*/ 45 w 45"/>
                  <a:gd name="T49" fmla="*/ 14 h 87"/>
                  <a:gd name="T50" fmla="*/ 45 w 45"/>
                  <a:gd name="T51" fmla="*/ 13 h 87"/>
                  <a:gd name="T52" fmla="*/ 45 w 45"/>
                  <a:gd name="T53" fmla="*/ 12 h 87"/>
                  <a:gd name="T54" fmla="*/ 45 w 45"/>
                  <a:gd name="T55" fmla="*/ 12 h 87"/>
                  <a:gd name="T56" fmla="*/ 27 w 45"/>
                  <a:gd name="T57" fmla="*/ 0 h 87"/>
                  <a:gd name="T58" fmla="*/ 27 w 45"/>
                  <a:gd name="T5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87">
                    <a:moveTo>
                      <a:pt x="27" y="0"/>
                    </a:moveTo>
                    <a:cubicBezTo>
                      <a:pt x="25" y="2"/>
                      <a:pt x="23" y="5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0" y="12"/>
                      <a:pt x="19" y="18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9"/>
                      <a:pt x="20" y="34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5" y="50"/>
                      <a:pt x="11" y="60"/>
                      <a:pt x="7" y="71"/>
                    </a:cubicBezTo>
                    <a:cubicBezTo>
                      <a:pt x="7" y="71"/>
                      <a:pt x="7" y="70"/>
                      <a:pt x="7" y="70"/>
                    </a:cubicBezTo>
                    <a:cubicBezTo>
                      <a:pt x="7" y="70"/>
                      <a:pt x="7" y="71"/>
                      <a:pt x="7" y="71"/>
                    </a:cubicBezTo>
                    <a:cubicBezTo>
                      <a:pt x="6" y="77"/>
                      <a:pt x="0" y="80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4" y="84"/>
                      <a:pt x="7" y="80"/>
                      <a:pt x="10" y="76"/>
                    </a:cubicBezTo>
                    <a:cubicBezTo>
                      <a:pt x="22" y="65"/>
                      <a:pt x="22" y="48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0" y="28"/>
                      <a:pt x="34" y="25"/>
                      <a:pt x="40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2" y="21"/>
                      <a:pt x="41" y="17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36" y="12"/>
                      <a:pt x="35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E4C0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2" name="Freeform 6570"/>
              <p:cNvSpPr/>
              <p:nvPr/>
            </p:nvSpPr>
            <p:spPr bwMode="auto">
              <a:xfrm>
                <a:off x="5741987" y="4446588"/>
                <a:ext cx="147638" cy="49213"/>
              </a:xfrm>
              <a:custGeom>
                <a:avLst/>
                <a:gdLst>
                  <a:gd name="T0" fmla="*/ 3 w 74"/>
                  <a:gd name="T1" fmla="*/ 0 h 24"/>
                  <a:gd name="T2" fmla="*/ 0 w 74"/>
                  <a:gd name="T3" fmla="*/ 5 h 24"/>
                  <a:gd name="T4" fmla="*/ 0 w 74"/>
                  <a:gd name="T5" fmla="*/ 5 h 24"/>
                  <a:gd name="T6" fmla="*/ 0 w 74"/>
                  <a:gd name="T7" fmla="*/ 5 h 24"/>
                  <a:gd name="T8" fmla="*/ 1 w 74"/>
                  <a:gd name="T9" fmla="*/ 19 h 24"/>
                  <a:gd name="T10" fmla="*/ 1 w 74"/>
                  <a:gd name="T11" fmla="*/ 19 h 24"/>
                  <a:gd name="T12" fmla="*/ 1 w 74"/>
                  <a:gd name="T13" fmla="*/ 24 h 24"/>
                  <a:gd name="T14" fmla="*/ 1 w 74"/>
                  <a:gd name="T15" fmla="*/ 24 h 24"/>
                  <a:gd name="T16" fmla="*/ 1 w 74"/>
                  <a:gd name="T17" fmla="*/ 24 h 24"/>
                  <a:gd name="T18" fmla="*/ 2 w 74"/>
                  <a:gd name="T19" fmla="*/ 24 h 24"/>
                  <a:gd name="T20" fmla="*/ 31 w 74"/>
                  <a:gd name="T21" fmla="*/ 19 h 24"/>
                  <a:gd name="T22" fmla="*/ 32 w 74"/>
                  <a:gd name="T23" fmla="*/ 19 h 24"/>
                  <a:gd name="T24" fmla="*/ 32 w 74"/>
                  <a:gd name="T25" fmla="*/ 19 h 24"/>
                  <a:gd name="T26" fmla="*/ 31 w 74"/>
                  <a:gd name="T27" fmla="*/ 19 h 24"/>
                  <a:gd name="T28" fmla="*/ 74 w 74"/>
                  <a:gd name="T29" fmla="*/ 15 h 24"/>
                  <a:gd name="T30" fmla="*/ 74 w 74"/>
                  <a:gd name="T31" fmla="*/ 15 h 24"/>
                  <a:gd name="T32" fmla="*/ 74 w 74"/>
                  <a:gd name="T33" fmla="*/ 15 h 24"/>
                  <a:gd name="T34" fmla="*/ 67 w 74"/>
                  <a:gd name="T35" fmla="*/ 4 h 24"/>
                  <a:gd name="T36" fmla="*/ 68 w 74"/>
                  <a:gd name="T37" fmla="*/ 3 h 24"/>
                  <a:gd name="T38" fmla="*/ 68 w 74"/>
                  <a:gd name="T39" fmla="*/ 3 h 24"/>
                  <a:gd name="T40" fmla="*/ 67 w 74"/>
                  <a:gd name="T41" fmla="*/ 4 h 24"/>
                  <a:gd name="T42" fmla="*/ 59 w 74"/>
                  <a:gd name="T43" fmla="*/ 0 h 24"/>
                  <a:gd name="T44" fmla="*/ 59 w 74"/>
                  <a:gd name="T45" fmla="*/ 0 h 24"/>
                  <a:gd name="T46" fmla="*/ 54 w 74"/>
                  <a:gd name="T47" fmla="*/ 2 h 24"/>
                  <a:gd name="T48" fmla="*/ 50 w 74"/>
                  <a:gd name="T49" fmla="*/ 2 h 24"/>
                  <a:gd name="T50" fmla="*/ 46 w 74"/>
                  <a:gd name="T51" fmla="*/ 1 h 24"/>
                  <a:gd name="T52" fmla="*/ 46 w 74"/>
                  <a:gd name="T53" fmla="*/ 1 h 24"/>
                  <a:gd name="T54" fmla="*/ 46 w 74"/>
                  <a:gd name="T55" fmla="*/ 1 h 24"/>
                  <a:gd name="T56" fmla="*/ 42 w 74"/>
                  <a:gd name="T57" fmla="*/ 6 h 24"/>
                  <a:gd name="T58" fmla="*/ 42 w 74"/>
                  <a:gd name="T59" fmla="*/ 6 h 24"/>
                  <a:gd name="T60" fmla="*/ 5 w 74"/>
                  <a:gd name="T61" fmla="*/ 1 h 24"/>
                  <a:gd name="T62" fmla="*/ 5 w 74"/>
                  <a:gd name="T63" fmla="*/ 1 h 24"/>
                  <a:gd name="T64" fmla="*/ 3 w 74"/>
                  <a:gd name="T65" fmla="*/ 0 h 24"/>
                  <a:gd name="T66" fmla="*/ 3 w 74"/>
                  <a:gd name="T6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" h="24">
                    <a:moveTo>
                      <a:pt x="3" y="0"/>
                    </a:moveTo>
                    <a:cubicBezTo>
                      <a:pt x="2" y="2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0"/>
                      <a:pt x="0" y="14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" y="21"/>
                      <a:pt x="1" y="22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2" y="24"/>
                      <a:pt x="2" y="24"/>
                    </a:cubicBezTo>
                    <a:cubicBezTo>
                      <a:pt x="12" y="24"/>
                      <a:pt x="21" y="20"/>
                      <a:pt x="31" y="19"/>
                    </a:cubicBezTo>
                    <a:cubicBezTo>
                      <a:pt x="31" y="19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45" y="14"/>
                      <a:pt x="60" y="16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2" y="11"/>
                      <a:pt x="70" y="7"/>
                      <a:pt x="67" y="4"/>
                    </a:cubicBezTo>
                    <a:cubicBezTo>
                      <a:pt x="67" y="3"/>
                      <a:pt x="68" y="3"/>
                      <a:pt x="68" y="3"/>
                    </a:cubicBezTo>
                    <a:cubicBezTo>
                      <a:pt x="68" y="3"/>
                      <a:pt x="68" y="3"/>
                      <a:pt x="68" y="3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5" y="3"/>
                      <a:pt x="62" y="1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8" y="2"/>
                      <a:pt x="56" y="2"/>
                      <a:pt x="54" y="2"/>
                    </a:cubicBezTo>
                    <a:cubicBezTo>
                      <a:pt x="53" y="2"/>
                      <a:pt x="51" y="2"/>
                      <a:pt x="50" y="2"/>
                    </a:cubicBezTo>
                    <a:cubicBezTo>
                      <a:pt x="49" y="1"/>
                      <a:pt x="47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3"/>
                      <a:pt x="45" y="6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0" y="5"/>
                      <a:pt x="17" y="5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F87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3" name="Freeform 6571"/>
              <p:cNvSpPr>
                <a:spLocks noEditPoints="1"/>
              </p:cNvSpPr>
              <p:nvPr/>
            </p:nvSpPr>
            <p:spPr bwMode="auto">
              <a:xfrm>
                <a:off x="5240337" y="4289426"/>
                <a:ext cx="101600" cy="160338"/>
              </a:xfrm>
              <a:custGeom>
                <a:avLst/>
                <a:gdLst>
                  <a:gd name="T0" fmla="*/ 44 w 51"/>
                  <a:gd name="T1" fmla="*/ 57 h 80"/>
                  <a:gd name="T2" fmla="*/ 44 w 51"/>
                  <a:gd name="T3" fmla="*/ 57 h 80"/>
                  <a:gd name="T4" fmla="*/ 44 w 51"/>
                  <a:gd name="T5" fmla="*/ 57 h 80"/>
                  <a:gd name="T6" fmla="*/ 44 w 51"/>
                  <a:gd name="T7" fmla="*/ 57 h 80"/>
                  <a:gd name="T8" fmla="*/ 44 w 51"/>
                  <a:gd name="T9" fmla="*/ 57 h 80"/>
                  <a:gd name="T10" fmla="*/ 44 w 51"/>
                  <a:gd name="T11" fmla="*/ 57 h 80"/>
                  <a:gd name="T12" fmla="*/ 44 w 51"/>
                  <a:gd name="T13" fmla="*/ 57 h 80"/>
                  <a:gd name="T14" fmla="*/ 44 w 51"/>
                  <a:gd name="T15" fmla="*/ 57 h 80"/>
                  <a:gd name="T16" fmla="*/ 44 w 51"/>
                  <a:gd name="T17" fmla="*/ 57 h 80"/>
                  <a:gd name="T18" fmla="*/ 44 w 51"/>
                  <a:gd name="T19" fmla="*/ 57 h 80"/>
                  <a:gd name="T20" fmla="*/ 44 w 51"/>
                  <a:gd name="T21" fmla="*/ 57 h 80"/>
                  <a:gd name="T22" fmla="*/ 44 w 51"/>
                  <a:gd name="T23" fmla="*/ 57 h 80"/>
                  <a:gd name="T24" fmla="*/ 6 w 51"/>
                  <a:gd name="T25" fmla="*/ 0 h 80"/>
                  <a:gd name="T26" fmla="*/ 3 w 51"/>
                  <a:gd name="T27" fmla="*/ 1 h 80"/>
                  <a:gd name="T28" fmla="*/ 3 w 51"/>
                  <a:gd name="T29" fmla="*/ 1 h 80"/>
                  <a:gd name="T30" fmla="*/ 3 w 51"/>
                  <a:gd name="T31" fmla="*/ 1 h 80"/>
                  <a:gd name="T32" fmla="*/ 0 w 51"/>
                  <a:gd name="T33" fmla="*/ 7 h 80"/>
                  <a:gd name="T34" fmla="*/ 0 w 51"/>
                  <a:gd name="T35" fmla="*/ 7 h 80"/>
                  <a:gd name="T36" fmla="*/ 0 w 51"/>
                  <a:gd name="T37" fmla="*/ 7 h 80"/>
                  <a:gd name="T38" fmla="*/ 25 w 51"/>
                  <a:gd name="T39" fmla="*/ 58 h 80"/>
                  <a:gd name="T40" fmla="*/ 25 w 51"/>
                  <a:gd name="T41" fmla="*/ 58 h 80"/>
                  <a:gd name="T42" fmla="*/ 37 w 51"/>
                  <a:gd name="T43" fmla="*/ 75 h 80"/>
                  <a:gd name="T44" fmla="*/ 43 w 51"/>
                  <a:gd name="T45" fmla="*/ 80 h 80"/>
                  <a:gd name="T46" fmla="*/ 48 w 51"/>
                  <a:gd name="T47" fmla="*/ 76 h 80"/>
                  <a:gd name="T48" fmla="*/ 48 w 51"/>
                  <a:gd name="T49" fmla="*/ 76 h 80"/>
                  <a:gd name="T50" fmla="*/ 44 w 51"/>
                  <a:gd name="T51" fmla="*/ 57 h 80"/>
                  <a:gd name="T52" fmla="*/ 36 w 51"/>
                  <a:gd name="T53" fmla="*/ 56 h 80"/>
                  <a:gd name="T54" fmla="*/ 34 w 51"/>
                  <a:gd name="T55" fmla="*/ 56 h 80"/>
                  <a:gd name="T56" fmla="*/ 34 w 51"/>
                  <a:gd name="T57" fmla="*/ 56 h 80"/>
                  <a:gd name="T58" fmla="*/ 31 w 51"/>
                  <a:gd name="T59" fmla="*/ 51 h 80"/>
                  <a:gd name="T60" fmla="*/ 46 w 51"/>
                  <a:gd name="T61" fmla="*/ 40 h 80"/>
                  <a:gd name="T62" fmla="*/ 50 w 51"/>
                  <a:gd name="T63" fmla="*/ 41 h 80"/>
                  <a:gd name="T64" fmla="*/ 51 w 51"/>
                  <a:gd name="T65" fmla="*/ 41 h 80"/>
                  <a:gd name="T66" fmla="*/ 51 w 51"/>
                  <a:gd name="T67" fmla="*/ 36 h 80"/>
                  <a:gd name="T68" fmla="*/ 36 w 51"/>
                  <a:gd name="T69" fmla="*/ 29 h 80"/>
                  <a:gd name="T70" fmla="*/ 36 w 51"/>
                  <a:gd name="T71" fmla="*/ 29 h 80"/>
                  <a:gd name="T72" fmla="*/ 36 w 51"/>
                  <a:gd name="T73" fmla="*/ 29 h 80"/>
                  <a:gd name="T74" fmla="*/ 34 w 51"/>
                  <a:gd name="T75" fmla="*/ 33 h 80"/>
                  <a:gd name="T76" fmla="*/ 32 w 51"/>
                  <a:gd name="T77" fmla="*/ 30 h 80"/>
                  <a:gd name="T78" fmla="*/ 34 w 51"/>
                  <a:gd name="T79" fmla="*/ 18 h 80"/>
                  <a:gd name="T80" fmla="*/ 34 w 51"/>
                  <a:gd name="T81" fmla="*/ 18 h 80"/>
                  <a:gd name="T82" fmla="*/ 30 w 51"/>
                  <a:gd name="T83" fmla="*/ 13 h 80"/>
                  <a:gd name="T84" fmla="*/ 26 w 51"/>
                  <a:gd name="T85" fmla="*/ 14 h 80"/>
                  <a:gd name="T86" fmla="*/ 26 w 51"/>
                  <a:gd name="T87" fmla="*/ 14 h 80"/>
                  <a:gd name="T88" fmla="*/ 26 w 51"/>
                  <a:gd name="T89" fmla="*/ 14 h 80"/>
                  <a:gd name="T90" fmla="*/ 26 w 51"/>
                  <a:gd name="T91" fmla="*/ 14 h 80"/>
                  <a:gd name="T92" fmla="*/ 26 w 51"/>
                  <a:gd name="T93" fmla="*/ 14 h 80"/>
                  <a:gd name="T94" fmla="*/ 11 w 51"/>
                  <a:gd name="T95" fmla="*/ 2 h 80"/>
                  <a:gd name="T96" fmla="*/ 6 w 51"/>
                  <a:gd name="T9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" h="80">
                    <a:moveTo>
                      <a:pt x="44" y="57"/>
                    </a:move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moveTo>
                      <a:pt x="44" y="57"/>
                    </a:move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7"/>
                      <a:pt x="44" y="57"/>
                      <a:pt x="44" y="57"/>
                    </a:cubicBezTo>
                    <a:moveTo>
                      <a:pt x="6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9" y="18"/>
                      <a:pt x="26" y="36"/>
                      <a:pt x="25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7" y="64"/>
                      <a:pt x="36" y="67"/>
                      <a:pt x="37" y="75"/>
                    </a:cubicBezTo>
                    <a:cubicBezTo>
                      <a:pt x="37" y="76"/>
                      <a:pt x="40" y="80"/>
                      <a:pt x="43" y="80"/>
                    </a:cubicBezTo>
                    <a:cubicBezTo>
                      <a:pt x="44" y="80"/>
                      <a:pt x="46" y="79"/>
                      <a:pt x="48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0" y="71"/>
                      <a:pt x="36" y="65"/>
                      <a:pt x="44" y="57"/>
                    </a:cubicBezTo>
                    <a:cubicBezTo>
                      <a:pt x="41" y="57"/>
                      <a:pt x="39" y="56"/>
                      <a:pt x="36" y="56"/>
                    </a:cubicBezTo>
                    <a:cubicBezTo>
                      <a:pt x="35" y="56"/>
                      <a:pt x="35" y="56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0" y="56"/>
                      <a:pt x="30" y="52"/>
                      <a:pt x="31" y="51"/>
                    </a:cubicBezTo>
                    <a:cubicBezTo>
                      <a:pt x="37" y="49"/>
                      <a:pt x="39" y="40"/>
                      <a:pt x="46" y="40"/>
                    </a:cubicBezTo>
                    <a:cubicBezTo>
                      <a:pt x="47" y="40"/>
                      <a:pt x="49" y="40"/>
                      <a:pt x="50" y="41"/>
                    </a:cubicBezTo>
                    <a:cubicBezTo>
                      <a:pt x="50" y="41"/>
                      <a:pt x="51" y="41"/>
                      <a:pt x="51" y="41"/>
                    </a:cubicBezTo>
                    <a:cubicBezTo>
                      <a:pt x="51" y="39"/>
                      <a:pt x="51" y="37"/>
                      <a:pt x="51" y="36"/>
                    </a:cubicBezTo>
                    <a:cubicBezTo>
                      <a:pt x="46" y="33"/>
                      <a:pt x="39" y="35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5" y="30"/>
                      <a:pt x="35" y="33"/>
                      <a:pt x="34" y="33"/>
                    </a:cubicBezTo>
                    <a:cubicBezTo>
                      <a:pt x="33" y="33"/>
                      <a:pt x="32" y="32"/>
                      <a:pt x="32" y="30"/>
                    </a:cubicBezTo>
                    <a:cubicBezTo>
                      <a:pt x="29" y="26"/>
                      <a:pt x="29" y="21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15"/>
                      <a:pt x="32" y="13"/>
                      <a:pt x="30" y="13"/>
                    </a:cubicBezTo>
                    <a:cubicBezTo>
                      <a:pt x="29" y="13"/>
                      <a:pt x="27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8" y="14"/>
                      <a:pt x="13" y="10"/>
                      <a:pt x="11" y="2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solidFill>
                <a:srgbClr val="6F7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4" name="Freeform 6572"/>
              <p:cNvSpPr/>
              <p:nvPr/>
            </p:nvSpPr>
            <p:spPr bwMode="auto">
              <a:xfrm>
                <a:off x="7088187" y="4537076"/>
                <a:ext cx="130175" cy="106363"/>
              </a:xfrm>
              <a:custGeom>
                <a:avLst/>
                <a:gdLst>
                  <a:gd name="T0" fmla="*/ 14 w 65"/>
                  <a:gd name="T1" fmla="*/ 0 h 53"/>
                  <a:gd name="T2" fmla="*/ 8 w 65"/>
                  <a:gd name="T3" fmla="*/ 4 h 53"/>
                  <a:gd name="T4" fmla="*/ 5 w 65"/>
                  <a:gd name="T5" fmla="*/ 4 h 53"/>
                  <a:gd name="T6" fmla="*/ 2 w 65"/>
                  <a:gd name="T7" fmla="*/ 4 h 53"/>
                  <a:gd name="T8" fmla="*/ 0 w 65"/>
                  <a:gd name="T9" fmla="*/ 4 h 53"/>
                  <a:gd name="T10" fmla="*/ 0 w 65"/>
                  <a:gd name="T11" fmla="*/ 4 h 53"/>
                  <a:gd name="T12" fmla="*/ 51 w 65"/>
                  <a:gd name="T13" fmla="*/ 53 h 53"/>
                  <a:gd name="T14" fmla="*/ 51 w 65"/>
                  <a:gd name="T15" fmla="*/ 53 h 53"/>
                  <a:gd name="T16" fmla="*/ 51 w 65"/>
                  <a:gd name="T17" fmla="*/ 53 h 53"/>
                  <a:gd name="T18" fmla="*/ 52 w 65"/>
                  <a:gd name="T19" fmla="*/ 53 h 53"/>
                  <a:gd name="T20" fmla="*/ 55 w 65"/>
                  <a:gd name="T21" fmla="*/ 53 h 53"/>
                  <a:gd name="T22" fmla="*/ 57 w 65"/>
                  <a:gd name="T23" fmla="*/ 53 h 53"/>
                  <a:gd name="T24" fmla="*/ 63 w 65"/>
                  <a:gd name="T25" fmla="*/ 51 h 53"/>
                  <a:gd name="T26" fmla="*/ 63 w 65"/>
                  <a:gd name="T27" fmla="*/ 51 h 53"/>
                  <a:gd name="T28" fmla="*/ 63 w 65"/>
                  <a:gd name="T29" fmla="*/ 51 h 53"/>
                  <a:gd name="T30" fmla="*/ 61 w 65"/>
                  <a:gd name="T31" fmla="*/ 37 h 53"/>
                  <a:gd name="T32" fmla="*/ 61 w 65"/>
                  <a:gd name="T33" fmla="*/ 37 h 53"/>
                  <a:gd name="T34" fmla="*/ 62 w 65"/>
                  <a:gd name="T35" fmla="*/ 29 h 53"/>
                  <a:gd name="T36" fmla="*/ 62 w 65"/>
                  <a:gd name="T37" fmla="*/ 29 h 53"/>
                  <a:gd name="T38" fmla="*/ 59 w 65"/>
                  <a:gd name="T39" fmla="*/ 30 h 53"/>
                  <a:gd name="T40" fmla="*/ 55 w 65"/>
                  <a:gd name="T41" fmla="*/ 25 h 53"/>
                  <a:gd name="T42" fmla="*/ 41 w 65"/>
                  <a:gd name="T43" fmla="*/ 19 h 53"/>
                  <a:gd name="T44" fmla="*/ 41 w 65"/>
                  <a:gd name="T45" fmla="*/ 19 h 53"/>
                  <a:gd name="T46" fmla="*/ 40 w 65"/>
                  <a:gd name="T47" fmla="*/ 19 h 53"/>
                  <a:gd name="T48" fmla="*/ 37 w 65"/>
                  <a:gd name="T49" fmla="*/ 18 h 53"/>
                  <a:gd name="T50" fmla="*/ 33 w 65"/>
                  <a:gd name="T51" fmla="*/ 18 h 53"/>
                  <a:gd name="T52" fmla="*/ 30 w 65"/>
                  <a:gd name="T53" fmla="*/ 18 h 53"/>
                  <a:gd name="T54" fmla="*/ 26 w 65"/>
                  <a:gd name="T55" fmla="*/ 20 h 53"/>
                  <a:gd name="T56" fmla="*/ 24 w 65"/>
                  <a:gd name="T57" fmla="*/ 14 h 53"/>
                  <a:gd name="T58" fmla="*/ 20 w 65"/>
                  <a:gd name="T59" fmla="*/ 9 h 53"/>
                  <a:gd name="T60" fmla="*/ 20 w 65"/>
                  <a:gd name="T61" fmla="*/ 9 h 53"/>
                  <a:gd name="T62" fmla="*/ 19 w 65"/>
                  <a:gd name="T63" fmla="*/ 9 h 53"/>
                  <a:gd name="T64" fmla="*/ 16 w 65"/>
                  <a:gd name="T65" fmla="*/ 6 h 53"/>
                  <a:gd name="T66" fmla="*/ 16 w 65"/>
                  <a:gd name="T67" fmla="*/ 6 h 53"/>
                  <a:gd name="T68" fmla="*/ 16 w 65"/>
                  <a:gd name="T69" fmla="*/ 3 h 53"/>
                  <a:gd name="T70" fmla="*/ 16 w 65"/>
                  <a:gd name="T71" fmla="*/ 3 h 53"/>
                  <a:gd name="T72" fmla="*/ 16 w 65"/>
                  <a:gd name="T73" fmla="*/ 3 h 53"/>
                  <a:gd name="T74" fmla="*/ 14 w 65"/>
                  <a:gd name="T7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53">
                    <a:moveTo>
                      <a:pt x="14" y="0"/>
                    </a:moveTo>
                    <a:cubicBezTo>
                      <a:pt x="12" y="4"/>
                      <a:pt x="10" y="4"/>
                      <a:pt x="8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9" y="18"/>
                      <a:pt x="35" y="36"/>
                      <a:pt x="51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3"/>
                      <a:pt x="54" y="53"/>
                      <a:pt x="55" y="53"/>
                    </a:cubicBezTo>
                    <a:cubicBezTo>
                      <a:pt x="56" y="53"/>
                      <a:pt x="57" y="53"/>
                      <a:pt x="57" y="53"/>
                    </a:cubicBezTo>
                    <a:cubicBezTo>
                      <a:pt x="59" y="53"/>
                      <a:pt x="61" y="52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4" y="46"/>
                      <a:pt x="50" y="43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5" y="35"/>
                      <a:pt x="65" y="32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1" y="29"/>
                      <a:pt x="60" y="30"/>
                      <a:pt x="59" y="30"/>
                    </a:cubicBezTo>
                    <a:cubicBezTo>
                      <a:pt x="57" y="30"/>
                      <a:pt x="56" y="28"/>
                      <a:pt x="55" y="25"/>
                    </a:cubicBezTo>
                    <a:cubicBezTo>
                      <a:pt x="53" y="20"/>
                      <a:pt x="47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0" y="19"/>
                    </a:cubicBezTo>
                    <a:cubicBezTo>
                      <a:pt x="39" y="19"/>
                      <a:pt x="38" y="19"/>
                      <a:pt x="37" y="18"/>
                    </a:cubicBezTo>
                    <a:cubicBezTo>
                      <a:pt x="36" y="18"/>
                      <a:pt x="34" y="18"/>
                      <a:pt x="33" y="18"/>
                    </a:cubicBezTo>
                    <a:cubicBezTo>
                      <a:pt x="32" y="18"/>
                      <a:pt x="31" y="18"/>
                      <a:pt x="30" y="18"/>
                    </a:cubicBezTo>
                    <a:cubicBezTo>
                      <a:pt x="29" y="19"/>
                      <a:pt x="27" y="20"/>
                      <a:pt x="26" y="20"/>
                    </a:cubicBezTo>
                    <a:cubicBezTo>
                      <a:pt x="24" y="20"/>
                      <a:pt x="22" y="18"/>
                      <a:pt x="24" y="14"/>
                    </a:cubicBezTo>
                    <a:cubicBezTo>
                      <a:pt x="25" y="9"/>
                      <a:pt x="22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9"/>
                      <a:pt x="14" y="9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2"/>
                      <a:pt x="15" y="1"/>
                      <a:pt x="14" y="0"/>
                    </a:cubicBezTo>
                  </a:path>
                </a:pathLst>
              </a:custGeom>
              <a:solidFill>
                <a:srgbClr val="B79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5" name="Freeform 6573"/>
              <p:cNvSpPr/>
              <p:nvPr/>
            </p:nvSpPr>
            <p:spPr bwMode="auto">
              <a:xfrm>
                <a:off x="6916737" y="4211638"/>
                <a:ext cx="173038" cy="65088"/>
              </a:xfrm>
              <a:custGeom>
                <a:avLst/>
                <a:gdLst>
                  <a:gd name="T0" fmla="*/ 81 w 86"/>
                  <a:gd name="T1" fmla="*/ 0 h 33"/>
                  <a:gd name="T2" fmla="*/ 71 w 86"/>
                  <a:gd name="T3" fmla="*/ 4 h 33"/>
                  <a:gd name="T4" fmla="*/ 70 w 86"/>
                  <a:gd name="T5" fmla="*/ 4 h 33"/>
                  <a:gd name="T6" fmla="*/ 70 w 86"/>
                  <a:gd name="T7" fmla="*/ 4 h 33"/>
                  <a:gd name="T8" fmla="*/ 48 w 86"/>
                  <a:gd name="T9" fmla="*/ 10 h 33"/>
                  <a:gd name="T10" fmla="*/ 48 w 86"/>
                  <a:gd name="T11" fmla="*/ 10 h 33"/>
                  <a:gd name="T12" fmla="*/ 16 w 86"/>
                  <a:gd name="T13" fmla="*/ 22 h 33"/>
                  <a:gd name="T14" fmla="*/ 0 w 86"/>
                  <a:gd name="T15" fmla="*/ 29 h 33"/>
                  <a:gd name="T16" fmla="*/ 0 w 86"/>
                  <a:gd name="T17" fmla="*/ 29 h 33"/>
                  <a:gd name="T18" fmla="*/ 0 w 86"/>
                  <a:gd name="T19" fmla="*/ 32 h 33"/>
                  <a:gd name="T20" fmla="*/ 0 w 86"/>
                  <a:gd name="T21" fmla="*/ 32 h 33"/>
                  <a:gd name="T22" fmla="*/ 0 w 86"/>
                  <a:gd name="T23" fmla="*/ 32 h 33"/>
                  <a:gd name="T24" fmla="*/ 14 w 86"/>
                  <a:gd name="T25" fmla="*/ 33 h 33"/>
                  <a:gd name="T26" fmla="*/ 55 w 86"/>
                  <a:gd name="T27" fmla="*/ 24 h 33"/>
                  <a:gd name="T28" fmla="*/ 55 w 86"/>
                  <a:gd name="T29" fmla="*/ 24 h 33"/>
                  <a:gd name="T30" fmla="*/ 55 w 86"/>
                  <a:gd name="T31" fmla="*/ 24 h 33"/>
                  <a:gd name="T32" fmla="*/ 67 w 86"/>
                  <a:gd name="T33" fmla="*/ 15 h 33"/>
                  <a:gd name="T34" fmla="*/ 86 w 86"/>
                  <a:gd name="T35" fmla="*/ 5 h 33"/>
                  <a:gd name="T36" fmla="*/ 86 w 86"/>
                  <a:gd name="T37" fmla="*/ 5 h 33"/>
                  <a:gd name="T38" fmla="*/ 86 w 86"/>
                  <a:gd name="T39" fmla="*/ 5 h 33"/>
                  <a:gd name="T40" fmla="*/ 81 w 86"/>
                  <a:gd name="T41" fmla="*/ 0 h 33"/>
                  <a:gd name="T42" fmla="*/ 81 w 86"/>
                  <a:gd name="T4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33">
                    <a:moveTo>
                      <a:pt x="81" y="0"/>
                    </a:moveTo>
                    <a:cubicBezTo>
                      <a:pt x="78" y="0"/>
                      <a:pt x="75" y="4"/>
                      <a:pt x="71" y="4"/>
                    </a:cubicBezTo>
                    <a:cubicBezTo>
                      <a:pt x="71" y="4"/>
                      <a:pt x="71" y="4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64" y="9"/>
                      <a:pt x="55" y="6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39" y="18"/>
                      <a:pt x="27" y="17"/>
                      <a:pt x="16" y="22"/>
                    </a:cubicBezTo>
                    <a:cubicBezTo>
                      <a:pt x="11" y="24"/>
                      <a:pt x="6" y="27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5" y="33"/>
                      <a:pt x="9" y="33"/>
                      <a:pt x="14" y="33"/>
                    </a:cubicBezTo>
                    <a:cubicBezTo>
                      <a:pt x="28" y="33"/>
                      <a:pt x="42" y="30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7" y="18"/>
                      <a:pt x="61" y="16"/>
                      <a:pt x="67" y="15"/>
                    </a:cubicBezTo>
                    <a:cubicBezTo>
                      <a:pt x="74" y="14"/>
                      <a:pt x="81" y="11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5" y="3"/>
                      <a:pt x="83" y="1"/>
                      <a:pt x="81" y="0"/>
                    </a:cubicBezTo>
                    <a:cubicBezTo>
                      <a:pt x="81" y="0"/>
                      <a:pt x="81" y="0"/>
                      <a:pt x="81" y="0"/>
                    </a:cubicBezTo>
                  </a:path>
                </a:pathLst>
              </a:custGeom>
              <a:solidFill>
                <a:srgbClr val="C78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6" name="Freeform 6574"/>
              <p:cNvSpPr>
                <a:spLocks noEditPoints="1"/>
              </p:cNvSpPr>
              <p:nvPr/>
            </p:nvSpPr>
            <p:spPr bwMode="auto">
              <a:xfrm>
                <a:off x="5103812" y="3203576"/>
                <a:ext cx="133350" cy="123825"/>
              </a:xfrm>
              <a:custGeom>
                <a:avLst/>
                <a:gdLst>
                  <a:gd name="T0" fmla="*/ 56 w 66"/>
                  <a:gd name="T1" fmla="*/ 48 h 62"/>
                  <a:gd name="T2" fmla="*/ 55 w 66"/>
                  <a:gd name="T3" fmla="*/ 48 h 62"/>
                  <a:gd name="T4" fmla="*/ 56 w 66"/>
                  <a:gd name="T5" fmla="*/ 48 h 62"/>
                  <a:gd name="T6" fmla="*/ 56 w 66"/>
                  <a:gd name="T7" fmla="*/ 48 h 62"/>
                  <a:gd name="T8" fmla="*/ 6 w 66"/>
                  <a:gd name="T9" fmla="*/ 0 h 62"/>
                  <a:gd name="T10" fmla="*/ 0 w 66"/>
                  <a:gd name="T11" fmla="*/ 10 h 62"/>
                  <a:gd name="T12" fmla="*/ 0 w 66"/>
                  <a:gd name="T13" fmla="*/ 10 h 62"/>
                  <a:gd name="T14" fmla="*/ 0 w 66"/>
                  <a:gd name="T15" fmla="*/ 10 h 62"/>
                  <a:gd name="T16" fmla="*/ 55 w 66"/>
                  <a:gd name="T17" fmla="*/ 61 h 62"/>
                  <a:gd name="T18" fmla="*/ 56 w 66"/>
                  <a:gd name="T19" fmla="*/ 62 h 62"/>
                  <a:gd name="T20" fmla="*/ 55 w 66"/>
                  <a:gd name="T21" fmla="*/ 61 h 62"/>
                  <a:gd name="T22" fmla="*/ 57 w 66"/>
                  <a:gd name="T23" fmla="*/ 61 h 62"/>
                  <a:gd name="T24" fmla="*/ 57 w 66"/>
                  <a:gd name="T25" fmla="*/ 61 h 62"/>
                  <a:gd name="T26" fmla="*/ 62 w 66"/>
                  <a:gd name="T27" fmla="*/ 57 h 62"/>
                  <a:gd name="T28" fmla="*/ 63 w 66"/>
                  <a:gd name="T29" fmla="*/ 57 h 62"/>
                  <a:gd name="T30" fmla="*/ 63 w 66"/>
                  <a:gd name="T31" fmla="*/ 57 h 62"/>
                  <a:gd name="T32" fmla="*/ 66 w 66"/>
                  <a:gd name="T33" fmla="*/ 54 h 62"/>
                  <a:gd name="T34" fmla="*/ 66 w 66"/>
                  <a:gd name="T35" fmla="*/ 54 h 62"/>
                  <a:gd name="T36" fmla="*/ 66 w 66"/>
                  <a:gd name="T37" fmla="*/ 54 h 62"/>
                  <a:gd name="T38" fmla="*/ 55 w 66"/>
                  <a:gd name="T39" fmla="*/ 48 h 62"/>
                  <a:gd name="T40" fmla="*/ 55 w 66"/>
                  <a:gd name="T41" fmla="*/ 48 h 62"/>
                  <a:gd name="T42" fmla="*/ 42 w 66"/>
                  <a:gd name="T43" fmla="*/ 38 h 62"/>
                  <a:gd name="T44" fmla="*/ 20 w 66"/>
                  <a:gd name="T45" fmla="*/ 17 h 62"/>
                  <a:gd name="T46" fmla="*/ 22 w 66"/>
                  <a:gd name="T47" fmla="*/ 2 h 62"/>
                  <a:gd name="T48" fmla="*/ 22 w 66"/>
                  <a:gd name="T49" fmla="*/ 2 h 62"/>
                  <a:gd name="T50" fmla="*/ 22 w 66"/>
                  <a:gd name="T51" fmla="*/ 2 h 62"/>
                  <a:gd name="T52" fmla="*/ 19 w 66"/>
                  <a:gd name="T53" fmla="*/ 2 h 62"/>
                  <a:gd name="T54" fmla="*/ 13 w 66"/>
                  <a:gd name="T55" fmla="*/ 4 h 62"/>
                  <a:gd name="T56" fmla="*/ 9 w 66"/>
                  <a:gd name="T57" fmla="*/ 6 h 62"/>
                  <a:gd name="T58" fmla="*/ 6 w 66"/>
                  <a:gd name="T59" fmla="*/ 0 h 62"/>
                  <a:gd name="T60" fmla="*/ 6 w 66"/>
                  <a:gd name="T6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6" h="62">
                    <a:moveTo>
                      <a:pt x="56" y="48"/>
                    </a:moveTo>
                    <a:cubicBezTo>
                      <a:pt x="56" y="48"/>
                      <a:pt x="55" y="48"/>
                      <a:pt x="55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6" y="48"/>
                      <a:pt x="56" y="48"/>
                      <a:pt x="56" y="48"/>
                    </a:cubicBezTo>
                    <a:moveTo>
                      <a:pt x="6" y="0"/>
                    </a:moveTo>
                    <a:cubicBezTo>
                      <a:pt x="1" y="2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5" y="31"/>
                      <a:pt x="34" y="46"/>
                      <a:pt x="55" y="61"/>
                    </a:cubicBezTo>
                    <a:cubicBezTo>
                      <a:pt x="55" y="62"/>
                      <a:pt x="55" y="62"/>
                      <a:pt x="56" y="62"/>
                    </a:cubicBezTo>
                    <a:cubicBezTo>
                      <a:pt x="55" y="62"/>
                      <a:pt x="55" y="62"/>
                      <a:pt x="55" y="61"/>
                    </a:cubicBezTo>
                    <a:cubicBezTo>
                      <a:pt x="55" y="61"/>
                      <a:pt x="56" y="61"/>
                      <a:pt x="57" y="61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7" y="58"/>
                      <a:pt x="59" y="57"/>
                      <a:pt x="62" y="57"/>
                    </a:cubicBezTo>
                    <a:cubicBezTo>
                      <a:pt x="62" y="57"/>
                      <a:pt x="62" y="57"/>
                      <a:pt x="63" y="57"/>
                    </a:cubicBezTo>
                    <a:cubicBezTo>
                      <a:pt x="63" y="57"/>
                      <a:pt x="63" y="57"/>
                      <a:pt x="63" y="57"/>
                    </a:cubicBezTo>
                    <a:cubicBezTo>
                      <a:pt x="64" y="56"/>
                      <a:pt x="65" y="55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1" y="54"/>
                      <a:pt x="58" y="52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2" y="44"/>
                      <a:pt x="46" y="42"/>
                      <a:pt x="42" y="38"/>
                    </a:cubicBezTo>
                    <a:cubicBezTo>
                      <a:pt x="35" y="31"/>
                      <a:pt x="29" y="22"/>
                      <a:pt x="20" y="17"/>
                    </a:cubicBezTo>
                    <a:cubicBezTo>
                      <a:pt x="18" y="16"/>
                      <a:pt x="21" y="7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19" y="2"/>
                    </a:cubicBezTo>
                    <a:cubicBezTo>
                      <a:pt x="17" y="2"/>
                      <a:pt x="15" y="2"/>
                      <a:pt x="13" y="4"/>
                    </a:cubicBezTo>
                    <a:cubicBezTo>
                      <a:pt x="12" y="5"/>
                      <a:pt x="10" y="6"/>
                      <a:pt x="9" y="6"/>
                    </a:cubicBezTo>
                    <a:cubicBezTo>
                      <a:pt x="7" y="6"/>
                      <a:pt x="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E37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7" name="Freeform 6575"/>
              <p:cNvSpPr/>
              <p:nvPr/>
            </p:nvSpPr>
            <p:spPr bwMode="auto">
              <a:xfrm>
                <a:off x="7027862" y="4151313"/>
                <a:ext cx="242888" cy="107950"/>
              </a:xfrm>
              <a:custGeom>
                <a:avLst/>
                <a:gdLst>
                  <a:gd name="T0" fmla="*/ 118 w 121"/>
                  <a:gd name="T1" fmla="*/ 0 h 54"/>
                  <a:gd name="T2" fmla="*/ 108 w 121"/>
                  <a:gd name="T3" fmla="*/ 5 h 54"/>
                  <a:gd name="T4" fmla="*/ 107 w 121"/>
                  <a:gd name="T5" fmla="*/ 5 h 54"/>
                  <a:gd name="T6" fmla="*/ 107 w 121"/>
                  <a:gd name="T7" fmla="*/ 4 h 54"/>
                  <a:gd name="T8" fmla="*/ 107 w 121"/>
                  <a:gd name="T9" fmla="*/ 4 h 54"/>
                  <a:gd name="T10" fmla="*/ 107 w 121"/>
                  <a:gd name="T11" fmla="*/ 4 h 54"/>
                  <a:gd name="T12" fmla="*/ 107 w 121"/>
                  <a:gd name="T13" fmla="*/ 5 h 54"/>
                  <a:gd name="T14" fmla="*/ 87 w 121"/>
                  <a:gd name="T15" fmla="*/ 16 h 54"/>
                  <a:gd name="T16" fmla="*/ 87 w 121"/>
                  <a:gd name="T17" fmla="*/ 16 h 54"/>
                  <a:gd name="T18" fmla="*/ 75 w 121"/>
                  <a:gd name="T19" fmla="*/ 24 h 54"/>
                  <a:gd name="T20" fmla="*/ 70 w 121"/>
                  <a:gd name="T21" fmla="*/ 23 h 54"/>
                  <a:gd name="T22" fmla="*/ 70 w 121"/>
                  <a:gd name="T23" fmla="*/ 23 h 54"/>
                  <a:gd name="T24" fmla="*/ 67 w 121"/>
                  <a:gd name="T25" fmla="*/ 25 h 54"/>
                  <a:gd name="T26" fmla="*/ 67 w 121"/>
                  <a:gd name="T27" fmla="*/ 25 h 54"/>
                  <a:gd name="T28" fmla="*/ 63 w 121"/>
                  <a:gd name="T29" fmla="*/ 27 h 54"/>
                  <a:gd name="T30" fmla="*/ 59 w 121"/>
                  <a:gd name="T31" fmla="*/ 27 h 54"/>
                  <a:gd name="T32" fmla="*/ 59 w 121"/>
                  <a:gd name="T33" fmla="*/ 27 h 54"/>
                  <a:gd name="T34" fmla="*/ 59 w 121"/>
                  <a:gd name="T35" fmla="*/ 27 h 54"/>
                  <a:gd name="T36" fmla="*/ 57 w 121"/>
                  <a:gd name="T37" fmla="*/ 27 h 54"/>
                  <a:gd name="T38" fmla="*/ 56 w 121"/>
                  <a:gd name="T39" fmla="*/ 27 h 54"/>
                  <a:gd name="T40" fmla="*/ 56 w 121"/>
                  <a:gd name="T41" fmla="*/ 27 h 54"/>
                  <a:gd name="T42" fmla="*/ 56 w 121"/>
                  <a:gd name="T43" fmla="*/ 27 h 54"/>
                  <a:gd name="T44" fmla="*/ 38 w 121"/>
                  <a:gd name="T45" fmla="*/ 36 h 54"/>
                  <a:gd name="T46" fmla="*/ 34 w 121"/>
                  <a:gd name="T47" fmla="*/ 35 h 54"/>
                  <a:gd name="T48" fmla="*/ 34 w 121"/>
                  <a:gd name="T49" fmla="*/ 35 h 54"/>
                  <a:gd name="T50" fmla="*/ 31 w 121"/>
                  <a:gd name="T51" fmla="*/ 35 h 54"/>
                  <a:gd name="T52" fmla="*/ 31 w 121"/>
                  <a:gd name="T53" fmla="*/ 35 h 54"/>
                  <a:gd name="T54" fmla="*/ 12 w 121"/>
                  <a:gd name="T55" fmla="*/ 45 h 54"/>
                  <a:gd name="T56" fmla="*/ 0 w 121"/>
                  <a:gd name="T57" fmla="*/ 54 h 54"/>
                  <a:gd name="T58" fmla="*/ 0 w 121"/>
                  <a:gd name="T59" fmla="*/ 54 h 54"/>
                  <a:gd name="T60" fmla="*/ 21 w 121"/>
                  <a:gd name="T61" fmla="*/ 50 h 54"/>
                  <a:gd name="T62" fmla="*/ 121 w 121"/>
                  <a:gd name="T63" fmla="*/ 0 h 54"/>
                  <a:gd name="T64" fmla="*/ 121 w 121"/>
                  <a:gd name="T65" fmla="*/ 0 h 54"/>
                  <a:gd name="T66" fmla="*/ 121 w 121"/>
                  <a:gd name="T67" fmla="*/ 0 h 54"/>
                  <a:gd name="T68" fmla="*/ 118 w 121"/>
                  <a:gd name="T6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1" h="54">
                    <a:moveTo>
                      <a:pt x="118" y="0"/>
                    </a:moveTo>
                    <a:cubicBezTo>
                      <a:pt x="115" y="1"/>
                      <a:pt x="112" y="5"/>
                      <a:pt x="108" y="5"/>
                    </a:cubicBezTo>
                    <a:cubicBezTo>
                      <a:pt x="108" y="5"/>
                      <a:pt x="107" y="5"/>
                      <a:pt x="107" y="5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4"/>
                      <a:pt x="107" y="4"/>
                      <a:pt x="107" y="5"/>
                    </a:cubicBezTo>
                    <a:cubicBezTo>
                      <a:pt x="102" y="12"/>
                      <a:pt x="94" y="13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3" y="18"/>
                      <a:pt x="80" y="24"/>
                      <a:pt x="75" y="24"/>
                    </a:cubicBezTo>
                    <a:cubicBezTo>
                      <a:pt x="74" y="24"/>
                      <a:pt x="72" y="24"/>
                      <a:pt x="70" y="23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69" y="23"/>
                      <a:pt x="68" y="24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27"/>
                      <a:pt x="64" y="27"/>
                      <a:pt x="63" y="27"/>
                    </a:cubicBezTo>
                    <a:cubicBezTo>
                      <a:pt x="61" y="27"/>
                      <a:pt x="60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8" y="27"/>
                      <a:pt x="58" y="27"/>
                      <a:pt x="57" y="27"/>
                    </a:cubicBezTo>
                    <a:cubicBezTo>
                      <a:pt x="57" y="27"/>
                      <a:pt x="57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1" y="32"/>
                      <a:pt x="45" y="36"/>
                      <a:pt x="38" y="36"/>
                    </a:cubicBezTo>
                    <a:cubicBezTo>
                      <a:pt x="37" y="36"/>
                      <a:pt x="35" y="36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3" y="35"/>
                      <a:pt x="32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26" y="41"/>
                      <a:pt x="19" y="44"/>
                      <a:pt x="12" y="45"/>
                    </a:cubicBezTo>
                    <a:cubicBezTo>
                      <a:pt x="6" y="46"/>
                      <a:pt x="2" y="48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7" y="53"/>
                      <a:pt x="14" y="52"/>
                      <a:pt x="21" y="50"/>
                    </a:cubicBezTo>
                    <a:cubicBezTo>
                      <a:pt x="59" y="42"/>
                      <a:pt x="92" y="26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1" y="0"/>
                      <a:pt x="121" y="0"/>
                      <a:pt x="121" y="0"/>
                    </a:cubicBezTo>
                    <a:cubicBezTo>
                      <a:pt x="120" y="0"/>
                      <a:pt x="119" y="0"/>
                      <a:pt x="118" y="0"/>
                    </a:cubicBezTo>
                  </a:path>
                </a:pathLst>
              </a:custGeom>
              <a:solidFill>
                <a:srgbClr val="D4A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8" name="Freeform 6576"/>
              <p:cNvSpPr>
                <a:spLocks noEditPoints="1"/>
              </p:cNvSpPr>
              <p:nvPr/>
            </p:nvSpPr>
            <p:spPr bwMode="auto">
              <a:xfrm>
                <a:off x="5221287" y="3719513"/>
                <a:ext cx="79375" cy="103188"/>
              </a:xfrm>
              <a:custGeom>
                <a:avLst/>
                <a:gdLst>
                  <a:gd name="T0" fmla="*/ 11 w 40"/>
                  <a:gd name="T1" fmla="*/ 11 h 52"/>
                  <a:gd name="T2" fmla="*/ 10 w 40"/>
                  <a:gd name="T3" fmla="*/ 8 h 52"/>
                  <a:gd name="T4" fmla="*/ 12 w 40"/>
                  <a:gd name="T5" fmla="*/ 6 h 52"/>
                  <a:gd name="T6" fmla="*/ 14 w 40"/>
                  <a:gd name="T7" fmla="*/ 9 h 52"/>
                  <a:gd name="T8" fmla="*/ 11 w 40"/>
                  <a:gd name="T9" fmla="*/ 11 h 52"/>
                  <a:gd name="T10" fmla="*/ 12 w 40"/>
                  <a:gd name="T11" fmla="*/ 0 h 52"/>
                  <a:gd name="T12" fmla="*/ 5 w 40"/>
                  <a:gd name="T13" fmla="*/ 2 h 52"/>
                  <a:gd name="T14" fmla="*/ 5 w 40"/>
                  <a:gd name="T15" fmla="*/ 2 h 52"/>
                  <a:gd name="T16" fmla="*/ 0 w 40"/>
                  <a:gd name="T17" fmla="*/ 17 h 52"/>
                  <a:gd name="T18" fmla="*/ 12 w 40"/>
                  <a:gd name="T19" fmla="*/ 23 h 52"/>
                  <a:gd name="T20" fmla="*/ 9 w 40"/>
                  <a:gd name="T21" fmla="*/ 37 h 52"/>
                  <a:gd name="T22" fmla="*/ 4 w 40"/>
                  <a:gd name="T23" fmla="*/ 44 h 52"/>
                  <a:gd name="T24" fmla="*/ 9 w 40"/>
                  <a:gd name="T25" fmla="*/ 46 h 52"/>
                  <a:gd name="T26" fmla="*/ 10 w 40"/>
                  <a:gd name="T27" fmla="*/ 46 h 52"/>
                  <a:gd name="T28" fmla="*/ 12 w 40"/>
                  <a:gd name="T29" fmla="*/ 46 h 52"/>
                  <a:gd name="T30" fmla="*/ 19 w 40"/>
                  <a:gd name="T31" fmla="*/ 52 h 52"/>
                  <a:gd name="T32" fmla="*/ 19 w 40"/>
                  <a:gd name="T33" fmla="*/ 52 h 52"/>
                  <a:gd name="T34" fmla="*/ 25 w 40"/>
                  <a:gd name="T35" fmla="*/ 41 h 52"/>
                  <a:gd name="T36" fmla="*/ 30 w 40"/>
                  <a:gd name="T37" fmla="*/ 36 h 52"/>
                  <a:gd name="T38" fmla="*/ 33 w 40"/>
                  <a:gd name="T39" fmla="*/ 39 h 52"/>
                  <a:gd name="T40" fmla="*/ 34 w 40"/>
                  <a:gd name="T41" fmla="*/ 39 h 52"/>
                  <a:gd name="T42" fmla="*/ 40 w 40"/>
                  <a:gd name="T43" fmla="*/ 27 h 52"/>
                  <a:gd name="T44" fmla="*/ 40 w 40"/>
                  <a:gd name="T45" fmla="*/ 27 h 52"/>
                  <a:gd name="T46" fmla="*/ 38 w 40"/>
                  <a:gd name="T47" fmla="*/ 21 h 52"/>
                  <a:gd name="T48" fmla="*/ 35 w 40"/>
                  <a:gd name="T49" fmla="*/ 25 h 52"/>
                  <a:gd name="T50" fmla="*/ 31 w 40"/>
                  <a:gd name="T51" fmla="*/ 22 h 52"/>
                  <a:gd name="T52" fmla="*/ 26 w 40"/>
                  <a:gd name="T53" fmla="*/ 18 h 52"/>
                  <a:gd name="T54" fmla="*/ 22 w 40"/>
                  <a:gd name="T55" fmla="*/ 19 h 52"/>
                  <a:gd name="T56" fmla="*/ 22 w 40"/>
                  <a:gd name="T57" fmla="*/ 19 h 52"/>
                  <a:gd name="T58" fmla="*/ 22 w 40"/>
                  <a:gd name="T59" fmla="*/ 19 h 52"/>
                  <a:gd name="T60" fmla="*/ 29 w 40"/>
                  <a:gd name="T61" fmla="*/ 30 h 52"/>
                  <a:gd name="T62" fmla="*/ 19 w 40"/>
                  <a:gd name="T63" fmla="*/ 19 h 52"/>
                  <a:gd name="T64" fmla="*/ 19 w 40"/>
                  <a:gd name="T65" fmla="*/ 19 h 52"/>
                  <a:gd name="T66" fmla="*/ 28 w 40"/>
                  <a:gd name="T67" fmla="*/ 12 h 52"/>
                  <a:gd name="T68" fmla="*/ 28 w 40"/>
                  <a:gd name="T69" fmla="*/ 12 h 52"/>
                  <a:gd name="T70" fmla="*/ 28 w 40"/>
                  <a:gd name="T71" fmla="*/ 9 h 52"/>
                  <a:gd name="T72" fmla="*/ 28 w 40"/>
                  <a:gd name="T73" fmla="*/ 9 h 52"/>
                  <a:gd name="T74" fmla="*/ 28 w 40"/>
                  <a:gd name="T75" fmla="*/ 9 h 52"/>
                  <a:gd name="T76" fmla="*/ 15 w 40"/>
                  <a:gd name="T77" fmla="*/ 0 h 52"/>
                  <a:gd name="T78" fmla="*/ 15 w 40"/>
                  <a:gd name="T79" fmla="*/ 0 h 52"/>
                  <a:gd name="T80" fmla="*/ 12 w 40"/>
                  <a:gd name="T8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0" h="52">
                    <a:moveTo>
                      <a:pt x="11" y="11"/>
                    </a:moveTo>
                    <a:cubicBezTo>
                      <a:pt x="11" y="10"/>
                      <a:pt x="10" y="9"/>
                      <a:pt x="10" y="8"/>
                    </a:cubicBezTo>
                    <a:cubicBezTo>
                      <a:pt x="10" y="7"/>
                      <a:pt x="11" y="7"/>
                      <a:pt x="12" y="6"/>
                    </a:cubicBezTo>
                    <a:cubicBezTo>
                      <a:pt x="13" y="7"/>
                      <a:pt x="14" y="8"/>
                      <a:pt x="14" y="9"/>
                    </a:cubicBezTo>
                    <a:cubicBezTo>
                      <a:pt x="13" y="10"/>
                      <a:pt x="12" y="10"/>
                      <a:pt x="11" y="11"/>
                    </a:cubicBezTo>
                    <a:moveTo>
                      <a:pt x="12" y="0"/>
                    </a:moveTo>
                    <a:cubicBezTo>
                      <a:pt x="10" y="0"/>
                      <a:pt x="7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7"/>
                      <a:pt x="2" y="12"/>
                      <a:pt x="0" y="17"/>
                    </a:cubicBezTo>
                    <a:cubicBezTo>
                      <a:pt x="4" y="19"/>
                      <a:pt x="7" y="21"/>
                      <a:pt x="12" y="23"/>
                    </a:cubicBezTo>
                    <a:cubicBezTo>
                      <a:pt x="6" y="27"/>
                      <a:pt x="2" y="30"/>
                      <a:pt x="9" y="37"/>
                    </a:cubicBezTo>
                    <a:cubicBezTo>
                      <a:pt x="16" y="44"/>
                      <a:pt x="2" y="38"/>
                      <a:pt x="4" y="44"/>
                    </a:cubicBezTo>
                    <a:cubicBezTo>
                      <a:pt x="5" y="45"/>
                      <a:pt x="7" y="46"/>
                      <a:pt x="9" y="46"/>
                    </a:cubicBezTo>
                    <a:cubicBezTo>
                      <a:pt x="9" y="46"/>
                      <a:pt x="10" y="46"/>
                      <a:pt x="10" y="46"/>
                    </a:cubicBezTo>
                    <a:cubicBezTo>
                      <a:pt x="11" y="46"/>
                      <a:pt x="11" y="46"/>
                      <a:pt x="12" y="46"/>
                    </a:cubicBezTo>
                    <a:cubicBezTo>
                      <a:pt x="15" y="46"/>
                      <a:pt x="18" y="46"/>
                      <a:pt x="19" y="52"/>
                    </a:cubicBezTo>
                    <a:cubicBezTo>
                      <a:pt x="19" y="52"/>
                      <a:pt x="19" y="52"/>
                      <a:pt x="19" y="52"/>
                    </a:cubicBezTo>
                    <a:cubicBezTo>
                      <a:pt x="25" y="51"/>
                      <a:pt x="22" y="44"/>
                      <a:pt x="25" y="41"/>
                    </a:cubicBezTo>
                    <a:cubicBezTo>
                      <a:pt x="26" y="39"/>
                      <a:pt x="28" y="36"/>
                      <a:pt x="30" y="36"/>
                    </a:cubicBezTo>
                    <a:cubicBezTo>
                      <a:pt x="31" y="36"/>
                      <a:pt x="32" y="37"/>
                      <a:pt x="33" y="39"/>
                    </a:cubicBezTo>
                    <a:cubicBezTo>
                      <a:pt x="33" y="39"/>
                      <a:pt x="34" y="39"/>
                      <a:pt x="34" y="39"/>
                    </a:cubicBezTo>
                    <a:cubicBezTo>
                      <a:pt x="36" y="35"/>
                      <a:pt x="38" y="31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4"/>
                      <a:pt x="40" y="22"/>
                      <a:pt x="38" y="21"/>
                    </a:cubicBezTo>
                    <a:cubicBezTo>
                      <a:pt x="37" y="24"/>
                      <a:pt x="36" y="25"/>
                      <a:pt x="35" y="25"/>
                    </a:cubicBezTo>
                    <a:cubicBezTo>
                      <a:pt x="34" y="25"/>
                      <a:pt x="32" y="23"/>
                      <a:pt x="31" y="22"/>
                    </a:cubicBezTo>
                    <a:cubicBezTo>
                      <a:pt x="29" y="20"/>
                      <a:pt x="28" y="18"/>
                      <a:pt x="26" y="18"/>
                    </a:cubicBezTo>
                    <a:cubicBezTo>
                      <a:pt x="24" y="18"/>
                      <a:pt x="23" y="18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5" y="22"/>
                      <a:pt x="28" y="24"/>
                      <a:pt x="29" y="30"/>
                    </a:cubicBezTo>
                    <a:cubicBezTo>
                      <a:pt x="22" y="29"/>
                      <a:pt x="16" y="28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4"/>
                      <a:pt x="25" y="14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4" y="6"/>
                      <a:pt x="18" y="6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BA8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9" name="Freeform 6577"/>
              <p:cNvSpPr/>
              <p:nvPr/>
            </p:nvSpPr>
            <p:spPr bwMode="auto">
              <a:xfrm>
                <a:off x="7243762" y="3740151"/>
                <a:ext cx="119063" cy="134938"/>
              </a:xfrm>
              <a:custGeom>
                <a:avLst/>
                <a:gdLst>
                  <a:gd name="T0" fmla="*/ 54 w 59"/>
                  <a:gd name="T1" fmla="*/ 0 h 68"/>
                  <a:gd name="T2" fmla="*/ 47 w 59"/>
                  <a:gd name="T3" fmla="*/ 10 h 68"/>
                  <a:gd name="T4" fmla="*/ 39 w 59"/>
                  <a:gd name="T5" fmla="*/ 21 h 68"/>
                  <a:gd name="T6" fmla="*/ 33 w 59"/>
                  <a:gd name="T7" fmla="*/ 19 h 68"/>
                  <a:gd name="T8" fmla="*/ 33 w 59"/>
                  <a:gd name="T9" fmla="*/ 19 h 68"/>
                  <a:gd name="T10" fmla="*/ 33 w 59"/>
                  <a:gd name="T11" fmla="*/ 19 h 68"/>
                  <a:gd name="T12" fmla="*/ 29 w 59"/>
                  <a:gd name="T13" fmla="*/ 18 h 68"/>
                  <a:gd name="T14" fmla="*/ 26 w 59"/>
                  <a:gd name="T15" fmla="*/ 16 h 68"/>
                  <a:gd name="T16" fmla="*/ 23 w 59"/>
                  <a:gd name="T17" fmla="*/ 18 h 68"/>
                  <a:gd name="T18" fmla="*/ 13 w 59"/>
                  <a:gd name="T19" fmla="*/ 46 h 68"/>
                  <a:gd name="T20" fmla="*/ 9 w 59"/>
                  <a:gd name="T21" fmla="*/ 48 h 68"/>
                  <a:gd name="T22" fmla="*/ 7 w 59"/>
                  <a:gd name="T23" fmla="*/ 43 h 68"/>
                  <a:gd name="T24" fmla="*/ 7 w 59"/>
                  <a:gd name="T25" fmla="*/ 43 h 68"/>
                  <a:gd name="T26" fmla="*/ 4 w 59"/>
                  <a:gd name="T27" fmla="*/ 43 h 68"/>
                  <a:gd name="T28" fmla="*/ 4 w 59"/>
                  <a:gd name="T29" fmla="*/ 43 h 68"/>
                  <a:gd name="T30" fmla="*/ 3 w 59"/>
                  <a:gd name="T31" fmla="*/ 47 h 68"/>
                  <a:gd name="T32" fmla="*/ 0 w 59"/>
                  <a:gd name="T33" fmla="*/ 60 h 68"/>
                  <a:gd name="T34" fmla="*/ 0 w 59"/>
                  <a:gd name="T35" fmla="*/ 62 h 68"/>
                  <a:gd name="T36" fmla="*/ 9 w 59"/>
                  <a:gd name="T37" fmla="*/ 68 h 68"/>
                  <a:gd name="T38" fmla="*/ 10 w 59"/>
                  <a:gd name="T39" fmla="*/ 68 h 68"/>
                  <a:gd name="T40" fmla="*/ 10 w 59"/>
                  <a:gd name="T41" fmla="*/ 68 h 68"/>
                  <a:gd name="T42" fmla="*/ 10 w 59"/>
                  <a:gd name="T43" fmla="*/ 68 h 68"/>
                  <a:gd name="T44" fmla="*/ 10 w 59"/>
                  <a:gd name="T45" fmla="*/ 68 h 68"/>
                  <a:gd name="T46" fmla="*/ 10 w 59"/>
                  <a:gd name="T47" fmla="*/ 68 h 68"/>
                  <a:gd name="T48" fmla="*/ 56 w 59"/>
                  <a:gd name="T49" fmla="*/ 14 h 68"/>
                  <a:gd name="T50" fmla="*/ 56 w 59"/>
                  <a:gd name="T51" fmla="*/ 14 h 68"/>
                  <a:gd name="T52" fmla="*/ 56 w 59"/>
                  <a:gd name="T53" fmla="*/ 14 h 68"/>
                  <a:gd name="T54" fmla="*/ 59 w 59"/>
                  <a:gd name="T55" fmla="*/ 2 h 68"/>
                  <a:gd name="T56" fmla="*/ 59 w 59"/>
                  <a:gd name="T57" fmla="*/ 2 h 68"/>
                  <a:gd name="T58" fmla="*/ 59 w 59"/>
                  <a:gd name="T59" fmla="*/ 2 h 68"/>
                  <a:gd name="T60" fmla="*/ 54 w 59"/>
                  <a:gd name="T6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9" h="68">
                    <a:moveTo>
                      <a:pt x="54" y="0"/>
                    </a:moveTo>
                    <a:cubicBezTo>
                      <a:pt x="50" y="0"/>
                      <a:pt x="49" y="6"/>
                      <a:pt x="47" y="10"/>
                    </a:cubicBezTo>
                    <a:cubicBezTo>
                      <a:pt x="45" y="14"/>
                      <a:pt x="44" y="21"/>
                      <a:pt x="39" y="21"/>
                    </a:cubicBezTo>
                    <a:cubicBezTo>
                      <a:pt x="38" y="21"/>
                      <a:pt x="36" y="20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19"/>
                      <a:pt x="30" y="18"/>
                      <a:pt x="29" y="18"/>
                    </a:cubicBezTo>
                    <a:cubicBezTo>
                      <a:pt x="28" y="17"/>
                      <a:pt x="27" y="16"/>
                      <a:pt x="26" y="16"/>
                    </a:cubicBezTo>
                    <a:cubicBezTo>
                      <a:pt x="25" y="16"/>
                      <a:pt x="24" y="17"/>
                      <a:pt x="23" y="18"/>
                    </a:cubicBezTo>
                    <a:cubicBezTo>
                      <a:pt x="25" y="29"/>
                      <a:pt x="25" y="40"/>
                      <a:pt x="13" y="46"/>
                    </a:cubicBezTo>
                    <a:cubicBezTo>
                      <a:pt x="12" y="47"/>
                      <a:pt x="10" y="48"/>
                      <a:pt x="9" y="48"/>
                    </a:cubicBezTo>
                    <a:cubicBezTo>
                      <a:pt x="8" y="48"/>
                      <a:pt x="7" y="47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6" y="43"/>
                      <a:pt x="5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3" y="44"/>
                      <a:pt x="2" y="46"/>
                      <a:pt x="3" y="47"/>
                    </a:cubicBezTo>
                    <a:cubicBezTo>
                      <a:pt x="10" y="53"/>
                      <a:pt x="3" y="56"/>
                      <a:pt x="0" y="60"/>
                    </a:cubicBezTo>
                    <a:cubicBezTo>
                      <a:pt x="0" y="61"/>
                      <a:pt x="0" y="61"/>
                      <a:pt x="0" y="62"/>
                    </a:cubicBezTo>
                    <a:cubicBezTo>
                      <a:pt x="2" y="65"/>
                      <a:pt x="5" y="68"/>
                      <a:pt x="9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22" y="47"/>
                      <a:pt x="40" y="32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7" y="10"/>
                      <a:pt x="51" y="4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7" y="1"/>
                      <a:pt x="55" y="0"/>
                      <a:pt x="54" y="0"/>
                    </a:cubicBezTo>
                  </a:path>
                </a:pathLst>
              </a:custGeom>
              <a:solidFill>
                <a:srgbClr val="D28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0" name="Freeform 6578"/>
              <p:cNvSpPr>
                <a:spLocks noEditPoints="1"/>
              </p:cNvSpPr>
              <p:nvPr/>
            </p:nvSpPr>
            <p:spPr bwMode="auto">
              <a:xfrm>
                <a:off x="6694487" y="2451101"/>
                <a:ext cx="111125" cy="82550"/>
              </a:xfrm>
              <a:custGeom>
                <a:avLst/>
                <a:gdLst>
                  <a:gd name="T0" fmla="*/ 1 w 55"/>
                  <a:gd name="T1" fmla="*/ 7 h 41"/>
                  <a:gd name="T2" fmla="*/ 1 w 55"/>
                  <a:gd name="T3" fmla="*/ 7 h 41"/>
                  <a:gd name="T4" fmla="*/ 1 w 55"/>
                  <a:gd name="T5" fmla="*/ 7 h 41"/>
                  <a:gd name="T6" fmla="*/ 1 w 55"/>
                  <a:gd name="T7" fmla="*/ 7 h 41"/>
                  <a:gd name="T8" fmla="*/ 12 w 55"/>
                  <a:gd name="T9" fmla="*/ 21 h 41"/>
                  <a:gd name="T10" fmla="*/ 9 w 55"/>
                  <a:gd name="T11" fmla="*/ 19 h 41"/>
                  <a:gd name="T12" fmla="*/ 14 w 55"/>
                  <a:gd name="T13" fmla="*/ 9 h 41"/>
                  <a:gd name="T14" fmla="*/ 14 w 55"/>
                  <a:gd name="T15" fmla="*/ 20 h 41"/>
                  <a:gd name="T16" fmla="*/ 12 w 55"/>
                  <a:gd name="T17" fmla="*/ 21 h 41"/>
                  <a:gd name="T18" fmla="*/ 18 w 55"/>
                  <a:gd name="T19" fmla="*/ 0 h 41"/>
                  <a:gd name="T20" fmla="*/ 1 w 55"/>
                  <a:gd name="T21" fmla="*/ 7 h 41"/>
                  <a:gd name="T22" fmla="*/ 1 w 55"/>
                  <a:gd name="T23" fmla="*/ 7 h 41"/>
                  <a:gd name="T24" fmla="*/ 1 w 55"/>
                  <a:gd name="T25" fmla="*/ 7 h 41"/>
                  <a:gd name="T26" fmla="*/ 1 w 55"/>
                  <a:gd name="T27" fmla="*/ 7 h 41"/>
                  <a:gd name="T28" fmla="*/ 3 w 55"/>
                  <a:gd name="T29" fmla="*/ 18 h 41"/>
                  <a:gd name="T30" fmla="*/ 3 w 55"/>
                  <a:gd name="T31" fmla="*/ 18 h 41"/>
                  <a:gd name="T32" fmla="*/ 3 w 55"/>
                  <a:gd name="T33" fmla="*/ 18 h 41"/>
                  <a:gd name="T34" fmla="*/ 2 w 55"/>
                  <a:gd name="T35" fmla="*/ 23 h 41"/>
                  <a:gd name="T36" fmla="*/ 2 w 55"/>
                  <a:gd name="T37" fmla="*/ 23 h 41"/>
                  <a:gd name="T38" fmla="*/ 4 w 55"/>
                  <a:gd name="T39" fmla="*/ 34 h 41"/>
                  <a:gd name="T40" fmla="*/ 4 w 55"/>
                  <a:gd name="T41" fmla="*/ 34 h 41"/>
                  <a:gd name="T42" fmla="*/ 4 w 55"/>
                  <a:gd name="T43" fmla="*/ 34 h 41"/>
                  <a:gd name="T44" fmla="*/ 11 w 55"/>
                  <a:gd name="T45" fmla="*/ 25 h 41"/>
                  <a:gd name="T46" fmla="*/ 18 w 55"/>
                  <a:gd name="T47" fmla="*/ 30 h 41"/>
                  <a:gd name="T48" fmla="*/ 18 w 55"/>
                  <a:gd name="T49" fmla="*/ 30 h 41"/>
                  <a:gd name="T50" fmla="*/ 18 w 55"/>
                  <a:gd name="T51" fmla="*/ 30 h 41"/>
                  <a:gd name="T52" fmla="*/ 23 w 55"/>
                  <a:gd name="T53" fmla="*/ 36 h 41"/>
                  <a:gd name="T54" fmla="*/ 23 w 55"/>
                  <a:gd name="T55" fmla="*/ 36 h 41"/>
                  <a:gd name="T56" fmla="*/ 33 w 55"/>
                  <a:gd name="T57" fmla="*/ 34 h 41"/>
                  <a:gd name="T58" fmla="*/ 39 w 55"/>
                  <a:gd name="T59" fmla="*/ 33 h 41"/>
                  <a:gd name="T60" fmla="*/ 49 w 55"/>
                  <a:gd name="T61" fmla="*/ 41 h 41"/>
                  <a:gd name="T62" fmla="*/ 49 w 55"/>
                  <a:gd name="T63" fmla="*/ 41 h 41"/>
                  <a:gd name="T64" fmla="*/ 55 w 55"/>
                  <a:gd name="T65" fmla="*/ 41 h 41"/>
                  <a:gd name="T66" fmla="*/ 55 w 55"/>
                  <a:gd name="T67" fmla="*/ 41 h 41"/>
                  <a:gd name="T68" fmla="*/ 55 w 55"/>
                  <a:gd name="T69" fmla="*/ 41 h 41"/>
                  <a:gd name="T70" fmla="*/ 33 w 55"/>
                  <a:gd name="T71" fmla="*/ 12 h 41"/>
                  <a:gd name="T72" fmla="*/ 33 w 55"/>
                  <a:gd name="T73" fmla="*/ 12 h 41"/>
                  <a:gd name="T74" fmla="*/ 31 w 55"/>
                  <a:gd name="T75" fmla="*/ 13 h 41"/>
                  <a:gd name="T76" fmla="*/ 18 w 55"/>
                  <a:gd name="T77" fmla="*/ 0 h 41"/>
                  <a:gd name="T78" fmla="*/ 18 w 55"/>
                  <a:gd name="T7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5" h="41"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moveTo>
                      <a:pt x="12" y="21"/>
                    </a:moveTo>
                    <a:cubicBezTo>
                      <a:pt x="11" y="21"/>
                      <a:pt x="10" y="20"/>
                      <a:pt x="9" y="19"/>
                    </a:cubicBezTo>
                    <a:cubicBezTo>
                      <a:pt x="7" y="15"/>
                      <a:pt x="10" y="12"/>
                      <a:pt x="14" y="9"/>
                    </a:cubicBezTo>
                    <a:cubicBezTo>
                      <a:pt x="16" y="13"/>
                      <a:pt x="16" y="17"/>
                      <a:pt x="14" y="20"/>
                    </a:cubicBezTo>
                    <a:cubicBezTo>
                      <a:pt x="13" y="21"/>
                      <a:pt x="13" y="21"/>
                      <a:pt x="12" y="21"/>
                    </a:cubicBezTo>
                    <a:moveTo>
                      <a:pt x="18" y="0"/>
                    </a:moveTo>
                    <a:cubicBezTo>
                      <a:pt x="12" y="2"/>
                      <a:pt x="7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10"/>
                      <a:pt x="2" y="14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2" y="21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7"/>
                      <a:pt x="0" y="31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6" y="29"/>
                      <a:pt x="8" y="25"/>
                      <a:pt x="11" y="25"/>
                    </a:cubicBezTo>
                    <a:cubicBezTo>
                      <a:pt x="13" y="25"/>
                      <a:pt x="15" y="27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0" y="32"/>
                      <a:pt x="21" y="34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6" y="35"/>
                      <a:pt x="30" y="35"/>
                      <a:pt x="33" y="34"/>
                    </a:cubicBezTo>
                    <a:cubicBezTo>
                      <a:pt x="35" y="33"/>
                      <a:pt x="37" y="33"/>
                      <a:pt x="39" y="33"/>
                    </a:cubicBezTo>
                    <a:cubicBezTo>
                      <a:pt x="44" y="33"/>
                      <a:pt x="47" y="35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1" y="41"/>
                      <a:pt x="53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48" y="32"/>
                      <a:pt x="40" y="2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2" y="13"/>
                      <a:pt x="31" y="13"/>
                      <a:pt x="31" y="13"/>
                    </a:cubicBezTo>
                    <a:cubicBezTo>
                      <a:pt x="23" y="13"/>
                      <a:pt x="23" y="3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AD7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1" name="Freeform 6579"/>
              <p:cNvSpPr/>
              <p:nvPr/>
            </p:nvSpPr>
            <p:spPr bwMode="auto">
              <a:xfrm>
                <a:off x="7226300" y="3194051"/>
                <a:ext cx="79375" cy="215900"/>
              </a:xfrm>
              <a:custGeom>
                <a:avLst/>
                <a:gdLst>
                  <a:gd name="T0" fmla="*/ 40 w 40"/>
                  <a:gd name="T1" fmla="*/ 0 h 108"/>
                  <a:gd name="T2" fmla="*/ 13 w 40"/>
                  <a:gd name="T3" fmla="*/ 71 h 108"/>
                  <a:gd name="T4" fmla="*/ 5 w 40"/>
                  <a:gd name="T5" fmla="*/ 58 h 108"/>
                  <a:gd name="T6" fmla="*/ 5 w 40"/>
                  <a:gd name="T7" fmla="*/ 58 h 108"/>
                  <a:gd name="T8" fmla="*/ 2 w 40"/>
                  <a:gd name="T9" fmla="*/ 82 h 108"/>
                  <a:gd name="T10" fmla="*/ 3 w 40"/>
                  <a:gd name="T11" fmla="*/ 107 h 108"/>
                  <a:gd name="T12" fmla="*/ 3 w 40"/>
                  <a:gd name="T13" fmla="*/ 107 h 108"/>
                  <a:gd name="T14" fmla="*/ 3 w 40"/>
                  <a:gd name="T15" fmla="*/ 107 h 108"/>
                  <a:gd name="T16" fmla="*/ 5 w 40"/>
                  <a:gd name="T17" fmla="*/ 108 h 108"/>
                  <a:gd name="T18" fmla="*/ 8 w 40"/>
                  <a:gd name="T19" fmla="*/ 107 h 108"/>
                  <a:gd name="T20" fmla="*/ 11 w 40"/>
                  <a:gd name="T21" fmla="*/ 105 h 108"/>
                  <a:gd name="T22" fmla="*/ 11 w 40"/>
                  <a:gd name="T23" fmla="*/ 105 h 108"/>
                  <a:gd name="T24" fmla="*/ 11 w 40"/>
                  <a:gd name="T25" fmla="*/ 105 h 108"/>
                  <a:gd name="T26" fmla="*/ 11 w 40"/>
                  <a:gd name="T27" fmla="*/ 105 h 108"/>
                  <a:gd name="T28" fmla="*/ 31 w 40"/>
                  <a:gd name="T29" fmla="*/ 36 h 108"/>
                  <a:gd name="T30" fmla="*/ 40 w 40"/>
                  <a:gd name="T31" fmla="*/ 0 h 108"/>
                  <a:gd name="T32" fmla="*/ 40 w 40"/>
                  <a:gd name="T33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108">
                    <a:moveTo>
                      <a:pt x="40" y="0"/>
                    </a:moveTo>
                    <a:cubicBezTo>
                      <a:pt x="24" y="21"/>
                      <a:pt x="23" y="48"/>
                      <a:pt x="13" y="71"/>
                    </a:cubicBezTo>
                    <a:cubicBezTo>
                      <a:pt x="6" y="70"/>
                      <a:pt x="13" y="59"/>
                      <a:pt x="5" y="58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1" y="66"/>
                      <a:pt x="0" y="74"/>
                      <a:pt x="2" y="82"/>
                    </a:cubicBezTo>
                    <a:cubicBezTo>
                      <a:pt x="5" y="90"/>
                      <a:pt x="4" y="99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3" y="107"/>
                      <a:pt x="3" y="107"/>
                      <a:pt x="3" y="107"/>
                    </a:cubicBezTo>
                    <a:cubicBezTo>
                      <a:pt x="4" y="108"/>
                      <a:pt x="5" y="108"/>
                      <a:pt x="5" y="108"/>
                    </a:cubicBezTo>
                    <a:cubicBezTo>
                      <a:pt x="6" y="108"/>
                      <a:pt x="7" y="107"/>
                      <a:pt x="8" y="107"/>
                    </a:cubicBezTo>
                    <a:cubicBezTo>
                      <a:pt x="9" y="106"/>
                      <a:pt x="10" y="105"/>
                      <a:pt x="11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1" y="105"/>
                      <a:pt x="11" y="105"/>
                      <a:pt x="11" y="105"/>
                    </a:cubicBezTo>
                    <a:cubicBezTo>
                      <a:pt x="16" y="82"/>
                      <a:pt x="21" y="58"/>
                      <a:pt x="31" y="36"/>
                    </a:cubicBezTo>
                    <a:cubicBezTo>
                      <a:pt x="36" y="24"/>
                      <a:pt x="40" y="12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</a:path>
                </a:pathLst>
              </a:custGeom>
              <a:solidFill>
                <a:srgbClr val="E4B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2" name="Freeform 6580"/>
              <p:cNvSpPr/>
              <p:nvPr/>
            </p:nvSpPr>
            <p:spPr bwMode="auto">
              <a:xfrm>
                <a:off x="6176962" y="4462463"/>
                <a:ext cx="73025" cy="111125"/>
              </a:xfrm>
              <a:custGeom>
                <a:avLst/>
                <a:gdLst>
                  <a:gd name="T0" fmla="*/ 18 w 37"/>
                  <a:gd name="T1" fmla="*/ 0 h 55"/>
                  <a:gd name="T2" fmla="*/ 18 w 37"/>
                  <a:gd name="T3" fmla="*/ 0 h 55"/>
                  <a:gd name="T4" fmla="*/ 9 w 37"/>
                  <a:gd name="T5" fmla="*/ 4 h 55"/>
                  <a:gd name="T6" fmla="*/ 9 w 37"/>
                  <a:gd name="T7" fmla="*/ 4 h 55"/>
                  <a:gd name="T8" fmla="*/ 9 w 37"/>
                  <a:gd name="T9" fmla="*/ 8 h 55"/>
                  <a:gd name="T10" fmla="*/ 9 w 37"/>
                  <a:gd name="T11" fmla="*/ 8 h 55"/>
                  <a:gd name="T12" fmla="*/ 9 w 37"/>
                  <a:gd name="T13" fmla="*/ 8 h 55"/>
                  <a:gd name="T14" fmla="*/ 7 w 37"/>
                  <a:gd name="T15" fmla="*/ 27 h 55"/>
                  <a:gd name="T16" fmla="*/ 5 w 37"/>
                  <a:gd name="T17" fmla="*/ 29 h 55"/>
                  <a:gd name="T18" fmla="*/ 4 w 37"/>
                  <a:gd name="T19" fmla="*/ 27 h 55"/>
                  <a:gd name="T20" fmla="*/ 4 w 37"/>
                  <a:gd name="T21" fmla="*/ 26 h 55"/>
                  <a:gd name="T22" fmla="*/ 3 w 37"/>
                  <a:gd name="T23" fmla="*/ 24 h 55"/>
                  <a:gd name="T24" fmla="*/ 1 w 37"/>
                  <a:gd name="T25" fmla="*/ 32 h 55"/>
                  <a:gd name="T26" fmla="*/ 1 w 37"/>
                  <a:gd name="T27" fmla="*/ 32 h 55"/>
                  <a:gd name="T28" fmla="*/ 1 w 37"/>
                  <a:gd name="T29" fmla="*/ 32 h 55"/>
                  <a:gd name="T30" fmla="*/ 3 w 37"/>
                  <a:gd name="T31" fmla="*/ 42 h 55"/>
                  <a:gd name="T32" fmla="*/ 3 w 37"/>
                  <a:gd name="T33" fmla="*/ 42 h 55"/>
                  <a:gd name="T34" fmla="*/ 3 w 37"/>
                  <a:gd name="T35" fmla="*/ 42 h 55"/>
                  <a:gd name="T36" fmla="*/ 11 w 37"/>
                  <a:gd name="T37" fmla="*/ 37 h 55"/>
                  <a:gd name="T38" fmla="*/ 16 w 37"/>
                  <a:gd name="T39" fmla="*/ 44 h 55"/>
                  <a:gd name="T40" fmla="*/ 16 w 37"/>
                  <a:gd name="T41" fmla="*/ 44 h 55"/>
                  <a:gd name="T42" fmla="*/ 25 w 37"/>
                  <a:gd name="T43" fmla="*/ 55 h 55"/>
                  <a:gd name="T44" fmla="*/ 25 w 37"/>
                  <a:gd name="T45" fmla="*/ 55 h 55"/>
                  <a:gd name="T46" fmla="*/ 26 w 37"/>
                  <a:gd name="T47" fmla="*/ 55 h 55"/>
                  <a:gd name="T48" fmla="*/ 29 w 37"/>
                  <a:gd name="T49" fmla="*/ 53 h 55"/>
                  <a:gd name="T50" fmla="*/ 29 w 37"/>
                  <a:gd name="T51" fmla="*/ 53 h 55"/>
                  <a:gd name="T52" fmla="*/ 29 w 37"/>
                  <a:gd name="T53" fmla="*/ 53 h 55"/>
                  <a:gd name="T54" fmla="*/ 36 w 37"/>
                  <a:gd name="T55" fmla="*/ 35 h 55"/>
                  <a:gd name="T56" fmla="*/ 36 w 37"/>
                  <a:gd name="T57" fmla="*/ 35 h 55"/>
                  <a:gd name="T58" fmla="*/ 36 w 37"/>
                  <a:gd name="T59" fmla="*/ 35 h 55"/>
                  <a:gd name="T60" fmla="*/ 34 w 37"/>
                  <a:gd name="T61" fmla="*/ 29 h 55"/>
                  <a:gd name="T62" fmla="*/ 32 w 37"/>
                  <a:gd name="T63" fmla="*/ 23 h 55"/>
                  <a:gd name="T64" fmla="*/ 32 w 37"/>
                  <a:gd name="T65" fmla="*/ 23 h 55"/>
                  <a:gd name="T66" fmla="*/ 19 w 37"/>
                  <a:gd name="T67" fmla="*/ 17 h 55"/>
                  <a:gd name="T68" fmla="*/ 16 w 37"/>
                  <a:gd name="T69" fmla="*/ 18 h 55"/>
                  <a:gd name="T70" fmla="*/ 27 w 37"/>
                  <a:gd name="T71" fmla="*/ 12 h 55"/>
                  <a:gd name="T72" fmla="*/ 23 w 37"/>
                  <a:gd name="T73" fmla="*/ 3 h 55"/>
                  <a:gd name="T74" fmla="*/ 23 w 37"/>
                  <a:gd name="T75" fmla="*/ 3 h 55"/>
                  <a:gd name="T76" fmla="*/ 23 w 37"/>
                  <a:gd name="T77" fmla="*/ 3 h 55"/>
                  <a:gd name="T78" fmla="*/ 18 w 37"/>
                  <a:gd name="T79" fmla="*/ 0 h 55"/>
                  <a:gd name="T80" fmla="*/ 18 w 37"/>
                  <a:gd name="T8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" h="55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6" y="3"/>
                      <a:pt x="12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5"/>
                      <a:pt x="9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14"/>
                      <a:pt x="19" y="22"/>
                      <a:pt x="7" y="27"/>
                    </a:cubicBezTo>
                    <a:cubicBezTo>
                      <a:pt x="6" y="28"/>
                      <a:pt x="6" y="29"/>
                      <a:pt x="5" y="29"/>
                    </a:cubicBezTo>
                    <a:cubicBezTo>
                      <a:pt x="5" y="29"/>
                      <a:pt x="5" y="28"/>
                      <a:pt x="4" y="27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3" y="25"/>
                      <a:pt x="3" y="24"/>
                    </a:cubicBezTo>
                    <a:cubicBezTo>
                      <a:pt x="1" y="26"/>
                      <a:pt x="1" y="29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5"/>
                      <a:pt x="0" y="39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6" y="39"/>
                      <a:pt x="9" y="37"/>
                      <a:pt x="11" y="37"/>
                    </a:cubicBezTo>
                    <a:cubicBezTo>
                      <a:pt x="13" y="37"/>
                      <a:pt x="15" y="39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22" y="45"/>
                      <a:pt x="28" y="47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6" y="55"/>
                      <a:pt x="26" y="55"/>
                      <a:pt x="26" y="55"/>
                    </a:cubicBezTo>
                    <a:cubicBezTo>
                      <a:pt x="27" y="54"/>
                      <a:pt x="28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3" y="47"/>
                      <a:pt x="34" y="41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32"/>
                      <a:pt x="31" y="32"/>
                      <a:pt x="34" y="29"/>
                    </a:cubicBezTo>
                    <a:cubicBezTo>
                      <a:pt x="33" y="27"/>
                      <a:pt x="32" y="25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7" y="23"/>
                      <a:pt x="25" y="17"/>
                      <a:pt x="19" y="17"/>
                    </a:cubicBezTo>
                    <a:cubicBezTo>
                      <a:pt x="18" y="17"/>
                      <a:pt x="17" y="18"/>
                      <a:pt x="16" y="18"/>
                    </a:cubicBezTo>
                    <a:cubicBezTo>
                      <a:pt x="22" y="15"/>
                      <a:pt x="25" y="13"/>
                      <a:pt x="27" y="12"/>
                    </a:cubicBezTo>
                    <a:cubicBezTo>
                      <a:pt x="24" y="10"/>
                      <a:pt x="22" y="7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1" y="2"/>
                      <a:pt x="19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895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3" name="Freeform 6581"/>
              <p:cNvSpPr/>
              <p:nvPr/>
            </p:nvSpPr>
            <p:spPr bwMode="auto">
              <a:xfrm>
                <a:off x="7204075" y="4081463"/>
                <a:ext cx="90488" cy="71438"/>
              </a:xfrm>
              <a:custGeom>
                <a:avLst/>
                <a:gdLst>
                  <a:gd name="T0" fmla="*/ 31 w 45"/>
                  <a:gd name="T1" fmla="*/ 0 h 36"/>
                  <a:gd name="T2" fmla="*/ 23 w 45"/>
                  <a:gd name="T3" fmla="*/ 2 h 36"/>
                  <a:gd name="T4" fmla="*/ 17 w 45"/>
                  <a:gd name="T5" fmla="*/ 10 h 36"/>
                  <a:gd name="T6" fmla="*/ 11 w 45"/>
                  <a:gd name="T7" fmla="*/ 9 h 36"/>
                  <a:gd name="T8" fmla="*/ 11 w 45"/>
                  <a:gd name="T9" fmla="*/ 9 h 36"/>
                  <a:gd name="T10" fmla="*/ 16 w 45"/>
                  <a:gd name="T11" fmla="*/ 24 h 36"/>
                  <a:gd name="T12" fmla="*/ 14 w 45"/>
                  <a:gd name="T13" fmla="*/ 25 h 36"/>
                  <a:gd name="T14" fmla="*/ 10 w 45"/>
                  <a:gd name="T15" fmla="*/ 24 h 36"/>
                  <a:gd name="T16" fmla="*/ 7 w 45"/>
                  <a:gd name="T17" fmla="*/ 23 h 36"/>
                  <a:gd name="T18" fmla="*/ 3 w 45"/>
                  <a:gd name="T19" fmla="*/ 25 h 36"/>
                  <a:gd name="T20" fmla="*/ 6 w 45"/>
                  <a:gd name="T21" fmla="*/ 35 h 36"/>
                  <a:gd name="T22" fmla="*/ 6 w 45"/>
                  <a:gd name="T23" fmla="*/ 35 h 36"/>
                  <a:gd name="T24" fmla="*/ 7 w 45"/>
                  <a:gd name="T25" fmla="*/ 36 h 36"/>
                  <a:gd name="T26" fmla="*/ 15 w 45"/>
                  <a:gd name="T27" fmla="*/ 32 h 36"/>
                  <a:gd name="T28" fmla="*/ 24 w 45"/>
                  <a:gd name="T29" fmla="*/ 29 h 36"/>
                  <a:gd name="T30" fmla="*/ 31 w 45"/>
                  <a:gd name="T31" fmla="*/ 32 h 36"/>
                  <a:gd name="T32" fmla="*/ 31 w 45"/>
                  <a:gd name="T33" fmla="*/ 32 h 36"/>
                  <a:gd name="T34" fmla="*/ 31 w 45"/>
                  <a:gd name="T35" fmla="*/ 32 h 36"/>
                  <a:gd name="T36" fmla="*/ 31 w 45"/>
                  <a:gd name="T37" fmla="*/ 32 h 36"/>
                  <a:gd name="T38" fmla="*/ 31 w 45"/>
                  <a:gd name="T39" fmla="*/ 32 h 36"/>
                  <a:gd name="T40" fmla="*/ 31 w 45"/>
                  <a:gd name="T41" fmla="*/ 32 h 36"/>
                  <a:gd name="T42" fmla="*/ 40 w 45"/>
                  <a:gd name="T43" fmla="*/ 28 h 36"/>
                  <a:gd name="T44" fmla="*/ 42 w 45"/>
                  <a:gd name="T45" fmla="*/ 28 h 36"/>
                  <a:gd name="T46" fmla="*/ 42 w 45"/>
                  <a:gd name="T47" fmla="*/ 28 h 36"/>
                  <a:gd name="T48" fmla="*/ 42 w 45"/>
                  <a:gd name="T49" fmla="*/ 28 h 36"/>
                  <a:gd name="T50" fmla="*/ 45 w 45"/>
                  <a:gd name="T51" fmla="*/ 26 h 36"/>
                  <a:gd name="T52" fmla="*/ 45 w 45"/>
                  <a:gd name="T53" fmla="*/ 26 h 36"/>
                  <a:gd name="T54" fmla="*/ 45 w 45"/>
                  <a:gd name="T55" fmla="*/ 26 h 36"/>
                  <a:gd name="T56" fmla="*/ 44 w 45"/>
                  <a:gd name="T57" fmla="*/ 11 h 36"/>
                  <a:gd name="T58" fmla="*/ 31 w 45"/>
                  <a:gd name="T5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" h="36">
                    <a:moveTo>
                      <a:pt x="31" y="0"/>
                    </a:moveTo>
                    <a:cubicBezTo>
                      <a:pt x="29" y="0"/>
                      <a:pt x="26" y="1"/>
                      <a:pt x="23" y="2"/>
                    </a:cubicBezTo>
                    <a:cubicBezTo>
                      <a:pt x="23" y="8"/>
                      <a:pt x="20" y="10"/>
                      <a:pt x="17" y="10"/>
                    </a:cubicBezTo>
                    <a:cubicBezTo>
                      <a:pt x="15" y="10"/>
                      <a:pt x="13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6" y="13"/>
                      <a:pt x="17" y="18"/>
                      <a:pt x="16" y="24"/>
                    </a:cubicBezTo>
                    <a:cubicBezTo>
                      <a:pt x="15" y="25"/>
                      <a:pt x="14" y="25"/>
                      <a:pt x="14" y="25"/>
                    </a:cubicBezTo>
                    <a:cubicBezTo>
                      <a:pt x="12" y="25"/>
                      <a:pt x="11" y="24"/>
                      <a:pt x="10" y="24"/>
                    </a:cubicBezTo>
                    <a:cubicBezTo>
                      <a:pt x="9" y="23"/>
                      <a:pt x="8" y="23"/>
                      <a:pt x="7" y="23"/>
                    </a:cubicBezTo>
                    <a:cubicBezTo>
                      <a:pt x="5" y="23"/>
                      <a:pt x="4" y="23"/>
                      <a:pt x="3" y="25"/>
                    </a:cubicBezTo>
                    <a:cubicBezTo>
                      <a:pt x="0" y="29"/>
                      <a:pt x="6" y="32"/>
                      <a:pt x="6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6"/>
                      <a:pt x="7" y="36"/>
                      <a:pt x="7" y="36"/>
                    </a:cubicBezTo>
                    <a:cubicBezTo>
                      <a:pt x="10" y="36"/>
                      <a:pt x="13" y="34"/>
                      <a:pt x="15" y="32"/>
                    </a:cubicBezTo>
                    <a:cubicBezTo>
                      <a:pt x="18" y="31"/>
                      <a:pt x="21" y="29"/>
                      <a:pt x="24" y="29"/>
                    </a:cubicBezTo>
                    <a:cubicBezTo>
                      <a:pt x="26" y="29"/>
                      <a:pt x="28" y="30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4" y="31"/>
                      <a:pt x="37" y="28"/>
                      <a:pt x="40" y="28"/>
                    </a:cubicBezTo>
                    <a:cubicBezTo>
                      <a:pt x="41" y="28"/>
                      <a:pt x="41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3" y="27"/>
                      <a:pt x="44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39" y="21"/>
                      <a:pt x="45" y="16"/>
                      <a:pt x="44" y="11"/>
                    </a:cubicBezTo>
                    <a:cubicBezTo>
                      <a:pt x="41" y="3"/>
                      <a:pt x="37" y="0"/>
                      <a:pt x="31" y="0"/>
                    </a:cubicBezTo>
                  </a:path>
                </a:pathLst>
              </a:custGeom>
              <a:solidFill>
                <a:srgbClr val="D691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4" name="Freeform 6582"/>
              <p:cNvSpPr>
                <a:spLocks noEditPoints="1"/>
              </p:cNvSpPr>
              <p:nvPr/>
            </p:nvSpPr>
            <p:spPr bwMode="auto">
              <a:xfrm>
                <a:off x="5087937" y="2470151"/>
                <a:ext cx="103188" cy="85725"/>
              </a:xfrm>
              <a:custGeom>
                <a:avLst/>
                <a:gdLst>
                  <a:gd name="T0" fmla="*/ 47 w 51"/>
                  <a:gd name="T1" fmla="*/ 43 h 43"/>
                  <a:gd name="T2" fmla="*/ 47 w 51"/>
                  <a:gd name="T3" fmla="*/ 43 h 43"/>
                  <a:gd name="T4" fmla="*/ 47 w 51"/>
                  <a:gd name="T5" fmla="*/ 43 h 43"/>
                  <a:gd name="T6" fmla="*/ 26 w 51"/>
                  <a:gd name="T7" fmla="*/ 0 h 43"/>
                  <a:gd name="T8" fmla="*/ 24 w 51"/>
                  <a:gd name="T9" fmla="*/ 0 h 43"/>
                  <a:gd name="T10" fmla="*/ 24 w 51"/>
                  <a:gd name="T11" fmla="*/ 0 h 43"/>
                  <a:gd name="T12" fmla="*/ 24 w 51"/>
                  <a:gd name="T13" fmla="*/ 0 h 43"/>
                  <a:gd name="T14" fmla="*/ 21 w 51"/>
                  <a:gd name="T15" fmla="*/ 6 h 43"/>
                  <a:gd name="T16" fmla="*/ 21 w 51"/>
                  <a:gd name="T17" fmla="*/ 6 h 43"/>
                  <a:gd name="T18" fmla="*/ 21 w 51"/>
                  <a:gd name="T19" fmla="*/ 6 h 43"/>
                  <a:gd name="T20" fmla="*/ 33 w 51"/>
                  <a:gd name="T21" fmla="*/ 19 h 43"/>
                  <a:gd name="T22" fmla="*/ 31 w 51"/>
                  <a:gd name="T23" fmla="*/ 19 h 43"/>
                  <a:gd name="T24" fmla="*/ 20 w 51"/>
                  <a:gd name="T25" fmla="*/ 16 h 43"/>
                  <a:gd name="T26" fmla="*/ 9 w 51"/>
                  <a:gd name="T27" fmla="*/ 12 h 43"/>
                  <a:gd name="T28" fmla="*/ 1 w 51"/>
                  <a:gd name="T29" fmla="*/ 16 h 43"/>
                  <a:gd name="T30" fmla="*/ 1 w 51"/>
                  <a:gd name="T31" fmla="*/ 16 h 43"/>
                  <a:gd name="T32" fmla="*/ 0 w 51"/>
                  <a:gd name="T33" fmla="*/ 18 h 43"/>
                  <a:gd name="T34" fmla="*/ 0 w 51"/>
                  <a:gd name="T35" fmla="*/ 18 h 43"/>
                  <a:gd name="T36" fmla="*/ 9 w 51"/>
                  <a:gd name="T37" fmla="*/ 37 h 43"/>
                  <a:gd name="T38" fmla="*/ 9 w 51"/>
                  <a:gd name="T39" fmla="*/ 37 h 43"/>
                  <a:gd name="T40" fmla="*/ 9 w 51"/>
                  <a:gd name="T41" fmla="*/ 37 h 43"/>
                  <a:gd name="T42" fmla="*/ 21 w 51"/>
                  <a:gd name="T43" fmla="*/ 32 h 43"/>
                  <a:gd name="T44" fmla="*/ 21 w 51"/>
                  <a:gd name="T45" fmla="*/ 32 h 43"/>
                  <a:gd name="T46" fmla="*/ 21 w 51"/>
                  <a:gd name="T47" fmla="*/ 32 h 43"/>
                  <a:gd name="T48" fmla="*/ 10 w 51"/>
                  <a:gd name="T49" fmla="*/ 28 h 43"/>
                  <a:gd name="T50" fmla="*/ 10 w 51"/>
                  <a:gd name="T51" fmla="*/ 22 h 43"/>
                  <a:gd name="T52" fmla="*/ 15 w 51"/>
                  <a:gd name="T53" fmla="*/ 20 h 43"/>
                  <a:gd name="T54" fmla="*/ 15 w 51"/>
                  <a:gd name="T55" fmla="*/ 20 h 43"/>
                  <a:gd name="T56" fmla="*/ 42 w 51"/>
                  <a:gd name="T57" fmla="*/ 43 h 43"/>
                  <a:gd name="T58" fmla="*/ 42 w 51"/>
                  <a:gd name="T59" fmla="*/ 43 h 43"/>
                  <a:gd name="T60" fmla="*/ 42 w 51"/>
                  <a:gd name="T61" fmla="*/ 43 h 43"/>
                  <a:gd name="T62" fmla="*/ 47 w 51"/>
                  <a:gd name="T63" fmla="*/ 43 h 43"/>
                  <a:gd name="T64" fmla="*/ 47 w 51"/>
                  <a:gd name="T65" fmla="*/ 43 h 43"/>
                  <a:gd name="T66" fmla="*/ 50 w 51"/>
                  <a:gd name="T67" fmla="*/ 40 h 43"/>
                  <a:gd name="T68" fmla="*/ 50 w 51"/>
                  <a:gd name="T69" fmla="*/ 40 h 43"/>
                  <a:gd name="T70" fmla="*/ 51 w 51"/>
                  <a:gd name="T71" fmla="*/ 35 h 43"/>
                  <a:gd name="T72" fmla="*/ 43 w 51"/>
                  <a:gd name="T73" fmla="*/ 25 h 43"/>
                  <a:gd name="T74" fmla="*/ 35 w 51"/>
                  <a:gd name="T75" fmla="*/ 29 h 43"/>
                  <a:gd name="T76" fmla="*/ 36 w 51"/>
                  <a:gd name="T77" fmla="*/ 12 h 43"/>
                  <a:gd name="T78" fmla="*/ 36 w 51"/>
                  <a:gd name="T79" fmla="*/ 12 h 43"/>
                  <a:gd name="T80" fmla="*/ 26 w 51"/>
                  <a:gd name="T8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" h="43">
                    <a:moveTo>
                      <a:pt x="47" y="43"/>
                    </a:moveTo>
                    <a:cubicBezTo>
                      <a:pt x="47" y="43"/>
                      <a:pt x="47" y="43"/>
                      <a:pt x="47" y="43"/>
                    </a:cubicBezTo>
                    <a:cubicBezTo>
                      <a:pt x="47" y="43"/>
                      <a:pt x="47" y="43"/>
                      <a:pt x="47" y="43"/>
                    </a:cubicBezTo>
                    <a:moveTo>
                      <a:pt x="26" y="0"/>
                    </a:moveTo>
                    <a:cubicBezTo>
                      <a:pt x="25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2" y="1"/>
                      <a:pt x="21" y="3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4" y="10"/>
                      <a:pt x="25" y="16"/>
                      <a:pt x="33" y="19"/>
                    </a:cubicBezTo>
                    <a:cubicBezTo>
                      <a:pt x="32" y="19"/>
                      <a:pt x="31" y="19"/>
                      <a:pt x="31" y="19"/>
                    </a:cubicBezTo>
                    <a:cubicBezTo>
                      <a:pt x="27" y="19"/>
                      <a:pt x="23" y="17"/>
                      <a:pt x="20" y="16"/>
                    </a:cubicBezTo>
                    <a:cubicBezTo>
                      <a:pt x="16" y="14"/>
                      <a:pt x="13" y="12"/>
                      <a:pt x="9" y="12"/>
                    </a:cubicBezTo>
                    <a:cubicBezTo>
                      <a:pt x="7" y="12"/>
                      <a:pt x="4" y="14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25"/>
                      <a:pt x="5" y="31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2" y="33"/>
                      <a:pt x="18" y="37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17" y="32"/>
                      <a:pt x="13" y="31"/>
                      <a:pt x="10" y="28"/>
                    </a:cubicBezTo>
                    <a:cubicBezTo>
                      <a:pt x="8" y="26"/>
                      <a:pt x="8" y="24"/>
                      <a:pt x="10" y="22"/>
                    </a:cubicBezTo>
                    <a:cubicBezTo>
                      <a:pt x="11" y="21"/>
                      <a:pt x="14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21" y="31"/>
                      <a:pt x="38" y="29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43"/>
                      <a:pt x="45" y="43"/>
                      <a:pt x="47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8" y="42"/>
                      <a:pt x="49" y="41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0" y="39"/>
                      <a:pt x="50" y="37"/>
                      <a:pt x="51" y="35"/>
                    </a:cubicBezTo>
                    <a:cubicBezTo>
                      <a:pt x="48" y="32"/>
                      <a:pt x="47" y="25"/>
                      <a:pt x="43" y="25"/>
                    </a:cubicBezTo>
                    <a:cubicBezTo>
                      <a:pt x="41" y="25"/>
                      <a:pt x="38" y="26"/>
                      <a:pt x="35" y="29"/>
                    </a:cubicBezTo>
                    <a:cubicBezTo>
                      <a:pt x="38" y="22"/>
                      <a:pt x="40" y="17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0" y="11"/>
                      <a:pt x="34" y="0"/>
                      <a:pt x="26" y="0"/>
                    </a:cubicBezTo>
                  </a:path>
                </a:pathLst>
              </a:custGeom>
              <a:solidFill>
                <a:srgbClr val="B99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5" name="Freeform 6583"/>
              <p:cNvSpPr/>
              <p:nvPr/>
            </p:nvSpPr>
            <p:spPr bwMode="auto">
              <a:xfrm>
                <a:off x="4799012" y="3781426"/>
                <a:ext cx="106363" cy="60325"/>
              </a:xfrm>
              <a:custGeom>
                <a:avLst/>
                <a:gdLst>
                  <a:gd name="T0" fmla="*/ 7 w 53"/>
                  <a:gd name="T1" fmla="*/ 0 h 30"/>
                  <a:gd name="T2" fmla="*/ 7 w 53"/>
                  <a:gd name="T3" fmla="*/ 0 h 30"/>
                  <a:gd name="T4" fmla="*/ 0 w 53"/>
                  <a:gd name="T5" fmla="*/ 10 h 30"/>
                  <a:gd name="T6" fmla="*/ 0 w 53"/>
                  <a:gd name="T7" fmla="*/ 10 h 30"/>
                  <a:gd name="T8" fmla="*/ 0 w 53"/>
                  <a:gd name="T9" fmla="*/ 10 h 30"/>
                  <a:gd name="T10" fmla="*/ 15 w 53"/>
                  <a:gd name="T11" fmla="*/ 15 h 30"/>
                  <a:gd name="T12" fmla="*/ 15 w 53"/>
                  <a:gd name="T13" fmla="*/ 15 h 30"/>
                  <a:gd name="T14" fmla="*/ 15 w 53"/>
                  <a:gd name="T15" fmla="*/ 15 h 30"/>
                  <a:gd name="T16" fmla="*/ 23 w 53"/>
                  <a:gd name="T17" fmla="*/ 11 h 30"/>
                  <a:gd name="T18" fmla="*/ 42 w 53"/>
                  <a:gd name="T19" fmla="*/ 19 h 30"/>
                  <a:gd name="T20" fmla="*/ 31 w 53"/>
                  <a:gd name="T21" fmla="*/ 21 h 30"/>
                  <a:gd name="T22" fmla="*/ 31 w 53"/>
                  <a:gd name="T23" fmla="*/ 21 h 30"/>
                  <a:gd name="T24" fmla="*/ 31 w 53"/>
                  <a:gd name="T25" fmla="*/ 21 h 30"/>
                  <a:gd name="T26" fmla="*/ 47 w 53"/>
                  <a:gd name="T27" fmla="*/ 30 h 30"/>
                  <a:gd name="T28" fmla="*/ 47 w 53"/>
                  <a:gd name="T29" fmla="*/ 30 h 30"/>
                  <a:gd name="T30" fmla="*/ 47 w 53"/>
                  <a:gd name="T31" fmla="*/ 30 h 30"/>
                  <a:gd name="T32" fmla="*/ 50 w 53"/>
                  <a:gd name="T33" fmla="*/ 23 h 30"/>
                  <a:gd name="T34" fmla="*/ 50 w 53"/>
                  <a:gd name="T35" fmla="*/ 23 h 30"/>
                  <a:gd name="T36" fmla="*/ 51 w 53"/>
                  <a:gd name="T37" fmla="*/ 12 h 30"/>
                  <a:gd name="T38" fmla="*/ 51 w 53"/>
                  <a:gd name="T39" fmla="*/ 12 h 30"/>
                  <a:gd name="T40" fmla="*/ 52 w 53"/>
                  <a:gd name="T41" fmla="*/ 4 h 30"/>
                  <a:gd name="T42" fmla="*/ 52 w 53"/>
                  <a:gd name="T43" fmla="*/ 4 h 30"/>
                  <a:gd name="T44" fmla="*/ 7 w 53"/>
                  <a:gd name="T4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" h="3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0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15"/>
                      <a:pt x="10" y="14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8" y="12"/>
                      <a:pt x="21" y="11"/>
                      <a:pt x="23" y="11"/>
                    </a:cubicBezTo>
                    <a:cubicBezTo>
                      <a:pt x="30" y="11"/>
                      <a:pt x="35" y="18"/>
                      <a:pt x="42" y="19"/>
                    </a:cubicBezTo>
                    <a:cubicBezTo>
                      <a:pt x="38" y="20"/>
                      <a:pt x="35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4" y="28"/>
                      <a:pt x="41" y="28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28"/>
                      <a:pt x="47" y="24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48" y="19"/>
                      <a:pt x="50" y="16"/>
                      <a:pt x="51" y="12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53" y="10"/>
                      <a:pt x="53" y="7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37" y="3"/>
                      <a:pt x="22" y="2"/>
                      <a:pt x="7" y="0"/>
                    </a:cubicBezTo>
                  </a:path>
                </a:pathLst>
              </a:custGeom>
              <a:solidFill>
                <a:srgbClr val="856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6" name="Freeform 6584"/>
              <p:cNvSpPr/>
              <p:nvPr/>
            </p:nvSpPr>
            <p:spPr bwMode="auto">
              <a:xfrm>
                <a:off x="5561012" y="2609851"/>
                <a:ext cx="58738" cy="87313"/>
              </a:xfrm>
              <a:custGeom>
                <a:avLst/>
                <a:gdLst>
                  <a:gd name="T0" fmla="*/ 6 w 29"/>
                  <a:gd name="T1" fmla="*/ 0 h 44"/>
                  <a:gd name="T2" fmla="*/ 6 w 29"/>
                  <a:gd name="T3" fmla="*/ 0 h 44"/>
                  <a:gd name="T4" fmla="*/ 3 w 29"/>
                  <a:gd name="T5" fmla="*/ 2 h 44"/>
                  <a:gd name="T6" fmla="*/ 3 w 29"/>
                  <a:gd name="T7" fmla="*/ 2 h 44"/>
                  <a:gd name="T8" fmla="*/ 4 w 29"/>
                  <a:gd name="T9" fmla="*/ 17 h 44"/>
                  <a:gd name="T10" fmla="*/ 8 w 29"/>
                  <a:gd name="T11" fmla="*/ 35 h 44"/>
                  <a:gd name="T12" fmla="*/ 8 w 29"/>
                  <a:gd name="T13" fmla="*/ 35 h 44"/>
                  <a:gd name="T14" fmla="*/ 15 w 29"/>
                  <a:gd name="T15" fmla="*/ 44 h 44"/>
                  <a:gd name="T16" fmla="*/ 15 w 29"/>
                  <a:gd name="T17" fmla="*/ 44 h 44"/>
                  <a:gd name="T18" fmla="*/ 15 w 29"/>
                  <a:gd name="T19" fmla="*/ 44 h 44"/>
                  <a:gd name="T20" fmla="*/ 27 w 29"/>
                  <a:gd name="T21" fmla="*/ 34 h 44"/>
                  <a:gd name="T22" fmla="*/ 28 w 29"/>
                  <a:gd name="T23" fmla="*/ 38 h 44"/>
                  <a:gd name="T24" fmla="*/ 27 w 29"/>
                  <a:gd name="T25" fmla="*/ 34 h 44"/>
                  <a:gd name="T26" fmla="*/ 28 w 29"/>
                  <a:gd name="T27" fmla="*/ 23 h 44"/>
                  <a:gd name="T28" fmla="*/ 19 w 29"/>
                  <a:gd name="T29" fmla="*/ 6 h 44"/>
                  <a:gd name="T30" fmla="*/ 19 w 29"/>
                  <a:gd name="T31" fmla="*/ 6 h 44"/>
                  <a:gd name="T32" fmla="*/ 6 w 29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4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7"/>
                      <a:pt x="2" y="12"/>
                      <a:pt x="4" y="17"/>
                    </a:cubicBezTo>
                    <a:cubicBezTo>
                      <a:pt x="8" y="23"/>
                      <a:pt x="9" y="28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0" y="38"/>
                      <a:pt x="13" y="41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20" y="42"/>
                      <a:pt x="29" y="44"/>
                      <a:pt x="27" y="34"/>
                    </a:cubicBezTo>
                    <a:cubicBezTo>
                      <a:pt x="28" y="35"/>
                      <a:pt x="28" y="37"/>
                      <a:pt x="28" y="38"/>
                    </a:cubicBezTo>
                    <a:cubicBezTo>
                      <a:pt x="28" y="37"/>
                      <a:pt x="28" y="35"/>
                      <a:pt x="27" y="34"/>
                    </a:cubicBezTo>
                    <a:cubicBezTo>
                      <a:pt x="25" y="30"/>
                      <a:pt x="25" y="27"/>
                      <a:pt x="28" y="23"/>
                    </a:cubicBezTo>
                    <a:cubicBezTo>
                      <a:pt x="24" y="18"/>
                      <a:pt x="21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5" y="4"/>
                      <a:pt x="10" y="2"/>
                      <a:pt x="6" y="0"/>
                    </a:cubicBezTo>
                  </a:path>
                </a:pathLst>
              </a:custGeom>
              <a:solidFill>
                <a:srgbClr val="5D2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7" name="Freeform 6585"/>
              <p:cNvSpPr/>
              <p:nvPr/>
            </p:nvSpPr>
            <p:spPr bwMode="auto">
              <a:xfrm>
                <a:off x="6572250" y="2541588"/>
                <a:ext cx="58738" cy="131763"/>
              </a:xfrm>
              <a:custGeom>
                <a:avLst/>
                <a:gdLst>
                  <a:gd name="T0" fmla="*/ 13 w 29"/>
                  <a:gd name="T1" fmla="*/ 0 h 66"/>
                  <a:gd name="T2" fmla="*/ 0 w 29"/>
                  <a:gd name="T3" fmla="*/ 21 h 66"/>
                  <a:gd name="T4" fmla="*/ 1 w 29"/>
                  <a:gd name="T5" fmla="*/ 32 h 66"/>
                  <a:gd name="T6" fmla="*/ 7 w 29"/>
                  <a:gd name="T7" fmla="*/ 29 h 66"/>
                  <a:gd name="T8" fmla="*/ 10 w 29"/>
                  <a:gd name="T9" fmla="*/ 36 h 66"/>
                  <a:gd name="T10" fmla="*/ 5 w 29"/>
                  <a:gd name="T11" fmla="*/ 47 h 66"/>
                  <a:gd name="T12" fmla="*/ 5 w 29"/>
                  <a:gd name="T13" fmla="*/ 48 h 66"/>
                  <a:gd name="T14" fmla="*/ 10 w 29"/>
                  <a:gd name="T15" fmla="*/ 51 h 66"/>
                  <a:gd name="T16" fmla="*/ 10 w 29"/>
                  <a:gd name="T17" fmla="*/ 51 h 66"/>
                  <a:gd name="T18" fmla="*/ 20 w 29"/>
                  <a:gd name="T19" fmla="*/ 66 h 66"/>
                  <a:gd name="T20" fmla="*/ 20 w 29"/>
                  <a:gd name="T21" fmla="*/ 66 h 66"/>
                  <a:gd name="T22" fmla="*/ 20 w 29"/>
                  <a:gd name="T23" fmla="*/ 66 h 66"/>
                  <a:gd name="T24" fmla="*/ 21 w 29"/>
                  <a:gd name="T25" fmla="*/ 66 h 66"/>
                  <a:gd name="T26" fmla="*/ 29 w 29"/>
                  <a:gd name="T27" fmla="*/ 59 h 66"/>
                  <a:gd name="T28" fmla="*/ 20 w 29"/>
                  <a:gd name="T29" fmla="*/ 49 h 66"/>
                  <a:gd name="T30" fmla="*/ 19 w 29"/>
                  <a:gd name="T31" fmla="*/ 49 h 66"/>
                  <a:gd name="T32" fmla="*/ 18 w 29"/>
                  <a:gd name="T33" fmla="*/ 50 h 66"/>
                  <a:gd name="T34" fmla="*/ 16 w 29"/>
                  <a:gd name="T35" fmla="*/ 47 h 66"/>
                  <a:gd name="T36" fmla="*/ 18 w 29"/>
                  <a:gd name="T37" fmla="*/ 13 h 66"/>
                  <a:gd name="T38" fmla="*/ 13 w 29"/>
                  <a:gd name="T39" fmla="*/ 0 h 66"/>
                  <a:gd name="T40" fmla="*/ 13 w 29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66">
                    <a:moveTo>
                      <a:pt x="13" y="0"/>
                    </a:moveTo>
                    <a:cubicBezTo>
                      <a:pt x="8" y="7"/>
                      <a:pt x="4" y="14"/>
                      <a:pt x="0" y="21"/>
                    </a:cubicBezTo>
                    <a:cubicBezTo>
                      <a:pt x="4" y="24"/>
                      <a:pt x="1" y="28"/>
                      <a:pt x="1" y="32"/>
                    </a:cubicBezTo>
                    <a:cubicBezTo>
                      <a:pt x="4" y="30"/>
                      <a:pt x="6" y="29"/>
                      <a:pt x="7" y="29"/>
                    </a:cubicBezTo>
                    <a:cubicBezTo>
                      <a:pt x="9" y="29"/>
                      <a:pt x="10" y="32"/>
                      <a:pt x="10" y="36"/>
                    </a:cubicBezTo>
                    <a:cubicBezTo>
                      <a:pt x="10" y="41"/>
                      <a:pt x="5" y="43"/>
                      <a:pt x="5" y="47"/>
                    </a:cubicBezTo>
                    <a:cubicBezTo>
                      <a:pt x="5" y="47"/>
                      <a:pt x="5" y="48"/>
                      <a:pt x="5" y="48"/>
                    </a:cubicBezTo>
                    <a:cubicBezTo>
                      <a:pt x="7" y="49"/>
                      <a:pt x="9" y="49"/>
                      <a:pt x="10" y="51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18" y="53"/>
                      <a:pt x="21" y="58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1" y="66"/>
                    </a:cubicBezTo>
                    <a:cubicBezTo>
                      <a:pt x="25" y="66"/>
                      <a:pt x="28" y="63"/>
                      <a:pt x="29" y="59"/>
                    </a:cubicBezTo>
                    <a:cubicBezTo>
                      <a:pt x="26" y="56"/>
                      <a:pt x="26" y="49"/>
                      <a:pt x="20" y="49"/>
                    </a:cubicBezTo>
                    <a:cubicBezTo>
                      <a:pt x="20" y="49"/>
                      <a:pt x="20" y="49"/>
                      <a:pt x="19" y="49"/>
                    </a:cubicBezTo>
                    <a:cubicBezTo>
                      <a:pt x="19" y="50"/>
                      <a:pt x="18" y="50"/>
                      <a:pt x="18" y="50"/>
                    </a:cubicBezTo>
                    <a:cubicBezTo>
                      <a:pt x="17" y="50"/>
                      <a:pt x="15" y="49"/>
                      <a:pt x="16" y="47"/>
                    </a:cubicBezTo>
                    <a:cubicBezTo>
                      <a:pt x="20" y="36"/>
                      <a:pt x="14" y="24"/>
                      <a:pt x="18" y="13"/>
                    </a:cubicBezTo>
                    <a:cubicBezTo>
                      <a:pt x="21" y="5"/>
                      <a:pt x="19" y="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DA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8" name="Freeform 6586"/>
              <p:cNvSpPr/>
              <p:nvPr/>
            </p:nvSpPr>
            <p:spPr bwMode="auto">
              <a:xfrm>
                <a:off x="6249987" y="2908301"/>
                <a:ext cx="65088" cy="84138"/>
              </a:xfrm>
              <a:custGeom>
                <a:avLst/>
                <a:gdLst>
                  <a:gd name="T0" fmla="*/ 19 w 32"/>
                  <a:gd name="T1" fmla="*/ 0 h 42"/>
                  <a:gd name="T2" fmla="*/ 15 w 32"/>
                  <a:gd name="T3" fmla="*/ 0 h 42"/>
                  <a:gd name="T4" fmla="*/ 15 w 32"/>
                  <a:gd name="T5" fmla="*/ 0 h 42"/>
                  <a:gd name="T6" fmla="*/ 19 w 32"/>
                  <a:gd name="T7" fmla="*/ 14 h 42"/>
                  <a:gd name="T8" fmla="*/ 13 w 32"/>
                  <a:gd name="T9" fmla="*/ 20 h 42"/>
                  <a:gd name="T10" fmla="*/ 13 w 32"/>
                  <a:gd name="T11" fmla="*/ 20 h 42"/>
                  <a:gd name="T12" fmla="*/ 11 w 32"/>
                  <a:gd name="T13" fmla="*/ 14 h 42"/>
                  <a:gd name="T14" fmla="*/ 10 w 32"/>
                  <a:gd name="T15" fmla="*/ 12 h 42"/>
                  <a:gd name="T16" fmla="*/ 8 w 32"/>
                  <a:gd name="T17" fmla="*/ 12 h 42"/>
                  <a:gd name="T18" fmla="*/ 7 w 32"/>
                  <a:gd name="T19" fmla="*/ 12 h 42"/>
                  <a:gd name="T20" fmla="*/ 7 w 32"/>
                  <a:gd name="T21" fmla="*/ 12 h 42"/>
                  <a:gd name="T22" fmla="*/ 7 w 32"/>
                  <a:gd name="T23" fmla="*/ 12 h 42"/>
                  <a:gd name="T24" fmla="*/ 0 w 32"/>
                  <a:gd name="T25" fmla="*/ 25 h 42"/>
                  <a:gd name="T26" fmla="*/ 0 w 32"/>
                  <a:gd name="T27" fmla="*/ 25 h 42"/>
                  <a:gd name="T28" fmla="*/ 4 w 32"/>
                  <a:gd name="T29" fmla="*/ 37 h 42"/>
                  <a:gd name="T30" fmla="*/ 4 w 32"/>
                  <a:gd name="T31" fmla="*/ 37 h 42"/>
                  <a:gd name="T32" fmla="*/ 4 w 32"/>
                  <a:gd name="T33" fmla="*/ 37 h 42"/>
                  <a:gd name="T34" fmla="*/ 4 w 32"/>
                  <a:gd name="T35" fmla="*/ 39 h 42"/>
                  <a:gd name="T36" fmla="*/ 4 w 32"/>
                  <a:gd name="T37" fmla="*/ 39 h 42"/>
                  <a:gd name="T38" fmla="*/ 6 w 32"/>
                  <a:gd name="T39" fmla="*/ 42 h 42"/>
                  <a:gd name="T40" fmla="*/ 20 w 32"/>
                  <a:gd name="T41" fmla="*/ 38 h 42"/>
                  <a:gd name="T42" fmla="*/ 23 w 32"/>
                  <a:gd name="T43" fmla="*/ 36 h 42"/>
                  <a:gd name="T44" fmla="*/ 32 w 32"/>
                  <a:gd name="T45" fmla="*/ 25 h 42"/>
                  <a:gd name="T46" fmla="*/ 32 w 32"/>
                  <a:gd name="T47" fmla="*/ 25 h 42"/>
                  <a:gd name="T48" fmla="*/ 19 w 32"/>
                  <a:gd name="T49" fmla="*/ 0 h 42"/>
                  <a:gd name="T50" fmla="*/ 19 w 32"/>
                  <a:gd name="T5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2" h="42">
                    <a:moveTo>
                      <a:pt x="19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7" y="5"/>
                      <a:pt x="18" y="9"/>
                      <a:pt x="19" y="14"/>
                    </a:cubicBezTo>
                    <a:cubicBezTo>
                      <a:pt x="19" y="16"/>
                      <a:pt x="15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0" y="20"/>
                      <a:pt x="10" y="17"/>
                      <a:pt x="11" y="14"/>
                    </a:cubicBezTo>
                    <a:cubicBezTo>
                      <a:pt x="11" y="12"/>
                      <a:pt x="11" y="12"/>
                      <a:pt x="10" y="12"/>
                    </a:cubicBezTo>
                    <a:cubicBezTo>
                      <a:pt x="10" y="12"/>
                      <a:pt x="9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4" y="17"/>
                      <a:pt x="4" y="22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" y="29"/>
                      <a:pt x="4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8"/>
                      <a:pt x="4" y="38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6" y="41"/>
                      <a:pt x="6" y="42"/>
                    </a:cubicBezTo>
                    <a:cubicBezTo>
                      <a:pt x="11" y="42"/>
                      <a:pt x="16" y="42"/>
                      <a:pt x="20" y="38"/>
                    </a:cubicBezTo>
                    <a:cubicBezTo>
                      <a:pt x="21" y="37"/>
                      <a:pt x="22" y="37"/>
                      <a:pt x="23" y="36"/>
                    </a:cubicBezTo>
                    <a:cubicBezTo>
                      <a:pt x="26" y="32"/>
                      <a:pt x="32" y="31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28" y="17"/>
                      <a:pt x="23" y="9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9B5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9" name="Freeform 6587"/>
              <p:cNvSpPr/>
              <p:nvPr/>
            </p:nvSpPr>
            <p:spPr bwMode="auto">
              <a:xfrm>
                <a:off x="4919662" y="3841751"/>
                <a:ext cx="112713" cy="55563"/>
              </a:xfrm>
              <a:custGeom>
                <a:avLst/>
                <a:gdLst>
                  <a:gd name="T0" fmla="*/ 44 w 56"/>
                  <a:gd name="T1" fmla="*/ 0 h 28"/>
                  <a:gd name="T2" fmla="*/ 37 w 56"/>
                  <a:gd name="T3" fmla="*/ 1 h 28"/>
                  <a:gd name="T4" fmla="*/ 31 w 56"/>
                  <a:gd name="T5" fmla="*/ 2 h 28"/>
                  <a:gd name="T6" fmla="*/ 27 w 56"/>
                  <a:gd name="T7" fmla="*/ 2 h 28"/>
                  <a:gd name="T8" fmla="*/ 27 w 56"/>
                  <a:gd name="T9" fmla="*/ 2 h 28"/>
                  <a:gd name="T10" fmla="*/ 19 w 56"/>
                  <a:gd name="T11" fmla="*/ 4 h 28"/>
                  <a:gd name="T12" fmla="*/ 16 w 56"/>
                  <a:gd name="T13" fmla="*/ 3 h 28"/>
                  <a:gd name="T14" fmla="*/ 16 w 56"/>
                  <a:gd name="T15" fmla="*/ 3 h 28"/>
                  <a:gd name="T16" fmla="*/ 15 w 56"/>
                  <a:gd name="T17" fmla="*/ 3 h 28"/>
                  <a:gd name="T18" fmla="*/ 11 w 56"/>
                  <a:gd name="T19" fmla="*/ 3 h 28"/>
                  <a:gd name="T20" fmla="*/ 6 w 56"/>
                  <a:gd name="T21" fmla="*/ 2 h 28"/>
                  <a:gd name="T22" fmla="*/ 0 w 56"/>
                  <a:gd name="T23" fmla="*/ 4 h 28"/>
                  <a:gd name="T24" fmla="*/ 0 w 56"/>
                  <a:gd name="T25" fmla="*/ 4 h 28"/>
                  <a:gd name="T26" fmla="*/ 46 w 56"/>
                  <a:gd name="T27" fmla="*/ 28 h 28"/>
                  <a:gd name="T28" fmla="*/ 46 w 56"/>
                  <a:gd name="T29" fmla="*/ 28 h 28"/>
                  <a:gd name="T30" fmla="*/ 46 w 56"/>
                  <a:gd name="T31" fmla="*/ 28 h 28"/>
                  <a:gd name="T32" fmla="*/ 46 w 56"/>
                  <a:gd name="T33" fmla="*/ 28 h 28"/>
                  <a:gd name="T34" fmla="*/ 46 w 56"/>
                  <a:gd name="T35" fmla="*/ 27 h 28"/>
                  <a:gd name="T36" fmla="*/ 41 w 56"/>
                  <a:gd name="T37" fmla="*/ 18 h 28"/>
                  <a:gd name="T38" fmla="*/ 44 w 56"/>
                  <a:gd name="T39" fmla="*/ 17 h 28"/>
                  <a:gd name="T40" fmla="*/ 47 w 56"/>
                  <a:gd name="T41" fmla="*/ 18 h 28"/>
                  <a:gd name="T42" fmla="*/ 50 w 56"/>
                  <a:gd name="T43" fmla="*/ 19 h 28"/>
                  <a:gd name="T44" fmla="*/ 53 w 56"/>
                  <a:gd name="T45" fmla="*/ 17 h 28"/>
                  <a:gd name="T46" fmla="*/ 53 w 56"/>
                  <a:gd name="T47" fmla="*/ 17 h 28"/>
                  <a:gd name="T48" fmla="*/ 42 w 56"/>
                  <a:gd name="T49" fmla="*/ 6 h 28"/>
                  <a:gd name="T50" fmla="*/ 46 w 56"/>
                  <a:gd name="T51" fmla="*/ 3 h 28"/>
                  <a:gd name="T52" fmla="*/ 48 w 56"/>
                  <a:gd name="T53" fmla="*/ 4 h 28"/>
                  <a:gd name="T54" fmla="*/ 50 w 56"/>
                  <a:gd name="T55" fmla="*/ 4 h 28"/>
                  <a:gd name="T56" fmla="*/ 51 w 56"/>
                  <a:gd name="T57" fmla="*/ 4 h 28"/>
                  <a:gd name="T58" fmla="*/ 51 w 56"/>
                  <a:gd name="T59" fmla="*/ 4 h 28"/>
                  <a:gd name="T60" fmla="*/ 44 w 56"/>
                  <a:gd name="T6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" h="28">
                    <a:moveTo>
                      <a:pt x="44" y="0"/>
                    </a:moveTo>
                    <a:cubicBezTo>
                      <a:pt x="42" y="0"/>
                      <a:pt x="40" y="1"/>
                      <a:pt x="37" y="1"/>
                    </a:cubicBezTo>
                    <a:cubicBezTo>
                      <a:pt x="35" y="2"/>
                      <a:pt x="33" y="2"/>
                      <a:pt x="31" y="2"/>
                    </a:cubicBezTo>
                    <a:cubicBezTo>
                      <a:pt x="30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3"/>
                      <a:pt x="22" y="4"/>
                      <a:pt x="19" y="4"/>
                    </a:cubicBezTo>
                    <a:cubicBezTo>
                      <a:pt x="18" y="4"/>
                      <a:pt x="17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4" y="3"/>
                      <a:pt x="12" y="3"/>
                      <a:pt x="11" y="3"/>
                    </a:cubicBezTo>
                    <a:cubicBezTo>
                      <a:pt x="9" y="3"/>
                      <a:pt x="8" y="2"/>
                      <a:pt x="6" y="2"/>
                    </a:cubicBezTo>
                    <a:cubicBezTo>
                      <a:pt x="4" y="2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4" y="16"/>
                      <a:pt x="32" y="1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6" y="27"/>
                    </a:cubicBezTo>
                    <a:cubicBezTo>
                      <a:pt x="46" y="23"/>
                      <a:pt x="44" y="21"/>
                      <a:pt x="41" y="18"/>
                    </a:cubicBezTo>
                    <a:cubicBezTo>
                      <a:pt x="42" y="17"/>
                      <a:pt x="43" y="17"/>
                      <a:pt x="44" y="17"/>
                    </a:cubicBezTo>
                    <a:cubicBezTo>
                      <a:pt x="45" y="17"/>
                      <a:pt x="46" y="18"/>
                      <a:pt x="47" y="18"/>
                    </a:cubicBezTo>
                    <a:cubicBezTo>
                      <a:pt x="48" y="19"/>
                      <a:pt x="49" y="19"/>
                      <a:pt x="50" y="19"/>
                    </a:cubicBezTo>
                    <a:cubicBezTo>
                      <a:pt x="51" y="19"/>
                      <a:pt x="52" y="19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6" y="7"/>
                      <a:pt x="45" y="11"/>
                      <a:pt x="42" y="6"/>
                    </a:cubicBezTo>
                    <a:cubicBezTo>
                      <a:pt x="43" y="4"/>
                      <a:pt x="44" y="3"/>
                      <a:pt x="46" y="3"/>
                    </a:cubicBezTo>
                    <a:cubicBezTo>
                      <a:pt x="46" y="3"/>
                      <a:pt x="47" y="4"/>
                      <a:pt x="48" y="4"/>
                    </a:cubicBezTo>
                    <a:cubicBezTo>
                      <a:pt x="49" y="4"/>
                      <a:pt x="50" y="4"/>
                      <a:pt x="50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49" y="1"/>
                      <a:pt x="46" y="0"/>
                      <a:pt x="44" y="0"/>
                    </a:cubicBezTo>
                  </a:path>
                </a:pathLst>
              </a:custGeom>
              <a:solidFill>
                <a:srgbClr val="71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0" name="Freeform 6588"/>
              <p:cNvSpPr/>
              <p:nvPr/>
            </p:nvSpPr>
            <p:spPr bwMode="auto">
              <a:xfrm>
                <a:off x="5076825" y="2354263"/>
                <a:ext cx="106363" cy="73025"/>
              </a:xfrm>
              <a:custGeom>
                <a:avLst/>
                <a:gdLst>
                  <a:gd name="T0" fmla="*/ 9 w 53"/>
                  <a:gd name="T1" fmla="*/ 0 h 37"/>
                  <a:gd name="T2" fmla="*/ 9 w 53"/>
                  <a:gd name="T3" fmla="*/ 0 h 37"/>
                  <a:gd name="T4" fmla="*/ 2 w 53"/>
                  <a:gd name="T5" fmla="*/ 7 h 37"/>
                  <a:gd name="T6" fmla="*/ 2 w 53"/>
                  <a:gd name="T7" fmla="*/ 7 h 37"/>
                  <a:gd name="T8" fmla="*/ 6 w 53"/>
                  <a:gd name="T9" fmla="*/ 26 h 37"/>
                  <a:gd name="T10" fmla="*/ 6 w 53"/>
                  <a:gd name="T11" fmla="*/ 26 h 37"/>
                  <a:gd name="T12" fmla="*/ 7 w 53"/>
                  <a:gd name="T13" fmla="*/ 26 h 37"/>
                  <a:gd name="T14" fmla="*/ 8 w 53"/>
                  <a:gd name="T15" fmla="*/ 26 h 37"/>
                  <a:gd name="T16" fmla="*/ 10 w 53"/>
                  <a:gd name="T17" fmla="*/ 26 h 37"/>
                  <a:gd name="T18" fmla="*/ 18 w 53"/>
                  <a:gd name="T19" fmla="*/ 33 h 37"/>
                  <a:gd name="T20" fmla="*/ 23 w 53"/>
                  <a:gd name="T21" fmla="*/ 37 h 37"/>
                  <a:gd name="T22" fmla="*/ 26 w 53"/>
                  <a:gd name="T23" fmla="*/ 37 h 37"/>
                  <a:gd name="T24" fmla="*/ 26 w 53"/>
                  <a:gd name="T25" fmla="*/ 37 h 37"/>
                  <a:gd name="T26" fmla="*/ 25 w 53"/>
                  <a:gd name="T27" fmla="*/ 28 h 37"/>
                  <a:gd name="T28" fmla="*/ 25 w 53"/>
                  <a:gd name="T29" fmla="*/ 28 h 37"/>
                  <a:gd name="T30" fmla="*/ 18 w 53"/>
                  <a:gd name="T31" fmla="*/ 18 h 37"/>
                  <a:gd name="T32" fmla="*/ 19 w 53"/>
                  <a:gd name="T33" fmla="*/ 18 h 37"/>
                  <a:gd name="T34" fmla="*/ 24 w 53"/>
                  <a:gd name="T35" fmla="*/ 21 h 37"/>
                  <a:gd name="T36" fmla="*/ 29 w 53"/>
                  <a:gd name="T37" fmla="*/ 23 h 37"/>
                  <a:gd name="T38" fmla="*/ 31 w 53"/>
                  <a:gd name="T39" fmla="*/ 23 h 37"/>
                  <a:gd name="T40" fmla="*/ 31 w 53"/>
                  <a:gd name="T41" fmla="*/ 23 h 37"/>
                  <a:gd name="T42" fmla="*/ 36 w 53"/>
                  <a:gd name="T43" fmla="*/ 21 h 37"/>
                  <a:gd name="T44" fmla="*/ 41 w 53"/>
                  <a:gd name="T45" fmla="*/ 21 h 37"/>
                  <a:gd name="T46" fmla="*/ 41 w 53"/>
                  <a:gd name="T47" fmla="*/ 21 h 37"/>
                  <a:gd name="T48" fmla="*/ 45 w 53"/>
                  <a:gd name="T49" fmla="*/ 19 h 37"/>
                  <a:gd name="T50" fmla="*/ 53 w 53"/>
                  <a:gd name="T51" fmla="*/ 22 h 37"/>
                  <a:gd name="T52" fmla="*/ 50 w 53"/>
                  <a:gd name="T53" fmla="*/ 15 h 37"/>
                  <a:gd name="T54" fmla="*/ 50 w 53"/>
                  <a:gd name="T55" fmla="*/ 15 h 37"/>
                  <a:gd name="T56" fmla="*/ 48 w 53"/>
                  <a:gd name="T57" fmla="*/ 14 h 37"/>
                  <a:gd name="T58" fmla="*/ 48 w 53"/>
                  <a:gd name="T59" fmla="*/ 14 h 37"/>
                  <a:gd name="T60" fmla="*/ 43 w 53"/>
                  <a:gd name="T61" fmla="*/ 14 h 37"/>
                  <a:gd name="T62" fmla="*/ 9 w 53"/>
                  <a:gd name="T6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" h="37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2" y="7"/>
                      <a:pt x="0" y="1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13"/>
                      <a:pt x="4" y="20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7" y="26"/>
                      <a:pt x="8" y="26"/>
                      <a:pt x="8" y="26"/>
                    </a:cubicBezTo>
                    <a:cubicBezTo>
                      <a:pt x="9" y="26"/>
                      <a:pt x="10" y="26"/>
                      <a:pt x="10" y="26"/>
                    </a:cubicBezTo>
                    <a:cubicBezTo>
                      <a:pt x="14" y="26"/>
                      <a:pt x="17" y="27"/>
                      <a:pt x="18" y="33"/>
                    </a:cubicBezTo>
                    <a:cubicBezTo>
                      <a:pt x="19" y="36"/>
                      <a:pt x="21" y="37"/>
                      <a:pt x="23" y="37"/>
                    </a:cubicBezTo>
                    <a:cubicBezTo>
                      <a:pt x="24" y="37"/>
                      <a:pt x="25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4"/>
                      <a:pt x="25" y="31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1" y="26"/>
                      <a:pt x="19" y="23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1" y="18"/>
                      <a:pt x="22" y="20"/>
                      <a:pt x="24" y="21"/>
                    </a:cubicBezTo>
                    <a:cubicBezTo>
                      <a:pt x="26" y="22"/>
                      <a:pt x="27" y="23"/>
                      <a:pt x="29" y="23"/>
                    </a:cubicBezTo>
                    <a:cubicBezTo>
                      <a:pt x="30" y="23"/>
                      <a:pt x="30" y="23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1"/>
                      <a:pt x="34" y="21"/>
                      <a:pt x="36" y="21"/>
                    </a:cubicBezTo>
                    <a:cubicBezTo>
                      <a:pt x="37" y="21"/>
                      <a:pt x="40" y="21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43" y="20"/>
                      <a:pt x="44" y="19"/>
                      <a:pt x="45" y="19"/>
                    </a:cubicBezTo>
                    <a:cubicBezTo>
                      <a:pt x="48" y="19"/>
                      <a:pt x="50" y="22"/>
                      <a:pt x="53" y="22"/>
                    </a:cubicBezTo>
                    <a:cubicBezTo>
                      <a:pt x="52" y="20"/>
                      <a:pt x="51" y="17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4"/>
                      <a:pt x="49" y="14"/>
                      <a:pt x="48" y="1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6" y="14"/>
                      <a:pt x="45" y="14"/>
                      <a:pt x="43" y="14"/>
                    </a:cubicBezTo>
                    <a:cubicBezTo>
                      <a:pt x="30" y="14"/>
                      <a:pt x="20" y="5"/>
                      <a:pt x="9" y="0"/>
                    </a:cubicBezTo>
                  </a:path>
                </a:pathLst>
              </a:custGeom>
              <a:solidFill>
                <a:srgbClr val="8B5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1" name="Freeform 6589"/>
              <p:cNvSpPr/>
              <p:nvPr/>
            </p:nvSpPr>
            <p:spPr bwMode="auto">
              <a:xfrm>
                <a:off x="5683250" y="2522538"/>
                <a:ext cx="60325" cy="82550"/>
              </a:xfrm>
              <a:custGeom>
                <a:avLst/>
                <a:gdLst>
                  <a:gd name="T0" fmla="*/ 3 w 30"/>
                  <a:gd name="T1" fmla="*/ 0 h 42"/>
                  <a:gd name="T2" fmla="*/ 1 w 30"/>
                  <a:gd name="T3" fmla="*/ 0 h 42"/>
                  <a:gd name="T4" fmla="*/ 1 w 30"/>
                  <a:gd name="T5" fmla="*/ 0 h 42"/>
                  <a:gd name="T6" fmla="*/ 0 w 30"/>
                  <a:gd name="T7" fmla="*/ 3 h 42"/>
                  <a:gd name="T8" fmla="*/ 8 w 30"/>
                  <a:gd name="T9" fmla="*/ 28 h 42"/>
                  <a:gd name="T10" fmla="*/ 8 w 30"/>
                  <a:gd name="T11" fmla="*/ 28 h 42"/>
                  <a:gd name="T12" fmla="*/ 8 w 30"/>
                  <a:gd name="T13" fmla="*/ 28 h 42"/>
                  <a:gd name="T14" fmla="*/ 10 w 30"/>
                  <a:gd name="T15" fmla="*/ 39 h 42"/>
                  <a:gd name="T16" fmla="*/ 10 w 30"/>
                  <a:gd name="T17" fmla="*/ 39 h 42"/>
                  <a:gd name="T18" fmla="*/ 10 w 30"/>
                  <a:gd name="T19" fmla="*/ 39 h 42"/>
                  <a:gd name="T20" fmla="*/ 15 w 30"/>
                  <a:gd name="T21" fmla="*/ 42 h 42"/>
                  <a:gd name="T22" fmla="*/ 15 w 30"/>
                  <a:gd name="T23" fmla="*/ 42 h 42"/>
                  <a:gd name="T24" fmla="*/ 15 w 30"/>
                  <a:gd name="T25" fmla="*/ 42 h 42"/>
                  <a:gd name="T26" fmla="*/ 24 w 30"/>
                  <a:gd name="T27" fmla="*/ 35 h 42"/>
                  <a:gd name="T28" fmla="*/ 24 w 30"/>
                  <a:gd name="T29" fmla="*/ 35 h 42"/>
                  <a:gd name="T30" fmla="*/ 24 w 30"/>
                  <a:gd name="T31" fmla="*/ 35 h 42"/>
                  <a:gd name="T32" fmla="*/ 23 w 30"/>
                  <a:gd name="T33" fmla="*/ 23 h 42"/>
                  <a:gd name="T34" fmla="*/ 23 w 30"/>
                  <a:gd name="T35" fmla="*/ 23 h 42"/>
                  <a:gd name="T36" fmla="*/ 23 w 30"/>
                  <a:gd name="T37" fmla="*/ 23 h 42"/>
                  <a:gd name="T38" fmla="*/ 30 w 30"/>
                  <a:gd name="T39" fmla="*/ 8 h 42"/>
                  <a:gd name="T40" fmla="*/ 30 w 30"/>
                  <a:gd name="T41" fmla="*/ 8 h 42"/>
                  <a:gd name="T42" fmla="*/ 30 w 30"/>
                  <a:gd name="T43" fmla="*/ 8 h 42"/>
                  <a:gd name="T44" fmla="*/ 29 w 30"/>
                  <a:gd name="T45" fmla="*/ 6 h 42"/>
                  <a:gd name="T46" fmla="*/ 29 w 30"/>
                  <a:gd name="T47" fmla="*/ 6 h 42"/>
                  <a:gd name="T48" fmla="*/ 3 w 30"/>
                  <a:gd name="T4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42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3" y="11"/>
                      <a:pt x="1" y="21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7" y="30"/>
                      <a:pt x="16" y="34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2" y="40"/>
                      <a:pt x="14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8" y="39"/>
                      <a:pt x="23" y="39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4" y="31"/>
                      <a:pt x="23" y="27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2" y="17"/>
                      <a:pt x="27" y="13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7"/>
                      <a:pt x="30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1" y="4"/>
                      <a:pt x="12" y="0"/>
                      <a:pt x="3" y="0"/>
                    </a:cubicBezTo>
                  </a:path>
                </a:pathLst>
              </a:custGeom>
              <a:solidFill>
                <a:srgbClr val="6E3A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2" name="Freeform 6590"/>
              <p:cNvSpPr/>
              <p:nvPr/>
            </p:nvSpPr>
            <p:spPr bwMode="auto">
              <a:xfrm>
                <a:off x="5599112" y="2622551"/>
                <a:ext cx="98425" cy="55563"/>
              </a:xfrm>
              <a:custGeom>
                <a:avLst/>
                <a:gdLst>
                  <a:gd name="T0" fmla="*/ 0 w 49"/>
                  <a:gd name="T1" fmla="*/ 0 h 28"/>
                  <a:gd name="T2" fmla="*/ 0 w 49"/>
                  <a:gd name="T3" fmla="*/ 0 h 28"/>
                  <a:gd name="T4" fmla="*/ 9 w 49"/>
                  <a:gd name="T5" fmla="*/ 17 h 28"/>
                  <a:gd name="T6" fmla="*/ 9 w 49"/>
                  <a:gd name="T7" fmla="*/ 17 h 28"/>
                  <a:gd name="T8" fmla="*/ 38 w 49"/>
                  <a:gd name="T9" fmla="*/ 28 h 28"/>
                  <a:gd name="T10" fmla="*/ 38 w 49"/>
                  <a:gd name="T11" fmla="*/ 28 h 28"/>
                  <a:gd name="T12" fmla="*/ 38 w 49"/>
                  <a:gd name="T13" fmla="*/ 28 h 28"/>
                  <a:gd name="T14" fmla="*/ 42 w 49"/>
                  <a:gd name="T15" fmla="*/ 26 h 28"/>
                  <a:gd name="T16" fmla="*/ 46 w 49"/>
                  <a:gd name="T17" fmla="*/ 26 h 28"/>
                  <a:gd name="T18" fmla="*/ 46 w 49"/>
                  <a:gd name="T19" fmla="*/ 26 h 28"/>
                  <a:gd name="T20" fmla="*/ 46 w 49"/>
                  <a:gd name="T21" fmla="*/ 26 h 28"/>
                  <a:gd name="T22" fmla="*/ 49 w 49"/>
                  <a:gd name="T23" fmla="*/ 21 h 28"/>
                  <a:gd name="T24" fmla="*/ 45 w 49"/>
                  <a:gd name="T25" fmla="*/ 4 h 28"/>
                  <a:gd name="T26" fmla="*/ 45 w 49"/>
                  <a:gd name="T27" fmla="*/ 4 h 28"/>
                  <a:gd name="T28" fmla="*/ 45 w 49"/>
                  <a:gd name="T29" fmla="*/ 4 h 28"/>
                  <a:gd name="T30" fmla="*/ 45 w 49"/>
                  <a:gd name="T31" fmla="*/ 4 h 28"/>
                  <a:gd name="T32" fmla="*/ 45 w 49"/>
                  <a:gd name="T33" fmla="*/ 4 h 28"/>
                  <a:gd name="T34" fmla="*/ 43 w 49"/>
                  <a:gd name="T35" fmla="*/ 4 h 28"/>
                  <a:gd name="T36" fmla="*/ 43 w 49"/>
                  <a:gd name="T37" fmla="*/ 4 h 28"/>
                  <a:gd name="T38" fmla="*/ 35 w 49"/>
                  <a:gd name="T39" fmla="*/ 11 h 28"/>
                  <a:gd name="T40" fmla="*/ 25 w 49"/>
                  <a:gd name="T41" fmla="*/ 8 h 28"/>
                  <a:gd name="T42" fmla="*/ 25 w 49"/>
                  <a:gd name="T43" fmla="*/ 8 h 28"/>
                  <a:gd name="T44" fmla="*/ 0 w 49"/>
                  <a:gd name="T4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5" y="12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20" y="18"/>
                      <a:pt x="28" y="26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9" y="26"/>
                      <a:pt x="41" y="26"/>
                      <a:pt x="42" y="26"/>
                    </a:cubicBezTo>
                    <a:cubicBezTo>
                      <a:pt x="43" y="26"/>
                      <a:pt x="45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6" y="24"/>
                      <a:pt x="47" y="22"/>
                      <a:pt x="49" y="21"/>
                    </a:cubicBezTo>
                    <a:cubicBezTo>
                      <a:pt x="48" y="15"/>
                      <a:pt x="47" y="10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4" y="4"/>
                      <a:pt x="44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1" y="9"/>
                      <a:pt x="38" y="11"/>
                      <a:pt x="35" y="11"/>
                    </a:cubicBezTo>
                    <a:cubicBezTo>
                      <a:pt x="32" y="11"/>
                      <a:pt x="29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17" y="5"/>
                      <a:pt x="9" y="2"/>
                      <a:pt x="0" y="0"/>
                    </a:cubicBezTo>
                  </a:path>
                </a:pathLst>
              </a:custGeom>
              <a:solidFill>
                <a:srgbClr val="865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3" name="Freeform 6591"/>
              <p:cNvSpPr/>
              <p:nvPr/>
            </p:nvSpPr>
            <p:spPr bwMode="auto">
              <a:xfrm>
                <a:off x="4894262" y="3789363"/>
                <a:ext cx="92075" cy="60325"/>
              </a:xfrm>
              <a:custGeom>
                <a:avLst/>
                <a:gdLst>
                  <a:gd name="T0" fmla="*/ 5 w 46"/>
                  <a:gd name="T1" fmla="*/ 0 h 30"/>
                  <a:gd name="T2" fmla="*/ 5 w 46"/>
                  <a:gd name="T3" fmla="*/ 0 h 30"/>
                  <a:gd name="T4" fmla="*/ 4 w 46"/>
                  <a:gd name="T5" fmla="*/ 8 h 30"/>
                  <a:gd name="T6" fmla="*/ 3 w 46"/>
                  <a:gd name="T7" fmla="*/ 19 h 30"/>
                  <a:gd name="T8" fmla="*/ 3 w 46"/>
                  <a:gd name="T9" fmla="*/ 19 h 30"/>
                  <a:gd name="T10" fmla="*/ 3 w 46"/>
                  <a:gd name="T11" fmla="*/ 19 h 30"/>
                  <a:gd name="T12" fmla="*/ 0 w 46"/>
                  <a:gd name="T13" fmla="*/ 26 h 30"/>
                  <a:gd name="T14" fmla="*/ 0 w 46"/>
                  <a:gd name="T15" fmla="*/ 26 h 30"/>
                  <a:gd name="T16" fmla="*/ 12 w 46"/>
                  <a:gd name="T17" fmla="*/ 30 h 30"/>
                  <a:gd name="T18" fmla="*/ 13 w 46"/>
                  <a:gd name="T19" fmla="*/ 30 h 30"/>
                  <a:gd name="T20" fmla="*/ 13 w 46"/>
                  <a:gd name="T21" fmla="*/ 30 h 30"/>
                  <a:gd name="T22" fmla="*/ 19 w 46"/>
                  <a:gd name="T23" fmla="*/ 28 h 30"/>
                  <a:gd name="T24" fmla="*/ 24 w 46"/>
                  <a:gd name="T25" fmla="*/ 29 h 30"/>
                  <a:gd name="T26" fmla="*/ 28 w 46"/>
                  <a:gd name="T27" fmla="*/ 29 h 30"/>
                  <a:gd name="T28" fmla="*/ 29 w 46"/>
                  <a:gd name="T29" fmla="*/ 29 h 30"/>
                  <a:gd name="T30" fmla="*/ 29 w 46"/>
                  <a:gd name="T31" fmla="*/ 29 h 30"/>
                  <a:gd name="T32" fmla="*/ 29 w 46"/>
                  <a:gd name="T33" fmla="*/ 29 h 30"/>
                  <a:gd name="T34" fmla="*/ 25 w 46"/>
                  <a:gd name="T35" fmla="*/ 20 h 30"/>
                  <a:gd name="T36" fmla="*/ 23 w 46"/>
                  <a:gd name="T37" fmla="*/ 12 h 30"/>
                  <a:gd name="T38" fmla="*/ 25 w 46"/>
                  <a:gd name="T39" fmla="*/ 13 h 30"/>
                  <a:gd name="T40" fmla="*/ 29 w 46"/>
                  <a:gd name="T41" fmla="*/ 12 h 30"/>
                  <a:gd name="T42" fmla="*/ 32 w 46"/>
                  <a:gd name="T43" fmla="*/ 11 h 30"/>
                  <a:gd name="T44" fmla="*/ 36 w 46"/>
                  <a:gd name="T45" fmla="*/ 17 h 30"/>
                  <a:gd name="T46" fmla="*/ 36 w 46"/>
                  <a:gd name="T47" fmla="*/ 17 h 30"/>
                  <a:gd name="T48" fmla="*/ 36 w 46"/>
                  <a:gd name="T49" fmla="*/ 17 h 30"/>
                  <a:gd name="T50" fmla="*/ 38 w 46"/>
                  <a:gd name="T51" fmla="*/ 17 h 30"/>
                  <a:gd name="T52" fmla="*/ 38 w 46"/>
                  <a:gd name="T53" fmla="*/ 17 h 30"/>
                  <a:gd name="T54" fmla="*/ 40 w 46"/>
                  <a:gd name="T55" fmla="*/ 16 h 30"/>
                  <a:gd name="T56" fmla="*/ 42 w 46"/>
                  <a:gd name="T57" fmla="*/ 16 h 30"/>
                  <a:gd name="T58" fmla="*/ 44 w 46"/>
                  <a:gd name="T59" fmla="*/ 17 h 30"/>
                  <a:gd name="T60" fmla="*/ 45 w 46"/>
                  <a:gd name="T61" fmla="*/ 14 h 30"/>
                  <a:gd name="T62" fmla="*/ 41 w 46"/>
                  <a:gd name="T63" fmla="*/ 8 h 30"/>
                  <a:gd name="T64" fmla="*/ 37 w 46"/>
                  <a:gd name="T65" fmla="*/ 7 h 30"/>
                  <a:gd name="T66" fmla="*/ 34 w 46"/>
                  <a:gd name="T67" fmla="*/ 7 h 30"/>
                  <a:gd name="T68" fmla="*/ 31 w 46"/>
                  <a:gd name="T69" fmla="*/ 7 h 30"/>
                  <a:gd name="T70" fmla="*/ 26 w 46"/>
                  <a:gd name="T71" fmla="*/ 3 h 30"/>
                  <a:gd name="T72" fmla="*/ 26 w 46"/>
                  <a:gd name="T73" fmla="*/ 3 h 30"/>
                  <a:gd name="T74" fmla="*/ 21 w 46"/>
                  <a:gd name="T75" fmla="*/ 2 h 30"/>
                  <a:gd name="T76" fmla="*/ 21 w 46"/>
                  <a:gd name="T77" fmla="*/ 2 h 30"/>
                  <a:gd name="T78" fmla="*/ 15 w 46"/>
                  <a:gd name="T79" fmla="*/ 7 h 30"/>
                  <a:gd name="T80" fmla="*/ 15 w 46"/>
                  <a:gd name="T81" fmla="*/ 7 h 30"/>
                  <a:gd name="T82" fmla="*/ 14 w 46"/>
                  <a:gd name="T83" fmla="*/ 6 h 30"/>
                  <a:gd name="T84" fmla="*/ 18 w 46"/>
                  <a:gd name="T85" fmla="*/ 2 h 30"/>
                  <a:gd name="T86" fmla="*/ 5 w 46"/>
                  <a:gd name="T8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6" h="3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6" y="3"/>
                      <a:pt x="6" y="6"/>
                      <a:pt x="4" y="8"/>
                    </a:cubicBezTo>
                    <a:cubicBezTo>
                      <a:pt x="13" y="13"/>
                      <a:pt x="6" y="16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20"/>
                      <a:pt x="0" y="2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30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5" y="29"/>
                      <a:pt x="17" y="28"/>
                      <a:pt x="19" y="28"/>
                    </a:cubicBezTo>
                    <a:cubicBezTo>
                      <a:pt x="21" y="28"/>
                      <a:pt x="22" y="29"/>
                      <a:pt x="24" y="29"/>
                    </a:cubicBezTo>
                    <a:cubicBezTo>
                      <a:pt x="25" y="29"/>
                      <a:pt x="27" y="29"/>
                      <a:pt x="28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26"/>
                      <a:pt x="26" y="23"/>
                      <a:pt x="25" y="20"/>
                    </a:cubicBezTo>
                    <a:cubicBezTo>
                      <a:pt x="23" y="17"/>
                      <a:pt x="18" y="16"/>
                      <a:pt x="23" y="12"/>
                    </a:cubicBezTo>
                    <a:cubicBezTo>
                      <a:pt x="23" y="13"/>
                      <a:pt x="24" y="13"/>
                      <a:pt x="25" y="13"/>
                    </a:cubicBezTo>
                    <a:cubicBezTo>
                      <a:pt x="26" y="13"/>
                      <a:pt x="27" y="13"/>
                      <a:pt x="29" y="12"/>
                    </a:cubicBezTo>
                    <a:cubicBezTo>
                      <a:pt x="30" y="12"/>
                      <a:pt x="31" y="11"/>
                      <a:pt x="32" y="11"/>
                    </a:cubicBezTo>
                    <a:cubicBezTo>
                      <a:pt x="34" y="11"/>
                      <a:pt x="36" y="12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7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9" y="16"/>
                      <a:pt x="39" y="16"/>
                      <a:pt x="40" y="16"/>
                    </a:cubicBezTo>
                    <a:cubicBezTo>
                      <a:pt x="40" y="16"/>
                      <a:pt x="41" y="16"/>
                      <a:pt x="42" y="16"/>
                    </a:cubicBezTo>
                    <a:cubicBezTo>
                      <a:pt x="42" y="16"/>
                      <a:pt x="43" y="17"/>
                      <a:pt x="44" y="17"/>
                    </a:cubicBezTo>
                    <a:cubicBezTo>
                      <a:pt x="45" y="17"/>
                      <a:pt x="45" y="16"/>
                      <a:pt x="45" y="14"/>
                    </a:cubicBezTo>
                    <a:cubicBezTo>
                      <a:pt x="46" y="10"/>
                      <a:pt x="43" y="10"/>
                      <a:pt x="41" y="8"/>
                    </a:cubicBezTo>
                    <a:cubicBezTo>
                      <a:pt x="40" y="7"/>
                      <a:pt x="38" y="7"/>
                      <a:pt x="37" y="7"/>
                    </a:cubicBezTo>
                    <a:cubicBezTo>
                      <a:pt x="36" y="7"/>
                      <a:pt x="35" y="7"/>
                      <a:pt x="34" y="7"/>
                    </a:cubicBezTo>
                    <a:cubicBezTo>
                      <a:pt x="33" y="7"/>
                      <a:pt x="32" y="7"/>
                      <a:pt x="31" y="7"/>
                    </a:cubicBezTo>
                    <a:cubicBezTo>
                      <a:pt x="29" y="7"/>
                      <a:pt x="27" y="6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3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5"/>
                      <a:pt x="18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4" y="6"/>
                      <a:pt x="14" y="6"/>
                    </a:cubicBezTo>
                    <a:cubicBezTo>
                      <a:pt x="15" y="4"/>
                      <a:pt x="17" y="3"/>
                      <a:pt x="18" y="2"/>
                    </a:cubicBezTo>
                    <a:cubicBezTo>
                      <a:pt x="14" y="1"/>
                      <a:pt x="9" y="1"/>
                      <a:pt x="5" y="0"/>
                    </a:cubicBezTo>
                  </a:path>
                </a:pathLst>
              </a:custGeom>
              <a:solidFill>
                <a:srgbClr val="7955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4" name="Freeform 6592"/>
              <p:cNvSpPr/>
              <p:nvPr/>
            </p:nvSpPr>
            <p:spPr bwMode="auto">
              <a:xfrm>
                <a:off x="6054725" y="4427538"/>
                <a:ext cx="112713" cy="55563"/>
              </a:xfrm>
              <a:custGeom>
                <a:avLst/>
                <a:gdLst>
                  <a:gd name="T0" fmla="*/ 51 w 57"/>
                  <a:gd name="T1" fmla="*/ 0 h 28"/>
                  <a:gd name="T2" fmla="*/ 9 w 57"/>
                  <a:gd name="T3" fmla="*/ 14 h 28"/>
                  <a:gd name="T4" fmla="*/ 9 w 57"/>
                  <a:gd name="T5" fmla="*/ 14 h 28"/>
                  <a:gd name="T6" fmla="*/ 9 w 57"/>
                  <a:gd name="T7" fmla="*/ 14 h 28"/>
                  <a:gd name="T8" fmla="*/ 0 w 57"/>
                  <a:gd name="T9" fmla="*/ 19 h 28"/>
                  <a:gd name="T10" fmla="*/ 0 w 57"/>
                  <a:gd name="T11" fmla="*/ 19 h 28"/>
                  <a:gd name="T12" fmla="*/ 0 w 57"/>
                  <a:gd name="T13" fmla="*/ 19 h 28"/>
                  <a:gd name="T14" fmla="*/ 16 w 57"/>
                  <a:gd name="T15" fmla="*/ 28 h 28"/>
                  <a:gd name="T16" fmla="*/ 16 w 57"/>
                  <a:gd name="T17" fmla="*/ 28 h 28"/>
                  <a:gd name="T18" fmla="*/ 16 w 57"/>
                  <a:gd name="T19" fmla="*/ 28 h 28"/>
                  <a:gd name="T20" fmla="*/ 38 w 57"/>
                  <a:gd name="T21" fmla="*/ 14 h 28"/>
                  <a:gd name="T22" fmla="*/ 38 w 57"/>
                  <a:gd name="T23" fmla="*/ 14 h 28"/>
                  <a:gd name="T24" fmla="*/ 47 w 57"/>
                  <a:gd name="T25" fmla="*/ 10 h 28"/>
                  <a:gd name="T26" fmla="*/ 47 w 57"/>
                  <a:gd name="T27" fmla="*/ 10 h 28"/>
                  <a:gd name="T28" fmla="*/ 57 w 57"/>
                  <a:gd name="T29" fmla="*/ 0 h 28"/>
                  <a:gd name="T30" fmla="*/ 51 w 57"/>
                  <a:gd name="T3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28">
                    <a:moveTo>
                      <a:pt x="51" y="0"/>
                    </a:moveTo>
                    <a:cubicBezTo>
                      <a:pt x="35" y="0"/>
                      <a:pt x="22" y="8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6"/>
                      <a:pt x="3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4" y="24"/>
                      <a:pt x="10" y="26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22" y="21"/>
                      <a:pt x="31" y="20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41" y="13"/>
                      <a:pt x="44" y="11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50" y="6"/>
                      <a:pt x="55" y="6"/>
                      <a:pt x="57" y="0"/>
                    </a:cubicBezTo>
                    <a:cubicBezTo>
                      <a:pt x="55" y="0"/>
                      <a:pt x="53" y="0"/>
                      <a:pt x="51" y="0"/>
                    </a:cubicBezTo>
                  </a:path>
                </a:pathLst>
              </a:custGeom>
              <a:solidFill>
                <a:srgbClr val="CFB2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5" name="Freeform 6593"/>
              <p:cNvSpPr/>
              <p:nvPr/>
            </p:nvSpPr>
            <p:spPr bwMode="auto">
              <a:xfrm>
                <a:off x="5148262" y="4119563"/>
                <a:ext cx="58738" cy="107950"/>
              </a:xfrm>
              <a:custGeom>
                <a:avLst/>
                <a:gdLst>
                  <a:gd name="T0" fmla="*/ 25 w 29"/>
                  <a:gd name="T1" fmla="*/ 0 h 54"/>
                  <a:gd name="T2" fmla="*/ 25 w 29"/>
                  <a:gd name="T3" fmla="*/ 0 h 54"/>
                  <a:gd name="T4" fmla="*/ 15 w 29"/>
                  <a:gd name="T5" fmla="*/ 16 h 54"/>
                  <a:gd name="T6" fmla="*/ 15 w 29"/>
                  <a:gd name="T7" fmla="*/ 16 h 54"/>
                  <a:gd name="T8" fmla="*/ 15 w 29"/>
                  <a:gd name="T9" fmla="*/ 16 h 54"/>
                  <a:gd name="T10" fmla="*/ 0 w 29"/>
                  <a:gd name="T11" fmla="*/ 52 h 54"/>
                  <a:gd name="T12" fmla="*/ 0 w 29"/>
                  <a:gd name="T13" fmla="*/ 52 h 54"/>
                  <a:gd name="T14" fmla="*/ 0 w 29"/>
                  <a:gd name="T15" fmla="*/ 52 h 54"/>
                  <a:gd name="T16" fmla="*/ 3 w 29"/>
                  <a:gd name="T17" fmla="*/ 52 h 54"/>
                  <a:gd name="T18" fmla="*/ 8 w 29"/>
                  <a:gd name="T19" fmla="*/ 52 h 54"/>
                  <a:gd name="T20" fmla="*/ 13 w 29"/>
                  <a:gd name="T21" fmla="*/ 51 h 54"/>
                  <a:gd name="T22" fmla="*/ 20 w 29"/>
                  <a:gd name="T23" fmla="*/ 54 h 54"/>
                  <a:gd name="T24" fmla="*/ 20 w 29"/>
                  <a:gd name="T25" fmla="*/ 54 h 54"/>
                  <a:gd name="T26" fmla="*/ 22 w 29"/>
                  <a:gd name="T27" fmla="*/ 54 h 54"/>
                  <a:gd name="T28" fmla="*/ 27 w 29"/>
                  <a:gd name="T29" fmla="*/ 33 h 54"/>
                  <a:gd name="T30" fmla="*/ 27 w 29"/>
                  <a:gd name="T31" fmla="*/ 33 h 54"/>
                  <a:gd name="T32" fmla="*/ 27 w 29"/>
                  <a:gd name="T33" fmla="*/ 33 h 54"/>
                  <a:gd name="T34" fmla="*/ 27 w 29"/>
                  <a:gd name="T35" fmla="*/ 30 h 54"/>
                  <a:gd name="T36" fmla="*/ 27 w 29"/>
                  <a:gd name="T37" fmla="*/ 30 h 54"/>
                  <a:gd name="T38" fmla="*/ 29 w 29"/>
                  <a:gd name="T39" fmla="*/ 12 h 54"/>
                  <a:gd name="T40" fmla="*/ 29 w 29"/>
                  <a:gd name="T41" fmla="*/ 12 h 54"/>
                  <a:gd name="T42" fmla="*/ 29 w 29"/>
                  <a:gd name="T43" fmla="*/ 12 h 54"/>
                  <a:gd name="T44" fmla="*/ 29 w 29"/>
                  <a:gd name="T45" fmla="*/ 6 h 54"/>
                  <a:gd name="T46" fmla="*/ 29 w 29"/>
                  <a:gd name="T47" fmla="*/ 6 h 54"/>
                  <a:gd name="T48" fmla="*/ 25 w 29"/>
                  <a:gd name="T4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" h="54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8"/>
                      <a:pt x="14" y="8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31"/>
                      <a:pt x="12" y="43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" y="52"/>
                      <a:pt x="2" y="52"/>
                      <a:pt x="3" y="52"/>
                    </a:cubicBezTo>
                    <a:cubicBezTo>
                      <a:pt x="5" y="52"/>
                      <a:pt x="6" y="52"/>
                      <a:pt x="8" y="52"/>
                    </a:cubicBezTo>
                    <a:cubicBezTo>
                      <a:pt x="10" y="51"/>
                      <a:pt x="11" y="51"/>
                      <a:pt x="13" y="51"/>
                    </a:cubicBezTo>
                    <a:cubicBezTo>
                      <a:pt x="15" y="51"/>
                      <a:pt x="18" y="52"/>
                      <a:pt x="20" y="5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21" y="54"/>
                      <a:pt x="21" y="54"/>
                      <a:pt x="22" y="54"/>
                    </a:cubicBezTo>
                    <a:cubicBezTo>
                      <a:pt x="22" y="47"/>
                      <a:pt x="25" y="40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2"/>
                      <a:pt x="27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24"/>
                      <a:pt x="28" y="18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0"/>
                      <a:pt x="29" y="8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4"/>
                      <a:pt x="26" y="2"/>
                      <a:pt x="25" y="0"/>
                    </a:cubicBezTo>
                  </a:path>
                </a:pathLst>
              </a:custGeom>
              <a:solidFill>
                <a:srgbClr val="634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6" name="Freeform 6594"/>
              <p:cNvSpPr/>
              <p:nvPr/>
            </p:nvSpPr>
            <p:spPr bwMode="auto">
              <a:xfrm>
                <a:off x="5102225" y="3794126"/>
                <a:ext cx="96838" cy="58738"/>
              </a:xfrm>
              <a:custGeom>
                <a:avLst/>
                <a:gdLst>
                  <a:gd name="T0" fmla="*/ 33 w 48"/>
                  <a:gd name="T1" fmla="*/ 0 h 30"/>
                  <a:gd name="T2" fmla="*/ 0 w 48"/>
                  <a:gd name="T3" fmla="*/ 5 h 30"/>
                  <a:gd name="T4" fmla="*/ 0 w 48"/>
                  <a:gd name="T5" fmla="*/ 5 h 30"/>
                  <a:gd name="T6" fmla="*/ 8 w 48"/>
                  <a:gd name="T7" fmla="*/ 11 h 30"/>
                  <a:gd name="T8" fmla="*/ 8 w 48"/>
                  <a:gd name="T9" fmla="*/ 11 h 30"/>
                  <a:gd name="T10" fmla="*/ 8 w 48"/>
                  <a:gd name="T11" fmla="*/ 11 h 30"/>
                  <a:gd name="T12" fmla="*/ 8 w 48"/>
                  <a:gd name="T13" fmla="*/ 11 h 30"/>
                  <a:gd name="T14" fmla="*/ 8 w 48"/>
                  <a:gd name="T15" fmla="*/ 11 h 30"/>
                  <a:gd name="T16" fmla="*/ 21 w 48"/>
                  <a:gd name="T17" fmla="*/ 20 h 30"/>
                  <a:gd name="T18" fmla="*/ 21 w 48"/>
                  <a:gd name="T19" fmla="*/ 20 h 30"/>
                  <a:gd name="T20" fmla="*/ 21 w 48"/>
                  <a:gd name="T21" fmla="*/ 20 h 30"/>
                  <a:gd name="T22" fmla="*/ 36 w 48"/>
                  <a:gd name="T23" fmla="*/ 30 h 30"/>
                  <a:gd name="T24" fmla="*/ 36 w 48"/>
                  <a:gd name="T25" fmla="*/ 30 h 30"/>
                  <a:gd name="T26" fmla="*/ 41 w 48"/>
                  <a:gd name="T27" fmla="*/ 30 h 30"/>
                  <a:gd name="T28" fmla="*/ 48 w 48"/>
                  <a:gd name="T29" fmla="*/ 14 h 30"/>
                  <a:gd name="T30" fmla="*/ 48 w 48"/>
                  <a:gd name="T31" fmla="*/ 12 h 30"/>
                  <a:gd name="T32" fmla="*/ 46 w 48"/>
                  <a:gd name="T33" fmla="*/ 10 h 30"/>
                  <a:gd name="T34" fmla="*/ 45 w 48"/>
                  <a:gd name="T35" fmla="*/ 10 h 30"/>
                  <a:gd name="T36" fmla="*/ 44 w 48"/>
                  <a:gd name="T37" fmla="*/ 10 h 30"/>
                  <a:gd name="T38" fmla="*/ 42 w 48"/>
                  <a:gd name="T39" fmla="*/ 10 h 30"/>
                  <a:gd name="T40" fmla="*/ 41 w 48"/>
                  <a:gd name="T41" fmla="*/ 10 h 30"/>
                  <a:gd name="T42" fmla="*/ 34 w 48"/>
                  <a:gd name="T43" fmla="*/ 0 h 30"/>
                  <a:gd name="T44" fmla="*/ 33 w 48"/>
                  <a:gd name="T4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8" h="30">
                    <a:moveTo>
                      <a:pt x="33" y="0"/>
                    </a:moveTo>
                    <a:cubicBezTo>
                      <a:pt x="23" y="5"/>
                      <a:pt x="1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8" y="5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12"/>
                      <a:pt x="22" y="9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6" y="23"/>
                      <a:pt x="31" y="26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8" y="30"/>
                      <a:pt x="39" y="30"/>
                      <a:pt x="41" y="30"/>
                    </a:cubicBezTo>
                    <a:cubicBezTo>
                      <a:pt x="48" y="27"/>
                      <a:pt x="46" y="20"/>
                      <a:pt x="48" y="14"/>
                    </a:cubicBezTo>
                    <a:cubicBezTo>
                      <a:pt x="48" y="13"/>
                      <a:pt x="48" y="12"/>
                      <a:pt x="48" y="12"/>
                    </a:cubicBezTo>
                    <a:cubicBezTo>
                      <a:pt x="47" y="11"/>
                      <a:pt x="47" y="11"/>
                      <a:pt x="46" y="10"/>
                    </a:cubicBezTo>
                    <a:cubicBezTo>
                      <a:pt x="46" y="10"/>
                      <a:pt x="45" y="10"/>
                      <a:pt x="45" y="10"/>
                    </a:cubicBezTo>
                    <a:cubicBezTo>
                      <a:pt x="45" y="10"/>
                      <a:pt x="44" y="10"/>
                      <a:pt x="44" y="10"/>
                    </a:cubicBezTo>
                    <a:cubicBezTo>
                      <a:pt x="43" y="10"/>
                      <a:pt x="42" y="10"/>
                      <a:pt x="42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36" y="8"/>
                      <a:pt x="27" y="10"/>
                      <a:pt x="34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AA7B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7" name="Freeform 6595"/>
              <p:cNvSpPr/>
              <p:nvPr/>
            </p:nvSpPr>
            <p:spPr bwMode="auto">
              <a:xfrm>
                <a:off x="5165725" y="4243388"/>
                <a:ext cx="111125" cy="60325"/>
              </a:xfrm>
              <a:custGeom>
                <a:avLst/>
                <a:gdLst>
                  <a:gd name="T0" fmla="*/ 41 w 55"/>
                  <a:gd name="T1" fmla="*/ 0 h 30"/>
                  <a:gd name="T2" fmla="*/ 37 w 55"/>
                  <a:gd name="T3" fmla="*/ 0 h 30"/>
                  <a:gd name="T4" fmla="*/ 37 w 55"/>
                  <a:gd name="T5" fmla="*/ 0 h 30"/>
                  <a:gd name="T6" fmla="*/ 36 w 55"/>
                  <a:gd name="T7" fmla="*/ 0 h 30"/>
                  <a:gd name="T8" fmla="*/ 34 w 55"/>
                  <a:gd name="T9" fmla="*/ 0 h 30"/>
                  <a:gd name="T10" fmla="*/ 34 w 55"/>
                  <a:gd name="T11" fmla="*/ 0 h 30"/>
                  <a:gd name="T12" fmla="*/ 34 w 55"/>
                  <a:gd name="T13" fmla="*/ 0 h 30"/>
                  <a:gd name="T14" fmla="*/ 34 w 55"/>
                  <a:gd name="T15" fmla="*/ 0 h 30"/>
                  <a:gd name="T16" fmla="*/ 9 w 55"/>
                  <a:gd name="T17" fmla="*/ 16 h 30"/>
                  <a:gd name="T18" fmla="*/ 9 w 55"/>
                  <a:gd name="T19" fmla="*/ 16 h 30"/>
                  <a:gd name="T20" fmla="*/ 0 w 55"/>
                  <a:gd name="T21" fmla="*/ 16 h 30"/>
                  <a:gd name="T22" fmla="*/ 0 w 55"/>
                  <a:gd name="T23" fmla="*/ 16 h 30"/>
                  <a:gd name="T24" fmla="*/ 37 w 55"/>
                  <a:gd name="T25" fmla="*/ 30 h 30"/>
                  <a:gd name="T26" fmla="*/ 37 w 55"/>
                  <a:gd name="T27" fmla="*/ 30 h 30"/>
                  <a:gd name="T28" fmla="*/ 40 w 55"/>
                  <a:gd name="T29" fmla="*/ 24 h 30"/>
                  <a:gd name="T30" fmla="*/ 40 w 55"/>
                  <a:gd name="T31" fmla="*/ 24 h 30"/>
                  <a:gd name="T32" fmla="*/ 38 w 55"/>
                  <a:gd name="T33" fmla="*/ 8 h 30"/>
                  <a:gd name="T34" fmla="*/ 40 w 55"/>
                  <a:gd name="T35" fmla="*/ 5 h 30"/>
                  <a:gd name="T36" fmla="*/ 44 w 55"/>
                  <a:gd name="T37" fmla="*/ 7 h 30"/>
                  <a:gd name="T38" fmla="*/ 45 w 55"/>
                  <a:gd name="T39" fmla="*/ 7 h 30"/>
                  <a:gd name="T40" fmla="*/ 47 w 55"/>
                  <a:gd name="T41" fmla="*/ 6 h 30"/>
                  <a:gd name="T42" fmla="*/ 51 w 55"/>
                  <a:gd name="T43" fmla="*/ 8 h 30"/>
                  <a:gd name="T44" fmla="*/ 55 w 55"/>
                  <a:gd name="T45" fmla="*/ 12 h 30"/>
                  <a:gd name="T46" fmla="*/ 41 w 55"/>
                  <a:gd name="T4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5" h="30">
                    <a:moveTo>
                      <a:pt x="41" y="0"/>
                    </a:moveTo>
                    <a:cubicBezTo>
                      <a:pt x="40" y="0"/>
                      <a:pt x="38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6" y="0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26" y="5"/>
                      <a:pt x="19" y="13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6" y="16"/>
                      <a:pt x="3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2" y="21"/>
                      <a:pt x="24" y="25"/>
                      <a:pt x="37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38" y="28"/>
                      <a:pt x="39" y="26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8" y="19"/>
                      <a:pt x="46" y="13"/>
                      <a:pt x="38" y="8"/>
                    </a:cubicBezTo>
                    <a:cubicBezTo>
                      <a:pt x="38" y="8"/>
                      <a:pt x="39" y="6"/>
                      <a:pt x="40" y="5"/>
                    </a:cubicBezTo>
                    <a:cubicBezTo>
                      <a:pt x="41" y="6"/>
                      <a:pt x="42" y="7"/>
                      <a:pt x="44" y="7"/>
                    </a:cubicBezTo>
                    <a:cubicBezTo>
                      <a:pt x="44" y="7"/>
                      <a:pt x="45" y="7"/>
                      <a:pt x="45" y="7"/>
                    </a:cubicBezTo>
                    <a:cubicBezTo>
                      <a:pt x="46" y="7"/>
                      <a:pt x="46" y="6"/>
                      <a:pt x="47" y="6"/>
                    </a:cubicBezTo>
                    <a:cubicBezTo>
                      <a:pt x="48" y="6"/>
                      <a:pt x="50" y="7"/>
                      <a:pt x="51" y="8"/>
                    </a:cubicBezTo>
                    <a:cubicBezTo>
                      <a:pt x="52" y="11"/>
                      <a:pt x="52" y="12"/>
                      <a:pt x="55" y="12"/>
                    </a:cubicBezTo>
                    <a:cubicBezTo>
                      <a:pt x="55" y="1"/>
                      <a:pt x="48" y="0"/>
                      <a:pt x="41" y="0"/>
                    </a:cubicBezTo>
                  </a:path>
                </a:pathLst>
              </a:custGeom>
              <a:solidFill>
                <a:srgbClr val="7F7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8" name="Freeform 6596"/>
              <p:cNvSpPr/>
              <p:nvPr/>
            </p:nvSpPr>
            <p:spPr bwMode="auto">
              <a:xfrm>
                <a:off x="6694487" y="2330451"/>
                <a:ext cx="66675" cy="147638"/>
              </a:xfrm>
              <a:custGeom>
                <a:avLst/>
                <a:gdLst>
                  <a:gd name="T0" fmla="*/ 5 w 33"/>
                  <a:gd name="T1" fmla="*/ 0 h 74"/>
                  <a:gd name="T2" fmla="*/ 5 w 33"/>
                  <a:gd name="T3" fmla="*/ 0 h 74"/>
                  <a:gd name="T4" fmla="*/ 1 w 33"/>
                  <a:gd name="T5" fmla="*/ 14 h 74"/>
                  <a:gd name="T6" fmla="*/ 1 w 33"/>
                  <a:gd name="T7" fmla="*/ 14 h 74"/>
                  <a:gd name="T8" fmla="*/ 0 w 33"/>
                  <a:gd name="T9" fmla="*/ 16 h 74"/>
                  <a:gd name="T10" fmla="*/ 0 w 33"/>
                  <a:gd name="T11" fmla="*/ 16 h 74"/>
                  <a:gd name="T12" fmla="*/ 0 w 33"/>
                  <a:gd name="T13" fmla="*/ 16 h 74"/>
                  <a:gd name="T14" fmla="*/ 9 w 33"/>
                  <a:gd name="T15" fmla="*/ 44 h 74"/>
                  <a:gd name="T16" fmla="*/ 9 w 33"/>
                  <a:gd name="T17" fmla="*/ 44 h 74"/>
                  <a:gd name="T18" fmla="*/ 9 w 33"/>
                  <a:gd name="T19" fmla="*/ 44 h 74"/>
                  <a:gd name="T20" fmla="*/ 18 w 33"/>
                  <a:gd name="T21" fmla="*/ 61 h 74"/>
                  <a:gd name="T22" fmla="*/ 18 w 33"/>
                  <a:gd name="T23" fmla="*/ 61 h 74"/>
                  <a:gd name="T24" fmla="*/ 18 w 33"/>
                  <a:gd name="T25" fmla="*/ 61 h 74"/>
                  <a:gd name="T26" fmla="*/ 31 w 33"/>
                  <a:gd name="T27" fmla="*/ 74 h 74"/>
                  <a:gd name="T28" fmla="*/ 33 w 33"/>
                  <a:gd name="T29" fmla="*/ 73 h 74"/>
                  <a:gd name="T30" fmla="*/ 33 w 33"/>
                  <a:gd name="T31" fmla="*/ 73 h 74"/>
                  <a:gd name="T32" fmla="*/ 5 w 33"/>
                  <a:gd name="T3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7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2" y="9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9" y="24"/>
                      <a:pt x="1" y="36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2" y="50"/>
                      <a:pt x="15" y="55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23" y="64"/>
                      <a:pt x="23" y="74"/>
                      <a:pt x="31" y="74"/>
                    </a:cubicBezTo>
                    <a:cubicBezTo>
                      <a:pt x="31" y="74"/>
                      <a:pt x="32" y="74"/>
                      <a:pt x="33" y="73"/>
                    </a:cubicBezTo>
                    <a:cubicBezTo>
                      <a:pt x="33" y="73"/>
                      <a:pt x="33" y="73"/>
                      <a:pt x="33" y="73"/>
                    </a:cubicBezTo>
                    <a:cubicBezTo>
                      <a:pt x="24" y="49"/>
                      <a:pt x="10" y="26"/>
                      <a:pt x="5" y="0"/>
                    </a:cubicBezTo>
                  </a:path>
                </a:pathLst>
              </a:custGeom>
              <a:solidFill>
                <a:srgbClr val="A577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9" name="Freeform 6597"/>
              <p:cNvSpPr/>
              <p:nvPr/>
            </p:nvSpPr>
            <p:spPr bwMode="auto">
              <a:xfrm>
                <a:off x="5464175" y="3473451"/>
                <a:ext cx="68263" cy="76200"/>
              </a:xfrm>
              <a:custGeom>
                <a:avLst/>
                <a:gdLst>
                  <a:gd name="T0" fmla="*/ 0 w 34"/>
                  <a:gd name="T1" fmla="*/ 0 h 38"/>
                  <a:gd name="T2" fmla="*/ 0 w 34"/>
                  <a:gd name="T3" fmla="*/ 0 h 38"/>
                  <a:gd name="T4" fmla="*/ 0 w 34"/>
                  <a:gd name="T5" fmla="*/ 1 h 38"/>
                  <a:gd name="T6" fmla="*/ 3 w 34"/>
                  <a:gd name="T7" fmla="*/ 20 h 38"/>
                  <a:gd name="T8" fmla="*/ 3 w 34"/>
                  <a:gd name="T9" fmla="*/ 20 h 38"/>
                  <a:gd name="T10" fmla="*/ 3 w 34"/>
                  <a:gd name="T11" fmla="*/ 20 h 38"/>
                  <a:gd name="T12" fmla="*/ 25 w 34"/>
                  <a:gd name="T13" fmla="*/ 38 h 38"/>
                  <a:gd name="T14" fmla="*/ 25 w 34"/>
                  <a:gd name="T15" fmla="*/ 38 h 38"/>
                  <a:gd name="T16" fmla="*/ 32 w 34"/>
                  <a:gd name="T17" fmla="*/ 22 h 38"/>
                  <a:gd name="T18" fmla="*/ 28 w 34"/>
                  <a:gd name="T19" fmla="*/ 14 h 38"/>
                  <a:gd name="T20" fmla="*/ 24 w 34"/>
                  <a:gd name="T21" fmla="*/ 14 h 38"/>
                  <a:gd name="T22" fmla="*/ 13 w 34"/>
                  <a:gd name="T23" fmla="*/ 7 h 38"/>
                  <a:gd name="T24" fmla="*/ 0 w 34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3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7"/>
                      <a:pt x="6" y="13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0" y="27"/>
                      <a:pt x="17" y="33"/>
                      <a:pt x="25" y="38"/>
                    </a:cubicBezTo>
                    <a:cubicBezTo>
                      <a:pt x="25" y="38"/>
                      <a:pt x="25" y="38"/>
                      <a:pt x="25" y="38"/>
                    </a:cubicBezTo>
                    <a:cubicBezTo>
                      <a:pt x="24" y="31"/>
                      <a:pt x="34" y="29"/>
                      <a:pt x="32" y="22"/>
                    </a:cubicBezTo>
                    <a:cubicBezTo>
                      <a:pt x="29" y="20"/>
                      <a:pt x="28" y="18"/>
                      <a:pt x="28" y="14"/>
                    </a:cubicBezTo>
                    <a:cubicBezTo>
                      <a:pt x="27" y="14"/>
                      <a:pt x="25" y="14"/>
                      <a:pt x="24" y="14"/>
                    </a:cubicBezTo>
                    <a:cubicBezTo>
                      <a:pt x="19" y="14"/>
                      <a:pt x="16" y="13"/>
                      <a:pt x="13" y="7"/>
                    </a:cubicBezTo>
                    <a:cubicBezTo>
                      <a:pt x="12" y="2"/>
                      <a:pt x="4" y="3"/>
                      <a:pt x="0" y="0"/>
                    </a:cubicBezTo>
                  </a:path>
                </a:pathLst>
              </a:custGeom>
              <a:solidFill>
                <a:srgbClr val="926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0" name="Freeform 6598"/>
              <p:cNvSpPr>
                <a:spLocks noEditPoints="1"/>
              </p:cNvSpPr>
              <p:nvPr/>
            </p:nvSpPr>
            <p:spPr bwMode="auto">
              <a:xfrm>
                <a:off x="7172325" y="2947988"/>
                <a:ext cx="69850" cy="130175"/>
              </a:xfrm>
              <a:custGeom>
                <a:avLst/>
                <a:gdLst>
                  <a:gd name="T0" fmla="*/ 5 w 35"/>
                  <a:gd name="T1" fmla="*/ 65 h 65"/>
                  <a:gd name="T2" fmla="*/ 5 w 35"/>
                  <a:gd name="T3" fmla="*/ 65 h 65"/>
                  <a:gd name="T4" fmla="*/ 5 w 35"/>
                  <a:gd name="T5" fmla="*/ 65 h 65"/>
                  <a:gd name="T6" fmla="*/ 5 w 35"/>
                  <a:gd name="T7" fmla="*/ 65 h 65"/>
                  <a:gd name="T8" fmla="*/ 5 w 35"/>
                  <a:gd name="T9" fmla="*/ 65 h 65"/>
                  <a:gd name="T10" fmla="*/ 35 w 35"/>
                  <a:gd name="T11" fmla="*/ 0 h 65"/>
                  <a:gd name="T12" fmla="*/ 9 w 35"/>
                  <a:gd name="T13" fmla="*/ 47 h 65"/>
                  <a:gd name="T14" fmla="*/ 9 w 35"/>
                  <a:gd name="T15" fmla="*/ 47 h 65"/>
                  <a:gd name="T16" fmla="*/ 2 w 35"/>
                  <a:gd name="T17" fmla="*/ 61 h 65"/>
                  <a:gd name="T18" fmla="*/ 5 w 35"/>
                  <a:gd name="T19" fmla="*/ 65 h 65"/>
                  <a:gd name="T20" fmla="*/ 9 w 35"/>
                  <a:gd name="T21" fmla="*/ 60 h 65"/>
                  <a:gd name="T22" fmla="*/ 25 w 35"/>
                  <a:gd name="T23" fmla="*/ 51 h 65"/>
                  <a:gd name="T24" fmla="*/ 25 w 35"/>
                  <a:gd name="T25" fmla="*/ 51 h 65"/>
                  <a:gd name="T26" fmla="*/ 25 w 35"/>
                  <a:gd name="T27" fmla="*/ 51 h 65"/>
                  <a:gd name="T28" fmla="*/ 35 w 35"/>
                  <a:gd name="T29" fmla="*/ 0 h 65"/>
                  <a:gd name="T30" fmla="*/ 35 w 35"/>
                  <a:gd name="T3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65">
                    <a:moveTo>
                      <a:pt x="5" y="65"/>
                    </a:move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65"/>
                      <a:pt x="5" y="65"/>
                      <a:pt x="5" y="65"/>
                    </a:cubicBezTo>
                    <a:moveTo>
                      <a:pt x="35" y="0"/>
                    </a:moveTo>
                    <a:cubicBezTo>
                      <a:pt x="24" y="15"/>
                      <a:pt x="18" y="32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8" y="52"/>
                      <a:pt x="6" y="57"/>
                      <a:pt x="2" y="61"/>
                    </a:cubicBezTo>
                    <a:cubicBezTo>
                      <a:pt x="0" y="64"/>
                      <a:pt x="2" y="65"/>
                      <a:pt x="5" y="65"/>
                    </a:cubicBezTo>
                    <a:cubicBezTo>
                      <a:pt x="6" y="64"/>
                      <a:pt x="8" y="62"/>
                      <a:pt x="9" y="60"/>
                    </a:cubicBezTo>
                    <a:cubicBezTo>
                      <a:pt x="15" y="53"/>
                      <a:pt x="18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30" y="34"/>
                      <a:pt x="35" y="18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D9A3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1" name="Freeform 6599"/>
              <p:cNvSpPr/>
              <p:nvPr/>
            </p:nvSpPr>
            <p:spPr bwMode="auto">
              <a:xfrm>
                <a:off x="7175500" y="3548063"/>
                <a:ext cx="107950" cy="55563"/>
              </a:xfrm>
              <a:custGeom>
                <a:avLst/>
                <a:gdLst>
                  <a:gd name="T0" fmla="*/ 5 w 54"/>
                  <a:gd name="T1" fmla="*/ 0 h 28"/>
                  <a:gd name="T2" fmla="*/ 2 w 54"/>
                  <a:gd name="T3" fmla="*/ 3 h 28"/>
                  <a:gd name="T4" fmla="*/ 4 w 54"/>
                  <a:gd name="T5" fmla="*/ 11 h 28"/>
                  <a:gd name="T6" fmla="*/ 4 w 54"/>
                  <a:gd name="T7" fmla="*/ 11 h 28"/>
                  <a:gd name="T8" fmla="*/ 4 w 54"/>
                  <a:gd name="T9" fmla="*/ 11 h 28"/>
                  <a:gd name="T10" fmla="*/ 0 w 54"/>
                  <a:gd name="T11" fmla="*/ 22 h 28"/>
                  <a:gd name="T12" fmla="*/ 0 w 54"/>
                  <a:gd name="T13" fmla="*/ 22 h 28"/>
                  <a:gd name="T14" fmla="*/ 0 w 54"/>
                  <a:gd name="T15" fmla="*/ 22 h 28"/>
                  <a:gd name="T16" fmla="*/ 11 w 54"/>
                  <a:gd name="T17" fmla="*/ 28 h 28"/>
                  <a:gd name="T18" fmla="*/ 11 w 54"/>
                  <a:gd name="T19" fmla="*/ 28 h 28"/>
                  <a:gd name="T20" fmla="*/ 11 w 54"/>
                  <a:gd name="T21" fmla="*/ 28 h 28"/>
                  <a:gd name="T22" fmla="*/ 13 w 54"/>
                  <a:gd name="T23" fmla="*/ 20 h 28"/>
                  <a:gd name="T24" fmla="*/ 18 w 54"/>
                  <a:gd name="T25" fmla="*/ 24 h 28"/>
                  <a:gd name="T26" fmla="*/ 20 w 54"/>
                  <a:gd name="T27" fmla="*/ 25 h 28"/>
                  <a:gd name="T28" fmla="*/ 25 w 54"/>
                  <a:gd name="T29" fmla="*/ 22 h 28"/>
                  <a:gd name="T30" fmla="*/ 25 w 54"/>
                  <a:gd name="T31" fmla="*/ 22 h 28"/>
                  <a:gd name="T32" fmla="*/ 25 w 54"/>
                  <a:gd name="T33" fmla="*/ 17 h 28"/>
                  <a:gd name="T34" fmla="*/ 27 w 54"/>
                  <a:gd name="T35" fmla="*/ 18 h 28"/>
                  <a:gd name="T36" fmla="*/ 41 w 54"/>
                  <a:gd name="T37" fmla="*/ 26 h 28"/>
                  <a:gd name="T38" fmla="*/ 41 w 54"/>
                  <a:gd name="T39" fmla="*/ 26 h 28"/>
                  <a:gd name="T40" fmla="*/ 41 w 54"/>
                  <a:gd name="T41" fmla="*/ 26 h 28"/>
                  <a:gd name="T42" fmla="*/ 41 w 54"/>
                  <a:gd name="T43" fmla="*/ 26 h 28"/>
                  <a:gd name="T44" fmla="*/ 45 w 54"/>
                  <a:gd name="T45" fmla="*/ 26 h 28"/>
                  <a:gd name="T46" fmla="*/ 49 w 54"/>
                  <a:gd name="T47" fmla="*/ 27 h 28"/>
                  <a:gd name="T48" fmla="*/ 54 w 54"/>
                  <a:gd name="T49" fmla="*/ 25 h 28"/>
                  <a:gd name="T50" fmla="*/ 54 w 54"/>
                  <a:gd name="T51" fmla="*/ 25 h 28"/>
                  <a:gd name="T52" fmla="*/ 52 w 54"/>
                  <a:gd name="T53" fmla="*/ 19 h 28"/>
                  <a:gd name="T54" fmla="*/ 52 w 54"/>
                  <a:gd name="T55" fmla="*/ 16 h 28"/>
                  <a:gd name="T56" fmla="*/ 52 w 54"/>
                  <a:gd name="T57" fmla="*/ 16 h 28"/>
                  <a:gd name="T58" fmla="*/ 47 w 54"/>
                  <a:gd name="T59" fmla="*/ 15 h 28"/>
                  <a:gd name="T60" fmla="*/ 47 w 54"/>
                  <a:gd name="T61" fmla="*/ 15 h 28"/>
                  <a:gd name="T62" fmla="*/ 41 w 54"/>
                  <a:gd name="T63" fmla="*/ 15 h 28"/>
                  <a:gd name="T64" fmla="*/ 40 w 54"/>
                  <a:gd name="T65" fmla="*/ 15 h 28"/>
                  <a:gd name="T66" fmla="*/ 39 w 54"/>
                  <a:gd name="T67" fmla="*/ 15 h 28"/>
                  <a:gd name="T68" fmla="*/ 25 w 54"/>
                  <a:gd name="T69" fmla="*/ 11 h 28"/>
                  <a:gd name="T70" fmla="*/ 25 w 54"/>
                  <a:gd name="T71" fmla="*/ 11 h 28"/>
                  <a:gd name="T72" fmla="*/ 13 w 54"/>
                  <a:gd name="T73" fmla="*/ 4 h 28"/>
                  <a:gd name="T74" fmla="*/ 13 w 54"/>
                  <a:gd name="T75" fmla="*/ 4 h 28"/>
                  <a:gd name="T76" fmla="*/ 12 w 54"/>
                  <a:gd name="T77" fmla="*/ 4 h 28"/>
                  <a:gd name="T78" fmla="*/ 9 w 54"/>
                  <a:gd name="T79" fmla="*/ 2 h 28"/>
                  <a:gd name="T80" fmla="*/ 5 w 54"/>
                  <a:gd name="T8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4" h="28">
                    <a:moveTo>
                      <a:pt x="5" y="0"/>
                    </a:moveTo>
                    <a:cubicBezTo>
                      <a:pt x="4" y="0"/>
                      <a:pt x="3" y="1"/>
                      <a:pt x="2" y="3"/>
                    </a:cubicBezTo>
                    <a:cubicBezTo>
                      <a:pt x="5" y="5"/>
                      <a:pt x="4" y="8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4"/>
                      <a:pt x="2" y="19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4"/>
                      <a:pt x="7" y="26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5"/>
                      <a:pt x="10" y="20"/>
                      <a:pt x="13" y="20"/>
                    </a:cubicBezTo>
                    <a:cubicBezTo>
                      <a:pt x="14" y="20"/>
                      <a:pt x="16" y="21"/>
                      <a:pt x="18" y="24"/>
                    </a:cubicBezTo>
                    <a:cubicBezTo>
                      <a:pt x="19" y="25"/>
                      <a:pt x="20" y="25"/>
                      <a:pt x="20" y="25"/>
                    </a:cubicBezTo>
                    <a:cubicBezTo>
                      <a:pt x="22" y="25"/>
                      <a:pt x="23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0"/>
                      <a:pt x="23" y="17"/>
                      <a:pt x="25" y="17"/>
                    </a:cubicBezTo>
                    <a:cubicBezTo>
                      <a:pt x="26" y="17"/>
                      <a:pt x="26" y="17"/>
                      <a:pt x="27" y="18"/>
                    </a:cubicBezTo>
                    <a:cubicBezTo>
                      <a:pt x="32" y="20"/>
                      <a:pt x="36" y="23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6"/>
                      <a:pt x="44" y="26"/>
                      <a:pt x="45" y="26"/>
                    </a:cubicBezTo>
                    <a:cubicBezTo>
                      <a:pt x="46" y="26"/>
                      <a:pt x="47" y="27"/>
                      <a:pt x="49" y="27"/>
                    </a:cubicBezTo>
                    <a:cubicBezTo>
                      <a:pt x="51" y="27"/>
                      <a:pt x="53" y="26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1" y="24"/>
                      <a:pt x="50" y="22"/>
                      <a:pt x="52" y="19"/>
                    </a:cubicBezTo>
                    <a:cubicBezTo>
                      <a:pt x="52" y="18"/>
                      <a:pt x="52" y="17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0" y="16"/>
                      <a:pt x="49" y="16"/>
                      <a:pt x="47" y="15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45" y="15"/>
                      <a:pt x="43" y="15"/>
                      <a:pt x="41" y="15"/>
                    </a:cubicBezTo>
                    <a:cubicBezTo>
                      <a:pt x="41" y="15"/>
                      <a:pt x="40" y="15"/>
                      <a:pt x="40" y="15"/>
                    </a:cubicBezTo>
                    <a:cubicBezTo>
                      <a:pt x="40" y="15"/>
                      <a:pt x="39" y="15"/>
                      <a:pt x="39" y="15"/>
                    </a:cubicBezTo>
                    <a:cubicBezTo>
                      <a:pt x="34" y="15"/>
                      <a:pt x="29" y="15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1" y="9"/>
                      <a:pt x="17" y="6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2" y="4"/>
                    </a:cubicBezTo>
                    <a:cubicBezTo>
                      <a:pt x="11" y="4"/>
                      <a:pt x="10" y="3"/>
                      <a:pt x="9" y="2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solidFill>
                <a:srgbClr val="CD8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2" name="Freeform 6600"/>
              <p:cNvSpPr/>
              <p:nvPr/>
            </p:nvSpPr>
            <p:spPr bwMode="auto">
              <a:xfrm>
                <a:off x="6040437" y="2587626"/>
                <a:ext cx="123825" cy="101600"/>
              </a:xfrm>
              <a:custGeom>
                <a:avLst/>
                <a:gdLst>
                  <a:gd name="T0" fmla="*/ 4 w 62"/>
                  <a:gd name="T1" fmla="*/ 0 h 51"/>
                  <a:gd name="T2" fmla="*/ 0 w 62"/>
                  <a:gd name="T3" fmla="*/ 2 h 51"/>
                  <a:gd name="T4" fmla="*/ 0 w 62"/>
                  <a:gd name="T5" fmla="*/ 2 h 51"/>
                  <a:gd name="T6" fmla="*/ 11 w 62"/>
                  <a:gd name="T7" fmla="*/ 30 h 51"/>
                  <a:gd name="T8" fmla="*/ 11 w 62"/>
                  <a:gd name="T9" fmla="*/ 30 h 51"/>
                  <a:gd name="T10" fmla="*/ 11 w 62"/>
                  <a:gd name="T11" fmla="*/ 30 h 51"/>
                  <a:gd name="T12" fmla="*/ 13 w 62"/>
                  <a:gd name="T13" fmla="*/ 39 h 51"/>
                  <a:gd name="T14" fmla="*/ 13 w 62"/>
                  <a:gd name="T15" fmla="*/ 39 h 51"/>
                  <a:gd name="T16" fmla="*/ 15 w 62"/>
                  <a:gd name="T17" fmla="*/ 33 h 51"/>
                  <a:gd name="T18" fmla="*/ 18 w 62"/>
                  <a:gd name="T19" fmla="*/ 16 h 51"/>
                  <a:gd name="T20" fmla="*/ 20 w 62"/>
                  <a:gd name="T21" fmla="*/ 16 h 51"/>
                  <a:gd name="T22" fmla="*/ 30 w 62"/>
                  <a:gd name="T23" fmla="*/ 27 h 51"/>
                  <a:gd name="T24" fmla="*/ 30 w 62"/>
                  <a:gd name="T25" fmla="*/ 27 h 51"/>
                  <a:gd name="T26" fmla="*/ 30 w 62"/>
                  <a:gd name="T27" fmla="*/ 27 h 51"/>
                  <a:gd name="T28" fmla="*/ 35 w 62"/>
                  <a:gd name="T29" fmla="*/ 24 h 51"/>
                  <a:gd name="T30" fmla="*/ 41 w 62"/>
                  <a:gd name="T31" fmla="*/ 31 h 51"/>
                  <a:gd name="T32" fmla="*/ 41 w 62"/>
                  <a:gd name="T33" fmla="*/ 31 h 51"/>
                  <a:gd name="T34" fmla="*/ 44 w 62"/>
                  <a:gd name="T35" fmla="*/ 36 h 51"/>
                  <a:gd name="T36" fmla="*/ 44 w 62"/>
                  <a:gd name="T37" fmla="*/ 36 h 51"/>
                  <a:gd name="T38" fmla="*/ 47 w 62"/>
                  <a:gd name="T39" fmla="*/ 35 h 51"/>
                  <a:gd name="T40" fmla="*/ 58 w 62"/>
                  <a:gd name="T41" fmla="*/ 51 h 51"/>
                  <a:gd name="T42" fmla="*/ 58 w 62"/>
                  <a:gd name="T43" fmla="*/ 51 h 51"/>
                  <a:gd name="T44" fmla="*/ 58 w 62"/>
                  <a:gd name="T45" fmla="*/ 51 h 51"/>
                  <a:gd name="T46" fmla="*/ 61 w 62"/>
                  <a:gd name="T47" fmla="*/ 51 h 51"/>
                  <a:gd name="T48" fmla="*/ 61 w 62"/>
                  <a:gd name="T49" fmla="*/ 51 h 51"/>
                  <a:gd name="T50" fmla="*/ 52 w 62"/>
                  <a:gd name="T51" fmla="*/ 29 h 51"/>
                  <a:gd name="T52" fmla="*/ 17 w 62"/>
                  <a:gd name="T53" fmla="*/ 4 h 51"/>
                  <a:gd name="T54" fmla="*/ 17 w 62"/>
                  <a:gd name="T55" fmla="*/ 4 h 51"/>
                  <a:gd name="T56" fmla="*/ 14 w 62"/>
                  <a:gd name="T57" fmla="*/ 5 h 51"/>
                  <a:gd name="T58" fmla="*/ 9 w 62"/>
                  <a:gd name="T59" fmla="*/ 3 h 51"/>
                  <a:gd name="T60" fmla="*/ 4 w 62"/>
                  <a:gd name="T6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2" h="51">
                    <a:moveTo>
                      <a:pt x="4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5" y="7"/>
                      <a:pt x="9" y="2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1" y="33"/>
                      <a:pt x="10" y="37"/>
                      <a:pt x="13" y="39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14" y="37"/>
                      <a:pt x="14" y="35"/>
                      <a:pt x="15" y="33"/>
                    </a:cubicBezTo>
                    <a:cubicBezTo>
                      <a:pt x="17" y="27"/>
                      <a:pt x="10" y="19"/>
                      <a:pt x="18" y="16"/>
                    </a:cubicBezTo>
                    <a:cubicBezTo>
                      <a:pt x="19" y="16"/>
                      <a:pt x="19" y="16"/>
                      <a:pt x="20" y="16"/>
                    </a:cubicBezTo>
                    <a:cubicBezTo>
                      <a:pt x="24" y="16"/>
                      <a:pt x="24" y="26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2" y="25"/>
                      <a:pt x="34" y="24"/>
                      <a:pt x="35" y="24"/>
                    </a:cubicBezTo>
                    <a:cubicBezTo>
                      <a:pt x="38" y="24"/>
                      <a:pt x="39" y="28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2" y="32"/>
                      <a:pt x="43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5" y="36"/>
                      <a:pt x="46" y="35"/>
                      <a:pt x="47" y="35"/>
                    </a:cubicBezTo>
                    <a:cubicBezTo>
                      <a:pt x="56" y="35"/>
                      <a:pt x="57" y="44"/>
                      <a:pt x="58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8" y="51"/>
                      <a:pt x="58" y="51"/>
                      <a:pt x="58" y="51"/>
                    </a:cubicBezTo>
                    <a:cubicBezTo>
                      <a:pt x="59" y="51"/>
                      <a:pt x="60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2" y="42"/>
                      <a:pt x="61" y="34"/>
                      <a:pt x="52" y="29"/>
                    </a:cubicBezTo>
                    <a:cubicBezTo>
                      <a:pt x="40" y="22"/>
                      <a:pt x="28" y="1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5"/>
                      <a:pt x="15" y="5"/>
                      <a:pt x="14" y="5"/>
                    </a:cubicBezTo>
                    <a:cubicBezTo>
                      <a:pt x="12" y="5"/>
                      <a:pt x="10" y="4"/>
                      <a:pt x="9" y="3"/>
                    </a:cubicBezTo>
                    <a:cubicBezTo>
                      <a:pt x="7" y="2"/>
                      <a:pt x="6" y="0"/>
                      <a:pt x="4" y="0"/>
                    </a:cubicBezTo>
                  </a:path>
                </a:pathLst>
              </a:custGeom>
              <a:solidFill>
                <a:srgbClr val="C68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3" name="Freeform 6601"/>
              <p:cNvSpPr/>
              <p:nvPr/>
            </p:nvSpPr>
            <p:spPr bwMode="auto">
              <a:xfrm>
                <a:off x="5118100" y="4011613"/>
                <a:ext cx="68263" cy="84138"/>
              </a:xfrm>
              <a:custGeom>
                <a:avLst/>
                <a:gdLst>
                  <a:gd name="T0" fmla="*/ 7 w 34"/>
                  <a:gd name="T1" fmla="*/ 0 h 42"/>
                  <a:gd name="T2" fmla="*/ 7 w 34"/>
                  <a:gd name="T3" fmla="*/ 0 h 42"/>
                  <a:gd name="T4" fmla="*/ 0 w 34"/>
                  <a:gd name="T5" fmla="*/ 13 h 42"/>
                  <a:gd name="T6" fmla="*/ 0 w 34"/>
                  <a:gd name="T7" fmla="*/ 13 h 42"/>
                  <a:gd name="T8" fmla="*/ 0 w 34"/>
                  <a:gd name="T9" fmla="*/ 13 h 42"/>
                  <a:gd name="T10" fmla="*/ 14 w 34"/>
                  <a:gd name="T11" fmla="*/ 33 h 42"/>
                  <a:gd name="T12" fmla="*/ 14 w 34"/>
                  <a:gd name="T13" fmla="*/ 33 h 42"/>
                  <a:gd name="T14" fmla="*/ 14 w 34"/>
                  <a:gd name="T15" fmla="*/ 33 h 42"/>
                  <a:gd name="T16" fmla="*/ 20 w 34"/>
                  <a:gd name="T17" fmla="*/ 42 h 42"/>
                  <a:gd name="T18" fmla="*/ 20 w 34"/>
                  <a:gd name="T19" fmla="*/ 42 h 42"/>
                  <a:gd name="T20" fmla="*/ 22 w 34"/>
                  <a:gd name="T21" fmla="*/ 42 h 42"/>
                  <a:gd name="T22" fmla="*/ 31 w 34"/>
                  <a:gd name="T23" fmla="*/ 35 h 42"/>
                  <a:gd name="T24" fmla="*/ 31 w 34"/>
                  <a:gd name="T25" fmla="*/ 35 h 42"/>
                  <a:gd name="T26" fmla="*/ 31 w 34"/>
                  <a:gd name="T27" fmla="*/ 35 h 42"/>
                  <a:gd name="T28" fmla="*/ 31 w 34"/>
                  <a:gd name="T29" fmla="*/ 32 h 42"/>
                  <a:gd name="T30" fmla="*/ 31 w 34"/>
                  <a:gd name="T31" fmla="*/ 32 h 42"/>
                  <a:gd name="T32" fmla="*/ 26 w 34"/>
                  <a:gd name="T33" fmla="*/ 24 h 42"/>
                  <a:gd name="T34" fmla="*/ 26 w 34"/>
                  <a:gd name="T35" fmla="*/ 24 h 42"/>
                  <a:gd name="T36" fmla="*/ 26 w 34"/>
                  <a:gd name="T37" fmla="*/ 24 h 42"/>
                  <a:gd name="T38" fmla="*/ 26 w 34"/>
                  <a:gd name="T39" fmla="*/ 23 h 42"/>
                  <a:gd name="T40" fmla="*/ 24 w 34"/>
                  <a:gd name="T41" fmla="*/ 25 h 42"/>
                  <a:gd name="T42" fmla="*/ 21 w 34"/>
                  <a:gd name="T43" fmla="*/ 27 h 42"/>
                  <a:gd name="T44" fmla="*/ 20 w 34"/>
                  <a:gd name="T45" fmla="*/ 26 h 42"/>
                  <a:gd name="T46" fmla="*/ 27 w 34"/>
                  <a:gd name="T47" fmla="*/ 18 h 42"/>
                  <a:gd name="T48" fmla="*/ 27 w 34"/>
                  <a:gd name="T49" fmla="*/ 18 h 42"/>
                  <a:gd name="T50" fmla="*/ 34 w 34"/>
                  <a:gd name="T51" fmla="*/ 13 h 42"/>
                  <a:gd name="T52" fmla="*/ 28 w 34"/>
                  <a:gd name="T53" fmla="*/ 10 h 42"/>
                  <a:gd name="T54" fmla="*/ 28 w 34"/>
                  <a:gd name="T55" fmla="*/ 10 h 42"/>
                  <a:gd name="T56" fmla="*/ 19 w 34"/>
                  <a:gd name="T57" fmla="*/ 12 h 42"/>
                  <a:gd name="T58" fmla="*/ 7 w 34"/>
                  <a:gd name="T5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" h="4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3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20"/>
                      <a:pt x="8" y="28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8" y="35"/>
                      <a:pt x="22" y="36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1" y="42"/>
                      <a:pt x="22" y="42"/>
                    </a:cubicBezTo>
                    <a:cubicBezTo>
                      <a:pt x="26" y="42"/>
                      <a:pt x="29" y="38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4"/>
                      <a:pt x="31" y="33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25" y="32"/>
                      <a:pt x="29" y="26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3"/>
                      <a:pt x="26" y="23"/>
                    </a:cubicBezTo>
                    <a:cubicBezTo>
                      <a:pt x="25" y="23"/>
                      <a:pt x="24" y="24"/>
                      <a:pt x="24" y="25"/>
                    </a:cubicBezTo>
                    <a:cubicBezTo>
                      <a:pt x="23" y="26"/>
                      <a:pt x="22" y="27"/>
                      <a:pt x="21" y="27"/>
                    </a:cubicBezTo>
                    <a:cubicBezTo>
                      <a:pt x="21" y="27"/>
                      <a:pt x="20" y="27"/>
                      <a:pt x="20" y="26"/>
                    </a:cubicBezTo>
                    <a:cubicBezTo>
                      <a:pt x="18" y="22"/>
                      <a:pt x="23" y="20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9" y="16"/>
                      <a:pt x="33" y="15"/>
                      <a:pt x="34" y="13"/>
                    </a:cubicBezTo>
                    <a:cubicBezTo>
                      <a:pt x="34" y="10"/>
                      <a:pt x="30" y="11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4" y="12"/>
                      <a:pt x="21" y="12"/>
                      <a:pt x="19" y="12"/>
                    </a:cubicBezTo>
                    <a:cubicBezTo>
                      <a:pt x="13" y="12"/>
                      <a:pt x="9" y="8"/>
                      <a:pt x="7" y="0"/>
                    </a:cubicBezTo>
                  </a:path>
                </a:pathLst>
              </a:custGeom>
              <a:solidFill>
                <a:srgbClr val="7556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4" name="Freeform 6602"/>
              <p:cNvSpPr/>
              <p:nvPr/>
            </p:nvSpPr>
            <p:spPr bwMode="auto">
              <a:xfrm>
                <a:off x="6181725" y="2741613"/>
                <a:ext cx="44450" cy="122238"/>
              </a:xfrm>
              <a:custGeom>
                <a:avLst/>
                <a:gdLst>
                  <a:gd name="T0" fmla="*/ 4 w 22"/>
                  <a:gd name="T1" fmla="*/ 0 h 61"/>
                  <a:gd name="T2" fmla="*/ 4 w 22"/>
                  <a:gd name="T3" fmla="*/ 0 h 61"/>
                  <a:gd name="T4" fmla="*/ 0 w 22"/>
                  <a:gd name="T5" fmla="*/ 10 h 61"/>
                  <a:gd name="T6" fmla="*/ 0 w 22"/>
                  <a:gd name="T7" fmla="*/ 11 h 61"/>
                  <a:gd name="T8" fmla="*/ 0 w 22"/>
                  <a:gd name="T9" fmla="*/ 11 h 61"/>
                  <a:gd name="T10" fmla="*/ 0 w 22"/>
                  <a:gd name="T11" fmla="*/ 11 h 61"/>
                  <a:gd name="T12" fmla="*/ 1 w 22"/>
                  <a:gd name="T13" fmla="*/ 24 h 61"/>
                  <a:gd name="T14" fmla="*/ 1 w 22"/>
                  <a:gd name="T15" fmla="*/ 24 h 61"/>
                  <a:gd name="T16" fmla="*/ 1 w 22"/>
                  <a:gd name="T17" fmla="*/ 24 h 61"/>
                  <a:gd name="T18" fmla="*/ 7 w 22"/>
                  <a:gd name="T19" fmla="*/ 55 h 61"/>
                  <a:gd name="T20" fmla="*/ 14 w 22"/>
                  <a:gd name="T21" fmla="*/ 61 h 61"/>
                  <a:gd name="T22" fmla="*/ 14 w 22"/>
                  <a:gd name="T23" fmla="*/ 61 h 61"/>
                  <a:gd name="T24" fmla="*/ 14 w 22"/>
                  <a:gd name="T25" fmla="*/ 61 h 61"/>
                  <a:gd name="T26" fmla="*/ 10 w 22"/>
                  <a:gd name="T27" fmla="*/ 44 h 61"/>
                  <a:gd name="T28" fmla="*/ 10 w 22"/>
                  <a:gd name="T29" fmla="*/ 44 h 61"/>
                  <a:gd name="T30" fmla="*/ 22 w 22"/>
                  <a:gd name="T31" fmla="*/ 31 h 61"/>
                  <a:gd name="T32" fmla="*/ 22 w 22"/>
                  <a:gd name="T33" fmla="*/ 31 h 61"/>
                  <a:gd name="T34" fmla="*/ 22 w 22"/>
                  <a:gd name="T35" fmla="*/ 31 h 61"/>
                  <a:gd name="T36" fmla="*/ 4 w 22"/>
                  <a:gd name="T3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6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1" y="7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5"/>
                      <a:pt x="1" y="20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3" y="35"/>
                      <a:pt x="6" y="45"/>
                      <a:pt x="7" y="55"/>
                    </a:cubicBezTo>
                    <a:cubicBezTo>
                      <a:pt x="8" y="61"/>
                      <a:pt x="11" y="60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7" y="54"/>
                      <a:pt x="12" y="49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0" y="36"/>
                      <a:pt x="14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0" y="19"/>
                      <a:pt x="11" y="10"/>
                      <a:pt x="4" y="0"/>
                    </a:cubicBezTo>
                  </a:path>
                </a:pathLst>
              </a:custGeom>
              <a:solidFill>
                <a:srgbClr val="CE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5" name="Freeform 6603"/>
              <p:cNvSpPr/>
              <p:nvPr/>
            </p:nvSpPr>
            <p:spPr bwMode="auto">
              <a:xfrm>
                <a:off x="5214937" y="3325813"/>
                <a:ext cx="93663" cy="61913"/>
              </a:xfrm>
              <a:custGeom>
                <a:avLst/>
                <a:gdLst>
                  <a:gd name="T0" fmla="*/ 2 w 47"/>
                  <a:gd name="T1" fmla="*/ 0 h 31"/>
                  <a:gd name="T2" fmla="*/ 2 w 47"/>
                  <a:gd name="T3" fmla="*/ 0 h 31"/>
                  <a:gd name="T4" fmla="*/ 0 w 47"/>
                  <a:gd name="T5" fmla="*/ 0 h 31"/>
                  <a:gd name="T6" fmla="*/ 1 w 47"/>
                  <a:gd name="T7" fmla="*/ 1 h 31"/>
                  <a:gd name="T8" fmla="*/ 45 w 47"/>
                  <a:gd name="T9" fmla="*/ 31 h 31"/>
                  <a:gd name="T10" fmla="*/ 45 w 47"/>
                  <a:gd name="T11" fmla="*/ 31 h 31"/>
                  <a:gd name="T12" fmla="*/ 45 w 47"/>
                  <a:gd name="T13" fmla="*/ 31 h 31"/>
                  <a:gd name="T14" fmla="*/ 47 w 47"/>
                  <a:gd name="T15" fmla="*/ 13 h 31"/>
                  <a:gd name="T16" fmla="*/ 47 w 47"/>
                  <a:gd name="T17" fmla="*/ 13 h 31"/>
                  <a:gd name="T18" fmla="*/ 47 w 47"/>
                  <a:gd name="T19" fmla="*/ 13 h 31"/>
                  <a:gd name="T20" fmla="*/ 36 w 47"/>
                  <a:gd name="T21" fmla="*/ 4 h 31"/>
                  <a:gd name="T22" fmla="*/ 36 w 47"/>
                  <a:gd name="T23" fmla="*/ 4 h 31"/>
                  <a:gd name="T24" fmla="*/ 32 w 47"/>
                  <a:gd name="T25" fmla="*/ 0 h 31"/>
                  <a:gd name="T26" fmla="*/ 29 w 47"/>
                  <a:gd name="T27" fmla="*/ 2 h 31"/>
                  <a:gd name="T28" fmla="*/ 21 w 47"/>
                  <a:gd name="T29" fmla="*/ 6 h 31"/>
                  <a:gd name="T30" fmla="*/ 10 w 47"/>
                  <a:gd name="T31" fmla="*/ 2 h 31"/>
                  <a:gd name="T32" fmla="*/ 10 w 47"/>
                  <a:gd name="T33" fmla="*/ 2 h 31"/>
                  <a:gd name="T34" fmla="*/ 8 w 47"/>
                  <a:gd name="T35" fmla="*/ 2 h 31"/>
                  <a:gd name="T36" fmla="*/ 2 w 47"/>
                  <a:gd name="T37" fmla="*/ 0 h 31"/>
                  <a:gd name="T38" fmla="*/ 2 w 47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" h="3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5" y="12"/>
                      <a:pt x="29" y="23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2" y="25"/>
                      <a:pt x="45" y="19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5" y="9"/>
                      <a:pt x="38" y="9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5" y="3"/>
                      <a:pt x="34" y="0"/>
                      <a:pt x="32" y="0"/>
                    </a:cubicBezTo>
                    <a:cubicBezTo>
                      <a:pt x="31" y="0"/>
                      <a:pt x="30" y="0"/>
                      <a:pt x="29" y="2"/>
                    </a:cubicBezTo>
                    <a:cubicBezTo>
                      <a:pt x="27" y="5"/>
                      <a:pt x="24" y="6"/>
                      <a:pt x="21" y="6"/>
                    </a:cubicBezTo>
                    <a:cubicBezTo>
                      <a:pt x="17" y="6"/>
                      <a:pt x="14" y="4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F6D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6" name="Freeform 6604"/>
              <p:cNvSpPr/>
              <p:nvPr/>
            </p:nvSpPr>
            <p:spPr bwMode="auto">
              <a:xfrm>
                <a:off x="7183437" y="3863976"/>
                <a:ext cx="80963" cy="101600"/>
              </a:xfrm>
              <a:custGeom>
                <a:avLst/>
                <a:gdLst>
                  <a:gd name="T0" fmla="*/ 30 w 40"/>
                  <a:gd name="T1" fmla="*/ 0 h 51"/>
                  <a:gd name="T2" fmla="*/ 27 w 40"/>
                  <a:gd name="T3" fmla="*/ 2 h 51"/>
                  <a:gd name="T4" fmla="*/ 27 w 40"/>
                  <a:gd name="T5" fmla="*/ 2 h 51"/>
                  <a:gd name="T6" fmla="*/ 23 w 40"/>
                  <a:gd name="T7" fmla="*/ 6 h 51"/>
                  <a:gd name="T8" fmla="*/ 18 w 40"/>
                  <a:gd name="T9" fmla="*/ 4 h 51"/>
                  <a:gd name="T10" fmla="*/ 25 w 40"/>
                  <a:gd name="T11" fmla="*/ 18 h 51"/>
                  <a:gd name="T12" fmla="*/ 13 w 40"/>
                  <a:gd name="T13" fmla="*/ 28 h 51"/>
                  <a:gd name="T14" fmla="*/ 13 w 40"/>
                  <a:gd name="T15" fmla="*/ 28 h 51"/>
                  <a:gd name="T16" fmla="*/ 13 w 40"/>
                  <a:gd name="T17" fmla="*/ 28 h 51"/>
                  <a:gd name="T18" fmla="*/ 16 w 40"/>
                  <a:gd name="T19" fmla="*/ 35 h 51"/>
                  <a:gd name="T20" fmla="*/ 14 w 40"/>
                  <a:gd name="T21" fmla="*/ 36 h 51"/>
                  <a:gd name="T22" fmla="*/ 10 w 40"/>
                  <a:gd name="T23" fmla="*/ 35 h 51"/>
                  <a:gd name="T24" fmla="*/ 3 w 40"/>
                  <a:gd name="T25" fmla="*/ 32 h 51"/>
                  <a:gd name="T26" fmla="*/ 1 w 40"/>
                  <a:gd name="T27" fmla="*/ 40 h 51"/>
                  <a:gd name="T28" fmla="*/ 1 w 40"/>
                  <a:gd name="T29" fmla="*/ 40 h 51"/>
                  <a:gd name="T30" fmla="*/ 8 w 40"/>
                  <a:gd name="T31" fmla="*/ 49 h 51"/>
                  <a:gd name="T32" fmla="*/ 8 w 40"/>
                  <a:gd name="T33" fmla="*/ 49 h 51"/>
                  <a:gd name="T34" fmla="*/ 8 w 40"/>
                  <a:gd name="T35" fmla="*/ 49 h 51"/>
                  <a:gd name="T36" fmla="*/ 8 w 40"/>
                  <a:gd name="T37" fmla="*/ 51 h 51"/>
                  <a:gd name="T38" fmla="*/ 8 w 40"/>
                  <a:gd name="T39" fmla="*/ 51 h 51"/>
                  <a:gd name="T40" fmla="*/ 8 w 40"/>
                  <a:gd name="T41" fmla="*/ 51 h 51"/>
                  <a:gd name="T42" fmla="*/ 40 w 40"/>
                  <a:gd name="T43" fmla="*/ 6 h 51"/>
                  <a:gd name="T44" fmla="*/ 40 w 40"/>
                  <a:gd name="T45" fmla="*/ 6 h 51"/>
                  <a:gd name="T46" fmla="*/ 39 w 40"/>
                  <a:gd name="T47" fmla="*/ 6 h 51"/>
                  <a:gd name="T48" fmla="*/ 30 w 40"/>
                  <a:gd name="T49" fmla="*/ 0 h 51"/>
                  <a:gd name="T50" fmla="*/ 30 w 40"/>
                  <a:gd name="T51" fmla="*/ 0 h 51"/>
                  <a:gd name="T52" fmla="*/ 30 w 40"/>
                  <a:gd name="T5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" h="51">
                    <a:moveTo>
                      <a:pt x="30" y="0"/>
                    </a:moveTo>
                    <a:cubicBezTo>
                      <a:pt x="29" y="0"/>
                      <a:pt x="28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5"/>
                      <a:pt x="25" y="6"/>
                      <a:pt x="23" y="6"/>
                    </a:cubicBezTo>
                    <a:cubicBezTo>
                      <a:pt x="22" y="6"/>
                      <a:pt x="20" y="5"/>
                      <a:pt x="18" y="4"/>
                    </a:cubicBezTo>
                    <a:cubicBezTo>
                      <a:pt x="16" y="11"/>
                      <a:pt x="29" y="7"/>
                      <a:pt x="25" y="18"/>
                    </a:cubicBezTo>
                    <a:cubicBezTo>
                      <a:pt x="22" y="25"/>
                      <a:pt x="17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30"/>
                      <a:pt x="17" y="32"/>
                      <a:pt x="16" y="35"/>
                    </a:cubicBezTo>
                    <a:cubicBezTo>
                      <a:pt x="15" y="36"/>
                      <a:pt x="15" y="36"/>
                      <a:pt x="14" y="36"/>
                    </a:cubicBezTo>
                    <a:cubicBezTo>
                      <a:pt x="13" y="36"/>
                      <a:pt x="11" y="35"/>
                      <a:pt x="10" y="35"/>
                    </a:cubicBezTo>
                    <a:cubicBezTo>
                      <a:pt x="8" y="34"/>
                      <a:pt x="5" y="32"/>
                      <a:pt x="3" y="32"/>
                    </a:cubicBezTo>
                    <a:cubicBezTo>
                      <a:pt x="1" y="32"/>
                      <a:pt x="0" y="34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7" y="41"/>
                      <a:pt x="7" y="45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50"/>
                      <a:pt x="8" y="50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22" y="38"/>
                      <a:pt x="34" y="24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6"/>
                      <a:pt x="40" y="6"/>
                      <a:pt x="39" y="6"/>
                    </a:cubicBezTo>
                    <a:cubicBezTo>
                      <a:pt x="35" y="6"/>
                      <a:pt x="32" y="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CE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7" name="Freeform 6605"/>
              <p:cNvSpPr/>
              <p:nvPr/>
            </p:nvSpPr>
            <p:spPr bwMode="auto">
              <a:xfrm>
                <a:off x="7175500" y="3403601"/>
                <a:ext cx="73025" cy="106363"/>
              </a:xfrm>
              <a:custGeom>
                <a:avLst/>
                <a:gdLst>
                  <a:gd name="T0" fmla="*/ 36 w 36"/>
                  <a:gd name="T1" fmla="*/ 0 h 53"/>
                  <a:gd name="T2" fmla="*/ 33 w 36"/>
                  <a:gd name="T3" fmla="*/ 2 h 53"/>
                  <a:gd name="T4" fmla="*/ 30 w 36"/>
                  <a:gd name="T5" fmla="*/ 3 h 53"/>
                  <a:gd name="T6" fmla="*/ 28 w 36"/>
                  <a:gd name="T7" fmla="*/ 2 h 53"/>
                  <a:gd name="T8" fmla="*/ 28 w 36"/>
                  <a:gd name="T9" fmla="*/ 2 h 53"/>
                  <a:gd name="T10" fmla="*/ 19 w 36"/>
                  <a:gd name="T11" fmla="*/ 12 h 53"/>
                  <a:gd name="T12" fmla="*/ 11 w 36"/>
                  <a:gd name="T13" fmla="*/ 33 h 53"/>
                  <a:gd name="T14" fmla="*/ 11 w 36"/>
                  <a:gd name="T15" fmla="*/ 33 h 53"/>
                  <a:gd name="T16" fmla="*/ 0 w 36"/>
                  <a:gd name="T17" fmla="*/ 37 h 53"/>
                  <a:gd name="T18" fmla="*/ 0 w 36"/>
                  <a:gd name="T19" fmla="*/ 37 h 53"/>
                  <a:gd name="T20" fmla="*/ 0 w 36"/>
                  <a:gd name="T21" fmla="*/ 37 h 53"/>
                  <a:gd name="T22" fmla="*/ 0 w 36"/>
                  <a:gd name="T23" fmla="*/ 37 h 53"/>
                  <a:gd name="T24" fmla="*/ 6 w 36"/>
                  <a:gd name="T25" fmla="*/ 39 h 53"/>
                  <a:gd name="T26" fmla="*/ 11 w 36"/>
                  <a:gd name="T27" fmla="*/ 42 h 53"/>
                  <a:gd name="T28" fmla="*/ 18 w 36"/>
                  <a:gd name="T29" fmla="*/ 32 h 53"/>
                  <a:gd name="T30" fmla="*/ 20 w 36"/>
                  <a:gd name="T31" fmla="*/ 52 h 53"/>
                  <a:gd name="T32" fmla="*/ 20 w 36"/>
                  <a:gd name="T33" fmla="*/ 53 h 53"/>
                  <a:gd name="T34" fmla="*/ 20 w 36"/>
                  <a:gd name="T35" fmla="*/ 53 h 53"/>
                  <a:gd name="T36" fmla="*/ 20 w 36"/>
                  <a:gd name="T37" fmla="*/ 53 h 53"/>
                  <a:gd name="T38" fmla="*/ 20 w 36"/>
                  <a:gd name="T39" fmla="*/ 53 h 53"/>
                  <a:gd name="T40" fmla="*/ 36 w 36"/>
                  <a:gd name="T41" fmla="*/ 0 h 53"/>
                  <a:gd name="T42" fmla="*/ 36 w 36"/>
                  <a:gd name="T43" fmla="*/ 0 h 53"/>
                  <a:gd name="T44" fmla="*/ 36 w 36"/>
                  <a:gd name="T4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53">
                    <a:moveTo>
                      <a:pt x="36" y="0"/>
                    </a:moveTo>
                    <a:cubicBezTo>
                      <a:pt x="35" y="0"/>
                      <a:pt x="34" y="1"/>
                      <a:pt x="33" y="2"/>
                    </a:cubicBezTo>
                    <a:cubicBezTo>
                      <a:pt x="32" y="2"/>
                      <a:pt x="31" y="3"/>
                      <a:pt x="30" y="3"/>
                    </a:cubicBezTo>
                    <a:cubicBezTo>
                      <a:pt x="30" y="3"/>
                      <a:pt x="29" y="3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5" y="5"/>
                      <a:pt x="20" y="7"/>
                      <a:pt x="19" y="12"/>
                    </a:cubicBezTo>
                    <a:cubicBezTo>
                      <a:pt x="28" y="20"/>
                      <a:pt x="25" y="28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8" y="34"/>
                      <a:pt x="4" y="36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" y="37"/>
                      <a:pt x="4" y="38"/>
                      <a:pt x="6" y="39"/>
                    </a:cubicBezTo>
                    <a:cubicBezTo>
                      <a:pt x="8" y="40"/>
                      <a:pt x="9" y="42"/>
                      <a:pt x="11" y="42"/>
                    </a:cubicBezTo>
                    <a:cubicBezTo>
                      <a:pt x="14" y="42"/>
                      <a:pt x="16" y="39"/>
                      <a:pt x="18" y="32"/>
                    </a:cubicBezTo>
                    <a:cubicBezTo>
                      <a:pt x="20" y="41"/>
                      <a:pt x="17" y="47"/>
                      <a:pt x="20" y="52"/>
                    </a:cubicBezTo>
                    <a:cubicBezTo>
                      <a:pt x="20" y="52"/>
                      <a:pt x="20" y="52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32" y="37"/>
                      <a:pt x="34" y="18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CD9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8" name="Freeform 6606"/>
              <p:cNvSpPr>
                <a:spLocks noEditPoints="1"/>
              </p:cNvSpPr>
              <p:nvPr/>
            </p:nvSpPr>
            <p:spPr bwMode="auto">
              <a:xfrm>
                <a:off x="6942137" y="2717801"/>
                <a:ext cx="63500" cy="107950"/>
              </a:xfrm>
              <a:custGeom>
                <a:avLst/>
                <a:gdLst>
                  <a:gd name="T0" fmla="*/ 23 w 32"/>
                  <a:gd name="T1" fmla="*/ 31 h 54"/>
                  <a:gd name="T2" fmla="*/ 23 w 32"/>
                  <a:gd name="T3" fmla="*/ 31 h 54"/>
                  <a:gd name="T4" fmla="*/ 23 w 32"/>
                  <a:gd name="T5" fmla="*/ 31 h 54"/>
                  <a:gd name="T6" fmla="*/ 23 w 32"/>
                  <a:gd name="T7" fmla="*/ 31 h 54"/>
                  <a:gd name="T8" fmla="*/ 10 w 32"/>
                  <a:gd name="T9" fmla="*/ 0 h 54"/>
                  <a:gd name="T10" fmla="*/ 10 w 32"/>
                  <a:gd name="T11" fmla="*/ 0 h 54"/>
                  <a:gd name="T12" fmla="*/ 6 w 32"/>
                  <a:gd name="T13" fmla="*/ 10 h 54"/>
                  <a:gd name="T14" fmla="*/ 6 w 32"/>
                  <a:gd name="T15" fmla="*/ 10 h 54"/>
                  <a:gd name="T16" fmla="*/ 6 w 32"/>
                  <a:gd name="T17" fmla="*/ 10 h 54"/>
                  <a:gd name="T18" fmla="*/ 5 w 32"/>
                  <a:gd name="T19" fmla="*/ 15 h 54"/>
                  <a:gd name="T20" fmla="*/ 8 w 32"/>
                  <a:gd name="T21" fmla="*/ 16 h 54"/>
                  <a:gd name="T22" fmla="*/ 8 w 32"/>
                  <a:gd name="T23" fmla="*/ 16 h 54"/>
                  <a:gd name="T24" fmla="*/ 8 w 32"/>
                  <a:gd name="T25" fmla="*/ 16 h 54"/>
                  <a:gd name="T26" fmla="*/ 10 w 32"/>
                  <a:gd name="T27" fmla="*/ 27 h 54"/>
                  <a:gd name="T28" fmla="*/ 10 w 32"/>
                  <a:gd name="T29" fmla="*/ 27 h 54"/>
                  <a:gd name="T30" fmla="*/ 7 w 32"/>
                  <a:gd name="T31" fmla="*/ 29 h 54"/>
                  <a:gd name="T32" fmla="*/ 7 w 32"/>
                  <a:gd name="T33" fmla="*/ 29 h 54"/>
                  <a:gd name="T34" fmla="*/ 7 w 32"/>
                  <a:gd name="T35" fmla="*/ 32 h 54"/>
                  <a:gd name="T36" fmla="*/ 7 w 32"/>
                  <a:gd name="T37" fmla="*/ 32 h 54"/>
                  <a:gd name="T38" fmla="*/ 13 w 32"/>
                  <a:gd name="T39" fmla="*/ 49 h 54"/>
                  <a:gd name="T40" fmla="*/ 16 w 32"/>
                  <a:gd name="T41" fmla="*/ 49 h 54"/>
                  <a:gd name="T42" fmla="*/ 16 w 32"/>
                  <a:gd name="T43" fmla="*/ 49 h 54"/>
                  <a:gd name="T44" fmla="*/ 27 w 32"/>
                  <a:gd name="T45" fmla="*/ 54 h 54"/>
                  <a:gd name="T46" fmla="*/ 32 w 32"/>
                  <a:gd name="T47" fmla="*/ 53 h 54"/>
                  <a:gd name="T48" fmla="*/ 32 w 32"/>
                  <a:gd name="T49" fmla="*/ 53 h 54"/>
                  <a:gd name="T50" fmla="*/ 32 w 32"/>
                  <a:gd name="T51" fmla="*/ 48 h 54"/>
                  <a:gd name="T52" fmla="*/ 27 w 32"/>
                  <a:gd name="T53" fmla="*/ 40 h 54"/>
                  <a:gd name="T54" fmla="*/ 27 w 32"/>
                  <a:gd name="T55" fmla="*/ 40 h 54"/>
                  <a:gd name="T56" fmla="*/ 25 w 32"/>
                  <a:gd name="T57" fmla="*/ 42 h 54"/>
                  <a:gd name="T58" fmla="*/ 20 w 32"/>
                  <a:gd name="T59" fmla="*/ 45 h 54"/>
                  <a:gd name="T60" fmla="*/ 18 w 32"/>
                  <a:gd name="T61" fmla="*/ 45 h 54"/>
                  <a:gd name="T62" fmla="*/ 17 w 32"/>
                  <a:gd name="T63" fmla="*/ 43 h 54"/>
                  <a:gd name="T64" fmla="*/ 23 w 32"/>
                  <a:gd name="T65" fmla="*/ 39 h 54"/>
                  <a:gd name="T66" fmla="*/ 24 w 32"/>
                  <a:gd name="T67" fmla="*/ 39 h 54"/>
                  <a:gd name="T68" fmla="*/ 27 w 32"/>
                  <a:gd name="T69" fmla="*/ 39 h 54"/>
                  <a:gd name="T70" fmla="*/ 23 w 32"/>
                  <a:gd name="T71" fmla="*/ 31 h 54"/>
                  <a:gd name="T72" fmla="*/ 23 w 32"/>
                  <a:gd name="T73" fmla="*/ 31 h 54"/>
                  <a:gd name="T74" fmla="*/ 23 w 32"/>
                  <a:gd name="T75" fmla="*/ 31 h 54"/>
                  <a:gd name="T76" fmla="*/ 23 w 32"/>
                  <a:gd name="T77" fmla="*/ 31 h 54"/>
                  <a:gd name="T78" fmla="*/ 23 w 32"/>
                  <a:gd name="T79" fmla="*/ 31 h 54"/>
                  <a:gd name="T80" fmla="*/ 18 w 32"/>
                  <a:gd name="T81" fmla="*/ 34 h 54"/>
                  <a:gd name="T82" fmla="*/ 12 w 32"/>
                  <a:gd name="T83" fmla="*/ 33 h 54"/>
                  <a:gd name="T84" fmla="*/ 17 w 32"/>
                  <a:gd name="T85" fmla="*/ 30 h 54"/>
                  <a:gd name="T86" fmla="*/ 20 w 32"/>
                  <a:gd name="T87" fmla="*/ 30 h 54"/>
                  <a:gd name="T88" fmla="*/ 22 w 32"/>
                  <a:gd name="T89" fmla="*/ 31 h 54"/>
                  <a:gd name="T90" fmla="*/ 23 w 32"/>
                  <a:gd name="T91" fmla="*/ 31 h 54"/>
                  <a:gd name="T92" fmla="*/ 23 w 32"/>
                  <a:gd name="T93" fmla="*/ 31 h 54"/>
                  <a:gd name="T94" fmla="*/ 10 w 32"/>
                  <a:gd name="T9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2" h="54">
                    <a:moveTo>
                      <a:pt x="23" y="31"/>
                    </a:move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3"/>
                      <a:pt x="10" y="8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2"/>
                      <a:pt x="6" y="14"/>
                      <a:pt x="5" y="15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6" y="18"/>
                      <a:pt x="14" y="22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7"/>
                      <a:pt x="8" y="28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0"/>
                      <a:pt x="7" y="31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8"/>
                      <a:pt x="0" y="49"/>
                      <a:pt x="13" y="49"/>
                    </a:cubicBezTo>
                    <a:cubicBezTo>
                      <a:pt x="14" y="49"/>
                      <a:pt x="15" y="49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9" y="52"/>
                      <a:pt x="23" y="54"/>
                      <a:pt x="27" y="54"/>
                    </a:cubicBezTo>
                    <a:cubicBezTo>
                      <a:pt x="28" y="54"/>
                      <a:pt x="30" y="54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1"/>
                      <a:pt x="32" y="49"/>
                      <a:pt x="32" y="48"/>
                    </a:cubicBezTo>
                    <a:cubicBezTo>
                      <a:pt x="32" y="44"/>
                      <a:pt x="30" y="42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6" y="41"/>
                      <a:pt x="26" y="42"/>
                      <a:pt x="25" y="42"/>
                    </a:cubicBezTo>
                    <a:cubicBezTo>
                      <a:pt x="23" y="44"/>
                      <a:pt x="22" y="45"/>
                      <a:pt x="20" y="45"/>
                    </a:cubicBezTo>
                    <a:cubicBezTo>
                      <a:pt x="19" y="45"/>
                      <a:pt x="19" y="45"/>
                      <a:pt x="18" y="45"/>
                    </a:cubicBezTo>
                    <a:cubicBezTo>
                      <a:pt x="18" y="45"/>
                      <a:pt x="17" y="44"/>
                      <a:pt x="17" y="43"/>
                    </a:cubicBezTo>
                    <a:cubicBezTo>
                      <a:pt x="18" y="40"/>
                      <a:pt x="21" y="39"/>
                      <a:pt x="23" y="39"/>
                    </a:cubicBezTo>
                    <a:cubicBezTo>
                      <a:pt x="23" y="39"/>
                      <a:pt x="23" y="39"/>
                      <a:pt x="24" y="39"/>
                    </a:cubicBezTo>
                    <a:cubicBezTo>
                      <a:pt x="25" y="39"/>
                      <a:pt x="26" y="39"/>
                      <a:pt x="27" y="39"/>
                    </a:cubicBezTo>
                    <a:cubicBezTo>
                      <a:pt x="26" y="36"/>
                      <a:pt x="26" y="33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2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4" y="31"/>
                      <a:pt x="16" y="30"/>
                      <a:pt x="17" y="30"/>
                    </a:cubicBezTo>
                    <a:cubicBezTo>
                      <a:pt x="18" y="30"/>
                      <a:pt x="19" y="30"/>
                      <a:pt x="20" y="30"/>
                    </a:cubicBezTo>
                    <a:cubicBezTo>
                      <a:pt x="21" y="30"/>
                      <a:pt x="22" y="31"/>
                      <a:pt x="22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9" y="20"/>
                      <a:pt x="14" y="10"/>
                      <a:pt x="10" y="0"/>
                    </a:cubicBezTo>
                  </a:path>
                </a:pathLst>
              </a:custGeom>
              <a:solidFill>
                <a:srgbClr val="B87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9" name="Freeform 6607"/>
              <p:cNvSpPr/>
              <p:nvPr/>
            </p:nvSpPr>
            <p:spPr bwMode="auto">
              <a:xfrm>
                <a:off x="7245350" y="4049713"/>
                <a:ext cx="90488" cy="84138"/>
              </a:xfrm>
              <a:custGeom>
                <a:avLst/>
                <a:gdLst>
                  <a:gd name="T0" fmla="*/ 9 w 45"/>
                  <a:gd name="T1" fmla="*/ 0 h 42"/>
                  <a:gd name="T2" fmla="*/ 9 w 45"/>
                  <a:gd name="T3" fmla="*/ 0 h 42"/>
                  <a:gd name="T4" fmla="*/ 4 w 45"/>
                  <a:gd name="T5" fmla="*/ 2 h 42"/>
                  <a:gd name="T6" fmla="*/ 0 w 45"/>
                  <a:gd name="T7" fmla="*/ 1 h 42"/>
                  <a:gd name="T8" fmla="*/ 14 w 45"/>
                  <a:gd name="T9" fmla="*/ 9 h 42"/>
                  <a:gd name="T10" fmla="*/ 11 w 45"/>
                  <a:gd name="T11" fmla="*/ 13 h 42"/>
                  <a:gd name="T12" fmla="*/ 8 w 45"/>
                  <a:gd name="T13" fmla="*/ 12 h 42"/>
                  <a:gd name="T14" fmla="*/ 5 w 45"/>
                  <a:gd name="T15" fmla="*/ 12 h 42"/>
                  <a:gd name="T16" fmla="*/ 2 w 45"/>
                  <a:gd name="T17" fmla="*/ 15 h 42"/>
                  <a:gd name="T18" fmla="*/ 2 w 45"/>
                  <a:gd name="T19" fmla="*/ 15 h 42"/>
                  <a:gd name="T20" fmla="*/ 2 w 45"/>
                  <a:gd name="T21" fmla="*/ 18 h 42"/>
                  <a:gd name="T22" fmla="*/ 2 w 45"/>
                  <a:gd name="T23" fmla="*/ 18 h 42"/>
                  <a:gd name="T24" fmla="*/ 10 w 45"/>
                  <a:gd name="T25" fmla="*/ 16 h 42"/>
                  <a:gd name="T26" fmla="*/ 23 w 45"/>
                  <a:gd name="T27" fmla="*/ 27 h 42"/>
                  <a:gd name="T28" fmla="*/ 24 w 45"/>
                  <a:gd name="T29" fmla="*/ 42 h 42"/>
                  <a:gd name="T30" fmla="*/ 24 w 45"/>
                  <a:gd name="T31" fmla="*/ 42 h 42"/>
                  <a:gd name="T32" fmla="*/ 27 w 45"/>
                  <a:gd name="T33" fmla="*/ 40 h 42"/>
                  <a:gd name="T34" fmla="*/ 27 w 45"/>
                  <a:gd name="T35" fmla="*/ 40 h 42"/>
                  <a:gd name="T36" fmla="*/ 27 w 45"/>
                  <a:gd name="T37" fmla="*/ 40 h 42"/>
                  <a:gd name="T38" fmla="*/ 45 w 45"/>
                  <a:gd name="T39" fmla="*/ 14 h 42"/>
                  <a:gd name="T40" fmla="*/ 38 w 45"/>
                  <a:gd name="T41" fmla="*/ 13 h 42"/>
                  <a:gd name="T42" fmla="*/ 35 w 45"/>
                  <a:gd name="T43" fmla="*/ 13 h 42"/>
                  <a:gd name="T44" fmla="*/ 30 w 45"/>
                  <a:gd name="T45" fmla="*/ 14 h 42"/>
                  <a:gd name="T46" fmla="*/ 22 w 45"/>
                  <a:gd name="T47" fmla="*/ 3 h 42"/>
                  <a:gd name="T48" fmla="*/ 22 w 45"/>
                  <a:gd name="T49" fmla="*/ 3 h 42"/>
                  <a:gd name="T50" fmla="*/ 22 w 45"/>
                  <a:gd name="T51" fmla="*/ 3 h 42"/>
                  <a:gd name="T52" fmla="*/ 9 w 45"/>
                  <a:gd name="T5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4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6" y="2"/>
                      <a:pt x="4" y="2"/>
                    </a:cubicBezTo>
                    <a:cubicBezTo>
                      <a:pt x="3" y="2"/>
                      <a:pt x="2" y="2"/>
                      <a:pt x="0" y="1"/>
                    </a:cubicBezTo>
                    <a:cubicBezTo>
                      <a:pt x="3" y="8"/>
                      <a:pt x="11" y="4"/>
                      <a:pt x="14" y="9"/>
                    </a:cubicBezTo>
                    <a:cubicBezTo>
                      <a:pt x="14" y="12"/>
                      <a:pt x="12" y="13"/>
                      <a:pt x="11" y="13"/>
                    </a:cubicBezTo>
                    <a:cubicBezTo>
                      <a:pt x="10" y="13"/>
                      <a:pt x="9" y="13"/>
                      <a:pt x="8" y="12"/>
                    </a:cubicBezTo>
                    <a:cubicBezTo>
                      <a:pt x="7" y="12"/>
                      <a:pt x="6" y="12"/>
                      <a:pt x="5" y="12"/>
                    </a:cubicBezTo>
                    <a:cubicBezTo>
                      <a:pt x="4" y="12"/>
                      <a:pt x="2" y="13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5" y="17"/>
                      <a:pt x="8" y="16"/>
                      <a:pt x="10" y="16"/>
                    </a:cubicBezTo>
                    <a:cubicBezTo>
                      <a:pt x="16" y="16"/>
                      <a:pt x="20" y="19"/>
                      <a:pt x="23" y="27"/>
                    </a:cubicBezTo>
                    <a:cubicBezTo>
                      <a:pt x="24" y="32"/>
                      <a:pt x="18" y="37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5" y="41"/>
                      <a:pt x="26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9" y="28"/>
                      <a:pt x="39" y="22"/>
                      <a:pt x="45" y="14"/>
                    </a:cubicBezTo>
                    <a:cubicBezTo>
                      <a:pt x="43" y="14"/>
                      <a:pt x="40" y="13"/>
                      <a:pt x="38" y="13"/>
                    </a:cubicBezTo>
                    <a:cubicBezTo>
                      <a:pt x="37" y="13"/>
                      <a:pt x="36" y="13"/>
                      <a:pt x="35" y="13"/>
                    </a:cubicBezTo>
                    <a:cubicBezTo>
                      <a:pt x="33" y="14"/>
                      <a:pt x="32" y="14"/>
                      <a:pt x="30" y="14"/>
                    </a:cubicBezTo>
                    <a:cubicBezTo>
                      <a:pt x="25" y="14"/>
                      <a:pt x="23" y="9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7" y="3"/>
                      <a:pt x="13" y="2"/>
                      <a:pt x="9" y="0"/>
                    </a:cubicBezTo>
                  </a:path>
                </a:pathLst>
              </a:custGeom>
              <a:solidFill>
                <a:srgbClr val="CB8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0" name="Freeform 6608"/>
              <p:cNvSpPr/>
              <p:nvPr/>
            </p:nvSpPr>
            <p:spPr bwMode="auto">
              <a:xfrm>
                <a:off x="6988175" y="4392613"/>
                <a:ext cx="79375" cy="115888"/>
              </a:xfrm>
              <a:custGeom>
                <a:avLst/>
                <a:gdLst>
                  <a:gd name="T0" fmla="*/ 5 w 40"/>
                  <a:gd name="T1" fmla="*/ 0 h 58"/>
                  <a:gd name="T2" fmla="*/ 5 w 40"/>
                  <a:gd name="T3" fmla="*/ 0 h 58"/>
                  <a:gd name="T4" fmla="*/ 3 w 40"/>
                  <a:gd name="T5" fmla="*/ 2 h 58"/>
                  <a:gd name="T6" fmla="*/ 3 w 40"/>
                  <a:gd name="T7" fmla="*/ 2 h 58"/>
                  <a:gd name="T8" fmla="*/ 15 w 40"/>
                  <a:gd name="T9" fmla="*/ 16 h 58"/>
                  <a:gd name="T10" fmla="*/ 15 w 40"/>
                  <a:gd name="T11" fmla="*/ 16 h 58"/>
                  <a:gd name="T12" fmla="*/ 25 w 40"/>
                  <a:gd name="T13" fmla="*/ 32 h 58"/>
                  <a:gd name="T14" fmla="*/ 26 w 40"/>
                  <a:gd name="T15" fmla="*/ 48 h 58"/>
                  <a:gd name="T16" fmla="*/ 20 w 40"/>
                  <a:gd name="T17" fmla="*/ 41 h 58"/>
                  <a:gd name="T18" fmla="*/ 20 w 40"/>
                  <a:gd name="T19" fmla="*/ 41 h 58"/>
                  <a:gd name="T20" fmla="*/ 17 w 40"/>
                  <a:gd name="T21" fmla="*/ 48 h 58"/>
                  <a:gd name="T22" fmla="*/ 17 w 40"/>
                  <a:gd name="T23" fmla="*/ 48 h 58"/>
                  <a:gd name="T24" fmla="*/ 17 w 40"/>
                  <a:gd name="T25" fmla="*/ 48 h 58"/>
                  <a:gd name="T26" fmla="*/ 27 w 40"/>
                  <a:gd name="T27" fmla="*/ 58 h 58"/>
                  <a:gd name="T28" fmla="*/ 27 w 40"/>
                  <a:gd name="T29" fmla="*/ 58 h 58"/>
                  <a:gd name="T30" fmla="*/ 37 w 40"/>
                  <a:gd name="T31" fmla="*/ 40 h 58"/>
                  <a:gd name="T32" fmla="*/ 37 w 40"/>
                  <a:gd name="T33" fmla="*/ 40 h 58"/>
                  <a:gd name="T34" fmla="*/ 37 w 40"/>
                  <a:gd name="T35" fmla="*/ 40 h 58"/>
                  <a:gd name="T36" fmla="*/ 38 w 40"/>
                  <a:gd name="T37" fmla="*/ 29 h 58"/>
                  <a:gd name="T38" fmla="*/ 5 w 40"/>
                  <a:gd name="T3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5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12"/>
                      <a:pt x="14" y="8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4" y="17"/>
                      <a:pt x="25" y="26"/>
                      <a:pt x="25" y="32"/>
                    </a:cubicBezTo>
                    <a:cubicBezTo>
                      <a:pt x="25" y="38"/>
                      <a:pt x="26" y="43"/>
                      <a:pt x="26" y="48"/>
                    </a:cubicBezTo>
                    <a:cubicBezTo>
                      <a:pt x="21" y="48"/>
                      <a:pt x="21" y="45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7" y="42"/>
                      <a:pt x="17" y="45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21" y="51"/>
                      <a:pt x="22" y="56"/>
                      <a:pt x="27" y="58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8" y="50"/>
                      <a:pt x="40" y="49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36"/>
                      <a:pt x="37" y="33"/>
                      <a:pt x="38" y="29"/>
                    </a:cubicBezTo>
                    <a:cubicBezTo>
                      <a:pt x="28" y="18"/>
                      <a:pt x="16" y="9"/>
                      <a:pt x="5" y="0"/>
                    </a:cubicBezTo>
                  </a:path>
                </a:pathLst>
              </a:custGeom>
              <a:solidFill>
                <a:srgbClr val="B496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1" name="Freeform 6609"/>
              <p:cNvSpPr>
                <a:spLocks noEditPoints="1"/>
              </p:cNvSpPr>
              <p:nvPr/>
            </p:nvSpPr>
            <p:spPr bwMode="auto">
              <a:xfrm>
                <a:off x="4908550" y="2309813"/>
                <a:ext cx="109538" cy="60325"/>
              </a:xfrm>
              <a:custGeom>
                <a:avLst/>
                <a:gdLst>
                  <a:gd name="T0" fmla="*/ 22 w 55"/>
                  <a:gd name="T1" fmla="*/ 12 h 30"/>
                  <a:gd name="T2" fmla="*/ 22 w 55"/>
                  <a:gd name="T3" fmla="*/ 12 h 30"/>
                  <a:gd name="T4" fmla="*/ 19 w 55"/>
                  <a:gd name="T5" fmla="*/ 9 h 30"/>
                  <a:gd name="T6" fmla="*/ 22 w 55"/>
                  <a:gd name="T7" fmla="*/ 5 h 30"/>
                  <a:gd name="T8" fmla="*/ 23 w 55"/>
                  <a:gd name="T9" fmla="*/ 5 h 30"/>
                  <a:gd name="T10" fmla="*/ 26 w 55"/>
                  <a:gd name="T11" fmla="*/ 8 h 30"/>
                  <a:gd name="T12" fmla="*/ 22 w 55"/>
                  <a:gd name="T13" fmla="*/ 12 h 30"/>
                  <a:gd name="T14" fmla="*/ 11 w 55"/>
                  <a:gd name="T15" fmla="*/ 0 h 30"/>
                  <a:gd name="T16" fmla="*/ 0 w 55"/>
                  <a:gd name="T17" fmla="*/ 0 h 30"/>
                  <a:gd name="T18" fmla="*/ 30 w 55"/>
                  <a:gd name="T19" fmla="*/ 21 h 30"/>
                  <a:gd name="T20" fmla="*/ 30 w 55"/>
                  <a:gd name="T21" fmla="*/ 21 h 30"/>
                  <a:gd name="T22" fmla="*/ 30 w 55"/>
                  <a:gd name="T23" fmla="*/ 21 h 30"/>
                  <a:gd name="T24" fmla="*/ 39 w 55"/>
                  <a:gd name="T25" fmla="*/ 17 h 30"/>
                  <a:gd name="T26" fmla="*/ 46 w 55"/>
                  <a:gd name="T27" fmla="*/ 25 h 30"/>
                  <a:gd name="T28" fmla="*/ 49 w 55"/>
                  <a:gd name="T29" fmla="*/ 30 h 30"/>
                  <a:gd name="T30" fmla="*/ 54 w 55"/>
                  <a:gd name="T31" fmla="*/ 26 h 30"/>
                  <a:gd name="T32" fmla="*/ 55 w 55"/>
                  <a:gd name="T33" fmla="*/ 26 h 30"/>
                  <a:gd name="T34" fmla="*/ 55 w 55"/>
                  <a:gd name="T35" fmla="*/ 26 h 30"/>
                  <a:gd name="T36" fmla="*/ 54 w 55"/>
                  <a:gd name="T37" fmla="*/ 26 h 30"/>
                  <a:gd name="T38" fmla="*/ 43 w 55"/>
                  <a:gd name="T39" fmla="*/ 6 h 30"/>
                  <a:gd name="T40" fmla="*/ 35 w 55"/>
                  <a:gd name="T41" fmla="*/ 3 h 30"/>
                  <a:gd name="T42" fmla="*/ 35 w 55"/>
                  <a:gd name="T43" fmla="*/ 3 h 30"/>
                  <a:gd name="T44" fmla="*/ 11 w 55"/>
                  <a:gd name="T4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30">
                    <a:moveTo>
                      <a:pt x="22" y="12"/>
                    </a:move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2"/>
                      <a:pt x="18" y="11"/>
                      <a:pt x="19" y="9"/>
                    </a:cubicBezTo>
                    <a:cubicBezTo>
                      <a:pt x="19" y="7"/>
                      <a:pt x="21" y="6"/>
                      <a:pt x="22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5" y="5"/>
                      <a:pt x="26" y="6"/>
                      <a:pt x="26" y="8"/>
                    </a:cubicBezTo>
                    <a:cubicBezTo>
                      <a:pt x="25" y="10"/>
                      <a:pt x="25" y="12"/>
                      <a:pt x="22" y="12"/>
                    </a:cubicBezTo>
                    <a:moveTo>
                      <a:pt x="11" y="0"/>
                    </a:moveTo>
                    <a:cubicBezTo>
                      <a:pt x="8" y="0"/>
                      <a:pt x="4" y="0"/>
                      <a:pt x="0" y="0"/>
                    </a:cubicBezTo>
                    <a:cubicBezTo>
                      <a:pt x="11" y="9"/>
                      <a:pt x="18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3" y="19"/>
                      <a:pt x="36" y="17"/>
                      <a:pt x="39" y="17"/>
                    </a:cubicBezTo>
                    <a:cubicBezTo>
                      <a:pt x="41" y="17"/>
                      <a:pt x="44" y="20"/>
                      <a:pt x="46" y="25"/>
                    </a:cubicBezTo>
                    <a:cubicBezTo>
                      <a:pt x="47" y="28"/>
                      <a:pt x="49" y="30"/>
                      <a:pt x="49" y="30"/>
                    </a:cubicBezTo>
                    <a:cubicBezTo>
                      <a:pt x="51" y="30"/>
                      <a:pt x="52" y="26"/>
                      <a:pt x="54" y="26"/>
                    </a:cubicBezTo>
                    <a:cubicBezTo>
                      <a:pt x="54" y="26"/>
                      <a:pt x="55" y="26"/>
                      <a:pt x="55" y="26"/>
                    </a:cubicBezTo>
                    <a:cubicBezTo>
                      <a:pt x="55" y="26"/>
                      <a:pt x="55" y="26"/>
                      <a:pt x="55" y="26"/>
                    </a:cubicBezTo>
                    <a:cubicBezTo>
                      <a:pt x="55" y="26"/>
                      <a:pt x="54" y="26"/>
                      <a:pt x="54" y="26"/>
                    </a:cubicBezTo>
                    <a:cubicBezTo>
                      <a:pt x="53" y="18"/>
                      <a:pt x="40" y="16"/>
                      <a:pt x="43" y="6"/>
                    </a:cubicBezTo>
                    <a:cubicBezTo>
                      <a:pt x="40" y="6"/>
                      <a:pt x="36" y="6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7" y="1"/>
                      <a:pt x="20" y="0"/>
                      <a:pt x="11" y="0"/>
                    </a:cubicBezTo>
                  </a:path>
                </a:pathLst>
              </a:custGeom>
              <a:solidFill>
                <a:srgbClr val="8451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2" name="Freeform 6610"/>
              <p:cNvSpPr/>
              <p:nvPr/>
            </p:nvSpPr>
            <p:spPr bwMode="auto">
              <a:xfrm>
                <a:off x="6402387" y="2576513"/>
                <a:ext cx="76200" cy="93663"/>
              </a:xfrm>
              <a:custGeom>
                <a:avLst/>
                <a:gdLst>
                  <a:gd name="T0" fmla="*/ 12 w 38"/>
                  <a:gd name="T1" fmla="*/ 0 h 47"/>
                  <a:gd name="T2" fmla="*/ 6 w 38"/>
                  <a:gd name="T3" fmla="*/ 10 h 47"/>
                  <a:gd name="T4" fmla="*/ 0 w 38"/>
                  <a:gd name="T5" fmla="*/ 47 h 47"/>
                  <a:gd name="T6" fmla="*/ 0 w 38"/>
                  <a:gd name="T7" fmla="*/ 47 h 47"/>
                  <a:gd name="T8" fmla="*/ 14 w 38"/>
                  <a:gd name="T9" fmla="*/ 35 h 47"/>
                  <a:gd name="T10" fmla="*/ 14 w 38"/>
                  <a:gd name="T11" fmla="*/ 35 h 47"/>
                  <a:gd name="T12" fmla="*/ 18 w 38"/>
                  <a:gd name="T13" fmla="*/ 27 h 47"/>
                  <a:gd name="T14" fmla="*/ 18 w 38"/>
                  <a:gd name="T15" fmla="*/ 27 h 47"/>
                  <a:gd name="T16" fmla="*/ 18 w 38"/>
                  <a:gd name="T17" fmla="*/ 26 h 47"/>
                  <a:gd name="T18" fmla="*/ 18 w 38"/>
                  <a:gd name="T19" fmla="*/ 24 h 47"/>
                  <a:gd name="T20" fmla="*/ 18 w 38"/>
                  <a:gd name="T21" fmla="*/ 24 h 47"/>
                  <a:gd name="T22" fmla="*/ 18 w 38"/>
                  <a:gd name="T23" fmla="*/ 24 h 47"/>
                  <a:gd name="T24" fmla="*/ 23 w 38"/>
                  <a:gd name="T25" fmla="*/ 12 h 47"/>
                  <a:gd name="T26" fmla="*/ 24 w 38"/>
                  <a:gd name="T27" fmla="*/ 12 h 47"/>
                  <a:gd name="T28" fmla="*/ 34 w 38"/>
                  <a:gd name="T29" fmla="*/ 21 h 47"/>
                  <a:gd name="T30" fmla="*/ 34 w 38"/>
                  <a:gd name="T31" fmla="*/ 21 h 47"/>
                  <a:gd name="T32" fmla="*/ 34 w 38"/>
                  <a:gd name="T33" fmla="*/ 21 h 47"/>
                  <a:gd name="T34" fmla="*/ 37 w 38"/>
                  <a:gd name="T35" fmla="*/ 21 h 47"/>
                  <a:gd name="T36" fmla="*/ 38 w 38"/>
                  <a:gd name="T37" fmla="*/ 20 h 47"/>
                  <a:gd name="T38" fmla="*/ 38 w 38"/>
                  <a:gd name="T39" fmla="*/ 20 h 47"/>
                  <a:gd name="T40" fmla="*/ 27 w 38"/>
                  <a:gd name="T41" fmla="*/ 9 h 47"/>
                  <a:gd name="T42" fmla="*/ 27 w 38"/>
                  <a:gd name="T43" fmla="*/ 9 h 47"/>
                  <a:gd name="T44" fmla="*/ 12 w 38"/>
                  <a:gd name="T45" fmla="*/ 0 h 47"/>
                  <a:gd name="T46" fmla="*/ 12 w 38"/>
                  <a:gd name="T4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" h="47">
                    <a:moveTo>
                      <a:pt x="12" y="0"/>
                    </a:moveTo>
                    <a:cubicBezTo>
                      <a:pt x="5" y="0"/>
                      <a:pt x="7" y="6"/>
                      <a:pt x="6" y="10"/>
                    </a:cubicBezTo>
                    <a:cubicBezTo>
                      <a:pt x="4" y="22"/>
                      <a:pt x="4" y="3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8" y="47"/>
                      <a:pt x="6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5" y="32"/>
                      <a:pt x="17" y="30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0"/>
                      <a:pt x="18" y="14"/>
                      <a:pt x="23" y="12"/>
                    </a:cubicBezTo>
                    <a:cubicBezTo>
                      <a:pt x="23" y="12"/>
                      <a:pt x="24" y="12"/>
                      <a:pt x="24" y="12"/>
                    </a:cubicBezTo>
                    <a:cubicBezTo>
                      <a:pt x="29" y="12"/>
                      <a:pt x="30" y="19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21"/>
                      <a:pt x="36" y="21"/>
                      <a:pt x="37" y="21"/>
                    </a:cubicBezTo>
                    <a:cubicBezTo>
                      <a:pt x="37" y="21"/>
                      <a:pt x="37" y="21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15"/>
                      <a:pt x="31" y="13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0" y="9"/>
                      <a:pt x="15" y="7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26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3" name="Freeform 6611"/>
              <p:cNvSpPr/>
              <p:nvPr/>
            </p:nvSpPr>
            <p:spPr bwMode="auto">
              <a:xfrm>
                <a:off x="5132387" y="2705101"/>
                <a:ext cx="98425" cy="111125"/>
              </a:xfrm>
              <a:custGeom>
                <a:avLst/>
                <a:gdLst>
                  <a:gd name="T0" fmla="*/ 24 w 49"/>
                  <a:gd name="T1" fmla="*/ 0 h 55"/>
                  <a:gd name="T2" fmla="*/ 23 w 49"/>
                  <a:gd name="T3" fmla="*/ 1 h 55"/>
                  <a:gd name="T4" fmla="*/ 27 w 49"/>
                  <a:gd name="T5" fmla="*/ 24 h 55"/>
                  <a:gd name="T6" fmla="*/ 7 w 49"/>
                  <a:gd name="T7" fmla="*/ 31 h 55"/>
                  <a:gd name="T8" fmla="*/ 0 w 49"/>
                  <a:gd name="T9" fmla="*/ 34 h 55"/>
                  <a:gd name="T10" fmla="*/ 45 w 49"/>
                  <a:gd name="T11" fmla="*/ 55 h 55"/>
                  <a:gd name="T12" fmla="*/ 45 w 49"/>
                  <a:gd name="T13" fmla="*/ 55 h 55"/>
                  <a:gd name="T14" fmla="*/ 45 w 49"/>
                  <a:gd name="T15" fmla="*/ 55 h 55"/>
                  <a:gd name="T16" fmla="*/ 48 w 49"/>
                  <a:gd name="T17" fmla="*/ 49 h 55"/>
                  <a:gd name="T18" fmla="*/ 48 w 49"/>
                  <a:gd name="T19" fmla="*/ 49 h 55"/>
                  <a:gd name="T20" fmla="*/ 48 w 49"/>
                  <a:gd name="T21" fmla="*/ 49 h 55"/>
                  <a:gd name="T22" fmla="*/ 49 w 49"/>
                  <a:gd name="T23" fmla="*/ 46 h 55"/>
                  <a:gd name="T24" fmla="*/ 47 w 49"/>
                  <a:gd name="T25" fmla="*/ 41 h 55"/>
                  <a:gd name="T26" fmla="*/ 47 w 49"/>
                  <a:gd name="T27" fmla="*/ 41 h 55"/>
                  <a:gd name="T28" fmla="*/ 42 w 49"/>
                  <a:gd name="T29" fmla="*/ 35 h 55"/>
                  <a:gd name="T30" fmla="*/ 43 w 49"/>
                  <a:gd name="T31" fmla="*/ 47 h 55"/>
                  <a:gd name="T32" fmla="*/ 17 w 49"/>
                  <a:gd name="T33" fmla="*/ 33 h 55"/>
                  <a:gd name="T34" fmla="*/ 21 w 49"/>
                  <a:gd name="T35" fmla="*/ 33 h 55"/>
                  <a:gd name="T36" fmla="*/ 22 w 49"/>
                  <a:gd name="T37" fmla="*/ 33 h 55"/>
                  <a:gd name="T38" fmla="*/ 23 w 49"/>
                  <a:gd name="T39" fmla="*/ 33 h 55"/>
                  <a:gd name="T40" fmla="*/ 30 w 49"/>
                  <a:gd name="T41" fmla="*/ 30 h 55"/>
                  <a:gd name="T42" fmla="*/ 36 w 49"/>
                  <a:gd name="T43" fmla="*/ 23 h 55"/>
                  <a:gd name="T44" fmla="*/ 41 w 49"/>
                  <a:gd name="T45" fmla="*/ 31 h 55"/>
                  <a:gd name="T46" fmla="*/ 42 w 49"/>
                  <a:gd name="T47" fmla="*/ 31 h 55"/>
                  <a:gd name="T48" fmla="*/ 43 w 49"/>
                  <a:gd name="T49" fmla="*/ 22 h 55"/>
                  <a:gd name="T50" fmla="*/ 43 w 49"/>
                  <a:gd name="T51" fmla="*/ 21 h 55"/>
                  <a:gd name="T52" fmla="*/ 41 w 49"/>
                  <a:gd name="T53" fmla="*/ 21 h 55"/>
                  <a:gd name="T54" fmla="*/ 26 w 49"/>
                  <a:gd name="T55" fmla="*/ 1 h 55"/>
                  <a:gd name="T56" fmla="*/ 26 w 49"/>
                  <a:gd name="T57" fmla="*/ 1 h 55"/>
                  <a:gd name="T58" fmla="*/ 26 w 49"/>
                  <a:gd name="T59" fmla="*/ 1 h 55"/>
                  <a:gd name="T60" fmla="*/ 24 w 49"/>
                  <a:gd name="T6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55">
                    <a:moveTo>
                      <a:pt x="24" y="0"/>
                    </a:moveTo>
                    <a:cubicBezTo>
                      <a:pt x="24" y="0"/>
                      <a:pt x="23" y="1"/>
                      <a:pt x="23" y="1"/>
                    </a:cubicBezTo>
                    <a:cubicBezTo>
                      <a:pt x="25" y="9"/>
                      <a:pt x="29" y="17"/>
                      <a:pt x="27" y="24"/>
                    </a:cubicBezTo>
                    <a:cubicBezTo>
                      <a:pt x="25" y="33"/>
                      <a:pt x="13" y="27"/>
                      <a:pt x="7" y="31"/>
                    </a:cubicBezTo>
                    <a:cubicBezTo>
                      <a:pt x="5" y="32"/>
                      <a:pt x="4" y="32"/>
                      <a:pt x="0" y="34"/>
                    </a:cubicBezTo>
                    <a:cubicBezTo>
                      <a:pt x="17" y="41"/>
                      <a:pt x="31" y="48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5" y="52"/>
                      <a:pt x="46" y="50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8"/>
                      <a:pt x="49" y="47"/>
                      <a:pt x="49" y="46"/>
                    </a:cubicBezTo>
                    <a:cubicBezTo>
                      <a:pt x="48" y="44"/>
                      <a:pt x="47" y="42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3" y="40"/>
                      <a:pt x="41" y="38"/>
                      <a:pt x="42" y="35"/>
                    </a:cubicBezTo>
                    <a:cubicBezTo>
                      <a:pt x="36" y="39"/>
                      <a:pt x="39" y="43"/>
                      <a:pt x="43" y="47"/>
                    </a:cubicBezTo>
                    <a:cubicBezTo>
                      <a:pt x="32" y="47"/>
                      <a:pt x="25" y="40"/>
                      <a:pt x="17" y="33"/>
                    </a:cubicBezTo>
                    <a:cubicBezTo>
                      <a:pt x="18" y="33"/>
                      <a:pt x="20" y="33"/>
                      <a:pt x="21" y="33"/>
                    </a:cubicBezTo>
                    <a:cubicBezTo>
                      <a:pt x="21" y="33"/>
                      <a:pt x="22" y="33"/>
                      <a:pt x="22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6" y="33"/>
                      <a:pt x="29" y="33"/>
                      <a:pt x="30" y="30"/>
                    </a:cubicBezTo>
                    <a:cubicBezTo>
                      <a:pt x="32" y="25"/>
                      <a:pt x="34" y="23"/>
                      <a:pt x="36" y="23"/>
                    </a:cubicBezTo>
                    <a:cubicBezTo>
                      <a:pt x="38" y="23"/>
                      <a:pt x="39" y="28"/>
                      <a:pt x="41" y="31"/>
                    </a:cubicBezTo>
                    <a:cubicBezTo>
                      <a:pt x="41" y="31"/>
                      <a:pt x="42" y="31"/>
                      <a:pt x="42" y="31"/>
                    </a:cubicBezTo>
                    <a:cubicBezTo>
                      <a:pt x="42" y="28"/>
                      <a:pt x="43" y="25"/>
                      <a:pt x="43" y="22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1" y="21"/>
                    </a:cubicBezTo>
                    <a:cubicBezTo>
                      <a:pt x="28" y="21"/>
                      <a:pt x="31" y="8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5" y="0"/>
                      <a:pt x="24" y="0"/>
                    </a:cubicBezTo>
                  </a:path>
                </a:pathLst>
              </a:custGeom>
              <a:solidFill>
                <a:srgbClr val="835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4" name="Freeform 6612"/>
              <p:cNvSpPr>
                <a:spLocks noEditPoints="1"/>
              </p:cNvSpPr>
              <p:nvPr/>
            </p:nvSpPr>
            <p:spPr bwMode="auto">
              <a:xfrm>
                <a:off x="5226050" y="2787651"/>
                <a:ext cx="69850" cy="79375"/>
              </a:xfrm>
              <a:custGeom>
                <a:avLst/>
                <a:gdLst>
                  <a:gd name="T0" fmla="*/ 8 w 35"/>
                  <a:gd name="T1" fmla="*/ 0 h 40"/>
                  <a:gd name="T2" fmla="*/ 2 w 35"/>
                  <a:gd name="T3" fmla="*/ 5 h 40"/>
                  <a:gd name="T4" fmla="*/ 2 w 35"/>
                  <a:gd name="T5" fmla="*/ 5 h 40"/>
                  <a:gd name="T6" fmla="*/ 1 w 35"/>
                  <a:gd name="T7" fmla="*/ 8 h 40"/>
                  <a:gd name="T8" fmla="*/ 1 w 35"/>
                  <a:gd name="T9" fmla="*/ 8 h 40"/>
                  <a:gd name="T10" fmla="*/ 3 w 35"/>
                  <a:gd name="T11" fmla="*/ 19 h 40"/>
                  <a:gd name="T12" fmla="*/ 3 w 35"/>
                  <a:gd name="T13" fmla="*/ 19 h 40"/>
                  <a:gd name="T14" fmla="*/ 20 w 35"/>
                  <a:gd name="T15" fmla="*/ 40 h 40"/>
                  <a:gd name="T16" fmla="*/ 20 w 35"/>
                  <a:gd name="T17" fmla="*/ 40 h 40"/>
                  <a:gd name="T18" fmla="*/ 25 w 35"/>
                  <a:gd name="T19" fmla="*/ 37 h 40"/>
                  <a:gd name="T20" fmla="*/ 28 w 35"/>
                  <a:gd name="T21" fmla="*/ 37 h 40"/>
                  <a:gd name="T22" fmla="*/ 31 w 35"/>
                  <a:gd name="T23" fmla="*/ 37 h 40"/>
                  <a:gd name="T24" fmla="*/ 34 w 35"/>
                  <a:gd name="T25" fmla="*/ 37 h 40"/>
                  <a:gd name="T26" fmla="*/ 34 w 35"/>
                  <a:gd name="T27" fmla="*/ 37 h 40"/>
                  <a:gd name="T28" fmla="*/ 29 w 35"/>
                  <a:gd name="T29" fmla="*/ 27 h 40"/>
                  <a:gd name="T30" fmla="*/ 25 w 35"/>
                  <a:gd name="T31" fmla="*/ 19 h 40"/>
                  <a:gd name="T32" fmla="*/ 20 w 35"/>
                  <a:gd name="T33" fmla="*/ 15 h 40"/>
                  <a:gd name="T34" fmla="*/ 21 w 35"/>
                  <a:gd name="T35" fmla="*/ 7 h 40"/>
                  <a:gd name="T36" fmla="*/ 19 w 35"/>
                  <a:gd name="T37" fmla="*/ 7 h 40"/>
                  <a:gd name="T38" fmla="*/ 8 w 35"/>
                  <a:gd name="T39" fmla="*/ 0 h 40"/>
                  <a:gd name="T40" fmla="*/ 8 w 35"/>
                  <a:gd name="T41" fmla="*/ 0 h 40"/>
                  <a:gd name="T42" fmla="*/ 8 w 35"/>
                  <a:gd name="T43" fmla="*/ 0 h 40"/>
                  <a:gd name="T44" fmla="*/ 8 w 35"/>
                  <a:gd name="T45" fmla="*/ 0 h 40"/>
                  <a:gd name="T46" fmla="*/ 8 w 35"/>
                  <a:gd name="T47" fmla="*/ 0 h 40"/>
                  <a:gd name="T48" fmla="*/ 8 w 35"/>
                  <a:gd name="T4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40">
                    <a:moveTo>
                      <a:pt x="8" y="0"/>
                    </a:moveTo>
                    <a:cubicBezTo>
                      <a:pt x="6" y="3"/>
                      <a:pt x="4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2"/>
                      <a:pt x="7" y="14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11" y="24"/>
                      <a:pt x="14" y="33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1" y="37"/>
                      <a:pt x="23" y="37"/>
                      <a:pt x="25" y="37"/>
                    </a:cubicBezTo>
                    <a:cubicBezTo>
                      <a:pt x="26" y="37"/>
                      <a:pt x="27" y="37"/>
                      <a:pt x="28" y="37"/>
                    </a:cubicBezTo>
                    <a:cubicBezTo>
                      <a:pt x="29" y="37"/>
                      <a:pt x="30" y="37"/>
                      <a:pt x="31" y="37"/>
                    </a:cubicBezTo>
                    <a:cubicBezTo>
                      <a:pt x="32" y="37"/>
                      <a:pt x="33" y="37"/>
                      <a:pt x="34" y="37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35" y="33"/>
                      <a:pt x="25" y="32"/>
                      <a:pt x="29" y="27"/>
                    </a:cubicBezTo>
                    <a:cubicBezTo>
                      <a:pt x="27" y="24"/>
                      <a:pt x="18" y="26"/>
                      <a:pt x="25" y="19"/>
                    </a:cubicBezTo>
                    <a:cubicBezTo>
                      <a:pt x="23" y="17"/>
                      <a:pt x="22" y="16"/>
                      <a:pt x="20" y="15"/>
                    </a:cubicBezTo>
                    <a:cubicBezTo>
                      <a:pt x="13" y="12"/>
                      <a:pt x="15" y="9"/>
                      <a:pt x="21" y="7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4" y="7"/>
                      <a:pt x="12" y="2"/>
                      <a:pt x="8" y="0"/>
                    </a:cubicBezTo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84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5" name="Freeform 6613"/>
              <p:cNvSpPr/>
              <p:nvPr/>
            </p:nvSpPr>
            <p:spPr bwMode="auto">
              <a:xfrm>
                <a:off x="5168900" y="3752851"/>
                <a:ext cx="88900" cy="69850"/>
              </a:xfrm>
              <a:custGeom>
                <a:avLst/>
                <a:gdLst>
                  <a:gd name="T0" fmla="*/ 26 w 45"/>
                  <a:gd name="T1" fmla="*/ 0 h 35"/>
                  <a:gd name="T2" fmla="*/ 0 w 45"/>
                  <a:gd name="T3" fmla="*/ 20 h 35"/>
                  <a:gd name="T4" fmla="*/ 0 w 45"/>
                  <a:gd name="T5" fmla="*/ 20 h 35"/>
                  <a:gd name="T6" fmla="*/ 1 w 45"/>
                  <a:gd name="T7" fmla="*/ 20 h 35"/>
                  <a:gd name="T8" fmla="*/ 1 w 45"/>
                  <a:gd name="T9" fmla="*/ 20 h 35"/>
                  <a:gd name="T10" fmla="*/ 21 w 45"/>
                  <a:gd name="T11" fmla="*/ 27 h 35"/>
                  <a:gd name="T12" fmla="*/ 21 w 45"/>
                  <a:gd name="T13" fmla="*/ 27 h 35"/>
                  <a:gd name="T14" fmla="*/ 21 w 45"/>
                  <a:gd name="T15" fmla="*/ 27 h 35"/>
                  <a:gd name="T16" fmla="*/ 26 w 45"/>
                  <a:gd name="T17" fmla="*/ 32 h 35"/>
                  <a:gd name="T18" fmla="*/ 30 w 45"/>
                  <a:gd name="T19" fmla="*/ 31 h 35"/>
                  <a:gd name="T20" fmla="*/ 33 w 45"/>
                  <a:gd name="T21" fmla="*/ 31 h 35"/>
                  <a:gd name="T22" fmla="*/ 34 w 45"/>
                  <a:gd name="T23" fmla="*/ 31 h 35"/>
                  <a:gd name="T24" fmla="*/ 34 w 45"/>
                  <a:gd name="T25" fmla="*/ 31 h 35"/>
                  <a:gd name="T26" fmla="*/ 42 w 45"/>
                  <a:gd name="T27" fmla="*/ 34 h 35"/>
                  <a:gd name="T28" fmla="*/ 42 w 45"/>
                  <a:gd name="T29" fmla="*/ 34 h 35"/>
                  <a:gd name="T30" fmla="*/ 42 w 45"/>
                  <a:gd name="T31" fmla="*/ 34 h 35"/>
                  <a:gd name="T32" fmla="*/ 45 w 45"/>
                  <a:gd name="T33" fmla="*/ 35 h 35"/>
                  <a:gd name="T34" fmla="*/ 38 w 45"/>
                  <a:gd name="T35" fmla="*/ 29 h 35"/>
                  <a:gd name="T36" fmla="*/ 36 w 45"/>
                  <a:gd name="T37" fmla="*/ 29 h 35"/>
                  <a:gd name="T38" fmla="*/ 35 w 45"/>
                  <a:gd name="T39" fmla="*/ 29 h 35"/>
                  <a:gd name="T40" fmla="*/ 30 w 45"/>
                  <a:gd name="T41" fmla="*/ 27 h 35"/>
                  <a:gd name="T42" fmla="*/ 35 w 45"/>
                  <a:gd name="T43" fmla="*/ 20 h 35"/>
                  <a:gd name="T44" fmla="*/ 38 w 45"/>
                  <a:gd name="T45" fmla="*/ 6 h 35"/>
                  <a:gd name="T46" fmla="*/ 26 w 45"/>
                  <a:gd name="T47" fmla="*/ 0 h 35"/>
                  <a:gd name="T48" fmla="*/ 26 w 45"/>
                  <a:gd name="T4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35">
                    <a:moveTo>
                      <a:pt x="26" y="0"/>
                    </a:moveTo>
                    <a:cubicBezTo>
                      <a:pt x="19" y="8"/>
                      <a:pt x="13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8" y="21"/>
                      <a:pt x="15" y="23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31"/>
                      <a:pt x="24" y="32"/>
                      <a:pt x="26" y="32"/>
                    </a:cubicBezTo>
                    <a:cubicBezTo>
                      <a:pt x="27" y="32"/>
                      <a:pt x="28" y="32"/>
                      <a:pt x="30" y="31"/>
                    </a:cubicBezTo>
                    <a:cubicBezTo>
                      <a:pt x="31" y="31"/>
                      <a:pt x="32" y="31"/>
                      <a:pt x="33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7" y="31"/>
                      <a:pt x="41" y="31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3" y="35"/>
                      <a:pt x="44" y="35"/>
                      <a:pt x="45" y="35"/>
                    </a:cubicBezTo>
                    <a:cubicBezTo>
                      <a:pt x="44" y="29"/>
                      <a:pt x="41" y="29"/>
                      <a:pt x="38" y="29"/>
                    </a:cubicBezTo>
                    <a:cubicBezTo>
                      <a:pt x="37" y="29"/>
                      <a:pt x="37" y="29"/>
                      <a:pt x="36" y="29"/>
                    </a:cubicBezTo>
                    <a:cubicBezTo>
                      <a:pt x="36" y="29"/>
                      <a:pt x="35" y="29"/>
                      <a:pt x="35" y="29"/>
                    </a:cubicBezTo>
                    <a:cubicBezTo>
                      <a:pt x="33" y="29"/>
                      <a:pt x="31" y="28"/>
                      <a:pt x="30" y="27"/>
                    </a:cubicBezTo>
                    <a:cubicBezTo>
                      <a:pt x="28" y="21"/>
                      <a:pt x="42" y="27"/>
                      <a:pt x="35" y="20"/>
                    </a:cubicBezTo>
                    <a:cubicBezTo>
                      <a:pt x="28" y="13"/>
                      <a:pt x="32" y="10"/>
                      <a:pt x="38" y="6"/>
                    </a:cubicBezTo>
                    <a:cubicBezTo>
                      <a:pt x="33" y="4"/>
                      <a:pt x="30" y="2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B37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6" name="Freeform 6614"/>
              <p:cNvSpPr/>
              <p:nvPr/>
            </p:nvSpPr>
            <p:spPr bwMode="auto">
              <a:xfrm>
                <a:off x="5476875" y="2579688"/>
                <a:ext cx="55563" cy="71438"/>
              </a:xfrm>
              <a:custGeom>
                <a:avLst/>
                <a:gdLst>
                  <a:gd name="T0" fmla="*/ 12 w 28"/>
                  <a:gd name="T1" fmla="*/ 0 h 36"/>
                  <a:gd name="T2" fmla="*/ 0 w 28"/>
                  <a:gd name="T3" fmla="*/ 5 h 36"/>
                  <a:gd name="T4" fmla="*/ 0 w 28"/>
                  <a:gd name="T5" fmla="*/ 5 h 36"/>
                  <a:gd name="T6" fmla="*/ 2 w 28"/>
                  <a:gd name="T7" fmla="*/ 10 h 36"/>
                  <a:gd name="T8" fmla="*/ 2 w 28"/>
                  <a:gd name="T9" fmla="*/ 10 h 36"/>
                  <a:gd name="T10" fmla="*/ 2 w 28"/>
                  <a:gd name="T11" fmla="*/ 10 h 36"/>
                  <a:gd name="T12" fmla="*/ 11 w 28"/>
                  <a:gd name="T13" fmla="*/ 35 h 36"/>
                  <a:gd name="T14" fmla="*/ 11 w 28"/>
                  <a:gd name="T15" fmla="*/ 35 h 36"/>
                  <a:gd name="T16" fmla="*/ 18 w 28"/>
                  <a:gd name="T17" fmla="*/ 36 h 36"/>
                  <a:gd name="T18" fmla="*/ 28 w 28"/>
                  <a:gd name="T19" fmla="*/ 21 h 36"/>
                  <a:gd name="T20" fmla="*/ 26 w 28"/>
                  <a:gd name="T21" fmla="*/ 20 h 36"/>
                  <a:gd name="T22" fmla="*/ 26 w 28"/>
                  <a:gd name="T23" fmla="*/ 20 h 36"/>
                  <a:gd name="T24" fmla="*/ 21 w 28"/>
                  <a:gd name="T25" fmla="*/ 25 h 36"/>
                  <a:gd name="T26" fmla="*/ 19 w 28"/>
                  <a:gd name="T27" fmla="*/ 23 h 36"/>
                  <a:gd name="T28" fmla="*/ 21 w 28"/>
                  <a:gd name="T29" fmla="*/ 14 h 36"/>
                  <a:gd name="T30" fmla="*/ 14 w 28"/>
                  <a:gd name="T31" fmla="*/ 3 h 36"/>
                  <a:gd name="T32" fmla="*/ 14 w 28"/>
                  <a:gd name="T33" fmla="*/ 3 h 36"/>
                  <a:gd name="T34" fmla="*/ 12 w 28"/>
                  <a:gd name="T35" fmla="*/ 0 h 36"/>
                  <a:gd name="T36" fmla="*/ 12 w 28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36">
                    <a:moveTo>
                      <a:pt x="12" y="0"/>
                    </a:moveTo>
                    <a:cubicBezTo>
                      <a:pt x="8" y="1"/>
                      <a:pt x="4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9"/>
                      <a:pt x="8" y="27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4" y="36"/>
                      <a:pt x="16" y="36"/>
                      <a:pt x="18" y="36"/>
                    </a:cubicBezTo>
                    <a:cubicBezTo>
                      <a:pt x="24" y="36"/>
                      <a:pt x="26" y="32"/>
                      <a:pt x="28" y="21"/>
                    </a:cubicBezTo>
                    <a:cubicBezTo>
                      <a:pt x="28" y="21"/>
                      <a:pt x="27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4" y="22"/>
                      <a:pt x="23" y="25"/>
                      <a:pt x="21" y="25"/>
                    </a:cubicBezTo>
                    <a:cubicBezTo>
                      <a:pt x="21" y="25"/>
                      <a:pt x="20" y="24"/>
                      <a:pt x="19" y="23"/>
                    </a:cubicBezTo>
                    <a:cubicBezTo>
                      <a:pt x="17" y="21"/>
                      <a:pt x="16" y="16"/>
                      <a:pt x="21" y="14"/>
                    </a:cubicBezTo>
                    <a:cubicBezTo>
                      <a:pt x="20" y="10"/>
                      <a:pt x="14" y="8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2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652B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7" name="Freeform 6615"/>
              <p:cNvSpPr>
                <a:spLocks noEditPoints="1"/>
              </p:cNvSpPr>
              <p:nvPr/>
            </p:nvSpPr>
            <p:spPr bwMode="auto">
              <a:xfrm>
                <a:off x="5827712" y="2389188"/>
                <a:ext cx="52388" cy="98425"/>
              </a:xfrm>
              <a:custGeom>
                <a:avLst/>
                <a:gdLst>
                  <a:gd name="T0" fmla="*/ 1 w 26"/>
                  <a:gd name="T1" fmla="*/ 43 h 49"/>
                  <a:gd name="T2" fmla="*/ 0 w 26"/>
                  <a:gd name="T3" fmla="*/ 44 h 49"/>
                  <a:gd name="T4" fmla="*/ 1 w 26"/>
                  <a:gd name="T5" fmla="*/ 43 h 49"/>
                  <a:gd name="T6" fmla="*/ 10 w 26"/>
                  <a:gd name="T7" fmla="*/ 0 h 49"/>
                  <a:gd name="T8" fmla="*/ 5 w 26"/>
                  <a:gd name="T9" fmla="*/ 8 h 49"/>
                  <a:gd name="T10" fmla="*/ 3 w 26"/>
                  <a:gd name="T11" fmla="*/ 22 h 49"/>
                  <a:gd name="T12" fmla="*/ 2 w 26"/>
                  <a:gd name="T13" fmla="*/ 19 h 49"/>
                  <a:gd name="T14" fmla="*/ 3 w 26"/>
                  <a:gd name="T15" fmla="*/ 22 h 49"/>
                  <a:gd name="T16" fmla="*/ 1 w 26"/>
                  <a:gd name="T17" fmla="*/ 43 h 49"/>
                  <a:gd name="T18" fmla="*/ 3 w 26"/>
                  <a:gd name="T19" fmla="*/ 49 h 49"/>
                  <a:gd name="T20" fmla="*/ 3 w 26"/>
                  <a:gd name="T21" fmla="*/ 49 h 49"/>
                  <a:gd name="T22" fmla="*/ 8 w 26"/>
                  <a:gd name="T23" fmla="*/ 46 h 49"/>
                  <a:gd name="T24" fmla="*/ 11 w 26"/>
                  <a:gd name="T25" fmla="*/ 47 h 49"/>
                  <a:gd name="T26" fmla="*/ 11 w 26"/>
                  <a:gd name="T27" fmla="*/ 47 h 49"/>
                  <a:gd name="T28" fmla="*/ 11 w 26"/>
                  <a:gd name="T29" fmla="*/ 47 h 49"/>
                  <a:gd name="T30" fmla="*/ 11 w 26"/>
                  <a:gd name="T31" fmla="*/ 47 h 49"/>
                  <a:gd name="T32" fmla="*/ 11 w 26"/>
                  <a:gd name="T33" fmla="*/ 47 h 49"/>
                  <a:gd name="T34" fmla="*/ 15 w 26"/>
                  <a:gd name="T35" fmla="*/ 36 h 49"/>
                  <a:gd name="T36" fmla="*/ 14 w 26"/>
                  <a:gd name="T37" fmla="*/ 24 h 49"/>
                  <a:gd name="T38" fmla="*/ 13 w 26"/>
                  <a:gd name="T39" fmla="*/ 21 h 49"/>
                  <a:gd name="T40" fmla="*/ 13 w 26"/>
                  <a:gd name="T41" fmla="*/ 1 h 49"/>
                  <a:gd name="T42" fmla="*/ 10 w 26"/>
                  <a:gd name="T4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49">
                    <a:moveTo>
                      <a:pt x="1" y="43"/>
                    </a:moveTo>
                    <a:cubicBezTo>
                      <a:pt x="0" y="43"/>
                      <a:pt x="0" y="44"/>
                      <a:pt x="0" y="44"/>
                    </a:cubicBezTo>
                    <a:cubicBezTo>
                      <a:pt x="0" y="44"/>
                      <a:pt x="0" y="43"/>
                      <a:pt x="1" y="43"/>
                    </a:cubicBezTo>
                    <a:moveTo>
                      <a:pt x="10" y="0"/>
                    </a:moveTo>
                    <a:cubicBezTo>
                      <a:pt x="6" y="0"/>
                      <a:pt x="7" y="6"/>
                      <a:pt x="5" y="8"/>
                    </a:cubicBezTo>
                    <a:cubicBezTo>
                      <a:pt x="3" y="12"/>
                      <a:pt x="3" y="17"/>
                      <a:pt x="3" y="22"/>
                    </a:cubicBezTo>
                    <a:cubicBezTo>
                      <a:pt x="2" y="21"/>
                      <a:pt x="2" y="20"/>
                      <a:pt x="2" y="19"/>
                    </a:cubicBezTo>
                    <a:cubicBezTo>
                      <a:pt x="2" y="20"/>
                      <a:pt x="2" y="21"/>
                      <a:pt x="3" y="22"/>
                    </a:cubicBezTo>
                    <a:cubicBezTo>
                      <a:pt x="2" y="29"/>
                      <a:pt x="1" y="36"/>
                      <a:pt x="1" y="43"/>
                    </a:cubicBezTo>
                    <a:cubicBezTo>
                      <a:pt x="1" y="45"/>
                      <a:pt x="2" y="47"/>
                      <a:pt x="3" y="49"/>
                    </a:cubicBezTo>
                    <a:cubicBezTo>
                      <a:pt x="3" y="49"/>
                      <a:pt x="3" y="49"/>
                      <a:pt x="3" y="49"/>
                    </a:cubicBezTo>
                    <a:cubicBezTo>
                      <a:pt x="4" y="47"/>
                      <a:pt x="6" y="46"/>
                      <a:pt x="8" y="46"/>
                    </a:cubicBezTo>
                    <a:cubicBezTo>
                      <a:pt x="9" y="46"/>
                      <a:pt x="10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9" y="42"/>
                      <a:pt x="11" y="39"/>
                      <a:pt x="15" y="36"/>
                    </a:cubicBezTo>
                    <a:cubicBezTo>
                      <a:pt x="14" y="32"/>
                      <a:pt x="26" y="27"/>
                      <a:pt x="14" y="24"/>
                    </a:cubicBezTo>
                    <a:cubicBezTo>
                      <a:pt x="13" y="23"/>
                      <a:pt x="13" y="21"/>
                      <a:pt x="13" y="21"/>
                    </a:cubicBezTo>
                    <a:cubicBezTo>
                      <a:pt x="24" y="14"/>
                      <a:pt x="10" y="7"/>
                      <a:pt x="13" y="1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7640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8" name="Freeform 6616"/>
              <p:cNvSpPr/>
              <p:nvPr/>
            </p:nvSpPr>
            <p:spPr bwMode="auto">
              <a:xfrm>
                <a:off x="6951662" y="4414838"/>
                <a:ext cx="87313" cy="74613"/>
              </a:xfrm>
              <a:custGeom>
                <a:avLst/>
                <a:gdLst>
                  <a:gd name="T0" fmla="*/ 0 w 44"/>
                  <a:gd name="T1" fmla="*/ 0 h 37"/>
                  <a:gd name="T2" fmla="*/ 0 w 44"/>
                  <a:gd name="T3" fmla="*/ 0 h 37"/>
                  <a:gd name="T4" fmla="*/ 5 w 44"/>
                  <a:gd name="T5" fmla="*/ 5 h 37"/>
                  <a:gd name="T6" fmla="*/ 5 w 44"/>
                  <a:gd name="T7" fmla="*/ 5 h 37"/>
                  <a:gd name="T8" fmla="*/ 5 w 44"/>
                  <a:gd name="T9" fmla="*/ 5 h 37"/>
                  <a:gd name="T10" fmla="*/ 23 w 44"/>
                  <a:gd name="T11" fmla="*/ 23 h 37"/>
                  <a:gd name="T12" fmla="*/ 23 w 44"/>
                  <a:gd name="T13" fmla="*/ 23 h 37"/>
                  <a:gd name="T14" fmla="*/ 29 w 44"/>
                  <a:gd name="T15" fmla="*/ 24 h 37"/>
                  <a:gd name="T16" fmla="*/ 29 w 44"/>
                  <a:gd name="T17" fmla="*/ 24 h 37"/>
                  <a:gd name="T18" fmla="*/ 29 w 44"/>
                  <a:gd name="T19" fmla="*/ 24 h 37"/>
                  <a:gd name="T20" fmla="*/ 38 w 44"/>
                  <a:gd name="T21" fmla="*/ 30 h 37"/>
                  <a:gd name="T22" fmla="*/ 38 w 44"/>
                  <a:gd name="T23" fmla="*/ 30 h 37"/>
                  <a:gd name="T24" fmla="*/ 38 w 44"/>
                  <a:gd name="T25" fmla="*/ 30 h 37"/>
                  <a:gd name="T26" fmla="*/ 44 w 44"/>
                  <a:gd name="T27" fmla="*/ 37 h 37"/>
                  <a:gd name="T28" fmla="*/ 43 w 44"/>
                  <a:gd name="T29" fmla="*/ 21 h 37"/>
                  <a:gd name="T30" fmla="*/ 33 w 44"/>
                  <a:gd name="T31" fmla="*/ 5 h 37"/>
                  <a:gd name="T32" fmla="*/ 33 w 44"/>
                  <a:gd name="T33" fmla="*/ 5 h 37"/>
                  <a:gd name="T34" fmla="*/ 27 w 44"/>
                  <a:gd name="T35" fmla="*/ 9 h 37"/>
                  <a:gd name="T36" fmla="*/ 22 w 44"/>
                  <a:gd name="T37" fmla="*/ 7 h 37"/>
                  <a:gd name="T38" fmla="*/ 0 w 44"/>
                  <a:gd name="T3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3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"/>
                      <a:pt x="4" y="3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13" y="9"/>
                      <a:pt x="21" y="1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4"/>
                      <a:pt x="27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3" y="24"/>
                      <a:pt x="37" y="24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34"/>
                      <a:pt x="39" y="37"/>
                      <a:pt x="44" y="37"/>
                    </a:cubicBezTo>
                    <a:cubicBezTo>
                      <a:pt x="44" y="32"/>
                      <a:pt x="43" y="27"/>
                      <a:pt x="43" y="21"/>
                    </a:cubicBezTo>
                    <a:cubicBezTo>
                      <a:pt x="43" y="15"/>
                      <a:pt x="42" y="6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1" y="8"/>
                      <a:pt x="29" y="9"/>
                      <a:pt x="27" y="9"/>
                    </a:cubicBezTo>
                    <a:cubicBezTo>
                      <a:pt x="25" y="9"/>
                      <a:pt x="24" y="8"/>
                      <a:pt x="22" y="7"/>
                    </a:cubicBezTo>
                    <a:cubicBezTo>
                      <a:pt x="15" y="2"/>
                      <a:pt x="8" y="1"/>
                      <a:pt x="0" y="0"/>
                    </a:cubicBezTo>
                  </a:path>
                </a:pathLst>
              </a:custGeom>
              <a:solidFill>
                <a:srgbClr val="A78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9" name="Freeform 6617"/>
              <p:cNvSpPr/>
              <p:nvPr/>
            </p:nvSpPr>
            <p:spPr bwMode="auto">
              <a:xfrm>
                <a:off x="7183437" y="4010026"/>
                <a:ext cx="80963" cy="42863"/>
              </a:xfrm>
              <a:custGeom>
                <a:avLst/>
                <a:gdLst>
                  <a:gd name="T0" fmla="*/ 2 w 40"/>
                  <a:gd name="T1" fmla="*/ 0 h 22"/>
                  <a:gd name="T2" fmla="*/ 1 w 40"/>
                  <a:gd name="T3" fmla="*/ 0 h 22"/>
                  <a:gd name="T4" fmla="*/ 0 w 40"/>
                  <a:gd name="T5" fmla="*/ 8 h 22"/>
                  <a:gd name="T6" fmla="*/ 0 w 40"/>
                  <a:gd name="T7" fmla="*/ 8 h 22"/>
                  <a:gd name="T8" fmla="*/ 0 w 40"/>
                  <a:gd name="T9" fmla="*/ 8 h 22"/>
                  <a:gd name="T10" fmla="*/ 2 w 40"/>
                  <a:gd name="T11" fmla="*/ 13 h 22"/>
                  <a:gd name="T12" fmla="*/ 2 w 40"/>
                  <a:gd name="T13" fmla="*/ 13 h 22"/>
                  <a:gd name="T14" fmla="*/ 2 w 40"/>
                  <a:gd name="T15" fmla="*/ 13 h 22"/>
                  <a:gd name="T16" fmla="*/ 16 w 40"/>
                  <a:gd name="T17" fmla="*/ 17 h 22"/>
                  <a:gd name="T18" fmla="*/ 16 w 40"/>
                  <a:gd name="T19" fmla="*/ 17 h 22"/>
                  <a:gd name="T20" fmla="*/ 26 w 40"/>
                  <a:gd name="T21" fmla="*/ 21 h 22"/>
                  <a:gd name="T22" fmla="*/ 26 w 40"/>
                  <a:gd name="T23" fmla="*/ 21 h 22"/>
                  <a:gd name="T24" fmla="*/ 26 w 40"/>
                  <a:gd name="T25" fmla="*/ 21 h 22"/>
                  <a:gd name="T26" fmla="*/ 30 w 40"/>
                  <a:gd name="T27" fmla="*/ 20 h 22"/>
                  <a:gd name="T28" fmla="*/ 31 w 40"/>
                  <a:gd name="T29" fmla="*/ 21 h 22"/>
                  <a:gd name="T30" fmla="*/ 31 w 40"/>
                  <a:gd name="T31" fmla="*/ 21 h 22"/>
                  <a:gd name="T32" fmla="*/ 35 w 40"/>
                  <a:gd name="T33" fmla="*/ 22 h 22"/>
                  <a:gd name="T34" fmla="*/ 40 w 40"/>
                  <a:gd name="T35" fmla="*/ 20 h 22"/>
                  <a:gd name="T36" fmla="*/ 40 w 40"/>
                  <a:gd name="T37" fmla="*/ 20 h 22"/>
                  <a:gd name="T38" fmla="*/ 40 w 40"/>
                  <a:gd name="T39" fmla="*/ 20 h 22"/>
                  <a:gd name="T40" fmla="*/ 38 w 40"/>
                  <a:gd name="T41" fmla="*/ 14 h 22"/>
                  <a:gd name="T42" fmla="*/ 38 w 40"/>
                  <a:gd name="T43" fmla="*/ 14 h 22"/>
                  <a:gd name="T44" fmla="*/ 28 w 40"/>
                  <a:gd name="T45" fmla="*/ 4 h 22"/>
                  <a:gd name="T46" fmla="*/ 18 w 40"/>
                  <a:gd name="T47" fmla="*/ 1 h 22"/>
                  <a:gd name="T48" fmla="*/ 18 w 40"/>
                  <a:gd name="T49" fmla="*/ 1 h 22"/>
                  <a:gd name="T50" fmla="*/ 18 w 40"/>
                  <a:gd name="T51" fmla="*/ 1 h 22"/>
                  <a:gd name="T52" fmla="*/ 13 w 40"/>
                  <a:gd name="T53" fmla="*/ 2 h 22"/>
                  <a:gd name="T54" fmla="*/ 8 w 40"/>
                  <a:gd name="T55" fmla="*/ 1 h 22"/>
                  <a:gd name="T56" fmla="*/ 2 w 40"/>
                  <a:gd name="T5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0" h="2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2" y="3"/>
                      <a:pt x="5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7" y="14"/>
                      <a:pt x="12" y="13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9" y="20"/>
                      <a:pt x="22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1"/>
                      <a:pt x="28" y="20"/>
                      <a:pt x="30" y="20"/>
                    </a:cubicBezTo>
                    <a:cubicBezTo>
                      <a:pt x="30" y="20"/>
                      <a:pt x="31" y="20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2"/>
                      <a:pt x="34" y="22"/>
                      <a:pt x="35" y="22"/>
                    </a:cubicBezTo>
                    <a:cubicBezTo>
                      <a:pt x="37" y="22"/>
                      <a:pt x="38" y="21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39" y="18"/>
                      <a:pt x="38" y="16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5" y="10"/>
                      <a:pt x="28" y="11"/>
                      <a:pt x="28" y="4"/>
                    </a:cubicBezTo>
                    <a:cubicBezTo>
                      <a:pt x="25" y="2"/>
                      <a:pt x="21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2"/>
                      <a:pt x="15" y="2"/>
                      <a:pt x="13" y="2"/>
                    </a:cubicBezTo>
                    <a:cubicBezTo>
                      <a:pt x="11" y="2"/>
                      <a:pt x="9" y="2"/>
                      <a:pt x="8" y="1"/>
                    </a:cubicBezTo>
                    <a:cubicBezTo>
                      <a:pt x="6" y="1"/>
                      <a:pt x="4" y="0"/>
                      <a:pt x="2" y="0"/>
                    </a:cubicBezTo>
                  </a:path>
                </a:pathLst>
              </a:custGeom>
              <a:solidFill>
                <a:srgbClr val="AF6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0" name="Freeform 6618"/>
              <p:cNvSpPr/>
              <p:nvPr/>
            </p:nvSpPr>
            <p:spPr bwMode="auto">
              <a:xfrm>
                <a:off x="5141912" y="2593976"/>
                <a:ext cx="53975" cy="74613"/>
              </a:xfrm>
              <a:custGeom>
                <a:avLst/>
                <a:gdLst>
                  <a:gd name="T0" fmla="*/ 18 w 27"/>
                  <a:gd name="T1" fmla="*/ 0 h 37"/>
                  <a:gd name="T2" fmla="*/ 18 w 27"/>
                  <a:gd name="T3" fmla="*/ 0 h 37"/>
                  <a:gd name="T4" fmla="*/ 7 w 27"/>
                  <a:gd name="T5" fmla="*/ 11 h 37"/>
                  <a:gd name="T6" fmla="*/ 2 w 27"/>
                  <a:gd name="T7" fmla="*/ 9 h 37"/>
                  <a:gd name="T8" fmla="*/ 1 w 27"/>
                  <a:gd name="T9" fmla="*/ 9 h 37"/>
                  <a:gd name="T10" fmla="*/ 1 w 27"/>
                  <a:gd name="T11" fmla="*/ 14 h 37"/>
                  <a:gd name="T12" fmla="*/ 0 w 27"/>
                  <a:gd name="T13" fmla="*/ 12 h 37"/>
                  <a:gd name="T14" fmla="*/ 1 w 27"/>
                  <a:gd name="T15" fmla="*/ 14 h 37"/>
                  <a:gd name="T16" fmla="*/ 12 w 27"/>
                  <a:gd name="T17" fmla="*/ 37 h 37"/>
                  <a:gd name="T18" fmla="*/ 12 w 27"/>
                  <a:gd name="T19" fmla="*/ 37 h 37"/>
                  <a:gd name="T20" fmla="*/ 12 w 27"/>
                  <a:gd name="T21" fmla="*/ 37 h 37"/>
                  <a:gd name="T22" fmla="*/ 27 w 27"/>
                  <a:gd name="T23" fmla="*/ 25 h 37"/>
                  <a:gd name="T24" fmla="*/ 25 w 27"/>
                  <a:gd name="T25" fmla="*/ 16 h 37"/>
                  <a:gd name="T26" fmla="*/ 25 w 27"/>
                  <a:gd name="T27" fmla="*/ 16 h 37"/>
                  <a:gd name="T28" fmla="*/ 23 w 27"/>
                  <a:gd name="T29" fmla="*/ 3 h 37"/>
                  <a:gd name="T30" fmla="*/ 23 w 27"/>
                  <a:gd name="T31" fmla="*/ 3 h 37"/>
                  <a:gd name="T32" fmla="*/ 23 w 27"/>
                  <a:gd name="T33" fmla="*/ 3 h 37"/>
                  <a:gd name="T34" fmla="*/ 18 w 27"/>
                  <a:gd name="T3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37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5" y="7"/>
                      <a:pt x="11" y="11"/>
                      <a:pt x="7" y="11"/>
                    </a:cubicBezTo>
                    <a:cubicBezTo>
                      <a:pt x="5" y="11"/>
                      <a:pt x="3" y="10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1" y="11"/>
                      <a:pt x="1" y="12"/>
                      <a:pt x="1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3"/>
                      <a:pt x="0" y="13"/>
                      <a:pt x="1" y="14"/>
                    </a:cubicBezTo>
                    <a:cubicBezTo>
                      <a:pt x="6" y="21"/>
                      <a:pt x="10" y="29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8" y="35"/>
                      <a:pt x="25" y="33"/>
                      <a:pt x="27" y="25"/>
                    </a:cubicBezTo>
                    <a:cubicBezTo>
                      <a:pt x="26" y="22"/>
                      <a:pt x="25" y="19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17" y="12"/>
                      <a:pt x="23" y="7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8F7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1" name="Freeform 6619"/>
              <p:cNvSpPr/>
              <p:nvPr/>
            </p:nvSpPr>
            <p:spPr bwMode="auto">
              <a:xfrm>
                <a:off x="4967287" y="2343151"/>
                <a:ext cx="96838" cy="60325"/>
              </a:xfrm>
              <a:custGeom>
                <a:avLst/>
                <a:gdLst>
                  <a:gd name="T0" fmla="*/ 9 w 48"/>
                  <a:gd name="T1" fmla="*/ 0 h 30"/>
                  <a:gd name="T2" fmla="*/ 0 w 48"/>
                  <a:gd name="T3" fmla="*/ 4 h 30"/>
                  <a:gd name="T4" fmla="*/ 0 w 48"/>
                  <a:gd name="T5" fmla="*/ 4 h 30"/>
                  <a:gd name="T6" fmla="*/ 15 w 48"/>
                  <a:gd name="T7" fmla="*/ 19 h 30"/>
                  <a:gd name="T8" fmla="*/ 15 w 48"/>
                  <a:gd name="T9" fmla="*/ 19 h 30"/>
                  <a:gd name="T10" fmla="*/ 15 w 48"/>
                  <a:gd name="T11" fmla="*/ 19 h 30"/>
                  <a:gd name="T12" fmla="*/ 23 w 48"/>
                  <a:gd name="T13" fmla="*/ 20 h 30"/>
                  <a:gd name="T14" fmla="*/ 23 w 48"/>
                  <a:gd name="T15" fmla="*/ 20 h 30"/>
                  <a:gd name="T16" fmla="*/ 25 w 48"/>
                  <a:gd name="T17" fmla="*/ 20 h 30"/>
                  <a:gd name="T18" fmla="*/ 48 w 48"/>
                  <a:gd name="T19" fmla="*/ 30 h 30"/>
                  <a:gd name="T20" fmla="*/ 48 w 48"/>
                  <a:gd name="T21" fmla="*/ 30 h 30"/>
                  <a:gd name="T22" fmla="*/ 48 w 48"/>
                  <a:gd name="T23" fmla="*/ 11 h 30"/>
                  <a:gd name="T24" fmla="*/ 46 w 48"/>
                  <a:gd name="T25" fmla="*/ 8 h 30"/>
                  <a:gd name="T26" fmla="*/ 46 w 48"/>
                  <a:gd name="T27" fmla="*/ 8 h 30"/>
                  <a:gd name="T28" fmla="*/ 35 w 48"/>
                  <a:gd name="T29" fmla="*/ 7 h 30"/>
                  <a:gd name="T30" fmla="*/ 35 w 48"/>
                  <a:gd name="T31" fmla="*/ 7 h 30"/>
                  <a:gd name="T32" fmla="*/ 36 w 48"/>
                  <a:gd name="T33" fmla="*/ 17 h 30"/>
                  <a:gd name="T34" fmla="*/ 34 w 48"/>
                  <a:gd name="T35" fmla="*/ 17 h 30"/>
                  <a:gd name="T36" fmla="*/ 26 w 48"/>
                  <a:gd name="T37" fmla="*/ 10 h 30"/>
                  <a:gd name="T38" fmla="*/ 25 w 48"/>
                  <a:gd name="T39" fmla="*/ 9 h 30"/>
                  <a:gd name="T40" fmla="*/ 24 w 48"/>
                  <a:gd name="T41" fmla="*/ 9 h 30"/>
                  <a:gd name="T42" fmla="*/ 19 w 48"/>
                  <a:gd name="T43" fmla="*/ 13 h 30"/>
                  <a:gd name="T44" fmla="*/ 16 w 48"/>
                  <a:gd name="T45" fmla="*/ 8 h 30"/>
                  <a:gd name="T46" fmla="*/ 9 w 48"/>
                  <a:gd name="T4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" h="30">
                    <a:moveTo>
                      <a:pt x="9" y="0"/>
                    </a:moveTo>
                    <a:cubicBezTo>
                      <a:pt x="6" y="0"/>
                      <a:pt x="3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9"/>
                      <a:pt x="10" y="14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8" y="19"/>
                      <a:pt x="20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ubicBezTo>
                      <a:pt x="34" y="20"/>
                      <a:pt x="41" y="27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3" y="24"/>
                      <a:pt x="44" y="18"/>
                      <a:pt x="48" y="11"/>
                    </a:cubicBezTo>
                    <a:cubicBezTo>
                      <a:pt x="47" y="10"/>
                      <a:pt x="47" y="9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2" y="8"/>
                      <a:pt x="39" y="8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2" y="10"/>
                      <a:pt x="34" y="14"/>
                      <a:pt x="36" y="17"/>
                    </a:cubicBezTo>
                    <a:cubicBezTo>
                      <a:pt x="35" y="17"/>
                      <a:pt x="35" y="17"/>
                      <a:pt x="34" y="17"/>
                    </a:cubicBezTo>
                    <a:cubicBezTo>
                      <a:pt x="29" y="17"/>
                      <a:pt x="28" y="12"/>
                      <a:pt x="26" y="10"/>
                    </a:cubicBezTo>
                    <a:cubicBezTo>
                      <a:pt x="25" y="10"/>
                      <a:pt x="25" y="9"/>
                      <a:pt x="25" y="9"/>
                    </a:cubicBezTo>
                    <a:cubicBezTo>
                      <a:pt x="25" y="9"/>
                      <a:pt x="24" y="9"/>
                      <a:pt x="24" y="9"/>
                    </a:cubicBezTo>
                    <a:cubicBezTo>
                      <a:pt x="22" y="9"/>
                      <a:pt x="21" y="13"/>
                      <a:pt x="19" y="13"/>
                    </a:cubicBezTo>
                    <a:cubicBezTo>
                      <a:pt x="19" y="13"/>
                      <a:pt x="17" y="11"/>
                      <a:pt x="16" y="8"/>
                    </a:cubicBezTo>
                    <a:cubicBezTo>
                      <a:pt x="14" y="3"/>
                      <a:pt x="11" y="0"/>
                      <a:pt x="9" y="0"/>
                    </a:cubicBezTo>
                  </a:path>
                </a:pathLst>
              </a:custGeom>
              <a:solidFill>
                <a:srgbClr val="784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2" name="Freeform 6620"/>
              <p:cNvSpPr/>
              <p:nvPr/>
            </p:nvSpPr>
            <p:spPr bwMode="auto">
              <a:xfrm>
                <a:off x="6200775" y="4757738"/>
                <a:ext cx="53975" cy="92075"/>
              </a:xfrm>
              <a:custGeom>
                <a:avLst/>
                <a:gdLst>
                  <a:gd name="T0" fmla="*/ 11 w 27"/>
                  <a:gd name="T1" fmla="*/ 0 h 46"/>
                  <a:gd name="T2" fmla="*/ 11 w 27"/>
                  <a:gd name="T3" fmla="*/ 0 h 46"/>
                  <a:gd name="T4" fmla="*/ 3 w 27"/>
                  <a:gd name="T5" fmla="*/ 31 h 46"/>
                  <a:gd name="T6" fmla="*/ 3 w 27"/>
                  <a:gd name="T7" fmla="*/ 31 h 46"/>
                  <a:gd name="T8" fmla="*/ 3 w 27"/>
                  <a:gd name="T9" fmla="*/ 31 h 46"/>
                  <a:gd name="T10" fmla="*/ 6 w 27"/>
                  <a:gd name="T11" fmla="*/ 31 h 46"/>
                  <a:gd name="T12" fmla="*/ 21 w 27"/>
                  <a:gd name="T13" fmla="*/ 46 h 46"/>
                  <a:gd name="T14" fmla="*/ 23 w 27"/>
                  <a:gd name="T15" fmla="*/ 46 h 46"/>
                  <a:gd name="T16" fmla="*/ 19 w 27"/>
                  <a:gd name="T17" fmla="*/ 22 h 46"/>
                  <a:gd name="T18" fmla="*/ 18 w 27"/>
                  <a:gd name="T19" fmla="*/ 6 h 46"/>
                  <a:gd name="T20" fmla="*/ 18 w 27"/>
                  <a:gd name="T21" fmla="*/ 6 h 46"/>
                  <a:gd name="T22" fmla="*/ 18 w 27"/>
                  <a:gd name="T23" fmla="*/ 6 h 46"/>
                  <a:gd name="T24" fmla="*/ 11 w 27"/>
                  <a:gd name="T2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3" y="9"/>
                      <a:pt x="0" y="19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4" y="31"/>
                      <a:pt x="5" y="31"/>
                      <a:pt x="6" y="31"/>
                    </a:cubicBezTo>
                    <a:cubicBezTo>
                      <a:pt x="15" y="31"/>
                      <a:pt x="17" y="41"/>
                      <a:pt x="21" y="46"/>
                    </a:cubicBezTo>
                    <a:cubicBezTo>
                      <a:pt x="22" y="46"/>
                      <a:pt x="22" y="46"/>
                      <a:pt x="23" y="46"/>
                    </a:cubicBezTo>
                    <a:cubicBezTo>
                      <a:pt x="27" y="38"/>
                      <a:pt x="16" y="31"/>
                      <a:pt x="19" y="22"/>
                    </a:cubicBezTo>
                    <a:cubicBezTo>
                      <a:pt x="13" y="17"/>
                      <a:pt x="19" y="11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4" y="6"/>
                      <a:pt x="14" y="1"/>
                      <a:pt x="11" y="0"/>
                    </a:cubicBezTo>
                  </a:path>
                </a:pathLst>
              </a:custGeom>
              <a:solidFill>
                <a:srgbClr val="B48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3" name="Freeform 6621"/>
              <p:cNvSpPr>
                <a:spLocks noEditPoints="1"/>
              </p:cNvSpPr>
              <p:nvPr/>
            </p:nvSpPr>
            <p:spPr bwMode="auto">
              <a:xfrm>
                <a:off x="5367337" y="3673476"/>
                <a:ext cx="88900" cy="52388"/>
              </a:xfrm>
              <a:custGeom>
                <a:avLst/>
                <a:gdLst>
                  <a:gd name="T0" fmla="*/ 24 w 45"/>
                  <a:gd name="T1" fmla="*/ 14 h 26"/>
                  <a:gd name="T2" fmla="*/ 23 w 45"/>
                  <a:gd name="T3" fmla="*/ 11 h 26"/>
                  <a:gd name="T4" fmla="*/ 26 w 45"/>
                  <a:gd name="T5" fmla="*/ 8 h 26"/>
                  <a:gd name="T6" fmla="*/ 27 w 45"/>
                  <a:gd name="T7" fmla="*/ 11 h 26"/>
                  <a:gd name="T8" fmla="*/ 24 w 45"/>
                  <a:gd name="T9" fmla="*/ 14 h 26"/>
                  <a:gd name="T10" fmla="*/ 45 w 45"/>
                  <a:gd name="T11" fmla="*/ 0 h 26"/>
                  <a:gd name="T12" fmla="*/ 21 w 45"/>
                  <a:gd name="T13" fmla="*/ 1 h 26"/>
                  <a:gd name="T14" fmla="*/ 9 w 45"/>
                  <a:gd name="T15" fmla="*/ 10 h 26"/>
                  <a:gd name="T16" fmla="*/ 9 w 45"/>
                  <a:gd name="T17" fmla="*/ 10 h 26"/>
                  <a:gd name="T18" fmla="*/ 9 w 45"/>
                  <a:gd name="T19" fmla="*/ 10 h 26"/>
                  <a:gd name="T20" fmla="*/ 3 w 45"/>
                  <a:gd name="T21" fmla="*/ 15 h 26"/>
                  <a:gd name="T22" fmla="*/ 5 w 45"/>
                  <a:gd name="T23" fmla="*/ 22 h 26"/>
                  <a:gd name="T24" fmla="*/ 5 w 45"/>
                  <a:gd name="T25" fmla="*/ 22 h 26"/>
                  <a:gd name="T26" fmla="*/ 6 w 45"/>
                  <a:gd name="T27" fmla="*/ 21 h 26"/>
                  <a:gd name="T28" fmla="*/ 8 w 45"/>
                  <a:gd name="T29" fmla="*/ 22 h 26"/>
                  <a:gd name="T30" fmla="*/ 10 w 45"/>
                  <a:gd name="T31" fmla="*/ 23 h 26"/>
                  <a:gd name="T32" fmla="*/ 13 w 45"/>
                  <a:gd name="T33" fmla="*/ 19 h 26"/>
                  <a:gd name="T34" fmla="*/ 13 w 45"/>
                  <a:gd name="T35" fmla="*/ 19 h 26"/>
                  <a:gd name="T36" fmla="*/ 19 w 45"/>
                  <a:gd name="T37" fmla="*/ 16 h 26"/>
                  <a:gd name="T38" fmla="*/ 29 w 45"/>
                  <a:gd name="T39" fmla="*/ 20 h 26"/>
                  <a:gd name="T40" fmla="*/ 29 w 45"/>
                  <a:gd name="T41" fmla="*/ 20 h 26"/>
                  <a:gd name="T42" fmla="*/ 29 w 45"/>
                  <a:gd name="T43" fmla="*/ 20 h 26"/>
                  <a:gd name="T44" fmla="*/ 34 w 45"/>
                  <a:gd name="T45" fmla="*/ 26 h 26"/>
                  <a:gd name="T46" fmla="*/ 34 w 45"/>
                  <a:gd name="T47" fmla="*/ 26 h 26"/>
                  <a:gd name="T48" fmla="*/ 37 w 45"/>
                  <a:gd name="T49" fmla="*/ 21 h 26"/>
                  <a:gd name="T50" fmla="*/ 38 w 45"/>
                  <a:gd name="T51" fmla="*/ 10 h 26"/>
                  <a:gd name="T52" fmla="*/ 38 w 45"/>
                  <a:gd name="T53" fmla="*/ 10 h 26"/>
                  <a:gd name="T54" fmla="*/ 45 w 45"/>
                  <a:gd name="T55" fmla="*/ 0 h 26"/>
                  <a:gd name="T56" fmla="*/ 45 w 45"/>
                  <a:gd name="T5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26">
                    <a:moveTo>
                      <a:pt x="24" y="14"/>
                    </a:moveTo>
                    <a:cubicBezTo>
                      <a:pt x="24" y="13"/>
                      <a:pt x="23" y="11"/>
                      <a:pt x="23" y="11"/>
                    </a:cubicBezTo>
                    <a:cubicBezTo>
                      <a:pt x="24" y="10"/>
                      <a:pt x="25" y="9"/>
                      <a:pt x="26" y="8"/>
                    </a:cubicBezTo>
                    <a:cubicBezTo>
                      <a:pt x="26" y="9"/>
                      <a:pt x="27" y="10"/>
                      <a:pt x="27" y="11"/>
                    </a:cubicBezTo>
                    <a:cubicBezTo>
                      <a:pt x="27" y="12"/>
                      <a:pt x="26" y="13"/>
                      <a:pt x="24" y="14"/>
                    </a:cubicBezTo>
                    <a:moveTo>
                      <a:pt x="45" y="0"/>
                    </a:moveTo>
                    <a:cubicBezTo>
                      <a:pt x="37" y="0"/>
                      <a:pt x="29" y="1"/>
                      <a:pt x="21" y="1"/>
                    </a:cubicBezTo>
                    <a:cubicBezTo>
                      <a:pt x="21" y="10"/>
                      <a:pt x="13" y="7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7" y="12"/>
                      <a:pt x="5" y="13"/>
                      <a:pt x="3" y="15"/>
                    </a:cubicBezTo>
                    <a:cubicBezTo>
                      <a:pt x="7" y="16"/>
                      <a:pt x="0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1"/>
                      <a:pt x="6" y="21"/>
                      <a:pt x="6" y="21"/>
                    </a:cubicBezTo>
                    <a:cubicBezTo>
                      <a:pt x="6" y="21"/>
                      <a:pt x="7" y="22"/>
                      <a:pt x="8" y="22"/>
                    </a:cubicBezTo>
                    <a:cubicBezTo>
                      <a:pt x="9" y="22"/>
                      <a:pt x="10" y="23"/>
                      <a:pt x="10" y="23"/>
                    </a:cubicBezTo>
                    <a:cubicBezTo>
                      <a:pt x="12" y="23"/>
                      <a:pt x="13" y="22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7"/>
                      <a:pt x="17" y="16"/>
                      <a:pt x="19" y="16"/>
                    </a:cubicBezTo>
                    <a:cubicBezTo>
                      <a:pt x="23" y="16"/>
                      <a:pt x="26" y="19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1" y="22"/>
                      <a:pt x="33" y="24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5" y="25"/>
                      <a:pt x="36" y="23"/>
                      <a:pt x="37" y="21"/>
                    </a:cubicBezTo>
                    <a:cubicBezTo>
                      <a:pt x="34" y="17"/>
                      <a:pt x="37" y="14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5"/>
                      <a:pt x="42" y="3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AB81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4" name="Freeform 6622"/>
              <p:cNvSpPr/>
              <p:nvPr/>
            </p:nvSpPr>
            <p:spPr bwMode="auto">
              <a:xfrm>
                <a:off x="5072062" y="3170238"/>
                <a:ext cx="106363" cy="53975"/>
              </a:xfrm>
              <a:custGeom>
                <a:avLst/>
                <a:gdLst>
                  <a:gd name="T0" fmla="*/ 53 w 53"/>
                  <a:gd name="T1" fmla="*/ 0 h 27"/>
                  <a:gd name="T2" fmla="*/ 29 w 53"/>
                  <a:gd name="T3" fmla="*/ 2 h 27"/>
                  <a:gd name="T4" fmla="*/ 29 w 53"/>
                  <a:gd name="T5" fmla="*/ 2 h 27"/>
                  <a:gd name="T6" fmla="*/ 23 w 53"/>
                  <a:gd name="T7" fmla="*/ 7 h 27"/>
                  <a:gd name="T8" fmla="*/ 15 w 53"/>
                  <a:gd name="T9" fmla="*/ 3 h 27"/>
                  <a:gd name="T10" fmla="*/ 15 w 53"/>
                  <a:gd name="T11" fmla="*/ 3 h 27"/>
                  <a:gd name="T12" fmla="*/ 8 w 53"/>
                  <a:gd name="T13" fmla="*/ 18 h 27"/>
                  <a:gd name="T14" fmla="*/ 16 w 53"/>
                  <a:gd name="T15" fmla="*/ 27 h 27"/>
                  <a:gd name="T16" fmla="*/ 16 w 53"/>
                  <a:gd name="T17" fmla="*/ 27 h 27"/>
                  <a:gd name="T18" fmla="*/ 22 w 53"/>
                  <a:gd name="T19" fmla="*/ 17 h 27"/>
                  <a:gd name="T20" fmla="*/ 22 w 53"/>
                  <a:gd name="T21" fmla="*/ 17 h 27"/>
                  <a:gd name="T22" fmla="*/ 22 w 53"/>
                  <a:gd name="T23" fmla="*/ 17 h 27"/>
                  <a:gd name="T24" fmla="*/ 22 w 53"/>
                  <a:gd name="T25" fmla="*/ 17 h 27"/>
                  <a:gd name="T26" fmla="*/ 38 w 53"/>
                  <a:gd name="T27" fmla="*/ 10 h 27"/>
                  <a:gd name="T28" fmla="*/ 38 w 53"/>
                  <a:gd name="T29" fmla="*/ 10 h 27"/>
                  <a:gd name="T30" fmla="*/ 40 w 53"/>
                  <a:gd name="T31" fmla="*/ 4 h 27"/>
                  <a:gd name="T32" fmla="*/ 44 w 53"/>
                  <a:gd name="T33" fmla="*/ 6 h 27"/>
                  <a:gd name="T34" fmla="*/ 44 w 53"/>
                  <a:gd name="T35" fmla="*/ 6 h 27"/>
                  <a:gd name="T36" fmla="*/ 44 w 53"/>
                  <a:gd name="T37" fmla="*/ 6 h 27"/>
                  <a:gd name="T38" fmla="*/ 44 w 53"/>
                  <a:gd name="T39" fmla="*/ 6 h 27"/>
                  <a:gd name="T40" fmla="*/ 45 w 53"/>
                  <a:gd name="T41" fmla="*/ 6 h 27"/>
                  <a:gd name="T42" fmla="*/ 53 w 53"/>
                  <a:gd name="T43" fmla="*/ 2 h 27"/>
                  <a:gd name="T44" fmla="*/ 53 w 53"/>
                  <a:gd name="T45" fmla="*/ 0 h 27"/>
                  <a:gd name="T46" fmla="*/ 53 w 53"/>
                  <a:gd name="T4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27">
                    <a:moveTo>
                      <a:pt x="53" y="0"/>
                    </a:moveTo>
                    <a:cubicBezTo>
                      <a:pt x="45" y="1"/>
                      <a:pt x="37" y="1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5"/>
                      <a:pt x="25" y="7"/>
                      <a:pt x="23" y="7"/>
                    </a:cubicBezTo>
                    <a:cubicBezTo>
                      <a:pt x="20" y="7"/>
                      <a:pt x="18" y="5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0" y="5"/>
                      <a:pt x="0" y="5"/>
                      <a:pt x="8" y="18"/>
                    </a:cubicBezTo>
                    <a:cubicBezTo>
                      <a:pt x="11" y="21"/>
                      <a:pt x="13" y="24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3"/>
                      <a:pt x="17" y="19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7" y="14"/>
                      <a:pt x="32" y="11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6"/>
                      <a:pt x="38" y="4"/>
                      <a:pt x="40" y="4"/>
                    </a:cubicBezTo>
                    <a:cubicBezTo>
                      <a:pt x="41" y="4"/>
                      <a:pt x="43" y="5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5" y="6"/>
                    </a:cubicBezTo>
                    <a:cubicBezTo>
                      <a:pt x="47" y="4"/>
                      <a:pt x="50" y="3"/>
                      <a:pt x="53" y="2"/>
                    </a:cubicBezTo>
                    <a:cubicBezTo>
                      <a:pt x="53" y="1"/>
                      <a:pt x="53" y="1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A36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5" name="Freeform 6623"/>
              <p:cNvSpPr/>
              <p:nvPr/>
            </p:nvSpPr>
            <p:spPr bwMode="auto">
              <a:xfrm>
                <a:off x="7229475" y="4643438"/>
                <a:ext cx="82550" cy="68263"/>
              </a:xfrm>
              <a:custGeom>
                <a:avLst/>
                <a:gdLst>
                  <a:gd name="T0" fmla="*/ 25 w 41"/>
                  <a:gd name="T1" fmla="*/ 0 h 34"/>
                  <a:gd name="T2" fmla="*/ 25 w 41"/>
                  <a:gd name="T3" fmla="*/ 0 h 34"/>
                  <a:gd name="T4" fmla="*/ 25 w 41"/>
                  <a:gd name="T5" fmla="*/ 0 h 34"/>
                  <a:gd name="T6" fmla="*/ 26 w 41"/>
                  <a:gd name="T7" fmla="*/ 12 h 34"/>
                  <a:gd name="T8" fmla="*/ 25 w 41"/>
                  <a:gd name="T9" fmla="*/ 19 h 34"/>
                  <a:gd name="T10" fmla="*/ 23 w 41"/>
                  <a:gd name="T11" fmla="*/ 20 h 34"/>
                  <a:gd name="T12" fmla="*/ 18 w 41"/>
                  <a:gd name="T13" fmla="*/ 18 h 34"/>
                  <a:gd name="T14" fmla="*/ 12 w 41"/>
                  <a:gd name="T15" fmla="*/ 13 h 34"/>
                  <a:gd name="T16" fmla="*/ 1 w 41"/>
                  <a:gd name="T17" fmla="*/ 20 h 34"/>
                  <a:gd name="T18" fmla="*/ 0 w 41"/>
                  <a:gd name="T19" fmla="*/ 20 h 34"/>
                  <a:gd name="T20" fmla="*/ 0 w 41"/>
                  <a:gd name="T21" fmla="*/ 20 h 34"/>
                  <a:gd name="T22" fmla="*/ 0 w 41"/>
                  <a:gd name="T23" fmla="*/ 20 h 34"/>
                  <a:gd name="T24" fmla="*/ 18 w 41"/>
                  <a:gd name="T25" fmla="*/ 34 h 34"/>
                  <a:gd name="T26" fmla="*/ 30 w 41"/>
                  <a:gd name="T27" fmla="*/ 26 h 34"/>
                  <a:gd name="T28" fmla="*/ 30 w 41"/>
                  <a:gd name="T29" fmla="*/ 26 h 34"/>
                  <a:gd name="T30" fmla="*/ 30 w 41"/>
                  <a:gd name="T31" fmla="*/ 26 h 34"/>
                  <a:gd name="T32" fmla="*/ 36 w 41"/>
                  <a:gd name="T33" fmla="*/ 18 h 34"/>
                  <a:gd name="T34" fmla="*/ 36 w 41"/>
                  <a:gd name="T35" fmla="*/ 18 h 34"/>
                  <a:gd name="T36" fmla="*/ 36 w 41"/>
                  <a:gd name="T37" fmla="*/ 18 h 34"/>
                  <a:gd name="T38" fmla="*/ 25 w 41"/>
                  <a:gd name="T3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1" h="34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1" y="4"/>
                      <a:pt x="29" y="8"/>
                      <a:pt x="26" y="12"/>
                    </a:cubicBezTo>
                    <a:cubicBezTo>
                      <a:pt x="27" y="14"/>
                      <a:pt x="27" y="17"/>
                      <a:pt x="25" y="19"/>
                    </a:cubicBezTo>
                    <a:cubicBezTo>
                      <a:pt x="24" y="20"/>
                      <a:pt x="23" y="20"/>
                      <a:pt x="23" y="20"/>
                    </a:cubicBezTo>
                    <a:cubicBezTo>
                      <a:pt x="21" y="20"/>
                      <a:pt x="20" y="19"/>
                      <a:pt x="18" y="18"/>
                    </a:cubicBezTo>
                    <a:cubicBezTo>
                      <a:pt x="16" y="16"/>
                      <a:pt x="14" y="15"/>
                      <a:pt x="12" y="13"/>
                    </a:cubicBezTo>
                    <a:cubicBezTo>
                      <a:pt x="9" y="17"/>
                      <a:pt x="6" y="20"/>
                      <a:pt x="1" y="20"/>
                    </a:cubicBezTo>
                    <a:cubicBezTo>
                      <a:pt x="1" y="20"/>
                      <a:pt x="1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0" y="30"/>
                      <a:pt x="14" y="34"/>
                      <a:pt x="18" y="34"/>
                    </a:cubicBezTo>
                    <a:cubicBezTo>
                      <a:pt x="21" y="34"/>
                      <a:pt x="25" y="31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5" y="18"/>
                      <a:pt x="32" y="19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41" y="6"/>
                      <a:pt x="30" y="5"/>
                      <a:pt x="25" y="0"/>
                    </a:cubicBezTo>
                  </a:path>
                </a:pathLst>
              </a:custGeom>
              <a:solidFill>
                <a:srgbClr val="C2A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6" name="Freeform 6624"/>
              <p:cNvSpPr/>
              <p:nvPr/>
            </p:nvSpPr>
            <p:spPr bwMode="auto">
              <a:xfrm>
                <a:off x="5649912" y="2527301"/>
                <a:ext cx="49213" cy="115888"/>
              </a:xfrm>
              <a:custGeom>
                <a:avLst/>
                <a:gdLst>
                  <a:gd name="T0" fmla="*/ 17 w 25"/>
                  <a:gd name="T1" fmla="*/ 0 h 58"/>
                  <a:gd name="T2" fmla="*/ 0 w 25"/>
                  <a:gd name="T3" fmla="*/ 55 h 58"/>
                  <a:gd name="T4" fmla="*/ 0 w 25"/>
                  <a:gd name="T5" fmla="*/ 55 h 58"/>
                  <a:gd name="T6" fmla="*/ 10 w 25"/>
                  <a:gd name="T7" fmla="*/ 58 h 58"/>
                  <a:gd name="T8" fmla="*/ 18 w 25"/>
                  <a:gd name="T9" fmla="*/ 51 h 58"/>
                  <a:gd name="T10" fmla="*/ 18 w 25"/>
                  <a:gd name="T11" fmla="*/ 51 h 58"/>
                  <a:gd name="T12" fmla="*/ 18 w 25"/>
                  <a:gd name="T13" fmla="*/ 51 h 58"/>
                  <a:gd name="T14" fmla="*/ 19 w 25"/>
                  <a:gd name="T15" fmla="*/ 35 h 58"/>
                  <a:gd name="T16" fmla="*/ 19 w 25"/>
                  <a:gd name="T17" fmla="*/ 35 h 58"/>
                  <a:gd name="T18" fmla="*/ 19 w 25"/>
                  <a:gd name="T19" fmla="*/ 35 h 58"/>
                  <a:gd name="T20" fmla="*/ 25 w 25"/>
                  <a:gd name="T21" fmla="*/ 25 h 58"/>
                  <a:gd name="T22" fmla="*/ 25 w 25"/>
                  <a:gd name="T23" fmla="*/ 25 h 58"/>
                  <a:gd name="T24" fmla="*/ 17 w 25"/>
                  <a:gd name="T25" fmla="*/ 0 h 58"/>
                  <a:gd name="T26" fmla="*/ 17 w 25"/>
                  <a:gd name="T2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58">
                    <a:moveTo>
                      <a:pt x="17" y="0"/>
                    </a:moveTo>
                    <a:cubicBezTo>
                      <a:pt x="11" y="18"/>
                      <a:pt x="14" y="39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6"/>
                      <a:pt x="7" y="58"/>
                      <a:pt x="10" y="58"/>
                    </a:cubicBezTo>
                    <a:cubicBezTo>
                      <a:pt x="13" y="58"/>
                      <a:pt x="16" y="56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4" y="45"/>
                      <a:pt x="15" y="40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1" y="32"/>
                      <a:pt x="23" y="28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18" y="18"/>
                      <a:pt x="20" y="8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8F6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7" name="Freeform 6625"/>
              <p:cNvSpPr/>
              <p:nvPr/>
            </p:nvSpPr>
            <p:spPr bwMode="auto">
              <a:xfrm>
                <a:off x="6110287" y="4476751"/>
                <a:ext cx="77788" cy="50800"/>
              </a:xfrm>
              <a:custGeom>
                <a:avLst/>
                <a:gdLst>
                  <a:gd name="T0" fmla="*/ 38 w 39"/>
                  <a:gd name="T1" fmla="*/ 0 h 25"/>
                  <a:gd name="T2" fmla="*/ 28 w 39"/>
                  <a:gd name="T3" fmla="*/ 4 h 25"/>
                  <a:gd name="T4" fmla="*/ 28 w 39"/>
                  <a:gd name="T5" fmla="*/ 4 h 25"/>
                  <a:gd name="T6" fmla="*/ 17 w 39"/>
                  <a:gd name="T7" fmla="*/ 6 h 25"/>
                  <a:gd name="T8" fmla="*/ 17 w 39"/>
                  <a:gd name="T9" fmla="*/ 6 h 25"/>
                  <a:gd name="T10" fmla="*/ 2 w 39"/>
                  <a:gd name="T11" fmla="*/ 11 h 25"/>
                  <a:gd name="T12" fmla="*/ 0 w 39"/>
                  <a:gd name="T13" fmla="*/ 11 h 25"/>
                  <a:gd name="T14" fmla="*/ 0 w 39"/>
                  <a:gd name="T15" fmla="*/ 11 h 25"/>
                  <a:gd name="T16" fmla="*/ 34 w 39"/>
                  <a:gd name="T17" fmla="*/ 25 h 25"/>
                  <a:gd name="T18" fmla="*/ 34 w 39"/>
                  <a:gd name="T19" fmla="*/ 25 h 25"/>
                  <a:gd name="T20" fmla="*/ 36 w 39"/>
                  <a:gd name="T21" fmla="*/ 17 h 25"/>
                  <a:gd name="T22" fmla="*/ 37 w 39"/>
                  <a:gd name="T23" fmla="*/ 16 h 25"/>
                  <a:gd name="T24" fmla="*/ 37 w 39"/>
                  <a:gd name="T25" fmla="*/ 16 h 25"/>
                  <a:gd name="T26" fmla="*/ 39 w 39"/>
                  <a:gd name="T27" fmla="*/ 0 h 25"/>
                  <a:gd name="T28" fmla="*/ 39 w 39"/>
                  <a:gd name="T29" fmla="*/ 0 h 25"/>
                  <a:gd name="T30" fmla="*/ 38 w 39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25">
                    <a:moveTo>
                      <a:pt x="38" y="0"/>
                    </a:moveTo>
                    <a:cubicBezTo>
                      <a:pt x="34" y="0"/>
                      <a:pt x="31" y="4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4" y="5"/>
                      <a:pt x="20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10"/>
                      <a:pt x="7" y="11"/>
                      <a:pt x="2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0" y="19"/>
                      <a:pt x="21" y="23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2"/>
                      <a:pt x="34" y="19"/>
                      <a:pt x="36" y="17"/>
                    </a:cubicBezTo>
                    <a:cubicBezTo>
                      <a:pt x="36" y="17"/>
                      <a:pt x="37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9" y="11"/>
                      <a:pt x="34" y="5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8" y="0"/>
                      <a:pt x="38" y="0"/>
                    </a:cubicBezTo>
                  </a:path>
                </a:pathLst>
              </a:custGeom>
              <a:solidFill>
                <a:srgbClr val="C8A9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8" name="Freeform 6626"/>
              <p:cNvSpPr>
                <a:spLocks noEditPoints="1"/>
              </p:cNvSpPr>
              <p:nvPr/>
            </p:nvSpPr>
            <p:spPr bwMode="auto">
              <a:xfrm>
                <a:off x="5905500" y="2339976"/>
                <a:ext cx="47625" cy="114300"/>
              </a:xfrm>
              <a:custGeom>
                <a:avLst/>
                <a:gdLst>
                  <a:gd name="T0" fmla="*/ 23 w 24"/>
                  <a:gd name="T1" fmla="*/ 49 h 57"/>
                  <a:gd name="T2" fmla="*/ 24 w 24"/>
                  <a:gd name="T3" fmla="*/ 52 h 57"/>
                  <a:gd name="T4" fmla="*/ 23 w 24"/>
                  <a:gd name="T5" fmla="*/ 49 h 57"/>
                  <a:gd name="T6" fmla="*/ 1 w 24"/>
                  <a:gd name="T7" fmla="*/ 0 h 57"/>
                  <a:gd name="T8" fmla="*/ 1 w 24"/>
                  <a:gd name="T9" fmla="*/ 0 h 57"/>
                  <a:gd name="T10" fmla="*/ 0 w 24"/>
                  <a:gd name="T11" fmla="*/ 7 h 57"/>
                  <a:gd name="T12" fmla="*/ 4 w 24"/>
                  <a:gd name="T13" fmla="*/ 20 h 57"/>
                  <a:gd name="T14" fmla="*/ 4 w 24"/>
                  <a:gd name="T15" fmla="*/ 20 h 57"/>
                  <a:gd name="T16" fmla="*/ 4 w 24"/>
                  <a:gd name="T17" fmla="*/ 20 h 57"/>
                  <a:gd name="T18" fmla="*/ 7 w 24"/>
                  <a:gd name="T19" fmla="*/ 53 h 57"/>
                  <a:gd name="T20" fmla="*/ 7 w 24"/>
                  <a:gd name="T21" fmla="*/ 53 h 57"/>
                  <a:gd name="T22" fmla="*/ 9 w 24"/>
                  <a:gd name="T23" fmla="*/ 54 h 57"/>
                  <a:gd name="T24" fmla="*/ 9 w 24"/>
                  <a:gd name="T25" fmla="*/ 54 h 57"/>
                  <a:gd name="T26" fmla="*/ 11 w 24"/>
                  <a:gd name="T27" fmla="*/ 46 h 57"/>
                  <a:gd name="T28" fmla="*/ 10 w 24"/>
                  <a:gd name="T29" fmla="*/ 45 h 57"/>
                  <a:gd name="T30" fmla="*/ 10 w 24"/>
                  <a:gd name="T31" fmla="*/ 45 h 57"/>
                  <a:gd name="T32" fmla="*/ 10 w 24"/>
                  <a:gd name="T33" fmla="*/ 45 h 57"/>
                  <a:gd name="T34" fmla="*/ 10 w 24"/>
                  <a:gd name="T35" fmla="*/ 45 h 57"/>
                  <a:gd name="T36" fmla="*/ 10 w 24"/>
                  <a:gd name="T37" fmla="*/ 45 h 57"/>
                  <a:gd name="T38" fmla="*/ 10 w 24"/>
                  <a:gd name="T39" fmla="*/ 45 h 57"/>
                  <a:gd name="T40" fmla="*/ 10 w 24"/>
                  <a:gd name="T41" fmla="*/ 45 h 57"/>
                  <a:gd name="T42" fmla="*/ 11 w 24"/>
                  <a:gd name="T43" fmla="*/ 46 h 57"/>
                  <a:gd name="T44" fmla="*/ 12 w 24"/>
                  <a:gd name="T45" fmla="*/ 45 h 57"/>
                  <a:gd name="T46" fmla="*/ 17 w 24"/>
                  <a:gd name="T47" fmla="*/ 54 h 57"/>
                  <a:gd name="T48" fmla="*/ 17 w 24"/>
                  <a:gd name="T49" fmla="*/ 54 h 57"/>
                  <a:gd name="T50" fmla="*/ 17 w 24"/>
                  <a:gd name="T51" fmla="*/ 54 h 57"/>
                  <a:gd name="T52" fmla="*/ 22 w 24"/>
                  <a:gd name="T53" fmla="*/ 57 h 57"/>
                  <a:gd name="T54" fmla="*/ 22 w 24"/>
                  <a:gd name="T55" fmla="*/ 57 h 57"/>
                  <a:gd name="T56" fmla="*/ 23 w 24"/>
                  <a:gd name="T57" fmla="*/ 49 h 57"/>
                  <a:gd name="T58" fmla="*/ 19 w 24"/>
                  <a:gd name="T59" fmla="*/ 38 h 57"/>
                  <a:gd name="T60" fmla="*/ 1 w 24"/>
                  <a:gd name="T6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57">
                    <a:moveTo>
                      <a:pt x="23" y="49"/>
                    </a:moveTo>
                    <a:cubicBezTo>
                      <a:pt x="23" y="50"/>
                      <a:pt x="24" y="51"/>
                      <a:pt x="24" y="52"/>
                    </a:cubicBezTo>
                    <a:cubicBezTo>
                      <a:pt x="24" y="51"/>
                      <a:pt x="24" y="50"/>
                      <a:pt x="23" y="49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4" y="10"/>
                      <a:pt x="5" y="15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31"/>
                      <a:pt x="8" y="42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53"/>
                      <a:pt x="8" y="53"/>
                      <a:pt x="9" y="54"/>
                    </a:cubicBezTo>
                    <a:cubicBezTo>
                      <a:pt x="9" y="54"/>
                      <a:pt x="9" y="54"/>
                      <a:pt x="9" y="54"/>
                    </a:cubicBezTo>
                    <a:cubicBezTo>
                      <a:pt x="12" y="52"/>
                      <a:pt x="9" y="48"/>
                      <a:pt x="11" y="46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1" y="45"/>
                      <a:pt x="11" y="45"/>
                      <a:pt x="11" y="46"/>
                    </a:cubicBezTo>
                    <a:cubicBezTo>
                      <a:pt x="11" y="45"/>
                      <a:pt x="11" y="45"/>
                      <a:pt x="12" y="45"/>
                    </a:cubicBezTo>
                    <a:cubicBezTo>
                      <a:pt x="14" y="48"/>
                      <a:pt x="15" y="51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9" y="55"/>
                      <a:pt x="21" y="56"/>
                      <a:pt x="22" y="57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5"/>
                      <a:pt x="23" y="52"/>
                      <a:pt x="23" y="49"/>
                    </a:cubicBezTo>
                    <a:cubicBezTo>
                      <a:pt x="22" y="46"/>
                      <a:pt x="21" y="42"/>
                      <a:pt x="19" y="38"/>
                    </a:cubicBezTo>
                    <a:cubicBezTo>
                      <a:pt x="13" y="26"/>
                      <a:pt x="11" y="11"/>
                      <a:pt x="1" y="0"/>
                    </a:cubicBezTo>
                  </a:path>
                </a:pathLst>
              </a:custGeom>
              <a:solidFill>
                <a:srgbClr val="A08F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9" name="Freeform 6627"/>
              <p:cNvSpPr/>
              <p:nvPr/>
            </p:nvSpPr>
            <p:spPr bwMode="auto">
              <a:xfrm>
                <a:off x="5435600" y="3671888"/>
                <a:ext cx="84138" cy="42863"/>
              </a:xfrm>
              <a:custGeom>
                <a:avLst/>
                <a:gdLst>
                  <a:gd name="T0" fmla="*/ 30 w 42"/>
                  <a:gd name="T1" fmla="*/ 0 h 22"/>
                  <a:gd name="T2" fmla="*/ 30 w 42"/>
                  <a:gd name="T3" fmla="*/ 0 h 22"/>
                  <a:gd name="T4" fmla="*/ 4 w 42"/>
                  <a:gd name="T5" fmla="*/ 11 h 22"/>
                  <a:gd name="T6" fmla="*/ 4 w 42"/>
                  <a:gd name="T7" fmla="*/ 11 h 22"/>
                  <a:gd name="T8" fmla="*/ 4 w 42"/>
                  <a:gd name="T9" fmla="*/ 11 h 22"/>
                  <a:gd name="T10" fmla="*/ 3 w 42"/>
                  <a:gd name="T11" fmla="*/ 22 h 22"/>
                  <a:gd name="T12" fmla="*/ 3 w 42"/>
                  <a:gd name="T13" fmla="*/ 22 h 22"/>
                  <a:gd name="T14" fmla="*/ 10 w 42"/>
                  <a:gd name="T15" fmla="*/ 18 h 22"/>
                  <a:gd name="T16" fmla="*/ 20 w 42"/>
                  <a:gd name="T17" fmla="*/ 21 h 22"/>
                  <a:gd name="T18" fmla="*/ 20 w 42"/>
                  <a:gd name="T19" fmla="*/ 21 h 22"/>
                  <a:gd name="T20" fmla="*/ 20 w 42"/>
                  <a:gd name="T21" fmla="*/ 21 h 22"/>
                  <a:gd name="T22" fmla="*/ 23 w 42"/>
                  <a:gd name="T23" fmla="*/ 22 h 22"/>
                  <a:gd name="T24" fmla="*/ 40 w 42"/>
                  <a:gd name="T25" fmla="*/ 12 h 22"/>
                  <a:gd name="T26" fmla="*/ 40 w 42"/>
                  <a:gd name="T27" fmla="*/ 12 h 22"/>
                  <a:gd name="T28" fmla="*/ 40 w 42"/>
                  <a:gd name="T29" fmla="*/ 12 h 22"/>
                  <a:gd name="T30" fmla="*/ 42 w 42"/>
                  <a:gd name="T31" fmla="*/ 3 h 22"/>
                  <a:gd name="T32" fmla="*/ 40 w 42"/>
                  <a:gd name="T33" fmla="*/ 1 h 22"/>
                  <a:gd name="T34" fmla="*/ 40 w 42"/>
                  <a:gd name="T35" fmla="*/ 1 h 22"/>
                  <a:gd name="T36" fmla="*/ 30 w 42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22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5" y="13"/>
                      <a:pt x="13" y="7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5"/>
                      <a:pt x="0" y="18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19"/>
                      <a:pt x="8" y="18"/>
                      <a:pt x="10" y="18"/>
                    </a:cubicBezTo>
                    <a:cubicBezTo>
                      <a:pt x="13" y="18"/>
                      <a:pt x="17" y="20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1" y="21"/>
                      <a:pt x="22" y="22"/>
                      <a:pt x="23" y="22"/>
                    </a:cubicBezTo>
                    <a:cubicBezTo>
                      <a:pt x="30" y="22"/>
                      <a:pt x="33" y="13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7" y="8"/>
                      <a:pt x="40" y="6"/>
                      <a:pt x="42" y="3"/>
                    </a:cubicBezTo>
                    <a:cubicBezTo>
                      <a:pt x="41" y="3"/>
                      <a:pt x="41" y="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7" y="1"/>
                      <a:pt x="33" y="1"/>
                      <a:pt x="30" y="0"/>
                    </a:cubicBezTo>
                  </a:path>
                </a:pathLst>
              </a:custGeom>
              <a:solidFill>
                <a:srgbClr val="9D7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0" name="Freeform 6628"/>
              <p:cNvSpPr/>
              <p:nvPr/>
            </p:nvSpPr>
            <p:spPr bwMode="auto">
              <a:xfrm>
                <a:off x="6276975" y="4860926"/>
                <a:ext cx="80963" cy="106363"/>
              </a:xfrm>
              <a:custGeom>
                <a:avLst/>
                <a:gdLst>
                  <a:gd name="T0" fmla="*/ 38 w 41"/>
                  <a:gd name="T1" fmla="*/ 0 h 53"/>
                  <a:gd name="T2" fmla="*/ 38 w 41"/>
                  <a:gd name="T3" fmla="*/ 0 h 53"/>
                  <a:gd name="T4" fmla="*/ 20 w 41"/>
                  <a:gd name="T5" fmla="*/ 20 h 53"/>
                  <a:gd name="T6" fmla="*/ 20 w 41"/>
                  <a:gd name="T7" fmla="*/ 20 h 53"/>
                  <a:gd name="T8" fmla="*/ 14 w 41"/>
                  <a:gd name="T9" fmla="*/ 30 h 53"/>
                  <a:gd name="T10" fmla="*/ 14 w 41"/>
                  <a:gd name="T11" fmla="*/ 30 h 53"/>
                  <a:gd name="T12" fmla="*/ 14 w 41"/>
                  <a:gd name="T13" fmla="*/ 30 h 53"/>
                  <a:gd name="T14" fmla="*/ 0 w 41"/>
                  <a:gd name="T15" fmla="*/ 53 h 53"/>
                  <a:gd name="T16" fmla="*/ 33 w 41"/>
                  <a:gd name="T17" fmla="*/ 24 h 53"/>
                  <a:gd name="T18" fmla="*/ 33 w 41"/>
                  <a:gd name="T19" fmla="*/ 24 h 53"/>
                  <a:gd name="T20" fmla="*/ 33 w 41"/>
                  <a:gd name="T21" fmla="*/ 24 h 53"/>
                  <a:gd name="T22" fmla="*/ 41 w 41"/>
                  <a:gd name="T23" fmla="*/ 3 h 53"/>
                  <a:gd name="T24" fmla="*/ 38 w 41"/>
                  <a:gd name="T25" fmla="*/ 0 h 53"/>
                  <a:gd name="T26" fmla="*/ 38 w 41"/>
                  <a:gd name="T2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53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2" y="7"/>
                      <a:pt x="26" y="13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4"/>
                      <a:pt x="19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9" y="38"/>
                      <a:pt x="5" y="45"/>
                      <a:pt x="0" y="53"/>
                    </a:cubicBezTo>
                    <a:cubicBezTo>
                      <a:pt x="14" y="46"/>
                      <a:pt x="23" y="3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28" y="14"/>
                      <a:pt x="38" y="10"/>
                      <a:pt x="41" y="3"/>
                    </a:cubicBezTo>
                    <a:cubicBezTo>
                      <a:pt x="40" y="2"/>
                      <a:pt x="39" y="1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D8BDC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1" name="Freeform 6629"/>
              <p:cNvSpPr/>
              <p:nvPr/>
            </p:nvSpPr>
            <p:spPr bwMode="auto">
              <a:xfrm>
                <a:off x="5132387" y="4221163"/>
                <a:ext cx="58738" cy="53975"/>
              </a:xfrm>
              <a:custGeom>
                <a:avLst/>
                <a:gdLst>
                  <a:gd name="T0" fmla="*/ 21 w 29"/>
                  <a:gd name="T1" fmla="*/ 0 h 27"/>
                  <a:gd name="T2" fmla="*/ 16 w 29"/>
                  <a:gd name="T3" fmla="*/ 1 h 27"/>
                  <a:gd name="T4" fmla="*/ 11 w 29"/>
                  <a:gd name="T5" fmla="*/ 1 h 27"/>
                  <a:gd name="T6" fmla="*/ 8 w 29"/>
                  <a:gd name="T7" fmla="*/ 1 h 27"/>
                  <a:gd name="T8" fmla="*/ 8 w 29"/>
                  <a:gd name="T9" fmla="*/ 1 h 27"/>
                  <a:gd name="T10" fmla="*/ 0 w 29"/>
                  <a:gd name="T11" fmla="*/ 9 h 27"/>
                  <a:gd name="T12" fmla="*/ 0 w 29"/>
                  <a:gd name="T13" fmla="*/ 9 h 27"/>
                  <a:gd name="T14" fmla="*/ 7 w 29"/>
                  <a:gd name="T15" fmla="*/ 20 h 27"/>
                  <a:gd name="T16" fmla="*/ 7 w 29"/>
                  <a:gd name="T17" fmla="*/ 20 h 27"/>
                  <a:gd name="T18" fmla="*/ 7 w 29"/>
                  <a:gd name="T19" fmla="*/ 20 h 27"/>
                  <a:gd name="T20" fmla="*/ 11 w 29"/>
                  <a:gd name="T21" fmla="*/ 16 h 27"/>
                  <a:gd name="T22" fmla="*/ 13 w 29"/>
                  <a:gd name="T23" fmla="*/ 17 h 27"/>
                  <a:gd name="T24" fmla="*/ 16 w 29"/>
                  <a:gd name="T25" fmla="*/ 22 h 27"/>
                  <a:gd name="T26" fmla="*/ 10 w 29"/>
                  <a:gd name="T27" fmla="*/ 23 h 27"/>
                  <a:gd name="T28" fmla="*/ 10 w 29"/>
                  <a:gd name="T29" fmla="*/ 23 h 27"/>
                  <a:gd name="T30" fmla="*/ 10 w 29"/>
                  <a:gd name="T31" fmla="*/ 23 h 27"/>
                  <a:gd name="T32" fmla="*/ 10 w 29"/>
                  <a:gd name="T33" fmla="*/ 25 h 27"/>
                  <a:gd name="T34" fmla="*/ 10 w 29"/>
                  <a:gd name="T35" fmla="*/ 25 h 27"/>
                  <a:gd name="T36" fmla="*/ 17 w 29"/>
                  <a:gd name="T37" fmla="*/ 27 h 27"/>
                  <a:gd name="T38" fmla="*/ 17 w 29"/>
                  <a:gd name="T39" fmla="*/ 27 h 27"/>
                  <a:gd name="T40" fmla="*/ 26 w 29"/>
                  <a:gd name="T41" fmla="*/ 27 h 27"/>
                  <a:gd name="T42" fmla="*/ 26 w 29"/>
                  <a:gd name="T43" fmla="*/ 27 h 27"/>
                  <a:gd name="T44" fmla="*/ 26 w 29"/>
                  <a:gd name="T45" fmla="*/ 27 h 27"/>
                  <a:gd name="T46" fmla="*/ 26 w 29"/>
                  <a:gd name="T47" fmla="*/ 22 h 27"/>
                  <a:gd name="T48" fmla="*/ 26 w 29"/>
                  <a:gd name="T49" fmla="*/ 22 h 27"/>
                  <a:gd name="T50" fmla="*/ 28 w 29"/>
                  <a:gd name="T51" fmla="*/ 3 h 27"/>
                  <a:gd name="T52" fmla="*/ 21 w 29"/>
                  <a:gd name="T5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27">
                    <a:moveTo>
                      <a:pt x="21" y="0"/>
                    </a:moveTo>
                    <a:cubicBezTo>
                      <a:pt x="19" y="0"/>
                      <a:pt x="18" y="0"/>
                      <a:pt x="16" y="1"/>
                    </a:cubicBezTo>
                    <a:cubicBezTo>
                      <a:pt x="14" y="1"/>
                      <a:pt x="13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4"/>
                      <a:pt x="3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5"/>
                      <a:pt x="0" y="19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9" y="16"/>
                      <a:pt x="11" y="16"/>
                    </a:cubicBezTo>
                    <a:cubicBezTo>
                      <a:pt x="12" y="16"/>
                      <a:pt x="12" y="17"/>
                      <a:pt x="13" y="17"/>
                    </a:cubicBezTo>
                    <a:cubicBezTo>
                      <a:pt x="14" y="18"/>
                      <a:pt x="15" y="20"/>
                      <a:pt x="16" y="22"/>
                    </a:cubicBezTo>
                    <a:cubicBezTo>
                      <a:pt x="14" y="22"/>
                      <a:pt x="12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2" y="26"/>
                      <a:pt x="15" y="26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20" y="27"/>
                      <a:pt x="23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5"/>
                      <a:pt x="29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10" y="14"/>
                      <a:pt x="26" y="9"/>
                      <a:pt x="28" y="3"/>
                    </a:cubicBezTo>
                    <a:cubicBezTo>
                      <a:pt x="26" y="1"/>
                      <a:pt x="23" y="0"/>
                      <a:pt x="21" y="0"/>
                    </a:cubicBezTo>
                  </a:path>
                </a:pathLst>
              </a:custGeom>
              <a:solidFill>
                <a:srgbClr val="6D4A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2" name="Freeform 6630"/>
              <p:cNvSpPr/>
              <p:nvPr/>
            </p:nvSpPr>
            <p:spPr bwMode="auto">
              <a:xfrm>
                <a:off x="7446962" y="3567113"/>
                <a:ext cx="107950" cy="34925"/>
              </a:xfrm>
              <a:custGeom>
                <a:avLst/>
                <a:gdLst>
                  <a:gd name="T0" fmla="*/ 31 w 54"/>
                  <a:gd name="T1" fmla="*/ 0 h 17"/>
                  <a:gd name="T2" fmla="*/ 31 w 54"/>
                  <a:gd name="T3" fmla="*/ 0 h 17"/>
                  <a:gd name="T4" fmla="*/ 18 w 54"/>
                  <a:gd name="T5" fmla="*/ 5 h 17"/>
                  <a:gd name="T6" fmla="*/ 18 w 54"/>
                  <a:gd name="T7" fmla="*/ 5 h 17"/>
                  <a:gd name="T8" fmla="*/ 0 w 54"/>
                  <a:gd name="T9" fmla="*/ 11 h 17"/>
                  <a:gd name="T10" fmla="*/ 0 w 54"/>
                  <a:gd name="T11" fmla="*/ 11 h 17"/>
                  <a:gd name="T12" fmla="*/ 10 w 54"/>
                  <a:gd name="T13" fmla="*/ 15 h 17"/>
                  <a:gd name="T14" fmla="*/ 11 w 54"/>
                  <a:gd name="T15" fmla="*/ 15 h 17"/>
                  <a:gd name="T16" fmla="*/ 11 w 54"/>
                  <a:gd name="T17" fmla="*/ 15 h 17"/>
                  <a:gd name="T18" fmla="*/ 11 w 54"/>
                  <a:gd name="T19" fmla="*/ 15 h 17"/>
                  <a:gd name="T20" fmla="*/ 11 w 54"/>
                  <a:gd name="T21" fmla="*/ 15 h 17"/>
                  <a:gd name="T22" fmla="*/ 11 w 54"/>
                  <a:gd name="T23" fmla="*/ 15 h 17"/>
                  <a:gd name="T24" fmla="*/ 17 w 54"/>
                  <a:gd name="T25" fmla="*/ 10 h 17"/>
                  <a:gd name="T26" fmla="*/ 19 w 54"/>
                  <a:gd name="T27" fmla="*/ 11 h 17"/>
                  <a:gd name="T28" fmla="*/ 19 w 54"/>
                  <a:gd name="T29" fmla="*/ 11 h 17"/>
                  <a:gd name="T30" fmla="*/ 20 w 54"/>
                  <a:gd name="T31" fmla="*/ 11 h 17"/>
                  <a:gd name="T32" fmla="*/ 46 w 54"/>
                  <a:gd name="T33" fmla="*/ 17 h 17"/>
                  <a:gd name="T34" fmla="*/ 46 w 54"/>
                  <a:gd name="T35" fmla="*/ 17 h 17"/>
                  <a:gd name="T36" fmla="*/ 46 w 54"/>
                  <a:gd name="T37" fmla="*/ 17 h 17"/>
                  <a:gd name="T38" fmla="*/ 54 w 54"/>
                  <a:gd name="T39" fmla="*/ 10 h 17"/>
                  <a:gd name="T40" fmla="*/ 45 w 54"/>
                  <a:gd name="T41" fmla="*/ 4 h 17"/>
                  <a:gd name="T42" fmla="*/ 45 w 54"/>
                  <a:gd name="T43" fmla="*/ 4 h 17"/>
                  <a:gd name="T44" fmla="*/ 31 w 54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" h="17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7" y="2"/>
                      <a:pt x="22" y="3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3" y="10"/>
                      <a:pt x="5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3"/>
                      <a:pt x="6" y="15"/>
                      <a:pt x="10" y="15"/>
                    </a:cubicBezTo>
                    <a:cubicBezTo>
                      <a:pt x="10" y="15"/>
                      <a:pt x="10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3" y="12"/>
                      <a:pt x="15" y="10"/>
                      <a:pt x="17" y="10"/>
                    </a:cubicBezTo>
                    <a:cubicBezTo>
                      <a:pt x="18" y="10"/>
                      <a:pt x="19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9" y="11"/>
                      <a:pt x="37" y="14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49" y="16"/>
                      <a:pt x="54" y="14"/>
                      <a:pt x="54" y="10"/>
                    </a:cubicBezTo>
                    <a:cubicBezTo>
                      <a:pt x="54" y="6"/>
                      <a:pt x="47" y="8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0" y="3"/>
                      <a:pt x="36" y="1"/>
                      <a:pt x="31" y="0"/>
                    </a:cubicBezTo>
                  </a:path>
                </a:pathLst>
              </a:custGeom>
              <a:solidFill>
                <a:srgbClr val="BEA8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3" name="Freeform 6631"/>
              <p:cNvSpPr/>
              <p:nvPr/>
            </p:nvSpPr>
            <p:spPr bwMode="auto">
              <a:xfrm>
                <a:off x="5680075" y="4452938"/>
                <a:ext cx="69850" cy="47625"/>
              </a:xfrm>
              <a:custGeom>
                <a:avLst/>
                <a:gdLst>
                  <a:gd name="T0" fmla="*/ 9 w 35"/>
                  <a:gd name="T1" fmla="*/ 0 h 24"/>
                  <a:gd name="T2" fmla="*/ 8 w 35"/>
                  <a:gd name="T3" fmla="*/ 1 h 24"/>
                  <a:gd name="T4" fmla="*/ 1 w 35"/>
                  <a:gd name="T5" fmla="*/ 15 h 24"/>
                  <a:gd name="T6" fmla="*/ 0 w 35"/>
                  <a:gd name="T7" fmla="*/ 15 h 24"/>
                  <a:gd name="T8" fmla="*/ 0 w 35"/>
                  <a:gd name="T9" fmla="*/ 15 h 24"/>
                  <a:gd name="T10" fmla="*/ 5 w 35"/>
                  <a:gd name="T11" fmla="*/ 24 h 24"/>
                  <a:gd name="T12" fmla="*/ 5 w 35"/>
                  <a:gd name="T13" fmla="*/ 24 h 24"/>
                  <a:gd name="T14" fmla="*/ 5 w 35"/>
                  <a:gd name="T15" fmla="*/ 24 h 24"/>
                  <a:gd name="T16" fmla="*/ 32 w 35"/>
                  <a:gd name="T17" fmla="*/ 21 h 24"/>
                  <a:gd name="T18" fmla="*/ 32 w 35"/>
                  <a:gd name="T19" fmla="*/ 21 h 24"/>
                  <a:gd name="T20" fmla="*/ 32 w 35"/>
                  <a:gd name="T21" fmla="*/ 16 h 24"/>
                  <a:gd name="T22" fmla="*/ 29 w 35"/>
                  <a:gd name="T23" fmla="*/ 16 h 24"/>
                  <a:gd name="T24" fmla="*/ 20 w 35"/>
                  <a:gd name="T25" fmla="*/ 1 h 24"/>
                  <a:gd name="T26" fmla="*/ 9 w 35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24">
                    <a:moveTo>
                      <a:pt x="9" y="0"/>
                    </a:moveTo>
                    <a:cubicBezTo>
                      <a:pt x="9" y="0"/>
                      <a:pt x="9" y="1"/>
                      <a:pt x="8" y="1"/>
                    </a:cubicBezTo>
                    <a:cubicBezTo>
                      <a:pt x="3" y="4"/>
                      <a:pt x="1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8"/>
                      <a:pt x="3" y="21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14" y="23"/>
                      <a:pt x="23" y="22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19"/>
                      <a:pt x="35" y="18"/>
                      <a:pt x="32" y="16"/>
                    </a:cubicBezTo>
                    <a:cubicBezTo>
                      <a:pt x="31" y="16"/>
                      <a:pt x="30" y="16"/>
                      <a:pt x="29" y="16"/>
                    </a:cubicBezTo>
                    <a:cubicBezTo>
                      <a:pt x="20" y="16"/>
                      <a:pt x="19" y="9"/>
                      <a:pt x="20" y="1"/>
                    </a:cubicBezTo>
                    <a:cubicBezTo>
                      <a:pt x="16" y="1"/>
                      <a:pt x="13" y="1"/>
                      <a:pt x="9" y="0"/>
                    </a:cubicBezTo>
                  </a:path>
                </a:pathLst>
              </a:custGeom>
              <a:solidFill>
                <a:srgbClr val="7980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4" name="Freeform 6632"/>
              <p:cNvSpPr/>
              <p:nvPr/>
            </p:nvSpPr>
            <p:spPr bwMode="auto">
              <a:xfrm>
                <a:off x="7042150" y="4473576"/>
                <a:ext cx="65088" cy="55563"/>
              </a:xfrm>
              <a:custGeom>
                <a:avLst/>
                <a:gdLst>
                  <a:gd name="T0" fmla="*/ 10 w 33"/>
                  <a:gd name="T1" fmla="*/ 0 h 28"/>
                  <a:gd name="T2" fmla="*/ 10 w 33"/>
                  <a:gd name="T3" fmla="*/ 0 h 28"/>
                  <a:gd name="T4" fmla="*/ 0 w 33"/>
                  <a:gd name="T5" fmla="*/ 18 h 28"/>
                  <a:gd name="T6" fmla="*/ 0 w 33"/>
                  <a:gd name="T7" fmla="*/ 18 h 28"/>
                  <a:gd name="T8" fmla="*/ 0 w 33"/>
                  <a:gd name="T9" fmla="*/ 18 h 28"/>
                  <a:gd name="T10" fmla="*/ 0 w 33"/>
                  <a:gd name="T11" fmla="*/ 18 h 28"/>
                  <a:gd name="T12" fmla="*/ 0 w 33"/>
                  <a:gd name="T13" fmla="*/ 18 h 28"/>
                  <a:gd name="T14" fmla="*/ 4 w 33"/>
                  <a:gd name="T15" fmla="*/ 17 h 28"/>
                  <a:gd name="T16" fmla="*/ 7 w 33"/>
                  <a:gd name="T17" fmla="*/ 24 h 28"/>
                  <a:gd name="T18" fmla="*/ 7 w 33"/>
                  <a:gd name="T19" fmla="*/ 24 h 28"/>
                  <a:gd name="T20" fmla="*/ 7 w 33"/>
                  <a:gd name="T21" fmla="*/ 24 h 28"/>
                  <a:gd name="T22" fmla="*/ 14 w 33"/>
                  <a:gd name="T23" fmla="*/ 28 h 28"/>
                  <a:gd name="T24" fmla="*/ 14 w 33"/>
                  <a:gd name="T25" fmla="*/ 28 h 28"/>
                  <a:gd name="T26" fmla="*/ 14 w 33"/>
                  <a:gd name="T27" fmla="*/ 28 h 28"/>
                  <a:gd name="T28" fmla="*/ 33 w 33"/>
                  <a:gd name="T29" fmla="*/ 17 h 28"/>
                  <a:gd name="T30" fmla="*/ 32 w 33"/>
                  <a:gd name="T31" fmla="*/ 16 h 28"/>
                  <a:gd name="T32" fmla="*/ 30 w 33"/>
                  <a:gd name="T33" fmla="*/ 15 h 28"/>
                  <a:gd name="T34" fmla="*/ 30 w 33"/>
                  <a:gd name="T35" fmla="*/ 15 h 28"/>
                  <a:gd name="T36" fmla="*/ 19 w 33"/>
                  <a:gd name="T37" fmla="*/ 7 h 28"/>
                  <a:gd name="T38" fmla="*/ 10 w 33"/>
                  <a:gd name="T3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2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3" y="9"/>
                      <a:pt x="1" y="10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8" y="17"/>
                      <a:pt x="8" y="20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9" y="27"/>
                      <a:pt x="12" y="27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21" y="25"/>
                      <a:pt x="25" y="18"/>
                      <a:pt x="33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6"/>
                      <a:pt x="31" y="16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5" y="14"/>
                      <a:pt x="21" y="12"/>
                      <a:pt x="19" y="7"/>
                    </a:cubicBezTo>
                    <a:cubicBezTo>
                      <a:pt x="18" y="2"/>
                      <a:pt x="15" y="0"/>
                      <a:pt x="10" y="0"/>
                    </a:cubicBezTo>
                  </a:path>
                </a:pathLst>
              </a:custGeom>
              <a:solidFill>
                <a:srgbClr val="A08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5" name="Freeform 6633"/>
              <p:cNvSpPr/>
              <p:nvPr/>
            </p:nvSpPr>
            <p:spPr bwMode="auto">
              <a:xfrm>
                <a:off x="6208712" y="4830763"/>
                <a:ext cx="38100" cy="84138"/>
              </a:xfrm>
              <a:custGeom>
                <a:avLst/>
                <a:gdLst>
                  <a:gd name="T0" fmla="*/ 1 w 19"/>
                  <a:gd name="T1" fmla="*/ 0 h 42"/>
                  <a:gd name="T2" fmla="*/ 0 w 19"/>
                  <a:gd name="T3" fmla="*/ 30 h 42"/>
                  <a:gd name="T4" fmla="*/ 2 w 19"/>
                  <a:gd name="T5" fmla="*/ 38 h 42"/>
                  <a:gd name="T6" fmla="*/ 2 w 19"/>
                  <a:gd name="T7" fmla="*/ 38 h 42"/>
                  <a:gd name="T8" fmla="*/ 2 w 19"/>
                  <a:gd name="T9" fmla="*/ 38 h 42"/>
                  <a:gd name="T10" fmla="*/ 10 w 19"/>
                  <a:gd name="T11" fmla="*/ 42 h 42"/>
                  <a:gd name="T12" fmla="*/ 10 w 19"/>
                  <a:gd name="T13" fmla="*/ 42 h 42"/>
                  <a:gd name="T14" fmla="*/ 10 w 19"/>
                  <a:gd name="T15" fmla="*/ 41 h 42"/>
                  <a:gd name="T16" fmla="*/ 10 w 19"/>
                  <a:gd name="T17" fmla="*/ 42 h 42"/>
                  <a:gd name="T18" fmla="*/ 15 w 19"/>
                  <a:gd name="T19" fmla="*/ 17 h 42"/>
                  <a:gd name="T20" fmla="*/ 15 w 19"/>
                  <a:gd name="T21" fmla="*/ 17 h 42"/>
                  <a:gd name="T22" fmla="*/ 1 w 19"/>
                  <a:gd name="T23" fmla="*/ 0 h 42"/>
                  <a:gd name="T24" fmla="*/ 1 w 19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42">
                    <a:moveTo>
                      <a:pt x="1" y="0"/>
                    </a:moveTo>
                    <a:cubicBezTo>
                      <a:pt x="0" y="10"/>
                      <a:pt x="0" y="20"/>
                      <a:pt x="0" y="30"/>
                    </a:cubicBezTo>
                    <a:cubicBezTo>
                      <a:pt x="3" y="32"/>
                      <a:pt x="3" y="35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5" y="39"/>
                      <a:pt x="7" y="40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0" y="42"/>
                      <a:pt x="10" y="42"/>
                      <a:pt x="10" y="41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3" y="34"/>
                      <a:pt x="19" y="2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5" y="16"/>
                      <a:pt x="7" y="5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F7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6" name="Freeform 6634"/>
              <p:cNvSpPr/>
              <p:nvPr/>
            </p:nvSpPr>
            <p:spPr bwMode="auto">
              <a:xfrm>
                <a:off x="5056187" y="3933826"/>
                <a:ext cx="58738" cy="63500"/>
              </a:xfrm>
              <a:custGeom>
                <a:avLst/>
                <a:gdLst>
                  <a:gd name="T0" fmla="*/ 23 w 29"/>
                  <a:gd name="T1" fmla="*/ 0 h 32"/>
                  <a:gd name="T2" fmla="*/ 15 w 29"/>
                  <a:gd name="T3" fmla="*/ 6 h 32"/>
                  <a:gd name="T4" fmla="*/ 11 w 29"/>
                  <a:gd name="T5" fmla="*/ 4 h 32"/>
                  <a:gd name="T6" fmla="*/ 7 w 29"/>
                  <a:gd name="T7" fmla="*/ 11 h 32"/>
                  <a:gd name="T8" fmla="*/ 0 w 29"/>
                  <a:gd name="T9" fmla="*/ 8 h 32"/>
                  <a:gd name="T10" fmla="*/ 0 w 29"/>
                  <a:gd name="T11" fmla="*/ 8 h 32"/>
                  <a:gd name="T12" fmla="*/ 17 w 29"/>
                  <a:gd name="T13" fmla="*/ 32 h 32"/>
                  <a:gd name="T14" fmla="*/ 17 w 29"/>
                  <a:gd name="T15" fmla="*/ 32 h 32"/>
                  <a:gd name="T16" fmla="*/ 17 w 29"/>
                  <a:gd name="T17" fmla="*/ 32 h 32"/>
                  <a:gd name="T18" fmla="*/ 21 w 29"/>
                  <a:gd name="T19" fmla="*/ 31 h 32"/>
                  <a:gd name="T20" fmla="*/ 25 w 29"/>
                  <a:gd name="T21" fmla="*/ 32 h 32"/>
                  <a:gd name="T22" fmla="*/ 25 w 29"/>
                  <a:gd name="T23" fmla="*/ 32 h 32"/>
                  <a:gd name="T24" fmla="*/ 25 w 29"/>
                  <a:gd name="T25" fmla="*/ 32 h 32"/>
                  <a:gd name="T26" fmla="*/ 28 w 29"/>
                  <a:gd name="T27" fmla="*/ 24 h 32"/>
                  <a:gd name="T28" fmla="*/ 28 w 29"/>
                  <a:gd name="T29" fmla="*/ 24 h 32"/>
                  <a:gd name="T30" fmla="*/ 23 w 29"/>
                  <a:gd name="T31" fmla="*/ 10 h 32"/>
                  <a:gd name="T32" fmla="*/ 23 w 29"/>
                  <a:gd name="T33" fmla="*/ 0 h 32"/>
                  <a:gd name="T34" fmla="*/ 23 w 29"/>
                  <a:gd name="T3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32">
                    <a:moveTo>
                      <a:pt x="23" y="0"/>
                    </a:moveTo>
                    <a:cubicBezTo>
                      <a:pt x="20" y="1"/>
                      <a:pt x="18" y="6"/>
                      <a:pt x="15" y="6"/>
                    </a:cubicBezTo>
                    <a:cubicBezTo>
                      <a:pt x="14" y="6"/>
                      <a:pt x="13" y="5"/>
                      <a:pt x="11" y="4"/>
                    </a:cubicBezTo>
                    <a:cubicBezTo>
                      <a:pt x="11" y="9"/>
                      <a:pt x="10" y="11"/>
                      <a:pt x="7" y="11"/>
                    </a:cubicBezTo>
                    <a:cubicBezTo>
                      <a:pt x="5" y="11"/>
                      <a:pt x="2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7"/>
                      <a:pt x="11" y="24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1"/>
                      <a:pt x="19" y="31"/>
                      <a:pt x="21" y="31"/>
                    </a:cubicBezTo>
                    <a:cubicBezTo>
                      <a:pt x="22" y="31"/>
                      <a:pt x="24" y="31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6" y="30"/>
                      <a:pt x="27" y="27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0" y="22"/>
                      <a:pt x="13" y="19"/>
                      <a:pt x="23" y="10"/>
                    </a:cubicBezTo>
                    <a:cubicBezTo>
                      <a:pt x="29" y="6"/>
                      <a:pt x="25" y="3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886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7" name="Freeform 6635"/>
              <p:cNvSpPr/>
              <p:nvPr/>
            </p:nvSpPr>
            <p:spPr bwMode="auto">
              <a:xfrm>
                <a:off x="5103812" y="3944938"/>
                <a:ext cx="34925" cy="92075"/>
              </a:xfrm>
              <a:custGeom>
                <a:avLst/>
                <a:gdLst>
                  <a:gd name="T0" fmla="*/ 12 w 17"/>
                  <a:gd name="T1" fmla="*/ 0 h 46"/>
                  <a:gd name="T2" fmla="*/ 8 w 17"/>
                  <a:gd name="T3" fmla="*/ 8 h 46"/>
                  <a:gd name="T4" fmla="*/ 8 w 17"/>
                  <a:gd name="T5" fmla="*/ 8 h 46"/>
                  <a:gd name="T6" fmla="*/ 8 w 17"/>
                  <a:gd name="T7" fmla="*/ 8 h 46"/>
                  <a:gd name="T8" fmla="*/ 4 w 17"/>
                  <a:gd name="T9" fmla="*/ 18 h 46"/>
                  <a:gd name="T10" fmla="*/ 4 w 17"/>
                  <a:gd name="T11" fmla="*/ 18 h 46"/>
                  <a:gd name="T12" fmla="*/ 4 w 17"/>
                  <a:gd name="T13" fmla="*/ 18 h 46"/>
                  <a:gd name="T14" fmla="*/ 1 w 17"/>
                  <a:gd name="T15" fmla="*/ 26 h 46"/>
                  <a:gd name="T16" fmla="*/ 1 w 17"/>
                  <a:gd name="T17" fmla="*/ 26 h 46"/>
                  <a:gd name="T18" fmla="*/ 0 w 17"/>
                  <a:gd name="T19" fmla="*/ 35 h 46"/>
                  <a:gd name="T20" fmla="*/ 0 w 17"/>
                  <a:gd name="T21" fmla="*/ 35 h 46"/>
                  <a:gd name="T22" fmla="*/ 0 w 17"/>
                  <a:gd name="T23" fmla="*/ 35 h 46"/>
                  <a:gd name="T24" fmla="*/ 7 w 17"/>
                  <a:gd name="T25" fmla="*/ 46 h 46"/>
                  <a:gd name="T26" fmla="*/ 7 w 17"/>
                  <a:gd name="T27" fmla="*/ 46 h 46"/>
                  <a:gd name="T28" fmla="*/ 14 w 17"/>
                  <a:gd name="T29" fmla="*/ 33 h 46"/>
                  <a:gd name="T30" fmla="*/ 14 w 17"/>
                  <a:gd name="T31" fmla="*/ 33 h 46"/>
                  <a:gd name="T32" fmla="*/ 14 w 17"/>
                  <a:gd name="T33" fmla="*/ 33 h 46"/>
                  <a:gd name="T34" fmla="*/ 17 w 17"/>
                  <a:gd name="T35" fmla="*/ 30 h 46"/>
                  <a:gd name="T36" fmla="*/ 17 w 17"/>
                  <a:gd name="T37" fmla="*/ 30 h 46"/>
                  <a:gd name="T38" fmla="*/ 17 w 17"/>
                  <a:gd name="T39" fmla="*/ 30 h 46"/>
                  <a:gd name="T40" fmla="*/ 17 w 17"/>
                  <a:gd name="T41" fmla="*/ 25 h 46"/>
                  <a:gd name="T42" fmla="*/ 14 w 17"/>
                  <a:gd name="T43" fmla="*/ 1 h 46"/>
                  <a:gd name="T44" fmla="*/ 14 w 17"/>
                  <a:gd name="T45" fmla="*/ 1 h 46"/>
                  <a:gd name="T46" fmla="*/ 12 w 17"/>
                  <a:gd name="T47" fmla="*/ 0 h 46"/>
                  <a:gd name="T48" fmla="*/ 12 w 17"/>
                  <a:gd name="T4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46">
                    <a:moveTo>
                      <a:pt x="12" y="0"/>
                    </a:moveTo>
                    <a:cubicBezTo>
                      <a:pt x="11" y="3"/>
                      <a:pt x="9" y="5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2"/>
                      <a:pt x="7" y="15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21"/>
                      <a:pt x="2" y="24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9"/>
                      <a:pt x="0" y="32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39"/>
                      <a:pt x="3" y="43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9" y="41"/>
                      <a:pt x="10" y="36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5" y="32"/>
                      <a:pt x="16" y="31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29"/>
                      <a:pt x="17" y="27"/>
                      <a:pt x="17" y="25"/>
                    </a:cubicBezTo>
                    <a:cubicBezTo>
                      <a:pt x="16" y="17"/>
                      <a:pt x="13" y="9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7E6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8" name="Freeform 6636"/>
              <p:cNvSpPr/>
              <p:nvPr/>
            </p:nvSpPr>
            <p:spPr bwMode="auto">
              <a:xfrm>
                <a:off x="7069137" y="4492626"/>
                <a:ext cx="79375" cy="52388"/>
              </a:xfrm>
              <a:custGeom>
                <a:avLst/>
                <a:gdLst>
                  <a:gd name="T0" fmla="*/ 22 w 39"/>
                  <a:gd name="T1" fmla="*/ 0 h 26"/>
                  <a:gd name="T2" fmla="*/ 16 w 39"/>
                  <a:gd name="T3" fmla="*/ 5 h 26"/>
                  <a:gd name="T4" fmla="*/ 16 w 39"/>
                  <a:gd name="T5" fmla="*/ 5 h 26"/>
                  <a:gd name="T6" fmla="*/ 16 w 39"/>
                  <a:gd name="T7" fmla="*/ 5 h 26"/>
                  <a:gd name="T8" fmla="*/ 18 w 39"/>
                  <a:gd name="T9" fmla="*/ 6 h 26"/>
                  <a:gd name="T10" fmla="*/ 19 w 39"/>
                  <a:gd name="T11" fmla="*/ 7 h 26"/>
                  <a:gd name="T12" fmla="*/ 0 w 39"/>
                  <a:gd name="T13" fmla="*/ 18 h 26"/>
                  <a:gd name="T14" fmla="*/ 0 w 39"/>
                  <a:gd name="T15" fmla="*/ 18 h 26"/>
                  <a:gd name="T16" fmla="*/ 9 w 39"/>
                  <a:gd name="T17" fmla="*/ 26 h 26"/>
                  <a:gd name="T18" fmla="*/ 9 w 39"/>
                  <a:gd name="T19" fmla="*/ 26 h 26"/>
                  <a:gd name="T20" fmla="*/ 11 w 39"/>
                  <a:gd name="T21" fmla="*/ 26 h 26"/>
                  <a:gd name="T22" fmla="*/ 14 w 39"/>
                  <a:gd name="T23" fmla="*/ 26 h 26"/>
                  <a:gd name="T24" fmla="*/ 17 w 39"/>
                  <a:gd name="T25" fmla="*/ 26 h 26"/>
                  <a:gd name="T26" fmla="*/ 23 w 39"/>
                  <a:gd name="T27" fmla="*/ 22 h 26"/>
                  <a:gd name="T28" fmla="*/ 23 w 39"/>
                  <a:gd name="T29" fmla="*/ 22 h 26"/>
                  <a:gd name="T30" fmla="*/ 21 w 39"/>
                  <a:gd name="T31" fmla="*/ 14 h 26"/>
                  <a:gd name="T32" fmla="*/ 26 w 39"/>
                  <a:gd name="T33" fmla="*/ 12 h 26"/>
                  <a:gd name="T34" fmla="*/ 34 w 39"/>
                  <a:gd name="T35" fmla="*/ 16 h 26"/>
                  <a:gd name="T36" fmla="*/ 34 w 39"/>
                  <a:gd name="T37" fmla="*/ 16 h 26"/>
                  <a:gd name="T38" fmla="*/ 34 w 39"/>
                  <a:gd name="T39" fmla="*/ 16 h 26"/>
                  <a:gd name="T40" fmla="*/ 39 w 39"/>
                  <a:gd name="T41" fmla="*/ 16 h 26"/>
                  <a:gd name="T42" fmla="*/ 22 w 39"/>
                  <a:gd name="T43" fmla="*/ 0 h 26"/>
                  <a:gd name="T44" fmla="*/ 22 w 39"/>
                  <a:gd name="T4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" h="26">
                    <a:moveTo>
                      <a:pt x="22" y="0"/>
                    </a:moveTo>
                    <a:cubicBezTo>
                      <a:pt x="19" y="1"/>
                      <a:pt x="17" y="3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6"/>
                      <a:pt x="18" y="6"/>
                      <a:pt x="18" y="6"/>
                    </a:cubicBezTo>
                    <a:cubicBezTo>
                      <a:pt x="19" y="6"/>
                      <a:pt x="19" y="7"/>
                      <a:pt x="19" y="7"/>
                    </a:cubicBezTo>
                    <a:cubicBezTo>
                      <a:pt x="11" y="8"/>
                      <a:pt x="7" y="15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3"/>
                      <a:pt x="5" y="24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10" y="26"/>
                      <a:pt x="11" y="26"/>
                    </a:cubicBezTo>
                    <a:cubicBezTo>
                      <a:pt x="12" y="26"/>
                      <a:pt x="13" y="26"/>
                      <a:pt x="14" y="26"/>
                    </a:cubicBezTo>
                    <a:cubicBezTo>
                      <a:pt x="15" y="26"/>
                      <a:pt x="16" y="26"/>
                      <a:pt x="17" y="26"/>
                    </a:cubicBezTo>
                    <a:cubicBezTo>
                      <a:pt x="19" y="26"/>
                      <a:pt x="21" y="26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1" y="19"/>
                      <a:pt x="19" y="16"/>
                      <a:pt x="21" y="14"/>
                    </a:cubicBezTo>
                    <a:cubicBezTo>
                      <a:pt x="23" y="13"/>
                      <a:pt x="24" y="12"/>
                      <a:pt x="26" y="12"/>
                    </a:cubicBezTo>
                    <a:cubicBezTo>
                      <a:pt x="29" y="12"/>
                      <a:pt x="32" y="14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6"/>
                      <a:pt x="37" y="16"/>
                      <a:pt x="39" y="16"/>
                    </a:cubicBezTo>
                    <a:cubicBezTo>
                      <a:pt x="33" y="11"/>
                      <a:pt x="28" y="5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AF94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9" name="Freeform 6637"/>
              <p:cNvSpPr/>
              <p:nvPr/>
            </p:nvSpPr>
            <p:spPr bwMode="auto">
              <a:xfrm>
                <a:off x="7289800" y="4043363"/>
                <a:ext cx="69850" cy="36513"/>
              </a:xfrm>
              <a:custGeom>
                <a:avLst/>
                <a:gdLst>
                  <a:gd name="T0" fmla="*/ 14 w 35"/>
                  <a:gd name="T1" fmla="*/ 0 h 18"/>
                  <a:gd name="T2" fmla="*/ 14 w 35"/>
                  <a:gd name="T3" fmla="*/ 0 h 18"/>
                  <a:gd name="T4" fmla="*/ 14 w 35"/>
                  <a:gd name="T5" fmla="*/ 2 h 18"/>
                  <a:gd name="T6" fmla="*/ 14 w 35"/>
                  <a:gd name="T7" fmla="*/ 2 h 18"/>
                  <a:gd name="T8" fmla="*/ 14 w 35"/>
                  <a:gd name="T9" fmla="*/ 2 h 18"/>
                  <a:gd name="T10" fmla="*/ 15 w 35"/>
                  <a:gd name="T11" fmla="*/ 5 h 18"/>
                  <a:gd name="T12" fmla="*/ 11 w 35"/>
                  <a:gd name="T13" fmla="*/ 6 h 18"/>
                  <a:gd name="T14" fmla="*/ 8 w 35"/>
                  <a:gd name="T15" fmla="*/ 5 h 18"/>
                  <a:gd name="T16" fmla="*/ 5 w 35"/>
                  <a:gd name="T17" fmla="*/ 5 h 18"/>
                  <a:gd name="T18" fmla="*/ 0 w 35"/>
                  <a:gd name="T19" fmla="*/ 6 h 18"/>
                  <a:gd name="T20" fmla="*/ 0 w 35"/>
                  <a:gd name="T21" fmla="*/ 6 h 18"/>
                  <a:gd name="T22" fmla="*/ 8 w 35"/>
                  <a:gd name="T23" fmla="*/ 17 h 18"/>
                  <a:gd name="T24" fmla="*/ 13 w 35"/>
                  <a:gd name="T25" fmla="*/ 16 h 18"/>
                  <a:gd name="T26" fmla="*/ 16 w 35"/>
                  <a:gd name="T27" fmla="*/ 16 h 18"/>
                  <a:gd name="T28" fmla="*/ 23 w 35"/>
                  <a:gd name="T29" fmla="*/ 17 h 18"/>
                  <a:gd name="T30" fmla="*/ 23 w 35"/>
                  <a:gd name="T31" fmla="*/ 17 h 18"/>
                  <a:gd name="T32" fmla="*/ 28 w 35"/>
                  <a:gd name="T33" fmla="*/ 18 h 18"/>
                  <a:gd name="T34" fmla="*/ 30 w 35"/>
                  <a:gd name="T35" fmla="*/ 6 h 18"/>
                  <a:gd name="T36" fmla="*/ 30 w 35"/>
                  <a:gd name="T37" fmla="*/ 6 h 18"/>
                  <a:gd name="T38" fmla="*/ 30 w 35"/>
                  <a:gd name="T39" fmla="*/ 6 h 18"/>
                  <a:gd name="T40" fmla="*/ 14 w 35"/>
                  <a:gd name="T4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18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3"/>
                      <a:pt x="19" y="3"/>
                      <a:pt x="15" y="5"/>
                    </a:cubicBezTo>
                    <a:cubicBezTo>
                      <a:pt x="14" y="5"/>
                      <a:pt x="12" y="6"/>
                      <a:pt x="11" y="6"/>
                    </a:cubicBezTo>
                    <a:cubicBezTo>
                      <a:pt x="10" y="6"/>
                      <a:pt x="9" y="6"/>
                      <a:pt x="8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3" y="5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2"/>
                      <a:pt x="3" y="17"/>
                      <a:pt x="8" y="17"/>
                    </a:cubicBezTo>
                    <a:cubicBezTo>
                      <a:pt x="10" y="17"/>
                      <a:pt x="11" y="17"/>
                      <a:pt x="13" y="16"/>
                    </a:cubicBezTo>
                    <a:cubicBezTo>
                      <a:pt x="14" y="16"/>
                      <a:pt x="15" y="16"/>
                      <a:pt x="16" y="16"/>
                    </a:cubicBezTo>
                    <a:cubicBezTo>
                      <a:pt x="18" y="16"/>
                      <a:pt x="21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7"/>
                      <a:pt x="27" y="18"/>
                      <a:pt x="28" y="18"/>
                    </a:cubicBezTo>
                    <a:cubicBezTo>
                      <a:pt x="35" y="18"/>
                      <a:pt x="33" y="13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6" y="1"/>
                      <a:pt x="20" y="1"/>
                      <a:pt x="14" y="0"/>
                    </a:cubicBezTo>
                  </a:path>
                </a:pathLst>
              </a:custGeom>
              <a:solidFill>
                <a:srgbClr val="BD78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0" name="Freeform 6638"/>
              <p:cNvSpPr/>
              <p:nvPr/>
            </p:nvSpPr>
            <p:spPr bwMode="auto">
              <a:xfrm>
                <a:off x="7461250" y="3589338"/>
                <a:ext cx="77788" cy="38100"/>
              </a:xfrm>
              <a:custGeom>
                <a:avLst/>
                <a:gdLst>
                  <a:gd name="T0" fmla="*/ 13 w 39"/>
                  <a:gd name="T1" fmla="*/ 0 h 19"/>
                  <a:gd name="T2" fmla="*/ 12 w 39"/>
                  <a:gd name="T3" fmla="*/ 0 h 19"/>
                  <a:gd name="T4" fmla="*/ 0 w 39"/>
                  <a:gd name="T5" fmla="*/ 14 h 19"/>
                  <a:gd name="T6" fmla="*/ 0 w 39"/>
                  <a:gd name="T7" fmla="*/ 14 h 19"/>
                  <a:gd name="T8" fmla="*/ 0 w 39"/>
                  <a:gd name="T9" fmla="*/ 14 h 19"/>
                  <a:gd name="T10" fmla="*/ 7 w 39"/>
                  <a:gd name="T11" fmla="*/ 16 h 19"/>
                  <a:gd name="T12" fmla="*/ 15 w 39"/>
                  <a:gd name="T13" fmla="*/ 13 h 19"/>
                  <a:gd name="T14" fmla="*/ 20 w 39"/>
                  <a:gd name="T15" fmla="*/ 12 h 19"/>
                  <a:gd name="T16" fmla="*/ 24 w 39"/>
                  <a:gd name="T17" fmla="*/ 19 h 19"/>
                  <a:gd name="T18" fmla="*/ 24 w 39"/>
                  <a:gd name="T19" fmla="*/ 19 h 19"/>
                  <a:gd name="T20" fmla="*/ 24 w 39"/>
                  <a:gd name="T21" fmla="*/ 19 h 19"/>
                  <a:gd name="T22" fmla="*/ 39 w 39"/>
                  <a:gd name="T23" fmla="*/ 6 h 19"/>
                  <a:gd name="T24" fmla="*/ 39 w 39"/>
                  <a:gd name="T25" fmla="*/ 6 h 19"/>
                  <a:gd name="T26" fmla="*/ 13 w 39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19">
                    <a:moveTo>
                      <a:pt x="13" y="0"/>
                    </a:moveTo>
                    <a:cubicBezTo>
                      <a:pt x="13" y="0"/>
                      <a:pt x="13" y="0"/>
                      <a:pt x="12" y="0"/>
                    </a:cubicBezTo>
                    <a:cubicBezTo>
                      <a:pt x="12" y="7"/>
                      <a:pt x="6" y="11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6"/>
                      <a:pt x="5" y="16"/>
                      <a:pt x="7" y="16"/>
                    </a:cubicBezTo>
                    <a:cubicBezTo>
                      <a:pt x="10" y="16"/>
                      <a:pt x="13" y="15"/>
                      <a:pt x="15" y="13"/>
                    </a:cubicBezTo>
                    <a:cubicBezTo>
                      <a:pt x="17" y="12"/>
                      <a:pt x="19" y="12"/>
                      <a:pt x="20" y="12"/>
                    </a:cubicBezTo>
                    <a:cubicBezTo>
                      <a:pt x="23" y="12"/>
                      <a:pt x="23" y="16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9" y="15"/>
                      <a:pt x="34" y="11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0" y="3"/>
                      <a:pt x="22" y="0"/>
                      <a:pt x="13" y="0"/>
                    </a:cubicBezTo>
                  </a:path>
                </a:pathLst>
              </a:custGeom>
              <a:solidFill>
                <a:srgbClr val="C07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1" name="Freeform 6639"/>
              <p:cNvSpPr/>
              <p:nvPr/>
            </p:nvSpPr>
            <p:spPr bwMode="auto">
              <a:xfrm>
                <a:off x="5208587" y="2401888"/>
                <a:ext cx="76200" cy="53975"/>
              </a:xfrm>
              <a:custGeom>
                <a:avLst/>
                <a:gdLst>
                  <a:gd name="T0" fmla="*/ 3 w 38"/>
                  <a:gd name="T1" fmla="*/ 0 h 27"/>
                  <a:gd name="T2" fmla="*/ 2 w 38"/>
                  <a:gd name="T3" fmla="*/ 5 h 27"/>
                  <a:gd name="T4" fmla="*/ 2 w 38"/>
                  <a:gd name="T5" fmla="*/ 5 h 27"/>
                  <a:gd name="T6" fmla="*/ 2 w 38"/>
                  <a:gd name="T7" fmla="*/ 5 h 27"/>
                  <a:gd name="T8" fmla="*/ 5 w 38"/>
                  <a:gd name="T9" fmla="*/ 6 h 27"/>
                  <a:gd name="T10" fmla="*/ 35 w 38"/>
                  <a:gd name="T11" fmla="*/ 27 h 27"/>
                  <a:gd name="T12" fmla="*/ 35 w 38"/>
                  <a:gd name="T13" fmla="*/ 27 h 27"/>
                  <a:gd name="T14" fmla="*/ 38 w 38"/>
                  <a:gd name="T15" fmla="*/ 22 h 27"/>
                  <a:gd name="T16" fmla="*/ 38 w 38"/>
                  <a:gd name="T17" fmla="*/ 22 h 27"/>
                  <a:gd name="T18" fmla="*/ 38 w 38"/>
                  <a:gd name="T19" fmla="*/ 22 h 27"/>
                  <a:gd name="T20" fmla="*/ 38 w 38"/>
                  <a:gd name="T21" fmla="*/ 22 h 27"/>
                  <a:gd name="T22" fmla="*/ 28 w 38"/>
                  <a:gd name="T23" fmla="*/ 14 h 27"/>
                  <a:gd name="T24" fmla="*/ 28 w 38"/>
                  <a:gd name="T25" fmla="*/ 14 h 27"/>
                  <a:gd name="T26" fmla="*/ 3 w 38"/>
                  <a:gd name="T27" fmla="*/ 0 h 27"/>
                  <a:gd name="T28" fmla="*/ 3 w 38"/>
                  <a:gd name="T2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27">
                    <a:moveTo>
                      <a:pt x="3" y="0"/>
                    </a:moveTo>
                    <a:cubicBezTo>
                      <a:pt x="0" y="1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5" y="5"/>
                      <a:pt x="5" y="6"/>
                    </a:cubicBezTo>
                    <a:cubicBezTo>
                      <a:pt x="12" y="17"/>
                      <a:pt x="24" y="26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7" y="27"/>
                      <a:pt x="38" y="25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3" y="21"/>
                      <a:pt x="28" y="20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1" y="7"/>
                      <a:pt x="12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94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2" name="Freeform 6640"/>
              <p:cNvSpPr/>
              <p:nvPr/>
            </p:nvSpPr>
            <p:spPr bwMode="auto">
              <a:xfrm>
                <a:off x="5848350" y="2292351"/>
                <a:ext cx="61913" cy="77788"/>
              </a:xfrm>
              <a:custGeom>
                <a:avLst/>
                <a:gdLst>
                  <a:gd name="T0" fmla="*/ 13 w 31"/>
                  <a:gd name="T1" fmla="*/ 0 h 39"/>
                  <a:gd name="T2" fmla="*/ 0 w 31"/>
                  <a:gd name="T3" fmla="*/ 25 h 39"/>
                  <a:gd name="T4" fmla="*/ 5 w 31"/>
                  <a:gd name="T5" fmla="*/ 31 h 39"/>
                  <a:gd name="T6" fmla="*/ 5 w 31"/>
                  <a:gd name="T7" fmla="*/ 31 h 39"/>
                  <a:gd name="T8" fmla="*/ 8 w 31"/>
                  <a:gd name="T9" fmla="*/ 25 h 39"/>
                  <a:gd name="T10" fmla="*/ 9 w 31"/>
                  <a:gd name="T11" fmla="*/ 25 h 39"/>
                  <a:gd name="T12" fmla="*/ 15 w 31"/>
                  <a:gd name="T13" fmla="*/ 37 h 39"/>
                  <a:gd name="T14" fmla="*/ 15 w 31"/>
                  <a:gd name="T15" fmla="*/ 37 h 39"/>
                  <a:gd name="T16" fmla="*/ 20 w 31"/>
                  <a:gd name="T17" fmla="*/ 33 h 39"/>
                  <a:gd name="T18" fmla="*/ 23 w 31"/>
                  <a:gd name="T19" fmla="*/ 38 h 39"/>
                  <a:gd name="T20" fmla="*/ 23 w 31"/>
                  <a:gd name="T21" fmla="*/ 38 h 39"/>
                  <a:gd name="T22" fmla="*/ 27 w 31"/>
                  <a:gd name="T23" fmla="*/ 39 h 39"/>
                  <a:gd name="T24" fmla="*/ 29 w 31"/>
                  <a:gd name="T25" fmla="*/ 31 h 39"/>
                  <a:gd name="T26" fmla="*/ 29 w 31"/>
                  <a:gd name="T27" fmla="*/ 31 h 39"/>
                  <a:gd name="T28" fmla="*/ 30 w 31"/>
                  <a:gd name="T29" fmla="*/ 24 h 39"/>
                  <a:gd name="T30" fmla="*/ 30 w 31"/>
                  <a:gd name="T31" fmla="*/ 24 h 39"/>
                  <a:gd name="T32" fmla="*/ 30 w 31"/>
                  <a:gd name="T33" fmla="*/ 23 h 39"/>
                  <a:gd name="T34" fmla="*/ 27 w 31"/>
                  <a:gd name="T35" fmla="*/ 23 h 39"/>
                  <a:gd name="T36" fmla="*/ 26 w 31"/>
                  <a:gd name="T37" fmla="*/ 23 h 39"/>
                  <a:gd name="T38" fmla="*/ 20 w 31"/>
                  <a:gd name="T39" fmla="*/ 30 h 39"/>
                  <a:gd name="T40" fmla="*/ 13 w 31"/>
                  <a:gd name="T4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9">
                    <a:moveTo>
                      <a:pt x="13" y="0"/>
                    </a:moveTo>
                    <a:cubicBezTo>
                      <a:pt x="5" y="6"/>
                      <a:pt x="4" y="17"/>
                      <a:pt x="0" y="25"/>
                    </a:cubicBezTo>
                    <a:cubicBezTo>
                      <a:pt x="2" y="27"/>
                      <a:pt x="3" y="29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29"/>
                      <a:pt x="6" y="25"/>
                      <a:pt x="8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5" y="27"/>
                      <a:pt x="14" y="33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7" y="37"/>
                      <a:pt x="19" y="33"/>
                      <a:pt x="20" y="33"/>
                    </a:cubicBezTo>
                    <a:cubicBezTo>
                      <a:pt x="21" y="33"/>
                      <a:pt x="22" y="35"/>
                      <a:pt x="23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39"/>
                      <a:pt x="26" y="39"/>
                      <a:pt x="27" y="39"/>
                    </a:cubicBezTo>
                    <a:cubicBezTo>
                      <a:pt x="31" y="39"/>
                      <a:pt x="25" y="31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29"/>
                      <a:pt x="30" y="27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4"/>
                      <a:pt x="30" y="23"/>
                      <a:pt x="30" y="23"/>
                    </a:cubicBezTo>
                    <a:cubicBezTo>
                      <a:pt x="29" y="23"/>
                      <a:pt x="28" y="23"/>
                      <a:pt x="27" y="23"/>
                    </a:cubicBezTo>
                    <a:cubicBezTo>
                      <a:pt x="27" y="23"/>
                      <a:pt x="26" y="23"/>
                      <a:pt x="26" y="23"/>
                    </a:cubicBezTo>
                    <a:cubicBezTo>
                      <a:pt x="23" y="24"/>
                      <a:pt x="22" y="28"/>
                      <a:pt x="20" y="30"/>
                    </a:cubicBezTo>
                    <a:cubicBezTo>
                      <a:pt x="17" y="20"/>
                      <a:pt x="9" y="11"/>
                      <a:pt x="13" y="0"/>
                    </a:cubicBezTo>
                  </a:path>
                </a:pathLst>
              </a:custGeom>
              <a:solidFill>
                <a:srgbClr val="9571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3" name="Freeform 6641"/>
              <p:cNvSpPr/>
              <p:nvPr/>
            </p:nvSpPr>
            <p:spPr bwMode="auto">
              <a:xfrm>
                <a:off x="7439025" y="3613151"/>
                <a:ext cx="69850" cy="38100"/>
              </a:xfrm>
              <a:custGeom>
                <a:avLst/>
                <a:gdLst>
                  <a:gd name="T0" fmla="*/ 31 w 35"/>
                  <a:gd name="T1" fmla="*/ 0 h 19"/>
                  <a:gd name="T2" fmla="*/ 26 w 35"/>
                  <a:gd name="T3" fmla="*/ 1 h 19"/>
                  <a:gd name="T4" fmla="*/ 18 w 35"/>
                  <a:gd name="T5" fmla="*/ 4 h 19"/>
                  <a:gd name="T6" fmla="*/ 11 w 35"/>
                  <a:gd name="T7" fmla="*/ 2 h 19"/>
                  <a:gd name="T8" fmla="*/ 11 w 35"/>
                  <a:gd name="T9" fmla="*/ 2 h 19"/>
                  <a:gd name="T10" fmla="*/ 11 w 35"/>
                  <a:gd name="T11" fmla="*/ 2 h 19"/>
                  <a:gd name="T12" fmla="*/ 0 w 35"/>
                  <a:gd name="T13" fmla="*/ 10 h 19"/>
                  <a:gd name="T14" fmla="*/ 0 w 35"/>
                  <a:gd name="T15" fmla="*/ 10 h 19"/>
                  <a:gd name="T16" fmla="*/ 4 w 35"/>
                  <a:gd name="T17" fmla="*/ 19 h 19"/>
                  <a:gd name="T18" fmla="*/ 11 w 35"/>
                  <a:gd name="T19" fmla="*/ 14 h 19"/>
                  <a:gd name="T20" fmla="*/ 20 w 35"/>
                  <a:gd name="T21" fmla="*/ 11 h 19"/>
                  <a:gd name="T22" fmla="*/ 22 w 35"/>
                  <a:gd name="T23" fmla="*/ 11 h 19"/>
                  <a:gd name="T24" fmla="*/ 23 w 35"/>
                  <a:gd name="T25" fmla="*/ 19 h 19"/>
                  <a:gd name="T26" fmla="*/ 23 w 35"/>
                  <a:gd name="T27" fmla="*/ 19 h 19"/>
                  <a:gd name="T28" fmla="*/ 35 w 35"/>
                  <a:gd name="T29" fmla="*/ 7 h 19"/>
                  <a:gd name="T30" fmla="*/ 35 w 35"/>
                  <a:gd name="T31" fmla="*/ 7 h 19"/>
                  <a:gd name="T32" fmla="*/ 31 w 35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19">
                    <a:moveTo>
                      <a:pt x="31" y="0"/>
                    </a:moveTo>
                    <a:cubicBezTo>
                      <a:pt x="30" y="0"/>
                      <a:pt x="28" y="0"/>
                      <a:pt x="26" y="1"/>
                    </a:cubicBezTo>
                    <a:cubicBezTo>
                      <a:pt x="24" y="3"/>
                      <a:pt x="21" y="4"/>
                      <a:pt x="18" y="4"/>
                    </a:cubicBezTo>
                    <a:cubicBezTo>
                      <a:pt x="16" y="4"/>
                      <a:pt x="13" y="4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6" y="2"/>
                      <a:pt x="5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6"/>
                      <a:pt x="2" y="19"/>
                      <a:pt x="4" y="19"/>
                    </a:cubicBezTo>
                    <a:cubicBezTo>
                      <a:pt x="5" y="19"/>
                      <a:pt x="8" y="17"/>
                      <a:pt x="11" y="14"/>
                    </a:cubicBezTo>
                    <a:cubicBezTo>
                      <a:pt x="13" y="12"/>
                      <a:pt x="17" y="11"/>
                      <a:pt x="20" y="11"/>
                    </a:cubicBezTo>
                    <a:cubicBezTo>
                      <a:pt x="21" y="11"/>
                      <a:pt x="21" y="11"/>
                      <a:pt x="22" y="11"/>
                    </a:cubicBezTo>
                    <a:cubicBezTo>
                      <a:pt x="26" y="12"/>
                      <a:pt x="23" y="17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7" y="15"/>
                      <a:pt x="31" y="11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4" y="4"/>
                      <a:pt x="34" y="0"/>
                      <a:pt x="31" y="0"/>
                    </a:cubicBezTo>
                  </a:path>
                </a:pathLst>
              </a:custGeom>
              <a:solidFill>
                <a:srgbClr val="D78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4" name="Freeform 6642"/>
              <p:cNvSpPr/>
              <p:nvPr/>
            </p:nvSpPr>
            <p:spPr bwMode="auto">
              <a:xfrm>
                <a:off x="6181725" y="4565651"/>
                <a:ext cx="49213" cy="80963"/>
              </a:xfrm>
              <a:custGeom>
                <a:avLst/>
                <a:gdLst>
                  <a:gd name="T0" fmla="*/ 9 w 24"/>
                  <a:gd name="T1" fmla="*/ 0 h 41"/>
                  <a:gd name="T2" fmla="*/ 5 w 24"/>
                  <a:gd name="T3" fmla="*/ 12 h 41"/>
                  <a:gd name="T4" fmla="*/ 2 w 24"/>
                  <a:gd name="T5" fmla="*/ 26 h 41"/>
                  <a:gd name="T6" fmla="*/ 2 w 24"/>
                  <a:gd name="T7" fmla="*/ 26 h 41"/>
                  <a:gd name="T8" fmla="*/ 4 w 24"/>
                  <a:gd name="T9" fmla="*/ 32 h 41"/>
                  <a:gd name="T10" fmla="*/ 4 w 24"/>
                  <a:gd name="T11" fmla="*/ 32 h 41"/>
                  <a:gd name="T12" fmla="*/ 4 w 24"/>
                  <a:gd name="T13" fmla="*/ 32 h 41"/>
                  <a:gd name="T14" fmla="*/ 9 w 24"/>
                  <a:gd name="T15" fmla="*/ 37 h 41"/>
                  <a:gd name="T16" fmla="*/ 13 w 24"/>
                  <a:gd name="T17" fmla="*/ 41 h 41"/>
                  <a:gd name="T18" fmla="*/ 14 w 24"/>
                  <a:gd name="T19" fmla="*/ 41 h 41"/>
                  <a:gd name="T20" fmla="*/ 14 w 24"/>
                  <a:gd name="T21" fmla="*/ 41 h 41"/>
                  <a:gd name="T22" fmla="*/ 14 w 24"/>
                  <a:gd name="T23" fmla="*/ 41 h 41"/>
                  <a:gd name="T24" fmla="*/ 14 w 24"/>
                  <a:gd name="T25" fmla="*/ 41 h 41"/>
                  <a:gd name="T26" fmla="*/ 15 w 24"/>
                  <a:gd name="T27" fmla="*/ 28 h 41"/>
                  <a:gd name="T28" fmla="*/ 15 w 24"/>
                  <a:gd name="T29" fmla="*/ 28 h 41"/>
                  <a:gd name="T30" fmla="*/ 15 w 24"/>
                  <a:gd name="T31" fmla="*/ 28 h 41"/>
                  <a:gd name="T32" fmla="*/ 19 w 24"/>
                  <a:gd name="T33" fmla="*/ 14 h 41"/>
                  <a:gd name="T34" fmla="*/ 19 w 24"/>
                  <a:gd name="T35" fmla="*/ 14 h 41"/>
                  <a:gd name="T36" fmla="*/ 22 w 24"/>
                  <a:gd name="T37" fmla="*/ 12 h 41"/>
                  <a:gd name="T38" fmla="*/ 22 w 24"/>
                  <a:gd name="T39" fmla="*/ 12 h 41"/>
                  <a:gd name="T40" fmla="*/ 23 w 24"/>
                  <a:gd name="T41" fmla="*/ 4 h 41"/>
                  <a:gd name="T42" fmla="*/ 23 w 24"/>
                  <a:gd name="T43" fmla="*/ 4 h 41"/>
                  <a:gd name="T44" fmla="*/ 22 w 24"/>
                  <a:gd name="T45" fmla="*/ 4 h 41"/>
                  <a:gd name="T46" fmla="*/ 14 w 24"/>
                  <a:gd name="T47" fmla="*/ 12 h 41"/>
                  <a:gd name="T48" fmla="*/ 13 w 24"/>
                  <a:gd name="T49" fmla="*/ 12 h 41"/>
                  <a:gd name="T50" fmla="*/ 10 w 24"/>
                  <a:gd name="T51" fmla="*/ 0 h 41"/>
                  <a:gd name="T52" fmla="*/ 9 w 24"/>
                  <a:gd name="T5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41">
                    <a:moveTo>
                      <a:pt x="9" y="0"/>
                    </a:moveTo>
                    <a:cubicBezTo>
                      <a:pt x="0" y="0"/>
                      <a:pt x="6" y="8"/>
                      <a:pt x="5" y="12"/>
                    </a:cubicBezTo>
                    <a:cubicBezTo>
                      <a:pt x="4" y="16"/>
                      <a:pt x="7" y="22"/>
                      <a:pt x="2" y="26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8"/>
                      <a:pt x="3" y="30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7" y="32"/>
                      <a:pt x="8" y="35"/>
                      <a:pt x="9" y="37"/>
                    </a:cubicBezTo>
                    <a:cubicBezTo>
                      <a:pt x="10" y="39"/>
                      <a:pt x="10" y="41"/>
                      <a:pt x="13" y="41"/>
                    </a:cubicBezTo>
                    <a:cubicBezTo>
                      <a:pt x="13" y="41"/>
                      <a:pt x="13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5" y="37"/>
                      <a:pt x="15" y="32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3"/>
                      <a:pt x="14" y="18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1" y="13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4" y="10"/>
                      <a:pt x="24" y="7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6"/>
                      <a:pt x="18" y="12"/>
                      <a:pt x="14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7" y="10"/>
                      <a:pt x="10" y="4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BA8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5" name="Freeform 6643"/>
              <p:cNvSpPr/>
              <p:nvPr/>
            </p:nvSpPr>
            <p:spPr bwMode="auto">
              <a:xfrm>
                <a:off x="6086475" y="4454526"/>
                <a:ext cx="60325" cy="44450"/>
              </a:xfrm>
              <a:custGeom>
                <a:avLst/>
                <a:gdLst>
                  <a:gd name="T0" fmla="*/ 22 w 30"/>
                  <a:gd name="T1" fmla="*/ 0 h 22"/>
                  <a:gd name="T2" fmla="*/ 22 w 30"/>
                  <a:gd name="T3" fmla="*/ 0 h 22"/>
                  <a:gd name="T4" fmla="*/ 0 w 30"/>
                  <a:gd name="T5" fmla="*/ 14 h 22"/>
                  <a:gd name="T6" fmla="*/ 0 w 30"/>
                  <a:gd name="T7" fmla="*/ 14 h 22"/>
                  <a:gd name="T8" fmla="*/ 12 w 30"/>
                  <a:gd name="T9" fmla="*/ 22 h 22"/>
                  <a:gd name="T10" fmla="*/ 12 w 30"/>
                  <a:gd name="T11" fmla="*/ 22 h 22"/>
                  <a:gd name="T12" fmla="*/ 14 w 30"/>
                  <a:gd name="T13" fmla="*/ 22 h 22"/>
                  <a:gd name="T14" fmla="*/ 29 w 30"/>
                  <a:gd name="T15" fmla="*/ 17 h 22"/>
                  <a:gd name="T16" fmla="*/ 29 w 30"/>
                  <a:gd name="T17" fmla="*/ 17 h 22"/>
                  <a:gd name="T18" fmla="*/ 29 w 30"/>
                  <a:gd name="T19" fmla="*/ 17 h 22"/>
                  <a:gd name="T20" fmla="*/ 27 w 30"/>
                  <a:gd name="T21" fmla="*/ 4 h 22"/>
                  <a:gd name="T22" fmla="*/ 22 w 30"/>
                  <a:gd name="T23" fmla="*/ 0 h 22"/>
                  <a:gd name="T24" fmla="*/ 22 w 30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2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5" y="6"/>
                      <a:pt x="6" y="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17"/>
                      <a:pt x="8" y="19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4" y="22"/>
                    </a:cubicBezTo>
                    <a:cubicBezTo>
                      <a:pt x="19" y="22"/>
                      <a:pt x="24" y="21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30" y="13"/>
                      <a:pt x="21" y="9"/>
                      <a:pt x="27" y="4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9D7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6" name="Freeform 6644"/>
              <p:cNvSpPr/>
              <p:nvPr/>
            </p:nvSpPr>
            <p:spPr bwMode="auto">
              <a:xfrm>
                <a:off x="5116512" y="2546351"/>
                <a:ext cx="44450" cy="76200"/>
              </a:xfrm>
              <a:custGeom>
                <a:avLst/>
                <a:gdLst>
                  <a:gd name="T0" fmla="*/ 9 w 22"/>
                  <a:gd name="T1" fmla="*/ 0 h 38"/>
                  <a:gd name="T2" fmla="*/ 9 w 22"/>
                  <a:gd name="T3" fmla="*/ 0 h 38"/>
                  <a:gd name="T4" fmla="*/ 0 w 22"/>
                  <a:gd name="T5" fmla="*/ 8 h 38"/>
                  <a:gd name="T6" fmla="*/ 0 w 22"/>
                  <a:gd name="T7" fmla="*/ 8 h 38"/>
                  <a:gd name="T8" fmla="*/ 13 w 22"/>
                  <a:gd name="T9" fmla="*/ 36 h 38"/>
                  <a:gd name="T10" fmla="*/ 14 w 22"/>
                  <a:gd name="T11" fmla="*/ 38 h 38"/>
                  <a:gd name="T12" fmla="*/ 14 w 22"/>
                  <a:gd name="T13" fmla="*/ 33 h 38"/>
                  <a:gd name="T14" fmla="*/ 14 w 22"/>
                  <a:gd name="T15" fmla="*/ 33 h 38"/>
                  <a:gd name="T16" fmla="*/ 14 w 22"/>
                  <a:gd name="T17" fmla="*/ 33 h 38"/>
                  <a:gd name="T18" fmla="*/ 17 w 22"/>
                  <a:gd name="T19" fmla="*/ 28 h 38"/>
                  <a:gd name="T20" fmla="*/ 17 w 22"/>
                  <a:gd name="T21" fmla="*/ 28 h 38"/>
                  <a:gd name="T22" fmla="*/ 21 w 22"/>
                  <a:gd name="T23" fmla="*/ 14 h 38"/>
                  <a:gd name="T24" fmla="*/ 21 w 22"/>
                  <a:gd name="T25" fmla="*/ 14 h 38"/>
                  <a:gd name="T26" fmla="*/ 21 w 22"/>
                  <a:gd name="T27" fmla="*/ 14 h 38"/>
                  <a:gd name="T28" fmla="*/ 22 w 22"/>
                  <a:gd name="T29" fmla="*/ 12 h 38"/>
                  <a:gd name="T30" fmla="*/ 9 w 22"/>
                  <a:gd name="T3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38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6"/>
                      <a:pt x="4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8"/>
                      <a:pt x="8" y="27"/>
                      <a:pt x="13" y="36"/>
                    </a:cubicBezTo>
                    <a:cubicBezTo>
                      <a:pt x="13" y="37"/>
                      <a:pt x="13" y="37"/>
                      <a:pt x="14" y="38"/>
                    </a:cubicBezTo>
                    <a:cubicBezTo>
                      <a:pt x="14" y="36"/>
                      <a:pt x="14" y="35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1"/>
                      <a:pt x="15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3"/>
                      <a:pt x="7" y="15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3"/>
                      <a:pt x="22" y="12"/>
                    </a:cubicBezTo>
                    <a:cubicBezTo>
                      <a:pt x="20" y="6"/>
                      <a:pt x="16" y="1"/>
                      <a:pt x="9" y="0"/>
                    </a:cubicBezTo>
                  </a:path>
                </a:pathLst>
              </a:custGeom>
              <a:solidFill>
                <a:srgbClr val="B088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7" name="Freeform 6645"/>
              <p:cNvSpPr/>
              <p:nvPr/>
            </p:nvSpPr>
            <p:spPr bwMode="auto">
              <a:xfrm>
                <a:off x="6383337" y="4830763"/>
                <a:ext cx="79375" cy="34925"/>
              </a:xfrm>
              <a:custGeom>
                <a:avLst/>
                <a:gdLst>
                  <a:gd name="T0" fmla="*/ 0 w 40"/>
                  <a:gd name="T1" fmla="*/ 0 h 17"/>
                  <a:gd name="T2" fmla="*/ 1 w 40"/>
                  <a:gd name="T3" fmla="*/ 17 h 17"/>
                  <a:gd name="T4" fmla="*/ 1 w 40"/>
                  <a:gd name="T5" fmla="*/ 17 h 17"/>
                  <a:gd name="T6" fmla="*/ 1 w 40"/>
                  <a:gd name="T7" fmla="*/ 17 h 17"/>
                  <a:gd name="T8" fmla="*/ 40 w 40"/>
                  <a:gd name="T9" fmla="*/ 6 h 17"/>
                  <a:gd name="T10" fmla="*/ 40 w 40"/>
                  <a:gd name="T11" fmla="*/ 6 h 17"/>
                  <a:gd name="T12" fmla="*/ 28 w 40"/>
                  <a:gd name="T13" fmla="*/ 1 h 17"/>
                  <a:gd name="T14" fmla="*/ 24 w 40"/>
                  <a:gd name="T15" fmla="*/ 0 h 17"/>
                  <a:gd name="T16" fmla="*/ 16 w 40"/>
                  <a:gd name="T17" fmla="*/ 1 h 17"/>
                  <a:gd name="T18" fmla="*/ 8 w 40"/>
                  <a:gd name="T19" fmla="*/ 2 h 17"/>
                  <a:gd name="T20" fmla="*/ 0 w 40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17">
                    <a:moveTo>
                      <a:pt x="0" y="0"/>
                    </a:moveTo>
                    <a:cubicBezTo>
                      <a:pt x="1" y="6"/>
                      <a:pt x="6" y="11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4" y="13"/>
                      <a:pt x="27" y="10"/>
                      <a:pt x="4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7" y="3"/>
                      <a:pt x="33" y="2"/>
                      <a:pt x="28" y="1"/>
                    </a:cubicBezTo>
                    <a:cubicBezTo>
                      <a:pt x="27" y="0"/>
                      <a:pt x="25" y="0"/>
                      <a:pt x="24" y="0"/>
                    </a:cubicBezTo>
                    <a:cubicBezTo>
                      <a:pt x="21" y="0"/>
                      <a:pt x="18" y="1"/>
                      <a:pt x="16" y="1"/>
                    </a:cubicBezTo>
                    <a:cubicBezTo>
                      <a:pt x="13" y="2"/>
                      <a:pt x="11" y="2"/>
                      <a:pt x="8" y="2"/>
                    </a:cubicBezTo>
                    <a:cubicBezTo>
                      <a:pt x="5" y="2"/>
                      <a:pt x="3" y="2"/>
                      <a:pt x="0" y="0"/>
                    </a:cubicBezTo>
                  </a:path>
                </a:pathLst>
              </a:custGeom>
              <a:solidFill>
                <a:srgbClr val="D0B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8" name="Freeform 6646"/>
              <p:cNvSpPr/>
              <p:nvPr/>
            </p:nvSpPr>
            <p:spPr bwMode="auto">
              <a:xfrm>
                <a:off x="5178425" y="3140076"/>
                <a:ext cx="77788" cy="55563"/>
              </a:xfrm>
              <a:custGeom>
                <a:avLst/>
                <a:gdLst>
                  <a:gd name="T0" fmla="*/ 39 w 39"/>
                  <a:gd name="T1" fmla="*/ 0 h 28"/>
                  <a:gd name="T2" fmla="*/ 28 w 39"/>
                  <a:gd name="T3" fmla="*/ 3 h 28"/>
                  <a:gd name="T4" fmla="*/ 28 w 39"/>
                  <a:gd name="T5" fmla="*/ 3 h 28"/>
                  <a:gd name="T6" fmla="*/ 0 w 39"/>
                  <a:gd name="T7" fmla="*/ 15 h 28"/>
                  <a:gd name="T8" fmla="*/ 0 w 39"/>
                  <a:gd name="T9" fmla="*/ 15 h 28"/>
                  <a:gd name="T10" fmla="*/ 0 w 39"/>
                  <a:gd name="T11" fmla="*/ 17 h 28"/>
                  <a:gd name="T12" fmla="*/ 0 w 39"/>
                  <a:gd name="T13" fmla="*/ 17 h 28"/>
                  <a:gd name="T14" fmla="*/ 30 w 39"/>
                  <a:gd name="T15" fmla="*/ 28 h 28"/>
                  <a:gd name="T16" fmla="*/ 34 w 39"/>
                  <a:gd name="T17" fmla="*/ 27 h 28"/>
                  <a:gd name="T18" fmla="*/ 34 w 39"/>
                  <a:gd name="T19" fmla="*/ 27 h 28"/>
                  <a:gd name="T20" fmla="*/ 34 w 39"/>
                  <a:gd name="T21" fmla="*/ 27 h 28"/>
                  <a:gd name="T22" fmla="*/ 34 w 39"/>
                  <a:gd name="T23" fmla="*/ 25 h 28"/>
                  <a:gd name="T24" fmla="*/ 32 w 39"/>
                  <a:gd name="T25" fmla="*/ 24 h 28"/>
                  <a:gd name="T26" fmla="*/ 32 w 39"/>
                  <a:gd name="T27" fmla="*/ 24 h 28"/>
                  <a:gd name="T28" fmla="*/ 33 w 39"/>
                  <a:gd name="T29" fmla="*/ 7 h 28"/>
                  <a:gd name="T30" fmla="*/ 39 w 39"/>
                  <a:gd name="T31" fmla="*/ 0 h 28"/>
                  <a:gd name="T32" fmla="*/ 39 w 39"/>
                  <a:gd name="T3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28">
                    <a:moveTo>
                      <a:pt x="39" y="0"/>
                    </a:moveTo>
                    <a:cubicBezTo>
                      <a:pt x="35" y="1"/>
                      <a:pt x="32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0" y="10"/>
                      <a:pt x="9" y="1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1" y="18"/>
                      <a:pt x="19" y="28"/>
                      <a:pt x="30" y="28"/>
                    </a:cubicBezTo>
                    <a:cubicBezTo>
                      <a:pt x="31" y="28"/>
                      <a:pt x="33" y="28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6"/>
                      <a:pt x="34" y="25"/>
                    </a:cubicBezTo>
                    <a:cubicBezTo>
                      <a:pt x="34" y="25"/>
                      <a:pt x="33" y="25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19" y="15"/>
                      <a:pt x="19" y="15"/>
                      <a:pt x="33" y="7"/>
                    </a:cubicBezTo>
                    <a:cubicBezTo>
                      <a:pt x="36" y="5"/>
                      <a:pt x="38" y="4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A05C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9" name="Freeform 6647"/>
              <p:cNvSpPr/>
              <p:nvPr/>
            </p:nvSpPr>
            <p:spPr bwMode="auto">
              <a:xfrm>
                <a:off x="5272087" y="3663951"/>
                <a:ext cx="69850" cy="30163"/>
              </a:xfrm>
              <a:custGeom>
                <a:avLst/>
                <a:gdLst>
                  <a:gd name="T0" fmla="*/ 0 w 35"/>
                  <a:gd name="T1" fmla="*/ 0 h 15"/>
                  <a:gd name="T2" fmla="*/ 2 w 35"/>
                  <a:gd name="T3" fmla="*/ 8 h 15"/>
                  <a:gd name="T4" fmla="*/ 2 w 35"/>
                  <a:gd name="T5" fmla="*/ 8 h 15"/>
                  <a:gd name="T6" fmla="*/ 2 w 35"/>
                  <a:gd name="T7" fmla="*/ 8 h 15"/>
                  <a:gd name="T8" fmla="*/ 8 w 35"/>
                  <a:gd name="T9" fmla="*/ 13 h 15"/>
                  <a:gd name="T10" fmla="*/ 10 w 35"/>
                  <a:gd name="T11" fmla="*/ 13 h 15"/>
                  <a:gd name="T12" fmla="*/ 13 w 35"/>
                  <a:gd name="T13" fmla="*/ 13 h 15"/>
                  <a:gd name="T14" fmla="*/ 14 w 35"/>
                  <a:gd name="T15" fmla="*/ 13 h 15"/>
                  <a:gd name="T16" fmla="*/ 29 w 35"/>
                  <a:gd name="T17" fmla="*/ 15 h 15"/>
                  <a:gd name="T18" fmla="*/ 29 w 35"/>
                  <a:gd name="T19" fmla="*/ 15 h 15"/>
                  <a:gd name="T20" fmla="*/ 29 w 35"/>
                  <a:gd name="T21" fmla="*/ 15 h 15"/>
                  <a:gd name="T22" fmla="*/ 34 w 35"/>
                  <a:gd name="T23" fmla="*/ 13 h 15"/>
                  <a:gd name="T24" fmla="*/ 34 w 35"/>
                  <a:gd name="T25" fmla="*/ 13 h 15"/>
                  <a:gd name="T26" fmla="*/ 35 w 35"/>
                  <a:gd name="T27" fmla="*/ 10 h 15"/>
                  <a:gd name="T28" fmla="*/ 0 w 35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15">
                    <a:moveTo>
                      <a:pt x="0" y="0"/>
                    </a:moveTo>
                    <a:cubicBezTo>
                      <a:pt x="1" y="2"/>
                      <a:pt x="2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12"/>
                      <a:pt x="5" y="13"/>
                      <a:pt x="8" y="13"/>
                    </a:cubicBezTo>
                    <a:cubicBezTo>
                      <a:pt x="8" y="13"/>
                      <a:pt x="9" y="13"/>
                      <a:pt x="10" y="13"/>
                    </a:cubicBezTo>
                    <a:cubicBezTo>
                      <a:pt x="11" y="13"/>
                      <a:pt x="12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9" y="14"/>
                      <a:pt x="24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5"/>
                      <a:pt x="32" y="14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2"/>
                      <a:pt x="35" y="11"/>
                      <a:pt x="35" y="10"/>
                    </a:cubicBezTo>
                    <a:cubicBezTo>
                      <a:pt x="25" y="2"/>
                      <a:pt x="13" y="0"/>
                      <a:pt x="0" y="0"/>
                    </a:cubicBezTo>
                  </a:path>
                </a:pathLst>
              </a:custGeom>
              <a:solidFill>
                <a:srgbClr val="B490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0" name="Freeform 6648"/>
              <p:cNvSpPr/>
              <p:nvPr/>
            </p:nvSpPr>
            <p:spPr bwMode="auto">
              <a:xfrm>
                <a:off x="7189787" y="4589463"/>
                <a:ext cx="65088" cy="76200"/>
              </a:xfrm>
              <a:custGeom>
                <a:avLst/>
                <a:gdLst>
                  <a:gd name="T0" fmla="*/ 11 w 32"/>
                  <a:gd name="T1" fmla="*/ 0 h 38"/>
                  <a:gd name="T2" fmla="*/ 11 w 32"/>
                  <a:gd name="T3" fmla="*/ 0 h 38"/>
                  <a:gd name="T4" fmla="*/ 11 w 32"/>
                  <a:gd name="T5" fmla="*/ 3 h 38"/>
                  <a:gd name="T6" fmla="*/ 11 w 32"/>
                  <a:gd name="T7" fmla="*/ 3 h 38"/>
                  <a:gd name="T8" fmla="*/ 11 w 32"/>
                  <a:gd name="T9" fmla="*/ 3 h 38"/>
                  <a:gd name="T10" fmla="*/ 10 w 32"/>
                  <a:gd name="T11" fmla="*/ 11 h 38"/>
                  <a:gd name="T12" fmla="*/ 12 w 32"/>
                  <a:gd name="T13" fmla="*/ 25 h 38"/>
                  <a:gd name="T14" fmla="*/ 12 w 32"/>
                  <a:gd name="T15" fmla="*/ 25 h 38"/>
                  <a:gd name="T16" fmla="*/ 6 w 32"/>
                  <a:gd name="T17" fmla="*/ 27 h 38"/>
                  <a:gd name="T18" fmla="*/ 4 w 32"/>
                  <a:gd name="T19" fmla="*/ 27 h 38"/>
                  <a:gd name="T20" fmla="*/ 1 w 32"/>
                  <a:gd name="T21" fmla="*/ 27 h 38"/>
                  <a:gd name="T22" fmla="*/ 0 w 32"/>
                  <a:gd name="T23" fmla="*/ 27 h 38"/>
                  <a:gd name="T24" fmla="*/ 0 w 32"/>
                  <a:gd name="T25" fmla="*/ 27 h 38"/>
                  <a:gd name="T26" fmla="*/ 11 w 32"/>
                  <a:gd name="T27" fmla="*/ 38 h 38"/>
                  <a:gd name="T28" fmla="*/ 11 w 32"/>
                  <a:gd name="T29" fmla="*/ 38 h 38"/>
                  <a:gd name="T30" fmla="*/ 11 w 32"/>
                  <a:gd name="T31" fmla="*/ 38 h 38"/>
                  <a:gd name="T32" fmla="*/ 19 w 32"/>
                  <a:gd name="T33" fmla="*/ 28 h 38"/>
                  <a:gd name="T34" fmla="*/ 19 w 32"/>
                  <a:gd name="T35" fmla="*/ 28 h 38"/>
                  <a:gd name="T36" fmla="*/ 19 w 32"/>
                  <a:gd name="T37" fmla="*/ 28 h 38"/>
                  <a:gd name="T38" fmla="*/ 26 w 32"/>
                  <a:gd name="T39" fmla="*/ 21 h 38"/>
                  <a:gd name="T40" fmla="*/ 26 w 32"/>
                  <a:gd name="T41" fmla="*/ 21 h 38"/>
                  <a:gd name="T42" fmla="*/ 32 w 32"/>
                  <a:gd name="T43" fmla="*/ 13 h 38"/>
                  <a:gd name="T44" fmla="*/ 11 w 32"/>
                  <a:gd name="T4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8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4" y="6"/>
                      <a:pt x="14" y="9"/>
                      <a:pt x="10" y="11"/>
                    </a:cubicBezTo>
                    <a:cubicBezTo>
                      <a:pt x="14" y="15"/>
                      <a:pt x="19" y="19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0" y="26"/>
                      <a:pt x="8" y="27"/>
                      <a:pt x="6" y="27"/>
                    </a:cubicBezTo>
                    <a:cubicBezTo>
                      <a:pt x="6" y="27"/>
                      <a:pt x="5" y="27"/>
                      <a:pt x="4" y="27"/>
                    </a:cubicBezTo>
                    <a:cubicBezTo>
                      <a:pt x="3" y="27"/>
                      <a:pt x="2" y="27"/>
                      <a:pt x="1" y="27"/>
                    </a:cubicBezTo>
                    <a:cubicBezTo>
                      <a:pt x="1" y="27"/>
                      <a:pt x="1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31"/>
                      <a:pt x="6" y="35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4" y="35"/>
                      <a:pt x="13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4"/>
                      <a:pt x="22" y="22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6" y="17"/>
                      <a:pt x="28" y="14"/>
                      <a:pt x="32" y="13"/>
                    </a:cubicBezTo>
                    <a:cubicBezTo>
                      <a:pt x="25" y="9"/>
                      <a:pt x="19" y="3"/>
                      <a:pt x="11" y="0"/>
                    </a:cubicBezTo>
                  </a:path>
                </a:pathLst>
              </a:custGeom>
              <a:solidFill>
                <a:srgbClr val="B9A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1" name="Freeform 6649"/>
              <p:cNvSpPr/>
              <p:nvPr/>
            </p:nvSpPr>
            <p:spPr bwMode="auto">
              <a:xfrm>
                <a:off x="6643687" y="2303463"/>
                <a:ext cx="33338" cy="68263"/>
              </a:xfrm>
              <a:custGeom>
                <a:avLst/>
                <a:gdLst>
                  <a:gd name="T0" fmla="*/ 5 w 17"/>
                  <a:gd name="T1" fmla="*/ 0 h 34"/>
                  <a:gd name="T2" fmla="*/ 5 w 17"/>
                  <a:gd name="T3" fmla="*/ 0 h 34"/>
                  <a:gd name="T4" fmla="*/ 1 w 17"/>
                  <a:gd name="T5" fmla="*/ 21 h 34"/>
                  <a:gd name="T6" fmla="*/ 1 w 17"/>
                  <a:gd name="T7" fmla="*/ 21 h 34"/>
                  <a:gd name="T8" fmla="*/ 5 w 17"/>
                  <a:gd name="T9" fmla="*/ 30 h 34"/>
                  <a:gd name="T10" fmla="*/ 15 w 17"/>
                  <a:gd name="T11" fmla="*/ 34 h 34"/>
                  <a:gd name="T12" fmla="*/ 15 w 17"/>
                  <a:gd name="T13" fmla="*/ 34 h 34"/>
                  <a:gd name="T14" fmla="*/ 15 w 17"/>
                  <a:gd name="T15" fmla="*/ 34 h 34"/>
                  <a:gd name="T16" fmla="*/ 15 w 17"/>
                  <a:gd name="T17" fmla="*/ 34 h 34"/>
                  <a:gd name="T18" fmla="*/ 15 w 17"/>
                  <a:gd name="T19" fmla="*/ 34 h 34"/>
                  <a:gd name="T20" fmla="*/ 15 w 17"/>
                  <a:gd name="T21" fmla="*/ 34 h 34"/>
                  <a:gd name="T22" fmla="*/ 17 w 17"/>
                  <a:gd name="T23" fmla="*/ 20 h 34"/>
                  <a:gd name="T24" fmla="*/ 17 w 17"/>
                  <a:gd name="T25" fmla="*/ 20 h 34"/>
                  <a:gd name="T26" fmla="*/ 17 w 17"/>
                  <a:gd name="T27" fmla="*/ 15 h 34"/>
                  <a:gd name="T28" fmla="*/ 17 w 17"/>
                  <a:gd name="T29" fmla="*/ 15 h 34"/>
                  <a:gd name="T30" fmla="*/ 15 w 17"/>
                  <a:gd name="T31" fmla="*/ 9 h 34"/>
                  <a:gd name="T32" fmla="*/ 15 w 17"/>
                  <a:gd name="T33" fmla="*/ 9 h 34"/>
                  <a:gd name="T34" fmla="*/ 15 w 17"/>
                  <a:gd name="T35" fmla="*/ 9 h 34"/>
                  <a:gd name="T36" fmla="*/ 12 w 17"/>
                  <a:gd name="T37" fmla="*/ 6 h 34"/>
                  <a:gd name="T38" fmla="*/ 12 w 17"/>
                  <a:gd name="T39" fmla="*/ 6 h 34"/>
                  <a:gd name="T40" fmla="*/ 5 w 17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7" h="3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7"/>
                      <a:pt x="0" y="14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4" y="23"/>
                      <a:pt x="5" y="26"/>
                      <a:pt x="5" y="30"/>
                    </a:cubicBezTo>
                    <a:cubicBezTo>
                      <a:pt x="8" y="32"/>
                      <a:pt x="11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7" y="29"/>
                      <a:pt x="17" y="25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8"/>
                      <a:pt x="17" y="17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6" y="13"/>
                      <a:pt x="15" y="11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8"/>
                      <a:pt x="13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8" y="2"/>
                      <a:pt x="5" y="0"/>
                    </a:cubicBezTo>
                  </a:path>
                </a:pathLst>
              </a:custGeom>
              <a:solidFill>
                <a:srgbClr val="9E6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2" name="Freeform 6650"/>
              <p:cNvSpPr/>
              <p:nvPr/>
            </p:nvSpPr>
            <p:spPr bwMode="auto">
              <a:xfrm>
                <a:off x="5375275" y="2524126"/>
                <a:ext cx="73025" cy="71438"/>
              </a:xfrm>
              <a:custGeom>
                <a:avLst/>
                <a:gdLst>
                  <a:gd name="T0" fmla="*/ 3 w 37"/>
                  <a:gd name="T1" fmla="*/ 0 h 36"/>
                  <a:gd name="T2" fmla="*/ 0 w 37"/>
                  <a:gd name="T3" fmla="*/ 0 h 36"/>
                  <a:gd name="T4" fmla="*/ 8 w 37"/>
                  <a:gd name="T5" fmla="*/ 6 h 36"/>
                  <a:gd name="T6" fmla="*/ 13 w 37"/>
                  <a:gd name="T7" fmla="*/ 5 h 36"/>
                  <a:gd name="T8" fmla="*/ 13 w 37"/>
                  <a:gd name="T9" fmla="*/ 5 h 36"/>
                  <a:gd name="T10" fmla="*/ 21 w 37"/>
                  <a:gd name="T11" fmla="*/ 16 h 36"/>
                  <a:gd name="T12" fmla="*/ 21 w 37"/>
                  <a:gd name="T13" fmla="*/ 16 h 36"/>
                  <a:gd name="T14" fmla="*/ 21 w 37"/>
                  <a:gd name="T15" fmla="*/ 16 h 36"/>
                  <a:gd name="T16" fmla="*/ 24 w 37"/>
                  <a:gd name="T17" fmla="*/ 35 h 36"/>
                  <a:gd name="T18" fmla="*/ 24 w 37"/>
                  <a:gd name="T19" fmla="*/ 35 h 36"/>
                  <a:gd name="T20" fmla="*/ 28 w 37"/>
                  <a:gd name="T21" fmla="*/ 36 h 36"/>
                  <a:gd name="T22" fmla="*/ 36 w 37"/>
                  <a:gd name="T23" fmla="*/ 23 h 36"/>
                  <a:gd name="T24" fmla="*/ 36 w 37"/>
                  <a:gd name="T25" fmla="*/ 23 h 36"/>
                  <a:gd name="T26" fmla="*/ 36 w 37"/>
                  <a:gd name="T27" fmla="*/ 23 h 36"/>
                  <a:gd name="T28" fmla="*/ 37 w 37"/>
                  <a:gd name="T29" fmla="*/ 15 h 36"/>
                  <a:gd name="T30" fmla="*/ 3 w 37"/>
                  <a:gd name="T3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36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2" y="4"/>
                      <a:pt x="5" y="6"/>
                      <a:pt x="8" y="6"/>
                    </a:cubicBezTo>
                    <a:cubicBezTo>
                      <a:pt x="9" y="6"/>
                      <a:pt x="11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20" y="5"/>
                      <a:pt x="20" y="11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5" y="22"/>
                      <a:pt x="25" y="29"/>
                      <a:pt x="24" y="35"/>
                    </a:cubicBezTo>
                    <a:cubicBezTo>
                      <a:pt x="24" y="35"/>
                      <a:pt x="24" y="35"/>
                      <a:pt x="24" y="35"/>
                    </a:cubicBezTo>
                    <a:cubicBezTo>
                      <a:pt x="26" y="36"/>
                      <a:pt x="27" y="36"/>
                      <a:pt x="28" y="36"/>
                    </a:cubicBezTo>
                    <a:cubicBezTo>
                      <a:pt x="36" y="36"/>
                      <a:pt x="31" y="25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5" y="20"/>
                      <a:pt x="32" y="16"/>
                      <a:pt x="37" y="15"/>
                    </a:cubicBezTo>
                    <a:cubicBezTo>
                      <a:pt x="26" y="9"/>
                      <a:pt x="17" y="0"/>
                      <a:pt x="3" y="0"/>
                    </a:cubicBezTo>
                  </a:path>
                </a:pathLst>
              </a:custGeom>
              <a:solidFill>
                <a:srgbClr val="B386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3" name="Freeform 6651"/>
              <p:cNvSpPr/>
              <p:nvPr/>
            </p:nvSpPr>
            <p:spPr bwMode="auto">
              <a:xfrm>
                <a:off x="7300912" y="4056063"/>
                <a:ext cx="76200" cy="73025"/>
              </a:xfrm>
              <a:custGeom>
                <a:avLst/>
                <a:gdLst>
                  <a:gd name="T0" fmla="*/ 25 w 38"/>
                  <a:gd name="T1" fmla="*/ 0 h 37"/>
                  <a:gd name="T2" fmla="*/ 23 w 38"/>
                  <a:gd name="T3" fmla="*/ 12 h 37"/>
                  <a:gd name="T4" fmla="*/ 18 w 38"/>
                  <a:gd name="T5" fmla="*/ 11 h 37"/>
                  <a:gd name="T6" fmla="*/ 18 w 38"/>
                  <a:gd name="T7" fmla="*/ 11 h 37"/>
                  <a:gd name="T8" fmla="*/ 0 w 38"/>
                  <a:gd name="T9" fmla="*/ 37 h 37"/>
                  <a:gd name="T10" fmla="*/ 0 w 38"/>
                  <a:gd name="T11" fmla="*/ 37 h 37"/>
                  <a:gd name="T12" fmla="*/ 30 w 38"/>
                  <a:gd name="T13" fmla="*/ 14 h 37"/>
                  <a:gd name="T14" fmla="*/ 25 w 38"/>
                  <a:gd name="T15" fmla="*/ 0 h 37"/>
                  <a:gd name="T16" fmla="*/ 25 w 38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7">
                    <a:moveTo>
                      <a:pt x="25" y="0"/>
                    </a:moveTo>
                    <a:cubicBezTo>
                      <a:pt x="28" y="7"/>
                      <a:pt x="30" y="12"/>
                      <a:pt x="23" y="12"/>
                    </a:cubicBezTo>
                    <a:cubicBezTo>
                      <a:pt x="22" y="12"/>
                      <a:pt x="20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2" y="19"/>
                      <a:pt x="2" y="25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2" y="31"/>
                      <a:pt x="21" y="22"/>
                      <a:pt x="30" y="14"/>
                    </a:cubicBezTo>
                    <a:cubicBezTo>
                      <a:pt x="38" y="7"/>
                      <a:pt x="37" y="3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E9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4" name="Freeform 6652"/>
              <p:cNvSpPr/>
              <p:nvPr/>
            </p:nvSpPr>
            <p:spPr bwMode="auto">
              <a:xfrm>
                <a:off x="5026025" y="3902076"/>
                <a:ext cx="66675" cy="41275"/>
              </a:xfrm>
              <a:custGeom>
                <a:avLst/>
                <a:gdLst>
                  <a:gd name="T0" fmla="*/ 12 w 33"/>
                  <a:gd name="T1" fmla="*/ 0 h 21"/>
                  <a:gd name="T2" fmla="*/ 3 w 33"/>
                  <a:gd name="T3" fmla="*/ 6 h 21"/>
                  <a:gd name="T4" fmla="*/ 1 w 33"/>
                  <a:gd name="T5" fmla="*/ 6 h 21"/>
                  <a:gd name="T6" fmla="*/ 1 w 33"/>
                  <a:gd name="T7" fmla="*/ 6 h 21"/>
                  <a:gd name="T8" fmla="*/ 0 w 33"/>
                  <a:gd name="T9" fmla="*/ 7 h 21"/>
                  <a:gd name="T10" fmla="*/ 0 w 33"/>
                  <a:gd name="T11" fmla="*/ 7 h 21"/>
                  <a:gd name="T12" fmla="*/ 13 w 33"/>
                  <a:gd name="T13" fmla="*/ 21 h 21"/>
                  <a:gd name="T14" fmla="*/ 13 w 33"/>
                  <a:gd name="T15" fmla="*/ 21 h 21"/>
                  <a:gd name="T16" fmla="*/ 13 w 33"/>
                  <a:gd name="T17" fmla="*/ 21 h 21"/>
                  <a:gd name="T18" fmla="*/ 18 w 33"/>
                  <a:gd name="T19" fmla="*/ 19 h 21"/>
                  <a:gd name="T20" fmla="*/ 22 w 33"/>
                  <a:gd name="T21" fmla="*/ 20 h 21"/>
                  <a:gd name="T22" fmla="*/ 26 w 33"/>
                  <a:gd name="T23" fmla="*/ 20 h 21"/>
                  <a:gd name="T24" fmla="*/ 26 w 33"/>
                  <a:gd name="T25" fmla="*/ 20 h 21"/>
                  <a:gd name="T26" fmla="*/ 33 w 33"/>
                  <a:gd name="T27" fmla="*/ 12 h 21"/>
                  <a:gd name="T28" fmla="*/ 26 w 33"/>
                  <a:gd name="T29" fmla="*/ 8 h 21"/>
                  <a:gd name="T30" fmla="*/ 23 w 33"/>
                  <a:gd name="T31" fmla="*/ 8 h 21"/>
                  <a:gd name="T32" fmla="*/ 20 w 33"/>
                  <a:gd name="T33" fmla="*/ 8 h 21"/>
                  <a:gd name="T34" fmla="*/ 12 w 33"/>
                  <a:gd name="T35" fmla="*/ 0 h 21"/>
                  <a:gd name="T36" fmla="*/ 12 w 33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" h="21">
                    <a:moveTo>
                      <a:pt x="12" y="0"/>
                    </a:moveTo>
                    <a:cubicBezTo>
                      <a:pt x="10" y="2"/>
                      <a:pt x="8" y="6"/>
                      <a:pt x="3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2"/>
                      <a:pt x="8" y="17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0"/>
                      <a:pt x="16" y="19"/>
                      <a:pt x="18" y="19"/>
                    </a:cubicBezTo>
                    <a:cubicBezTo>
                      <a:pt x="20" y="19"/>
                      <a:pt x="21" y="19"/>
                      <a:pt x="22" y="20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9" y="17"/>
                      <a:pt x="31" y="15"/>
                      <a:pt x="33" y="12"/>
                    </a:cubicBezTo>
                    <a:cubicBezTo>
                      <a:pt x="32" y="8"/>
                      <a:pt x="29" y="8"/>
                      <a:pt x="26" y="8"/>
                    </a:cubicBezTo>
                    <a:cubicBezTo>
                      <a:pt x="25" y="8"/>
                      <a:pt x="24" y="8"/>
                      <a:pt x="23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6" y="8"/>
                      <a:pt x="12" y="7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7F6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5" name="Freeform 6653"/>
              <p:cNvSpPr/>
              <p:nvPr/>
            </p:nvSpPr>
            <p:spPr bwMode="auto">
              <a:xfrm>
                <a:off x="5680075" y="2492376"/>
                <a:ext cx="63500" cy="41275"/>
              </a:xfrm>
              <a:custGeom>
                <a:avLst/>
                <a:gdLst>
                  <a:gd name="T0" fmla="*/ 5 w 32"/>
                  <a:gd name="T1" fmla="*/ 0 h 21"/>
                  <a:gd name="T2" fmla="*/ 2 w 32"/>
                  <a:gd name="T3" fmla="*/ 9 h 21"/>
                  <a:gd name="T4" fmla="*/ 3 w 32"/>
                  <a:gd name="T5" fmla="*/ 15 h 21"/>
                  <a:gd name="T6" fmla="*/ 3 w 32"/>
                  <a:gd name="T7" fmla="*/ 15 h 21"/>
                  <a:gd name="T8" fmla="*/ 5 w 32"/>
                  <a:gd name="T9" fmla="*/ 15 h 21"/>
                  <a:gd name="T10" fmla="*/ 31 w 32"/>
                  <a:gd name="T11" fmla="*/ 21 h 21"/>
                  <a:gd name="T12" fmla="*/ 31 w 32"/>
                  <a:gd name="T13" fmla="*/ 21 h 21"/>
                  <a:gd name="T14" fmla="*/ 31 w 32"/>
                  <a:gd name="T15" fmla="*/ 21 h 21"/>
                  <a:gd name="T16" fmla="*/ 32 w 32"/>
                  <a:gd name="T17" fmla="*/ 12 h 21"/>
                  <a:gd name="T18" fmla="*/ 32 w 32"/>
                  <a:gd name="T19" fmla="*/ 12 h 21"/>
                  <a:gd name="T20" fmla="*/ 32 w 32"/>
                  <a:gd name="T21" fmla="*/ 12 h 21"/>
                  <a:gd name="T22" fmla="*/ 29 w 32"/>
                  <a:gd name="T23" fmla="*/ 13 h 21"/>
                  <a:gd name="T24" fmla="*/ 22 w 32"/>
                  <a:gd name="T25" fmla="*/ 6 h 21"/>
                  <a:gd name="T26" fmla="*/ 22 w 32"/>
                  <a:gd name="T27" fmla="*/ 6 h 21"/>
                  <a:gd name="T28" fmla="*/ 10 w 32"/>
                  <a:gd name="T29" fmla="*/ 1 h 21"/>
                  <a:gd name="T30" fmla="*/ 5 w 32"/>
                  <a:gd name="T3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21">
                    <a:moveTo>
                      <a:pt x="5" y="0"/>
                    </a:moveTo>
                    <a:cubicBezTo>
                      <a:pt x="1" y="0"/>
                      <a:pt x="0" y="2"/>
                      <a:pt x="2" y="9"/>
                    </a:cubicBezTo>
                    <a:cubicBezTo>
                      <a:pt x="3" y="11"/>
                      <a:pt x="3" y="13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14" y="15"/>
                      <a:pt x="23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2" y="18"/>
                      <a:pt x="32" y="15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3"/>
                      <a:pt x="30" y="13"/>
                      <a:pt x="29" y="13"/>
                    </a:cubicBezTo>
                    <a:cubicBezTo>
                      <a:pt x="25" y="13"/>
                      <a:pt x="24" y="9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8" y="4"/>
                      <a:pt x="14" y="3"/>
                      <a:pt x="10" y="1"/>
                    </a:cubicBezTo>
                    <a:cubicBezTo>
                      <a:pt x="8" y="0"/>
                      <a:pt x="6" y="0"/>
                      <a:pt x="5" y="0"/>
                    </a:cubicBezTo>
                  </a:path>
                </a:pathLst>
              </a:custGeom>
              <a:solidFill>
                <a:srgbClr val="886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6" name="Freeform 6654"/>
              <p:cNvSpPr/>
              <p:nvPr/>
            </p:nvSpPr>
            <p:spPr bwMode="auto">
              <a:xfrm>
                <a:off x="5805487" y="2492376"/>
                <a:ext cx="46038" cy="88900"/>
              </a:xfrm>
              <a:custGeom>
                <a:avLst/>
                <a:gdLst>
                  <a:gd name="T0" fmla="*/ 14 w 23"/>
                  <a:gd name="T1" fmla="*/ 0 h 45"/>
                  <a:gd name="T2" fmla="*/ 14 w 23"/>
                  <a:gd name="T3" fmla="*/ 0 h 45"/>
                  <a:gd name="T4" fmla="*/ 5 w 23"/>
                  <a:gd name="T5" fmla="*/ 13 h 45"/>
                  <a:gd name="T6" fmla="*/ 5 w 23"/>
                  <a:gd name="T7" fmla="*/ 13 h 45"/>
                  <a:gd name="T8" fmla="*/ 1 w 23"/>
                  <a:gd name="T9" fmla="*/ 26 h 45"/>
                  <a:gd name="T10" fmla="*/ 1 w 23"/>
                  <a:gd name="T11" fmla="*/ 26 h 45"/>
                  <a:gd name="T12" fmla="*/ 1 w 23"/>
                  <a:gd name="T13" fmla="*/ 45 h 45"/>
                  <a:gd name="T14" fmla="*/ 1 w 23"/>
                  <a:gd name="T15" fmla="*/ 45 h 45"/>
                  <a:gd name="T16" fmla="*/ 1 w 23"/>
                  <a:gd name="T17" fmla="*/ 45 h 45"/>
                  <a:gd name="T18" fmla="*/ 8 w 23"/>
                  <a:gd name="T19" fmla="*/ 38 h 45"/>
                  <a:gd name="T20" fmla="*/ 8 w 23"/>
                  <a:gd name="T21" fmla="*/ 38 h 45"/>
                  <a:gd name="T22" fmla="*/ 14 w 23"/>
                  <a:gd name="T23" fmla="*/ 33 h 45"/>
                  <a:gd name="T24" fmla="*/ 14 w 23"/>
                  <a:gd name="T25" fmla="*/ 33 h 45"/>
                  <a:gd name="T26" fmla="*/ 13 w 23"/>
                  <a:gd name="T27" fmla="*/ 33 h 45"/>
                  <a:gd name="T28" fmla="*/ 7 w 23"/>
                  <a:gd name="T29" fmla="*/ 24 h 45"/>
                  <a:gd name="T30" fmla="*/ 14 w 23"/>
                  <a:gd name="T31" fmla="*/ 18 h 45"/>
                  <a:gd name="T32" fmla="*/ 17 w 23"/>
                  <a:gd name="T33" fmla="*/ 20 h 45"/>
                  <a:gd name="T34" fmla="*/ 17 w 23"/>
                  <a:gd name="T35" fmla="*/ 20 h 45"/>
                  <a:gd name="T36" fmla="*/ 17 w 23"/>
                  <a:gd name="T37" fmla="*/ 20 h 45"/>
                  <a:gd name="T38" fmla="*/ 17 w 23"/>
                  <a:gd name="T39" fmla="*/ 20 h 45"/>
                  <a:gd name="T40" fmla="*/ 17 w 23"/>
                  <a:gd name="T41" fmla="*/ 20 h 45"/>
                  <a:gd name="T42" fmla="*/ 23 w 23"/>
                  <a:gd name="T43" fmla="*/ 15 h 45"/>
                  <a:gd name="T44" fmla="*/ 14 w 23"/>
                  <a:gd name="T4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45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5" y="7"/>
                      <a:pt x="8" y="9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8"/>
                      <a:pt x="0" y="21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7" y="32"/>
                      <a:pt x="1" y="39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3" y="42"/>
                      <a:pt x="5" y="40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0" y="36"/>
                      <a:pt x="12" y="34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3" y="33"/>
                    </a:cubicBezTo>
                    <a:cubicBezTo>
                      <a:pt x="11" y="30"/>
                      <a:pt x="5" y="29"/>
                      <a:pt x="7" y="24"/>
                    </a:cubicBezTo>
                    <a:cubicBezTo>
                      <a:pt x="8" y="22"/>
                      <a:pt x="10" y="18"/>
                      <a:pt x="14" y="18"/>
                    </a:cubicBezTo>
                    <a:cubicBezTo>
                      <a:pt x="15" y="18"/>
                      <a:pt x="16" y="19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9" y="17"/>
                      <a:pt x="21" y="15"/>
                      <a:pt x="23" y="15"/>
                    </a:cubicBezTo>
                    <a:cubicBezTo>
                      <a:pt x="20" y="10"/>
                      <a:pt x="23" y="1"/>
                      <a:pt x="14" y="0"/>
                    </a:cubicBezTo>
                  </a:path>
                </a:pathLst>
              </a:custGeom>
              <a:solidFill>
                <a:srgbClr val="8C5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7" name="Freeform 6655"/>
              <p:cNvSpPr/>
              <p:nvPr/>
            </p:nvSpPr>
            <p:spPr bwMode="auto">
              <a:xfrm>
                <a:off x="5940425" y="2497138"/>
                <a:ext cx="50800" cy="57150"/>
              </a:xfrm>
              <a:custGeom>
                <a:avLst/>
                <a:gdLst>
                  <a:gd name="T0" fmla="*/ 3 w 26"/>
                  <a:gd name="T1" fmla="*/ 0 h 28"/>
                  <a:gd name="T2" fmla="*/ 3 w 26"/>
                  <a:gd name="T3" fmla="*/ 0 h 28"/>
                  <a:gd name="T4" fmla="*/ 1 w 26"/>
                  <a:gd name="T5" fmla="*/ 0 h 28"/>
                  <a:gd name="T6" fmla="*/ 1 w 26"/>
                  <a:gd name="T7" fmla="*/ 0 h 28"/>
                  <a:gd name="T8" fmla="*/ 1 w 26"/>
                  <a:gd name="T9" fmla="*/ 0 h 28"/>
                  <a:gd name="T10" fmla="*/ 0 w 26"/>
                  <a:gd name="T11" fmla="*/ 5 h 28"/>
                  <a:gd name="T12" fmla="*/ 0 w 26"/>
                  <a:gd name="T13" fmla="*/ 5 h 28"/>
                  <a:gd name="T14" fmla="*/ 0 w 26"/>
                  <a:gd name="T15" fmla="*/ 5 h 28"/>
                  <a:gd name="T16" fmla="*/ 0 w 26"/>
                  <a:gd name="T17" fmla="*/ 5 h 28"/>
                  <a:gd name="T18" fmla="*/ 0 w 26"/>
                  <a:gd name="T19" fmla="*/ 5 h 28"/>
                  <a:gd name="T20" fmla="*/ 0 w 26"/>
                  <a:gd name="T21" fmla="*/ 5 h 28"/>
                  <a:gd name="T22" fmla="*/ 5 w 26"/>
                  <a:gd name="T23" fmla="*/ 13 h 28"/>
                  <a:gd name="T24" fmla="*/ 5 w 26"/>
                  <a:gd name="T25" fmla="*/ 13 h 28"/>
                  <a:gd name="T26" fmla="*/ 5 w 26"/>
                  <a:gd name="T27" fmla="*/ 13 h 28"/>
                  <a:gd name="T28" fmla="*/ 9 w 26"/>
                  <a:gd name="T29" fmla="*/ 22 h 28"/>
                  <a:gd name="T30" fmla="*/ 9 w 26"/>
                  <a:gd name="T31" fmla="*/ 22 h 28"/>
                  <a:gd name="T32" fmla="*/ 9 w 26"/>
                  <a:gd name="T33" fmla="*/ 22 h 28"/>
                  <a:gd name="T34" fmla="*/ 11 w 26"/>
                  <a:gd name="T35" fmla="*/ 22 h 28"/>
                  <a:gd name="T36" fmla="*/ 14 w 26"/>
                  <a:gd name="T37" fmla="*/ 28 h 28"/>
                  <a:gd name="T38" fmla="*/ 14 w 26"/>
                  <a:gd name="T39" fmla="*/ 28 h 28"/>
                  <a:gd name="T40" fmla="*/ 14 w 26"/>
                  <a:gd name="T41" fmla="*/ 28 h 28"/>
                  <a:gd name="T42" fmla="*/ 17 w 26"/>
                  <a:gd name="T43" fmla="*/ 28 h 28"/>
                  <a:gd name="T44" fmla="*/ 25 w 26"/>
                  <a:gd name="T45" fmla="*/ 26 h 28"/>
                  <a:gd name="T46" fmla="*/ 25 w 26"/>
                  <a:gd name="T47" fmla="*/ 26 h 28"/>
                  <a:gd name="T48" fmla="*/ 26 w 26"/>
                  <a:gd name="T49" fmla="*/ 20 h 28"/>
                  <a:gd name="T50" fmla="*/ 24 w 26"/>
                  <a:gd name="T51" fmla="*/ 15 h 28"/>
                  <a:gd name="T52" fmla="*/ 24 w 26"/>
                  <a:gd name="T53" fmla="*/ 15 h 28"/>
                  <a:gd name="T54" fmla="*/ 14 w 26"/>
                  <a:gd name="T55" fmla="*/ 4 h 28"/>
                  <a:gd name="T56" fmla="*/ 3 w 26"/>
                  <a:gd name="T5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" h="2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6"/>
                      <a:pt x="8" y="8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7"/>
                      <a:pt x="6" y="20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1" y="22"/>
                      <a:pt x="11" y="22"/>
                    </a:cubicBezTo>
                    <a:cubicBezTo>
                      <a:pt x="15" y="22"/>
                      <a:pt x="14" y="25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20" y="28"/>
                      <a:pt x="23" y="27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4"/>
                      <a:pt x="26" y="22"/>
                      <a:pt x="26" y="20"/>
                    </a:cubicBezTo>
                    <a:cubicBezTo>
                      <a:pt x="25" y="19"/>
                      <a:pt x="24" y="17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19" y="13"/>
                      <a:pt x="15" y="9"/>
                      <a:pt x="14" y="4"/>
                    </a:cubicBezTo>
                    <a:cubicBezTo>
                      <a:pt x="10" y="4"/>
                      <a:pt x="6" y="2"/>
                      <a:pt x="3" y="0"/>
                    </a:cubicBezTo>
                  </a:path>
                </a:pathLst>
              </a:custGeom>
              <a:solidFill>
                <a:srgbClr val="A96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8" name="Freeform 6656"/>
              <p:cNvSpPr/>
              <p:nvPr/>
            </p:nvSpPr>
            <p:spPr bwMode="auto">
              <a:xfrm>
                <a:off x="6653212" y="2241551"/>
                <a:ext cx="46038" cy="74613"/>
              </a:xfrm>
              <a:custGeom>
                <a:avLst/>
                <a:gdLst>
                  <a:gd name="T0" fmla="*/ 11 w 23"/>
                  <a:gd name="T1" fmla="*/ 0 h 37"/>
                  <a:gd name="T2" fmla="*/ 11 w 23"/>
                  <a:gd name="T3" fmla="*/ 0 h 37"/>
                  <a:gd name="T4" fmla="*/ 0 w 23"/>
                  <a:gd name="T5" fmla="*/ 28 h 37"/>
                  <a:gd name="T6" fmla="*/ 0 w 23"/>
                  <a:gd name="T7" fmla="*/ 28 h 37"/>
                  <a:gd name="T8" fmla="*/ 0 w 23"/>
                  <a:gd name="T9" fmla="*/ 31 h 37"/>
                  <a:gd name="T10" fmla="*/ 0 w 23"/>
                  <a:gd name="T11" fmla="*/ 31 h 37"/>
                  <a:gd name="T12" fmla="*/ 7 w 23"/>
                  <a:gd name="T13" fmla="*/ 37 h 37"/>
                  <a:gd name="T14" fmla="*/ 7 w 23"/>
                  <a:gd name="T15" fmla="*/ 37 h 37"/>
                  <a:gd name="T16" fmla="*/ 7 w 23"/>
                  <a:gd name="T17" fmla="*/ 37 h 37"/>
                  <a:gd name="T18" fmla="*/ 9 w 23"/>
                  <a:gd name="T19" fmla="*/ 30 h 37"/>
                  <a:gd name="T20" fmla="*/ 13 w 23"/>
                  <a:gd name="T21" fmla="*/ 32 h 37"/>
                  <a:gd name="T22" fmla="*/ 13 w 23"/>
                  <a:gd name="T23" fmla="*/ 32 h 37"/>
                  <a:gd name="T24" fmla="*/ 23 w 23"/>
                  <a:gd name="T25" fmla="*/ 25 h 37"/>
                  <a:gd name="T26" fmla="*/ 23 w 23"/>
                  <a:gd name="T27" fmla="*/ 25 h 37"/>
                  <a:gd name="T28" fmla="*/ 19 w 23"/>
                  <a:gd name="T29" fmla="*/ 11 h 37"/>
                  <a:gd name="T30" fmla="*/ 19 w 23"/>
                  <a:gd name="T31" fmla="*/ 11 h 37"/>
                  <a:gd name="T32" fmla="*/ 14 w 23"/>
                  <a:gd name="T33" fmla="*/ 0 h 37"/>
                  <a:gd name="T34" fmla="*/ 14 w 23"/>
                  <a:gd name="T35" fmla="*/ 0 h 37"/>
                  <a:gd name="T36" fmla="*/ 11 w 23"/>
                  <a:gd name="T3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37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10"/>
                      <a:pt x="9" y="21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" y="33"/>
                      <a:pt x="5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5"/>
                      <a:pt x="6" y="30"/>
                      <a:pt x="9" y="30"/>
                    </a:cubicBezTo>
                    <a:cubicBezTo>
                      <a:pt x="10" y="30"/>
                      <a:pt x="11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6" y="30"/>
                      <a:pt x="20" y="27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2" y="20"/>
                      <a:pt x="22" y="15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1" y="10"/>
                      <a:pt x="14" y="5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B98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9" name="Freeform 6657"/>
              <p:cNvSpPr/>
              <p:nvPr/>
            </p:nvSpPr>
            <p:spPr bwMode="auto">
              <a:xfrm>
                <a:off x="7181850" y="3049588"/>
                <a:ext cx="39688" cy="79375"/>
              </a:xfrm>
              <a:custGeom>
                <a:avLst/>
                <a:gdLst>
                  <a:gd name="T0" fmla="*/ 20 w 20"/>
                  <a:gd name="T1" fmla="*/ 0 h 40"/>
                  <a:gd name="T2" fmla="*/ 4 w 20"/>
                  <a:gd name="T3" fmla="*/ 9 h 40"/>
                  <a:gd name="T4" fmla="*/ 0 w 20"/>
                  <a:gd name="T5" fmla="*/ 14 h 40"/>
                  <a:gd name="T6" fmla="*/ 0 w 20"/>
                  <a:gd name="T7" fmla="*/ 14 h 40"/>
                  <a:gd name="T8" fmla="*/ 0 w 20"/>
                  <a:gd name="T9" fmla="*/ 14 h 40"/>
                  <a:gd name="T10" fmla="*/ 0 w 20"/>
                  <a:gd name="T11" fmla="*/ 14 h 40"/>
                  <a:gd name="T12" fmla="*/ 0 w 20"/>
                  <a:gd name="T13" fmla="*/ 14 h 40"/>
                  <a:gd name="T14" fmla="*/ 5 w 20"/>
                  <a:gd name="T15" fmla="*/ 17 h 40"/>
                  <a:gd name="T16" fmla="*/ 13 w 20"/>
                  <a:gd name="T17" fmla="*/ 5 h 40"/>
                  <a:gd name="T18" fmla="*/ 8 w 20"/>
                  <a:gd name="T19" fmla="*/ 40 h 40"/>
                  <a:gd name="T20" fmla="*/ 8 w 20"/>
                  <a:gd name="T21" fmla="*/ 40 h 40"/>
                  <a:gd name="T22" fmla="*/ 8 w 20"/>
                  <a:gd name="T23" fmla="*/ 40 h 40"/>
                  <a:gd name="T24" fmla="*/ 20 w 20"/>
                  <a:gd name="T25" fmla="*/ 35 h 40"/>
                  <a:gd name="T26" fmla="*/ 20 w 20"/>
                  <a:gd name="T27" fmla="*/ 35 h 40"/>
                  <a:gd name="T28" fmla="*/ 20 w 20"/>
                  <a:gd name="T29" fmla="*/ 0 h 40"/>
                  <a:gd name="T30" fmla="*/ 20 w 20"/>
                  <a:gd name="T3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40">
                    <a:moveTo>
                      <a:pt x="20" y="0"/>
                    </a:moveTo>
                    <a:cubicBezTo>
                      <a:pt x="13" y="0"/>
                      <a:pt x="10" y="2"/>
                      <a:pt x="4" y="9"/>
                    </a:cubicBezTo>
                    <a:cubicBezTo>
                      <a:pt x="3" y="11"/>
                      <a:pt x="1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6"/>
                      <a:pt x="4" y="17"/>
                      <a:pt x="5" y="17"/>
                    </a:cubicBezTo>
                    <a:cubicBezTo>
                      <a:pt x="9" y="17"/>
                      <a:pt x="11" y="11"/>
                      <a:pt x="13" y="5"/>
                    </a:cubicBezTo>
                    <a:cubicBezTo>
                      <a:pt x="19" y="19"/>
                      <a:pt x="13" y="29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12" y="38"/>
                      <a:pt x="16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23"/>
                      <a:pt x="20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E4B0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0" name="Freeform 6658"/>
              <p:cNvSpPr/>
              <p:nvPr/>
            </p:nvSpPr>
            <p:spPr bwMode="auto">
              <a:xfrm>
                <a:off x="7348537" y="3573463"/>
                <a:ext cx="133350" cy="23813"/>
              </a:xfrm>
              <a:custGeom>
                <a:avLst/>
                <a:gdLst>
                  <a:gd name="T0" fmla="*/ 59 w 67"/>
                  <a:gd name="T1" fmla="*/ 0 h 12"/>
                  <a:gd name="T2" fmla="*/ 58 w 67"/>
                  <a:gd name="T3" fmla="*/ 0 h 12"/>
                  <a:gd name="T4" fmla="*/ 26 w 67"/>
                  <a:gd name="T5" fmla="*/ 7 h 12"/>
                  <a:gd name="T6" fmla="*/ 21 w 67"/>
                  <a:gd name="T7" fmla="*/ 7 h 12"/>
                  <a:gd name="T8" fmla="*/ 13 w 67"/>
                  <a:gd name="T9" fmla="*/ 6 h 12"/>
                  <a:gd name="T10" fmla="*/ 1 w 67"/>
                  <a:gd name="T11" fmla="*/ 9 h 12"/>
                  <a:gd name="T12" fmla="*/ 0 w 67"/>
                  <a:gd name="T13" fmla="*/ 10 h 12"/>
                  <a:gd name="T14" fmla="*/ 1 w 67"/>
                  <a:gd name="T15" fmla="*/ 11 h 12"/>
                  <a:gd name="T16" fmla="*/ 1 w 67"/>
                  <a:gd name="T17" fmla="*/ 12 h 12"/>
                  <a:gd name="T18" fmla="*/ 9 w 67"/>
                  <a:gd name="T19" fmla="*/ 12 h 12"/>
                  <a:gd name="T20" fmla="*/ 49 w 67"/>
                  <a:gd name="T21" fmla="*/ 8 h 12"/>
                  <a:gd name="T22" fmla="*/ 49 w 67"/>
                  <a:gd name="T23" fmla="*/ 8 h 12"/>
                  <a:gd name="T24" fmla="*/ 49 w 67"/>
                  <a:gd name="T25" fmla="*/ 8 h 12"/>
                  <a:gd name="T26" fmla="*/ 67 w 67"/>
                  <a:gd name="T27" fmla="*/ 2 h 12"/>
                  <a:gd name="T28" fmla="*/ 67 w 67"/>
                  <a:gd name="T29" fmla="*/ 2 h 12"/>
                  <a:gd name="T30" fmla="*/ 59 w 67"/>
                  <a:gd name="T3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7" h="12">
                    <a:moveTo>
                      <a:pt x="59" y="0"/>
                    </a:moveTo>
                    <a:cubicBezTo>
                      <a:pt x="59" y="0"/>
                      <a:pt x="58" y="0"/>
                      <a:pt x="58" y="0"/>
                    </a:cubicBezTo>
                    <a:cubicBezTo>
                      <a:pt x="47" y="0"/>
                      <a:pt x="37" y="7"/>
                      <a:pt x="26" y="7"/>
                    </a:cubicBezTo>
                    <a:cubicBezTo>
                      <a:pt x="25" y="7"/>
                      <a:pt x="23" y="7"/>
                      <a:pt x="21" y="7"/>
                    </a:cubicBezTo>
                    <a:cubicBezTo>
                      <a:pt x="18" y="6"/>
                      <a:pt x="16" y="6"/>
                      <a:pt x="13" y="6"/>
                    </a:cubicBezTo>
                    <a:cubicBezTo>
                      <a:pt x="9" y="6"/>
                      <a:pt x="5" y="7"/>
                      <a:pt x="1" y="9"/>
                    </a:cubicBezTo>
                    <a:cubicBezTo>
                      <a:pt x="1" y="9"/>
                      <a:pt x="1" y="10"/>
                      <a:pt x="0" y="10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12"/>
                      <a:pt x="7" y="12"/>
                      <a:pt x="9" y="12"/>
                    </a:cubicBezTo>
                    <a:cubicBezTo>
                      <a:pt x="23" y="12"/>
                      <a:pt x="36" y="10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54" y="4"/>
                      <a:pt x="62" y="7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4" y="0"/>
                      <a:pt x="62" y="0"/>
                      <a:pt x="59" y="0"/>
                    </a:cubicBezTo>
                  </a:path>
                </a:pathLst>
              </a:custGeom>
              <a:solidFill>
                <a:srgbClr val="ECD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1" name="Freeform 6659"/>
              <p:cNvSpPr/>
              <p:nvPr/>
            </p:nvSpPr>
            <p:spPr bwMode="auto">
              <a:xfrm>
                <a:off x="5803900" y="4475163"/>
                <a:ext cx="119063" cy="20638"/>
              </a:xfrm>
              <a:custGeom>
                <a:avLst/>
                <a:gdLst>
                  <a:gd name="T0" fmla="*/ 43 w 60"/>
                  <a:gd name="T1" fmla="*/ 1 h 10"/>
                  <a:gd name="T2" fmla="*/ 43 w 60"/>
                  <a:gd name="T3" fmla="*/ 1 h 10"/>
                  <a:gd name="T4" fmla="*/ 0 w 60"/>
                  <a:gd name="T5" fmla="*/ 5 h 10"/>
                  <a:gd name="T6" fmla="*/ 1 w 60"/>
                  <a:gd name="T7" fmla="*/ 5 h 10"/>
                  <a:gd name="T8" fmla="*/ 1 w 60"/>
                  <a:gd name="T9" fmla="*/ 5 h 10"/>
                  <a:gd name="T10" fmla="*/ 3 w 60"/>
                  <a:gd name="T11" fmla="*/ 8 h 10"/>
                  <a:gd name="T12" fmla="*/ 5 w 60"/>
                  <a:gd name="T13" fmla="*/ 10 h 10"/>
                  <a:gd name="T14" fmla="*/ 5 w 60"/>
                  <a:gd name="T15" fmla="*/ 10 h 10"/>
                  <a:gd name="T16" fmla="*/ 60 w 60"/>
                  <a:gd name="T17" fmla="*/ 3 h 10"/>
                  <a:gd name="T18" fmla="*/ 60 w 60"/>
                  <a:gd name="T19" fmla="*/ 3 h 10"/>
                  <a:gd name="T20" fmla="*/ 57 w 60"/>
                  <a:gd name="T21" fmla="*/ 1 h 10"/>
                  <a:gd name="T22" fmla="*/ 57 w 60"/>
                  <a:gd name="T23" fmla="*/ 1 h 10"/>
                  <a:gd name="T24" fmla="*/ 51 w 60"/>
                  <a:gd name="T25" fmla="*/ 1 h 10"/>
                  <a:gd name="T26" fmla="*/ 51 w 60"/>
                  <a:gd name="T27" fmla="*/ 1 h 10"/>
                  <a:gd name="T28" fmla="*/ 43 w 60"/>
                  <a:gd name="T2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10">
                    <a:moveTo>
                      <a:pt x="43" y="1"/>
                    </a:moveTo>
                    <a:cubicBezTo>
                      <a:pt x="43" y="1"/>
                      <a:pt x="43" y="1"/>
                      <a:pt x="43" y="1"/>
                    </a:cubicBezTo>
                    <a:cubicBezTo>
                      <a:pt x="29" y="2"/>
                      <a:pt x="14" y="0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3" y="5"/>
                      <a:pt x="3" y="6"/>
                      <a:pt x="3" y="8"/>
                    </a:cubicBezTo>
                    <a:cubicBezTo>
                      <a:pt x="3" y="9"/>
                      <a:pt x="3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23" y="7"/>
                      <a:pt x="42" y="9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9" y="2"/>
                      <a:pt x="58" y="2"/>
                      <a:pt x="57" y="1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5" y="1"/>
                      <a:pt x="53" y="1"/>
                      <a:pt x="51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9" y="1"/>
                      <a:pt x="46" y="1"/>
                      <a:pt x="43" y="1"/>
                    </a:cubicBezTo>
                  </a:path>
                </a:pathLst>
              </a:custGeom>
              <a:solidFill>
                <a:srgbClr val="CCC9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2" name="Freeform 6660"/>
              <p:cNvSpPr/>
              <p:nvPr/>
            </p:nvSpPr>
            <p:spPr bwMode="auto">
              <a:xfrm>
                <a:off x="6254750" y="4919663"/>
                <a:ext cx="49213" cy="63500"/>
              </a:xfrm>
              <a:custGeom>
                <a:avLst/>
                <a:gdLst>
                  <a:gd name="T0" fmla="*/ 17 w 25"/>
                  <a:gd name="T1" fmla="*/ 0 h 32"/>
                  <a:gd name="T2" fmla="*/ 8 w 25"/>
                  <a:gd name="T3" fmla="*/ 2 h 32"/>
                  <a:gd name="T4" fmla="*/ 8 w 25"/>
                  <a:gd name="T5" fmla="*/ 2 h 32"/>
                  <a:gd name="T6" fmla="*/ 8 w 25"/>
                  <a:gd name="T7" fmla="*/ 2 h 32"/>
                  <a:gd name="T8" fmla="*/ 0 w 25"/>
                  <a:gd name="T9" fmla="*/ 31 h 32"/>
                  <a:gd name="T10" fmla="*/ 0 w 25"/>
                  <a:gd name="T11" fmla="*/ 31 h 32"/>
                  <a:gd name="T12" fmla="*/ 0 w 25"/>
                  <a:gd name="T13" fmla="*/ 31 h 32"/>
                  <a:gd name="T14" fmla="*/ 0 w 25"/>
                  <a:gd name="T15" fmla="*/ 32 h 32"/>
                  <a:gd name="T16" fmla="*/ 0 w 25"/>
                  <a:gd name="T17" fmla="*/ 32 h 32"/>
                  <a:gd name="T18" fmla="*/ 0 w 25"/>
                  <a:gd name="T19" fmla="*/ 32 h 32"/>
                  <a:gd name="T20" fmla="*/ 11 w 25"/>
                  <a:gd name="T21" fmla="*/ 24 h 32"/>
                  <a:gd name="T22" fmla="*/ 11 w 25"/>
                  <a:gd name="T23" fmla="*/ 24 h 32"/>
                  <a:gd name="T24" fmla="*/ 25 w 25"/>
                  <a:gd name="T25" fmla="*/ 1 h 32"/>
                  <a:gd name="T26" fmla="*/ 25 w 25"/>
                  <a:gd name="T27" fmla="*/ 1 h 32"/>
                  <a:gd name="T28" fmla="*/ 22 w 25"/>
                  <a:gd name="T29" fmla="*/ 1 h 32"/>
                  <a:gd name="T30" fmla="*/ 22 w 25"/>
                  <a:gd name="T31" fmla="*/ 1 h 32"/>
                  <a:gd name="T32" fmla="*/ 17 w 25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2">
                    <a:moveTo>
                      <a:pt x="17" y="0"/>
                    </a:moveTo>
                    <a:cubicBezTo>
                      <a:pt x="14" y="0"/>
                      <a:pt x="11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12"/>
                      <a:pt x="3" y="2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29"/>
                      <a:pt x="8" y="26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6" y="16"/>
                      <a:pt x="20" y="9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0"/>
                      <a:pt x="19" y="0"/>
                      <a:pt x="17" y="0"/>
                    </a:cubicBezTo>
                  </a:path>
                </a:pathLst>
              </a:custGeom>
              <a:solidFill>
                <a:srgbClr val="BF9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3" name="Freeform 6661"/>
              <p:cNvSpPr/>
              <p:nvPr/>
            </p:nvSpPr>
            <p:spPr bwMode="auto">
              <a:xfrm>
                <a:off x="6196012" y="4906963"/>
                <a:ext cx="31750" cy="68263"/>
              </a:xfrm>
              <a:custGeom>
                <a:avLst/>
                <a:gdLst>
                  <a:gd name="T0" fmla="*/ 8 w 16"/>
                  <a:gd name="T1" fmla="*/ 0 h 34"/>
                  <a:gd name="T2" fmla="*/ 8 w 16"/>
                  <a:gd name="T3" fmla="*/ 0 h 34"/>
                  <a:gd name="T4" fmla="*/ 5 w 16"/>
                  <a:gd name="T5" fmla="*/ 8 h 34"/>
                  <a:gd name="T6" fmla="*/ 5 w 16"/>
                  <a:gd name="T7" fmla="*/ 8 h 34"/>
                  <a:gd name="T8" fmla="*/ 0 w 16"/>
                  <a:gd name="T9" fmla="*/ 28 h 34"/>
                  <a:gd name="T10" fmla="*/ 0 w 16"/>
                  <a:gd name="T11" fmla="*/ 28 h 34"/>
                  <a:gd name="T12" fmla="*/ 2 w 16"/>
                  <a:gd name="T13" fmla="*/ 34 h 34"/>
                  <a:gd name="T14" fmla="*/ 6 w 16"/>
                  <a:gd name="T15" fmla="*/ 33 h 34"/>
                  <a:gd name="T16" fmla="*/ 6 w 16"/>
                  <a:gd name="T17" fmla="*/ 33 h 34"/>
                  <a:gd name="T18" fmla="*/ 12 w 16"/>
                  <a:gd name="T19" fmla="*/ 25 h 34"/>
                  <a:gd name="T20" fmla="*/ 12 w 16"/>
                  <a:gd name="T21" fmla="*/ 25 h 34"/>
                  <a:gd name="T22" fmla="*/ 16 w 16"/>
                  <a:gd name="T23" fmla="*/ 4 h 34"/>
                  <a:gd name="T24" fmla="*/ 16 w 16"/>
                  <a:gd name="T25" fmla="*/ 4 h 34"/>
                  <a:gd name="T26" fmla="*/ 8 w 16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3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3"/>
                      <a:pt x="8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" y="14"/>
                      <a:pt x="0" y="21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1"/>
                      <a:pt x="0" y="34"/>
                      <a:pt x="2" y="34"/>
                    </a:cubicBezTo>
                    <a:cubicBezTo>
                      <a:pt x="3" y="34"/>
                      <a:pt x="4" y="34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30"/>
                      <a:pt x="10" y="27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18"/>
                      <a:pt x="15" y="11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2"/>
                      <a:pt x="11" y="1"/>
                      <a:pt x="8" y="0"/>
                    </a:cubicBezTo>
                  </a:path>
                </a:pathLst>
              </a:custGeom>
              <a:solidFill>
                <a:srgbClr val="B48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4" name="Freeform 6662"/>
              <p:cNvSpPr/>
              <p:nvPr/>
            </p:nvSpPr>
            <p:spPr bwMode="auto">
              <a:xfrm>
                <a:off x="6008687" y="2568576"/>
                <a:ext cx="65088" cy="34925"/>
              </a:xfrm>
              <a:custGeom>
                <a:avLst/>
                <a:gdLst>
                  <a:gd name="T0" fmla="*/ 1 w 33"/>
                  <a:gd name="T1" fmla="*/ 0 h 18"/>
                  <a:gd name="T2" fmla="*/ 1 w 33"/>
                  <a:gd name="T3" fmla="*/ 0 h 18"/>
                  <a:gd name="T4" fmla="*/ 13 w 33"/>
                  <a:gd name="T5" fmla="*/ 18 h 18"/>
                  <a:gd name="T6" fmla="*/ 13 w 33"/>
                  <a:gd name="T7" fmla="*/ 18 h 18"/>
                  <a:gd name="T8" fmla="*/ 16 w 33"/>
                  <a:gd name="T9" fmla="*/ 12 h 18"/>
                  <a:gd name="T10" fmla="*/ 16 w 33"/>
                  <a:gd name="T11" fmla="*/ 12 h 18"/>
                  <a:gd name="T12" fmla="*/ 16 w 33"/>
                  <a:gd name="T13" fmla="*/ 12 h 18"/>
                  <a:gd name="T14" fmla="*/ 20 w 33"/>
                  <a:gd name="T15" fmla="*/ 10 h 18"/>
                  <a:gd name="T16" fmla="*/ 25 w 33"/>
                  <a:gd name="T17" fmla="*/ 13 h 18"/>
                  <a:gd name="T18" fmla="*/ 30 w 33"/>
                  <a:gd name="T19" fmla="*/ 15 h 18"/>
                  <a:gd name="T20" fmla="*/ 33 w 33"/>
                  <a:gd name="T21" fmla="*/ 14 h 18"/>
                  <a:gd name="T22" fmla="*/ 33 w 33"/>
                  <a:gd name="T23" fmla="*/ 14 h 18"/>
                  <a:gd name="T24" fmla="*/ 10 w 33"/>
                  <a:gd name="T25" fmla="*/ 0 h 18"/>
                  <a:gd name="T26" fmla="*/ 7 w 33"/>
                  <a:gd name="T27" fmla="*/ 1 h 18"/>
                  <a:gd name="T28" fmla="*/ 7 w 33"/>
                  <a:gd name="T29" fmla="*/ 1 h 18"/>
                  <a:gd name="T30" fmla="*/ 1 w 33"/>
                  <a:gd name="T31" fmla="*/ 0 h 18"/>
                  <a:gd name="T32" fmla="*/ 1 w 33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1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5" y="15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6"/>
                      <a:pt x="15" y="14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8" y="11"/>
                      <a:pt x="19" y="10"/>
                      <a:pt x="20" y="10"/>
                    </a:cubicBezTo>
                    <a:cubicBezTo>
                      <a:pt x="22" y="10"/>
                      <a:pt x="23" y="12"/>
                      <a:pt x="25" y="13"/>
                    </a:cubicBezTo>
                    <a:cubicBezTo>
                      <a:pt x="26" y="14"/>
                      <a:pt x="28" y="15"/>
                      <a:pt x="30" y="15"/>
                    </a:cubicBezTo>
                    <a:cubicBezTo>
                      <a:pt x="31" y="15"/>
                      <a:pt x="32" y="15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5" y="9"/>
                      <a:pt x="20" y="0"/>
                      <a:pt x="10" y="0"/>
                    </a:cubicBezTo>
                    <a:cubicBezTo>
                      <a:pt x="9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3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58E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5" name="Freeform 6663"/>
              <p:cNvSpPr/>
              <p:nvPr/>
            </p:nvSpPr>
            <p:spPr bwMode="auto">
              <a:xfrm>
                <a:off x="5041900" y="3805238"/>
                <a:ext cx="76200" cy="28575"/>
              </a:xfrm>
              <a:custGeom>
                <a:avLst/>
                <a:gdLst>
                  <a:gd name="T0" fmla="*/ 24 w 38"/>
                  <a:gd name="T1" fmla="*/ 0 h 14"/>
                  <a:gd name="T2" fmla="*/ 0 w 38"/>
                  <a:gd name="T3" fmla="*/ 2 h 14"/>
                  <a:gd name="T4" fmla="*/ 0 w 38"/>
                  <a:gd name="T5" fmla="*/ 9 h 14"/>
                  <a:gd name="T6" fmla="*/ 2 w 38"/>
                  <a:gd name="T7" fmla="*/ 9 h 14"/>
                  <a:gd name="T8" fmla="*/ 11 w 38"/>
                  <a:gd name="T9" fmla="*/ 11 h 14"/>
                  <a:gd name="T10" fmla="*/ 20 w 38"/>
                  <a:gd name="T11" fmla="*/ 14 h 14"/>
                  <a:gd name="T12" fmla="*/ 26 w 38"/>
                  <a:gd name="T13" fmla="*/ 12 h 14"/>
                  <a:gd name="T14" fmla="*/ 26 w 38"/>
                  <a:gd name="T15" fmla="*/ 12 h 14"/>
                  <a:gd name="T16" fmla="*/ 26 w 38"/>
                  <a:gd name="T17" fmla="*/ 12 h 14"/>
                  <a:gd name="T18" fmla="*/ 31 w 38"/>
                  <a:gd name="T19" fmla="*/ 10 h 14"/>
                  <a:gd name="T20" fmla="*/ 35 w 38"/>
                  <a:gd name="T21" fmla="*/ 10 h 14"/>
                  <a:gd name="T22" fmla="*/ 35 w 38"/>
                  <a:gd name="T23" fmla="*/ 10 h 14"/>
                  <a:gd name="T24" fmla="*/ 38 w 38"/>
                  <a:gd name="T25" fmla="*/ 7 h 14"/>
                  <a:gd name="T26" fmla="*/ 38 w 38"/>
                  <a:gd name="T27" fmla="*/ 7 h 14"/>
                  <a:gd name="T28" fmla="*/ 38 w 38"/>
                  <a:gd name="T29" fmla="*/ 5 h 14"/>
                  <a:gd name="T30" fmla="*/ 38 w 38"/>
                  <a:gd name="T31" fmla="*/ 5 h 14"/>
                  <a:gd name="T32" fmla="*/ 38 w 38"/>
                  <a:gd name="T33" fmla="*/ 5 h 14"/>
                  <a:gd name="T34" fmla="*/ 35 w 38"/>
                  <a:gd name="T35" fmla="*/ 4 h 14"/>
                  <a:gd name="T36" fmla="*/ 32 w 38"/>
                  <a:gd name="T37" fmla="*/ 4 h 14"/>
                  <a:gd name="T38" fmla="*/ 30 w 38"/>
                  <a:gd name="T39" fmla="*/ 4 h 14"/>
                  <a:gd name="T40" fmla="*/ 24 w 38"/>
                  <a:gd name="T41" fmla="*/ 0 h 14"/>
                  <a:gd name="T42" fmla="*/ 24 w 38"/>
                  <a:gd name="T4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4">
                    <a:moveTo>
                      <a:pt x="24" y="0"/>
                    </a:moveTo>
                    <a:cubicBezTo>
                      <a:pt x="16" y="0"/>
                      <a:pt x="8" y="1"/>
                      <a:pt x="0" y="2"/>
                    </a:cubicBezTo>
                    <a:cubicBezTo>
                      <a:pt x="4" y="4"/>
                      <a:pt x="4" y="7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5" y="9"/>
                      <a:pt x="8" y="10"/>
                      <a:pt x="11" y="11"/>
                    </a:cubicBezTo>
                    <a:cubicBezTo>
                      <a:pt x="14" y="12"/>
                      <a:pt x="17" y="14"/>
                      <a:pt x="20" y="14"/>
                    </a:cubicBezTo>
                    <a:cubicBezTo>
                      <a:pt x="22" y="14"/>
                      <a:pt x="24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8" y="10"/>
                      <a:pt x="29" y="10"/>
                      <a:pt x="31" y="10"/>
                    </a:cubicBezTo>
                    <a:cubicBezTo>
                      <a:pt x="32" y="10"/>
                      <a:pt x="34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9"/>
                      <a:pt x="37" y="8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6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7" y="4"/>
                      <a:pt x="36" y="4"/>
                      <a:pt x="35" y="4"/>
                    </a:cubicBezTo>
                    <a:cubicBezTo>
                      <a:pt x="34" y="4"/>
                      <a:pt x="33" y="4"/>
                      <a:pt x="32" y="4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27" y="4"/>
                      <a:pt x="25" y="4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8E79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6" name="Freeform 6664"/>
              <p:cNvSpPr/>
              <p:nvPr/>
            </p:nvSpPr>
            <p:spPr bwMode="auto">
              <a:xfrm>
                <a:off x="6011862" y="4421188"/>
                <a:ext cx="76200" cy="44450"/>
              </a:xfrm>
              <a:custGeom>
                <a:avLst/>
                <a:gdLst>
                  <a:gd name="T0" fmla="*/ 32 w 38"/>
                  <a:gd name="T1" fmla="*/ 0 h 22"/>
                  <a:gd name="T2" fmla="*/ 28 w 38"/>
                  <a:gd name="T3" fmla="*/ 2 h 22"/>
                  <a:gd name="T4" fmla="*/ 24 w 38"/>
                  <a:gd name="T5" fmla="*/ 4 h 22"/>
                  <a:gd name="T6" fmla="*/ 23 w 38"/>
                  <a:gd name="T7" fmla="*/ 3 h 22"/>
                  <a:gd name="T8" fmla="*/ 23 w 38"/>
                  <a:gd name="T9" fmla="*/ 3 h 22"/>
                  <a:gd name="T10" fmla="*/ 17 w 38"/>
                  <a:gd name="T11" fmla="*/ 11 h 22"/>
                  <a:gd name="T12" fmla="*/ 17 w 38"/>
                  <a:gd name="T13" fmla="*/ 11 h 22"/>
                  <a:gd name="T14" fmla="*/ 17 w 38"/>
                  <a:gd name="T15" fmla="*/ 11 h 22"/>
                  <a:gd name="T16" fmla="*/ 17 w 38"/>
                  <a:gd name="T17" fmla="*/ 11 h 22"/>
                  <a:gd name="T18" fmla="*/ 12 w 38"/>
                  <a:gd name="T19" fmla="*/ 13 h 22"/>
                  <a:gd name="T20" fmla="*/ 6 w 38"/>
                  <a:gd name="T21" fmla="*/ 12 h 22"/>
                  <a:gd name="T22" fmla="*/ 6 w 38"/>
                  <a:gd name="T23" fmla="*/ 12 h 22"/>
                  <a:gd name="T24" fmla="*/ 6 w 38"/>
                  <a:gd name="T25" fmla="*/ 12 h 22"/>
                  <a:gd name="T26" fmla="*/ 5 w 38"/>
                  <a:gd name="T27" fmla="*/ 12 h 22"/>
                  <a:gd name="T28" fmla="*/ 0 w 38"/>
                  <a:gd name="T29" fmla="*/ 14 h 22"/>
                  <a:gd name="T30" fmla="*/ 4 w 38"/>
                  <a:gd name="T31" fmla="*/ 16 h 22"/>
                  <a:gd name="T32" fmla="*/ 6 w 38"/>
                  <a:gd name="T33" fmla="*/ 16 h 22"/>
                  <a:gd name="T34" fmla="*/ 8 w 38"/>
                  <a:gd name="T35" fmla="*/ 16 h 22"/>
                  <a:gd name="T36" fmla="*/ 13 w 38"/>
                  <a:gd name="T37" fmla="*/ 21 h 22"/>
                  <a:gd name="T38" fmla="*/ 13 w 38"/>
                  <a:gd name="T39" fmla="*/ 21 h 22"/>
                  <a:gd name="T40" fmla="*/ 13 w 38"/>
                  <a:gd name="T41" fmla="*/ 21 h 22"/>
                  <a:gd name="T42" fmla="*/ 21 w 38"/>
                  <a:gd name="T43" fmla="*/ 22 h 22"/>
                  <a:gd name="T44" fmla="*/ 21 w 38"/>
                  <a:gd name="T45" fmla="*/ 22 h 22"/>
                  <a:gd name="T46" fmla="*/ 30 w 38"/>
                  <a:gd name="T47" fmla="*/ 17 h 22"/>
                  <a:gd name="T48" fmla="*/ 30 w 38"/>
                  <a:gd name="T49" fmla="*/ 17 h 22"/>
                  <a:gd name="T50" fmla="*/ 31 w 38"/>
                  <a:gd name="T51" fmla="*/ 13 h 22"/>
                  <a:gd name="T52" fmla="*/ 34 w 38"/>
                  <a:gd name="T53" fmla="*/ 2 h 22"/>
                  <a:gd name="T54" fmla="*/ 32 w 38"/>
                  <a:gd name="T5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22">
                    <a:moveTo>
                      <a:pt x="32" y="0"/>
                    </a:moveTo>
                    <a:cubicBezTo>
                      <a:pt x="31" y="0"/>
                      <a:pt x="29" y="1"/>
                      <a:pt x="28" y="2"/>
                    </a:cubicBezTo>
                    <a:cubicBezTo>
                      <a:pt x="27" y="3"/>
                      <a:pt x="25" y="4"/>
                      <a:pt x="24" y="4"/>
                    </a:cubicBezTo>
                    <a:cubicBezTo>
                      <a:pt x="24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7"/>
                      <a:pt x="22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5" y="12"/>
                      <a:pt x="13" y="13"/>
                      <a:pt x="12" y="13"/>
                    </a:cubicBezTo>
                    <a:cubicBezTo>
                      <a:pt x="10" y="13"/>
                      <a:pt x="8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3" y="12"/>
                      <a:pt x="1" y="13"/>
                      <a:pt x="0" y="14"/>
                    </a:cubicBezTo>
                    <a:cubicBezTo>
                      <a:pt x="1" y="16"/>
                      <a:pt x="2" y="16"/>
                      <a:pt x="4" y="16"/>
                    </a:cubicBezTo>
                    <a:cubicBezTo>
                      <a:pt x="4" y="16"/>
                      <a:pt x="5" y="16"/>
                      <a:pt x="6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11" y="16"/>
                      <a:pt x="13" y="17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8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4" y="21"/>
                      <a:pt x="27" y="19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6"/>
                      <a:pt x="30" y="15"/>
                      <a:pt x="31" y="13"/>
                    </a:cubicBezTo>
                    <a:cubicBezTo>
                      <a:pt x="32" y="10"/>
                      <a:pt x="38" y="6"/>
                      <a:pt x="34" y="2"/>
                    </a:cubicBezTo>
                    <a:cubicBezTo>
                      <a:pt x="34" y="1"/>
                      <a:pt x="33" y="0"/>
                      <a:pt x="32" y="0"/>
                    </a:cubicBezTo>
                  </a:path>
                </a:pathLst>
              </a:custGeom>
              <a:solidFill>
                <a:srgbClr val="A283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7" name="Freeform 6665"/>
              <p:cNvSpPr/>
              <p:nvPr/>
            </p:nvSpPr>
            <p:spPr bwMode="auto">
              <a:xfrm>
                <a:off x="6778625" y="2533651"/>
                <a:ext cx="57150" cy="50800"/>
              </a:xfrm>
              <a:custGeom>
                <a:avLst/>
                <a:gdLst>
                  <a:gd name="T0" fmla="*/ 7 w 28"/>
                  <a:gd name="T1" fmla="*/ 0 h 25"/>
                  <a:gd name="T2" fmla="*/ 0 w 28"/>
                  <a:gd name="T3" fmla="*/ 16 h 25"/>
                  <a:gd name="T4" fmla="*/ 0 w 28"/>
                  <a:gd name="T5" fmla="*/ 16 h 25"/>
                  <a:gd name="T6" fmla="*/ 0 w 28"/>
                  <a:gd name="T7" fmla="*/ 16 h 25"/>
                  <a:gd name="T8" fmla="*/ 3 w 28"/>
                  <a:gd name="T9" fmla="*/ 16 h 25"/>
                  <a:gd name="T10" fmla="*/ 3 w 28"/>
                  <a:gd name="T11" fmla="*/ 16 h 25"/>
                  <a:gd name="T12" fmla="*/ 9 w 28"/>
                  <a:gd name="T13" fmla="*/ 13 h 25"/>
                  <a:gd name="T14" fmla="*/ 19 w 28"/>
                  <a:gd name="T15" fmla="*/ 25 h 25"/>
                  <a:gd name="T16" fmla="*/ 19 w 28"/>
                  <a:gd name="T17" fmla="*/ 25 h 25"/>
                  <a:gd name="T18" fmla="*/ 19 w 28"/>
                  <a:gd name="T19" fmla="*/ 25 h 25"/>
                  <a:gd name="T20" fmla="*/ 20 w 28"/>
                  <a:gd name="T21" fmla="*/ 6 h 25"/>
                  <a:gd name="T22" fmla="*/ 20 w 28"/>
                  <a:gd name="T23" fmla="*/ 6 h 25"/>
                  <a:gd name="T24" fmla="*/ 13 w 28"/>
                  <a:gd name="T25" fmla="*/ 0 h 25"/>
                  <a:gd name="T26" fmla="*/ 13 w 28"/>
                  <a:gd name="T27" fmla="*/ 0 h 25"/>
                  <a:gd name="T28" fmla="*/ 7 w 28"/>
                  <a:gd name="T2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5">
                    <a:moveTo>
                      <a:pt x="7" y="0"/>
                    </a:moveTo>
                    <a:cubicBezTo>
                      <a:pt x="10" y="7"/>
                      <a:pt x="1" y="9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6" y="14"/>
                      <a:pt x="7" y="13"/>
                      <a:pt x="9" y="13"/>
                    </a:cubicBezTo>
                    <a:cubicBezTo>
                      <a:pt x="15" y="13"/>
                      <a:pt x="14" y="23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8" y="20"/>
                      <a:pt x="21" y="13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3"/>
                      <a:pt x="16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A35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8" name="Freeform 6666"/>
              <p:cNvSpPr/>
              <p:nvPr/>
            </p:nvSpPr>
            <p:spPr bwMode="auto">
              <a:xfrm>
                <a:off x="6384925" y="2646363"/>
                <a:ext cx="46038" cy="87313"/>
              </a:xfrm>
              <a:custGeom>
                <a:avLst/>
                <a:gdLst>
                  <a:gd name="T0" fmla="*/ 23 w 23"/>
                  <a:gd name="T1" fmla="*/ 0 h 44"/>
                  <a:gd name="T2" fmla="*/ 9 w 23"/>
                  <a:gd name="T3" fmla="*/ 12 h 44"/>
                  <a:gd name="T4" fmla="*/ 9 w 23"/>
                  <a:gd name="T5" fmla="*/ 12 h 44"/>
                  <a:gd name="T6" fmla="*/ 9 w 23"/>
                  <a:gd name="T7" fmla="*/ 12 h 44"/>
                  <a:gd name="T8" fmla="*/ 0 w 23"/>
                  <a:gd name="T9" fmla="*/ 44 h 44"/>
                  <a:gd name="T10" fmla="*/ 0 w 23"/>
                  <a:gd name="T11" fmla="*/ 44 h 44"/>
                  <a:gd name="T12" fmla="*/ 7 w 23"/>
                  <a:gd name="T13" fmla="*/ 32 h 44"/>
                  <a:gd name="T14" fmla="*/ 10 w 23"/>
                  <a:gd name="T15" fmla="*/ 25 h 44"/>
                  <a:gd name="T16" fmla="*/ 10 w 23"/>
                  <a:gd name="T17" fmla="*/ 25 h 44"/>
                  <a:gd name="T18" fmla="*/ 15 w 23"/>
                  <a:gd name="T19" fmla="*/ 21 h 44"/>
                  <a:gd name="T20" fmla="*/ 18 w 23"/>
                  <a:gd name="T21" fmla="*/ 21 h 44"/>
                  <a:gd name="T22" fmla="*/ 18 w 23"/>
                  <a:gd name="T23" fmla="*/ 21 h 44"/>
                  <a:gd name="T24" fmla="*/ 18 w 23"/>
                  <a:gd name="T25" fmla="*/ 21 h 44"/>
                  <a:gd name="T26" fmla="*/ 22 w 23"/>
                  <a:gd name="T27" fmla="*/ 8 h 44"/>
                  <a:gd name="T28" fmla="*/ 22 w 23"/>
                  <a:gd name="T29" fmla="*/ 8 h 44"/>
                  <a:gd name="T30" fmla="*/ 22 w 23"/>
                  <a:gd name="T31" fmla="*/ 8 h 44"/>
                  <a:gd name="T32" fmla="*/ 23 w 23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44">
                    <a:moveTo>
                      <a:pt x="23" y="0"/>
                    </a:moveTo>
                    <a:cubicBezTo>
                      <a:pt x="15" y="0"/>
                      <a:pt x="17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6" y="23"/>
                      <a:pt x="3" y="3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" y="40"/>
                      <a:pt x="11" y="39"/>
                      <a:pt x="7" y="32"/>
                    </a:cubicBezTo>
                    <a:cubicBezTo>
                      <a:pt x="6" y="30"/>
                      <a:pt x="7" y="27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2"/>
                      <a:pt x="13" y="21"/>
                      <a:pt x="15" y="21"/>
                    </a:cubicBezTo>
                    <a:cubicBezTo>
                      <a:pt x="16" y="21"/>
                      <a:pt x="17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16"/>
                      <a:pt x="18" y="12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3" y="5"/>
                      <a:pt x="23" y="3"/>
                      <a:pt x="23" y="0"/>
                    </a:cubicBezTo>
                  </a:path>
                </a:pathLst>
              </a:custGeom>
              <a:solidFill>
                <a:srgbClr val="9A6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9" name="Freeform 6667"/>
              <p:cNvSpPr/>
              <p:nvPr/>
            </p:nvSpPr>
            <p:spPr bwMode="auto">
              <a:xfrm>
                <a:off x="5875337" y="4452938"/>
                <a:ext cx="76200" cy="28575"/>
              </a:xfrm>
              <a:custGeom>
                <a:avLst/>
                <a:gdLst>
                  <a:gd name="T0" fmla="*/ 1 w 38"/>
                  <a:gd name="T1" fmla="*/ 0 h 14"/>
                  <a:gd name="T2" fmla="*/ 0 w 38"/>
                  <a:gd name="T3" fmla="*/ 1 h 14"/>
                  <a:gd name="T4" fmla="*/ 7 w 38"/>
                  <a:gd name="T5" fmla="*/ 12 h 14"/>
                  <a:gd name="T6" fmla="*/ 7 w 38"/>
                  <a:gd name="T7" fmla="*/ 12 h 14"/>
                  <a:gd name="T8" fmla="*/ 15 w 38"/>
                  <a:gd name="T9" fmla="*/ 12 h 14"/>
                  <a:gd name="T10" fmla="*/ 15 w 38"/>
                  <a:gd name="T11" fmla="*/ 12 h 14"/>
                  <a:gd name="T12" fmla="*/ 15 w 38"/>
                  <a:gd name="T13" fmla="*/ 12 h 14"/>
                  <a:gd name="T14" fmla="*/ 15 w 38"/>
                  <a:gd name="T15" fmla="*/ 7 h 14"/>
                  <a:gd name="T16" fmla="*/ 16 w 38"/>
                  <a:gd name="T17" fmla="*/ 7 h 14"/>
                  <a:gd name="T18" fmla="*/ 21 w 38"/>
                  <a:gd name="T19" fmla="*/ 12 h 14"/>
                  <a:gd name="T20" fmla="*/ 21 w 38"/>
                  <a:gd name="T21" fmla="*/ 12 h 14"/>
                  <a:gd name="T22" fmla="*/ 21 w 38"/>
                  <a:gd name="T23" fmla="*/ 12 h 14"/>
                  <a:gd name="T24" fmla="*/ 24 w 38"/>
                  <a:gd name="T25" fmla="*/ 14 h 14"/>
                  <a:gd name="T26" fmla="*/ 24 w 38"/>
                  <a:gd name="T27" fmla="*/ 14 h 14"/>
                  <a:gd name="T28" fmla="*/ 26 w 38"/>
                  <a:gd name="T29" fmla="*/ 13 h 14"/>
                  <a:gd name="T30" fmla="*/ 26 w 38"/>
                  <a:gd name="T31" fmla="*/ 13 h 14"/>
                  <a:gd name="T32" fmla="*/ 26 w 38"/>
                  <a:gd name="T33" fmla="*/ 13 h 14"/>
                  <a:gd name="T34" fmla="*/ 38 w 38"/>
                  <a:gd name="T35" fmla="*/ 4 h 14"/>
                  <a:gd name="T36" fmla="*/ 38 w 38"/>
                  <a:gd name="T37" fmla="*/ 4 h 14"/>
                  <a:gd name="T38" fmla="*/ 38 w 38"/>
                  <a:gd name="T39" fmla="*/ 4 h 14"/>
                  <a:gd name="T40" fmla="*/ 33 w 38"/>
                  <a:gd name="T41" fmla="*/ 1 h 14"/>
                  <a:gd name="T42" fmla="*/ 33 w 38"/>
                  <a:gd name="T43" fmla="*/ 1 h 14"/>
                  <a:gd name="T44" fmla="*/ 16 w 38"/>
                  <a:gd name="T45" fmla="*/ 2 h 14"/>
                  <a:gd name="T46" fmla="*/ 16 w 38"/>
                  <a:gd name="T47" fmla="*/ 2 h 14"/>
                  <a:gd name="T48" fmla="*/ 1 w 38"/>
                  <a:gd name="T4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14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3" y="4"/>
                      <a:pt x="5" y="8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0" y="12"/>
                      <a:pt x="13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0"/>
                      <a:pt x="12" y="7"/>
                      <a:pt x="15" y="7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8" y="7"/>
                      <a:pt x="19" y="10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2" y="13"/>
                      <a:pt x="23" y="13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30" y="10"/>
                      <a:pt x="34" y="7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6" y="4"/>
                      <a:pt x="33" y="3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27" y="1"/>
                      <a:pt x="22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1" y="1"/>
                      <a:pt x="6" y="0"/>
                      <a:pt x="1" y="0"/>
                    </a:cubicBezTo>
                  </a:path>
                </a:pathLst>
              </a:custGeom>
              <a:solidFill>
                <a:srgbClr val="6D72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0" name="Freeform 6668"/>
              <p:cNvSpPr/>
              <p:nvPr/>
            </p:nvSpPr>
            <p:spPr bwMode="auto">
              <a:xfrm>
                <a:off x="6499225" y="4792663"/>
                <a:ext cx="65088" cy="34925"/>
              </a:xfrm>
              <a:custGeom>
                <a:avLst/>
                <a:gdLst>
                  <a:gd name="T0" fmla="*/ 24 w 33"/>
                  <a:gd name="T1" fmla="*/ 0 h 17"/>
                  <a:gd name="T2" fmla="*/ 14 w 33"/>
                  <a:gd name="T3" fmla="*/ 4 h 17"/>
                  <a:gd name="T4" fmla="*/ 14 w 33"/>
                  <a:gd name="T5" fmla="*/ 4 h 17"/>
                  <a:gd name="T6" fmla="*/ 14 w 33"/>
                  <a:gd name="T7" fmla="*/ 4 h 17"/>
                  <a:gd name="T8" fmla="*/ 10 w 33"/>
                  <a:gd name="T9" fmla="*/ 9 h 17"/>
                  <a:gd name="T10" fmla="*/ 7 w 33"/>
                  <a:gd name="T11" fmla="*/ 6 h 17"/>
                  <a:gd name="T12" fmla="*/ 3 w 33"/>
                  <a:gd name="T13" fmla="*/ 3 h 17"/>
                  <a:gd name="T14" fmla="*/ 3 w 33"/>
                  <a:gd name="T15" fmla="*/ 3 h 17"/>
                  <a:gd name="T16" fmla="*/ 3 w 33"/>
                  <a:gd name="T17" fmla="*/ 3 h 17"/>
                  <a:gd name="T18" fmla="*/ 3 w 33"/>
                  <a:gd name="T19" fmla="*/ 3 h 17"/>
                  <a:gd name="T20" fmla="*/ 0 w 33"/>
                  <a:gd name="T21" fmla="*/ 5 h 17"/>
                  <a:gd name="T22" fmla="*/ 4 w 33"/>
                  <a:gd name="T23" fmla="*/ 17 h 17"/>
                  <a:gd name="T24" fmla="*/ 4 w 33"/>
                  <a:gd name="T25" fmla="*/ 17 h 17"/>
                  <a:gd name="T26" fmla="*/ 4 w 33"/>
                  <a:gd name="T27" fmla="*/ 17 h 17"/>
                  <a:gd name="T28" fmla="*/ 33 w 33"/>
                  <a:gd name="T29" fmla="*/ 9 h 17"/>
                  <a:gd name="T30" fmla="*/ 33 w 33"/>
                  <a:gd name="T31" fmla="*/ 9 h 17"/>
                  <a:gd name="T32" fmla="*/ 33 w 33"/>
                  <a:gd name="T33" fmla="*/ 9 h 17"/>
                  <a:gd name="T34" fmla="*/ 30 w 33"/>
                  <a:gd name="T35" fmla="*/ 6 h 17"/>
                  <a:gd name="T36" fmla="*/ 30 w 33"/>
                  <a:gd name="T37" fmla="*/ 6 h 17"/>
                  <a:gd name="T38" fmla="*/ 30 w 33"/>
                  <a:gd name="T39" fmla="*/ 6 h 17"/>
                  <a:gd name="T40" fmla="*/ 24 w 33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7">
                    <a:moveTo>
                      <a:pt x="24" y="0"/>
                    </a:moveTo>
                    <a:cubicBezTo>
                      <a:pt x="21" y="0"/>
                      <a:pt x="17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7"/>
                      <a:pt x="11" y="9"/>
                      <a:pt x="10" y="9"/>
                    </a:cubicBezTo>
                    <a:cubicBezTo>
                      <a:pt x="9" y="9"/>
                      <a:pt x="8" y="7"/>
                      <a:pt x="7" y="6"/>
                    </a:cubicBezTo>
                    <a:cubicBezTo>
                      <a:pt x="5" y="4"/>
                      <a:pt x="4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4"/>
                      <a:pt x="1" y="5"/>
                      <a:pt x="0" y="5"/>
                    </a:cubicBezTo>
                    <a:cubicBezTo>
                      <a:pt x="1" y="9"/>
                      <a:pt x="3" y="13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4" y="16"/>
                      <a:pt x="24" y="12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8"/>
                      <a:pt x="31" y="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CBA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1" name="Freeform 6669"/>
              <p:cNvSpPr/>
              <p:nvPr/>
            </p:nvSpPr>
            <p:spPr bwMode="auto">
              <a:xfrm>
                <a:off x="6180137" y="4537076"/>
                <a:ext cx="28575" cy="79375"/>
              </a:xfrm>
              <a:custGeom>
                <a:avLst/>
                <a:gdLst>
                  <a:gd name="T0" fmla="*/ 9 w 14"/>
                  <a:gd name="T1" fmla="*/ 0 h 40"/>
                  <a:gd name="T2" fmla="*/ 1 w 14"/>
                  <a:gd name="T3" fmla="*/ 5 h 40"/>
                  <a:gd name="T4" fmla="*/ 1 w 14"/>
                  <a:gd name="T5" fmla="*/ 5 h 40"/>
                  <a:gd name="T6" fmla="*/ 3 w 14"/>
                  <a:gd name="T7" fmla="*/ 40 h 40"/>
                  <a:gd name="T8" fmla="*/ 3 w 14"/>
                  <a:gd name="T9" fmla="*/ 40 h 40"/>
                  <a:gd name="T10" fmla="*/ 6 w 14"/>
                  <a:gd name="T11" fmla="*/ 26 h 40"/>
                  <a:gd name="T12" fmla="*/ 10 w 14"/>
                  <a:gd name="T13" fmla="*/ 14 h 40"/>
                  <a:gd name="T14" fmla="*/ 11 w 14"/>
                  <a:gd name="T15" fmla="*/ 14 h 40"/>
                  <a:gd name="T16" fmla="*/ 11 w 14"/>
                  <a:gd name="T17" fmla="*/ 14 h 40"/>
                  <a:gd name="T18" fmla="*/ 14 w 14"/>
                  <a:gd name="T19" fmla="*/ 7 h 40"/>
                  <a:gd name="T20" fmla="*/ 14 w 14"/>
                  <a:gd name="T21" fmla="*/ 7 h 40"/>
                  <a:gd name="T22" fmla="*/ 14 w 14"/>
                  <a:gd name="T23" fmla="*/ 7 h 40"/>
                  <a:gd name="T24" fmla="*/ 9 w 14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40">
                    <a:moveTo>
                      <a:pt x="9" y="0"/>
                    </a:moveTo>
                    <a:cubicBezTo>
                      <a:pt x="7" y="0"/>
                      <a:pt x="4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17"/>
                      <a:pt x="0" y="2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8" y="36"/>
                      <a:pt x="5" y="30"/>
                      <a:pt x="6" y="26"/>
                    </a:cubicBezTo>
                    <a:cubicBezTo>
                      <a:pt x="7" y="22"/>
                      <a:pt x="1" y="14"/>
                      <a:pt x="10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4" y="13"/>
                      <a:pt x="14" y="10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2"/>
                      <a:pt x="11" y="0"/>
                      <a:pt x="9" y="0"/>
                    </a:cubicBezTo>
                  </a:path>
                </a:pathLst>
              </a:custGeom>
              <a:solidFill>
                <a:srgbClr val="AA7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2" name="Freeform 6670"/>
              <p:cNvSpPr/>
              <p:nvPr/>
            </p:nvSpPr>
            <p:spPr bwMode="auto">
              <a:xfrm>
                <a:off x="5299075" y="3344863"/>
                <a:ext cx="34925" cy="50800"/>
              </a:xfrm>
              <a:custGeom>
                <a:avLst/>
                <a:gdLst>
                  <a:gd name="T0" fmla="*/ 15 w 18"/>
                  <a:gd name="T1" fmla="*/ 0 h 25"/>
                  <a:gd name="T2" fmla="*/ 11 w 18"/>
                  <a:gd name="T3" fmla="*/ 1 h 25"/>
                  <a:gd name="T4" fmla="*/ 11 w 18"/>
                  <a:gd name="T5" fmla="*/ 1 h 25"/>
                  <a:gd name="T6" fmla="*/ 11 w 18"/>
                  <a:gd name="T7" fmla="*/ 1 h 25"/>
                  <a:gd name="T8" fmla="*/ 5 w 18"/>
                  <a:gd name="T9" fmla="*/ 3 h 25"/>
                  <a:gd name="T10" fmla="*/ 5 w 18"/>
                  <a:gd name="T11" fmla="*/ 3 h 25"/>
                  <a:gd name="T12" fmla="*/ 3 w 18"/>
                  <a:gd name="T13" fmla="*/ 21 h 25"/>
                  <a:gd name="T14" fmla="*/ 3 w 18"/>
                  <a:gd name="T15" fmla="*/ 21 h 25"/>
                  <a:gd name="T16" fmla="*/ 10 w 18"/>
                  <a:gd name="T17" fmla="*/ 25 h 25"/>
                  <a:gd name="T18" fmla="*/ 11 w 18"/>
                  <a:gd name="T19" fmla="*/ 25 h 25"/>
                  <a:gd name="T20" fmla="*/ 11 w 18"/>
                  <a:gd name="T21" fmla="*/ 25 h 25"/>
                  <a:gd name="T22" fmla="*/ 14 w 18"/>
                  <a:gd name="T23" fmla="*/ 25 h 25"/>
                  <a:gd name="T24" fmla="*/ 14 w 18"/>
                  <a:gd name="T25" fmla="*/ 25 h 25"/>
                  <a:gd name="T26" fmla="*/ 18 w 18"/>
                  <a:gd name="T27" fmla="*/ 7 h 25"/>
                  <a:gd name="T28" fmla="*/ 18 w 18"/>
                  <a:gd name="T29" fmla="*/ 7 h 25"/>
                  <a:gd name="T30" fmla="*/ 15 w 18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25">
                    <a:moveTo>
                      <a:pt x="15" y="0"/>
                    </a:moveTo>
                    <a:cubicBezTo>
                      <a:pt x="14" y="0"/>
                      <a:pt x="12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2"/>
                      <a:pt x="7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9"/>
                      <a:pt x="0" y="15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3"/>
                      <a:pt x="7" y="25"/>
                      <a:pt x="10" y="25"/>
                    </a:cubicBezTo>
                    <a:cubicBezTo>
                      <a:pt x="10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2" y="25"/>
                      <a:pt x="13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19"/>
                      <a:pt x="16" y="13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3"/>
                      <a:pt x="18" y="0"/>
                      <a:pt x="15" y="0"/>
                    </a:cubicBezTo>
                  </a:path>
                </a:pathLst>
              </a:custGeom>
              <a:solidFill>
                <a:srgbClr val="855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3" name="Freeform 6671"/>
              <p:cNvSpPr/>
              <p:nvPr/>
            </p:nvSpPr>
            <p:spPr bwMode="auto">
              <a:xfrm>
                <a:off x="5865812" y="2289176"/>
                <a:ext cx="44450" cy="63500"/>
              </a:xfrm>
              <a:custGeom>
                <a:avLst/>
                <a:gdLst>
                  <a:gd name="T0" fmla="*/ 6 w 22"/>
                  <a:gd name="T1" fmla="*/ 0 h 31"/>
                  <a:gd name="T2" fmla="*/ 4 w 22"/>
                  <a:gd name="T3" fmla="*/ 1 h 31"/>
                  <a:gd name="T4" fmla="*/ 4 w 22"/>
                  <a:gd name="T5" fmla="*/ 1 h 31"/>
                  <a:gd name="T6" fmla="*/ 11 w 22"/>
                  <a:gd name="T7" fmla="*/ 31 h 31"/>
                  <a:gd name="T8" fmla="*/ 17 w 22"/>
                  <a:gd name="T9" fmla="*/ 24 h 31"/>
                  <a:gd name="T10" fmla="*/ 19 w 22"/>
                  <a:gd name="T11" fmla="*/ 23 h 31"/>
                  <a:gd name="T12" fmla="*/ 21 w 22"/>
                  <a:gd name="T13" fmla="*/ 24 h 31"/>
                  <a:gd name="T14" fmla="*/ 19 w 22"/>
                  <a:gd name="T15" fmla="*/ 18 h 31"/>
                  <a:gd name="T16" fmla="*/ 19 w 22"/>
                  <a:gd name="T17" fmla="*/ 18 h 31"/>
                  <a:gd name="T18" fmla="*/ 14 w 22"/>
                  <a:gd name="T19" fmla="*/ 9 h 31"/>
                  <a:gd name="T20" fmla="*/ 6 w 22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1">
                    <a:moveTo>
                      <a:pt x="6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0" y="12"/>
                      <a:pt x="8" y="21"/>
                      <a:pt x="11" y="31"/>
                    </a:cubicBezTo>
                    <a:cubicBezTo>
                      <a:pt x="13" y="29"/>
                      <a:pt x="14" y="25"/>
                      <a:pt x="17" y="24"/>
                    </a:cubicBezTo>
                    <a:cubicBezTo>
                      <a:pt x="18" y="23"/>
                      <a:pt x="18" y="23"/>
                      <a:pt x="19" y="23"/>
                    </a:cubicBezTo>
                    <a:cubicBezTo>
                      <a:pt x="20" y="23"/>
                      <a:pt x="20" y="23"/>
                      <a:pt x="21" y="24"/>
                    </a:cubicBezTo>
                    <a:cubicBezTo>
                      <a:pt x="22" y="21"/>
                      <a:pt x="21" y="19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3" y="17"/>
                      <a:pt x="14" y="13"/>
                      <a:pt x="14" y="9"/>
                    </a:cubicBezTo>
                    <a:cubicBezTo>
                      <a:pt x="13" y="4"/>
                      <a:pt x="11" y="0"/>
                      <a:pt x="6" y="0"/>
                    </a:cubicBezTo>
                  </a:path>
                </a:pathLst>
              </a:custGeom>
              <a:solidFill>
                <a:srgbClr val="775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4" name="Freeform 6672"/>
              <p:cNvSpPr/>
              <p:nvPr/>
            </p:nvSpPr>
            <p:spPr bwMode="auto">
              <a:xfrm>
                <a:off x="7165975" y="3467101"/>
                <a:ext cx="50800" cy="57150"/>
              </a:xfrm>
              <a:custGeom>
                <a:avLst/>
                <a:gdLst>
                  <a:gd name="T0" fmla="*/ 23 w 25"/>
                  <a:gd name="T1" fmla="*/ 0 h 28"/>
                  <a:gd name="T2" fmla="*/ 16 w 25"/>
                  <a:gd name="T3" fmla="*/ 10 h 28"/>
                  <a:gd name="T4" fmla="*/ 11 w 25"/>
                  <a:gd name="T5" fmla="*/ 7 h 28"/>
                  <a:gd name="T6" fmla="*/ 5 w 25"/>
                  <a:gd name="T7" fmla="*/ 5 h 28"/>
                  <a:gd name="T8" fmla="*/ 5 w 25"/>
                  <a:gd name="T9" fmla="*/ 5 h 28"/>
                  <a:gd name="T10" fmla="*/ 5 w 25"/>
                  <a:gd name="T11" fmla="*/ 5 h 28"/>
                  <a:gd name="T12" fmla="*/ 1 w 25"/>
                  <a:gd name="T13" fmla="*/ 8 h 28"/>
                  <a:gd name="T14" fmla="*/ 10 w 25"/>
                  <a:gd name="T15" fmla="*/ 16 h 28"/>
                  <a:gd name="T16" fmla="*/ 10 w 25"/>
                  <a:gd name="T17" fmla="*/ 16 h 28"/>
                  <a:gd name="T18" fmla="*/ 10 w 25"/>
                  <a:gd name="T19" fmla="*/ 16 h 28"/>
                  <a:gd name="T20" fmla="*/ 14 w 25"/>
                  <a:gd name="T21" fmla="*/ 28 h 28"/>
                  <a:gd name="T22" fmla="*/ 20 w 25"/>
                  <a:gd name="T23" fmla="*/ 22 h 28"/>
                  <a:gd name="T24" fmla="*/ 23 w 25"/>
                  <a:gd name="T25" fmla="*/ 23 h 28"/>
                  <a:gd name="T26" fmla="*/ 23 w 25"/>
                  <a:gd name="T27" fmla="*/ 23 h 28"/>
                  <a:gd name="T28" fmla="*/ 23 w 25"/>
                  <a:gd name="T29" fmla="*/ 23 h 28"/>
                  <a:gd name="T30" fmla="*/ 25 w 25"/>
                  <a:gd name="T31" fmla="*/ 21 h 28"/>
                  <a:gd name="T32" fmla="*/ 25 w 25"/>
                  <a:gd name="T33" fmla="*/ 21 h 28"/>
                  <a:gd name="T34" fmla="*/ 25 w 25"/>
                  <a:gd name="T35" fmla="*/ 21 h 28"/>
                  <a:gd name="T36" fmla="*/ 25 w 25"/>
                  <a:gd name="T37" fmla="*/ 20 h 28"/>
                  <a:gd name="T38" fmla="*/ 23 w 25"/>
                  <a:gd name="T3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28">
                    <a:moveTo>
                      <a:pt x="23" y="0"/>
                    </a:moveTo>
                    <a:cubicBezTo>
                      <a:pt x="21" y="7"/>
                      <a:pt x="19" y="10"/>
                      <a:pt x="16" y="10"/>
                    </a:cubicBezTo>
                    <a:cubicBezTo>
                      <a:pt x="14" y="10"/>
                      <a:pt x="13" y="8"/>
                      <a:pt x="11" y="7"/>
                    </a:cubicBezTo>
                    <a:cubicBezTo>
                      <a:pt x="9" y="6"/>
                      <a:pt x="7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5"/>
                      <a:pt x="0" y="5"/>
                      <a:pt x="1" y="8"/>
                    </a:cubicBezTo>
                    <a:cubicBezTo>
                      <a:pt x="1" y="13"/>
                      <a:pt x="5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6" y="18"/>
                      <a:pt x="14" y="23"/>
                      <a:pt x="14" y="28"/>
                    </a:cubicBezTo>
                    <a:cubicBezTo>
                      <a:pt x="16" y="27"/>
                      <a:pt x="17" y="22"/>
                      <a:pt x="20" y="22"/>
                    </a:cubicBezTo>
                    <a:cubicBezTo>
                      <a:pt x="21" y="22"/>
                      <a:pt x="22" y="22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2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2" y="15"/>
                      <a:pt x="25" y="9"/>
                      <a:pt x="23" y="0"/>
                    </a:cubicBezTo>
                  </a:path>
                </a:pathLst>
              </a:custGeom>
              <a:solidFill>
                <a:srgbClr val="C87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5" name="Freeform 6673"/>
              <p:cNvSpPr/>
              <p:nvPr/>
            </p:nvSpPr>
            <p:spPr bwMode="auto">
              <a:xfrm>
                <a:off x="6353175" y="4830763"/>
                <a:ext cx="41275" cy="52388"/>
              </a:xfrm>
              <a:custGeom>
                <a:avLst/>
                <a:gdLst>
                  <a:gd name="T0" fmla="*/ 15 w 21"/>
                  <a:gd name="T1" fmla="*/ 0 h 26"/>
                  <a:gd name="T2" fmla="*/ 0 w 21"/>
                  <a:gd name="T3" fmla="*/ 15 h 26"/>
                  <a:gd name="T4" fmla="*/ 0 w 21"/>
                  <a:gd name="T5" fmla="*/ 15 h 26"/>
                  <a:gd name="T6" fmla="*/ 3 w 21"/>
                  <a:gd name="T7" fmla="*/ 18 h 26"/>
                  <a:gd name="T8" fmla="*/ 3 w 21"/>
                  <a:gd name="T9" fmla="*/ 18 h 26"/>
                  <a:gd name="T10" fmla="*/ 7 w 21"/>
                  <a:gd name="T11" fmla="*/ 26 h 26"/>
                  <a:gd name="T12" fmla="*/ 7 w 21"/>
                  <a:gd name="T13" fmla="*/ 26 h 26"/>
                  <a:gd name="T14" fmla="*/ 7 w 21"/>
                  <a:gd name="T15" fmla="*/ 26 h 26"/>
                  <a:gd name="T16" fmla="*/ 16 w 21"/>
                  <a:gd name="T17" fmla="*/ 17 h 26"/>
                  <a:gd name="T18" fmla="*/ 16 w 21"/>
                  <a:gd name="T19" fmla="*/ 17 h 26"/>
                  <a:gd name="T20" fmla="*/ 15 w 21"/>
                  <a:gd name="T21" fmla="*/ 0 h 26"/>
                  <a:gd name="T22" fmla="*/ 15 w 21"/>
                  <a:gd name="T23" fmla="*/ 0 h 26"/>
                  <a:gd name="T24" fmla="*/ 15 w 21"/>
                  <a:gd name="T25" fmla="*/ 0 h 26"/>
                  <a:gd name="T26" fmla="*/ 15 w 21"/>
                  <a:gd name="T27" fmla="*/ 0 h 26"/>
                  <a:gd name="T28" fmla="*/ 15 w 21"/>
                  <a:gd name="T2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6">
                    <a:moveTo>
                      <a:pt x="15" y="0"/>
                    </a:moveTo>
                    <a:cubicBezTo>
                      <a:pt x="5" y="0"/>
                      <a:pt x="6" y="1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6" y="20"/>
                      <a:pt x="7" y="22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2" y="25"/>
                      <a:pt x="15" y="22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21" y="11"/>
                      <a:pt x="16" y="6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DEC6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6" name="Freeform 6674"/>
              <p:cNvSpPr/>
              <p:nvPr/>
            </p:nvSpPr>
            <p:spPr bwMode="auto">
              <a:xfrm>
                <a:off x="6692900" y="4651376"/>
                <a:ext cx="52388" cy="49213"/>
              </a:xfrm>
              <a:custGeom>
                <a:avLst/>
                <a:gdLst>
                  <a:gd name="T0" fmla="*/ 19 w 26"/>
                  <a:gd name="T1" fmla="*/ 0 h 25"/>
                  <a:gd name="T2" fmla="*/ 10 w 26"/>
                  <a:gd name="T3" fmla="*/ 8 h 25"/>
                  <a:gd name="T4" fmla="*/ 3 w 26"/>
                  <a:gd name="T5" fmla="*/ 18 h 25"/>
                  <a:gd name="T6" fmla="*/ 3 w 26"/>
                  <a:gd name="T7" fmla="*/ 18 h 25"/>
                  <a:gd name="T8" fmla="*/ 0 w 26"/>
                  <a:gd name="T9" fmla="*/ 21 h 25"/>
                  <a:gd name="T10" fmla="*/ 0 w 26"/>
                  <a:gd name="T11" fmla="*/ 21 h 25"/>
                  <a:gd name="T12" fmla="*/ 0 w 26"/>
                  <a:gd name="T13" fmla="*/ 21 h 25"/>
                  <a:gd name="T14" fmla="*/ 1 w 26"/>
                  <a:gd name="T15" fmla="*/ 21 h 25"/>
                  <a:gd name="T16" fmla="*/ 5 w 26"/>
                  <a:gd name="T17" fmla="*/ 23 h 25"/>
                  <a:gd name="T18" fmla="*/ 9 w 26"/>
                  <a:gd name="T19" fmla="*/ 25 h 25"/>
                  <a:gd name="T20" fmla="*/ 11 w 26"/>
                  <a:gd name="T21" fmla="*/ 24 h 25"/>
                  <a:gd name="T22" fmla="*/ 11 w 26"/>
                  <a:gd name="T23" fmla="*/ 24 h 25"/>
                  <a:gd name="T24" fmla="*/ 11 w 26"/>
                  <a:gd name="T25" fmla="*/ 24 h 25"/>
                  <a:gd name="T26" fmla="*/ 11 w 26"/>
                  <a:gd name="T27" fmla="*/ 24 h 25"/>
                  <a:gd name="T28" fmla="*/ 11 w 26"/>
                  <a:gd name="T29" fmla="*/ 24 h 25"/>
                  <a:gd name="T30" fmla="*/ 26 w 26"/>
                  <a:gd name="T31" fmla="*/ 2 h 25"/>
                  <a:gd name="T32" fmla="*/ 26 w 26"/>
                  <a:gd name="T33" fmla="*/ 2 h 25"/>
                  <a:gd name="T34" fmla="*/ 23 w 26"/>
                  <a:gd name="T35" fmla="*/ 1 h 25"/>
                  <a:gd name="T36" fmla="*/ 23 w 26"/>
                  <a:gd name="T37" fmla="*/ 1 h 25"/>
                  <a:gd name="T38" fmla="*/ 19 w 26"/>
                  <a:gd name="T3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5">
                    <a:moveTo>
                      <a:pt x="19" y="0"/>
                    </a:moveTo>
                    <a:cubicBezTo>
                      <a:pt x="15" y="0"/>
                      <a:pt x="12" y="5"/>
                      <a:pt x="10" y="8"/>
                    </a:cubicBezTo>
                    <a:cubicBezTo>
                      <a:pt x="15" y="16"/>
                      <a:pt x="10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1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1" y="21"/>
                      <a:pt x="1" y="21"/>
                    </a:cubicBezTo>
                    <a:cubicBezTo>
                      <a:pt x="2" y="21"/>
                      <a:pt x="3" y="22"/>
                      <a:pt x="5" y="23"/>
                    </a:cubicBezTo>
                    <a:cubicBezTo>
                      <a:pt x="6" y="24"/>
                      <a:pt x="7" y="25"/>
                      <a:pt x="9" y="25"/>
                    </a:cubicBezTo>
                    <a:cubicBezTo>
                      <a:pt x="9" y="25"/>
                      <a:pt x="10" y="25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20" y="19"/>
                      <a:pt x="24" y="11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4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0" y="0"/>
                      <a:pt x="19" y="0"/>
                    </a:cubicBezTo>
                  </a:path>
                </a:pathLst>
              </a:custGeom>
              <a:solidFill>
                <a:srgbClr val="CCA6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7" name="Freeform 6675"/>
              <p:cNvSpPr/>
              <p:nvPr/>
            </p:nvSpPr>
            <p:spPr bwMode="auto">
              <a:xfrm>
                <a:off x="6837362" y="2551113"/>
                <a:ext cx="68263" cy="34925"/>
              </a:xfrm>
              <a:custGeom>
                <a:avLst/>
                <a:gdLst>
                  <a:gd name="T0" fmla="*/ 18 w 34"/>
                  <a:gd name="T1" fmla="*/ 0 h 17"/>
                  <a:gd name="T2" fmla="*/ 18 w 34"/>
                  <a:gd name="T3" fmla="*/ 0 h 17"/>
                  <a:gd name="T4" fmla="*/ 2 w 34"/>
                  <a:gd name="T5" fmla="*/ 2 h 17"/>
                  <a:gd name="T6" fmla="*/ 2 w 34"/>
                  <a:gd name="T7" fmla="*/ 2 h 17"/>
                  <a:gd name="T8" fmla="*/ 6 w 34"/>
                  <a:gd name="T9" fmla="*/ 12 h 17"/>
                  <a:gd name="T10" fmla="*/ 6 w 34"/>
                  <a:gd name="T11" fmla="*/ 12 h 17"/>
                  <a:gd name="T12" fmla="*/ 6 w 34"/>
                  <a:gd name="T13" fmla="*/ 15 h 17"/>
                  <a:gd name="T14" fmla="*/ 10 w 34"/>
                  <a:gd name="T15" fmla="*/ 17 h 17"/>
                  <a:gd name="T16" fmla="*/ 15 w 34"/>
                  <a:gd name="T17" fmla="*/ 15 h 17"/>
                  <a:gd name="T18" fmla="*/ 21 w 34"/>
                  <a:gd name="T19" fmla="*/ 14 h 17"/>
                  <a:gd name="T20" fmla="*/ 22 w 34"/>
                  <a:gd name="T21" fmla="*/ 14 h 17"/>
                  <a:gd name="T22" fmla="*/ 22 w 34"/>
                  <a:gd name="T23" fmla="*/ 14 h 17"/>
                  <a:gd name="T24" fmla="*/ 25 w 34"/>
                  <a:gd name="T25" fmla="*/ 6 h 17"/>
                  <a:gd name="T26" fmla="*/ 33 w 34"/>
                  <a:gd name="T27" fmla="*/ 10 h 17"/>
                  <a:gd name="T28" fmla="*/ 33 w 34"/>
                  <a:gd name="T29" fmla="*/ 10 h 17"/>
                  <a:gd name="T30" fmla="*/ 33 w 34"/>
                  <a:gd name="T31" fmla="*/ 10 h 17"/>
                  <a:gd name="T32" fmla="*/ 34 w 34"/>
                  <a:gd name="T33" fmla="*/ 10 h 17"/>
                  <a:gd name="T34" fmla="*/ 34 w 34"/>
                  <a:gd name="T35" fmla="*/ 10 h 17"/>
                  <a:gd name="T36" fmla="*/ 34 w 34"/>
                  <a:gd name="T37" fmla="*/ 10 h 17"/>
                  <a:gd name="T38" fmla="*/ 34 w 34"/>
                  <a:gd name="T39" fmla="*/ 4 h 17"/>
                  <a:gd name="T40" fmla="*/ 34 w 34"/>
                  <a:gd name="T41" fmla="*/ 4 h 17"/>
                  <a:gd name="T42" fmla="*/ 34 w 34"/>
                  <a:gd name="T43" fmla="*/ 4 h 17"/>
                  <a:gd name="T44" fmla="*/ 18 w 34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17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2" y="0"/>
                      <a:pt x="7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6"/>
                      <a:pt x="12" y="6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4"/>
                      <a:pt x="6" y="15"/>
                    </a:cubicBezTo>
                    <a:cubicBezTo>
                      <a:pt x="7" y="16"/>
                      <a:pt x="9" y="17"/>
                      <a:pt x="10" y="17"/>
                    </a:cubicBezTo>
                    <a:cubicBezTo>
                      <a:pt x="12" y="17"/>
                      <a:pt x="14" y="16"/>
                      <a:pt x="15" y="15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1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8"/>
                      <a:pt x="23" y="6"/>
                      <a:pt x="25" y="6"/>
                    </a:cubicBezTo>
                    <a:cubicBezTo>
                      <a:pt x="27" y="6"/>
                      <a:pt x="30" y="8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8"/>
                      <a:pt x="34" y="6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8" y="4"/>
                      <a:pt x="22" y="4"/>
                      <a:pt x="18" y="0"/>
                    </a:cubicBezTo>
                  </a:path>
                </a:pathLst>
              </a:custGeom>
              <a:solidFill>
                <a:srgbClr val="AD74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8" name="Freeform 6676"/>
              <p:cNvSpPr/>
              <p:nvPr/>
            </p:nvSpPr>
            <p:spPr bwMode="auto">
              <a:xfrm>
                <a:off x="7156450" y="3498851"/>
                <a:ext cx="47625" cy="57150"/>
              </a:xfrm>
              <a:custGeom>
                <a:avLst/>
                <a:gdLst>
                  <a:gd name="T0" fmla="*/ 15 w 24"/>
                  <a:gd name="T1" fmla="*/ 0 h 28"/>
                  <a:gd name="T2" fmla="*/ 15 w 24"/>
                  <a:gd name="T3" fmla="*/ 0 h 28"/>
                  <a:gd name="T4" fmla="*/ 14 w 24"/>
                  <a:gd name="T5" fmla="*/ 3 h 28"/>
                  <a:gd name="T6" fmla="*/ 11 w 24"/>
                  <a:gd name="T7" fmla="*/ 16 h 28"/>
                  <a:gd name="T8" fmla="*/ 0 w 24"/>
                  <a:gd name="T9" fmla="*/ 13 h 28"/>
                  <a:gd name="T10" fmla="*/ 0 w 24"/>
                  <a:gd name="T11" fmla="*/ 13 h 28"/>
                  <a:gd name="T12" fmla="*/ 12 w 24"/>
                  <a:gd name="T13" fmla="*/ 27 h 28"/>
                  <a:gd name="T14" fmla="*/ 12 w 24"/>
                  <a:gd name="T15" fmla="*/ 27 h 28"/>
                  <a:gd name="T16" fmla="*/ 15 w 24"/>
                  <a:gd name="T17" fmla="*/ 24 h 28"/>
                  <a:gd name="T18" fmla="*/ 19 w 24"/>
                  <a:gd name="T19" fmla="*/ 26 h 28"/>
                  <a:gd name="T20" fmla="*/ 22 w 24"/>
                  <a:gd name="T21" fmla="*/ 28 h 28"/>
                  <a:gd name="T22" fmla="*/ 23 w 24"/>
                  <a:gd name="T23" fmla="*/ 28 h 28"/>
                  <a:gd name="T24" fmla="*/ 23 w 24"/>
                  <a:gd name="T25" fmla="*/ 28 h 28"/>
                  <a:gd name="T26" fmla="*/ 24 w 24"/>
                  <a:gd name="T27" fmla="*/ 15 h 28"/>
                  <a:gd name="T28" fmla="*/ 24 w 24"/>
                  <a:gd name="T29" fmla="*/ 15 h 28"/>
                  <a:gd name="T30" fmla="*/ 19 w 24"/>
                  <a:gd name="T31" fmla="*/ 12 h 28"/>
                  <a:gd name="T32" fmla="*/ 19 w 24"/>
                  <a:gd name="T33" fmla="*/ 12 h 28"/>
                  <a:gd name="T34" fmla="*/ 19 w 24"/>
                  <a:gd name="T35" fmla="*/ 12 h 28"/>
                  <a:gd name="T36" fmla="*/ 19 w 24"/>
                  <a:gd name="T37" fmla="*/ 12 h 28"/>
                  <a:gd name="T38" fmla="*/ 19 w 24"/>
                  <a:gd name="T39" fmla="*/ 12 h 28"/>
                  <a:gd name="T40" fmla="*/ 15 w 24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8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1"/>
                      <a:pt x="14" y="2"/>
                      <a:pt x="14" y="3"/>
                    </a:cubicBezTo>
                    <a:cubicBezTo>
                      <a:pt x="15" y="12"/>
                      <a:pt x="15" y="16"/>
                      <a:pt x="11" y="16"/>
                    </a:cubicBezTo>
                    <a:cubicBezTo>
                      <a:pt x="9" y="16"/>
                      <a:pt x="5" y="1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20"/>
                      <a:pt x="9" y="22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5"/>
                      <a:pt x="14" y="24"/>
                      <a:pt x="15" y="24"/>
                    </a:cubicBezTo>
                    <a:cubicBezTo>
                      <a:pt x="17" y="24"/>
                      <a:pt x="18" y="25"/>
                      <a:pt x="19" y="26"/>
                    </a:cubicBezTo>
                    <a:cubicBezTo>
                      <a:pt x="20" y="27"/>
                      <a:pt x="21" y="28"/>
                      <a:pt x="22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4"/>
                      <a:pt x="23" y="19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2" y="15"/>
                      <a:pt x="20" y="14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7"/>
                      <a:pt x="21" y="2"/>
                      <a:pt x="15" y="0"/>
                    </a:cubicBezTo>
                  </a:path>
                </a:pathLst>
              </a:custGeom>
              <a:solidFill>
                <a:srgbClr val="D796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9" name="Freeform 6677"/>
              <p:cNvSpPr/>
              <p:nvPr/>
            </p:nvSpPr>
            <p:spPr bwMode="auto">
              <a:xfrm>
                <a:off x="7061200" y="4451351"/>
                <a:ext cx="52388" cy="52388"/>
              </a:xfrm>
              <a:custGeom>
                <a:avLst/>
                <a:gdLst>
                  <a:gd name="T0" fmla="*/ 1 w 26"/>
                  <a:gd name="T1" fmla="*/ 0 h 26"/>
                  <a:gd name="T2" fmla="*/ 1 w 26"/>
                  <a:gd name="T3" fmla="*/ 0 h 26"/>
                  <a:gd name="T4" fmla="*/ 0 w 26"/>
                  <a:gd name="T5" fmla="*/ 11 h 26"/>
                  <a:gd name="T6" fmla="*/ 0 w 26"/>
                  <a:gd name="T7" fmla="*/ 11 h 26"/>
                  <a:gd name="T8" fmla="*/ 9 w 26"/>
                  <a:gd name="T9" fmla="*/ 18 h 26"/>
                  <a:gd name="T10" fmla="*/ 20 w 26"/>
                  <a:gd name="T11" fmla="*/ 26 h 26"/>
                  <a:gd name="T12" fmla="*/ 20 w 26"/>
                  <a:gd name="T13" fmla="*/ 26 h 26"/>
                  <a:gd name="T14" fmla="*/ 26 w 26"/>
                  <a:gd name="T15" fmla="*/ 21 h 26"/>
                  <a:gd name="T16" fmla="*/ 26 w 26"/>
                  <a:gd name="T17" fmla="*/ 21 h 26"/>
                  <a:gd name="T18" fmla="*/ 1 w 26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8" y="13"/>
                      <a:pt x="9" y="18"/>
                    </a:cubicBezTo>
                    <a:cubicBezTo>
                      <a:pt x="11" y="23"/>
                      <a:pt x="15" y="25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4"/>
                      <a:pt x="23" y="22"/>
                      <a:pt x="26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19" y="13"/>
                      <a:pt x="10" y="6"/>
                      <a:pt x="1" y="0"/>
                    </a:cubicBezTo>
                  </a:path>
                </a:pathLst>
              </a:custGeom>
              <a:solidFill>
                <a:srgbClr val="B89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0" name="Freeform 6678"/>
              <p:cNvSpPr/>
              <p:nvPr/>
            </p:nvSpPr>
            <p:spPr bwMode="auto">
              <a:xfrm>
                <a:off x="5927725" y="4457701"/>
                <a:ext cx="82550" cy="22225"/>
              </a:xfrm>
              <a:custGeom>
                <a:avLst/>
                <a:gdLst>
                  <a:gd name="T0" fmla="*/ 18 w 41"/>
                  <a:gd name="T1" fmla="*/ 0 h 11"/>
                  <a:gd name="T2" fmla="*/ 18 w 41"/>
                  <a:gd name="T3" fmla="*/ 0 h 11"/>
                  <a:gd name="T4" fmla="*/ 12 w 41"/>
                  <a:gd name="T5" fmla="*/ 2 h 11"/>
                  <a:gd name="T6" fmla="*/ 12 w 41"/>
                  <a:gd name="T7" fmla="*/ 2 h 11"/>
                  <a:gd name="T8" fmla="*/ 0 w 41"/>
                  <a:gd name="T9" fmla="*/ 11 h 11"/>
                  <a:gd name="T10" fmla="*/ 0 w 41"/>
                  <a:gd name="T11" fmla="*/ 11 h 11"/>
                  <a:gd name="T12" fmla="*/ 41 w 41"/>
                  <a:gd name="T13" fmla="*/ 5 h 11"/>
                  <a:gd name="T14" fmla="*/ 41 w 41"/>
                  <a:gd name="T15" fmla="*/ 5 h 11"/>
                  <a:gd name="T16" fmla="*/ 27 w 41"/>
                  <a:gd name="T17" fmla="*/ 0 h 11"/>
                  <a:gd name="T18" fmla="*/ 23 w 41"/>
                  <a:gd name="T19" fmla="*/ 0 h 11"/>
                  <a:gd name="T20" fmla="*/ 23 w 41"/>
                  <a:gd name="T21" fmla="*/ 0 h 11"/>
                  <a:gd name="T22" fmla="*/ 18 w 41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11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6" y="0"/>
                      <a:pt x="14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8" y="5"/>
                      <a:pt x="4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4" y="11"/>
                      <a:pt x="28" y="9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7" y="1"/>
                      <a:pt x="32" y="0"/>
                      <a:pt x="27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1" y="0"/>
                      <a:pt x="19" y="0"/>
                      <a:pt x="18" y="0"/>
                    </a:cubicBezTo>
                  </a:path>
                </a:pathLst>
              </a:custGeom>
              <a:solidFill>
                <a:srgbClr val="8E8F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1" name="Freeform 6679"/>
              <p:cNvSpPr/>
              <p:nvPr/>
            </p:nvSpPr>
            <p:spPr bwMode="auto">
              <a:xfrm>
                <a:off x="5154612" y="4081463"/>
                <a:ext cx="44450" cy="69850"/>
              </a:xfrm>
              <a:custGeom>
                <a:avLst/>
                <a:gdLst>
                  <a:gd name="T0" fmla="*/ 13 w 22"/>
                  <a:gd name="T1" fmla="*/ 0 h 35"/>
                  <a:gd name="T2" fmla="*/ 13 w 22"/>
                  <a:gd name="T3" fmla="*/ 0 h 35"/>
                  <a:gd name="T4" fmla="*/ 4 w 22"/>
                  <a:gd name="T5" fmla="*/ 7 h 35"/>
                  <a:gd name="T6" fmla="*/ 2 w 22"/>
                  <a:gd name="T7" fmla="*/ 7 h 35"/>
                  <a:gd name="T8" fmla="*/ 2 w 22"/>
                  <a:gd name="T9" fmla="*/ 7 h 35"/>
                  <a:gd name="T10" fmla="*/ 2 w 22"/>
                  <a:gd name="T11" fmla="*/ 7 h 35"/>
                  <a:gd name="T12" fmla="*/ 1 w 22"/>
                  <a:gd name="T13" fmla="*/ 10 h 35"/>
                  <a:gd name="T14" fmla="*/ 0 w 22"/>
                  <a:gd name="T15" fmla="*/ 8 h 35"/>
                  <a:gd name="T16" fmla="*/ 1 w 22"/>
                  <a:gd name="T17" fmla="*/ 10 h 35"/>
                  <a:gd name="T18" fmla="*/ 12 w 22"/>
                  <a:gd name="T19" fmla="*/ 35 h 35"/>
                  <a:gd name="T20" fmla="*/ 12 w 22"/>
                  <a:gd name="T21" fmla="*/ 35 h 35"/>
                  <a:gd name="T22" fmla="*/ 22 w 22"/>
                  <a:gd name="T23" fmla="*/ 19 h 35"/>
                  <a:gd name="T24" fmla="*/ 22 w 22"/>
                  <a:gd name="T25" fmla="*/ 19 h 35"/>
                  <a:gd name="T26" fmla="*/ 22 w 22"/>
                  <a:gd name="T27" fmla="*/ 19 h 35"/>
                  <a:gd name="T28" fmla="*/ 16 w 22"/>
                  <a:gd name="T29" fmla="*/ 21 h 35"/>
                  <a:gd name="T30" fmla="*/ 12 w 22"/>
                  <a:gd name="T31" fmla="*/ 12 h 35"/>
                  <a:gd name="T32" fmla="*/ 15 w 22"/>
                  <a:gd name="T33" fmla="*/ 2 h 35"/>
                  <a:gd name="T34" fmla="*/ 13 w 22"/>
                  <a:gd name="T3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35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3"/>
                      <a:pt x="8" y="7"/>
                      <a:pt x="4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1" y="9"/>
                      <a:pt x="1" y="10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9"/>
                      <a:pt x="0" y="9"/>
                      <a:pt x="1" y="10"/>
                    </a:cubicBezTo>
                    <a:cubicBezTo>
                      <a:pt x="4" y="18"/>
                      <a:pt x="8" y="27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1" y="27"/>
                      <a:pt x="22" y="27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19" y="21"/>
                      <a:pt x="18" y="21"/>
                      <a:pt x="16" y="21"/>
                    </a:cubicBezTo>
                    <a:cubicBezTo>
                      <a:pt x="13" y="21"/>
                      <a:pt x="12" y="17"/>
                      <a:pt x="12" y="12"/>
                    </a:cubicBezTo>
                    <a:cubicBezTo>
                      <a:pt x="12" y="9"/>
                      <a:pt x="14" y="6"/>
                      <a:pt x="15" y="2"/>
                    </a:cubicBezTo>
                    <a:cubicBezTo>
                      <a:pt x="14" y="2"/>
                      <a:pt x="14" y="1"/>
                      <a:pt x="13" y="0"/>
                    </a:cubicBezTo>
                  </a:path>
                </a:pathLst>
              </a:custGeom>
              <a:solidFill>
                <a:srgbClr val="6D4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2" name="Freeform 6680"/>
              <p:cNvSpPr/>
              <p:nvPr/>
            </p:nvSpPr>
            <p:spPr bwMode="auto">
              <a:xfrm>
                <a:off x="6223000" y="2816226"/>
                <a:ext cx="46038" cy="73025"/>
              </a:xfrm>
              <a:custGeom>
                <a:avLst/>
                <a:gdLst>
                  <a:gd name="T0" fmla="*/ 5 w 23"/>
                  <a:gd name="T1" fmla="*/ 0 h 37"/>
                  <a:gd name="T2" fmla="*/ 3 w 23"/>
                  <a:gd name="T3" fmla="*/ 8 h 37"/>
                  <a:gd name="T4" fmla="*/ 3 w 23"/>
                  <a:gd name="T5" fmla="*/ 8 h 37"/>
                  <a:gd name="T6" fmla="*/ 7 w 23"/>
                  <a:gd name="T7" fmla="*/ 25 h 37"/>
                  <a:gd name="T8" fmla="*/ 7 w 23"/>
                  <a:gd name="T9" fmla="*/ 25 h 37"/>
                  <a:gd name="T10" fmla="*/ 17 w 23"/>
                  <a:gd name="T11" fmla="*/ 37 h 37"/>
                  <a:gd name="T12" fmla="*/ 17 w 23"/>
                  <a:gd name="T13" fmla="*/ 37 h 37"/>
                  <a:gd name="T14" fmla="*/ 23 w 23"/>
                  <a:gd name="T15" fmla="*/ 35 h 37"/>
                  <a:gd name="T16" fmla="*/ 14 w 23"/>
                  <a:gd name="T17" fmla="*/ 14 h 37"/>
                  <a:gd name="T18" fmla="*/ 5 w 23"/>
                  <a:gd name="T19" fmla="*/ 0 h 37"/>
                  <a:gd name="T20" fmla="*/ 5 w 23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7">
                    <a:moveTo>
                      <a:pt x="5" y="0"/>
                    </a:moveTo>
                    <a:cubicBezTo>
                      <a:pt x="0" y="2"/>
                      <a:pt x="3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9" y="13"/>
                      <a:pt x="6" y="19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11" y="29"/>
                      <a:pt x="14" y="33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9" y="36"/>
                      <a:pt x="21" y="35"/>
                      <a:pt x="23" y="35"/>
                    </a:cubicBezTo>
                    <a:cubicBezTo>
                      <a:pt x="22" y="27"/>
                      <a:pt x="13" y="23"/>
                      <a:pt x="14" y="14"/>
                    </a:cubicBezTo>
                    <a:cubicBezTo>
                      <a:pt x="12" y="9"/>
                      <a:pt x="10" y="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95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3" name="Freeform 6681"/>
              <p:cNvSpPr/>
              <p:nvPr/>
            </p:nvSpPr>
            <p:spPr bwMode="auto">
              <a:xfrm>
                <a:off x="5027612" y="2332038"/>
                <a:ext cx="57150" cy="28575"/>
              </a:xfrm>
              <a:custGeom>
                <a:avLst/>
                <a:gdLst>
                  <a:gd name="T0" fmla="*/ 9 w 28"/>
                  <a:gd name="T1" fmla="*/ 0 h 14"/>
                  <a:gd name="T2" fmla="*/ 9 w 28"/>
                  <a:gd name="T3" fmla="*/ 0 h 14"/>
                  <a:gd name="T4" fmla="*/ 0 w 28"/>
                  <a:gd name="T5" fmla="*/ 7 h 14"/>
                  <a:gd name="T6" fmla="*/ 5 w 28"/>
                  <a:gd name="T7" fmla="*/ 13 h 14"/>
                  <a:gd name="T8" fmla="*/ 5 w 28"/>
                  <a:gd name="T9" fmla="*/ 13 h 14"/>
                  <a:gd name="T10" fmla="*/ 5 w 28"/>
                  <a:gd name="T11" fmla="*/ 13 h 14"/>
                  <a:gd name="T12" fmla="*/ 16 w 28"/>
                  <a:gd name="T13" fmla="*/ 14 h 14"/>
                  <a:gd name="T14" fmla="*/ 16 w 28"/>
                  <a:gd name="T15" fmla="*/ 14 h 14"/>
                  <a:gd name="T16" fmla="*/ 16 w 28"/>
                  <a:gd name="T17" fmla="*/ 14 h 14"/>
                  <a:gd name="T18" fmla="*/ 28 w 28"/>
                  <a:gd name="T19" fmla="*/ 7 h 14"/>
                  <a:gd name="T20" fmla="*/ 9 w 28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3"/>
                      <a:pt x="3" y="5"/>
                      <a:pt x="0" y="7"/>
                    </a:cubicBezTo>
                    <a:cubicBezTo>
                      <a:pt x="2" y="9"/>
                      <a:pt x="3" y="11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9" y="14"/>
                      <a:pt x="12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20" y="12"/>
                      <a:pt x="25" y="12"/>
                      <a:pt x="28" y="7"/>
                    </a:cubicBezTo>
                    <a:cubicBezTo>
                      <a:pt x="22" y="3"/>
                      <a:pt x="16" y="1"/>
                      <a:pt x="9" y="0"/>
                    </a:cubicBezTo>
                  </a:path>
                </a:pathLst>
              </a:custGeom>
              <a:solidFill>
                <a:srgbClr val="7942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4" name="Freeform 6682"/>
              <p:cNvSpPr/>
              <p:nvPr/>
            </p:nvSpPr>
            <p:spPr bwMode="auto">
              <a:xfrm>
                <a:off x="6889750" y="2511426"/>
                <a:ext cx="39688" cy="73025"/>
              </a:xfrm>
              <a:custGeom>
                <a:avLst/>
                <a:gdLst>
                  <a:gd name="T0" fmla="*/ 17 w 20"/>
                  <a:gd name="T1" fmla="*/ 0 h 36"/>
                  <a:gd name="T2" fmla="*/ 0 w 20"/>
                  <a:gd name="T3" fmla="*/ 15 h 36"/>
                  <a:gd name="T4" fmla="*/ 8 w 20"/>
                  <a:gd name="T5" fmla="*/ 24 h 36"/>
                  <a:gd name="T6" fmla="*/ 8 w 20"/>
                  <a:gd name="T7" fmla="*/ 24 h 36"/>
                  <a:gd name="T8" fmla="*/ 8 w 20"/>
                  <a:gd name="T9" fmla="*/ 24 h 36"/>
                  <a:gd name="T10" fmla="*/ 8 w 20"/>
                  <a:gd name="T11" fmla="*/ 24 h 36"/>
                  <a:gd name="T12" fmla="*/ 8 w 20"/>
                  <a:gd name="T13" fmla="*/ 24 h 36"/>
                  <a:gd name="T14" fmla="*/ 20 w 20"/>
                  <a:gd name="T15" fmla="*/ 36 h 36"/>
                  <a:gd name="T16" fmla="*/ 17 w 20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6">
                    <a:moveTo>
                      <a:pt x="17" y="0"/>
                    </a:moveTo>
                    <a:cubicBezTo>
                      <a:pt x="10" y="7"/>
                      <a:pt x="7" y="12"/>
                      <a:pt x="0" y="15"/>
                    </a:cubicBezTo>
                    <a:cubicBezTo>
                      <a:pt x="3" y="18"/>
                      <a:pt x="7" y="20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4" y="26"/>
                      <a:pt x="15" y="33"/>
                      <a:pt x="20" y="36"/>
                    </a:cubicBezTo>
                    <a:cubicBezTo>
                      <a:pt x="18" y="25"/>
                      <a:pt x="15" y="14"/>
                      <a:pt x="17" y="0"/>
                    </a:cubicBezTo>
                  </a:path>
                </a:pathLst>
              </a:custGeom>
              <a:solidFill>
                <a:srgbClr val="CFC9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5" name="Freeform 6683"/>
              <p:cNvSpPr/>
              <p:nvPr/>
            </p:nvSpPr>
            <p:spPr bwMode="auto">
              <a:xfrm>
                <a:off x="7153275" y="4535488"/>
                <a:ext cx="58738" cy="61913"/>
              </a:xfrm>
              <a:custGeom>
                <a:avLst/>
                <a:gdLst>
                  <a:gd name="T0" fmla="*/ 2 w 29"/>
                  <a:gd name="T1" fmla="*/ 0 h 31"/>
                  <a:gd name="T2" fmla="*/ 1 w 29"/>
                  <a:gd name="T3" fmla="*/ 2 h 31"/>
                  <a:gd name="T4" fmla="*/ 8 w 29"/>
                  <a:gd name="T5" fmla="*/ 20 h 31"/>
                  <a:gd name="T6" fmla="*/ 8 w 29"/>
                  <a:gd name="T7" fmla="*/ 20 h 31"/>
                  <a:gd name="T8" fmla="*/ 8 w 29"/>
                  <a:gd name="T9" fmla="*/ 20 h 31"/>
                  <a:gd name="T10" fmla="*/ 22 w 29"/>
                  <a:gd name="T11" fmla="*/ 26 h 31"/>
                  <a:gd name="T12" fmla="*/ 26 w 29"/>
                  <a:gd name="T13" fmla="*/ 31 h 31"/>
                  <a:gd name="T14" fmla="*/ 29 w 29"/>
                  <a:gd name="T15" fmla="*/ 30 h 31"/>
                  <a:gd name="T16" fmla="*/ 29 w 29"/>
                  <a:gd name="T17" fmla="*/ 30 h 31"/>
                  <a:gd name="T18" fmla="*/ 29 w 29"/>
                  <a:gd name="T19" fmla="*/ 27 h 31"/>
                  <a:gd name="T20" fmla="*/ 29 w 29"/>
                  <a:gd name="T21" fmla="*/ 27 h 31"/>
                  <a:gd name="T22" fmla="*/ 2 w 29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1">
                    <a:moveTo>
                      <a:pt x="2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9"/>
                      <a:pt x="5" y="14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4" y="20"/>
                      <a:pt x="20" y="21"/>
                      <a:pt x="22" y="26"/>
                    </a:cubicBezTo>
                    <a:cubicBezTo>
                      <a:pt x="23" y="29"/>
                      <a:pt x="24" y="31"/>
                      <a:pt x="26" y="31"/>
                    </a:cubicBezTo>
                    <a:cubicBezTo>
                      <a:pt x="27" y="31"/>
                      <a:pt x="28" y="30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29"/>
                      <a:pt x="29" y="2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2" y="16"/>
                      <a:pt x="11" y="9"/>
                      <a:pt x="2" y="0"/>
                    </a:cubicBezTo>
                  </a:path>
                </a:pathLst>
              </a:custGeom>
              <a:solidFill>
                <a:srgbClr val="C4AF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6" name="Freeform 6684"/>
              <p:cNvSpPr/>
              <p:nvPr/>
            </p:nvSpPr>
            <p:spPr bwMode="auto">
              <a:xfrm>
                <a:off x="7156450" y="2857501"/>
                <a:ext cx="77788" cy="26988"/>
              </a:xfrm>
              <a:custGeom>
                <a:avLst/>
                <a:gdLst>
                  <a:gd name="T0" fmla="*/ 25 w 39"/>
                  <a:gd name="T1" fmla="*/ 0 h 13"/>
                  <a:gd name="T2" fmla="*/ 0 w 39"/>
                  <a:gd name="T3" fmla="*/ 11 h 13"/>
                  <a:gd name="T4" fmla="*/ 1 w 39"/>
                  <a:gd name="T5" fmla="*/ 13 h 13"/>
                  <a:gd name="T6" fmla="*/ 1 w 39"/>
                  <a:gd name="T7" fmla="*/ 13 h 13"/>
                  <a:gd name="T8" fmla="*/ 38 w 39"/>
                  <a:gd name="T9" fmla="*/ 10 h 13"/>
                  <a:gd name="T10" fmla="*/ 38 w 39"/>
                  <a:gd name="T11" fmla="*/ 10 h 13"/>
                  <a:gd name="T12" fmla="*/ 39 w 39"/>
                  <a:gd name="T13" fmla="*/ 2 h 13"/>
                  <a:gd name="T14" fmla="*/ 39 w 39"/>
                  <a:gd name="T15" fmla="*/ 2 h 13"/>
                  <a:gd name="T16" fmla="*/ 36 w 39"/>
                  <a:gd name="T17" fmla="*/ 2 h 13"/>
                  <a:gd name="T18" fmla="*/ 36 w 39"/>
                  <a:gd name="T19" fmla="*/ 2 h 13"/>
                  <a:gd name="T20" fmla="*/ 30 w 39"/>
                  <a:gd name="T21" fmla="*/ 2 h 13"/>
                  <a:gd name="T22" fmla="*/ 25 w 39"/>
                  <a:gd name="T23" fmla="*/ 0 h 13"/>
                  <a:gd name="T24" fmla="*/ 25 w 39"/>
                  <a:gd name="T25" fmla="*/ 0 h 13"/>
                  <a:gd name="T26" fmla="*/ 25 w 39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13">
                    <a:moveTo>
                      <a:pt x="25" y="0"/>
                    </a:moveTo>
                    <a:cubicBezTo>
                      <a:pt x="17" y="3"/>
                      <a:pt x="8" y="6"/>
                      <a:pt x="0" y="11"/>
                    </a:cubicBezTo>
                    <a:cubicBezTo>
                      <a:pt x="0" y="12"/>
                      <a:pt x="1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3" y="12"/>
                      <a:pt x="26" y="11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7"/>
                      <a:pt x="39" y="4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8" y="2"/>
                      <a:pt x="37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4" y="2"/>
                      <a:pt x="32" y="2"/>
                      <a:pt x="30" y="2"/>
                    </a:cubicBezTo>
                    <a:cubicBezTo>
                      <a:pt x="29" y="2"/>
                      <a:pt x="27" y="2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CD8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7" name="Freeform 6685"/>
              <p:cNvSpPr>
                <a:spLocks noEditPoints="1"/>
              </p:cNvSpPr>
              <p:nvPr/>
            </p:nvSpPr>
            <p:spPr bwMode="auto">
              <a:xfrm>
                <a:off x="5165725" y="2643188"/>
                <a:ext cx="46038" cy="65088"/>
              </a:xfrm>
              <a:custGeom>
                <a:avLst/>
                <a:gdLst>
                  <a:gd name="T0" fmla="*/ 23 w 23"/>
                  <a:gd name="T1" fmla="*/ 13 h 32"/>
                  <a:gd name="T2" fmla="*/ 21 w 23"/>
                  <a:gd name="T3" fmla="*/ 14 h 32"/>
                  <a:gd name="T4" fmla="*/ 23 w 23"/>
                  <a:gd name="T5" fmla="*/ 14 h 32"/>
                  <a:gd name="T6" fmla="*/ 23 w 23"/>
                  <a:gd name="T7" fmla="*/ 14 h 32"/>
                  <a:gd name="T8" fmla="*/ 23 w 23"/>
                  <a:gd name="T9" fmla="*/ 13 h 32"/>
                  <a:gd name="T10" fmla="*/ 15 w 23"/>
                  <a:gd name="T11" fmla="*/ 0 h 32"/>
                  <a:gd name="T12" fmla="*/ 0 w 23"/>
                  <a:gd name="T13" fmla="*/ 12 h 32"/>
                  <a:gd name="T14" fmla="*/ 0 w 23"/>
                  <a:gd name="T15" fmla="*/ 12 h 32"/>
                  <a:gd name="T16" fmla="*/ 6 w 23"/>
                  <a:gd name="T17" fmla="*/ 32 h 32"/>
                  <a:gd name="T18" fmla="*/ 7 w 23"/>
                  <a:gd name="T19" fmla="*/ 31 h 32"/>
                  <a:gd name="T20" fmla="*/ 12 w 23"/>
                  <a:gd name="T21" fmla="*/ 17 h 32"/>
                  <a:gd name="T22" fmla="*/ 15 w 23"/>
                  <a:gd name="T23" fmla="*/ 16 h 32"/>
                  <a:gd name="T24" fmla="*/ 18 w 23"/>
                  <a:gd name="T25" fmla="*/ 19 h 32"/>
                  <a:gd name="T26" fmla="*/ 18 w 23"/>
                  <a:gd name="T27" fmla="*/ 19 h 32"/>
                  <a:gd name="T28" fmla="*/ 18 w 23"/>
                  <a:gd name="T29" fmla="*/ 19 h 32"/>
                  <a:gd name="T30" fmla="*/ 19 w 23"/>
                  <a:gd name="T31" fmla="*/ 19 h 32"/>
                  <a:gd name="T32" fmla="*/ 21 w 23"/>
                  <a:gd name="T33" fmla="*/ 19 h 32"/>
                  <a:gd name="T34" fmla="*/ 21 w 23"/>
                  <a:gd name="T35" fmla="*/ 19 h 32"/>
                  <a:gd name="T36" fmla="*/ 21 w 23"/>
                  <a:gd name="T37" fmla="*/ 14 h 32"/>
                  <a:gd name="T38" fmla="*/ 15 w 23"/>
                  <a:gd name="T39" fmla="*/ 0 h 32"/>
                  <a:gd name="T40" fmla="*/ 15 w 23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32">
                    <a:moveTo>
                      <a:pt x="23" y="13"/>
                    </a:moveTo>
                    <a:cubicBezTo>
                      <a:pt x="23" y="14"/>
                      <a:pt x="22" y="14"/>
                      <a:pt x="21" y="14"/>
                    </a:cubicBezTo>
                    <a:cubicBezTo>
                      <a:pt x="22" y="14"/>
                      <a:pt x="22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3" y="13"/>
                    </a:cubicBezTo>
                    <a:moveTo>
                      <a:pt x="15" y="0"/>
                    </a:moveTo>
                    <a:cubicBezTo>
                      <a:pt x="13" y="8"/>
                      <a:pt x="6" y="1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9"/>
                      <a:pt x="2" y="26"/>
                      <a:pt x="6" y="32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25"/>
                      <a:pt x="5" y="20"/>
                      <a:pt x="12" y="17"/>
                    </a:cubicBezTo>
                    <a:cubicBezTo>
                      <a:pt x="13" y="16"/>
                      <a:pt x="14" y="16"/>
                      <a:pt x="15" y="16"/>
                    </a:cubicBezTo>
                    <a:cubicBezTo>
                      <a:pt x="17" y="16"/>
                      <a:pt x="17" y="17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8"/>
                      <a:pt x="21" y="16"/>
                      <a:pt x="21" y="14"/>
                    </a:cubicBezTo>
                    <a:cubicBezTo>
                      <a:pt x="18" y="10"/>
                      <a:pt x="19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765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8" name="Freeform 6686"/>
              <p:cNvSpPr/>
              <p:nvPr/>
            </p:nvSpPr>
            <p:spPr bwMode="auto">
              <a:xfrm>
                <a:off x="5621337" y="4483101"/>
                <a:ext cx="68263" cy="31750"/>
              </a:xfrm>
              <a:custGeom>
                <a:avLst/>
                <a:gdLst>
                  <a:gd name="T0" fmla="*/ 29 w 34"/>
                  <a:gd name="T1" fmla="*/ 0 h 16"/>
                  <a:gd name="T2" fmla="*/ 17 w 34"/>
                  <a:gd name="T3" fmla="*/ 7 h 16"/>
                  <a:gd name="T4" fmla="*/ 17 w 34"/>
                  <a:gd name="T5" fmla="*/ 7 h 16"/>
                  <a:gd name="T6" fmla="*/ 0 w 34"/>
                  <a:gd name="T7" fmla="*/ 16 h 16"/>
                  <a:gd name="T8" fmla="*/ 0 w 34"/>
                  <a:gd name="T9" fmla="*/ 16 h 16"/>
                  <a:gd name="T10" fmla="*/ 34 w 34"/>
                  <a:gd name="T11" fmla="*/ 9 h 16"/>
                  <a:gd name="T12" fmla="*/ 34 w 34"/>
                  <a:gd name="T13" fmla="*/ 9 h 16"/>
                  <a:gd name="T14" fmla="*/ 29 w 34"/>
                  <a:gd name="T15" fmla="*/ 0 h 16"/>
                  <a:gd name="T16" fmla="*/ 29 w 34"/>
                  <a:gd name="T17" fmla="*/ 0 h 16"/>
                  <a:gd name="T18" fmla="*/ 29 w 34"/>
                  <a:gd name="T19" fmla="*/ 0 h 16"/>
                  <a:gd name="T20" fmla="*/ 29 w 34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16">
                    <a:moveTo>
                      <a:pt x="29" y="0"/>
                    </a:moveTo>
                    <a:cubicBezTo>
                      <a:pt x="23" y="0"/>
                      <a:pt x="22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0" y="8"/>
                      <a:pt x="2" y="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2" y="16"/>
                      <a:pt x="23" y="15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2" y="6"/>
                      <a:pt x="30" y="3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858B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9" name="Freeform 6687"/>
              <p:cNvSpPr/>
              <p:nvPr/>
            </p:nvSpPr>
            <p:spPr bwMode="auto">
              <a:xfrm>
                <a:off x="7265987" y="3057526"/>
                <a:ext cx="63500" cy="39688"/>
              </a:xfrm>
              <a:custGeom>
                <a:avLst/>
                <a:gdLst>
                  <a:gd name="T0" fmla="*/ 23 w 32"/>
                  <a:gd name="T1" fmla="*/ 0 h 20"/>
                  <a:gd name="T2" fmla="*/ 16 w 32"/>
                  <a:gd name="T3" fmla="*/ 2 h 20"/>
                  <a:gd name="T4" fmla="*/ 0 w 32"/>
                  <a:gd name="T5" fmla="*/ 16 h 20"/>
                  <a:gd name="T6" fmla="*/ 3 w 32"/>
                  <a:gd name="T7" fmla="*/ 20 h 20"/>
                  <a:gd name="T8" fmla="*/ 8 w 32"/>
                  <a:gd name="T9" fmla="*/ 18 h 20"/>
                  <a:gd name="T10" fmla="*/ 8 w 32"/>
                  <a:gd name="T11" fmla="*/ 18 h 20"/>
                  <a:gd name="T12" fmla="*/ 23 w 32"/>
                  <a:gd name="T13" fmla="*/ 7 h 20"/>
                  <a:gd name="T14" fmla="*/ 26 w 32"/>
                  <a:gd name="T15" fmla="*/ 7 h 20"/>
                  <a:gd name="T16" fmla="*/ 27 w 32"/>
                  <a:gd name="T17" fmla="*/ 11 h 20"/>
                  <a:gd name="T18" fmla="*/ 27 w 32"/>
                  <a:gd name="T19" fmla="*/ 11 h 20"/>
                  <a:gd name="T20" fmla="*/ 28 w 32"/>
                  <a:gd name="T21" fmla="*/ 11 h 20"/>
                  <a:gd name="T22" fmla="*/ 29 w 32"/>
                  <a:gd name="T23" fmla="*/ 11 h 20"/>
                  <a:gd name="T24" fmla="*/ 29 w 32"/>
                  <a:gd name="T25" fmla="*/ 11 h 20"/>
                  <a:gd name="T26" fmla="*/ 28 w 32"/>
                  <a:gd name="T27" fmla="*/ 1 h 20"/>
                  <a:gd name="T28" fmla="*/ 23 w 32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0">
                    <a:moveTo>
                      <a:pt x="23" y="0"/>
                    </a:moveTo>
                    <a:cubicBezTo>
                      <a:pt x="20" y="0"/>
                      <a:pt x="18" y="0"/>
                      <a:pt x="16" y="2"/>
                    </a:cubicBezTo>
                    <a:cubicBezTo>
                      <a:pt x="10" y="6"/>
                      <a:pt x="5" y="11"/>
                      <a:pt x="0" y="16"/>
                    </a:cubicBezTo>
                    <a:cubicBezTo>
                      <a:pt x="1" y="18"/>
                      <a:pt x="2" y="19"/>
                      <a:pt x="3" y="20"/>
                    </a:cubicBezTo>
                    <a:cubicBezTo>
                      <a:pt x="5" y="19"/>
                      <a:pt x="7" y="19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1" y="11"/>
                      <a:pt x="18" y="10"/>
                      <a:pt x="23" y="7"/>
                    </a:cubicBezTo>
                    <a:cubicBezTo>
                      <a:pt x="24" y="7"/>
                      <a:pt x="25" y="7"/>
                      <a:pt x="26" y="7"/>
                    </a:cubicBezTo>
                    <a:cubicBezTo>
                      <a:pt x="27" y="7"/>
                      <a:pt x="28" y="9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31" y="8"/>
                      <a:pt x="32" y="3"/>
                      <a:pt x="28" y="1"/>
                    </a:cubicBezTo>
                    <a:cubicBezTo>
                      <a:pt x="27" y="0"/>
                      <a:pt x="25" y="0"/>
                      <a:pt x="23" y="0"/>
                    </a:cubicBezTo>
                  </a:path>
                </a:pathLst>
              </a:custGeom>
              <a:solidFill>
                <a:srgbClr val="C490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0" name="Freeform 6688"/>
              <p:cNvSpPr/>
              <p:nvPr/>
            </p:nvSpPr>
            <p:spPr bwMode="auto">
              <a:xfrm>
                <a:off x="6219825" y="4716463"/>
                <a:ext cx="49213" cy="52388"/>
              </a:xfrm>
              <a:custGeom>
                <a:avLst/>
                <a:gdLst>
                  <a:gd name="T0" fmla="*/ 19 w 24"/>
                  <a:gd name="T1" fmla="*/ 0 h 26"/>
                  <a:gd name="T2" fmla="*/ 19 w 24"/>
                  <a:gd name="T3" fmla="*/ 0 h 26"/>
                  <a:gd name="T4" fmla="*/ 13 w 24"/>
                  <a:gd name="T5" fmla="*/ 2 h 26"/>
                  <a:gd name="T6" fmla="*/ 13 w 24"/>
                  <a:gd name="T7" fmla="*/ 2 h 26"/>
                  <a:gd name="T8" fmla="*/ 8 w 24"/>
                  <a:gd name="T9" fmla="*/ 7 h 26"/>
                  <a:gd name="T10" fmla="*/ 8 w 24"/>
                  <a:gd name="T11" fmla="*/ 7 h 26"/>
                  <a:gd name="T12" fmla="*/ 0 w 24"/>
                  <a:gd name="T13" fmla="*/ 17 h 26"/>
                  <a:gd name="T14" fmla="*/ 0 w 24"/>
                  <a:gd name="T15" fmla="*/ 17 h 26"/>
                  <a:gd name="T16" fmla="*/ 1 w 24"/>
                  <a:gd name="T17" fmla="*/ 20 h 26"/>
                  <a:gd name="T18" fmla="*/ 1 w 24"/>
                  <a:gd name="T19" fmla="*/ 20 h 26"/>
                  <a:gd name="T20" fmla="*/ 8 w 24"/>
                  <a:gd name="T21" fmla="*/ 26 h 26"/>
                  <a:gd name="T22" fmla="*/ 8 w 24"/>
                  <a:gd name="T23" fmla="*/ 26 h 26"/>
                  <a:gd name="T24" fmla="*/ 8 w 24"/>
                  <a:gd name="T25" fmla="*/ 26 h 26"/>
                  <a:gd name="T26" fmla="*/ 8 w 24"/>
                  <a:gd name="T27" fmla="*/ 26 h 26"/>
                  <a:gd name="T28" fmla="*/ 11 w 24"/>
                  <a:gd name="T29" fmla="*/ 23 h 26"/>
                  <a:gd name="T30" fmla="*/ 11 w 24"/>
                  <a:gd name="T31" fmla="*/ 23 h 26"/>
                  <a:gd name="T32" fmla="*/ 11 w 24"/>
                  <a:gd name="T33" fmla="*/ 23 h 26"/>
                  <a:gd name="T34" fmla="*/ 24 w 24"/>
                  <a:gd name="T35" fmla="*/ 3 h 26"/>
                  <a:gd name="T36" fmla="*/ 24 w 24"/>
                  <a:gd name="T37" fmla="*/ 3 h 26"/>
                  <a:gd name="T38" fmla="*/ 24 w 24"/>
                  <a:gd name="T39" fmla="*/ 3 h 26"/>
                  <a:gd name="T40" fmla="*/ 19 w 24"/>
                  <a:gd name="T4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26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5" y="1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4"/>
                      <a:pt x="9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11"/>
                      <a:pt x="5" y="15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0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4" y="21"/>
                      <a:pt x="4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9" y="25"/>
                      <a:pt x="10" y="24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3" y="15"/>
                      <a:pt x="19" y="10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1"/>
                      <a:pt x="21" y="0"/>
                      <a:pt x="19" y="0"/>
                    </a:cubicBezTo>
                  </a:path>
                </a:pathLst>
              </a:custGeom>
              <a:solidFill>
                <a:srgbClr val="935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1" name="Freeform 6689"/>
              <p:cNvSpPr/>
              <p:nvPr/>
            </p:nvSpPr>
            <p:spPr bwMode="auto">
              <a:xfrm>
                <a:off x="5776912" y="2543176"/>
                <a:ext cx="42863" cy="49213"/>
              </a:xfrm>
              <a:custGeom>
                <a:avLst/>
                <a:gdLst>
                  <a:gd name="T0" fmla="*/ 15 w 21"/>
                  <a:gd name="T1" fmla="*/ 0 h 24"/>
                  <a:gd name="T2" fmla="*/ 15 w 21"/>
                  <a:gd name="T3" fmla="*/ 0 h 24"/>
                  <a:gd name="T4" fmla="*/ 8 w 21"/>
                  <a:gd name="T5" fmla="*/ 7 h 24"/>
                  <a:gd name="T6" fmla="*/ 4 w 21"/>
                  <a:gd name="T7" fmla="*/ 7 h 24"/>
                  <a:gd name="T8" fmla="*/ 4 w 21"/>
                  <a:gd name="T9" fmla="*/ 7 h 24"/>
                  <a:gd name="T10" fmla="*/ 0 w 21"/>
                  <a:gd name="T11" fmla="*/ 12 h 24"/>
                  <a:gd name="T12" fmla="*/ 2 w 21"/>
                  <a:gd name="T13" fmla="*/ 20 h 24"/>
                  <a:gd name="T14" fmla="*/ 2 w 21"/>
                  <a:gd name="T15" fmla="*/ 20 h 24"/>
                  <a:gd name="T16" fmla="*/ 4 w 21"/>
                  <a:gd name="T17" fmla="*/ 23 h 24"/>
                  <a:gd name="T18" fmla="*/ 4 w 21"/>
                  <a:gd name="T19" fmla="*/ 23 h 24"/>
                  <a:gd name="T20" fmla="*/ 4 w 21"/>
                  <a:gd name="T21" fmla="*/ 23 h 24"/>
                  <a:gd name="T22" fmla="*/ 7 w 21"/>
                  <a:gd name="T23" fmla="*/ 24 h 24"/>
                  <a:gd name="T24" fmla="*/ 15 w 21"/>
                  <a:gd name="T25" fmla="*/ 19 h 24"/>
                  <a:gd name="T26" fmla="*/ 15 w 21"/>
                  <a:gd name="T27" fmla="*/ 19 h 24"/>
                  <a:gd name="T28" fmla="*/ 15 w 21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4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4"/>
                      <a:pt x="12" y="7"/>
                      <a:pt x="8" y="7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1" y="8"/>
                      <a:pt x="0" y="10"/>
                      <a:pt x="0" y="12"/>
                    </a:cubicBezTo>
                    <a:cubicBezTo>
                      <a:pt x="1" y="15"/>
                      <a:pt x="1" y="18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1"/>
                      <a:pt x="4" y="22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4"/>
                      <a:pt x="6" y="24"/>
                      <a:pt x="7" y="24"/>
                    </a:cubicBezTo>
                    <a:cubicBezTo>
                      <a:pt x="11" y="24"/>
                      <a:pt x="13" y="21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3"/>
                      <a:pt x="21" y="6"/>
                      <a:pt x="15" y="0"/>
                    </a:cubicBezTo>
                  </a:path>
                </a:pathLst>
              </a:custGeom>
              <a:solidFill>
                <a:srgbClr val="733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2" name="Freeform 6690"/>
              <p:cNvSpPr/>
              <p:nvPr/>
            </p:nvSpPr>
            <p:spPr bwMode="auto">
              <a:xfrm>
                <a:off x="6559550" y="4770438"/>
                <a:ext cx="73025" cy="41275"/>
              </a:xfrm>
              <a:custGeom>
                <a:avLst/>
                <a:gdLst>
                  <a:gd name="T0" fmla="*/ 30 w 37"/>
                  <a:gd name="T1" fmla="*/ 0 h 20"/>
                  <a:gd name="T2" fmla="*/ 25 w 37"/>
                  <a:gd name="T3" fmla="*/ 1 h 20"/>
                  <a:gd name="T4" fmla="*/ 20 w 37"/>
                  <a:gd name="T5" fmla="*/ 3 h 20"/>
                  <a:gd name="T6" fmla="*/ 17 w 37"/>
                  <a:gd name="T7" fmla="*/ 2 h 20"/>
                  <a:gd name="T8" fmla="*/ 17 w 37"/>
                  <a:gd name="T9" fmla="*/ 2 h 20"/>
                  <a:gd name="T10" fmla="*/ 0 w 37"/>
                  <a:gd name="T11" fmla="*/ 17 h 20"/>
                  <a:gd name="T12" fmla="*/ 0 w 37"/>
                  <a:gd name="T13" fmla="*/ 17 h 20"/>
                  <a:gd name="T14" fmla="*/ 3 w 37"/>
                  <a:gd name="T15" fmla="*/ 20 h 20"/>
                  <a:gd name="T16" fmla="*/ 3 w 37"/>
                  <a:gd name="T17" fmla="*/ 20 h 20"/>
                  <a:gd name="T18" fmla="*/ 22 w 37"/>
                  <a:gd name="T19" fmla="*/ 13 h 20"/>
                  <a:gd name="T20" fmla="*/ 22 w 37"/>
                  <a:gd name="T21" fmla="*/ 13 h 20"/>
                  <a:gd name="T22" fmla="*/ 22 w 37"/>
                  <a:gd name="T23" fmla="*/ 13 h 20"/>
                  <a:gd name="T24" fmla="*/ 30 w 37"/>
                  <a:gd name="T25" fmla="*/ 6 h 20"/>
                  <a:gd name="T26" fmla="*/ 31 w 37"/>
                  <a:gd name="T27" fmla="*/ 6 h 20"/>
                  <a:gd name="T28" fmla="*/ 31 w 37"/>
                  <a:gd name="T29" fmla="*/ 6 h 20"/>
                  <a:gd name="T30" fmla="*/ 31 w 37"/>
                  <a:gd name="T31" fmla="*/ 6 h 20"/>
                  <a:gd name="T32" fmla="*/ 33 w 37"/>
                  <a:gd name="T33" fmla="*/ 7 h 20"/>
                  <a:gd name="T34" fmla="*/ 37 w 37"/>
                  <a:gd name="T35" fmla="*/ 5 h 20"/>
                  <a:gd name="T36" fmla="*/ 37 w 37"/>
                  <a:gd name="T37" fmla="*/ 5 h 20"/>
                  <a:gd name="T38" fmla="*/ 37 w 37"/>
                  <a:gd name="T39" fmla="*/ 5 h 20"/>
                  <a:gd name="T40" fmla="*/ 34 w 37"/>
                  <a:gd name="T41" fmla="*/ 1 h 20"/>
                  <a:gd name="T42" fmla="*/ 34 w 37"/>
                  <a:gd name="T43" fmla="*/ 1 h 20"/>
                  <a:gd name="T44" fmla="*/ 30 w 37"/>
                  <a:gd name="T4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20">
                    <a:moveTo>
                      <a:pt x="30" y="0"/>
                    </a:moveTo>
                    <a:cubicBezTo>
                      <a:pt x="28" y="0"/>
                      <a:pt x="27" y="0"/>
                      <a:pt x="25" y="1"/>
                    </a:cubicBezTo>
                    <a:cubicBezTo>
                      <a:pt x="23" y="2"/>
                      <a:pt x="22" y="3"/>
                      <a:pt x="20" y="3"/>
                    </a:cubicBezTo>
                    <a:cubicBezTo>
                      <a:pt x="19" y="3"/>
                      <a:pt x="18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11"/>
                      <a:pt x="5" y="11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0" y="19"/>
                      <a:pt x="16" y="16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8"/>
                      <a:pt x="26" y="6"/>
                      <a:pt x="30" y="6"/>
                    </a:cubicBezTo>
                    <a:cubicBezTo>
                      <a:pt x="30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6"/>
                      <a:pt x="33" y="7"/>
                      <a:pt x="33" y="7"/>
                    </a:cubicBezTo>
                    <a:cubicBezTo>
                      <a:pt x="35" y="7"/>
                      <a:pt x="36" y="6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6" y="4"/>
                      <a:pt x="35" y="2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3" y="0"/>
                      <a:pt x="31" y="0"/>
                      <a:pt x="30" y="0"/>
                    </a:cubicBezTo>
                  </a:path>
                </a:pathLst>
              </a:custGeom>
              <a:solidFill>
                <a:srgbClr val="C19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3" name="Freeform 6691"/>
              <p:cNvSpPr/>
              <p:nvPr/>
            </p:nvSpPr>
            <p:spPr bwMode="auto">
              <a:xfrm>
                <a:off x="6178550" y="4962526"/>
                <a:ext cx="34925" cy="53975"/>
              </a:xfrm>
              <a:custGeom>
                <a:avLst/>
                <a:gdLst>
                  <a:gd name="T0" fmla="*/ 9 w 18"/>
                  <a:gd name="T1" fmla="*/ 0 h 27"/>
                  <a:gd name="T2" fmla="*/ 5 w 18"/>
                  <a:gd name="T3" fmla="*/ 14 h 27"/>
                  <a:gd name="T4" fmla="*/ 5 w 18"/>
                  <a:gd name="T5" fmla="*/ 26 h 27"/>
                  <a:gd name="T6" fmla="*/ 9 w 18"/>
                  <a:gd name="T7" fmla="*/ 27 h 27"/>
                  <a:gd name="T8" fmla="*/ 18 w 18"/>
                  <a:gd name="T9" fmla="*/ 23 h 27"/>
                  <a:gd name="T10" fmla="*/ 18 w 18"/>
                  <a:gd name="T11" fmla="*/ 23 h 27"/>
                  <a:gd name="T12" fmla="*/ 18 w 18"/>
                  <a:gd name="T13" fmla="*/ 23 h 27"/>
                  <a:gd name="T14" fmla="*/ 16 w 18"/>
                  <a:gd name="T15" fmla="*/ 12 h 27"/>
                  <a:gd name="T16" fmla="*/ 16 w 18"/>
                  <a:gd name="T17" fmla="*/ 12 h 27"/>
                  <a:gd name="T18" fmla="*/ 16 w 18"/>
                  <a:gd name="T19" fmla="*/ 12 h 27"/>
                  <a:gd name="T20" fmla="*/ 15 w 18"/>
                  <a:gd name="T21" fmla="*/ 5 h 27"/>
                  <a:gd name="T22" fmla="*/ 11 w 18"/>
                  <a:gd name="T23" fmla="*/ 6 h 27"/>
                  <a:gd name="T24" fmla="*/ 9 w 18"/>
                  <a:gd name="T25" fmla="*/ 0 h 27"/>
                  <a:gd name="T26" fmla="*/ 9 w 18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27">
                    <a:moveTo>
                      <a:pt x="9" y="0"/>
                    </a:moveTo>
                    <a:cubicBezTo>
                      <a:pt x="6" y="4"/>
                      <a:pt x="5" y="9"/>
                      <a:pt x="5" y="14"/>
                    </a:cubicBezTo>
                    <a:cubicBezTo>
                      <a:pt x="5" y="18"/>
                      <a:pt x="0" y="22"/>
                      <a:pt x="5" y="26"/>
                    </a:cubicBezTo>
                    <a:cubicBezTo>
                      <a:pt x="6" y="27"/>
                      <a:pt x="7" y="27"/>
                      <a:pt x="9" y="27"/>
                    </a:cubicBezTo>
                    <a:cubicBezTo>
                      <a:pt x="12" y="27"/>
                      <a:pt x="15" y="25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7" y="20"/>
                      <a:pt x="17" y="16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0"/>
                      <a:pt x="14" y="7"/>
                      <a:pt x="15" y="5"/>
                    </a:cubicBezTo>
                    <a:cubicBezTo>
                      <a:pt x="13" y="6"/>
                      <a:pt x="12" y="6"/>
                      <a:pt x="11" y="6"/>
                    </a:cubicBezTo>
                    <a:cubicBezTo>
                      <a:pt x="9" y="6"/>
                      <a:pt x="9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D8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4" name="Freeform 6692"/>
              <p:cNvSpPr/>
              <p:nvPr/>
            </p:nvSpPr>
            <p:spPr bwMode="auto">
              <a:xfrm>
                <a:off x="5014912" y="2384426"/>
                <a:ext cx="57150" cy="53975"/>
              </a:xfrm>
              <a:custGeom>
                <a:avLst/>
                <a:gdLst>
                  <a:gd name="T0" fmla="*/ 2 w 29"/>
                  <a:gd name="T1" fmla="*/ 0 h 27"/>
                  <a:gd name="T2" fmla="*/ 0 w 29"/>
                  <a:gd name="T3" fmla="*/ 0 h 27"/>
                  <a:gd name="T4" fmla="*/ 7 w 29"/>
                  <a:gd name="T5" fmla="*/ 5 h 27"/>
                  <a:gd name="T6" fmla="*/ 7 w 29"/>
                  <a:gd name="T7" fmla="*/ 14 h 27"/>
                  <a:gd name="T8" fmla="*/ 7 w 29"/>
                  <a:gd name="T9" fmla="*/ 14 h 27"/>
                  <a:gd name="T10" fmla="*/ 11 w 29"/>
                  <a:gd name="T11" fmla="*/ 17 h 27"/>
                  <a:gd name="T12" fmla="*/ 11 w 29"/>
                  <a:gd name="T13" fmla="*/ 17 h 27"/>
                  <a:gd name="T14" fmla="*/ 18 w 29"/>
                  <a:gd name="T15" fmla="*/ 15 h 27"/>
                  <a:gd name="T16" fmla="*/ 22 w 29"/>
                  <a:gd name="T17" fmla="*/ 26 h 27"/>
                  <a:gd name="T18" fmla="*/ 22 w 29"/>
                  <a:gd name="T19" fmla="*/ 26 h 27"/>
                  <a:gd name="T20" fmla="*/ 22 w 29"/>
                  <a:gd name="T21" fmla="*/ 26 h 27"/>
                  <a:gd name="T22" fmla="*/ 24 w 29"/>
                  <a:gd name="T23" fmla="*/ 27 h 27"/>
                  <a:gd name="T24" fmla="*/ 25 w 29"/>
                  <a:gd name="T25" fmla="*/ 25 h 27"/>
                  <a:gd name="T26" fmla="*/ 27 w 29"/>
                  <a:gd name="T27" fmla="*/ 24 h 27"/>
                  <a:gd name="T28" fmla="*/ 28 w 29"/>
                  <a:gd name="T29" fmla="*/ 24 h 27"/>
                  <a:gd name="T30" fmla="*/ 28 w 29"/>
                  <a:gd name="T31" fmla="*/ 24 h 27"/>
                  <a:gd name="T32" fmla="*/ 28 w 29"/>
                  <a:gd name="T33" fmla="*/ 24 h 27"/>
                  <a:gd name="T34" fmla="*/ 28 w 29"/>
                  <a:gd name="T35" fmla="*/ 24 h 27"/>
                  <a:gd name="T36" fmla="*/ 28 w 29"/>
                  <a:gd name="T37" fmla="*/ 24 h 27"/>
                  <a:gd name="T38" fmla="*/ 28 w 29"/>
                  <a:gd name="T39" fmla="*/ 24 h 27"/>
                  <a:gd name="T40" fmla="*/ 28 w 29"/>
                  <a:gd name="T41" fmla="*/ 16 h 27"/>
                  <a:gd name="T42" fmla="*/ 28 w 29"/>
                  <a:gd name="T43" fmla="*/ 16 h 27"/>
                  <a:gd name="T44" fmla="*/ 28 w 29"/>
                  <a:gd name="T45" fmla="*/ 16 h 27"/>
                  <a:gd name="T46" fmla="*/ 28 w 29"/>
                  <a:gd name="T47" fmla="*/ 15 h 27"/>
                  <a:gd name="T48" fmla="*/ 29 w 29"/>
                  <a:gd name="T49" fmla="*/ 13 h 27"/>
                  <a:gd name="T50" fmla="*/ 26 w 29"/>
                  <a:gd name="T51" fmla="*/ 10 h 27"/>
                  <a:gd name="T52" fmla="*/ 26 w 29"/>
                  <a:gd name="T53" fmla="*/ 10 h 27"/>
                  <a:gd name="T54" fmla="*/ 25 w 29"/>
                  <a:gd name="T55" fmla="*/ 10 h 27"/>
                  <a:gd name="T56" fmla="*/ 2 w 29"/>
                  <a:gd name="T5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" h="27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17" y="9"/>
                      <a:pt x="9" y="11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5"/>
                      <a:pt x="10" y="16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4" y="15"/>
                      <a:pt x="17" y="15"/>
                      <a:pt x="18" y="15"/>
                    </a:cubicBezTo>
                    <a:cubicBezTo>
                      <a:pt x="23" y="15"/>
                      <a:pt x="22" y="21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7"/>
                      <a:pt x="23" y="27"/>
                      <a:pt x="24" y="27"/>
                    </a:cubicBezTo>
                    <a:cubicBezTo>
                      <a:pt x="24" y="27"/>
                      <a:pt x="25" y="26"/>
                      <a:pt x="25" y="25"/>
                    </a:cubicBezTo>
                    <a:cubicBezTo>
                      <a:pt x="26" y="25"/>
                      <a:pt x="26" y="24"/>
                      <a:pt x="27" y="24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1"/>
                      <a:pt x="28" y="18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2"/>
                      <a:pt x="27" y="11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5" y="10"/>
                    </a:cubicBezTo>
                    <a:cubicBezTo>
                      <a:pt x="18" y="7"/>
                      <a:pt x="11" y="0"/>
                      <a:pt x="2" y="0"/>
                    </a:cubicBezTo>
                  </a:path>
                </a:pathLst>
              </a:custGeom>
              <a:solidFill>
                <a:srgbClr val="936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5" name="Freeform 6693"/>
              <p:cNvSpPr/>
              <p:nvPr/>
            </p:nvSpPr>
            <p:spPr bwMode="auto">
              <a:xfrm>
                <a:off x="7212012" y="4645026"/>
                <a:ext cx="42863" cy="38100"/>
              </a:xfrm>
              <a:custGeom>
                <a:avLst/>
                <a:gdLst>
                  <a:gd name="T0" fmla="*/ 8 w 21"/>
                  <a:gd name="T1" fmla="*/ 0 h 19"/>
                  <a:gd name="T2" fmla="*/ 0 w 21"/>
                  <a:gd name="T3" fmla="*/ 10 h 19"/>
                  <a:gd name="T4" fmla="*/ 0 w 21"/>
                  <a:gd name="T5" fmla="*/ 10 h 19"/>
                  <a:gd name="T6" fmla="*/ 9 w 21"/>
                  <a:gd name="T7" fmla="*/ 19 h 19"/>
                  <a:gd name="T8" fmla="*/ 9 w 21"/>
                  <a:gd name="T9" fmla="*/ 19 h 19"/>
                  <a:gd name="T10" fmla="*/ 10 w 21"/>
                  <a:gd name="T11" fmla="*/ 19 h 19"/>
                  <a:gd name="T12" fmla="*/ 21 w 21"/>
                  <a:gd name="T13" fmla="*/ 12 h 19"/>
                  <a:gd name="T14" fmla="*/ 21 w 21"/>
                  <a:gd name="T15" fmla="*/ 12 h 19"/>
                  <a:gd name="T16" fmla="*/ 19 w 21"/>
                  <a:gd name="T17" fmla="*/ 7 h 19"/>
                  <a:gd name="T18" fmla="*/ 19 w 21"/>
                  <a:gd name="T19" fmla="*/ 7 h 19"/>
                  <a:gd name="T20" fmla="*/ 19 w 21"/>
                  <a:gd name="T21" fmla="*/ 7 h 19"/>
                  <a:gd name="T22" fmla="*/ 16 w 21"/>
                  <a:gd name="T23" fmla="*/ 4 h 19"/>
                  <a:gd name="T24" fmla="*/ 16 w 21"/>
                  <a:gd name="T25" fmla="*/ 4 h 19"/>
                  <a:gd name="T26" fmla="*/ 13 w 21"/>
                  <a:gd name="T27" fmla="*/ 5 h 19"/>
                  <a:gd name="T28" fmla="*/ 9 w 21"/>
                  <a:gd name="T29" fmla="*/ 0 h 19"/>
                  <a:gd name="T30" fmla="*/ 9 w 21"/>
                  <a:gd name="T31" fmla="*/ 0 h 19"/>
                  <a:gd name="T32" fmla="*/ 8 w 21"/>
                  <a:gd name="T33" fmla="*/ 0 h 19"/>
                  <a:gd name="T34" fmla="*/ 8 w 21"/>
                  <a:gd name="T35" fmla="*/ 0 h 19"/>
                  <a:gd name="T36" fmla="*/ 8 w 21"/>
                  <a:gd name="T3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19">
                    <a:moveTo>
                      <a:pt x="8" y="0"/>
                    </a:moveTo>
                    <a:cubicBezTo>
                      <a:pt x="2" y="0"/>
                      <a:pt x="3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3"/>
                      <a:pt x="6" y="16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5" y="19"/>
                      <a:pt x="18" y="16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0"/>
                      <a:pt x="20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7" y="5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4" y="5"/>
                      <a:pt x="13" y="5"/>
                    </a:cubicBezTo>
                    <a:cubicBezTo>
                      <a:pt x="11" y="5"/>
                      <a:pt x="10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59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6" name="Freeform 6694"/>
              <p:cNvSpPr/>
              <p:nvPr/>
            </p:nvSpPr>
            <p:spPr bwMode="auto">
              <a:xfrm>
                <a:off x="6205537" y="4668838"/>
                <a:ext cx="79375" cy="39688"/>
              </a:xfrm>
              <a:custGeom>
                <a:avLst/>
                <a:gdLst>
                  <a:gd name="T0" fmla="*/ 39 w 39"/>
                  <a:gd name="T1" fmla="*/ 0 h 20"/>
                  <a:gd name="T2" fmla="*/ 31 w 39"/>
                  <a:gd name="T3" fmla="*/ 3 h 20"/>
                  <a:gd name="T4" fmla="*/ 22 w 39"/>
                  <a:gd name="T5" fmla="*/ 5 h 20"/>
                  <a:gd name="T6" fmla="*/ 20 w 39"/>
                  <a:gd name="T7" fmla="*/ 4 h 20"/>
                  <a:gd name="T8" fmla="*/ 20 w 39"/>
                  <a:gd name="T9" fmla="*/ 4 h 20"/>
                  <a:gd name="T10" fmla="*/ 9 w 39"/>
                  <a:gd name="T11" fmla="*/ 3 h 20"/>
                  <a:gd name="T12" fmla="*/ 9 w 39"/>
                  <a:gd name="T13" fmla="*/ 3 h 20"/>
                  <a:gd name="T14" fmla="*/ 10 w 39"/>
                  <a:gd name="T15" fmla="*/ 11 h 20"/>
                  <a:gd name="T16" fmla="*/ 6 w 39"/>
                  <a:gd name="T17" fmla="*/ 12 h 20"/>
                  <a:gd name="T18" fmla="*/ 0 w 39"/>
                  <a:gd name="T19" fmla="*/ 10 h 20"/>
                  <a:gd name="T20" fmla="*/ 0 w 39"/>
                  <a:gd name="T21" fmla="*/ 10 h 20"/>
                  <a:gd name="T22" fmla="*/ 2 w 39"/>
                  <a:gd name="T23" fmla="*/ 16 h 20"/>
                  <a:gd name="T24" fmla="*/ 2 w 39"/>
                  <a:gd name="T25" fmla="*/ 16 h 20"/>
                  <a:gd name="T26" fmla="*/ 10 w 39"/>
                  <a:gd name="T27" fmla="*/ 20 h 20"/>
                  <a:gd name="T28" fmla="*/ 10 w 39"/>
                  <a:gd name="T29" fmla="*/ 20 h 20"/>
                  <a:gd name="T30" fmla="*/ 10 w 39"/>
                  <a:gd name="T31" fmla="*/ 20 h 20"/>
                  <a:gd name="T32" fmla="*/ 16 w 39"/>
                  <a:gd name="T33" fmla="*/ 10 h 20"/>
                  <a:gd name="T34" fmla="*/ 20 w 39"/>
                  <a:gd name="T35" fmla="*/ 7 h 20"/>
                  <a:gd name="T36" fmla="*/ 22 w 39"/>
                  <a:gd name="T37" fmla="*/ 8 h 20"/>
                  <a:gd name="T38" fmla="*/ 21 w 39"/>
                  <a:gd name="T39" fmla="*/ 15 h 20"/>
                  <a:gd name="T40" fmla="*/ 36 w 39"/>
                  <a:gd name="T41" fmla="*/ 6 h 20"/>
                  <a:gd name="T42" fmla="*/ 36 w 39"/>
                  <a:gd name="T43" fmla="*/ 6 h 20"/>
                  <a:gd name="T44" fmla="*/ 39 w 39"/>
                  <a:gd name="T45" fmla="*/ 0 h 20"/>
                  <a:gd name="T46" fmla="*/ 39 w 39"/>
                  <a:gd name="T47" fmla="*/ 0 h 20"/>
                  <a:gd name="T48" fmla="*/ 39 w 39"/>
                  <a:gd name="T4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" h="20">
                    <a:moveTo>
                      <a:pt x="39" y="0"/>
                    </a:moveTo>
                    <a:cubicBezTo>
                      <a:pt x="36" y="0"/>
                      <a:pt x="33" y="2"/>
                      <a:pt x="31" y="3"/>
                    </a:cubicBezTo>
                    <a:cubicBezTo>
                      <a:pt x="28" y="4"/>
                      <a:pt x="25" y="5"/>
                      <a:pt x="22" y="5"/>
                    </a:cubicBezTo>
                    <a:cubicBezTo>
                      <a:pt x="22" y="5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6" y="4"/>
                      <a:pt x="12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6"/>
                      <a:pt x="13" y="9"/>
                      <a:pt x="10" y="11"/>
                    </a:cubicBezTo>
                    <a:cubicBezTo>
                      <a:pt x="9" y="12"/>
                      <a:pt x="7" y="12"/>
                      <a:pt x="6" y="12"/>
                    </a:cubicBezTo>
                    <a:cubicBezTo>
                      <a:pt x="4" y="12"/>
                      <a:pt x="2" y="1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3"/>
                      <a:pt x="0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5" y="17"/>
                      <a:pt x="7" y="19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5"/>
                      <a:pt x="15" y="14"/>
                      <a:pt x="16" y="10"/>
                    </a:cubicBezTo>
                    <a:cubicBezTo>
                      <a:pt x="17" y="9"/>
                      <a:pt x="18" y="7"/>
                      <a:pt x="20" y="7"/>
                    </a:cubicBezTo>
                    <a:cubicBezTo>
                      <a:pt x="20" y="7"/>
                      <a:pt x="21" y="8"/>
                      <a:pt x="22" y="8"/>
                    </a:cubicBezTo>
                    <a:cubicBezTo>
                      <a:pt x="24" y="10"/>
                      <a:pt x="21" y="13"/>
                      <a:pt x="21" y="15"/>
                    </a:cubicBezTo>
                    <a:cubicBezTo>
                      <a:pt x="26" y="12"/>
                      <a:pt x="32" y="11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7" y="4"/>
                      <a:pt x="38" y="2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5B2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7" name="Freeform 6695"/>
              <p:cNvSpPr/>
              <p:nvPr/>
            </p:nvSpPr>
            <p:spPr bwMode="auto">
              <a:xfrm>
                <a:off x="6670675" y="4692651"/>
                <a:ext cx="44450" cy="42863"/>
              </a:xfrm>
              <a:custGeom>
                <a:avLst/>
                <a:gdLst>
                  <a:gd name="T0" fmla="*/ 12 w 22"/>
                  <a:gd name="T1" fmla="*/ 0 h 21"/>
                  <a:gd name="T2" fmla="*/ 11 w 22"/>
                  <a:gd name="T3" fmla="*/ 0 h 21"/>
                  <a:gd name="T4" fmla="*/ 11 w 22"/>
                  <a:gd name="T5" fmla="*/ 0 h 21"/>
                  <a:gd name="T6" fmla="*/ 11 w 22"/>
                  <a:gd name="T7" fmla="*/ 0 h 21"/>
                  <a:gd name="T8" fmla="*/ 11 w 22"/>
                  <a:gd name="T9" fmla="*/ 0 h 21"/>
                  <a:gd name="T10" fmla="*/ 0 w 22"/>
                  <a:gd name="T11" fmla="*/ 10 h 21"/>
                  <a:gd name="T12" fmla="*/ 4 w 22"/>
                  <a:gd name="T13" fmla="*/ 21 h 21"/>
                  <a:gd name="T14" fmla="*/ 4 w 22"/>
                  <a:gd name="T15" fmla="*/ 21 h 21"/>
                  <a:gd name="T16" fmla="*/ 22 w 22"/>
                  <a:gd name="T17" fmla="*/ 3 h 21"/>
                  <a:gd name="T18" fmla="*/ 22 w 22"/>
                  <a:gd name="T19" fmla="*/ 3 h 21"/>
                  <a:gd name="T20" fmla="*/ 20 w 22"/>
                  <a:gd name="T21" fmla="*/ 4 h 21"/>
                  <a:gd name="T22" fmla="*/ 16 w 22"/>
                  <a:gd name="T23" fmla="*/ 2 h 21"/>
                  <a:gd name="T24" fmla="*/ 12 w 22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1"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3"/>
                      <a:pt x="2" y="4"/>
                      <a:pt x="0" y="10"/>
                    </a:cubicBezTo>
                    <a:cubicBezTo>
                      <a:pt x="7" y="11"/>
                      <a:pt x="4" y="16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12" y="18"/>
                      <a:pt x="19" y="1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18" y="4"/>
                      <a:pt x="17" y="3"/>
                      <a:pt x="16" y="2"/>
                    </a:cubicBezTo>
                    <a:cubicBezTo>
                      <a:pt x="14" y="1"/>
                      <a:pt x="13" y="0"/>
                      <a:pt x="12" y="0"/>
                    </a:cubicBezTo>
                  </a:path>
                </a:pathLst>
              </a:custGeom>
              <a:solidFill>
                <a:srgbClr val="D5B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8" name="Freeform 6696"/>
              <p:cNvSpPr/>
              <p:nvPr/>
            </p:nvSpPr>
            <p:spPr bwMode="auto">
              <a:xfrm>
                <a:off x="7227887" y="2825751"/>
                <a:ext cx="36513" cy="60325"/>
              </a:xfrm>
              <a:custGeom>
                <a:avLst/>
                <a:gdLst>
                  <a:gd name="T0" fmla="*/ 15 w 18"/>
                  <a:gd name="T1" fmla="*/ 0 h 30"/>
                  <a:gd name="T2" fmla="*/ 1 w 18"/>
                  <a:gd name="T3" fmla="*/ 10 h 30"/>
                  <a:gd name="T4" fmla="*/ 1 w 18"/>
                  <a:gd name="T5" fmla="*/ 10 h 30"/>
                  <a:gd name="T6" fmla="*/ 1 w 18"/>
                  <a:gd name="T7" fmla="*/ 10 h 30"/>
                  <a:gd name="T8" fmla="*/ 0 w 18"/>
                  <a:gd name="T9" fmla="*/ 18 h 30"/>
                  <a:gd name="T10" fmla="*/ 0 w 18"/>
                  <a:gd name="T11" fmla="*/ 18 h 30"/>
                  <a:gd name="T12" fmla="*/ 0 w 18"/>
                  <a:gd name="T13" fmla="*/ 18 h 30"/>
                  <a:gd name="T14" fmla="*/ 3 w 18"/>
                  <a:gd name="T15" fmla="*/ 18 h 30"/>
                  <a:gd name="T16" fmla="*/ 3 w 18"/>
                  <a:gd name="T17" fmla="*/ 18 h 30"/>
                  <a:gd name="T18" fmla="*/ 9 w 18"/>
                  <a:gd name="T19" fmla="*/ 15 h 30"/>
                  <a:gd name="T20" fmla="*/ 11 w 18"/>
                  <a:gd name="T21" fmla="*/ 22 h 30"/>
                  <a:gd name="T22" fmla="*/ 13 w 18"/>
                  <a:gd name="T23" fmla="*/ 30 h 30"/>
                  <a:gd name="T24" fmla="*/ 13 w 18"/>
                  <a:gd name="T25" fmla="*/ 30 h 30"/>
                  <a:gd name="T26" fmla="*/ 15 w 18"/>
                  <a:gd name="T2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30">
                    <a:moveTo>
                      <a:pt x="15" y="0"/>
                    </a:moveTo>
                    <a:cubicBezTo>
                      <a:pt x="10" y="3"/>
                      <a:pt x="5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2" y="15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2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7"/>
                      <a:pt x="8" y="15"/>
                      <a:pt x="9" y="15"/>
                    </a:cubicBezTo>
                    <a:cubicBezTo>
                      <a:pt x="11" y="15"/>
                      <a:pt x="12" y="17"/>
                      <a:pt x="11" y="22"/>
                    </a:cubicBezTo>
                    <a:cubicBezTo>
                      <a:pt x="11" y="24"/>
                      <a:pt x="6" y="28"/>
                      <a:pt x="13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7" y="20"/>
                      <a:pt x="18" y="11"/>
                      <a:pt x="15" y="0"/>
                    </a:cubicBezTo>
                  </a:path>
                </a:pathLst>
              </a:custGeom>
              <a:solidFill>
                <a:srgbClr val="B57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9" name="Freeform 6697"/>
              <p:cNvSpPr/>
              <p:nvPr/>
            </p:nvSpPr>
            <p:spPr bwMode="auto">
              <a:xfrm>
                <a:off x="5284787" y="2441576"/>
                <a:ext cx="61913" cy="58738"/>
              </a:xfrm>
              <a:custGeom>
                <a:avLst/>
                <a:gdLst>
                  <a:gd name="T0" fmla="*/ 0 w 31"/>
                  <a:gd name="T1" fmla="*/ 0 h 29"/>
                  <a:gd name="T2" fmla="*/ 0 w 31"/>
                  <a:gd name="T3" fmla="*/ 0 h 29"/>
                  <a:gd name="T4" fmla="*/ 0 w 31"/>
                  <a:gd name="T5" fmla="*/ 2 h 29"/>
                  <a:gd name="T6" fmla="*/ 0 w 31"/>
                  <a:gd name="T7" fmla="*/ 2 h 29"/>
                  <a:gd name="T8" fmla="*/ 0 w 31"/>
                  <a:gd name="T9" fmla="*/ 2 h 29"/>
                  <a:gd name="T10" fmla="*/ 0 w 31"/>
                  <a:gd name="T11" fmla="*/ 2 h 29"/>
                  <a:gd name="T12" fmla="*/ 0 w 31"/>
                  <a:gd name="T13" fmla="*/ 2 h 29"/>
                  <a:gd name="T14" fmla="*/ 0 w 31"/>
                  <a:gd name="T15" fmla="*/ 2 h 29"/>
                  <a:gd name="T16" fmla="*/ 17 w 31"/>
                  <a:gd name="T17" fmla="*/ 23 h 29"/>
                  <a:gd name="T18" fmla="*/ 17 w 31"/>
                  <a:gd name="T19" fmla="*/ 23 h 29"/>
                  <a:gd name="T20" fmla="*/ 17 w 31"/>
                  <a:gd name="T21" fmla="*/ 23 h 29"/>
                  <a:gd name="T22" fmla="*/ 18 w 31"/>
                  <a:gd name="T23" fmla="*/ 23 h 29"/>
                  <a:gd name="T24" fmla="*/ 25 w 31"/>
                  <a:gd name="T25" fmla="*/ 29 h 29"/>
                  <a:gd name="T26" fmla="*/ 25 w 31"/>
                  <a:gd name="T27" fmla="*/ 29 h 29"/>
                  <a:gd name="T28" fmla="*/ 25 w 31"/>
                  <a:gd name="T29" fmla="*/ 29 h 29"/>
                  <a:gd name="T30" fmla="*/ 25 w 31"/>
                  <a:gd name="T31" fmla="*/ 29 h 29"/>
                  <a:gd name="T32" fmla="*/ 27 w 31"/>
                  <a:gd name="T33" fmla="*/ 29 h 29"/>
                  <a:gd name="T34" fmla="*/ 27 w 31"/>
                  <a:gd name="T35" fmla="*/ 29 h 29"/>
                  <a:gd name="T36" fmla="*/ 31 w 31"/>
                  <a:gd name="T37" fmla="*/ 24 h 29"/>
                  <a:gd name="T38" fmla="*/ 0 w 31"/>
                  <a:gd name="T3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2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6" y="9"/>
                      <a:pt x="11" y="16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22" y="23"/>
                      <a:pt x="24" y="26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7"/>
                      <a:pt x="29" y="25"/>
                      <a:pt x="31" y="24"/>
                    </a:cubicBezTo>
                    <a:cubicBezTo>
                      <a:pt x="22" y="14"/>
                      <a:pt x="12" y="5"/>
                      <a:pt x="0" y="0"/>
                    </a:cubicBezTo>
                  </a:path>
                </a:pathLst>
              </a:custGeom>
              <a:solidFill>
                <a:srgbClr val="B67D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0" name="Freeform 6698"/>
              <p:cNvSpPr/>
              <p:nvPr/>
            </p:nvSpPr>
            <p:spPr bwMode="auto">
              <a:xfrm>
                <a:off x="5422900" y="4505326"/>
                <a:ext cx="41275" cy="36513"/>
              </a:xfrm>
              <a:custGeom>
                <a:avLst/>
                <a:gdLst>
                  <a:gd name="T0" fmla="*/ 10 w 21"/>
                  <a:gd name="T1" fmla="*/ 0 h 18"/>
                  <a:gd name="T2" fmla="*/ 10 w 21"/>
                  <a:gd name="T3" fmla="*/ 0 h 18"/>
                  <a:gd name="T4" fmla="*/ 0 w 21"/>
                  <a:gd name="T5" fmla="*/ 18 h 18"/>
                  <a:gd name="T6" fmla="*/ 0 w 21"/>
                  <a:gd name="T7" fmla="*/ 18 h 18"/>
                  <a:gd name="T8" fmla="*/ 4 w 21"/>
                  <a:gd name="T9" fmla="*/ 18 h 18"/>
                  <a:gd name="T10" fmla="*/ 11 w 21"/>
                  <a:gd name="T11" fmla="*/ 16 h 18"/>
                  <a:gd name="T12" fmla="*/ 11 w 21"/>
                  <a:gd name="T13" fmla="*/ 16 h 18"/>
                  <a:gd name="T14" fmla="*/ 11 w 21"/>
                  <a:gd name="T15" fmla="*/ 16 h 18"/>
                  <a:gd name="T16" fmla="*/ 11 w 21"/>
                  <a:gd name="T17" fmla="*/ 16 h 18"/>
                  <a:gd name="T18" fmla="*/ 12 w 21"/>
                  <a:gd name="T19" fmla="*/ 16 h 18"/>
                  <a:gd name="T20" fmla="*/ 20 w 21"/>
                  <a:gd name="T21" fmla="*/ 12 h 18"/>
                  <a:gd name="T22" fmla="*/ 20 w 21"/>
                  <a:gd name="T23" fmla="*/ 6 h 18"/>
                  <a:gd name="T24" fmla="*/ 20 w 21"/>
                  <a:gd name="T25" fmla="*/ 6 h 18"/>
                  <a:gd name="T26" fmla="*/ 21 w 21"/>
                  <a:gd name="T27" fmla="*/ 1 h 18"/>
                  <a:gd name="T28" fmla="*/ 21 w 21"/>
                  <a:gd name="T29" fmla="*/ 1 h 18"/>
                  <a:gd name="T30" fmla="*/ 10 w 21"/>
                  <a:gd name="T31" fmla="*/ 0 h 18"/>
                  <a:gd name="T32" fmla="*/ 10 w 21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3" y="4"/>
                      <a:pt x="2" y="11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8"/>
                      <a:pt x="3" y="18"/>
                      <a:pt x="4" y="18"/>
                    </a:cubicBezTo>
                    <a:cubicBezTo>
                      <a:pt x="7" y="18"/>
                      <a:pt x="9" y="18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5" y="15"/>
                      <a:pt x="17" y="13"/>
                      <a:pt x="20" y="12"/>
                    </a:cubicBezTo>
                    <a:cubicBezTo>
                      <a:pt x="20" y="10"/>
                      <a:pt x="17" y="8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5"/>
                      <a:pt x="21" y="3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7" y="1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6C74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1" name="Freeform 6699"/>
              <p:cNvSpPr/>
              <p:nvPr/>
            </p:nvSpPr>
            <p:spPr bwMode="auto">
              <a:xfrm>
                <a:off x="5394325" y="3443288"/>
                <a:ext cx="69850" cy="31750"/>
              </a:xfrm>
              <a:custGeom>
                <a:avLst/>
                <a:gdLst>
                  <a:gd name="T0" fmla="*/ 17 w 35"/>
                  <a:gd name="T1" fmla="*/ 0 h 16"/>
                  <a:gd name="T2" fmla="*/ 11 w 35"/>
                  <a:gd name="T3" fmla="*/ 3 h 16"/>
                  <a:gd name="T4" fmla="*/ 6 w 35"/>
                  <a:gd name="T5" fmla="*/ 2 h 16"/>
                  <a:gd name="T6" fmla="*/ 2 w 35"/>
                  <a:gd name="T7" fmla="*/ 2 h 16"/>
                  <a:gd name="T8" fmla="*/ 0 w 35"/>
                  <a:gd name="T9" fmla="*/ 2 h 16"/>
                  <a:gd name="T10" fmla="*/ 0 w 35"/>
                  <a:gd name="T11" fmla="*/ 2 h 16"/>
                  <a:gd name="T12" fmla="*/ 16 w 35"/>
                  <a:gd name="T13" fmla="*/ 16 h 16"/>
                  <a:gd name="T14" fmla="*/ 16 w 35"/>
                  <a:gd name="T15" fmla="*/ 16 h 16"/>
                  <a:gd name="T16" fmla="*/ 16 w 35"/>
                  <a:gd name="T17" fmla="*/ 16 h 16"/>
                  <a:gd name="T18" fmla="*/ 29 w 35"/>
                  <a:gd name="T19" fmla="*/ 15 h 16"/>
                  <a:gd name="T20" fmla="*/ 35 w 35"/>
                  <a:gd name="T21" fmla="*/ 16 h 16"/>
                  <a:gd name="T22" fmla="*/ 35 w 35"/>
                  <a:gd name="T23" fmla="*/ 16 h 16"/>
                  <a:gd name="T24" fmla="*/ 35 w 35"/>
                  <a:gd name="T25" fmla="*/ 15 h 16"/>
                  <a:gd name="T26" fmla="*/ 35 w 35"/>
                  <a:gd name="T27" fmla="*/ 15 h 16"/>
                  <a:gd name="T28" fmla="*/ 35 w 35"/>
                  <a:gd name="T29" fmla="*/ 15 h 16"/>
                  <a:gd name="T30" fmla="*/ 33 w 35"/>
                  <a:gd name="T31" fmla="*/ 10 h 16"/>
                  <a:gd name="T32" fmla="*/ 33 w 35"/>
                  <a:gd name="T33" fmla="*/ 10 h 16"/>
                  <a:gd name="T34" fmla="*/ 29 w 35"/>
                  <a:gd name="T35" fmla="*/ 11 h 16"/>
                  <a:gd name="T36" fmla="*/ 22 w 35"/>
                  <a:gd name="T37" fmla="*/ 9 h 16"/>
                  <a:gd name="T38" fmla="*/ 22 w 35"/>
                  <a:gd name="T39" fmla="*/ 9 h 16"/>
                  <a:gd name="T40" fmla="*/ 17 w 35"/>
                  <a:gd name="T41" fmla="*/ 0 h 16"/>
                  <a:gd name="T42" fmla="*/ 17 w 35"/>
                  <a:gd name="T4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" h="16">
                    <a:moveTo>
                      <a:pt x="17" y="0"/>
                    </a:moveTo>
                    <a:cubicBezTo>
                      <a:pt x="15" y="2"/>
                      <a:pt x="13" y="3"/>
                      <a:pt x="11" y="3"/>
                    </a:cubicBezTo>
                    <a:cubicBezTo>
                      <a:pt x="10" y="3"/>
                      <a:pt x="8" y="3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8"/>
                      <a:pt x="10" y="12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20" y="16"/>
                      <a:pt x="25" y="15"/>
                      <a:pt x="29" y="15"/>
                    </a:cubicBezTo>
                    <a:cubicBezTo>
                      <a:pt x="31" y="15"/>
                      <a:pt x="33" y="15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3"/>
                      <a:pt x="35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11"/>
                      <a:pt x="30" y="11"/>
                      <a:pt x="29" y="11"/>
                    </a:cubicBezTo>
                    <a:cubicBezTo>
                      <a:pt x="26" y="11"/>
                      <a:pt x="24" y="10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0" y="6"/>
                      <a:pt x="19" y="3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8D6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2" name="Freeform 6700"/>
              <p:cNvSpPr/>
              <p:nvPr/>
            </p:nvSpPr>
            <p:spPr bwMode="auto">
              <a:xfrm>
                <a:off x="6210300" y="4968876"/>
                <a:ext cx="44450" cy="39688"/>
              </a:xfrm>
              <a:custGeom>
                <a:avLst/>
                <a:gdLst>
                  <a:gd name="T0" fmla="*/ 9 w 22"/>
                  <a:gd name="T1" fmla="*/ 0 h 20"/>
                  <a:gd name="T2" fmla="*/ 0 w 22"/>
                  <a:gd name="T3" fmla="*/ 9 h 20"/>
                  <a:gd name="T4" fmla="*/ 0 w 22"/>
                  <a:gd name="T5" fmla="*/ 9 h 20"/>
                  <a:gd name="T6" fmla="*/ 2 w 22"/>
                  <a:gd name="T7" fmla="*/ 20 h 20"/>
                  <a:gd name="T8" fmla="*/ 2 w 22"/>
                  <a:gd name="T9" fmla="*/ 20 h 20"/>
                  <a:gd name="T10" fmla="*/ 22 w 22"/>
                  <a:gd name="T11" fmla="*/ 7 h 20"/>
                  <a:gd name="T12" fmla="*/ 22 w 22"/>
                  <a:gd name="T13" fmla="*/ 7 h 20"/>
                  <a:gd name="T14" fmla="*/ 22 w 22"/>
                  <a:gd name="T15" fmla="*/ 6 h 20"/>
                  <a:gd name="T16" fmla="*/ 22 w 22"/>
                  <a:gd name="T17" fmla="*/ 6 h 20"/>
                  <a:gd name="T18" fmla="*/ 21 w 22"/>
                  <a:gd name="T19" fmla="*/ 6 h 20"/>
                  <a:gd name="T20" fmla="*/ 9 w 22"/>
                  <a:gd name="T21" fmla="*/ 0 h 20"/>
                  <a:gd name="T22" fmla="*/ 9 w 22"/>
                  <a:gd name="T23" fmla="*/ 0 h 20"/>
                  <a:gd name="T24" fmla="*/ 9 w 22"/>
                  <a:gd name="T25" fmla="*/ 0 h 20"/>
                  <a:gd name="T26" fmla="*/ 9 w 22"/>
                  <a:gd name="T27" fmla="*/ 0 h 20"/>
                  <a:gd name="T28" fmla="*/ 9 w 22"/>
                  <a:gd name="T29" fmla="*/ 0 h 20"/>
                  <a:gd name="T30" fmla="*/ 9 w 22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0">
                    <a:moveTo>
                      <a:pt x="9" y="0"/>
                    </a:moveTo>
                    <a:cubicBezTo>
                      <a:pt x="2" y="0"/>
                      <a:pt x="5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3"/>
                      <a:pt x="1" y="17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9" y="17"/>
                      <a:pt x="16" y="13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1" y="6"/>
                    </a:cubicBezTo>
                    <a:cubicBezTo>
                      <a:pt x="16" y="6"/>
                      <a:pt x="12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0C7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3" name="Freeform 6701"/>
              <p:cNvSpPr/>
              <p:nvPr/>
            </p:nvSpPr>
            <p:spPr bwMode="auto">
              <a:xfrm>
                <a:off x="5727700" y="2538413"/>
                <a:ext cx="57150" cy="38100"/>
              </a:xfrm>
              <a:custGeom>
                <a:avLst/>
                <a:gdLst>
                  <a:gd name="T0" fmla="*/ 8 w 29"/>
                  <a:gd name="T1" fmla="*/ 0 h 19"/>
                  <a:gd name="T2" fmla="*/ 8 w 29"/>
                  <a:gd name="T3" fmla="*/ 0 h 19"/>
                  <a:gd name="T4" fmla="*/ 1 w 29"/>
                  <a:gd name="T5" fmla="*/ 15 h 19"/>
                  <a:gd name="T6" fmla="*/ 1 w 29"/>
                  <a:gd name="T7" fmla="*/ 15 h 19"/>
                  <a:gd name="T8" fmla="*/ 12 w 29"/>
                  <a:gd name="T9" fmla="*/ 6 h 19"/>
                  <a:gd name="T10" fmla="*/ 17 w 29"/>
                  <a:gd name="T11" fmla="*/ 16 h 19"/>
                  <a:gd name="T12" fmla="*/ 19 w 29"/>
                  <a:gd name="T13" fmla="*/ 19 h 19"/>
                  <a:gd name="T14" fmla="*/ 25 w 29"/>
                  <a:gd name="T15" fmla="*/ 15 h 19"/>
                  <a:gd name="T16" fmla="*/ 25 w 29"/>
                  <a:gd name="T17" fmla="*/ 15 h 19"/>
                  <a:gd name="T18" fmla="*/ 29 w 29"/>
                  <a:gd name="T19" fmla="*/ 10 h 19"/>
                  <a:gd name="T20" fmla="*/ 29 w 29"/>
                  <a:gd name="T21" fmla="*/ 10 h 19"/>
                  <a:gd name="T22" fmla="*/ 22 w 29"/>
                  <a:gd name="T23" fmla="*/ 1 h 19"/>
                  <a:gd name="T24" fmla="*/ 22 w 29"/>
                  <a:gd name="T25" fmla="*/ 1 h 19"/>
                  <a:gd name="T26" fmla="*/ 21 w 29"/>
                  <a:gd name="T27" fmla="*/ 1 h 19"/>
                  <a:gd name="T28" fmla="*/ 17 w 29"/>
                  <a:gd name="T29" fmla="*/ 2 h 19"/>
                  <a:gd name="T30" fmla="*/ 13 w 29"/>
                  <a:gd name="T31" fmla="*/ 2 h 19"/>
                  <a:gd name="T32" fmla="*/ 8 w 29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1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5" y="5"/>
                      <a:pt x="0" y="9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4" y="14"/>
                      <a:pt x="8" y="6"/>
                      <a:pt x="12" y="6"/>
                    </a:cubicBezTo>
                    <a:cubicBezTo>
                      <a:pt x="14" y="6"/>
                      <a:pt x="16" y="8"/>
                      <a:pt x="17" y="16"/>
                    </a:cubicBezTo>
                    <a:cubicBezTo>
                      <a:pt x="18" y="18"/>
                      <a:pt x="18" y="19"/>
                      <a:pt x="19" y="19"/>
                    </a:cubicBezTo>
                    <a:cubicBezTo>
                      <a:pt x="21" y="19"/>
                      <a:pt x="23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3"/>
                      <a:pt x="26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6"/>
                      <a:pt x="25" y="3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9" y="1"/>
                      <a:pt x="17" y="2"/>
                    </a:cubicBezTo>
                    <a:cubicBezTo>
                      <a:pt x="16" y="2"/>
                      <a:pt x="14" y="2"/>
                      <a:pt x="13" y="2"/>
                    </a:cubicBezTo>
                    <a:cubicBezTo>
                      <a:pt x="11" y="2"/>
                      <a:pt x="9" y="2"/>
                      <a:pt x="8" y="0"/>
                    </a:cubicBezTo>
                  </a:path>
                </a:pathLst>
              </a:custGeom>
              <a:solidFill>
                <a:srgbClr val="9A6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4" name="Freeform 6702"/>
              <p:cNvSpPr/>
              <p:nvPr/>
            </p:nvSpPr>
            <p:spPr bwMode="auto">
              <a:xfrm>
                <a:off x="7164387" y="3965576"/>
                <a:ext cx="55563" cy="47625"/>
              </a:xfrm>
              <a:custGeom>
                <a:avLst/>
                <a:gdLst>
                  <a:gd name="T0" fmla="*/ 10 w 28"/>
                  <a:gd name="T1" fmla="*/ 0 h 24"/>
                  <a:gd name="T2" fmla="*/ 3 w 28"/>
                  <a:gd name="T3" fmla="*/ 5 h 24"/>
                  <a:gd name="T4" fmla="*/ 2 w 28"/>
                  <a:gd name="T5" fmla="*/ 5 h 24"/>
                  <a:gd name="T6" fmla="*/ 2 w 28"/>
                  <a:gd name="T7" fmla="*/ 5 h 24"/>
                  <a:gd name="T8" fmla="*/ 2 w 28"/>
                  <a:gd name="T9" fmla="*/ 5 h 24"/>
                  <a:gd name="T10" fmla="*/ 2 w 28"/>
                  <a:gd name="T11" fmla="*/ 7 h 24"/>
                  <a:gd name="T12" fmla="*/ 2 w 28"/>
                  <a:gd name="T13" fmla="*/ 7 h 24"/>
                  <a:gd name="T14" fmla="*/ 2 w 28"/>
                  <a:gd name="T15" fmla="*/ 7 h 24"/>
                  <a:gd name="T16" fmla="*/ 0 w 28"/>
                  <a:gd name="T17" fmla="*/ 23 h 24"/>
                  <a:gd name="T18" fmla="*/ 0 w 28"/>
                  <a:gd name="T19" fmla="*/ 23 h 24"/>
                  <a:gd name="T20" fmla="*/ 11 w 28"/>
                  <a:gd name="T21" fmla="*/ 22 h 24"/>
                  <a:gd name="T22" fmla="*/ 11 w 28"/>
                  <a:gd name="T23" fmla="*/ 22 h 24"/>
                  <a:gd name="T24" fmla="*/ 12 w 28"/>
                  <a:gd name="T25" fmla="*/ 22 h 24"/>
                  <a:gd name="T26" fmla="*/ 18 w 28"/>
                  <a:gd name="T27" fmla="*/ 23 h 24"/>
                  <a:gd name="T28" fmla="*/ 23 w 28"/>
                  <a:gd name="T29" fmla="*/ 24 h 24"/>
                  <a:gd name="T30" fmla="*/ 28 w 28"/>
                  <a:gd name="T31" fmla="*/ 23 h 24"/>
                  <a:gd name="T32" fmla="*/ 28 w 28"/>
                  <a:gd name="T33" fmla="*/ 23 h 24"/>
                  <a:gd name="T34" fmla="*/ 16 w 28"/>
                  <a:gd name="T35" fmla="*/ 1 h 24"/>
                  <a:gd name="T36" fmla="*/ 16 w 28"/>
                  <a:gd name="T37" fmla="*/ 1 h 24"/>
                  <a:gd name="T38" fmla="*/ 10 w 28"/>
                  <a:gd name="T39" fmla="*/ 0 h 24"/>
                  <a:gd name="T40" fmla="*/ 10 w 28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4">
                    <a:moveTo>
                      <a:pt x="10" y="0"/>
                    </a:moveTo>
                    <a:cubicBezTo>
                      <a:pt x="8" y="1"/>
                      <a:pt x="6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0" y="14"/>
                      <a:pt x="1" y="18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3"/>
                      <a:pt x="7" y="23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4" y="22"/>
                      <a:pt x="16" y="23"/>
                      <a:pt x="18" y="23"/>
                    </a:cubicBezTo>
                    <a:cubicBezTo>
                      <a:pt x="19" y="24"/>
                      <a:pt x="21" y="24"/>
                      <a:pt x="23" y="24"/>
                    </a:cubicBezTo>
                    <a:cubicBezTo>
                      <a:pt x="25" y="24"/>
                      <a:pt x="26" y="24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8" y="15"/>
                      <a:pt x="8" y="15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06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5" name="Freeform 6703"/>
              <p:cNvSpPr/>
              <p:nvPr/>
            </p:nvSpPr>
            <p:spPr bwMode="auto">
              <a:xfrm>
                <a:off x="6602412" y="2486026"/>
                <a:ext cx="41275" cy="46038"/>
              </a:xfrm>
              <a:custGeom>
                <a:avLst/>
                <a:gdLst>
                  <a:gd name="T0" fmla="*/ 5 w 20"/>
                  <a:gd name="T1" fmla="*/ 0 h 23"/>
                  <a:gd name="T2" fmla="*/ 3 w 20"/>
                  <a:gd name="T3" fmla="*/ 2 h 23"/>
                  <a:gd name="T4" fmla="*/ 3 w 20"/>
                  <a:gd name="T5" fmla="*/ 2 h 23"/>
                  <a:gd name="T6" fmla="*/ 2 w 20"/>
                  <a:gd name="T7" fmla="*/ 10 h 23"/>
                  <a:gd name="T8" fmla="*/ 2 w 20"/>
                  <a:gd name="T9" fmla="*/ 10 h 23"/>
                  <a:gd name="T10" fmla="*/ 2 w 20"/>
                  <a:gd name="T11" fmla="*/ 10 h 23"/>
                  <a:gd name="T12" fmla="*/ 3 w 20"/>
                  <a:gd name="T13" fmla="*/ 12 h 23"/>
                  <a:gd name="T14" fmla="*/ 3 w 20"/>
                  <a:gd name="T15" fmla="*/ 23 h 23"/>
                  <a:gd name="T16" fmla="*/ 15 w 20"/>
                  <a:gd name="T17" fmla="*/ 16 h 23"/>
                  <a:gd name="T18" fmla="*/ 17 w 20"/>
                  <a:gd name="T19" fmla="*/ 17 h 23"/>
                  <a:gd name="T20" fmla="*/ 17 w 20"/>
                  <a:gd name="T21" fmla="*/ 17 h 23"/>
                  <a:gd name="T22" fmla="*/ 13 w 20"/>
                  <a:gd name="T23" fmla="*/ 5 h 23"/>
                  <a:gd name="T24" fmla="*/ 13 w 20"/>
                  <a:gd name="T25" fmla="*/ 5 h 23"/>
                  <a:gd name="T26" fmla="*/ 11 w 20"/>
                  <a:gd name="T27" fmla="*/ 6 h 23"/>
                  <a:gd name="T28" fmla="*/ 8 w 20"/>
                  <a:gd name="T29" fmla="*/ 3 h 23"/>
                  <a:gd name="T30" fmla="*/ 5 w 20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3">
                    <a:moveTo>
                      <a:pt x="5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2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3" y="11"/>
                      <a:pt x="3" y="12"/>
                    </a:cubicBezTo>
                    <a:cubicBezTo>
                      <a:pt x="3" y="16"/>
                      <a:pt x="0" y="19"/>
                      <a:pt x="3" y="23"/>
                    </a:cubicBezTo>
                    <a:cubicBezTo>
                      <a:pt x="8" y="23"/>
                      <a:pt x="10" y="16"/>
                      <a:pt x="15" y="16"/>
                    </a:cubicBezTo>
                    <a:cubicBezTo>
                      <a:pt x="16" y="16"/>
                      <a:pt x="16" y="16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2"/>
                      <a:pt x="20" y="7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0" y="6"/>
                      <a:pt x="9" y="5"/>
                      <a:pt x="8" y="3"/>
                    </a:cubicBezTo>
                    <a:cubicBezTo>
                      <a:pt x="8" y="2"/>
                      <a:pt x="7" y="0"/>
                      <a:pt x="5" y="0"/>
                    </a:cubicBezTo>
                  </a:path>
                </a:pathLst>
              </a:custGeom>
              <a:solidFill>
                <a:srgbClr val="E0B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6" name="Freeform 6704"/>
              <p:cNvSpPr/>
              <p:nvPr/>
            </p:nvSpPr>
            <p:spPr bwMode="auto">
              <a:xfrm>
                <a:off x="6905625" y="2560638"/>
                <a:ext cx="33338" cy="88900"/>
              </a:xfrm>
              <a:custGeom>
                <a:avLst/>
                <a:gdLst>
                  <a:gd name="T0" fmla="*/ 0 w 17"/>
                  <a:gd name="T1" fmla="*/ 0 h 45"/>
                  <a:gd name="T2" fmla="*/ 0 w 17"/>
                  <a:gd name="T3" fmla="*/ 0 h 45"/>
                  <a:gd name="T4" fmla="*/ 0 w 17"/>
                  <a:gd name="T5" fmla="*/ 6 h 45"/>
                  <a:gd name="T6" fmla="*/ 0 w 17"/>
                  <a:gd name="T7" fmla="*/ 6 h 45"/>
                  <a:gd name="T8" fmla="*/ 8 w 17"/>
                  <a:gd name="T9" fmla="*/ 23 h 45"/>
                  <a:gd name="T10" fmla="*/ 8 w 17"/>
                  <a:gd name="T11" fmla="*/ 23 h 45"/>
                  <a:gd name="T12" fmla="*/ 8 w 17"/>
                  <a:gd name="T13" fmla="*/ 23 h 45"/>
                  <a:gd name="T14" fmla="*/ 10 w 17"/>
                  <a:gd name="T15" fmla="*/ 34 h 45"/>
                  <a:gd name="T16" fmla="*/ 10 w 17"/>
                  <a:gd name="T17" fmla="*/ 34 h 45"/>
                  <a:gd name="T18" fmla="*/ 10 w 17"/>
                  <a:gd name="T19" fmla="*/ 34 h 45"/>
                  <a:gd name="T20" fmla="*/ 12 w 17"/>
                  <a:gd name="T21" fmla="*/ 42 h 45"/>
                  <a:gd name="T22" fmla="*/ 12 w 17"/>
                  <a:gd name="T23" fmla="*/ 42 h 45"/>
                  <a:gd name="T24" fmla="*/ 12 w 17"/>
                  <a:gd name="T25" fmla="*/ 42 h 45"/>
                  <a:gd name="T26" fmla="*/ 17 w 17"/>
                  <a:gd name="T27" fmla="*/ 45 h 45"/>
                  <a:gd name="T28" fmla="*/ 17 w 17"/>
                  <a:gd name="T29" fmla="*/ 45 h 45"/>
                  <a:gd name="T30" fmla="*/ 12 w 17"/>
                  <a:gd name="T31" fmla="*/ 12 h 45"/>
                  <a:gd name="T32" fmla="*/ 12 w 17"/>
                  <a:gd name="T33" fmla="*/ 12 h 45"/>
                  <a:gd name="T34" fmla="*/ 0 w 17"/>
                  <a:gd name="T3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4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3"/>
                      <a:pt x="10" y="15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7"/>
                      <a:pt x="10" y="30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3" y="36"/>
                      <a:pt x="12" y="39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4" y="43"/>
                      <a:pt x="16" y="44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34"/>
                      <a:pt x="14" y="2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7" y="9"/>
                      <a:pt x="6" y="2"/>
                      <a:pt x="0" y="0"/>
                    </a:cubicBezTo>
                  </a:path>
                </a:pathLst>
              </a:custGeom>
              <a:solidFill>
                <a:srgbClr val="C8AE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7" name="Freeform 6705"/>
              <p:cNvSpPr/>
              <p:nvPr/>
            </p:nvSpPr>
            <p:spPr bwMode="auto">
              <a:xfrm>
                <a:off x="5505450" y="2586038"/>
                <a:ext cx="68263" cy="36513"/>
              </a:xfrm>
              <a:custGeom>
                <a:avLst/>
                <a:gdLst>
                  <a:gd name="T0" fmla="*/ 0 w 34"/>
                  <a:gd name="T1" fmla="*/ 0 h 18"/>
                  <a:gd name="T2" fmla="*/ 0 w 34"/>
                  <a:gd name="T3" fmla="*/ 0 h 18"/>
                  <a:gd name="T4" fmla="*/ 7 w 34"/>
                  <a:gd name="T5" fmla="*/ 11 h 18"/>
                  <a:gd name="T6" fmla="*/ 7 w 34"/>
                  <a:gd name="T7" fmla="*/ 11 h 18"/>
                  <a:gd name="T8" fmla="*/ 14 w 34"/>
                  <a:gd name="T9" fmla="*/ 9 h 18"/>
                  <a:gd name="T10" fmla="*/ 14 w 34"/>
                  <a:gd name="T11" fmla="*/ 9 h 18"/>
                  <a:gd name="T12" fmla="*/ 12 w 34"/>
                  <a:gd name="T13" fmla="*/ 17 h 18"/>
                  <a:gd name="T14" fmla="*/ 12 w 34"/>
                  <a:gd name="T15" fmla="*/ 17 h 18"/>
                  <a:gd name="T16" fmla="*/ 12 w 34"/>
                  <a:gd name="T17" fmla="*/ 17 h 18"/>
                  <a:gd name="T18" fmla="*/ 14 w 34"/>
                  <a:gd name="T19" fmla="*/ 18 h 18"/>
                  <a:gd name="T20" fmla="*/ 14 w 34"/>
                  <a:gd name="T21" fmla="*/ 18 h 18"/>
                  <a:gd name="T22" fmla="*/ 25 w 34"/>
                  <a:gd name="T23" fmla="*/ 15 h 18"/>
                  <a:gd name="T24" fmla="*/ 26 w 34"/>
                  <a:gd name="T25" fmla="*/ 15 h 18"/>
                  <a:gd name="T26" fmla="*/ 26 w 34"/>
                  <a:gd name="T27" fmla="*/ 15 h 18"/>
                  <a:gd name="T28" fmla="*/ 31 w 34"/>
                  <a:gd name="T29" fmla="*/ 14 h 18"/>
                  <a:gd name="T30" fmla="*/ 31 w 34"/>
                  <a:gd name="T31" fmla="*/ 14 h 18"/>
                  <a:gd name="T32" fmla="*/ 31 w 34"/>
                  <a:gd name="T33" fmla="*/ 14 h 18"/>
                  <a:gd name="T34" fmla="*/ 31 w 34"/>
                  <a:gd name="T35" fmla="*/ 14 h 18"/>
                  <a:gd name="T36" fmla="*/ 31 w 34"/>
                  <a:gd name="T37" fmla="*/ 14 h 18"/>
                  <a:gd name="T38" fmla="*/ 34 w 34"/>
                  <a:gd name="T39" fmla="*/ 12 h 18"/>
                  <a:gd name="T40" fmla="*/ 34 w 34"/>
                  <a:gd name="T41" fmla="*/ 12 h 18"/>
                  <a:gd name="T42" fmla="*/ 0 w 34"/>
                  <a:gd name="T4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1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6" y="7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11"/>
                      <a:pt x="12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12"/>
                      <a:pt x="13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7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7" y="15"/>
                      <a:pt x="21" y="15"/>
                      <a:pt x="25" y="15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5"/>
                      <a:pt x="30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2" y="13"/>
                      <a:pt x="33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23" y="8"/>
                      <a:pt x="12" y="1"/>
                      <a:pt x="0" y="0"/>
                    </a:cubicBezTo>
                  </a:path>
                </a:pathLst>
              </a:custGeom>
              <a:solidFill>
                <a:srgbClr val="854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8" name="Freeform 6706"/>
              <p:cNvSpPr/>
              <p:nvPr/>
            </p:nvSpPr>
            <p:spPr bwMode="auto">
              <a:xfrm>
                <a:off x="5427662" y="3473451"/>
                <a:ext cx="49213" cy="39688"/>
              </a:xfrm>
              <a:custGeom>
                <a:avLst/>
                <a:gdLst>
                  <a:gd name="T0" fmla="*/ 13 w 25"/>
                  <a:gd name="T1" fmla="*/ 0 h 20"/>
                  <a:gd name="T2" fmla="*/ 0 w 25"/>
                  <a:gd name="T3" fmla="*/ 1 h 20"/>
                  <a:gd name="T4" fmla="*/ 0 w 25"/>
                  <a:gd name="T5" fmla="*/ 1 h 20"/>
                  <a:gd name="T6" fmla="*/ 22 w 25"/>
                  <a:gd name="T7" fmla="*/ 20 h 20"/>
                  <a:gd name="T8" fmla="*/ 22 w 25"/>
                  <a:gd name="T9" fmla="*/ 20 h 20"/>
                  <a:gd name="T10" fmla="*/ 19 w 25"/>
                  <a:gd name="T11" fmla="*/ 1 h 20"/>
                  <a:gd name="T12" fmla="*/ 19 w 25"/>
                  <a:gd name="T13" fmla="*/ 1 h 20"/>
                  <a:gd name="T14" fmla="*/ 13 w 25"/>
                  <a:gd name="T1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20">
                    <a:moveTo>
                      <a:pt x="13" y="0"/>
                    </a:moveTo>
                    <a:cubicBezTo>
                      <a:pt x="9" y="0"/>
                      <a:pt x="4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8" y="7"/>
                      <a:pt x="13" y="16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5" y="13"/>
                      <a:pt x="19" y="7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9B7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9" name="Freeform 6707"/>
              <p:cNvSpPr/>
              <p:nvPr/>
            </p:nvSpPr>
            <p:spPr bwMode="auto">
              <a:xfrm>
                <a:off x="6626225" y="4735513"/>
                <a:ext cx="52388" cy="46038"/>
              </a:xfrm>
              <a:custGeom>
                <a:avLst/>
                <a:gdLst>
                  <a:gd name="T0" fmla="*/ 26 w 26"/>
                  <a:gd name="T1" fmla="*/ 0 h 23"/>
                  <a:gd name="T2" fmla="*/ 5 w 26"/>
                  <a:gd name="T3" fmla="*/ 8 h 23"/>
                  <a:gd name="T4" fmla="*/ 4 w 26"/>
                  <a:gd name="T5" fmla="*/ 8 h 23"/>
                  <a:gd name="T6" fmla="*/ 0 w 26"/>
                  <a:gd name="T7" fmla="*/ 19 h 23"/>
                  <a:gd name="T8" fmla="*/ 0 w 26"/>
                  <a:gd name="T9" fmla="*/ 19 h 23"/>
                  <a:gd name="T10" fmla="*/ 0 w 26"/>
                  <a:gd name="T11" fmla="*/ 19 h 23"/>
                  <a:gd name="T12" fmla="*/ 3 w 26"/>
                  <a:gd name="T13" fmla="*/ 23 h 23"/>
                  <a:gd name="T14" fmla="*/ 3 w 26"/>
                  <a:gd name="T15" fmla="*/ 23 h 23"/>
                  <a:gd name="T16" fmla="*/ 26 w 26"/>
                  <a:gd name="T17" fmla="*/ 0 h 23"/>
                  <a:gd name="T18" fmla="*/ 26 w 26"/>
                  <a:gd name="T19" fmla="*/ 0 h 23"/>
                  <a:gd name="T20" fmla="*/ 26 w 26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6" y="0"/>
                    </a:moveTo>
                    <a:cubicBezTo>
                      <a:pt x="18" y="1"/>
                      <a:pt x="13" y="8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2" y="12"/>
                      <a:pt x="1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2" y="22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4" y="19"/>
                      <a:pt x="20" y="9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CCA8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0" name="Freeform 6708"/>
              <p:cNvSpPr/>
              <p:nvPr/>
            </p:nvSpPr>
            <p:spPr bwMode="auto">
              <a:xfrm>
                <a:off x="6623050" y="2384426"/>
                <a:ext cx="25400" cy="63500"/>
              </a:xfrm>
              <a:custGeom>
                <a:avLst/>
                <a:gdLst>
                  <a:gd name="T0" fmla="*/ 6 w 13"/>
                  <a:gd name="T1" fmla="*/ 0 h 32"/>
                  <a:gd name="T2" fmla="*/ 1 w 13"/>
                  <a:gd name="T3" fmla="*/ 23 h 32"/>
                  <a:gd name="T4" fmla="*/ 3 w 13"/>
                  <a:gd name="T5" fmla="*/ 32 h 32"/>
                  <a:gd name="T6" fmla="*/ 3 w 13"/>
                  <a:gd name="T7" fmla="*/ 32 h 32"/>
                  <a:gd name="T8" fmla="*/ 3 w 13"/>
                  <a:gd name="T9" fmla="*/ 32 h 32"/>
                  <a:gd name="T10" fmla="*/ 3 w 13"/>
                  <a:gd name="T11" fmla="*/ 32 h 32"/>
                  <a:gd name="T12" fmla="*/ 12 w 13"/>
                  <a:gd name="T13" fmla="*/ 22 h 32"/>
                  <a:gd name="T14" fmla="*/ 7 w 13"/>
                  <a:gd name="T15" fmla="*/ 18 h 32"/>
                  <a:gd name="T16" fmla="*/ 6 w 13"/>
                  <a:gd name="T17" fmla="*/ 0 h 32"/>
                  <a:gd name="T18" fmla="*/ 6 w 13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32">
                    <a:moveTo>
                      <a:pt x="6" y="0"/>
                    </a:moveTo>
                    <a:cubicBezTo>
                      <a:pt x="2" y="7"/>
                      <a:pt x="1" y="15"/>
                      <a:pt x="1" y="23"/>
                    </a:cubicBezTo>
                    <a:cubicBezTo>
                      <a:pt x="1" y="26"/>
                      <a:pt x="0" y="30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10" y="32"/>
                      <a:pt x="11" y="28"/>
                      <a:pt x="12" y="22"/>
                    </a:cubicBezTo>
                    <a:cubicBezTo>
                      <a:pt x="10" y="22"/>
                      <a:pt x="6" y="20"/>
                      <a:pt x="7" y="18"/>
                    </a:cubicBezTo>
                    <a:cubicBezTo>
                      <a:pt x="13" y="12"/>
                      <a:pt x="8" y="6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CB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1" name="Freeform 6709"/>
              <p:cNvSpPr/>
              <p:nvPr/>
            </p:nvSpPr>
            <p:spPr bwMode="auto">
              <a:xfrm>
                <a:off x="6475412" y="2630488"/>
                <a:ext cx="58738" cy="33338"/>
              </a:xfrm>
              <a:custGeom>
                <a:avLst/>
                <a:gdLst>
                  <a:gd name="T0" fmla="*/ 3 w 30"/>
                  <a:gd name="T1" fmla="*/ 0 h 17"/>
                  <a:gd name="T2" fmla="*/ 3 w 30"/>
                  <a:gd name="T3" fmla="*/ 0 h 17"/>
                  <a:gd name="T4" fmla="*/ 5 w 30"/>
                  <a:gd name="T5" fmla="*/ 13 h 17"/>
                  <a:gd name="T6" fmla="*/ 13 w 30"/>
                  <a:gd name="T7" fmla="*/ 17 h 17"/>
                  <a:gd name="T8" fmla="*/ 13 w 30"/>
                  <a:gd name="T9" fmla="*/ 17 h 17"/>
                  <a:gd name="T10" fmla="*/ 16 w 30"/>
                  <a:gd name="T11" fmla="*/ 12 h 17"/>
                  <a:gd name="T12" fmla="*/ 16 w 30"/>
                  <a:gd name="T13" fmla="*/ 12 h 17"/>
                  <a:gd name="T14" fmla="*/ 16 w 30"/>
                  <a:gd name="T15" fmla="*/ 12 h 17"/>
                  <a:gd name="T16" fmla="*/ 17 w 30"/>
                  <a:gd name="T17" fmla="*/ 12 h 17"/>
                  <a:gd name="T18" fmla="*/ 22 w 30"/>
                  <a:gd name="T19" fmla="*/ 10 h 17"/>
                  <a:gd name="T20" fmla="*/ 26 w 30"/>
                  <a:gd name="T21" fmla="*/ 9 h 17"/>
                  <a:gd name="T22" fmla="*/ 29 w 30"/>
                  <a:gd name="T23" fmla="*/ 10 h 17"/>
                  <a:gd name="T24" fmla="*/ 29 w 30"/>
                  <a:gd name="T25" fmla="*/ 10 h 17"/>
                  <a:gd name="T26" fmla="*/ 29 w 30"/>
                  <a:gd name="T27" fmla="*/ 10 h 17"/>
                  <a:gd name="T28" fmla="*/ 30 w 30"/>
                  <a:gd name="T29" fmla="*/ 7 h 17"/>
                  <a:gd name="T30" fmla="*/ 30 w 30"/>
                  <a:gd name="T31" fmla="*/ 7 h 17"/>
                  <a:gd name="T32" fmla="*/ 30 w 30"/>
                  <a:gd name="T33" fmla="*/ 4 h 17"/>
                  <a:gd name="T34" fmla="*/ 26 w 30"/>
                  <a:gd name="T35" fmla="*/ 4 h 17"/>
                  <a:gd name="T36" fmla="*/ 26 w 30"/>
                  <a:gd name="T37" fmla="*/ 4 h 17"/>
                  <a:gd name="T38" fmla="*/ 3 w 30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" h="1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5"/>
                      <a:pt x="5" y="9"/>
                      <a:pt x="5" y="13"/>
                    </a:cubicBezTo>
                    <a:cubicBezTo>
                      <a:pt x="7" y="14"/>
                      <a:pt x="10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4"/>
                      <a:pt x="14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9" y="12"/>
                      <a:pt x="20" y="11"/>
                      <a:pt x="22" y="10"/>
                    </a:cubicBezTo>
                    <a:cubicBezTo>
                      <a:pt x="23" y="9"/>
                      <a:pt x="25" y="9"/>
                      <a:pt x="26" y="9"/>
                    </a:cubicBezTo>
                    <a:cubicBezTo>
                      <a:pt x="27" y="9"/>
                      <a:pt x="28" y="9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30" y="8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5"/>
                      <a:pt x="30" y="4"/>
                    </a:cubicBezTo>
                    <a:cubicBezTo>
                      <a:pt x="28" y="4"/>
                      <a:pt x="27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18" y="3"/>
                      <a:pt x="10" y="4"/>
                      <a:pt x="3" y="0"/>
                    </a:cubicBezTo>
                  </a:path>
                </a:pathLst>
              </a:custGeom>
              <a:solidFill>
                <a:srgbClr val="A35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2" name="Freeform 6710"/>
              <p:cNvSpPr/>
              <p:nvPr/>
            </p:nvSpPr>
            <p:spPr bwMode="auto">
              <a:xfrm>
                <a:off x="6205537" y="4819651"/>
                <a:ext cx="41275" cy="46038"/>
              </a:xfrm>
              <a:custGeom>
                <a:avLst/>
                <a:gdLst>
                  <a:gd name="T0" fmla="*/ 3 w 20"/>
                  <a:gd name="T1" fmla="*/ 0 h 23"/>
                  <a:gd name="T2" fmla="*/ 0 w 20"/>
                  <a:gd name="T3" fmla="*/ 0 h 23"/>
                  <a:gd name="T4" fmla="*/ 0 w 20"/>
                  <a:gd name="T5" fmla="*/ 0 h 23"/>
                  <a:gd name="T6" fmla="*/ 2 w 20"/>
                  <a:gd name="T7" fmla="*/ 6 h 23"/>
                  <a:gd name="T8" fmla="*/ 2 w 20"/>
                  <a:gd name="T9" fmla="*/ 6 h 23"/>
                  <a:gd name="T10" fmla="*/ 16 w 20"/>
                  <a:gd name="T11" fmla="*/ 23 h 23"/>
                  <a:gd name="T12" fmla="*/ 16 w 20"/>
                  <a:gd name="T13" fmla="*/ 23 h 23"/>
                  <a:gd name="T14" fmla="*/ 16 w 20"/>
                  <a:gd name="T15" fmla="*/ 23 h 23"/>
                  <a:gd name="T16" fmla="*/ 20 w 20"/>
                  <a:gd name="T17" fmla="*/ 16 h 23"/>
                  <a:gd name="T18" fmla="*/ 19 w 20"/>
                  <a:gd name="T19" fmla="*/ 16 h 23"/>
                  <a:gd name="T20" fmla="*/ 18 w 20"/>
                  <a:gd name="T21" fmla="*/ 15 h 23"/>
                  <a:gd name="T22" fmla="*/ 3 w 20"/>
                  <a:gd name="T2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8" y="11"/>
                      <a:pt x="6" y="22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1"/>
                      <a:pt x="18" y="19"/>
                      <a:pt x="20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5"/>
                      <a:pt x="18" y="15"/>
                    </a:cubicBezTo>
                    <a:cubicBezTo>
                      <a:pt x="14" y="10"/>
                      <a:pt x="12" y="0"/>
                      <a:pt x="3" y="0"/>
                    </a:cubicBezTo>
                  </a:path>
                </a:pathLst>
              </a:custGeom>
              <a:solidFill>
                <a:srgbClr val="9E6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3" name="Freeform 6711"/>
              <p:cNvSpPr>
                <a:spLocks noEditPoints="1"/>
              </p:cNvSpPr>
              <p:nvPr/>
            </p:nvSpPr>
            <p:spPr bwMode="auto">
              <a:xfrm>
                <a:off x="7165975" y="3911601"/>
                <a:ext cx="52388" cy="55563"/>
              </a:xfrm>
              <a:custGeom>
                <a:avLst/>
                <a:gdLst>
                  <a:gd name="T0" fmla="*/ 12 w 26"/>
                  <a:gd name="T1" fmla="*/ 3 h 28"/>
                  <a:gd name="T2" fmla="*/ 12 w 26"/>
                  <a:gd name="T3" fmla="*/ 3 h 28"/>
                  <a:gd name="T4" fmla="*/ 12 w 26"/>
                  <a:gd name="T5" fmla="*/ 3 h 28"/>
                  <a:gd name="T6" fmla="*/ 7 w 26"/>
                  <a:gd name="T7" fmla="*/ 0 h 28"/>
                  <a:gd name="T8" fmla="*/ 7 w 26"/>
                  <a:gd name="T9" fmla="*/ 0 h 28"/>
                  <a:gd name="T10" fmla="*/ 4 w 26"/>
                  <a:gd name="T11" fmla="*/ 13 h 28"/>
                  <a:gd name="T12" fmla="*/ 4 w 26"/>
                  <a:gd name="T13" fmla="*/ 18 h 28"/>
                  <a:gd name="T14" fmla="*/ 2 w 26"/>
                  <a:gd name="T15" fmla="*/ 18 h 28"/>
                  <a:gd name="T16" fmla="*/ 2 w 26"/>
                  <a:gd name="T17" fmla="*/ 18 h 28"/>
                  <a:gd name="T18" fmla="*/ 2 w 26"/>
                  <a:gd name="T19" fmla="*/ 18 h 28"/>
                  <a:gd name="T20" fmla="*/ 2 w 26"/>
                  <a:gd name="T21" fmla="*/ 21 h 28"/>
                  <a:gd name="T22" fmla="*/ 2 w 26"/>
                  <a:gd name="T23" fmla="*/ 21 h 28"/>
                  <a:gd name="T24" fmla="*/ 2 w 26"/>
                  <a:gd name="T25" fmla="*/ 21 h 28"/>
                  <a:gd name="T26" fmla="*/ 9 w 26"/>
                  <a:gd name="T27" fmla="*/ 27 h 28"/>
                  <a:gd name="T28" fmla="*/ 9 w 26"/>
                  <a:gd name="T29" fmla="*/ 27 h 28"/>
                  <a:gd name="T30" fmla="*/ 9 w 26"/>
                  <a:gd name="T31" fmla="*/ 27 h 28"/>
                  <a:gd name="T32" fmla="*/ 15 w 26"/>
                  <a:gd name="T33" fmla="*/ 28 h 28"/>
                  <a:gd name="T34" fmla="*/ 15 w 26"/>
                  <a:gd name="T35" fmla="*/ 28 h 28"/>
                  <a:gd name="T36" fmla="*/ 15 w 26"/>
                  <a:gd name="T37" fmla="*/ 28 h 28"/>
                  <a:gd name="T38" fmla="*/ 17 w 26"/>
                  <a:gd name="T39" fmla="*/ 27 h 28"/>
                  <a:gd name="T40" fmla="*/ 17 w 26"/>
                  <a:gd name="T41" fmla="*/ 27 h 28"/>
                  <a:gd name="T42" fmla="*/ 17 w 26"/>
                  <a:gd name="T43" fmla="*/ 25 h 28"/>
                  <a:gd name="T44" fmla="*/ 17 w 26"/>
                  <a:gd name="T45" fmla="*/ 25 h 28"/>
                  <a:gd name="T46" fmla="*/ 10 w 26"/>
                  <a:gd name="T47" fmla="*/ 16 h 28"/>
                  <a:gd name="T48" fmla="*/ 12 w 26"/>
                  <a:gd name="T49" fmla="*/ 8 h 28"/>
                  <a:gd name="T50" fmla="*/ 19 w 26"/>
                  <a:gd name="T51" fmla="*/ 11 h 28"/>
                  <a:gd name="T52" fmla="*/ 23 w 26"/>
                  <a:gd name="T53" fmla="*/ 12 h 28"/>
                  <a:gd name="T54" fmla="*/ 25 w 26"/>
                  <a:gd name="T55" fmla="*/ 11 h 28"/>
                  <a:gd name="T56" fmla="*/ 22 w 26"/>
                  <a:gd name="T57" fmla="*/ 4 h 28"/>
                  <a:gd name="T58" fmla="*/ 22 w 26"/>
                  <a:gd name="T59" fmla="*/ 4 h 28"/>
                  <a:gd name="T60" fmla="*/ 19 w 26"/>
                  <a:gd name="T61" fmla="*/ 6 h 28"/>
                  <a:gd name="T62" fmla="*/ 19 w 26"/>
                  <a:gd name="T63" fmla="*/ 6 h 28"/>
                  <a:gd name="T64" fmla="*/ 12 w 26"/>
                  <a:gd name="T65" fmla="*/ 3 h 28"/>
                  <a:gd name="T66" fmla="*/ 12 w 26"/>
                  <a:gd name="T67" fmla="*/ 3 h 28"/>
                  <a:gd name="T68" fmla="*/ 7 w 26"/>
                  <a:gd name="T6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" h="28">
                    <a:moveTo>
                      <a:pt x="12" y="3"/>
                    </a:move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4"/>
                      <a:pt x="0" y="7"/>
                      <a:pt x="4" y="13"/>
                    </a:cubicBezTo>
                    <a:cubicBezTo>
                      <a:pt x="2" y="14"/>
                      <a:pt x="9" y="18"/>
                      <a:pt x="4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4" y="23"/>
                      <a:pt x="7" y="25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1" y="27"/>
                      <a:pt x="13" y="27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6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6"/>
                      <a:pt x="17" y="26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2" y="24"/>
                      <a:pt x="10" y="21"/>
                      <a:pt x="10" y="16"/>
                    </a:cubicBezTo>
                    <a:cubicBezTo>
                      <a:pt x="9" y="10"/>
                      <a:pt x="10" y="8"/>
                      <a:pt x="12" y="8"/>
                    </a:cubicBezTo>
                    <a:cubicBezTo>
                      <a:pt x="14" y="8"/>
                      <a:pt x="17" y="10"/>
                      <a:pt x="19" y="11"/>
                    </a:cubicBezTo>
                    <a:cubicBezTo>
                      <a:pt x="20" y="11"/>
                      <a:pt x="22" y="12"/>
                      <a:pt x="23" y="12"/>
                    </a:cubicBezTo>
                    <a:cubicBezTo>
                      <a:pt x="24" y="12"/>
                      <a:pt x="24" y="12"/>
                      <a:pt x="25" y="11"/>
                    </a:cubicBezTo>
                    <a:cubicBezTo>
                      <a:pt x="26" y="8"/>
                      <a:pt x="25" y="6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0" y="5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7" y="6"/>
                      <a:pt x="13" y="6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2"/>
                      <a:pt x="8" y="1"/>
                      <a:pt x="7" y="0"/>
                    </a:cubicBezTo>
                  </a:path>
                </a:pathLst>
              </a:custGeom>
              <a:solidFill>
                <a:srgbClr val="C77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4" name="Freeform 6712"/>
              <p:cNvSpPr/>
              <p:nvPr/>
            </p:nvSpPr>
            <p:spPr bwMode="auto">
              <a:xfrm>
                <a:off x="5827712" y="2341563"/>
                <a:ext cx="30163" cy="92075"/>
              </a:xfrm>
              <a:custGeom>
                <a:avLst/>
                <a:gdLst>
                  <a:gd name="T0" fmla="*/ 10 w 15"/>
                  <a:gd name="T1" fmla="*/ 0 h 46"/>
                  <a:gd name="T2" fmla="*/ 2 w 15"/>
                  <a:gd name="T3" fmla="*/ 43 h 46"/>
                  <a:gd name="T4" fmla="*/ 3 w 15"/>
                  <a:gd name="T5" fmla="*/ 46 h 46"/>
                  <a:gd name="T6" fmla="*/ 5 w 15"/>
                  <a:gd name="T7" fmla="*/ 32 h 46"/>
                  <a:gd name="T8" fmla="*/ 10 w 15"/>
                  <a:gd name="T9" fmla="*/ 24 h 46"/>
                  <a:gd name="T10" fmla="*/ 13 w 15"/>
                  <a:gd name="T11" fmla="*/ 25 h 46"/>
                  <a:gd name="T12" fmla="*/ 13 w 15"/>
                  <a:gd name="T13" fmla="*/ 25 h 46"/>
                  <a:gd name="T14" fmla="*/ 14 w 15"/>
                  <a:gd name="T15" fmla="*/ 9 h 46"/>
                  <a:gd name="T16" fmla="*/ 14 w 15"/>
                  <a:gd name="T17" fmla="*/ 9 h 46"/>
                  <a:gd name="T18" fmla="*/ 14 w 15"/>
                  <a:gd name="T19" fmla="*/ 9 h 46"/>
                  <a:gd name="T20" fmla="*/ 15 w 15"/>
                  <a:gd name="T21" fmla="*/ 6 h 46"/>
                  <a:gd name="T22" fmla="*/ 15 w 15"/>
                  <a:gd name="T23" fmla="*/ 6 h 46"/>
                  <a:gd name="T24" fmla="*/ 15 w 15"/>
                  <a:gd name="T25" fmla="*/ 6 h 46"/>
                  <a:gd name="T26" fmla="*/ 10 w 15"/>
                  <a:gd name="T27" fmla="*/ 0 h 46"/>
                  <a:gd name="T28" fmla="*/ 10 w 15"/>
                  <a:gd name="T2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46">
                    <a:moveTo>
                      <a:pt x="10" y="0"/>
                    </a:moveTo>
                    <a:cubicBezTo>
                      <a:pt x="4" y="14"/>
                      <a:pt x="0" y="28"/>
                      <a:pt x="2" y="43"/>
                    </a:cubicBezTo>
                    <a:cubicBezTo>
                      <a:pt x="2" y="44"/>
                      <a:pt x="2" y="45"/>
                      <a:pt x="3" y="46"/>
                    </a:cubicBezTo>
                    <a:cubicBezTo>
                      <a:pt x="3" y="41"/>
                      <a:pt x="3" y="36"/>
                      <a:pt x="5" y="32"/>
                    </a:cubicBezTo>
                    <a:cubicBezTo>
                      <a:pt x="7" y="30"/>
                      <a:pt x="6" y="24"/>
                      <a:pt x="10" y="24"/>
                    </a:cubicBezTo>
                    <a:cubicBezTo>
                      <a:pt x="11" y="24"/>
                      <a:pt x="12" y="24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19"/>
                      <a:pt x="8" y="13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5" y="7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4"/>
                      <a:pt x="12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844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5" name="Freeform 6713"/>
              <p:cNvSpPr/>
              <p:nvPr/>
            </p:nvSpPr>
            <p:spPr bwMode="auto">
              <a:xfrm>
                <a:off x="5359400" y="2506663"/>
                <a:ext cx="41275" cy="55563"/>
              </a:xfrm>
              <a:custGeom>
                <a:avLst/>
                <a:gdLst>
                  <a:gd name="T0" fmla="*/ 1 w 21"/>
                  <a:gd name="T1" fmla="*/ 0 h 28"/>
                  <a:gd name="T2" fmla="*/ 1 w 21"/>
                  <a:gd name="T3" fmla="*/ 0 h 28"/>
                  <a:gd name="T4" fmla="*/ 0 w 21"/>
                  <a:gd name="T5" fmla="*/ 2 h 28"/>
                  <a:gd name="T6" fmla="*/ 2 w 21"/>
                  <a:gd name="T7" fmla="*/ 12 h 28"/>
                  <a:gd name="T8" fmla="*/ 2 w 21"/>
                  <a:gd name="T9" fmla="*/ 12 h 28"/>
                  <a:gd name="T10" fmla="*/ 6 w 21"/>
                  <a:gd name="T11" fmla="*/ 28 h 28"/>
                  <a:gd name="T12" fmla="*/ 6 w 21"/>
                  <a:gd name="T13" fmla="*/ 28 h 28"/>
                  <a:gd name="T14" fmla="*/ 6 w 21"/>
                  <a:gd name="T15" fmla="*/ 28 h 28"/>
                  <a:gd name="T16" fmla="*/ 12 w 21"/>
                  <a:gd name="T17" fmla="*/ 25 h 28"/>
                  <a:gd name="T18" fmla="*/ 15 w 21"/>
                  <a:gd name="T19" fmla="*/ 26 h 28"/>
                  <a:gd name="T20" fmla="*/ 15 w 21"/>
                  <a:gd name="T21" fmla="*/ 26 h 28"/>
                  <a:gd name="T22" fmla="*/ 15 w 21"/>
                  <a:gd name="T23" fmla="*/ 26 h 28"/>
                  <a:gd name="T24" fmla="*/ 21 w 21"/>
                  <a:gd name="T25" fmla="*/ 19 h 28"/>
                  <a:gd name="T26" fmla="*/ 21 w 21"/>
                  <a:gd name="T27" fmla="*/ 19 h 28"/>
                  <a:gd name="T28" fmla="*/ 21 w 21"/>
                  <a:gd name="T29" fmla="*/ 19 h 28"/>
                  <a:gd name="T30" fmla="*/ 21 w 21"/>
                  <a:gd name="T31" fmla="*/ 14 h 28"/>
                  <a:gd name="T32" fmla="*/ 16 w 21"/>
                  <a:gd name="T33" fmla="*/ 15 h 28"/>
                  <a:gd name="T34" fmla="*/ 8 w 21"/>
                  <a:gd name="T35" fmla="*/ 9 h 28"/>
                  <a:gd name="T36" fmla="*/ 8 w 21"/>
                  <a:gd name="T37" fmla="*/ 9 h 28"/>
                  <a:gd name="T38" fmla="*/ 1 w 21"/>
                  <a:gd name="T3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2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5"/>
                      <a:pt x="2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4" y="17"/>
                      <a:pt x="5" y="23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8" y="28"/>
                      <a:pt x="10" y="25"/>
                      <a:pt x="12" y="25"/>
                    </a:cubicBezTo>
                    <a:cubicBezTo>
                      <a:pt x="13" y="25"/>
                      <a:pt x="13" y="25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3"/>
                      <a:pt x="15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7"/>
                      <a:pt x="21" y="15"/>
                      <a:pt x="21" y="14"/>
                    </a:cubicBezTo>
                    <a:cubicBezTo>
                      <a:pt x="19" y="15"/>
                      <a:pt x="17" y="15"/>
                      <a:pt x="16" y="15"/>
                    </a:cubicBezTo>
                    <a:cubicBezTo>
                      <a:pt x="13" y="15"/>
                      <a:pt x="10" y="13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6"/>
                      <a:pt x="5" y="2"/>
                      <a:pt x="1" y="0"/>
                    </a:cubicBezTo>
                  </a:path>
                </a:pathLst>
              </a:custGeom>
              <a:solidFill>
                <a:srgbClr val="9B5E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6" name="Freeform 6714"/>
              <p:cNvSpPr/>
              <p:nvPr/>
            </p:nvSpPr>
            <p:spPr bwMode="auto">
              <a:xfrm>
                <a:off x="6534150" y="2584451"/>
                <a:ext cx="46038" cy="58738"/>
              </a:xfrm>
              <a:custGeom>
                <a:avLst/>
                <a:gdLst>
                  <a:gd name="T0" fmla="*/ 19 w 23"/>
                  <a:gd name="T1" fmla="*/ 0 h 30"/>
                  <a:gd name="T2" fmla="*/ 0 w 23"/>
                  <a:gd name="T3" fmla="*/ 27 h 30"/>
                  <a:gd name="T4" fmla="*/ 0 w 23"/>
                  <a:gd name="T5" fmla="*/ 27 h 30"/>
                  <a:gd name="T6" fmla="*/ 0 w 23"/>
                  <a:gd name="T7" fmla="*/ 30 h 30"/>
                  <a:gd name="T8" fmla="*/ 1 w 23"/>
                  <a:gd name="T9" fmla="*/ 30 h 30"/>
                  <a:gd name="T10" fmla="*/ 11 w 23"/>
                  <a:gd name="T11" fmla="*/ 23 h 30"/>
                  <a:gd name="T12" fmla="*/ 11 w 23"/>
                  <a:gd name="T13" fmla="*/ 23 h 30"/>
                  <a:gd name="T14" fmla="*/ 20 w 23"/>
                  <a:gd name="T15" fmla="*/ 11 h 30"/>
                  <a:gd name="T16" fmla="*/ 20 w 23"/>
                  <a:gd name="T17" fmla="*/ 11 h 30"/>
                  <a:gd name="T18" fmla="*/ 19 w 23"/>
                  <a:gd name="T19" fmla="*/ 0 h 30"/>
                  <a:gd name="T20" fmla="*/ 19 w 23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0">
                    <a:moveTo>
                      <a:pt x="19" y="0"/>
                    </a:moveTo>
                    <a:cubicBezTo>
                      <a:pt x="12" y="9"/>
                      <a:pt x="6" y="1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9"/>
                      <a:pt x="0" y="30"/>
                    </a:cubicBezTo>
                    <a:cubicBezTo>
                      <a:pt x="0" y="30"/>
                      <a:pt x="0" y="30"/>
                      <a:pt x="1" y="30"/>
                    </a:cubicBezTo>
                    <a:cubicBezTo>
                      <a:pt x="6" y="30"/>
                      <a:pt x="7" y="24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4" y="19"/>
                      <a:pt x="17" y="15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7"/>
                      <a:pt x="23" y="3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C18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7" name="Freeform 6715"/>
              <p:cNvSpPr/>
              <p:nvPr/>
            </p:nvSpPr>
            <p:spPr bwMode="auto">
              <a:xfrm>
                <a:off x="5226050" y="3657601"/>
                <a:ext cx="26988" cy="65088"/>
              </a:xfrm>
              <a:custGeom>
                <a:avLst/>
                <a:gdLst>
                  <a:gd name="T0" fmla="*/ 5 w 13"/>
                  <a:gd name="T1" fmla="*/ 0 h 33"/>
                  <a:gd name="T2" fmla="*/ 3 w 13"/>
                  <a:gd name="T3" fmla="*/ 5 h 33"/>
                  <a:gd name="T4" fmla="*/ 2 w 13"/>
                  <a:gd name="T5" fmla="*/ 33 h 33"/>
                  <a:gd name="T6" fmla="*/ 2 w 13"/>
                  <a:gd name="T7" fmla="*/ 33 h 33"/>
                  <a:gd name="T8" fmla="*/ 9 w 13"/>
                  <a:gd name="T9" fmla="*/ 31 h 33"/>
                  <a:gd name="T10" fmla="*/ 12 w 13"/>
                  <a:gd name="T11" fmla="*/ 31 h 33"/>
                  <a:gd name="T12" fmla="*/ 12 w 13"/>
                  <a:gd name="T13" fmla="*/ 31 h 33"/>
                  <a:gd name="T14" fmla="*/ 12 w 13"/>
                  <a:gd name="T15" fmla="*/ 31 h 33"/>
                  <a:gd name="T16" fmla="*/ 13 w 13"/>
                  <a:gd name="T17" fmla="*/ 26 h 33"/>
                  <a:gd name="T18" fmla="*/ 13 w 13"/>
                  <a:gd name="T19" fmla="*/ 26 h 33"/>
                  <a:gd name="T20" fmla="*/ 13 w 13"/>
                  <a:gd name="T21" fmla="*/ 26 h 33"/>
                  <a:gd name="T22" fmla="*/ 11 w 13"/>
                  <a:gd name="T23" fmla="*/ 15 h 33"/>
                  <a:gd name="T24" fmla="*/ 11 w 13"/>
                  <a:gd name="T25" fmla="*/ 15 h 33"/>
                  <a:gd name="T26" fmla="*/ 12 w 13"/>
                  <a:gd name="T27" fmla="*/ 12 h 33"/>
                  <a:gd name="T28" fmla="*/ 12 w 13"/>
                  <a:gd name="T29" fmla="*/ 12 h 33"/>
                  <a:gd name="T30" fmla="*/ 12 w 13"/>
                  <a:gd name="T31" fmla="*/ 12 h 33"/>
                  <a:gd name="T32" fmla="*/ 10 w 13"/>
                  <a:gd name="T33" fmla="*/ 1 h 33"/>
                  <a:gd name="T34" fmla="*/ 10 w 13"/>
                  <a:gd name="T35" fmla="*/ 1 h 33"/>
                  <a:gd name="T36" fmla="*/ 10 w 13"/>
                  <a:gd name="T37" fmla="*/ 1 h 33"/>
                  <a:gd name="T38" fmla="*/ 5 w 13"/>
                  <a:gd name="T3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33">
                    <a:moveTo>
                      <a:pt x="5" y="0"/>
                    </a:moveTo>
                    <a:cubicBezTo>
                      <a:pt x="3" y="0"/>
                      <a:pt x="2" y="1"/>
                      <a:pt x="3" y="5"/>
                    </a:cubicBezTo>
                    <a:cubicBezTo>
                      <a:pt x="5" y="14"/>
                      <a:pt x="1" y="2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4" y="32"/>
                      <a:pt x="7" y="31"/>
                      <a:pt x="9" y="31"/>
                    </a:cubicBezTo>
                    <a:cubicBezTo>
                      <a:pt x="10" y="31"/>
                      <a:pt x="11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30"/>
                      <a:pt x="13" y="28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2"/>
                      <a:pt x="0" y="20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0" y="8"/>
                      <a:pt x="9" y="5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BDAD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8" name="Freeform 6716"/>
              <p:cNvSpPr/>
              <p:nvPr/>
            </p:nvSpPr>
            <p:spPr bwMode="auto">
              <a:xfrm>
                <a:off x="6816725" y="2546351"/>
                <a:ext cx="44450" cy="42863"/>
              </a:xfrm>
              <a:custGeom>
                <a:avLst/>
                <a:gdLst>
                  <a:gd name="T0" fmla="*/ 1 w 22"/>
                  <a:gd name="T1" fmla="*/ 0 h 22"/>
                  <a:gd name="T2" fmla="*/ 1 w 22"/>
                  <a:gd name="T3" fmla="*/ 0 h 22"/>
                  <a:gd name="T4" fmla="*/ 0 w 22"/>
                  <a:gd name="T5" fmla="*/ 19 h 22"/>
                  <a:gd name="T6" fmla="*/ 0 w 22"/>
                  <a:gd name="T7" fmla="*/ 19 h 22"/>
                  <a:gd name="T8" fmla="*/ 8 w 22"/>
                  <a:gd name="T9" fmla="*/ 22 h 22"/>
                  <a:gd name="T10" fmla="*/ 16 w 22"/>
                  <a:gd name="T11" fmla="*/ 15 h 22"/>
                  <a:gd name="T12" fmla="*/ 16 w 22"/>
                  <a:gd name="T13" fmla="*/ 15 h 22"/>
                  <a:gd name="T14" fmla="*/ 16 w 22"/>
                  <a:gd name="T15" fmla="*/ 15 h 22"/>
                  <a:gd name="T16" fmla="*/ 16 w 22"/>
                  <a:gd name="T17" fmla="*/ 15 h 22"/>
                  <a:gd name="T18" fmla="*/ 16 w 22"/>
                  <a:gd name="T19" fmla="*/ 15 h 22"/>
                  <a:gd name="T20" fmla="*/ 12 w 22"/>
                  <a:gd name="T21" fmla="*/ 5 h 22"/>
                  <a:gd name="T22" fmla="*/ 12 w 22"/>
                  <a:gd name="T23" fmla="*/ 5 h 22"/>
                  <a:gd name="T24" fmla="*/ 1 w 22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7"/>
                      <a:pt x="9" y="14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1"/>
                      <a:pt x="5" y="22"/>
                      <a:pt x="8" y="22"/>
                    </a:cubicBezTo>
                    <a:cubicBezTo>
                      <a:pt x="11" y="22"/>
                      <a:pt x="14" y="20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2" y="9"/>
                      <a:pt x="10" y="9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9" y="2"/>
                      <a:pt x="5" y="1"/>
                      <a:pt x="1" y="0"/>
                    </a:cubicBezTo>
                  </a:path>
                </a:pathLst>
              </a:custGeom>
              <a:solidFill>
                <a:srgbClr val="B366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9" name="Freeform 6717"/>
              <p:cNvSpPr/>
              <p:nvPr/>
            </p:nvSpPr>
            <p:spPr bwMode="auto">
              <a:xfrm>
                <a:off x="6673850" y="2292351"/>
                <a:ext cx="31750" cy="65088"/>
              </a:xfrm>
              <a:custGeom>
                <a:avLst/>
                <a:gdLst>
                  <a:gd name="T0" fmla="*/ 13 w 16"/>
                  <a:gd name="T1" fmla="*/ 0 h 33"/>
                  <a:gd name="T2" fmla="*/ 13 w 16"/>
                  <a:gd name="T3" fmla="*/ 0 h 33"/>
                  <a:gd name="T4" fmla="*/ 3 w 16"/>
                  <a:gd name="T5" fmla="*/ 7 h 33"/>
                  <a:gd name="T6" fmla="*/ 10 w 16"/>
                  <a:gd name="T7" fmla="*/ 16 h 33"/>
                  <a:gd name="T8" fmla="*/ 6 w 16"/>
                  <a:gd name="T9" fmla="*/ 18 h 33"/>
                  <a:gd name="T10" fmla="*/ 0 w 16"/>
                  <a:gd name="T11" fmla="*/ 15 h 33"/>
                  <a:gd name="T12" fmla="*/ 0 w 16"/>
                  <a:gd name="T13" fmla="*/ 15 h 33"/>
                  <a:gd name="T14" fmla="*/ 2 w 16"/>
                  <a:gd name="T15" fmla="*/ 21 h 33"/>
                  <a:gd name="T16" fmla="*/ 2 w 16"/>
                  <a:gd name="T17" fmla="*/ 21 h 33"/>
                  <a:gd name="T18" fmla="*/ 2 w 16"/>
                  <a:gd name="T19" fmla="*/ 21 h 33"/>
                  <a:gd name="T20" fmla="*/ 4 w 16"/>
                  <a:gd name="T21" fmla="*/ 21 h 33"/>
                  <a:gd name="T22" fmla="*/ 12 w 16"/>
                  <a:gd name="T23" fmla="*/ 33 h 33"/>
                  <a:gd name="T24" fmla="*/ 12 w 16"/>
                  <a:gd name="T25" fmla="*/ 33 h 33"/>
                  <a:gd name="T26" fmla="*/ 12 w 16"/>
                  <a:gd name="T27" fmla="*/ 33 h 33"/>
                  <a:gd name="T28" fmla="*/ 16 w 16"/>
                  <a:gd name="T29" fmla="*/ 19 h 33"/>
                  <a:gd name="T30" fmla="*/ 16 w 16"/>
                  <a:gd name="T31" fmla="*/ 19 h 33"/>
                  <a:gd name="T32" fmla="*/ 13 w 16"/>
                  <a:gd name="T3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33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2"/>
                      <a:pt x="6" y="5"/>
                      <a:pt x="3" y="7"/>
                    </a:cubicBezTo>
                    <a:cubicBezTo>
                      <a:pt x="4" y="12"/>
                      <a:pt x="7" y="14"/>
                      <a:pt x="10" y="16"/>
                    </a:cubicBezTo>
                    <a:cubicBezTo>
                      <a:pt x="9" y="17"/>
                      <a:pt x="7" y="18"/>
                      <a:pt x="6" y="18"/>
                    </a:cubicBezTo>
                    <a:cubicBezTo>
                      <a:pt x="4" y="18"/>
                      <a:pt x="2" y="1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1" y="19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3" y="21"/>
                      <a:pt x="4" y="21"/>
                    </a:cubicBezTo>
                    <a:cubicBezTo>
                      <a:pt x="11" y="21"/>
                      <a:pt x="8" y="29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3" y="28"/>
                      <a:pt x="11" y="23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5" y="13"/>
                      <a:pt x="14" y="6"/>
                      <a:pt x="13" y="0"/>
                    </a:cubicBezTo>
                  </a:path>
                </a:pathLst>
              </a:custGeom>
              <a:solidFill>
                <a:srgbClr val="AF7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0" name="Freeform 6718"/>
              <p:cNvSpPr/>
              <p:nvPr/>
            </p:nvSpPr>
            <p:spPr bwMode="auto">
              <a:xfrm>
                <a:off x="6781800" y="4483101"/>
                <a:ext cx="49213" cy="74613"/>
              </a:xfrm>
              <a:custGeom>
                <a:avLst/>
                <a:gdLst>
                  <a:gd name="T0" fmla="*/ 20 w 25"/>
                  <a:gd name="T1" fmla="*/ 0 h 37"/>
                  <a:gd name="T2" fmla="*/ 20 w 25"/>
                  <a:gd name="T3" fmla="*/ 0 h 37"/>
                  <a:gd name="T4" fmla="*/ 17 w 25"/>
                  <a:gd name="T5" fmla="*/ 10 h 37"/>
                  <a:gd name="T6" fmla="*/ 17 w 25"/>
                  <a:gd name="T7" fmla="*/ 10 h 37"/>
                  <a:gd name="T8" fmla="*/ 17 w 25"/>
                  <a:gd name="T9" fmla="*/ 10 h 37"/>
                  <a:gd name="T10" fmla="*/ 14 w 25"/>
                  <a:gd name="T11" fmla="*/ 13 h 37"/>
                  <a:gd name="T12" fmla="*/ 14 w 25"/>
                  <a:gd name="T13" fmla="*/ 13 h 37"/>
                  <a:gd name="T14" fmla="*/ 14 w 25"/>
                  <a:gd name="T15" fmla="*/ 13 h 37"/>
                  <a:gd name="T16" fmla="*/ 11 w 25"/>
                  <a:gd name="T17" fmla="*/ 37 h 37"/>
                  <a:gd name="T18" fmla="*/ 11 w 25"/>
                  <a:gd name="T19" fmla="*/ 37 h 37"/>
                  <a:gd name="T20" fmla="*/ 19 w 25"/>
                  <a:gd name="T21" fmla="*/ 22 h 37"/>
                  <a:gd name="T22" fmla="*/ 19 w 25"/>
                  <a:gd name="T23" fmla="*/ 22 h 37"/>
                  <a:gd name="T24" fmla="*/ 25 w 25"/>
                  <a:gd name="T25" fmla="*/ 6 h 37"/>
                  <a:gd name="T26" fmla="*/ 25 w 25"/>
                  <a:gd name="T27" fmla="*/ 5 h 37"/>
                  <a:gd name="T28" fmla="*/ 20 w 25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37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4"/>
                      <a:pt x="21" y="8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1"/>
                      <a:pt x="15" y="12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21"/>
                      <a:pt x="0" y="2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3" y="32"/>
                      <a:pt x="16" y="27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15"/>
                      <a:pt x="24" y="12"/>
                      <a:pt x="25" y="6"/>
                    </a:cubicBezTo>
                    <a:cubicBezTo>
                      <a:pt x="25" y="6"/>
                      <a:pt x="25" y="5"/>
                      <a:pt x="25" y="5"/>
                    </a:cubicBezTo>
                    <a:cubicBezTo>
                      <a:pt x="23" y="4"/>
                      <a:pt x="22" y="2"/>
                      <a:pt x="20" y="0"/>
                    </a:cubicBezTo>
                  </a:path>
                </a:pathLst>
              </a:custGeom>
              <a:solidFill>
                <a:srgbClr val="C59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1" name="Freeform 6719"/>
              <p:cNvSpPr/>
              <p:nvPr/>
            </p:nvSpPr>
            <p:spPr bwMode="auto">
              <a:xfrm>
                <a:off x="6738937" y="4584701"/>
                <a:ext cx="42863" cy="69850"/>
              </a:xfrm>
              <a:custGeom>
                <a:avLst/>
                <a:gdLst>
                  <a:gd name="T0" fmla="*/ 18 w 21"/>
                  <a:gd name="T1" fmla="*/ 0 h 35"/>
                  <a:gd name="T2" fmla="*/ 15 w 21"/>
                  <a:gd name="T3" fmla="*/ 0 h 35"/>
                  <a:gd name="T4" fmla="*/ 15 w 21"/>
                  <a:gd name="T5" fmla="*/ 0 h 35"/>
                  <a:gd name="T6" fmla="*/ 2 w 21"/>
                  <a:gd name="T7" fmla="*/ 24 h 35"/>
                  <a:gd name="T8" fmla="*/ 0 w 21"/>
                  <a:gd name="T9" fmla="*/ 34 h 35"/>
                  <a:gd name="T10" fmla="*/ 0 w 21"/>
                  <a:gd name="T11" fmla="*/ 34 h 35"/>
                  <a:gd name="T12" fmla="*/ 0 w 21"/>
                  <a:gd name="T13" fmla="*/ 34 h 35"/>
                  <a:gd name="T14" fmla="*/ 3 w 21"/>
                  <a:gd name="T15" fmla="*/ 35 h 35"/>
                  <a:gd name="T16" fmla="*/ 3 w 21"/>
                  <a:gd name="T17" fmla="*/ 35 h 35"/>
                  <a:gd name="T18" fmla="*/ 20 w 21"/>
                  <a:gd name="T19" fmla="*/ 6 h 35"/>
                  <a:gd name="T20" fmla="*/ 20 w 21"/>
                  <a:gd name="T21" fmla="*/ 6 h 35"/>
                  <a:gd name="T22" fmla="*/ 18 w 21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35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11"/>
                      <a:pt x="6" y="16"/>
                      <a:pt x="2" y="24"/>
                    </a:cubicBezTo>
                    <a:cubicBezTo>
                      <a:pt x="4" y="28"/>
                      <a:pt x="0" y="31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" y="34"/>
                      <a:pt x="2" y="34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9" y="25"/>
                      <a:pt x="14" y="1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4"/>
                      <a:pt x="21" y="0"/>
                      <a:pt x="18" y="0"/>
                    </a:cubicBezTo>
                  </a:path>
                </a:pathLst>
              </a:custGeom>
              <a:solidFill>
                <a:srgbClr val="C19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2" name="Freeform 6720"/>
              <p:cNvSpPr/>
              <p:nvPr/>
            </p:nvSpPr>
            <p:spPr bwMode="auto">
              <a:xfrm>
                <a:off x="5949950" y="2438401"/>
                <a:ext cx="38100" cy="88900"/>
              </a:xfrm>
              <a:custGeom>
                <a:avLst/>
                <a:gdLst>
                  <a:gd name="T0" fmla="*/ 1 w 19"/>
                  <a:gd name="T1" fmla="*/ 0 h 45"/>
                  <a:gd name="T2" fmla="*/ 1 w 19"/>
                  <a:gd name="T3" fmla="*/ 0 h 45"/>
                  <a:gd name="T4" fmla="*/ 0 w 19"/>
                  <a:gd name="T5" fmla="*/ 8 h 45"/>
                  <a:gd name="T6" fmla="*/ 2 w 19"/>
                  <a:gd name="T7" fmla="*/ 19 h 45"/>
                  <a:gd name="T8" fmla="*/ 2 w 19"/>
                  <a:gd name="T9" fmla="*/ 19 h 45"/>
                  <a:gd name="T10" fmla="*/ 9 w 19"/>
                  <a:gd name="T11" fmla="*/ 34 h 45"/>
                  <a:gd name="T12" fmla="*/ 9 w 19"/>
                  <a:gd name="T13" fmla="*/ 34 h 45"/>
                  <a:gd name="T14" fmla="*/ 19 w 19"/>
                  <a:gd name="T15" fmla="*/ 45 h 45"/>
                  <a:gd name="T16" fmla="*/ 19 w 19"/>
                  <a:gd name="T17" fmla="*/ 45 h 45"/>
                  <a:gd name="T18" fmla="*/ 2 w 19"/>
                  <a:gd name="T19" fmla="*/ 3 h 45"/>
                  <a:gd name="T20" fmla="*/ 1 w 19"/>
                  <a:gd name="T21" fmla="*/ 0 h 45"/>
                  <a:gd name="T22" fmla="*/ 1 w 19"/>
                  <a:gd name="T2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4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0" y="6"/>
                      <a:pt x="0" y="8"/>
                    </a:cubicBezTo>
                    <a:cubicBezTo>
                      <a:pt x="1" y="12"/>
                      <a:pt x="1" y="15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7" y="23"/>
                      <a:pt x="11" y="27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0" y="39"/>
                      <a:pt x="14" y="43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6" y="30"/>
                      <a:pt x="7" y="17"/>
                      <a:pt x="2" y="3"/>
                    </a:cubicBezTo>
                    <a:cubicBezTo>
                      <a:pt x="2" y="2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4CDC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3" name="Freeform 6721"/>
              <p:cNvSpPr/>
              <p:nvPr/>
            </p:nvSpPr>
            <p:spPr bwMode="auto">
              <a:xfrm>
                <a:off x="5443537" y="3668713"/>
                <a:ext cx="50800" cy="28575"/>
              </a:xfrm>
              <a:custGeom>
                <a:avLst/>
                <a:gdLst>
                  <a:gd name="T0" fmla="*/ 15 w 26"/>
                  <a:gd name="T1" fmla="*/ 0 h 14"/>
                  <a:gd name="T2" fmla="*/ 7 w 26"/>
                  <a:gd name="T3" fmla="*/ 2 h 14"/>
                  <a:gd name="T4" fmla="*/ 7 w 26"/>
                  <a:gd name="T5" fmla="*/ 2 h 14"/>
                  <a:gd name="T6" fmla="*/ 0 w 26"/>
                  <a:gd name="T7" fmla="*/ 12 h 14"/>
                  <a:gd name="T8" fmla="*/ 0 w 26"/>
                  <a:gd name="T9" fmla="*/ 12 h 14"/>
                  <a:gd name="T10" fmla="*/ 26 w 26"/>
                  <a:gd name="T11" fmla="*/ 1 h 14"/>
                  <a:gd name="T12" fmla="*/ 26 w 26"/>
                  <a:gd name="T13" fmla="*/ 1 h 14"/>
                  <a:gd name="T14" fmla="*/ 15 w 26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4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5"/>
                      <a:pt x="0" y="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9" y="8"/>
                      <a:pt x="21" y="14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2" y="1"/>
                      <a:pt x="19" y="0"/>
                      <a:pt x="15" y="0"/>
                    </a:cubicBezTo>
                  </a:path>
                </a:pathLst>
              </a:custGeom>
              <a:solidFill>
                <a:srgbClr val="947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4" name="Freeform 6722"/>
              <p:cNvSpPr/>
              <p:nvPr/>
            </p:nvSpPr>
            <p:spPr bwMode="auto">
              <a:xfrm>
                <a:off x="6608762" y="2430463"/>
                <a:ext cx="31750" cy="66675"/>
              </a:xfrm>
              <a:custGeom>
                <a:avLst/>
                <a:gdLst>
                  <a:gd name="T0" fmla="*/ 8 w 16"/>
                  <a:gd name="T1" fmla="*/ 0 h 34"/>
                  <a:gd name="T2" fmla="*/ 0 w 16"/>
                  <a:gd name="T3" fmla="*/ 30 h 34"/>
                  <a:gd name="T4" fmla="*/ 0 w 16"/>
                  <a:gd name="T5" fmla="*/ 30 h 34"/>
                  <a:gd name="T6" fmla="*/ 2 w 16"/>
                  <a:gd name="T7" fmla="*/ 28 h 34"/>
                  <a:gd name="T8" fmla="*/ 5 w 16"/>
                  <a:gd name="T9" fmla="*/ 31 h 34"/>
                  <a:gd name="T10" fmla="*/ 8 w 16"/>
                  <a:gd name="T11" fmla="*/ 34 h 34"/>
                  <a:gd name="T12" fmla="*/ 10 w 16"/>
                  <a:gd name="T13" fmla="*/ 33 h 34"/>
                  <a:gd name="T14" fmla="*/ 10 w 16"/>
                  <a:gd name="T15" fmla="*/ 33 h 34"/>
                  <a:gd name="T16" fmla="*/ 10 w 16"/>
                  <a:gd name="T17" fmla="*/ 33 h 34"/>
                  <a:gd name="T18" fmla="*/ 12 w 16"/>
                  <a:gd name="T19" fmla="*/ 18 h 34"/>
                  <a:gd name="T20" fmla="*/ 10 w 16"/>
                  <a:gd name="T21" fmla="*/ 9 h 34"/>
                  <a:gd name="T22" fmla="*/ 10 w 16"/>
                  <a:gd name="T23" fmla="*/ 9 h 34"/>
                  <a:gd name="T24" fmla="*/ 8 w 16"/>
                  <a:gd name="T25" fmla="*/ 0 h 34"/>
                  <a:gd name="T26" fmla="*/ 8 w 16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34">
                    <a:moveTo>
                      <a:pt x="8" y="0"/>
                    </a:moveTo>
                    <a:cubicBezTo>
                      <a:pt x="3" y="9"/>
                      <a:pt x="3" y="2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29"/>
                      <a:pt x="2" y="28"/>
                      <a:pt x="2" y="28"/>
                    </a:cubicBezTo>
                    <a:cubicBezTo>
                      <a:pt x="4" y="28"/>
                      <a:pt x="5" y="30"/>
                      <a:pt x="5" y="31"/>
                    </a:cubicBezTo>
                    <a:cubicBezTo>
                      <a:pt x="6" y="33"/>
                      <a:pt x="7" y="34"/>
                      <a:pt x="8" y="34"/>
                    </a:cubicBezTo>
                    <a:cubicBezTo>
                      <a:pt x="9" y="34"/>
                      <a:pt x="9" y="34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8" y="28"/>
                      <a:pt x="6" y="22"/>
                      <a:pt x="12" y="18"/>
                    </a:cubicBezTo>
                    <a:cubicBezTo>
                      <a:pt x="16" y="13"/>
                      <a:pt x="10" y="12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7" y="7"/>
                      <a:pt x="8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E4BA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5" name="Freeform 6723"/>
              <p:cNvSpPr/>
              <p:nvPr/>
            </p:nvSpPr>
            <p:spPr bwMode="auto">
              <a:xfrm>
                <a:off x="5087937" y="2347913"/>
                <a:ext cx="84138" cy="33338"/>
              </a:xfrm>
              <a:custGeom>
                <a:avLst/>
                <a:gdLst>
                  <a:gd name="T0" fmla="*/ 0 w 42"/>
                  <a:gd name="T1" fmla="*/ 0 h 17"/>
                  <a:gd name="T2" fmla="*/ 2 w 42"/>
                  <a:gd name="T3" fmla="*/ 2 h 17"/>
                  <a:gd name="T4" fmla="*/ 2 w 42"/>
                  <a:gd name="T5" fmla="*/ 2 h 17"/>
                  <a:gd name="T6" fmla="*/ 3 w 42"/>
                  <a:gd name="T7" fmla="*/ 3 h 17"/>
                  <a:gd name="T8" fmla="*/ 37 w 42"/>
                  <a:gd name="T9" fmla="*/ 17 h 17"/>
                  <a:gd name="T10" fmla="*/ 42 w 42"/>
                  <a:gd name="T11" fmla="*/ 17 h 17"/>
                  <a:gd name="T12" fmla="*/ 42 w 42"/>
                  <a:gd name="T13" fmla="*/ 17 h 17"/>
                  <a:gd name="T14" fmla="*/ 0 w 4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7">
                    <a:moveTo>
                      <a:pt x="0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4" y="8"/>
                      <a:pt x="24" y="17"/>
                      <a:pt x="37" y="17"/>
                    </a:cubicBezTo>
                    <a:cubicBezTo>
                      <a:pt x="39" y="17"/>
                      <a:pt x="40" y="17"/>
                      <a:pt x="42" y="1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28" y="11"/>
                      <a:pt x="16" y="1"/>
                      <a:pt x="0" y="0"/>
                    </a:cubicBezTo>
                  </a:path>
                </a:pathLst>
              </a:custGeom>
              <a:solidFill>
                <a:srgbClr val="B17E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6" name="Freeform 6724"/>
              <p:cNvSpPr/>
              <p:nvPr/>
            </p:nvSpPr>
            <p:spPr bwMode="auto">
              <a:xfrm>
                <a:off x="7229475" y="3089276"/>
                <a:ext cx="42863" cy="42863"/>
              </a:xfrm>
              <a:custGeom>
                <a:avLst/>
                <a:gdLst>
                  <a:gd name="T0" fmla="*/ 18 w 21"/>
                  <a:gd name="T1" fmla="*/ 0 h 21"/>
                  <a:gd name="T2" fmla="*/ 0 w 21"/>
                  <a:gd name="T3" fmla="*/ 15 h 21"/>
                  <a:gd name="T4" fmla="*/ 0 w 21"/>
                  <a:gd name="T5" fmla="*/ 15 h 21"/>
                  <a:gd name="T6" fmla="*/ 3 w 21"/>
                  <a:gd name="T7" fmla="*/ 21 h 21"/>
                  <a:gd name="T8" fmla="*/ 3 w 21"/>
                  <a:gd name="T9" fmla="*/ 21 h 21"/>
                  <a:gd name="T10" fmla="*/ 3 w 21"/>
                  <a:gd name="T11" fmla="*/ 21 h 21"/>
                  <a:gd name="T12" fmla="*/ 17 w 21"/>
                  <a:gd name="T13" fmla="*/ 14 h 21"/>
                  <a:gd name="T14" fmla="*/ 17 w 21"/>
                  <a:gd name="T15" fmla="*/ 14 h 21"/>
                  <a:gd name="T16" fmla="*/ 21 w 21"/>
                  <a:gd name="T17" fmla="*/ 4 h 21"/>
                  <a:gd name="T18" fmla="*/ 21 w 21"/>
                  <a:gd name="T19" fmla="*/ 4 h 21"/>
                  <a:gd name="T20" fmla="*/ 18 w 21"/>
                  <a:gd name="T21" fmla="*/ 0 h 21"/>
                  <a:gd name="T22" fmla="*/ 18 w 21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1">
                    <a:moveTo>
                      <a:pt x="18" y="0"/>
                    </a:moveTo>
                    <a:cubicBezTo>
                      <a:pt x="12" y="5"/>
                      <a:pt x="6" y="10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7"/>
                      <a:pt x="2" y="19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9" y="21"/>
                      <a:pt x="14" y="19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9"/>
                      <a:pt x="18" y="7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3"/>
                      <a:pt x="19" y="2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B27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7" name="Freeform 6725"/>
              <p:cNvSpPr/>
              <p:nvPr/>
            </p:nvSpPr>
            <p:spPr bwMode="auto">
              <a:xfrm>
                <a:off x="4829175" y="3803651"/>
                <a:ext cx="53975" cy="19050"/>
              </a:xfrm>
              <a:custGeom>
                <a:avLst/>
                <a:gdLst>
                  <a:gd name="T0" fmla="*/ 8 w 27"/>
                  <a:gd name="T1" fmla="*/ 0 h 10"/>
                  <a:gd name="T2" fmla="*/ 0 w 27"/>
                  <a:gd name="T3" fmla="*/ 4 h 10"/>
                  <a:gd name="T4" fmla="*/ 0 w 27"/>
                  <a:gd name="T5" fmla="*/ 4 h 10"/>
                  <a:gd name="T6" fmla="*/ 9 w 27"/>
                  <a:gd name="T7" fmla="*/ 10 h 10"/>
                  <a:gd name="T8" fmla="*/ 11 w 27"/>
                  <a:gd name="T9" fmla="*/ 10 h 10"/>
                  <a:gd name="T10" fmla="*/ 13 w 27"/>
                  <a:gd name="T11" fmla="*/ 10 h 10"/>
                  <a:gd name="T12" fmla="*/ 16 w 27"/>
                  <a:gd name="T13" fmla="*/ 10 h 10"/>
                  <a:gd name="T14" fmla="*/ 16 w 27"/>
                  <a:gd name="T15" fmla="*/ 10 h 10"/>
                  <a:gd name="T16" fmla="*/ 27 w 27"/>
                  <a:gd name="T17" fmla="*/ 8 h 10"/>
                  <a:gd name="T18" fmla="*/ 8 w 27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0">
                    <a:moveTo>
                      <a:pt x="8" y="0"/>
                    </a:moveTo>
                    <a:cubicBezTo>
                      <a:pt x="6" y="0"/>
                      <a:pt x="3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9"/>
                      <a:pt x="5" y="10"/>
                      <a:pt x="9" y="10"/>
                    </a:cubicBezTo>
                    <a:cubicBezTo>
                      <a:pt x="9" y="10"/>
                      <a:pt x="10" y="10"/>
                      <a:pt x="11" y="10"/>
                    </a:cubicBezTo>
                    <a:cubicBezTo>
                      <a:pt x="11" y="10"/>
                      <a:pt x="12" y="10"/>
                      <a:pt x="13" y="10"/>
                    </a:cubicBezTo>
                    <a:cubicBezTo>
                      <a:pt x="14" y="10"/>
                      <a:pt x="15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20" y="10"/>
                      <a:pt x="23" y="9"/>
                      <a:pt x="27" y="8"/>
                    </a:cubicBezTo>
                    <a:cubicBezTo>
                      <a:pt x="20" y="7"/>
                      <a:pt x="15" y="0"/>
                      <a:pt x="8" y="0"/>
                    </a:cubicBezTo>
                  </a:path>
                </a:pathLst>
              </a:custGeom>
              <a:solidFill>
                <a:srgbClr val="A17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8" name="Freeform 6726"/>
              <p:cNvSpPr/>
              <p:nvPr/>
            </p:nvSpPr>
            <p:spPr bwMode="auto">
              <a:xfrm>
                <a:off x="7240587" y="4017963"/>
                <a:ext cx="77788" cy="30163"/>
              </a:xfrm>
              <a:custGeom>
                <a:avLst/>
                <a:gdLst>
                  <a:gd name="T0" fmla="*/ 0 w 39"/>
                  <a:gd name="T1" fmla="*/ 0 h 15"/>
                  <a:gd name="T2" fmla="*/ 0 w 39"/>
                  <a:gd name="T3" fmla="*/ 0 h 15"/>
                  <a:gd name="T4" fmla="*/ 10 w 39"/>
                  <a:gd name="T5" fmla="*/ 10 h 15"/>
                  <a:gd name="T6" fmla="*/ 10 w 39"/>
                  <a:gd name="T7" fmla="*/ 10 h 15"/>
                  <a:gd name="T8" fmla="*/ 10 w 39"/>
                  <a:gd name="T9" fmla="*/ 10 h 15"/>
                  <a:gd name="T10" fmla="*/ 39 w 39"/>
                  <a:gd name="T11" fmla="*/ 15 h 15"/>
                  <a:gd name="T12" fmla="*/ 39 w 39"/>
                  <a:gd name="T13" fmla="*/ 15 h 15"/>
                  <a:gd name="T14" fmla="*/ 39 w 39"/>
                  <a:gd name="T15" fmla="*/ 13 h 15"/>
                  <a:gd name="T16" fmla="*/ 39 w 39"/>
                  <a:gd name="T17" fmla="*/ 13 h 15"/>
                  <a:gd name="T18" fmla="*/ 0 w 39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1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7" y="6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9" y="14"/>
                      <a:pt x="30" y="9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27" y="6"/>
                      <a:pt x="13" y="5"/>
                      <a:pt x="0" y="0"/>
                    </a:cubicBezTo>
                  </a:path>
                </a:pathLst>
              </a:custGeom>
              <a:solidFill>
                <a:srgbClr val="CB8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9" name="Freeform 6727"/>
              <p:cNvSpPr/>
              <p:nvPr/>
            </p:nvSpPr>
            <p:spPr bwMode="auto">
              <a:xfrm>
                <a:off x="4946650" y="3795713"/>
                <a:ext cx="53975" cy="33338"/>
              </a:xfrm>
              <a:custGeom>
                <a:avLst/>
                <a:gdLst>
                  <a:gd name="T0" fmla="*/ 2 w 27"/>
                  <a:gd name="T1" fmla="*/ 0 h 17"/>
                  <a:gd name="T2" fmla="*/ 0 w 27"/>
                  <a:gd name="T3" fmla="*/ 0 h 17"/>
                  <a:gd name="T4" fmla="*/ 0 w 27"/>
                  <a:gd name="T5" fmla="*/ 0 h 17"/>
                  <a:gd name="T6" fmla="*/ 5 w 27"/>
                  <a:gd name="T7" fmla="*/ 4 h 17"/>
                  <a:gd name="T8" fmla="*/ 8 w 27"/>
                  <a:gd name="T9" fmla="*/ 4 h 17"/>
                  <a:gd name="T10" fmla="*/ 11 w 27"/>
                  <a:gd name="T11" fmla="*/ 4 h 17"/>
                  <a:gd name="T12" fmla="*/ 15 w 27"/>
                  <a:gd name="T13" fmla="*/ 5 h 17"/>
                  <a:gd name="T14" fmla="*/ 19 w 27"/>
                  <a:gd name="T15" fmla="*/ 11 h 17"/>
                  <a:gd name="T16" fmla="*/ 18 w 27"/>
                  <a:gd name="T17" fmla="*/ 14 h 17"/>
                  <a:gd name="T18" fmla="*/ 16 w 27"/>
                  <a:gd name="T19" fmla="*/ 13 h 17"/>
                  <a:gd name="T20" fmla="*/ 14 w 27"/>
                  <a:gd name="T21" fmla="*/ 13 h 17"/>
                  <a:gd name="T22" fmla="*/ 12 w 27"/>
                  <a:gd name="T23" fmla="*/ 14 h 17"/>
                  <a:gd name="T24" fmla="*/ 18 w 27"/>
                  <a:gd name="T25" fmla="*/ 17 h 17"/>
                  <a:gd name="T26" fmla="*/ 26 w 27"/>
                  <a:gd name="T27" fmla="*/ 15 h 17"/>
                  <a:gd name="T28" fmla="*/ 26 w 27"/>
                  <a:gd name="T29" fmla="*/ 15 h 17"/>
                  <a:gd name="T30" fmla="*/ 26 w 27"/>
                  <a:gd name="T31" fmla="*/ 15 h 17"/>
                  <a:gd name="T32" fmla="*/ 27 w 27"/>
                  <a:gd name="T33" fmla="*/ 9 h 17"/>
                  <a:gd name="T34" fmla="*/ 27 w 27"/>
                  <a:gd name="T35" fmla="*/ 9 h 17"/>
                  <a:gd name="T36" fmla="*/ 27 w 27"/>
                  <a:gd name="T37" fmla="*/ 4 h 17"/>
                  <a:gd name="T38" fmla="*/ 2 w 27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7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3" y="4"/>
                      <a:pt x="5" y="4"/>
                    </a:cubicBezTo>
                    <a:cubicBezTo>
                      <a:pt x="6" y="4"/>
                      <a:pt x="7" y="4"/>
                      <a:pt x="8" y="4"/>
                    </a:cubicBezTo>
                    <a:cubicBezTo>
                      <a:pt x="9" y="4"/>
                      <a:pt x="10" y="4"/>
                      <a:pt x="11" y="4"/>
                    </a:cubicBezTo>
                    <a:cubicBezTo>
                      <a:pt x="12" y="4"/>
                      <a:pt x="14" y="4"/>
                      <a:pt x="15" y="5"/>
                    </a:cubicBezTo>
                    <a:cubicBezTo>
                      <a:pt x="17" y="7"/>
                      <a:pt x="20" y="7"/>
                      <a:pt x="19" y="11"/>
                    </a:cubicBezTo>
                    <a:cubicBezTo>
                      <a:pt x="19" y="13"/>
                      <a:pt x="19" y="14"/>
                      <a:pt x="18" y="14"/>
                    </a:cubicBezTo>
                    <a:cubicBezTo>
                      <a:pt x="17" y="14"/>
                      <a:pt x="16" y="13"/>
                      <a:pt x="16" y="13"/>
                    </a:cubicBezTo>
                    <a:cubicBezTo>
                      <a:pt x="15" y="13"/>
                      <a:pt x="14" y="13"/>
                      <a:pt x="14" y="13"/>
                    </a:cubicBezTo>
                    <a:cubicBezTo>
                      <a:pt x="13" y="13"/>
                      <a:pt x="13" y="13"/>
                      <a:pt x="12" y="14"/>
                    </a:cubicBezTo>
                    <a:cubicBezTo>
                      <a:pt x="14" y="16"/>
                      <a:pt x="16" y="17"/>
                      <a:pt x="18" y="17"/>
                    </a:cubicBezTo>
                    <a:cubicBezTo>
                      <a:pt x="21" y="17"/>
                      <a:pt x="23" y="16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3"/>
                      <a:pt x="26" y="11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6"/>
                      <a:pt x="27" y="4"/>
                    </a:cubicBezTo>
                    <a:cubicBezTo>
                      <a:pt x="19" y="1"/>
                      <a:pt x="10" y="0"/>
                      <a:pt x="2" y="0"/>
                    </a:cubicBezTo>
                  </a:path>
                </a:pathLst>
              </a:custGeom>
              <a:solidFill>
                <a:srgbClr val="7A5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0" name="Freeform 6728"/>
              <p:cNvSpPr/>
              <p:nvPr/>
            </p:nvSpPr>
            <p:spPr bwMode="auto">
              <a:xfrm>
                <a:off x="7005637" y="2813051"/>
                <a:ext cx="50800" cy="58738"/>
              </a:xfrm>
              <a:custGeom>
                <a:avLst/>
                <a:gdLst>
                  <a:gd name="T0" fmla="*/ 0 w 25"/>
                  <a:gd name="T1" fmla="*/ 0 h 29"/>
                  <a:gd name="T2" fmla="*/ 0 w 25"/>
                  <a:gd name="T3" fmla="*/ 0 h 29"/>
                  <a:gd name="T4" fmla="*/ 0 w 25"/>
                  <a:gd name="T5" fmla="*/ 5 h 29"/>
                  <a:gd name="T6" fmla="*/ 9 w 25"/>
                  <a:gd name="T7" fmla="*/ 19 h 29"/>
                  <a:gd name="T8" fmla="*/ 9 w 25"/>
                  <a:gd name="T9" fmla="*/ 19 h 29"/>
                  <a:gd name="T10" fmla="*/ 19 w 25"/>
                  <a:gd name="T11" fmla="*/ 26 h 29"/>
                  <a:gd name="T12" fmla="*/ 19 w 25"/>
                  <a:gd name="T13" fmla="*/ 26 h 29"/>
                  <a:gd name="T14" fmla="*/ 19 w 25"/>
                  <a:gd name="T15" fmla="*/ 26 h 29"/>
                  <a:gd name="T16" fmla="*/ 24 w 25"/>
                  <a:gd name="T17" fmla="*/ 29 h 29"/>
                  <a:gd name="T18" fmla="*/ 24 w 25"/>
                  <a:gd name="T19" fmla="*/ 29 h 29"/>
                  <a:gd name="T20" fmla="*/ 25 w 25"/>
                  <a:gd name="T21" fmla="*/ 24 h 29"/>
                  <a:gd name="T22" fmla="*/ 0 w 25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5" y="9"/>
                      <a:pt x="6" y="15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2" y="23"/>
                      <a:pt x="15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1" y="27"/>
                      <a:pt x="23" y="28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5" y="27"/>
                      <a:pt x="25" y="26"/>
                      <a:pt x="25" y="24"/>
                    </a:cubicBezTo>
                    <a:cubicBezTo>
                      <a:pt x="16" y="17"/>
                      <a:pt x="7" y="9"/>
                      <a:pt x="0" y="0"/>
                    </a:cubicBezTo>
                  </a:path>
                </a:pathLst>
              </a:custGeom>
              <a:solidFill>
                <a:srgbClr val="B67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1" name="Freeform 6729"/>
              <p:cNvSpPr/>
              <p:nvPr/>
            </p:nvSpPr>
            <p:spPr bwMode="auto">
              <a:xfrm>
                <a:off x="6635750" y="2378076"/>
                <a:ext cx="28575" cy="49213"/>
              </a:xfrm>
              <a:custGeom>
                <a:avLst/>
                <a:gdLst>
                  <a:gd name="T0" fmla="*/ 1 w 15"/>
                  <a:gd name="T1" fmla="*/ 0 h 25"/>
                  <a:gd name="T2" fmla="*/ 1 w 15"/>
                  <a:gd name="T3" fmla="*/ 0 h 25"/>
                  <a:gd name="T4" fmla="*/ 0 w 15"/>
                  <a:gd name="T5" fmla="*/ 3 h 25"/>
                  <a:gd name="T6" fmla="*/ 0 w 15"/>
                  <a:gd name="T7" fmla="*/ 3 h 25"/>
                  <a:gd name="T8" fmla="*/ 1 w 15"/>
                  <a:gd name="T9" fmla="*/ 21 h 25"/>
                  <a:gd name="T10" fmla="*/ 6 w 15"/>
                  <a:gd name="T11" fmla="*/ 25 h 25"/>
                  <a:gd name="T12" fmla="*/ 6 w 15"/>
                  <a:gd name="T13" fmla="*/ 25 h 25"/>
                  <a:gd name="T14" fmla="*/ 10 w 15"/>
                  <a:gd name="T15" fmla="*/ 22 h 25"/>
                  <a:gd name="T16" fmla="*/ 14 w 15"/>
                  <a:gd name="T17" fmla="*/ 23 h 25"/>
                  <a:gd name="T18" fmla="*/ 10 w 15"/>
                  <a:gd name="T19" fmla="*/ 9 h 25"/>
                  <a:gd name="T20" fmla="*/ 10 w 15"/>
                  <a:gd name="T21" fmla="*/ 9 h 25"/>
                  <a:gd name="T22" fmla="*/ 10 w 15"/>
                  <a:gd name="T23" fmla="*/ 9 h 25"/>
                  <a:gd name="T24" fmla="*/ 8 w 15"/>
                  <a:gd name="T25" fmla="*/ 10 h 25"/>
                  <a:gd name="T26" fmla="*/ 7 w 15"/>
                  <a:gd name="T27" fmla="*/ 10 h 25"/>
                  <a:gd name="T28" fmla="*/ 6 w 15"/>
                  <a:gd name="T29" fmla="*/ 7 h 25"/>
                  <a:gd name="T30" fmla="*/ 1 w 15"/>
                  <a:gd name="T3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2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9"/>
                      <a:pt x="7" y="15"/>
                      <a:pt x="1" y="21"/>
                    </a:cubicBezTo>
                    <a:cubicBezTo>
                      <a:pt x="0" y="23"/>
                      <a:pt x="4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3"/>
                      <a:pt x="8" y="22"/>
                      <a:pt x="10" y="22"/>
                    </a:cubicBezTo>
                    <a:cubicBezTo>
                      <a:pt x="11" y="22"/>
                      <a:pt x="13" y="22"/>
                      <a:pt x="14" y="23"/>
                    </a:cubicBezTo>
                    <a:cubicBezTo>
                      <a:pt x="15" y="18"/>
                      <a:pt x="14" y="13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9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6" y="10"/>
                      <a:pt x="5" y="9"/>
                      <a:pt x="6" y="7"/>
                    </a:cubicBezTo>
                    <a:cubicBezTo>
                      <a:pt x="9" y="0"/>
                      <a:pt x="4" y="1"/>
                      <a:pt x="1" y="0"/>
                    </a:cubicBezTo>
                  </a:path>
                </a:pathLst>
              </a:custGeom>
              <a:solidFill>
                <a:srgbClr val="E4BA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2" name="Freeform 6730"/>
              <p:cNvSpPr/>
              <p:nvPr/>
            </p:nvSpPr>
            <p:spPr bwMode="auto">
              <a:xfrm>
                <a:off x="6919912" y="2643188"/>
                <a:ext cx="31750" cy="46038"/>
              </a:xfrm>
              <a:custGeom>
                <a:avLst/>
                <a:gdLst>
                  <a:gd name="T0" fmla="*/ 5 w 16"/>
                  <a:gd name="T1" fmla="*/ 0 h 23"/>
                  <a:gd name="T2" fmla="*/ 4 w 16"/>
                  <a:gd name="T3" fmla="*/ 16 h 23"/>
                  <a:gd name="T4" fmla="*/ 7 w 16"/>
                  <a:gd name="T5" fmla="*/ 15 h 23"/>
                  <a:gd name="T6" fmla="*/ 14 w 16"/>
                  <a:gd name="T7" fmla="*/ 22 h 23"/>
                  <a:gd name="T8" fmla="*/ 14 w 16"/>
                  <a:gd name="T9" fmla="*/ 22 h 23"/>
                  <a:gd name="T10" fmla="*/ 14 w 16"/>
                  <a:gd name="T11" fmla="*/ 22 h 23"/>
                  <a:gd name="T12" fmla="*/ 16 w 16"/>
                  <a:gd name="T13" fmla="*/ 23 h 23"/>
                  <a:gd name="T14" fmla="*/ 16 w 16"/>
                  <a:gd name="T15" fmla="*/ 23 h 23"/>
                  <a:gd name="T16" fmla="*/ 10 w 16"/>
                  <a:gd name="T17" fmla="*/ 3 h 23"/>
                  <a:gd name="T18" fmla="*/ 10 w 16"/>
                  <a:gd name="T19" fmla="*/ 3 h 23"/>
                  <a:gd name="T20" fmla="*/ 5 w 16"/>
                  <a:gd name="T21" fmla="*/ 0 h 23"/>
                  <a:gd name="T22" fmla="*/ 5 w 16"/>
                  <a:gd name="T2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3">
                    <a:moveTo>
                      <a:pt x="5" y="0"/>
                    </a:moveTo>
                    <a:cubicBezTo>
                      <a:pt x="1" y="5"/>
                      <a:pt x="0" y="11"/>
                      <a:pt x="4" y="16"/>
                    </a:cubicBezTo>
                    <a:cubicBezTo>
                      <a:pt x="5" y="15"/>
                      <a:pt x="6" y="15"/>
                      <a:pt x="7" y="15"/>
                    </a:cubicBezTo>
                    <a:cubicBezTo>
                      <a:pt x="11" y="15"/>
                      <a:pt x="12" y="19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16"/>
                      <a:pt x="12" y="9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2"/>
                      <a:pt x="7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9A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3" name="Freeform 6731"/>
              <p:cNvSpPr/>
              <p:nvPr/>
            </p:nvSpPr>
            <p:spPr bwMode="auto">
              <a:xfrm>
                <a:off x="7053262" y="2862263"/>
                <a:ext cx="76200" cy="31750"/>
              </a:xfrm>
              <a:custGeom>
                <a:avLst/>
                <a:gdLst>
                  <a:gd name="T0" fmla="*/ 1 w 38"/>
                  <a:gd name="T1" fmla="*/ 0 h 16"/>
                  <a:gd name="T2" fmla="*/ 1 w 38"/>
                  <a:gd name="T3" fmla="*/ 0 h 16"/>
                  <a:gd name="T4" fmla="*/ 0 w 38"/>
                  <a:gd name="T5" fmla="*/ 5 h 16"/>
                  <a:gd name="T6" fmla="*/ 3 w 38"/>
                  <a:gd name="T7" fmla="*/ 6 h 16"/>
                  <a:gd name="T8" fmla="*/ 3 w 38"/>
                  <a:gd name="T9" fmla="*/ 6 h 16"/>
                  <a:gd name="T10" fmla="*/ 3 w 38"/>
                  <a:gd name="T11" fmla="*/ 6 h 16"/>
                  <a:gd name="T12" fmla="*/ 29 w 38"/>
                  <a:gd name="T13" fmla="*/ 16 h 16"/>
                  <a:gd name="T14" fmla="*/ 38 w 38"/>
                  <a:gd name="T15" fmla="*/ 12 h 16"/>
                  <a:gd name="T16" fmla="*/ 37 w 38"/>
                  <a:gd name="T17" fmla="*/ 11 h 16"/>
                  <a:gd name="T18" fmla="*/ 1 w 3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1" y="5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2" y="9"/>
                      <a:pt x="21" y="13"/>
                      <a:pt x="29" y="16"/>
                    </a:cubicBezTo>
                    <a:cubicBezTo>
                      <a:pt x="32" y="15"/>
                      <a:pt x="35" y="13"/>
                      <a:pt x="38" y="12"/>
                    </a:cubicBezTo>
                    <a:cubicBezTo>
                      <a:pt x="38" y="12"/>
                      <a:pt x="38" y="11"/>
                      <a:pt x="37" y="11"/>
                    </a:cubicBezTo>
                    <a:cubicBezTo>
                      <a:pt x="25" y="8"/>
                      <a:pt x="12" y="7"/>
                      <a:pt x="1" y="0"/>
                    </a:cubicBezTo>
                  </a:path>
                </a:pathLst>
              </a:custGeom>
              <a:solidFill>
                <a:srgbClr val="CE9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4" name="Freeform 6732"/>
              <p:cNvSpPr/>
              <p:nvPr/>
            </p:nvSpPr>
            <p:spPr bwMode="auto">
              <a:xfrm>
                <a:off x="6883400" y="4254501"/>
                <a:ext cx="33338" cy="50800"/>
              </a:xfrm>
              <a:custGeom>
                <a:avLst/>
                <a:gdLst>
                  <a:gd name="T0" fmla="*/ 13 w 17"/>
                  <a:gd name="T1" fmla="*/ 0 h 25"/>
                  <a:gd name="T2" fmla="*/ 7 w 17"/>
                  <a:gd name="T3" fmla="*/ 3 h 25"/>
                  <a:gd name="T4" fmla="*/ 2 w 17"/>
                  <a:gd name="T5" fmla="*/ 7 h 25"/>
                  <a:gd name="T6" fmla="*/ 1 w 17"/>
                  <a:gd name="T7" fmla="*/ 6 h 25"/>
                  <a:gd name="T8" fmla="*/ 1 w 17"/>
                  <a:gd name="T9" fmla="*/ 6 h 25"/>
                  <a:gd name="T10" fmla="*/ 0 w 17"/>
                  <a:gd name="T11" fmla="*/ 19 h 25"/>
                  <a:gd name="T12" fmla="*/ 0 w 17"/>
                  <a:gd name="T13" fmla="*/ 19 h 25"/>
                  <a:gd name="T14" fmla="*/ 0 w 17"/>
                  <a:gd name="T15" fmla="*/ 25 h 25"/>
                  <a:gd name="T16" fmla="*/ 0 w 17"/>
                  <a:gd name="T17" fmla="*/ 25 h 25"/>
                  <a:gd name="T18" fmla="*/ 6 w 17"/>
                  <a:gd name="T19" fmla="*/ 22 h 25"/>
                  <a:gd name="T20" fmla="*/ 6 w 17"/>
                  <a:gd name="T21" fmla="*/ 22 h 25"/>
                  <a:gd name="T22" fmla="*/ 17 w 17"/>
                  <a:gd name="T23" fmla="*/ 10 h 25"/>
                  <a:gd name="T24" fmla="*/ 17 w 17"/>
                  <a:gd name="T25" fmla="*/ 10 h 25"/>
                  <a:gd name="T26" fmla="*/ 17 w 17"/>
                  <a:gd name="T27" fmla="*/ 7 h 25"/>
                  <a:gd name="T28" fmla="*/ 17 w 17"/>
                  <a:gd name="T29" fmla="*/ 7 h 25"/>
                  <a:gd name="T30" fmla="*/ 17 w 17"/>
                  <a:gd name="T31" fmla="*/ 7 h 25"/>
                  <a:gd name="T32" fmla="*/ 13 w 17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5">
                    <a:moveTo>
                      <a:pt x="13" y="0"/>
                    </a:moveTo>
                    <a:cubicBezTo>
                      <a:pt x="11" y="0"/>
                      <a:pt x="9" y="1"/>
                      <a:pt x="7" y="3"/>
                    </a:cubicBezTo>
                    <a:cubicBezTo>
                      <a:pt x="6" y="5"/>
                      <a:pt x="4" y="7"/>
                      <a:pt x="2" y="7"/>
                    </a:cubicBezTo>
                    <a:cubicBezTo>
                      <a:pt x="2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4" y="11"/>
                      <a:pt x="3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0" y="23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" y="24"/>
                      <a:pt x="4" y="23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5" y="14"/>
                      <a:pt x="10" y="11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9"/>
                      <a:pt x="17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2"/>
                      <a:pt x="14" y="0"/>
                      <a:pt x="13" y="0"/>
                    </a:cubicBezTo>
                  </a:path>
                </a:pathLst>
              </a:custGeom>
              <a:solidFill>
                <a:srgbClr val="D3AA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5" name="Freeform 6733"/>
              <p:cNvSpPr/>
              <p:nvPr/>
            </p:nvSpPr>
            <p:spPr bwMode="auto">
              <a:xfrm>
                <a:off x="5973762" y="4446588"/>
                <a:ext cx="63500" cy="20638"/>
              </a:xfrm>
              <a:custGeom>
                <a:avLst/>
                <a:gdLst>
                  <a:gd name="T0" fmla="*/ 8 w 32"/>
                  <a:gd name="T1" fmla="*/ 0 h 10"/>
                  <a:gd name="T2" fmla="*/ 0 w 32"/>
                  <a:gd name="T3" fmla="*/ 5 h 10"/>
                  <a:gd name="T4" fmla="*/ 4 w 32"/>
                  <a:gd name="T5" fmla="*/ 5 h 10"/>
                  <a:gd name="T6" fmla="*/ 18 w 32"/>
                  <a:gd name="T7" fmla="*/ 10 h 10"/>
                  <a:gd name="T8" fmla="*/ 18 w 32"/>
                  <a:gd name="T9" fmla="*/ 10 h 10"/>
                  <a:gd name="T10" fmla="*/ 32 w 32"/>
                  <a:gd name="T11" fmla="*/ 8 h 10"/>
                  <a:gd name="T12" fmla="*/ 32 w 32"/>
                  <a:gd name="T13" fmla="*/ 8 h 10"/>
                  <a:gd name="T14" fmla="*/ 27 w 32"/>
                  <a:gd name="T15" fmla="*/ 3 h 10"/>
                  <a:gd name="T16" fmla="*/ 25 w 32"/>
                  <a:gd name="T17" fmla="*/ 3 h 10"/>
                  <a:gd name="T18" fmla="*/ 23 w 32"/>
                  <a:gd name="T19" fmla="*/ 3 h 10"/>
                  <a:gd name="T20" fmla="*/ 19 w 32"/>
                  <a:gd name="T21" fmla="*/ 1 h 10"/>
                  <a:gd name="T22" fmla="*/ 19 w 32"/>
                  <a:gd name="T23" fmla="*/ 1 h 10"/>
                  <a:gd name="T24" fmla="*/ 18 w 32"/>
                  <a:gd name="T25" fmla="*/ 1 h 10"/>
                  <a:gd name="T26" fmla="*/ 16 w 32"/>
                  <a:gd name="T27" fmla="*/ 1 h 10"/>
                  <a:gd name="T28" fmla="*/ 16 w 32"/>
                  <a:gd name="T29" fmla="*/ 1 h 10"/>
                  <a:gd name="T30" fmla="*/ 8 w 32"/>
                  <a:gd name="T3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10">
                    <a:moveTo>
                      <a:pt x="8" y="0"/>
                    </a:moveTo>
                    <a:cubicBezTo>
                      <a:pt x="5" y="0"/>
                      <a:pt x="2" y="1"/>
                      <a:pt x="0" y="5"/>
                    </a:cubicBezTo>
                    <a:cubicBezTo>
                      <a:pt x="1" y="5"/>
                      <a:pt x="2" y="5"/>
                      <a:pt x="4" y="5"/>
                    </a:cubicBezTo>
                    <a:cubicBezTo>
                      <a:pt x="9" y="5"/>
                      <a:pt x="14" y="6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23" y="9"/>
                      <a:pt x="27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4"/>
                      <a:pt x="30" y="3"/>
                      <a:pt x="27" y="3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1" y="3"/>
                      <a:pt x="20" y="3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8" y="1"/>
                      <a:pt x="17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6D61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6" name="Freeform 6734"/>
              <p:cNvSpPr/>
              <p:nvPr/>
            </p:nvSpPr>
            <p:spPr bwMode="auto">
              <a:xfrm>
                <a:off x="6210300" y="4700588"/>
                <a:ext cx="25400" cy="50800"/>
              </a:xfrm>
              <a:custGeom>
                <a:avLst/>
                <a:gdLst>
                  <a:gd name="T0" fmla="*/ 0 w 13"/>
                  <a:gd name="T1" fmla="*/ 0 h 25"/>
                  <a:gd name="T2" fmla="*/ 0 w 13"/>
                  <a:gd name="T3" fmla="*/ 0 h 25"/>
                  <a:gd name="T4" fmla="*/ 5 w 13"/>
                  <a:gd name="T5" fmla="*/ 25 h 25"/>
                  <a:gd name="T6" fmla="*/ 5 w 13"/>
                  <a:gd name="T7" fmla="*/ 25 h 25"/>
                  <a:gd name="T8" fmla="*/ 13 w 13"/>
                  <a:gd name="T9" fmla="*/ 15 h 25"/>
                  <a:gd name="T10" fmla="*/ 13 w 13"/>
                  <a:gd name="T11" fmla="*/ 15 h 25"/>
                  <a:gd name="T12" fmla="*/ 13 w 13"/>
                  <a:gd name="T13" fmla="*/ 15 h 25"/>
                  <a:gd name="T14" fmla="*/ 8 w 13"/>
                  <a:gd name="T15" fmla="*/ 6 h 25"/>
                  <a:gd name="T16" fmla="*/ 8 w 13"/>
                  <a:gd name="T17" fmla="*/ 6 h 25"/>
                  <a:gd name="T18" fmla="*/ 8 w 13"/>
                  <a:gd name="T19" fmla="*/ 4 h 25"/>
                  <a:gd name="T20" fmla="*/ 8 w 13"/>
                  <a:gd name="T21" fmla="*/ 4 h 25"/>
                  <a:gd name="T22" fmla="*/ 0 w 13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9"/>
                      <a:pt x="2" y="17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10" y="23"/>
                      <a:pt x="11" y="19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0" y="13"/>
                      <a:pt x="9" y="9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9F70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7" name="Freeform 6735"/>
              <p:cNvSpPr/>
              <p:nvPr/>
            </p:nvSpPr>
            <p:spPr bwMode="auto">
              <a:xfrm>
                <a:off x="5000625" y="3803651"/>
                <a:ext cx="49213" cy="22225"/>
              </a:xfrm>
              <a:custGeom>
                <a:avLst/>
                <a:gdLst>
                  <a:gd name="T0" fmla="*/ 0 w 25"/>
                  <a:gd name="T1" fmla="*/ 0 h 11"/>
                  <a:gd name="T2" fmla="*/ 0 w 25"/>
                  <a:gd name="T3" fmla="*/ 0 h 11"/>
                  <a:gd name="T4" fmla="*/ 0 w 25"/>
                  <a:gd name="T5" fmla="*/ 5 h 11"/>
                  <a:gd name="T6" fmla="*/ 0 w 25"/>
                  <a:gd name="T7" fmla="*/ 5 h 11"/>
                  <a:gd name="T8" fmla="*/ 8 w 25"/>
                  <a:gd name="T9" fmla="*/ 8 h 11"/>
                  <a:gd name="T10" fmla="*/ 17 w 25"/>
                  <a:gd name="T11" fmla="*/ 11 h 11"/>
                  <a:gd name="T12" fmla="*/ 21 w 25"/>
                  <a:gd name="T13" fmla="*/ 10 h 11"/>
                  <a:gd name="T14" fmla="*/ 21 w 25"/>
                  <a:gd name="T15" fmla="*/ 10 h 11"/>
                  <a:gd name="T16" fmla="*/ 21 w 25"/>
                  <a:gd name="T17" fmla="*/ 3 h 11"/>
                  <a:gd name="T18" fmla="*/ 21 w 25"/>
                  <a:gd name="T19" fmla="*/ 3 h 11"/>
                  <a:gd name="T20" fmla="*/ 0 w 2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5"/>
                      <a:pt x="6" y="7"/>
                      <a:pt x="8" y="8"/>
                    </a:cubicBezTo>
                    <a:cubicBezTo>
                      <a:pt x="11" y="10"/>
                      <a:pt x="14" y="11"/>
                      <a:pt x="17" y="11"/>
                    </a:cubicBezTo>
                    <a:cubicBezTo>
                      <a:pt x="18" y="11"/>
                      <a:pt x="19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5" y="8"/>
                      <a:pt x="25" y="5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4" y="2"/>
                      <a:pt x="7" y="1"/>
                      <a:pt x="0" y="0"/>
                    </a:cubicBezTo>
                  </a:path>
                </a:pathLst>
              </a:custGeom>
              <a:solidFill>
                <a:srgbClr val="866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8" name="Freeform 6736"/>
              <p:cNvSpPr/>
              <p:nvPr/>
            </p:nvSpPr>
            <p:spPr bwMode="auto">
              <a:xfrm>
                <a:off x="5548312" y="4508501"/>
                <a:ext cx="50800" cy="17463"/>
              </a:xfrm>
              <a:custGeom>
                <a:avLst/>
                <a:gdLst>
                  <a:gd name="T0" fmla="*/ 13 w 25"/>
                  <a:gd name="T1" fmla="*/ 0 h 8"/>
                  <a:gd name="T2" fmla="*/ 0 w 25"/>
                  <a:gd name="T3" fmla="*/ 8 h 8"/>
                  <a:gd name="T4" fmla="*/ 0 w 25"/>
                  <a:gd name="T5" fmla="*/ 8 h 8"/>
                  <a:gd name="T6" fmla="*/ 4 w 25"/>
                  <a:gd name="T7" fmla="*/ 8 h 8"/>
                  <a:gd name="T8" fmla="*/ 25 w 25"/>
                  <a:gd name="T9" fmla="*/ 5 h 8"/>
                  <a:gd name="T10" fmla="*/ 25 w 25"/>
                  <a:gd name="T11" fmla="*/ 5 h 8"/>
                  <a:gd name="T12" fmla="*/ 13 w 25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8">
                    <a:moveTo>
                      <a:pt x="13" y="0"/>
                    </a:moveTo>
                    <a:cubicBezTo>
                      <a:pt x="8" y="0"/>
                      <a:pt x="3" y="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3" y="8"/>
                      <a:pt x="4" y="8"/>
                    </a:cubicBezTo>
                    <a:cubicBezTo>
                      <a:pt x="11" y="8"/>
                      <a:pt x="18" y="8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2" y="1"/>
                      <a:pt x="18" y="0"/>
                      <a:pt x="13" y="0"/>
                    </a:cubicBezTo>
                  </a:path>
                </a:pathLst>
              </a:custGeom>
              <a:solidFill>
                <a:srgbClr val="878E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9" name="Freeform 6737"/>
              <p:cNvSpPr/>
              <p:nvPr/>
            </p:nvSpPr>
            <p:spPr bwMode="auto">
              <a:xfrm>
                <a:off x="5438775" y="2554288"/>
                <a:ext cx="42863" cy="34925"/>
              </a:xfrm>
              <a:custGeom>
                <a:avLst/>
                <a:gdLst>
                  <a:gd name="T0" fmla="*/ 5 w 21"/>
                  <a:gd name="T1" fmla="*/ 0 h 18"/>
                  <a:gd name="T2" fmla="*/ 5 w 21"/>
                  <a:gd name="T3" fmla="*/ 0 h 18"/>
                  <a:gd name="T4" fmla="*/ 4 w 21"/>
                  <a:gd name="T5" fmla="*/ 8 h 18"/>
                  <a:gd name="T6" fmla="*/ 4 w 21"/>
                  <a:gd name="T7" fmla="*/ 8 h 18"/>
                  <a:gd name="T8" fmla="*/ 9 w 21"/>
                  <a:gd name="T9" fmla="*/ 15 h 18"/>
                  <a:gd name="T10" fmla="*/ 13 w 21"/>
                  <a:gd name="T11" fmla="*/ 18 h 18"/>
                  <a:gd name="T12" fmla="*/ 17 w 21"/>
                  <a:gd name="T13" fmla="*/ 15 h 18"/>
                  <a:gd name="T14" fmla="*/ 17 w 21"/>
                  <a:gd name="T15" fmla="*/ 15 h 18"/>
                  <a:gd name="T16" fmla="*/ 21 w 21"/>
                  <a:gd name="T17" fmla="*/ 6 h 18"/>
                  <a:gd name="T18" fmla="*/ 5 w 21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1"/>
                      <a:pt x="3" y="5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7" y="9"/>
                      <a:pt x="8" y="12"/>
                      <a:pt x="9" y="15"/>
                    </a:cubicBezTo>
                    <a:cubicBezTo>
                      <a:pt x="10" y="17"/>
                      <a:pt x="11" y="18"/>
                      <a:pt x="13" y="18"/>
                    </a:cubicBezTo>
                    <a:cubicBezTo>
                      <a:pt x="14" y="18"/>
                      <a:pt x="15" y="17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2" y="9"/>
                      <a:pt x="15" y="7"/>
                      <a:pt x="21" y="6"/>
                    </a:cubicBezTo>
                    <a:cubicBezTo>
                      <a:pt x="16" y="3"/>
                      <a:pt x="11" y="1"/>
                      <a:pt x="5" y="0"/>
                    </a:cubicBezTo>
                  </a:path>
                </a:pathLst>
              </a:custGeom>
              <a:solidFill>
                <a:srgbClr val="AE7A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0" name="Freeform 6738"/>
              <p:cNvSpPr/>
              <p:nvPr/>
            </p:nvSpPr>
            <p:spPr bwMode="auto">
              <a:xfrm>
                <a:off x="5340350" y="3678238"/>
                <a:ext cx="44450" cy="26988"/>
              </a:xfrm>
              <a:custGeom>
                <a:avLst/>
                <a:gdLst>
                  <a:gd name="T0" fmla="*/ 17 w 22"/>
                  <a:gd name="T1" fmla="*/ 0 h 14"/>
                  <a:gd name="T2" fmla="*/ 1 w 22"/>
                  <a:gd name="T3" fmla="*/ 3 h 14"/>
                  <a:gd name="T4" fmla="*/ 1 w 22"/>
                  <a:gd name="T5" fmla="*/ 3 h 14"/>
                  <a:gd name="T6" fmla="*/ 0 w 22"/>
                  <a:gd name="T7" fmla="*/ 6 h 14"/>
                  <a:gd name="T8" fmla="*/ 12 w 22"/>
                  <a:gd name="T9" fmla="*/ 14 h 14"/>
                  <a:gd name="T10" fmla="*/ 16 w 22"/>
                  <a:gd name="T11" fmla="*/ 13 h 14"/>
                  <a:gd name="T12" fmla="*/ 16 w 22"/>
                  <a:gd name="T13" fmla="*/ 13 h 14"/>
                  <a:gd name="T14" fmla="*/ 22 w 22"/>
                  <a:gd name="T15" fmla="*/ 8 h 14"/>
                  <a:gd name="T16" fmla="*/ 22 w 22"/>
                  <a:gd name="T17" fmla="*/ 8 h 14"/>
                  <a:gd name="T18" fmla="*/ 17 w 22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4">
                    <a:moveTo>
                      <a:pt x="17" y="0"/>
                    </a:moveTo>
                    <a:cubicBezTo>
                      <a:pt x="12" y="1"/>
                      <a:pt x="6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5"/>
                      <a:pt x="0" y="6"/>
                    </a:cubicBezTo>
                    <a:cubicBezTo>
                      <a:pt x="3" y="10"/>
                      <a:pt x="7" y="14"/>
                      <a:pt x="12" y="14"/>
                    </a:cubicBezTo>
                    <a:cubicBezTo>
                      <a:pt x="13" y="14"/>
                      <a:pt x="14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8" y="11"/>
                      <a:pt x="20" y="10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6" y="8"/>
                      <a:pt x="12" y="6"/>
                      <a:pt x="17" y="0"/>
                    </a:cubicBezTo>
                  </a:path>
                </a:pathLst>
              </a:custGeom>
              <a:solidFill>
                <a:srgbClr val="C5AC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1" name="Freeform 6739"/>
              <p:cNvSpPr/>
              <p:nvPr/>
            </p:nvSpPr>
            <p:spPr bwMode="auto">
              <a:xfrm>
                <a:off x="6475412" y="4803776"/>
                <a:ext cx="31750" cy="31750"/>
              </a:xfrm>
              <a:custGeom>
                <a:avLst/>
                <a:gdLst>
                  <a:gd name="T0" fmla="*/ 1 w 16"/>
                  <a:gd name="T1" fmla="*/ 0 h 16"/>
                  <a:gd name="T2" fmla="*/ 1 w 16"/>
                  <a:gd name="T3" fmla="*/ 0 h 16"/>
                  <a:gd name="T4" fmla="*/ 1 w 16"/>
                  <a:gd name="T5" fmla="*/ 0 h 16"/>
                  <a:gd name="T6" fmla="*/ 2 w 16"/>
                  <a:gd name="T7" fmla="*/ 0 h 16"/>
                  <a:gd name="T8" fmla="*/ 2 w 16"/>
                  <a:gd name="T9" fmla="*/ 0 h 16"/>
                  <a:gd name="T10" fmla="*/ 0 w 16"/>
                  <a:gd name="T11" fmla="*/ 13 h 16"/>
                  <a:gd name="T12" fmla="*/ 4 w 16"/>
                  <a:gd name="T13" fmla="*/ 15 h 16"/>
                  <a:gd name="T14" fmla="*/ 5 w 16"/>
                  <a:gd name="T15" fmla="*/ 16 h 16"/>
                  <a:gd name="T16" fmla="*/ 5 w 16"/>
                  <a:gd name="T17" fmla="*/ 16 h 16"/>
                  <a:gd name="T18" fmla="*/ 16 w 16"/>
                  <a:gd name="T19" fmla="*/ 12 h 16"/>
                  <a:gd name="T20" fmla="*/ 16 w 16"/>
                  <a:gd name="T21" fmla="*/ 12 h 16"/>
                  <a:gd name="T22" fmla="*/ 12 w 16"/>
                  <a:gd name="T23" fmla="*/ 0 h 16"/>
                  <a:gd name="T24" fmla="*/ 12 w 16"/>
                  <a:gd name="T25" fmla="*/ 0 h 16"/>
                  <a:gd name="T26" fmla="*/ 2 w 16"/>
                  <a:gd name="T27" fmla="*/ 0 h 16"/>
                  <a:gd name="T28" fmla="*/ 2 w 16"/>
                  <a:gd name="T29" fmla="*/ 0 h 16"/>
                  <a:gd name="T30" fmla="*/ 1 w 16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1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5" y="5"/>
                      <a:pt x="5" y="9"/>
                      <a:pt x="0" y="13"/>
                    </a:cubicBezTo>
                    <a:cubicBezTo>
                      <a:pt x="1" y="14"/>
                      <a:pt x="3" y="14"/>
                      <a:pt x="4" y="15"/>
                    </a:cubicBezTo>
                    <a:cubicBezTo>
                      <a:pt x="5" y="15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9" y="15"/>
                      <a:pt x="13" y="13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8"/>
                      <a:pt x="13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5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D6B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2" name="Freeform 6740"/>
              <p:cNvSpPr/>
              <p:nvPr/>
            </p:nvSpPr>
            <p:spPr bwMode="auto">
              <a:xfrm>
                <a:off x="7242175" y="4614863"/>
                <a:ext cx="46038" cy="52388"/>
              </a:xfrm>
              <a:custGeom>
                <a:avLst/>
                <a:gdLst>
                  <a:gd name="T0" fmla="*/ 6 w 23"/>
                  <a:gd name="T1" fmla="*/ 0 h 26"/>
                  <a:gd name="T2" fmla="*/ 6 w 23"/>
                  <a:gd name="T3" fmla="*/ 0 h 26"/>
                  <a:gd name="T4" fmla="*/ 0 w 23"/>
                  <a:gd name="T5" fmla="*/ 8 h 26"/>
                  <a:gd name="T6" fmla="*/ 0 w 23"/>
                  <a:gd name="T7" fmla="*/ 8 h 26"/>
                  <a:gd name="T8" fmla="*/ 0 w 23"/>
                  <a:gd name="T9" fmla="*/ 8 h 26"/>
                  <a:gd name="T10" fmla="*/ 11 w 23"/>
                  <a:gd name="T11" fmla="*/ 17 h 26"/>
                  <a:gd name="T12" fmla="*/ 12 w 23"/>
                  <a:gd name="T13" fmla="*/ 22 h 26"/>
                  <a:gd name="T14" fmla="*/ 12 w 23"/>
                  <a:gd name="T15" fmla="*/ 22 h 26"/>
                  <a:gd name="T16" fmla="*/ 20 w 23"/>
                  <a:gd name="T17" fmla="*/ 26 h 26"/>
                  <a:gd name="T18" fmla="*/ 20 w 23"/>
                  <a:gd name="T19" fmla="*/ 26 h 26"/>
                  <a:gd name="T20" fmla="*/ 19 w 23"/>
                  <a:gd name="T21" fmla="*/ 14 h 26"/>
                  <a:gd name="T22" fmla="*/ 19 w 23"/>
                  <a:gd name="T23" fmla="*/ 14 h 26"/>
                  <a:gd name="T24" fmla="*/ 16 w 23"/>
                  <a:gd name="T25" fmla="*/ 9 h 26"/>
                  <a:gd name="T26" fmla="*/ 16 w 23"/>
                  <a:gd name="T27" fmla="*/ 9 h 26"/>
                  <a:gd name="T28" fmla="*/ 12 w 23"/>
                  <a:gd name="T29" fmla="*/ 14 h 26"/>
                  <a:gd name="T30" fmla="*/ 9 w 23"/>
                  <a:gd name="T31" fmla="*/ 13 h 26"/>
                  <a:gd name="T32" fmla="*/ 8 w 23"/>
                  <a:gd name="T33" fmla="*/ 3 h 26"/>
                  <a:gd name="T34" fmla="*/ 6 w 23"/>
                  <a:gd name="T3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0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1"/>
                      <a:pt x="4" y="17"/>
                      <a:pt x="11" y="17"/>
                    </a:cubicBezTo>
                    <a:cubicBezTo>
                      <a:pt x="14" y="17"/>
                      <a:pt x="13" y="20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4" y="23"/>
                      <a:pt x="17" y="25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3" y="22"/>
                      <a:pt x="15" y="18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2"/>
                      <a:pt x="19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2"/>
                      <a:pt x="14" y="14"/>
                      <a:pt x="12" y="14"/>
                    </a:cubicBezTo>
                    <a:cubicBezTo>
                      <a:pt x="11" y="14"/>
                      <a:pt x="10" y="14"/>
                      <a:pt x="9" y="13"/>
                    </a:cubicBezTo>
                    <a:cubicBezTo>
                      <a:pt x="4" y="10"/>
                      <a:pt x="4" y="6"/>
                      <a:pt x="8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AD92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3" name="Freeform 6741"/>
              <p:cNvSpPr/>
              <p:nvPr/>
            </p:nvSpPr>
            <p:spPr bwMode="auto">
              <a:xfrm>
                <a:off x="6653212" y="2225676"/>
                <a:ext cx="23813" cy="73025"/>
              </a:xfrm>
              <a:custGeom>
                <a:avLst/>
                <a:gdLst>
                  <a:gd name="T0" fmla="*/ 9 w 12"/>
                  <a:gd name="T1" fmla="*/ 0 h 36"/>
                  <a:gd name="T2" fmla="*/ 0 w 12"/>
                  <a:gd name="T3" fmla="*/ 36 h 36"/>
                  <a:gd name="T4" fmla="*/ 0 w 12"/>
                  <a:gd name="T5" fmla="*/ 36 h 36"/>
                  <a:gd name="T6" fmla="*/ 11 w 12"/>
                  <a:gd name="T7" fmla="*/ 8 h 36"/>
                  <a:gd name="T8" fmla="*/ 11 w 12"/>
                  <a:gd name="T9" fmla="*/ 8 h 36"/>
                  <a:gd name="T10" fmla="*/ 11 w 12"/>
                  <a:gd name="T11" fmla="*/ 8 h 36"/>
                  <a:gd name="T12" fmla="*/ 9 w 12"/>
                  <a:gd name="T13" fmla="*/ 0 h 36"/>
                  <a:gd name="T14" fmla="*/ 9 w 12"/>
                  <a:gd name="T1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36">
                    <a:moveTo>
                      <a:pt x="9" y="0"/>
                    </a:moveTo>
                    <a:cubicBezTo>
                      <a:pt x="6" y="12"/>
                      <a:pt x="1" y="24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9" y="29"/>
                      <a:pt x="9" y="1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5"/>
                      <a:pt x="12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86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4" name="Freeform 6742"/>
              <p:cNvSpPr/>
              <p:nvPr/>
            </p:nvSpPr>
            <p:spPr bwMode="auto">
              <a:xfrm>
                <a:off x="5002212" y="3875088"/>
                <a:ext cx="33338" cy="39688"/>
              </a:xfrm>
              <a:custGeom>
                <a:avLst/>
                <a:gdLst>
                  <a:gd name="T0" fmla="*/ 3 w 17"/>
                  <a:gd name="T1" fmla="*/ 0 h 20"/>
                  <a:gd name="T2" fmla="*/ 0 w 17"/>
                  <a:gd name="T3" fmla="*/ 1 h 20"/>
                  <a:gd name="T4" fmla="*/ 5 w 17"/>
                  <a:gd name="T5" fmla="*/ 10 h 20"/>
                  <a:gd name="T6" fmla="*/ 5 w 17"/>
                  <a:gd name="T7" fmla="*/ 11 h 20"/>
                  <a:gd name="T8" fmla="*/ 5 w 17"/>
                  <a:gd name="T9" fmla="*/ 11 h 20"/>
                  <a:gd name="T10" fmla="*/ 5 w 17"/>
                  <a:gd name="T11" fmla="*/ 11 h 20"/>
                  <a:gd name="T12" fmla="*/ 12 w 17"/>
                  <a:gd name="T13" fmla="*/ 20 h 20"/>
                  <a:gd name="T14" fmla="*/ 12 w 17"/>
                  <a:gd name="T15" fmla="*/ 20 h 20"/>
                  <a:gd name="T16" fmla="*/ 13 w 17"/>
                  <a:gd name="T17" fmla="*/ 19 h 20"/>
                  <a:gd name="T18" fmla="*/ 17 w 17"/>
                  <a:gd name="T19" fmla="*/ 7 h 20"/>
                  <a:gd name="T20" fmla="*/ 17 w 17"/>
                  <a:gd name="T21" fmla="*/ 7 h 20"/>
                  <a:gd name="T22" fmla="*/ 17 w 17"/>
                  <a:gd name="T23" fmla="*/ 7 h 20"/>
                  <a:gd name="T24" fmla="*/ 17 w 17"/>
                  <a:gd name="T25" fmla="*/ 1 h 20"/>
                  <a:gd name="T26" fmla="*/ 17 w 17"/>
                  <a:gd name="T27" fmla="*/ 1 h 20"/>
                  <a:gd name="T28" fmla="*/ 12 w 17"/>
                  <a:gd name="T29" fmla="*/ 0 h 20"/>
                  <a:gd name="T30" fmla="*/ 12 w 17"/>
                  <a:gd name="T31" fmla="*/ 0 h 20"/>
                  <a:gd name="T32" fmla="*/ 12 w 17"/>
                  <a:gd name="T33" fmla="*/ 0 h 20"/>
                  <a:gd name="T34" fmla="*/ 9 w 17"/>
                  <a:gd name="T35" fmla="*/ 2 h 20"/>
                  <a:gd name="T36" fmla="*/ 6 w 17"/>
                  <a:gd name="T37" fmla="*/ 1 h 20"/>
                  <a:gd name="T38" fmla="*/ 3 w 17"/>
                  <a:gd name="T3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20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3" y="4"/>
                      <a:pt x="5" y="6"/>
                      <a:pt x="5" y="10"/>
                    </a:cubicBezTo>
                    <a:cubicBezTo>
                      <a:pt x="5" y="10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4"/>
                      <a:pt x="10" y="17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5"/>
                      <a:pt x="12" y="10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7" y="3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2"/>
                      <a:pt x="10" y="2"/>
                      <a:pt x="9" y="2"/>
                    </a:cubicBezTo>
                    <a:cubicBezTo>
                      <a:pt x="8" y="2"/>
                      <a:pt x="7" y="2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7F6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5" name="Freeform 6743"/>
              <p:cNvSpPr/>
              <p:nvPr/>
            </p:nvSpPr>
            <p:spPr bwMode="auto">
              <a:xfrm>
                <a:off x="6188075" y="4629151"/>
                <a:ext cx="25400" cy="44450"/>
              </a:xfrm>
              <a:custGeom>
                <a:avLst/>
                <a:gdLst>
                  <a:gd name="T0" fmla="*/ 1 w 13"/>
                  <a:gd name="T1" fmla="*/ 0 h 22"/>
                  <a:gd name="T2" fmla="*/ 1 w 13"/>
                  <a:gd name="T3" fmla="*/ 0 h 22"/>
                  <a:gd name="T4" fmla="*/ 1 w 13"/>
                  <a:gd name="T5" fmla="*/ 0 h 22"/>
                  <a:gd name="T6" fmla="*/ 7 w 13"/>
                  <a:gd name="T7" fmla="*/ 22 h 22"/>
                  <a:gd name="T8" fmla="*/ 7 w 13"/>
                  <a:gd name="T9" fmla="*/ 22 h 22"/>
                  <a:gd name="T10" fmla="*/ 7 w 13"/>
                  <a:gd name="T11" fmla="*/ 22 h 22"/>
                  <a:gd name="T12" fmla="*/ 8 w 13"/>
                  <a:gd name="T13" fmla="*/ 22 h 22"/>
                  <a:gd name="T14" fmla="*/ 13 w 13"/>
                  <a:gd name="T15" fmla="*/ 17 h 22"/>
                  <a:gd name="T16" fmla="*/ 13 w 13"/>
                  <a:gd name="T17" fmla="*/ 17 h 22"/>
                  <a:gd name="T18" fmla="*/ 13 w 13"/>
                  <a:gd name="T19" fmla="*/ 17 h 22"/>
                  <a:gd name="T20" fmla="*/ 11 w 13"/>
                  <a:gd name="T21" fmla="*/ 9 h 22"/>
                  <a:gd name="T22" fmla="*/ 11 w 13"/>
                  <a:gd name="T23" fmla="*/ 9 h 22"/>
                  <a:gd name="T24" fmla="*/ 10 w 13"/>
                  <a:gd name="T25" fmla="*/ 9 h 22"/>
                  <a:gd name="T26" fmla="*/ 6 w 13"/>
                  <a:gd name="T27" fmla="*/ 5 h 22"/>
                  <a:gd name="T28" fmla="*/ 1 w 13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2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9"/>
                      <a:pt x="3" y="16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1" y="22"/>
                      <a:pt x="13" y="20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5"/>
                      <a:pt x="11" y="12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7" y="9"/>
                      <a:pt x="7" y="7"/>
                      <a:pt x="6" y="5"/>
                    </a:cubicBezTo>
                    <a:cubicBezTo>
                      <a:pt x="5" y="3"/>
                      <a:pt x="4" y="0"/>
                      <a:pt x="1" y="0"/>
                    </a:cubicBezTo>
                  </a:path>
                </a:pathLst>
              </a:custGeom>
              <a:solidFill>
                <a:srgbClr val="B28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6" name="Freeform 6744"/>
              <p:cNvSpPr/>
              <p:nvPr/>
            </p:nvSpPr>
            <p:spPr bwMode="auto">
              <a:xfrm>
                <a:off x="6635750" y="2346326"/>
                <a:ext cx="19050" cy="50800"/>
              </a:xfrm>
              <a:custGeom>
                <a:avLst/>
                <a:gdLst>
                  <a:gd name="T0" fmla="*/ 5 w 10"/>
                  <a:gd name="T1" fmla="*/ 0 h 26"/>
                  <a:gd name="T2" fmla="*/ 5 w 10"/>
                  <a:gd name="T3" fmla="*/ 0 h 26"/>
                  <a:gd name="T4" fmla="*/ 1 w 10"/>
                  <a:gd name="T5" fmla="*/ 16 h 26"/>
                  <a:gd name="T6" fmla="*/ 1 w 10"/>
                  <a:gd name="T7" fmla="*/ 16 h 26"/>
                  <a:gd name="T8" fmla="*/ 6 w 10"/>
                  <a:gd name="T9" fmla="*/ 23 h 26"/>
                  <a:gd name="T10" fmla="*/ 7 w 10"/>
                  <a:gd name="T11" fmla="*/ 26 h 26"/>
                  <a:gd name="T12" fmla="*/ 8 w 10"/>
                  <a:gd name="T13" fmla="*/ 26 h 26"/>
                  <a:gd name="T14" fmla="*/ 10 w 10"/>
                  <a:gd name="T15" fmla="*/ 25 h 26"/>
                  <a:gd name="T16" fmla="*/ 10 w 10"/>
                  <a:gd name="T17" fmla="*/ 25 h 26"/>
                  <a:gd name="T18" fmla="*/ 10 w 10"/>
                  <a:gd name="T19" fmla="*/ 25 h 26"/>
                  <a:gd name="T20" fmla="*/ 10 w 10"/>
                  <a:gd name="T21" fmla="*/ 25 h 26"/>
                  <a:gd name="T22" fmla="*/ 9 w 10"/>
                  <a:gd name="T23" fmla="*/ 9 h 26"/>
                  <a:gd name="T24" fmla="*/ 9 w 10"/>
                  <a:gd name="T25" fmla="*/ 9 h 26"/>
                  <a:gd name="T26" fmla="*/ 5 w 10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2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4" y="17"/>
                      <a:pt x="9" y="16"/>
                      <a:pt x="6" y="23"/>
                    </a:cubicBezTo>
                    <a:cubicBezTo>
                      <a:pt x="5" y="25"/>
                      <a:pt x="6" y="26"/>
                      <a:pt x="7" y="26"/>
                    </a:cubicBezTo>
                    <a:cubicBezTo>
                      <a:pt x="7" y="26"/>
                      <a:pt x="8" y="26"/>
                      <a:pt x="8" y="26"/>
                    </a:cubicBezTo>
                    <a:cubicBezTo>
                      <a:pt x="9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0"/>
                      <a:pt x="10" y="14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5"/>
                      <a:pt x="8" y="2"/>
                      <a:pt x="5" y="0"/>
                    </a:cubicBezTo>
                  </a:path>
                </a:pathLst>
              </a:custGeom>
              <a:solidFill>
                <a:srgbClr val="DCB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7" name="Freeform 6745"/>
              <p:cNvSpPr/>
              <p:nvPr/>
            </p:nvSpPr>
            <p:spPr bwMode="auto">
              <a:xfrm>
                <a:off x="4978400" y="2316163"/>
                <a:ext cx="68263" cy="30163"/>
              </a:xfrm>
              <a:custGeom>
                <a:avLst/>
                <a:gdLst>
                  <a:gd name="T0" fmla="*/ 0 w 34"/>
                  <a:gd name="T1" fmla="*/ 0 h 15"/>
                  <a:gd name="T2" fmla="*/ 0 w 34"/>
                  <a:gd name="T3" fmla="*/ 0 h 15"/>
                  <a:gd name="T4" fmla="*/ 8 w 34"/>
                  <a:gd name="T5" fmla="*/ 3 h 15"/>
                  <a:gd name="T6" fmla="*/ 8 w 34"/>
                  <a:gd name="T7" fmla="*/ 3 h 15"/>
                  <a:gd name="T8" fmla="*/ 17 w 34"/>
                  <a:gd name="T9" fmla="*/ 7 h 15"/>
                  <a:gd name="T10" fmla="*/ 18 w 34"/>
                  <a:gd name="T11" fmla="*/ 7 h 15"/>
                  <a:gd name="T12" fmla="*/ 20 w 34"/>
                  <a:gd name="T13" fmla="*/ 7 h 15"/>
                  <a:gd name="T14" fmla="*/ 25 w 34"/>
                  <a:gd name="T15" fmla="*/ 15 h 15"/>
                  <a:gd name="T16" fmla="*/ 25 w 34"/>
                  <a:gd name="T17" fmla="*/ 15 h 15"/>
                  <a:gd name="T18" fmla="*/ 34 w 34"/>
                  <a:gd name="T19" fmla="*/ 8 h 15"/>
                  <a:gd name="T20" fmla="*/ 34 w 34"/>
                  <a:gd name="T21" fmla="*/ 8 h 15"/>
                  <a:gd name="T22" fmla="*/ 0 w 34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1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5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11" y="5"/>
                      <a:pt x="13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25" y="7"/>
                      <a:pt x="26" y="11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3"/>
                      <a:pt x="31" y="11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23" y="3"/>
                      <a:pt x="12" y="0"/>
                      <a:pt x="0" y="0"/>
                    </a:cubicBezTo>
                  </a:path>
                </a:pathLst>
              </a:custGeom>
              <a:solidFill>
                <a:srgbClr val="8C5C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8" name="Freeform 6746"/>
              <p:cNvSpPr/>
              <p:nvPr/>
            </p:nvSpPr>
            <p:spPr bwMode="auto">
              <a:xfrm>
                <a:off x="6332537" y="4867276"/>
                <a:ext cx="33338" cy="41275"/>
              </a:xfrm>
              <a:custGeom>
                <a:avLst/>
                <a:gdLst>
                  <a:gd name="T0" fmla="*/ 13 w 17"/>
                  <a:gd name="T1" fmla="*/ 0 h 21"/>
                  <a:gd name="T2" fmla="*/ 13 w 17"/>
                  <a:gd name="T3" fmla="*/ 0 h 21"/>
                  <a:gd name="T4" fmla="*/ 5 w 17"/>
                  <a:gd name="T5" fmla="*/ 21 h 21"/>
                  <a:gd name="T6" fmla="*/ 5 w 17"/>
                  <a:gd name="T7" fmla="*/ 21 h 21"/>
                  <a:gd name="T8" fmla="*/ 17 w 17"/>
                  <a:gd name="T9" fmla="*/ 8 h 21"/>
                  <a:gd name="T10" fmla="*/ 17 w 17"/>
                  <a:gd name="T11" fmla="*/ 8 h 21"/>
                  <a:gd name="T12" fmla="*/ 13 w 17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1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0" y="7"/>
                      <a:pt x="0" y="1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2" y="19"/>
                      <a:pt x="13" y="12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4"/>
                      <a:pt x="16" y="2"/>
                      <a:pt x="13" y="0"/>
                    </a:cubicBezTo>
                  </a:path>
                </a:pathLst>
              </a:custGeom>
              <a:solidFill>
                <a:srgbClr val="CFAE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9" name="Freeform 6747"/>
              <p:cNvSpPr/>
              <p:nvPr/>
            </p:nvSpPr>
            <p:spPr bwMode="auto">
              <a:xfrm>
                <a:off x="5364162" y="3673476"/>
                <a:ext cx="44450" cy="20638"/>
              </a:xfrm>
              <a:custGeom>
                <a:avLst/>
                <a:gdLst>
                  <a:gd name="T0" fmla="*/ 16 w 22"/>
                  <a:gd name="T1" fmla="*/ 0 h 10"/>
                  <a:gd name="T2" fmla="*/ 5 w 22"/>
                  <a:gd name="T3" fmla="*/ 2 h 10"/>
                  <a:gd name="T4" fmla="*/ 5 w 22"/>
                  <a:gd name="T5" fmla="*/ 2 h 10"/>
                  <a:gd name="T6" fmla="*/ 10 w 22"/>
                  <a:gd name="T7" fmla="*/ 10 h 10"/>
                  <a:gd name="T8" fmla="*/ 10 w 22"/>
                  <a:gd name="T9" fmla="*/ 10 h 10"/>
                  <a:gd name="T10" fmla="*/ 22 w 22"/>
                  <a:gd name="T11" fmla="*/ 1 h 10"/>
                  <a:gd name="T12" fmla="*/ 22 w 22"/>
                  <a:gd name="T13" fmla="*/ 1 h 10"/>
                  <a:gd name="T14" fmla="*/ 16 w 22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0">
                    <a:moveTo>
                      <a:pt x="16" y="0"/>
                    </a:moveTo>
                    <a:cubicBezTo>
                      <a:pt x="12" y="0"/>
                      <a:pt x="9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8"/>
                      <a:pt x="4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4" y="7"/>
                      <a:pt x="22" y="1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0"/>
                      <a:pt x="18" y="0"/>
                      <a:pt x="16" y="0"/>
                    </a:cubicBezTo>
                  </a:path>
                </a:pathLst>
              </a:custGeom>
              <a:solidFill>
                <a:srgbClr val="AF9C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0" name="Freeform 6748"/>
              <p:cNvSpPr/>
              <p:nvPr/>
            </p:nvSpPr>
            <p:spPr bwMode="auto">
              <a:xfrm>
                <a:off x="6907212" y="4373563"/>
                <a:ext cx="44450" cy="34925"/>
              </a:xfrm>
              <a:custGeom>
                <a:avLst/>
                <a:gdLst>
                  <a:gd name="T0" fmla="*/ 3 w 22"/>
                  <a:gd name="T1" fmla="*/ 0 h 18"/>
                  <a:gd name="T2" fmla="*/ 3 w 22"/>
                  <a:gd name="T3" fmla="*/ 0 h 18"/>
                  <a:gd name="T4" fmla="*/ 0 w 22"/>
                  <a:gd name="T5" fmla="*/ 2 h 18"/>
                  <a:gd name="T6" fmla="*/ 0 w 22"/>
                  <a:gd name="T7" fmla="*/ 2 h 18"/>
                  <a:gd name="T8" fmla="*/ 0 w 22"/>
                  <a:gd name="T9" fmla="*/ 3 h 18"/>
                  <a:gd name="T10" fmla="*/ 0 w 22"/>
                  <a:gd name="T11" fmla="*/ 4 h 18"/>
                  <a:gd name="T12" fmla="*/ 0 w 22"/>
                  <a:gd name="T13" fmla="*/ 4 h 18"/>
                  <a:gd name="T14" fmla="*/ 20 w 22"/>
                  <a:gd name="T15" fmla="*/ 18 h 18"/>
                  <a:gd name="T16" fmla="*/ 20 w 22"/>
                  <a:gd name="T17" fmla="*/ 18 h 18"/>
                  <a:gd name="T18" fmla="*/ 3 w 22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9" y="5"/>
                      <a:pt x="13" y="14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2" y="5"/>
                      <a:pt x="13" y="2"/>
                      <a:pt x="3" y="0"/>
                    </a:cubicBezTo>
                  </a:path>
                </a:pathLst>
              </a:custGeom>
              <a:solidFill>
                <a:srgbClr val="B08B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1" name="Freeform 6749"/>
              <p:cNvSpPr/>
              <p:nvPr/>
            </p:nvSpPr>
            <p:spPr bwMode="auto">
              <a:xfrm>
                <a:off x="6248400" y="2843213"/>
                <a:ext cx="39688" cy="65088"/>
              </a:xfrm>
              <a:custGeom>
                <a:avLst/>
                <a:gdLst>
                  <a:gd name="T0" fmla="*/ 1 w 20"/>
                  <a:gd name="T1" fmla="*/ 0 h 32"/>
                  <a:gd name="T2" fmla="*/ 1 w 20"/>
                  <a:gd name="T3" fmla="*/ 0 h 32"/>
                  <a:gd name="T4" fmla="*/ 10 w 20"/>
                  <a:gd name="T5" fmla="*/ 21 h 32"/>
                  <a:gd name="T6" fmla="*/ 10 w 20"/>
                  <a:gd name="T7" fmla="*/ 21 h 32"/>
                  <a:gd name="T8" fmla="*/ 11 w 20"/>
                  <a:gd name="T9" fmla="*/ 26 h 32"/>
                  <a:gd name="T10" fmla="*/ 11 w 20"/>
                  <a:gd name="T11" fmla="*/ 26 h 32"/>
                  <a:gd name="T12" fmla="*/ 11 w 20"/>
                  <a:gd name="T13" fmla="*/ 26 h 32"/>
                  <a:gd name="T14" fmla="*/ 16 w 20"/>
                  <a:gd name="T15" fmla="*/ 32 h 32"/>
                  <a:gd name="T16" fmla="*/ 20 w 20"/>
                  <a:gd name="T17" fmla="*/ 32 h 32"/>
                  <a:gd name="T18" fmla="*/ 20 w 20"/>
                  <a:gd name="T19" fmla="*/ 32 h 32"/>
                  <a:gd name="T20" fmla="*/ 1 w 20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9"/>
                      <a:pt x="9" y="13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3"/>
                      <a:pt x="11" y="24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8"/>
                      <a:pt x="15" y="30"/>
                      <a:pt x="16" y="32"/>
                    </a:cubicBezTo>
                    <a:cubicBezTo>
                      <a:pt x="17" y="32"/>
                      <a:pt x="18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4" y="21"/>
                      <a:pt x="11" y="9"/>
                      <a:pt x="1" y="0"/>
                    </a:cubicBezTo>
                  </a:path>
                </a:pathLst>
              </a:custGeom>
              <a:solidFill>
                <a:srgbClr val="B86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2" name="Freeform 6750"/>
              <p:cNvSpPr/>
              <p:nvPr/>
            </p:nvSpPr>
            <p:spPr bwMode="auto">
              <a:xfrm>
                <a:off x="4760912" y="3781426"/>
                <a:ext cx="52388" cy="20638"/>
              </a:xfrm>
              <a:custGeom>
                <a:avLst/>
                <a:gdLst>
                  <a:gd name="T0" fmla="*/ 26 w 26"/>
                  <a:gd name="T1" fmla="*/ 0 h 10"/>
                  <a:gd name="T2" fmla="*/ 0 w 26"/>
                  <a:gd name="T3" fmla="*/ 1 h 10"/>
                  <a:gd name="T4" fmla="*/ 19 w 26"/>
                  <a:gd name="T5" fmla="*/ 10 h 10"/>
                  <a:gd name="T6" fmla="*/ 19 w 26"/>
                  <a:gd name="T7" fmla="*/ 10 h 10"/>
                  <a:gd name="T8" fmla="*/ 26 w 26"/>
                  <a:gd name="T9" fmla="*/ 0 h 10"/>
                  <a:gd name="T10" fmla="*/ 26 w 2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0">
                    <a:moveTo>
                      <a:pt x="26" y="0"/>
                    </a:moveTo>
                    <a:cubicBezTo>
                      <a:pt x="18" y="1"/>
                      <a:pt x="10" y="1"/>
                      <a:pt x="0" y="1"/>
                    </a:cubicBezTo>
                    <a:cubicBezTo>
                      <a:pt x="7" y="7"/>
                      <a:pt x="13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5"/>
                      <a:pt x="23" y="3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ADA4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3" name="Freeform 6751"/>
              <p:cNvSpPr/>
              <p:nvPr/>
            </p:nvSpPr>
            <p:spPr bwMode="auto">
              <a:xfrm>
                <a:off x="6202362" y="2803526"/>
                <a:ext cx="30163" cy="28575"/>
              </a:xfrm>
              <a:custGeom>
                <a:avLst/>
                <a:gdLst>
                  <a:gd name="T0" fmla="*/ 12 w 15"/>
                  <a:gd name="T1" fmla="*/ 0 h 14"/>
                  <a:gd name="T2" fmla="*/ 0 w 15"/>
                  <a:gd name="T3" fmla="*/ 13 h 14"/>
                  <a:gd name="T4" fmla="*/ 0 w 15"/>
                  <a:gd name="T5" fmla="*/ 13 h 14"/>
                  <a:gd name="T6" fmla="*/ 0 w 15"/>
                  <a:gd name="T7" fmla="*/ 13 h 14"/>
                  <a:gd name="T8" fmla="*/ 4 w 15"/>
                  <a:gd name="T9" fmla="*/ 12 h 14"/>
                  <a:gd name="T10" fmla="*/ 13 w 15"/>
                  <a:gd name="T11" fmla="*/ 14 h 14"/>
                  <a:gd name="T12" fmla="*/ 15 w 15"/>
                  <a:gd name="T13" fmla="*/ 6 h 14"/>
                  <a:gd name="T14" fmla="*/ 15 w 15"/>
                  <a:gd name="T15" fmla="*/ 6 h 14"/>
                  <a:gd name="T16" fmla="*/ 12 w 15"/>
                  <a:gd name="T17" fmla="*/ 0 h 14"/>
                  <a:gd name="T18" fmla="*/ 12 w 15"/>
                  <a:gd name="T19" fmla="*/ 0 h 14"/>
                  <a:gd name="T20" fmla="*/ 12 w 15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4">
                    <a:moveTo>
                      <a:pt x="12" y="0"/>
                    </a:moveTo>
                    <a:cubicBezTo>
                      <a:pt x="4" y="0"/>
                      <a:pt x="0" y="5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7" y="12"/>
                      <a:pt x="10" y="14"/>
                      <a:pt x="13" y="14"/>
                    </a:cubicBezTo>
                    <a:cubicBezTo>
                      <a:pt x="13" y="11"/>
                      <a:pt x="10" y="8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4"/>
                      <a:pt x="13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46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4" name="Freeform 6753"/>
              <p:cNvSpPr/>
              <p:nvPr/>
            </p:nvSpPr>
            <p:spPr bwMode="auto">
              <a:xfrm>
                <a:off x="5176838" y="2384425"/>
                <a:ext cx="38100" cy="26988"/>
              </a:xfrm>
              <a:custGeom>
                <a:avLst/>
                <a:gdLst>
                  <a:gd name="T0" fmla="*/ 0 w 19"/>
                  <a:gd name="T1" fmla="*/ 0 h 14"/>
                  <a:gd name="T2" fmla="*/ 0 w 19"/>
                  <a:gd name="T3" fmla="*/ 0 h 14"/>
                  <a:gd name="T4" fmla="*/ 3 w 19"/>
                  <a:gd name="T5" fmla="*/ 7 h 14"/>
                  <a:gd name="T6" fmla="*/ 3 w 19"/>
                  <a:gd name="T7" fmla="*/ 7 h 14"/>
                  <a:gd name="T8" fmla="*/ 17 w 19"/>
                  <a:gd name="T9" fmla="*/ 14 h 14"/>
                  <a:gd name="T10" fmla="*/ 18 w 19"/>
                  <a:gd name="T11" fmla="*/ 14 h 14"/>
                  <a:gd name="T12" fmla="*/ 18 w 19"/>
                  <a:gd name="T13" fmla="*/ 14 h 14"/>
                  <a:gd name="T14" fmla="*/ 19 w 19"/>
                  <a:gd name="T15" fmla="*/ 9 h 14"/>
                  <a:gd name="T16" fmla="*/ 19 w 19"/>
                  <a:gd name="T17" fmla="*/ 9 h 14"/>
                  <a:gd name="T18" fmla="*/ 0 w 19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7" y="10"/>
                      <a:pt x="11" y="14"/>
                      <a:pt x="17" y="14"/>
                    </a:cubicBezTo>
                    <a:cubicBezTo>
                      <a:pt x="17" y="14"/>
                      <a:pt x="17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7" y="12"/>
                      <a:pt x="16" y="10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3" y="4"/>
                      <a:pt x="7" y="2"/>
                      <a:pt x="0" y="0"/>
                    </a:cubicBezTo>
                  </a:path>
                </a:pathLst>
              </a:custGeom>
              <a:solidFill>
                <a:srgbClr val="A66E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5" name="Freeform 6754"/>
              <p:cNvSpPr/>
              <p:nvPr/>
            </p:nvSpPr>
            <p:spPr bwMode="auto">
              <a:xfrm>
                <a:off x="6991350" y="4460875"/>
                <a:ext cx="36513" cy="28575"/>
              </a:xfrm>
              <a:custGeom>
                <a:avLst/>
                <a:gdLst>
                  <a:gd name="T0" fmla="*/ 3 w 18"/>
                  <a:gd name="T1" fmla="*/ 0 h 14"/>
                  <a:gd name="T2" fmla="*/ 3 w 18"/>
                  <a:gd name="T3" fmla="*/ 0 h 14"/>
                  <a:gd name="T4" fmla="*/ 0 w 18"/>
                  <a:gd name="T5" fmla="*/ 0 h 14"/>
                  <a:gd name="T6" fmla="*/ 0 w 18"/>
                  <a:gd name="T7" fmla="*/ 0 h 14"/>
                  <a:gd name="T8" fmla="*/ 15 w 18"/>
                  <a:gd name="T9" fmla="*/ 14 h 14"/>
                  <a:gd name="T10" fmla="*/ 15 w 18"/>
                  <a:gd name="T11" fmla="*/ 14 h 14"/>
                  <a:gd name="T12" fmla="*/ 18 w 18"/>
                  <a:gd name="T13" fmla="*/ 7 h 14"/>
                  <a:gd name="T14" fmla="*/ 18 w 18"/>
                  <a:gd name="T15" fmla="*/ 7 h 14"/>
                  <a:gd name="T16" fmla="*/ 9 w 18"/>
                  <a:gd name="T17" fmla="*/ 1 h 14"/>
                  <a:gd name="T18" fmla="*/ 9 w 18"/>
                  <a:gd name="T19" fmla="*/ 1 h 14"/>
                  <a:gd name="T20" fmla="*/ 9 w 18"/>
                  <a:gd name="T21" fmla="*/ 1 h 14"/>
                  <a:gd name="T22" fmla="*/ 3 w 18"/>
                  <a:gd name="T23" fmla="*/ 0 h 14"/>
                  <a:gd name="T24" fmla="*/ 3 w 18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9" y="11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1"/>
                      <a:pt x="15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1"/>
                      <a:pt x="13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6A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6" name="Freeform 6755"/>
              <p:cNvSpPr/>
              <p:nvPr/>
            </p:nvSpPr>
            <p:spPr bwMode="auto">
              <a:xfrm>
                <a:off x="5106988" y="2533650"/>
                <a:ext cx="26988" cy="28575"/>
              </a:xfrm>
              <a:custGeom>
                <a:avLst/>
                <a:gdLst>
                  <a:gd name="T0" fmla="*/ 12 w 14"/>
                  <a:gd name="T1" fmla="*/ 0 h 14"/>
                  <a:gd name="T2" fmla="*/ 0 w 14"/>
                  <a:gd name="T3" fmla="*/ 5 h 14"/>
                  <a:gd name="T4" fmla="*/ 0 w 14"/>
                  <a:gd name="T5" fmla="*/ 5 h 14"/>
                  <a:gd name="T6" fmla="*/ 5 w 14"/>
                  <a:gd name="T7" fmla="*/ 14 h 14"/>
                  <a:gd name="T8" fmla="*/ 5 w 14"/>
                  <a:gd name="T9" fmla="*/ 14 h 14"/>
                  <a:gd name="T10" fmla="*/ 14 w 14"/>
                  <a:gd name="T11" fmla="*/ 6 h 14"/>
                  <a:gd name="T12" fmla="*/ 14 w 14"/>
                  <a:gd name="T13" fmla="*/ 6 h 14"/>
                  <a:gd name="T14" fmla="*/ 14 w 14"/>
                  <a:gd name="T15" fmla="*/ 6 h 14"/>
                  <a:gd name="T16" fmla="*/ 12 w 14"/>
                  <a:gd name="T17" fmla="*/ 0 h 14"/>
                  <a:gd name="T18" fmla="*/ 12 w 14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4">
                    <a:moveTo>
                      <a:pt x="12" y="0"/>
                    </a:moveTo>
                    <a:cubicBezTo>
                      <a:pt x="9" y="5"/>
                      <a:pt x="3" y="1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8"/>
                      <a:pt x="3" y="11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9" y="12"/>
                      <a:pt x="13" y="12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4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E7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7" name="Freeform 6756"/>
              <p:cNvSpPr/>
              <p:nvPr/>
            </p:nvSpPr>
            <p:spPr bwMode="auto">
              <a:xfrm>
                <a:off x="4997450" y="2381250"/>
                <a:ext cx="50800" cy="30163"/>
              </a:xfrm>
              <a:custGeom>
                <a:avLst/>
                <a:gdLst>
                  <a:gd name="T0" fmla="*/ 0 w 25"/>
                  <a:gd name="T1" fmla="*/ 0 h 15"/>
                  <a:gd name="T2" fmla="*/ 0 w 25"/>
                  <a:gd name="T3" fmla="*/ 0 h 15"/>
                  <a:gd name="T4" fmla="*/ 15 w 25"/>
                  <a:gd name="T5" fmla="*/ 15 h 15"/>
                  <a:gd name="T6" fmla="*/ 15 w 25"/>
                  <a:gd name="T7" fmla="*/ 15 h 15"/>
                  <a:gd name="T8" fmla="*/ 15 w 25"/>
                  <a:gd name="T9" fmla="*/ 6 h 15"/>
                  <a:gd name="T10" fmla="*/ 8 w 25"/>
                  <a:gd name="T11" fmla="*/ 1 h 15"/>
                  <a:gd name="T12" fmla="*/ 8 w 25"/>
                  <a:gd name="T13" fmla="*/ 1 h 15"/>
                  <a:gd name="T14" fmla="*/ 0 w 25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6"/>
                      <a:pt x="9" y="11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7" y="12"/>
                      <a:pt x="25" y="10"/>
                      <a:pt x="15" y="6"/>
                    </a:cubicBezTo>
                    <a:cubicBezTo>
                      <a:pt x="13" y="5"/>
                      <a:pt x="10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AB8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8" name="Freeform 6757"/>
              <p:cNvSpPr/>
              <p:nvPr/>
            </p:nvSpPr>
            <p:spPr bwMode="auto">
              <a:xfrm>
                <a:off x="5111750" y="4238625"/>
                <a:ext cx="41275" cy="33338"/>
              </a:xfrm>
              <a:custGeom>
                <a:avLst/>
                <a:gdLst>
                  <a:gd name="T0" fmla="*/ 10 w 20"/>
                  <a:gd name="T1" fmla="*/ 0 h 16"/>
                  <a:gd name="T2" fmla="*/ 13 w 20"/>
                  <a:gd name="T3" fmla="*/ 15 h 16"/>
                  <a:gd name="T4" fmla="*/ 20 w 20"/>
                  <a:gd name="T5" fmla="*/ 16 h 16"/>
                  <a:gd name="T6" fmla="*/ 20 w 20"/>
                  <a:gd name="T7" fmla="*/ 16 h 16"/>
                  <a:gd name="T8" fmla="*/ 20 w 20"/>
                  <a:gd name="T9" fmla="*/ 14 h 16"/>
                  <a:gd name="T10" fmla="*/ 20 w 20"/>
                  <a:gd name="T11" fmla="*/ 14 h 16"/>
                  <a:gd name="T12" fmla="*/ 17 w 20"/>
                  <a:gd name="T13" fmla="*/ 11 h 16"/>
                  <a:gd name="T14" fmla="*/ 17 w 20"/>
                  <a:gd name="T15" fmla="*/ 11 h 16"/>
                  <a:gd name="T16" fmla="*/ 10 w 20"/>
                  <a:gd name="T17" fmla="*/ 0 h 16"/>
                  <a:gd name="T18" fmla="*/ 10 w 20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6">
                    <a:moveTo>
                      <a:pt x="10" y="0"/>
                    </a:moveTo>
                    <a:cubicBezTo>
                      <a:pt x="0" y="10"/>
                      <a:pt x="0" y="11"/>
                      <a:pt x="13" y="15"/>
                    </a:cubicBezTo>
                    <a:cubicBezTo>
                      <a:pt x="15" y="16"/>
                      <a:pt x="17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5"/>
                      <a:pt x="20" y="15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9" y="13"/>
                      <a:pt x="18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0" y="10"/>
                      <a:pt x="10" y="6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181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9" name="Freeform 6758"/>
              <p:cNvSpPr/>
              <p:nvPr/>
            </p:nvSpPr>
            <p:spPr bwMode="auto">
              <a:xfrm>
                <a:off x="6202363" y="4662488"/>
                <a:ext cx="30163" cy="30163"/>
              </a:xfrm>
              <a:custGeom>
                <a:avLst/>
                <a:gdLst>
                  <a:gd name="T0" fmla="*/ 6 w 15"/>
                  <a:gd name="T1" fmla="*/ 0 h 15"/>
                  <a:gd name="T2" fmla="*/ 6 w 15"/>
                  <a:gd name="T3" fmla="*/ 0 h 15"/>
                  <a:gd name="T4" fmla="*/ 1 w 15"/>
                  <a:gd name="T5" fmla="*/ 5 h 15"/>
                  <a:gd name="T6" fmla="*/ 0 w 15"/>
                  <a:gd name="T7" fmla="*/ 5 h 15"/>
                  <a:gd name="T8" fmla="*/ 0 w 15"/>
                  <a:gd name="T9" fmla="*/ 5 h 15"/>
                  <a:gd name="T10" fmla="*/ 2 w 15"/>
                  <a:gd name="T11" fmla="*/ 13 h 15"/>
                  <a:gd name="T12" fmla="*/ 2 w 15"/>
                  <a:gd name="T13" fmla="*/ 13 h 15"/>
                  <a:gd name="T14" fmla="*/ 8 w 15"/>
                  <a:gd name="T15" fmla="*/ 15 h 15"/>
                  <a:gd name="T16" fmla="*/ 12 w 15"/>
                  <a:gd name="T17" fmla="*/ 14 h 15"/>
                  <a:gd name="T18" fmla="*/ 11 w 15"/>
                  <a:gd name="T19" fmla="*/ 6 h 15"/>
                  <a:gd name="T20" fmla="*/ 11 w 15"/>
                  <a:gd name="T21" fmla="*/ 6 h 15"/>
                  <a:gd name="T22" fmla="*/ 11 w 15"/>
                  <a:gd name="T23" fmla="*/ 6 h 15"/>
                  <a:gd name="T24" fmla="*/ 6 w 1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5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3"/>
                      <a:pt x="4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8"/>
                      <a:pt x="2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5"/>
                      <a:pt x="6" y="15"/>
                      <a:pt x="8" y="15"/>
                    </a:cubicBezTo>
                    <a:cubicBezTo>
                      <a:pt x="9" y="15"/>
                      <a:pt x="11" y="15"/>
                      <a:pt x="12" y="14"/>
                    </a:cubicBezTo>
                    <a:cubicBezTo>
                      <a:pt x="15" y="12"/>
                      <a:pt x="9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4"/>
                      <a:pt x="8" y="2"/>
                      <a:pt x="6" y="0"/>
                    </a:cubicBezTo>
                  </a:path>
                </a:pathLst>
              </a:custGeom>
              <a:solidFill>
                <a:srgbClr val="BD8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0" name="Freeform 6759"/>
              <p:cNvSpPr/>
              <p:nvPr/>
            </p:nvSpPr>
            <p:spPr bwMode="auto">
              <a:xfrm>
                <a:off x="5462588" y="2565400"/>
                <a:ext cx="38100" cy="23813"/>
              </a:xfrm>
              <a:custGeom>
                <a:avLst/>
                <a:gdLst>
                  <a:gd name="T0" fmla="*/ 9 w 19"/>
                  <a:gd name="T1" fmla="*/ 0 h 12"/>
                  <a:gd name="T2" fmla="*/ 9 w 19"/>
                  <a:gd name="T3" fmla="*/ 0 h 12"/>
                  <a:gd name="T4" fmla="*/ 5 w 19"/>
                  <a:gd name="T5" fmla="*/ 9 h 12"/>
                  <a:gd name="T6" fmla="*/ 5 w 19"/>
                  <a:gd name="T7" fmla="*/ 9 h 12"/>
                  <a:gd name="T8" fmla="*/ 5 w 19"/>
                  <a:gd name="T9" fmla="*/ 9 h 12"/>
                  <a:gd name="T10" fmla="*/ 7 w 19"/>
                  <a:gd name="T11" fmla="*/ 12 h 12"/>
                  <a:gd name="T12" fmla="*/ 7 w 19"/>
                  <a:gd name="T13" fmla="*/ 12 h 12"/>
                  <a:gd name="T14" fmla="*/ 7 w 19"/>
                  <a:gd name="T15" fmla="*/ 12 h 12"/>
                  <a:gd name="T16" fmla="*/ 19 w 19"/>
                  <a:gd name="T17" fmla="*/ 7 h 12"/>
                  <a:gd name="T18" fmla="*/ 19 w 19"/>
                  <a:gd name="T19" fmla="*/ 7 h 12"/>
                  <a:gd name="T20" fmla="*/ 9 w 19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3" y="1"/>
                      <a:pt x="0" y="3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6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1" y="10"/>
                      <a:pt x="15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7" y="3"/>
                      <a:pt x="12" y="2"/>
                      <a:pt x="9" y="0"/>
                    </a:cubicBezTo>
                  </a:path>
                </a:pathLst>
              </a:custGeom>
              <a:solidFill>
                <a:srgbClr val="813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1" name="Freeform 6760"/>
              <p:cNvSpPr/>
              <p:nvPr/>
            </p:nvSpPr>
            <p:spPr bwMode="auto">
              <a:xfrm>
                <a:off x="7402513" y="3697288"/>
                <a:ext cx="38100" cy="31750"/>
              </a:xfrm>
              <a:custGeom>
                <a:avLst/>
                <a:gdLst>
                  <a:gd name="T0" fmla="*/ 18 w 19"/>
                  <a:gd name="T1" fmla="*/ 0 h 16"/>
                  <a:gd name="T2" fmla="*/ 0 w 19"/>
                  <a:gd name="T3" fmla="*/ 16 h 16"/>
                  <a:gd name="T4" fmla="*/ 0 w 19"/>
                  <a:gd name="T5" fmla="*/ 16 h 16"/>
                  <a:gd name="T6" fmla="*/ 19 w 19"/>
                  <a:gd name="T7" fmla="*/ 0 h 16"/>
                  <a:gd name="T8" fmla="*/ 19 w 19"/>
                  <a:gd name="T9" fmla="*/ 0 h 16"/>
                  <a:gd name="T10" fmla="*/ 18 w 19"/>
                  <a:gd name="T1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18" y="0"/>
                    </a:moveTo>
                    <a:cubicBezTo>
                      <a:pt x="8" y="0"/>
                      <a:pt x="4" y="8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8" y="12"/>
                      <a:pt x="13" y="6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C47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2" name="Freeform 6761"/>
              <p:cNvSpPr/>
              <p:nvPr/>
            </p:nvSpPr>
            <p:spPr bwMode="auto">
              <a:xfrm>
                <a:off x="5741988" y="2516188"/>
                <a:ext cx="30163" cy="25400"/>
              </a:xfrm>
              <a:custGeom>
                <a:avLst/>
                <a:gdLst>
                  <a:gd name="T0" fmla="*/ 1 w 15"/>
                  <a:gd name="T1" fmla="*/ 0 h 13"/>
                  <a:gd name="T2" fmla="*/ 1 w 15"/>
                  <a:gd name="T3" fmla="*/ 0 h 13"/>
                  <a:gd name="T4" fmla="*/ 0 w 15"/>
                  <a:gd name="T5" fmla="*/ 9 h 13"/>
                  <a:gd name="T6" fmla="*/ 0 w 15"/>
                  <a:gd name="T7" fmla="*/ 9 h 13"/>
                  <a:gd name="T8" fmla="*/ 1 w 15"/>
                  <a:gd name="T9" fmla="*/ 11 h 13"/>
                  <a:gd name="T10" fmla="*/ 1 w 15"/>
                  <a:gd name="T11" fmla="*/ 11 h 13"/>
                  <a:gd name="T12" fmla="*/ 6 w 15"/>
                  <a:gd name="T13" fmla="*/ 13 h 13"/>
                  <a:gd name="T14" fmla="*/ 10 w 15"/>
                  <a:gd name="T15" fmla="*/ 13 h 13"/>
                  <a:gd name="T16" fmla="*/ 14 w 15"/>
                  <a:gd name="T17" fmla="*/ 12 h 13"/>
                  <a:gd name="T18" fmla="*/ 15 w 15"/>
                  <a:gd name="T19" fmla="*/ 12 h 13"/>
                  <a:gd name="T20" fmla="*/ 15 w 15"/>
                  <a:gd name="T21" fmla="*/ 12 h 13"/>
                  <a:gd name="T22" fmla="*/ 1 w 15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4" y="13"/>
                      <a:pt x="6" y="13"/>
                    </a:cubicBezTo>
                    <a:cubicBezTo>
                      <a:pt x="7" y="13"/>
                      <a:pt x="9" y="13"/>
                      <a:pt x="10" y="13"/>
                    </a:cubicBezTo>
                    <a:cubicBezTo>
                      <a:pt x="12" y="12"/>
                      <a:pt x="13" y="12"/>
                      <a:pt x="14" y="12"/>
                    </a:cubicBezTo>
                    <a:cubicBezTo>
                      <a:pt x="14" y="12"/>
                      <a:pt x="14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1" y="8"/>
                      <a:pt x="7" y="2"/>
                      <a:pt x="1" y="0"/>
                    </a:cubicBezTo>
                  </a:path>
                </a:pathLst>
              </a:custGeom>
              <a:solidFill>
                <a:srgbClr val="977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3" name="Freeform 6762"/>
              <p:cNvSpPr/>
              <p:nvPr/>
            </p:nvSpPr>
            <p:spPr bwMode="auto">
              <a:xfrm>
                <a:off x="7280275" y="3579813"/>
                <a:ext cx="69850" cy="14288"/>
              </a:xfrm>
              <a:custGeom>
                <a:avLst/>
                <a:gdLst>
                  <a:gd name="T0" fmla="*/ 0 w 35"/>
                  <a:gd name="T1" fmla="*/ 0 h 7"/>
                  <a:gd name="T2" fmla="*/ 0 w 35"/>
                  <a:gd name="T3" fmla="*/ 0 h 7"/>
                  <a:gd name="T4" fmla="*/ 0 w 35"/>
                  <a:gd name="T5" fmla="*/ 3 h 7"/>
                  <a:gd name="T6" fmla="*/ 0 w 35"/>
                  <a:gd name="T7" fmla="*/ 3 h 7"/>
                  <a:gd name="T8" fmla="*/ 34 w 35"/>
                  <a:gd name="T9" fmla="*/ 7 h 7"/>
                  <a:gd name="T10" fmla="*/ 34 w 35"/>
                  <a:gd name="T11" fmla="*/ 7 h 7"/>
                  <a:gd name="T12" fmla="*/ 35 w 35"/>
                  <a:gd name="T13" fmla="*/ 6 h 7"/>
                  <a:gd name="T14" fmla="*/ 18 w 35"/>
                  <a:gd name="T15" fmla="*/ 1 h 7"/>
                  <a:gd name="T16" fmla="*/ 13 w 35"/>
                  <a:gd name="T17" fmla="*/ 1 h 7"/>
                  <a:gd name="T18" fmla="*/ 7 w 35"/>
                  <a:gd name="T19" fmla="*/ 1 h 7"/>
                  <a:gd name="T20" fmla="*/ 0 w 3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1" y="4"/>
                      <a:pt x="23" y="5"/>
                      <a:pt x="34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0" y="2"/>
                      <a:pt x="24" y="1"/>
                      <a:pt x="18" y="1"/>
                    </a:cubicBezTo>
                    <a:cubicBezTo>
                      <a:pt x="16" y="1"/>
                      <a:pt x="14" y="1"/>
                      <a:pt x="13" y="1"/>
                    </a:cubicBezTo>
                    <a:cubicBezTo>
                      <a:pt x="11" y="1"/>
                      <a:pt x="9" y="1"/>
                      <a:pt x="7" y="1"/>
                    </a:cubicBezTo>
                    <a:cubicBezTo>
                      <a:pt x="5" y="1"/>
                      <a:pt x="2" y="1"/>
                      <a:pt x="0" y="0"/>
                    </a:cubicBezTo>
                  </a:path>
                </a:pathLst>
              </a:custGeom>
              <a:solidFill>
                <a:srgbClr val="ECD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4" name="Freeform 6763"/>
              <p:cNvSpPr/>
              <p:nvPr/>
            </p:nvSpPr>
            <p:spPr bwMode="auto">
              <a:xfrm>
                <a:off x="5989638" y="2538413"/>
                <a:ext cx="31750" cy="31750"/>
              </a:xfrm>
              <a:custGeom>
                <a:avLst/>
                <a:gdLst>
                  <a:gd name="T0" fmla="*/ 1 w 16"/>
                  <a:gd name="T1" fmla="*/ 0 h 16"/>
                  <a:gd name="T2" fmla="*/ 1 w 16"/>
                  <a:gd name="T3" fmla="*/ 0 h 16"/>
                  <a:gd name="T4" fmla="*/ 0 w 16"/>
                  <a:gd name="T5" fmla="*/ 6 h 16"/>
                  <a:gd name="T6" fmla="*/ 8 w 16"/>
                  <a:gd name="T7" fmla="*/ 12 h 16"/>
                  <a:gd name="T8" fmla="*/ 8 w 16"/>
                  <a:gd name="T9" fmla="*/ 12 h 16"/>
                  <a:gd name="T10" fmla="*/ 10 w 16"/>
                  <a:gd name="T11" fmla="*/ 15 h 16"/>
                  <a:gd name="T12" fmla="*/ 10 w 16"/>
                  <a:gd name="T13" fmla="*/ 15 h 16"/>
                  <a:gd name="T14" fmla="*/ 16 w 16"/>
                  <a:gd name="T15" fmla="*/ 16 h 16"/>
                  <a:gd name="T16" fmla="*/ 16 w 16"/>
                  <a:gd name="T17" fmla="*/ 16 h 16"/>
                  <a:gd name="T18" fmla="*/ 1 w 16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4"/>
                      <a:pt x="0" y="6"/>
                    </a:cubicBezTo>
                    <a:cubicBezTo>
                      <a:pt x="3" y="8"/>
                      <a:pt x="5" y="10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3"/>
                      <a:pt x="10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2" y="15"/>
                      <a:pt x="14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4" y="8"/>
                      <a:pt x="7" y="5"/>
                      <a:pt x="1" y="0"/>
                    </a:cubicBezTo>
                  </a:path>
                </a:pathLst>
              </a:custGeom>
              <a:solidFill>
                <a:srgbClr val="BA96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5" name="Freeform 6764"/>
              <p:cNvSpPr/>
              <p:nvPr/>
            </p:nvSpPr>
            <p:spPr bwMode="auto">
              <a:xfrm>
                <a:off x="6961188" y="4425950"/>
                <a:ext cx="36513" cy="34925"/>
              </a:xfrm>
              <a:custGeom>
                <a:avLst/>
                <a:gdLst>
                  <a:gd name="T0" fmla="*/ 0 w 18"/>
                  <a:gd name="T1" fmla="*/ 0 h 18"/>
                  <a:gd name="T2" fmla="*/ 0 w 18"/>
                  <a:gd name="T3" fmla="*/ 0 h 18"/>
                  <a:gd name="T4" fmla="*/ 15 w 18"/>
                  <a:gd name="T5" fmla="*/ 18 h 18"/>
                  <a:gd name="T6" fmla="*/ 15 w 18"/>
                  <a:gd name="T7" fmla="*/ 18 h 18"/>
                  <a:gd name="T8" fmla="*/ 18 w 18"/>
                  <a:gd name="T9" fmla="*/ 18 h 18"/>
                  <a:gd name="T10" fmla="*/ 18 w 18"/>
                  <a:gd name="T11" fmla="*/ 18 h 18"/>
                  <a:gd name="T12" fmla="*/ 0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7"/>
                      <a:pt x="9" y="13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6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8"/>
                      <a:pt x="8" y="4"/>
                      <a:pt x="0" y="0"/>
                    </a:cubicBezTo>
                  </a:path>
                </a:pathLst>
              </a:custGeom>
              <a:solidFill>
                <a:srgbClr val="C1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6" name="Freeform 6765"/>
              <p:cNvSpPr/>
              <p:nvPr/>
            </p:nvSpPr>
            <p:spPr bwMode="auto">
              <a:xfrm>
                <a:off x="5248275" y="3660775"/>
                <a:ext cx="28575" cy="33338"/>
              </a:xfrm>
              <a:custGeom>
                <a:avLst/>
                <a:gdLst>
                  <a:gd name="T0" fmla="*/ 10 w 14"/>
                  <a:gd name="T1" fmla="*/ 0 h 16"/>
                  <a:gd name="T2" fmla="*/ 10 w 14"/>
                  <a:gd name="T3" fmla="*/ 0 h 16"/>
                  <a:gd name="T4" fmla="*/ 1 w 14"/>
                  <a:gd name="T5" fmla="*/ 10 h 16"/>
                  <a:gd name="T6" fmla="*/ 1 w 14"/>
                  <a:gd name="T7" fmla="*/ 10 h 16"/>
                  <a:gd name="T8" fmla="*/ 0 w 14"/>
                  <a:gd name="T9" fmla="*/ 13 h 16"/>
                  <a:gd name="T10" fmla="*/ 8 w 14"/>
                  <a:gd name="T11" fmla="*/ 16 h 16"/>
                  <a:gd name="T12" fmla="*/ 8 w 14"/>
                  <a:gd name="T13" fmla="*/ 16 h 16"/>
                  <a:gd name="T14" fmla="*/ 8 w 14"/>
                  <a:gd name="T15" fmla="*/ 16 h 16"/>
                  <a:gd name="T16" fmla="*/ 14 w 14"/>
                  <a:gd name="T17" fmla="*/ 9 h 16"/>
                  <a:gd name="T18" fmla="*/ 14 w 14"/>
                  <a:gd name="T19" fmla="*/ 9 h 16"/>
                  <a:gd name="T20" fmla="*/ 12 w 14"/>
                  <a:gd name="T21" fmla="*/ 1 h 16"/>
                  <a:gd name="T22" fmla="*/ 12 w 14"/>
                  <a:gd name="T23" fmla="*/ 1 h 16"/>
                  <a:gd name="T24" fmla="*/ 10 w 14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5" y="2"/>
                      <a:pt x="6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3" y="14"/>
                      <a:pt x="5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3"/>
                      <a:pt x="10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6"/>
                      <a:pt x="13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solidFill>
                <a:srgbClr val="AE9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7" name="Freeform 6766"/>
              <p:cNvSpPr/>
              <p:nvPr/>
            </p:nvSpPr>
            <p:spPr bwMode="auto">
              <a:xfrm>
                <a:off x="7119938" y="4529138"/>
                <a:ext cx="38100" cy="22225"/>
              </a:xfrm>
              <a:custGeom>
                <a:avLst/>
                <a:gdLst>
                  <a:gd name="T0" fmla="*/ 14 w 19"/>
                  <a:gd name="T1" fmla="*/ 0 h 11"/>
                  <a:gd name="T2" fmla="*/ 14 w 19"/>
                  <a:gd name="T3" fmla="*/ 0 h 11"/>
                  <a:gd name="T4" fmla="*/ 9 w 19"/>
                  <a:gd name="T5" fmla="*/ 5 h 11"/>
                  <a:gd name="T6" fmla="*/ 5 w 19"/>
                  <a:gd name="T7" fmla="*/ 2 h 11"/>
                  <a:gd name="T8" fmla="*/ 0 w 19"/>
                  <a:gd name="T9" fmla="*/ 7 h 11"/>
                  <a:gd name="T10" fmla="*/ 0 w 19"/>
                  <a:gd name="T11" fmla="*/ 7 h 11"/>
                  <a:gd name="T12" fmla="*/ 0 w 19"/>
                  <a:gd name="T13" fmla="*/ 10 h 11"/>
                  <a:gd name="T14" fmla="*/ 5 w 19"/>
                  <a:gd name="T15" fmla="*/ 11 h 11"/>
                  <a:gd name="T16" fmla="*/ 18 w 19"/>
                  <a:gd name="T17" fmla="*/ 3 h 11"/>
                  <a:gd name="T18" fmla="*/ 18 w 19"/>
                  <a:gd name="T19" fmla="*/ 3 h 11"/>
                  <a:gd name="T20" fmla="*/ 19 w 19"/>
                  <a:gd name="T21" fmla="*/ 3 h 11"/>
                  <a:gd name="T22" fmla="*/ 19 w 19"/>
                  <a:gd name="T23" fmla="*/ 3 h 11"/>
                  <a:gd name="T24" fmla="*/ 14 w 19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1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1" y="5"/>
                      <a:pt x="9" y="5"/>
                    </a:cubicBezTo>
                    <a:cubicBezTo>
                      <a:pt x="8" y="5"/>
                      <a:pt x="7" y="4"/>
                      <a:pt x="5" y="2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2" y="10"/>
                      <a:pt x="3" y="11"/>
                      <a:pt x="5" y="11"/>
                    </a:cubicBezTo>
                    <a:cubicBezTo>
                      <a:pt x="10" y="11"/>
                      <a:pt x="14" y="8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1"/>
                      <a:pt x="17" y="0"/>
                      <a:pt x="14" y="0"/>
                    </a:cubicBezTo>
                  </a:path>
                </a:pathLst>
              </a:custGeom>
              <a:solidFill>
                <a:srgbClr val="8B7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8" name="Freeform 6767"/>
              <p:cNvSpPr/>
              <p:nvPr/>
            </p:nvSpPr>
            <p:spPr bwMode="auto">
              <a:xfrm>
                <a:off x="5062538" y="2455863"/>
                <a:ext cx="26988" cy="50800"/>
              </a:xfrm>
              <a:custGeom>
                <a:avLst/>
                <a:gdLst>
                  <a:gd name="T0" fmla="*/ 1 w 14"/>
                  <a:gd name="T1" fmla="*/ 0 h 25"/>
                  <a:gd name="T2" fmla="*/ 0 w 14"/>
                  <a:gd name="T3" fmla="*/ 1 h 25"/>
                  <a:gd name="T4" fmla="*/ 0 w 14"/>
                  <a:gd name="T5" fmla="*/ 1 h 25"/>
                  <a:gd name="T6" fmla="*/ 13 w 14"/>
                  <a:gd name="T7" fmla="*/ 25 h 25"/>
                  <a:gd name="T8" fmla="*/ 13 w 14"/>
                  <a:gd name="T9" fmla="*/ 25 h 25"/>
                  <a:gd name="T10" fmla="*/ 14 w 14"/>
                  <a:gd name="T11" fmla="*/ 23 h 25"/>
                  <a:gd name="T12" fmla="*/ 14 w 14"/>
                  <a:gd name="T13" fmla="*/ 23 h 25"/>
                  <a:gd name="T14" fmla="*/ 14 w 14"/>
                  <a:gd name="T15" fmla="*/ 23 h 25"/>
                  <a:gd name="T16" fmla="*/ 8 w 14"/>
                  <a:gd name="T17" fmla="*/ 4 h 25"/>
                  <a:gd name="T18" fmla="*/ 8 w 14"/>
                  <a:gd name="T19" fmla="*/ 4 h 25"/>
                  <a:gd name="T20" fmla="*/ 8 w 14"/>
                  <a:gd name="T21" fmla="*/ 4 h 25"/>
                  <a:gd name="T22" fmla="*/ 1 w 14"/>
                  <a:gd name="T23" fmla="*/ 1 h 25"/>
                  <a:gd name="T24" fmla="*/ 1 w 14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5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9"/>
                      <a:pt x="9" y="17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4"/>
                      <a:pt x="14" y="24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2" y="17"/>
                      <a:pt x="10" y="11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2"/>
                      <a:pt x="3" y="2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</a:path>
                </a:pathLst>
              </a:custGeom>
              <a:solidFill>
                <a:srgbClr val="B38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9" name="Freeform 6768"/>
              <p:cNvSpPr/>
              <p:nvPr/>
            </p:nvSpPr>
            <p:spPr bwMode="auto">
              <a:xfrm>
                <a:off x="5038725" y="2424113"/>
                <a:ext cx="31750" cy="33338"/>
              </a:xfrm>
              <a:custGeom>
                <a:avLst/>
                <a:gdLst>
                  <a:gd name="T0" fmla="*/ 0 w 16"/>
                  <a:gd name="T1" fmla="*/ 0 h 17"/>
                  <a:gd name="T2" fmla="*/ 0 w 16"/>
                  <a:gd name="T3" fmla="*/ 0 h 17"/>
                  <a:gd name="T4" fmla="*/ 12 w 16"/>
                  <a:gd name="T5" fmla="*/ 17 h 17"/>
                  <a:gd name="T6" fmla="*/ 12 w 16"/>
                  <a:gd name="T7" fmla="*/ 17 h 17"/>
                  <a:gd name="T8" fmla="*/ 13 w 16"/>
                  <a:gd name="T9" fmla="*/ 16 h 17"/>
                  <a:gd name="T10" fmla="*/ 16 w 16"/>
                  <a:gd name="T11" fmla="*/ 4 h 17"/>
                  <a:gd name="T12" fmla="*/ 15 w 16"/>
                  <a:gd name="T13" fmla="*/ 4 h 17"/>
                  <a:gd name="T14" fmla="*/ 13 w 16"/>
                  <a:gd name="T15" fmla="*/ 5 h 17"/>
                  <a:gd name="T16" fmla="*/ 12 w 16"/>
                  <a:gd name="T17" fmla="*/ 7 h 17"/>
                  <a:gd name="T18" fmla="*/ 10 w 16"/>
                  <a:gd name="T19" fmla="*/ 6 h 17"/>
                  <a:gd name="T20" fmla="*/ 10 w 16"/>
                  <a:gd name="T21" fmla="*/ 6 h 17"/>
                  <a:gd name="T22" fmla="*/ 0 w 16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8" y="11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4" y="12"/>
                      <a:pt x="15" y="8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4"/>
                      <a:pt x="14" y="5"/>
                      <a:pt x="13" y="5"/>
                    </a:cubicBezTo>
                    <a:cubicBezTo>
                      <a:pt x="13" y="6"/>
                      <a:pt x="12" y="7"/>
                      <a:pt x="12" y="7"/>
                    </a:cubicBezTo>
                    <a:cubicBezTo>
                      <a:pt x="11" y="7"/>
                      <a:pt x="11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6" y="4"/>
                      <a:pt x="5" y="0"/>
                      <a:pt x="0" y="0"/>
                    </a:cubicBezTo>
                  </a:path>
                </a:pathLst>
              </a:custGeom>
              <a:solidFill>
                <a:srgbClr val="B49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0" name="Freeform 6769"/>
              <p:cNvSpPr/>
              <p:nvPr/>
            </p:nvSpPr>
            <p:spPr bwMode="auto">
              <a:xfrm>
                <a:off x="5060950" y="2346325"/>
                <a:ext cx="39688" cy="23813"/>
              </a:xfrm>
              <a:custGeom>
                <a:avLst/>
                <a:gdLst>
                  <a:gd name="T0" fmla="*/ 12 w 20"/>
                  <a:gd name="T1" fmla="*/ 0 h 12"/>
                  <a:gd name="T2" fmla="*/ 12 w 20"/>
                  <a:gd name="T3" fmla="*/ 0 h 12"/>
                  <a:gd name="T4" fmla="*/ 0 w 20"/>
                  <a:gd name="T5" fmla="*/ 7 h 12"/>
                  <a:gd name="T6" fmla="*/ 0 w 20"/>
                  <a:gd name="T7" fmla="*/ 7 h 12"/>
                  <a:gd name="T8" fmla="*/ 2 w 20"/>
                  <a:gd name="T9" fmla="*/ 10 h 12"/>
                  <a:gd name="T10" fmla="*/ 2 w 20"/>
                  <a:gd name="T11" fmla="*/ 10 h 12"/>
                  <a:gd name="T12" fmla="*/ 7 w 20"/>
                  <a:gd name="T13" fmla="*/ 12 h 12"/>
                  <a:gd name="T14" fmla="*/ 10 w 20"/>
                  <a:gd name="T15" fmla="*/ 11 h 12"/>
                  <a:gd name="T16" fmla="*/ 17 w 20"/>
                  <a:gd name="T17" fmla="*/ 4 h 12"/>
                  <a:gd name="T18" fmla="*/ 16 w 20"/>
                  <a:gd name="T19" fmla="*/ 3 h 12"/>
                  <a:gd name="T20" fmla="*/ 16 w 20"/>
                  <a:gd name="T21" fmla="*/ 3 h 12"/>
                  <a:gd name="T22" fmla="*/ 14 w 20"/>
                  <a:gd name="T23" fmla="*/ 1 h 12"/>
                  <a:gd name="T24" fmla="*/ 14 w 20"/>
                  <a:gd name="T25" fmla="*/ 1 h 12"/>
                  <a:gd name="T26" fmla="*/ 12 w 20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2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5"/>
                      <a:pt x="4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11"/>
                      <a:pt x="5" y="12"/>
                      <a:pt x="7" y="12"/>
                    </a:cubicBezTo>
                    <a:cubicBezTo>
                      <a:pt x="8" y="12"/>
                      <a:pt x="9" y="12"/>
                      <a:pt x="10" y="11"/>
                    </a:cubicBezTo>
                    <a:cubicBezTo>
                      <a:pt x="8" y="5"/>
                      <a:pt x="20" y="11"/>
                      <a:pt x="17" y="4"/>
                    </a:cubicBezTo>
                    <a:cubicBezTo>
                      <a:pt x="17" y="4"/>
                      <a:pt x="17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solidFill>
                <a:srgbClr val="7F4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1" name="Freeform 6770"/>
              <p:cNvSpPr/>
              <p:nvPr/>
            </p:nvSpPr>
            <p:spPr bwMode="auto">
              <a:xfrm>
                <a:off x="5815013" y="2476500"/>
                <a:ext cx="20638" cy="41275"/>
              </a:xfrm>
              <a:custGeom>
                <a:avLst/>
                <a:gdLst>
                  <a:gd name="T0" fmla="*/ 7 w 10"/>
                  <a:gd name="T1" fmla="*/ 0 h 21"/>
                  <a:gd name="T2" fmla="*/ 7 w 10"/>
                  <a:gd name="T3" fmla="*/ 0 h 21"/>
                  <a:gd name="T4" fmla="*/ 6 w 10"/>
                  <a:gd name="T5" fmla="*/ 1 h 21"/>
                  <a:gd name="T6" fmla="*/ 0 w 10"/>
                  <a:gd name="T7" fmla="*/ 21 h 21"/>
                  <a:gd name="T8" fmla="*/ 0 w 10"/>
                  <a:gd name="T9" fmla="*/ 21 h 21"/>
                  <a:gd name="T10" fmla="*/ 9 w 10"/>
                  <a:gd name="T11" fmla="*/ 8 h 21"/>
                  <a:gd name="T12" fmla="*/ 9 w 10"/>
                  <a:gd name="T13" fmla="*/ 8 h 21"/>
                  <a:gd name="T14" fmla="*/ 9 w 10"/>
                  <a:gd name="T15" fmla="*/ 8 h 21"/>
                  <a:gd name="T16" fmla="*/ 9 w 10"/>
                  <a:gd name="T17" fmla="*/ 6 h 21"/>
                  <a:gd name="T18" fmla="*/ 7 w 10"/>
                  <a:gd name="T19" fmla="*/ 0 h 21"/>
                  <a:gd name="T20" fmla="*/ 7 w 10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3" y="8"/>
                      <a:pt x="0" y="14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17"/>
                      <a:pt x="10" y="1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7"/>
                      <a:pt x="9" y="6"/>
                    </a:cubicBezTo>
                    <a:cubicBezTo>
                      <a:pt x="8" y="4"/>
                      <a:pt x="7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B9A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2" name="Freeform 6771"/>
              <p:cNvSpPr/>
              <p:nvPr/>
            </p:nvSpPr>
            <p:spPr bwMode="auto">
              <a:xfrm>
                <a:off x="6931025" y="2705100"/>
                <a:ext cx="30163" cy="33338"/>
              </a:xfrm>
              <a:custGeom>
                <a:avLst/>
                <a:gdLst>
                  <a:gd name="T0" fmla="*/ 13 w 15"/>
                  <a:gd name="T1" fmla="*/ 0 h 16"/>
                  <a:gd name="T2" fmla="*/ 13 w 15"/>
                  <a:gd name="T3" fmla="*/ 0 h 16"/>
                  <a:gd name="T4" fmla="*/ 11 w 15"/>
                  <a:gd name="T5" fmla="*/ 16 h 16"/>
                  <a:gd name="T6" fmla="*/ 11 w 15"/>
                  <a:gd name="T7" fmla="*/ 16 h 16"/>
                  <a:gd name="T8" fmla="*/ 11 w 15"/>
                  <a:gd name="T9" fmla="*/ 16 h 16"/>
                  <a:gd name="T10" fmla="*/ 11 w 15"/>
                  <a:gd name="T11" fmla="*/ 16 h 16"/>
                  <a:gd name="T12" fmla="*/ 11 w 15"/>
                  <a:gd name="T13" fmla="*/ 16 h 16"/>
                  <a:gd name="T14" fmla="*/ 11 w 15"/>
                  <a:gd name="T15" fmla="*/ 16 h 16"/>
                  <a:gd name="T16" fmla="*/ 15 w 15"/>
                  <a:gd name="T17" fmla="*/ 6 h 16"/>
                  <a:gd name="T18" fmla="*/ 15 w 15"/>
                  <a:gd name="T19" fmla="*/ 6 h 16"/>
                  <a:gd name="T20" fmla="*/ 13 w 15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0" y="4"/>
                      <a:pt x="9" y="10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5" y="14"/>
                      <a:pt x="14" y="9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4"/>
                      <a:pt x="13" y="2"/>
                      <a:pt x="13" y="0"/>
                    </a:cubicBezTo>
                  </a:path>
                </a:pathLst>
              </a:custGeom>
              <a:solidFill>
                <a:srgbClr val="B37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3" name="Freeform 6772"/>
              <p:cNvSpPr/>
              <p:nvPr/>
            </p:nvSpPr>
            <p:spPr bwMode="auto">
              <a:xfrm>
                <a:off x="6670675" y="2203450"/>
                <a:ext cx="15875" cy="38100"/>
              </a:xfrm>
              <a:custGeom>
                <a:avLst/>
                <a:gdLst>
                  <a:gd name="T0" fmla="*/ 4 w 8"/>
                  <a:gd name="T1" fmla="*/ 0 h 19"/>
                  <a:gd name="T2" fmla="*/ 0 w 8"/>
                  <a:gd name="T3" fmla="*/ 11 h 19"/>
                  <a:gd name="T4" fmla="*/ 0 w 8"/>
                  <a:gd name="T5" fmla="*/ 11 h 19"/>
                  <a:gd name="T6" fmla="*/ 2 w 8"/>
                  <a:gd name="T7" fmla="*/ 19 h 19"/>
                  <a:gd name="T8" fmla="*/ 2 w 8"/>
                  <a:gd name="T9" fmla="*/ 19 h 19"/>
                  <a:gd name="T10" fmla="*/ 5 w 8"/>
                  <a:gd name="T11" fmla="*/ 19 h 19"/>
                  <a:gd name="T12" fmla="*/ 5 w 8"/>
                  <a:gd name="T13" fmla="*/ 19 h 19"/>
                  <a:gd name="T14" fmla="*/ 5 w 8"/>
                  <a:gd name="T15" fmla="*/ 19 h 19"/>
                  <a:gd name="T16" fmla="*/ 7 w 8"/>
                  <a:gd name="T17" fmla="*/ 19 h 19"/>
                  <a:gd name="T18" fmla="*/ 4 w 8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9">
                    <a:moveTo>
                      <a:pt x="4" y="0"/>
                    </a:moveTo>
                    <a:cubicBezTo>
                      <a:pt x="0" y="4"/>
                      <a:pt x="0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3"/>
                      <a:pt x="2" y="16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4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5" y="13"/>
                      <a:pt x="8" y="6"/>
                      <a:pt x="4" y="0"/>
                    </a:cubicBezTo>
                  </a:path>
                </a:pathLst>
              </a:custGeom>
              <a:solidFill>
                <a:srgbClr val="C8A8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4" name="Freeform 6773"/>
              <p:cNvSpPr/>
              <p:nvPr/>
            </p:nvSpPr>
            <p:spPr bwMode="auto">
              <a:xfrm>
                <a:off x="6873875" y="2541588"/>
                <a:ext cx="31750" cy="19050"/>
              </a:xfrm>
              <a:custGeom>
                <a:avLst/>
                <a:gdLst>
                  <a:gd name="T0" fmla="*/ 8 w 16"/>
                  <a:gd name="T1" fmla="*/ 0 h 9"/>
                  <a:gd name="T2" fmla="*/ 0 w 16"/>
                  <a:gd name="T3" fmla="*/ 5 h 9"/>
                  <a:gd name="T4" fmla="*/ 0 w 16"/>
                  <a:gd name="T5" fmla="*/ 5 h 9"/>
                  <a:gd name="T6" fmla="*/ 16 w 16"/>
                  <a:gd name="T7" fmla="*/ 9 h 9"/>
                  <a:gd name="T8" fmla="*/ 16 w 16"/>
                  <a:gd name="T9" fmla="*/ 9 h 9"/>
                  <a:gd name="T10" fmla="*/ 8 w 16"/>
                  <a:gd name="T11" fmla="*/ 0 h 9"/>
                  <a:gd name="T12" fmla="*/ 8 w 1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9">
                    <a:moveTo>
                      <a:pt x="8" y="0"/>
                    </a:moveTo>
                    <a:cubicBezTo>
                      <a:pt x="6" y="2"/>
                      <a:pt x="3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9"/>
                      <a:pt x="10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5"/>
                      <a:pt x="11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195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5" name="Freeform 6774"/>
              <p:cNvSpPr/>
              <p:nvPr/>
            </p:nvSpPr>
            <p:spPr bwMode="auto">
              <a:xfrm>
                <a:off x="5051425" y="3940175"/>
                <a:ext cx="26988" cy="15875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2 h 8"/>
                  <a:gd name="T4" fmla="*/ 0 w 13"/>
                  <a:gd name="T5" fmla="*/ 2 h 8"/>
                  <a:gd name="T6" fmla="*/ 2 w 13"/>
                  <a:gd name="T7" fmla="*/ 5 h 8"/>
                  <a:gd name="T8" fmla="*/ 2 w 13"/>
                  <a:gd name="T9" fmla="*/ 5 h 8"/>
                  <a:gd name="T10" fmla="*/ 9 w 13"/>
                  <a:gd name="T11" fmla="*/ 8 h 8"/>
                  <a:gd name="T12" fmla="*/ 13 w 13"/>
                  <a:gd name="T13" fmla="*/ 1 h 8"/>
                  <a:gd name="T14" fmla="*/ 13 w 13"/>
                  <a:gd name="T15" fmla="*/ 1 h 8"/>
                  <a:gd name="T16" fmla="*/ 13 w 13"/>
                  <a:gd name="T17" fmla="*/ 1 h 8"/>
                  <a:gd name="T18" fmla="*/ 13 w 13"/>
                  <a:gd name="T19" fmla="*/ 1 h 8"/>
                  <a:gd name="T20" fmla="*/ 9 w 13"/>
                  <a:gd name="T21" fmla="*/ 1 h 8"/>
                  <a:gd name="T22" fmla="*/ 5 w 13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6"/>
                      <a:pt x="7" y="8"/>
                      <a:pt x="9" y="8"/>
                    </a:cubicBezTo>
                    <a:cubicBezTo>
                      <a:pt x="12" y="8"/>
                      <a:pt x="13" y="6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9" y="1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795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6" name="Freeform 6775"/>
              <p:cNvSpPr/>
              <p:nvPr/>
            </p:nvSpPr>
            <p:spPr bwMode="auto">
              <a:xfrm>
                <a:off x="7250113" y="4621213"/>
                <a:ext cx="23813" cy="22225"/>
              </a:xfrm>
              <a:custGeom>
                <a:avLst/>
                <a:gdLst>
                  <a:gd name="T0" fmla="*/ 4 w 12"/>
                  <a:gd name="T1" fmla="*/ 0 h 11"/>
                  <a:gd name="T2" fmla="*/ 4 w 12"/>
                  <a:gd name="T3" fmla="*/ 0 h 11"/>
                  <a:gd name="T4" fmla="*/ 5 w 12"/>
                  <a:gd name="T5" fmla="*/ 10 h 11"/>
                  <a:gd name="T6" fmla="*/ 8 w 12"/>
                  <a:gd name="T7" fmla="*/ 11 h 11"/>
                  <a:gd name="T8" fmla="*/ 12 w 12"/>
                  <a:gd name="T9" fmla="*/ 6 h 11"/>
                  <a:gd name="T10" fmla="*/ 12 w 12"/>
                  <a:gd name="T11" fmla="*/ 6 h 11"/>
                  <a:gd name="T12" fmla="*/ 4 w 12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0" y="7"/>
                      <a:pt x="5" y="10"/>
                    </a:cubicBezTo>
                    <a:cubicBezTo>
                      <a:pt x="6" y="11"/>
                      <a:pt x="7" y="11"/>
                      <a:pt x="8" y="11"/>
                    </a:cubicBezTo>
                    <a:cubicBezTo>
                      <a:pt x="10" y="11"/>
                      <a:pt x="11" y="9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9" y="4"/>
                      <a:pt x="7" y="2"/>
                      <a:pt x="4" y="0"/>
                    </a:cubicBezTo>
                  </a:path>
                </a:pathLst>
              </a:custGeom>
              <a:solidFill>
                <a:srgbClr val="5342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7" name="Freeform 6776"/>
              <p:cNvSpPr/>
              <p:nvPr/>
            </p:nvSpPr>
            <p:spPr bwMode="auto">
              <a:xfrm>
                <a:off x="6172200" y="2725738"/>
                <a:ext cx="17463" cy="36513"/>
              </a:xfrm>
              <a:custGeom>
                <a:avLst/>
                <a:gdLst>
                  <a:gd name="T0" fmla="*/ 4 w 9"/>
                  <a:gd name="T1" fmla="*/ 0 h 18"/>
                  <a:gd name="T2" fmla="*/ 4 w 9"/>
                  <a:gd name="T3" fmla="*/ 0 h 18"/>
                  <a:gd name="T4" fmla="*/ 3 w 9"/>
                  <a:gd name="T5" fmla="*/ 0 h 18"/>
                  <a:gd name="T6" fmla="*/ 3 w 9"/>
                  <a:gd name="T7" fmla="*/ 0 h 18"/>
                  <a:gd name="T8" fmla="*/ 5 w 9"/>
                  <a:gd name="T9" fmla="*/ 18 h 18"/>
                  <a:gd name="T10" fmla="*/ 5 w 9"/>
                  <a:gd name="T11" fmla="*/ 18 h 18"/>
                  <a:gd name="T12" fmla="*/ 9 w 9"/>
                  <a:gd name="T13" fmla="*/ 8 h 18"/>
                  <a:gd name="T14" fmla="*/ 9 w 9"/>
                  <a:gd name="T15" fmla="*/ 8 h 18"/>
                  <a:gd name="T16" fmla="*/ 4 w 9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7"/>
                      <a:pt x="0" y="13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5"/>
                      <a:pt x="7" y="11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4"/>
                      <a:pt x="7" y="2"/>
                      <a:pt x="4" y="0"/>
                    </a:cubicBezTo>
                  </a:path>
                </a:pathLst>
              </a:custGeom>
              <a:solidFill>
                <a:srgbClr val="B57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8" name="Freeform 6777"/>
              <p:cNvSpPr/>
              <p:nvPr/>
            </p:nvSpPr>
            <p:spPr bwMode="auto">
              <a:xfrm>
                <a:off x="5233988" y="3119438"/>
                <a:ext cx="23813" cy="26988"/>
              </a:xfrm>
              <a:custGeom>
                <a:avLst/>
                <a:gdLst>
                  <a:gd name="T0" fmla="*/ 12 w 12"/>
                  <a:gd name="T1" fmla="*/ 0 h 13"/>
                  <a:gd name="T2" fmla="*/ 0 w 12"/>
                  <a:gd name="T3" fmla="*/ 13 h 13"/>
                  <a:gd name="T4" fmla="*/ 0 w 12"/>
                  <a:gd name="T5" fmla="*/ 13 h 13"/>
                  <a:gd name="T6" fmla="*/ 11 w 12"/>
                  <a:gd name="T7" fmla="*/ 10 h 13"/>
                  <a:gd name="T8" fmla="*/ 11 w 12"/>
                  <a:gd name="T9" fmla="*/ 10 h 13"/>
                  <a:gd name="T10" fmla="*/ 11 w 12"/>
                  <a:gd name="T11" fmla="*/ 10 h 13"/>
                  <a:gd name="T12" fmla="*/ 12 w 12"/>
                  <a:gd name="T13" fmla="*/ 8 h 13"/>
                  <a:gd name="T14" fmla="*/ 12 w 12"/>
                  <a:gd name="T15" fmla="*/ 8 h 13"/>
                  <a:gd name="T16" fmla="*/ 12 w 12"/>
                  <a:gd name="T17" fmla="*/ 0 h 13"/>
                  <a:gd name="T18" fmla="*/ 12 w 12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3">
                    <a:moveTo>
                      <a:pt x="12" y="0"/>
                    </a:moveTo>
                    <a:cubicBezTo>
                      <a:pt x="7" y="3"/>
                      <a:pt x="2" y="6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2"/>
                      <a:pt x="7" y="11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5"/>
                      <a:pt x="12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2C5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9" name="Freeform 6778"/>
              <p:cNvSpPr/>
              <p:nvPr/>
            </p:nvSpPr>
            <p:spPr bwMode="auto">
              <a:xfrm>
                <a:off x="6477000" y="2616200"/>
                <a:ext cx="49213" cy="22225"/>
              </a:xfrm>
              <a:custGeom>
                <a:avLst/>
                <a:gdLst>
                  <a:gd name="T0" fmla="*/ 1 w 25"/>
                  <a:gd name="T1" fmla="*/ 0 h 11"/>
                  <a:gd name="T2" fmla="*/ 1 w 25"/>
                  <a:gd name="T3" fmla="*/ 0 h 11"/>
                  <a:gd name="T4" fmla="*/ 1 w 25"/>
                  <a:gd name="T5" fmla="*/ 0 h 11"/>
                  <a:gd name="T6" fmla="*/ 0 w 25"/>
                  <a:gd name="T7" fmla="*/ 2 h 11"/>
                  <a:gd name="T8" fmla="*/ 2 w 25"/>
                  <a:gd name="T9" fmla="*/ 6 h 11"/>
                  <a:gd name="T10" fmla="*/ 2 w 25"/>
                  <a:gd name="T11" fmla="*/ 6 h 11"/>
                  <a:gd name="T12" fmla="*/ 2 w 25"/>
                  <a:gd name="T13" fmla="*/ 6 h 11"/>
                  <a:gd name="T14" fmla="*/ 2 w 25"/>
                  <a:gd name="T15" fmla="*/ 7 h 11"/>
                  <a:gd name="T16" fmla="*/ 25 w 25"/>
                  <a:gd name="T17" fmla="*/ 11 h 11"/>
                  <a:gd name="T18" fmla="*/ 25 w 25"/>
                  <a:gd name="T19" fmla="*/ 11 h 11"/>
                  <a:gd name="T20" fmla="*/ 1 w 25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1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" y="3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9" y="11"/>
                      <a:pt x="17" y="10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17" y="5"/>
                      <a:pt x="7" y="7"/>
                      <a:pt x="1" y="0"/>
                    </a:cubicBezTo>
                  </a:path>
                </a:pathLst>
              </a:custGeom>
              <a:solidFill>
                <a:srgbClr val="AD5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0" name="Freeform 6779"/>
              <p:cNvSpPr/>
              <p:nvPr/>
            </p:nvSpPr>
            <p:spPr bwMode="auto">
              <a:xfrm>
                <a:off x="6156325" y="2689225"/>
                <a:ext cx="23813" cy="41275"/>
              </a:xfrm>
              <a:custGeom>
                <a:avLst/>
                <a:gdLst>
                  <a:gd name="T0" fmla="*/ 0 w 12"/>
                  <a:gd name="T1" fmla="*/ 0 h 20"/>
                  <a:gd name="T2" fmla="*/ 0 w 12"/>
                  <a:gd name="T3" fmla="*/ 0 h 20"/>
                  <a:gd name="T4" fmla="*/ 0 w 12"/>
                  <a:gd name="T5" fmla="*/ 3 h 20"/>
                  <a:gd name="T6" fmla="*/ 4 w 12"/>
                  <a:gd name="T7" fmla="*/ 11 h 20"/>
                  <a:gd name="T8" fmla="*/ 4 w 12"/>
                  <a:gd name="T9" fmla="*/ 11 h 20"/>
                  <a:gd name="T10" fmla="*/ 4 w 12"/>
                  <a:gd name="T11" fmla="*/ 11 h 20"/>
                  <a:gd name="T12" fmla="*/ 7 w 12"/>
                  <a:gd name="T13" fmla="*/ 20 h 20"/>
                  <a:gd name="T14" fmla="*/ 7 w 12"/>
                  <a:gd name="T15" fmla="*/ 20 h 20"/>
                  <a:gd name="T16" fmla="*/ 7 w 12"/>
                  <a:gd name="T17" fmla="*/ 20 h 20"/>
                  <a:gd name="T18" fmla="*/ 11 w 12"/>
                  <a:gd name="T19" fmla="*/ 18 h 20"/>
                  <a:gd name="T20" fmla="*/ 12 w 12"/>
                  <a:gd name="T21" fmla="*/ 18 h 20"/>
                  <a:gd name="T22" fmla="*/ 3 w 12"/>
                  <a:gd name="T23" fmla="*/ 0 h 20"/>
                  <a:gd name="T24" fmla="*/ 3 w 12"/>
                  <a:gd name="T25" fmla="*/ 0 h 20"/>
                  <a:gd name="T26" fmla="*/ 0 w 12"/>
                  <a:gd name="T2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2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6"/>
                      <a:pt x="3" y="8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7" y="13"/>
                      <a:pt x="6" y="17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19"/>
                      <a:pt x="10" y="19"/>
                      <a:pt x="11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9" y="12"/>
                      <a:pt x="6" y="6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B57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1" name="Freeform 6780"/>
              <p:cNvSpPr/>
              <p:nvPr/>
            </p:nvSpPr>
            <p:spPr bwMode="auto">
              <a:xfrm>
                <a:off x="5338763" y="2489200"/>
                <a:ext cx="22225" cy="20638"/>
              </a:xfrm>
              <a:custGeom>
                <a:avLst/>
                <a:gdLst>
                  <a:gd name="T0" fmla="*/ 4 w 11"/>
                  <a:gd name="T1" fmla="*/ 0 h 10"/>
                  <a:gd name="T2" fmla="*/ 4 w 11"/>
                  <a:gd name="T3" fmla="*/ 0 h 10"/>
                  <a:gd name="T4" fmla="*/ 0 w 11"/>
                  <a:gd name="T5" fmla="*/ 5 h 10"/>
                  <a:gd name="T6" fmla="*/ 6 w 11"/>
                  <a:gd name="T7" fmla="*/ 10 h 10"/>
                  <a:gd name="T8" fmla="*/ 10 w 11"/>
                  <a:gd name="T9" fmla="*/ 10 h 10"/>
                  <a:gd name="T10" fmla="*/ 10 w 11"/>
                  <a:gd name="T11" fmla="*/ 10 h 10"/>
                  <a:gd name="T12" fmla="*/ 11 w 11"/>
                  <a:gd name="T13" fmla="*/ 8 h 10"/>
                  <a:gd name="T14" fmla="*/ 11 w 11"/>
                  <a:gd name="T15" fmla="*/ 8 h 10"/>
                  <a:gd name="T16" fmla="*/ 4 w 11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0" y="3"/>
                      <a:pt x="0" y="5"/>
                    </a:cubicBezTo>
                    <a:cubicBezTo>
                      <a:pt x="1" y="9"/>
                      <a:pt x="3" y="10"/>
                      <a:pt x="6" y="10"/>
                    </a:cubicBezTo>
                    <a:cubicBezTo>
                      <a:pt x="7" y="10"/>
                      <a:pt x="9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0" y="4"/>
                      <a:pt x="7" y="2"/>
                      <a:pt x="4" y="0"/>
                    </a:cubicBezTo>
                  </a:path>
                </a:pathLst>
              </a:custGeom>
              <a:solidFill>
                <a:srgbClr val="9B5E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2" name="Freeform 6781"/>
              <p:cNvSpPr/>
              <p:nvPr/>
            </p:nvSpPr>
            <p:spPr bwMode="auto">
              <a:xfrm>
                <a:off x="7346950" y="3743325"/>
                <a:ext cx="33338" cy="23813"/>
              </a:xfrm>
              <a:custGeom>
                <a:avLst/>
                <a:gdLst>
                  <a:gd name="T0" fmla="*/ 8 w 17"/>
                  <a:gd name="T1" fmla="*/ 0 h 12"/>
                  <a:gd name="T2" fmla="*/ 8 w 17"/>
                  <a:gd name="T3" fmla="*/ 0 h 12"/>
                  <a:gd name="T4" fmla="*/ 5 w 17"/>
                  <a:gd name="T5" fmla="*/ 12 h 12"/>
                  <a:gd name="T6" fmla="*/ 5 w 17"/>
                  <a:gd name="T7" fmla="*/ 12 h 12"/>
                  <a:gd name="T8" fmla="*/ 17 w 17"/>
                  <a:gd name="T9" fmla="*/ 1 h 12"/>
                  <a:gd name="T10" fmla="*/ 17 w 17"/>
                  <a:gd name="T11" fmla="*/ 1 h 12"/>
                  <a:gd name="T12" fmla="*/ 16 w 17"/>
                  <a:gd name="T13" fmla="*/ 1 h 12"/>
                  <a:gd name="T14" fmla="*/ 16 w 17"/>
                  <a:gd name="T15" fmla="*/ 1 h 12"/>
                  <a:gd name="T16" fmla="*/ 8 w 17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2"/>
                      <a:pt x="6" y="8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9" y="9"/>
                      <a:pt x="13" y="5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1" y="1"/>
                      <a:pt x="8" y="0"/>
                    </a:cubicBezTo>
                  </a:path>
                </a:pathLst>
              </a:custGeom>
              <a:solidFill>
                <a:srgbClr val="CE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3" name="Freeform 6782"/>
              <p:cNvSpPr/>
              <p:nvPr/>
            </p:nvSpPr>
            <p:spPr bwMode="auto">
              <a:xfrm>
                <a:off x="5514975" y="4505325"/>
                <a:ext cx="22225" cy="23813"/>
              </a:xfrm>
              <a:custGeom>
                <a:avLst/>
                <a:gdLst>
                  <a:gd name="T0" fmla="*/ 10 w 11"/>
                  <a:gd name="T1" fmla="*/ 0 h 12"/>
                  <a:gd name="T2" fmla="*/ 4 w 11"/>
                  <a:gd name="T3" fmla="*/ 12 h 12"/>
                  <a:gd name="T4" fmla="*/ 4 w 11"/>
                  <a:gd name="T5" fmla="*/ 12 h 12"/>
                  <a:gd name="T6" fmla="*/ 5 w 11"/>
                  <a:gd name="T7" fmla="*/ 12 h 12"/>
                  <a:gd name="T8" fmla="*/ 6 w 11"/>
                  <a:gd name="T9" fmla="*/ 12 h 12"/>
                  <a:gd name="T10" fmla="*/ 6 w 11"/>
                  <a:gd name="T11" fmla="*/ 12 h 12"/>
                  <a:gd name="T12" fmla="*/ 10 w 11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6" y="3"/>
                      <a:pt x="0" y="5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8" y="8"/>
                      <a:pt x="11" y="5"/>
                      <a:pt x="10" y="0"/>
                    </a:cubicBezTo>
                  </a:path>
                </a:pathLst>
              </a:custGeom>
              <a:solidFill>
                <a:srgbClr val="636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4" name="Freeform 6783"/>
              <p:cNvSpPr/>
              <p:nvPr/>
            </p:nvSpPr>
            <p:spPr bwMode="auto">
              <a:xfrm>
                <a:off x="5035550" y="2414588"/>
                <a:ext cx="25400" cy="20638"/>
              </a:xfrm>
              <a:custGeom>
                <a:avLst/>
                <a:gdLst>
                  <a:gd name="T0" fmla="*/ 7 w 12"/>
                  <a:gd name="T1" fmla="*/ 0 h 11"/>
                  <a:gd name="T2" fmla="*/ 0 w 12"/>
                  <a:gd name="T3" fmla="*/ 2 h 11"/>
                  <a:gd name="T4" fmla="*/ 0 w 12"/>
                  <a:gd name="T5" fmla="*/ 2 h 11"/>
                  <a:gd name="T6" fmla="*/ 1 w 12"/>
                  <a:gd name="T7" fmla="*/ 5 h 11"/>
                  <a:gd name="T8" fmla="*/ 1 w 12"/>
                  <a:gd name="T9" fmla="*/ 5 h 11"/>
                  <a:gd name="T10" fmla="*/ 11 w 12"/>
                  <a:gd name="T11" fmla="*/ 11 h 11"/>
                  <a:gd name="T12" fmla="*/ 11 w 12"/>
                  <a:gd name="T13" fmla="*/ 11 h 11"/>
                  <a:gd name="T14" fmla="*/ 7 w 12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1">
                    <a:moveTo>
                      <a:pt x="7" y="0"/>
                    </a:moveTo>
                    <a:cubicBezTo>
                      <a:pt x="6" y="0"/>
                      <a:pt x="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6" y="5"/>
                      <a:pt x="7" y="9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6"/>
                      <a:pt x="12" y="0"/>
                      <a:pt x="7" y="0"/>
                    </a:cubicBezTo>
                  </a:path>
                </a:pathLst>
              </a:custGeom>
              <a:solidFill>
                <a:srgbClr val="AB8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5" name="Freeform 6784"/>
              <p:cNvSpPr/>
              <p:nvPr/>
            </p:nvSpPr>
            <p:spPr bwMode="auto">
              <a:xfrm>
                <a:off x="5245100" y="3659188"/>
                <a:ext cx="23813" cy="22225"/>
              </a:xfrm>
              <a:custGeom>
                <a:avLst/>
                <a:gdLst>
                  <a:gd name="T0" fmla="*/ 1 w 12"/>
                  <a:gd name="T1" fmla="*/ 0 h 11"/>
                  <a:gd name="T2" fmla="*/ 3 w 12"/>
                  <a:gd name="T3" fmla="*/ 11 h 11"/>
                  <a:gd name="T4" fmla="*/ 3 w 12"/>
                  <a:gd name="T5" fmla="*/ 11 h 11"/>
                  <a:gd name="T6" fmla="*/ 12 w 12"/>
                  <a:gd name="T7" fmla="*/ 1 h 11"/>
                  <a:gd name="T8" fmla="*/ 12 w 12"/>
                  <a:gd name="T9" fmla="*/ 1 h 11"/>
                  <a:gd name="T10" fmla="*/ 1 w 12"/>
                  <a:gd name="T11" fmla="*/ 0 h 11"/>
                  <a:gd name="T12" fmla="*/ 1 w 12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1" y="0"/>
                    </a:moveTo>
                    <a:cubicBezTo>
                      <a:pt x="0" y="4"/>
                      <a:pt x="1" y="7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8" y="10"/>
                      <a:pt x="7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5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B59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6" name="Freeform 6785"/>
              <p:cNvSpPr/>
              <p:nvPr/>
            </p:nvSpPr>
            <p:spPr bwMode="auto">
              <a:xfrm>
                <a:off x="5089525" y="3803650"/>
                <a:ext cx="28575" cy="11113"/>
              </a:xfrm>
              <a:custGeom>
                <a:avLst/>
                <a:gdLst>
                  <a:gd name="T0" fmla="*/ 6 w 14"/>
                  <a:gd name="T1" fmla="*/ 0 h 6"/>
                  <a:gd name="T2" fmla="*/ 0 w 14"/>
                  <a:gd name="T3" fmla="*/ 1 h 6"/>
                  <a:gd name="T4" fmla="*/ 0 w 14"/>
                  <a:gd name="T5" fmla="*/ 1 h 6"/>
                  <a:gd name="T6" fmla="*/ 6 w 14"/>
                  <a:gd name="T7" fmla="*/ 5 h 6"/>
                  <a:gd name="T8" fmla="*/ 8 w 14"/>
                  <a:gd name="T9" fmla="*/ 5 h 6"/>
                  <a:gd name="T10" fmla="*/ 11 w 14"/>
                  <a:gd name="T11" fmla="*/ 5 h 6"/>
                  <a:gd name="T12" fmla="*/ 14 w 14"/>
                  <a:gd name="T13" fmla="*/ 6 h 6"/>
                  <a:gd name="T14" fmla="*/ 14 w 14"/>
                  <a:gd name="T15" fmla="*/ 6 h 6"/>
                  <a:gd name="T16" fmla="*/ 6 w 14"/>
                  <a:gd name="T17" fmla="*/ 0 h 6"/>
                  <a:gd name="T18" fmla="*/ 6 w 14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6">
                    <a:moveTo>
                      <a:pt x="6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3" y="5"/>
                      <a:pt x="6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2" y="5"/>
                      <a:pt x="13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0"/>
                      <a:pt x="10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96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7" name="Freeform 6786"/>
              <p:cNvSpPr/>
              <p:nvPr/>
            </p:nvSpPr>
            <p:spPr bwMode="auto">
              <a:xfrm>
                <a:off x="7205663" y="2846388"/>
                <a:ext cx="28575" cy="15875"/>
              </a:xfrm>
              <a:custGeom>
                <a:avLst/>
                <a:gdLst>
                  <a:gd name="T0" fmla="*/ 12 w 14"/>
                  <a:gd name="T1" fmla="*/ 0 h 8"/>
                  <a:gd name="T2" fmla="*/ 12 w 14"/>
                  <a:gd name="T3" fmla="*/ 0 h 8"/>
                  <a:gd name="T4" fmla="*/ 0 w 14"/>
                  <a:gd name="T5" fmla="*/ 6 h 8"/>
                  <a:gd name="T6" fmla="*/ 0 w 14"/>
                  <a:gd name="T7" fmla="*/ 6 h 8"/>
                  <a:gd name="T8" fmla="*/ 5 w 14"/>
                  <a:gd name="T9" fmla="*/ 8 h 8"/>
                  <a:gd name="T10" fmla="*/ 11 w 14"/>
                  <a:gd name="T11" fmla="*/ 8 h 8"/>
                  <a:gd name="T12" fmla="*/ 11 w 14"/>
                  <a:gd name="T13" fmla="*/ 8 h 8"/>
                  <a:gd name="T14" fmla="*/ 12 w 1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2"/>
                      <a:pt x="4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8"/>
                      <a:pt x="4" y="8"/>
                      <a:pt x="5" y="8"/>
                    </a:cubicBezTo>
                    <a:cubicBezTo>
                      <a:pt x="7" y="8"/>
                      <a:pt x="9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5"/>
                      <a:pt x="14" y="2"/>
                      <a:pt x="12" y="0"/>
                    </a:cubicBezTo>
                  </a:path>
                </a:pathLst>
              </a:custGeom>
              <a:solidFill>
                <a:srgbClr val="B383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8" name="Freeform 6787"/>
              <p:cNvSpPr/>
              <p:nvPr/>
            </p:nvSpPr>
            <p:spPr bwMode="auto">
              <a:xfrm>
                <a:off x="6877050" y="4403725"/>
                <a:ext cx="22225" cy="22225"/>
              </a:xfrm>
              <a:custGeom>
                <a:avLst/>
                <a:gdLst>
                  <a:gd name="T0" fmla="*/ 10 w 11"/>
                  <a:gd name="T1" fmla="*/ 0 h 11"/>
                  <a:gd name="T2" fmla="*/ 2 w 11"/>
                  <a:gd name="T3" fmla="*/ 11 h 11"/>
                  <a:gd name="T4" fmla="*/ 2 w 11"/>
                  <a:gd name="T5" fmla="*/ 11 h 11"/>
                  <a:gd name="T6" fmla="*/ 11 w 11"/>
                  <a:gd name="T7" fmla="*/ 0 h 11"/>
                  <a:gd name="T8" fmla="*/ 11 w 11"/>
                  <a:gd name="T9" fmla="*/ 0 h 11"/>
                  <a:gd name="T10" fmla="*/ 10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10" y="0"/>
                    </a:moveTo>
                    <a:cubicBezTo>
                      <a:pt x="4" y="0"/>
                      <a:pt x="0" y="3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6" y="8"/>
                      <a:pt x="11" y="6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solidFill>
                <a:srgbClr val="E9C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9" name="Freeform 6788"/>
              <p:cNvSpPr/>
              <p:nvPr/>
            </p:nvSpPr>
            <p:spPr bwMode="auto">
              <a:xfrm>
                <a:off x="5102225" y="3171825"/>
                <a:ext cx="28575" cy="11113"/>
              </a:xfrm>
              <a:custGeom>
                <a:avLst/>
                <a:gdLst>
                  <a:gd name="T0" fmla="*/ 8 w 14"/>
                  <a:gd name="T1" fmla="*/ 0 h 6"/>
                  <a:gd name="T2" fmla="*/ 0 w 14"/>
                  <a:gd name="T3" fmla="*/ 2 h 6"/>
                  <a:gd name="T4" fmla="*/ 0 w 14"/>
                  <a:gd name="T5" fmla="*/ 2 h 6"/>
                  <a:gd name="T6" fmla="*/ 8 w 14"/>
                  <a:gd name="T7" fmla="*/ 6 h 6"/>
                  <a:gd name="T8" fmla="*/ 14 w 14"/>
                  <a:gd name="T9" fmla="*/ 1 h 6"/>
                  <a:gd name="T10" fmla="*/ 14 w 14"/>
                  <a:gd name="T11" fmla="*/ 1 h 6"/>
                  <a:gd name="T12" fmla="*/ 8 w 1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6">
                    <a:moveTo>
                      <a:pt x="8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4"/>
                      <a:pt x="5" y="6"/>
                      <a:pt x="8" y="6"/>
                    </a:cubicBezTo>
                    <a:cubicBezTo>
                      <a:pt x="10" y="6"/>
                      <a:pt x="12" y="4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solidFill>
                <a:srgbClr val="935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0" name="Freeform 6789"/>
              <p:cNvSpPr/>
              <p:nvPr/>
            </p:nvSpPr>
            <p:spPr bwMode="auto">
              <a:xfrm>
                <a:off x="6973888" y="4373563"/>
                <a:ext cx="23813" cy="23813"/>
              </a:xfrm>
              <a:custGeom>
                <a:avLst/>
                <a:gdLst>
                  <a:gd name="T0" fmla="*/ 0 w 12"/>
                  <a:gd name="T1" fmla="*/ 0 h 12"/>
                  <a:gd name="T2" fmla="*/ 0 w 12"/>
                  <a:gd name="T3" fmla="*/ 0 h 12"/>
                  <a:gd name="T4" fmla="*/ 10 w 12"/>
                  <a:gd name="T5" fmla="*/ 12 h 12"/>
                  <a:gd name="T6" fmla="*/ 10 w 12"/>
                  <a:gd name="T7" fmla="*/ 12 h 12"/>
                  <a:gd name="T8" fmla="*/ 12 w 12"/>
                  <a:gd name="T9" fmla="*/ 10 h 12"/>
                  <a:gd name="T10" fmla="*/ 12 w 12"/>
                  <a:gd name="T11" fmla="*/ 10 h 12"/>
                  <a:gd name="T12" fmla="*/ 0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6" y="8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5"/>
                      <a:pt x="5" y="2"/>
                      <a:pt x="0" y="0"/>
                    </a:cubicBezTo>
                  </a:path>
                </a:pathLst>
              </a:custGeom>
              <a:solidFill>
                <a:srgbClr val="A78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1" name="Freeform 6790"/>
              <p:cNvSpPr/>
              <p:nvPr/>
            </p:nvSpPr>
            <p:spPr bwMode="auto">
              <a:xfrm>
                <a:off x="6675438" y="2241550"/>
                <a:ext cx="17463" cy="22225"/>
              </a:xfrm>
              <a:custGeom>
                <a:avLst/>
                <a:gdLst>
                  <a:gd name="T0" fmla="*/ 5 w 9"/>
                  <a:gd name="T1" fmla="*/ 0 h 11"/>
                  <a:gd name="T2" fmla="*/ 5 w 9"/>
                  <a:gd name="T3" fmla="*/ 0 h 11"/>
                  <a:gd name="T4" fmla="*/ 3 w 9"/>
                  <a:gd name="T5" fmla="*/ 0 h 11"/>
                  <a:gd name="T6" fmla="*/ 3 w 9"/>
                  <a:gd name="T7" fmla="*/ 0 h 11"/>
                  <a:gd name="T8" fmla="*/ 8 w 9"/>
                  <a:gd name="T9" fmla="*/ 11 h 11"/>
                  <a:gd name="T10" fmla="*/ 8 w 9"/>
                  <a:gd name="T11" fmla="*/ 11 h 11"/>
                  <a:gd name="T12" fmla="*/ 5 w 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5"/>
                      <a:pt x="0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7"/>
                      <a:pt x="9" y="3"/>
                      <a:pt x="5" y="0"/>
                    </a:cubicBezTo>
                  </a:path>
                </a:pathLst>
              </a:custGeom>
              <a:solidFill>
                <a:srgbClr val="BA8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2" name="Freeform 6791"/>
              <p:cNvSpPr/>
              <p:nvPr/>
            </p:nvSpPr>
            <p:spPr bwMode="auto">
              <a:xfrm>
                <a:off x="7226300" y="3567113"/>
                <a:ext cx="44450" cy="11113"/>
              </a:xfrm>
              <a:custGeom>
                <a:avLst/>
                <a:gdLst>
                  <a:gd name="T0" fmla="*/ 0 w 22"/>
                  <a:gd name="T1" fmla="*/ 1 h 5"/>
                  <a:gd name="T2" fmla="*/ 0 w 22"/>
                  <a:gd name="T3" fmla="*/ 1 h 5"/>
                  <a:gd name="T4" fmla="*/ 14 w 22"/>
                  <a:gd name="T5" fmla="*/ 5 h 5"/>
                  <a:gd name="T6" fmla="*/ 15 w 22"/>
                  <a:gd name="T7" fmla="*/ 5 h 5"/>
                  <a:gd name="T8" fmla="*/ 16 w 22"/>
                  <a:gd name="T9" fmla="*/ 5 h 5"/>
                  <a:gd name="T10" fmla="*/ 22 w 22"/>
                  <a:gd name="T11" fmla="*/ 5 h 5"/>
                  <a:gd name="T12" fmla="*/ 22 w 22"/>
                  <a:gd name="T13" fmla="*/ 5 h 5"/>
                  <a:gd name="T14" fmla="*/ 0 w 22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5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4" y="5"/>
                      <a:pt x="9" y="5"/>
                      <a:pt x="14" y="5"/>
                    </a:cubicBezTo>
                    <a:cubicBezTo>
                      <a:pt x="14" y="5"/>
                      <a:pt x="15" y="5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8" y="5"/>
                      <a:pt x="20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6" y="0"/>
                      <a:pt x="8" y="2"/>
                      <a:pt x="0" y="1"/>
                    </a:cubicBezTo>
                  </a:path>
                </a:pathLst>
              </a:custGeom>
              <a:solidFill>
                <a:srgbClr val="ECD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3" name="Freeform 6792"/>
              <p:cNvSpPr/>
              <p:nvPr/>
            </p:nvSpPr>
            <p:spPr bwMode="auto">
              <a:xfrm>
                <a:off x="6426200" y="2576513"/>
                <a:ext cx="30163" cy="17463"/>
              </a:xfrm>
              <a:custGeom>
                <a:avLst/>
                <a:gdLst>
                  <a:gd name="T0" fmla="*/ 0 w 15"/>
                  <a:gd name="T1" fmla="*/ 0 h 9"/>
                  <a:gd name="T2" fmla="*/ 0 w 15"/>
                  <a:gd name="T3" fmla="*/ 0 h 9"/>
                  <a:gd name="T4" fmla="*/ 15 w 15"/>
                  <a:gd name="T5" fmla="*/ 9 h 9"/>
                  <a:gd name="T6" fmla="*/ 15 w 15"/>
                  <a:gd name="T7" fmla="*/ 9 h 9"/>
                  <a:gd name="T8" fmla="*/ 0 w 1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7"/>
                      <a:pt x="8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1" y="5"/>
                      <a:pt x="6" y="1"/>
                      <a:pt x="0" y="0"/>
                    </a:cubicBezTo>
                  </a:path>
                </a:pathLst>
              </a:custGeom>
              <a:solidFill>
                <a:srgbClr val="E0D1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4" name="Freeform 6793"/>
              <p:cNvSpPr/>
              <p:nvPr/>
            </p:nvSpPr>
            <p:spPr bwMode="auto">
              <a:xfrm>
                <a:off x="7280275" y="4678363"/>
                <a:ext cx="22225" cy="17463"/>
              </a:xfrm>
              <a:custGeom>
                <a:avLst/>
                <a:gdLst>
                  <a:gd name="T0" fmla="*/ 11 w 11"/>
                  <a:gd name="T1" fmla="*/ 0 h 8"/>
                  <a:gd name="T2" fmla="*/ 5 w 11"/>
                  <a:gd name="T3" fmla="*/ 8 h 8"/>
                  <a:gd name="T4" fmla="*/ 5 w 11"/>
                  <a:gd name="T5" fmla="*/ 8 h 8"/>
                  <a:gd name="T6" fmla="*/ 11 w 11"/>
                  <a:gd name="T7" fmla="*/ 0 h 8"/>
                  <a:gd name="T8" fmla="*/ 11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7" y="1"/>
                      <a:pt x="0" y="0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6"/>
                      <a:pt x="11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09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5" name="Freeform 6794"/>
              <p:cNvSpPr/>
              <p:nvPr/>
            </p:nvSpPr>
            <p:spPr bwMode="auto">
              <a:xfrm>
                <a:off x="7129463" y="4525963"/>
                <a:ext cx="20638" cy="12700"/>
              </a:xfrm>
              <a:custGeom>
                <a:avLst/>
                <a:gdLst>
                  <a:gd name="T0" fmla="*/ 9 w 10"/>
                  <a:gd name="T1" fmla="*/ 0 h 7"/>
                  <a:gd name="T2" fmla="*/ 9 w 10"/>
                  <a:gd name="T3" fmla="*/ 0 h 7"/>
                  <a:gd name="T4" fmla="*/ 4 w 10"/>
                  <a:gd name="T5" fmla="*/ 0 h 7"/>
                  <a:gd name="T6" fmla="*/ 4 w 10"/>
                  <a:gd name="T7" fmla="*/ 0 h 7"/>
                  <a:gd name="T8" fmla="*/ 0 w 10"/>
                  <a:gd name="T9" fmla="*/ 4 h 7"/>
                  <a:gd name="T10" fmla="*/ 0 w 10"/>
                  <a:gd name="T11" fmla="*/ 4 h 7"/>
                  <a:gd name="T12" fmla="*/ 4 w 10"/>
                  <a:gd name="T13" fmla="*/ 7 h 7"/>
                  <a:gd name="T14" fmla="*/ 9 w 10"/>
                  <a:gd name="T15" fmla="*/ 2 h 7"/>
                  <a:gd name="T16" fmla="*/ 9 w 10"/>
                  <a:gd name="T17" fmla="*/ 2 h 7"/>
                  <a:gd name="T18" fmla="*/ 9 w 10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3" y="7"/>
                      <a:pt x="4" y="7"/>
                    </a:cubicBezTo>
                    <a:cubicBezTo>
                      <a:pt x="6" y="7"/>
                      <a:pt x="8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1"/>
                      <a:pt x="9" y="0"/>
                      <a:pt x="9" y="0"/>
                    </a:cubicBezTo>
                  </a:path>
                </a:pathLst>
              </a:custGeom>
              <a:solidFill>
                <a:srgbClr val="462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6" name="Freeform 6795"/>
              <p:cNvSpPr/>
              <p:nvPr/>
            </p:nvSpPr>
            <p:spPr bwMode="auto">
              <a:xfrm>
                <a:off x="7194550" y="3511550"/>
                <a:ext cx="17463" cy="17463"/>
              </a:xfrm>
              <a:custGeom>
                <a:avLst/>
                <a:gdLst>
                  <a:gd name="T0" fmla="*/ 6 w 9"/>
                  <a:gd name="T1" fmla="*/ 0 h 9"/>
                  <a:gd name="T2" fmla="*/ 0 w 9"/>
                  <a:gd name="T3" fmla="*/ 6 h 9"/>
                  <a:gd name="T4" fmla="*/ 0 w 9"/>
                  <a:gd name="T5" fmla="*/ 6 h 9"/>
                  <a:gd name="T6" fmla="*/ 0 w 9"/>
                  <a:gd name="T7" fmla="*/ 6 h 9"/>
                  <a:gd name="T8" fmla="*/ 0 w 9"/>
                  <a:gd name="T9" fmla="*/ 6 h 9"/>
                  <a:gd name="T10" fmla="*/ 5 w 9"/>
                  <a:gd name="T11" fmla="*/ 9 h 9"/>
                  <a:gd name="T12" fmla="*/ 5 w 9"/>
                  <a:gd name="T13" fmla="*/ 9 h 9"/>
                  <a:gd name="T14" fmla="*/ 9 w 9"/>
                  <a:gd name="T15" fmla="*/ 1 h 9"/>
                  <a:gd name="T16" fmla="*/ 9 w 9"/>
                  <a:gd name="T17" fmla="*/ 1 h 9"/>
                  <a:gd name="T18" fmla="*/ 6 w 9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3" y="0"/>
                      <a:pt x="2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3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6"/>
                      <a:pt x="8" y="4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CD8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7" name="Freeform 6796"/>
              <p:cNvSpPr/>
              <p:nvPr/>
            </p:nvSpPr>
            <p:spPr bwMode="auto">
              <a:xfrm>
                <a:off x="5089525" y="3995738"/>
                <a:ext cx="17463" cy="19050"/>
              </a:xfrm>
              <a:custGeom>
                <a:avLst/>
                <a:gdLst>
                  <a:gd name="T0" fmla="*/ 4 w 8"/>
                  <a:gd name="T1" fmla="*/ 0 h 10"/>
                  <a:gd name="T2" fmla="*/ 0 w 8"/>
                  <a:gd name="T3" fmla="*/ 1 h 10"/>
                  <a:gd name="T4" fmla="*/ 0 w 8"/>
                  <a:gd name="T5" fmla="*/ 1 h 10"/>
                  <a:gd name="T6" fmla="*/ 7 w 8"/>
                  <a:gd name="T7" fmla="*/ 10 h 10"/>
                  <a:gd name="T8" fmla="*/ 7 w 8"/>
                  <a:gd name="T9" fmla="*/ 10 h 10"/>
                  <a:gd name="T10" fmla="*/ 8 w 8"/>
                  <a:gd name="T11" fmla="*/ 1 h 10"/>
                  <a:gd name="T12" fmla="*/ 8 w 8"/>
                  <a:gd name="T13" fmla="*/ 1 h 10"/>
                  <a:gd name="T14" fmla="*/ 4 w 8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5" y="7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7"/>
                      <a:pt x="8" y="4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927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8" name="Freeform 6797"/>
              <p:cNvSpPr/>
              <p:nvPr/>
            </p:nvSpPr>
            <p:spPr bwMode="auto">
              <a:xfrm>
                <a:off x="5146675" y="4076700"/>
                <a:ext cx="15875" cy="25400"/>
              </a:xfrm>
              <a:custGeom>
                <a:avLst/>
                <a:gdLst>
                  <a:gd name="T0" fmla="*/ 0 w 8"/>
                  <a:gd name="T1" fmla="*/ 0 h 12"/>
                  <a:gd name="T2" fmla="*/ 0 w 8"/>
                  <a:gd name="T3" fmla="*/ 0 h 12"/>
                  <a:gd name="T4" fmla="*/ 4 w 8"/>
                  <a:gd name="T5" fmla="*/ 10 h 12"/>
                  <a:gd name="T6" fmla="*/ 5 w 8"/>
                  <a:gd name="T7" fmla="*/ 12 h 12"/>
                  <a:gd name="T8" fmla="*/ 6 w 8"/>
                  <a:gd name="T9" fmla="*/ 9 h 12"/>
                  <a:gd name="T10" fmla="*/ 6 w 8"/>
                  <a:gd name="T11" fmla="*/ 9 h 12"/>
                  <a:gd name="T12" fmla="*/ 6 w 8"/>
                  <a:gd name="T13" fmla="*/ 9 h 12"/>
                  <a:gd name="T14" fmla="*/ 0 w 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3" y="7"/>
                      <a:pt x="4" y="10"/>
                    </a:cubicBezTo>
                    <a:cubicBezTo>
                      <a:pt x="4" y="11"/>
                      <a:pt x="4" y="11"/>
                      <a:pt x="5" y="12"/>
                    </a:cubicBezTo>
                    <a:cubicBezTo>
                      <a:pt x="5" y="11"/>
                      <a:pt x="5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3"/>
                      <a:pt x="4" y="2"/>
                      <a:pt x="0" y="0"/>
                    </a:cubicBezTo>
                  </a:path>
                </a:pathLst>
              </a:custGeom>
              <a:solidFill>
                <a:srgbClr val="837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9" name="Freeform 6798"/>
              <p:cNvSpPr/>
              <p:nvPr/>
            </p:nvSpPr>
            <p:spPr bwMode="auto">
              <a:xfrm>
                <a:off x="5478463" y="4522788"/>
                <a:ext cx="19050" cy="14288"/>
              </a:xfrm>
              <a:custGeom>
                <a:avLst/>
                <a:gdLst>
                  <a:gd name="T0" fmla="*/ 3 w 9"/>
                  <a:gd name="T1" fmla="*/ 0 h 7"/>
                  <a:gd name="T2" fmla="*/ 0 w 9"/>
                  <a:gd name="T3" fmla="*/ 6 h 7"/>
                  <a:gd name="T4" fmla="*/ 0 w 9"/>
                  <a:gd name="T5" fmla="*/ 6 h 7"/>
                  <a:gd name="T6" fmla="*/ 4 w 9"/>
                  <a:gd name="T7" fmla="*/ 7 h 7"/>
                  <a:gd name="T8" fmla="*/ 9 w 9"/>
                  <a:gd name="T9" fmla="*/ 5 h 7"/>
                  <a:gd name="T10" fmla="*/ 9 w 9"/>
                  <a:gd name="T11" fmla="*/ 5 h 7"/>
                  <a:gd name="T12" fmla="*/ 3 w 9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3" y="0"/>
                    </a:moveTo>
                    <a:cubicBezTo>
                      <a:pt x="2" y="0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3" y="7"/>
                      <a:pt x="4" y="7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solidFill>
                <a:srgbClr val="7E8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0" name="Freeform 6799"/>
              <p:cNvSpPr/>
              <p:nvPr/>
            </p:nvSpPr>
            <p:spPr bwMode="auto">
              <a:xfrm>
                <a:off x="6467475" y="4829175"/>
                <a:ext cx="17463" cy="9525"/>
              </a:xfrm>
              <a:custGeom>
                <a:avLst/>
                <a:gdLst>
                  <a:gd name="T0" fmla="*/ 3 w 9"/>
                  <a:gd name="T1" fmla="*/ 0 h 5"/>
                  <a:gd name="T2" fmla="*/ 1 w 9"/>
                  <a:gd name="T3" fmla="*/ 5 h 5"/>
                  <a:gd name="T4" fmla="*/ 1 w 9"/>
                  <a:gd name="T5" fmla="*/ 5 h 5"/>
                  <a:gd name="T6" fmla="*/ 3 w 9"/>
                  <a:gd name="T7" fmla="*/ 5 h 5"/>
                  <a:gd name="T8" fmla="*/ 9 w 9"/>
                  <a:gd name="T9" fmla="*/ 3 h 5"/>
                  <a:gd name="T10" fmla="*/ 9 w 9"/>
                  <a:gd name="T11" fmla="*/ 3 h 5"/>
                  <a:gd name="T12" fmla="*/ 9 w 9"/>
                  <a:gd name="T13" fmla="*/ 3 h 5"/>
                  <a:gd name="T14" fmla="*/ 8 w 9"/>
                  <a:gd name="T15" fmla="*/ 2 h 5"/>
                  <a:gd name="T16" fmla="*/ 4 w 9"/>
                  <a:gd name="T17" fmla="*/ 0 h 5"/>
                  <a:gd name="T18" fmla="*/ 4 w 9"/>
                  <a:gd name="T19" fmla="*/ 0 h 5"/>
                  <a:gd name="T20" fmla="*/ 3 w 9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5">
                    <a:moveTo>
                      <a:pt x="3" y="0"/>
                    </a:moveTo>
                    <a:cubicBezTo>
                      <a:pt x="0" y="0"/>
                      <a:pt x="0" y="2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5" y="5"/>
                      <a:pt x="7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7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C2A8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1" name="Freeform 6800"/>
              <p:cNvSpPr/>
              <p:nvPr/>
            </p:nvSpPr>
            <p:spPr bwMode="auto">
              <a:xfrm>
                <a:off x="6203950" y="4891088"/>
                <a:ext cx="9525" cy="31750"/>
              </a:xfrm>
              <a:custGeom>
                <a:avLst/>
                <a:gdLst>
                  <a:gd name="T0" fmla="*/ 2 w 5"/>
                  <a:gd name="T1" fmla="*/ 0 h 16"/>
                  <a:gd name="T2" fmla="*/ 1 w 5"/>
                  <a:gd name="T3" fmla="*/ 16 h 16"/>
                  <a:gd name="T4" fmla="*/ 1 w 5"/>
                  <a:gd name="T5" fmla="*/ 16 h 16"/>
                  <a:gd name="T6" fmla="*/ 4 w 5"/>
                  <a:gd name="T7" fmla="*/ 8 h 16"/>
                  <a:gd name="T8" fmla="*/ 4 w 5"/>
                  <a:gd name="T9" fmla="*/ 8 h 16"/>
                  <a:gd name="T10" fmla="*/ 2 w 5"/>
                  <a:gd name="T11" fmla="*/ 0 h 16"/>
                  <a:gd name="T12" fmla="*/ 2 w 5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6">
                    <a:moveTo>
                      <a:pt x="2" y="0"/>
                    </a:moveTo>
                    <a:cubicBezTo>
                      <a:pt x="1" y="5"/>
                      <a:pt x="0" y="10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4" y="14"/>
                      <a:pt x="4" y="11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5"/>
                      <a:pt x="5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96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2" name="Freeform 6801"/>
              <p:cNvSpPr/>
              <p:nvPr/>
            </p:nvSpPr>
            <p:spPr bwMode="auto">
              <a:xfrm>
                <a:off x="7127875" y="2879725"/>
                <a:ext cx="30163" cy="9525"/>
              </a:xfrm>
              <a:custGeom>
                <a:avLst/>
                <a:gdLst>
                  <a:gd name="T0" fmla="*/ 8 w 15"/>
                  <a:gd name="T1" fmla="*/ 0 h 5"/>
                  <a:gd name="T2" fmla="*/ 0 w 15"/>
                  <a:gd name="T3" fmla="*/ 2 h 5"/>
                  <a:gd name="T4" fmla="*/ 1 w 15"/>
                  <a:gd name="T5" fmla="*/ 3 h 5"/>
                  <a:gd name="T6" fmla="*/ 1 w 15"/>
                  <a:gd name="T7" fmla="*/ 3 h 5"/>
                  <a:gd name="T8" fmla="*/ 6 w 15"/>
                  <a:gd name="T9" fmla="*/ 5 h 5"/>
                  <a:gd name="T10" fmla="*/ 6 w 15"/>
                  <a:gd name="T11" fmla="*/ 5 h 5"/>
                  <a:gd name="T12" fmla="*/ 9 w 15"/>
                  <a:gd name="T13" fmla="*/ 3 h 5"/>
                  <a:gd name="T14" fmla="*/ 11 w 15"/>
                  <a:gd name="T15" fmla="*/ 4 h 5"/>
                  <a:gd name="T16" fmla="*/ 11 w 15"/>
                  <a:gd name="T17" fmla="*/ 4 h 5"/>
                  <a:gd name="T18" fmla="*/ 11 w 15"/>
                  <a:gd name="T19" fmla="*/ 4 h 5"/>
                  <a:gd name="T20" fmla="*/ 15 w 15"/>
                  <a:gd name="T21" fmla="*/ 2 h 5"/>
                  <a:gd name="T22" fmla="*/ 14 w 15"/>
                  <a:gd name="T23" fmla="*/ 0 h 5"/>
                  <a:gd name="T24" fmla="*/ 14 w 15"/>
                  <a:gd name="T25" fmla="*/ 0 h 5"/>
                  <a:gd name="T26" fmla="*/ 8 w 15"/>
                  <a:gd name="T2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5">
                    <a:moveTo>
                      <a:pt x="8" y="0"/>
                    </a:moveTo>
                    <a:cubicBezTo>
                      <a:pt x="6" y="0"/>
                      <a:pt x="3" y="0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4"/>
                      <a:pt x="4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3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3"/>
                      <a:pt x="14" y="2"/>
                      <a:pt x="15" y="2"/>
                    </a:cubicBezTo>
                    <a:cubicBezTo>
                      <a:pt x="15" y="1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solidFill>
                <a:srgbClr val="CE9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3" name="Freeform 6802"/>
              <p:cNvSpPr/>
              <p:nvPr/>
            </p:nvSpPr>
            <p:spPr bwMode="auto">
              <a:xfrm>
                <a:off x="7042150" y="4506913"/>
                <a:ext cx="15875" cy="14288"/>
              </a:xfrm>
              <a:custGeom>
                <a:avLst/>
                <a:gdLst>
                  <a:gd name="T0" fmla="*/ 4 w 8"/>
                  <a:gd name="T1" fmla="*/ 0 h 7"/>
                  <a:gd name="T2" fmla="*/ 0 w 8"/>
                  <a:gd name="T3" fmla="*/ 1 h 7"/>
                  <a:gd name="T4" fmla="*/ 0 w 8"/>
                  <a:gd name="T5" fmla="*/ 1 h 7"/>
                  <a:gd name="T6" fmla="*/ 7 w 8"/>
                  <a:gd name="T7" fmla="*/ 7 h 7"/>
                  <a:gd name="T8" fmla="*/ 7 w 8"/>
                  <a:gd name="T9" fmla="*/ 7 h 7"/>
                  <a:gd name="T10" fmla="*/ 4 w 8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4"/>
                      <a:pt x="4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3"/>
                      <a:pt x="8" y="0"/>
                      <a:pt x="4" y="0"/>
                    </a:cubicBezTo>
                  </a:path>
                </a:pathLst>
              </a:custGeom>
              <a:solidFill>
                <a:srgbClr val="B496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4" name="Freeform 6803"/>
              <p:cNvSpPr/>
              <p:nvPr/>
            </p:nvSpPr>
            <p:spPr bwMode="auto">
              <a:xfrm>
                <a:off x="7264400" y="4137025"/>
                <a:ext cx="23813" cy="14288"/>
              </a:xfrm>
              <a:custGeom>
                <a:avLst/>
                <a:gdLst>
                  <a:gd name="T0" fmla="*/ 10 w 12"/>
                  <a:gd name="T1" fmla="*/ 0 h 7"/>
                  <a:gd name="T2" fmla="*/ 1 w 12"/>
                  <a:gd name="T3" fmla="*/ 4 h 7"/>
                  <a:gd name="T4" fmla="*/ 1 w 12"/>
                  <a:gd name="T5" fmla="*/ 4 h 7"/>
                  <a:gd name="T6" fmla="*/ 0 w 12"/>
                  <a:gd name="T7" fmla="*/ 7 h 7"/>
                  <a:gd name="T8" fmla="*/ 0 w 12"/>
                  <a:gd name="T9" fmla="*/ 7 h 7"/>
                  <a:gd name="T10" fmla="*/ 3 w 12"/>
                  <a:gd name="T11" fmla="*/ 7 h 7"/>
                  <a:gd name="T12" fmla="*/ 3 w 12"/>
                  <a:gd name="T13" fmla="*/ 7 h 7"/>
                  <a:gd name="T14" fmla="*/ 12 w 12"/>
                  <a:gd name="T15" fmla="*/ 0 h 7"/>
                  <a:gd name="T16" fmla="*/ 12 w 12"/>
                  <a:gd name="T17" fmla="*/ 0 h 7"/>
                  <a:gd name="T18" fmla="*/ 10 w 12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7">
                    <a:moveTo>
                      <a:pt x="10" y="0"/>
                    </a:moveTo>
                    <a:cubicBezTo>
                      <a:pt x="7" y="0"/>
                      <a:pt x="4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5"/>
                      <a:pt x="9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solidFill>
                <a:srgbClr val="DDA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5" name="Freeform 6804"/>
              <p:cNvSpPr/>
              <p:nvPr/>
            </p:nvSpPr>
            <p:spPr bwMode="auto">
              <a:xfrm>
                <a:off x="7508875" y="3563938"/>
                <a:ext cx="26988" cy="11113"/>
              </a:xfrm>
              <a:custGeom>
                <a:avLst/>
                <a:gdLst>
                  <a:gd name="T0" fmla="*/ 7 w 14"/>
                  <a:gd name="T1" fmla="*/ 0 h 6"/>
                  <a:gd name="T2" fmla="*/ 0 w 14"/>
                  <a:gd name="T3" fmla="*/ 2 h 6"/>
                  <a:gd name="T4" fmla="*/ 0 w 14"/>
                  <a:gd name="T5" fmla="*/ 2 h 6"/>
                  <a:gd name="T6" fmla="*/ 14 w 14"/>
                  <a:gd name="T7" fmla="*/ 6 h 6"/>
                  <a:gd name="T8" fmla="*/ 14 w 14"/>
                  <a:gd name="T9" fmla="*/ 6 h 6"/>
                  <a:gd name="T10" fmla="*/ 7 w 14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6">
                    <a:moveTo>
                      <a:pt x="7" y="0"/>
                    </a:moveTo>
                    <a:cubicBezTo>
                      <a:pt x="5" y="0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3"/>
                      <a:pt x="9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2"/>
                      <a:pt x="10" y="0"/>
                      <a:pt x="7" y="0"/>
                    </a:cubicBezTo>
                  </a:path>
                </a:pathLst>
              </a:custGeom>
              <a:solidFill>
                <a:srgbClr val="ECDEC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6" name="Freeform 6805"/>
              <p:cNvSpPr/>
              <p:nvPr/>
            </p:nvSpPr>
            <p:spPr bwMode="auto">
              <a:xfrm>
                <a:off x="5222875" y="2803525"/>
                <a:ext cx="17463" cy="22225"/>
              </a:xfrm>
              <a:custGeom>
                <a:avLst/>
                <a:gdLst>
                  <a:gd name="T0" fmla="*/ 3 w 9"/>
                  <a:gd name="T1" fmla="*/ 0 h 11"/>
                  <a:gd name="T2" fmla="*/ 0 w 9"/>
                  <a:gd name="T3" fmla="*/ 6 h 11"/>
                  <a:gd name="T4" fmla="*/ 0 w 9"/>
                  <a:gd name="T5" fmla="*/ 6 h 11"/>
                  <a:gd name="T6" fmla="*/ 5 w 9"/>
                  <a:gd name="T7" fmla="*/ 11 h 11"/>
                  <a:gd name="T8" fmla="*/ 5 w 9"/>
                  <a:gd name="T9" fmla="*/ 11 h 11"/>
                  <a:gd name="T10" fmla="*/ 3 w 9"/>
                  <a:gd name="T11" fmla="*/ 0 h 11"/>
                  <a:gd name="T12" fmla="*/ 3 w 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3" y="0"/>
                    </a:moveTo>
                    <a:cubicBezTo>
                      <a:pt x="1" y="1"/>
                      <a:pt x="0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4" y="9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9" y="6"/>
                      <a:pt x="2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05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7" name="Freeform 6806"/>
              <p:cNvSpPr/>
              <p:nvPr/>
            </p:nvSpPr>
            <p:spPr bwMode="auto">
              <a:xfrm>
                <a:off x="5264150" y="2430463"/>
                <a:ext cx="20638" cy="15875"/>
              </a:xfrm>
              <a:custGeom>
                <a:avLst/>
                <a:gdLst>
                  <a:gd name="T0" fmla="*/ 0 w 10"/>
                  <a:gd name="T1" fmla="*/ 0 h 8"/>
                  <a:gd name="T2" fmla="*/ 0 w 10"/>
                  <a:gd name="T3" fmla="*/ 0 h 8"/>
                  <a:gd name="T4" fmla="*/ 10 w 10"/>
                  <a:gd name="T5" fmla="*/ 8 h 8"/>
                  <a:gd name="T6" fmla="*/ 10 w 10"/>
                  <a:gd name="T7" fmla="*/ 8 h 8"/>
                  <a:gd name="T8" fmla="*/ 10 w 10"/>
                  <a:gd name="T9" fmla="*/ 6 h 8"/>
                  <a:gd name="T10" fmla="*/ 10 w 10"/>
                  <a:gd name="T11" fmla="*/ 6 h 8"/>
                  <a:gd name="T12" fmla="*/ 0 w 10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5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4"/>
                      <a:pt x="3" y="2"/>
                      <a:pt x="0" y="0"/>
                    </a:cubicBezTo>
                  </a:path>
                </a:pathLst>
              </a:custGeom>
              <a:solidFill>
                <a:srgbClr val="894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8" name="Freeform 6807"/>
              <p:cNvSpPr/>
              <p:nvPr/>
            </p:nvSpPr>
            <p:spPr bwMode="auto">
              <a:xfrm>
                <a:off x="5722938" y="2503488"/>
                <a:ext cx="20638" cy="14288"/>
              </a:xfrm>
              <a:custGeom>
                <a:avLst/>
                <a:gdLst>
                  <a:gd name="T0" fmla="*/ 0 w 10"/>
                  <a:gd name="T1" fmla="*/ 0 h 7"/>
                  <a:gd name="T2" fmla="*/ 0 w 10"/>
                  <a:gd name="T3" fmla="*/ 0 h 7"/>
                  <a:gd name="T4" fmla="*/ 7 w 10"/>
                  <a:gd name="T5" fmla="*/ 7 h 7"/>
                  <a:gd name="T6" fmla="*/ 10 w 10"/>
                  <a:gd name="T7" fmla="*/ 6 h 7"/>
                  <a:gd name="T8" fmla="*/ 10 w 10"/>
                  <a:gd name="T9" fmla="*/ 6 h 7"/>
                  <a:gd name="T10" fmla="*/ 0 w 10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3" y="7"/>
                      <a:pt x="7" y="7"/>
                    </a:cubicBezTo>
                    <a:cubicBezTo>
                      <a:pt x="8" y="7"/>
                      <a:pt x="9" y="7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9778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9" name="Freeform 6808"/>
              <p:cNvSpPr/>
              <p:nvPr/>
            </p:nvSpPr>
            <p:spPr bwMode="auto">
              <a:xfrm>
                <a:off x="4921250" y="3794125"/>
                <a:ext cx="14288" cy="9525"/>
              </a:xfrm>
              <a:custGeom>
                <a:avLst/>
                <a:gdLst>
                  <a:gd name="T0" fmla="*/ 4 w 7"/>
                  <a:gd name="T1" fmla="*/ 0 h 5"/>
                  <a:gd name="T2" fmla="*/ 4 w 7"/>
                  <a:gd name="T3" fmla="*/ 0 h 5"/>
                  <a:gd name="T4" fmla="*/ 0 w 7"/>
                  <a:gd name="T5" fmla="*/ 4 h 5"/>
                  <a:gd name="T6" fmla="*/ 1 w 7"/>
                  <a:gd name="T7" fmla="*/ 5 h 5"/>
                  <a:gd name="T8" fmla="*/ 1 w 7"/>
                  <a:gd name="T9" fmla="*/ 5 h 5"/>
                  <a:gd name="T10" fmla="*/ 7 w 7"/>
                  <a:gd name="T11" fmla="*/ 0 h 5"/>
                  <a:gd name="T12" fmla="*/ 7 w 7"/>
                  <a:gd name="T13" fmla="*/ 0 h 5"/>
                  <a:gd name="T14" fmla="*/ 4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1" y="2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4" y="5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8A65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0" name="Freeform 6809"/>
              <p:cNvSpPr/>
              <p:nvPr/>
            </p:nvSpPr>
            <p:spPr bwMode="auto">
              <a:xfrm>
                <a:off x="5445125" y="4529138"/>
                <a:ext cx="23813" cy="9525"/>
              </a:xfrm>
              <a:custGeom>
                <a:avLst/>
                <a:gdLst>
                  <a:gd name="T0" fmla="*/ 9 w 12"/>
                  <a:gd name="T1" fmla="*/ 0 h 5"/>
                  <a:gd name="T2" fmla="*/ 1 w 12"/>
                  <a:gd name="T3" fmla="*/ 4 h 5"/>
                  <a:gd name="T4" fmla="*/ 0 w 12"/>
                  <a:gd name="T5" fmla="*/ 4 h 5"/>
                  <a:gd name="T6" fmla="*/ 0 w 12"/>
                  <a:gd name="T7" fmla="*/ 4 h 5"/>
                  <a:gd name="T8" fmla="*/ 0 w 12"/>
                  <a:gd name="T9" fmla="*/ 4 h 5"/>
                  <a:gd name="T10" fmla="*/ 7 w 12"/>
                  <a:gd name="T11" fmla="*/ 5 h 5"/>
                  <a:gd name="T12" fmla="*/ 12 w 12"/>
                  <a:gd name="T13" fmla="*/ 3 h 5"/>
                  <a:gd name="T14" fmla="*/ 12 w 12"/>
                  <a:gd name="T15" fmla="*/ 3 h 5"/>
                  <a:gd name="T16" fmla="*/ 9 w 12"/>
                  <a:gd name="T17" fmla="*/ 0 h 5"/>
                  <a:gd name="T18" fmla="*/ 9 w 12"/>
                  <a:gd name="T19" fmla="*/ 0 h 5"/>
                  <a:gd name="T20" fmla="*/ 9 w 12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9" y="0"/>
                    </a:moveTo>
                    <a:cubicBezTo>
                      <a:pt x="6" y="1"/>
                      <a:pt x="4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5" y="5"/>
                      <a:pt x="7" y="5"/>
                    </a:cubicBezTo>
                    <a:cubicBezTo>
                      <a:pt x="9" y="5"/>
                      <a:pt x="10" y="5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7E8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1" name="Freeform 6810"/>
              <p:cNvSpPr/>
              <p:nvPr/>
            </p:nvSpPr>
            <p:spPr bwMode="auto">
              <a:xfrm>
                <a:off x="5891213" y="2308225"/>
                <a:ext cx="12700" cy="17463"/>
              </a:xfrm>
              <a:custGeom>
                <a:avLst/>
                <a:gdLst>
                  <a:gd name="T0" fmla="*/ 1 w 6"/>
                  <a:gd name="T1" fmla="*/ 0 h 9"/>
                  <a:gd name="T2" fmla="*/ 1 w 6"/>
                  <a:gd name="T3" fmla="*/ 0 h 9"/>
                  <a:gd name="T4" fmla="*/ 6 w 6"/>
                  <a:gd name="T5" fmla="*/ 9 h 9"/>
                  <a:gd name="T6" fmla="*/ 6 w 6"/>
                  <a:gd name="T7" fmla="*/ 9 h 9"/>
                  <a:gd name="T8" fmla="*/ 1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5"/>
                      <a:pt x="3" y="3"/>
                      <a:pt x="1" y="0"/>
                    </a:cubicBezTo>
                  </a:path>
                </a:pathLst>
              </a:custGeom>
              <a:solidFill>
                <a:srgbClr val="978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2" name="Freeform 6811"/>
              <p:cNvSpPr/>
              <p:nvPr/>
            </p:nvSpPr>
            <p:spPr bwMode="auto">
              <a:xfrm>
                <a:off x="6602413" y="4783138"/>
                <a:ext cx="19050" cy="14288"/>
              </a:xfrm>
              <a:custGeom>
                <a:avLst/>
                <a:gdLst>
                  <a:gd name="T0" fmla="*/ 8 w 9"/>
                  <a:gd name="T1" fmla="*/ 0 h 7"/>
                  <a:gd name="T2" fmla="*/ 0 w 9"/>
                  <a:gd name="T3" fmla="*/ 7 h 7"/>
                  <a:gd name="T4" fmla="*/ 0 w 9"/>
                  <a:gd name="T5" fmla="*/ 7 h 7"/>
                  <a:gd name="T6" fmla="*/ 9 w 9"/>
                  <a:gd name="T7" fmla="*/ 0 h 7"/>
                  <a:gd name="T8" fmla="*/ 9 w 9"/>
                  <a:gd name="T9" fmla="*/ 0 h 7"/>
                  <a:gd name="T10" fmla="*/ 8 w 9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8" y="0"/>
                    </a:moveTo>
                    <a:cubicBezTo>
                      <a:pt x="4" y="0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6"/>
                      <a:pt x="7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AF8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3" name="Freeform 6812"/>
              <p:cNvSpPr>
                <a:spLocks noEditPoints="1"/>
              </p:cNvSpPr>
              <p:nvPr/>
            </p:nvSpPr>
            <p:spPr bwMode="auto">
              <a:xfrm>
                <a:off x="7072313" y="3165475"/>
                <a:ext cx="173038" cy="385763"/>
              </a:xfrm>
              <a:custGeom>
                <a:avLst/>
                <a:gdLst>
                  <a:gd name="T0" fmla="*/ 41 w 87"/>
                  <a:gd name="T1" fmla="*/ 44 h 193"/>
                  <a:gd name="T2" fmla="*/ 39 w 87"/>
                  <a:gd name="T3" fmla="*/ 139 h 193"/>
                  <a:gd name="T4" fmla="*/ 33 w 87"/>
                  <a:gd name="T5" fmla="*/ 127 h 193"/>
                  <a:gd name="T6" fmla="*/ 39 w 87"/>
                  <a:gd name="T7" fmla="*/ 139 h 193"/>
                  <a:gd name="T8" fmla="*/ 73 w 87"/>
                  <a:gd name="T9" fmla="*/ 103 h 193"/>
                  <a:gd name="T10" fmla="*/ 51 w 87"/>
                  <a:gd name="T11" fmla="*/ 115 h 193"/>
                  <a:gd name="T12" fmla="*/ 55 w 87"/>
                  <a:gd name="T13" fmla="*/ 108 h 193"/>
                  <a:gd name="T14" fmla="*/ 55 w 87"/>
                  <a:gd name="T15" fmla="*/ 119 h 193"/>
                  <a:gd name="T16" fmla="*/ 53 w 87"/>
                  <a:gd name="T17" fmla="*/ 125 h 193"/>
                  <a:gd name="T18" fmla="*/ 34 w 87"/>
                  <a:gd name="T19" fmla="*/ 0 h 193"/>
                  <a:gd name="T20" fmla="*/ 32 w 87"/>
                  <a:gd name="T21" fmla="*/ 0 h 193"/>
                  <a:gd name="T22" fmla="*/ 24 w 87"/>
                  <a:gd name="T23" fmla="*/ 26 h 193"/>
                  <a:gd name="T24" fmla="*/ 16 w 87"/>
                  <a:gd name="T25" fmla="*/ 50 h 193"/>
                  <a:gd name="T26" fmla="*/ 37 w 87"/>
                  <a:gd name="T27" fmla="*/ 39 h 193"/>
                  <a:gd name="T28" fmla="*/ 49 w 87"/>
                  <a:gd name="T29" fmla="*/ 39 h 193"/>
                  <a:gd name="T30" fmla="*/ 56 w 87"/>
                  <a:gd name="T31" fmla="*/ 45 h 193"/>
                  <a:gd name="T32" fmla="*/ 41 w 87"/>
                  <a:gd name="T33" fmla="*/ 44 h 193"/>
                  <a:gd name="T34" fmla="*/ 30 w 87"/>
                  <a:gd name="T35" fmla="*/ 86 h 193"/>
                  <a:gd name="T36" fmla="*/ 25 w 87"/>
                  <a:gd name="T37" fmla="*/ 100 h 193"/>
                  <a:gd name="T38" fmla="*/ 9 w 87"/>
                  <a:gd name="T39" fmla="*/ 103 h 193"/>
                  <a:gd name="T40" fmla="*/ 20 w 87"/>
                  <a:gd name="T41" fmla="*/ 126 h 193"/>
                  <a:gd name="T42" fmla="*/ 25 w 87"/>
                  <a:gd name="T43" fmla="*/ 123 h 193"/>
                  <a:gd name="T44" fmla="*/ 24 w 87"/>
                  <a:gd name="T45" fmla="*/ 145 h 193"/>
                  <a:gd name="T46" fmla="*/ 26 w 87"/>
                  <a:gd name="T47" fmla="*/ 146 h 193"/>
                  <a:gd name="T48" fmla="*/ 39 w 87"/>
                  <a:gd name="T49" fmla="*/ 146 h 193"/>
                  <a:gd name="T50" fmla="*/ 41 w 87"/>
                  <a:gd name="T51" fmla="*/ 150 h 193"/>
                  <a:gd name="T52" fmla="*/ 28 w 87"/>
                  <a:gd name="T53" fmla="*/ 154 h 193"/>
                  <a:gd name="T54" fmla="*/ 11 w 87"/>
                  <a:gd name="T55" fmla="*/ 179 h 193"/>
                  <a:gd name="T56" fmla="*/ 7 w 87"/>
                  <a:gd name="T57" fmla="*/ 174 h 193"/>
                  <a:gd name="T58" fmla="*/ 3 w 87"/>
                  <a:gd name="T59" fmla="*/ 192 h 193"/>
                  <a:gd name="T60" fmla="*/ 18 w 87"/>
                  <a:gd name="T61" fmla="*/ 187 h 193"/>
                  <a:gd name="T62" fmla="*/ 26 w 87"/>
                  <a:gd name="T63" fmla="*/ 171 h 193"/>
                  <a:gd name="T64" fmla="*/ 42 w 87"/>
                  <a:gd name="T65" fmla="*/ 177 h 193"/>
                  <a:gd name="T66" fmla="*/ 42 w 87"/>
                  <a:gd name="T67" fmla="*/ 177 h 193"/>
                  <a:gd name="T68" fmla="*/ 54 w 87"/>
                  <a:gd name="T69" fmla="*/ 170 h 193"/>
                  <a:gd name="T70" fmla="*/ 57 w 87"/>
                  <a:gd name="T71" fmla="*/ 167 h 193"/>
                  <a:gd name="T72" fmla="*/ 52 w 87"/>
                  <a:gd name="T73" fmla="*/ 156 h 193"/>
                  <a:gd name="T74" fmla="*/ 63 w 87"/>
                  <a:gd name="T75" fmla="*/ 152 h 193"/>
                  <a:gd name="T76" fmla="*/ 71 w 87"/>
                  <a:gd name="T77" fmla="*/ 131 h 193"/>
                  <a:gd name="T78" fmla="*/ 79 w 87"/>
                  <a:gd name="T79" fmla="*/ 96 h 193"/>
                  <a:gd name="T80" fmla="*/ 84 w 87"/>
                  <a:gd name="T81" fmla="*/ 46 h 193"/>
                  <a:gd name="T82" fmla="*/ 84 w 87"/>
                  <a:gd name="T83" fmla="*/ 43 h 193"/>
                  <a:gd name="T84" fmla="*/ 70 w 87"/>
                  <a:gd name="T85" fmla="*/ 31 h 193"/>
                  <a:gd name="T86" fmla="*/ 67 w 87"/>
                  <a:gd name="T87" fmla="*/ 25 h 193"/>
                  <a:gd name="T88" fmla="*/ 58 w 87"/>
                  <a:gd name="T89" fmla="*/ 13 h 193"/>
                  <a:gd name="T90" fmla="*/ 37 w 87"/>
                  <a:gd name="T91" fmla="*/ 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7" h="193">
                    <a:moveTo>
                      <a:pt x="41" y="44"/>
                    </a:move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moveTo>
                      <a:pt x="39" y="139"/>
                    </a:moveTo>
                    <a:cubicBezTo>
                      <a:pt x="38" y="139"/>
                      <a:pt x="36" y="138"/>
                      <a:pt x="35" y="136"/>
                    </a:cubicBezTo>
                    <a:cubicBezTo>
                      <a:pt x="33" y="134"/>
                      <a:pt x="27" y="133"/>
                      <a:pt x="30" y="129"/>
                    </a:cubicBezTo>
                    <a:cubicBezTo>
                      <a:pt x="31" y="127"/>
                      <a:pt x="32" y="127"/>
                      <a:pt x="33" y="127"/>
                    </a:cubicBezTo>
                    <a:cubicBezTo>
                      <a:pt x="35" y="127"/>
                      <a:pt x="37" y="131"/>
                      <a:pt x="37" y="132"/>
                    </a:cubicBezTo>
                    <a:cubicBezTo>
                      <a:pt x="39" y="136"/>
                      <a:pt x="43" y="133"/>
                      <a:pt x="44" y="136"/>
                    </a:cubicBezTo>
                    <a:cubicBezTo>
                      <a:pt x="43" y="138"/>
                      <a:pt x="41" y="139"/>
                      <a:pt x="39" y="139"/>
                    </a:cubicBezTo>
                    <a:moveTo>
                      <a:pt x="78" y="111"/>
                    </a:moveTo>
                    <a:cubicBezTo>
                      <a:pt x="76" y="108"/>
                      <a:pt x="71" y="109"/>
                      <a:pt x="71" y="105"/>
                    </a:cubicBezTo>
                    <a:cubicBezTo>
                      <a:pt x="71" y="105"/>
                      <a:pt x="73" y="103"/>
                      <a:pt x="73" y="103"/>
                    </a:cubicBezTo>
                    <a:cubicBezTo>
                      <a:pt x="73" y="103"/>
                      <a:pt x="73" y="103"/>
                      <a:pt x="73" y="103"/>
                    </a:cubicBezTo>
                    <a:cubicBezTo>
                      <a:pt x="76" y="104"/>
                      <a:pt x="79" y="106"/>
                      <a:pt x="78" y="111"/>
                    </a:cubicBezTo>
                    <a:moveTo>
                      <a:pt x="51" y="115"/>
                    </a:moveTo>
                    <a:cubicBezTo>
                      <a:pt x="47" y="107"/>
                      <a:pt x="56" y="91"/>
                      <a:pt x="66" y="84"/>
                    </a:cubicBezTo>
                    <a:cubicBezTo>
                      <a:pt x="69" y="94"/>
                      <a:pt x="61" y="102"/>
                      <a:pt x="62" y="113"/>
                    </a:cubicBezTo>
                    <a:cubicBezTo>
                      <a:pt x="59" y="110"/>
                      <a:pt x="57" y="108"/>
                      <a:pt x="55" y="108"/>
                    </a:cubicBezTo>
                    <a:cubicBezTo>
                      <a:pt x="53" y="108"/>
                      <a:pt x="53" y="111"/>
                      <a:pt x="51" y="115"/>
                    </a:cubicBezTo>
                    <a:cubicBezTo>
                      <a:pt x="51" y="119"/>
                      <a:pt x="52" y="120"/>
                      <a:pt x="53" y="120"/>
                    </a:cubicBezTo>
                    <a:cubicBezTo>
                      <a:pt x="54" y="120"/>
                      <a:pt x="54" y="119"/>
                      <a:pt x="55" y="119"/>
                    </a:cubicBezTo>
                    <a:cubicBezTo>
                      <a:pt x="56" y="119"/>
                      <a:pt x="57" y="119"/>
                      <a:pt x="57" y="119"/>
                    </a:cubicBezTo>
                    <a:cubicBezTo>
                      <a:pt x="58" y="119"/>
                      <a:pt x="59" y="119"/>
                      <a:pt x="59" y="120"/>
                    </a:cubicBezTo>
                    <a:cubicBezTo>
                      <a:pt x="57" y="121"/>
                      <a:pt x="56" y="125"/>
                      <a:pt x="53" y="125"/>
                    </a:cubicBezTo>
                    <a:cubicBezTo>
                      <a:pt x="52" y="125"/>
                      <a:pt x="51" y="125"/>
                      <a:pt x="49" y="124"/>
                    </a:cubicBezTo>
                    <a:cubicBezTo>
                      <a:pt x="45" y="121"/>
                      <a:pt x="45" y="118"/>
                      <a:pt x="51" y="115"/>
                    </a:cubicBezTo>
                    <a:moveTo>
                      <a:pt x="34" y="0"/>
                    </a:moveTo>
                    <a:cubicBezTo>
                      <a:pt x="33" y="0"/>
                      <a:pt x="33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1" y="2"/>
                      <a:pt x="30" y="4"/>
                      <a:pt x="29" y="5"/>
                    </a:cubicBezTo>
                    <a:cubicBezTo>
                      <a:pt x="35" y="14"/>
                      <a:pt x="32" y="21"/>
                      <a:pt x="24" y="26"/>
                    </a:cubicBezTo>
                    <a:cubicBezTo>
                      <a:pt x="24" y="35"/>
                      <a:pt x="17" y="42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20" y="51"/>
                      <a:pt x="25" y="53"/>
                      <a:pt x="28" y="53"/>
                    </a:cubicBezTo>
                    <a:cubicBezTo>
                      <a:pt x="32" y="53"/>
                      <a:pt x="35" y="51"/>
                      <a:pt x="36" y="42"/>
                    </a:cubicBezTo>
                    <a:cubicBezTo>
                      <a:pt x="36" y="40"/>
                      <a:pt x="36" y="39"/>
                      <a:pt x="37" y="39"/>
                    </a:cubicBezTo>
                    <a:cubicBezTo>
                      <a:pt x="39" y="39"/>
                      <a:pt x="41" y="41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3" y="42"/>
                      <a:pt x="49" y="45"/>
                      <a:pt x="49" y="39"/>
                    </a:cubicBezTo>
                    <a:cubicBezTo>
                      <a:pt x="49" y="38"/>
                      <a:pt x="50" y="37"/>
                      <a:pt x="51" y="37"/>
                    </a:cubicBezTo>
                    <a:cubicBezTo>
                      <a:pt x="51" y="37"/>
                      <a:pt x="52" y="38"/>
                      <a:pt x="53" y="38"/>
                    </a:cubicBezTo>
                    <a:cubicBezTo>
                      <a:pt x="55" y="40"/>
                      <a:pt x="57" y="42"/>
                      <a:pt x="56" y="45"/>
                    </a:cubicBezTo>
                    <a:cubicBezTo>
                      <a:pt x="55" y="46"/>
                      <a:pt x="52" y="48"/>
                      <a:pt x="51" y="49"/>
                    </a:cubicBezTo>
                    <a:cubicBezTo>
                      <a:pt x="49" y="45"/>
                      <a:pt x="43" y="49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7" y="50"/>
                      <a:pt x="29" y="57"/>
                      <a:pt x="43" y="63"/>
                    </a:cubicBezTo>
                    <a:cubicBezTo>
                      <a:pt x="36" y="66"/>
                      <a:pt x="28" y="63"/>
                      <a:pt x="27" y="71"/>
                    </a:cubicBezTo>
                    <a:cubicBezTo>
                      <a:pt x="27" y="76"/>
                      <a:pt x="24" y="81"/>
                      <a:pt x="30" y="86"/>
                    </a:cubicBezTo>
                    <a:cubicBezTo>
                      <a:pt x="35" y="91"/>
                      <a:pt x="28" y="95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0"/>
                      <a:pt x="25" y="100"/>
                    </a:cubicBezTo>
                    <a:cubicBezTo>
                      <a:pt x="25" y="100"/>
                      <a:pt x="25" y="101"/>
                      <a:pt x="25" y="102"/>
                    </a:cubicBezTo>
                    <a:cubicBezTo>
                      <a:pt x="23" y="106"/>
                      <a:pt x="21" y="108"/>
                      <a:pt x="19" y="108"/>
                    </a:cubicBezTo>
                    <a:cubicBezTo>
                      <a:pt x="15" y="108"/>
                      <a:pt x="12" y="105"/>
                      <a:pt x="9" y="103"/>
                    </a:cubicBezTo>
                    <a:cubicBezTo>
                      <a:pt x="8" y="105"/>
                      <a:pt x="5" y="107"/>
                      <a:pt x="8" y="109"/>
                    </a:cubicBezTo>
                    <a:cubicBezTo>
                      <a:pt x="9" y="109"/>
                      <a:pt x="10" y="109"/>
                      <a:pt x="10" y="110"/>
                    </a:cubicBezTo>
                    <a:cubicBezTo>
                      <a:pt x="10" y="117"/>
                      <a:pt x="16" y="121"/>
                      <a:pt x="20" y="126"/>
                    </a:cubicBezTo>
                    <a:cubicBezTo>
                      <a:pt x="20" y="126"/>
                      <a:pt x="20" y="126"/>
                      <a:pt x="20" y="126"/>
                    </a:cubicBezTo>
                    <a:cubicBezTo>
                      <a:pt x="22" y="125"/>
                      <a:pt x="24" y="123"/>
                      <a:pt x="25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9" y="123"/>
                      <a:pt x="26" y="126"/>
                      <a:pt x="26" y="128"/>
                    </a:cubicBezTo>
                    <a:cubicBezTo>
                      <a:pt x="25" y="133"/>
                      <a:pt x="24" y="138"/>
                      <a:pt x="24" y="143"/>
                    </a:cubicBezTo>
                    <a:cubicBezTo>
                      <a:pt x="24" y="143"/>
                      <a:pt x="24" y="144"/>
                      <a:pt x="24" y="145"/>
                    </a:cubicBezTo>
                    <a:cubicBezTo>
                      <a:pt x="24" y="145"/>
                      <a:pt x="25" y="146"/>
                      <a:pt x="26" y="146"/>
                    </a:cubicBezTo>
                    <a:cubicBezTo>
                      <a:pt x="26" y="146"/>
                      <a:pt x="26" y="146"/>
                      <a:pt x="26" y="146"/>
                    </a:cubicBezTo>
                    <a:cubicBezTo>
                      <a:pt x="26" y="146"/>
                      <a:pt x="26" y="146"/>
                      <a:pt x="26" y="146"/>
                    </a:cubicBezTo>
                    <a:cubicBezTo>
                      <a:pt x="27" y="145"/>
                      <a:pt x="29" y="145"/>
                      <a:pt x="30" y="145"/>
                    </a:cubicBezTo>
                    <a:cubicBezTo>
                      <a:pt x="31" y="145"/>
                      <a:pt x="33" y="145"/>
                      <a:pt x="35" y="146"/>
                    </a:cubicBezTo>
                    <a:cubicBezTo>
                      <a:pt x="36" y="146"/>
                      <a:pt x="38" y="146"/>
                      <a:pt x="39" y="146"/>
                    </a:cubicBezTo>
                    <a:cubicBezTo>
                      <a:pt x="43" y="146"/>
                      <a:pt x="47" y="145"/>
                      <a:pt x="49" y="138"/>
                    </a:cubicBezTo>
                    <a:cubicBezTo>
                      <a:pt x="51" y="146"/>
                      <a:pt x="49" y="151"/>
                      <a:pt x="45" y="151"/>
                    </a:cubicBezTo>
                    <a:cubicBezTo>
                      <a:pt x="44" y="151"/>
                      <a:pt x="42" y="151"/>
                      <a:pt x="41" y="150"/>
                    </a:cubicBezTo>
                    <a:cubicBezTo>
                      <a:pt x="40" y="150"/>
                      <a:pt x="38" y="150"/>
                      <a:pt x="37" y="150"/>
                    </a:cubicBezTo>
                    <a:cubicBezTo>
                      <a:pt x="34" y="150"/>
                      <a:pt x="31" y="151"/>
                      <a:pt x="28" y="154"/>
                    </a:cubicBezTo>
                    <a:cubicBezTo>
                      <a:pt x="28" y="154"/>
                      <a:pt x="28" y="154"/>
                      <a:pt x="28" y="154"/>
                    </a:cubicBezTo>
                    <a:cubicBezTo>
                      <a:pt x="28" y="156"/>
                      <a:pt x="33" y="157"/>
                      <a:pt x="30" y="160"/>
                    </a:cubicBezTo>
                    <a:cubicBezTo>
                      <a:pt x="25" y="165"/>
                      <a:pt x="13" y="164"/>
                      <a:pt x="19" y="176"/>
                    </a:cubicBezTo>
                    <a:cubicBezTo>
                      <a:pt x="17" y="176"/>
                      <a:pt x="14" y="179"/>
                      <a:pt x="11" y="179"/>
                    </a:cubicBezTo>
                    <a:cubicBezTo>
                      <a:pt x="10" y="179"/>
                      <a:pt x="8" y="177"/>
                      <a:pt x="7" y="174"/>
                    </a:cubicBezTo>
                    <a:cubicBezTo>
                      <a:pt x="7" y="174"/>
                      <a:pt x="7" y="174"/>
                      <a:pt x="7" y="174"/>
                    </a:cubicBezTo>
                    <a:cubicBezTo>
                      <a:pt x="7" y="174"/>
                      <a:pt x="7" y="174"/>
                      <a:pt x="7" y="174"/>
                    </a:cubicBezTo>
                    <a:cubicBezTo>
                      <a:pt x="2" y="179"/>
                      <a:pt x="4" y="186"/>
                      <a:pt x="0" y="192"/>
                    </a:cubicBezTo>
                    <a:cubicBezTo>
                      <a:pt x="1" y="192"/>
                      <a:pt x="2" y="192"/>
                      <a:pt x="3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3" y="192"/>
                      <a:pt x="3" y="192"/>
                      <a:pt x="3" y="192"/>
                    </a:cubicBezTo>
                    <a:cubicBezTo>
                      <a:pt x="6" y="192"/>
                      <a:pt x="8" y="191"/>
                      <a:pt x="11" y="189"/>
                    </a:cubicBezTo>
                    <a:cubicBezTo>
                      <a:pt x="13" y="188"/>
                      <a:pt x="16" y="187"/>
                      <a:pt x="18" y="187"/>
                    </a:cubicBezTo>
                    <a:cubicBezTo>
                      <a:pt x="21" y="187"/>
                      <a:pt x="23" y="188"/>
                      <a:pt x="26" y="193"/>
                    </a:cubicBezTo>
                    <a:cubicBezTo>
                      <a:pt x="27" y="191"/>
                      <a:pt x="27" y="191"/>
                      <a:pt x="27" y="190"/>
                    </a:cubicBezTo>
                    <a:cubicBezTo>
                      <a:pt x="28" y="184"/>
                      <a:pt x="20" y="176"/>
                      <a:pt x="26" y="171"/>
                    </a:cubicBezTo>
                    <a:cubicBezTo>
                      <a:pt x="27" y="170"/>
                      <a:pt x="27" y="170"/>
                      <a:pt x="28" y="170"/>
                    </a:cubicBezTo>
                    <a:cubicBezTo>
                      <a:pt x="30" y="170"/>
                      <a:pt x="32" y="172"/>
                      <a:pt x="34" y="173"/>
                    </a:cubicBezTo>
                    <a:cubicBezTo>
                      <a:pt x="37" y="175"/>
                      <a:pt x="39" y="177"/>
                      <a:pt x="42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2" y="177"/>
                      <a:pt x="42" y="177"/>
                      <a:pt x="42" y="177"/>
                    </a:cubicBezTo>
                    <a:cubicBezTo>
                      <a:pt x="47" y="176"/>
                      <a:pt x="49" y="170"/>
                      <a:pt x="54" y="170"/>
                    </a:cubicBezTo>
                    <a:cubicBezTo>
                      <a:pt x="55" y="170"/>
                      <a:pt x="56" y="170"/>
                      <a:pt x="56" y="170"/>
                    </a:cubicBezTo>
                    <a:cubicBezTo>
                      <a:pt x="56" y="170"/>
                      <a:pt x="56" y="170"/>
                      <a:pt x="56" y="170"/>
                    </a:cubicBezTo>
                    <a:cubicBezTo>
                      <a:pt x="56" y="169"/>
                      <a:pt x="56" y="168"/>
                      <a:pt x="57" y="167"/>
                    </a:cubicBezTo>
                    <a:cubicBezTo>
                      <a:pt x="57" y="167"/>
                      <a:pt x="57" y="167"/>
                      <a:pt x="57" y="167"/>
                    </a:cubicBezTo>
                    <a:cubicBezTo>
                      <a:pt x="52" y="167"/>
                      <a:pt x="48" y="164"/>
                      <a:pt x="48" y="159"/>
                    </a:cubicBezTo>
                    <a:cubicBezTo>
                      <a:pt x="47" y="156"/>
                      <a:pt x="50" y="156"/>
                      <a:pt x="52" y="156"/>
                    </a:cubicBezTo>
                    <a:cubicBezTo>
                      <a:pt x="52" y="156"/>
                      <a:pt x="52" y="156"/>
                      <a:pt x="52" y="156"/>
                    </a:cubicBezTo>
                    <a:cubicBezTo>
                      <a:pt x="56" y="155"/>
                      <a:pt x="60" y="153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3" y="152"/>
                      <a:pt x="63" y="152"/>
                      <a:pt x="63" y="152"/>
                    </a:cubicBezTo>
                    <a:cubicBezTo>
                      <a:pt x="60" y="143"/>
                      <a:pt x="61" y="135"/>
                      <a:pt x="71" y="131"/>
                    </a:cubicBezTo>
                    <a:cubicBezTo>
                      <a:pt x="71" y="131"/>
                      <a:pt x="71" y="131"/>
                      <a:pt x="71" y="131"/>
                    </a:cubicBezTo>
                    <a:cubicBezTo>
                      <a:pt x="72" y="126"/>
                      <a:pt x="77" y="124"/>
                      <a:pt x="80" y="121"/>
                    </a:cubicBezTo>
                    <a:cubicBezTo>
                      <a:pt x="80" y="121"/>
                      <a:pt x="80" y="121"/>
                      <a:pt x="80" y="121"/>
                    </a:cubicBezTo>
                    <a:cubicBezTo>
                      <a:pt x="81" y="113"/>
                      <a:pt x="82" y="104"/>
                      <a:pt x="79" y="96"/>
                    </a:cubicBezTo>
                    <a:cubicBezTo>
                      <a:pt x="77" y="88"/>
                      <a:pt x="78" y="80"/>
                      <a:pt x="82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78" y="63"/>
                      <a:pt x="87" y="55"/>
                      <a:pt x="84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6"/>
                      <a:pt x="84" y="46"/>
                      <a:pt x="84" y="46"/>
                    </a:cubicBezTo>
                    <a:cubicBezTo>
                      <a:pt x="84" y="45"/>
                      <a:pt x="84" y="44"/>
                      <a:pt x="84" y="43"/>
                    </a:cubicBezTo>
                    <a:cubicBezTo>
                      <a:pt x="83" y="43"/>
                      <a:pt x="82" y="43"/>
                      <a:pt x="80" y="43"/>
                    </a:cubicBezTo>
                    <a:cubicBezTo>
                      <a:pt x="74" y="43"/>
                      <a:pt x="69" y="39"/>
                      <a:pt x="65" y="36"/>
                    </a:cubicBezTo>
                    <a:cubicBezTo>
                      <a:pt x="58" y="31"/>
                      <a:pt x="66" y="31"/>
                      <a:pt x="70" y="31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69" y="29"/>
                      <a:pt x="68" y="27"/>
                      <a:pt x="67" y="25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26"/>
                      <a:pt x="65" y="26"/>
                      <a:pt x="63" y="26"/>
                    </a:cubicBezTo>
                    <a:cubicBezTo>
                      <a:pt x="58" y="26"/>
                      <a:pt x="57" y="19"/>
                      <a:pt x="55" y="17"/>
                    </a:cubicBezTo>
                    <a:cubicBezTo>
                      <a:pt x="52" y="14"/>
                      <a:pt x="55" y="13"/>
                      <a:pt x="58" y="13"/>
                    </a:cubicBezTo>
                    <a:cubicBezTo>
                      <a:pt x="55" y="10"/>
                      <a:pt x="52" y="8"/>
                      <a:pt x="47" y="7"/>
                    </a:cubicBezTo>
                    <a:cubicBezTo>
                      <a:pt x="49" y="11"/>
                      <a:pt x="50" y="14"/>
                      <a:pt x="47" y="19"/>
                    </a:cubicBezTo>
                    <a:cubicBezTo>
                      <a:pt x="50" y="9"/>
                      <a:pt x="33" y="14"/>
                      <a:pt x="37" y="3"/>
                    </a:cubicBezTo>
                    <a:cubicBezTo>
                      <a:pt x="36" y="2"/>
                      <a:pt x="35" y="2"/>
                      <a:pt x="34" y="1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D18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4" name="Freeform 6813"/>
              <p:cNvSpPr/>
              <p:nvPr/>
            </p:nvSpPr>
            <p:spPr bwMode="auto">
              <a:xfrm>
                <a:off x="7088188" y="3038475"/>
                <a:ext cx="101600" cy="128588"/>
              </a:xfrm>
              <a:custGeom>
                <a:avLst/>
                <a:gdLst>
                  <a:gd name="T0" fmla="*/ 6 w 51"/>
                  <a:gd name="T1" fmla="*/ 0 h 65"/>
                  <a:gd name="T2" fmla="*/ 6 w 51"/>
                  <a:gd name="T3" fmla="*/ 0 h 65"/>
                  <a:gd name="T4" fmla="*/ 4 w 51"/>
                  <a:gd name="T5" fmla="*/ 43 h 65"/>
                  <a:gd name="T6" fmla="*/ 4 w 51"/>
                  <a:gd name="T7" fmla="*/ 43 h 65"/>
                  <a:gd name="T8" fmla="*/ 3 w 51"/>
                  <a:gd name="T9" fmla="*/ 59 h 65"/>
                  <a:gd name="T10" fmla="*/ 3 w 51"/>
                  <a:gd name="T11" fmla="*/ 59 h 65"/>
                  <a:gd name="T12" fmla="*/ 3 w 51"/>
                  <a:gd name="T13" fmla="*/ 59 h 65"/>
                  <a:gd name="T14" fmla="*/ 3 w 51"/>
                  <a:gd name="T15" fmla="*/ 59 h 65"/>
                  <a:gd name="T16" fmla="*/ 5 w 51"/>
                  <a:gd name="T17" fmla="*/ 60 h 65"/>
                  <a:gd name="T18" fmla="*/ 5 w 51"/>
                  <a:gd name="T19" fmla="*/ 60 h 65"/>
                  <a:gd name="T20" fmla="*/ 8 w 51"/>
                  <a:gd name="T21" fmla="*/ 52 h 65"/>
                  <a:gd name="T22" fmla="*/ 8 w 51"/>
                  <a:gd name="T23" fmla="*/ 52 h 65"/>
                  <a:gd name="T24" fmla="*/ 13 w 51"/>
                  <a:gd name="T25" fmla="*/ 60 h 65"/>
                  <a:gd name="T26" fmla="*/ 13 w 51"/>
                  <a:gd name="T27" fmla="*/ 60 h 65"/>
                  <a:gd name="T28" fmla="*/ 13 w 51"/>
                  <a:gd name="T29" fmla="*/ 60 h 65"/>
                  <a:gd name="T30" fmla="*/ 16 w 51"/>
                  <a:gd name="T31" fmla="*/ 58 h 65"/>
                  <a:gd name="T32" fmla="*/ 16 w 51"/>
                  <a:gd name="T33" fmla="*/ 58 h 65"/>
                  <a:gd name="T34" fmla="*/ 16 w 51"/>
                  <a:gd name="T35" fmla="*/ 58 h 65"/>
                  <a:gd name="T36" fmla="*/ 26 w 51"/>
                  <a:gd name="T37" fmla="*/ 36 h 65"/>
                  <a:gd name="T38" fmla="*/ 26 w 51"/>
                  <a:gd name="T39" fmla="*/ 64 h 65"/>
                  <a:gd name="T40" fmla="*/ 26 w 51"/>
                  <a:gd name="T41" fmla="*/ 64 h 65"/>
                  <a:gd name="T42" fmla="*/ 26 w 51"/>
                  <a:gd name="T43" fmla="*/ 65 h 65"/>
                  <a:gd name="T44" fmla="*/ 36 w 51"/>
                  <a:gd name="T45" fmla="*/ 49 h 65"/>
                  <a:gd name="T46" fmla="*/ 36 w 51"/>
                  <a:gd name="T47" fmla="*/ 49 h 65"/>
                  <a:gd name="T48" fmla="*/ 37 w 51"/>
                  <a:gd name="T49" fmla="*/ 38 h 65"/>
                  <a:gd name="T50" fmla="*/ 47 w 51"/>
                  <a:gd name="T51" fmla="*/ 20 h 65"/>
                  <a:gd name="T52" fmla="*/ 47 w 51"/>
                  <a:gd name="T53" fmla="*/ 20 h 65"/>
                  <a:gd name="T54" fmla="*/ 47 w 51"/>
                  <a:gd name="T55" fmla="*/ 20 h 65"/>
                  <a:gd name="T56" fmla="*/ 47 w 51"/>
                  <a:gd name="T57" fmla="*/ 20 h 65"/>
                  <a:gd name="T58" fmla="*/ 47 w 51"/>
                  <a:gd name="T59" fmla="*/ 20 h 65"/>
                  <a:gd name="T60" fmla="*/ 44 w 51"/>
                  <a:gd name="T61" fmla="*/ 16 h 65"/>
                  <a:gd name="T62" fmla="*/ 51 w 51"/>
                  <a:gd name="T63" fmla="*/ 2 h 65"/>
                  <a:gd name="T64" fmla="*/ 51 w 51"/>
                  <a:gd name="T65" fmla="*/ 2 h 65"/>
                  <a:gd name="T66" fmla="*/ 42 w 51"/>
                  <a:gd name="T67" fmla="*/ 7 h 65"/>
                  <a:gd name="T68" fmla="*/ 38 w 51"/>
                  <a:gd name="T69" fmla="*/ 3 h 65"/>
                  <a:gd name="T70" fmla="*/ 38 w 51"/>
                  <a:gd name="T71" fmla="*/ 3 h 65"/>
                  <a:gd name="T72" fmla="*/ 17 w 51"/>
                  <a:gd name="T73" fmla="*/ 26 h 65"/>
                  <a:gd name="T74" fmla="*/ 6 w 51"/>
                  <a:gd name="T75" fmla="*/ 0 h 65"/>
                  <a:gd name="T76" fmla="*/ 6 w 51"/>
                  <a:gd name="T7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1" h="65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14"/>
                      <a:pt x="8" y="29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9"/>
                      <a:pt x="3" y="54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60"/>
                      <a:pt x="4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6" y="57"/>
                      <a:pt x="4" y="52"/>
                      <a:pt x="8" y="52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12" y="52"/>
                      <a:pt x="13" y="56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4" y="60"/>
                      <a:pt x="15" y="59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9" y="51"/>
                      <a:pt x="23" y="43"/>
                      <a:pt x="26" y="36"/>
                    </a:cubicBezTo>
                    <a:cubicBezTo>
                      <a:pt x="29" y="46"/>
                      <a:pt x="21" y="55"/>
                      <a:pt x="26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7" y="58"/>
                      <a:pt x="33" y="54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2" y="45"/>
                      <a:pt x="28" y="43"/>
                      <a:pt x="37" y="38"/>
                    </a:cubicBezTo>
                    <a:cubicBezTo>
                      <a:pt x="42" y="35"/>
                      <a:pt x="43" y="27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4" y="20"/>
                      <a:pt x="42" y="19"/>
                      <a:pt x="44" y="16"/>
                    </a:cubicBezTo>
                    <a:cubicBezTo>
                      <a:pt x="48" y="12"/>
                      <a:pt x="50" y="7"/>
                      <a:pt x="51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8" y="2"/>
                      <a:pt x="45" y="7"/>
                      <a:pt x="42" y="7"/>
                    </a:cubicBezTo>
                    <a:cubicBezTo>
                      <a:pt x="41" y="7"/>
                      <a:pt x="39" y="6"/>
                      <a:pt x="38" y="3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5" y="15"/>
                      <a:pt x="21" y="15"/>
                      <a:pt x="17" y="26"/>
                    </a:cubicBezTo>
                    <a:cubicBezTo>
                      <a:pt x="11" y="17"/>
                      <a:pt x="9" y="9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47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5" name="Freeform 6814"/>
              <p:cNvSpPr/>
              <p:nvPr/>
            </p:nvSpPr>
            <p:spPr bwMode="auto">
              <a:xfrm>
                <a:off x="7143750" y="3059113"/>
                <a:ext cx="76200" cy="95250"/>
              </a:xfrm>
              <a:custGeom>
                <a:avLst/>
                <a:gdLst>
                  <a:gd name="T0" fmla="*/ 32 w 38"/>
                  <a:gd name="T1" fmla="*/ 0 h 47"/>
                  <a:gd name="T2" fmla="*/ 24 w 38"/>
                  <a:gd name="T3" fmla="*/ 12 h 47"/>
                  <a:gd name="T4" fmla="*/ 19 w 38"/>
                  <a:gd name="T5" fmla="*/ 9 h 47"/>
                  <a:gd name="T6" fmla="*/ 19 w 38"/>
                  <a:gd name="T7" fmla="*/ 9 h 47"/>
                  <a:gd name="T8" fmla="*/ 19 w 38"/>
                  <a:gd name="T9" fmla="*/ 9 h 47"/>
                  <a:gd name="T10" fmla="*/ 9 w 38"/>
                  <a:gd name="T11" fmla="*/ 27 h 47"/>
                  <a:gd name="T12" fmla="*/ 8 w 38"/>
                  <a:gd name="T13" fmla="*/ 38 h 47"/>
                  <a:gd name="T14" fmla="*/ 8 w 38"/>
                  <a:gd name="T15" fmla="*/ 38 h 47"/>
                  <a:gd name="T16" fmla="*/ 11 w 38"/>
                  <a:gd name="T17" fmla="*/ 32 h 47"/>
                  <a:gd name="T18" fmla="*/ 14 w 38"/>
                  <a:gd name="T19" fmla="*/ 34 h 47"/>
                  <a:gd name="T20" fmla="*/ 17 w 38"/>
                  <a:gd name="T21" fmla="*/ 41 h 47"/>
                  <a:gd name="T22" fmla="*/ 18 w 38"/>
                  <a:gd name="T23" fmla="*/ 47 h 47"/>
                  <a:gd name="T24" fmla="*/ 20 w 38"/>
                  <a:gd name="T25" fmla="*/ 47 h 47"/>
                  <a:gd name="T26" fmla="*/ 22 w 38"/>
                  <a:gd name="T27" fmla="*/ 44 h 47"/>
                  <a:gd name="T28" fmla="*/ 27 w 38"/>
                  <a:gd name="T29" fmla="*/ 35 h 47"/>
                  <a:gd name="T30" fmla="*/ 27 w 38"/>
                  <a:gd name="T31" fmla="*/ 35 h 47"/>
                  <a:gd name="T32" fmla="*/ 32 w 38"/>
                  <a:gd name="T3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47">
                    <a:moveTo>
                      <a:pt x="32" y="0"/>
                    </a:moveTo>
                    <a:cubicBezTo>
                      <a:pt x="30" y="6"/>
                      <a:pt x="28" y="12"/>
                      <a:pt x="24" y="12"/>
                    </a:cubicBezTo>
                    <a:cubicBezTo>
                      <a:pt x="23" y="12"/>
                      <a:pt x="21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5" y="16"/>
                      <a:pt x="14" y="24"/>
                      <a:pt x="9" y="27"/>
                    </a:cubicBezTo>
                    <a:cubicBezTo>
                      <a:pt x="0" y="32"/>
                      <a:pt x="4" y="34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6"/>
                      <a:pt x="9" y="32"/>
                      <a:pt x="11" y="32"/>
                    </a:cubicBezTo>
                    <a:cubicBezTo>
                      <a:pt x="12" y="32"/>
                      <a:pt x="13" y="33"/>
                      <a:pt x="14" y="34"/>
                    </a:cubicBezTo>
                    <a:cubicBezTo>
                      <a:pt x="17" y="35"/>
                      <a:pt x="21" y="37"/>
                      <a:pt x="17" y="41"/>
                    </a:cubicBezTo>
                    <a:cubicBezTo>
                      <a:pt x="13" y="44"/>
                      <a:pt x="15" y="45"/>
                      <a:pt x="18" y="47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2" y="44"/>
                    </a:cubicBezTo>
                    <a:cubicBezTo>
                      <a:pt x="23" y="41"/>
                      <a:pt x="26" y="38"/>
                      <a:pt x="27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32" y="24"/>
                      <a:pt x="38" y="14"/>
                      <a:pt x="32" y="0"/>
                    </a:cubicBezTo>
                  </a:path>
                </a:pathLst>
              </a:custGeom>
              <a:solidFill>
                <a:srgbClr val="DA9E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6" name="Freeform 6815"/>
              <p:cNvSpPr/>
              <p:nvPr/>
            </p:nvSpPr>
            <p:spPr bwMode="auto">
              <a:xfrm>
                <a:off x="7235825" y="3162300"/>
                <a:ext cx="44450" cy="96838"/>
              </a:xfrm>
              <a:custGeom>
                <a:avLst/>
                <a:gdLst>
                  <a:gd name="T0" fmla="*/ 9 w 22"/>
                  <a:gd name="T1" fmla="*/ 0 h 49"/>
                  <a:gd name="T2" fmla="*/ 0 w 22"/>
                  <a:gd name="T3" fmla="*/ 5 h 49"/>
                  <a:gd name="T4" fmla="*/ 3 w 22"/>
                  <a:gd name="T5" fmla="*/ 40 h 49"/>
                  <a:gd name="T6" fmla="*/ 3 w 22"/>
                  <a:gd name="T7" fmla="*/ 40 h 49"/>
                  <a:gd name="T8" fmla="*/ 2 w 22"/>
                  <a:gd name="T9" fmla="*/ 45 h 49"/>
                  <a:gd name="T10" fmla="*/ 2 w 22"/>
                  <a:gd name="T11" fmla="*/ 45 h 49"/>
                  <a:gd name="T12" fmla="*/ 2 w 22"/>
                  <a:gd name="T13" fmla="*/ 48 h 49"/>
                  <a:gd name="T14" fmla="*/ 2 w 22"/>
                  <a:gd name="T15" fmla="*/ 48 h 49"/>
                  <a:gd name="T16" fmla="*/ 11 w 22"/>
                  <a:gd name="T17" fmla="*/ 49 h 49"/>
                  <a:gd name="T18" fmla="*/ 18 w 22"/>
                  <a:gd name="T19" fmla="*/ 41 h 49"/>
                  <a:gd name="T20" fmla="*/ 21 w 22"/>
                  <a:gd name="T21" fmla="*/ 24 h 49"/>
                  <a:gd name="T22" fmla="*/ 16 w 22"/>
                  <a:gd name="T23" fmla="*/ 7 h 49"/>
                  <a:gd name="T24" fmla="*/ 11 w 22"/>
                  <a:gd name="T25" fmla="*/ 8 h 49"/>
                  <a:gd name="T26" fmla="*/ 9 w 22"/>
                  <a:gd name="T27" fmla="*/ 0 h 49"/>
                  <a:gd name="T28" fmla="*/ 9 w 22"/>
                  <a:gd name="T2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49">
                    <a:moveTo>
                      <a:pt x="9" y="0"/>
                    </a:moveTo>
                    <a:cubicBezTo>
                      <a:pt x="6" y="1"/>
                      <a:pt x="3" y="3"/>
                      <a:pt x="0" y="5"/>
                    </a:cubicBezTo>
                    <a:cubicBezTo>
                      <a:pt x="14" y="16"/>
                      <a:pt x="15" y="33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1"/>
                      <a:pt x="2" y="43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6"/>
                      <a:pt x="2" y="47"/>
                      <a:pt x="2" y="48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5" y="48"/>
                      <a:pt x="8" y="49"/>
                      <a:pt x="11" y="49"/>
                    </a:cubicBezTo>
                    <a:cubicBezTo>
                      <a:pt x="15" y="49"/>
                      <a:pt x="18" y="47"/>
                      <a:pt x="18" y="41"/>
                    </a:cubicBezTo>
                    <a:cubicBezTo>
                      <a:pt x="17" y="34"/>
                      <a:pt x="19" y="29"/>
                      <a:pt x="21" y="24"/>
                    </a:cubicBezTo>
                    <a:cubicBezTo>
                      <a:pt x="22" y="17"/>
                      <a:pt x="16" y="13"/>
                      <a:pt x="16" y="7"/>
                    </a:cubicBezTo>
                    <a:cubicBezTo>
                      <a:pt x="14" y="8"/>
                      <a:pt x="12" y="8"/>
                      <a:pt x="11" y="8"/>
                    </a:cubicBezTo>
                    <a:cubicBezTo>
                      <a:pt x="7" y="8"/>
                      <a:pt x="11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4A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7" name="Freeform 6816"/>
              <p:cNvSpPr/>
              <p:nvPr/>
            </p:nvSpPr>
            <p:spPr bwMode="auto">
              <a:xfrm>
                <a:off x="7235825" y="3095625"/>
                <a:ext cx="69850" cy="52388"/>
              </a:xfrm>
              <a:custGeom>
                <a:avLst/>
                <a:gdLst>
                  <a:gd name="T0" fmla="*/ 32 w 35"/>
                  <a:gd name="T1" fmla="*/ 0 h 26"/>
                  <a:gd name="T2" fmla="*/ 28 w 35"/>
                  <a:gd name="T3" fmla="*/ 2 h 26"/>
                  <a:gd name="T4" fmla="*/ 28 w 35"/>
                  <a:gd name="T5" fmla="*/ 2 h 26"/>
                  <a:gd name="T6" fmla="*/ 14 w 35"/>
                  <a:gd name="T7" fmla="*/ 11 h 26"/>
                  <a:gd name="T8" fmla="*/ 0 w 35"/>
                  <a:gd name="T9" fmla="*/ 18 h 26"/>
                  <a:gd name="T10" fmla="*/ 0 w 35"/>
                  <a:gd name="T11" fmla="*/ 18 h 26"/>
                  <a:gd name="T12" fmla="*/ 12 w 35"/>
                  <a:gd name="T13" fmla="*/ 26 h 26"/>
                  <a:gd name="T14" fmla="*/ 15 w 35"/>
                  <a:gd name="T15" fmla="*/ 25 h 26"/>
                  <a:gd name="T16" fmla="*/ 15 w 35"/>
                  <a:gd name="T17" fmla="*/ 25 h 26"/>
                  <a:gd name="T18" fmla="*/ 27 w 35"/>
                  <a:gd name="T19" fmla="*/ 14 h 26"/>
                  <a:gd name="T20" fmla="*/ 32 w 35"/>
                  <a:gd name="T21" fmla="*/ 0 h 26"/>
                  <a:gd name="T22" fmla="*/ 32 w 35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6">
                    <a:moveTo>
                      <a:pt x="32" y="0"/>
                    </a:moveTo>
                    <a:cubicBezTo>
                      <a:pt x="30" y="0"/>
                      <a:pt x="29" y="1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4" y="5"/>
                      <a:pt x="19" y="8"/>
                      <a:pt x="14" y="11"/>
                    </a:cubicBezTo>
                    <a:cubicBezTo>
                      <a:pt x="11" y="16"/>
                      <a:pt x="6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2"/>
                      <a:pt x="7" y="26"/>
                      <a:pt x="12" y="26"/>
                    </a:cubicBezTo>
                    <a:cubicBezTo>
                      <a:pt x="13" y="26"/>
                      <a:pt x="14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18"/>
                      <a:pt x="23" y="16"/>
                      <a:pt x="27" y="14"/>
                    </a:cubicBezTo>
                    <a:cubicBezTo>
                      <a:pt x="33" y="10"/>
                      <a:pt x="35" y="6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BE8F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8" name="Freeform 6817"/>
              <p:cNvSpPr/>
              <p:nvPr/>
            </p:nvSpPr>
            <p:spPr bwMode="auto">
              <a:xfrm>
                <a:off x="7188200" y="3225800"/>
                <a:ext cx="53975" cy="25400"/>
              </a:xfrm>
              <a:custGeom>
                <a:avLst/>
                <a:gdLst>
                  <a:gd name="T0" fmla="*/ 14 w 27"/>
                  <a:gd name="T1" fmla="*/ 0 h 13"/>
                  <a:gd name="T2" fmla="*/ 12 w 27"/>
                  <a:gd name="T3" fmla="*/ 1 h 13"/>
                  <a:gd name="T4" fmla="*/ 12 w 27"/>
                  <a:gd name="T5" fmla="*/ 1 h 13"/>
                  <a:gd name="T6" fmla="*/ 7 w 27"/>
                  <a:gd name="T7" fmla="*/ 6 h 13"/>
                  <a:gd name="T8" fmla="*/ 22 w 27"/>
                  <a:gd name="T9" fmla="*/ 13 h 13"/>
                  <a:gd name="T10" fmla="*/ 26 w 27"/>
                  <a:gd name="T11" fmla="*/ 13 h 13"/>
                  <a:gd name="T12" fmla="*/ 26 w 27"/>
                  <a:gd name="T13" fmla="*/ 13 h 13"/>
                  <a:gd name="T14" fmla="*/ 27 w 27"/>
                  <a:gd name="T15" fmla="*/ 8 h 13"/>
                  <a:gd name="T16" fmla="*/ 27 w 27"/>
                  <a:gd name="T17" fmla="*/ 8 h 13"/>
                  <a:gd name="T18" fmla="*/ 26 w 27"/>
                  <a:gd name="T19" fmla="*/ 8 h 13"/>
                  <a:gd name="T20" fmla="*/ 20 w 27"/>
                  <a:gd name="T21" fmla="*/ 4 h 13"/>
                  <a:gd name="T22" fmla="*/ 14 w 27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3">
                    <a:moveTo>
                      <a:pt x="14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0" y="1"/>
                      <a:pt x="7" y="6"/>
                    </a:cubicBezTo>
                    <a:cubicBezTo>
                      <a:pt x="11" y="9"/>
                      <a:pt x="16" y="13"/>
                      <a:pt x="22" y="13"/>
                    </a:cubicBezTo>
                    <a:cubicBezTo>
                      <a:pt x="24" y="13"/>
                      <a:pt x="25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1"/>
                      <a:pt x="27" y="9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6" y="8"/>
                    </a:cubicBezTo>
                    <a:cubicBezTo>
                      <a:pt x="24" y="8"/>
                      <a:pt x="22" y="6"/>
                      <a:pt x="20" y="4"/>
                    </a:cubicBezTo>
                    <a:cubicBezTo>
                      <a:pt x="19" y="2"/>
                      <a:pt x="17" y="0"/>
                      <a:pt x="14" y="0"/>
                    </a:cubicBezTo>
                  </a:path>
                </a:pathLst>
              </a:custGeom>
              <a:solidFill>
                <a:srgbClr val="CA7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9" name="Freeform 6818"/>
              <p:cNvSpPr/>
              <p:nvPr/>
            </p:nvSpPr>
            <p:spPr bwMode="auto">
              <a:xfrm>
                <a:off x="7137400" y="3171825"/>
                <a:ext cx="34925" cy="31750"/>
              </a:xfrm>
              <a:custGeom>
                <a:avLst/>
                <a:gdLst>
                  <a:gd name="T0" fmla="*/ 4 w 17"/>
                  <a:gd name="T1" fmla="*/ 0 h 16"/>
                  <a:gd name="T2" fmla="*/ 4 w 17"/>
                  <a:gd name="T3" fmla="*/ 0 h 16"/>
                  <a:gd name="T4" fmla="*/ 4 w 17"/>
                  <a:gd name="T5" fmla="*/ 0 h 16"/>
                  <a:gd name="T6" fmla="*/ 14 w 17"/>
                  <a:gd name="T7" fmla="*/ 16 h 16"/>
                  <a:gd name="T8" fmla="*/ 14 w 17"/>
                  <a:gd name="T9" fmla="*/ 4 h 16"/>
                  <a:gd name="T10" fmla="*/ 14 w 17"/>
                  <a:gd name="T11" fmla="*/ 4 h 16"/>
                  <a:gd name="T12" fmla="*/ 4 w 1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1"/>
                      <a:pt x="17" y="6"/>
                      <a:pt x="14" y="16"/>
                    </a:cubicBezTo>
                    <a:cubicBezTo>
                      <a:pt x="17" y="11"/>
                      <a:pt x="16" y="8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1" y="2"/>
                      <a:pt x="8" y="0"/>
                      <a:pt x="4" y="0"/>
                    </a:cubicBezTo>
                  </a:path>
                </a:pathLst>
              </a:custGeom>
              <a:solidFill>
                <a:srgbClr val="C47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0" name="Freeform 6819"/>
              <p:cNvSpPr/>
              <p:nvPr/>
            </p:nvSpPr>
            <p:spPr bwMode="auto">
              <a:xfrm>
                <a:off x="7175500" y="3190875"/>
                <a:ext cx="30163" cy="26988"/>
              </a:xfrm>
              <a:custGeom>
                <a:avLst/>
                <a:gdLst>
                  <a:gd name="T0" fmla="*/ 6 w 15"/>
                  <a:gd name="T1" fmla="*/ 0 h 13"/>
                  <a:gd name="T2" fmla="*/ 6 w 15"/>
                  <a:gd name="T3" fmla="*/ 0 h 13"/>
                  <a:gd name="T4" fmla="*/ 3 w 15"/>
                  <a:gd name="T5" fmla="*/ 4 h 13"/>
                  <a:gd name="T6" fmla="*/ 11 w 15"/>
                  <a:gd name="T7" fmla="*/ 13 h 13"/>
                  <a:gd name="T8" fmla="*/ 15 w 15"/>
                  <a:gd name="T9" fmla="*/ 12 h 13"/>
                  <a:gd name="T10" fmla="*/ 15 w 15"/>
                  <a:gd name="T11" fmla="*/ 12 h 13"/>
                  <a:gd name="T12" fmla="*/ 6 w 15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1"/>
                      <a:pt x="3" y="4"/>
                    </a:cubicBezTo>
                    <a:cubicBezTo>
                      <a:pt x="5" y="6"/>
                      <a:pt x="6" y="13"/>
                      <a:pt x="11" y="13"/>
                    </a:cubicBezTo>
                    <a:cubicBezTo>
                      <a:pt x="13" y="13"/>
                      <a:pt x="14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2" y="8"/>
                      <a:pt x="7" y="6"/>
                      <a:pt x="6" y="0"/>
                    </a:cubicBezTo>
                  </a:path>
                </a:pathLst>
              </a:custGeom>
              <a:solidFill>
                <a:srgbClr val="C76F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1" name="Freeform 6820"/>
              <p:cNvSpPr/>
              <p:nvPr/>
            </p:nvSpPr>
            <p:spPr bwMode="auto">
              <a:xfrm>
                <a:off x="7265988" y="3149600"/>
                <a:ext cx="25400" cy="15875"/>
              </a:xfrm>
              <a:custGeom>
                <a:avLst/>
                <a:gdLst>
                  <a:gd name="T0" fmla="*/ 9 w 13"/>
                  <a:gd name="T1" fmla="*/ 0 h 8"/>
                  <a:gd name="T2" fmla="*/ 6 w 13"/>
                  <a:gd name="T3" fmla="*/ 1 h 8"/>
                  <a:gd name="T4" fmla="*/ 6 w 13"/>
                  <a:gd name="T5" fmla="*/ 1 h 8"/>
                  <a:gd name="T6" fmla="*/ 1 w 13"/>
                  <a:gd name="T7" fmla="*/ 3 h 8"/>
                  <a:gd name="T8" fmla="*/ 0 w 13"/>
                  <a:gd name="T9" fmla="*/ 3 h 8"/>
                  <a:gd name="T10" fmla="*/ 0 w 13"/>
                  <a:gd name="T11" fmla="*/ 3 h 8"/>
                  <a:gd name="T12" fmla="*/ 6 w 13"/>
                  <a:gd name="T13" fmla="*/ 8 h 8"/>
                  <a:gd name="T14" fmla="*/ 9 w 13"/>
                  <a:gd name="T15" fmla="*/ 7 h 8"/>
                  <a:gd name="T16" fmla="*/ 12 w 13"/>
                  <a:gd name="T17" fmla="*/ 1 h 8"/>
                  <a:gd name="T18" fmla="*/ 9 w 13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9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3"/>
                      <a:pt x="3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4" y="8"/>
                      <a:pt x="6" y="8"/>
                    </a:cubicBezTo>
                    <a:cubicBezTo>
                      <a:pt x="7" y="8"/>
                      <a:pt x="8" y="8"/>
                      <a:pt x="9" y="7"/>
                    </a:cubicBezTo>
                    <a:cubicBezTo>
                      <a:pt x="11" y="5"/>
                      <a:pt x="13" y="4"/>
                      <a:pt x="12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E4A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2" name="Freeform 6821"/>
              <p:cNvSpPr>
                <a:spLocks noEditPoints="1"/>
              </p:cNvSpPr>
              <p:nvPr/>
            </p:nvSpPr>
            <p:spPr bwMode="auto">
              <a:xfrm>
                <a:off x="5391150" y="3355975"/>
                <a:ext cx="100013" cy="84138"/>
              </a:xfrm>
              <a:custGeom>
                <a:avLst/>
                <a:gdLst>
                  <a:gd name="T0" fmla="*/ 47 w 50"/>
                  <a:gd name="T1" fmla="*/ 39 h 42"/>
                  <a:gd name="T2" fmla="*/ 47 w 50"/>
                  <a:gd name="T3" fmla="*/ 39 h 42"/>
                  <a:gd name="T4" fmla="*/ 47 w 50"/>
                  <a:gd name="T5" fmla="*/ 39 h 42"/>
                  <a:gd name="T6" fmla="*/ 47 w 50"/>
                  <a:gd name="T7" fmla="*/ 39 h 42"/>
                  <a:gd name="T8" fmla="*/ 21 w 50"/>
                  <a:gd name="T9" fmla="*/ 0 h 42"/>
                  <a:gd name="T10" fmla="*/ 0 w 50"/>
                  <a:gd name="T11" fmla="*/ 7 h 42"/>
                  <a:gd name="T12" fmla="*/ 4 w 50"/>
                  <a:gd name="T13" fmla="*/ 7 h 42"/>
                  <a:gd name="T14" fmla="*/ 19 w 50"/>
                  <a:gd name="T15" fmla="*/ 23 h 42"/>
                  <a:gd name="T16" fmla="*/ 19 w 50"/>
                  <a:gd name="T17" fmla="*/ 23 h 42"/>
                  <a:gd name="T18" fmla="*/ 19 w 50"/>
                  <a:gd name="T19" fmla="*/ 23 h 42"/>
                  <a:gd name="T20" fmla="*/ 22 w 50"/>
                  <a:gd name="T21" fmla="*/ 23 h 42"/>
                  <a:gd name="T22" fmla="*/ 24 w 50"/>
                  <a:gd name="T23" fmla="*/ 23 h 42"/>
                  <a:gd name="T24" fmla="*/ 34 w 50"/>
                  <a:gd name="T25" fmla="*/ 33 h 42"/>
                  <a:gd name="T26" fmla="*/ 41 w 50"/>
                  <a:gd name="T27" fmla="*/ 42 h 42"/>
                  <a:gd name="T28" fmla="*/ 47 w 50"/>
                  <a:gd name="T29" fmla="*/ 39 h 42"/>
                  <a:gd name="T30" fmla="*/ 47 w 50"/>
                  <a:gd name="T31" fmla="*/ 39 h 42"/>
                  <a:gd name="T32" fmla="*/ 47 w 50"/>
                  <a:gd name="T33" fmla="*/ 39 h 42"/>
                  <a:gd name="T34" fmla="*/ 47 w 50"/>
                  <a:gd name="T35" fmla="*/ 39 h 42"/>
                  <a:gd name="T36" fmla="*/ 47 w 50"/>
                  <a:gd name="T37" fmla="*/ 39 h 42"/>
                  <a:gd name="T38" fmla="*/ 47 w 50"/>
                  <a:gd name="T39" fmla="*/ 39 h 42"/>
                  <a:gd name="T40" fmla="*/ 47 w 50"/>
                  <a:gd name="T41" fmla="*/ 12 h 42"/>
                  <a:gd name="T42" fmla="*/ 43 w 50"/>
                  <a:gd name="T43" fmla="*/ 12 h 42"/>
                  <a:gd name="T44" fmla="*/ 43 w 50"/>
                  <a:gd name="T45" fmla="*/ 12 h 42"/>
                  <a:gd name="T46" fmla="*/ 21 w 50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" h="42">
                    <a:moveTo>
                      <a:pt x="47" y="39"/>
                    </a:move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moveTo>
                      <a:pt x="21" y="0"/>
                    </a:moveTo>
                    <a:cubicBezTo>
                      <a:pt x="15" y="0"/>
                      <a:pt x="8" y="2"/>
                      <a:pt x="0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15" y="7"/>
                      <a:pt x="14" y="17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3"/>
                      <a:pt x="21" y="23"/>
                      <a:pt x="22" y="23"/>
                    </a:cubicBezTo>
                    <a:cubicBezTo>
                      <a:pt x="22" y="23"/>
                      <a:pt x="23" y="23"/>
                      <a:pt x="24" y="23"/>
                    </a:cubicBezTo>
                    <a:cubicBezTo>
                      <a:pt x="29" y="23"/>
                      <a:pt x="34" y="24"/>
                      <a:pt x="34" y="33"/>
                    </a:cubicBezTo>
                    <a:cubicBezTo>
                      <a:pt x="34" y="34"/>
                      <a:pt x="36" y="42"/>
                      <a:pt x="41" y="42"/>
                    </a:cubicBezTo>
                    <a:cubicBezTo>
                      <a:pt x="42" y="42"/>
                      <a:pt x="44" y="41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50" y="30"/>
                      <a:pt x="43" y="21"/>
                      <a:pt x="47" y="12"/>
                    </a:cubicBezTo>
                    <a:cubicBezTo>
                      <a:pt x="46" y="12"/>
                      <a:pt x="44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6" y="4"/>
                      <a:pt x="29" y="0"/>
                      <a:pt x="21" y="0"/>
                    </a:cubicBezTo>
                  </a:path>
                </a:pathLst>
              </a:custGeom>
              <a:solidFill>
                <a:srgbClr val="8E64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3" name="Freeform 6822"/>
              <p:cNvSpPr>
                <a:spLocks noEditPoints="1"/>
              </p:cNvSpPr>
              <p:nvPr/>
            </p:nvSpPr>
            <p:spPr bwMode="auto">
              <a:xfrm>
                <a:off x="5427663" y="3402013"/>
                <a:ext cx="125413" cy="100013"/>
              </a:xfrm>
              <a:custGeom>
                <a:avLst/>
                <a:gdLst>
                  <a:gd name="T0" fmla="*/ 46 w 63"/>
                  <a:gd name="T1" fmla="*/ 36 h 50"/>
                  <a:gd name="T2" fmla="*/ 46 w 63"/>
                  <a:gd name="T3" fmla="*/ 36 h 50"/>
                  <a:gd name="T4" fmla="*/ 46 w 63"/>
                  <a:gd name="T5" fmla="*/ 36 h 50"/>
                  <a:gd name="T6" fmla="*/ 46 w 63"/>
                  <a:gd name="T7" fmla="*/ 36 h 50"/>
                  <a:gd name="T8" fmla="*/ 40 w 63"/>
                  <a:gd name="T9" fmla="*/ 36 h 50"/>
                  <a:gd name="T10" fmla="*/ 40 w 63"/>
                  <a:gd name="T11" fmla="*/ 36 h 50"/>
                  <a:gd name="T12" fmla="*/ 29 w 63"/>
                  <a:gd name="T13" fmla="*/ 16 h 50"/>
                  <a:gd name="T14" fmla="*/ 30 w 63"/>
                  <a:gd name="T15" fmla="*/ 16 h 50"/>
                  <a:gd name="T16" fmla="*/ 6 w 63"/>
                  <a:gd name="T17" fmla="*/ 0 h 50"/>
                  <a:gd name="T18" fmla="*/ 1 w 63"/>
                  <a:gd name="T19" fmla="*/ 0 h 50"/>
                  <a:gd name="T20" fmla="*/ 1 w 63"/>
                  <a:gd name="T21" fmla="*/ 0 h 50"/>
                  <a:gd name="T22" fmla="*/ 4 w 63"/>
                  <a:gd name="T23" fmla="*/ 8 h 50"/>
                  <a:gd name="T24" fmla="*/ 2 w 63"/>
                  <a:gd name="T25" fmla="*/ 16 h 50"/>
                  <a:gd name="T26" fmla="*/ 1 w 63"/>
                  <a:gd name="T27" fmla="*/ 21 h 50"/>
                  <a:gd name="T28" fmla="*/ 6 w 63"/>
                  <a:gd name="T29" fmla="*/ 30 h 50"/>
                  <a:gd name="T30" fmla="*/ 9 w 63"/>
                  <a:gd name="T31" fmla="*/ 25 h 50"/>
                  <a:gd name="T32" fmla="*/ 9 w 63"/>
                  <a:gd name="T33" fmla="*/ 25 h 50"/>
                  <a:gd name="T34" fmla="*/ 12 w 63"/>
                  <a:gd name="T35" fmla="*/ 22 h 50"/>
                  <a:gd name="T36" fmla="*/ 14 w 63"/>
                  <a:gd name="T37" fmla="*/ 28 h 50"/>
                  <a:gd name="T38" fmla="*/ 17 w 63"/>
                  <a:gd name="T39" fmla="*/ 31 h 50"/>
                  <a:gd name="T40" fmla="*/ 17 w 63"/>
                  <a:gd name="T41" fmla="*/ 31 h 50"/>
                  <a:gd name="T42" fmla="*/ 19 w 63"/>
                  <a:gd name="T43" fmla="*/ 36 h 50"/>
                  <a:gd name="T44" fmla="*/ 43 w 63"/>
                  <a:gd name="T45" fmla="*/ 50 h 50"/>
                  <a:gd name="T46" fmla="*/ 47 w 63"/>
                  <a:gd name="T47" fmla="*/ 50 h 50"/>
                  <a:gd name="T48" fmla="*/ 47 w 63"/>
                  <a:gd name="T49" fmla="*/ 50 h 50"/>
                  <a:gd name="T50" fmla="*/ 47 w 63"/>
                  <a:gd name="T51" fmla="*/ 50 h 50"/>
                  <a:gd name="T52" fmla="*/ 63 w 63"/>
                  <a:gd name="T53" fmla="*/ 40 h 50"/>
                  <a:gd name="T54" fmla="*/ 51 w 63"/>
                  <a:gd name="T55" fmla="*/ 35 h 50"/>
                  <a:gd name="T56" fmla="*/ 46 w 63"/>
                  <a:gd name="T57" fmla="*/ 36 h 50"/>
                  <a:gd name="T58" fmla="*/ 44 w 63"/>
                  <a:gd name="T59" fmla="*/ 45 h 50"/>
                  <a:gd name="T60" fmla="*/ 40 w 63"/>
                  <a:gd name="T61" fmla="*/ 36 h 50"/>
                  <a:gd name="T62" fmla="*/ 40 w 63"/>
                  <a:gd name="T63" fmla="*/ 36 h 50"/>
                  <a:gd name="T64" fmla="*/ 40 w 63"/>
                  <a:gd name="T65" fmla="*/ 36 h 50"/>
                  <a:gd name="T66" fmla="*/ 24 w 63"/>
                  <a:gd name="T67" fmla="*/ 27 h 50"/>
                  <a:gd name="T68" fmla="*/ 40 w 63"/>
                  <a:gd name="T69" fmla="*/ 36 h 50"/>
                  <a:gd name="T70" fmla="*/ 46 w 63"/>
                  <a:gd name="T71" fmla="*/ 36 h 50"/>
                  <a:gd name="T72" fmla="*/ 46 w 63"/>
                  <a:gd name="T73" fmla="*/ 36 h 50"/>
                  <a:gd name="T74" fmla="*/ 44 w 63"/>
                  <a:gd name="T75" fmla="*/ 20 h 50"/>
                  <a:gd name="T76" fmla="*/ 34 w 63"/>
                  <a:gd name="T77" fmla="*/ 23 h 50"/>
                  <a:gd name="T78" fmla="*/ 23 w 63"/>
                  <a:gd name="T79" fmla="*/ 19 h 50"/>
                  <a:gd name="T80" fmla="*/ 6 w 63"/>
                  <a:gd name="T8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" h="50">
                    <a:moveTo>
                      <a:pt x="46" y="36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moveTo>
                      <a:pt x="40" y="36"/>
                    </a:move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moveTo>
                      <a:pt x="29" y="16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30" y="16"/>
                    </a:cubicBezTo>
                    <a:cubicBezTo>
                      <a:pt x="29" y="16"/>
                      <a:pt x="29" y="16"/>
                      <a:pt x="29" y="16"/>
                    </a:cubicBezTo>
                    <a:moveTo>
                      <a:pt x="6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0" y="6"/>
                      <a:pt x="4" y="8"/>
                    </a:cubicBezTo>
                    <a:cubicBezTo>
                      <a:pt x="16" y="13"/>
                      <a:pt x="4" y="14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4" y="20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3" y="24"/>
                      <a:pt x="4" y="27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8"/>
                      <a:pt x="7" y="26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4"/>
                      <a:pt x="9" y="21"/>
                      <a:pt x="11" y="21"/>
                    </a:cubicBezTo>
                    <a:cubicBezTo>
                      <a:pt x="11" y="21"/>
                      <a:pt x="11" y="22"/>
                      <a:pt x="12" y="22"/>
                    </a:cubicBezTo>
                    <a:cubicBezTo>
                      <a:pt x="14" y="22"/>
                      <a:pt x="14" y="25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9"/>
                      <a:pt x="16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2"/>
                      <a:pt x="19" y="34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3" y="39"/>
                      <a:pt x="31" y="38"/>
                      <a:pt x="32" y="43"/>
                    </a:cubicBezTo>
                    <a:cubicBezTo>
                      <a:pt x="35" y="49"/>
                      <a:pt x="38" y="50"/>
                      <a:pt x="43" y="50"/>
                    </a:cubicBezTo>
                    <a:cubicBezTo>
                      <a:pt x="44" y="50"/>
                      <a:pt x="46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9" y="49"/>
                      <a:pt x="51" y="48"/>
                      <a:pt x="53" y="48"/>
                    </a:cubicBezTo>
                    <a:cubicBezTo>
                      <a:pt x="58" y="47"/>
                      <a:pt x="61" y="45"/>
                      <a:pt x="63" y="40"/>
                    </a:cubicBezTo>
                    <a:cubicBezTo>
                      <a:pt x="59" y="40"/>
                      <a:pt x="57" y="35"/>
                      <a:pt x="53" y="35"/>
                    </a:cubicBezTo>
                    <a:cubicBezTo>
                      <a:pt x="52" y="35"/>
                      <a:pt x="52" y="35"/>
                      <a:pt x="51" y="35"/>
                    </a:cubicBezTo>
                    <a:cubicBezTo>
                      <a:pt x="49" y="36"/>
                      <a:pt x="47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8" y="38"/>
                      <a:pt x="49" y="40"/>
                      <a:pt x="51" y="41"/>
                    </a:cubicBezTo>
                    <a:cubicBezTo>
                      <a:pt x="49" y="43"/>
                      <a:pt x="46" y="45"/>
                      <a:pt x="44" y="45"/>
                    </a:cubicBezTo>
                    <a:cubicBezTo>
                      <a:pt x="44" y="45"/>
                      <a:pt x="43" y="45"/>
                      <a:pt x="43" y="45"/>
                    </a:cubicBezTo>
                    <a:cubicBezTo>
                      <a:pt x="37" y="44"/>
                      <a:pt x="41" y="39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39" y="36"/>
                      <a:pt x="39" y="36"/>
                    </a:cubicBezTo>
                    <a:cubicBezTo>
                      <a:pt x="33" y="36"/>
                      <a:pt x="29" y="30"/>
                      <a:pt x="24" y="27"/>
                    </a:cubicBezTo>
                    <a:cubicBezTo>
                      <a:pt x="25" y="27"/>
                      <a:pt x="26" y="27"/>
                      <a:pt x="28" y="27"/>
                    </a:cubicBezTo>
                    <a:cubicBezTo>
                      <a:pt x="33" y="27"/>
                      <a:pt x="38" y="28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2" y="36"/>
                      <a:pt x="44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4" y="31"/>
                      <a:pt x="39" y="26"/>
                      <a:pt x="44" y="21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2" y="20"/>
                      <a:pt x="41" y="21"/>
                      <a:pt x="39" y="21"/>
                    </a:cubicBezTo>
                    <a:cubicBezTo>
                      <a:pt x="37" y="22"/>
                      <a:pt x="35" y="23"/>
                      <a:pt x="34" y="23"/>
                    </a:cubicBezTo>
                    <a:cubicBezTo>
                      <a:pt x="31" y="23"/>
                      <a:pt x="29" y="21"/>
                      <a:pt x="29" y="16"/>
                    </a:cubicBezTo>
                    <a:cubicBezTo>
                      <a:pt x="26" y="18"/>
                      <a:pt x="24" y="19"/>
                      <a:pt x="23" y="19"/>
                    </a:cubicBezTo>
                    <a:cubicBezTo>
                      <a:pt x="18" y="19"/>
                      <a:pt x="16" y="11"/>
                      <a:pt x="16" y="10"/>
                    </a:cubicBezTo>
                    <a:cubicBezTo>
                      <a:pt x="16" y="1"/>
                      <a:pt x="11" y="0"/>
                      <a:pt x="6" y="0"/>
                    </a:cubicBezTo>
                  </a:path>
                </a:pathLst>
              </a:custGeom>
              <a:solidFill>
                <a:srgbClr val="885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4" name="Freeform 6823"/>
              <p:cNvSpPr>
                <a:spLocks noEditPoints="1"/>
              </p:cNvSpPr>
              <p:nvPr/>
            </p:nvSpPr>
            <p:spPr bwMode="auto">
              <a:xfrm>
                <a:off x="5302250" y="3294063"/>
                <a:ext cx="107950" cy="69850"/>
              </a:xfrm>
              <a:custGeom>
                <a:avLst/>
                <a:gdLst>
                  <a:gd name="T0" fmla="*/ 22 w 54"/>
                  <a:gd name="T1" fmla="*/ 1 h 35"/>
                  <a:gd name="T2" fmla="*/ 22 w 54"/>
                  <a:gd name="T3" fmla="*/ 1 h 35"/>
                  <a:gd name="T4" fmla="*/ 22 w 54"/>
                  <a:gd name="T5" fmla="*/ 1 h 35"/>
                  <a:gd name="T6" fmla="*/ 22 w 54"/>
                  <a:gd name="T7" fmla="*/ 1 h 35"/>
                  <a:gd name="T8" fmla="*/ 22 w 54"/>
                  <a:gd name="T9" fmla="*/ 1 h 35"/>
                  <a:gd name="T10" fmla="*/ 22 w 54"/>
                  <a:gd name="T11" fmla="*/ 1 h 35"/>
                  <a:gd name="T12" fmla="*/ 25 w 54"/>
                  <a:gd name="T13" fmla="*/ 0 h 35"/>
                  <a:gd name="T14" fmla="*/ 22 w 54"/>
                  <a:gd name="T15" fmla="*/ 1 h 35"/>
                  <a:gd name="T16" fmla="*/ 22 w 54"/>
                  <a:gd name="T17" fmla="*/ 1 h 35"/>
                  <a:gd name="T18" fmla="*/ 1 w 54"/>
                  <a:gd name="T19" fmla="*/ 13 h 35"/>
                  <a:gd name="T20" fmla="*/ 1 w 54"/>
                  <a:gd name="T21" fmla="*/ 13 h 35"/>
                  <a:gd name="T22" fmla="*/ 1 w 54"/>
                  <a:gd name="T23" fmla="*/ 13 h 35"/>
                  <a:gd name="T24" fmla="*/ 1 w 54"/>
                  <a:gd name="T25" fmla="*/ 15 h 35"/>
                  <a:gd name="T26" fmla="*/ 1 w 54"/>
                  <a:gd name="T27" fmla="*/ 15 h 35"/>
                  <a:gd name="T28" fmla="*/ 9 w 54"/>
                  <a:gd name="T29" fmla="*/ 27 h 35"/>
                  <a:gd name="T30" fmla="*/ 9 w 54"/>
                  <a:gd name="T31" fmla="*/ 27 h 35"/>
                  <a:gd name="T32" fmla="*/ 13 w 54"/>
                  <a:gd name="T33" fmla="*/ 26 h 35"/>
                  <a:gd name="T34" fmla="*/ 16 w 54"/>
                  <a:gd name="T35" fmla="*/ 33 h 35"/>
                  <a:gd name="T36" fmla="*/ 19 w 54"/>
                  <a:gd name="T37" fmla="*/ 33 h 35"/>
                  <a:gd name="T38" fmla="*/ 19 w 54"/>
                  <a:gd name="T39" fmla="*/ 33 h 35"/>
                  <a:gd name="T40" fmla="*/ 34 w 54"/>
                  <a:gd name="T41" fmla="*/ 26 h 35"/>
                  <a:gd name="T42" fmla="*/ 35 w 54"/>
                  <a:gd name="T43" fmla="*/ 26 h 35"/>
                  <a:gd name="T44" fmla="*/ 39 w 54"/>
                  <a:gd name="T45" fmla="*/ 35 h 35"/>
                  <a:gd name="T46" fmla="*/ 54 w 54"/>
                  <a:gd name="T47" fmla="*/ 23 h 35"/>
                  <a:gd name="T48" fmla="*/ 48 w 54"/>
                  <a:gd name="T49" fmla="*/ 19 h 35"/>
                  <a:gd name="T50" fmla="*/ 41 w 54"/>
                  <a:gd name="T51" fmla="*/ 19 h 35"/>
                  <a:gd name="T52" fmla="*/ 41 w 54"/>
                  <a:gd name="T53" fmla="*/ 19 h 35"/>
                  <a:gd name="T54" fmla="*/ 23 w 54"/>
                  <a:gd name="T55" fmla="*/ 21 h 35"/>
                  <a:gd name="T56" fmla="*/ 32 w 54"/>
                  <a:gd name="T57" fmla="*/ 5 h 35"/>
                  <a:gd name="T58" fmla="*/ 32 w 54"/>
                  <a:gd name="T59" fmla="*/ 5 h 35"/>
                  <a:gd name="T60" fmla="*/ 32 w 54"/>
                  <a:gd name="T61" fmla="*/ 5 h 35"/>
                  <a:gd name="T62" fmla="*/ 28 w 54"/>
                  <a:gd name="T63" fmla="*/ 2 h 35"/>
                  <a:gd name="T64" fmla="*/ 25 w 54"/>
                  <a:gd name="T6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" h="35">
                    <a:moveTo>
                      <a:pt x="22" y="1"/>
                    </a:move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moveTo>
                      <a:pt x="25" y="0"/>
                    </a:moveTo>
                    <a:cubicBezTo>
                      <a:pt x="24" y="0"/>
                      <a:pt x="23" y="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7" y="9"/>
                      <a:pt x="9" y="10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21"/>
                      <a:pt x="10" y="21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0" y="26"/>
                      <a:pt x="12" y="26"/>
                      <a:pt x="13" y="26"/>
                    </a:cubicBezTo>
                    <a:cubicBezTo>
                      <a:pt x="16" y="26"/>
                      <a:pt x="16" y="29"/>
                      <a:pt x="16" y="33"/>
                    </a:cubicBezTo>
                    <a:cubicBezTo>
                      <a:pt x="17" y="33"/>
                      <a:pt x="18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1" y="25"/>
                      <a:pt x="29" y="28"/>
                      <a:pt x="34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8" y="26"/>
                      <a:pt x="35" y="32"/>
                      <a:pt x="39" y="35"/>
                    </a:cubicBezTo>
                    <a:cubicBezTo>
                      <a:pt x="42" y="28"/>
                      <a:pt x="54" y="32"/>
                      <a:pt x="54" y="23"/>
                    </a:cubicBezTo>
                    <a:cubicBezTo>
                      <a:pt x="53" y="19"/>
                      <a:pt x="51" y="19"/>
                      <a:pt x="48" y="19"/>
                    </a:cubicBezTo>
                    <a:cubicBezTo>
                      <a:pt x="46" y="19"/>
                      <a:pt x="43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36" y="20"/>
                      <a:pt x="30" y="20"/>
                      <a:pt x="23" y="21"/>
                    </a:cubicBezTo>
                    <a:cubicBezTo>
                      <a:pt x="26" y="15"/>
                      <a:pt x="31" y="11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0" y="5"/>
                      <a:pt x="29" y="3"/>
                      <a:pt x="28" y="2"/>
                    </a:cubicBezTo>
                    <a:cubicBezTo>
                      <a:pt x="27" y="1"/>
                      <a:pt x="26" y="0"/>
                      <a:pt x="25" y="0"/>
                    </a:cubicBezTo>
                  </a:path>
                </a:pathLst>
              </a:custGeom>
              <a:solidFill>
                <a:srgbClr val="8B5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5" name="Freeform 6824"/>
              <p:cNvSpPr/>
              <p:nvPr/>
            </p:nvSpPr>
            <p:spPr bwMode="auto">
              <a:xfrm>
                <a:off x="5470525" y="3324225"/>
                <a:ext cx="76200" cy="112713"/>
              </a:xfrm>
              <a:custGeom>
                <a:avLst/>
                <a:gdLst>
                  <a:gd name="T0" fmla="*/ 8 w 38"/>
                  <a:gd name="T1" fmla="*/ 0 h 57"/>
                  <a:gd name="T2" fmla="*/ 1 w 38"/>
                  <a:gd name="T3" fmla="*/ 3 h 57"/>
                  <a:gd name="T4" fmla="*/ 1 w 38"/>
                  <a:gd name="T5" fmla="*/ 3 h 57"/>
                  <a:gd name="T6" fmla="*/ 1 w 38"/>
                  <a:gd name="T7" fmla="*/ 3 h 57"/>
                  <a:gd name="T8" fmla="*/ 1 w 38"/>
                  <a:gd name="T9" fmla="*/ 5 h 57"/>
                  <a:gd name="T10" fmla="*/ 1 w 38"/>
                  <a:gd name="T11" fmla="*/ 5 h 57"/>
                  <a:gd name="T12" fmla="*/ 0 w 38"/>
                  <a:gd name="T13" fmla="*/ 8 h 57"/>
                  <a:gd name="T14" fmla="*/ 0 w 38"/>
                  <a:gd name="T15" fmla="*/ 8 h 57"/>
                  <a:gd name="T16" fmla="*/ 6 w 38"/>
                  <a:gd name="T17" fmla="*/ 9 h 57"/>
                  <a:gd name="T18" fmla="*/ 6 w 38"/>
                  <a:gd name="T19" fmla="*/ 9 h 57"/>
                  <a:gd name="T20" fmla="*/ 6 w 38"/>
                  <a:gd name="T21" fmla="*/ 9 h 57"/>
                  <a:gd name="T22" fmla="*/ 7 w 38"/>
                  <a:gd name="T23" fmla="*/ 22 h 57"/>
                  <a:gd name="T24" fmla="*/ 7 w 38"/>
                  <a:gd name="T25" fmla="*/ 22 h 57"/>
                  <a:gd name="T26" fmla="*/ 7 w 38"/>
                  <a:gd name="T27" fmla="*/ 22 h 57"/>
                  <a:gd name="T28" fmla="*/ 7 w 38"/>
                  <a:gd name="T29" fmla="*/ 28 h 57"/>
                  <a:gd name="T30" fmla="*/ 7 w 38"/>
                  <a:gd name="T31" fmla="*/ 28 h 57"/>
                  <a:gd name="T32" fmla="*/ 7 w 38"/>
                  <a:gd name="T33" fmla="*/ 55 h 57"/>
                  <a:gd name="T34" fmla="*/ 7 w 38"/>
                  <a:gd name="T35" fmla="*/ 55 h 57"/>
                  <a:gd name="T36" fmla="*/ 7 w 38"/>
                  <a:gd name="T37" fmla="*/ 55 h 57"/>
                  <a:gd name="T38" fmla="*/ 7 w 38"/>
                  <a:gd name="T39" fmla="*/ 55 h 57"/>
                  <a:gd name="T40" fmla="*/ 8 w 38"/>
                  <a:gd name="T41" fmla="*/ 55 h 57"/>
                  <a:gd name="T42" fmla="*/ 13 w 38"/>
                  <a:gd name="T43" fmla="*/ 57 h 57"/>
                  <a:gd name="T44" fmla="*/ 16 w 38"/>
                  <a:gd name="T45" fmla="*/ 56 h 57"/>
                  <a:gd name="T46" fmla="*/ 14 w 38"/>
                  <a:gd name="T47" fmla="*/ 47 h 57"/>
                  <a:gd name="T48" fmla="*/ 16 w 38"/>
                  <a:gd name="T49" fmla="*/ 43 h 57"/>
                  <a:gd name="T50" fmla="*/ 22 w 38"/>
                  <a:gd name="T51" fmla="*/ 37 h 57"/>
                  <a:gd name="T52" fmla="*/ 22 w 38"/>
                  <a:gd name="T53" fmla="*/ 37 h 57"/>
                  <a:gd name="T54" fmla="*/ 22 w 38"/>
                  <a:gd name="T55" fmla="*/ 37 h 57"/>
                  <a:gd name="T56" fmla="*/ 15 w 38"/>
                  <a:gd name="T57" fmla="*/ 23 h 57"/>
                  <a:gd name="T58" fmla="*/ 15 w 38"/>
                  <a:gd name="T59" fmla="*/ 23 h 57"/>
                  <a:gd name="T60" fmla="*/ 18 w 38"/>
                  <a:gd name="T61" fmla="*/ 17 h 57"/>
                  <a:gd name="T62" fmla="*/ 23 w 38"/>
                  <a:gd name="T63" fmla="*/ 20 h 57"/>
                  <a:gd name="T64" fmla="*/ 27 w 38"/>
                  <a:gd name="T65" fmla="*/ 22 h 57"/>
                  <a:gd name="T66" fmla="*/ 32 w 38"/>
                  <a:gd name="T67" fmla="*/ 19 h 57"/>
                  <a:gd name="T68" fmla="*/ 37 w 38"/>
                  <a:gd name="T69" fmla="*/ 17 h 57"/>
                  <a:gd name="T70" fmla="*/ 37 w 38"/>
                  <a:gd name="T71" fmla="*/ 17 h 57"/>
                  <a:gd name="T72" fmla="*/ 37 w 38"/>
                  <a:gd name="T73" fmla="*/ 17 h 57"/>
                  <a:gd name="T74" fmla="*/ 37 w 38"/>
                  <a:gd name="T75" fmla="*/ 17 h 57"/>
                  <a:gd name="T76" fmla="*/ 25 w 38"/>
                  <a:gd name="T77" fmla="*/ 7 h 57"/>
                  <a:gd name="T78" fmla="*/ 17 w 38"/>
                  <a:gd name="T79" fmla="*/ 2 h 57"/>
                  <a:gd name="T80" fmla="*/ 17 w 38"/>
                  <a:gd name="T81" fmla="*/ 2 h 57"/>
                  <a:gd name="T82" fmla="*/ 8 w 38"/>
                  <a:gd name="T83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" h="57">
                    <a:moveTo>
                      <a:pt x="8" y="0"/>
                    </a:moveTo>
                    <a:cubicBezTo>
                      <a:pt x="5" y="0"/>
                      <a:pt x="3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4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14" y="13"/>
                      <a:pt x="16" y="17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4"/>
                      <a:pt x="7" y="26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3" y="37"/>
                      <a:pt x="10" y="46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8" y="55"/>
                    </a:cubicBezTo>
                    <a:cubicBezTo>
                      <a:pt x="9" y="56"/>
                      <a:pt x="11" y="57"/>
                      <a:pt x="13" y="57"/>
                    </a:cubicBezTo>
                    <a:cubicBezTo>
                      <a:pt x="14" y="57"/>
                      <a:pt x="15" y="57"/>
                      <a:pt x="16" y="56"/>
                    </a:cubicBezTo>
                    <a:cubicBezTo>
                      <a:pt x="18" y="55"/>
                      <a:pt x="18" y="50"/>
                      <a:pt x="14" y="47"/>
                    </a:cubicBezTo>
                    <a:cubicBezTo>
                      <a:pt x="10" y="44"/>
                      <a:pt x="14" y="43"/>
                      <a:pt x="16" y="43"/>
                    </a:cubicBezTo>
                    <a:cubicBezTo>
                      <a:pt x="19" y="42"/>
                      <a:pt x="22" y="41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1" y="32"/>
                      <a:pt x="13" y="30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19"/>
                      <a:pt x="17" y="17"/>
                      <a:pt x="18" y="17"/>
                    </a:cubicBezTo>
                    <a:cubicBezTo>
                      <a:pt x="19" y="17"/>
                      <a:pt x="21" y="18"/>
                      <a:pt x="23" y="20"/>
                    </a:cubicBezTo>
                    <a:cubicBezTo>
                      <a:pt x="25" y="21"/>
                      <a:pt x="26" y="22"/>
                      <a:pt x="27" y="22"/>
                    </a:cubicBezTo>
                    <a:cubicBezTo>
                      <a:pt x="28" y="22"/>
                      <a:pt x="30" y="20"/>
                      <a:pt x="32" y="19"/>
                    </a:cubicBezTo>
                    <a:cubicBezTo>
                      <a:pt x="33" y="18"/>
                      <a:pt x="35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9"/>
                      <a:pt x="31" y="7"/>
                      <a:pt x="25" y="7"/>
                    </a:cubicBezTo>
                    <a:cubicBezTo>
                      <a:pt x="21" y="6"/>
                      <a:pt x="19" y="5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835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6" name="Freeform 6825"/>
              <p:cNvSpPr/>
              <p:nvPr/>
            </p:nvSpPr>
            <p:spPr bwMode="auto">
              <a:xfrm>
                <a:off x="5348288" y="3294063"/>
                <a:ext cx="125413" cy="41275"/>
              </a:xfrm>
              <a:custGeom>
                <a:avLst/>
                <a:gdLst>
                  <a:gd name="T0" fmla="*/ 12 w 62"/>
                  <a:gd name="T1" fmla="*/ 0 h 21"/>
                  <a:gd name="T2" fmla="*/ 12 w 62"/>
                  <a:gd name="T3" fmla="*/ 0 h 21"/>
                  <a:gd name="T4" fmla="*/ 9 w 62"/>
                  <a:gd name="T5" fmla="*/ 5 h 21"/>
                  <a:gd name="T6" fmla="*/ 9 w 62"/>
                  <a:gd name="T7" fmla="*/ 5 h 21"/>
                  <a:gd name="T8" fmla="*/ 9 w 62"/>
                  <a:gd name="T9" fmla="*/ 5 h 21"/>
                  <a:gd name="T10" fmla="*/ 0 w 62"/>
                  <a:gd name="T11" fmla="*/ 21 h 21"/>
                  <a:gd name="T12" fmla="*/ 18 w 62"/>
                  <a:gd name="T13" fmla="*/ 19 h 21"/>
                  <a:gd name="T14" fmla="*/ 18 w 62"/>
                  <a:gd name="T15" fmla="*/ 19 h 21"/>
                  <a:gd name="T16" fmla="*/ 25 w 62"/>
                  <a:gd name="T17" fmla="*/ 14 h 21"/>
                  <a:gd name="T18" fmla="*/ 28 w 62"/>
                  <a:gd name="T19" fmla="*/ 15 h 21"/>
                  <a:gd name="T20" fmla="*/ 62 w 62"/>
                  <a:gd name="T21" fmla="*/ 20 h 21"/>
                  <a:gd name="T22" fmla="*/ 62 w 62"/>
                  <a:gd name="T23" fmla="*/ 20 h 21"/>
                  <a:gd name="T24" fmla="*/ 62 w 62"/>
                  <a:gd name="T25" fmla="*/ 18 h 21"/>
                  <a:gd name="T26" fmla="*/ 62 w 62"/>
                  <a:gd name="T27" fmla="*/ 18 h 21"/>
                  <a:gd name="T28" fmla="*/ 49 w 62"/>
                  <a:gd name="T29" fmla="*/ 7 h 21"/>
                  <a:gd name="T30" fmla="*/ 44 w 62"/>
                  <a:gd name="T31" fmla="*/ 8 h 21"/>
                  <a:gd name="T32" fmla="*/ 44 w 62"/>
                  <a:gd name="T33" fmla="*/ 8 h 21"/>
                  <a:gd name="T34" fmla="*/ 33 w 62"/>
                  <a:gd name="T35" fmla="*/ 7 h 21"/>
                  <a:gd name="T36" fmla="*/ 33 w 62"/>
                  <a:gd name="T37" fmla="*/ 7 h 21"/>
                  <a:gd name="T38" fmla="*/ 31 w 62"/>
                  <a:gd name="T39" fmla="*/ 9 h 21"/>
                  <a:gd name="T40" fmla="*/ 31 w 62"/>
                  <a:gd name="T41" fmla="*/ 9 h 21"/>
                  <a:gd name="T42" fmla="*/ 31 w 62"/>
                  <a:gd name="T43" fmla="*/ 9 h 21"/>
                  <a:gd name="T44" fmla="*/ 25 w 62"/>
                  <a:gd name="T45" fmla="*/ 8 h 21"/>
                  <a:gd name="T46" fmla="*/ 24 w 62"/>
                  <a:gd name="T47" fmla="*/ 8 h 21"/>
                  <a:gd name="T48" fmla="*/ 19 w 62"/>
                  <a:gd name="T49" fmla="*/ 9 h 21"/>
                  <a:gd name="T50" fmla="*/ 12 w 62"/>
                  <a:gd name="T5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" h="2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0" y="3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11"/>
                      <a:pt x="3" y="15"/>
                      <a:pt x="0" y="21"/>
                    </a:cubicBezTo>
                    <a:cubicBezTo>
                      <a:pt x="7" y="20"/>
                      <a:pt x="13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16"/>
                      <a:pt x="23" y="14"/>
                      <a:pt x="25" y="14"/>
                    </a:cubicBezTo>
                    <a:cubicBezTo>
                      <a:pt x="26" y="14"/>
                      <a:pt x="27" y="14"/>
                      <a:pt x="28" y="15"/>
                    </a:cubicBezTo>
                    <a:cubicBezTo>
                      <a:pt x="39" y="21"/>
                      <a:pt x="51" y="19"/>
                      <a:pt x="62" y="20"/>
                    </a:cubicBezTo>
                    <a:cubicBezTo>
                      <a:pt x="62" y="20"/>
                      <a:pt x="62" y="20"/>
                      <a:pt x="62" y="20"/>
                    </a:cubicBezTo>
                    <a:cubicBezTo>
                      <a:pt x="62" y="20"/>
                      <a:pt x="62" y="19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57" y="15"/>
                      <a:pt x="55" y="7"/>
                      <a:pt x="49" y="7"/>
                    </a:cubicBezTo>
                    <a:cubicBezTo>
                      <a:pt x="48" y="7"/>
                      <a:pt x="46" y="7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0" y="8"/>
                      <a:pt x="37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8"/>
                      <a:pt x="32" y="8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29" y="9"/>
                      <a:pt x="27" y="8"/>
                      <a:pt x="25" y="8"/>
                    </a:cubicBezTo>
                    <a:cubicBezTo>
                      <a:pt x="25" y="8"/>
                      <a:pt x="25" y="8"/>
                      <a:pt x="24" y="8"/>
                    </a:cubicBezTo>
                    <a:cubicBezTo>
                      <a:pt x="22" y="9"/>
                      <a:pt x="20" y="9"/>
                      <a:pt x="19" y="9"/>
                    </a:cubicBezTo>
                    <a:cubicBezTo>
                      <a:pt x="14" y="9"/>
                      <a:pt x="13" y="5"/>
                      <a:pt x="12" y="0"/>
                    </a:cubicBezTo>
                  </a:path>
                </a:pathLst>
              </a:custGeom>
              <a:solidFill>
                <a:srgbClr val="7F4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7" name="Freeform 6826"/>
              <p:cNvSpPr/>
              <p:nvPr/>
            </p:nvSpPr>
            <p:spPr bwMode="auto">
              <a:xfrm>
                <a:off x="5389563" y="3402013"/>
                <a:ext cx="69850" cy="39688"/>
              </a:xfrm>
              <a:custGeom>
                <a:avLst/>
                <a:gdLst>
                  <a:gd name="T0" fmla="*/ 19 w 35"/>
                  <a:gd name="T1" fmla="*/ 0 h 20"/>
                  <a:gd name="T2" fmla="*/ 3 w 35"/>
                  <a:gd name="T3" fmla="*/ 12 h 20"/>
                  <a:gd name="T4" fmla="*/ 4 w 35"/>
                  <a:gd name="T5" fmla="*/ 19 h 20"/>
                  <a:gd name="T6" fmla="*/ 6 w 35"/>
                  <a:gd name="T7" fmla="*/ 20 h 20"/>
                  <a:gd name="T8" fmla="*/ 8 w 35"/>
                  <a:gd name="T9" fmla="*/ 18 h 20"/>
                  <a:gd name="T10" fmla="*/ 13 w 35"/>
                  <a:gd name="T11" fmla="*/ 12 h 20"/>
                  <a:gd name="T12" fmla="*/ 21 w 35"/>
                  <a:gd name="T13" fmla="*/ 16 h 20"/>
                  <a:gd name="T14" fmla="*/ 21 w 35"/>
                  <a:gd name="T15" fmla="*/ 16 h 20"/>
                  <a:gd name="T16" fmla="*/ 23 w 35"/>
                  <a:gd name="T17" fmla="*/ 8 h 20"/>
                  <a:gd name="T18" fmla="*/ 19 w 35"/>
                  <a:gd name="T19" fmla="*/ 0 h 20"/>
                  <a:gd name="T20" fmla="*/ 19 w 35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0">
                    <a:moveTo>
                      <a:pt x="19" y="0"/>
                    </a:moveTo>
                    <a:cubicBezTo>
                      <a:pt x="12" y="0"/>
                      <a:pt x="9" y="8"/>
                      <a:pt x="3" y="12"/>
                    </a:cubicBezTo>
                    <a:cubicBezTo>
                      <a:pt x="0" y="13"/>
                      <a:pt x="3" y="17"/>
                      <a:pt x="4" y="19"/>
                    </a:cubicBezTo>
                    <a:cubicBezTo>
                      <a:pt x="5" y="20"/>
                      <a:pt x="5" y="20"/>
                      <a:pt x="6" y="20"/>
                    </a:cubicBezTo>
                    <a:cubicBezTo>
                      <a:pt x="7" y="20"/>
                      <a:pt x="8" y="19"/>
                      <a:pt x="8" y="18"/>
                    </a:cubicBezTo>
                    <a:cubicBezTo>
                      <a:pt x="9" y="14"/>
                      <a:pt x="11" y="12"/>
                      <a:pt x="13" y="12"/>
                    </a:cubicBezTo>
                    <a:cubicBezTo>
                      <a:pt x="15" y="12"/>
                      <a:pt x="18" y="15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4"/>
                      <a:pt x="35" y="13"/>
                      <a:pt x="23" y="8"/>
                    </a:cubicBezTo>
                    <a:cubicBezTo>
                      <a:pt x="19" y="6"/>
                      <a:pt x="20" y="3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764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8" name="Freeform 6827"/>
              <p:cNvSpPr/>
              <p:nvPr/>
            </p:nvSpPr>
            <p:spPr bwMode="auto">
              <a:xfrm>
                <a:off x="5324475" y="3359150"/>
                <a:ext cx="36513" cy="36513"/>
              </a:xfrm>
              <a:custGeom>
                <a:avLst/>
                <a:gdLst>
                  <a:gd name="T0" fmla="*/ 8 w 18"/>
                  <a:gd name="T1" fmla="*/ 0 h 18"/>
                  <a:gd name="T2" fmla="*/ 5 w 18"/>
                  <a:gd name="T3" fmla="*/ 0 h 18"/>
                  <a:gd name="T4" fmla="*/ 5 w 18"/>
                  <a:gd name="T5" fmla="*/ 0 h 18"/>
                  <a:gd name="T6" fmla="*/ 1 w 18"/>
                  <a:gd name="T7" fmla="*/ 18 h 18"/>
                  <a:gd name="T8" fmla="*/ 1 w 18"/>
                  <a:gd name="T9" fmla="*/ 18 h 18"/>
                  <a:gd name="T10" fmla="*/ 7 w 18"/>
                  <a:gd name="T11" fmla="*/ 18 h 18"/>
                  <a:gd name="T12" fmla="*/ 15 w 18"/>
                  <a:gd name="T13" fmla="*/ 14 h 18"/>
                  <a:gd name="T14" fmla="*/ 8 w 18"/>
                  <a:gd name="T15" fmla="*/ 0 h 18"/>
                  <a:gd name="T16" fmla="*/ 8 w 18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8"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6"/>
                      <a:pt x="0" y="12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8"/>
                      <a:pt x="5" y="18"/>
                      <a:pt x="7" y="18"/>
                    </a:cubicBezTo>
                    <a:cubicBezTo>
                      <a:pt x="10" y="18"/>
                      <a:pt x="14" y="18"/>
                      <a:pt x="15" y="14"/>
                    </a:cubicBezTo>
                    <a:cubicBezTo>
                      <a:pt x="18" y="7"/>
                      <a:pt x="11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83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9" name="Freeform 6828"/>
              <p:cNvSpPr/>
              <p:nvPr/>
            </p:nvSpPr>
            <p:spPr bwMode="auto">
              <a:xfrm>
                <a:off x="5478463" y="3341688"/>
                <a:ext cx="23813" cy="25400"/>
              </a:xfrm>
              <a:custGeom>
                <a:avLst/>
                <a:gdLst>
                  <a:gd name="T0" fmla="*/ 2 w 12"/>
                  <a:gd name="T1" fmla="*/ 0 h 13"/>
                  <a:gd name="T2" fmla="*/ 2 w 12"/>
                  <a:gd name="T3" fmla="*/ 0 h 13"/>
                  <a:gd name="T4" fmla="*/ 1 w 12"/>
                  <a:gd name="T5" fmla="*/ 2 h 13"/>
                  <a:gd name="T6" fmla="*/ 1 w 12"/>
                  <a:gd name="T7" fmla="*/ 2 h 13"/>
                  <a:gd name="T8" fmla="*/ 1 w 12"/>
                  <a:gd name="T9" fmla="*/ 2 h 13"/>
                  <a:gd name="T10" fmla="*/ 3 w 12"/>
                  <a:gd name="T11" fmla="*/ 13 h 13"/>
                  <a:gd name="T12" fmla="*/ 3 w 12"/>
                  <a:gd name="T13" fmla="*/ 13 h 13"/>
                  <a:gd name="T14" fmla="*/ 2 w 12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6"/>
                      <a:pt x="0" y="10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2" y="8"/>
                      <a:pt x="10" y="4"/>
                      <a:pt x="2" y="0"/>
                    </a:cubicBezTo>
                  </a:path>
                </a:pathLst>
              </a:custGeom>
              <a:solidFill>
                <a:srgbClr val="8F6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0" name="Freeform 6829"/>
              <p:cNvSpPr/>
              <p:nvPr/>
            </p:nvSpPr>
            <p:spPr bwMode="auto">
              <a:xfrm>
                <a:off x="5376863" y="3397250"/>
                <a:ext cx="22225" cy="14288"/>
              </a:xfrm>
              <a:custGeom>
                <a:avLst/>
                <a:gdLst>
                  <a:gd name="T0" fmla="*/ 6 w 11"/>
                  <a:gd name="T1" fmla="*/ 0 h 7"/>
                  <a:gd name="T2" fmla="*/ 0 w 11"/>
                  <a:gd name="T3" fmla="*/ 3 h 7"/>
                  <a:gd name="T4" fmla="*/ 7 w 11"/>
                  <a:gd name="T5" fmla="*/ 7 h 7"/>
                  <a:gd name="T6" fmla="*/ 11 w 11"/>
                  <a:gd name="T7" fmla="*/ 6 h 7"/>
                  <a:gd name="T8" fmla="*/ 10 w 11"/>
                  <a:gd name="T9" fmla="*/ 3 h 7"/>
                  <a:gd name="T10" fmla="*/ 6 w 1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6" y="0"/>
                    </a:moveTo>
                    <a:cubicBezTo>
                      <a:pt x="4" y="0"/>
                      <a:pt x="2" y="2"/>
                      <a:pt x="0" y="3"/>
                    </a:cubicBezTo>
                    <a:cubicBezTo>
                      <a:pt x="2" y="6"/>
                      <a:pt x="4" y="7"/>
                      <a:pt x="7" y="7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0" y="5"/>
                      <a:pt x="11" y="3"/>
                      <a:pt x="10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764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1" name="Freeform 6830"/>
              <p:cNvSpPr/>
              <p:nvPr/>
            </p:nvSpPr>
            <p:spPr bwMode="auto">
              <a:xfrm>
                <a:off x="5464175" y="3340100"/>
                <a:ext cx="19050" cy="7938"/>
              </a:xfrm>
              <a:custGeom>
                <a:avLst/>
                <a:gdLst>
                  <a:gd name="T0" fmla="*/ 3 w 9"/>
                  <a:gd name="T1" fmla="*/ 0 h 4"/>
                  <a:gd name="T2" fmla="*/ 0 w 9"/>
                  <a:gd name="T3" fmla="*/ 3 h 4"/>
                  <a:gd name="T4" fmla="*/ 2 w 9"/>
                  <a:gd name="T5" fmla="*/ 4 h 4"/>
                  <a:gd name="T6" fmla="*/ 5 w 9"/>
                  <a:gd name="T7" fmla="*/ 4 h 4"/>
                  <a:gd name="T8" fmla="*/ 7 w 9"/>
                  <a:gd name="T9" fmla="*/ 3 h 4"/>
                  <a:gd name="T10" fmla="*/ 8 w 9"/>
                  <a:gd name="T11" fmla="*/ 3 h 4"/>
                  <a:gd name="T12" fmla="*/ 8 w 9"/>
                  <a:gd name="T13" fmla="*/ 3 h 4"/>
                  <a:gd name="T14" fmla="*/ 9 w 9"/>
                  <a:gd name="T15" fmla="*/ 1 h 4"/>
                  <a:gd name="T16" fmla="*/ 9 w 9"/>
                  <a:gd name="T17" fmla="*/ 1 h 4"/>
                  <a:gd name="T18" fmla="*/ 3 w 9"/>
                  <a:gd name="T19" fmla="*/ 0 h 4"/>
                  <a:gd name="T20" fmla="*/ 3 w 9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cubicBezTo>
                      <a:pt x="2" y="1"/>
                      <a:pt x="0" y="3"/>
                      <a:pt x="0" y="3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6" y="3"/>
                      <a:pt x="6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F4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2" name="Freeform 6831"/>
              <p:cNvSpPr/>
              <p:nvPr/>
            </p:nvSpPr>
            <p:spPr bwMode="auto">
              <a:xfrm>
                <a:off x="7281863" y="3071813"/>
                <a:ext cx="39688" cy="28575"/>
              </a:xfrm>
              <a:custGeom>
                <a:avLst/>
                <a:gdLst>
                  <a:gd name="T0" fmla="*/ 18 w 20"/>
                  <a:gd name="T1" fmla="*/ 0 h 14"/>
                  <a:gd name="T2" fmla="*/ 15 w 20"/>
                  <a:gd name="T3" fmla="*/ 0 h 14"/>
                  <a:gd name="T4" fmla="*/ 0 w 20"/>
                  <a:gd name="T5" fmla="*/ 11 h 14"/>
                  <a:gd name="T6" fmla="*/ 5 w 20"/>
                  <a:gd name="T7" fmla="*/ 14 h 14"/>
                  <a:gd name="T8" fmla="*/ 9 w 20"/>
                  <a:gd name="T9" fmla="*/ 12 h 14"/>
                  <a:gd name="T10" fmla="*/ 9 w 20"/>
                  <a:gd name="T11" fmla="*/ 12 h 14"/>
                  <a:gd name="T12" fmla="*/ 19 w 20"/>
                  <a:gd name="T13" fmla="*/ 4 h 14"/>
                  <a:gd name="T14" fmla="*/ 19 w 20"/>
                  <a:gd name="T15" fmla="*/ 4 h 14"/>
                  <a:gd name="T16" fmla="*/ 18 w 20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4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0" y="3"/>
                      <a:pt x="3" y="4"/>
                      <a:pt x="0" y="11"/>
                    </a:cubicBezTo>
                    <a:cubicBezTo>
                      <a:pt x="2" y="12"/>
                      <a:pt x="4" y="13"/>
                      <a:pt x="5" y="14"/>
                    </a:cubicBezTo>
                    <a:cubicBezTo>
                      <a:pt x="6" y="13"/>
                      <a:pt x="7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2" y="9"/>
                      <a:pt x="16" y="7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2"/>
                      <a:pt x="19" y="0"/>
                      <a:pt x="18" y="0"/>
                    </a:cubicBezTo>
                  </a:path>
                </a:pathLst>
              </a:custGeom>
              <a:solidFill>
                <a:srgbClr val="B76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3" name="Freeform 6832"/>
              <p:cNvSpPr/>
              <p:nvPr/>
            </p:nvSpPr>
            <p:spPr bwMode="auto">
              <a:xfrm>
                <a:off x="5654675" y="4421188"/>
                <a:ext cx="87313" cy="38100"/>
              </a:xfrm>
              <a:custGeom>
                <a:avLst/>
                <a:gdLst>
                  <a:gd name="T0" fmla="*/ 25 w 43"/>
                  <a:gd name="T1" fmla="*/ 0 h 19"/>
                  <a:gd name="T2" fmla="*/ 25 w 43"/>
                  <a:gd name="T3" fmla="*/ 0 h 19"/>
                  <a:gd name="T4" fmla="*/ 19 w 43"/>
                  <a:gd name="T5" fmla="*/ 5 h 19"/>
                  <a:gd name="T6" fmla="*/ 19 w 43"/>
                  <a:gd name="T7" fmla="*/ 5 h 19"/>
                  <a:gd name="T8" fmla="*/ 19 w 43"/>
                  <a:gd name="T9" fmla="*/ 5 h 19"/>
                  <a:gd name="T10" fmla="*/ 13 w 43"/>
                  <a:gd name="T11" fmla="*/ 8 h 19"/>
                  <a:gd name="T12" fmla="*/ 10 w 43"/>
                  <a:gd name="T13" fmla="*/ 8 h 19"/>
                  <a:gd name="T14" fmla="*/ 7 w 43"/>
                  <a:gd name="T15" fmla="*/ 7 h 19"/>
                  <a:gd name="T16" fmla="*/ 0 w 43"/>
                  <a:gd name="T17" fmla="*/ 11 h 19"/>
                  <a:gd name="T18" fmla="*/ 9 w 43"/>
                  <a:gd name="T19" fmla="*/ 18 h 19"/>
                  <a:gd name="T20" fmla="*/ 16 w 43"/>
                  <a:gd name="T21" fmla="*/ 16 h 19"/>
                  <a:gd name="T22" fmla="*/ 16 w 43"/>
                  <a:gd name="T23" fmla="*/ 16 h 19"/>
                  <a:gd name="T24" fmla="*/ 21 w 43"/>
                  <a:gd name="T25" fmla="*/ 16 h 19"/>
                  <a:gd name="T26" fmla="*/ 20 w 43"/>
                  <a:gd name="T27" fmla="*/ 17 h 19"/>
                  <a:gd name="T28" fmla="*/ 21 w 43"/>
                  <a:gd name="T29" fmla="*/ 16 h 19"/>
                  <a:gd name="T30" fmla="*/ 32 w 43"/>
                  <a:gd name="T31" fmla="*/ 17 h 19"/>
                  <a:gd name="T32" fmla="*/ 32 w 43"/>
                  <a:gd name="T33" fmla="*/ 17 h 19"/>
                  <a:gd name="T34" fmla="*/ 36 w 43"/>
                  <a:gd name="T35" fmla="*/ 19 h 19"/>
                  <a:gd name="T36" fmla="*/ 39 w 43"/>
                  <a:gd name="T37" fmla="*/ 18 h 19"/>
                  <a:gd name="T38" fmla="*/ 42 w 43"/>
                  <a:gd name="T39" fmla="*/ 18 h 19"/>
                  <a:gd name="T40" fmla="*/ 43 w 43"/>
                  <a:gd name="T41" fmla="*/ 18 h 19"/>
                  <a:gd name="T42" fmla="*/ 43 w 43"/>
                  <a:gd name="T43" fmla="*/ 18 h 19"/>
                  <a:gd name="T44" fmla="*/ 43 w 43"/>
                  <a:gd name="T45" fmla="*/ 18 h 19"/>
                  <a:gd name="T46" fmla="*/ 43 w 43"/>
                  <a:gd name="T47" fmla="*/ 18 h 19"/>
                  <a:gd name="T48" fmla="*/ 43 w 43"/>
                  <a:gd name="T49" fmla="*/ 18 h 19"/>
                  <a:gd name="T50" fmla="*/ 43 w 43"/>
                  <a:gd name="T51" fmla="*/ 10 h 19"/>
                  <a:gd name="T52" fmla="*/ 43 w 43"/>
                  <a:gd name="T53" fmla="*/ 10 h 19"/>
                  <a:gd name="T54" fmla="*/ 39 w 43"/>
                  <a:gd name="T55" fmla="*/ 11 h 19"/>
                  <a:gd name="T56" fmla="*/ 31 w 43"/>
                  <a:gd name="T57" fmla="*/ 0 h 19"/>
                  <a:gd name="T58" fmla="*/ 30 w 43"/>
                  <a:gd name="T59" fmla="*/ 0 h 19"/>
                  <a:gd name="T60" fmla="*/ 29 w 43"/>
                  <a:gd name="T61" fmla="*/ 0 h 19"/>
                  <a:gd name="T62" fmla="*/ 25 w 43"/>
                  <a:gd name="T6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" h="19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3" y="2"/>
                      <a:pt x="21" y="4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7"/>
                      <a:pt x="16" y="8"/>
                      <a:pt x="13" y="8"/>
                    </a:cubicBezTo>
                    <a:cubicBezTo>
                      <a:pt x="12" y="8"/>
                      <a:pt x="11" y="8"/>
                      <a:pt x="10" y="8"/>
                    </a:cubicBezTo>
                    <a:cubicBezTo>
                      <a:pt x="9" y="8"/>
                      <a:pt x="8" y="7"/>
                      <a:pt x="7" y="7"/>
                    </a:cubicBezTo>
                    <a:cubicBezTo>
                      <a:pt x="4" y="7"/>
                      <a:pt x="2" y="8"/>
                      <a:pt x="0" y="11"/>
                    </a:cubicBezTo>
                    <a:cubicBezTo>
                      <a:pt x="2" y="16"/>
                      <a:pt x="5" y="18"/>
                      <a:pt x="9" y="18"/>
                    </a:cubicBezTo>
                    <a:cubicBezTo>
                      <a:pt x="11" y="18"/>
                      <a:pt x="13" y="17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9" y="16"/>
                      <a:pt x="21" y="16"/>
                    </a:cubicBezTo>
                    <a:cubicBezTo>
                      <a:pt x="21" y="16"/>
                      <a:pt x="21" y="16"/>
                      <a:pt x="20" y="17"/>
                    </a:cubicBezTo>
                    <a:cubicBezTo>
                      <a:pt x="21" y="17"/>
                      <a:pt x="21" y="16"/>
                      <a:pt x="21" y="16"/>
                    </a:cubicBezTo>
                    <a:cubicBezTo>
                      <a:pt x="25" y="17"/>
                      <a:pt x="28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3" y="18"/>
                      <a:pt x="35" y="19"/>
                      <a:pt x="36" y="19"/>
                    </a:cubicBezTo>
                    <a:cubicBezTo>
                      <a:pt x="37" y="19"/>
                      <a:pt x="38" y="18"/>
                      <a:pt x="39" y="18"/>
                    </a:cubicBezTo>
                    <a:cubicBezTo>
                      <a:pt x="40" y="18"/>
                      <a:pt x="41" y="18"/>
                      <a:pt x="42" y="18"/>
                    </a:cubicBezTo>
                    <a:cubicBezTo>
                      <a:pt x="42" y="18"/>
                      <a:pt x="42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15"/>
                      <a:pt x="43" y="13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2" y="10"/>
                      <a:pt x="41" y="11"/>
                      <a:pt x="39" y="11"/>
                    </a:cubicBezTo>
                    <a:cubicBezTo>
                      <a:pt x="41" y="1"/>
                      <a:pt x="36" y="0"/>
                      <a:pt x="31" y="0"/>
                    </a:cubicBezTo>
                    <a:cubicBezTo>
                      <a:pt x="31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6" y="0"/>
                      <a:pt x="25" y="0"/>
                    </a:cubicBezTo>
                  </a:path>
                </a:pathLst>
              </a:custGeom>
              <a:solidFill>
                <a:srgbClr val="685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4" name="Freeform 6833"/>
              <p:cNvSpPr/>
              <p:nvPr/>
            </p:nvSpPr>
            <p:spPr bwMode="auto">
              <a:xfrm>
                <a:off x="5591175" y="4429125"/>
                <a:ext cx="63500" cy="53975"/>
              </a:xfrm>
              <a:custGeom>
                <a:avLst/>
                <a:gdLst>
                  <a:gd name="T0" fmla="*/ 16 w 32"/>
                  <a:gd name="T1" fmla="*/ 0 h 27"/>
                  <a:gd name="T2" fmla="*/ 16 w 32"/>
                  <a:gd name="T3" fmla="*/ 0 h 27"/>
                  <a:gd name="T4" fmla="*/ 0 w 32"/>
                  <a:gd name="T5" fmla="*/ 26 h 27"/>
                  <a:gd name="T6" fmla="*/ 0 w 32"/>
                  <a:gd name="T7" fmla="*/ 26 h 27"/>
                  <a:gd name="T8" fmla="*/ 0 w 32"/>
                  <a:gd name="T9" fmla="*/ 26 h 27"/>
                  <a:gd name="T10" fmla="*/ 3 w 32"/>
                  <a:gd name="T11" fmla="*/ 27 h 27"/>
                  <a:gd name="T12" fmla="*/ 9 w 32"/>
                  <a:gd name="T13" fmla="*/ 24 h 27"/>
                  <a:gd name="T14" fmla="*/ 15 w 32"/>
                  <a:gd name="T15" fmla="*/ 22 h 27"/>
                  <a:gd name="T16" fmla="*/ 21 w 32"/>
                  <a:gd name="T17" fmla="*/ 26 h 27"/>
                  <a:gd name="T18" fmla="*/ 31 w 32"/>
                  <a:gd name="T19" fmla="*/ 14 h 27"/>
                  <a:gd name="T20" fmla="*/ 24 w 32"/>
                  <a:gd name="T21" fmla="*/ 8 h 27"/>
                  <a:gd name="T22" fmla="*/ 24 w 32"/>
                  <a:gd name="T23" fmla="*/ 6 h 27"/>
                  <a:gd name="T24" fmla="*/ 24 w 32"/>
                  <a:gd name="T25" fmla="*/ 6 h 27"/>
                  <a:gd name="T26" fmla="*/ 16 w 32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7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6" y="6"/>
                      <a:pt x="1" y="1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7"/>
                      <a:pt x="2" y="27"/>
                      <a:pt x="3" y="27"/>
                    </a:cubicBezTo>
                    <a:cubicBezTo>
                      <a:pt x="5" y="27"/>
                      <a:pt x="7" y="25"/>
                      <a:pt x="9" y="24"/>
                    </a:cubicBezTo>
                    <a:cubicBezTo>
                      <a:pt x="11" y="23"/>
                      <a:pt x="13" y="22"/>
                      <a:pt x="15" y="22"/>
                    </a:cubicBezTo>
                    <a:cubicBezTo>
                      <a:pt x="17" y="22"/>
                      <a:pt x="19" y="23"/>
                      <a:pt x="21" y="26"/>
                    </a:cubicBezTo>
                    <a:cubicBezTo>
                      <a:pt x="24" y="22"/>
                      <a:pt x="24" y="16"/>
                      <a:pt x="31" y="14"/>
                    </a:cubicBezTo>
                    <a:cubicBezTo>
                      <a:pt x="32" y="13"/>
                      <a:pt x="25" y="12"/>
                      <a:pt x="24" y="8"/>
                    </a:cubicBezTo>
                    <a:cubicBezTo>
                      <a:pt x="24" y="7"/>
                      <a:pt x="24" y="7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</a:path>
                </a:pathLst>
              </a:custGeom>
              <a:solidFill>
                <a:srgbClr val="7E8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5" name="Freeform 6834"/>
              <p:cNvSpPr/>
              <p:nvPr/>
            </p:nvSpPr>
            <p:spPr bwMode="auto">
              <a:xfrm>
                <a:off x="5538788" y="4425950"/>
                <a:ext cx="85725" cy="55563"/>
              </a:xfrm>
              <a:custGeom>
                <a:avLst/>
                <a:gdLst>
                  <a:gd name="T0" fmla="*/ 37 w 43"/>
                  <a:gd name="T1" fmla="*/ 0 h 28"/>
                  <a:gd name="T2" fmla="*/ 37 w 43"/>
                  <a:gd name="T3" fmla="*/ 0 h 28"/>
                  <a:gd name="T4" fmla="*/ 37 w 43"/>
                  <a:gd name="T5" fmla="*/ 0 h 28"/>
                  <a:gd name="T6" fmla="*/ 0 w 43"/>
                  <a:gd name="T7" fmla="*/ 20 h 28"/>
                  <a:gd name="T8" fmla="*/ 0 w 43"/>
                  <a:gd name="T9" fmla="*/ 20 h 28"/>
                  <a:gd name="T10" fmla="*/ 0 w 43"/>
                  <a:gd name="T11" fmla="*/ 20 h 28"/>
                  <a:gd name="T12" fmla="*/ 19 w 43"/>
                  <a:gd name="T13" fmla="*/ 26 h 28"/>
                  <a:gd name="T14" fmla="*/ 21 w 43"/>
                  <a:gd name="T15" fmla="*/ 27 h 28"/>
                  <a:gd name="T16" fmla="*/ 21 w 43"/>
                  <a:gd name="T17" fmla="*/ 27 h 28"/>
                  <a:gd name="T18" fmla="*/ 21 w 43"/>
                  <a:gd name="T19" fmla="*/ 27 h 28"/>
                  <a:gd name="T20" fmla="*/ 21 w 43"/>
                  <a:gd name="T21" fmla="*/ 27 h 28"/>
                  <a:gd name="T22" fmla="*/ 26 w 43"/>
                  <a:gd name="T23" fmla="*/ 28 h 28"/>
                  <a:gd name="T24" fmla="*/ 26 w 43"/>
                  <a:gd name="T25" fmla="*/ 28 h 28"/>
                  <a:gd name="T26" fmla="*/ 42 w 43"/>
                  <a:gd name="T27" fmla="*/ 2 h 28"/>
                  <a:gd name="T28" fmla="*/ 42 w 43"/>
                  <a:gd name="T29" fmla="*/ 2 h 28"/>
                  <a:gd name="T30" fmla="*/ 42 w 43"/>
                  <a:gd name="T31" fmla="*/ 2 h 28"/>
                  <a:gd name="T32" fmla="*/ 43 w 43"/>
                  <a:gd name="T33" fmla="*/ 0 h 28"/>
                  <a:gd name="T34" fmla="*/ 43 w 43"/>
                  <a:gd name="T35" fmla="*/ 0 h 28"/>
                  <a:gd name="T36" fmla="*/ 37 w 43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3" h="28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27" y="10"/>
                      <a:pt x="12" y="1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6" y="25"/>
                      <a:pt x="14" y="22"/>
                      <a:pt x="19" y="26"/>
                    </a:cubicBezTo>
                    <a:cubicBezTo>
                      <a:pt x="20" y="26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3" y="28"/>
                      <a:pt x="25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16"/>
                      <a:pt x="32" y="8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3" y="1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1" y="0"/>
                      <a:pt x="39" y="0"/>
                      <a:pt x="37" y="0"/>
                    </a:cubicBezTo>
                  </a:path>
                </a:pathLst>
              </a:custGeom>
              <a:solidFill>
                <a:srgbClr val="8B8E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6" name="Freeform 6835"/>
              <p:cNvSpPr/>
              <p:nvPr/>
            </p:nvSpPr>
            <p:spPr bwMode="auto">
              <a:xfrm>
                <a:off x="5483225" y="4465638"/>
                <a:ext cx="98425" cy="33338"/>
              </a:xfrm>
              <a:custGeom>
                <a:avLst/>
                <a:gdLst>
                  <a:gd name="T0" fmla="*/ 28 w 49"/>
                  <a:gd name="T1" fmla="*/ 0 h 17"/>
                  <a:gd name="T2" fmla="*/ 6 w 49"/>
                  <a:gd name="T3" fmla="*/ 6 h 17"/>
                  <a:gd name="T4" fmla="*/ 6 w 49"/>
                  <a:gd name="T5" fmla="*/ 6 h 17"/>
                  <a:gd name="T6" fmla="*/ 0 w 49"/>
                  <a:gd name="T7" fmla="*/ 11 h 17"/>
                  <a:gd name="T8" fmla="*/ 0 w 49"/>
                  <a:gd name="T9" fmla="*/ 11 h 17"/>
                  <a:gd name="T10" fmla="*/ 0 w 49"/>
                  <a:gd name="T11" fmla="*/ 11 h 17"/>
                  <a:gd name="T12" fmla="*/ 0 w 49"/>
                  <a:gd name="T13" fmla="*/ 11 h 17"/>
                  <a:gd name="T14" fmla="*/ 0 w 49"/>
                  <a:gd name="T15" fmla="*/ 11 h 17"/>
                  <a:gd name="T16" fmla="*/ 6 w 49"/>
                  <a:gd name="T17" fmla="*/ 17 h 17"/>
                  <a:gd name="T18" fmla="*/ 14 w 49"/>
                  <a:gd name="T19" fmla="*/ 14 h 17"/>
                  <a:gd name="T20" fmla="*/ 24 w 49"/>
                  <a:gd name="T21" fmla="*/ 9 h 17"/>
                  <a:gd name="T22" fmla="*/ 27 w 49"/>
                  <a:gd name="T23" fmla="*/ 9 h 17"/>
                  <a:gd name="T24" fmla="*/ 34 w 49"/>
                  <a:gd name="T25" fmla="*/ 11 h 17"/>
                  <a:gd name="T26" fmla="*/ 49 w 49"/>
                  <a:gd name="T27" fmla="*/ 7 h 17"/>
                  <a:gd name="T28" fmla="*/ 49 w 49"/>
                  <a:gd name="T29" fmla="*/ 7 h 17"/>
                  <a:gd name="T30" fmla="*/ 49 w 49"/>
                  <a:gd name="T31" fmla="*/ 7 h 17"/>
                  <a:gd name="T32" fmla="*/ 47 w 49"/>
                  <a:gd name="T33" fmla="*/ 6 h 17"/>
                  <a:gd name="T34" fmla="*/ 28 w 49"/>
                  <a:gd name="T35" fmla="*/ 0 h 17"/>
                  <a:gd name="T36" fmla="*/ 28 w 49"/>
                  <a:gd name="T3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17">
                    <a:moveTo>
                      <a:pt x="28" y="0"/>
                    </a:moveTo>
                    <a:cubicBezTo>
                      <a:pt x="21" y="2"/>
                      <a:pt x="13" y="4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4" y="8"/>
                      <a:pt x="2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6"/>
                      <a:pt x="4" y="17"/>
                      <a:pt x="6" y="17"/>
                    </a:cubicBezTo>
                    <a:cubicBezTo>
                      <a:pt x="8" y="17"/>
                      <a:pt x="10" y="16"/>
                      <a:pt x="14" y="14"/>
                    </a:cubicBezTo>
                    <a:cubicBezTo>
                      <a:pt x="18" y="13"/>
                      <a:pt x="20" y="9"/>
                      <a:pt x="24" y="9"/>
                    </a:cubicBezTo>
                    <a:cubicBezTo>
                      <a:pt x="25" y="9"/>
                      <a:pt x="26" y="9"/>
                      <a:pt x="27" y="9"/>
                    </a:cubicBezTo>
                    <a:cubicBezTo>
                      <a:pt x="29" y="10"/>
                      <a:pt x="32" y="11"/>
                      <a:pt x="34" y="11"/>
                    </a:cubicBezTo>
                    <a:cubicBezTo>
                      <a:pt x="39" y="11"/>
                      <a:pt x="44" y="9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9" y="7"/>
                      <a:pt x="48" y="7"/>
                      <a:pt x="47" y="6"/>
                    </a:cubicBezTo>
                    <a:cubicBezTo>
                      <a:pt x="42" y="2"/>
                      <a:pt x="34" y="5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7E8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7" name="Freeform 6836"/>
              <p:cNvSpPr/>
              <p:nvPr/>
            </p:nvSpPr>
            <p:spPr bwMode="auto">
              <a:xfrm>
                <a:off x="5622925" y="4414838"/>
                <a:ext cx="69850" cy="28575"/>
              </a:xfrm>
              <a:custGeom>
                <a:avLst/>
                <a:gdLst>
                  <a:gd name="T0" fmla="*/ 31 w 35"/>
                  <a:gd name="T1" fmla="*/ 0 h 14"/>
                  <a:gd name="T2" fmla="*/ 20 w 35"/>
                  <a:gd name="T3" fmla="*/ 5 h 14"/>
                  <a:gd name="T4" fmla="*/ 14 w 35"/>
                  <a:gd name="T5" fmla="*/ 3 h 14"/>
                  <a:gd name="T6" fmla="*/ 14 w 35"/>
                  <a:gd name="T7" fmla="*/ 3 h 14"/>
                  <a:gd name="T8" fmla="*/ 14 w 35"/>
                  <a:gd name="T9" fmla="*/ 3 h 14"/>
                  <a:gd name="T10" fmla="*/ 10 w 35"/>
                  <a:gd name="T11" fmla="*/ 7 h 14"/>
                  <a:gd name="T12" fmla="*/ 6 w 35"/>
                  <a:gd name="T13" fmla="*/ 6 h 14"/>
                  <a:gd name="T14" fmla="*/ 3 w 35"/>
                  <a:gd name="T15" fmla="*/ 4 h 14"/>
                  <a:gd name="T16" fmla="*/ 1 w 35"/>
                  <a:gd name="T17" fmla="*/ 5 h 14"/>
                  <a:gd name="T18" fmla="*/ 1 w 35"/>
                  <a:gd name="T19" fmla="*/ 5 h 14"/>
                  <a:gd name="T20" fmla="*/ 1 w 35"/>
                  <a:gd name="T21" fmla="*/ 5 h 14"/>
                  <a:gd name="T22" fmla="*/ 0 w 35"/>
                  <a:gd name="T23" fmla="*/ 7 h 14"/>
                  <a:gd name="T24" fmla="*/ 0 w 35"/>
                  <a:gd name="T25" fmla="*/ 7 h 14"/>
                  <a:gd name="T26" fmla="*/ 8 w 35"/>
                  <a:gd name="T27" fmla="*/ 13 h 14"/>
                  <a:gd name="T28" fmla="*/ 8 w 35"/>
                  <a:gd name="T29" fmla="*/ 13 h 14"/>
                  <a:gd name="T30" fmla="*/ 8 w 35"/>
                  <a:gd name="T31" fmla="*/ 13 h 14"/>
                  <a:gd name="T32" fmla="*/ 16 w 35"/>
                  <a:gd name="T33" fmla="*/ 14 h 14"/>
                  <a:gd name="T34" fmla="*/ 16 w 35"/>
                  <a:gd name="T35" fmla="*/ 14 h 14"/>
                  <a:gd name="T36" fmla="*/ 23 w 35"/>
                  <a:gd name="T37" fmla="*/ 10 h 14"/>
                  <a:gd name="T38" fmla="*/ 26 w 35"/>
                  <a:gd name="T39" fmla="*/ 11 h 14"/>
                  <a:gd name="T40" fmla="*/ 29 w 35"/>
                  <a:gd name="T41" fmla="*/ 11 h 14"/>
                  <a:gd name="T42" fmla="*/ 35 w 35"/>
                  <a:gd name="T43" fmla="*/ 8 h 14"/>
                  <a:gd name="T44" fmla="*/ 35 w 35"/>
                  <a:gd name="T45" fmla="*/ 8 h 14"/>
                  <a:gd name="T46" fmla="*/ 31 w 35"/>
                  <a:gd name="T4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14">
                    <a:moveTo>
                      <a:pt x="31" y="0"/>
                    </a:moveTo>
                    <a:cubicBezTo>
                      <a:pt x="28" y="3"/>
                      <a:pt x="24" y="5"/>
                      <a:pt x="20" y="5"/>
                    </a:cubicBezTo>
                    <a:cubicBezTo>
                      <a:pt x="18" y="5"/>
                      <a:pt x="16" y="5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6"/>
                      <a:pt x="12" y="7"/>
                      <a:pt x="10" y="7"/>
                    </a:cubicBezTo>
                    <a:cubicBezTo>
                      <a:pt x="9" y="7"/>
                      <a:pt x="8" y="6"/>
                      <a:pt x="6" y="6"/>
                    </a:cubicBezTo>
                    <a:cubicBezTo>
                      <a:pt x="5" y="5"/>
                      <a:pt x="4" y="4"/>
                      <a:pt x="3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8"/>
                      <a:pt x="7" y="10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4"/>
                      <a:pt x="13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11"/>
                      <a:pt x="20" y="10"/>
                      <a:pt x="23" y="10"/>
                    </a:cubicBezTo>
                    <a:cubicBezTo>
                      <a:pt x="24" y="10"/>
                      <a:pt x="25" y="11"/>
                      <a:pt x="26" y="11"/>
                    </a:cubicBezTo>
                    <a:cubicBezTo>
                      <a:pt x="27" y="11"/>
                      <a:pt x="28" y="11"/>
                      <a:pt x="29" y="11"/>
                    </a:cubicBezTo>
                    <a:cubicBezTo>
                      <a:pt x="32" y="11"/>
                      <a:pt x="34" y="10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2" y="6"/>
                      <a:pt x="31" y="4"/>
                      <a:pt x="31" y="0"/>
                    </a:cubicBezTo>
                  </a:path>
                </a:pathLst>
              </a:custGeom>
              <a:solidFill>
                <a:srgbClr val="654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8" name="Freeform 6837"/>
              <p:cNvSpPr/>
              <p:nvPr/>
            </p:nvSpPr>
            <p:spPr bwMode="auto">
              <a:xfrm>
                <a:off x="5643563" y="4452938"/>
                <a:ext cx="57150" cy="44450"/>
              </a:xfrm>
              <a:custGeom>
                <a:avLst/>
                <a:gdLst>
                  <a:gd name="T0" fmla="*/ 22 w 29"/>
                  <a:gd name="T1" fmla="*/ 0 h 22"/>
                  <a:gd name="T2" fmla="*/ 22 w 29"/>
                  <a:gd name="T3" fmla="*/ 0 h 22"/>
                  <a:gd name="T4" fmla="*/ 15 w 29"/>
                  <a:gd name="T5" fmla="*/ 10 h 22"/>
                  <a:gd name="T6" fmla="*/ 14 w 29"/>
                  <a:gd name="T7" fmla="*/ 10 h 22"/>
                  <a:gd name="T8" fmla="*/ 9 w 29"/>
                  <a:gd name="T9" fmla="*/ 9 h 22"/>
                  <a:gd name="T10" fmla="*/ 6 w 29"/>
                  <a:gd name="T11" fmla="*/ 22 h 22"/>
                  <a:gd name="T12" fmla="*/ 6 w 29"/>
                  <a:gd name="T13" fmla="*/ 22 h 22"/>
                  <a:gd name="T14" fmla="*/ 18 w 29"/>
                  <a:gd name="T15" fmla="*/ 15 h 22"/>
                  <a:gd name="T16" fmla="*/ 18 w 29"/>
                  <a:gd name="T17" fmla="*/ 15 h 22"/>
                  <a:gd name="T18" fmla="*/ 18 w 29"/>
                  <a:gd name="T19" fmla="*/ 15 h 22"/>
                  <a:gd name="T20" fmla="*/ 19 w 29"/>
                  <a:gd name="T21" fmla="*/ 15 h 22"/>
                  <a:gd name="T22" fmla="*/ 26 w 29"/>
                  <a:gd name="T23" fmla="*/ 1 h 22"/>
                  <a:gd name="T24" fmla="*/ 27 w 29"/>
                  <a:gd name="T25" fmla="*/ 0 h 22"/>
                  <a:gd name="T26" fmla="*/ 22 w 29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2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3"/>
                      <a:pt x="19" y="10"/>
                      <a:pt x="15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2" y="9"/>
                      <a:pt x="11" y="9"/>
                      <a:pt x="9" y="9"/>
                    </a:cubicBezTo>
                    <a:cubicBezTo>
                      <a:pt x="0" y="9"/>
                      <a:pt x="7" y="18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11" y="22"/>
                      <a:pt x="12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9" y="15"/>
                    </a:cubicBezTo>
                    <a:cubicBezTo>
                      <a:pt x="29" y="15"/>
                      <a:pt x="21" y="4"/>
                      <a:pt x="26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5" y="0"/>
                      <a:pt x="23" y="0"/>
                      <a:pt x="22" y="0"/>
                    </a:cubicBezTo>
                  </a:path>
                </a:pathLst>
              </a:custGeom>
              <a:solidFill>
                <a:srgbClr val="656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9" name="Freeform 6838"/>
              <p:cNvSpPr/>
              <p:nvPr/>
            </p:nvSpPr>
            <p:spPr bwMode="auto">
              <a:xfrm>
                <a:off x="5440363" y="4484688"/>
                <a:ext cx="42863" cy="22225"/>
              </a:xfrm>
              <a:custGeom>
                <a:avLst/>
                <a:gdLst>
                  <a:gd name="T0" fmla="*/ 13 w 21"/>
                  <a:gd name="T1" fmla="*/ 0 h 11"/>
                  <a:gd name="T2" fmla="*/ 13 w 21"/>
                  <a:gd name="T3" fmla="*/ 0 h 11"/>
                  <a:gd name="T4" fmla="*/ 13 w 21"/>
                  <a:gd name="T5" fmla="*/ 1 h 11"/>
                  <a:gd name="T6" fmla="*/ 1 w 21"/>
                  <a:gd name="T7" fmla="*/ 10 h 11"/>
                  <a:gd name="T8" fmla="*/ 1 w 21"/>
                  <a:gd name="T9" fmla="*/ 10 h 11"/>
                  <a:gd name="T10" fmla="*/ 12 w 21"/>
                  <a:gd name="T11" fmla="*/ 11 h 11"/>
                  <a:gd name="T12" fmla="*/ 12 w 21"/>
                  <a:gd name="T13" fmla="*/ 11 h 11"/>
                  <a:gd name="T14" fmla="*/ 21 w 21"/>
                  <a:gd name="T15" fmla="*/ 1 h 11"/>
                  <a:gd name="T16" fmla="*/ 21 w 21"/>
                  <a:gd name="T17" fmla="*/ 1 h 11"/>
                  <a:gd name="T18" fmla="*/ 21 w 21"/>
                  <a:gd name="T19" fmla="*/ 1 h 11"/>
                  <a:gd name="T20" fmla="*/ 21 w 21"/>
                  <a:gd name="T21" fmla="*/ 1 h 11"/>
                  <a:gd name="T22" fmla="*/ 13 w 21"/>
                  <a:gd name="T23" fmla="*/ 0 h 11"/>
                  <a:gd name="T24" fmla="*/ 13 w 21"/>
                  <a:gd name="T25" fmla="*/ 0 h 11"/>
                  <a:gd name="T26" fmla="*/ 13 w 21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11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1"/>
                      <a:pt x="13" y="1"/>
                    </a:cubicBezTo>
                    <a:cubicBezTo>
                      <a:pt x="10" y="6"/>
                      <a:pt x="0" y="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5" y="10"/>
                      <a:pt x="8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8" y="10"/>
                      <a:pt x="17" y="4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8" y="1"/>
                      <a:pt x="1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7E8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0" name="Freeform 6839"/>
              <p:cNvSpPr/>
              <p:nvPr/>
            </p:nvSpPr>
            <p:spPr bwMode="auto">
              <a:xfrm>
                <a:off x="5456238" y="4516438"/>
                <a:ext cx="17463" cy="12700"/>
              </a:xfrm>
              <a:custGeom>
                <a:avLst/>
                <a:gdLst>
                  <a:gd name="T0" fmla="*/ 3 w 8"/>
                  <a:gd name="T1" fmla="*/ 0 h 6"/>
                  <a:gd name="T2" fmla="*/ 3 w 8"/>
                  <a:gd name="T3" fmla="*/ 6 h 6"/>
                  <a:gd name="T4" fmla="*/ 3 w 8"/>
                  <a:gd name="T5" fmla="*/ 6 h 6"/>
                  <a:gd name="T6" fmla="*/ 3 w 8"/>
                  <a:gd name="T7" fmla="*/ 6 h 6"/>
                  <a:gd name="T8" fmla="*/ 7 w 8"/>
                  <a:gd name="T9" fmla="*/ 4 h 6"/>
                  <a:gd name="T10" fmla="*/ 3 w 8"/>
                  <a:gd name="T11" fmla="*/ 0 h 6"/>
                  <a:gd name="T12" fmla="*/ 3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3" y="0"/>
                    </a:moveTo>
                    <a:cubicBezTo>
                      <a:pt x="0" y="2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7" y="5"/>
                      <a:pt x="7" y="4"/>
                    </a:cubicBezTo>
                    <a:cubicBezTo>
                      <a:pt x="8" y="1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E85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1" name="Freeform 6840"/>
              <p:cNvSpPr/>
              <p:nvPr/>
            </p:nvSpPr>
            <p:spPr bwMode="auto">
              <a:xfrm>
                <a:off x="5456238" y="4413250"/>
                <a:ext cx="157163" cy="71438"/>
              </a:xfrm>
              <a:custGeom>
                <a:avLst/>
                <a:gdLst>
                  <a:gd name="T0" fmla="*/ 46 w 78"/>
                  <a:gd name="T1" fmla="*/ 0 h 36"/>
                  <a:gd name="T2" fmla="*/ 46 w 78"/>
                  <a:gd name="T3" fmla="*/ 0 h 36"/>
                  <a:gd name="T4" fmla="*/ 39 w 78"/>
                  <a:gd name="T5" fmla="*/ 4 h 36"/>
                  <a:gd name="T6" fmla="*/ 38 w 78"/>
                  <a:gd name="T7" fmla="*/ 4 h 36"/>
                  <a:gd name="T8" fmla="*/ 38 w 78"/>
                  <a:gd name="T9" fmla="*/ 4 h 36"/>
                  <a:gd name="T10" fmla="*/ 38 w 78"/>
                  <a:gd name="T11" fmla="*/ 4 h 36"/>
                  <a:gd name="T12" fmla="*/ 34 w 78"/>
                  <a:gd name="T13" fmla="*/ 15 h 36"/>
                  <a:gd name="T14" fmla="*/ 34 w 78"/>
                  <a:gd name="T15" fmla="*/ 15 h 36"/>
                  <a:gd name="T16" fmla="*/ 11 w 78"/>
                  <a:gd name="T17" fmla="*/ 26 h 36"/>
                  <a:gd name="T18" fmla="*/ 11 w 78"/>
                  <a:gd name="T19" fmla="*/ 26 h 36"/>
                  <a:gd name="T20" fmla="*/ 0 w 78"/>
                  <a:gd name="T21" fmla="*/ 33 h 36"/>
                  <a:gd name="T22" fmla="*/ 0 w 78"/>
                  <a:gd name="T23" fmla="*/ 33 h 36"/>
                  <a:gd name="T24" fmla="*/ 0 w 78"/>
                  <a:gd name="T25" fmla="*/ 33 h 36"/>
                  <a:gd name="T26" fmla="*/ 0 w 78"/>
                  <a:gd name="T27" fmla="*/ 35 h 36"/>
                  <a:gd name="T28" fmla="*/ 4 w 78"/>
                  <a:gd name="T29" fmla="*/ 36 h 36"/>
                  <a:gd name="T30" fmla="*/ 5 w 78"/>
                  <a:gd name="T31" fmla="*/ 36 h 36"/>
                  <a:gd name="T32" fmla="*/ 5 w 78"/>
                  <a:gd name="T33" fmla="*/ 36 h 36"/>
                  <a:gd name="T34" fmla="*/ 5 w 78"/>
                  <a:gd name="T35" fmla="*/ 36 h 36"/>
                  <a:gd name="T36" fmla="*/ 5 w 78"/>
                  <a:gd name="T37" fmla="*/ 36 h 36"/>
                  <a:gd name="T38" fmla="*/ 5 w 78"/>
                  <a:gd name="T39" fmla="*/ 36 h 36"/>
                  <a:gd name="T40" fmla="*/ 13 w 78"/>
                  <a:gd name="T41" fmla="*/ 32 h 36"/>
                  <a:gd name="T42" fmla="*/ 19 w 78"/>
                  <a:gd name="T43" fmla="*/ 32 h 36"/>
                  <a:gd name="T44" fmla="*/ 19 w 78"/>
                  <a:gd name="T45" fmla="*/ 32 h 36"/>
                  <a:gd name="T46" fmla="*/ 19 w 78"/>
                  <a:gd name="T47" fmla="*/ 32 h 36"/>
                  <a:gd name="T48" fmla="*/ 41 w 78"/>
                  <a:gd name="T49" fmla="*/ 26 h 36"/>
                  <a:gd name="T50" fmla="*/ 41 w 78"/>
                  <a:gd name="T51" fmla="*/ 26 h 36"/>
                  <a:gd name="T52" fmla="*/ 78 w 78"/>
                  <a:gd name="T53" fmla="*/ 6 h 36"/>
                  <a:gd name="T54" fmla="*/ 78 w 78"/>
                  <a:gd name="T55" fmla="*/ 6 h 36"/>
                  <a:gd name="T56" fmla="*/ 73 w 78"/>
                  <a:gd name="T57" fmla="*/ 6 h 36"/>
                  <a:gd name="T58" fmla="*/ 60 w 78"/>
                  <a:gd name="T59" fmla="*/ 1 h 36"/>
                  <a:gd name="T60" fmla="*/ 60 w 78"/>
                  <a:gd name="T61" fmla="*/ 1 h 36"/>
                  <a:gd name="T62" fmla="*/ 52 w 78"/>
                  <a:gd name="T63" fmla="*/ 7 h 36"/>
                  <a:gd name="T64" fmla="*/ 49 w 78"/>
                  <a:gd name="T65" fmla="*/ 2 h 36"/>
                  <a:gd name="T66" fmla="*/ 49 w 78"/>
                  <a:gd name="T67" fmla="*/ 2 h 36"/>
                  <a:gd name="T68" fmla="*/ 46 w 78"/>
                  <a:gd name="T6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8" h="36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5" y="3"/>
                      <a:pt x="42" y="4"/>
                      <a:pt x="39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3" y="7"/>
                      <a:pt x="45" y="14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28" y="20"/>
                      <a:pt x="20" y="25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8" y="28"/>
                      <a:pt x="4" y="31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4"/>
                      <a:pt x="0" y="35"/>
                      <a:pt x="0" y="35"/>
                    </a:cubicBezTo>
                    <a:cubicBezTo>
                      <a:pt x="1" y="36"/>
                      <a:pt x="3" y="36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32"/>
                      <a:pt x="10" y="32"/>
                      <a:pt x="13" y="32"/>
                    </a:cubicBezTo>
                    <a:cubicBezTo>
                      <a:pt x="15" y="32"/>
                      <a:pt x="17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6" y="30"/>
                      <a:pt x="34" y="28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53" y="18"/>
                      <a:pt x="68" y="16"/>
                      <a:pt x="78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76" y="6"/>
                      <a:pt x="74" y="6"/>
                      <a:pt x="73" y="6"/>
                    </a:cubicBezTo>
                    <a:cubicBezTo>
                      <a:pt x="68" y="6"/>
                      <a:pt x="64" y="4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6" y="5"/>
                      <a:pt x="54" y="7"/>
                      <a:pt x="52" y="7"/>
                    </a:cubicBezTo>
                    <a:cubicBezTo>
                      <a:pt x="51" y="7"/>
                      <a:pt x="50" y="6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2"/>
                      <a:pt x="47" y="1"/>
                      <a:pt x="46" y="0"/>
                    </a:cubicBezTo>
                  </a:path>
                </a:pathLst>
              </a:custGeom>
              <a:solidFill>
                <a:srgbClr val="7B6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2" name="Freeform 6841"/>
              <p:cNvSpPr/>
              <p:nvPr/>
            </p:nvSpPr>
            <p:spPr bwMode="auto">
              <a:xfrm>
                <a:off x="5384800" y="4471988"/>
                <a:ext cx="71438" cy="28575"/>
              </a:xfrm>
              <a:custGeom>
                <a:avLst/>
                <a:gdLst>
                  <a:gd name="T0" fmla="*/ 25 w 36"/>
                  <a:gd name="T1" fmla="*/ 0 h 15"/>
                  <a:gd name="T2" fmla="*/ 0 w 36"/>
                  <a:gd name="T3" fmla="*/ 9 h 15"/>
                  <a:gd name="T4" fmla="*/ 0 w 36"/>
                  <a:gd name="T5" fmla="*/ 9 h 15"/>
                  <a:gd name="T6" fmla="*/ 5 w 36"/>
                  <a:gd name="T7" fmla="*/ 15 h 15"/>
                  <a:gd name="T8" fmla="*/ 5 w 36"/>
                  <a:gd name="T9" fmla="*/ 15 h 15"/>
                  <a:gd name="T10" fmla="*/ 36 w 36"/>
                  <a:gd name="T11" fmla="*/ 6 h 15"/>
                  <a:gd name="T12" fmla="*/ 36 w 36"/>
                  <a:gd name="T13" fmla="*/ 6 h 15"/>
                  <a:gd name="T14" fmla="*/ 36 w 36"/>
                  <a:gd name="T15" fmla="*/ 4 h 15"/>
                  <a:gd name="T16" fmla="*/ 36 w 36"/>
                  <a:gd name="T17" fmla="*/ 4 h 15"/>
                  <a:gd name="T18" fmla="*/ 25 w 36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5">
                    <a:moveTo>
                      <a:pt x="25" y="0"/>
                    </a:moveTo>
                    <a:cubicBezTo>
                      <a:pt x="16" y="0"/>
                      <a:pt x="9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8" y="10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15" y="12"/>
                      <a:pt x="25" y="9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2" y="2"/>
                      <a:pt x="28" y="0"/>
                      <a:pt x="25" y="0"/>
                    </a:cubicBezTo>
                  </a:path>
                </a:pathLst>
              </a:custGeom>
              <a:solidFill>
                <a:srgbClr val="6552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3" name="Freeform 6842"/>
              <p:cNvSpPr/>
              <p:nvPr/>
            </p:nvSpPr>
            <p:spPr bwMode="auto">
              <a:xfrm>
                <a:off x="5362575" y="4489450"/>
                <a:ext cx="38100" cy="22225"/>
              </a:xfrm>
              <a:custGeom>
                <a:avLst/>
                <a:gdLst>
                  <a:gd name="T0" fmla="*/ 11 w 19"/>
                  <a:gd name="T1" fmla="*/ 0 h 11"/>
                  <a:gd name="T2" fmla="*/ 11 w 19"/>
                  <a:gd name="T3" fmla="*/ 0 h 11"/>
                  <a:gd name="T4" fmla="*/ 6 w 19"/>
                  <a:gd name="T5" fmla="*/ 2 h 11"/>
                  <a:gd name="T6" fmla="*/ 6 w 19"/>
                  <a:gd name="T7" fmla="*/ 2 h 11"/>
                  <a:gd name="T8" fmla="*/ 0 w 19"/>
                  <a:gd name="T9" fmla="*/ 7 h 11"/>
                  <a:gd name="T10" fmla="*/ 0 w 19"/>
                  <a:gd name="T11" fmla="*/ 7 h 11"/>
                  <a:gd name="T12" fmla="*/ 0 w 19"/>
                  <a:gd name="T13" fmla="*/ 7 h 11"/>
                  <a:gd name="T14" fmla="*/ 6 w 19"/>
                  <a:gd name="T15" fmla="*/ 11 h 11"/>
                  <a:gd name="T16" fmla="*/ 6 w 19"/>
                  <a:gd name="T17" fmla="*/ 11 h 11"/>
                  <a:gd name="T18" fmla="*/ 6 w 19"/>
                  <a:gd name="T19" fmla="*/ 11 h 11"/>
                  <a:gd name="T20" fmla="*/ 16 w 19"/>
                  <a:gd name="T21" fmla="*/ 6 h 11"/>
                  <a:gd name="T22" fmla="*/ 16 w 19"/>
                  <a:gd name="T23" fmla="*/ 6 h 11"/>
                  <a:gd name="T24" fmla="*/ 11 w 19"/>
                  <a:gd name="T25" fmla="*/ 0 h 11"/>
                  <a:gd name="T26" fmla="*/ 11 w 19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1"/>
                      <a:pt x="8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4"/>
                      <a:pt x="2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4" y="9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10" y="10"/>
                      <a:pt x="13" y="9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9" y="1"/>
                      <a:pt x="16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5B4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4" name="Freeform 6843"/>
              <p:cNvSpPr/>
              <p:nvPr/>
            </p:nvSpPr>
            <p:spPr bwMode="auto">
              <a:xfrm>
                <a:off x="5340350" y="4503738"/>
                <a:ext cx="34925" cy="19050"/>
              </a:xfrm>
              <a:custGeom>
                <a:avLst/>
                <a:gdLst>
                  <a:gd name="T0" fmla="*/ 11 w 17"/>
                  <a:gd name="T1" fmla="*/ 0 h 10"/>
                  <a:gd name="T2" fmla="*/ 0 w 17"/>
                  <a:gd name="T3" fmla="*/ 2 h 10"/>
                  <a:gd name="T4" fmla="*/ 0 w 17"/>
                  <a:gd name="T5" fmla="*/ 2 h 10"/>
                  <a:gd name="T6" fmla="*/ 5 w 17"/>
                  <a:gd name="T7" fmla="*/ 10 h 10"/>
                  <a:gd name="T8" fmla="*/ 17 w 17"/>
                  <a:gd name="T9" fmla="*/ 4 h 10"/>
                  <a:gd name="T10" fmla="*/ 17 w 17"/>
                  <a:gd name="T11" fmla="*/ 4 h 10"/>
                  <a:gd name="T12" fmla="*/ 11 w 17"/>
                  <a:gd name="T13" fmla="*/ 0 h 10"/>
                  <a:gd name="T14" fmla="*/ 11 w 1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0">
                    <a:moveTo>
                      <a:pt x="11" y="0"/>
                    </a:moveTo>
                    <a:cubicBezTo>
                      <a:pt x="7" y="1"/>
                      <a:pt x="4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7"/>
                      <a:pt x="2" y="10"/>
                      <a:pt x="5" y="10"/>
                    </a:cubicBezTo>
                    <a:cubicBezTo>
                      <a:pt x="7" y="10"/>
                      <a:pt x="11" y="8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2"/>
                      <a:pt x="13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543C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5" name="Freeform 6844"/>
              <p:cNvSpPr/>
              <p:nvPr/>
            </p:nvSpPr>
            <p:spPr bwMode="auto">
              <a:xfrm>
                <a:off x="5340350" y="4487863"/>
                <a:ext cx="34925" cy="19050"/>
              </a:xfrm>
              <a:custGeom>
                <a:avLst/>
                <a:gdLst>
                  <a:gd name="T0" fmla="*/ 11 w 17"/>
                  <a:gd name="T1" fmla="*/ 0 h 10"/>
                  <a:gd name="T2" fmla="*/ 11 w 17"/>
                  <a:gd name="T3" fmla="*/ 0 h 10"/>
                  <a:gd name="T4" fmla="*/ 0 w 17"/>
                  <a:gd name="T5" fmla="*/ 7 h 10"/>
                  <a:gd name="T6" fmla="*/ 0 w 17"/>
                  <a:gd name="T7" fmla="*/ 7 h 10"/>
                  <a:gd name="T8" fmla="*/ 0 w 17"/>
                  <a:gd name="T9" fmla="*/ 10 h 10"/>
                  <a:gd name="T10" fmla="*/ 0 w 17"/>
                  <a:gd name="T11" fmla="*/ 10 h 10"/>
                  <a:gd name="T12" fmla="*/ 11 w 17"/>
                  <a:gd name="T13" fmla="*/ 8 h 10"/>
                  <a:gd name="T14" fmla="*/ 11 w 17"/>
                  <a:gd name="T15" fmla="*/ 8 h 10"/>
                  <a:gd name="T16" fmla="*/ 17 w 17"/>
                  <a:gd name="T17" fmla="*/ 3 h 10"/>
                  <a:gd name="T18" fmla="*/ 17 w 17"/>
                  <a:gd name="T19" fmla="*/ 3 h 10"/>
                  <a:gd name="T20" fmla="*/ 17 w 17"/>
                  <a:gd name="T21" fmla="*/ 3 h 10"/>
                  <a:gd name="T22" fmla="*/ 11 w 17"/>
                  <a:gd name="T23" fmla="*/ 0 h 10"/>
                  <a:gd name="T24" fmla="*/ 11 w 17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1"/>
                      <a:pt x="4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9"/>
                      <a:pt x="7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6"/>
                      <a:pt x="15" y="5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1"/>
                      <a:pt x="14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6E6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6" name="Freeform 6845"/>
              <p:cNvSpPr/>
              <p:nvPr/>
            </p:nvSpPr>
            <p:spPr bwMode="auto">
              <a:xfrm>
                <a:off x="6681788" y="4560888"/>
                <a:ext cx="58738" cy="76200"/>
              </a:xfrm>
              <a:custGeom>
                <a:avLst/>
                <a:gdLst>
                  <a:gd name="T0" fmla="*/ 9 w 30"/>
                  <a:gd name="T1" fmla="*/ 0 h 38"/>
                  <a:gd name="T2" fmla="*/ 3 w 30"/>
                  <a:gd name="T3" fmla="*/ 4 h 38"/>
                  <a:gd name="T4" fmla="*/ 1 w 30"/>
                  <a:gd name="T5" fmla="*/ 6 h 38"/>
                  <a:gd name="T6" fmla="*/ 1 w 30"/>
                  <a:gd name="T7" fmla="*/ 6 h 38"/>
                  <a:gd name="T8" fmla="*/ 3 w 30"/>
                  <a:gd name="T9" fmla="*/ 14 h 38"/>
                  <a:gd name="T10" fmla="*/ 3 w 30"/>
                  <a:gd name="T11" fmla="*/ 14 h 38"/>
                  <a:gd name="T12" fmla="*/ 3 w 30"/>
                  <a:gd name="T13" fmla="*/ 14 h 38"/>
                  <a:gd name="T14" fmla="*/ 1 w 30"/>
                  <a:gd name="T15" fmla="*/ 38 h 38"/>
                  <a:gd name="T16" fmla="*/ 1 w 30"/>
                  <a:gd name="T17" fmla="*/ 38 h 38"/>
                  <a:gd name="T18" fmla="*/ 2 w 30"/>
                  <a:gd name="T19" fmla="*/ 38 h 38"/>
                  <a:gd name="T20" fmla="*/ 9 w 30"/>
                  <a:gd name="T21" fmla="*/ 34 h 38"/>
                  <a:gd name="T22" fmla="*/ 16 w 30"/>
                  <a:gd name="T23" fmla="*/ 28 h 38"/>
                  <a:gd name="T24" fmla="*/ 22 w 30"/>
                  <a:gd name="T25" fmla="*/ 31 h 38"/>
                  <a:gd name="T26" fmla="*/ 24 w 30"/>
                  <a:gd name="T27" fmla="*/ 21 h 38"/>
                  <a:gd name="T28" fmla="*/ 30 w 30"/>
                  <a:gd name="T29" fmla="*/ 9 h 38"/>
                  <a:gd name="T30" fmla="*/ 25 w 30"/>
                  <a:gd name="T31" fmla="*/ 9 h 38"/>
                  <a:gd name="T32" fmla="*/ 15 w 30"/>
                  <a:gd name="T33" fmla="*/ 5 h 38"/>
                  <a:gd name="T34" fmla="*/ 9 w 30"/>
                  <a:gd name="T3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38">
                    <a:moveTo>
                      <a:pt x="9" y="0"/>
                    </a:moveTo>
                    <a:cubicBezTo>
                      <a:pt x="7" y="0"/>
                      <a:pt x="5" y="2"/>
                      <a:pt x="3" y="4"/>
                    </a:cubicBezTo>
                    <a:cubicBezTo>
                      <a:pt x="3" y="5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9"/>
                      <a:pt x="2" y="11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22"/>
                      <a:pt x="1" y="30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2" y="38"/>
                      <a:pt x="2" y="38"/>
                    </a:cubicBezTo>
                    <a:cubicBezTo>
                      <a:pt x="5" y="38"/>
                      <a:pt x="8" y="37"/>
                      <a:pt x="9" y="34"/>
                    </a:cubicBezTo>
                    <a:cubicBezTo>
                      <a:pt x="9" y="28"/>
                      <a:pt x="15" y="31"/>
                      <a:pt x="16" y="28"/>
                    </a:cubicBezTo>
                    <a:cubicBezTo>
                      <a:pt x="19" y="30"/>
                      <a:pt x="21" y="31"/>
                      <a:pt x="22" y="31"/>
                    </a:cubicBezTo>
                    <a:cubicBezTo>
                      <a:pt x="25" y="31"/>
                      <a:pt x="22" y="23"/>
                      <a:pt x="24" y="21"/>
                    </a:cubicBezTo>
                    <a:cubicBezTo>
                      <a:pt x="15" y="13"/>
                      <a:pt x="27" y="14"/>
                      <a:pt x="30" y="9"/>
                    </a:cubicBezTo>
                    <a:cubicBezTo>
                      <a:pt x="28" y="9"/>
                      <a:pt x="27" y="9"/>
                      <a:pt x="25" y="9"/>
                    </a:cubicBezTo>
                    <a:cubicBezTo>
                      <a:pt x="21" y="9"/>
                      <a:pt x="17" y="8"/>
                      <a:pt x="15" y="5"/>
                    </a:cubicBezTo>
                    <a:cubicBezTo>
                      <a:pt x="13" y="2"/>
                      <a:pt x="11" y="0"/>
                      <a:pt x="9" y="0"/>
                    </a:cubicBezTo>
                  </a:path>
                </a:pathLst>
              </a:custGeom>
              <a:solidFill>
                <a:srgbClr val="DCB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7" name="Freeform 6846"/>
              <p:cNvSpPr/>
              <p:nvPr/>
            </p:nvSpPr>
            <p:spPr bwMode="auto">
              <a:xfrm>
                <a:off x="6745288" y="4473575"/>
                <a:ext cx="69850" cy="68263"/>
              </a:xfrm>
              <a:custGeom>
                <a:avLst/>
                <a:gdLst>
                  <a:gd name="T0" fmla="*/ 17 w 35"/>
                  <a:gd name="T1" fmla="*/ 0 h 34"/>
                  <a:gd name="T2" fmla="*/ 14 w 35"/>
                  <a:gd name="T3" fmla="*/ 3 h 34"/>
                  <a:gd name="T4" fmla="*/ 14 w 35"/>
                  <a:gd name="T5" fmla="*/ 3 h 34"/>
                  <a:gd name="T6" fmla="*/ 14 w 35"/>
                  <a:gd name="T7" fmla="*/ 3 h 34"/>
                  <a:gd name="T8" fmla="*/ 14 w 35"/>
                  <a:gd name="T9" fmla="*/ 3 h 34"/>
                  <a:gd name="T10" fmla="*/ 14 w 35"/>
                  <a:gd name="T11" fmla="*/ 3 h 34"/>
                  <a:gd name="T12" fmla="*/ 0 w 35"/>
                  <a:gd name="T13" fmla="*/ 34 h 34"/>
                  <a:gd name="T14" fmla="*/ 0 w 35"/>
                  <a:gd name="T15" fmla="*/ 34 h 34"/>
                  <a:gd name="T16" fmla="*/ 0 w 35"/>
                  <a:gd name="T17" fmla="*/ 34 h 34"/>
                  <a:gd name="T18" fmla="*/ 0 w 35"/>
                  <a:gd name="T19" fmla="*/ 34 h 34"/>
                  <a:gd name="T20" fmla="*/ 9 w 35"/>
                  <a:gd name="T21" fmla="*/ 30 h 34"/>
                  <a:gd name="T22" fmla="*/ 17 w 35"/>
                  <a:gd name="T23" fmla="*/ 26 h 34"/>
                  <a:gd name="T24" fmla="*/ 18 w 35"/>
                  <a:gd name="T25" fmla="*/ 26 h 34"/>
                  <a:gd name="T26" fmla="*/ 17 w 35"/>
                  <a:gd name="T27" fmla="*/ 25 h 34"/>
                  <a:gd name="T28" fmla="*/ 21 w 35"/>
                  <a:gd name="T29" fmla="*/ 18 h 34"/>
                  <a:gd name="T30" fmla="*/ 25 w 35"/>
                  <a:gd name="T31" fmla="*/ 20 h 34"/>
                  <a:gd name="T32" fmla="*/ 27 w 35"/>
                  <a:gd name="T33" fmla="*/ 20 h 34"/>
                  <a:gd name="T34" fmla="*/ 30 w 35"/>
                  <a:gd name="T35" fmla="*/ 19 h 34"/>
                  <a:gd name="T36" fmla="*/ 31 w 35"/>
                  <a:gd name="T37" fmla="*/ 18 h 34"/>
                  <a:gd name="T38" fmla="*/ 32 w 35"/>
                  <a:gd name="T39" fmla="*/ 18 h 34"/>
                  <a:gd name="T40" fmla="*/ 32 w 35"/>
                  <a:gd name="T41" fmla="*/ 18 h 34"/>
                  <a:gd name="T42" fmla="*/ 32 w 35"/>
                  <a:gd name="T43" fmla="*/ 18 h 34"/>
                  <a:gd name="T44" fmla="*/ 35 w 35"/>
                  <a:gd name="T45" fmla="*/ 15 h 34"/>
                  <a:gd name="T46" fmla="*/ 35 w 35"/>
                  <a:gd name="T47" fmla="*/ 15 h 34"/>
                  <a:gd name="T48" fmla="*/ 17 w 35"/>
                  <a:gd name="T49" fmla="*/ 0 h 34"/>
                  <a:gd name="T50" fmla="*/ 17 w 35"/>
                  <a:gd name="T5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" h="34">
                    <a:moveTo>
                      <a:pt x="17" y="0"/>
                    </a:moveTo>
                    <a:cubicBezTo>
                      <a:pt x="16" y="1"/>
                      <a:pt x="15" y="2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0" y="13"/>
                      <a:pt x="5" y="23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4" y="34"/>
                      <a:pt x="6" y="32"/>
                      <a:pt x="9" y="30"/>
                    </a:cubicBezTo>
                    <a:cubicBezTo>
                      <a:pt x="11" y="28"/>
                      <a:pt x="14" y="26"/>
                      <a:pt x="17" y="26"/>
                    </a:cubicBezTo>
                    <a:cubicBezTo>
                      <a:pt x="17" y="26"/>
                      <a:pt x="18" y="26"/>
                      <a:pt x="18" y="26"/>
                    </a:cubicBezTo>
                    <a:cubicBezTo>
                      <a:pt x="18" y="26"/>
                      <a:pt x="17" y="26"/>
                      <a:pt x="17" y="25"/>
                    </a:cubicBezTo>
                    <a:cubicBezTo>
                      <a:pt x="18" y="20"/>
                      <a:pt x="19" y="18"/>
                      <a:pt x="21" y="18"/>
                    </a:cubicBezTo>
                    <a:cubicBezTo>
                      <a:pt x="22" y="18"/>
                      <a:pt x="23" y="19"/>
                      <a:pt x="25" y="20"/>
                    </a:cubicBezTo>
                    <a:cubicBezTo>
                      <a:pt x="26" y="20"/>
                      <a:pt x="27" y="20"/>
                      <a:pt x="27" y="20"/>
                    </a:cubicBezTo>
                    <a:cubicBezTo>
                      <a:pt x="28" y="20"/>
                      <a:pt x="29" y="20"/>
                      <a:pt x="30" y="19"/>
                    </a:cubicBezTo>
                    <a:cubicBezTo>
                      <a:pt x="30" y="18"/>
                      <a:pt x="31" y="18"/>
                      <a:pt x="31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3" y="17"/>
                      <a:pt x="34" y="16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29" y="10"/>
                      <a:pt x="25" y="3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5A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8" name="Freeform 6847"/>
              <p:cNvSpPr/>
              <p:nvPr/>
            </p:nvSpPr>
            <p:spPr bwMode="auto">
              <a:xfrm>
                <a:off x="6681788" y="4484688"/>
                <a:ext cx="50800" cy="50800"/>
              </a:xfrm>
              <a:custGeom>
                <a:avLst/>
                <a:gdLst>
                  <a:gd name="T0" fmla="*/ 15 w 26"/>
                  <a:gd name="T1" fmla="*/ 0 h 25"/>
                  <a:gd name="T2" fmla="*/ 4 w 26"/>
                  <a:gd name="T3" fmla="*/ 9 h 25"/>
                  <a:gd name="T4" fmla="*/ 4 w 26"/>
                  <a:gd name="T5" fmla="*/ 9 h 25"/>
                  <a:gd name="T6" fmla="*/ 3 w 26"/>
                  <a:gd name="T7" fmla="*/ 22 h 25"/>
                  <a:gd name="T8" fmla="*/ 4 w 26"/>
                  <a:gd name="T9" fmla="*/ 22 h 25"/>
                  <a:gd name="T10" fmla="*/ 4 w 26"/>
                  <a:gd name="T11" fmla="*/ 23 h 25"/>
                  <a:gd name="T12" fmla="*/ 11 w 26"/>
                  <a:gd name="T13" fmla="*/ 25 h 25"/>
                  <a:gd name="T14" fmla="*/ 25 w 26"/>
                  <a:gd name="T15" fmla="*/ 22 h 25"/>
                  <a:gd name="T16" fmla="*/ 25 w 26"/>
                  <a:gd name="T17" fmla="*/ 22 h 25"/>
                  <a:gd name="T18" fmla="*/ 25 w 26"/>
                  <a:gd name="T19" fmla="*/ 22 h 25"/>
                  <a:gd name="T20" fmla="*/ 21 w 26"/>
                  <a:gd name="T21" fmla="*/ 2 h 25"/>
                  <a:gd name="T22" fmla="*/ 21 w 26"/>
                  <a:gd name="T23" fmla="*/ 2 h 25"/>
                  <a:gd name="T24" fmla="*/ 21 w 26"/>
                  <a:gd name="T25" fmla="*/ 2 h 25"/>
                  <a:gd name="T26" fmla="*/ 15 w 26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5">
                    <a:moveTo>
                      <a:pt x="15" y="0"/>
                    </a:moveTo>
                    <a:cubicBezTo>
                      <a:pt x="10" y="0"/>
                      <a:pt x="8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3"/>
                      <a:pt x="3" y="18"/>
                      <a:pt x="3" y="22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4" y="23"/>
                      <a:pt x="4" y="23"/>
                    </a:cubicBezTo>
                    <a:cubicBezTo>
                      <a:pt x="6" y="25"/>
                      <a:pt x="8" y="25"/>
                      <a:pt x="11" y="25"/>
                    </a:cubicBezTo>
                    <a:cubicBezTo>
                      <a:pt x="15" y="25"/>
                      <a:pt x="20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6" y="15"/>
                      <a:pt x="22" y="9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D5A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9" name="Freeform 6848"/>
              <p:cNvSpPr/>
              <p:nvPr/>
            </p:nvSpPr>
            <p:spPr bwMode="auto">
              <a:xfrm>
                <a:off x="6699250" y="4576763"/>
                <a:ext cx="71438" cy="57150"/>
              </a:xfrm>
              <a:custGeom>
                <a:avLst/>
                <a:gdLst>
                  <a:gd name="T0" fmla="*/ 27 w 36"/>
                  <a:gd name="T1" fmla="*/ 0 h 28"/>
                  <a:gd name="T2" fmla="*/ 27 w 36"/>
                  <a:gd name="T3" fmla="*/ 1 h 28"/>
                  <a:gd name="T4" fmla="*/ 15 w 36"/>
                  <a:gd name="T5" fmla="*/ 13 h 28"/>
                  <a:gd name="T6" fmla="*/ 15 w 36"/>
                  <a:gd name="T7" fmla="*/ 13 h 28"/>
                  <a:gd name="T8" fmla="*/ 13 w 36"/>
                  <a:gd name="T9" fmla="*/ 23 h 28"/>
                  <a:gd name="T10" fmla="*/ 7 w 36"/>
                  <a:gd name="T11" fmla="*/ 20 h 28"/>
                  <a:gd name="T12" fmla="*/ 0 w 36"/>
                  <a:gd name="T13" fmla="*/ 26 h 28"/>
                  <a:gd name="T14" fmla="*/ 0 w 36"/>
                  <a:gd name="T15" fmla="*/ 26 h 28"/>
                  <a:gd name="T16" fmla="*/ 11 w 36"/>
                  <a:gd name="T17" fmla="*/ 28 h 28"/>
                  <a:gd name="T18" fmla="*/ 16 w 36"/>
                  <a:gd name="T19" fmla="*/ 28 h 28"/>
                  <a:gd name="T20" fmla="*/ 22 w 36"/>
                  <a:gd name="T21" fmla="*/ 28 h 28"/>
                  <a:gd name="T22" fmla="*/ 22 w 36"/>
                  <a:gd name="T23" fmla="*/ 28 h 28"/>
                  <a:gd name="T24" fmla="*/ 22 w 36"/>
                  <a:gd name="T25" fmla="*/ 28 h 28"/>
                  <a:gd name="T26" fmla="*/ 35 w 36"/>
                  <a:gd name="T27" fmla="*/ 4 h 28"/>
                  <a:gd name="T28" fmla="*/ 35 w 36"/>
                  <a:gd name="T29" fmla="*/ 4 h 28"/>
                  <a:gd name="T30" fmla="*/ 27 w 36"/>
                  <a:gd name="T3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28">
                    <a:moveTo>
                      <a:pt x="27" y="0"/>
                    </a:moveTo>
                    <a:cubicBezTo>
                      <a:pt x="27" y="0"/>
                      <a:pt x="27" y="0"/>
                      <a:pt x="27" y="1"/>
                    </a:cubicBezTo>
                    <a:cubicBezTo>
                      <a:pt x="27" y="11"/>
                      <a:pt x="17" y="8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3" y="15"/>
                      <a:pt x="16" y="23"/>
                      <a:pt x="13" y="23"/>
                    </a:cubicBezTo>
                    <a:cubicBezTo>
                      <a:pt x="12" y="23"/>
                      <a:pt x="10" y="22"/>
                      <a:pt x="7" y="20"/>
                    </a:cubicBezTo>
                    <a:cubicBezTo>
                      <a:pt x="6" y="23"/>
                      <a:pt x="0" y="20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8"/>
                      <a:pt x="7" y="28"/>
                      <a:pt x="11" y="28"/>
                    </a:cubicBezTo>
                    <a:cubicBezTo>
                      <a:pt x="12" y="28"/>
                      <a:pt x="14" y="28"/>
                      <a:pt x="16" y="28"/>
                    </a:cubicBezTo>
                    <a:cubicBezTo>
                      <a:pt x="18" y="28"/>
                      <a:pt x="20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6" y="20"/>
                      <a:pt x="36" y="1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4"/>
                      <a:pt x="29" y="0"/>
                      <a:pt x="27" y="0"/>
                    </a:cubicBezTo>
                  </a:path>
                </a:pathLst>
              </a:custGeom>
              <a:solidFill>
                <a:srgbClr val="D3AB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0" name="Freeform 6849"/>
              <p:cNvSpPr/>
              <p:nvPr/>
            </p:nvSpPr>
            <p:spPr bwMode="auto">
              <a:xfrm>
                <a:off x="6723063" y="4479925"/>
                <a:ext cx="50800" cy="61913"/>
              </a:xfrm>
              <a:custGeom>
                <a:avLst/>
                <a:gdLst>
                  <a:gd name="T0" fmla="*/ 25 w 25"/>
                  <a:gd name="T1" fmla="*/ 0 h 31"/>
                  <a:gd name="T2" fmla="*/ 8 w 25"/>
                  <a:gd name="T3" fmla="*/ 7 h 31"/>
                  <a:gd name="T4" fmla="*/ 3 w 25"/>
                  <a:gd name="T5" fmla="*/ 6 h 31"/>
                  <a:gd name="T6" fmla="*/ 3 w 25"/>
                  <a:gd name="T7" fmla="*/ 6 h 31"/>
                  <a:gd name="T8" fmla="*/ 0 w 25"/>
                  <a:gd name="T9" fmla="*/ 5 h 31"/>
                  <a:gd name="T10" fmla="*/ 0 w 25"/>
                  <a:gd name="T11" fmla="*/ 5 h 31"/>
                  <a:gd name="T12" fmla="*/ 4 w 25"/>
                  <a:gd name="T13" fmla="*/ 25 h 31"/>
                  <a:gd name="T14" fmla="*/ 4 w 25"/>
                  <a:gd name="T15" fmla="*/ 25 h 31"/>
                  <a:gd name="T16" fmla="*/ 11 w 25"/>
                  <a:gd name="T17" fmla="*/ 31 h 31"/>
                  <a:gd name="T18" fmla="*/ 11 w 25"/>
                  <a:gd name="T19" fmla="*/ 31 h 31"/>
                  <a:gd name="T20" fmla="*/ 25 w 25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31">
                    <a:moveTo>
                      <a:pt x="25" y="0"/>
                    </a:moveTo>
                    <a:cubicBezTo>
                      <a:pt x="19" y="0"/>
                      <a:pt x="15" y="7"/>
                      <a:pt x="8" y="7"/>
                    </a:cubicBezTo>
                    <a:cubicBezTo>
                      <a:pt x="7" y="7"/>
                      <a:pt x="5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12"/>
                      <a:pt x="5" y="18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6" y="27"/>
                      <a:pt x="9" y="29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6" y="20"/>
                      <a:pt x="21" y="10"/>
                      <a:pt x="25" y="0"/>
                    </a:cubicBezTo>
                  </a:path>
                </a:pathLst>
              </a:custGeom>
              <a:solidFill>
                <a:srgbClr val="DBA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1" name="Freeform 6850"/>
              <p:cNvSpPr/>
              <p:nvPr/>
            </p:nvSpPr>
            <p:spPr bwMode="auto">
              <a:xfrm>
                <a:off x="6669088" y="4527550"/>
                <a:ext cx="23813" cy="61913"/>
              </a:xfrm>
              <a:custGeom>
                <a:avLst/>
                <a:gdLst>
                  <a:gd name="T0" fmla="*/ 1 w 12"/>
                  <a:gd name="T1" fmla="*/ 0 h 31"/>
                  <a:gd name="T2" fmla="*/ 1 w 12"/>
                  <a:gd name="T3" fmla="*/ 0 h 31"/>
                  <a:gd name="T4" fmla="*/ 0 w 12"/>
                  <a:gd name="T5" fmla="*/ 14 h 31"/>
                  <a:gd name="T6" fmla="*/ 0 w 12"/>
                  <a:gd name="T7" fmla="*/ 14 h 31"/>
                  <a:gd name="T8" fmla="*/ 0 w 12"/>
                  <a:gd name="T9" fmla="*/ 19 h 31"/>
                  <a:gd name="T10" fmla="*/ 0 w 12"/>
                  <a:gd name="T11" fmla="*/ 19 h 31"/>
                  <a:gd name="T12" fmla="*/ 0 w 12"/>
                  <a:gd name="T13" fmla="*/ 19 h 31"/>
                  <a:gd name="T14" fmla="*/ 7 w 12"/>
                  <a:gd name="T15" fmla="*/ 31 h 31"/>
                  <a:gd name="T16" fmla="*/ 9 w 12"/>
                  <a:gd name="T17" fmla="*/ 31 h 31"/>
                  <a:gd name="T18" fmla="*/ 9 w 12"/>
                  <a:gd name="T19" fmla="*/ 31 h 31"/>
                  <a:gd name="T20" fmla="*/ 7 w 12"/>
                  <a:gd name="T21" fmla="*/ 23 h 31"/>
                  <a:gd name="T22" fmla="*/ 7 w 12"/>
                  <a:gd name="T23" fmla="*/ 23 h 31"/>
                  <a:gd name="T24" fmla="*/ 7 w 12"/>
                  <a:gd name="T25" fmla="*/ 22 h 31"/>
                  <a:gd name="T26" fmla="*/ 10 w 12"/>
                  <a:gd name="T27" fmla="*/ 2 h 31"/>
                  <a:gd name="T28" fmla="*/ 10 w 12"/>
                  <a:gd name="T29" fmla="*/ 1 h 31"/>
                  <a:gd name="T30" fmla="*/ 9 w 12"/>
                  <a:gd name="T31" fmla="*/ 1 h 31"/>
                  <a:gd name="T32" fmla="*/ 9 w 12"/>
                  <a:gd name="T33" fmla="*/ 1 h 31"/>
                  <a:gd name="T34" fmla="*/ 5 w 12"/>
                  <a:gd name="T35" fmla="*/ 2 h 31"/>
                  <a:gd name="T36" fmla="*/ 1 w 12"/>
                  <a:gd name="T37" fmla="*/ 0 h 31"/>
                  <a:gd name="T38" fmla="*/ 1 w 12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3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6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17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22"/>
                      <a:pt x="0" y="31"/>
                      <a:pt x="7" y="31"/>
                    </a:cubicBezTo>
                    <a:cubicBezTo>
                      <a:pt x="8" y="31"/>
                      <a:pt x="8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28"/>
                      <a:pt x="6" y="26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7" y="22"/>
                      <a:pt x="7" y="22"/>
                    </a:cubicBezTo>
                    <a:cubicBezTo>
                      <a:pt x="6" y="15"/>
                      <a:pt x="12" y="9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2"/>
                      <a:pt x="6" y="2"/>
                      <a:pt x="5" y="2"/>
                    </a:cubicBezTo>
                    <a:cubicBezTo>
                      <a:pt x="4" y="2"/>
                      <a:pt x="3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F7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2" name="Freeform 6851"/>
              <p:cNvSpPr>
                <a:spLocks noEditPoints="1"/>
              </p:cNvSpPr>
              <p:nvPr/>
            </p:nvSpPr>
            <p:spPr bwMode="auto">
              <a:xfrm>
                <a:off x="5300663" y="4368800"/>
                <a:ext cx="184150" cy="92075"/>
              </a:xfrm>
              <a:custGeom>
                <a:avLst/>
                <a:gdLst>
                  <a:gd name="T0" fmla="*/ 19 w 92"/>
                  <a:gd name="T1" fmla="*/ 27 h 46"/>
                  <a:gd name="T2" fmla="*/ 18 w 92"/>
                  <a:gd name="T3" fmla="*/ 24 h 46"/>
                  <a:gd name="T4" fmla="*/ 19 w 92"/>
                  <a:gd name="T5" fmla="*/ 21 h 46"/>
                  <a:gd name="T6" fmla="*/ 20 w 92"/>
                  <a:gd name="T7" fmla="*/ 21 h 46"/>
                  <a:gd name="T8" fmla="*/ 22 w 92"/>
                  <a:gd name="T9" fmla="*/ 25 h 46"/>
                  <a:gd name="T10" fmla="*/ 20 w 92"/>
                  <a:gd name="T11" fmla="*/ 27 h 46"/>
                  <a:gd name="T12" fmla="*/ 19 w 92"/>
                  <a:gd name="T13" fmla="*/ 27 h 46"/>
                  <a:gd name="T14" fmla="*/ 16 w 92"/>
                  <a:gd name="T15" fmla="*/ 0 h 46"/>
                  <a:gd name="T16" fmla="*/ 1 w 92"/>
                  <a:gd name="T17" fmla="*/ 11 h 46"/>
                  <a:gd name="T18" fmla="*/ 4 w 92"/>
                  <a:gd name="T19" fmla="*/ 16 h 46"/>
                  <a:gd name="T20" fmla="*/ 4 w 92"/>
                  <a:gd name="T21" fmla="*/ 16 h 46"/>
                  <a:gd name="T22" fmla="*/ 6 w 92"/>
                  <a:gd name="T23" fmla="*/ 16 h 46"/>
                  <a:gd name="T24" fmla="*/ 14 w 92"/>
                  <a:gd name="T25" fmla="*/ 17 h 46"/>
                  <a:gd name="T26" fmla="*/ 14 w 92"/>
                  <a:gd name="T27" fmla="*/ 17 h 46"/>
                  <a:gd name="T28" fmla="*/ 14 w 92"/>
                  <a:gd name="T29" fmla="*/ 17 h 46"/>
                  <a:gd name="T30" fmla="*/ 14 w 92"/>
                  <a:gd name="T31" fmla="*/ 17 h 46"/>
                  <a:gd name="T32" fmla="*/ 14 w 92"/>
                  <a:gd name="T33" fmla="*/ 17 h 46"/>
                  <a:gd name="T34" fmla="*/ 19 w 92"/>
                  <a:gd name="T35" fmla="*/ 8 h 46"/>
                  <a:gd name="T36" fmla="*/ 14 w 92"/>
                  <a:gd name="T37" fmla="*/ 17 h 46"/>
                  <a:gd name="T38" fmla="*/ 14 w 92"/>
                  <a:gd name="T39" fmla="*/ 17 h 46"/>
                  <a:gd name="T40" fmla="*/ 14 w 92"/>
                  <a:gd name="T41" fmla="*/ 17 h 46"/>
                  <a:gd name="T42" fmla="*/ 18 w 92"/>
                  <a:gd name="T43" fmla="*/ 36 h 46"/>
                  <a:gd name="T44" fmla="*/ 18 w 92"/>
                  <a:gd name="T45" fmla="*/ 36 h 46"/>
                  <a:gd name="T46" fmla="*/ 18 w 92"/>
                  <a:gd name="T47" fmla="*/ 36 h 46"/>
                  <a:gd name="T48" fmla="*/ 23 w 92"/>
                  <a:gd name="T49" fmla="*/ 32 h 46"/>
                  <a:gd name="T50" fmla="*/ 30 w 92"/>
                  <a:gd name="T51" fmla="*/ 29 h 46"/>
                  <a:gd name="T52" fmla="*/ 31 w 92"/>
                  <a:gd name="T53" fmla="*/ 29 h 46"/>
                  <a:gd name="T54" fmla="*/ 43 w 92"/>
                  <a:gd name="T55" fmla="*/ 46 h 46"/>
                  <a:gd name="T56" fmla="*/ 43 w 92"/>
                  <a:gd name="T57" fmla="*/ 46 h 46"/>
                  <a:gd name="T58" fmla="*/ 70 w 92"/>
                  <a:gd name="T59" fmla="*/ 31 h 46"/>
                  <a:gd name="T60" fmla="*/ 74 w 92"/>
                  <a:gd name="T61" fmla="*/ 31 h 46"/>
                  <a:gd name="T62" fmla="*/ 75 w 92"/>
                  <a:gd name="T63" fmla="*/ 31 h 46"/>
                  <a:gd name="T64" fmla="*/ 92 w 92"/>
                  <a:gd name="T65" fmla="*/ 19 h 46"/>
                  <a:gd name="T66" fmla="*/ 92 w 92"/>
                  <a:gd name="T67" fmla="*/ 19 h 46"/>
                  <a:gd name="T68" fmla="*/ 73 w 92"/>
                  <a:gd name="T69" fmla="*/ 17 h 46"/>
                  <a:gd name="T70" fmla="*/ 73 w 92"/>
                  <a:gd name="T71" fmla="*/ 17 h 46"/>
                  <a:gd name="T72" fmla="*/ 63 w 92"/>
                  <a:gd name="T73" fmla="*/ 14 h 46"/>
                  <a:gd name="T74" fmla="*/ 63 w 92"/>
                  <a:gd name="T75" fmla="*/ 16 h 46"/>
                  <a:gd name="T76" fmla="*/ 60 w 92"/>
                  <a:gd name="T77" fmla="*/ 22 h 46"/>
                  <a:gd name="T78" fmla="*/ 59 w 92"/>
                  <a:gd name="T79" fmla="*/ 22 h 46"/>
                  <a:gd name="T80" fmla="*/ 58 w 92"/>
                  <a:gd name="T81" fmla="*/ 22 h 46"/>
                  <a:gd name="T82" fmla="*/ 41 w 92"/>
                  <a:gd name="T83" fmla="*/ 27 h 46"/>
                  <a:gd name="T84" fmla="*/ 49 w 92"/>
                  <a:gd name="T85" fmla="*/ 15 h 46"/>
                  <a:gd name="T86" fmla="*/ 49 w 92"/>
                  <a:gd name="T87" fmla="*/ 15 h 46"/>
                  <a:gd name="T88" fmla="*/ 44 w 92"/>
                  <a:gd name="T89" fmla="*/ 9 h 46"/>
                  <a:gd name="T90" fmla="*/ 42 w 92"/>
                  <a:gd name="T91" fmla="*/ 8 h 46"/>
                  <a:gd name="T92" fmla="*/ 42 w 92"/>
                  <a:gd name="T93" fmla="*/ 8 h 46"/>
                  <a:gd name="T94" fmla="*/ 21 w 92"/>
                  <a:gd name="T95" fmla="*/ 1 h 46"/>
                  <a:gd name="T96" fmla="*/ 21 w 92"/>
                  <a:gd name="T97" fmla="*/ 1 h 46"/>
                  <a:gd name="T98" fmla="*/ 20 w 92"/>
                  <a:gd name="T99" fmla="*/ 1 h 46"/>
                  <a:gd name="T100" fmla="*/ 16 w 92"/>
                  <a:gd name="T10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2" h="46">
                    <a:moveTo>
                      <a:pt x="19" y="27"/>
                    </a:moveTo>
                    <a:cubicBezTo>
                      <a:pt x="17" y="27"/>
                      <a:pt x="17" y="25"/>
                      <a:pt x="18" y="24"/>
                    </a:cubicBezTo>
                    <a:cubicBezTo>
                      <a:pt x="18" y="23"/>
                      <a:pt x="17" y="21"/>
                      <a:pt x="19" y="21"/>
                    </a:cubicBezTo>
                    <a:cubicBezTo>
                      <a:pt x="19" y="21"/>
                      <a:pt x="19" y="21"/>
                      <a:pt x="20" y="21"/>
                    </a:cubicBezTo>
                    <a:cubicBezTo>
                      <a:pt x="21" y="21"/>
                      <a:pt x="22" y="23"/>
                      <a:pt x="22" y="25"/>
                    </a:cubicBezTo>
                    <a:cubicBezTo>
                      <a:pt x="22" y="25"/>
                      <a:pt x="21" y="27"/>
                      <a:pt x="20" y="27"/>
                    </a:cubicBezTo>
                    <a:cubicBezTo>
                      <a:pt x="19" y="27"/>
                      <a:pt x="19" y="27"/>
                      <a:pt x="19" y="27"/>
                    </a:cubicBezTo>
                    <a:moveTo>
                      <a:pt x="16" y="0"/>
                    </a:moveTo>
                    <a:cubicBezTo>
                      <a:pt x="9" y="0"/>
                      <a:pt x="7" y="9"/>
                      <a:pt x="1" y="11"/>
                    </a:cubicBezTo>
                    <a:cubicBezTo>
                      <a:pt x="0" y="12"/>
                      <a:pt x="0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9" y="16"/>
                      <a:pt x="11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2" y="12"/>
                      <a:pt x="13" y="9"/>
                      <a:pt x="19" y="8"/>
                    </a:cubicBezTo>
                    <a:cubicBezTo>
                      <a:pt x="19" y="12"/>
                      <a:pt x="17" y="14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6" y="25"/>
                      <a:pt x="1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20" y="36"/>
                      <a:pt x="22" y="34"/>
                      <a:pt x="23" y="32"/>
                    </a:cubicBezTo>
                    <a:cubicBezTo>
                      <a:pt x="25" y="31"/>
                      <a:pt x="27" y="29"/>
                      <a:pt x="30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45" y="30"/>
                      <a:pt x="40" y="40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54" y="45"/>
                      <a:pt x="59" y="31"/>
                      <a:pt x="70" y="31"/>
                    </a:cubicBezTo>
                    <a:cubicBezTo>
                      <a:pt x="72" y="31"/>
                      <a:pt x="73" y="31"/>
                      <a:pt x="74" y="31"/>
                    </a:cubicBezTo>
                    <a:cubicBezTo>
                      <a:pt x="75" y="31"/>
                      <a:pt x="75" y="31"/>
                      <a:pt x="75" y="31"/>
                    </a:cubicBezTo>
                    <a:cubicBezTo>
                      <a:pt x="74" y="19"/>
                      <a:pt x="88" y="25"/>
                      <a:pt x="92" y="19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86" y="18"/>
                      <a:pt x="80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0" y="16"/>
                      <a:pt x="67" y="15"/>
                      <a:pt x="63" y="14"/>
                    </a:cubicBezTo>
                    <a:cubicBezTo>
                      <a:pt x="63" y="15"/>
                      <a:pt x="63" y="15"/>
                      <a:pt x="63" y="16"/>
                    </a:cubicBezTo>
                    <a:cubicBezTo>
                      <a:pt x="64" y="19"/>
                      <a:pt x="67" y="22"/>
                      <a:pt x="60" y="22"/>
                    </a:cubicBezTo>
                    <a:cubicBezTo>
                      <a:pt x="60" y="22"/>
                      <a:pt x="60" y="22"/>
                      <a:pt x="59" y="22"/>
                    </a:cubicBezTo>
                    <a:cubicBezTo>
                      <a:pt x="59" y="22"/>
                      <a:pt x="58" y="22"/>
                      <a:pt x="58" y="22"/>
                    </a:cubicBezTo>
                    <a:cubicBezTo>
                      <a:pt x="52" y="22"/>
                      <a:pt x="47" y="24"/>
                      <a:pt x="41" y="27"/>
                    </a:cubicBezTo>
                    <a:cubicBezTo>
                      <a:pt x="44" y="22"/>
                      <a:pt x="47" y="18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6" y="14"/>
                      <a:pt x="44" y="12"/>
                      <a:pt x="44" y="9"/>
                    </a:cubicBezTo>
                    <a:cubicBezTo>
                      <a:pt x="43" y="9"/>
                      <a:pt x="43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5" y="6"/>
                      <a:pt x="28" y="4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19" y="0"/>
                      <a:pt x="17" y="0"/>
                      <a:pt x="16" y="0"/>
                    </a:cubicBezTo>
                  </a:path>
                </a:pathLst>
              </a:custGeom>
              <a:solidFill>
                <a:srgbClr val="807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3" name="Freeform 6852"/>
              <p:cNvSpPr/>
              <p:nvPr/>
            </p:nvSpPr>
            <p:spPr bwMode="auto">
              <a:xfrm>
                <a:off x="5362575" y="4406900"/>
                <a:ext cx="184150" cy="85725"/>
              </a:xfrm>
              <a:custGeom>
                <a:avLst/>
                <a:gdLst>
                  <a:gd name="T0" fmla="*/ 61 w 92"/>
                  <a:gd name="T1" fmla="*/ 0 h 43"/>
                  <a:gd name="T2" fmla="*/ 61 w 92"/>
                  <a:gd name="T3" fmla="*/ 0 h 43"/>
                  <a:gd name="T4" fmla="*/ 61 w 92"/>
                  <a:gd name="T5" fmla="*/ 0 h 43"/>
                  <a:gd name="T6" fmla="*/ 44 w 92"/>
                  <a:gd name="T7" fmla="*/ 12 h 43"/>
                  <a:gd name="T8" fmla="*/ 44 w 92"/>
                  <a:gd name="T9" fmla="*/ 13 h 43"/>
                  <a:gd name="T10" fmla="*/ 43 w 92"/>
                  <a:gd name="T11" fmla="*/ 12 h 43"/>
                  <a:gd name="T12" fmla="*/ 39 w 92"/>
                  <a:gd name="T13" fmla="*/ 12 h 43"/>
                  <a:gd name="T14" fmla="*/ 12 w 92"/>
                  <a:gd name="T15" fmla="*/ 27 h 43"/>
                  <a:gd name="T16" fmla="*/ 12 w 92"/>
                  <a:gd name="T17" fmla="*/ 27 h 43"/>
                  <a:gd name="T18" fmla="*/ 0 w 92"/>
                  <a:gd name="T19" fmla="*/ 40 h 43"/>
                  <a:gd name="T20" fmla="*/ 0 w 92"/>
                  <a:gd name="T21" fmla="*/ 40 h 43"/>
                  <a:gd name="T22" fmla="*/ 6 w 92"/>
                  <a:gd name="T23" fmla="*/ 43 h 43"/>
                  <a:gd name="T24" fmla="*/ 6 w 92"/>
                  <a:gd name="T25" fmla="*/ 43 h 43"/>
                  <a:gd name="T26" fmla="*/ 11 w 92"/>
                  <a:gd name="T27" fmla="*/ 41 h 43"/>
                  <a:gd name="T28" fmla="*/ 11 w 92"/>
                  <a:gd name="T29" fmla="*/ 41 h 43"/>
                  <a:gd name="T30" fmla="*/ 36 w 92"/>
                  <a:gd name="T31" fmla="*/ 32 h 43"/>
                  <a:gd name="T32" fmla="*/ 47 w 92"/>
                  <a:gd name="T33" fmla="*/ 36 h 43"/>
                  <a:gd name="T34" fmla="*/ 47 w 92"/>
                  <a:gd name="T35" fmla="*/ 36 h 43"/>
                  <a:gd name="T36" fmla="*/ 58 w 92"/>
                  <a:gd name="T37" fmla="*/ 29 h 43"/>
                  <a:gd name="T38" fmla="*/ 58 w 92"/>
                  <a:gd name="T39" fmla="*/ 29 h 43"/>
                  <a:gd name="T40" fmla="*/ 58 w 92"/>
                  <a:gd name="T41" fmla="*/ 29 h 43"/>
                  <a:gd name="T42" fmla="*/ 54 w 92"/>
                  <a:gd name="T43" fmla="*/ 28 h 43"/>
                  <a:gd name="T44" fmla="*/ 57 w 92"/>
                  <a:gd name="T45" fmla="*/ 23 h 43"/>
                  <a:gd name="T46" fmla="*/ 81 w 92"/>
                  <a:gd name="T47" fmla="*/ 18 h 43"/>
                  <a:gd name="T48" fmla="*/ 81 w 92"/>
                  <a:gd name="T49" fmla="*/ 18 h 43"/>
                  <a:gd name="T50" fmla="*/ 81 w 92"/>
                  <a:gd name="T51" fmla="*/ 18 h 43"/>
                  <a:gd name="T52" fmla="*/ 85 w 92"/>
                  <a:gd name="T53" fmla="*/ 7 h 43"/>
                  <a:gd name="T54" fmla="*/ 85 w 92"/>
                  <a:gd name="T55" fmla="*/ 7 h 43"/>
                  <a:gd name="T56" fmla="*/ 79 w 92"/>
                  <a:gd name="T57" fmla="*/ 3 h 43"/>
                  <a:gd name="T58" fmla="*/ 76 w 92"/>
                  <a:gd name="T59" fmla="*/ 4 h 43"/>
                  <a:gd name="T60" fmla="*/ 73 w 92"/>
                  <a:gd name="T61" fmla="*/ 5 h 43"/>
                  <a:gd name="T62" fmla="*/ 69 w 92"/>
                  <a:gd name="T63" fmla="*/ 1 h 43"/>
                  <a:gd name="T64" fmla="*/ 69 w 92"/>
                  <a:gd name="T65" fmla="*/ 1 h 43"/>
                  <a:gd name="T66" fmla="*/ 61 w 92"/>
                  <a:gd name="T6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43">
                    <a:moveTo>
                      <a:pt x="61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7" y="6"/>
                      <a:pt x="43" y="0"/>
                      <a:pt x="44" y="12"/>
                    </a:cubicBezTo>
                    <a:cubicBezTo>
                      <a:pt x="44" y="12"/>
                      <a:pt x="44" y="12"/>
                      <a:pt x="44" y="13"/>
                    </a:cubicBezTo>
                    <a:cubicBezTo>
                      <a:pt x="44" y="13"/>
                      <a:pt x="44" y="12"/>
                      <a:pt x="43" y="12"/>
                    </a:cubicBezTo>
                    <a:cubicBezTo>
                      <a:pt x="42" y="12"/>
                      <a:pt x="41" y="12"/>
                      <a:pt x="39" y="12"/>
                    </a:cubicBezTo>
                    <a:cubicBezTo>
                      <a:pt x="28" y="12"/>
                      <a:pt x="23" y="26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7" y="30"/>
                      <a:pt x="5" y="36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3" y="40"/>
                      <a:pt x="5" y="41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8" y="43"/>
                      <a:pt x="9" y="42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20" y="39"/>
                      <a:pt x="27" y="32"/>
                      <a:pt x="36" y="32"/>
                    </a:cubicBezTo>
                    <a:cubicBezTo>
                      <a:pt x="39" y="32"/>
                      <a:pt x="43" y="34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51" y="34"/>
                      <a:pt x="55" y="31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8" y="29"/>
                      <a:pt x="58" y="29"/>
                      <a:pt x="58" y="29"/>
                    </a:cubicBezTo>
                    <a:cubicBezTo>
                      <a:pt x="57" y="29"/>
                      <a:pt x="54" y="29"/>
                      <a:pt x="54" y="28"/>
                    </a:cubicBezTo>
                    <a:cubicBezTo>
                      <a:pt x="52" y="25"/>
                      <a:pt x="56" y="23"/>
                      <a:pt x="57" y="23"/>
                    </a:cubicBezTo>
                    <a:cubicBezTo>
                      <a:pt x="65" y="21"/>
                      <a:pt x="73" y="19"/>
                      <a:pt x="81" y="18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92" y="17"/>
                      <a:pt x="80" y="10"/>
                      <a:pt x="85" y="7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3" y="5"/>
                      <a:pt x="81" y="3"/>
                      <a:pt x="79" y="3"/>
                    </a:cubicBezTo>
                    <a:cubicBezTo>
                      <a:pt x="78" y="3"/>
                      <a:pt x="77" y="3"/>
                      <a:pt x="76" y="4"/>
                    </a:cubicBezTo>
                    <a:cubicBezTo>
                      <a:pt x="75" y="4"/>
                      <a:pt x="74" y="5"/>
                      <a:pt x="73" y="5"/>
                    </a:cubicBezTo>
                    <a:cubicBezTo>
                      <a:pt x="71" y="5"/>
                      <a:pt x="70" y="3"/>
                      <a:pt x="69" y="1"/>
                    </a:cubicBezTo>
                    <a:cubicBezTo>
                      <a:pt x="69" y="1"/>
                      <a:pt x="69" y="1"/>
                      <a:pt x="69" y="1"/>
                    </a:cubicBezTo>
                    <a:cubicBezTo>
                      <a:pt x="66" y="0"/>
                      <a:pt x="64" y="0"/>
                      <a:pt x="61" y="0"/>
                    </a:cubicBezTo>
                  </a:path>
                </a:pathLst>
              </a:custGeom>
              <a:solidFill>
                <a:srgbClr val="797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4" name="Freeform 6853"/>
              <p:cNvSpPr/>
              <p:nvPr/>
            </p:nvSpPr>
            <p:spPr bwMode="auto">
              <a:xfrm>
                <a:off x="5287963" y="4465638"/>
                <a:ext cx="38100" cy="33338"/>
              </a:xfrm>
              <a:custGeom>
                <a:avLst/>
                <a:gdLst>
                  <a:gd name="T0" fmla="*/ 15 w 19"/>
                  <a:gd name="T1" fmla="*/ 0 h 17"/>
                  <a:gd name="T2" fmla="*/ 4 w 19"/>
                  <a:gd name="T3" fmla="*/ 9 h 17"/>
                  <a:gd name="T4" fmla="*/ 4 w 19"/>
                  <a:gd name="T5" fmla="*/ 17 h 17"/>
                  <a:gd name="T6" fmla="*/ 6 w 19"/>
                  <a:gd name="T7" fmla="*/ 15 h 17"/>
                  <a:gd name="T8" fmla="*/ 8 w 19"/>
                  <a:gd name="T9" fmla="*/ 16 h 17"/>
                  <a:gd name="T10" fmla="*/ 11 w 19"/>
                  <a:gd name="T11" fmla="*/ 17 h 17"/>
                  <a:gd name="T12" fmla="*/ 13 w 19"/>
                  <a:gd name="T13" fmla="*/ 15 h 17"/>
                  <a:gd name="T14" fmla="*/ 16 w 19"/>
                  <a:gd name="T15" fmla="*/ 9 h 17"/>
                  <a:gd name="T16" fmla="*/ 16 w 19"/>
                  <a:gd name="T17" fmla="*/ 9 h 17"/>
                  <a:gd name="T18" fmla="*/ 16 w 19"/>
                  <a:gd name="T19" fmla="*/ 9 h 17"/>
                  <a:gd name="T20" fmla="*/ 19 w 19"/>
                  <a:gd name="T21" fmla="*/ 1 h 17"/>
                  <a:gd name="T22" fmla="*/ 15 w 19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7">
                    <a:moveTo>
                      <a:pt x="15" y="0"/>
                    </a:moveTo>
                    <a:cubicBezTo>
                      <a:pt x="10" y="0"/>
                      <a:pt x="7" y="5"/>
                      <a:pt x="4" y="9"/>
                    </a:cubicBezTo>
                    <a:cubicBezTo>
                      <a:pt x="2" y="10"/>
                      <a:pt x="0" y="14"/>
                      <a:pt x="4" y="17"/>
                    </a:cubicBezTo>
                    <a:cubicBezTo>
                      <a:pt x="4" y="16"/>
                      <a:pt x="5" y="15"/>
                      <a:pt x="6" y="15"/>
                    </a:cubicBezTo>
                    <a:cubicBezTo>
                      <a:pt x="6" y="15"/>
                      <a:pt x="7" y="16"/>
                      <a:pt x="8" y="16"/>
                    </a:cubicBezTo>
                    <a:cubicBezTo>
                      <a:pt x="9" y="16"/>
                      <a:pt x="10" y="17"/>
                      <a:pt x="11" y="17"/>
                    </a:cubicBezTo>
                    <a:cubicBezTo>
                      <a:pt x="12" y="17"/>
                      <a:pt x="12" y="16"/>
                      <a:pt x="13" y="15"/>
                    </a:cubicBezTo>
                    <a:cubicBezTo>
                      <a:pt x="14" y="13"/>
                      <a:pt x="15" y="11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5"/>
                      <a:pt x="17" y="3"/>
                      <a:pt x="19" y="1"/>
                    </a:cubicBezTo>
                    <a:cubicBezTo>
                      <a:pt x="18" y="0"/>
                      <a:pt x="17" y="0"/>
                      <a:pt x="15" y="0"/>
                    </a:cubicBezTo>
                  </a:path>
                </a:pathLst>
              </a:custGeom>
              <a:solidFill>
                <a:srgbClr val="767B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5" name="Freeform 6854"/>
              <p:cNvSpPr/>
              <p:nvPr/>
            </p:nvSpPr>
            <p:spPr bwMode="auto">
              <a:xfrm>
                <a:off x="5316538" y="4459288"/>
                <a:ext cx="42863" cy="23813"/>
              </a:xfrm>
              <a:custGeom>
                <a:avLst/>
                <a:gdLst>
                  <a:gd name="T0" fmla="*/ 14 w 21"/>
                  <a:gd name="T1" fmla="*/ 0 h 12"/>
                  <a:gd name="T2" fmla="*/ 5 w 21"/>
                  <a:gd name="T3" fmla="*/ 4 h 12"/>
                  <a:gd name="T4" fmla="*/ 5 w 21"/>
                  <a:gd name="T5" fmla="*/ 4 h 12"/>
                  <a:gd name="T6" fmla="*/ 2 w 21"/>
                  <a:gd name="T7" fmla="*/ 12 h 12"/>
                  <a:gd name="T8" fmla="*/ 2 w 21"/>
                  <a:gd name="T9" fmla="*/ 12 h 12"/>
                  <a:gd name="T10" fmla="*/ 6 w 21"/>
                  <a:gd name="T11" fmla="*/ 12 h 12"/>
                  <a:gd name="T12" fmla="*/ 10 w 21"/>
                  <a:gd name="T13" fmla="*/ 11 h 12"/>
                  <a:gd name="T14" fmla="*/ 18 w 21"/>
                  <a:gd name="T15" fmla="*/ 3 h 12"/>
                  <a:gd name="T16" fmla="*/ 14 w 21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12">
                    <a:moveTo>
                      <a:pt x="14" y="0"/>
                    </a:moveTo>
                    <a:cubicBezTo>
                      <a:pt x="11" y="0"/>
                      <a:pt x="8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6"/>
                      <a:pt x="0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7" y="12"/>
                      <a:pt x="9" y="12"/>
                      <a:pt x="10" y="11"/>
                    </a:cubicBezTo>
                    <a:cubicBezTo>
                      <a:pt x="12" y="8"/>
                      <a:pt x="21" y="11"/>
                      <a:pt x="18" y="3"/>
                    </a:cubicBezTo>
                    <a:cubicBezTo>
                      <a:pt x="16" y="1"/>
                      <a:pt x="15" y="0"/>
                      <a:pt x="14" y="0"/>
                    </a:cubicBezTo>
                  </a:path>
                </a:pathLst>
              </a:custGeom>
              <a:solidFill>
                <a:srgbClr val="767AA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6" name="Freeform 6855"/>
              <p:cNvSpPr>
                <a:spLocks noEditPoints="1"/>
              </p:cNvSpPr>
              <p:nvPr/>
            </p:nvSpPr>
            <p:spPr bwMode="auto">
              <a:xfrm>
                <a:off x="6792913" y="2778125"/>
                <a:ext cx="111125" cy="119063"/>
              </a:xfrm>
              <a:custGeom>
                <a:avLst/>
                <a:gdLst>
                  <a:gd name="T0" fmla="*/ 28 w 55"/>
                  <a:gd name="T1" fmla="*/ 40 h 60"/>
                  <a:gd name="T2" fmla="*/ 28 w 55"/>
                  <a:gd name="T3" fmla="*/ 40 h 60"/>
                  <a:gd name="T4" fmla="*/ 28 w 55"/>
                  <a:gd name="T5" fmla="*/ 40 h 60"/>
                  <a:gd name="T6" fmla="*/ 28 w 55"/>
                  <a:gd name="T7" fmla="*/ 40 h 60"/>
                  <a:gd name="T8" fmla="*/ 10 w 55"/>
                  <a:gd name="T9" fmla="*/ 30 h 60"/>
                  <a:gd name="T10" fmla="*/ 10 w 55"/>
                  <a:gd name="T11" fmla="*/ 30 h 60"/>
                  <a:gd name="T12" fmla="*/ 10 w 55"/>
                  <a:gd name="T13" fmla="*/ 30 h 60"/>
                  <a:gd name="T14" fmla="*/ 10 w 55"/>
                  <a:gd name="T15" fmla="*/ 30 h 60"/>
                  <a:gd name="T16" fmla="*/ 32 w 55"/>
                  <a:gd name="T17" fmla="*/ 28 h 60"/>
                  <a:gd name="T18" fmla="*/ 37 w 55"/>
                  <a:gd name="T19" fmla="*/ 20 h 60"/>
                  <a:gd name="T20" fmla="*/ 28 w 55"/>
                  <a:gd name="T21" fmla="*/ 40 h 60"/>
                  <a:gd name="T22" fmla="*/ 28 w 55"/>
                  <a:gd name="T23" fmla="*/ 40 h 60"/>
                  <a:gd name="T24" fmla="*/ 21 w 55"/>
                  <a:gd name="T25" fmla="*/ 49 h 60"/>
                  <a:gd name="T26" fmla="*/ 19 w 55"/>
                  <a:gd name="T27" fmla="*/ 44 h 60"/>
                  <a:gd name="T28" fmla="*/ 22 w 55"/>
                  <a:gd name="T29" fmla="*/ 41 h 60"/>
                  <a:gd name="T30" fmla="*/ 24 w 55"/>
                  <a:gd name="T31" fmla="*/ 41 h 60"/>
                  <a:gd name="T32" fmla="*/ 26 w 55"/>
                  <a:gd name="T33" fmla="*/ 41 h 60"/>
                  <a:gd name="T34" fmla="*/ 28 w 55"/>
                  <a:gd name="T35" fmla="*/ 40 h 60"/>
                  <a:gd name="T36" fmla="*/ 23 w 55"/>
                  <a:gd name="T37" fmla="*/ 29 h 60"/>
                  <a:gd name="T38" fmla="*/ 24 w 55"/>
                  <a:gd name="T39" fmla="*/ 23 h 60"/>
                  <a:gd name="T40" fmla="*/ 28 w 55"/>
                  <a:gd name="T41" fmla="*/ 26 h 60"/>
                  <a:gd name="T42" fmla="*/ 32 w 55"/>
                  <a:gd name="T43" fmla="*/ 28 h 60"/>
                  <a:gd name="T44" fmla="*/ 32 w 55"/>
                  <a:gd name="T45" fmla="*/ 0 h 60"/>
                  <a:gd name="T46" fmla="*/ 16 w 55"/>
                  <a:gd name="T47" fmla="*/ 24 h 60"/>
                  <a:gd name="T48" fmla="*/ 10 w 55"/>
                  <a:gd name="T49" fmla="*/ 30 h 60"/>
                  <a:gd name="T50" fmla="*/ 10 w 55"/>
                  <a:gd name="T51" fmla="*/ 30 h 60"/>
                  <a:gd name="T52" fmla="*/ 16 w 55"/>
                  <a:gd name="T53" fmla="*/ 35 h 60"/>
                  <a:gd name="T54" fmla="*/ 5 w 55"/>
                  <a:gd name="T55" fmla="*/ 50 h 60"/>
                  <a:gd name="T56" fmla="*/ 10 w 55"/>
                  <a:gd name="T57" fmla="*/ 30 h 60"/>
                  <a:gd name="T58" fmla="*/ 0 w 55"/>
                  <a:gd name="T59" fmla="*/ 56 h 60"/>
                  <a:gd name="T60" fmla="*/ 0 w 55"/>
                  <a:gd name="T61" fmla="*/ 56 h 60"/>
                  <a:gd name="T62" fmla="*/ 0 w 55"/>
                  <a:gd name="T63" fmla="*/ 56 h 60"/>
                  <a:gd name="T64" fmla="*/ 0 w 55"/>
                  <a:gd name="T65" fmla="*/ 56 h 60"/>
                  <a:gd name="T66" fmla="*/ 6 w 55"/>
                  <a:gd name="T67" fmla="*/ 54 h 60"/>
                  <a:gd name="T68" fmla="*/ 8 w 55"/>
                  <a:gd name="T69" fmla="*/ 55 h 60"/>
                  <a:gd name="T70" fmla="*/ 7 w 55"/>
                  <a:gd name="T71" fmla="*/ 60 h 60"/>
                  <a:gd name="T72" fmla="*/ 11 w 55"/>
                  <a:gd name="T73" fmla="*/ 60 h 60"/>
                  <a:gd name="T74" fmla="*/ 36 w 55"/>
                  <a:gd name="T75" fmla="*/ 46 h 60"/>
                  <a:gd name="T76" fmla="*/ 36 w 55"/>
                  <a:gd name="T77" fmla="*/ 46 h 60"/>
                  <a:gd name="T78" fmla="*/ 45 w 55"/>
                  <a:gd name="T79" fmla="*/ 31 h 60"/>
                  <a:gd name="T80" fmla="*/ 45 w 55"/>
                  <a:gd name="T81" fmla="*/ 31 h 60"/>
                  <a:gd name="T82" fmla="*/ 45 w 55"/>
                  <a:gd name="T83" fmla="*/ 31 h 60"/>
                  <a:gd name="T84" fmla="*/ 55 w 55"/>
                  <a:gd name="T85" fmla="*/ 16 h 60"/>
                  <a:gd name="T86" fmla="*/ 55 w 55"/>
                  <a:gd name="T87" fmla="*/ 16 h 60"/>
                  <a:gd name="T88" fmla="*/ 55 w 55"/>
                  <a:gd name="T89" fmla="*/ 16 h 60"/>
                  <a:gd name="T90" fmla="*/ 55 w 55"/>
                  <a:gd name="T91" fmla="*/ 10 h 60"/>
                  <a:gd name="T92" fmla="*/ 47 w 55"/>
                  <a:gd name="T93" fmla="*/ 14 h 60"/>
                  <a:gd name="T94" fmla="*/ 45 w 55"/>
                  <a:gd name="T95" fmla="*/ 7 h 60"/>
                  <a:gd name="T96" fmla="*/ 45 w 55"/>
                  <a:gd name="T97" fmla="*/ 7 h 60"/>
                  <a:gd name="T98" fmla="*/ 45 w 55"/>
                  <a:gd name="T99" fmla="*/ 7 h 60"/>
                  <a:gd name="T100" fmla="*/ 45 w 55"/>
                  <a:gd name="T101" fmla="*/ 1 h 60"/>
                  <a:gd name="T102" fmla="*/ 43 w 55"/>
                  <a:gd name="T103" fmla="*/ 1 h 60"/>
                  <a:gd name="T104" fmla="*/ 43 w 55"/>
                  <a:gd name="T105" fmla="*/ 1 h 60"/>
                  <a:gd name="T106" fmla="*/ 34 w 55"/>
                  <a:gd name="T107" fmla="*/ 5 h 60"/>
                  <a:gd name="T108" fmla="*/ 32 w 55"/>
                  <a:gd name="T109" fmla="*/ 0 h 60"/>
                  <a:gd name="T110" fmla="*/ 32 w 55"/>
                  <a:gd name="T11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" h="60">
                    <a:moveTo>
                      <a:pt x="28" y="40"/>
                    </a:move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moveTo>
                      <a:pt x="10" y="30"/>
                    </a:move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moveTo>
                      <a:pt x="32" y="28"/>
                    </a:moveTo>
                    <a:cubicBezTo>
                      <a:pt x="34" y="28"/>
                      <a:pt x="33" y="20"/>
                      <a:pt x="37" y="20"/>
                    </a:cubicBezTo>
                    <a:cubicBezTo>
                      <a:pt x="41" y="30"/>
                      <a:pt x="28" y="32"/>
                      <a:pt x="28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1" y="47"/>
                      <a:pt x="24" y="46"/>
                      <a:pt x="21" y="49"/>
                    </a:cubicBezTo>
                    <a:cubicBezTo>
                      <a:pt x="20" y="47"/>
                      <a:pt x="19" y="45"/>
                      <a:pt x="19" y="44"/>
                    </a:cubicBezTo>
                    <a:cubicBezTo>
                      <a:pt x="19" y="41"/>
                      <a:pt x="20" y="41"/>
                      <a:pt x="22" y="41"/>
                    </a:cubicBezTo>
                    <a:cubicBezTo>
                      <a:pt x="23" y="41"/>
                      <a:pt x="23" y="41"/>
                      <a:pt x="24" y="41"/>
                    </a:cubicBezTo>
                    <a:cubicBezTo>
                      <a:pt x="25" y="41"/>
                      <a:pt x="25" y="41"/>
                      <a:pt x="26" y="41"/>
                    </a:cubicBezTo>
                    <a:cubicBezTo>
                      <a:pt x="27" y="41"/>
                      <a:pt x="28" y="41"/>
                      <a:pt x="28" y="40"/>
                    </a:cubicBezTo>
                    <a:cubicBezTo>
                      <a:pt x="25" y="37"/>
                      <a:pt x="23" y="33"/>
                      <a:pt x="23" y="29"/>
                    </a:cubicBezTo>
                    <a:cubicBezTo>
                      <a:pt x="22" y="25"/>
                      <a:pt x="22" y="23"/>
                      <a:pt x="24" y="23"/>
                    </a:cubicBezTo>
                    <a:cubicBezTo>
                      <a:pt x="25" y="23"/>
                      <a:pt x="26" y="24"/>
                      <a:pt x="28" y="26"/>
                    </a:cubicBezTo>
                    <a:cubicBezTo>
                      <a:pt x="30" y="27"/>
                      <a:pt x="31" y="28"/>
                      <a:pt x="32" y="28"/>
                    </a:cubicBezTo>
                    <a:moveTo>
                      <a:pt x="32" y="0"/>
                    </a:moveTo>
                    <a:cubicBezTo>
                      <a:pt x="24" y="6"/>
                      <a:pt x="15" y="12"/>
                      <a:pt x="16" y="24"/>
                    </a:cubicBezTo>
                    <a:cubicBezTo>
                      <a:pt x="16" y="28"/>
                      <a:pt x="9" y="26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3" y="31"/>
                      <a:pt x="18" y="30"/>
                      <a:pt x="16" y="35"/>
                    </a:cubicBezTo>
                    <a:cubicBezTo>
                      <a:pt x="14" y="40"/>
                      <a:pt x="17" y="49"/>
                      <a:pt x="5" y="50"/>
                    </a:cubicBezTo>
                    <a:cubicBezTo>
                      <a:pt x="11" y="43"/>
                      <a:pt x="14" y="37"/>
                      <a:pt x="10" y="30"/>
                    </a:cubicBezTo>
                    <a:cubicBezTo>
                      <a:pt x="8" y="39"/>
                      <a:pt x="1" y="47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2" y="56"/>
                      <a:pt x="4" y="54"/>
                      <a:pt x="6" y="54"/>
                    </a:cubicBezTo>
                    <a:cubicBezTo>
                      <a:pt x="7" y="54"/>
                      <a:pt x="7" y="55"/>
                      <a:pt x="8" y="55"/>
                    </a:cubicBezTo>
                    <a:cubicBezTo>
                      <a:pt x="9" y="56"/>
                      <a:pt x="8" y="58"/>
                      <a:pt x="7" y="60"/>
                    </a:cubicBezTo>
                    <a:cubicBezTo>
                      <a:pt x="9" y="60"/>
                      <a:pt x="10" y="60"/>
                      <a:pt x="11" y="60"/>
                    </a:cubicBezTo>
                    <a:cubicBezTo>
                      <a:pt x="21" y="60"/>
                      <a:pt x="26" y="49"/>
                      <a:pt x="36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43" y="44"/>
                      <a:pt x="48" y="40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1" y="21"/>
                      <a:pt x="48" y="18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14"/>
                      <a:pt x="55" y="12"/>
                      <a:pt x="55" y="10"/>
                    </a:cubicBezTo>
                    <a:cubicBezTo>
                      <a:pt x="53" y="11"/>
                      <a:pt x="49" y="14"/>
                      <a:pt x="47" y="14"/>
                    </a:cubicBezTo>
                    <a:cubicBezTo>
                      <a:pt x="46" y="14"/>
                      <a:pt x="45" y="12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5"/>
                      <a:pt x="45" y="3"/>
                      <a:pt x="45" y="1"/>
                    </a:cubicBezTo>
                    <a:cubicBezTo>
                      <a:pt x="45" y="1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38" y="3"/>
                      <a:pt x="35" y="5"/>
                      <a:pt x="34" y="5"/>
                    </a:cubicBezTo>
                    <a:cubicBezTo>
                      <a:pt x="33" y="5"/>
                      <a:pt x="32" y="3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A35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7" name="Freeform 6856"/>
              <p:cNvSpPr/>
              <p:nvPr/>
            </p:nvSpPr>
            <p:spPr bwMode="auto">
              <a:xfrm>
                <a:off x="6870700" y="2762250"/>
                <a:ext cx="103188" cy="63500"/>
              </a:xfrm>
              <a:custGeom>
                <a:avLst/>
                <a:gdLst>
                  <a:gd name="T0" fmla="*/ 18 w 51"/>
                  <a:gd name="T1" fmla="*/ 0 h 32"/>
                  <a:gd name="T2" fmla="*/ 7 w 51"/>
                  <a:gd name="T3" fmla="*/ 1 h 32"/>
                  <a:gd name="T4" fmla="*/ 4 w 51"/>
                  <a:gd name="T5" fmla="*/ 9 h 32"/>
                  <a:gd name="T6" fmla="*/ 4 w 51"/>
                  <a:gd name="T7" fmla="*/ 9 h 32"/>
                  <a:gd name="T8" fmla="*/ 6 w 51"/>
                  <a:gd name="T9" fmla="*/ 9 h 32"/>
                  <a:gd name="T10" fmla="*/ 6 w 51"/>
                  <a:gd name="T11" fmla="*/ 9 h 32"/>
                  <a:gd name="T12" fmla="*/ 9 w 51"/>
                  <a:gd name="T13" fmla="*/ 8 h 32"/>
                  <a:gd name="T14" fmla="*/ 12 w 51"/>
                  <a:gd name="T15" fmla="*/ 10 h 32"/>
                  <a:gd name="T16" fmla="*/ 6 w 51"/>
                  <a:gd name="T17" fmla="*/ 15 h 32"/>
                  <a:gd name="T18" fmla="*/ 6 w 51"/>
                  <a:gd name="T19" fmla="*/ 15 h 32"/>
                  <a:gd name="T20" fmla="*/ 8 w 51"/>
                  <a:gd name="T21" fmla="*/ 22 h 32"/>
                  <a:gd name="T22" fmla="*/ 16 w 51"/>
                  <a:gd name="T23" fmla="*/ 18 h 32"/>
                  <a:gd name="T24" fmla="*/ 16 w 51"/>
                  <a:gd name="T25" fmla="*/ 18 h 32"/>
                  <a:gd name="T26" fmla="*/ 19 w 51"/>
                  <a:gd name="T27" fmla="*/ 18 h 32"/>
                  <a:gd name="T28" fmla="*/ 19 w 51"/>
                  <a:gd name="T29" fmla="*/ 18 h 32"/>
                  <a:gd name="T30" fmla="*/ 19 w 51"/>
                  <a:gd name="T31" fmla="*/ 18 h 32"/>
                  <a:gd name="T32" fmla="*/ 21 w 51"/>
                  <a:gd name="T33" fmla="*/ 15 h 32"/>
                  <a:gd name="T34" fmla="*/ 25 w 51"/>
                  <a:gd name="T35" fmla="*/ 18 h 32"/>
                  <a:gd name="T36" fmla="*/ 24 w 51"/>
                  <a:gd name="T37" fmla="*/ 24 h 32"/>
                  <a:gd name="T38" fmla="*/ 24 w 51"/>
                  <a:gd name="T39" fmla="*/ 24 h 32"/>
                  <a:gd name="T40" fmla="*/ 24 w 51"/>
                  <a:gd name="T41" fmla="*/ 24 h 32"/>
                  <a:gd name="T42" fmla="*/ 30 w 51"/>
                  <a:gd name="T43" fmla="*/ 29 h 32"/>
                  <a:gd name="T44" fmla="*/ 32 w 51"/>
                  <a:gd name="T45" fmla="*/ 29 h 32"/>
                  <a:gd name="T46" fmla="*/ 34 w 51"/>
                  <a:gd name="T47" fmla="*/ 28 h 32"/>
                  <a:gd name="T48" fmla="*/ 40 w 51"/>
                  <a:gd name="T49" fmla="*/ 31 h 32"/>
                  <a:gd name="T50" fmla="*/ 40 w 51"/>
                  <a:gd name="T51" fmla="*/ 31 h 32"/>
                  <a:gd name="T52" fmla="*/ 50 w 51"/>
                  <a:gd name="T53" fmla="*/ 32 h 32"/>
                  <a:gd name="T54" fmla="*/ 50 w 51"/>
                  <a:gd name="T55" fmla="*/ 32 h 32"/>
                  <a:gd name="T56" fmla="*/ 50 w 51"/>
                  <a:gd name="T57" fmla="*/ 32 h 32"/>
                  <a:gd name="T58" fmla="*/ 50 w 51"/>
                  <a:gd name="T59" fmla="*/ 32 h 32"/>
                  <a:gd name="T60" fmla="*/ 50 w 51"/>
                  <a:gd name="T61" fmla="*/ 32 h 32"/>
                  <a:gd name="T62" fmla="*/ 50 w 51"/>
                  <a:gd name="T63" fmla="*/ 32 h 32"/>
                  <a:gd name="T64" fmla="*/ 50 w 51"/>
                  <a:gd name="T65" fmla="*/ 32 h 32"/>
                  <a:gd name="T66" fmla="*/ 50 w 51"/>
                  <a:gd name="T67" fmla="*/ 32 h 32"/>
                  <a:gd name="T68" fmla="*/ 51 w 51"/>
                  <a:gd name="T69" fmla="*/ 27 h 32"/>
                  <a:gd name="T70" fmla="*/ 48 w 51"/>
                  <a:gd name="T71" fmla="*/ 27 h 32"/>
                  <a:gd name="T72" fmla="*/ 42 w 51"/>
                  <a:gd name="T73" fmla="*/ 10 h 32"/>
                  <a:gd name="T74" fmla="*/ 42 w 51"/>
                  <a:gd name="T75" fmla="*/ 10 h 32"/>
                  <a:gd name="T76" fmla="*/ 42 w 51"/>
                  <a:gd name="T77" fmla="*/ 10 h 32"/>
                  <a:gd name="T78" fmla="*/ 36 w 51"/>
                  <a:gd name="T79" fmla="*/ 12 h 32"/>
                  <a:gd name="T80" fmla="*/ 36 w 51"/>
                  <a:gd name="T81" fmla="*/ 12 h 32"/>
                  <a:gd name="T82" fmla="*/ 35 w 51"/>
                  <a:gd name="T83" fmla="*/ 17 h 32"/>
                  <a:gd name="T84" fmla="*/ 34 w 51"/>
                  <a:gd name="T85" fmla="*/ 17 h 32"/>
                  <a:gd name="T86" fmla="*/ 31 w 51"/>
                  <a:gd name="T87" fmla="*/ 14 h 32"/>
                  <a:gd name="T88" fmla="*/ 34 w 51"/>
                  <a:gd name="T89" fmla="*/ 6 h 32"/>
                  <a:gd name="T90" fmla="*/ 34 w 51"/>
                  <a:gd name="T91" fmla="*/ 6 h 32"/>
                  <a:gd name="T92" fmla="*/ 34 w 51"/>
                  <a:gd name="T93" fmla="*/ 6 h 32"/>
                  <a:gd name="T94" fmla="*/ 34 w 51"/>
                  <a:gd name="T95" fmla="*/ 6 h 32"/>
                  <a:gd name="T96" fmla="*/ 26 w 51"/>
                  <a:gd name="T97" fmla="*/ 0 h 32"/>
                  <a:gd name="T98" fmla="*/ 26 w 51"/>
                  <a:gd name="T99" fmla="*/ 0 h 32"/>
                  <a:gd name="T100" fmla="*/ 26 w 51"/>
                  <a:gd name="T101" fmla="*/ 3 h 32"/>
                  <a:gd name="T102" fmla="*/ 26 w 51"/>
                  <a:gd name="T103" fmla="*/ 3 h 32"/>
                  <a:gd name="T104" fmla="*/ 21 w 51"/>
                  <a:gd name="T105" fmla="*/ 9 h 32"/>
                  <a:gd name="T106" fmla="*/ 20 w 51"/>
                  <a:gd name="T107" fmla="*/ 9 h 32"/>
                  <a:gd name="T108" fmla="*/ 18 w 51"/>
                  <a:gd name="T109" fmla="*/ 2 h 32"/>
                  <a:gd name="T110" fmla="*/ 18 w 51"/>
                  <a:gd name="T111" fmla="*/ 2 h 32"/>
                  <a:gd name="T112" fmla="*/ 18 w 51"/>
                  <a:gd name="T11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1" h="32">
                    <a:moveTo>
                      <a:pt x="18" y="0"/>
                    </a:moveTo>
                    <a:cubicBezTo>
                      <a:pt x="14" y="0"/>
                      <a:pt x="11" y="1"/>
                      <a:pt x="7" y="1"/>
                    </a:cubicBezTo>
                    <a:cubicBezTo>
                      <a:pt x="1" y="2"/>
                      <a:pt x="0" y="5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10" y="8"/>
                      <a:pt x="12" y="9"/>
                      <a:pt x="12" y="10"/>
                    </a:cubicBezTo>
                    <a:cubicBezTo>
                      <a:pt x="12" y="14"/>
                      <a:pt x="8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20"/>
                      <a:pt x="7" y="22"/>
                      <a:pt x="8" y="22"/>
                    </a:cubicBezTo>
                    <a:cubicBezTo>
                      <a:pt x="10" y="22"/>
                      <a:pt x="14" y="19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7" y="18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6"/>
                      <a:pt x="20" y="15"/>
                      <a:pt x="21" y="15"/>
                    </a:cubicBezTo>
                    <a:cubicBezTo>
                      <a:pt x="22" y="15"/>
                      <a:pt x="24" y="16"/>
                      <a:pt x="25" y="18"/>
                    </a:cubicBezTo>
                    <a:cubicBezTo>
                      <a:pt x="26" y="20"/>
                      <a:pt x="32" y="23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5" y="28"/>
                      <a:pt x="28" y="29"/>
                      <a:pt x="30" y="29"/>
                    </a:cubicBezTo>
                    <a:cubicBezTo>
                      <a:pt x="31" y="29"/>
                      <a:pt x="31" y="29"/>
                      <a:pt x="32" y="29"/>
                    </a:cubicBezTo>
                    <a:cubicBezTo>
                      <a:pt x="33" y="29"/>
                      <a:pt x="33" y="28"/>
                      <a:pt x="34" y="28"/>
                    </a:cubicBezTo>
                    <a:cubicBezTo>
                      <a:pt x="36" y="28"/>
                      <a:pt x="38" y="29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32"/>
                      <a:pt x="47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1" y="30"/>
                      <a:pt x="51" y="29"/>
                      <a:pt x="51" y="27"/>
                    </a:cubicBezTo>
                    <a:cubicBezTo>
                      <a:pt x="50" y="27"/>
                      <a:pt x="49" y="27"/>
                      <a:pt x="48" y="27"/>
                    </a:cubicBezTo>
                    <a:cubicBezTo>
                      <a:pt x="35" y="27"/>
                      <a:pt x="43" y="16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ubicBezTo>
                      <a:pt x="40" y="10"/>
                      <a:pt x="38" y="11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4"/>
                      <a:pt x="38" y="16"/>
                      <a:pt x="35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7"/>
                      <a:pt x="31" y="16"/>
                      <a:pt x="31" y="14"/>
                    </a:cubicBezTo>
                    <a:cubicBezTo>
                      <a:pt x="32" y="11"/>
                      <a:pt x="33" y="9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0" y="6"/>
                      <a:pt x="29" y="2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2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4" y="5"/>
                      <a:pt x="24" y="9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6" y="8"/>
                      <a:pt x="18" y="5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0"/>
                      <a:pt x="18" y="0"/>
                    </a:cubicBezTo>
                  </a:path>
                </a:pathLst>
              </a:custGeom>
              <a:solidFill>
                <a:srgbClr val="AC63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8" name="Freeform 6857"/>
              <p:cNvSpPr/>
              <p:nvPr/>
            </p:nvSpPr>
            <p:spPr bwMode="auto">
              <a:xfrm>
                <a:off x="6892925" y="2571750"/>
                <a:ext cx="38100" cy="107950"/>
              </a:xfrm>
              <a:custGeom>
                <a:avLst/>
                <a:gdLst>
                  <a:gd name="T0" fmla="*/ 5 w 19"/>
                  <a:gd name="T1" fmla="*/ 0 h 54"/>
                  <a:gd name="T2" fmla="*/ 5 w 19"/>
                  <a:gd name="T3" fmla="*/ 0 h 54"/>
                  <a:gd name="T4" fmla="*/ 2 w 19"/>
                  <a:gd name="T5" fmla="*/ 32 h 54"/>
                  <a:gd name="T6" fmla="*/ 2 w 19"/>
                  <a:gd name="T7" fmla="*/ 34 h 54"/>
                  <a:gd name="T8" fmla="*/ 2 w 19"/>
                  <a:gd name="T9" fmla="*/ 34 h 54"/>
                  <a:gd name="T10" fmla="*/ 2 w 19"/>
                  <a:gd name="T11" fmla="*/ 34 h 54"/>
                  <a:gd name="T12" fmla="*/ 5 w 19"/>
                  <a:gd name="T13" fmla="*/ 41 h 54"/>
                  <a:gd name="T14" fmla="*/ 11 w 19"/>
                  <a:gd name="T15" fmla="*/ 52 h 54"/>
                  <a:gd name="T16" fmla="*/ 11 w 19"/>
                  <a:gd name="T17" fmla="*/ 52 h 54"/>
                  <a:gd name="T18" fmla="*/ 11 w 19"/>
                  <a:gd name="T19" fmla="*/ 52 h 54"/>
                  <a:gd name="T20" fmla="*/ 11 w 19"/>
                  <a:gd name="T21" fmla="*/ 54 h 54"/>
                  <a:gd name="T22" fmla="*/ 12 w 19"/>
                  <a:gd name="T23" fmla="*/ 54 h 54"/>
                  <a:gd name="T24" fmla="*/ 17 w 19"/>
                  <a:gd name="T25" fmla="*/ 52 h 54"/>
                  <a:gd name="T26" fmla="*/ 17 w 19"/>
                  <a:gd name="T27" fmla="*/ 52 h 54"/>
                  <a:gd name="T28" fmla="*/ 18 w 19"/>
                  <a:gd name="T29" fmla="*/ 36 h 54"/>
                  <a:gd name="T30" fmla="*/ 18 w 19"/>
                  <a:gd name="T31" fmla="*/ 36 h 54"/>
                  <a:gd name="T32" fmla="*/ 16 w 19"/>
                  <a:gd name="T33" fmla="*/ 28 h 54"/>
                  <a:gd name="T34" fmla="*/ 16 w 19"/>
                  <a:gd name="T35" fmla="*/ 28 h 54"/>
                  <a:gd name="T36" fmla="*/ 14 w 19"/>
                  <a:gd name="T37" fmla="*/ 17 h 54"/>
                  <a:gd name="T38" fmla="*/ 14 w 19"/>
                  <a:gd name="T39" fmla="*/ 17 h 54"/>
                  <a:gd name="T40" fmla="*/ 6 w 19"/>
                  <a:gd name="T41" fmla="*/ 0 h 54"/>
                  <a:gd name="T42" fmla="*/ 6 w 19"/>
                  <a:gd name="T43" fmla="*/ 0 h 54"/>
                  <a:gd name="T44" fmla="*/ 5 w 19"/>
                  <a:gd name="T4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5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0"/>
                      <a:pt x="3" y="21"/>
                      <a:pt x="2" y="32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2" y="37"/>
                      <a:pt x="0" y="41"/>
                      <a:pt x="5" y="41"/>
                    </a:cubicBezTo>
                    <a:cubicBezTo>
                      <a:pt x="13" y="41"/>
                      <a:pt x="11" y="47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3"/>
                      <a:pt x="11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4" y="54"/>
                      <a:pt x="16" y="54"/>
                      <a:pt x="17" y="52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3" y="47"/>
                      <a:pt x="14" y="4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3"/>
                      <a:pt x="19" y="30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0" y="26"/>
                      <a:pt x="10" y="25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6" y="9"/>
                      <a:pt x="6" y="7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6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9" name="Freeform 6858"/>
              <p:cNvSpPr/>
              <p:nvPr/>
            </p:nvSpPr>
            <p:spPr bwMode="auto">
              <a:xfrm>
                <a:off x="6842125" y="2678113"/>
                <a:ext cx="69850" cy="65088"/>
              </a:xfrm>
              <a:custGeom>
                <a:avLst/>
                <a:gdLst>
                  <a:gd name="T0" fmla="*/ 21 w 35"/>
                  <a:gd name="T1" fmla="*/ 0 h 33"/>
                  <a:gd name="T2" fmla="*/ 13 w 35"/>
                  <a:gd name="T3" fmla="*/ 11 h 33"/>
                  <a:gd name="T4" fmla="*/ 10 w 35"/>
                  <a:gd name="T5" fmla="*/ 16 h 33"/>
                  <a:gd name="T6" fmla="*/ 4 w 35"/>
                  <a:gd name="T7" fmla="*/ 14 h 33"/>
                  <a:gd name="T8" fmla="*/ 4 w 35"/>
                  <a:gd name="T9" fmla="*/ 14 h 33"/>
                  <a:gd name="T10" fmla="*/ 0 w 35"/>
                  <a:gd name="T11" fmla="*/ 26 h 33"/>
                  <a:gd name="T12" fmla="*/ 4 w 35"/>
                  <a:gd name="T13" fmla="*/ 33 h 33"/>
                  <a:gd name="T14" fmla="*/ 4 w 35"/>
                  <a:gd name="T15" fmla="*/ 33 h 33"/>
                  <a:gd name="T16" fmla="*/ 4 w 35"/>
                  <a:gd name="T17" fmla="*/ 33 h 33"/>
                  <a:gd name="T18" fmla="*/ 7 w 35"/>
                  <a:gd name="T19" fmla="*/ 33 h 33"/>
                  <a:gd name="T20" fmla="*/ 7 w 35"/>
                  <a:gd name="T21" fmla="*/ 33 h 33"/>
                  <a:gd name="T22" fmla="*/ 11 w 35"/>
                  <a:gd name="T23" fmla="*/ 30 h 33"/>
                  <a:gd name="T24" fmla="*/ 12 w 35"/>
                  <a:gd name="T25" fmla="*/ 30 h 33"/>
                  <a:gd name="T26" fmla="*/ 13 w 35"/>
                  <a:gd name="T27" fmla="*/ 30 h 33"/>
                  <a:gd name="T28" fmla="*/ 15 w 35"/>
                  <a:gd name="T29" fmla="*/ 29 h 33"/>
                  <a:gd name="T30" fmla="*/ 15 w 35"/>
                  <a:gd name="T31" fmla="*/ 29 h 33"/>
                  <a:gd name="T32" fmla="*/ 35 w 35"/>
                  <a:gd name="T33" fmla="*/ 17 h 33"/>
                  <a:gd name="T34" fmla="*/ 25 w 35"/>
                  <a:gd name="T35" fmla="*/ 11 h 33"/>
                  <a:gd name="T36" fmla="*/ 23 w 35"/>
                  <a:gd name="T37" fmla="*/ 3 h 33"/>
                  <a:gd name="T38" fmla="*/ 23 w 35"/>
                  <a:gd name="T39" fmla="*/ 3 h 33"/>
                  <a:gd name="T40" fmla="*/ 23 w 35"/>
                  <a:gd name="T41" fmla="*/ 1 h 33"/>
                  <a:gd name="T42" fmla="*/ 23 w 35"/>
                  <a:gd name="T43" fmla="*/ 0 h 33"/>
                  <a:gd name="T44" fmla="*/ 23 w 35"/>
                  <a:gd name="T45" fmla="*/ 0 h 33"/>
                  <a:gd name="T46" fmla="*/ 21 w 35"/>
                  <a:gd name="T4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" h="33">
                    <a:moveTo>
                      <a:pt x="21" y="0"/>
                    </a:moveTo>
                    <a:cubicBezTo>
                      <a:pt x="14" y="0"/>
                      <a:pt x="14" y="8"/>
                      <a:pt x="13" y="11"/>
                    </a:cubicBezTo>
                    <a:cubicBezTo>
                      <a:pt x="13" y="15"/>
                      <a:pt x="11" y="16"/>
                      <a:pt x="10" y="16"/>
                    </a:cubicBezTo>
                    <a:cubicBezTo>
                      <a:pt x="8" y="16"/>
                      <a:pt x="6" y="15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8"/>
                      <a:pt x="1" y="22"/>
                      <a:pt x="0" y="26"/>
                    </a:cubicBezTo>
                    <a:cubicBezTo>
                      <a:pt x="5" y="27"/>
                      <a:pt x="7" y="28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5" y="33"/>
                      <a:pt x="6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0"/>
                      <a:pt x="9" y="30"/>
                      <a:pt x="11" y="30"/>
                    </a:cubicBezTo>
                    <a:cubicBezTo>
                      <a:pt x="11" y="30"/>
                      <a:pt x="11" y="30"/>
                      <a:pt x="12" y="30"/>
                    </a:cubicBezTo>
                    <a:cubicBezTo>
                      <a:pt x="12" y="30"/>
                      <a:pt x="12" y="30"/>
                      <a:pt x="13" y="30"/>
                    </a:cubicBezTo>
                    <a:cubicBezTo>
                      <a:pt x="14" y="30"/>
                      <a:pt x="15" y="30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18"/>
                      <a:pt x="29" y="23"/>
                      <a:pt x="35" y="17"/>
                    </a:cubicBezTo>
                    <a:cubicBezTo>
                      <a:pt x="33" y="13"/>
                      <a:pt x="29" y="12"/>
                      <a:pt x="25" y="11"/>
                    </a:cubicBezTo>
                    <a:cubicBezTo>
                      <a:pt x="20" y="9"/>
                      <a:pt x="19" y="6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1" y="0"/>
                    </a:cubicBezTo>
                  </a:path>
                </a:pathLst>
              </a:custGeom>
              <a:solidFill>
                <a:srgbClr val="944C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0" name="Freeform 6859"/>
              <p:cNvSpPr/>
              <p:nvPr/>
            </p:nvSpPr>
            <p:spPr bwMode="auto">
              <a:xfrm>
                <a:off x="6884988" y="2640013"/>
                <a:ext cx="34925" cy="36513"/>
              </a:xfrm>
              <a:custGeom>
                <a:avLst/>
                <a:gdLst>
                  <a:gd name="T0" fmla="*/ 6 w 17"/>
                  <a:gd name="T1" fmla="*/ 0 h 18"/>
                  <a:gd name="T2" fmla="*/ 6 w 17"/>
                  <a:gd name="T3" fmla="*/ 0 h 18"/>
                  <a:gd name="T4" fmla="*/ 5 w 17"/>
                  <a:gd name="T5" fmla="*/ 14 h 18"/>
                  <a:gd name="T6" fmla="*/ 5 w 17"/>
                  <a:gd name="T7" fmla="*/ 14 h 18"/>
                  <a:gd name="T8" fmla="*/ 5 w 17"/>
                  <a:gd name="T9" fmla="*/ 14 h 18"/>
                  <a:gd name="T10" fmla="*/ 5 w 17"/>
                  <a:gd name="T11" fmla="*/ 14 h 18"/>
                  <a:gd name="T12" fmla="*/ 5 w 17"/>
                  <a:gd name="T13" fmla="*/ 14 h 18"/>
                  <a:gd name="T14" fmla="*/ 5 w 17"/>
                  <a:gd name="T15" fmla="*/ 14 h 18"/>
                  <a:gd name="T16" fmla="*/ 15 w 17"/>
                  <a:gd name="T17" fmla="*/ 18 h 18"/>
                  <a:gd name="T18" fmla="*/ 15 w 17"/>
                  <a:gd name="T19" fmla="*/ 18 h 18"/>
                  <a:gd name="T20" fmla="*/ 9 w 17"/>
                  <a:gd name="T21" fmla="*/ 7 h 18"/>
                  <a:gd name="T22" fmla="*/ 6 w 17"/>
                  <a:gd name="T2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4"/>
                      <a:pt x="3" y="9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9" y="15"/>
                      <a:pt x="12" y="16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3"/>
                      <a:pt x="17" y="7"/>
                      <a:pt x="9" y="7"/>
                    </a:cubicBezTo>
                    <a:cubicBezTo>
                      <a:pt x="4" y="7"/>
                      <a:pt x="6" y="3"/>
                      <a:pt x="6" y="0"/>
                    </a:cubicBezTo>
                  </a:path>
                </a:pathLst>
              </a:custGeom>
              <a:solidFill>
                <a:srgbClr val="AC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1" name="Freeform 6860"/>
              <p:cNvSpPr/>
              <p:nvPr/>
            </p:nvSpPr>
            <p:spPr bwMode="auto">
              <a:xfrm>
                <a:off x="6907213" y="2741613"/>
                <a:ext cx="38100" cy="25400"/>
              </a:xfrm>
              <a:custGeom>
                <a:avLst/>
                <a:gdLst>
                  <a:gd name="T0" fmla="*/ 9 w 19"/>
                  <a:gd name="T1" fmla="*/ 0 h 13"/>
                  <a:gd name="T2" fmla="*/ 0 w 19"/>
                  <a:gd name="T3" fmla="*/ 10 h 13"/>
                  <a:gd name="T4" fmla="*/ 0 w 19"/>
                  <a:gd name="T5" fmla="*/ 10 h 13"/>
                  <a:gd name="T6" fmla="*/ 0 w 19"/>
                  <a:gd name="T7" fmla="*/ 12 h 13"/>
                  <a:gd name="T8" fmla="*/ 0 w 19"/>
                  <a:gd name="T9" fmla="*/ 12 h 13"/>
                  <a:gd name="T10" fmla="*/ 0 w 19"/>
                  <a:gd name="T11" fmla="*/ 12 h 13"/>
                  <a:gd name="T12" fmla="*/ 8 w 19"/>
                  <a:gd name="T13" fmla="*/ 13 h 13"/>
                  <a:gd name="T14" fmla="*/ 8 w 19"/>
                  <a:gd name="T15" fmla="*/ 13 h 13"/>
                  <a:gd name="T16" fmla="*/ 8 w 19"/>
                  <a:gd name="T17" fmla="*/ 13 h 13"/>
                  <a:gd name="T18" fmla="*/ 8 w 19"/>
                  <a:gd name="T19" fmla="*/ 10 h 13"/>
                  <a:gd name="T20" fmla="*/ 8 w 19"/>
                  <a:gd name="T21" fmla="*/ 10 h 13"/>
                  <a:gd name="T22" fmla="*/ 8 w 19"/>
                  <a:gd name="T23" fmla="*/ 10 h 13"/>
                  <a:gd name="T24" fmla="*/ 9 w 19"/>
                  <a:gd name="T25" fmla="*/ 5 h 13"/>
                  <a:gd name="T26" fmla="*/ 11 w 19"/>
                  <a:gd name="T27" fmla="*/ 6 h 13"/>
                  <a:gd name="T28" fmla="*/ 16 w 19"/>
                  <a:gd name="T29" fmla="*/ 6 h 13"/>
                  <a:gd name="T30" fmla="*/ 19 w 19"/>
                  <a:gd name="T31" fmla="*/ 6 h 13"/>
                  <a:gd name="T32" fmla="*/ 14 w 19"/>
                  <a:gd name="T33" fmla="*/ 3 h 13"/>
                  <a:gd name="T34" fmla="*/ 14 w 19"/>
                  <a:gd name="T35" fmla="*/ 3 h 13"/>
                  <a:gd name="T36" fmla="*/ 9 w 19"/>
                  <a:gd name="T3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" h="13">
                    <a:moveTo>
                      <a:pt x="9" y="0"/>
                    </a:moveTo>
                    <a:cubicBezTo>
                      <a:pt x="4" y="0"/>
                      <a:pt x="3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5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2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7"/>
                      <a:pt x="6" y="5"/>
                      <a:pt x="9" y="5"/>
                    </a:cubicBezTo>
                    <a:cubicBezTo>
                      <a:pt x="10" y="5"/>
                      <a:pt x="10" y="5"/>
                      <a:pt x="11" y="6"/>
                    </a:cubicBezTo>
                    <a:cubicBezTo>
                      <a:pt x="13" y="6"/>
                      <a:pt x="15" y="6"/>
                      <a:pt x="16" y="6"/>
                    </a:cubicBezTo>
                    <a:cubicBezTo>
                      <a:pt x="17" y="6"/>
                      <a:pt x="18" y="6"/>
                      <a:pt x="19" y="6"/>
                    </a:cubicBezTo>
                    <a:cubicBezTo>
                      <a:pt x="18" y="4"/>
                      <a:pt x="16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1"/>
                      <a:pt x="10" y="0"/>
                      <a:pt x="9" y="0"/>
                    </a:cubicBezTo>
                  </a:path>
                </a:pathLst>
              </a:custGeom>
              <a:solidFill>
                <a:srgbClr val="B46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2" name="Freeform 6861"/>
              <p:cNvSpPr/>
              <p:nvPr/>
            </p:nvSpPr>
            <p:spPr bwMode="auto">
              <a:xfrm>
                <a:off x="6915150" y="2673350"/>
                <a:ext cx="31750" cy="15875"/>
              </a:xfrm>
              <a:custGeom>
                <a:avLst/>
                <a:gdLst>
                  <a:gd name="T0" fmla="*/ 9 w 16"/>
                  <a:gd name="T1" fmla="*/ 0 h 8"/>
                  <a:gd name="T2" fmla="*/ 6 w 16"/>
                  <a:gd name="T3" fmla="*/ 1 h 8"/>
                  <a:gd name="T4" fmla="*/ 6 w 16"/>
                  <a:gd name="T5" fmla="*/ 1 h 8"/>
                  <a:gd name="T6" fmla="*/ 1 w 16"/>
                  <a:gd name="T7" fmla="*/ 3 h 8"/>
                  <a:gd name="T8" fmla="*/ 0 w 16"/>
                  <a:gd name="T9" fmla="*/ 3 h 8"/>
                  <a:gd name="T10" fmla="*/ 0 w 16"/>
                  <a:gd name="T11" fmla="*/ 3 h 8"/>
                  <a:gd name="T12" fmla="*/ 0 w 16"/>
                  <a:gd name="T13" fmla="*/ 3 h 8"/>
                  <a:gd name="T14" fmla="*/ 0 w 16"/>
                  <a:gd name="T15" fmla="*/ 3 h 8"/>
                  <a:gd name="T16" fmla="*/ 8 w 16"/>
                  <a:gd name="T17" fmla="*/ 8 h 8"/>
                  <a:gd name="T18" fmla="*/ 16 w 16"/>
                  <a:gd name="T19" fmla="*/ 7 h 8"/>
                  <a:gd name="T20" fmla="*/ 16 w 16"/>
                  <a:gd name="T21" fmla="*/ 7 h 8"/>
                  <a:gd name="T22" fmla="*/ 9 w 1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9" y="0"/>
                    </a:moveTo>
                    <a:cubicBezTo>
                      <a:pt x="8" y="0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5" y="8"/>
                      <a:pt x="8" y="8"/>
                    </a:cubicBezTo>
                    <a:cubicBezTo>
                      <a:pt x="11" y="8"/>
                      <a:pt x="13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4"/>
                      <a:pt x="13" y="0"/>
                      <a:pt x="9" y="0"/>
                    </a:cubicBezTo>
                  </a:path>
                </a:pathLst>
              </a:custGeom>
              <a:solidFill>
                <a:srgbClr val="B176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3" name="Freeform 6862"/>
              <p:cNvSpPr/>
              <p:nvPr/>
            </p:nvSpPr>
            <p:spPr bwMode="auto">
              <a:xfrm>
                <a:off x="6935788" y="2735263"/>
                <a:ext cx="17463" cy="19050"/>
              </a:xfrm>
              <a:custGeom>
                <a:avLst/>
                <a:gdLst>
                  <a:gd name="T0" fmla="*/ 4 w 9"/>
                  <a:gd name="T1" fmla="*/ 0 h 9"/>
                  <a:gd name="T2" fmla="*/ 0 w 9"/>
                  <a:gd name="T3" fmla="*/ 6 h 9"/>
                  <a:gd name="T4" fmla="*/ 0 w 9"/>
                  <a:gd name="T5" fmla="*/ 6 h 9"/>
                  <a:gd name="T6" fmla="*/ 5 w 9"/>
                  <a:gd name="T7" fmla="*/ 9 h 9"/>
                  <a:gd name="T8" fmla="*/ 5 w 9"/>
                  <a:gd name="T9" fmla="*/ 9 h 9"/>
                  <a:gd name="T10" fmla="*/ 8 w 9"/>
                  <a:gd name="T11" fmla="*/ 6 h 9"/>
                  <a:gd name="T12" fmla="*/ 8 w 9"/>
                  <a:gd name="T13" fmla="*/ 6 h 9"/>
                  <a:gd name="T14" fmla="*/ 9 w 9"/>
                  <a:gd name="T15" fmla="*/ 1 h 9"/>
                  <a:gd name="T16" fmla="*/ 9 w 9"/>
                  <a:gd name="T17" fmla="*/ 1 h 9"/>
                  <a:gd name="T18" fmla="*/ 9 w 9"/>
                  <a:gd name="T19" fmla="*/ 1 h 9"/>
                  <a:gd name="T20" fmla="*/ 4 w 9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2" y="0"/>
                      <a:pt x="0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4" y="7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9" y="3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5" y="0"/>
                      <a:pt x="4" y="0"/>
                    </a:cubicBezTo>
                  </a:path>
                </a:pathLst>
              </a:custGeom>
              <a:solidFill>
                <a:srgbClr val="B37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4" name="Freeform 6863"/>
              <p:cNvSpPr/>
              <p:nvPr/>
            </p:nvSpPr>
            <p:spPr bwMode="auto">
              <a:xfrm>
                <a:off x="6888163" y="2668588"/>
                <a:ext cx="17463" cy="20638"/>
              </a:xfrm>
              <a:custGeom>
                <a:avLst/>
                <a:gdLst>
                  <a:gd name="T0" fmla="*/ 4 w 9"/>
                  <a:gd name="T1" fmla="*/ 0 h 11"/>
                  <a:gd name="T2" fmla="*/ 0 w 9"/>
                  <a:gd name="T3" fmla="*/ 5 h 11"/>
                  <a:gd name="T4" fmla="*/ 0 w 9"/>
                  <a:gd name="T5" fmla="*/ 5 h 11"/>
                  <a:gd name="T6" fmla="*/ 0 w 9"/>
                  <a:gd name="T7" fmla="*/ 5 h 11"/>
                  <a:gd name="T8" fmla="*/ 0 w 9"/>
                  <a:gd name="T9" fmla="*/ 6 h 11"/>
                  <a:gd name="T10" fmla="*/ 0 w 9"/>
                  <a:gd name="T11" fmla="*/ 8 h 11"/>
                  <a:gd name="T12" fmla="*/ 0 w 9"/>
                  <a:gd name="T13" fmla="*/ 8 h 11"/>
                  <a:gd name="T14" fmla="*/ 3 w 9"/>
                  <a:gd name="T15" fmla="*/ 11 h 11"/>
                  <a:gd name="T16" fmla="*/ 5 w 9"/>
                  <a:gd name="T17" fmla="*/ 11 h 11"/>
                  <a:gd name="T18" fmla="*/ 4 w 9"/>
                  <a:gd name="T19" fmla="*/ 6 h 11"/>
                  <a:gd name="T20" fmla="*/ 4 w 9"/>
                  <a:gd name="T21" fmla="*/ 0 h 11"/>
                  <a:gd name="T22" fmla="*/ 4 w 9"/>
                  <a:gd name="T23" fmla="*/ 0 h 11"/>
                  <a:gd name="T24" fmla="*/ 4 w 9"/>
                  <a:gd name="T25" fmla="*/ 0 h 11"/>
                  <a:gd name="T26" fmla="*/ 4 w 9"/>
                  <a:gd name="T27" fmla="*/ 0 h 11"/>
                  <a:gd name="T28" fmla="*/ 4 w 9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1">
                    <a:moveTo>
                      <a:pt x="4" y="0"/>
                    </a:moveTo>
                    <a:cubicBezTo>
                      <a:pt x="1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3" y="11"/>
                      <a:pt x="4" y="11"/>
                      <a:pt x="5" y="11"/>
                    </a:cubicBezTo>
                    <a:cubicBezTo>
                      <a:pt x="9" y="9"/>
                      <a:pt x="7" y="8"/>
                      <a:pt x="4" y="6"/>
                    </a:cubicBezTo>
                    <a:cubicBezTo>
                      <a:pt x="3" y="5"/>
                      <a:pt x="4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C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5" name="Freeform 6864"/>
              <p:cNvSpPr>
                <a:spLocks noEditPoints="1"/>
              </p:cNvSpPr>
              <p:nvPr/>
            </p:nvSpPr>
            <p:spPr bwMode="auto">
              <a:xfrm>
                <a:off x="7099300" y="2908300"/>
                <a:ext cx="120650" cy="180975"/>
              </a:xfrm>
              <a:custGeom>
                <a:avLst/>
                <a:gdLst>
                  <a:gd name="T0" fmla="*/ 0 w 60"/>
                  <a:gd name="T1" fmla="*/ 59 h 91"/>
                  <a:gd name="T2" fmla="*/ 0 w 60"/>
                  <a:gd name="T3" fmla="*/ 60 h 91"/>
                  <a:gd name="T4" fmla="*/ 0 w 60"/>
                  <a:gd name="T5" fmla="*/ 60 h 91"/>
                  <a:gd name="T6" fmla="*/ 0 w 60"/>
                  <a:gd name="T7" fmla="*/ 60 h 91"/>
                  <a:gd name="T8" fmla="*/ 0 w 60"/>
                  <a:gd name="T9" fmla="*/ 60 h 91"/>
                  <a:gd name="T10" fmla="*/ 0 w 60"/>
                  <a:gd name="T11" fmla="*/ 60 h 91"/>
                  <a:gd name="T12" fmla="*/ 0 w 60"/>
                  <a:gd name="T13" fmla="*/ 59 h 91"/>
                  <a:gd name="T14" fmla="*/ 16 w 60"/>
                  <a:gd name="T15" fmla="*/ 66 h 91"/>
                  <a:gd name="T16" fmla="*/ 21 w 60"/>
                  <a:gd name="T17" fmla="*/ 57 h 91"/>
                  <a:gd name="T18" fmla="*/ 24 w 60"/>
                  <a:gd name="T19" fmla="*/ 54 h 91"/>
                  <a:gd name="T20" fmla="*/ 26 w 60"/>
                  <a:gd name="T21" fmla="*/ 54 h 91"/>
                  <a:gd name="T22" fmla="*/ 26 w 60"/>
                  <a:gd name="T23" fmla="*/ 59 h 91"/>
                  <a:gd name="T24" fmla="*/ 13 w 60"/>
                  <a:gd name="T25" fmla="*/ 71 h 91"/>
                  <a:gd name="T26" fmla="*/ 11 w 60"/>
                  <a:gd name="T27" fmla="*/ 71 h 91"/>
                  <a:gd name="T28" fmla="*/ 9 w 60"/>
                  <a:gd name="T29" fmla="*/ 67 h 91"/>
                  <a:gd name="T30" fmla="*/ 12 w 60"/>
                  <a:gd name="T31" fmla="*/ 65 h 91"/>
                  <a:gd name="T32" fmla="*/ 12 w 60"/>
                  <a:gd name="T33" fmla="*/ 65 h 91"/>
                  <a:gd name="T34" fmla="*/ 16 w 60"/>
                  <a:gd name="T35" fmla="*/ 66 h 91"/>
                  <a:gd name="T36" fmla="*/ 58 w 60"/>
                  <a:gd name="T37" fmla="*/ 0 h 91"/>
                  <a:gd name="T38" fmla="*/ 51 w 60"/>
                  <a:gd name="T39" fmla="*/ 9 h 91"/>
                  <a:gd name="T40" fmla="*/ 47 w 60"/>
                  <a:gd name="T41" fmla="*/ 14 h 91"/>
                  <a:gd name="T42" fmla="*/ 43 w 60"/>
                  <a:gd name="T43" fmla="*/ 10 h 91"/>
                  <a:gd name="T44" fmla="*/ 42 w 60"/>
                  <a:gd name="T45" fmla="*/ 10 h 91"/>
                  <a:gd name="T46" fmla="*/ 36 w 60"/>
                  <a:gd name="T47" fmla="*/ 21 h 91"/>
                  <a:gd name="T48" fmla="*/ 26 w 60"/>
                  <a:gd name="T49" fmla="*/ 18 h 91"/>
                  <a:gd name="T50" fmla="*/ 21 w 60"/>
                  <a:gd name="T51" fmla="*/ 17 h 91"/>
                  <a:gd name="T52" fmla="*/ 17 w 60"/>
                  <a:gd name="T53" fmla="*/ 20 h 91"/>
                  <a:gd name="T54" fmla="*/ 6 w 60"/>
                  <a:gd name="T55" fmla="*/ 51 h 91"/>
                  <a:gd name="T56" fmla="*/ 5 w 60"/>
                  <a:gd name="T57" fmla="*/ 60 h 91"/>
                  <a:gd name="T58" fmla="*/ 4 w 60"/>
                  <a:gd name="T59" fmla="*/ 62 h 91"/>
                  <a:gd name="T60" fmla="*/ 0 w 60"/>
                  <a:gd name="T61" fmla="*/ 60 h 91"/>
                  <a:gd name="T62" fmla="*/ 0 w 60"/>
                  <a:gd name="T63" fmla="*/ 60 h 91"/>
                  <a:gd name="T64" fmla="*/ 0 w 60"/>
                  <a:gd name="T65" fmla="*/ 65 h 91"/>
                  <a:gd name="T66" fmla="*/ 0 w 60"/>
                  <a:gd name="T67" fmla="*/ 65 h 91"/>
                  <a:gd name="T68" fmla="*/ 11 w 60"/>
                  <a:gd name="T69" fmla="*/ 91 h 91"/>
                  <a:gd name="T70" fmla="*/ 32 w 60"/>
                  <a:gd name="T71" fmla="*/ 68 h 91"/>
                  <a:gd name="T72" fmla="*/ 32 w 60"/>
                  <a:gd name="T73" fmla="*/ 68 h 91"/>
                  <a:gd name="T74" fmla="*/ 33 w 60"/>
                  <a:gd name="T75" fmla="*/ 64 h 91"/>
                  <a:gd name="T76" fmla="*/ 60 w 60"/>
                  <a:gd name="T77" fmla="*/ 1 h 91"/>
                  <a:gd name="T78" fmla="*/ 60 w 60"/>
                  <a:gd name="T79" fmla="*/ 1 h 91"/>
                  <a:gd name="T80" fmla="*/ 58 w 60"/>
                  <a:gd name="T81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0" h="91">
                    <a:moveTo>
                      <a:pt x="0" y="59"/>
                    </a:moveTo>
                    <a:cubicBezTo>
                      <a:pt x="0" y="59"/>
                      <a:pt x="0" y="59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59"/>
                      <a:pt x="0" y="59"/>
                    </a:cubicBezTo>
                    <a:moveTo>
                      <a:pt x="16" y="66"/>
                    </a:moveTo>
                    <a:cubicBezTo>
                      <a:pt x="20" y="66"/>
                      <a:pt x="22" y="63"/>
                      <a:pt x="21" y="57"/>
                    </a:cubicBezTo>
                    <a:cubicBezTo>
                      <a:pt x="21" y="55"/>
                      <a:pt x="22" y="54"/>
                      <a:pt x="24" y="54"/>
                    </a:cubicBezTo>
                    <a:cubicBezTo>
                      <a:pt x="24" y="54"/>
                      <a:pt x="25" y="54"/>
                      <a:pt x="26" y="54"/>
                    </a:cubicBezTo>
                    <a:cubicBezTo>
                      <a:pt x="29" y="55"/>
                      <a:pt x="28" y="57"/>
                      <a:pt x="26" y="59"/>
                    </a:cubicBezTo>
                    <a:cubicBezTo>
                      <a:pt x="23" y="64"/>
                      <a:pt x="21" y="71"/>
                      <a:pt x="13" y="71"/>
                    </a:cubicBezTo>
                    <a:cubicBezTo>
                      <a:pt x="12" y="71"/>
                      <a:pt x="12" y="71"/>
                      <a:pt x="11" y="71"/>
                    </a:cubicBezTo>
                    <a:cubicBezTo>
                      <a:pt x="11" y="70"/>
                      <a:pt x="10" y="69"/>
                      <a:pt x="9" y="67"/>
                    </a:cubicBezTo>
                    <a:cubicBezTo>
                      <a:pt x="9" y="67"/>
                      <a:pt x="11" y="65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13" y="66"/>
                      <a:pt x="14" y="66"/>
                      <a:pt x="16" y="66"/>
                    </a:cubicBezTo>
                    <a:moveTo>
                      <a:pt x="58" y="0"/>
                    </a:moveTo>
                    <a:cubicBezTo>
                      <a:pt x="53" y="0"/>
                      <a:pt x="53" y="5"/>
                      <a:pt x="51" y="9"/>
                    </a:cubicBezTo>
                    <a:cubicBezTo>
                      <a:pt x="50" y="12"/>
                      <a:pt x="49" y="14"/>
                      <a:pt x="47" y="14"/>
                    </a:cubicBezTo>
                    <a:cubicBezTo>
                      <a:pt x="46" y="14"/>
                      <a:pt x="44" y="12"/>
                      <a:pt x="43" y="10"/>
                    </a:cubicBezTo>
                    <a:cubicBezTo>
                      <a:pt x="43" y="10"/>
                      <a:pt x="42" y="10"/>
                      <a:pt x="42" y="10"/>
                    </a:cubicBezTo>
                    <a:cubicBezTo>
                      <a:pt x="41" y="18"/>
                      <a:pt x="39" y="21"/>
                      <a:pt x="36" y="21"/>
                    </a:cubicBezTo>
                    <a:cubicBezTo>
                      <a:pt x="34" y="21"/>
                      <a:pt x="31" y="20"/>
                      <a:pt x="26" y="18"/>
                    </a:cubicBezTo>
                    <a:cubicBezTo>
                      <a:pt x="25" y="17"/>
                      <a:pt x="23" y="17"/>
                      <a:pt x="21" y="17"/>
                    </a:cubicBezTo>
                    <a:cubicBezTo>
                      <a:pt x="18" y="17"/>
                      <a:pt x="16" y="18"/>
                      <a:pt x="17" y="20"/>
                    </a:cubicBezTo>
                    <a:cubicBezTo>
                      <a:pt x="20" y="33"/>
                      <a:pt x="2" y="38"/>
                      <a:pt x="6" y="51"/>
                    </a:cubicBezTo>
                    <a:cubicBezTo>
                      <a:pt x="6" y="53"/>
                      <a:pt x="6" y="57"/>
                      <a:pt x="5" y="60"/>
                    </a:cubicBezTo>
                    <a:cubicBezTo>
                      <a:pt x="5" y="62"/>
                      <a:pt x="5" y="62"/>
                      <a:pt x="4" y="62"/>
                    </a:cubicBezTo>
                    <a:cubicBezTo>
                      <a:pt x="3" y="62"/>
                      <a:pt x="2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2"/>
                      <a:pt x="0" y="63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3" y="74"/>
                      <a:pt x="5" y="82"/>
                      <a:pt x="11" y="91"/>
                    </a:cubicBezTo>
                    <a:cubicBezTo>
                      <a:pt x="15" y="80"/>
                      <a:pt x="29" y="80"/>
                      <a:pt x="32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2" y="67"/>
                      <a:pt x="32" y="66"/>
                      <a:pt x="33" y="64"/>
                    </a:cubicBezTo>
                    <a:cubicBezTo>
                      <a:pt x="43" y="44"/>
                      <a:pt x="53" y="23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9" y="0"/>
                      <a:pt x="58" y="0"/>
                      <a:pt x="58" y="0"/>
                    </a:cubicBezTo>
                  </a:path>
                </a:pathLst>
              </a:custGeom>
              <a:solidFill>
                <a:srgbClr val="D080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6" name="Freeform 6865"/>
              <p:cNvSpPr/>
              <p:nvPr/>
            </p:nvSpPr>
            <p:spPr bwMode="auto">
              <a:xfrm>
                <a:off x="7143750" y="2878138"/>
                <a:ext cx="90488" cy="57150"/>
              </a:xfrm>
              <a:custGeom>
                <a:avLst/>
                <a:gdLst>
                  <a:gd name="T0" fmla="*/ 44 w 45"/>
                  <a:gd name="T1" fmla="*/ 0 h 29"/>
                  <a:gd name="T2" fmla="*/ 44 w 45"/>
                  <a:gd name="T3" fmla="*/ 0 h 29"/>
                  <a:gd name="T4" fmla="*/ 7 w 45"/>
                  <a:gd name="T5" fmla="*/ 3 h 29"/>
                  <a:gd name="T6" fmla="*/ 7 w 45"/>
                  <a:gd name="T7" fmla="*/ 3 h 29"/>
                  <a:gd name="T8" fmla="*/ 3 w 45"/>
                  <a:gd name="T9" fmla="*/ 5 h 29"/>
                  <a:gd name="T10" fmla="*/ 3 w 45"/>
                  <a:gd name="T11" fmla="*/ 5 h 29"/>
                  <a:gd name="T12" fmla="*/ 3 w 45"/>
                  <a:gd name="T13" fmla="*/ 13 h 29"/>
                  <a:gd name="T14" fmla="*/ 4 w 45"/>
                  <a:gd name="T15" fmla="*/ 18 h 29"/>
                  <a:gd name="T16" fmla="*/ 6 w 45"/>
                  <a:gd name="T17" fmla="*/ 18 h 29"/>
                  <a:gd name="T18" fmla="*/ 11 w 45"/>
                  <a:gd name="T19" fmla="*/ 15 h 29"/>
                  <a:gd name="T20" fmla="*/ 20 w 45"/>
                  <a:gd name="T21" fmla="*/ 25 h 29"/>
                  <a:gd name="T22" fmla="*/ 20 w 45"/>
                  <a:gd name="T23" fmla="*/ 25 h 29"/>
                  <a:gd name="T24" fmla="*/ 20 w 45"/>
                  <a:gd name="T25" fmla="*/ 25 h 29"/>
                  <a:gd name="T26" fmla="*/ 21 w 45"/>
                  <a:gd name="T27" fmla="*/ 25 h 29"/>
                  <a:gd name="T28" fmla="*/ 25 w 45"/>
                  <a:gd name="T29" fmla="*/ 29 h 29"/>
                  <a:gd name="T30" fmla="*/ 29 w 45"/>
                  <a:gd name="T31" fmla="*/ 24 h 29"/>
                  <a:gd name="T32" fmla="*/ 36 w 45"/>
                  <a:gd name="T33" fmla="*/ 15 h 29"/>
                  <a:gd name="T34" fmla="*/ 38 w 45"/>
                  <a:gd name="T35" fmla="*/ 16 h 29"/>
                  <a:gd name="T36" fmla="*/ 38 w 45"/>
                  <a:gd name="T37" fmla="*/ 16 h 29"/>
                  <a:gd name="T38" fmla="*/ 41 w 45"/>
                  <a:gd name="T39" fmla="*/ 9 h 29"/>
                  <a:gd name="T40" fmla="*/ 40 w 45"/>
                  <a:gd name="T41" fmla="*/ 3 h 29"/>
                  <a:gd name="T42" fmla="*/ 41 w 45"/>
                  <a:gd name="T43" fmla="*/ 3 h 29"/>
                  <a:gd name="T44" fmla="*/ 43 w 45"/>
                  <a:gd name="T45" fmla="*/ 3 h 29"/>
                  <a:gd name="T46" fmla="*/ 44 w 45"/>
                  <a:gd name="T47" fmla="*/ 3 h 29"/>
                  <a:gd name="T48" fmla="*/ 44 w 45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29"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32" y="1"/>
                      <a:pt x="19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7"/>
                      <a:pt x="5" y="10"/>
                      <a:pt x="3" y="13"/>
                    </a:cubicBezTo>
                    <a:cubicBezTo>
                      <a:pt x="0" y="16"/>
                      <a:pt x="3" y="18"/>
                      <a:pt x="4" y="18"/>
                    </a:cubicBezTo>
                    <a:cubicBezTo>
                      <a:pt x="5" y="18"/>
                      <a:pt x="5" y="18"/>
                      <a:pt x="6" y="18"/>
                    </a:cubicBezTo>
                    <a:cubicBezTo>
                      <a:pt x="8" y="15"/>
                      <a:pt x="10" y="15"/>
                      <a:pt x="11" y="15"/>
                    </a:cubicBezTo>
                    <a:cubicBezTo>
                      <a:pt x="16" y="15"/>
                      <a:pt x="16" y="24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2" y="27"/>
                      <a:pt x="24" y="29"/>
                      <a:pt x="25" y="29"/>
                    </a:cubicBezTo>
                    <a:cubicBezTo>
                      <a:pt x="27" y="29"/>
                      <a:pt x="28" y="27"/>
                      <a:pt x="29" y="24"/>
                    </a:cubicBezTo>
                    <a:cubicBezTo>
                      <a:pt x="31" y="20"/>
                      <a:pt x="31" y="15"/>
                      <a:pt x="36" y="15"/>
                    </a:cubicBezTo>
                    <a:cubicBezTo>
                      <a:pt x="36" y="15"/>
                      <a:pt x="37" y="15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40" y="14"/>
                      <a:pt x="43" y="13"/>
                      <a:pt x="41" y="9"/>
                    </a:cubicBezTo>
                    <a:cubicBezTo>
                      <a:pt x="40" y="7"/>
                      <a:pt x="34" y="5"/>
                      <a:pt x="40" y="3"/>
                    </a:cubicBezTo>
                    <a:cubicBezTo>
                      <a:pt x="40" y="3"/>
                      <a:pt x="41" y="3"/>
                      <a:pt x="41" y="3"/>
                    </a:cubicBezTo>
                    <a:cubicBezTo>
                      <a:pt x="41" y="3"/>
                      <a:pt x="42" y="3"/>
                      <a:pt x="43" y="3"/>
                    </a:cubicBezTo>
                    <a:cubicBezTo>
                      <a:pt x="43" y="3"/>
                      <a:pt x="44" y="3"/>
                      <a:pt x="44" y="3"/>
                    </a:cubicBezTo>
                    <a:cubicBezTo>
                      <a:pt x="45" y="3"/>
                      <a:pt x="45" y="3"/>
                      <a:pt x="44" y="0"/>
                    </a:cubicBezTo>
                  </a:path>
                </a:pathLst>
              </a:custGeom>
              <a:solidFill>
                <a:srgbClr val="CD7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7" name="Freeform 6866"/>
              <p:cNvSpPr/>
              <p:nvPr/>
            </p:nvSpPr>
            <p:spPr bwMode="auto">
              <a:xfrm>
                <a:off x="7221538" y="2938463"/>
                <a:ext cx="12700" cy="17463"/>
              </a:xfrm>
              <a:custGeom>
                <a:avLst/>
                <a:gdLst>
                  <a:gd name="T0" fmla="*/ 3 w 6"/>
                  <a:gd name="T1" fmla="*/ 0 h 9"/>
                  <a:gd name="T2" fmla="*/ 1 w 6"/>
                  <a:gd name="T3" fmla="*/ 8 h 9"/>
                  <a:gd name="T4" fmla="*/ 3 w 6"/>
                  <a:gd name="T5" fmla="*/ 9 h 9"/>
                  <a:gd name="T6" fmla="*/ 3 w 6"/>
                  <a:gd name="T7" fmla="*/ 8 h 9"/>
                  <a:gd name="T8" fmla="*/ 3 w 6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cubicBezTo>
                      <a:pt x="3" y="3"/>
                      <a:pt x="0" y="4"/>
                      <a:pt x="1" y="8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8"/>
                    </a:cubicBezTo>
                    <a:cubicBezTo>
                      <a:pt x="5" y="6"/>
                      <a:pt x="6" y="4"/>
                      <a:pt x="3" y="0"/>
                    </a:cubicBezTo>
                  </a:path>
                </a:pathLst>
              </a:custGeom>
              <a:solidFill>
                <a:srgbClr val="93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8" name="Freeform 6867"/>
              <p:cNvSpPr/>
              <p:nvPr/>
            </p:nvSpPr>
            <p:spPr bwMode="auto">
              <a:xfrm>
                <a:off x="6402388" y="4733925"/>
                <a:ext cx="85725" cy="57150"/>
              </a:xfrm>
              <a:custGeom>
                <a:avLst/>
                <a:gdLst>
                  <a:gd name="T0" fmla="*/ 17 w 43"/>
                  <a:gd name="T1" fmla="*/ 0 h 29"/>
                  <a:gd name="T2" fmla="*/ 17 w 43"/>
                  <a:gd name="T3" fmla="*/ 0 h 29"/>
                  <a:gd name="T4" fmla="*/ 1 w 43"/>
                  <a:gd name="T5" fmla="*/ 20 h 29"/>
                  <a:gd name="T6" fmla="*/ 1 w 43"/>
                  <a:gd name="T7" fmla="*/ 20 h 29"/>
                  <a:gd name="T8" fmla="*/ 1 w 43"/>
                  <a:gd name="T9" fmla="*/ 20 h 29"/>
                  <a:gd name="T10" fmla="*/ 0 w 43"/>
                  <a:gd name="T11" fmla="*/ 26 h 29"/>
                  <a:gd name="T12" fmla="*/ 0 w 43"/>
                  <a:gd name="T13" fmla="*/ 26 h 29"/>
                  <a:gd name="T14" fmla="*/ 0 w 43"/>
                  <a:gd name="T15" fmla="*/ 26 h 29"/>
                  <a:gd name="T16" fmla="*/ 5 w 43"/>
                  <a:gd name="T17" fmla="*/ 29 h 29"/>
                  <a:gd name="T18" fmla="*/ 11 w 43"/>
                  <a:gd name="T19" fmla="*/ 28 h 29"/>
                  <a:gd name="T20" fmla="*/ 17 w 43"/>
                  <a:gd name="T21" fmla="*/ 26 h 29"/>
                  <a:gd name="T22" fmla="*/ 22 w 43"/>
                  <a:gd name="T23" fmla="*/ 29 h 29"/>
                  <a:gd name="T24" fmla="*/ 23 w 43"/>
                  <a:gd name="T25" fmla="*/ 28 h 29"/>
                  <a:gd name="T26" fmla="*/ 28 w 43"/>
                  <a:gd name="T27" fmla="*/ 19 h 29"/>
                  <a:gd name="T28" fmla="*/ 38 w 43"/>
                  <a:gd name="T29" fmla="*/ 27 h 29"/>
                  <a:gd name="T30" fmla="*/ 38 w 43"/>
                  <a:gd name="T31" fmla="*/ 27 h 29"/>
                  <a:gd name="T32" fmla="*/ 38 w 43"/>
                  <a:gd name="T33" fmla="*/ 27 h 29"/>
                  <a:gd name="T34" fmla="*/ 43 w 43"/>
                  <a:gd name="T35" fmla="*/ 27 h 29"/>
                  <a:gd name="T36" fmla="*/ 43 w 43"/>
                  <a:gd name="T37" fmla="*/ 27 h 29"/>
                  <a:gd name="T38" fmla="*/ 32 w 43"/>
                  <a:gd name="T39" fmla="*/ 7 h 29"/>
                  <a:gd name="T40" fmla="*/ 32 w 43"/>
                  <a:gd name="T41" fmla="*/ 7 h 29"/>
                  <a:gd name="T42" fmla="*/ 32 w 43"/>
                  <a:gd name="T43" fmla="*/ 7 h 29"/>
                  <a:gd name="T44" fmla="*/ 17 w 43"/>
                  <a:gd name="T4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29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1" y="7"/>
                      <a:pt x="6" y="14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0" y="2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4" y="29"/>
                      <a:pt x="5" y="29"/>
                    </a:cubicBezTo>
                    <a:cubicBezTo>
                      <a:pt x="7" y="29"/>
                      <a:pt x="9" y="28"/>
                      <a:pt x="11" y="28"/>
                    </a:cubicBezTo>
                    <a:cubicBezTo>
                      <a:pt x="13" y="27"/>
                      <a:pt x="15" y="26"/>
                      <a:pt x="17" y="26"/>
                    </a:cubicBezTo>
                    <a:cubicBezTo>
                      <a:pt x="19" y="26"/>
                      <a:pt x="21" y="27"/>
                      <a:pt x="22" y="29"/>
                    </a:cubicBezTo>
                    <a:cubicBezTo>
                      <a:pt x="22" y="29"/>
                      <a:pt x="23" y="28"/>
                      <a:pt x="23" y="28"/>
                    </a:cubicBezTo>
                    <a:cubicBezTo>
                      <a:pt x="24" y="21"/>
                      <a:pt x="26" y="19"/>
                      <a:pt x="28" y="19"/>
                    </a:cubicBezTo>
                    <a:cubicBezTo>
                      <a:pt x="31" y="19"/>
                      <a:pt x="35" y="24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0" y="27"/>
                      <a:pt x="42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18"/>
                      <a:pt x="33" y="15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27" y="5"/>
                      <a:pt x="22" y="3"/>
                      <a:pt x="17" y="0"/>
                    </a:cubicBezTo>
                  </a:path>
                </a:pathLst>
              </a:custGeom>
              <a:solidFill>
                <a:srgbClr val="E2C8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9" name="Freeform 6868"/>
              <p:cNvSpPr/>
              <p:nvPr/>
            </p:nvSpPr>
            <p:spPr bwMode="auto">
              <a:xfrm>
                <a:off x="6311900" y="4813300"/>
                <a:ext cx="74613" cy="87313"/>
              </a:xfrm>
              <a:custGeom>
                <a:avLst/>
                <a:gdLst>
                  <a:gd name="T0" fmla="*/ 28 w 37"/>
                  <a:gd name="T1" fmla="*/ 0 h 44"/>
                  <a:gd name="T2" fmla="*/ 25 w 37"/>
                  <a:gd name="T3" fmla="*/ 2 h 44"/>
                  <a:gd name="T4" fmla="*/ 25 w 37"/>
                  <a:gd name="T5" fmla="*/ 2 h 44"/>
                  <a:gd name="T6" fmla="*/ 25 w 37"/>
                  <a:gd name="T7" fmla="*/ 2 h 44"/>
                  <a:gd name="T8" fmla="*/ 16 w 37"/>
                  <a:gd name="T9" fmla="*/ 13 h 44"/>
                  <a:gd name="T10" fmla="*/ 16 w 37"/>
                  <a:gd name="T11" fmla="*/ 13 h 44"/>
                  <a:gd name="T12" fmla="*/ 7 w 37"/>
                  <a:gd name="T13" fmla="*/ 25 h 44"/>
                  <a:gd name="T14" fmla="*/ 2 w 37"/>
                  <a:gd name="T15" fmla="*/ 44 h 44"/>
                  <a:gd name="T16" fmla="*/ 2 w 37"/>
                  <a:gd name="T17" fmla="*/ 44 h 44"/>
                  <a:gd name="T18" fmla="*/ 2 w 37"/>
                  <a:gd name="T19" fmla="*/ 44 h 44"/>
                  <a:gd name="T20" fmla="*/ 2 w 37"/>
                  <a:gd name="T21" fmla="*/ 44 h 44"/>
                  <a:gd name="T22" fmla="*/ 20 w 37"/>
                  <a:gd name="T23" fmla="*/ 24 h 44"/>
                  <a:gd name="T24" fmla="*/ 20 w 37"/>
                  <a:gd name="T25" fmla="*/ 24 h 44"/>
                  <a:gd name="T26" fmla="*/ 35 w 37"/>
                  <a:gd name="T27" fmla="*/ 9 h 44"/>
                  <a:gd name="T28" fmla="*/ 35 w 37"/>
                  <a:gd name="T29" fmla="*/ 9 h 44"/>
                  <a:gd name="T30" fmla="*/ 35 w 37"/>
                  <a:gd name="T31" fmla="*/ 9 h 44"/>
                  <a:gd name="T32" fmla="*/ 35 w 37"/>
                  <a:gd name="T33" fmla="*/ 1 h 44"/>
                  <a:gd name="T34" fmla="*/ 35 w 37"/>
                  <a:gd name="T35" fmla="*/ 1 h 44"/>
                  <a:gd name="T36" fmla="*/ 31 w 37"/>
                  <a:gd name="T37" fmla="*/ 3 h 44"/>
                  <a:gd name="T38" fmla="*/ 28 w 37"/>
                  <a:gd name="T39" fmla="*/ 0 h 44"/>
                  <a:gd name="T40" fmla="*/ 28 w 37"/>
                  <a:gd name="T4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44">
                    <a:moveTo>
                      <a:pt x="28" y="0"/>
                    </a:moveTo>
                    <a:cubicBezTo>
                      <a:pt x="27" y="1"/>
                      <a:pt x="26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3" y="6"/>
                      <a:pt x="21" y="11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22"/>
                      <a:pt x="14" y="24"/>
                      <a:pt x="7" y="25"/>
                    </a:cubicBezTo>
                    <a:cubicBezTo>
                      <a:pt x="5" y="32"/>
                      <a:pt x="0" y="37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8" y="37"/>
                      <a:pt x="14" y="31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6" y="20"/>
                      <a:pt x="2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7" y="6"/>
                      <a:pt x="37" y="4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2" y="3"/>
                      <a:pt x="31" y="3"/>
                    </a:cubicBezTo>
                    <a:cubicBezTo>
                      <a:pt x="30" y="3"/>
                      <a:pt x="29" y="2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C9A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0" name="Freeform 6869"/>
              <p:cNvSpPr/>
              <p:nvPr/>
            </p:nvSpPr>
            <p:spPr bwMode="auto">
              <a:xfrm>
                <a:off x="6478588" y="4781550"/>
                <a:ext cx="47625" cy="30163"/>
              </a:xfrm>
              <a:custGeom>
                <a:avLst/>
                <a:gdLst>
                  <a:gd name="T0" fmla="*/ 12 w 24"/>
                  <a:gd name="T1" fmla="*/ 0 h 15"/>
                  <a:gd name="T2" fmla="*/ 5 w 24"/>
                  <a:gd name="T3" fmla="*/ 3 h 15"/>
                  <a:gd name="T4" fmla="*/ 5 w 24"/>
                  <a:gd name="T5" fmla="*/ 3 h 15"/>
                  <a:gd name="T6" fmla="*/ 5 w 24"/>
                  <a:gd name="T7" fmla="*/ 3 h 15"/>
                  <a:gd name="T8" fmla="*/ 0 w 24"/>
                  <a:gd name="T9" fmla="*/ 3 h 15"/>
                  <a:gd name="T10" fmla="*/ 0 w 24"/>
                  <a:gd name="T11" fmla="*/ 3 h 15"/>
                  <a:gd name="T12" fmla="*/ 5 w 24"/>
                  <a:gd name="T13" fmla="*/ 7 h 15"/>
                  <a:gd name="T14" fmla="*/ 7 w 24"/>
                  <a:gd name="T15" fmla="*/ 7 h 15"/>
                  <a:gd name="T16" fmla="*/ 9 w 24"/>
                  <a:gd name="T17" fmla="*/ 6 h 15"/>
                  <a:gd name="T18" fmla="*/ 13 w 24"/>
                  <a:gd name="T19" fmla="*/ 9 h 15"/>
                  <a:gd name="T20" fmla="*/ 13 w 24"/>
                  <a:gd name="T21" fmla="*/ 9 h 15"/>
                  <a:gd name="T22" fmla="*/ 13 w 24"/>
                  <a:gd name="T23" fmla="*/ 9 h 15"/>
                  <a:gd name="T24" fmla="*/ 17 w 24"/>
                  <a:gd name="T25" fmla="*/ 12 h 15"/>
                  <a:gd name="T26" fmla="*/ 20 w 24"/>
                  <a:gd name="T27" fmla="*/ 15 h 15"/>
                  <a:gd name="T28" fmla="*/ 24 w 24"/>
                  <a:gd name="T29" fmla="*/ 10 h 15"/>
                  <a:gd name="T30" fmla="*/ 24 w 24"/>
                  <a:gd name="T31" fmla="*/ 10 h 15"/>
                  <a:gd name="T32" fmla="*/ 12 w 24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5">
                    <a:moveTo>
                      <a:pt x="12" y="0"/>
                    </a:moveTo>
                    <a:cubicBezTo>
                      <a:pt x="10" y="0"/>
                      <a:pt x="8" y="1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3" y="7"/>
                      <a:pt x="5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11" y="6"/>
                      <a:pt x="12" y="7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5" y="10"/>
                      <a:pt x="17" y="12"/>
                    </a:cubicBezTo>
                    <a:cubicBezTo>
                      <a:pt x="18" y="13"/>
                      <a:pt x="19" y="15"/>
                      <a:pt x="20" y="15"/>
                    </a:cubicBezTo>
                    <a:cubicBezTo>
                      <a:pt x="21" y="15"/>
                      <a:pt x="22" y="13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0" y="6"/>
                      <a:pt x="17" y="0"/>
                      <a:pt x="12" y="0"/>
                    </a:cubicBezTo>
                  </a:path>
                </a:pathLst>
              </a:custGeom>
              <a:solidFill>
                <a:srgbClr val="D6B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1" name="Freeform 6870"/>
              <p:cNvSpPr/>
              <p:nvPr/>
            </p:nvSpPr>
            <p:spPr bwMode="auto">
              <a:xfrm>
                <a:off x="6369050" y="4773613"/>
                <a:ext cx="34925" cy="46038"/>
              </a:xfrm>
              <a:custGeom>
                <a:avLst/>
                <a:gdLst>
                  <a:gd name="T0" fmla="*/ 15 w 18"/>
                  <a:gd name="T1" fmla="*/ 0 h 23"/>
                  <a:gd name="T2" fmla="*/ 0 w 18"/>
                  <a:gd name="T3" fmla="*/ 20 h 23"/>
                  <a:gd name="T4" fmla="*/ 0 w 18"/>
                  <a:gd name="T5" fmla="*/ 20 h 23"/>
                  <a:gd name="T6" fmla="*/ 0 w 18"/>
                  <a:gd name="T7" fmla="*/ 20 h 23"/>
                  <a:gd name="T8" fmla="*/ 3 w 18"/>
                  <a:gd name="T9" fmla="*/ 23 h 23"/>
                  <a:gd name="T10" fmla="*/ 7 w 18"/>
                  <a:gd name="T11" fmla="*/ 21 h 23"/>
                  <a:gd name="T12" fmla="*/ 7 w 18"/>
                  <a:gd name="T13" fmla="*/ 21 h 23"/>
                  <a:gd name="T14" fmla="*/ 17 w 18"/>
                  <a:gd name="T15" fmla="*/ 6 h 23"/>
                  <a:gd name="T16" fmla="*/ 17 w 18"/>
                  <a:gd name="T17" fmla="*/ 6 h 23"/>
                  <a:gd name="T18" fmla="*/ 18 w 18"/>
                  <a:gd name="T19" fmla="*/ 0 h 23"/>
                  <a:gd name="T20" fmla="*/ 18 w 18"/>
                  <a:gd name="T21" fmla="*/ 0 h 23"/>
                  <a:gd name="T22" fmla="*/ 15 w 18"/>
                  <a:gd name="T23" fmla="*/ 0 h 23"/>
                  <a:gd name="T24" fmla="*/ 15 w 18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23">
                    <a:moveTo>
                      <a:pt x="15" y="0"/>
                    </a:moveTo>
                    <a:cubicBezTo>
                      <a:pt x="10" y="7"/>
                      <a:pt x="5" y="14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2"/>
                      <a:pt x="2" y="23"/>
                      <a:pt x="3" y="23"/>
                    </a:cubicBezTo>
                    <a:cubicBezTo>
                      <a:pt x="4" y="23"/>
                      <a:pt x="6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0" y="15"/>
                      <a:pt x="12" y="10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4"/>
                      <a:pt x="18" y="2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BD99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2" name="Freeform 6871"/>
              <p:cNvSpPr/>
              <p:nvPr/>
            </p:nvSpPr>
            <p:spPr bwMode="auto">
              <a:xfrm>
                <a:off x="6464300" y="4792663"/>
                <a:ext cx="12700" cy="11113"/>
              </a:xfrm>
              <a:custGeom>
                <a:avLst/>
                <a:gdLst>
                  <a:gd name="T0" fmla="*/ 2 w 6"/>
                  <a:gd name="T1" fmla="*/ 0 h 5"/>
                  <a:gd name="T2" fmla="*/ 1 w 6"/>
                  <a:gd name="T3" fmla="*/ 0 h 5"/>
                  <a:gd name="T4" fmla="*/ 1 w 6"/>
                  <a:gd name="T5" fmla="*/ 2 h 5"/>
                  <a:gd name="T6" fmla="*/ 3 w 6"/>
                  <a:gd name="T7" fmla="*/ 5 h 5"/>
                  <a:gd name="T8" fmla="*/ 6 w 6"/>
                  <a:gd name="T9" fmla="*/ 5 h 5"/>
                  <a:gd name="T10" fmla="*/ 6 w 6"/>
                  <a:gd name="T11" fmla="*/ 5 h 5"/>
                  <a:gd name="T12" fmla="*/ 6 w 6"/>
                  <a:gd name="T13" fmla="*/ 5 h 5"/>
                  <a:gd name="T14" fmla="*/ 2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2"/>
                      <a:pt x="5" y="0"/>
                      <a:pt x="2" y="0"/>
                    </a:cubicBezTo>
                  </a:path>
                </a:pathLst>
              </a:custGeom>
              <a:solidFill>
                <a:srgbClr val="D6B9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3" name="Freeform 6872"/>
              <p:cNvSpPr/>
              <p:nvPr/>
            </p:nvSpPr>
            <p:spPr bwMode="auto">
              <a:xfrm>
                <a:off x="7210425" y="3619500"/>
                <a:ext cx="214313" cy="198438"/>
              </a:xfrm>
              <a:custGeom>
                <a:avLst/>
                <a:gdLst>
                  <a:gd name="T0" fmla="*/ 104 w 107"/>
                  <a:gd name="T1" fmla="*/ 0 h 99"/>
                  <a:gd name="T2" fmla="*/ 99 w 107"/>
                  <a:gd name="T3" fmla="*/ 2 h 99"/>
                  <a:gd name="T4" fmla="*/ 98 w 107"/>
                  <a:gd name="T5" fmla="*/ 2 h 99"/>
                  <a:gd name="T6" fmla="*/ 98 w 107"/>
                  <a:gd name="T7" fmla="*/ 2 h 99"/>
                  <a:gd name="T8" fmla="*/ 95 w 107"/>
                  <a:gd name="T9" fmla="*/ 5 h 99"/>
                  <a:gd name="T10" fmla="*/ 95 w 107"/>
                  <a:gd name="T11" fmla="*/ 5 h 99"/>
                  <a:gd name="T12" fmla="*/ 95 w 107"/>
                  <a:gd name="T13" fmla="*/ 5 h 99"/>
                  <a:gd name="T14" fmla="*/ 86 w 107"/>
                  <a:gd name="T15" fmla="*/ 12 h 99"/>
                  <a:gd name="T16" fmla="*/ 86 w 107"/>
                  <a:gd name="T17" fmla="*/ 12 h 99"/>
                  <a:gd name="T18" fmla="*/ 86 w 107"/>
                  <a:gd name="T19" fmla="*/ 12 h 99"/>
                  <a:gd name="T20" fmla="*/ 69 w 107"/>
                  <a:gd name="T21" fmla="*/ 29 h 99"/>
                  <a:gd name="T22" fmla="*/ 69 w 107"/>
                  <a:gd name="T23" fmla="*/ 29 h 99"/>
                  <a:gd name="T24" fmla="*/ 69 w 107"/>
                  <a:gd name="T25" fmla="*/ 29 h 99"/>
                  <a:gd name="T26" fmla="*/ 57 w 107"/>
                  <a:gd name="T27" fmla="*/ 36 h 99"/>
                  <a:gd name="T28" fmla="*/ 57 w 107"/>
                  <a:gd name="T29" fmla="*/ 36 h 99"/>
                  <a:gd name="T30" fmla="*/ 34 w 107"/>
                  <a:gd name="T31" fmla="*/ 50 h 99"/>
                  <a:gd name="T32" fmla="*/ 34 w 107"/>
                  <a:gd name="T33" fmla="*/ 50 h 99"/>
                  <a:gd name="T34" fmla="*/ 16 w 107"/>
                  <a:gd name="T35" fmla="*/ 70 h 99"/>
                  <a:gd name="T36" fmla="*/ 16 w 107"/>
                  <a:gd name="T37" fmla="*/ 70 h 99"/>
                  <a:gd name="T38" fmla="*/ 16 w 107"/>
                  <a:gd name="T39" fmla="*/ 70 h 99"/>
                  <a:gd name="T40" fmla="*/ 10 w 107"/>
                  <a:gd name="T41" fmla="*/ 75 h 99"/>
                  <a:gd name="T42" fmla="*/ 10 w 107"/>
                  <a:gd name="T43" fmla="*/ 75 h 99"/>
                  <a:gd name="T44" fmla="*/ 0 w 107"/>
                  <a:gd name="T45" fmla="*/ 93 h 99"/>
                  <a:gd name="T46" fmla="*/ 0 w 107"/>
                  <a:gd name="T47" fmla="*/ 93 h 99"/>
                  <a:gd name="T48" fmla="*/ 0 w 107"/>
                  <a:gd name="T49" fmla="*/ 93 h 99"/>
                  <a:gd name="T50" fmla="*/ 0 w 107"/>
                  <a:gd name="T51" fmla="*/ 99 h 99"/>
                  <a:gd name="T52" fmla="*/ 0 w 107"/>
                  <a:gd name="T53" fmla="*/ 99 h 99"/>
                  <a:gd name="T54" fmla="*/ 0 w 107"/>
                  <a:gd name="T55" fmla="*/ 99 h 99"/>
                  <a:gd name="T56" fmla="*/ 5 w 107"/>
                  <a:gd name="T57" fmla="*/ 99 h 99"/>
                  <a:gd name="T58" fmla="*/ 5 w 107"/>
                  <a:gd name="T59" fmla="*/ 99 h 99"/>
                  <a:gd name="T60" fmla="*/ 5 w 107"/>
                  <a:gd name="T61" fmla="*/ 99 h 99"/>
                  <a:gd name="T62" fmla="*/ 8 w 107"/>
                  <a:gd name="T63" fmla="*/ 94 h 99"/>
                  <a:gd name="T64" fmla="*/ 8 w 107"/>
                  <a:gd name="T65" fmla="*/ 94 h 99"/>
                  <a:gd name="T66" fmla="*/ 8 w 107"/>
                  <a:gd name="T67" fmla="*/ 94 h 99"/>
                  <a:gd name="T68" fmla="*/ 45 w 107"/>
                  <a:gd name="T69" fmla="*/ 58 h 99"/>
                  <a:gd name="T70" fmla="*/ 58 w 107"/>
                  <a:gd name="T71" fmla="*/ 50 h 99"/>
                  <a:gd name="T72" fmla="*/ 58 w 107"/>
                  <a:gd name="T73" fmla="*/ 50 h 99"/>
                  <a:gd name="T74" fmla="*/ 58 w 107"/>
                  <a:gd name="T75" fmla="*/ 50 h 99"/>
                  <a:gd name="T76" fmla="*/ 99 w 107"/>
                  <a:gd name="T77" fmla="*/ 19 h 99"/>
                  <a:gd name="T78" fmla="*/ 99 w 107"/>
                  <a:gd name="T79" fmla="*/ 19 h 99"/>
                  <a:gd name="T80" fmla="*/ 102 w 107"/>
                  <a:gd name="T81" fmla="*/ 19 h 99"/>
                  <a:gd name="T82" fmla="*/ 102 w 107"/>
                  <a:gd name="T83" fmla="*/ 19 h 99"/>
                  <a:gd name="T84" fmla="*/ 102 w 107"/>
                  <a:gd name="T85" fmla="*/ 19 h 99"/>
                  <a:gd name="T86" fmla="*/ 105 w 107"/>
                  <a:gd name="T87" fmla="*/ 14 h 99"/>
                  <a:gd name="T88" fmla="*/ 105 w 107"/>
                  <a:gd name="T89" fmla="*/ 14 h 99"/>
                  <a:gd name="T90" fmla="*/ 105 w 107"/>
                  <a:gd name="T91" fmla="*/ 11 h 99"/>
                  <a:gd name="T92" fmla="*/ 105 w 107"/>
                  <a:gd name="T93" fmla="*/ 11 h 99"/>
                  <a:gd name="T94" fmla="*/ 105 w 107"/>
                  <a:gd name="T95" fmla="*/ 11 h 99"/>
                  <a:gd name="T96" fmla="*/ 106 w 107"/>
                  <a:gd name="T97" fmla="*/ 0 h 99"/>
                  <a:gd name="T98" fmla="*/ 106 w 107"/>
                  <a:gd name="T99" fmla="*/ 0 h 99"/>
                  <a:gd name="T100" fmla="*/ 106 w 107"/>
                  <a:gd name="T101" fmla="*/ 0 h 99"/>
                  <a:gd name="T102" fmla="*/ 104 w 107"/>
                  <a:gd name="T103" fmla="*/ 0 h 99"/>
                  <a:gd name="T104" fmla="*/ 104 w 107"/>
                  <a:gd name="T10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7" h="99">
                    <a:moveTo>
                      <a:pt x="104" y="0"/>
                    </a:moveTo>
                    <a:cubicBezTo>
                      <a:pt x="102" y="2"/>
                      <a:pt x="101" y="2"/>
                      <a:pt x="99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7" y="3"/>
                      <a:pt x="96" y="4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5" y="5"/>
                      <a:pt x="95" y="5"/>
                      <a:pt x="95" y="5"/>
                    </a:cubicBezTo>
                    <a:cubicBezTo>
                      <a:pt x="93" y="8"/>
                      <a:pt x="90" y="11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1" y="19"/>
                      <a:pt x="71" y="20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9" y="29"/>
                      <a:pt x="69" y="29"/>
                      <a:pt x="69" y="29"/>
                    </a:cubicBezTo>
                    <a:cubicBezTo>
                      <a:pt x="65" y="32"/>
                      <a:pt x="61" y="34"/>
                      <a:pt x="57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48" y="39"/>
                      <a:pt x="4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2" y="60"/>
                      <a:pt x="22" y="63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0"/>
                    </a:cubicBezTo>
                    <a:cubicBezTo>
                      <a:pt x="14" y="72"/>
                      <a:pt x="12" y="74"/>
                      <a:pt x="10" y="75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7" y="81"/>
                      <a:pt x="3" y="87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0" y="95"/>
                      <a:pt x="0" y="97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" y="99"/>
                      <a:pt x="3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5" y="97"/>
                      <a:pt x="6" y="95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15" y="76"/>
                      <a:pt x="32" y="69"/>
                      <a:pt x="45" y="58"/>
                    </a:cubicBezTo>
                    <a:cubicBezTo>
                      <a:pt x="49" y="55"/>
                      <a:pt x="54" y="53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67" y="32"/>
                      <a:pt x="83" y="25"/>
                      <a:pt x="99" y="19"/>
                    </a:cubicBezTo>
                    <a:cubicBezTo>
                      <a:pt x="99" y="19"/>
                      <a:pt x="99" y="19"/>
                      <a:pt x="99" y="19"/>
                    </a:cubicBezTo>
                    <a:cubicBezTo>
                      <a:pt x="100" y="19"/>
                      <a:pt x="101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7"/>
                      <a:pt x="103" y="15"/>
                      <a:pt x="105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3"/>
                      <a:pt x="105" y="12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5" y="11"/>
                      <a:pt x="105" y="11"/>
                      <a:pt x="105" y="11"/>
                    </a:cubicBezTo>
                    <a:cubicBezTo>
                      <a:pt x="101" y="7"/>
                      <a:pt x="107" y="4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05" y="0"/>
                      <a:pt x="105" y="0"/>
                      <a:pt x="104" y="0"/>
                    </a:cubicBezTo>
                    <a:cubicBezTo>
                      <a:pt x="104" y="0"/>
                      <a:pt x="104" y="0"/>
                      <a:pt x="104" y="0"/>
                    </a:cubicBezTo>
                  </a:path>
                </a:pathLst>
              </a:custGeom>
              <a:solidFill>
                <a:srgbClr val="C08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4" name="Freeform 6873"/>
              <p:cNvSpPr/>
              <p:nvPr/>
            </p:nvSpPr>
            <p:spPr bwMode="auto">
              <a:xfrm>
                <a:off x="7300913" y="3657600"/>
                <a:ext cx="107950" cy="123825"/>
              </a:xfrm>
              <a:custGeom>
                <a:avLst/>
                <a:gdLst>
                  <a:gd name="T0" fmla="*/ 54 w 54"/>
                  <a:gd name="T1" fmla="*/ 0 h 62"/>
                  <a:gd name="T2" fmla="*/ 54 w 54"/>
                  <a:gd name="T3" fmla="*/ 0 h 62"/>
                  <a:gd name="T4" fmla="*/ 13 w 54"/>
                  <a:gd name="T5" fmla="*/ 31 h 62"/>
                  <a:gd name="T6" fmla="*/ 13 w 54"/>
                  <a:gd name="T7" fmla="*/ 31 h 62"/>
                  <a:gd name="T8" fmla="*/ 12 w 54"/>
                  <a:gd name="T9" fmla="*/ 37 h 62"/>
                  <a:gd name="T10" fmla="*/ 9 w 54"/>
                  <a:gd name="T11" fmla="*/ 54 h 62"/>
                  <a:gd name="T12" fmla="*/ 5 w 54"/>
                  <a:gd name="T13" fmla="*/ 60 h 62"/>
                  <a:gd name="T14" fmla="*/ 5 w 54"/>
                  <a:gd name="T15" fmla="*/ 60 h 62"/>
                  <a:gd name="T16" fmla="*/ 5 w 54"/>
                  <a:gd name="T17" fmla="*/ 60 h 62"/>
                  <a:gd name="T18" fmla="*/ 11 w 54"/>
                  <a:gd name="T19" fmla="*/ 62 h 62"/>
                  <a:gd name="T20" fmla="*/ 19 w 54"/>
                  <a:gd name="T21" fmla="*/ 51 h 62"/>
                  <a:gd name="T22" fmla="*/ 26 w 54"/>
                  <a:gd name="T23" fmla="*/ 41 h 62"/>
                  <a:gd name="T24" fmla="*/ 31 w 54"/>
                  <a:gd name="T25" fmla="*/ 43 h 62"/>
                  <a:gd name="T26" fmla="*/ 31 w 54"/>
                  <a:gd name="T27" fmla="*/ 43 h 62"/>
                  <a:gd name="T28" fmla="*/ 39 w 54"/>
                  <a:gd name="T29" fmla="*/ 44 h 62"/>
                  <a:gd name="T30" fmla="*/ 39 w 54"/>
                  <a:gd name="T31" fmla="*/ 44 h 62"/>
                  <a:gd name="T32" fmla="*/ 37 w 54"/>
                  <a:gd name="T33" fmla="*/ 33 h 62"/>
                  <a:gd name="T34" fmla="*/ 54 w 54"/>
                  <a:gd name="T3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62">
                    <a:moveTo>
                      <a:pt x="54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38" y="6"/>
                      <a:pt x="22" y="13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3"/>
                      <a:pt x="13" y="36"/>
                      <a:pt x="12" y="37"/>
                    </a:cubicBezTo>
                    <a:cubicBezTo>
                      <a:pt x="6" y="42"/>
                      <a:pt x="0" y="46"/>
                      <a:pt x="9" y="54"/>
                    </a:cubicBezTo>
                    <a:cubicBezTo>
                      <a:pt x="12" y="57"/>
                      <a:pt x="6" y="58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8" y="61"/>
                      <a:pt x="10" y="62"/>
                      <a:pt x="11" y="62"/>
                    </a:cubicBezTo>
                    <a:cubicBezTo>
                      <a:pt x="16" y="62"/>
                      <a:pt x="17" y="55"/>
                      <a:pt x="19" y="51"/>
                    </a:cubicBezTo>
                    <a:cubicBezTo>
                      <a:pt x="21" y="47"/>
                      <a:pt x="22" y="41"/>
                      <a:pt x="26" y="41"/>
                    </a:cubicBezTo>
                    <a:cubicBezTo>
                      <a:pt x="27" y="41"/>
                      <a:pt x="29" y="42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4" y="44"/>
                      <a:pt x="36" y="44"/>
                      <a:pt x="39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7" y="41"/>
                      <a:pt x="33" y="39"/>
                      <a:pt x="37" y="33"/>
                    </a:cubicBezTo>
                    <a:cubicBezTo>
                      <a:pt x="44" y="23"/>
                      <a:pt x="49" y="11"/>
                      <a:pt x="54" y="0"/>
                    </a:cubicBezTo>
                  </a:path>
                </a:pathLst>
              </a:custGeom>
              <a:solidFill>
                <a:srgbClr val="D48E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5" name="Freeform 6874"/>
              <p:cNvSpPr/>
              <p:nvPr/>
            </p:nvSpPr>
            <p:spPr bwMode="auto">
              <a:xfrm>
                <a:off x="7412038" y="3587750"/>
                <a:ext cx="73025" cy="53975"/>
              </a:xfrm>
              <a:custGeom>
                <a:avLst/>
                <a:gdLst>
                  <a:gd name="T0" fmla="*/ 34 w 36"/>
                  <a:gd name="T1" fmla="*/ 0 h 27"/>
                  <a:gd name="T2" fmla="*/ 28 w 36"/>
                  <a:gd name="T3" fmla="*/ 5 h 27"/>
                  <a:gd name="T4" fmla="*/ 28 w 36"/>
                  <a:gd name="T5" fmla="*/ 5 h 27"/>
                  <a:gd name="T6" fmla="*/ 5 w 36"/>
                  <a:gd name="T7" fmla="*/ 16 h 27"/>
                  <a:gd name="T8" fmla="*/ 5 w 36"/>
                  <a:gd name="T9" fmla="*/ 16 h 27"/>
                  <a:gd name="T10" fmla="*/ 4 w 36"/>
                  <a:gd name="T11" fmla="*/ 27 h 27"/>
                  <a:gd name="T12" fmla="*/ 4 w 36"/>
                  <a:gd name="T13" fmla="*/ 27 h 27"/>
                  <a:gd name="T14" fmla="*/ 13 w 36"/>
                  <a:gd name="T15" fmla="*/ 23 h 27"/>
                  <a:gd name="T16" fmla="*/ 13 w 36"/>
                  <a:gd name="T17" fmla="*/ 23 h 27"/>
                  <a:gd name="T18" fmla="*/ 24 w 36"/>
                  <a:gd name="T19" fmla="*/ 15 h 27"/>
                  <a:gd name="T20" fmla="*/ 24 w 36"/>
                  <a:gd name="T21" fmla="*/ 15 h 27"/>
                  <a:gd name="T22" fmla="*/ 24 w 36"/>
                  <a:gd name="T23" fmla="*/ 15 h 27"/>
                  <a:gd name="T24" fmla="*/ 36 w 36"/>
                  <a:gd name="T25" fmla="*/ 1 h 27"/>
                  <a:gd name="T26" fmla="*/ 36 w 36"/>
                  <a:gd name="T27" fmla="*/ 1 h 27"/>
                  <a:gd name="T28" fmla="*/ 34 w 36"/>
                  <a:gd name="T2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27">
                    <a:moveTo>
                      <a:pt x="34" y="0"/>
                    </a:moveTo>
                    <a:cubicBezTo>
                      <a:pt x="32" y="0"/>
                      <a:pt x="30" y="2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2" y="12"/>
                      <a:pt x="10" y="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20"/>
                      <a:pt x="0" y="23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7" y="26"/>
                      <a:pt x="10" y="24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8" y="22"/>
                      <a:pt x="19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30" y="12"/>
                      <a:pt x="36" y="8"/>
                      <a:pt x="36" y="1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6" y="0"/>
                      <a:pt x="35" y="0"/>
                      <a:pt x="34" y="0"/>
                    </a:cubicBezTo>
                  </a:path>
                </a:pathLst>
              </a:custGeom>
              <a:solidFill>
                <a:srgbClr val="B16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6" name="Freeform 6875"/>
              <p:cNvSpPr/>
              <p:nvPr/>
            </p:nvSpPr>
            <p:spPr bwMode="auto">
              <a:xfrm>
                <a:off x="7413625" y="3648075"/>
                <a:ext cx="22225" cy="19050"/>
              </a:xfrm>
              <a:custGeom>
                <a:avLst/>
                <a:gdLst>
                  <a:gd name="T0" fmla="*/ 3 w 11"/>
                  <a:gd name="T1" fmla="*/ 0 h 10"/>
                  <a:gd name="T2" fmla="*/ 0 w 11"/>
                  <a:gd name="T3" fmla="*/ 5 h 10"/>
                  <a:gd name="T4" fmla="*/ 0 w 11"/>
                  <a:gd name="T5" fmla="*/ 5 h 10"/>
                  <a:gd name="T6" fmla="*/ 2 w 11"/>
                  <a:gd name="T7" fmla="*/ 10 h 10"/>
                  <a:gd name="T8" fmla="*/ 4 w 11"/>
                  <a:gd name="T9" fmla="*/ 9 h 10"/>
                  <a:gd name="T10" fmla="*/ 3 w 11"/>
                  <a:gd name="T11" fmla="*/ 0 h 10"/>
                  <a:gd name="T12" fmla="*/ 3 w 1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10"/>
                      <a:pt x="2" y="10"/>
                    </a:cubicBezTo>
                    <a:cubicBezTo>
                      <a:pt x="3" y="10"/>
                      <a:pt x="4" y="9"/>
                      <a:pt x="4" y="9"/>
                    </a:cubicBezTo>
                    <a:cubicBezTo>
                      <a:pt x="11" y="5"/>
                      <a:pt x="4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48E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7" name="Freeform 6876"/>
              <p:cNvSpPr/>
              <p:nvPr/>
            </p:nvSpPr>
            <p:spPr bwMode="auto">
              <a:xfrm>
                <a:off x="6791325" y="4187825"/>
                <a:ext cx="92075" cy="123825"/>
              </a:xfrm>
              <a:custGeom>
                <a:avLst/>
                <a:gdLst>
                  <a:gd name="T0" fmla="*/ 26 w 46"/>
                  <a:gd name="T1" fmla="*/ 0 h 62"/>
                  <a:gd name="T2" fmla="*/ 18 w 46"/>
                  <a:gd name="T3" fmla="*/ 2 h 62"/>
                  <a:gd name="T4" fmla="*/ 17 w 46"/>
                  <a:gd name="T5" fmla="*/ 15 h 62"/>
                  <a:gd name="T6" fmla="*/ 17 w 46"/>
                  <a:gd name="T7" fmla="*/ 15 h 62"/>
                  <a:gd name="T8" fmla="*/ 13 w 46"/>
                  <a:gd name="T9" fmla="*/ 31 h 62"/>
                  <a:gd name="T10" fmla="*/ 12 w 46"/>
                  <a:gd name="T11" fmla="*/ 39 h 62"/>
                  <a:gd name="T12" fmla="*/ 12 w 46"/>
                  <a:gd name="T13" fmla="*/ 39 h 62"/>
                  <a:gd name="T14" fmla="*/ 12 w 46"/>
                  <a:gd name="T15" fmla="*/ 39 h 62"/>
                  <a:gd name="T16" fmla="*/ 8 w 46"/>
                  <a:gd name="T17" fmla="*/ 44 h 62"/>
                  <a:gd name="T18" fmla="*/ 6 w 46"/>
                  <a:gd name="T19" fmla="*/ 43 h 62"/>
                  <a:gd name="T20" fmla="*/ 3 w 46"/>
                  <a:gd name="T21" fmla="*/ 43 h 62"/>
                  <a:gd name="T22" fmla="*/ 0 w 46"/>
                  <a:gd name="T23" fmla="*/ 44 h 62"/>
                  <a:gd name="T24" fmla="*/ 0 w 46"/>
                  <a:gd name="T25" fmla="*/ 44 h 62"/>
                  <a:gd name="T26" fmla="*/ 0 w 46"/>
                  <a:gd name="T27" fmla="*/ 44 h 62"/>
                  <a:gd name="T28" fmla="*/ 0 w 46"/>
                  <a:gd name="T29" fmla="*/ 44 h 62"/>
                  <a:gd name="T30" fmla="*/ 0 w 46"/>
                  <a:gd name="T31" fmla="*/ 44 h 62"/>
                  <a:gd name="T32" fmla="*/ 0 w 46"/>
                  <a:gd name="T33" fmla="*/ 44 h 62"/>
                  <a:gd name="T34" fmla="*/ 8 w 46"/>
                  <a:gd name="T35" fmla="*/ 53 h 62"/>
                  <a:gd name="T36" fmla="*/ 8 w 46"/>
                  <a:gd name="T37" fmla="*/ 53 h 62"/>
                  <a:gd name="T38" fmla="*/ 8 w 46"/>
                  <a:gd name="T39" fmla="*/ 53 h 62"/>
                  <a:gd name="T40" fmla="*/ 13 w 46"/>
                  <a:gd name="T41" fmla="*/ 53 h 62"/>
                  <a:gd name="T42" fmla="*/ 13 w 46"/>
                  <a:gd name="T43" fmla="*/ 53 h 62"/>
                  <a:gd name="T44" fmla="*/ 13 w 46"/>
                  <a:gd name="T45" fmla="*/ 53 h 62"/>
                  <a:gd name="T46" fmla="*/ 13 w 46"/>
                  <a:gd name="T47" fmla="*/ 53 h 62"/>
                  <a:gd name="T48" fmla="*/ 13 w 46"/>
                  <a:gd name="T49" fmla="*/ 53 h 62"/>
                  <a:gd name="T50" fmla="*/ 18 w 46"/>
                  <a:gd name="T51" fmla="*/ 51 h 62"/>
                  <a:gd name="T52" fmla="*/ 29 w 46"/>
                  <a:gd name="T53" fmla="*/ 56 h 62"/>
                  <a:gd name="T54" fmla="*/ 45 w 46"/>
                  <a:gd name="T55" fmla="*/ 62 h 62"/>
                  <a:gd name="T56" fmla="*/ 45 w 46"/>
                  <a:gd name="T57" fmla="*/ 62 h 62"/>
                  <a:gd name="T58" fmla="*/ 46 w 46"/>
                  <a:gd name="T59" fmla="*/ 59 h 62"/>
                  <a:gd name="T60" fmla="*/ 46 w 46"/>
                  <a:gd name="T61" fmla="*/ 59 h 62"/>
                  <a:gd name="T62" fmla="*/ 46 w 46"/>
                  <a:gd name="T63" fmla="*/ 53 h 62"/>
                  <a:gd name="T64" fmla="*/ 28 w 46"/>
                  <a:gd name="T65" fmla="*/ 36 h 62"/>
                  <a:gd name="T66" fmla="*/ 28 w 46"/>
                  <a:gd name="T67" fmla="*/ 36 h 62"/>
                  <a:gd name="T68" fmla="*/ 27 w 46"/>
                  <a:gd name="T69" fmla="*/ 25 h 62"/>
                  <a:gd name="T70" fmla="*/ 27 w 46"/>
                  <a:gd name="T71" fmla="*/ 25 h 62"/>
                  <a:gd name="T72" fmla="*/ 28 w 46"/>
                  <a:gd name="T73" fmla="*/ 9 h 62"/>
                  <a:gd name="T74" fmla="*/ 26 w 46"/>
                  <a:gd name="T7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" h="62">
                    <a:moveTo>
                      <a:pt x="26" y="0"/>
                    </a:moveTo>
                    <a:cubicBezTo>
                      <a:pt x="24" y="1"/>
                      <a:pt x="21" y="2"/>
                      <a:pt x="18" y="2"/>
                    </a:cubicBezTo>
                    <a:cubicBezTo>
                      <a:pt x="18" y="6"/>
                      <a:pt x="17" y="11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21" y="22"/>
                      <a:pt x="21" y="28"/>
                      <a:pt x="13" y="31"/>
                    </a:cubicBezTo>
                    <a:cubicBezTo>
                      <a:pt x="12" y="34"/>
                      <a:pt x="12" y="37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43"/>
                      <a:pt x="10" y="44"/>
                      <a:pt x="8" y="44"/>
                    </a:cubicBezTo>
                    <a:cubicBezTo>
                      <a:pt x="7" y="44"/>
                      <a:pt x="6" y="43"/>
                      <a:pt x="6" y="43"/>
                    </a:cubicBezTo>
                    <a:cubicBezTo>
                      <a:pt x="5" y="43"/>
                      <a:pt x="4" y="43"/>
                      <a:pt x="3" y="43"/>
                    </a:cubicBezTo>
                    <a:cubicBezTo>
                      <a:pt x="2" y="43"/>
                      <a:pt x="1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3" y="47"/>
                      <a:pt x="5" y="50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10" y="53"/>
                      <a:pt x="11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5" y="52"/>
                      <a:pt x="17" y="51"/>
                      <a:pt x="18" y="51"/>
                    </a:cubicBezTo>
                    <a:cubicBezTo>
                      <a:pt x="22" y="51"/>
                      <a:pt x="25" y="55"/>
                      <a:pt x="29" y="56"/>
                    </a:cubicBezTo>
                    <a:cubicBezTo>
                      <a:pt x="34" y="58"/>
                      <a:pt x="39" y="62"/>
                      <a:pt x="45" y="62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1"/>
                      <a:pt x="45" y="60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7"/>
                      <a:pt x="46" y="55"/>
                      <a:pt x="46" y="53"/>
                    </a:cubicBezTo>
                    <a:cubicBezTo>
                      <a:pt x="37" y="50"/>
                      <a:pt x="30" y="45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2"/>
                      <a:pt x="28" y="28"/>
                      <a:pt x="27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8" y="19"/>
                      <a:pt x="28" y="14"/>
                      <a:pt x="28" y="9"/>
                    </a:cubicBezTo>
                    <a:cubicBezTo>
                      <a:pt x="22" y="7"/>
                      <a:pt x="27" y="3"/>
                      <a:pt x="26" y="0"/>
                    </a:cubicBezTo>
                  </a:path>
                </a:pathLst>
              </a:custGeom>
              <a:solidFill>
                <a:srgbClr val="9A4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8" name="Freeform 6877"/>
              <p:cNvSpPr/>
              <p:nvPr/>
            </p:nvSpPr>
            <p:spPr bwMode="auto">
              <a:xfrm>
                <a:off x="6858000" y="4314825"/>
                <a:ext cx="47625" cy="38100"/>
              </a:xfrm>
              <a:custGeom>
                <a:avLst/>
                <a:gdLst>
                  <a:gd name="T0" fmla="*/ 12 w 24"/>
                  <a:gd name="T1" fmla="*/ 0 h 19"/>
                  <a:gd name="T2" fmla="*/ 3 w 24"/>
                  <a:gd name="T3" fmla="*/ 8 h 19"/>
                  <a:gd name="T4" fmla="*/ 0 w 24"/>
                  <a:gd name="T5" fmla="*/ 7 h 19"/>
                  <a:gd name="T6" fmla="*/ 8 w 24"/>
                  <a:gd name="T7" fmla="*/ 16 h 19"/>
                  <a:gd name="T8" fmla="*/ 8 w 24"/>
                  <a:gd name="T9" fmla="*/ 16 h 19"/>
                  <a:gd name="T10" fmla="*/ 8 w 24"/>
                  <a:gd name="T11" fmla="*/ 16 h 19"/>
                  <a:gd name="T12" fmla="*/ 18 w 24"/>
                  <a:gd name="T13" fmla="*/ 19 h 19"/>
                  <a:gd name="T14" fmla="*/ 24 w 24"/>
                  <a:gd name="T15" fmla="*/ 17 h 19"/>
                  <a:gd name="T16" fmla="*/ 24 w 24"/>
                  <a:gd name="T17" fmla="*/ 17 h 19"/>
                  <a:gd name="T18" fmla="*/ 24 w 24"/>
                  <a:gd name="T19" fmla="*/ 17 h 19"/>
                  <a:gd name="T20" fmla="*/ 24 w 24"/>
                  <a:gd name="T21" fmla="*/ 17 h 19"/>
                  <a:gd name="T22" fmla="*/ 24 w 24"/>
                  <a:gd name="T23" fmla="*/ 17 h 19"/>
                  <a:gd name="T24" fmla="*/ 24 w 24"/>
                  <a:gd name="T25" fmla="*/ 17 h 19"/>
                  <a:gd name="T26" fmla="*/ 12 w 24"/>
                  <a:gd name="T27" fmla="*/ 0 h 19"/>
                  <a:gd name="T28" fmla="*/ 12 w 24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9">
                    <a:moveTo>
                      <a:pt x="12" y="0"/>
                    </a:moveTo>
                    <a:cubicBezTo>
                      <a:pt x="9" y="3"/>
                      <a:pt x="7" y="8"/>
                      <a:pt x="3" y="8"/>
                    </a:cubicBezTo>
                    <a:cubicBezTo>
                      <a:pt x="2" y="8"/>
                      <a:pt x="1" y="8"/>
                      <a:pt x="0" y="7"/>
                    </a:cubicBezTo>
                    <a:cubicBezTo>
                      <a:pt x="3" y="10"/>
                      <a:pt x="5" y="13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7"/>
                      <a:pt x="15" y="19"/>
                      <a:pt x="18" y="19"/>
                    </a:cubicBezTo>
                    <a:cubicBezTo>
                      <a:pt x="20" y="19"/>
                      <a:pt x="22" y="19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9"/>
                      <a:pt x="20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D69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9" name="Freeform 6878"/>
              <p:cNvSpPr/>
              <p:nvPr/>
            </p:nvSpPr>
            <p:spPr bwMode="auto">
              <a:xfrm>
                <a:off x="6816725" y="4289425"/>
                <a:ext cx="65088" cy="41275"/>
              </a:xfrm>
              <a:custGeom>
                <a:avLst/>
                <a:gdLst>
                  <a:gd name="T0" fmla="*/ 5 w 32"/>
                  <a:gd name="T1" fmla="*/ 0 h 21"/>
                  <a:gd name="T2" fmla="*/ 0 w 32"/>
                  <a:gd name="T3" fmla="*/ 2 h 21"/>
                  <a:gd name="T4" fmla="*/ 1 w 32"/>
                  <a:gd name="T5" fmla="*/ 2 h 21"/>
                  <a:gd name="T6" fmla="*/ 13 w 32"/>
                  <a:gd name="T7" fmla="*/ 14 h 21"/>
                  <a:gd name="T8" fmla="*/ 13 w 32"/>
                  <a:gd name="T9" fmla="*/ 14 h 21"/>
                  <a:gd name="T10" fmla="*/ 13 w 32"/>
                  <a:gd name="T11" fmla="*/ 14 h 21"/>
                  <a:gd name="T12" fmla="*/ 20 w 32"/>
                  <a:gd name="T13" fmla="*/ 20 h 21"/>
                  <a:gd name="T14" fmla="*/ 20 w 32"/>
                  <a:gd name="T15" fmla="*/ 20 h 21"/>
                  <a:gd name="T16" fmla="*/ 23 w 32"/>
                  <a:gd name="T17" fmla="*/ 21 h 21"/>
                  <a:gd name="T18" fmla="*/ 32 w 32"/>
                  <a:gd name="T19" fmla="*/ 13 h 21"/>
                  <a:gd name="T20" fmla="*/ 32 w 32"/>
                  <a:gd name="T21" fmla="*/ 13 h 21"/>
                  <a:gd name="T22" fmla="*/ 32 w 32"/>
                  <a:gd name="T23" fmla="*/ 11 h 21"/>
                  <a:gd name="T24" fmla="*/ 32 w 32"/>
                  <a:gd name="T25" fmla="*/ 11 h 21"/>
                  <a:gd name="T26" fmla="*/ 16 w 32"/>
                  <a:gd name="T27" fmla="*/ 5 h 21"/>
                  <a:gd name="T28" fmla="*/ 5 w 32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1">
                    <a:moveTo>
                      <a:pt x="5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5" y="6"/>
                      <a:pt x="12" y="6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6" y="16"/>
                      <a:pt x="16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1"/>
                      <a:pt x="22" y="21"/>
                      <a:pt x="23" y="21"/>
                    </a:cubicBezTo>
                    <a:cubicBezTo>
                      <a:pt x="27" y="21"/>
                      <a:pt x="29" y="16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2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6" y="11"/>
                      <a:pt x="21" y="7"/>
                      <a:pt x="16" y="5"/>
                    </a:cubicBezTo>
                    <a:cubicBezTo>
                      <a:pt x="12" y="4"/>
                      <a:pt x="9" y="0"/>
                      <a:pt x="5" y="0"/>
                    </a:cubicBezTo>
                  </a:path>
                </a:pathLst>
              </a:custGeom>
              <a:solidFill>
                <a:srgbClr val="884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0" name="Freeform 6879"/>
              <p:cNvSpPr>
                <a:spLocks noEditPoints="1"/>
              </p:cNvSpPr>
              <p:nvPr/>
            </p:nvSpPr>
            <p:spPr bwMode="auto">
              <a:xfrm>
                <a:off x="6870700" y="4346575"/>
                <a:ext cx="42863" cy="30163"/>
              </a:xfrm>
              <a:custGeom>
                <a:avLst/>
                <a:gdLst>
                  <a:gd name="T0" fmla="*/ 17 w 21"/>
                  <a:gd name="T1" fmla="*/ 1 h 15"/>
                  <a:gd name="T2" fmla="*/ 17 w 21"/>
                  <a:gd name="T3" fmla="*/ 1 h 15"/>
                  <a:gd name="T4" fmla="*/ 17 w 21"/>
                  <a:gd name="T5" fmla="*/ 1 h 15"/>
                  <a:gd name="T6" fmla="*/ 17 w 21"/>
                  <a:gd name="T7" fmla="*/ 1 h 15"/>
                  <a:gd name="T8" fmla="*/ 1 w 21"/>
                  <a:gd name="T9" fmla="*/ 0 h 15"/>
                  <a:gd name="T10" fmla="*/ 1 w 21"/>
                  <a:gd name="T11" fmla="*/ 0 h 15"/>
                  <a:gd name="T12" fmla="*/ 0 w 21"/>
                  <a:gd name="T13" fmla="*/ 3 h 15"/>
                  <a:gd name="T14" fmla="*/ 0 w 21"/>
                  <a:gd name="T15" fmla="*/ 3 h 15"/>
                  <a:gd name="T16" fmla="*/ 0 w 21"/>
                  <a:gd name="T17" fmla="*/ 3 h 15"/>
                  <a:gd name="T18" fmla="*/ 18 w 21"/>
                  <a:gd name="T19" fmla="*/ 15 h 15"/>
                  <a:gd name="T20" fmla="*/ 18 w 21"/>
                  <a:gd name="T21" fmla="*/ 15 h 15"/>
                  <a:gd name="T22" fmla="*/ 18 w 21"/>
                  <a:gd name="T23" fmla="*/ 15 h 15"/>
                  <a:gd name="T24" fmla="*/ 21 w 21"/>
                  <a:gd name="T25" fmla="*/ 13 h 15"/>
                  <a:gd name="T26" fmla="*/ 21 w 21"/>
                  <a:gd name="T27" fmla="*/ 13 h 15"/>
                  <a:gd name="T28" fmla="*/ 21 w 21"/>
                  <a:gd name="T29" fmla="*/ 7 h 15"/>
                  <a:gd name="T30" fmla="*/ 21 w 21"/>
                  <a:gd name="T31" fmla="*/ 7 h 15"/>
                  <a:gd name="T32" fmla="*/ 17 w 21"/>
                  <a:gd name="T33" fmla="*/ 1 h 15"/>
                  <a:gd name="T34" fmla="*/ 11 w 21"/>
                  <a:gd name="T35" fmla="*/ 3 h 15"/>
                  <a:gd name="T36" fmla="*/ 1 w 21"/>
                  <a:gd name="T3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15"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8" y="4"/>
                      <a:pt x="9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9" y="14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1"/>
                      <a:pt x="21" y="9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8" y="7"/>
                      <a:pt x="16" y="5"/>
                      <a:pt x="17" y="1"/>
                    </a:cubicBezTo>
                    <a:cubicBezTo>
                      <a:pt x="15" y="3"/>
                      <a:pt x="13" y="3"/>
                      <a:pt x="11" y="3"/>
                    </a:cubicBezTo>
                    <a:cubicBezTo>
                      <a:pt x="8" y="3"/>
                      <a:pt x="4" y="1"/>
                      <a:pt x="1" y="0"/>
                    </a:cubicBezTo>
                  </a:path>
                </a:pathLst>
              </a:custGeom>
              <a:solidFill>
                <a:srgbClr val="B18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1" name="Freeform 6880"/>
              <p:cNvSpPr/>
              <p:nvPr/>
            </p:nvSpPr>
            <p:spPr bwMode="auto">
              <a:xfrm>
                <a:off x="6904038" y="4346575"/>
                <a:ext cx="19050" cy="14288"/>
              </a:xfrm>
              <a:custGeom>
                <a:avLst/>
                <a:gdLst>
                  <a:gd name="T0" fmla="*/ 5 w 10"/>
                  <a:gd name="T1" fmla="*/ 0 h 7"/>
                  <a:gd name="T2" fmla="*/ 1 w 10"/>
                  <a:gd name="T3" fmla="*/ 1 h 7"/>
                  <a:gd name="T4" fmla="*/ 1 w 10"/>
                  <a:gd name="T5" fmla="*/ 1 h 7"/>
                  <a:gd name="T6" fmla="*/ 1 w 10"/>
                  <a:gd name="T7" fmla="*/ 1 h 7"/>
                  <a:gd name="T8" fmla="*/ 1 w 10"/>
                  <a:gd name="T9" fmla="*/ 1 h 7"/>
                  <a:gd name="T10" fmla="*/ 1 w 10"/>
                  <a:gd name="T11" fmla="*/ 1 h 7"/>
                  <a:gd name="T12" fmla="*/ 5 w 10"/>
                  <a:gd name="T13" fmla="*/ 7 h 7"/>
                  <a:gd name="T14" fmla="*/ 5 w 10"/>
                  <a:gd name="T15" fmla="*/ 7 h 7"/>
                  <a:gd name="T16" fmla="*/ 8 w 10"/>
                  <a:gd name="T17" fmla="*/ 1 h 7"/>
                  <a:gd name="T18" fmla="*/ 5 w 10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7">
                    <a:moveTo>
                      <a:pt x="5" y="0"/>
                    </a:moveTo>
                    <a:cubicBezTo>
                      <a:pt x="4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2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6"/>
                      <a:pt x="10" y="4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8A5B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2" name="Freeform 6881"/>
              <p:cNvSpPr/>
              <p:nvPr/>
            </p:nvSpPr>
            <p:spPr bwMode="auto">
              <a:xfrm>
                <a:off x="6580188" y="2643188"/>
                <a:ext cx="106363" cy="95250"/>
              </a:xfrm>
              <a:custGeom>
                <a:avLst/>
                <a:gdLst>
                  <a:gd name="T0" fmla="*/ 33 w 53"/>
                  <a:gd name="T1" fmla="*/ 0 h 47"/>
                  <a:gd name="T2" fmla="*/ 33 w 53"/>
                  <a:gd name="T3" fmla="*/ 0 h 47"/>
                  <a:gd name="T4" fmla="*/ 25 w 53"/>
                  <a:gd name="T5" fmla="*/ 8 h 47"/>
                  <a:gd name="T6" fmla="*/ 25 w 53"/>
                  <a:gd name="T7" fmla="*/ 8 h 47"/>
                  <a:gd name="T8" fmla="*/ 17 w 53"/>
                  <a:gd name="T9" fmla="*/ 15 h 47"/>
                  <a:gd name="T10" fmla="*/ 16 w 53"/>
                  <a:gd name="T11" fmla="*/ 15 h 47"/>
                  <a:gd name="T12" fmla="*/ 16 w 53"/>
                  <a:gd name="T13" fmla="*/ 15 h 47"/>
                  <a:gd name="T14" fmla="*/ 5 w 53"/>
                  <a:gd name="T15" fmla="*/ 11 h 47"/>
                  <a:gd name="T16" fmla="*/ 5 w 53"/>
                  <a:gd name="T17" fmla="*/ 11 h 47"/>
                  <a:gd name="T18" fmla="*/ 5 w 53"/>
                  <a:gd name="T19" fmla="*/ 11 h 47"/>
                  <a:gd name="T20" fmla="*/ 3 w 53"/>
                  <a:gd name="T21" fmla="*/ 11 h 47"/>
                  <a:gd name="T22" fmla="*/ 3 w 53"/>
                  <a:gd name="T23" fmla="*/ 11 h 47"/>
                  <a:gd name="T24" fmla="*/ 1 w 53"/>
                  <a:gd name="T25" fmla="*/ 11 h 47"/>
                  <a:gd name="T26" fmla="*/ 0 w 53"/>
                  <a:gd name="T27" fmla="*/ 11 h 47"/>
                  <a:gd name="T28" fmla="*/ 7 w 53"/>
                  <a:gd name="T29" fmla="*/ 19 h 47"/>
                  <a:gd name="T30" fmla="*/ 7 w 53"/>
                  <a:gd name="T31" fmla="*/ 19 h 47"/>
                  <a:gd name="T32" fmla="*/ 14 w 53"/>
                  <a:gd name="T33" fmla="*/ 18 h 47"/>
                  <a:gd name="T34" fmla="*/ 18 w 53"/>
                  <a:gd name="T35" fmla="*/ 26 h 47"/>
                  <a:gd name="T36" fmla="*/ 17 w 53"/>
                  <a:gd name="T37" fmla="*/ 29 h 47"/>
                  <a:gd name="T38" fmla="*/ 17 w 53"/>
                  <a:gd name="T39" fmla="*/ 29 h 47"/>
                  <a:gd name="T40" fmla="*/ 22 w 53"/>
                  <a:gd name="T41" fmla="*/ 32 h 47"/>
                  <a:gd name="T42" fmla="*/ 32 w 53"/>
                  <a:gd name="T43" fmla="*/ 26 h 47"/>
                  <a:gd name="T44" fmla="*/ 34 w 53"/>
                  <a:gd name="T45" fmla="*/ 40 h 47"/>
                  <a:gd name="T46" fmla="*/ 37 w 53"/>
                  <a:gd name="T47" fmla="*/ 47 h 47"/>
                  <a:gd name="T48" fmla="*/ 41 w 53"/>
                  <a:gd name="T49" fmla="*/ 47 h 47"/>
                  <a:gd name="T50" fmla="*/ 45 w 53"/>
                  <a:gd name="T51" fmla="*/ 47 h 47"/>
                  <a:gd name="T52" fmla="*/ 51 w 53"/>
                  <a:gd name="T53" fmla="*/ 45 h 47"/>
                  <a:gd name="T54" fmla="*/ 53 w 53"/>
                  <a:gd name="T55" fmla="*/ 27 h 47"/>
                  <a:gd name="T56" fmla="*/ 51 w 53"/>
                  <a:gd name="T57" fmla="*/ 26 h 47"/>
                  <a:gd name="T58" fmla="*/ 42 w 53"/>
                  <a:gd name="T59" fmla="*/ 13 h 47"/>
                  <a:gd name="T60" fmla="*/ 36 w 53"/>
                  <a:gd name="T61" fmla="*/ 3 h 47"/>
                  <a:gd name="T62" fmla="*/ 36 w 53"/>
                  <a:gd name="T63" fmla="*/ 3 h 47"/>
                  <a:gd name="T64" fmla="*/ 33 w 53"/>
                  <a:gd name="T6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3" h="47"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2" y="5"/>
                      <a:pt x="27" y="5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4" y="12"/>
                      <a:pt x="21" y="15"/>
                      <a:pt x="17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2" y="14"/>
                      <a:pt x="8" y="15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1"/>
                      <a:pt x="4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1" y="15"/>
                      <a:pt x="4" y="17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18"/>
                      <a:pt x="12" y="18"/>
                      <a:pt x="14" y="18"/>
                    </a:cubicBezTo>
                    <a:cubicBezTo>
                      <a:pt x="17" y="18"/>
                      <a:pt x="19" y="20"/>
                      <a:pt x="18" y="26"/>
                    </a:cubicBezTo>
                    <a:cubicBezTo>
                      <a:pt x="17" y="27"/>
                      <a:pt x="17" y="28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30"/>
                      <a:pt x="21" y="31"/>
                      <a:pt x="22" y="32"/>
                    </a:cubicBezTo>
                    <a:cubicBezTo>
                      <a:pt x="25" y="30"/>
                      <a:pt x="28" y="28"/>
                      <a:pt x="32" y="26"/>
                    </a:cubicBezTo>
                    <a:cubicBezTo>
                      <a:pt x="36" y="30"/>
                      <a:pt x="34" y="36"/>
                      <a:pt x="34" y="40"/>
                    </a:cubicBezTo>
                    <a:cubicBezTo>
                      <a:pt x="33" y="44"/>
                      <a:pt x="33" y="46"/>
                      <a:pt x="37" y="47"/>
                    </a:cubicBezTo>
                    <a:cubicBezTo>
                      <a:pt x="39" y="47"/>
                      <a:pt x="40" y="47"/>
                      <a:pt x="41" y="47"/>
                    </a:cubicBezTo>
                    <a:cubicBezTo>
                      <a:pt x="43" y="47"/>
                      <a:pt x="44" y="47"/>
                      <a:pt x="45" y="47"/>
                    </a:cubicBezTo>
                    <a:cubicBezTo>
                      <a:pt x="47" y="47"/>
                      <a:pt x="49" y="47"/>
                      <a:pt x="51" y="45"/>
                    </a:cubicBezTo>
                    <a:cubicBezTo>
                      <a:pt x="51" y="39"/>
                      <a:pt x="52" y="33"/>
                      <a:pt x="53" y="27"/>
                    </a:cubicBezTo>
                    <a:cubicBezTo>
                      <a:pt x="52" y="27"/>
                      <a:pt x="52" y="26"/>
                      <a:pt x="51" y="26"/>
                    </a:cubicBezTo>
                    <a:cubicBezTo>
                      <a:pt x="46" y="23"/>
                      <a:pt x="39" y="23"/>
                      <a:pt x="42" y="13"/>
                    </a:cubicBezTo>
                    <a:cubicBezTo>
                      <a:pt x="43" y="9"/>
                      <a:pt x="38" y="7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2"/>
                      <a:pt x="34" y="1"/>
                      <a:pt x="33" y="0"/>
                    </a:cubicBezTo>
                  </a:path>
                </a:pathLst>
              </a:custGeom>
              <a:solidFill>
                <a:srgbClr val="E0AB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3" name="Freeform 6882"/>
              <p:cNvSpPr/>
              <p:nvPr/>
            </p:nvSpPr>
            <p:spPr bwMode="auto">
              <a:xfrm>
                <a:off x="6621463" y="2422525"/>
                <a:ext cx="52388" cy="169863"/>
              </a:xfrm>
              <a:custGeom>
                <a:avLst/>
                <a:gdLst>
                  <a:gd name="T0" fmla="*/ 17 w 26"/>
                  <a:gd name="T1" fmla="*/ 0 h 85"/>
                  <a:gd name="T2" fmla="*/ 13 w 26"/>
                  <a:gd name="T3" fmla="*/ 3 h 85"/>
                  <a:gd name="T4" fmla="*/ 13 w 26"/>
                  <a:gd name="T5" fmla="*/ 3 h 85"/>
                  <a:gd name="T6" fmla="*/ 4 w 26"/>
                  <a:gd name="T7" fmla="*/ 13 h 85"/>
                  <a:gd name="T8" fmla="*/ 4 w 26"/>
                  <a:gd name="T9" fmla="*/ 13 h 85"/>
                  <a:gd name="T10" fmla="*/ 4 w 26"/>
                  <a:gd name="T11" fmla="*/ 13 h 85"/>
                  <a:gd name="T12" fmla="*/ 6 w 26"/>
                  <a:gd name="T13" fmla="*/ 22 h 85"/>
                  <a:gd name="T14" fmla="*/ 4 w 26"/>
                  <a:gd name="T15" fmla="*/ 37 h 85"/>
                  <a:gd name="T16" fmla="*/ 4 w 26"/>
                  <a:gd name="T17" fmla="*/ 37 h 85"/>
                  <a:gd name="T18" fmla="*/ 8 w 26"/>
                  <a:gd name="T19" fmla="*/ 49 h 85"/>
                  <a:gd name="T20" fmla="*/ 8 w 26"/>
                  <a:gd name="T21" fmla="*/ 49 h 85"/>
                  <a:gd name="T22" fmla="*/ 5 w 26"/>
                  <a:gd name="T23" fmla="*/ 85 h 85"/>
                  <a:gd name="T24" fmla="*/ 13 w 26"/>
                  <a:gd name="T25" fmla="*/ 81 h 85"/>
                  <a:gd name="T26" fmla="*/ 13 w 26"/>
                  <a:gd name="T27" fmla="*/ 81 h 85"/>
                  <a:gd name="T28" fmla="*/ 13 w 26"/>
                  <a:gd name="T29" fmla="*/ 81 h 85"/>
                  <a:gd name="T30" fmla="*/ 25 w 26"/>
                  <a:gd name="T31" fmla="*/ 77 h 85"/>
                  <a:gd name="T32" fmla="*/ 25 w 26"/>
                  <a:gd name="T33" fmla="*/ 77 h 85"/>
                  <a:gd name="T34" fmla="*/ 19 w 26"/>
                  <a:gd name="T35" fmla="*/ 65 h 85"/>
                  <a:gd name="T36" fmla="*/ 18 w 26"/>
                  <a:gd name="T37" fmla="*/ 38 h 85"/>
                  <a:gd name="T38" fmla="*/ 15 w 26"/>
                  <a:gd name="T39" fmla="*/ 22 h 85"/>
                  <a:gd name="T40" fmla="*/ 19 w 26"/>
                  <a:gd name="T41" fmla="*/ 9 h 85"/>
                  <a:gd name="T42" fmla="*/ 23 w 26"/>
                  <a:gd name="T43" fmla="*/ 9 h 85"/>
                  <a:gd name="T44" fmla="*/ 23 w 26"/>
                  <a:gd name="T45" fmla="*/ 9 h 85"/>
                  <a:gd name="T46" fmla="*/ 21 w 26"/>
                  <a:gd name="T47" fmla="*/ 1 h 85"/>
                  <a:gd name="T48" fmla="*/ 21 w 26"/>
                  <a:gd name="T49" fmla="*/ 1 h 85"/>
                  <a:gd name="T50" fmla="*/ 17 w 26"/>
                  <a:gd name="T51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85">
                    <a:moveTo>
                      <a:pt x="17" y="0"/>
                    </a:moveTo>
                    <a:cubicBezTo>
                      <a:pt x="15" y="0"/>
                      <a:pt x="14" y="1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9"/>
                      <a:pt x="11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6"/>
                      <a:pt x="10" y="17"/>
                      <a:pt x="6" y="22"/>
                    </a:cubicBezTo>
                    <a:cubicBezTo>
                      <a:pt x="0" y="26"/>
                      <a:pt x="2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11" y="39"/>
                      <a:pt x="9" y="44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6" y="60"/>
                      <a:pt x="13" y="73"/>
                      <a:pt x="5" y="85"/>
                    </a:cubicBezTo>
                    <a:cubicBezTo>
                      <a:pt x="9" y="84"/>
                      <a:pt x="11" y="83"/>
                      <a:pt x="13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7" y="78"/>
                      <a:pt x="20" y="77"/>
                      <a:pt x="25" y="77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6" y="72"/>
                      <a:pt x="22" y="69"/>
                      <a:pt x="19" y="65"/>
                    </a:cubicBezTo>
                    <a:cubicBezTo>
                      <a:pt x="13" y="56"/>
                      <a:pt x="10" y="48"/>
                      <a:pt x="18" y="38"/>
                    </a:cubicBezTo>
                    <a:cubicBezTo>
                      <a:pt x="20" y="35"/>
                      <a:pt x="15" y="27"/>
                      <a:pt x="15" y="22"/>
                    </a:cubicBezTo>
                    <a:cubicBezTo>
                      <a:pt x="15" y="17"/>
                      <a:pt x="10" y="9"/>
                      <a:pt x="19" y="9"/>
                    </a:cubicBezTo>
                    <a:cubicBezTo>
                      <a:pt x="20" y="9"/>
                      <a:pt x="21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6" y="6"/>
                      <a:pt x="23" y="4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E4C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4" name="Freeform 6883"/>
              <p:cNvSpPr/>
              <p:nvPr/>
            </p:nvSpPr>
            <p:spPr bwMode="auto">
              <a:xfrm>
                <a:off x="6638925" y="2576513"/>
                <a:ext cx="47625" cy="73025"/>
              </a:xfrm>
              <a:custGeom>
                <a:avLst/>
                <a:gdLst>
                  <a:gd name="T0" fmla="*/ 16 w 24"/>
                  <a:gd name="T1" fmla="*/ 0 h 37"/>
                  <a:gd name="T2" fmla="*/ 4 w 24"/>
                  <a:gd name="T3" fmla="*/ 4 h 37"/>
                  <a:gd name="T4" fmla="*/ 4 w 24"/>
                  <a:gd name="T5" fmla="*/ 4 h 37"/>
                  <a:gd name="T6" fmla="*/ 7 w 24"/>
                  <a:gd name="T7" fmla="*/ 15 h 37"/>
                  <a:gd name="T8" fmla="*/ 8 w 24"/>
                  <a:gd name="T9" fmla="*/ 15 h 37"/>
                  <a:gd name="T10" fmla="*/ 10 w 24"/>
                  <a:gd name="T11" fmla="*/ 14 h 37"/>
                  <a:gd name="T12" fmla="*/ 11 w 24"/>
                  <a:gd name="T13" fmla="*/ 14 h 37"/>
                  <a:gd name="T14" fmla="*/ 13 w 24"/>
                  <a:gd name="T15" fmla="*/ 17 h 37"/>
                  <a:gd name="T16" fmla="*/ 10 w 24"/>
                  <a:gd name="T17" fmla="*/ 19 h 37"/>
                  <a:gd name="T18" fmla="*/ 8 w 24"/>
                  <a:gd name="T19" fmla="*/ 18 h 37"/>
                  <a:gd name="T20" fmla="*/ 6 w 24"/>
                  <a:gd name="T21" fmla="*/ 18 h 37"/>
                  <a:gd name="T22" fmla="*/ 6 w 24"/>
                  <a:gd name="T23" fmla="*/ 18 h 37"/>
                  <a:gd name="T24" fmla="*/ 8 w 24"/>
                  <a:gd name="T25" fmla="*/ 29 h 37"/>
                  <a:gd name="T26" fmla="*/ 8 w 24"/>
                  <a:gd name="T27" fmla="*/ 29 h 37"/>
                  <a:gd name="T28" fmla="*/ 8 w 24"/>
                  <a:gd name="T29" fmla="*/ 29 h 37"/>
                  <a:gd name="T30" fmla="*/ 8 w 24"/>
                  <a:gd name="T31" fmla="*/ 29 h 37"/>
                  <a:gd name="T32" fmla="*/ 8 w 24"/>
                  <a:gd name="T33" fmla="*/ 29 h 37"/>
                  <a:gd name="T34" fmla="*/ 4 w 24"/>
                  <a:gd name="T35" fmla="*/ 34 h 37"/>
                  <a:gd name="T36" fmla="*/ 4 w 24"/>
                  <a:gd name="T37" fmla="*/ 34 h 37"/>
                  <a:gd name="T38" fmla="*/ 7 w 24"/>
                  <a:gd name="T39" fmla="*/ 37 h 37"/>
                  <a:gd name="T40" fmla="*/ 7 w 24"/>
                  <a:gd name="T41" fmla="*/ 37 h 37"/>
                  <a:gd name="T42" fmla="*/ 7 w 24"/>
                  <a:gd name="T43" fmla="*/ 37 h 37"/>
                  <a:gd name="T44" fmla="*/ 9 w 24"/>
                  <a:gd name="T45" fmla="*/ 37 h 37"/>
                  <a:gd name="T46" fmla="*/ 22 w 24"/>
                  <a:gd name="T47" fmla="*/ 27 h 37"/>
                  <a:gd name="T48" fmla="*/ 22 w 24"/>
                  <a:gd name="T49" fmla="*/ 27 h 37"/>
                  <a:gd name="T50" fmla="*/ 19 w 24"/>
                  <a:gd name="T51" fmla="*/ 6 h 37"/>
                  <a:gd name="T52" fmla="*/ 19 w 24"/>
                  <a:gd name="T53" fmla="*/ 6 h 37"/>
                  <a:gd name="T54" fmla="*/ 16 w 24"/>
                  <a:gd name="T55" fmla="*/ 0 h 37"/>
                  <a:gd name="T56" fmla="*/ 16 w 24"/>
                  <a:gd name="T57" fmla="*/ 0 h 37"/>
                  <a:gd name="T58" fmla="*/ 16 w 24"/>
                  <a:gd name="T59" fmla="*/ 0 h 37"/>
                  <a:gd name="T60" fmla="*/ 16 w 24"/>
                  <a:gd name="T6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" h="37">
                    <a:moveTo>
                      <a:pt x="16" y="0"/>
                    </a:moveTo>
                    <a:cubicBezTo>
                      <a:pt x="11" y="0"/>
                      <a:pt x="8" y="1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0" y="7"/>
                      <a:pt x="0" y="13"/>
                      <a:pt x="7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8" y="15"/>
                      <a:pt x="9" y="15"/>
                      <a:pt x="10" y="14"/>
                    </a:cubicBezTo>
                    <a:cubicBezTo>
                      <a:pt x="10" y="14"/>
                      <a:pt x="11" y="14"/>
                      <a:pt x="11" y="14"/>
                    </a:cubicBezTo>
                    <a:cubicBezTo>
                      <a:pt x="12" y="14"/>
                      <a:pt x="13" y="15"/>
                      <a:pt x="13" y="17"/>
                    </a:cubicBezTo>
                    <a:cubicBezTo>
                      <a:pt x="12" y="18"/>
                      <a:pt x="11" y="19"/>
                      <a:pt x="10" y="19"/>
                    </a:cubicBezTo>
                    <a:cubicBezTo>
                      <a:pt x="9" y="19"/>
                      <a:pt x="9" y="18"/>
                      <a:pt x="8" y="18"/>
                    </a:cubicBezTo>
                    <a:cubicBezTo>
                      <a:pt x="7" y="18"/>
                      <a:pt x="7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22"/>
                      <a:pt x="7" y="25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31"/>
                      <a:pt x="6" y="33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5" y="35"/>
                      <a:pt x="6" y="36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8" y="37"/>
                      <a:pt x="9" y="37"/>
                    </a:cubicBezTo>
                    <a:cubicBezTo>
                      <a:pt x="15" y="37"/>
                      <a:pt x="19" y="33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1" y="20"/>
                      <a:pt x="24" y="13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6" y="5"/>
                      <a:pt x="16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DEB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5" name="Freeform 6884"/>
              <p:cNvSpPr/>
              <p:nvPr/>
            </p:nvSpPr>
            <p:spPr bwMode="auto">
              <a:xfrm>
                <a:off x="6638925" y="2611438"/>
                <a:ext cx="15875" cy="22225"/>
              </a:xfrm>
              <a:custGeom>
                <a:avLst/>
                <a:gdLst>
                  <a:gd name="T0" fmla="*/ 6 w 8"/>
                  <a:gd name="T1" fmla="*/ 0 h 11"/>
                  <a:gd name="T2" fmla="*/ 1 w 8"/>
                  <a:gd name="T3" fmla="*/ 5 h 11"/>
                  <a:gd name="T4" fmla="*/ 8 w 8"/>
                  <a:gd name="T5" fmla="*/ 11 h 11"/>
                  <a:gd name="T6" fmla="*/ 8 w 8"/>
                  <a:gd name="T7" fmla="*/ 11 h 11"/>
                  <a:gd name="T8" fmla="*/ 8 w 8"/>
                  <a:gd name="T9" fmla="*/ 11 h 11"/>
                  <a:gd name="T10" fmla="*/ 8 w 8"/>
                  <a:gd name="T11" fmla="*/ 11 h 11"/>
                  <a:gd name="T12" fmla="*/ 6 w 8"/>
                  <a:gd name="T13" fmla="*/ 0 h 11"/>
                  <a:gd name="T14" fmla="*/ 6 w 8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3" y="0"/>
                      <a:pt x="0" y="1"/>
                      <a:pt x="1" y="5"/>
                    </a:cubicBezTo>
                    <a:cubicBezTo>
                      <a:pt x="1" y="9"/>
                      <a:pt x="4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7"/>
                      <a:pt x="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AA5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6" name="Freeform 6885"/>
              <p:cNvSpPr/>
              <p:nvPr/>
            </p:nvSpPr>
            <p:spPr bwMode="auto">
              <a:xfrm>
                <a:off x="6416675" y="2624138"/>
                <a:ext cx="36513" cy="79375"/>
              </a:xfrm>
              <a:custGeom>
                <a:avLst/>
                <a:gdLst>
                  <a:gd name="T0" fmla="*/ 11 w 18"/>
                  <a:gd name="T1" fmla="*/ 0 h 40"/>
                  <a:gd name="T2" fmla="*/ 11 w 18"/>
                  <a:gd name="T3" fmla="*/ 0 h 40"/>
                  <a:gd name="T4" fmla="*/ 11 w 18"/>
                  <a:gd name="T5" fmla="*/ 0 h 40"/>
                  <a:gd name="T6" fmla="*/ 11 w 18"/>
                  <a:gd name="T7" fmla="*/ 2 h 40"/>
                  <a:gd name="T8" fmla="*/ 11 w 18"/>
                  <a:gd name="T9" fmla="*/ 3 h 40"/>
                  <a:gd name="T10" fmla="*/ 6 w 18"/>
                  <a:gd name="T11" fmla="*/ 19 h 40"/>
                  <a:gd name="T12" fmla="*/ 6 w 18"/>
                  <a:gd name="T13" fmla="*/ 19 h 40"/>
                  <a:gd name="T14" fmla="*/ 2 w 18"/>
                  <a:gd name="T15" fmla="*/ 32 h 40"/>
                  <a:gd name="T16" fmla="*/ 2 w 18"/>
                  <a:gd name="T17" fmla="*/ 32 h 40"/>
                  <a:gd name="T18" fmla="*/ 0 w 18"/>
                  <a:gd name="T19" fmla="*/ 36 h 40"/>
                  <a:gd name="T20" fmla="*/ 3 w 18"/>
                  <a:gd name="T21" fmla="*/ 39 h 40"/>
                  <a:gd name="T22" fmla="*/ 3 w 18"/>
                  <a:gd name="T23" fmla="*/ 40 h 40"/>
                  <a:gd name="T24" fmla="*/ 12 w 18"/>
                  <a:gd name="T25" fmla="*/ 30 h 40"/>
                  <a:gd name="T26" fmla="*/ 12 w 18"/>
                  <a:gd name="T27" fmla="*/ 30 h 40"/>
                  <a:gd name="T28" fmla="*/ 13 w 18"/>
                  <a:gd name="T29" fmla="*/ 30 h 40"/>
                  <a:gd name="T30" fmla="*/ 14 w 18"/>
                  <a:gd name="T31" fmla="*/ 31 h 40"/>
                  <a:gd name="T32" fmla="*/ 17 w 18"/>
                  <a:gd name="T33" fmla="*/ 28 h 40"/>
                  <a:gd name="T34" fmla="*/ 17 w 18"/>
                  <a:gd name="T35" fmla="*/ 28 h 40"/>
                  <a:gd name="T36" fmla="*/ 18 w 18"/>
                  <a:gd name="T37" fmla="*/ 18 h 40"/>
                  <a:gd name="T38" fmla="*/ 18 w 18"/>
                  <a:gd name="T39" fmla="*/ 18 h 40"/>
                  <a:gd name="T40" fmla="*/ 18 w 18"/>
                  <a:gd name="T41" fmla="*/ 7 h 40"/>
                  <a:gd name="T42" fmla="*/ 18 w 18"/>
                  <a:gd name="T43" fmla="*/ 7 h 40"/>
                  <a:gd name="T44" fmla="*/ 18 w 18"/>
                  <a:gd name="T45" fmla="*/ 7 h 40"/>
                  <a:gd name="T46" fmla="*/ 11 w 18"/>
                  <a:gd name="T4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40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6" y="10"/>
                      <a:pt x="11" y="15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2" y="23"/>
                      <a:pt x="2" y="27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3"/>
                      <a:pt x="1" y="35"/>
                      <a:pt x="0" y="36"/>
                    </a:cubicBezTo>
                    <a:cubicBezTo>
                      <a:pt x="2" y="36"/>
                      <a:pt x="3" y="37"/>
                      <a:pt x="3" y="39"/>
                    </a:cubicBezTo>
                    <a:cubicBezTo>
                      <a:pt x="3" y="39"/>
                      <a:pt x="3" y="39"/>
                      <a:pt x="3" y="40"/>
                    </a:cubicBezTo>
                    <a:cubicBezTo>
                      <a:pt x="7" y="38"/>
                      <a:pt x="10" y="34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3" y="30"/>
                      <a:pt x="13" y="31"/>
                      <a:pt x="14" y="31"/>
                    </a:cubicBezTo>
                    <a:cubicBezTo>
                      <a:pt x="15" y="30"/>
                      <a:pt x="16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5"/>
                      <a:pt x="17" y="21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4"/>
                      <a:pt x="18" y="10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6" y="5"/>
                      <a:pt x="15" y="0"/>
                      <a:pt x="11" y="0"/>
                    </a:cubicBezTo>
                  </a:path>
                </a:pathLst>
              </a:custGeom>
              <a:solidFill>
                <a:srgbClr val="783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7" name="Freeform 6886"/>
              <p:cNvSpPr/>
              <p:nvPr/>
            </p:nvSpPr>
            <p:spPr bwMode="auto">
              <a:xfrm>
                <a:off x="6777038" y="4349750"/>
                <a:ext cx="80963" cy="153988"/>
              </a:xfrm>
              <a:custGeom>
                <a:avLst/>
                <a:gdLst>
                  <a:gd name="T0" fmla="*/ 30 w 40"/>
                  <a:gd name="T1" fmla="*/ 0 h 77"/>
                  <a:gd name="T2" fmla="*/ 25 w 40"/>
                  <a:gd name="T3" fmla="*/ 1 h 77"/>
                  <a:gd name="T4" fmla="*/ 21 w 40"/>
                  <a:gd name="T5" fmla="*/ 2 h 77"/>
                  <a:gd name="T6" fmla="*/ 20 w 40"/>
                  <a:gd name="T7" fmla="*/ 2 h 77"/>
                  <a:gd name="T8" fmla="*/ 20 w 40"/>
                  <a:gd name="T9" fmla="*/ 2 h 77"/>
                  <a:gd name="T10" fmla="*/ 18 w 40"/>
                  <a:gd name="T11" fmla="*/ 2 h 77"/>
                  <a:gd name="T12" fmla="*/ 18 w 40"/>
                  <a:gd name="T13" fmla="*/ 2 h 77"/>
                  <a:gd name="T14" fmla="*/ 9 w 40"/>
                  <a:gd name="T15" fmla="*/ 9 h 77"/>
                  <a:gd name="T16" fmla="*/ 9 w 40"/>
                  <a:gd name="T17" fmla="*/ 9 h 77"/>
                  <a:gd name="T18" fmla="*/ 9 w 40"/>
                  <a:gd name="T19" fmla="*/ 9 h 77"/>
                  <a:gd name="T20" fmla="*/ 13 w 40"/>
                  <a:gd name="T21" fmla="*/ 23 h 77"/>
                  <a:gd name="T22" fmla="*/ 13 w 40"/>
                  <a:gd name="T23" fmla="*/ 23 h 77"/>
                  <a:gd name="T24" fmla="*/ 24 w 40"/>
                  <a:gd name="T25" fmla="*/ 27 h 77"/>
                  <a:gd name="T26" fmla="*/ 18 w 40"/>
                  <a:gd name="T27" fmla="*/ 42 h 77"/>
                  <a:gd name="T28" fmla="*/ 16 w 40"/>
                  <a:gd name="T29" fmla="*/ 42 h 77"/>
                  <a:gd name="T30" fmla="*/ 13 w 40"/>
                  <a:gd name="T31" fmla="*/ 40 h 77"/>
                  <a:gd name="T32" fmla="*/ 9 w 40"/>
                  <a:gd name="T33" fmla="*/ 38 h 77"/>
                  <a:gd name="T34" fmla="*/ 9 w 40"/>
                  <a:gd name="T35" fmla="*/ 39 h 77"/>
                  <a:gd name="T36" fmla="*/ 9 w 40"/>
                  <a:gd name="T37" fmla="*/ 39 h 77"/>
                  <a:gd name="T38" fmla="*/ 8 w 40"/>
                  <a:gd name="T39" fmla="*/ 41 h 77"/>
                  <a:gd name="T40" fmla="*/ 8 w 40"/>
                  <a:gd name="T41" fmla="*/ 41 h 77"/>
                  <a:gd name="T42" fmla="*/ 8 w 40"/>
                  <a:gd name="T43" fmla="*/ 41 h 77"/>
                  <a:gd name="T44" fmla="*/ 8 w 40"/>
                  <a:gd name="T45" fmla="*/ 47 h 77"/>
                  <a:gd name="T46" fmla="*/ 8 w 40"/>
                  <a:gd name="T47" fmla="*/ 47 h 77"/>
                  <a:gd name="T48" fmla="*/ 8 w 40"/>
                  <a:gd name="T49" fmla="*/ 47 h 77"/>
                  <a:gd name="T50" fmla="*/ 1 w 40"/>
                  <a:gd name="T51" fmla="*/ 62 h 77"/>
                  <a:gd name="T52" fmla="*/ 1 w 40"/>
                  <a:gd name="T53" fmla="*/ 62 h 77"/>
                  <a:gd name="T54" fmla="*/ 1 w 40"/>
                  <a:gd name="T55" fmla="*/ 62 h 77"/>
                  <a:gd name="T56" fmla="*/ 19 w 40"/>
                  <a:gd name="T57" fmla="*/ 77 h 77"/>
                  <a:gd name="T58" fmla="*/ 19 w 40"/>
                  <a:gd name="T59" fmla="*/ 77 h 77"/>
                  <a:gd name="T60" fmla="*/ 22 w 40"/>
                  <a:gd name="T61" fmla="*/ 67 h 77"/>
                  <a:gd name="T62" fmla="*/ 22 w 40"/>
                  <a:gd name="T63" fmla="*/ 67 h 77"/>
                  <a:gd name="T64" fmla="*/ 22 w 40"/>
                  <a:gd name="T65" fmla="*/ 67 h 77"/>
                  <a:gd name="T66" fmla="*/ 28 w 40"/>
                  <a:gd name="T67" fmla="*/ 45 h 77"/>
                  <a:gd name="T68" fmla="*/ 32 w 40"/>
                  <a:gd name="T69" fmla="*/ 40 h 77"/>
                  <a:gd name="T70" fmla="*/ 36 w 40"/>
                  <a:gd name="T71" fmla="*/ 41 h 77"/>
                  <a:gd name="T72" fmla="*/ 36 w 40"/>
                  <a:gd name="T73" fmla="*/ 41 h 77"/>
                  <a:gd name="T74" fmla="*/ 36 w 40"/>
                  <a:gd name="T75" fmla="*/ 41 h 77"/>
                  <a:gd name="T76" fmla="*/ 37 w 40"/>
                  <a:gd name="T77" fmla="*/ 25 h 77"/>
                  <a:gd name="T78" fmla="*/ 37 w 40"/>
                  <a:gd name="T79" fmla="*/ 25 h 77"/>
                  <a:gd name="T80" fmla="*/ 25 w 40"/>
                  <a:gd name="T81" fmla="*/ 18 h 77"/>
                  <a:gd name="T82" fmla="*/ 36 w 40"/>
                  <a:gd name="T83" fmla="*/ 6 h 77"/>
                  <a:gd name="T84" fmla="*/ 36 w 40"/>
                  <a:gd name="T85" fmla="*/ 6 h 77"/>
                  <a:gd name="T86" fmla="*/ 36 w 40"/>
                  <a:gd name="T87" fmla="*/ 6 h 77"/>
                  <a:gd name="T88" fmla="*/ 30 w 40"/>
                  <a:gd name="T89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0" h="77">
                    <a:moveTo>
                      <a:pt x="30" y="0"/>
                    </a:moveTo>
                    <a:cubicBezTo>
                      <a:pt x="28" y="0"/>
                      <a:pt x="27" y="1"/>
                      <a:pt x="25" y="1"/>
                    </a:cubicBezTo>
                    <a:cubicBezTo>
                      <a:pt x="24" y="1"/>
                      <a:pt x="22" y="2"/>
                      <a:pt x="21" y="2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5" y="4"/>
                      <a:pt x="12" y="6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7" y="11"/>
                      <a:pt x="9" y="19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7" y="23"/>
                      <a:pt x="21" y="24"/>
                      <a:pt x="24" y="27"/>
                    </a:cubicBezTo>
                    <a:cubicBezTo>
                      <a:pt x="21" y="32"/>
                      <a:pt x="13" y="34"/>
                      <a:pt x="18" y="42"/>
                    </a:cubicBezTo>
                    <a:cubicBezTo>
                      <a:pt x="17" y="42"/>
                      <a:pt x="16" y="42"/>
                      <a:pt x="16" y="42"/>
                    </a:cubicBezTo>
                    <a:cubicBezTo>
                      <a:pt x="14" y="42"/>
                      <a:pt x="14" y="41"/>
                      <a:pt x="13" y="40"/>
                    </a:cubicBezTo>
                    <a:cubicBezTo>
                      <a:pt x="12" y="39"/>
                      <a:pt x="11" y="38"/>
                      <a:pt x="9" y="38"/>
                    </a:cubicBezTo>
                    <a:cubicBezTo>
                      <a:pt x="9" y="38"/>
                      <a:pt x="9" y="38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39"/>
                      <a:pt x="9" y="40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3"/>
                      <a:pt x="11" y="45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0" y="49"/>
                      <a:pt x="4" y="57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9" y="65"/>
                      <a:pt x="13" y="72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3" y="75"/>
                      <a:pt x="22" y="71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4" y="60"/>
                      <a:pt x="27" y="52"/>
                      <a:pt x="28" y="45"/>
                    </a:cubicBezTo>
                    <a:cubicBezTo>
                      <a:pt x="28" y="41"/>
                      <a:pt x="30" y="40"/>
                      <a:pt x="32" y="40"/>
                    </a:cubicBezTo>
                    <a:cubicBezTo>
                      <a:pt x="33" y="40"/>
                      <a:pt x="34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40" y="36"/>
                      <a:pt x="40" y="31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3" y="24"/>
                      <a:pt x="29" y="22"/>
                      <a:pt x="25" y="18"/>
                    </a:cubicBezTo>
                    <a:cubicBezTo>
                      <a:pt x="34" y="18"/>
                      <a:pt x="36" y="12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2"/>
                      <a:pt x="32" y="0"/>
                      <a:pt x="30" y="0"/>
                    </a:cubicBezTo>
                  </a:path>
                </a:pathLst>
              </a:custGeom>
              <a:solidFill>
                <a:srgbClr val="CF9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8" name="Freeform 6887"/>
              <p:cNvSpPr/>
              <p:nvPr/>
            </p:nvSpPr>
            <p:spPr bwMode="auto">
              <a:xfrm>
                <a:off x="6813550" y="4313238"/>
                <a:ext cx="60325" cy="53975"/>
              </a:xfrm>
              <a:custGeom>
                <a:avLst/>
                <a:gdLst>
                  <a:gd name="T0" fmla="*/ 10 w 30"/>
                  <a:gd name="T1" fmla="*/ 0 h 27"/>
                  <a:gd name="T2" fmla="*/ 7 w 30"/>
                  <a:gd name="T3" fmla="*/ 1 h 27"/>
                  <a:gd name="T4" fmla="*/ 7 w 30"/>
                  <a:gd name="T5" fmla="*/ 1 h 27"/>
                  <a:gd name="T6" fmla="*/ 0 w 30"/>
                  <a:gd name="T7" fmla="*/ 12 h 27"/>
                  <a:gd name="T8" fmla="*/ 0 w 30"/>
                  <a:gd name="T9" fmla="*/ 12 h 27"/>
                  <a:gd name="T10" fmla="*/ 0 w 30"/>
                  <a:gd name="T11" fmla="*/ 12 h 27"/>
                  <a:gd name="T12" fmla="*/ 7 w 30"/>
                  <a:gd name="T13" fmla="*/ 11 h 27"/>
                  <a:gd name="T14" fmla="*/ 23 w 30"/>
                  <a:gd name="T15" fmla="*/ 24 h 27"/>
                  <a:gd name="T16" fmla="*/ 23 w 30"/>
                  <a:gd name="T17" fmla="*/ 24 h 27"/>
                  <a:gd name="T18" fmla="*/ 23 w 30"/>
                  <a:gd name="T19" fmla="*/ 24 h 27"/>
                  <a:gd name="T20" fmla="*/ 23 w 30"/>
                  <a:gd name="T21" fmla="*/ 27 h 27"/>
                  <a:gd name="T22" fmla="*/ 23 w 30"/>
                  <a:gd name="T23" fmla="*/ 27 h 27"/>
                  <a:gd name="T24" fmla="*/ 23 w 30"/>
                  <a:gd name="T25" fmla="*/ 27 h 27"/>
                  <a:gd name="T26" fmla="*/ 29 w 30"/>
                  <a:gd name="T27" fmla="*/ 20 h 27"/>
                  <a:gd name="T28" fmla="*/ 29 w 30"/>
                  <a:gd name="T29" fmla="*/ 20 h 27"/>
                  <a:gd name="T30" fmla="*/ 30 w 30"/>
                  <a:gd name="T31" fmla="*/ 17 h 27"/>
                  <a:gd name="T32" fmla="*/ 30 w 30"/>
                  <a:gd name="T33" fmla="*/ 17 h 27"/>
                  <a:gd name="T34" fmla="*/ 22 w 30"/>
                  <a:gd name="T35" fmla="*/ 8 h 27"/>
                  <a:gd name="T36" fmla="*/ 22 w 30"/>
                  <a:gd name="T37" fmla="*/ 8 h 27"/>
                  <a:gd name="T38" fmla="*/ 15 w 30"/>
                  <a:gd name="T39" fmla="*/ 2 h 27"/>
                  <a:gd name="T40" fmla="*/ 15 w 30"/>
                  <a:gd name="T41" fmla="*/ 2 h 27"/>
                  <a:gd name="T42" fmla="*/ 10 w 30"/>
                  <a:gd name="T4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" h="27">
                    <a:moveTo>
                      <a:pt x="10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5"/>
                      <a:pt x="0" y="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1"/>
                      <a:pt x="5" y="11"/>
                      <a:pt x="7" y="11"/>
                    </a:cubicBezTo>
                    <a:cubicBezTo>
                      <a:pt x="15" y="11"/>
                      <a:pt x="21" y="1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5"/>
                      <a:pt x="23" y="26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5" y="25"/>
                      <a:pt x="27" y="22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9"/>
                      <a:pt x="29" y="18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7" y="14"/>
                      <a:pt x="25" y="11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8" y="8"/>
                      <a:pt x="18" y="4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1"/>
                      <a:pt x="11" y="0"/>
                      <a:pt x="10" y="0"/>
                    </a:cubicBezTo>
                  </a:path>
                </a:pathLst>
              </a:custGeom>
              <a:solidFill>
                <a:srgbClr val="D3A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9" name="Freeform 6888"/>
              <p:cNvSpPr/>
              <p:nvPr/>
            </p:nvSpPr>
            <p:spPr bwMode="auto">
              <a:xfrm>
                <a:off x="6821488" y="4429125"/>
                <a:ext cx="28575" cy="66675"/>
              </a:xfrm>
              <a:custGeom>
                <a:avLst/>
                <a:gdLst>
                  <a:gd name="T0" fmla="*/ 10 w 14"/>
                  <a:gd name="T1" fmla="*/ 0 h 33"/>
                  <a:gd name="T2" fmla="*/ 6 w 14"/>
                  <a:gd name="T3" fmla="*/ 5 h 33"/>
                  <a:gd name="T4" fmla="*/ 0 w 14"/>
                  <a:gd name="T5" fmla="*/ 27 h 33"/>
                  <a:gd name="T6" fmla="*/ 0 w 14"/>
                  <a:gd name="T7" fmla="*/ 27 h 33"/>
                  <a:gd name="T8" fmla="*/ 5 w 14"/>
                  <a:gd name="T9" fmla="*/ 32 h 33"/>
                  <a:gd name="T10" fmla="*/ 5 w 14"/>
                  <a:gd name="T11" fmla="*/ 33 h 33"/>
                  <a:gd name="T12" fmla="*/ 14 w 14"/>
                  <a:gd name="T13" fmla="*/ 1 h 33"/>
                  <a:gd name="T14" fmla="*/ 14 w 14"/>
                  <a:gd name="T15" fmla="*/ 1 h 33"/>
                  <a:gd name="T16" fmla="*/ 10 w 14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33">
                    <a:moveTo>
                      <a:pt x="10" y="0"/>
                    </a:moveTo>
                    <a:cubicBezTo>
                      <a:pt x="8" y="0"/>
                      <a:pt x="6" y="1"/>
                      <a:pt x="6" y="5"/>
                    </a:cubicBezTo>
                    <a:cubicBezTo>
                      <a:pt x="5" y="12"/>
                      <a:pt x="2" y="20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9"/>
                      <a:pt x="3" y="31"/>
                      <a:pt x="5" y="32"/>
                    </a:cubicBezTo>
                    <a:cubicBezTo>
                      <a:pt x="5" y="32"/>
                      <a:pt x="5" y="33"/>
                      <a:pt x="5" y="33"/>
                    </a:cubicBezTo>
                    <a:cubicBezTo>
                      <a:pt x="9" y="22"/>
                      <a:pt x="13" y="1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C08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0" name="Freeform 6889"/>
              <p:cNvSpPr/>
              <p:nvPr/>
            </p:nvSpPr>
            <p:spPr bwMode="auto">
              <a:xfrm>
                <a:off x="6827838" y="4360863"/>
                <a:ext cx="31750" cy="38100"/>
              </a:xfrm>
              <a:custGeom>
                <a:avLst/>
                <a:gdLst>
                  <a:gd name="T0" fmla="*/ 11 w 16"/>
                  <a:gd name="T1" fmla="*/ 0 h 19"/>
                  <a:gd name="T2" fmla="*/ 11 w 16"/>
                  <a:gd name="T3" fmla="*/ 0 h 19"/>
                  <a:gd name="T4" fmla="*/ 0 w 16"/>
                  <a:gd name="T5" fmla="*/ 12 h 19"/>
                  <a:gd name="T6" fmla="*/ 12 w 16"/>
                  <a:gd name="T7" fmla="*/ 19 h 19"/>
                  <a:gd name="T8" fmla="*/ 12 w 16"/>
                  <a:gd name="T9" fmla="*/ 19 h 19"/>
                  <a:gd name="T10" fmla="*/ 16 w 16"/>
                  <a:gd name="T11" fmla="*/ 3 h 19"/>
                  <a:gd name="T12" fmla="*/ 16 w 16"/>
                  <a:gd name="T13" fmla="*/ 3 h 19"/>
                  <a:gd name="T14" fmla="*/ 16 w 16"/>
                  <a:gd name="T15" fmla="*/ 0 h 19"/>
                  <a:gd name="T16" fmla="*/ 16 w 16"/>
                  <a:gd name="T17" fmla="*/ 0 h 19"/>
                  <a:gd name="T18" fmla="*/ 11 w 16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6"/>
                      <a:pt x="9" y="12"/>
                      <a:pt x="0" y="12"/>
                    </a:cubicBezTo>
                    <a:cubicBezTo>
                      <a:pt x="4" y="16"/>
                      <a:pt x="8" y="18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4"/>
                      <a:pt x="15" y="8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3" y="0"/>
                      <a:pt x="11" y="0"/>
                    </a:cubicBezTo>
                  </a:path>
                </a:pathLst>
              </a:custGeom>
              <a:solidFill>
                <a:srgbClr val="C48A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1" name="Freeform 6890"/>
              <p:cNvSpPr>
                <a:spLocks noEditPoints="1"/>
              </p:cNvSpPr>
              <p:nvPr/>
            </p:nvSpPr>
            <p:spPr bwMode="auto">
              <a:xfrm>
                <a:off x="5751513" y="4403725"/>
                <a:ext cx="117475" cy="55563"/>
              </a:xfrm>
              <a:custGeom>
                <a:avLst/>
                <a:gdLst>
                  <a:gd name="T0" fmla="*/ 14 w 59"/>
                  <a:gd name="T1" fmla="*/ 6 h 28"/>
                  <a:gd name="T2" fmla="*/ 15 w 59"/>
                  <a:gd name="T3" fmla="*/ 7 h 28"/>
                  <a:gd name="T4" fmla="*/ 14 w 59"/>
                  <a:gd name="T5" fmla="*/ 6 h 28"/>
                  <a:gd name="T6" fmla="*/ 45 w 59"/>
                  <a:gd name="T7" fmla="*/ 0 h 28"/>
                  <a:gd name="T8" fmla="*/ 27 w 59"/>
                  <a:gd name="T9" fmla="*/ 3 h 28"/>
                  <a:gd name="T10" fmla="*/ 27 w 59"/>
                  <a:gd name="T11" fmla="*/ 3 h 28"/>
                  <a:gd name="T12" fmla="*/ 27 w 59"/>
                  <a:gd name="T13" fmla="*/ 3 h 28"/>
                  <a:gd name="T14" fmla="*/ 27 w 59"/>
                  <a:gd name="T15" fmla="*/ 3 h 28"/>
                  <a:gd name="T16" fmla="*/ 27 w 59"/>
                  <a:gd name="T17" fmla="*/ 3 h 28"/>
                  <a:gd name="T18" fmla="*/ 24 w 59"/>
                  <a:gd name="T19" fmla="*/ 3 h 28"/>
                  <a:gd name="T20" fmla="*/ 15 w 59"/>
                  <a:gd name="T21" fmla="*/ 7 h 28"/>
                  <a:gd name="T22" fmla="*/ 15 w 59"/>
                  <a:gd name="T23" fmla="*/ 7 h 28"/>
                  <a:gd name="T24" fmla="*/ 4 w 59"/>
                  <a:gd name="T25" fmla="*/ 15 h 28"/>
                  <a:gd name="T26" fmla="*/ 4 w 59"/>
                  <a:gd name="T27" fmla="*/ 15 h 28"/>
                  <a:gd name="T28" fmla="*/ 4 w 59"/>
                  <a:gd name="T29" fmla="*/ 15 h 28"/>
                  <a:gd name="T30" fmla="*/ 0 w 59"/>
                  <a:gd name="T31" fmla="*/ 23 h 28"/>
                  <a:gd name="T32" fmla="*/ 0 w 59"/>
                  <a:gd name="T33" fmla="*/ 23 h 28"/>
                  <a:gd name="T34" fmla="*/ 0 w 59"/>
                  <a:gd name="T35" fmla="*/ 23 h 28"/>
                  <a:gd name="T36" fmla="*/ 37 w 59"/>
                  <a:gd name="T37" fmla="*/ 28 h 28"/>
                  <a:gd name="T38" fmla="*/ 37 w 59"/>
                  <a:gd name="T39" fmla="*/ 28 h 28"/>
                  <a:gd name="T40" fmla="*/ 41 w 59"/>
                  <a:gd name="T41" fmla="*/ 23 h 28"/>
                  <a:gd name="T42" fmla="*/ 41 w 59"/>
                  <a:gd name="T43" fmla="*/ 23 h 28"/>
                  <a:gd name="T44" fmla="*/ 41 w 59"/>
                  <a:gd name="T45" fmla="*/ 23 h 28"/>
                  <a:gd name="T46" fmla="*/ 41 w 59"/>
                  <a:gd name="T47" fmla="*/ 23 h 28"/>
                  <a:gd name="T48" fmla="*/ 41 w 59"/>
                  <a:gd name="T49" fmla="*/ 23 h 28"/>
                  <a:gd name="T50" fmla="*/ 36 w 59"/>
                  <a:gd name="T51" fmla="*/ 25 h 28"/>
                  <a:gd name="T52" fmla="*/ 34 w 59"/>
                  <a:gd name="T53" fmla="*/ 23 h 28"/>
                  <a:gd name="T54" fmla="*/ 41 w 59"/>
                  <a:gd name="T55" fmla="*/ 14 h 28"/>
                  <a:gd name="T56" fmla="*/ 41 w 59"/>
                  <a:gd name="T57" fmla="*/ 14 h 28"/>
                  <a:gd name="T58" fmla="*/ 47 w 59"/>
                  <a:gd name="T59" fmla="*/ 16 h 28"/>
                  <a:gd name="T60" fmla="*/ 51 w 59"/>
                  <a:gd name="T61" fmla="*/ 11 h 28"/>
                  <a:gd name="T62" fmla="*/ 58 w 59"/>
                  <a:gd name="T63" fmla="*/ 14 h 28"/>
                  <a:gd name="T64" fmla="*/ 54 w 59"/>
                  <a:gd name="T65" fmla="*/ 3 h 28"/>
                  <a:gd name="T66" fmla="*/ 54 w 59"/>
                  <a:gd name="T67" fmla="*/ 3 h 28"/>
                  <a:gd name="T68" fmla="*/ 51 w 59"/>
                  <a:gd name="T69" fmla="*/ 0 h 28"/>
                  <a:gd name="T70" fmla="*/ 51 w 59"/>
                  <a:gd name="T71" fmla="*/ 0 h 28"/>
                  <a:gd name="T72" fmla="*/ 45 w 59"/>
                  <a:gd name="T7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" h="28">
                    <a:moveTo>
                      <a:pt x="14" y="6"/>
                    </a:moveTo>
                    <a:cubicBezTo>
                      <a:pt x="14" y="6"/>
                      <a:pt x="15" y="7"/>
                      <a:pt x="15" y="7"/>
                    </a:cubicBezTo>
                    <a:cubicBezTo>
                      <a:pt x="15" y="7"/>
                      <a:pt x="14" y="6"/>
                      <a:pt x="14" y="6"/>
                    </a:cubicBezTo>
                    <a:moveTo>
                      <a:pt x="45" y="0"/>
                    </a:moveTo>
                    <a:cubicBezTo>
                      <a:pt x="39" y="0"/>
                      <a:pt x="33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5" y="3"/>
                      <a:pt x="24" y="3"/>
                    </a:cubicBezTo>
                    <a:cubicBezTo>
                      <a:pt x="21" y="3"/>
                      <a:pt x="18" y="5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11"/>
                      <a:pt x="10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7"/>
                      <a:pt x="4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2" y="27"/>
                      <a:pt x="25" y="27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40" y="28"/>
                      <a:pt x="40" y="25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39" y="24"/>
                      <a:pt x="38" y="25"/>
                      <a:pt x="36" y="25"/>
                    </a:cubicBezTo>
                    <a:cubicBezTo>
                      <a:pt x="35" y="25"/>
                      <a:pt x="35" y="24"/>
                      <a:pt x="34" y="23"/>
                    </a:cubicBezTo>
                    <a:cubicBezTo>
                      <a:pt x="37" y="21"/>
                      <a:pt x="34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3" y="14"/>
                      <a:pt x="45" y="15"/>
                      <a:pt x="47" y="16"/>
                    </a:cubicBezTo>
                    <a:cubicBezTo>
                      <a:pt x="48" y="12"/>
                      <a:pt x="49" y="11"/>
                      <a:pt x="51" y="11"/>
                    </a:cubicBezTo>
                    <a:cubicBezTo>
                      <a:pt x="53" y="11"/>
                      <a:pt x="56" y="13"/>
                      <a:pt x="58" y="14"/>
                    </a:cubicBezTo>
                    <a:cubicBezTo>
                      <a:pt x="59" y="9"/>
                      <a:pt x="55" y="7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2"/>
                      <a:pt x="52" y="1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9" y="0"/>
                      <a:pt x="47" y="0"/>
                      <a:pt x="45" y="0"/>
                    </a:cubicBezTo>
                  </a:path>
                </a:pathLst>
              </a:custGeom>
              <a:solidFill>
                <a:srgbClr val="7F7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2" name="Freeform 6891"/>
              <p:cNvSpPr/>
              <p:nvPr/>
            </p:nvSpPr>
            <p:spPr bwMode="auto">
              <a:xfrm>
                <a:off x="5718175" y="4454525"/>
                <a:ext cx="25400" cy="30163"/>
              </a:xfrm>
              <a:custGeom>
                <a:avLst/>
                <a:gdLst>
                  <a:gd name="T0" fmla="*/ 1 w 13"/>
                  <a:gd name="T1" fmla="*/ 0 h 15"/>
                  <a:gd name="T2" fmla="*/ 1 w 13"/>
                  <a:gd name="T3" fmla="*/ 0 h 15"/>
                  <a:gd name="T4" fmla="*/ 10 w 13"/>
                  <a:gd name="T5" fmla="*/ 15 h 15"/>
                  <a:gd name="T6" fmla="*/ 13 w 13"/>
                  <a:gd name="T7" fmla="*/ 15 h 15"/>
                  <a:gd name="T8" fmla="*/ 13 w 13"/>
                  <a:gd name="T9" fmla="*/ 15 h 15"/>
                  <a:gd name="T10" fmla="*/ 12 w 13"/>
                  <a:gd name="T11" fmla="*/ 1 h 15"/>
                  <a:gd name="T12" fmla="*/ 12 w 13"/>
                  <a:gd name="T13" fmla="*/ 1 h 15"/>
                  <a:gd name="T14" fmla="*/ 11 w 13"/>
                  <a:gd name="T15" fmla="*/ 1 h 15"/>
                  <a:gd name="T16" fmla="*/ 8 w 13"/>
                  <a:gd name="T17" fmla="*/ 1 h 15"/>
                  <a:gd name="T18" fmla="*/ 5 w 13"/>
                  <a:gd name="T19" fmla="*/ 2 h 15"/>
                  <a:gd name="T20" fmla="*/ 1 w 13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8"/>
                      <a:pt x="1" y="15"/>
                      <a:pt x="10" y="15"/>
                    </a:cubicBezTo>
                    <a:cubicBezTo>
                      <a:pt x="11" y="15"/>
                      <a:pt x="12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0"/>
                      <a:pt x="12" y="6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2" y="1"/>
                      <a:pt x="1" y="0"/>
                    </a:cubicBezTo>
                  </a:path>
                </a:pathLst>
              </a:custGeom>
              <a:solidFill>
                <a:srgbClr val="656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3" name="Freeform 6892"/>
              <p:cNvSpPr/>
              <p:nvPr/>
            </p:nvSpPr>
            <p:spPr bwMode="auto">
              <a:xfrm>
                <a:off x="5845175" y="4425950"/>
                <a:ext cx="46038" cy="28575"/>
              </a:xfrm>
              <a:custGeom>
                <a:avLst/>
                <a:gdLst>
                  <a:gd name="T0" fmla="*/ 4 w 23"/>
                  <a:gd name="T1" fmla="*/ 0 h 15"/>
                  <a:gd name="T2" fmla="*/ 0 w 23"/>
                  <a:gd name="T3" fmla="*/ 5 h 15"/>
                  <a:gd name="T4" fmla="*/ 0 w 23"/>
                  <a:gd name="T5" fmla="*/ 5 h 15"/>
                  <a:gd name="T6" fmla="*/ 0 w 23"/>
                  <a:gd name="T7" fmla="*/ 5 h 15"/>
                  <a:gd name="T8" fmla="*/ 0 w 23"/>
                  <a:gd name="T9" fmla="*/ 5 h 15"/>
                  <a:gd name="T10" fmla="*/ 0 w 23"/>
                  <a:gd name="T11" fmla="*/ 5 h 15"/>
                  <a:gd name="T12" fmla="*/ 0 w 23"/>
                  <a:gd name="T13" fmla="*/ 5 h 15"/>
                  <a:gd name="T14" fmla="*/ 7 w 23"/>
                  <a:gd name="T15" fmla="*/ 11 h 15"/>
                  <a:gd name="T16" fmla="*/ 7 w 23"/>
                  <a:gd name="T17" fmla="*/ 11 h 15"/>
                  <a:gd name="T18" fmla="*/ 7 w 23"/>
                  <a:gd name="T19" fmla="*/ 11 h 15"/>
                  <a:gd name="T20" fmla="*/ 15 w 23"/>
                  <a:gd name="T21" fmla="*/ 15 h 15"/>
                  <a:gd name="T22" fmla="*/ 16 w 23"/>
                  <a:gd name="T23" fmla="*/ 14 h 15"/>
                  <a:gd name="T24" fmla="*/ 16 w 23"/>
                  <a:gd name="T25" fmla="*/ 14 h 15"/>
                  <a:gd name="T26" fmla="*/ 23 w 23"/>
                  <a:gd name="T27" fmla="*/ 9 h 15"/>
                  <a:gd name="T28" fmla="*/ 11 w 23"/>
                  <a:gd name="T29" fmla="*/ 3 h 15"/>
                  <a:gd name="T30" fmla="*/ 11 w 23"/>
                  <a:gd name="T31" fmla="*/ 3 h 15"/>
                  <a:gd name="T32" fmla="*/ 4 w 23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" h="15">
                    <a:moveTo>
                      <a:pt x="4" y="0"/>
                    </a:moveTo>
                    <a:cubicBezTo>
                      <a:pt x="2" y="0"/>
                      <a:pt x="1" y="1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5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0" y="12"/>
                      <a:pt x="13" y="14"/>
                      <a:pt x="15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7" y="11"/>
                      <a:pt x="22" y="13"/>
                      <a:pt x="23" y="9"/>
                    </a:cubicBezTo>
                    <a:cubicBezTo>
                      <a:pt x="18" y="9"/>
                      <a:pt x="13" y="9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2"/>
                      <a:pt x="6" y="0"/>
                      <a:pt x="4" y="0"/>
                    </a:cubicBezTo>
                  </a:path>
                </a:pathLst>
              </a:custGeom>
              <a:solidFill>
                <a:srgbClr val="635C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4" name="Freeform 6893"/>
              <p:cNvSpPr/>
              <p:nvPr/>
            </p:nvSpPr>
            <p:spPr bwMode="auto">
              <a:xfrm>
                <a:off x="5834063" y="4435475"/>
                <a:ext cx="25400" cy="15875"/>
              </a:xfrm>
              <a:custGeom>
                <a:avLst/>
                <a:gdLst>
                  <a:gd name="T0" fmla="*/ 6 w 13"/>
                  <a:gd name="T1" fmla="*/ 0 h 8"/>
                  <a:gd name="T2" fmla="*/ 6 w 13"/>
                  <a:gd name="T3" fmla="*/ 0 h 8"/>
                  <a:gd name="T4" fmla="*/ 0 w 13"/>
                  <a:gd name="T5" fmla="*/ 7 h 8"/>
                  <a:gd name="T6" fmla="*/ 0 w 13"/>
                  <a:gd name="T7" fmla="*/ 7 h 8"/>
                  <a:gd name="T8" fmla="*/ 0 w 13"/>
                  <a:gd name="T9" fmla="*/ 7 h 8"/>
                  <a:gd name="T10" fmla="*/ 0 w 13"/>
                  <a:gd name="T11" fmla="*/ 7 h 8"/>
                  <a:gd name="T12" fmla="*/ 0 w 13"/>
                  <a:gd name="T13" fmla="*/ 7 h 8"/>
                  <a:gd name="T14" fmla="*/ 0 w 13"/>
                  <a:gd name="T15" fmla="*/ 7 h 8"/>
                  <a:gd name="T16" fmla="*/ 4 w 13"/>
                  <a:gd name="T17" fmla="*/ 8 h 8"/>
                  <a:gd name="T18" fmla="*/ 8 w 13"/>
                  <a:gd name="T19" fmla="*/ 8 h 8"/>
                  <a:gd name="T20" fmla="*/ 13 w 13"/>
                  <a:gd name="T21" fmla="*/ 6 h 8"/>
                  <a:gd name="T22" fmla="*/ 13 w 13"/>
                  <a:gd name="T23" fmla="*/ 6 h 8"/>
                  <a:gd name="T24" fmla="*/ 6 w 13"/>
                  <a:gd name="T25" fmla="*/ 0 h 8"/>
                  <a:gd name="T26" fmla="*/ 6 w 13"/>
                  <a:gd name="T27" fmla="*/ 0 h 8"/>
                  <a:gd name="T28" fmla="*/ 6 w 13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3" y="7"/>
                      <a:pt x="4" y="8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10" y="8"/>
                      <a:pt x="12" y="8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4"/>
                      <a:pt x="10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193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5" name="Freeform 6894"/>
              <p:cNvSpPr/>
              <p:nvPr/>
            </p:nvSpPr>
            <p:spPr bwMode="auto">
              <a:xfrm>
                <a:off x="5746750" y="4429125"/>
                <a:ext cx="12700" cy="20638"/>
              </a:xfrm>
              <a:custGeom>
                <a:avLst/>
                <a:gdLst>
                  <a:gd name="T0" fmla="*/ 3 w 6"/>
                  <a:gd name="T1" fmla="*/ 0 h 10"/>
                  <a:gd name="T2" fmla="*/ 0 w 6"/>
                  <a:gd name="T3" fmla="*/ 4 h 10"/>
                  <a:gd name="T4" fmla="*/ 0 w 6"/>
                  <a:gd name="T5" fmla="*/ 4 h 10"/>
                  <a:gd name="T6" fmla="*/ 0 w 6"/>
                  <a:gd name="T7" fmla="*/ 9 h 10"/>
                  <a:gd name="T8" fmla="*/ 0 w 6"/>
                  <a:gd name="T9" fmla="*/ 9 h 10"/>
                  <a:gd name="T10" fmla="*/ 0 w 6"/>
                  <a:gd name="T11" fmla="*/ 9 h 10"/>
                  <a:gd name="T12" fmla="*/ 2 w 6"/>
                  <a:gd name="T13" fmla="*/ 10 h 10"/>
                  <a:gd name="T14" fmla="*/ 2 w 6"/>
                  <a:gd name="T15" fmla="*/ 10 h 10"/>
                  <a:gd name="T16" fmla="*/ 6 w 6"/>
                  <a:gd name="T17" fmla="*/ 2 h 10"/>
                  <a:gd name="T18" fmla="*/ 6 w 6"/>
                  <a:gd name="T19" fmla="*/ 2 h 10"/>
                  <a:gd name="T20" fmla="*/ 6 w 6"/>
                  <a:gd name="T21" fmla="*/ 2 h 10"/>
                  <a:gd name="T22" fmla="*/ 3 w 6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2" y="0"/>
                      <a:pt x="1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0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8"/>
                      <a:pt x="5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685C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6" name="Freeform 6895"/>
              <p:cNvSpPr/>
              <p:nvPr/>
            </p:nvSpPr>
            <p:spPr bwMode="auto">
              <a:xfrm>
                <a:off x="5741988" y="4437063"/>
                <a:ext cx="11113" cy="20638"/>
              </a:xfrm>
              <a:custGeom>
                <a:avLst/>
                <a:gdLst>
                  <a:gd name="T0" fmla="*/ 3 w 6"/>
                  <a:gd name="T1" fmla="*/ 0 h 10"/>
                  <a:gd name="T2" fmla="*/ 0 w 6"/>
                  <a:gd name="T3" fmla="*/ 2 h 10"/>
                  <a:gd name="T4" fmla="*/ 0 w 6"/>
                  <a:gd name="T5" fmla="*/ 2 h 10"/>
                  <a:gd name="T6" fmla="*/ 0 w 6"/>
                  <a:gd name="T7" fmla="*/ 2 h 10"/>
                  <a:gd name="T8" fmla="*/ 0 w 6"/>
                  <a:gd name="T9" fmla="*/ 10 h 10"/>
                  <a:gd name="T10" fmla="*/ 0 w 6"/>
                  <a:gd name="T11" fmla="*/ 10 h 10"/>
                  <a:gd name="T12" fmla="*/ 3 w 6"/>
                  <a:gd name="T13" fmla="*/ 5 h 10"/>
                  <a:gd name="T14" fmla="*/ 3 w 6"/>
                  <a:gd name="T15" fmla="*/ 5 h 10"/>
                  <a:gd name="T16" fmla="*/ 3 w 6"/>
                  <a:gd name="T17" fmla="*/ 0 h 10"/>
                  <a:gd name="T18" fmla="*/ 3 w 6"/>
                  <a:gd name="T19" fmla="*/ 0 h 10"/>
                  <a:gd name="T20" fmla="*/ 3 w 6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0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9"/>
                      <a:pt x="2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6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F7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7" name="Freeform 6896"/>
              <p:cNvSpPr>
                <a:spLocks noEditPoints="1"/>
              </p:cNvSpPr>
              <p:nvPr/>
            </p:nvSpPr>
            <p:spPr bwMode="auto">
              <a:xfrm>
                <a:off x="5292725" y="4241800"/>
                <a:ext cx="69850" cy="93663"/>
              </a:xfrm>
              <a:custGeom>
                <a:avLst/>
                <a:gdLst>
                  <a:gd name="T0" fmla="*/ 0 w 35"/>
                  <a:gd name="T1" fmla="*/ 38 h 47"/>
                  <a:gd name="T2" fmla="*/ 0 w 35"/>
                  <a:gd name="T3" fmla="*/ 38 h 47"/>
                  <a:gd name="T4" fmla="*/ 0 w 35"/>
                  <a:gd name="T5" fmla="*/ 38 h 47"/>
                  <a:gd name="T6" fmla="*/ 0 w 35"/>
                  <a:gd name="T7" fmla="*/ 38 h 47"/>
                  <a:gd name="T8" fmla="*/ 25 w 35"/>
                  <a:gd name="T9" fmla="*/ 0 h 47"/>
                  <a:gd name="T10" fmla="*/ 23 w 35"/>
                  <a:gd name="T11" fmla="*/ 0 h 47"/>
                  <a:gd name="T12" fmla="*/ 25 w 35"/>
                  <a:gd name="T13" fmla="*/ 6 h 47"/>
                  <a:gd name="T14" fmla="*/ 25 w 35"/>
                  <a:gd name="T15" fmla="*/ 8 h 47"/>
                  <a:gd name="T16" fmla="*/ 27 w 35"/>
                  <a:gd name="T17" fmla="*/ 15 h 47"/>
                  <a:gd name="T18" fmla="*/ 25 w 35"/>
                  <a:gd name="T19" fmla="*/ 16 h 47"/>
                  <a:gd name="T20" fmla="*/ 21 w 35"/>
                  <a:gd name="T21" fmla="*/ 14 h 47"/>
                  <a:gd name="T22" fmla="*/ 9 w 35"/>
                  <a:gd name="T23" fmla="*/ 7 h 47"/>
                  <a:gd name="T24" fmla="*/ 6 w 35"/>
                  <a:gd name="T25" fmla="*/ 9 h 47"/>
                  <a:gd name="T26" fmla="*/ 0 w 35"/>
                  <a:gd name="T27" fmla="*/ 38 h 47"/>
                  <a:gd name="T28" fmla="*/ 4 w 35"/>
                  <a:gd name="T29" fmla="*/ 37 h 47"/>
                  <a:gd name="T30" fmla="*/ 8 w 35"/>
                  <a:gd name="T31" fmla="*/ 42 h 47"/>
                  <a:gd name="T32" fmla="*/ 8 w 35"/>
                  <a:gd name="T33" fmla="*/ 42 h 47"/>
                  <a:gd name="T34" fmla="*/ 8 w 35"/>
                  <a:gd name="T35" fmla="*/ 42 h 47"/>
                  <a:gd name="T36" fmla="*/ 10 w 35"/>
                  <a:gd name="T37" fmla="*/ 45 h 47"/>
                  <a:gd name="T38" fmla="*/ 10 w 35"/>
                  <a:gd name="T39" fmla="*/ 45 h 47"/>
                  <a:gd name="T40" fmla="*/ 16 w 35"/>
                  <a:gd name="T41" fmla="*/ 47 h 47"/>
                  <a:gd name="T42" fmla="*/ 24 w 35"/>
                  <a:gd name="T43" fmla="*/ 46 h 47"/>
                  <a:gd name="T44" fmla="*/ 24 w 35"/>
                  <a:gd name="T45" fmla="*/ 46 h 47"/>
                  <a:gd name="T46" fmla="*/ 24 w 35"/>
                  <a:gd name="T47" fmla="*/ 46 h 47"/>
                  <a:gd name="T48" fmla="*/ 4 w 35"/>
                  <a:gd name="T49" fmla="*/ 31 h 47"/>
                  <a:gd name="T50" fmla="*/ 18 w 35"/>
                  <a:gd name="T51" fmla="*/ 27 h 47"/>
                  <a:gd name="T52" fmla="*/ 26 w 35"/>
                  <a:gd name="T53" fmla="*/ 19 h 47"/>
                  <a:gd name="T54" fmla="*/ 32 w 35"/>
                  <a:gd name="T55" fmla="*/ 20 h 47"/>
                  <a:gd name="T56" fmla="*/ 35 w 35"/>
                  <a:gd name="T57" fmla="*/ 18 h 47"/>
                  <a:gd name="T58" fmla="*/ 35 w 35"/>
                  <a:gd name="T59" fmla="*/ 18 h 47"/>
                  <a:gd name="T60" fmla="*/ 35 w 35"/>
                  <a:gd name="T61" fmla="*/ 18 h 47"/>
                  <a:gd name="T62" fmla="*/ 35 w 35"/>
                  <a:gd name="T63" fmla="*/ 12 h 47"/>
                  <a:gd name="T64" fmla="*/ 25 w 35"/>
                  <a:gd name="T6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5" h="47">
                    <a:moveTo>
                      <a:pt x="0" y="38"/>
                    </a:move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moveTo>
                      <a:pt x="25" y="0"/>
                    </a:moveTo>
                    <a:cubicBezTo>
                      <a:pt x="24" y="0"/>
                      <a:pt x="24" y="0"/>
                      <a:pt x="23" y="0"/>
                    </a:cubicBezTo>
                    <a:cubicBezTo>
                      <a:pt x="22" y="2"/>
                      <a:pt x="28" y="2"/>
                      <a:pt x="25" y="6"/>
                    </a:cubicBezTo>
                    <a:cubicBezTo>
                      <a:pt x="25" y="6"/>
                      <a:pt x="25" y="7"/>
                      <a:pt x="25" y="8"/>
                    </a:cubicBezTo>
                    <a:cubicBezTo>
                      <a:pt x="27" y="10"/>
                      <a:pt x="29" y="13"/>
                      <a:pt x="27" y="15"/>
                    </a:cubicBezTo>
                    <a:cubicBezTo>
                      <a:pt x="27" y="16"/>
                      <a:pt x="26" y="16"/>
                      <a:pt x="25" y="16"/>
                    </a:cubicBezTo>
                    <a:cubicBezTo>
                      <a:pt x="24" y="16"/>
                      <a:pt x="22" y="15"/>
                      <a:pt x="21" y="14"/>
                    </a:cubicBezTo>
                    <a:cubicBezTo>
                      <a:pt x="17" y="12"/>
                      <a:pt x="13" y="9"/>
                      <a:pt x="9" y="7"/>
                    </a:cubicBezTo>
                    <a:cubicBezTo>
                      <a:pt x="8" y="8"/>
                      <a:pt x="7" y="8"/>
                      <a:pt x="6" y="9"/>
                    </a:cubicBezTo>
                    <a:cubicBezTo>
                      <a:pt x="4" y="19"/>
                      <a:pt x="0" y="28"/>
                      <a:pt x="0" y="38"/>
                    </a:cubicBezTo>
                    <a:cubicBezTo>
                      <a:pt x="1" y="38"/>
                      <a:pt x="3" y="37"/>
                      <a:pt x="4" y="37"/>
                    </a:cubicBezTo>
                    <a:cubicBezTo>
                      <a:pt x="6" y="37"/>
                      <a:pt x="7" y="39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9" y="43"/>
                      <a:pt x="10" y="44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2" y="47"/>
                      <a:pt x="14" y="47"/>
                      <a:pt x="16" y="47"/>
                    </a:cubicBezTo>
                    <a:cubicBezTo>
                      <a:pt x="18" y="47"/>
                      <a:pt x="21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16" y="42"/>
                      <a:pt x="13" y="34"/>
                      <a:pt x="4" y="31"/>
                    </a:cubicBezTo>
                    <a:cubicBezTo>
                      <a:pt x="9" y="27"/>
                      <a:pt x="13" y="27"/>
                      <a:pt x="18" y="27"/>
                    </a:cubicBezTo>
                    <a:cubicBezTo>
                      <a:pt x="19" y="21"/>
                      <a:pt x="22" y="19"/>
                      <a:pt x="26" y="19"/>
                    </a:cubicBezTo>
                    <a:cubicBezTo>
                      <a:pt x="28" y="19"/>
                      <a:pt x="30" y="20"/>
                      <a:pt x="32" y="20"/>
                    </a:cubicBezTo>
                    <a:cubicBezTo>
                      <a:pt x="33" y="19"/>
                      <a:pt x="34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6"/>
                      <a:pt x="35" y="14"/>
                      <a:pt x="35" y="12"/>
                    </a:cubicBezTo>
                    <a:cubicBezTo>
                      <a:pt x="33" y="6"/>
                      <a:pt x="32" y="0"/>
                      <a:pt x="25" y="0"/>
                    </a:cubicBezTo>
                  </a:path>
                </a:pathLst>
              </a:custGeom>
              <a:solidFill>
                <a:srgbClr val="7F78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8" name="Freeform 6897"/>
              <p:cNvSpPr/>
              <p:nvPr/>
            </p:nvSpPr>
            <p:spPr bwMode="auto">
              <a:xfrm>
                <a:off x="5313363" y="4284663"/>
                <a:ext cx="61913" cy="76200"/>
              </a:xfrm>
              <a:custGeom>
                <a:avLst/>
                <a:gdLst>
                  <a:gd name="T0" fmla="*/ 21 w 31"/>
                  <a:gd name="T1" fmla="*/ 0 h 38"/>
                  <a:gd name="T2" fmla="*/ 21 w 31"/>
                  <a:gd name="T3" fmla="*/ 0 h 38"/>
                  <a:gd name="T4" fmla="*/ 21 w 31"/>
                  <a:gd name="T5" fmla="*/ 0 h 38"/>
                  <a:gd name="T6" fmla="*/ 15 w 31"/>
                  <a:gd name="T7" fmla="*/ 3 h 38"/>
                  <a:gd name="T8" fmla="*/ 10 w 31"/>
                  <a:gd name="T9" fmla="*/ 5 h 38"/>
                  <a:gd name="T10" fmla="*/ 8 w 31"/>
                  <a:gd name="T11" fmla="*/ 5 h 38"/>
                  <a:gd name="T12" fmla="*/ 14 w 31"/>
                  <a:gd name="T13" fmla="*/ 24 h 38"/>
                  <a:gd name="T14" fmla="*/ 14 w 31"/>
                  <a:gd name="T15" fmla="*/ 24 h 38"/>
                  <a:gd name="T16" fmla="*/ 14 w 31"/>
                  <a:gd name="T17" fmla="*/ 24 h 38"/>
                  <a:gd name="T18" fmla="*/ 14 w 31"/>
                  <a:gd name="T19" fmla="*/ 24 h 38"/>
                  <a:gd name="T20" fmla="*/ 14 w 31"/>
                  <a:gd name="T21" fmla="*/ 24 h 38"/>
                  <a:gd name="T22" fmla="*/ 6 w 31"/>
                  <a:gd name="T23" fmla="*/ 30 h 38"/>
                  <a:gd name="T24" fmla="*/ 0 w 31"/>
                  <a:gd name="T25" fmla="*/ 28 h 38"/>
                  <a:gd name="T26" fmla="*/ 0 w 31"/>
                  <a:gd name="T27" fmla="*/ 28 h 38"/>
                  <a:gd name="T28" fmla="*/ 0 w 31"/>
                  <a:gd name="T29" fmla="*/ 31 h 38"/>
                  <a:gd name="T30" fmla="*/ 0 w 31"/>
                  <a:gd name="T31" fmla="*/ 31 h 38"/>
                  <a:gd name="T32" fmla="*/ 15 w 31"/>
                  <a:gd name="T33" fmla="*/ 38 h 38"/>
                  <a:gd name="T34" fmla="*/ 15 w 31"/>
                  <a:gd name="T35" fmla="*/ 38 h 38"/>
                  <a:gd name="T36" fmla="*/ 21 w 31"/>
                  <a:gd name="T37" fmla="*/ 33 h 38"/>
                  <a:gd name="T38" fmla="*/ 21 w 31"/>
                  <a:gd name="T39" fmla="*/ 33 h 38"/>
                  <a:gd name="T40" fmla="*/ 24 w 31"/>
                  <a:gd name="T41" fmla="*/ 30 h 38"/>
                  <a:gd name="T42" fmla="*/ 24 w 31"/>
                  <a:gd name="T43" fmla="*/ 30 h 38"/>
                  <a:gd name="T44" fmla="*/ 29 w 31"/>
                  <a:gd name="T45" fmla="*/ 9 h 38"/>
                  <a:gd name="T46" fmla="*/ 21 w 31"/>
                  <a:gd name="T47" fmla="*/ 0 h 38"/>
                  <a:gd name="T48" fmla="*/ 21 w 31"/>
                  <a:gd name="T4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" h="38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7" y="2"/>
                      <a:pt x="15" y="3"/>
                    </a:cubicBezTo>
                    <a:cubicBezTo>
                      <a:pt x="14" y="4"/>
                      <a:pt x="12" y="5"/>
                      <a:pt x="10" y="5"/>
                    </a:cubicBezTo>
                    <a:cubicBezTo>
                      <a:pt x="9" y="5"/>
                      <a:pt x="8" y="5"/>
                      <a:pt x="8" y="5"/>
                    </a:cubicBezTo>
                    <a:cubicBezTo>
                      <a:pt x="14" y="9"/>
                      <a:pt x="27" y="12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2" y="28"/>
                      <a:pt x="9" y="30"/>
                      <a:pt x="6" y="30"/>
                    </a:cubicBezTo>
                    <a:cubicBezTo>
                      <a:pt x="4" y="30"/>
                      <a:pt x="2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3" y="37"/>
                      <a:pt x="10" y="35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7" y="36"/>
                      <a:pt x="19" y="35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2" y="32"/>
                      <a:pt x="23" y="31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8" y="24"/>
                      <a:pt x="25" y="16"/>
                      <a:pt x="29" y="9"/>
                    </a:cubicBezTo>
                    <a:cubicBezTo>
                      <a:pt x="31" y="6"/>
                      <a:pt x="21" y="6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7F78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9" name="Freeform 6898"/>
              <p:cNvSpPr/>
              <p:nvPr/>
            </p:nvSpPr>
            <p:spPr bwMode="auto">
              <a:xfrm>
                <a:off x="5341938" y="4351338"/>
                <a:ext cx="49213" cy="33338"/>
              </a:xfrm>
              <a:custGeom>
                <a:avLst/>
                <a:gdLst>
                  <a:gd name="T0" fmla="*/ 6 w 24"/>
                  <a:gd name="T1" fmla="*/ 0 h 17"/>
                  <a:gd name="T2" fmla="*/ 0 w 24"/>
                  <a:gd name="T3" fmla="*/ 5 h 17"/>
                  <a:gd name="T4" fmla="*/ 0 w 24"/>
                  <a:gd name="T5" fmla="*/ 5 h 17"/>
                  <a:gd name="T6" fmla="*/ 0 w 24"/>
                  <a:gd name="T7" fmla="*/ 10 h 17"/>
                  <a:gd name="T8" fmla="*/ 0 w 24"/>
                  <a:gd name="T9" fmla="*/ 10 h 17"/>
                  <a:gd name="T10" fmla="*/ 0 w 24"/>
                  <a:gd name="T11" fmla="*/ 10 h 17"/>
                  <a:gd name="T12" fmla="*/ 21 w 24"/>
                  <a:gd name="T13" fmla="*/ 17 h 17"/>
                  <a:gd name="T14" fmla="*/ 21 w 24"/>
                  <a:gd name="T15" fmla="*/ 17 h 17"/>
                  <a:gd name="T16" fmla="*/ 21 w 24"/>
                  <a:gd name="T17" fmla="*/ 17 h 17"/>
                  <a:gd name="T18" fmla="*/ 24 w 24"/>
                  <a:gd name="T19" fmla="*/ 12 h 17"/>
                  <a:gd name="T20" fmla="*/ 17 w 24"/>
                  <a:gd name="T21" fmla="*/ 3 h 17"/>
                  <a:gd name="T22" fmla="*/ 13 w 24"/>
                  <a:gd name="T23" fmla="*/ 4 h 17"/>
                  <a:gd name="T24" fmla="*/ 6 w 24"/>
                  <a:gd name="T25" fmla="*/ 0 h 17"/>
                  <a:gd name="T26" fmla="*/ 6 w 24"/>
                  <a:gd name="T27" fmla="*/ 0 h 17"/>
                  <a:gd name="T28" fmla="*/ 6 w 24"/>
                  <a:gd name="T2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7">
                    <a:moveTo>
                      <a:pt x="6" y="0"/>
                    </a:moveTo>
                    <a:cubicBezTo>
                      <a:pt x="4" y="2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13"/>
                      <a:pt x="14" y="15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6"/>
                      <a:pt x="23" y="14"/>
                      <a:pt x="24" y="12"/>
                    </a:cubicBezTo>
                    <a:cubicBezTo>
                      <a:pt x="18" y="12"/>
                      <a:pt x="16" y="8"/>
                      <a:pt x="17" y="3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10" y="4"/>
                      <a:pt x="8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6F6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0" name="Freeform 6899"/>
              <p:cNvSpPr/>
              <p:nvPr/>
            </p:nvSpPr>
            <p:spPr bwMode="auto">
              <a:xfrm>
                <a:off x="5299075" y="4325938"/>
                <a:ext cx="14288" cy="28575"/>
              </a:xfrm>
              <a:custGeom>
                <a:avLst/>
                <a:gdLst>
                  <a:gd name="T0" fmla="*/ 5 w 7"/>
                  <a:gd name="T1" fmla="*/ 0 h 15"/>
                  <a:gd name="T2" fmla="*/ 5 w 7"/>
                  <a:gd name="T3" fmla="*/ 0 h 15"/>
                  <a:gd name="T4" fmla="*/ 3 w 7"/>
                  <a:gd name="T5" fmla="*/ 12 h 15"/>
                  <a:gd name="T6" fmla="*/ 5 w 7"/>
                  <a:gd name="T7" fmla="*/ 15 h 15"/>
                  <a:gd name="T8" fmla="*/ 7 w 7"/>
                  <a:gd name="T9" fmla="*/ 11 h 15"/>
                  <a:gd name="T10" fmla="*/ 7 w 7"/>
                  <a:gd name="T11" fmla="*/ 11 h 15"/>
                  <a:gd name="T12" fmla="*/ 7 w 7"/>
                  <a:gd name="T13" fmla="*/ 8 h 15"/>
                  <a:gd name="T14" fmla="*/ 7 w 7"/>
                  <a:gd name="T15" fmla="*/ 8 h 15"/>
                  <a:gd name="T16" fmla="*/ 7 w 7"/>
                  <a:gd name="T17" fmla="*/ 8 h 15"/>
                  <a:gd name="T18" fmla="*/ 7 w 7"/>
                  <a:gd name="T19" fmla="*/ 3 h 15"/>
                  <a:gd name="T20" fmla="*/ 5 w 7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1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3"/>
                      <a:pt x="0" y="8"/>
                      <a:pt x="3" y="12"/>
                    </a:cubicBezTo>
                    <a:cubicBezTo>
                      <a:pt x="3" y="14"/>
                      <a:pt x="4" y="15"/>
                      <a:pt x="5" y="15"/>
                    </a:cubicBezTo>
                    <a:cubicBezTo>
                      <a:pt x="6" y="15"/>
                      <a:pt x="6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0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6"/>
                      <a:pt x="7" y="5"/>
                      <a:pt x="7" y="3"/>
                    </a:cubicBezTo>
                    <a:cubicBezTo>
                      <a:pt x="7" y="2"/>
                      <a:pt x="6" y="1"/>
                      <a:pt x="5" y="0"/>
                    </a:cubicBezTo>
                  </a:path>
                </a:pathLst>
              </a:custGeom>
              <a:solidFill>
                <a:srgbClr val="535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1" name="Freeform 6900"/>
              <p:cNvSpPr/>
              <p:nvPr/>
            </p:nvSpPr>
            <p:spPr bwMode="auto">
              <a:xfrm>
                <a:off x="7115175" y="4535488"/>
                <a:ext cx="55563" cy="41275"/>
              </a:xfrm>
              <a:custGeom>
                <a:avLst/>
                <a:gdLst>
                  <a:gd name="T0" fmla="*/ 20 w 27"/>
                  <a:gd name="T1" fmla="*/ 0 h 21"/>
                  <a:gd name="T2" fmla="*/ 20 w 27"/>
                  <a:gd name="T3" fmla="*/ 0 h 21"/>
                  <a:gd name="T4" fmla="*/ 7 w 27"/>
                  <a:gd name="T5" fmla="*/ 8 h 21"/>
                  <a:gd name="T6" fmla="*/ 2 w 27"/>
                  <a:gd name="T7" fmla="*/ 7 h 21"/>
                  <a:gd name="T8" fmla="*/ 2 w 27"/>
                  <a:gd name="T9" fmla="*/ 7 h 21"/>
                  <a:gd name="T10" fmla="*/ 5 w 27"/>
                  <a:gd name="T11" fmla="*/ 10 h 21"/>
                  <a:gd name="T12" fmla="*/ 6 w 27"/>
                  <a:gd name="T13" fmla="*/ 10 h 21"/>
                  <a:gd name="T14" fmla="*/ 6 w 27"/>
                  <a:gd name="T15" fmla="*/ 10 h 21"/>
                  <a:gd name="T16" fmla="*/ 10 w 27"/>
                  <a:gd name="T17" fmla="*/ 15 h 21"/>
                  <a:gd name="T18" fmla="*/ 12 w 27"/>
                  <a:gd name="T19" fmla="*/ 21 h 21"/>
                  <a:gd name="T20" fmla="*/ 16 w 27"/>
                  <a:gd name="T21" fmla="*/ 19 h 21"/>
                  <a:gd name="T22" fmla="*/ 19 w 27"/>
                  <a:gd name="T23" fmla="*/ 19 h 21"/>
                  <a:gd name="T24" fmla="*/ 23 w 27"/>
                  <a:gd name="T25" fmla="*/ 19 h 21"/>
                  <a:gd name="T26" fmla="*/ 26 w 27"/>
                  <a:gd name="T27" fmla="*/ 20 h 21"/>
                  <a:gd name="T28" fmla="*/ 27 w 27"/>
                  <a:gd name="T29" fmla="*/ 20 h 21"/>
                  <a:gd name="T30" fmla="*/ 27 w 27"/>
                  <a:gd name="T31" fmla="*/ 20 h 21"/>
                  <a:gd name="T32" fmla="*/ 20 w 27"/>
                  <a:gd name="T33" fmla="*/ 2 h 21"/>
                  <a:gd name="T34" fmla="*/ 20 w 27"/>
                  <a:gd name="T3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1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6" y="5"/>
                      <a:pt x="12" y="8"/>
                      <a:pt x="7" y="8"/>
                    </a:cubicBezTo>
                    <a:cubicBezTo>
                      <a:pt x="5" y="8"/>
                      <a:pt x="4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3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10"/>
                      <a:pt x="11" y="10"/>
                      <a:pt x="10" y="15"/>
                    </a:cubicBezTo>
                    <a:cubicBezTo>
                      <a:pt x="8" y="19"/>
                      <a:pt x="10" y="21"/>
                      <a:pt x="12" y="21"/>
                    </a:cubicBezTo>
                    <a:cubicBezTo>
                      <a:pt x="13" y="21"/>
                      <a:pt x="15" y="20"/>
                      <a:pt x="16" y="19"/>
                    </a:cubicBezTo>
                    <a:cubicBezTo>
                      <a:pt x="17" y="19"/>
                      <a:pt x="18" y="19"/>
                      <a:pt x="19" y="19"/>
                    </a:cubicBezTo>
                    <a:cubicBezTo>
                      <a:pt x="20" y="19"/>
                      <a:pt x="22" y="19"/>
                      <a:pt x="23" y="19"/>
                    </a:cubicBezTo>
                    <a:cubicBezTo>
                      <a:pt x="24" y="20"/>
                      <a:pt x="25" y="20"/>
                      <a:pt x="26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4" y="14"/>
                      <a:pt x="19" y="9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</a:path>
                </a:pathLst>
              </a:custGeom>
              <a:solidFill>
                <a:srgbClr val="A38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2" name="Freeform 6901"/>
              <p:cNvSpPr/>
              <p:nvPr/>
            </p:nvSpPr>
            <p:spPr bwMode="auto">
              <a:xfrm>
                <a:off x="7107238" y="4516438"/>
                <a:ext cx="30163" cy="26988"/>
              </a:xfrm>
              <a:custGeom>
                <a:avLst/>
                <a:gdLst>
                  <a:gd name="T0" fmla="*/ 7 w 15"/>
                  <a:gd name="T1" fmla="*/ 0 h 13"/>
                  <a:gd name="T2" fmla="*/ 2 w 15"/>
                  <a:gd name="T3" fmla="*/ 2 h 13"/>
                  <a:gd name="T4" fmla="*/ 4 w 15"/>
                  <a:gd name="T5" fmla="*/ 10 h 13"/>
                  <a:gd name="T6" fmla="*/ 4 w 15"/>
                  <a:gd name="T7" fmla="*/ 10 h 13"/>
                  <a:gd name="T8" fmla="*/ 6 w 15"/>
                  <a:gd name="T9" fmla="*/ 13 h 13"/>
                  <a:gd name="T10" fmla="*/ 6 w 15"/>
                  <a:gd name="T11" fmla="*/ 13 h 13"/>
                  <a:gd name="T12" fmla="*/ 11 w 15"/>
                  <a:gd name="T13" fmla="*/ 8 h 13"/>
                  <a:gd name="T14" fmla="*/ 11 w 15"/>
                  <a:gd name="T15" fmla="*/ 8 h 13"/>
                  <a:gd name="T16" fmla="*/ 15 w 15"/>
                  <a:gd name="T17" fmla="*/ 4 h 13"/>
                  <a:gd name="T18" fmla="*/ 15 w 15"/>
                  <a:gd name="T19" fmla="*/ 4 h 13"/>
                  <a:gd name="T20" fmla="*/ 7 w 15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7" y="0"/>
                    </a:moveTo>
                    <a:cubicBezTo>
                      <a:pt x="5" y="0"/>
                      <a:pt x="4" y="1"/>
                      <a:pt x="2" y="2"/>
                    </a:cubicBezTo>
                    <a:cubicBezTo>
                      <a:pt x="0" y="4"/>
                      <a:pt x="2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2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1"/>
                      <a:pt x="10" y="10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2"/>
                      <a:pt x="10" y="0"/>
                      <a:pt x="7" y="0"/>
                    </a:cubicBezTo>
                  </a:path>
                </a:pathLst>
              </a:custGeom>
              <a:solidFill>
                <a:srgbClr val="917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3" name="Freeform 6902"/>
              <p:cNvSpPr/>
              <p:nvPr/>
            </p:nvSpPr>
            <p:spPr bwMode="auto">
              <a:xfrm>
                <a:off x="7188200" y="4611688"/>
                <a:ext cx="39688" cy="26988"/>
              </a:xfrm>
              <a:custGeom>
                <a:avLst/>
                <a:gdLst>
                  <a:gd name="T0" fmla="*/ 11 w 20"/>
                  <a:gd name="T1" fmla="*/ 0 h 14"/>
                  <a:gd name="T2" fmla="*/ 13 w 20"/>
                  <a:gd name="T3" fmla="*/ 14 h 14"/>
                  <a:gd name="T4" fmla="*/ 13 w 20"/>
                  <a:gd name="T5" fmla="*/ 14 h 14"/>
                  <a:gd name="T6" fmla="*/ 11 w 20"/>
                  <a:gd name="T7" fmla="*/ 0 h 14"/>
                  <a:gd name="T8" fmla="*/ 11 w 20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1" y="0"/>
                    </a:moveTo>
                    <a:cubicBezTo>
                      <a:pt x="0" y="6"/>
                      <a:pt x="14" y="9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20" y="8"/>
                      <a:pt x="15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AA8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4" name="Freeform 6903"/>
              <p:cNvSpPr>
                <a:spLocks noEditPoints="1"/>
              </p:cNvSpPr>
              <p:nvPr/>
            </p:nvSpPr>
            <p:spPr bwMode="auto">
              <a:xfrm>
                <a:off x="5484813" y="3397250"/>
                <a:ext cx="182563" cy="119063"/>
              </a:xfrm>
              <a:custGeom>
                <a:avLst/>
                <a:gdLst>
                  <a:gd name="T0" fmla="*/ 18 w 91"/>
                  <a:gd name="T1" fmla="*/ 52 h 59"/>
                  <a:gd name="T2" fmla="*/ 18 w 91"/>
                  <a:gd name="T3" fmla="*/ 52 h 59"/>
                  <a:gd name="T4" fmla="*/ 17 w 91"/>
                  <a:gd name="T5" fmla="*/ 38 h 59"/>
                  <a:gd name="T6" fmla="*/ 17 w 91"/>
                  <a:gd name="T7" fmla="*/ 38 h 59"/>
                  <a:gd name="T8" fmla="*/ 17 w 91"/>
                  <a:gd name="T9" fmla="*/ 38 h 59"/>
                  <a:gd name="T10" fmla="*/ 17 w 91"/>
                  <a:gd name="T11" fmla="*/ 38 h 59"/>
                  <a:gd name="T12" fmla="*/ 17 w 91"/>
                  <a:gd name="T13" fmla="*/ 38 h 59"/>
                  <a:gd name="T14" fmla="*/ 44 w 91"/>
                  <a:gd name="T15" fmla="*/ 36 h 59"/>
                  <a:gd name="T16" fmla="*/ 44 w 91"/>
                  <a:gd name="T17" fmla="*/ 35 h 59"/>
                  <a:gd name="T18" fmla="*/ 15 w 91"/>
                  <a:gd name="T19" fmla="*/ 0 h 59"/>
                  <a:gd name="T20" fmla="*/ 9 w 91"/>
                  <a:gd name="T21" fmla="*/ 6 h 59"/>
                  <a:gd name="T22" fmla="*/ 9 w 91"/>
                  <a:gd name="T23" fmla="*/ 19 h 59"/>
                  <a:gd name="T24" fmla="*/ 1 w 91"/>
                  <a:gd name="T25" fmla="*/ 18 h 59"/>
                  <a:gd name="T26" fmla="*/ 0 w 91"/>
                  <a:gd name="T27" fmla="*/ 18 h 59"/>
                  <a:gd name="T28" fmla="*/ 0 w 91"/>
                  <a:gd name="T29" fmla="*/ 18 h 59"/>
                  <a:gd name="T30" fmla="*/ 0 w 91"/>
                  <a:gd name="T31" fmla="*/ 18 h 59"/>
                  <a:gd name="T32" fmla="*/ 5 w 91"/>
                  <a:gd name="T33" fmla="*/ 25 h 59"/>
                  <a:gd name="T34" fmla="*/ 15 w 91"/>
                  <a:gd name="T35" fmla="*/ 22 h 59"/>
                  <a:gd name="T36" fmla="*/ 16 w 91"/>
                  <a:gd name="T37" fmla="*/ 22 h 59"/>
                  <a:gd name="T38" fmla="*/ 17 w 91"/>
                  <a:gd name="T39" fmla="*/ 38 h 59"/>
                  <a:gd name="T40" fmla="*/ 17 w 91"/>
                  <a:gd name="T41" fmla="*/ 38 h 59"/>
                  <a:gd name="T42" fmla="*/ 24 w 91"/>
                  <a:gd name="T43" fmla="*/ 37 h 59"/>
                  <a:gd name="T44" fmla="*/ 24 w 91"/>
                  <a:gd name="T45" fmla="*/ 50 h 59"/>
                  <a:gd name="T46" fmla="*/ 27 w 91"/>
                  <a:gd name="T47" fmla="*/ 57 h 59"/>
                  <a:gd name="T48" fmla="*/ 39 w 91"/>
                  <a:gd name="T49" fmla="*/ 53 h 59"/>
                  <a:gd name="T50" fmla="*/ 47 w 91"/>
                  <a:gd name="T51" fmla="*/ 59 h 59"/>
                  <a:gd name="T52" fmla="*/ 49 w 91"/>
                  <a:gd name="T53" fmla="*/ 59 h 59"/>
                  <a:gd name="T54" fmla="*/ 50 w 91"/>
                  <a:gd name="T55" fmla="*/ 59 h 59"/>
                  <a:gd name="T56" fmla="*/ 49 w 91"/>
                  <a:gd name="T57" fmla="*/ 59 h 59"/>
                  <a:gd name="T58" fmla="*/ 54 w 91"/>
                  <a:gd name="T59" fmla="*/ 50 h 59"/>
                  <a:gd name="T60" fmla="*/ 79 w 91"/>
                  <a:gd name="T61" fmla="*/ 58 h 59"/>
                  <a:gd name="T62" fmla="*/ 84 w 91"/>
                  <a:gd name="T63" fmla="*/ 58 h 59"/>
                  <a:gd name="T64" fmla="*/ 78 w 91"/>
                  <a:gd name="T65" fmla="*/ 47 h 59"/>
                  <a:gd name="T66" fmla="*/ 78 w 91"/>
                  <a:gd name="T67" fmla="*/ 47 h 59"/>
                  <a:gd name="T68" fmla="*/ 74 w 91"/>
                  <a:gd name="T69" fmla="*/ 46 h 59"/>
                  <a:gd name="T70" fmla="*/ 69 w 91"/>
                  <a:gd name="T71" fmla="*/ 52 h 59"/>
                  <a:gd name="T72" fmla="*/ 55 w 91"/>
                  <a:gd name="T73" fmla="*/ 31 h 59"/>
                  <a:gd name="T74" fmla="*/ 49 w 91"/>
                  <a:gd name="T75" fmla="*/ 39 h 59"/>
                  <a:gd name="T76" fmla="*/ 44 w 91"/>
                  <a:gd name="T77" fmla="*/ 36 h 59"/>
                  <a:gd name="T78" fmla="*/ 43 w 91"/>
                  <a:gd name="T79" fmla="*/ 45 h 59"/>
                  <a:gd name="T80" fmla="*/ 45 w 91"/>
                  <a:gd name="T81" fmla="*/ 25 h 59"/>
                  <a:gd name="T82" fmla="*/ 41 w 91"/>
                  <a:gd name="T83" fmla="*/ 25 h 59"/>
                  <a:gd name="T84" fmla="*/ 22 w 91"/>
                  <a:gd name="T85" fmla="*/ 14 h 59"/>
                  <a:gd name="T86" fmla="*/ 15 w 91"/>
                  <a:gd name="T87" fmla="*/ 10 h 59"/>
                  <a:gd name="T88" fmla="*/ 18 w 91"/>
                  <a:gd name="T89" fmla="*/ 1 h 59"/>
                  <a:gd name="T90" fmla="*/ 18 w 91"/>
                  <a:gd name="T91" fmla="*/ 0 h 59"/>
                  <a:gd name="T92" fmla="*/ 15 w 91"/>
                  <a:gd name="T93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1" h="59">
                    <a:moveTo>
                      <a:pt x="18" y="52"/>
                    </a:move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moveTo>
                      <a:pt x="17" y="38"/>
                    </a:move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moveTo>
                      <a:pt x="17" y="38"/>
                    </a:move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moveTo>
                      <a:pt x="44" y="35"/>
                    </a:move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4"/>
                      <a:pt x="12" y="5"/>
                      <a:pt x="9" y="6"/>
                    </a:cubicBezTo>
                    <a:cubicBezTo>
                      <a:pt x="7" y="6"/>
                      <a:pt x="3" y="7"/>
                      <a:pt x="7" y="10"/>
                    </a:cubicBezTo>
                    <a:cubicBezTo>
                      <a:pt x="11" y="13"/>
                      <a:pt x="11" y="18"/>
                      <a:pt x="9" y="19"/>
                    </a:cubicBezTo>
                    <a:cubicBezTo>
                      <a:pt x="8" y="20"/>
                      <a:pt x="7" y="20"/>
                      <a:pt x="6" y="20"/>
                    </a:cubicBezTo>
                    <a:cubicBezTo>
                      <a:pt x="4" y="20"/>
                      <a:pt x="2" y="19"/>
                      <a:pt x="1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23"/>
                      <a:pt x="2" y="25"/>
                      <a:pt x="5" y="25"/>
                    </a:cubicBezTo>
                    <a:cubicBezTo>
                      <a:pt x="6" y="25"/>
                      <a:pt x="8" y="24"/>
                      <a:pt x="10" y="23"/>
                    </a:cubicBezTo>
                    <a:cubicBezTo>
                      <a:pt x="12" y="23"/>
                      <a:pt x="13" y="22"/>
                      <a:pt x="15" y="22"/>
                    </a:cubicBezTo>
                    <a:cubicBezTo>
                      <a:pt x="15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5" y="22"/>
                      <a:pt x="15" y="23"/>
                    </a:cubicBezTo>
                    <a:cubicBezTo>
                      <a:pt x="10" y="28"/>
                      <a:pt x="15" y="33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8"/>
                      <a:pt x="20" y="38"/>
                      <a:pt x="22" y="37"/>
                    </a:cubicBezTo>
                    <a:cubicBezTo>
                      <a:pt x="23" y="37"/>
                      <a:pt x="23" y="37"/>
                      <a:pt x="24" y="37"/>
                    </a:cubicBezTo>
                    <a:cubicBezTo>
                      <a:pt x="28" y="37"/>
                      <a:pt x="30" y="42"/>
                      <a:pt x="34" y="42"/>
                    </a:cubicBezTo>
                    <a:cubicBezTo>
                      <a:pt x="32" y="47"/>
                      <a:pt x="29" y="49"/>
                      <a:pt x="24" y="50"/>
                    </a:cubicBezTo>
                    <a:cubicBezTo>
                      <a:pt x="22" y="50"/>
                      <a:pt x="20" y="51"/>
                      <a:pt x="18" y="52"/>
                    </a:cubicBezTo>
                    <a:cubicBezTo>
                      <a:pt x="21" y="55"/>
                      <a:pt x="24" y="56"/>
                      <a:pt x="27" y="57"/>
                    </a:cubicBezTo>
                    <a:cubicBezTo>
                      <a:pt x="28" y="56"/>
                      <a:pt x="29" y="56"/>
                      <a:pt x="30" y="55"/>
                    </a:cubicBezTo>
                    <a:cubicBezTo>
                      <a:pt x="33" y="54"/>
                      <a:pt x="36" y="53"/>
                      <a:pt x="39" y="53"/>
                    </a:cubicBezTo>
                    <a:cubicBezTo>
                      <a:pt x="42" y="53"/>
                      <a:pt x="44" y="55"/>
                      <a:pt x="45" y="59"/>
                    </a:cubicBezTo>
                    <a:cubicBezTo>
                      <a:pt x="46" y="59"/>
                      <a:pt x="46" y="59"/>
                      <a:pt x="47" y="59"/>
                    </a:cubicBezTo>
                    <a:cubicBezTo>
                      <a:pt x="47" y="59"/>
                      <a:pt x="48" y="59"/>
                      <a:pt x="48" y="59"/>
                    </a:cubicBezTo>
                    <a:cubicBezTo>
                      <a:pt x="48" y="59"/>
                      <a:pt x="49" y="59"/>
                      <a:pt x="49" y="59"/>
                    </a:cubicBezTo>
                    <a:cubicBezTo>
                      <a:pt x="49" y="59"/>
                      <a:pt x="49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49" y="59"/>
                      <a:pt x="49" y="59"/>
                    </a:cubicBezTo>
                    <a:cubicBezTo>
                      <a:pt x="40" y="55"/>
                      <a:pt x="45" y="52"/>
                      <a:pt x="50" y="51"/>
                    </a:cubicBezTo>
                    <a:cubicBezTo>
                      <a:pt x="51" y="50"/>
                      <a:pt x="52" y="50"/>
                      <a:pt x="54" y="50"/>
                    </a:cubicBezTo>
                    <a:cubicBezTo>
                      <a:pt x="57" y="50"/>
                      <a:pt x="60" y="52"/>
                      <a:pt x="64" y="53"/>
                    </a:cubicBezTo>
                    <a:cubicBezTo>
                      <a:pt x="68" y="56"/>
                      <a:pt x="74" y="58"/>
                      <a:pt x="79" y="58"/>
                    </a:cubicBezTo>
                    <a:cubicBezTo>
                      <a:pt x="80" y="58"/>
                      <a:pt x="80" y="58"/>
                      <a:pt x="81" y="57"/>
                    </a:cubicBezTo>
                    <a:cubicBezTo>
                      <a:pt x="82" y="58"/>
                      <a:pt x="83" y="58"/>
                      <a:pt x="84" y="58"/>
                    </a:cubicBezTo>
                    <a:cubicBezTo>
                      <a:pt x="87" y="57"/>
                      <a:pt x="91" y="58"/>
                      <a:pt x="91" y="53"/>
                    </a:cubicBezTo>
                    <a:cubicBezTo>
                      <a:pt x="87" y="51"/>
                      <a:pt x="81" y="53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7" y="47"/>
                      <a:pt x="77" y="47"/>
                      <a:pt x="76" y="47"/>
                    </a:cubicBezTo>
                    <a:cubicBezTo>
                      <a:pt x="76" y="46"/>
                      <a:pt x="75" y="46"/>
                      <a:pt x="74" y="46"/>
                    </a:cubicBezTo>
                    <a:cubicBezTo>
                      <a:pt x="74" y="46"/>
                      <a:pt x="73" y="47"/>
                      <a:pt x="72" y="48"/>
                    </a:cubicBezTo>
                    <a:cubicBezTo>
                      <a:pt x="71" y="50"/>
                      <a:pt x="70" y="52"/>
                      <a:pt x="69" y="52"/>
                    </a:cubicBezTo>
                    <a:cubicBezTo>
                      <a:pt x="68" y="52"/>
                      <a:pt x="67" y="51"/>
                      <a:pt x="65" y="48"/>
                    </a:cubicBezTo>
                    <a:cubicBezTo>
                      <a:pt x="61" y="42"/>
                      <a:pt x="65" y="32"/>
                      <a:pt x="55" y="31"/>
                    </a:cubicBezTo>
                    <a:cubicBezTo>
                      <a:pt x="57" y="35"/>
                      <a:pt x="59" y="40"/>
                      <a:pt x="55" y="40"/>
                    </a:cubicBezTo>
                    <a:cubicBezTo>
                      <a:pt x="54" y="40"/>
                      <a:pt x="52" y="40"/>
                      <a:pt x="49" y="39"/>
                    </a:cubicBezTo>
                    <a:cubicBezTo>
                      <a:pt x="48" y="38"/>
                      <a:pt x="46" y="37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8"/>
                      <a:pt x="44" y="41"/>
                      <a:pt x="43" y="45"/>
                    </a:cubicBezTo>
                    <a:cubicBezTo>
                      <a:pt x="38" y="40"/>
                      <a:pt x="39" y="37"/>
                      <a:pt x="44" y="35"/>
                    </a:cubicBezTo>
                    <a:cubicBezTo>
                      <a:pt x="44" y="32"/>
                      <a:pt x="45" y="28"/>
                      <a:pt x="45" y="25"/>
                    </a:cubicBezTo>
                    <a:cubicBezTo>
                      <a:pt x="45" y="24"/>
                      <a:pt x="45" y="23"/>
                      <a:pt x="45" y="22"/>
                    </a:cubicBezTo>
                    <a:cubicBezTo>
                      <a:pt x="44" y="22"/>
                      <a:pt x="42" y="25"/>
                      <a:pt x="41" y="25"/>
                    </a:cubicBezTo>
                    <a:cubicBezTo>
                      <a:pt x="41" y="25"/>
                      <a:pt x="41" y="24"/>
                      <a:pt x="40" y="24"/>
                    </a:cubicBezTo>
                    <a:cubicBezTo>
                      <a:pt x="37" y="15"/>
                      <a:pt x="27" y="19"/>
                      <a:pt x="22" y="14"/>
                    </a:cubicBezTo>
                    <a:cubicBezTo>
                      <a:pt x="20" y="15"/>
                      <a:pt x="18" y="16"/>
                      <a:pt x="16" y="16"/>
                    </a:cubicBezTo>
                    <a:cubicBezTo>
                      <a:pt x="14" y="16"/>
                      <a:pt x="13" y="15"/>
                      <a:pt x="15" y="10"/>
                    </a:cubicBezTo>
                    <a:cubicBezTo>
                      <a:pt x="16" y="7"/>
                      <a:pt x="20" y="4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906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5" name="Freeform 6904"/>
              <p:cNvSpPr/>
              <p:nvPr/>
            </p:nvSpPr>
            <p:spPr bwMode="auto">
              <a:xfrm>
                <a:off x="6884988" y="4184650"/>
                <a:ext cx="142875" cy="84138"/>
              </a:xfrm>
              <a:custGeom>
                <a:avLst/>
                <a:gdLst>
                  <a:gd name="T0" fmla="*/ 38 w 71"/>
                  <a:gd name="T1" fmla="*/ 0 h 42"/>
                  <a:gd name="T2" fmla="*/ 25 w 71"/>
                  <a:gd name="T3" fmla="*/ 5 h 42"/>
                  <a:gd name="T4" fmla="*/ 25 w 71"/>
                  <a:gd name="T5" fmla="*/ 5 h 42"/>
                  <a:gd name="T6" fmla="*/ 19 w 71"/>
                  <a:gd name="T7" fmla="*/ 13 h 42"/>
                  <a:gd name="T8" fmla="*/ 19 w 71"/>
                  <a:gd name="T9" fmla="*/ 13 h 42"/>
                  <a:gd name="T10" fmla="*/ 10 w 71"/>
                  <a:gd name="T11" fmla="*/ 26 h 42"/>
                  <a:gd name="T12" fmla="*/ 10 w 71"/>
                  <a:gd name="T13" fmla="*/ 26 h 42"/>
                  <a:gd name="T14" fmla="*/ 0 w 71"/>
                  <a:gd name="T15" fmla="*/ 38 h 42"/>
                  <a:gd name="T16" fmla="*/ 0 w 71"/>
                  <a:gd name="T17" fmla="*/ 38 h 42"/>
                  <a:gd name="T18" fmla="*/ 0 w 71"/>
                  <a:gd name="T19" fmla="*/ 38 h 42"/>
                  <a:gd name="T20" fmla="*/ 0 w 71"/>
                  <a:gd name="T21" fmla="*/ 38 h 42"/>
                  <a:gd name="T22" fmla="*/ 0 w 71"/>
                  <a:gd name="T23" fmla="*/ 38 h 42"/>
                  <a:gd name="T24" fmla="*/ 0 w 71"/>
                  <a:gd name="T25" fmla="*/ 41 h 42"/>
                  <a:gd name="T26" fmla="*/ 0 w 71"/>
                  <a:gd name="T27" fmla="*/ 41 h 42"/>
                  <a:gd name="T28" fmla="*/ 0 w 71"/>
                  <a:gd name="T29" fmla="*/ 41 h 42"/>
                  <a:gd name="T30" fmla="*/ 1 w 71"/>
                  <a:gd name="T31" fmla="*/ 42 h 42"/>
                  <a:gd name="T32" fmla="*/ 6 w 71"/>
                  <a:gd name="T33" fmla="*/ 38 h 42"/>
                  <a:gd name="T34" fmla="*/ 12 w 71"/>
                  <a:gd name="T35" fmla="*/ 35 h 42"/>
                  <a:gd name="T36" fmla="*/ 16 w 71"/>
                  <a:gd name="T37" fmla="*/ 42 h 42"/>
                  <a:gd name="T38" fmla="*/ 16 w 71"/>
                  <a:gd name="T39" fmla="*/ 42 h 42"/>
                  <a:gd name="T40" fmla="*/ 32 w 71"/>
                  <a:gd name="T41" fmla="*/ 35 h 42"/>
                  <a:gd name="T42" fmla="*/ 64 w 71"/>
                  <a:gd name="T43" fmla="*/ 23 h 42"/>
                  <a:gd name="T44" fmla="*/ 64 w 71"/>
                  <a:gd name="T45" fmla="*/ 23 h 42"/>
                  <a:gd name="T46" fmla="*/ 64 w 71"/>
                  <a:gd name="T47" fmla="*/ 23 h 42"/>
                  <a:gd name="T48" fmla="*/ 70 w 71"/>
                  <a:gd name="T49" fmla="*/ 15 h 42"/>
                  <a:gd name="T50" fmla="*/ 70 w 71"/>
                  <a:gd name="T51" fmla="*/ 15 h 42"/>
                  <a:gd name="T52" fmla="*/ 70 w 71"/>
                  <a:gd name="T53" fmla="*/ 15 h 42"/>
                  <a:gd name="T54" fmla="*/ 65 w 71"/>
                  <a:gd name="T55" fmla="*/ 7 h 42"/>
                  <a:gd name="T56" fmla="*/ 64 w 71"/>
                  <a:gd name="T57" fmla="*/ 7 h 42"/>
                  <a:gd name="T58" fmla="*/ 58 w 71"/>
                  <a:gd name="T59" fmla="*/ 15 h 42"/>
                  <a:gd name="T60" fmla="*/ 54 w 71"/>
                  <a:gd name="T61" fmla="*/ 22 h 42"/>
                  <a:gd name="T62" fmla="*/ 52 w 71"/>
                  <a:gd name="T63" fmla="*/ 22 h 42"/>
                  <a:gd name="T64" fmla="*/ 50 w 71"/>
                  <a:gd name="T65" fmla="*/ 14 h 42"/>
                  <a:gd name="T66" fmla="*/ 47 w 71"/>
                  <a:gd name="T67" fmla="*/ 7 h 42"/>
                  <a:gd name="T68" fmla="*/ 46 w 71"/>
                  <a:gd name="T69" fmla="*/ 7 h 42"/>
                  <a:gd name="T70" fmla="*/ 46 w 71"/>
                  <a:gd name="T71" fmla="*/ 8 h 42"/>
                  <a:gd name="T72" fmla="*/ 36 w 71"/>
                  <a:gd name="T73" fmla="*/ 23 h 42"/>
                  <a:gd name="T74" fmla="*/ 29 w 71"/>
                  <a:gd name="T75" fmla="*/ 27 h 42"/>
                  <a:gd name="T76" fmla="*/ 27 w 71"/>
                  <a:gd name="T77" fmla="*/ 25 h 42"/>
                  <a:gd name="T78" fmla="*/ 29 w 71"/>
                  <a:gd name="T79" fmla="*/ 12 h 42"/>
                  <a:gd name="T80" fmla="*/ 32 w 71"/>
                  <a:gd name="T81" fmla="*/ 11 h 42"/>
                  <a:gd name="T82" fmla="*/ 32 w 71"/>
                  <a:gd name="T83" fmla="*/ 11 h 42"/>
                  <a:gd name="T84" fmla="*/ 37 w 71"/>
                  <a:gd name="T85" fmla="*/ 15 h 42"/>
                  <a:gd name="T86" fmla="*/ 42 w 71"/>
                  <a:gd name="T87" fmla="*/ 11 h 42"/>
                  <a:gd name="T88" fmla="*/ 46 w 71"/>
                  <a:gd name="T89" fmla="*/ 7 h 42"/>
                  <a:gd name="T90" fmla="*/ 46 w 71"/>
                  <a:gd name="T91" fmla="*/ 7 h 42"/>
                  <a:gd name="T92" fmla="*/ 46 w 71"/>
                  <a:gd name="T93" fmla="*/ 7 h 42"/>
                  <a:gd name="T94" fmla="*/ 38 w 71"/>
                  <a:gd name="T9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1" h="42">
                    <a:moveTo>
                      <a:pt x="38" y="0"/>
                    </a:moveTo>
                    <a:cubicBezTo>
                      <a:pt x="34" y="0"/>
                      <a:pt x="29" y="3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8"/>
                      <a:pt x="21" y="10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9"/>
                      <a:pt x="19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3" y="27"/>
                      <a:pt x="2" y="33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0" y="40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3" y="42"/>
                      <a:pt x="5" y="40"/>
                      <a:pt x="6" y="38"/>
                    </a:cubicBezTo>
                    <a:cubicBezTo>
                      <a:pt x="8" y="36"/>
                      <a:pt x="10" y="35"/>
                      <a:pt x="12" y="35"/>
                    </a:cubicBezTo>
                    <a:cubicBezTo>
                      <a:pt x="13" y="35"/>
                      <a:pt x="15" y="37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2" y="40"/>
                      <a:pt x="27" y="37"/>
                      <a:pt x="32" y="35"/>
                    </a:cubicBezTo>
                    <a:cubicBezTo>
                      <a:pt x="43" y="30"/>
                      <a:pt x="55" y="31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4" y="23"/>
                      <a:pt x="64" y="23"/>
                      <a:pt x="64" y="23"/>
                    </a:cubicBezTo>
                    <a:cubicBezTo>
                      <a:pt x="66" y="20"/>
                      <a:pt x="68" y="18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65" y="14"/>
                      <a:pt x="71" y="7"/>
                      <a:pt x="65" y="7"/>
                    </a:cubicBezTo>
                    <a:cubicBezTo>
                      <a:pt x="65" y="7"/>
                      <a:pt x="65" y="7"/>
                      <a:pt x="64" y="7"/>
                    </a:cubicBezTo>
                    <a:cubicBezTo>
                      <a:pt x="58" y="7"/>
                      <a:pt x="60" y="12"/>
                      <a:pt x="58" y="15"/>
                    </a:cubicBezTo>
                    <a:cubicBezTo>
                      <a:pt x="57" y="18"/>
                      <a:pt x="58" y="22"/>
                      <a:pt x="54" y="22"/>
                    </a:cubicBezTo>
                    <a:cubicBezTo>
                      <a:pt x="53" y="22"/>
                      <a:pt x="53" y="22"/>
                      <a:pt x="52" y="22"/>
                    </a:cubicBezTo>
                    <a:cubicBezTo>
                      <a:pt x="47" y="21"/>
                      <a:pt x="54" y="16"/>
                      <a:pt x="50" y="14"/>
                    </a:cubicBezTo>
                    <a:cubicBezTo>
                      <a:pt x="52" y="10"/>
                      <a:pt x="52" y="7"/>
                      <a:pt x="47" y="7"/>
                    </a:cubicBezTo>
                    <a:cubicBezTo>
                      <a:pt x="47" y="7"/>
                      <a:pt x="47" y="7"/>
                      <a:pt x="46" y="7"/>
                    </a:cubicBezTo>
                    <a:cubicBezTo>
                      <a:pt x="46" y="7"/>
                      <a:pt x="46" y="8"/>
                      <a:pt x="46" y="8"/>
                    </a:cubicBezTo>
                    <a:cubicBezTo>
                      <a:pt x="46" y="15"/>
                      <a:pt x="44" y="22"/>
                      <a:pt x="36" y="23"/>
                    </a:cubicBezTo>
                    <a:cubicBezTo>
                      <a:pt x="33" y="24"/>
                      <a:pt x="32" y="27"/>
                      <a:pt x="29" y="27"/>
                    </a:cubicBezTo>
                    <a:cubicBezTo>
                      <a:pt x="29" y="27"/>
                      <a:pt x="28" y="26"/>
                      <a:pt x="27" y="25"/>
                    </a:cubicBezTo>
                    <a:cubicBezTo>
                      <a:pt x="23" y="20"/>
                      <a:pt x="31" y="16"/>
                      <a:pt x="29" y="12"/>
                    </a:cubicBezTo>
                    <a:cubicBezTo>
                      <a:pt x="30" y="11"/>
                      <a:pt x="31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4" y="14"/>
                      <a:pt x="36" y="15"/>
                      <a:pt x="37" y="15"/>
                    </a:cubicBezTo>
                    <a:cubicBezTo>
                      <a:pt x="39" y="15"/>
                      <a:pt x="40" y="13"/>
                      <a:pt x="42" y="11"/>
                    </a:cubicBezTo>
                    <a:cubicBezTo>
                      <a:pt x="43" y="9"/>
                      <a:pt x="44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4" y="2"/>
                      <a:pt x="41" y="0"/>
                      <a:pt x="38" y="0"/>
                    </a:cubicBezTo>
                  </a:path>
                </a:pathLst>
              </a:custGeom>
              <a:solidFill>
                <a:srgbClr val="BD7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6" name="Freeform 6905"/>
              <p:cNvSpPr/>
              <p:nvPr/>
            </p:nvSpPr>
            <p:spPr bwMode="auto">
              <a:xfrm>
                <a:off x="7038975" y="4184650"/>
                <a:ext cx="74613" cy="34925"/>
              </a:xfrm>
              <a:custGeom>
                <a:avLst/>
                <a:gdLst>
                  <a:gd name="T0" fmla="*/ 30 w 37"/>
                  <a:gd name="T1" fmla="*/ 0 h 17"/>
                  <a:gd name="T2" fmla="*/ 30 w 37"/>
                  <a:gd name="T3" fmla="*/ 0 h 17"/>
                  <a:gd name="T4" fmla="*/ 13 w 37"/>
                  <a:gd name="T5" fmla="*/ 8 h 17"/>
                  <a:gd name="T6" fmla="*/ 10 w 37"/>
                  <a:gd name="T7" fmla="*/ 10 h 17"/>
                  <a:gd name="T8" fmla="*/ 7 w 37"/>
                  <a:gd name="T9" fmla="*/ 6 h 17"/>
                  <a:gd name="T10" fmla="*/ 6 w 37"/>
                  <a:gd name="T11" fmla="*/ 3 h 17"/>
                  <a:gd name="T12" fmla="*/ 5 w 37"/>
                  <a:gd name="T13" fmla="*/ 3 h 17"/>
                  <a:gd name="T14" fmla="*/ 2 w 37"/>
                  <a:gd name="T15" fmla="*/ 3 h 17"/>
                  <a:gd name="T16" fmla="*/ 1 w 37"/>
                  <a:gd name="T17" fmla="*/ 16 h 17"/>
                  <a:gd name="T18" fmla="*/ 1 w 37"/>
                  <a:gd name="T19" fmla="*/ 16 h 17"/>
                  <a:gd name="T20" fmla="*/ 1 w 37"/>
                  <a:gd name="T21" fmla="*/ 16 h 17"/>
                  <a:gd name="T22" fmla="*/ 6 w 37"/>
                  <a:gd name="T23" fmla="*/ 14 h 17"/>
                  <a:gd name="T24" fmla="*/ 9 w 37"/>
                  <a:gd name="T25" fmla="*/ 17 h 17"/>
                  <a:gd name="T26" fmla="*/ 9 w 37"/>
                  <a:gd name="T27" fmla="*/ 17 h 17"/>
                  <a:gd name="T28" fmla="*/ 9 w 37"/>
                  <a:gd name="T29" fmla="*/ 17 h 17"/>
                  <a:gd name="T30" fmla="*/ 10 w 37"/>
                  <a:gd name="T31" fmla="*/ 17 h 17"/>
                  <a:gd name="T32" fmla="*/ 20 w 37"/>
                  <a:gd name="T33" fmla="*/ 13 h 17"/>
                  <a:gd name="T34" fmla="*/ 20 w 37"/>
                  <a:gd name="T35" fmla="*/ 13 h 17"/>
                  <a:gd name="T36" fmla="*/ 20 w 37"/>
                  <a:gd name="T37" fmla="*/ 13 h 17"/>
                  <a:gd name="T38" fmla="*/ 34 w 37"/>
                  <a:gd name="T39" fmla="*/ 8 h 17"/>
                  <a:gd name="T40" fmla="*/ 34 w 37"/>
                  <a:gd name="T41" fmla="*/ 8 h 17"/>
                  <a:gd name="T42" fmla="*/ 37 w 37"/>
                  <a:gd name="T43" fmla="*/ 6 h 17"/>
                  <a:gd name="T44" fmla="*/ 37 w 37"/>
                  <a:gd name="T45" fmla="*/ 6 h 17"/>
                  <a:gd name="T46" fmla="*/ 37 w 37"/>
                  <a:gd name="T47" fmla="*/ 6 h 17"/>
                  <a:gd name="T48" fmla="*/ 35 w 37"/>
                  <a:gd name="T49" fmla="*/ 3 h 17"/>
                  <a:gd name="T50" fmla="*/ 35 w 37"/>
                  <a:gd name="T51" fmla="*/ 3 h 17"/>
                  <a:gd name="T52" fmla="*/ 30 w 37"/>
                  <a:gd name="T5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7" h="17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5" y="3"/>
                      <a:pt x="18" y="3"/>
                      <a:pt x="13" y="8"/>
                    </a:cubicBezTo>
                    <a:cubicBezTo>
                      <a:pt x="12" y="9"/>
                      <a:pt x="11" y="10"/>
                      <a:pt x="10" y="10"/>
                    </a:cubicBezTo>
                    <a:cubicBezTo>
                      <a:pt x="9" y="10"/>
                      <a:pt x="8" y="8"/>
                      <a:pt x="7" y="6"/>
                    </a:cubicBezTo>
                    <a:cubicBezTo>
                      <a:pt x="7" y="5"/>
                      <a:pt x="6" y="4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4" y="7"/>
                      <a:pt x="0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6"/>
                      <a:pt x="4" y="14"/>
                      <a:pt x="6" y="14"/>
                    </a:cubicBezTo>
                    <a:cubicBezTo>
                      <a:pt x="7" y="14"/>
                      <a:pt x="8" y="15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7"/>
                      <a:pt x="17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5" y="11"/>
                      <a:pt x="29" y="8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5" y="7"/>
                      <a:pt x="36" y="7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5"/>
                      <a:pt x="36" y="4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3" y="3"/>
                      <a:pt x="31" y="2"/>
                      <a:pt x="30" y="0"/>
                    </a:cubicBezTo>
                  </a:path>
                </a:pathLst>
              </a:custGeom>
              <a:solidFill>
                <a:srgbClr val="BD7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7" name="Freeform 6906"/>
              <p:cNvSpPr/>
              <p:nvPr/>
            </p:nvSpPr>
            <p:spPr bwMode="auto">
              <a:xfrm>
                <a:off x="7013575" y="4213225"/>
                <a:ext cx="44450" cy="17463"/>
              </a:xfrm>
              <a:custGeom>
                <a:avLst/>
                <a:gdLst>
                  <a:gd name="T0" fmla="*/ 19 w 22"/>
                  <a:gd name="T1" fmla="*/ 0 h 9"/>
                  <a:gd name="T2" fmla="*/ 14 w 22"/>
                  <a:gd name="T3" fmla="*/ 2 h 9"/>
                  <a:gd name="T4" fmla="*/ 14 w 22"/>
                  <a:gd name="T5" fmla="*/ 2 h 9"/>
                  <a:gd name="T6" fmla="*/ 6 w 22"/>
                  <a:gd name="T7" fmla="*/ 1 h 9"/>
                  <a:gd name="T8" fmla="*/ 6 w 22"/>
                  <a:gd name="T9" fmla="*/ 1 h 9"/>
                  <a:gd name="T10" fmla="*/ 0 w 22"/>
                  <a:gd name="T11" fmla="*/ 9 h 9"/>
                  <a:gd name="T12" fmla="*/ 0 w 22"/>
                  <a:gd name="T13" fmla="*/ 9 h 9"/>
                  <a:gd name="T14" fmla="*/ 22 w 22"/>
                  <a:gd name="T15" fmla="*/ 3 h 9"/>
                  <a:gd name="T16" fmla="*/ 22 w 22"/>
                  <a:gd name="T17" fmla="*/ 3 h 9"/>
                  <a:gd name="T18" fmla="*/ 19 w 22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9">
                    <a:moveTo>
                      <a:pt x="19" y="0"/>
                    </a:moveTo>
                    <a:cubicBezTo>
                      <a:pt x="17" y="0"/>
                      <a:pt x="16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1" y="1"/>
                      <a:pt x="9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4"/>
                      <a:pt x="2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5"/>
                      <a:pt x="16" y="8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1"/>
                      <a:pt x="20" y="0"/>
                      <a:pt x="19" y="0"/>
                    </a:cubicBezTo>
                  </a:path>
                </a:pathLst>
              </a:custGeom>
              <a:solidFill>
                <a:srgbClr val="B46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8" name="Freeform 6907"/>
              <p:cNvSpPr/>
              <p:nvPr/>
            </p:nvSpPr>
            <p:spPr bwMode="auto">
              <a:xfrm>
                <a:off x="7080250" y="4200525"/>
                <a:ext cx="26988" cy="20638"/>
              </a:xfrm>
              <a:custGeom>
                <a:avLst/>
                <a:gdLst>
                  <a:gd name="T0" fmla="*/ 14 w 14"/>
                  <a:gd name="T1" fmla="*/ 0 h 10"/>
                  <a:gd name="T2" fmla="*/ 0 w 14"/>
                  <a:gd name="T3" fmla="*/ 5 h 10"/>
                  <a:gd name="T4" fmla="*/ 0 w 14"/>
                  <a:gd name="T5" fmla="*/ 5 h 10"/>
                  <a:gd name="T6" fmla="*/ 5 w 14"/>
                  <a:gd name="T7" fmla="*/ 10 h 10"/>
                  <a:gd name="T8" fmla="*/ 5 w 14"/>
                  <a:gd name="T9" fmla="*/ 10 h 10"/>
                  <a:gd name="T10" fmla="*/ 8 w 14"/>
                  <a:gd name="T11" fmla="*/ 10 h 10"/>
                  <a:gd name="T12" fmla="*/ 8 w 14"/>
                  <a:gd name="T13" fmla="*/ 10 h 10"/>
                  <a:gd name="T14" fmla="*/ 8 w 14"/>
                  <a:gd name="T15" fmla="*/ 10 h 10"/>
                  <a:gd name="T16" fmla="*/ 14 w 14"/>
                  <a:gd name="T17" fmla="*/ 0 h 10"/>
                  <a:gd name="T18" fmla="*/ 14 w 14"/>
                  <a:gd name="T19" fmla="*/ 0 h 10"/>
                  <a:gd name="T20" fmla="*/ 14 w 14"/>
                  <a:gd name="T21" fmla="*/ 0 h 10"/>
                  <a:gd name="T22" fmla="*/ 14 w 14"/>
                  <a:gd name="T23" fmla="*/ 0 h 10"/>
                  <a:gd name="T24" fmla="*/ 14 w 14"/>
                  <a:gd name="T25" fmla="*/ 0 h 10"/>
                  <a:gd name="T26" fmla="*/ 14 w 14"/>
                  <a:gd name="T27" fmla="*/ 0 h 10"/>
                  <a:gd name="T28" fmla="*/ 14 w 14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0">
                    <a:moveTo>
                      <a:pt x="14" y="0"/>
                    </a:moveTo>
                    <a:cubicBezTo>
                      <a:pt x="9" y="0"/>
                      <a:pt x="5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8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7"/>
                      <a:pt x="12" y="4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49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9" name="Freeform 6908"/>
              <p:cNvSpPr>
                <a:spLocks noEditPoints="1"/>
              </p:cNvSpPr>
              <p:nvPr/>
            </p:nvSpPr>
            <p:spPr bwMode="auto">
              <a:xfrm>
                <a:off x="5140325" y="3203575"/>
                <a:ext cx="88900" cy="95250"/>
              </a:xfrm>
              <a:custGeom>
                <a:avLst/>
                <a:gdLst>
                  <a:gd name="T0" fmla="*/ 25 w 44"/>
                  <a:gd name="T1" fmla="*/ 24 h 48"/>
                  <a:gd name="T2" fmla="*/ 14 w 44"/>
                  <a:gd name="T3" fmla="*/ 13 h 48"/>
                  <a:gd name="T4" fmla="*/ 20 w 44"/>
                  <a:gd name="T5" fmla="*/ 7 h 48"/>
                  <a:gd name="T6" fmla="*/ 20 w 44"/>
                  <a:gd name="T7" fmla="*/ 7 h 48"/>
                  <a:gd name="T8" fmla="*/ 24 w 44"/>
                  <a:gd name="T9" fmla="*/ 12 h 48"/>
                  <a:gd name="T10" fmla="*/ 25 w 44"/>
                  <a:gd name="T11" fmla="*/ 24 h 48"/>
                  <a:gd name="T12" fmla="*/ 20 w 44"/>
                  <a:gd name="T13" fmla="*/ 0 h 48"/>
                  <a:gd name="T14" fmla="*/ 14 w 44"/>
                  <a:gd name="T15" fmla="*/ 1 h 48"/>
                  <a:gd name="T16" fmla="*/ 8 w 44"/>
                  <a:gd name="T17" fmla="*/ 2 h 48"/>
                  <a:gd name="T18" fmla="*/ 4 w 44"/>
                  <a:gd name="T19" fmla="*/ 2 h 48"/>
                  <a:gd name="T20" fmla="*/ 4 w 44"/>
                  <a:gd name="T21" fmla="*/ 2 h 48"/>
                  <a:gd name="T22" fmla="*/ 2 w 44"/>
                  <a:gd name="T23" fmla="*/ 17 h 48"/>
                  <a:gd name="T24" fmla="*/ 24 w 44"/>
                  <a:gd name="T25" fmla="*/ 38 h 48"/>
                  <a:gd name="T26" fmla="*/ 37 w 44"/>
                  <a:gd name="T27" fmla="*/ 48 h 48"/>
                  <a:gd name="T28" fmla="*/ 37 w 44"/>
                  <a:gd name="T29" fmla="*/ 48 h 48"/>
                  <a:gd name="T30" fmla="*/ 37 w 44"/>
                  <a:gd name="T31" fmla="*/ 48 h 48"/>
                  <a:gd name="T32" fmla="*/ 38 w 44"/>
                  <a:gd name="T33" fmla="*/ 48 h 48"/>
                  <a:gd name="T34" fmla="*/ 30 w 44"/>
                  <a:gd name="T35" fmla="*/ 26 h 48"/>
                  <a:gd name="T36" fmla="*/ 34 w 44"/>
                  <a:gd name="T37" fmla="*/ 18 h 48"/>
                  <a:gd name="T38" fmla="*/ 37 w 44"/>
                  <a:gd name="T39" fmla="*/ 18 h 48"/>
                  <a:gd name="T40" fmla="*/ 37 w 44"/>
                  <a:gd name="T41" fmla="*/ 18 h 48"/>
                  <a:gd name="T42" fmla="*/ 44 w 44"/>
                  <a:gd name="T43" fmla="*/ 11 h 48"/>
                  <a:gd name="T44" fmla="*/ 44 w 44"/>
                  <a:gd name="T45" fmla="*/ 11 h 48"/>
                  <a:gd name="T46" fmla="*/ 44 w 44"/>
                  <a:gd name="T47" fmla="*/ 11 h 48"/>
                  <a:gd name="T48" fmla="*/ 38 w 44"/>
                  <a:gd name="T49" fmla="*/ 8 h 48"/>
                  <a:gd name="T50" fmla="*/ 36 w 44"/>
                  <a:gd name="T51" fmla="*/ 8 h 48"/>
                  <a:gd name="T52" fmla="*/ 34 w 44"/>
                  <a:gd name="T53" fmla="*/ 8 h 48"/>
                  <a:gd name="T54" fmla="*/ 28 w 44"/>
                  <a:gd name="T55" fmla="*/ 4 h 48"/>
                  <a:gd name="T56" fmla="*/ 28 w 44"/>
                  <a:gd name="T57" fmla="*/ 4 h 48"/>
                  <a:gd name="T58" fmla="*/ 20 w 44"/>
                  <a:gd name="T5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4" h="48">
                    <a:moveTo>
                      <a:pt x="25" y="24"/>
                    </a:moveTo>
                    <a:cubicBezTo>
                      <a:pt x="17" y="23"/>
                      <a:pt x="13" y="20"/>
                      <a:pt x="14" y="13"/>
                    </a:cubicBezTo>
                    <a:cubicBezTo>
                      <a:pt x="15" y="10"/>
                      <a:pt x="16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2" y="7"/>
                      <a:pt x="24" y="9"/>
                      <a:pt x="24" y="12"/>
                    </a:cubicBezTo>
                    <a:cubicBezTo>
                      <a:pt x="22" y="16"/>
                      <a:pt x="24" y="19"/>
                      <a:pt x="25" y="24"/>
                    </a:cubicBezTo>
                    <a:moveTo>
                      <a:pt x="20" y="0"/>
                    </a:moveTo>
                    <a:cubicBezTo>
                      <a:pt x="18" y="0"/>
                      <a:pt x="16" y="1"/>
                      <a:pt x="14" y="1"/>
                    </a:cubicBezTo>
                    <a:cubicBezTo>
                      <a:pt x="12" y="2"/>
                      <a:pt x="10" y="2"/>
                      <a:pt x="8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7"/>
                      <a:pt x="0" y="16"/>
                      <a:pt x="2" y="17"/>
                    </a:cubicBezTo>
                    <a:cubicBezTo>
                      <a:pt x="11" y="22"/>
                      <a:pt x="17" y="31"/>
                      <a:pt x="24" y="38"/>
                    </a:cubicBezTo>
                    <a:cubicBezTo>
                      <a:pt x="28" y="42"/>
                      <a:pt x="34" y="44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8" y="48"/>
                      <a:pt x="38" y="48"/>
                    </a:cubicBezTo>
                    <a:cubicBezTo>
                      <a:pt x="36" y="40"/>
                      <a:pt x="35" y="33"/>
                      <a:pt x="30" y="26"/>
                    </a:cubicBezTo>
                    <a:cubicBezTo>
                      <a:pt x="28" y="23"/>
                      <a:pt x="29" y="18"/>
                      <a:pt x="34" y="18"/>
                    </a:cubicBezTo>
                    <a:cubicBezTo>
                      <a:pt x="35" y="18"/>
                      <a:pt x="36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40" y="16"/>
                      <a:pt x="42" y="13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3" y="8"/>
                      <a:pt x="40" y="8"/>
                      <a:pt x="38" y="8"/>
                    </a:cubicBezTo>
                    <a:cubicBezTo>
                      <a:pt x="37" y="8"/>
                      <a:pt x="37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1" y="8"/>
                      <a:pt x="29" y="7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6" y="1"/>
                      <a:pt x="23" y="0"/>
                      <a:pt x="20" y="0"/>
                    </a:cubicBezTo>
                  </a:path>
                </a:pathLst>
              </a:custGeom>
              <a:solidFill>
                <a:srgbClr val="8F43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0" name="Freeform 6909"/>
              <p:cNvSpPr/>
              <p:nvPr/>
            </p:nvSpPr>
            <p:spPr bwMode="auto">
              <a:xfrm>
                <a:off x="5116513" y="3181350"/>
                <a:ext cx="122238" cy="34925"/>
              </a:xfrm>
              <a:custGeom>
                <a:avLst/>
                <a:gdLst>
                  <a:gd name="T0" fmla="*/ 22 w 61"/>
                  <a:gd name="T1" fmla="*/ 0 h 17"/>
                  <a:gd name="T2" fmla="*/ 22 w 61"/>
                  <a:gd name="T3" fmla="*/ 0 h 17"/>
                  <a:gd name="T4" fmla="*/ 22 w 61"/>
                  <a:gd name="T5" fmla="*/ 0 h 17"/>
                  <a:gd name="T6" fmla="*/ 16 w 61"/>
                  <a:gd name="T7" fmla="*/ 4 h 17"/>
                  <a:gd name="T8" fmla="*/ 16 w 61"/>
                  <a:gd name="T9" fmla="*/ 4 h 17"/>
                  <a:gd name="T10" fmla="*/ 16 w 61"/>
                  <a:gd name="T11" fmla="*/ 4 h 17"/>
                  <a:gd name="T12" fmla="*/ 0 w 61"/>
                  <a:gd name="T13" fmla="*/ 11 h 17"/>
                  <a:gd name="T14" fmla="*/ 0 w 61"/>
                  <a:gd name="T15" fmla="*/ 11 h 17"/>
                  <a:gd name="T16" fmla="*/ 0 w 61"/>
                  <a:gd name="T17" fmla="*/ 11 h 17"/>
                  <a:gd name="T18" fmla="*/ 3 w 61"/>
                  <a:gd name="T19" fmla="*/ 17 h 17"/>
                  <a:gd name="T20" fmla="*/ 7 w 61"/>
                  <a:gd name="T21" fmla="*/ 15 h 17"/>
                  <a:gd name="T22" fmla="*/ 13 w 61"/>
                  <a:gd name="T23" fmla="*/ 13 h 17"/>
                  <a:gd name="T24" fmla="*/ 16 w 61"/>
                  <a:gd name="T25" fmla="*/ 13 h 17"/>
                  <a:gd name="T26" fmla="*/ 16 w 61"/>
                  <a:gd name="T27" fmla="*/ 13 h 17"/>
                  <a:gd name="T28" fmla="*/ 20 w 61"/>
                  <a:gd name="T29" fmla="*/ 13 h 17"/>
                  <a:gd name="T30" fmla="*/ 26 w 61"/>
                  <a:gd name="T31" fmla="*/ 12 h 17"/>
                  <a:gd name="T32" fmla="*/ 32 w 61"/>
                  <a:gd name="T33" fmla="*/ 11 h 17"/>
                  <a:gd name="T34" fmla="*/ 40 w 61"/>
                  <a:gd name="T35" fmla="*/ 15 h 17"/>
                  <a:gd name="T36" fmla="*/ 40 w 61"/>
                  <a:gd name="T37" fmla="*/ 15 h 17"/>
                  <a:gd name="T38" fmla="*/ 40 w 61"/>
                  <a:gd name="T39" fmla="*/ 15 h 17"/>
                  <a:gd name="T40" fmla="*/ 41 w 61"/>
                  <a:gd name="T41" fmla="*/ 15 h 17"/>
                  <a:gd name="T42" fmla="*/ 47 w 61"/>
                  <a:gd name="T43" fmla="*/ 15 h 17"/>
                  <a:gd name="T44" fmla="*/ 54 w 61"/>
                  <a:gd name="T45" fmla="*/ 16 h 17"/>
                  <a:gd name="T46" fmla="*/ 61 w 61"/>
                  <a:gd name="T47" fmla="*/ 14 h 17"/>
                  <a:gd name="T48" fmla="*/ 60 w 61"/>
                  <a:gd name="T49" fmla="*/ 13 h 17"/>
                  <a:gd name="T50" fmla="*/ 22 w 61"/>
                  <a:gd name="T51" fmla="*/ 0 h 17"/>
                  <a:gd name="T52" fmla="*/ 23 w 61"/>
                  <a:gd name="T53" fmla="*/ 0 h 17"/>
                  <a:gd name="T54" fmla="*/ 22 w 61"/>
                  <a:gd name="T5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1" h="17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2"/>
                      <a:pt x="19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0" y="5"/>
                      <a:pt x="5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5"/>
                      <a:pt x="1" y="17"/>
                      <a:pt x="3" y="17"/>
                    </a:cubicBezTo>
                    <a:cubicBezTo>
                      <a:pt x="4" y="17"/>
                      <a:pt x="6" y="16"/>
                      <a:pt x="7" y="15"/>
                    </a:cubicBezTo>
                    <a:cubicBezTo>
                      <a:pt x="9" y="13"/>
                      <a:pt x="11" y="13"/>
                      <a:pt x="13" y="13"/>
                    </a:cubicBezTo>
                    <a:cubicBezTo>
                      <a:pt x="14" y="13"/>
                      <a:pt x="15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8" y="13"/>
                      <a:pt x="20" y="13"/>
                    </a:cubicBezTo>
                    <a:cubicBezTo>
                      <a:pt x="22" y="13"/>
                      <a:pt x="24" y="13"/>
                      <a:pt x="26" y="12"/>
                    </a:cubicBezTo>
                    <a:cubicBezTo>
                      <a:pt x="28" y="12"/>
                      <a:pt x="30" y="11"/>
                      <a:pt x="32" y="11"/>
                    </a:cubicBezTo>
                    <a:cubicBezTo>
                      <a:pt x="35" y="11"/>
                      <a:pt x="38" y="12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1" y="15"/>
                      <a:pt x="41" y="15"/>
                    </a:cubicBezTo>
                    <a:cubicBezTo>
                      <a:pt x="43" y="15"/>
                      <a:pt x="45" y="15"/>
                      <a:pt x="47" y="15"/>
                    </a:cubicBezTo>
                    <a:cubicBezTo>
                      <a:pt x="49" y="15"/>
                      <a:pt x="52" y="16"/>
                      <a:pt x="54" y="16"/>
                    </a:cubicBezTo>
                    <a:cubicBezTo>
                      <a:pt x="56" y="16"/>
                      <a:pt x="59" y="15"/>
                      <a:pt x="61" y="14"/>
                    </a:cubicBezTo>
                    <a:cubicBezTo>
                      <a:pt x="61" y="14"/>
                      <a:pt x="60" y="13"/>
                      <a:pt x="60" y="13"/>
                    </a:cubicBezTo>
                    <a:cubicBezTo>
                      <a:pt x="49" y="6"/>
                      <a:pt x="35" y="4"/>
                      <a:pt x="22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692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1" name="Freeform 6910"/>
              <p:cNvSpPr/>
              <p:nvPr/>
            </p:nvSpPr>
            <p:spPr bwMode="auto">
              <a:xfrm>
                <a:off x="5230813" y="3290888"/>
                <a:ext cx="74613" cy="46038"/>
              </a:xfrm>
              <a:custGeom>
                <a:avLst/>
                <a:gdLst>
                  <a:gd name="T0" fmla="*/ 31 w 37"/>
                  <a:gd name="T1" fmla="*/ 0 h 23"/>
                  <a:gd name="T2" fmla="*/ 31 w 37"/>
                  <a:gd name="T3" fmla="*/ 0 h 23"/>
                  <a:gd name="T4" fmla="*/ 12 w 37"/>
                  <a:gd name="T5" fmla="*/ 9 h 23"/>
                  <a:gd name="T6" fmla="*/ 9 w 37"/>
                  <a:gd name="T7" fmla="*/ 8 h 23"/>
                  <a:gd name="T8" fmla="*/ 8 w 37"/>
                  <a:gd name="T9" fmla="*/ 9 h 23"/>
                  <a:gd name="T10" fmla="*/ 11 w 37"/>
                  <a:gd name="T11" fmla="*/ 13 h 23"/>
                  <a:gd name="T12" fmla="*/ 9 w 37"/>
                  <a:gd name="T13" fmla="*/ 14 h 23"/>
                  <a:gd name="T14" fmla="*/ 3 w 37"/>
                  <a:gd name="T15" fmla="*/ 10 h 23"/>
                  <a:gd name="T16" fmla="*/ 3 w 37"/>
                  <a:gd name="T17" fmla="*/ 10 h 23"/>
                  <a:gd name="T18" fmla="*/ 0 w 37"/>
                  <a:gd name="T19" fmla="*/ 13 h 23"/>
                  <a:gd name="T20" fmla="*/ 2 w 37"/>
                  <a:gd name="T21" fmla="*/ 19 h 23"/>
                  <a:gd name="T22" fmla="*/ 2 w 37"/>
                  <a:gd name="T23" fmla="*/ 19 h 23"/>
                  <a:gd name="T24" fmla="*/ 2 w 37"/>
                  <a:gd name="T25" fmla="*/ 19 h 23"/>
                  <a:gd name="T26" fmla="*/ 13 w 37"/>
                  <a:gd name="T27" fmla="*/ 23 h 23"/>
                  <a:gd name="T28" fmla="*/ 21 w 37"/>
                  <a:gd name="T29" fmla="*/ 19 h 23"/>
                  <a:gd name="T30" fmla="*/ 24 w 37"/>
                  <a:gd name="T31" fmla="*/ 17 h 23"/>
                  <a:gd name="T32" fmla="*/ 28 w 37"/>
                  <a:gd name="T33" fmla="*/ 21 h 23"/>
                  <a:gd name="T34" fmla="*/ 28 w 37"/>
                  <a:gd name="T35" fmla="*/ 21 h 23"/>
                  <a:gd name="T36" fmla="*/ 28 w 37"/>
                  <a:gd name="T37" fmla="*/ 21 h 23"/>
                  <a:gd name="T38" fmla="*/ 32 w 37"/>
                  <a:gd name="T39" fmla="*/ 17 h 23"/>
                  <a:gd name="T40" fmla="*/ 33 w 37"/>
                  <a:gd name="T41" fmla="*/ 17 h 23"/>
                  <a:gd name="T42" fmla="*/ 34 w 37"/>
                  <a:gd name="T43" fmla="*/ 17 h 23"/>
                  <a:gd name="T44" fmla="*/ 37 w 37"/>
                  <a:gd name="T45" fmla="*/ 16 h 23"/>
                  <a:gd name="T46" fmla="*/ 37 w 37"/>
                  <a:gd name="T47" fmla="*/ 16 h 23"/>
                  <a:gd name="T48" fmla="*/ 37 w 37"/>
                  <a:gd name="T49" fmla="*/ 16 h 23"/>
                  <a:gd name="T50" fmla="*/ 37 w 37"/>
                  <a:gd name="T51" fmla="*/ 16 h 23"/>
                  <a:gd name="T52" fmla="*/ 37 w 37"/>
                  <a:gd name="T53" fmla="*/ 16 h 23"/>
                  <a:gd name="T54" fmla="*/ 37 w 37"/>
                  <a:gd name="T55" fmla="*/ 14 h 23"/>
                  <a:gd name="T56" fmla="*/ 37 w 37"/>
                  <a:gd name="T57" fmla="*/ 14 h 23"/>
                  <a:gd name="T58" fmla="*/ 31 w 37"/>
                  <a:gd name="T59" fmla="*/ 0 h 23"/>
                  <a:gd name="T60" fmla="*/ 31 w 37"/>
                  <a:gd name="T6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" h="23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5" y="3"/>
                      <a:pt x="19" y="9"/>
                      <a:pt x="12" y="9"/>
                    </a:cubicBezTo>
                    <a:cubicBezTo>
                      <a:pt x="11" y="9"/>
                      <a:pt x="10" y="9"/>
                      <a:pt x="9" y="8"/>
                    </a:cubicBezTo>
                    <a:cubicBezTo>
                      <a:pt x="9" y="8"/>
                      <a:pt x="9" y="9"/>
                      <a:pt x="8" y="9"/>
                    </a:cubicBezTo>
                    <a:cubicBezTo>
                      <a:pt x="9" y="10"/>
                      <a:pt x="10" y="12"/>
                      <a:pt x="11" y="13"/>
                    </a:cubicBezTo>
                    <a:cubicBezTo>
                      <a:pt x="10" y="13"/>
                      <a:pt x="10" y="14"/>
                      <a:pt x="9" y="14"/>
                    </a:cubicBezTo>
                    <a:cubicBezTo>
                      <a:pt x="7" y="14"/>
                      <a:pt x="5" y="11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5"/>
                      <a:pt x="1" y="17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6" y="21"/>
                      <a:pt x="9" y="23"/>
                      <a:pt x="13" y="23"/>
                    </a:cubicBezTo>
                    <a:cubicBezTo>
                      <a:pt x="16" y="23"/>
                      <a:pt x="19" y="22"/>
                      <a:pt x="21" y="19"/>
                    </a:cubicBezTo>
                    <a:cubicBezTo>
                      <a:pt x="22" y="17"/>
                      <a:pt x="23" y="17"/>
                      <a:pt x="24" y="17"/>
                    </a:cubicBezTo>
                    <a:cubicBezTo>
                      <a:pt x="26" y="17"/>
                      <a:pt x="27" y="20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9" y="18"/>
                      <a:pt x="30" y="17"/>
                      <a:pt x="32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6" y="17"/>
                      <a:pt x="37" y="17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29" y="12"/>
                      <a:pt x="36" y="3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873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2" name="Freeform 6911"/>
              <p:cNvSpPr/>
              <p:nvPr/>
            </p:nvSpPr>
            <p:spPr bwMode="auto">
              <a:xfrm>
                <a:off x="5214938" y="3289300"/>
                <a:ext cx="38100" cy="30163"/>
              </a:xfrm>
              <a:custGeom>
                <a:avLst/>
                <a:gdLst>
                  <a:gd name="T0" fmla="*/ 6 w 19"/>
                  <a:gd name="T1" fmla="*/ 0 h 15"/>
                  <a:gd name="T2" fmla="*/ 6 w 19"/>
                  <a:gd name="T3" fmla="*/ 0 h 15"/>
                  <a:gd name="T4" fmla="*/ 1 w 19"/>
                  <a:gd name="T5" fmla="*/ 5 h 15"/>
                  <a:gd name="T6" fmla="*/ 1 w 19"/>
                  <a:gd name="T7" fmla="*/ 5 h 15"/>
                  <a:gd name="T8" fmla="*/ 0 w 19"/>
                  <a:gd name="T9" fmla="*/ 5 h 15"/>
                  <a:gd name="T10" fmla="*/ 0 w 19"/>
                  <a:gd name="T11" fmla="*/ 5 h 15"/>
                  <a:gd name="T12" fmla="*/ 11 w 19"/>
                  <a:gd name="T13" fmla="*/ 11 h 15"/>
                  <a:gd name="T14" fmla="*/ 11 w 19"/>
                  <a:gd name="T15" fmla="*/ 11 h 15"/>
                  <a:gd name="T16" fmla="*/ 17 w 19"/>
                  <a:gd name="T17" fmla="*/ 15 h 15"/>
                  <a:gd name="T18" fmla="*/ 19 w 19"/>
                  <a:gd name="T19" fmla="*/ 14 h 15"/>
                  <a:gd name="T20" fmla="*/ 16 w 19"/>
                  <a:gd name="T21" fmla="*/ 10 h 15"/>
                  <a:gd name="T22" fmla="*/ 16 w 19"/>
                  <a:gd name="T23" fmla="*/ 9 h 15"/>
                  <a:gd name="T24" fmla="*/ 16 w 19"/>
                  <a:gd name="T25" fmla="*/ 9 h 15"/>
                  <a:gd name="T26" fmla="*/ 6 w 19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5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3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9"/>
                      <a:pt x="6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3" y="12"/>
                      <a:pt x="15" y="15"/>
                      <a:pt x="17" y="15"/>
                    </a:cubicBezTo>
                    <a:cubicBezTo>
                      <a:pt x="18" y="15"/>
                      <a:pt x="18" y="14"/>
                      <a:pt x="19" y="14"/>
                    </a:cubicBezTo>
                    <a:cubicBezTo>
                      <a:pt x="18" y="13"/>
                      <a:pt x="17" y="11"/>
                      <a:pt x="16" y="10"/>
                    </a:cubicBezTo>
                    <a:cubicBezTo>
                      <a:pt x="16" y="10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3" y="6"/>
                      <a:pt x="10" y="3"/>
                      <a:pt x="6" y="0"/>
                    </a:cubicBezTo>
                  </a:path>
                </a:pathLst>
              </a:custGeom>
              <a:solidFill>
                <a:srgbClr val="914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3" name="Freeform 6912"/>
              <p:cNvSpPr/>
              <p:nvPr/>
            </p:nvSpPr>
            <p:spPr bwMode="auto">
              <a:xfrm>
                <a:off x="5218113" y="3317875"/>
                <a:ext cx="15875" cy="11113"/>
              </a:xfrm>
              <a:custGeom>
                <a:avLst/>
                <a:gdLst>
                  <a:gd name="T0" fmla="*/ 5 w 8"/>
                  <a:gd name="T1" fmla="*/ 0 h 6"/>
                  <a:gd name="T2" fmla="*/ 0 w 8"/>
                  <a:gd name="T3" fmla="*/ 4 h 6"/>
                  <a:gd name="T4" fmla="*/ 0 w 8"/>
                  <a:gd name="T5" fmla="*/ 4 h 6"/>
                  <a:gd name="T6" fmla="*/ 6 w 8"/>
                  <a:gd name="T7" fmla="*/ 6 h 6"/>
                  <a:gd name="T8" fmla="*/ 8 w 8"/>
                  <a:gd name="T9" fmla="*/ 6 h 6"/>
                  <a:gd name="T10" fmla="*/ 8 w 8"/>
                  <a:gd name="T11" fmla="*/ 6 h 6"/>
                  <a:gd name="T12" fmla="*/ 6 w 8"/>
                  <a:gd name="T13" fmla="*/ 0 h 6"/>
                  <a:gd name="T14" fmla="*/ 6 w 8"/>
                  <a:gd name="T15" fmla="*/ 0 h 6"/>
                  <a:gd name="T16" fmla="*/ 5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2" y="0"/>
                      <a:pt x="0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4"/>
                      <a:pt x="4" y="6"/>
                      <a:pt x="6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4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14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4" name="Freeform 6913"/>
              <p:cNvSpPr/>
              <p:nvPr/>
            </p:nvSpPr>
            <p:spPr bwMode="auto">
              <a:xfrm>
                <a:off x="7096125" y="4200525"/>
                <a:ext cx="44450" cy="22225"/>
              </a:xfrm>
              <a:custGeom>
                <a:avLst/>
                <a:gdLst>
                  <a:gd name="T0" fmla="*/ 6 w 22"/>
                  <a:gd name="T1" fmla="*/ 0 h 11"/>
                  <a:gd name="T2" fmla="*/ 0 w 22"/>
                  <a:gd name="T3" fmla="*/ 10 h 11"/>
                  <a:gd name="T4" fmla="*/ 0 w 22"/>
                  <a:gd name="T5" fmla="*/ 10 h 11"/>
                  <a:gd name="T6" fmla="*/ 4 w 22"/>
                  <a:gd name="T7" fmla="*/ 11 h 11"/>
                  <a:gd name="T8" fmla="*/ 22 w 22"/>
                  <a:gd name="T9" fmla="*/ 2 h 11"/>
                  <a:gd name="T10" fmla="*/ 22 w 22"/>
                  <a:gd name="T11" fmla="*/ 2 h 11"/>
                  <a:gd name="T12" fmla="*/ 18 w 22"/>
                  <a:gd name="T13" fmla="*/ 2 h 11"/>
                  <a:gd name="T14" fmla="*/ 6 w 22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1">
                    <a:moveTo>
                      <a:pt x="6" y="0"/>
                    </a:moveTo>
                    <a:cubicBezTo>
                      <a:pt x="4" y="4"/>
                      <a:pt x="2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3" y="11"/>
                      <a:pt x="4" y="11"/>
                    </a:cubicBezTo>
                    <a:cubicBezTo>
                      <a:pt x="11" y="11"/>
                      <a:pt x="17" y="7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2"/>
                      <a:pt x="20" y="2"/>
                      <a:pt x="18" y="2"/>
                    </a:cubicBezTo>
                    <a:cubicBezTo>
                      <a:pt x="14" y="2"/>
                      <a:pt x="10" y="1"/>
                      <a:pt x="6" y="0"/>
                    </a:cubicBezTo>
                  </a:path>
                </a:pathLst>
              </a:custGeom>
              <a:solidFill>
                <a:srgbClr val="D0A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5" name="Freeform 6914"/>
              <p:cNvSpPr/>
              <p:nvPr/>
            </p:nvSpPr>
            <p:spPr bwMode="auto">
              <a:xfrm>
                <a:off x="7197725" y="4159250"/>
                <a:ext cx="44450" cy="23813"/>
              </a:xfrm>
              <a:custGeom>
                <a:avLst/>
                <a:gdLst>
                  <a:gd name="T0" fmla="*/ 22 w 22"/>
                  <a:gd name="T1" fmla="*/ 0 h 12"/>
                  <a:gd name="T2" fmla="*/ 0 w 22"/>
                  <a:gd name="T3" fmla="*/ 9 h 12"/>
                  <a:gd name="T4" fmla="*/ 0 w 22"/>
                  <a:gd name="T5" fmla="*/ 9 h 12"/>
                  <a:gd name="T6" fmla="*/ 2 w 22"/>
                  <a:gd name="T7" fmla="*/ 12 h 12"/>
                  <a:gd name="T8" fmla="*/ 2 w 22"/>
                  <a:gd name="T9" fmla="*/ 12 h 12"/>
                  <a:gd name="T10" fmla="*/ 2 w 22"/>
                  <a:gd name="T11" fmla="*/ 12 h 12"/>
                  <a:gd name="T12" fmla="*/ 22 w 22"/>
                  <a:gd name="T13" fmla="*/ 1 h 12"/>
                  <a:gd name="T14" fmla="*/ 22 w 22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2">
                    <a:moveTo>
                      <a:pt x="22" y="0"/>
                    </a:moveTo>
                    <a:cubicBezTo>
                      <a:pt x="14" y="0"/>
                      <a:pt x="6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9" y="9"/>
                      <a:pt x="17" y="8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C3A0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6" name="Freeform 6915"/>
              <p:cNvSpPr/>
              <p:nvPr/>
            </p:nvSpPr>
            <p:spPr bwMode="auto">
              <a:xfrm>
                <a:off x="7107238" y="4189413"/>
                <a:ext cx="44450" cy="15875"/>
              </a:xfrm>
              <a:custGeom>
                <a:avLst/>
                <a:gdLst>
                  <a:gd name="T0" fmla="*/ 17 w 22"/>
                  <a:gd name="T1" fmla="*/ 0 h 8"/>
                  <a:gd name="T2" fmla="*/ 11 w 22"/>
                  <a:gd name="T3" fmla="*/ 2 h 8"/>
                  <a:gd name="T4" fmla="*/ 6 w 22"/>
                  <a:gd name="T5" fmla="*/ 4 h 8"/>
                  <a:gd name="T6" fmla="*/ 3 w 22"/>
                  <a:gd name="T7" fmla="*/ 4 h 8"/>
                  <a:gd name="T8" fmla="*/ 3 w 22"/>
                  <a:gd name="T9" fmla="*/ 4 h 8"/>
                  <a:gd name="T10" fmla="*/ 0 w 22"/>
                  <a:gd name="T11" fmla="*/ 6 h 8"/>
                  <a:gd name="T12" fmla="*/ 0 w 22"/>
                  <a:gd name="T13" fmla="*/ 6 h 8"/>
                  <a:gd name="T14" fmla="*/ 0 w 22"/>
                  <a:gd name="T15" fmla="*/ 6 h 8"/>
                  <a:gd name="T16" fmla="*/ 0 w 22"/>
                  <a:gd name="T17" fmla="*/ 6 h 8"/>
                  <a:gd name="T18" fmla="*/ 0 w 22"/>
                  <a:gd name="T19" fmla="*/ 6 h 8"/>
                  <a:gd name="T20" fmla="*/ 12 w 22"/>
                  <a:gd name="T21" fmla="*/ 8 h 8"/>
                  <a:gd name="T22" fmla="*/ 16 w 22"/>
                  <a:gd name="T23" fmla="*/ 8 h 8"/>
                  <a:gd name="T24" fmla="*/ 16 w 22"/>
                  <a:gd name="T25" fmla="*/ 8 h 8"/>
                  <a:gd name="T26" fmla="*/ 17 w 22"/>
                  <a:gd name="T27" fmla="*/ 8 h 8"/>
                  <a:gd name="T28" fmla="*/ 19 w 22"/>
                  <a:gd name="T29" fmla="*/ 8 h 8"/>
                  <a:gd name="T30" fmla="*/ 19 w 22"/>
                  <a:gd name="T31" fmla="*/ 8 h 8"/>
                  <a:gd name="T32" fmla="*/ 22 w 22"/>
                  <a:gd name="T33" fmla="*/ 0 h 8"/>
                  <a:gd name="T34" fmla="*/ 22 w 22"/>
                  <a:gd name="T35" fmla="*/ 0 h 8"/>
                  <a:gd name="T36" fmla="*/ 22 w 22"/>
                  <a:gd name="T37" fmla="*/ 0 h 8"/>
                  <a:gd name="T38" fmla="*/ 17 w 22"/>
                  <a:gd name="T39" fmla="*/ 0 h 8"/>
                  <a:gd name="T40" fmla="*/ 17 w 22"/>
                  <a:gd name="T41" fmla="*/ 0 h 8"/>
                  <a:gd name="T42" fmla="*/ 17 w 22"/>
                  <a:gd name="T4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8">
                    <a:moveTo>
                      <a:pt x="17" y="0"/>
                    </a:moveTo>
                    <a:cubicBezTo>
                      <a:pt x="15" y="0"/>
                      <a:pt x="13" y="1"/>
                      <a:pt x="11" y="2"/>
                    </a:cubicBezTo>
                    <a:cubicBezTo>
                      <a:pt x="9" y="3"/>
                      <a:pt x="8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8" y="8"/>
                      <a:pt x="12" y="8"/>
                    </a:cubicBezTo>
                    <a:cubicBezTo>
                      <a:pt x="14" y="8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5"/>
                      <a:pt x="21" y="3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19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49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7" name="Freeform 6916"/>
              <p:cNvSpPr/>
              <p:nvPr/>
            </p:nvSpPr>
            <p:spPr bwMode="auto">
              <a:xfrm>
                <a:off x="7151688" y="4175125"/>
                <a:ext cx="39688" cy="25400"/>
              </a:xfrm>
              <a:custGeom>
                <a:avLst/>
                <a:gdLst>
                  <a:gd name="T0" fmla="*/ 15 w 20"/>
                  <a:gd name="T1" fmla="*/ 0 h 13"/>
                  <a:gd name="T2" fmla="*/ 15 w 20"/>
                  <a:gd name="T3" fmla="*/ 0 h 13"/>
                  <a:gd name="T4" fmla="*/ 12 w 20"/>
                  <a:gd name="T5" fmla="*/ 0 h 13"/>
                  <a:gd name="T6" fmla="*/ 12 w 20"/>
                  <a:gd name="T7" fmla="*/ 0 h 13"/>
                  <a:gd name="T8" fmla="*/ 12 w 20"/>
                  <a:gd name="T9" fmla="*/ 0 h 13"/>
                  <a:gd name="T10" fmla="*/ 5 w 20"/>
                  <a:gd name="T11" fmla="*/ 13 h 13"/>
                  <a:gd name="T12" fmla="*/ 5 w 20"/>
                  <a:gd name="T13" fmla="*/ 13 h 13"/>
                  <a:gd name="T14" fmla="*/ 5 w 20"/>
                  <a:gd name="T15" fmla="*/ 13 h 13"/>
                  <a:gd name="T16" fmla="*/ 8 w 20"/>
                  <a:gd name="T17" fmla="*/ 11 h 13"/>
                  <a:gd name="T18" fmla="*/ 8 w 20"/>
                  <a:gd name="T19" fmla="*/ 11 h 13"/>
                  <a:gd name="T20" fmla="*/ 8 w 20"/>
                  <a:gd name="T21" fmla="*/ 11 h 13"/>
                  <a:gd name="T22" fmla="*/ 20 w 20"/>
                  <a:gd name="T23" fmla="*/ 1 h 13"/>
                  <a:gd name="T24" fmla="*/ 20 w 20"/>
                  <a:gd name="T25" fmla="*/ 1 h 13"/>
                  <a:gd name="T26" fmla="*/ 20 w 20"/>
                  <a:gd name="T27" fmla="*/ 1 h 13"/>
                  <a:gd name="T28" fmla="*/ 15 w 20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5"/>
                      <a:pt x="0" y="5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2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3" y="8"/>
                      <a:pt x="17" y="5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1"/>
                      <a:pt x="16" y="0"/>
                      <a:pt x="15" y="0"/>
                    </a:cubicBezTo>
                  </a:path>
                </a:pathLst>
              </a:custGeom>
              <a:solidFill>
                <a:srgbClr val="E3C1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8" name="Freeform 6917"/>
              <p:cNvSpPr/>
              <p:nvPr/>
            </p:nvSpPr>
            <p:spPr bwMode="auto">
              <a:xfrm>
                <a:off x="7145338" y="4175125"/>
                <a:ext cx="30163" cy="30163"/>
              </a:xfrm>
              <a:custGeom>
                <a:avLst/>
                <a:gdLst>
                  <a:gd name="T0" fmla="*/ 13 w 15"/>
                  <a:gd name="T1" fmla="*/ 0 h 15"/>
                  <a:gd name="T2" fmla="*/ 3 w 15"/>
                  <a:gd name="T3" fmla="*/ 7 h 15"/>
                  <a:gd name="T4" fmla="*/ 3 w 15"/>
                  <a:gd name="T5" fmla="*/ 7 h 15"/>
                  <a:gd name="T6" fmla="*/ 0 w 15"/>
                  <a:gd name="T7" fmla="*/ 15 h 15"/>
                  <a:gd name="T8" fmla="*/ 0 w 15"/>
                  <a:gd name="T9" fmla="*/ 15 h 15"/>
                  <a:gd name="T10" fmla="*/ 4 w 15"/>
                  <a:gd name="T11" fmla="*/ 15 h 15"/>
                  <a:gd name="T12" fmla="*/ 8 w 15"/>
                  <a:gd name="T13" fmla="*/ 13 h 15"/>
                  <a:gd name="T14" fmla="*/ 8 w 15"/>
                  <a:gd name="T15" fmla="*/ 13 h 15"/>
                  <a:gd name="T16" fmla="*/ 15 w 15"/>
                  <a:gd name="T17" fmla="*/ 0 h 15"/>
                  <a:gd name="T18" fmla="*/ 15 w 15"/>
                  <a:gd name="T19" fmla="*/ 0 h 15"/>
                  <a:gd name="T20" fmla="*/ 13 w 15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13" y="0"/>
                    </a:moveTo>
                    <a:cubicBezTo>
                      <a:pt x="9" y="0"/>
                      <a:pt x="6" y="4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10"/>
                      <a:pt x="1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4" y="15"/>
                    </a:cubicBezTo>
                    <a:cubicBezTo>
                      <a:pt x="5" y="15"/>
                      <a:pt x="7" y="15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3" y="5"/>
                      <a:pt x="14" y="5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D0A6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9" name="Freeform 6918"/>
              <p:cNvSpPr/>
              <p:nvPr/>
            </p:nvSpPr>
            <p:spPr bwMode="auto">
              <a:xfrm>
                <a:off x="7167563" y="4176713"/>
                <a:ext cx="34925" cy="22225"/>
              </a:xfrm>
              <a:custGeom>
                <a:avLst/>
                <a:gdLst>
                  <a:gd name="T0" fmla="*/ 12 w 17"/>
                  <a:gd name="T1" fmla="*/ 0 h 11"/>
                  <a:gd name="T2" fmla="*/ 12 w 17"/>
                  <a:gd name="T3" fmla="*/ 0 h 11"/>
                  <a:gd name="T4" fmla="*/ 0 w 17"/>
                  <a:gd name="T5" fmla="*/ 10 h 11"/>
                  <a:gd name="T6" fmla="*/ 0 w 17"/>
                  <a:gd name="T7" fmla="*/ 10 h 11"/>
                  <a:gd name="T8" fmla="*/ 5 w 17"/>
                  <a:gd name="T9" fmla="*/ 11 h 11"/>
                  <a:gd name="T10" fmla="*/ 17 w 17"/>
                  <a:gd name="T11" fmla="*/ 3 h 11"/>
                  <a:gd name="T12" fmla="*/ 17 w 17"/>
                  <a:gd name="T13" fmla="*/ 3 h 11"/>
                  <a:gd name="T14" fmla="*/ 15 w 17"/>
                  <a:gd name="T15" fmla="*/ 0 h 11"/>
                  <a:gd name="T16" fmla="*/ 15 w 17"/>
                  <a:gd name="T17" fmla="*/ 0 h 11"/>
                  <a:gd name="T18" fmla="*/ 15 w 17"/>
                  <a:gd name="T19" fmla="*/ 0 h 11"/>
                  <a:gd name="T20" fmla="*/ 12 w 17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4"/>
                      <a:pt x="5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4" y="11"/>
                      <a:pt x="5" y="11"/>
                    </a:cubicBezTo>
                    <a:cubicBezTo>
                      <a:pt x="10" y="11"/>
                      <a:pt x="13" y="5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CBAB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0" name="Freeform 6919"/>
              <p:cNvSpPr/>
              <p:nvPr/>
            </p:nvSpPr>
            <p:spPr bwMode="auto">
              <a:xfrm>
                <a:off x="7242175" y="4144963"/>
                <a:ext cx="23813" cy="15875"/>
              </a:xfrm>
              <a:custGeom>
                <a:avLst/>
                <a:gdLst>
                  <a:gd name="T0" fmla="*/ 12 w 12"/>
                  <a:gd name="T1" fmla="*/ 0 h 8"/>
                  <a:gd name="T2" fmla="*/ 0 w 12"/>
                  <a:gd name="T3" fmla="*/ 7 h 8"/>
                  <a:gd name="T4" fmla="*/ 0 w 12"/>
                  <a:gd name="T5" fmla="*/ 7 h 8"/>
                  <a:gd name="T6" fmla="*/ 0 w 12"/>
                  <a:gd name="T7" fmla="*/ 7 h 8"/>
                  <a:gd name="T8" fmla="*/ 0 w 12"/>
                  <a:gd name="T9" fmla="*/ 8 h 8"/>
                  <a:gd name="T10" fmla="*/ 1 w 12"/>
                  <a:gd name="T11" fmla="*/ 8 h 8"/>
                  <a:gd name="T12" fmla="*/ 11 w 12"/>
                  <a:gd name="T13" fmla="*/ 3 h 8"/>
                  <a:gd name="T14" fmla="*/ 11 w 12"/>
                  <a:gd name="T15" fmla="*/ 3 h 8"/>
                  <a:gd name="T16" fmla="*/ 12 w 12"/>
                  <a:gd name="T17" fmla="*/ 0 h 8"/>
                  <a:gd name="T18" fmla="*/ 12 w 12"/>
                  <a:gd name="T19" fmla="*/ 0 h 8"/>
                  <a:gd name="T20" fmla="*/ 12 w 12"/>
                  <a:gd name="T21" fmla="*/ 0 h 8"/>
                  <a:gd name="T22" fmla="*/ 12 w 12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8">
                    <a:moveTo>
                      <a:pt x="12" y="0"/>
                    </a:moveTo>
                    <a:cubicBezTo>
                      <a:pt x="7" y="1"/>
                      <a:pt x="2" y="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" y="8"/>
                      <a:pt x="1" y="8"/>
                    </a:cubicBezTo>
                    <a:cubicBezTo>
                      <a:pt x="5" y="8"/>
                      <a:pt x="8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2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3A0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1" name="Freeform 6920"/>
              <p:cNvSpPr/>
              <p:nvPr/>
            </p:nvSpPr>
            <p:spPr bwMode="auto">
              <a:xfrm>
                <a:off x="5195888" y="3790950"/>
                <a:ext cx="146050" cy="88900"/>
              </a:xfrm>
              <a:custGeom>
                <a:avLst/>
                <a:gdLst>
                  <a:gd name="T0" fmla="*/ 42 w 73"/>
                  <a:gd name="T1" fmla="*/ 0 h 44"/>
                  <a:gd name="T2" fmla="*/ 37 w 73"/>
                  <a:gd name="T3" fmla="*/ 5 h 44"/>
                  <a:gd name="T4" fmla="*/ 31 w 73"/>
                  <a:gd name="T5" fmla="*/ 16 h 44"/>
                  <a:gd name="T6" fmla="*/ 31 w 73"/>
                  <a:gd name="T7" fmla="*/ 16 h 44"/>
                  <a:gd name="T8" fmla="*/ 28 w 73"/>
                  <a:gd name="T9" fmla="*/ 15 h 44"/>
                  <a:gd name="T10" fmla="*/ 28 w 73"/>
                  <a:gd name="T11" fmla="*/ 15 h 44"/>
                  <a:gd name="T12" fmla="*/ 24 w 73"/>
                  <a:gd name="T13" fmla="*/ 19 h 44"/>
                  <a:gd name="T14" fmla="*/ 23 w 73"/>
                  <a:gd name="T15" fmla="*/ 19 h 44"/>
                  <a:gd name="T16" fmla="*/ 20 w 73"/>
                  <a:gd name="T17" fmla="*/ 12 h 44"/>
                  <a:gd name="T18" fmla="*/ 20 w 73"/>
                  <a:gd name="T19" fmla="*/ 12 h 44"/>
                  <a:gd name="T20" fmla="*/ 20 w 73"/>
                  <a:gd name="T21" fmla="*/ 12 h 44"/>
                  <a:gd name="T22" fmla="*/ 19 w 73"/>
                  <a:gd name="T23" fmla="*/ 12 h 44"/>
                  <a:gd name="T24" fmla="*/ 16 w 73"/>
                  <a:gd name="T25" fmla="*/ 12 h 44"/>
                  <a:gd name="T26" fmla="*/ 12 w 73"/>
                  <a:gd name="T27" fmla="*/ 13 h 44"/>
                  <a:gd name="T28" fmla="*/ 7 w 73"/>
                  <a:gd name="T29" fmla="*/ 8 h 44"/>
                  <a:gd name="T30" fmla="*/ 7 w 73"/>
                  <a:gd name="T31" fmla="*/ 8 h 44"/>
                  <a:gd name="T32" fmla="*/ 0 w 73"/>
                  <a:gd name="T33" fmla="*/ 34 h 44"/>
                  <a:gd name="T34" fmla="*/ 0 w 73"/>
                  <a:gd name="T35" fmla="*/ 34 h 44"/>
                  <a:gd name="T36" fmla="*/ 2 w 73"/>
                  <a:gd name="T37" fmla="*/ 37 h 44"/>
                  <a:gd name="T38" fmla="*/ 2 w 73"/>
                  <a:gd name="T39" fmla="*/ 37 h 44"/>
                  <a:gd name="T40" fmla="*/ 18 w 73"/>
                  <a:gd name="T41" fmla="*/ 31 h 44"/>
                  <a:gd name="T42" fmla="*/ 21 w 73"/>
                  <a:gd name="T43" fmla="*/ 31 h 44"/>
                  <a:gd name="T44" fmla="*/ 21 w 73"/>
                  <a:gd name="T45" fmla="*/ 31 h 44"/>
                  <a:gd name="T46" fmla="*/ 21 w 73"/>
                  <a:gd name="T47" fmla="*/ 31 h 44"/>
                  <a:gd name="T48" fmla="*/ 20 w 73"/>
                  <a:gd name="T49" fmla="*/ 24 h 44"/>
                  <a:gd name="T50" fmla="*/ 23 w 73"/>
                  <a:gd name="T51" fmla="*/ 23 h 44"/>
                  <a:gd name="T52" fmla="*/ 24 w 73"/>
                  <a:gd name="T53" fmla="*/ 24 h 44"/>
                  <a:gd name="T54" fmla="*/ 21 w 73"/>
                  <a:gd name="T55" fmla="*/ 31 h 44"/>
                  <a:gd name="T56" fmla="*/ 22 w 73"/>
                  <a:gd name="T57" fmla="*/ 31 h 44"/>
                  <a:gd name="T58" fmla="*/ 49 w 73"/>
                  <a:gd name="T59" fmla="*/ 39 h 44"/>
                  <a:gd name="T60" fmla="*/ 64 w 73"/>
                  <a:gd name="T61" fmla="*/ 44 h 44"/>
                  <a:gd name="T62" fmla="*/ 69 w 73"/>
                  <a:gd name="T63" fmla="*/ 44 h 44"/>
                  <a:gd name="T64" fmla="*/ 69 w 73"/>
                  <a:gd name="T65" fmla="*/ 44 h 44"/>
                  <a:gd name="T66" fmla="*/ 58 w 73"/>
                  <a:gd name="T67" fmla="*/ 31 h 44"/>
                  <a:gd name="T68" fmla="*/ 63 w 73"/>
                  <a:gd name="T69" fmla="*/ 19 h 44"/>
                  <a:gd name="T70" fmla="*/ 41 w 73"/>
                  <a:gd name="T71" fmla="*/ 30 h 44"/>
                  <a:gd name="T72" fmla="*/ 44 w 73"/>
                  <a:gd name="T73" fmla="*/ 17 h 44"/>
                  <a:gd name="T74" fmla="*/ 44 w 73"/>
                  <a:gd name="T75" fmla="*/ 17 h 44"/>
                  <a:gd name="T76" fmla="*/ 46 w 73"/>
                  <a:gd name="T77" fmla="*/ 4 h 44"/>
                  <a:gd name="T78" fmla="*/ 46 w 73"/>
                  <a:gd name="T79" fmla="*/ 4 h 44"/>
                  <a:gd name="T80" fmla="*/ 45 w 73"/>
                  <a:gd name="T81" fmla="*/ 3 h 44"/>
                  <a:gd name="T82" fmla="*/ 42 w 73"/>
                  <a:gd name="T8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3" h="44">
                    <a:moveTo>
                      <a:pt x="42" y="0"/>
                    </a:moveTo>
                    <a:cubicBezTo>
                      <a:pt x="40" y="0"/>
                      <a:pt x="38" y="3"/>
                      <a:pt x="37" y="5"/>
                    </a:cubicBezTo>
                    <a:cubicBezTo>
                      <a:pt x="34" y="8"/>
                      <a:pt x="37" y="15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6"/>
                      <a:pt x="29" y="16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7"/>
                      <a:pt x="25" y="19"/>
                      <a:pt x="24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19" y="19"/>
                      <a:pt x="22" y="14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4" y="13"/>
                      <a:pt x="13" y="13"/>
                      <a:pt x="12" y="13"/>
                    </a:cubicBezTo>
                    <a:cubicBezTo>
                      <a:pt x="10" y="13"/>
                      <a:pt x="8" y="12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5" y="17"/>
                      <a:pt x="7" y="27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5"/>
                      <a:pt x="1" y="36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8" y="37"/>
                      <a:pt x="12" y="31"/>
                      <a:pt x="18" y="31"/>
                    </a:cubicBezTo>
                    <a:cubicBezTo>
                      <a:pt x="19" y="31"/>
                      <a:pt x="20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18" y="29"/>
                      <a:pt x="16" y="27"/>
                      <a:pt x="20" y="24"/>
                    </a:cubicBezTo>
                    <a:cubicBezTo>
                      <a:pt x="20" y="24"/>
                      <a:pt x="22" y="23"/>
                      <a:pt x="23" y="23"/>
                    </a:cubicBezTo>
                    <a:cubicBezTo>
                      <a:pt x="24" y="23"/>
                      <a:pt x="24" y="24"/>
                      <a:pt x="24" y="24"/>
                    </a:cubicBezTo>
                    <a:cubicBezTo>
                      <a:pt x="27" y="27"/>
                      <a:pt x="22" y="28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31" y="33"/>
                      <a:pt x="41" y="36"/>
                      <a:pt x="49" y="39"/>
                    </a:cubicBezTo>
                    <a:cubicBezTo>
                      <a:pt x="54" y="41"/>
                      <a:pt x="59" y="44"/>
                      <a:pt x="64" y="44"/>
                    </a:cubicBezTo>
                    <a:cubicBezTo>
                      <a:pt x="66" y="44"/>
                      <a:pt x="67" y="44"/>
                      <a:pt x="69" y="44"/>
                    </a:cubicBezTo>
                    <a:cubicBezTo>
                      <a:pt x="69" y="44"/>
                      <a:pt x="69" y="44"/>
                      <a:pt x="69" y="44"/>
                    </a:cubicBezTo>
                    <a:cubicBezTo>
                      <a:pt x="70" y="36"/>
                      <a:pt x="61" y="36"/>
                      <a:pt x="58" y="31"/>
                    </a:cubicBezTo>
                    <a:cubicBezTo>
                      <a:pt x="65" y="29"/>
                      <a:pt x="73" y="27"/>
                      <a:pt x="63" y="19"/>
                    </a:cubicBezTo>
                    <a:cubicBezTo>
                      <a:pt x="56" y="23"/>
                      <a:pt x="47" y="22"/>
                      <a:pt x="41" y="30"/>
                    </a:cubicBezTo>
                    <a:cubicBezTo>
                      <a:pt x="39" y="24"/>
                      <a:pt x="41" y="20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7" y="13"/>
                      <a:pt x="47" y="8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1"/>
                      <a:pt x="43" y="0"/>
                      <a:pt x="42" y="0"/>
                    </a:cubicBezTo>
                  </a:path>
                </a:pathLst>
              </a:custGeom>
              <a:solidFill>
                <a:srgbClr val="B28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2" name="Freeform 6921"/>
              <p:cNvSpPr/>
              <p:nvPr/>
            </p:nvSpPr>
            <p:spPr bwMode="auto">
              <a:xfrm>
                <a:off x="5284788" y="3773488"/>
                <a:ext cx="36513" cy="53975"/>
              </a:xfrm>
              <a:custGeom>
                <a:avLst/>
                <a:gdLst>
                  <a:gd name="T0" fmla="*/ 8 w 18"/>
                  <a:gd name="T1" fmla="*/ 0 h 27"/>
                  <a:gd name="T2" fmla="*/ 2 w 18"/>
                  <a:gd name="T3" fmla="*/ 12 h 27"/>
                  <a:gd name="T4" fmla="*/ 2 w 18"/>
                  <a:gd name="T5" fmla="*/ 13 h 27"/>
                  <a:gd name="T6" fmla="*/ 2 w 18"/>
                  <a:gd name="T7" fmla="*/ 13 h 27"/>
                  <a:gd name="T8" fmla="*/ 0 w 18"/>
                  <a:gd name="T9" fmla="*/ 26 h 27"/>
                  <a:gd name="T10" fmla="*/ 3 w 18"/>
                  <a:gd name="T11" fmla="*/ 27 h 27"/>
                  <a:gd name="T12" fmla="*/ 7 w 18"/>
                  <a:gd name="T13" fmla="*/ 24 h 27"/>
                  <a:gd name="T14" fmla="*/ 12 w 18"/>
                  <a:gd name="T15" fmla="*/ 22 h 27"/>
                  <a:gd name="T16" fmla="*/ 14 w 18"/>
                  <a:gd name="T17" fmla="*/ 22 h 27"/>
                  <a:gd name="T18" fmla="*/ 18 w 18"/>
                  <a:gd name="T19" fmla="*/ 11 h 27"/>
                  <a:gd name="T20" fmla="*/ 8 w 18"/>
                  <a:gd name="T2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7">
                    <a:moveTo>
                      <a:pt x="8" y="0"/>
                    </a:moveTo>
                    <a:cubicBezTo>
                      <a:pt x="6" y="4"/>
                      <a:pt x="4" y="8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7"/>
                      <a:pt x="3" y="22"/>
                      <a:pt x="0" y="26"/>
                    </a:cubicBezTo>
                    <a:cubicBezTo>
                      <a:pt x="1" y="26"/>
                      <a:pt x="2" y="27"/>
                      <a:pt x="3" y="27"/>
                    </a:cubicBezTo>
                    <a:cubicBezTo>
                      <a:pt x="4" y="27"/>
                      <a:pt x="6" y="25"/>
                      <a:pt x="7" y="24"/>
                    </a:cubicBezTo>
                    <a:cubicBezTo>
                      <a:pt x="9" y="23"/>
                      <a:pt x="11" y="22"/>
                      <a:pt x="12" y="22"/>
                    </a:cubicBezTo>
                    <a:cubicBezTo>
                      <a:pt x="13" y="22"/>
                      <a:pt x="14" y="22"/>
                      <a:pt x="14" y="22"/>
                    </a:cubicBezTo>
                    <a:cubicBezTo>
                      <a:pt x="16" y="19"/>
                      <a:pt x="18" y="15"/>
                      <a:pt x="18" y="11"/>
                    </a:cubicBezTo>
                    <a:cubicBezTo>
                      <a:pt x="17" y="6"/>
                      <a:pt x="14" y="1"/>
                      <a:pt x="8" y="0"/>
                    </a:cubicBezTo>
                  </a:path>
                </a:pathLst>
              </a:custGeom>
              <a:solidFill>
                <a:srgbClr val="AE80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3" name="Freeform 6922"/>
              <p:cNvSpPr/>
              <p:nvPr/>
            </p:nvSpPr>
            <p:spPr bwMode="auto">
              <a:xfrm>
                <a:off x="5276850" y="3733800"/>
                <a:ext cx="61913" cy="63500"/>
              </a:xfrm>
              <a:custGeom>
                <a:avLst/>
                <a:gdLst>
                  <a:gd name="T0" fmla="*/ 3 w 31"/>
                  <a:gd name="T1" fmla="*/ 0 h 32"/>
                  <a:gd name="T2" fmla="*/ 3 w 31"/>
                  <a:gd name="T3" fmla="*/ 0 h 32"/>
                  <a:gd name="T4" fmla="*/ 0 w 31"/>
                  <a:gd name="T5" fmla="*/ 2 h 32"/>
                  <a:gd name="T6" fmla="*/ 0 w 31"/>
                  <a:gd name="T7" fmla="*/ 2 h 32"/>
                  <a:gd name="T8" fmla="*/ 0 w 31"/>
                  <a:gd name="T9" fmla="*/ 5 h 32"/>
                  <a:gd name="T10" fmla="*/ 10 w 31"/>
                  <a:gd name="T11" fmla="*/ 14 h 32"/>
                  <a:gd name="T12" fmla="*/ 10 w 31"/>
                  <a:gd name="T13" fmla="*/ 14 h 32"/>
                  <a:gd name="T14" fmla="*/ 12 w 31"/>
                  <a:gd name="T15" fmla="*/ 20 h 32"/>
                  <a:gd name="T16" fmla="*/ 12 w 31"/>
                  <a:gd name="T17" fmla="*/ 20 h 32"/>
                  <a:gd name="T18" fmla="*/ 22 w 31"/>
                  <a:gd name="T19" fmla="*/ 31 h 32"/>
                  <a:gd name="T20" fmla="*/ 22 w 31"/>
                  <a:gd name="T21" fmla="*/ 31 h 32"/>
                  <a:gd name="T22" fmla="*/ 24 w 31"/>
                  <a:gd name="T23" fmla="*/ 32 h 32"/>
                  <a:gd name="T24" fmla="*/ 25 w 31"/>
                  <a:gd name="T25" fmla="*/ 32 h 32"/>
                  <a:gd name="T26" fmla="*/ 25 w 31"/>
                  <a:gd name="T27" fmla="*/ 32 h 32"/>
                  <a:gd name="T28" fmla="*/ 27 w 31"/>
                  <a:gd name="T29" fmla="*/ 29 h 32"/>
                  <a:gd name="T30" fmla="*/ 31 w 31"/>
                  <a:gd name="T31" fmla="*/ 24 h 32"/>
                  <a:gd name="T32" fmla="*/ 31 w 31"/>
                  <a:gd name="T33" fmla="*/ 24 h 32"/>
                  <a:gd name="T34" fmla="*/ 31 w 31"/>
                  <a:gd name="T35" fmla="*/ 24 h 32"/>
                  <a:gd name="T36" fmla="*/ 31 w 31"/>
                  <a:gd name="T37" fmla="*/ 22 h 32"/>
                  <a:gd name="T38" fmla="*/ 31 w 31"/>
                  <a:gd name="T39" fmla="*/ 22 h 32"/>
                  <a:gd name="T40" fmla="*/ 26 w 31"/>
                  <a:gd name="T41" fmla="*/ 18 h 32"/>
                  <a:gd name="T42" fmla="*/ 26 w 31"/>
                  <a:gd name="T43" fmla="*/ 18 h 32"/>
                  <a:gd name="T44" fmla="*/ 24 w 31"/>
                  <a:gd name="T45" fmla="*/ 22 h 32"/>
                  <a:gd name="T46" fmla="*/ 21 w 31"/>
                  <a:gd name="T47" fmla="*/ 20 h 32"/>
                  <a:gd name="T48" fmla="*/ 18 w 31"/>
                  <a:gd name="T49" fmla="*/ 12 h 32"/>
                  <a:gd name="T50" fmla="*/ 3 w 31"/>
                  <a:gd name="T5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3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3" y="8"/>
                      <a:pt x="7" y="11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2" y="15"/>
                      <a:pt x="12" y="17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8" y="21"/>
                      <a:pt x="21" y="26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3" y="31"/>
                      <a:pt x="24" y="31"/>
                      <a:pt x="24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8" y="27"/>
                      <a:pt x="28" y="25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3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29" y="20"/>
                      <a:pt x="28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20"/>
                      <a:pt x="25" y="22"/>
                      <a:pt x="24" y="22"/>
                    </a:cubicBezTo>
                    <a:cubicBezTo>
                      <a:pt x="23" y="22"/>
                      <a:pt x="22" y="21"/>
                      <a:pt x="21" y="20"/>
                    </a:cubicBezTo>
                    <a:cubicBezTo>
                      <a:pt x="20" y="18"/>
                      <a:pt x="13" y="17"/>
                      <a:pt x="18" y="12"/>
                    </a:cubicBezTo>
                    <a:cubicBezTo>
                      <a:pt x="13" y="8"/>
                      <a:pt x="8" y="4"/>
                      <a:pt x="3" y="0"/>
                    </a:cubicBezTo>
                  </a:path>
                </a:pathLst>
              </a:custGeom>
              <a:solidFill>
                <a:srgbClr val="C09F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4" name="Freeform 6923"/>
              <p:cNvSpPr/>
              <p:nvPr/>
            </p:nvSpPr>
            <p:spPr bwMode="auto">
              <a:xfrm>
                <a:off x="5257800" y="3743325"/>
                <a:ext cx="38100" cy="25400"/>
              </a:xfrm>
              <a:custGeom>
                <a:avLst/>
                <a:gdLst>
                  <a:gd name="T0" fmla="*/ 9 w 19"/>
                  <a:gd name="T1" fmla="*/ 0 h 13"/>
                  <a:gd name="T2" fmla="*/ 0 w 19"/>
                  <a:gd name="T3" fmla="*/ 7 h 13"/>
                  <a:gd name="T4" fmla="*/ 2 w 19"/>
                  <a:gd name="T5" fmla="*/ 7 h 13"/>
                  <a:gd name="T6" fmla="*/ 3 w 19"/>
                  <a:gd name="T7" fmla="*/ 7 h 13"/>
                  <a:gd name="T8" fmla="*/ 3 w 19"/>
                  <a:gd name="T9" fmla="*/ 7 h 13"/>
                  <a:gd name="T10" fmla="*/ 7 w 19"/>
                  <a:gd name="T11" fmla="*/ 6 h 13"/>
                  <a:gd name="T12" fmla="*/ 12 w 19"/>
                  <a:gd name="T13" fmla="*/ 10 h 13"/>
                  <a:gd name="T14" fmla="*/ 16 w 19"/>
                  <a:gd name="T15" fmla="*/ 13 h 13"/>
                  <a:gd name="T16" fmla="*/ 19 w 19"/>
                  <a:gd name="T17" fmla="*/ 9 h 13"/>
                  <a:gd name="T18" fmla="*/ 19 w 19"/>
                  <a:gd name="T19" fmla="*/ 9 h 13"/>
                  <a:gd name="T20" fmla="*/ 9 w 19"/>
                  <a:gd name="T21" fmla="*/ 0 h 13"/>
                  <a:gd name="T22" fmla="*/ 9 w 19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3">
                    <a:moveTo>
                      <a:pt x="9" y="0"/>
                    </a:moveTo>
                    <a:cubicBezTo>
                      <a:pt x="6" y="2"/>
                      <a:pt x="1" y="2"/>
                      <a:pt x="0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6"/>
                      <a:pt x="5" y="6"/>
                      <a:pt x="7" y="6"/>
                    </a:cubicBezTo>
                    <a:cubicBezTo>
                      <a:pt x="9" y="6"/>
                      <a:pt x="10" y="8"/>
                      <a:pt x="12" y="10"/>
                    </a:cubicBezTo>
                    <a:cubicBezTo>
                      <a:pt x="13" y="11"/>
                      <a:pt x="15" y="13"/>
                      <a:pt x="16" y="13"/>
                    </a:cubicBezTo>
                    <a:cubicBezTo>
                      <a:pt x="17" y="13"/>
                      <a:pt x="18" y="12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6" y="6"/>
                      <a:pt x="12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17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5" name="Freeform 6924"/>
              <p:cNvSpPr/>
              <p:nvPr/>
            </p:nvSpPr>
            <p:spPr bwMode="auto">
              <a:xfrm>
                <a:off x="5249863" y="3709988"/>
                <a:ext cx="33338" cy="26988"/>
              </a:xfrm>
              <a:custGeom>
                <a:avLst/>
                <a:gdLst>
                  <a:gd name="T0" fmla="*/ 2 w 16"/>
                  <a:gd name="T1" fmla="*/ 0 h 14"/>
                  <a:gd name="T2" fmla="*/ 1 w 16"/>
                  <a:gd name="T3" fmla="*/ 0 h 14"/>
                  <a:gd name="T4" fmla="*/ 1 w 16"/>
                  <a:gd name="T5" fmla="*/ 0 h 14"/>
                  <a:gd name="T6" fmla="*/ 0 w 16"/>
                  <a:gd name="T7" fmla="*/ 5 h 14"/>
                  <a:gd name="T8" fmla="*/ 0 w 16"/>
                  <a:gd name="T9" fmla="*/ 5 h 14"/>
                  <a:gd name="T10" fmla="*/ 13 w 16"/>
                  <a:gd name="T11" fmla="*/ 14 h 14"/>
                  <a:gd name="T12" fmla="*/ 13 w 16"/>
                  <a:gd name="T13" fmla="*/ 14 h 14"/>
                  <a:gd name="T14" fmla="*/ 16 w 16"/>
                  <a:gd name="T15" fmla="*/ 12 h 14"/>
                  <a:gd name="T16" fmla="*/ 16 w 16"/>
                  <a:gd name="T17" fmla="*/ 12 h 14"/>
                  <a:gd name="T18" fmla="*/ 16 w 16"/>
                  <a:gd name="T19" fmla="*/ 12 h 14"/>
                  <a:gd name="T20" fmla="*/ 14 w 16"/>
                  <a:gd name="T21" fmla="*/ 9 h 14"/>
                  <a:gd name="T22" fmla="*/ 14 w 16"/>
                  <a:gd name="T23" fmla="*/ 9 h 14"/>
                  <a:gd name="T24" fmla="*/ 6 w 16"/>
                  <a:gd name="T25" fmla="*/ 3 h 14"/>
                  <a:gd name="T26" fmla="*/ 6 w 16"/>
                  <a:gd name="T27" fmla="*/ 3 h 14"/>
                  <a:gd name="T28" fmla="*/ 2 w 16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4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11"/>
                      <a:pt x="9" y="11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5" y="13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1"/>
                      <a:pt x="15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0" y="8"/>
                      <a:pt x="7" y="7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C7AC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6" name="Freeform 6925"/>
              <p:cNvSpPr/>
              <p:nvPr/>
            </p:nvSpPr>
            <p:spPr bwMode="auto">
              <a:xfrm>
                <a:off x="5253038" y="3757613"/>
                <a:ext cx="25400" cy="22225"/>
              </a:xfrm>
              <a:custGeom>
                <a:avLst/>
                <a:gdLst>
                  <a:gd name="T0" fmla="*/ 3 w 13"/>
                  <a:gd name="T1" fmla="*/ 0 h 11"/>
                  <a:gd name="T2" fmla="*/ 13 w 13"/>
                  <a:gd name="T3" fmla="*/ 11 h 11"/>
                  <a:gd name="T4" fmla="*/ 6 w 13"/>
                  <a:gd name="T5" fmla="*/ 0 h 11"/>
                  <a:gd name="T6" fmla="*/ 6 w 13"/>
                  <a:gd name="T7" fmla="*/ 0 h 11"/>
                  <a:gd name="T8" fmla="*/ 5 w 13"/>
                  <a:gd name="T9" fmla="*/ 0 h 11"/>
                  <a:gd name="T10" fmla="*/ 3 w 13"/>
                  <a:gd name="T11" fmla="*/ 0 h 11"/>
                  <a:gd name="T12" fmla="*/ 3 w 13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3" y="0"/>
                    </a:moveTo>
                    <a:cubicBezTo>
                      <a:pt x="0" y="9"/>
                      <a:pt x="6" y="10"/>
                      <a:pt x="13" y="11"/>
                    </a:cubicBezTo>
                    <a:cubicBezTo>
                      <a:pt x="12" y="5"/>
                      <a:pt x="9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69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7" name="Freeform 6926"/>
              <p:cNvSpPr/>
              <p:nvPr/>
            </p:nvSpPr>
            <p:spPr bwMode="auto">
              <a:xfrm>
                <a:off x="5240338" y="3732213"/>
                <a:ext cx="7938" cy="9525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3 h 5"/>
                  <a:gd name="T8" fmla="*/ 2 w 4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2"/>
                      <a:pt x="3" y="1"/>
                      <a:pt x="2" y="0"/>
                    </a:cubicBezTo>
                  </a:path>
                </a:pathLst>
              </a:custGeom>
              <a:solidFill>
                <a:srgbClr val="A47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8" name="Freeform 6927"/>
              <p:cNvSpPr/>
              <p:nvPr/>
            </p:nvSpPr>
            <p:spPr bwMode="auto">
              <a:xfrm>
                <a:off x="7224713" y="3719513"/>
                <a:ext cx="101600" cy="109538"/>
              </a:xfrm>
              <a:custGeom>
                <a:avLst/>
                <a:gdLst>
                  <a:gd name="T0" fmla="*/ 51 w 51"/>
                  <a:gd name="T1" fmla="*/ 0 h 55"/>
                  <a:gd name="T2" fmla="*/ 38 w 51"/>
                  <a:gd name="T3" fmla="*/ 8 h 55"/>
                  <a:gd name="T4" fmla="*/ 1 w 51"/>
                  <a:gd name="T5" fmla="*/ 44 h 55"/>
                  <a:gd name="T6" fmla="*/ 1 w 51"/>
                  <a:gd name="T7" fmla="*/ 44 h 55"/>
                  <a:gd name="T8" fmla="*/ 14 w 51"/>
                  <a:gd name="T9" fmla="*/ 53 h 55"/>
                  <a:gd name="T10" fmla="*/ 14 w 51"/>
                  <a:gd name="T11" fmla="*/ 53 h 55"/>
                  <a:gd name="T12" fmla="*/ 14 w 51"/>
                  <a:gd name="T13" fmla="*/ 53 h 55"/>
                  <a:gd name="T14" fmla="*/ 17 w 51"/>
                  <a:gd name="T15" fmla="*/ 53 h 55"/>
                  <a:gd name="T16" fmla="*/ 17 w 51"/>
                  <a:gd name="T17" fmla="*/ 53 h 55"/>
                  <a:gd name="T18" fmla="*/ 17 w 51"/>
                  <a:gd name="T19" fmla="*/ 53 h 55"/>
                  <a:gd name="T20" fmla="*/ 33 w 51"/>
                  <a:gd name="T21" fmla="*/ 28 h 55"/>
                  <a:gd name="T22" fmla="*/ 33 w 51"/>
                  <a:gd name="T23" fmla="*/ 28 h 55"/>
                  <a:gd name="T24" fmla="*/ 36 w 51"/>
                  <a:gd name="T25" fmla="*/ 26 h 55"/>
                  <a:gd name="T26" fmla="*/ 39 w 51"/>
                  <a:gd name="T27" fmla="*/ 28 h 55"/>
                  <a:gd name="T28" fmla="*/ 43 w 51"/>
                  <a:gd name="T29" fmla="*/ 29 h 55"/>
                  <a:gd name="T30" fmla="*/ 43 w 51"/>
                  <a:gd name="T31" fmla="*/ 29 h 55"/>
                  <a:gd name="T32" fmla="*/ 43 w 51"/>
                  <a:gd name="T33" fmla="*/ 29 h 55"/>
                  <a:gd name="T34" fmla="*/ 47 w 51"/>
                  <a:gd name="T35" fmla="*/ 23 h 55"/>
                  <a:gd name="T36" fmla="*/ 50 w 51"/>
                  <a:gd name="T37" fmla="*/ 6 h 55"/>
                  <a:gd name="T38" fmla="*/ 51 w 51"/>
                  <a:gd name="T39" fmla="*/ 0 h 55"/>
                  <a:gd name="T40" fmla="*/ 51 w 51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" h="55">
                    <a:moveTo>
                      <a:pt x="51" y="0"/>
                    </a:moveTo>
                    <a:cubicBezTo>
                      <a:pt x="47" y="3"/>
                      <a:pt x="42" y="5"/>
                      <a:pt x="38" y="8"/>
                    </a:cubicBezTo>
                    <a:cubicBezTo>
                      <a:pt x="25" y="19"/>
                      <a:pt x="8" y="26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55"/>
                      <a:pt x="12" y="47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5" y="53"/>
                      <a:pt x="16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8" y="36"/>
                      <a:pt x="23" y="34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4" y="27"/>
                      <a:pt x="35" y="26"/>
                      <a:pt x="36" y="26"/>
                    </a:cubicBezTo>
                    <a:cubicBezTo>
                      <a:pt x="37" y="26"/>
                      <a:pt x="38" y="27"/>
                      <a:pt x="39" y="28"/>
                    </a:cubicBezTo>
                    <a:cubicBezTo>
                      <a:pt x="40" y="28"/>
                      <a:pt x="42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7"/>
                      <a:pt x="50" y="26"/>
                      <a:pt x="47" y="23"/>
                    </a:cubicBezTo>
                    <a:cubicBezTo>
                      <a:pt x="38" y="15"/>
                      <a:pt x="44" y="11"/>
                      <a:pt x="50" y="6"/>
                    </a:cubicBezTo>
                    <a:cubicBezTo>
                      <a:pt x="51" y="5"/>
                      <a:pt x="51" y="2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D59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9" name="Freeform 6928"/>
              <p:cNvSpPr/>
              <p:nvPr/>
            </p:nvSpPr>
            <p:spPr bwMode="auto">
              <a:xfrm>
                <a:off x="7186613" y="3805238"/>
                <a:ext cx="77788" cy="61913"/>
              </a:xfrm>
              <a:custGeom>
                <a:avLst/>
                <a:gdLst>
                  <a:gd name="T0" fmla="*/ 10 w 39"/>
                  <a:gd name="T1" fmla="*/ 0 h 31"/>
                  <a:gd name="T2" fmla="*/ 10 w 39"/>
                  <a:gd name="T3" fmla="*/ 0 h 31"/>
                  <a:gd name="T4" fmla="*/ 6 w 39"/>
                  <a:gd name="T5" fmla="*/ 10 h 31"/>
                  <a:gd name="T6" fmla="*/ 6 w 39"/>
                  <a:gd name="T7" fmla="*/ 10 h 31"/>
                  <a:gd name="T8" fmla="*/ 6 w 39"/>
                  <a:gd name="T9" fmla="*/ 10 h 31"/>
                  <a:gd name="T10" fmla="*/ 0 w 39"/>
                  <a:gd name="T11" fmla="*/ 18 h 31"/>
                  <a:gd name="T12" fmla="*/ 0 w 39"/>
                  <a:gd name="T13" fmla="*/ 18 h 31"/>
                  <a:gd name="T14" fmla="*/ 0 w 39"/>
                  <a:gd name="T15" fmla="*/ 21 h 31"/>
                  <a:gd name="T16" fmla="*/ 0 w 39"/>
                  <a:gd name="T17" fmla="*/ 21 h 31"/>
                  <a:gd name="T18" fmla="*/ 0 w 39"/>
                  <a:gd name="T19" fmla="*/ 21 h 31"/>
                  <a:gd name="T20" fmla="*/ 26 w 39"/>
                  <a:gd name="T21" fmla="*/ 31 h 31"/>
                  <a:gd name="T22" fmla="*/ 26 w 39"/>
                  <a:gd name="T23" fmla="*/ 31 h 31"/>
                  <a:gd name="T24" fmla="*/ 26 w 39"/>
                  <a:gd name="T25" fmla="*/ 31 h 31"/>
                  <a:gd name="T26" fmla="*/ 29 w 39"/>
                  <a:gd name="T27" fmla="*/ 29 h 31"/>
                  <a:gd name="T28" fmla="*/ 29 w 39"/>
                  <a:gd name="T29" fmla="*/ 29 h 31"/>
                  <a:gd name="T30" fmla="*/ 29 w 39"/>
                  <a:gd name="T31" fmla="*/ 27 h 31"/>
                  <a:gd name="T32" fmla="*/ 32 w 39"/>
                  <a:gd name="T33" fmla="*/ 14 h 31"/>
                  <a:gd name="T34" fmla="*/ 33 w 39"/>
                  <a:gd name="T35" fmla="*/ 10 h 31"/>
                  <a:gd name="T36" fmla="*/ 33 w 39"/>
                  <a:gd name="T37" fmla="*/ 10 h 31"/>
                  <a:gd name="T38" fmla="*/ 20 w 39"/>
                  <a:gd name="T39" fmla="*/ 1 h 31"/>
                  <a:gd name="T40" fmla="*/ 20 w 39"/>
                  <a:gd name="T41" fmla="*/ 1 h 31"/>
                  <a:gd name="T42" fmla="*/ 17 w 39"/>
                  <a:gd name="T43" fmla="*/ 6 h 31"/>
                  <a:gd name="T44" fmla="*/ 17 w 39"/>
                  <a:gd name="T45" fmla="*/ 6 h 31"/>
                  <a:gd name="T46" fmla="*/ 15 w 39"/>
                  <a:gd name="T47" fmla="*/ 14 h 31"/>
                  <a:gd name="T48" fmla="*/ 15 w 39"/>
                  <a:gd name="T49" fmla="*/ 14 h 31"/>
                  <a:gd name="T50" fmla="*/ 12 w 39"/>
                  <a:gd name="T51" fmla="*/ 6 h 31"/>
                  <a:gd name="T52" fmla="*/ 12 w 39"/>
                  <a:gd name="T53" fmla="*/ 6 h 31"/>
                  <a:gd name="T54" fmla="*/ 12 w 39"/>
                  <a:gd name="T55" fmla="*/ 0 h 31"/>
                  <a:gd name="T56" fmla="*/ 12 w 39"/>
                  <a:gd name="T57" fmla="*/ 0 h 31"/>
                  <a:gd name="T58" fmla="*/ 11 w 39"/>
                  <a:gd name="T59" fmla="*/ 0 h 31"/>
                  <a:gd name="T60" fmla="*/ 10 w 39"/>
                  <a:gd name="T6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31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3"/>
                      <a:pt x="7" y="7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4" y="13"/>
                      <a:pt x="2" y="15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8" y="24"/>
                      <a:pt x="17" y="28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7" y="30"/>
                      <a:pt x="28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8"/>
                      <a:pt x="29" y="28"/>
                      <a:pt x="29" y="27"/>
                    </a:cubicBezTo>
                    <a:cubicBezTo>
                      <a:pt x="32" y="23"/>
                      <a:pt x="39" y="20"/>
                      <a:pt x="32" y="14"/>
                    </a:cubicBezTo>
                    <a:cubicBezTo>
                      <a:pt x="31" y="13"/>
                      <a:pt x="32" y="11"/>
                      <a:pt x="33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1" y="4"/>
                      <a:pt x="19" y="1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2"/>
                      <a:pt x="17" y="4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9"/>
                      <a:pt x="18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0" y="14"/>
                      <a:pt x="12" y="9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2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solidFill>
                <a:srgbClr val="D691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0" name="Freeform 6929"/>
              <p:cNvSpPr/>
              <p:nvPr/>
            </p:nvSpPr>
            <p:spPr bwMode="auto">
              <a:xfrm>
                <a:off x="7240588" y="3775075"/>
                <a:ext cx="53975" cy="60325"/>
              </a:xfrm>
              <a:custGeom>
                <a:avLst/>
                <a:gdLst>
                  <a:gd name="T0" fmla="*/ 25 w 27"/>
                  <a:gd name="T1" fmla="*/ 0 h 30"/>
                  <a:gd name="T2" fmla="*/ 9 w 27"/>
                  <a:gd name="T3" fmla="*/ 25 h 30"/>
                  <a:gd name="T4" fmla="*/ 9 w 27"/>
                  <a:gd name="T5" fmla="*/ 25 h 30"/>
                  <a:gd name="T6" fmla="*/ 11 w 27"/>
                  <a:gd name="T7" fmla="*/ 30 h 30"/>
                  <a:gd name="T8" fmla="*/ 15 w 27"/>
                  <a:gd name="T9" fmla="*/ 28 h 30"/>
                  <a:gd name="T10" fmla="*/ 25 w 27"/>
                  <a:gd name="T11" fmla="*/ 0 h 30"/>
                  <a:gd name="T12" fmla="*/ 25 w 27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30">
                    <a:moveTo>
                      <a:pt x="25" y="0"/>
                    </a:moveTo>
                    <a:cubicBezTo>
                      <a:pt x="15" y="6"/>
                      <a:pt x="0" y="8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9"/>
                      <a:pt x="10" y="30"/>
                      <a:pt x="11" y="30"/>
                    </a:cubicBezTo>
                    <a:cubicBezTo>
                      <a:pt x="12" y="30"/>
                      <a:pt x="14" y="29"/>
                      <a:pt x="15" y="28"/>
                    </a:cubicBezTo>
                    <a:cubicBezTo>
                      <a:pt x="27" y="22"/>
                      <a:pt x="27" y="11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D79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1" name="Freeform 6930"/>
              <p:cNvSpPr/>
              <p:nvPr/>
            </p:nvSpPr>
            <p:spPr bwMode="auto">
              <a:xfrm>
                <a:off x="6700838" y="2511425"/>
                <a:ext cx="98425" cy="128588"/>
              </a:xfrm>
              <a:custGeom>
                <a:avLst/>
                <a:gdLst>
                  <a:gd name="T0" fmla="*/ 15 w 49"/>
                  <a:gd name="T1" fmla="*/ 0 h 64"/>
                  <a:gd name="T2" fmla="*/ 15 w 49"/>
                  <a:gd name="T3" fmla="*/ 0 h 64"/>
                  <a:gd name="T4" fmla="*/ 3 w 49"/>
                  <a:gd name="T5" fmla="*/ 10 h 64"/>
                  <a:gd name="T6" fmla="*/ 0 w 49"/>
                  <a:gd name="T7" fmla="*/ 9 h 64"/>
                  <a:gd name="T8" fmla="*/ 0 w 49"/>
                  <a:gd name="T9" fmla="*/ 9 h 64"/>
                  <a:gd name="T10" fmla="*/ 2 w 49"/>
                  <a:gd name="T11" fmla="*/ 23 h 64"/>
                  <a:gd name="T12" fmla="*/ 2 w 49"/>
                  <a:gd name="T13" fmla="*/ 23 h 64"/>
                  <a:gd name="T14" fmla="*/ 2 w 49"/>
                  <a:gd name="T15" fmla="*/ 23 h 64"/>
                  <a:gd name="T16" fmla="*/ 2 w 49"/>
                  <a:gd name="T17" fmla="*/ 28 h 64"/>
                  <a:gd name="T18" fmla="*/ 2 w 49"/>
                  <a:gd name="T19" fmla="*/ 28 h 64"/>
                  <a:gd name="T20" fmla="*/ 3 w 49"/>
                  <a:gd name="T21" fmla="*/ 29 h 64"/>
                  <a:gd name="T22" fmla="*/ 5 w 49"/>
                  <a:gd name="T23" fmla="*/ 28 h 64"/>
                  <a:gd name="T24" fmla="*/ 7 w 49"/>
                  <a:gd name="T25" fmla="*/ 28 h 64"/>
                  <a:gd name="T26" fmla="*/ 6 w 49"/>
                  <a:gd name="T27" fmla="*/ 33 h 64"/>
                  <a:gd name="T28" fmla="*/ 2 w 49"/>
                  <a:gd name="T29" fmla="*/ 45 h 64"/>
                  <a:gd name="T30" fmla="*/ 2 w 49"/>
                  <a:gd name="T31" fmla="*/ 45 h 64"/>
                  <a:gd name="T32" fmla="*/ 2 w 49"/>
                  <a:gd name="T33" fmla="*/ 45 h 64"/>
                  <a:gd name="T34" fmla="*/ 5 w 49"/>
                  <a:gd name="T35" fmla="*/ 48 h 64"/>
                  <a:gd name="T36" fmla="*/ 5 w 49"/>
                  <a:gd name="T37" fmla="*/ 48 h 64"/>
                  <a:gd name="T38" fmla="*/ 5 w 49"/>
                  <a:gd name="T39" fmla="*/ 48 h 64"/>
                  <a:gd name="T40" fmla="*/ 11 w 49"/>
                  <a:gd name="T41" fmla="*/ 37 h 64"/>
                  <a:gd name="T42" fmla="*/ 12 w 49"/>
                  <a:gd name="T43" fmla="*/ 37 h 64"/>
                  <a:gd name="T44" fmla="*/ 28 w 49"/>
                  <a:gd name="T45" fmla="*/ 48 h 64"/>
                  <a:gd name="T46" fmla="*/ 24 w 49"/>
                  <a:gd name="T47" fmla="*/ 47 h 64"/>
                  <a:gd name="T48" fmla="*/ 14 w 49"/>
                  <a:gd name="T49" fmla="*/ 56 h 64"/>
                  <a:gd name="T50" fmla="*/ 15 w 49"/>
                  <a:gd name="T51" fmla="*/ 57 h 64"/>
                  <a:gd name="T52" fmla="*/ 16 w 49"/>
                  <a:gd name="T53" fmla="*/ 57 h 64"/>
                  <a:gd name="T54" fmla="*/ 17 w 49"/>
                  <a:gd name="T55" fmla="*/ 57 h 64"/>
                  <a:gd name="T56" fmla="*/ 20 w 49"/>
                  <a:gd name="T57" fmla="*/ 57 h 64"/>
                  <a:gd name="T58" fmla="*/ 20 w 49"/>
                  <a:gd name="T59" fmla="*/ 57 h 64"/>
                  <a:gd name="T60" fmla="*/ 23 w 49"/>
                  <a:gd name="T61" fmla="*/ 57 h 64"/>
                  <a:gd name="T62" fmla="*/ 23 w 49"/>
                  <a:gd name="T63" fmla="*/ 57 h 64"/>
                  <a:gd name="T64" fmla="*/ 23 w 49"/>
                  <a:gd name="T65" fmla="*/ 57 h 64"/>
                  <a:gd name="T66" fmla="*/ 32 w 49"/>
                  <a:gd name="T67" fmla="*/ 64 h 64"/>
                  <a:gd name="T68" fmla="*/ 34 w 49"/>
                  <a:gd name="T69" fmla="*/ 63 h 64"/>
                  <a:gd name="T70" fmla="*/ 36 w 49"/>
                  <a:gd name="T71" fmla="*/ 45 h 64"/>
                  <a:gd name="T72" fmla="*/ 41 w 49"/>
                  <a:gd name="T73" fmla="*/ 40 h 64"/>
                  <a:gd name="T74" fmla="*/ 41 w 49"/>
                  <a:gd name="T75" fmla="*/ 40 h 64"/>
                  <a:gd name="T76" fmla="*/ 41 w 49"/>
                  <a:gd name="T77" fmla="*/ 40 h 64"/>
                  <a:gd name="T78" fmla="*/ 41 w 49"/>
                  <a:gd name="T79" fmla="*/ 40 h 64"/>
                  <a:gd name="T80" fmla="*/ 41 w 49"/>
                  <a:gd name="T81" fmla="*/ 40 h 64"/>
                  <a:gd name="T82" fmla="*/ 49 w 49"/>
                  <a:gd name="T83" fmla="*/ 41 h 64"/>
                  <a:gd name="T84" fmla="*/ 49 w 49"/>
                  <a:gd name="T85" fmla="*/ 41 h 64"/>
                  <a:gd name="T86" fmla="*/ 42 w 49"/>
                  <a:gd name="T87" fmla="*/ 27 h 64"/>
                  <a:gd name="T88" fmla="*/ 39 w 49"/>
                  <a:gd name="T89" fmla="*/ 27 h 64"/>
                  <a:gd name="T90" fmla="*/ 39 w 49"/>
                  <a:gd name="T91" fmla="*/ 27 h 64"/>
                  <a:gd name="T92" fmla="*/ 32 w 49"/>
                  <a:gd name="T93" fmla="*/ 27 h 64"/>
                  <a:gd name="T94" fmla="*/ 16 w 49"/>
                  <a:gd name="T95" fmla="*/ 16 h 64"/>
                  <a:gd name="T96" fmla="*/ 12 w 49"/>
                  <a:gd name="T97" fmla="*/ 19 h 64"/>
                  <a:gd name="T98" fmla="*/ 11 w 49"/>
                  <a:gd name="T99" fmla="*/ 18 h 64"/>
                  <a:gd name="T100" fmla="*/ 16 w 49"/>
                  <a:gd name="T101" fmla="*/ 11 h 64"/>
                  <a:gd name="T102" fmla="*/ 16 w 49"/>
                  <a:gd name="T103" fmla="*/ 11 h 64"/>
                  <a:gd name="T104" fmla="*/ 16 w 49"/>
                  <a:gd name="T105" fmla="*/ 11 h 64"/>
                  <a:gd name="T106" fmla="*/ 16 w 49"/>
                  <a:gd name="T107" fmla="*/ 11 h 64"/>
                  <a:gd name="T108" fmla="*/ 20 w 49"/>
                  <a:gd name="T109" fmla="*/ 6 h 64"/>
                  <a:gd name="T110" fmla="*/ 15 w 49"/>
                  <a:gd name="T111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" h="64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7"/>
                      <a:pt x="9" y="10"/>
                      <a:pt x="3" y="10"/>
                    </a:cubicBezTo>
                    <a:cubicBezTo>
                      <a:pt x="2" y="10"/>
                      <a:pt x="1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4"/>
                      <a:pt x="1" y="19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5"/>
                      <a:pt x="2" y="27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9"/>
                      <a:pt x="2" y="29"/>
                      <a:pt x="3" y="29"/>
                    </a:cubicBezTo>
                    <a:cubicBezTo>
                      <a:pt x="3" y="29"/>
                      <a:pt x="4" y="28"/>
                      <a:pt x="5" y="28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8" y="28"/>
                      <a:pt x="9" y="29"/>
                      <a:pt x="6" y="33"/>
                    </a:cubicBezTo>
                    <a:cubicBezTo>
                      <a:pt x="4" y="37"/>
                      <a:pt x="3" y="40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3" y="46"/>
                      <a:pt x="4" y="47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9" y="46"/>
                      <a:pt x="2" y="38"/>
                      <a:pt x="11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20" y="37"/>
                      <a:pt x="23" y="43"/>
                      <a:pt x="28" y="48"/>
                    </a:cubicBezTo>
                    <a:cubicBezTo>
                      <a:pt x="27" y="48"/>
                      <a:pt x="26" y="47"/>
                      <a:pt x="24" y="47"/>
                    </a:cubicBezTo>
                    <a:cubicBezTo>
                      <a:pt x="19" y="47"/>
                      <a:pt x="17" y="53"/>
                      <a:pt x="14" y="56"/>
                    </a:cubicBezTo>
                    <a:cubicBezTo>
                      <a:pt x="14" y="57"/>
                      <a:pt x="14" y="57"/>
                      <a:pt x="15" y="57"/>
                    </a:cubicBezTo>
                    <a:cubicBezTo>
                      <a:pt x="15" y="57"/>
                      <a:pt x="15" y="57"/>
                      <a:pt x="16" y="57"/>
                    </a:cubicBezTo>
                    <a:cubicBezTo>
                      <a:pt x="16" y="57"/>
                      <a:pt x="17" y="57"/>
                      <a:pt x="17" y="57"/>
                    </a:cubicBezTo>
                    <a:cubicBezTo>
                      <a:pt x="18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2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7" y="58"/>
                      <a:pt x="29" y="64"/>
                      <a:pt x="32" y="64"/>
                    </a:cubicBezTo>
                    <a:cubicBezTo>
                      <a:pt x="33" y="64"/>
                      <a:pt x="33" y="64"/>
                      <a:pt x="34" y="63"/>
                    </a:cubicBezTo>
                    <a:cubicBezTo>
                      <a:pt x="38" y="59"/>
                      <a:pt x="47" y="52"/>
                      <a:pt x="36" y="45"/>
                    </a:cubicBezTo>
                    <a:cubicBezTo>
                      <a:pt x="34" y="44"/>
                      <a:pt x="38" y="41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3" y="40"/>
                      <a:pt x="46" y="40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35"/>
                      <a:pt x="39" y="34"/>
                      <a:pt x="42" y="27"/>
                    </a:cubicBezTo>
                    <a:cubicBezTo>
                      <a:pt x="41" y="27"/>
                      <a:pt x="40" y="27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7" y="27"/>
                      <a:pt x="34" y="27"/>
                      <a:pt x="32" y="27"/>
                    </a:cubicBezTo>
                    <a:cubicBezTo>
                      <a:pt x="25" y="27"/>
                      <a:pt x="19" y="25"/>
                      <a:pt x="16" y="16"/>
                    </a:cubicBezTo>
                    <a:cubicBezTo>
                      <a:pt x="14" y="16"/>
                      <a:pt x="13" y="19"/>
                      <a:pt x="12" y="19"/>
                    </a:cubicBezTo>
                    <a:cubicBezTo>
                      <a:pt x="12" y="19"/>
                      <a:pt x="11" y="19"/>
                      <a:pt x="11" y="18"/>
                    </a:cubicBezTo>
                    <a:cubicBezTo>
                      <a:pt x="10" y="14"/>
                      <a:pt x="11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18" y="4"/>
                      <a:pt x="17" y="2"/>
                      <a:pt x="15" y="0"/>
                    </a:cubicBezTo>
                  </a:path>
                </a:pathLst>
              </a:custGeom>
              <a:solidFill>
                <a:srgbClr val="B06C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2" name="Freeform 6931"/>
              <p:cNvSpPr/>
              <p:nvPr/>
            </p:nvSpPr>
            <p:spPr bwMode="auto">
              <a:xfrm>
                <a:off x="6732588" y="2517775"/>
                <a:ext cx="66675" cy="47625"/>
              </a:xfrm>
              <a:custGeom>
                <a:avLst/>
                <a:gdLst>
                  <a:gd name="T0" fmla="*/ 20 w 33"/>
                  <a:gd name="T1" fmla="*/ 0 h 24"/>
                  <a:gd name="T2" fmla="*/ 14 w 33"/>
                  <a:gd name="T3" fmla="*/ 1 h 24"/>
                  <a:gd name="T4" fmla="*/ 4 w 33"/>
                  <a:gd name="T5" fmla="*/ 3 h 24"/>
                  <a:gd name="T6" fmla="*/ 4 w 33"/>
                  <a:gd name="T7" fmla="*/ 3 h 24"/>
                  <a:gd name="T8" fmla="*/ 0 w 33"/>
                  <a:gd name="T9" fmla="*/ 8 h 24"/>
                  <a:gd name="T10" fmla="*/ 0 w 33"/>
                  <a:gd name="T11" fmla="*/ 8 h 24"/>
                  <a:gd name="T12" fmla="*/ 0 w 33"/>
                  <a:gd name="T13" fmla="*/ 13 h 24"/>
                  <a:gd name="T14" fmla="*/ 0 w 33"/>
                  <a:gd name="T15" fmla="*/ 13 h 24"/>
                  <a:gd name="T16" fmla="*/ 16 w 33"/>
                  <a:gd name="T17" fmla="*/ 24 h 24"/>
                  <a:gd name="T18" fmla="*/ 23 w 33"/>
                  <a:gd name="T19" fmla="*/ 24 h 24"/>
                  <a:gd name="T20" fmla="*/ 23 w 33"/>
                  <a:gd name="T21" fmla="*/ 24 h 24"/>
                  <a:gd name="T22" fmla="*/ 30 w 33"/>
                  <a:gd name="T23" fmla="*/ 8 h 24"/>
                  <a:gd name="T24" fmla="*/ 30 w 33"/>
                  <a:gd name="T25" fmla="*/ 8 h 24"/>
                  <a:gd name="T26" fmla="*/ 20 w 33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24">
                    <a:moveTo>
                      <a:pt x="20" y="0"/>
                    </a:moveTo>
                    <a:cubicBezTo>
                      <a:pt x="18" y="0"/>
                      <a:pt x="16" y="0"/>
                      <a:pt x="14" y="1"/>
                    </a:cubicBezTo>
                    <a:cubicBezTo>
                      <a:pt x="11" y="2"/>
                      <a:pt x="7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2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22"/>
                      <a:pt x="9" y="24"/>
                      <a:pt x="16" y="24"/>
                    </a:cubicBezTo>
                    <a:cubicBezTo>
                      <a:pt x="18" y="24"/>
                      <a:pt x="21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4" y="17"/>
                      <a:pt x="33" y="15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8" y="2"/>
                      <a:pt x="25" y="0"/>
                      <a:pt x="20" y="0"/>
                    </a:cubicBezTo>
                  </a:path>
                </a:pathLst>
              </a:custGeom>
              <a:solidFill>
                <a:srgbClr val="AB5F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3" name="Freeform 6932"/>
              <p:cNvSpPr/>
              <p:nvPr/>
            </p:nvSpPr>
            <p:spPr bwMode="auto">
              <a:xfrm>
                <a:off x="6673850" y="2489200"/>
                <a:ext cx="31750" cy="79375"/>
              </a:xfrm>
              <a:custGeom>
                <a:avLst/>
                <a:gdLst>
                  <a:gd name="T0" fmla="*/ 3 w 16"/>
                  <a:gd name="T1" fmla="*/ 0 h 39"/>
                  <a:gd name="T2" fmla="*/ 3 w 16"/>
                  <a:gd name="T3" fmla="*/ 0 h 39"/>
                  <a:gd name="T4" fmla="*/ 0 w 16"/>
                  <a:gd name="T5" fmla="*/ 6 h 39"/>
                  <a:gd name="T6" fmla="*/ 2 w 16"/>
                  <a:gd name="T7" fmla="*/ 38 h 39"/>
                  <a:gd name="T8" fmla="*/ 2 w 16"/>
                  <a:gd name="T9" fmla="*/ 38 h 39"/>
                  <a:gd name="T10" fmla="*/ 4 w 16"/>
                  <a:gd name="T11" fmla="*/ 39 h 39"/>
                  <a:gd name="T12" fmla="*/ 4 w 16"/>
                  <a:gd name="T13" fmla="*/ 39 h 39"/>
                  <a:gd name="T14" fmla="*/ 4 w 16"/>
                  <a:gd name="T15" fmla="*/ 39 h 39"/>
                  <a:gd name="T16" fmla="*/ 10 w 16"/>
                  <a:gd name="T17" fmla="*/ 34 h 39"/>
                  <a:gd name="T18" fmla="*/ 16 w 16"/>
                  <a:gd name="T19" fmla="*/ 34 h 39"/>
                  <a:gd name="T20" fmla="*/ 16 w 16"/>
                  <a:gd name="T21" fmla="*/ 34 h 39"/>
                  <a:gd name="T22" fmla="*/ 14 w 16"/>
                  <a:gd name="T23" fmla="*/ 20 h 39"/>
                  <a:gd name="T24" fmla="*/ 14 w 16"/>
                  <a:gd name="T25" fmla="*/ 20 h 39"/>
                  <a:gd name="T26" fmla="*/ 14 w 16"/>
                  <a:gd name="T27" fmla="*/ 20 h 39"/>
                  <a:gd name="T28" fmla="*/ 15 w 16"/>
                  <a:gd name="T29" fmla="*/ 15 h 39"/>
                  <a:gd name="T30" fmla="*/ 15 w 16"/>
                  <a:gd name="T31" fmla="*/ 15 h 39"/>
                  <a:gd name="T32" fmla="*/ 13 w 16"/>
                  <a:gd name="T33" fmla="*/ 4 h 39"/>
                  <a:gd name="T34" fmla="*/ 7 w 16"/>
                  <a:gd name="T35" fmla="*/ 7 h 39"/>
                  <a:gd name="T36" fmla="*/ 3 w 16"/>
                  <a:gd name="T37" fmla="*/ 0 h 39"/>
                  <a:gd name="T38" fmla="*/ 3 w 16"/>
                  <a:gd name="T3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" h="3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4"/>
                      <a:pt x="0" y="6"/>
                    </a:cubicBezTo>
                    <a:cubicBezTo>
                      <a:pt x="1" y="16"/>
                      <a:pt x="1" y="27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38"/>
                      <a:pt x="4" y="38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35"/>
                      <a:pt x="8" y="34"/>
                      <a:pt x="10" y="34"/>
                    </a:cubicBezTo>
                    <a:cubicBezTo>
                      <a:pt x="12" y="34"/>
                      <a:pt x="14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0"/>
                      <a:pt x="15" y="25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2" y="19"/>
                      <a:pt x="14" y="17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1" y="12"/>
                      <a:pt x="13" y="8"/>
                      <a:pt x="13" y="4"/>
                    </a:cubicBezTo>
                    <a:cubicBezTo>
                      <a:pt x="11" y="6"/>
                      <a:pt x="9" y="7"/>
                      <a:pt x="7" y="7"/>
                    </a:cubicBezTo>
                    <a:cubicBezTo>
                      <a:pt x="5" y="7"/>
                      <a:pt x="4" y="5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6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4" name="Freeform 6933"/>
              <p:cNvSpPr/>
              <p:nvPr/>
            </p:nvSpPr>
            <p:spPr bwMode="auto">
              <a:xfrm>
                <a:off x="6686550" y="2403475"/>
                <a:ext cx="44450" cy="61913"/>
              </a:xfrm>
              <a:custGeom>
                <a:avLst/>
                <a:gdLst>
                  <a:gd name="T0" fmla="*/ 2 w 22"/>
                  <a:gd name="T1" fmla="*/ 0 h 31"/>
                  <a:gd name="T2" fmla="*/ 0 w 22"/>
                  <a:gd name="T3" fmla="*/ 1 h 31"/>
                  <a:gd name="T4" fmla="*/ 0 w 22"/>
                  <a:gd name="T5" fmla="*/ 1 h 31"/>
                  <a:gd name="T6" fmla="*/ 0 w 22"/>
                  <a:gd name="T7" fmla="*/ 1 h 31"/>
                  <a:gd name="T8" fmla="*/ 1 w 22"/>
                  <a:gd name="T9" fmla="*/ 11 h 31"/>
                  <a:gd name="T10" fmla="*/ 2 w 22"/>
                  <a:gd name="T11" fmla="*/ 11 h 31"/>
                  <a:gd name="T12" fmla="*/ 2 w 22"/>
                  <a:gd name="T13" fmla="*/ 11 h 31"/>
                  <a:gd name="T14" fmla="*/ 7 w 22"/>
                  <a:gd name="T15" fmla="*/ 10 h 31"/>
                  <a:gd name="T16" fmla="*/ 10 w 22"/>
                  <a:gd name="T17" fmla="*/ 10 h 31"/>
                  <a:gd name="T18" fmla="*/ 6 w 22"/>
                  <a:gd name="T19" fmla="*/ 14 h 31"/>
                  <a:gd name="T20" fmla="*/ 4 w 22"/>
                  <a:gd name="T21" fmla="*/ 14 h 31"/>
                  <a:gd name="T22" fmla="*/ 2 w 22"/>
                  <a:gd name="T23" fmla="*/ 14 h 31"/>
                  <a:gd name="T24" fmla="*/ 1 w 22"/>
                  <a:gd name="T25" fmla="*/ 14 h 31"/>
                  <a:gd name="T26" fmla="*/ 1 w 22"/>
                  <a:gd name="T27" fmla="*/ 14 h 31"/>
                  <a:gd name="T28" fmla="*/ 5 w 22"/>
                  <a:gd name="T29" fmla="*/ 31 h 31"/>
                  <a:gd name="T30" fmla="*/ 5 w 22"/>
                  <a:gd name="T31" fmla="*/ 31 h 31"/>
                  <a:gd name="T32" fmla="*/ 22 w 22"/>
                  <a:gd name="T33" fmla="*/ 24 h 31"/>
                  <a:gd name="T34" fmla="*/ 22 w 22"/>
                  <a:gd name="T35" fmla="*/ 24 h 31"/>
                  <a:gd name="T36" fmla="*/ 13 w 22"/>
                  <a:gd name="T37" fmla="*/ 7 h 31"/>
                  <a:gd name="T38" fmla="*/ 13 w 22"/>
                  <a:gd name="T39" fmla="*/ 7 h 31"/>
                  <a:gd name="T40" fmla="*/ 2 w 22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" h="31">
                    <a:moveTo>
                      <a:pt x="2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2" y="8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1"/>
                      <a:pt x="5" y="10"/>
                      <a:pt x="7" y="10"/>
                    </a:cubicBezTo>
                    <a:cubicBezTo>
                      <a:pt x="8" y="10"/>
                      <a:pt x="9" y="10"/>
                      <a:pt x="10" y="10"/>
                    </a:cubicBezTo>
                    <a:cubicBezTo>
                      <a:pt x="10" y="14"/>
                      <a:pt x="8" y="14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3" y="20"/>
                      <a:pt x="4" y="25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11" y="29"/>
                      <a:pt x="16" y="26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9" y="18"/>
                      <a:pt x="16" y="13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8" y="7"/>
                      <a:pt x="7" y="0"/>
                      <a:pt x="2" y="0"/>
                    </a:cubicBezTo>
                  </a:path>
                </a:pathLst>
              </a:custGeom>
              <a:solidFill>
                <a:srgbClr val="BA7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5" name="Freeform 6934"/>
              <p:cNvSpPr/>
              <p:nvPr/>
            </p:nvSpPr>
            <p:spPr bwMode="auto">
              <a:xfrm>
                <a:off x="6664325" y="2425700"/>
                <a:ext cx="36513" cy="77788"/>
              </a:xfrm>
              <a:custGeom>
                <a:avLst/>
                <a:gdLst>
                  <a:gd name="T0" fmla="*/ 13 w 18"/>
                  <a:gd name="T1" fmla="*/ 0 h 39"/>
                  <a:gd name="T2" fmla="*/ 12 w 18"/>
                  <a:gd name="T3" fmla="*/ 0 h 39"/>
                  <a:gd name="T4" fmla="*/ 12 w 18"/>
                  <a:gd name="T5" fmla="*/ 0 h 39"/>
                  <a:gd name="T6" fmla="*/ 7 w 18"/>
                  <a:gd name="T7" fmla="*/ 32 h 39"/>
                  <a:gd name="T8" fmla="*/ 7 w 18"/>
                  <a:gd name="T9" fmla="*/ 32 h 39"/>
                  <a:gd name="T10" fmla="*/ 7 w 18"/>
                  <a:gd name="T11" fmla="*/ 32 h 39"/>
                  <a:gd name="T12" fmla="*/ 11 w 18"/>
                  <a:gd name="T13" fmla="*/ 39 h 39"/>
                  <a:gd name="T14" fmla="*/ 17 w 18"/>
                  <a:gd name="T15" fmla="*/ 36 h 39"/>
                  <a:gd name="T16" fmla="*/ 17 w 18"/>
                  <a:gd name="T17" fmla="*/ 36 h 39"/>
                  <a:gd name="T18" fmla="*/ 18 w 18"/>
                  <a:gd name="T19" fmla="*/ 31 h 39"/>
                  <a:gd name="T20" fmla="*/ 18 w 18"/>
                  <a:gd name="T21" fmla="*/ 31 h 39"/>
                  <a:gd name="T22" fmla="*/ 16 w 18"/>
                  <a:gd name="T23" fmla="*/ 20 h 39"/>
                  <a:gd name="T24" fmla="*/ 16 w 18"/>
                  <a:gd name="T25" fmla="*/ 20 h 39"/>
                  <a:gd name="T26" fmla="*/ 16 w 18"/>
                  <a:gd name="T27" fmla="*/ 20 h 39"/>
                  <a:gd name="T28" fmla="*/ 16 w 18"/>
                  <a:gd name="T29" fmla="*/ 20 h 39"/>
                  <a:gd name="T30" fmla="*/ 16 w 18"/>
                  <a:gd name="T31" fmla="*/ 20 h 39"/>
                  <a:gd name="T32" fmla="*/ 16 w 18"/>
                  <a:gd name="T33" fmla="*/ 20 h 39"/>
                  <a:gd name="T34" fmla="*/ 16 w 18"/>
                  <a:gd name="T35" fmla="*/ 20 h 39"/>
                  <a:gd name="T36" fmla="*/ 12 w 18"/>
                  <a:gd name="T37" fmla="*/ 3 h 39"/>
                  <a:gd name="T38" fmla="*/ 12 w 18"/>
                  <a:gd name="T39" fmla="*/ 3 h 39"/>
                  <a:gd name="T40" fmla="*/ 12 w 18"/>
                  <a:gd name="T41" fmla="*/ 3 h 39"/>
                  <a:gd name="T42" fmla="*/ 13 w 18"/>
                  <a:gd name="T4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" h="39"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9"/>
                      <a:pt x="8" y="2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7"/>
                      <a:pt x="9" y="39"/>
                      <a:pt x="11" y="39"/>
                    </a:cubicBezTo>
                    <a:cubicBezTo>
                      <a:pt x="13" y="39"/>
                      <a:pt x="15" y="38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4"/>
                      <a:pt x="17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9" y="30"/>
                      <a:pt x="9" y="3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5" y="14"/>
                      <a:pt x="14" y="9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3" y="1"/>
                      <a:pt x="13" y="0"/>
                    </a:cubicBezTo>
                  </a:path>
                </a:pathLst>
              </a:custGeom>
              <a:solidFill>
                <a:srgbClr val="8C4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6" name="Freeform 6935"/>
              <p:cNvSpPr/>
              <p:nvPr/>
            </p:nvSpPr>
            <p:spPr bwMode="auto">
              <a:xfrm>
                <a:off x="6697663" y="2501900"/>
                <a:ext cx="33338" cy="30163"/>
              </a:xfrm>
              <a:custGeom>
                <a:avLst/>
                <a:gdLst>
                  <a:gd name="T0" fmla="*/ 10 w 17"/>
                  <a:gd name="T1" fmla="*/ 0 h 15"/>
                  <a:gd name="T2" fmla="*/ 3 w 17"/>
                  <a:gd name="T3" fmla="*/ 9 h 15"/>
                  <a:gd name="T4" fmla="*/ 3 w 17"/>
                  <a:gd name="T5" fmla="*/ 9 h 15"/>
                  <a:gd name="T6" fmla="*/ 2 w 17"/>
                  <a:gd name="T7" fmla="*/ 14 h 15"/>
                  <a:gd name="T8" fmla="*/ 2 w 17"/>
                  <a:gd name="T9" fmla="*/ 14 h 15"/>
                  <a:gd name="T10" fmla="*/ 5 w 17"/>
                  <a:gd name="T11" fmla="*/ 15 h 15"/>
                  <a:gd name="T12" fmla="*/ 17 w 17"/>
                  <a:gd name="T13" fmla="*/ 5 h 15"/>
                  <a:gd name="T14" fmla="*/ 17 w 17"/>
                  <a:gd name="T15" fmla="*/ 5 h 15"/>
                  <a:gd name="T16" fmla="*/ 10 w 17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5">
                    <a:moveTo>
                      <a:pt x="10" y="0"/>
                    </a:moveTo>
                    <a:cubicBezTo>
                      <a:pt x="7" y="0"/>
                      <a:pt x="5" y="4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1"/>
                      <a:pt x="0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5"/>
                      <a:pt x="4" y="15"/>
                      <a:pt x="5" y="15"/>
                    </a:cubicBezTo>
                    <a:cubicBezTo>
                      <a:pt x="11" y="15"/>
                      <a:pt x="15" y="12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4" y="2"/>
                      <a:pt x="12" y="0"/>
                      <a:pt x="10" y="0"/>
                    </a:cubicBezTo>
                  </a:path>
                </a:pathLst>
              </a:custGeom>
              <a:solidFill>
                <a:srgbClr val="BB8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7" name="Freeform 6936"/>
              <p:cNvSpPr/>
              <p:nvPr/>
            </p:nvSpPr>
            <p:spPr bwMode="auto">
              <a:xfrm>
                <a:off x="6708775" y="2470150"/>
                <a:ext cx="19050" cy="23813"/>
              </a:xfrm>
              <a:custGeom>
                <a:avLst/>
                <a:gdLst>
                  <a:gd name="T0" fmla="*/ 7 w 9"/>
                  <a:gd name="T1" fmla="*/ 0 h 12"/>
                  <a:gd name="T2" fmla="*/ 2 w 9"/>
                  <a:gd name="T3" fmla="*/ 10 h 12"/>
                  <a:gd name="T4" fmla="*/ 5 w 9"/>
                  <a:gd name="T5" fmla="*/ 12 h 12"/>
                  <a:gd name="T6" fmla="*/ 7 w 9"/>
                  <a:gd name="T7" fmla="*/ 11 h 12"/>
                  <a:gd name="T8" fmla="*/ 7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7" y="0"/>
                    </a:moveTo>
                    <a:cubicBezTo>
                      <a:pt x="3" y="3"/>
                      <a:pt x="0" y="6"/>
                      <a:pt x="2" y="10"/>
                    </a:cubicBezTo>
                    <a:cubicBezTo>
                      <a:pt x="3" y="11"/>
                      <a:pt x="4" y="12"/>
                      <a:pt x="5" y="12"/>
                    </a:cubicBezTo>
                    <a:cubicBezTo>
                      <a:pt x="6" y="12"/>
                      <a:pt x="6" y="12"/>
                      <a:pt x="7" y="11"/>
                    </a:cubicBezTo>
                    <a:cubicBezTo>
                      <a:pt x="9" y="8"/>
                      <a:pt x="9" y="4"/>
                      <a:pt x="7" y="0"/>
                    </a:cubicBezTo>
                  </a:path>
                </a:pathLst>
              </a:custGeom>
              <a:solidFill>
                <a:srgbClr val="BA80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8" name="Freeform 6937"/>
              <p:cNvSpPr/>
              <p:nvPr/>
            </p:nvSpPr>
            <p:spPr bwMode="auto">
              <a:xfrm>
                <a:off x="6683375" y="2465388"/>
                <a:ext cx="17463" cy="22225"/>
              </a:xfrm>
              <a:custGeom>
                <a:avLst/>
                <a:gdLst>
                  <a:gd name="T0" fmla="*/ 7 w 9"/>
                  <a:gd name="T1" fmla="*/ 0 h 11"/>
                  <a:gd name="T2" fmla="*/ 7 w 9"/>
                  <a:gd name="T3" fmla="*/ 0 h 11"/>
                  <a:gd name="T4" fmla="*/ 7 w 9"/>
                  <a:gd name="T5" fmla="*/ 0 h 11"/>
                  <a:gd name="T6" fmla="*/ 9 w 9"/>
                  <a:gd name="T7" fmla="*/ 11 h 11"/>
                  <a:gd name="T8" fmla="*/ 9 w 9"/>
                  <a:gd name="T9" fmla="*/ 11 h 11"/>
                  <a:gd name="T10" fmla="*/ 7 w 9"/>
                  <a:gd name="T11" fmla="*/ 0 h 11"/>
                  <a:gd name="T12" fmla="*/ 7 w 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10"/>
                      <a:pt x="0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6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9" name="Freeform 6938"/>
              <p:cNvSpPr>
                <a:spLocks noEditPoints="1"/>
              </p:cNvSpPr>
              <p:nvPr/>
            </p:nvSpPr>
            <p:spPr bwMode="auto">
              <a:xfrm>
                <a:off x="6210300" y="4554538"/>
                <a:ext cx="134938" cy="127000"/>
              </a:xfrm>
              <a:custGeom>
                <a:avLst/>
                <a:gdLst>
                  <a:gd name="T0" fmla="*/ 44 w 67"/>
                  <a:gd name="T1" fmla="*/ 51 h 63"/>
                  <a:gd name="T2" fmla="*/ 40 w 67"/>
                  <a:gd name="T3" fmla="*/ 50 h 63"/>
                  <a:gd name="T4" fmla="*/ 40 w 67"/>
                  <a:gd name="T5" fmla="*/ 50 h 63"/>
                  <a:gd name="T6" fmla="*/ 46 w 67"/>
                  <a:gd name="T7" fmla="*/ 47 h 63"/>
                  <a:gd name="T8" fmla="*/ 47 w 67"/>
                  <a:gd name="T9" fmla="*/ 47 h 63"/>
                  <a:gd name="T10" fmla="*/ 47 w 67"/>
                  <a:gd name="T11" fmla="*/ 50 h 63"/>
                  <a:gd name="T12" fmla="*/ 44 w 67"/>
                  <a:gd name="T13" fmla="*/ 51 h 63"/>
                  <a:gd name="T14" fmla="*/ 29 w 67"/>
                  <a:gd name="T15" fmla="*/ 0 h 63"/>
                  <a:gd name="T16" fmla="*/ 29 w 67"/>
                  <a:gd name="T17" fmla="*/ 0 h 63"/>
                  <a:gd name="T18" fmla="*/ 21 w 67"/>
                  <a:gd name="T19" fmla="*/ 8 h 63"/>
                  <a:gd name="T20" fmla="*/ 17 w 67"/>
                  <a:gd name="T21" fmla="*/ 10 h 63"/>
                  <a:gd name="T22" fmla="*/ 12 w 67"/>
                  <a:gd name="T23" fmla="*/ 7 h 63"/>
                  <a:gd name="T24" fmla="*/ 12 w 67"/>
                  <a:gd name="T25" fmla="*/ 7 h 63"/>
                  <a:gd name="T26" fmla="*/ 9 w 67"/>
                  <a:gd name="T27" fmla="*/ 9 h 63"/>
                  <a:gd name="T28" fmla="*/ 9 w 67"/>
                  <a:gd name="T29" fmla="*/ 9 h 63"/>
                  <a:gd name="T30" fmla="*/ 8 w 67"/>
                  <a:gd name="T31" fmla="*/ 17 h 63"/>
                  <a:gd name="T32" fmla="*/ 17 w 67"/>
                  <a:gd name="T33" fmla="*/ 42 h 63"/>
                  <a:gd name="T34" fmla="*/ 7 w 67"/>
                  <a:gd name="T35" fmla="*/ 49 h 63"/>
                  <a:gd name="T36" fmla="*/ 0 w 67"/>
                  <a:gd name="T37" fmla="*/ 46 h 63"/>
                  <a:gd name="T38" fmla="*/ 0 w 67"/>
                  <a:gd name="T39" fmla="*/ 46 h 63"/>
                  <a:gd name="T40" fmla="*/ 0 w 67"/>
                  <a:gd name="T41" fmla="*/ 46 h 63"/>
                  <a:gd name="T42" fmla="*/ 0 w 67"/>
                  <a:gd name="T43" fmla="*/ 46 h 63"/>
                  <a:gd name="T44" fmla="*/ 2 w 67"/>
                  <a:gd name="T45" fmla="*/ 54 h 63"/>
                  <a:gd name="T46" fmla="*/ 2 w 67"/>
                  <a:gd name="T47" fmla="*/ 54 h 63"/>
                  <a:gd name="T48" fmla="*/ 7 w 67"/>
                  <a:gd name="T49" fmla="*/ 60 h 63"/>
                  <a:gd name="T50" fmla="*/ 7 w 67"/>
                  <a:gd name="T51" fmla="*/ 60 h 63"/>
                  <a:gd name="T52" fmla="*/ 18 w 67"/>
                  <a:gd name="T53" fmla="*/ 61 h 63"/>
                  <a:gd name="T54" fmla="*/ 18 w 67"/>
                  <a:gd name="T55" fmla="*/ 61 h 63"/>
                  <a:gd name="T56" fmla="*/ 18 w 67"/>
                  <a:gd name="T57" fmla="*/ 61 h 63"/>
                  <a:gd name="T58" fmla="*/ 20 w 67"/>
                  <a:gd name="T59" fmla="*/ 55 h 63"/>
                  <a:gd name="T60" fmla="*/ 24 w 67"/>
                  <a:gd name="T61" fmla="*/ 35 h 63"/>
                  <a:gd name="T62" fmla="*/ 28 w 67"/>
                  <a:gd name="T63" fmla="*/ 33 h 63"/>
                  <a:gd name="T64" fmla="*/ 34 w 67"/>
                  <a:gd name="T65" fmla="*/ 35 h 63"/>
                  <a:gd name="T66" fmla="*/ 39 w 67"/>
                  <a:gd name="T67" fmla="*/ 38 h 63"/>
                  <a:gd name="T68" fmla="*/ 42 w 67"/>
                  <a:gd name="T69" fmla="*/ 37 h 63"/>
                  <a:gd name="T70" fmla="*/ 43 w 67"/>
                  <a:gd name="T71" fmla="*/ 37 h 63"/>
                  <a:gd name="T72" fmla="*/ 40 w 67"/>
                  <a:gd name="T73" fmla="*/ 43 h 63"/>
                  <a:gd name="T74" fmla="*/ 40 w 67"/>
                  <a:gd name="T75" fmla="*/ 50 h 63"/>
                  <a:gd name="T76" fmla="*/ 40 w 67"/>
                  <a:gd name="T77" fmla="*/ 50 h 63"/>
                  <a:gd name="T78" fmla="*/ 37 w 67"/>
                  <a:gd name="T79" fmla="*/ 57 h 63"/>
                  <a:gd name="T80" fmla="*/ 37 w 67"/>
                  <a:gd name="T81" fmla="*/ 57 h 63"/>
                  <a:gd name="T82" fmla="*/ 37 w 67"/>
                  <a:gd name="T83" fmla="*/ 57 h 63"/>
                  <a:gd name="T84" fmla="*/ 34 w 67"/>
                  <a:gd name="T85" fmla="*/ 63 h 63"/>
                  <a:gd name="T86" fmla="*/ 48 w 67"/>
                  <a:gd name="T87" fmla="*/ 61 h 63"/>
                  <a:gd name="T88" fmla="*/ 48 w 67"/>
                  <a:gd name="T89" fmla="*/ 61 h 63"/>
                  <a:gd name="T90" fmla="*/ 67 w 67"/>
                  <a:gd name="T91" fmla="*/ 50 h 63"/>
                  <a:gd name="T92" fmla="*/ 65 w 67"/>
                  <a:gd name="T93" fmla="*/ 41 h 63"/>
                  <a:gd name="T94" fmla="*/ 65 w 67"/>
                  <a:gd name="T95" fmla="*/ 41 h 63"/>
                  <a:gd name="T96" fmla="*/ 65 w 67"/>
                  <a:gd name="T97" fmla="*/ 41 h 63"/>
                  <a:gd name="T98" fmla="*/ 60 w 67"/>
                  <a:gd name="T99" fmla="*/ 42 h 63"/>
                  <a:gd name="T100" fmla="*/ 48 w 67"/>
                  <a:gd name="T101" fmla="*/ 29 h 63"/>
                  <a:gd name="T102" fmla="*/ 48 w 67"/>
                  <a:gd name="T103" fmla="*/ 29 h 63"/>
                  <a:gd name="T104" fmla="*/ 48 w 67"/>
                  <a:gd name="T105" fmla="*/ 24 h 63"/>
                  <a:gd name="T106" fmla="*/ 42 w 67"/>
                  <a:gd name="T107" fmla="*/ 30 h 63"/>
                  <a:gd name="T108" fmla="*/ 40 w 67"/>
                  <a:gd name="T109" fmla="*/ 29 h 63"/>
                  <a:gd name="T110" fmla="*/ 43 w 67"/>
                  <a:gd name="T111" fmla="*/ 17 h 63"/>
                  <a:gd name="T112" fmla="*/ 61 w 67"/>
                  <a:gd name="T113" fmla="*/ 3 h 63"/>
                  <a:gd name="T114" fmla="*/ 61 w 67"/>
                  <a:gd name="T115" fmla="*/ 3 h 63"/>
                  <a:gd name="T116" fmla="*/ 60 w 67"/>
                  <a:gd name="T117" fmla="*/ 3 h 63"/>
                  <a:gd name="T118" fmla="*/ 58 w 67"/>
                  <a:gd name="T119" fmla="*/ 3 h 63"/>
                  <a:gd name="T120" fmla="*/ 49 w 67"/>
                  <a:gd name="T121" fmla="*/ 3 h 63"/>
                  <a:gd name="T122" fmla="*/ 41 w 67"/>
                  <a:gd name="T123" fmla="*/ 4 h 63"/>
                  <a:gd name="T124" fmla="*/ 29 w 67"/>
                  <a:gd name="T12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" h="63">
                    <a:moveTo>
                      <a:pt x="44" y="51"/>
                    </a:moveTo>
                    <a:cubicBezTo>
                      <a:pt x="43" y="51"/>
                      <a:pt x="42" y="51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2" y="48"/>
                      <a:pt x="44" y="47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8" y="47"/>
                      <a:pt x="48" y="49"/>
                      <a:pt x="47" y="50"/>
                    </a:cubicBezTo>
                    <a:cubicBezTo>
                      <a:pt x="46" y="51"/>
                      <a:pt x="45" y="51"/>
                      <a:pt x="44" y="51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5" y="1"/>
                      <a:pt x="23" y="5"/>
                      <a:pt x="21" y="8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5" y="10"/>
                      <a:pt x="13" y="9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0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2"/>
                      <a:pt x="10" y="15"/>
                      <a:pt x="8" y="17"/>
                    </a:cubicBezTo>
                    <a:cubicBezTo>
                      <a:pt x="16" y="18"/>
                      <a:pt x="22" y="34"/>
                      <a:pt x="17" y="42"/>
                    </a:cubicBezTo>
                    <a:cubicBezTo>
                      <a:pt x="14" y="45"/>
                      <a:pt x="11" y="49"/>
                      <a:pt x="7" y="49"/>
                    </a:cubicBezTo>
                    <a:cubicBezTo>
                      <a:pt x="5" y="49"/>
                      <a:pt x="2" y="48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9"/>
                      <a:pt x="1" y="52"/>
                      <a:pt x="2" y="54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4" y="56"/>
                      <a:pt x="5" y="58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10" y="61"/>
                      <a:pt x="14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59"/>
                      <a:pt x="18" y="56"/>
                      <a:pt x="20" y="55"/>
                    </a:cubicBezTo>
                    <a:cubicBezTo>
                      <a:pt x="30" y="49"/>
                      <a:pt x="31" y="44"/>
                      <a:pt x="24" y="35"/>
                    </a:cubicBezTo>
                    <a:cubicBezTo>
                      <a:pt x="25" y="34"/>
                      <a:pt x="27" y="33"/>
                      <a:pt x="28" y="33"/>
                    </a:cubicBezTo>
                    <a:cubicBezTo>
                      <a:pt x="30" y="33"/>
                      <a:pt x="32" y="34"/>
                      <a:pt x="34" y="35"/>
                    </a:cubicBezTo>
                    <a:cubicBezTo>
                      <a:pt x="36" y="36"/>
                      <a:pt x="37" y="38"/>
                      <a:pt x="39" y="38"/>
                    </a:cubicBezTo>
                    <a:cubicBezTo>
                      <a:pt x="40" y="38"/>
                      <a:pt x="41" y="37"/>
                      <a:pt x="42" y="37"/>
                    </a:cubicBezTo>
                    <a:cubicBezTo>
                      <a:pt x="42" y="37"/>
                      <a:pt x="43" y="37"/>
                      <a:pt x="43" y="37"/>
                    </a:cubicBezTo>
                    <a:cubicBezTo>
                      <a:pt x="44" y="37"/>
                      <a:pt x="44" y="41"/>
                      <a:pt x="40" y="43"/>
                    </a:cubicBezTo>
                    <a:cubicBezTo>
                      <a:pt x="32" y="46"/>
                      <a:pt x="35" y="48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9" y="52"/>
                      <a:pt x="38" y="55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6" y="59"/>
                      <a:pt x="35" y="61"/>
                      <a:pt x="34" y="63"/>
                    </a:cubicBezTo>
                    <a:cubicBezTo>
                      <a:pt x="39" y="62"/>
                      <a:pt x="43" y="62"/>
                      <a:pt x="48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54" y="58"/>
                      <a:pt x="61" y="54"/>
                      <a:pt x="67" y="50"/>
                    </a:cubicBezTo>
                    <a:cubicBezTo>
                      <a:pt x="67" y="47"/>
                      <a:pt x="66" y="44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4" y="42"/>
                      <a:pt x="62" y="42"/>
                      <a:pt x="60" y="42"/>
                    </a:cubicBezTo>
                    <a:cubicBezTo>
                      <a:pt x="53" y="42"/>
                      <a:pt x="48" y="39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7"/>
                      <a:pt x="48" y="25"/>
                      <a:pt x="48" y="24"/>
                    </a:cubicBezTo>
                    <a:cubicBezTo>
                      <a:pt x="45" y="24"/>
                      <a:pt x="45" y="30"/>
                      <a:pt x="42" y="30"/>
                    </a:cubicBezTo>
                    <a:cubicBezTo>
                      <a:pt x="42" y="30"/>
                      <a:pt x="41" y="30"/>
                      <a:pt x="40" y="29"/>
                    </a:cubicBezTo>
                    <a:cubicBezTo>
                      <a:pt x="36" y="26"/>
                      <a:pt x="40" y="20"/>
                      <a:pt x="43" y="17"/>
                    </a:cubicBezTo>
                    <a:cubicBezTo>
                      <a:pt x="48" y="13"/>
                      <a:pt x="53" y="9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60" y="3"/>
                    </a:cubicBezTo>
                    <a:cubicBezTo>
                      <a:pt x="60" y="3"/>
                      <a:pt x="59" y="3"/>
                      <a:pt x="58" y="3"/>
                    </a:cubicBezTo>
                    <a:cubicBezTo>
                      <a:pt x="55" y="3"/>
                      <a:pt x="52" y="3"/>
                      <a:pt x="49" y="3"/>
                    </a:cubicBezTo>
                    <a:cubicBezTo>
                      <a:pt x="46" y="3"/>
                      <a:pt x="44" y="4"/>
                      <a:pt x="41" y="4"/>
                    </a:cubicBezTo>
                    <a:cubicBezTo>
                      <a:pt x="37" y="4"/>
                      <a:pt x="33" y="3"/>
                      <a:pt x="29" y="0"/>
                    </a:cubicBezTo>
                  </a:path>
                </a:pathLst>
              </a:custGeom>
              <a:solidFill>
                <a:srgbClr val="D0A0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0" name="Freeform 6939"/>
              <p:cNvSpPr/>
              <p:nvPr/>
            </p:nvSpPr>
            <p:spPr bwMode="auto">
              <a:xfrm>
                <a:off x="6219825" y="4468813"/>
                <a:ext cx="80963" cy="52388"/>
              </a:xfrm>
              <a:custGeom>
                <a:avLst/>
                <a:gdLst>
                  <a:gd name="T0" fmla="*/ 1 w 40"/>
                  <a:gd name="T1" fmla="*/ 0 h 26"/>
                  <a:gd name="T2" fmla="*/ 1 w 40"/>
                  <a:gd name="T3" fmla="*/ 0 h 26"/>
                  <a:gd name="T4" fmla="*/ 5 w 40"/>
                  <a:gd name="T5" fmla="*/ 9 h 26"/>
                  <a:gd name="T6" fmla="*/ 5 w 40"/>
                  <a:gd name="T7" fmla="*/ 9 h 26"/>
                  <a:gd name="T8" fmla="*/ 10 w 40"/>
                  <a:gd name="T9" fmla="*/ 20 h 26"/>
                  <a:gd name="T10" fmla="*/ 10 w 40"/>
                  <a:gd name="T11" fmla="*/ 20 h 26"/>
                  <a:gd name="T12" fmla="*/ 10 w 40"/>
                  <a:gd name="T13" fmla="*/ 20 h 26"/>
                  <a:gd name="T14" fmla="*/ 12 w 40"/>
                  <a:gd name="T15" fmla="*/ 26 h 26"/>
                  <a:gd name="T16" fmla="*/ 12 w 40"/>
                  <a:gd name="T17" fmla="*/ 26 h 26"/>
                  <a:gd name="T18" fmla="*/ 19 w 40"/>
                  <a:gd name="T19" fmla="*/ 21 h 26"/>
                  <a:gd name="T20" fmla="*/ 25 w 40"/>
                  <a:gd name="T21" fmla="*/ 22 h 26"/>
                  <a:gd name="T22" fmla="*/ 31 w 40"/>
                  <a:gd name="T23" fmla="*/ 23 h 26"/>
                  <a:gd name="T24" fmla="*/ 34 w 40"/>
                  <a:gd name="T25" fmla="*/ 22 h 26"/>
                  <a:gd name="T26" fmla="*/ 34 w 40"/>
                  <a:gd name="T27" fmla="*/ 22 h 26"/>
                  <a:gd name="T28" fmla="*/ 34 w 40"/>
                  <a:gd name="T29" fmla="*/ 22 h 26"/>
                  <a:gd name="T30" fmla="*/ 40 w 40"/>
                  <a:gd name="T31" fmla="*/ 12 h 26"/>
                  <a:gd name="T32" fmla="*/ 40 w 40"/>
                  <a:gd name="T33" fmla="*/ 12 h 26"/>
                  <a:gd name="T34" fmla="*/ 40 w 40"/>
                  <a:gd name="T35" fmla="*/ 12 h 26"/>
                  <a:gd name="T36" fmla="*/ 39 w 40"/>
                  <a:gd name="T37" fmla="*/ 12 h 26"/>
                  <a:gd name="T38" fmla="*/ 36 w 40"/>
                  <a:gd name="T39" fmla="*/ 11 h 26"/>
                  <a:gd name="T40" fmla="*/ 32 w 40"/>
                  <a:gd name="T41" fmla="*/ 10 h 26"/>
                  <a:gd name="T42" fmla="*/ 29 w 40"/>
                  <a:gd name="T43" fmla="*/ 17 h 26"/>
                  <a:gd name="T44" fmla="*/ 25 w 40"/>
                  <a:gd name="T45" fmla="*/ 19 h 26"/>
                  <a:gd name="T46" fmla="*/ 25 w 40"/>
                  <a:gd name="T47" fmla="*/ 19 h 26"/>
                  <a:gd name="T48" fmla="*/ 22 w 40"/>
                  <a:gd name="T49" fmla="*/ 11 h 26"/>
                  <a:gd name="T50" fmla="*/ 17 w 40"/>
                  <a:gd name="T51" fmla="*/ 2 h 26"/>
                  <a:gd name="T52" fmla="*/ 14 w 40"/>
                  <a:gd name="T53" fmla="*/ 2 h 26"/>
                  <a:gd name="T54" fmla="*/ 14 w 40"/>
                  <a:gd name="T55" fmla="*/ 2 h 26"/>
                  <a:gd name="T56" fmla="*/ 14 w 40"/>
                  <a:gd name="T57" fmla="*/ 2 h 26"/>
                  <a:gd name="T58" fmla="*/ 1 w 40"/>
                  <a:gd name="T5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0" h="2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2" y="7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0" y="11"/>
                      <a:pt x="10" y="16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2"/>
                      <a:pt x="11" y="24"/>
                      <a:pt x="12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4" y="22"/>
                      <a:pt x="16" y="21"/>
                      <a:pt x="19" y="21"/>
                    </a:cubicBezTo>
                    <a:cubicBezTo>
                      <a:pt x="21" y="21"/>
                      <a:pt x="23" y="21"/>
                      <a:pt x="25" y="22"/>
                    </a:cubicBezTo>
                    <a:cubicBezTo>
                      <a:pt x="27" y="22"/>
                      <a:pt x="29" y="23"/>
                      <a:pt x="31" y="23"/>
                    </a:cubicBezTo>
                    <a:cubicBezTo>
                      <a:pt x="32" y="23"/>
                      <a:pt x="33" y="23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17"/>
                      <a:pt x="37" y="15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39" y="12"/>
                    </a:cubicBezTo>
                    <a:cubicBezTo>
                      <a:pt x="38" y="12"/>
                      <a:pt x="37" y="12"/>
                      <a:pt x="36" y="11"/>
                    </a:cubicBezTo>
                    <a:cubicBezTo>
                      <a:pt x="34" y="10"/>
                      <a:pt x="33" y="10"/>
                      <a:pt x="32" y="10"/>
                    </a:cubicBezTo>
                    <a:cubicBezTo>
                      <a:pt x="30" y="10"/>
                      <a:pt x="29" y="11"/>
                      <a:pt x="29" y="17"/>
                    </a:cubicBezTo>
                    <a:cubicBezTo>
                      <a:pt x="29" y="17"/>
                      <a:pt x="27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0" y="18"/>
                      <a:pt x="22" y="13"/>
                      <a:pt x="22" y="11"/>
                    </a:cubicBezTo>
                    <a:cubicBezTo>
                      <a:pt x="27" y="2"/>
                      <a:pt x="22" y="2"/>
                      <a:pt x="17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9" y="1"/>
                      <a:pt x="5" y="1"/>
                      <a:pt x="1" y="0"/>
                    </a:cubicBezTo>
                  </a:path>
                </a:pathLst>
              </a:custGeom>
              <a:solidFill>
                <a:srgbClr val="D29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1" name="Freeform 6940"/>
              <p:cNvSpPr/>
              <p:nvPr/>
            </p:nvSpPr>
            <p:spPr bwMode="auto">
              <a:xfrm>
                <a:off x="6129338" y="4437063"/>
                <a:ext cx="88900" cy="47625"/>
              </a:xfrm>
              <a:custGeom>
                <a:avLst/>
                <a:gdLst>
                  <a:gd name="T0" fmla="*/ 32 w 44"/>
                  <a:gd name="T1" fmla="*/ 0 h 24"/>
                  <a:gd name="T2" fmla="*/ 28 w 44"/>
                  <a:gd name="T3" fmla="*/ 2 h 24"/>
                  <a:gd name="T4" fmla="*/ 16 w 44"/>
                  <a:gd name="T5" fmla="*/ 6 h 24"/>
                  <a:gd name="T6" fmla="*/ 9 w 44"/>
                  <a:gd name="T7" fmla="*/ 5 h 24"/>
                  <a:gd name="T8" fmla="*/ 0 w 44"/>
                  <a:gd name="T9" fmla="*/ 9 h 24"/>
                  <a:gd name="T10" fmla="*/ 0 w 44"/>
                  <a:gd name="T11" fmla="*/ 9 h 24"/>
                  <a:gd name="T12" fmla="*/ 5 w 44"/>
                  <a:gd name="T13" fmla="*/ 13 h 24"/>
                  <a:gd name="T14" fmla="*/ 5 w 44"/>
                  <a:gd name="T15" fmla="*/ 13 h 24"/>
                  <a:gd name="T16" fmla="*/ 11 w 44"/>
                  <a:gd name="T17" fmla="*/ 11 h 24"/>
                  <a:gd name="T18" fmla="*/ 18 w 44"/>
                  <a:gd name="T19" fmla="*/ 24 h 24"/>
                  <a:gd name="T20" fmla="*/ 18 w 44"/>
                  <a:gd name="T21" fmla="*/ 24 h 24"/>
                  <a:gd name="T22" fmla="*/ 18 w 44"/>
                  <a:gd name="T23" fmla="*/ 24 h 24"/>
                  <a:gd name="T24" fmla="*/ 28 w 44"/>
                  <a:gd name="T25" fmla="*/ 20 h 24"/>
                  <a:gd name="T26" fmla="*/ 29 w 44"/>
                  <a:gd name="T27" fmla="*/ 20 h 24"/>
                  <a:gd name="T28" fmla="*/ 29 w 44"/>
                  <a:gd name="T29" fmla="*/ 20 h 24"/>
                  <a:gd name="T30" fmla="*/ 29 w 44"/>
                  <a:gd name="T31" fmla="*/ 20 h 24"/>
                  <a:gd name="T32" fmla="*/ 32 w 44"/>
                  <a:gd name="T33" fmla="*/ 21 h 24"/>
                  <a:gd name="T34" fmla="*/ 32 w 44"/>
                  <a:gd name="T35" fmla="*/ 21 h 24"/>
                  <a:gd name="T36" fmla="*/ 32 w 44"/>
                  <a:gd name="T37" fmla="*/ 17 h 24"/>
                  <a:gd name="T38" fmla="*/ 32 w 44"/>
                  <a:gd name="T39" fmla="*/ 17 h 24"/>
                  <a:gd name="T40" fmla="*/ 32 w 44"/>
                  <a:gd name="T41" fmla="*/ 17 h 24"/>
                  <a:gd name="T42" fmla="*/ 36 w 44"/>
                  <a:gd name="T43" fmla="*/ 10 h 24"/>
                  <a:gd name="T44" fmla="*/ 41 w 44"/>
                  <a:gd name="T45" fmla="*/ 11 h 24"/>
                  <a:gd name="T46" fmla="*/ 41 w 44"/>
                  <a:gd name="T47" fmla="*/ 11 h 24"/>
                  <a:gd name="T48" fmla="*/ 44 w 44"/>
                  <a:gd name="T49" fmla="*/ 8 h 24"/>
                  <a:gd name="T50" fmla="*/ 44 w 44"/>
                  <a:gd name="T51" fmla="*/ 8 h 24"/>
                  <a:gd name="T52" fmla="*/ 44 w 44"/>
                  <a:gd name="T53" fmla="*/ 8 h 24"/>
                  <a:gd name="T54" fmla="*/ 44 w 44"/>
                  <a:gd name="T55" fmla="*/ 5 h 24"/>
                  <a:gd name="T56" fmla="*/ 44 w 44"/>
                  <a:gd name="T57" fmla="*/ 5 h 24"/>
                  <a:gd name="T58" fmla="*/ 39 w 44"/>
                  <a:gd name="T59" fmla="*/ 4 h 24"/>
                  <a:gd name="T60" fmla="*/ 36 w 44"/>
                  <a:gd name="T61" fmla="*/ 5 h 24"/>
                  <a:gd name="T62" fmla="*/ 36 w 44"/>
                  <a:gd name="T63" fmla="*/ 5 h 24"/>
                  <a:gd name="T64" fmla="*/ 36 w 44"/>
                  <a:gd name="T65" fmla="*/ 5 h 24"/>
                  <a:gd name="T66" fmla="*/ 34 w 44"/>
                  <a:gd name="T67" fmla="*/ 2 h 24"/>
                  <a:gd name="T68" fmla="*/ 32 w 44"/>
                  <a:gd name="T6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24">
                    <a:moveTo>
                      <a:pt x="32" y="0"/>
                    </a:moveTo>
                    <a:cubicBezTo>
                      <a:pt x="31" y="0"/>
                      <a:pt x="30" y="1"/>
                      <a:pt x="28" y="2"/>
                    </a:cubicBezTo>
                    <a:cubicBezTo>
                      <a:pt x="26" y="4"/>
                      <a:pt x="21" y="6"/>
                      <a:pt x="16" y="6"/>
                    </a:cubicBezTo>
                    <a:cubicBezTo>
                      <a:pt x="14" y="6"/>
                      <a:pt x="11" y="6"/>
                      <a:pt x="9" y="5"/>
                    </a:cubicBezTo>
                    <a:cubicBezTo>
                      <a:pt x="6" y="6"/>
                      <a:pt x="3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4" y="11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8" y="12"/>
                      <a:pt x="10" y="11"/>
                      <a:pt x="11" y="11"/>
                    </a:cubicBezTo>
                    <a:cubicBezTo>
                      <a:pt x="18" y="11"/>
                      <a:pt x="19" y="17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21" y="24"/>
                      <a:pt x="24" y="20"/>
                      <a:pt x="28" y="20"/>
                    </a:cubicBezTo>
                    <a:cubicBezTo>
                      <a:pt x="28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20"/>
                      <a:pt x="31" y="20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2" y="18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0" y="11"/>
                      <a:pt x="33" y="10"/>
                      <a:pt x="36" y="10"/>
                    </a:cubicBezTo>
                    <a:cubicBezTo>
                      <a:pt x="37" y="10"/>
                      <a:pt x="39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0"/>
                      <a:pt x="43" y="9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4" y="7"/>
                      <a:pt x="44" y="6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4"/>
                      <a:pt x="41" y="4"/>
                      <a:pt x="39" y="4"/>
                    </a:cubicBezTo>
                    <a:cubicBezTo>
                      <a:pt x="38" y="4"/>
                      <a:pt x="37" y="4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4" y="4"/>
                      <a:pt x="34" y="2"/>
                    </a:cubicBezTo>
                    <a:cubicBezTo>
                      <a:pt x="33" y="1"/>
                      <a:pt x="33" y="0"/>
                      <a:pt x="32" y="0"/>
                    </a:cubicBezTo>
                  </a:path>
                </a:pathLst>
              </a:custGeom>
              <a:solidFill>
                <a:srgbClr val="BD9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2" name="Freeform 6941"/>
              <p:cNvSpPr/>
              <p:nvPr/>
            </p:nvSpPr>
            <p:spPr bwMode="auto">
              <a:xfrm>
                <a:off x="6234113" y="4533900"/>
                <a:ext cx="46038" cy="41275"/>
              </a:xfrm>
              <a:custGeom>
                <a:avLst/>
                <a:gdLst>
                  <a:gd name="T0" fmla="*/ 7 w 23"/>
                  <a:gd name="T1" fmla="*/ 0 h 21"/>
                  <a:gd name="T2" fmla="*/ 7 w 23"/>
                  <a:gd name="T3" fmla="*/ 0 h 21"/>
                  <a:gd name="T4" fmla="*/ 0 w 23"/>
                  <a:gd name="T5" fmla="*/ 18 h 21"/>
                  <a:gd name="T6" fmla="*/ 0 w 23"/>
                  <a:gd name="T7" fmla="*/ 18 h 21"/>
                  <a:gd name="T8" fmla="*/ 5 w 23"/>
                  <a:gd name="T9" fmla="*/ 21 h 21"/>
                  <a:gd name="T10" fmla="*/ 9 w 23"/>
                  <a:gd name="T11" fmla="*/ 19 h 21"/>
                  <a:gd name="T12" fmla="*/ 17 w 23"/>
                  <a:gd name="T13" fmla="*/ 11 h 21"/>
                  <a:gd name="T14" fmla="*/ 17 w 23"/>
                  <a:gd name="T15" fmla="*/ 11 h 21"/>
                  <a:gd name="T16" fmla="*/ 17 w 23"/>
                  <a:gd name="T17" fmla="*/ 11 h 21"/>
                  <a:gd name="T18" fmla="*/ 23 w 23"/>
                  <a:gd name="T19" fmla="*/ 4 h 21"/>
                  <a:gd name="T20" fmla="*/ 23 w 23"/>
                  <a:gd name="T21" fmla="*/ 4 h 21"/>
                  <a:gd name="T22" fmla="*/ 10 w 23"/>
                  <a:gd name="T23" fmla="*/ 0 h 21"/>
                  <a:gd name="T24" fmla="*/ 10 w 23"/>
                  <a:gd name="T25" fmla="*/ 0 h 21"/>
                  <a:gd name="T26" fmla="*/ 7 w 23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6"/>
                      <a:pt x="4" y="12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0"/>
                      <a:pt x="3" y="21"/>
                      <a:pt x="5" y="21"/>
                    </a:cubicBezTo>
                    <a:cubicBezTo>
                      <a:pt x="6" y="21"/>
                      <a:pt x="7" y="21"/>
                      <a:pt x="9" y="19"/>
                    </a:cubicBezTo>
                    <a:cubicBezTo>
                      <a:pt x="11" y="16"/>
                      <a:pt x="13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9" y="9"/>
                      <a:pt x="21" y="6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19" y="1"/>
                      <a:pt x="14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D3AD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3" name="Freeform 6942"/>
              <p:cNvSpPr/>
              <p:nvPr/>
            </p:nvSpPr>
            <p:spPr bwMode="auto">
              <a:xfrm>
                <a:off x="6211888" y="4445000"/>
                <a:ext cx="49213" cy="28575"/>
              </a:xfrm>
              <a:custGeom>
                <a:avLst/>
                <a:gdLst>
                  <a:gd name="T0" fmla="*/ 17 w 24"/>
                  <a:gd name="T1" fmla="*/ 0 h 14"/>
                  <a:gd name="T2" fmla="*/ 17 w 24"/>
                  <a:gd name="T3" fmla="*/ 0 h 14"/>
                  <a:gd name="T4" fmla="*/ 11 w 24"/>
                  <a:gd name="T5" fmla="*/ 0 h 14"/>
                  <a:gd name="T6" fmla="*/ 11 w 24"/>
                  <a:gd name="T7" fmla="*/ 0 h 14"/>
                  <a:gd name="T8" fmla="*/ 4 w 24"/>
                  <a:gd name="T9" fmla="*/ 4 h 14"/>
                  <a:gd name="T10" fmla="*/ 3 w 24"/>
                  <a:gd name="T11" fmla="*/ 4 h 14"/>
                  <a:gd name="T12" fmla="*/ 3 w 24"/>
                  <a:gd name="T13" fmla="*/ 4 h 14"/>
                  <a:gd name="T14" fmla="*/ 0 w 24"/>
                  <a:gd name="T15" fmla="*/ 7 h 14"/>
                  <a:gd name="T16" fmla="*/ 0 w 24"/>
                  <a:gd name="T17" fmla="*/ 9 h 14"/>
                  <a:gd name="T18" fmla="*/ 0 w 24"/>
                  <a:gd name="T19" fmla="*/ 9 h 14"/>
                  <a:gd name="T20" fmla="*/ 5 w 24"/>
                  <a:gd name="T21" fmla="*/ 12 h 14"/>
                  <a:gd name="T22" fmla="*/ 5 w 24"/>
                  <a:gd name="T23" fmla="*/ 12 h 14"/>
                  <a:gd name="T24" fmla="*/ 18 w 24"/>
                  <a:gd name="T25" fmla="*/ 14 h 14"/>
                  <a:gd name="T26" fmla="*/ 18 w 24"/>
                  <a:gd name="T27" fmla="*/ 14 h 14"/>
                  <a:gd name="T28" fmla="*/ 24 w 24"/>
                  <a:gd name="T29" fmla="*/ 8 h 14"/>
                  <a:gd name="T30" fmla="*/ 24 w 24"/>
                  <a:gd name="T31" fmla="*/ 8 h 14"/>
                  <a:gd name="T32" fmla="*/ 17 w 24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3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3"/>
                      <a:pt x="7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3" y="11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9" y="13"/>
                      <a:pt x="13" y="13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0" y="12"/>
                      <a:pt x="22" y="10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2" y="5"/>
                      <a:pt x="17" y="4"/>
                      <a:pt x="17" y="0"/>
                    </a:cubicBezTo>
                  </a:path>
                </a:pathLst>
              </a:custGeom>
              <a:solidFill>
                <a:srgbClr val="D8B4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4" name="Freeform 6943"/>
              <p:cNvSpPr/>
              <p:nvPr/>
            </p:nvSpPr>
            <p:spPr bwMode="auto">
              <a:xfrm>
                <a:off x="6196013" y="4551363"/>
                <a:ext cx="36513" cy="38100"/>
              </a:xfrm>
              <a:custGeom>
                <a:avLst/>
                <a:gdLst>
                  <a:gd name="T0" fmla="*/ 6 w 18"/>
                  <a:gd name="T1" fmla="*/ 0 h 19"/>
                  <a:gd name="T2" fmla="*/ 3 w 18"/>
                  <a:gd name="T3" fmla="*/ 7 h 19"/>
                  <a:gd name="T4" fmla="*/ 3 w 18"/>
                  <a:gd name="T5" fmla="*/ 7 h 19"/>
                  <a:gd name="T6" fmla="*/ 6 w 18"/>
                  <a:gd name="T7" fmla="*/ 19 h 19"/>
                  <a:gd name="T8" fmla="*/ 7 w 18"/>
                  <a:gd name="T9" fmla="*/ 19 h 19"/>
                  <a:gd name="T10" fmla="*/ 15 w 18"/>
                  <a:gd name="T11" fmla="*/ 11 h 19"/>
                  <a:gd name="T12" fmla="*/ 15 w 18"/>
                  <a:gd name="T13" fmla="*/ 11 h 19"/>
                  <a:gd name="T14" fmla="*/ 6 w 18"/>
                  <a:gd name="T15" fmla="*/ 0 h 19"/>
                  <a:gd name="T16" fmla="*/ 6 w 18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9">
                    <a:moveTo>
                      <a:pt x="6" y="0"/>
                    </a:moveTo>
                    <a:cubicBezTo>
                      <a:pt x="6" y="3"/>
                      <a:pt x="6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11"/>
                      <a:pt x="0" y="17"/>
                      <a:pt x="6" y="19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11" y="19"/>
                      <a:pt x="12" y="13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8" y="3"/>
                      <a:pt x="12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C5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5" name="Freeform 6944"/>
              <p:cNvSpPr/>
              <p:nvPr/>
            </p:nvSpPr>
            <p:spPr bwMode="auto">
              <a:xfrm>
                <a:off x="6238875" y="4511675"/>
                <a:ext cx="53975" cy="22225"/>
              </a:xfrm>
              <a:custGeom>
                <a:avLst/>
                <a:gdLst>
                  <a:gd name="T0" fmla="*/ 10 w 27"/>
                  <a:gd name="T1" fmla="*/ 0 h 11"/>
                  <a:gd name="T2" fmla="*/ 3 w 27"/>
                  <a:gd name="T3" fmla="*/ 5 h 11"/>
                  <a:gd name="T4" fmla="*/ 3 w 27"/>
                  <a:gd name="T5" fmla="*/ 5 h 11"/>
                  <a:gd name="T6" fmla="*/ 5 w 27"/>
                  <a:gd name="T7" fmla="*/ 11 h 11"/>
                  <a:gd name="T8" fmla="*/ 5 w 27"/>
                  <a:gd name="T9" fmla="*/ 11 h 11"/>
                  <a:gd name="T10" fmla="*/ 8 w 27"/>
                  <a:gd name="T11" fmla="*/ 11 h 11"/>
                  <a:gd name="T12" fmla="*/ 8 w 27"/>
                  <a:gd name="T13" fmla="*/ 11 h 11"/>
                  <a:gd name="T14" fmla="*/ 8 w 27"/>
                  <a:gd name="T15" fmla="*/ 11 h 11"/>
                  <a:gd name="T16" fmla="*/ 16 w 27"/>
                  <a:gd name="T17" fmla="*/ 7 h 11"/>
                  <a:gd name="T18" fmla="*/ 17 w 27"/>
                  <a:gd name="T19" fmla="*/ 7 h 11"/>
                  <a:gd name="T20" fmla="*/ 18 w 27"/>
                  <a:gd name="T21" fmla="*/ 7 h 11"/>
                  <a:gd name="T22" fmla="*/ 27 w 27"/>
                  <a:gd name="T23" fmla="*/ 2 h 11"/>
                  <a:gd name="T24" fmla="*/ 25 w 27"/>
                  <a:gd name="T25" fmla="*/ 1 h 11"/>
                  <a:gd name="T26" fmla="*/ 25 w 27"/>
                  <a:gd name="T27" fmla="*/ 1 h 11"/>
                  <a:gd name="T28" fmla="*/ 22 w 27"/>
                  <a:gd name="T29" fmla="*/ 2 h 11"/>
                  <a:gd name="T30" fmla="*/ 16 w 27"/>
                  <a:gd name="T31" fmla="*/ 1 h 11"/>
                  <a:gd name="T32" fmla="*/ 10 w 27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1">
                    <a:moveTo>
                      <a:pt x="10" y="0"/>
                    </a:moveTo>
                    <a:cubicBezTo>
                      <a:pt x="7" y="0"/>
                      <a:pt x="5" y="1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8"/>
                      <a:pt x="6" y="8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0" y="8"/>
                      <a:pt x="13" y="7"/>
                      <a:pt x="16" y="7"/>
                    </a:cubicBezTo>
                    <a:cubicBezTo>
                      <a:pt x="16" y="7"/>
                      <a:pt x="17" y="7"/>
                      <a:pt x="17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22" y="7"/>
                      <a:pt x="26" y="7"/>
                      <a:pt x="27" y="2"/>
                    </a:cubicBezTo>
                    <a:cubicBezTo>
                      <a:pt x="27" y="2"/>
                      <a:pt x="26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2"/>
                      <a:pt x="23" y="2"/>
                      <a:pt x="22" y="2"/>
                    </a:cubicBezTo>
                    <a:cubicBezTo>
                      <a:pt x="20" y="2"/>
                      <a:pt x="18" y="1"/>
                      <a:pt x="16" y="1"/>
                    </a:cubicBezTo>
                    <a:cubicBezTo>
                      <a:pt x="14" y="0"/>
                      <a:pt x="12" y="0"/>
                      <a:pt x="10" y="0"/>
                    </a:cubicBezTo>
                  </a:path>
                </a:pathLst>
              </a:custGeom>
              <a:solidFill>
                <a:srgbClr val="C78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6" name="Freeform 6945"/>
              <p:cNvSpPr/>
              <p:nvPr/>
            </p:nvSpPr>
            <p:spPr bwMode="auto">
              <a:xfrm>
                <a:off x="6178550" y="4476750"/>
                <a:ext cx="34925" cy="44450"/>
              </a:xfrm>
              <a:custGeom>
                <a:avLst/>
                <a:gdLst>
                  <a:gd name="T0" fmla="*/ 5 w 18"/>
                  <a:gd name="T1" fmla="*/ 0 h 22"/>
                  <a:gd name="T2" fmla="*/ 5 w 18"/>
                  <a:gd name="T3" fmla="*/ 0 h 22"/>
                  <a:gd name="T4" fmla="*/ 5 w 18"/>
                  <a:gd name="T5" fmla="*/ 0 h 22"/>
                  <a:gd name="T6" fmla="*/ 3 w 18"/>
                  <a:gd name="T7" fmla="*/ 16 h 22"/>
                  <a:gd name="T8" fmla="*/ 3 w 18"/>
                  <a:gd name="T9" fmla="*/ 16 h 22"/>
                  <a:gd name="T10" fmla="*/ 3 w 18"/>
                  <a:gd name="T11" fmla="*/ 19 h 22"/>
                  <a:gd name="T12" fmla="*/ 3 w 18"/>
                  <a:gd name="T13" fmla="*/ 20 h 22"/>
                  <a:gd name="T14" fmla="*/ 4 w 18"/>
                  <a:gd name="T15" fmla="*/ 22 h 22"/>
                  <a:gd name="T16" fmla="*/ 6 w 18"/>
                  <a:gd name="T17" fmla="*/ 20 h 22"/>
                  <a:gd name="T18" fmla="*/ 8 w 18"/>
                  <a:gd name="T19" fmla="*/ 1 h 22"/>
                  <a:gd name="T20" fmla="*/ 8 w 18"/>
                  <a:gd name="T21" fmla="*/ 1 h 22"/>
                  <a:gd name="T22" fmla="*/ 5 w 18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5" y="11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9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4" y="21"/>
                      <a:pt x="4" y="22"/>
                      <a:pt x="4" y="22"/>
                    </a:cubicBezTo>
                    <a:cubicBezTo>
                      <a:pt x="5" y="22"/>
                      <a:pt x="5" y="21"/>
                      <a:pt x="6" y="20"/>
                    </a:cubicBezTo>
                    <a:cubicBezTo>
                      <a:pt x="18" y="15"/>
                      <a:pt x="7" y="7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BF8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7" name="Freeform 6946"/>
              <p:cNvSpPr/>
              <p:nvPr/>
            </p:nvSpPr>
            <p:spPr bwMode="auto">
              <a:xfrm>
                <a:off x="6208713" y="4487863"/>
                <a:ext cx="31750" cy="20638"/>
              </a:xfrm>
              <a:custGeom>
                <a:avLst/>
                <a:gdLst>
                  <a:gd name="T0" fmla="*/ 11 w 16"/>
                  <a:gd name="T1" fmla="*/ 0 h 11"/>
                  <a:gd name="T2" fmla="*/ 11 w 16"/>
                  <a:gd name="T3" fmla="*/ 0 h 11"/>
                  <a:gd name="T4" fmla="*/ 0 w 16"/>
                  <a:gd name="T5" fmla="*/ 6 h 11"/>
                  <a:gd name="T6" fmla="*/ 3 w 16"/>
                  <a:gd name="T7" fmla="*/ 5 h 11"/>
                  <a:gd name="T8" fmla="*/ 16 w 16"/>
                  <a:gd name="T9" fmla="*/ 11 h 11"/>
                  <a:gd name="T10" fmla="*/ 16 w 16"/>
                  <a:gd name="T11" fmla="*/ 11 h 11"/>
                  <a:gd name="T12" fmla="*/ 11 w 1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1"/>
                      <a:pt x="6" y="3"/>
                      <a:pt x="0" y="6"/>
                    </a:cubicBezTo>
                    <a:cubicBezTo>
                      <a:pt x="1" y="6"/>
                      <a:pt x="2" y="5"/>
                      <a:pt x="3" y="5"/>
                    </a:cubicBezTo>
                    <a:cubicBezTo>
                      <a:pt x="9" y="5"/>
                      <a:pt x="11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7"/>
                      <a:pt x="16" y="2"/>
                      <a:pt x="11" y="0"/>
                    </a:cubicBezTo>
                  </a:path>
                </a:pathLst>
              </a:custGeom>
              <a:solidFill>
                <a:srgbClr val="C48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8" name="Freeform 6947"/>
              <p:cNvSpPr/>
              <p:nvPr/>
            </p:nvSpPr>
            <p:spPr bwMode="auto">
              <a:xfrm>
                <a:off x="6189663" y="4457700"/>
                <a:ext cx="22225" cy="14288"/>
              </a:xfrm>
              <a:custGeom>
                <a:avLst/>
                <a:gdLst>
                  <a:gd name="T0" fmla="*/ 6 w 11"/>
                  <a:gd name="T1" fmla="*/ 0 h 7"/>
                  <a:gd name="T2" fmla="*/ 2 w 11"/>
                  <a:gd name="T3" fmla="*/ 7 h 7"/>
                  <a:gd name="T4" fmla="*/ 2 w 11"/>
                  <a:gd name="T5" fmla="*/ 7 h 7"/>
                  <a:gd name="T6" fmla="*/ 11 w 11"/>
                  <a:gd name="T7" fmla="*/ 3 h 7"/>
                  <a:gd name="T8" fmla="*/ 11 w 11"/>
                  <a:gd name="T9" fmla="*/ 3 h 7"/>
                  <a:gd name="T10" fmla="*/ 11 w 11"/>
                  <a:gd name="T11" fmla="*/ 1 h 7"/>
                  <a:gd name="T12" fmla="*/ 11 w 11"/>
                  <a:gd name="T13" fmla="*/ 1 h 7"/>
                  <a:gd name="T14" fmla="*/ 6 w 11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6" y="0"/>
                    </a:moveTo>
                    <a:cubicBezTo>
                      <a:pt x="3" y="0"/>
                      <a:pt x="0" y="1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7"/>
                      <a:pt x="9" y="6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</a:path>
                </a:pathLst>
              </a:custGeom>
              <a:solidFill>
                <a:srgbClr val="A87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9" name="Freeform 6948"/>
              <p:cNvSpPr/>
              <p:nvPr/>
            </p:nvSpPr>
            <p:spPr bwMode="auto">
              <a:xfrm>
                <a:off x="7142163" y="4035425"/>
                <a:ext cx="95250" cy="153988"/>
              </a:xfrm>
              <a:custGeom>
                <a:avLst/>
                <a:gdLst>
                  <a:gd name="T0" fmla="*/ 20 w 48"/>
                  <a:gd name="T1" fmla="*/ 0 h 77"/>
                  <a:gd name="T2" fmla="*/ 7 w 48"/>
                  <a:gd name="T3" fmla="*/ 10 h 77"/>
                  <a:gd name="T4" fmla="*/ 7 w 48"/>
                  <a:gd name="T5" fmla="*/ 10 h 77"/>
                  <a:gd name="T6" fmla="*/ 8 w 48"/>
                  <a:gd name="T7" fmla="*/ 10 h 77"/>
                  <a:gd name="T8" fmla="*/ 11 w 48"/>
                  <a:gd name="T9" fmla="*/ 9 h 77"/>
                  <a:gd name="T10" fmla="*/ 15 w 48"/>
                  <a:gd name="T11" fmla="*/ 8 h 77"/>
                  <a:gd name="T12" fmla="*/ 18 w 48"/>
                  <a:gd name="T13" fmla="*/ 9 h 77"/>
                  <a:gd name="T14" fmla="*/ 8 w 48"/>
                  <a:gd name="T15" fmla="*/ 23 h 77"/>
                  <a:gd name="T16" fmla="*/ 8 w 48"/>
                  <a:gd name="T17" fmla="*/ 23 h 77"/>
                  <a:gd name="T18" fmla="*/ 8 w 48"/>
                  <a:gd name="T19" fmla="*/ 23 h 77"/>
                  <a:gd name="T20" fmla="*/ 7 w 48"/>
                  <a:gd name="T21" fmla="*/ 26 h 77"/>
                  <a:gd name="T22" fmla="*/ 7 w 48"/>
                  <a:gd name="T23" fmla="*/ 26 h 77"/>
                  <a:gd name="T24" fmla="*/ 7 w 48"/>
                  <a:gd name="T25" fmla="*/ 26 h 77"/>
                  <a:gd name="T26" fmla="*/ 12 w 48"/>
                  <a:gd name="T27" fmla="*/ 34 h 77"/>
                  <a:gd name="T28" fmla="*/ 12 w 48"/>
                  <a:gd name="T29" fmla="*/ 34 h 77"/>
                  <a:gd name="T30" fmla="*/ 12 w 48"/>
                  <a:gd name="T31" fmla="*/ 34 h 77"/>
                  <a:gd name="T32" fmla="*/ 15 w 48"/>
                  <a:gd name="T33" fmla="*/ 35 h 77"/>
                  <a:gd name="T34" fmla="*/ 15 w 48"/>
                  <a:gd name="T35" fmla="*/ 35 h 77"/>
                  <a:gd name="T36" fmla="*/ 16 w 48"/>
                  <a:gd name="T37" fmla="*/ 48 h 77"/>
                  <a:gd name="T38" fmla="*/ 16 w 48"/>
                  <a:gd name="T39" fmla="*/ 48 h 77"/>
                  <a:gd name="T40" fmla="*/ 16 w 48"/>
                  <a:gd name="T41" fmla="*/ 48 h 77"/>
                  <a:gd name="T42" fmla="*/ 16 w 48"/>
                  <a:gd name="T43" fmla="*/ 48 h 77"/>
                  <a:gd name="T44" fmla="*/ 16 w 48"/>
                  <a:gd name="T45" fmla="*/ 48 h 77"/>
                  <a:gd name="T46" fmla="*/ 10 w 48"/>
                  <a:gd name="T47" fmla="*/ 61 h 77"/>
                  <a:gd name="T48" fmla="*/ 0 w 48"/>
                  <a:gd name="T49" fmla="*/ 77 h 77"/>
                  <a:gd name="T50" fmla="*/ 0 w 48"/>
                  <a:gd name="T51" fmla="*/ 77 h 77"/>
                  <a:gd name="T52" fmla="*/ 0 w 48"/>
                  <a:gd name="T53" fmla="*/ 77 h 77"/>
                  <a:gd name="T54" fmla="*/ 5 w 48"/>
                  <a:gd name="T55" fmla="*/ 77 h 77"/>
                  <a:gd name="T56" fmla="*/ 5 w 48"/>
                  <a:gd name="T57" fmla="*/ 77 h 77"/>
                  <a:gd name="T58" fmla="*/ 15 w 48"/>
                  <a:gd name="T59" fmla="*/ 70 h 77"/>
                  <a:gd name="T60" fmla="*/ 17 w 48"/>
                  <a:gd name="T61" fmla="*/ 70 h 77"/>
                  <a:gd name="T62" fmla="*/ 17 w 48"/>
                  <a:gd name="T63" fmla="*/ 70 h 77"/>
                  <a:gd name="T64" fmla="*/ 20 w 48"/>
                  <a:gd name="T65" fmla="*/ 70 h 77"/>
                  <a:gd name="T66" fmla="*/ 20 w 48"/>
                  <a:gd name="T67" fmla="*/ 70 h 77"/>
                  <a:gd name="T68" fmla="*/ 20 w 48"/>
                  <a:gd name="T69" fmla="*/ 70 h 77"/>
                  <a:gd name="T70" fmla="*/ 37 w 48"/>
                  <a:gd name="T71" fmla="*/ 58 h 77"/>
                  <a:gd name="T72" fmla="*/ 34 w 48"/>
                  <a:gd name="T73" fmla="*/ 48 h 77"/>
                  <a:gd name="T74" fmla="*/ 38 w 48"/>
                  <a:gd name="T75" fmla="*/ 46 h 77"/>
                  <a:gd name="T76" fmla="*/ 41 w 48"/>
                  <a:gd name="T77" fmla="*/ 47 h 77"/>
                  <a:gd name="T78" fmla="*/ 45 w 48"/>
                  <a:gd name="T79" fmla="*/ 48 h 77"/>
                  <a:gd name="T80" fmla="*/ 47 w 48"/>
                  <a:gd name="T81" fmla="*/ 47 h 77"/>
                  <a:gd name="T82" fmla="*/ 42 w 48"/>
                  <a:gd name="T83" fmla="*/ 32 h 77"/>
                  <a:gd name="T84" fmla="*/ 42 w 48"/>
                  <a:gd name="T85" fmla="*/ 32 h 77"/>
                  <a:gd name="T86" fmla="*/ 42 w 48"/>
                  <a:gd name="T87" fmla="*/ 32 h 77"/>
                  <a:gd name="T88" fmla="*/ 38 w 48"/>
                  <a:gd name="T89" fmla="*/ 27 h 77"/>
                  <a:gd name="T90" fmla="*/ 34 w 48"/>
                  <a:gd name="T91" fmla="*/ 28 h 77"/>
                  <a:gd name="T92" fmla="*/ 30 w 48"/>
                  <a:gd name="T93" fmla="*/ 30 h 77"/>
                  <a:gd name="T94" fmla="*/ 27 w 48"/>
                  <a:gd name="T95" fmla="*/ 28 h 77"/>
                  <a:gd name="T96" fmla="*/ 37 w 48"/>
                  <a:gd name="T97" fmla="*/ 4 h 77"/>
                  <a:gd name="T98" fmla="*/ 37 w 48"/>
                  <a:gd name="T99" fmla="*/ 4 h 77"/>
                  <a:gd name="T100" fmla="*/ 37 w 48"/>
                  <a:gd name="T101" fmla="*/ 4 h 77"/>
                  <a:gd name="T102" fmla="*/ 23 w 48"/>
                  <a:gd name="T103" fmla="*/ 0 h 77"/>
                  <a:gd name="T104" fmla="*/ 23 w 48"/>
                  <a:gd name="T105" fmla="*/ 0 h 77"/>
                  <a:gd name="T106" fmla="*/ 20 w 48"/>
                  <a:gd name="T10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" h="77">
                    <a:moveTo>
                      <a:pt x="20" y="0"/>
                    </a:moveTo>
                    <a:cubicBezTo>
                      <a:pt x="14" y="0"/>
                      <a:pt x="9" y="3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9" y="10"/>
                      <a:pt x="10" y="9"/>
                      <a:pt x="11" y="9"/>
                    </a:cubicBezTo>
                    <a:cubicBezTo>
                      <a:pt x="12" y="8"/>
                      <a:pt x="14" y="8"/>
                      <a:pt x="15" y="8"/>
                    </a:cubicBezTo>
                    <a:cubicBezTo>
                      <a:pt x="16" y="8"/>
                      <a:pt x="17" y="8"/>
                      <a:pt x="18" y="9"/>
                    </a:cubicBezTo>
                    <a:cubicBezTo>
                      <a:pt x="18" y="16"/>
                      <a:pt x="10" y="18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4"/>
                      <a:pt x="8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8"/>
                      <a:pt x="19" y="27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3" y="35"/>
                      <a:pt x="14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8" y="39"/>
                      <a:pt x="15" y="44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4"/>
                      <a:pt x="13" y="57"/>
                      <a:pt x="10" y="61"/>
                    </a:cubicBezTo>
                    <a:cubicBezTo>
                      <a:pt x="10" y="69"/>
                      <a:pt x="3" y="71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7"/>
                      <a:pt x="4" y="77"/>
                      <a:pt x="5" y="77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8" y="74"/>
                      <a:pt x="11" y="70"/>
                      <a:pt x="15" y="70"/>
                    </a:cubicBezTo>
                    <a:cubicBezTo>
                      <a:pt x="16" y="70"/>
                      <a:pt x="16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8" y="70"/>
                      <a:pt x="19" y="70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25" y="66"/>
                      <a:pt x="31" y="62"/>
                      <a:pt x="37" y="58"/>
                    </a:cubicBezTo>
                    <a:cubicBezTo>
                      <a:pt x="37" y="55"/>
                      <a:pt x="31" y="52"/>
                      <a:pt x="34" y="48"/>
                    </a:cubicBezTo>
                    <a:cubicBezTo>
                      <a:pt x="35" y="46"/>
                      <a:pt x="36" y="46"/>
                      <a:pt x="38" y="46"/>
                    </a:cubicBezTo>
                    <a:cubicBezTo>
                      <a:pt x="39" y="46"/>
                      <a:pt x="40" y="46"/>
                      <a:pt x="41" y="47"/>
                    </a:cubicBezTo>
                    <a:cubicBezTo>
                      <a:pt x="42" y="47"/>
                      <a:pt x="43" y="48"/>
                      <a:pt x="45" y="48"/>
                    </a:cubicBezTo>
                    <a:cubicBezTo>
                      <a:pt x="45" y="48"/>
                      <a:pt x="46" y="48"/>
                      <a:pt x="47" y="47"/>
                    </a:cubicBezTo>
                    <a:cubicBezTo>
                      <a:pt x="48" y="41"/>
                      <a:pt x="47" y="36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28"/>
                      <a:pt x="40" y="27"/>
                      <a:pt x="38" y="27"/>
                    </a:cubicBezTo>
                    <a:cubicBezTo>
                      <a:pt x="37" y="27"/>
                      <a:pt x="36" y="28"/>
                      <a:pt x="34" y="28"/>
                    </a:cubicBezTo>
                    <a:cubicBezTo>
                      <a:pt x="33" y="29"/>
                      <a:pt x="32" y="30"/>
                      <a:pt x="30" y="30"/>
                    </a:cubicBezTo>
                    <a:cubicBezTo>
                      <a:pt x="29" y="30"/>
                      <a:pt x="28" y="29"/>
                      <a:pt x="27" y="28"/>
                    </a:cubicBezTo>
                    <a:cubicBezTo>
                      <a:pt x="31" y="21"/>
                      <a:pt x="34" y="13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3" y="0"/>
                      <a:pt x="28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1" y="0"/>
                      <a:pt x="20" y="0"/>
                    </a:cubicBezTo>
                  </a:path>
                </a:pathLst>
              </a:custGeom>
              <a:solidFill>
                <a:srgbClr val="CF88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0" name="Freeform 6949"/>
              <p:cNvSpPr/>
              <p:nvPr/>
            </p:nvSpPr>
            <p:spPr bwMode="auto">
              <a:xfrm>
                <a:off x="7196138" y="4043363"/>
                <a:ext cx="53975" cy="58738"/>
              </a:xfrm>
              <a:custGeom>
                <a:avLst/>
                <a:gdLst>
                  <a:gd name="T0" fmla="*/ 10 w 27"/>
                  <a:gd name="T1" fmla="*/ 0 h 29"/>
                  <a:gd name="T2" fmla="*/ 0 w 27"/>
                  <a:gd name="T3" fmla="*/ 24 h 29"/>
                  <a:gd name="T4" fmla="*/ 3 w 27"/>
                  <a:gd name="T5" fmla="*/ 26 h 29"/>
                  <a:gd name="T6" fmla="*/ 7 w 27"/>
                  <a:gd name="T7" fmla="*/ 24 h 29"/>
                  <a:gd name="T8" fmla="*/ 11 w 27"/>
                  <a:gd name="T9" fmla="*/ 23 h 29"/>
                  <a:gd name="T10" fmla="*/ 15 w 27"/>
                  <a:gd name="T11" fmla="*/ 28 h 29"/>
                  <a:gd name="T12" fmla="*/ 15 w 27"/>
                  <a:gd name="T13" fmla="*/ 28 h 29"/>
                  <a:gd name="T14" fmla="*/ 21 w 27"/>
                  <a:gd name="T15" fmla="*/ 29 h 29"/>
                  <a:gd name="T16" fmla="*/ 27 w 27"/>
                  <a:gd name="T17" fmla="*/ 21 h 29"/>
                  <a:gd name="T18" fmla="*/ 27 w 27"/>
                  <a:gd name="T19" fmla="*/ 21 h 29"/>
                  <a:gd name="T20" fmla="*/ 27 w 27"/>
                  <a:gd name="T21" fmla="*/ 18 h 29"/>
                  <a:gd name="T22" fmla="*/ 27 w 27"/>
                  <a:gd name="T23" fmla="*/ 18 h 29"/>
                  <a:gd name="T24" fmla="*/ 27 w 27"/>
                  <a:gd name="T25" fmla="*/ 18 h 29"/>
                  <a:gd name="T26" fmla="*/ 19 w 27"/>
                  <a:gd name="T27" fmla="*/ 11 h 29"/>
                  <a:gd name="T28" fmla="*/ 20 w 27"/>
                  <a:gd name="T29" fmla="*/ 4 h 29"/>
                  <a:gd name="T30" fmla="*/ 20 w 27"/>
                  <a:gd name="T31" fmla="*/ 4 h 29"/>
                  <a:gd name="T32" fmla="*/ 10 w 27"/>
                  <a:gd name="T33" fmla="*/ 0 h 29"/>
                  <a:gd name="T34" fmla="*/ 10 w 27"/>
                  <a:gd name="T3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9">
                    <a:moveTo>
                      <a:pt x="10" y="0"/>
                    </a:moveTo>
                    <a:cubicBezTo>
                      <a:pt x="7" y="9"/>
                      <a:pt x="4" y="17"/>
                      <a:pt x="0" y="24"/>
                    </a:cubicBezTo>
                    <a:cubicBezTo>
                      <a:pt x="1" y="25"/>
                      <a:pt x="2" y="26"/>
                      <a:pt x="3" y="26"/>
                    </a:cubicBezTo>
                    <a:cubicBezTo>
                      <a:pt x="5" y="26"/>
                      <a:pt x="6" y="25"/>
                      <a:pt x="7" y="24"/>
                    </a:cubicBezTo>
                    <a:cubicBezTo>
                      <a:pt x="9" y="24"/>
                      <a:pt x="10" y="23"/>
                      <a:pt x="11" y="23"/>
                    </a:cubicBezTo>
                    <a:cubicBezTo>
                      <a:pt x="13" y="23"/>
                      <a:pt x="14" y="24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7" y="28"/>
                      <a:pt x="19" y="29"/>
                      <a:pt x="21" y="29"/>
                    </a:cubicBezTo>
                    <a:cubicBezTo>
                      <a:pt x="24" y="29"/>
                      <a:pt x="27" y="27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0"/>
                      <a:pt x="27" y="19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4" y="16"/>
                      <a:pt x="22" y="12"/>
                      <a:pt x="19" y="11"/>
                    </a:cubicBezTo>
                    <a:cubicBezTo>
                      <a:pt x="10" y="7"/>
                      <a:pt x="20" y="6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6" y="4"/>
                      <a:pt x="13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97E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1" name="Freeform 6950"/>
              <p:cNvSpPr/>
              <p:nvPr/>
            </p:nvSpPr>
            <p:spPr bwMode="auto">
              <a:xfrm>
                <a:off x="7181850" y="4138613"/>
                <a:ext cx="84138" cy="38100"/>
              </a:xfrm>
              <a:custGeom>
                <a:avLst/>
                <a:gdLst>
                  <a:gd name="T0" fmla="*/ 35 w 42"/>
                  <a:gd name="T1" fmla="*/ 0 h 19"/>
                  <a:gd name="T2" fmla="*/ 26 w 42"/>
                  <a:gd name="T3" fmla="*/ 3 h 19"/>
                  <a:gd name="T4" fmla="*/ 18 w 42"/>
                  <a:gd name="T5" fmla="*/ 7 h 19"/>
                  <a:gd name="T6" fmla="*/ 17 w 42"/>
                  <a:gd name="T7" fmla="*/ 6 h 19"/>
                  <a:gd name="T8" fmla="*/ 17 w 42"/>
                  <a:gd name="T9" fmla="*/ 6 h 19"/>
                  <a:gd name="T10" fmla="*/ 0 w 42"/>
                  <a:gd name="T11" fmla="*/ 18 h 19"/>
                  <a:gd name="T12" fmla="*/ 0 w 42"/>
                  <a:gd name="T13" fmla="*/ 18 h 19"/>
                  <a:gd name="T14" fmla="*/ 5 w 42"/>
                  <a:gd name="T15" fmla="*/ 19 h 19"/>
                  <a:gd name="T16" fmla="*/ 5 w 42"/>
                  <a:gd name="T17" fmla="*/ 19 h 19"/>
                  <a:gd name="T18" fmla="*/ 8 w 42"/>
                  <a:gd name="T19" fmla="*/ 19 h 19"/>
                  <a:gd name="T20" fmla="*/ 8 w 42"/>
                  <a:gd name="T21" fmla="*/ 19 h 19"/>
                  <a:gd name="T22" fmla="*/ 30 w 42"/>
                  <a:gd name="T23" fmla="*/ 10 h 19"/>
                  <a:gd name="T24" fmla="*/ 30 w 42"/>
                  <a:gd name="T25" fmla="*/ 10 h 19"/>
                  <a:gd name="T26" fmla="*/ 30 w 42"/>
                  <a:gd name="T27" fmla="*/ 10 h 19"/>
                  <a:gd name="T28" fmla="*/ 42 w 42"/>
                  <a:gd name="T29" fmla="*/ 3 h 19"/>
                  <a:gd name="T30" fmla="*/ 42 w 42"/>
                  <a:gd name="T31" fmla="*/ 3 h 19"/>
                  <a:gd name="T32" fmla="*/ 35 w 42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19">
                    <a:moveTo>
                      <a:pt x="35" y="0"/>
                    </a:moveTo>
                    <a:cubicBezTo>
                      <a:pt x="32" y="0"/>
                      <a:pt x="29" y="2"/>
                      <a:pt x="26" y="3"/>
                    </a:cubicBezTo>
                    <a:cubicBezTo>
                      <a:pt x="24" y="5"/>
                      <a:pt x="21" y="7"/>
                      <a:pt x="18" y="7"/>
                    </a:cubicBezTo>
                    <a:cubicBezTo>
                      <a:pt x="18" y="7"/>
                      <a:pt x="17" y="7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1" y="10"/>
                      <a:pt x="5" y="14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3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4" y="14"/>
                      <a:pt x="22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2" y="4"/>
                      <a:pt x="37" y="4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39" y="1"/>
                      <a:pt x="37" y="0"/>
                      <a:pt x="35" y="0"/>
                    </a:cubicBezTo>
                  </a:path>
                </a:pathLst>
              </a:custGeom>
              <a:solidFill>
                <a:srgbClr val="DDA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2" name="Freeform 6951"/>
              <p:cNvSpPr/>
              <p:nvPr/>
            </p:nvSpPr>
            <p:spPr bwMode="auto">
              <a:xfrm>
                <a:off x="5157788" y="2479675"/>
                <a:ext cx="50800" cy="60325"/>
              </a:xfrm>
              <a:custGeom>
                <a:avLst/>
                <a:gdLst>
                  <a:gd name="T0" fmla="*/ 7 w 25"/>
                  <a:gd name="T1" fmla="*/ 0 h 30"/>
                  <a:gd name="T2" fmla="*/ 7 w 25"/>
                  <a:gd name="T3" fmla="*/ 0 h 30"/>
                  <a:gd name="T4" fmla="*/ 1 w 25"/>
                  <a:gd name="T5" fmla="*/ 7 h 30"/>
                  <a:gd name="T6" fmla="*/ 1 w 25"/>
                  <a:gd name="T7" fmla="*/ 7 h 30"/>
                  <a:gd name="T8" fmla="*/ 1 w 25"/>
                  <a:gd name="T9" fmla="*/ 7 h 30"/>
                  <a:gd name="T10" fmla="*/ 0 w 25"/>
                  <a:gd name="T11" fmla="*/ 24 h 30"/>
                  <a:gd name="T12" fmla="*/ 8 w 25"/>
                  <a:gd name="T13" fmla="*/ 20 h 30"/>
                  <a:gd name="T14" fmla="*/ 16 w 25"/>
                  <a:gd name="T15" fmla="*/ 30 h 30"/>
                  <a:gd name="T16" fmla="*/ 16 w 25"/>
                  <a:gd name="T17" fmla="*/ 30 h 30"/>
                  <a:gd name="T18" fmla="*/ 22 w 25"/>
                  <a:gd name="T19" fmla="*/ 23 h 30"/>
                  <a:gd name="T20" fmla="*/ 22 w 25"/>
                  <a:gd name="T21" fmla="*/ 23 h 30"/>
                  <a:gd name="T22" fmla="*/ 22 w 25"/>
                  <a:gd name="T23" fmla="*/ 23 h 30"/>
                  <a:gd name="T24" fmla="*/ 24 w 25"/>
                  <a:gd name="T25" fmla="*/ 20 h 30"/>
                  <a:gd name="T26" fmla="*/ 24 w 25"/>
                  <a:gd name="T27" fmla="*/ 20 h 30"/>
                  <a:gd name="T28" fmla="*/ 24 w 25"/>
                  <a:gd name="T29" fmla="*/ 20 h 30"/>
                  <a:gd name="T30" fmla="*/ 25 w 25"/>
                  <a:gd name="T31" fmla="*/ 15 h 30"/>
                  <a:gd name="T32" fmla="*/ 7 w 25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3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2"/>
                      <a:pt x="3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5" y="12"/>
                      <a:pt x="3" y="17"/>
                      <a:pt x="0" y="24"/>
                    </a:cubicBezTo>
                    <a:cubicBezTo>
                      <a:pt x="3" y="21"/>
                      <a:pt x="6" y="20"/>
                      <a:pt x="8" y="20"/>
                    </a:cubicBezTo>
                    <a:cubicBezTo>
                      <a:pt x="12" y="20"/>
                      <a:pt x="13" y="27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9" y="29"/>
                      <a:pt x="21" y="26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2"/>
                      <a:pt x="23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5" y="18"/>
                      <a:pt x="25" y="17"/>
                      <a:pt x="25" y="15"/>
                    </a:cubicBezTo>
                    <a:cubicBezTo>
                      <a:pt x="19" y="9"/>
                      <a:pt x="16" y="2"/>
                      <a:pt x="7" y="0"/>
                    </a:cubicBezTo>
                  </a:path>
                </a:pathLst>
              </a:custGeom>
              <a:solidFill>
                <a:srgbClr val="A376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3" name="Freeform 6952"/>
              <p:cNvSpPr/>
              <p:nvPr/>
            </p:nvSpPr>
            <p:spPr bwMode="auto">
              <a:xfrm>
                <a:off x="5103813" y="2509838"/>
                <a:ext cx="68263" cy="61913"/>
              </a:xfrm>
              <a:custGeom>
                <a:avLst/>
                <a:gdLst>
                  <a:gd name="T0" fmla="*/ 7 w 34"/>
                  <a:gd name="T1" fmla="*/ 0 h 31"/>
                  <a:gd name="T2" fmla="*/ 2 w 34"/>
                  <a:gd name="T3" fmla="*/ 2 h 31"/>
                  <a:gd name="T4" fmla="*/ 2 w 34"/>
                  <a:gd name="T5" fmla="*/ 8 h 31"/>
                  <a:gd name="T6" fmla="*/ 13 w 34"/>
                  <a:gd name="T7" fmla="*/ 12 h 31"/>
                  <a:gd name="T8" fmla="*/ 13 w 34"/>
                  <a:gd name="T9" fmla="*/ 12 h 31"/>
                  <a:gd name="T10" fmla="*/ 15 w 34"/>
                  <a:gd name="T11" fmla="*/ 18 h 31"/>
                  <a:gd name="T12" fmla="*/ 15 w 34"/>
                  <a:gd name="T13" fmla="*/ 18 h 31"/>
                  <a:gd name="T14" fmla="*/ 28 w 34"/>
                  <a:gd name="T15" fmla="*/ 30 h 31"/>
                  <a:gd name="T16" fmla="*/ 28 w 34"/>
                  <a:gd name="T17" fmla="*/ 30 h 31"/>
                  <a:gd name="T18" fmla="*/ 32 w 34"/>
                  <a:gd name="T19" fmla="*/ 31 h 31"/>
                  <a:gd name="T20" fmla="*/ 34 w 34"/>
                  <a:gd name="T21" fmla="*/ 23 h 31"/>
                  <a:gd name="T22" fmla="*/ 34 w 34"/>
                  <a:gd name="T23" fmla="*/ 23 h 31"/>
                  <a:gd name="T24" fmla="*/ 7 w 34"/>
                  <a:gd name="T25" fmla="*/ 0 h 31"/>
                  <a:gd name="T26" fmla="*/ 7 w 34"/>
                  <a:gd name="T2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1">
                    <a:moveTo>
                      <a:pt x="7" y="0"/>
                    </a:moveTo>
                    <a:cubicBezTo>
                      <a:pt x="6" y="0"/>
                      <a:pt x="3" y="1"/>
                      <a:pt x="2" y="2"/>
                    </a:cubicBezTo>
                    <a:cubicBezTo>
                      <a:pt x="0" y="4"/>
                      <a:pt x="0" y="6"/>
                      <a:pt x="2" y="8"/>
                    </a:cubicBezTo>
                    <a:cubicBezTo>
                      <a:pt x="5" y="11"/>
                      <a:pt x="9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5" y="14"/>
                      <a:pt x="15" y="16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2" y="19"/>
                      <a:pt x="26" y="24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31" y="31"/>
                      <a:pt x="32" y="31"/>
                    </a:cubicBezTo>
                    <a:cubicBezTo>
                      <a:pt x="33" y="28"/>
                      <a:pt x="33" y="25"/>
                      <a:pt x="34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0" y="9"/>
                      <a:pt x="13" y="1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87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4" name="Freeform 6954"/>
              <p:cNvSpPr/>
              <p:nvPr/>
            </p:nvSpPr>
            <p:spPr bwMode="auto">
              <a:xfrm>
                <a:off x="5168900" y="2555875"/>
                <a:ext cx="49213" cy="44450"/>
              </a:xfrm>
              <a:custGeom>
                <a:avLst/>
                <a:gdLst>
                  <a:gd name="T0" fmla="*/ 2 w 25"/>
                  <a:gd name="T1" fmla="*/ 0 h 22"/>
                  <a:gd name="T2" fmla="*/ 2 w 25"/>
                  <a:gd name="T3" fmla="*/ 0 h 22"/>
                  <a:gd name="T4" fmla="*/ 0 w 25"/>
                  <a:gd name="T5" fmla="*/ 8 h 22"/>
                  <a:gd name="T6" fmla="*/ 0 w 25"/>
                  <a:gd name="T7" fmla="*/ 8 h 22"/>
                  <a:gd name="T8" fmla="*/ 0 w 25"/>
                  <a:gd name="T9" fmla="*/ 13 h 22"/>
                  <a:gd name="T10" fmla="*/ 0 w 25"/>
                  <a:gd name="T11" fmla="*/ 13 h 22"/>
                  <a:gd name="T12" fmla="*/ 0 w 25"/>
                  <a:gd name="T13" fmla="*/ 13 h 22"/>
                  <a:gd name="T14" fmla="*/ 3 w 25"/>
                  <a:gd name="T15" fmla="*/ 18 h 22"/>
                  <a:gd name="T16" fmla="*/ 3 w 25"/>
                  <a:gd name="T17" fmla="*/ 18 h 22"/>
                  <a:gd name="T18" fmla="*/ 3 w 25"/>
                  <a:gd name="T19" fmla="*/ 18 h 22"/>
                  <a:gd name="T20" fmla="*/ 5 w 25"/>
                  <a:gd name="T21" fmla="*/ 19 h 22"/>
                  <a:gd name="T22" fmla="*/ 5 w 25"/>
                  <a:gd name="T23" fmla="*/ 19 h 22"/>
                  <a:gd name="T24" fmla="*/ 5 w 25"/>
                  <a:gd name="T25" fmla="*/ 19 h 22"/>
                  <a:gd name="T26" fmla="*/ 10 w 25"/>
                  <a:gd name="T27" fmla="*/ 22 h 22"/>
                  <a:gd name="T28" fmla="*/ 10 w 25"/>
                  <a:gd name="T29" fmla="*/ 22 h 22"/>
                  <a:gd name="T30" fmla="*/ 16 w 25"/>
                  <a:gd name="T31" fmla="*/ 22 h 22"/>
                  <a:gd name="T32" fmla="*/ 16 w 25"/>
                  <a:gd name="T33" fmla="*/ 22 h 22"/>
                  <a:gd name="T34" fmla="*/ 16 w 25"/>
                  <a:gd name="T35" fmla="*/ 22 h 22"/>
                  <a:gd name="T36" fmla="*/ 25 w 25"/>
                  <a:gd name="T37" fmla="*/ 15 h 22"/>
                  <a:gd name="T38" fmla="*/ 25 w 25"/>
                  <a:gd name="T39" fmla="*/ 15 h 22"/>
                  <a:gd name="T40" fmla="*/ 22 w 25"/>
                  <a:gd name="T41" fmla="*/ 9 h 22"/>
                  <a:gd name="T42" fmla="*/ 22 w 25"/>
                  <a:gd name="T43" fmla="*/ 9 h 22"/>
                  <a:gd name="T44" fmla="*/ 22 w 25"/>
                  <a:gd name="T45" fmla="*/ 9 h 22"/>
                  <a:gd name="T46" fmla="*/ 16 w 25"/>
                  <a:gd name="T47" fmla="*/ 5 h 22"/>
                  <a:gd name="T48" fmla="*/ 13 w 25"/>
                  <a:gd name="T49" fmla="*/ 6 h 22"/>
                  <a:gd name="T50" fmla="*/ 9 w 25"/>
                  <a:gd name="T51" fmla="*/ 8 h 22"/>
                  <a:gd name="T52" fmla="*/ 7 w 25"/>
                  <a:gd name="T53" fmla="*/ 0 h 22"/>
                  <a:gd name="T54" fmla="*/ 7 w 25"/>
                  <a:gd name="T55" fmla="*/ 0 h 22"/>
                  <a:gd name="T56" fmla="*/ 7 w 25"/>
                  <a:gd name="T57" fmla="*/ 0 h 22"/>
                  <a:gd name="T58" fmla="*/ 2 w 25"/>
                  <a:gd name="T5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" h="2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2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2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4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7" y="19"/>
                      <a:pt x="9" y="20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2" y="22"/>
                      <a:pt x="14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16"/>
                      <a:pt x="23" y="19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2"/>
                      <a:pt x="18" y="13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0" y="7"/>
                      <a:pt x="19" y="5"/>
                      <a:pt x="16" y="5"/>
                    </a:cubicBezTo>
                    <a:cubicBezTo>
                      <a:pt x="15" y="5"/>
                      <a:pt x="14" y="5"/>
                      <a:pt x="13" y="6"/>
                    </a:cubicBezTo>
                    <a:cubicBezTo>
                      <a:pt x="11" y="7"/>
                      <a:pt x="10" y="8"/>
                      <a:pt x="9" y="8"/>
                    </a:cubicBezTo>
                    <a:cubicBezTo>
                      <a:pt x="6" y="8"/>
                      <a:pt x="9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3" y="0"/>
                      <a:pt x="2" y="0"/>
                    </a:cubicBezTo>
                  </a:path>
                </a:pathLst>
              </a:custGeom>
              <a:solidFill>
                <a:srgbClr val="A891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5" name="Freeform 6955"/>
              <p:cNvSpPr/>
              <p:nvPr/>
            </p:nvSpPr>
            <p:spPr bwMode="auto">
              <a:xfrm>
                <a:off x="5078413" y="2463800"/>
                <a:ext cx="76200" cy="44450"/>
              </a:xfrm>
              <a:custGeom>
                <a:avLst/>
                <a:gdLst>
                  <a:gd name="T0" fmla="*/ 0 w 38"/>
                  <a:gd name="T1" fmla="*/ 0 h 22"/>
                  <a:gd name="T2" fmla="*/ 0 w 38"/>
                  <a:gd name="T3" fmla="*/ 0 h 22"/>
                  <a:gd name="T4" fmla="*/ 6 w 38"/>
                  <a:gd name="T5" fmla="*/ 19 h 22"/>
                  <a:gd name="T6" fmla="*/ 6 w 38"/>
                  <a:gd name="T7" fmla="*/ 19 h 22"/>
                  <a:gd name="T8" fmla="*/ 14 w 38"/>
                  <a:gd name="T9" fmla="*/ 15 h 22"/>
                  <a:gd name="T10" fmla="*/ 25 w 38"/>
                  <a:gd name="T11" fmla="*/ 19 h 22"/>
                  <a:gd name="T12" fmla="*/ 36 w 38"/>
                  <a:gd name="T13" fmla="*/ 22 h 22"/>
                  <a:gd name="T14" fmla="*/ 38 w 38"/>
                  <a:gd name="T15" fmla="*/ 22 h 22"/>
                  <a:gd name="T16" fmla="*/ 26 w 38"/>
                  <a:gd name="T17" fmla="*/ 9 h 22"/>
                  <a:gd name="T18" fmla="*/ 26 w 38"/>
                  <a:gd name="T19" fmla="*/ 9 h 22"/>
                  <a:gd name="T20" fmla="*/ 23 w 38"/>
                  <a:gd name="T21" fmla="*/ 9 h 22"/>
                  <a:gd name="T22" fmla="*/ 7 w 38"/>
                  <a:gd name="T23" fmla="*/ 4 h 22"/>
                  <a:gd name="T24" fmla="*/ 7 w 38"/>
                  <a:gd name="T25" fmla="*/ 4 h 22"/>
                  <a:gd name="T26" fmla="*/ 7 w 38"/>
                  <a:gd name="T27" fmla="*/ 4 h 22"/>
                  <a:gd name="T28" fmla="*/ 0 w 38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4" y="13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9" y="17"/>
                      <a:pt x="12" y="15"/>
                      <a:pt x="14" y="15"/>
                    </a:cubicBezTo>
                    <a:cubicBezTo>
                      <a:pt x="18" y="15"/>
                      <a:pt x="21" y="17"/>
                      <a:pt x="25" y="19"/>
                    </a:cubicBezTo>
                    <a:cubicBezTo>
                      <a:pt x="28" y="20"/>
                      <a:pt x="32" y="22"/>
                      <a:pt x="36" y="22"/>
                    </a:cubicBezTo>
                    <a:cubicBezTo>
                      <a:pt x="36" y="22"/>
                      <a:pt x="37" y="22"/>
                      <a:pt x="38" y="22"/>
                    </a:cubicBezTo>
                    <a:cubicBezTo>
                      <a:pt x="30" y="19"/>
                      <a:pt x="29" y="13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9"/>
                      <a:pt x="24" y="9"/>
                      <a:pt x="23" y="9"/>
                    </a:cubicBezTo>
                    <a:cubicBezTo>
                      <a:pt x="17" y="9"/>
                      <a:pt x="12" y="6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3"/>
                      <a:pt x="2" y="2"/>
                      <a:pt x="0" y="0"/>
                    </a:cubicBezTo>
                  </a:path>
                </a:pathLst>
              </a:custGeom>
              <a:solidFill>
                <a:srgbClr val="A37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6" name="Freeform 6956"/>
              <p:cNvSpPr/>
              <p:nvPr/>
            </p:nvSpPr>
            <p:spPr bwMode="auto">
              <a:xfrm>
                <a:off x="5122863" y="2441575"/>
                <a:ext cx="49213" cy="52388"/>
              </a:xfrm>
              <a:custGeom>
                <a:avLst/>
                <a:gdLst>
                  <a:gd name="T0" fmla="*/ 0 w 25"/>
                  <a:gd name="T1" fmla="*/ 0 h 26"/>
                  <a:gd name="T2" fmla="*/ 0 w 25"/>
                  <a:gd name="T3" fmla="*/ 0 h 26"/>
                  <a:gd name="T4" fmla="*/ 0 w 25"/>
                  <a:gd name="T5" fmla="*/ 0 h 26"/>
                  <a:gd name="T6" fmla="*/ 0 w 25"/>
                  <a:gd name="T7" fmla="*/ 3 h 26"/>
                  <a:gd name="T8" fmla="*/ 0 w 25"/>
                  <a:gd name="T9" fmla="*/ 3 h 26"/>
                  <a:gd name="T10" fmla="*/ 0 w 25"/>
                  <a:gd name="T11" fmla="*/ 3 h 26"/>
                  <a:gd name="T12" fmla="*/ 2 w 25"/>
                  <a:gd name="T13" fmla="*/ 6 h 26"/>
                  <a:gd name="T14" fmla="*/ 2 w 25"/>
                  <a:gd name="T15" fmla="*/ 6 h 26"/>
                  <a:gd name="T16" fmla="*/ 2 w 25"/>
                  <a:gd name="T17" fmla="*/ 6 h 26"/>
                  <a:gd name="T18" fmla="*/ 7 w 25"/>
                  <a:gd name="T19" fmla="*/ 14 h 26"/>
                  <a:gd name="T20" fmla="*/ 7 w 25"/>
                  <a:gd name="T21" fmla="*/ 14 h 26"/>
                  <a:gd name="T22" fmla="*/ 9 w 25"/>
                  <a:gd name="T23" fmla="*/ 14 h 26"/>
                  <a:gd name="T24" fmla="*/ 19 w 25"/>
                  <a:gd name="T25" fmla="*/ 26 h 26"/>
                  <a:gd name="T26" fmla="*/ 19 w 25"/>
                  <a:gd name="T27" fmla="*/ 26 h 26"/>
                  <a:gd name="T28" fmla="*/ 25 w 25"/>
                  <a:gd name="T29" fmla="*/ 19 h 26"/>
                  <a:gd name="T30" fmla="*/ 25 w 25"/>
                  <a:gd name="T31" fmla="*/ 19 h 26"/>
                  <a:gd name="T32" fmla="*/ 25 w 25"/>
                  <a:gd name="T33" fmla="*/ 19 h 26"/>
                  <a:gd name="T34" fmla="*/ 11 w 25"/>
                  <a:gd name="T35" fmla="*/ 4 h 26"/>
                  <a:gd name="T36" fmla="*/ 11 w 25"/>
                  <a:gd name="T37" fmla="*/ 4 h 26"/>
                  <a:gd name="T38" fmla="*/ 3 w 25"/>
                  <a:gd name="T39" fmla="*/ 0 h 26"/>
                  <a:gd name="T40" fmla="*/ 3 w 25"/>
                  <a:gd name="T41" fmla="*/ 0 h 26"/>
                  <a:gd name="T42" fmla="*/ 3 w 25"/>
                  <a:gd name="T43" fmla="*/ 0 h 26"/>
                  <a:gd name="T44" fmla="*/ 0 w 25"/>
                  <a:gd name="T4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2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4" y="9"/>
                      <a:pt x="6" y="11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9" y="14"/>
                    </a:cubicBezTo>
                    <a:cubicBezTo>
                      <a:pt x="17" y="14"/>
                      <a:pt x="13" y="25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1" y="24"/>
                      <a:pt x="23" y="21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10"/>
                      <a:pt x="16" y="8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3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9C6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7" name="Freeform 6957"/>
              <p:cNvSpPr/>
              <p:nvPr/>
            </p:nvSpPr>
            <p:spPr bwMode="auto">
              <a:xfrm>
                <a:off x="5092700" y="2451100"/>
                <a:ext cx="42863" cy="30163"/>
              </a:xfrm>
              <a:custGeom>
                <a:avLst/>
                <a:gdLst>
                  <a:gd name="T0" fmla="*/ 14 w 22"/>
                  <a:gd name="T1" fmla="*/ 0 h 15"/>
                  <a:gd name="T2" fmla="*/ 0 w 22"/>
                  <a:gd name="T3" fmla="*/ 10 h 15"/>
                  <a:gd name="T4" fmla="*/ 0 w 22"/>
                  <a:gd name="T5" fmla="*/ 10 h 15"/>
                  <a:gd name="T6" fmla="*/ 16 w 22"/>
                  <a:gd name="T7" fmla="*/ 15 h 15"/>
                  <a:gd name="T8" fmla="*/ 19 w 22"/>
                  <a:gd name="T9" fmla="*/ 15 h 15"/>
                  <a:gd name="T10" fmla="*/ 19 w 22"/>
                  <a:gd name="T11" fmla="*/ 15 h 15"/>
                  <a:gd name="T12" fmla="*/ 22 w 22"/>
                  <a:gd name="T13" fmla="*/ 9 h 15"/>
                  <a:gd name="T14" fmla="*/ 22 w 22"/>
                  <a:gd name="T15" fmla="*/ 9 h 15"/>
                  <a:gd name="T16" fmla="*/ 17 w 22"/>
                  <a:gd name="T17" fmla="*/ 1 h 15"/>
                  <a:gd name="T18" fmla="*/ 17 w 22"/>
                  <a:gd name="T19" fmla="*/ 1 h 15"/>
                  <a:gd name="T20" fmla="*/ 14 w 22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14" y="0"/>
                    </a:moveTo>
                    <a:cubicBezTo>
                      <a:pt x="7" y="0"/>
                      <a:pt x="6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2"/>
                      <a:pt x="10" y="15"/>
                      <a:pt x="16" y="15"/>
                    </a:cubicBezTo>
                    <a:cubicBezTo>
                      <a:pt x="17" y="15"/>
                      <a:pt x="18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2"/>
                      <a:pt x="20" y="10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6"/>
                      <a:pt x="19" y="4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B38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8" name="Freeform 6958"/>
              <p:cNvSpPr/>
              <p:nvPr/>
            </p:nvSpPr>
            <p:spPr bwMode="auto">
              <a:xfrm>
                <a:off x="5187950" y="2525713"/>
                <a:ext cx="36513" cy="36513"/>
              </a:xfrm>
              <a:custGeom>
                <a:avLst/>
                <a:gdLst>
                  <a:gd name="T0" fmla="*/ 7 w 18"/>
                  <a:gd name="T1" fmla="*/ 0 h 18"/>
                  <a:gd name="T2" fmla="*/ 1 w 18"/>
                  <a:gd name="T3" fmla="*/ 7 h 18"/>
                  <a:gd name="T4" fmla="*/ 1 w 18"/>
                  <a:gd name="T5" fmla="*/ 7 h 18"/>
                  <a:gd name="T6" fmla="*/ 0 w 18"/>
                  <a:gd name="T7" fmla="*/ 12 h 18"/>
                  <a:gd name="T8" fmla="*/ 13 w 18"/>
                  <a:gd name="T9" fmla="*/ 18 h 18"/>
                  <a:gd name="T10" fmla="*/ 16 w 18"/>
                  <a:gd name="T11" fmla="*/ 17 h 18"/>
                  <a:gd name="T12" fmla="*/ 16 w 18"/>
                  <a:gd name="T13" fmla="*/ 17 h 18"/>
                  <a:gd name="T14" fmla="*/ 16 w 18"/>
                  <a:gd name="T15" fmla="*/ 17 h 18"/>
                  <a:gd name="T16" fmla="*/ 16 w 18"/>
                  <a:gd name="T17" fmla="*/ 17 h 18"/>
                  <a:gd name="T18" fmla="*/ 16 w 18"/>
                  <a:gd name="T19" fmla="*/ 17 h 18"/>
                  <a:gd name="T20" fmla="*/ 18 w 18"/>
                  <a:gd name="T21" fmla="*/ 17 h 18"/>
                  <a:gd name="T22" fmla="*/ 18 w 18"/>
                  <a:gd name="T23" fmla="*/ 17 h 18"/>
                  <a:gd name="T24" fmla="*/ 18 w 18"/>
                  <a:gd name="T25" fmla="*/ 17 h 18"/>
                  <a:gd name="T26" fmla="*/ 7 w 18"/>
                  <a:gd name="T27" fmla="*/ 0 h 18"/>
                  <a:gd name="T28" fmla="*/ 7 w 18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8">
                    <a:moveTo>
                      <a:pt x="7" y="0"/>
                    </a:moveTo>
                    <a:cubicBezTo>
                      <a:pt x="6" y="3"/>
                      <a:pt x="4" y="6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5" y="13"/>
                      <a:pt x="8" y="18"/>
                      <a:pt x="13" y="18"/>
                    </a:cubicBezTo>
                    <a:cubicBezTo>
                      <a:pt x="14" y="18"/>
                      <a:pt x="15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4" y="11"/>
                      <a:pt x="8" y="7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26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9" name="Freeform 6959"/>
              <p:cNvSpPr>
                <a:spLocks noEditPoints="1"/>
              </p:cNvSpPr>
              <p:nvPr/>
            </p:nvSpPr>
            <p:spPr bwMode="auto">
              <a:xfrm>
                <a:off x="5180013" y="2549525"/>
                <a:ext cx="41275" cy="23813"/>
              </a:xfrm>
              <a:custGeom>
                <a:avLst/>
                <a:gdLst>
                  <a:gd name="T0" fmla="*/ 20 w 20"/>
                  <a:gd name="T1" fmla="*/ 5 h 12"/>
                  <a:gd name="T2" fmla="*/ 20 w 20"/>
                  <a:gd name="T3" fmla="*/ 5 h 12"/>
                  <a:gd name="T4" fmla="*/ 20 w 20"/>
                  <a:gd name="T5" fmla="*/ 5 h 12"/>
                  <a:gd name="T6" fmla="*/ 20 w 20"/>
                  <a:gd name="T7" fmla="*/ 5 h 12"/>
                  <a:gd name="T8" fmla="*/ 4 w 20"/>
                  <a:gd name="T9" fmla="*/ 0 h 12"/>
                  <a:gd name="T10" fmla="*/ 1 w 20"/>
                  <a:gd name="T11" fmla="*/ 3 h 12"/>
                  <a:gd name="T12" fmla="*/ 1 w 20"/>
                  <a:gd name="T13" fmla="*/ 3 h 12"/>
                  <a:gd name="T14" fmla="*/ 1 w 20"/>
                  <a:gd name="T15" fmla="*/ 3 h 12"/>
                  <a:gd name="T16" fmla="*/ 1 w 20"/>
                  <a:gd name="T17" fmla="*/ 3 h 12"/>
                  <a:gd name="T18" fmla="*/ 3 w 20"/>
                  <a:gd name="T19" fmla="*/ 11 h 12"/>
                  <a:gd name="T20" fmla="*/ 7 w 20"/>
                  <a:gd name="T21" fmla="*/ 9 h 12"/>
                  <a:gd name="T22" fmla="*/ 10 w 20"/>
                  <a:gd name="T23" fmla="*/ 8 h 12"/>
                  <a:gd name="T24" fmla="*/ 16 w 20"/>
                  <a:gd name="T25" fmla="*/ 12 h 12"/>
                  <a:gd name="T26" fmla="*/ 16 w 20"/>
                  <a:gd name="T27" fmla="*/ 12 h 12"/>
                  <a:gd name="T28" fmla="*/ 20 w 20"/>
                  <a:gd name="T29" fmla="*/ 5 h 12"/>
                  <a:gd name="T30" fmla="*/ 17 w 20"/>
                  <a:gd name="T31" fmla="*/ 6 h 12"/>
                  <a:gd name="T32" fmla="*/ 4 w 20"/>
                  <a:gd name="T33" fmla="*/ 0 h 12"/>
                  <a:gd name="T34" fmla="*/ 4 w 20"/>
                  <a:gd name="T3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12"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moveTo>
                      <a:pt x="4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5"/>
                      <a:pt x="0" y="11"/>
                      <a:pt x="3" y="11"/>
                    </a:cubicBezTo>
                    <a:cubicBezTo>
                      <a:pt x="4" y="11"/>
                      <a:pt x="5" y="10"/>
                      <a:pt x="7" y="9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3" y="8"/>
                      <a:pt x="14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0" y="11"/>
                      <a:pt x="19" y="7"/>
                      <a:pt x="20" y="5"/>
                    </a:cubicBezTo>
                    <a:cubicBezTo>
                      <a:pt x="19" y="5"/>
                      <a:pt x="18" y="6"/>
                      <a:pt x="17" y="6"/>
                    </a:cubicBezTo>
                    <a:cubicBezTo>
                      <a:pt x="12" y="6"/>
                      <a:pt x="9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68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0" name="Freeform 6960"/>
              <p:cNvSpPr/>
              <p:nvPr/>
            </p:nvSpPr>
            <p:spPr bwMode="auto">
              <a:xfrm>
                <a:off x="4895850" y="3805238"/>
                <a:ext cx="23813" cy="22225"/>
              </a:xfrm>
              <a:custGeom>
                <a:avLst/>
                <a:gdLst>
                  <a:gd name="T0" fmla="*/ 3 w 12"/>
                  <a:gd name="T1" fmla="*/ 0 h 11"/>
                  <a:gd name="T2" fmla="*/ 2 w 12"/>
                  <a:gd name="T3" fmla="*/ 11 h 11"/>
                  <a:gd name="T4" fmla="*/ 2 w 12"/>
                  <a:gd name="T5" fmla="*/ 11 h 11"/>
                  <a:gd name="T6" fmla="*/ 3 w 12"/>
                  <a:gd name="T7" fmla="*/ 0 h 11"/>
                  <a:gd name="T8" fmla="*/ 3 w 12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3" y="0"/>
                    </a:moveTo>
                    <a:cubicBezTo>
                      <a:pt x="2" y="4"/>
                      <a:pt x="0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8"/>
                      <a:pt x="12" y="5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6A4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1" name="Freeform 6961"/>
              <p:cNvSpPr>
                <a:spLocks noEditPoints="1"/>
              </p:cNvSpPr>
              <p:nvPr/>
            </p:nvSpPr>
            <p:spPr bwMode="auto">
              <a:xfrm>
                <a:off x="5611813" y="2655888"/>
                <a:ext cx="77788" cy="111125"/>
              </a:xfrm>
              <a:custGeom>
                <a:avLst/>
                <a:gdLst>
                  <a:gd name="T0" fmla="*/ 22 w 39"/>
                  <a:gd name="T1" fmla="*/ 46 h 56"/>
                  <a:gd name="T2" fmla="*/ 23 w 39"/>
                  <a:gd name="T3" fmla="*/ 36 h 56"/>
                  <a:gd name="T4" fmla="*/ 24 w 39"/>
                  <a:gd name="T5" fmla="*/ 35 h 56"/>
                  <a:gd name="T6" fmla="*/ 27 w 39"/>
                  <a:gd name="T7" fmla="*/ 37 h 56"/>
                  <a:gd name="T8" fmla="*/ 22 w 39"/>
                  <a:gd name="T9" fmla="*/ 46 h 56"/>
                  <a:gd name="T10" fmla="*/ 3 w 39"/>
                  <a:gd name="T11" fmla="*/ 0 h 56"/>
                  <a:gd name="T12" fmla="*/ 3 w 39"/>
                  <a:gd name="T13" fmla="*/ 0 h 56"/>
                  <a:gd name="T14" fmla="*/ 2 w 39"/>
                  <a:gd name="T15" fmla="*/ 11 h 56"/>
                  <a:gd name="T16" fmla="*/ 3 w 39"/>
                  <a:gd name="T17" fmla="*/ 15 h 56"/>
                  <a:gd name="T18" fmla="*/ 10 w 39"/>
                  <a:gd name="T19" fmla="*/ 44 h 56"/>
                  <a:gd name="T20" fmla="*/ 10 w 39"/>
                  <a:gd name="T21" fmla="*/ 44 h 56"/>
                  <a:gd name="T22" fmla="*/ 12 w 39"/>
                  <a:gd name="T23" fmla="*/ 44 h 56"/>
                  <a:gd name="T24" fmla="*/ 12 w 39"/>
                  <a:gd name="T25" fmla="*/ 44 h 56"/>
                  <a:gd name="T26" fmla="*/ 19 w 39"/>
                  <a:gd name="T27" fmla="*/ 56 h 56"/>
                  <a:gd name="T28" fmla="*/ 19 w 39"/>
                  <a:gd name="T29" fmla="*/ 56 h 56"/>
                  <a:gd name="T30" fmla="*/ 19 w 39"/>
                  <a:gd name="T31" fmla="*/ 56 h 56"/>
                  <a:gd name="T32" fmla="*/ 31 w 39"/>
                  <a:gd name="T33" fmla="*/ 35 h 56"/>
                  <a:gd name="T34" fmla="*/ 32 w 39"/>
                  <a:gd name="T35" fmla="*/ 28 h 56"/>
                  <a:gd name="T36" fmla="*/ 31 w 39"/>
                  <a:gd name="T37" fmla="*/ 19 h 56"/>
                  <a:gd name="T38" fmla="*/ 32 w 39"/>
                  <a:gd name="T39" fmla="*/ 11 h 56"/>
                  <a:gd name="T40" fmla="*/ 32 w 39"/>
                  <a:gd name="T41" fmla="*/ 11 h 56"/>
                  <a:gd name="T42" fmla="*/ 3 w 39"/>
                  <a:gd name="T4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" h="56">
                    <a:moveTo>
                      <a:pt x="22" y="46"/>
                    </a:moveTo>
                    <a:cubicBezTo>
                      <a:pt x="18" y="42"/>
                      <a:pt x="19" y="39"/>
                      <a:pt x="23" y="36"/>
                    </a:cubicBezTo>
                    <a:cubicBezTo>
                      <a:pt x="23" y="36"/>
                      <a:pt x="24" y="35"/>
                      <a:pt x="24" y="35"/>
                    </a:cubicBezTo>
                    <a:cubicBezTo>
                      <a:pt x="26" y="35"/>
                      <a:pt x="27" y="36"/>
                      <a:pt x="27" y="37"/>
                    </a:cubicBezTo>
                    <a:cubicBezTo>
                      <a:pt x="29" y="42"/>
                      <a:pt x="24" y="43"/>
                      <a:pt x="22" y="46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4"/>
                      <a:pt x="0" y="7"/>
                      <a:pt x="2" y="11"/>
                    </a:cubicBezTo>
                    <a:cubicBezTo>
                      <a:pt x="3" y="12"/>
                      <a:pt x="3" y="14"/>
                      <a:pt x="3" y="15"/>
                    </a:cubicBezTo>
                    <a:cubicBezTo>
                      <a:pt x="5" y="25"/>
                      <a:pt x="3" y="36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11" y="44"/>
                      <a:pt x="11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9" y="46"/>
                      <a:pt x="19" y="51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9" y="52"/>
                      <a:pt x="36" y="46"/>
                      <a:pt x="31" y="35"/>
                    </a:cubicBezTo>
                    <a:cubicBezTo>
                      <a:pt x="30" y="32"/>
                      <a:pt x="30" y="30"/>
                      <a:pt x="32" y="28"/>
                    </a:cubicBezTo>
                    <a:cubicBezTo>
                      <a:pt x="39" y="25"/>
                      <a:pt x="37" y="22"/>
                      <a:pt x="31" y="19"/>
                    </a:cubicBezTo>
                    <a:cubicBezTo>
                      <a:pt x="22" y="16"/>
                      <a:pt x="33" y="14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2" y="9"/>
                      <a:pt x="14" y="1"/>
                      <a:pt x="3" y="0"/>
                    </a:cubicBezTo>
                  </a:path>
                </a:pathLst>
              </a:custGeom>
              <a:solidFill>
                <a:srgbClr val="7C4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2" name="Freeform 6962"/>
              <p:cNvSpPr>
                <a:spLocks noEditPoints="1"/>
              </p:cNvSpPr>
              <p:nvPr/>
            </p:nvSpPr>
            <p:spPr bwMode="auto">
              <a:xfrm>
                <a:off x="5499100" y="2614613"/>
                <a:ext cx="79375" cy="87313"/>
              </a:xfrm>
              <a:custGeom>
                <a:avLst/>
                <a:gdLst>
                  <a:gd name="T0" fmla="*/ 29 w 40"/>
                  <a:gd name="T1" fmla="*/ 29 h 44"/>
                  <a:gd name="T2" fmla="*/ 29 w 40"/>
                  <a:gd name="T3" fmla="*/ 29 h 44"/>
                  <a:gd name="T4" fmla="*/ 29 w 40"/>
                  <a:gd name="T5" fmla="*/ 29 h 44"/>
                  <a:gd name="T6" fmla="*/ 29 w 40"/>
                  <a:gd name="T7" fmla="*/ 29 h 44"/>
                  <a:gd name="T8" fmla="*/ 29 w 40"/>
                  <a:gd name="T9" fmla="*/ 29 h 44"/>
                  <a:gd name="T10" fmla="*/ 29 w 40"/>
                  <a:gd name="T11" fmla="*/ 29 h 44"/>
                  <a:gd name="T12" fmla="*/ 29 w 40"/>
                  <a:gd name="T13" fmla="*/ 29 h 44"/>
                  <a:gd name="T14" fmla="*/ 29 w 40"/>
                  <a:gd name="T15" fmla="*/ 29 h 44"/>
                  <a:gd name="T16" fmla="*/ 34 w 40"/>
                  <a:gd name="T17" fmla="*/ 0 h 44"/>
                  <a:gd name="T18" fmla="*/ 29 w 40"/>
                  <a:gd name="T19" fmla="*/ 1 h 44"/>
                  <a:gd name="T20" fmla="*/ 29 w 40"/>
                  <a:gd name="T21" fmla="*/ 1 h 44"/>
                  <a:gd name="T22" fmla="*/ 28 w 40"/>
                  <a:gd name="T23" fmla="*/ 1 h 44"/>
                  <a:gd name="T24" fmla="*/ 17 w 40"/>
                  <a:gd name="T25" fmla="*/ 4 h 44"/>
                  <a:gd name="T26" fmla="*/ 17 w 40"/>
                  <a:gd name="T27" fmla="*/ 4 h 44"/>
                  <a:gd name="T28" fmla="*/ 7 w 40"/>
                  <a:gd name="T29" fmla="*/ 19 h 44"/>
                  <a:gd name="T30" fmla="*/ 0 w 40"/>
                  <a:gd name="T31" fmla="*/ 18 h 44"/>
                  <a:gd name="T32" fmla="*/ 6 w 40"/>
                  <a:gd name="T33" fmla="*/ 40 h 44"/>
                  <a:gd name="T34" fmla="*/ 6 w 40"/>
                  <a:gd name="T35" fmla="*/ 40 h 44"/>
                  <a:gd name="T36" fmla="*/ 13 w 40"/>
                  <a:gd name="T37" fmla="*/ 44 h 44"/>
                  <a:gd name="T38" fmla="*/ 14 w 40"/>
                  <a:gd name="T39" fmla="*/ 43 h 44"/>
                  <a:gd name="T40" fmla="*/ 20 w 40"/>
                  <a:gd name="T41" fmla="*/ 38 h 44"/>
                  <a:gd name="T42" fmla="*/ 20 w 40"/>
                  <a:gd name="T43" fmla="*/ 38 h 44"/>
                  <a:gd name="T44" fmla="*/ 21 w 40"/>
                  <a:gd name="T45" fmla="*/ 38 h 44"/>
                  <a:gd name="T46" fmla="*/ 25 w 40"/>
                  <a:gd name="T47" fmla="*/ 37 h 44"/>
                  <a:gd name="T48" fmla="*/ 25 w 40"/>
                  <a:gd name="T49" fmla="*/ 37 h 44"/>
                  <a:gd name="T50" fmla="*/ 25 w 40"/>
                  <a:gd name="T51" fmla="*/ 37 h 44"/>
                  <a:gd name="T52" fmla="*/ 29 w 40"/>
                  <a:gd name="T53" fmla="*/ 29 h 44"/>
                  <a:gd name="T54" fmla="*/ 29 w 40"/>
                  <a:gd name="T55" fmla="*/ 29 h 44"/>
                  <a:gd name="T56" fmla="*/ 29 w 40"/>
                  <a:gd name="T57" fmla="*/ 29 h 44"/>
                  <a:gd name="T58" fmla="*/ 29 w 40"/>
                  <a:gd name="T59" fmla="*/ 29 h 44"/>
                  <a:gd name="T60" fmla="*/ 29 w 40"/>
                  <a:gd name="T61" fmla="*/ 29 h 44"/>
                  <a:gd name="T62" fmla="*/ 29 w 40"/>
                  <a:gd name="T63" fmla="*/ 29 h 44"/>
                  <a:gd name="T64" fmla="*/ 27 w 40"/>
                  <a:gd name="T65" fmla="*/ 29 h 44"/>
                  <a:gd name="T66" fmla="*/ 18 w 40"/>
                  <a:gd name="T67" fmla="*/ 19 h 44"/>
                  <a:gd name="T68" fmla="*/ 21 w 40"/>
                  <a:gd name="T69" fmla="*/ 16 h 44"/>
                  <a:gd name="T70" fmla="*/ 24 w 40"/>
                  <a:gd name="T71" fmla="*/ 15 h 44"/>
                  <a:gd name="T72" fmla="*/ 32 w 40"/>
                  <a:gd name="T73" fmla="*/ 19 h 44"/>
                  <a:gd name="T74" fmla="*/ 29 w 40"/>
                  <a:gd name="T75" fmla="*/ 29 h 44"/>
                  <a:gd name="T76" fmla="*/ 29 w 40"/>
                  <a:gd name="T77" fmla="*/ 29 h 44"/>
                  <a:gd name="T78" fmla="*/ 29 w 40"/>
                  <a:gd name="T79" fmla="*/ 29 h 44"/>
                  <a:gd name="T80" fmla="*/ 33 w 40"/>
                  <a:gd name="T81" fmla="*/ 31 h 44"/>
                  <a:gd name="T82" fmla="*/ 37 w 40"/>
                  <a:gd name="T83" fmla="*/ 33 h 44"/>
                  <a:gd name="T84" fmla="*/ 39 w 40"/>
                  <a:gd name="T85" fmla="*/ 33 h 44"/>
                  <a:gd name="T86" fmla="*/ 39 w 40"/>
                  <a:gd name="T87" fmla="*/ 33 h 44"/>
                  <a:gd name="T88" fmla="*/ 39 w 40"/>
                  <a:gd name="T89" fmla="*/ 33 h 44"/>
                  <a:gd name="T90" fmla="*/ 35 w 40"/>
                  <a:gd name="T91" fmla="*/ 15 h 44"/>
                  <a:gd name="T92" fmla="*/ 34 w 40"/>
                  <a:gd name="T93" fmla="*/ 0 h 44"/>
                  <a:gd name="T94" fmla="*/ 34 w 40"/>
                  <a:gd name="T9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" h="44">
                    <a:moveTo>
                      <a:pt x="29" y="29"/>
                    </a:move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moveTo>
                      <a:pt x="29" y="29"/>
                    </a:move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moveTo>
                      <a:pt x="34" y="0"/>
                    </a:moveTo>
                    <a:cubicBezTo>
                      <a:pt x="33" y="0"/>
                      <a:pt x="31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4" y="1"/>
                      <a:pt x="20" y="1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15"/>
                      <a:pt x="13" y="19"/>
                      <a:pt x="7" y="19"/>
                    </a:cubicBezTo>
                    <a:cubicBezTo>
                      <a:pt x="5" y="19"/>
                      <a:pt x="3" y="19"/>
                      <a:pt x="0" y="18"/>
                    </a:cubicBezTo>
                    <a:cubicBezTo>
                      <a:pt x="1" y="26"/>
                      <a:pt x="2" y="34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8" y="42"/>
                      <a:pt x="11" y="43"/>
                      <a:pt x="13" y="44"/>
                    </a:cubicBezTo>
                    <a:cubicBezTo>
                      <a:pt x="13" y="43"/>
                      <a:pt x="13" y="43"/>
                      <a:pt x="14" y="43"/>
                    </a:cubicBezTo>
                    <a:cubicBezTo>
                      <a:pt x="14" y="38"/>
                      <a:pt x="17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3" y="38"/>
                      <a:pt x="24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4"/>
                      <a:pt x="27" y="32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29"/>
                      <a:pt x="28" y="29"/>
                      <a:pt x="27" y="29"/>
                    </a:cubicBezTo>
                    <a:cubicBezTo>
                      <a:pt x="21" y="29"/>
                      <a:pt x="21" y="23"/>
                      <a:pt x="18" y="19"/>
                    </a:cubicBezTo>
                    <a:cubicBezTo>
                      <a:pt x="17" y="17"/>
                      <a:pt x="19" y="16"/>
                      <a:pt x="21" y="16"/>
                    </a:cubicBezTo>
                    <a:cubicBezTo>
                      <a:pt x="22" y="15"/>
                      <a:pt x="23" y="15"/>
                      <a:pt x="24" y="15"/>
                    </a:cubicBezTo>
                    <a:cubicBezTo>
                      <a:pt x="27" y="15"/>
                      <a:pt x="30" y="17"/>
                      <a:pt x="32" y="19"/>
                    </a:cubicBezTo>
                    <a:cubicBezTo>
                      <a:pt x="40" y="25"/>
                      <a:pt x="27" y="25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1" y="29"/>
                      <a:pt x="32" y="30"/>
                      <a:pt x="33" y="31"/>
                    </a:cubicBezTo>
                    <a:cubicBezTo>
                      <a:pt x="34" y="32"/>
                      <a:pt x="35" y="33"/>
                      <a:pt x="37" y="33"/>
                    </a:cubicBezTo>
                    <a:cubicBezTo>
                      <a:pt x="37" y="33"/>
                      <a:pt x="38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40" y="26"/>
                      <a:pt x="39" y="21"/>
                      <a:pt x="35" y="15"/>
                    </a:cubicBezTo>
                    <a:cubicBezTo>
                      <a:pt x="33" y="10"/>
                      <a:pt x="31" y="5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7238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3" name="Freeform 6963"/>
              <p:cNvSpPr/>
              <p:nvPr/>
            </p:nvSpPr>
            <p:spPr bwMode="auto">
              <a:xfrm>
                <a:off x="5584825" y="2678113"/>
                <a:ext cx="46038" cy="69850"/>
              </a:xfrm>
              <a:custGeom>
                <a:avLst/>
                <a:gdLst>
                  <a:gd name="T0" fmla="*/ 15 w 23"/>
                  <a:gd name="T1" fmla="*/ 0 h 35"/>
                  <a:gd name="T2" fmla="*/ 3 w 23"/>
                  <a:gd name="T3" fmla="*/ 10 h 35"/>
                  <a:gd name="T4" fmla="*/ 3 w 23"/>
                  <a:gd name="T5" fmla="*/ 10 h 35"/>
                  <a:gd name="T6" fmla="*/ 0 w 23"/>
                  <a:gd name="T7" fmla="*/ 17 h 35"/>
                  <a:gd name="T8" fmla="*/ 0 w 23"/>
                  <a:gd name="T9" fmla="*/ 17 h 35"/>
                  <a:gd name="T10" fmla="*/ 7 w 23"/>
                  <a:gd name="T11" fmla="*/ 29 h 35"/>
                  <a:gd name="T12" fmla="*/ 7 w 23"/>
                  <a:gd name="T13" fmla="*/ 29 h 35"/>
                  <a:gd name="T14" fmla="*/ 12 w 23"/>
                  <a:gd name="T15" fmla="*/ 35 h 35"/>
                  <a:gd name="T16" fmla="*/ 12 w 23"/>
                  <a:gd name="T17" fmla="*/ 35 h 35"/>
                  <a:gd name="T18" fmla="*/ 23 w 23"/>
                  <a:gd name="T19" fmla="*/ 33 h 35"/>
                  <a:gd name="T20" fmla="*/ 16 w 23"/>
                  <a:gd name="T21" fmla="*/ 4 h 35"/>
                  <a:gd name="T22" fmla="*/ 15 w 23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35">
                    <a:moveTo>
                      <a:pt x="15" y="0"/>
                    </a:moveTo>
                    <a:cubicBezTo>
                      <a:pt x="17" y="10"/>
                      <a:pt x="8" y="8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5" y="19"/>
                      <a:pt x="8" y="23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32"/>
                      <a:pt x="8" y="34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5" y="34"/>
                      <a:pt x="19" y="34"/>
                      <a:pt x="23" y="33"/>
                    </a:cubicBezTo>
                    <a:cubicBezTo>
                      <a:pt x="16" y="25"/>
                      <a:pt x="18" y="14"/>
                      <a:pt x="16" y="4"/>
                    </a:cubicBezTo>
                    <a:cubicBezTo>
                      <a:pt x="16" y="3"/>
                      <a:pt x="16" y="1"/>
                      <a:pt x="15" y="0"/>
                    </a:cubicBezTo>
                  </a:path>
                </a:pathLst>
              </a:custGeom>
              <a:solidFill>
                <a:srgbClr val="713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4" name="Freeform 6964"/>
              <p:cNvSpPr>
                <a:spLocks noEditPoints="1"/>
              </p:cNvSpPr>
              <p:nvPr/>
            </p:nvSpPr>
            <p:spPr bwMode="auto">
              <a:xfrm>
                <a:off x="5548313" y="2671763"/>
                <a:ext cx="42863" cy="46038"/>
              </a:xfrm>
              <a:custGeom>
                <a:avLst/>
                <a:gdLst>
                  <a:gd name="T0" fmla="*/ 4 w 21"/>
                  <a:gd name="T1" fmla="*/ 0 h 23"/>
                  <a:gd name="T2" fmla="*/ 4 w 21"/>
                  <a:gd name="T3" fmla="*/ 0 h 23"/>
                  <a:gd name="T4" fmla="*/ 4 w 21"/>
                  <a:gd name="T5" fmla="*/ 0 h 23"/>
                  <a:gd name="T6" fmla="*/ 4 w 21"/>
                  <a:gd name="T7" fmla="*/ 0 h 23"/>
                  <a:gd name="T8" fmla="*/ 4 w 21"/>
                  <a:gd name="T9" fmla="*/ 0 h 23"/>
                  <a:gd name="T10" fmla="*/ 4 w 21"/>
                  <a:gd name="T11" fmla="*/ 0 h 23"/>
                  <a:gd name="T12" fmla="*/ 4 w 21"/>
                  <a:gd name="T13" fmla="*/ 0 h 23"/>
                  <a:gd name="T14" fmla="*/ 4 w 21"/>
                  <a:gd name="T15" fmla="*/ 0 h 23"/>
                  <a:gd name="T16" fmla="*/ 4 w 21"/>
                  <a:gd name="T17" fmla="*/ 0 h 23"/>
                  <a:gd name="T18" fmla="*/ 4 w 21"/>
                  <a:gd name="T19" fmla="*/ 0 h 23"/>
                  <a:gd name="T20" fmla="*/ 0 w 21"/>
                  <a:gd name="T21" fmla="*/ 8 h 23"/>
                  <a:gd name="T22" fmla="*/ 0 w 21"/>
                  <a:gd name="T23" fmla="*/ 8 h 23"/>
                  <a:gd name="T24" fmla="*/ 3 w 21"/>
                  <a:gd name="T25" fmla="*/ 11 h 23"/>
                  <a:gd name="T26" fmla="*/ 3 w 21"/>
                  <a:gd name="T27" fmla="*/ 11 h 23"/>
                  <a:gd name="T28" fmla="*/ 10 w 21"/>
                  <a:gd name="T29" fmla="*/ 17 h 23"/>
                  <a:gd name="T30" fmla="*/ 10 w 21"/>
                  <a:gd name="T31" fmla="*/ 17 h 23"/>
                  <a:gd name="T32" fmla="*/ 10 w 21"/>
                  <a:gd name="T33" fmla="*/ 17 h 23"/>
                  <a:gd name="T34" fmla="*/ 18 w 21"/>
                  <a:gd name="T35" fmla="*/ 23 h 23"/>
                  <a:gd name="T36" fmla="*/ 18 w 21"/>
                  <a:gd name="T37" fmla="*/ 23 h 23"/>
                  <a:gd name="T38" fmla="*/ 18 w 21"/>
                  <a:gd name="T39" fmla="*/ 23 h 23"/>
                  <a:gd name="T40" fmla="*/ 18 w 21"/>
                  <a:gd name="T41" fmla="*/ 20 h 23"/>
                  <a:gd name="T42" fmla="*/ 18 w 21"/>
                  <a:gd name="T43" fmla="*/ 20 h 23"/>
                  <a:gd name="T44" fmla="*/ 18 w 21"/>
                  <a:gd name="T45" fmla="*/ 20 h 23"/>
                  <a:gd name="T46" fmla="*/ 21 w 21"/>
                  <a:gd name="T47" fmla="*/ 13 h 23"/>
                  <a:gd name="T48" fmla="*/ 21 w 21"/>
                  <a:gd name="T49" fmla="*/ 13 h 23"/>
                  <a:gd name="T50" fmla="*/ 14 w 21"/>
                  <a:gd name="T51" fmla="*/ 4 h 23"/>
                  <a:gd name="T52" fmla="*/ 14 w 21"/>
                  <a:gd name="T53" fmla="*/ 4 h 23"/>
                  <a:gd name="T54" fmla="*/ 12 w 21"/>
                  <a:gd name="T55" fmla="*/ 4 h 23"/>
                  <a:gd name="T56" fmla="*/ 8 w 21"/>
                  <a:gd name="T57" fmla="*/ 2 h 23"/>
                  <a:gd name="T58" fmla="*/ 4 w 21"/>
                  <a:gd name="T5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2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11"/>
                      <a:pt x="9" y="13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4" y="17"/>
                      <a:pt x="15" y="21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2"/>
                      <a:pt x="18" y="21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8"/>
                      <a:pt x="20" y="15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9" y="10"/>
                      <a:pt x="16" y="7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7A46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5" name="Freeform 6965"/>
              <p:cNvSpPr/>
              <p:nvPr/>
            </p:nvSpPr>
            <p:spPr bwMode="auto">
              <a:xfrm>
                <a:off x="6548438" y="2627313"/>
                <a:ext cx="44450" cy="38100"/>
              </a:xfrm>
              <a:custGeom>
                <a:avLst/>
                <a:gdLst>
                  <a:gd name="T0" fmla="*/ 13 w 22"/>
                  <a:gd name="T1" fmla="*/ 0 h 19"/>
                  <a:gd name="T2" fmla="*/ 9 w 22"/>
                  <a:gd name="T3" fmla="*/ 2 h 19"/>
                  <a:gd name="T4" fmla="*/ 5 w 22"/>
                  <a:gd name="T5" fmla="*/ 4 h 19"/>
                  <a:gd name="T6" fmla="*/ 4 w 22"/>
                  <a:gd name="T7" fmla="*/ 4 h 19"/>
                  <a:gd name="T8" fmla="*/ 4 w 22"/>
                  <a:gd name="T9" fmla="*/ 4 h 19"/>
                  <a:gd name="T10" fmla="*/ 4 w 22"/>
                  <a:gd name="T11" fmla="*/ 4 h 19"/>
                  <a:gd name="T12" fmla="*/ 4 w 22"/>
                  <a:gd name="T13" fmla="*/ 7 h 19"/>
                  <a:gd name="T14" fmla="*/ 6 w 22"/>
                  <a:gd name="T15" fmla="*/ 18 h 19"/>
                  <a:gd name="T16" fmla="*/ 16 w 22"/>
                  <a:gd name="T17" fmla="*/ 19 h 19"/>
                  <a:gd name="T18" fmla="*/ 16 w 22"/>
                  <a:gd name="T19" fmla="*/ 19 h 19"/>
                  <a:gd name="T20" fmla="*/ 17 w 22"/>
                  <a:gd name="T21" fmla="*/ 19 h 19"/>
                  <a:gd name="T22" fmla="*/ 19 w 22"/>
                  <a:gd name="T23" fmla="*/ 19 h 19"/>
                  <a:gd name="T24" fmla="*/ 19 w 22"/>
                  <a:gd name="T25" fmla="*/ 19 h 19"/>
                  <a:gd name="T26" fmla="*/ 19 w 22"/>
                  <a:gd name="T27" fmla="*/ 19 h 19"/>
                  <a:gd name="T28" fmla="*/ 22 w 22"/>
                  <a:gd name="T29" fmla="*/ 14 h 19"/>
                  <a:gd name="T30" fmla="*/ 22 w 22"/>
                  <a:gd name="T31" fmla="*/ 8 h 19"/>
                  <a:gd name="T32" fmla="*/ 17 w 22"/>
                  <a:gd name="T33" fmla="*/ 5 h 19"/>
                  <a:gd name="T34" fmla="*/ 17 w 22"/>
                  <a:gd name="T35" fmla="*/ 4 h 19"/>
                  <a:gd name="T36" fmla="*/ 17 w 22"/>
                  <a:gd name="T37" fmla="*/ 5 h 19"/>
                  <a:gd name="T38" fmla="*/ 13 w 22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9">
                    <a:moveTo>
                      <a:pt x="13" y="0"/>
                    </a:moveTo>
                    <a:cubicBezTo>
                      <a:pt x="12" y="0"/>
                      <a:pt x="11" y="1"/>
                      <a:pt x="9" y="2"/>
                    </a:cubicBezTo>
                    <a:cubicBezTo>
                      <a:pt x="8" y="3"/>
                      <a:pt x="6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13" y="11"/>
                      <a:pt x="0" y="14"/>
                      <a:pt x="6" y="18"/>
                    </a:cubicBezTo>
                    <a:cubicBezTo>
                      <a:pt x="8" y="18"/>
                      <a:pt x="12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7"/>
                      <a:pt x="21" y="16"/>
                      <a:pt x="22" y="14"/>
                    </a:cubicBezTo>
                    <a:cubicBezTo>
                      <a:pt x="19" y="12"/>
                      <a:pt x="19" y="10"/>
                      <a:pt x="22" y="8"/>
                    </a:cubicBezTo>
                    <a:cubicBezTo>
                      <a:pt x="21" y="6"/>
                      <a:pt x="19" y="6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4"/>
                      <a:pt x="17" y="5"/>
                      <a:pt x="17" y="5"/>
                    </a:cubicBezTo>
                    <a:cubicBezTo>
                      <a:pt x="16" y="2"/>
                      <a:pt x="15" y="0"/>
                      <a:pt x="13" y="0"/>
                    </a:cubicBezTo>
                  </a:path>
                </a:pathLst>
              </a:custGeom>
              <a:solidFill>
                <a:srgbClr val="C680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6" name="Freeform 6966"/>
              <p:cNvSpPr/>
              <p:nvPr/>
            </p:nvSpPr>
            <p:spPr bwMode="auto">
              <a:xfrm>
                <a:off x="6556375" y="2600325"/>
                <a:ext cx="36513" cy="38100"/>
              </a:xfrm>
              <a:custGeom>
                <a:avLst/>
                <a:gdLst>
                  <a:gd name="T0" fmla="*/ 15 w 18"/>
                  <a:gd name="T1" fmla="*/ 0 h 19"/>
                  <a:gd name="T2" fmla="*/ 9 w 18"/>
                  <a:gd name="T3" fmla="*/ 3 h 19"/>
                  <a:gd name="T4" fmla="*/ 9 w 18"/>
                  <a:gd name="T5" fmla="*/ 3 h 19"/>
                  <a:gd name="T6" fmla="*/ 0 w 18"/>
                  <a:gd name="T7" fmla="*/ 15 h 19"/>
                  <a:gd name="T8" fmla="*/ 0 w 18"/>
                  <a:gd name="T9" fmla="*/ 15 h 19"/>
                  <a:gd name="T10" fmla="*/ 0 w 18"/>
                  <a:gd name="T11" fmla="*/ 15 h 19"/>
                  <a:gd name="T12" fmla="*/ 0 w 18"/>
                  <a:gd name="T13" fmla="*/ 18 h 19"/>
                  <a:gd name="T14" fmla="*/ 0 w 18"/>
                  <a:gd name="T15" fmla="*/ 18 h 19"/>
                  <a:gd name="T16" fmla="*/ 1 w 18"/>
                  <a:gd name="T17" fmla="*/ 18 h 19"/>
                  <a:gd name="T18" fmla="*/ 5 w 18"/>
                  <a:gd name="T19" fmla="*/ 16 h 19"/>
                  <a:gd name="T20" fmla="*/ 9 w 18"/>
                  <a:gd name="T21" fmla="*/ 14 h 19"/>
                  <a:gd name="T22" fmla="*/ 13 w 18"/>
                  <a:gd name="T23" fmla="*/ 19 h 19"/>
                  <a:gd name="T24" fmla="*/ 13 w 18"/>
                  <a:gd name="T25" fmla="*/ 18 h 19"/>
                  <a:gd name="T26" fmla="*/ 18 w 18"/>
                  <a:gd name="T27" fmla="*/ 7 h 19"/>
                  <a:gd name="T28" fmla="*/ 15 w 18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9">
                    <a:moveTo>
                      <a:pt x="15" y="0"/>
                    </a:moveTo>
                    <a:cubicBezTo>
                      <a:pt x="14" y="0"/>
                      <a:pt x="12" y="1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3" y="1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8"/>
                    </a:cubicBezTo>
                    <a:cubicBezTo>
                      <a:pt x="2" y="18"/>
                      <a:pt x="4" y="17"/>
                      <a:pt x="5" y="16"/>
                    </a:cubicBezTo>
                    <a:cubicBezTo>
                      <a:pt x="7" y="15"/>
                      <a:pt x="8" y="14"/>
                      <a:pt x="9" y="14"/>
                    </a:cubicBezTo>
                    <a:cubicBezTo>
                      <a:pt x="11" y="14"/>
                      <a:pt x="12" y="16"/>
                      <a:pt x="13" y="19"/>
                    </a:cubicBezTo>
                    <a:cubicBezTo>
                      <a:pt x="13" y="19"/>
                      <a:pt x="13" y="18"/>
                      <a:pt x="13" y="18"/>
                    </a:cubicBezTo>
                    <a:cubicBezTo>
                      <a:pt x="13" y="14"/>
                      <a:pt x="18" y="12"/>
                      <a:pt x="18" y="7"/>
                    </a:cubicBezTo>
                    <a:cubicBezTo>
                      <a:pt x="18" y="3"/>
                      <a:pt x="17" y="0"/>
                      <a:pt x="15" y="0"/>
                    </a:cubicBezTo>
                  </a:path>
                </a:pathLst>
              </a:custGeom>
              <a:solidFill>
                <a:srgbClr val="D19B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7" name="Freeform 6967"/>
              <p:cNvSpPr/>
              <p:nvPr/>
            </p:nvSpPr>
            <p:spPr bwMode="auto">
              <a:xfrm>
                <a:off x="6586538" y="2643188"/>
                <a:ext cx="28575" cy="30163"/>
              </a:xfrm>
              <a:custGeom>
                <a:avLst/>
                <a:gdLst>
                  <a:gd name="T0" fmla="*/ 3 w 14"/>
                  <a:gd name="T1" fmla="*/ 0 h 15"/>
                  <a:gd name="T2" fmla="*/ 3 w 14"/>
                  <a:gd name="T3" fmla="*/ 0 h 15"/>
                  <a:gd name="T4" fmla="*/ 3 w 14"/>
                  <a:gd name="T5" fmla="*/ 6 h 15"/>
                  <a:gd name="T6" fmla="*/ 3 w 14"/>
                  <a:gd name="T7" fmla="*/ 6 h 15"/>
                  <a:gd name="T8" fmla="*/ 4 w 14"/>
                  <a:gd name="T9" fmla="*/ 5 h 15"/>
                  <a:gd name="T10" fmla="*/ 6 w 14"/>
                  <a:gd name="T11" fmla="*/ 8 h 15"/>
                  <a:gd name="T12" fmla="*/ 3 w 14"/>
                  <a:gd name="T13" fmla="*/ 11 h 15"/>
                  <a:gd name="T14" fmla="*/ 2 w 14"/>
                  <a:gd name="T15" fmla="*/ 11 h 15"/>
                  <a:gd name="T16" fmla="*/ 2 w 14"/>
                  <a:gd name="T17" fmla="*/ 11 h 15"/>
                  <a:gd name="T18" fmla="*/ 13 w 14"/>
                  <a:gd name="T19" fmla="*/ 15 h 15"/>
                  <a:gd name="T20" fmla="*/ 13 w 14"/>
                  <a:gd name="T21" fmla="*/ 15 h 15"/>
                  <a:gd name="T22" fmla="*/ 3 w 14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5"/>
                      <a:pt x="6" y="7"/>
                      <a:pt x="6" y="8"/>
                    </a:cubicBezTo>
                    <a:cubicBezTo>
                      <a:pt x="7" y="11"/>
                      <a:pt x="5" y="11"/>
                      <a:pt x="3" y="11"/>
                    </a:cubicBezTo>
                    <a:cubicBezTo>
                      <a:pt x="3" y="11"/>
                      <a:pt x="3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5" y="15"/>
                      <a:pt x="9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7"/>
                      <a:pt x="11" y="2"/>
                      <a:pt x="3" y="0"/>
                    </a:cubicBezTo>
                  </a:path>
                </a:pathLst>
              </a:custGeom>
              <a:solidFill>
                <a:srgbClr val="D897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8" name="Freeform 6968"/>
              <p:cNvSpPr/>
              <p:nvPr/>
            </p:nvSpPr>
            <p:spPr bwMode="auto">
              <a:xfrm>
                <a:off x="6218238" y="2941638"/>
                <a:ext cx="66675" cy="115888"/>
              </a:xfrm>
              <a:custGeom>
                <a:avLst/>
                <a:gdLst>
                  <a:gd name="T0" fmla="*/ 3 w 33"/>
                  <a:gd name="T1" fmla="*/ 0 h 58"/>
                  <a:gd name="T2" fmla="*/ 0 w 33"/>
                  <a:gd name="T3" fmla="*/ 2 h 58"/>
                  <a:gd name="T4" fmla="*/ 0 w 33"/>
                  <a:gd name="T5" fmla="*/ 2 h 58"/>
                  <a:gd name="T6" fmla="*/ 1 w 33"/>
                  <a:gd name="T7" fmla="*/ 15 h 58"/>
                  <a:gd name="T8" fmla="*/ 2 w 33"/>
                  <a:gd name="T9" fmla="*/ 15 h 58"/>
                  <a:gd name="T10" fmla="*/ 8 w 33"/>
                  <a:gd name="T11" fmla="*/ 29 h 58"/>
                  <a:gd name="T12" fmla="*/ 14 w 33"/>
                  <a:gd name="T13" fmla="*/ 54 h 58"/>
                  <a:gd name="T14" fmla="*/ 19 w 33"/>
                  <a:gd name="T15" fmla="*/ 55 h 58"/>
                  <a:gd name="T16" fmla="*/ 27 w 33"/>
                  <a:gd name="T17" fmla="*/ 58 h 58"/>
                  <a:gd name="T18" fmla="*/ 33 w 33"/>
                  <a:gd name="T19" fmla="*/ 54 h 58"/>
                  <a:gd name="T20" fmla="*/ 31 w 33"/>
                  <a:gd name="T21" fmla="*/ 50 h 58"/>
                  <a:gd name="T22" fmla="*/ 20 w 33"/>
                  <a:gd name="T23" fmla="*/ 22 h 58"/>
                  <a:gd name="T24" fmla="*/ 20 w 33"/>
                  <a:gd name="T25" fmla="*/ 22 h 58"/>
                  <a:gd name="T26" fmla="*/ 20 w 33"/>
                  <a:gd name="T27" fmla="*/ 22 h 58"/>
                  <a:gd name="T28" fmla="*/ 20 w 33"/>
                  <a:gd name="T29" fmla="*/ 20 h 58"/>
                  <a:gd name="T30" fmla="*/ 20 w 33"/>
                  <a:gd name="T31" fmla="*/ 20 h 58"/>
                  <a:gd name="T32" fmla="*/ 7 w 33"/>
                  <a:gd name="T33" fmla="*/ 6 h 58"/>
                  <a:gd name="T34" fmla="*/ 3 w 33"/>
                  <a:gd name="T3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" h="58">
                    <a:moveTo>
                      <a:pt x="3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6"/>
                      <a:pt x="1" y="11"/>
                      <a:pt x="1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3" y="20"/>
                      <a:pt x="9" y="23"/>
                      <a:pt x="8" y="29"/>
                    </a:cubicBezTo>
                    <a:cubicBezTo>
                      <a:pt x="12" y="37"/>
                      <a:pt x="14" y="46"/>
                      <a:pt x="14" y="54"/>
                    </a:cubicBezTo>
                    <a:cubicBezTo>
                      <a:pt x="16" y="54"/>
                      <a:pt x="18" y="55"/>
                      <a:pt x="19" y="55"/>
                    </a:cubicBezTo>
                    <a:cubicBezTo>
                      <a:pt x="22" y="56"/>
                      <a:pt x="25" y="58"/>
                      <a:pt x="27" y="58"/>
                    </a:cubicBezTo>
                    <a:cubicBezTo>
                      <a:pt x="29" y="58"/>
                      <a:pt x="31" y="57"/>
                      <a:pt x="33" y="54"/>
                    </a:cubicBezTo>
                    <a:cubicBezTo>
                      <a:pt x="32" y="53"/>
                      <a:pt x="32" y="51"/>
                      <a:pt x="31" y="50"/>
                    </a:cubicBezTo>
                    <a:cubicBezTo>
                      <a:pt x="25" y="42"/>
                      <a:pt x="8" y="38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1"/>
                      <a:pt x="20" y="21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2" y="19"/>
                      <a:pt x="11" y="11"/>
                      <a:pt x="7" y="6"/>
                    </a:cubicBezTo>
                    <a:cubicBezTo>
                      <a:pt x="6" y="4"/>
                      <a:pt x="6" y="0"/>
                      <a:pt x="3" y="0"/>
                    </a:cubicBezTo>
                  </a:path>
                </a:pathLst>
              </a:custGeom>
              <a:solidFill>
                <a:srgbClr val="C68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9" name="Freeform 6969"/>
              <p:cNvSpPr/>
              <p:nvPr/>
            </p:nvSpPr>
            <p:spPr bwMode="auto">
              <a:xfrm>
                <a:off x="6208713" y="2913063"/>
                <a:ext cx="49213" cy="68263"/>
              </a:xfrm>
              <a:custGeom>
                <a:avLst/>
                <a:gdLst>
                  <a:gd name="T0" fmla="*/ 14 w 25"/>
                  <a:gd name="T1" fmla="*/ 0 h 34"/>
                  <a:gd name="T2" fmla="*/ 5 w 25"/>
                  <a:gd name="T3" fmla="*/ 16 h 34"/>
                  <a:gd name="T4" fmla="*/ 8 w 25"/>
                  <a:gd name="T5" fmla="*/ 14 h 34"/>
                  <a:gd name="T6" fmla="*/ 12 w 25"/>
                  <a:gd name="T7" fmla="*/ 20 h 34"/>
                  <a:gd name="T8" fmla="*/ 25 w 25"/>
                  <a:gd name="T9" fmla="*/ 34 h 34"/>
                  <a:gd name="T10" fmla="*/ 25 w 25"/>
                  <a:gd name="T11" fmla="*/ 34 h 34"/>
                  <a:gd name="T12" fmla="*/ 21 w 25"/>
                  <a:gd name="T13" fmla="*/ 22 h 34"/>
                  <a:gd name="T14" fmla="*/ 21 w 25"/>
                  <a:gd name="T15" fmla="*/ 22 h 34"/>
                  <a:gd name="T16" fmla="*/ 21 w 25"/>
                  <a:gd name="T17" fmla="*/ 22 h 34"/>
                  <a:gd name="T18" fmla="*/ 15 w 25"/>
                  <a:gd name="T19" fmla="*/ 1 h 34"/>
                  <a:gd name="T20" fmla="*/ 14 w 25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34">
                    <a:moveTo>
                      <a:pt x="14" y="0"/>
                    </a:moveTo>
                    <a:cubicBezTo>
                      <a:pt x="1" y="1"/>
                      <a:pt x="0" y="4"/>
                      <a:pt x="5" y="16"/>
                    </a:cubicBezTo>
                    <a:cubicBezTo>
                      <a:pt x="6" y="15"/>
                      <a:pt x="8" y="14"/>
                      <a:pt x="8" y="14"/>
                    </a:cubicBezTo>
                    <a:cubicBezTo>
                      <a:pt x="11" y="14"/>
                      <a:pt x="11" y="18"/>
                      <a:pt x="12" y="20"/>
                    </a:cubicBezTo>
                    <a:cubicBezTo>
                      <a:pt x="16" y="25"/>
                      <a:pt x="17" y="33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29"/>
                      <a:pt x="24" y="26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15"/>
                      <a:pt x="13" y="9"/>
                      <a:pt x="15" y="1"/>
                    </a:cubicBezTo>
                    <a:cubicBezTo>
                      <a:pt x="14" y="1"/>
                      <a:pt x="14" y="1"/>
                      <a:pt x="14" y="0"/>
                    </a:cubicBezTo>
                  </a:path>
                </a:pathLst>
              </a:custGeom>
              <a:solidFill>
                <a:srgbClr val="BD7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0" name="Freeform 6970"/>
              <p:cNvSpPr/>
              <p:nvPr/>
            </p:nvSpPr>
            <p:spPr bwMode="auto">
              <a:xfrm>
                <a:off x="6226175" y="2892425"/>
                <a:ext cx="38100" cy="65088"/>
              </a:xfrm>
              <a:custGeom>
                <a:avLst/>
                <a:gdLst>
                  <a:gd name="T0" fmla="*/ 7 w 19"/>
                  <a:gd name="T1" fmla="*/ 0 h 33"/>
                  <a:gd name="T2" fmla="*/ 6 w 19"/>
                  <a:gd name="T3" fmla="*/ 11 h 33"/>
                  <a:gd name="T4" fmla="*/ 6 w 19"/>
                  <a:gd name="T5" fmla="*/ 11 h 33"/>
                  <a:gd name="T6" fmla="*/ 6 w 19"/>
                  <a:gd name="T7" fmla="*/ 11 h 33"/>
                  <a:gd name="T8" fmla="*/ 6 w 19"/>
                  <a:gd name="T9" fmla="*/ 12 h 33"/>
                  <a:gd name="T10" fmla="*/ 12 w 19"/>
                  <a:gd name="T11" fmla="*/ 33 h 33"/>
                  <a:gd name="T12" fmla="*/ 12 w 19"/>
                  <a:gd name="T13" fmla="*/ 33 h 33"/>
                  <a:gd name="T14" fmla="*/ 19 w 19"/>
                  <a:gd name="T15" fmla="*/ 20 h 33"/>
                  <a:gd name="T16" fmla="*/ 19 w 19"/>
                  <a:gd name="T17" fmla="*/ 20 h 33"/>
                  <a:gd name="T18" fmla="*/ 19 w 19"/>
                  <a:gd name="T19" fmla="*/ 20 h 33"/>
                  <a:gd name="T20" fmla="*/ 14 w 19"/>
                  <a:gd name="T21" fmla="*/ 9 h 33"/>
                  <a:gd name="T22" fmla="*/ 14 w 19"/>
                  <a:gd name="T23" fmla="*/ 9 h 33"/>
                  <a:gd name="T24" fmla="*/ 14 w 19"/>
                  <a:gd name="T25" fmla="*/ 9 h 33"/>
                  <a:gd name="T26" fmla="*/ 12 w 19"/>
                  <a:gd name="T27" fmla="*/ 1 h 33"/>
                  <a:gd name="T28" fmla="*/ 7 w 19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33">
                    <a:moveTo>
                      <a:pt x="7" y="0"/>
                    </a:moveTo>
                    <a:cubicBezTo>
                      <a:pt x="0" y="0"/>
                      <a:pt x="5" y="7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20"/>
                      <a:pt x="11" y="26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6" y="30"/>
                      <a:pt x="16" y="25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7" y="17"/>
                      <a:pt x="16" y="13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7"/>
                      <a:pt x="12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</a:path>
                </a:pathLst>
              </a:custGeom>
              <a:solidFill>
                <a:srgbClr val="AF5C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1" name="Freeform 6971"/>
              <p:cNvSpPr/>
              <p:nvPr/>
            </p:nvSpPr>
            <p:spPr bwMode="auto">
              <a:xfrm>
                <a:off x="6254750" y="2895600"/>
                <a:ext cx="33338" cy="52388"/>
              </a:xfrm>
              <a:custGeom>
                <a:avLst/>
                <a:gdLst>
                  <a:gd name="T0" fmla="*/ 8 w 17"/>
                  <a:gd name="T1" fmla="*/ 0 h 26"/>
                  <a:gd name="T2" fmla="*/ 5 w 17"/>
                  <a:gd name="T3" fmla="*/ 4 h 26"/>
                  <a:gd name="T4" fmla="*/ 1 w 17"/>
                  <a:gd name="T5" fmla="*/ 7 h 26"/>
                  <a:gd name="T6" fmla="*/ 0 w 17"/>
                  <a:gd name="T7" fmla="*/ 7 h 26"/>
                  <a:gd name="T8" fmla="*/ 0 w 17"/>
                  <a:gd name="T9" fmla="*/ 7 h 26"/>
                  <a:gd name="T10" fmla="*/ 5 w 17"/>
                  <a:gd name="T11" fmla="*/ 18 h 26"/>
                  <a:gd name="T12" fmla="*/ 5 w 17"/>
                  <a:gd name="T13" fmla="*/ 18 h 26"/>
                  <a:gd name="T14" fmla="*/ 5 w 17"/>
                  <a:gd name="T15" fmla="*/ 18 h 26"/>
                  <a:gd name="T16" fmla="*/ 6 w 17"/>
                  <a:gd name="T17" fmla="*/ 18 h 26"/>
                  <a:gd name="T18" fmla="*/ 8 w 17"/>
                  <a:gd name="T19" fmla="*/ 18 h 26"/>
                  <a:gd name="T20" fmla="*/ 9 w 17"/>
                  <a:gd name="T21" fmla="*/ 20 h 26"/>
                  <a:gd name="T22" fmla="*/ 11 w 17"/>
                  <a:gd name="T23" fmla="*/ 26 h 26"/>
                  <a:gd name="T24" fmla="*/ 11 w 17"/>
                  <a:gd name="T25" fmla="*/ 26 h 26"/>
                  <a:gd name="T26" fmla="*/ 17 w 17"/>
                  <a:gd name="T27" fmla="*/ 20 h 26"/>
                  <a:gd name="T28" fmla="*/ 13 w 17"/>
                  <a:gd name="T29" fmla="*/ 6 h 26"/>
                  <a:gd name="T30" fmla="*/ 13 w 17"/>
                  <a:gd name="T31" fmla="*/ 6 h 26"/>
                  <a:gd name="T32" fmla="*/ 8 w 17"/>
                  <a:gd name="T33" fmla="*/ 0 h 26"/>
                  <a:gd name="T34" fmla="*/ 8 w 17"/>
                  <a:gd name="T35" fmla="*/ 0 h 26"/>
                  <a:gd name="T36" fmla="*/ 8 w 1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26">
                    <a:moveTo>
                      <a:pt x="8" y="0"/>
                    </a:moveTo>
                    <a:cubicBezTo>
                      <a:pt x="6" y="0"/>
                      <a:pt x="5" y="2"/>
                      <a:pt x="5" y="4"/>
                    </a:cubicBezTo>
                    <a:cubicBezTo>
                      <a:pt x="4" y="6"/>
                      <a:pt x="3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1"/>
                      <a:pt x="3" y="15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6" y="18"/>
                      <a:pt x="6" y="18"/>
                    </a:cubicBezTo>
                    <a:cubicBezTo>
                      <a:pt x="7" y="18"/>
                      <a:pt x="8" y="18"/>
                      <a:pt x="8" y="18"/>
                    </a:cubicBezTo>
                    <a:cubicBezTo>
                      <a:pt x="9" y="18"/>
                      <a:pt x="9" y="18"/>
                      <a:pt x="9" y="20"/>
                    </a:cubicBezTo>
                    <a:cubicBezTo>
                      <a:pt x="8" y="23"/>
                      <a:pt x="8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3" y="26"/>
                      <a:pt x="17" y="22"/>
                      <a:pt x="17" y="20"/>
                    </a:cubicBezTo>
                    <a:cubicBezTo>
                      <a:pt x="16" y="15"/>
                      <a:pt x="15" y="11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4"/>
                      <a:pt x="10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83C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2" name="Freeform 6972"/>
              <p:cNvSpPr/>
              <p:nvPr/>
            </p:nvSpPr>
            <p:spPr bwMode="auto">
              <a:xfrm>
                <a:off x="5003800" y="3848100"/>
                <a:ext cx="76200" cy="38100"/>
              </a:xfrm>
              <a:custGeom>
                <a:avLst/>
                <a:gdLst>
                  <a:gd name="T0" fmla="*/ 4 w 38"/>
                  <a:gd name="T1" fmla="*/ 0 h 19"/>
                  <a:gd name="T2" fmla="*/ 0 w 38"/>
                  <a:gd name="T3" fmla="*/ 3 h 19"/>
                  <a:gd name="T4" fmla="*/ 11 w 38"/>
                  <a:gd name="T5" fmla="*/ 14 h 19"/>
                  <a:gd name="T6" fmla="*/ 11 w 38"/>
                  <a:gd name="T7" fmla="*/ 14 h 19"/>
                  <a:gd name="T8" fmla="*/ 16 w 38"/>
                  <a:gd name="T9" fmla="*/ 15 h 19"/>
                  <a:gd name="T10" fmla="*/ 16 w 38"/>
                  <a:gd name="T11" fmla="*/ 15 h 19"/>
                  <a:gd name="T12" fmla="*/ 16 w 38"/>
                  <a:gd name="T13" fmla="*/ 15 h 19"/>
                  <a:gd name="T14" fmla="*/ 29 w 38"/>
                  <a:gd name="T15" fmla="*/ 19 h 19"/>
                  <a:gd name="T16" fmla="*/ 29 w 38"/>
                  <a:gd name="T17" fmla="*/ 19 h 19"/>
                  <a:gd name="T18" fmla="*/ 29 w 38"/>
                  <a:gd name="T19" fmla="*/ 19 h 19"/>
                  <a:gd name="T20" fmla="*/ 29 w 38"/>
                  <a:gd name="T21" fmla="*/ 19 h 19"/>
                  <a:gd name="T22" fmla="*/ 38 w 38"/>
                  <a:gd name="T23" fmla="*/ 12 h 19"/>
                  <a:gd name="T24" fmla="*/ 38 w 38"/>
                  <a:gd name="T25" fmla="*/ 12 h 19"/>
                  <a:gd name="T26" fmla="*/ 38 w 38"/>
                  <a:gd name="T27" fmla="*/ 12 h 19"/>
                  <a:gd name="T28" fmla="*/ 22 w 38"/>
                  <a:gd name="T29" fmla="*/ 5 h 19"/>
                  <a:gd name="T30" fmla="*/ 22 w 38"/>
                  <a:gd name="T31" fmla="*/ 5 h 19"/>
                  <a:gd name="T32" fmla="*/ 9 w 38"/>
                  <a:gd name="T33" fmla="*/ 1 h 19"/>
                  <a:gd name="T34" fmla="*/ 9 w 38"/>
                  <a:gd name="T35" fmla="*/ 1 h 19"/>
                  <a:gd name="T36" fmla="*/ 9 w 38"/>
                  <a:gd name="T37" fmla="*/ 1 h 19"/>
                  <a:gd name="T38" fmla="*/ 9 w 38"/>
                  <a:gd name="T39" fmla="*/ 1 h 19"/>
                  <a:gd name="T40" fmla="*/ 9 w 38"/>
                  <a:gd name="T41" fmla="*/ 1 h 19"/>
                  <a:gd name="T42" fmla="*/ 8 w 38"/>
                  <a:gd name="T43" fmla="*/ 1 h 19"/>
                  <a:gd name="T44" fmla="*/ 6 w 38"/>
                  <a:gd name="T45" fmla="*/ 1 h 19"/>
                  <a:gd name="T46" fmla="*/ 4 w 38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" h="19">
                    <a:moveTo>
                      <a:pt x="4" y="0"/>
                    </a:moveTo>
                    <a:cubicBezTo>
                      <a:pt x="2" y="0"/>
                      <a:pt x="1" y="1"/>
                      <a:pt x="0" y="3"/>
                    </a:cubicBezTo>
                    <a:cubicBezTo>
                      <a:pt x="3" y="8"/>
                      <a:pt x="14" y="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5"/>
                      <a:pt x="14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8"/>
                      <a:pt x="24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34" y="19"/>
                      <a:pt x="37" y="17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3" y="10"/>
                      <a:pt x="28" y="7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8" y="4"/>
                      <a:pt x="13" y="6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5" y="1"/>
                      <a:pt x="4" y="0"/>
                      <a:pt x="4" y="0"/>
                    </a:cubicBezTo>
                  </a:path>
                </a:pathLst>
              </a:custGeom>
              <a:solidFill>
                <a:srgbClr val="653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3" name="Freeform 6973"/>
              <p:cNvSpPr/>
              <p:nvPr/>
            </p:nvSpPr>
            <p:spPr bwMode="auto">
              <a:xfrm>
                <a:off x="4957763" y="3819525"/>
                <a:ext cx="92075" cy="31750"/>
              </a:xfrm>
              <a:custGeom>
                <a:avLst/>
                <a:gdLst>
                  <a:gd name="T0" fmla="*/ 0 w 46"/>
                  <a:gd name="T1" fmla="*/ 0 h 16"/>
                  <a:gd name="T2" fmla="*/ 0 w 46"/>
                  <a:gd name="T3" fmla="*/ 2 h 16"/>
                  <a:gd name="T4" fmla="*/ 10 w 46"/>
                  <a:gd name="T5" fmla="*/ 8 h 16"/>
                  <a:gd name="T6" fmla="*/ 8 w 46"/>
                  <a:gd name="T7" fmla="*/ 13 h 16"/>
                  <a:gd name="T8" fmla="*/ 8 w 46"/>
                  <a:gd name="T9" fmla="*/ 13 h 16"/>
                  <a:gd name="T10" fmla="*/ 8 w 46"/>
                  <a:gd name="T11" fmla="*/ 13 h 16"/>
                  <a:gd name="T12" fmla="*/ 12 w 46"/>
                  <a:gd name="T13" fmla="*/ 13 h 16"/>
                  <a:gd name="T14" fmla="*/ 18 w 46"/>
                  <a:gd name="T15" fmla="*/ 12 h 16"/>
                  <a:gd name="T16" fmla="*/ 25 w 46"/>
                  <a:gd name="T17" fmla="*/ 11 h 16"/>
                  <a:gd name="T18" fmla="*/ 32 w 46"/>
                  <a:gd name="T19" fmla="*/ 15 h 16"/>
                  <a:gd name="T20" fmla="*/ 32 w 46"/>
                  <a:gd name="T21" fmla="*/ 15 h 16"/>
                  <a:gd name="T22" fmla="*/ 32 w 46"/>
                  <a:gd name="T23" fmla="*/ 15 h 16"/>
                  <a:gd name="T24" fmla="*/ 32 w 46"/>
                  <a:gd name="T25" fmla="*/ 15 h 16"/>
                  <a:gd name="T26" fmla="*/ 32 w 46"/>
                  <a:gd name="T27" fmla="*/ 15 h 16"/>
                  <a:gd name="T28" fmla="*/ 32 w 46"/>
                  <a:gd name="T29" fmla="*/ 15 h 16"/>
                  <a:gd name="T30" fmla="*/ 46 w 46"/>
                  <a:gd name="T31" fmla="*/ 16 h 16"/>
                  <a:gd name="T32" fmla="*/ 46 w 46"/>
                  <a:gd name="T33" fmla="*/ 16 h 16"/>
                  <a:gd name="T34" fmla="*/ 46 w 46"/>
                  <a:gd name="T35" fmla="*/ 16 h 16"/>
                  <a:gd name="T36" fmla="*/ 46 w 46"/>
                  <a:gd name="T37" fmla="*/ 16 h 16"/>
                  <a:gd name="T38" fmla="*/ 32 w 46"/>
                  <a:gd name="T39" fmla="*/ 8 h 16"/>
                  <a:gd name="T40" fmla="*/ 32 w 46"/>
                  <a:gd name="T41" fmla="*/ 8 h 16"/>
                  <a:gd name="T42" fmla="*/ 29 w 46"/>
                  <a:gd name="T43" fmla="*/ 9 h 16"/>
                  <a:gd name="T44" fmla="*/ 26 w 46"/>
                  <a:gd name="T45" fmla="*/ 9 h 16"/>
                  <a:gd name="T46" fmla="*/ 20 w 46"/>
                  <a:gd name="T47" fmla="*/ 3 h 16"/>
                  <a:gd name="T48" fmla="*/ 20 w 46"/>
                  <a:gd name="T49" fmla="*/ 3 h 16"/>
                  <a:gd name="T50" fmla="*/ 12 w 46"/>
                  <a:gd name="T51" fmla="*/ 5 h 16"/>
                  <a:gd name="T52" fmla="*/ 6 w 46"/>
                  <a:gd name="T53" fmla="*/ 2 h 16"/>
                  <a:gd name="T54" fmla="*/ 6 w 46"/>
                  <a:gd name="T55" fmla="*/ 2 h 16"/>
                  <a:gd name="T56" fmla="*/ 4 w 46"/>
                  <a:gd name="T57" fmla="*/ 2 h 16"/>
                  <a:gd name="T58" fmla="*/ 4 w 46"/>
                  <a:gd name="T59" fmla="*/ 2 h 16"/>
                  <a:gd name="T60" fmla="*/ 4 w 46"/>
                  <a:gd name="T61" fmla="*/ 2 h 16"/>
                  <a:gd name="T62" fmla="*/ 2 w 46"/>
                  <a:gd name="T63" fmla="*/ 1 h 16"/>
                  <a:gd name="T64" fmla="*/ 0 w 46"/>
                  <a:gd name="T6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16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6"/>
                      <a:pt x="6" y="6"/>
                      <a:pt x="10" y="8"/>
                    </a:cubicBezTo>
                    <a:cubicBezTo>
                      <a:pt x="14" y="10"/>
                      <a:pt x="8" y="11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11" y="13"/>
                      <a:pt x="12" y="13"/>
                    </a:cubicBezTo>
                    <a:cubicBezTo>
                      <a:pt x="14" y="13"/>
                      <a:pt x="16" y="13"/>
                      <a:pt x="18" y="12"/>
                    </a:cubicBezTo>
                    <a:cubicBezTo>
                      <a:pt x="21" y="12"/>
                      <a:pt x="23" y="11"/>
                      <a:pt x="25" y="11"/>
                    </a:cubicBezTo>
                    <a:cubicBezTo>
                      <a:pt x="27" y="11"/>
                      <a:pt x="30" y="12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7" y="15"/>
                      <a:pt x="41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3" y="11"/>
                      <a:pt x="39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0" y="8"/>
                      <a:pt x="29" y="9"/>
                    </a:cubicBezTo>
                    <a:cubicBezTo>
                      <a:pt x="28" y="9"/>
                      <a:pt x="27" y="9"/>
                      <a:pt x="26" y="9"/>
                    </a:cubicBezTo>
                    <a:cubicBezTo>
                      <a:pt x="23" y="9"/>
                      <a:pt x="20" y="8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7" y="4"/>
                      <a:pt x="15" y="5"/>
                      <a:pt x="12" y="5"/>
                    </a:cubicBezTo>
                    <a:cubicBezTo>
                      <a:pt x="10" y="5"/>
                      <a:pt x="8" y="4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</a:path>
                </a:pathLst>
              </a:custGeom>
              <a:solidFill>
                <a:srgbClr val="886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4" name="Freeform 6974"/>
              <p:cNvSpPr/>
              <p:nvPr/>
            </p:nvSpPr>
            <p:spPr bwMode="auto">
              <a:xfrm>
                <a:off x="4930775" y="3811588"/>
                <a:ext cx="55563" cy="38100"/>
              </a:xfrm>
              <a:custGeom>
                <a:avLst/>
                <a:gdLst>
                  <a:gd name="T0" fmla="*/ 14 w 28"/>
                  <a:gd name="T1" fmla="*/ 0 h 19"/>
                  <a:gd name="T2" fmla="*/ 11 w 28"/>
                  <a:gd name="T3" fmla="*/ 1 h 19"/>
                  <a:gd name="T4" fmla="*/ 7 w 28"/>
                  <a:gd name="T5" fmla="*/ 2 h 19"/>
                  <a:gd name="T6" fmla="*/ 5 w 28"/>
                  <a:gd name="T7" fmla="*/ 1 h 19"/>
                  <a:gd name="T8" fmla="*/ 7 w 28"/>
                  <a:gd name="T9" fmla="*/ 9 h 19"/>
                  <a:gd name="T10" fmla="*/ 11 w 28"/>
                  <a:gd name="T11" fmla="*/ 18 h 19"/>
                  <a:gd name="T12" fmla="*/ 11 w 28"/>
                  <a:gd name="T13" fmla="*/ 18 h 19"/>
                  <a:gd name="T14" fmla="*/ 14 w 28"/>
                  <a:gd name="T15" fmla="*/ 19 h 19"/>
                  <a:gd name="T16" fmla="*/ 22 w 28"/>
                  <a:gd name="T17" fmla="*/ 17 h 19"/>
                  <a:gd name="T18" fmla="*/ 22 w 28"/>
                  <a:gd name="T19" fmla="*/ 17 h 19"/>
                  <a:gd name="T20" fmla="*/ 24 w 28"/>
                  <a:gd name="T21" fmla="*/ 12 h 19"/>
                  <a:gd name="T22" fmla="*/ 14 w 28"/>
                  <a:gd name="T23" fmla="*/ 6 h 19"/>
                  <a:gd name="T24" fmla="*/ 14 w 28"/>
                  <a:gd name="T25" fmla="*/ 4 h 19"/>
                  <a:gd name="T26" fmla="*/ 16 w 28"/>
                  <a:gd name="T27" fmla="*/ 5 h 19"/>
                  <a:gd name="T28" fmla="*/ 18 w 28"/>
                  <a:gd name="T29" fmla="*/ 6 h 19"/>
                  <a:gd name="T30" fmla="*/ 18 w 28"/>
                  <a:gd name="T31" fmla="*/ 6 h 19"/>
                  <a:gd name="T32" fmla="*/ 18 w 28"/>
                  <a:gd name="T33" fmla="*/ 6 h 19"/>
                  <a:gd name="T34" fmla="*/ 14 w 28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19">
                    <a:moveTo>
                      <a:pt x="14" y="0"/>
                    </a:moveTo>
                    <a:cubicBezTo>
                      <a:pt x="13" y="0"/>
                      <a:pt x="12" y="1"/>
                      <a:pt x="11" y="1"/>
                    </a:cubicBezTo>
                    <a:cubicBezTo>
                      <a:pt x="9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5" y="1"/>
                    </a:cubicBezTo>
                    <a:cubicBezTo>
                      <a:pt x="0" y="5"/>
                      <a:pt x="5" y="6"/>
                      <a:pt x="7" y="9"/>
                    </a:cubicBezTo>
                    <a:cubicBezTo>
                      <a:pt x="8" y="12"/>
                      <a:pt x="10" y="15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7" y="19"/>
                      <a:pt x="20" y="18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5"/>
                      <a:pt x="28" y="14"/>
                      <a:pt x="24" y="12"/>
                    </a:cubicBezTo>
                    <a:cubicBezTo>
                      <a:pt x="20" y="10"/>
                      <a:pt x="15" y="10"/>
                      <a:pt x="14" y="6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5" y="4"/>
                      <a:pt x="15" y="5"/>
                      <a:pt x="16" y="5"/>
                    </a:cubicBezTo>
                    <a:cubicBezTo>
                      <a:pt x="17" y="5"/>
                      <a:pt x="17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1"/>
                      <a:pt x="16" y="0"/>
                      <a:pt x="14" y="0"/>
                    </a:cubicBezTo>
                  </a:path>
                </a:pathLst>
              </a:custGeom>
              <a:solidFill>
                <a:srgbClr val="7A5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5" name="Freeform 6975"/>
              <p:cNvSpPr>
                <a:spLocks noEditPoints="1"/>
              </p:cNvSpPr>
              <p:nvPr/>
            </p:nvSpPr>
            <p:spPr bwMode="auto">
              <a:xfrm>
                <a:off x="5157788" y="2392363"/>
                <a:ext cx="136525" cy="96838"/>
              </a:xfrm>
              <a:custGeom>
                <a:avLst/>
                <a:gdLst>
                  <a:gd name="T0" fmla="*/ 58 w 68"/>
                  <a:gd name="T1" fmla="*/ 48 h 49"/>
                  <a:gd name="T2" fmla="*/ 58 w 68"/>
                  <a:gd name="T3" fmla="*/ 48 h 49"/>
                  <a:gd name="T4" fmla="*/ 58 w 68"/>
                  <a:gd name="T5" fmla="*/ 49 h 49"/>
                  <a:gd name="T6" fmla="*/ 58 w 68"/>
                  <a:gd name="T7" fmla="*/ 48 h 49"/>
                  <a:gd name="T8" fmla="*/ 58 w 68"/>
                  <a:gd name="T9" fmla="*/ 48 h 49"/>
                  <a:gd name="T10" fmla="*/ 58 w 68"/>
                  <a:gd name="T11" fmla="*/ 48 h 49"/>
                  <a:gd name="T12" fmla="*/ 58 w 68"/>
                  <a:gd name="T13" fmla="*/ 48 h 49"/>
                  <a:gd name="T14" fmla="*/ 58 w 68"/>
                  <a:gd name="T15" fmla="*/ 48 h 49"/>
                  <a:gd name="T16" fmla="*/ 58 w 68"/>
                  <a:gd name="T17" fmla="*/ 48 h 49"/>
                  <a:gd name="T18" fmla="*/ 58 w 68"/>
                  <a:gd name="T19" fmla="*/ 48 h 49"/>
                  <a:gd name="T20" fmla="*/ 4 w 68"/>
                  <a:gd name="T21" fmla="*/ 0 h 49"/>
                  <a:gd name="T22" fmla="*/ 0 w 68"/>
                  <a:gd name="T23" fmla="*/ 2 h 49"/>
                  <a:gd name="T24" fmla="*/ 10 w 68"/>
                  <a:gd name="T25" fmla="*/ 17 h 49"/>
                  <a:gd name="T26" fmla="*/ 10 w 68"/>
                  <a:gd name="T27" fmla="*/ 17 h 49"/>
                  <a:gd name="T28" fmla="*/ 41 w 68"/>
                  <a:gd name="T29" fmla="*/ 36 h 49"/>
                  <a:gd name="T30" fmla="*/ 58 w 68"/>
                  <a:gd name="T31" fmla="*/ 48 h 49"/>
                  <a:gd name="T32" fmla="*/ 62 w 68"/>
                  <a:gd name="T33" fmla="*/ 44 h 49"/>
                  <a:gd name="T34" fmla="*/ 63 w 68"/>
                  <a:gd name="T35" fmla="*/ 45 h 49"/>
                  <a:gd name="T36" fmla="*/ 65 w 68"/>
                  <a:gd name="T37" fmla="*/ 45 h 49"/>
                  <a:gd name="T38" fmla="*/ 68 w 68"/>
                  <a:gd name="T39" fmla="*/ 43 h 49"/>
                  <a:gd name="T40" fmla="*/ 60 w 68"/>
                  <a:gd name="T41" fmla="*/ 32 h 49"/>
                  <a:gd name="T42" fmla="*/ 30 w 68"/>
                  <a:gd name="T43" fmla="*/ 11 h 49"/>
                  <a:gd name="T44" fmla="*/ 27 w 68"/>
                  <a:gd name="T45" fmla="*/ 10 h 49"/>
                  <a:gd name="T46" fmla="*/ 27 w 68"/>
                  <a:gd name="T47" fmla="*/ 10 h 49"/>
                  <a:gd name="T48" fmla="*/ 26 w 68"/>
                  <a:gd name="T49" fmla="*/ 10 h 49"/>
                  <a:gd name="T50" fmla="*/ 12 w 68"/>
                  <a:gd name="T51" fmla="*/ 3 h 49"/>
                  <a:gd name="T52" fmla="*/ 12 w 68"/>
                  <a:gd name="T53" fmla="*/ 3 h 49"/>
                  <a:gd name="T54" fmla="*/ 4 w 68"/>
                  <a:gd name="T5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8" h="49">
                    <a:moveTo>
                      <a:pt x="58" y="48"/>
                    </a:move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9"/>
                      <a:pt x="58" y="49"/>
                    </a:cubicBezTo>
                    <a:cubicBezTo>
                      <a:pt x="58" y="49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moveTo>
                      <a:pt x="4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3" y="8"/>
                      <a:pt x="9" y="10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22" y="20"/>
                      <a:pt x="34" y="22"/>
                      <a:pt x="41" y="36"/>
                    </a:cubicBezTo>
                    <a:cubicBezTo>
                      <a:pt x="43" y="42"/>
                      <a:pt x="52" y="44"/>
                      <a:pt x="58" y="48"/>
                    </a:cubicBezTo>
                    <a:cubicBezTo>
                      <a:pt x="58" y="45"/>
                      <a:pt x="60" y="44"/>
                      <a:pt x="62" y="44"/>
                    </a:cubicBezTo>
                    <a:cubicBezTo>
                      <a:pt x="62" y="44"/>
                      <a:pt x="63" y="45"/>
                      <a:pt x="63" y="45"/>
                    </a:cubicBezTo>
                    <a:cubicBezTo>
                      <a:pt x="64" y="45"/>
                      <a:pt x="64" y="45"/>
                      <a:pt x="65" y="45"/>
                    </a:cubicBezTo>
                    <a:cubicBezTo>
                      <a:pt x="66" y="45"/>
                      <a:pt x="67" y="44"/>
                      <a:pt x="68" y="43"/>
                    </a:cubicBezTo>
                    <a:cubicBezTo>
                      <a:pt x="66" y="39"/>
                      <a:pt x="59" y="39"/>
                      <a:pt x="60" y="32"/>
                    </a:cubicBezTo>
                    <a:cubicBezTo>
                      <a:pt x="49" y="31"/>
                      <a:pt x="37" y="22"/>
                      <a:pt x="30" y="11"/>
                    </a:cubicBezTo>
                    <a:cubicBezTo>
                      <a:pt x="30" y="10"/>
                      <a:pt x="28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0" y="10"/>
                      <a:pt x="16" y="6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3"/>
                      <a:pt x="7" y="0"/>
                      <a:pt x="4" y="0"/>
                    </a:cubicBezTo>
                  </a:path>
                </a:pathLst>
              </a:custGeom>
              <a:solidFill>
                <a:srgbClr val="7438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6" name="Freeform 6976"/>
              <p:cNvSpPr/>
              <p:nvPr/>
            </p:nvSpPr>
            <p:spPr bwMode="auto">
              <a:xfrm>
                <a:off x="5126038" y="2395538"/>
                <a:ext cx="52388" cy="53975"/>
              </a:xfrm>
              <a:custGeom>
                <a:avLst/>
                <a:gdLst>
                  <a:gd name="T0" fmla="*/ 11 w 26"/>
                  <a:gd name="T1" fmla="*/ 0 h 27"/>
                  <a:gd name="T2" fmla="*/ 6 w 26"/>
                  <a:gd name="T3" fmla="*/ 2 h 27"/>
                  <a:gd name="T4" fmla="*/ 12 w 26"/>
                  <a:gd name="T5" fmla="*/ 10 h 27"/>
                  <a:gd name="T6" fmla="*/ 10 w 26"/>
                  <a:gd name="T7" fmla="*/ 13 h 27"/>
                  <a:gd name="T8" fmla="*/ 8 w 26"/>
                  <a:gd name="T9" fmla="*/ 13 h 27"/>
                  <a:gd name="T10" fmla="*/ 3 w 26"/>
                  <a:gd name="T11" fmla="*/ 5 h 27"/>
                  <a:gd name="T12" fmla="*/ 0 w 26"/>
                  <a:gd name="T13" fmla="*/ 7 h 27"/>
                  <a:gd name="T14" fmla="*/ 0 w 26"/>
                  <a:gd name="T15" fmla="*/ 7 h 27"/>
                  <a:gd name="T16" fmla="*/ 0 w 26"/>
                  <a:gd name="T17" fmla="*/ 7 h 27"/>
                  <a:gd name="T18" fmla="*/ 1 w 26"/>
                  <a:gd name="T19" fmla="*/ 16 h 27"/>
                  <a:gd name="T20" fmla="*/ 1 w 26"/>
                  <a:gd name="T21" fmla="*/ 16 h 27"/>
                  <a:gd name="T22" fmla="*/ 1 w 26"/>
                  <a:gd name="T23" fmla="*/ 16 h 27"/>
                  <a:gd name="T24" fmla="*/ 1 w 26"/>
                  <a:gd name="T25" fmla="*/ 16 h 27"/>
                  <a:gd name="T26" fmla="*/ 1 w 26"/>
                  <a:gd name="T27" fmla="*/ 16 h 27"/>
                  <a:gd name="T28" fmla="*/ 1 w 26"/>
                  <a:gd name="T29" fmla="*/ 23 h 27"/>
                  <a:gd name="T30" fmla="*/ 1 w 26"/>
                  <a:gd name="T31" fmla="*/ 23 h 27"/>
                  <a:gd name="T32" fmla="*/ 9 w 26"/>
                  <a:gd name="T33" fmla="*/ 27 h 27"/>
                  <a:gd name="T34" fmla="*/ 9 w 26"/>
                  <a:gd name="T35" fmla="*/ 27 h 27"/>
                  <a:gd name="T36" fmla="*/ 9 w 26"/>
                  <a:gd name="T37" fmla="*/ 27 h 27"/>
                  <a:gd name="T38" fmla="*/ 10 w 26"/>
                  <a:gd name="T39" fmla="*/ 18 h 27"/>
                  <a:gd name="T40" fmla="*/ 15 w 26"/>
                  <a:gd name="T41" fmla="*/ 19 h 27"/>
                  <a:gd name="T42" fmla="*/ 20 w 26"/>
                  <a:gd name="T43" fmla="*/ 20 h 27"/>
                  <a:gd name="T44" fmla="*/ 20 w 26"/>
                  <a:gd name="T45" fmla="*/ 20 h 27"/>
                  <a:gd name="T46" fmla="*/ 20 w 26"/>
                  <a:gd name="T47" fmla="*/ 20 h 27"/>
                  <a:gd name="T48" fmla="*/ 20 w 26"/>
                  <a:gd name="T49" fmla="*/ 20 h 27"/>
                  <a:gd name="T50" fmla="*/ 23 w 26"/>
                  <a:gd name="T51" fmla="*/ 20 h 27"/>
                  <a:gd name="T52" fmla="*/ 23 w 26"/>
                  <a:gd name="T53" fmla="*/ 20 h 27"/>
                  <a:gd name="T54" fmla="*/ 23 w 26"/>
                  <a:gd name="T55" fmla="*/ 20 h 27"/>
                  <a:gd name="T56" fmla="*/ 23 w 26"/>
                  <a:gd name="T57" fmla="*/ 20 h 27"/>
                  <a:gd name="T58" fmla="*/ 23 w 26"/>
                  <a:gd name="T59" fmla="*/ 20 h 27"/>
                  <a:gd name="T60" fmla="*/ 23 w 26"/>
                  <a:gd name="T61" fmla="*/ 20 h 27"/>
                  <a:gd name="T62" fmla="*/ 26 w 26"/>
                  <a:gd name="T63" fmla="*/ 15 h 27"/>
                  <a:gd name="T64" fmla="*/ 26 w 26"/>
                  <a:gd name="T65" fmla="*/ 15 h 27"/>
                  <a:gd name="T66" fmla="*/ 26 w 26"/>
                  <a:gd name="T67" fmla="*/ 15 h 27"/>
                  <a:gd name="T68" fmla="*/ 16 w 26"/>
                  <a:gd name="T69" fmla="*/ 0 h 27"/>
                  <a:gd name="T70" fmla="*/ 16 w 26"/>
                  <a:gd name="T71" fmla="*/ 0 h 27"/>
                  <a:gd name="T72" fmla="*/ 11 w 26"/>
                  <a:gd name="T7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27">
                    <a:moveTo>
                      <a:pt x="11" y="0"/>
                    </a:moveTo>
                    <a:cubicBezTo>
                      <a:pt x="9" y="0"/>
                      <a:pt x="7" y="0"/>
                      <a:pt x="6" y="2"/>
                    </a:cubicBezTo>
                    <a:cubicBezTo>
                      <a:pt x="10" y="3"/>
                      <a:pt x="13" y="5"/>
                      <a:pt x="12" y="10"/>
                    </a:cubicBezTo>
                    <a:cubicBezTo>
                      <a:pt x="12" y="11"/>
                      <a:pt x="11" y="12"/>
                      <a:pt x="10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4" y="13"/>
                      <a:pt x="4" y="9"/>
                      <a:pt x="3" y="5"/>
                    </a:cubicBezTo>
                    <a:cubicBezTo>
                      <a:pt x="2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0"/>
                      <a:pt x="1" y="13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8"/>
                      <a:pt x="1" y="21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3" y="24"/>
                      <a:pt x="6" y="26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7" y="20"/>
                      <a:pt x="8" y="18"/>
                      <a:pt x="10" y="18"/>
                    </a:cubicBezTo>
                    <a:cubicBezTo>
                      <a:pt x="12" y="18"/>
                      <a:pt x="13" y="18"/>
                      <a:pt x="15" y="19"/>
                    </a:cubicBezTo>
                    <a:cubicBezTo>
                      <a:pt x="17" y="19"/>
                      <a:pt x="18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20"/>
                      <a:pt x="22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8"/>
                      <a:pt x="24" y="16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8"/>
                      <a:pt x="19" y="6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2" y="0"/>
                      <a:pt x="11" y="0"/>
                    </a:cubicBezTo>
                  </a:path>
                </a:pathLst>
              </a:custGeom>
              <a:solidFill>
                <a:srgbClr val="955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7" name="Freeform 6977"/>
              <p:cNvSpPr/>
              <p:nvPr/>
            </p:nvSpPr>
            <p:spPr bwMode="auto">
              <a:xfrm>
                <a:off x="5054600" y="2365375"/>
                <a:ext cx="33338" cy="46038"/>
              </a:xfrm>
              <a:custGeom>
                <a:avLst/>
                <a:gdLst>
                  <a:gd name="T0" fmla="*/ 5 w 17"/>
                  <a:gd name="T1" fmla="*/ 0 h 23"/>
                  <a:gd name="T2" fmla="*/ 5 w 17"/>
                  <a:gd name="T3" fmla="*/ 0 h 23"/>
                  <a:gd name="T4" fmla="*/ 5 w 17"/>
                  <a:gd name="T5" fmla="*/ 19 h 23"/>
                  <a:gd name="T6" fmla="*/ 6 w 17"/>
                  <a:gd name="T7" fmla="*/ 19 h 23"/>
                  <a:gd name="T8" fmla="*/ 6 w 17"/>
                  <a:gd name="T9" fmla="*/ 19 h 23"/>
                  <a:gd name="T10" fmla="*/ 9 w 17"/>
                  <a:gd name="T11" fmla="*/ 22 h 23"/>
                  <a:gd name="T12" fmla="*/ 9 w 17"/>
                  <a:gd name="T13" fmla="*/ 22 h 23"/>
                  <a:gd name="T14" fmla="*/ 14 w 17"/>
                  <a:gd name="T15" fmla="*/ 23 h 23"/>
                  <a:gd name="T16" fmla="*/ 14 w 17"/>
                  <a:gd name="T17" fmla="*/ 23 h 23"/>
                  <a:gd name="T18" fmla="*/ 17 w 17"/>
                  <a:gd name="T19" fmla="*/ 20 h 23"/>
                  <a:gd name="T20" fmla="*/ 13 w 17"/>
                  <a:gd name="T21" fmla="*/ 1 h 23"/>
                  <a:gd name="T22" fmla="*/ 13 w 17"/>
                  <a:gd name="T23" fmla="*/ 1 h 23"/>
                  <a:gd name="T24" fmla="*/ 10 w 17"/>
                  <a:gd name="T25" fmla="*/ 2 h 23"/>
                  <a:gd name="T26" fmla="*/ 5 w 17"/>
                  <a:gd name="T2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23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7"/>
                      <a:pt x="0" y="13"/>
                      <a:pt x="5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20"/>
                      <a:pt x="8" y="21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2" y="22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2"/>
                      <a:pt x="16" y="21"/>
                      <a:pt x="17" y="20"/>
                    </a:cubicBezTo>
                    <a:cubicBezTo>
                      <a:pt x="15" y="14"/>
                      <a:pt x="17" y="7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2"/>
                      <a:pt x="7" y="1"/>
                      <a:pt x="5" y="0"/>
                    </a:cubicBezTo>
                  </a:path>
                </a:pathLst>
              </a:custGeom>
              <a:solidFill>
                <a:srgbClr val="743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8" name="Freeform 6978"/>
              <p:cNvSpPr>
                <a:spLocks noEditPoints="1"/>
              </p:cNvSpPr>
              <p:nvPr/>
            </p:nvSpPr>
            <p:spPr bwMode="auto">
              <a:xfrm>
                <a:off x="5081588" y="2406650"/>
                <a:ext cx="46038" cy="34925"/>
              </a:xfrm>
              <a:custGeom>
                <a:avLst/>
                <a:gdLst>
                  <a:gd name="T0" fmla="*/ 23 w 23"/>
                  <a:gd name="T1" fmla="*/ 11 h 18"/>
                  <a:gd name="T2" fmla="*/ 23 w 23"/>
                  <a:gd name="T3" fmla="*/ 11 h 18"/>
                  <a:gd name="T4" fmla="*/ 23 w 23"/>
                  <a:gd name="T5" fmla="*/ 11 h 18"/>
                  <a:gd name="T6" fmla="*/ 23 w 23"/>
                  <a:gd name="T7" fmla="*/ 11 h 18"/>
                  <a:gd name="T8" fmla="*/ 23 w 23"/>
                  <a:gd name="T9" fmla="*/ 11 h 18"/>
                  <a:gd name="T10" fmla="*/ 7 w 23"/>
                  <a:gd name="T11" fmla="*/ 0 h 18"/>
                  <a:gd name="T12" fmla="*/ 5 w 23"/>
                  <a:gd name="T13" fmla="*/ 0 h 18"/>
                  <a:gd name="T14" fmla="*/ 4 w 23"/>
                  <a:gd name="T15" fmla="*/ 0 h 18"/>
                  <a:gd name="T16" fmla="*/ 3 w 23"/>
                  <a:gd name="T17" fmla="*/ 0 h 18"/>
                  <a:gd name="T18" fmla="*/ 3 w 23"/>
                  <a:gd name="T19" fmla="*/ 0 h 18"/>
                  <a:gd name="T20" fmla="*/ 0 w 23"/>
                  <a:gd name="T21" fmla="*/ 3 h 18"/>
                  <a:gd name="T22" fmla="*/ 5 w 23"/>
                  <a:gd name="T23" fmla="*/ 8 h 18"/>
                  <a:gd name="T24" fmla="*/ 5 w 23"/>
                  <a:gd name="T25" fmla="*/ 8 h 18"/>
                  <a:gd name="T26" fmla="*/ 7 w 23"/>
                  <a:gd name="T27" fmla="*/ 11 h 18"/>
                  <a:gd name="T28" fmla="*/ 7 w 23"/>
                  <a:gd name="T29" fmla="*/ 11 h 18"/>
                  <a:gd name="T30" fmla="*/ 20 w 23"/>
                  <a:gd name="T31" fmla="*/ 18 h 18"/>
                  <a:gd name="T32" fmla="*/ 20 w 23"/>
                  <a:gd name="T33" fmla="*/ 18 h 18"/>
                  <a:gd name="T34" fmla="*/ 23 w 23"/>
                  <a:gd name="T35" fmla="*/ 18 h 18"/>
                  <a:gd name="T36" fmla="*/ 23 w 23"/>
                  <a:gd name="T37" fmla="*/ 18 h 18"/>
                  <a:gd name="T38" fmla="*/ 23 w 23"/>
                  <a:gd name="T39" fmla="*/ 11 h 18"/>
                  <a:gd name="T40" fmla="*/ 23 w 23"/>
                  <a:gd name="T41" fmla="*/ 11 h 18"/>
                  <a:gd name="T42" fmla="*/ 20 w 23"/>
                  <a:gd name="T43" fmla="*/ 11 h 18"/>
                  <a:gd name="T44" fmla="*/ 15 w 23"/>
                  <a:gd name="T45" fmla="*/ 7 h 18"/>
                  <a:gd name="T46" fmla="*/ 7 w 23"/>
                  <a:gd name="T4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18">
                    <a:moveTo>
                      <a:pt x="23" y="11"/>
                    </a:move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moveTo>
                      <a:pt x="7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3" y="3"/>
                      <a:pt x="5" y="5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7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2" y="12"/>
                      <a:pt x="17" y="14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8"/>
                      <a:pt x="22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6"/>
                      <a:pt x="23" y="13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1" y="11"/>
                      <a:pt x="20" y="11"/>
                    </a:cubicBezTo>
                    <a:cubicBezTo>
                      <a:pt x="18" y="11"/>
                      <a:pt x="16" y="10"/>
                      <a:pt x="15" y="7"/>
                    </a:cubicBezTo>
                    <a:cubicBezTo>
                      <a:pt x="14" y="1"/>
                      <a:pt x="11" y="0"/>
                      <a:pt x="7" y="0"/>
                    </a:cubicBezTo>
                  </a:path>
                </a:pathLst>
              </a:custGeom>
              <a:solidFill>
                <a:srgbClr val="763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9" name="Freeform 6979"/>
              <p:cNvSpPr/>
              <p:nvPr/>
            </p:nvSpPr>
            <p:spPr bwMode="auto">
              <a:xfrm>
                <a:off x="5111750" y="2389188"/>
                <a:ext cx="41275" cy="33338"/>
              </a:xfrm>
              <a:custGeom>
                <a:avLst/>
                <a:gdLst>
                  <a:gd name="T0" fmla="*/ 1 w 20"/>
                  <a:gd name="T1" fmla="*/ 0 h 16"/>
                  <a:gd name="T2" fmla="*/ 0 w 20"/>
                  <a:gd name="T3" fmla="*/ 0 h 16"/>
                  <a:gd name="T4" fmla="*/ 7 w 20"/>
                  <a:gd name="T5" fmla="*/ 10 h 16"/>
                  <a:gd name="T6" fmla="*/ 7 w 20"/>
                  <a:gd name="T7" fmla="*/ 10 h 16"/>
                  <a:gd name="T8" fmla="*/ 10 w 20"/>
                  <a:gd name="T9" fmla="*/ 8 h 16"/>
                  <a:gd name="T10" fmla="*/ 15 w 20"/>
                  <a:gd name="T11" fmla="*/ 16 h 16"/>
                  <a:gd name="T12" fmla="*/ 17 w 20"/>
                  <a:gd name="T13" fmla="*/ 16 h 16"/>
                  <a:gd name="T14" fmla="*/ 19 w 20"/>
                  <a:gd name="T15" fmla="*/ 13 h 16"/>
                  <a:gd name="T16" fmla="*/ 13 w 20"/>
                  <a:gd name="T17" fmla="*/ 5 h 16"/>
                  <a:gd name="T18" fmla="*/ 13 w 20"/>
                  <a:gd name="T19" fmla="*/ 5 h 16"/>
                  <a:gd name="T20" fmla="*/ 11 w 20"/>
                  <a:gd name="T21" fmla="*/ 5 h 16"/>
                  <a:gd name="T22" fmla="*/ 6 w 20"/>
                  <a:gd name="T23" fmla="*/ 3 h 16"/>
                  <a:gd name="T24" fmla="*/ 1 w 20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6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5"/>
                      <a:pt x="3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9" y="9"/>
                      <a:pt x="10" y="8"/>
                    </a:cubicBezTo>
                    <a:cubicBezTo>
                      <a:pt x="11" y="12"/>
                      <a:pt x="11" y="16"/>
                      <a:pt x="15" y="16"/>
                    </a:cubicBezTo>
                    <a:cubicBezTo>
                      <a:pt x="16" y="16"/>
                      <a:pt x="16" y="16"/>
                      <a:pt x="17" y="16"/>
                    </a:cubicBezTo>
                    <a:cubicBezTo>
                      <a:pt x="18" y="15"/>
                      <a:pt x="19" y="14"/>
                      <a:pt x="19" y="13"/>
                    </a:cubicBezTo>
                    <a:cubicBezTo>
                      <a:pt x="20" y="8"/>
                      <a:pt x="17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5"/>
                      <a:pt x="11" y="5"/>
                    </a:cubicBezTo>
                    <a:cubicBezTo>
                      <a:pt x="9" y="5"/>
                      <a:pt x="8" y="4"/>
                      <a:pt x="6" y="3"/>
                    </a:cubicBezTo>
                    <a:cubicBezTo>
                      <a:pt x="4" y="2"/>
                      <a:pt x="3" y="0"/>
                      <a:pt x="1" y="0"/>
                    </a:cubicBezTo>
                  </a:path>
                </a:pathLst>
              </a:custGeom>
              <a:solidFill>
                <a:srgbClr val="A36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0" name="Freeform 6980"/>
              <p:cNvSpPr>
                <a:spLocks noEditPoints="1"/>
              </p:cNvSpPr>
              <p:nvPr/>
            </p:nvSpPr>
            <p:spPr bwMode="auto">
              <a:xfrm>
                <a:off x="5689600" y="2592388"/>
                <a:ext cx="76200" cy="61913"/>
              </a:xfrm>
              <a:custGeom>
                <a:avLst/>
                <a:gdLst>
                  <a:gd name="T0" fmla="*/ 0 w 38"/>
                  <a:gd name="T1" fmla="*/ 19 h 31"/>
                  <a:gd name="T2" fmla="*/ 0 w 38"/>
                  <a:gd name="T3" fmla="*/ 19 h 31"/>
                  <a:gd name="T4" fmla="*/ 0 w 38"/>
                  <a:gd name="T5" fmla="*/ 19 h 31"/>
                  <a:gd name="T6" fmla="*/ 0 w 38"/>
                  <a:gd name="T7" fmla="*/ 19 h 31"/>
                  <a:gd name="T8" fmla="*/ 21 w 38"/>
                  <a:gd name="T9" fmla="*/ 0 h 31"/>
                  <a:gd name="T10" fmla="*/ 12 w 38"/>
                  <a:gd name="T11" fmla="*/ 7 h 31"/>
                  <a:gd name="T12" fmla="*/ 12 w 38"/>
                  <a:gd name="T13" fmla="*/ 7 h 31"/>
                  <a:gd name="T14" fmla="*/ 0 w 38"/>
                  <a:gd name="T15" fmla="*/ 19 h 31"/>
                  <a:gd name="T16" fmla="*/ 35 w 38"/>
                  <a:gd name="T17" fmla="*/ 31 h 31"/>
                  <a:gd name="T18" fmla="*/ 35 w 38"/>
                  <a:gd name="T19" fmla="*/ 31 h 31"/>
                  <a:gd name="T20" fmla="*/ 37 w 38"/>
                  <a:gd name="T21" fmla="*/ 31 h 31"/>
                  <a:gd name="T22" fmla="*/ 37 w 38"/>
                  <a:gd name="T23" fmla="*/ 31 h 31"/>
                  <a:gd name="T24" fmla="*/ 37 w 38"/>
                  <a:gd name="T25" fmla="*/ 31 h 31"/>
                  <a:gd name="T26" fmla="*/ 37 w 38"/>
                  <a:gd name="T27" fmla="*/ 17 h 31"/>
                  <a:gd name="T28" fmla="*/ 37 w 38"/>
                  <a:gd name="T29" fmla="*/ 17 h 31"/>
                  <a:gd name="T30" fmla="*/ 36 w 38"/>
                  <a:gd name="T31" fmla="*/ 17 h 31"/>
                  <a:gd name="T32" fmla="*/ 34 w 38"/>
                  <a:gd name="T33" fmla="*/ 17 h 31"/>
                  <a:gd name="T34" fmla="*/ 33 w 38"/>
                  <a:gd name="T35" fmla="*/ 17 h 31"/>
                  <a:gd name="T36" fmla="*/ 33 w 38"/>
                  <a:gd name="T37" fmla="*/ 17 h 31"/>
                  <a:gd name="T38" fmla="*/ 21 w 38"/>
                  <a:gd name="T39" fmla="*/ 0 h 31"/>
                  <a:gd name="T40" fmla="*/ 21 w 38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31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21" y="0"/>
                    </a:moveTo>
                    <a:cubicBezTo>
                      <a:pt x="20" y="4"/>
                      <a:pt x="15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6" y="9"/>
                      <a:pt x="7" y="17"/>
                      <a:pt x="0" y="19"/>
                    </a:cubicBezTo>
                    <a:cubicBezTo>
                      <a:pt x="12" y="23"/>
                      <a:pt x="23" y="27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26"/>
                      <a:pt x="32" y="22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6" y="17"/>
                      <a:pt x="36" y="17"/>
                    </a:cubicBezTo>
                    <a:cubicBezTo>
                      <a:pt x="35" y="17"/>
                      <a:pt x="35" y="17"/>
                      <a:pt x="34" y="17"/>
                    </a:cubicBezTo>
                    <a:cubicBezTo>
                      <a:pt x="34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24" y="14"/>
                      <a:pt x="27" y="4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793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1" name="Freeform 6981"/>
              <p:cNvSpPr>
                <a:spLocks noEditPoints="1"/>
              </p:cNvSpPr>
              <p:nvPr/>
            </p:nvSpPr>
            <p:spPr bwMode="auto">
              <a:xfrm>
                <a:off x="5729288" y="2549525"/>
                <a:ext cx="52388" cy="76200"/>
              </a:xfrm>
              <a:custGeom>
                <a:avLst/>
                <a:gdLst>
                  <a:gd name="T0" fmla="*/ 10 w 26"/>
                  <a:gd name="T1" fmla="*/ 15 h 38"/>
                  <a:gd name="T2" fmla="*/ 8 w 26"/>
                  <a:gd name="T3" fmla="*/ 11 h 38"/>
                  <a:gd name="T4" fmla="*/ 10 w 26"/>
                  <a:gd name="T5" fmla="*/ 7 h 38"/>
                  <a:gd name="T6" fmla="*/ 11 w 26"/>
                  <a:gd name="T7" fmla="*/ 7 h 38"/>
                  <a:gd name="T8" fmla="*/ 13 w 26"/>
                  <a:gd name="T9" fmla="*/ 11 h 38"/>
                  <a:gd name="T10" fmla="*/ 10 w 26"/>
                  <a:gd name="T11" fmla="*/ 15 h 38"/>
                  <a:gd name="T12" fmla="*/ 10 w 26"/>
                  <a:gd name="T13" fmla="*/ 15 h 38"/>
                  <a:gd name="T14" fmla="*/ 11 w 26"/>
                  <a:gd name="T15" fmla="*/ 0 h 38"/>
                  <a:gd name="T16" fmla="*/ 0 w 26"/>
                  <a:gd name="T17" fmla="*/ 9 h 38"/>
                  <a:gd name="T18" fmla="*/ 0 w 26"/>
                  <a:gd name="T19" fmla="*/ 9 h 38"/>
                  <a:gd name="T20" fmla="*/ 1 w 26"/>
                  <a:gd name="T21" fmla="*/ 21 h 38"/>
                  <a:gd name="T22" fmla="*/ 1 w 26"/>
                  <a:gd name="T23" fmla="*/ 21 h 38"/>
                  <a:gd name="T24" fmla="*/ 13 w 26"/>
                  <a:gd name="T25" fmla="*/ 38 h 38"/>
                  <a:gd name="T26" fmla="*/ 13 w 26"/>
                  <a:gd name="T27" fmla="*/ 38 h 38"/>
                  <a:gd name="T28" fmla="*/ 13 w 26"/>
                  <a:gd name="T29" fmla="*/ 38 h 38"/>
                  <a:gd name="T30" fmla="*/ 20 w 26"/>
                  <a:gd name="T31" fmla="*/ 31 h 38"/>
                  <a:gd name="T32" fmla="*/ 20 w 26"/>
                  <a:gd name="T33" fmla="*/ 31 h 38"/>
                  <a:gd name="T34" fmla="*/ 22 w 26"/>
                  <a:gd name="T35" fmla="*/ 25 h 38"/>
                  <a:gd name="T36" fmla="*/ 26 w 26"/>
                  <a:gd name="T37" fmla="*/ 17 h 38"/>
                  <a:gd name="T38" fmla="*/ 24 w 26"/>
                  <a:gd name="T39" fmla="*/ 9 h 38"/>
                  <a:gd name="T40" fmla="*/ 24 w 26"/>
                  <a:gd name="T41" fmla="*/ 9 h 38"/>
                  <a:gd name="T42" fmla="*/ 18 w 26"/>
                  <a:gd name="T43" fmla="*/ 13 h 38"/>
                  <a:gd name="T44" fmla="*/ 16 w 26"/>
                  <a:gd name="T45" fmla="*/ 10 h 38"/>
                  <a:gd name="T46" fmla="*/ 11 w 26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38">
                    <a:moveTo>
                      <a:pt x="10" y="15"/>
                    </a:moveTo>
                    <a:cubicBezTo>
                      <a:pt x="8" y="15"/>
                      <a:pt x="8" y="12"/>
                      <a:pt x="8" y="11"/>
                    </a:cubicBezTo>
                    <a:cubicBezTo>
                      <a:pt x="8" y="9"/>
                      <a:pt x="8" y="7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3" y="7"/>
                      <a:pt x="13" y="9"/>
                      <a:pt x="13" y="11"/>
                    </a:cubicBezTo>
                    <a:cubicBezTo>
                      <a:pt x="13" y="12"/>
                      <a:pt x="12" y="14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moveTo>
                      <a:pt x="11" y="0"/>
                    </a:moveTo>
                    <a:cubicBezTo>
                      <a:pt x="7" y="0"/>
                      <a:pt x="3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3"/>
                      <a:pt x="1" y="17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7" y="25"/>
                      <a:pt x="4" y="35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4" y="34"/>
                      <a:pt x="15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4" y="31"/>
                      <a:pt x="23" y="28"/>
                      <a:pt x="22" y="25"/>
                    </a:cubicBezTo>
                    <a:cubicBezTo>
                      <a:pt x="21" y="22"/>
                      <a:pt x="21" y="18"/>
                      <a:pt x="26" y="17"/>
                    </a:cubicBezTo>
                    <a:cubicBezTo>
                      <a:pt x="25" y="15"/>
                      <a:pt x="25" y="12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2" y="9"/>
                      <a:pt x="20" y="13"/>
                      <a:pt x="18" y="13"/>
                    </a:cubicBezTo>
                    <a:cubicBezTo>
                      <a:pt x="17" y="13"/>
                      <a:pt x="17" y="12"/>
                      <a:pt x="16" y="10"/>
                    </a:cubicBezTo>
                    <a:cubicBezTo>
                      <a:pt x="15" y="2"/>
                      <a:pt x="13" y="0"/>
                      <a:pt x="11" y="0"/>
                    </a:cubicBezTo>
                  </a:path>
                </a:pathLst>
              </a:custGeom>
              <a:solidFill>
                <a:srgbClr val="8E5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2" name="Freeform 6982"/>
              <p:cNvSpPr/>
              <p:nvPr/>
            </p:nvSpPr>
            <p:spPr bwMode="auto">
              <a:xfrm>
                <a:off x="5676900" y="2597150"/>
                <a:ext cx="36513" cy="33338"/>
              </a:xfrm>
              <a:custGeom>
                <a:avLst/>
                <a:gdLst>
                  <a:gd name="T0" fmla="*/ 5 w 18"/>
                  <a:gd name="T1" fmla="*/ 0 h 16"/>
                  <a:gd name="T2" fmla="*/ 5 w 18"/>
                  <a:gd name="T3" fmla="*/ 0 h 16"/>
                  <a:gd name="T4" fmla="*/ 4 w 18"/>
                  <a:gd name="T5" fmla="*/ 16 h 16"/>
                  <a:gd name="T6" fmla="*/ 4 w 18"/>
                  <a:gd name="T7" fmla="*/ 16 h 16"/>
                  <a:gd name="T8" fmla="*/ 6 w 18"/>
                  <a:gd name="T9" fmla="*/ 16 h 16"/>
                  <a:gd name="T10" fmla="*/ 6 w 18"/>
                  <a:gd name="T11" fmla="*/ 16 h 16"/>
                  <a:gd name="T12" fmla="*/ 6 w 18"/>
                  <a:gd name="T13" fmla="*/ 16 h 16"/>
                  <a:gd name="T14" fmla="*/ 6 w 18"/>
                  <a:gd name="T15" fmla="*/ 16 h 16"/>
                  <a:gd name="T16" fmla="*/ 6 w 18"/>
                  <a:gd name="T17" fmla="*/ 16 h 16"/>
                  <a:gd name="T18" fmla="*/ 6 w 18"/>
                  <a:gd name="T19" fmla="*/ 16 h 16"/>
                  <a:gd name="T20" fmla="*/ 18 w 18"/>
                  <a:gd name="T21" fmla="*/ 4 h 16"/>
                  <a:gd name="T22" fmla="*/ 18 w 18"/>
                  <a:gd name="T23" fmla="*/ 4 h 16"/>
                  <a:gd name="T24" fmla="*/ 13 w 18"/>
                  <a:gd name="T25" fmla="*/ 1 h 16"/>
                  <a:gd name="T26" fmla="*/ 13 w 18"/>
                  <a:gd name="T27" fmla="*/ 1 h 16"/>
                  <a:gd name="T28" fmla="*/ 10 w 18"/>
                  <a:gd name="T29" fmla="*/ 2 h 16"/>
                  <a:gd name="T30" fmla="*/ 5 w 18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0" y="10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5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3" y="14"/>
                      <a:pt x="12" y="6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3"/>
                      <a:pt x="15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8" y="2"/>
                      <a:pt x="7" y="1"/>
                      <a:pt x="5" y="0"/>
                    </a:cubicBezTo>
                  </a:path>
                </a:pathLst>
              </a:custGeom>
              <a:solidFill>
                <a:srgbClr val="703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3" name="Freeform 6983"/>
              <p:cNvSpPr/>
              <p:nvPr/>
            </p:nvSpPr>
            <p:spPr bwMode="auto">
              <a:xfrm>
                <a:off x="5688013" y="2578100"/>
                <a:ext cx="30163" cy="23813"/>
              </a:xfrm>
              <a:custGeom>
                <a:avLst/>
                <a:gdLst>
                  <a:gd name="T0" fmla="*/ 6 w 15"/>
                  <a:gd name="T1" fmla="*/ 0 h 12"/>
                  <a:gd name="T2" fmla="*/ 6 w 15"/>
                  <a:gd name="T3" fmla="*/ 0 h 12"/>
                  <a:gd name="T4" fmla="*/ 0 w 15"/>
                  <a:gd name="T5" fmla="*/ 10 h 12"/>
                  <a:gd name="T6" fmla="*/ 0 w 15"/>
                  <a:gd name="T7" fmla="*/ 10 h 12"/>
                  <a:gd name="T8" fmla="*/ 5 w 15"/>
                  <a:gd name="T9" fmla="*/ 12 h 12"/>
                  <a:gd name="T10" fmla="*/ 8 w 15"/>
                  <a:gd name="T11" fmla="*/ 11 h 12"/>
                  <a:gd name="T12" fmla="*/ 8 w 15"/>
                  <a:gd name="T13" fmla="*/ 11 h 12"/>
                  <a:gd name="T14" fmla="*/ 6 w 1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6" y="12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4" y="6"/>
                      <a:pt x="15" y="2"/>
                      <a:pt x="6" y="0"/>
                    </a:cubicBezTo>
                  </a:path>
                </a:pathLst>
              </a:custGeom>
              <a:solidFill>
                <a:srgbClr val="793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4" name="Freeform 6984"/>
              <p:cNvSpPr>
                <a:spLocks noEditPoints="1"/>
              </p:cNvSpPr>
              <p:nvPr/>
            </p:nvSpPr>
            <p:spPr bwMode="auto">
              <a:xfrm>
                <a:off x="5649913" y="2654300"/>
                <a:ext cx="142875" cy="149225"/>
              </a:xfrm>
              <a:custGeom>
                <a:avLst/>
                <a:gdLst>
                  <a:gd name="T0" fmla="*/ 42 w 72"/>
                  <a:gd name="T1" fmla="*/ 42 h 75"/>
                  <a:gd name="T2" fmla="*/ 42 w 72"/>
                  <a:gd name="T3" fmla="*/ 42 h 75"/>
                  <a:gd name="T4" fmla="*/ 42 w 72"/>
                  <a:gd name="T5" fmla="*/ 42 h 75"/>
                  <a:gd name="T6" fmla="*/ 42 w 72"/>
                  <a:gd name="T7" fmla="*/ 42 h 75"/>
                  <a:gd name="T8" fmla="*/ 42 w 72"/>
                  <a:gd name="T9" fmla="*/ 42 h 75"/>
                  <a:gd name="T10" fmla="*/ 42 w 72"/>
                  <a:gd name="T11" fmla="*/ 42 h 75"/>
                  <a:gd name="T12" fmla="*/ 42 w 72"/>
                  <a:gd name="T13" fmla="*/ 42 h 75"/>
                  <a:gd name="T14" fmla="*/ 48 w 72"/>
                  <a:gd name="T15" fmla="*/ 11 h 75"/>
                  <a:gd name="T16" fmla="*/ 42 w 72"/>
                  <a:gd name="T17" fmla="*/ 19 h 75"/>
                  <a:gd name="T18" fmla="*/ 26 w 72"/>
                  <a:gd name="T19" fmla="*/ 16 h 75"/>
                  <a:gd name="T20" fmla="*/ 21 w 72"/>
                  <a:gd name="T21" fmla="*/ 10 h 75"/>
                  <a:gd name="T22" fmla="*/ 13 w 72"/>
                  <a:gd name="T23" fmla="*/ 12 h 75"/>
                  <a:gd name="T24" fmla="*/ 12 w 72"/>
                  <a:gd name="T25" fmla="*/ 20 h 75"/>
                  <a:gd name="T26" fmla="*/ 12 w 72"/>
                  <a:gd name="T27" fmla="*/ 36 h 75"/>
                  <a:gd name="T28" fmla="*/ 0 w 72"/>
                  <a:gd name="T29" fmla="*/ 57 h 75"/>
                  <a:gd name="T30" fmla="*/ 15 w 72"/>
                  <a:gd name="T31" fmla="*/ 74 h 75"/>
                  <a:gd name="T32" fmla="*/ 15 w 72"/>
                  <a:gd name="T33" fmla="*/ 74 h 75"/>
                  <a:gd name="T34" fmla="*/ 15 w 72"/>
                  <a:gd name="T35" fmla="*/ 72 h 75"/>
                  <a:gd name="T36" fmla="*/ 28 w 72"/>
                  <a:gd name="T37" fmla="*/ 46 h 75"/>
                  <a:gd name="T38" fmla="*/ 27 w 72"/>
                  <a:gd name="T39" fmla="*/ 37 h 75"/>
                  <a:gd name="T40" fmla="*/ 30 w 72"/>
                  <a:gd name="T41" fmla="*/ 38 h 75"/>
                  <a:gd name="T42" fmla="*/ 40 w 72"/>
                  <a:gd name="T43" fmla="*/ 33 h 75"/>
                  <a:gd name="T44" fmla="*/ 43 w 72"/>
                  <a:gd name="T45" fmla="*/ 29 h 75"/>
                  <a:gd name="T46" fmla="*/ 46 w 72"/>
                  <a:gd name="T47" fmla="*/ 35 h 75"/>
                  <a:gd name="T48" fmla="*/ 50 w 72"/>
                  <a:gd name="T49" fmla="*/ 34 h 75"/>
                  <a:gd name="T50" fmla="*/ 64 w 72"/>
                  <a:gd name="T51" fmla="*/ 44 h 75"/>
                  <a:gd name="T52" fmla="*/ 67 w 72"/>
                  <a:gd name="T53" fmla="*/ 45 h 75"/>
                  <a:gd name="T54" fmla="*/ 72 w 72"/>
                  <a:gd name="T55" fmla="*/ 39 h 75"/>
                  <a:gd name="T56" fmla="*/ 72 w 72"/>
                  <a:gd name="T57" fmla="*/ 39 h 75"/>
                  <a:gd name="T58" fmla="*/ 67 w 72"/>
                  <a:gd name="T59" fmla="*/ 36 h 75"/>
                  <a:gd name="T60" fmla="*/ 57 w 72"/>
                  <a:gd name="T61" fmla="*/ 0 h 75"/>
                  <a:gd name="T62" fmla="*/ 55 w 72"/>
                  <a:gd name="T63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" h="75">
                    <a:moveTo>
                      <a:pt x="42" y="42"/>
                    </a:move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moveTo>
                      <a:pt x="42" y="42"/>
                    </a:move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2" y="42"/>
                      <a:pt x="42" y="42"/>
                      <a:pt x="42" y="42"/>
                    </a:cubicBezTo>
                    <a:moveTo>
                      <a:pt x="55" y="0"/>
                    </a:moveTo>
                    <a:cubicBezTo>
                      <a:pt x="55" y="9"/>
                      <a:pt x="52" y="11"/>
                      <a:pt x="48" y="11"/>
                    </a:cubicBezTo>
                    <a:cubicBezTo>
                      <a:pt x="45" y="11"/>
                      <a:pt x="41" y="9"/>
                      <a:pt x="37" y="9"/>
                    </a:cubicBezTo>
                    <a:cubicBezTo>
                      <a:pt x="38" y="13"/>
                      <a:pt x="47" y="15"/>
                      <a:pt x="42" y="19"/>
                    </a:cubicBezTo>
                    <a:cubicBezTo>
                      <a:pt x="42" y="19"/>
                      <a:pt x="41" y="19"/>
                      <a:pt x="39" y="19"/>
                    </a:cubicBezTo>
                    <a:cubicBezTo>
                      <a:pt x="36" y="19"/>
                      <a:pt x="30" y="17"/>
                      <a:pt x="26" y="16"/>
                    </a:cubicBezTo>
                    <a:cubicBezTo>
                      <a:pt x="24" y="15"/>
                      <a:pt x="23" y="12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0" y="10"/>
                      <a:pt x="18" y="10"/>
                      <a:pt x="17" y="10"/>
                    </a:cubicBezTo>
                    <a:cubicBezTo>
                      <a:pt x="16" y="10"/>
                      <a:pt x="14" y="10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5"/>
                      <a:pt x="3" y="17"/>
                      <a:pt x="12" y="20"/>
                    </a:cubicBezTo>
                    <a:cubicBezTo>
                      <a:pt x="18" y="23"/>
                      <a:pt x="20" y="26"/>
                      <a:pt x="13" y="29"/>
                    </a:cubicBezTo>
                    <a:cubicBezTo>
                      <a:pt x="11" y="31"/>
                      <a:pt x="11" y="33"/>
                      <a:pt x="12" y="36"/>
                    </a:cubicBezTo>
                    <a:cubicBezTo>
                      <a:pt x="17" y="47"/>
                      <a:pt x="10" y="53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2" y="60"/>
                      <a:pt x="2" y="62"/>
                      <a:pt x="0" y="65"/>
                    </a:cubicBezTo>
                    <a:cubicBezTo>
                      <a:pt x="1" y="75"/>
                      <a:pt x="12" y="68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5" y="73"/>
                      <a:pt x="15" y="73"/>
                      <a:pt x="15" y="73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20" y="63"/>
                      <a:pt x="24" y="55"/>
                      <a:pt x="28" y="46"/>
                    </a:cubicBezTo>
                    <a:cubicBezTo>
                      <a:pt x="26" y="46"/>
                      <a:pt x="23" y="45"/>
                      <a:pt x="20" y="44"/>
                    </a:cubicBezTo>
                    <a:cubicBezTo>
                      <a:pt x="20" y="40"/>
                      <a:pt x="25" y="40"/>
                      <a:pt x="27" y="37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30" y="35"/>
                      <a:pt x="30" y="38"/>
                      <a:pt x="30" y="38"/>
                    </a:cubicBezTo>
                    <a:cubicBezTo>
                      <a:pt x="33" y="43"/>
                      <a:pt x="38" y="41"/>
                      <a:pt x="42" y="42"/>
                    </a:cubicBezTo>
                    <a:cubicBezTo>
                      <a:pt x="41" y="39"/>
                      <a:pt x="40" y="36"/>
                      <a:pt x="40" y="33"/>
                    </a:cubicBezTo>
                    <a:cubicBezTo>
                      <a:pt x="39" y="31"/>
                      <a:pt x="40" y="30"/>
                      <a:pt x="42" y="29"/>
                    </a:cubicBezTo>
                    <a:cubicBezTo>
                      <a:pt x="42" y="29"/>
                      <a:pt x="43" y="29"/>
                      <a:pt x="43" y="29"/>
                    </a:cubicBezTo>
                    <a:cubicBezTo>
                      <a:pt x="45" y="29"/>
                      <a:pt x="44" y="32"/>
                      <a:pt x="44" y="33"/>
                    </a:cubicBezTo>
                    <a:cubicBezTo>
                      <a:pt x="45" y="35"/>
                      <a:pt x="45" y="35"/>
                      <a:pt x="46" y="35"/>
                    </a:cubicBezTo>
                    <a:cubicBezTo>
                      <a:pt x="47" y="35"/>
                      <a:pt x="47" y="35"/>
                      <a:pt x="48" y="35"/>
                    </a:cubicBezTo>
                    <a:cubicBezTo>
                      <a:pt x="48" y="34"/>
                      <a:pt x="49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6" y="35"/>
                      <a:pt x="64" y="3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5" y="45"/>
                      <a:pt x="66" y="45"/>
                      <a:pt x="67" y="45"/>
                    </a:cubicBezTo>
                    <a:cubicBezTo>
                      <a:pt x="70" y="45"/>
                      <a:pt x="71" y="41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0" y="39"/>
                      <a:pt x="68" y="38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57" y="29"/>
                      <a:pt x="55" y="21"/>
                      <a:pt x="62" y="11"/>
                    </a:cubicBezTo>
                    <a:cubicBezTo>
                      <a:pt x="62" y="7"/>
                      <a:pt x="60" y="3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5" y="0"/>
                      <a:pt x="55" y="0"/>
                    </a:cubicBezTo>
                  </a:path>
                </a:pathLst>
              </a:custGeom>
              <a:solidFill>
                <a:srgbClr val="7B3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5" name="Freeform 6985"/>
              <p:cNvSpPr/>
              <p:nvPr/>
            </p:nvSpPr>
            <p:spPr bwMode="auto">
              <a:xfrm>
                <a:off x="5689600" y="2630488"/>
                <a:ext cx="69850" cy="46038"/>
              </a:xfrm>
              <a:custGeom>
                <a:avLst/>
                <a:gdLst>
                  <a:gd name="T0" fmla="*/ 0 w 35"/>
                  <a:gd name="T1" fmla="*/ 0 h 23"/>
                  <a:gd name="T2" fmla="*/ 0 w 35"/>
                  <a:gd name="T3" fmla="*/ 0 h 23"/>
                  <a:gd name="T4" fmla="*/ 4 w 35"/>
                  <a:gd name="T5" fmla="*/ 17 h 23"/>
                  <a:gd name="T6" fmla="*/ 4 w 35"/>
                  <a:gd name="T7" fmla="*/ 17 h 23"/>
                  <a:gd name="T8" fmla="*/ 7 w 35"/>
                  <a:gd name="T9" fmla="*/ 21 h 23"/>
                  <a:gd name="T10" fmla="*/ 12 w 35"/>
                  <a:gd name="T11" fmla="*/ 18 h 23"/>
                  <a:gd name="T12" fmla="*/ 19 w 35"/>
                  <a:gd name="T13" fmla="*/ 13 h 23"/>
                  <a:gd name="T14" fmla="*/ 26 w 35"/>
                  <a:gd name="T15" fmla="*/ 17 h 23"/>
                  <a:gd name="T16" fmla="*/ 17 w 35"/>
                  <a:gd name="T17" fmla="*/ 21 h 23"/>
                  <a:gd name="T18" fmla="*/ 17 w 35"/>
                  <a:gd name="T19" fmla="*/ 21 h 23"/>
                  <a:gd name="T20" fmla="*/ 28 w 35"/>
                  <a:gd name="T21" fmla="*/ 23 h 23"/>
                  <a:gd name="T22" fmla="*/ 35 w 35"/>
                  <a:gd name="T23" fmla="*/ 12 h 23"/>
                  <a:gd name="T24" fmla="*/ 35 w 35"/>
                  <a:gd name="T25" fmla="*/ 12 h 23"/>
                  <a:gd name="T26" fmla="*/ 0 w 35"/>
                  <a:gd name="T27" fmla="*/ 0 h 23"/>
                  <a:gd name="T28" fmla="*/ 0 w 35"/>
                  <a:gd name="T2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3" y="11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20"/>
                      <a:pt x="6" y="21"/>
                      <a:pt x="7" y="21"/>
                    </a:cubicBezTo>
                    <a:cubicBezTo>
                      <a:pt x="9" y="21"/>
                      <a:pt x="11" y="19"/>
                      <a:pt x="12" y="18"/>
                    </a:cubicBezTo>
                    <a:cubicBezTo>
                      <a:pt x="14" y="15"/>
                      <a:pt x="17" y="13"/>
                      <a:pt x="19" y="13"/>
                    </a:cubicBezTo>
                    <a:cubicBezTo>
                      <a:pt x="21" y="13"/>
                      <a:pt x="24" y="15"/>
                      <a:pt x="26" y="17"/>
                    </a:cubicBezTo>
                    <a:cubicBezTo>
                      <a:pt x="24" y="20"/>
                      <a:pt x="19" y="17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1"/>
                      <a:pt x="25" y="23"/>
                      <a:pt x="28" y="23"/>
                    </a:cubicBezTo>
                    <a:cubicBezTo>
                      <a:pt x="32" y="23"/>
                      <a:pt x="35" y="21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23" y="8"/>
                      <a:pt x="12" y="4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036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6" name="Freeform 6986"/>
              <p:cNvSpPr/>
              <p:nvPr/>
            </p:nvSpPr>
            <p:spPr bwMode="auto">
              <a:xfrm>
                <a:off x="5691188" y="2655888"/>
                <a:ext cx="52388" cy="36513"/>
              </a:xfrm>
              <a:custGeom>
                <a:avLst/>
                <a:gdLst>
                  <a:gd name="T0" fmla="*/ 18 w 26"/>
                  <a:gd name="T1" fmla="*/ 0 h 18"/>
                  <a:gd name="T2" fmla="*/ 11 w 26"/>
                  <a:gd name="T3" fmla="*/ 5 h 18"/>
                  <a:gd name="T4" fmla="*/ 6 w 26"/>
                  <a:gd name="T5" fmla="*/ 8 h 18"/>
                  <a:gd name="T6" fmla="*/ 3 w 26"/>
                  <a:gd name="T7" fmla="*/ 4 h 18"/>
                  <a:gd name="T8" fmla="*/ 3 w 26"/>
                  <a:gd name="T9" fmla="*/ 4 h 18"/>
                  <a:gd name="T10" fmla="*/ 0 w 26"/>
                  <a:gd name="T11" fmla="*/ 9 h 18"/>
                  <a:gd name="T12" fmla="*/ 0 w 26"/>
                  <a:gd name="T13" fmla="*/ 9 h 18"/>
                  <a:gd name="T14" fmla="*/ 5 w 26"/>
                  <a:gd name="T15" fmla="*/ 15 h 18"/>
                  <a:gd name="T16" fmla="*/ 18 w 26"/>
                  <a:gd name="T17" fmla="*/ 18 h 18"/>
                  <a:gd name="T18" fmla="*/ 21 w 26"/>
                  <a:gd name="T19" fmla="*/ 18 h 18"/>
                  <a:gd name="T20" fmla="*/ 16 w 26"/>
                  <a:gd name="T21" fmla="*/ 8 h 18"/>
                  <a:gd name="T22" fmla="*/ 16 w 26"/>
                  <a:gd name="T23" fmla="*/ 8 h 18"/>
                  <a:gd name="T24" fmla="*/ 25 w 26"/>
                  <a:gd name="T25" fmla="*/ 4 h 18"/>
                  <a:gd name="T26" fmla="*/ 18 w 26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18">
                    <a:moveTo>
                      <a:pt x="18" y="0"/>
                    </a:moveTo>
                    <a:cubicBezTo>
                      <a:pt x="16" y="0"/>
                      <a:pt x="13" y="2"/>
                      <a:pt x="11" y="5"/>
                    </a:cubicBezTo>
                    <a:cubicBezTo>
                      <a:pt x="10" y="6"/>
                      <a:pt x="8" y="8"/>
                      <a:pt x="6" y="8"/>
                    </a:cubicBezTo>
                    <a:cubicBezTo>
                      <a:pt x="5" y="8"/>
                      <a:pt x="4" y="7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3" y="14"/>
                      <a:pt x="5" y="15"/>
                    </a:cubicBezTo>
                    <a:cubicBezTo>
                      <a:pt x="9" y="16"/>
                      <a:pt x="15" y="18"/>
                      <a:pt x="18" y="18"/>
                    </a:cubicBezTo>
                    <a:cubicBezTo>
                      <a:pt x="20" y="18"/>
                      <a:pt x="21" y="18"/>
                      <a:pt x="21" y="18"/>
                    </a:cubicBezTo>
                    <a:cubicBezTo>
                      <a:pt x="26" y="14"/>
                      <a:pt x="17" y="12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8" y="4"/>
                      <a:pt x="23" y="7"/>
                      <a:pt x="25" y="4"/>
                    </a:cubicBezTo>
                    <a:cubicBezTo>
                      <a:pt x="23" y="2"/>
                      <a:pt x="20" y="0"/>
                      <a:pt x="18" y="0"/>
                    </a:cubicBezTo>
                  </a:path>
                </a:pathLst>
              </a:custGeom>
              <a:solidFill>
                <a:srgbClr val="7F4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7" name="Freeform 6987"/>
              <p:cNvSpPr/>
              <p:nvPr/>
            </p:nvSpPr>
            <p:spPr bwMode="auto">
              <a:xfrm>
                <a:off x="6034088" y="4349750"/>
                <a:ext cx="169863" cy="104775"/>
              </a:xfrm>
              <a:custGeom>
                <a:avLst/>
                <a:gdLst>
                  <a:gd name="T0" fmla="*/ 13 w 85"/>
                  <a:gd name="T1" fmla="*/ 0 h 53"/>
                  <a:gd name="T2" fmla="*/ 10 w 85"/>
                  <a:gd name="T3" fmla="*/ 1 h 53"/>
                  <a:gd name="T4" fmla="*/ 10 w 85"/>
                  <a:gd name="T5" fmla="*/ 1 h 53"/>
                  <a:gd name="T6" fmla="*/ 10 w 85"/>
                  <a:gd name="T7" fmla="*/ 4 h 53"/>
                  <a:gd name="T8" fmla="*/ 10 w 85"/>
                  <a:gd name="T9" fmla="*/ 4 h 53"/>
                  <a:gd name="T10" fmla="*/ 10 w 85"/>
                  <a:gd name="T11" fmla="*/ 4 h 53"/>
                  <a:gd name="T12" fmla="*/ 12 w 85"/>
                  <a:gd name="T13" fmla="*/ 10 h 53"/>
                  <a:gd name="T14" fmla="*/ 14 w 85"/>
                  <a:gd name="T15" fmla="*/ 23 h 53"/>
                  <a:gd name="T16" fmla="*/ 13 w 85"/>
                  <a:gd name="T17" fmla="*/ 31 h 53"/>
                  <a:gd name="T18" fmla="*/ 13 w 85"/>
                  <a:gd name="T19" fmla="*/ 31 h 53"/>
                  <a:gd name="T20" fmla="*/ 13 w 85"/>
                  <a:gd name="T21" fmla="*/ 31 h 53"/>
                  <a:gd name="T22" fmla="*/ 12 w 85"/>
                  <a:gd name="T23" fmla="*/ 39 h 53"/>
                  <a:gd name="T24" fmla="*/ 12 w 85"/>
                  <a:gd name="T25" fmla="*/ 39 h 53"/>
                  <a:gd name="T26" fmla="*/ 12 w 85"/>
                  <a:gd name="T27" fmla="*/ 39 h 53"/>
                  <a:gd name="T28" fmla="*/ 13 w 85"/>
                  <a:gd name="T29" fmla="*/ 40 h 53"/>
                  <a:gd name="T30" fmla="*/ 17 w 85"/>
                  <a:gd name="T31" fmla="*/ 38 h 53"/>
                  <a:gd name="T32" fmla="*/ 21 w 85"/>
                  <a:gd name="T33" fmla="*/ 36 h 53"/>
                  <a:gd name="T34" fmla="*/ 23 w 85"/>
                  <a:gd name="T35" fmla="*/ 38 h 53"/>
                  <a:gd name="T36" fmla="*/ 20 w 85"/>
                  <a:gd name="T37" fmla="*/ 49 h 53"/>
                  <a:gd name="T38" fmla="*/ 19 w 85"/>
                  <a:gd name="T39" fmla="*/ 53 h 53"/>
                  <a:gd name="T40" fmla="*/ 19 w 85"/>
                  <a:gd name="T41" fmla="*/ 53 h 53"/>
                  <a:gd name="T42" fmla="*/ 61 w 85"/>
                  <a:gd name="T43" fmla="*/ 39 h 53"/>
                  <a:gd name="T44" fmla="*/ 67 w 85"/>
                  <a:gd name="T45" fmla="*/ 39 h 53"/>
                  <a:gd name="T46" fmla="*/ 57 w 85"/>
                  <a:gd name="T47" fmla="*/ 49 h 53"/>
                  <a:gd name="T48" fmla="*/ 57 w 85"/>
                  <a:gd name="T49" fmla="*/ 49 h 53"/>
                  <a:gd name="T50" fmla="*/ 64 w 85"/>
                  <a:gd name="T51" fmla="*/ 50 h 53"/>
                  <a:gd name="T52" fmla="*/ 76 w 85"/>
                  <a:gd name="T53" fmla="*/ 46 h 53"/>
                  <a:gd name="T54" fmla="*/ 80 w 85"/>
                  <a:gd name="T55" fmla="*/ 44 h 53"/>
                  <a:gd name="T56" fmla="*/ 82 w 85"/>
                  <a:gd name="T57" fmla="*/ 46 h 53"/>
                  <a:gd name="T58" fmla="*/ 84 w 85"/>
                  <a:gd name="T59" fmla="*/ 49 h 53"/>
                  <a:gd name="T60" fmla="*/ 84 w 85"/>
                  <a:gd name="T61" fmla="*/ 49 h 53"/>
                  <a:gd name="T62" fmla="*/ 84 w 85"/>
                  <a:gd name="T63" fmla="*/ 49 h 53"/>
                  <a:gd name="T64" fmla="*/ 84 w 85"/>
                  <a:gd name="T65" fmla="*/ 49 h 53"/>
                  <a:gd name="T66" fmla="*/ 82 w 85"/>
                  <a:gd name="T67" fmla="*/ 38 h 53"/>
                  <a:gd name="T68" fmla="*/ 82 w 85"/>
                  <a:gd name="T69" fmla="*/ 38 h 53"/>
                  <a:gd name="T70" fmla="*/ 83 w 85"/>
                  <a:gd name="T71" fmla="*/ 32 h 53"/>
                  <a:gd name="T72" fmla="*/ 83 w 85"/>
                  <a:gd name="T73" fmla="*/ 32 h 53"/>
                  <a:gd name="T74" fmla="*/ 83 w 85"/>
                  <a:gd name="T75" fmla="*/ 32 h 53"/>
                  <a:gd name="T76" fmla="*/ 80 w 85"/>
                  <a:gd name="T77" fmla="*/ 29 h 53"/>
                  <a:gd name="T78" fmla="*/ 80 w 85"/>
                  <a:gd name="T79" fmla="*/ 29 h 53"/>
                  <a:gd name="T80" fmla="*/ 65 w 85"/>
                  <a:gd name="T81" fmla="*/ 34 h 53"/>
                  <a:gd name="T82" fmla="*/ 61 w 85"/>
                  <a:gd name="T83" fmla="*/ 33 h 53"/>
                  <a:gd name="T84" fmla="*/ 61 w 85"/>
                  <a:gd name="T85" fmla="*/ 33 h 53"/>
                  <a:gd name="T86" fmla="*/ 59 w 85"/>
                  <a:gd name="T87" fmla="*/ 33 h 53"/>
                  <a:gd name="T88" fmla="*/ 54 w 85"/>
                  <a:gd name="T89" fmla="*/ 33 h 53"/>
                  <a:gd name="T90" fmla="*/ 50 w 85"/>
                  <a:gd name="T91" fmla="*/ 33 h 53"/>
                  <a:gd name="T92" fmla="*/ 33 w 85"/>
                  <a:gd name="T93" fmla="*/ 25 h 53"/>
                  <a:gd name="T94" fmla="*/ 30 w 85"/>
                  <a:gd name="T95" fmla="*/ 23 h 53"/>
                  <a:gd name="T96" fmla="*/ 26 w 85"/>
                  <a:gd name="T97" fmla="*/ 25 h 53"/>
                  <a:gd name="T98" fmla="*/ 22 w 85"/>
                  <a:gd name="T99" fmla="*/ 27 h 53"/>
                  <a:gd name="T100" fmla="*/ 22 w 85"/>
                  <a:gd name="T101" fmla="*/ 27 h 53"/>
                  <a:gd name="T102" fmla="*/ 18 w 85"/>
                  <a:gd name="T103" fmla="*/ 2 h 53"/>
                  <a:gd name="T104" fmla="*/ 18 w 85"/>
                  <a:gd name="T105" fmla="*/ 2 h 53"/>
                  <a:gd name="T106" fmla="*/ 13 w 85"/>
                  <a:gd name="T10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5" h="53">
                    <a:moveTo>
                      <a:pt x="13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2" y="5"/>
                      <a:pt x="14" y="7"/>
                      <a:pt x="12" y="10"/>
                    </a:cubicBezTo>
                    <a:cubicBezTo>
                      <a:pt x="10" y="15"/>
                      <a:pt x="0" y="19"/>
                      <a:pt x="14" y="23"/>
                    </a:cubicBezTo>
                    <a:cubicBezTo>
                      <a:pt x="17" y="23"/>
                      <a:pt x="9" y="28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6" y="34"/>
                      <a:pt x="13" y="37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3" y="40"/>
                      <a:pt x="13" y="40"/>
                    </a:cubicBezTo>
                    <a:cubicBezTo>
                      <a:pt x="14" y="40"/>
                      <a:pt x="16" y="39"/>
                      <a:pt x="17" y="38"/>
                    </a:cubicBezTo>
                    <a:cubicBezTo>
                      <a:pt x="18" y="37"/>
                      <a:pt x="20" y="36"/>
                      <a:pt x="21" y="36"/>
                    </a:cubicBezTo>
                    <a:cubicBezTo>
                      <a:pt x="22" y="36"/>
                      <a:pt x="23" y="37"/>
                      <a:pt x="23" y="38"/>
                    </a:cubicBezTo>
                    <a:cubicBezTo>
                      <a:pt x="27" y="42"/>
                      <a:pt x="21" y="46"/>
                      <a:pt x="20" y="49"/>
                    </a:cubicBezTo>
                    <a:cubicBezTo>
                      <a:pt x="19" y="51"/>
                      <a:pt x="19" y="52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32" y="47"/>
                      <a:pt x="45" y="39"/>
                      <a:pt x="61" y="39"/>
                    </a:cubicBezTo>
                    <a:cubicBezTo>
                      <a:pt x="63" y="39"/>
                      <a:pt x="65" y="39"/>
                      <a:pt x="67" y="39"/>
                    </a:cubicBezTo>
                    <a:cubicBezTo>
                      <a:pt x="65" y="45"/>
                      <a:pt x="60" y="45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9" y="50"/>
                      <a:pt x="62" y="50"/>
                      <a:pt x="64" y="50"/>
                    </a:cubicBezTo>
                    <a:cubicBezTo>
                      <a:pt x="69" y="50"/>
                      <a:pt x="74" y="48"/>
                      <a:pt x="76" y="46"/>
                    </a:cubicBezTo>
                    <a:cubicBezTo>
                      <a:pt x="78" y="45"/>
                      <a:pt x="79" y="44"/>
                      <a:pt x="80" y="44"/>
                    </a:cubicBezTo>
                    <a:cubicBezTo>
                      <a:pt x="81" y="44"/>
                      <a:pt x="81" y="45"/>
                      <a:pt x="82" y="46"/>
                    </a:cubicBezTo>
                    <a:cubicBezTo>
                      <a:pt x="82" y="48"/>
                      <a:pt x="83" y="49"/>
                      <a:pt x="84" y="49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85" y="45"/>
                      <a:pt x="84" y="41"/>
                      <a:pt x="82" y="38"/>
                    </a:cubicBezTo>
                    <a:cubicBezTo>
                      <a:pt x="82" y="38"/>
                      <a:pt x="82" y="38"/>
                      <a:pt x="82" y="38"/>
                    </a:cubicBezTo>
                    <a:cubicBezTo>
                      <a:pt x="82" y="36"/>
                      <a:pt x="80" y="34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2" y="31"/>
                      <a:pt x="81" y="30"/>
                      <a:pt x="80" y="29"/>
                    </a:cubicBezTo>
                    <a:cubicBezTo>
                      <a:pt x="80" y="29"/>
                      <a:pt x="80" y="29"/>
                      <a:pt x="80" y="29"/>
                    </a:cubicBezTo>
                    <a:cubicBezTo>
                      <a:pt x="75" y="30"/>
                      <a:pt x="70" y="34"/>
                      <a:pt x="65" y="34"/>
                    </a:cubicBezTo>
                    <a:cubicBezTo>
                      <a:pt x="64" y="34"/>
                      <a:pt x="62" y="34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0" y="33"/>
                      <a:pt x="59" y="33"/>
                      <a:pt x="59" y="33"/>
                    </a:cubicBezTo>
                    <a:cubicBezTo>
                      <a:pt x="57" y="33"/>
                      <a:pt x="56" y="33"/>
                      <a:pt x="54" y="33"/>
                    </a:cubicBezTo>
                    <a:cubicBezTo>
                      <a:pt x="53" y="33"/>
                      <a:pt x="52" y="33"/>
                      <a:pt x="50" y="33"/>
                    </a:cubicBezTo>
                    <a:cubicBezTo>
                      <a:pt x="44" y="33"/>
                      <a:pt x="38" y="32"/>
                      <a:pt x="33" y="25"/>
                    </a:cubicBezTo>
                    <a:cubicBezTo>
                      <a:pt x="32" y="23"/>
                      <a:pt x="31" y="23"/>
                      <a:pt x="30" y="23"/>
                    </a:cubicBezTo>
                    <a:cubicBezTo>
                      <a:pt x="29" y="23"/>
                      <a:pt x="27" y="24"/>
                      <a:pt x="26" y="25"/>
                    </a:cubicBezTo>
                    <a:cubicBezTo>
                      <a:pt x="25" y="26"/>
                      <a:pt x="24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1" y="19"/>
                      <a:pt x="19" y="10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5" y="0"/>
                      <a:pt x="13" y="0"/>
                    </a:cubicBezTo>
                  </a:path>
                </a:pathLst>
              </a:custGeom>
              <a:solidFill>
                <a:srgbClr val="CDA0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8" name="Freeform 6988"/>
              <p:cNvSpPr/>
              <p:nvPr/>
            </p:nvSpPr>
            <p:spPr bwMode="auto">
              <a:xfrm>
                <a:off x="5192713" y="4181475"/>
                <a:ext cx="57150" cy="46038"/>
              </a:xfrm>
              <a:custGeom>
                <a:avLst/>
                <a:gdLst>
                  <a:gd name="T0" fmla="*/ 19 w 29"/>
                  <a:gd name="T1" fmla="*/ 0 h 23"/>
                  <a:gd name="T2" fmla="*/ 16 w 29"/>
                  <a:gd name="T3" fmla="*/ 1 h 23"/>
                  <a:gd name="T4" fmla="*/ 9 w 29"/>
                  <a:gd name="T5" fmla="*/ 3 h 23"/>
                  <a:gd name="T6" fmla="*/ 5 w 29"/>
                  <a:gd name="T7" fmla="*/ 2 h 23"/>
                  <a:gd name="T8" fmla="*/ 5 w 29"/>
                  <a:gd name="T9" fmla="*/ 2 h 23"/>
                  <a:gd name="T10" fmla="*/ 0 w 29"/>
                  <a:gd name="T11" fmla="*/ 23 h 23"/>
                  <a:gd name="T12" fmla="*/ 0 w 29"/>
                  <a:gd name="T13" fmla="*/ 23 h 23"/>
                  <a:gd name="T14" fmla="*/ 9 w 29"/>
                  <a:gd name="T15" fmla="*/ 21 h 23"/>
                  <a:gd name="T16" fmla="*/ 9 w 29"/>
                  <a:gd name="T17" fmla="*/ 21 h 23"/>
                  <a:gd name="T18" fmla="*/ 9 w 29"/>
                  <a:gd name="T19" fmla="*/ 21 h 23"/>
                  <a:gd name="T20" fmla="*/ 23 w 29"/>
                  <a:gd name="T21" fmla="*/ 17 h 23"/>
                  <a:gd name="T22" fmla="*/ 23 w 29"/>
                  <a:gd name="T23" fmla="*/ 17 h 23"/>
                  <a:gd name="T24" fmla="*/ 23 w 29"/>
                  <a:gd name="T25" fmla="*/ 17 h 23"/>
                  <a:gd name="T26" fmla="*/ 23 w 29"/>
                  <a:gd name="T27" fmla="*/ 17 h 23"/>
                  <a:gd name="T28" fmla="*/ 29 w 29"/>
                  <a:gd name="T29" fmla="*/ 7 h 23"/>
                  <a:gd name="T30" fmla="*/ 29 w 29"/>
                  <a:gd name="T31" fmla="*/ 7 h 23"/>
                  <a:gd name="T32" fmla="*/ 26 w 29"/>
                  <a:gd name="T33" fmla="*/ 7 h 23"/>
                  <a:gd name="T34" fmla="*/ 22 w 29"/>
                  <a:gd name="T35" fmla="*/ 2 h 23"/>
                  <a:gd name="T36" fmla="*/ 19 w 29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23">
                    <a:moveTo>
                      <a:pt x="19" y="0"/>
                    </a:moveTo>
                    <a:cubicBezTo>
                      <a:pt x="18" y="0"/>
                      <a:pt x="17" y="0"/>
                      <a:pt x="16" y="1"/>
                    </a:cubicBezTo>
                    <a:cubicBezTo>
                      <a:pt x="14" y="2"/>
                      <a:pt x="11" y="3"/>
                      <a:pt x="9" y="3"/>
                    </a:cubicBezTo>
                    <a:cubicBezTo>
                      <a:pt x="8" y="3"/>
                      <a:pt x="6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9"/>
                      <a:pt x="0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" y="23"/>
                      <a:pt x="6" y="22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3" y="20"/>
                      <a:pt x="18" y="19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2"/>
                      <a:pt x="27" y="11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7" y="7"/>
                      <a:pt x="26" y="7"/>
                    </a:cubicBezTo>
                    <a:cubicBezTo>
                      <a:pt x="24" y="7"/>
                      <a:pt x="24" y="6"/>
                      <a:pt x="22" y="2"/>
                    </a:cubicBezTo>
                    <a:cubicBezTo>
                      <a:pt x="21" y="1"/>
                      <a:pt x="20" y="0"/>
                      <a:pt x="19" y="0"/>
                    </a:cubicBezTo>
                  </a:path>
                </a:pathLst>
              </a:custGeom>
              <a:solidFill>
                <a:srgbClr val="6D4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9" name="Freeform 6989"/>
              <p:cNvSpPr/>
              <p:nvPr/>
            </p:nvSpPr>
            <p:spPr bwMode="auto">
              <a:xfrm>
                <a:off x="5153025" y="4222750"/>
                <a:ext cx="80963" cy="42863"/>
              </a:xfrm>
              <a:custGeom>
                <a:avLst/>
                <a:gdLst>
                  <a:gd name="T0" fmla="*/ 29 w 41"/>
                  <a:gd name="T1" fmla="*/ 0 h 21"/>
                  <a:gd name="T2" fmla="*/ 20 w 41"/>
                  <a:gd name="T3" fmla="*/ 2 h 21"/>
                  <a:gd name="T4" fmla="*/ 20 w 41"/>
                  <a:gd name="T5" fmla="*/ 2 h 21"/>
                  <a:gd name="T6" fmla="*/ 18 w 41"/>
                  <a:gd name="T7" fmla="*/ 2 h 21"/>
                  <a:gd name="T8" fmla="*/ 18 w 41"/>
                  <a:gd name="T9" fmla="*/ 2 h 21"/>
                  <a:gd name="T10" fmla="*/ 16 w 41"/>
                  <a:gd name="T11" fmla="*/ 21 h 21"/>
                  <a:gd name="T12" fmla="*/ 16 w 41"/>
                  <a:gd name="T13" fmla="*/ 21 h 21"/>
                  <a:gd name="T14" fmla="*/ 16 w 41"/>
                  <a:gd name="T15" fmla="*/ 21 h 21"/>
                  <a:gd name="T16" fmla="*/ 40 w 41"/>
                  <a:gd name="T17" fmla="*/ 10 h 21"/>
                  <a:gd name="T18" fmla="*/ 41 w 41"/>
                  <a:gd name="T19" fmla="*/ 10 h 21"/>
                  <a:gd name="T20" fmla="*/ 41 w 41"/>
                  <a:gd name="T21" fmla="*/ 10 h 21"/>
                  <a:gd name="T22" fmla="*/ 41 w 41"/>
                  <a:gd name="T23" fmla="*/ 10 h 21"/>
                  <a:gd name="T24" fmla="*/ 41 w 41"/>
                  <a:gd name="T25" fmla="*/ 10 h 21"/>
                  <a:gd name="T26" fmla="*/ 41 w 41"/>
                  <a:gd name="T27" fmla="*/ 10 h 21"/>
                  <a:gd name="T28" fmla="*/ 41 w 41"/>
                  <a:gd name="T29" fmla="*/ 10 h 21"/>
                  <a:gd name="T30" fmla="*/ 39 w 41"/>
                  <a:gd name="T31" fmla="*/ 4 h 21"/>
                  <a:gd name="T32" fmla="*/ 39 w 41"/>
                  <a:gd name="T33" fmla="*/ 4 h 21"/>
                  <a:gd name="T34" fmla="*/ 35 w 41"/>
                  <a:gd name="T35" fmla="*/ 2 h 21"/>
                  <a:gd name="T36" fmla="*/ 34 w 41"/>
                  <a:gd name="T37" fmla="*/ 2 h 21"/>
                  <a:gd name="T38" fmla="*/ 33 w 41"/>
                  <a:gd name="T39" fmla="*/ 3 h 21"/>
                  <a:gd name="T40" fmla="*/ 29 w 41"/>
                  <a:gd name="T41" fmla="*/ 0 h 21"/>
                  <a:gd name="T42" fmla="*/ 29 w 41"/>
                  <a:gd name="T4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1" h="21">
                    <a:moveTo>
                      <a:pt x="29" y="0"/>
                    </a:moveTo>
                    <a:cubicBezTo>
                      <a:pt x="26" y="1"/>
                      <a:pt x="23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8"/>
                      <a:pt x="0" y="13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21" y="11"/>
                      <a:pt x="30" y="10"/>
                      <a:pt x="40" y="10"/>
                    </a:cubicBezTo>
                    <a:cubicBezTo>
                      <a:pt x="40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8"/>
                      <a:pt x="40" y="6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8" y="3"/>
                      <a:pt x="37" y="2"/>
                      <a:pt x="35" y="2"/>
                    </a:cubicBezTo>
                    <a:cubicBezTo>
                      <a:pt x="35" y="2"/>
                      <a:pt x="34" y="2"/>
                      <a:pt x="34" y="2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1" y="3"/>
                      <a:pt x="29" y="2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5B3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0" name="Freeform 6990"/>
              <p:cNvSpPr/>
              <p:nvPr/>
            </p:nvSpPr>
            <p:spPr bwMode="auto">
              <a:xfrm>
                <a:off x="5202238" y="4160838"/>
                <a:ext cx="52388" cy="34925"/>
              </a:xfrm>
              <a:custGeom>
                <a:avLst/>
                <a:gdLst>
                  <a:gd name="T0" fmla="*/ 12 w 26"/>
                  <a:gd name="T1" fmla="*/ 0 h 17"/>
                  <a:gd name="T2" fmla="*/ 12 w 26"/>
                  <a:gd name="T3" fmla="*/ 0 h 17"/>
                  <a:gd name="T4" fmla="*/ 1 w 26"/>
                  <a:gd name="T5" fmla="*/ 9 h 17"/>
                  <a:gd name="T6" fmla="*/ 0 w 26"/>
                  <a:gd name="T7" fmla="*/ 9 h 17"/>
                  <a:gd name="T8" fmla="*/ 0 w 26"/>
                  <a:gd name="T9" fmla="*/ 9 h 17"/>
                  <a:gd name="T10" fmla="*/ 0 w 26"/>
                  <a:gd name="T11" fmla="*/ 9 h 17"/>
                  <a:gd name="T12" fmla="*/ 0 w 26"/>
                  <a:gd name="T13" fmla="*/ 12 h 17"/>
                  <a:gd name="T14" fmla="*/ 0 w 26"/>
                  <a:gd name="T15" fmla="*/ 12 h 17"/>
                  <a:gd name="T16" fmla="*/ 4 w 26"/>
                  <a:gd name="T17" fmla="*/ 13 h 17"/>
                  <a:gd name="T18" fmla="*/ 11 w 26"/>
                  <a:gd name="T19" fmla="*/ 11 h 17"/>
                  <a:gd name="T20" fmla="*/ 14 w 26"/>
                  <a:gd name="T21" fmla="*/ 10 h 17"/>
                  <a:gd name="T22" fmla="*/ 17 w 26"/>
                  <a:gd name="T23" fmla="*/ 12 h 17"/>
                  <a:gd name="T24" fmla="*/ 21 w 26"/>
                  <a:gd name="T25" fmla="*/ 17 h 17"/>
                  <a:gd name="T26" fmla="*/ 24 w 26"/>
                  <a:gd name="T27" fmla="*/ 17 h 17"/>
                  <a:gd name="T28" fmla="*/ 24 w 26"/>
                  <a:gd name="T29" fmla="*/ 14 h 17"/>
                  <a:gd name="T30" fmla="*/ 24 w 26"/>
                  <a:gd name="T31" fmla="*/ 14 h 17"/>
                  <a:gd name="T32" fmla="*/ 24 w 26"/>
                  <a:gd name="T33" fmla="*/ 14 h 17"/>
                  <a:gd name="T34" fmla="*/ 20 w 26"/>
                  <a:gd name="T35" fmla="*/ 5 h 17"/>
                  <a:gd name="T36" fmla="*/ 18 w 26"/>
                  <a:gd name="T37" fmla="*/ 5 h 17"/>
                  <a:gd name="T38" fmla="*/ 17 w 26"/>
                  <a:gd name="T39" fmla="*/ 6 h 17"/>
                  <a:gd name="T40" fmla="*/ 15 w 26"/>
                  <a:gd name="T41" fmla="*/ 0 h 17"/>
                  <a:gd name="T42" fmla="*/ 15 w 26"/>
                  <a:gd name="T43" fmla="*/ 0 h 17"/>
                  <a:gd name="T44" fmla="*/ 15 w 26"/>
                  <a:gd name="T45" fmla="*/ 0 h 17"/>
                  <a:gd name="T46" fmla="*/ 12 w 26"/>
                  <a:gd name="T4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" h="17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8" y="9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3" y="13"/>
                      <a:pt x="4" y="13"/>
                    </a:cubicBezTo>
                    <a:cubicBezTo>
                      <a:pt x="6" y="13"/>
                      <a:pt x="9" y="12"/>
                      <a:pt x="11" y="11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5" y="10"/>
                      <a:pt x="16" y="11"/>
                      <a:pt x="17" y="12"/>
                    </a:cubicBezTo>
                    <a:cubicBezTo>
                      <a:pt x="19" y="16"/>
                      <a:pt x="19" y="17"/>
                      <a:pt x="21" y="17"/>
                    </a:cubicBezTo>
                    <a:cubicBezTo>
                      <a:pt x="22" y="17"/>
                      <a:pt x="23" y="17"/>
                      <a:pt x="24" y="17"/>
                    </a:cubicBezTo>
                    <a:cubicBezTo>
                      <a:pt x="24" y="16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0"/>
                      <a:pt x="26" y="5"/>
                      <a:pt x="20" y="5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4" y="6"/>
                      <a:pt x="13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7656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1" name="Freeform 6991"/>
              <p:cNvSpPr/>
              <p:nvPr/>
            </p:nvSpPr>
            <p:spPr bwMode="auto">
              <a:xfrm>
                <a:off x="5202238" y="4133850"/>
                <a:ext cx="23813" cy="46038"/>
              </a:xfrm>
              <a:custGeom>
                <a:avLst/>
                <a:gdLst>
                  <a:gd name="T0" fmla="*/ 11 w 12"/>
                  <a:gd name="T1" fmla="*/ 0 h 23"/>
                  <a:gd name="T2" fmla="*/ 2 w 12"/>
                  <a:gd name="T3" fmla="*/ 5 h 23"/>
                  <a:gd name="T4" fmla="*/ 2 w 12"/>
                  <a:gd name="T5" fmla="*/ 5 h 23"/>
                  <a:gd name="T6" fmla="*/ 0 w 12"/>
                  <a:gd name="T7" fmla="*/ 23 h 23"/>
                  <a:gd name="T8" fmla="*/ 0 w 12"/>
                  <a:gd name="T9" fmla="*/ 23 h 23"/>
                  <a:gd name="T10" fmla="*/ 1 w 12"/>
                  <a:gd name="T11" fmla="*/ 23 h 23"/>
                  <a:gd name="T12" fmla="*/ 12 w 12"/>
                  <a:gd name="T13" fmla="*/ 14 h 23"/>
                  <a:gd name="T14" fmla="*/ 12 w 12"/>
                  <a:gd name="T15" fmla="*/ 14 h 23"/>
                  <a:gd name="T16" fmla="*/ 12 w 12"/>
                  <a:gd name="T17" fmla="*/ 14 h 23"/>
                  <a:gd name="T18" fmla="*/ 11 w 12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23">
                    <a:moveTo>
                      <a:pt x="11" y="0"/>
                    </a:moveTo>
                    <a:cubicBezTo>
                      <a:pt x="8" y="1"/>
                      <a:pt x="5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11"/>
                      <a:pt x="1" y="17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8" y="23"/>
                      <a:pt x="6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9"/>
                      <a:pt x="10" y="5"/>
                      <a:pt x="11" y="0"/>
                    </a:cubicBezTo>
                  </a:path>
                </a:pathLst>
              </a:custGeom>
              <a:solidFill>
                <a:srgbClr val="6D4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2" name="Freeform 6992"/>
              <p:cNvSpPr/>
              <p:nvPr/>
            </p:nvSpPr>
            <p:spPr bwMode="auto">
              <a:xfrm>
                <a:off x="5195888" y="4102100"/>
                <a:ext cx="22225" cy="28575"/>
              </a:xfrm>
              <a:custGeom>
                <a:avLst/>
                <a:gdLst>
                  <a:gd name="T0" fmla="*/ 5 w 11"/>
                  <a:gd name="T1" fmla="*/ 0 h 15"/>
                  <a:gd name="T2" fmla="*/ 1 w 11"/>
                  <a:gd name="T3" fmla="*/ 9 h 15"/>
                  <a:gd name="T4" fmla="*/ 1 w 11"/>
                  <a:gd name="T5" fmla="*/ 9 h 15"/>
                  <a:gd name="T6" fmla="*/ 1 w 11"/>
                  <a:gd name="T7" fmla="*/ 9 h 15"/>
                  <a:gd name="T8" fmla="*/ 1 w 11"/>
                  <a:gd name="T9" fmla="*/ 9 h 15"/>
                  <a:gd name="T10" fmla="*/ 1 w 11"/>
                  <a:gd name="T11" fmla="*/ 9 h 15"/>
                  <a:gd name="T12" fmla="*/ 5 w 11"/>
                  <a:gd name="T13" fmla="*/ 15 h 15"/>
                  <a:gd name="T14" fmla="*/ 9 w 11"/>
                  <a:gd name="T15" fmla="*/ 13 h 15"/>
                  <a:gd name="T16" fmla="*/ 9 w 11"/>
                  <a:gd name="T17" fmla="*/ 13 h 15"/>
                  <a:gd name="T18" fmla="*/ 9 w 11"/>
                  <a:gd name="T19" fmla="*/ 13 h 15"/>
                  <a:gd name="T20" fmla="*/ 8 w 11"/>
                  <a:gd name="T21" fmla="*/ 11 h 15"/>
                  <a:gd name="T22" fmla="*/ 5 w 11"/>
                  <a:gd name="T23" fmla="*/ 0 h 15"/>
                  <a:gd name="T24" fmla="*/ 5 w 11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5" y="0"/>
                    </a:moveTo>
                    <a:cubicBezTo>
                      <a:pt x="0" y="0"/>
                      <a:pt x="2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11"/>
                      <a:pt x="4" y="13"/>
                      <a:pt x="5" y="15"/>
                    </a:cubicBezTo>
                    <a:cubicBezTo>
                      <a:pt x="7" y="14"/>
                      <a:pt x="8" y="14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7"/>
                      <a:pt x="11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6D4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3" name="Freeform 6993"/>
              <p:cNvSpPr/>
              <p:nvPr/>
            </p:nvSpPr>
            <p:spPr bwMode="auto">
              <a:xfrm>
                <a:off x="5207000" y="4127500"/>
                <a:ext cx="17463" cy="15875"/>
              </a:xfrm>
              <a:custGeom>
                <a:avLst/>
                <a:gdLst>
                  <a:gd name="T0" fmla="*/ 4 w 9"/>
                  <a:gd name="T1" fmla="*/ 0 h 8"/>
                  <a:gd name="T2" fmla="*/ 4 w 9"/>
                  <a:gd name="T3" fmla="*/ 0 h 8"/>
                  <a:gd name="T4" fmla="*/ 0 w 9"/>
                  <a:gd name="T5" fmla="*/ 2 h 8"/>
                  <a:gd name="T6" fmla="*/ 0 w 9"/>
                  <a:gd name="T7" fmla="*/ 2 h 8"/>
                  <a:gd name="T8" fmla="*/ 0 w 9"/>
                  <a:gd name="T9" fmla="*/ 8 h 8"/>
                  <a:gd name="T10" fmla="*/ 0 w 9"/>
                  <a:gd name="T11" fmla="*/ 8 h 8"/>
                  <a:gd name="T12" fmla="*/ 9 w 9"/>
                  <a:gd name="T13" fmla="*/ 3 h 8"/>
                  <a:gd name="T14" fmla="*/ 9 w 9"/>
                  <a:gd name="T15" fmla="*/ 3 h 8"/>
                  <a:gd name="T16" fmla="*/ 9 w 9"/>
                  <a:gd name="T17" fmla="*/ 3 h 8"/>
                  <a:gd name="T18" fmla="*/ 4 w 9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6"/>
                      <a:pt x="6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765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4" name="Freeform 6994"/>
              <p:cNvSpPr/>
              <p:nvPr/>
            </p:nvSpPr>
            <p:spPr bwMode="auto">
              <a:xfrm>
                <a:off x="5156200" y="3794125"/>
                <a:ext cx="53975" cy="65088"/>
              </a:xfrm>
              <a:custGeom>
                <a:avLst/>
                <a:gdLst>
                  <a:gd name="T0" fmla="*/ 7 w 27"/>
                  <a:gd name="T1" fmla="*/ 0 h 33"/>
                  <a:gd name="T2" fmla="*/ 7 w 27"/>
                  <a:gd name="T3" fmla="*/ 0 h 33"/>
                  <a:gd name="T4" fmla="*/ 14 w 27"/>
                  <a:gd name="T5" fmla="*/ 10 h 33"/>
                  <a:gd name="T6" fmla="*/ 15 w 27"/>
                  <a:gd name="T7" fmla="*/ 10 h 33"/>
                  <a:gd name="T8" fmla="*/ 17 w 27"/>
                  <a:gd name="T9" fmla="*/ 10 h 33"/>
                  <a:gd name="T10" fmla="*/ 18 w 27"/>
                  <a:gd name="T11" fmla="*/ 10 h 33"/>
                  <a:gd name="T12" fmla="*/ 19 w 27"/>
                  <a:gd name="T13" fmla="*/ 10 h 33"/>
                  <a:gd name="T14" fmla="*/ 21 w 27"/>
                  <a:gd name="T15" fmla="*/ 12 h 33"/>
                  <a:gd name="T16" fmla="*/ 21 w 27"/>
                  <a:gd name="T17" fmla="*/ 14 h 33"/>
                  <a:gd name="T18" fmla="*/ 14 w 27"/>
                  <a:gd name="T19" fmla="*/ 30 h 33"/>
                  <a:gd name="T20" fmla="*/ 14 w 27"/>
                  <a:gd name="T21" fmla="*/ 30 h 33"/>
                  <a:gd name="T22" fmla="*/ 20 w 27"/>
                  <a:gd name="T23" fmla="*/ 33 h 33"/>
                  <a:gd name="T24" fmla="*/ 20 w 27"/>
                  <a:gd name="T25" fmla="*/ 33 h 33"/>
                  <a:gd name="T26" fmla="*/ 20 w 27"/>
                  <a:gd name="T27" fmla="*/ 33 h 33"/>
                  <a:gd name="T28" fmla="*/ 27 w 27"/>
                  <a:gd name="T29" fmla="*/ 7 h 33"/>
                  <a:gd name="T30" fmla="*/ 27 w 27"/>
                  <a:gd name="T31" fmla="*/ 7 h 33"/>
                  <a:gd name="T32" fmla="*/ 7 w 27"/>
                  <a:gd name="T3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3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10"/>
                      <a:pt x="9" y="8"/>
                      <a:pt x="14" y="10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5" y="10"/>
                      <a:pt x="16" y="10"/>
                      <a:pt x="17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8" y="10"/>
                      <a:pt x="19" y="10"/>
                      <a:pt x="19" y="10"/>
                    </a:cubicBezTo>
                    <a:cubicBezTo>
                      <a:pt x="20" y="10"/>
                      <a:pt x="21" y="10"/>
                      <a:pt x="21" y="12"/>
                    </a:cubicBezTo>
                    <a:cubicBezTo>
                      <a:pt x="21" y="12"/>
                      <a:pt x="21" y="13"/>
                      <a:pt x="21" y="14"/>
                    </a:cubicBezTo>
                    <a:cubicBezTo>
                      <a:pt x="19" y="20"/>
                      <a:pt x="21" y="27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6" y="31"/>
                      <a:pt x="18" y="32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7" y="26"/>
                      <a:pt x="25" y="16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1" y="3"/>
                      <a:pt x="14" y="1"/>
                      <a:pt x="7" y="0"/>
                    </a:cubicBezTo>
                  </a:path>
                </a:pathLst>
              </a:custGeom>
              <a:solidFill>
                <a:srgbClr val="A47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5" name="Freeform 6995"/>
              <p:cNvSpPr/>
              <p:nvPr/>
            </p:nvSpPr>
            <p:spPr bwMode="auto">
              <a:xfrm>
                <a:off x="5111750" y="3819525"/>
                <a:ext cx="61913" cy="41275"/>
              </a:xfrm>
              <a:custGeom>
                <a:avLst/>
                <a:gdLst>
                  <a:gd name="T0" fmla="*/ 3 w 31"/>
                  <a:gd name="T1" fmla="*/ 0 h 21"/>
                  <a:gd name="T2" fmla="*/ 3 w 31"/>
                  <a:gd name="T3" fmla="*/ 0 h 21"/>
                  <a:gd name="T4" fmla="*/ 0 w 31"/>
                  <a:gd name="T5" fmla="*/ 3 h 21"/>
                  <a:gd name="T6" fmla="*/ 2 w 31"/>
                  <a:gd name="T7" fmla="*/ 6 h 21"/>
                  <a:gd name="T8" fmla="*/ 2 w 31"/>
                  <a:gd name="T9" fmla="*/ 6 h 21"/>
                  <a:gd name="T10" fmla="*/ 2 w 31"/>
                  <a:gd name="T11" fmla="*/ 6 h 21"/>
                  <a:gd name="T12" fmla="*/ 17 w 31"/>
                  <a:gd name="T13" fmla="*/ 21 h 21"/>
                  <a:gd name="T14" fmla="*/ 17 w 31"/>
                  <a:gd name="T15" fmla="*/ 21 h 21"/>
                  <a:gd name="T16" fmla="*/ 20 w 31"/>
                  <a:gd name="T17" fmla="*/ 21 h 21"/>
                  <a:gd name="T18" fmla="*/ 31 w 31"/>
                  <a:gd name="T19" fmla="*/ 17 h 21"/>
                  <a:gd name="T20" fmla="*/ 16 w 31"/>
                  <a:gd name="T21" fmla="*/ 7 h 21"/>
                  <a:gd name="T22" fmla="*/ 16 w 31"/>
                  <a:gd name="T23" fmla="*/ 7 h 21"/>
                  <a:gd name="T24" fmla="*/ 3 w 31"/>
                  <a:gd name="T25" fmla="*/ 0 h 21"/>
                  <a:gd name="T26" fmla="*/ 3 w 31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7" y="11"/>
                      <a:pt x="12" y="16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1"/>
                      <a:pt x="19" y="21"/>
                      <a:pt x="20" y="21"/>
                    </a:cubicBezTo>
                    <a:cubicBezTo>
                      <a:pt x="24" y="21"/>
                      <a:pt x="28" y="20"/>
                      <a:pt x="31" y="17"/>
                    </a:cubicBezTo>
                    <a:cubicBezTo>
                      <a:pt x="26" y="13"/>
                      <a:pt x="21" y="10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1" y="5"/>
                      <a:pt x="7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148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6" name="Freeform 6996"/>
              <p:cNvSpPr/>
              <p:nvPr/>
            </p:nvSpPr>
            <p:spPr bwMode="auto">
              <a:xfrm>
                <a:off x="5146675" y="3852863"/>
                <a:ext cx="53975" cy="28575"/>
              </a:xfrm>
              <a:custGeom>
                <a:avLst/>
                <a:gdLst>
                  <a:gd name="T0" fmla="*/ 14 w 27"/>
                  <a:gd name="T1" fmla="*/ 0 h 14"/>
                  <a:gd name="T2" fmla="*/ 14 w 27"/>
                  <a:gd name="T3" fmla="*/ 0 h 14"/>
                  <a:gd name="T4" fmla="*/ 3 w 27"/>
                  <a:gd name="T5" fmla="*/ 4 h 14"/>
                  <a:gd name="T6" fmla="*/ 0 w 27"/>
                  <a:gd name="T7" fmla="*/ 4 h 14"/>
                  <a:gd name="T8" fmla="*/ 13 w 27"/>
                  <a:gd name="T9" fmla="*/ 10 h 14"/>
                  <a:gd name="T10" fmla="*/ 13 w 27"/>
                  <a:gd name="T11" fmla="*/ 10 h 14"/>
                  <a:gd name="T12" fmla="*/ 13 w 27"/>
                  <a:gd name="T13" fmla="*/ 10 h 14"/>
                  <a:gd name="T14" fmla="*/ 21 w 27"/>
                  <a:gd name="T15" fmla="*/ 14 h 14"/>
                  <a:gd name="T16" fmla="*/ 21 w 27"/>
                  <a:gd name="T17" fmla="*/ 14 h 14"/>
                  <a:gd name="T18" fmla="*/ 27 w 27"/>
                  <a:gd name="T19" fmla="*/ 9 h 14"/>
                  <a:gd name="T20" fmla="*/ 27 w 27"/>
                  <a:gd name="T21" fmla="*/ 9 h 14"/>
                  <a:gd name="T22" fmla="*/ 27 w 27"/>
                  <a:gd name="T23" fmla="*/ 6 h 14"/>
                  <a:gd name="T24" fmla="*/ 25 w 27"/>
                  <a:gd name="T25" fmla="*/ 3 h 14"/>
                  <a:gd name="T26" fmla="*/ 25 w 27"/>
                  <a:gd name="T27" fmla="*/ 3 h 14"/>
                  <a:gd name="T28" fmla="*/ 19 w 27"/>
                  <a:gd name="T29" fmla="*/ 0 h 14"/>
                  <a:gd name="T30" fmla="*/ 19 w 27"/>
                  <a:gd name="T31" fmla="*/ 0 h 14"/>
                  <a:gd name="T32" fmla="*/ 14 w 27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14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1" y="3"/>
                      <a:pt x="7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2" y="11"/>
                      <a:pt x="10" y="6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2"/>
                      <a:pt x="18" y="13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3" y="12"/>
                      <a:pt x="25" y="11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7"/>
                      <a:pt x="27" y="6"/>
                    </a:cubicBezTo>
                    <a:cubicBezTo>
                      <a:pt x="26" y="5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3" y="2"/>
                      <a:pt x="21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6" y="0"/>
                      <a:pt x="14" y="0"/>
                    </a:cubicBezTo>
                  </a:path>
                </a:pathLst>
              </a:custGeom>
              <a:solidFill>
                <a:srgbClr val="915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7" name="Freeform 6997"/>
              <p:cNvSpPr/>
              <p:nvPr/>
            </p:nvSpPr>
            <p:spPr bwMode="auto">
              <a:xfrm>
                <a:off x="5118100" y="3811588"/>
                <a:ext cx="28575" cy="22225"/>
              </a:xfrm>
              <a:custGeom>
                <a:avLst/>
                <a:gdLst>
                  <a:gd name="T0" fmla="*/ 0 w 14"/>
                  <a:gd name="T1" fmla="*/ 2 h 11"/>
                  <a:gd name="T2" fmla="*/ 0 w 14"/>
                  <a:gd name="T3" fmla="*/ 2 h 11"/>
                  <a:gd name="T4" fmla="*/ 0 w 14"/>
                  <a:gd name="T5" fmla="*/ 4 h 11"/>
                  <a:gd name="T6" fmla="*/ 0 w 14"/>
                  <a:gd name="T7" fmla="*/ 4 h 11"/>
                  <a:gd name="T8" fmla="*/ 13 w 14"/>
                  <a:gd name="T9" fmla="*/ 11 h 11"/>
                  <a:gd name="T10" fmla="*/ 13 w 14"/>
                  <a:gd name="T11" fmla="*/ 11 h 11"/>
                  <a:gd name="T12" fmla="*/ 0 w 14"/>
                  <a:gd name="T13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1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7"/>
                      <a:pt x="8" y="9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0"/>
                      <a:pt x="6" y="3"/>
                      <a:pt x="0" y="2"/>
                    </a:cubicBezTo>
                  </a:path>
                </a:pathLst>
              </a:custGeom>
              <a:solidFill>
                <a:srgbClr val="986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8" name="Freeform 6998"/>
              <p:cNvSpPr/>
              <p:nvPr/>
            </p:nvSpPr>
            <p:spPr bwMode="auto">
              <a:xfrm>
                <a:off x="5230813" y="4197350"/>
                <a:ext cx="57150" cy="46038"/>
              </a:xfrm>
              <a:custGeom>
                <a:avLst/>
                <a:gdLst>
                  <a:gd name="T0" fmla="*/ 24 w 29"/>
                  <a:gd name="T1" fmla="*/ 0 h 23"/>
                  <a:gd name="T2" fmla="*/ 12 w 29"/>
                  <a:gd name="T3" fmla="*/ 7 h 23"/>
                  <a:gd name="T4" fmla="*/ 12 w 29"/>
                  <a:gd name="T5" fmla="*/ 7 h 23"/>
                  <a:gd name="T6" fmla="*/ 12 w 29"/>
                  <a:gd name="T7" fmla="*/ 7 h 23"/>
                  <a:gd name="T8" fmla="*/ 2 w 29"/>
                  <a:gd name="T9" fmla="*/ 17 h 23"/>
                  <a:gd name="T10" fmla="*/ 0 w 29"/>
                  <a:gd name="T11" fmla="*/ 17 h 23"/>
                  <a:gd name="T12" fmla="*/ 0 w 29"/>
                  <a:gd name="T13" fmla="*/ 17 h 23"/>
                  <a:gd name="T14" fmla="*/ 0 w 29"/>
                  <a:gd name="T15" fmla="*/ 17 h 23"/>
                  <a:gd name="T16" fmla="*/ 0 w 29"/>
                  <a:gd name="T17" fmla="*/ 17 h 23"/>
                  <a:gd name="T18" fmla="*/ 2 w 29"/>
                  <a:gd name="T19" fmla="*/ 23 h 23"/>
                  <a:gd name="T20" fmla="*/ 2 w 29"/>
                  <a:gd name="T21" fmla="*/ 23 h 23"/>
                  <a:gd name="T22" fmla="*/ 4 w 29"/>
                  <a:gd name="T23" fmla="*/ 23 h 23"/>
                  <a:gd name="T24" fmla="*/ 5 w 29"/>
                  <a:gd name="T25" fmla="*/ 23 h 23"/>
                  <a:gd name="T26" fmla="*/ 29 w 29"/>
                  <a:gd name="T27" fmla="*/ 3 h 23"/>
                  <a:gd name="T28" fmla="*/ 29 w 29"/>
                  <a:gd name="T29" fmla="*/ 2 h 23"/>
                  <a:gd name="T30" fmla="*/ 24 w 29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23">
                    <a:moveTo>
                      <a:pt x="24" y="0"/>
                    </a:moveTo>
                    <a:cubicBezTo>
                      <a:pt x="19" y="0"/>
                      <a:pt x="16" y="4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13"/>
                      <a:pt x="8" y="17"/>
                      <a:pt x="2" y="17"/>
                    </a:cubicBezTo>
                    <a:cubicBezTo>
                      <a:pt x="1" y="17"/>
                      <a:pt x="1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2" y="21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10" y="12"/>
                      <a:pt x="20" y="8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634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9" name="Freeform 6999"/>
              <p:cNvSpPr/>
              <p:nvPr/>
            </p:nvSpPr>
            <p:spPr bwMode="auto">
              <a:xfrm>
                <a:off x="5184775" y="4243388"/>
                <a:ext cx="49213" cy="31750"/>
              </a:xfrm>
              <a:custGeom>
                <a:avLst/>
                <a:gdLst>
                  <a:gd name="T0" fmla="*/ 24 w 25"/>
                  <a:gd name="T1" fmla="*/ 0 h 16"/>
                  <a:gd name="T2" fmla="*/ 0 w 25"/>
                  <a:gd name="T3" fmla="*/ 11 h 16"/>
                  <a:gd name="T4" fmla="*/ 0 w 25"/>
                  <a:gd name="T5" fmla="*/ 11 h 16"/>
                  <a:gd name="T6" fmla="*/ 0 w 25"/>
                  <a:gd name="T7" fmla="*/ 16 h 16"/>
                  <a:gd name="T8" fmla="*/ 0 w 25"/>
                  <a:gd name="T9" fmla="*/ 16 h 16"/>
                  <a:gd name="T10" fmla="*/ 25 w 25"/>
                  <a:gd name="T11" fmla="*/ 0 h 16"/>
                  <a:gd name="T12" fmla="*/ 25 w 25"/>
                  <a:gd name="T13" fmla="*/ 0 h 16"/>
                  <a:gd name="T14" fmla="*/ 24 w 25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24" y="0"/>
                    </a:moveTo>
                    <a:cubicBezTo>
                      <a:pt x="14" y="0"/>
                      <a:pt x="5" y="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3" y="12"/>
                      <a:pt x="0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0" y="13"/>
                      <a:pt x="17" y="5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634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0" name="Freeform 7000"/>
              <p:cNvSpPr/>
              <p:nvPr/>
            </p:nvSpPr>
            <p:spPr bwMode="auto">
              <a:xfrm>
                <a:off x="6673850" y="2343150"/>
                <a:ext cx="39688" cy="74613"/>
              </a:xfrm>
              <a:custGeom>
                <a:avLst/>
                <a:gdLst>
                  <a:gd name="T0" fmla="*/ 2 w 20"/>
                  <a:gd name="T1" fmla="*/ 0 h 37"/>
                  <a:gd name="T2" fmla="*/ 0 w 20"/>
                  <a:gd name="T3" fmla="*/ 14 h 37"/>
                  <a:gd name="T4" fmla="*/ 0 w 20"/>
                  <a:gd name="T5" fmla="*/ 14 h 37"/>
                  <a:gd name="T6" fmla="*/ 7 w 20"/>
                  <a:gd name="T7" fmla="*/ 31 h 37"/>
                  <a:gd name="T8" fmla="*/ 7 w 20"/>
                  <a:gd name="T9" fmla="*/ 31 h 37"/>
                  <a:gd name="T10" fmla="*/ 9 w 20"/>
                  <a:gd name="T11" fmla="*/ 30 h 37"/>
                  <a:gd name="T12" fmla="*/ 20 w 20"/>
                  <a:gd name="T13" fmla="*/ 37 h 37"/>
                  <a:gd name="T14" fmla="*/ 20 w 20"/>
                  <a:gd name="T15" fmla="*/ 37 h 37"/>
                  <a:gd name="T16" fmla="*/ 11 w 20"/>
                  <a:gd name="T17" fmla="*/ 9 h 37"/>
                  <a:gd name="T18" fmla="*/ 11 w 20"/>
                  <a:gd name="T19" fmla="*/ 9 h 37"/>
                  <a:gd name="T20" fmla="*/ 2 w 20"/>
                  <a:gd name="T2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7">
                    <a:moveTo>
                      <a:pt x="2" y="0"/>
                    </a:moveTo>
                    <a:cubicBezTo>
                      <a:pt x="2" y="5"/>
                      <a:pt x="2" y="9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6" y="29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0"/>
                      <a:pt x="9" y="30"/>
                      <a:pt x="9" y="30"/>
                    </a:cubicBezTo>
                    <a:cubicBezTo>
                      <a:pt x="14" y="30"/>
                      <a:pt x="15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2" y="29"/>
                      <a:pt x="20" y="17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6" y="9"/>
                      <a:pt x="6" y="2"/>
                      <a:pt x="2" y="0"/>
                    </a:cubicBezTo>
                  </a:path>
                </a:pathLst>
              </a:custGeom>
              <a:solidFill>
                <a:srgbClr val="AF7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1" name="Freeform 7001"/>
              <p:cNvSpPr/>
              <p:nvPr/>
            </p:nvSpPr>
            <p:spPr bwMode="auto">
              <a:xfrm>
                <a:off x="6677025" y="2333625"/>
                <a:ext cx="20638" cy="28575"/>
              </a:xfrm>
              <a:custGeom>
                <a:avLst/>
                <a:gdLst>
                  <a:gd name="T0" fmla="*/ 2 w 10"/>
                  <a:gd name="T1" fmla="*/ 0 h 14"/>
                  <a:gd name="T2" fmla="*/ 0 w 10"/>
                  <a:gd name="T3" fmla="*/ 0 h 14"/>
                  <a:gd name="T4" fmla="*/ 0 w 10"/>
                  <a:gd name="T5" fmla="*/ 0 h 14"/>
                  <a:gd name="T6" fmla="*/ 0 w 10"/>
                  <a:gd name="T7" fmla="*/ 5 h 14"/>
                  <a:gd name="T8" fmla="*/ 0 w 10"/>
                  <a:gd name="T9" fmla="*/ 5 h 14"/>
                  <a:gd name="T10" fmla="*/ 9 w 10"/>
                  <a:gd name="T11" fmla="*/ 14 h 14"/>
                  <a:gd name="T12" fmla="*/ 9 w 10"/>
                  <a:gd name="T13" fmla="*/ 14 h 14"/>
                  <a:gd name="T14" fmla="*/ 10 w 10"/>
                  <a:gd name="T15" fmla="*/ 12 h 14"/>
                  <a:gd name="T16" fmla="*/ 10 w 10"/>
                  <a:gd name="T17" fmla="*/ 12 h 14"/>
                  <a:gd name="T18" fmla="*/ 2 w 10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4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7"/>
                      <a:pt x="4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6" y="8"/>
                      <a:pt x="9" y="0"/>
                      <a:pt x="2" y="0"/>
                    </a:cubicBezTo>
                  </a:path>
                </a:pathLst>
              </a:custGeom>
              <a:solidFill>
                <a:srgbClr val="C289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2" name="Freeform 7002"/>
              <p:cNvSpPr/>
              <p:nvPr/>
            </p:nvSpPr>
            <p:spPr bwMode="auto">
              <a:xfrm>
                <a:off x="7038975" y="3590925"/>
                <a:ext cx="158750" cy="80963"/>
              </a:xfrm>
              <a:custGeom>
                <a:avLst/>
                <a:gdLst>
                  <a:gd name="T0" fmla="*/ 38 w 79"/>
                  <a:gd name="T1" fmla="*/ 0 h 40"/>
                  <a:gd name="T2" fmla="*/ 10 w 79"/>
                  <a:gd name="T3" fmla="*/ 11 h 40"/>
                  <a:gd name="T4" fmla="*/ 10 w 79"/>
                  <a:gd name="T5" fmla="*/ 11 h 40"/>
                  <a:gd name="T6" fmla="*/ 5 w 79"/>
                  <a:gd name="T7" fmla="*/ 16 h 40"/>
                  <a:gd name="T8" fmla="*/ 5 w 79"/>
                  <a:gd name="T9" fmla="*/ 16 h 40"/>
                  <a:gd name="T10" fmla="*/ 5 w 79"/>
                  <a:gd name="T11" fmla="*/ 16 h 40"/>
                  <a:gd name="T12" fmla="*/ 4 w 79"/>
                  <a:gd name="T13" fmla="*/ 21 h 40"/>
                  <a:gd name="T14" fmla="*/ 4 w 79"/>
                  <a:gd name="T15" fmla="*/ 21 h 40"/>
                  <a:gd name="T16" fmla="*/ 4 w 79"/>
                  <a:gd name="T17" fmla="*/ 21 h 40"/>
                  <a:gd name="T18" fmla="*/ 0 w 79"/>
                  <a:gd name="T19" fmla="*/ 34 h 40"/>
                  <a:gd name="T20" fmla="*/ 0 w 79"/>
                  <a:gd name="T21" fmla="*/ 34 h 40"/>
                  <a:gd name="T22" fmla="*/ 0 w 79"/>
                  <a:gd name="T23" fmla="*/ 34 h 40"/>
                  <a:gd name="T24" fmla="*/ 6 w 79"/>
                  <a:gd name="T25" fmla="*/ 33 h 40"/>
                  <a:gd name="T26" fmla="*/ 6 w 79"/>
                  <a:gd name="T27" fmla="*/ 33 h 40"/>
                  <a:gd name="T28" fmla="*/ 6 w 79"/>
                  <a:gd name="T29" fmla="*/ 33 h 40"/>
                  <a:gd name="T30" fmla="*/ 5 w 79"/>
                  <a:gd name="T31" fmla="*/ 40 h 40"/>
                  <a:gd name="T32" fmla="*/ 13 w 79"/>
                  <a:gd name="T33" fmla="*/ 38 h 40"/>
                  <a:gd name="T34" fmla="*/ 13 w 79"/>
                  <a:gd name="T35" fmla="*/ 38 h 40"/>
                  <a:gd name="T36" fmla="*/ 13 w 79"/>
                  <a:gd name="T37" fmla="*/ 38 h 40"/>
                  <a:gd name="T38" fmla="*/ 16 w 79"/>
                  <a:gd name="T39" fmla="*/ 36 h 40"/>
                  <a:gd name="T40" fmla="*/ 16 w 79"/>
                  <a:gd name="T41" fmla="*/ 36 h 40"/>
                  <a:gd name="T42" fmla="*/ 16 w 79"/>
                  <a:gd name="T43" fmla="*/ 36 h 40"/>
                  <a:gd name="T44" fmla="*/ 24 w 79"/>
                  <a:gd name="T45" fmla="*/ 34 h 40"/>
                  <a:gd name="T46" fmla="*/ 25 w 79"/>
                  <a:gd name="T47" fmla="*/ 34 h 40"/>
                  <a:gd name="T48" fmla="*/ 26 w 79"/>
                  <a:gd name="T49" fmla="*/ 34 h 40"/>
                  <a:gd name="T50" fmla="*/ 33 w 79"/>
                  <a:gd name="T51" fmla="*/ 32 h 40"/>
                  <a:gd name="T52" fmla="*/ 33 w 79"/>
                  <a:gd name="T53" fmla="*/ 32 h 40"/>
                  <a:gd name="T54" fmla="*/ 61 w 79"/>
                  <a:gd name="T55" fmla="*/ 21 h 40"/>
                  <a:gd name="T56" fmla="*/ 61 w 79"/>
                  <a:gd name="T57" fmla="*/ 21 h 40"/>
                  <a:gd name="T58" fmla="*/ 61 w 79"/>
                  <a:gd name="T59" fmla="*/ 21 h 40"/>
                  <a:gd name="T60" fmla="*/ 66 w 79"/>
                  <a:gd name="T61" fmla="*/ 14 h 40"/>
                  <a:gd name="T62" fmla="*/ 68 w 79"/>
                  <a:gd name="T63" fmla="*/ 6 h 40"/>
                  <a:gd name="T64" fmla="*/ 69 w 79"/>
                  <a:gd name="T65" fmla="*/ 6 h 40"/>
                  <a:gd name="T66" fmla="*/ 74 w 79"/>
                  <a:gd name="T67" fmla="*/ 15 h 40"/>
                  <a:gd name="T68" fmla="*/ 79 w 79"/>
                  <a:gd name="T69" fmla="*/ 6 h 40"/>
                  <a:gd name="T70" fmla="*/ 68 w 79"/>
                  <a:gd name="T71" fmla="*/ 0 h 40"/>
                  <a:gd name="T72" fmla="*/ 68 w 79"/>
                  <a:gd name="T73" fmla="*/ 0 h 40"/>
                  <a:gd name="T74" fmla="*/ 60 w 79"/>
                  <a:gd name="T75" fmla="*/ 2 h 40"/>
                  <a:gd name="T76" fmla="*/ 60 w 79"/>
                  <a:gd name="T77" fmla="*/ 2 h 40"/>
                  <a:gd name="T78" fmla="*/ 54 w 79"/>
                  <a:gd name="T79" fmla="*/ 11 h 40"/>
                  <a:gd name="T80" fmla="*/ 49 w 79"/>
                  <a:gd name="T81" fmla="*/ 6 h 40"/>
                  <a:gd name="T82" fmla="*/ 49 w 79"/>
                  <a:gd name="T83" fmla="*/ 6 h 40"/>
                  <a:gd name="T84" fmla="*/ 49 w 79"/>
                  <a:gd name="T85" fmla="*/ 6 h 40"/>
                  <a:gd name="T86" fmla="*/ 41 w 79"/>
                  <a:gd name="T87" fmla="*/ 0 h 40"/>
                  <a:gd name="T88" fmla="*/ 41 w 79"/>
                  <a:gd name="T89" fmla="*/ 0 h 40"/>
                  <a:gd name="T90" fmla="*/ 38 w 79"/>
                  <a:gd name="T9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9" h="40">
                    <a:moveTo>
                      <a:pt x="38" y="0"/>
                    </a:moveTo>
                    <a:cubicBezTo>
                      <a:pt x="28" y="0"/>
                      <a:pt x="21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4"/>
                      <a:pt x="8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7"/>
                      <a:pt x="4" y="19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5"/>
                      <a:pt x="1" y="30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" y="34"/>
                      <a:pt x="4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5"/>
                      <a:pt x="5" y="38"/>
                      <a:pt x="5" y="40"/>
                    </a:cubicBezTo>
                    <a:cubicBezTo>
                      <a:pt x="8" y="39"/>
                      <a:pt x="11" y="39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4" y="37"/>
                      <a:pt x="15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4"/>
                      <a:pt x="21" y="34"/>
                      <a:pt x="24" y="34"/>
                    </a:cubicBezTo>
                    <a:cubicBezTo>
                      <a:pt x="24" y="34"/>
                      <a:pt x="24" y="34"/>
                      <a:pt x="25" y="34"/>
                    </a:cubicBezTo>
                    <a:cubicBezTo>
                      <a:pt x="25" y="34"/>
                      <a:pt x="26" y="34"/>
                      <a:pt x="26" y="34"/>
                    </a:cubicBezTo>
                    <a:cubicBezTo>
                      <a:pt x="29" y="34"/>
                      <a:pt x="31" y="33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41" y="25"/>
                      <a:pt x="52" y="25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59" y="17"/>
                      <a:pt x="68" y="18"/>
                      <a:pt x="66" y="14"/>
                    </a:cubicBezTo>
                    <a:cubicBezTo>
                      <a:pt x="65" y="11"/>
                      <a:pt x="64" y="7"/>
                      <a:pt x="68" y="6"/>
                    </a:cubicBezTo>
                    <a:cubicBezTo>
                      <a:pt x="69" y="6"/>
                      <a:pt x="69" y="6"/>
                      <a:pt x="69" y="6"/>
                    </a:cubicBezTo>
                    <a:cubicBezTo>
                      <a:pt x="74" y="6"/>
                      <a:pt x="71" y="12"/>
                      <a:pt x="74" y="15"/>
                    </a:cubicBezTo>
                    <a:cubicBezTo>
                      <a:pt x="79" y="14"/>
                      <a:pt x="78" y="10"/>
                      <a:pt x="79" y="6"/>
                    </a:cubicBezTo>
                    <a:cubicBezTo>
                      <a:pt x="75" y="4"/>
                      <a:pt x="72" y="2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66" y="1"/>
                      <a:pt x="63" y="1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8" y="4"/>
                      <a:pt x="57" y="11"/>
                      <a:pt x="54" y="11"/>
                    </a:cubicBezTo>
                    <a:cubicBezTo>
                      <a:pt x="53" y="11"/>
                      <a:pt x="51" y="10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5" y="6"/>
                      <a:pt x="44" y="2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9" y="0"/>
                      <a:pt x="38" y="0"/>
                    </a:cubicBezTo>
                  </a:path>
                </a:pathLst>
              </a:custGeom>
              <a:solidFill>
                <a:srgbClr val="D897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3" name="Freeform 7003"/>
              <p:cNvSpPr/>
              <p:nvPr/>
            </p:nvSpPr>
            <p:spPr bwMode="auto">
              <a:xfrm>
                <a:off x="7129463" y="3525838"/>
                <a:ext cx="57150" cy="87313"/>
              </a:xfrm>
              <a:custGeom>
                <a:avLst/>
                <a:gdLst>
                  <a:gd name="T0" fmla="*/ 13 w 28"/>
                  <a:gd name="T1" fmla="*/ 0 h 44"/>
                  <a:gd name="T2" fmla="*/ 4 w 28"/>
                  <a:gd name="T3" fmla="*/ 39 h 44"/>
                  <a:gd name="T4" fmla="*/ 4 w 28"/>
                  <a:gd name="T5" fmla="*/ 39 h 44"/>
                  <a:gd name="T6" fmla="*/ 4 w 28"/>
                  <a:gd name="T7" fmla="*/ 39 h 44"/>
                  <a:gd name="T8" fmla="*/ 9 w 28"/>
                  <a:gd name="T9" fmla="*/ 44 h 44"/>
                  <a:gd name="T10" fmla="*/ 15 w 28"/>
                  <a:gd name="T11" fmla="*/ 35 h 44"/>
                  <a:gd name="T12" fmla="*/ 15 w 28"/>
                  <a:gd name="T13" fmla="*/ 35 h 44"/>
                  <a:gd name="T14" fmla="*/ 15 w 28"/>
                  <a:gd name="T15" fmla="*/ 35 h 44"/>
                  <a:gd name="T16" fmla="*/ 16 w 28"/>
                  <a:gd name="T17" fmla="*/ 18 h 44"/>
                  <a:gd name="T18" fmla="*/ 27 w 28"/>
                  <a:gd name="T19" fmla="*/ 22 h 44"/>
                  <a:gd name="T20" fmla="*/ 27 w 28"/>
                  <a:gd name="T21" fmla="*/ 22 h 44"/>
                  <a:gd name="T22" fmla="*/ 25 w 28"/>
                  <a:gd name="T23" fmla="*/ 14 h 44"/>
                  <a:gd name="T24" fmla="*/ 25 w 28"/>
                  <a:gd name="T25" fmla="*/ 14 h 44"/>
                  <a:gd name="T26" fmla="*/ 13 w 28"/>
                  <a:gd name="T27" fmla="*/ 0 h 44"/>
                  <a:gd name="T28" fmla="*/ 13 w 28"/>
                  <a:gd name="T2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44">
                    <a:moveTo>
                      <a:pt x="13" y="0"/>
                    </a:moveTo>
                    <a:cubicBezTo>
                      <a:pt x="6" y="12"/>
                      <a:pt x="0" y="24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6" y="43"/>
                      <a:pt x="8" y="44"/>
                      <a:pt x="9" y="44"/>
                    </a:cubicBezTo>
                    <a:cubicBezTo>
                      <a:pt x="12" y="44"/>
                      <a:pt x="13" y="37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0"/>
                      <a:pt x="18" y="25"/>
                      <a:pt x="16" y="18"/>
                    </a:cubicBezTo>
                    <a:cubicBezTo>
                      <a:pt x="20" y="20"/>
                      <a:pt x="24" y="21"/>
                      <a:pt x="27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19"/>
                      <a:pt x="28" y="16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2" y="9"/>
                      <a:pt x="15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18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4" name="Freeform 7004"/>
              <p:cNvSpPr/>
              <p:nvPr/>
            </p:nvSpPr>
            <p:spPr bwMode="auto">
              <a:xfrm>
                <a:off x="7240588" y="3597275"/>
                <a:ext cx="65088" cy="36513"/>
              </a:xfrm>
              <a:custGeom>
                <a:avLst/>
                <a:gdLst>
                  <a:gd name="T0" fmla="*/ 23 w 33"/>
                  <a:gd name="T1" fmla="*/ 0 h 18"/>
                  <a:gd name="T2" fmla="*/ 23 w 33"/>
                  <a:gd name="T3" fmla="*/ 0 h 18"/>
                  <a:gd name="T4" fmla="*/ 22 w 33"/>
                  <a:gd name="T5" fmla="*/ 0 h 18"/>
                  <a:gd name="T6" fmla="*/ 17 w 33"/>
                  <a:gd name="T7" fmla="*/ 2 h 18"/>
                  <a:gd name="T8" fmla="*/ 13 w 33"/>
                  <a:gd name="T9" fmla="*/ 1 h 18"/>
                  <a:gd name="T10" fmla="*/ 9 w 33"/>
                  <a:gd name="T11" fmla="*/ 1 h 18"/>
                  <a:gd name="T12" fmla="*/ 9 w 33"/>
                  <a:gd name="T13" fmla="*/ 1 h 18"/>
                  <a:gd name="T14" fmla="*/ 9 w 33"/>
                  <a:gd name="T15" fmla="*/ 1 h 18"/>
                  <a:gd name="T16" fmla="*/ 0 w 33"/>
                  <a:gd name="T17" fmla="*/ 11 h 18"/>
                  <a:gd name="T18" fmla="*/ 13 w 33"/>
                  <a:gd name="T19" fmla="*/ 17 h 18"/>
                  <a:gd name="T20" fmla="*/ 13 w 33"/>
                  <a:gd name="T21" fmla="*/ 17 h 18"/>
                  <a:gd name="T22" fmla="*/ 15 w 33"/>
                  <a:gd name="T23" fmla="*/ 18 h 18"/>
                  <a:gd name="T24" fmla="*/ 15 w 33"/>
                  <a:gd name="T25" fmla="*/ 18 h 18"/>
                  <a:gd name="T26" fmla="*/ 15 w 33"/>
                  <a:gd name="T27" fmla="*/ 18 h 18"/>
                  <a:gd name="T28" fmla="*/ 30 w 33"/>
                  <a:gd name="T29" fmla="*/ 0 h 18"/>
                  <a:gd name="T30" fmla="*/ 30 w 33"/>
                  <a:gd name="T31" fmla="*/ 0 h 18"/>
                  <a:gd name="T32" fmla="*/ 23 w 33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18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21" y="1"/>
                      <a:pt x="19" y="2"/>
                      <a:pt x="17" y="2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2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4"/>
                      <a:pt x="3" y="8"/>
                      <a:pt x="0" y="11"/>
                    </a:cubicBezTo>
                    <a:cubicBezTo>
                      <a:pt x="3" y="15"/>
                      <a:pt x="8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13"/>
                      <a:pt x="33" y="13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7" y="0"/>
                      <a:pt x="25" y="0"/>
                      <a:pt x="23" y="0"/>
                    </a:cubicBezTo>
                  </a:path>
                </a:pathLst>
              </a:custGeom>
              <a:solidFill>
                <a:srgbClr val="B06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5" name="Freeform 7005"/>
              <p:cNvSpPr/>
              <p:nvPr/>
            </p:nvSpPr>
            <p:spPr bwMode="auto">
              <a:xfrm>
                <a:off x="7196138" y="3587750"/>
                <a:ext cx="38100" cy="36513"/>
              </a:xfrm>
              <a:custGeom>
                <a:avLst/>
                <a:gdLst>
                  <a:gd name="T0" fmla="*/ 3 w 19"/>
                  <a:gd name="T1" fmla="*/ 0 h 18"/>
                  <a:gd name="T2" fmla="*/ 1 w 19"/>
                  <a:gd name="T3" fmla="*/ 8 h 18"/>
                  <a:gd name="T4" fmla="*/ 13 w 19"/>
                  <a:gd name="T5" fmla="*/ 18 h 18"/>
                  <a:gd name="T6" fmla="*/ 13 w 19"/>
                  <a:gd name="T7" fmla="*/ 18 h 18"/>
                  <a:gd name="T8" fmla="*/ 13 w 19"/>
                  <a:gd name="T9" fmla="*/ 18 h 18"/>
                  <a:gd name="T10" fmla="*/ 14 w 19"/>
                  <a:gd name="T11" fmla="*/ 18 h 18"/>
                  <a:gd name="T12" fmla="*/ 19 w 19"/>
                  <a:gd name="T13" fmla="*/ 16 h 18"/>
                  <a:gd name="T14" fmla="*/ 15 w 19"/>
                  <a:gd name="T15" fmla="*/ 2 h 18"/>
                  <a:gd name="T16" fmla="*/ 10 w 19"/>
                  <a:gd name="T17" fmla="*/ 5 h 18"/>
                  <a:gd name="T18" fmla="*/ 8 w 19"/>
                  <a:gd name="T19" fmla="*/ 4 h 18"/>
                  <a:gd name="T20" fmla="*/ 3 w 19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8">
                    <a:moveTo>
                      <a:pt x="3" y="0"/>
                    </a:moveTo>
                    <a:cubicBezTo>
                      <a:pt x="0" y="0"/>
                      <a:pt x="1" y="5"/>
                      <a:pt x="1" y="8"/>
                    </a:cubicBezTo>
                    <a:cubicBezTo>
                      <a:pt x="4" y="13"/>
                      <a:pt x="7" y="17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18"/>
                      <a:pt x="18" y="17"/>
                      <a:pt x="19" y="16"/>
                    </a:cubicBezTo>
                    <a:cubicBezTo>
                      <a:pt x="15" y="12"/>
                      <a:pt x="13" y="7"/>
                      <a:pt x="15" y="2"/>
                    </a:cubicBezTo>
                    <a:cubicBezTo>
                      <a:pt x="13" y="2"/>
                      <a:pt x="12" y="5"/>
                      <a:pt x="10" y="5"/>
                    </a:cubicBezTo>
                    <a:cubicBezTo>
                      <a:pt x="10" y="5"/>
                      <a:pt x="9" y="5"/>
                      <a:pt x="8" y="4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D89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6" name="Freeform 7006"/>
              <p:cNvSpPr/>
              <p:nvPr/>
            </p:nvSpPr>
            <p:spPr bwMode="auto">
              <a:xfrm>
                <a:off x="7221538" y="3581400"/>
                <a:ext cx="36513" cy="38100"/>
              </a:xfrm>
              <a:custGeom>
                <a:avLst/>
                <a:gdLst>
                  <a:gd name="T0" fmla="*/ 2 w 18"/>
                  <a:gd name="T1" fmla="*/ 0 h 19"/>
                  <a:gd name="T2" fmla="*/ 2 w 18"/>
                  <a:gd name="T3" fmla="*/ 5 h 19"/>
                  <a:gd name="T4" fmla="*/ 2 w 18"/>
                  <a:gd name="T5" fmla="*/ 5 h 19"/>
                  <a:gd name="T6" fmla="*/ 6 w 18"/>
                  <a:gd name="T7" fmla="*/ 19 h 19"/>
                  <a:gd name="T8" fmla="*/ 6 w 18"/>
                  <a:gd name="T9" fmla="*/ 19 h 19"/>
                  <a:gd name="T10" fmla="*/ 7 w 18"/>
                  <a:gd name="T11" fmla="*/ 19 h 19"/>
                  <a:gd name="T12" fmla="*/ 9 w 18"/>
                  <a:gd name="T13" fmla="*/ 19 h 19"/>
                  <a:gd name="T14" fmla="*/ 9 w 18"/>
                  <a:gd name="T15" fmla="*/ 19 h 19"/>
                  <a:gd name="T16" fmla="*/ 18 w 18"/>
                  <a:gd name="T17" fmla="*/ 9 h 19"/>
                  <a:gd name="T18" fmla="*/ 18 w 18"/>
                  <a:gd name="T19" fmla="*/ 9 h 19"/>
                  <a:gd name="T20" fmla="*/ 4 w 18"/>
                  <a:gd name="T21" fmla="*/ 1 h 19"/>
                  <a:gd name="T22" fmla="*/ 2 w 18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9">
                    <a:moveTo>
                      <a:pt x="2" y="0"/>
                    </a:moveTo>
                    <a:cubicBezTo>
                      <a:pt x="0" y="0"/>
                      <a:pt x="2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10"/>
                      <a:pt x="2" y="15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9"/>
                      <a:pt x="6" y="19"/>
                      <a:pt x="7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2" y="16"/>
                      <a:pt x="15" y="12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3" y="6"/>
                      <a:pt x="9" y="3"/>
                      <a:pt x="4" y="1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CB8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7" name="Freeform 7007"/>
              <p:cNvSpPr/>
              <p:nvPr/>
            </p:nvSpPr>
            <p:spPr bwMode="auto">
              <a:xfrm>
                <a:off x="7275513" y="3586163"/>
                <a:ext cx="74613" cy="11113"/>
              </a:xfrm>
              <a:custGeom>
                <a:avLst/>
                <a:gdLst>
                  <a:gd name="T0" fmla="*/ 2 w 37"/>
                  <a:gd name="T1" fmla="*/ 0 h 6"/>
                  <a:gd name="T2" fmla="*/ 2 w 37"/>
                  <a:gd name="T3" fmla="*/ 0 h 6"/>
                  <a:gd name="T4" fmla="*/ 4 w 37"/>
                  <a:gd name="T5" fmla="*/ 6 h 6"/>
                  <a:gd name="T6" fmla="*/ 5 w 37"/>
                  <a:gd name="T7" fmla="*/ 6 h 6"/>
                  <a:gd name="T8" fmla="*/ 5 w 37"/>
                  <a:gd name="T9" fmla="*/ 6 h 6"/>
                  <a:gd name="T10" fmla="*/ 12 w 37"/>
                  <a:gd name="T11" fmla="*/ 6 h 6"/>
                  <a:gd name="T12" fmla="*/ 12 w 37"/>
                  <a:gd name="T13" fmla="*/ 6 h 6"/>
                  <a:gd name="T14" fmla="*/ 12 w 37"/>
                  <a:gd name="T15" fmla="*/ 6 h 6"/>
                  <a:gd name="T16" fmla="*/ 21 w 37"/>
                  <a:gd name="T17" fmla="*/ 4 h 6"/>
                  <a:gd name="T18" fmla="*/ 29 w 37"/>
                  <a:gd name="T19" fmla="*/ 5 h 6"/>
                  <a:gd name="T20" fmla="*/ 29 w 37"/>
                  <a:gd name="T21" fmla="*/ 5 h 6"/>
                  <a:gd name="T22" fmla="*/ 29 w 37"/>
                  <a:gd name="T23" fmla="*/ 5 h 6"/>
                  <a:gd name="T24" fmla="*/ 36 w 37"/>
                  <a:gd name="T25" fmla="*/ 6 h 6"/>
                  <a:gd name="T26" fmla="*/ 37 w 37"/>
                  <a:gd name="T27" fmla="*/ 6 h 6"/>
                  <a:gd name="T28" fmla="*/ 37 w 37"/>
                  <a:gd name="T29" fmla="*/ 6 h 6"/>
                  <a:gd name="T30" fmla="*/ 37 w 37"/>
                  <a:gd name="T31" fmla="*/ 5 h 6"/>
                  <a:gd name="T32" fmla="*/ 36 w 37"/>
                  <a:gd name="T33" fmla="*/ 4 h 6"/>
                  <a:gd name="T34" fmla="*/ 36 w 37"/>
                  <a:gd name="T35" fmla="*/ 4 h 6"/>
                  <a:gd name="T36" fmla="*/ 36 w 37"/>
                  <a:gd name="T37" fmla="*/ 4 h 6"/>
                  <a:gd name="T38" fmla="*/ 2 w 37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6"/>
                      <a:pt x="9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5" y="5"/>
                      <a:pt x="18" y="4"/>
                      <a:pt x="21" y="4"/>
                    </a:cubicBezTo>
                    <a:cubicBezTo>
                      <a:pt x="23" y="4"/>
                      <a:pt x="26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5"/>
                      <a:pt x="34" y="6"/>
                      <a:pt x="36" y="6"/>
                    </a:cubicBezTo>
                    <a:cubicBezTo>
                      <a:pt x="36" y="6"/>
                      <a:pt x="36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5"/>
                    </a:cubicBezTo>
                    <a:cubicBezTo>
                      <a:pt x="37" y="5"/>
                      <a:pt x="36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25" y="2"/>
                      <a:pt x="13" y="1"/>
                      <a:pt x="2" y="0"/>
                    </a:cubicBezTo>
                  </a:path>
                </a:pathLst>
              </a:custGeom>
              <a:solidFill>
                <a:srgbClr val="C6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8" name="Freeform 7008"/>
              <p:cNvSpPr/>
              <p:nvPr/>
            </p:nvSpPr>
            <p:spPr bwMode="auto">
              <a:xfrm>
                <a:off x="7159625" y="3560763"/>
                <a:ext cx="23813" cy="34925"/>
              </a:xfrm>
              <a:custGeom>
                <a:avLst/>
                <a:gdLst>
                  <a:gd name="T0" fmla="*/ 1 w 12"/>
                  <a:gd name="T1" fmla="*/ 0 h 17"/>
                  <a:gd name="T2" fmla="*/ 0 w 12"/>
                  <a:gd name="T3" fmla="*/ 17 h 17"/>
                  <a:gd name="T4" fmla="*/ 0 w 12"/>
                  <a:gd name="T5" fmla="*/ 17 h 17"/>
                  <a:gd name="T6" fmla="*/ 8 w 12"/>
                  <a:gd name="T7" fmla="*/ 15 h 17"/>
                  <a:gd name="T8" fmla="*/ 8 w 12"/>
                  <a:gd name="T9" fmla="*/ 15 h 17"/>
                  <a:gd name="T10" fmla="*/ 12 w 12"/>
                  <a:gd name="T11" fmla="*/ 4 h 17"/>
                  <a:gd name="T12" fmla="*/ 12 w 12"/>
                  <a:gd name="T13" fmla="*/ 4 h 17"/>
                  <a:gd name="T14" fmla="*/ 1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1" y="0"/>
                    </a:moveTo>
                    <a:cubicBezTo>
                      <a:pt x="3" y="7"/>
                      <a:pt x="0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6"/>
                      <a:pt x="6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2"/>
                      <a:pt x="9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9" y="3"/>
                      <a:pt x="5" y="2"/>
                      <a:pt x="1" y="0"/>
                    </a:cubicBezTo>
                  </a:path>
                </a:pathLst>
              </a:custGeom>
              <a:solidFill>
                <a:srgbClr val="BD7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9" name="Freeform 7009"/>
              <p:cNvSpPr/>
              <p:nvPr/>
            </p:nvSpPr>
            <p:spPr bwMode="auto">
              <a:xfrm>
                <a:off x="6081713" y="2635250"/>
                <a:ext cx="60325" cy="166688"/>
              </a:xfrm>
              <a:custGeom>
                <a:avLst/>
                <a:gdLst>
                  <a:gd name="T0" fmla="*/ 14 w 30"/>
                  <a:gd name="T1" fmla="*/ 0 h 83"/>
                  <a:gd name="T2" fmla="*/ 9 w 30"/>
                  <a:gd name="T3" fmla="*/ 3 h 83"/>
                  <a:gd name="T4" fmla="*/ 9 w 30"/>
                  <a:gd name="T5" fmla="*/ 3 h 83"/>
                  <a:gd name="T6" fmla="*/ 3 w 30"/>
                  <a:gd name="T7" fmla="*/ 18 h 83"/>
                  <a:gd name="T8" fmla="*/ 3 w 30"/>
                  <a:gd name="T9" fmla="*/ 20 h 83"/>
                  <a:gd name="T10" fmla="*/ 0 w 30"/>
                  <a:gd name="T11" fmla="*/ 40 h 83"/>
                  <a:gd name="T12" fmla="*/ 0 w 30"/>
                  <a:gd name="T13" fmla="*/ 40 h 83"/>
                  <a:gd name="T14" fmla="*/ 0 w 30"/>
                  <a:gd name="T15" fmla="*/ 40 h 83"/>
                  <a:gd name="T16" fmla="*/ 3 w 30"/>
                  <a:gd name="T17" fmla="*/ 46 h 83"/>
                  <a:gd name="T18" fmla="*/ 3 w 30"/>
                  <a:gd name="T19" fmla="*/ 46 h 83"/>
                  <a:gd name="T20" fmla="*/ 7 w 30"/>
                  <a:gd name="T21" fmla="*/ 52 h 83"/>
                  <a:gd name="T22" fmla="*/ 7 w 30"/>
                  <a:gd name="T23" fmla="*/ 52 h 83"/>
                  <a:gd name="T24" fmla="*/ 15 w 30"/>
                  <a:gd name="T25" fmla="*/ 78 h 83"/>
                  <a:gd name="T26" fmla="*/ 15 w 30"/>
                  <a:gd name="T27" fmla="*/ 78 h 83"/>
                  <a:gd name="T28" fmla="*/ 26 w 30"/>
                  <a:gd name="T29" fmla="*/ 83 h 83"/>
                  <a:gd name="T30" fmla="*/ 26 w 30"/>
                  <a:gd name="T31" fmla="*/ 83 h 83"/>
                  <a:gd name="T32" fmla="*/ 30 w 30"/>
                  <a:gd name="T33" fmla="*/ 73 h 83"/>
                  <a:gd name="T34" fmla="*/ 30 w 30"/>
                  <a:gd name="T35" fmla="*/ 37 h 83"/>
                  <a:gd name="T36" fmla="*/ 30 w 30"/>
                  <a:gd name="T37" fmla="*/ 37 h 83"/>
                  <a:gd name="T38" fmla="*/ 30 w 30"/>
                  <a:gd name="T39" fmla="*/ 37 h 83"/>
                  <a:gd name="T40" fmla="*/ 29 w 30"/>
                  <a:gd name="T41" fmla="*/ 29 h 83"/>
                  <a:gd name="T42" fmla="*/ 29 w 30"/>
                  <a:gd name="T43" fmla="*/ 29 h 83"/>
                  <a:gd name="T44" fmla="*/ 28 w 30"/>
                  <a:gd name="T45" fmla="*/ 29 h 83"/>
                  <a:gd name="T46" fmla="*/ 15 w 30"/>
                  <a:gd name="T47" fmla="*/ 14 h 83"/>
                  <a:gd name="T48" fmla="*/ 20 w 30"/>
                  <a:gd name="T49" fmla="*/ 7 h 83"/>
                  <a:gd name="T50" fmla="*/ 14 w 30"/>
                  <a:gd name="T51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" h="83">
                    <a:moveTo>
                      <a:pt x="14" y="0"/>
                    </a:moveTo>
                    <a:cubicBezTo>
                      <a:pt x="13" y="0"/>
                      <a:pt x="11" y="1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8"/>
                      <a:pt x="5" y="13"/>
                      <a:pt x="3" y="18"/>
                    </a:cubicBezTo>
                    <a:cubicBezTo>
                      <a:pt x="3" y="19"/>
                      <a:pt x="3" y="20"/>
                      <a:pt x="3" y="20"/>
                    </a:cubicBezTo>
                    <a:cubicBezTo>
                      <a:pt x="3" y="27"/>
                      <a:pt x="4" y="34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" y="42"/>
                      <a:pt x="2" y="44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8"/>
                      <a:pt x="6" y="50"/>
                      <a:pt x="7" y="52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23" y="64"/>
                      <a:pt x="24" y="66"/>
                      <a:pt x="15" y="78"/>
                    </a:cubicBezTo>
                    <a:cubicBezTo>
                      <a:pt x="15" y="78"/>
                      <a:pt x="15" y="78"/>
                      <a:pt x="15" y="78"/>
                    </a:cubicBezTo>
                    <a:cubicBezTo>
                      <a:pt x="20" y="78"/>
                      <a:pt x="23" y="80"/>
                      <a:pt x="26" y="83"/>
                    </a:cubicBezTo>
                    <a:cubicBezTo>
                      <a:pt x="26" y="83"/>
                      <a:pt x="26" y="83"/>
                      <a:pt x="26" y="83"/>
                    </a:cubicBezTo>
                    <a:cubicBezTo>
                      <a:pt x="27" y="80"/>
                      <a:pt x="29" y="76"/>
                      <a:pt x="30" y="73"/>
                    </a:cubicBezTo>
                    <a:cubicBezTo>
                      <a:pt x="30" y="61"/>
                      <a:pt x="30" y="49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35"/>
                      <a:pt x="29" y="32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18" y="29"/>
                      <a:pt x="18" y="20"/>
                      <a:pt x="15" y="14"/>
                    </a:cubicBezTo>
                    <a:cubicBezTo>
                      <a:pt x="13" y="10"/>
                      <a:pt x="15" y="7"/>
                      <a:pt x="20" y="7"/>
                    </a:cubicBezTo>
                    <a:cubicBezTo>
                      <a:pt x="18" y="4"/>
                      <a:pt x="17" y="0"/>
                      <a:pt x="14" y="0"/>
                    </a:cubicBezTo>
                  </a:path>
                </a:pathLst>
              </a:custGeom>
              <a:solidFill>
                <a:srgbClr val="A85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0" name="Freeform 7010"/>
              <p:cNvSpPr/>
              <p:nvPr/>
            </p:nvSpPr>
            <p:spPr bwMode="auto">
              <a:xfrm>
                <a:off x="6034088" y="2592388"/>
                <a:ext cx="36513" cy="77788"/>
              </a:xfrm>
              <a:custGeom>
                <a:avLst/>
                <a:gdLst>
                  <a:gd name="T0" fmla="*/ 3 w 18"/>
                  <a:gd name="T1" fmla="*/ 0 h 39"/>
                  <a:gd name="T2" fmla="*/ 0 w 18"/>
                  <a:gd name="T3" fmla="*/ 6 h 39"/>
                  <a:gd name="T4" fmla="*/ 0 w 18"/>
                  <a:gd name="T5" fmla="*/ 30 h 39"/>
                  <a:gd name="T6" fmla="*/ 0 w 18"/>
                  <a:gd name="T7" fmla="*/ 30 h 39"/>
                  <a:gd name="T8" fmla="*/ 0 w 18"/>
                  <a:gd name="T9" fmla="*/ 30 h 39"/>
                  <a:gd name="T10" fmla="*/ 0 w 18"/>
                  <a:gd name="T11" fmla="*/ 33 h 39"/>
                  <a:gd name="T12" fmla="*/ 0 w 18"/>
                  <a:gd name="T13" fmla="*/ 33 h 39"/>
                  <a:gd name="T14" fmla="*/ 11 w 18"/>
                  <a:gd name="T15" fmla="*/ 39 h 39"/>
                  <a:gd name="T16" fmla="*/ 11 w 18"/>
                  <a:gd name="T17" fmla="*/ 39 h 39"/>
                  <a:gd name="T18" fmla="*/ 11 w 18"/>
                  <a:gd name="T19" fmla="*/ 39 h 39"/>
                  <a:gd name="T20" fmla="*/ 14 w 18"/>
                  <a:gd name="T21" fmla="*/ 28 h 39"/>
                  <a:gd name="T22" fmla="*/ 14 w 18"/>
                  <a:gd name="T23" fmla="*/ 28 h 39"/>
                  <a:gd name="T24" fmla="*/ 3 w 18"/>
                  <a:gd name="T25" fmla="*/ 0 h 39"/>
                  <a:gd name="T26" fmla="*/ 3 w 18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39">
                    <a:moveTo>
                      <a:pt x="3" y="0"/>
                    </a:moveTo>
                    <a:cubicBezTo>
                      <a:pt x="2" y="2"/>
                      <a:pt x="1" y="4"/>
                      <a:pt x="0" y="6"/>
                    </a:cubicBezTo>
                    <a:cubicBezTo>
                      <a:pt x="0" y="14"/>
                      <a:pt x="0" y="22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0" y="32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5" y="33"/>
                      <a:pt x="7" y="37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5"/>
                      <a:pt x="10" y="31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2" y="18"/>
                      <a:pt x="18" y="5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339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1" name="Freeform 7011"/>
              <p:cNvSpPr/>
              <p:nvPr/>
            </p:nvSpPr>
            <p:spPr bwMode="auto">
              <a:xfrm>
                <a:off x="6059488" y="2619375"/>
                <a:ext cx="41275" cy="60325"/>
              </a:xfrm>
              <a:custGeom>
                <a:avLst/>
                <a:gdLst>
                  <a:gd name="T0" fmla="*/ 10 w 20"/>
                  <a:gd name="T1" fmla="*/ 0 h 30"/>
                  <a:gd name="T2" fmla="*/ 8 w 20"/>
                  <a:gd name="T3" fmla="*/ 0 h 30"/>
                  <a:gd name="T4" fmla="*/ 5 w 20"/>
                  <a:gd name="T5" fmla="*/ 17 h 30"/>
                  <a:gd name="T6" fmla="*/ 3 w 20"/>
                  <a:gd name="T7" fmla="*/ 23 h 30"/>
                  <a:gd name="T8" fmla="*/ 3 w 20"/>
                  <a:gd name="T9" fmla="*/ 23 h 30"/>
                  <a:gd name="T10" fmla="*/ 3 w 20"/>
                  <a:gd name="T11" fmla="*/ 23 h 30"/>
                  <a:gd name="T12" fmla="*/ 3 w 20"/>
                  <a:gd name="T13" fmla="*/ 23 h 30"/>
                  <a:gd name="T14" fmla="*/ 3 w 20"/>
                  <a:gd name="T15" fmla="*/ 23 h 30"/>
                  <a:gd name="T16" fmla="*/ 3 w 20"/>
                  <a:gd name="T17" fmla="*/ 23 h 30"/>
                  <a:gd name="T18" fmla="*/ 3 w 20"/>
                  <a:gd name="T19" fmla="*/ 23 h 30"/>
                  <a:gd name="T20" fmla="*/ 4 w 20"/>
                  <a:gd name="T21" fmla="*/ 24 h 30"/>
                  <a:gd name="T22" fmla="*/ 9 w 20"/>
                  <a:gd name="T23" fmla="*/ 30 h 30"/>
                  <a:gd name="T24" fmla="*/ 14 w 20"/>
                  <a:gd name="T25" fmla="*/ 26 h 30"/>
                  <a:gd name="T26" fmla="*/ 14 w 20"/>
                  <a:gd name="T27" fmla="*/ 28 h 30"/>
                  <a:gd name="T28" fmla="*/ 14 w 20"/>
                  <a:gd name="T29" fmla="*/ 26 h 30"/>
                  <a:gd name="T30" fmla="*/ 20 w 20"/>
                  <a:gd name="T31" fmla="*/ 11 h 30"/>
                  <a:gd name="T32" fmla="*/ 20 w 20"/>
                  <a:gd name="T33" fmla="*/ 11 h 30"/>
                  <a:gd name="T34" fmla="*/ 10 w 20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30"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0" y="3"/>
                      <a:pt x="7" y="11"/>
                      <a:pt x="5" y="17"/>
                    </a:cubicBezTo>
                    <a:cubicBezTo>
                      <a:pt x="4" y="19"/>
                      <a:pt x="4" y="21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4"/>
                      <a:pt x="4" y="24"/>
                    </a:cubicBezTo>
                    <a:cubicBezTo>
                      <a:pt x="5" y="27"/>
                      <a:pt x="7" y="30"/>
                      <a:pt x="9" y="30"/>
                    </a:cubicBezTo>
                    <a:cubicBezTo>
                      <a:pt x="10" y="30"/>
                      <a:pt x="12" y="29"/>
                      <a:pt x="14" y="26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8"/>
                      <a:pt x="14" y="27"/>
                      <a:pt x="14" y="26"/>
                    </a:cubicBezTo>
                    <a:cubicBezTo>
                      <a:pt x="16" y="21"/>
                      <a:pt x="18" y="16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4" y="10"/>
                      <a:pt x="14" y="0"/>
                      <a:pt x="10" y="0"/>
                    </a:cubicBezTo>
                  </a:path>
                </a:pathLst>
              </a:custGeom>
              <a:solidFill>
                <a:srgbClr val="D39C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2" name="Freeform 7012"/>
              <p:cNvSpPr>
                <a:spLocks noEditPoints="1"/>
              </p:cNvSpPr>
              <p:nvPr/>
            </p:nvSpPr>
            <p:spPr bwMode="auto">
              <a:xfrm>
                <a:off x="6108700" y="2649538"/>
                <a:ext cx="47625" cy="46038"/>
              </a:xfrm>
              <a:custGeom>
                <a:avLst/>
                <a:gdLst>
                  <a:gd name="T0" fmla="*/ 23 w 24"/>
                  <a:gd name="T1" fmla="*/ 19 h 23"/>
                  <a:gd name="T2" fmla="*/ 10 w 24"/>
                  <a:gd name="T3" fmla="*/ 14 h 23"/>
                  <a:gd name="T4" fmla="*/ 10 w 24"/>
                  <a:gd name="T5" fmla="*/ 12 h 23"/>
                  <a:gd name="T6" fmla="*/ 13 w 24"/>
                  <a:gd name="T7" fmla="*/ 12 h 23"/>
                  <a:gd name="T8" fmla="*/ 23 w 24"/>
                  <a:gd name="T9" fmla="*/ 19 h 23"/>
                  <a:gd name="T10" fmla="*/ 7 w 24"/>
                  <a:gd name="T11" fmla="*/ 0 h 23"/>
                  <a:gd name="T12" fmla="*/ 7 w 24"/>
                  <a:gd name="T13" fmla="*/ 0 h 23"/>
                  <a:gd name="T14" fmla="*/ 2 w 24"/>
                  <a:gd name="T15" fmla="*/ 7 h 23"/>
                  <a:gd name="T16" fmla="*/ 15 w 24"/>
                  <a:gd name="T17" fmla="*/ 22 h 23"/>
                  <a:gd name="T18" fmla="*/ 16 w 24"/>
                  <a:gd name="T19" fmla="*/ 22 h 23"/>
                  <a:gd name="T20" fmla="*/ 16 w 24"/>
                  <a:gd name="T21" fmla="*/ 22 h 23"/>
                  <a:gd name="T22" fmla="*/ 16 w 24"/>
                  <a:gd name="T23" fmla="*/ 22 h 23"/>
                  <a:gd name="T24" fmla="*/ 24 w 24"/>
                  <a:gd name="T25" fmla="*/ 23 h 23"/>
                  <a:gd name="T26" fmla="*/ 24 w 24"/>
                  <a:gd name="T27" fmla="*/ 23 h 23"/>
                  <a:gd name="T28" fmla="*/ 24 w 24"/>
                  <a:gd name="T29" fmla="*/ 20 h 23"/>
                  <a:gd name="T30" fmla="*/ 24 w 24"/>
                  <a:gd name="T31" fmla="*/ 20 h 23"/>
                  <a:gd name="T32" fmla="*/ 13 w 24"/>
                  <a:gd name="T33" fmla="*/ 4 h 23"/>
                  <a:gd name="T34" fmla="*/ 10 w 24"/>
                  <a:gd name="T35" fmla="*/ 5 h 23"/>
                  <a:gd name="T36" fmla="*/ 10 w 24"/>
                  <a:gd name="T37" fmla="*/ 5 h 23"/>
                  <a:gd name="T38" fmla="*/ 7 w 24"/>
                  <a:gd name="T3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4" h="23">
                    <a:moveTo>
                      <a:pt x="23" y="19"/>
                    </a:moveTo>
                    <a:cubicBezTo>
                      <a:pt x="17" y="17"/>
                      <a:pt x="12" y="20"/>
                      <a:pt x="10" y="14"/>
                    </a:cubicBezTo>
                    <a:cubicBezTo>
                      <a:pt x="10" y="14"/>
                      <a:pt x="10" y="12"/>
                      <a:pt x="10" y="12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6" y="12"/>
                      <a:pt x="19" y="14"/>
                      <a:pt x="23" y="19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2" y="0"/>
                      <a:pt x="0" y="3"/>
                      <a:pt x="2" y="7"/>
                    </a:cubicBezTo>
                    <a:cubicBezTo>
                      <a:pt x="5" y="13"/>
                      <a:pt x="5" y="22"/>
                      <a:pt x="15" y="22"/>
                    </a:cubicBezTo>
                    <a:cubicBezTo>
                      <a:pt x="15" y="22"/>
                      <a:pt x="15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22"/>
                      <a:pt x="21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4" y="21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13"/>
                      <a:pt x="22" y="4"/>
                      <a:pt x="13" y="4"/>
                    </a:cubicBezTo>
                    <a:cubicBezTo>
                      <a:pt x="12" y="4"/>
                      <a:pt x="11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5"/>
                      <a:pt x="8" y="1"/>
                      <a:pt x="7" y="0"/>
                    </a:cubicBezTo>
                  </a:path>
                </a:pathLst>
              </a:custGeom>
              <a:solidFill>
                <a:srgbClr val="8D4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3" name="Freeform 7013"/>
              <p:cNvSpPr>
                <a:spLocks noEditPoints="1"/>
              </p:cNvSpPr>
              <p:nvPr/>
            </p:nvSpPr>
            <p:spPr bwMode="auto">
              <a:xfrm>
                <a:off x="6054725" y="2647950"/>
                <a:ext cx="12700" cy="33338"/>
              </a:xfrm>
              <a:custGeom>
                <a:avLst/>
                <a:gdLst>
                  <a:gd name="T0" fmla="*/ 6 w 7"/>
                  <a:gd name="T1" fmla="*/ 9 h 17"/>
                  <a:gd name="T2" fmla="*/ 7 w 7"/>
                  <a:gd name="T3" fmla="*/ 10 h 17"/>
                  <a:gd name="T4" fmla="*/ 6 w 7"/>
                  <a:gd name="T5" fmla="*/ 9 h 17"/>
                  <a:gd name="T6" fmla="*/ 4 w 7"/>
                  <a:gd name="T7" fmla="*/ 0 h 17"/>
                  <a:gd name="T8" fmla="*/ 4 w 7"/>
                  <a:gd name="T9" fmla="*/ 0 h 17"/>
                  <a:gd name="T10" fmla="*/ 1 w 7"/>
                  <a:gd name="T11" fmla="*/ 11 h 17"/>
                  <a:gd name="T12" fmla="*/ 1 w 7"/>
                  <a:gd name="T13" fmla="*/ 11 h 17"/>
                  <a:gd name="T14" fmla="*/ 5 w 7"/>
                  <a:gd name="T15" fmla="*/ 17 h 17"/>
                  <a:gd name="T16" fmla="*/ 6 w 7"/>
                  <a:gd name="T17" fmla="*/ 9 h 17"/>
                  <a:gd name="T18" fmla="*/ 6 w 7"/>
                  <a:gd name="T19" fmla="*/ 9 h 17"/>
                  <a:gd name="T20" fmla="*/ 6 w 7"/>
                  <a:gd name="T21" fmla="*/ 9 h 17"/>
                  <a:gd name="T22" fmla="*/ 6 w 7"/>
                  <a:gd name="T23" fmla="*/ 9 h 17"/>
                  <a:gd name="T24" fmla="*/ 6 w 7"/>
                  <a:gd name="T25" fmla="*/ 9 h 17"/>
                  <a:gd name="T26" fmla="*/ 4 w 7"/>
                  <a:gd name="T2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" h="17">
                    <a:moveTo>
                      <a:pt x="6" y="9"/>
                    </a:moveTo>
                    <a:cubicBezTo>
                      <a:pt x="6" y="9"/>
                      <a:pt x="6" y="10"/>
                      <a:pt x="7" y="10"/>
                    </a:cubicBezTo>
                    <a:cubicBezTo>
                      <a:pt x="6" y="10"/>
                      <a:pt x="6" y="9"/>
                      <a:pt x="6" y="9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1" y="7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3"/>
                      <a:pt x="3" y="15"/>
                      <a:pt x="5" y="17"/>
                    </a:cubicBezTo>
                    <a:cubicBezTo>
                      <a:pt x="5" y="14"/>
                      <a:pt x="5" y="12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3" y="7"/>
                      <a:pt x="4" y="3"/>
                      <a:pt x="4" y="0"/>
                    </a:cubicBezTo>
                  </a:path>
                </a:pathLst>
              </a:custGeom>
              <a:solidFill>
                <a:srgbClr val="A95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4" name="Freeform 7014"/>
              <p:cNvSpPr/>
              <p:nvPr/>
            </p:nvSpPr>
            <p:spPr bwMode="auto">
              <a:xfrm>
                <a:off x="5180013" y="4019550"/>
                <a:ext cx="53975" cy="65088"/>
              </a:xfrm>
              <a:custGeom>
                <a:avLst/>
                <a:gdLst>
                  <a:gd name="T0" fmla="*/ 6 w 27"/>
                  <a:gd name="T1" fmla="*/ 0 h 33"/>
                  <a:gd name="T2" fmla="*/ 2 w 27"/>
                  <a:gd name="T3" fmla="*/ 1 h 33"/>
                  <a:gd name="T4" fmla="*/ 2 w 27"/>
                  <a:gd name="T5" fmla="*/ 1 h 33"/>
                  <a:gd name="T6" fmla="*/ 2 w 27"/>
                  <a:gd name="T7" fmla="*/ 1 h 33"/>
                  <a:gd name="T8" fmla="*/ 0 w 27"/>
                  <a:gd name="T9" fmla="*/ 28 h 33"/>
                  <a:gd name="T10" fmla="*/ 0 w 27"/>
                  <a:gd name="T11" fmla="*/ 28 h 33"/>
                  <a:gd name="T12" fmla="*/ 0 w 27"/>
                  <a:gd name="T13" fmla="*/ 28 h 33"/>
                  <a:gd name="T14" fmla="*/ 0 w 27"/>
                  <a:gd name="T15" fmla="*/ 31 h 33"/>
                  <a:gd name="T16" fmla="*/ 0 w 27"/>
                  <a:gd name="T17" fmla="*/ 31 h 33"/>
                  <a:gd name="T18" fmla="*/ 2 w 27"/>
                  <a:gd name="T19" fmla="*/ 33 h 33"/>
                  <a:gd name="T20" fmla="*/ 2 w 27"/>
                  <a:gd name="T21" fmla="*/ 33 h 33"/>
                  <a:gd name="T22" fmla="*/ 11 w 27"/>
                  <a:gd name="T23" fmla="*/ 31 h 33"/>
                  <a:gd name="T24" fmla="*/ 16 w 27"/>
                  <a:gd name="T25" fmla="*/ 31 h 33"/>
                  <a:gd name="T26" fmla="*/ 23 w 27"/>
                  <a:gd name="T27" fmla="*/ 11 h 33"/>
                  <a:gd name="T28" fmla="*/ 23 w 27"/>
                  <a:gd name="T29" fmla="*/ 11 h 33"/>
                  <a:gd name="T30" fmla="*/ 23 w 27"/>
                  <a:gd name="T31" fmla="*/ 11 h 33"/>
                  <a:gd name="T32" fmla="*/ 26 w 27"/>
                  <a:gd name="T33" fmla="*/ 6 h 33"/>
                  <a:gd name="T34" fmla="*/ 26 w 27"/>
                  <a:gd name="T35" fmla="*/ 6 h 33"/>
                  <a:gd name="T36" fmla="*/ 27 w 27"/>
                  <a:gd name="T37" fmla="*/ 4 h 33"/>
                  <a:gd name="T38" fmla="*/ 27 w 27"/>
                  <a:gd name="T39" fmla="*/ 3 h 33"/>
                  <a:gd name="T40" fmla="*/ 22 w 27"/>
                  <a:gd name="T41" fmla="*/ 5 h 33"/>
                  <a:gd name="T42" fmla="*/ 14 w 27"/>
                  <a:gd name="T43" fmla="*/ 3 h 33"/>
                  <a:gd name="T44" fmla="*/ 6 w 27"/>
                  <a:gd name="T4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33">
                    <a:moveTo>
                      <a:pt x="6" y="0"/>
                    </a:moveTo>
                    <a:cubicBezTo>
                      <a:pt x="5" y="0"/>
                      <a:pt x="4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3" y="12"/>
                      <a:pt x="12" y="16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2"/>
                      <a:pt x="1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5" y="32"/>
                      <a:pt x="8" y="31"/>
                      <a:pt x="11" y="31"/>
                    </a:cubicBezTo>
                    <a:cubicBezTo>
                      <a:pt x="13" y="31"/>
                      <a:pt x="14" y="31"/>
                      <a:pt x="16" y="31"/>
                    </a:cubicBezTo>
                    <a:cubicBezTo>
                      <a:pt x="12" y="22"/>
                      <a:pt x="7" y="12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4" y="9"/>
                      <a:pt x="25" y="8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5"/>
                      <a:pt x="27" y="4"/>
                      <a:pt x="27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5"/>
                      <a:pt x="23" y="5"/>
                      <a:pt x="22" y="5"/>
                    </a:cubicBezTo>
                    <a:cubicBezTo>
                      <a:pt x="19" y="5"/>
                      <a:pt x="16" y="4"/>
                      <a:pt x="14" y="3"/>
                    </a:cubicBezTo>
                    <a:cubicBezTo>
                      <a:pt x="11" y="2"/>
                      <a:pt x="9" y="0"/>
                      <a:pt x="6" y="0"/>
                    </a:cubicBezTo>
                  </a:path>
                </a:pathLst>
              </a:custGeom>
              <a:solidFill>
                <a:srgbClr val="805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5" name="Freeform 7015"/>
              <p:cNvSpPr/>
              <p:nvPr/>
            </p:nvSpPr>
            <p:spPr bwMode="auto">
              <a:xfrm>
                <a:off x="5132388" y="4003675"/>
                <a:ext cx="41275" cy="31750"/>
              </a:xfrm>
              <a:custGeom>
                <a:avLst/>
                <a:gdLst>
                  <a:gd name="T0" fmla="*/ 9 w 21"/>
                  <a:gd name="T1" fmla="*/ 0 h 16"/>
                  <a:gd name="T2" fmla="*/ 3 w 21"/>
                  <a:gd name="T3" fmla="*/ 1 h 16"/>
                  <a:gd name="T4" fmla="*/ 3 w 21"/>
                  <a:gd name="T5" fmla="*/ 1 h 16"/>
                  <a:gd name="T6" fmla="*/ 0 w 21"/>
                  <a:gd name="T7" fmla="*/ 4 h 16"/>
                  <a:gd name="T8" fmla="*/ 0 w 21"/>
                  <a:gd name="T9" fmla="*/ 4 h 16"/>
                  <a:gd name="T10" fmla="*/ 12 w 21"/>
                  <a:gd name="T11" fmla="*/ 16 h 16"/>
                  <a:gd name="T12" fmla="*/ 21 w 21"/>
                  <a:gd name="T13" fmla="*/ 14 h 16"/>
                  <a:gd name="T14" fmla="*/ 21 w 21"/>
                  <a:gd name="T15" fmla="*/ 14 h 16"/>
                  <a:gd name="T16" fmla="*/ 21 w 21"/>
                  <a:gd name="T17" fmla="*/ 14 h 16"/>
                  <a:gd name="T18" fmla="*/ 21 w 21"/>
                  <a:gd name="T19" fmla="*/ 11 h 16"/>
                  <a:gd name="T20" fmla="*/ 21 w 21"/>
                  <a:gd name="T21" fmla="*/ 11 h 16"/>
                  <a:gd name="T22" fmla="*/ 21 w 21"/>
                  <a:gd name="T23" fmla="*/ 11 h 16"/>
                  <a:gd name="T24" fmla="*/ 9 w 21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6">
                    <a:moveTo>
                      <a:pt x="9" y="0"/>
                    </a:moveTo>
                    <a:cubicBezTo>
                      <a:pt x="7" y="0"/>
                      <a:pt x="5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2"/>
                      <a:pt x="6" y="16"/>
                      <a:pt x="12" y="16"/>
                    </a:cubicBezTo>
                    <a:cubicBezTo>
                      <a:pt x="14" y="16"/>
                      <a:pt x="17" y="16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5"/>
                      <a:pt x="15" y="0"/>
                      <a:pt x="9" y="0"/>
                    </a:cubicBezTo>
                  </a:path>
                </a:pathLst>
              </a:custGeom>
              <a:solidFill>
                <a:srgbClr val="7F5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6" name="Freeform 7016"/>
              <p:cNvSpPr/>
              <p:nvPr/>
            </p:nvSpPr>
            <p:spPr bwMode="auto">
              <a:xfrm>
                <a:off x="5168900" y="4021138"/>
                <a:ext cx="38100" cy="53975"/>
              </a:xfrm>
              <a:custGeom>
                <a:avLst/>
                <a:gdLst>
                  <a:gd name="T0" fmla="*/ 8 w 19"/>
                  <a:gd name="T1" fmla="*/ 0 h 27"/>
                  <a:gd name="T2" fmla="*/ 3 w 19"/>
                  <a:gd name="T3" fmla="*/ 2 h 27"/>
                  <a:gd name="T4" fmla="*/ 3 w 19"/>
                  <a:gd name="T5" fmla="*/ 2 h 27"/>
                  <a:gd name="T6" fmla="*/ 3 w 19"/>
                  <a:gd name="T7" fmla="*/ 5 h 27"/>
                  <a:gd name="T8" fmla="*/ 3 w 19"/>
                  <a:gd name="T9" fmla="*/ 5 h 27"/>
                  <a:gd name="T10" fmla="*/ 9 w 19"/>
                  <a:gd name="T11" fmla="*/ 8 h 27"/>
                  <a:gd name="T12" fmla="*/ 2 w 19"/>
                  <a:gd name="T13" fmla="*/ 13 h 27"/>
                  <a:gd name="T14" fmla="*/ 7 w 19"/>
                  <a:gd name="T15" fmla="*/ 17 h 27"/>
                  <a:gd name="T16" fmla="*/ 1 w 19"/>
                  <a:gd name="T17" fmla="*/ 19 h 27"/>
                  <a:gd name="T18" fmla="*/ 1 w 19"/>
                  <a:gd name="T19" fmla="*/ 19 h 27"/>
                  <a:gd name="T20" fmla="*/ 6 w 19"/>
                  <a:gd name="T21" fmla="*/ 27 h 27"/>
                  <a:gd name="T22" fmla="*/ 6 w 19"/>
                  <a:gd name="T23" fmla="*/ 27 h 27"/>
                  <a:gd name="T24" fmla="*/ 8 w 19"/>
                  <a:gd name="T25" fmla="*/ 0 h 27"/>
                  <a:gd name="T26" fmla="*/ 8 w 1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27">
                    <a:moveTo>
                      <a:pt x="8" y="0"/>
                    </a:moveTo>
                    <a:cubicBezTo>
                      <a:pt x="7" y="1"/>
                      <a:pt x="5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6"/>
                      <a:pt x="9" y="5"/>
                      <a:pt x="9" y="8"/>
                    </a:cubicBezTo>
                    <a:cubicBezTo>
                      <a:pt x="8" y="10"/>
                      <a:pt x="4" y="11"/>
                      <a:pt x="2" y="13"/>
                    </a:cubicBezTo>
                    <a:cubicBezTo>
                      <a:pt x="4" y="14"/>
                      <a:pt x="8" y="14"/>
                      <a:pt x="7" y="17"/>
                    </a:cubicBezTo>
                    <a:cubicBezTo>
                      <a:pt x="7" y="18"/>
                      <a:pt x="4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" y="21"/>
                      <a:pt x="0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8" y="15"/>
                      <a:pt x="19" y="1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44B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7" name="Freeform 7017"/>
              <p:cNvSpPr/>
              <p:nvPr/>
            </p:nvSpPr>
            <p:spPr bwMode="auto">
              <a:xfrm>
                <a:off x="5154613" y="4048125"/>
                <a:ext cx="30163" cy="17463"/>
              </a:xfrm>
              <a:custGeom>
                <a:avLst/>
                <a:gdLst>
                  <a:gd name="T0" fmla="*/ 9 w 15"/>
                  <a:gd name="T1" fmla="*/ 0 h 9"/>
                  <a:gd name="T2" fmla="*/ 2 w 15"/>
                  <a:gd name="T3" fmla="*/ 8 h 9"/>
                  <a:gd name="T4" fmla="*/ 3 w 15"/>
                  <a:gd name="T5" fmla="*/ 9 h 9"/>
                  <a:gd name="T6" fmla="*/ 6 w 15"/>
                  <a:gd name="T7" fmla="*/ 7 h 9"/>
                  <a:gd name="T8" fmla="*/ 8 w 15"/>
                  <a:gd name="T9" fmla="*/ 5 h 9"/>
                  <a:gd name="T10" fmla="*/ 8 w 15"/>
                  <a:gd name="T11" fmla="*/ 6 h 9"/>
                  <a:gd name="T12" fmla="*/ 8 w 15"/>
                  <a:gd name="T13" fmla="*/ 6 h 9"/>
                  <a:gd name="T14" fmla="*/ 14 w 15"/>
                  <a:gd name="T15" fmla="*/ 4 h 9"/>
                  <a:gd name="T16" fmla="*/ 9 w 15"/>
                  <a:gd name="T17" fmla="*/ 0 h 9"/>
                  <a:gd name="T18" fmla="*/ 9 w 15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9">
                    <a:moveTo>
                      <a:pt x="9" y="0"/>
                    </a:moveTo>
                    <a:cubicBezTo>
                      <a:pt x="5" y="2"/>
                      <a:pt x="0" y="4"/>
                      <a:pt x="2" y="8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5" y="8"/>
                      <a:pt x="6" y="7"/>
                    </a:cubicBezTo>
                    <a:cubicBezTo>
                      <a:pt x="6" y="6"/>
                      <a:pt x="7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11" y="5"/>
                      <a:pt x="14" y="5"/>
                      <a:pt x="14" y="4"/>
                    </a:cubicBezTo>
                    <a:cubicBezTo>
                      <a:pt x="15" y="1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76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8" name="Freeform 7018"/>
              <p:cNvSpPr/>
              <p:nvPr/>
            </p:nvSpPr>
            <p:spPr bwMode="auto">
              <a:xfrm>
                <a:off x="6156325" y="2725738"/>
                <a:ext cx="66675" cy="158750"/>
              </a:xfrm>
              <a:custGeom>
                <a:avLst/>
                <a:gdLst>
                  <a:gd name="T0" fmla="*/ 11 w 33"/>
                  <a:gd name="T1" fmla="*/ 0 h 79"/>
                  <a:gd name="T2" fmla="*/ 11 w 33"/>
                  <a:gd name="T3" fmla="*/ 0 h 79"/>
                  <a:gd name="T4" fmla="*/ 7 w 33"/>
                  <a:gd name="T5" fmla="*/ 2 h 79"/>
                  <a:gd name="T6" fmla="*/ 7 w 33"/>
                  <a:gd name="T7" fmla="*/ 2 h 79"/>
                  <a:gd name="T8" fmla="*/ 6 w 33"/>
                  <a:gd name="T9" fmla="*/ 7 h 79"/>
                  <a:gd name="T10" fmla="*/ 6 w 33"/>
                  <a:gd name="T11" fmla="*/ 7 h 79"/>
                  <a:gd name="T12" fmla="*/ 6 w 33"/>
                  <a:gd name="T13" fmla="*/ 7 h 79"/>
                  <a:gd name="T14" fmla="*/ 6 w 33"/>
                  <a:gd name="T15" fmla="*/ 7 h 79"/>
                  <a:gd name="T16" fmla="*/ 6 w 33"/>
                  <a:gd name="T17" fmla="*/ 7 h 79"/>
                  <a:gd name="T18" fmla="*/ 3 w 33"/>
                  <a:gd name="T19" fmla="*/ 39 h 79"/>
                  <a:gd name="T20" fmla="*/ 1 w 33"/>
                  <a:gd name="T21" fmla="*/ 58 h 79"/>
                  <a:gd name="T22" fmla="*/ 1 w 33"/>
                  <a:gd name="T23" fmla="*/ 58 h 79"/>
                  <a:gd name="T24" fmla="*/ 1 w 33"/>
                  <a:gd name="T25" fmla="*/ 58 h 79"/>
                  <a:gd name="T26" fmla="*/ 1 w 33"/>
                  <a:gd name="T27" fmla="*/ 61 h 79"/>
                  <a:gd name="T28" fmla="*/ 1 w 33"/>
                  <a:gd name="T29" fmla="*/ 61 h 79"/>
                  <a:gd name="T30" fmla="*/ 1 w 33"/>
                  <a:gd name="T31" fmla="*/ 61 h 79"/>
                  <a:gd name="T32" fmla="*/ 7 w 33"/>
                  <a:gd name="T33" fmla="*/ 60 h 79"/>
                  <a:gd name="T34" fmla="*/ 13 w 33"/>
                  <a:gd name="T35" fmla="*/ 69 h 79"/>
                  <a:gd name="T36" fmla="*/ 18 w 33"/>
                  <a:gd name="T37" fmla="*/ 79 h 79"/>
                  <a:gd name="T38" fmla="*/ 18 w 33"/>
                  <a:gd name="T39" fmla="*/ 79 h 79"/>
                  <a:gd name="T40" fmla="*/ 18 w 33"/>
                  <a:gd name="T41" fmla="*/ 79 h 79"/>
                  <a:gd name="T42" fmla="*/ 26 w 33"/>
                  <a:gd name="T43" fmla="*/ 77 h 79"/>
                  <a:gd name="T44" fmla="*/ 26 w 33"/>
                  <a:gd name="T45" fmla="*/ 77 h 79"/>
                  <a:gd name="T46" fmla="*/ 27 w 33"/>
                  <a:gd name="T47" fmla="*/ 69 h 79"/>
                  <a:gd name="T48" fmla="*/ 27 w 33"/>
                  <a:gd name="T49" fmla="*/ 69 h 79"/>
                  <a:gd name="T50" fmla="*/ 20 w 33"/>
                  <a:gd name="T51" fmla="*/ 63 h 79"/>
                  <a:gd name="T52" fmla="*/ 14 w 33"/>
                  <a:gd name="T53" fmla="*/ 32 h 79"/>
                  <a:gd name="T54" fmla="*/ 14 w 33"/>
                  <a:gd name="T55" fmla="*/ 32 h 79"/>
                  <a:gd name="T56" fmla="*/ 13 w 33"/>
                  <a:gd name="T57" fmla="*/ 19 h 79"/>
                  <a:gd name="T58" fmla="*/ 13 w 33"/>
                  <a:gd name="T59" fmla="*/ 19 h 79"/>
                  <a:gd name="T60" fmla="*/ 13 w 33"/>
                  <a:gd name="T61" fmla="*/ 18 h 79"/>
                  <a:gd name="T62" fmla="*/ 11 w 33"/>
                  <a:gd name="T63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" h="7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6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18"/>
                      <a:pt x="4" y="29"/>
                      <a:pt x="3" y="39"/>
                    </a:cubicBezTo>
                    <a:cubicBezTo>
                      <a:pt x="7" y="46"/>
                      <a:pt x="0" y="52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1" y="59"/>
                      <a:pt x="1" y="60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3" y="60"/>
                      <a:pt x="5" y="60"/>
                      <a:pt x="7" y="60"/>
                    </a:cubicBezTo>
                    <a:cubicBezTo>
                      <a:pt x="11" y="60"/>
                      <a:pt x="13" y="64"/>
                      <a:pt x="13" y="69"/>
                    </a:cubicBezTo>
                    <a:cubicBezTo>
                      <a:pt x="13" y="74"/>
                      <a:pt x="13" y="77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21" y="78"/>
                      <a:pt x="23" y="77"/>
                      <a:pt x="26" y="77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9" y="74"/>
                      <a:pt x="33" y="72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4" y="68"/>
                      <a:pt x="21" y="69"/>
                      <a:pt x="20" y="63"/>
                    </a:cubicBezTo>
                    <a:cubicBezTo>
                      <a:pt x="19" y="53"/>
                      <a:pt x="16" y="43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6" y="28"/>
                      <a:pt x="15" y="23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8" y="13"/>
                      <a:pt x="10" y="7"/>
                      <a:pt x="11" y="0"/>
                    </a:cubicBezTo>
                  </a:path>
                </a:pathLst>
              </a:custGeom>
              <a:solidFill>
                <a:srgbClr val="AE6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9" name="Freeform 7019"/>
              <p:cNvSpPr/>
              <p:nvPr/>
            </p:nvSpPr>
            <p:spPr bwMode="auto">
              <a:xfrm>
                <a:off x="6202363" y="2827338"/>
                <a:ext cx="38100" cy="53975"/>
              </a:xfrm>
              <a:custGeom>
                <a:avLst/>
                <a:gdLst>
                  <a:gd name="T0" fmla="*/ 4 w 19"/>
                  <a:gd name="T1" fmla="*/ 0 h 27"/>
                  <a:gd name="T2" fmla="*/ 0 w 19"/>
                  <a:gd name="T3" fmla="*/ 1 h 27"/>
                  <a:gd name="T4" fmla="*/ 0 w 19"/>
                  <a:gd name="T5" fmla="*/ 1 h 27"/>
                  <a:gd name="T6" fmla="*/ 4 w 19"/>
                  <a:gd name="T7" fmla="*/ 18 h 27"/>
                  <a:gd name="T8" fmla="*/ 4 w 19"/>
                  <a:gd name="T9" fmla="*/ 18 h 27"/>
                  <a:gd name="T10" fmla="*/ 3 w 19"/>
                  <a:gd name="T11" fmla="*/ 26 h 27"/>
                  <a:gd name="T12" fmla="*/ 17 w 19"/>
                  <a:gd name="T13" fmla="*/ 19 h 27"/>
                  <a:gd name="T14" fmla="*/ 13 w 19"/>
                  <a:gd name="T15" fmla="*/ 2 h 27"/>
                  <a:gd name="T16" fmla="*/ 13 w 19"/>
                  <a:gd name="T17" fmla="*/ 2 h 27"/>
                  <a:gd name="T18" fmla="*/ 4 w 19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7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7" y="11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0" y="21"/>
                      <a:pt x="6" y="23"/>
                      <a:pt x="3" y="26"/>
                    </a:cubicBezTo>
                    <a:cubicBezTo>
                      <a:pt x="9" y="24"/>
                      <a:pt x="16" y="27"/>
                      <a:pt x="17" y="19"/>
                    </a:cubicBezTo>
                    <a:cubicBezTo>
                      <a:pt x="16" y="13"/>
                      <a:pt x="19" y="7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2"/>
                      <a:pt x="7" y="0"/>
                      <a:pt x="4" y="0"/>
                    </a:cubicBezTo>
                  </a:path>
                </a:pathLst>
              </a:custGeom>
              <a:solidFill>
                <a:srgbClr val="C17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0" name="Freeform 7020"/>
              <p:cNvSpPr/>
              <p:nvPr/>
            </p:nvSpPr>
            <p:spPr bwMode="auto">
              <a:xfrm>
                <a:off x="6167438" y="2763838"/>
                <a:ext cx="22225" cy="25400"/>
              </a:xfrm>
              <a:custGeom>
                <a:avLst/>
                <a:gdLst>
                  <a:gd name="T0" fmla="*/ 7 w 11"/>
                  <a:gd name="T1" fmla="*/ 0 h 13"/>
                  <a:gd name="T2" fmla="*/ 7 w 11"/>
                  <a:gd name="T3" fmla="*/ 0 h 13"/>
                  <a:gd name="T4" fmla="*/ 8 w 11"/>
                  <a:gd name="T5" fmla="*/ 13 h 13"/>
                  <a:gd name="T6" fmla="*/ 8 w 11"/>
                  <a:gd name="T7" fmla="*/ 13 h 13"/>
                  <a:gd name="T8" fmla="*/ 7 w 1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4"/>
                      <a:pt x="0" y="9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9"/>
                      <a:pt x="11" y="4"/>
                      <a:pt x="7" y="0"/>
                    </a:cubicBezTo>
                  </a:path>
                </a:pathLst>
              </a:custGeom>
              <a:solidFill>
                <a:srgbClr val="B57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1" name="Freeform 7021"/>
              <p:cNvSpPr/>
              <p:nvPr/>
            </p:nvSpPr>
            <p:spPr bwMode="auto">
              <a:xfrm>
                <a:off x="5286375" y="3324225"/>
                <a:ext cx="36513" cy="26988"/>
              </a:xfrm>
              <a:custGeom>
                <a:avLst/>
                <a:gdLst>
                  <a:gd name="T0" fmla="*/ 9 w 18"/>
                  <a:gd name="T1" fmla="*/ 0 h 14"/>
                  <a:gd name="T2" fmla="*/ 6 w 18"/>
                  <a:gd name="T3" fmla="*/ 1 h 14"/>
                  <a:gd name="T4" fmla="*/ 5 w 18"/>
                  <a:gd name="T5" fmla="*/ 1 h 14"/>
                  <a:gd name="T6" fmla="*/ 4 w 18"/>
                  <a:gd name="T7" fmla="*/ 1 h 14"/>
                  <a:gd name="T8" fmla="*/ 0 w 18"/>
                  <a:gd name="T9" fmla="*/ 5 h 14"/>
                  <a:gd name="T10" fmla="*/ 0 w 18"/>
                  <a:gd name="T11" fmla="*/ 5 h 14"/>
                  <a:gd name="T12" fmla="*/ 11 w 18"/>
                  <a:gd name="T13" fmla="*/ 14 h 14"/>
                  <a:gd name="T14" fmla="*/ 11 w 18"/>
                  <a:gd name="T15" fmla="*/ 14 h 14"/>
                  <a:gd name="T16" fmla="*/ 17 w 18"/>
                  <a:gd name="T17" fmla="*/ 12 h 14"/>
                  <a:gd name="T18" fmla="*/ 17 w 18"/>
                  <a:gd name="T19" fmla="*/ 12 h 14"/>
                  <a:gd name="T20" fmla="*/ 9 w 18"/>
                  <a:gd name="T21" fmla="*/ 0 h 14"/>
                  <a:gd name="T22" fmla="*/ 9 w 18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14">
                    <a:moveTo>
                      <a:pt x="9" y="0"/>
                    </a:moveTo>
                    <a:cubicBezTo>
                      <a:pt x="9" y="1"/>
                      <a:pt x="8" y="1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2" y="1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10"/>
                      <a:pt x="9" y="10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3"/>
                      <a:pt x="15" y="13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6"/>
                      <a:pt x="8" y="6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378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2" name="Freeform 7022"/>
              <p:cNvSpPr/>
              <p:nvPr/>
            </p:nvSpPr>
            <p:spPr bwMode="auto">
              <a:xfrm>
                <a:off x="7165975" y="3848100"/>
                <a:ext cx="76200" cy="74613"/>
              </a:xfrm>
              <a:custGeom>
                <a:avLst/>
                <a:gdLst>
                  <a:gd name="T0" fmla="*/ 10 w 38"/>
                  <a:gd name="T1" fmla="*/ 0 h 38"/>
                  <a:gd name="T2" fmla="*/ 10 w 38"/>
                  <a:gd name="T3" fmla="*/ 0 h 38"/>
                  <a:gd name="T4" fmla="*/ 0 w 38"/>
                  <a:gd name="T5" fmla="*/ 12 h 38"/>
                  <a:gd name="T6" fmla="*/ 6 w 38"/>
                  <a:gd name="T7" fmla="*/ 23 h 38"/>
                  <a:gd name="T8" fmla="*/ 4 w 38"/>
                  <a:gd name="T9" fmla="*/ 31 h 38"/>
                  <a:gd name="T10" fmla="*/ 4 w 38"/>
                  <a:gd name="T11" fmla="*/ 31 h 38"/>
                  <a:gd name="T12" fmla="*/ 4 w 38"/>
                  <a:gd name="T13" fmla="*/ 31 h 38"/>
                  <a:gd name="T14" fmla="*/ 7 w 38"/>
                  <a:gd name="T15" fmla="*/ 32 h 38"/>
                  <a:gd name="T16" fmla="*/ 7 w 38"/>
                  <a:gd name="T17" fmla="*/ 32 h 38"/>
                  <a:gd name="T18" fmla="*/ 7 w 38"/>
                  <a:gd name="T19" fmla="*/ 32 h 38"/>
                  <a:gd name="T20" fmla="*/ 12 w 38"/>
                  <a:gd name="T21" fmla="*/ 35 h 38"/>
                  <a:gd name="T22" fmla="*/ 12 w 38"/>
                  <a:gd name="T23" fmla="*/ 35 h 38"/>
                  <a:gd name="T24" fmla="*/ 12 w 38"/>
                  <a:gd name="T25" fmla="*/ 35 h 38"/>
                  <a:gd name="T26" fmla="*/ 12 w 38"/>
                  <a:gd name="T27" fmla="*/ 35 h 38"/>
                  <a:gd name="T28" fmla="*/ 12 w 38"/>
                  <a:gd name="T29" fmla="*/ 35 h 38"/>
                  <a:gd name="T30" fmla="*/ 15 w 38"/>
                  <a:gd name="T31" fmla="*/ 29 h 38"/>
                  <a:gd name="T32" fmla="*/ 17 w 38"/>
                  <a:gd name="T33" fmla="*/ 29 h 38"/>
                  <a:gd name="T34" fmla="*/ 19 w 38"/>
                  <a:gd name="T35" fmla="*/ 38 h 38"/>
                  <a:gd name="T36" fmla="*/ 19 w 38"/>
                  <a:gd name="T37" fmla="*/ 38 h 38"/>
                  <a:gd name="T38" fmla="*/ 19 w 38"/>
                  <a:gd name="T39" fmla="*/ 38 h 38"/>
                  <a:gd name="T40" fmla="*/ 22 w 38"/>
                  <a:gd name="T41" fmla="*/ 36 h 38"/>
                  <a:gd name="T42" fmla="*/ 22 w 38"/>
                  <a:gd name="T43" fmla="*/ 36 h 38"/>
                  <a:gd name="T44" fmla="*/ 34 w 38"/>
                  <a:gd name="T45" fmla="*/ 26 h 38"/>
                  <a:gd name="T46" fmla="*/ 27 w 38"/>
                  <a:gd name="T47" fmla="*/ 12 h 38"/>
                  <a:gd name="T48" fmla="*/ 32 w 38"/>
                  <a:gd name="T49" fmla="*/ 14 h 38"/>
                  <a:gd name="T50" fmla="*/ 36 w 38"/>
                  <a:gd name="T51" fmla="*/ 10 h 38"/>
                  <a:gd name="T52" fmla="*/ 36 w 38"/>
                  <a:gd name="T53" fmla="*/ 10 h 38"/>
                  <a:gd name="T54" fmla="*/ 10 w 38"/>
                  <a:gd name="T5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3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4"/>
                      <a:pt x="3" y="8"/>
                      <a:pt x="0" y="12"/>
                    </a:cubicBezTo>
                    <a:cubicBezTo>
                      <a:pt x="8" y="13"/>
                      <a:pt x="17" y="13"/>
                      <a:pt x="6" y="23"/>
                    </a:cubicBezTo>
                    <a:cubicBezTo>
                      <a:pt x="2" y="26"/>
                      <a:pt x="5" y="29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5" y="32"/>
                      <a:pt x="6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3"/>
                      <a:pt x="10" y="34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4" y="33"/>
                      <a:pt x="13" y="29"/>
                      <a:pt x="15" y="29"/>
                    </a:cubicBezTo>
                    <a:cubicBezTo>
                      <a:pt x="16" y="29"/>
                      <a:pt x="16" y="29"/>
                      <a:pt x="17" y="29"/>
                    </a:cubicBezTo>
                    <a:cubicBezTo>
                      <a:pt x="21" y="30"/>
                      <a:pt x="17" y="36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6" y="32"/>
                      <a:pt x="31" y="33"/>
                      <a:pt x="34" y="26"/>
                    </a:cubicBezTo>
                    <a:cubicBezTo>
                      <a:pt x="38" y="15"/>
                      <a:pt x="25" y="19"/>
                      <a:pt x="27" y="12"/>
                    </a:cubicBezTo>
                    <a:cubicBezTo>
                      <a:pt x="29" y="13"/>
                      <a:pt x="31" y="14"/>
                      <a:pt x="32" y="14"/>
                    </a:cubicBezTo>
                    <a:cubicBezTo>
                      <a:pt x="34" y="14"/>
                      <a:pt x="35" y="13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27" y="7"/>
                      <a:pt x="18" y="3"/>
                      <a:pt x="10" y="0"/>
                    </a:cubicBezTo>
                  </a:path>
                </a:pathLst>
              </a:custGeom>
              <a:solidFill>
                <a:srgbClr val="D18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3" name="Freeform 7023"/>
              <p:cNvSpPr/>
              <p:nvPr/>
            </p:nvSpPr>
            <p:spPr bwMode="auto">
              <a:xfrm>
                <a:off x="7186613" y="3943350"/>
                <a:ext cx="12700" cy="17463"/>
              </a:xfrm>
              <a:custGeom>
                <a:avLst/>
                <a:gdLst>
                  <a:gd name="T0" fmla="*/ 0 w 7"/>
                  <a:gd name="T1" fmla="*/ 0 h 9"/>
                  <a:gd name="T2" fmla="*/ 0 w 7"/>
                  <a:gd name="T3" fmla="*/ 0 h 9"/>
                  <a:gd name="T4" fmla="*/ 7 w 7"/>
                  <a:gd name="T5" fmla="*/ 9 h 9"/>
                  <a:gd name="T6" fmla="*/ 7 w 7"/>
                  <a:gd name="T7" fmla="*/ 9 h 9"/>
                  <a:gd name="T8" fmla="*/ 0 w 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2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5"/>
                      <a:pt x="6" y="1"/>
                      <a:pt x="0" y="0"/>
                    </a:cubicBezTo>
                  </a:path>
                </a:pathLst>
              </a:custGeom>
              <a:solidFill>
                <a:srgbClr val="C06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4" name="Freeform 7024"/>
              <p:cNvSpPr/>
              <p:nvPr/>
            </p:nvSpPr>
            <p:spPr bwMode="auto">
              <a:xfrm>
                <a:off x="7191375" y="3427413"/>
                <a:ext cx="41275" cy="42863"/>
              </a:xfrm>
              <a:custGeom>
                <a:avLst/>
                <a:gdLst>
                  <a:gd name="T0" fmla="*/ 11 w 20"/>
                  <a:gd name="T1" fmla="*/ 0 h 21"/>
                  <a:gd name="T2" fmla="*/ 3 w 20"/>
                  <a:gd name="T3" fmla="*/ 21 h 21"/>
                  <a:gd name="T4" fmla="*/ 3 w 20"/>
                  <a:gd name="T5" fmla="*/ 21 h 21"/>
                  <a:gd name="T6" fmla="*/ 11 w 20"/>
                  <a:gd name="T7" fmla="*/ 0 h 21"/>
                  <a:gd name="T8" fmla="*/ 11 w 20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1" y="0"/>
                    </a:moveTo>
                    <a:cubicBezTo>
                      <a:pt x="1" y="4"/>
                      <a:pt x="0" y="12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7" y="16"/>
                      <a:pt x="20" y="8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DA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5" name="Freeform 7025"/>
              <p:cNvSpPr/>
              <p:nvPr/>
            </p:nvSpPr>
            <p:spPr bwMode="auto">
              <a:xfrm>
                <a:off x="6972300" y="2816225"/>
                <a:ext cx="50800" cy="41275"/>
              </a:xfrm>
              <a:custGeom>
                <a:avLst/>
                <a:gdLst>
                  <a:gd name="T0" fmla="*/ 1 w 26"/>
                  <a:gd name="T1" fmla="*/ 0 h 21"/>
                  <a:gd name="T2" fmla="*/ 1 w 26"/>
                  <a:gd name="T3" fmla="*/ 0 h 21"/>
                  <a:gd name="T4" fmla="*/ 0 w 26"/>
                  <a:gd name="T5" fmla="*/ 5 h 21"/>
                  <a:gd name="T6" fmla="*/ 0 w 26"/>
                  <a:gd name="T7" fmla="*/ 5 h 21"/>
                  <a:gd name="T8" fmla="*/ 5 w 26"/>
                  <a:gd name="T9" fmla="*/ 13 h 21"/>
                  <a:gd name="T10" fmla="*/ 9 w 26"/>
                  <a:gd name="T11" fmla="*/ 12 h 21"/>
                  <a:gd name="T12" fmla="*/ 13 w 26"/>
                  <a:gd name="T13" fmla="*/ 11 h 21"/>
                  <a:gd name="T14" fmla="*/ 16 w 26"/>
                  <a:gd name="T15" fmla="*/ 12 h 21"/>
                  <a:gd name="T16" fmla="*/ 16 w 26"/>
                  <a:gd name="T17" fmla="*/ 12 h 21"/>
                  <a:gd name="T18" fmla="*/ 18 w 26"/>
                  <a:gd name="T19" fmla="*/ 18 h 21"/>
                  <a:gd name="T20" fmla="*/ 18 w 26"/>
                  <a:gd name="T21" fmla="*/ 18 h 21"/>
                  <a:gd name="T22" fmla="*/ 18 w 26"/>
                  <a:gd name="T23" fmla="*/ 18 h 21"/>
                  <a:gd name="T24" fmla="*/ 21 w 26"/>
                  <a:gd name="T25" fmla="*/ 21 h 21"/>
                  <a:gd name="T26" fmla="*/ 21 w 26"/>
                  <a:gd name="T27" fmla="*/ 21 h 21"/>
                  <a:gd name="T28" fmla="*/ 21 w 26"/>
                  <a:gd name="T29" fmla="*/ 21 h 21"/>
                  <a:gd name="T30" fmla="*/ 26 w 26"/>
                  <a:gd name="T31" fmla="*/ 18 h 21"/>
                  <a:gd name="T32" fmla="*/ 17 w 26"/>
                  <a:gd name="T33" fmla="*/ 4 h 21"/>
                  <a:gd name="T34" fmla="*/ 17 w 26"/>
                  <a:gd name="T35" fmla="*/ 4 h 21"/>
                  <a:gd name="T36" fmla="*/ 12 w 26"/>
                  <a:gd name="T37" fmla="*/ 5 h 21"/>
                  <a:gd name="T38" fmla="*/ 1 w 26"/>
                  <a:gd name="T3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1"/>
                      <a:pt x="2" y="13"/>
                      <a:pt x="5" y="13"/>
                    </a:cubicBezTo>
                    <a:cubicBezTo>
                      <a:pt x="6" y="13"/>
                      <a:pt x="8" y="12"/>
                      <a:pt x="9" y="12"/>
                    </a:cubicBezTo>
                    <a:cubicBezTo>
                      <a:pt x="10" y="12"/>
                      <a:pt x="12" y="11"/>
                      <a:pt x="13" y="11"/>
                    </a:cubicBezTo>
                    <a:cubicBezTo>
                      <a:pt x="14" y="11"/>
                      <a:pt x="15" y="11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8" y="14"/>
                      <a:pt x="22" y="14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9"/>
                      <a:pt x="20" y="20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0"/>
                      <a:pt x="24" y="19"/>
                      <a:pt x="26" y="18"/>
                    </a:cubicBezTo>
                    <a:cubicBezTo>
                      <a:pt x="23" y="14"/>
                      <a:pt x="22" y="8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5" y="5"/>
                      <a:pt x="13" y="5"/>
                      <a:pt x="12" y="5"/>
                    </a:cubicBezTo>
                    <a:cubicBezTo>
                      <a:pt x="8" y="5"/>
                      <a:pt x="4" y="3"/>
                      <a:pt x="1" y="0"/>
                    </a:cubicBezTo>
                  </a:path>
                </a:pathLst>
              </a:custGeom>
              <a:solidFill>
                <a:srgbClr val="A35A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6" name="Freeform 7026"/>
              <p:cNvSpPr/>
              <p:nvPr/>
            </p:nvSpPr>
            <p:spPr bwMode="auto">
              <a:xfrm>
                <a:off x="6919913" y="2747963"/>
                <a:ext cx="41275" cy="28575"/>
              </a:xfrm>
              <a:custGeom>
                <a:avLst/>
                <a:gdLst>
                  <a:gd name="T0" fmla="*/ 16 w 21"/>
                  <a:gd name="T1" fmla="*/ 0 h 14"/>
                  <a:gd name="T2" fmla="*/ 13 w 21"/>
                  <a:gd name="T3" fmla="*/ 3 h 14"/>
                  <a:gd name="T4" fmla="*/ 13 w 21"/>
                  <a:gd name="T5" fmla="*/ 3 h 14"/>
                  <a:gd name="T6" fmla="*/ 10 w 21"/>
                  <a:gd name="T7" fmla="*/ 3 h 14"/>
                  <a:gd name="T8" fmla="*/ 5 w 21"/>
                  <a:gd name="T9" fmla="*/ 3 h 14"/>
                  <a:gd name="T10" fmla="*/ 3 w 21"/>
                  <a:gd name="T11" fmla="*/ 2 h 14"/>
                  <a:gd name="T12" fmla="*/ 2 w 21"/>
                  <a:gd name="T13" fmla="*/ 7 h 14"/>
                  <a:gd name="T14" fmla="*/ 2 w 21"/>
                  <a:gd name="T15" fmla="*/ 7 h 14"/>
                  <a:gd name="T16" fmla="*/ 10 w 21"/>
                  <a:gd name="T17" fmla="*/ 13 h 14"/>
                  <a:gd name="T18" fmla="*/ 10 w 21"/>
                  <a:gd name="T19" fmla="*/ 13 h 14"/>
                  <a:gd name="T20" fmla="*/ 10 w 21"/>
                  <a:gd name="T21" fmla="*/ 13 h 14"/>
                  <a:gd name="T22" fmla="*/ 13 w 21"/>
                  <a:gd name="T23" fmla="*/ 12 h 14"/>
                  <a:gd name="T24" fmla="*/ 18 w 21"/>
                  <a:gd name="T25" fmla="*/ 14 h 14"/>
                  <a:gd name="T26" fmla="*/ 21 w 21"/>
                  <a:gd name="T27" fmla="*/ 12 h 14"/>
                  <a:gd name="T28" fmla="*/ 21 w 21"/>
                  <a:gd name="T29" fmla="*/ 12 h 14"/>
                  <a:gd name="T30" fmla="*/ 21 w 21"/>
                  <a:gd name="T31" fmla="*/ 12 h 14"/>
                  <a:gd name="T32" fmla="*/ 19 w 21"/>
                  <a:gd name="T33" fmla="*/ 1 h 14"/>
                  <a:gd name="T34" fmla="*/ 19 w 21"/>
                  <a:gd name="T35" fmla="*/ 1 h 14"/>
                  <a:gd name="T36" fmla="*/ 16 w 21"/>
                  <a:gd name="T37" fmla="*/ 0 h 14"/>
                  <a:gd name="T38" fmla="*/ 16 w 21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" h="14">
                    <a:moveTo>
                      <a:pt x="16" y="0"/>
                    </a:moveTo>
                    <a:cubicBezTo>
                      <a:pt x="15" y="1"/>
                      <a:pt x="14" y="2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1" y="3"/>
                      <a:pt x="10" y="3"/>
                    </a:cubicBezTo>
                    <a:cubicBezTo>
                      <a:pt x="9" y="3"/>
                      <a:pt x="7" y="3"/>
                      <a:pt x="5" y="3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0" y="2"/>
                      <a:pt x="0" y="4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9"/>
                      <a:pt x="6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2"/>
                      <a:pt x="12" y="12"/>
                      <a:pt x="13" y="12"/>
                    </a:cubicBezTo>
                    <a:cubicBezTo>
                      <a:pt x="14" y="12"/>
                      <a:pt x="16" y="13"/>
                      <a:pt x="18" y="14"/>
                    </a:cubicBezTo>
                    <a:cubicBezTo>
                      <a:pt x="19" y="13"/>
                      <a:pt x="20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8"/>
                      <a:pt x="20" y="4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A35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7" name="Freeform 7027"/>
              <p:cNvSpPr/>
              <p:nvPr/>
            </p:nvSpPr>
            <p:spPr bwMode="auto">
              <a:xfrm>
                <a:off x="6975475" y="2795588"/>
                <a:ext cx="20638" cy="12700"/>
              </a:xfrm>
              <a:custGeom>
                <a:avLst/>
                <a:gdLst>
                  <a:gd name="T0" fmla="*/ 7 w 10"/>
                  <a:gd name="T1" fmla="*/ 0 h 6"/>
                  <a:gd name="T2" fmla="*/ 6 w 10"/>
                  <a:gd name="T3" fmla="*/ 0 h 6"/>
                  <a:gd name="T4" fmla="*/ 0 w 10"/>
                  <a:gd name="T5" fmla="*/ 4 h 6"/>
                  <a:gd name="T6" fmla="*/ 1 w 10"/>
                  <a:gd name="T7" fmla="*/ 6 h 6"/>
                  <a:gd name="T8" fmla="*/ 3 w 10"/>
                  <a:gd name="T9" fmla="*/ 6 h 6"/>
                  <a:gd name="T10" fmla="*/ 8 w 10"/>
                  <a:gd name="T11" fmla="*/ 3 h 6"/>
                  <a:gd name="T12" fmla="*/ 10 w 10"/>
                  <a:gd name="T13" fmla="*/ 1 h 6"/>
                  <a:gd name="T14" fmla="*/ 10 w 10"/>
                  <a:gd name="T15" fmla="*/ 1 h 6"/>
                  <a:gd name="T16" fmla="*/ 10 w 10"/>
                  <a:gd name="T17" fmla="*/ 0 h 6"/>
                  <a:gd name="T18" fmla="*/ 10 w 10"/>
                  <a:gd name="T19" fmla="*/ 0 h 6"/>
                  <a:gd name="T20" fmla="*/ 7 w 10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6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1" y="1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5" y="6"/>
                      <a:pt x="6" y="5"/>
                      <a:pt x="8" y="3"/>
                    </a:cubicBezTo>
                    <a:cubicBezTo>
                      <a:pt x="9" y="3"/>
                      <a:pt x="9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A761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8" name="Freeform 7028"/>
              <p:cNvSpPr/>
              <p:nvPr/>
            </p:nvSpPr>
            <p:spPr bwMode="auto">
              <a:xfrm>
                <a:off x="6958013" y="2749550"/>
                <a:ext cx="15875" cy="22225"/>
              </a:xfrm>
              <a:custGeom>
                <a:avLst/>
                <a:gdLst>
                  <a:gd name="T0" fmla="*/ 0 w 8"/>
                  <a:gd name="T1" fmla="*/ 0 h 11"/>
                  <a:gd name="T2" fmla="*/ 0 w 8"/>
                  <a:gd name="T3" fmla="*/ 0 h 11"/>
                  <a:gd name="T4" fmla="*/ 2 w 8"/>
                  <a:gd name="T5" fmla="*/ 11 h 11"/>
                  <a:gd name="T6" fmla="*/ 2 w 8"/>
                  <a:gd name="T7" fmla="*/ 11 h 11"/>
                  <a:gd name="T8" fmla="*/ 0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6" y="6"/>
                      <a:pt x="8" y="2"/>
                      <a:pt x="0" y="0"/>
                    </a:cubicBezTo>
                  </a:path>
                </a:pathLst>
              </a:custGeom>
              <a:solidFill>
                <a:srgbClr val="B37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9" name="Freeform 7029"/>
              <p:cNvSpPr>
                <a:spLocks noEditPoints="1"/>
              </p:cNvSpPr>
              <p:nvPr/>
            </p:nvSpPr>
            <p:spPr bwMode="auto">
              <a:xfrm>
                <a:off x="6965950" y="2778125"/>
                <a:ext cx="22225" cy="7938"/>
              </a:xfrm>
              <a:custGeom>
                <a:avLst/>
                <a:gdLst>
                  <a:gd name="T0" fmla="*/ 11 w 11"/>
                  <a:gd name="T1" fmla="*/ 1 h 4"/>
                  <a:gd name="T2" fmla="*/ 11 w 11"/>
                  <a:gd name="T3" fmla="*/ 1 h 4"/>
                  <a:gd name="T4" fmla="*/ 11 w 11"/>
                  <a:gd name="T5" fmla="*/ 1 h 4"/>
                  <a:gd name="T6" fmla="*/ 11 w 11"/>
                  <a:gd name="T7" fmla="*/ 1 h 4"/>
                  <a:gd name="T8" fmla="*/ 11 w 11"/>
                  <a:gd name="T9" fmla="*/ 1 h 4"/>
                  <a:gd name="T10" fmla="*/ 11 w 11"/>
                  <a:gd name="T11" fmla="*/ 1 h 4"/>
                  <a:gd name="T12" fmla="*/ 11 w 11"/>
                  <a:gd name="T13" fmla="*/ 1 h 4"/>
                  <a:gd name="T14" fmla="*/ 5 w 11"/>
                  <a:gd name="T15" fmla="*/ 0 h 4"/>
                  <a:gd name="T16" fmla="*/ 0 w 11"/>
                  <a:gd name="T17" fmla="*/ 3 h 4"/>
                  <a:gd name="T18" fmla="*/ 6 w 11"/>
                  <a:gd name="T19" fmla="*/ 4 h 4"/>
                  <a:gd name="T20" fmla="*/ 11 w 11"/>
                  <a:gd name="T21" fmla="*/ 1 h 4"/>
                  <a:gd name="T22" fmla="*/ 11 w 11"/>
                  <a:gd name="T23" fmla="*/ 1 h 4"/>
                  <a:gd name="T24" fmla="*/ 11 w 11"/>
                  <a:gd name="T25" fmla="*/ 1 h 4"/>
                  <a:gd name="T26" fmla="*/ 10 w 11"/>
                  <a:gd name="T27" fmla="*/ 1 h 4"/>
                  <a:gd name="T28" fmla="*/ 8 w 11"/>
                  <a:gd name="T29" fmla="*/ 0 h 4"/>
                  <a:gd name="T30" fmla="*/ 5 w 11"/>
                  <a:gd name="T3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4">
                    <a:moveTo>
                      <a:pt x="11" y="1"/>
                    </a:move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moveTo>
                      <a:pt x="5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8" y="4"/>
                      <a:pt x="10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45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0" name="Freeform 7030"/>
              <p:cNvSpPr/>
              <p:nvPr/>
            </p:nvSpPr>
            <p:spPr bwMode="auto">
              <a:xfrm>
                <a:off x="6938963" y="2771775"/>
                <a:ext cx="15875" cy="14288"/>
              </a:xfrm>
              <a:custGeom>
                <a:avLst/>
                <a:gdLst>
                  <a:gd name="T0" fmla="*/ 3 w 8"/>
                  <a:gd name="T1" fmla="*/ 0 h 7"/>
                  <a:gd name="T2" fmla="*/ 0 w 8"/>
                  <a:gd name="T3" fmla="*/ 1 h 7"/>
                  <a:gd name="T4" fmla="*/ 0 w 8"/>
                  <a:gd name="T5" fmla="*/ 1 h 7"/>
                  <a:gd name="T6" fmla="*/ 0 w 8"/>
                  <a:gd name="T7" fmla="*/ 1 h 7"/>
                  <a:gd name="T8" fmla="*/ 0 w 8"/>
                  <a:gd name="T9" fmla="*/ 1 h 7"/>
                  <a:gd name="T10" fmla="*/ 2 w 8"/>
                  <a:gd name="T11" fmla="*/ 7 h 7"/>
                  <a:gd name="T12" fmla="*/ 8 w 8"/>
                  <a:gd name="T13" fmla="*/ 5 h 7"/>
                  <a:gd name="T14" fmla="*/ 8 w 8"/>
                  <a:gd name="T15" fmla="*/ 5 h 7"/>
                  <a:gd name="T16" fmla="*/ 8 w 8"/>
                  <a:gd name="T17" fmla="*/ 2 h 7"/>
                  <a:gd name="T18" fmla="*/ 8 w 8"/>
                  <a:gd name="T19" fmla="*/ 2 h 7"/>
                  <a:gd name="T20" fmla="*/ 3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2" y="5"/>
                      <a:pt x="2" y="7"/>
                    </a:cubicBezTo>
                    <a:cubicBezTo>
                      <a:pt x="4" y="6"/>
                      <a:pt x="6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B37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1" name="Freeform 7031"/>
              <p:cNvSpPr/>
              <p:nvPr/>
            </p:nvSpPr>
            <p:spPr bwMode="auto">
              <a:xfrm>
                <a:off x="7259638" y="4035425"/>
                <a:ext cx="68263" cy="20638"/>
              </a:xfrm>
              <a:custGeom>
                <a:avLst/>
                <a:gdLst>
                  <a:gd name="T0" fmla="*/ 0 w 34"/>
                  <a:gd name="T1" fmla="*/ 1 h 10"/>
                  <a:gd name="T2" fmla="*/ 0 w 34"/>
                  <a:gd name="T3" fmla="*/ 1 h 10"/>
                  <a:gd name="T4" fmla="*/ 2 w 34"/>
                  <a:gd name="T5" fmla="*/ 7 h 10"/>
                  <a:gd name="T6" fmla="*/ 2 w 34"/>
                  <a:gd name="T7" fmla="*/ 7 h 10"/>
                  <a:gd name="T8" fmla="*/ 15 w 34"/>
                  <a:gd name="T9" fmla="*/ 10 h 10"/>
                  <a:gd name="T10" fmla="*/ 15 w 34"/>
                  <a:gd name="T11" fmla="*/ 10 h 10"/>
                  <a:gd name="T12" fmla="*/ 20 w 34"/>
                  <a:gd name="T13" fmla="*/ 9 h 10"/>
                  <a:gd name="T14" fmla="*/ 23 w 34"/>
                  <a:gd name="T15" fmla="*/ 9 h 10"/>
                  <a:gd name="T16" fmla="*/ 26 w 34"/>
                  <a:gd name="T17" fmla="*/ 10 h 10"/>
                  <a:gd name="T18" fmla="*/ 30 w 34"/>
                  <a:gd name="T19" fmla="*/ 9 h 10"/>
                  <a:gd name="T20" fmla="*/ 29 w 34"/>
                  <a:gd name="T21" fmla="*/ 6 h 10"/>
                  <a:gd name="T22" fmla="*/ 29 w 34"/>
                  <a:gd name="T23" fmla="*/ 6 h 10"/>
                  <a:gd name="T24" fmla="*/ 0 w 34"/>
                  <a:gd name="T2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1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6" y="9"/>
                      <a:pt x="10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9"/>
                      <a:pt x="18" y="9"/>
                      <a:pt x="20" y="9"/>
                    </a:cubicBezTo>
                    <a:cubicBezTo>
                      <a:pt x="21" y="9"/>
                      <a:pt x="22" y="9"/>
                      <a:pt x="23" y="9"/>
                    </a:cubicBezTo>
                    <a:cubicBezTo>
                      <a:pt x="24" y="10"/>
                      <a:pt x="25" y="10"/>
                      <a:pt x="26" y="10"/>
                    </a:cubicBezTo>
                    <a:cubicBezTo>
                      <a:pt x="27" y="10"/>
                      <a:pt x="29" y="9"/>
                      <a:pt x="30" y="9"/>
                    </a:cubicBezTo>
                    <a:cubicBezTo>
                      <a:pt x="34" y="7"/>
                      <a:pt x="30" y="7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0" y="0"/>
                      <a:pt x="9" y="5"/>
                      <a:pt x="0" y="1"/>
                    </a:cubicBezTo>
                  </a:path>
                </a:pathLst>
              </a:custGeom>
              <a:solidFill>
                <a:srgbClr val="AC70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2" name="Freeform 7032"/>
              <p:cNvSpPr/>
              <p:nvPr/>
            </p:nvSpPr>
            <p:spPr bwMode="auto">
              <a:xfrm>
                <a:off x="7216775" y="4049713"/>
                <a:ext cx="57150" cy="30163"/>
              </a:xfrm>
              <a:custGeom>
                <a:avLst/>
                <a:gdLst>
                  <a:gd name="T0" fmla="*/ 14 w 29"/>
                  <a:gd name="T1" fmla="*/ 0 h 15"/>
                  <a:gd name="T2" fmla="*/ 10 w 29"/>
                  <a:gd name="T3" fmla="*/ 1 h 15"/>
                  <a:gd name="T4" fmla="*/ 10 w 29"/>
                  <a:gd name="T5" fmla="*/ 1 h 15"/>
                  <a:gd name="T6" fmla="*/ 9 w 29"/>
                  <a:gd name="T7" fmla="*/ 8 h 15"/>
                  <a:gd name="T8" fmla="*/ 17 w 29"/>
                  <a:gd name="T9" fmla="*/ 15 h 15"/>
                  <a:gd name="T10" fmla="*/ 17 w 29"/>
                  <a:gd name="T11" fmla="*/ 15 h 15"/>
                  <a:gd name="T12" fmla="*/ 20 w 29"/>
                  <a:gd name="T13" fmla="*/ 12 h 15"/>
                  <a:gd name="T14" fmla="*/ 23 w 29"/>
                  <a:gd name="T15" fmla="*/ 12 h 15"/>
                  <a:gd name="T16" fmla="*/ 26 w 29"/>
                  <a:gd name="T17" fmla="*/ 13 h 15"/>
                  <a:gd name="T18" fmla="*/ 29 w 29"/>
                  <a:gd name="T19" fmla="*/ 9 h 15"/>
                  <a:gd name="T20" fmla="*/ 15 w 29"/>
                  <a:gd name="T21" fmla="*/ 1 h 15"/>
                  <a:gd name="T22" fmla="*/ 15 w 29"/>
                  <a:gd name="T23" fmla="*/ 1 h 15"/>
                  <a:gd name="T24" fmla="*/ 14 w 29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5">
                    <a:moveTo>
                      <a:pt x="14" y="0"/>
                    </a:move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3"/>
                      <a:pt x="0" y="4"/>
                      <a:pt x="9" y="8"/>
                    </a:cubicBezTo>
                    <a:cubicBezTo>
                      <a:pt x="12" y="9"/>
                      <a:pt x="14" y="13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3"/>
                      <a:pt x="19" y="12"/>
                      <a:pt x="20" y="12"/>
                    </a:cubicBezTo>
                    <a:cubicBezTo>
                      <a:pt x="21" y="12"/>
                      <a:pt x="22" y="12"/>
                      <a:pt x="23" y="12"/>
                    </a:cubicBezTo>
                    <a:cubicBezTo>
                      <a:pt x="24" y="13"/>
                      <a:pt x="25" y="13"/>
                      <a:pt x="26" y="13"/>
                    </a:cubicBezTo>
                    <a:cubicBezTo>
                      <a:pt x="27" y="13"/>
                      <a:pt x="29" y="12"/>
                      <a:pt x="29" y="9"/>
                    </a:cubicBezTo>
                    <a:cubicBezTo>
                      <a:pt x="26" y="4"/>
                      <a:pt x="18" y="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solidFill>
                <a:srgbClr val="D691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3" name="Freeform 7033"/>
              <p:cNvSpPr/>
              <p:nvPr/>
            </p:nvSpPr>
            <p:spPr bwMode="auto">
              <a:xfrm>
                <a:off x="4987925" y="2322513"/>
                <a:ext cx="52388" cy="55563"/>
              </a:xfrm>
              <a:custGeom>
                <a:avLst/>
                <a:gdLst>
                  <a:gd name="T0" fmla="*/ 3 w 26"/>
                  <a:gd name="T1" fmla="*/ 0 h 28"/>
                  <a:gd name="T2" fmla="*/ 3 w 26"/>
                  <a:gd name="T3" fmla="*/ 0 h 28"/>
                  <a:gd name="T4" fmla="*/ 14 w 26"/>
                  <a:gd name="T5" fmla="*/ 20 h 28"/>
                  <a:gd name="T6" fmla="*/ 15 w 26"/>
                  <a:gd name="T7" fmla="*/ 20 h 28"/>
                  <a:gd name="T8" fmla="*/ 16 w 26"/>
                  <a:gd name="T9" fmla="*/ 21 h 28"/>
                  <a:gd name="T10" fmla="*/ 24 w 26"/>
                  <a:gd name="T11" fmla="*/ 28 h 28"/>
                  <a:gd name="T12" fmla="*/ 26 w 26"/>
                  <a:gd name="T13" fmla="*/ 28 h 28"/>
                  <a:gd name="T14" fmla="*/ 25 w 26"/>
                  <a:gd name="T15" fmla="*/ 18 h 28"/>
                  <a:gd name="T16" fmla="*/ 25 w 26"/>
                  <a:gd name="T17" fmla="*/ 18 h 28"/>
                  <a:gd name="T18" fmla="*/ 20 w 26"/>
                  <a:gd name="T19" fmla="*/ 12 h 28"/>
                  <a:gd name="T20" fmla="*/ 20 w 26"/>
                  <a:gd name="T21" fmla="*/ 12 h 28"/>
                  <a:gd name="T22" fmla="*/ 15 w 26"/>
                  <a:gd name="T23" fmla="*/ 4 h 28"/>
                  <a:gd name="T24" fmla="*/ 13 w 26"/>
                  <a:gd name="T25" fmla="*/ 4 h 28"/>
                  <a:gd name="T26" fmla="*/ 12 w 26"/>
                  <a:gd name="T27" fmla="*/ 4 h 28"/>
                  <a:gd name="T28" fmla="*/ 3 w 26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10"/>
                      <a:pt x="13" y="12"/>
                      <a:pt x="14" y="20"/>
                    </a:cubicBezTo>
                    <a:cubicBezTo>
                      <a:pt x="14" y="20"/>
                      <a:pt x="15" y="20"/>
                      <a:pt x="15" y="20"/>
                    </a:cubicBezTo>
                    <a:cubicBezTo>
                      <a:pt x="15" y="20"/>
                      <a:pt x="15" y="21"/>
                      <a:pt x="16" y="21"/>
                    </a:cubicBezTo>
                    <a:cubicBezTo>
                      <a:pt x="18" y="23"/>
                      <a:pt x="19" y="28"/>
                      <a:pt x="24" y="28"/>
                    </a:cubicBezTo>
                    <a:cubicBezTo>
                      <a:pt x="25" y="28"/>
                      <a:pt x="25" y="28"/>
                      <a:pt x="26" y="28"/>
                    </a:cubicBezTo>
                    <a:cubicBezTo>
                      <a:pt x="24" y="25"/>
                      <a:pt x="22" y="21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3" y="16"/>
                      <a:pt x="22" y="14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8"/>
                      <a:pt x="20" y="4"/>
                      <a:pt x="15" y="4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8" y="4"/>
                      <a:pt x="6" y="2"/>
                      <a:pt x="3" y="0"/>
                    </a:cubicBezTo>
                  </a:path>
                </a:pathLst>
              </a:custGeom>
              <a:solidFill>
                <a:srgbClr val="6C4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4" name="Freeform 7034"/>
              <p:cNvSpPr/>
              <p:nvPr/>
            </p:nvSpPr>
            <p:spPr bwMode="auto">
              <a:xfrm>
                <a:off x="4943475" y="2319338"/>
                <a:ext cx="15875" cy="14288"/>
              </a:xfrm>
              <a:custGeom>
                <a:avLst/>
                <a:gdLst>
                  <a:gd name="T0" fmla="*/ 5 w 8"/>
                  <a:gd name="T1" fmla="*/ 0 h 7"/>
                  <a:gd name="T2" fmla="*/ 4 w 8"/>
                  <a:gd name="T3" fmla="*/ 0 h 7"/>
                  <a:gd name="T4" fmla="*/ 1 w 8"/>
                  <a:gd name="T5" fmla="*/ 4 h 7"/>
                  <a:gd name="T6" fmla="*/ 4 w 8"/>
                  <a:gd name="T7" fmla="*/ 7 h 7"/>
                  <a:gd name="T8" fmla="*/ 4 w 8"/>
                  <a:gd name="T9" fmla="*/ 7 h 7"/>
                  <a:gd name="T10" fmla="*/ 8 w 8"/>
                  <a:gd name="T11" fmla="*/ 3 h 7"/>
                  <a:gd name="T12" fmla="*/ 5 w 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3" y="1"/>
                      <a:pt x="1" y="2"/>
                      <a:pt x="1" y="4"/>
                    </a:cubicBezTo>
                    <a:cubicBezTo>
                      <a:pt x="0" y="6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7"/>
                      <a:pt x="7" y="5"/>
                      <a:pt x="8" y="3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solidFill>
                <a:srgbClr val="744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5" name="Freeform 7035"/>
              <p:cNvSpPr/>
              <p:nvPr/>
            </p:nvSpPr>
            <p:spPr bwMode="auto">
              <a:xfrm>
                <a:off x="6453188" y="2617788"/>
                <a:ext cx="31750" cy="41275"/>
              </a:xfrm>
              <a:custGeom>
                <a:avLst/>
                <a:gdLst>
                  <a:gd name="T0" fmla="*/ 9 w 16"/>
                  <a:gd name="T1" fmla="*/ 0 h 21"/>
                  <a:gd name="T2" fmla="*/ 9 w 16"/>
                  <a:gd name="T3" fmla="*/ 0 h 21"/>
                  <a:gd name="T4" fmla="*/ 0 w 16"/>
                  <a:gd name="T5" fmla="*/ 10 h 21"/>
                  <a:gd name="T6" fmla="*/ 0 w 16"/>
                  <a:gd name="T7" fmla="*/ 10 h 21"/>
                  <a:gd name="T8" fmla="*/ 0 w 16"/>
                  <a:gd name="T9" fmla="*/ 21 h 21"/>
                  <a:gd name="T10" fmla="*/ 5 w 16"/>
                  <a:gd name="T11" fmla="*/ 19 h 21"/>
                  <a:gd name="T12" fmla="*/ 9 w 16"/>
                  <a:gd name="T13" fmla="*/ 19 h 21"/>
                  <a:gd name="T14" fmla="*/ 13 w 16"/>
                  <a:gd name="T15" fmla="*/ 20 h 21"/>
                  <a:gd name="T16" fmla="*/ 16 w 16"/>
                  <a:gd name="T17" fmla="*/ 19 h 21"/>
                  <a:gd name="T18" fmla="*/ 16 w 16"/>
                  <a:gd name="T19" fmla="*/ 19 h 21"/>
                  <a:gd name="T20" fmla="*/ 14 w 16"/>
                  <a:gd name="T21" fmla="*/ 6 h 21"/>
                  <a:gd name="T22" fmla="*/ 14 w 16"/>
                  <a:gd name="T23" fmla="*/ 5 h 21"/>
                  <a:gd name="T24" fmla="*/ 14 w 16"/>
                  <a:gd name="T25" fmla="*/ 5 h 21"/>
                  <a:gd name="T26" fmla="*/ 12 w 16"/>
                  <a:gd name="T27" fmla="*/ 1 h 21"/>
                  <a:gd name="T28" fmla="*/ 12 w 16"/>
                  <a:gd name="T29" fmla="*/ 1 h 21"/>
                  <a:gd name="T30" fmla="*/ 12 w 16"/>
                  <a:gd name="T31" fmla="*/ 0 h 21"/>
                  <a:gd name="T32" fmla="*/ 9 w 16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1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3"/>
                      <a:pt x="3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3"/>
                      <a:pt x="0" y="17"/>
                      <a:pt x="0" y="21"/>
                    </a:cubicBezTo>
                    <a:cubicBezTo>
                      <a:pt x="1" y="19"/>
                      <a:pt x="3" y="19"/>
                      <a:pt x="5" y="19"/>
                    </a:cubicBezTo>
                    <a:cubicBezTo>
                      <a:pt x="6" y="19"/>
                      <a:pt x="7" y="19"/>
                      <a:pt x="9" y="19"/>
                    </a:cubicBezTo>
                    <a:cubicBezTo>
                      <a:pt x="10" y="19"/>
                      <a:pt x="12" y="20"/>
                      <a:pt x="13" y="20"/>
                    </a:cubicBezTo>
                    <a:cubicBezTo>
                      <a:pt x="14" y="20"/>
                      <a:pt x="15" y="20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5"/>
                      <a:pt x="11" y="11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3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8044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6" name="Freeform 7036"/>
              <p:cNvSpPr/>
              <p:nvPr/>
            </p:nvSpPr>
            <p:spPr bwMode="auto">
              <a:xfrm>
                <a:off x="6438900" y="2600325"/>
                <a:ext cx="31750" cy="38100"/>
              </a:xfrm>
              <a:custGeom>
                <a:avLst/>
                <a:gdLst>
                  <a:gd name="T0" fmla="*/ 6 w 16"/>
                  <a:gd name="T1" fmla="*/ 0 h 19"/>
                  <a:gd name="T2" fmla="*/ 5 w 16"/>
                  <a:gd name="T3" fmla="*/ 0 h 19"/>
                  <a:gd name="T4" fmla="*/ 0 w 16"/>
                  <a:gd name="T5" fmla="*/ 12 h 19"/>
                  <a:gd name="T6" fmla="*/ 0 w 16"/>
                  <a:gd name="T7" fmla="*/ 12 h 19"/>
                  <a:gd name="T8" fmla="*/ 0 w 16"/>
                  <a:gd name="T9" fmla="*/ 12 h 19"/>
                  <a:gd name="T10" fmla="*/ 7 w 16"/>
                  <a:gd name="T11" fmla="*/ 19 h 19"/>
                  <a:gd name="T12" fmla="*/ 7 w 16"/>
                  <a:gd name="T13" fmla="*/ 19 h 19"/>
                  <a:gd name="T14" fmla="*/ 16 w 16"/>
                  <a:gd name="T15" fmla="*/ 9 h 19"/>
                  <a:gd name="T16" fmla="*/ 16 w 16"/>
                  <a:gd name="T17" fmla="*/ 9 h 19"/>
                  <a:gd name="T18" fmla="*/ 6 w 16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9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2"/>
                      <a:pt x="0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5" y="17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15"/>
                      <a:pt x="13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2" y="7"/>
                      <a:pt x="11" y="0"/>
                      <a:pt x="6" y="0"/>
                    </a:cubicBezTo>
                  </a:path>
                </a:pathLst>
              </a:custGeom>
              <a:solidFill>
                <a:srgbClr val="944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7" name="Freeform 7037"/>
              <p:cNvSpPr/>
              <p:nvPr/>
            </p:nvSpPr>
            <p:spPr bwMode="auto">
              <a:xfrm>
                <a:off x="6429375" y="2630488"/>
                <a:ext cx="19050" cy="31750"/>
              </a:xfrm>
              <a:custGeom>
                <a:avLst/>
                <a:gdLst>
                  <a:gd name="T0" fmla="*/ 5 w 10"/>
                  <a:gd name="T1" fmla="*/ 0 h 16"/>
                  <a:gd name="T2" fmla="*/ 1 w 10"/>
                  <a:gd name="T3" fmla="*/ 8 h 16"/>
                  <a:gd name="T4" fmla="*/ 1 w 10"/>
                  <a:gd name="T5" fmla="*/ 8 h 16"/>
                  <a:gd name="T6" fmla="*/ 0 w 10"/>
                  <a:gd name="T7" fmla="*/ 16 h 16"/>
                  <a:gd name="T8" fmla="*/ 0 w 10"/>
                  <a:gd name="T9" fmla="*/ 16 h 16"/>
                  <a:gd name="T10" fmla="*/ 5 w 10"/>
                  <a:gd name="T11" fmla="*/ 0 h 16"/>
                  <a:gd name="T12" fmla="*/ 5 w 10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6">
                    <a:moveTo>
                      <a:pt x="5" y="0"/>
                    </a:moveTo>
                    <a:cubicBezTo>
                      <a:pt x="4" y="3"/>
                      <a:pt x="2" y="5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1"/>
                      <a:pt x="1" y="13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5" y="12"/>
                      <a:pt x="10" y="7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448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8" name="Freeform 7038"/>
              <p:cNvSpPr/>
              <p:nvPr/>
            </p:nvSpPr>
            <p:spPr bwMode="auto">
              <a:xfrm>
                <a:off x="5184775" y="2687638"/>
                <a:ext cx="39688" cy="60325"/>
              </a:xfrm>
              <a:custGeom>
                <a:avLst/>
                <a:gdLst>
                  <a:gd name="T0" fmla="*/ 9 w 20"/>
                  <a:gd name="T1" fmla="*/ 0 h 30"/>
                  <a:gd name="T2" fmla="*/ 0 w 20"/>
                  <a:gd name="T3" fmla="*/ 10 h 30"/>
                  <a:gd name="T4" fmla="*/ 0 w 20"/>
                  <a:gd name="T5" fmla="*/ 10 h 30"/>
                  <a:gd name="T6" fmla="*/ 15 w 20"/>
                  <a:gd name="T7" fmla="*/ 30 h 30"/>
                  <a:gd name="T8" fmla="*/ 17 w 20"/>
                  <a:gd name="T9" fmla="*/ 30 h 30"/>
                  <a:gd name="T10" fmla="*/ 17 w 20"/>
                  <a:gd name="T11" fmla="*/ 30 h 30"/>
                  <a:gd name="T12" fmla="*/ 17 w 20"/>
                  <a:gd name="T13" fmla="*/ 30 h 30"/>
                  <a:gd name="T14" fmla="*/ 20 w 20"/>
                  <a:gd name="T15" fmla="*/ 28 h 30"/>
                  <a:gd name="T16" fmla="*/ 20 w 20"/>
                  <a:gd name="T17" fmla="*/ 28 h 30"/>
                  <a:gd name="T18" fmla="*/ 20 w 20"/>
                  <a:gd name="T19" fmla="*/ 28 h 30"/>
                  <a:gd name="T20" fmla="*/ 20 w 20"/>
                  <a:gd name="T21" fmla="*/ 25 h 30"/>
                  <a:gd name="T22" fmla="*/ 16 w 20"/>
                  <a:gd name="T23" fmla="*/ 19 h 30"/>
                  <a:gd name="T24" fmla="*/ 9 w 20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0">
                    <a:moveTo>
                      <a:pt x="9" y="0"/>
                    </a:moveTo>
                    <a:cubicBezTo>
                      <a:pt x="8" y="5"/>
                      <a:pt x="5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7"/>
                      <a:pt x="2" y="30"/>
                      <a:pt x="15" y="30"/>
                    </a:cubicBezTo>
                    <a:cubicBezTo>
                      <a:pt x="16" y="30"/>
                      <a:pt x="16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30"/>
                      <a:pt x="19" y="29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7"/>
                      <a:pt x="20" y="26"/>
                      <a:pt x="20" y="25"/>
                    </a:cubicBezTo>
                    <a:cubicBezTo>
                      <a:pt x="17" y="25"/>
                      <a:pt x="15" y="23"/>
                      <a:pt x="16" y="19"/>
                    </a:cubicBezTo>
                    <a:cubicBezTo>
                      <a:pt x="10" y="14"/>
                      <a:pt x="19" y="4"/>
                      <a:pt x="9" y="0"/>
                    </a:cubicBezTo>
                  </a:path>
                </a:pathLst>
              </a:custGeom>
              <a:solidFill>
                <a:srgbClr val="7F5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9" name="Freeform 7039"/>
              <p:cNvSpPr/>
              <p:nvPr/>
            </p:nvSpPr>
            <p:spPr bwMode="auto">
              <a:xfrm>
                <a:off x="5165725" y="2751138"/>
                <a:ext cx="52388" cy="49213"/>
              </a:xfrm>
              <a:custGeom>
                <a:avLst/>
                <a:gdLst>
                  <a:gd name="T0" fmla="*/ 19 w 26"/>
                  <a:gd name="T1" fmla="*/ 0 h 24"/>
                  <a:gd name="T2" fmla="*/ 13 w 26"/>
                  <a:gd name="T3" fmla="*/ 7 h 24"/>
                  <a:gd name="T4" fmla="*/ 6 w 26"/>
                  <a:gd name="T5" fmla="*/ 10 h 24"/>
                  <a:gd name="T6" fmla="*/ 5 w 26"/>
                  <a:gd name="T7" fmla="*/ 10 h 24"/>
                  <a:gd name="T8" fmla="*/ 4 w 26"/>
                  <a:gd name="T9" fmla="*/ 10 h 24"/>
                  <a:gd name="T10" fmla="*/ 0 w 26"/>
                  <a:gd name="T11" fmla="*/ 10 h 24"/>
                  <a:gd name="T12" fmla="*/ 26 w 26"/>
                  <a:gd name="T13" fmla="*/ 24 h 24"/>
                  <a:gd name="T14" fmla="*/ 25 w 26"/>
                  <a:gd name="T15" fmla="*/ 12 h 24"/>
                  <a:gd name="T16" fmla="*/ 25 w 26"/>
                  <a:gd name="T17" fmla="*/ 12 h 24"/>
                  <a:gd name="T18" fmla="*/ 25 w 26"/>
                  <a:gd name="T19" fmla="*/ 10 h 24"/>
                  <a:gd name="T20" fmla="*/ 25 w 26"/>
                  <a:gd name="T21" fmla="*/ 9 h 24"/>
                  <a:gd name="T22" fmla="*/ 25 w 26"/>
                  <a:gd name="T23" fmla="*/ 9 h 24"/>
                  <a:gd name="T24" fmla="*/ 24 w 26"/>
                  <a:gd name="T25" fmla="*/ 8 h 24"/>
                  <a:gd name="T26" fmla="*/ 19 w 26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4">
                    <a:moveTo>
                      <a:pt x="19" y="0"/>
                    </a:moveTo>
                    <a:cubicBezTo>
                      <a:pt x="17" y="0"/>
                      <a:pt x="15" y="2"/>
                      <a:pt x="13" y="7"/>
                    </a:cubicBezTo>
                    <a:cubicBezTo>
                      <a:pt x="12" y="10"/>
                      <a:pt x="9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3" y="10"/>
                      <a:pt x="1" y="10"/>
                      <a:pt x="0" y="10"/>
                    </a:cubicBezTo>
                    <a:cubicBezTo>
                      <a:pt x="8" y="17"/>
                      <a:pt x="15" y="24"/>
                      <a:pt x="26" y="24"/>
                    </a:cubicBezTo>
                    <a:cubicBezTo>
                      <a:pt x="22" y="20"/>
                      <a:pt x="19" y="16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4" y="8"/>
                      <a:pt x="24" y="8"/>
                    </a:cubicBezTo>
                    <a:cubicBezTo>
                      <a:pt x="22" y="5"/>
                      <a:pt x="21" y="0"/>
                      <a:pt x="19" y="0"/>
                    </a:cubicBezTo>
                  </a:path>
                </a:pathLst>
              </a:custGeom>
              <a:solidFill>
                <a:srgbClr val="805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0" name="Freeform 7040"/>
              <p:cNvSpPr/>
              <p:nvPr/>
            </p:nvSpPr>
            <p:spPr bwMode="auto">
              <a:xfrm>
                <a:off x="5176838" y="2676525"/>
                <a:ext cx="25400" cy="31750"/>
              </a:xfrm>
              <a:custGeom>
                <a:avLst/>
                <a:gdLst>
                  <a:gd name="T0" fmla="*/ 10 w 13"/>
                  <a:gd name="T1" fmla="*/ 0 h 16"/>
                  <a:gd name="T2" fmla="*/ 7 w 13"/>
                  <a:gd name="T3" fmla="*/ 1 h 16"/>
                  <a:gd name="T4" fmla="*/ 2 w 13"/>
                  <a:gd name="T5" fmla="*/ 15 h 16"/>
                  <a:gd name="T6" fmla="*/ 2 w 13"/>
                  <a:gd name="T7" fmla="*/ 15 h 16"/>
                  <a:gd name="T8" fmla="*/ 2 w 13"/>
                  <a:gd name="T9" fmla="*/ 15 h 16"/>
                  <a:gd name="T10" fmla="*/ 4 w 13"/>
                  <a:gd name="T11" fmla="*/ 16 h 16"/>
                  <a:gd name="T12" fmla="*/ 4 w 13"/>
                  <a:gd name="T13" fmla="*/ 16 h 16"/>
                  <a:gd name="T14" fmla="*/ 13 w 13"/>
                  <a:gd name="T15" fmla="*/ 6 h 16"/>
                  <a:gd name="T16" fmla="*/ 13 w 13"/>
                  <a:gd name="T17" fmla="*/ 6 h 16"/>
                  <a:gd name="T18" fmla="*/ 13 w 13"/>
                  <a:gd name="T19" fmla="*/ 3 h 16"/>
                  <a:gd name="T20" fmla="*/ 13 w 13"/>
                  <a:gd name="T21" fmla="*/ 3 h 16"/>
                  <a:gd name="T22" fmla="*/ 10 w 13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6">
                    <a:moveTo>
                      <a:pt x="10" y="0"/>
                    </a:moveTo>
                    <a:cubicBezTo>
                      <a:pt x="9" y="0"/>
                      <a:pt x="8" y="0"/>
                      <a:pt x="7" y="1"/>
                    </a:cubicBezTo>
                    <a:cubicBezTo>
                      <a:pt x="0" y="4"/>
                      <a:pt x="1" y="9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9" y="14"/>
                      <a:pt x="12" y="11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1"/>
                      <a:pt x="12" y="0"/>
                      <a:pt x="10" y="0"/>
                    </a:cubicBezTo>
                  </a:path>
                </a:pathLst>
              </a:custGeom>
              <a:solidFill>
                <a:srgbClr val="6C4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1" name="Freeform 7041"/>
              <p:cNvSpPr/>
              <p:nvPr/>
            </p:nvSpPr>
            <p:spPr bwMode="auto">
              <a:xfrm>
                <a:off x="5214938" y="2743200"/>
                <a:ext cx="26988" cy="44450"/>
              </a:xfrm>
              <a:custGeom>
                <a:avLst/>
                <a:gdLst>
                  <a:gd name="T0" fmla="*/ 5 w 14"/>
                  <a:gd name="T1" fmla="*/ 0 h 22"/>
                  <a:gd name="T2" fmla="*/ 2 w 14"/>
                  <a:gd name="T3" fmla="*/ 2 h 22"/>
                  <a:gd name="T4" fmla="*/ 2 w 14"/>
                  <a:gd name="T5" fmla="*/ 2 h 22"/>
                  <a:gd name="T6" fmla="*/ 2 w 14"/>
                  <a:gd name="T7" fmla="*/ 3 h 22"/>
                  <a:gd name="T8" fmla="*/ 1 w 14"/>
                  <a:gd name="T9" fmla="*/ 12 h 22"/>
                  <a:gd name="T10" fmla="*/ 1 w 14"/>
                  <a:gd name="T11" fmla="*/ 13 h 22"/>
                  <a:gd name="T12" fmla="*/ 1 w 14"/>
                  <a:gd name="T13" fmla="*/ 13 h 22"/>
                  <a:gd name="T14" fmla="*/ 1 w 14"/>
                  <a:gd name="T15" fmla="*/ 14 h 22"/>
                  <a:gd name="T16" fmla="*/ 1 w 14"/>
                  <a:gd name="T17" fmla="*/ 16 h 22"/>
                  <a:gd name="T18" fmla="*/ 1 w 14"/>
                  <a:gd name="T19" fmla="*/ 16 h 22"/>
                  <a:gd name="T20" fmla="*/ 6 w 14"/>
                  <a:gd name="T21" fmla="*/ 22 h 22"/>
                  <a:gd name="T22" fmla="*/ 6 w 14"/>
                  <a:gd name="T23" fmla="*/ 22 h 22"/>
                  <a:gd name="T24" fmla="*/ 6 w 14"/>
                  <a:gd name="T25" fmla="*/ 22 h 22"/>
                  <a:gd name="T26" fmla="*/ 10 w 14"/>
                  <a:gd name="T27" fmla="*/ 11 h 22"/>
                  <a:gd name="T28" fmla="*/ 14 w 14"/>
                  <a:gd name="T29" fmla="*/ 11 h 22"/>
                  <a:gd name="T30" fmla="*/ 14 w 14"/>
                  <a:gd name="T31" fmla="*/ 11 h 22"/>
                  <a:gd name="T32" fmla="*/ 14 w 14"/>
                  <a:gd name="T33" fmla="*/ 11 h 22"/>
                  <a:gd name="T34" fmla="*/ 14 w 14"/>
                  <a:gd name="T35" fmla="*/ 11 h 22"/>
                  <a:gd name="T36" fmla="*/ 7 w 14"/>
                  <a:gd name="T37" fmla="*/ 5 h 22"/>
                  <a:gd name="T38" fmla="*/ 7 w 14"/>
                  <a:gd name="T39" fmla="*/ 5 h 22"/>
                  <a:gd name="T40" fmla="*/ 5 w 14"/>
                  <a:gd name="T41" fmla="*/ 0 h 22"/>
                  <a:gd name="T42" fmla="*/ 5 w 14"/>
                  <a:gd name="T4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22">
                    <a:moveTo>
                      <a:pt x="5" y="0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6"/>
                      <a:pt x="1" y="9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9"/>
                      <a:pt x="2" y="21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3" y="15"/>
                      <a:pt x="5" y="11"/>
                      <a:pt x="10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9"/>
                      <a:pt x="10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4"/>
                      <a:pt x="6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8A6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2" name="Freeform 7042"/>
              <p:cNvSpPr/>
              <p:nvPr/>
            </p:nvSpPr>
            <p:spPr bwMode="auto">
              <a:xfrm>
                <a:off x="5221288" y="2765425"/>
                <a:ext cx="23813" cy="31750"/>
              </a:xfrm>
              <a:custGeom>
                <a:avLst/>
                <a:gdLst>
                  <a:gd name="T0" fmla="*/ 7 w 12"/>
                  <a:gd name="T1" fmla="*/ 0 h 16"/>
                  <a:gd name="T2" fmla="*/ 3 w 12"/>
                  <a:gd name="T3" fmla="*/ 11 h 16"/>
                  <a:gd name="T4" fmla="*/ 3 w 12"/>
                  <a:gd name="T5" fmla="*/ 11 h 16"/>
                  <a:gd name="T6" fmla="*/ 5 w 12"/>
                  <a:gd name="T7" fmla="*/ 16 h 16"/>
                  <a:gd name="T8" fmla="*/ 5 w 12"/>
                  <a:gd name="T9" fmla="*/ 16 h 16"/>
                  <a:gd name="T10" fmla="*/ 11 w 12"/>
                  <a:gd name="T11" fmla="*/ 11 h 16"/>
                  <a:gd name="T12" fmla="*/ 11 w 12"/>
                  <a:gd name="T13" fmla="*/ 11 h 16"/>
                  <a:gd name="T14" fmla="*/ 11 w 12"/>
                  <a:gd name="T15" fmla="*/ 11 h 16"/>
                  <a:gd name="T16" fmla="*/ 11 w 12"/>
                  <a:gd name="T17" fmla="*/ 11 h 16"/>
                  <a:gd name="T18" fmla="*/ 11 w 12"/>
                  <a:gd name="T19" fmla="*/ 11 h 16"/>
                  <a:gd name="T20" fmla="*/ 12 w 12"/>
                  <a:gd name="T21" fmla="*/ 1 h 16"/>
                  <a:gd name="T22" fmla="*/ 11 w 12"/>
                  <a:gd name="T23" fmla="*/ 0 h 16"/>
                  <a:gd name="T24" fmla="*/ 11 w 12"/>
                  <a:gd name="T25" fmla="*/ 0 h 16"/>
                  <a:gd name="T26" fmla="*/ 7 w 12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6">
                    <a:moveTo>
                      <a:pt x="7" y="0"/>
                    </a:moveTo>
                    <a:cubicBezTo>
                      <a:pt x="2" y="0"/>
                      <a:pt x="0" y="4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4" y="14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5"/>
                      <a:pt x="9" y="14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6" y="7"/>
                      <a:pt x="10" y="4"/>
                      <a:pt x="12" y="1"/>
                    </a:cubicBezTo>
                    <a:cubicBezTo>
                      <a:pt x="12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7556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3" name="Freeform 7043"/>
              <p:cNvSpPr/>
              <p:nvPr/>
            </p:nvSpPr>
            <p:spPr bwMode="auto">
              <a:xfrm>
                <a:off x="5402263" y="2600325"/>
                <a:ext cx="109538" cy="134938"/>
              </a:xfrm>
              <a:custGeom>
                <a:avLst/>
                <a:gdLst>
                  <a:gd name="T0" fmla="*/ 39 w 54"/>
                  <a:gd name="T1" fmla="*/ 0 h 68"/>
                  <a:gd name="T2" fmla="*/ 39 w 54"/>
                  <a:gd name="T3" fmla="*/ 0 h 68"/>
                  <a:gd name="T4" fmla="*/ 42 w 54"/>
                  <a:gd name="T5" fmla="*/ 20 h 68"/>
                  <a:gd name="T6" fmla="*/ 43 w 54"/>
                  <a:gd name="T7" fmla="*/ 25 h 68"/>
                  <a:gd name="T8" fmla="*/ 39 w 54"/>
                  <a:gd name="T9" fmla="*/ 26 h 68"/>
                  <a:gd name="T10" fmla="*/ 38 w 54"/>
                  <a:gd name="T11" fmla="*/ 26 h 68"/>
                  <a:gd name="T12" fmla="*/ 31 w 54"/>
                  <a:gd name="T13" fmla="*/ 24 h 68"/>
                  <a:gd name="T14" fmla="*/ 25 w 54"/>
                  <a:gd name="T15" fmla="*/ 25 h 68"/>
                  <a:gd name="T16" fmla="*/ 20 w 54"/>
                  <a:gd name="T17" fmla="*/ 25 h 68"/>
                  <a:gd name="T18" fmla="*/ 18 w 54"/>
                  <a:gd name="T19" fmla="*/ 25 h 68"/>
                  <a:gd name="T20" fmla="*/ 18 w 54"/>
                  <a:gd name="T21" fmla="*/ 25 h 68"/>
                  <a:gd name="T22" fmla="*/ 14 w 54"/>
                  <a:gd name="T23" fmla="*/ 36 h 68"/>
                  <a:gd name="T24" fmla="*/ 14 w 54"/>
                  <a:gd name="T25" fmla="*/ 36 h 68"/>
                  <a:gd name="T26" fmla="*/ 14 w 54"/>
                  <a:gd name="T27" fmla="*/ 36 h 68"/>
                  <a:gd name="T28" fmla="*/ 5 w 54"/>
                  <a:gd name="T29" fmla="*/ 51 h 68"/>
                  <a:gd name="T30" fmla="*/ 5 w 54"/>
                  <a:gd name="T31" fmla="*/ 51 h 68"/>
                  <a:gd name="T32" fmla="*/ 2 w 54"/>
                  <a:gd name="T33" fmla="*/ 53 h 68"/>
                  <a:gd name="T34" fmla="*/ 2 w 54"/>
                  <a:gd name="T35" fmla="*/ 53 h 68"/>
                  <a:gd name="T36" fmla="*/ 10 w 54"/>
                  <a:gd name="T37" fmla="*/ 68 h 68"/>
                  <a:gd name="T38" fmla="*/ 11 w 54"/>
                  <a:gd name="T39" fmla="*/ 68 h 68"/>
                  <a:gd name="T40" fmla="*/ 11 w 54"/>
                  <a:gd name="T41" fmla="*/ 68 h 68"/>
                  <a:gd name="T42" fmla="*/ 11 w 54"/>
                  <a:gd name="T43" fmla="*/ 68 h 68"/>
                  <a:gd name="T44" fmla="*/ 11 w 54"/>
                  <a:gd name="T45" fmla="*/ 68 h 68"/>
                  <a:gd name="T46" fmla="*/ 11 w 54"/>
                  <a:gd name="T47" fmla="*/ 68 h 68"/>
                  <a:gd name="T48" fmla="*/ 19 w 54"/>
                  <a:gd name="T49" fmla="*/ 44 h 68"/>
                  <a:gd name="T50" fmla="*/ 25 w 54"/>
                  <a:gd name="T51" fmla="*/ 37 h 68"/>
                  <a:gd name="T52" fmla="*/ 25 w 54"/>
                  <a:gd name="T53" fmla="*/ 37 h 68"/>
                  <a:gd name="T54" fmla="*/ 21 w 54"/>
                  <a:gd name="T55" fmla="*/ 37 h 68"/>
                  <a:gd name="T56" fmla="*/ 18 w 54"/>
                  <a:gd name="T57" fmla="*/ 35 h 68"/>
                  <a:gd name="T58" fmla="*/ 21 w 54"/>
                  <a:gd name="T59" fmla="*/ 31 h 68"/>
                  <a:gd name="T60" fmla="*/ 21 w 54"/>
                  <a:gd name="T61" fmla="*/ 31 h 68"/>
                  <a:gd name="T62" fmla="*/ 25 w 54"/>
                  <a:gd name="T63" fmla="*/ 37 h 68"/>
                  <a:gd name="T64" fmla="*/ 25 w 54"/>
                  <a:gd name="T65" fmla="*/ 37 h 68"/>
                  <a:gd name="T66" fmla="*/ 25 w 54"/>
                  <a:gd name="T67" fmla="*/ 37 h 68"/>
                  <a:gd name="T68" fmla="*/ 25 w 54"/>
                  <a:gd name="T69" fmla="*/ 37 h 68"/>
                  <a:gd name="T70" fmla="*/ 29 w 54"/>
                  <a:gd name="T71" fmla="*/ 40 h 68"/>
                  <a:gd name="T72" fmla="*/ 32 w 54"/>
                  <a:gd name="T73" fmla="*/ 39 h 68"/>
                  <a:gd name="T74" fmla="*/ 35 w 54"/>
                  <a:gd name="T75" fmla="*/ 38 h 68"/>
                  <a:gd name="T76" fmla="*/ 36 w 54"/>
                  <a:gd name="T77" fmla="*/ 38 h 68"/>
                  <a:gd name="T78" fmla="*/ 36 w 54"/>
                  <a:gd name="T79" fmla="*/ 38 h 68"/>
                  <a:gd name="T80" fmla="*/ 39 w 54"/>
                  <a:gd name="T81" fmla="*/ 31 h 68"/>
                  <a:gd name="T82" fmla="*/ 39 w 54"/>
                  <a:gd name="T83" fmla="*/ 31 h 68"/>
                  <a:gd name="T84" fmla="*/ 40 w 54"/>
                  <a:gd name="T85" fmla="*/ 36 h 68"/>
                  <a:gd name="T86" fmla="*/ 38 w 54"/>
                  <a:gd name="T87" fmla="*/ 43 h 68"/>
                  <a:gd name="T88" fmla="*/ 38 w 54"/>
                  <a:gd name="T89" fmla="*/ 43 h 68"/>
                  <a:gd name="T90" fmla="*/ 38 w 54"/>
                  <a:gd name="T91" fmla="*/ 43 h 68"/>
                  <a:gd name="T92" fmla="*/ 50 w 54"/>
                  <a:gd name="T93" fmla="*/ 55 h 68"/>
                  <a:gd name="T94" fmla="*/ 50 w 54"/>
                  <a:gd name="T95" fmla="*/ 55 h 68"/>
                  <a:gd name="T96" fmla="*/ 53 w 54"/>
                  <a:gd name="T97" fmla="*/ 53 h 68"/>
                  <a:gd name="T98" fmla="*/ 53 w 54"/>
                  <a:gd name="T99" fmla="*/ 53 h 68"/>
                  <a:gd name="T100" fmla="*/ 53 w 54"/>
                  <a:gd name="T101" fmla="*/ 53 h 68"/>
                  <a:gd name="T102" fmla="*/ 54 w 54"/>
                  <a:gd name="T103" fmla="*/ 47 h 68"/>
                  <a:gd name="T104" fmla="*/ 48 w 54"/>
                  <a:gd name="T105" fmla="*/ 25 h 68"/>
                  <a:gd name="T106" fmla="*/ 48 w 54"/>
                  <a:gd name="T107" fmla="*/ 25 h 68"/>
                  <a:gd name="T108" fmla="*/ 39 w 54"/>
                  <a:gd name="T10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4" h="68"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8" y="8"/>
                      <a:pt x="34" y="15"/>
                      <a:pt x="42" y="20"/>
                    </a:cubicBezTo>
                    <a:cubicBezTo>
                      <a:pt x="44" y="21"/>
                      <a:pt x="45" y="23"/>
                      <a:pt x="43" y="25"/>
                    </a:cubicBezTo>
                    <a:cubicBezTo>
                      <a:pt x="42" y="26"/>
                      <a:pt x="40" y="26"/>
                      <a:pt x="39" y="26"/>
                    </a:cubicBezTo>
                    <a:cubicBezTo>
                      <a:pt x="39" y="26"/>
                      <a:pt x="39" y="26"/>
                      <a:pt x="38" y="26"/>
                    </a:cubicBezTo>
                    <a:cubicBezTo>
                      <a:pt x="36" y="25"/>
                      <a:pt x="33" y="24"/>
                      <a:pt x="31" y="24"/>
                    </a:cubicBezTo>
                    <a:cubicBezTo>
                      <a:pt x="29" y="24"/>
                      <a:pt x="27" y="24"/>
                      <a:pt x="25" y="25"/>
                    </a:cubicBezTo>
                    <a:cubicBezTo>
                      <a:pt x="23" y="25"/>
                      <a:pt x="22" y="25"/>
                      <a:pt x="20" y="25"/>
                    </a:cubicBezTo>
                    <a:cubicBezTo>
                      <a:pt x="19" y="25"/>
                      <a:pt x="19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4" y="28"/>
                      <a:pt x="15" y="32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5" y="43"/>
                      <a:pt x="12" y="48"/>
                      <a:pt x="5" y="51"/>
                    </a:cubicBezTo>
                    <a:cubicBezTo>
                      <a:pt x="5" y="51"/>
                      <a:pt x="5" y="51"/>
                      <a:pt x="5" y="51"/>
                    </a:cubicBezTo>
                    <a:cubicBezTo>
                      <a:pt x="4" y="52"/>
                      <a:pt x="3" y="53"/>
                      <a:pt x="2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5" y="58"/>
                      <a:pt x="0" y="68"/>
                      <a:pt x="10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14" y="60"/>
                      <a:pt x="25" y="56"/>
                      <a:pt x="19" y="44"/>
                    </a:cubicBezTo>
                    <a:cubicBezTo>
                      <a:pt x="17" y="41"/>
                      <a:pt x="26" y="42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4" y="37"/>
                      <a:pt x="23" y="37"/>
                      <a:pt x="21" y="37"/>
                    </a:cubicBezTo>
                    <a:cubicBezTo>
                      <a:pt x="20" y="37"/>
                      <a:pt x="19" y="37"/>
                      <a:pt x="18" y="35"/>
                    </a:cubicBezTo>
                    <a:cubicBezTo>
                      <a:pt x="17" y="33"/>
                      <a:pt x="19" y="31"/>
                      <a:pt x="21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4" y="31"/>
                      <a:pt x="25" y="34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9"/>
                      <a:pt x="27" y="40"/>
                      <a:pt x="29" y="40"/>
                    </a:cubicBezTo>
                    <a:cubicBezTo>
                      <a:pt x="30" y="40"/>
                      <a:pt x="31" y="39"/>
                      <a:pt x="32" y="39"/>
                    </a:cubicBezTo>
                    <a:cubicBezTo>
                      <a:pt x="33" y="38"/>
                      <a:pt x="34" y="38"/>
                      <a:pt x="35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5" y="35"/>
                      <a:pt x="34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2" y="31"/>
                      <a:pt x="41" y="34"/>
                      <a:pt x="40" y="36"/>
                    </a:cubicBezTo>
                    <a:cubicBezTo>
                      <a:pt x="39" y="38"/>
                      <a:pt x="39" y="41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7" y="52"/>
                      <a:pt x="50" y="48"/>
                      <a:pt x="50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1" y="54"/>
                      <a:pt x="52" y="54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4" y="51"/>
                      <a:pt x="54" y="49"/>
                      <a:pt x="54" y="47"/>
                    </a:cubicBezTo>
                    <a:cubicBezTo>
                      <a:pt x="50" y="41"/>
                      <a:pt x="49" y="33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5" y="17"/>
                      <a:pt x="42" y="9"/>
                      <a:pt x="39" y="0"/>
                    </a:cubicBezTo>
                  </a:path>
                </a:pathLst>
              </a:custGeom>
              <a:solidFill>
                <a:srgbClr val="844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4" name="Freeform 7044"/>
              <p:cNvSpPr/>
              <p:nvPr/>
            </p:nvSpPr>
            <p:spPr bwMode="auto">
              <a:xfrm>
                <a:off x="5418138" y="2570163"/>
                <a:ext cx="74613" cy="80963"/>
              </a:xfrm>
              <a:custGeom>
                <a:avLst/>
                <a:gdLst>
                  <a:gd name="T0" fmla="*/ 14 w 37"/>
                  <a:gd name="T1" fmla="*/ 0 h 41"/>
                  <a:gd name="T2" fmla="*/ 6 w 37"/>
                  <a:gd name="T3" fmla="*/ 13 h 41"/>
                  <a:gd name="T4" fmla="*/ 2 w 37"/>
                  <a:gd name="T5" fmla="*/ 12 h 41"/>
                  <a:gd name="T6" fmla="*/ 4 w 37"/>
                  <a:gd name="T7" fmla="*/ 17 h 41"/>
                  <a:gd name="T8" fmla="*/ 4 w 37"/>
                  <a:gd name="T9" fmla="*/ 17 h 41"/>
                  <a:gd name="T10" fmla="*/ 11 w 37"/>
                  <a:gd name="T11" fmla="*/ 19 h 41"/>
                  <a:gd name="T12" fmla="*/ 17 w 37"/>
                  <a:gd name="T13" fmla="*/ 26 h 41"/>
                  <a:gd name="T14" fmla="*/ 22 w 37"/>
                  <a:gd name="T15" fmla="*/ 15 h 41"/>
                  <a:gd name="T16" fmla="*/ 17 w 37"/>
                  <a:gd name="T17" fmla="*/ 30 h 41"/>
                  <a:gd name="T18" fmla="*/ 14 w 37"/>
                  <a:gd name="T19" fmla="*/ 30 h 41"/>
                  <a:gd name="T20" fmla="*/ 0 w 37"/>
                  <a:gd name="T21" fmla="*/ 28 h 41"/>
                  <a:gd name="T22" fmla="*/ 0 w 37"/>
                  <a:gd name="T23" fmla="*/ 28 h 41"/>
                  <a:gd name="T24" fmla="*/ 0 w 37"/>
                  <a:gd name="T25" fmla="*/ 31 h 41"/>
                  <a:gd name="T26" fmla="*/ 0 w 37"/>
                  <a:gd name="T27" fmla="*/ 31 h 41"/>
                  <a:gd name="T28" fmla="*/ 1 w 37"/>
                  <a:gd name="T29" fmla="*/ 31 h 41"/>
                  <a:gd name="T30" fmla="*/ 1 w 37"/>
                  <a:gd name="T31" fmla="*/ 31 h 41"/>
                  <a:gd name="T32" fmla="*/ 1 w 37"/>
                  <a:gd name="T33" fmla="*/ 31 h 41"/>
                  <a:gd name="T34" fmla="*/ 10 w 37"/>
                  <a:gd name="T35" fmla="*/ 40 h 41"/>
                  <a:gd name="T36" fmla="*/ 12 w 37"/>
                  <a:gd name="T37" fmla="*/ 40 h 41"/>
                  <a:gd name="T38" fmla="*/ 17 w 37"/>
                  <a:gd name="T39" fmla="*/ 40 h 41"/>
                  <a:gd name="T40" fmla="*/ 23 w 37"/>
                  <a:gd name="T41" fmla="*/ 39 h 41"/>
                  <a:gd name="T42" fmla="*/ 30 w 37"/>
                  <a:gd name="T43" fmla="*/ 41 h 41"/>
                  <a:gd name="T44" fmla="*/ 31 w 37"/>
                  <a:gd name="T45" fmla="*/ 41 h 41"/>
                  <a:gd name="T46" fmla="*/ 35 w 37"/>
                  <a:gd name="T47" fmla="*/ 40 h 41"/>
                  <a:gd name="T48" fmla="*/ 34 w 37"/>
                  <a:gd name="T49" fmla="*/ 35 h 41"/>
                  <a:gd name="T50" fmla="*/ 31 w 37"/>
                  <a:gd name="T51" fmla="*/ 15 h 41"/>
                  <a:gd name="T52" fmla="*/ 31 w 37"/>
                  <a:gd name="T53" fmla="*/ 15 h 41"/>
                  <a:gd name="T54" fmla="*/ 29 w 37"/>
                  <a:gd name="T55" fmla="*/ 10 h 41"/>
                  <a:gd name="T56" fmla="*/ 29 w 37"/>
                  <a:gd name="T57" fmla="*/ 10 h 41"/>
                  <a:gd name="T58" fmla="*/ 27 w 37"/>
                  <a:gd name="T59" fmla="*/ 7 h 41"/>
                  <a:gd name="T60" fmla="*/ 27 w 37"/>
                  <a:gd name="T61" fmla="*/ 7 h 41"/>
                  <a:gd name="T62" fmla="*/ 23 w 37"/>
                  <a:gd name="T63" fmla="*/ 10 h 41"/>
                  <a:gd name="T64" fmla="*/ 19 w 37"/>
                  <a:gd name="T65" fmla="*/ 7 h 41"/>
                  <a:gd name="T66" fmla="*/ 14 w 37"/>
                  <a:gd name="T67" fmla="*/ 0 h 41"/>
                  <a:gd name="T68" fmla="*/ 14 w 37"/>
                  <a:gd name="T6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41">
                    <a:moveTo>
                      <a:pt x="14" y="0"/>
                    </a:moveTo>
                    <a:cubicBezTo>
                      <a:pt x="9" y="2"/>
                      <a:pt x="14" y="13"/>
                      <a:pt x="6" y="13"/>
                    </a:cubicBezTo>
                    <a:cubicBezTo>
                      <a:pt x="5" y="13"/>
                      <a:pt x="4" y="13"/>
                      <a:pt x="2" y="12"/>
                    </a:cubicBezTo>
                    <a:cubicBezTo>
                      <a:pt x="2" y="14"/>
                      <a:pt x="3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6" y="18"/>
                      <a:pt x="11" y="18"/>
                      <a:pt x="11" y="19"/>
                    </a:cubicBezTo>
                    <a:cubicBezTo>
                      <a:pt x="13" y="24"/>
                      <a:pt x="15" y="26"/>
                      <a:pt x="17" y="26"/>
                    </a:cubicBezTo>
                    <a:cubicBezTo>
                      <a:pt x="19" y="26"/>
                      <a:pt x="21" y="22"/>
                      <a:pt x="22" y="15"/>
                    </a:cubicBezTo>
                    <a:cubicBezTo>
                      <a:pt x="25" y="25"/>
                      <a:pt x="23" y="30"/>
                      <a:pt x="17" y="30"/>
                    </a:cubicBezTo>
                    <a:cubicBezTo>
                      <a:pt x="16" y="30"/>
                      <a:pt x="15" y="30"/>
                      <a:pt x="14" y="30"/>
                    </a:cubicBezTo>
                    <a:cubicBezTo>
                      <a:pt x="9" y="29"/>
                      <a:pt x="5" y="2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6" y="31"/>
                      <a:pt x="12" y="32"/>
                      <a:pt x="10" y="40"/>
                    </a:cubicBezTo>
                    <a:cubicBezTo>
                      <a:pt x="11" y="40"/>
                      <a:pt x="11" y="40"/>
                      <a:pt x="12" y="40"/>
                    </a:cubicBezTo>
                    <a:cubicBezTo>
                      <a:pt x="14" y="40"/>
                      <a:pt x="15" y="40"/>
                      <a:pt x="17" y="40"/>
                    </a:cubicBezTo>
                    <a:cubicBezTo>
                      <a:pt x="19" y="39"/>
                      <a:pt x="21" y="39"/>
                      <a:pt x="23" y="39"/>
                    </a:cubicBezTo>
                    <a:cubicBezTo>
                      <a:pt x="25" y="39"/>
                      <a:pt x="28" y="40"/>
                      <a:pt x="30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4" y="41"/>
                      <a:pt x="35" y="40"/>
                    </a:cubicBezTo>
                    <a:cubicBezTo>
                      <a:pt x="37" y="38"/>
                      <a:pt x="36" y="36"/>
                      <a:pt x="34" y="35"/>
                    </a:cubicBezTo>
                    <a:cubicBezTo>
                      <a:pt x="26" y="30"/>
                      <a:pt x="30" y="23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29" y="14"/>
                      <a:pt x="29" y="12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9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5" y="9"/>
                      <a:pt x="24" y="10"/>
                      <a:pt x="23" y="10"/>
                    </a:cubicBezTo>
                    <a:cubicBezTo>
                      <a:pt x="21" y="10"/>
                      <a:pt x="20" y="9"/>
                      <a:pt x="19" y="7"/>
                    </a:cubicBezTo>
                    <a:cubicBezTo>
                      <a:pt x="18" y="4"/>
                      <a:pt x="17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65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5" name="Freeform 7045"/>
              <p:cNvSpPr/>
              <p:nvPr/>
            </p:nvSpPr>
            <p:spPr bwMode="auto">
              <a:xfrm>
                <a:off x="5508625" y="2603500"/>
                <a:ext cx="28575" cy="26988"/>
              </a:xfrm>
              <a:custGeom>
                <a:avLst/>
                <a:gdLst>
                  <a:gd name="T0" fmla="*/ 12 w 14"/>
                  <a:gd name="T1" fmla="*/ 0 h 13"/>
                  <a:gd name="T2" fmla="*/ 5 w 14"/>
                  <a:gd name="T3" fmla="*/ 2 h 13"/>
                  <a:gd name="T4" fmla="*/ 5 w 14"/>
                  <a:gd name="T5" fmla="*/ 2 h 13"/>
                  <a:gd name="T6" fmla="*/ 3 w 14"/>
                  <a:gd name="T7" fmla="*/ 11 h 13"/>
                  <a:gd name="T8" fmla="*/ 5 w 14"/>
                  <a:gd name="T9" fmla="*/ 13 h 13"/>
                  <a:gd name="T10" fmla="*/ 10 w 14"/>
                  <a:gd name="T11" fmla="*/ 8 h 13"/>
                  <a:gd name="T12" fmla="*/ 10 w 14"/>
                  <a:gd name="T13" fmla="*/ 8 h 13"/>
                  <a:gd name="T14" fmla="*/ 12 w 14"/>
                  <a:gd name="T15" fmla="*/ 0 h 13"/>
                  <a:gd name="T16" fmla="*/ 12 w 14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3">
                    <a:moveTo>
                      <a:pt x="12" y="0"/>
                    </a:moveTo>
                    <a:cubicBezTo>
                      <a:pt x="10" y="0"/>
                      <a:pt x="7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4"/>
                      <a:pt x="1" y="9"/>
                      <a:pt x="3" y="11"/>
                    </a:cubicBezTo>
                    <a:cubicBezTo>
                      <a:pt x="4" y="12"/>
                      <a:pt x="5" y="13"/>
                      <a:pt x="5" y="13"/>
                    </a:cubicBezTo>
                    <a:cubicBezTo>
                      <a:pt x="7" y="13"/>
                      <a:pt x="8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6"/>
                      <a:pt x="14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7238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6" name="Freeform 7046"/>
              <p:cNvSpPr/>
              <p:nvPr/>
            </p:nvSpPr>
            <p:spPr bwMode="auto">
              <a:xfrm>
                <a:off x="5843588" y="2360613"/>
                <a:ext cx="52388" cy="155575"/>
              </a:xfrm>
              <a:custGeom>
                <a:avLst/>
                <a:gdLst>
                  <a:gd name="T0" fmla="*/ 6 w 26"/>
                  <a:gd name="T1" fmla="*/ 0 h 78"/>
                  <a:gd name="T2" fmla="*/ 6 w 26"/>
                  <a:gd name="T3" fmla="*/ 0 h 78"/>
                  <a:gd name="T4" fmla="*/ 5 w 26"/>
                  <a:gd name="T5" fmla="*/ 16 h 78"/>
                  <a:gd name="T6" fmla="*/ 5 w 26"/>
                  <a:gd name="T7" fmla="*/ 16 h 78"/>
                  <a:gd name="T8" fmla="*/ 5 w 26"/>
                  <a:gd name="T9" fmla="*/ 36 h 78"/>
                  <a:gd name="T10" fmla="*/ 6 w 26"/>
                  <a:gd name="T11" fmla="*/ 39 h 78"/>
                  <a:gd name="T12" fmla="*/ 7 w 26"/>
                  <a:gd name="T13" fmla="*/ 51 h 78"/>
                  <a:gd name="T14" fmla="*/ 7 w 26"/>
                  <a:gd name="T15" fmla="*/ 51 h 78"/>
                  <a:gd name="T16" fmla="*/ 9 w 26"/>
                  <a:gd name="T17" fmla="*/ 51 h 78"/>
                  <a:gd name="T18" fmla="*/ 18 w 26"/>
                  <a:gd name="T19" fmla="*/ 59 h 78"/>
                  <a:gd name="T20" fmla="*/ 6 w 26"/>
                  <a:gd name="T21" fmla="*/ 62 h 78"/>
                  <a:gd name="T22" fmla="*/ 3 w 26"/>
                  <a:gd name="T23" fmla="*/ 62 h 78"/>
                  <a:gd name="T24" fmla="*/ 3 w 26"/>
                  <a:gd name="T25" fmla="*/ 62 h 78"/>
                  <a:gd name="T26" fmla="*/ 3 w 26"/>
                  <a:gd name="T27" fmla="*/ 62 h 78"/>
                  <a:gd name="T28" fmla="*/ 14 w 26"/>
                  <a:gd name="T29" fmla="*/ 68 h 78"/>
                  <a:gd name="T30" fmla="*/ 14 w 26"/>
                  <a:gd name="T31" fmla="*/ 68 h 78"/>
                  <a:gd name="T32" fmla="*/ 14 w 26"/>
                  <a:gd name="T33" fmla="*/ 68 h 78"/>
                  <a:gd name="T34" fmla="*/ 14 w 26"/>
                  <a:gd name="T35" fmla="*/ 68 h 78"/>
                  <a:gd name="T36" fmla="*/ 14 w 26"/>
                  <a:gd name="T37" fmla="*/ 68 h 78"/>
                  <a:gd name="T38" fmla="*/ 13 w 26"/>
                  <a:gd name="T39" fmla="*/ 76 h 78"/>
                  <a:gd name="T40" fmla="*/ 14 w 26"/>
                  <a:gd name="T41" fmla="*/ 76 h 78"/>
                  <a:gd name="T42" fmla="*/ 18 w 26"/>
                  <a:gd name="T43" fmla="*/ 77 h 78"/>
                  <a:gd name="T44" fmla="*/ 23 w 26"/>
                  <a:gd name="T45" fmla="*/ 78 h 78"/>
                  <a:gd name="T46" fmla="*/ 24 w 26"/>
                  <a:gd name="T47" fmla="*/ 69 h 78"/>
                  <a:gd name="T48" fmla="*/ 24 w 26"/>
                  <a:gd name="T49" fmla="*/ 69 h 78"/>
                  <a:gd name="T50" fmla="*/ 24 w 26"/>
                  <a:gd name="T51" fmla="*/ 69 h 78"/>
                  <a:gd name="T52" fmla="*/ 26 w 26"/>
                  <a:gd name="T53" fmla="*/ 58 h 78"/>
                  <a:gd name="T54" fmla="*/ 26 w 26"/>
                  <a:gd name="T55" fmla="*/ 58 h 78"/>
                  <a:gd name="T56" fmla="*/ 26 w 26"/>
                  <a:gd name="T57" fmla="*/ 58 h 78"/>
                  <a:gd name="T58" fmla="*/ 25 w 26"/>
                  <a:gd name="T59" fmla="*/ 50 h 78"/>
                  <a:gd name="T60" fmla="*/ 25 w 26"/>
                  <a:gd name="T61" fmla="*/ 50 h 78"/>
                  <a:gd name="T62" fmla="*/ 22 w 26"/>
                  <a:gd name="T63" fmla="*/ 36 h 78"/>
                  <a:gd name="T64" fmla="*/ 22 w 26"/>
                  <a:gd name="T65" fmla="*/ 36 h 78"/>
                  <a:gd name="T66" fmla="*/ 22 w 26"/>
                  <a:gd name="T67" fmla="*/ 36 h 78"/>
                  <a:gd name="T68" fmla="*/ 22 w 26"/>
                  <a:gd name="T69" fmla="*/ 36 h 78"/>
                  <a:gd name="T70" fmla="*/ 22 w 26"/>
                  <a:gd name="T71" fmla="*/ 36 h 78"/>
                  <a:gd name="T72" fmla="*/ 19 w 26"/>
                  <a:gd name="T73" fmla="*/ 33 h 78"/>
                  <a:gd name="T74" fmla="*/ 19 w 26"/>
                  <a:gd name="T75" fmla="*/ 33 h 78"/>
                  <a:gd name="T76" fmla="*/ 8 w 26"/>
                  <a:gd name="T77" fmla="*/ 20 h 78"/>
                  <a:gd name="T78" fmla="*/ 19 w 26"/>
                  <a:gd name="T79" fmla="*/ 14 h 78"/>
                  <a:gd name="T80" fmla="*/ 19 w 26"/>
                  <a:gd name="T81" fmla="*/ 9 h 78"/>
                  <a:gd name="T82" fmla="*/ 19 w 26"/>
                  <a:gd name="T83" fmla="*/ 9 h 78"/>
                  <a:gd name="T84" fmla="*/ 19 w 26"/>
                  <a:gd name="T85" fmla="*/ 9 h 78"/>
                  <a:gd name="T86" fmla="*/ 16 w 26"/>
                  <a:gd name="T87" fmla="*/ 9 h 78"/>
                  <a:gd name="T88" fmla="*/ 16 w 26"/>
                  <a:gd name="T89" fmla="*/ 9 h 78"/>
                  <a:gd name="T90" fmla="*/ 6 w 26"/>
                  <a:gd name="T91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" h="7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4"/>
                      <a:pt x="6" y="10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2" y="22"/>
                      <a:pt x="16" y="29"/>
                      <a:pt x="5" y="36"/>
                    </a:cubicBezTo>
                    <a:cubicBezTo>
                      <a:pt x="5" y="36"/>
                      <a:pt x="5" y="38"/>
                      <a:pt x="6" y="39"/>
                    </a:cubicBezTo>
                    <a:cubicBezTo>
                      <a:pt x="18" y="42"/>
                      <a:pt x="6" y="47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8" y="51"/>
                      <a:pt x="8" y="51"/>
                      <a:pt x="9" y="51"/>
                    </a:cubicBezTo>
                    <a:cubicBezTo>
                      <a:pt x="14" y="51"/>
                      <a:pt x="14" y="57"/>
                      <a:pt x="18" y="59"/>
                    </a:cubicBezTo>
                    <a:cubicBezTo>
                      <a:pt x="14" y="61"/>
                      <a:pt x="10" y="62"/>
                      <a:pt x="6" y="62"/>
                    </a:cubicBezTo>
                    <a:cubicBezTo>
                      <a:pt x="5" y="62"/>
                      <a:pt x="4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5" y="66"/>
                      <a:pt x="12" y="63"/>
                      <a:pt x="14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13" y="71"/>
                      <a:pt x="13" y="73"/>
                      <a:pt x="13" y="76"/>
                    </a:cubicBezTo>
                    <a:cubicBezTo>
                      <a:pt x="13" y="76"/>
                      <a:pt x="13" y="76"/>
                      <a:pt x="14" y="76"/>
                    </a:cubicBezTo>
                    <a:cubicBezTo>
                      <a:pt x="15" y="76"/>
                      <a:pt x="17" y="76"/>
                      <a:pt x="18" y="77"/>
                    </a:cubicBezTo>
                    <a:cubicBezTo>
                      <a:pt x="20" y="77"/>
                      <a:pt x="22" y="78"/>
                      <a:pt x="23" y="78"/>
                    </a:cubicBezTo>
                    <a:cubicBezTo>
                      <a:pt x="25" y="78"/>
                      <a:pt x="26" y="76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5" y="65"/>
                      <a:pt x="25" y="62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8"/>
                      <a:pt x="26" y="58"/>
                      <a:pt x="26" y="58"/>
                    </a:cubicBezTo>
                    <a:cubicBezTo>
                      <a:pt x="25" y="56"/>
                      <a:pt x="25" y="53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46"/>
                      <a:pt x="23" y="41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1" y="35"/>
                      <a:pt x="20" y="34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2" y="31"/>
                      <a:pt x="15" y="22"/>
                      <a:pt x="8" y="20"/>
                    </a:cubicBezTo>
                    <a:cubicBezTo>
                      <a:pt x="11" y="15"/>
                      <a:pt x="17" y="18"/>
                      <a:pt x="19" y="14"/>
                    </a:cubicBezTo>
                    <a:cubicBezTo>
                      <a:pt x="19" y="13"/>
                      <a:pt x="19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3" y="6"/>
                      <a:pt x="10" y="3"/>
                      <a:pt x="6" y="0"/>
                    </a:cubicBezTo>
                  </a:path>
                </a:pathLst>
              </a:custGeom>
              <a:solidFill>
                <a:srgbClr val="6D30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7" name="Freeform 7047"/>
              <p:cNvSpPr/>
              <p:nvPr/>
            </p:nvSpPr>
            <p:spPr bwMode="auto">
              <a:xfrm>
                <a:off x="5834063" y="2481263"/>
                <a:ext cx="38100" cy="41275"/>
              </a:xfrm>
              <a:custGeom>
                <a:avLst/>
                <a:gdLst>
                  <a:gd name="T0" fmla="*/ 5 w 19"/>
                  <a:gd name="T1" fmla="*/ 0 h 20"/>
                  <a:gd name="T2" fmla="*/ 0 w 19"/>
                  <a:gd name="T3" fmla="*/ 3 h 20"/>
                  <a:gd name="T4" fmla="*/ 0 w 19"/>
                  <a:gd name="T5" fmla="*/ 3 h 20"/>
                  <a:gd name="T6" fmla="*/ 0 w 19"/>
                  <a:gd name="T7" fmla="*/ 5 h 20"/>
                  <a:gd name="T8" fmla="*/ 0 w 19"/>
                  <a:gd name="T9" fmla="*/ 5 h 20"/>
                  <a:gd name="T10" fmla="*/ 9 w 19"/>
                  <a:gd name="T11" fmla="*/ 20 h 20"/>
                  <a:gd name="T12" fmla="*/ 9 w 19"/>
                  <a:gd name="T13" fmla="*/ 20 h 20"/>
                  <a:gd name="T14" fmla="*/ 13 w 19"/>
                  <a:gd name="T15" fmla="*/ 13 h 20"/>
                  <a:gd name="T16" fmla="*/ 18 w 19"/>
                  <a:gd name="T17" fmla="*/ 7 h 20"/>
                  <a:gd name="T18" fmla="*/ 19 w 19"/>
                  <a:gd name="T19" fmla="*/ 7 h 20"/>
                  <a:gd name="T20" fmla="*/ 8 w 19"/>
                  <a:gd name="T21" fmla="*/ 1 h 20"/>
                  <a:gd name="T22" fmla="*/ 8 w 19"/>
                  <a:gd name="T23" fmla="*/ 1 h 20"/>
                  <a:gd name="T24" fmla="*/ 5 w 19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0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6"/>
                      <a:pt x="6" y="15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3" y="19"/>
                      <a:pt x="14" y="17"/>
                      <a:pt x="13" y="13"/>
                    </a:cubicBezTo>
                    <a:cubicBezTo>
                      <a:pt x="12" y="9"/>
                      <a:pt x="14" y="7"/>
                      <a:pt x="18" y="7"/>
                    </a:cubicBezTo>
                    <a:cubicBezTo>
                      <a:pt x="18" y="7"/>
                      <a:pt x="18" y="7"/>
                      <a:pt x="19" y="7"/>
                    </a:cubicBezTo>
                    <a:cubicBezTo>
                      <a:pt x="17" y="2"/>
                      <a:pt x="10" y="5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783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8" name="Freeform 7048"/>
              <p:cNvSpPr/>
              <p:nvPr/>
            </p:nvSpPr>
            <p:spPr bwMode="auto">
              <a:xfrm>
                <a:off x="5845175" y="2462213"/>
                <a:ext cx="34925" cy="22225"/>
              </a:xfrm>
              <a:custGeom>
                <a:avLst/>
                <a:gdLst>
                  <a:gd name="T0" fmla="*/ 8 w 17"/>
                  <a:gd name="T1" fmla="*/ 0 h 11"/>
                  <a:gd name="T2" fmla="*/ 6 w 17"/>
                  <a:gd name="T3" fmla="*/ 0 h 11"/>
                  <a:gd name="T4" fmla="*/ 6 w 17"/>
                  <a:gd name="T5" fmla="*/ 0 h 11"/>
                  <a:gd name="T6" fmla="*/ 2 w 17"/>
                  <a:gd name="T7" fmla="*/ 11 h 11"/>
                  <a:gd name="T8" fmla="*/ 2 w 17"/>
                  <a:gd name="T9" fmla="*/ 11 h 11"/>
                  <a:gd name="T10" fmla="*/ 5 w 17"/>
                  <a:gd name="T11" fmla="*/ 11 h 11"/>
                  <a:gd name="T12" fmla="*/ 17 w 17"/>
                  <a:gd name="T13" fmla="*/ 8 h 11"/>
                  <a:gd name="T14" fmla="*/ 8 w 1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1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0" y="6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4" y="11"/>
                      <a:pt x="5" y="11"/>
                    </a:cubicBezTo>
                    <a:cubicBezTo>
                      <a:pt x="9" y="11"/>
                      <a:pt x="13" y="10"/>
                      <a:pt x="17" y="8"/>
                    </a:cubicBezTo>
                    <a:cubicBezTo>
                      <a:pt x="13" y="6"/>
                      <a:pt x="13" y="0"/>
                      <a:pt x="8" y="0"/>
                    </a:cubicBezTo>
                  </a:path>
                </a:pathLst>
              </a:custGeom>
              <a:solidFill>
                <a:srgbClr val="783B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9" name="Freeform 7049"/>
              <p:cNvSpPr/>
              <p:nvPr/>
            </p:nvSpPr>
            <p:spPr bwMode="auto">
              <a:xfrm>
                <a:off x="7112000" y="3979863"/>
                <a:ext cx="76200" cy="125413"/>
              </a:xfrm>
              <a:custGeom>
                <a:avLst/>
                <a:gdLst>
                  <a:gd name="T0" fmla="*/ 28 w 38"/>
                  <a:gd name="T1" fmla="*/ 0 h 63"/>
                  <a:gd name="T2" fmla="*/ 18 w 38"/>
                  <a:gd name="T3" fmla="*/ 13 h 63"/>
                  <a:gd name="T4" fmla="*/ 18 w 38"/>
                  <a:gd name="T5" fmla="*/ 13 h 63"/>
                  <a:gd name="T6" fmla="*/ 15 w 38"/>
                  <a:gd name="T7" fmla="*/ 15 h 63"/>
                  <a:gd name="T8" fmla="*/ 15 w 38"/>
                  <a:gd name="T9" fmla="*/ 15 h 63"/>
                  <a:gd name="T10" fmla="*/ 14 w 38"/>
                  <a:gd name="T11" fmla="*/ 34 h 63"/>
                  <a:gd name="T12" fmla="*/ 8 w 38"/>
                  <a:gd name="T13" fmla="*/ 46 h 63"/>
                  <a:gd name="T14" fmla="*/ 0 w 38"/>
                  <a:gd name="T15" fmla="*/ 62 h 63"/>
                  <a:gd name="T16" fmla="*/ 0 w 38"/>
                  <a:gd name="T17" fmla="*/ 62 h 63"/>
                  <a:gd name="T18" fmla="*/ 4 w 38"/>
                  <a:gd name="T19" fmla="*/ 62 h 63"/>
                  <a:gd name="T20" fmla="*/ 8 w 38"/>
                  <a:gd name="T21" fmla="*/ 63 h 63"/>
                  <a:gd name="T22" fmla="*/ 8 w 38"/>
                  <a:gd name="T23" fmla="*/ 63 h 63"/>
                  <a:gd name="T24" fmla="*/ 8 w 38"/>
                  <a:gd name="T25" fmla="*/ 63 h 63"/>
                  <a:gd name="T26" fmla="*/ 13 w 38"/>
                  <a:gd name="T27" fmla="*/ 61 h 63"/>
                  <a:gd name="T28" fmla="*/ 14 w 38"/>
                  <a:gd name="T29" fmla="*/ 61 h 63"/>
                  <a:gd name="T30" fmla="*/ 14 w 38"/>
                  <a:gd name="T31" fmla="*/ 61 h 63"/>
                  <a:gd name="T32" fmla="*/ 6 w 38"/>
                  <a:gd name="T33" fmla="*/ 55 h 63"/>
                  <a:gd name="T34" fmla="*/ 22 w 38"/>
                  <a:gd name="T35" fmla="*/ 54 h 63"/>
                  <a:gd name="T36" fmla="*/ 22 w 38"/>
                  <a:gd name="T37" fmla="*/ 54 h 63"/>
                  <a:gd name="T38" fmla="*/ 23 w 38"/>
                  <a:gd name="T39" fmla="*/ 51 h 63"/>
                  <a:gd name="T40" fmla="*/ 23 w 38"/>
                  <a:gd name="T41" fmla="*/ 51 h 63"/>
                  <a:gd name="T42" fmla="*/ 22 w 38"/>
                  <a:gd name="T43" fmla="*/ 38 h 63"/>
                  <a:gd name="T44" fmla="*/ 22 w 38"/>
                  <a:gd name="T45" fmla="*/ 38 h 63"/>
                  <a:gd name="T46" fmla="*/ 22 w 38"/>
                  <a:gd name="T47" fmla="*/ 38 h 63"/>
                  <a:gd name="T48" fmla="*/ 35 w 38"/>
                  <a:gd name="T49" fmla="*/ 28 h 63"/>
                  <a:gd name="T50" fmla="*/ 38 w 38"/>
                  <a:gd name="T51" fmla="*/ 28 h 63"/>
                  <a:gd name="T52" fmla="*/ 38 w 38"/>
                  <a:gd name="T53" fmla="*/ 28 h 63"/>
                  <a:gd name="T54" fmla="*/ 36 w 38"/>
                  <a:gd name="T55" fmla="*/ 23 h 63"/>
                  <a:gd name="T56" fmla="*/ 36 w 38"/>
                  <a:gd name="T57" fmla="*/ 23 h 63"/>
                  <a:gd name="T58" fmla="*/ 26 w 38"/>
                  <a:gd name="T59" fmla="*/ 22 h 63"/>
                  <a:gd name="T60" fmla="*/ 26 w 38"/>
                  <a:gd name="T61" fmla="*/ 16 h 63"/>
                  <a:gd name="T62" fmla="*/ 26 w 38"/>
                  <a:gd name="T63" fmla="*/ 16 h 63"/>
                  <a:gd name="T64" fmla="*/ 26 w 38"/>
                  <a:gd name="T65" fmla="*/ 16 h 63"/>
                  <a:gd name="T66" fmla="*/ 26 w 38"/>
                  <a:gd name="T67" fmla="*/ 16 h 63"/>
                  <a:gd name="T68" fmla="*/ 26 w 38"/>
                  <a:gd name="T69" fmla="*/ 16 h 63"/>
                  <a:gd name="T70" fmla="*/ 26 w 38"/>
                  <a:gd name="T71" fmla="*/ 16 h 63"/>
                  <a:gd name="T72" fmla="*/ 28 w 38"/>
                  <a:gd name="T73" fmla="*/ 0 h 63"/>
                  <a:gd name="T74" fmla="*/ 28 w 38"/>
                  <a:gd name="T7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" h="63">
                    <a:moveTo>
                      <a:pt x="28" y="0"/>
                    </a:moveTo>
                    <a:cubicBezTo>
                      <a:pt x="23" y="3"/>
                      <a:pt x="21" y="8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4"/>
                      <a:pt x="16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9" y="21"/>
                      <a:pt x="13" y="28"/>
                      <a:pt x="14" y="34"/>
                    </a:cubicBezTo>
                    <a:cubicBezTo>
                      <a:pt x="15" y="40"/>
                      <a:pt x="16" y="44"/>
                      <a:pt x="8" y="46"/>
                    </a:cubicBezTo>
                    <a:cubicBezTo>
                      <a:pt x="0" y="48"/>
                      <a:pt x="4" y="57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" y="62"/>
                      <a:pt x="3" y="62"/>
                      <a:pt x="4" y="62"/>
                    </a:cubicBezTo>
                    <a:cubicBezTo>
                      <a:pt x="5" y="62"/>
                      <a:pt x="7" y="62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1"/>
                      <a:pt x="11" y="61"/>
                      <a:pt x="13" y="61"/>
                    </a:cubicBezTo>
                    <a:cubicBezTo>
                      <a:pt x="13" y="61"/>
                      <a:pt x="13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2" y="59"/>
                      <a:pt x="10" y="58"/>
                      <a:pt x="6" y="55"/>
                    </a:cubicBezTo>
                    <a:cubicBezTo>
                      <a:pt x="13" y="54"/>
                      <a:pt x="18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3" y="53"/>
                      <a:pt x="23" y="52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7" y="48"/>
                      <a:pt x="22" y="42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4" y="31"/>
                      <a:pt x="29" y="28"/>
                      <a:pt x="35" y="28"/>
                    </a:cubicBezTo>
                    <a:cubicBezTo>
                      <a:pt x="36" y="28"/>
                      <a:pt x="37" y="28"/>
                      <a:pt x="38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38" y="27"/>
                      <a:pt x="37" y="25"/>
                      <a:pt x="36" y="23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3" y="22"/>
                      <a:pt x="29" y="22"/>
                      <a:pt x="26" y="22"/>
                    </a:cubicBezTo>
                    <a:cubicBezTo>
                      <a:pt x="19" y="20"/>
                      <a:pt x="26" y="18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1"/>
                      <a:pt x="36" y="7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B866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0" name="Freeform 7050"/>
              <p:cNvSpPr/>
              <p:nvPr/>
            </p:nvSpPr>
            <p:spPr bwMode="auto">
              <a:xfrm>
                <a:off x="7150100" y="4010025"/>
                <a:ext cx="44450" cy="15875"/>
              </a:xfrm>
              <a:custGeom>
                <a:avLst/>
                <a:gdLst>
                  <a:gd name="T0" fmla="*/ 18 w 22"/>
                  <a:gd name="T1" fmla="*/ 0 h 8"/>
                  <a:gd name="T2" fmla="*/ 7 w 22"/>
                  <a:gd name="T3" fmla="*/ 1 h 8"/>
                  <a:gd name="T4" fmla="*/ 7 w 22"/>
                  <a:gd name="T5" fmla="*/ 1 h 8"/>
                  <a:gd name="T6" fmla="*/ 7 w 22"/>
                  <a:gd name="T7" fmla="*/ 1 h 8"/>
                  <a:gd name="T8" fmla="*/ 7 w 22"/>
                  <a:gd name="T9" fmla="*/ 1 h 8"/>
                  <a:gd name="T10" fmla="*/ 7 w 22"/>
                  <a:gd name="T11" fmla="*/ 1 h 8"/>
                  <a:gd name="T12" fmla="*/ 7 w 22"/>
                  <a:gd name="T13" fmla="*/ 7 h 8"/>
                  <a:gd name="T14" fmla="*/ 17 w 22"/>
                  <a:gd name="T15" fmla="*/ 8 h 8"/>
                  <a:gd name="T16" fmla="*/ 17 w 22"/>
                  <a:gd name="T17" fmla="*/ 8 h 8"/>
                  <a:gd name="T18" fmla="*/ 18 w 22"/>
                  <a:gd name="T19" fmla="*/ 0 h 8"/>
                  <a:gd name="T20" fmla="*/ 18 w 22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8">
                    <a:moveTo>
                      <a:pt x="18" y="0"/>
                    </a:moveTo>
                    <a:cubicBezTo>
                      <a:pt x="14" y="1"/>
                      <a:pt x="11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0" y="5"/>
                      <a:pt x="7" y="7"/>
                    </a:cubicBezTo>
                    <a:cubicBezTo>
                      <a:pt x="10" y="7"/>
                      <a:pt x="14" y="7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22" y="5"/>
                      <a:pt x="19" y="3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A45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1" name="Freeform 7051"/>
              <p:cNvSpPr/>
              <p:nvPr/>
            </p:nvSpPr>
            <p:spPr bwMode="auto">
              <a:xfrm>
                <a:off x="5192713" y="2608263"/>
                <a:ext cx="63500" cy="84138"/>
              </a:xfrm>
              <a:custGeom>
                <a:avLst/>
                <a:gdLst>
                  <a:gd name="T0" fmla="*/ 9 w 32"/>
                  <a:gd name="T1" fmla="*/ 0 h 42"/>
                  <a:gd name="T2" fmla="*/ 9 w 32"/>
                  <a:gd name="T3" fmla="*/ 0 h 42"/>
                  <a:gd name="T4" fmla="*/ 0 w 32"/>
                  <a:gd name="T5" fmla="*/ 9 h 42"/>
                  <a:gd name="T6" fmla="*/ 2 w 32"/>
                  <a:gd name="T7" fmla="*/ 18 h 42"/>
                  <a:gd name="T8" fmla="*/ 2 w 32"/>
                  <a:gd name="T9" fmla="*/ 18 h 42"/>
                  <a:gd name="T10" fmla="*/ 8 w 32"/>
                  <a:gd name="T11" fmla="*/ 32 h 42"/>
                  <a:gd name="T12" fmla="*/ 8 w 32"/>
                  <a:gd name="T13" fmla="*/ 32 h 42"/>
                  <a:gd name="T14" fmla="*/ 8 w 32"/>
                  <a:gd name="T15" fmla="*/ 32 h 42"/>
                  <a:gd name="T16" fmla="*/ 10 w 32"/>
                  <a:gd name="T17" fmla="*/ 31 h 42"/>
                  <a:gd name="T18" fmla="*/ 11 w 32"/>
                  <a:gd name="T19" fmla="*/ 31 h 42"/>
                  <a:gd name="T20" fmla="*/ 12 w 32"/>
                  <a:gd name="T21" fmla="*/ 29 h 42"/>
                  <a:gd name="T22" fmla="*/ 14 w 32"/>
                  <a:gd name="T23" fmla="*/ 26 h 42"/>
                  <a:gd name="T24" fmla="*/ 15 w 32"/>
                  <a:gd name="T25" fmla="*/ 27 h 42"/>
                  <a:gd name="T26" fmla="*/ 18 w 32"/>
                  <a:gd name="T27" fmla="*/ 38 h 42"/>
                  <a:gd name="T28" fmla="*/ 18 w 32"/>
                  <a:gd name="T29" fmla="*/ 38 h 42"/>
                  <a:gd name="T30" fmla="*/ 18 w 32"/>
                  <a:gd name="T31" fmla="*/ 38 h 42"/>
                  <a:gd name="T32" fmla="*/ 29 w 32"/>
                  <a:gd name="T33" fmla="*/ 42 h 42"/>
                  <a:gd name="T34" fmla="*/ 29 w 32"/>
                  <a:gd name="T35" fmla="*/ 42 h 42"/>
                  <a:gd name="T36" fmla="*/ 29 w 32"/>
                  <a:gd name="T37" fmla="*/ 42 h 42"/>
                  <a:gd name="T38" fmla="*/ 32 w 32"/>
                  <a:gd name="T39" fmla="*/ 39 h 42"/>
                  <a:gd name="T40" fmla="*/ 30 w 32"/>
                  <a:gd name="T41" fmla="*/ 31 h 42"/>
                  <a:gd name="T42" fmla="*/ 30 w 32"/>
                  <a:gd name="T43" fmla="*/ 31 h 42"/>
                  <a:gd name="T44" fmla="*/ 29 w 32"/>
                  <a:gd name="T45" fmla="*/ 18 h 42"/>
                  <a:gd name="T46" fmla="*/ 29 w 32"/>
                  <a:gd name="T47" fmla="*/ 18 h 42"/>
                  <a:gd name="T48" fmla="*/ 24 w 32"/>
                  <a:gd name="T49" fmla="*/ 9 h 42"/>
                  <a:gd name="T50" fmla="*/ 19 w 32"/>
                  <a:gd name="T51" fmla="*/ 6 h 42"/>
                  <a:gd name="T52" fmla="*/ 19 w 32"/>
                  <a:gd name="T53" fmla="*/ 6 h 42"/>
                  <a:gd name="T54" fmla="*/ 9 w 32"/>
                  <a:gd name="T55" fmla="*/ 0 h 42"/>
                  <a:gd name="T56" fmla="*/ 9 w 32"/>
                  <a:gd name="T5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2" h="4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6"/>
                      <a:pt x="3" y="6"/>
                      <a:pt x="0" y="9"/>
                    </a:cubicBezTo>
                    <a:cubicBezTo>
                      <a:pt x="0" y="12"/>
                      <a:pt x="1" y="15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6" y="21"/>
                      <a:pt x="5" y="28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10" y="32"/>
                      <a:pt x="10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2" y="30"/>
                      <a:pt x="12" y="29"/>
                    </a:cubicBezTo>
                    <a:cubicBezTo>
                      <a:pt x="12" y="28"/>
                      <a:pt x="12" y="26"/>
                      <a:pt x="14" y="26"/>
                    </a:cubicBezTo>
                    <a:cubicBezTo>
                      <a:pt x="14" y="26"/>
                      <a:pt x="15" y="26"/>
                      <a:pt x="15" y="27"/>
                    </a:cubicBezTo>
                    <a:cubicBezTo>
                      <a:pt x="19" y="29"/>
                      <a:pt x="19" y="34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2" y="40"/>
                      <a:pt x="25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0" y="41"/>
                      <a:pt x="31" y="40"/>
                      <a:pt x="32" y="39"/>
                    </a:cubicBezTo>
                    <a:cubicBezTo>
                      <a:pt x="31" y="37"/>
                      <a:pt x="31" y="34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20" y="28"/>
                      <a:pt x="32" y="22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2" y="18"/>
                      <a:pt x="20" y="15"/>
                      <a:pt x="24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6" y="4"/>
                      <a:pt x="12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576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2" name="Freeform 7052"/>
              <p:cNvSpPr/>
              <p:nvPr/>
            </p:nvSpPr>
            <p:spPr bwMode="auto">
              <a:xfrm>
                <a:off x="5145088" y="2592388"/>
                <a:ext cx="33338" cy="23813"/>
              </a:xfrm>
              <a:custGeom>
                <a:avLst/>
                <a:gdLst>
                  <a:gd name="T0" fmla="*/ 15 w 17"/>
                  <a:gd name="T1" fmla="*/ 0 h 12"/>
                  <a:gd name="T2" fmla="*/ 3 w 17"/>
                  <a:gd name="T3" fmla="*/ 5 h 12"/>
                  <a:gd name="T4" fmla="*/ 3 w 17"/>
                  <a:gd name="T5" fmla="*/ 5 h 12"/>
                  <a:gd name="T6" fmla="*/ 3 w 17"/>
                  <a:gd name="T7" fmla="*/ 5 h 12"/>
                  <a:gd name="T8" fmla="*/ 0 w 17"/>
                  <a:gd name="T9" fmla="*/ 10 h 12"/>
                  <a:gd name="T10" fmla="*/ 0 w 17"/>
                  <a:gd name="T11" fmla="*/ 10 h 12"/>
                  <a:gd name="T12" fmla="*/ 1 w 17"/>
                  <a:gd name="T13" fmla="*/ 10 h 12"/>
                  <a:gd name="T14" fmla="*/ 6 w 17"/>
                  <a:gd name="T15" fmla="*/ 12 h 12"/>
                  <a:gd name="T16" fmla="*/ 17 w 17"/>
                  <a:gd name="T17" fmla="*/ 1 h 12"/>
                  <a:gd name="T18" fmla="*/ 17 w 17"/>
                  <a:gd name="T19" fmla="*/ 1 h 12"/>
                  <a:gd name="T20" fmla="*/ 15 w 17"/>
                  <a:gd name="T21" fmla="*/ 0 h 12"/>
                  <a:gd name="T22" fmla="*/ 15 w 17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2">
                    <a:moveTo>
                      <a:pt x="15" y="0"/>
                    </a:moveTo>
                    <a:cubicBezTo>
                      <a:pt x="11" y="2"/>
                      <a:pt x="7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1"/>
                      <a:pt x="4" y="12"/>
                      <a:pt x="6" y="12"/>
                    </a:cubicBezTo>
                    <a:cubicBezTo>
                      <a:pt x="10" y="12"/>
                      <a:pt x="14" y="8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775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3" name="Freeform 7053"/>
              <p:cNvSpPr/>
              <p:nvPr/>
            </p:nvSpPr>
            <p:spPr bwMode="auto">
              <a:xfrm>
                <a:off x="5176838" y="2600325"/>
                <a:ext cx="33338" cy="25400"/>
              </a:xfrm>
              <a:custGeom>
                <a:avLst/>
                <a:gdLst>
                  <a:gd name="T0" fmla="*/ 6 w 17"/>
                  <a:gd name="T1" fmla="*/ 0 h 13"/>
                  <a:gd name="T2" fmla="*/ 8 w 17"/>
                  <a:gd name="T3" fmla="*/ 13 h 13"/>
                  <a:gd name="T4" fmla="*/ 8 w 17"/>
                  <a:gd name="T5" fmla="*/ 13 h 13"/>
                  <a:gd name="T6" fmla="*/ 17 w 17"/>
                  <a:gd name="T7" fmla="*/ 4 h 13"/>
                  <a:gd name="T8" fmla="*/ 17 w 17"/>
                  <a:gd name="T9" fmla="*/ 4 h 13"/>
                  <a:gd name="T10" fmla="*/ 14 w 17"/>
                  <a:gd name="T11" fmla="*/ 1 h 13"/>
                  <a:gd name="T12" fmla="*/ 14 w 17"/>
                  <a:gd name="T13" fmla="*/ 1 h 13"/>
                  <a:gd name="T14" fmla="*/ 12 w 17"/>
                  <a:gd name="T15" fmla="*/ 0 h 13"/>
                  <a:gd name="T16" fmla="*/ 12 w 17"/>
                  <a:gd name="T17" fmla="*/ 0 h 13"/>
                  <a:gd name="T18" fmla="*/ 6 w 17"/>
                  <a:gd name="T19" fmla="*/ 0 h 13"/>
                  <a:gd name="T20" fmla="*/ 6 w 17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3">
                    <a:moveTo>
                      <a:pt x="6" y="0"/>
                    </a:moveTo>
                    <a:cubicBezTo>
                      <a:pt x="6" y="4"/>
                      <a:pt x="0" y="9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0"/>
                      <a:pt x="17" y="1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15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8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A8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4" name="Freeform 7054"/>
              <p:cNvSpPr/>
              <p:nvPr/>
            </p:nvSpPr>
            <p:spPr bwMode="auto">
              <a:xfrm>
                <a:off x="6226175" y="4705350"/>
                <a:ext cx="112713" cy="95250"/>
              </a:xfrm>
              <a:custGeom>
                <a:avLst/>
                <a:gdLst>
                  <a:gd name="T0" fmla="*/ 41 w 56"/>
                  <a:gd name="T1" fmla="*/ 0 h 48"/>
                  <a:gd name="T2" fmla="*/ 41 w 56"/>
                  <a:gd name="T3" fmla="*/ 0 h 48"/>
                  <a:gd name="T4" fmla="*/ 8 w 56"/>
                  <a:gd name="T5" fmla="*/ 29 h 48"/>
                  <a:gd name="T6" fmla="*/ 8 w 56"/>
                  <a:gd name="T7" fmla="*/ 29 h 48"/>
                  <a:gd name="T8" fmla="*/ 5 w 56"/>
                  <a:gd name="T9" fmla="*/ 32 h 48"/>
                  <a:gd name="T10" fmla="*/ 5 w 56"/>
                  <a:gd name="T11" fmla="*/ 32 h 48"/>
                  <a:gd name="T12" fmla="*/ 6 w 56"/>
                  <a:gd name="T13" fmla="*/ 48 h 48"/>
                  <a:gd name="T14" fmla="*/ 6 w 56"/>
                  <a:gd name="T15" fmla="*/ 48 h 48"/>
                  <a:gd name="T16" fmla="*/ 14 w 56"/>
                  <a:gd name="T17" fmla="*/ 38 h 48"/>
                  <a:gd name="T18" fmla="*/ 15 w 56"/>
                  <a:gd name="T19" fmla="*/ 38 h 48"/>
                  <a:gd name="T20" fmla="*/ 15 w 56"/>
                  <a:gd name="T21" fmla="*/ 38 h 48"/>
                  <a:gd name="T22" fmla="*/ 26 w 56"/>
                  <a:gd name="T23" fmla="*/ 32 h 48"/>
                  <a:gd name="T24" fmla="*/ 36 w 56"/>
                  <a:gd name="T25" fmla="*/ 46 h 48"/>
                  <a:gd name="T26" fmla="*/ 39 w 56"/>
                  <a:gd name="T27" fmla="*/ 46 h 48"/>
                  <a:gd name="T28" fmla="*/ 39 w 56"/>
                  <a:gd name="T29" fmla="*/ 46 h 48"/>
                  <a:gd name="T30" fmla="*/ 39 w 56"/>
                  <a:gd name="T31" fmla="*/ 46 h 48"/>
                  <a:gd name="T32" fmla="*/ 47 w 56"/>
                  <a:gd name="T33" fmla="*/ 39 h 48"/>
                  <a:gd name="T34" fmla="*/ 48 w 56"/>
                  <a:gd name="T35" fmla="*/ 39 h 48"/>
                  <a:gd name="T36" fmla="*/ 48 w 56"/>
                  <a:gd name="T37" fmla="*/ 39 h 48"/>
                  <a:gd name="T38" fmla="*/ 51 w 56"/>
                  <a:gd name="T39" fmla="*/ 36 h 48"/>
                  <a:gd name="T40" fmla="*/ 48 w 56"/>
                  <a:gd name="T41" fmla="*/ 28 h 48"/>
                  <a:gd name="T42" fmla="*/ 43 w 56"/>
                  <a:gd name="T43" fmla="*/ 0 h 48"/>
                  <a:gd name="T44" fmla="*/ 43 w 56"/>
                  <a:gd name="T45" fmla="*/ 0 h 48"/>
                  <a:gd name="T46" fmla="*/ 41 w 56"/>
                  <a:gd name="T47" fmla="*/ 0 h 48"/>
                  <a:gd name="T48" fmla="*/ 41 w 56"/>
                  <a:gd name="T4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6" h="48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32" y="14"/>
                      <a:pt x="17" y="27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7" y="30"/>
                      <a:pt x="6" y="3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7"/>
                      <a:pt x="0" y="43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7" y="43"/>
                      <a:pt x="8" y="38"/>
                      <a:pt x="14" y="38"/>
                    </a:cubicBezTo>
                    <a:cubicBezTo>
                      <a:pt x="14" y="38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20" y="38"/>
                      <a:pt x="22" y="35"/>
                      <a:pt x="26" y="32"/>
                    </a:cubicBezTo>
                    <a:cubicBezTo>
                      <a:pt x="29" y="38"/>
                      <a:pt x="28" y="46"/>
                      <a:pt x="36" y="46"/>
                    </a:cubicBezTo>
                    <a:cubicBezTo>
                      <a:pt x="37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1" y="43"/>
                      <a:pt x="42" y="39"/>
                      <a:pt x="47" y="39"/>
                    </a:cubicBezTo>
                    <a:cubicBezTo>
                      <a:pt x="47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9" y="38"/>
                      <a:pt x="50" y="37"/>
                      <a:pt x="51" y="36"/>
                    </a:cubicBezTo>
                    <a:cubicBezTo>
                      <a:pt x="48" y="34"/>
                      <a:pt x="46" y="31"/>
                      <a:pt x="48" y="28"/>
                    </a:cubicBezTo>
                    <a:cubicBezTo>
                      <a:pt x="56" y="17"/>
                      <a:pt x="49" y="9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2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D5A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5" name="Freeform 7055"/>
              <p:cNvSpPr>
                <a:spLocks noEditPoints="1"/>
              </p:cNvSpPr>
              <p:nvPr/>
            </p:nvSpPr>
            <p:spPr bwMode="auto">
              <a:xfrm>
                <a:off x="6232525" y="4768850"/>
                <a:ext cx="90488" cy="117475"/>
              </a:xfrm>
              <a:custGeom>
                <a:avLst/>
                <a:gdLst>
                  <a:gd name="T0" fmla="*/ 18 w 45"/>
                  <a:gd name="T1" fmla="*/ 31 h 59"/>
                  <a:gd name="T2" fmla="*/ 18 w 45"/>
                  <a:gd name="T3" fmla="*/ 31 h 59"/>
                  <a:gd name="T4" fmla="*/ 18 w 45"/>
                  <a:gd name="T5" fmla="*/ 31 h 59"/>
                  <a:gd name="T6" fmla="*/ 18 w 45"/>
                  <a:gd name="T7" fmla="*/ 31 h 59"/>
                  <a:gd name="T8" fmla="*/ 18 w 45"/>
                  <a:gd name="T9" fmla="*/ 31 h 59"/>
                  <a:gd name="T10" fmla="*/ 23 w 45"/>
                  <a:gd name="T11" fmla="*/ 0 h 59"/>
                  <a:gd name="T12" fmla="*/ 12 w 45"/>
                  <a:gd name="T13" fmla="*/ 6 h 59"/>
                  <a:gd name="T14" fmla="*/ 12 w 45"/>
                  <a:gd name="T15" fmla="*/ 6 h 59"/>
                  <a:gd name="T16" fmla="*/ 11 w 45"/>
                  <a:gd name="T17" fmla="*/ 6 h 59"/>
                  <a:gd name="T18" fmla="*/ 3 w 45"/>
                  <a:gd name="T19" fmla="*/ 16 h 59"/>
                  <a:gd name="T20" fmla="*/ 3 w 45"/>
                  <a:gd name="T21" fmla="*/ 16 h 59"/>
                  <a:gd name="T22" fmla="*/ 7 w 45"/>
                  <a:gd name="T23" fmla="*/ 40 h 59"/>
                  <a:gd name="T24" fmla="*/ 6 w 45"/>
                  <a:gd name="T25" fmla="*/ 41 h 59"/>
                  <a:gd name="T26" fmla="*/ 7 w 45"/>
                  <a:gd name="T27" fmla="*/ 41 h 59"/>
                  <a:gd name="T28" fmla="*/ 7 w 45"/>
                  <a:gd name="T29" fmla="*/ 41 h 59"/>
                  <a:gd name="T30" fmla="*/ 8 w 45"/>
                  <a:gd name="T31" fmla="*/ 41 h 59"/>
                  <a:gd name="T32" fmla="*/ 18 w 45"/>
                  <a:gd name="T33" fmla="*/ 36 h 59"/>
                  <a:gd name="T34" fmla="*/ 18 w 45"/>
                  <a:gd name="T35" fmla="*/ 36 h 59"/>
                  <a:gd name="T36" fmla="*/ 18 w 45"/>
                  <a:gd name="T37" fmla="*/ 31 h 59"/>
                  <a:gd name="T38" fmla="*/ 18 w 45"/>
                  <a:gd name="T39" fmla="*/ 31 h 59"/>
                  <a:gd name="T40" fmla="*/ 11 w 45"/>
                  <a:gd name="T41" fmla="*/ 22 h 59"/>
                  <a:gd name="T42" fmla="*/ 11 w 45"/>
                  <a:gd name="T43" fmla="*/ 22 h 59"/>
                  <a:gd name="T44" fmla="*/ 11 w 45"/>
                  <a:gd name="T45" fmla="*/ 22 h 59"/>
                  <a:gd name="T46" fmla="*/ 15 w 45"/>
                  <a:gd name="T47" fmla="*/ 14 h 59"/>
                  <a:gd name="T48" fmla="*/ 15 w 45"/>
                  <a:gd name="T49" fmla="*/ 14 h 59"/>
                  <a:gd name="T50" fmla="*/ 15 w 45"/>
                  <a:gd name="T51" fmla="*/ 19 h 59"/>
                  <a:gd name="T52" fmla="*/ 14 w 45"/>
                  <a:gd name="T53" fmla="*/ 23 h 59"/>
                  <a:gd name="T54" fmla="*/ 14 w 45"/>
                  <a:gd name="T55" fmla="*/ 23 h 59"/>
                  <a:gd name="T56" fmla="*/ 18 w 45"/>
                  <a:gd name="T57" fmla="*/ 31 h 59"/>
                  <a:gd name="T58" fmla="*/ 18 w 45"/>
                  <a:gd name="T59" fmla="*/ 31 h 59"/>
                  <a:gd name="T60" fmla="*/ 24 w 45"/>
                  <a:gd name="T61" fmla="*/ 24 h 59"/>
                  <a:gd name="T62" fmla="*/ 26 w 45"/>
                  <a:gd name="T63" fmla="*/ 18 h 59"/>
                  <a:gd name="T64" fmla="*/ 29 w 45"/>
                  <a:gd name="T65" fmla="*/ 19 h 59"/>
                  <a:gd name="T66" fmla="*/ 31 w 45"/>
                  <a:gd name="T67" fmla="*/ 26 h 59"/>
                  <a:gd name="T68" fmla="*/ 17 w 45"/>
                  <a:gd name="T69" fmla="*/ 42 h 59"/>
                  <a:gd name="T70" fmla="*/ 17 w 45"/>
                  <a:gd name="T71" fmla="*/ 42 h 59"/>
                  <a:gd name="T72" fmla="*/ 19 w 45"/>
                  <a:gd name="T73" fmla="*/ 57 h 59"/>
                  <a:gd name="T74" fmla="*/ 25 w 45"/>
                  <a:gd name="T75" fmla="*/ 59 h 59"/>
                  <a:gd name="T76" fmla="*/ 28 w 45"/>
                  <a:gd name="T77" fmla="*/ 52 h 59"/>
                  <a:gd name="T78" fmla="*/ 34 w 45"/>
                  <a:gd name="T79" fmla="*/ 41 h 59"/>
                  <a:gd name="T80" fmla="*/ 34 w 45"/>
                  <a:gd name="T81" fmla="*/ 41 h 59"/>
                  <a:gd name="T82" fmla="*/ 34 w 45"/>
                  <a:gd name="T83" fmla="*/ 41 h 59"/>
                  <a:gd name="T84" fmla="*/ 36 w 45"/>
                  <a:gd name="T85" fmla="*/ 14 h 59"/>
                  <a:gd name="T86" fmla="*/ 36 w 45"/>
                  <a:gd name="T87" fmla="*/ 14 h 59"/>
                  <a:gd name="T88" fmla="*/ 33 w 45"/>
                  <a:gd name="T89" fmla="*/ 14 h 59"/>
                  <a:gd name="T90" fmla="*/ 23 w 45"/>
                  <a:gd name="T9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" h="59">
                    <a:moveTo>
                      <a:pt x="18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moveTo>
                      <a:pt x="23" y="0"/>
                    </a:moveTo>
                    <a:cubicBezTo>
                      <a:pt x="19" y="3"/>
                      <a:pt x="17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5" y="6"/>
                      <a:pt x="4" y="11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0" y="25"/>
                      <a:pt x="11" y="32"/>
                      <a:pt x="7" y="40"/>
                    </a:cubicBezTo>
                    <a:cubicBezTo>
                      <a:pt x="7" y="41"/>
                      <a:pt x="6" y="41"/>
                      <a:pt x="6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8" y="41"/>
                      <a:pt x="8" y="41"/>
                    </a:cubicBezTo>
                    <a:cubicBezTo>
                      <a:pt x="12" y="41"/>
                      <a:pt x="14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5"/>
                      <a:pt x="18" y="33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3" y="30"/>
                      <a:pt x="11" y="27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19"/>
                      <a:pt x="11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1" y="14"/>
                      <a:pt x="16" y="17"/>
                      <a:pt x="15" y="19"/>
                    </a:cubicBezTo>
                    <a:cubicBezTo>
                      <a:pt x="14" y="20"/>
                      <a:pt x="14" y="21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5" y="25"/>
                      <a:pt x="17" y="28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22" y="30"/>
                      <a:pt x="26" y="29"/>
                      <a:pt x="24" y="24"/>
                    </a:cubicBezTo>
                    <a:cubicBezTo>
                      <a:pt x="26" y="24"/>
                      <a:pt x="23" y="18"/>
                      <a:pt x="26" y="18"/>
                    </a:cubicBezTo>
                    <a:cubicBezTo>
                      <a:pt x="27" y="18"/>
                      <a:pt x="28" y="18"/>
                      <a:pt x="29" y="19"/>
                    </a:cubicBezTo>
                    <a:cubicBezTo>
                      <a:pt x="33" y="21"/>
                      <a:pt x="33" y="23"/>
                      <a:pt x="31" y="26"/>
                    </a:cubicBezTo>
                    <a:cubicBezTo>
                      <a:pt x="28" y="33"/>
                      <a:pt x="23" y="38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2" y="48"/>
                      <a:pt x="13" y="53"/>
                      <a:pt x="19" y="57"/>
                    </a:cubicBezTo>
                    <a:cubicBezTo>
                      <a:pt x="21" y="58"/>
                      <a:pt x="23" y="59"/>
                      <a:pt x="25" y="59"/>
                    </a:cubicBezTo>
                    <a:cubicBezTo>
                      <a:pt x="28" y="59"/>
                      <a:pt x="29" y="57"/>
                      <a:pt x="28" y="52"/>
                    </a:cubicBezTo>
                    <a:cubicBezTo>
                      <a:pt x="26" y="45"/>
                      <a:pt x="31" y="44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42" y="32"/>
                      <a:pt x="45" y="2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5" y="14"/>
                      <a:pt x="34" y="14"/>
                      <a:pt x="33" y="14"/>
                    </a:cubicBezTo>
                    <a:cubicBezTo>
                      <a:pt x="25" y="14"/>
                      <a:pt x="26" y="6"/>
                      <a:pt x="23" y="0"/>
                    </a:cubicBezTo>
                  </a:path>
                </a:pathLst>
              </a:custGeom>
              <a:solidFill>
                <a:srgbClr val="D8A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6" name="Freeform 7056"/>
              <p:cNvSpPr/>
              <p:nvPr/>
            </p:nvSpPr>
            <p:spPr bwMode="auto">
              <a:xfrm>
                <a:off x="5316538" y="3689350"/>
                <a:ext cx="144463" cy="77788"/>
              </a:xfrm>
              <a:custGeom>
                <a:avLst/>
                <a:gdLst>
                  <a:gd name="T0" fmla="*/ 12 w 72"/>
                  <a:gd name="T1" fmla="*/ 0 h 39"/>
                  <a:gd name="T2" fmla="*/ 7 w 72"/>
                  <a:gd name="T3" fmla="*/ 2 h 39"/>
                  <a:gd name="T4" fmla="*/ 7 w 72"/>
                  <a:gd name="T5" fmla="*/ 2 h 39"/>
                  <a:gd name="T6" fmla="*/ 0 w 72"/>
                  <a:gd name="T7" fmla="*/ 9 h 39"/>
                  <a:gd name="T8" fmla="*/ 21 w 72"/>
                  <a:gd name="T9" fmla="*/ 28 h 39"/>
                  <a:gd name="T10" fmla="*/ 17 w 72"/>
                  <a:gd name="T11" fmla="*/ 36 h 39"/>
                  <a:gd name="T12" fmla="*/ 20 w 72"/>
                  <a:gd name="T13" fmla="*/ 39 h 39"/>
                  <a:gd name="T14" fmla="*/ 20 w 72"/>
                  <a:gd name="T15" fmla="*/ 39 h 39"/>
                  <a:gd name="T16" fmla="*/ 24 w 72"/>
                  <a:gd name="T17" fmla="*/ 36 h 39"/>
                  <a:gd name="T18" fmla="*/ 36 w 72"/>
                  <a:gd name="T19" fmla="*/ 35 h 39"/>
                  <a:gd name="T20" fmla="*/ 36 w 72"/>
                  <a:gd name="T21" fmla="*/ 35 h 39"/>
                  <a:gd name="T22" fmla="*/ 36 w 72"/>
                  <a:gd name="T23" fmla="*/ 35 h 39"/>
                  <a:gd name="T24" fmla="*/ 47 w 72"/>
                  <a:gd name="T25" fmla="*/ 25 h 39"/>
                  <a:gd name="T26" fmla="*/ 53 w 72"/>
                  <a:gd name="T27" fmla="*/ 26 h 39"/>
                  <a:gd name="T28" fmla="*/ 53 w 72"/>
                  <a:gd name="T29" fmla="*/ 26 h 39"/>
                  <a:gd name="T30" fmla="*/ 53 w 72"/>
                  <a:gd name="T31" fmla="*/ 26 h 39"/>
                  <a:gd name="T32" fmla="*/ 55 w 72"/>
                  <a:gd name="T33" fmla="*/ 25 h 39"/>
                  <a:gd name="T34" fmla="*/ 60 w 72"/>
                  <a:gd name="T35" fmla="*/ 28 h 39"/>
                  <a:gd name="T36" fmla="*/ 63 w 72"/>
                  <a:gd name="T37" fmla="*/ 30 h 39"/>
                  <a:gd name="T38" fmla="*/ 65 w 72"/>
                  <a:gd name="T39" fmla="*/ 30 h 39"/>
                  <a:gd name="T40" fmla="*/ 66 w 72"/>
                  <a:gd name="T41" fmla="*/ 30 h 39"/>
                  <a:gd name="T42" fmla="*/ 66 w 72"/>
                  <a:gd name="T43" fmla="*/ 30 h 39"/>
                  <a:gd name="T44" fmla="*/ 66 w 72"/>
                  <a:gd name="T45" fmla="*/ 30 h 39"/>
                  <a:gd name="T46" fmla="*/ 66 w 72"/>
                  <a:gd name="T47" fmla="*/ 30 h 39"/>
                  <a:gd name="T48" fmla="*/ 72 w 72"/>
                  <a:gd name="T49" fmla="*/ 30 h 39"/>
                  <a:gd name="T50" fmla="*/ 72 w 72"/>
                  <a:gd name="T51" fmla="*/ 27 h 39"/>
                  <a:gd name="T52" fmla="*/ 59 w 72"/>
                  <a:gd name="T53" fmla="*/ 18 h 39"/>
                  <a:gd name="T54" fmla="*/ 59 w 72"/>
                  <a:gd name="T55" fmla="*/ 18 h 39"/>
                  <a:gd name="T56" fmla="*/ 59 w 72"/>
                  <a:gd name="T57" fmla="*/ 18 h 39"/>
                  <a:gd name="T58" fmla="*/ 59 w 72"/>
                  <a:gd name="T59" fmla="*/ 18 h 39"/>
                  <a:gd name="T60" fmla="*/ 59 w 72"/>
                  <a:gd name="T61" fmla="*/ 18 h 39"/>
                  <a:gd name="T62" fmla="*/ 54 w 72"/>
                  <a:gd name="T63" fmla="*/ 12 h 39"/>
                  <a:gd name="T64" fmla="*/ 54 w 72"/>
                  <a:gd name="T65" fmla="*/ 12 h 39"/>
                  <a:gd name="T66" fmla="*/ 48 w 72"/>
                  <a:gd name="T67" fmla="*/ 18 h 39"/>
                  <a:gd name="T68" fmla="*/ 38 w 72"/>
                  <a:gd name="T69" fmla="*/ 11 h 39"/>
                  <a:gd name="T70" fmla="*/ 35 w 72"/>
                  <a:gd name="T71" fmla="*/ 15 h 39"/>
                  <a:gd name="T72" fmla="*/ 33 w 72"/>
                  <a:gd name="T73" fmla="*/ 14 h 39"/>
                  <a:gd name="T74" fmla="*/ 31 w 72"/>
                  <a:gd name="T75" fmla="*/ 13 h 39"/>
                  <a:gd name="T76" fmla="*/ 30 w 72"/>
                  <a:gd name="T77" fmla="*/ 14 h 39"/>
                  <a:gd name="T78" fmla="*/ 30 w 72"/>
                  <a:gd name="T79" fmla="*/ 14 h 39"/>
                  <a:gd name="T80" fmla="*/ 28 w 72"/>
                  <a:gd name="T81" fmla="*/ 7 h 39"/>
                  <a:gd name="T82" fmla="*/ 28 w 72"/>
                  <a:gd name="T83" fmla="*/ 7 h 39"/>
                  <a:gd name="T84" fmla="*/ 24 w 72"/>
                  <a:gd name="T85" fmla="*/ 8 h 39"/>
                  <a:gd name="T86" fmla="*/ 12 w 72"/>
                  <a:gd name="T87" fmla="*/ 0 h 39"/>
                  <a:gd name="T88" fmla="*/ 12 w 72"/>
                  <a:gd name="T8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2" h="39">
                    <a:moveTo>
                      <a:pt x="12" y="0"/>
                    </a:moveTo>
                    <a:cubicBezTo>
                      <a:pt x="10" y="1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4" y="5"/>
                      <a:pt x="2" y="7"/>
                      <a:pt x="0" y="9"/>
                    </a:cubicBezTo>
                    <a:cubicBezTo>
                      <a:pt x="11" y="12"/>
                      <a:pt x="15" y="20"/>
                      <a:pt x="21" y="28"/>
                    </a:cubicBezTo>
                    <a:cubicBezTo>
                      <a:pt x="24" y="33"/>
                      <a:pt x="20" y="34"/>
                      <a:pt x="17" y="36"/>
                    </a:cubicBezTo>
                    <a:cubicBezTo>
                      <a:pt x="18" y="37"/>
                      <a:pt x="19" y="38"/>
                      <a:pt x="2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1" y="38"/>
                      <a:pt x="23" y="37"/>
                      <a:pt x="24" y="36"/>
                    </a:cubicBezTo>
                    <a:cubicBezTo>
                      <a:pt x="25" y="36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7" y="27"/>
                      <a:pt x="42" y="25"/>
                      <a:pt x="47" y="25"/>
                    </a:cubicBezTo>
                    <a:cubicBezTo>
                      <a:pt x="49" y="25"/>
                      <a:pt x="51" y="25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6"/>
                      <a:pt x="54" y="25"/>
                      <a:pt x="55" y="25"/>
                    </a:cubicBezTo>
                    <a:cubicBezTo>
                      <a:pt x="57" y="25"/>
                      <a:pt x="58" y="27"/>
                      <a:pt x="60" y="28"/>
                    </a:cubicBezTo>
                    <a:cubicBezTo>
                      <a:pt x="61" y="29"/>
                      <a:pt x="62" y="29"/>
                      <a:pt x="63" y="30"/>
                    </a:cubicBezTo>
                    <a:cubicBezTo>
                      <a:pt x="64" y="30"/>
                      <a:pt x="65" y="30"/>
                      <a:pt x="65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8" y="30"/>
                      <a:pt x="70" y="30"/>
                      <a:pt x="72" y="30"/>
                    </a:cubicBezTo>
                    <a:cubicBezTo>
                      <a:pt x="72" y="29"/>
                      <a:pt x="72" y="28"/>
                      <a:pt x="72" y="27"/>
                    </a:cubicBezTo>
                    <a:cubicBezTo>
                      <a:pt x="69" y="22"/>
                      <a:pt x="61" y="25"/>
                      <a:pt x="59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8" y="16"/>
                      <a:pt x="56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2" y="16"/>
                      <a:pt x="50" y="18"/>
                      <a:pt x="48" y="18"/>
                    </a:cubicBezTo>
                    <a:cubicBezTo>
                      <a:pt x="45" y="18"/>
                      <a:pt x="42" y="13"/>
                      <a:pt x="38" y="11"/>
                    </a:cubicBezTo>
                    <a:cubicBezTo>
                      <a:pt x="38" y="14"/>
                      <a:pt x="37" y="15"/>
                      <a:pt x="35" y="15"/>
                    </a:cubicBezTo>
                    <a:cubicBezTo>
                      <a:pt x="35" y="15"/>
                      <a:pt x="34" y="14"/>
                      <a:pt x="33" y="14"/>
                    </a:cubicBezTo>
                    <a:cubicBezTo>
                      <a:pt x="32" y="14"/>
                      <a:pt x="31" y="13"/>
                      <a:pt x="31" y="13"/>
                    </a:cubicBezTo>
                    <a:cubicBezTo>
                      <a:pt x="31" y="13"/>
                      <a:pt x="30" y="13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5" y="14"/>
                      <a:pt x="32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6" y="8"/>
                      <a:pt x="25" y="8"/>
                      <a:pt x="24" y="8"/>
                    </a:cubicBezTo>
                    <a:cubicBezTo>
                      <a:pt x="19" y="8"/>
                      <a:pt x="15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B8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7" name="Freeform 7057"/>
              <p:cNvSpPr>
                <a:spLocks noEditPoints="1"/>
              </p:cNvSpPr>
              <p:nvPr/>
            </p:nvSpPr>
            <p:spPr bwMode="auto">
              <a:xfrm>
                <a:off x="5435600" y="3706813"/>
                <a:ext cx="39688" cy="19050"/>
              </a:xfrm>
              <a:custGeom>
                <a:avLst/>
                <a:gdLst>
                  <a:gd name="T0" fmla="*/ 0 w 20"/>
                  <a:gd name="T1" fmla="*/ 9 h 9"/>
                  <a:gd name="T2" fmla="*/ 0 w 20"/>
                  <a:gd name="T3" fmla="*/ 9 h 9"/>
                  <a:gd name="T4" fmla="*/ 0 w 20"/>
                  <a:gd name="T5" fmla="*/ 9 h 9"/>
                  <a:gd name="T6" fmla="*/ 0 w 20"/>
                  <a:gd name="T7" fmla="*/ 9 h 9"/>
                  <a:gd name="T8" fmla="*/ 10 w 20"/>
                  <a:gd name="T9" fmla="*/ 0 h 9"/>
                  <a:gd name="T10" fmla="*/ 3 w 20"/>
                  <a:gd name="T11" fmla="*/ 4 h 9"/>
                  <a:gd name="T12" fmla="*/ 3 w 20"/>
                  <a:gd name="T13" fmla="*/ 4 h 9"/>
                  <a:gd name="T14" fmla="*/ 0 w 20"/>
                  <a:gd name="T15" fmla="*/ 9 h 9"/>
                  <a:gd name="T16" fmla="*/ 2 w 20"/>
                  <a:gd name="T17" fmla="*/ 9 h 9"/>
                  <a:gd name="T18" fmla="*/ 20 w 20"/>
                  <a:gd name="T19" fmla="*/ 3 h 9"/>
                  <a:gd name="T20" fmla="*/ 20 w 20"/>
                  <a:gd name="T21" fmla="*/ 3 h 9"/>
                  <a:gd name="T22" fmla="*/ 10 w 2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9"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moveTo>
                      <a:pt x="10" y="0"/>
                    </a:moveTo>
                    <a:cubicBezTo>
                      <a:pt x="8" y="0"/>
                      <a:pt x="6" y="1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6"/>
                      <a:pt x="1" y="8"/>
                      <a:pt x="0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9" y="9"/>
                      <a:pt x="14" y="5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7" y="2"/>
                      <a:pt x="13" y="0"/>
                      <a:pt x="10" y="0"/>
                    </a:cubicBezTo>
                  </a:path>
                </a:pathLst>
              </a:custGeom>
              <a:solidFill>
                <a:srgbClr val="BB8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8" name="Freeform 7058"/>
              <p:cNvSpPr/>
              <p:nvPr/>
            </p:nvSpPr>
            <p:spPr bwMode="auto">
              <a:xfrm>
                <a:off x="5392738" y="3705225"/>
                <a:ext cx="31750" cy="20638"/>
              </a:xfrm>
              <a:custGeom>
                <a:avLst/>
                <a:gdLst>
                  <a:gd name="T0" fmla="*/ 6 w 16"/>
                  <a:gd name="T1" fmla="*/ 0 h 10"/>
                  <a:gd name="T2" fmla="*/ 0 w 16"/>
                  <a:gd name="T3" fmla="*/ 3 h 10"/>
                  <a:gd name="T4" fmla="*/ 0 w 16"/>
                  <a:gd name="T5" fmla="*/ 3 h 10"/>
                  <a:gd name="T6" fmla="*/ 10 w 16"/>
                  <a:gd name="T7" fmla="*/ 10 h 10"/>
                  <a:gd name="T8" fmla="*/ 16 w 16"/>
                  <a:gd name="T9" fmla="*/ 4 h 10"/>
                  <a:gd name="T10" fmla="*/ 16 w 16"/>
                  <a:gd name="T11" fmla="*/ 4 h 10"/>
                  <a:gd name="T12" fmla="*/ 6 w 1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0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5"/>
                      <a:pt x="7" y="10"/>
                      <a:pt x="10" y="10"/>
                    </a:cubicBezTo>
                    <a:cubicBezTo>
                      <a:pt x="12" y="10"/>
                      <a:pt x="14" y="8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C49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9" name="Freeform 7059"/>
              <p:cNvSpPr/>
              <p:nvPr/>
            </p:nvSpPr>
            <p:spPr bwMode="auto">
              <a:xfrm>
                <a:off x="5413375" y="3689350"/>
                <a:ext cx="7938" cy="12700"/>
              </a:xfrm>
              <a:custGeom>
                <a:avLst/>
                <a:gdLst>
                  <a:gd name="T0" fmla="*/ 3 w 4"/>
                  <a:gd name="T1" fmla="*/ 0 h 6"/>
                  <a:gd name="T2" fmla="*/ 0 w 4"/>
                  <a:gd name="T3" fmla="*/ 3 h 6"/>
                  <a:gd name="T4" fmla="*/ 1 w 4"/>
                  <a:gd name="T5" fmla="*/ 6 h 6"/>
                  <a:gd name="T6" fmla="*/ 4 w 4"/>
                  <a:gd name="T7" fmla="*/ 3 h 6"/>
                  <a:gd name="T8" fmla="*/ 3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1" y="5"/>
                      <a:pt x="1" y="6"/>
                    </a:cubicBezTo>
                    <a:cubicBezTo>
                      <a:pt x="3" y="5"/>
                      <a:pt x="4" y="4"/>
                      <a:pt x="4" y="3"/>
                    </a:cubicBezTo>
                    <a:cubicBezTo>
                      <a:pt x="4" y="2"/>
                      <a:pt x="3" y="1"/>
                      <a:pt x="3" y="0"/>
                    </a:cubicBezTo>
                  </a:path>
                </a:pathLst>
              </a:custGeom>
              <a:solidFill>
                <a:srgbClr val="936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0" name="Freeform 7060"/>
              <p:cNvSpPr/>
              <p:nvPr/>
            </p:nvSpPr>
            <p:spPr bwMode="auto">
              <a:xfrm>
                <a:off x="5160963" y="3173413"/>
                <a:ext cx="111125" cy="44450"/>
              </a:xfrm>
              <a:custGeom>
                <a:avLst/>
                <a:gdLst>
                  <a:gd name="T0" fmla="*/ 9 w 56"/>
                  <a:gd name="T1" fmla="*/ 0 h 22"/>
                  <a:gd name="T2" fmla="*/ 9 w 56"/>
                  <a:gd name="T3" fmla="*/ 0 h 22"/>
                  <a:gd name="T4" fmla="*/ 1 w 56"/>
                  <a:gd name="T5" fmla="*/ 4 h 22"/>
                  <a:gd name="T6" fmla="*/ 0 w 56"/>
                  <a:gd name="T7" fmla="*/ 4 h 22"/>
                  <a:gd name="T8" fmla="*/ 38 w 56"/>
                  <a:gd name="T9" fmla="*/ 17 h 22"/>
                  <a:gd name="T10" fmla="*/ 40 w 56"/>
                  <a:gd name="T11" fmla="*/ 18 h 22"/>
                  <a:gd name="T12" fmla="*/ 40 w 56"/>
                  <a:gd name="T13" fmla="*/ 18 h 22"/>
                  <a:gd name="T14" fmla="*/ 56 w 56"/>
                  <a:gd name="T15" fmla="*/ 22 h 22"/>
                  <a:gd name="T16" fmla="*/ 43 w 56"/>
                  <a:gd name="T17" fmla="*/ 10 h 22"/>
                  <a:gd name="T18" fmla="*/ 43 w 56"/>
                  <a:gd name="T19" fmla="*/ 10 h 22"/>
                  <a:gd name="T20" fmla="*/ 39 w 56"/>
                  <a:gd name="T21" fmla="*/ 11 h 22"/>
                  <a:gd name="T22" fmla="*/ 9 w 5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2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1"/>
                      <a:pt x="3" y="2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3" y="8"/>
                      <a:pt x="27" y="10"/>
                      <a:pt x="38" y="17"/>
                    </a:cubicBezTo>
                    <a:cubicBezTo>
                      <a:pt x="39" y="17"/>
                      <a:pt x="39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5" y="19"/>
                      <a:pt x="51" y="19"/>
                      <a:pt x="56" y="22"/>
                    </a:cubicBezTo>
                    <a:cubicBezTo>
                      <a:pt x="55" y="15"/>
                      <a:pt x="46" y="16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2" y="11"/>
                      <a:pt x="40" y="11"/>
                      <a:pt x="39" y="11"/>
                    </a:cubicBezTo>
                    <a:cubicBezTo>
                      <a:pt x="28" y="11"/>
                      <a:pt x="20" y="1"/>
                      <a:pt x="9" y="0"/>
                    </a:cubicBezTo>
                  </a:path>
                </a:pathLst>
              </a:custGeom>
              <a:solidFill>
                <a:srgbClr val="824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1" name="Freeform 7061"/>
              <p:cNvSpPr/>
              <p:nvPr/>
            </p:nvSpPr>
            <p:spPr bwMode="auto">
              <a:xfrm>
                <a:off x="5146675" y="3178175"/>
                <a:ext cx="14288" cy="11113"/>
              </a:xfrm>
              <a:custGeom>
                <a:avLst/>
                <a:gdLst>
                  <a:gd name="T0" fmla="*/ 3 w 7"/>
                  <a:gd name="T1" fmla="*/ 0 h 6"/>
                  <a:gd name="T2" fmla="*/ 1 w 7"/>
                  <a:gd name="T3" fmla="*/ 6 h 6"/>
                  <a:gd name="T4" fmla="*/ 1 w 7"/>
                  <a:gd name="T5" fmla="*/ 6 h 6"/>
                  <a:gd name="T6" fmla="*/ 7 w 7"/>
                  <a:gd name="T7" fmla="*/ 2 h 6"/>
                  <a:gd name="T8" fmla="*/ 7 w 7"/>
                  <a:gd name="T9" fmla="*/ 2 h 6"/>
                  <a:gd name="T10" fmla="*/ 3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1" y="0"/>
                      <a:pt x="0" y="2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4" y="6"/>
                      <a:pt x="6" y="4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8245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2" name="Freeform 7062"/>
              <p:cNvSpPr/>
              <p:nvPr/>
            </p:nvSpPr>
            <p:spPr bwMode="auto">
              <a:xfrm>
                <a:off x="7250113" y="4659313"/>
                <a:ext cx="33338" cy="23813"/>
              </a:xfrm>
              <a:custGeom>
                <a:avLst/>
                <a:gdLst>
                  <a:gd name="T0" fmla="*/ 0 w 17"/>
                  <a:gd name="T1" fmla="*/ 0 h 12"/>
                  <a:gd name="T2" fmla="*/ 0 w 17"/>
                  <a:gd name="T3" fmla="*/ 0 h 12"/>
                  <a:gd name="T4" fmla="*/ 2 w 17"/>
                  <a:gd name="T5" fmla="*/ 5 h 12"/>
                  <a:gd name="T6" fmla="*/ 2 w 17"/>
                  <a:gd name="T7" fmla="*/ 5 h 12"/>
                  <a:gd name="T8" fmla="*/ 8 w 17"/>
                  <a:gd name="T9" fmla="*/ 10 h 12"/>
                  <a:gd name="T10" fmla="*/ 13 w 17"/>
                  <a:gd name="T11" fmla="*/ 12 h 12"/>
                  <a:gd name="T12" fmla="*/ 15 w 17"/>
                  <a:gd name="T13" fmla="*/ 11 h 12"/>
                  <a:gd name="T14" fmla="*/ 16 w 17"/>
                  <a:gd name="T15" fmla="*/ 4 h 12"/>
                  <a:gd name="T16" fmla="*/ 16 w 17"/>
                  <a:gd name="T17" fmla="*/ 4 h 12"/>
                  <a:gd name="T18" fmla="*/ 8 w 17"/>
                  <a:gd name="T19" fmla="*/ 0 h 12"/>
                  <a:gd name="T20" fmla="*/ 8 w 17"/>
                  <a:gd name="T21" fmla="*/ 0 h 12"/>
                  <a:gd name="T22" fmla="*/ 8 w 17"/>
                  <a:gd name="T23" fmla="*/ 0 h 12"/>
                  <a:gd name="T24" fmla="*/ 0 w 17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7"/>
                      <a:pt x="6" y="8"/>
                      <a:pt x="8" y="10"/>
                    </a:cubicBezTo>
                    <a:cubicBezTo>
                      <a:pt x="10" y="11"/>
                      <a:pt x="11" y="12"/>
                      <a:pt x="13" y="12"/>
                    </a:cubicBezTo>
                    <a:cubicBezTo>
                      <a:pt x="13" y="12"/>
                      <a:pt x="14" y="12"/>
                      <a:pt x="15" y="11"/>
                    </a:cubicBezTo>
                    <a:cubicBezTo>
                      <a:pt x="17" y="9"/>
                      <a:pt x="17" y="6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3" y="3"/>
                      <a:pt x="10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0"/>
                      <a:pt x="0" y="0"/>
                    </a:cubicBezTo>
                  </a:path>
                </a:pathLst>
              </a:custGeom>
              <a:solidFill>
                <a:srgbClr val="DBCC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3" name="Freeform 7063"/>
              <p:cNvSpPr/>
              <p:nvPr/>
            </p:nvSpPr>
            <p:spPr bwMode="auto">
              <a:xfrm>
                <a:off x="6127750" y="4459288"/>
                <a:ext cx="39688" cy="30163"/>
              </a:xfrm>
              <a:custGeom>
                <a:avLst/>
                <a:gdLst>
                  <a:gd name="T0" fmla="*/ 12 w 20"/>
                  <a:gd name="T1" fmla="*/ 0 h 15"/>
                  <a:gd name="T2" fmla="*/ 6 w 20"/>
                  <a:gd name="T3" fmla="*/ 2 h 15"/>
                  <a:gd name="T4" fmla="*/ 6 w 20"/>
                  <a:gd name="T5" fmla="*/ 2 h 15"/>
                  <a:gd name="T6" fmla="*/ 8 w 20"/>
                  <a:gd name="T7" fmla="*/ 15 h 15"/>
                  <a:gd name="T8" fmla="*/ 8 w 20"/>
                  <a:gd name="T9" fmla="*/ 15 h 15"/>
                  <a:gd name="T10" fmla="*/ 19 w 20"/>
                  <a:gd name="T11" fmla="*/ 13 h 15"/>
                  <a:gd name="T12" fmla="*/ 19 w 20"/>
                  <a:gd name="T13" fmla="*/ 13 h 15"/>
                  <a:gd name="T14" fmla="*/ 12 w 20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5">
                    <a:moveTo>
                      <a:pt x="12" y="0"/>
                    </a:moveTo>
                    <a:cubicBezTo>
                      <a:pt x="11" y="0"/>
                      <a:pt x="9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7"/>
                      <a:pt x="9" y="11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1" y="15"/>
                      <a:pt x="15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6"/>
                      <a:pt x="19" y="0"/>
                      <a:pt x="12" y="0"/>
                    </a:cubicBezTo>
                  </a:path>
                </a:pathLst>
              </a:custGeom>
              <a:solidFill>
                <a:srgbClr val="A97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4" name="Freeform 7064"/>
              <p:cNvSpPr/>
              <p:nvPr/>
            </p:nvSpPr>
            <p:spPr bwMode="auto">
              <a:xfrm>
                <a:off x="5643563" y="3649663"/>
                <a:ext cx="195263" cy="101600"/>
              </a:xfrm>
              <a:custGeom>
                <a:avLst/>
                <a:gdLst>
                  <a:gd name="T0" fmla="*/ 2 w 98"/>
                  <a:gd name="T1" fmla="*/ 0 h 51"/>
                  <a:gd name="T2" fmla="*/ 0 w 98"/>
                  <a:gd name="T3" fmla="*/ 2 h 51"/>
                  <a:gd name="T4" fmla="*/ 0 w 98"/>
                  <a:gd name="T5" fmla="*/ 2 h 51"/>
                  <a:gd name="T6" fmla="*/ 1 w 98"/>
                  <a:gd name="T7" fmla="*/ 2 h 51"/>
                  <a:gd name="T8" fmla="*/ 3 w 98"/>
                  <a:gd name="T9" fmla="*/ 8 h 51"/>
                  <a:gd name="T10" fmla="*/ 3 w 98"/>
                  <a:gd name="T11" fmla="*/ 9 h 51"/>
                  <a:gd name="T12" fmla="*/ 7 w 98"/>
                  <a:gd name="T13" fmla="*/ 13 h 51"/>
                  <a:gd name="T14" fmla="*/ 6 w 98"/>
                  <a:gd name="T15" fmla="*/ 24 h 51"/>
                  <a:gd name="T16" fmla="*/ 6 w 98"/>
                  <a:gd name="T17" fmla="*/ 24 h 51"/>
                  <a:gd name="T18" fmla="*/ 7 w 98"/>
                  <a:gd name="T19" fmla="*/ 24 h 51"/>
                  <a:gd name="T20" fmla="*/ 15 w 98"/>
                  <a:gd name="T21" fmla="*/ 20 h 51"/>
                  <a:gd name="T22" fmla="*/ 18 w 98"/>
                  <a:gd name="T23" fmla="*/ 19 h 51"/>
                  <a:gd name="T24" fmla="*/ 22 w 98"/>
                  <a:gd name="T25" fmla="*/ 20 h 51"/>
                  <a:gd name="T26" fmla="*/ 22 w 98"/>
                  <a:gd name="T27" fmla="*/ 28 h 51"/>
                  <a:gd name="T28" fmla="*/ 22 w 98"/>
                  <a:gd name="T29" fmla="*/ 28 h 51"/>
                  <a:gd name="T30" fmla="*/ 30 w 98"/>
                  <a:gd name="T31" fmla="*/ 29 h 51"/>
                  <a:gd name="T32" fmla="*/ 30 w 98"/>
                  <a:gd name="T33" fmla="*/ 29 h 51"/>
                  <a:gd name="T34" fmla="*/ 41 w 98"/>
                  <a:gd name="T35" fmla="*/ 23 h 51"/>
                  <a:gd name="T36" fmla="*/ 46 w 98"/>
                  <a:gd name="T37" fmla="*/ 25 h 51"/>
                  <a:gd name="T38" fmla="*/ 46 w 98"/>
                  <a:gd name="T39" fmla="*/ 25 h 51"/>
                  <a:gd name="T40" fmla="*/ 46 w 98"/>
                  <a:gd name="T41" fmla="*/ 25 h 51"/>
                  <a:gd name="T42" fmla="*/ 46 w 98"/>
                  <a:gd name="T43" fmla="*/ 25 h 51"/>
                  <a:gd name="T44" fmla="*/ 66 w 98"/>
                  <a:gd name="T45" fmla="*/ 35 h 51"/>
                  <a:gd name="T46" fmla="*/ 95 w 98"/>
                  <a:gd name="T47" fmla="*/ 51 h 51"/>
                  <a:gd name="T48" fmla="*/ 95 w 98"/>
                  <a:gd name="T49" fmla="*/ 51 h 51"/>
                  <a:gd name="T50" fmla="*/ 91 w 98"/>
                  <a:gd name="T51" fmla="*/ 35 h 51"/>
                  <a:gd name="T52" fmla="*/ 91 w 98"/>
                  <a:gd name="T53" fmla="*/ 35 h 51"/>
                  <a:gd name="T54" fmla="*/ 92 w 98"/>
                  <a:gd name="T55" fmla="*/ 32 h 51"/>
                  <a:gd name="T56" fmla="*/ 92 w 98"/>
                  <a:gd name="T57" fmla="*/ 32 h 51"/>
                  <a:gd name="T58" fmla="*/ 82 w 98"/>
                  <a:gd name="T59" fmla="*/ 27 h 51"/>
                  <a:gd name="T60" fmla="*/ 80 w 98"/>
                  <a:gd name="T61" fmla="*/ 27 h 51"/>
                  <a:gd name="T62" fmla="*/ 78 w 98"/>
                  <a:gd name="T63" fmla="*/ 27 h 51"/>
                  <a:gd name="T64" fmla="*/ 71 w 98"/>
                  <a:gd name="T65" fmla="*/ 25 h 51"/>
                  <a:gd name="T66" fmla="*/ 71 w 98"/>
                  <a:gd name="T67" fmla="*/ 25 h 51"/>
                  <a:gd name="T68" fmla="*/ 30 w 98"/>
                  <a:gd name="T69" fmla="*/ 2 h 51"/>
                  <a:gd name="T70" fmla="*/ 30 w 98"/>
                  <a:gd name="T71" fmla="*/ 2 h 51"/>
                  <a:gd name="T72" fmla="*/ 27 w 98"/>
                  <a:gd name="T73" fmla="*/ 4 h 51"/>
                  <a:gd name="T74" fmla="*/ 20 w 98"/>
                  <a:gd name="T75" fmla="*/ 9 h 51"/>
                  <a:gd name="T76" fmla="*/ 9 w 98"/>
                  <a:gd name="T77" fmla="*/ 5 h 51"/>
                  <a:gd name="T78" fmla="*/ 2 w 98"/>
                  <a:gd name="T7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8" h="51">
                    <a:moveTo>
                      <a:pt x="2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3"/>
                      <a:pt x="4" y="6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4" y="10"/>
                      <a:pt x="5" y="12"/>
                      <a:pt x="7" y="13"/>
                    </a:cubicBezTo>
                    <a:cubicBezTo>
                      <a:pt x="11" y="17"/>
                      <a:pt x="7" y="21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10" y="24"/>
                      <a:pt x="13" y="22"/>
                      <a:pt x="15" y="20"/>
                    </a:cubicBezTo>
                    <a:cubicBezTo>
                      <a:pt x="16" y="19"/>
                      <a:pt x="17" y="19"/>
                      <a:pt x="18" y="19"/>
                    </a:cubicBezTo>
                    <a:cubicBezTo>
                      <a:pt x="20" y="19"/>
                      <a:pt x="21" y="19"/>
                      <a:pt x="22" y="20"/>
                    </a:cubicBezTo>
                    <a:cubicBezTo>
                      <a:pt x="26" y="23"/>
                      <a:pt x="23" y="26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4" y="29"/>
                      <a:pt x="27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3" y="27"/>
                      <a:pt x="37" y="23"/>
                      <a:pt x="41" y="23"/>
                    </a:cubicBezTo>
                    <a:cubicBezTo>
                      <a:pt x="42" y="23"/>
                      <a:pt x="44" y="24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55" y="25"/>
                      <a:pt x="60" y="28"/>
                      <a:pt x="66" y="35"/>
                    </a:cubicBezTo>
                    <a:cubicBezTo>
                      <a:pt x="73" y="44"/>
                      <a:pt x="86" y="44"/>
                      <a:pt x="95" y="51"/>
                    </a:cubicBezTo>
                    <a:cubicBezTo>
                      <a:pt x="95" y="51"/>
                      <a:pt x="95" y="51"/>
                      <a:pt x="95" y="51"/>
                    </a:cubicBezTo>
                    <a:cubicBezTo>
                      <a:pt x="98" y="45"/>
                      <a:pt x="96" y="40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1" y="34"/>
                      <a:pt x="91" y="33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89" y="28"/>
                      <a:pt x="86" y="27"/>
                      <a:pt x="82" y="27"/>
                    </a:cubicBezTo>
                    <a:cubicBezTo>
                      <a:pt x="81" y="27"/>
                      <a:pt x="81" y="27"/>
                      <a:pt x="80" y="27"/>
                    </a:cubicBezTo>
                    <a:cubicBezTo>
                      <a:pt x="79" y="27"/>
                      <a:pt x="79" y="27"/>
                      <a:pt x="78" y="27"/>
                    </a:cubicBezTo>
                    <a:cubicBezTo>
                      <a:pt x="75" y="27"/>
                      <a:pt x="73" y="27"/>
                      <a:pt x="71" y="25"/>
                    </a:cubicBezTo>
                    <a:cubicBezTo>
                      <a:pt x="71" y="25"/>
                      <a:pt x="71" y="25"/>
                      <a:pt x="71" y="25"/>
                    </a:cubicBezTo>
                    <a:cubicBezTo>
                      <a:pt x="57" y="17"/>
                      <a:pt x="43" y="10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3"/>
                      <a:pt x="28" y="4"/>
                      <a:pt x="27" y="4"/>
                    </a:cubicBezTo>
                    <a:cubicBezTo>
                      <a:pt x="24" y="7"/>
                      <a:pt x="22" y="9"/>
                      <a:pt x="20" y="9"/>
                    </a:cubicBezTo>
                    <a:cubicBezTo>
                      <a:pt x="16" y="9"/>
                      <a:pt x="12" y="6"/>
                      <a:pt x="9" y="5"/>
                    </a:cubicBezTo>
                    <a:cubicBezTo>
                      <a:pt x="7" y="4"/>
                      <a:pt x="5" y="1"/>
                      <a:pt x="2" y="0"/>
                    </a:cubicBezTo>
                  </a:path>
                </a:pathLst>
              </a:custGeom>
              <a:solidFill>
                <a:srgbClr val="B57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5" name="Freeform 7065"/>
              <p:cNvSpPr/>
              <p:nvPr/>
            </p:nvSpPr>
            <p:spPr bwMode="auto">
              <a:xfrm>
                <a:off x="5435600" y="3687763"/>
                <a:ext cx="149225" cy="55563"/>
              </a:xfrm>
              <a:custGeom>
                <a:avLst/>
                <a:gdLst>
                  <a:gd name="T0" fmla="*/ 52 w 75"/>
                  <a:gd name="T1" fmla="*/ 0 h 28"/>
                  <a:gd name="T2" fmla="*/ 40 w 75"/>
                  <a:gd name="T3" fmla="*/ 4 h 28"/>
                  <a:gd name="T4" fmla="*/ 40 w 75"/>
                  <a:gd name="T5" fmla="*/ 4 h 28"/>
                  <a:gd name="T6" fmla="*/ 23 w 75"/>
                  <a:gd name="T7" fmla="*/ 14 h 28"/>
                  <a:gd name="T8" fmla="*/ 20 w 75"/>
                  <a:gd name="T9" fmla="*/ 13 h 28"/>
                  <a:gd name="T10" fmla="*/ 20 w 75"/>
                  <a:gd name="T11" fmla="*/ 13 h 28"/>
                  <a:gd name="T12" fmla="*/ 2 w 75"/>
                  <a:gd name="T13" fmla="*/ 19 h 28"/>
                  <a:gd name="T14" fmla="*/ 0 w 75"/>
                  <a:gd name="T15" fmla="*/ 19 h 28"/>
                  <a:gd name="T16" fmla="*/ 0 w 75"/>
                  <a:gd name="T17" fmla="*/ 19 h 28"/>
                  <a:gd name="T18" fmla="*/ 0 w 75"/>
                  <a:gd name="T19" fmla="*/ 19 h 28"/>
                  <a:gd name="T20" fmla="*/ 0 w 75"/>
                  <a:gd name="T21" fmla="*/ 19 h 28"/>
                  <a:gd name="T22" fmla="*/ 0 w 75"/>
                  <a:gd name="T23" fmla="*/ 19 h 28"/>
                  <a:gd name="T24" fmla="*/ 13 w 75"/>
                  <a:gd name="T25" fmla="*/ 28 h 28"/>
                  <a:gd name="T26" fmla="*/ 13 w 75"/>
                  <a:gd name="T27" fmla="*/ 28 h 28"/>
                  <a:gd name="T28" fmla="*/ 13 w 75"/>
                  <a:gd name="T29" fmla="*/ 28 h 28"/>
                  <a:gd name="T30" fmla="*/ 13 w 75"/>
                  <a:gd name="T31" fmla="*/ 28 h 28"/>
                  <a:gd name="T32" fmla="*/ 13 w 75"/>
                  <a:gd name="T33" fmla="*/ 28 h 28"/>
                  <a:gd name="T34" fmla="*/ 22 w 75"/>
                  <a:gd name="T35" fmla="*/ 21 h 28"/>
                  <a:gd name="T36" fmla="*/ 22 w 75"/>
                  <a:gd name="T37" fmla="*/ 21 h 28"/>
                  <a:gd name="T38" fmla="*/ 22 w 75"/>
                  <a:gd name="T39" fmla="*/ 21 h 28"/>
                  <a:gd name="T40" fmla="*/ 22 w 75"/>
                  <a:gd name="T41" fmla="*/ 21 h 28"/>
                  <a:gd name="T42" fmla="*/ 22 w 75"/>
                  <a:gd name="T43" fmla="*/ 21 h 28"/>
                  <a:gd name="T44" fmla="*/ 26 w 75"/>
                  <a:gd name="T45" fmla="*/ 19 h 28"/>
                  <a:gd name="T46" fmla="*/ 27 w 75"/>
                  <a:gd name="T47" fmla="*/ 19 h 28"/>
                  <a:gd name="T48" fmla="*/ 27 w 75"/>
                  <a:gd name="T49" fmla="*/ 19 h 28"/>
                  <a:gd name="T50" fmla="*/ 43 w 75"/>
                  <a:gd name="T51" fmla="*/ 23 h 28"/>
                  <a:gd name="T52" fmla="*/ 43 w 75"/>
                  <a:gd name="T53" fmla="*/ 23 h 28"/>
                  <a:gd name="T54" fmla="*/ 36 w 75"/>
                  <a:gd name="T55" fmla="*/ 15 h 28"/>
                  <a:gd name="T56" fmla="*/ 42 w 75"/>
                  <a:gd name="T57" fmla="*/ 12 h 28"/>
                  <a:gd name="T58" fmla="*/ 48 w 75"/>
                  <a:gd name="T59" fmla="*/ 15 h 28"/>
                  <a:gd name="T60" fmla="*/ 54 w 75"/>
                  <a:gd name="T61" fmla="*/ 18 h 28"/>
                  <a:gd name="T62" fmla="*/ 57 w 75"/>
                  <a:gd name="T63" fmla="*/ 16 h 28"/>
                  <a:gd name="T64" fmla="*/ 57 w 75"/>
                  <a:gd name="T65" fmla="*/ 16 h 28"/>
                  <a:gd name="T66" fmla="*/ 57 w 75"/>
                  <a:gd name="T67" fmla="*/ 16 h 28"/>
                  <a:gd name="T68" fmla="*/ 57 w 75"/>
                  <a:gd name="T69" fmla="*/ 16 h 28"/>
                  <a:gd name="T70" fmla="*/ 57 w 75"/>
                  <a:gd name="T71" fmla="*/ 16 h 28"/>
                  <a:gd name="T72" fmla="*/ 59 w 75"/>
                  <a:gd name="T73" fmla="*/ 11 h 28"/>
                  <a:gd name="T74" fmla="*/ 62 w 75"/>
                  <a:gd name="T75" fmla="*/ 11 h 28"/>
                  <a:gd name="T76" fmla="*/ 65 w 75"/>
                  <a:gd name="T77" fmla="*/ 12 h 28"/>
                  <a:gd name="T78" fmla="*/ 66 w 75"/>
                  <a:gd name="T79" fmla="*/ 12 h 28"/>
                  <a:gd name="T80" fmla="*/ 70 w 75"/>
                  <a:gd name="T81" fmla="*/ 13 h 28"/>
                  <a:gd name="T82" fmla="*/ 75 w 75"/>
                  <a:gd name="T83" fmla="*/ 5 h 28"/>
                  <a:gd name="T84" fmla="*/ 74 w 75"/>
                  <a:gd name="T85" fmla="*/ 6 h 28"/>
                  <a:gd name="T86" fmla="*/ 66 w 75"/>
                  <a:gd name="T87" fmla="*/ 8 h 28"/>
                  <a:gd name="T88" fmla="*/ 60 w 75"/>
                  <a:gd name="T89" fmla="*/ 5 h 28"/>
                  <a:gd name="T90" fmla="*/ 61 w 75"/>
                  <a:gd name="T91" fmla="*/ 3 h 28"/>
                  <a:gd name="T92" fmla="*/ 57 w 75"/>
                  <a:gd name="T93" fmla="*/ 1 h 28"/>
                  <a:gd name="T94" fmla="*/ 56 w 75"/>
                  <a:gd name="T95" fmla="*/ 1 h 28"/>
                  <a:gd name="T96" fmla="*/ 55 w 75"/>
                  <a:gd name="T97" fmla="*/ 1 h 28"/>
                  <a:gd name="T98" fmla="*/ 53 w 75"/>
                  <a:gd name="T99" fmla="*/ 1 h 28"/>
                  <a:gd name="T100" fmla="*/ 52 w 75"/>
                  <a:gd name="T10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5" h="28">
                    <a:moveTo>
                      <a:pt x="52" y="0"/>
                    </a:moveTo>
                    <a:cubicBezTo>
                      <a:pt x="48" y="1"/>
                      <a:pt x="44" y="3"/>
                      <a:pt x="40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33" y="5"/>
                      <a:pt x="30" y="14"/>
                      <a:pt x="23" y="14"/>
                    </a:cubicBezTo>
                    <a:cubicBezTo>
                      <a:pt x="22" y="14"/>
                      <a:pt x="21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4" y="15"/>
                      <a:pt x="9" y="19"/>
                      <a:pt x="2" y="19"/>
                    </a:cubicBezTo>
                    <a:cubicBezTo>
                      <a:pt x="2" y="19"/>
                      <a:pt x="1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6"/>
                      <a:pt x="10" y="23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4" y="24"/>
                      <a:pt x="18" y="22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3" y="19"/>
                      <a:pt x="24" y="19"/>
                      <a:pt x="26" y="19"/>
                    </a:cubicBezTo>
                    <a:cubicBezTo>
                      <a:pt x="26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33" y="19"/>
                      <a:pt x="38" y="20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4" y="18"/>
                      <a:pt x="39" y="18"/>
                      <a:pt x="36" y="15"/>
                    </a:cubicBezTo>
                    <a:cubicBezTo>
                      <a:pt x="38" y="13"/>
                      <a:pt x="40" y="12"/>
                      <a:pt x="42" y="12"/>
                    </a:cubicBezTo>
                    <a:cubicBezTo>
                      <a:pt x="44" y="12"/>
                      <a:pt x="46" y="14"/>
                      <a:pt x="48" y="15"/>
                    </a:cubicBezTo>
                    <a:cubicBezTo>
                      <a:pt x="50" y="17"/>
                      <a:pt x="52" y="18"/>
                      <a:pt x="54" y="18"/>
                    </a:cubicBezTo>
                    <a:cubicBezTo>
                      <a:pt x="55" y="18"/>
                      <a:pt x="56" y="18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7" y="12"/>
                      <a:pt x="58" y="11"/>
                      <a:pt x="59" y="11"/>
                    </a:cubicBezTo>
                    <a:cubicBezTo>
                      <a:pt x="60" y="11"/>
                      <a:pt x="61" y="11"/>
                      <a:pt x="62" y="11"/>
                    </a:cubicBezTo>
                    <a:cubicBezTo>
                      <a:pt x="63" y="12"/>
                      <a:pt x="64" y="12"/>
                      <a:pt x="65" y="12"/>
                    </a:cubicBezTo>
                    <a:cubicBezTo>
                      <a:pt x="65" y="12"/>
                      <a:pt x="66" y="12"/>
                      <a:pt x="66" y="12"/>
                    </a:cubicBezTo>
                    <a:cubicBezTo>
                      <a:pt x="68" y="13"/>
                      <a:pt x="69" y="13"/>
                      <a:pt x="70" y="13"/>
                    </a:cubicBezTo>
                    <a:cubicBezTo>
                      <a:pt x="74" y="13"/>
                      <a:pt x="74" y="9"/>
                      <a:pt x="75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1" y="7"/>
                      <a:pt x="69" y="8"/>
                      <a:pt x="66" y="8"/>
                    </a:cubicBezTo>
                    <a:cubicBezTo>
                      <a:pt x="64" y="8"/>
                      <a:pt x="62" y="7"/>
                      <a:pt x="60" y="5"/>
                    </a:cubicBezTo>
                    <a:cubicBezTo>
                      <a:pt x="60" y="4"/>
                      <a:pt x="60" y="4"/>
                      <a:pt x="61" y="3"/>
                    </a:cubicBezTo>
                    <a:cubicBezTo>
                      <a:pt x="59" y="3"/>
                      <a:pt x="58" y="2"/>
                      <a:pt x="57" y="1"/>
                    </a:cubicBezTo>
                    <a:cubicBezTo>
                      <a:pt x="57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5" y="1"/>
                    </a:cubicBezTo>
                    <a:cubicBezTo>
                      <a:pt x="55" y="1"/>
                      <a:pt x="54" y="1"/>
                      <a:pt x="53" y="1"/>
                    </a:cubicBezTo>
                    <a:cubicBezTo>
                      <a:pt x="53" y="0"/>
                      <a:pt x="53" y="0"/>
                      <a:pt x="52" y="0"/>
                    </a:cubicBezTo>
                  </a:path>
                </a:pathLst>
              </a:custGeom>
              <a:solidFill>
                <a:srgbClr val="AB7C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6" name="Freeform 7066"/>
              <p:cNvSpPr/>
              <p:nvPr/>
            </p:nvSpPr>
            <p:spPr bwMode="auto">
              <a:xfrm>
                <a:off x="5881688" y="2378075"/>
                <a:ext cx="41275" cy="93663"/>
              </a:xfrm>
              <a:custGeom>
                <a:avLst/>
                <a:gdLst>
                  <a:gd name="T0" fmla="*/ 0 w 21"/>
                  <a:gd name="T1" fmla="*/ 0 h 47"/>
                  <a:gd name="T2" fmla="*/ 0 w 21"/>
                  <a:gd name="T3" fmla="*/ 0 h 47"/>
                  <a:gd name="T4" fmla="*/ 0 w 21"/>
                  <a:gd name="T5" fmla="*/ 5 h 47"/>
                  <a:gd name="T6" fmla="*/ 0 w 21"/>
                  <a:gd name="T7" fmla="*/ 5 h 47"/>
                  <a:gd name="T8" fmla="*/ 2 w 21"/>
                  <a:gd name="T9" fmla="*/ 6 h 47"/>
                  <a:gd name="T10" fmla="*/ 2 w 21"/>
                  <a:gd name="T11" fmla="*/ 6 h 47"/>
                  <a:gd name="T12" fmla="*/ 2 w 21"/>
                  <a:gd name="T13" fmla="*/ 6 h 47"/>
                  <a:gd name="T14" fmla="*/ 3 w 21"/>
                  <a:gd name="T15" fmla="*/ 6 h 47"/>
                  <a:gd name="T16" fmla="*/ 12 w 21"/>
                  <a:gd name="T17" fmla="*/ 15 h 47"/>
                  <a:gd name="T18" fmla="*/ 12 w 21"/>
                  <a:gd name="T19" fmla="*/ 15 h 47"/>
                  <a:gd name="T20" fmla="*/ 11 w 21"/>
                  <a:gd name="T21" fmla="*/ 25 h 47"/>
                  <a:gd name="T22" fmla="*/ 11 w 21"/>
                  <a:gd name="T23" fmla="*/ 25 h 47"/>
                  <a:gd name="T24" fmla="*/ 11 w 21"/>
                  <a:gd name="T25" fmla="*/ 39 h 47"/>
                  <a:gd name="T26" fmla="*/ 3 w 21"/>
                  <a:gd name="T27" fmla="*/ 27 h 47"/>
                  <a:gd name="T28" fmla="*/ 3 w 21"/>
                  <a:gd name="T29" fmla="*/ 27 h 47"/>
                  <a:gd name="T30" fmla="*/ 6 w 21"/>
                  <a:gd name="T31" fmla="*/ 41 h 47"/>
                  <a:gd name="T32" fmla="*/ 6 w 21"/>
                  <a:gd name="T33" fmla="*/ 41 h 47"/>
                  <a:gd name="T34" fmla="*/ 10 w 21"/>
                  <a:gd name="T35" fmla="*/ 44 h 47"/>
                  <a:gd name="T36" fmla="*/ 14 w 21"/>
                  <a:gd name="T37" fmla="*/ 47 h 47"/>
                  <a:gd name="T38" fmla="*/ 18 w 21"/>
                  <a:gd name="T39" fmla="*/ 45 h 47"/>
                  <a:gd name="T40" fmla="*/ 18 w 21"/>
                  <a:gd name="T41" fmla="*/ 46 h 47"/>
                  <a:gd name="T42" fmla="*/ 18 w 21"/>
                  <a:gd name="T43" fmla="*/ 45 h 47"/>
                  <a:gd name="T44" fmla="*/ 19 w 21"/>
                  <a:gd name="T45" fmla="*/ 34 h 47"/>
                  <a:gd name="T46" fmla="*/ 19 w 21"/>
                  <a:gd name="T47" fmla="*/ 34 h 47"/>
                  <a:gd name="T48" fmla="*/ 19 w 21"/>
                  <a:gd name="T49" fmla="*/ 34 h 47"/>
                  <a:gd name="T50" fmla="*/ 16 w 21"/>
                  <a:gd name="T51" fmla="*/ 1 h 47"/>
                  <a:gd name="T52" fmla="*/ 16 w 21"/>
                  <a:gd name="T53" fmla="*/ 1 h 47"/>
                  <a:gd name="T54" fmla="*/ 16 w 21"/>
                  <a:gd name="T55" fmla="*/ 1 h 47"/>
                  <a:gd name="T56" fmla="*/ 13 w 21"/>
                  <a:gd name="T57" fmla="*/ 2 h 47"/>
                  <a:gd name="T58" fmla="*/ 10 w 21"/>
                  <a:gd name="T59" fmla="*/ 2 h 47"/>
                  <a:gd name="T60" fmla="*/ 6 w 21"/>
                  <a:gd name="T61" fmla="*/ 1 h 47"/>
                  <a:gd name="T62" fmla="*/ 6 w 21"/>
                  <a:gd name="T63" fmla="*/ 1 h 47"/>
                  <a:gd name="T64" fmla="*/ 0 w 21"/>
                  <a:gd name="T6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" h="4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9" y="6"/>
                      <a:pt x="11" y="10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8"/>
                      <a:pt x="21" y="23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9"/>
                      <a:pt x="11" y="33"/>
                      <a:pt x="11" y="39"/>
                    </a:cubicBezTo>
                    <a:cubicBezTo>
                      <a:pt x="7" y="35"/>
                      <a:pt x="7" y="29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4" y="32"/>
                      <a:pt x="5" y="37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7" y="41"/>
                      <a:pt x="9" y="43"/>
                      <a:pt x="10" y="44"/>
                    </a:cubicBezTo>
                    <a:cubicBezTo>
                      <a:pt x="11" y="46"/>
                      <a:pt x="12" y="47"/>
                      <a:pt x="14" y="47"/>
                    </a:cubicBezTo>
                    <a:cubicBezTo>
                      <a:pt x="15" y="47"/>
                      <a:pt x="16" y="46"/>
                      <a:pt x="18" y="45"/>
                    </a:cubicBezTo>
                    <a:cubicBezTo>
                      <a:pt x="18" y="45"/>
                      <a:pt x="18" y="46"/>
                      <a:pt x="18" y="46"/>
                    </a:cubicBezTo>
                    <a:cubicBezTo>
                      <a:pt x="18" y="46"/>
                      <a:pt x="18" y="45"/>
                      <a:pt x="18" y="45"/>
                    </a:cubicBezTo>
                    <a:cubicBezTo>
                      <a:pt x="15" y="41"/>
                      <a:pt x="18" y="38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23"/>
                      <a:pt x="18" y="1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8" y="2"/>
                      <a:pt x="7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2" y="0"/>
                      <a:pt x="0" y="0"/>
                    </a:cubicBezTo>
                  </a:path>
                </a:pathLst>
              </a:custGeom>
              <a:solidFill>
                <a:srgbClr val="927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7" name="Freeform 7067"/>
              <p:cNvSpPr/>
              <p:nvPr/>
            </p:nvSpPr>
            <p:spPr bwMode="auto">
              <a:xfrm>
                <a:off x="5911850" y="2446338"/>
                <a:ext cx="41275" cy="39688"/>
              </a:xfrm>
              <a:custGeom>
                <a:avLst/>
                <a:gdLst>
                  <a:gd name="T0" fmla="*/ 4 w 21"/>
                  <a:gd name="T1" fmla="*/ 0 h 20"/>
                  <a:gd name="T2" fmla="*/ 3 w 21"/>
                  <a:gd name="T3" fmla="*/ 11 h 20"/>
                  <a:gd name="T4" fmla="*/ 3 w 21"/>
                  <a:gd name="T5" fmla="*/ 12 h 20"/>
                  <a:gd name="T6" fmla="*/ 5 w 21"/>
                  <a:gd name="T7" fmla="*/ 17 h 20"/>
                  <a:gd name="T8" fmla="*/ 5 w 21"/>
                  <a:gd name="T9" fmla="*/ 17 h 20"/>
                  <a:gd name="T10" fmla="*/ 5 w 21"/>
                  <a:gd name="T11" fmla="*/ 17 h 20"/>
                  <a:gd name="T12" fmla="*/ 9 w 21"/>
                  <a:gd name="T13" fmla="*/ 15 h 20"/>
                  <a:gd name="T14" fmla="*/ 18 w 21"/>
                  <a:gd name="T15" fmla="*/ 20 h 20"/>
                  <a:gd name="T16" fmla="*/ 18 w 21"/>
                  <a:gd name="T17" fmla="*/ 20 h 20"/>
                  <a:gd name="T18" fmla="*/ 21 w 21"/>
                  <a:gd name="T19" fmla="*/ 15 h 20"/>
                  <a:gd name="T20" fmla="*/ 19 w 21"/>
                  <a:gd name="T21" fmla="*/ 4 h 20"/>
                  <a:gd name="T22" fmla="*/ 19 w 21"/>
                  <a:gd name="T23" fmla="*/ 4 h 20"/>
                  <a:gd name="T24" fmla="*/ 14 w 21"/>
                  <a:gd name="T25" fmla="*/ 1 h 20"/>
                  <a:gd name="T26" fmla="*/ 14 w 21"/>
                  <a:gd name="T27" fmla="*/ 1 h 20"/>
                  <a:gd name="T28" fmla="*/ 9 w 21"/>
                  <a:gd name="T29" fmla="*/ 7 h 20"/>
                  <a:gd name="T30" fmla="*/ 9 w 21"/>
                  <a:gd name="T31" fmla="*/ 7 h 20"/>
                  <a:gd name="T32" fmla="*/ 6 w 21"/>
                  <a:gd name="T33" fmla="*/ 1 h 20"/>
                  <a:gd name="T34" fmla="*/ 4 w 21"/>
                  <a:gd name="T35" fmla="*/ 0 h 20"/>
                  <a:gd name="T36" fmla="*/ 4 w 21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" h="20">
                    <a:moveTo>
                      <a:pt x="4" y="0"/>
                    </a:moveTo>
                    <a:cubicBezTo>
                      <a:pt x="3" y="4"/>
                      <a:pt x="0" y="7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4" y="14"/>
                      <a:pt x="5" y="15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16"/>
                      <a:pt x="8" y="15"/>
                      <a:pt x="9" y="15"/>
                    </a:cubicBezTo>
                    <a:cubicBezTo>
                      <a:pt x="13" y="15"/>
                      <a:pt x="15" y="19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20" y="17"/>
                      <a:pt x="21" y="15"/>
                    </a:cubicBezTo>
                    <a:cubicBezTo>
                      <a:pt x="20" y="11"/>
                      <a:pt x="20" y="8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3"/>
                      <a:pt x="11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7"/>
                      <a:pt x="6" y="3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89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8" name="Freeform 7068"/>
              <p:cNvSpPr/>
              <p:nvPr/>
            </p:nvSpPr>
            <p:spPr bwMode="auto">
              <a:xfrm>
                <a:off x="5888038" y="2354263"/>
                <a:ext cx="26988" cy="26988"/>
              </a:xfrm>
              <a:custGeom>
                <a:avLst/>
                <a:gdLst>
                  <a:gd name="T0" fmla="*/ 9 w 14"/>
                  <a:gd name="T1" fmla="*/ 0 h 14"/>
                  <a:gd name="T2" fmla="*/ 7 w 14"/>
                  <a:gd name="T3" fmla="*/ 8 h 14"/>
                  <a:gd name="T4" fmla="*/ 3 w 14"/>
                  <a:gd name="T5" fmla="*/ 7 h 14"/>
                  <a:gd name="T6" fmla="*/ 3 w 14"/>
                  <a:gd name="T7" fmla="*/ 13 h 14"/>
                  <a:gd name="T8" fmla="*/ 3 w 14"/>
                  <a:gd name="T9" fmla="*/ 13 h 14"/>
                  <a:gd name="T10" fmla="*/ 3 w 14"/>
                  <a:gd name="T11" fmla="*/ 13 h 14"/>
                  <a:gd name="T12" fmla="*/ 7 w 14"/>
                  <a:gd name="T13" fmla="*/ 14 h 14"/>
                  <a:gd name="T14" fmla="*/ 10 w 14"/>
                  <a:gd name="T15" fmla="*/ 14 h 14"/>
                  <a:gd name="T16" fmla="*/ 13 w 14"/>
                  <a:gd name="T17" fmla="*/ 13 h 14"/>
                  <a:gd name="T18" fmla="*/ 13 w 14"/>
                  <a:gd name="T19" fmla="*/ 13 h 14"/>
                  <a:gd name="T20" fmla="*/ 13 w 14"/>
                  <a:gd name="T21" fmla="*/ 13 h 14"/>
                  <a:gd name="T22" fmla="*/ 9 w 14"/>
                  <a:gd name="T23" fmla="*/ 0 h 14"/>
                  <a:gd name="T24" fmla="*/ 9 w 14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4">
                    <a:moveTo>
                      <a:pt x="9" y="0"/>
                    </a:moveTo>
                    <a:cubicBezTo>
                      <a:pt x="5" y="0"/>
                      <a:pt x="11" y="8"/>
                      <a:pt x="7" y="8"/>
                    </a:cubicBezTo>
                    <a:cubicBezTo>
                      <a:pt x="6" y="8"/>
                      <a:pt x="5" y="8"/>
                      <a:pt x="3" y="7"/>
                    </a:cubicBezTo>
                    <a:cubicBezTo>
                      <a:pt x="0" y="9"/>
                      <a:pt x="3" y="11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4"/>
                      <a:pt x="5" y="14"/>
                      <a:pt x="7" y="14"/>
                    </a:cubicBezTo>
                    <a:cubicBezTo>
                      <a:pt x="8" y="14"/>
                      <a:pt x="9" y="14"/>
                      <a:pt x="10" y="14"/>
                    </a:cubicBezTo>
                    <a:cubicBezTo>
                      <a:pt x="11" y="14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8"/>
                      <a:pt x="13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78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9" name="Freeform 7069"/>
              <p:cNvSpPr/>
              <p:nvPr/>
            </p:nvSpPr>
            <p:spPr bwMode="auto">
              <a:xfrm>
                <a:off x="5922963" y="2430463"/>
                <a:ext cx="17463" cy="30163"/>
              </a:xfrm>
              <a:custGeom>
                <a:avLst/>
                <a:gdLst>
                  <a:gd name="T0" fmla="*/ 3 w 8"/>
                  <a:gd name="T1" fmla="*/ 0 h 15"/>
                  <a:gd name="T2" fmla="*/ 2 w 8"/>
                  <a:gd name="T3" fmla="*/ 1 h 15"/>
                  <a:gd name="T4" fmla="*/ 2 w 8"/>
                  <a:gd name="T5" fmla="*/ 1 h 15"/>
                  <a:gd name="T6" fmla="*/ 0 w 8"/>
                  <a:gd name="T7" fmla="*/ 9 h 15"/>
                  <a:gd name="T8" fmla="*/ 0 w 8"/>
                  <a:gd name="T9" fmla="*/ 9 h 15"/>
                  <a:gd name="T10" fmla="*/ 3 w 8"/>
                  <a:gd name="T11" fmla="*/ 15 h 15"/>
                  <a:gd name="T12" fmla="*/ 3 w 8"/>
                  <a:gd name="T13" fmla="*/ 15 h 15"/>
                  <a:gd name="T14" fmla="*/ 8 w 8"/>
                  <a:gd name="T15" fmla="*/ 9 h 15"/>
                  <a:gd name="T16" fmla="*/ 8 w 8"/>
                  <a:gd name="T17" fmla="*/ 9 h 15"/>
                  <a:gd name="T18" fmla="*/ 3 w 8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5">
                    <a:moveTo>
                      <a:pt x="3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3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5" y="15"/>
                      <a:pt x="7" y="11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6" y="6"/>
                      <a:pt x="5" y="3"/>
                      <a:pt x="3" y="0"/>
                    </a:cubicBezTo>
                  </a:path>
                </a:pathLst>
              </a:custGeom>
              <a:solidFill>
                <a:srgbClr val="BBA2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0" name="Freeform 7070"/>
              <p:cNvSpPr/>
              <p:nvPr/>
            </p:nvSpPr>
            <p:spPr bwMode="auto">
              <a:xfrm>
                <a:off x="6299200" y="4900613"/>
                <a:ext cx="17463" cy="20638"/>
              </a:xfrm>
              <a:custGeom>
                <a:avLst/>
                <a:gdLst>
                  <a:gd name="T0" fmla="*/ 9 w 9"/>
                  <a:gd name="T1" fmla="*/ 0 h 10"/>
                  <a:gd name="T2" fmla="*/ 9 w 9"/>
                  <a:gd name="T3" fmla="*/ 0 h 10"/>
                  <a:gd name="T4" fmla="*/ 0 w 9"/>
                  <a:gd name="T5" fmla="*/ 7 h 10"/>
                  <a:gd name="T6" fmla="*/ 0 w 9"/>
                  <a:gd name="T7" fmla="*/ 7 h 10"/>
                  <a:gd name="T8" fmla="*/ 0 w 9"/>
                  <a:gd name="T9" fmla="*/ 10 h 10"/>
                  <a:gd name="T10" fmla="*/ 0 w 9"/>
                  <a:gd name="T11" fmla="*/ 10 h 10"/>
                  <a:gd name="T12" fmla="*/ 0 w 9"/>
                  <a:gd name="T13" fmla="*/ 10 h 10"/>
                  <a:gd name="T14" fmla="*/ 3 w 9"/>
                  <a:gd name="T15" fmla="*/ 10 h 10"/>
                  <a:gd name="T16" fmla="*/ 3 w 9"/>
                  <a:gd name="T17" fmla="*/ 10 h 10"/>
                  <a:gd name="T18" fmla="*/ 9 w 9"/>
                  <a:gd name="T19" fmla="*/ 0 h 10"/>
                  <a:gd name="T20" fmla="*/ 9 w 9"/>
                  <a:gd name="T21" fmla="*/ 0 h 10"/>
                  <a:gd name="T22" fmla="*/ 9 w 9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3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8" y="8"/>
                      <a:pt x="9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9A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1" name="Freeform 7071"/>
              <p:cNvSpPr/>
              <p:nvPr/>
            </p:nvSpPr>
            <p:spPr bwMode="auto">
              <a:xfrm>
                <a:off x="5146675" y="4252913"/>
                <a:ext cx="17463" cy="14288"/>
              </a:xfrm>
              <a:custGeom>
                <a:avLst/>
                <a:gdLst>
                  <a:gd name="T0" fmla="*/ 4 w 9"/>
                  <a:gd name="T1" fmla="*/ 0 h 7"/>
                  <a:gd name="T2" fmla="*/ 0 w 9"/>
                  <a:gd name="T3" fmla="*/ 4 h 7"/>
                  <a:gd name="T4" fmla="*/ 0 w 9"/>
                  <a:gd name="T5" fmla="*/ 4 h 7"/>
                  <a:gd name="T6" fmla="*/ 3 w 9"/>
                  <a:gd name="T7" fmla="*/ 7 h 7"/>
                  <a:gd name="T8" fmla="*/ 3 w 9"/>
                  <a:gd name="T9" fmla="*/ 7 h 7"/>
                  <a:gd name="T10" fmla="*/ 9 w 9"/>
                  <a:gd name="T11" fmla="*/ 6 h 7"/>
                  <a:gd name="T12" fmla="*/ 6 w 9"/>
                  <a:gd name="T13" fmla="*/ 1 h 7"/>
                  <a:gd name="T14" fmla="*/ 4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2" y="0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5" y="7"/>
                      <a:pt x="7" y="6"/>
                      <a:pt x="9" y="6"/>
                    </a:cubicBezTo>
                    <a:cubicBezTo>
                      <a:pt x="8" y="4"/>
                      <a:pt x="7" y="2"/>
                      <a:pt x="6" y="1"/>
                    </a:cubicBezTo>
                    <a:cubicBezTo>
                      <a:pt x="5" y="1"/>
                      <a:pt x="5" y="0"/>
                      <a:pt x="4" y="0"/>
                    </a:cubicBezTo>
                  </a:path>
                </a:pathLst>
              </a:custGeom>
              <a:solidFill>
                <a:srgbClr val="5630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2" name="Freeform 7072"/>
              <p:cNvSpPr/>
              <p:nvPr/>
            </p:nvSpPr>
            <p:spPr bwMode="auto">
              <a:xfrm>
                <a:off x="7348538" y="3589338"/>
                <a:ext cx="120650" cy="30163"/>
              </a:xfrm>
              <a:custGeom>
                <a:avLst/>
                <a:gdLst>
                  <a:gd name="T0" fmla="*/ 49 w 60"/>
                  <a:gd name="T1" fmla="*/ 0 h 15"/>
                  <a:gd name="T2" fmla="*/ 49 w 60"/>
                  <a:gd name="T3" fmla="*/ 0 h 15"/>
                  <a:gd name="T4" fmla="*/ 9 w 60"/>
                  <a:gd name="T5" fmla="*/ 4 h 15"/>
                  <a:gd name="T6" fmla="*/ 1 w 60"/>
                  <a:gd name="T7" fmla="*/ 4 h 15"/>
                  <a:gd name="T8" fmla="*/ 1 w 60"/>
                  <a:gd name="T9" fmla="*/ 4 h 15"/>
                  <a:gd name="T10" fmla="*/ 1 w 60"/>
                  <a:gd name="T11" fmla="*/ 4 h 15"/>
                  <a:gd name="T12" fmla="*/ 0 w 60"/>
                  <a:gd name="T13" fmla="*/ 4 h 15"/>
                  <a:gd name="T14" fmla="*/ 0 w 60"/>
                  <a:gd name="T15" fmla="*/ 4 h 15"/>
                  <a:gd name="T16" fmla="*/ 0 w 60"/>
                  <a:gd name="T17" fmla="*/ 6 h 15"/>
                  <a:gd name="T18" fmla="*/ 0 w 60"/>
                  <a:gd name="T19" fmla="*/ 6 h 15"/>
                  <a:gd name="T20" fmla="*/ 0 w 60"/>
                  <a:gd name="T21" fmla="*/ 6 h 15"/>
                  <a:gd name="T22" fmla="*/ 8 w 60"/>
                  <a:gd name="T23" fmla="*/ 12 h 15"/>
                  <a:gd name="T24" fmla="*/ 8 w 60"/>
                  <a:gd name="T25" fmla="*/ 12 h 15"/>
                  <a:gd name="T26" fmla="*/ 8 w 60"/>
                  <a:gd name="T27" fmla="*/ 12 h 15"/>
                  <a:gd name="T28" fmla="*/ 11 w 60"/>
                  <a:gd name="T29" fmla="*/ 12 h 15"/>
                  <a:gd name="T30" fmla="*/ 16 w 60"/>
                  <a:gd name="T31" fmla="*/ 13 h 15"/>
                  <a:gd name="T32" fmla="*/ 16 w 60"/>
                  <a:gd name="T33" fmla="*/ 13 h 15"/>
                  <a:gd name="T34" fmla="*/ 16 w 60"/>
                  <a:gd name="T35" fmla="*/ 13 h 15"/>
                  <a:gd name="T36" fmla="*/ 24 w 60"/>
                  <a:gd name="T37" fmla="*/ 8 h 15"/>
                  <a:gd name="T38" fmla="*/ 35 w 60"/>
                  <a:gd name="T39" fmla="*/ 15 h 15"/>
                  <a:gd name="T40" fmla="*/ 35 w 60"/>
                  <a:gd name="T41" fmla="*/ 15 h 15"/>
                  <a:gd name="T42" fmla="*/ 35 w 60"/>
                  <a:gd name="T43" fmla="*/ 15 h 15"/>
                  <a:gd name="T44" fmla="*/ 37 w 60"/>
                  <a:gd name="T45" fmla="*/ 15 h 15"/>
                  <a:gd name="T46" fmla="*/ 37 w 60"/>
                  <a:gd name="T47" fmla="*/ 15 h 15"/>
                  <a:gd name="T48" fmla="*/ 60 w 60"/>
                  <a:gd name="T49" fmla="*/ 4 h 15"/>
                  <a:gd name="T50" fmla="*/ 60 w 60"/>
                  <a:gd name="T51" fmla="*/ 4 h 15"/>
                  <a:gd name="T52" fmla="*/ 59 w 60"/>
                  <a:gd name="T53" fmla="*/ 4 h 15"/>
                  <a:gd name="T54" fmla="*/ 49 w 60"/>
                  <a:gd name="T55" fmla="*/ 0 h 15"/>
                  <a:gd name="T56" fmla="*/ 49 w 60"/>
                  <a:gd name="T5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0" h="15"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6" y="2"/>
                      <a:pt x="23" y="4"/>
                      <a:pt x="9" y="4"/>
                    </a:cubicBezTo>
                    <a:cubicBezTo>
                      <a:pt x="7" y="4"/>
                      <a:pt x="4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8" y="7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2"/>
                      <a:pt x="10" y="12"/>
                      <a:pt x="11" y="12"/>
                    </a:cubicBezTo>
                    <a:cubicBezTo>
                      <a:pt x="13" y="12"/>
                      <a:pt x="14" y="12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9" y="10"/>
                      <a:pt x="21" y="8"/>
                      <a:pt x="24" y="8"/>
                    </a:cubicBezTo>
                    <a:cubicBezTo>
                      <a:pt x="28" y="8"/>
                      <a:pt x="31" y="11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6" y="15"/>
                      <a:pt x="36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42" y="6"/>
                      <a:pt x="54" y="11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5" y="4"/>
                      <a:pt x="52" y="2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C6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3" name="Freeform 7073"/>
              <p:cNvSpPr/>
              <p:nvPr/>
            </p:nvSpPr>
            <p:spPr bwMode="auto">
              <a:xfrm>
                <a:off x="6227763" y="4841875"/>
                <a:ext cx="82550" cy="85725"/>
              </a:xfrm>
              <a:custGeom>
                <a:avLst/>
                <a:gdLst>
                  <a:gd name="T0" fmla="*/ 20 w 41"/>
                  <a:gd name="T1" fmla="*/ 0 h 43"/>
                  <a:gd name="T2" fmla="*/ 10 w 41"/>
                  <a:gd name="T3" fmla="*/ 5 h 43"/>
                  <a:gd name="T4" fmla="*/ 9 w 41"/>
                  <a:gd name="T5" fmla="*/ 5 h 43"/>
                  <a:gd name="T6" fmla="*/ 9 w 41"/>
                  <a:gd name="T7" fmla="*/ 5 h 43"/>
                  <a:gd name="T8" fmla="*/ 9 w 41"/>
                  <a:gd name="T9" fmla="*/ 5 h 43"/>
                  <a:gd name="T10" fmla="*/ 5 w 41"/>
                  <a:gd name="T11" fmla="*/ 12 h 43"/>
                  <a:gd name="T12" fmla="*/ 5 w 41"/>
                  <a:gd name="T13" fmla="*/ 12 h 43"/>
                  <a:gd name="T14" fmla="*/ 0 w 41"/>
                  <a:gd name="T15" fmla="*/ 37 h 43"/>
                  <a:gd name="T16" fmla="*/ 0 w 41"/>
                  <a:gd name="T17" fmla="*/ 36 h 43"/>
                  <a:gd name="T18" fmla="*/ 0 w 41"/>
                  <a:gd name="T19" fmla="*/ 36 h 43"/>
                  <a:gd name="T20" fmla="*/ 10 w 41"/>
                  <a:gd name="T21" fmla="*/ 43 h 43"/>
                  <a:gd name="T22" fmla="*/ 10 w 41"/>
                  <a:gd name="T23" fmla="*/ 43 h 43"/>
                  <a:gd name="T24" fmla="*/ 10 w 41"/>
                  <a:gd name="T25" fmla="*/ 43 h 43"/>
                  <a:gd name="T26" fmla="*/ 17 w 41"/>
                  <a:gd name="T27" fmla="*/ 38 h 43"/>
                  <a:gd name="T28" fmla="*/ 21 w 41"/>
                  <a:gd name="T29" fmla="*/ 41 h 43"/>
                  <a:gd name="T30" fmla="*/ 21 w 41"/>
                  <a:gd name="T31" fmla="*/ 41 h 43"/>
                  <a:gd name="T32" fmla="*/ 30 w 41"/>
                  <a:gd name="T33" fmla="*/ 39 h 43"/>
                  <a:gd name="T34" fmla="*/ 35 w 41"/>
                  <a:gd name="T35" fmla="*/ 40 h 43"/>
                  <a:gd name="T36" fmla="*/ 35 w 41"/>
                  <a:gd name="T37" fmla="*/ 40 h 43"/>
                  <a:gd name="T38" fmla="*/ 35 w 41"/>
                  <a:gd name="T39" fmla="*/ 37 h 43"/>
                  <a:gd name="T40" fmla="*/ 40 w 41"/>
                  <a:gd name="T41" fmla="*/ 19 h 43"/>
                  <a:gd name="T42" fmla="*/ 40 w 41"/>
                  <a:gd name="T43" fmla="*/ 19 h 43"/>
                  <a:gd name="T44" fmla="*/ 36 w 41"/>
                  <a:gd name="T45" fmla="*/ 5 h 43"/>
                  <a:gd name="T46" fmla="*/ 36 w 41"/>
                  <a:gd name="T47" fmla="*/ 5 h 43"/>
                  <a:gd name="T48" fmla="*/ 30 w 41"/>
                  <a:gd name="T49" fmla="*/ 16 h 43"/>
                  <a:gd name="T50" fmla="*/ 27 w 41"/>
                  <a:gd name="T51" fmla="*/ 23 h 43"/>
                  <a:gd name="T52" fmla="*/ 21 w 41"/>
                  <a:gd name="T53" fmla="*/ 21 h 43"/>
                  <a:gd name="T54" fmla="*/ 19 w 41"/>
                  <a:gd name="T55" fmla="*/ 6 h 43"/>
                  <a:gd name="T56" fmla="*/ 19 w 41"/>
                  <a:gd name="T57" fmla="*/ 6 h 43"/>
                  <a:gd name="T58" fmla="*/ 19 w 41"/>
                  <a:gd name="T59" fmla="*/ 6 h 43"/>
                  <a:gd name="T60" fmla="*/ 20 w 41"/>
                  <a:gd name="T6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1" h="43">
                    <a:moveTo>
                      <a:pt x="20" y="0"/>
                    </a:moveTo>
                    <a:cubicBezTo>
                      <a:pt x="16" y="1"/>
                      <a:pt x="14" y="5"/>
                      <a:pt x="10" y="5"/>
                    </a:cubicBezTo>
                    <a:cubicBezTo>
                      <a:pt x="10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8"/>
                      <a:pt x="6" y="10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9" y="22"/>
                      <a:pt x="3" y="29"/>
                      <a:pt x="0" y="37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5" y="37"/>
                      <a:pt x="7" y="41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2" y="40"/>
                      <a:pt x="14" y="38"/>
                      <a:pt x="17" y="38"/>
                    </a:cubicBezTo>
                    <a:cubicBezTo>
                      <a:pt x="18" y="38"/>
                      <a:pt x="20" y="39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4" y="40"/>
                      <a:pt x="27" y="39"/>
                      <a:pt x="30" y="39"/>
                    </a:cubicBezTo>
                    <a:cubicBezTo>
                      <a:pt x="32" y="39"/>
                      <a:pt x="33" y="39"/>
                      <a:pt x="35" y="40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35" y="39"/>
                      <a:pt x="35" y="38"/>
                      <a:pt x="35" y="37"/>
                    </a:cubicBezTo>
                    <a:cubicBezTo>
                      <a:pt x="28" y="29"/>
                      <a:pt x="39" y="25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1" y="13"/>
                      <a:pt x="40" y="9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3" y="8"/>
                      <a:pt x="28" y="9"/>
                      <a:pt x="30" y="16"/>
                    </a:cubicBezTo>
                    <a:cubicBezTo>
                      <a:pt x="31" y="21"/>
                      <a:pt x="30" y="23"/>
                      <a:pt x="27" y="23"/>
                    </a:cubicBezTo>
                    <a:cubicBezTo>
                      <a:pt x="25" y="23"/>
                      <a:pt x="23" y="22"/>
                      <a:pt x="21" y="21"/>
                    </a:cubicBezTo>
                    <a:cubicBezTo>
                      <a:pt x="15" y="17"/>
                      <a:pt x="14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4"/>
                      <a:pt x="20" y="2"/>
                      <a:pt x="20" y="0"/>
                    </a:cubicBezTo>
                  </a:path>
                </a:pathLst>
              </a:custGeom>
              <a:solidFill>
                <a:srgbClr val="D09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4" name="Freeform 7074"/>
              <p:cNvSpPr/>
              <p:nvPr/>
            </p:nvSpPr>
            <p:spPr bwMode="auto">
              <a:xfrm>
                <a:off x="5046663" y="3889375"/>
                <a:ext cx="73025" cy="55563"/>
              </a:xfrm>
              <a:custGeom>
                <a:avLst/>
                <a:gdLst>
                  <a:gd name="T0" fmla="*/ 1 w 37"/>
                  <a:gd name="T1" fmla="*/ 0 h 28"/>
                  <a:gd name="T2" fmla="*/ 0 w 37"/>
                  <a:gd name="T3" fmla="*/ 0 h 28"/>
                  <a:gd name="T4" fmla="*/ 0 w 37"/>
                  <a:gd name="T5" fmla="*/ 0 h 28"/>
                  <a:gd name="T6" fmla="*/ 0 w 37"/>
                  <a:gd name="T7" fmla="*/ 0 h 28"/>
                  <a:gd name="T8" fmla="*/ 2 w 37"/>
                  <a:gd name="T9" fmla="*/ 6 h 28"/>
                  <a:gd name="T10" fmla="*/ 2 w 37"/>
                  <a:gd name="T11" fmla="*/ 6 h 28"/>
                  <a:gd name="T12" fmla="*/ 2 w 37"/>
                  <a:gd name="T13" fmla="*/ 6 h 28"/>
                  <a:gd name="T14" fmla="*/ 10 w 37"/>
                  <a:gd name="T15" fmla="*/ 14 h 28"/>
                  <a:gd name="T16" fmla="*/ 13 w 37"/>
                  <a:gd name="T17" fmla="*/ 14 h 28"/>
                  <a:gd name="T18" fmla="*/ 16 w 37"/>
                  <a:gd name="T19" fmla="*/ 14 h 28"/>
                  <a:gd name="T20" fmla="*/ 23 w 37"/>
                  <a:gd name="T21" fmla="*/ 18 h 28"/>
                  <a:gd name="T22" fmla="*/ 16 w 37"/>
                  <a:gd name="T23" fmla="*/ 26 h 28"/>
                  <a:gd name="T24" fmla="*/ 16 w 37"/>
                  <a:gd name="T25" fmla="*/ 26 h 28"/>
                  <a:gd name="T26" fmla="*/ 16 w 37"/>
                  <a:gd name="T27" fmla="*/ 26 h 28"/>
                  <a:gd name="T28" fmla="*/ 20 w 37"/>
                  <a:gd name="T29" fmla="*/ 28 h 28"/>
                  <a:gd name="T30" fmla="*/ 28 w 37"/>
                  <a:gd name="T31" fmla="*/ 22 h 28"/>
                  <a:gd name="T32" fmla="*/ 28 w 37"/>
                  <a:gd name="T33" fmla="*/ 22 h 28"/>
                  <a:gd name="T34" fmla="*/ 28 w 37"/>
                  <a:gd name="T35" fmla="*/ 22 h 28"/>
                  <a:gd name="T36" fmla="*/ 33 w 37"/>
                  <a:gd name="T37" fmla="*/ 22 h 28"/>
                  <a:gd name="T38" fmla="*/ 33 w 37"/>
                  <a:gd name="T39" fmla="*/ 22 h 28"/>
                  <a:gd name="T40" fmla="*/ 33 w 37"/>
                  <a:gd name="T41" fmla="*/ 22 h 28"/>
                  <a:gd name="T42" fmla="*/ 31 w 37"/>
                  <a:gd name="T43" fmla="*/ 14 h 28"/>
                  <a:gd name="T44" fmla="*/ 31 w 37"/>
                  <a:gd name="T45" fmla="*/ 14 h 28"/>
                  <a:gd name="T46" fmla="*/ 26 w 37"/>
                  <a:gd name="T47" fmla="*/ 9 h 28"/>
                  <a:gd name="T48" fmla="*/ 29 w 37"/>
                  <a:gd name="T49" fmla="*/ 8 h 28"/>
                  <a:gd name="T50" fmla="*/ 31 w 37"/>
                  <a:gd name="T51" fmla="*/ 8 h 28"/>
                  <a:gd name="T52" fmla="*/ 33 w 37"/>
                  <a:gd name="T53" fmla="*/ 8 h 28"/>
                  <a:gd name="T54" fmla="*/ 37 w 37"/>
                  <a:gd name="T55" fmla="*/ 7 h 28"/>
                  <a:gd name="T56" fmla="*/ 35 w 37"/>
                  <a:gd name="T57" fmla="*/ 6 h 28"/>
                  <a:gd name="T58" fmla="*/ 35 w 37"/>
                  <a:gd name="T59" fmla="*/ 6 h 28"/>
                  <a:gd name="T60" fmla="*/ 8 w 37"/>
                  <a:gd name="T61" fmla="*/ 1 h 28"/>
                  <a:gd name="T62" fmla="*/ 8 w 37"/>
                  <a:gd name="T63" fmla="*/ 1 h 28"/>
                  <a:gd name="T64" fmla="*/ 6 w 37"/>
                  <a:gd name="T65" fmla="*/ 2 h 28"/>
                  <a:gd name="T66" fmla="*/ 3 w 37"/>
                  <a:gd name="T67" fmla="*/ 1 h 28"/>
                  <a:gd name="T68" fmla="*/ 1 w 37"/>
                  <a:gd name="T6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28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3"/>
                      <a:pt x="6" y="14"/>
                      <a:pt x="10" y="14"/>
                    </a:cubicBezTo>
                    <a:cubicBezTo>
                      <a:pt x="11" y="14"/>
                      <a:pt x="12" y="14"/>
                      <a:pt x="13" y="14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19" y="14"/>
                      <a:pt x="22" y="14"/>
                      <a:pt x="23" y="18"/>
                    </a:cubicBezTo>
                    <a:cubicBezTo>
                      <a:pt x="21" y="21"/>
                      <a:pt x="19" y="23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8" y="27"/>
                      <a:pt x="19" y="28"/>
                      <a:pt x="20" y="28"/>
                    </a:cubicBezTo>
                    <a:cubicBezTo>
                      <a:pt x="23" y="28"/>
                      <a:pt x="25" y="23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2"/>
                      <a:pt x="31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2" y="19"/>
                      <a:pt x="28" y="17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29" y="12"/>
                      <a:pt x="28" y="10"/>
                      <a:pt x="26" y="9"/>
                    </a:cubicBezTo>
                    <a:cubicBezTo>
                      <a:pt x="27" y="8"/>
                      <a:pt x="28" y="8"/>
                      <a:pt x="29" y="8"/>
                    </a:cubicBezTo>
                    <a:cubicBezTo>
                      <a:pt x="30" y="8"/>
                      <a:pt x="30" y="8"/>
                      <a:pt x="31" y="8"/>
                    </a:cubicBezTo>
                    <a:cubicBezTo>
                      <a:pt x="32" y="8"/>
                      <a:pt x="32" y="8"/>
                      <a:pt x="33" y="8"/>
                    </a:cubicBezTo>
                    <a:cubicBezTo>
                      <a:pt x="35" y="8"/>
                      <a:pt x="36" y="8"/>
                      <a:pt x="37" y="7"/>
                    </a:cubicBezTo>
                    <a:cubicBezTo>
                      <a:pt x="36" y="7"/>
                      <a:pt x="36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26" y="4"/>
                      <a:pt x="16" y="6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795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5" name="Freeform 7075"/>
              <p:cNvSpPr/>
              <p:nvPr/>
            </p:nvSpPr>
            <p:spPr bwMode="auto">
              <a:xfrm>
                <a:off x="5081588" y="3933825"/>
                <a:ext cx="42863" cy="47625"/>
              </a:xfrm>
              <a:custGeom>
                <a:avLst/>
                <a:gdLst>
                  <a:gd name="T0" fmla="*/ 10 w 21"/>
                  <a:gd name="T1" fmla="*/ 0 h 24"/>
                  <a:gd name="T2" fmla="*/ 10 w 21"/>
                  <a:gd name="T3" fmla="*/ 0 h 24"/>
                  <a:gd name="T4" fmla="*/ 10 w 21"/>
                  <a:gd name="T5" fmla="*/ 10 h 24"/>
                  <a:gd name="T6" fmla="*/ 15 w 21"/>
                  <a:gd name="T7" fmla="*/ 24 h 24"/>
                  <a:gd name="T8" fmla="*/ 15 w 21"/>
                  <a:gd name="T9" fmla="*/ 24 h 24"/>
                  <a:gd name="T10" fmla="*/ 19 w 21"/>
                  <a:gd name="T11" fmla="*/ 14 h 24"/>
                  <a:gd name="T12" fmla="*/ 19 w 21"/>
                  <a:gd name="T13" fmla="*/ 14 h 24"/>
                  <a:gd name="T14" fmla="*/ 18 w 21"/>
                  <a:gd name="T15" fmla="*/ 0 h 24"/>
                  <a:gd name="T16" fmla="*/ 18 w 21"/>
                  <a:gd name="T17" fmla="*/ 0 h 24"/>
                  <a:gd name="T18" fmla="*/ 15 w 21"/>
                  <a:gd name="T19" fmla="*/ 0 h 24"/>
                  <a:gd name="T20" fmla="*/ 15 w 21"/>
                  <a:gd name="T21" fmla="*/ 0 h 24"/>
                  <a:gd name="T22" fmla="*/ 10 w 21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2" y="3"/>
                      <a:pt x="16" y="6"/>
                      <a:pt x="10" y="10"/>
                    </a:cubicBezTo>
                    <a:cubicBezTo>
                      <a:pt x="0" y="19"/>
                      <a:pt x="7" y="22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8" y="21"/>
                      <a:pt x="19" y="18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4" y="10"/>
                      <a:pt x="21" y="4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927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6" name="Freeform 7076"/>
              <p:cNvSpPr/>
              <p:nvPr/>
            </p:nvSpPr>
            <p:spPr bwMode="auto">
              <a:xfrm>
                <a:off x="5130800" y="3948113"/>
                <a:ext cx="107950" cy="66675"/>
              </a:xfrm>
              <a:custGeom>
                <a:avLst/>
                <a:gdLst>
                  <a:gd name="T0" fmla="*/ 1 w 54"/>
                  <a:gd name="T1" fmla="*/ 0 h 34"/>
                  <a:gd name="T2" fmla="*/ 4 w 54"/>
                  <a:gd name="T3" fmla="*/ 24 h 34"/>
                  <a:gd name="T4" fmla="*/ 4 w 54"/>
                  <a:gd name="T5" fmla="*/ 24 h 34"/>
                  <a:gd name="T6" fmla="*/ 12 w 54"/>
                  <a:gd name="T7" fmla="*/ 25 h 34"/>
                  <a:gd name="T8" fmla="*/ 20 w 54"/>
                  <a:gd name="T9" fmla="*/ 17 h 34"/>
                  <a:gd name="T10" fmla="*/ 25 w 54"/>
                  <a:gd name="T11" fmla="*/ 12 h 34"/>
                  <a:gd name="T12" fmla="*/ 28 w 54"/>
                  <a:gd name="T13" fmla="*/ 14 h 34"/>
                  <a:gd name="T14" fmla="*/ 30 w 54"/>
                  <a:gd name="T15" fmla="*/ 24 h 34"/>
                  <a:gd name="T16" fmla="*/ 30 w 54"/>
                  <a:gd name="T17" fmla="*/ 28 h 34"/>
                  <a:gd name="T18" fmla="*/ 47 w 54"/>
                  <a:gd name="T19" fmla="*/ 34 h 34"/>
                  <a:gd name="T20" fmla="*/ 49 w 54"/>
                  <a:gd name="T21" fmla="*/ 34 h 34"/>
                  <a:gd name="T22" fmla="*/ 49 w 54"/>
                  <a:gd name="T23" fmla="*/ 34 h 34"/>
                  <a:gd name="T24" fmla="*/ 49 w 54"/>
                  <a:gd name="T25" fmla="*/ 34 h 34"/>
                  <a:gd name="T26" fmla="*/ 49 w 54"/>
                  <a:gd name="T27" fmla="*/ 34 h 34"/>
                  <a:gd name="T28" fmla="*/ 50 w 54"/>
                  <a:gd name="T29" fmla="*/ 34 h 34"/>
                  <a:gd name="T30" fmla="*/ 49 w 54"/>
                  <a:gd name="T31" fmla="*/ 34 h 34"/>
                  <a:gd name="T32" fmla="*/ 50 w 54"/>
                  <a:gd name="T33" fmla="*/ 29 h 34"/>
                  <a:gd name="T34" fmla="*/ 50 w 54"/>
                  <a:gd name="T35" fmla="*/ 28 h 34"/>
                  <a:gd name="T36" fmla="*/ 50 w 54"/>
                  <a:gd name="T37" fmla="*/ 28 h 34"/>
                  <a:gd name="T38" fmla="*/ 50 w 54"/>
                  <a:gd name="T39" fmla="*/ 28 h 34"/>
                  <a:gd name="T40" fmla="*/ 53 w 54"/>
                  <a:gd name="T41" fmla="*/ 23 h 34"/>
                  <a:gd name="T42" fmla="*/ 54 w 54"/>
                  <a:gd name="T43" fmla="*/ 23 h 34"/>
                  <a:gd name="T44" fmla="*/ 54 w 54"/>
                  <a:gd name="T45" fmla="*/ 23 h 34"/>
                  <a:gd name="T46" fmla="*/ 54 w 54"/>
                  <a:gd name="T47" fmla="*/ 23 h 34"/>
                  <a:gd name="T48" fmla="*/ 54 w 54"/>
                  <a:gd name="T49" fmla="*/ 23 h 34"/>
                  <a:gd name="T50" fmla="*/ 53 w 54"/>
                  <a:gd name="T51" fmla="*/ 23 h 34"/>
                  <a:gd name="T52" fmla="*/ 49 w 54"/>
                  <a:gd name="T53" fmla="*/ 12 h 34"/>
                  <a:gd name="T54" fmla="*/ 49 w 54"/>
                  <a:gd name="T55" fmla="*/ 12 h 34"/>
                  <a:gd name="T56" fmla="*/ 40 w 54"/>
                  <a:gd name="T57" fmla="*/ 7 h 34"/>
                  <a:gd name="T58" fmla="*/ 38 w 54"/>
                  <a:gd name="T59" fmla="*/ 6 h 34"/>
                  <a:gd name="T60" fmla="*/ 40 w 54"/>
                  <a:gd name="T61" fmla="*/ 15 h 34"/>
                  <a:gd name="T62" fmla="*/ 38 w 54"/>
                  <a:gd name="T63" fmla="*/ 16 h 34"/>
                  <a:gd name="T64" fmla="*/ 34 w 54"/>
                  <a:gd name="T65" fmla="*/ 11 h 34"/>
                  <a:gd name="T66" fmla="*/ 1 w 54"/>
                  <a:gd name="T6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34">
                    <a:moveTo>
                      <a:pt x="1" y="0"/>
                    </a:moveTo>
                    <a:cubicBezTo>
                      <a:pt x="0" y="8"/>
                      <a:pt x="3" y="16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7" y="24"/>
                      <a:pt x="10" y="25"/>
                      <a:pt x="12" y="25"/>
                    </a:cubicBezTo>
                    <a:cubicBezTo>
                      <a:pt x="16" y="25"/>
                      <a:pt x="19" y="23"/>
                      <a:pt x="20" y="17"/>
                    </a:cubicBezTo>
                    <a:cubicBezTo>
                      <a:pt x="21" y="17"/>
                      <a:pt x="22" y="12"/>
                      <a:pt x="25" y="12"/>
                    </a:cubicBezTo>
                    <a:cubicBezTo>
                      <a:pt x="26" y="12"/>
                      <a:pt x="27" y="13"/>
                      <a:pt x="28" y="14"/>
                    </a:cubicBezTo>
                    <a:cubicBezTo>
                      <a:pt x="30" y="16"/>
                      <a:pt x="36" y="19"/>
                      <a:pt x="30" y="24"/>
                    </a:cubicBezTo>
                    <a:cubicBezTo>
                      <a:pt x="27" y="26"/>
                      <a:pt x="27" y="27"/>
                      <a:pt x="30" y="28"/>
                    </a:cubicBezTo>
                    <a:cubicBezTo>
                      <a:pt x="36" y="28"/>
                      <a:pt x="41" y="34"/>
                      <a:pt x="47" y="34"/>
                    </a:cubicBezTo>
                    <a:cubicBezTo>
                      <a:pt x="48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49" y="34"/>
                      <a:pt x="49" y="34"/>
                    </a:cubicBezTo>
                    <a:cubicBezTo>
                      <a:pt x="49" y="34"/>
                      <a:pt x="50" y="34"/>
                      <a:pt x="50" y="34"/>
                    </a:cubicBezTo>
                    <a:cubicBezTo>
                      <a:pt x="50" y="34"/>
                      <a:pt x="49" y="34"/>
                      <a:pt x="49" y="34"/>
                    </a:cubicBezTo>
                    <a:cubicBezTo>
                      <a:pt x="50" y="32"/>
                      <a:pt x="50" y="30"/>
                      <a:pt x="50" y="29"/>
                    </a:cubicBezTo>
                    <a:cubicBezTo>
                      <a:pt x="50" y="29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1" y="27"/>
                      <a:pt x="52" y="25"/>
                      <a:pt x="53" y="23"/>
                    </a:cubicBezTo>
                    <a:cubicBezTo>
                      <a:pt x="53" y="23"/>
                      <a:pt x="53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4" y="23"/>
                      <a:pt x="53" y="23"/>
                      <a:pt x="53" y="23"/>
                    </a:cubicBezTo>
                    <a:cubicBezTo>
                      <a:pt x="47" y="21"/>
                      <a:pt x="51" y="15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6" y="10"/>
                      <a:pt x="43" y="9"/>
                      <a:pt x="40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6" y="10"/>
                      <a:pt x="44" y="11"/>
                      <a:pt x="40" y="15"/>
                    </a:cubicBezTo>
                    <a:cubicBezTo>
                      <a:pt x="39" y="15"/>
                      <a:pt x="39" y="16"/>
                      <a:pt x="38" y="16"/>
                    </a:cubicBezTo>
                    <a:cubicBezTo>
                      <a:pt x="36" y="16"/>
                      <a:pt x="36" y="12"/>
                      <a:pt x="34" y="11"/>
                    </a:cubicBezTo>
                    <a:cubicBezTo>
                      <a:pt x="24" y="4"/>
                      <a:pt x="13" y="1"/>
                      <a:pt x="1" y="0"/>
                    </a:cubicBezTo>
                  </a:path>
                </a:pathLst>
              </a:custGeom>
              <a:solidFill>
                <a:srgbClr val="9D7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7" name="Freeform 7077"/>
              <p:cNvSpPr/>
              <p:nvPr/>
            </p:nvSpPr>
            <p:spPr bwMode="auto">
              <a:xfrm>
                <a:off x="5102225" y="3917950"/>
                <a:ext cx="152400" cy="61913"/>
              </a:xfrm>
              <a:custGeom>
                <a:avLst/>
                <a:gdLst>
                  <a:gd name="T0" fmla="*/ 3 w 76"/>
                  <a:gd name="T1" fmla="*/ 0 h 31"/>
                  <a:gd name="T2" fmla="*/ 5 w 76"/>
                  <a:gd name="T3" fmla="*/ 8 h 31"/>
                  <a:gd name="T4" fmla="*/ 5 w 76"/>
                  <a:gd name="T5" fmla="*/ 8 h 31"/>
                  <a:gd name="T6" fmla="*/ 8 w 76"/>
                  <a:gd name="T7" fmla="*/ 8 h 31"/>
                  <a:gd name="T8" fmla="*/ 8 w 76"/>
                  <a:gd name="T9" fmla="*/ 8 h 31"/>
                  <a:gd name="T10" fmla="*/ 8 w 76"/>
                  <a:gd name="T11" fmla="*/ 8 h 31"/>
                  <a:gd name="T12" fmla="*/ 10 w 76"/>
                  <a:gd name="T13" fmla="*/ 8 h 31"/>
                  <a:gd name="T14" fmla="*/ 13 w 76"/>
                  <a:gd name="T15" fmla="*/ 14 h 31"/>
                  <a:gd name="T16" fmla="*/ 13 w 76"/>
                  <a:gd name="T17" fmla="*/ 14 h 31"/>
                  <a:gd name="T18" fmla="*/ 13 w 76"/>
                  <a:gd name="T19" fmla="*/ 14 h 31"/>
                  <a:gd name="T20" fmla="*/ 15 w 76"/>
                  <a:gd name="T21" fmla="*/ 15 h 31"/>
                  <a:gd name="T22" fmla="*/ 15 w 76"/>
                  <a:gd name="T23" fmla="*/ 15 h 31"/>
                  <a:gd name="T24" fmla="*/ 48 w 76"/>
                  <a:gd name="T25" fmla="*/ 26 h 31"/>
                  <a:gd name="T26" fmla="*/ 52 w 76"/>
                  <a:gd name="T27" fmla="*/ 31 h 31"/>
                  <a:gd name="T28" fmla="*/ 54 w 76"/>
                  <a:gd name="T29" fmla="*/ 30 h 31"/>
                  <a:gd name="T30" fmla="*/ 52 w 76"/>
                  <a:gd name="T31" fmla="*/ 21 h 31"/>
                  <a:gd name="T32" fmla="*/ 53 w 76"/>
                  <a:gd name="T33" fmla="*/ 21 h 31"/>
                  <a:gd name="T34" fmla="*/ 54 w 76"/>
                  <a:gd name="T35" fmla="*/ 22 h 31"/>
                  <a:gd name="T36" fmla="*/ 63 w 76"/>
                  <a:gd name="T37" fmla="*/ 27 h 31"/>
                  <a:gd name="T38" fmla="*/ 63 w 76"/>
                  <a:gd name="T39" fmla="*/ 27 h 31"/>
                  <a:gd name="T40" fmla="*/ 63 w 76"/>
                  <a:gd name="T41" fmla="*/ 27 h 31"/>
                  <a:gd name="T42" fmla="*/ 63 w 76"/>
                  <a:gd name="T43" fmla="*/ 27 h 31"/>
                  <a:gd name="T44" fmla="*/ 67 w 76"/>
                  <a:gd name="T45" fmla="*/ 27 h 31"/>
                  <a:gd name="T46" fmla="*/ 71 w 76"/>
                  <a:gd name="T47" fmla="*/ 28 h 31"/>
                  <a:gd name="T48" fmla="*/ 76 w 76"/>
                  <a:gd name="T49" fmla="*/ 26 h 31"/>
                  <a:gd name="T50" fmla="*/ 76 w 76"/>
                  <a:gd name="T51" fmla="*/ 25 h 31"/>
                  <a:gd name="T52" fmla="*/ 43 w 76"/>
                  <a:gd name="T53" fmla="*/ 11 h 31"/>
                  <a:gd name="T54" fmla="*/ 45 w 76"/>
                  <a:gd name="T55" fmla="*/ 11 h 31"/>
                  <a:gd name="T56" fmla="*/ 43 w 76"/>
                  <a:gd name="T57" fmla="*/ 11 h 31"/>
                  <a:gd name="T58" fmla="*/ 3 w 76"/>
                  <a:gd name="T5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6" h="31">
                    <a:moveTo>
                      <a:pt x="3" y="0"/>
                    </a:moveTo>
                    <a:cubicBezTo>
                      <a:pt x="0" y="3"/>
                      <a:pt x="4" y="5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8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3" y="8"/>
                      <a:pt x="12" y="12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27" y="16"/>
                      <a:pt x="38" y="19"/>
                      <a:pt x="48" y="26"/>
                    </a:cubicBezTo>
                    <a:cubicBezTo>
                      <a:pt x="50" y="27"/>
                      <a:pt x="50" y="31"/>
                      <a:pt x="52" y="31"/>
                    </a:cubicBezTo>
                    <a:cubicBezTo>
                      <a:pt x="53" y="31"/>
                      <a:pt x="53" y="30"/>
                      <a:pt x="54" y="30"/>
                    </a:cubicBezTo>
                    <a:cubicBezTo>
                      <a:pt x="58" y="26"/>
                      <a:pt x="50" y="25"/>
                      <a:pt x="52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4" y="22"/>
                      <a:pt x="54" y="22"/>
                    </a:cubicBezTo>
                    <a:cubicBezTo>
                      <a:pt x="57" y="24"/>
                      <a:pt x="60" y="25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5" y="27"/>
                      <a:pt x="66" y="27"/>
                      <a:pt x="67" y="27"/>
                    </a:cubicBezTo>
                    <a:cubicBezTo>
                      <a:pt x="68" y="28"/>
                      <a:pt x="70" y="28"/>
                      <a:pt x="71" y="28"/>
                    </a:cubicBezTo>
                    <a:cubicBezTo>
                      <a:pt x="73" y="28"/>
                      <a:pt x="75" y="27"/>
                      <a:pt x="76" y="26"/>
                    </a:cubicBezTo>
                    <a:cubicBezTo>
                      <a:pt x="76" y="26"/>
                      <a:pt x="76" y="25"/>
                      <a:pt x="76" y="25"/>
                    </a:cubicBezTo>
                    <a:cubicBezTo>
                      <a:pt x="65" y="21"/>
                      <a:pt x="55" y="13"/>
                      <a:pt x="43" y="11"/>
                    </a:cubicBezTo>
                    <a:cubicBezTo>
                      <a:pt x="44" y="11"/>
                      <a:pt x="44" y="11"/>
                      <a:pt x="45" y="11"/>
                    </a:cubicBezTo>
                    <a:cubicBezTo>
                      <a:pt x="44" y="11"/>
                      <a:pt x="44" y="11"/>
                      <a:pt x="43" y="11"/>
                    </a:cubicBezTo>
                    <a:cubicBezTo>
                      <a:pt x="29" y="10"/>
                      <a:pt x="16" y="4"/>
                      <a:pt x="3" y="0"/>
                    </a:cubicBezTo>
                  </a:path>
                </a:pathLst>
              </a:custGeom>
              <a:solidFill>
                <a:srgbClr val="916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8" name="Freeform 7078"/>
              <p:cNvSpPr/>
              <p:nvPr/>
            </p:nvSpPr>
            <p:spPr bwMode="auto">
              <a:xfrm>
                <a:off x="5138738" y="3971925"/>
                <a:ext cx="95250" cy="57150"/>
              </a:xfrm>
              <a:custGeom>
                <a:avLst/>
                <a:gdLst>
                  <a:gd name="T0" fmla="*/ 21 w 48"/>
                  <a:gd name="T1" fmla="*/ 0 h 29"/>
                  <a:gd name="T2" fmla="*/ 16 w 48"/>
                  <a:gd name="T3" fmla="*/ 5 h 29"/>
                  <a:gd name="T4" fmla="*/ 8 w 48"/>
                  <a:gd name="T5" fmla="*/ 13 h 29"/>
                  <a:gd name="T6" fmla="*/ 0 w 48"/>
                  <a:gd name="T7" fmla="*/ 12 h 29"/>
                  <a:gd name="T8" fmla="*/ 0 w 48"/>
                  <a:gd name="T9" fmla="*/ 12 h 29"/>
                  <a:gd name="T10" fmla="*/ 0 w 48"/>
                  <a:gd name="T11" fmla="*/ 17 h 29"/>
                  <a:gd name="T12" fmla="*/ 0 w 48"/>
                  <a:gd name="T13" fmla="*/ 17 h 29"/>
                  <a:gd name="T14" fmla="*/ 6 w 48"/>
                  <a:gd name="T15" fmla="*/ 16 h 29"/>
                  <a:gd name="T16" fmla="*/ 18 w 48"/>
                  <a:gd name="T17" fmla="*/ 27 h 29"/>
                  <a:gd name="T18" fmla="*/ 18 w 48"/>
                  <a:gd name="T19" fmla="*/ 27 h 29"/>
                  <a:gd name="T20" fmla="*/ 23 w 48"/>
                  <a:gd name="T21" fmla="*/ 25 h 29"/>
                  <a:gd name="T22" fmla="*/ 23 w 48"/>
                  <a:gd name="T23" fmla="*/ 25 h 29"/>
                  <a:gd name="T24" fmla="*/ 27 w 48"/>
                  <a:gd name="T25" fmla="*/ 24 h 29"/>
                  <a:gd name="T26" fmla="*/ 35 w 48"/>
                  <a:gd name="T27" fmla="*/ 27 h 29"/>
                  <a:gd name="T28" fmla="*/ 43 w 48"/>
                  <a:gd name="T29" fmla="*/ 29 h 29"/>
                  <a:gd name="T30" fmla="*/ 48 w 48"/>
                  <a:gd name="T31" fmla="*/ 27 h 29"/>
                  <a:gd name="T32" fmla="*/ 48 w 48"/>
                  <a:gd name="T33" fmla="*/ 27 h 29"/>
                  <a:gd name="T34" fmla="*/ 48 w 48"/>
                  <a:gd name="T35" fmla="*/ 27 h 29"/>
                  <a:gd name="T36" fmla="*/ 48 w 48"/>
                  <a:gd name="T37" fmla="*/ 27 h 29"/>
                  <a:gd name="T38" fmla="*/ 48 w 48"/>
                  <a:gd name="T39" fmla="*/ 27 h 29"/>
                  <a:gd name="T40" fmla="*/ 48 w 48"/>
                  <a:gd name="T41" fmla="*/ 27 h 29"/>
                  <a:gd name="T42" fmla="*/ 45 w 48"/>
                  <a:gd name="T43" fmla="*/ 22 h 29"/>
                  <a:gd name="T44" fmla="*/ 45 w 48"/>
                  <a:gd name="T45" fmla="*/ 22 h 29"/>
                  <a:gd name="T46" fmla="*/ 43 w 48"/>
                  <a:gd name="T47" fmla="*/ 22 h 29"/>
                  <a:gd name="T48" fmla="*/ 26 w 48"/>
                  <a:gd name="T49" fmla="*/ 16 h 29"/>
                  <a:gd name="T50" fmla="*/ 26 w 48"/>
                  <a:gd name="T51" fmla="*/ 12 h 29"/>
                  <a:gd name="T52" fmla="*/ 24 w 48"/>
                  <a:gd name="T53" fmla="*/ 2 h 29"/>
                  <a:gd name="T54" fmla="*/ 21 w 48"/>
                  <a:gd name="T5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" h="29">
                    <a:moveTo>
                      <a:pt x="21" y="0"/>
                    </a:moveTo>
                    <a:cubicBezTo>
                      <a:pt x="18" y="0"/>
                      <a:pt x="17" y="5"/>
                      <a:pt x="16" y="5"/>
                    </a:cubicBezTo>
                    <a:cubicBezTo>
                      <a:pt x="15" y="11"/>
                      <a:pt x="12" y="13"/>
                      <a:pt x="8" y="13"/>
                    </a:cubicBezTo>
                    <a:cubicBezTo>
                      <a:pt x="6" y="13"/>
                      <a:pt x="3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0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6"/>
                      <a:pt x="4" y="16"/>
                      <a:pt x="6" y="16"/>
                    </a:cubicBezTo>
                    <a:cubicBezTo>
                      <a:pt x="12" y="16"/>
                      <a:pt x="15" y="21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20" y="27"/>
                      <a:pt x="22" y="26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5" y="25"/>
                      <a:pt x="26" y="24"/>
                      <a:pt x="27" y="24"/>
                    </a:cubicBezTo>
                    <a:cubicBezTo>
                      <a:pt x="30" y="24"/>
                      <a:pt x="32" y="26"/>
                      <a:pt x="35" y="27"/>
                    </a:cubicBezTo>
                    <a:cubicBezTo>
                      <a:pt x="37" y="28"/>
                      <a:pt x="40" y="29"/>
                      <a:pt x="43" y="29"/>
                    </a:cubicBezTo>
                    <a:cubicBezTo>
                      <a:pt x="44" y="29"/>
                      <a:pt x="46" y="29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7" y="25"/>
                      <a:pt x="46" y="24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2"/>
                      <a:pt x="44" y="22"/>
                      <a:pt x="43" y="22"/>
                    </a:cubicBezTo>
                    <a:cubicBezTo>
                      <a:pt x="37" y="22"/>
                      <a:pt x="32" y="16"/>
                      <a:pt x="26" y="16"/>
                    </a:cubicBezTo>
                    <a:cubicBezTo>
                      <a:pt x="23" y="15"/>
                      <a:pt x="23" y="14"/>
                      <a:pt x="26" y="12"/>
                    </a:cubicBezTo>
                    <a:cubicBezTo>
                      <a:pt x="32" y="7"/>
                      <a:pt x="26" y="4"/>
                      <a:pt x="24" y="2"/>
                    </a:cubicBezTo>
                    <a:cubicBezTo>
                      <a:pt x="23" y="1"/>
                      <a:pt x="22" y="0"/>
                      <a:pt x="21" y="0"/>
                    </a:cubicBezTo>
                  </a:path>
                </a:pathLst>
              </a:custGeom>
              <a:solidFill>
                <a:srgbClr val="9B7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9" name="Freeform 7079"/>
              <p:cNvSpPr/>
              <p:nvPr/>
            </p:nvSpPr>
            <p:spPr bwMode="auto">
              <a:xfrm>
                <a:off x="5110163" y="3933825"/>
                <a:ext cx="17463" cy="26988"/>
              </a:xfrm>
              <a:custGeom>
                <a:avLst/>
                <a:gdLst>
                  <a:gd name="T0" fmla="*/ 6 w 9"/>
                  <a:gd name="T1" fmla="*/ 0 h 14"/>
                  <a:gd name="T2" fmla="*/ 4 w 9"/>
                  <a:gd name="T3" fmla="*/ 0 h 14"/>
                  <a:gd name="T4" fmla="*/ 4 w 9"/>
                  <a:gd name="T5" fmla="*/ 0 h 14"/>
                  <a:gd name="T6" fmla="*/ 5 w 9"/>
                  <a:gd name="T7" fmla="*/ 14 h 14"/>
                  <a:gd name="T8" fmla="*/ 5 w 9"/>
                  <a:gd name="T9" fmla="*/ 14 h 14"/>
                  <a:gd name="T10" fmla="*/ 9 w 9"/>
                  <a:gd name="T11" fmla="*/ 6 h 14"/>
                  <a:gd name="T12" fmla="*/ 9 w 9"/>
                  <a:gd name="T13" fmla="*/ 6 h 14"/>
                  <a:gd name="T14" fmla="*/ 6 w 9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4"/>
                      <a:pt x="0" y="10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1"/>
                      <a:pt x="8" y="9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4"/>
                      <a:pt x="9" y="0"/>
                      <a:pt x="6" y="0"/>
                    </a:cubicBezTo>
                  </a:path>
                </a:pathLst>
              </a:custGeom>
              <a:solidFill>
                <a:srgbClr val="9D7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0" name="Freeform 7080"/>
              <p:cNvSpPr>
                <a:spLocks noEditPoints="1"/>
              </p:cNvSpPr>
              <p:nvPr/>
            </p:nvSpPr>
            <p:spPr bwMode="auto">
              <a:xfrm>
                <a:off x="5172075" y="2425700"/>
                <a:ext cx="200025" cy="193675"/>
              </a:xfrm>
              <a:custGeom>
                <a:avLst/>
                <a:gdLst>
                  <a:gd name="T0" fmla="*/ 92 w 100"/>
                  <a:gd name="T1" fmla="*/ 84 h 97"/>
                  <a:gd name="T2" fmla="*/ 92 w 100"/>
                  <a:gd name="T3" fmla="*/ 84 h 97"/>
                  <a:gd name="T4" fmla="*/ 92 w 100"/>
                  <a:gd name="T5" fmla="*/ 84 h 97"/>
                  <a:gd name="T6" fmla="*/ 92 w 100"/>
                  <a:gd name="T7" fmla="*/ 84 h 97"/>
                  <a:gd name="T8" fmla="*/ 92 w 100"/>
                  <a:gd name="T9" fmla="*/ 84 h 97"/>
                  <a:gd name="T10" fmla="*/ 92 w 100"/>
                  <a:gd name="T11" fmla="*/ 84 h 97"/>
                  <a:gd name="T12" fmla="*/ 0 w 100"/>
                  <a:gd name="T13" fmla="*/ 5 h 97"/>
                  <a:gd name="T14" fmla="*/ 7 w 100"/>
                  <a:gd name="T15" fmla="*/ 19 h 97"/>
                  <a:gd name="T16" fmla="*/ 4 w 100"/>
                  <a:gd name="T17" fmla="*/ 19 h 97"/>
                  <a:gd name="T18" fmla="*/ 29 w 100"/>
                  <a:gd name="T19" fmla="*/ 40 h 97"/>
                  <a:gd name="T20" fmla="*/ 33 w 100"/>
                  <a:gd name="T21" fmla="*/ 30 h 97"/>
                  <a:gd name="T22" fmla="*/ 24 w 100"/>
                  <a:gd name="T23" fmla="*/ 25 h 97"/>
                  <a:gd name="T24" fmla="*/ 34 w 100"/>
                  <a:gd name="T25" fmla="*/ 26 h 97"/>
                  <a:gd name="T26" fmla="*/ 33 w 100"/>
                  <a:gd name="T27" fmla="*/ 30 h 97"/>
                  <a:gd name="T28" fmla="*/ 41 w 100"/>
                  <a:gd name="T29" fmla="*/ 47 h 97"/>
                  <a:gd name="T30" fmla="*/ 38 w 100"/>
                  <a:gd name="T31" fmla="*/ 41 h 97"/>
                  <a:gd name="T32" fmla="*/ 34 w 100"/>
                  <a:gd name="T33" fmla="*/ 43 h 97"/>
                  <a:gd name="T34" fmla="*/ 31 w 100"/>
                  <a:gd name="T35" fmla="*/ 51 h 97"/>
                  <a:gd name="T36" fmla="*/ 30 w 100"/>
                  <a:gd name="T37" fmla="*/ 56 h 97"/>
                  <a:gd name="T38" fmla="*/ 30 w 100"/>
                  <a:gd name="T39" fmla="*/ 56 h 97"/>
                  <a:gd name="T40" fmla="*/ 30 w 100"/>
                  <a:gd name="T41" fmla="*/ 57 h 97"/>
                  <a:gd name="T42" fmla="*/ 44 w 100"/>
                  <a:gd name="T43" fmla="*/ 55 h 97"/>
                  <a:gd name="T44" fmla="*/ 47 w 100"/>
                  <a:gd name="T45" fmla="*/ 51 h 97"/>
                  <a:gd name="T46" fmla="*/ 61 w 100"/>
                  <a:gd name="T47" fmla="*/ 73 h 97"/>
                  <a:gd name="T48" fmla="*/ 61 w 100"/>
                  <a:gd name="T49" fmla="*/ 73 h 97"/>
                  <a:gd name="T50" fmla="*/ 68 w 100"/>
                  <a:gd name="T51" fmla="*/ 70 h 97"/>
                  <a:gd name="T52" fmla="*/ 66 w 100"/>
                  <a:gd name="T53" fmla="*/ 81 h 97"/>
                  <a:gd name="T54" fmla="*/ 86 w 100"/>
                  <a:gd name="T55" fmla="*/ 97 h 97"/>
                  <a:gd name="T56" fmla="*/ 85 w 100"/>
                  <a:gd name="T57" fmla="*/ 88 h 97"/>
                  <a:gd name="T58" fmla="*/ 68 w 100"/>
                  <a:gd name="T59" fmla="*/ 55 h 97"/>
                  <a:gd name="T60" fmla="*/ 60 w 100"/>
                  <a:gd name="T61" fmla="*/ 49 h 97"/>
                  <a:gd name="T62" fmla="*/ 75 w 100"/>
                  <a:gd name="T63" fmla="*/ 39 h 97"/>
                  <a:gd name="T64" fmla="*/ 75 w 100"/>
                  <a:gd name="T65" fmla="*/ 39 h 97"/>
                  <a:gd name="T66" fmla="*/ 73 w 100"/>
                  <a:gd name="T67" fmla="*/ 31 h 97"/>
                  <a:gd name="T68" fmla="*/ 56 w 100"/>
                  <a:gd name="T69" fmla="*/ 10 h 97"/>
                  <a:gd name="T70" fmla="*/ 53 w 100"/>
                  <a:gd name="T71" fmla="*/ 15 h 97"/>
                  <a:gd name="T72" fmla="*/ 58 w 100"/>
                  <a:gd name="T73" fmla="*/ 28 h 97"/>
                  <a:gd name="T74" fmla="*/ 55 w 100"/>
                  <a:gd name="T75" fmla="*/ 27 h 97"/>
                  <a:gd name="T76" fmla="*/ 51 w 100"/>
                  <a:gd name="T77" fmla="*/ 31 h 97"/>
                  <a:gd name="T78" fmla="*/ 60 w 100"/>
                  <a:gd name="T79" fmla="*/ 40 h 97"/>
                  <a:gd name="T80" fmla="*/ 51 w 100"/>
                  <a:gd name="T81" fmla="*/ 31 h 97"/>
                  <a:gd name="T82" fmla="*/ 34 w 100"/>
                  <a:gd name="T83" fmla="*/ 19 h 97"/>
                  <a:gd name="T84" fmla="*/ 3 w 100"/>
                  <a:gd name="T85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0" h="97">
                    <a:moveTo>
                      <a:pt x="92" y="84"/>
                    </a:move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4"/>
                      <a:pt x="92" y="84"/>
                      <a:pt x="92" y="84"/>
                    </a:cubicBezTo>
                    <a:moveTo>
                      <a:pt x="92" y="84"/>
                    </a:move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4"/>
                      <a:pt x="92" y="84"/>
                      <a:pt x="92" y="84"/>
                    </a:cubicBezTo>
                    <a:cubicBezTo>
                      <a:pt x="92" y="84"/>
                      <a:pt x="92" y="84"/>
                      <a:pt x="92" y="84"/>
                    </a:cubicBezTo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3" y="7"/>
                      <a:pt x="7" y="9"/>
                      <a:pt x="9" y="12"/>
                    </a:cubicBezTo>
                    <a:cubicBezTo>
                      <a:pt x="14" y="18"/>
                      <a:pt x="11" y="19"/>
                      <a:pt x="7" y="19"/>
                    </a:cubicBezTo>
                    <a:cubicBezTo>
                      <a:pt x="6" y="19"/>
                      <a:pt x="5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12" y="26"/>
                      <a:pt x="20" y="33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1" y="37"/>
                      <a:pt x="33" y="34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0" y="29"/>
                      <a:pt x="26" y="30"/>
                      <a:pt x="24" y="25"/>
                    </a:cubicBezTo>
                    <a:cubicBezTo>
                      <a:pt x="26" y="24"/>
                      <a:pt x="27" y="24"/>
                      <a:pt x="29" y="24"/>
                    </a:cubicBezTo>
                    <a:cubicBezTo>
                      <a:pt x="31" y="24"/>
                      <a:pt x="32" y="24"/>
                      <a:pt x="34" y="26"/>
                    </a:cubicBezTo>
                    <a:cubicBezTo>
                      <a:pt x="34" y="27"/>
                      <a:pt x="33" y="29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43" y="32"/>
                      <a:pt x="47" y="37"/>
                      <a:pt x="41" y="47"/>
                    </a:cubicBezTo>
                    <a:cubicBezTo>
                      <a:pt x="41" y="47"/>
                      <a:pt x="41" y="47"/>
                      <a:pt x="41" y="47"/>
                    </a:cubicBezTo>
                    <a:cubicBezTo>
                      <a:pt x="40" y="47"/>
                      <a:pt x="39" y="45"/>
                      <a:pt x="39" y="44"/>
                    </a:cubicBezTo>
                    <a:cubicBezTo>
                      <a:pt x="39" y="42"/>
                      <a:pt x="39" y="41"/>
                      <a:pt x="38" y="41"/>
                    </a:cubicBezTo>
                    <a:cubicBezTo>
                      <a:pt x="37" y="41"/>
                      <a:pt x="36" y="41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3" y="46"/>
                      <a:pt x="32" y="49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3"/>
                      <a:pt x="30" y="55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6"/>
                      <a:pt x="30" y="56"/>
                      <a:pt x="30" y="56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3" y="55"/>
                      <a:pt x="35" y="54"/>
                      <a:pt x="38" y="54"/>
                    </a:cubicBezTo>
                    <a:cubicBezTo>
                      <a:pt x="40" y="54"/>
                      <a:pt x="42" y="54"/>
                      <a:pt x="44" y="55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4"/>
                      <a:pt x="46" y="51"/>
                      <a:pt x="47" y="51"/>
                    </a:cubicBezTo>
                    <a:cubicBezTo>
                      <a:pt x="48" y="51"/>
                      <a:pt x="48" y="52"/>
                      <a:pt x="48" y="53"/>
                    </a:cubicBezTo>
                    <a:cubicBezTo>
                      <a:pt x="47" y="64"/>
                      <a:pt x="55" y="68"/>
                      <a:pt x="61" y="73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62" y="71"/>
                      <a:pt x="64" y="69"/>
                      <a:pt x="66" y="69"/>
                    </a:cubicBezTo>
                    <a:cubicBezTo>
                      <a:pt x="66" y="69"/>
                      <a:pt x="67" y="69"/>
                      <a:pt x="68" y="70"/>
                    </a:cubicBezTo>
                    <a:cubicBezTo>
                      <a:pt x="73" y="75"/>
                      <a:pt x="65" y="77"/>
                      <a:pt x="66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72" y="85"/>
                      <a:pt x="73" y="97"/>
                      <a:pt x="82" y="97"/>
                    </a:cubicBezTo>
                    <a:cubicBezTo>
                      <a:pt x="83" y="97"/>
                      <a:pt x="84" y="97"/>
                      <a:pt x="86" y="97"/>
                    </a:cubicBezTo>
                    <a:cubicBezTo>
                      <a:pt x="84" y="90"/>
                      <a:pt x="100" y="94"/>
                      <a:pt x="92" y="84"/>
                    </a:cubicBezTo>
                    <a:cubicBezTo>
                      <a:pt x="89" y="87"/>
                      <a:pt x="87" y="88"/>
                      <a:pt x="85" y="88"/>
                    </a:cubicBezTo>
                    <a:cubicBezTo>
                      <a:pt x="81" y="88"/>
                      <a:pt x="78" y="84"/>
                      <a:pt x="77" y="79"/>
                    </a:cubicBezTo>
                    <a:cubicBezTo>
                      <a:pt x="74" y="71"/>
                      <a:pt x="72" y="62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6" y="51"/>
                      <a:pt x="64" y="49"/>
                      <a:pt x="60" y="49"/>
                    </a:cubicBezTo>
                    <a:cubicBezTo>
                      <a:pt x="58" y="49"/>
                      <a:pt x="56" y="49"/>
                      <a:pt x="54" y="50"/>
                    </a:cubicBezTo>
                    <a:cubicBezTo>
                      <a:pt x="58" y="38"/>
                      <a:pt x="70" y="45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5" y="39"/>
                      <a:pt x="75" y="39"/>
                      <a:pt x="75" y="39"/>
                    </a:cubicBezTo>
                    <a:cubicBezTo>
                      <a:pt x="74" y="36"/>
                      <a:pt x="74" y="33"/>
                      <a:pt x="73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67" y="24"/>
                      <a:pt x="62" y="17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3"/>
                      <a:pt x="55" y="15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2" y="22"/>
                      <a:pt x="59" y="22"/>
                      <a:pt x="61" y="26"/>
                    </a:cubicBezTo>
                    <a:cubicBezTo>
                      <a:pt x="60" y="27"/>
                      <a:pt x="59" y="28"/>
                      <a:pt x="58" y="28"/>
                    </a:cubicBezTo>
                    <a:cubicBezTo>
                      <a:pt x="57" y="28"/>
                      <a:pt x="57" y="28"/>
                      <a:pt x="56" y="28"/>
                    </a:cubicBezTo>
                    <a:cubicBezTo>
                      <a:pt x="56" y="28"/>
                      <a:pt x="55" y="27"/>
                      <a:pt x="55" y="27"/>
                    </a:cubicBezTo>
                    <a:cubicBezTo>
                      <a:pt x="53" y="27"/>
                      <a:pt x="51" y="28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6" y="32"/>
                      <a:pt x="59" y="34"/>
                      <a:pt x="60" y="40"/>
                    </a:cubicBezTo>
                    <a:cubicBezTo>
                      <a:pt x="55" y="39"/>
                      <a:pt x="51" y="37"/>
                      <a:pt x="51" y="32"/>
                    </a:cubicBezTo>
                    <a:cubicBezTo>
                      <a:pt x="51" y="32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5" y="27"/>
                      <a:pt x="36" y="25"/>
                      <a:pt x="34" y="19"/>
                    </a:cubicBezTo>
                    <a:cubicBezTo>
                      <a:pt x="27" y="5"/>
                      <a:pt x="15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94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1" name="Freeform 7081"/>
              <p:cNvSpPr/>
              <p:nvPr/>
            </p:nvSpPr>
            <p:spPr bwMode="auto">
              <a:xfrm>
                <a:off x="5856288" y="2341563"/>
                <a:ext cx="20638" cy="36513"/>
              </a:xfrm>
              <a:custGeom>
                <a:avLst/>
                <a:gdLst>
                  <a:gd name="T0" fmla="*/ 4 w 11"/>
                  <a:gd name="T1" fmla="*/ 0 h 18"/>
                  <a:gd name="T2" fmla="*/ 1 w 11"/>
                  <a:gd name="T3" fmla="*/ 6 h 18"/>
                  <a:gd name="T4" fmla="*/ 1 w 11"/>
                  <a:gd name="T5" fmla="*/ 6 h 18"/>
                  <a:gd name="T6" fmla="*/ 0 w 11"/>
                  <a:gd name="T7" fmla="*/ 9 h 18"/>
                  <a:gd name="T8" fmla="*/ 0 w 11"/>
                  <a:gd name="T9" fmla="*/ 9 h 18"/>
                  <a:gd name="T10" fmla="*/ 10 w 11"/>
                  <a:gd name="T11" fmla="*/ 18 h 18"/>
                  <a:gd name="T12" fmla="*/ 10 w 11"/>
                  <a:gd name="T13" fmla="*/ 18 h 18"/>
                  <a:gd name="T14" fmla="*/ 10 w 11"/>
                  <a:gd name="T15" fmla="*/ 18 h 18"/>
                  <a:gd name="T16" fmla="*/ 11 w 11"/>
                  <a:gd name="T17" fmla="*/ 12 h 18"/>
                  <a:gd name="T18" fmla="*/ 5 w 11"/>
                  <a:gd name="T19" fmla="*/ 0 h 18"/>
                  <a:gd name="T20" fmla="*/ 4 w 11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8">
                    <a:moveTo>
                      <a:pt x="4" y="0"/>
                    </a:moveTo>
                    <a:cubicBezTo>
                      <a:pt x="2" y="0"/>
                      <a:pt x="1" y="4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12"/>
                      <a:pt x="7" y="15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6"/>
                      <a:pt x="11" y="14"/>
                      <a:pt x="11" y="12"/>
                    </a:cubicBezTo>
                    <a:cubicBezTo>
                      <a:pt x="10" y="8"/>
                      <a:pt x="11" y="2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7640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2" name="Freeform 7082"/>
              <p:cNvSpPr/>
              <p:nvPr/>
            </p:nvSpPr>
            <p:spPr bwMode="auto">
              <a:xfrm>
                <a:off x="5875338" y="2357438"/>
                <a:ext cx="19050" cy="22225"/>
              </a:xfrm>
              <a:custGeom>
                <a:avLst/>
                <a:gdLst>
                  <a:gd name="T0" fmla="*/ 6 w 9"/>
                  <a:gd name="T1" fmla="*/ 0 h 11"/>
                  <a:gd name="T2" fmla="*/ 1 w 9"/>
                  <a:gd name="T3" fmla="*/ 4 h 11"/>
                  <a:gd name="T4" fmla="*/ 1 w 9"/>
                  <a:gd name="T5" fmla="*/ 4 h 11"/>
                  <a:gd name="T6" fmla="*/ 0 w 9"/>
                  <a:gd name="T7" fmla="*/ 10 h 11"/>
                  <a:gd name="T8" fmla="*/ 0 w 9"/>
                  <a:gd name="T9" fmla="*/ 10 h 11"/>
                  <a:gd name="T10" fmla="*/ 3 w 9"/>
                  <a:gd name="T11" fmla="*/ 10 h 11"/>
                  <a:gd name="T12" fmla="*/ 3 w 9"/>
                  <a:gd name="T13" fmla="*/ 10 h 11"/>
                  <a:gd name="T14" fmla="*/ 9 w 9"/>
                  <a:gd name="T15" fmla="*/ 11 h 11"/>
                  <a:gd name="T16" fmla="*/ 9 w 9"/>
                  <a:gd name="T17" fmla="*/ 11 h 11"/>
                  <a:gd name="T18" fmla="*/ 9 w 9"/>
                  <a:gd name="T19" fmla="*/ 5 h 11"/>
                  <a:gd name="T20" fmla="*/ 9 w 9"/>
                  <a:gd name="T21" fmla="*/ 5 h 11"/>
                  <a:gd name="T22" fmla="*/ 6 w 9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1">
                    <a:moveTo>
                      <a:pt x="6" y="0"/>
                    </a:moveTo>
                    <a:cubicBezTo>
                      <a:pt x="5" y="0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6"/>
                      <a:pt x="1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10"/>
                      <a:pt x="7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9"/>
                      <a:pt x="6" y="7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2"/>
                      <a:pt x="7" y="0"/>
                      <a:pt x="6" y="0"/>
                    </a:cubicBezTo>
                  </a:path>
                </a:pathLst>
              </a:custGeom>
              <a:solidFill>
                <a:srgbClr val="A99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3" name="Freeform 7083"/>
              <p:cNvSpPr>
                <a:spLocks noEditPoints="1"/>
              </p:cNvSpPr>
              <p:nvPr/>
            </p:nvSpPr>
            <p:spPr bwMode="auto">
              <a:xfrm>
                <a:off x="6210300" y="4589463"/>
                <a:ext cx="44450" cy="63500"/>
              </a:xfrm>
              <a:custGeom>
                <a:avLst/>
                <a:gdLst>
                  <a:gd name="T0" fmla="*/ 9 w 22"/>
                  <a:gd name="T1" fmla="*/ 23 h 32"/>
                  <a:gd name="T2" fmla="*/ 7 w 22"/>
                  <a:gd name="T3" fmla="*/ 20 h 32"/>
                  <a:gd name="T4" fmla="*/ 10 w 22"/>
                  <a:gd name="T5" fmla="*/ 18 h 32"/>
                  <a:gd name="T6" fmla="*/ 10 w 22"/>
                  <a:gd name="T7" fmla="*/ 18 h 32"/>
                  <a:gd name="T8" fmla="*/ 13 w 22"/>
                  <a:gd name="T9" fmla="*/ 21 h 32"/>
                  <a:gd name="T10" fmla="*/ 9 w 22"/>
                  <a:gd name="T11" fmla="*/ 23 h 32"/>
                  <a:gd name="T12" fmla="*/ 8 w 22"/>
                  <a:gd name="T13" fmla="*/ 0 h 32"/>
                  <a:gd name="T14" fmla="*/ 5 w 22"/>
                  <a:gd name="T15" fmla="*/ 2 h 32"/>
                  <a:gd name="T16" fmla="*/ 1 w 22"/>
                  <a:gd name="T17" fmla="*/ 16 h 32"/>
                  <a:gd name="T18" fmla="*/ 1 w 22"/>
                  <a:gd name="T19" fmla="*/ 16 h 32"/>
                  <a:gd name="T20" fmla="*/ 0 w 22"/>
                  <a:gd name="T21" fmla="*/ 29 h 32"/>
                  <a:gd name="T22" fmla="*/ 0 w 22"/>
                  <a:gd name="T23" fmla="*/ 29 h 32"/>
                  <a:gd name="T24" fmla="*/ 7 w 22"/>
                  <a:gd name="T25" fmla="*/ 32 h 32"/>
                  <a:gd name="T26" fmla="*/ 17 w 22"/>
                  <a:gd name="T27" fmla="*/ 25 h 32"/>
                  <a:gd name="T28" fmla="*/ 8 w 22"/>
                  <a:gd name="T29" fmla="*/ 0 h 32"/>
                  <a:gd name="T30" fmla="*/ 8 w 22"/>
                  <a:gd name="T3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32">
                    <a:moveTo>
                      <a:pt x="9" y="23"/>
                    </a:moveTo>
                    <a:cubicBezTo>
                      <a:pt x="7" y="22"/>
                      <a:pt x="7" y="21"/>
                      <a:pt x="7" y="20"/>
                    </a:cubicBezTo>
                    <a:cubicBezTo>
                      <a:pt x="8" y="19"/>
                      <a:pt x="9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8"/>
                      <a:pt x="12" y="20"/>
                      <a:pt x="13" y="21"/>
                    </a:cubicBezTo>
                    <a:cubicBezTo>
                      <a:pt x="11" y="21"/>
                      <a:pt x="10" y="22"/>
                      <a:pt x="9" y="23"/>
                    </a:cubicBezTo>
                    <a:moveTo>
                      <a:pt x="8" y="0"/>
                    </a:moveTo>
                    <a:cubicBezTo>
                      <a:pt x="7" y="1"/>
                      <a:pt x="6" y="2"/>
                      <a:pt x="5" y="2"/>
                    </a:cubicBezTo>
                    <a:cubicBezTo>
                      <a:pt x="11" y="9"/>
                      <a:pt x="8" y="13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20"/>
                      <a:pt x="1" y="25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31"/>
                      <a:pt x="5" y="32"/>
                      <a:pt x="7" y="32"/>
                    </a:cubicBezTo>
                    <a:cubicBezTo>
                      <a:pt x="11" y="32"/>
                      <a:pt x="14" y="28"/>
                      <a:pt x="17" y="25"/>
                    </a:cubicBezTo>
                    <a:cubicBezTo>
                      <a:pt x="22" y="17"/>
                      <a:pt x="16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5A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4" name="Freeform 7084"/>
              <p:cNvSpPr/>
              <p:nvPr/>
            </p:nvSpPr>
            <p:spPr bwMode="auto">
              <a:xfrm>
                <a:off x="6210300" y="4592638"/>
                <a:ext cx="22225" cy="28575"/>
              </a:xfrm>
              <a:custGeom>
                <a:avLst/>
                <a:gdLst>
                  <a:gd name="T0" fmla="*/ 5 w 11"/>
                  <a:gd name="T1" fmla="*/ 0 h 14"/>
                  <a:gd name="T2" fmla="*/ 1 w 11"/>
                  <a:gd name="T3" fmla="*/ 14 h 14"/>
                  <a:gd name="T4" fmla="*/ 1 w 11"/>
                  <a:gd name="T5" fmla="*/ 14 h 14"/>
                  <a:gd name="T6" fmla="*/ 5 w 11"/>
                  <a:gd name="T7" fmla="*/ 0 h 14"/>
                  <a:gd name="T8" fmla="*/ 5 w 11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5" y="0"/>
                    </a:moveTo>
                    <a:cubicBezTo>
                      <a:pt x="0" y="4"/>
                      <a:pt x="1" y="9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8" y="11"/>
                      <a:pt x="11" y="7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D0A0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5" name="Freeform 7085"/>
              <p:cNvSpPr/>
              <p:nvPr/>
            </p:nvSpPr>
            <p:spPr bwMode="auto">
              <a:xfrm>
                <a:off x="5130800" y="2573338"/>
                <a:ext cx="42863" cy="28575"/>
              </a:xfrm>
              <a:custGeom>
                <a:avLst/>
                <a:gdLst>
                  <a:gd name="T0" fmla="*/ 14 w 22"/>
                  <a:gd name="T1" fmla="*/ 0 h 14"/>
                  <a:gd name="T2" fmla="*/ 10 w 22"/>
                  <a:gd name="T3" fmla="*/ 14 h 14"/>
                  <a:gd name="T4" fmla="*/ 10 w 22"/>
                  <a:gd name="T5" fmla="*/ 14 h 14"/>
                  <a:gd name="T6" fmla="*/ 22 w 22"/>
                  <a:gd name="T7" fmla="*/ 9 h 14"/>
                  <a:gd name="T8" fmla="*/ 22 w 22"/>
                  <a:gd name="T9" fmla="*/ 9 h 14"/>
                  <a:gd name="T10" fmla="*/ 19 w 22"/>
                  <a:gd name="T11" fmla="*/ 4 h 14"/>
                  <a:gd name="T12" fmla="*/ 19 w 22"/>
                  <a:gd name="T13" fmla="*/ 4 h 14"/>
                  <a:gd name="T14" fmla="*/ 16 w 22"/>
                  <a:gd name="T15" fmla="*/ 5 h 14"/>
                  <a:gd name="T16" fmla="*/ 14 w 22"/>
                  <a:gd name="T17" fmla="*/ 0 h 14"/>
                  <a:gd name="T18" fmla="*/ 14 w 22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14">
                    <a:moveTo>
                      <a:pt x="14" y="0"/>
                    </a:moveTo>
                    <a:cubicBezTo>
                      <a:pt x="0" y="1"/>
                      <a:pt x="9" y="9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4" y="12"/>
                      <a:pt x="18" y="11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7"/>
                      <a:pt x="20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4"/>
                      <a:pt x="17" y="5"/>
                      <a:pt x="16" y="5"/>
                    </a:cubicBezTo>
                    <a:cubicBezTo>
                      <a:pt x="15" y="5"/>
                      <a:pt x="14" y="3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176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6" name="Freeform 7086"/>
              <p:cNvSpPr/>
              <p:nvPr/>
            </p:nvSpPr>
            <p:spPr bwMode="auto">
              <a:xfrm>
                <a:off x="5157788" y="2570163"/>
                <a:ext cx="11113" cy="14288"/>
              </a:xfrm>
              <a:custGeom>
                <a:avLst/>
                <a:gdLst>
                  <a:gd name="T0" fmla="*/ 1 w 5"/>
                  <a:gd name="T1" fmla="*/ 0 h 7"/>
                  <a:gd name="T2" fmla="*/ 1 w 5"/>
                  <a:gd name="T3" fmla="*/ 0 h 7"/>
                  <a:gd name="T4" fmla="*/ 0 w 5"/>
                  <a:gd name="T5" fmla="*/ 2 h 7"/>
                  <a:gd name="T6" fmla="*/ 0 w 5"/>
                  <a:gd name="T7" fmla="*/ 2 h 7"/>
                  <a:gd name="T8" fmla="*/ 2 w 5"/>
                  <a:gd name="T9" fmla="*/ 7 h 7"/>
                  <a:gd name="T10" fmla="*/ 5 w 5"/>
                  <a:gd name="T11" fmla="*/ 6 h 7"/>
                  <a:gd name="T12" fmla="*/ 5 w 5"/>
                  <a:gd name="T13" fmla="*/ 6 h 7"/>
                  <a:gd name="T14" fmla="*/ 5 w 5"/>
                  <a:gd name="T15" fmla="*/ 1 h 7"/>
                  <a:gd name="T16" fmla="*/ 5 w 5"/>
                  <a:gd name="T17" fmla="*/ 1 h 7"/>
                  <a:gd name="T18" fmla="*/ 1 w 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5"/>
                      <a:pt x="1" y="7"/>
                      <a:pt x="2" y="7"/>
                    </a:cubicBezTo>
                    <a:cubicBezTo>
                      <a:pt x="3" y="7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7E5C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7" name="Freeform 7087"/>
              <p:cNvSpPr/>
              <p:nvPr/>
            </p:nvSpPr>
            <p:spPr bwMode="auto">
              <a:xfrm>
                <a:off x="5216525" y="3124200"/>
                <a:ext cx="117475" cy="69850"/>
              </a:xfrm>
              <a:custGeom>
                <a:avLst/>
                <a:gdLst>
                  <a:gd name="T0" fmla="*/ 28 w 59"/>
                  <a:gd name="T1" fmla="*/ 0 h 35"/>
                  <a:gd name="T2" fmla="*/ 26 w 59"/>
                  <a:gd name="T3" fmla="*/ 3 h 35"/>
                  <a:gd name="T4" fmla="*/ 35 w 59"/>
                  <a:gd name="T5" fmla="*/ 9 h 35"/>
                  <a:gd name="T6" fmla="*/ 29 w 59"/>
                  <a:gd name="T7" fmla="*/ 12 h 35"/>
                  <a:gd name="T8" fmla="*/ 23 w 59"/>
                  <a:gd name="T9" fmla="*/ 7 h 35"/>
                  <a:gd name="T10" fmla="*/ 23 w 59"/>
                  <a:gd name="T11" fmla="*/ 7 h 35"/>
                  <a:gd name="T12" fmla="*/ 21 w 59"/>
                  <a:gd name="T13" fmla="*/ 6 h 35"/>
                  <a:gd name="T14" fmla="*/ 20 w 59"/>
                  <a:gd name="T15" fmla="*/ 8 h 35"/>
                  <a:gd name="T16" fmla="*/ 20 w 59"/>
                  <a:gd name="T17" fmla="*/ 8 h 35"/>
                  <a:gd name="T18" fmla="*/ 20 w 59"/>
                  <a:gd name="T19" fmla="*/ 8 h 35"/>
                  <a:gd name="T20" fmla="*/ 14 w 59"/>
                  <a:gd name="T21" fmla="*/ 15 h 35"/>
                  <a:gd name="T22" fmla="*/ 13 w 59"/>
                  <a:gd name="T23" fmla="*/ 32 h 35"/>
                  <a:gd name="T24" fmla="*/ 13 w 59"/>
                  <a:gd name="T25" fmla="*/ 32 h 35"/>
                  <a:gd name="T26" fmla="*/ 13 w 59"/>
                  <a:gd name="T27" fmla="*/ 32 h 35"/>
                  <a:gd name="T28" fmla="*/ 29 w 59"/>
                  <a:gd name="T29" fmla="*/ 18 h 35"/>
                  <a:gd name="T30" fmla="*/ 32 w 59"/>
                  <a:gd name="T31" fmla="*/ 17 h 35"/>
                  <a:gd name="T32" fmla="*/ 32 w 59"/>
                  <a:gd name="T33" fmla="*/ 18 h 35"/>
                  <a:gd name="T34" fmla="*/ 59 w 59"/>
                  <a:gd name="T35" fmla="*/ 34 h 35"/>
                  <a:gd name="T36" fmla="*/ 59 w 59"/>
                  <a:gd name="T37" fmla="*/ 34 h 35"/>
                  <a:gd name="T38" fmla="*/ 59 w 59"/>
                  <a:gd name="T39" fmla="*/ 34 h 35"/>
                  <a:gd name="T40" fmla="*/ 54 w 59"/>
                  <a:gd name="T41" fmla="*/ 29 h 35"/>
                  <a:gd name="T42" fmla="*/ 42 w 59"/>
                  <a:gd name="T43" fmla="*/ 8 h 35"/>
                  <a:gd name="T44" fmla="*/ 41 w 59"/>
                  <a:gd name="T45" fmla="*/ 7 h 35"/>
                  <a:gd name="T46" fmla="*/ 28 w 59"/>
                  <a:gd name="T4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" h="35">
                    <a:moveTo>
                      <a:pt x="28" y="0"/>
                    </a:moveTo>
                    <a:cubicBezTo>
                      <a:pt x="27" y="1"/>
                      <a:pt x="27" y="2"/>
                      <a:pt x="26" y="3"/>
                    </a:cubicBezTo>
                    <a:cubicBezTo>
                      <a:pt x="30" y="3"/>
                      <a:pt x="31" y="8"/>
                      <a:pt x="35" y="9"/>
                    </a:cubicBezTo>
                    <a:cubicBezTo>
                      <a:pt x="33" y="11"/>
                      <a:pt x="31" y="12"/>
                      <a:pt x="29" y="12"/>
                    </a:cubicBezTo>
                    <a:cubicBezTo>
                      <a:pt x="27" y="12"/>
                      <a:pt x="25" y="10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7"/>
                      <a:pt x="21" y="7"/>
                      <a:pt x="21" y="6"/>
                    </a:cubicBezTo>
                    <a:cubicBezTo>
                      <a:pt x="20" y="7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12"/>
                      <a:pt x="17" y="13"/>
                      <a:pt x="14" y="15"/>
                    </a:cubicBezTo>
                    <a:cubicBezTo>
                      <a:pt x="0" y="23"/>
                      <a:pt x="0" y="23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23"/>
                      <a:pt x="21" y="21"/>
                      <a:pt x="29" y="18"/>
                    </a:cubicBezTo>
                    <a:cubicBezTo>
                      <a:pt x="30" y="17"/>
                      <a:pt x="31" y="17"/>
                      <a:pt x="32" y="17"/>
                    </a:cubicBezTo>
                    <a:cubicBezTo>
                      <a:pt x="32" y="17"/>
                      <a:pt x="32" y="17"/>
                      <a:pt x="32" y="18"/>
                    </a:cubicBezTo>
                    <a:cubicBezTo>
                      <a:pt x="34" y="35"/>
                      <a:pt x="49" y="31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30"/>
                      <a:pt x="59" y="30"/>
                      <a:pt x="54" y="29"/>
                    </a:cubicBezTo>
                    <a:cubicBezTo>
                      <a:pt x="48" y="29"/>
                      <a:pt x="40" y="15"/>
                      <a:pt x="42" y="8"/>
                    </a:cubicBezTo>
                    <a:cubicBezTo>
                      <a:pt x="41" y="8"/>
                      <a:pt x="41" y="7"/>
                      <a:pt x="41" y="7"/>
                    </a:cubicBezTo>
                    <a:cubicBezTo>
                      <a:pt x="36" y="5"/>
                      <a:pt x="31" y="5"/>
                      <a:pt x="28" y="0"/>
                    </a:cubicBezTo>
                  </a:path>
                </a:pathLst>
              </a:custGeom>
              <a:solidFill>
                <a:srgbClr val="964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8" name="Freeform 7088"/>
              <p:cNvSpPr/>
              <p:nvPr/>
            </p:nvSpPr>
            <p:spPr bwMode="auto">
              <a:xfrm>
                <a:off x="5241925" y="3157538"/>
                <a:ext cx="134938" cy="66675"/>
              </a:xfrm>
              <a:custGeom>
                <a:avLst/>
                <a:gdLst>
                  <a:gd name="T0" fmla="*/ 19 w 67"/>
                  <a:gd name="T1" fmla="*/ 0 h 33"/>
                  <a:gd name="T2" fmla="*/ 16 w 67"/>
                  <a:gd name="T3" fmla="*/ 1 h 33"/>
                  <a:gd name="T4" fmla="*/ 0 w 67"/>
                  <a:gd name="T5" fmla="*/ 15 h 33"/>
                  <a:gd name="T6" fmla="*/ 0 w 67"/>
                  <a:gd name="T7" fmla="*/ 15 h 33"/>
                  <a:gd name="T8" fmla="*/ 2 w 67"/>
                  <a:gd name="T9" fmla="*/ 16 h 33"/>
                  <a:gd name="T10" fmla="*/ 2 w 67"/>
                  <a:gd name="T11" fmla="*/ 16 h 33"/>
                  <a:gd name="T12" fmla="*/ 4 w 67"/>
                  <a:gd name="T13" fmla="*/ 16 h 33"/>
                  <a:gd name="T14" fmla="*/ 11 w 67"/>
                  <a:gd name="T15" fmla="*/ 15 h 33"/>
                  <a:gd name="T16" fmla="*/ 18 w 67"/>
                  <a:gd name="T17" fmla="*/ 14 h 33"/>
                  <a:gd name="T18" fmla="*/ 27 w 67"/>
                  <a:gd name="T19" fmla="*/ 18 h 33"/>
                  <a:gd name="T20" fmla="*/ 27 w 67"/>
                  <a:gd name="T21" fmla="*/ 18 h 33"/>
                  <a:gd name="T22" fmla="*/ 58 w 67"/>
                  <a:gd name="T23" fmla="*/ 32 h 33"/>
                  <a:gd name="T24" fmla="*/ 58 w 67"/>
                  <a:gd name="T25" fmla="*/ 32 h 33"/>
                  <a:gd name="T26" fmla="*/ 62 w 67"/>
                  <a:gd name="T27" fmla="*/ 33 h 33"/>
                  <a:gd name="T28" fmla="*/ 66 w 67"/>
                  <a:gd name="T29" fmla="*/ 29 h 33"/>
                  <a:gd name="T30" fmla="*/ 61 w 67"/>
                  <a:gd name="T31" fmla="*/ 25 h 33"/>
                  <a:gd name="T32" fmla="*/ 46 w 67"/>
                  <a:gd name="T33" fmla="*/ 17 h 33"/>
                  <a:gd name="T34" fmla="*/ 46 w 67"/>
                  <a:gd name="T35" fmla="*/ 17 h 33"/>
                  <a:gd name="T36" fmla="*/ 19 w 67"/>
                  <a:gd name="T37" fmla="*/ 1 h 33"/>
                  <a:gd name="T38" fmla="*/ 19 w 67"/>
                  <a:gd name="T3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33">
                    <a:moveTo>
                      <a:pt x="19" y="0"/>
                    </a:moveTo>
                    <a:cubicBezTo>
                      <a:pt x="18" y="0"/>
                      <a:pt x="17" y="0"/>
                      <a:pt x="16" y="1"/>
                    </a:cubicBezTo>
                    <a:cubicBezTo>
                      <a:pt x="8" y="4"/>
                      <a:pt x="1" y="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4" y="16"/>
                    </a:cubicBezTo>
                    <a:cubicBezTo>
                      <a:pt x="6" y="16"/>
                      <a:pt x="8" y="16"/>
                      <a:pt x="11" y="15"/>
                    </a:cubicBezTo>
                    <a:cubicBezTo>
                      <a:pt x="13" y="15"/>
                      <a:pt x="15" y="14"/>
                      <a:pt x="18" y="14"/>
                    </a:cubicBezTo>
                    <a:cubicBezTo>
                      <a:pt x="21" y="14"/>
                      <a:pt x="24" y="15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37" y="23"/>
                      <a:pt x="47" y="27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9" y="33"/>
                      <a:pt x="61" y="33"/>
                      <a:pt x="62" y="33"/>
                    </a:cubicBezTo>
                    <a:cubicBezTo>
                      <a:pt x="64" y="33"/>
                      <a:pt x="65" y="32"/>
                      <a:pt x="66" y="29"/>
                    </a:cubicBezTo>
                    <a:cubicBezTo>
                      <a:pt x="67" y="25"/>
                      <a:pt x="63" y="26"/>
                      <a:pt x="61" y="25"/>
                    </a:cubicBezTo>
                    <a:cubicBezTo>
                      <a:pt x="56" y="23"/>
                      <a:pt x="50" y="22"/>
                      <a:pt x="46" y="17"/>
                    </a:cubicBezTo>
                    <a:cubicBezTo>
                      <a:pt x="46" y="17"/>
                      <a:pt x="46" y="17"/>
                      <a:pt x="46" y="17"/>
                    </a:cubicBezTo>
                    <a:cubicBezTo>
                      <a:pt x="36" y="14"/>
                      <a:pt x="21" y="18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8D3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9" name="Freeform 7089"/>
              <p:cNvSpPr/>
              <p:nvPr/>
            </p:nvSpPr>
            <p:spPr bwMode="auto">
              <a:xfrm>
                <a:off x="5246688" y="3186113"/>
                <a:ext cx="52388" cy="46038"/>
              </a:xfrm>
              <a:custGeom>
                <a:avLst/>
                <a:gdLst>
                  <a:gd name="T0" fmla="*/ 16 w 26"/>
                  <a:gd name="T1" fmla="*/ 0 h 23"/>
                  <a:gd name="T2" fmla="*/ 9 w 26"/>
                  <a:gd name="T3" fmla="*/ 1 h 23"/>
                  <a:gd name="T4" fmla="*/ 2 w 26"/>
                  <a:gd name="T5" fmla="*/ 2 h 23"/>
                  <a:gd name="T6" fmla="*/ 0 w 26"/>
                  <a:gd name="T7" fmla="*/ 2 h 23"/>
                  <a:gd name="T8" fmla="*/ 0 w 26"/>
                  <a:gd name="T9" fmla="*/ 2 h 23"/>
                  <a:gd name="T10" fmla="*/ 0 w 26"/>
                  <a:gd name="T11" fmla="*/ 4 h 23"/>
                  <a:gd name="T12" fmla="*/ 0 w 26"/>
                  <a:gd name="T13" fmla="*/ 4 h 23"/>
                  <a:gd name="T14" fmla="*/ 13 w 26"/>
                  <a:gd name="T15" fmla="*/ 16 h 23"/>
                  <a:gd name="T16" fmla="*/ 13 w 26"/>
                  <a:gd name="T17" fmla="*/ 16 h 23"/>
                  <a:gd name="T18" fmla="*/ 23 w 26"/>
                  <a:gd name="T19" fmla="*/ 23 h 23"/>
                  <a:gd name="T20" fmla="*/ 23 w 26"/>
                  <a:gd name="T21" fmla="*/ 23 h 23"/>
                  <a:gd name="T22" fmla="*/ 25 w 26"/>
                  <a:gd name="T23" fmla="*/ 21 h 23"/>
                  <a:gd name="T24" fmla="*/ 25 w 26"/>
                  <a:gd name="T25" fmla="*/ 21 h 23"/>
                  <a:gd name="T26" fmla="*/ 26 w 26"/>
                  <a:gd name="T27" fmla="*/ 20 h 23"/>
                  <a:gd name="T28" fmla="*/ 26 w 26"/>
                  <a:gd name="T29" fmla="*/ 20 h 23"/>
                  <a:gd name="T30" fmla="*/ 25 w 26"/>
                  <a:gd name="T31" fmla="*/ 4 h 23"/>
                  <a:gd name="T32" fmla="*/ 25 w 26"/>
                  <a:gd name="T33" fmla="*/ 4 h 23"/>
                  <a:gd name="T34" fmla="*/ 25 w 26"/>
                  <a:gd name="T35" fmla="*/ 4 h 23"/>
                  <a:gd name="T36" fmla="*/ 16 w 26"/>
                  <a:gd name="T3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23">
                    <a:moveTo>
                      <a:pt x="16" y="0"/>
                    </a:moveTo>
                    <a:cubicBezTo>
                      <a:pt x="13" y="0"/>
                      <a:pt x="11" y="1"/>
                      <a:pt x="9" y="1"/>
                    </a:cubicBezTo>
                    <a:cubicBezTo>
                      <a:pt x="6" y="2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10"/>
                      <a:pt x="12" y="9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6" y="19"/>
                      <a:pt x="19" y="21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4" y="22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14" y="10"/>
                      <a:pt x="14" y="10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2" y="1"/>
                      <a:pt x="19" y="0"/>
                      <a:pt x="16" y="0"/>
                    </a:cubicBezTo>
                  </a:path>
                </a:pathLst>
              </a:custGeom>
              <a:solidFill>
                <a:srgbClr val="A45C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0" name="Freeform 7090"/>
              <p:cNvSpPr/>
              <p:nvPr/>
            </p:nvSpPr>
            <p:spPr bwMode="auto">
              <a:xfrm>
                <a:off x="5264150" y="3679825"/>
                <a:ext cx="100013" cy="80963"/>
              </a:xfrm>
              <a:custGeom>
                <a:avLst/>
                <a:gdLst>
                  <a:gd name="T0" fmla="*/ 6 w 50"/>
                  <a:gd name="T1" fmla="*/ 0 h 41"/>
                  <a:gd name="T2" fmla="*/ 6 w 50"/>
                  <a:gd name="T3" fmla="*/ 0 h 41"/>
                  <a:gd name="T4" fmla="*/ 0 w 50"/>
                  <a:gd name="T5" fmla="*/ 7 h 41"/>
                  <a:gd name="T6" fmla="*/ 0 w 50"/>
                  <a:gd name="T7" fmla="*/ 7 h 41"/>
                  <a:gd name="T8" fmla="*/ 0 w 50"/>
                  <a:gd name="T9" fmla="*/ 10 h 41"/>
                  <a:gd name="T10" fmla="*/ 0 w 50"/>
                  <a:gd name="T11" fmla="*/ 10 h 41"/>
                  <a:gd name="T12" fmla="*/ 0 w 50"/>
                  <a:gd name="T13" fmla="*/ 10 h 41"/>
                  <a:gd name="T14" fmla="*/ 8 w 50"/>
                  <a:gd name="T15" fmla="*/ 16 h 41"/>
                  <a:gd name="T16" fmla="*/ 8 w 50"/>
                  <a:gd name="T17" fmla="*/ 16 h 41"/>
                  <a:gd name="T18" fmla="*/ 35 w 50"/>
                  <a:gd name="T19" fmla="*/ 35 h 41"/>
                  <a:gd name="T20" fmla="*/ 35 w 50"/>
                  <a:gd name="T21" fmla="*/ 35 h 41"/>
                  <a:gd name="T22" fmla="*/ 35 w 50"/>
                  <a:gd name="T23" fmla="*/ 35 h 41"/>
                  <a:gd name="T24" fmla="*/ 35 w 50"/>
                  <a:gd name="T25" fmla="*/ 37 h 41"/>
                  <a:gd name="T26" fmla="*/ 35 w 50"/>
                  <a:gd name="T27" fmla="*/ 37 h 41"/>
                  <a:gd name="T28" fmla="*/ 35 w 50"/>
                  <a:gd name="T29" fmla="*/ 37 h 41"/>
                  <a:gd name="T30" fmla="*/ 43 w 50"/>
                  <a:gd name="T31" fmla="*/ 41 h 41"/>
                  <a:gd name="T32" fmla="*/ 43 w 50"/>
                  <a:gd name="T33" fmla="*/ 41 h 41"/>
                  <a:gd name="T34" fmla="*/ 47 w 50"/>
                  <a:gd name="T35" fmla="*/ 33 h 41"/>
                  <a:gd name="T36" fmla="*/ 26 w 50"/>
                  <a:gd name="T37" fmla="*/ 14 h 41"/>
                  <a:gd name="T38" fmla="*/ 33 w 50"/>
                  <a:gd name="T39" fmla="*/ 7 h 41"/>
                  <a:gd name="T40" fmla="*/ 33 w 50"/>
                  <a:gd name="T41" fmla="*/ 7 h 41"/>
                  <a:gd name="T42" fmla="*/ 18 w 50"/>
                  <a:gd name="T43" fmla="*/ 5 h 41"/>
                  <a:gd name="T44" fmla="*/ 17 w 50"/>
                  <a:gd name="T45" fmla="*/ 5 h 41"/>
                  <a:gd name="T46" fmla="*/ 14 w 50"/>
                  <a:gd name="T47" fmla="*/ 5 h 41"/>
                  <a:gd name="T48" fmla="*/ 12 w 50"/>
                  <a:gd name="T49" fmla="*/ 5 h 41"/>
                  <a:gd name="T50" fmla="*/ 6 w 50"/>
                  <a:gd name="T5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4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1"/>
                      <a:pt x="1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10"/>
                      <a:pt x="6" y="12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8" y="20"/>
                      <a:pt x="26" y="29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35" y="36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8" y="38"/>
                      <a:pt x="40" y="40"/>
                      <a:pt x="43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6" y="39"/>
                      <a:pt x="50" y="38"/>
                      <a:pt x="47" y="33"/>
                    </a:cubicBezTo>
                    <a:cubicBezTo>
                      <a:pt x="41" y="25"/>
                      <a:pt x="37" y="17"/>
                      <a:pt x="26" y="14"/>
                    </a:cubicBezTo>
                    <a:cubicBezTo>
                      <a:pt x="28" y="12"/>
                      <a:pt x="30" y="10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28" y="7"/>
                      <a:pt x="23" y="6"/>
                      <a:pt x="18" y="5"/>
                    </a:cubicBezTo>
                    <a:cubicBezTo>
                      <a:pt x="18" y="5"/>
                      <a:pt x="18" y="5"/>
                      <a:pt x="17" y="5"/>
                    </a:cubicBezTo>
                    <a:cubicBezTo>
                      <a:pt x="16" y="5"/>
                      <a:pt x="15" y="5"/>
                      <a:pt x="14" y="5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9" y="5"/>
                      <a:pt x="7" y="4"/>
                      <a:pt x="6" y="0"/>
                    </a:cubicBezTo>
                  </a:path>
                </a:pathLst>
              </a:custGeom>
              <a:solidFill>
                <a:srgbClr val="C29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1" name="Freeform 7091"/>
              <p:cNvSpPr/>
              <p:nvPr/>
            </p:nvSpPr>
            <p:spPr bwMode="auto">
              <a:xfrm>
                <a:off x="7227888" y="4630738"/>
                <a:ext cx="14288" cy="14288"/>
              </a:xfrm>
              <a:custGeom>
                <a:avLst/>
                <a:gdLst>
                  <a:gd name="T0" fmla="*/ 7 w 7"/>
                  <a:gd name="T1" fmla="*/ 0 h 7"/>
                  <a:gd name="T2" fmla="*/ 0 w 7"/>
                  <a:gd name="T3" fmla="*/ 7 h 7"/>
                  <a:gd name="T4" fmla="*/ 0 w 7"/>
                  <a:gd name="T5" fmla="*/ 7 h 7"/>
                  <a:gd name="T6" fmla="*/ 1 w 7"/>
                  <a:gd name="T7" fmla="*/ 7 h 7"/>
                  <a:gd name="T8" fmla="*/ 1 w 7"/>
                  <a:gd name="T9" fmla="*/ 7 h 7"/>
                  <a:gd name="T10" fmla="*/ 1 w 7"/>
                  <a:gd name="T11" fmla="*/ 7 h 7"/>
                  <a:gd name="T12" fmla="*/ 6 w 7"/>
                  <a:gd name="T13" fmla="*/ 7 h 7"/>
                  <a:gd name="T14" fmla="*/ 6 w 7"/>
                  <a:gd name="T15" fmla="*/ 7 h 7"/>
                  <a:gd name="T16" fmla="*/ 7 w 7"/>
                  <a:gd name="T17" fmla="*/ 0 h 7"/>
                  <a:gd name="T18" fmla="*/ 7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7" y="0"/>
                    </a:moveTo>
                    <a:cubicBezTo>
                      <a:pt x="3" y="1"/>
                      <a:pt x="1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4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5"/>
                      <a:pt x="7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599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2" name="Freeform 7092"/>
              <p:cNvSpPr/>
              <p:nvPr/>
            </p:nvSpPr>
            <p:spPr bwMode="auto">
              <a:xfrm>
                <a:off x="6653213" y="2363788"/>
                <a:ext cx="38100" cy="138113"/>
              </a:xfrm>
              <a:custGeom>
                <a:avLst/>
                <a:gdLst>
                  <a:gd name="T0" fmla="*/ 0 w 19"/>
                  <a:gd name="T1" fmla="*/ 0 h 69"/>
                  <a:gd name="T2" fmla="*/ 1 w 19"/>
                  <a:gd name="T3" fmla="*/ 16 h 69"/>
                  <a:gd name="T4" fmla="*/ 1 w 19"/>
                  <a:gd name="T5" fmla="*/ 16 h 69"/>
                  <a:gd name="T6" fmla="*/ 5 w 19"/>
                  <a:gd name="T7" fmla="*/ 30 h 69"/>
                  <a:gd name="T8" fmla="*/ 5 w 19"/>
                  <a:gd name="T9" fmla="*/ 30 h 69"/>
                  <a:gd name="T10" fmla="*/ 7 w 19"/>
                  <a:gd name="T11" fmla="*/ 38 h 69"/>
                  <a:gd name="T12" fmla="*/ 10 w 19"/>
                  <a:gd name="T13" fmla="*/ 69 h 69"/>
                  <a:gd name="T14" fmla="*/ 10 w 19"/>
                  <a:gd name="T15" fmla="*/ 69 h 69"/>
                  <a:gd name="T16" fmla="*/ 13 w 19"/>
                  <a:gd name="T17" fmla="*/ 63 h 69"/>
                  <a:gd name="T18" fmla="*/ 13 w 19"/>
                  <a:gd name="T19" fmla="*/ 63 h 69"/>
                  <a:gd name="T20" fmla="*/ 13 w 19"/>
                  <a:gd name="T21" fmla="*/ 63 h 69"/>
                  <a:gd name="T22" fmla="*/ 18 w 19"/>
                  <a:gd name="T23" fmla="*/ 31 h 69"/>
                  <a:gd name="T24" fmla="*/ 18 w 19"/>
                  <a:gd name="T25" fmla="*/ 31 h 69"/>
                  <a:gd name="T26" fmla="*/ 17 w 19"/>
                  <a:gd name="T27" fmla="*/ 21 h 69"/>
                  <a:gd name="T28" fmla="*/ 17 w 19"/>
                  <a:gd name="T29" fmla="*/ 21 h 69"/>
                  <a:gd name="T30" fmla="*/ 10 w 19"/>
                  <a:gd name="T31" fmla="*/ 4 h 69"/>
                  <a:gd name="T32" fmla="*/ 10 w 19"/>
                  <a:gd name="T33" fmla="*/ 4 h 69"/>
                  <a:gd name="T34" fmla="*/ 10 w 19"/>
                  <a:gd name="T35" fmla="*/ 4 h 69"/>
                  <a:gd name="T36" fmla="*/ 0 w 19"/>
                  <a:gd name="T37" fmla="*/ 0 h 69"/>
                  <a:gd name="T38" fmla="*/ 0 w 19"/>
                  <a:gd name="T3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69">
                    <a:moveTo>
                      <a:pt x="0" y="0"/>
                    </a:moveTo>
                    <a:cubicBezTo>
                      <a:pt x="1" y="5"/>
                      <a:pt x="1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5" y="20"/>
                      <a:pt x="6" y="25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7" y="33"/>
                      <a:pt x="10" y="35"/>
                      <a:pt x="7" y="38"/>
                    </a:cubicBezTo>
                    <a:cubicBezTo>
                      <a:pt x="11" y="48"/>
                      <a:pt x="8" y="5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7"/>
                      <a:pt x="12" y="65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3" y="63"/>
                      <a:pt x="13" y="63"/>
                      <a:pt x="13" y="63"/>
                    </a:cubicBezTo>
                    <a:cubicBezTo>
                      <a:pt x="14" y="53"/>
                      <a:pt x="6" y="40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28"/>
                      <a:pt x="18" y="24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19"/>
                      <a:pt x="10" y="6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4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B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3" name="Freeform 7093"/>
              <p:cNvSpPr/>
              <p:nvPr/>
            </p:nvSpPr>
            <p:spPr bwMode="auto">
              <a:xfrm>
                <a:off x="6664325" y="2301875"/>
                <a:ext cx="28575" cy="25400"/>
              </a:xfrm>
              <a:custGeom>
                <a:avLst/>
                <a:gdLst>
                  <a:gd name="T0" fmla="*/ 3 w 14"/>
                  <a:gd name="T1" fmla="*/ 0 h 13"/>
                  <a:gd name="T2" fmla="*/ 1 w 14"/>
                  <a:gd name="T3" fmla="*/ 7 h 13"/>
                  <a:gd name="T4" fmla="*/ 1 w 14"/>
                  <a:gd name="T5" fmla="*/ 7 h 13"/>
                  <a:gd name="T6" fmla="*/ 4 w 14"/>
                  <a:gd name="T7" fmla="*/ 10 h 13"/>
                  <a:gd name="T8" fmla="*/ 4 w 14"/>
                  <a:gd name="T9" fmla="*/ 10 h 13"/>
                  <a:gd name="T10" fmla="*/ 10 w 14"/>
                  <a:gd name="T11" fmla="*/ 13 h 13"/>
                  <a:gd name="T12" fmla="*/ 14 w 14"/>
                  <a:gd name="T13" fmla="*/ 11 h 13"/>
                  <a:gd name="T14" fmla="*/ 7 w 14"/>
                  <a:gd name="T15" fmla="*/ 2 h 13"/>
                  <a:gd name="T16" fmla="*/ 7 w 14"/>
                  <a:gd name="T17" fmla="*/ 2 h 13"/>
                  <a:gd name="T18" fmla="*/ 3 w 14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3">
                    <a:moveTo>
                      <a:pt x="3" y="0"/>
                    </a:moveTo>
                    <a:cubicBezTo>
                      <a:pt x="0" y="0"/>
                      <a:pt x="2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3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6" y="11"/>
                      <a:pt x="8" y="13"/>
                      <a:pt x="10" y="13"/>
                    </a:cubicBezTo>
                    <a:cubicBezTo>
                      <a:pt x="11" y="13"/>
                      <a:pt x="13" y="12"/>
                      <a:pt x="14" y="11"/>
                    </a:cubicBezTo>
                    <a:cubicBezTo>
                      <a:pt x="11" y="9"/>
                      <a:pt x="8" y="7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C38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4" name="Freeform 7094"/>
              <p:cNvSpPr/>
              <p:nvPr/>
            </p:nvSpPr>
            <p:spPr bwMode="auto">
              <a:xfrm>
                <a:off x="5405438" y="2555875"/>
                <a:ext cx="22225" cy="60325"/>
              </a:xfrm>
              <a:custGeom>
                <a:avLst/>
                <a:gdLst>
                  <a:gd name="T0" fmla="*/ 6 w 11"/>
                  <a:gd name="T1" fmla="*/ 0 h 30"/>
                  <a:gd name="T2" fmla="*/ 6 w 11"/>
                  <a:gd name="T3" fmla="*/ 0 h 30"/>
                  <a:gd name="T4" fmla="*/ 5 w 11"/>
                  <a:gd name="T5" fmla="*/ 0 h 30"/>
                  <a:gd name="T6" fmla="*/ 5 w 11"/>
                  <a:gd name="T7" fmla="*/ 0 h 30"/>
                  <a:gd name="T8" fmla="*/ 7 w 11"/>
                  <a:gd name="T9" fmla="*/ 30 h 30"/>
                  <a:gd name="T10" fmla="*/ 7 w 11"/>
                  <a:gd name="T11" fmla="*/ 30 h 30"/>
                  <a:gd name="T12" fmla="*/ 7 w 11"/>
                  <a:gd name="T13" fmla="*/ 30 h 30"/>
                  <a:gd name="T14" fmla="*/ 11 w 11"/>
                  <a:gd name="T15" fmla="*/ 24 h 30"/>
                  <a:gd name="T16" fmla="*/ 11 w 11"/>
                  <a:gd name="T17" fmla="*/ 24 h 30"/>
                  <a:gd name="T18" fmla="*/ 11 w 11"/>
                  <a:gd name="T19" fmla="*/ 24 h 30"/>
                  <a:gd name="T20" fmla="*/ 9 w 11"/>
                  <a:gd name="T21" fmla="*/ 19 h 30"/>
                  <a:gd name="T22" fmla="*/ 9 w 11"/>
                  <a:gd name="T23" fmla="*/ 19 h 30"/>
                  <a:gd name="T24" fmla="*/ 6 w 11"/>
                  <a:gd name="T2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3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0"/>
                      <a:pt x="0" y="21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28"/>
                      <a:pt x="10" y="26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0" y="23"/>
                      <a:pt x="9" y="21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3"/>
                      <a:pt x="10" y="6"/>
                      <a:pt x="6" y="0"/>
                    </a:cubicBezTo>
                  </a:path>
                </a:pathLst>
              </a:custGeom>
              <a:solidFill>
                <a:srgbClr val="834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5" name="Freeform 7095"/>
              <p:cNvSpPr/>
              <p:nvPr/>
            </p:nvSpPr>
            <p:spPr bwMode="auto">
              <a:xfrm>
                <a:off x="5400675" y="2533650"/>
                <a:ext cx="15875" cy="22225"/>
              </a:xfrm>
              <a:custGeom>
                <a:avLst/>
                <a:gdLst>
                  <a:gd name="T0" fmla="*/ 0 w 8"/>
                  <a:gd name="T1" fmla="*/ 0 h 11"/>
                  <a:gd name="T2" fmla="*/ 0 w 8"/>
                  <a:gd name="T3" fmla="*/ 0 h 11"/>
                  <a:gd name="T4" fmla="*/ 0 w 8"/>
                  <a:gd name="T5" fmla="*/ 5 h 11"/>
                  <a:gd name="T6" fmla="*/ 0 w 8"/>
                  <a:gd name="T7" fmla="*/ 5 h 11"/>
                  <a:gd name="T8" fmla="*/ 0 w 8"/>
                  <a:gd name="T9" fmla="*/ 5 h 11"/>
                  <a:gd name="T10" fmla="*/ 0 w 8"/>
                  <a:gd name="T11" fmla="*/ 5 h 11"/>
                  <a:gd name="T12" fmla="*/ 7 w 8"/>
                  <a:gd name="T13" fmla="*/ 11 h 11"/>
                  <a:gd name="T14" fmla="*/ 8 w 8"/>
                  <a:gd name="T15" fmla="*/ 11 h 11"/>
                  <a:gd name="T16" fmla="*/ 8 w 8"/>
                  <a:gd name="T17" fmla="*/ 11 h 11"/>
                  <a:gd name="T18" fmla="*/ 0 w 8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5"/>
                      <a:pt x="5" y="9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6"/>
                      <a:pt x="7" y="0"/>
                      <a:pt x="0" y="0"/>
                    </a:cubicBezTo>
                  </a:path>
                </a:pathLst>
              </a:custGeom>
              <a:solidFill>
                <a:srgbClr val="834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6" name="Freeform 7096"/>
              <p:cNvSpPr/>
              <p:nvPr/>
            </p:nvSpPr>
            <p:spPr bwMode="auto">
              <a:xfrm>
                <a:off x="5026025" y="3889375"/>
                <a:ext cx="23813" cy="23813"/>
              </a:xfrm>
              <a:custGeom>
                <a:avLst/>
                <a:gdLst>
                  <a:gd name="T0" fmla="*/ 5 w 12"/>
                  <a:gd name="T1" fmla="*/ 0 h 12"/>
                  <a:gd name="T2" fmla="*/ 5 w 12"/>
                  <a:gd name="T3" fmla="*/ 0 h 12"/>
                  <a:gd name="T4" fmla="*/ 1 w 12"/>
                  <a:gd name="T5" fmla="*/ 12 h 12"/>
                  <a:gd name="T6" fmla="*/ 1 w 12"/>
                  <a:gd name="T7" fmla="*/ 12 h 12"/>
                  <a:gd name="T8" fmla="*/ 3 w 12"/>
                  <a:gd name="T9" fmla="*/ 12 h 12"/>
                  <a:gd name="T10" fmla="*/ 12 w 12"/>
                  <a:gd name="T11" fmla="*/ 6 h 12"/>
                  <a:gd name="T12" fmla="*/ 12 w 12"/>
                  <a:gd name="T13" fmla="*/ 6 h 12"/>
                  <a:gd name="T14" fmla="*/ 10 w 12"/>
                  <a:gd name="T15" fmla="*/ 0 h 12"/>
                  <a:gd name="T16" fmla="*/ 10 w 12"/>
                  <a:gd name="T17" fmla="*/ 0 h 12"/>
                  <a:gd name="T18" fmla="*/ 5 w 12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3"/>
                      <a:pt x="1" y="8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8" y="12"/>
                      <a:pt x="10" y="8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1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0"/>
                      <a:pt x="5" y="0"/>
                    </a:cubicBezTo>
                  </a:path>
                </a:pathLst>
              </a:custGeom>
              <a:solidFill>
                <a:srgbClr val="6C4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7" name="Freeform 7097"/>
              <p:cNvSpPr/>
              <p:nvPr/>
            </p:nvSpPr>
            <p:spPr bwMode="auto">
              <a:xfrm>
                <a:off x="5784850" y="2568575"/>
                <a:ext cx="76200" cy="107950"/>
              </a:xfrm>
              <a:custGeom>
                <a:avLst/>
                <a:gdLst>
                  <a:gd name="T0" fmla="*/ 18 w 38"/>
                  <a:gd name="T1" fmla="*/ 0 h 54"/>
                  <a:gd name="T2" fmla="*/ 11 w 38"/>
                  <a:gd name="T3" fmla="*/ 7 h 54"/>
                  <a:gd name="T4" fmla="*/ 11 w 38"/>
                  <a:gd name="T5" fmla="*/ 7 h 54"/>
                  <a:gd name="T6" fmla="*/ 3 w 38"/>
                  <a:gd name="T7" fmla="*/ 12 h 54"/>
                  <a:gd name="T8" fmla="*/ 0 w 38"/>
                  <a:gd name="T9" fmla="*/ 11 h 54"/>
                  <a:gd name="T10" fmla="*/ 0 w 38"/>
                  <a:gd name="T11" fmla="*/ 11 h 54"/>
                  <a:gd name="T12" fmla="*/ 9 w 38"/>
                  <a:gd name="T13" fmla="*/ 34 h 54"/>
                  <a:gd name="T14" fmla="*/ 9 w 38"/>
                  <a:gd name="T15" fmla="*/ 34 h 54"/>
                  <a:gd name="T16" fmla="*/ 16 w 38"/>
                  <a:gd name="T17" fmla="*/ 48 h 54"/>
                  <a:gd name="T18" fmla="*/ 16 w 38"/>
                  <a:gd name="T19" fmla="*/ 48 h 54"/>
                  <a:gd name="T20" fmla="*/ 16 w 38"/>
                  <a:gd name="T21" fmla="*/ 48 h 54"/>
                  <a:gd name="T22" fmla="*/ 21 w 38"/>
                  <a:gd name="T23" fmla="*/ 54 h 54"/>
                  <a:gd name="T24" fmla="*/ 21 w 38"/>
                  <a:gd name="T25" fmla="*/ 54 h 54"/>
                  <a:gd name="T26" fmla="*/ 38 w 38"/>
                  <a:gd name="T27" fmla="*/ 37 h 54"/>
                  <a:gd name="T28" fmla="*/ 38 w 38"/>
                  <a:gd name="T29" fmla="*/ 37 h 54"/>
                  <a:gd name="T30" fmla="*/ 38 w 38"/>
                  <a:gd name="T31" fmla="*/ 37 h 54"/>
                  <a:gd name="T32" fmla="*/ 33 w 38"/>
                  <a:gd name="T33" fmla="*/ 33 h 54"/>
                  <a:gd name="T34" fmla="*/ 33 w 38"/>
                  <a:gd name="T35" fmla="*/ 33 h 54"/>
                  <a:gd name="T36" fmla="*/ 32 w 38"/>
                  <a:gd name="T37" fmla="*/ 33 h 54"/>
                  <a:gd name="T38" fmla="*/ 31 w 38"/>
                  <a:gd name="T39" fmla="*/ 33 h 54"/>
                  <a:gd name="T40" fmla="*/ 31 w 38"/>
                  <a:gd name="T41" fmla="*/ 33 h 54"/>
                  <a:gd name="T42" fmla="*/ 28 w 38"/>
                  <a:gd name="T43" fmla="*/ 31 h 54"/>
                  <a:gd name="T44" fmla="*/ 34 w 38"/>
                  <a:gd name="T45" fmla="*/ 28 h 54"/>
                  <a:gd name="T46" fmla="*/ 34 w 38"/>
                  <a:gd name="T47" fmla="*/ 28 h 54"/>
                  <a:gd name="T48" fmla="*/ 37 w 38"/>
                  <a:gd name="T49" fmla="*/ 26 h 54"/>
                  <a:gd name="T50" fmla="*/ 37 w 38"/>
                  <a:gd name="T51" fmla="*/ 26 h 54"/>
                  <a:gd name="T52" fmla="*/ 29 w 38"/>
                  <a:gd name="T53" fmla="*/ 20 h 54"/>
                  <a:gd name="T54" fmla="*/ 29 w 38"/>
                  <a:gd name="T55" fmla="*/ 20 h 54"/>
                  <a:gd name="T56" fmla="*/ 23 w 38"/>
                  <a:gd name="T57" fmla="*/ 8 h 54"/>
                  <a:gd name="T58" fmla="*/ 18 w 38"/>
                  <a:gd name="T5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" h="54">
                    <a:moveTo>
                      <a:pt x="18" y="0"/>
                    </a:moveTo>
                    <a:cubicBezTo>
                      <a:pt x="15" y="2"/>
                      <a:pt x="13" y="4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9"/>
                      <a:pt x="7" y="12"/>
                      <a:pt x="3" y="12"/>
                    </a:cubicBezTo>
                    <a:cubicBezTo>
                      <a:pt x="2" y="12"/>
                      <a:pt x="1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20"/>
                      <a:pt x="14" y="23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11" y="38"/>
                      <a:pt x="14" y="43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7" y="50"/>
                      <a:pt x="19" y="52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3" y="44"/>
                      <a:pt x="31" y="41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7" y="35"/>
                      <a:pt x="35" y="34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2" y="33"/>
                      <a:pt x="32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9" y="33"/>
                      <a:pt x="28" y="33"/>
                      <a:pt x="28" y="31"/>
                    </a:cubicBezTo>
                    <a:cubicBezTo>
                      <a:pt x="28" y="28"/>
                      <a:pt x="31" y="28"/>
                      <a:pt x="34" y="28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5" y="27"/>
                      <a:pt x="36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8" y="19"/>
                      <a:pt x="30" y="24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19" y="17"/>
                      <a:pt x="18" y="17"/>
                      <a:pt x="23" y="8"/>
                    </a:cubicBezTo>
                    <a:cubicBezTo>
                      <a:pt x="25" y="2"/>
                      <a:pt x="15" y="5"/>
                      <a:pt x="18" y="0"/>
                    </a:cubicBezTo>
                  </a:path>
                </a:pathLst>
              </a:custGeom>
              <a:solidFill>
                <a:srgbClr val="A9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8" name="Freeform 7098"/>
              <p:cNvSpPr/>
              <p:nvPr/>
            </p:nvSpPr>
            <p:spPr bwMode="auto">
              <a:xfrm>
                <a:off x="5815013" y="2551113"/>
                <a:ext cx="41275" cy="57150"/>
              </a:xfrm>
              <a:custGeom>
                <a:avLst/>
                <a:gdLst>
                  <a:gd name="T0" fmla="*/ 11 w 20"/>
                  <a:gd name="T1" fmla="*/ 0 h 28"/>
                  <a:gd name="T2" fmla="*/ 9 w 20"/>
                  <a:gd name="T3" fmla="*/ 3 h 28"/>
                  <a:gd name="T4" fmla="*/ 9 w 20"/>
                  <a:gd name="T5" fmla="*/ 3 h 28"/>
                  <a:gd name="T6" fmla="*/ 3 w 20"/>
                  <a:gd name="T7" fmla="*/ 8 h 28"/>
                  <a:gd name="T8" fmla="*/ 3 w 20"/>
                  <a:gd name="T9" fmla="*/ 8 h 28"/>
                  <a:gd name="T10" fmla="*/ 8 w 20"/>
                  <a:gd name="T11" fmla="*/ 16 h 28"/>
                  <a:gd name="T12" fmla="*/ 14 w 20"/>
                  <a:gd name="T13" fmla="*/ 28 h 28"/>
                  <a:gd name="T14" fmla="*/ 14 w 20"/>
                  <a:gd name="T15" fmla="*/ 28 h 28"/>
                  <a:gd name="T16" fmla="*/ 14 w 20"/>
                  <a:gd name="T17" fmla="*/ 28 h 28"/>
                  <a:gd name="T18" fmla="*/ 20 w 20"/>
                  <a:gd name="T19" fmla="*/ 25 h 28"/>
                  <a:gd name="T20" fmla="*/ 19 w 20"/>
                  <a:gd name="T21" fmla="*/ 9 h 28"/>
                  <a:gd name="T22" fmla="*/ 11 w 20"/>
                  <a:gd name="T23" fmla="*/ 0 h 28"/>
                  <a:gd name="T24" fmla="*/ 11 w 20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8">
                    <a:moveTo>
                      <a:pt x="11" y="0"/>
                    </a:moveTo>
                    <a:cubicBezTo>
                      <a:pt x="10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4"/>
                      <a:pt x="5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3"/>
                      <a:pt x="10" y="10"/>
                      <a:pt x="8" y="16"/>
                    </a:cubicBezTo>
                    <a:cubicBezTo>
                      <a:pt x="3" y="25"/>
                      <a:pt x="4" y="25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6" y="27"/>
                      <a:pt x="18" y="26"/>
                      <a:pt x="20" y="25"/>
                    </a:cubicBezTo>
                    <a:cubicBezTo>
                      <a:pt x="17" y="20"/>
                      <a:pt x="18" y="15"/>
                      <a:pt x="19" y="9"/>
                    </a:cubicBezTo>
                    <a:cubicBezTo>
                      <a:pt x="17" y="6"/>
                      <a:pt x="17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B5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9" name="Freeform 7099"/>
              <p:cNvSpPr/>
              <p:nvPr/>
            </p:nvSpPr>
            <p:spPr bwMode="auto">
              <a:xfrm>
                <a:off x="5837238" y="2495550"/>
                <a:ext cx="44450" cy="74613"/>
              </a:xfrm>
              <a:custGeom>
                <a:avLst/>
                <a:gdLst>
                  <a:gd name="T0" fmla="*/ 16 w 22"/>
                  <a:gd name="T1" fmla="*/ 0 h 37"/>
                  <a:gd name="T2" fmla="*/ 11 w 22"/>
                  <a:gd name="T3" fmla="*/ 6 h 37"/>
                  <a:gd name="T4" fmla="*/ 7 w 22"/>
                  <a:gd name="T5" fmla="*/ 13 h 37"/>
                  <a:gd name="T6" fmla="*/ 7 w 22"/>
                  <a:gd name="T7" fmla="*/ 13 h 37"/>
                  <a:gd name="T8" fmla="*/ 1 w 22"/>
                  <a:gd name="T9" fmla="*/ 18 h 37"/>
                  <a:gd name="T10" fmla="*/ 1 w 22"/>
                  <a:gd name="T11" fmla="*/ 26 h 37"/>
                  <a:gd name="T12" fmla="*/ 1 w 22"/>
                  <a:gd name="T13" fmla="*/ 26 h 37"/>
                  <a:gd name="T14" fmla="*/ 1 w 22"/>
                  <a:gd name="T15" fmla="*/ 26 h 37"/>
                  <a:gd name="T16" fmla="*/ 0 w 22"/>
                  <a:gd name="T17" fmla="*/ 28 h 37"/>
                  <a:gd name="T18" fmla="*/ 0 w 22"/>
                  <a:gd name="T19" fmla="*/ 28 h 37"/>
                  <a:gd name="T20" fmla="*/ 0 w 22"/>
                  <a:gd name="T21" fmla="*/ 28 h 37"/>
                  <a:gd name="T22" fmla="*/ 8 w 22"/>
                  <a:gd name="T23" fmla="*/ 37 h 37"/>
                  <a:gd name="T24" fmla="*/ 8 w 22"/>
                  <a:gd name="T25" fmla="*/ 37 h 37"/>
                  <a:gd name="T26" fmla="*/ 8 w 22"/>
                  <a:gd name="T27" fmla="*/ 37 h 37"/>
                  <a:gd name="T28" fmla="*/ 12 w 22"/>
                  <a:gd name="T29" fmla="*/ 32 h 37"/>
                  <a:gd name="T30" fmla="*/ 15 w 22"/>
                  <a:gd name="T31" fmla="*/ 27 h 37"/>
                  <a:gd name="T32" fmla="*/ 17 w 22"/>
                  <a:gd name="T33" fmla="*/ 27 h 37"/>
                  <a:gd name="T34" fmla="*/ 20 w 22"/>
                  <a:gd name="T35" fmla="*/ 25 h 37"/>
                  <a:gd name="T36" fmla="*/ 20 w 22"/>
                  <a:gd name="T37" fmla="*/ 25 h 37"/>
                  <a:gd name="T38" fmla="*/ 20 w 22"/>
                  <a:gd name="T39" fmla="*/ 25 h 37"/>
                  <a:gd name="T40" fmla="*/ 20 w 22"/>
                  <a:gd name="T41" fmla="*/ 22 h 37"/>
                  <a:gd name="T42" fmla="*/ 20 w 22"/>
                  <a:gd name="T43" fmla="*/ 22 h 37"/>
                  <a:gd name="T44" fmla="*/ 16 w 22"/>
                  <a:gd name="T45" fmla="*/ 8 h 37"/>
                  <a:gd name="T46" fmla="*/ 16 w 22"/>
                  <a:gd name="T47" fmla="*/ 8 h 37"/>
                  <a:gd name="T48" fmla="*/ 17 w 22"/>
                  <a:gd name="T49" fmla="*/ 0 h 37"/>
                  <a:gd name="T50" fmla="*/ 17 w 22"/>
                  <a:gd name="T51" fmla="*/ 0 h 37"/>
                  <a:gd name="T52" fmla="*/ 17 w 22"/>
                  <a:gd name="T53" fmla="*/ 0 h 37"/>
                  <a:gd name="T54" fmla="*/ 17 w 22"/>
                  <a:gd name="T55" fmla="*/ 0 h 37"/>
                  <a:gd name="T56" fmla="*/ 16 w 22"/>
                  <a:gd name="T5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37">
                    <a:moveTo>
                      <a:pt x="16" y="0"/>
                    </a:moveTo>
                    <a:cubicBezTo>
                      <a:pt x="12" y="0"/>
                      <a:pt x="10" y="2"/>
                      <a:pt x="11" y="6"/>
                    </a:cubicBezTo>
                    <a:cubicBezTo>
                      <a:pt x="12" y="10"/>
                      <a:pt x="11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3"/>
                      <a:pt x="3" y="15"/>
                      <a:pt x="1" y="18"/>
                    </a:cubicBezTo>
                    <a:cubicBezTo>
                      <a:pt x="7" y="21"/>
                      <a:pt x="6" y="23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7"/>
                      <a:pt x="0" y="27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6" y="29"/>
                      <a:pt x="6" y="34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11" y="37"/>
                      <a:pt x="11" y="34"/>
                      <a:pt x="12" y="32"/>
                    </a:cubicBezTo>
                    <a:cubicBezTo>
                      <a:pt x="12" y="29"/>
                      <a:pt x="12" y="27"/>
                      <a:pt x="15" y="27"/>
                    </a:cubicBezTo>
                    <a:cubicBezTo>
                      <a:pt x="15" y="27"/>
                      <a:pt x="16" y="27"/>
                      <a:pt x="17" y="27"/>
                    </a:cubicBezTo>
                    <a:cubicBezTo>
                      <a:pt x="18" y="26"/>
                      <a:pt x="19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4"/>
                      <a:pt x="20" y="23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2" y="16"/>
                      <a:pt x="16" y="13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5"/>
                      <a:pt x="16" y="3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8A4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0" name="Freeform 7100"/>
              <p:cNvSpPr>
                <a:spLocks noEditPoints="1"/>
              </p:cNvSpPr>
              <p:nvPr/>
            </p:nvSpPr>
            <p:spPr bwMode="auto">
              <a:xfrm>
                <a:off x="5815013" y="2527300"/>
                <a:ext cx="26988" cy="30163"/>
              </a:xfrm>
              <a:custGeom>
                <a:avLst/>
                <a:gdLst>
                  <a:gd name="T0" fmla="*/ 12 w 13"/>
                  <a:gd name="T1" fmla="*/ 2 h 15"/>
                  <a:gd name="T2" fmla="*/ 12 w 13"/>
                  <a:gd name="T3" fmla="*/ 2 h 15"/>
                  <a:gd name="T4" fmla="*/ 12 w 13"/>
                  <a:gd name="T5" fmla="*/ 2 h 15"/>
                  <a:gd name="T6" fmla="*/ 9 w 13"/>
                  <a:gd name="T7" fmla="*/ 0 h 15"/>
                  <a:gd name="T8" fmla="*/ 2 w 13"/>
                  <a:gd name="T9" fmla="*/ 6 h 15"/>
                  <a:gd name="T10" fmla="*/ 8 w 13"/>
                  <a:gd name="T11" fmla="*/ 15 h 15"/>
                  <a:gd name="T12" fmla="*/ 9 w 13"/>
                  <a:gd name="T13" fmla="*/ 15 h 15"/>
                  <a:gd name="T14" fmla="*/ 11 w 13"/>
                  <a:gd name="T15" fmla="*/ 12 h 15"/>
                  <a:gd name="T16" fmla="*/ 11 w 13"/>
                  <a:gd name="T17" fmla="*/ 12 h 15"/>
                  <a:gd name="T18" fmla="*/ 12 w 13"/>
                  <a:gd name="T19" fmla="*/ 10 h 15"/>
                  <a:gd name="T20" fmla="*/ 12 w 13"/>
                  <a:gd name="T21" fmla="*/ 10 h 15"/>
                  <a:gd name="T22" fmla="*/ 12 w 13"/>
                  <a:gd name="T23" fmla="*/ 2 h 15"/>
                  <a:gd name="T24" fmla="*/ 9 w 13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5"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moveTo>
                      <a:pt x="9" y="0"/>
                    </a:moveTo>
                    <a:cubicBezTo>
                      <a:pt x="5" y="0"/>
                      <a:pt x="3" y="4"/>
                      <a:pt x="2" y="6"/>
                    </a:cubicBezTo>
                    <a:cubicBezTo>
                      <a:pt x="0" y="11"/>
                      <a:pt x="6" y="12"/>
                      <a:pt x="8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4"/>
                      <a:pt x="10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4" y="6"/>
                      <a:pt x="13" y="4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9A6D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1" name="Freeform 7101"/>
              <p:cNvSpPr/>
              <p:nvPr/>
            </p:nvSpPr>
            <p:spPr bwMode="auto">
              <a:xfrm>
                <a:off x="5929313" y="2508250"/>
                <a:ext cx="53975" cy="139700"/>
              </a:xfrm>
              <a:custGeom>
                <a:avLst/>
                <a:gdLst>
                  <a:gd name="T0" fmla="*/ 5 w 27"/>
                  <a:gd name="T1" fmla="*/ 0 h 70"/>
                  <a:gd name="T2" fmla="*/ 2 w 27"/>
                  <a:gd name="T3" fmla="*/ 8 h 70"/>
                  <a:gd name="T4" fmla="*/ 2 w 27"/>
                  <a:gd name="T5" fmla="*/ 8 h 70"/>
                  <a:gd name="T6" fmla="*/ 3 w 27"/>
                  <a:gd name="T7" fmla="*/ 24 h 70"/>
                  <a:gd name="T8" fmla="*/ 3 w 27"/>
                  <a:gd name="T9" fmla="*/ 24 h 70"/>
                  <a:gd name="T10" fmla="*/ 3 w 27"/>
                  <a:gd name="T11" fmla="*/ 24 h 70"/>
                  <a:gd name="T12" fmla="*/ 2 w 27"/>
                  <a:gd name="T13" fmla="*/ 29 h 70"/>
                  <a:gd name="T14" fmla="*/ 2 w 27"/>
                  <a:gd name="T15" fmla="*/ 29 h 70"/>
                  <a:gd name="T16" fmla="*/ 2 w 27"/>
                  <a:gd name="T17" fmla="*/ 29 h 70"/>
                  <a:gd name="T18" fmla="*/ 4 w 27"/>
                  <a:gd name="T19" fmla="*/ 46 h 70"/>
                  <a:gd name="T20" fmla="*/ 4 w 27"/>
                  <a:gd name="T21" fmla="*/ 46 h 70"/>
                  <a:gd name="T22" fmla="*/ 4 w 27"/>
                  <a:gd name="T23" fmla="*/ 46 h 70"/>
                  <a:gd name="T24" fmla="*/ 1 w 27"/>
                  <a:gd name="T25" fmla="*/ 70 h 70"/>
                  <a:gd name="T26" fmla="*/ 1 w 27"/>
                  <a:gd name="T27" fmla="*/ 70 h 70"/>
                  <a:gd name="T28" fmla="*/ 1 w 27"/>
                  <a:gd name="T29" fmla="*/ 70 h 70"/>
                  <a:gd name="T30" fmla="*/ 4 w 27"/>
                  <a:gd name="T31" fmla="*/ 70 h 70"/>
                  <a:gd name="T32" fmla="*/ 10 w 27"/>
                  <a:gd name="T33" fmla="*/ 60 h 70"/>
                  <a:gd name="T34" fmla="*/ 10 w 27"/>
                  <a:gd name="T35" fmla="*/ 60 h 70"/>
                  <a:gd name="T36" fmla="*/ 23 w 27"/>
                  <a:gd name="T37" fmla="*/ 67 h 70"/>
                  <a:gd name="T38" fmla="*/ 23 w 27"/>
                  <a:gd name="T39" fmla="*/ 67 h 70"/>
                  <a:gd name="T40" fmla="*/ 23 w 27"/>
                  <a:gd name="T41" fmla="*/ 67 h 70"/>
                  <a:gd name="T42" fmla="*/ 26 w 27"/>
                  <a:gd name="T43" fmla="*/ 64 h 70"/>
                  <a:gd name="T44" fmla="*/ 26 w 27"/>
                  <a:gd name="T45" fmla="*/ 64 h 70"/>
                  <a:gd name="T46" fmla="*/ 27 w 27"/>
                  <a:gd name="T47" fmla="*/ 59 h 70"/>
                  <a:gd name="T48" fmla="*/ 27 w 27"/>
                  <a:gd name="T49" fmla="*/ 59 h 70"/>
                  <a:gd name="T50" fmla="*/ 27 w 27"/>
                  <a:gd name="T51" fmla="*/ 59 h 70"/>
                  <a:gd name="T52" fmla="*/ 27 w 27"/>
                  <a:gd name="T53" fmla="*/ 59 h 70"/>
                  <a:gd name="T54" fmla="*/ 27 w 27"/>
                  <a:gd name="T55" fmla="*/ 59 h 70"/>
                  <a:gd name="T56" fmla="*/ 27 w 27"/>
                  <a:gd name="T57" fmla="*/ 59 h 70"/>
                  <a:gd name="T58" fmla="*/ 18 w 27"/>
                  <a:gd name="T59" fmla="*/ 46 h 70"/>
                  <a:gd name="T60" fmla="*/ 18 w 27"/>
                  <a:gd name="T61" fmla="*/ 38 h 70"/>
                  <a:gd name="T62" fmla="*/ 23 w 27"/>
                  <a:gd name="T63" fmla="*/ 40 h 70"/>
                  <a:gd name="T64" fmla="*/ 23 w 27"/>
                  <a:gd name="T65" fmla="*/ 40 h 70"/>
                  <a:gd name="T66" fmla="*/ 16 w 27"/>
                  <a:gd name="T67" fmla="*/ 25 h 70"/>
                  <a:gd name="T68" fmla="*/ 16 w 27"/>
                  <a:gd name="T69" fmla="*/ 25 h 70"/>
                  <a:gd name="T70" fmla="*/ 14 w 27"/>
                  <a:gd name="T71" fmla="*/ 17 h 70"/>
                  <a:gd name="T72" fmla="*/ 14 w 27"/>
                  <a:gd name="T73" fmla="*/ 17 h 70"/>
                  <a:gd name="T74" fmla="*/ 10 w 27"/>
                  <a:gd name="T75" fmla="*/ 8 h 70"/>
                  <a:gd name="T76" fmla="*/ 10 w 27"/>
                  <a:gd name="T77" fmla="*/ 8 h 70"/>
                  <a:gd name="T78" fmla="*/ 5 w 27"/>
                  <a:gd name="T79" fmla="*/ 0 h 70"/>
                  <a:gd name="T80" fmla="*/ 5 w 27"/>
                  <a:gd name="T81" fmla="*/ 0 h 70"/>
                  <a:gd name="T82" fmla="*/ 5 w 27"/>
                  <a:gd name="T83" fmla="*/ 0 h 70"/>
                  <a:gd name="T84" fmla="*/ 5 w 27"/>
                  <a:gd name="T85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7" h="70">
                    <a:moveTo>
                      <a:pt x="5" y="0"/>
                    </a:moveTo>
                    <a:cubicBezTo>
                      <a:pt x="2" y="2"/>
                      <a:pt x="2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3"/>
                      <a:pt x="11" y="18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6"/>
                      <a:pt x="3" y="28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7" y="35"/>
                      <a:pt x="3" y="40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0" y="54"/>
                      <a:pt x="8" y="62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2" y="70"/>
                      <a:pt x="3" y="70"/>
                      <a:pt x="4" y="70"/>
                    </a:cubicBezTo>
                    <a:cubicBezTo>
                      <a:pt x="9" y="68"/>
                      <a:pt x="6" y="62"/>
                      <a:pt x="10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5" y="62"/>
                      <a:pt x="20" y="62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4" y="66"/>
                      <a:pt x="25" y="65"/>
                      <a:pt x="26" y="64"/>
                    </a:cubicBezTo>
                    <a:cubicBezTo>
                      <a:pt x="26" y="64"/>
                      <a:pt x="26" y="64"/>
                      <a:pt x="26" y="64"/>
                    </a:cubicBezTo>
                    <a:cubicBezTo>
                      <a:pt x="26" y="62"/>
                      <a:pt x="27" y="61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16" y="57"/>
                      <a:pt x="15" y="56"/>
                      <a:pt x="18" y="46"/>
                    </a:cubicBezTo>
                    <a:cubicBezTo>
                      <a:pt x="19" y="44"/>
                      <a:pt x="14" y="38"/>
                      <a:pt x="18" y="38"/>
                    </a:cubicBezTo>
                    <a:cubicBezTo>
                      <a:pt x="19" y="38"/>
                      <a:pt x="21" y="39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4" y="33"/>
                      <a:pt x="17" y="30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3" y="23"/>
                      <a:pt x="14" y="20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1" y="15"/>
                      <a:pt x="9" y="12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6"/>
                      <a:pt x="7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F7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2" name="Freeform 7102"/>
              <p:cNvSpPr/>
              <p:nvPr/>
            </p:nvSpPr>
            <p:spPr bwMode="auto">
              <a:xfrm>
                <a:off x="5961063" y="2549525"/>
                <a:ext cx="44450" cy="50800"/>
              </a:xfrm>
              <a:custGeom>
                <a:avLst/>
                <a:gdLst>
                  <a:gd name="T0" fmla="*/ 14 w 22"/>
                  <a:gd name="T1" fmla="*/ 0 h 25"/>
                  <a:gd name="T2" fmla="*/ 6 w 22"/>
                  <a:gd name="T3" fmla="*/ 2 h 25"/>
                  <a:gd name="T4" fmla="*/ 3 w 22"/>
                  <a:gd name="T5" fmla="*/ 2 h 25"/>
                  <a:gd name="T6" fmla="*/ 3 w 22"/>
                  <a:gd name="T7" fmla="*/ 2 h 25"/>
                  <a:gd name="T8" fmla="*/ 0 w 22"/>
                  <a:gd name="T9" fmla="*/ 4 h 25"/>
                  <a:gd name="T10" fmla="*/ 7 w 22"/>
                  <a:gd name="T11" fmla="*/ 19 h 25"/>
                  <a:gd name="T12" fmla="*/ 7 w 22"/>
                  <a:gd name="T13" fmla="*/ 24 h 25"/>
                  <a:gd name="T14" fmla="*/ 15 w 22"/>
                  <a:gd name="T15" fmla="*/ 25 h 25"/>
                  <a:gd name="T16" fmla="*/ 15 w 22"/>
                  <a:gd name="T17" fmla="*/ 25 h 25"/>
                  <a:gd name="T18" fmla="*/ 22 w 22"/>
                  <a:gd name="T19" fmla="*/ 6 h 25"/>
                  <a:gd name="T20" fmla="*/ 14 w 22"/>
                  <a:gd name="T21" fmla="*/ 0 h 25"/>
                  <a:gd name="T22" fmla="*/ 14 w 22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5">
                    <a:moveTo>
                      <a:pt x="14" y="0"/>
                    </a:moveTo>
                    <a:cubicBezTo>
                      <a:pt x="12" y="1"/>
                      <a:pt x="9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1" y="3"/>
                      <a:pt x="0" y="4"/>
                    </a:cubicBezTo>
                    <a:cubicBezTo>
                      <a:pt x="1" y="9"/>
                      <a:pt x="8" y="12"/>
                      <a:pt x="7" y="19"/>
                    </a:cubicBezTo>
                    <a:cubicBezTo>
                      <a:pt x="10" y="21"/>
                      <a:pt x="7" y="22"/>
                      <a:pt x="7" y="24"/>
                    </a:cubicBezTo>
                    <a:cubicBezTo>
                      <a:pt x="9" y="24"/>
                      <a:pt x="12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19"/>
                      <a:pt x="21" y="13"/>
                      <a:pt x="22" y="6"/>
                    </a:cubicBezTo>
                    <a:cubicBezTo>
                      <a:pt x="19" y="4"/>
                      <a:pt x="17" y="2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35F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3" name="Freeform 7103"/>
              <p:cNvSpPr/>
              <p:nvPr/>
            </p:nvSpPr>
            <p:spPr bwMode="auto">
              <a:xfrm>
                <a:off x="5913438" y="2484438"/>
                <a:ext cx="28575" cy="39688"/>
              </a:xfrm>
              <a:custGeom>
                <a:avLst/>
                <a:gdLst>
                  <a:gd name="T0" fmla="*/ 4 w 14"/>
                  <a:gd name="T1" fmla="*/ 0 h 20"/>
                  <a:gd name="T2" fmla="*/ 4 w 14"/>
                  <a:gd name="T3" fmla="*/ 0 h 20"/>
                  <a:gd name="T4" fmla="*/ 10 w 14"/>
                  <a:gd name="T5" fmla="*/ 20 h 20"/>
                  <a:gd name="T6" fmla="*/ 10 w 14"/>
                  <a:gd name="T7" fmla="*/ 20 h 20"/>
                  <a:gd name="T8" fmla="*/ 10 w 14"/>
                  <a:gd name="T9" fmla="*/ 20 h 20"/>
                  <a:gd name="T10" fmla="*/ 13 w 14"/>
                  <a:gd name="T11" fmla="*/ 12 h 20"/>
                  <a:gd name="T12" fmla="*/ 13 w 14"/>
                  <a:gd name="T13" fmla="*/ 12 h 20"/>
                  <a:gd name="T14" fmla="*/ 14 w 14"/>
                  <a:gd name="T15" fmla="*/ 7 h 20"/>
                  <a:gd name="T16" fmla="*/ 14 w 14"/>
                  <a:gd name="T17" fmla="*/ 7 h 20"/>
                  <a:gd name="T18" fmla="*/ 4 w 14"/>
                  <a:gd name="T19" fmla="*/ 0 h 20"/>
                  <a:gd name="T20" fmla="*/ 4 w 14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7"/>
                      <a:pt x="0" y="16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17"/>
                      <a:pt x="10" y="14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0"/>
                      <a:pt x="14" y="8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0" y="5"/>
                      <a:pt x="8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28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4" name="Freeform 7104"/>
              <p:cNvSpPr/>
              <p:nvPr/>
            </p:nvSpPr>
            <p:spPr bwMode="auto">
              <a:xfrm>
                <a:off x="5945188" y="2476500"/>
                <a:ext cx="26988" cy="30163"/>
              </a:xfrm>
              <a:custGeom>
                <a:avLst/>
                <a:gdLst>
                  <a:gd name="T0" fmla="*/ 4 w 13"/>
                  <a:gd name="T1" fmla="*/ 0 h 15"/>
                  <a:gd name="T2" fmla="*/ 4 w 13"/>
                  <a:gd name="T3" fmla="*/ 0 h 15"/>
                  <a:gd name="T4" fmla="*/ 1 w 13"/>
                  <a:gd name="T5" fmla="*/ 5 h 15"/>
                  <a:gd name="T6" fmla="*/ 0 w 13"/>
                  <a:gd name="T7" fmla="*/ 11 h 15"/>
                  <a:gd name="T8" fmla="*/ 11 w 13"/>
                  <a:gd name="T9" fmla="*/ 15 h 15"/>
                  <a:gd name="T10" fmla="*/ 11 w 13"/>
                  <a:gd name="T11" fmla="*/ 15 h 15"/>
                  <a:gd name="T12" fmla="*/ 4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2" y="4"/>
                      <a:pt x="1" y="5"/>
                    </a:cubicBezTo>
                    <a:cubicBezTo>
                      <a:pt x="4" y="8"/>
                      <a:pt x="1" y="9"/>
                      <a:pt x="0" y="11"/>
                    </a:cubicBezTo>
                    <a:cubicBezTo>
                      <a:pt x="3" y="13"/>
                      <a:pt x="7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3" y="8"/>
                      <a:pt x="9" y="4"/>
                      <a:pt x="4" y="0"/>
                    </a:cubicBezTo>
                  </a:path>
                </a:pathLst>
              </a:custGeom>
              <a:solidFill>
                <a:srgbClr val="A87F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5" name="Freeform 7105"/>
              <p:cNvSpPr/>
              <p:nvPr/>
            </p:nvSpPr>
            <p:spPr bwMode="auto">
              <a:xfrm>
                <a:off x="5921375" y="2476500"/>
                <a:ext cx="31750" cy="20638"/>
              </a:xfrm>
              <a:custGeom>
                <a:avLst/>
                <a:gdLst>
                  <a:gd name="T0" fmla="*/ 4 w 16"/>
                  <a:gd name="T1" fmla="*/ 0 h 11"/>
                  <a:gd name="T2" fmla="*/ 0 w 16"/>
                  <a:gd name="T3" fmla="*/ 2 h 11"/>
                  <a:gd name="T4" fmla="*/ 0 w 16"/>
                  <a:gd name="T5" fmla="*/ 2 h 11"/>
                  <a:gd name="T6" fmla="*/ 0 w 16"/>
                  <a:gd name="T7" fmla="*/ 4 h 11"/>
                  <a:gd name="T8" fmla="*/ 0 w 16"/>
                  <a:gd name="T9" fmla="*/ 4 h 11"/>
                  <a:gd name="T10" fmla="*/ 10 w 16"/>
                  <a:gd name="T11" fmla="*/ 11 h 11"/>
                  <a:gd name="T12" fmla="*/ 10 w 16"/>
                  <a:gd name="T13" fmla="*/ 11 h 11"/>
                  <a:gd name="T14" fmla="*/ 12 w 16"/>
                  <a:gd name="T15" fmla="*/ 11 h 11"/>
                  <a:gd name="T16" fmla="*/ 12 w 16"/>
                  <a:gd name="T17" fmla="*/ 11 h 11"/>
                  <a:gd name="T18" fmla="*/ 13 w 16"/>
                  <a:gd name="T19" fmla="*/ 5 h 11"/>
                  <a:gd name="T20" fmla="*/ 13 w 16"/>
                  <a:gd name="T21" fmla="*/ 5 h 11"/>
                  <a:gd name="T22" fmla="*/ 4 w 16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1">
                    <a:moveTo>
                      <a:pt x="4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5"/>
                      <a:pt x="6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9"/>
                      <a:pt x="16" y="8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0" y="4"/>
                      <a:pt x="8" y="0"/>
                      <a:pt x="4" y="0"/>
                    </a:cubicBezTo>
                  </a:path>
                </a:pathLst>
              </a:custGeom>
              <a:solidFill>
                <a:srgbClr val="CCA2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6" name="Freeform 7106"/>
              <p:cNvSpPr/>
              <p:nvPr/>
            </p:nvSpPr>
            <p:spPr bwMode="auto">
              <a:xfrm>
                <a:off x="5956300" y="2541588"/>
                <a:ext cx="14288" cy="15875"/>
              </a:xfrm>
              <a:custGeom>
                <a:avLst/>
                <a:gdLst>
                  <a:gd name="T0" fmla="*/ 3 w 7"/>
                  <a:gd name="T1" fmla="*/ 0 h 8"/>
                  <a:gd name="T2" fmla="*/ 1 w 7"/>
                  <a:gd name="T3" fmla="*/ 0 h 8"/>
                  <a:gd name="T4" fmla="*/ 1 w 7"/>
                  <a:gd name="T5" fmla="*/ 0 h 8"/>
                  <a:gd name="T6" fmla="*/ 3 w 7"/>
                  <a:gd name="T7" fmla="*/ 8 h 8"/>
                  <a:gd name="T8" fmla="*/ 3 w 7"/>
                  <a:gd name="T9" fmla="*/ 8 h 8"/>
                  <a:gd name="T10" fmla="*/ 6 w 7"/>
                  <a:gd name="T11" fmla="*/ 6 h 8"/>
                  <a:gd name="T12" fmla="*/ 6 w 7"/>
                  <a:gd name="T13" fmla="*/ 6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0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3"/>
                      <a:pt x="7" y="0"/>
                      <a:pt x="3" y="0"/>
                    </a:cubicBezTo>
                  </a:path>
                </a:pathLst>
              </a:custGeom>
              <a:solidFill>
                <a:srgbClr val="984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7" name="Freeform 7107"/>
              <p:cNvSpPr/>
              <p:nvPr/>
            </p:nvSpPr>
            <p:spPr bwMode="auto">
              <a:xfrm>
                <a:off x="5940425" y="2508250"/>
                <a:ext cx="15875" cy="15875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0 h 8"/>
                  <a:gd name="T4" fmla="*/ 5 w 8"/>
                  <a:gd name="T5" fmla="*/ 8 h 8"/>
                  <a:gd name="T6" fmla="*/ 5 w 8"/>
                  <a:gd name="T7" fmla="*/ 8 h 8"/>
                  <a:gd name="T8" fmla="*/ 0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3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3"/>
                      <a:pt x="5" y="1"/>
                      <a:pt x="0" y="0"/>
                    </a:cubicBezTo>
                  </a:path>
                </a:pathLst>
              </a:custGeom>
              <a:solidFill>
                <a:srgbClr val="B47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8" name="Freeform 7108"/>
              <p:cNvSpPr/>
              <p:nvPr/>
            </p:nvSpPr>
            <p:spPr bwMode="auto">
              <a:xfrm>
                <a:off x="5899150" y="4467225"/>
                <a:ext cx="19050" cy="9525"/>
              </a:xfrm>
              <a:custGeom>
                <a:avLst/>
                <a:gdLst>
                  <a:gd name="T0" fmla="*/ 4 w 9"/>
                  <a:gd name="T1" fmla="*/ 0 h 5"/>
                  <a:gd name="T2" fmla="*/ 3 w 9"/>
                  <a:gd name="T3" fmla="*/ 0 h 5"/>
                  <a:gd name="T4" fmla="*/ 3 w 9"/>
                  <a:gd name="T5" fmla="*/ 5 h 5"/>
                  <a:gd name="T6" fmla="*/ 3 w 9"/>
                  <a:gd name="T7" fmla="*/ 5 h 5"/>
                  <a:gd name="T8" fmla="*/ 9 w 9"/>
                  <a:gd name="T9" fmla="*/ 5 h 5"/>
                  <a:gd name="T10" fmla="*/ 9 w 9"/>
                  <a:gd name="T11" fmla="*/ 5 h 5"/>
                  <a:gd name="T12" fmla="*/ 4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3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5" y="5"/>
                      <a:pt x="7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3"/>
                      <a:pt x="6" y="0"/>
                      <a:pt x="4" y="0"/>
                    </a:cubicBezTo>
                  </a:path>
                </a:pathLst>
              </a:custGeom>
              <a:solidFill>
                <a:srgbClr val="5559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9" name="Freeform 7109"/>
              <p:cNvSpPr/>
              <p:nvPr/>
            </p:nvSpPr>
            <p:spPr bwMode="auto">
              <a:xfrm>
                <a:off x="6227763" y="4916488"/>
                <a:ext cx="42863" cy="65088"/>
              </a:xfrm>
              <a:custGeom>
                <a:avLst/>
                <a:gdLst>
                  <a:gd name="T0" fmla="*/ 17 w 21"/>
                  <a:gd name="T1" fmla="*/ 0 h 32"/>
                  <a:gd name="T2" fmla="*/ 10 w 21"/>
                  <a:gd name="T3" fmla="*/ 5 h 32"/>
                  <a:gd name="T4" fmla="*/ 10 w 21"/>
                  <a:gd name="T5" fmla="*/ 5 h 32"/>
                  <a:gd name="T6" fmla="*/ 0 w 21"/>
                  <a:gd name="T7" fmla="*/ 26 h 32"/>
                  <a:gd name="T8" fmla="*/ 0 w 21"/>
                  <a:gd name="T9" fmla="*/ 26 h 32"/>
                  <a:gd name="T10" fmla="*/ 12 w 21"/>
                  <a:gd name="T11" fmla="*/ 32 h 32"/>
                  <a:gd name="T12" fmla="*/ 13 w 21"/>
                  <a:gd name="T13" fmla="*/ 32 h 32"/>
                  <a:gd name="T14" fmla="*/ 13 w 21"/>
                  <a:gd name="T15" fmla="*/ 32 h 32"/>
                  <a:gd name="T16" fmla="*/ 21 w 21"/>
                  <a:gd name="T17" fmla="*/ 3 h 32"/>
                  <a:gd name="T18" fmla="*/ 21 w 21"/>
                  <a:gd name="T19" fmla="*/ 3 h 32"/>
                  <a:gd name="T20" fmla="*/ 17 w 21"/>
                  <a:gd name="T2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2">
                    <a:moveTo>
                      <a:pt x="17" y="0"/>
                    </a:moveTo>
                    <a:cubicBezTo>
                      <a:pt x="14" y="0"/>
                      <a:pt x="12" y="2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5" y="11"/>
                      <a:pt x="12" y="23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" y="30"/>
                      <a:pt x="7" y="32"/>
                      <a:pt x="12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6" y="22"/>
                      <a:pt x="19" y="1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1"/>
                      <a:pt x="18" y="0"/>
                      <a:pt x="17" y="0"/>
                    </a:cubicBezTo>
                  </a:path>
                </a:pathLst>
              </a:custGeom>
              <a:solidFill>
                <a:srgbClr val="D5A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0" name="Freeform 7110"/>
              <p:cNvSpPr/>
              <p:nvPr/>
            </p:nvSpPr>
            <p:spPr bwMode="auto">
              <a:xfrm>
                <a:off x="6219825" y="4913313"/>
                <a:ext cx="31750" cy="55563"/>
              </a:xfrm>
              <a:custGeom>
                <a:avLst/>
                <a:gdLst>
                  <a:gd name="T0" fmla="*/ 4 w 16"/>
                  <a:gd name="T1" fmla="*/ 0 h 28"/>
                  <a:gd name="T2" fmla="*/ 4 w 16"/>
                  <a:gd name="T3" fmla="*/ 0 h 28"/>
                  <a:gd name="T4" fmla="*/ 4 w 16"/>
                  <a:gd name="T5" fmla="*/ 1 h 28"/>
                  <a:gd name="T6" fmla="*/ 0 w 16"/>
                  <a:gd name="T7" fmla="*/ 22 h 28"/>
                  <a:gd name="T8" fmla="*/ 4 w 16"/>
                  <a:gd name="T9" fmla="*/ 28 h 28"/>
                  <a:gd name="T10" fmla="*/ 4 w 16"/>
                  <a:gd name="T11" fmla="*/ 28 h 28"/>
                  <a:gd name="T12" fmla="*/ 4 w 16"/>
                  <a:gd name="T13" fmla="*/ 28 h 28"/>
                  <a:gd name="T14" fmla="*/ 4 w 16"/>
                  <a:gd name="T15" fmla="*/ 28 h 28"/>
                  <a:gd name="T16" fmla="*/ 4 w 16"/>
                  <a:gd name="T17" fmla="*/ 28 h 28"/>
                  <a:gd name="T18" fmla="*/ 14 w 16"/>
                  <a:gd name="T19" fmla="*/ 7 h 28"/>
                  <a:gd name="T20" fmla="*/ 14 w 16"/>
                  <a:gd name="T21" fmla="*/ 7 h 28"/>
                  <a:gd name="T22" fmla="*/ 4 w 16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8"/>
                      <a:pt x="1" y="15"/>
                      <a:pt x="0" y="22"/>
                    </a:cubicBezTo>
                    <a:cubicBezTo>
                      <a:pt x="2" y="23"/>
                      <a:pt x="4" y="25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16" y="25"/>
                      <a:pt x="9" y="13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5"/>
                      <a:pt x="9" y="1"/>
                      <a:pt x="4" y="0"/>
                    </a:cubicBezTo>
                  </a:path>
                </a:pathLst>
              </a:custGeom>
              <a:solidFill>
                <a:srgbClr val="C89C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1" name="Freeform 7111"/>
              <p:cNvSpPr/>
              <p:nvPr/>
            </p:nvSpPr>
            <p:spPr bwMode="auto">
              <a:xfrm>
                <a:off x="6205538" y="4957763"/>
                <a:ext cx="22225" cy="28575"/>
              </a:xfrm>
              <a:custGeom>
                <a:avLst/>
                <a:gdLst>
                  <a:gd name="T0" fmla="*/ 7 w 11"/>
                  <a:gd name="T1" fmla="*/ 0 h 15"/>
                  <a:gd name="T2" fmla="*/ 1 w 11"/>
                  <a:gd name="T3" fmla="*/ 8 h 15"/>
                  <a:gd name="T4" fmla="*/ 1 w 11"/>
                  <a:gd name="T5" fmla="*/ 8 h 15"/>
                  <a:gd name="T6" fmla="*/ 2 w 11"/>
                  <a:gd name="T7" fmla="*/ 15 h 15"/>
                  <a:gd name="T8" fmla="*/ 2 w 11"/>
                  <a:gd name="T9" fmla="*/ 15 h 15"/>
                  <a:gd name="T10" fmla="*/ 11 w 11"/>
                  <a:gd name="T11" fmla="*/ 6 h 15"/>
                  <a:gd name="T12" fmla="*/ 11 w 11"/>
                  <a:gd name="T13" fmla="*/ 6 h 15"/>
                  <a:gd name="T14" fmla="*/ 11 w 11"/>
                  <a:gd name="T15" fmla="*/ 6 h 15"/>
                  <a:gd name="T16" fmla="*/ 7 w 11"/>
                  <a:gd name="T17" fmla="*/ 0 h 15"/>
                  <a:gd name="T18" fmla="*/ 7 w 1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5">
                    <a:moveTo>
                      <a:pt x="7" y="0"/>
                    </a:moveTo>
                    <a:cubicBezTo>
                      <a:pt x="5" y="2"/>
                      <a:pt x="3" y="5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1" y="13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7" y="14"/>
                      <a:pt x="4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5AE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2" name="Freeform 7112"/>
              <p:cNvSpPr/>
              <p:nvPr/>
            </p:nvSpPr>
            <p:spPr bwMode="auto">
              <a:xfrm>
                <a:off x="5942013" y="2562225"/>
                <a:ext cx="92075" cy="169863"/>
              </a:xfrm>
              <a:custGeom>
                <a:avLst/>
                <a:gdLst>
                  <a:gd name="T0" fmla="*/ 32 w 46"/>
                  <a:gd name="T1" fmla="*/ 0 h 85"/>
                  <a:gd name="T2" fmla="*/ 32 w 46"/>
                  <a:gd name="T3" fmla="*/ 0 h 85"/>
                  <a:gd name="T4" fmla="*/ 25 w 46"/>
                  <a:gd name="T5" fmla="*/ 19 h 85"/>
                  <a:gd name="T6" fmla="*/ 21 w 46"/>
                  <a:gd name="T7" fmla="*/ 32 h 85"/>
                  <a:gd name="T8" fmla="*/ 20 w 46"/>
                  <a:gd name="T9" fmla="*/ 37 h 85"/>
                  <a:gd name="T10" fmla="*/ 26 w 46"/>
                  <a:gd name="T11" fmla="*/ 44 h 85"/>
                  <a:gd name="T12" fmla="*/ 22 w 46"/>
                  <a:gd name="T13" fmla="*/ 49 h 85"/>
                  <a:gd name="T14" fmla="*/ 19 w 46"/>
                  <a:gd name="T15" fmla="*/ 48 h 85"/>
                  <a:gd name="T16" fmla="*/ 19 w 46"/>
                  <a:gd name="T17" fmla="*/ 48 h 85"/>
                  <a:gd name="T18" fmla="*/ 0 w 46"/>
                  <a:gd name="T19" fmla="*/ 49 h 85"/>
                  <a:gd name="T20" fmla="*/ 0 w 46"/>
                  <a:gd name="T21" fmla="*/ 49 h 85"/>
                  <a:gd name="T22" fmla="*/ 3 w 46"/>
                  <a:gd name="T23" fmla="*/ 70 h 85"/>
                  <a:gd name="T24" fmla="*/ 7 w 46"/>
                  <a:gd name="T25" fmla="*/ 85 h 85"/>
                  <a:gd name="T26" fmla="*/ 7 w 46"/>
                  <a:gd name="T27" fmla="*/ 85 h 85"/>
                  <a:gd name="T28" fmla="*/ 7 w 46"/>
                  <a:gd name="T29" fmla="*/ 85 h 85"/>
                  <a:gd name="T30" fmla="*/ 18 w 46"/>
                  <a:gd name="T31" fmla="*/ 56 h 85"/>
                  <a:gd name="T32" fmla="*/ 18 w 46"/>
                  <a:gd name="T33" fmla="*/ 56 h 85"/>
                  <a:gd name="T34" fmla="*/ 24 w 46"/>
                  <a:gd name="T35" fmla="*/ 54 h 85"/>
                  <a:gd name="T36" fmla="*/ 32 w 46"/>
                  <a:gd name="T37" fmla="*/ 60 h 85"/>
                  <a:gd name="T38" fmla="*/ 32 w 46"/>
                  <a:gd name="T39" fmla="*/ 60 h 85"/>
                  <a:gd name="T40" fmla="*/ 32 w 46"/>
                  <a:gd name="T41" fmla="*/ 60 h 85"/>
                  <a:gd name="T42" fmla="*/ 34 w 46"/>
                  <a:gd name="T43" fmla="*/ 58 h 85"/>
                  <a:gd name="T44" fmla="*/ 36 w 46"/>
                  <a:gd name="T45" fmla="*/ 56 h 85"/>
                  <a:gd name="T46" fmla="*/ 37 w 46"/>
                  <a:gd name="T47" fmla="*/ 60 h 85"/>
                  <a:gd name="T48" fmla="*/ 37 w 46"/>
                  <a:gd name="T49" fmla="*/ 60 h 85"/>
                  <a:gd name="T50" fmla="*/ 37 w 46"/>
                  <a:gd name="T51" fmla="*/ 60 h 85"/>
                  <a:gd name="T52" fmla="*/ 38 w 46"/>
                  <a:gd name="T53" fmla="*/ 60 h 85"/>
                  <a:gd name="T54" fmla="*/ 39 w 46"/>
                  <a:gd name="T55" fmla="*/ 60 h 85"/>
                  <a:gd name="T56" fmla="*/ 41 w 46"/>
                  <a:gd name="T57" fmla="*/ 61 h 85"/>
                  <a:gd name="T58" fmla="*/ 43 w 46"/>
                  <a:gd name="T59" fmla="*/ 57 h 85"/>
                  <a:gd name="T60" fmla="*/ 46 w 46"/>
                  <a:gd name="T61" fmla="*/ 45 h 85"/>
                  <a:gd name="T62" fmla="*/ 46 w 46"/>
                  <a:gd name="T63" fmla="*/ 45 h 85"/>
                  <a:gd name="T64" fmla="*/ 46 w 46"/>
                  <a:gd name="T65" fmla="*/ 21 h 85"/>
                  <a:gd name="T66" fmla="*/ 46 w 46"/>
                  <a:gd name="T67" fmla="*/ 21 h 85"/>
                  <a:gd name="T68" fmla="*/ 34 w 46"/>
                  <a:gd name="T69" fmla="*/ 3 h 85"/>
                  <a:gd name="T70" fmla="*/ 34 w 46"/>
                  <a:gd name="T71" fmla="*/ 3 h 85"/>
                  <a:gd name="T72" fmla="*/ 32 w 46"/>
                  <a:gd name="T7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6" h="85"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1" y="7"/>
                      <a:pt x="28" y="13"/>
                      <a:pt x="25" y="19"/>
                    </a:cubicBezTo>
                    <a:cubicBezTo>
                      <a:pt x="25" y="23"/>
                      <a:pt x="30" y="30"/>
                      <a:pt x="21" y="32"/>
                    </a:cubicBezTo>
                    <a:cubicBezTo>
                      <a:pt x="21" y="34"/>
                      <a:pt x="20" y="35"/>
                      <a:pt x="20" y="37"/>
                    </a:cubicBezTo>
                    <a:cubicBezTo>
                      <a:pt x="24" y="38"/>
                      <a:pt x="28" y="39"/>
                      <a:pt x="26" y="44"/>
                    </a:cubicBezTo>
                    <a:cubicBezTo>
                      <a:pt x="25" y="46"/>
                      <a:pt x="25" y="49"/>
                      <a:pt x="22" y="49"/>
                    </a:cubicBezTo>
                    <a:cubicBezTo>
                      <a:pt x="21" y="49"/>
                      <a:pt x="20" y="49"/>
                      <a:pt x="19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3" y="48"/>
                      <a:pt x="7" y="48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5" y="55"/>
                      <a:pt x="4" y="62"/>
                      <a:pt x="3" y="70"/>
                    </a:cubicBezTo>
                    <a:cubicBezTo>
                      <a:pt x="2" y="75"/>
                      <a:pt x="2" y="81"/>
                      <a:pt x="7" y="85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4" y="76"/>
                      <a:pt x="9" y="63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1" y="55"/>
                      <a:pt x="23" y="54"/>
                      <a:pt x="24" y="54"/>
                    </a:cubicBezTo>
                    <a:cubicBezTo>
                      <a:pt x="27" y="54"/>
                      <a:pt x="30" y="56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3" y="60"/>
                      <a:pt x="33" y="59"/>
                      <a:pt x="34" y="58"/>
                    </a:cubicBezTo>
                    <a:cubicBezTo>
                      <a:pt x="35" y="57"/>
                      <a:pt x="35" y="56"/>
                      <a:pt x="36" y="56"/>
                    </a:cubicBezTo>
                    <a:cubicBezTo>
                      <a:pt x="36" y="56"/>
                      <a:pt x="37" y="57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8" y="60"/>
                    </a:cubicBezTo>
                    <a:cubicBezTo>
                      <a:pt x="38" y="60"/>
                      <a:pt x="39" y="60"/>
                      <a:pt x="39" y="60"/>
                    </a:cubicBezTo>
                    <a:cubicBezTo>
                      <a:pt x="40" y="61"/>
                      <a:pt x="41" y="61"/>
                      <a:pt x="41" y="61"/>
                    </a:cubicBezTo>
                    <a:cubicBezTo>
                      <a:pt x="43" y="61"/>
                      <a:pt x="43" y="60"/>
                      <a:pt x="43" y="57"/>
                    </a:cubicBezTo>
                    <a:cubicBezTo>
                      <a:pt x="41" y="52"/>
                      <a:pt x="43" y="48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37"/>
                      <a:pt x="46" y="29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38" y="18"/>
                      <a:pt x="33" y="1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2"/>
                      <a:pt x="33" y="1"/>
                      <a:pt x="32" y="0"/>
                    </a:cubicBezTo>
                  </a:path>
                </a:pathLst>
              </a:custGeom>
              <a:solidFill>
                <a:srgbClr val="BC6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3" name="Freeform 7113"/>
              <p:cNvSpPr/>
              <p:nvPr/>
            </p:nvSpPr>
            <p:spPr bwMode="auto">
              <a:xfrm>
                <a:off x="4997450" y="3813175"/>
                <a:ext cx="106363" cy="38100"/>
              </a:xfrm>
              <a:custGeom>
                <a:avLst/>
                <a:gdLst>
                  <a:gd name="T0" fmla="*/ 1 w 53"/>
                  <a:gd name="T1" fmla="*/ 0 h 19"/>
                  <a:gd name="T2" fmla="*/ 1 w 53"/>
                  <a:gd name="T3" fmla="*/ 0 h 19"/>
                  <a:gd name="T4" fmla="*/ 1 w 53"/>
                  <a:gd name="T5" fmla="*/ 0 h 19"/>
                  <a:gd name="T6" fmla="*/ 0 w 53"/>
                  <a:gd name="T7" fmla="*/ 6 h 19"/>
                  <a:gd name="T8" fmla="*/ 0 w 53"/>
                  <a:gd name="T9" fmla="*/ 6 h 19"/>
                  <a:gd name="T10" fmla="*/ 6 w 53"/>
                  <a:gd name="T11" fmla="*/ 12 h 19"/>
                  <a:gd name="T12" fmla="*/ 9 w 53"/>
                  <a:gd name="T13" fmla="*/ 12 h 19"/>
                  <a:gd name="T14" fmla="*/ 12 w 53"/>
                  <a:gd name="T15" fmla="*/ 11 h 19"/>
                  <a:gd name="T16" fmla="*/ 12 w 53"/>
                  <a:gd name="T17" fmla="*/ 11 h 19"/>
                  <a:gd name="T18" fmla="*/ 26 w 53"/>
                  <a:gd name="T19" fmla="*/ 19 h 19"/>
                  <a:gd name="T20" fmla="*/ 26 w 53"/>
                  <a:gd name="T21" fmla="*/ 19 h 19"/>
                  <a:gd name="T22" fmla="*/ 51 w 53"/>
                  <a:gd name="T23" fmla="*/ 13 h 19"/>
                  <a:gd name="T24" fmla="*/ 51 w 53"/>
                  <a:gd name="T25" fmla="*/ 13 h 19"/>
                  <a:gd name="T26" fmla="*/ 48 w 53"/>
                  <a:gd name="T27" fmla="*/ 8 h 19"/>
                  <a:gd name="T28" fmla="*/ 48 w 53"/>
                  <a:gd name="T29" fmla="*/ 8 h 19"/>
                  <a:gd name="T30" fmla="*/ 42 w 53"/>
                  <a:gd name="T31" fmla="*/ 10 h 19"/>
                  <a:gd name="T32" fmla="*/ 33 w 53"/>
                  <a:gd name="T33" fmla="*/ 7 h 19"/>
                  <a:gd name="T34" fmla="*/ 24 w 53"/>
                  <a:gd name="T35" fmla="*/ 5 h 19"/>
                  <a:gd name="T36" fmla="*/ 22 w 53"/>
                  <a:gd name="T37" fmla="*/ 5 h 19"/>
                  <a:gd name="T38" fmla="*/ 22 w 53"/>
                  <a:gd name="T39" fmla="*/ 5 h 19"/>
                  <a:gd name="T40" fmla="*/ 18 w 53"/>
                  <a:gd name="T41" fmla="*/ 6 h 19"/>
                  <a:gd name="T42" fmla="*/ 9 w 53"/>
                  <a:gd name="T43" fmla="*/ 3 h 19"/>
                  <a:gd name="T44" fmla="*/ 1 w 53"/>
                  <a:gd name="T4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3" h="1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1"/>
                      <a:pt x="3" y="12"/>
                      <a:pt x="6" y="12"/>
                    </a:cubicBezTo>
                    <a:cubicBezTo>
                      <a:pt x="7" y="12"/>
                      <a:pt x="8" y="12"/>
                      <a:pt x="9" y="12"/>
                    </a:cubicBezTo>
                    <a:cubicBezTo>
                      <a:pt x="10" y="11"/>
                      <a:pt x="11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9" y="11"/>
                      <a:pt x="23" y="14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33" y="14"/>
                      <a:pt x="42" y="15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2" y="11"/>
                      <a:pt x="53" y="8"/>
                      <a:pt x="48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6" y="9"/>
                      <a:pt x="44" y="10"/>
                      <a:pt x="42" y="10"/>
                    </a:cubicBezTo>
                    <a:cubicBezTo>
                      <a:pt x="39" y="10"/>
                      <a:pt x="36" y="8"/>
                      <a:pt x="33" y="7"/>
                    </a:cubicBezTo>
                    <a:cubicBezTo>
                      <a:pt x="30" y="6"/>
                      <a:pt x="27" y="5"/>
                      <a:pt x="24" y="5"/>
                    </a:cubicBezTo>
                    <a:cubicBezTo>
                      <a:pt x="24" y="5"/>
                      <a:pt x="23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5" y="6"/>
                      <a:pt x="12" y="5"/>
                      <a:pt x="9" y="3"/>
                    </a:cubicBezTo>
                    <a:cubicBezTo>
                      <a:pt x="7" y="2"/>
                      <a:pt x="4" y="0"/>
                      <a:pt x="1" y="0"/>
                    </a:cubicBezTo>
                  </a:path>
                </a:pathLst>
              </a:custGeom>
              <a:solidFill>
                <a:srgbClr val="7957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4" name="Freeform 7114"/>
              <p:cNvSpPr/>
              <p:nvPr/>
            </p:nvSpPr>
            <p:spPr bwMode="auto">
              <a:xfrm>
                <a:off x="5094288" y="3825875"/>
                <a:ext cx="22225" cy="17463"/>
              </a:xfrm>
              <a:custGeom>
                <a:avLst/>
                <a:gdLst>
                  <a:gd name="T0" fmla="*/ 5 w 11"/>
                  <a:gd name="T1" fmla="*/ 0 h 9"/>
                  <a:gd name="T2" fmla="*/ 0 w 11"/>
                  <a:gd name="T3" fmla="*/ 2 h 9"/>
                  <a:gd name="T4" fmla="*/ 0 w 11"/>
                  <a:gd name="T5" fmla="*/ 2 h 9"/>
                  <a:gd name="T6" fmla="*/ 3 w 11"/>
                  <a:gd name="T7" fmla="*/ 7 h 9"/>
                  <a:gd name="T8" fmla="*/ 3 w 11"/>
                  <a:gd name="T9" fmla="*/ 8 h 9"/>
                  <a:gd name="T10" fmla="*/ 3 w 11"/>
                  <a:gd name="T11" fmla="*/ 8 h 9"/>
                  <a:gd name="T12" fmla="*/ 6 w 11"/>
                  <a:gd name="T13" fmla="*/ 9 h 9"/>
                  <a:gd name="T14" fmla="*/ 11 w 11"/>
                  <a:gd name="T15" fmla="*/ 3 h 9"/>
                  <a:gd name="T16" fmla="*/ 11 w 11"/>
                  <a:gd name="T17" fmla="*/ 3 h 9"/>
                  <a:gd name="T18" fmla="*/ 9 w 11"/>
                  <a:gd name="T19" fmla="*/ 0 h 9"/>
                  <a:gd name="T20" fmla="*/ 9 w 11"/>
                  <a:gd name="T21" fmla="*/ 0 h 9"/>
                  <a:gd name="T22" fmla="*/ 5 w 11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5" y="0"/>
                    </a:moveTo>
                    <a:cubicBezTo>
                      <a:pt x="3" y="0"/>
                      <a:pt x="2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2"/>
                      <a:pt x="4" y="5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8" y="9"/>
                      <a:pt x="8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6" y="0"/>
                      <a:pt x="5" y="0"/>
                    </a:cubicBezTo>
                  </a:path>
                </a:pathLst>
              </a:custGeom>
              <a:solidFill>
                <a:srgbClr val="886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5" name="Freeform 7115"/>
              <p:cNvSpPr>
                <a:spLocks noEditPoints="1"/>
              </p:cNvSpPr>
              <p:nvPr/>
            </p:nvSpPr>
            <p:spPr bwMode="auto">
              <a:xfrm>
                <a:off x="5965825" y="4391025"/>
                <a:ext cx="79375" cy="55563"/>
              </a:xfrm>
              <a:custGeom>
                <a:avLst/>
                <a:gdLst>
                  <a:gd name="T0" fmla="*/ 27 w 40"/>
                  <a:gd name="T1" fmla="*/ 17 h 28"/>
                  <a:gd name="T2" fmla="*/ 25 w 40"/>
                  <a:gd name="T3" fmla="*/ 15 h 28"/>
                  <a:gd name="T4" fmla="*/ 28 w 40"/>
                  <a:gd name="T5" fmla="*/ 12 h 28"/>
                  <a:gd name="T6" fmla="*/ 29 w 40"/>
                  <a:gd name="T7" fmla="*/ 12 h 28"/>
                  <a:gd name="T8" fmla="*/ 31 w 40"/>
                  <a:gd name="T9" fmla="*/ 14 h 28"/>
                  <a:gd name="T10" fmla="*/ 28 w 40"/>
                  <a:gd name="T11" fmla="*/ 17 h 28"/>
                  <a:gd name="T12" fmla="*/ 27 w 40"/>
                  <a:gd name="T13" fmla="*/ 17 h 28"/>
                  <a:gd name="T14" fmla="*/ 23 w 40"/>
                  <a:gd name="T15" fmla="*/ 0 h 28"/>
                  <a:gd name="T16" fmla="*/ 15 w 40"/>
                  <a:gd name="T17" fmla="*/ 4 h 28"/>
                  <a:gd name="T18" fmla="*/ 12 w 40"/>
                  <a:gd name="T19" fmla="*/ 4 h 28"/>
                  <a:gd name="T20" fmla="*/ 10 w 40"/>
                  <a:gd name="T21" fmla="*/ 4 h 28"/>
                  <a:gd name="T22" fmla="*/ 3 w 40"/>
                  <a:gd name="T23" fmla="*/ 17 h 28"/>
                  <a:gd name="T24" fmla="*/ 3 w 40"/>
                  <a:gd name="T25" fmla="*/ 17 h 28"/>
                  <a:gd name="T26" fmla="*/ 3 w 40"/>
                  <a:gd name="T27" fmla="*/ 17 h 28"/>
                  <a:gd name="T28" fmla="*/ 8 w 40"/>
                  <a:gd name="T29" fmla="*/ 22 h 28"/>
                  <a:gd name="T30" fmla="*/ 13 w 40"/>
                  <a:gd name="T31" fmla="*/ 21 h 28"/>
                  <a:gd name="T32" fmla="*/ 13 w 40"/>
                  <a:gd name="T33" fmla="*/ 21 h 28"/>
                  <a:gd name="T34" fmla="*/ 18 w 40"/>
                  <a:gd name="T35" fmla="*/ 20 h 28"/>
                  <a:gd name="T36" fmla="*/ 29 w 40"/>
                  <a:gd name="T37" fmla="*/ 27 h 28"/>
                  <a:gd name="T38" fmla="*/ 29 w 40"/>
                  <a:gd name="T39" fmla="*/ 27 h 28"/>
                  <a:gd name="T40" fmla="*/ 35 w 40"/>
                  <a:gd name="T41" fmla="*/ 28 h 28"/>
                  <a:gd name="T42" fmla="*/ 40 w 40"/>
                  <a:gd name="T43" fmla="*/ 26 h 28"/>
                  <a:gd name="T44" fmla="*/ 40 w 40"/>
                  <a:gd name="T45" fmla="*/ 26 h 28"/>
                  <a:gd name="T46" fmla="*/ 38 w 40"/>
                  <a:gd name="T47" fmla="*/ 12 h 28"/>
                  <a:gd name="T48" fmla="*/ 38 w 40"/>
                  <a:gd name="T49" fmla="*/ 12 h 28"/>
                  <a:gd name="T50" fmla="*/ 38 w 40"/>
                  <a:gd name="T51" fmla="*/ 12 h 28"/>
                  <a:gd name="T52" fmla="*/ 23 w 40"/>
                  <a:gd name="T53" fmla="*/ 0 h 28"/>
                  <a:gd name="T54" fmla="*/ 23 w 40"/>
                  <a:gd name="T5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" h="28">
                    <a:moveTo>
                      <a:pt x="27" y="17"/>
                    </a:moveTo>
                    <a:cubicBezTo>
                      <a:pt x="25" y="17"/>
                      <a:pt x="25" y="16"/>
                      <a:pt x="25" y="15"/>
                    </a:cubicBezTo>
                    <a:cubicBezTo>
                      <a:pt x="25" y="13"/>
                      <a:pt x="26" y="12"/>
                      <a:pt x="28" y="12"/>
                    </a:cubicBezTo>
                    <a:cubicBezTo>
                      <a:pt x="28" y="12"/>
                      <a:pt x="28" y="12"/>
                      <a:pt x="29" y="12"/>
                    </a:cubicBezTo>
                    <a:cubicBezTo>
                      <a:pt x="30" y="12"/>
                      <a:pt x="31" y="12"/>
                      <a:pt x="31" y="14"/>
                    </a:cubicBezTo>
                    <a:cubicBezTo>
                      <a:pt x="30" y="15"/>
                      <a:pt x="28" y="16"/>
                      <a:pt x="28" y="17"/>
                    </a:cubicBezTo>
                    <a:cubicBezTo>
                      <a:pt x="27" y="17"/>
                      <a:pt x="27" y="17"/>
                      <a:pt x="27" y="17"/>
                    </a:cubicBezTo>
                    <a:moveTo>
                      <a:pt x="23" y="0"/>
                    </a:moveTo>
                    <a:cubicBezTo>
                      <a:pt x="21" y="3"/>
                      <a:pt x="18" y="4"/>
                      <a:pt x="15" y="4"/>
                    </a:cubicBezTo>
                    <a:cubicBezTo>
                      <a:pt x="14" y="4"/>
                      <a:pt x="13" y="4"/>
                      <a:pt x="12" y="4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3" y="4"/>
                      <a:pt x="0" y="8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20"/>
                      <a:pt x="6" y="22"/>
                      <a:pt x="8" y="22"/>
                    </a:cubicBezTo>
                    <a:cubicBezTo>
                      <a:pt x="10" y="22"/>
                      <a:pt x="11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0"/>
                      <a:pt x="16" y="20"/>
                      <a:pt x="18" y="20"/>
                    </a:cubicBezTo>
                    <a:cubicBezTo>
                      <a:pt x="23" y="20"/>
                      <a:pt x="26" y="23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31" y="27"/>
                      <a:pt x="33" y="28"/>
                      <a:pt x="35" y="28"/>
                    </a:cubicBezTo>
                    <a:cubicBezTo>
                      <a:pt x="36" y="28"/>
                      <a:pt x="38" y="27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4" y="22"/>
                      <a:pt x="34" y="17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3"/>
                      <a:pt x="30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B492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6" name="Freeform 7116"/>
              <p:cNvSpPr/>
              <p:nvPr/>
            </p:nvSpPr>
            <p:spPr bwMode="auto">
              <a:xfrm>
                <a:off x="6034088" y="4411663"/>
                <a:ext cx="31750" cy="31750"/>
              </a:xfrm>
              <a:custGeom>
                <a:avLst/>
                <a:gdLst>
                  <a:gd name="T0" fmla="*/ 13 w 16"/>
                  <a:gd name="T1" fmla="*/ 0 h 16"/>
                  <a:gd name="T2" fmla="*/ 4 w 16"/>
                  <a:gd name="T3" fmla="*/ 2 h 16"/>
                  <a:gd name="T4" fmla="*/ 4 w 16"/>
                  <a:gd name="T5" fmla="*/ 2 h 16"/>
                  <a:gd name="T6" fmla="*/ 6 w 16"/>
                  <a:gd name="T7" fmla="*/ 16 h 16"/>
                  <a:gd name="T8" fmla="*/ 6 w 16"/>
                  <a:gd name="T9" fmla="*/ 16 h 16"/>
                  <a:gd name="T10" fmla="*/ 6 w 16"/>
                  <a:gd name="T11" fmla="*/ 16 h 16"/>
                  <a:gd name="T12" fmla="*/ 12 w 16"/>
                  <a:gd name="T13" fmla="*/ 8 h 16"/>
                  <a:gd name="T14" fmla="*/ 12 w 16"/>
                  <a:gd name="T15" fmla="*/ 8 h 16"/>
                  <a:gd name="T16" fmla="*/ 13 w 16"/>
                  <a:gd name="T17" fmla="*/ 0 h 16"/>
                  <a:gd name="T18" fmla="*/ 13 w 16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6">
                    <a:moveTo>
                      <a:pt x="13" y="0"/>
                    </a:moveTo>
                    <a:cubicBezTo>
                      <a:pt x="10" y="1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7"/>
                      <a:pt x="0" y="12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1" y="16"/>
                      <a:pt x="12" y="12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6"/>
                      <a:pt x="16" y="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B29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7" name="Freeform 7117"/>
              <p:cNvSpPr/>
              <p:nvPr/>
            </p:nvSpPr>
            <p:spPr bwMode="auto">
              <a:xfrm>
                <a:off x="5991225" y="4430713"/>
                <a:ext cx="33338" cy="19050"/>
              </a:xfrm>
              <a:custGeom>
                <a:avLst/>
                <a:gdLst>
                  <a:gd name="T0" fmla="*/ 5 w 16"/>
                  <a:gd name="T1" fmla="*/ 0 h 9"/>
                  <a:gd name="T2" fmla="*/ 0 w 16"/>
                  <a:gd name="T3" fmla="*/ 1 h 9"/>
                  <a:gd name="T4" fmla="*/ 7 w 16"/>
                  <a:gd name="T5" fmla="*/ 9 h 9"/>
                  <a:gd name="T6" fmla="*/ 7 w 16"/>
                  <a:gd name="T7" fmla="*/ 9 h 9"/>
                  <a:gd name="T8" fmla="*/ 7 w 16"/>
                  <a:gd name="T9" fmla="*/ 9 h 9"/>
                  <a:gd name="T10" fmla="*/ 9 w 16"/>
                  <a:gd name="T11" fmla="*/ 9 h 9"/>
                  <a:gd name="T12" fmla="*/ 10 w 16"/>
                  <a:gd name="T13" fmla="*/ 9 h 9"/>
                  <a:gd name="T14" fmla="*/ 10 w 16"/>
                  <a:gd name="T15" fmla="*/ 9 h 9"/>
                  <a:gd name="T16" fmla="*/ 15 w 16"/>
                  <a:gd name="T17" fmla="*/ 7 h 9"/>
                  <a:gd name="T18" fmla="*/ 16 w 16"/>
                  <a:gd name="T19" fmla="*/ 7 h 9"/>
                  <a:gd name="T20" fmla="*/ 16 w 16"/>
                  <a:gd name="T21" fmla="*/ 7 h 9"/>
                  <a:gd name="T22" fmla="*/ 5 w 16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9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3" y="3"/>
                      <a:pt x="8" y="4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8"/>
                      <a:pt x="13" y="7"/>
                      <a:pt x="15" y="7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3"/>
                      <a:pt x="10" y="0"/>
                      <a:pt x="5" y="0"/>
                    </a:cubicBezTo>
                  </a:path>
                </a:pathLst>
              </a:custGeom>
              <a:solidFill>
                <a:srgbClr val="B29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8" name="Freeform 7118"/>
              <p:cNvSpPr/>
              <p:nvPr/>
            </p:nvSpPr>
            <p:spPr bwMode="auto">
              <a:xfrm>
                <a:off x="6778625" y="2560638"/>
                <a:ext cx="79375" cy="58738"/>
              </a:xfrm>
              <a:custGeom>
                <a:avLst/>
                <a:gdLst>
                  <a:gd name="T0" fmla="*/ 9 w 39"/>
                  <a:gd name="T1" fmla="*/ 0 h 30"/>
                  <a:gd name="T2" fmla="*/ 3 w 39"/>
                  <a:gd name="T3" fmla="*/ 3 h 30"/>
                  <a:gd name="T4" fmla="*/ 3 w 39"/>
                  <a:gd name="T5" fmla="*/ 3 h 30"/>
                  <a:gd name="T6" fmla="*/ 10 w 39"/>
                  <a:gd name="T7" fmla="*/ 17 h 30"/>
                  <a:gd name="T8" fmla="*/ 10 w 39"/>
                  <a:gd name="T9" fmla="*/ 17 h 30"/>
                  <a:gd name="T10" fmla="*/ 10 w 39"/>
                  <a:gd name="T11" fmla="*/ 17 h 30"/>
                  <a:gd name="T12" fmla="*/ 9 w 39"/>
                  <a:gd name="T13" fmla="*/ 24 h 30"/>
                  <a:gd name="T14" fmla="*/ 10 w 39"/>
                  <a:gd name="T15" fmla="*/ 24 h 30"/>
                  <a:gd name="T16" fmla="*/ 20 w 39"/>
                  <a:gd name="T17" fmla="*/ 19 h 30"/>
                  <a:gd name="T18" fmla="*/ 28 w 39"/>
                  <a:gd name="T19" fmla="*/ 29 h 30"/>
                  <a:gd name="T20" fmla="*/ 28 w 39"/>
                  <a:gd name="T21" fmla="*/ 29 h 30"/>
                  <a:gd name="T22" fmla="*/ 28 w 39"/>
                  <a:gd name="T23" fmla="*/ 29 h 30"/>
                  <a:gd name="T24" fmla="*/ 28 w 39"/>
                  <a:gd name="T25" fmla="*/ 29 h 30"/>
                  <a:gd name="T26" fmla="*/ 28 w 39"/>
                  <a:gd name="T27" fmla="*/ 29 h 30"/>
                  <a:gd name="T28" fmla="*/ 28 w 39"/>
                  <a:gd name="T29" fmla="*/ 29 h 30"/>
                  <a:gd name="T30" fmla="*/ 28 w 39"/>
                  <a:gd name="T31" fmla="*/ 29 h 30"/>
                  <a:gd name="T32" fmla="*/ 28 w 39"/>
                  <a:gd name="T33" fmla="*/ 29 h 30"/>
                  <a:gd name="T34" fmla="*/ 28 w 39"/>
                  <a:gd name="T35" fmla="*/ 29 h 30"/>
                  <a:gd name="T36" fmla="*/ 28 w 39"/>
                  <a:gd name="T37" fmla="*/ 30 h 30"/>
                  <a:gd name="T38" fmla="*/ 31 w 39"/>
                  <a:gd name="T39" fmla="*/ 28 h 30"/>
                  <a:gd name="T40" fmla="*/ 33 w 39"/>
                  <a:gd name="T41" fmla="*/ 26 h 30"/>
                  <a:gd name="T42" fmla="*/ 34 w 39"/>
                  <a:gd name="T43" fmla="*/ 26 h 30"/>
                  <a:gd name="T44" fmla="*/ 35 w 39"/>
                  <a:gd name="T45" fmla="*/ 25 h 30"/>
                  <a:gd name="T46" fmla="*/ 35 w 39"/>
                  <a:gd name="T47" fmla="*/ 27 h 30"/>
                  <a:gd name="T48" fmla="*/ 36 w 39"/>
                  <a:gd name="T49" fmla="*/ 27 h 30"/>
                  <a:gd name="T50" fmla="*/ 36 w 39"/>
                  <a:gd name="T51" fmla="*/ 27 h 30"/>
                  <a:gd name="T52" fmla="*/ 36 w 39"/>
                  <a:gd name="T53" fmla="*/ 27 h 30"/>
                  <a:gd name="T54" fmla="*/ 39 w 39"/>
                  <a:gd name="T55" fmla="*/ 25 h 30"/>
                  <a:gd name="T56" fmla="*/ 35 w 39"/>
                  <a:gd name="T57" fmla="*/ 11 h 30"/>
                  <a:gd name="T58" fmla="*/ 35 w 39"/>
                  <a:gd name="T59" fmla="*/ 11 h 30"/>
                  <a:gd name="T60" fmla="*/ 35 w 39"/>
                  <a:gd name="T61" fmla="*/ 11 h 30"/>
                  <a:gd name="T62" fmla="*/ 35 w 39"/>
                  <a:gd name="T63" fmla="*/ 11 h 30"/>
                  <a:gd name="T64" fmla="*/ 35 w 39"/>
                  <a:gd name="T65" fmla="*/ 11 h 30"/>
                  <a:gd name="T66" fmla="*/ 35 w 39"/>
                  <a:gd name="T67" fmla="*/ 8 h 30"/>
                  <a:gd name="T68" fmla="*/ 35 w 39"/>
                  <a:gd name="T69" fmla="*/ 8 h 30"/>
                  <a:gd name="T70" fmla="*/ 27 w 39"/>
                  <a:gd name="T71" fmla="*/ 15 h 30"/>
                  <a:gd name="T72" fmla="*/ 19 w 39"/>
                  <a:gd name="T73" fmla="*/ 12 h 30"/>
                  <a:gd name="T74" fmla="*/ 19 w 39"/>
                  <a:gd name="T75" fmla="*/ 12 h 30"/>
                  <a:gd name="T76" fmla="*/ 9 w 39"/>
                  <a:gd name="T7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30">
                    <a:moveTo>
                      <a:pt x="9" y="0"/>
                    </a:moveTo>
                    <a:cubicBezTo>
                      <a:pt x="7" y="0"/>
                      <a:pt x="6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0"/>
                      <a:pt x="10" y="11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9"/>
                      <a:pt x="9" y="22"/>
                      <a:pt x="9" y="24"/>
                    </a:cubicBezTo>
                    <a:cubicBezTo>
                      <a:pt x="9" y="24"/>
                      <a:pt x="10" y="24"/>
                      <a:pt x="10" y="24"/>
                    </a:cubicBezTo>
                    <a:cubicBezTo>
                      <a:pt x="15" y="21"/>
                      <a:pt x="18" y="19"/>
                      <a:pt x="20" y="19"/>
                    </a:cubicBezTo>
                    <a:cubicBezTo>
                      <a:pt x="23" y="19"/>
                      <a:pt x="25" y="22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9" y="30"/>
                      <a:pt x="30" y="29"/>
                      <a:pt x="31" y="28"/>
                    </a:cubicBezTo>
                    <a:cubicBezTo>
                      <a:pt x="32" y="27"/>
                      <a:pt x="32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5"/>
                      <a:pt x="34" y="25"/>
                      <a:pt x="35" y="25"/>
                    </a:cubicBezTo>
                    <a:cubicBezTo>
                      <a:pt x="35" y="25"/>
                      <a:pt x="35" y="26"/>
                      <a:pt x="35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7" y="27"/>
                      <a:pt x="38" y="26"/>
                      <a:pt x="39" y="25"/>
                    </a:cubicBezTo>
                    <a:cubicBezTo>
                      <a:pt x="37" y="20"/>
                      <a:pt x="36" y="16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0"/>
                      <a:pt x="35" y="9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3" y="13"/>
                      <a:pt x="30" y="15"/>
                      <a:pt x="27" y="15"/>
                    </a:cubicBezTo>
                    <a:cubicBezTo>
                      <a:pt x="24" y="15"/>
                      <a:pt x="21" y="14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4" y="10"/>
                      <a:pt x="15" y="0"/>
                      <a:pt x="9" y="0"/>
                    </a:cubicBezTo>
                  </a:path>
                </a:pathLst>
              </a:custGeom>
              <a:solidFill>
                <a:srgbClr val="A45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9" name="Freeform 7119"/>
              <p:cNvSpPr/>
              <p:nvPr/>
            </p:nvSpPr>
            <p:spPr bwMode="auto">
              <a:xfrm>
                <a:off x="5899150" y="4441825"/>
                <a:ext cx="49213" cy="15875"/>
              </a:xfrm>
              <a:custGeom>
                <a:avLst/>
                <a:gdLst>
                  <a:gd name="T0" fmla="*/ 10 w 24"/>
                  <a:gd name="T1" fmla="*/ 0 h 8"/>
                  <a:gd name="T2" fmla="*/ 10 w 24"/>
                  <a:gd name="T3" fmla="*/ 0 h 8"/>
                  <a:gd name="T4" fmla="*/ 11 w 24"/>
                  <a:gd name="T5" fmla="*/ 0 h 8"/>
                  <a:gd name="T6" fmla="*/ 5 w 24"/>
                  <a:gd name="T7" fmla="*/ 2 h 8"/>
                  <a:gd name="T8" fmla="*/ 0 w 24"/>
                  <a:gd name="T9" fmla="*/ 2 h 8"/>
                  <a:gd name="T10" fmla="*/ 0 w 24"/>
                  <a:gd name="T11" fmla="*/ 2 h 8"/>
                  <a:gd name="T12" fmla="*/ 4 w 24"/>
                  <a:gd name="T13" fmla="*/ 8 h 8"/>
                  <a:gd name="T14" fmla="*/ 4 w 24"/>
                  <a:gd name="T15" fmla="*/ 8 h 8"/>
                  <a:gd name="T16" fmla="*/ 4 w 24"/>
                  <a:gd name="T17" fmla="*/ 8 h 8"/>
                  <a:gd name="T18" fmla="*/ 21 w 24"/>
                  <a:gd name="T19" fmla="*/ 7 h 8"/>
                  <a:gd name="T20" fmla="*/ 21 w 24"/>
                  <a:gd name="T21" fmla="*/ 7 h 8"/>
                  <a:gd name="T22" fmla="*/ 21 w 24"/>
                  <a:gd name="T23" fmla="*/ 7 h 8"/>
                  <a:gd name="T24" fmla="*/ 24 w 24"/>
                  <a:gd name="T25" fmla="*/ 7 h 8"/>
                  <a:gd name="T26" fmla="*/ 24 w 24"/>
                  <a:gd name="T27" fmla="*/ 7 h 8"/>
                  <a:gd name="T28" fmla="*/ 24 w 24"/>
                  <a:gd name="T29" fmla="*/ 7 h 8"/>
                  <a:gd name="T30" fmla="*/ 11 w 24"/>
                  <a:gd name="T31" fmla="*/ 1 h 8"/>
                  <a:gd name="T32" fmla="*/ 10 w 24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8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2"/>
                      <a:pt x="7" y="2"/>
                      <a:pt x="5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6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0" y="7"/>
                      <a:pt x="15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2" y="7"/>
                      <a:pt x="23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0" y="3"/>
                      <a:pt x="16" y="1"/>
                      <a:pt x="11" y="1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solidFill>
                <a:srgbClr val="7062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0" name="Freeform 7120"/>
              <p:cNvSpPr/>
              <p:nvPr/>
            </p:nvSpPr>
            <p:spPr bwMode="auto">
              <a:xfrm>
                <a:off x="5942013" y="4445000"/>
                <a:ext cx="25400" cy="15875"/>
              </a:xfrm>
              <a:custGeom>
                <a:avLst/>
                <a:gdLst>
                  <a:gd name="T0" fmla="*/ 12 w 13"/>
                  <a:gd name="T1" fmla="*/ 0 h 8"/>
                  <a:gd name="T2" fmla="*/ 8 w 13"/>
                  <a:gd name="T3" fmla="*/ 1 h 8"/>
                  <a:gd name="T4" fmla="*/ 3 w 13"/>
                  <a:gd name="T5" fmla="*/ 5 h 8"/>
                  <a:gd name="T6" fmla="*/ 3 w 13"/>
                  <a:gd name="T7" fmla="*/ 5 h 8"/>
                  <a:gd name="T8" fmla="*/ 0 w 13"/>
                  <a:gd name="T9" fmla="*/ 5 h 8"/>
                  <a:gd name="T10" fmla="*/ 0 w 13"/>
                  <a:gd name="T11" fmla="*/ 5 h 8"/>
                  <a:gd name="T12" fmla="*/ 5 w 13"/>
                  <a:gd name="T13" fmla="*/ 8 h 8"/>
                  <a:gd name="T14" fmla="*/ 5 w 13"/>
                  <a:gd name="T15" fmla="*/ 8 h 8"/>
                  <a:gd name="T16" fmla="*/ 11 w 13"/>
                  <a:gd name="T17" fmla="*/ 6 h 8"/>
                  <a:gd name="T18" fmla="*/ 11 w 13"/>
                  <a:gd name="T19" fmla="*/ 6 h 8"/>
                  <a:gd name="T20" fmla="*/ 11 w 13"/>
                  <a:gd name="T21" fmla="*/ 6 h 8"/>
                  <a:gd name="T22" fmla="*/ 12 w 13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8">
                    <a:moveTo>
                      <a:pt x="12" y="0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2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3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7"/>
                      <a:pt x="9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1"/>
                      <a:pt x="13" y="0"/>
                      <a:pt x="12" y="0"/>
                    </a:cubicBezTo>
                  </a:path>
                </a:pathLst>
              </a:custGeom>
              <a:solidFill>
                <a:srgbClr val="6056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1" name="Freeform 7121"/>
              <p:cNvSpPr/>
              <p:nvPr/>
            </p:nvSpPr>
            <p:spPr bwMode="auto">
              <a:xfrm>
                <a:off x="5876925" y="4441825"/>
                <a:ext cx="30163" cy="15875"/>
              </a:xfrm>
              <a:custGeom>
                <a:avLst/>
                <a:gdLst>
                  <a:gd name="T0" fmla="*/ 9 w 15"/>
                  <a:gd name="T1" fmla="*/ 0 h 8"/>
                  <a:gd name="T2" fmla="*/ 7 w 15"/>
                  <a:gd name="T3" fmla="*/ 1 h 8"/>
                  <a:gd name="T4" fmla="*/ 7 w 15"/>
                  <a:gd name="T5" fmla="*/ 1 h 8"/>
                  <a:gd name="T6" fmla="*/ 0 w 15"/>
                  <a:gd name="T7" fmla="*/ 6 h 8"/>
                  <a:gd name="T8" fmla="*/ 0 w 15"/>
                  <a:gd name="T9" fmla="*/ 6 h 8"/>
                  <a:gd name="T10" fmla="*/ 0 w 15"/>
                  <a:gd name="T11" fmla="*/ 6 h 8"/>
                  <a:gd name="T12" fmla="*/ 15 w 15"/>
                  <a:gd name="T13" fmla="*/ 8 h 8"/>
                  <a:gd name="T14" fmla="*/ 15 w 15"/>
                  <a:gd name="T15" fmla="*/ 8 h 8"/>
                  <a:gd name="T16" fmla="*/ 11 w 15"/>
                  <a:gd name="T17" fmla="*/ 2 h 8"/>
                  <a:gd name="T18" fmla="*/ 11 w 15"/>
                  <a:gd name="T19" fmla="*/ 2 h 8"/>
                  <a:gd name="T20" fmla="*/ 11 w 15"/>
                  <a:gd name="T21" fmla="*/ 2 h 8"/>
                  <a:gd name="T22" fmla="*/ 9 w 1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8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5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6"/>
                      <a:pt x="10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6"/>
                      <a:pt x="12" y="4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10" y="0"/>
                      <a:pt x="9" y="0"/>
                    </a:cubicBezTo>
                  </a:path>
                </a:pathLst>
              </a:custGeom>
              <a:solidFill>
                <a:srgbClr val="4942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2" name="Freeform 7122"/>
              <p:cNvSpPr/>
              <p:nvPr/>
            </p:nvSpPr>
            <p:spPr bwMode="auto">
              <a:xfrm>
                <a:off x="6467475" y="4733925"/>
                <a:ext cx="146050" cy="71438"/>
              </a:xfrm>
              <a:custGeom>
                <a:avLst/>
                <a:gdLst>
                  <a:gd name="T0" fmla="*/ 73 w 73"/>
                  <a:gd name="T1" fmla="*/ 0 h 36"/>
                  <a:gd name="T2" fmla="*/ 63 w 73"/>
                  <a:gd name="T3" fmla="*/ 2 h 36"/>
                  <a:gd name="T4" fmla="*/ 63 w 73"/>
                  <a:gd name="T5" fmla="*/ 2 h 36"/>
                  <a:gd name="T6" fmla="*/ 63 w 73"/>
                  <a:gd name="T7" fmla="*/ 2 h 36"/>
                  <a:gd name="T8" fmla="*/ 63 w 73"/>
                  <a:gd name="T9" fmla="*/ 2 h 36"/>
                  <a:gd name="T10" fmla="*/ 63 w 73"/>
                  <a:gd name="T11" fmla="*/ 2 h 36"/>
                  <a:gd name="T12" fmla="*/ 53 w 73"/>
                  <a:gd name="T13" fmla="*/ 14 h 36"/>
                  <a:gd name="T14" fmla="*/ 47 w 73"/>
                  <a:gd name="T15" fmla="*/ 12 h 36"/>
                  <a:gd name="T16" fmla="*/ 37 w 73"/>
                  <a:gd name="T17" fmla="*/ 11 h 36"/>
                  <a:gd name="T18" fmla="*/ 37 w 73"/>
                  <a:gd name="T19" fmla="*/ 11 h 36"/>
                  <a:gd name="T20" fmla="*/ 22 w 73"/>
                  <a:gd name="T21" fmla="*/ 20 h 36"/>
                  <a:gd name="T22" fmla="*/ 15 w 73"/>
                  <a:gd name="T23" fmla="*/ 19 h 36"/>
                  <a:gd name="T24" fmla="*/ 19 w 73"/>
                  <a:gd name="T25" fmla="*/ 9 h 36"/>
                  <a:gd name="T26" fmla="*/ 19 w 73"/>
                  <a:gd name="T27" fmla="*/ 9 h 36"/>
                  <a:gd name="T28" fmla="*/ 14 w 73"/>
                  <a:gd name="T29" fmla="*/ 7 h 36"/>
                  <a:gd name="T30" fmla="*/ 9 w 73"/>
                  <a:gd name="T31" fmla="*/ 8 h 36"/>
                  <a:gd name="T32" fmla="*/ 5 w 73"/>
                  <a:gd name="T33" fmla="*/ 8 h 36"/>
                  <a:gd name="T34" fmla="*/ 0 w 73"/>
                  <a:gd name="T35" fmla="*/ 7 h 36"/>
                  <a:gd name="T36" fmla="*/ 0 w 73"/>
                  <a:gd name="T37" fmla="*/ 7 h 36"/>
                  <a:gd name="T38" fmla="*/ 11 w 73"/>
                  <a:gd name="T39" fmla="*/ 27 h 36"/>
                  <a:gd name="T40" fmla="*/ 11 w 73"/>
                  <a:gd name="T41" fmla="*/ 27 h 36"/>
                  <a:gd name="T42" fmla="*/ 18 w 73"/>
                  <a:gd name="T43" fmla="*/ 24 h 36"/>
                  <a:gd name="T44" fmla="*/ 30 w 73"/>
                  <a:gd name="T45" fmla="*/ 34 h 36"/>
                  <a:gd name="T46" fmla="*/ 30 w 73"/>
                  <a:gd name="T47" fmla="*/ 34 h 36"/>
                  <a:gd name="T48" fmla="*/ 40 w 73"/>
                  <a:gd name="T49" fmla="*/ 30 h 36"/>
                  <a:gd name="T50" fmla="*/ 46 w 73"/>
                  <a:gd name="T51" fmla="*/ 36 h 36"/>
                  <a:gd name="T52" fmla="*/ 46 w 73"/>
                  <a:gd name="T53" fmla="*/ 36 h 36"/>
                  <a:gd name="T54" fmla="*/ 63 w 73"/>
                  <a:gd name="T55" fmla="*/ 21 h 36"/>
                  <a:gd name="T56" fmla="*/ 63 w 73"/>
                  <a:gd name="T57" fmla="*/ 21 h 36"/>
                  <a:gd name="T58" fmla="*/ 63 w 73"/>
                  <a:gd name="T59" fmla="*/ 21 h 36"/>
                  <a:gd name="T60" fmla="*/ 73 w 73"/>
                  <a:gd name="T61" fmla="*/ 1 h 36"/>
                  <a:gd name="T62" fmla="*/ 73 w 73"/>
                  <a:gd name="T6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36">
                    <a:moveTo>
                      <a:pt x="73" y="0"/>
                    </a:moveTo>
                    <a:cubicBezTo>
                      <a:pt x="70" y="1"/>
                      <a:pt x="66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0" y="7"/>
                      <a:pt x="59" y="14"/>
                      <a:pt x="53" y="14"/>
                    </a:cubicBezTo>
                    <a:cubicBezTo>
                      <a:pt x="52" y="14"/>
                      <a:pt x="49" y="13"/>
                      <a:pt x="47" y="12"/>
                    </a:cubicBezTo>
                    <a:cubicBezTo>
                      <a:pt x="44" y="10"/>
                      <a:pt x="40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4" y="18"/>
                      <a:pt x="28" y="20"/>
                      <a:pt x="22" y="20"/>
                    </a:cubicBezTo>
                    <a:cubicBezTo>
                      <a:pt x="20" y="20"/>
                      <a:pt x="17" y="19"/>
                      <a:pt x="15" y="19"/>
                    </a:cubicBezTo>
                    <a:cubicBezTo>
                      <a:pt x="12" y="14"/>
                      <a:pt x="24" y="15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7" y="8"/>
                      <a:pt x="15" y="7"/>
                      <a:pt x="14" y="7"/>
                    </a:cubicBezTo>
                    <a:cubicBezTo>
                      <a:pt x="12" y="7"/>
                      <a:pt x="11" y="8"/>
                      <a:pt x="9" y="8"/>
                    </a:cubicBezTo>
                    <a:cubicBezTo>
                      <a:pt x="8" y="8"/>
                      <a:pt x="6" y="8"/>
                      <a:pt x="5" y="8"/>
                    </a:cubicBezTo>
                    <a:cubicBezTo>
                      <a:pt x="3" y="8"/>
                      <a:pt x="1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5"/>
                      <a:pt x="11" y="18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4" y="25"/>
                      <a:pt x="16" y="24"/>
                      <a:pt x="18" y="24"/>
                    </a:cubicBezTo>
                    <a:cubicBezTo>
                      <a:pt x="23" y="24"/>
                      <a:pt x="26" y="30"/>
                      <a:pt x="30" y="34"/>
                    </a:cubicBezTo>
                    <a:cubicBezTo>
                      <a:pt x="30" y="34"/>
                      <a:pt x="30" y="34"/>
                      <a:pt x="30" y="34"/>
                    </a:cubicBezTo>
                    <a:cubicBezTo>
                      <a:pt x="33" y="34"/>
                      <a:pt x="37" y="30"/>
                      <a:pt x="40" y="30"/>
                    </a:cubicBezTo>
                    <a:cubicBezTo>
                      <a:pt x="42" y="30"/>
                      <a:pt x="44" y="31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51" y="30"/>
                      <a:pt x="61" y="30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9" y="15"/>
                      <a:pt x="70" y="7"/>
                      <a:pt x="73" y="1"/>
                    </a:cubicBezTo>
                    <a:cubicBezTo>
                      <a:pt x="73" y="1"/>
                      <a:pt x="73" y="1"/>
                      <a:pt x="73" y="0"/>
                    </a:cubicBezTo>
                  </a:path>
                </a:pathLst>
              </a:custGeom>
              <a:solidFill>
                <a:srgbClr val="DCC2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3" name="Freeform 7123"/>
              <p:cNvSpPr/>
              <p:nvPr/>
            </p:nvSpPr>
            <p:spPr bwMode="auto">
              <a:xfrm>
                <a:off x="6677025" y="4629150"/>
                <a:ext cx="69850" cy="63500"/>
              </a:xfrm>
              <a:custGeom>
                <a:avLst/>
                <a:gdLst>
                  <a:gd name="T0" fmla="*/ 11 w 35"/>
                  <a:gd name="T1" fmla="*/ 0 h 32"/>
                  <a:gd name="T2" fmla="*/ 11 w 35"/>
                  <a:gd name="T3" fmla="*/ 0 h 32"/>
                  <a:gd name="T4" fmla="*/ 4 w 35"/>
                  <a:gd name="T5" fmla="*/ 4 h 32"/>
                  <a:gd name="T6" fmla="*/ 3 w 35"/>
                  <a:gd name="T7" fmla="*/ 4 h 32"/>
                  <a:gd name="T8" fmla="*/ 0 w 35"/>
                  <a:gd name="T9" fmla="*/ 7 h 32"/>
                  <a:gd name="T10" fmla="*/ 0 w 35"/>
                  <a:gd name="T11" fmla="*/ 7 h 32"/>
                  <a:gd name="T12" fmla="*/ 0 w 35"/>
                  <a:gd name="T13" fmla="*/ 7 h 32"/>
                  <a:gd name="T14" fmla="*/ 8 w 35"/>
                  <a:gd name="T15" fmla="*/ 32 h 32"/>
                  <a:gd name="T16" fmla="*/ 8 w 35"/>
                  <a:gd name="T17" fmla="*/ 32 h 32"/>
                  <a:gd name="T18" fmla="*/ 8 w 35"/>
                  <a:gd name="T19" fmla="*/ 32 h 32"/>
                  <a:gd name="T20" fmla="*/ 8 w 35"/>
                  <a:gd name="T21" fmla="*/ 32 h 32"/>
                  <a:gd name="T22" fmla="*/ 11 w 35"/>
                  <a:gd name="T23" fmla="*/ 29 h 32"/>
                  <a:gd name="T24" fmla="*/ 11 w 35"/>
                  <a:gd name="T25" fmla="*/ 29 h 32"/>
                  <a:gd name="T26" fmla="*/ 11 w 35"/>
                  <a:gd name="T27" fmla="*/ 29 h 32"/>
                  <a:gd name="T28" fmla="*/ 18 w 35"/>
                  <a:gd name="T29" fmla="*/ 19 h 32"/>
                  <a:gd name="T30" fmla="*/ 18 w 35"/>
                  <a:gd name="T31" fmla="*/ 19 h 32"/>
                  <a:gd name="T32" fmla="*/ 27 w 35"/>
                  <a:gd name="T33" fmla="*/ 11 h 32"/>
                  <a:gd name="T34" fmla="*/ 31 w 35"/>
                  <a:gd name="T35" fmla="*/ 12 h 32"/>
                  <a:gd name="T36" fmla="*/ 31 w 35"/>
                  <a:gd name="T37" fmla="*/ 12 h 32"/>
                  <a:gd name="T38" fmla="*/ 33 w 35"/>
                  <a:gd name="T39" fmla="*/ 2 h 32"/>
                  <a:gd name="T40" fmla="*/ 33 w 35"/>
                  <a:gd name="T41" fmla="*/ 2 h 32"/>
                  <a:gd name="T42" fmla="*/ 33 w 35"/>
                  <a:gd name="T43" fmla="*/ 2 h 32"/>
                  <a:gd name="T44" fmla="*/ 27 w 35"/>
                  <a:gd name="T45" fmla="*/ 2 h 32"/>
                  <a:gd name="T46" fmla="*/ 22 w 35"/>
                  <a:gd name="T47" fmla="*/ 2 h 32"/>
                  <a:gd name="T48" fmla="*/ 11 w 35"/>
                  <a:gd name="T4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3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3"/>
                      <a:pt x="7" y="4"/>
                      <a:pt x="4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8" y="13"/>
                      <a:pt x="6" y="23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1"/>
                      <a:pt x="10" y="30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4"/>
                      <a:pt x="14" y="22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16"/>
                      <a:pt x="23" y="11"/>
                      <a:pt x="27" y="11"/>
                    </a:cubicBezTo>
                    <a:cubicBezTo>
                      <a:pt x="28" y="11"/>
                      <a:pt x="30" y="11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9"/>
                      <a:pt x="35" y="6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1" y="2"/>
                      <a:pt x="29" y="2"/>
                      <a:pt x="27" y="2"/>
                    </a:cubicBezTo>
                    <a:cubicBezTo>
                      <a:pt x="25" y="2"/>
                      <a:pt x="23" y="2"/>
                      <a:pt x="22" y="2"/>
                    </a:cubicBezTo>
                    <a:cubicBezTo>
                      <a:pt x="18" y="2"/>
                      <a:pt x="15" y="2"/>
                      <a:pt x="11" y="0"/>
                    </a:cubicBezTo>
                  </a:path>
                </a:pathLst>
              </a:custGeom>
              <a:solidFill>
                <a:srgbClr val="DAB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4" name="Freeform 7124"/>
              <p:cNvSpPr/>
              <p:nvPr/>
            </p:nvSpPr>
            <p:spPr bwMode="auto">
              <a:xfrm>
                <a:off x="6699250" y="4667250"/>
                <a:ext cx="23813" cy="20638"/>
              </a:xfrm>
              <a:custGeom>
                <a:avLst/>
                <a:gdLst>
                  <a:gd name="T0" fmla="*/ 7 w 12"/>
                  <a:gd name="T1" fmla="*/ 0 h 10"/>
                  <a:gd name="T2" fmla="*/ 0 w 12"/>
                  <a:gd name="T3" fmla="*/ 10 h 10"/>
                  <a:gd name="T4" fmla="*/ 0 w 12"/>
                  <a:gd name="T5" fmla="*/ 10 h 10"/>
                  <a:gd name="T6" fmla="*/ 7 w 12"/>
                  <a:gd name="T7" fmla="*/ 0 h 10"/>
                  <a:gd name="T8" fmla="*/ 7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3" y="3"/>
                      <a:pt x="0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10"/>
                      <a:pt x="12" y="8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DB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5" name="Freeform 7125"/>
              <p:cNvSpPr>
                <a:spLocks noEditPoints="1"/>
              </p:cNvSpPr>
              <p:nvPr/>
            </p:nvSpPr>
            <p:spPr bwMode="auto">
              <a:xfrm>
                <a:off x="6877050" y="2563813"/>
                <a:ext cx="26988" cy="76200"/>
              </a:xfrm>
              <a:custGeom>
                <a:avLst/>
                <a:gdLst>
                  <a:gd name="T0" fmla="*/ 3 w 13"/>
                  <a:gd name="T1" fmla="*/ 25 h 38"/>
                  <a:gd name="T2" fmla="*/ 3 w 13"/>
                  <a:gd name="T3" fmla="*/ 25 h 38"/>
                  <a:gd name="T4" fmla="*/ 3 w 13"/>
                  <a:gd name="T5" fmla="*/ 25 h 38"/>
                  <a:gd name="T6" fmla="*/ 5 w 13"/>
                  <a:gd name="T7" fmla="*/ 0 h 38"/>
                  <a:gd name="T8" fmla="*/ 2 w 13"/>
                  <a:gd name="T9" fmla="*/ 8 h 38"/>
                  <a:gd name="T10" fmla="*/ 2 w 13"/>
                  <a:gd name="T11" fmla="*/ 8 h 38"/>
                  <a:gd name="T12" fmla="*/ 2 w 13"/>
                  <a:gd name="T13" fmla="*/ 8 h 38"/>
                  <a:gd name="T14" fmla="*/ 2 w 13"/>
                  <a:gd name="T15" fmla="*/ 8 h 38"/>
                  <a:gd name="T16" fmla="*/ 2 w 13"/>
                  <a:gd name="T17" fmla="*/ 8 h 38"/>
                  <a:gd name="T18" fmla="*/ 1 w 13"/>
                  <a:gd name="T19" fmla="*/ 18 h 38"/>
                  <a:gd name="T20" fmla="*/ 1 w 13"/>
                  <a:gd name="T21" fmla="*/ 18 h 38"/>
                  <a:gd name="T22" fmla="*/ 3 w 13"/>
                  <a:gd name="T23" fmla="*/ 25 h 38"/>
                  <a:gd name="T24" fmla="*/ 3 w 13"/>
                  <a:gd name="T25" fmla="*/ 25 h 38"/>
                  <a:gd name="T26" fmla="*/ 3 w 13"/>
                  <a:gd name="T27" fmla="*/ 25 h 38"/>
                  <a:gd name="T28" fmla="*/ 3 w 13"/>
                  <a:gd name="T29" fmla="*/ 25 h 38"/>
                  <a:gd name="T30" fmla="*/ 3 w 13"/>
                  <a:gd name="T31" fmla="*/ 25 h 38"/>
                  <a:gd name="T32" fmla="*/ 0 w 13"/>
                  <a:gd name="T33" fmla="*/ 38 h 38"/>
                  <a:gd name="T34" fmla="*/ 0 w 13"/>
                  <a:gd name="T35" fmla="*/ 38 h 38"/>
                  <a:gd name="T36" fmla="*/ 0 w 13"/>
                  <a:gd name="T37" fmla="*/ 38 h 38"/>
                  <a:gd name="T38" fmla="*/ 10 w 13"/>
                  <a:gd name="T39" fmla="*/ 36 h 38"/>
                  <a:gd name="T40" fmla="*/ 10 w 13"/>
                  <a:gd name="T41" fmla="*/ 36 h 38"/>
                  <a:gd name="T42" fmla="*/ 13 w 13"/>
                  <a:gd name="T43" fmla="*/ 4 h 38"/>
                  <a:gd name="T44" fmla="*/ 13 w 13"/>
                  <a:gd name="T45" fmla="*/ 4 h 38"/>
                  <a:gd name="T46" fmla="*/ 5 w 13"/>
                  <a:gd name="T4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38">
                    <a:moveTo>
                      <a:pt x="3" y="25"/>
                    </a:move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moveTo>
                      <a:pt x="5" y="0"/>
                    </a:moveTo>
                    <a:cubicBezTo>
                      <a:pt x="3" y="0"/>
                      <a:pt x="1" y="2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12"/>
                      <a:pt x="9" y="15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20"/>
                      <a:pt x="3" y="22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9"/>
                      <a:pt x="2" y="34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37"/>
                      <a:pt x="7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25"/>
                      <a:pt x="12" y="1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2"/>
                      <a:pt x="7" y="0"/>
                      <a:pt x="5" y="0"/>
                    </a:cubicBezTo>
                  </a:path>
                </a:pathLst>
              </a:custGeom>
              <a:solidFill>
                <a:srgbClr val="AC7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6" name="Freeform 7126"/>
              <p:cNvSpPr/>
              <p:nvPr/>
            </p:nvSpPr>
            <p:spPr bwMode="auto">
              <a:xfrm>
                <a:off x="6850063" y="2579688"/>
                <a:ext cx="33338" cy="47625"/>
              </a:xfrm>
              <a:custGeom>
                <a:avLst/>
                <a:gdLst>
                  <a:gd name="T0" fmla="*/ 15 w 17"/>
                  <a:gd name="T1" fmla="*/ 0 h 24"/>
                  <a:gd name="T2" fmla="*/ 9 w 17"/>
                  <a:gd name="T3" fmla="*/ 1 h 24"/>
                  <a:gd name="T4" fmla="*/ 4 w 17"/>
                  <a:gd name="T5" fmla="*/ 3 h 24"/>
                  <a:gd name="T6" fmla="*/ 0 w 17"/>
                  <a:gd name="T7" fmla="*/ 1 h 24"/>
                  <a:gd name="T8" fmla="*/ 0 w 17"/>
                  <a:gd name="T9" fmla="*/ 1 h 24"/>
                  <a:gd name="T10" fmla="*/ 0 w 17"/>
                  <a:gd name="T11" fmla="*/ 1 h 24"/>
                  <a:gd name="T12" fmla="*/ 0 w 17"/>
                  <a:gd name="T13" fmla="*/ 1 h 24"/>
                  <a:gd name="T14" fmla="*/ 4 w 17"/>
                  <a:gd name="T15" fmla="*/ 15 h 24"/>
                  <a:gd name="T16" fmla="*/ 4 w 17"/>
                  <a:gd name="T17" fmla="*/ 15 h 24"/>
                  <a:gd name="T18" fmla="*/ 9 w 17"/>
                  <a:gd name="T19" fmla="*/ 24 h 24"/>
                  <a:gd name="T20" fmla="*/ 9 w 17"/>
                  <a:gd name="T21" fmla="*/ 24 h 24"/>
                  <a:gd name="T22" fmla="*/ 9 w 17"/>
                  <a:gd name="T23" fmla="*/ 24 h 24"/>
                  <a:gd name="T24" fmla="*/ 17 w 17"/>
                  <a:gd name="T25" fmla="*/ 17 h 24"/>
                  <a:gd name="T26" fmla="*/ 17 w 17"/>
                  <a:gd name="T27" fmla="*/ 17 h 24"/>
                  <a:gd name="T28" fmla="*/ 17 w 17"/>
                  <a:gd name="T29" fmla="*/ 17 h 24"/>
                  <a:gd name="T30" fmla="*/ 15 w 17"/>
                  <a:gd name="T31" fmla="*/ 10 h 24"/>
                  <a:gd name="T32" fmla="*/ 15 w 17"/>
                  <a:gd name="T33" fmla="*/ 10 h 24"/>
                  <a:gd name="T34" fmla="*/ 15 w 17"/>
                  <a:gd name="T35" fmla="*/ 10 h 24"/>
                  <a:gd name="T36" fmla="*/ 16 w 17"/>
                  <a:gd name="T37" fmla="*/ 0 h 24"/>
                  <a:gd name="T38" fmla="*/ 16 w 17"/>
                  <a:gd name="T39" fmla="*/ 0 h 24"/>
                  <a:gd name="T40" fmla="*/ 16 w 17"/>
                  <a:gd name="T41" fmla="*/ 0 h 24"/>
                  <a:gd name="T42" fmla="*/ 15 w 17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24">
                    <a:moveTo>
                      <a:pt x="15" y="0"/>
                    </a:moveTo>
                    <a:cubicBezTo>
                      <a:pt x="13" y="0"/>
                      <a:pt x="11" y="1"/>
                      <a:pt x="9" y="1"/>
                    </a:cubicBezTo>
                    <a:cubicBezTo>
                      <a:pt x="8" y="2"/>
                      <a:pt x="6" y="3"/>
                      <a:pt x="4" y="3"/>
                    </a:cubicBezTo>
                    <a:cubicBezTo>
                      <a:pt x="3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6"/>
                      <a:pt x="2" y="10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8"/>
                      <a:pt x="7" y="21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1" y="22"/>
                      <a:pt x="14" y="19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4"/>
                      <a:pt x="16" y="12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7"/>
                      <a:pt x="14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solidFill>
                <a:srgbClr val="AA6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7" name="Freeform 7127"/>
              <p:cNvSpPr/>
              <p:nvPr/>
            </p:nvSpPr>
            <p:spPr bwMode="auto">
              <a:xfrm>
                <a:off x="7156450" y="3505200"/>
                <a:ext cx="30163" cy="26988"/>
              </a:xfrm>
              <a:custGeom>
                <a:avLst/>
                <a:gdLst>
                  <a:gd name="T0" fmla="*/ 12 w 15"/>
                  <a:gd name="T1" fmla="*/ 0 h 13"/>
                  <a:gd name="T2" fmla="*/ 0 w 15"/>
                  <a:gd name="T3" fmla="*/ 7 h 13"/>
                  <a:gd name="T4" fmla="*/ 0 w 15"/>
                  <a:gd name="T5" fmla="*/ 7 h 13"/>
                  <a:gd name="T6" fmla="*/ 0 w 15"/>
                  <a:gd name="T7" fmla="*/ 10 h 13"/>
                  <a:gd name="T8" fmla="*/ 0 w 15"/>
                  <a:gd name="T9" fmla="*/ 10 h 13"/>
                  <a:gd name="T10" fmla="*/ 0 w 15"/>
                  <a:gd name="T11" fmla="*/ 10 h 13"/>
                  <a:gd name="T12" fmla="*/ 0 w 15"/>
                  <a:gd name="T13" fmla="*/ 10 h 13"/>
                  <a:gd name="T14" fmla="*/ 0 w 15"/>
                  <a:gd name="T15" fmla="*/ 10 h 13"/>
                  <a:gd name="T16" fmla="*/ 11 w 15"/>
                  <a:gd name="T17" fmla="*/ 13 h 13"/>
                  <a:gd name="T18" fmla="*/ 14 w 15"/>
                  <a:gd name="T19" fmla="*/ 0 h 13"/>
                  <a:gd name="T20" fmla="*/ 14 w 15"/>
                  <a:gd name="T21" fmla="*/ 0 h 13"/>
                  <a:gd name="T22" fmla="*/ 12 w 15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3">
                    <a:moveTo>
                      <a:pt x="12" y="0"/>
                    </a:moveTo>
                    <a:cubicBezTo>
                      <a:pt x="7" y="0"/>
                      <a:pt x="5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2"/>
                      <a:pt x="9" y="13"/>
                      <a:pt x="11" y="13"/>
                    </a:cubicBezTo>
                    <a:cubicBezTo>
                      <a:pt x="15" y="13"/>
                      <a:pt x="15" y="9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C87F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8" name="Freeform 7128"/>
              <p:cNvSpPr/>
              <p:nvPr/>
            </p:nvSpPr>
            <p:spPr bwMode="auto">
              <a:xfrm>
                <a:off x="5919788" y="4425950"/>
                <a:ext cx="88900" cy="31750"/>
              </a:xfrm>
              <a:custGeom>
                <a:avLst/>
                <a:gdLst>
                  <a:gd name="T0" fmla="*/ 23 w 44"/>
                  <a:gd name="T1" fmla="*/ 0 h 16"/>
                  <a:gd name="T2" fmla="*/ 0 w 44"/>
                  <a:gd name="T3" fmla="*/ 8 h 16"/>
                  <a:gd name="T4" fmla="*/ 1 w 44"/>
                  <a:gd name="T5" fmla="*/ 9 h 16"/>
                  <a:gd name="T6" fmla="*/ 14 w 44"/>
                  <a:gd name="T7" fmla="*/ 15 h 16"/>
                  <a:gd name="T8" fmla="*/ 14 w 44"/>
                  <a:gd name="T9" fmla="*/ 15 h 16"/>
                  <a:gd name="T10" fmla="*/ 19 w 44"/>
                  <a:gd name="T11" fmla="*/ 11 h 16"/>
                  <a:gd name="T12" fmla="*/ 23 w 44"/>
                  <a:gd name="T13" fmla="*/ 10 h 16"/>
                  <a:gd name="T14" fmla="*/ 22 w 44"/>
                  <a:gd name="T15" fmla="*/ 16 h 16"/>
                  <a:gd name="T16" fmla="*/ 22 w 44"/>
                  <a:gd name="T17" fmla="*/ 16 h 16"/>
                  <a:gd name="T18" fmla="*/ 27 w 44"/>
                  <a:gd name="T19" fmla="*/ 16 h 16"/>
                  <a:gd name="T20" fmla="*/ 27 w 44"/>
                  <a:gd name="T21" fmla="*/ 16 h 16"/>
                  <a:gd name="T22" fmla="*/ 35 w 44"/>
                  <a:gd name="T23" fmla="*/ 11 h 16"/>
                  <a:gd name="T24" fmla="*/ 43 w 44"/>
                  <a:gd name="T25" fmla="*/ 12 h 16"/>
                  <a:gd name="T26" fmla="*/ 43 w 44"/>
                  <a:gd name="T27" fmla="*/ 12 h 16"/>
                  <a:gd name="T28" fmla="*/ 36 w 44"/>
                  <a:gd name="T29" fmla="*/ 4 h 16"/>
                  <a:gd name="T30" fmla="*/ 36 w 44"/>
                  <a:gd name="T31" fmla="*/ 4 h 16"/>
                  <a:gd name="T32" fmla="*/ 31 w 44"/>
                  <a:gd name="T33" fmla="*/ 5 h 16"/>
                  <a:gd name="T34" fmla="*/ 26 w 44"/>
                  <a:gd name="T35" fmla="*/ 0 h 16"/>
                  <a:gd name="T36" fmla="*/ 26 w 44"/>
                  <a:gd name="T37" fmla="*/ 0 h 16"/>
                  <a:gd name="T38" fmla="*/ 23 w 44"/>
                  <a:gd name="T39" fmla="*/ 0 h 16"/>
                  <a:gd name="T40" fmla="*/ 23 w 44"/>
                  <a:gd name="T4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16">
                    <a:moveTo>
                      <a:pt x="23" y="0"/>
                    </a:moveTo>
                    <a:cubicBezTo>
                      <a:pt x="16" y="5"/>
                      <a:pt x="7" y="2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6" y="9"/>
                      <a:pt x="10" y="11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4"/>
                      <a:pt x="17" y="12"/>
                      <a:pt x="19" y="11"/>
                    </a:cubicBezTo>
                    <a:cubicBezTo>
                      <a:pt x="21" y="10"/>
                      <a:pt x="22" y="10"/>
                      <a:pt x="23" y="10"/>
                    </a:cubicBezTo>
                    <a:cubicBezTo>
                      <a:pt x="24" y="10"/>
                      <a:pt x="23" y="11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5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9" y="12"/>
                      <a:pt x="32" y="11"/>
                      <a:pt x="35" y="11"/>
                    </a:cubicBezTo>
                    <a:cubicBezTo>
                      <a:pt x="38" y="11"/>
                      <a:pt x="41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4" y="7"/>
                      <a:pt x="39" y="6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4" y="4"/>
                      <a:pt x="33" y="5"/>
                      <a:pt x="31" y="5"/>
                    </a:cubicBezTo>
                    <a:cubicBezTo>
                      <a:pt x="29" y="5"/>
                      <a:pt x="27" y="3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9A8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9" name="Freeform 7129"/>
              <p:cNvSpPr/>
              <p:nvPr/>
            </p:nvSpPr>
            <p:spPr bwMode="auto">
              <a:xfrm>
                <a:off x="5178425" y="4038600"/>
                <a:ext cx="101600" cy="150813"/>
              </a:xfrm>
              <a:custGeom>
                <a:avLst/>
                <a:gdLst>
                  <a:gd name="T0" fmla="*/ 24 w 51"/>
                  <a:gd name="T1" fmla="*/ 1 h 75"/>
                  <a:gd name="T2" fmla="*/ 24 w 51"/>
                  <a:gd name="T3" fmla="*/ 1 h 75"/>
                  <a:gd name="T4" fmla="*/ 17 w 51"/>
                  <a:gd name="T5" fmla="*/ 21 h 75"/>
                  <a:gd name="T6" fmla="*/ 12 w 51"/>
                  <a:gd name="T7" fmla="*/ 21 h 75"/>
                  <a:gd name="T8" fmla="*/ 3 w 51"/>
                  <a:gd name="T9" fmla="*/ 23 h 75"/>
                  <a:gd name="T10" fmla="*/ 3 w 51"/>
                  <a:gd name="T11" fmla="*/ 23 h 75"/>
                  <a:gd name="T12" fmla="*/ 0 w 51"/>
                  <a:gd name="T13" fmla="*/ 33 h 75"/>
                  <a:gd name="T14" fmla="*/ 4 w 51"/>
                  <a:gd name="T15" fmla="*/ 42 h 75"/>
                  <a:gd name="T16" fmla="*/ 10 w 51"/>
                  <a:gd name="T17" fmla="*/ 40 h 75"/>
                  <a:gd name="T18" fmla="*/ 10 w 51"/>
                  <a:gd name="T19" fmla="*/ 40 h 75"/>
                  <a:gd name="T20" fmla="*/ 10 w 51"/>
                  <a:gd name="T21" fmla="*/ 40 h 75"/>
                  <a:gd name="T22" fmla="*/ 14 w 51"/>
                  <a:gd name="T23" fmla="*/ 31 h 75"/>
                  <a:gd name="T24" fmla="*/ 14 w 51"/>
                  <a:gd name="T25" fmla="*/ 31 h 75"/>
                  <a:gd name="T26" fmla="*/ 17 w 51"/>
                  <a:gd name="T27" fmla="*/ 42 h 75"/>
                  <a:gd name="T28" fmla="*/ 18 w 51"/>
                  <a:gd name="T29" fmla="*/ 44 h 75"/>
                  <a:gd name="T30" fmla="*/ 18 w 51"/>
                  <a:gd name="T31" fmla="*/ 44 h 75"/>
                  <a:gd name="T32" fmla="*/ 23 w 51"/>
                  <a:gd name="T33" fmla="*/ 47 h 75"/>
                  <a:gd name="T34" fmla="*/ 32 w 51"/>
                  <a:gd name="T35" fmla="*/ 60 h 75"/>
                  <a:gd name="T36" fmla="*/ 31 w 51"/>
                  <a:gd name="T37" fmla="*/ 62 h 75"/>
                  <a:gd name="T38" fmla="*/ 27 w 51"/>
                  <a:gd name="T39" fmla="*/ 61 h 75"/>
                  <a:gd name="T40" fmla="*/ 27 w 51"/>
                  <a:gd name="T41" fmla="*/ 61 h 75"/>
                  <a:gd name="T42" fmla="*/ 29 w 51"/>
                  <a:gd name="T43" fmla="*/ 67 h 75"/>
                  <a:gd name="T44" fmla="*/ 30 w 51"/>
                  <a:gd name="T45" fmla="*/ 66 h 75"/>
                  <a:gd name="T46" fmla="*/ 32 w 51"/>
                  <a:gd name="T47" fmla="*/ 66 h 75"/>
                  <a:gd name="T48" fmla="*/ 36 w 51"/>
                  <a:gd name="T49" fmla="*/ 75 h 75"/>
                  <a:gd name="T50" fmla="*/ 36 w 51"/>
                  <a:gd name="T51" fmla="*/ 75 h 75"/>
                  <a:gd name="T52" fmla="*/ 51 w 51"/>
                  <a:gd name="T53" fmla="*/ 63 h 75"/>
                  <a:gd name="T54" fmla="*/ 51 w 51"/>
                  <a:gd name="T55" fmla="*/ 63 h 75"/>
                  <a:gd name="T56" fmla="*/ 47 w 51"/>
                  <a:gd name="T57" fmla="*/ 64 h 75"/>
                  <a:gd name="T58" fmla="*/ 47 w 51"/>
                  <a:gd name="T59" fmla="*/ 60 h 75"/>
                  <a:gd name="T60" fmla="*/ 42 w 51"/>
                  <a:gd name="T61" fmla="*/ 45 h 75"/>
                  <a:gd name="T62" fmla="*/ 39 w 51"/>
                  <a:gd name="T63" fmla="*/ 42 h 75"/>
                  <a:gd name="T64" fmla="*/ 36 w 51"/>
                  <a:gd name="T65" fmla="*/ 46 h 75"/>
                  <a:gd name="T66" fmla="*/ 35 w 51"/>
                  <a:gd name="T67" fmla="*/ 47 h 75"/>
                  <a:gd name="T68" fmla="*/ 33 w 51"/>
                  <a:gd name="T69" fmla="*/ 42 h 75"/>
                  <a:gd name="T70" fmla="*/ 26 w 51"/>
                  <a:gd name="T71" fmla="*/ 33 h 75"/>
                  <a:gd name="T72" fmla="*/ 35 w 51"/>
                  <a:gd name="T73" fmla="*/ 26 h 75"/>
                  <a:gd name="T74" fmla="*/ 35 w 51"/>
                  <a:gd name="T75" fmla="*/ 26 h 75"/>
                  <a:gd name="T76" fmla="*/ 23 w 51"/>
                  <a:gd name="T77" fmla="*/ 14 h 75"/>
                  <a:gd name="T78" fmla="*/ 23 w 51"/>
                  <a:gd name="T79" fmla="*/ 14 h 75"/>
                  <a:gd name="T80" fmla="*/ 27 w 51"/>
                  <a:gd name="T81" fmla="*/ 4 h 75"/>
                  <a:gd name="T82" fmla="*/ 27 w 51"/>
                  <a:gd name="T83" fmla="*/ 4 h 75"/>
                  <a:gd name="T84" fmla="*/ 24 w 51"/>
                  <a:gd name="T85" fmla="*/ 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1" h="75">
                    <a:moveTo>
                      <a:pt x="24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8" y="2"/>
                      <a:pt x="13" y="12"/>
                      <a:pt x="17" y="21"/>
                    </a:cubicBezTo>
                    <a:cubicBezTo>
                      <a:pt x="15" y="21"/>
                      <a:pt x="14" y="21"/>
                      <a:pt x="12" y="21"/>
                    </a:cubicBezTo>
                    <a:cubicBezTo>
                      <a:pt x="9" y="21"/>
                      <a:pt x="6" y="22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7"/>
                      <a:pt x="0" y="30"/>
                      <a:pt x="0" y="33"/>
                    </a:cubicBezTo>
                    <a:cubicBezTo>
                      <a:pt x="0" y="38"/>
                      <a:pt x="1" y="42"/>
                      <a:pt x="4" y="42"/>
                    </a:cubicBezTo>
                    <a:cubicBezTo>
                      <a:pt x="6" y="42"/>
                      <a:pt x="7" y="42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37"/>
                      <a:pt x="9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20" y="32"/>
                      <a:pt x="17" y="38"/>
                      <a:pt x="17" y="42"/>
                    </a:cubicBezTo>
                    <a:cubicBezTo>
                      <a:pt x="17" y="42"/>
                      <a:pt x="17" y="43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0" y="44"/>
                      <a:pt x="22" y="45"/>
                      <a:pt x="23" y="47"/>
                    </a:cubicBezTo>
                    <a:cubicBezTo>
                      <a:pt x="30" y="48"/>
                      <a:pt x="29" y="56"/>
                      <a:pt x="32" y="60"/>
                    </a:cubicBezTo>
                    <a:cubicBezTo>
                      <a:pt x="33" y="61"/>
                      <a:pt x="33" y="62"/>
                      <a:pt x="31" y="62"/>
                    </a:cubicBezTo>
                    <a:cubicBezTo>
                      <a:pt x="30" y="62"/>
                      <a:pt x="28" y="61"/>
                      <a:pt x="27" y="61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5" y="64"/>
                      <a:pt x="26" y="67"/>
                      <a:pt x="29" y="67"/>
                    </a:cubicBezTo>
                    <a:cubicBezTo>
                      <a:pt x="29" y="67"/>
                      <a:pt x="30" y="67"/>
                      <a:pt x="30" y="66"/>
                    </a:cubicBezTo>
                    <a:cubicBezTo>
                      <a:pt x="31" y="66"/>
                      <a:pt x="31" y="66"/>
                      <a:pt x="32" y="66"/>
                    </a:cubicBezTo>
                    <a:cubicBezTo>
                      <a:pt x="38" y="66"/>
                      <a:pt x="37" y="71"/>
                      <a:pt x="36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43" y="74"/>
                      <a:pt x="50" y="72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0" y="63"/>
                      <a:pt x="48" y="64"/>
                      <a:pt x="47" y="64"/>
                    </a:cubicBezTo>
                    <a:cubicBezTo>
                      <a:pt x="46" y="64"/>
                      <a:pt x="46" y="63"/>
                      <a:pt x="47" y="60"/>
                    </a:cubicBezTo>
                    <a:cubicBezTo>
                      <a:pt x="49" y="54"/>
                      <a:pt x="45" y="50"/>
                      <a:pt x="42" y="45"/>
                    </a:cubicBezTo>
                    <a:cubicBezTo>
                      <a:pt x="41" y="44"/>
                      <a:pt x="40" y="42"/>
                      <a:pt x="39" y="42"/>
                    </a:cubicBezTo>
                    <a:cubicBezTo>
                      <a:pt x="38" y="42"/>
                      <a:pt x="38" y="43"/>
                      <a:pt x="36" y="46"/>
                    </a:cubicBezTo>
                    <a:cubicBezTo>
                      <a:pt x="36" y="47"/>
                      <a:pt x="36" y="47"/>
                      <a:pt x="35" y="47"/>
                    </a:cubicBezTo>
                    <a:cubicBezTo>
                      <a:pt x="34" y="47"/>
                      <a:pt x="32" y="44"/>
                      <a:pt x="33" y="42"/>
                    </a:cubicBezTo>
                    <a:cubicBezTo>
                      <a:pt x="36" y="34"/>
                      <a:pt x="30" y="35"/>
                      <a:pt x="26" y="33"/>
                    </a:cubicBezTo>
                    <a:cubicBezTo>
                      <a:pt x="27" y="27"/>
                      <a:pt x="33" y="30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2" y="21"/>
                      <a:pt x="24" y="21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7" y="12"/>
                      <a:pt x="22" y="6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9" y="0"/>
                      <a:pt x="25" y="2"/>
                      <a:pt x="24" y="1"/>
                    </a:cubicBezTo>
                  </a:path>
                </a:pathLst>
              </a:custGeom>
              <a:solidFill>
                <a:srgbClr val="6E47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0" name="Freeform 7130"/>
              <p:cNvSpPr>
                <a:spLocks noEditPoints="1"/>
              </p:cNvSpPr>
              <p:nvPr/>
            </p:nvSpPr>
            <p:spPr bwMode="auto">
              <a:xfrm>
                <a:off x="6178550" y="2865438"/>
                <a:ext cx="77788" cy="123825"/>
              </a:xfrm>
              <a:custGeom>
                <a:avLst/>
                <a:gdLst>
                  <a:gd name="T0" fmla="*/ 13 w 39"/>
                  <a:gd name="T1" fmla="*/ 61 h 62"/>
                  <a:gd name="T2" fmla="*/ 13 w 39"/>
                  <a:gd name="T3" fmla="*/ 62 h 62"/>
                  <a:gd name="T4" fmla="*/ 13 w 39"/>
                  <a:gd name="T5" fmla="*/ 62 h 62"/>
                  <a:gd name="T6" fmla="*/ 13 w 39"/>
                  <a:gd name="T7" fmla="*/ 61 h 62"/>
                  <a:gd name="T8" fmla="*/ 29 w 39"/>
                  <a:gd name="T9" fmla="*/ 0 h 62"/>
                  <a:gd name="T10" fmla="*/ 29 w 39"/>
                  <a:gd name="T11" fmla="*/ 0 h 62"/>
                  <a:gd name="T12" fmla="*/ 15 w 39"/>
                  <a:gd name="T13" fmla="*/ 7 h 62"/>
                  <a:gd name="T14" fmla="*/ 15 w 39"/>
                  <a:gd name="T15" fmla="*/ 7 h 62"/>
                  <a:gd name="T16" fmla="*/ 7 w 39"/>
                  <a:gd name="T17" fmla="*/ 9 h 62"/>
                  <a:gd name="T18" fmla="*/ 7 w 39"/>
                  <a:gd name="T19" fmla="*/ 9 h 62"/>
                  <a:gd name="T20" fmla="*/ 8 w 39"/>
                  <a:gd name="T21" fmla="*/ 32 h 62"/>
                  <a:gd name="T22" fmla="*/ 2 w 39"/>
                  <a:gd name="T23" fmla="*/ 37 h 62"/>
                  <a:gd name="T24" fmla="*/ 13 w 39"/>
                  <a:gd name="T25" fmla="*/ 46 h 62"/>
                  <a:gd name="T26" fmla="*/ 10 w 39"/>
                  <a:gd name="T27" fmla="*/ 45 h 62"/>
                  <a:gd name="T28" fmla="*/ 0 w 39"/>
                  <a:gd name="T29" fmla="*/ 51 h 62"/>
                  <a:gd name="T30" fmla="*/ 0 w 39"/>
                  <a:gd name="T31" fmla="*/ 51 h 62"/>
                  <a:gd name="T32" fmla="*/ 2 w 39"/>
                  <a:gd name="T33" fmla="*/ 57 h 62"/>
                  <a:gd name="T34" fmla="*/ 5 w 39"/>
                  <a:gd name="T35" fmla="*/ 56 h 62"/>
                  <a:gd name="T36" fmla="*/ 9 w 39"/>
                  <a:gd name="T37" fmla="*/ 58 h 62"/>
                  <a:gd name="T38" fmla="*/ 12 w 39"/>
                  <a:gd name="T39" fmla="*/ 61 h 62"/>
                  <a:gd name="T40" fmla="*/ 13 w 39"/>
                  <a:gd name="T41" fmla="*/ 61 h 62"/>
                  <a:gd name="T42" fmla="*/ 13 w 39"/>
                  <a:gd name="T43" fmla="*/ 61 h 62"/>
                  <a:gd name="T44" fmla="*/ 21 w 39"/>
                  <a:gd name="T45" fmla="*/ 53 h 62"/>
                  <a:gd name="T46" fmla="*/ 20 w 39"/>
                  <a:gd name="T47" fmla="*/ 40 h 62"/>
                  <a:gd name="T48" fmla="*/ 20 w 39"/>
                  <a:gd name="T49" fmla="*/ 40 h 62"/>
                  <a:gd name="T50" fmla="*/ 29 w 39"/>
                  <a:gd name="T51" fmla="*/ 24 h 62"/>
                  <a:gd name="T52" fmla="*/ 30 w 39"/>
                  <a:gd name="T53" fmla="*/ 24 h 62"/>
                  <a:gd name="T54" fmla="*/ 30 w 39"/>
                  <a:gd name="T55" fmla="*/ 24 h 62"/>
                  <a:gd name="T56" fmla="*/ 31 w 39"/>
                  <a:gd name="T57" fmla="*/ 13 h 62"/>
                  <a:gd name="T58" fmla="*/ 36 w 39"/>
                  <a:gd name="T59" fmla="*/ 14 h 62"/>
                  <a:gd name="T60" fmla="*/ 36 w 39"/>
                  <a:gd name="T61" fmla="*/ 14 h 62"/>
                  <a:gd name="T62" fmla="*/ 39 w 39"/>
                  <a:gd name="T63" fmla="*/ 12 h 62"/>
                  <a:gd name="T64" fmla="*/ 29 w 39"/>
                  <a:gd name="T6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62">
                    <a:moveTo>
                      <a:pt x="13" y="61"/>
                    </a:moveTo>
                    <a:cubicBezTo>
                      <a:pt x="13" y="61"/>
                      <a:pt x="13" y="61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3" y="61"/>
                      <a:pt x="13" y="61"/>
                      <a:pt x="13" y="61"/>
                    </a:cubicBezTo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8" y="8"/>
                      <a:pt x="21" y="5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7"/>
                      <a:pt x="10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7"/>
                      <a:pt x="0" y="24"/>
                      <a:pt x="8" y="32"/>
                    </a:cubicBezTo>
                    <a:cubicBezTo>
                      <a:pt x="11" y="36"/>
                      <a:pt x="3" y="33"/>
                      <a:pt x="2" y="37"/>
                    </a:cubicBezTo>
                    <a:cubicBezTo>
                      <a:pt x="5" y="40"/>
                      <a:pt x="13" y="37"/>
                      <a:pt x="13" y="46"/>
                    </a:cubicBezTo>
                    <a:cubicBezTo>
                      <a:pt x="12" y="45"/>
                      <a:pt x="11" y="45"/>
                      <a:pt x="10" y="45"/>
                    </a:cubicBezTo>
                    <a:cubicBezTo>
                      <a:pt x="6" y="45"/>
                      <a:pt x="2" y="47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3"/>
                      <a:pt x="2" y="55"/>
                      <a:pt x="2" y="57"/>
                    </a:cubicBezTo>
                    <a:cubicBezTo>
                      <a:pt x="3" y="56"/>
                      <a:pt x="4" y="56"/>
                      <a:pt x="5" y="56"/>
                    </a:cubicBezTo>
                    <a:cubicBezTo>
                      <a:pt x="6" y="56"/>
                      <a:pt x="7" y="57"/>
                      <a:pt x="9" y="58"/>
                    </a:cubicBezTo>
                    <a:cubicBezTo>
                      <a:pt x="10" y="59"/>
                      <a:pt x="11" y="61"/>
                      <a:pt x="12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5" y="57"/>
                      <a:pt x="18" y="55"/>
                      <a:pt x="21" y="53"/>
                    </a:cubicBezTo>
                    <a:cubicBezTo>
                      <a:pt x="21" y="49"/>
                      <a:pt x="21" y="44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5" y="28"/>
                      <a:pt x="16" y="25"/>
                      <a:pt x="29" y="24"/>
                    </a:cubicBezTo>
                    <a:cubicBezTo>
                      <a:pt x="29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29" y="20"/>
                      <a:pt x="24" y="13"/>
                      <a:pt x="31" y="13"/>
                    </a:cubicBezTo>
                    <a:cubicBezTo>
                      <a:pt x="32" y="13"/>
                      <a:pt x="34" y="13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7" y="13"/>
                      <a:pt x="38" y="12"/>
                      <a:pt x="39" y="12"/>
                    </a:cubicBezTo>
                    <a:cubicBezTo>
                      <a:pt x="36" y="8"/>
                      <a:pt x="33" y="4"/>
                      <a:pt x="29" y="0"/>
                    </a:cubicBezTo>
                  </a:path>
                </a:pathLst>
              </a:custGeom>
              <a:solidFill>
                <a:srgbClr val="B86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1" name="Freeform 7131"/>
              <p:cNvSpPr/>
              <p:nvPr/>
            </p:nvSpPr>
            <p:spPr bwMode="auto">
              <a:xfrm>
                <a:off x="6248400" y="2886075"/>
                <a:ext cx="22225" cy="23813"/>
              </a:xfrm>
              <a:custGeom>
                <a:avLst/>
                <a:gdLst>
                  <a:gd name="T0" fmla="*/ 10 w 11"/>
                  <a:gd name="T1" fmla="*/ 0 h 12"/>
                  <a:gd name="T2" fmla="*/ 10 w 11"/>
                  <a:gd name="T3" fmla="*/ 0 h 12"/>
                  <a:gd name="T4" fmla="*/ 4 w 11"/>
                  <a:gd name="T5" fmla="*/ 2 h 12"/>
                  <a:gd name="T6" fmla="*/ 4 w 11"/>
                  <a:gd name="T7" fmla="*/ 2 h 12"/>
                  <a:gd name="T8" fmla="*/ 1 w 11"/>
                  <a:gd name="T9" fmla="*/ 4 h 12"/>
                  <a:gd name="T10" fmla="*/ 1 w 11"/>
                  <a:gd name="T11" fmla="*/ 4 h 12"/>
                  <a:gd name="T12" fmla="*/ 3 w 11"/>
                  <a:gd name="T13" fmla="*/ 12 h 12"/>
                  <a:gd name="T14" fmla="*/ 3 w 11"/>
                  <a:gd name="T15" fmla="*/ 12 h 12"/>
                  <a:gd name="T16" fmla="*/ 4 w 11"/>
                  <a:gd name="T17" fmla="*/ 12 h 12"/>
                  <a:gd name="T18" fmla="*/ 8 w 11"/>
                  <a:gd name="T19" fmla="*/ 9 h 12"/>
                  <a:gd name="T20" fmla="*/ 11 w 11"/>
                  <a:gd name="T21" fmla="*/ 5 h 12"/>
                  <a:gd name="T22" fmla="*/ 11 w 11"/>
                  <a:gd name="T23" fmla="*/ 5 h 12"/>
                  <a:gd name="T24" fmla="*/ 11 w 11"/>
                  <a:gd name="T25" fmla="*/ 5 h 12"/>
                  <a:gd name="T26" fmla="*/ 10 w 11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7"/>
                      <a:pt x="0" y="10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6" y="12"/>
                      <a:pt x="7" y="11"/>
                      <a:pt x="8" y="9"/>
                    </a:cubicBezTo>
                    <a:cubicBezTo>
                      <a:pt x="8" y="7"/>
                      <a:pt x="9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3"/>
                      <a:pt x="10" y="2"/>
                      <a:pt x="10" y="0"/>
                    </a:cubicBezTo>
                  </a:path>
                </a:pathLst>
              </a:custGeom>
              <a:solidFill>
                <a:srgbClr val="984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2" name="Freeform 7132"/>
              <p:cNvSpPr/>
              <p:nvPr/>
            </p:nvSpPr>
            <p:spPr bwMode="auto">
              <a:xfrm>
                <a:off x="5202238" y="2681288"/>
                <a:ext cx="52388" cy="46038"/>
              </a:xfrm>
              <a:custGeom>
                <a:avLst/>
                <a:gdLst>
                  <a:gd name="T0" fmla="*/ 1 w 26"/>
                  <a:gd name="T1" fmla="*/ 0 h 23"/>
                  <a:gd name="T2" fmla="*/ 0 w 26"/>
                  <a:gd name="T3" fmla="*/ 0 h 23"/>
                  <a:gd name="T4" fmla="*/ 0 w 26"/>
                  <a:gd name="T5" fmla="*/ 0 h 23"/>
                  <a:gd name="T6" fmla="*/ 0 w 26"/>
                  <a:gd name="T7" fmla="*/ 3 h 23"/>
                  <a:gd name="T8" fmla="*/ 0 w 26"/>
                  <a:gd name="T9" fmla="*/ 3 h 23"/>
                  <a:gd name="T10" fmla="*/ 7 w 26"/>
                  <a:gd name="T11" fmla="*/ 22 h 23"/>
                  <a:gd name="T12" fmla="*/ 7 w 26"/>
                  <a:gd name="T13" fmla="*/ 22 h 23"/>
                  <a:gd name="T14" fmla="*/ 8 w 26"/>
                  <a:gd name="T15" fmla="*/ 23 h 23"/>
                  <a:gd name="T16" fmla="*/ 13 w 26"/>
                  <a:gd name="T17" fmla="*/ 20 h 23"/>
                  <a:gd name="T18" fmla="*/ 19 w 26"/>
                  <a:gd name="T19" fmla="*/ 17 h 23"/>
                  <a:gd name="T20" fmla="*/ 23 w 26"/>
                  <a:gd name="T21" fmla="*/ 19 h 23"/>
                  <a:gd name="T22" fmla="*/ 24 w 26"/>
                  <a:gd name="T23" fmla="*/ 5 h 23"/>
                  <a:gd name="T24" fmla="*/ 24 w 26"/>
                  <a:gd name="T25" fmla="*/ 5 h 23"/>
                  <a:gd name="T26" fmla="*/ 13 w 26"/>
                  <a:gd name="T27" fmla="*/ 1 h 23"/>
                  <a:gd name="T28" fmla="*/ 13 w 26"/>
                  <a:gd name="T29" fmla="*/ 1 h 23"/>
                  <a:gd name="T30" fmla="*/ 7 w 26"/>
                  <a:gd name="T31" fmla="*/ 2 h 23"/>
                  <a:gd name="T32" fmla="*/ 3 w 26"/>
                  <a:gd name="T33" fmla="*/ 0 h 23"/>
                  <a:gd name="T34" fmla="*/ 3 w 26"/>
                  <a:gd name="T35" fmla="*/ 0 h 23"/>
                  <a:gd name="T36" fmla="*/ 3 w 26"/>
                  <a:gd name="T37" fmla="*/ 0 h 23"/>
                  <a:gd name="T38" fmla="*/ 1 w 26"/>
                  <a:gd name="T3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6" h="23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0" y="7"/>
                      <a:pt x="1" y="17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3"/>
                      <a:pt x="7" y="23"/>
                      <a:pt x="8" y="23"/>
                    </a:cubicBezTo>
                    <a:cubicBezTo>
                      <a:pt x="10" y="23"/>
                      <a:pt x="11" y="21"/>
                      <a:pt x="13" y="20"/>
                    </a:cubicBezTo>
                    <a:cubicBezTo>
                      <a:pt x="15" y="18"/>
                      <a:pt x="17" y="17"/>
                      <a:pt x="19" y="17"/>
                    </a:cubicBezTo>
                    <a:cubicBezTo>
                      <a:pt x="20" y="17"/>
                      <a:pt x="21" y="18"/>
                      <a:pt x="23" y="19"/>
                    </a:cubicBezTo>
                    <a:cubicBezTo>
                      <a:pt x="26" y="15"/>
                      <a:pt x="23" y="10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0" y="5"/>
                      <a:pt x="17" y="3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9" y="2"/>
                      <a:pt x="7" y="2"/>
                    </a:cubicBezTo>
                    <a:cubicBezTo>
                      <a:pt x="6" y="2"/>
                      <a:pt x="4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</a:path>
                </a:pathLst>
              </a:custGeom>
              <a:solidFill>
                <a:srgbClr val="8C6D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3" name="Freeform 7133"/>
              <p:cNvSpPr/>
              <p:nvPr/>
            </p:nvSpPr>
            <p:spPr bwMode="auto">
              <a:xfrm>
                <a:off x="5208588" y="2659063"/>
                <a:ext cx="22225" cy="26988"/>
              </a:xfrm>
              <a:custGeom>
                <a:avLst/>
                <a:gdLst>
                  <a:gd name="T0" fmla="*/ 6 w 11"/>
                  <a:gd name="T1" fmla="*/ 0 h 13"/>
                  <a:gd name="T2" fmla="*/ 4 w 11"/>
                  <a:gd name="T3" fmla="*/ 3 h 13"/>
                  <a:gd name="T4" fmla="*/ 3 w 11"/>
                  <a:gd name="T5" fmla="*/ 5 h 13"/>
                  <a:gd name="T6" fmla="*/ 2 w 11"/>
                  <a:gd name="T7" fmla="*/ 6 h 13"/>
                  <a:gd name="T8" fmla="*/ 2 w 11"/>
                  <a:gd name="T9" fmla="*/ 6 h 13"/>
                  <a:gd name="T10" fmla="*/ 0 w 11"/>
                  <a:gd name="T11" fmla="*/ 6 h 13"/>
                  <a:gd name="T12" fmla="*/ 0 w 11"/>
                  <a:gd name="T13" fmla="*/ 6 h 13"/>
                  <a:gd name="T14" fmla="*/ 0 w 11"/>
                  <a:gd name="T15" fmla="*/ 6 h 13"/>
                  <a:gd name="T16" fmla="*/ 0 w 11"/>
                  <a:gd name="T17" fmla="*/ 11 h 13"/>
                  <a:gd name="T18" fmla="*/ 0 w 11"/>
                  <a:gd name="T19" fmla="*/ 11 h 13"/>
                  <a:gd name="T20" fmla="*/ 4 w 11"/>
                  <a:gd name="T21" fmla="*/ 13 h 13"/>
                  <a:gd name="T22" fmla="*/ 10 w 11"/>
                  <a:gd name="T23" fmla="*/ 12 h 13"/>
                  <a:gd name="T24" fmla="*/ 10 w 11"/>
                  <a:gd name="T25" fmla="*/ 12 h 13"/>
                  <a:gd name="T26" fmla="*/ 7 w 11"/>
                  <a:gd name="T27" fmla="*/ 1 h 13"/>
                  <a:gd name="T28" fmla="*/ 6 w 11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3">
                    <a:moveTo>
                      <a:pt x="6" y="0"/>
                    </a:move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3" y="13"/>
                      <a:pt x="4" y="13"/>
                    </a:cubicBezTo>
                    <a:cubicBezTo>
                      <a:pt x="6" y="13"/>
                      <a:pt x="8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8"/>
                      <a:pt x="11" y="3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9B89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4" name="Freeform 7134"/>
              <p:cNvSpPr/>
              <p:nvPr/>
            </p:nvSpPr>
            <p:spPr bwMode="auto">
              <a:xfrm>
                <a:off x="7256463" y="3094038"/>
                <a:ext cx="34925" cy="23813"/>
              </a:xfrm>
              <a:custGeom>
                <a:avLst/>
                <a:gdLst>
                  <a:gd name="T0" fmla="*/ 13 w 18"/>
                  <a:gd name="T1" fmla="*/ 0 h 12"/>
                  <a:gd name="T2" fmla="*/ 8 w 18"/>
                  <a:gd name="T3" fmla="*/ 2 h 12"/>
                  <a:gd name="T4" fmla="*/ 8 w 18"/>
                  <a:gd name="T5" fmla="*/ 2 h 12"/>
                  <a:gd name="T6" fmla="*/ 4 w 18"/>
                  <a:gd name="T7" fmla="*/ 12 h 12"/>
                  <a:gd name="T8" fmla="*/ 4 w 18"/>
                  <a:gd name="T9" fmla="*/ 12 h 12"/>
                  <a:gd name="T10" fmla="*/ 18 w 18"/>
                  <a:gd name="T11" fmla="*/ 3 h 12"/>
                  <a:gd name="T12" fmla="*/ 18 w 18"/>
                  <a:gd name="T13" fmla="*/ 3 h 12"/>
                  <a:gd name="T14" fmla="*/ 13 w 18"/>
                  <a:gd name="T15" fmla="*/ 0 h 12"/>
                  <a:gd name="T16" fmla="*/ 13 w 18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2">
                    <a:moveTo>
                      <a:pt x="13" y="0"/>
                    </a:moveTo>
                    <a:cubicBezTo>
                      <a:pt x="12" y="1"/>
                      <a:pt x="10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5"/>
                      <a:pt x="0" y="7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9" y="9"/>
                      <a:pt x="14" y="6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2"/>
                      <a:pt x="15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A55A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5" name="Freeform 7135"/>
              <p:cNvSpPr/>
              <p:nvPr/>
            </p:nvSpPr>
            <p:spPr bwMode="auto">
              <a:xfrm>
                <a:off x="6242050" y="4699000"/>
                <a:ext cx="66675" cy="63500"/>
              </a:xfrm>
              <a:custGeom>
                <a:avLst/>
                <a:gdLst>
                  <a:gd name="T0" fmla="*/ 27 w 33"/>
                  <a:gd name="T1" fmla="*/ 0 h 32"/>
                  <a:gd name="T2" fmla="*/ 27 w 33"/>
                  <a:gd name="T3" fmla="*/ 0 h 32"/>
                  <a:gd name="T4" fmla="*/ 22 w 33"/>
                  <a:gd name="T5" fmla="*/ 2 h 32"/>
                  <a:gd name="T6" fmla="*/ 22 w 33"/>
                  <a:gd name="T7" fmla="*/ 2 h 32"/>
                  <a:gd name="T8" fmla="*/ 13 w 33"/>
                  <a:gd name="T9" fmla="*/ 12 h 32"/>
                  <a:gd name="T10" fmla="*/ 13 w 33"/>
                  <a:gd name="T11" fmla="*/ 12 h 32"/>
                  <a:gd name="T12" fmla="*/ 0 w 33"/>
                  <a:gd name="T13" fmla="*/ 32 h 32"/>
                  <a:gd name="T14" fmla="*/ 0 w 33"/>
                  <a:gd name="T15" fmla="*/ 32 h 32"/>
                  <a:gd name="T16" fmla="*/ 33 w 33"/>
                  <a:gd name="T17" fmla="*/ 3 h 32"/>
                  <a:gd name="T18" fmla="*/ 33 w 33"/>
                  <a:gd name="T19" fmla="*/ 3 h 32"/>
                  <a:gd name="T20" fmla="*/ 27 w 33"/>
                  <a:gd name="T21" fmla="*/ 0 h 32"/>
                  <a:gd name="T22" fmla="*/ 27 w 33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2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4" y="1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19" y="5"/>
                      <a:pt x="16" y="9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8" y="19"/>
                      <a:pt x="2" y="24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30"/>
                      <a:pt x="24" y="17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1" y="2"/>
                      <a:pt x="29" y="1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DFC3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6" name="Freeform 7136"/>
              <p:cNvSpPr/>
              <p:nvPr/>
            </p:nvSpPr>
            <p:spPr bwMode="auto">
              <a:xfrm>
                <a:off x="6230938" y="4676775"/>
                <a:ext cx="76200" cy="44450"/>
              </a:xfrm>
              <a:custGeom>
                <a:avLst/>
                <a:gdLst>
                  <a:gd name="T0" fmla="*/ 38 w 38"/>
                  <a:gd name="T1" fmla="*/ 0 h 22"/>
                  <a:gd name="T2" fmla="*/ 24 w 38"/>
                  <a:gd name="T3" fmla="*/ 2 h 22"/>
                  <a:gd name="T4" fmla="*/ 24 w 38"/>
                  <a:gd name="T5" fmla="*/ 2 h 22"/>
                  <a:gd name="T6" fmla="*/ 9 w 38"/>
                  <a:gd name="T7" fmla="*/ 11 h 22"/>
                  <a:gd name="T8" fmla="*/ 9 w 38"/>
                  <a:gd name="T9" fmla="*/ 11 h 22"/>
                  <a:gd name="T10" fmla="*/ 0 w 38"/>
                  <a:gd name="T11" fmla="*/ 18 h 22"/>
                  <a:gd name="T12" fmla="*/ 0 w 38"/>
                  <a:gd name="T13" fmla="*/ 18 h 22"/>
                  <a:gd name="T14" fmla="*/ 8 w 38"/>
                  <a:gd name="T15" fmla="*/ 22 h 22"/>
                  <a:gd name="T16" fmla="*/ 8 w 38"/>
                  <a:gd name="T17" fmla="*/ 22 h 22"/>
                  <a:gd name="T18" fmla="*/ 8 w 38"/>
                  <a:gd name="T19" fmla="*/ 22 h 22"/>
                  <a:gd name="T20" fmla="*/ 14 w 38"/>
                  <a:gd name="T21" fmla="*/ 20 h 22"/>
                  <a:gd name="T22" fmla="*/ 14 w 38"/>
                  <a:gd name="T23" fmla="*/ 20 h 22"/>
                  <a:gd name="T24" fmla="*/ 14 w 38"/>
                  <a:gd name="T25" fmla="*/ 20 h 22"/>
                  <a:gd name="T26" fmla="*/ 23 w 38"/>
                  <a:gd name="T27" fmla="*/ 11 h 22"/>
                  <a:gd name="T28" fmla="*/ 28 w 38"/>
                  <a:gd name="T29" fmla="*/ 13 h 22"/>
                  <a:gd name="T30" fmla="*/ 28 w 38"/>
                  <a:gd name="T31" fmla="*/ 13 h 22"/>
                  <a:gd name="T32" fmla="*/ 28 w 38"/>
                  <a:gd name="T33" fmla="*/ 13 h 22"/>
                  <a:gd name="T34" fmla="*/ 33 w 38"/>
                  <a:gd name="T35" fmla="*/ 11 h 22"/>
                  <a:gd name="T36" fmla="*/ 33 w 38"/>
                  <a:gd name="T37" fmla="*/ 11 h 22"/>
                  <a:gd name="T38" fmla="*/ 38 w 38"/>
                  <a:gd name="T3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22">
                    <a:moveTo>
                      <a:pt x="38" y="0"/>
                    </a:moveTo>
                    <a:cubicBezTo>
                      <a:pt x="33" y="1"/>
                      <a:pt x="29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0" y="7"/>
                      <a:pt x="14" y="8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6" y="13"/>
                      <a:pt x="3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0"/>
                      <a:pt x="6" y="21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21"/>
                      <a:pt x="12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7" y="17"/>
                      <a:pt x="19" y="11"/>
                      <a:pt x="23" y="11"/>
                    </a:cubicBezTo>
                    <a:cubicBezTo>
                      <a:pt x="25" y="11"/>
                      <a:pt x="26" y="12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30" y="12"/>
                      <a:pt x="32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5" y="7"/>
                      <a:pt x="36" y="4"/>
                      <a:pt x="38" y="0"/>
                    </a:cubicBezTo>
                  </a:path>
                </a:pathLst>
              </a:custGeom>
              <a:solidFill>
                <a:srgbClr val="C39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7" name="Freeform 7137"/>
              <p:cNvSpPr/>
              <p:nvPr/>
            </p:nvSpPr>
            <p:spPr bwMode="auto">
              <a:xfrm>
                <a:off x="6257925" y="4699000"/>
                <a:ext cx="28575" cy="23813"/>
              </a:xfrm>
              <a:custGeom>
                <a:avLst/>
                <a:gdLst>
                  <a:gd name="T0" fmla="*/ 9 w 14"/>
                  <a:gd name="T1" fmla="*/ 0 h 12"/>
                  <a:gd name="T2" fmla="*/ 0 w 14"/>
                  <a:gd name="T3" fmla="*/ 9 h 12"/>
                  <a:gd name="T4" fmla="*/ 0 w 14"/>
                  <a:gd name="T5" fmla="*/ 9 h 12"/>
                  <a:gd name="T6" fmla="*/ 5 w 14"/>
                  <a:gd name="T7" fmla="*/ 12 h 12"/>
                  <a:gd name="T8" fmla="*/ 5 w 14"/>
                  <a:gd name="T9" fmla="*/ 12 h 12"/>
                  <a:gd name="T10" fmla="*/ 14 w 14"/>
                  <a:gd name="T11" fmla="*/ 2 h 12"/>
                  <a:gd name="T12" fmla="*/ 14 w 14"/>
                  <a:gd name="T13" fmla="*/ 2 h 12"/>
                  <a:gd name="T14" fmla="*/ 9 w 14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2">
                    <a:moveTo>
                      <a:pt x="9" y="0"/>
                    </a:moveTo>
                    <a:cubicBezTo>
                      <a:pt x="5" y="0"/>
                      <a:pt x="3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4" y="10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8" y="9"/>
                      <a:pt x="11" y="5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AF7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8" name="Freeform 7138"/>
              <p:cNvSpPr/>
              <p:nvPr/>
            </p:nvSpPr>
            <p:spPr bwMode="auto">
              <a:xfrm>
                <a:off x="6226175" y="4713288"/>
                <a:ext cx="20638" cy="17463"/>
              </a:xfrm>
              <a:custGeom>
                <a:avLst/>
                <a:gdLst>
                  <a:gd name="T0" fmla="*/ 0 w 10"/>
                  <a:gd name="T1" fmla="*/ 0 h 9"/>
                  <a:gd name="T2" fmla="*/ 5 w 10"/>
                  <a:gd name="T3" fmla="*/ 9 h 9"/>
                  <a:gd name="T4" fmla="*/ 5 w 10"/>
                  <a:gd name="T5" fmla="*/ 9 h 9"/>
                  <a:gd name="T6" fmla="*/ 10 w 10"/>
                  <a:gd name="T7" fmla="*/ 4 h 9"/>
                  <a:gd name="T8" fmla="*/ 10 w 10"/>
                  <a:gd name="T9" fmla="*/ 4 h 9"/>
                  <a:gd name="T10" fmla="*/ 2 w 10"/>
                  <a:gd name="T11" fmla="*/ 0 h 9"/>
                  <a:gd name="T12" fmla="*/ 2 w 10"/>
                  <a:gd name="T13" fmla="*/ 0 h 9"/>
                  <a:gd name="T14" fmla="*/ 2 w 10"/>
                  <a:gd name="T15" fmla="*/ 0 h 9"/>
                  <a:gd name="T16" fmla="*/ 0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0" y="0"/>
                    </a:moveTo>
                    <a:cubicBezTo>
                      <a:pt x="1" y="3"/>
                      <a:pt x="2" y="7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8" y="6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3"/>
                      <a:pt x="5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AB8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9" name="Freeform 7139"/>
              <p:cNvSpPr/>
              <p:nvPr/>
            </p:nvSpPr>
            <p:spPr bwMode="auto">
              <a:xfrm>
                <a:off x="5768975" y="2584450"/>
                <a:ext cx="44450" cy="66675"/>
              </a:xfrm>
              <a:custGeom>
                <a:avLst/>
                <a:gdLst>
                  <a:gd name="T0" fmla="*/ 6 w 22"/>
                  <a:gd name="T1" fmla="*/ 0 h 34"/>
                  <a:gd name="T2" fmla="*/ 6 w 22"/>
                  <a:gd name="T3" fmla="*/ 0 h 34"/>
                  <a:gd name="T4" fmla="*/ 2 w 22"/>
                  <a:gd name="T5" fmla="*/ 8 h 34"/>
                  <a:gd name="T6" fmla="*/ 0 w 22"/>
                  <a:gd name="T7" fmla="*/ 14 h 34"/>
                  <a:gd name="T8" fmla="*/ 13 w 22"/>
                  <a:gd name="T9" fmla="*/ 34 h 34"/>
                  <a:gd name="T10" fmla="*/ 13 w 22"/>
                  <a:gd name="T11" fmla="*/ 34 h 34"/>
                  <a:gd name="T12" fmla="*/ 13 w 22"/>
                  <a:gd name="T13" fmla="*/ 34 h 34"/>
                  <a:gd name="T14" fmla="*/ 14 w 22"/>
                  <a:gd name="T15" fmla="*/ 34 h 34"/>
                  <a:gd name="T16" fmla="*/ 14 w 22"/>
                  <a:gd name="T17" fmla="*/ 34 h 34"/>
                  <a:gd name="T18" fmla="*/ 17 w 22"/>
                  <a:gd name="T19" fmla="*/ 26 h 34"/>
                  <a:gd name="T20" fmla="*/ 17 w 22"/>
                  <a:gd name="T21" fmla="*/ 26 h 34"/>
                  <a:gd name="T22" fmla="*/ 17 w 22"/>
                  <a:gd name="T23" fmla="*/ 26 h 34"/>
                  <a:gd name="T24" fmla="*/ 8 w 22"/>
                  <a:gd name="T25" fmla="*/ 3 h 34"/>
                  <a:gd name="T26" fmla="*/ 8 w 22"/>
                  <a:gd name="T27" fmla="*/ 3 h 34"/>
                  <a:gd name="T28" fmla="*/ 6 w 22"/>
                  <a:gd name="T2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3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1" y="5"/>
                      <a:pt x="2" y="8"/>
                    </a:cubicBezTo>
                    <a:cubicBezTo>
                      <a:pt x="3" y="11"/>
                      <a:pt x="4" y="14"/>
                      <a:pt x="0" y="14"/>
                    </a:cubicBezTo>
                    <a:cubicBezTo>
                      <a:pt x="12" y="15"/>
                      <a:pt x="8" y="28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1"/>
                      <a:pt x="16" y="28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22" y="15"/>
                      <a:pt x="8" y="1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B57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0" name="Freeform 7140"/>
              <p:cNvSpPr/>
              <p:nvPr/>
            </p:nvSpPr>
            <p:spPr bwMode="auto">
              <a:xfrm>
                <a:off x="6592888" y="4683125"/>
                <a:ext cx="60325" cy="93663"/>
              </a:xfrm>
              <a:custGeom>
                <a:avLst/>
                <a:gdLst>
                  <a:gd name="T0" fmla="*/ 26 w 30"/>
                  <a:gd name="T1" fmla="*/ 0 h 47"/>
                  <a:gd name="T2" fmla="*/ 17 w 30"/>
                  <a:gd name="T3" fmla="*/ 18 h 47"/>
                  <a:gd name="T4" fmla="*/ 17 w 30"/>
                  <a:gd name="T5" fmla="*/ 18 h 47"/>
                  <a:gd name="T6" fmla="*/ 11 w 30"/>
                  <a:gd name="T7" fmla="*/ 25 h 47"/>
                  <a:gd name="T8" fmla="*/ 11 w 30"/>
                  <a:gd name="T9" fmla="*/ 25 h 47"/>
                  <a:gd name="T10" fmla="*/ 11 w 30"/>
                  <a:gd name="T11" fmla="*/ 25 h 47"/>
                  <a:gd name="T12" fmla="*/ 11 w 30"/>
                  <a:gd name="T13" fmla="*/ 25 h 47"/>
                  <a:gd name="T14" fmla="*/ 10 w 30"/>
                  <a:gd name="T15" fmla="*/ 26 h 47"/>
                  <a:gd name="T16" fmla="*/ 0 w 30"/>
                  <a:gd name="T17" fmla="*/ 46 h 47"/>
                  <a:gd name="T18" fmla="*/ 0 w 30"/>
                  <a:gd name="T19" fmla="*/ 46 h 47"/>
                  <a:gd name="T20" fmla="*/ 3 w 30"/>
                  <a:gd name="T21" fmla="*/ 47 h 47"/>
                  <a:gd name="T22" fmla="*/ 8 w 30"/>
                  <a:gd name="T23" fmla="*/ 45 h 47"/>
                  <a:gd name="T24" fmla="*/ 13 w 30"/>
                  <a:gd name="T25" fmla="*/ 44 h 47"/>
                  <a:gd name="T26" fmla="*/ 17 w 30"/>
                  <a:gd name="T27" fmla="*/ 45 h 47"/>
                  <a:gd name="T28" fmla="*/ 17 w 30"/>
                  <a:gd name="T29" fmla="*/ 45 h 47"/>
                  <a:gd name="T30" fmla="*/ 21 w 30"/>
                  <a:gd name="T31" fmla="*/ 34 h 47"/>
                  <a:gd name="T32" fmla="*/ 21 w 30"/>
                  <a:gd name="T33" fmla="*/ 34 h 47"/>
                  <a:gd name="T34" fmla="*/ 27 w 30"/>
                  <a:gd name="T35" fmla="*/ 21 h 47"/>
                  <a:gd name="T36" fmla="*/ 27 w 30"/>
                  <a:gd name="T37" fmla="*/ 21 h 47"/>
                  <a:gd name="T38" fmla="*/ 27 w 30"/>
                  <a:gd name="T39" fmla="*/ 21 h 47"/>
                  <a:gd name="T40" fmla="*/ 30 w 30"/>
                  <a:gd name="T41" fmla="*/ 16 h 47"/>
                  <a:gd name="T42" fmla="*/ 30 w 30"/>
                  <a:gd name="T43" fmla="*/ 16 h 47"/>
                  <a:gd name="T44" fmla="*/ 30 w 30"/>
                  <a:gd name="T45" fmla="*/ 13 h 47"/>
                  <a:gd name="T46" fmla="*/ 30 w 30"/>
                  <a:gd name="T47" fmla="*/ 13 h 47"/>
                  <a:gd name="T48" fmla="*/ 26 w 30"/>
                  <a:gd name="T4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47">
                    <a:moveTo>
                      <a:pt x="26" y="0"/>
                    </a:moveTo>
                    <a:cubicBezTo>
                      <a:pt x="21" y="4"/>
                      <a:pt x="22" y="13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2"/>
                      <a:pt x="16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6"/>
                      <a:pt x="10" y="26"/>
                      <a:pt x="10" y="26"/>
                    </a:cubicBezTo>
                    <a:cubicBezTo>
                      <a:pt x="7" y="32"/>
                      <a:pt x="6" y="40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1" y="46"/>
                      <a:pt x="2" y="47"/>
                      <a:pt x="3" y="47"/>
                    </a:cubicBezTo>
                    <a:cubicBezTo>
                      <a:pt x="5" y="47"/>
                      <a:pt x="6" y="46"/>
                      <a:pt x="8" y="45"/>
                    </a:cubicBezTo>
                    <a:cubicBezTo>
                      <a:pt x="10" y="44"/>
                      <a:pt x="11" y="44"/>
                      <a:pt x="13" y="44"/>
                    </a:cubicBezTo>
                    <a:cubicBezTo>
                      <a:pt x="14" y="44"/>
                      <a:pt x="16" y="44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8" y="41"/>
                      <a:pt x="19" y="38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0"/>
                      <a:pt x="23" y="25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19"/>
                      <a:pt x="28" y="17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5"/>
                      <a:pt x="30" y="14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6" y="10"/>
                      <a:pt x="26" y="5"/>
                      <a:pt x="26" y="0"/>
                    </a:cubicBezTo>
                  </a:path>
                </a:pathLst>
              </a:custGeom>
              <a:solidFill>
                <a:srgbClr val="CDAB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1" name="Freeform 7141"/>
              <p:cNvSpPr>
                <a:spLocks noEditPoints="1"/>
              </p:cNvSpPr>
              <p:nvPr/>
            </p:nvSpPr>
            <p:spPr bwMode="auto">
              <a:xfrm>
                <a:off x="5070475" y="2416175"/>
                <a:ext cx="15875" cy="15875"/>
              </a:xfrm>
              <a:custGeom>
                <a:avLst/>
                <a:gdLst>
                  <a:gd name="T0" fmla="*/ 0 w 8"/>
                  <a:gd name="T1" fmla="*/ 8 h 8"/>
                  <a:gd name="T2" fmla="*/ 0 w 8"/>
                  <a:gd name="T3" fmla="*/ 8 h 8"/>
                  <a:gd name="T4" fmla="*/ 0 w 8"/>
                  <a:gd name="T5" fmla="*/ 8 h 8"/>
                  <a:gd name="T6" fmla="*/ 0 w 8"/>
                  <a:gd name="T7" fmla="*/ 8 h 8"/>
                  <a:gd name="T8" fmla="*/ 0 w 8"/>
                  <a:gd name="T9" fmla="*/ 0 h 8"/>
                  <a:gd name="T10" fmla="*/ 0 w 8"/>
                  <a:gd name="T11" fmla="*/ 0 h 8"/>
                  <a:gd name="T12" fmla="*/ 0 w 8"/>
                  <a:gd name="T13" fmla="*/ 8 h 8"/>
                  <a:gd name="T14" fmla="*/ 3 w 8"/>
                  <a:gd name="T15" fmla="*/ 8 h 8"/>
                  <a:gd name="T16" fmla="*/ 8 w 8"/>
                  <a:gd name="T17" fmla="*/ 3 h 8"/>
                  <a:gd name="T18" fmla="*/ 0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0" y="8"/>
                    </a:move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5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5" y="8"/>
                      <a:pt x="8" y="7"/>
                      <a:pt x="8" y="3"/>
                    </a:cubicBezTo>
                    <a:cubicBezTo>
                      <a:pt x="6" y="0"/>
                      <a:pt x="3" y="0"/>
                      <a:pt x="0" y="0"/>
                    </a:cubicBezTo>
                  </a:path>
                </a:pathLst>
              </a:custGeom>
              <a:solidFill>
                <a:srgbClr val="AE82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2" name="Freeform 7142"/>
              <p:cNvSpPr/>
              <p:nvPr/>
            </p:nvSpPr>
            <p:spPr bwMode="auto">
              <a:xfrm>
                <a:off x="5070475" y="2409825"/>
                <a:ext cx="22225" cy="12700"/>
              </a:xfrm>
              <a:custGeom>
                <a:avLst/>
                <a:gdLst>
                  <a:gd name="T0" fmla="*/ 1 w 11"/>
                  <a:gd name="T1" fmla="*/ 0 h 6"/>
                  <a:gd name="T2" fmla="*/ 1 w 11"/>
                  <a:gd name="T3" fmla="*/ 0 h 6"/>
                  <a:gd name="T4" fmla="*/ 0 w 11"/>
                  <a:gd name="T5" fmla="*/ 2 h 6"/>
                  <a:gd name="T6" fmla="*/ 0 w 11"/>
                  <a:gd name="T7" fmla="*/ 3 h 6"/>
                  <a:gd name="T8" fmla="*/ 0 w 11"/>
                  <a:gd name="T9" fmla="*/ 3 h 6"/>
                  <a:gd name="T10" fmla="*/ 8 w 11"/>
                  <a:gd name="T11" fmla="*/ 6 h 6"/>
                  <a:gd name="T12" fmla="*/ 8 w 11"/>
                  <a:gd name="T13" fmla="*/ 6 h 6"/>
                  <a:gd name="T14" fmla="*/ 11 w 11"/>
                  <a:gd name="T15" fmla="*/ 6 h 6"/>
                  <a:gd name="T16" fmla="*/ 11 w 11"/>
                  <a:gd name="T17" fmla="*/ 6 h 6"/>
                  <a:gd name="T18" fmla="*/ 11 w 11"/>
                  <a:gd name="T19" fmla="*/ 6 h 6"/>
                  <a:gd name="T20" fmla="*/ 6 w 11"/>
                  <a:gd name="T21" fmla="*/ 1 h 6"/>
                  <a:gd name="T22" fmla="*/ 6 w 11"/>
                  <a:gd name="T23" fmla="*/ 1 h 6"/>
                  <a:gd name="T24" fmla="*/ 1 w 11"/>
                  <a:gd name="T2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3"/>
                      <a:pt x="6" y="3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3"/>
                      <a:pt x="9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2" y="0"/>
                      <a:pt x="1" y="0"/>
                    </a:cubicBezTo>
                  </a:path>
                </a:pathLst>
              </a:custGeom>
              <a:solidFill>
                <a:srgbClr val="8B5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3" name="Freeform 7143"/>
              <p:cNvSpPr/>
              <p:nvPr/>
            </p:nvSpPr>
            <p:spPr bwMode="auto">
              <a:xfrm>
                <a:off x="7240588" y="4630738"/>
                <a:ext cx="30163" cy="28575"/>
              </a:xfrm>
              <a:custGeom>
                <a:avLst/>
                <a:gdLst>
                  <a:gd name="T0" fmla="*/ 1 w 15"/>
                  <a:gd name="T1" fmla="*/ 0 h 14"/>
                  <a:gd name="T2" fmla="*/ 1 w 15"/>
                  <a:gd name="T3" fmla="*/ 0 h 14"/>
                  <a:gd name="T4" fmla="*/ 0 w 15"/>
                  <a:gd name="T5" fmla="*/ 7 h 14"/>
                  <a:gd name="T6" fmla="*/ 2 w 15"/>
                  <a:gd name="T7" fmla="*/ 11 h 14"/>
                  <a:gd name="T8" fmla="*/ 2 w 15"/>
                  <a:gd name="T9" fmla="*/ 11 h 14"/>
                  <a:gd name="T10" fmla="*/ 2 w 15"/>
                  <a:gd name="T11" fmla="*/ 11 h 14"/>
                  <a:gd name="T12" fmla="*/ 5 w 15"/>
                  <a:gd name="T13" fmla="*/ 14 h 14"/>
                  <a:gd name="T14" fmla="*/ 5 w 15"/>
                  <a:gd name="T15" fmla="*/ 14 h 14"/>
                  <a:gd name="T16" fmla="*/ 13 w 15"/>
                  <a:gd name="T17" fmla="*/ 14 h 14"/>
                  <a:gd name="T18" fmla="*/ 13 w 15"/>
                  <a:gd name="T19" fmla="*/ 14 h 14"/>
                  <a:gd name="T20" fmla="*/ 12 w 15"/>
                  <a:gd name="T21" fmla="*/ 9 h 14"/>
                  <a:gd name="T22" fmla="*/ 1 w 15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5"/>
                      <a:pt x="0" y="7"/>
                    </a:cubicBezTo>
                    <a:cubicBezTo>
                      <a:pt x="1" y="8"/>
                      <a:pt x="2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8" y="14"/>
                      <a:pt x="10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2"/>
                      <a:pt x="15" y="9"/>
                      <a:pt x="12" y="9"/>
                    </a:cubicBezTo>
                    <a:cubicBezTo>
                      <a:pt x="5" y="9"/>
                      <a:pt x="4" y="3"/>
                      <a:pt x="1" y="0"/>
                    </a:cubicBezTo>
                  </a:path>
                </a:pathLst>
              </a:custGeom>
              <a:solidFill>
                <a:srgbClr val="B9A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4" name="Freeform 7144"/>
              <p:cNvSpPr/>
              <p:nvPr/>
            </p:nvSpPr>
            <p:spPr bwMode="auto">
              <a:xfrm>
                <a:off x="7229475" y="4645025"/>
                <a:ext cx="14288" cy="9525"/>
              </a:xfrm>
              <a:custGeom>
                <a:avLst/>
                <a:gdLst>
                  <a:gd name="T0" fmla="*/ 5 w 7"/>
                  <a:gd name="T1" fmla="*/ 0 h 5"/>
                  <a:gd name="T2" fmla="*/ 0 w 7"/>
                  <a:gd name="T3" fmla="*/ 0 h 5"/>
                  <a:gd name="T4" fmla="*/ 0 w 7"/>
                  <a:gd name="T5" fmla="*/ 0 h 5"/>
                  <a:gd name="T6" fmla="*/ 4 w 7"/>
                  <a:gd name="T7" fmla="*/ 5 h 5"/>
                  <a:gd name="T8" fmla="*/ 7 w 7"/>
                  <a:gd name="T9" fmla="*/ 4 h 5"/>
                  <a:gd name="T10" fmla="*/ 7 w 7"/>
                  <a:gd name="T11" fmla="*/ 4 h 5"/>
                  <a:gd name="T12" fmla="*/ 5 w 7"/>
                  <a:gd name="T13" fmla="*/ 0 h 5"/>
                  <a:gd name="T14" fmla="*/ 5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5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5"/>
                      <a:pt x="4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2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77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5" name="Freeform 7145"/>
              <p:cNvSpPr/>
              <p:nvPr/>
            </p:nvSpPr>
            <p:spPr bwMode="auto">
              <a:xfrm>
                <a:off x="6246813" y="4621213"/>
                <a:ext cx="52388" cy="57150"/>
              </a:xfrm>
              <a:custGeom>
                <a:avLst/>
                <a:gdLst>
                  <a:gd name="T0" fmla="*/ 10 w 26"/>
                  <a:gd name="T1" fmla="*/ 0 h 29"/>
                  <a:gd name="T2" fmla="*/ 6 w 26"/>
                  <a:gd name="T3" fmla="*/ 2 h 29"/>
                  <a:gd name="T4" fmla="*/ 2 w 26"/>
                  <a:gd name="T5" fmla="*/ 22 h 29"/>
                  <a:gd name="T6" fmla="*/ 0 w 26"/>
                  <a:gd name="T7" fmla="*/ 28 h 29"/>
                  <a:gd name="T8" fmla="*/ 0 w 26"/>
                  <a:gd name="T9" fmla="*/ 28 h 29"/>
                  <a:gd name="T10" fmla="*/ 2 w 26"/>
                  <a:gd name="T11" fmla="*/ 29 h 29"/>
                  <a:gd name="T12" fmla="*/ 11 w 26"/>
                  <a:gd name="T13" fmla="*/ 27 h 29"/>
                  <a:gd name="T14" fmla="*/ 19 w 26"/>
                  <a:gd name="T15" fmla="*/ 24 h 29"/>
                  <a:gd name="T16" fmla="*/ 19 w 26"/>
                  <a:gd name="T17" fmla="*/ 24 h 29"/>
                  <a:gd name="T18" fmla="*/ 19 w 26"/>
                  <a:gd name="T19" fmla="*/ 24 h 29"/>
                  <a:gd name="T20" fmla="*/ 22 w 26"/>
                  <a:gd name="T21" fmla="*/ 17 h 29"/>
                  <a:gd name="T22" fmla="*/ 22 w 26"/>
                  <a:gd name="T23" fmla="*/ 17 h 29"/>
                  <a:gd name="T24" fmla="*/ 22 w 26"/>
                  <a:gd name="T25" fmla="*/ 10 h 29"/>
                  <a:gd name="T26" fmla="*/ 25 w 26"/>
                  <a:gd name="T27" fmla="*/ 4 h 29"/>
                  <a:gd name="T28" fmla="*/ 24 w 26"/>
                  <a:gd name="T29" fmla="*/ 4 h 29"/>
                  <a:gd name="T30" fmla="*/ 21 w 26"/>
                  <a:gd name="T31" fmla="*/ 5 h 29"/>
                  <a:gd name="T32" fmla="*/ 16 w 26"/>
                  <a:gd name="T33" fmla="*/ 2 h 29"/>
                  <a:gd name="T34" fmla="*/ 10 w 26"/>
                  <a:gd name="T3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9">
                    <a:moveTo>
                      <a:pt x="10" y="0"/>
                    </a:moveTo>
                    <a:cubicBezTo>
                      <a:pt x="9" y="0"/>
                      <a:pt x="7" y="1"/>
                      <a:pt x="6" y="2"/>
                    </a:cubicBezTo>
                    <a:cubicBezTo>
                      <a:pt x="13" y="11"/>
                      <a:pt x="12" y="16"/>
                      <a:pt x="2" y="22"/>
                    </a:cubicBezTo>
                    <a:cubicBezTo>
                      <a:pt x="0" y="23"/>
                      <a:pt x="0" y="26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2" y="29"/>
                      <a:pt x="2" y="29"/>
                    </a:cubicBezTo>
                    <a:cubicBezTo>
                      <a:pt x="5" y="29"/>
                      <a:pt x="8" y="28"/>
                      <a:pt x="11" y="27"/>
                    </a:cubicBezTo>
                    <a:cubicBezTo>
                      <a:pt x="13" y="26"/>
                      <a:pt x="16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2"/>
                      <a:pt x="21" y="19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17" y="15"/>
                      <a:pt x="14" y="13"/>
                      <a:pt x="22" y="10"/>
                    </a:cubicBezTo>
                    <a:cubicBezTo>
                      <a:pt x="26" y="8"/>
                      <a:pt x="26" y="4"/>
                      <a:pt x="25" y="4"/>
                    </a:cubicBezTo>
                    <a:cubicBezTo>
                      <a:pt x="25" y="4"/>
                      <a:pt x="24" y="4"/>
                      <a:pt x="24" y="4"/>
                    </a:cubicBezTo>
                    <a:cubicBezTo>
                      <a:pt x="23" y="4"/>
                      <a:pt x="22" y="5"/>
                      <a:pt x="21" y="5"/>
                    </a:cubicBezTo>
                    <a:cubicBezTo>
                      <a:pt x="19" y="5"/>
                      <a:pt x="18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</a:path>
                </a:pathLst>
              </a:custGeom>
              <a:solidFill>
                <a:srgbClr val="C994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6" name="Freeform 7146"/>
              <p:cNvSpPr/>
              <p:nvPr/>
            </p:nvSpPr>
            <p:spPr bwMode="auto">
              <a:xfrm>
                <a:off x="6226175" y="4683125"/>
                <a:ext cx="28575" cy="30163"/>
              </a:xfrm>
              <a:custGeom>
                <a:avLst/>
                <a:gdLst>
                  <a:gd name="T0" fmla="*/ 10 w 14"/>
                  <a:gd name="T1" fmla="*/ 0 h 15"/>
                  <a:gd name="T2" fmla="*/ 6 w 14"/>
                  <a:gd name="T3" fmla="*/ 3 h 15"/>
                  <a:gd name="T4" fmla="*/ 0 w 14"/>
                  <a:gd name="T5" fmla="*/ 13 h 15"/>
                  <a:gd name="T6" fmla="*/ 0 w 14"/>
                  <a:gd name="T7" fmla="*/ 13 h 15"/>
                  <a:gd name="T8" fmla="*/ 0 w 14"/>
                  <a:gd name="T9" fmla="*/ 15 h 15"/>
                  <a:gd name="T10" fmla="*/ 0 w 14"/>
                  <a:gd name="T11" fmla="*/ 15 h 15"/>
                  <a:gd name="T12" fmla="*/ 2 w 14"/>
                  <a:gd name="T13" fmla="*/ 15 h 15"/>
                  <a:gd name="T14" fmla="*/ 2 w 14"/>
                  <a:gd name="T15" fmla="*/ 15 h 15"/>
                  <a:gd name="T16" fmla="*/ 11 w 14"/>
                  <a:gd name="T17" fmla="*/ 8 h 15"/>
                  <a:gd name="T18" fmla="*/ 11 w 14"/>
                  <a:gd name="T19" fmla="*/ 8 h 15"/>
                  <a:gd name="T20" fmla="*/ 12 w 14"/>
                  <a:gd name="T21" fmla="*/ 1 h 15"/>
                  <a:gd name="T22" fmla="*/ 10 w 14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5">
                    <a:moveTo>
                      <a:pt x="10" y="0"/>
                    </a:moveTo>
                    <a:cubicBezTo>
                      <a:pt x="8" y="0"/>
                      <a:pt x="7" y="2"/>
                      <a:pt x="6" y="3"/>
                    </a:cubicBezTo>
                    <a:cubicBezTo>
                      <a:pt x="5" y="7"/>
                      <a:pt x="0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5" y="13"/>
                      <a:pt x="8" y="10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4" y="3"/>
                      <a:pt x="12" y="1"/>
                    </a:cubicBezTo>
                    <a:cubicBezTo>
                      <a:pt x="11" y="1"/>
                      <a:pt x="10" y="0"/>
                      <a:pt x="10" y="0"/>
                    </a:cubicBezTo>
                  </a:path>
                </a:pathLst>
              </a:custGeom>
              <a:solidFill>
                <a:srgbClr val="DCC2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7" name="Freeform 7147"/>
              <p:cNvSpPr/>
              <p:nvPr/>
            </p:nvSpPr>
            <p:spPr bwMode="auto">
              <a:xfrm>
                <a:off x="6653213" y="4643438"/>
                <a:ext cx="39688" cy="73025"/>
              </a:xfrm>
              <a:custGeom>
                <a:avLst/>
                <a:gdLst>
                  <a:gd name="T0" fmla="*/ 12 w 20"/>
                  <a:gd name="T1" fmla="*/ 0 h 37"/>
                  <a:gd name="T2" fmla="*/ 12 w 20"/>
                  <a:gd name="T3" fmla="*/ 0 h 37"/>
                  <a:gd name="T4" fmla="*/ 11 w 20"/>
                  <a:gd name="T5" fmla="*/ 8 h 37"/>
                  <a:gd name="T6" fmla="*/ 0 w 20"/>
                  <a:gd name="T7" fmla="*/ 33 h 37"/>
                  <a:gd name="T8" fmla="*/ 0 w 20"/>
                  <a:gd name="T9" fmla="*/ 36 h 37"/>
                  <a:gd name="T10" fmla="*/ 8 w 20"/>
                  <a:gd name="T11" fmla="*/ 37 h 37"/>
                  <a:gd name="T12" fmla="*/ 8 w 20"/>
                  <a:gd name="T13" fmla="*/ 37 h 37"/>
                  <a:gd name="T14" fmla="*/ 8 w 20"/>
                  <a:gd name="T15" fmla="*/ 37 h 37"/>
                  <a:gd name="T16" fmla="*/ 9 w 20"/>
                  <a:gd name="T17" fmla="*/ 35 h 37"/>
                  <a:gd name="T18" fmla="*/ 9 w 20"/>
                  <a:gd name="T19" fmla="*/ 35 h 37"/>
                  <a:gd name="T20" fmla="*/ 20 w 20"/>
                  <a:gd name="T21" fmla="*/ 25 h 37"/>
                  <a:gd name="T22" fmla="*/ 20 w 20"/>
                  <a:gd name="T23" fmla="*/ 25 h 37"/>
                  <a:gd name="T24" fmla="*/ 12 w 20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37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2"/>
                      <a:pt x="11" y="5"/>
                      <a:pt x="11" y="8"/>
                    </a:cubicBezTo>
                    <a:cubicBezTo>
                      <a:pt x="11" y="18"/>
                      <a:pt x="2" y="24"/>
                      <a:pt x="0" y="33"/>
                    </a:cubicBezTo>
                    <a:cubicBezTo>
                      <a:pt x="0" y="34"/>
                      <a:pt x="0" y="35"/>
                      <a:pt x="0" y="36"/>
                    </a:cubicBezTo>
                    <a:cubicBezTo>
                      <a:pt x="3" y="37"/>
                      <a:pt x="6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6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1" y="29"/>
                      <a:pt x="17" y="28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8" y="16"/>
                      <a:pt x="20" y="6"/>
                      <a:pt x="12" y="0"/>
                    </a:cubicBezTo>
                  </a:path>
                </a:pathLst>
              </a:custGeom>
              <a:solidFill>
                <a:srgbClr val="DDBE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8" name="Freeform 7148"/>
              <p:cNvSpPr/>
              <p:nvPr/>
            </p:nvSpPr>
            <p:spPr bwMode="auto">
              <a:xfrm>
                <a:off x="6635750" y="4713288"/>
                <a:ext cx="49213" cy="38100"/>
              </a:xfrm>
              <a:custGeom>
                <a:avLst/>
                <a:gdLst>
                  <a:gd name="T0" fmla="*/ 18 w 25"/>
                  <a:gd name="T1" fmla="*/ 0 h 19"/>
                  <a:gd name="T2" fmla="*/ 17 w 25"/>
                  <a:gd name="T3" fmla="*/ 2 h 19"/>
                  <a:gd name="T4" fmla="*/ 17 w 25"/>
                  <a:gd name="T5" fmla="*/ 2 h 19"/>
                  <a:gd name="T6" fmla="*/ 10 w 25"/>
                  <a:gd name="T7" fmla="*/ 7 h 19"/>
                  <a:gd name="T8" fmla="*/ 6 w 25"/>
                  <a:gd name="T9" fmla="*/ 6 h 19"/>
                  <a:gd name="T10" fmla="*/ 6 w 25"/>
                  <a:gd name="T11" fmla="*/ 6 h 19"/>
                  <a:gd name="T12" fmla="*/ 0 w 25"/>
                  <a:gd name="T13" fmla="*/ 19 h 19"/>
                  <a:gd name="T14" fmla="*/ 0 w 25"/>
                  <a:gd name="T15" fmla="*/ 19 h 19"/>
                  <a:gd name="T16" fmla="*/ 1 w 25"/>
                  <a:gd name="T17" fmla="*/ 19 h 19"/>
                  <a:gd name="T18" fmla="*/ 22 w 25"/>
                  <a:gd name="T19" fmla="*/ 11 h 19"/>
                  <a:gd name="T20" fmla="*/ 22 w 25"/>
                  <a:gd name="T21" fmla="*/ 11 h 19"/>
                  <a:gd name="T22" fmla="*/ 22 w 25"/>
                  <a:gd name="T23" fmla="*/ 11 h 19"/>
                  <a:gd name="T24" fmla="*/ 18 w 25"/>
                  <a:gd name="T25" fmla="*/ 0 h 19"/>
                  <a:gd name="T26" fmla="*/ 18 w 25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9">
                    <a:moveTo>
                      <a:pt x="18" y="0"/>
                    </a:moveTo>
                    <a:cubicBezTo>
                      <a:pt x="18" y="0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5" y="6"/>
                      <a:pt x="13" y="7"/>
                      <a:pt x="10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10"/>
                      <a:pt x="1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9" y="19"/>
                      <a:pt x="14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6"/>
                      <a:pt x="25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DEC3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9" name="Freeform 7149"/>
              <p:cNvSpPr/>
              <p:nvPr/>
            </p:nvSpPr>
            <p:spPr bwMode="auto">
              <a:xfrm>
                <a:off x="5280025" y="2500313"/>
                <a:ext cx="82550" cy="34925"/>
              </a:xfrm>
              <a:custGeom>
                <a:avLst/>
                <a:gdLst>
                  <a:gd name="T0" fmla="*/ 27 w 41"/>
                  <a:gd name="T1" fmla="*/ 0 h 18"/>
                  <a:gd name="T2" fmla="*/ 27 w 41"/>
                  <a:gd name="T3" fmla="*/ 0 h 18"/>
                  <a:gd name="T4" fmla="*/ 27 w 41"/>
                  <a:gd name="T5" fmla="*/ 0 h 18"/>
                  <a:gd name="T6" fmla="*/ 23 w 41"/>
                  <a:gd name="T7" fmla="*/ 4 h 18"/>
                  <a:gd name="T8" fmla="*/ 21 w 41"/>
                  <a:gd name="T9" fmla="*/ 2 h 18"/>
                  <a:gd name="T10" fmla="*/ 21 w 41"/>
                  <a:gd name="T11" fmla="*/ 2 h 18"/>
                  <a:gd name="T12" fmla="*/ 0 w 41"/>
                  <a:gd name="T13" fmla="*/ 13 h 18"/>
                  <a:gd name="T14" fmla="*/ 6 w 41"/>
                  <a:gd name="T15" fmla="*/ 12 h 18"/>
                  <a:gd name="T16" fmla="*/ 14 w 41"/>
                  <a:gd name="T17" fmla="*/ 18 h 18"/>
                  <a:gd name="T18" fmla="*/ 14 w 41"/>
                  <a:gd name="T19" fmla="*/ 18 h 18"/>
                  <a:gd name="T20" fmla="*/ 14 w 41"/>
                  <a:gd name="T21" fmla="*/ 18 h 18"/>
                  <a:gd name="T22" fmla="*/ 27 w 41"/>
                  <a:gd name="T23" fmla="*/ 11 h 18"/>
                  <a:gd name="T24" fmla="*/ 41 w 41"/>
                  <a:gd name="T25" fmla="*/ 15 h 18"/>
                  <a:gd name="T26" fmla="*/ 39 w 41"/>
                  <a:gd name="T27" fmla="*/ 5 h 18"/>
                  <a:gd name="T28" fmla="*/ 39 w 41"/>
                  <a:gd name="T29" fmla="*/ 5 h 18"/>
                  <a:gd name="T30" fmla="*/ 35 w 41"/>
                  <a:gd name="T31" fmla="*/ 5 h 18"/>
                  <a:gd name="T32" fmla="*/ 29 w 41"/>
                  <a:gd name="T33" fmla="*/ 0 h 18"/>
                  <a:gd name="T34" fmla="*/ 29 w 41"/>
                  <a:gd name="T35" fmla="*/ 0 h 18"/>
                  <a:gd name="T36" fmla="*/ 27 w 41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18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1"/>
                      <a:pt x="25" y="4"/>
                      <a:pt x="23" y="4"/>
                    </a:cubicBezTo>
                    <a:cubicBezTo>
                      <a:pt x="23" y="4"/>
                      <a:pt x="22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6" y="8"/>
                      <a:pt x="4" y="1"/>
                      <a:pt x="0" y="13"/>
                    </a:cubicBezTo>
                    <a:cubicBezTo>
                      <a:pt x="2" y="12"/>
                      <a:pt x="4" y="12"/>
                      <a:pt x="6" y="12"/>
                    </a:cubicBezTo>
                    <a:cubicBezTo>
                      <a:pt x="10" y="12"/>
                      <a:pt x="12" y="14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8" y="13"/>
                      <a:pt x="22" y="11"/>
                      <a:pt x="27" y="11"/>
                    </a:cubicBezTo>
                    <a:cubicBezTo>
                      <a:pt x="32" y="11"/>
                      <a:pt x="36" y="13"/>
                      <a:pt x="41" y="15"/>
                    </a:cubicBezTo>
                    <a:cubicBezTo>
                      <a:pt x="41" y="11"/>
                      <a:pt x="40" y="8"/>
                      <a:pt x="39" y="5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8" y="5"/>
                      <a:pt x="36" y="5"/>
                      <a:pt x="35" y="5"/>
                    </a:cubicBezTo>
                    <a:cubicBezTo>
                      <a:pt x="32" y="5"/>
                      <a:pt x="30" y="4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873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0" name="Freeform 7150"/>
              <p:cNvSpPr/>
              <p:nvPr/>
            </p:nvSpPr>
            <p:spPr bwMode="auto">
              <a:xfrm>
                <a:off x="5318125" y="2487613"/>
                <a:ext cx="15875" cy="20638"/>
              </a:xfrm>
              <a:custGeom>
                <a:avLst/>
                <a:gdLst>
                  <a:gd name="T0" fmla="*/ 1 w 8"/>
                  <a:gd name="T1" fmla="*/ 0 h 10"/>
                  <a:gd name="T2" fmla="*/ 0 w 8"/>
                  <a:gd name="T3" fmla="*/ 0 h 10"/>
                  <a:gd name="T4" fmla="*/ 0 w 8"/>
                  <a:gd name="T5" fmla="*/ 0 h 10"/>
                  <a:gd name="T6" fmla="*/ 2 w 8"/>
                  <a:gd name="T7" fmla="*/ 8 h 10"/>
                  <a:gd name="T8" fmla="*/ 2 w 8"/>
                  <a:gd name="T9" fmla="*/ 8 h 10"/>
                  <a:gd name="T10" fmla="*/ 4 w 8"/>
                  <a:gd name="T11" fmla="*/ 10 h 10"/>
                  <a:gd name="T12" fmla="*/ 8 w 8"/>
                  <a:gd name="T13" fmla="*/ 6 h 10"/>
                  <a:gd name="T14" fmla="*/ 8 w 8"/>
                  <a:gd name="T15" fmla="*/ 6 h 10"/>
                  <a:gd name="T16" fmla="*/ 1 w 8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1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9"/>
                      <a:pt x="4" y="10"/>
                      <a:pt x="4" y="10"/>
                    </a:cubicBezTo>
                    <a:cubicBezTo>
                      <a:pt x="6" y="10"/>
                      <a:pt x="7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3"/>
                      <a:pt x="5" y="0"/>
                      <a:pt x="1" y="0"/>
                    </a:cubicBezTo>
                  </a:path>
                </a:pathLst>
              </a:custGeom>
              <a:solidFill>
                <a:srgbClr val="9B5E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1" name="Freeform 7151"/>
              <p:cNvSpPr/>
              <p:nvPr/>
            </p:nvSpPr>
            <p:spPr bwMode="auto">
              <a:xfrm>
                <a:off x="5438775" y="3451225"/>
                <a:ext cx="22225" cy="14288"/>
              </a:xfrm>
              <a:custGeom>
                <a:avLst/>
                <a:gdLst>
                  <a:gd name="T0" fmla="*/ 3 w 11"/>
                  <a:gd name="T1" fmla="*/ 0 h 7"/>
                  <a:gd name="T2" fmla="*/ 0 w 11"/>
                  <a:gd name="T3" fmla="*/ 5 h 7"/>
                  <a:gd name="T4" fmla="*/ 0 w 11"/>
                  <a:gd name="T5" fmla="*/ 5 h 7"/>
                  <a:gd name="T6" fmla="*/ 7 w 11"/>
                  <a:gd name="T7" fmla="*/ 7 h 7"/>
                  <a:gd name="T8" fmla="*/ 11 w 11"/>
                  <a:gd name="T9" fmla="*/ 6 h 7"/>
                  <a:gd name="T10" fmla="*/ 11 w 11"/>
                  <a:gd name="T11" fmla="*/ 6 h 7"/>
                  <a:gd name="T12" fmla="*/ 8 w 11"/>
                  <a:gd name="T13" fmla="*/ 3 h 7"/>
                  <a:gd name="T14" fmla="*/ 8 w 11"/>
                  <a:gd name="T15" fmla="*/ 3 h 7"/>
                  <a:gd name="T16" fmla="*/ 3 w 11"/>
                  <a:gd name="T17" fmla="*/ 0 h 7"/>
                  <a:gd name="T18" fmla="*/ 3 w 11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7"/>
                      <a:pt x="7" y="7"/>
                    </a:cubicBezTo>
                    <a:cubicBezTo>
                      <a:pt x="8" y="7"/>
                      <a:pt x="9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5"/>
                      <a:pt x="9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A6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2" name="Freeform 7152"/>
              <p:cNvSpPr/>
              <p:nvPr/>
            </p:nvSpPr>
            <p:spPr bwMode="auto">
              <a:xfrm>
                <a:off x="7135813" y="3973513"/>
                <a:ext cx="31750" cy="31750"/>
              </a:xfrm>
              <a:custGeom>
                <a:avLst/>
                <a:gdLst>
                  <a:gd name="T0" fmla="*/ 13 w 16"/>
                  <a:gd name="T1" fmla="*/ 0 h 16"/>
                  <a:gd name="T2" fmla="*/ 1 w 16"/>
                  <a:gd name="T3" fmla="*/ 9 h 16"/>
                  <a:gd name="T4" fmla="*/ 4 w 16"/>
                  <a:gd name="T5" fmla="*/ 16 h 16"/>
                  <a:gd name="T6" fmla="*/ 6 w 16"/>
                  <a:gd name="T7" fmla="*/ 16 h 16"/>
                  <a:gd name="T8" fmla="*/ 6 w 16"/>
                  <a:gd name="T9" fmla="*/ 16 h 16"/>
                  <a:gd name="T10" fmla="*/ 6 w 16"/>
                  <a:gd name="T11" fmla="*/ 16 h 16"/>
                  <a:gd name="T12" fmla="*/ 6 w 16"/>
                  <a:gd name="T13" fmla="*/ 16 h 16"/>
                  <a:gd name="T14" fmla="*/ 6 w 16"/>
                  <a:gd name="T15" fmla="*/ 16 h 16"/>
                  <a:gd name="T16" fmla="*/ 16 w 16"/>
                  <a:gd name="T17" fmla="*/ 3 h 16"/>
                  <a:gd name="T18" fmla="*/ 16 w 16"/>
                  <a:gd name="T19" fmla="*/ 3 h 16"/>
                  <a:gd name="T20" fmla="*/ 16 w 16"/>
                  <a:gd name="T21" fmla="*/ 1 h 16"/>
                  <a:gd name="T22" fmla="*/ 16 w 16"/>
                  <a:gd name="T23" fmla="*/ 1 h 16"/>
                  <a:gd name="T24" fmla="*/ 13 w 16"/>
                  <a:gd name="T25" fmla="*/ 0 h 16"/>
                  <a:gd name="T26" fmla="*/ 13 w 16"/>
                  <a:gd name="T27" fmla="*/ 0 h 16"/>
                  <a:gd name="T28" fmla="*/ 13 w 16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6">
                    <a:moveTo>
                      <a:pt x="13" y="0"/>
                    </a:moveTo>
                    <a:cubicBezTo>
                      <a:pt x="7" y="0"/>
                      <a:pt x="6" y="6"/>
                      <a:pt x="1" y="9"/>
                    </a:cubicBezTo>
                    <a:cubicBezTo>
                      <a:pt x="3" y="11"/>
                      <a:pt x="0" y="16"/>
                      <a:pt x="4" y="16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9" y="11"/>
                      <a:pt x="11" y="6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57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3" name="Freeform 7153"/>
              <p:cNvSpPr/>
              <p:nvPr/>
            </p:nvSpPr>
            <p:spPr bwMode="auto">
              <a:xfrm>
                <a:off x="7159625" y="3952875"/>
                <a:ext cx="23813" cy="22225"/>
              </a:xfrm>
              <a:custGeom>
                <a:avLst/>
                <a:gdLst>
                  <a:gd name="T0" fmla="*/ 5 w 12"/>
                  <a:gd name="T1" fmla="*/ 0 h 11"/>
                  <a:gd name="T2" fmla="*/ 5 w 12"/>
                  <a:gd name="T3" fmla="*/ 0 h 11"/>
                  <a:gd name="T4" fmla="*/ 1 w 12"/>
                  <a:gd name="T5" fmla="*/ 10 h 11"/>
                  <a:gd name="T6" fmla="*/ 1 w 12"/>
                  <a:gd name="T7" fmla="*/ 10 h 11"/>
                  <a:gd name="T8" fmla="*/ 1 w 12"/>
                  <a:gd name="T9" fmla="*/ 10 h 11"/>
                  <a:gd name="T10" fmla="*/ 4 w 12"/>
                  <a:gd name="T11" fmla="*/ 11 h 11"/>
                  <a:gd name="T12" fmla="*/ 4 w 12"/>
                  <a:gd name="T13" fmla="*/ 11 h 11"/>
                  <a:gd name="T14" fmla="*/ 5 w 12"/>
                  <a:gd name="T15" fmla="*/ 11 h 11"/>
                  <a:gd name="T16" fmla="*/ 12 w 12"/>
                  <a:gd name="T17" fmla="*/ 6 h 11"/>
                  <a:gd name="T18" fmla="*/ 12 w 12"/>
                  <a:gd name="T19" fmla="*/ 6 h 11"/>
                  <a:gd name="T20" fmla="*/ 5 w 12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5" y="8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8" y="11"/>
                      <a:pt x="10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7" y="2"/>
                      <a:pt x="5" y="0"/>
                    </a:cubicBezTo>
                  </a:path>
                </a:pathLst>
              </a:custGeom>
              <a:solidFill>
                <a:srgbClr val="CE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4" name="Freeform 7155"/>
              <p:cNvSpPr/>
              <p:nvPr/>
            </p:nvSpPr>
            <p:spPr bwMode="auto">
              <a:xfrm>
                <a:off x="6913563" y="2605088"/>
                <a:ext cx="12700" cy="22225"/>
              </a:xfrm>
              <a:custGeom>
                <a:avLst/>
                <a:gdLst>
                  <a:gd name="T0" fmla="*/ 4 w 6"/>
                  <a:gd name="T1" fmla="*/ 0 h 11"/>
                  <a:gd name="T2" fmla="*/ 4 w 6"/>
                  <a:gd name="T3" fmla="*/ 0 h 11"/>
                  <a:gd name="T4" fmla="*/ 6 w 6"/>
                  <a:gd name="T5" fmla="*/ 11 h 11"/>
                  <a:gd name="T6" fmla="*/ 6 w 6"/>
                  <a:gd name="T7" fmla="*/ 11 h 11"/>
                  <a:gd name="T8" fmla="*/ 4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0" y="9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5" y="4"/>
                      <a:pt x="4" y="0"/>
                    </a:cubicBezTo>
                  </a:path>
                </a:pathLst>
              </a:custGeom>
              <a:solidFill>
                <a:srgbClr val="AB7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5" name="Freeform 7156"/>
              <p:cNvSpPr/>
              <p:nvPr/>
            </p:nvSpPr>
            <p:spPr bwMode="auto">
              <a:xfrm>
                <a:off x="6450013" y="2655888"/>
                <a:ext cx="65088" cy="31750"/>
              </a:xfrm>
              <a:custGeom>
                <a:avLst/>
                <a:gdLst>
                  <a:gd name="T0" fmla="*/ 6 w 32"/>
                  <a:gd name="T1" fmla="*/ 0 h 16"/>
                  <a:gd name="T2" fmla="*/ 1 w 32"/>
                  <a:gd name="T3" fmla="*/ 2 h 16"/>
                  <a:gd name="T4" fmla="*/ 1 w 32"/>
                  <a:gd name="T5" fmla="*/ 2 h 16"/>
                  <a:gd name="T6" fmla="*/ 0 w 32"/>
                  <a:gd name="T7" fmla="*/ 12 h 16"/>
                  <a:gd name="T8" fmla="*/ 0 w 32"/>
                  <a:gd name="T9" fmla="*/ 12 h 16"/>
                  <a:gd name="T10" fmla="*/ 0 w 32"/>
                  <a:gd name="T11" fmla="*/ 12 h 16"/>
                  <a:gd name="T12" fmla="*/ 23 w 32"/>
                  <a:gd name="T13" fmla="*/ 16 h 16"/>
                  <a:gd name="T14" fmla="*/ 32 w 32"/>
                  <a:gd name="T15" fmla="*/ 15 h 16"/>
                  <a:gd name="T16" fmla="*/ 32 w 32"/>
                  <a:gd name="T17" fmla="*/ 15 h 16"/>
                  <a:gd name="T18" fmla="*/ 32 w 32"/>
                  <a:gd name="T19" fmla="*/ 15 h 16"/>
                  <a:gd name="T20" fmla="*/ 32 w 32"/>
                  <a:gd name="T21" fmla="*/ 7 h 16"/>
                  <a:gd name="T22" fmla="*/ 30 w 32"/>
                  <a:gd name="T23" fmla="*/ 7 h 16"/>
                  <a:gd name="T24" fmla="*/ 26 w 32"/>
                  <a:gd name="T25" fmla="*/ 9 h 16"/>
                  <a:gd name="T26" fmla="*/ 25 w 32"/>
                  <a:gd name="T27" fmla="*/ 9 h 16"/>
                  <a:gd name="T28" fmla="*/ 25 w 32"/>
                  <a:gd name="T29" fmla="*/ 4 h 16"/>
                  <a:gd name="T30" fmla="*/ 25 w 32"/>
                  <a:gd name="T31" fmla="*/ 4 h 16"/>
                  <a:gd name="T32" fmla="*/ 25 w 32"/>
                  <a:gd name="T33" fmla="*/ 4 h 16"/>
                  <a:gd name="T34" fmla="*/ 17 w 32"/>
                  <a:gd name="T35" fmla="*/ 0 h 16"/>
                  <a:gd name="T36" fmla="*/ 17 w 32"/>
                  <a:gd name="T37" fmla="*/ 0 h 16"/>
                  <a:gd name="T38" fmla="*/ 14 w 32"/>
                  <a:gd name="T39" fmla="*/ 1 h 16"/>
                  <a:gd name="T40" fmla="*/ 10 w 32"/>
                  <a:gd name="T41" fmla="*/ 0 h 16"/>
                  <a:gd name="T42" fmla="*/ 6 w 32"/>
                  <a:gd name="T4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2" h="16">
                    <a:moveTo>
                      <a:pt x="6" y="0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3"/>
                      <a:pt x="15" y="16"/>
                      <a:pt x="23" y="16"/>
                    </a:cubicBezTo>
                    <a:cubicBezTo>
                      <a:pt x="26" y="16"/>
                      <a:pt x="29" y="16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2"/>
                      <a:pt x="32" y="10"/>
                      <a:pt x="32" y="7"/>
                    </a:cubicBezTo>
                    <a:cubicBezTo>
                      <a:pt x="31" y="7"/>
                      <a:pt x="31" y="7"/>
                      <a:pt x="30" y="7"/>
                    </a:cubicBezTo>
                    <a:cubicBezTo>
                      <a:pt x="29" y="8"/>
                      <a:pt x="27" y="9"/>
                      <a:pt x="26" y="9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2" y="7"/>
                      <a:pt x="24" y="5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2" y="2"/>
                      <a:pt x="19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3" y="1"/>
                      <a:pt x="11" y="0"/>
                      <a:pt x="10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9F7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6" name="Freeform 7157"/>
              <p:cNvSpPr/>
              <p:nvPr/>
            </p:nvSpPr>
            <p:spPr bwMode="auto">
              <a:xfrm>
                <a:off x="6505575" y="2647950"/>
                <a:ext cx="42863" cy="22225"/>
              </a:xfrm>
              <a:custGeom>
                <a:avLst/>
                <a:gdLst>
                  <a:gd name="T0" fmla="*/ 11 w 22"/>
                  <a:gd name="T1" fmla="*/ 0 h 11"/>
                  <a:gd name="T2" fmla="*/ 7 w 22"/>
                  <a:gd name="T3" fmla="*/ 1 h 11"/>
                  <a:gd name="T4" fmla="*/ 2 w 22"/>
                  <a:gd name="T5" fmla="*/ 3 h 11"/>
                  <a:gd name="T6" fmla="*/ 1 w 22"/>
                  <a:gd name="T7" fmla="*/ 3 h 11"/>
                  <a:gd name="T8" fmla="*/ 1 w 22"/>
                  <a:gd name="T9" fmla="*/ 3 h 11"/>
                  <a:gd name="T10" fmla="*/ 3 w 22"/>
                  <a:gd name="T11" fmla="*/ 11 h 11"/>
                  <a:gd name="T12" fmla="*/ 3 w 22"/>
                  <a:gd name="T13" fmla="*/ 11 h 11"/>
                  <a:gd name="T14" fmla="*/ 5 w 22"/>
                  <a:gd name="T15" fmla="*/ 11 h 11"/>
                  <a:gd name="T16" fmla="*/ 5 w 22"/>
                  <a:gd name="T17" fmla="*/ 11 h 11"/>
                  <a:gd name="T18" fmla="*/ 17 w 22"/>
                  <a:gd name="T19" fmla="*/ 7 h 11"/>
                  <a:gd name="T20" fmla="*/ 17 w 22"/>
                  <a:gd name="T21" fmla="*/ 7 h 11"/>
                  <a:gd name="T22" fmla="*/ 22 w 22"/>
                  <a:gd name="T23" fmla="*/ 2 h 11"/>
                  <a:gd name="T24" fmla="*/ 14 w 22"/>
                  <a:gd name="T25" fmla="*/ 1 h 11"/>
                  <a:gd name="T26" fmla="*/ 14 w 22"/>
                  <a:gd name="T27" fmla="*/ 1 h 11"/>
                  <a:gd name="T28" fmla="*/ 11 w 22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1">
                    <a:moveTo>
                      <a:pt x="11" y="0"/>
                    </a:moveTo>
                    <a:cubicBezTo>
                      <a:pt x="10" y="0"/>
                      <a:pt x="8" y="0"/>
                      <a:pt x="7" y="1"/>
                    </a:cubicBezTo>
                    <a:cubicBezTo>
                      <a:pt x="5" y="2"/>
                      <a:pt x="4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6"/>
                      <a:pt x="2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9" y="10"/>
                      <a:pt x="13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9" y="5"/>
                      <a:pt x="21" y="3"/>
                      <a:pt x="22" y="2"/>
                    </a:cubicBezTo>
                    <a:cubicBezTo>
                      <a:pt x="20" y="2"/>
                      <a:pt x="17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C47D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7" name="Freeform 7158"/>
              <p:cNvSpPr/>
              <p:nvPr/>
            </p:nvSpPr>
            <p:spPr bwMode="auto">
              <a:xfrm>
                <a:off x="6532563" y="2630488"/>
                <a:ext cx="23813" cy="20638"/>
              </a:xfrm>
              <a:custGeom>
                <a:avLst/>
                <a:gdLst>
                  <a:gd name="T0" fmla="*/ 12 w 12"/>
                  <a:gd name="T1" fmla="*/ 0 h 11"/>
                  <a:gd name="T2" fmla="*/ 12 w 12"/>
                  <a:gd name="T3" fmla="*/ 0 h 11"/>
                  <a:gd name="T4" fmla="*/ 2 w 12"/>
                  <a:gd name="T5" fmla="*/ 7 h 11"/>
                  <a:gd name="T6" fmla="*/ 1 w 12"/>
                  <a:gd name="T7" fmla="*/ 7 h 11"/>
                  <a:gd name="T8" fmla="*/ 1 w 12"/>
                  <a:gd name="T9" fmla="*/ 7 h 11"/>
                  <a:gd name="T10" fmla="*/ 0 w 12"/>
                  <a:gd name="T11" fmla="*/ 10 h 11"/>
                  <a:gd name="T12" fmla="*/ 0 w 12"/>
                  <a:gd name="T13" fmla="*/ 10 h 11"/>
                  <a:gd name="T14" fmla="*/ 8 w 12"/>
                  <a:gd name="T15" fmla="*/ 11 h 11"/>
                  <a:gd name="T16" fmla="*/ 8 w 12"/>
                  <a:gd name="T17" fmla="*/ 11 h 11"/>
                  <a:gd name="T18" fmla="*/ 12 w 12"/>
                  <a:gd name="T19" fmla="*/ 6 h 11"/>
                  <a:gd name="T20" fmla="*/ 12 w 12"/>
                  <a:gd name="T21" fmla="*/ 6 h 11"/>
                  <a:gd name="T22" fmla="*/ 12 w 12"/>
                  <a:gd name="T23" fmla="*/ 3 h 11"/>
                  <a:gd name="T24" fmla="*/ 12 w 12"/>
                  <a:gd name="T25" fmla="*/ 3 h 11"/>
                  <a:gd name="T26" fmla="*/ 12 w 12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1"/>
                      <a:pt x="7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0"/>
                      <a:pt x="6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0" y="9"/>
                      <a:pt x="11" y="8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1"/>
                      <a:pt x="12" y="0"/>
                    </a:cubicBezTo>
                  </a:path>
                </a:pathLst>
              </a:custGeom>
              <a:solidFill>
                <a:srgbClr val="AD5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8" name="Freeform 7159"/>
              <p:cNvSpPr/>
              <p:nvPr/>
            </p:nvSpPr>
            <p:spPr bwMode="auto">
              <a:xfrm>
                <a:off x="6494463" y="2654300"/>
                <a:ext cx="15875" cy="19050"/>
              </a:xfrm>
              <a:custGeom>
                <a:avLst/>
                <a:gdLst>
                  <a:gd name="T0" fmla="*/ 6 w 8"/>
                  <a:gd name="T1" fmla="*/ 0 h 10"/>
                  <a:gd name="T2" fmla="*/ 3 w 8"/>
                  <a:gd name="T3" fmla="*/ 5 h 10"/>
                  <a:gd name="T4" fmla="*/ 3 w 8"/>
                  <a:gd name="T5" fmla="*/ 5 h 10"/>
                  <a:gd name="T6" fmla="*/ 3 w 8"/>
                  <a:gd name="T7" fmla="*/ 10 h 10"/>
                  <a:gd name="T8" fmla="*/ 4 w 8"/>
                  <a:gd name="T9" fmla="*/ 10 h 10"/>
                  <a:gd name="T10" fmla="*/ 8 w 8"/>
                  <a:gd name="T11" fmla="*/ 8 h 10"/>
                  <a:gd name="T12" fmla="*/ 8 w 8"/>
                  <a:gd name="T13" fmla="*/ 8 h 10"/>
                  <a:gd name="T14" fmla="*/ 6 w 8"/>
                  <a:gd name="T15" fmla="*/ 0 h 10"/>
                  <a:gd name="T16" fmla="*/ 6 w 8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6" y="0"/>
                    </a:moveTo>
                    <a:cubicBezTo>
                      <a:pt x="4" y="0"/>
                      <a:pt x="3" y="2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8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5" y="10"/>
                      <a:pt x="7" y="9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5"/>
                      <a:pt x="5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D5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9" name="Freeform 7160"/>
              <p:cNvSpPr/>
              <p:nvPr/>
            </p:nvSpPr>
            <p:spPr bwMode="auto">
              <a:xfrm>
                <a:off x="7037388" y="3925888"/>
                <a:ext cx="133350" cy="139700"/>
              </a:xfrm>
              <a:custGeom>
                <a:avLst/>
                <a:gdLst>
                  <a:gd name="T0" fmla="*/ 54 w 66"/>
                  <a:gd name="T1" fmla="*/ 0 h 70"/>
                  <a:gd name="T2" fmla="*/ 48 w 66"/>
                  <a:gd name="T3" fmla="*/ 2 h 70"/>
                  <a:gd name="T4" fmla="*/ 43 w 66"/>
                  <a:gd name="T5" fmla="*/ 4 h 70"/>
                  <a:gd name="T6" fmla="*/ 40 w 66"/>
                  <a:gd name="T7" fmla="*/ 3 h 70"/>
                  <a:gd name="T8" fmla="*/ 40 w 66"/>
                  <a:gd name="T9" fmla="*/ 3 h 70"/>
                  <a:gd name="T10" fmla="*/ 40 w 66"/>
                  <a:gd name="T11" fmla="*/ 3 h 70"/>
                  <a:gd name="T12" fmla="*/ 34 w 66"/>
                  <a:gd name="T13" fmla="*/ 8 h 70"/>
                  <a:gd name="T14" fmla="*/ 34 w 66"/>
                  <a:gd name="T15" fmla="*/ 8 h 70"/>
                  <a:gd name="T16" fmla="*/ 28 w 66"/>
                  <a:gd name="T17" fmla="*/ 13 h 70"/>
                  <a:gd name="T18" fmla="*/ 28 w 66"/>
                  <a:gd name="T19" fmla="*/ 13 h 70"/>
                  <a:gd name="T20" fmla="*/ 25 w 66"/>
                  <a:gd name="T21" fmla="*/ 21 h 70"/>
                  <a:gd name="T22" fmla="*/ 37 w 66"/>
                  <a:gd name="T23" fmla="*/ 33 h 70"/>
                  <a:gd name="T24" fmla="*/ 18 w 66"/>
                  <a:gd name="T25" fmla="*/ 31 h 70"/>
                  <a:gd name="T26" fmla="*/ 18 w 66"/>
                  <a:gd name="T27" fmla="*/ 31 h 70"/>
                  <a:gd name="T28" fmla="*/ 12 w 66"/>
                  <a:gd name="T29" fmla="*/ 36 h 70"/>
                  <a:gd name="T30" fmla="*/ 12 w 66"/>
                  <a:gd name="T31" fmla="*/ 36 h 70"/>
                  <a:gd name="T32" fmla="*/ 12 w 66"/>
                  <a:gd name="T33" fmla="*/ 36 h 70"/>
                  <a:gd name="T34" fmla="*/ 3 w 66"/>
                  <a:gd name="T35" fmla="*/ 62 h 70"/>
                  <a:gd name="T36" fmla="*/ 1 w 66"/>
                  <a:gd name="T37" fmla="*/ 70 h 70"/>
                  <a:gd name="T38" fmla="*/ 1 w 66"/>
                  <a:gd name="T39" fmla="*/ 70 h 70"/>
                  <a:gd name="T40" fmla="*/ 1 w 66"/>
                  <a:gd name="T41" fmla="*/ 70 h 70"/>
                  <a:gd name="T42" fmla="*/ 12 w 66"/>
                  <a:gd name="T43" fmla="*/ 52 h 70"/>
                  <a:gd name="T44" fmla="*/ 23 w 66"/>
                  <a:gd name="T45" fmla="*/ 69 h 70"/>
                  <a:gd name="T46" fmla="*/ 23 w 66"/>
                  <a:gd name="T47" fmla="*/ 69 h 70"/>
                  <a:gd name="T48" fmla="*/ 23 w 66"/>
                  <a:gd name="T49" fmla="*/ 69 h 70"/>
                  <a:gd name="T50" fmla="*/ 23 w 66"/>
                  <a:gd name="T51" fmla="*/ 69 h 70"/>
                  <a:gd name="T52" fmla="*/ 23 w 66"/>
                  <a:gd name="T53" fmla="*/ 69 h 70"/>
                  <a:gd name="T54" fmla="*/ 23 w 66"/>
                  <a:gd name="T55" fmla="*/ 69 h 70"/>
                  <a:gd name="T56" fmla="*/ 23 w 66"/>
                  <a:gd name="T57" fmla="*/ 69 h 70"/>
                  <a:gd name="T58" fmla="*/ 41 w 66"/>
                  <a:gd name="T59" fmla="*/ 33 h 70"/>
                  <a:gd name="T60" fmla="*/ 51 w 66"/>
                  <a:gd name="T61" fmla="*/ 43 h 70"/>
                  <a:gd name="T62" fmla="*/ 52 w 66"/>
                  <a:gd name="T63" fmla="*/ 42 h 70"/>
                  <a:gd name="T64" fmla="*/ 52 w 66"/>
                  <a:gd name="T65" fmla="*/ 42 h 70"/>
                  <a:gd name="T66" fmla="*/ 52 w 66"/>
                  <a:gd name="T67" fmla="*/ 42 h 70"/>
                  <a:gd name="T68" fmla="*/ 52 w 66"/>
                  <a:gd name="T69" fmla="*/ 42 h 70"/>
                  <a:gd name="T70" fmla="*/ 52 w 66"/>
                  <a:gd name="T71" fmla="*/ 42 h 70"/>
                  <a:gd name="T72" fmla="*/ 55 w 66"/>
                  <a:gd name="T73" fmla="*/ 40 h 70"/>
                  <a:gd name="T74" fmla="*/ 55 w 66"/>
                  <a:gd name="T75" fmla="*/ 40 h 70"/>
                  <a:gd name="T76" fmla="*/ 53 w 66"/>
                  <a:gd name="T77" fmla="*/ 40 h 70"/>
                  <a:gd name="T78" fmla="*/ 50 w 66"/>
                  <a:gd name="T79" fmla="*/ 33 h 70"/>
                  <a:gd name="T80" fmla="*/ 62 w 66"/>
                  <a:gd name="T81" fmla="*/ 24 h 70"/>
                  <a:gd name="T82" fmla="*/ 62 w 66"/>
                  <a:gd name="T83" fmla="*/ 24 h 70"/>
                  <a:gd name="T84" fmla="*/ 62 w 66"/>
                  <a:gd name="T85" fmla="*/ 24 h 70"/>
                  <a:gd name="T86" fmla="*/ 66 w 66"/>
                  <a:gd name="T87" fmla="*/ 14 h 70"/>
                  <a:gd name="T88" fmla="*/ 66 w 66"/>
                  <a:gd name="T89" fmla="*/ 14 h 70"/>
                  <a:gd name="T90" fmla="*/ 66 w 66"/>
                  <a:gd name="T91" fmla="*/ 11 h 70"/>
                  <a:gd name="T92" fmla="*/ 66 w 66"/>
                  <a:gd name="T93" fmla="*/ 11 h 70"/>
                  <a:gd name="T94" fmla="*/ 58 w 66"/>
                  <a:gd name="T95" fmla="*/ 13 h 70"/>
                  <a:gd name="T96" fmla="*/ 58 w 66"/>
                  <a:gd name="T97" fmla="*/ 13 h 70"/>
                  <a:gd name="T98" fmla="*/ 54 w 66"/>
                  <a:gd name="T99" fmla="*/ 15 h 70"/>
                  <a:gd name="T100" fmla="*/ 47 w 66"/>
                  <a:gd name="T101" fmla="*/ 9 h 70"/>
                  <a:gd name="T102" fmla="*/ 58 w 66"/>
                  <a:gd name="T103" fmla="*/ 10 h 70"/>
                  <a:gd name="T104" fmla="*/ 58 w 66"/>
                  <a:gd name="T105" fmla="*/ 10 h 70"/>
                  <a:gd name="T106" fmla="*/ 58 w 66"/>
                  <a:gd name="T107" fmla="*/ 10 h 70"/>
                  <a:gd name="T108" fmla="*/ 59 w 66"/>
                  <a:gd name="T109" fmla="*/ 2 h 70"/>
                  <a:gd name="T110" fmla="*/ 59 w 66"/>
                  <a:gd name="T111" fmla="*/ 2 h 70"/>
                  <a:gd name="T112" fmla="*/ 54 w 66"/>
                  <a:gd name="T1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6" h="70">
                    <a:moveTo>
                      <a:pt x="54" y="0"/>
                    </a:moveTo>
                    <a:cubicBezTo>
                      <a:pt x="52" y="0"/>
                      <a:pt x="50" y="1"/>
                      <a:pt x="48" y="2"/>
                    </a:cubicBezTo>
                    <a:cubicBezTo>
                      <a:pt x="46" y="3"/>
                      <a:pt x="45" y="4"/>
                      <a:pt x="43" y="4"/>
                    </a:cubicBezTo>
                    <a:cubicBezTo>
                      <a:pt x="42" y="4"/>
                      <a:pt x="41" y="4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8" y="5"/>
                      <a:pt x="36" y="7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2" y="10"/>
                      <a:pt x="30" y="11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7" y="16"/>
                      <a:pt x="26" y="18"/>
                      <a:pt x="25" y="21"/>
                    </a:cubicBezTo>
                    <a:cubicBezTo>
                      <a:pt x="28" y="24"/>
                      <a:pt x="31" y="27"/>
                      <a:pt x="37" y="33"/>
                    </a:cubicBezTo>
                    <a:cubicBezTo>
                      <a:pt x="28" y="32"/>
                      <a:pt x="23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6" y="32"/>
                      <a:pt x="14" y="34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5" y="46"/>
                      <a:pt x="8" y="54"/>
                      <a:pt x="3" y="62"/>
                    </a:cubicBezTo>
                    <a:cubicBezTo>
                      <a:pt x="2" y="65"/>
                      <a:pt x="0" y="67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0" y="68"/>
                      <a:pt x="10" y="60"/>
                      <a:pt x="12" y="52"/>
                    </a:cubicBezTo>
                    <a:cubicBezTo>
                      <a:pt x="18" y="58"/>
                      <a:pt x="12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23" y="69"/>
                      <a:pt x="23" y="69"/>
                      <a:pt x="23" y="69"/>
                    </a:cubicBezTo>
                    <a:cubicBezTo>
                      <a:pt x="31" y="59"/>
                      <a:pt x="42" y="50"/>
                      <a:pt x="41" y="33"/>
                    </a:cubicBezTo>
                    <a:cubicBezTo>
                      <a:pt x="45" y="37"/>
                      <a:pt x="46" y="43"/>
                      <a:pt x="51" y="43"/>
                    </a:cubicBezTo>
                    <a:cubicBezTo>
                      <a:pt x="51" y="43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3" y="42"/>
                      <a:pt x="54" y="41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4" y="40"/>
                      <a:pt x="53" y="40"/>
                    </a:cubicBezTo>
                    <a:cubicBezTo>
                      <a:pt x="49" y="40"/>
                      <a:pt x="52" y="35"/>
                      <a:pt x="50" y="33"/>
                    </a:cubicBezTo>
                    <a:cubicBezTo>
                      <a:pt x="55" y="30"/>
                      <a:pt x="56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6" y="22"/>
                      <a:pt x="61" y="16"/>
                      <a:pt x="66" y="14"/>
                    </a:cubicBezTo>
                    <a:cubicBezTo>
                      <a:pt x="66" y="14"/>
                      <a:pt x="66" y="14"/>
                      <a:pt x="66" y="14"/>
                    </a:cubicBezTo>
                    <a:cubicBezTo>
                      <a:pt x="66" y="13"/>
                      <a:pt x="66" y="12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3" y="12"/>
                      <a:pt x="61" y="12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6" y="15"/>
                      <a:pt x="55" y="15"/>
                      <a:pt x="54" y="15"/>
                    </a:cubicBezTo>
                    <a:cubicBezTo>
                      <a:pt x="51" y="15"/>
                      <a:pt x="50" y="11"/>
                      <a:pt x="47" y="9"/>
                    </a:cubicBezTo>
                    <a:cubicBezTo>
                      <a:pt x="51" y="10"/>
                      <a:pt x="55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10"/>
                      <a:pt x="58" y="10"/>
                      <a:pt x="58" y="10"/>
                    </a:cubicBezTo>
                    <a:cubicBezTo>
                      <a:pt x="58" y="8"/>
                      <a:pt x="59" y="5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7" y="1"/>
                      <a:pt x="56" y="0"/>
                      <a:pt x="54" y="0"/>
                    </a:cubicBezTo>
                  </a:path>
                </a:pathLst>
              </a:custGeom>
              <a:solidFill>
                <a:srgbClr val="C06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0" name="Freeform 7161"/>
              <p:cNvSpPr/>
              <p:nvPr/>
            </p:nvSpPr>
            <p:spPr bwMode="auto">
              <a:xfrm>
                <a:off x="7151688" y="3906838"/>
                <a:ext cx="31750" cy="44450"/>
              </a:xfrm>
              <a:custGeom>
                <a:avLst/>
                <a:gdLst>
                  <a:gd name="T0" fmla="*/ 5 w 16"/>
                  <a:gd name="T1" fmla="*/ 0 h 22"/>
                  <a:gd name="T2" fmla="*/ 2 w 16"/>
                  <a:gd name="T3" fmla="*/ 11 h 22"/>
                  <a:gd name="T4" fmla="*/ 2 w 16"/>
                  <a:gd name="T5" fmla="*/ 11 h 22"/>
                  <a:gd name="T6" fmla="*/ 2 w 16"/>
                  <a:gd name="T7" fmla="*/ 11 h 22"/>
                  <a:gd name="T8" fmla="*/ 1 w 16"/>
                  <a:gd name="T9" fmla="*/ 19 h 22"/>
                  <a:gd name="T10" fmla="*/ 1 w 16"/>
                  <a:gd name="T11" fmla="*/ 19 h 22"/>
                  <a:gd name="T12" fmla="*/ 1 w 16"/>
                  <a:gd name="T13" fmla="*/ 22 h 22"/>
                  <a:gd name="T14" fmla="*/ 1 w 16"/>
                  <a:gd name="T15" fmla="*/ 22 h 22"/>
                  <a:gd name="T16" fmla="*/ 1 w 16"/>
                  <a:gd name="T17" fmla="*/ 22 h 22"/>
                  <a:gd name="T18" fmla="*/ 9 w 16"/>
                  <a:gd name="T19" fmla="*/ 20 h 22"/>
                  <a:gd name="T20" fmla="*/ 9 w 16"/>
                  <a:gd name="T21" fmla="*/ 20 h 22"/>
                  <a:gd name="T22" fmla="*/ 11 w 16"/>
                  <a:gd name="T23" fmla="*/ 20 h 22"/>
                  <a:gd name="T24" fmla="*/ 11 w 16"/>
                  <a:gd name="T25" fmla="*/ 15 h 22"/>
                  <a:gd name="T26" fmla="*/ 14 w 16"/>
                  <a:gd name="T27" fmla="*/ 2 h 22"/>
                  <a:gd name="T28" fmla="*/ 14 w 16"/>
                  <a:gd name="T29" fmla="*/ 2 h 22"/>
                  <a:gd name="T30" fmla="*/ 11 w 16"/>
                  <a:gd name="T31" fmla="*/ 1 h 22"/>
                  <a:gd name="T32" fmla="*/ 11 w 16"/>
                  <a:gd name="T33" fmla="*/ 1 h 22"/>
                  <a:gd name="T34" fmla="*/ 5 w 16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22">
                    <a:moveTo>
                      <a:pt x="5" y="0"/>
                    </a:moveTo>
                    <a:cubicBezTo>
                      <a:pt x="0" y="0"/>
                      <a:pt x="0" y="5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4"/>
                      <a:pt x="1" y="17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1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4" y="21"/>
                      <a:pt x="6" y="21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20"/>
                      <a:pt x="10" y="20"/>
                      <a:pt x="11" y="20"/>
                    </a:cubicBezTo>
                    <a:cubicBezTo>
                      <a:pt x="16" y="20"/>
                      <a:pt x="9" y="16"/>
                      <a:pt x="11" y="15"/>
                    </a:cubicBezTo>
                    <a:cubicBezTo>
                      <a:pt x="7" y="9"/>
                      <a:pt x="12" y="6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2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CE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1" name="Freeform 7162"/>
              <p:cNvSpPr/>
              <p:nvPr/>
            </p:nvSpPr>
            <p:spPr bwMode="auto">
              <a:xfrm>
                <a:off x="7189788" y="3905250"/>
                <a:ext cx="17463" cy="17463"/>
              </a:xfrm>
              <a:custGeom>
                <a:avLst/>
                <a:gdLst>
                  <a:gd name="T0" fmla="*/ 3 w 9"/>
                  <a:gd name="T1" fmla="*/ 0 h 9"/>
                  <a:gd name="T2" fmla="*/ 0 w 9"/>
                  <a:gd name="T3" fmla="*/ 6 h 9"/>
                  <a:gd name="T4" fmla="*/ 0 w 9"/>
                  <a:gd name="T5" fmla="*/ 6 h 9"/>
                  <a:gd name="T6" fmla="*/ 0 w 9"/>
                  <a:gd name="T7" fmla="*/ 6 h 9"/>
                  <a:gd name="T8" fmla="*/ 0 w 9"/>
                  <a:gd name="T9" fmla="*/ 6 h 9"/>
                  <a:gd name="T10" fmla="*/ 7 w 9"/>
                  <a:gd name="T11" fmla="*/ 9 h 9"/>
                  <a:gd name="T12" fmla="*/ 7 w 9"/>
                  <a:gd name="T13" fmla="*/ 9 h 9"/>
                  <a:gd name="T14" fmla="*/ 5 w 9"/>
                  <a:gd name="T15" fmla="*/ 0 h 9"/>
                  <a:gd name="T16" fmla="*/ 3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1" y="0"/>
                      <a:pt x="2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5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5" y="7"/>
                      <a:pt x="9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CE7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2" name="Freeform 7163"/>
              <p:cNvSpPr/>
              <p:nvPr/>
            </p:nvSpPr>
            <p:spPr bwMode="auto">
              <a:xfrm>
                <a:off x="5308600" y="2522538"/>
                <a:ext cx="98425" cy="139700"/>
              </a:xfrm>
              <a:custGeom>
                <a:avLst/>
                <a:gdLst>
                  <a:gd name="T0" fmla="*/ 13 w 49"/>
                  <a:gd name="T1" fmla="*/ 0 h 70"/>
                  <a:gd name="T2" fmla="*/ 0 w 49"/>
                  <a:gd name="T3" fmla="*/ 7 h 70"/>
                  <a:gd name="T4" fmla="*/ 0 w 49"/>
                  <a:gd name="T5" fmla="*/ 7 h 70"/>
                  <a:gd name="T6" fmla="*/ 9 w 49"/>
                  <a:gd name="T7" fmla="*/ 31 h 70"/>
                  <a:gd name="T8" fmla="*/ 17 w 49"/>
                  <a:gd name="T9" fmla="*/ 40 h 70"/>
                  <a:gd name="T10" fmla="*/ 24 w 49"/>
                  <a:gd name="T11" fmla="*/ 36 h 70"/>
                  <a:gd name="T12" fmla="*/ 24 w 49"/>
                  <a:gd name="T13" fmla="*/ 36 h 70"/>
                  <a:gd name="T14" fmla="*/ 24 w 49"/>
                  <a:gd name="T15" fmla="*/ 36 h 70"/>
                  <a:gd name="T16" fmla="*/ 16 w 49"/>
                  <a:gd name="T17" fmla="*/ 31 h 70"/>
                  <a:gd name="T18" fmla="*/ 19 w 49"/>
                  <a:gd name="T19" fmla="*/ 27 h 70"/>
                  <a:gd name="T20" fmla="*/ 20 w 49"/>
                  <a:gd name="T21" fmla="*/ 27 h 70"/>
                  <a:gd name="T22" fmla="*/ 24 w 49"/>
                  <a:gd name="T23" fmla="*/ 36 h 70"/>
                  <a:gd name="T24" fmla="*/ 24 w 49"/>
                  <a:gd name="T25" fmla="*/ 36 h 70"/>
                  <a:gd name="T26" fmla="*/ 24 w 49"/>
                  <a:gd name="T27" fmla="*/ 36 h 70"/>
                  <a:gd name="T28" fmla="*/ 24 w 49"/>
                  <a:gd name="T29" fmla="*/ 36 h 70"/>
                  <a:gd name="T30" fmla="*/ 24 w 49"/>
                  <a:gd name="T31" fmla="*/ 36 h 70"/>
                  <a:gd name="T32" fmla="*/ 18 w 49"/>
                  <a:gd name="T33" fmla="*/ 49 h 70"/>
                  <a:gd name="T34" fmla="*/ 18 w 49"/>
                  <a:gd name="T35" fmla="*/ 49 h 70"/>
                  <a:gd name="T36" fmla="*/ 26 w 49"/>
                  <a:gd name="T37" fmla="*/ 48 h 70"/>
                  <a:gd name="T38" fmla="*/ 29 w 49"/>
                  <a:gd name="T39" fmla="*/ 58 h 70"/>
                  <a:gd name="T40" fmla="*/ 31 w 49"/>
                  <a:gd name="T41" fmla="*/ 62 h 70"/>
                  <a:gd name="T42" fmla="*/ 31 w 49"/>
                  <a:gd name="T43" fmla="*/ 62 h 70"/>
                  <a:gd name="T44" fmla="*/ 32 w 49"/>
                  <a:gd name="T45" fmla="*/ 62 h 70"/>
                  <a:gd name="T46" fmla="*/ 38 w 49"/>
                  <a:gd name="T47" fmla="*/ 70 h 70"/>
                  <a:gd name="T48" fmla="*/ 38 w 49"/>
                  <a:gd name="T49" fmla="*/ 70 h 70"/>
                  <a:gd name="T50" fmla="*/ 38 w 49"/>
                  <a:gd name="T51" fmla="*/ 70 h 70"/>
                  <a:gd name="T52" fmla="*/ 40 w 49"/>
                  <a:gd name="T53" fmla="*/ 70 h 70"/>
                  <a:gd name="T54" fmla="*/ 49 w 49"/>
                  <a:gd name="T55" fmla="*/ 65 h 70"/>
                  <a:gd name="T56" fmla="*/ 49 w 49"/>
                  <a:gd name="T57" fmla="*/ 65 h 70"/>
                  <a:gd name="T58" fmla="*/ 49 w 49"/>
                  <a:gd name="T59" fmla="*/ 65 h 70"/>
                  <a:gd name="T60" fmla="*/ 49 w 49"/>
                  <a:gd name="T61" fmla="*/ 65 h 70"/>
                  <a:gd name="T62" fmla="*/ 49 w 49"/>
                  <a:gd name="T63" fmla="*/ 65 h 70"/>
                  <a:gd name="T64" fmla="*/ 42 w 49"/>
                  <a:gd name="T65" fmla="*/ 51 h 70"/>
                  <a:gd name="T66" fmla="*/ 42 w 49"/>
                  <a:gd name="T67" fmla="*/ 51 h 70"/>
                  <a:gd name="T68" fmla="*/ 31 w 49"/>
                  <a:gd name="T69" fmla="*/ 20 h 70"/>
                  <a:gd name="T70" fmla="*/ 31 w 49"/>
                  <a:gd name="T71" fmla="*/ 20 h 70"/>
                  <a:gd name="T72" fmla="*/ 27 w 49"/>
                  <a:gd name="T73" fmla="*/ 4 h 70"/>
                  <a:gd name="T74" fmla="*/ 27 w 49"/>
                  <a:gd name="T75" fmla="*/ 4 h 70"/>
                  <a:gd name="T76" fmla="*/ 13 w 49"/>
                  <a:gd name="T7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9" h="70">
                    <a:moveTo>
                      <a:pt x="13" y="0"/>
                    </a:moveTo>
                    <a:cubicBezTo>
                      <a:pt x="8" y="0"/>
                      <a:pt x="4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14"/>
                      <a:pt x="6" y="23"/>
                      <a:pt x="9" y="31"/>
                    </a:cubicBezTo>
                    <a:cubicBezTo>
                      <a:pt x="10" y="36"/>
                      <a:pt x="13" y="40"/>
                      <a:pt x="17" y="40"/>
                    </a:cubicBezTo>
                    <a:cubicBezTo>
                      <a:pt x="19" y="40"/>
                      <a:pt x="21" y="39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1" y="35"/>
                      <a:pt x="16" y="36"/>
                      <a:pt x="16" y="31"/>
                    </a:cubicBezTo>
                    <a:cubicBezTo>
                      <a:pt x="16" y="29"/>
                      <a:pt x="17" y="27"/>
                      <a:pt x="19" y="27"/>
                    </a:cubicBezTo>
                    <a:cubicBezTo>
                      <a:pt x="19" y="27"/>
                      <a:pt x="20" y="27"/>
                      <a:pt x="20" y="27"/>
                    </a:cubicBezTo>
                    <a:cubicBezTo>
                      <a:pt x="24" y="28"/>
                      <a:pt x="28" y="30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32" y="46"/>
                      <a:pt x="16" y="42"/>
                      <a:pt x="18" y="49"/>
                    </a:cubicBezTo>
                    <a:cubicBezTo>
                      <a:pt x="18" y="49"/>
                      <a:pt x="18" y="49"/>
                      <a:pt x="18" y="49"/>
                    </a:cubicBezTo>
                    <a:cubicBezTo>
                      <a:pt x="20" y="49"/>
                      <a:pt x="23" y="48"/>
                      <a:pt x="26" y="48"/>
                    </a:cubicBezTo>
                    <a:cubicBezTo>
                      <a:pt x="30" y="48"/>
                      <a:pt x="32" y="50"/>
                      <a:pt x="29" y="58"/>
                    </a:cubicBezTo>
                    <a:cubicBezTo>
                      <a:pt x="28" y="60"/>
                      <a:pt x="28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7" y="62"/>
                      <a:pt x="36" y="67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8" y="70"/>
                      <a:pt x="38" y="70"/>
                    </a:cubicBezTo>
                    <a:cubicBezTo>
                      <a:pt x="38" y="70"/>
                      <a:pt x="39" y="70"/>
                      <a:pt x="40" y="70"/>
                    </a:cubicBezTo>
                    <a:cubicBezTo>
                      <a:pt x="43" y="70"/>
                      <a:pt x="46" y="67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0"/>
                      <a:pt x="43" y="56"/>
                      <a:pt x="42" y="51"/>
                    </a:cubicBezTo>
                    <a:cubicBezTo>
                      <a:pt x="42" y="51"/>
                      <a:pt x="42" y="51"/>
                      <a:pt x="42" y="51"/>
                    </a:cubicBezTo>
                    <a:cubicBezTo>
                      <a:pt x="33" y="43"/>
                      <a:pt x="34" y="31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5"/>
                      <a:pt x="29" y="9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2" y="2"/>
                      <a:pt x="18" y="0"/>
                      <a:pt x="13" y="0"/>
                    </a:cubicBezTo>
                  </a:path>
                </a:pathLst>
              </a:custGeom>
              <a:solidFill>
                <a:srgbClr val="7B3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3" name="Freeform 7164"/>
              <p:cNvSpPr/>
              <p:nvPr/>
            </p:nvSpPr>
            <p:spPr bwMode="auto">
              <a:xfrm>
                <a:off x="5370513" y="2555875"/>
                <a:ext cx="34925" cy="68263"/>
              </a:xfrm>
              <a:custGeom>
                <a:avLst/>
                <a:gdLst>
                  <a:gd name="T0" fmla="*/ 6 w 17"/>
                  <a:gd name="T1" fmla="*/ 0 h 34"/>
                  <a:gd name="T2" fmla="*/ 0 w 17"/>
                  <a:gd name="T3" fmla="*/ 3 h 34"/>
                  <a:gd name="T4" fmla="*/ 0 w 17"/>
                  <a:gd name="T5" fmla="*/ 3 h 34"/>
                  <a:gd name="T6" fmla="*/ 11 w 17"/>
                  <a:gd name="T7" fmla="*/ 34 h 34"/>
                  <a:gd name="T8" fmla="*/ 11 w 17"/>
                  <a:gd name="T9" fmla="*/ 34 h 34"/>
                  <a:gd name="T10" fmla="*/ 11 w 17"/>
                  <a:gd name="T11" fmla="*/ 34 h 34"/>
                  <a:gd name="T12" fmla="*/ 10 w 17"/>
                  <a:gd name="T13" fmla="*/ 13 h 34"/>
                  <a:gd name="T14" fmla="*/ 10 w 17"/>
                  <a:gd name="T15" fmla="*/ 13 h 34"/>
                  <a:gd name="T16" fmla="*/ 9 w 17"/>
                  <a:gd name="T17" fmla="*/ 1 h 34"/>
                  <a:gd name="T18" fmla="*/ 9 w 17"/>
                  <a:gd name="T19" fmla="*/ 1 h 34"/>
                  <a:gd name="T20" fmla="*/ 6 w 17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4">
                    <a:moveTo>
                      <a:pt x="6" y="0"/>
                    </a:moveTo>
                    <a:cubicBezTo>
                      <a:pt x="4" y="0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14"/>
                      <a:pt x="2" y="26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7" y="27"/>
                      <a:pt x="11" y="20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9"/>
                      <a:pt x="9" y="5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8C4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4" name="Freeform 7165"/>
              <p:cNvSpPr/>
              <p:nvPr/>
            </p:nvSpPr>
            <p:spPr bwMode="auto">
              <a:xfrm>
                <a:off x="5389563" y="2543175"/>
                <a:ext cx="15875" cy="38100"/>
              </a:xfrm>
              <a:custGeom>
                <a:avLst/>
                <a:gdLst>
                  <a:gd name="T0" fmla="*/ 6 w 8"/>
                  <a:gd name="T1" fmla="*/ 0 h 19"/>
                  <a:gd name="T2" fmla="*/ 0 w 8"/>
                  <a:gd name="T3" fmla="*/ 7 h 19"/>
                  <a:gd name="T4" fmla="*/ 0 w 8"/>
                  <a:gd name="T5" fmla="*/ 7 h 19"/>
                  <a:gd name="T6" fmla="*/ 1 w 8"/>
                  <a:gd name="T7" fmla="*/ 19 h 19"/>
                  <a:gd name="T8" fmla="*/ 6 w 8"/>
                  <a:gd name="T9" fmla="*/ 0 h 19"/>
                  <a:gd name="T10" fmla="*/ 6 w 8"/>
                  <a:gd name="T11" fmla="*/ 0 h 19"/>
                  <a:gd name="T12" fmla="*/ 6 w 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9">
                    <a:moveTo>
                      <a:pt x="6" y="0"/>
                    </a:moveTo>
                    <a:cubicBezTo>
                      <a:pt x="0" y="0"/>
                      <a:pt x="0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1"/>
                      <a:pt x="1" y="15"/>
                      <a:pt x="1" y="19"/>
                    </a:cubicBezTo>
                    <a:cubicBezTo>
                      <a:pt x="8" y="14"/>
                      <a:pt x="2" y="6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34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5" name="Freeform 7166"/>
              <p:cNvSpPr/>
              <p:nvPr/>
            </p:nvSpPr>
            <p:spPr bwMode="auto">
              <a:xfrm>
                <a:off x="5226050" y="3687763"/>
                <a:ext cx="46038" cy="26988"/>
              </a:xfrm>
              <a:custGeom>
                <a:avLst/>
                <a:gdLst>
                  <a:gd name="T0" fmla="*/ 11 w 23"/>
                  <a:gd name="T1" fmla="*/ 0 h 14"/>
                  <a:gd name="T2" fmla="*/ 13 w 23"/>
                  <a:gd name="T3" fmla="*/ 11 h 14"/>
                  <a:gd name="T4" fmla="*/ 13 w 23"/>
                  <a:gd name="T5" fmla="*/ 11 h 14"/>
                  <a:gd name="T6" fmla="*/ 14 w 23"/>
                  <a:gd name="T7" fmla="*/ 11 h 14"/>
                  <a:gd name="T8" fmla="*/ 18 w 23"/>
                  <a:gd name="T9" fmla="*/ 14 h 14"/>
                  <a:gd name="T10" fmla="*/ 19 w 23"/>
                  <a:gd name="T11" fmla="*/ 6 h 14"/>
                  <a:gd name="T12" fmla="*/ 19 w 23"/>
                  <a:gd name="T13" fmla="*/ 6 h 14"/>
                  <a:gd name="T14" fmla="*/ 19 w 23"/>
                  <a:gd name="T15" fmla="*/ 3 h 14"/>
                  <a:gd name="T16" fmla="*/ 19 w 23"/>
                  <a:gd name="T17" fmla="*/ 3 h 14"/>
                  <a:gd name="T18" fmla="*/ 11 w 23"/>
                  <a:gd name="T19" fmla="*/ 0 h 14"/>
                  <a:gd name="T20" fmla="*/ 11 w 23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4">
                    <a:moveTo>
                      <a:pt x="11" y="0"/>
                    </a:moveTo>
                    <a:cubicBezTo>
                      <a:pt x="0" y="5"/>
                      <a:pt x="13" y="7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4" y="11"/>
                      <a:pt x="14" y="11"/>
                    </a:cubicBezTo>
                    <a:cubicBezTo>
                      <a:pt x="16" y="11"/>
                      <a:pt x="17" y="12"/>
                      <a:pt x="18" y="14"/>
                    </a:cubicBezTo>
                    <a:cubicBezTo>
                      <a:pt x="23" y="11"/>
                      <a:pt x="19" y="8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6" y="2"/>
                      <a:pt x="1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8A6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6" name="Freeform 7167"/>
              <p:cNvSpPr/>
              <p:nvPr/>
            </p:nvSpPr>
            <p:spPr bwMode="auto">
              <a:xfrm>
                <a:off x="6961188" y="2865438"/>
                <a:ext cx="125413" cy="120650"/>
              </a:xfrm>
              <a:custGeom>
                <a:avLst/>
                <a:gdLst>
                  <a:gd name="T0" fmla="*/ 41 w 62"/>
                  <a:gd name="T1" fmla="*/ 0 h 60"/>
                  <a:gd name="T2" fmla="*/ 22 w 62"/>
                  <a:gd name="T3" fmla="*/ 1 h 60"/>
                  <a:gd name="T4" fmla="*/ 22 w 62"/>
                  <a:gd name="T5" fmla="*/ 1 h 60"/>
                  <a:gd name="T6" fmla="*/ 16 w 62"/>
                  <a:gd name="T7" fmla="*/ 8 h 60"/>
                  <a:gd name="T8" fmla="*/ 10 w 62"/>
                  <a:gd name="T9" fmla="*/ 14 h 60"/>
                  <a:gd name="T10" fmla="*/ 8 w 62"/>
                  <a:gd name="T11" fmla="*/ 10 h 60"/>
                  <a:gd name="T12" fmla="*/ 0 w 62"/>
                  <a:gd name="T13" fmla="*/ 34 h 60"/>
                  <a:gd name="T14" fmla="*/ 16 w 62"/>
                  <a:gd name="T15" fmla="*/ 31 h 60"/>
                  <a:gd name="T16" fmla="*/ 25 w 62"/>
                  <a:gd name="T17" fmla="*/ 35 h 60"/>
                  <a:gd name="T18" fmla="*/ 13 w 62"/>
                  <a:gd name="T19" fmla="*/ 44 h 60"/>
                  <a:gd name="T20" fmla="*/ 9 w 62"/>
                  <a:gd name="T21" fmla="*/ 35 h 60"/>
                  <a:gd name="T22" fmla="*/ 8 w 62"/>
                  <a:gd name="T23" fmla="*/ 43 h 60"/>
                  <a:gd name="T24" fmla="*/ 7 w 62"/>
                  <a:gd name="T25" fmla="*/ 51 h 60"/>
                  <a:gd name="T26" fmla="*/ 12 w 62"/>
                  <a:gd name="T27" fmla="*/ 51 h 60"/>
                  <a:gd name="T28" fmla="*/ 12 w 62"/>
                  <a:gd name="T29" fmla="*/ 51 h 60"/>
                  <a:gd name="T30" fmla="*/ 16 w 62"/>
                  <a:gd name="T31" fmla="*/ 51 h 60"/>
                  <a:gd name="T32" fmla="*/ 22 w 62"/>
                  <a:gd name="T33" fmla="*/ 51 h 60"/>
                  <a:gd name="T34" fmla="*/ 17 w 62"/>
                  <a:gd name="T35" fmla="*/ 60 h 60"/>
                  <a:gd name="T36" fmla="*/ 22 w 62"/>
                  <a:gd name="T37" fmla="*/ 60 h 60"/>
                  <a:gd name="T38" fmla="*/ 22 w 62"/>
                  <a:gd name="T39" fmla="*/ 60 h 60"/>
                  <a:gd name="T40" fmla="*/ 44 w 62"/>
                  <a:gd name="T41" fmla="*/ 54 h 60"/>
                  <a:gd name="T42" fmla="*/ 41 w 62"/>
                  <a:gd name="T43" fmla="*/ 35 h 60"/>
                  <a:gd name="T44" fmla="*/ 31 w 62"/>
                  <a:gd name="T45" fmla="*/ 23 h 60"/>
                  <a:gd name="T46" fmla="*/ 20 w 62"/>
                  <a:gd name="T47" fmla="*/ 15 h 60"/>
                  <a:gd name="T48" fmla="*/ 25 w 62"/>
                  <a:gd name="T49" fmla="*/ 13 h 60"/>
                  <a:gd name="T50" fmla="*/ 32 w 62"/>
                  <a:gd name="T51" fmla="*/ 15 h 60"/>
                  <a:gd name="T52" fmla="*/ 37 w 62"/>
                  <a:gd name="T53" fmla="*/ 16 h 60"/>
                  <a:gd name="T54" fmla="*/ 37 w 62"/>
                  <a:gd name="T55" fmla="*/ 16 h 60"/>
                  <a:gd name="T56" fmla="*/ 40 w 62"/>
                  <a:gd name="T57" fmla="*/ 17 h 60"/>
                  <a:gd name="T58" fmla="*/ 46 w 62"/>
                  <a:gd name="T59" fmla="*/ 14 h 60"/>
                  <a:gd name="T60" fmla="*/ 52 w 62"/>
                  <a:gd name="T61" fmla="*/ 19 h 60"/>
                  <a:gd name="T62" fmla="*/ 55 w 62"/>
                  <a:gd name="T63" fmla="*/ 28 h 60"/>
                  <a:gd name="T64" fmla="*/ 52 w 62"/>
                  <a:gd name="T65" fmla="*/ 10 h 60"/>
                  <a:gd name="T66" fmla="*/ 49 w 62"/>
                  <a:gd name="T67" fmla="*/ 4 h 60"/>
                  <a:gd name="T68" fmla="*/ 46 w 62"/>
                  <a:gd name="T69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2" h="60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39" y="3"/>
                      <a:pt x="37" y="4"/>
                      <a:pt x="35" y="4"/>
                    </a:cubicBezTo>
                    <a:cubicBezTo>
                      <a:pt x="31" y="4"/>
                      <a:pt x="26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5"/>
                      <a:pt x="20" y="7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12"/>
                      <a:pt x="14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14"/>
                      <a:pt x="8" y="12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0"/>
                      <a:pt x="6" y="10"/>
                      <a:pt x="5" y="10"/>
                    </a:cubicBezTo>
                    <a:cubicBezTo>
                      <a:pt x="13" y="20"/>
                      <a:pt x="4" y="26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" y="33"/>
                      <a:pt x="11" y="32"/>
                      <a:pt x="16" y="31"/>
                    </a:cubicBezTo>
                    <a:cubicBezTo>
                      <a:pt x="17" y="31"/>
                      <a:pt x="19" y="31"/>
                      <a:pt x="20" y="31"/>
                    </a:cubicBezTo>
                    <a:cubicBezTo>
                      <a:pt x="22" y="31"/>
                      <a:pt x="24" y="32"/>
                      <a:pt x="25" y="35"/>
                    </a:cubicBezTo>
                    <a:cubicBezTo>
                      <a:pt x="26" y="40"/>
                      <a:pt x="21" y="39"/>
                      <a:pt x="18" y="41"/>
                    </a:cubicBezTo>
                    <a:cubicBezTo>
                      <a:pt x="16" y="42"/>
                      <a:pt x="14" y="43"/>
                      <a:pt x="13" y="44"/>
                    </a:cubicBezTo>
                    <a:cubicBezTo>
                      <a:pt x="7" y="43"/>
                      <a:pt x="15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3" y="36"/>
                      <a:pt x="8" y="40"/>
                      <a:pt x="8" y="43"/>
                    </a:cubicBezTo>
                    <a:cubicBezTo>
                      <a:pt x="8" y="43"/>
                      <a:pt x="8" y="43"/>
                      <a:pt x="8" y="43"/>
                    </a:cubicBezTo>
                    <a:cubicBezTo>
                      <a:pt x="7" y="45"/>
                      <a:pt x="7" y="48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9" y="51"/>
                      <a:pt x="10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1"/>
                      <a:pt x="14" y="51"/>
                      <a:pt x="14" y="51"/>
                    </a:cubicBezTo>
                    <a:cubicBezTo>
                      <a:pt x="15" y="51"/>
                      <a:pt x="15" y="51"/>
                      <a:pt x="16" y="51"/>
                    </a:cubicBezTo>
                    <a:cubicBezTo>
                      <a:pt x="17" y="51"/>
                      <a:pt x="18" y="51"/>
                      <a:pt x="19" y="51"/>
                    </a:cubicBezTo>
                    <a:cubicBezTo>
                      <a:pt x="20" y="51"/>
                      <a:pt x="21" y="51"/>
                      <a:pt x="22" y="51"/>
                    </a:cubicBezTo>
                    <a:cubicBezTo>
                      <a:pt x="23" y="51"/>
                      <a:pt x="24" y="51"/>
                      <a:pt x="25" y="52"/>
                    </a:cubicBezTo>
                    <a:cubicBezTo>
                      <a:pt x="22" y="55"/>
                      <a:pt x="19" y="57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9" y="60"/>
                      <a:pt x="20" y="60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7" y="55"/>
                      <a:pt x="33" y="54"/>
                      <a:pt x="39" y="54"/>
                    </a:cubicBezTo>
                    <a:cubicBezTo>
                      <a:pt x="41" y="54"/>
                      <a:pt x="42" y="54"/>
                      <a:pt x="44" y="54"/>
                    </a:cubicBezTo>
                    <a:cubicBezTo>
                      <a:pt x="44" y="48"/>
                      <a:pt x="28" y="44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35" y="33"/>
                      <a:pt x="30" y="31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28" y="22"/>
                      <a:pt x="26" y="21"/>
                      <a:pt x="24" y="20"/>
                    </a:cubicBezTo>
                    <a:cubicBezTo>
                      <a:pt x="21" y="19"/>
                      <a:pt x="18" y="19"/>
                      <a:pt x="20" y="15"/>
                    </a:cubicBezTo>
                    <a:cubicBezTo>
                      <a:pt x="21" y="13"/>
                      <a:pt x="22" y="12"/>
                      <a:pt x="24" y="12"/>
                    </a:cubicBezTo>
                    <a:cubicBezTo>
                      <a:pt x="24" y="12"/>
                      <a:pt x="25" y="12"/>
                      <a:pt x="25" y="13"/>
                    </a:cubicBezTo>
                    <a:cubicBezTo>
                      <a:pt x="26" y="15"/>
                      <a:pt x="28" y="15"/>
                      <a:pt x="29" y="15"/>
                    </a:cubicBezTo>
                    <a:cubicBezTo>
                      <a:pt x="30" y="15"/>
                      <a:pt x="31" y="15"/>
                      <a:pt x="32" y="15"/>
                    </a:cubicBezTo>
                    <a:cubicBezTo>
                      <a:pt x="33" y="15"/>
                      <a:pt x="34" y="14"/>
                      <a:pt x="34" y="14"/>
                    </a:cubicBezTo>
                    <a:cubicBezTo>
                      <a:pt x="35" y="14"/>
                      <a:pt x="36" y="15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8" y="16"/>
                    </a:cubicBezTo>
                    <a:cubicBezTo>
                      <a:pt x="38" y="16"/>
                      <a:pt x="39" y="16"/>
                      <a:pt x="40" y="17"/>
                    </a:cubicBezTo>
                    <a:cubicBezTo>
                      <a:pt x="41" y="18"/>
                      <a:pt x="42" y="19"/>
                      <a:pt x="43" y="19"/>
                    </a:cubicBezTo>
                    <a:cubicBezTo>
                      <a:pt x="44" y="19"/>
                      <a:pt x="45" y="18"/>
                      <a:pt x="46" y="14"/>
                    </a:cubicBezTo>
                    <a:cubicBezTo>
                      <a:pt x="46" y="14"/>
                      <a:pt x="46" y="14"/>
                      <a:pt x="46" y="14"/>
                    </a:cubicBezTo>
                    <a:cubicBezTo>
                      <a:pt x="48" y="14"/>
                      <a:pt x="52" y="16"/>
                      <a:pt x="52" y="19"/>
                    </a:cubicBezTo>
                    <a:cubicBezTo>
                      <a:pt x="52" y="22"/>
                      <a:pt x="52" y="26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9" y="21"/>
                      <a:pt x="62" y="15"/>
                      <a:pt x="52" y="10"/>
                    </a:cubicBezTo>
                    <a:cubicBezTo>
                      <a:pt x="49" y="9"/>
                      <a:pt x="49" y="6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8" y="3"/>
                      <a:pt x="47" y="3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5" y="2"/>
                      <a:pt x="43" y="1"/>
                      <a:pt x="41" y="0"/>
                    </a:cubicBezTo>
                  </a:path>
                </a:pathLst>
              </a:custGeom>
              <a:solidFill>
                <a:srgbClr val="AB5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7" name="Freeform 7168"/>
              <p:cNvSpPr/>
              <p:nvPr/>
            </p:nvSpPr>
            <p:spPr bwMode="auto">
              <a:xfrm>
                <a:off x="7005638" y="2851150"/>
                <a:ext cx="38100" cy="22225"/>
              </a:xfrm>
              <a:custGeom>
                <a:avLst/>
                <a:gdLst>
                  <a:gd name="T0" fmla="*/ 9 w 19"/>
                  <a:gd name="T1" fmla="*/ 0 h 11"/>
                  <a:gd name="T2" fmla="*/ 9 w 19"/>
                  <a:gd name="T3" fmla="*/ 0 h 11"/>
                  <a:gd name="T4" fmla="*/ 4 w 19"/>
                  <a:gd name="T5" fmla="*/ 3 h 11"/>
                  <a:gd name="T6" fmla="*/ 4 w 19"/>
                  <a:gd name="T7" fmla="*/ 3 h 11"/>
                  <a:gd name="T8" fmla="*/ 0 w 19"/>
                  <a:gd name="T9" fmla="*/ 8 h 11"/>
                  <a:gd name="T10" fmla="*/ 0 w 19"/>
                  <a:gd name="T11" fmla="*/ 8 h 11"/>
                  <a:gd name="T12" fmla="*/ 13 w 19"/>
                  <a:gd name="T13" fmla="*/ 11 h 11"/>
                  <a:gd name="T14" fmla="*/ 19 w 19"/>
                  <a:gd name="T15" fmla="*/ 7 h 11"/>
                  <a:gd name="T16" fmla="*/ 19 w 19"/>
                  <a:gd name="T17" fmla="*/ 7 h 11"/>
                  <a:gd name="T18" fmla="*/ 9 w 19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1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4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9" y="11"/>
                      <a:pt x="13" y="11"/>
                    </a:cubicBezTo>
                    <a:cubicBezTo>
                      <a:pt x="15" y="11"/>
                      <a:pt x="17" y="10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6"/>
                      <a:pt x="12" y="4"/>
                      <a:pt x="9" y="0"/>
                    </a:cubicBezTo>
                  </a:path>
                </a:pathLst>
              </a:custGeom>
              <a:solidFill>
                <a:srgbClr val="9A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8" name="Freeform 7169"/>
              <p:cNvSpPr/>
              <p:nvPr/>
            </p:nvSpPr>
            <p:spPr bwMode="auto">
              <a:xfrm>
                <a:off x="7051675" y="2873375"/>
                <a:ext cx="60325" cy="139700"/>
              </a:xfrm>
              <a:custGeom>
                <a:avLst/>
                <a:gdLst>
                  <a:gd name="T0" fmla="*/ 4 w 30"/>
                  <a:gd name="T1" fmla="*/ 0 h 70"/>
                  <a:gd name="T2" fmla="*/ 4 w 30"/>
                  <a:gd name="T3" fmla="*/ 0 h 70"/>
                  <a:gd name="T4" fmla="*/ 7 w 30"/>
                  <a:gd name="T5" fmla="*/ 6 h 70"/>
                  <a:gd name="T6" fmla="*/ 10 w 30"/>
                  <a:gd name="T7" fmla="*/ 24 h 70"/>
                  <a:gd name="T8" fmla="*/ 10 w 30"/>
                  <a:gd name="T9" fmla="*/ 24 h 70"/>
                  <a:gd name="T10" fmla="*/ 7 w 30"/>
                  <a:gd name="T11" fmla="*/ 27 h 70"/>
                  <a:gd name="T12" fmla="*/ 7 w 30"/>
                  <a:gd name="T13" fmla="*/ 27 h 70"/>
                  <a:gd name="T14" fmla="*/ 6 w 30"/>
                  <a:gd name="T15" fmla="*/ 40 h 70"/>
                  <a:gd name="T16" fmla="*/ 6 w 30"/>
                  <a:gd name="T17" fmla="*/ 40 h 70"/>
                  <a:gd name="T18" fmla="*/ 6 w 30"/>
                  <a:gd name="T19" fmla="*/ 40 h 70"/>
                  <a:gd name="T20" fmla="*/ 1 w 30"/>
                  <a:gd name="T21" fmla="*/ 67 h 70"/>
                  <a:gd name="T22" fmla="*/ 1 w 30"/>
                  <a:gd name="T23" fmla="*/ 67 h 70"/>
                  <a:gd name="T24" fmla="*/ 8 w 30"/>
                  <a:gd name="T25" fmla="*/ 70 h 70"/>
                  <a:gd name="T26" fmla="*/ 8 w 30"/>
                  <a:gd name="T27" fmla="*/ 70 h 70"/>
                  <a:gd name="T28" fmla="*/ 8 w 30"/>
                  <a:gd name="T29" fmla="*/ 70 h 70"/>
                  <a:gd name="T30" fmla="*/ 9 w 30"/>
                  <a:gd name="T31" fmla="*/ 67 h 70"/>
                  <a:gd name="T32" fmla="*/ 9 w 30"/>
                  <a:gd name="T33" fmla="*/ 67 h 70"/>
                  <a:gd name="T34" fmla="*/ 9 w 30"/>
                  <a:gd name="T35" fmla="*/ 67 h 70"/>
                  <a:gd name="T36" fmla="*/ 9 w 30"/>
                  <a:gd name="T37" fmla="*/ 62 h 70"/>
                  <a:gd name="T38" fmla="*/ 9 w 30"/>
                  <a:gd name="T39" fmla="*/ 62 h 70"/>
                  <a:gd name="T40" fmla="*/ 9 w 30"/>
                  <a:gd name="T41" fmla="*/ 62 h 70"/>
                  <a:gd name="T42" fmla="*/ 13 w 30"/>
                  <a:gd name="T43" fmla="*/ 49 h 70"/>
                  <a:gd name="T44" fmla="*/ 13 w 30"/>
                  <a:gd name="T45" fmla="*/ 49 h 70"/>
                  <a:gd name="T46" fmla="*/ 13 w 30"/>
                  <a:gd name="T47" fmla="*/ 49 h 70"/>
                  <a:gd name="T48" fmla="*/ 19 w 30"/>
                  <a:gd name="T49" fmla="*/ 39 h 70"/>
                  <a:gd name="T50" fmla="*/ 19 w 30"/>
                  <a:gd name="T51" fmla="*/ 39 h 70"/>
                  <a:gd name="T52" fmla="*/ 20 w 30"/>
                  <a:gd name="T53" fmla="*/ 33 h 70"/>
                  <a:gd name="T54" fmla="*/ 20 w 30"/>
                  <a:gd name="T55" fmla="*/ 33 h 70"/>
                  <a:gd name="T56" fmla="*/ 20 w 30"/>
                  <a:gd name="T57" fmla="*/ 33 h 70"/>
                  <a:gd name="T58" fmla="*/ 20 w 30"/>
                  <a:gd name="T59" fmla="*/ 33 h 70"/>
                  <a:gd name="T60" fmla="*/ 14 w 30"/>
                  <a:gd name="T61" fmla="*/ 37 h 70"/>
                  <a:gd name="T62" fmla="*/ 12 w 30"/>
                  <a:gd name="T63" fmla="*/ 36 h 70"/>
                  <a:gd name="T64" fmla="*/ 11 w 30"/>
                  <a:gd name="T65" fmla="*/ 32 h 70"/>
                  <a:gd name="T66" fmla="*/ 14 w 30"/>
                  <a:gd name="T67" fmla="*/ 30 h 70"/>
                  <a:gd name="T68" fmla="*/ 17 w 30"/>
                  <a:gd name="T69" fmla="*/ 30 h 70"/>
                  <a:gd name="T70" fmla="*/ 20 w 30"/>
                  <a:gd name="T71" fmla="*/ 31 h 70"/>
                  <a:gd name="T72" fmla="*/ 20 w 30"/>
                  <a:gd name="T73" fmla="*/ 31 h 70"/>
                  <a:gd name="T74" fmla="*/ 20 w 30"/>
                  <a:gd name="T75" fmla="*/ 31 h 70"/>
                  <a:gd name="T76" fmla="*/ 20 w 30"/>
                  <a:gd name="T77" fmla="*/ 31 h 70"/>
                  <a:gd name="T78" fmla="*/ 20 w 30"/>
                  <a:gd name="T79" fmla="*/ 31 h 70"/>
                  <a:gd name="T80" fmla="*/ 20 w 30"/>
                  <a:gd name="T81" fmla="*/ 31 h 70"/>
                  <a:gd name="T82" fmla="*/ 24 w 30"/>
                  <a:gd name="T83" fmla="*/ 15 h 70"/>
                  <a:gd name="T84" fmla="*/ 24 w 30"/>
                  <a:gd name="T85" fmla="*/ 15 h 70"/>
                  <a:gd name="T86" fmla="*/ 30 w 30"/>
                  <a:gd name="T87" fmla="*/ 10 h 70"/>
                  <a:gd name="T88" fmla="*/ 30 w 30"/>
                  <a:gd name="T89" fmla="*/ 10 h 70"/>
                  <a:gd name="T90" fmla="*/ 4 w 30"/>
                  <a:gd name="T9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0" h="7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2"/>
                      <a:pt x="4" y="5"/>
                      <a:pt x="7" y="6"/>
                    </a:cubicBezTo>
                    <a:cubicBezTo>
                      <a:pt x="17" y="11"/>
                      <a:pt x="14" y="17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9" y="25"/>
                      <a:pt x="8" y="26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31"/>
                      <a:pt x="6" y="35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4" y="49"/>
                      <a:pt x="0" y="57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3" y="68"/>
                      <a:pt x="6" y="69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8" y="69"/>
                      <a:pt x="9" y="68"/>
                      <a:pt x="9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7"/>
                      <a:pt x="9" y="67"/>
                      <a:pt x="9" y="67"/>
                    </a:cubicBezTo>
                    <a:cubicBezTo>
                      <a:pt x="9" y="65"/>
                      <a:pt x="9" y="64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10" y="58"/>
                      <a:pt x="8" y="52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5" y="45"/>
                      <a:pt x="17" y="42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7"/>
                      <a:pt x="20" y="35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7" y="34"/>
                      <a:pt x="16" y="37"/>
                      <a:pt x="14" y="37"/>
                    </a:cubicBezTo>
                    <a:cubicBezTo>
                      <a:pt x="14" y="37"/>
                      <a:pt x="13" y="37"/>
                      <a:pt x="12" y="36"/>
                    </a:cubicBezTo>
                    <a:cubicBezTo>
                      <a:pt x="11" y="35"/>
                      <a:pt x="9" y="34"/>
                      <a:pt x="11" y="32"/>
                    </a:cubicBezTo>
                    <a:cubicBezTo>
                      <a:pt x="12" y="30"/>
                      <a:pt x="13" y="30"/>
                      <a:pt x="14" y="30"/>
                    </a:cubicBezTo>
                    <a:cubicBezTo>
                      <a:pt x="15" y="30"/>
                      <a:pt x="16" y="30"/>
                      <a:pt x="17" y="30"/>
                    </a:cubicBezTo>
                    <a:cubicBezTo>
                      <a:pt x="18" y="30"/>
                      <a:pt x="19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6" y="26"/>
                      <a:pt x="15" y="18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6" y="13"/>
                      <a:pt x="28" y="12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2" y="7"/>
                      <a:pt x="13" y="3"/>
                      <a:pt x="4" y="0"/>
                    </a:cubicBezTo>
                  </a:path>
                </a:pathLst>
              </a:custGeom>
              <a:solidFill>
                <a:srgbClr val="C07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9" name="Freeform 7170"/>
              <p:cNvSpPr/>
              <p:nvPr/>
            </p:nvSpPr>
            <p:spPr bwMode="auto">
              <a:xfrm>
                <a:off x="7099300" y="2886075"/>
                <a:ext cx="41275" cy="46038"/>
              </a:xfrm>
              <a:custGeom>
                <a:avLst/>
                <a:gdLst>
                  <a:gd name="T0" fmla="*/ 15 w 20"/>
                  <a:gd name="T1" fmla="*/ 0 h 23"/>
                  <a:gd name="T2" fmla="*/ 15 w 20"/>
                  <a:gd name="T3" fmla="*/ 0 h 23"/>
                  <a:gd name="T4" fmla="*/ 6 w 20"/>
                  <a:gd name="T5" fmla="*/ 4 h 23"/>
                  <a:gd name="T6" fmla="*/ 6 w 20"/>
                  <a:gd name="T7" fmla="*/ 4 h 23"/>
                  <a:gd name="T8" fmla="*/ 0 w 20"/>
                  <a:gd name="T9" fmla="*/ 9 h 23"/>
                  <a:gd name="T10" fmla="*/ 12 w 20"/>
                  <a:gd name="T11" fmla="*/ 23 h 23"/>
                  <a:gd name="T12" fmla="*/ 12 w 20"/>
                  <a:gd name="T13" fmla="*/ 23 h 23"/>
                  <a:gd name="T14" fmla="*/ 12 w 20"/>
                  <a:gd name="T15" fmla="*/ 23 h 23"/>
                  <a:gd name="T16" fmla="*/ 20 w 20"/>
                  <a:gd name="T17" fmla="*/ 2 h 23"/>
                  <a:gd name="T18" fmla="*/ 20 w 20"/>
                  <a:gd name="T19" fmla="*/ 2 h 23"/>
                  <a:gd name="T20" fmla="*/ 20 w 20"/>
                  <a:gd name="T21" fmla="*/ 2 h 23"/>
                  <a:gd name="T22" fmla="*/ 15 w 20"/>
                  <a:gd name="T23" fmla="*/ 0 h 23"/>
                  <a:gd name="T24" fmla="*/ 15 w 20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2" y="1"/>
                      <a:pt x="9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2" y="7"/>
                      <a:pt x="0" y="9"/>
                    </a:cubicBezTo>
                    <a:cubicBezTo>
                      <a:pt x="2" y="15"/>
                      <a:pt x="6" y="20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5" y="16"/>
                      <a:pt x="18" y="9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8" y="1"/>
                      <a:pt x="17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8E3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0" name="Freeform 7171"/>
              <p:cNvSpPr/>
              <p:nvPr/>
            </p:nvSpPr>
            <p:spPr bwMode="auto">
              <a:xfrm>
                <a:off x="6846888" y="4257675"/>
                <a:ext cx="44450" cy="34925"/>
              </a:xfrm>
              <a:custGeom>
                <a:avLst/>
                <a:gdLst>
                  <a:gd name="T0" fmla="*/ 3 w 22"/>
                  <a:gd name="T1" fmla="*/ 0 h 18"/>
                  <a:gd name="T2" fmla="*/ 0 w 22"/>
                  <a:gd name="T3" fmla="*/ 1 h 18"/>
                  <a:gd name="T4" fmla="*/ 0 w 22"/>
                  <a:gd name="T5" fmla="*/ 1 h 18"/>
                  <a:gd name="T6" fmla="*/ 0 w 22"/>
                  <a:gd name="T7" fmla="*/ 1 h 18"/>
                  <a:gd name="T8" fmla="*/ 18 w 22"/>
                  <a:gd name="T9" fmla="*/ 18 h 18"/>
                  <a:gd name="T10" fmla="*/ 18 w 22"/>
                  <a:gd name="T11" fmla="*/ 18 h 18"/>
                  <a:gd name="T12" fmla="*/ 19 w 22"/>
                  <a:gd name="T13" fmla="*/ 5 h 18"/>
                  <a:gd name="T14" fmla="*/ 19 w 22"/>
                  <a:gd name="T15" fmla="*/ 5 h 18"/>
                  <a:gd name="T16" fmla="*/ 19 w 22"/>
                  <a:gd name="T17" fmla="*/ 2 h 18"/>
                  <a:gd name="T18" fmla="*/ 19 w 22"/>
                  <a:gd name="T19" fmla="*/ 2 h 18"/>
                  <a:gd name="T20" fmla="*/ 15 w 22"/>
                  <a:gd name="T21" fmla="*/ 5 h 18"/>
                  <a:gd name="T22" fmla="*/ 9 w 22"/>
                  <a:gd name="T23" fmla="*/ 2 h 18"/>
                  <a:gd name="T24" fmla="*/ 3 w 22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8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0"/>
                      <a:pt x="9" y="15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4"/>
                      <a:pt x="22" y="10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4"/>
                      <a:pt x="16" y="5"/>
                      <a:pt x="15" y="5"/>
                    </a:cubicBezTo>
                    <a:cubicBezTo>
                      <a:pt x="13" y="5"/>
                      <a:pt x="11" y="3"/>
                      <a:pt x="9" y="2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CA8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1" name="Freeform 7172"/>
              <p:cNvSpPr/>
              <p:nvPr/>
            </p:nvSpPr>
            <p:spPr bwMode="auto">
              <a:xfrm>
                <a:off x="5035550" y="3876675"/>
                <a:ext cx="26988" cy="17463"/>
              </a:xfrm>
              <a:custGeom>
                <a:avLst/>
                <a:gdLst>
                  <a:gd name="T0" fmla="*/ 0 w 13"/>
                  <a:gd name="T1" fmla="*/ 0 h 8"/>
                  <a:gd name="T2" fmla="*/ 0 w 13"/>
                  <a:gd name="T3" fmla="*/ 0 h 8"/>
                  <a:gd name="T4" fmla="*/ 0 w 13"/>
                  <a:gd name="T5" fmla="*/ 6 h 8"/>
                  <a:gd name="T6" fmla="*/ 0 w 13"/>
                  <a:gd name="T7" fmla="*/ 6 h 8"/>
                  <a:gd name="T8" fmla="*/ 5 w 13"/>
                  <a:gd name="T9" fmla="*/ 6 h 8"/>
                  <a:gd name="T10" fmla="*/ 5 w 13"/>
                  <a:gd name="T11" fmla="*/ 6 h 8"/>
                  <a:gd name="T12" fmla="*/ 6 w 13"/>
                  <a:gd name="T13" fmla="*/ 6 h 8"/>
                  <a:gd name="T14" fmla="*/ 8 w 13"/>
                  <a:gd name="T15" fmla="*/ 7 h 8"/>
                  <a:gd name="T16" fmla="*/ 11 w 13"/>
                  <a:gd name="T17" fmla="*/ 8 h 8"/>
                  <a:gd name="T18" fmla="*/ 13 w 13"/>
                  <a:gd name="T19" fmla="*/ 7 h 8"/>
                  <a:gd name="T20" fmla="*/ 13 w 13"/>
                  <a:gd name="T21" fmla="*/ 7 h 8"/>
                  <a:gd name="T22" fmla="*/ 13 w 13"/>
                  <a:gd name="T23" fmla="*/ 7 h 8"/>
                  <a:gd name="T24" fmla="*/ 13 w 13"/>
                  <a:gd name="T25" fmla="*/ 4 h 8"/>
                  <a:gd name="T26" fmla="*/ 13 w 13"/>
                  <a:gd name="T27" fmla="*/ 4 h 8"/>
                  <a:gd name="T28" fmla="*/ 0 w 13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3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6" y="6"/>
                    </a:cubicBezTo>
                    <a:cubicBezTo>
                      <a:pt x="6" y="6"/>
                      <a:pt x="7" y="6"/>
                      <a:pt x="8" y="7"/>
                    </a:cubicBezTo>
                    <a:cubicBezTo>
                      <a:pt x="9" y="7"/>
                      <a:pt x="10" y="8"/>
                      <a:pt x="11" y="8"/>
                    </a:cubicBezTo>
                    <a:cubicBezTo>
                      <a:pt x="12" y="8"/>
                      <a:pt x="12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8" y="4"/>
                      <a:pt x="4" y="3"/>
                      <a:pt x="0" y="0"/>
                    </a:cubicBezTo>
                  </a:path>
                </a:pathLst>
              </a:custGeom>
              <a:solidFill>
                <a:srgbClr val="71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2" name="Freeform 7173"/>
              <p:cNvSpPr>
                <a:spLocks noEditPoints="1"/>
              </p:cNvSpPr>
              <p:nvPr/>
            </p:nvSpPr>
            <p:spPr bwMode="auto">
              <a:xfrm>
                <a:off x="5064125" y="2422525"/>
                <a:ext cx="61913" cy="49213"/>
              </a:xfrm>
              <a:custGeom>
                <a:avLst/>
                <a:gdLst>
                  <a:gd name="T0" fmla="*/ 9 w 31"/>
                  <a:gd name="T1" fmla="*/ 17 h 25"/>
                  <a:gd name="T2" fmla="*/ 6 w 31"/>
                  <a:gd name="T3" fmla="*/ 14 h 25"/>
                  <a:gd name="T4" fmla="*/ 9 w 31"/>
                  <a:gd name="T5" fmla="*/ 12 h 25"/>
                  <a:gd name="T6" fmla="*/ 9 w 31"/>
                  <a:gd name="T7" fmla="*/ 12 h 25"/>
                  <a:gd name="T8" fmla="*/ 13 w 31"/>
                  <a:gd name="T9" fmla="*/ 16 h 25"/>
                  <a:gd name="T10" fmla="*/ 9 w 31"/>
                  <a:gd name="T11" fmla="*/ 17 h 25"/>
                  <a:gd name="T12" fmla="*/ 11 w 31"/>
                  <a:gd name="T13" fmla="*/ 0 h 25"/>
                  <a:gd name="T14" fmla="*/ 11 w 31"/>
                  <a:gd name="T15" fmla="*/ 0 h 25"/>
                  <a:gd name="T16" fmla="*/ 6 w 31"/>
                  <a:gd name="T17" fmla="*/ 5 h 25"/>
                  <a:gd name="T18" fmla="*/ 3 w 31"/>
                  <a:gd name="T19" fmla="*/ 5 h 25"/>
                  <a:gd name="T20" fmla="*/ 3 w 31"/>
                  <a:gd name="T21" fmla="*/ 5 h 25"/>
                  <a:gd name="T22" fmla="*/ 3 w 31"/>
                  <a:gd name="T23" fmla="*/ 5 h 25"/>
                  <a:gd name="T24" fmla="*/ 3 w 31"/>
                  <a:gd name="T25" fmla="*/ 5 h 25"/>
                  <a:gd name="T26" fmla="*/ 3 w 31"/>
                  <a:gd name="T27" fmla="*/ 5 h 25"/>
                  <a:gd name="T28" fmla="*/ 0 w 31"/>
                  <a:gd name="T29" fmla="*/ 17 h 25"/>
                  <a:gd name="T30" fmla="*/ 0 w 31"/>
                  <a:gd name="T31" fmla="*/ 18 h 25"/>
                  <a:gd name="T32" fmla="*/ 7 w 31"/>
                  <a:gd name="T33" fmla="*/ 21 h 25"/>
                  <a:gd name="T34" fmla="*/ 7 w 31"/>
                  <a:gd name="T35" fmla="*/ 21 h 25"/>
                  <a:gd name="T36" fmla="*/ 14 w 31"/>
                  <a:gd name="T37" fmla="*/ 25 h 25"/>
                  <a:gd name="T38" fmla="*/ 14 w 31"/>
                  <a:gd name="T39" fmla="*/ 25 h 25"/>
                  <a:gd name="T40" fmla="*/ 28 w 31"/>
                  <a:gd name="T41" fmla="*/ 15 h 25"/>
                  <a:gd name="T42" fmla="*/ 31 w 31"/>
                  <a:gd name="T43" fmla="*/ 16 h 25"/>
                  <a:gd name="T44" fmla="*/ 31 w 31"/>
                  <a:gd name="T45" fmla="*/ 16 h 25"/>
                  <a:gd name="T46" fmla="*/ 29 w 31"/>
                  <a:gd name="T47" fmla="*/ 13 h 25"/>
                  <a:gd name="T48" fmla="*/ 29 w 31"/>
                  <a:gd name="T49" fmla="*/ 13 h 25"/>
                  <a:gd name="T50" fmla="*/ 16 w 31"/>
                  <a:gd name="T51" fmla="*/ 3 h 25"/>
                  <a:gd name="T52" fmla="*/ 16 w 31"/>
                  <a:gd name="T53" fmla="*/ 3 h 25"/>
                  <a:gd name="T54" fmla="*/ 16 w 31"/>
                  <a:gd name="T55" fmla="*/ 3 h 25"/>
                  <a:gd name="T56" fmla="*/ 14 w 31"/>
                  <a:gd name="T57" fmla="*/ 0 h 25"/>
                  <a:gd name="T58" fmla="*/ 14 w 31"/>
                  <a:gd name="T59" fmla="*/ 0 h 25"/>
                  <a:gd name="T60" fmla="*/ 11 w 31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" h="25">
                    <a:moveTo>
                      <a:pt x="9" y="17"/>
                    </a:moveTo>
                    <a:cubicBezTo>
                      <a:pt x="8" y="16"/>
                      <a:pt x="7" y="15"/>
                      <a:pt x="6" y="14"/>
                    </a:cubicBezTo>
                    <a:cubicBezTo>
                      <a:pt x="7" y="14"/>
                      <a:pt x="8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3"/>
                      <a:pt x="12" y="14"/>
                      <a:pt x="13" y="16"/>
                    </a:cubicBezTo>
                    <a:cubicBezTo>
                      <a:pt x="12" y="16"/>
                      <a:pt x="10" y="16"/>
                      <a:pt x="9" y="17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4"/>
                      <a:pt x="8" y="5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9"/>
                      <a:pt x="1" y="13"/>
                      <a:pt x="0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9"/>
                      <a:pt x="5" y="19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9" y="23"/>
                      <a:pt x="12" y="24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20" y="24"/>
                      <a:pt x="21" y="15"/>
                      <a:pt x="28" y="15"/>
                    </a:cubicBezTo>
                    <a:cubicBezTo>
                      <a:pt x="29" y="15"/>
                      <a:pt x="30" y="15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0" y="15"/>
                      <a:pt x="30" y="14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9"/>
                      <a:pt x="18" y="10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5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A27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3" name="Freeform 7174"/>
              <p:cNvSpPr/>
              <p:nvPr/>
            </p:nvSpPr>
            <p:spPr bwMode="auto">
              <a:xfrm>
                <a:off x="6142038" y="2709863"/>
                <a:ext cx="28575" cy="71438"/>
              </a:xfrm>
              <a:custGeom>
                <a:avLst/>
                <a:gdLst>
                  <a:gd name="T0" fmla="*/ 0 w 14"/>
                  <a:gd name="T1" fmla="*/ 0 h 36"/>
                  <a:gd name="T2" fmla="*/ 0 w 14"/>
                  <a:gd name="T3" fmla="*/ 0 h 36"/>
                  <a:gd name="T4" fmla="*/ 0 w 14"/>
                  <a:gd name="T5" fmla="*/ 36 h 36"/>
                  <a:gd name="T6" fmla="*/ 0 w 14"/>
                  <a:gd name="T7" fmla="*/ 36 h 36"/>
                  <a:gd name="T8" fmla="*/ 5 w 14"/>
                  <a:gd name="T9" fmla="*/ 26 h 36"/>
                  <a:gd name="T10" fmla="*/ 13 w 14"/>
                  <a:gd name="T11" fmla="*/ 15 h 36"/>
                  <a:gd name="T12" fmla="*/ 13 w 14"/>
                  <a:gd name="T13" fmla="*/ 15 h 36"/>
                  <a:gd name="T14" fmla="*/ 14 w 14"/>
                  <a:gd name="T15" fmla="*/ 10 h 36"/>
                  <a:gd name="T16" fmla="*/ 14 w 14"/>
                  <a:gd name="T17" fmla="*/ 10 h 36"/>
                  <a:gd name="T18" fmla="*/ 11 w 14"/>
                  <a:gd name="T19" fmla="*/ 1 h 36"/>
                  <a:gd name="T20" fmla="*/ 11 w 14"/>
                  <a:gd name="T21" fmla="*/ 1 h 36"/>
                  <a:gd name="T22" fmla="*/ 8 w 14"/>
                  <a:gd name="T23" fmla="*/ 2 h 36"/>
                  <a:gd name="T24" fmla="*/ 0 w 14"/>
                  <a:gd name="T2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3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24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5" y="35"/>
                      <a:pt x="5" y="30"/>
                      <a:pt x="5" y="26"/>
                    </a:cubicBezTo>
                    <a:cubicBezTo>
                      <a:pt x="5" y="21"/>
                      <a:pt x="8" y="17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3"/>
                      <a:pt x="13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7"/>
                      <a:pt x="14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6" y="2"/>
                      <a:pt x="3" y="1"/>
                      <a:pt x="0" y="0"/>
                    </a:cubicBezTo>
                  </a:path>
                </a:pathLst>
              </a:custGeom>
              <a:solidFill>
                <a:srgbClr val="78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4" name="Freeform 7175"/>
              <p:cNvSpPr/>
              <p:nvPr/>
            </p:nvSpPr>
            <p:spPr bwMode="auto">
              <a:xfrm>
                <a:off x="6140450" y="2693988"/>
                <a:ext cx="23813" cy="19050"/>
              </a:xfrm>
              <a:custGeom>
                <a:avLst/>
                <a:gdLst>
                  <a:gd name="T0" fmla="*/ 0 w 12"/>
                  <a:gd name="T1" fmla="*/ 0 h 10"/>
                  <a:gd name="T2" fmla="*/ 0 w 12"/>
                  <a:gd name="T3" fmla="*/ 0 h 10"/>
                  <a:gd name="T4" fmla="*/ 1 w 12"/>
                  <a:gd name="T5" fmla="*/ 8 h 10"/>
                  <a:gd name="T6" fmla="*/ 1 w 12"/>
                  <a:gd name="T7" fmla="*/ 8 h 10"/>
                  <a:gd name="T8" fmla="*/ 9 w 12"/>
                  <a:gd name="T9" fmla="*/ 10 h 10"/>
                  <a:gd name="T10" fmla="*/ 12 w 12"/>
                  <a:gd name="T11" fmla="*/ 9 h 10"/>
                  <a:gd name="T12" fmla="*/ 12 w 12"/>
                  <a:gd name="T13" fmla="*/ 9 h 10"/>
                  <a:gd name="T14" fmla="*/ 8 w 12"/>
                  <a:gd name="T15" fmla="*/ 1 h 10"/>
                  <a:gd name="T16" fmla="*/ 8 w 12"/>
                  <a:gd name="T17" fmla="*/ 1 h 10"/>
                  <a:gd name="T18" fmla="*/ 0 w 12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4" y="9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6"/>
                      <a:pt x="9" y="4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solidFill>
                <a:srgbClr val="8D4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5" name="Freeform 7176"/>
              <p:cNvSpPr/>
              <p:nvPr/>
            </p:nvSpPr>
            <p:spPr bwMode="auto">
              <a:xfrm>
                <a:off x="7097713" y="2886075"/>
                <a:ext cx="85725" cy="146050"/>
              </a:xfrm>
              <a:custGeom>
                <a:avLst/>
                <a:gdLst>
                  <a:gd name="T0" fmla="*/ 24 w 43"/>
                  <a:gd name="T1" fmla="*/ 0 h 73"/>
                  <a:gd name="T2" fmla="*/ 21 w 43"/>
                  <a:gd name="T3" fmla="*/ 2 h 73"/>
                  <a:gd name="T4" fmla="*/ 21 w 43"/>
                  <a:gd name="T5" fmla="*/ 2 h 73"/>
                  <a:gd name="T6" fmla="*/ 13 w 43"/>
                  <a:gd name="T7" fmla="*/ 23 h 73"/>
                  <a:gd name="T8" fmla="*/ 13 w 43"/>
                  <a:gd name="T9" fmla="*/ 23 h 73"/>
                  <a:gd name="T10" fmla="*/ 10 w 43"/>
                  <a:gd name="T11" fmla="*/ 34 h 73"/>
                  <a:gd name="T12" fmla="*/ 10 w 43"/>
                  <a:gd name="T13" fmla="*/ 34 h 73"/>
                  <a:gd name="T14" fmla="*/ 1 w 43"/>
                  <a:gd name="T15" fmla="*/ 70 h 73"/>
                  <a:gd name="T16" fmla="*/ 1 w 43"/>
                  <a:gd name="T17" fmla="*/ 70 h 73"/>
                  <a:gd name="T18" fmla="*/ 1 w 43"/>
                  <a:gd name="T19" fmla="*/ 71 h 73"/>
                  <a:gd name="T20" fmla="*/ 1 w 43"/>
                  <a:gd name="T21" fmla="*/ 71 h 73"/>
                  <a:gd name="T22" fmla="*/ 1 w 43"/>
                  <a:gd name="T23" fmla="*/ 71 h 73"/>
                  <a:gd name="T24" fmla="*/ 1 w 43"/>
                  <a:gd name="T25" fmla="*/ 71 h 73"/>
                  <a:gd name="T26" fmla="*/ 5 w 43"/>
                  <a:gd name="T27" fmla="*/ 73 h 73"/>
                  <a:gd name="T28" fmla="*/ 6 w 43"/>
                  <a:gd name="T29" fmla="*/ 71 h 73"/>
                  <a:gd name="T30" fmla="*/ 7 w 43"/>
                  <a:gd name="T31" fmla="*/ 62 h 73"/>
                  <a:gd name="T32" fmla="*/ 18 w 43"/>
                  <a:gd name="T33" fmla="*/ 31 h 73"/>
                  <a:gd name="T34" fmla="*/ 22 w 43"/>
                  <a:gd name="T35" fmla="*/ 28 h 73"/>
                  <a:gd name="T36" fmla="*/ 27 w 43"/>
                  <a:gd name="T37" fmla="*/ 29 h 73"/>
                  <a:gd name="T38" fmla="*/ 37 w 43"/>
                  <a:gd name="T39" fmla="*/ 32 h 73"/>
                  <a:gd name="T40" fmla="*/ 43 w 43"/>
                  <a:gd name="T41" fmla="*/ 21 h 73"/>
                  <a:gd name="T42" fmla="*/ 43 w 43"/>
                  <a:gd name="T43" fmla="*/ 21 h 73"/>
                  <a:gd name="T44" fmla="*/ 43 w 43"/>
                  <a:gd name="T45" fmla="*/ 21 h 73"/>
                  <a:gd name="T46" fmla="*/ 34 w 43"/>
                  <a:gd name="T47" fmla="*/ 11 h 73"/>
                  <a:gd name="T48" fmla="*/ 29 w 43"/>
                  <a:gd name="T49" fmla="*/ 14 h 73"/>
                  <a:gd name="T50" fmla="*/ 27 w 43"/>
                  <a:gd name="T51" fmla="*/ 14 h 73"/>
                  <a:gd name="T52" fmla="*/ 26 w 43"/>
                  <a:gd name="T53" fmla="*/ 9 h 73"/>
                  <a:gd name="T54" fmla="*/ 26 w 43"/>
                  <a:gd name="T55" fmla="*/ 1 h 73"/>
                  <a:gd name="T56" fmla="*/ 26 w 43"/>
                  <a:gd name="T57" fmla="*/ 1 h 73"/>
                  <a:gd name="T58" fmla="*/ 24 w 43"/>
                  <a:gd name="T59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3" h="73">
                    <a:moveTo>
                      <a:pt x="24" y="0"/>
                    </a:moveTo>
                    <a:cubicBezTo>
                      <a:pt x="23" y="0"/>
                      <a:pt x="22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9"/>
                      <a:pt x="16" y="16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7"/>
                      <a:pt x="14" y="31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8" y="46"/>
                      <a:pt x="0" y="57"/>
                      <a:pt x="1" y="70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1" y="70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3" y="71"/>
                      <a:pt x="4" y="73"/>
                      <a:pt x="5" y="73"/>
                    </a:cubicBezTo>
                    <a:cubicBezTo>
                      <a:pt x="6" y="73"/>
                      <a:pt x="6" y="73"/>
                      <a:pt x="6" y="71"/>
                    </a:cubicBezTo>
                    <a:cubicBezTo>
                      <a:pt x="7" y="68"/>
                      <a:pt x="7" y="64"/>
                      <a:pt x="7" y="62"/>
                    </a:cubicBezTo>
                    <a:cubicBezTo>
                      <a:pt x="3" y="49"/>
                      <a:pt x="21" y="44"/>
                      <a:pt x="18" y="31"/>
                    </a:cubicBezTo>
                    <a:cubicBezTo>
                      <a:pt x="17" y="29"/>
                      <a:pt x="19" y="28"/>
                      <a:pt x="22" y="28"/>
                    </a:cubicBezTo>
                    <a:cubicBezTo>
                      <a:pt x="24" y="28"/>
                      <a:pt x="26" y="28"/>
                      <a:pt x="27" y="29"/>
                    </a:cubicBezTo>
                    <a:cubicBezTo>
                      <a:pt x="32" y="31"/>
                      <a:pt x="35" y="32"/>
                      <a:pt x="37" y="32"/>
                    </a:cubicBezTo>
                    <a:cubicBezTo>
                      <a:pt x="40" y="32"/>
                      <a:pt x="42" y="29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39" y="20"/>
                      <a:pt x="39" y="11"/>
                      <a:pt x="34" y="11"/>
                    </a:cubicBezTo>
                    <a:cubicBezTo>
                      <a:pt x="33" y="11"/>
                      <a:pt x="31" y="11"/>
                      <a:pt x="29" y="14"/>
                    </a:cubicBezTo>
                    <a:cubicBezTo>
                      <a:pt x="28" y="14"/>
                      <a:pt x="28" y="14"/>
                      <a:pt x="27" y="14"/>
                    </a:cubicBezTo>
                    <a:cubicBezTo>
                      <a:pt x="26" y="14"/>
                      <a:pt x="23" y="12"/>
                      <a:pt x="26" y="9"/>
                    </a:cubicBezTo>
                    <a:cubicBezTo>
                      <a:pt x="28" y="6"/>
                      <a:pt x="26" y="3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0"/>
                      <a:pt x="25" y="0"/>
                      <a:pt x="24" y="0"/>
                    </a:cubicBezTo>
                  </a:path>
                </a:pathLst>
              </a:custGeom>
              <a:solidFill>
                <a:srgbClr val="C673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6" name="Freeform 7177"/>
              <p:cNvSpPr>
                <a:spLocks noEditPoints="1"/>
              </p:cNvSpPr>
              <p:nvPr/>
            </p:nvSpPr>
            <p:spPr bwMode="auto">
              <a:xfrm>
                <a:off x="7018338" y="3432175"/>
                <a:ext cx="119063" cy="150813"/>
              </a:xfrm>
              <a:custGeom>
                <a:avLst/>
                <a:gdLst>
                  <a:gd name="T0" fmla="*/ 2 w 60"/>
                  <a:gd name="T1" fmla="*/ 58 h 76"/>
                  <a:gd name="T2" fmla="*/ 2 w 60"/>
                  <a:gd name="T3" fmla="*/ 57 h 76"/>
                  <a:gd name="T4" fmla="*/ 18 w 60"/>
                  <a:gd name="T5" fmla="*/ 12 h 76"/>
                  <a:gd name="T6" fmla="*/ 4 w 60"/>
                  <a:gd name="T7" fmla="*/ 38 h 76"/>
                  <a:gd name="T8" fmla="*/ 7 w 60"/>
                  <a:gd name="T9" fmla="*/ 41 h 76"/>
                  <a:gd name="T10" fmla="*/ 7 w 60"/>
                  <a:gd name="T11" fmla="*/ 41 h 76"/>
                  <a:gd name="T12" fmla="*/ 7 w 60"/>
                  <a:gd name="T13" fmla="*/ 41 h 76"/>
                  <a:gd name="T14" fmla="*/ 7 w 60"/>
                  <a:gd name="T15" fmla="*/ 41 h 76"/>
                  <a:gd name="T16" fmla="*/ 7 w 60"/>
                  <a:gd name="T17" fmla="*/ 41 h 76"/>
                  <a:gd name="T18" fmla="*/ 10 w 60"/>
                  <a:gd name="T19" fmla="*/ 31 h 76"/>
                  <a:gd name="T20" fmla="*/ 7 w 60"/>
                  <a:gd name="T21" fmla="*/ 41 h 76"/>
                  <a:gd name="T22" fmla="*/ 3 w 60"/>
                  <a:gd name="T23" fmla="*/ 59 h 76"/>
                  <a:gd name="T24" fmla="*/ 3 w 60"/>
                  <a:gd name="T25" fmla="*/ 59 h 76"/>
                  <a:gd name="T26" fmla="*/ 3 w 60"/>
                  <a:gd name="T27" fmla="*/ 59 h 76"/>
                  <a:gd name="T28" fmla="*/ 4 w 60"/>
                  <a:gd name="T29" fmla="*/ 65 h 76"/>
                  <a:gd name="T30" fmla="*/ 0 w 60"/>
                  <a:gd name="T31" fmla="*/ 64 h 76"/>
                  <a:gd name="T32" fmla="*/ 0 w 60"/>
                  <a:gd name="T33" fmla="*/ 64 h 76"/>
                  <a:gd name="T34" fmla="*/ 4 w 60"/>
                  <a:gd name="T35" fmla="*/ 76 h 76"/>
                  <a:gd name="T36" fmla="*/ 7 w 60"/>
                  <a:gd name="T37" fmla="*/ 76 h 76"/>
                  <a:gd name="T38" fmla="*/ 7 w 60"/>
                  <a:gd name="T39" fmla="*/ 76 h 76"/>
                  <a:gd name="T40" fmla="*/ 38 w 60"/>
                  <a:gd name="T41" fmla="*/ 33 h 76"/>
                  <a:gd name="T42" fmla="*/ 38 w 60"/>
                  <a:gd name="T43" fmla="*/ 25 h 76"/>
                  <a:gd name="T44" fmla="*/ 37 w 60"/>
                  <a:gd name="T45" fmla="*/ 38 h 76"/>
                  <a:gd name="T46" fmla="*/ 34 w 60"/>
                  <a:gd name="T47" fmla="*/ 41 h 76"/>
                  <a:gd name="T48" fmla="*/ 46 w 60"/>
                  <a:gd name="T49" fmla="*/ 43 h 76"/>
                  <a:gd name="T50" fmla="*/ 55 w 60"/>
                  <a:gd name="T51" fmla="*/ 21 h 76"/>
                  <a:gd name="T52" fmla="*/ 55 w 60"/>
                  <a:gd name="T53" fmla="*/ 21 h 76"/>
                  <a:gd name="T54" fmla="*/ 53 w 60"/>
                  <a:gd name="T55" fmla="*/ 18 h 76"/>
                  <a:gd name="T56" fmla="*/ 51 w 60"/>
                  <a:gd name="T57" fmla="*/ 18 h 76"/>
                  <a:gd name="T58" fmla="*/ 46 w 60"/>
                  <a:gd name="T59" fmla="*/ 18 h 76"/>
                  <a:gd name="T60" fmla="*/ 30 w 60"/>
                  <a:gd name="T61" fmla="*/ 0 h 76"/>
                  <a:gd name="T62" fmla="*/ 30 w 60"/>
                  <a:gd name="T6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76">
                    <a:moveTo>
                      <a:pt x="2" y="57"/>
                    </a:moveTo>
                    <a:cubicBezTo>
                      <a:pt x="2" y="57"/>
                      <a:pt x="2" y="57"/>
                      <a:pt x="2" y="58"/>
                    </a:cubicBezTo>
                    <a:cubicBezTo>
                      <a:pt x="2" y="58"/>
                      <a:pt x="2" y="59"/>
                      <a:pt x="3" y="59"/>
                    </a:cubicBezTo>
                    <a:cubicBezTo>
                      <a:pt x="2" y="58"/>
                      <a:pt x="2" y="58"/>
                      <a:pt x="2" y="57"/>
                    </a:cubicBezTo>
                    <a:moveTo>
                      <a:pt x="30" y="0"/>
                    </a:moveTo>
                    <a:cubicBezTo>
                      <a:pt x="31" y="9"/>
                      <a:pt x="22" y="8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7"/>
                      <a:pt x="2" y="34"/>
                      <a:pt x="4" y="38"/>
                    </a:cubicBezTo>
                    <a:cubicBezTo>
                      <a:pt x="4" y="40"/>
                      <a:pt x="6" y="40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8"/>
                      <a:pt x="9" y="35"/>
                      <a:pt x="10" y="31"/>
                    </a:cubicBezTo>
                    <a:cubicBezTo>
                      <a:pt x="13" y="36"/>
                      <a:pt x="15" y="40"/>
                      <a:pt x="8" y="41"/>
                    </a:cubicBezTo>
                    <a:cubicBezTo>
                      <a:pt x="8" y="41"/>
                      <a:pt x="7" y="41"/>
                      <a:pt x="7" y="41"/>
                    </a:cubicBezTo>
                    <a:cubicBezTo>
                      <a:pt x="8" y="48"/>
                      <a:pt x="3" y="53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3" y="59"/>
                      <a:pt x="3" y="59"/>
                      <a:pt x="3" y="59"/>
                    </a:cubicBezTo>
                    <a:cubicBezTo>
                      <a:pt x="5" y="60"/>
                      <a:pt x="9" y="59"/>
                      <a:pt x="9" y="61"/>
                    </a:cubicBezTo>
                    <a:cubicBezTo>
                      <a:pt x="8" y="64"/>
                      <a:pt x="6" y="65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1" y="65"/>
                      <a:pt x="1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5" y="67"/>
                      <a:pt x="7" y="71"/>
                      <a:pt x="1" y="75"/>
                    </a:cubicBezTo>
                    <a:cubicBezTo>
                      <a:pt x="2" y="76"/>
                      <a:pt x="3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ubicBezTo>
                      <a:pt x="5" y="76"/>
                      <a:pt x="6" y="76"/>
                      <a:pt x="7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16" y="61"/>
                      <a:pt x="23" y="44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0"/>
                      <a:pt x="38" y="28"/>
                      <a:pt x="38" y="25"/>
                    </a:cubicBezTo>
                    <a:cubicBezTo>
                      <a:pt x="41" y="30"/>
                      <a:pt x="42" y="35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9"/>
                      <a:pt x="35" y="40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5" y="44"/>
                      <a:pt x="37" y="46"/>
                      <a:pt x="38" y="46"/>
                    </a:cubicBezTo>
                    <a:cubicBezTo>
                      <a:pt x="41" y="46"/>
                      <a:pt x="44" y="43"/>
                      <a:pt x="46" y="43"/>
                    </a:cubicBezTo>
                    <a:cubicBezTo>
                      <a:pt x="40" y="31"/>
                      <a:pt x="52" y="32"/>
                      <a:pt x="57" y="27"/>
                    </a:cubicBezTo>
                    <a:cubicBezTo>
                      <a:pt x="60" y="24"/>
                      <a:pt x="55" y="23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4" y="20"/>
                      <a:pt x="54" y="19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49" y="18"/>
                      <a:pt x="47" y="18"/>
                      <a:pt x="46" y="18"/>
                    </a:cubicBezTo>
                    <a:cubicBezTo>
                      <a:pt x="35" y="18"/>
                      <a:pt x="31" y="10"/>
                      <a:pt x="30" y="0"/>
                    </a:cubicBezTo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C97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7" name="Freeform 7178"/>
              <p:cNvSpPr/>
              <p:nvPr/>
            </p:nvSpPr>
            <p:spPr bwMode="auto">
              <a:xfrm>
                <a:off x="7083425" y="3243263"/>
                <a:ext cx="74613" cy="122238"/>
              </a:xfrm>
              <a:custGeom>
                <a:avLst/>
                <a:gdLst>
                  <a:gd name="T0" fmla="*/ 31 w 37"/>
                  <a:gd name="T1" fmla="*/ 0 h 61"/>
                  <a:gd name="T2" fmla="*/ 30 w 37"/>
                  <a:gd name="T3" fmla="*/ 3 h 61"/>
                  <a:gd name="T4" fmla="*/ 22 w 37"/>
                  <a:gd name="T5" fmla="*/ 14 h 61"/>
                  <a:gd name="T6" fmla="*/ 10 w 37"/>
                  <a:gd name="T7" fmla="*/ 11 h 61"/>
                  <a:gd name="T8" fmla="*/ 10 w 37"/>
                  <a:gd name="T9" fmla="*/ 11 h 61"/>
                  <a:gd name="T10" fmla="*/ 5 w 37"/>
                  <a:gd name="T11" fmla="*/ 11 h 61"/>
                  <a:gd name="T12" fmla="*/ 5 w 37"/>
                  <a:gd name="T13" fmla="*/ 11 h 61"/>
                  <a:gd name="T14" fmla="*/ 1 w 37"/>
                  <a:gd name="T15" fmla="*/ 18 h 61"/>
                  <a:gd name="T16" fmla="*/ 13 w 37"/>
                  <a:gd name="T17" fmla="*/ 19 h 61"/>
                  <a:gd name="T18" fmla="*/ 2 w 37"/>
                  <a:gd name="T19" fmla="*/ 23 h 61"/>
                  <a:gd name="T20" fmla="*/ 1 w 37"/>
                  <a:gd name="T21" fmla="*/ 38 h 61"/>
                  <a:gd name="T22" fmla="*/ 0 w 37"/>
                  <a:gd name="T23" fmla="*/ 39 h 61"/>
                  <a:gd name="T24" fmla="*/ 0 w 37"/>
                  <a:gd name="T25" fmla="*/ 43 h 61"/>
                  <a:gd name="T26" fmla="*/ 1 w 37"/>
                  <a:gd name="T27" fmla="*/ 43 h 61"/>
                  <a:gd name="T28" fmla="*/ 1 w 37"/>
                  <a:gd name="T29" fmla="*/ 43 h 61"/>
                  <a:gd name="T30" fmla="*/ 6 w 37"/>
                  <a:gd name="T31" fmla="*/ 42 h 61"/>
                  <a:gd name="T32" fmla="*/ 15 w 37"/>
                  <a:gd name="T33" fmla="*/ 57 h 61"/>
                  <a:gd name="T34" fmla="*/ 19 w 37"/>
                  <a:gd name="T35" fmla="*/ 61 h 61"/>
                  <a:gd name="T36" fmla="*/ 19 w 37"/>
                  <a:gd name="T37" fmla="*/ 61 h 61"/>
                  <a:gd name="T38" fmla="*/ 24 w 37"/>
                  <a:gd name="T39" fmla="*/ 47 h 61"/>
                  <a:gd name="T40" fmla="*/ 21 w 37"/>
                  <a:gd name="T41" fmla="*/ 32 h 61"/>
                  <a:gd name="T42" fmla="*/ 37 w 37"/>
                  <a:gd name="T43" fmla="*/ 24 h 61"/>
                  <a:gd name="T44" fmla="*/ 35 w 37"/>
                  <a:gd name="T45" fmla="*/ 5 h 61"/>
                  <a:gd name="T46" fmla="*/ 35 w 37"/>
                  <a:gd name="T47" fmla="*/ 5 h 61"/>
                  <a:gd name="T48" fmla="*/ 35 w 37"/>
                  <a:gd name="T49" fmla="*/ 5 h 61"/>
                  <a:gd name="T50" fmla="*/ 35 w 37"/>
                  <a:gd name="T51" fmla="*/ 5 h 61"/>
                  <a:gd name="T52" fmla="*/ 35 w 37"/>
                  <a:gd name="T53" fmla="*/ 5 h 61"/>
                  <a:gd name="T54" fmla="*/ 35 w 37"/>
                  <a:gd name="T55" fmla="*/ 5 h 61"/>
                  <a:gd name="T56" fmla="*/ 31 w 37"/>
                  <a:gd name="T5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61">
                    <a:moveTo>
                      <a:pt x="31" y="0"/>
                    </a:moveTo>
                    <a:cubicBezTo>
                      <a:pt x="30" y="0"/>
                      <a:pt x="30" y="1"/>
                      <a:pt x="30" y="3"/>
                    </a:cubicBezTo>
                    <a:cubicBezTo>
                      <a:pt x="29" y="12"/>
                      <a:pt x="26" y="14"/>
                      <a:pt x="22" y="14"/>
                    </a:cubicBezTo>
                    <a:cubicBezTo>
                      <a:pt x="19" y="14"/>
                      <a:pt x="14" y="12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8" y="11"/>
                      <a:pt x="7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2" y="12"/>
                      <a:pt x="2" y="15"/>
                      <a:pt x="1" y="18"/>
                    </a:cubicBezTo>
                    <a:cubicBezTo>
                      <a:pt x="5" y="19"/>
                      <a:pt x="8" y="19"/>
                      <a:pt x="13" y="19"/>
                    </a:cubicBezTo>
                    <a:cubicBezTo>
                      <a:pt x="9" y="23"/>
                      <a:pt x="6" y="23"/>
                      <a:pt x="2" y="23"/>
                    </a:cubicBezTo>
                    <a:cubicBezTo>
                      <a:pt x="3" y="28"/>
                      <a:pt x="9" y="34"/>
                      <a:pt x="1" y="38"/>
                    </a:cubicBezTo>
                    <a:cubicBezTo>
                      <a:pt x="0" y="38"/>
                      <a:pt x="0" y="39"/>
                      <a:pt x="0" y="39"/>
                    </a:cubicBezTo>
                    <a:cubicBezTo>
                      <a:pt x="0" y="41"/>
                      <a:pt x="0" y="42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3" y="43"/>
                      <a:pt x="4" y="42"/>
                      <a:pt x="6" y="42"/>
                    </a:cubicBezTo>
                    <a:cubicBezTo>
                      <a:pt x="14" y="42"/>
                      <a:pt x="12" y="52"/>
                      <a:pt x="15" y="57"/>
                    </a:cubicBezTo>
                    <a:cubicBezTo>
                      <a:pt x="16" y="58"/>
                      <a:pt x="18" y="59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2" y="56"/>
                      <a:pt x="29" y="52"/>
                      <a:pt x="24" y="47"/>
                    </a:cubicBezTo>
                    <a:cubicBezTo>
                      <a:pt x="18" y="42"/>
                      <a:pt x="21" y="37"/>
                      <a:pt x="21" y="32"/>
                    </a:cubicBezTo>
                    <a:cubicBezTo>
                      <a:pt x="22" y="24"/>
                      <a:pt x="30" y="27"/>
                      <a:pt x="37" y="24"/>
                    </a:cubicBezTo>
                    <a:cubicBezTo>
                      <a:pt x="23" y="18"/>
                      <a:pt x="31" y="11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2"/>
                      <a:pt x="33" y="0"/>
                      <a:pt x="31" y="0"/>
                    </a:cubicBezTo>
                  </a:path>
                </a:pathLst>
              </a:custGeom>
              <a:solidFill>
                <a:srgbClr val="CF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8" name="Freeform 7179"/>
              <p:cNvSpPr/>
              <p:nvPr/>
            </p:nvSpPr>
            <p:spPr bwMode="auto">
              <a:xfrm>
                <a:off x="7050088" y="3151188"/>
                <a:ext cx="85725" cy="114300"/>
              </a:xfrm>
              <a:custGeom>
                <a:avLst/>
                <a:gdLst>
                  <a:gd name="T0" fmla="*/ 38 w 43"/>
                  <a:gd name="T1" fmla="*/ 0 h 57"/>
                  <a:gd name="T2" fmla="*/ 35 w 43"/>
                  <a:gd name="T3" fmla="*/ 1 h 57"/>
                  <a:gd name="T4" fmla="*/ 35 w 43"/>
                  <a:gd name="T5" fmla="*/ 1 h 57"/>
                  <a:gd name="T6" fmla="*/ 32 w 43"/>
                  <a:gd name="T7" fmla="*/ 3 h 57"/>
                  <a:gd name="T8" fmla="*/ 32 w 43"/>
                  <a:gd name="T9" fmla="*/ 3 h 57"/>
                  <a:gd name="T10" fmla="*/ 26 w 43"/>
                  <a:gd name="T11" fmla="*/ 11 h 57"/>
                  <a:gd name="T12" fmla="*/ 25 w 43"/>
                  <a:gd name="T13" fmla="*/ 11 h 57"/>
                  <a:gd name="T14" fmla="*/ 24 w 43"/>
                  <a:gd name="T15" fmla="*/ 3 h 57"/>
                  <a:gd name="T16" fmla="*/ 24 w 43"/>
                  <a:gd name="T17" fmla="*/ 3 h 57"/>
                  <a:gd name="T18" fmla="*/ 24 w 43"/>
                  <a:gd name="T19" fmla="*/ 3 h 57"/>
                  <a:gd name="T20" fmla="*/ 22 w 43"/>
                  <a:gd name="T21" fmla="*/ 2 h 57"/>
                  <a:gd name="T22" fmla="*/ 22 w 43"/>
                  <a:gd name="T23" fmla="*/ 2 h 57"/>
                  <a:gd name="T24" fmla="*/ 21 w 43"/>
                  <a:gd name="T25" fmla="*/ 3 h 57"/>
                  <a:gd name="T26" fmla="*/ 17 w 43"/>
                  <a:gd name="T27" fmla="*/ 13 h 57"/>
                  <a:gd name="T28" fmla="*/ 10 w 43"/>
                  <a:gd name="T29" fmla="*/ 9 h 57"/>
                  <a:gd name="T30" fmla="*/ 10 w 43"/>
                  <a:gd name="T31" fmla="*/ 9 h 57"/>
                  <a:gd name="T32" fmla="*/ 10 w 43"/>
                  <a:gd name="T33" fmla="*/ 10 h 57"/>
                  <a:gd name="T34" fmla="*/ 10 w 43"/>
                  <a:gd name="T35" fmla="*/ 10 h 57"/>
                  <a:gd name="T36" fmla="*/ 10 w 43"/>
                  <a:gd name="T37" fmla="*/ 13 h 57"/>
                  <a:gd name="T38" fmla="*/ 6 w 43"/>
                  <a:gd name="T39" fmla="*/ 47 h 57"/>
                  <a:gd name="T40" fmla="*/ 6 w 43"/>
                  <a:gd name="T41" fmla="*/ 47 h 57"/>
                  <a:gd name="T42" fmla="*/ 0 w 43"/>
                  <a:gd name="T43" fmla="*/ 57 h 57"/>
                  <a:gd name="T44" fmla="*/ 1 w 43"/>
                  <a:gd name="T45" fmla="*/ 57 h 57"/>
                  <a:gd name="T46" fmla="*/ 15 w 43"/>
                  <a:gd name="T47" fmla="*/ 45 h 57"/>
                  <a:gd name="T48" fmla="*/ 17 w 43"/>
                  <a:gd name="T49" fmla="*/ 42 h 57"/>
                  <a:gd name="T50" fmla="*/ 17 w 43"/>
                  <a:gd name="T51" fmla="*/ 42 h 57"/>
                  <a:gd name="T52" fmla="*/ 20 w 43"/>
                  <a:gd name="T53" fmla="*/ 45 h 57"/>
                  <a:gd name="T54" fmla="*/ 20 w 43"/>
                  <a:gd name="T55" fmla="*/ 45 h 57"/>
                  <a:gd name="T56" fmla="*/ 20 w 43"/>
                  <a:gd name="T57" fmla="*/ 45 h 57"/>
                  <a:gd name="T58" fmla="*/ 35 w 43"/>
                  <a:gd name="T59" fmla="*/ 33 h 57"/>
                  <a:gd name="T60" fmla="*/ 40 w 43"/>
                  <a:gd name="T61" fmla="*/ 12 h 57"/>
                  <a:gd name="T62" fmla="*/ 40 w 43"/>
                  <a:gd name="T63" fmla="*/ 12 h 57"/>
                  <a:gd name="T64" fmla="*/ 43 w 43"/>
                  <a:gd name="T65" fmla="*/ 7 h 57"/>
                  <a:gd name="T66" fmla="*/ 43 w 43"/>
                  <a:gd name="T67" fmla="*/ 7 h 57"/>
                  <a:gd name="T68" fmla="*/ 38 w 43"/>
                  <a:gd name="T6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" h="57">
                    <a:moveTo>
                      <a:pt x="38" y="0"/>
                    </a:moveTo>
                    <a:cubicBezTo>
                      <a:pt x="37" y="0"/>
                      <a:pt x="36" y="0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2"/>
                      <a:pt x="33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0" y="6"/>
                      <a:pt x="30" y="11"/>
                      <a:pt x="26" y="11"/>
                    </a:cubicBezTo>
                    <a:cubicBezTo>
                      <a:pt x="26" y="11"/>
                      <a:pt x="25" y="11"/>
                      <a:pt x="25" y="11"/>
                    </a:cubicBezTo>
                    <a:cubicBezTo>
                      <a:pt x="22" y="11"/>
                      <a:pt x="24" y="6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8"/>
                      <a:pt x="20" y="13"/>
                      <a:pt x="17" y="13"/>
                    </a:cubicBezTo>
                    <a:cubicBezTo>
                      <a:pt x="16" y="13"/>
                      <a:pt x="13" y="11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9" y="13"/>
                      <a:pt x="10" y="13"/>
                    </a:cubicBezTo>
                    <a:cubicBezTo>
                      <a:pt x="20" y="26"/>
                      <a:pt x="14" y="36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4" y="50"/>
                      <a:pt x="2" y="54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9" y="57"/>
                      <a:pt x="13" y="53"/>
                      <a:pt x="15" y="45"/>
                    </a:cubicBezTo>
                    <a:cubicBezTo>
                      <a:pt x="16" y="43"/>
                      <a:pt x="16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2"/>
                      <a:pt x="19" y="44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5" y="42"/>
                      <a:pt x="27" y="34"/>
                      <a:pt x="35" y="33"/>
                    </a:cubicBezTo>
                    <a:cubicBezTo>
                      <a:pt x="31" y="25"/>
                      <a:pt x="39" y="19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1" y="11"/>
                      <a:pt x="42" y="9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0" y="6"/>
                      <a:pt x="42" y="0"/>
                      <a:pt x="38" y="0"/>
                    </a:cubicBezTo>
                  </a:path>
                </a:pathLst>
              </a:custGeom>
              <a:solidFill>
                <a:srgbClr val="9A4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9" name="Freeform 7180"/>
              <p:cNvSpPr/>
              <p:nvPr/>
            </p:nvSpPr>
            <p:spPr bwMode="auto">
              <a:xfrm>
                <a:off x="7077075" y="3505200"/>
                <a:ext cx="79375" cy="98425"/>
              </a:xfrm>
              <a:custGeom>
                <a:avLst/>
                <a:gdLst>
                  <a:gd name="T0" fmla="*/ 25 w 39"/>
                  <a:gd name="T1" fmla="*/ 0 h 49"/>
                  <a:gd name="T2" fmla="*/ 23 w 39"/>
                  <a:gd name="T3" fmla="*/ 1 h 49"/>
                  <a:gd name="T4" fmla="*/ 24 w 39"/>
                  <a:gd name="T5" fmla="*/ 20 h 49"/>
                  <a:gd name="T6" fmla="*/ 23 w 39"/>
                  <a:gd name="T7" fmla="*/ 23 h 49"/>
                  <a:gd name="T8" fmla="*/ 15 w 39"/>
                  <a:gd name="T9" fmla="*/ 17 h 49"/>
                  <a:gd name="T10" fmla="*/ 8 w 39"/>
                  <a:gd name="T11" fmla="*/ 19 h 49"/>
                  <a:gd name="T12" fmla="*/ 0 w 39"/>
                  <a:gd name="T13" fmla="*/ 22 h 49"/>
                  <a:gd name="T14" fmla="*/ 0 w 39"/>
                  <a:gd name="T15" fmla="*/ 22 h 49"/>
                  <a:gd name="T16" fmla="*/ 2 w 39"/>
                  <a:gd name="T17" fmla="*/ 33 h 49"/>
                  <a:gd name="T18" fmla="*/ 2 w 39"/>
                  <a:gd name="T19" fmla="*/ 33 h 49"/>
                  <a:gd name="T20" fmla="*/ 2 w 39"/>
                  <a:gd name="T21" fmla="*/ 33 h 49"/>
                  <a:gd name="T22" fmla="*/ 4 w 39"/>
                  <a:gd name="T23" fmla="*/ 31 h 49"/>
                  <a:gd name="T24" fmla="*/ 7 w 39"/>
                  <a:gd name="T25" fmla="*/ 29 h 49"/>
                  <a:gd name="T26" fmla="*/ 9 w 39"/>
                  <a:gd name="T27" fmla="*/ 33 h 49"/>
                  <a:gd name="T28" fmla="*/ 11 w 39"/>
                  <a:gd name="T29" fmla="*/ 37 h 49"/>
                  <a:gd name="T30" fmla="*/ 15 w 39"/>
                  <a:gd name="T31" fmla="*/ 36 h 49"/>
                  <a:gd name="T32" fmla="*/ 16 w 39"/>
                  <a:gd name="T33" fmla="*/ 36 h 49"/>
                  <a:gd name="T34" fmla="*/ 22 w 39"/>
                  <a:gd name="T35" fmla="*/ 43 h 49"/>
                  <a:gd name="T36" fmla="*/ 22 w 39"/>
                  <a:gd name="T37" fmla="*/ 43 h 49"/>
                  <a:gd name="T38" fmla="*/ 22 w 39"/>
                  <a:gd name="T39" fmla="*/ 43 h 49"/>
                  <a:gd name="T40" fmla="*/ 30 w 39"/>
                  <a:gd name="T41" fmla="*/ 49 h 49"/>
                  <a:gd name="T42" fmla="*/ 30 w 39"/>
                  <a:gd name="T43" fmla="*/ 49 h 49"/>
                  <a:gd name="T44" fmla="*/ 30 w 39"/>
                  <a:gd name="T45" fmla="*/ 49 h 49"/>
                  <a:gd name="T46" fmla="*/ 39 w 39"/>
                  <a:gd name="T47" fmla="*/ 10 h 49"/>
                  <a:gd name="T48" fmla="*/ 39 w 39"/>
                  <a:gd name="T49" fmla="*/ 10 h 49"/>
                  <a:gd name="T50" fmla="*/ 39 w 39"/>
                  <a:gd name="T51" fmla="*/ 10 h 49"/>
                  <a:gd name="T52" fmla="*/ 39 w 39"/>
                  <a:gd name="T53" fmla="*/ 10 h 49"/>
                  <a:gd name="T54" fmla="*/ 39 w 39"/>
                  <a:gd name="T55" fmla="*/ 10 h 49"/>
                  <a:gd name="T56" fmla="*/ 39 w 39"/>
                  <a:gd name="T57" fmla="*/ 7 h 49"/>
                  <a:gd name="T58" fmla="*/ 39 w 39"/>
                  <a:gd name="T59" fmla="*/ 7 h 49"/>
                  <a:gd name="T60" fmla="*/ 39 w 39"/>
                  <a:gd name="T61" fmla="*/ 7 h 49"/>
                  <a:gd name="T62" fmla="*/ 31 w 39"/>
                  <a:gd name="T63" fmla="*/ 3 h 49"/>
                  <a:gd name="T64" fmla="*/ 25 w 39"/>
                  <a:gd name="T6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49">
                    <a:moveTo>
                      <a:pt x="25" y="0"/>
                    </a:moveTo>
                    <a:cubicBezTo>
                      <a:pt x="24" y="0"/>
                      <a:pt x="24" y="0"/>
                      <a:pt x="23" y="1"/>
                    </a:cubicBezTo>
                    <a:cubicBezTo>
                      <a:pt x="17" y="6"/>
                      <a:pt x="25" y="14"/>
                      <a:pt x="24" y="20"/>
                    </a:cubicBezTo>
                    <a:cubicBezTo>
                      <a:pt x="24" y="21"/>
                      <a:pt x="24" y="21"/>
                      <a:pt x="23" y="23"/>
                    </a:cubicBezTo>
                    <a:cubicBezTo>
                      <a:pt x="20" y="18"/>
                      <a:pt x="18" y="17"/>
                      <a:pt x="15" y="17"/>
                    </a:cubicBezTo>
                    <a:cubicBezTo>
                      <a:pt x="13" y="17"/>
                      <a:pt x="10" y="18"/>
                      <a:pt x="8" y="19"/>
                    </a:cubicBezTo>
                    <a:cubicBezTo>
                      <a:pt x="5" y="21"/>
                      <a:pt x="3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1" y="29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3" y="33"/>
                      <a:pt x="3" y="32"/>
                      <a:pt x="4" y="31"/>
                    </a:cubicBezTo>
                    <a:cubicBezTo>
                      <a:pt x="5" y="30"/>
                      <a:pt x="6" y="29"/>
                      <a:pt x="7" y="29"/>
                    </a:cubicBezTo>
                    <a:cubicBezTo>
                      <a:pt x="7" y="29"/>
                      <a:pt x="8" y="30"/>
                      <a:pt x="9" y="33"/>
                    </a:cubicBezTo>
                    <a:cubicBezTo>
                      <a:pt x="9" y="36"/>
                      <a:pt x="10" y="37"/>
                      <a:pt x="11" y="37"/>
                    </a:cubicBezTo>
                    <a:cubicBezTo>
                      <a:pt x="13" y="37"/>
                      <a:pt x="14" y="36"/>
                      <a:pt x="15" y="36"/>
                    </a:cubicBezTo>
                    <a:cubicBezTo>
                      <a:pt x="15" y="36"/>
                      <a:pt x="15" y="36"/>
                      <a:pt x="16" y="36"/>
                    </a:cubicBezTo>
                    <a:cubicBezTo>
                      <a:pt x="20" y="36"/>
                      <a:pt x="24" y="37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5" y="45"/>
                      <a:pt x="26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6" y="34"/>
                      <a:pt x="32" y="22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9"/>
                      <a:pt x="39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6" y="7"/>
                      <a:pt x="34" y="5"/>
                      <a:pt x="31" y="3"/>
                    </a:cubicBezTo>
                    <a:cubicBezTo>
                      <a:pt x="29" y="2"/>
                      <a:pt x="27" y="0"/>
                      <a:pt x="25" y="0"/>
                    </a:cubicBezTo>
                  </a:path>
                </a:pathLst>
              </a:custGeom>
              <a:solidFill>
                <a:srgbClr val="D89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0" name="Freeform 7181"/>
              <p:cNvSpPr/>
              <p:nvPr/>
            </p:nvSpPr>
            <p:spPr bwMode="auto">
              <a:xfrm>
                <a:off x="7031038" y="3497263"/>
                <a:ext cx="63500" cy="107950"/>
              </a:xfrm>
              <a:custGeom>
                <a:avLst/>
                <a:gdLst>
                  <a:gd name="T0" fmla="*/ 31 w 31"/>
                  <a:gd name="T1" fmla="*/ 0 h 54"/>
                  <a:gd name="T2" fmla="*/ 0 w 31"/>
                  <a:gd name="T3" fmla="*/ 43 h 54"/>
                  <a:gd name="T4" fmla="*/ 4 w 31"/>
                  <a:gd name="T5" fmla="*/ 54 h 54"/>
                  <a:gd name="T6" fmla="*/ 4 w 31"/>
                  <a:gd name="T7" fmla="*/ 54 h 54"/>
                  <a:gd name="T8" fmla="*/ 12 w 31"/>
                  <a:gd name="T9" fmla="*/ 40 h 54"/>
                  <a:gd name="T10" fmla="*/ 19 w 31"/>
                  <a:gd name="T11" fmla="*/ 39 h 54"/>
                  <a:gd name="T12" fmla="*/ 19 w 31"/>
                  <a:gd name="T13" fmla="*/ 39 h 54"/>
                  <a:gd name="T14" fmla="*/ 20 w 31"/>
                  <a:gd name="T15" fmla="*/ 26 h 54"/>
                  <a:gd name="T16" fmla="*/ 20 w 31"/>
                  <a:gd name="T17" fmla="*/ 26 h 54"/>
                  <a:gd name="T18" fmla="*/ 27 w 31"/>
                  <a:gd name="T19" fmla="*/ 8 h 54"/>
                  <a:gd name="T20" fmla="*/ 27 w 31"/>
                  <a:gd name="T21" fmla="*/ 8 h 54"/>
                  <a:gd name="T22" fmla="*/ 30 w 31"/>
                  <a:gd name="T23" fmla="*/ 5 h 54"/>
                  <a:gd name="T24" fmla="*/ 30 w 31"/>
                  <a:gd name="T25" fmla="*/ 5 h 54"/>
                  <a:gd name="T26" fmla="*/ 30 w 31"/>
                  <a:gd name="T27" fmla="*/ 5 h 54"/>
                  <a:gd name="T28" fmla="*/ 31 w 31"/>
                  <a:gd name="T29" fmla="*/ 0 h 54"/>
                  <a:gd name="T30" fmla="*/ 31 w 31"/>
                  <a:gd name="T3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54">
                    <a:moveTo>
                      <a:pt x="31" y="0"/>
                    </a:moveTo>
                    <a:cubicBezTo>
                      <a:pt x="16" y="11"/>
                      <a:pt x="9" y="28"/>
                      <a:pt x="0" y="43"/>
                    </a:cubicBezTo>
                    <a:cubicBezTo>
                      <a:pt x="8" y="44"/>
                      <a:pt x="1" y="51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7" y="50"/>
                      <a:pt x="24" y="54"/>
                      <a:pt x="12" y="40"/>
                    </a:cubicBezTo>
                    <a:cubicBezTo>
                      <a:pt x="11" y="40"/>
                      <a:pt x="16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20" y="35"/>
                      <a:pt x="14" y="30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4" y="20"/>
                      <a:pt x="22" y="13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8" y="7"/>
                      <a:pt x="29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3"/>
                      <a:pt x="31" y="2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D68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1" name="Freeform 7182"/>
              <p:cNvSpPr/>
              <p:nvPr/>
            </p:nvSpPr>
            <p:spPr bwMode="auto">
              <a:xfrm>
                <a:off x="7165975" y="3333750"/>
                <a:ext cx="44450" cy="61913"/>
              </a:xfrm>
              <a:custGeom>
                <a:avLst/>
                <a:gdLst>
                  <a:gd name="T0" fmla="*/ 19 w 22"/>
                  <a:gd name="T1" fmla="*/ 0 h 31"/>
                  <a:gd name="T2" fmla="*/ 4 w 22"/>
                  <a:gd name="T3" fmla="*/ 31 h 31"/>
                  <a:gd name="T4" fmla="*/ 4 w 22"/>
                  <a:gd name="T5" fmla="*/ 31 h 31"/>
                  <a:gd name="T6" fmla="*/ 4 w 22"/>
                  <a:gd name="T7" fmla="*/ 31 h 31"/>
                  <a:gd name="T8" fmla="*/ 4 w 22"/>
                  <a:gd name="T9" fmla="*/ 31 h 31"/>
                  <a:gd name="T10" fmla="*/ 8 w 22"/>
                  <a:gd name="T11" fmla="*/ 24 h 31"/>
                  <a:gd name="T12" fmla="*/ 15 w 22"/>
                  <a:gd name="T13" fmla="*/ 29 h 31"/>
                  <a:gd name="T14" fmla="*/ 19 w 22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1">
                    <a:moveTo>
                      <a:pt x="19" y="0"/>
                    </a:moveTo>
                    <a:cubicBezTo>
                      <a:pt x="9" y="7"/>
                      <a:pt x="0" y="23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6" y="27"/>
                      <a:pt x="6" y="24"/>
                      <a:pt x="8" y="24"/>
                    </a:cubicBezTo>
                    <a:cubicBezTo>
                      <a:pt x="10" y="24"/>
                      <a:pt x="12" y="26"/>
                      <a:pt x="15" y="29"/>
                    </a:cubicBezTo>
                    <a:cubicBezTo>
                      <a:pt x="14" y="18"/>
                      <a:pt x="22" y="10"/>
                      <a:pt x="19" y="0"/>
                    </a:cubicBezTo>
                  </a:path>
                </a:pathLst>
              </a:custGeom>
              <a:solidFill>
                <a:srgbClr val="D78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2" name="Freeform 7183"/>
              <p:cNvSpPr/>
              <p:nvPr/>
            </p:nvSpPr>
            <p:spPr bwMode="auto">
              <a:xfrm>
                <a:off x="7086600" y="3217863"/>
                <a:ext cx="33338" cy="47625"/>
              </a:xfrm>
              <a:custGeom>
                <a:avLst/>
                <a:gdLst>
                  <a:gd name="T0" fmla="*/ 17 w 17"/>
                  <a:gd name="T1" fmla="*/ 0 h 24"/>
                  <a:gd name="T2" fmla="*/ 2 w 17"/>
                  <a:gd name="T3" fmla="*/ 12 h 24"/>
                  <a:gd name="T4" fmla="*/ 2 w 17"/>
                  <a:gd name="T5" fmla="*/ 12 h 24"/>
                  <a:gd name="T6" fmla="*/ 0 w 17"/>
                  <a:gd name="T7" fmla="*/ 15 h 24"/>
                  <a:gd name="T8" fmla="*/ 4 w 17"/>
                  <a:gd name="T9" fmla="*/ 24 h 24"/>
                  <a:gd name="T10" fmla="*/ 4 w 17"/>
                  <a:gd name="T11" fmla="*/ 24 h 24"/>
                  <a:gd name="T12" fmla="*/ 4 w 17"/>
                  <a:gd name="T13" fmla="*/ 24 h 24"/>
                  <a:gd name="T14" fmla="*/ 9 w 17"/>
                  <a:gd name="T15" fmla="*/ 24 h 24"/>
                  <a:gd name="T16" fmla="*/ 9 w 17"/>
                  <a:gd name="T17" fmla="*/ 24 h 24"/>
                  <a:gd name="T18" fmla="*/ 17 w 17"/>
                  <a:gd name="T19" fmla="*/ 0 h 24"/>
                  <a:gd name="T20" fmla="*/ 17 w 17"/>
                  <a:gd name="T21" fmla="*/ 0 h 24"/>
                  <a:gd name="T22" fmla="*/ 17 w 17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4">
                    <a:moveTo>
                      <a:pt x="17" y="0"/>
                    </a:moveTo>
                    <a:cubicBezTo>
                      <a:pt x="9" y="1"/>
                      <a:pt x="7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5" y="16"/>
                      <a:pt x="4" y="20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4"/>
                      <a:pt x="7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16"/>
                      <a:pt x="17" y="9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C66E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3" name="Freeform 7184"/>
              <p:cNvSpPr/>
              <p:nvPr/>
            </p:nvSpPr>
            <p:spPr bwMode="auto">
              <a:xfrm>
                <a:off x="7123113" y="3441700"/>
                <a:ext cx="50800" cy="31750"/>
              </a:xfrm>
              <a:custGeom>
                <a:avLst/>
                <a:gdLst>
                  <a:gd name="T0" fmla="*/ 23 w 25"/>
                  <a:gd name="T1" fmla="*/ 0 h 16"/>
                  <a:gd name="T2" fmla="*/ 13 w 25"/>
                  <a:gd name="T3" fmla="*/ 8 h 16"/>
                  <a:gd name="T4" fmla="*/ 9 w 25"/>
                  <a:gd name="T5" fmla="*/ 8 h 16"/>
                  <a:gd name="T6" fmla="*/ 4 w 25"/>
                  <a:gd name="T7" fmla="*/ 7 h 16"/>
                  <a:gd name="T8" fmla="*/ 0 w 25"/>
                  <a:gd name="T9" fmla="*/ 8 h 16"/>
                  <a:gd name="T10" fmla="*/ 0 w 25"/>
                  <a:gd name="T11" fmla="*/ 8 h 16"/>
                  <a:gd name="T12" fmla="*/ 0 w 25"/>
                  <a:gd name="T13" fmla="*/ 13 h 16"/>
                  <a:gd name="T14" fmla="*/ 0 w 25"/>
                  <a:gd name="T15" fmla="*/ 13 h 16"/>
                  <a:gd name="T16" fmla="*/ 2 w 25"/>
                  <a:gd name="T17" fmla="*/ 16 h 16"/>
                  <a:gd name="T18" fmla="*/ 2 w 25"/>
                  <a:gd name="T19" fmla="*/ 16 h 16"/>
                  <a:gd name="T20" fmla="*/ 11 w 25"/>
                  <a:gd name="T21" fmla="*/ 12 h 16"/>
                  <a:gd name="T22" fmla="*/ 15 w 25"/>
                  <a:gd name="T23" fmla="*/ 12 h 16"/>
                  <a:gd name="T24" fmla="*/ 19 w 25"/>
                  <a:gd name="T25" fmla="*/ 13 h 16"/>
                  <a:gd name="T26" fmla="*/ 23 w 25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6">
                    <a:moveTo>
                      <a:pt x="23" y="0"/>
                    </a:moveTo>
                    <a:cubicBezTo>
                      <a:pt x="21" y="7"/>
                      <a:pt x="17" y="8"/>
                      <a:pt x="13" y="8"/>
                    </a:cubicBezTo>
                    <a:cubicBezTo>
                      <a:pt x="12" y="8"/>
                      <a:pt x="10" y="8"/>
                      <a:pt x="9" y="8"/>
                    </a:cubicBezTo>
                    <a:cubicBezTo>
                      <a:pt x="7" y="7"/>
                      <a:pt x="5" y="7"/>
                      <a:pt x="4" y="7"/>
                    </a:cubicBezTo>
                    <a:cubicBezTo>
                      <a:pt x="3" y="7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2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1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5" y="13"/>
                      <a:pt x="8" y="12"/>
                      <a:pt x="11" y="12"/>
                    </a:cubicBezTo>
                    <a:cubicBezTo>
                      <a:pt x="12" y="12"/>
                      <a:pt x="14" y="12"/>
                      <a:pt x="15" y="12"/>
                    </a:cubicBezTo>
                    <a:cubicBezTo>
                      <a:pt x="16" y="13"/>
                      <a:pt x="18" y="13"/>
                      <a:pt x="19" y="13"/>
                    </a:cubicBezTo>
                    <a:cubicBezTo>
                      <a:pt x="23" y="13"/>
                      <a:pt x="25" y="8"/>
                      <a:pt x="23" y="0"/>
                    </a:cubicBezTo>
                  </a:path>
                </a:pathLst>
              </a:custGeom>
              <a:solidFill>
                <a:srgbClr val="D78F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4" name="Freeform 7185"/>
              <p:cNvSpPr/>
              <p:nvPr/>
            </p:nvSpPr>
            <p:spPr bwMode="auto">
              <a:xfrm>
                <a:off x="7119938" y="3109913"/>
                <a:ext cx="25400" cy="55563"/>
              </a:xfrm>
              <a:custGeom>
                <a:avLst/>
                <a:gdLst>
                  <a:gd name="T0" fmla="*/ 10 w 13"/>
                  <a:gd name="T1" fmla="*/ 0 h 28"/>
                  <a:gd name="T2" fmla="*/ 0 w 13"/>
                  <a:gd name="T3" fmla="*/ 22 h 28"/>
                  <a:gd name="T4" fmla="*/ 0 w 13"/>
                  <a:gd name="T5" fmla="*/ 22 h 28"/>
                  <a:gd name="T6" fmla="*/ 3 w 13"/>
                  <a:gd name="T7" fmla="*/ 21 h 28"/>
                  <a:gd name="T8" fmla="*/ 8 w 13"/>
                  <a:gd name="T9" fmla="*/ 28 h 28"/>
                  <a:gd name="T10" fmla="*/ 8 w 13"/>
                  <a:gd name="T11" fmla="*/ 28 h 28"/>
                  <a:gd name="T12" fmla="*/ 8 w 13"/>
                  <a:gd name="T13" fmla="*/ 28 h 28"/>
                  <a:gd name="T14" fmla="*/ 10 w 13"/>
                  <a:gd name="T15" fmla="*/ 28 h 28"/>
                  <a:gd name="T16" fmla="*/ 10 w 13"/>
                  <a:gd name="T17" fmla="*/ 28 h 28"/>
                  <a:gd name="T18" fmla="*/ 10 w 13"/>
                  <a:gd name="T19" fmla="*/ 28 h 28"/>
                  <a:gd name="T20" fmla="*/ 10 w 13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8">
                    <a:moveTo>
                      <a:pt x="10" y="0"/>
                    </a:moveTo>
                    <a:cubicBezTo>
                      <a:pt x="7" y="7"/>
                      <a:pt x="3" y="15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1"/>
                      <a:pt x="2" y="21"/>
                      <a:pt x="3" y="21"/>
                    </a:cubicBezTo>
                    <a:cubicBezTo>
                      <a:pt x="7" y="21"/>
                      <a:pt x="5" y="27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5" y="19"/>
                      <a:pt x="13" y="10"/>
                      <a:pt x="10" y="0"/>
                    </a:cubicBezTo>
                  </a:path>
                </a:pathLst>
              </a:custGeom>
              <a:solidFill>
                <a:srgbClr val="A55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5" name="Freeform 7186"/>
              <p:cNvSpPr/>
              <p:nvPr/>
            </p:nvSpPr>
            <p:spPr bwMode="auto">
              <a:xfrm>
                <a:off x="7112000" y="3175000"/>
                <a:ext cx="30163" cy="42863"/>
              </a:xfrm>
              <a:custGeom>
                <a:avLst/>
                <a:gdLst>
                  <a:gd name="T0" fmla="*/ 9 w 15"/>
                  <a:gd name="T1" fmla="*/ 0 h 21"/>
                  <a:gd name="T2" fmla="*/ 4 w 15"/>
                  <a:gd name="T3" fmla="*/ 21 h 21"/>
                  <a:gd name="T4" fmla="*/ 4 w 15"/>
                  <a:gd name="T5" fmla="*/ 21 h 21"/>
                  <a:gd name="T6" fmla="*/ 4 w 15"/>
                  <a:gd name="T7" fmla="*/ 21 h 21"/>
                  <a:gd name="T8" fmla="*/ 9 w 15"/>
                  <a:gd name="T9" fmla="*/ 0 h 21"/>
                  <a:gd name="T10" fmla="*/ 9 w 15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21">
                    <a:moveTo>
                      <a:pt x="9" y="0"/>
                    </a:moveTo>
                    <a:cubicBezTo>
                      <a:pt x="8" y="7"/>
                      <a:pt x="0" y="13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12" y="16"/>
                      <a:pt x="15" y="9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475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6" name="Freeform 7187"/>
              <p:cNvSpPr/>
              <p:nvPr/>
            </p:nvSpPr>
            <p:spPr bwMode="auto">
              <a:xfrm>
                <a:off x="7153275" y="3240088"/>
                <a:ext cx="33338" cy="23813"/>
              </a:xfrm>
              <a:custGeom>
                <a:avLst/>
                <a:gdLst>
                  <a:gd name="T0" fmla="*/ 10 w 16"/>
                  <a:gd name="T1" fmla="*/ 0 h 12"/>
                  <a:gd name="T2" fmla="*/ 8 w 16"/>
                  <a:gd name="T3" fmla="*/ 2 h 12"/>
                  <a:gd name="T4" fmla="*/ 0 w 16"/>
                  <a:gd name="T5" fmla="*/ 7 h 12"/>
                  <a:gd name="T6" fmla="*/ 0 w 16"/>
                  <a:gd name="T7" fmla="*/ 7 h 12"/>
                  <a:gd name="T8" fmla="*/ 0 w 16"/>
                  <a:gd name="T9" fmla="*/ 7 h 12"/>
                  <a:gd name="T10" fmla="*/ 0 w 16"/>
                  <a:gd name="T11" fmla="*/ 7 h 12"/>
                  <a:gd name="T12" fmla="*/ 0 w 16"/>
                  <a:gd name="T13" fmla="*/ 7 h 12"/>
                  <a:gd name="T14" fmla="*/ 0 w 16"/>
                  <a:gd name="T15" fmla="*/ 7 h 12"/>
                  <a:gd name="T16" fmla="*/ 10 w 16"/>
                  <a:gd name="T17" fmla="*/ 12 h 12"/>
                  <a:gd name="T18" fmla="*/ 15 w 16"/>
                  <a:gd name="T19" fmla="*/ 8 h 12"/>
                  <a:gd name="T20" fmla="*/ 12 w 16"/>
                  <a:gd name="T21" fmla="*/ 1 h 12"/>
                  <a:gd name="T22" fmla="*/ 10 w 16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2">
                    <a:moveTo>
                      <a:pt x="10" y="0"/>
                    </a:moveTo>
                    <a:cubicBezTo>
                      <a:pt x="9" y="0"/>
                      <a:pt x="8" y="1"/>
                      <a:pt x="8" y="2"/>
                    </a:cubicBezTo>
                    <a:cubicBezTo>
                      <a:pt x="8" y="8"/>
                      <a:pt x="2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2"/>
                      <a:pt x="8" y="8"/>
                      <a:pt x="10" y="12"/>
                    </a:cubicBezTo>
                    <a:cubicBezTo>
                      <a:pt x="11" y="11"/>
                      <a:pt x="14" y="9"/>
                      <a:pt x="15" y="8"/>
                    </a:cubicBezTo>
                    <a:cubicBezTo>
                      <a:pt x="16" y="5"/>
                      <a:pt x="14" y="3"/>
                      <a:pt x="12" y="1"/>
                    </a:cubicBezTo>
                    <a:cubicBezTo>
                      <a:pt x="11" y="1"/>
                      <a:pt x="10" y="0"/>
                      <a:pt x="10" y="0"/>
                    </a:cubicBezTo>
                  </a:path>
                </a:pathLst>
              </a:custGeom>
              <a:solidFill>
                <a:srgbClr val="CF7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7" name="Freeform 7188"/>
              <p:cNvSpPr/>
              <p:nvPr/>
            </p:nvSpPr>
            <p:spPr bwMode="auto">
              <a:xfrm>
                <a:off x="7126288" y="3419475"/>
                <a:ext cx="33338" cy="23813"/>
              </a:xfrm>
              <a:custGeom>
                <a:avLst/>
                <a:gdLst>
                  <a:gd name="T0" fmla="*/ 6 w 17"/>
                  <a:gd name="T1" fmla="*/ 0 h 12"/>
                  <a:gd name="T2" fmla="*/ 3 w 17"/>
                  <a:gd name="T3" fmla="*/ 2 h 12"/>
                  <a:gd name="T4" fmla="*/ 8 w 17"/>
                  <a:gd name="T5" fmla="*/ 9 h 12"/>
                  <a:gd name="T6" fmla="*/ 12 w 17"/>
                  <a:gd name="T7" fmla="*/ 12 h 12"/>
                  <a:gd name="T8" fmla="*/ 17 w 17"/>
                  <a:gd name="T9" fmla="*/ 9 h 12"/>
                  <a:gd name="T10" fmla="*/ 10 w 17"/>
                  <a:gd name="T11" fmla="*/ 5 h 12"/>
                  <a:gd name="T12" fmla="*/ 6 w 17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2">
                    <a:moveTo>
                      <a:pt x="6" y="0"/>
                    </a:moveTo>
                    <a:cubicBezTo>
                      <a:pt x="5" y="0"/>
                      <a:pt x="4" y="0"/>
                      <a:pt x="3" y="2"/>
                    </a:cubicBezTo>
                    <a:cubicBezTo>
                      <a:pt x="0" y="6"/>
                      <a:pt x="6" y="7"/>
                      <a:pt x="8" y="9"/>
                    </a:cubicBezTo>
                    <a:cubicBezTo>
                      <a:pt x="9" y="11"/>
                      <a:pt x="11" y="12"/>
                      <a:pt x="12" y="12"/>
                    </a:cubicBezTo>
                    <a:cubicBezTo>
                      <a:pt x="14" y="12"/>
                      <a:pt x="16" y="11"/>
                      <a:pt x="17" y="9"/>
                    </a:cubicBezTo>
                    <a:cubicBezTo>
                      <a:pt x="16" y="6"/>
                      <a:pt x="12" y="9"/>
                      <a:pt x="10" y="5"/>
                    </a:cubicBezTo>
                    <a:cubicBezTo>
                      <a:pt x="10" y="4"/>
                      <a:pt x="8" y="0"/>
                      <a:pt x="6" y="0"/>
                    </a:cubicBezTo>
                  </a:path>
                </a:pathLst>
              </a:custGeom>
              <a:solidFill>
                <a:srgbClr val="DB92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8" name="Freeform 7189"/>
              <p:cNvSpPr/>
              <p:nvPr/>
            </p:nvSpPr>
            <p:spPr bwMode="auto">
              <a:xfrm>
                <a:off x="7161213" y="3395663"/>
                <a:ext cx="28575" cy="20638"/>
              </a:xfrm>
              <a:custGeom>
                <a:avLst/>
                <a:gdLst>
                  <a:gd name="T0" fmla="*/ 6 w 14"/>
                  <a:gd name="T1" fmla="*/ 0 h 10"/>
                  <a:gd name="T2" fmla="*/ 6 w 14"/>
                  <a:gd name="T3" fmla="*/ 0 h 10"/>
                  <a:gd name="T4" fmla="*/ 4 w 14"/>
                  <a:gd name="T5" fmla="*/ 9 h 10"/>
                  <a:gd name="T6" fmla="*/ 8 w 14"/>
                  <a:gd name="T7" fmla="*/ 10 h 10"/>
                  <a:gd name="T8" fmla="*/ 14 w 14"/>
                  <a:gd name="T9" fmla="*/ 5 h 10"/>
                  <a:gd name="T10" fmla="*/ 12 w 14"/>
                  <a:gd name="T11" fmla="*/ 4 h 10"/>
                  <a:gd name="T12" fmla="*/ 10 w 14"/>
                  <a:gd name="T13" fmla="*/ 4 h 10"/>
                  <a:gd name="T14" fmla="*/ 8 w 14"/>
                  <a:gd name="T15" fmla="*/ 5 h 10"/>
                  <a:gd name="T16" fmla="*/ 6 w 14"/>
                  <a:gd name="T17" fmla="*/ 0 h 10"/>
                  <a:gd name="T18" fmla="*/ 6 w 14"/>
                  <a:gd name="T19" fmla="*/ 0 h 10"/>
                  <a:gd name="T20" fmla="*/ 6 w 14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3"/>
                      <a:pt x="0" y="6"/>
                      <a:pt x="4" y="9"/>
                    </a:cubicBezTo>
                    <a:cubicBezTo>
                      <a:pt x="6" y="10"/>
                      <a:pt x="7" y="10"/>
                      <a:pt x="8" y="10"/>
                    </a:cubicBezTo>
                    <a:cubicBezTo>
                      <a:pt x="11" y="10"/>
                      <a:pt x="12" y="6"/>
                      <a:pt x="14" y="5"/>
                    </a:cubicBezTo>
                    <a:cubicBezTo>
                      <a:pt x="14" y="4"/>
                      <a:pt x="13" y="4"/>
                      <a:pt x="12" y="4"/>
                    </a:cubicBezTo>
                    <a:cubicBezTo>
                      <a:pt x="12" y="4"/>
                      <a:pt x="11" y="4"/>
                      <a:pt x="10" y="4"/>
                    </a:cubicBezTo>
                    <a:cubicBezTo>
                      <a:pt x="9" y="4"/>
                      <a:pt x="9" y="5"/>
                      <a:pt x="8" y="5"/>
                    </a:cubicBezTo>
                    <a:cubicBezTo>
                      <a:pt x="7" y="5"/>
                      <a:pt x="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78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9" name="Freeform 7190"/>
              <p:cNvSpPr/>
              <p:nvPr/>
            </p:nvSpPr>
            <p:spPr bwMode="auto">
              <a:xfrm>
                <a:off x="7059613" y="3549650"/>
                <a:ext cx="22225" cy="30163"/>
              </a:xfrm>
              <a:custGeom>
                <a:avLst/>
                <a:gdLst>
                  <a:gd name="T0" fmla="*/ 6 w 11"/>
                  <a:gd name="T1" fmla="*/ 0 h 15"/>
                  <a:gd name="T2" fmla="*/ 5 w 11"/>
                  <a:gd name="T3" fmla="*/ 13 h 15"/>
                  <a:gd name="T4" fmla="*/ 8 w 11"/>
                  <a:gd name="T5" fmla="*/ 15 h 15"/>
                  <a:gd name="T6" fmla="*/ 11 w 11"/>
                  <a:gd name="T7" fmla="*/ 11 h 15"/>
                  <a:gd name="T8" fmla="*/ 9 w 11"/>
                  <a:gd name="T9" fmla="*/ 0 h 15"/>
                  <a:gd name="T10" fmla="*/ 9 w 11"/>
                  <a:gd name="T11" fmla="*/ 0 h 15"/>
                  <a:gd name="T12" fmla="*/ 6 w 11"/>
                  <a:gd name="T13" fmla="*/ 0 h 15"/>
                  <a:gd name="T14" fmla="*/ 6 w 11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6" y="0"/>
                    </a:moveTo>
                    <a:cubicBezTo>
                      <a:pt x="0" y="4"/>
                      <a:pt x="6" y="9"/>
                      <a:pt x="5" y="13"/>
                    </a:cubicBezTo>
                    <a:cubicBezTo>
                      <a:pt x="6" y="15"/>
                      <a:pt x="7" y="15"/>
                      <a:pt x="8" y="15"/>
                    </a:cubicBezTo>
                    <a:cubicBezTo>
                      <a:pt x="9" y="15"/>
                      <a:pt x="10" y="13"/>
                      <a:pt x="11" y="11"/>
                    </a:cubicBezTo>
                    <a:cubicBezTo>
                      <a:pt x="10" y="7"/>
                      <a:pt x="9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370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0" name="Freeform 7191"/>
              <p:cNvSpPr/>
              <p:nvPr/>
            </p:nvSpPr>
            <p:spPr bwMode="auto">
              <a:xfrm>
                <a:off x="7213600" y="3371850"/>
                <a:ext cx="15875" cy="15875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2 h 8"/>
                  <a:gd name="T4" fmla="*/ 7 w 8"/>
                  <a:gd name="T5" fmla="*/ 8 h 8"/>
                  <a:gd name="T6" fmla="*/ 2 w 8"/>
                  <a:gd name="T7" fmla="*/ 0 h 8"/>
                  <a:gd name="T8" fmla="*/ 2 w 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0" y="2"/>
                      <a:pt x="0" y="2"/>
                    </a:cubicBezTo>
                    <a:cubicBezTo>
                      <a:pt x="0" y="6"/>
                      <a:pt x="5" y="5"/>
                      <a:pt x="7" y="8"/>
                    </a:cubicBezTo>
                    <a:cubicBezTo>
                      <a:pt x="8" y="3"/>
                      <a:pt x="5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78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1" name="Freeform 7192"/>
              <p:cNvSpPr/>
              <p:nvPr/>
            </p:nvSpPr>
            <p:spPr bwMode="auto">
              <a:xfrm>
                <a:off x="7056438" y="3027363"/>
                <a:ext cx="47625" cy="96838"/>
              </a:xfrm>
              <a:custGeom>
                <a:avLst/>
                <a:gdLst>
                  <a:gd name="T0" fmla="*/ 22 w 24"/>
                  <a:gd name="T1" fmla="*/ 0 h 48"/>
                  <a:gd name="T2" fmla="*/ 22 w 24"/>
                  <a:gd name="T3" fmla="*/ 0 h 48"/>
                  <a:gd name="T4" fmla="*/ 22 w 24"/>
                  <a:gd name="T5" fmla="*/ 0 h 48"/>
                  <a:gd name="T6" fmla="*/ 22 w 24"/>
                  <a:gd name="T7" fmla="*/ 0 h 48"/>
                  <a:gd name="T8" fmla="*/ 14 w 24"/>
                  <a:gd name="T9" fmla="*/ 2 h 48"/>
                  <a:gd name="T10" fmla="*/ 8 w 24"/>
                  <a:gd name="T11" fmla="*/ 1 h 48"/>
                  <a:gd name="T12" fmla="*/ 8 w 24"/>
                  <a:gd name="T13" fmla="*/ 1 h 48"/>
                  <a:gd name="T14" fmla="*/ 8 w 24"/>
                  <a:gd name="T15" fmla="*/ 1 h 48"/>
                  <a:gd name="T16" fmla="*/ 5 w 24"/>
                  <a:gd name="T17" fmla="*/ 12 h 48"/>
                  <a:gd name="T18" fmla="*/ 0 w 24"/>
                  <a:gd name="T19" fmla="*/ 38 h 48"/>
                  <a:gd name="T20" fmla="*/ 0 w 24"/>
                  <a:gd name="T21" fmla="*/ 38 h 48"/>
                  <a:gd name="T22" fmla="*/ 0 w 24"/>
                  <a:gd name="T23" fmla="*/ 38 h 48"/>
                  <a:gd name="T24" fmla="*/ 2 w 24"/>
                  <a:gd name="T25" fmla="*/ 41 h 48"/>
                  <a:gd name="T26" fmla="*/ 2 w 24"/>
                  <a:gd name="T27" fmla="*/ 41 h 48"/>
                  <a:gd name="T28" fmla="*/ 2 w 24"/>
                  <a:gd name="T29" fmla="*/ 41 h 48"/>
                  <a:gd name="T30" fmla="*/ 2 w 24"/>
                  <a:gd name="T31" fmla="*/ 44 h 48"/>
                  <a:gd name="T32" fmla="*/ 2 w 24"/>
                  <a:gd name="T33" fmla="*/ 44 h 48"/>
                  <a:gd name="T34" fmla="*/ 3 w 24"/>
                  <a:gd name="T35" fmla="*/ 44 h 48"/>
                  <a:gd name="T36" fmla="*/ 8 w 24"/>
                  <a:gd name="T37" fmla="*/ 43 h 48"/>
                  <a:gd name="T38" fmla="*/ 13 w 24"/>
                  <a:gd name="T39" fmla="*/ 42 h 48"/>
                  <a:gd name="T40" fmla="*/ 20 w 24"/>
                  <a:gd name="T41" fmla="*/ 48 h 48"/>
                  <a:gd name="T42" fmla="*/ 20 w 24"/>
                  <a:gd name="T43" fmla="*/ 48 h 48"/>
                  <a:gd name="T44" fmla="*/ 20 w 24"/>
                  <a:gd name="T45" fmla="*/ 48 h 48"/>
                  <a:gd name="T46" fmla="*/ 22 w 24"/>
                  <a:gd name="T47" fmla="*/ 5 h 48"/>
                  <a:gd name="T48" fmla="*/ 22 w 24"/>
                  <a:gd name="T49" fmla="*/ 5 h 48"/>
                  <a:gd name="T50" fmla="*/ 22 w 24"/>
                  <a:gd name="T51" fmla="*/ 0 h 48"/>
                  <a:gd name="T52" fmla="*/ 22 w 24"/>
                  <a:gd name="T5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48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6" y="2"/>
                      <a:pt x="14" y="2"/>
                    </a:cubicBezTo>
                    <a:cubicBezTo>
                      <a:pt x="12" y="2"/>
                      <a:pt x="10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5"/>
                      <a:pt x="6" y="8"/>
                      <a:pt x="5" y="12"/>
                    </a:cubicBezTo>
                    <a:cubicBezTo>
                      <a:pt x="15" y="23"/>
                      <a:pt x="1" y="29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9"/>
                      <a:pt x="1" y="40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2" y="43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2" y="44"/>
                      <a:pt x="3" y="44"/>
                      <a:pt x="3" y="44"/>
                    </a:cubicBezTo>
                    <a:cubicBezTo>
                      <a:pt x="5" y="44"/>
                      <a:pt x="7" y="44"/>
                      <a:pt x="8" y="43"/>
                    </a:cubicBezTo>
                    <a:cubicBezTo>
                      <a:pt x="10" y="43"/>
                      <a:pt x="12" y="42"/>
                      <a:pt x="13" y="42"/>
                    </a:cubicBezTo>
                    <a:cubicBezTo>
                      <a:pt x="16" y="42"/>
                      <a:pt x="18" y="43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4" y="34"/>
                      <a:pt x="16" y="19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3"/>
                      <a:pt x="22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A24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2" name="Freeform 7193"/>
              <p:cNvSpPr/>
              <p:nvPr/>
            </p:nvSpPr>
            <p:spPr bwMode="auto">
              <a:xfrm>
                <a:off x="7058025" y="3111500"/>
                <a:ext cx="38100" cy="60325"/>
              </a:xfrm>
              <a:custGeom>
                <a:avLst/>
                <a:gdLst>
                  <a:gd name="T0" fmla="*/ 12 w 19"/>
                  <a:gd name="T1" fmla="*/ 0 h 30"/>
                  <a:gd name="T2" fmla="*/ 7 w 19"/>
                  <a:gd name="T3" fmla="*/ 1 h 30"/>
                  <a:gd name="T4" fmla="*/ 2 w 19"/>
                  <a:gd name="T5" fmla="*/ 2 h 30"/>
                  <a:gd name="T6" fmla="*/ 1 w 19"/>
                  <a:gd name="T7" fmla="*/ 2 h 30"/>
                  <a:gd name="T8" fmla="*/ 6 w 19"/>
                  <a:gd name="T9" fmla="*/ 30 h 30"/>
                  <a:gd name="T10" fmla="*/ 6 w 19"/>
                  <a:gd name="T11" fmla="*/ 29 h 30"/>
                  <a:gd name="T12" fmla="*/ 6 w 19"/>
                  <a:gd name="T13" fmla="*/ 29 h 30"/>
                  <a:gd name="T14" fmla="*/ 6 w 19"/>
                  <a:gd name="T15" fmla="*/ 29 h 30"/>
                  <a:gd name="T16" fmla="*/ 14 w 19"/>
                  <a:gd name="T17" fmla="*/ 22 h 30"/>
                  <a:gd name="T18" fmla="*/ 17 w 19"/>
                  <a:gd name="T19" fmla="*/ 23 h 30"/>
                  <a:gd name="T20" fmla="*/ 18 w 19"/>
                  <a:gd name="T21" fmla="*/ 22 h 30"/>
                  <a:gd name="T22" fmla="*/ 18 w 19"/>
                  <a:gd name="T23" fmla="*/ 22 h 30"/>
                  <a:gd name="T24" fmla="*/ 19 w 19"/>
                  <a:gd name="T25" fmla="*/ 6 h 30"/>
                  <a:gd name="T26" fmla="*/ 19 w 19"/>
                  <a:gd name="T27" fmla="*/ 6 h 30"/>
                  <a:gd name="T28" fmla="*/ 12 w 19"/>
                  <a:gd name="T2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30">
                    <a:moveTo>
                      <a:pt x="12" y="0"/>
                    </a:moveTo>
                    <a:cubicBezTo>
                      <a:pt x="11" y="0"/>
                      <a:pt x="9" y="1"/>
                      <a:pt x="7" y="1"/>
                    </a:cubicBezTo>
                    <a:cubicBezTo>
                      <a:pt x="6" y="2"/>
                      <a:pt x="4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11"/>
                      <a:pt x="0" y="21"/>
                      <a:pt x="6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4"/>
                      <a:pt x="10" y="22"/>
                      <a:pt x="14" y="22"/>
                    </a:cubicBezTo>
                    <a:cubicBezTo>
                      <a:pt x="15" y="22"/>
                      <a:pt x="16" y="22"/>
                      <a:pt x="17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17"/>
                      <a:pt x="19" y="12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7" y="1"/>
                      <a:pt x="15" y="0"/>
                      <a:pt x="12" y="0"/>
                    </a:cubicBezTo>
                  </a:path>
                </a:pathLst>
              </a:custGeom>
              <a:solidFill>
                <a:srgbClr val="914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3" name="Freeform 7194"/>
              <p:cNvSpPr/>
              <p:nvPr/>
            </p:nvSpPr>
            <p:spPr bwMode="auto">
              <a:xfrm>
                <a:off x="7094538" y="3141663"/>
                <a:ext cx="19050" cy="31750"/>
              </a:xfrm>
              <a:custGeom>
                <a:avLst/>
                <a:gdLst>
                  <a:gd name="T0" fmla="*/ 5 w 10"/>
                  <a:gd name="T1" fmla="*/ 0 h 16"/>
                  <a:gd name="T2" fmla="*/ 5 w 10"/>
                  <a:gd name="T3" fmla="*/ 0 h 16"/>
                  <a:gd name="T4" fmla="*/ 2 w 10"/>
                  <a:gd name="T5" fmla="*/ 8 h 16"/>
                  <a:gd name="T6" fmla="*/ 2 w 10"/>
                  <a:gd name="T7" fmla="*/ 8 h 16"/>
                  <a:gd name="T8" fmla="*/ 2 w 10"/>
                  <a:gd name="T9" fmla="*/ 8 h 16"/>
                  <a:gd name="T10" fmla="*/ 3 w 10"/>
                  <a:gd name="T11" fmla="*/ 16 h 16"/>
                  <a:gd name="T12" fmla="*/ 4 w 10"/>
                  <a:gd name="T13" fmla="*/ 16 h 16"/>
                  <a:gd name="T14" fmla="*/ 10 w 10"/>
                  <a:gd name="T15" fmla="*/ 8 h 16"/>
                  <a:gd name="T16" fmla="*/ 10 w 10"/>
                  <a:gd name="T17" fmla="*/ 8 h 16"/>
                  <a:gd name="T18" fmla="*/ 5 w 10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0"/>
                      <a:pt x="3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1"/>
                      <a:pt x="0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8" y="16"/>
                      <a:pt x="8" y="11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4"/>
                      <a:pt x="9" y="0"/>
                      <a:pt x="5" y="0"/>
                    </a:cubicBezTo>
                  </a:path>
                </a:pathLst>
              </a:custGeom>
              <a:solidFill>
                <a:srgbClr val="CD9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4" name="Freeform 7195"/>
              <p:cNvSpPr>
                <a:spLocks noEditPoints="1"/>
              </p:cNvSpPr>
              <p:nvPr/>
            </p:nvSpPr>
            <p:spPr bwMode="auto">
              <a:xfrm>
                <a:off x="5475288" y="3455988"/>
                <a:ext cx="31750" cy="17463"/>
              </a:xfrm>
              <a:custGeom>
                <a:avLst/>
                <a:gdLst>
                  <a:gd name="T0" fmla="*/ 16 w 16"/>
                  <a:gd name="T1" fmla="*/ 9 h 9"/>
                  <a:gd name="T2" fmla="*/ 16 w 16"/>
                  <a:gd name="T3" fmla="*/ 9 h 9"/>
                  <a:gd name="T4" fmla="*/ 16 w 16"/>
                  <a:gd name="T5" fmla="*/ 9 h 9"/>
                  <a:gd name="T6" fmla="*/ 16 w 16"/>
                  <a:gd name="T7" fmla="*/ 9 h 9"/>
                  <a:gd name="T8" fmla="*/ 16 w 16"/>
                  <a:gd name="T9" fmla="*/ 9 h 9"/>
                  <a:gd name="T10" fmla="*/ 16 w 16"/>
                  <a:gd name="T11" fmla="*/ 9 h 9"/>
                  <a:gd name="T12" fmla="*/ 16 w 16"/>
                  <a:gd name="T13" fmla="*/ 9 h 9"/>
                  <a:gd name="T14" fmla="*/ 4 w 16"/>
                  <a:gd name="T15" fmla="*/ 0 h 9"/>
                  <a:gd name="T16" fmla="*/ 0 w 16"/>
                  <a:gd name="T17" fmla="*/ 0 h 9"/>
                  <a:gd name="T18" fmla="*/ 15 w 16"/>
                  <a:gd name="T19" fmla="*/ 9 h 9"/>
                  <a:gd name="T20" fmla="*/ 16 w 16"/>
                  <a:gd name="T21" fmla="*/ 9 h 9"/>
                  <a:gd name="T22" fmla="*/ 16 w 16"/>
                  <a:gd name="T23" fmla="*/ 9 h 9"/>
                  <a:gd name="T24" fmla="*/ 16 w 16"/>
                  <a:gd name="T25" fmla="*/ 9 h 9"/>
                  <a:gd name="T26" fmla="*/ 4 w 16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9"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moveTo>
                      <a:pt x="4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5" y="3"/>
                      <a:pt x="9" y="9"/>
                      <a:pt x="15" y="9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"/>
                      <a:pt x="9" y="0"/>
                      <a:pt x="4" y="0"/>
                    </a:cubicBezTo>
                  </a:path>
                </a:pathLst>
              </a:custGeom>
              <a:solidFill>
                <a:srgbClr val="9A6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5" name="Freeform 7196"/>
              <p:cNvSpPr>
                <a:spLocks noEditPoints="1"/>
              </p:cNvSpPr>
              <p:nvPr/>
            </p:nvSpPr>
            <p:spPr bwMode="auto">
              <a:xfrm>
                <a:off x="5500688" y="3473450"/>
                <a:ext cx="28575" cy="17463"/>
              </a:xfrm>
              <a:custGeom>
                <a:avLst/>
                <a:gdLst>
                  <a:gd name="T0" fmla="*/ 3 w 14"/>
                  <a:gd name="T1" fmla="*/ 0 h 9"/>
                  <a:gd name="T2" fmla="*/ 3 w 14"/>
                  <a:gd name="T3" fmla="*/ 0 h 9"/>
                  <a:gd name="T4" fmla="*/ 6 w 14"/>
                  <a:gd name="T5" fmla="*/ 9 h 9"/>
                  <a:gd name="T6" fmla="*/ 7 w 14"/>
                  <a:gd name="T7" fmla="*/ 9 h 9"/>
                  <a:gd name="T8" fmla="*/ 14 w 14"/>
                  <a:gd name="T9" fmla="*/ 5 h 9"/>
                  <a:gd name="T10" fmla="*/ 9 w 14"/>
                  <a:gd name="T11" fmla="*/ 0 h 9"/>
                  <a:gd name="T12" fmla="*/ 9 w 14"/>
                  <a:gd name="T13" fmla="*/ 0 h 9"/>
                  <a:gd name="T14" fmla="*/ 9 w 14"/>
                  <a:gd name="T15" fmla="*/ 0 h 9"/>
                  <a:gd name="T16" fmla="*/ 9 w 14"/>
                  <a:gd name="T17" fmla="*/ 0 h 9"/>
                  <a:gd name="T18" fmla="*/ 9 w 14"/>
                  <a:gd name="T19" fmla="*/ 0 h 9"/>
                  <a:gd name="T20" fmla="*/ 9 w 14"/>
                  <a:gd name="T21" fmla="*/ 0 h 9"/>
                  <a:gd name="T22" fmla="*/ 9 w 14"/>
                  <a:gd name="T23" fmla="*/ 0 h 9"/>
                  <a:gd name="T24" fmla="*/ 9 w 14"/>
                  <a:gd name="T25" fmla="*/ 0 h 9"/>
                  <a:gd name="T26" fmla="*/ 3 w 14"/>
                  <a:gd name="T27" fmla="*/ 0 h 9"/>
                  <a:gd name="T28" fmla="*/ 3 w 14"/>
                  <a:gd name="T29" fmla="*/ 0 h 9"/>
                  <a:gd name="T30" fmla="*/ 3 w 14"/>
                  <a:gd name="T31" fmla="*/ 0 h 9"/>
                  <a:gd name="T32" fmla="*/ 3 w 14"/>
                  <a:gd name="T33" fmla="*/ 0 h 9"/>
                  <a:gd name="T34" fmla="*/ 3 w 14"/>
                  <a:gd name="T35" fmla="*/ 0 h 9"/>
                  <a:gd name="T36" fmla="*/ 3 w 14"/>
                  <a:gd name="T37" fmla="*/ 0 h 9"/>
                  <a:gd name="T38" fmla="*/ 3 w 14"/>
                  <a:gd name="T39" fmla="*/ 0 h 9"/>
                  <a:gd name="T40" fmla="*/ 3 w 14"/>
                  <a:gd name="T41" fmla="*/ 0 h 9"/>
                  <a:gd name="T42" fmla="*/ 3 w 14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" h="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3"/>
                      <a:pt x="0" y="8"/>
                      <a:pt x="6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9" y="9"/>
                      <a:pt x="12" y="7"/>
                      <a:pt x="14" y="5"/>
                    </a:cubicBezTo>
                    <a:cubicBezTo>
                      <a:pt x="12" y="4"/>
                      <a:pt x="11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9A6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6" name="Freeform 7197"/>
              <p:cNvSpPr/>
              <p:nvPr/>
            </p:nvSpPr>
            <p:spPr bwMode="auto">
              <a:xfrm>
                <a:off x="5445125" y="3443288"/>
                <a:ext cx="9525" cy="14288"/>
              </a:xfrm>
              <a:custGeom>
                <a:avLst/>
                <a:gdLst>
                  <a:gd name="T0" fmla="*/ 2 w 5"/>
                  <a:gd name="T1" fmla="*/ 0 h 7"/>
                  <a:gd name="T2" fmla="*/ 0 w 5"/>
                  <a:gd name="T3" fmla="*/ 4 h 7"/>
                  <a:gd name="T4" fmla="*/ 0 w 5"/>
                  <a:gd name="T5" fmla="*/ 4 h 7"/>
                  <a:gd name="T6" fmla="*/ 5 w 5"/>
                  <a:gd name="T7" fmla="*/ 7 h 7"/>
                  <a:gd name="T8" fmla="*/ 5 w 5"/>
                  <a:gd name="T9" fmla="*/ 7 h 7"/>
                  <a:gd name="T10" fmla="*/ 3 w 5"/>
                  <a:gd name="T11" fmla="*/ 1 h 7"/>
                  <a:gd name="T12" fmla="*/ 2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2" y="0"/>
                    </a:moveTo>
                    <a:cubicBezTo>
                      <a:pt x="0" y="0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6"/>
                      <a:pt x="3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4"/>
                      <a:pt x="5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</a:path>
                </a:pathLst>
              </a:custGeom>
              <a:solidFill>
                <a:srgbClr val="8D6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7" name="Freeform 7198"/>
              <p:cNvSpPr/>
              <p:nvPr/>
            </p:nvSpPr>
            <p:spPr bwMode="auto">
              <a:xfrm>
                <a:off x="5286375" y="3265488"/>
                <a:ext cx="60325" cy="53975"/>
              </a:xfrm>
              <a:custGeom>
                <a:avLst/>
                <a:gdLst>
                  <a:gd name="T0" fmla="*/ 16 w 30"/>
                  <a:gd name="T1" fmla="*/ 0 h 27"/>
                  <a:gd name="T2" fmla="*/ 12 w 30"/>
                  <a:gd name="T3" fmla="*/ 5 h 27"/>
                  <a:gd name="T4" fmla="*/ 12 w 30"/>
                  <a:gd name="T5" fmla="*/ 5 h 27"/>
                  <a:gd name="T6" fmla="*/ 10 w 30"/>
                  <a:gd name="T7" fmla="*/ 14 h 27"/>
                  <a:gd name="T8" fmla="*/ 9 w 30"/>
                  <a:gd name="T9" fmla="*/ 14 h 27"/>
                  <a:gd name="T10" fmla="*/ 8 w 30"/>
                  <a:gd name="T11" fmla="*/ 10 h 27"/>
                  <a:gd name="T12" fmla="*/ 8 w 30"/>
                  <a:gd name="T13" fmla="*/ 10 h 27"/>
                  <a:gd name="T14" fmla="*/ 3 w 30"/>
                  <a:gd name="T15" fmla="*/ 7 h 27"/>
                  <a:gd name="T16" fmla="*/ 3 w 30"/>
                  <a:gd name="T17" fmla="*/ 12 h 27"/>
                  <a:gd name="T18" fmla="*/ 3 w 30"/>
                  <a:gd name="T19" fmla="*/ 12 h 27"/>
                  <a:gd name="T20" fmla="*/ 3 w 30"/>
                  <a:gd name="T21" fmla="*/ 12 h 27"/>
                  <a:gd name="T22" fmla="*/ 3 w 30"/>
                  <a:gd name="T23" fmla="*/ 13 h 27"/>
                  <a:gd name="T24" fmla="*/ 3 w 30"/>
                  <a:gd name="T25" fmla="*/ 13 h 27"/>
                  <a:gd name="T26" fmla="*/ 9 w 30"/>
                  <a:gd name="T27" fmla="*/ 27 h 27"/>
                  <a:gd name="T28" fmla="*/ 9 w 30"/>
                  <a:gd name="T29" fmla="*/ 27 h 27"/>
                  <a:gd name="T30" fmla="*/ 30 w 30"/>
                  <a:gd name="T31" fmla="*/ 15 h 27"/>
                  <a:gd name="T32" fmla="*/ 30 w 30"/>
                  <a:gd name="T33" fmla="*/ 15 h 27"/>
                  <a:gd name="T34" fmla="*/ 30 w 30"/>
                  <a:gd name="T35" fmla="*/ 15 h 27"/>
                  <a:gd name="T36" fmla="*/ 30 w 30"/>
                  <a:gd name="T37" fmla="*/ 15 h 27"/>
                  <a:gd name="T38" fmla="*/ 30 w 30"/>
                  <a:gd name="T39" fmla="*/ 15 h 27"/>
                  <a:gd name="T40" fmla="*/ 27 w 30"/>
                  <a:gd name="T41" fmla="*/ 15 h 27"/>
                  <a:gd name="T42" fmla="*/ 21 w 30"/>
                  <a:gd name="T43" fmla="*/ 5 h 27"/>
                  <a:gd name="T44" fmla="*/ 16 w 30"/>
                  <a:gd name="T4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27">
                    <a:moveTo>
                      <a:pt x="16" y="0"/>
                    </a:moveTo>
                    <a:cubicBezTo>
                      <a:pt x="14" y="0"/>
                      <a:pt x="13" y="2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8"/>
                      <a:pt x="15" y="12"/>
                      <a:pt x="10" y="14"/>
                    </a:cubicBezTo>
                    <a:cubicBezTo>
                      <a:pt x="10" y="14"/>
                      <a:pt x="10" y="14"/>
                      <a:pt x="9" y="14"/>
                    </a:cubicBezTo>
                    <a:cubicBezTo>
                      <a:pt x="8" y="14"/>
                      <a:pt x="8" y="12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9"/>
                      <a:pt x="5" y="8"/>
                      <a:pt x="3" y="7"/>
                    </a:cubicBezTo>
                    <a:cubicBezTo>
                      <a:pt x="0" y="9"/>
                      <a:pt x="3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8" y="16"/>
                      <a:pt x="1" y="25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7" y="24"/>
                      <a:pt x="25" y="23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9" y="15"/>
                      <a:pt x="28" y="15"/>
                      <a:pt x="27" y="15"/>
                    </a:cubicBezTo>
                    <a:cubicBezTo>
                      <a:pt x="22" y="15"/>
                      <a:pt x="23" y="8"/>
                      <a:pt x="21" y="5"/>
                    </a:cubicBezTo>
                    <a:cubicBezTo>
                      <a:pt x="19" y="2"/>
                      <a:pt x="17" y="0"/>
                      <a:pt x="16" y="0"/>
                    </a:cubicBezTo>
                  </a:path>
                </a:pathLst>
              </a:custGeom>
              <a:solidFill>
                <a:srgbClr val="9D5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8" name="Freeform 7199"/>
              <p:cNvSpPr/>
              <p:nvPr/>
            </p:nvSpPr>
            <p:spPr bwMode="auto">
              <a:xfrm>
                <a:off x="5322888" y="3249613"/>
                <a:ext cx="49213" cy="53975"/>
              </a:xfrm>
              <a:custGeom>
                <a:avLst/>
                <a:gdLst>
                  <a:gd name="T0" fmla="*/ 0 w 25"/>
                  <a:gd name="T1" fmla="*/ 0 h 27"/>
                  <a:gd name="T2" fmla="*/ 5 w 25"/>
                  <a:gd name="T3" fmla="*/ 6 h 27"/>
                  <a:gd name="T4" fmla="*/ 5 w 25"/>
                  <a:gd name="T5" fmla="*/ 6 h 27"/>
                  <a:gd name="T6" fmla="*/ 5 w 25"/>
                  <a:gd name="T7" fmla="*/ 6 h 27"/>
                  <a:gd name="T8" fmla="*/ 12 w 25"/>
                  <a:gd name="T9" fmla="*/ 23 h 27"/>
                  <a:gd name="T10" fmla="*/ 12 w 25"/>
                  <a:gd name="T11" fmla="*/ 23 h 27"/>
                  <a:gd name="T12" fmla="*/ 12 w 25"/>
                  <a:gd name="T13" fmla="*/ 23 h 27"/>
                  <a:gd name="T14" fmla="*/ 12 w 25"/>
                  <a:gd name="T15" fmla="*/ 23 h 27"/>
                  <a:gd name="T16" fmla="*/ 12 w 25"/>
                  <a:gd name="T17" fmla="*/ 23 h 27"/>
                  <a:gd name="T18" fmla="*/ 15 w 25"/>
                  <a:gd name="T19" fmla="*/ 22 h 27"/>
                  <a:gd name="T20" fmla="*/ 18 w 25"/>
                  <a:gd name="T21" fmla="*/ 24 h 27"/>
                  <a:gd name="T22" fmla="*/ 22 w 25"/>
                  <a:gd name="T23" fmla="*/ 27 h 27"/>
                  <a:gd name="T24" fmla="*/ 22 w 25"/>
                  <a:gd name="T25" fmla="*/ 27 h 27"/>
                  <a:gd name="T26" fmla="*/ 22 w 25"/>
                  <a:gd name="T27" fmla="*/ 27 h 27"/>
                  <a:gd name="T28" fmla="*/ 25 w 25"/>
                  <a:gd name="T29" fmla="*/ 22 h 27"/>
                  <a:gd name="T30" fmla="*/ 25 w 25"/>
                  <a:gd name="T31" fmla="*/ 22 h 27"/>
                  <a:gd name="T32" fmla="*/ 25 w 25"/>
                  <a:gd name="T33" fmla="*/ 22 h 27"/>
                  <a:gd name="T34" fmla="*/ 20 w 25"/>
                  <a:gd name="T35" fmla="*/ 13 h 27"/>
                  <a:gd name="T36" fmla="*/ 0 w 25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27">
                    <a:moveTo>
                      <a:pt x="0" y="0"/>
                    </a:moveTo>
                    <a:cubicBezTo>
                      <a:pt x="2" y="2"/>
                      <a:pt x="3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8" y="11"/>
                      <a:pt x="12" y="16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2"/>
                      <a:pt x="14" y="22"/>
                      <a:pt x="15" y="22"/>
                    </a:cubicBezTo>
                    <a:cubicBezTo>
                      <a:pt x="16" y="22"/>
                      <a:pt x="17" y="23"/>
                      <a:pt x="18" y="24"/>
                    </a:cubicBezTo>
                    <a:cubicBezTo>
                      <a:pt x="19" y="25"/>
                      <a:pt x="20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3" y="25"/>
                      <a:pt x="24" y="23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18"/>
                      <a:pt x="16" y="20"/>
                      <a:pt x="20" y="13"/>
                    </a:cubicBezTo>
                    <a:cubicBezTo>
                      <a:pt x="19" y="1"/>
                      <a:pt x="10" y="0"/>
                      <a:pt x="0" y="0"/>
                    </a:cubicBezTo>
                  </a:path>
                </a:pathLst>
              </a:custGeom>
              <a:solidFill>
                <a:srgbClr val="7C3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9" name="Freeform 7200"/>
              <p:cNvSpPr/>
              <p:nvPr/>
            </p:nvSpPr>
            <p:spPr bwMode="auto">
              <a:xfrm>
                <a:off x="5500688" y="3357563"/>
                <a:ext cx="92075" cy="47625"/>
              </a:xfrm>
              <a:custGeom>
                <a:avLst/>
                <a:gdLst>
                  <a:gd name="T0" fmla="*/ 3 w 46"/>
                  <a:gd name="T1" fmla="*/ 0 h 24"/>
                  <a:gd name="T2" fmla="*/ 0 w 46"/>
                  <a:gd name="T3" fmla="*/ 6 h 24"/>
                  <a:gd name="T4" fmla="*/ 10 w 46"/>
                  <a:gd name="T5" fmla="*/ 20 h 24"/>
                  <a:gd name="T6" fmla="*/ 10 w 46"/>
                  <a:gd name="T7" fmla="*/ 21 h 24"/>
                  <a:gd name="T8" fmla="*/ 10 w 46"/>
                  <a:gd name="T9" fmla="*/ 21 h 24"/>
                  <a:gd name="T10" fmla="*/ 18 w 46"/>
                  <a:gd name="T11" fmla="*/ 24 h 24"/>
                  <a:gd name="T12" fmla="*/ 28 w 46"/>
                  <a:gd name="T13" fmla="*/ 22 h 24"/>
                  <a:gd name="T14" fmla="*/ 36 w 46"/>
                  <a:gd name="T15" fmla="*/ 23 h 24"/>
                  <a:gd name="T16" fmla="*/ 23 w 46"/>
                  <a:gd name="T17" fmla="*/ 18 h 24"/>
                  <a:gd name="T18" fmla="*/ 35 w 46"/>
                  <a:gd name="T19" fmla="*/ 8 h 24"/>
                  <a:gd name="T20" fmla="*/ 39 w 46"/>
                  <a:gd name="T21" fmla="*/ 9 h 24"/>
                  <a:gd name="T22" fmla="*/ 41 w 46"/>
                  <a:gd name="T23" fmla="*/ 10 h 24"/>
                  <a:gd name="T24" fmla="*/ 46 w 46"/>
                  <a:gd name="T25" fmla="*/ 2 h 24"/>
                  <a:gd name="T26" fmla="*/ 42 w 46"/>
                  <a:gd name="T27" fmla="*/ 4 h 24"/>
                  <a:gd name="T28" fmla="*/ 39 w 46"/>
                  <a:gd name="T29" fmla="*/ 3 h 24"/>
                  <a:gd name="T30" fmla="*/ 36 w 46"/>
                  <a:gd name="T31" fmla="*/ 3 h 24"/>
                  <a:gd name="T32" fmla="*/ 33 w 46"/>
                  <a:gd name="T33" fmla="*/ 4 h 24"/>
                  <a:gd name="T34" fmla="*/ 33 w 46"/>
                  <a:gd name="T35" fmla="*/ 4 h 24"/>
                  <a:gd name="T36" fmla="*/ 23 w 46"/>
                  <a:gd name="T37" fmla="*/ 0 h 24"/>
                  <a:gd name="T38" fmla="*/ 22 w 46"/>
                  <a:gd name="T39" fmla="*/ 0 h 24"/>
                  <a:gd name="T40" fmla="*/ 22 w 46"/>
                  <a:gd name="T41" fmla="*/ 0 h 24"/>
                  <a:gd name="T42" fmla="*/ 22 w 46"/>
                  <a:gd name="T43" fmla="*/ 0 h 24"/>
                  <a:gd name="T44" fmla="*/ 17 w 46"/>
                  <a:gd name="T45" fmla="*/ 2 h 24"/>
                  <a:gd name="T46" fmla="*/ 12 w 46"/>
                  <a:gd name="T47" fmla="*/ 5 h 24"/>
                  <a:gd name="T48" fmla="*/ 8 w 46"/>
                  <a:gd name="T49" fmla="*/ 3 h 24"/>
                  <a:gd name="T50" fmla="*/ 3 w 46"/>
                  <a:gd name="T5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" h="24">
                    <a:moveTo>
                      <a:pt x="3" y="0"/>
                    </a:moveTo>
                    <a:cubicBezTo>
                      <a:pt x="2" y="0"/>
                      <a:pt x="1" y="2"/>
                      <a:pt x="0" y="6"/>
                    </a:cubicBezTo>
                    <a:cubicBezTo>
                      <a:pt x="7" y="9"/>
                      <a:pt x="13" y="11"/>
                      <a:pt x="10" y="2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2" y="23"/>
                      <a:pt x="15" y="24"/>
                      <a:pt x="18" y="24"/>
                    </a:cubicBezTo>
                    <a:cubicBezTo>
                      <a:pt x="22" y="24"/>
                      <a:pt x="25" y="23"/>
                      <a:pt x="28" y="22"/>
                    </a:cubicBezTo>
                    <a:cubicBezTo>
                      <a:pt x="31" y="23"/>
                      <a:pt x="34" y="23"/>
                      <a:pt x="36" y="23"/>
                    </a:cubicBezTo>
                    <a:cubicBezTo>
                      <a:pt x="34" y="18"/>
                      <a:pt x="30" y="19"/>
                      <a:pt x="23" y="18"/>
                    </a:cubicBezTo>
                    <a:cubicBezTo>
                      <a:pt x="28" y="15"/>
                      <a:pt x="29" y="8"/>
                      <a:pt x="35" y="8"/>
                    </a:cubicBezTo>
                    <a:cubicBezTo>
                      <a:pt x="36" y="8"/>
                      <a:pt x="37" y="9"/>
                      <a:pt x="39" y="9"/>
                    </a:cubicBezTo>
                    <a:cubicBezTo>
                      <a:pt x="39" y="9"/>
                      <a:pt x="40" y="10"/>
                      <a:pt x="41" y="10"/>
                    </a:cubicBezTo>
                    <a:cubicBezTo>
                      <a:pt x="44" y="10"/>
                      <a:pt x="46" y="6"/>
                      <a:pt x="46" y="2"/>
                    </a:cubicBezTo>
                    <a:cubicBezTo>
                      <a:pt x="45" y="3"/>
                      <a:pt x="44" y="4"/>
                      <a:pt x="42" y="4"/>
                    </a:cubicBezTo>
                    <a:cubicBezTo>
                      <a:pt x="41" y="4"/>
                      <a:pt x="40" y="4"/>
                      <a:pt x="39" y="3"/>
                    </a:cubicBezTo>
                    <a:cubicBezTo>
                      <a:pt x="38" y="3"/>
                      <a:pt x="37" y="3"/>
                      <a:pt x="36" y="3"/>
                    </a:cubicBezTo>
                    <a:cubicBezTo>
                      <a:pt x="35" y="3"/>
                      <a:pt x="34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0" y="2"/>
                      <a:pt x="27" y="0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8" y="1"/>
                      <a:pt x="17" y="2"/>
                    </a:cubicBezTo>
                    <a:cubicBezTo>
                      <a:pt x="15" y="3"/>
                      <a:pt x="13" y="5"/>
                      <a:pt x="12" y="5"/>
                    </a:cubicBezTo>
                    <a:cubicBezTo>
                      <a:pt x="11" y="5"/>
                      <a:pt x="10" y="4"/>
                      <a:pt x="8" y="3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8C6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0" name="Freeform 7201"/>
              <p:cNvSpPr/>
              <p:nvPr/>
            </p:nvSpPr>
            <p:spPr bwMode="auto">
              <a:xfrm>
                <a:off x="5437188" y="3297238"/>
                <a:ext cx="98425" cy="31750"/>
              </a:xfrm>
              <a:custGeom>
                <a:avLst/>
                <a:gdLst>
                  <a:gd name="T0" fmla="*/ 10 w 49"/>
                  <a:gd name="T1" fmla="*/ 0 h 16"/>
                  <a:gd name="T2" fmla="*/ 8 w 49"/>
                  <a:gd name="T3" fmla="*/ 0 h 16"/>
                  <a:gd name="T4" fmla="*/ 0 w 49"/>
                  <a:gd name="T5" fmla="*/ 6 h 16"/>
                  <a:gd name="T6" fmla="*/ 0 w 49"/>
                  <a:gd name="T7" fmla="*/ 6 h 16"/>
                  <a:gd name="T8" fmla="*/ 0 w 49"/>
                  <a:gd name="T9" fmla="*/ 6 h 16"/>
                  <a:gd name="T10" fmla="*/ 5 w 49"/>
                  <a:gd name="T11" fmla="*/ 5 h 16"/>
                  <a:gd name="T12" fmla="*/ 18 w 49"/>
                  <a:gd name="T13" fmla="*/ 16 h 16"/>
                  <a:gd name="T14" fmla="*/ 18 w 49"/>
                  <a:gd name="T15" fmla="*/ 16 h 16"/>
                  <a:gd name="T16" fmla="*/ 25 w 49"/>
                  <a:gd name="T17" fmla="*/ 13 h 16"/>
                  <a:gd name="T18" fmla="*/ 34 w 49"/>
                  <a:gd name="T19" fmla="*/ 15 h 16"/>
                  <a:gd name="T20" fmla="*/ 34 w 49"/>
                  <a:gd name="T21" fmla="*/ 15 h 16"/>
                  <a:gd name="T22" fmla="*/ 34 w 49"/>
                  <a:gd name="T23" fmla="*/ 15 h 16"/>
                  <a:gd name="T24" fmla="*/ 34 w 49"/>
                  <a:gd name="T25" fmla="*/ 15 h 16"/>
                  <a:gd name="T26" fmla="*/ 34 w 49"/>
                  <a:gd name="T27" fmla="*/ 15 h 16"/>
                  <a:gd name="T28" fmla="*/ 34 w 49"/>
                  <a:gd name="T29" fmla="*/ 15 h 16"/>
                  <a:gd name="T30" fmla="*/ 32 w 49"/>
                  <a:gd name="T31" fmla="*/ 4 h 16"/>
                  <a:gd name="T32" fmla="*/ 28 w 49"/>
                  <a:gd name="T33" fmla="*/ 4 h 16"/>
                  <a:gd name="T34" fmla="*/ 19 w 49"/>
                  <a:gd name="T35" fmla="*/ 2 h 16"/>
                  <a:gd name="T36" fmla="*/ 10 w 49"/>
                  <a:gd name="T3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16"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3" y="1"/>
                      <a:pt x="1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11" y="5"/>
                      <a:pt x="13" y="13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0" y="14"/>
                      <a:pt x="22" y="13"/>
                      <a:pt x="25" y="13"/>
                    </a:cubicBezTo>
                    <a:cubicBezTo>
                      <a:pt x="28" y="13"/>
                      <a:pt x="31" y="14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49" y="9"/>
                      <a:pt x="30" y="8"/>
                      <a:pt x="32" y="4"/>
                    </a:cubicBezTo>
                    <a:cubicBezTo>
                      <a:pt x="31" y="4"/>
                      <a:pt x="30" y="4"/>
                      <a:pt x="28" y="4"/>
                    </a:cubicBezTo>
                    <a:cubicBezTo>
                      <a:pt x="25" y="4"/>
                      <a:pt x="22" y="3"/>
                      <a:pt x="19" y="2"/>
                    </a:cubicBezTo>
                    <a:cubicBezTo>
                      <a:pt x="16" y="1"/>
                      <a:pt x="13" y="0"/>
                      <a:pt x="10" y="0"/>
                    </a:cubicBezTo>
                  </a:path>
                </a:pathLst>
              </a:custGeom>
              <a:solidFill>
                <a:srgbClr val="8E66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1" name="Freeform 7202"/>
              <p:cNvSpPr/>
              <p:nvPr/>
            </p:nvSpPr>
            <p:spPr bwMode="auto">
              <a:xfrm>
                <a:off x="5505450" y="3327400"/>
                <a:ext cx="63500" cy="38100"/>
              </a:xfrm>
              <a:custGeom>
                <a:avLst/>
                <a:gdLst>
                  <a:gd name="T0" fmla="*/ 0 w 32"/>
                  <a:gd name="T1" fmla="*/ 0 h 19"/>
                  <a:gd name="T2" fmla="*/ 0 w 32"/>
                  <a:gd name="T3" fmla="*/ 0 h 19"/>
                  <a:gd name="T4" fmla="*/ 0 w 32"/>
                  <a:gd name="T5" fmla="*/ 0 h 19"/>
                  <a:gd name="T6" fmla="*/ 0 w 32"/>
                  <a:gd name="T7" fmla="*/ 0 h 19"/>
                  <a:gd name="T8" fmla="*/ 8 w 32"/>
                  <a:gd name="T9" fmla="*/ 5 h 19"/>
                  <a:gd name="T10" fmla="*/ 20 w 32"/>
                  <a:gd name="T11" fmla="*/ 15 h 19"/>
                  <a:gd name="T12" fmla="*/ 20 w 32"/>
                  <a:gd name="T13" fmla="*/ 15 h 19"/>
                  <a:gd name="T14" fmla="*/ 21 w 32"/>
                  <a:gd name="T15" fmla="*/ 15 h 19"/>
                  <a:gd name="T16" fmla="*/ 31 w 32"/>
                  <a:gd name="T17" fmla="*/ 19 h 19"/>
                  <a:gd name="T18" fmla="*/ 31 w 32"/>
                  <a:gd name="T19" fmla="*/ 19 h 19"/>
                  <a:gd name="T20" fmla="*/ 31 w 32"/>
                  <a:gd name="T21" fmla="*/ 19 h 19"/>
                  <a:gd name="T22" fmla="*/ 32 w 32"/>
                  <a:gd name="T23" fmla="*/ 8 h 19"/>
                  <a:gd name="T24" fmla="*/ 14 w 32"/>
                  <a:gd name="T25" fmla="*/ 1 h 19"/>
                  <a:gd name="T26" fmla="*/ 14 w 32"/>
                  <a:gd name="T27" fmla="*/ 1 h 19"/>
                  <a:gd name="T28" fmla="*/ 14 w 32"/>
                  <a:gd name="T29" fmla="*/ 1 h 19"/>
                  <a:gd name="T30" fmla="*/ 0 w 32"/>
                  <a:gd name="T3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4"/>
                      <a:pt x="8" y="5"/>
                    </a:cubicBezTo>
                    <a:cubicBezTo>
                      <a:pt x="14" y="5"/>
                      <a:pt x="21" y="7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1" y="15"/>
                      <a:pt x="21" y="15"/>
                    </a:cubicBezTo>
                    <a:cubicBezTo>
                      <a:pt x="25" y="15"/>
                      <a:pt x="28" y="17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5"/>
                      <a:pt x="32" y="12"/>
                      <a:pt x="32" y="8"/>
                    </a:cubicBezTo>
                    <a:cubicBezTo>
                      <a:pt x="25" y="7"/>
                      <a:pt x="19" y="4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9" y="0"/>
                      <a:pt x="5" y="0"/>
                      <a:pt x="0" y="0"/>
                    </a:cubicBezTo>
                  </a:path>
                </a:pathLst>
              </a:custGeom>
              <a:solidFill>
                <a:srgbClr val="9A6B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2" name="Freeform 7203"/>
              <p:cNvSpPr/>
              <p:nvPr/>
            </p:nvSpPr>
            <p:spPr bwMode="auto">
              <a:xfrm>
                <a:off x="5497513" y="3370263"/>
                <a:ext cx="30163" cy="26988"/>
              </a:xfrm>
              <a:custGeom>
                <a:avLst/>
                <a:gdLst>
                  <a:gd name="T0" fmla="*/ 2 w 15"/>
                  <a:gd name="T1" fmla="*/ 0 h 14"/>
                  <a:gd name="T2" fmla="*/ 9 w 15"/>
                  <a:gd name="T3" fmla="*/ 14 h 14"/>
                  <a:gd name="T4" fmla="*/ 9 w 15"/>
                  <a:gd name="T5" fmla="*/ 14 h 14"/>
                  <a:gd name="T6" fmla="*/ 12 w 15"/>
                  <a:gd name="T7" fmla="*/ 14 h 14"/>
                  <a:gd name="T8" fmla="*/ 12 w 15"/>
                  <a:gd name="T9" fmla="*/ 14 h 14"/>
                  <a:gd name="T10" fmla="*/ 2 w 15"/>
                  <a:gd name="T11" fmla="*/ 0 h 14"/>
                  <a:gd name="T12" fmla="*/ 2 w 15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4">
                    <a:moveTo>
                      <a:pt x="2" y="0"/>
                    </a:moveTo>
                    <a:cubicBezTo>
                      <a:pt x="0" y="7"/>
                      <a:pt x="8" y="9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5" y="5"/>
                      <a:pt x="9" y="3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976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3" name="Freeform 7204"/>
              <p:cNvSpPr/>
              <p:nvPr/>
            </p:nvSpPr>
            <p:spPr bwMode="auto">
              <a:xfrm>
                <a:off x="5295900" y="3225800"/>
                <a:ext cx="149225" cy="85725"/>
              </a:xfrm>
              <a:custGeom>
                <a:avLst/>
                <a:gdLst>
                  <a:gd name="T0" fmla="*/ 1 w 74"/>
                  <a:gd name="T1" fmla="*/ 0 h 43"/>
                  <a:gd name="T2" fmla="*/ 0 w 74"/>
                  <a:gd name="T3" fmla="*/ 1 h 43"/>
                  <a:gd name="T4" fmla="*/ 13 w 74"/>
                  <a:gd name="T5" fmla="*/ 12 h 43"/>
                  <a:gd name="T6" fmla="*/ 13 w 74"/>
                  <a:gd name="T7" fmla="*/ 12 h 43"/>
                  <a:gd name="T8" fmla="*/ 33 w 74"/>
                  <a:gd name="T9" fmla="*/ 25 h 43"/>
                  <a:gd name="T10" fmla="*/ 33 w 74"/>
                  <a:gd name="T11" fmla="*/ 25 h 43"/>
                  <a:gd name="T12" fmla="*/ 57 w 74"/>
                  <a:gd name="T13" fmla="*/ 43 h 43"/>
                  <a:gd name="T14" fmla="*/ 57 w 74"/>
                  <a:gd name="T15" fmla="*/ 43 h 43"/>
                  <a:gd name="T16" fmla="*/ 59 w 74"/>
                  <a:gd name="T17" fmla="*/ 41 h 43"/>
                  <a:gd name="T18" fmla="*/ 59 w 74"/>
                  <a:gd name="T19" fmla="*/ 41 h 43"/>
                  <a:gd name="T20" fmla="*/ 59 w 74"/>
                  <a:gd name="T21" fmla="*/ 41 h 43"/>
                  <a:gd name="T22" fmla="*/ 74 w 74"/>
                  <a:gd name="T23" fmla="*/ 26 h 43"/>
                  <a:gd name="T24" fmla="*/ 74 w 74"/>
                  <a:gd name="T25" fmla="*/ 26 h 43"/>
                  <a:gd name="T26" fmla="*/ 54 w 74"/>
                  <a:gd name="T27" fmla="*/ 17 h 43"/>
                  <a:gd name="T28" fmla="*/ 51 w 74"/>
                  <a:gd name="T29" fmla="*/ 16 h 43"/>
                  <a:gd name="T30" fmla="*/ 40 w 74"/>
                  <a:gd name="T31" fmla="*/ 22 h 43"/>
                  <a:gd name="T32" fmla="*/ 30 w 74"/>
                  <a:gd name="T33" fmla="*/ 10 h 43"/>
                  <a:gd name="T34" fmla="*/ 1 w 74"/>
                  <a:gd name="T3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" h="43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9"/>
                      <a:pt x="10" y="7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23" y="12"/>
                      <a:pt x="32" y="13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42" y="31"/>
                      <a:pt x="53" y="32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8" y="42"/>
                      <a:pt x="58" y="42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63" y="35"/>
                      <a:pt x="66" y="28"/>
                      <a:pt x="74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67" y="23"/>
                      <a:pt x="60" y="20"/>
                      <a:pt x="54" y="17"/>
                    </a:cubicBezTo>
                    <a:cubicBezTo>
                      <a:pt x="53" y="16"/>
                      <a:pt x="51" y="16"/>
                      <a:pt x="51" y="16"/>
                    </a:cubicBezTo>
                    <a:cubicBezTo>
                      <a:pt x="46" y="16"/>
                      <a:pt x="44" y="21"/>
                      <a:pt x="40" y="22"/>
                    </a:cubicBezTo>
                    <a:cubicBezTo>
                      <a:pt x="44" y="13"/>
                      <a:pt x="35" y="12"/>
                      <a:pt x="30" y="10"/>
                    </a:cubicBezTo>
                    <a:cubicBezTo>
                      <a:pt x="21" y="6"/>
                      <a:pt x="11" y="3"/>
                      <a:pt x="1" y="0"/>
                    </a:cubicBezTo>
                  </a:path>
                </a:pathLst>
              </a:custGeom>
              <a:solidFill>
                <a:srgbClr val="AA70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4" name="Freeform 7205"/>
              <p:cNvSpPr/>
              <p:nvPr/>
            </p:nvSpPr>
            <p:spPr bwMode="auto">
              <a:xfrm>
                <a:off x="5414963" y="3265488"/>
                <a:ext cx="85725" cy="44450"/>
              </a:xfrm>
              <a:custGeom>
                <a:avLst/>
                <a:gdLst>
                  <a:gd name="T0" fmla="*/ 35 w 43"/>
                  <a:gd name="T1" fmla="*/ 0 h 22"/>
                  <a:gd name="T2" fmla="*/ 25 w 43"/>
                  <a:gd name="T3" fmla="*/ 10 h 22"/>
                  <a:gd name="T4" fmla="*/ 18 w 43"/>
                  <a:gd name="T5" fmla="*/ 6 h 22"/>
                  <a:gd name="T6" fmla="*/ 18 w 43"/>
                  <a:gd name="T7" fmla="*/ 6 h 22"/>
                  <a:gd name="T8" fmla="*/ 18 w 43"/>
                  <a:gd name="T9" fmla="*/ 6 h 22"/>
                  <a:gd name="T10" fmla="*/ 15 w 43"/>
                  <a:gd name="T11" fmla="*/ 6 h 22"/>
                  <a:gd name="T12" fmla="*/ 15 w 43"/>
                  <a:gd name="T13" fmla="*/ 6 h 22"/>
                  <a:gd name="T14" fmla="*/ 15 w 43"/>
                  <a:gd name="T15" fmla="*/ 6 h 22"/>
                  <a:gd name="T16" fmla="*/ 0 w 43"/>
                  <a:gd name="T17" fmla="*/ 21 h 22"/>
                  <a:gd name="T18" fmla="*/ 0 w 43"/>
                  <a:gd name="T19" fmla="*/ 21 h 22"/>
                  <a:gd name="T20" fmla="*/ 11 w 43"/>
                  <a:gd name="T21" fmla="*/ 22 h 22"/>
                  <a:gd name="T22" fmla="*/ 11 w 43"/>
                  <a:gd name="T23" fmla="*/ 22 h 22"/>
                  <a:gd name="T24" fmla="*/ 19 w 43"/>
                  <a:gd name="T25" fmla="*/ 16 h 22"/>
                  <a:gd name="T26" fmla="*/ 21 w 43"/>
                  <a:gd name="T27" fmla="*/ 16 h 22"/>
                  <a:gd name="T28" fmla="*/ 30 w 43"/>
                  <a:gd name="T29" fmla="*/ 18 h 22"/>
                  <a:gd name="T30" fmla="*/ 39 w 43"/>
                  <a:gd name="T31" fmla="*/ 20 h 22"/>
                  <a:gd name="T32" fmla="*/ 43 w 43"/>
                  <a:gd name="T33" fmla="*/ 20 h 22"/>
                  <a:gd name="T34" fmla="*/ 43 w 43"/>
                  <a:gd name="T35" fmla="*/ 20 h 22"/>
                  <a:gd name="T36" fmla="*/ 40 w 43"/>
                  <a:gd name="T37" fmla="*/ 0 h 22"/>
                  <a:gd name="T38" fmla="*/ 40 w 43"/>
                  <a:gd name="T39" fmla="*/ 0 h 22"/>
                  <a:gd name="T40" fmla="*/ 35 w 43"/>
                  <a:gd name="T4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22">
                    <a:moveTo>
                      <a:pt x="35" y="0"/>
                    </a:moveTo>
                    <a:cubicBezTo>
                      <a:pt x="32" y="5"/>
                      <a:pt x="29" y="10"/>
                      <a:pt x="25" y="10"/>
                    </a:cubicBezTo>
                    <a:cubicBezTo>
                      <a:pt x="23" y="10"/>
                      <a:pt x="21" y="9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6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7" y="8"/>
                      <a:pt x="4" y="15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1"/>
                      <a:pt x="7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17"/>
                      <a:pt x="14" y="17"/>
                      <a:pt x="19" y="16"/>
                    </a:cubicBezTo>
                    <a:cubicBezTo>
                      <a:pt x="20" y="16"/>
                      <a:pt x="20" y="16"/>
                      <a:pt x="21" y="16"/>
                    </a:cubicBezTo>
                    <a:cubicBezTo>
                      <a:pt x="24" y="16"/>
                      <a:pt x="27" y="17"/>
                      <a:pt x="30" y="18"/>
                    </a:cubicBezTo>
                    <a:cubicBezTo>
                      <a:pt x="33" y="19"/>
                      <a:pt x="36" y="20"/>
                      <a:pt x="39" y="20"/>
                    </a:cubicBezTo>
                    <a:cubicBezTo>
                      <a:pt x="41" y="20"/>
                      <a:pt x="42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2" y="13"/>
                      <a:pt x="41" y="7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8" y="0"/>
                      <a:pt x="36" y="0"/>
                      <a:pt x="35" y="0"/>
                    </a:cubicBezTo>
                  </a:path>
                </a:pathLst>
              </a:custGeom>
              <a:solidFill>
                <a:srgbClr val="815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5" name="Freeform 7206"/>
              <p:cNvSpPr/>
              <p:nvPr/>
            </p:nvSpPr>
            <p:spPr bwMode="auto">
              <a:xfrm>
                <a:off x="5354638" y="3275013"/>
                <a:ext cx="55563" cy="36513"/>
              </a:xfrm>
              <a:custGeom>
                <a:avLst/>
                <a:gdLst>
                  <a:gd name="T0" fmla="*/ 4 w 28"/>
                  <a:gd name="T1" fmla="*/ 0 h 18"/>
                  <a:gd name="T2" fmla="*/ 4 w 28"/>
                  <a:gd name="T3" fmla="*/ 0 h 18"/>
                  <a:gd name="T4" fmla="*/ 9 w 28"/>
                  <a:gd name="T5" fmla="*/ 9 h 18"/>
                  <a:gd name="T6" fmla="*/ 9 w 28"/>
                  <a:gd name="T7" fmla="*/ 9 h 18"/>
                  <a:gd name="T8" fmla="*/ 16 w 28"/>
                  <a:gd name="T9" fmla="*/ 18 h 18"/>
                  <a:gd name="T10" fmla="*/ 21 w 28"/>
                  <a:gd name="T11" fmla="*/ 17 h 18"/>
                  <a:gd name="T12" fmla="*/ 22 w 28"/>
                  <a:gd name="T13" fmla="*/ 17 h 18"/>
                  <a:gd name="T14" fmla="*/ 28 w 28"/>
                  <a:gd name="T15" fmla="*/ 18 h 18"/>
                  <a:gd name="T16" fmla="*/ 28 w 28"/>
                  <a:gd name="T17" fmla="*/ 18 h 18"/>
                  <a:gd name="T18" fmla="*/ 4 w 2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7"/>
                      <a:pt x="9" y="5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4"/>
                      <a:pt x="11" y="18"/>
                      <a:pt x="16" y="18"/>
                    </a:cubicBezTo>
                    <a:cubicBezTo>
                      <a:pt x="17" y="18"/>
                      <a:pt x="19" y="18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4" y="17"/>
                      <a:pt x="26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4" y="7"/>
                      <a:pt x="13" y="6"/>
                      <a:pt x="4" y="0"/>
                    </a:cubicBezTo>
                  </a:path>
                </a:pathLst>
              </a:custGeom>
              <a:solidFill>
                <a:srgbClr val="815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6" name="Freeform 7207"/>
              <p:cNvSpPr/>
              <p:nvPr/>
            </p:nvSpPr>
            <p:spPr bwMode="auto">
              <a:xfrm>
                <a:off x="5700713" y="4392613"/>
                <a:ext cx="80963" cy="50800"/>
              </a:xfrm>
              <a:custGeom>
                <a:avLst/>
                <a:gdLst>
                  <a:gd name="T0" fmla="*/ 24 w 40"/>
                  <a:gd name="T1" fmla="*/ 0 h 25"/>
                  <a:gd name="T2" fmla="*/ 22 w 40"/>
                  <a:gd name="T3" fmla="*/ 2 h 25"/>
                  <a:gd name="T4" fmla="*/ 17 w 40"/>
                  <a:gd name="T5" fmla="*/ 7 h 25"/>
                  <a:gd name="T6" fmla="*/ 11 w 40"/>
                  <a:gd name="T7" fmla="*/ 5 h 25"/>
                  <a:gd name="T8" fmla="*/ 7 w 40"/>
                  <a:gd name="T9" fmla="*/ 3 h 25"/>
                  <a:gd name="T10" fmla="*/ 0 w 40"/>
                  <a:gd name="T11" fmla="*/ 11 h 25"/>
                  <a:gd name="T12" fmla="*/ 0 w 40"/>
                  <a:gd name="T13" fmla="*/ 11 h 25"/>
                  <a:gd name="T14" fmla="*/ 0 w 40"/>
                  <a:gd name="T15" fmla="*/ 11 h 25"/>
                  <a:gd name="T16" fmla="*/ 2 w 40"/>
                  <a:gd name="T17" fmla="*/ 14 h 25"/>
                  <a:gd name="T18" fmla="*/ 2 w 40"/>
                  <a:gd name="T19" fmla="*/ 14 h 25"/>
                  <a:gd name="T20" fmla="*/ 2 w 40"/>
                  <a:gd name="T21" fmla="*/ 14 h 25"/>
                  <a:gd name="T22" fmla="*/ 6 w 40"/>
                  <a:gd name="T23" fmla="*/ 14 h 25"/>
                  <a:gd name="T24" fmla="*/ 7 w 40"/>
                  <a:gd name="T25" fmla="*/ 14 h 25"/>
                  <a:gd name="T26" fmla="*/ 8 w 40"/>
                  <a:gd name="T27" fmla="*/ 14 h 25"/>
                  <a:gd name="T28" fmla="*/ 16 w 40"/>
                  <a:gd name="T29" fmla="*/ 25 h 25"/>
                  <a:gd name="T30" fmla="*/ 20 w 40"/>
                  <a:gd name="T31" fmla="*/ 24 h 25"/>
                  <a:gd name="T32" fmla="*/ 20 w 40"/>
                  <a:gd name="T33" fmla="*/ 24 h 25"/>
                  <a:gd name="T34" fmla="*/ 23 w 40"/>
                  <a:gd name="T35" fmla="*/ 22 h 25"/>
                  <a:gd name="T36" fmla="*/ 23 w 40"/>
                  <a:gd name="T37" fmla="*/ 22 h 25"/>
                  <a:gd name="T38" fmla="*/ 23 w 40"/>
                  <a:gd name="T39" fmla="*/ 22 h 25"/>
                  <a:gd name="T40" fmla="*/ 26 w 40"/>
                  <a:gd name="T41" fmla="*/ 18 h 25"/>
                  <a:gd name="T42" fmla="*/ 29 w 40"/>
                  <a:gd name="T43" fmla="*/ 20 h 25"/>
                  <a:gd name="T44" fmla="*/ 29 w 40"/>
                  <a:gd name="T45" fmla="*/ 20 h 25"/>
                  <a:gd name="T46" fmla="*/ 29 w 40"/>
                  <a:gd name="T47" fmla="*/ 20 h 25"/>
                  <a:gd name="T48" fmla="*/ 40 w 40"/>
                  <a:gd name="T49" fmla="*/ 12 h 25"/>
                  <a:gd name="T50" fmla="*/ 40 w 40"/>
                  <a:gd name="T51" fmla="*/ 12 h 25"/>
                  <a:gd name="T52" fmla="*/ 40 w 40"/>
                  <a:gd name="T53" fmla="*/ 12 h 25"/>
                  <a:gd name="T54" fmla="*/ 40 w 40"/>
                  <a:gd name="T55" fmla="*/ 12 h 25"/>
                  <a:gd name="T56" fmla="*/ 39 w 40"/>
                  <a:gd name="T57" fmla="*/ 11 h 25"/>
                  <a:gd name="T58" fmla="*/ 25 w 40"/>
                  <a:gd name="T59" fmla="*/ 1 h 25"/>
                  <a:gd name="T60" fmla="*/ 24 w 40"/>
                  <a:gd name="T6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0" h="25">
                    <a:moveTo>
                      <a:pt x="24" y="0"/>
                    </a:moveTo>
                    <a:cubicBezTo>
                      <a:pt x="23" y="0"/>
                      <a:pt x="23" y="1"/>
                      <a:pt x="22" y="2"/>
                    </a:cubicBezTo>
                    <a:cubicBezTo>
                      <a:pt x="21" y="6"/>
                      <a:pt x="19" y="7"/>
                      <a:pt x="17" y="7"/>
                    </a:cubicBezTo>
                    <a:cubicBezTo>
                      <a:pt x="15" y="7"/>
                      <a:pt x="13" y="6"/>
                      <a:pt x="11" y="5"/>
                    </a:cubicBezTo>
                    <a:cubicBezTo>
                      <a:pt x="9" y="4"/>
                      <a:pt x="8" y="3"/>
                      <a:pt x="7" y="3"/>
                    </a:cubicBezTo>
                    <a:cubicBezTo>
                      <a:pt x="3" y="3"/>
                      <a:pt x="2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1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4" y="14"/>
                      <a:pt x="6" y="14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7" y="14"/>
                      <a:pt x="8" y="14"/>
                      <a:pt x="8" y="14"/>
                    </a:cubicBezTo>
                    <a:cubicBezTo>
                      <a:pt x="13" y="14"/>
                      <a:pt x="18" y="15"/>
                      <a:pt x="16" y="25"/>
                    </a:cubicBezTo>
                    <a:cubicBezTo>
                      <a:pt x="18" y="25"/>
                      <a:pt x="19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1" y="23"/>
                      <a:pt x="22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0"/>
                      <a:pt x="25" y="18"/>
                      <a:pt x="26" y="18"/>
                    </a:cubicBezTo>
                    <a:cubicBezTo>
                      <a:pt x="27" y="18"/>
                      <a:pt x="28" y="18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5" y="20"/>
                      <a:pt x="38" y="16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39" y="11"/>
                      <a:pt x="39" y="11"/>
                    </a:cubicBezTo>
                    <a:cubicBezTo>
                      <a:pt x="35" y="8"/>
                      <a:pt x="27" y="9"/>
                      <a:pt x="25" y="1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7F6F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7" name="Freeform 7208"/>
              <p:cNvSpPr/>
              <p:nvPr/>
            </p:nvSpPr>
            <p:spPr bwMode="auto">
              <a:xfrm>
                <a:off x="5684838" y="4413250"/>
                <a:ext cx="20638" cy="17463"/>
              </a:xfrm>
              <a:custGeom>
                <a:avLst/>
                <a:gdLst>
                  <a:gd name="T0" fmla="*/ 3 w 10"/>
                  <a:gd name="T1" fmla="*/ 0 h 9"/>
                  <a:gd name="T2" fmla="*/ 0 w 10"/>
                  <a:gd name="T3" fmla="*/ 0 h 9"/>
                  <a:gd name="T4" fmla="*/ 0 w 10"/>
                  <a:gd name="T5" fmla="*/ 0 h 9"/>
                  <a:gd name="T6" fmla="*/ 0 w 10"/>
                  <a:gd name="T7" fmla="*/ 1 h 9"/>
                  <a:gd name="T8" fmla="*/ 0 w 10"/>
                  <a:gd name="T9" fmla="*/ 1 h 9"/>
                  <a:gd name="T10" fmla="*/ 4 w 10"/>
                  <a:gd name="T11" fmla="*/ 9 h 9"/>
                  <a:gd name="T12" fmla="*/ 4 w 10"/>
                  <a:gd name="T13" fmla="*/ 9 h 9"/>
                  <a:gd name="T14" fmla="*/ 10 w 10"/>
                  <a:gd name="T15" fmla="*/ 4 h 9"/>
                  <a:gd name="T16" fmla="*/ 10 w 10"/>
                  <a:gd name="T17" fmla="*/ 4 h 9"/>
                  <a:gd name="T18" fmla="*/ 8 w 10"/>
                  <a:gd name="T19" fmla="*/ 1 h 9"/>
                  <a:gd name="T20" fmla="*/ 8 w 10"/>
                  <a:gd name="T21" fmla="*/ 1 h 9"/>
                  <a:gd name="T22" fmla="*/ 3 w 10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5"/>
                      <a:pt x="1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8"/>
                      <a:pt x="8" y="6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3"/>
                      <a:pt x="9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806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8" name="Freeform 7209"/>
              <p:cNvSpPr/>
              <p:nvPr/>
            </p:nvSpPr>
            <p:spPr bwMode="auto">
              <a:xfrm>
                <a:off x="5522913" y="4389438"/>
                <a:ext cx="128588" cy="39688"/>
              </a:xfrm>
              <a:custGeom>
                <a:avLst/>
                <a:gdLst>
                  <a:gd name="T0" fmla="*/ 21 w 64"/>
                  <a:gd name="T1" fmla="*/ 0 h 20"/>
                  <a:gd name="T2" fmla="*/ 17 w 64"/>
                  <a:gd name="T3" fmla="*/ 1 h 20"/>
                  <a:gd name="T4" fmla="*/ 17 w 64"/>
                  <a:gd name="T5" fmla="*/ 1 h 20"/>
                  <a:gd name="T6" fmla="*/ 6 w 64"/>
                  <a:gd name="T7" fmla="*/ 5 h 20"/>
                  <a:gd name="T8" fmla="*/ 1 w 64"/>
                  <a:gd name="T9" fmla="*/ 5 h 20"/>
                  <a:gd name="T10" fmla="*/ 0 w 64"/>
                  <a:gd name="T11" fmla="*/ 5 h 20"/>
                  <a:gd name="T12" fmla="*/ 13 w 64"/>
                  <a:gd name="T13" fmla="*/ 12 h 20"/>
                  <a:gd name="T14" fmla="*/ 13 w 64"/>
                  <a:gd name="T15" fmla="*/ 12 h 20"/>
                  <a:gd name="T16" fmla="*/ 13 w 64"/>
                  <a:gd name="T17" fmla="*/ 12 h 20"/>
                  <a:gd name="T18" fmla="*/ 16 w 64"/>
                  <a:gd name="T19" fmla="*/ 14 h 20"/>
                  <a:gd name="T20" fmla="*/ 16 w 64"/>
                  <a:gd name="T21" fmla="*/ 14 h 20"/>
                  <a:gd name="T22" fmla="*/ 16 w 64"/>
                  <a:gd name="T23" fmla="*/ 14 h 20"/>
                  <a:gd name="T24" fmla="*/ 24 w 64"/>
                  <a:gd name="T25" fmla="*/ 13 h 20"/>
                  <a:gd name="T26" fmla="*/ 27 w 64"/>
                  <a:gd name="T27" fmla="*/ 13 h 20"/>
                  <a:gd name="T28" fmla="*/ 27 w 64"/>
                  <a:gd name="T29" fmla="*/ 13 h 20"/>
                  <a:gd name="T30" fmla="*/ 27 w 64"/>
                  <a:gd name="T31" fmla="*/ 13 h 20"/>
                  <a:gd name="T32" fmla="*/ 40 w 64"/>
                  <a:gd name="T33" fmla="*/ 18 h 20"/>
                  <a:gd name="T34" fmla="*/ 45 w 64"/>
                  <a:gd name="T35" fmla="*/ 18 h 20"/>
                  <a:gd name="T36" fmla="*/ 45 w 64"/>
                  <a:gd name="T37" fmla="*/ 18 h 20"/>
                  <a:gd name="T38" fmla="*/ 51 w 64"/>
                  <a:gd name="T39" fmla="*/ 18 h 20"/>
                  <a:gd name="T40" fmla="*/ 51 w 64"/>
                  <a:gd name="T41" fmla="*/ 18 h 20"/>
                  <a:gd name="T42" fmla="*/ 51 w 64"/>
                  <a:gd name="T43" fmla="*/ 18 h 20"/>
                  <a:gd name="T44" fmla="*/ 53 w 64"/>
                  <a:gd name="T45" fmla="*/ 17 h 20"/>
                  <a:gd name="T46" fmla="*/ 56 w 64"/>
                  <a:gd name="T47" fmla="*/ 19 h 20"/>
                  <a:gd name="T48" fmla="*/ 60 w 64"/>
                  <a:gd name="T49" fmla="*/ 20 h 20"/>
                  <a:gd name="T50" fmla="*/ 64 w 64"/>
                  <a:gd name="T51" fmla="*/ 16 h 20"/>
                  <a:gd name="T52" fmla="*/ 64 w 64"/>
                  <a:gd name="T53" fmla="*/ 16 h 20"/>
                  <a:gd name="T54" fmla="*/ 62 w 64"/>
                  <a:gd name="T55" fmla="*/ 14 h 20"/>
                  <a:gd name="T56" fmla="*/ 62 w 64"/>
                  <a:gd name="T57" fmla="*/ 14 h 20"/>
                  <a:gd name="T58" fmla="*/ 62 w 64"/>
                  <a:gd name="T59" fmla="*/ 14 h 20"/>
                  <a:gd name="T60" fmla="*/ 62 w 64"/>
                  <a:gd name="T61" fmla="*/ 13 h 20"/>
                  <a:gd name="T62" fmla="*/ 60 w 64"/>
                  <a:gd name="T63" fmla="*/ 14 h 20"/>
                  <a:gd name="T64" fmla="*/ 58 w 64"/>
                  <a:gd name="T65" fmla="*/ 14 h 20"/>
                  <a:gd name="T66" fmla="*/ 56 w 64"/>
                  <a:gd name="T67" fmla="*/ 13 h 20"/>
                  <a:gd name="T68" fmla="*/ 56 w 64"/>
                  <a:gd name="T69" fmla="*/ 13 h 20"/>
                  <a:gd name="T70" fmla="*/ 54 w 64"/>
                  <a:gd name="T71" fmla="*/ 12 h 20"/>
                  <a:gd name="T72" fmla="*/ 50 w 64"/>
                  <a:gd name="T73" fmla="*/ 13 h 20"/>
                  <a:gd name="T74" fmla="*/ 46 w 64"/>
                  <a:gd name="T75" fmla="*/ 14 h 20"/>
                  <a:gd name="T76" fmla="*/ 40 w 64"/>
                  <a:gd name="T77" fmla="*/ 9 h 20"/>
                  <a:gd name="T78" fmla="*/ 40 w 64"/>
                  <a:gd name="T79" fmla="*/ 9 h 20"/>
                  <a:gd name="T80" fmla="*/ 22 w 64"/>
                  <a:gd name="T81" fmla="*/ 1 h 20"/>
                  <a:gd name="T82" fmla="*/ 22 w 64"/>
                  <a:gd name="T83" fmla="*/ 1 h 20"/>
                  <a:gd name="T84" fmla="*/ 21 w 64"/>
                  <a:gd name="T8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4" h="20">
                    <a:moveTo>
                      <a:pt x="21" y="0"/>
                    </a:moveTo>
                    <a:cubicBezTo>
                      <a:pt x="19" y="0"/>
                      <a:pt x="18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4" y="5"/>
                      <a:pt x="10" y="5"/>
                      <a:pt x="6" y="5"/>
                    </a:cubicBezTo>
                    <a:cubicBezTo>
                      <a:pt x="4" y="5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12"/>
                      <a:pt x="8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3"/>
                      <a:pt x="15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13"/>
                      <a:pt x="21" y="13"/>
                      <a:pt x="24" y="13"/>
                    </a:cubicBezTo>
                    <a:cubicBezTo>
                      <a:pt x="25" y="13"/>
                      <a:pt x="26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31" y="16"/>
                      <a:pt x="35" y="18"/>
                      <a:pt x="40" y="18"/>
                    </a:cubicBezTo>
                    <a:cubicBezTo>
                      <a:pt x="41" y="18"/>
                      <a:pt x="43" y="18"/>
                      <a:pt x="45" y="18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7" y="18"/>
                      <a:pt x="49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2" y="17"/>
                      <a:pt x="53" y="17"/>
                    </a:cubicBezTo>
                    <a:cubicBezTo>
                      <a:pt x="54" y="17"/>
                      <a:pt x="55" y="18"/>
                      <a:pt x="56" y="19"/>
                    </a:cubicBezTo>
                    <a:cubicBezTo>
                      <a:pt x="58" y="19"/>
                      <a:pt x="59" y="20"/>
                      <a:pt x="60" y="20"/>
                    </a:cubicBezTo>
                    <a:cubicBezTo>
                      <a:pt x="62" y="20"/>
                      <a:pt x="63" y="19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5"/>
                      <a:pt x="63" y="15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4"/>
                      <a:pt x="62" y="13"/>
                      <a:pt x="62" y="13"/>
                    </a:cubicBezTo>
                    <a:cubicBezTo>
                      <a:pt x="61" y="13"/>
                      <a:pt x="61" y="14"/>
                      <a:pt x="60" y="14"/>
                    </a:cubicBezTo>
                    <a:cubicBezTo>
                      <a:pt x="60" y="14"/>
                      <a:pt x="59" y="14"/>
                      <a:pt x="58" y="14"/>
                    </a:cubicBezTo>
                    <a:cubicBezTo>
                      <a:pt x="58" y="14"/>
                      <a:pt x="57" y="14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2"/>
                      <a:pt x="55" y="12"/>
                      <a:pt x="54" y="12"/>
                    </a:cubicBezTo>
                    <a:cubicBezTo>
                      <a:pt x="53" y="12"/>
                      <a:pt x="51" y="13"/>
                      <a:pt x="50" y="13"/>
                    </a:cubicBezTo>
                    <a:cubicBezTo>
                      <a:pt x="49" y="13"/>
                      <a:pt x="47" y="14"/>
                      <a:pt x="46" y="14"/>
                    </a:cubicBezTo>
                    <a:cubicBezTo>
                      <a:pt x="44" y="14"/>
                      <a:pt x="42" y="13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5" y="5"/>
                      <a:pt x="26" y="10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765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9" name="Freeform 7210"/>
              <p:cNvSpPr/>
              <p:nvPr/>
            </p:nvSpPr>
            <p:spPr bwMode="auto">
              <a:xfrm>
                <a:off x="5467350" y="4476750"/>
                <a:ext cx="26988" cy="11113"/>
              </a:xfrm>
              <a:custGeom>
                <a:avLst/>
                <a:gdLst>
                  <a:gd name="T0" fmla="*/ 8 w 14"/>
                  <a:gd name="T1" fmla="*/ 0 h 5"/>
                  <a:gd name="T2" fmla="*/ 0 w 14"/>
                  <a:gd name="T3" fmla="*/ 4 h 5"/>
                  <a:gd name="T4" fmla="*/ 0 w 14"/>
                  <a:gd name="T5" fmla="*/ 4 h 5"/>
                  <a:gd name="T6" fmla="*/ 8 w 14"/>
                  <a:gd name="T7" fmla="*/ 5 h 5"/>
                  <a:gd name="T8" fmla="*/ 8 w 14"/>
                  <a:gd name="T9" fmla="*/ 5 h 5"/>
                  <a:gd name="T10" fmla="*/ 8 w 14"/>
                  <a:gd name="T11" fmla="*/ 5 h 5"/>
                  <a:gd name="T12" fmla="*/ 14 w 14"/>
                  <a:gd name="T13" fmla="*/ 0 h 5"/>
                  <a:gd name="T14" fmla="*/ 14 w 14"/>
                  <a:gd name="T15" fmla="*/ 0 h 5"/>
                  <a:gd name="T16" fmla="*/ 8 w 1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8" y="0"/>
                    </a:moveTo>
                    <a:cubicBezTo>
                      <a:pt x="5" y="0"/>
                      <a:pt x="2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4"/>
                      <a:pt x="5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10" y="3"/>
                      <a:pt x="12" y="2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solidFill>
                <a:srgbClr val="807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0" name="Freeform 7211"/>
              <p:cNvSpPr/>
              <p:nvPr/>
            </p:nvSpPr>
            <p:spPr bwMode="auto">
              <a:xfrm>
                <a:off x="5646738" y="4403725"/>
                <a:ext cx="38100" cy="22225"/>
              </a:xfrm>
              <a:custGeom>
                <a:avLst/>
                <a:gdLst>
                  <a:gd name="T0" fmla="*/ 19 w 19"/>
                  <a:gd name="T1" fmla="*/ 0 h 11"/>
                  <a:gd name="T2" fmla="*/ 0 w 19"/>
                  <a:gd name="T3" fmla="*/ 7 h 11"/>
                  <a:gd name="T4" fmla="*/ 0 w 19"/>
                  <a:gd name="T5" fmla="*/ 7 h 11"/>
                  <a:gd name="T6" fmla="*/ 2 w 19"/>
                  <a:gd name="T7" fmla="*/ 9 h 11"/>
                  <a:gd name="T8" fmla="*/ 2 w 19"/>
                  <a:gd name="T9" fmla="*/ 9 h 11"/>
                  <a:gd name="T10" fmla="*/ 8 w 19"/>
                  <a:gd name="T11" fmla="*/ 11 h 11"/>
                  <a:gd name="T12" fmla="*/ 19 w 19"/>
                  <a:gd name="T13" fmla="*/ 6 h 11"/>
                  <a:gd name="T14" fmla="*/ 19 w 19"/>
                  <a:gd name="T15" fmla="*/ 6 h 11"/>
                  <a:gd name="T16" fmla="*/ 19 w 19"/>
                  <a:gd name="T17" fmla="*/ 5 h 11"/>
                  <a:gd name="T18" fmla="*/ 19 w 19"/>
                  <a:gd name="T19" fmla="*/ 5 h 11"/>
                  <a:gd name="T20" fmla="*/ 19 w 19"/>
                  <a:gd name="T21" fmla="*/ 5 h 11"/>
                  <a:gd name="T22" fmla="*/ 19 w 19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1">
                    <a:moveTo>
                      <a:pt x="19" y="0"/>
                    </a:moveTo>
                    <a:cubicBezTo>
                      <a:pt x="13" y="2"/>
                      <a:pt x="6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8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11"/>
                      <a:pt x="6" y="11"/>
                      <a:pt x="8" y="11"/>
                    </a:cubicBezTo>
                    <a:cubicBezTo>
                      <a:pt x="12" y="11"/>
                      <a:pt x="16" y="9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2"/>
                      <a:pt x="19" y="0"/>
                    </a:cubicBezTo>
                  </a:path>
                </a:pathLst>
              </a:custGeom>
              <a:solidFill>
                <a:srgbClr val="806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1" name="Freeform 7212"/>
              <p:cNvSpPr/>
              <p:nvPr/>
            </p:nvSpPr>
            <p:spPr bwMode="auto">
              <a:xfrm>
                <a:off x="5500688" y="4383088"/>
                <a:ext cx="47625" cy="38100"/>
              </a:xfrm>
              <a:custGeom>
                <a:avLst/>
                <a:gdLst>
                  <a:gd name="T0" fmla="*/ 7 w 24"/>
                  <a:gd name="T1" fmla="*/ 0 h 19"/>
                  <a:gd name="T2" fmla="*/ 1 w 24"/>
                  <a:gd name="T3" fmla="*/ 7 h 19"/>
                  <a:gd name="T4" fmla="*/ 1 w 24"/>
                  <a:gd name="T5" fmla="*/ 7 h 19"/>
                  <a:gd name="T6" fmla="*/ 1 w 24"/>
                  <a:gd name="T7" fmla="*/ 7 h 19"/>
                  <a:gd name="T8" fmla="*/ 0 w 24"/>
                  <a:gd name="T9" fmla="*/ 13 h 19"/>
                  <a:gd name="T10" fmla="*/ 0 w 24"/>
                  <a:gd name="T11" fmla="*/ 13 h 19"/>
                  <a:gd name="T12" fmla="*/ 0 w 24"/>
                  <a:gd name="T13" fmla="*/ 13 h 19"/>
                  <a:gd name="T14" fmla="*/ 4 w 24"/>
                  <a:gd name="T15" fmla="*/ 17 h 19"/>
                  <a:gd name="T16" fmla="*/ 7 w 24"/>
                  <a:gd name="T17" fmla="*/ 16 h 19"/>
                  <a:gd name="T18" fmla="*/ 10 w 24"/>
                  <a:gd name="T19" fmla="*/ 15 h 19"/>
                  <a:gd name="T20" fmla="*/ 16 w 24"/>
                  <a:gd name="T21" fmla="*/ 19 h 19"/>
                  <a:gd name="T22" fmla="*/ 16 w 24"/>
                  <a:gd name="T23" fmla="*/ 19 h 19"/>
                  <a:gd name="T24" fmla="*/ 17 w 24"/>
                  <a:gd name="T25" fmla="*/ 19 h 19"/>
                  <a:gd name="T26" fmla="*/ 24 w 24"/>
                  <a:gd name="T27" fmla="*/ 15 h 19"/>
                  <a:gd name="T28" fmla="*/ 24 w 24"/>
                  <a:gd name="T29" fmla="*/ 15 h 19"/>
                  <a:gd name="T30" fmla="*/ 11 w 24"/>
                  <a:gd name="T31" fmla="*/ 8 h 19"/>
                  <a:gd name="T32" fmla="*/ 11 w 24"/>
                  <a:gd name="T33" fmla="*/ 8 h 19"/>
                  <a:gd name="T34" fmla="*/ 11 w 24"/>
                  <a:gd name="T35" fmla="*/ 8 h 19"/>
                  <a:gd name="T36" fmla="*/ 11 w 24"/>
                  <a:gd name="T37" fmla="*/ 8 h 19"/>
                  <a:gd name="T38" fmla="*/ 12 w 24"/>
                  <a:gd name="T39" fmla="*/ 3 h 19"/>
                  <a:gd name="T40" fmla="*/ 7 w 24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9">
                    <a:moveTo>
                      <a:pt x="7" y="0"/>
                    </a:moveTo>
                    <a:cubicBezTo>
                      <a:pt x="4" y="0"/>
                      <a:pt x="2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5" y="17"/>
                      <a:pt x="6" y="16"/>
                      <a:pt x="7" y="16"/>
                    </a:cubicBezTo>
                    <a:cubicBezTo>
                      <a:pt x="8" y="15"/>
                      <a:pt x="9" y="15"/>
                      <a:pt x="10" y="15"/>
                    </a:cubicBezTo>
                    <a:cubicBezTo>
                      <a:pt x="12" y="15"/>
                      <a:pt x="14" y="17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7" y="19"/>
                    </a:cubicBezTo>
                    <a:cubicBezTo>
                      <a:pt x="20" y="19"/>
                      <a:pt x="23" y="18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19" y="14"/>
                      <a:pt x="14" y="15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6"/>
                      <a:pt x="12" y="4"/>
                      <a:pt x="12" y="3"/>
                    </a:cubicBezTo>
                    <a:cubicBezTo>
                      <a:pt x="10" y="0"/>
                      <a:pt x="8" y="0"/>
                      <a:pt x="7" y="0"/>
                    </a:cubicBezTo>
                  </a:path>
                </a:pathLst>
              </a:custGeom>
              <a:solidFill>
                <a:srgbClr val="755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2" name="Freeform 7213"/>
              <p:cNvSpPr/>
              <p:nvPr/>
            </p:nvSpPr>
            <p:spPr bwMode="auto">
              <a:xfrm>
                <a:off x="5467350" y="4443413"/>
                <a:ext cx="57150" cy="22225"/>
              </a:xfrm>
              <a:custGeom>
                <a:avLst/>
                <a:gdLst>
                  <a:gd name="T0" fmla="*/ 29 w 29"/>
                  <a:gd name="T1" fmla="*/ 0 h 11"/>
                  <a:gd name="T2" fmla="*/ 5 w 29"/>
                  <a:gd name="T3" fmla="*/ 5 h 11"/>
                  <a:gd name="T4" fmla="*/ 2 w 29"/>
                  <a:gd name="T5" fmla="*/ 10 h 11"/>
                  <a:gd name="T6" fmla="*/ 6 w 29"/>
                  <a:gd name="T7" fmla="*/ 11 h 11"/>
                  <a:gd name="T8" fmla="*/ 6 w 29"/>
                  <a:gd name="T9" fmla="*/ 11 h 11"/>
                  <a:gd name="T10" fmla="*/ 29 w 29"/>
                  <a:gd name="T11" fmla="*/ 0 h 11"/>
                  <a:gd name="T12" fmla="*/ 29 w 2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1">
                    <a:moveTo>
                      <a:pt x="29" y="0"/>
                    </a:moveTo>
                    <a:cubicBezTo>
                      <a:pt x="21" y="1"/>
                      <a:pt x="13" y="3"/>
                      <a:pt x="5" y="5"/>
                    </a:cubicBezTo>
                    <a:cubicBezTo>
                      <a:pt x="4" y="5"/>
                      <a:pt x="0" y="7"/>
                      <a:pt x="2" y="10"/>
                    </a:cubicBezTo>
                    <a:cubicBezTo>
                      <a:pt x="2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15" y="10"/>
                      <a:pt x="23" y="5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8E8E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3" name="Freeform 7214"/>
              <p:cNvSpPr/>
              <p:nvPr/>
            </p:nvSpPr>
            <p:spPr bwMode="auto">
              <a:xfrm>
                <a:off x="5554663" y="4414838"/>
                <a:ext cx="22225" cy="12700"/>
              </a:xfrm>
              <a:custGeom>
                <a:avLst/>
                <a:gdLst>
                  <a:gd name="T0" fmla="*/ 8 w 11"/>
                  <a:gd name="T1" fmla="*/ 0 h 6"/>
                  <a:gd name="T2" fmla="*/ 0 w 11"/>
                  <a:gd name="T3" fmla="*/ 1 h 6"/>
                  <a:gd name="T4" fmla="*/ 0 w 11"/>
                  <a:gd name="T5" fmla="*/ 1 h 6"/>
                  <a:gd name="T6" fmla="*/ 3 w 11"/>
                  <a:gd name="T7" fmla="*/ 6 h 6"/>
                  <a:gd name="T8" fmla="*/ 11 w 11"/>
                  <a:gd name="T9" fmla="*/ 0 h 6"/>
                  <a:gd name="T10" fmla="*/ 11 w 11"/>
                  <a:gd name="T11" fmla="*/ 0 h 6"/>
                  <a:gd name="T12" fmla="*/ 8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8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5" y="6"/>
                      <a:pt x="7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8877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4" name="Freeform 7215"/>
              <p:cNvSpPr/>
              <p:nvPr/>
            </p:nvSpPr>
            <p:spPr bwMode="auto">
              <a:xfrm>
                <a:off x="6659563" y="4565650"/>
                <a:ext cx="26988" cy="100013"/>
              </a:xfrm>
              <a:custGeom>
                <a:avLst/>
                <a:gdLst>
                  <a:gd name="T0" fmla="*/ 5 w 14"/>
                  <a:gd name="T1" fmla="*/ 0 h 50"/>
                  <a:gd name="T2" fmla="*/ 5 w 14"/>
                  <a:gd name="T3" fmla="*/ 0 h 50"/>
                  <a:gd name="T4" fmla="*/ 2 w 14"/>
                  <a:gd name="T5" fmla="*/ 25 h 50"/>
                  <a:gd name="T6" fmla="*/ 2 w 14"/>
                  <a:gd name="T7" fmla="*/ 25 h 50"/>
                  <a:gd name="T8" fmla="*/ 0 w 14"/>
                  <a:gd name="T9" fmla="*/ 49 h 50"/>
                  <a:gd name="T10" fmla="*/ 0 w 14"/>
                  <a:gd name="T11" fmla="*/ 49 h 50"/>
                  <a:gd name="T12" fmla="*/ 0 w 14"/>
                  <a:gd name="T13" fmla="*/ 49 h 50"/>
                  <a:gd name="T14" fmla="*/ 3 w 14"/>
                  <a:gd name="T15" fmla="*/ 50 h 50"/>
                  <a:gd name="T16" fmla="*/ 8 w 14"/>
                  <a:gd name="T17" fmla="*/ 47 h 50"/>
                  <a:gd name="T18" fmla="*/ 8 w 14"/>
                  <a:gd name="T19" fmla="*/ 47 h 50"/>
                  <a:gd name="T20" fmla="*/ 9 w 14"/>
                  <a:gd name="T21" fmla="*/ 39 h 50"/>
                  <a:gd name="T22" fmla="*/ 9 w 14"/>
                  <a:gd name="T23" fmla="*/ 39 h 50"/>
                  <a:gd name="T24" fmla="*/ 12 w 14"/>
                  <a:gd name="T25" fmla="*/ 36 h 50"/>
                  <a:gd name="T26" fmla="*/ 12 w 14"/>
                  <a:gd name="T27" fmla="*/ 36 h 50"/>
                  <a:gd name="T28" fmla="*/ 14 w 14"/>
                  <a:gd name="T29" fmla="*/ 12 h 50"/>
                  <a:gd name="T30" fmla="*/ 14 w 14"/>
                  <a:gd name="T31" fmla="*/ 12 h 50"/>
                  <a:gd name="T32" fmla="*/ 12 w 14"/>
                  <a:gd name="T33" fmla="*/ 12 h 50"/>
                  <a:gd name="T34" fmla="*/ 5 w 14"/>
                  <a:gd name="T3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5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8"/>
                      <a:pt x="3" y="16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33"/>
                      <a:pt x="1" y="41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2" y="50"/>
                      <a:pt x="3" y="50"/>
                    </a:cubicBezTo>
                    <a:cubicBezTo>
                      <a:pt x="5" y="50"/>
                      <a:pt x="6" y="48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4"/>
                      <a:pt x="9" y="41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0" y="38"/>
                      <a:pt x="11" y="37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28"/>
                      <a:pt x="13" y="20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12"/>
                      <a:pt x="13" y="12"/>
                      <a:pt x="12" y="12"/>
                    </a:cubicBezTo>
                    <a:cubicBezTo>
                      <a:pt x="5" y="12"/>
                      <a:pt x="8" y="3"/>
                      <a:pt x="5" y="0"/>
                    </a:cubicBezTo>
                  </a:path>
                </a:pathLst>
              </a:custGeom>
              <a:solidFill>
                <a:srgbClr val="CA9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5" name="Freeform 7216"/>
              <p:cNvSpPr/>
              <p:nvPr/>
            </p:nvSpPr>
            <p:spPr bwMode="auto">
              <a:xfrm>
                <a:off x="6762750" y="4441825"/>
                <a:ext cx="30163" cy="38100"/>
              </a:xfrm>
              <a:custGeom>
                <a:avLst/>
                <a:gdLst>
                  <a:gd name="T0" fmla="*/ 10 w 15"/>
                  <a:gd name="T1" fmla="*/ 0 h 19"/>
                  <a:gd name="T2" fmla="*/ 4 w 15"/>
                  <a:gd name="T3" fmla="*/ 4 h 19"/>
                  <a:gd name="T4" fmla="*/ 5 w 15"/>
                  <a:gd name="T5" fmla="*/ 19 h 19"/>
                  <a:gd name="T6" fmla="*/ 8 w 15"/>
                  <a:gd name="T7" fmla="*/ 16 h 19"/>
                  <a:gd name="T8" fmla="*/ 8 w 15"/>
                  <a:gd name="T9" fmla="*/ 16 h 19"/>
                  <a:gd name="T10" fmla="*/ 15 w 15"/>
                  <a:gd name="T11" fmla="*/ 1 h 19"/>
                  <a:gd name="T12" fmla="*/ 15 w 15"/>
                  <a:gd name="T13" fmla="*/ 1 h 19"/>
                  <a:gd name="T14" fmla="*/ 10 w 15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9">
                    <a:moveTo>
                      <a:pt x="10" y="0"/>
                    </a:moveTo>
                    <a:cubicBezTo>
                      <a:pt x="8" y="0"/>
                      <a:pt x="6" y="1"/>
                      <a:pt x="4" y="4"/>
                    </a:cubicBezTo>
                    <a:cubicBezTo>
                      <a:pt x="0" y="9"/>
                      <a:pt x="2" y="14"/>
                      <a:pt x="5" y="19"/>
                    </a:cubicBezTo>
                    <a:cubicBezTo>
                      <a:pt x="6" y="18"/>
                      <a:pt x="7" y="17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1"/>
                      <a:pt x="7" y="3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0"/>
                      <a:pt x="12" y="0"/>
                      <a:pt x="10" y="0"/>
                    </a:cubicBezTo>
                  </a:path>
                </a:pathLst>
              </a:custGeom>
              <a:solidFill>
                <a:srgbClr val="DBA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6" name="Freeform 7217"/>
              <p:cNvSpPr/>
              <p:nvPr/>
            </p:nvSpPr>
            <p:spPr bwMode="auto">
              <a:xfrm>
                <a:off x="6681788" y="4454525"/>
                <a:ext cx="58738" cy="49213"/>
              </a:xfrm>
              <a:custGeom>
                <a:avLst/>
                <a:gdLst>
                  <a:gd name="T0" fmla="*/ 5 w 30"/>
                  <a:gd name="T1" fmla="*/ 0 h 24"/>
                  <a:gd name="T2" fmla="*/ 5 w 30"/>
                  <a:gd name="T3" fmla="*/ 0 h 24"/>
                  <a:gd name="T4" fmla="*/ 3 w 30"/>
                  <a:gd name="T5" fmla="*/ 2 h 24"/>
                  <a:gd name="T6" fmla="*/ 3 w 30"/>
                  <a:gd name="T7" fmla="*/ 2 h 24"/>
                  <a:gd name="T8" fmla="*/ 3 w 30"/>
                  <a:gd name="T9" fmla="*/ 2 h 24"/>
                  <a:gd name="T10" fmla="*/ 4 w 30"/>
                  <a:gd name="T11" fmla="*/ 24 h 24"/>
                  <a:gd name="T12" fmla="*/ 15 w 30"/>
                  <a:gd name="T13" fmla="*/ 15 h 24"/>
                  <a:gd name="T14" fmla="*/ 21 w 30"/>
                  <a:gd name="T15" fmla="*/ 17 h 24"/>
                  <a:gd name="T16" fmla="*/ 21 w 30"/>
                  <a:gd name="T17" fmla="*/ 17 h 24"/>
                  <a:gd name="T18" fmla="*/ 24 w 30"/>
                  <a:gd name="T19" fmla="*/ 18 h 24"/>
                  <a:gd name="T20" fmla="*/ 24 w 30"/>
                  <a:gd name="T21" fmla="*/ 18 h 24"/>
                  <a:gd name="T22" fmla="*/ 24 w 30"/>
                  <a:gd name="T23" fmla="*/ 18 h 24"/>
                  <a:gd name="T24" fmla="*/ 22 w 30"/>
                  <a:gd name="T25" fmla="*/ 2 h 24"/>
                  <a:gd name="T26" fmla="*/ 20 w 30"/>
                  <a:gd name="T27" fmla="*/ 0 h 24"/>
                  <a:gd name="T28" fmla="*/ 14 w 30"/>
                  <a:gd name="T29" fmla="*/ 4 h 24"/>
                  <a:gd name="T30" fmla="*/ 12 w 30"/>
                  <a:gd name="T31" fmla="*/ 5 h 24"/>
                  <a:gd name="T32" fmla="*/ 5 w 30"/>
                  <a:gd name="T33" fmla="*/ 0 h 24"/>
                  <a:gd name="T34" fmla="*/ 5 w 30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2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0"/>
                      <a:pt x="0" y="17"/>
                      <a:pt x="4" y="24"/>
                    </a:cubicBezTo>
                    <a:cubicBezTo>
                      <a:pt x="8" y="22"/>
                      <a:pt x="10" y="15"/>
                      <a:pt x="15" y="15"/>
                    </a:cubicBezTo>
                    <a:cubicBezTo>
                      <a:pt x="17" y="15"/>
                      <a:pt x="19" y="15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3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30" y="12"/>
                      <a:pt x="25" y="7"/>
                      <a:pt x="22" y="2"/>
                    </a:cubicBezTo>
                    <a:cubicBezTo>
                      <a:pt x="21" y="1"/>
                      <a:pt x="21" y="0"/>
                      <a:pt x="20" y="0"/>
                    </a:cubicBezTo>
                    <a:cubicBezTo>
                      <a:pt x="18" y="0"/>
                      <a:pt x="16" y="4"/>
                      <a:pt x="14" y="4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9" y="5"/>
                      <a:pt x="7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CA97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7" name="Freeform 7218"/>
              <p:cNvSpPr/>
              <p:nvPr/>
            </p:nvSpPr>
            <p:spPr bwMode="auto">
              <a:xfrm>
                <a:off x="6662738" y="4459288"/>
                <a:ext cx="26988" cy="71438"/>
              </a:xfrm>
              <a:custGeom>
                <a:avLst/>
                <a:gdLst>
                  <a:gd name="T0" fmla="*/ 11 w 13"/>
                  <a:gd name="T1" fmla="*/ 0 h 36"/>
                  <a:gd name="T2" fmla="*/ 3 w 13"/>
                  <a:gd name="T3" fmla="*/ 16 h 36"/>
                  <a:gd name="T4" fmla="*/ 3 w 13"/>
                  <a:gd name="T5" fmla="*/ 16 h 36"/>
                  <a:gd name="T6" fmla="*/ 3 w 13"/>
                  <a:gd name="T7" fmla="*/ 16 h 36"/>
                  <a:gd name="T8" fmla="*/ 4 w 13"/>
                  <a:gd name="T9" fmla="*/ 34 h 36"/>
                  <a:gd name="T10" fmla="*/ 4 w 13"/>
                  <a:gd name="T11" fmla="*/ 34 h 36"/>
                  <a:gd name="T12" fmla="*/ 8 w 13"/>
                  <a:gd name="T13" fmla="*/ 36 h 36"/>
                  <a:gd name="T14" fmla="*/ 12 w 13"/>
                  <a:gd name="T15" fmla="*/ 35 h 36"/>
                  <a:gd name="T16" fmla="*/ 12 w 13"/>
                  <a:gd name="T17" fmla="*/ 35 h 36"/>
                  <a:gd name="T18" fmla="*/ 12 w 13"/>
                  <a:gd name="T19" fmla="*/ 35 h 36"/>
                  <a:gd name="T20" fmla="*/ 13 w 13"/>
                  <a:gd name="T21" fmla="*/ 22 h 36"/>
                  <a:gd name="T22" fmla="*/ 13 w 13"/>
                  <a:gd name="T23" fmla="*/ 22 h 36"/>
                  <a:gd name="T24" fmla="*/ 12 w 13"/>
                  <a:gd name="T25" fmla="*/ 0 h 36"/>
                  <a:gd name="T26" fmla="*/ 12 w 13"/>
                  <a:gd name="T27" fmla="*/ 0 h 36"/>
                  <a:gd name="T28" fmla="*/ 11 w 13"/>
                  <a:gd name="T2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36">
                    <a:moveTo>
                      <a:pt x="11" y="0"/>
                    </a:moveTo>
                    <a:cubicBezTo>
                      <a:pt x="0" y="0"/>
                      <a:pt x="9" y="13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22"/>
                      <a:pt x="3" y="28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6" y="36"/>
                      <a:pt x="7" y="36"/>
                      <a:pt x="8" y="36"/>
                    </a:cubicBezTo>
                    <a:cubicBezTo>
                      <a:pt x="9" y="36"/>
                      <a:pt x="11" y="36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1"/>
                      <a:pt x="9" y="26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9" y="15"/>
                      <a:pt x="13" y="8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1" y="0"/>
                    </a:cubicBezTo>
                  </a:path>
                </a:pathLst>
              </a:custGeom>
              <a:solidFill>
                <a:srgbClr val="9A5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8" name="Freeform 7219"/>
              <p:cNvSpPr/>
              <p:nvPr/>
            </p:nvSpPr>
            <p:spPr bwMode="auto">
              <a:xfrm>
                <a:off x="6689725" y="4422775"/>
                <a:ext cx="109538" cy="69850"/>
              </a:xfrm>
              <a:custGeom>
                <a:avLst/>
                <a:gdLst>
                  <a:gd name="T0" fmla="*/ 12 w 55"/>
                  <a:gd name="T1" fmla="*/ 0 h 35"/>
                  <a:gd name="T2" fmla="*/ 12 w 55"/>
                  <a:gd name="T3" fmla="*/ 0 h 35"/>
                  <a:gd name="T4" fmla="*/ 6 w 55"/>
                  <a:gd name="T5" fmla="*/ 5 h 35"/>
                  <a:gd name="T6" fmla="*/ 6 w 55"/>
                  <a:gd name="T7" fmla="*/ 5 h 35"/>
                  <a:gd name="T8" fmla="*/ 1 w 55"/>
                  <a:gd name="T9" fmla="*/ 16 h 35"/>
                  <a:gd name="T10" fmla="*/ 1 w 55"/>
                  <a:gd name="T11" fmla="*/ 16 h 35"/>
                  <a:gd name="T12" fmla="*/ 8 w 55"/>
                  <a:gd name="T13" fmla="*/ 21 h 35"/>
                  <a:gd name="T14" fmla="*/ 10 w 55"/>
                  <a:gd name="T15" fmla="*/ 20 h 35"/>
                  <a:gd name="T16" fmla="*/ 16 w 55"/>
                  <a:gd name="T17" fmla="*/ 16 h 35"/>
                  <a:gd name="T18" fmla="*/ 18 w 55"/>
                  <a:gd name="T19" fmla="*/ 18 h 35"/>
                  <a:gd name="T20" fmla="*/ 20 w 55"/>
                  <a:gd name="T21" fmla="*/ 34 h 35"/>
                  <a:gd name="T22" fmla="*/ 20 w 55"/>
                  <a:gd name="T23" fmla="*/ 34 h 35"/>
                  <a:gd name="T24" fmla="*/ 25 w 55"/>
                  <a:gd name="T25" fmla="*/ 35 h 35"/>
                  <a:gd name="T26" fmla="*/ 42 w 55"/>
                  <a:gd name="T27" fmla="*/ 28 h 35"/>
                  <a:gd name="T28" fmla="*/ 42 w 55"/>
                  <a:gd name="T29" fmla="*/ 28 h 35"/>
                  <a:gd name="T30" fmla="*/ 42 w 55"/>
                  <a:gd name="T31" fmla="*/ 28 h 35"/>
                  <a:gd name="T32" fmla="*/ 42 w 55"/>
                  <a:gd name="T33" fmla="*/ 28 h 35"/>
                  <a:gd name="T34" fmla="*/ 42 w 55"/>
                  <a:gd name="T35" fmla="*/ 28 h 35"/>
                  <a:gd name="T36" fmla="*/ 41 w 55"/>
                  <a:gd name="T37" fmla="*/ 13 h 35"/>
                  <a:gd name="T38" fmla="*/ 47 w 55"/>
                  <a:gd name="T39" fmla="*/ 9 h 35"/>
                  <a:gd name="T40" fmla="*/ 52 w 55"/>
                  <a:gd name="T41" fmla="*/ 10 h 35"/>
                  <a:gd name="T42" fmla="*/ 52 w 55"/>
                  <a:gd name="T43" fmla="*/ 10 h 35"/>
                  <a:gd name="T44" fmla="*/ 52 w 55"/>
                  <a:gd name="T45" fmla="*/ 4 h 35"/>
                  <a:gd name="T46" fmla="*/ 52 w 55"/>
                  <a:gd name="T47" fmla="*/ 4 h 35"/>
                  <a:gd name="T48" fmla="*/ 46 w 55"/>
                  <a:gd name="T49" fmla="*/ 1 h 35"/>
                  <a:gd name="T50" fmla="*/ 35 w 55"/>
                  <a:gd name="T51" fmla="*/ 5 h 35"/>
                  <a:gd name="T52" fmla="*/ 26 w 55"/>
                  <a:gd name="T53" fmla="*/ 7 h 35"/>
                  <a:gd name="T54" fmla="*/ 12 w 55"/>
                  <a:gd name="T55" fmla="*/ 0 h 35"/>
                  <a:gd name="T56" fmla="*/ 12 w 55"/>
                  <a:gd name="T5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5" h="35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2"/>
                      <a:pt x="9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8"/>
                      <a:pt x="0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7"/>
                      <a:pt x="5" y="21"/>
                      <a:pt x="8" y="21"/>
                    </a:cubicBezTo>
                    <a:cubicBezTo>
                      <a:pt x="9" y="21"/>
                      <a:pt x="9" y="21"/>
                      <a:pt x="10" y="20"/>
                    </a:cubicBezTo>
                    <a:cubicBezTo>
                      <a:pt x="12" y="20"/>
                      <a:pt x="14" y="16"/>
                      <a:pt x="16" y="16"/>
                    </a:cubicBezTo>
                    <a:cubicBezTo>
                      <a:pt x="17" y="16"/>
                      <a:pt x="17" y="17"/>
                      <a:pt x="18" y="18"/>
                    </a:cubicBezTo>
                    <a:cubicBezTo>
                      <a:pt x="21" y="23"/>
                      <a:pt x="26" y="28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2" y="35"/>
                      <a:pt x="24" y="35"/>
                      <a:pt x="25" y="35"/>
                    </a:cubicBezTo>
                    <a:cubicBezTo>
                      <a:pt x="32" y="35"/>
                      <a:pt x="36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39" y="23"/>
                      <a:pt x="37" y="18"/>
                      <a:pt x="41" y="13"/>
                    </a:cubicBezTo>
                    <a:cubicBezTo>
                      <a:pt x="43" y="10"/>
                      <a:pt x="45" y="9"/>
                      <a:pt x="47" y="9"/>
                    </a:cubicBezTo>
                    <a:cubicBezTo>
                      <a:pt x="49" y="9"/>
                      <a:pt x="50" y="9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5" y="8"/>
                      <a:pt x="52" y="6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50" y="2"/>
                      <a:pt x="48" y="1"/>
                      <a:pt x="46" y="1"/>
                    </a:cubicBezTo>
                    <a:cubicBezTo>
                      <a:pt x="42" y="1"/>
                      <a:pt x="38" y="4"/>
                      <a:pt x="35" y="5"/>
                    </a:cubicBezTo>
                    <a:cubicBezTo>
                      <a:pt x="32" y="6"/>
                      <a:pt x="29" y="7"/>
                      <a:pt x="26" y="7"/>
                    </a:cubicBezTo>
                    <a:cubicBezTo>
                      <a:pt x="21" y="7"/>
                      <a:pt x="17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2A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9" name="Freeform 7220"/>
              <p:cNvSpPr>
                <a:spLocks noEditPoints="1"/>
              </p:cNvSpPr>
              <p:nvPr/>
            </p:nvSpPr>
            <p:spPr bwMode="auto">
              <a:xfrm>
                <a:off x="6515100" y="4535488"/>
                <a:ext cx="153988" cy="119063"/>
              </a:xfrm>
              <a:custGeom>
                <a:avLst/>
                <a:gdLst>
                  <a:gd name="T0" fmla="*/ 16 w 77"/>
                  <a:gd name="T1" fmla="*/ 50 h 60"/>
                  <a:gd name="T2" fmla="*/ 16 w 77"/>
                  <a:gd name="T3" fmla="*/ 51 h 60"/>
                  <a:gd name="T4" fmla="*/ 16 w 77"/>
                  <a:gd name="T5" fmla="*/ 51 h 60"/>
                  <a:gd name="T6" fmla="*/ 16 w 77"/>
                  <a:gd name="T7" fmla="*/ 50 h 60"/>
                  <a:gd name="T8" fmla="*/ 61 w 77"/>
                  <a:gd name="T9" fmla="*/ 0 h 60"/>
                  <a:gd name="T10" fmla="*/ 61 w 77"/>
                  <a:gd name="T11" fmla="*/ 0 h 60"/>
                  <a:gd name="T12" fmla="*/ 61 w 77"/>
                  <a:gd name="T13" fmla="*/ 3 h 60"/>
                  <a:gd name="T14" fmla="*/ 59 w 77"/>
                  <a:gd name="T15" fmla="*/ 33 h 60"/>
                  <a:gd name="T16" fmla="*/ 53 w 77"/>
                  <a:gd name="T17" fmla="*/ 24 h 60"/>
                  <a:gd name="T18" fmla="*/ 50 w 77"/>
                  <a:gd name="T19" fmla="*/ 24 h 60"/>
                  <a:gd name="T20" fmla="*/ 47 w 77"/>
                  <a:gd name="T21" fmla="*/ 29 h 60"/>
                  <a:gd name="T22" fmla="*/ 48 w 77"/>
                  <a:gd name="T23" fmla="*/ 38 h 60"/>
                  <a:gd name="T24" fmla="*/ 46 w 77"/>
                  <a:gd name="T25" fmla="*/ 40 h 60"/>
                  <a:gd name="T26" fmla="*/ 43 w 77"/>
                  <a:gd name="T27" fmla="*/ 36 h 60"/>
                  <a:gd name="T28" fmla="*/ 21 w 77"/>
                  <a:gd name="T29" fmla="*/ 29 h 60"/>
                  <a:gd name="T30" fmla="*/ 21 w 77"/>
                  <a:gd name="T31" fmla="*/ 29 h 60"/>
                  <a:gd name="T32" fmla="*/ 7 w 77"/>
                  <a:gd name="T33" fmla="*/ 39 h 60"/>
                  <a:gd name="T34" fmla="*/ 7 w 77"/>
                  <a:gd name="T35" fmla="*/ 39 h 60"/>
                  <a:gd name="T36" fmla="*/ 0 w 77"/>
                  <a:gd name="T37" fmla="*/ 51 h 60"/>
                  <a:gd name="T38" fmla="*/ 0 w 77"/>
                  <a:gd name="T39" fmla="*/ 51 h 60"/>
                  <a:gd name="T40" fmla="*/ 10 w 77"/>
                  <a:gd name="T41" fmla="*/ 47 h 60"/>
                  <a:gd name="T42" fmla="*/ 14 w 77"/>
                  <a:gd name="T43" fmla="*/ 45 h 60"/>
                  <a:gd name="T44" fmla="*/ 16 w 77"/>
                  <a:gd name="T45" fmla="*/ 50 h 60"/>
                  <a:gd name="T46" fmla="*/ 16 w 77"/>
                  <a:gd name="T47" fmla="*/ 50 h 60"/>
                  <a:gd name="T48" fmla="*/ 21 w 77"/>
                  <a:gd name="T49" fmla="*/ 49 h 60"/>
                  <a:gd name="T50" fmla="*/ 25 w 77"/>
                  <a:gd name="T51" fmla="*/ 44 h 60"/>
                  <a:gd name="T52" fmla="*/ 27 w 77"/>
                  <a:gd name="T53" fmla="*/ 44 h 60"/>
                  <a:gd name="T54" fmla="*/ 32 w 77"/>
                  <a:gd name="T55" fmla="*/ 53 h 60"/>
                  <a:gd name="T56" fmla="*/ 34 w 77"/>
                  <a:gd name="T57" fmla="*/ 60 h 60"/>
                  <a:gd name="T58" fmla="*/ 34 w 77"/>
                  <a:gd name="T59" fmla="*/ 60 h 60"/>
                  <a:gd name="T60" fmla="*/ 40 w 77"/>
                  <a:gd name="T61" fmla="*/ 55 h 60"/>
                  <a:gd name="T62" fmla="*/ 40 w 77"/>
                  <a:gd name="T63" fmla="*/ 55 h 60"/>
                  <a:gd name="T64" fmla="*/ 40 w 77"/>
                  <a:gd name="T65" fmla="*/ 55 h 60"/>
                  <a:gd name="T66" fmla="*/ 43 w 77"/>
                  <a:gd name="T67" fmla="*/ 56 h 60"/>
                  <a:gd name="T68" fmla="*/ 61 w 77"/>
                  <a:gd name="T69" fmla="*/ 47 h 60"/>
                  <a:gd name="T70" fmla="*/ 61 w 77"/>
                  <a:gd name="T71" fmla="*/ 47 h 60"/>
                  <a:gd name="T72" fmla="*/ 61 w 77"/>
                  <a:gd name="T73" fmla="*/ 47 h 60"/>
                  <a:gd name="T74" fmla="*/ 57 w 77"/>
                  <a:gd name="T75" fmla="*/ 55 h 60"/>
                  <a:gd name="T76" fmla="*/ 72 w 77"/>
                  <a:gd name="T77" fmla="*/ 39 h 60"/>
                  <a:gd name="T78" fmla="*/ 73 w 77"/>
                  <a:gd name="T79" fmla="*/ 39 h 60"/>
                  <a:gd name="T80" fmla="*/ 73 w 77"/>
                  <a:gd name="T81" fmla="*/ 39 h 60"/>
                  <a:gd name="T82" fmla="*/ 74 w 77"/>
                  <a:gd name="T83" fmla="*/ 40 h 60"/>
                  <a:gd name="T84" fmla="*/ 74 w 77"/>
                  <a:gd name="T85" fmla="*/ 40 h 60"/>
                  <a:gd name="T86" fmla="*/ 74 w 77"/>
                  <a:gd name="T87" fmla="*/ 40 h 60"/>
                  <a:gd name="T88" fmla="*/ 77 w 77"/>
                  <a:gd name="T89" fmla="*/ 15 h 60"/>
                  <a:gd name="T90" fmla="*/ 77 w 77"/>
                  <a:gd name="T91" fmla="*/ 15 h 60"/>
                  <a:gd name="T92" fmla="*/ 77 w 77"/>
                  <a:gd name="T93" fmla="*/ 10 h 60"/>
                  <a:gd name="T94" fmla="*/ 77 w 77"/>
                  <a:gd name="T95" fmla="*/ 10 h 60"/>
                  <a:gd name="T96" fmla="*/ 77 w 77"/>
                  <a:gd name="T97" fmla="*/ 10 h 60"/>
                  <a:gd name="T98" fmla="*/ 77 w 77"/>
                  <a:gd name="T99" fmla="*/ 10 h 60"/>
                  <a:gd name="T100" fmla="*/ 77 w 77"/>
                  <a:gd name="T101" fmla="*/ 10 h 60"/>
                  <a:gd name="T102" fmla="*/ 74 w 77"/>
                  <a:gd name="T103" fmla="*/ 11 h 60"/>
                  <a:gd name="T104" fmla="*/ 72 w 77"/>
                  <a:gd name="T105" fmla="*/ 7 h 60"/>
                  <a:gd name="T106" fmla="*/ 67 w 77"/>
                  <a:gd name="T107" fmla="*/ 1 h 60"/>
                  <a:gd name="T108" fmla="*/ 67 w 77"/>
                  <a:gd name="T109" fmla="*/ 1 h 60"/>
                  <a:gd name="T110" fmla="*/ 67 w 77"/>
                  <a:gd name="T111" fmla="*/ 1 h 60"/>
                  <a:gd name="T112" fmla="*/ 61 w 77"/>
                  <a:gd name="T11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7" h="60">
                    <a:moveTo>
                      <a:pt x="16" y="50"/>
                    </a:move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6" y="51"/>
                      <a:pt x="16" y="51"/>
                      <a:pt x="16" y="50"/>
                    </a:cubicBezTo>
                    <a:moveTo>
                      <a:pt x="61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61" y="1"/>
                      <a:pt x="61" y="2"/>
                      <a:pt x="61" y="3"/>
                    </a:cubicBezTo>
                    <a:cubicBezTo>
                      <a:pt x="71" y="14"/>
                      <a:pt x="70" y="24"/>
                      <a:pt x="59" y="33"/>
                    </a:cubicBezTo>
                    <a:cubicBezTo>
                      <a:pt x="56" y="25"/>
                      <a:pt x="56" y="24"/>
                      <a:pt x="53" y="24"/>
                    </a:cubicBezTo>
                    <a:cubicBezTo>
                      <a:pt x="52" y="24"/>
                      <a:pt x="51" y="24"/>
                      <a:pt x="50" y="24"/>
                    </a:cubicBezTo>
                    <a:cubicBezTo>
                      <a:pt x="43" y="25"/>
                      <a:pt x="43" y="27"/>
                      <a:pt x="47" y="29"/>
                    </a:cubicBezTo>
                    <a:cubicBezTo>
                      <a:pt x="56" y="32"/>
                      <a:pt x="49" y="36"/>
                      <a:pt x="48" y="38"/>
                    </a:cubicBezTo>
                    <a:cubicBezTo>
                      <a:pt x="47" y="40"/>
                      <a:pt x="47" y="40"/>
                      <a:pt x="46" y="40"/>
                    </a:cubicBezTo>
                    <a:cubicBezTo>
                      <a:pt x="45" y="40"/>
                      <a:pt x="44" y="37"/>
                      <a:pt x="43" y="36"/>
                    </a:cubicBezTo>
                    <a:cubicBezTo>
                      <a:pt x="36" y="33"/>
                      <a:pt x="29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16" y="32"/>
                      <a:pt x="11" y="36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4" y="43"/>
                      <a:pt x="2" y="47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4" y="51"/>
                      <a:pt x="7" y="51"/>
                      <a:pt x="10" y="47"/>
                    </a:cubicBezTo>
                    <a:cubicBezTo>
                      <a:pt x="11" y="45"/>
                      <a:pt x="13" y="45"/>
                      <a:pt x="14" y="45"/>
                    </a:cubicBezTo>
                    <a:cubicBezTo>
                      <a:pt x="15" y="45"/>
                      <a:pt x="16" y="47"/>
                      <a:pt x="16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8" y="50"/>
                      <a:pt x="20" y="50"/>
                      <a:pt x="21" y="49"/>
                    </a:cubicBezTo>
                    <a:cubicBezTo>
                      <a:pt x="24" y="49"/>
                      <a:pt x="23" y="44"/>
                      <a:pt x="25" y="44"/>
                    </a:cubicBezTo>
                    <a:cubicBezTo>
                      <a:pt x="26" y="44"/>
                      <a:pt x="26" y="44"/>
                      <a:pt x="27" y="44"/>
                    </a:cubicBezTo>
                    <a:cubicBezTo>
                      <a:pt x="30" y="46"/>
                      <a:pt x="33" y="48"/>
                      <a:pt x="32" y="53"/>
                    </a:cubicBezTo>
                    <a:cubicBezTo>
                      <a:pt x="32" y="55"/>
                      <a:pt x="32" y="58"/>
                      <a:pt x="34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6" y="58"/>
                      <a:pt x="37" y="56"/>
                      <a:pt x="40" y="5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0" y="55"/>
                      <a:pt x="40" y="55"/>
                      <a:pt x="40" y="55"/>
                    </a:cubicBezTo>
                    <a:cubicBezTo>
                      <a:pt x="41" y="55"/>
                      <a:pt x="42" y="56"/>
                      <a:pt x="43" y="56"/>
                    </a:cubicBezTo>
                    <a:cubicBezTo>
                      <a:pt x="50" y="56"/>
                      <a:pt x="53" y="48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59" y="50"/>
                      <a:pt x="58" y="52"/>
                      <a:pt x="57" y="55"/>
                    </a:cubicBezTo>
                    <a:cubicBezTo>
                      <a:pt x="68" y="54"/>
                      <a:pt x="70" y="47"/>
                      <a:pt x="72" y="39"/>
                    </a:cubicBezTo>
                    <a:cubicBezTo>
                      <a:pt x="72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4" y="39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4" y="40"/>
                      <a:pt x="74" y="40"/>
                      <a:pt x="74" y="40"/>
                    </a:cubicBezTo>
                    <a:cubicBezTo>
                      <a:pt x="75" y="31"/>
                      <a:pt x="76" y="23"/>
                      <a:pt x="77" y="15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7" y="13"/>
                      <a:pt x="77" y="12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10"/>
                      <a:pt x="75" y="11"/>
                      <a:pt x="74" y="11"/>
                    </a:cubicBezTo>
                    <a:cubicBezTo>
                      <a:pt x="72" y="11"/>
                      <a:pt x="71" y="10"/>
                      <a:pt x="72" y="7"/>
                    </a:cubicBezTo>
                    <a:cubicBezTo>
                      <a:pt x="70" y="5"/>
                      <a:pt x="69" y="3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1"/>
                      <a:pt x="63" y="1"/>
                      <a:pt x="61" y="0"/>
                    </a:cubicBezTo>
                  </a:path>
                </a:pathLst>
              </a:custGeom>
              <a:solidFill>
                <a:srgbClr val="DBB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0" name="Freeform 7221"/>
              <p:cNvSpPr/>
              <p:nvPr/>
            </p:nvSpPr>
            <p:spPr bwMode="auto">
              <a:xfrm>
                <a:off x="6616700" y="4484688"/>
                <a:ext cx="65088" cy="69850"/>
              </a:xfrm>
              <a:custGeom>
                <a:avLst/>
                <a:gdLst>
                  <a:gd name="T0" fmla="*/ 21 w 32"/>
                  <a:gd name="T1" fmla="*/ 0 h 35"/>
                  <a:gd name="T2" fmla="*/ 21 w 32"/>
                  <a:gd name="T3" fmla="*/ 0 h 35"/>
                  <a:gd name="T4" fmla="*/ 0 w 32"/>
                  <a:gd name="T5" fmla="*/ 27 h 35"/>
                  <a:gd name="T6" fmla="*/ 0 w 32"/>
                  <a:gd name="T7" fmla="*/ 27 h 35"/>
                  <a:gd name="T8" fmla="*/ 1 w 32"/>
                  <a:gd name="T9" fmla="*/ 27 h 35"/>
                  <a:gd name="T10" fmla="*/ 4 w 32"/>
                  <a:gd name="T11" fmla="*/ 28 h 35"/>
                  <a:gd name="T12" fmla="*/ 8 w 32"/>
                  <a:gd name="T13" fmla="*/ 29 h 35"/>
                  <a:gd name="T14" fmla="*/ 10 w 32"/>
                  <a:gd name="T15" fmla="*/ 28 h 35"/>
                  <a:gd name="T16" fmla="*/ 10 w 32"/>
                  <a:gd name="T17" fmla="*/ 28 h 35"/>
                  <a:gd name="T18" fmla="*/ 10 w 32"/>
                  <a:gd name="T19" fmla="*/ 25 h 35"/>
                  <a:gd name="T20" fmla="*/ 10 w 32"/>
                  <a:gd name="T21" fmla="*/ 25 h 35"/>
                  <a:gd name="T22" fmla="*/ 10 w 32"/>
                  <a:gd name="T23" fmla="*/ 25 h 35"/>
                  <a:gd name="T24" fmla="*/ 12 w 32"/>
                  <a:gd name="T25" fmla="*/ 21 h 35"/>
                  <a:gd name="T26" fmla="*/ 12 w 32"/>
                  <a:gd name="T27" fmla="*/ 20 h 35"/>
                  <a:gd name="T28" fmla="*/ 16 w 32"/>
                  <a:gd name="T29" fmla="*/ 26 h 35"/>
                  <a:gd name="T30" fmla="*/ 16 w 32"/>
                  <a:gd name="T31" fmla="*/ 26 h 35"/>
                  <a:gd name="T32" fmla="*/ 21 w 32"/>
                  <a:gd name="T33" fmla="*/ 32 h 35"/>
                  <a:gd name="T34" fmla="*/ 21 w 32"/>
                  <a:gd name="T35" fmla="*/ 32 h 35"/>
                  <a:gd name="T36" fmla="*/ 24 w 32"/>
                  <a:gd name="T37" fmla="*/ 30 h 35"/>
                  <a:gd name="T38" fmla="*/ 26 w 32"/>
                  <a:gd name="T39" fmla="*/ 35 h 35"/>
                  <a:gd name="T40" fmla="*/ 26 w 32"/>
                  <a:gd name="T41" fmla="*/ 35 h 35"/>
                  <a:gd name="T42" fmla="*/ 26 w 32"/>
                  <a:gd name="T43" fmla="*/ 35 h 35"/>
                  <a:gd name="T44" fmla="*/ 27 w 32"/>
                  <a:gd name="T45" fmla="*/ 21 h 35"/>
                  <a:gd name="T46" fmla="*/ 27 w 32"/>
                  <a:gd name="T47" fmla="*/ 21 h 35"/>
                  <a:gd name="T48" fmla="*/ 26 w 32"/>
                  <a:gd name="T49" fmla="*/ 3 h 35"/>
                  <a:gd name="T50" fmla="*/ 26 w 32"/>
                  <a:gd name="T51" fmla="*/ 3 h 35"/>
                  <a:gd name="T52" fmla="*/ 21 w 32"/>
                  <a:gd name="T5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" h="35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4" y="9"/>
                      <a:pt x="7" y="1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1" y="27"/>
                    </a:cubicBezTo>
                    <a:cubicBezTo>
                      <a:pt x="2" y="27"/>
                      <a:pt x="3" y="27"/>
                      <a:pt x="4" y="28"/>
                    </a:cubicBezTo>
                    <a:cubicBezTo>
                      <a:pt x="5" y="28"/>
                      <a:pt x="7" y="29"/>
                      <a:pt x="8" y="29"/>
                    </a:cubicBezTo>
                    <a:cubicBezTo>
                      <a:pt x="9" y="29"/>
                      <a:pt x="9" y="29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4"/>
                      <a:pt x="8" y="21"/>
                      <a:pt x="12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5" y="20"/>
                      <a:pt x="16" y="23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8" y="28"/>
                      <a:pt x="19" y="30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2" y="31"/>
                      <a:pt x="23" y="30"/>
                      <a:pt x="24" y="30"/>
                    </a:cubicBezTo>
                    <a:cubicBezTo>
                      <a:pt x="26" y="30"/>
                      <a:pt x="26" y="33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32" y="31"/>
                      <a:pt x="26" y="26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15"/>
                      <a:pt x="25" y="9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4" y="2"/>
                      <a:pt x="23" y="1"/>
                      <a:pt x="21" y="0"/>
                    </a:cubicBezTo>
                  </a:path>
                </a:pathLst>
              </a:custGeom>
              <a:solidFill>
                <a:srgbClr val="CE9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1" name="Freeform 7222"/>
              <p:cNvSpPr/>
              <p:nvPr/>
            </p:nvSpPr>
            <p:spPr bwMode="auto">
              <a:xfrm>
                <a:off x="5384800" y="4352925"/>
                <a:ext cx="66675" cy="36513"/>
              </a:xfrm>
              <a:custGeom>
                <a:avLst/>
                <a:gdLst>
                  <a:gd name="T0" fmla="*/ 31 w 33"/>
                  <a:gd name="T1" fmla="*/ 0 h 18"/>
                  <a:gd name="T2" fmla="*/ 18 w 33"/>
                  <a:gd name="T3" fmla="*/ 5 h 18"/>
                  <a:gd name="T4" fmla="*/ 14 w 33"/>
                  <a:gd name="T5" fmla="*/ 4 h 18"/>
                  <a:gd name="T6" fmla="*/ 14 w 33"/>
                  <a:gd name="T7" fmla="*/ 4 h 18"/>
                  <a:gd name="T8" fmla="*/ 3 w 33"/>
                  <a:gd name="T9" fmla="*/ 11 h 18"/>
                  <a:gd name="T10" fmla="*/ 3 w 33"/>
                  <a:gd name="T11" fmla="*/ 11 h 18"/>
                  <a:gd name="T12" fmla="*/ 0 w 33"/>
                  <a:gd name="T13" fmla="*/ 16 h 18"/>
                  <a:gd name="T14" fmla="*/ 0 w 33"/>
                  <a:gd name="T15" fmla="*/ 16 h 18"/>
                  <a:gd name="T16" fmla="*/ 2 w 33"/>
                  <a:gd name="T17" fmla="*/ 17 h 18"/>
                  <a:gd name="T18" fmla="*/ 2 w 33"/>
                  <a:gd name="T19" fmla="*/ 17 h 18"/>
                  <a:gd name="T20" fmla="*/ 10 w 33"/>
                  <a:gd name="T21" fmla="*/ 18 h 18"/>
                  <a:gd name="T22" fmla="*/ 10 w 33"/>
                  <a:gd name="T23" fmla="*/ 18 h 18"/>
                  <a:gd name="T24" fmla="*/ 10 w 33"/>
                  <a:gd name="T25" fmla="*/ 18 h 18"/>
                  <a:gd name="T26" fmla="*/ 11 w 33"/>
                  <a:gd name="T27" fmla="*/ 17 h 18"/>
                  <a:gd name="T28" fmla="*/ 11 w 33"/>
                  <a:gd name="T29" fmla="*/ 17 h 18"/>
                  <a:gd name="T30" fmla="*/ 11 w 33"/>
                  <a:gd name="T31" fmla="*/ 17 h 18"/>
                  <a:gd name="T32" fmla="*/ 17 w 33"/>
                  <a:gd name="T33" fmla="*/ 13 h 18"/>
                  <a:gd name="T34" fmla="*/ 23 w 33"/>
                  <a:gd name="T35" fmla="*/ 15 h 18"/>
                  <a:gd name="T36" fmla="*/ 28 w 33"/>
                  <a:gd name="T37" fmla="*/ 17 h 18"/>
                  <a:gd name="T38" fmla="*/ 29 w 33"/>
                  <a:gd name="T39" fmla="*/ 17 h 18"/>
                  <a:gd name="T40" fmla="*/ 29 w 33"/>
                  <a:gd name="T41" fmla="*/ 17 h 18"/>
                  <a:gd name="T42" fmla="*/ 33 w 33"/>
                  <a:gd name="T43" fmla="*/ 9 h 18"/>
                  <a:gd name="T44" fmla="*/ 33 w 33"/>
                  <a:gd name="T45" fmla="*/ 9 h 18"/>
                  <a:gd name="T46" fmla="*/ 33 w 33"/>
                  <a:gd name="T47" fmla="*/ 9 h 18"/>
                  <a:gd name="T48" fmla="*/ 31 w 33"/>
                  <a:gd name="T49" fmla="*/ 1 h 18"/>
                  <a:gd name="T50" fmla="*/ 31 w 33"/>
                  <a:gd name="T51" fmla="*/ 1 h 18"/>
                  <a:gd name="T52" fmla="*/ 31 w 33"/>
                  <a:gd name="T53" fmla="*/ 1 h 18"/>
                  <a:gd name="T54" fmla="*/ 31 w 33"/>
                  <a:gd name="T55" fmla="*/ 1 h 18"/>
                  <a:gd name="T56" fmla="*/ 31 w 33"/>
                  <a:gd name="T57" fmla="*/ 1 h 18"/>
                  <a:gd name="T58" fmla="*/ 31 w 33"/>
                  <a:gd name="T5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3" h="18">
                    <a:moveTo>
                      <a:pt x="31" y="0"/>
                    </a:moveTo>
                    <a:cubicBezTo>
                      <a:pt x="26" y="1"/>
                      <a:pt x="22" y="5"/>
                      <a:pt x="18" y="5"/>
                    </a:cubicBezTo>
                    <a:cubicBezTo>
                      <a:pt x="17" y="5"/>
                      <a:pt x="16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1" y="7"/>
                      <a:pt x="7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3"/>
                      <a:pt x="1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5" y="17"/>
                      <a:pt x="8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3" y="14"/>
                      <a:pt x="15" y="13"/>
                      <a:pt x="17" y="13"/>
                    </a:cubicBezTo>
                    <a:cubicBezTo>
                      <a:pt x="19" y="13"/>
                      <a:pt x="21" y="14"/>
                      <a:pt x="23" y="15"/>
                    </a:cubicBezTo>
                    <a:cubicBezTo>
                      <a:pt x="24" y="16"/>
                      <a:pt x="26" y="17"/>
                      <a:pt x="28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12"/>
                      <a:pt x="31" y="11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6"/>
                      <a:pt x="32" y="3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1" y="0"/>
                      <a:pt x="31" y="0"/>
                    </a:cubicBezTo>
                  </a:path>
                </a:pathLst>
              </a:custGeom>
              <a:solidFill>
                <a:srgbClr val="9E5A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2" name="Freeform 7223"/>
              <p:cNvSpPr/>
              <p:nvPr/>
            </p:nvSpPr>
            <p:spPr bwMode="auto">
              <a:xfrm>
                <a:off x="5383213" y="4387850"/>
                <a:ext cx="52388" cy="34925"/>
              </a:xfrm>
              <a:custGeom>
                <a:avLst/>
                <a:gdLst>
                  <a:gd name="T0" fmla="*/ 12 w 26"/>
                  <a:gd name="T1" fmla="*/ 0 h 18"/>
                  <a:gd name="T2" fmla="*/ 12 w 26"/>
                  <a:gd name="T3" fmla="*/ 0 h 18"/>
                  <a:gd name="T4" fmla="*/ 11 w 26"/>
                  <a:gd name="T5" fmla="*/ 1 h 18"/>
                  <a:gd name="T6" fmla="*/ 11 w 26"/>
                  <a:gd name="T7" fmla="*/ 1 h 18"/>
                  <a:gd name="T8" fmla="*/ 8 w 26"/>
                  <a:gd name="T9" fmla="*/ 6 h 18"/>
                  <a:gd name="T10" fmla="*/ 8 w 26"/>
                  <a:gd name="T11" fmla="*/ 6 h 18"/>
                  <a:gd name="T12" fmla="*/ 8 w 26"/>
                  <a:gd name="T13" fmla="*/ 6 h 18"/>
                  <a:gd name="T14" fmla="*/ 0 w 26"/>
                  <a:gd name="T15" fmla="*/ 18 h 18"/>
                  <a:gd name="T16" fmla="*/ 17 w 26"/>
                  <a:gd name="T17" fmla="*/ 13 h 18"/>
                  <a:gd name="T18" fmla="*/ 18 w 26"/>
                  <a:gd name="T19" fmla="*/ 13 h 18"/>
                  <a:gd name="T20" fmla="*/ 19 w 26"/>
                  <a:gd name="T21" fmla="*/ 13 h 18"/>
                  <a:gd name="T22" fmla="*/ 22 w 26"/>
                  <a:gd name="T23" fmla="*/ 7 h 18"/>
                  <a:gd name="T24" fmla="*/ 22 w 26"/>
                  <a:gd name="T25" fmla="*/ 5 h 18"/>
                  <a:gd name="T26" fmla="*/ 22 w 26"/>
                  <a:gd name="T27" fmla="*/ 5 h 18"/>
                  <a:gd name="T28" fmla="*/ 22 w 26"/>
                  <a:gd name="T29" fmla="*/ 5 h 18"/>
                  <a:gd name="T30" fmla="*/ 12 w 26"/>
                  <a:gd name="T3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18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3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9"/>
                      <a:pt x="3" y="13"/>
                      <a:pt x="0" y="18"/>
                    </a:cubicBezTo>
                    <a:cubicBezTo>
                      <a:pt x="6" y="15"/>
                      <a:pt x="11" y="13"/>
                      <a:pt x="17" y="13"/>
                    </a:cubicBezTo>
                    <a:cubicBezTo>
                      <a:pt x="17" y="13"/>
                      <a:pt x="18" y="13"/>
                      <a:pt x="18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6" y="13"/>
                      <a:pt x="23" y="10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9" y="2"/>
                      <a:pt x="15" y="1"/>
                      <a:pt x="12" y="0"/>
                    </a:cubicBezTo>
                  </a:path>
                </a:pathLst>
              </a:custGeom>
              <a:solidFill>
                <a:srgbClr val="A69AB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3" name="Freeform 7224"/>
              <p:cNvSpPr/>
              <p:nvPr/>
            </p:nvSpPr>
            <p:spPr bwMode="auto">
              <a:xfrm>
                <a:off x="5446713" y="4384675"/>
                <a:ext cx="55563" cy="23813"/>
              </a:xfrm>
              <a:custGeom>
                <a:avLst/>
                <a:gdLst>
                  <a:gd name="T0" fmla="*/ 23 w 28"/>
                  <a:gd name="T1" fmla="*/ 0 h 12"/>
                  <a:gd name="T2" fmla="*/ 15 w 28"/>
                  <a:gd name="T3" fmla="*/ 2 h 12"/>
                  <a:gd name="T4" fmla="*/ 15 w 28"/>
                  <a:gd name="T5" fmla="*/ 2 h 12"/>
                  <a:gd name="T6" fmla="*/ 9 w 28"/>
                  <a:gd name="T7" fmla="*/ 2 h 12"/>
                  <a:gd name="T8" fmla="*/ 9 w 28"/>
                  <a:gd name="T9" fmla="*/ 2 h 12"/>
                  <a:gd name="T10" fmla="*/ 9 w 28"/>
                  <a:gd name="T11" fmla="*/ 2 h 12"/>
                  <a:gd name="T12" fmla="*/ 0 w 28"/>
                  <a:gd name="T13" fmla="*/ 9 h 12"/>
                  <a:gd name="T14" fmla="*/ 0 w 28"/>
                  <a:gd name="T15" fmla="*/ 9 h 12"/>
                  <a:gd name="T16" fmla="*/ 0 w 28"/>
                  <a:gd name="T17" fmla="*/ 9 h 12"/>
                  <a:gd name="T18" fmla="*/ 19 w 28"/>
                  <a:gd name="T19" fmla="*/ 11 h 12"/>
                  <a:gd name="T20" fmla="*/ 19 w 28"/>
                  <a:gd name="T21" fmla="*/ 11 h 12"/>
                  <a:gd name="T22" fmla="*/ 19 w 28"/>
                  <a:gd name="T23" fmla="*/ 11 h 12"/>
                  <a:gd name="T24" fmla="*/ 27 w 28"/>
                  <a:gd name="T25" fmla="*/ 12 h 12"/>
                  <a:gd name="T26" fmla="*/ 27 w 28"/>
                  <a:gd name="T27" fmla="*/ 12 h 12"/>
                  <a:gd name="T28" fmla="*/ 28 w 28"/>
                  <a:gd name="T29" fmla="*/ 6 h 12"/>
                  <a:gd name="T30" fmla="*/ 28 w 28"/>
                  <a:gd name="T31" fmla="*/ 6 h 12"/>
                  <a:gd name="T32" fmla="*/ 23 w 28"/>
                  <a:gd name="T33" fmla="*/ 0 h 12"/>
                  <a:gd name="T34" fmla="*/ 23 w 28"/>
                  <a:gd name="T3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" h="12">
                    <a:moveTo>
                      <a:pt x="23" y="0"/>
                    </a:moveTo>
                    <a:cubicBezTo>
                      <a:pt x="20" y="1"/>
                      <a:pt x="17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2"/>
                      <a:pt x="11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8"/>
                      <a:pt x="3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7" y="9"/>
                      <a:pt x="13" y="10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2" y="11"/>
                      <a:pt x="24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0"/>
                      <a:pt x="27" y="8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4" y="6"/>
                      <a:pt x="22" y="4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8A56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4" name="Freeform 7225"/>
              <p:cNvSpPr/>
              <p:nvPr/>
            </p:nvSpPr>
            <p:spPr bwMode="auto">
              <a:xfrm>
                <a:off x="5407025" y="4379913"/>
                <a:ext cx="57150" cy="23813"/>
              </a:xfrm>
              <a:custGeom>
                <a:avLst/>
                <a:gdLst>
                  <a:gd name="T0" fmla="*/ 6 w 29"/>
                  <a:gd name="T1" fmla="*/ 0 h 12"/>
                  <a:gd name="T2" fmla="*/ 0 w 29"/>
                  <a:gd name="T3" fmla="*/ 4 h 12"/>
                  <a:gd name="T4" fmla="*/ 0 w 29"/>
                  <a:gd name="T5" fmla="*/ 4 h 12"/>
                  <a:gd name="T6" fmla="*/ 10 w 29"/>
                  <a:gd name="T7" fmla="*/ 9 h 12"/>
                  <a:gd name="T8" fmla="*/ 10 w 29"/>
                  <a:gd name="T9" fmla="*/ 9 h 12"/>
                  <a:gd name="T10" fmla="*/ 10 w 29"/>
                  <a:gd name="T11" fmla="*/ 9 h 12"/>
                  <a:gd name="T12" fmla="*/ 20 w 29"/>
                  <a:gd name="T13" fmla="*/ 12 h 12"/>
                  <a:gd name="T14" fmla="*/ 20 w 29"/>
                  <a:gd name="T15" fmla="*/ 12 h 12"/>
                  <a:gd name="T16" fmla="*/ 29 w 29"/>
                  <a:gd name="T17" fmla="*/ 5 h 12"/>
                  <a:gd name="T18" fmla="*/ 29 w 29"/>
                  <a:gd name="T19" fmla="*/ 5 h 12"/>
                  <a:gd name="T20" fmla="*/ 28 w 29"/>
                  <a:gd name="T21" fmla="*/ 4 h 12"/>
                  <a:gd name="T22" fmla="*/ 25 w 29"/>
                  <a:gd name="T23" fmla="*/ 5 h 12"/>
                  <a:gd name="T24" fmla="*/ 22 w 29"/>
                  <a:gd name="T25" fmla="*/ 6 h 12"/>
                  <a:gd name="T26" fmla="*/ 18 w 29"/>
                  <a:gd name="T27" fmla="*/ 4 h 12"/>
                  <a:gd name="T28" fmla="*/ 18 w 29"/>
                  <a:gd name="T29" fmla="*/ 4 h 12"/>
                  <a:gd name="T30" fmla="*/ 18 w 29"/>
                  <a:gd name="T31" fmla="*/ 4 h 12"/>
                  <a:gd name="T32" fmla="*/ 17 w 29"/>
                  <a:gd name="T33" fmla="*/ 4 h 12"/>
                  <a:gd name="T34" fmla="*/ 12 w 29"/>
                  <a:gd name="T35" fmla="*/ 2 h 12"/>
                  <a:gd name="T36" fmla="*/ 6 w 29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12">
                    <a:moveTo>
                      <a:pt x="6" y="0"/>
                    </a:moveTo>
                    <a:cubicBezTo>
                      <a:pt x="4" y="0"/>
                      <a:pt x="2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7" y="6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4" y="10"/>
                      <a:pt x="17" y="11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3" y="9"/>
                      <a:pt x="29" y="11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7" y="4"/>
                      <a:pt x="26" y="5"/>
                      <a:pt x="25" y="5"/>
                    </a:cubicBezTo>
                    <a:cubicBezTo>
                      <a:pt x="24" y="6"/>
                      <a:pt x="23" y="6"/>
                      <a:pt x="22" y="6"/>
                    </a:cubicBezTo>
                    <a:cubicBezTo>
                      <a:pt x="21" y="6"/>
                      <a:pt x="19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5" y="4"/>
                      <a:pt x="13" y="3"/>
                      <a:pt x="12" y="2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8844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5" name="Freeform 7226"/>
              <p:cNvSpPr>
                <a:spLocks noEditPoints="1"/>
              </p:cNvSpPr>
              <p:nvPr/>
            </p:nvSpPr>
            <p:spPr bwMode="auto">
              <a:xfrm>
                <a:off x="5324475" y="4384675"/>
                <a:ext cx="14288" cy="19050"/>
              </a:xfrm>
              <a:custGeom>
                <a:avLst/>
                <a:gdLst>
                  <a:gd name="T0" fmla="*/ 2 w 7"/>
                  <a:gd name="T1" fmla="*/ 9 h 9"/>
                  <a:gd name="T2" fmla="*/ 2 w 7"/>
                  <a:gd name="T3" fmla="*/ 9 h 9"/>
                  <a:gd name="T4" fmla="*/ 2 w 7"/>
                  <a:gd name="T5" fmla="*/ 9 h 9"/>
                  <a:gd name="T6" fmla="*/ 2 w 7"/>
                  <a:gd name="T7" fmla="*/ 9 h 9"/>
                  <a:gd name="T8" fmla="*/ 2 w 7"/>
                  <a:gd name="T9" fmla="*/ 9 h 9"/>
                  <a:gd name="T10" fmla="*/ 7 w 7"/>
                  <a:gd name="T11" fmla="*/ 0 h 9"/>
                  <a:gd name="T12" fmla="*/ 2 w 7"/>
                  <a:gd name="T13" fmla="*/ 9 h 9"/>
                  <a:gd name="T14" fmla="*/ 2 w 7"/>
                  <a:gd name="T15" fmla="*/ 9 h 9"/>
                  <a:gd name="T16" fmla="*/ 2 w 7"/>
                  <a:gd name="T17" fmla="*/ 9 h 9"/>
                  <a:gd name="T18" fmla="*/ 7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moveTo>
                      <a:pt x="7" y="0"/>
                    </a:moveTo>
                    <a:cubicBezTo>
                      <a:pt x="1" y="1"/>
                      <a:pt x="0" y="4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5" y="6"/>
                      <a:pt x="7" y="4"/>
                      <a:pt x="7" y="0"/>
                    </a:cubicBezTo>
                  </a:path>
                </a:pathLst>
              </a:custGeom>
              <a:solidFill>
                <a:srgbClr val="7273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6" name="Freeform 7227"/>
              <p:cNvSpPr/>
              <p:nvPr/>
            </p:nvSpPr>
            <p:spPr bwMode="auto">
              <a:xfrm>
                <a:off x="5334000" y="4411663"/>
                <a:ext cx="11113" cy="11113"/>
              </a:xfrm>
              <a:custGeom>
                <a:avLst/>
                <a:gdLst>
                  <a:gd name="T0" fmla="*/ 2 w 5"/>
                  <a:gd name="T1" fmla="*/ 0 h 6"/>
                  <a:gd name="T2" fmla="*/ 1 w 5"/>
                  <a:gd name="T3" fmla="*/ 3 h 6"/>
                  <a:gd name="T4" fmla="*/ 2 w 5"/>
                  <a:gd name="T5" fmla="*/ 6 h 6"/>
                  <a:gd name="T6" fmla="*/ 3 w 5"/>
                  <a:gd name="T7" fmla="*/ 6 h 6"/>
                  <a:gd name="T8" fmla="*/ 5 w 5"/>
                  <a:gd name="T9" fmla="*/ 4 h 6"/>
                  <a:gd name="T10" fmla="*/ 3 w 5"/>
                  <a:gd name="T11" fmla="*/ 0 h 6"/>
                  <a:gd name="T12" fmla="*/ 2 w 5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0" y="0"/>
                      <a:pt x="1" y="2"/>
                      <a:pt x="1" y="3"/>
                    </a:cubicBezTo>
                    <a:cubicBezTo>
                      <a:pt x="0" y="4"/>
                      <a:pt x="0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4" y="6"/>
                      <a:pt x="5" y="4"/>
                      <a:pt x="5" y="4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96C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7" name="Freeform 7228"/>
              <p:cNvSpPr/>
              <p:nvPr/>
            </p:nvSpPr>
            <p:spPr bwMode="auto">
              <a:xfrm>
                <a:off x="5389563" y="4387850"/>
                <a:ext cx="15875" cy="11113"/>
              </a:xfrm>
              <a:custGeom>
                <a:avLst/>
                <a:gdLst>
                  <a:gd name="T0" fmla="*/ 0 w 8"/>
                  <a:gd name="T1" fmla="*/ 0 h 6"/>
                  <a:gd name="T2" fmla="*/ 0 w 8"/>
                  <a:gd name="T3" fmla="*/ 0 h 6"/>
                  <a:gd name="T4" fmla="*/ 5 w 8"/>
                  <a:gd name="T5" fmla="*/ 6 h 6"/>
                  <a:gd name="T6" fmla="*/ 5 w 8"/>
                  <a:gd name="T7" fmla="*/ 6 h 6"/>
                  <a:gd name="T8" fmla="*/ 8 w 8"/>
                  <a:gd name="T9" fmla="*/ 1 h 6"/>
                  <a:gd name="T10" fmla="*/ 8 w 8"/>
                  <a:gd name="T11" fmla="*/ 1 h 6"/>
                  <a:gd name="T12" fmla="*/ 0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2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7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1"/>
                      <a:pt x="3" y="0"/>
                      <a:pt x="0" y="0"/>
                    </a:cubicBezTo>
                  </a:path>
                </a:pathLst>
              </a:custGeom>
              <a:solidFill>
                <a:srgbClr val="D0C2C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8" name="Freeform 7229"/>
              <p:cNvSpPr>
                <a:spLocks noEditPoints="1"/>
              </p:cNvSpPr>
              <p:nvPr/>
            </p:nvSpPr>
            <p:spPr bwMode="auto">
              <a:xfrm>
                <a:off x="6745288" y="2870200"/>
                <a:ext cx="146050" cy="157163"/>
              </a:xfrm>
              <a:custGeom>
                <a:avLst/>
                <a:gdLst>
                  <a:gd name="T0" fmla="*/ 24 w 73"/>
                  <a:gd name="T1" fmla="*/ 11 h 79"/>
                  <a:gd name="T2" fmla="*/ 24 w 73"/>
                  <a:gd name="T3" fmla="*/ 10 h 79"/>
                  <a:gd name="T4" fmla="*/ 24 w 73"/>
                  <a:gd name="T5" fmla="*/ 10 h 79"/>
                  <a:gd name="T6" fmla="*/ 35 w 73"/>
                  <a:gd name="T7" fmla="*/ 14 h 79"/>
                  <a:gd name="T8" fmla="*/ 31 w 73"/>
                  <a:gd name="T9" fmla="*/ 14 h 79"/>
                  <a:gd name="T10" fmla="*/ 22 w 73"/>
                  <a:gd name="T11" fmla="*/ 22 h 79"/>
                  <a:gd name="T12" fmla="*/ 10 w 73"/>
                  <a:gd name="T13" fmla="*/ 29 h 79"/>
                  <a:gd name="T14" fmla="*/ 18 w 73"/>
                  <a:gd name="T15" fmla="*/ 38 h 79"/>
                  <a:gd name="T16" fmla="*/ 18 w 73"/>
                  <a:gd name="T17" fmla="*/ 38 h 79"/>
                  <a:gd name="T18" fmla="*/ 22 w 73"/>
                  <a:gd name="T19" fmla="*/ 34 h 79"/>
                  <a:gd name="T20" fmla="*/ 27 w 73"/>
                  <a:gd name="T21" fmla="*/ 42 h 79"/>
                  <a:gd name="T22" fmla="*/ 19 w 73"/>
                  <a:gd name="T23" fmla="*/ 43 h 79"/>
                  <a:gd name="T24" fmla="*/ 13 w 73"/>
                  <a:gd name="T25" fmla="*/ 42 h 79"/>
                  <a:gd name="T26" fmla="*/ 2 w 73"/>
                  <a:gd name="T27" fmla="*/ 52 h 79"/>
                  <a:gd name="T28" fmla="*/ 10 w 73"/>
                  <a:gd name="T29" fmla="*/ 50 h 79"/>
                  <a:gd name="T30" fmla="*/ 10 w 73"/>
                  <a:gd name="T31" fmla="*/ 50 h 79"/>
                  <a:gd name="T32" fmla="*/ 11 w 73"/>
                  <a:gd name="T33" fmla="*/ 70 h 79"/>
                  <a:gd name="T34" fmla="*/ 17 w 73"/>
                  <a:gd name="T35" fmla="*/ 64 h 79"/>
                  <a:gd name="T36" fmla="*/ 18 w 73"/>
                  <a:gd name="T37" fmla="*/ 72 h 79"/>
                  <a:gd name="T38" fmla="*/ 25 w 73"/>
                  <a:gd name="T39" fmla="*/ 73 h 79"/>
                  <a:gd name="T40" fmla="*/ 34 w 73"/>
                  <a:gd name="T41" fmla="*/ 74 h 79"/>
                  <a:gd name="T42" fmla="*/ 39 w 73"/>
                  <a:gd name="T43" fmla="*/ 65 h 79"/>
                  <a:gd name="T44" fmla="*/ 43 w 73"/>
                  <a:gd name="T45" fmla="*/ 73 h 79"/>
                  <a:gd name="T46" fmla="*/ 56 w 73"/>
                  <a:gd name="T47" fmla="*/ 73 h 79"/>
                  <a:gd name="T48" fmla="*/ 56 w 73"/>
                  <a:gd name="T49" fmla="*/ 62 h 79"/>
                  <a:gd name="T50" fmla="*/ 44 w 73"/>
                  <a:gd name="T51" fmla="*/ 59 h 79"/>
                  <a:gd name="T52" fmla="*/ 33 w 73"/>
                  <a:gd name="T53" fmla="*/ 57 h 79"/>
                  <a:gd name="T54" fmla="*/ 21 w 73"/>
                  <a:gd name="T55" fmla="*/ 51 h 79"/>
                  <a:gd name="T56" fmla="*/ 44 w 73"/>
                  <a:gd name="T57" fmla="*/ 44 h 79"/>
                  <a:gd name="T58" fmla="*/ 50 w 73"/>
                  <a:gd name="T59" fmla="*/ 51 h 79"/>
                  <a:gd name="T60" fmla="*/ 50 w 73"/>
                  <a:gd name="T61" fmla="*/ 51 h 79"/>
                  <a:gd name="T62" fmla="*/ 57 w 73"/>
                  <a:gd name="T63" fmla="*/ 35 h 79"/>
                  <a:gd name="T64" fmla="*/ 62 w 73"/>
                  <a:gd name="T65" fmla="*/ 36 h 79"/>
                  <a:gd name="T66" fmla="*/ 66 w 73"/>
                  <a:gd name="T67" fmla="*/ 22 h 79"/>
                  <a:gd name="T68" fmla="*/ 65 w 73"/>
                  <a:gd name="T69" fmla="*/ 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3" h="79">
                    <a:moveTo>
                      <a:pt x="24" y="10"/>
                    </a:moveTo>
                    <a:cubicBezTo>
                      <a:pt x="24" y="10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moveTo>
                      <a:pt x="60" y="0"/>
                    </a:moveTo>
                    <a:cubicBezTo>
                      <a:pt x="50" y="3"/>
                      <a:pt x="45" y="14"/>
                      <a:pt x="35" y="14"/>
                    </a:cubicBezTo>
                    <a:cubicBezTo>
                      <a:pt x="34" y="14"/>
                      <a:pt x="33" y="14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0" y="14"/>
                      <a:pt x="28" y="14"/>
                      <a:pt x="26" y="13"/>
                    </a:cubicBezTo>
                    <a:cubicBezTo>
                      <a:pt x="29" y="16"/>
                      <a:pt x="30" y="20"/>
                      <a:pt x="22" y="22"/>
                    </a:cubicBezTo>
                    <a:cubicBezTo>
                      <a:pt x="18" y="23"/>
                      <a:pt x="16" y="29"/>
                      <a:pt x="11" y="30"/>
                    </a:cubicBezTo>
                    <a:cubicBezTo>
                      <a:pt x="11" y="29"/>
                      <a:pt x="11" y="29"/>
                      <a:pt x="10" y="29"/>
                    </a:cubicBezTo>
                    <a:cubicBezTo>
                      <a:pt x="9" y="33"/>
                      <a:pt x="12" y="36"/>
                      <a:pt x="13" y="39"/>
                    </a:cubicBezTo>
                    <a:cubicBezTo>
                      <a:pt x="15" y="39"/>
                      <a:pt x="16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20" y="37"/>
                      <a:pt x="20" y="36"/>
                    </a:cubicBezTo>
                    <a:cubicBezTo>
                      <a:pt x="21" y="35"/>
                      <a:pt x="21" y="34"/>
                      <a:pt x="22" y="34"/>
                    </a:cubicBezTo>
                    <a:cubicBezTo>
                      <a:pt x="23" y="34"/>
                      <a:pt x="24" y="35"/>
                      <a:pt x="25" y="36"/>
                    </a:cubicBezTo>
                    <a:cubicBezTo>
                      <a:pt x="26" y="38"/>
                      <a:pt x="28" y="40"/>
                      <a:pt x="27" y="42"/>
                    </a:cubicBezTo>
                    <a:cubicBezTo>
                      <a:pt x="26" y="43"/>
                      <a:pt x="24" y="44"/>
                      <a:pt x="23" y="44"/>
                    </a:cubicBezTo>
                    <a:cubicBezTo>
                      <a:pt x="22" y="44"/>
                      <a:pt x="20" y="44"/>
                      <a:pt x="19" y="43"/>
                    </a:cubicBezTo>
                    <a:cubicBezTo>
                      <a:pt x="17" y="42"/>
                      <a:pt x="15" y="42"/>
                      <a:pt x="1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0" y="43"/>
                      <a:pt x="8" y="44"/>
                      <a:pt x="6" y="45"/>
                    </a:cubicBezTo>
                    <a:cubicBezTo>
                      <a:pt x="3" y="46"/>
                      <a:pt x="0" y="48"/>
                      <a:pt x="2" y="52"/>
                    </a:cubicBezTo>
                    <a:cubicBezTo>
                      <a:pt x="2" y="52"/>
                      <a:pt x="3" y="52"/>
                      <a:pt x="3" y="52"/>
                    </a:cubicBezTo>
                    <a:cubicBezTo>
                      <a:pt x="4" y="52"/>
                      <a:pt x="7" y="51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" y="59"/>
                      <a:pt x="5" y="69"/>
                      <a:pt x="4" y="79"/>
                    </a:cubicBezTo>
                    <a:cubicBezTo>
                      <a:pt x="6" y="76"/>
                      <a:pt x="8" y="73"/>
                      <a:pt x="11" y="70"/>
                    </a:cubicBezTo>
                    <a:cubicBezTo>
                      <a:pt x="12" y="68"/>
                      <a:pt x="13" y="64"/>
                      <a:pt x="16" y="64"/>
                    </a:cubicBezTo>
                    <a:cubicBezTo>
                      <a:pt x="16" y="64"/>
                      <a:pt x="17" y="64"/>
                      <a:pt x="17" y="64"/>
                    </a:cubicBezTo>
                    <a:cubicBezTo>
                      <a:pt x="21" y="66"/>
                      <a:pt x="13" y="70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9" y="71"/>
                      <a:pt x="20" y="71"/>
                      <a:pt x="21" y="71"/>
                    </a:cubicBezTo>
                    <a:cubicBezTo>
                      <a:pt x="22" y="71"/>
                      <a:pt x="24" y="72"/>
                      <a:pt x="25" y="73"/>
                    </a:cubicBezTo>
                    <a:cubicBezTo>
                      <a:pt x="27" y="75"/>
                      <a:pt x="29" y="76"/>
                      <a:pt x="30" y="76"/>
                    </a:cubicBezTo>
                    <a:cubicBezTo>
                      <a:pt x="31" y="76"/>
                      <a:pt x="33" y="75"/>
                      <a:pt x="34" y="74"/>
                    </a:cubicBezTo>
                    <a:cubicBezTo>
                      <a:pt x="34" y="74"/>
                      <a:pt x="34" y="74"/>
                      <a:pt x="34" y="74"/>
                    </a:cubicBezTo>
                    <a:cubicBezTo>
                      <a:pt x="35" y="70"/>
                      <a:pt x="35" y="65"/>
                      <a:pt x="39" y="65"/>
                    </a:cubicBezTo>
                    <a:cubicBezTo>
                      <a:pt x="39" y="65"/>
                      <a:pt x="40" y="65"/>
                      <a:pt x="40" y="65"/>
                    </a:cubicBezTo>
                    <a:cubicBezTo>
                      <a:pt x="44" y="65"/>
                      <a:pt x="42" y="70"/>
                      <a:pt x="43" y="73"/>
                    </a:cubicBezTo>
                    <a:cubicBezTo>
                      <a:pt x="45" y="75"/>
                      <a:pt x="46" y="76"/>
                      <a:pt x="48" y="76"/>
                    </a:cubicBezTo>
                    <a:cubicBezTo>
                      <a:pt x="51" y="76"/>
                      <a:pt x="53" y="75"/>
                      <a:pt x="56" y="73"/>
                    </a:cubicBezTo>
                    <a:cubicBezTo>
                      <a:pt x="54" y="69"/>
                      <a:pt x="56" y="62"/>
                      <a:pt x="56" y="62"/>
                    </a:cubicBezTo>
                    <a:cubicBezTo>
                      <a:pt x="56" y="62"/>
                      <a:pt x="56" y="62"/>
                      <a:pt x="56" y="62"/>
                    </a:cubicBezTo>
                    <a:cubicBezTo>
                      <a:pt x="54" y="63"/>
                      <a:pt x="53" y="63"/>
                      <a:pt x="51" y="63"/>
                    </a:cubicBezTo>
                    <a:cubicBezTo>
                      <a:pt x="49" y="63"/>
                      <a:pt x="46" y="61"/>
                      <a:pt x="44" y="59"/>
                    </a:cubicBezTo>
                    <a:cubicBezTo>
                      <a:pt x="41" y="57"/>
                      <a:pt x="39" y="55"/>
                      <a:pt x="36" y="55"/>
                    </a:cubicBezTo>
                    <a:cubicBezTo>
                      <a:pt x="35" y="55"/>
                      <a:pt x="34" y="56"/>
                      <a:pt x="33" y="57"/>
                    </a:cubicBezTo>
                    <a:cubicBezTo>
                      <a:pt x="30" y="59"/>
                      <a:pt x="28" y="60"/>
                      <a:pt x="27" y="60"/>
                    </a:cubicBezTo>
                    <a:cubicBezTo>
                      <a:pt x="23" y="60"/>
                      <a:pt x="23" y="53"/>
                      <a:pt x="21" y="51"/>
                    </a:cubicBezTo>
                    <a:cubicBezTo>
                      <a:pt x="25" y="51"/>
                      <a:pt x="30" y="52"/>
                      <a:pt x="34" y="52"/>
                    </a:cubicBezTo>
                    <a:cubicBezTo>
                      <a:pt x="38" y="52"/>
                      <a:pt x="42" y="51"/>
                      <a:pt x="44" y="44"/>
                    </a:cubicBezTo>
                    <a:cubicBezTo>
                      <a:pt x="48" y="44"/>
                      <a:pt x="45" y="51"/>
                      <a:pt x="49" y="51"/>
                    </a:cubicBezTo>
                    <a:cubicBezTo>
                      <a:pt x="49" y="51"/>
                      <a:pt x="49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2" y="47"/>
                      <a:pt x="58" y="46"/>
                      <a:pt x="54" y="39"/>
                    </a:cubicBezTo>
                    <a:cubicBezTo>
                      <a:pt x="53" y="36"/>
                      <a:pt x="54" y="35"/>
                      <a:pt x="57" y="35"/>
                    </a:cubicBezTo>
                    <a:cubicBezTo>
                      <a:pt x="59" y="35"/>
                      <a:pt x="61" y="35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73" y="34"/>
                      <a:pt x="63" y="26"/>
                      <a:pt x="66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4" y="17"/>
                      <a:pt x="61" y="12"/>
                      <a:pt x="65" y="6"/>
                    </a:cubicBezTo>
                    <a:cubicBezTo>
                      <a:pt x="68" y="2"/>
                      <a:pt x="63" y="1"/>
                      <a:pt x="60" y="0"/>
                    </a:cubicBezTo>
                  </a:path>
                </a:pathLst>
              </a:custGeom>
              <a:solidFill>
                <a:srgbClr val="A048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9" name="Freeform 7230"/>
              <p:cNvSpPr/>
              <p:nvPr/>
            </p:nvSpPr>
            <p:spPr bwMode="auto">
              <a:xfrm>
                <a:off x="6865938" y="2838450"/>
                <a:ext cx="71438" cy="74613"/>
              </a:xfrm>
              <a:custGeom>
                <a:avLst/>
                <a:gdLst>
                  <a:gd name="T0" fmla="*/ 12 w 36"/>
                  <a:gd name="T1" fmla="*/ 0 h 38"/>
                  <a:gd name="T2" fmla="*/ 9 w 36"/>
                  <a:gd name="T3" fmla="*/ 1 h 38"/>
                  <a:gd name="T4" fmla="*/ 9 w 36"/>
                  <a:gd name="T5" fmla="*/ 1 h 38"/>
                  <a:gd name="T6" fmla="*/ 0 w 36"/>
                  <a:gd name="T7" fmla="*/ 16 h 38"/>
                  <a:gd name="T8" fmla="*/ 0 w 36"/>
                  <a:gd name="T9" fmla="*/ 16 h 38"/>
                  <a:gd name="T10" fmla="*/ 5 w 36"/>
                  <a:gd name="T11" fmla="*/ 22 h 38"/>
                  <a:gd name="T12" fmla="*/ 6 w 36"/>
                  <a:gd name="T13" fmla="*/ 38 h 38"/>
                  <a:gd name="T14" fmla="*/ 19 w 36"/>
                  <a:gd name="T15" fmla="*/ 34 h 38"/>
                  <a:gd name="T16" fmla="*/ 25 w 36"/>
                  <a:gd name="T17" fmla="*/ 35 h 38"/>
                  <a:gd name="T18" fmla="*/ 25 w 36"/>
                  <a:gd name="T19" fmla="*/ 35 h 38"/>
                  <a:gd name="T20" fmla="*/ 26 w 36"/>
                  <a:gd name="T21" fmla="*/ 16 h 38"/>
                  <a:gd name="T22" fmla="*/ 27 w 36"/>
                  <a:gd name="T23" fmla="*/ 27 h 38"/>
                  <a:gd name="T24" fmla="*/ 36 w 36"/>
                  <a:gd name="T25" fmla="*/ 23 h 38"/>
                  <a:gd name="T26" fmla="*/ 29 w 36"/>
                  <a:gd name="T27" fmla="*/ 11 h 38"/>
                  <a:gd name="T28" fmla="*/ 25 w 36"/>
                  <a:gd name="T29" fmla="*/ 5 h 38"/>
                  <a:gd name="T30" fmla="*/ 25 w 36"/>
                  <a:gd name="T31" fmla="*/ 5 h 38"/>
                  <a:gd name="T32" fmla="*/ 18 w 36"/>
                  <a:gd name="T33" fmla="*/ 3 h 38"/>
                  <a:gd name="T34" fmla="*/ 12 w 36"/>
                  <a:gd name="T3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38">
                    <a:moveTo>
                      <a:pt x="12" y="0"/>
                    </a:moveTo>
                    <a:cubicBezTo>
                      <a:pt x="11" y="0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2" y="10"/>
                      <a:pt x="7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7"/>
                      <a:pt x="8" y="18"/>
                      <a:pt x="5" y="22"/>
                    </a:cubicBezTo>
                    <a:cubicBezTo>
                      <a:pt x="1" y="28"/>
                      <a:pt x="4" y="33"/>
                      <a:pt x="6" y="38"/>
                    </a:cubicBezTo>
                    <a:cubicBezTo>
                      <a:pt x="10" y="35"/>
                      <a:pt x="14" y="34"/>
                      <a:pt x="19" y="34"/>
                    </a:cubicBezTo>
                    <a:cubicBezTo>
                      <a:pt x="21" y="34"/>
                      <a:pt x="23" y="34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2" y="29"/>
                      <a:pt x="23" y="23"/>
                      <a:pt x="26" y="16"/>
                    </a:cubicBezTo>
                    <a:cubicBezTo>
                      <a:pt x="30" y="20"/>
                      <a:pt x="25" y="23"/>
                      <a:pt x="27" y="27"/>
                    </a:cubicBezTo>
                    <a:cubicBezTo>
                      <a:pt x="30" y="26"/>
                      <a:pt x="33" y="24"/>
                      <a:pt x="36" y="23"/>
                    </a:cubicBezTo>
                    <a:cubicBezTo>
                      <a:pt x="33" y="19"/>
                      <a:pt x="35" y="13"/>
                      <a:pt x="29" y="11"/>
                    </a:cubicBezTo>
                    <a:cubicBezTo>
                      <a:pt x="26" y="10"/>
                      <a:pt x="25" y="8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2" y="5"/>
                      <a:pt x="20" y="4"/>
                      <a:pt x="18" y="3"/>
                    </a:cubicBezTo>
                    <a:cubicBezTo>
                      <a:pt x="16" y="2"/>
                      <a:pt x="15" y="0"/>
                      <a:pt x="12" y="0"/>
                    </a:cubicBezTo>
                  </a:path>
                </a:pathLst>
              </a:custGeom>
              <a:solidFill>
                <a:srgbClr val="B46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0" name="Freeform 7231"/>
              <p:cNvSpPr/>
              <p:nvPr/>
            </p:nvSpPr>
            <p:spPr bwMode="auto">
              <a:xfrm>
                <a:off x="6897688" y="2797175"/>
                <a:ext cx="53975" cy="58738"/>
              </a:xfrm>
              <a:custGeom>
                <a:avLst/>
                <a:gdLst>
                  <a:gd name="T0" fmla="*/ 3 w 27"/>
                  <a:gd name="T1" fmla="*/ 0 h 29"/>
                  <a:gd name="T2" fmla="*/ 3 w 27"/>
                  <a:gd name="T3" fmla="*/ 0 h 29"/>
                  <a:gd name="T4" fmla="*/ 3 w 27"/>
                  <a:gd name="T5" fmla="*/ 6 h 29"/>
                  <a:gd name="T6" fmla="*/ 3 w 27"/>
                  <a:gd name="T7" fmla="*/ 6 h 29"/>
                  <a:gd name="T8" fmla="*/ 9 w 27"/>
                  <a:gd name="T9" fmla="*/ 25 h 29"/>
                  <a:gd name="T10" fmla="*/ 9 w 27"/>
                  <a:gd name="T11" fmla="*/ 25 h 29"/>
                  <a:gd name="T12" fmla="*/ 18 w 27"/>
                  <a:gd name="T13" fmla="*/ 29 h 29"/>
                  <a:gd name="T14" fmla="*/ 23 w 27"/>
                  <a:gd name="T15" fmla="*/ 21 h 29"/>
                  <a:gd name="T16" fmla="*/ 27 w 27"/>
                  <a:gd name="T17" fmla="*/ 13 h 29"/>
                  <a:gd name="T18" fmla="*/ 21 w 27"/>
                  <a:gd name="T19" fmla="*/ 10 h 29"/>
                  <a:gd name="T20" fmla="*/ 19 w 27"/>
                  <a:gd name="T21" fmla="*/ 11 h 29"/>
                  <a:gd name="T22" fmla="*/ 17 w 27"/>
                  <a:gd name="T23" fmla="*/ 11 h 29"/>
                  <a:gd name="T24" fmla="*/ 11 w 27"/>
                  <a:gd name="T25" fmla="*/ 6 h 29"/>
                  <a:gd name="T26" fmla="*/ 11 w 27"/>
                  <a:gd name="T27" fmla="*/ 6 h 29"/>
                  <a:gd name="T28" fmla="*/ 6 w 27"/>
                  <a:gd name="T29" fmla="*/ 0 h 29"/>
                  <a:gd name="T30" fmla="*/ 6 w 27"/>
                  <a:gd name="T31" fmla="*/ 0 h 29"/>
                  <a:gd name="T32" fmla="*/ 3 w 27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" h="2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4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14"/>
                      <a:pt x="6" y="19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2" y="27"/>
                      <a:pt x="16" y="29"/>
                      <a:pt x="18" y="29"/>
                    </a:cubicBezTo>
                    <a:cubicBezTo>
                      <a:pt x="21" y="29"/>
                      <a:pt x="22" y="27"/>
                      <a:pt x="23" y="21"/>
                    </a:cubicBezTo>
                    <a:cubicBezTo>
                      <a:pt x="20" y="17"/>
                      <a:pt x="25" y="16"/>
                      <a:pt x="27" y="13"/>
                    </a:cubicBezTo>
                    <a:cubicBezTo>
                      <a:pt x="25" y="11"/>
                      <a:pt x="23" y="10"/>
                      <a:pt x="21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5" y="11"/>
                      <a:pt x="12" y="10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4"/>
                      <a:pt x="8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B46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1" name="Freeform 7232"/>
              <p:cNvSpPr/>
              <p:nvPr/>
            </p:nvSpPr>
            <p:spPr bwMode="auto">
              <a:xfrm>
                <a:off x="6875463" y="2809875"/>
                <a:ext cx="39688" cy="38100"/>
              </a:xfrm>
              <a:custGeom>
                <a:avLst/>
                <a:gdLst>
                  <a:gd name="T0" fmla="*/ 14 w 20"/>
                  <a:gd name="T1" fmla="*/ 0 h 19"/>
                  <a:gd name="T2" fmla="*/ 4 w 20"/>
                  <a:gd name="T3" fmla="*/ 15 h 19"/>
                  <a:gd name="T4" fmla="*/ 4 w 20"/>
                  <a:gd name="T5" fmla="*/ 15 h 19"/>
                  <a:gd name="T6" fmla="*/ 7 w 20"/>
                  <a:gd name="T7" fmla="*/ 14 h 19"/>
                  <a:gd name="T8" fmla="*/ 13 w 20"/>
                  <a:gd name="T9" fmla="*/ 17 h 19"/>
                  <a:gd name="T10" fmla="*/ 20 w 20"/>
                  <a:gd name="T11" fmla="*/ 19 h 19"/>
                  <a:gd name="T12" fmla="*/ 20 w 20"/>
                  <a:gd name="T13" fmla="*/ 19 h 19"/>
                  <a:gd name="T14" fmla="*/ 20 w 20"/>
                  <a:gd name="T15" fmla="*/ 19 h 19"/>
                  <a:gd name="T16" fmla="*/ 14 w 20"/>
                  <a:gd name="T17" fmla="*/ 0 h 19"/>
                  <a:gd name="T18" fmla="*/ 14 w 2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4" y="0"/>
                    </a:moveTo>
                    <a:cubicBezTo>
                      <a:pt x="7" y="2"/>
                      <a:pt x="0" y="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6" y="14"/>
                      <a:pt x="7" y="14"/>
                    </a:cubicBezTo>
                    <a:cubicBezTo>
                      <a:pt x="10" y="14"/>
                      <a:pt x="11" y="16"/>
                      <a:pt x="13" y="17"/>
                    </a:cubicBezTo>
                    <a:cubicBezTo>
                      <a:pt x="15" y="18"/>
                      <a:pt x="17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13"/>
                      <a:pt x="11" y="8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AC63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2" name="Freeform 7233"/>
              <p:cNvSpPr/>
              <p:nvPr/>
            </p:nvSpPr>
            <p:spPr bwMode="auto">
              <a:xfrm>
                <a:off x="6883400" y="2778125"/>
                <a:ext cx="12700" cy="14288"/>
              </a:xfrm>
              <a:custGeom>
                <a:avLst/>
                <a:gdLst>
                  <a:gd name="T0" fmla="*/ 3 w 6"/>
                  <a:gd name="T1" fmla="*/ 0 h 7"/>
                  <a:gd name="T2" fmla="*/ 0 w 6"/>
                  <a:gd name="T3" fmla="*/ 1 h 7"/>
                  <a:gd name="T4" fmla="*/ 0 w 6"/>
                  <a:gd name="T5" fmla="*/ 1 h 7"/>
                  <a:gd name="T6" fmla="*/ 0 w 6"/>
                  <a:gd name="T7" fmla="*/ 7 h 7"/>
                  <a:gd name="T8" fmla="*/ 0 w 6"/>
                  <a:gd name="T9" fmla="*/ 7 h 7"/>
                  <a:gd name="T10" fmla="*/ 6 w 6"/>
                  <a:gd name="T11" fmla="*/ 2 h 7"/>
                  <a:gd name="T12" fmla="*/ 3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3"/>
                      <a:pt x="0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5"/>
                      <a:pt x="6" y="6"/>
                      <a:pt x="6" y="2"/>
                    </a:cubicBezTo>
                    <a:cubicBezTo>
                      <a:pt x="6" y="1"/>
                      <a:pt x="4" y="0"/>
                      <a:pt x="3" y="0"/>
                    </a:cubicBezTo>
                  </a:path>
                </a:pathLst>
              </a:custGeom>
              <a:solidFill>
                <a:srgbClr val="A35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3" name="Freeform 7234"/>
              <p:cNvSpPr/>
              <p:nvPr/>
            </p:nvSpPr>
            <p:spPr bwMode="auto">
              <a:xfrm>
                <a:off x="6716713" y="2925763"/>
                <a:ext cx="100013" cy="406400"/>
              </a:xfrm>
              <a:custGeom>
                <a:avLst/>
                <a:gdLst>
                  <a:gd name="T0" fmla="*/ 22 w 50"/>
                  <a:gd name="T1" fmla="*/ 0 h 203"/>
                  <a:gd name="T2" fmla="*/ 5 w 50"/>
                  <a:gd name="T3" fmla="*/ 12 h 203"/>
                  <a:gd name="T4" fmla="*/ 3 w 50"/>
                  <a:gd name="T5" fmla="*/ 12 h 203"/>
                  <a:gd name="T6" fmla="*/ 3 w 50"/>
                  <a:gd name="T7" fmla="*/ 12 h 203"/>
                  <a:gd name="T8" fmla="*/ 7 w 50"/>
                  <a:gd name="T9" fmla="*/ 55 h 203"/>
                  <a:gd name="T10" fmla="*/ 7 w 50"/>
                  <a:gd name="T11" fmla="*/ 55 h 203"/>
                  <a:gd name="T12" fmla="*/ 12 w 50"/>
                  <a:gd name="T13" fmla="*/ 83 h 203"/>
                  <a:gd name="T14" fmla="*/ 12 w 50"/>
                  <a:gd name="T15" fmla="*/ 83 h 203"/>
                  <a:gd name="T16" fmla="*/ 12 w 50"/>
                  <a:gd name="T17" fmla="*/ 83 h 203"/>
                  <a:gd name="T18" fmla="*/ 25 w 50"/>
                  <a:gd name="T19" fmla="*/ 153 h 203"/>
                  <a:gd name="T20" fmla="*/ 26 w 50"/>
                  <a:gd name="T21" fmla="*/ 193 h 203"/>
                  <a:gd name="T22" fmla="*/ 26 w 50"/>
                  <a:gd name="T23" fmla="*/ 193 h 203"/>
                  <a:gd name="T24" fmla="*/ 28 w 50"/>
                  <a:gd name="T25" fmla="*/ 203 h 203"/>
                  <a:gd name="T26" fmla="*/ 28 w 50"/>
                  <a:gd name="T27" fmla="*/ 203 h 203"/>
                  <a:gd name="T28" fmla="*/ 37 w 50"/>
                  <a:gd name="T29" fmla="*/ 196 h 203"/>
                  <a:gd name="T30" fmla="*/ 37 w 50"/>
                  <a:gd name="T31" fmla="*/ 196 h 203"/>
                  <a:gd name="T32" fmla="*/ 37 w 50"/>
                  <a:gd name="T33" fmla="*/ 196 h 203"/>
                  <a:gd name="T34" fmla="*/ 41 w 50"/>
                  <a:gd name="T35" fmla="*/ 175 h 203"/>
                  <a:gd name="T36" fmla="*/ 41 w 50"/>
                  <a:gd name="T37" fmla="*/ 175 h 203"/>
                  <a:gd name="T38" fmla="*/ 34 w 50"/>
                  <a:gd name="T39" fmla="*/ 142 h 203"/>
                  <a:gd name="T40" fmla="*/ 35 w 50"/>
                  <a:gd name="T41" fmla="*/ 131 h 203"/>
                  <a:gd name="T42" fmla="*/ 32 w 50"/>
                  <a:gd name="T43" fmla="*/ 128 h 203"/>
                  <a:gd name="T44" fmla="*/ 32 w 50"/>
                  <a:gd name="T45" fmla="*/ 128 h 203"/>
                  <a:gd name="T46" fmla="*/ 26 w 50"/>
                  <a:gd name="T47" fmla="*/ 111 h 203"/>
                  <a:gd name="T48" fmla="*/ 26 w 50"/>
                  <a:gd name="T49" fmla="*/ 111 h 203"/>
                  <a:gd name="T50" fmla="*/ 26 w 50"/>
                  <a:gd name="T51" fmla="*/ 111 h 203"/>
                  <a:gd name="T52" fmla="*/ 31 w 50"/>
                  <a:gd name="T53" fmla="*/ 85 h 203"/>
                  <a:gd name="T54" fmla="*/ 18 w 50"/>
                  <a:gd name="T55" fmla="*/ 51 h 203"/>
                  <a:gd name="T56" fmla="*/ 18 w 50"/>
                  <a:gd name="T57" fmla="*/ 51 h 203"/>
                  <a:gd name="T58" fmla="*/ 18 w 50"/>
                  <a:gd name="T59" fmla="*/ 51 h 203"/>
                  <a:gd name="T60" fmla="*/ 18 w 50"/>
                  <a:gd name="T61" fmla="*/ 51 h 203"/>
                  <a:gd name="T62" fmla="*/ 18 w 50"/>
                  <a:gd name="T63" fmla="*/ 51 h 203"/>
                  <a:gd name="T64" fmla="*/ 24 w 50"/>
                  <a:gd name="T65" fmla="*/ 22 h 203"/>
                  <a:gd name="T66" fmla="*/ 17 w 50"/>
                  <a:gd name="T67" fmla="*/ 24 h 203"/>
                  <a:gd name="T68" fmla="*/ 16 w 50"/>
                  <a:gd name="T69" fmla="*/ 24 h 203"/>
                  <a:gd name="T70" fmla="*/ 20 w 50"/>
                  <a:gd name="T71" fmla="*/ 17 h 203"/>
                  <a:gd name="T72" fmla="*/ 27 w 50"/>
                  <a:gd name="T73" fmla="*/ 14 h 203"/>
                  <a:gd name="T74" fmla="*/ 27 w 50"/>
                  <a:gd name="T75" fmla="*/ 14 h 203"/>
                  <a:gd name="T76" fmla="*/ 27 w 50"/>
                  <a:gd name="T77" fmla="*/ 14 h 203"/>
                  <a:gd name="T78" fmla="*/ 27 w 50"/>
                  <a:gd name="T79" fmla="*/ 12 h 203"/>
                  <a:gd name="T80" fmla="*/ 27 w 50"/>
                  <a:gd name="T81" fmla="*/ 11 h 203"/>
                  <a:gd name="T82" fmla="*/ 27 w 50"/>
                  <a:gd name="T83" fmla="*/ 11 h 203"/>
                  <a:gd name="T84" fmla="*/ 24 w 50"/>
                  <a:gd name="T85" fmla="*/ 1 h 203"/>
                  <a:gd name="T86" fmla="*/ 22 w 50"/>
                  <a:gd name="T87" fmla="*/ 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" h="203">
                    <a:moveTo>
                      <a:pt x="22" y="0"/>
                    </a:moveTo>
                    <a:cubicBezTo>
                      <a:pt x="16" y="4"/>
                      <a:pt x="13" y="12"/>
                      <a:pt x="5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0" y="27"/>
                      <a:pt x="11" y="40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10" y="64"/>
                      <a:pt x="15" y="73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8" y="106"/>
                      <a:pt x="20" y="130"/>
                      <a:pt x="25" y="153"/>
                    </a:cubicBezTo>
                    <a:cubicBezTo>
                      <a:pt x="27" y="166"/>
                      <a:pt x="31" y="179"/>
                      <a:pt x="26" y="193"/>
                    </a:cubicBezTo>
                    <a:cubicBezTo>
                      <a:pt x="26" y="193"/>
                      <a:pt x="26" y="193"/>
                      <a:pt x="26" y="193"/>
                    </a:cubicBezTo>
                    <a:cubicBezTo>
                      <a:pt x="26" y="196"/>
                      <a:pt x="26" y="200"/>
                      <a:pt x="28" y="203"/>
                    </a:cubicBezTo>
                    <a:cubicBezTo>
                      <a:pt x="28" y="203"/>
                      <a:pt x="28" y="203"/>
                      <a:pt x="28" y="203"/>
                    </a:cubicBezTo>
                    <a:cubicBezTo>
                      <a:pt x="32" y="202"/>
                      <a:pt x="35" y="199"/>
                      <a:pt x="37" y="196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37" y="196"/>
                      <a:pt x="37" y="196"/>
                      <a:pt x="37" y="196"/>
                    </a:cubicBezTo>
                    <a:cubicBezTo>
                      <a:pt x="50" y="191"/>
                      <a:pt x="39" y="182"/>
                      <a:pt x="41" y="175"/>
                    </a:cubicBezTo>
                    <a:cubicBezTo>
                      <a:pt x="41" y="175"/>
                      <a:pt x="41" y="175"/>
                      <a:pt x="41" y="175"/>
                    </a:cubicBezTo>
                    <a:cubicBezTo>
                      <a:pt x="46" y="162"/>
                      <a:pt x="41" y="152"/>
                      <a:pt x="34" y="142"/>
                    </a:cubicBezTo>
                    <a:cubicBezTo>
                      <a:pt x="31" y="138"/>
                      <a:pt x="34" y="134"/>
                      <a:pt x="35" y="131"/>
                    </a:cubicBezTo>
                    <a:cubicBezTo>
                      <a:pt x="34" y="130"/>
                      <a:pt x="33" y="129"/>
                      <a:pt x="32" y="128"/>
                    </a:cubicBezTo>
                    <a:cubicBezTo>
                      <a:pt x="32" y="128"/>
                      <a:pt x="32" y="128"/>
                      <a:pt x="32" y="128"/>
                    </a:cubicBezTo>
                    <a:cubicBezTo>
                      <a:pt x="30" y="122"/>
                      <a:pt x="28" y="117"/>
                      <a:pt x="26" y="111"/>
                    </a:cubicBezTo>
                    <a:cubicBezTo>
                      <a:pt x="26" y="111"/>
                      <a:pt x="26" y="111"/>
                      <a:pt x="26" y="111"/>
                    </a:cubicBezTo>
                    <a:cubicBezTo>
                      <a:pt x="26" y="111"/>
                      <a:pt x="26" y="111"/>
                      <a:pt x="26" y="111"/>
                    </a:cubicBezTo>
                    <a:cubicBezTo>
                      <a:pt x="26" y="102"/>
                      <a:pt x="24" y="92"/>
                      <a:pt x="31" y="85"/>
                    </a:cubicBezTo>
                    <a:cubicBezTo>
                      <a:pt x="21" y="75"/>
                      <a:pt x="22" y="62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9" y="41"/>
                      <a:pt x="18" y="31"/>
                      <a:pt x="24" y="22"/>
                    </a:cubicBezTo>
                    <a:cubicBezTo>
                      <a:pt x="21" y="23"/>
                      <a:pt x="18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4" y="20"/>
                      <a:pt x="17" y="18"/>
                      <a:pt x="20" y="17"/>
                    </a:cubicBezTo>
                    <a:cubicBezTo>
                      <a:pt x="22" y="16"/>
                      <a:pt x="24" y="15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8"/>
                      <a:pt x="23" y="5"/>
                      <a:pt x="24" y="1"/>
                    </a:cubicBezTo>
                    <a:cubicBezTo>
                      <a:pt x="24" y="1"/>
                      <a:pt x="23" y="1"/>
                      <a:pt x="22" y="0"/>
                    </a:cubicBezTo>
                  </a:path>
                </a:pathLst>
              </a:custGeom>
              <a:solidFill>
                <a:srgbClr val="8830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4" name="Freeform 7235"/>
              <p:cNvSpPr/>
              <p:nvPr/>
            </p:nvSpPr>
            <p:spPr bwMode="auto">
              <a:xfrm>
                <a:off x="6694488" y="2908300"/>
                <a:ext cx="66675" cy="49213"/>
              </a:xfrm>
              <a:custGeom>
                <a:avLst/>
                <a:gdLst>
                  <a:gd name="T0" fmla="*/ 29 w 33"/>
                  <a:gd name="T1" fmla="*/ 0 h 25"/>
                  <a:gd name="T2" fmla="*/ 20 w 33"/>
                  <a:gd name="T3" fmla="*/ 10 h 25"/>
                  <a:gd name="T4" fmla="*/ 17 w 33"/>
                  <a:gd name="T5" fmla="*/ 10 h 25"/>
                  <a:gd name="T6" fmla="*/ 2 w 33"/>
                  <a:gd name="T7" fmla="*/ 3 h 25"/>
                  <a:gd name="T8" fmla="*/ 1 w 33"/>
                  <a:gd name="T9" fmla="*/ 9 h 25"/>
                  <a:gd name="T10" fmla="*/ 5 w 33"/>
                  <a:gd name="T11" fmla="*/ 14 h 25"/>
                  <a:gd name="T12" fmla="*/ 0 w 33"/>
                  <a:gd name="T13" fmla="*/ 17 h 25"/>
                  <a:gd name="T14" fmla="*/ 0 w 33"/>
                  <a:gd name="T15" fmla="*/ 17 h 25"/>
                  <a:gd name="T16" fmla="*/ 0 w 33"/>
                  <a:gd name="T17" fmla="*/ 17 h 25"/>
                  <a:gd name="T18" fmla="*/ 3 w 33"/>
                  <a:gd name="T19" fmla="*/ 22 h 25"/>
                  <a:gd name="T20" fmla="*/ 3 w 33"/>
                  <a:gd name="T21" fmla="*/ 22 h 25"/>
                  <a:gd name="T22" fmla="*/ 5 w 33"/>
                  <a:gd name="T23" fmla="*/ 25 h 25"/>
                  <a:gd name="T24" fmla="*/ 5 w 33"/>
                  <a:gd name="T25" fmla="*/ 25 h 25"/>
                  <a:gd name="T26" fmla="*/ 12 w 33"/>
                  <a:gd name="T27" fmla="*/ 20 h 25"/>
                  <a:gd name="T28" fmla="*/ 14 w 33"/>
                  <a:gd name="T29" fmla="*/ 21 h 25"/>
                  <a:gd name="T30" fmla="*/ 14 w 33"/>
                  <a:gd name="T31" fmla="*/ 21 h 25"/>
                  <a:gd name="T32" fmla="*/ 14 w 33"/>
                  <a:gd name="T33" fmla="*/ 21 h 25"/>
                  <a:gd name="T34" fmla="*/ 16 w 33"/>
                  <a:gd name="T35" fmla="*/ 21 h 25"/>
                  <a:gd name="T36" fmla="*/ 33 w 33"/>
                  <a:gd name="T37" fmla="*/ 9 h 25"/>
                  <a:gd name="T38" fmla="*/ 33 w 33"/>
                  <a:gd name="T39" fmla="*/ 9 h 25"/>
                  <a:gd name="T40" fmla="*/ 32 w 33"/>
                  <a:gd name="T41" fmla="*/ 3 h 25"/>
                  <a:gd name="T42" fmla="*/ 32 w 33"/>
                  <a:gd name="T43" fmla="*/ 2 h 25"/>
                  <a:gd name="T44" fmla="*/ 29 w 33"/>
                  <a:gd name="T4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25">
                    <a:moveTo>
                      <a:pt x="29" y="0"/>
                    </a:moveTo>
                    <a:cubicBezTo>
                      <a:pt x="29" y="7"/>
                      <a:pt x="26" y="10"/>
                      <a:pt x="20" y="10"/>
                    </a:cubicBezTo>
                    <a:cubicBezTo>
                      <a:pt x="19" y="10"/>
                      <a:pt x="18" y="10"/>
                      <a:pt x="17" y="10"/>
                    </a:cubicBezTo>
                    <a:cubicBezTo>
                      <a:pt x="12" y="8"/>
                      <a:pt x="7" y="5"/>
                      <a:pt x="2" y="3"/>
                    </a:cubicBezTo>
                    <a:cubicBezTo>
                      <a:pt x="2" y="5"/>
                      <a:pt x="1" y="7"/>
                      <a:pt x="1" y="9"/>
                    </a:cubicBezTo>
                    <a:cubicBezTo>
                      <a:pt x="3" y="10"/>
                      <a:pt x="5" y="11"/>
                      <a:pt x="5" y="14"/>
                    </a:cubicBezTo>
                    <a:cubicBezTo>
                      <a:pt x="5" y="17"/>
                      <a:pt x="2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2" y="20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4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4"/>
                      <a:pt x="9" y="20"/>
                      <a:pt x="12" y="20"/>
                    </a:cubicBezTo>
                    <a:cubicBezTo>
                      <a:pt x="13" y="20"/>
                      <a:pt x="13" y="20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5" y="21"/>
                      <a:pt x="16" y="21"/>
                    </a:cubicBezTo>
                    <a:cubicBezTo>
                      <a:pt x="24" y="21"/>
                      <a:pt x="27" y="13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2" y="7"/>
                      <a:pt x="32" y="5"/>
                      <a:pt x="32" y="3"/>
                    </a:cubicBezTo>
                    <a:cubicBezTo>
                      <a:pt x="32" y="3"/>
                      <a:pt x="32" y="3"/>
                      <a:pt x="32" y="2"/>
                    </a:cubicBezTo>
                    <a:cubicBezTo>
                      <a:pt x="31" y="2"/>
                      <a:pt x="30" y="1"/>
                      <a:pt x="29" y="0"/>
                    </a:cubicBezTo>
                  </a:path>
                </a:pathLst>
              </a:custGeom>
              <a:solidFill>
                <a:srgbClr val="AC58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5" name="Freeform 7236"/>
              <p:cNvSpPr>
                <a:spLocks noEditPoints="1"/>
              </p:cNvSpPr>
              <p:nvPr/>
            </p:nvSpPr>
            <p:spPr bwMode="auto">
              <a:xfrm>
                <a:off x="6937375" y="2824163"/>
                <a:ext cx="34925" cy="17463"/>
              </a:xfrm>
              <a:custGeom>
                <a:avLst/>
                <a:gdLst>
                  <a:gd name="T0" fmla="*/ 17 w 17"/>
                  <a:gd name="T1" fmla="*/ 1 h 9"/>
                  <a:gd name="T2" fmla="*/ 17 w 17"/>
                  <a:gd name="T3" fmla="*/ 1 h 9"/>
                  <a:gd name="T4" fmla="*/ 17 w 17"/>
                  <a:gd name="T5" fmla="*/ 1 h 9"/>
                  <a:gd name="T6" fmla="*/ 17 w 17"/>
                  <a:gd name="T7" fmla="*/ 1 h 9"/>
                  <a:gd name="T8" fmla="*/ 17 w 17"/>
                  <a:gd name="T9" fmla="*/ 1 h 9"/>
                  <a:gd name="T10" fmla="*/ 7 w 17"/>
                  <a:gd name="T11" fmla="*/ 0 h 9"/>
                  <a:gd name="T12" fmla="*/ 7 w 17"/>
                  <a:gd name="T13" fmla="*/ 0 h 9"/>
                  <a:gd name="T14" fmla="*/ 3 w 17"/>
                  <a:gd name="T15" fmla="*/ 8 h 9"/>
                  <a:gd name="T16" fmla="*/ 3 w 17"/>
                  <a:gd name="T17" fmla="*/ 8 h 9"/>
                  <a:gd name="T18" fmla="*/ 6 w 17"/>
                  <a:gd name="T19" fmla="*/ 9 h 9"/>
                  <a:gd name="T20" fmla="*/ 12 w 17"/>
                  <a:gd name="T21" fmla="*/ 5 h 9"/>
                  <a:gd name="T22" fmla="*/ 17 w 17"/>
                  <a:gd name="T23" fmla="*/ 1 h 9"/>
                  <a:gd name="T24" fmla="*/ 17 w 17"/>
                  <a:gd name="T25" fmla="*/ 1 h 9"/>
                  <a:gd name="T26" fmla="*/ 7 w 17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9">
                    <a:moveTo>
                      <a:pt x="17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3"/>
                      <a:pt x="0" y="4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9"/>
                      <a:pt x="6" y="9"/>
                      <a:pt x="6" y="9"/>
                    </a:cubicBezTo>
                    <a:cubicBezTo>
                      <a:pt x="9" y="9"/>
                      <a:pt x="10" y="7"/>
                      <a:pt x="12" y="5"/>
                    </a:cubicBezTo>
                    <a:cubicBezTo>
                      <a:pt x="13" y="3"/>
                      <a:pt x="15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4" y="1"/>
                      <a:pt x="10" y="1"/>
                      <a:pt x="7" y="0"/>
                    </a:cubicBezTo>
                  </a:path>
                </a:pathLst>
              </a:custGeom>
              <a:solidFill>
                <a:srgbClr val="A35A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6" name="Freeform 7237"/>
              <p:cNvSpPr/>
              <p:nvPr/>
            </p:nvSpPr>
            <p:spPr bwMode="auto">
              <a:xfrm>
                <a:off x="6908800" y="2792413"/>
                <a:ext cx="26988" cy="17463"/>
              </a:xfrm>
              <a:custGeom>
                <a:avLst/>
                <a:gdLst>
                  <a:gd name="T0" fmla="*/ 2 w 13"/>
                  <a:gd name="T1" fmla="*/ 0 h 9"/>
                  <a:gd name="T2" fmla="*/ 0 w 13"/>
                  <a:gd name="T3" fmla="*/ 3 h 9"/>
                  <a:gd name="T4" fmla="*/ 0 w 13"/>
                  <a:gd name="T5" fmla="*/ 3 h 9"/>
                  <a:gd name="T6" fmla="*/ 5 w 13"/>
                  <a:gd name="T7" fmla="*/ 9 h 9"/>
                  <a:gd name="T8" fmla="*/ 5 w 13"/>
                  <a:gd name="T9" fmla="*/ 9 h 9"/>
                  <a:gd name="T10" fmla="*/ 6 w 13"/>
                  <a:gd name="T11" fmla="*/ 3 h 9"/>
                  <a:gd name="T12" fmla="*/ 2 w 13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cubicBezTo>
                      <a:pt x="1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3" y="7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13" y="8"/>
                      <a:pt x="7" y="5"/>
                      <a:pt x="6" y="3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B97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7" name="Freeform 7238"/>
              <p:cNvSpPr/>
              <p:nvPr/>
            </p:nvSpPr>
            <p:spPr bwMode="auto">
              <a:xfrm>
                <a:off x="6934200" y="2773363"/>
                <a:ext cx="12700" cy="22225"/>
              </a:xfrm>
              <a:custGeom>
                <a:avLst/>
                <a:gdLst>
                  <a:gd name="T0" fmla="*/ 3 w 7"/>
                  <a:gd name="T1" fmla="*/ 0 h 11"/>
                  <a:gd name="T2" fmla="*/ 3 w 7"/>
                  <a:gd name="T3" fmla="*/ 0 h 11"/>
                  <a:gd name="T4" fmla="*/ 0 w 7"/>
                  <a:gd name="T5" fmla="*/ 8 h 11"/>
                  <a:gd name="T6" fmla="*/ 3 w 7"/>
                  <a:gd name="T7" fmla="*/ 11 h 11"/>
                  <a:gd name="T8" fmla="*/ 4 w 7"/>
                  <a:gd name="T9" fmla="*/ 11 h 11"/>
                  <a:gd name="T10" fmla="*/ 5 w 7"/>
                  <a:gd name="T11" fmla="*/ 6 h 11"/>
                  <a:gd name="T12" fmla="*/ 5 w 7"/>
                  <a:gd name="T13" fmla="*/ 6 h 11"/>
                  <a:gd name="T14" fmla="*/ 3 w 7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1" y="5"/>
                      <a:pt x="0" y="8"/>
                    </a:cubicBezTo>
                    <a:cubicBezTo>
                      <a:pt x="0" y="10"/>
                      <a:pt x="1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7" y="10"/>
                      <a:pt x="5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5" y="2"/>
                      <a:pt x="3" y="0"/>
                    </a:cubicBezTo>
                  </a:path>
                </a:pathLst>
              </a:custGeom>
              <a:solidFill>
                <a:srgbClr val="B87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8" name="Freeform 7239"/>
              <p:cNvSpPr/>
              <p:nvPr/>
            </p:nvSpPr>
            <p:spPr bwMode="auto">
              <a:xfrm>
                <a:off x="6904038" y="2765425"/>
                <a:ext cx="19050" cy="14288"/>
              </a:xfrm>
              <a:custGeom>
                <a:avLst/>
                <a:gdLst>
                  <a:gd name="T0" fmla="*/ 2 w 10"/>
                  <a:gd name="T1" fmla="*/ 0 h 7"/>
                  <a:gd name="T2" fmla="*/ 2 w 10"/>
                  <a:gd name="T3" fmla="*/ 0 h 7"/>
                  <a:gd name="T4" fmla="*/ 4 w 10"/>
                  <a:gd name="T5" fmla="*/ 7 h 7"/>
                  <a:gd name="T6" fmla="*/ 5 w 10"/>
                  <a:gd name="T7" fmla="*/ 7 h 7"/>
                  <a:gd name="T8" fmla="*/ 10 w 10"/>
                  <a:gd name="T9" fmla="*/ 1 h 7"/>
                  <a:gd name="T10" fmla="*/ 10 w 10"/>
                  <a:gd name="T11" fmla="*/ 1 h 7"/>
                  <a:gd name="T12" fmla="*/ 2 w 10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0" y="6"/>
                      <a:pt x="4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8" y="7"/>
                      <a:pt x="8" y="3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1"/>
                      <a:pt x="5" y="0"/>
                      <a:pt x="2" y="0"/>
                    </a:cubicBezTo>
                  </a:path>
                </a:pathLst>
              </a:custGeom>
              <a:solidFill>
                <a:srgbClr val="A358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9" name="Freeform 7240"/>
              <p:cNvSpPr/>
              <p:nvPr/>
            </p:nvSpPr>
            <p:spPr bwMode="auto">
              <a:xfrm>
                <a:off x="6846888" y="2635250"/>
                <a:ext cx="50800" cy="74613"/>
              </a:xfrm>
              <a:custGeom>
                <a:avLst/>
                <a:gdLst>
                  <a:gd name="T0" fmla="*/ 25 w 25"/>
                  <a:gd name="T1" fmla="*/ 0 h 37"/>
                  <a:gd name="T2" fmla="*/ 15 w 25"/>
                  <a:gd name="T3" fmla="*/ 2 h 37"/>
                  <a:gd name="T4" fmla="*/ 15 w 25"/>
                  <a:gd name="T5" fmla="*/ 2 h 37"/>
                  <a:gd name="T6" fmla="*/ 10 w 25"/>
                  <a:gd name="T7" fmla="*/ 12 h 37"/>
                  <a:gd name="T8" fmla="*/ 10 w 25"/>
                  <a:gd name="T9" fmla="*/ 12 h 37"/>
                  <a:gd name="T10" fmla="*/ 0 w 25"/>
                  <a:gd name="T11" fmla="*/ 35 h 37"/>
                  <a:gd name="T12" fmla="*/ 1 w 25"/>
                  <a:gd name="T13" fmla="*/ 35 h 37"/>
                  <a:gd name="T14" fmla="*/ 1 w 25"/>
                  <a:gd name="T15" fmla="*/ 35 h 37"/>
                  <a:gd name="T16" fmla="*/ 7 w 25"/>
                  <a:gd name="T17" fmla="*/ 37 h 37"/>
                  <a:gd name="T18" fmla="*/ 10 w 25"/>
                  <a:gd name="T19" fmla="*/ 32 h 37"/>
                  <a:gd name="T20" fmla="*/ 18 w 25"/>
                  <a:gd name="T21" fmla="*/ 21 h 37"/>
                  <a:gd name="T22" fmla="*/ 20 w 25"/>
                  <a:gd name="T23" fmla="*/ 21 h 37"/>
                  <a:gd name="T24" fmla="*/ 20 w 25"/>
                  <a:gd name="T25" fmla="*/ 21 h 37"/>
                  <a:gd name="T26" fmla="*/ 24 w 25"/>
                  <a:gd name="T27" fmla="*/ 16 h 37"/>
                  <a:gd name="T28" fmla="*/ 24 w 25"/>
                  <a:gd name="T29" fmla="*/ 16 h 37"/>
                  <a:gd name="T30" fmla="*/ 25 w 25"/>
                  <a:gd name="T31" fmla="*/ 2 h 37"/>
                  <a:gd name="T32" fmla="*/ 25 w 25"/>
                  <a:gd name="T33" fmla="*/ 2 h 37"/>
                  <a:gd name="T34" fmla="*/ 25 w 25"/>
                  <a:gd name="T35" fmla="*/ 0 h 37"/>
                  <a:gd name="T36" fmla="*/ 25 w 25"/>
                  <a:gd name="T3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37">
                    <a:moveTo>
                      <a:pt x="25" y="0"/>
                    </a:moveTo>
                    <a:cubicBezTo>
                      <a:pt x="22" y="0"/>
                      <a:pt x="18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5"/>
                      <a:pt x="12" y="8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9"/>
                      <a:pt x="4" y="27"/>
                      <a:pt x="0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3" y="36"/>
                      <a:pt x="5" y="37"/>
                      <a:pt x="7" y="37"/>
                    </a:cubicBezTo>
                    <a:cubicBezTo>
                      <a:pt x="8" y="37"/>
                      <a:pt x="10" y="36"/>
                      <a:pt x="10" y="32"/>
                    </a:cubicBezTo>
                    <a:cubicBezTo>
                      <a:pt x="11" y="29"/>
                      <a:pt x="11" y="21"/>
                      <a:pt x="18" y="21"/>
                    </a:cubicBezTo>
                    <a:cubicBezTo>
                      <a:pt x="19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1" y="19"/>
                      <a:pt x="21" y="17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11"/>
                      <a:pt x="19" y="6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A56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0" name="Freeform 7241"/>
              <p:cNvSpPr/>
              <p:nvPr/>
            </p:nvSpPr>
            <p:spPr bwMode="auto">
              <a:xfrm>
                <a:off x="7118350" y="3016250"/>
                <a:ext cx="39688" cy="33338"/>
              </a:xfrm>
              <a:custGeom>
                <a:avLst/>
                <a:gdLst>
                  <a:gd name="T0" fmla="*/ 15 w 20"/>
                  <a:gd name="T1" fmla="*/ 0 h 17"/>
                  <a:gd name="T2" fmla="*/ 12 w 20"/>
                  <a:gd name="T3" fmla="*/ 3 h 17"/>
                  <a:gd name="T4" fmla="*/ 7 w 20"/>
                  <a:gd name="T5" fmla="*/ 12 h 17"/>
                  <a:gd name="T6" fmla="*/ 3 w 20"/>
                  <a:gd name="T7" fmla="*/ 11 h 17"/>
                  <a:gd name="T8" fmla="*/ 3 w 20"/>
                  <a:gd name="T9" fmla="*/ 11 h 17"/>
                  <a:gd name="T10" fmla="*/ 0 w 20"/>
                  <a:gd name="T11" fmla="*/ 13 h 17"/>
                  <a:gd name="T12" fmla="*/ 2 w 20"/>
                  <a:gd name="T13" fmla="*/ 17 h 17"/>
                  <a:gd name="T14" fmla="*/ 4 w 20"/>
                  <a:gd name="T15" fmla="*/ 17 h 17"/>
                  <a:gd name="T16" fmla="*/ 17 w 20"/>
                  <a:gd name="T17" fmla="*/ 5 h 17"/>
                  <a:gd name="T18" fmla="*/ 17 w 20"/>
                  <a:gd name="T19" fmla="*/ 0 h 17"/>
                  <a:gd name="T20" fmla="*/ 15 w 20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7">
                    <a:moveTo>
                      <a:pt x="15" y="0"/>
                    </a:moveTo>
                    <a:cubicBezTo>
                      <a:pt x="13" y="0"/>
                      <a:pt x="12" y="1"/>
                      <a:pt x="12" y="3"/>
                    </a:cubicBezTo>
                    <a:cubicBezTo>
                      <a:pt x="13" y="9"/>
                      <a:pt x="11" y="12"/>
                      <a:pt x="7" y="12"/>
                    </a:cubicBezTo>
                    <a:cubicBezTo>
                      <a:pt x="5" y="12"/>
                      <a:pt x="4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0" y="13"/>
                      <a:pt x="0" y="13"/>
                    </a:cubicBezTo>
                    <a:cubicBezTo>
                      <a:pt x="1" y="15"/>
                      <a:pt x="2" y="16"/>
                      <a:pt x="2" y="17"/>
                    </a:cubicBezTo>
                    <a:cubicBezTo>
                      <a:pt x="3" y="17"/>
                      <a:pt x="3" y="17"/>
                      <a:pt x="4" y="17"/>
                    </a:cubicBezTo>
                    <a:cubicBezTo>
                      <a:pt x="12" y="17"/>
                      <a:pt x="14" y="10"/>
                      <a:pt x="17" y="5"/>
                    </a:cubicBezTo>
                    <a:cubicBezTo>
                      <a:pt x="19" y="3"/>
                      <a:pt x="20" y="1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solidFill>
                <a:srgbClr val="D88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1" name="Freeform 7242"/>
              <p:cNvSpPr/>
              <p:nvPr/>
            </p:nvSpPr>
            <p:spPr bwMode="auto">
              <a:xfrm>
                <a:off x="6399213" y="4635500"/>
                <a:ext cx="111125" cy="138113"/>
              </a:xfrm>
              <a:custGeom>
                <a:avLst/>
                <a:gdLst>
                  <a:gd name="T0" fmla="*/ 53 w 56"/>
                  <a:gd name="T1" fmla="*/ 0 h 69"/>
                  <a:gd name="T2" fmla="*/ 50 w 56"/>
                  <a:gd name="T3" fmla="*/ 1 h 69"/>
                  <a:gd name="T4" fmla="*/ 50 w 56"/>
                  <a:gd name="T5" fmla="*/ 1 h 69"/>
                  <a:gd name="T6" fmla="*/ 47 w 56"/>
                  <a:gd name="T7" fmla="*/ 3 h 69"/>
                  <a:gd name="T8" fmla="*/ 47 w 56"/>
                  <a:gd name="T9" fmla="*/ 3 h 69"/>
                  <a:gd name="T10" fmla="*/ 47 w 56"/>
                  <a:gd name="T11" fmla="*/ 3 h 69"/>
                  <a:gd name="T12" fmla="*/ 20 w 56"/>
                  <a:gd name="T13" fmla="*/ 33 h 69"/>
                  <a:gd name="T14" fmla="*/ 19 w 56"/>
                  <a:gd name="T15" fmla="*/ 32 h 69"/>
                  <a:gd name="T16" fmla="*/ 18 w 56"/>
                  <a:gd name="T17" fmla="*/ 33 h 69"/>
                  <a:gd name="T18" fmla="*/ 20 w 56"/>
                  <a:gd name="T19" fmla="*/ 33 h 69"/>
                  <a:gd name="T20" fmla="*/ 7 w 56"/>
                  <a:gd name="T21" fmla="*/ 48 h 69"/>
                  <a:gd name="T22" fmla="*/ 7 w 56"/>
                  <a:gd name="T23" fmla="*/ 48 h 69"/>
                  <a:gd name="T24" fmla="*/ 0 w 56"/>
                  <a:gd name="T25" fmla="*/ 66 h 69"/>
                  <a:gd name="T26" fmla="*/ 0 w 56"/>
                  <a:gd name="T27" fmla="*/ 66 h 69"/>
                  <a:gd name="T28" fmla="*/ 0 w 56"/>
                  <a:gd name="T29" fmla="*/ 66 h 69"/>
                  <a:gd name="T30" fmla="*/ 0 w 56"/>
                  <a:gd name="T31" fmla="*/ 69 h 69"/>
                  <a:gd name="T32" fmla="*/ 0 w 56"/>
                  <a:gd name="T33" fmla="*/ 69 h 69"/>
                  <a:gd name="T34" fmla="*/ 0 w 56"/>
                  <a:gd name="T35" fmla="*/ 69 h 69"/>
                  <a:gd name="T36" fmla="*/ 3 w 56"/>
                  <a:gd name="T37" fmla="*/ 69 h 69"/>
                  <a:gd name="T38" fmla="*/ 3 w 56"/>
                  <a:gd name="T39" fmla="*/ 69 h 69"/>
                  <a:gd name="T40" fmla="*/ 19 w 56"/>
                  <a:gd name="T41" fmla="*/ 49 h 69"/>
                  <a:gd name="T42" fmla="*/ 19 w 56"/>
                  <a:gd name="T43" fmla="*/ 49 h 69"/>
                  <a:gd name="T44" fmla="*/ 19 w 56"/>
                  <a:gd name="T45" fmla="*/ 49 h 69"/>
                  <a:gd name="T46" fmla="*/ 30 w 56"/>
                  <a:gd name="T47" fmla="*/ 37 h 69"/>
                  <a:gd name="T48" fmla="*/ 30 w 56"/>
                  <a:gd name="T49" fmla="*/ 37 h 69"/>
                  <a:gd name="T50" fmla="*/ 56 w 56"/>
                  <a:gd name="T51" fmla="*/ 2 h 69"/>
                  <a:gd name="T52" fmla="*/ 56 w 56"/>
                  <a:gd name="T53" fmla="*/ 2 h 69"/>
                  <a:gd name="T54" fmla="*/ 56 w 56"/>
                  <a:gd name="T55" fmla="*/ 2 h 69"/>
                  <a:gd name="T56" fmla="*/ 53 w 56"/>
                  <a:gd name="T5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6" h="69">
                    <a:moveTo>
                      <a:pt x="53" y="0"/>
                    </a:moveTo>
                    <a:cubicBezTo>
                      <a:pt x="52" y="0"/>
                      <a:pt x="51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49" y="2"/>
                      <a:pt x="48" y="2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38" y="13"/>
                      <a:pt x="29" y="23"/>
                      <a:pt x="20" y="33"/>
                    </a:cubicBezTo>
                    <a:cubicBezTo>
                      <a:pt x="19" y="33"/>
                      <a:pt x="19" y="32"/>
                      <a:pt x="19" y="32"/>
                    </a:cubicBezTo>
                    <a:cubicBezTo>
                      <a:pt x="19" y="32"/>
                      <a:pt x="18" y="32"/>
                      <a:pt x="18" y="33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2" y="43"/>
                      <a:pt x="12" y="44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5" y="54"/>
                      <a:pt x="3" y="60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0" y="68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1" y="69"/>
                      <a:pt x="2" y="69"/>
                      <a:pt x="3" y="69"/>
                    </a:cubicBezTo>
                    <a:cubicBezTo>
                      <a:pt x="3" y="69"/>
                      <a:pt x="3" y="69"/>
                      <a:pt x="3" y="69"/>
                    </a:cubicBezTo>
                    <a:cubicBezTo>
                      <a:pt x="8" y="63"/>
                      <a:pt x="13" y="56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2" y="45"/>
                      <a:pt x="26" y="41"/>
                      <a:pt x="30" y="37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6" y="23"/>
                      <a:pt x="45" y="1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5" y="0"/>
                      <a:pt x="54" y="0"/>
                      <a:pt x="53" y="0"/>
                    </a:cubicBezTo>
                  </a:path>
                </a:pathLst>
              </a:custGeom>
              <a:solidFill>
                <a:srgbClr val="B47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2" name="Freeform 7243"/>
              <p:cNvSpPr/>
              <p:nvPr/>
            </p:nvSpPr>
            <p:spPr bwMode="auto">
              <a:xfrm>
                <a:off x="6437313" y="4708525"/>
                <a:ext cx="68263" cy="42863"/>
              </a:xfrm>
              <a:custGeom>
                <a:avLst/>
                <a:gdLst>
                  <a:gd name="T0" fmla="*/ 11 w 34"/>
                  <a:gd name="T1" fmla="*/ 0 h 21"/>
                  <a:gd name="T2" fmla="*/ 11 w 34"/>
                  <a:gd name="T3" fmla="*/ 0 h 21"/>
                  <a:gd name="T4" fmla="*/ 0 w 34"/>
                  <a:gd name="T5" fmla="*/ 12 h 21"/>
                  <a:gd name="T6" fmla="*/ 0 w 34"/>
                  <a:gd name="T7" fmla="*/ 12 h 21"/>
                  <a:gd name="T8" fmla="*/ 15 w 34"/>
                  <a:gd name="T9" fmla="*/ 19 h 21"/>
                  <a:gd name="T10" fmla="*/ 15 w 34"/>
                  <a:gd name="T11" fmla="*/ 19 h 21"/>
                  <a:gd name="T12" fmla="*/ 20 w 34"/>
                  <a:gd name="T13" fmla="*/ 20 h 21"/>
                  <a:gd name="T14" fmla="*/ 24 w 34"/>
                  <a:gd name="T15" fmla="*/ 20 h 21"/>
                  <a:gd name="T16" fmla="*/ 29 w 34"/>
                  <a:gd name="T17" fmla="*/ 19 h 21"/>
                  <a:gd name="T18" fmla="*/ 34 w 34"/>
                  <a:gd name="T19" fmla="*/ 21 h 21"/>
                  <a:gd name="T20" fmla="*/ 34 w 34"/>
                  <a:gd name="T21" fmla="*/ 21 h 21"/>
                  <a:gd name="T22" fmla="*/ 34 w 34"/>
                  <a:gd name="T23" fmla="*/ 21 h 21"/>
                  <a:gd name="T24" fmla="*/ 34 w 34"/>
                  <a:gd name="T25" fmla="*/ 15 h 21"/>
                  <a:gd name="T26" fmla="*/ 34 w 34"/>
                  <a:gd name="T27" fmla="*/ 15 h 21"/>
                  <a:gd name="T28" fmla="*/ 17 w 34"/>
                  <a:gd name="T29" fmla="*/ 0 h 21"/>
                  <a:gd name="T30" fmla="*/ 17 w 34"/>
                  <a:gd name="T31" fmla="*/ 0 h 21"/>
                  <a:gd name="T32" fmla="*/ 17 w 34"/>
                  <a:gd name="T33" fmla="*/ 0 h 21"/>
                  <a:gd name="T34" fmla="*/ 11 w 34"/>
                  <a:gd name="T35" fmla="*/ 0 h 21"/>
                  <a:gd name="T36" fmla="*/ 11 w 34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7" y="4"/>
                      <a:pt x="3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5"/>
                      <a:pt x="10" y="17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20"/>
                      <a:pt x="18" y="20"/>
                      <a:pt x="20" y="20"/>
                    </a:cubicBezTo>
                    <a:cubicBezTo>
                      <a:pt x="21" y="20"/>
                      <a:pt x="23" y="20"/>
                      <a:pt x="24" y="20"/>
                    </a:cubicBezTo>
                    <a:cubicBezTo>
                      <a:pt x="26" y="20"/>
                      <a:pt x="27" y="19"/>
                      <a:pt x="29" y="19"/>
                    </a:cubicBezTo>
                    <a:cubicBezTo>
                      <a:pt x="30" y="19"/>
                      <a:pt x="32" y="20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19"/>
                      <a:pt x="34" y="17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28" y="10"/>
                      <a:pt x="20" y="8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3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9BE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3" name="Freeform 7244"/>
              <p:cNvSpPr/>
              <p:nvPr/>
            </p:nvSpPr>
            <p:spPr bwMode="auto">
              <a:xfrm>
                <a:off x="6300788" y="4681538"/>
                <a:ext cx="141288" cy="196850"/>
              </a:xfrm>
              <a:custGeom>
                <a:avLst/>
                <a:gdLst>
                  <a:gd name="T0" fmla="*/ 18 w 71"/>
                  <a:gd name="T1" fmla="*/ 0 h 99"/>
                  <a:gd name="T2" fmla="*/ 18 w 71"/>
                  <a:gd name="T3" fmla="*/ 0 h 99"/>
                  <a:gd name="T4" fmla="*/ 16 w 71"/>
                  <a:gd name="T5" fmla="*/ 4 h 99"/>
                  <a:gd name="T6" fmla="*/ 13 w 71"/>
                  <a:gd name="T7" fmla="*/ 2 h 99"/>
                  <a:gd name="T8" fmla="*/ 13 w 71"/>
                  <a:gd name="T9" fmla="*/ 2 h 99"/>
                  <a:gd name="T10" fmla="*/ 6 w 71"/>
                  <a:gd name="T11" fmla="*/ 12 h 99"/>
                  <a:gd name="T12" fmla="*/ 6 w 71"/>
                  <a:gd name="T13" fmla="*/ 12 h 99"/>
                  <a:gd name="T14" fmla="*/ 6 w 71"/>
                  <a:gd name="T15" fmla="*/ 12 h 99"/>
                  <a:gd name="T16" fmla="*/ 11 w 71"/>
                  <a:gd name="T17" fmla="*/ 40 h 99"/>
                  <a:gd name="T18" fmla="*/ 14 w 71"/>
                  <a:gd name="T19" fmla="*/ 48 h 99"/>
                  <a:gd name="T20" fmla="*/ 14 w 71"/>
                  <a:gd name="T21" fmla="*/ 48 h 99"/>
                  <a:gd name="T22" fmla="*/ 19 w 71"/>
                  <a:gd name="T23" fmla="*/ 32 h 99"/>
                  <a:gd name="T24" fmla="*/ 23 w 71"/>
                  <a:gd name="T25" fmla="*/ 54 h 99"/>
                  <a:gd name="T26" fmla="*/ 16 w 71"/>
                  <a:gd name="T27" fmla="*/ 61 h 99"/>
                  <a:gd name="T28" fmla="*/ 11 w 71"/>
                  <a:gd name="T29" fmla="*/ 62 h 99"/>
                  <a:gd name="T30" fmla="*/ 9 w 71"/>
                  <a:gd name="T31" fmla="*/ 61 h 99"/>
                  <a:gd name="T32" fmla="*/ 11 w 71"/>
                  <a:gd name="T33" fmla="*/ 51 h 99"/>
                  <a:gd name="T34" fmla="*/ 10 w 71"/>
                  <a:gd name="T35" fmla="*/ 51 h 99"/>
                  <a:gd name="T36" fmla="*/ 2 w 71"/>
                  <a:gd name="T37" fmla="*/ 58 h 99"/>
                  <a:gd name="T38" fmla="*/ 2 w 71"/>
                  <a:gd name="T39" fmla="*/ 58 h 99"/>
                  <a:gd name="T40" fmla="*/ 0 w 71"/>
                  <a:gd name="T41" fmla="*/ 85 h 99"/>
                  <a:gd name="T42" fmla="*/ 0 w 71"/>
                  <a:gd name="T43" fmla="*/ 85 h 99"/>
                  <a:gd name="T44" fmla="*/ 4 w 71"/>
                  <a:gd name="T45" fmla="*/ 99 h 99"/>
                  <a:gd name="T46" fmla="*/ 13 w 71"/>
                  <a:gd name="T47" fmla="*/ 91 h 99"/>
                  <a:gd name="T48" fmla="*/ 20 w 71"/>
                  <a:gd name="T49" fmla="*/ 79 h 99"/>
                  <a:gd name="T50" fmla="*/ 22 w 71"/>
                  <a:gd name="T51" fmla="*/ 79 h 99"/>
                  <a:gd name="T52" fmla="*/ 22 w 71"/>
                  <a:gd name="T53" fmla="*/ 79 h 99"/>
                  <a:gd name="T54" fmla="*/ 22 w 71"/>
                  <a:gd name="T55" fmla="*/ 79 h 99"/>
                  <a:gd name="T56" fmla="*/ 31 w 71"/>
                  <a:gd name="T57" fmla="*/ 68 h 99"/>
                  <a:gd name="T58" fmla="*/ 31 w 71"/>
                  <a:gd name="T59" fmla="*/ 68 h 99"/>
                  <a:gd name="T60" fmla="*/ 39 w 71"/>
                  <a:gd name="T61" fmla="*/ 45 h 99"/>
                  <a:gd name="T62" fmla="*/ 39 w 71"/>
                  <a:gd name="T63" fmla="*/ 45 h 99"/>
                  <a:gd name="T64" fmla="*/ 39 w 71"/>
                  <a:gd name="T65" fmla="*/ 45 h 99"/>
                  <a:gd name="T66" fmla="*/ 54 w 71"/>
                  <a:gd name="T67" fmla="*/ 25 h 99"/>
                  <a:gd name="T68" fmla="*/ 56 w 71"/>
                  <a:gd name="T69" fmla="*/ 25 h 99"/>
                  <a:gd name="T70" fmla="*/ 56 w 71"/>
                  <a:gd name="T71" fmla="*/ 25 h 99"/>
                  <a:gd name="T72" fmla="*/ 56 w 71"/>
                  <a:gd name="T73" fmla="*/ 25 h 99"/>
                  <a:gd name="T74" fmla="*/ 69 w 71"/>
                  <a:gd name="T75" fmla="*/ 10 h 99"/>
                  <a:gd name="T76" fmla="*/ 67 w 71"/>
                  <a:gd name="T77" fmla="*/ 10 h 99"/>
                  <a:gd name="T78" fmla="*/ 65 w 71"/>
                  <a:gd name="T79" fmla="*/ 12 h 99"/>
                  <a:gd name="T80" fmla="*/ 63 w 71"/>
                  <a:gd name="T81" fmla="*/ 15 h 99"/>
                  <a:gd name="T82" fmla="*/ 62 w 71"/>
                  <a:gd name="T83" fmla="*/ 14 h 99"/>
                  <a:gd name="T84" fmla="*/ 62 w 71"/>
                  <a:gd name="T85" fmla="*/ 14 h 99"/>
                  <a:gd name="T86" fmla="*/ 61 w 71"/>
                  <a:gd name="T87" fmla="*/ 13 h 99"/>
                  <a:gd name="T88" fmla="*/ 60 w 71"/>
                  <a:gd name="T89" fmla="*/ 12 h 99"/>
                  <a:gd name="T90" fmla="*/ 60 w 71"/>
                  <a:gd name="T91" fmla="*/ 12 h 99"/>
                  <a:gd name="T92" fmla="*/ 44 w 71"/>
                  <a:gd name="T93" fmla="*/ 16 h 99"/>
                  <a:gd name="T94" fmla="*/ 41 w 71"/>
                  <a:gd name="T95" fmla="*/ 16 h 99"/>
                  <a:gd name="T96" fmla="*/ 37 w 71"/>
                  <a:gd name="T97" fmla="*/ 16 h 99"/>
                  <a:gd name="T98" fmla="*/ 23 w 71"/>
                  <a:gd name="T99" fmla="*/ 18 h 99"/>
                  <a:gd name="T100" fmla="*/ 23 w 71"/>
                  <a:gd name="T101" fmla="*/ 18 h 99"/>
                  <a:gd name="T102" fmla="*/ 19 w 71"/>
                  <a:gd name="T103" fmla="*/ 16 h 99"/>
                  <a:gd name="T104" fmla="*/ 20 w 71"/>
                  <a:gd name="T105" fmla="*/ 11 h 99"/>
                  <a:gd name="T106" fmla="*/ 21 w 71"/>
                  <a:gd name="T107" fmla="*/ 0 h 99"/>
                  <a:gd name="T108" fmla="*/ 21 w 71"/>
                  <a:gd name="T109" fmla="*/ 0 h 99"/>
                  <a:gd name="T110" fmla="*/ 18 w 71"/>
                  <a:gd name="T11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1" h="99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2"/>
                      <a:pt x="17" y="4"/>
                      <a:pt x="16" y="4"/>
                    </a:cubicBezTo>
                    <a:cubicBezTo>
                      <a:pt x="15" y="4"/>
                      <a:pt x="14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9" y="4"/>
                      <a:pt x="9" y="9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2" y="21"/>
                      <a:pt x="19" y="29"/>
                      <a:pt x="11" y="40"/>
                    </a:cubicBezTo>
                    <a:cubicBezTo>
                      <a:pt x="9" y="43"/>
                      <a:pt x="11" y="46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20" y="44"/>
                      <a:pt x="18" y="37"/>
                      <a:pt x="19" y="32"/>
                    </a:cubicBezTo>
                    <a:cubicBezTo>
                      <a:pt x="24" y="39"/>
                      <a:pt x="24" y="46"/>
                      <a:pt x="23" y="54"/>
                    </a:cubicBezTo>
                    <a:cubicBezTo>
                      <a:pt x="22" y="59"/>
                      <a:pt x="20" y="60"/>
                      <a:pt x="16" y="61"/>
                    </a:cubicBezTo>
                    <a:cubicBezTo>
                      <a:pt x="15" y="62"/>
                      <a:pt x="13" y="62"/>
                      <a:pt x="11" y="62"/>
                    </a:cubicBezTo>
                    <a:cubicBezTo>
                      <a:pt x="10" y="62"/>
                      <a:pt x="9" y="62"/>
                      <a:pt x="9" y="61"/>
                    </a:cubicBezTo>
                    <a:cubicBezTo>
                      <a:pt x="6" y="57"/>
                      <a:pt x="9" y="54"/>
                      <a:pt x="11" y="51"/>
                    </a:cubicBezTo>
                    <a:cubicBezTo>
                      <a:pt x="11" y="51"/>
                      <a:pt x="10" y="51"/>
                      <a:pt x="10" y="51"/>
                    </a:cubicBezTo>
                    <a:cubicBezTo>
                      <a:pt x="5" y="51"/>
                      <a:pt x="4" y="55"/>
                      <a:pt x="2" y="58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11" y="68"/>
                      <a:pt x="8" y="76"/>
                      <a:pt x="0" y="85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4" y="89"/>
                      <a:pt x="5" y="93"/>
                      <a:pt x="4" y="99"/>
                    </a:cubicBezTo>
                    <a:cubicBezTo>
                      <a:pt x="7" y="97"/>
                      <a:pt x="8" y="92"/>
                      <a:pt x="13" y="91"/>
                    </a:cubicBezTo>
                    <a:cubicBezTo>
                      <a:pt x="13" y="85"/>
                      <a:pt x="12" y="79"/>
                      <a:pt x="20" y="79"/>
                    </a:cubicBezTo>
                    <a:cubicBezTo>
                      <a:pt x="21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7" y="77"/>
                      <a:pt x="29" y="72"/>
                      <a:pt x="31" y="68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24" y="57"/>
                      <a:pt x="39" y="54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7" y="32"/>
                      <a:pt x="42" y="25"/>
                      <a:pt x="54" y="25"/>
                    </a:cubicBezTo>
                    <a:cubicBezTo>
                      <a:pt x="55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61" y="21"/>
                      <a:pt x="71" y="20"/>
                      <a:pt x="69" y="10"/>
                    </a:cubicBezTo>
                    <a:cubicBezTo>
                      <a:pt x="68" y="10"/>
                      <a:pt x="68" y="10"/>
                      <a:pt x="67" y="10"/>
                    </a:cubicBezTo>
                    <a:cubicBezTo>
                      <a:pt x="67" y="10"/>
                      <a:pt x="66" y="11"/>
                      <a:pt x="65" y="12"/>
                    </a:cubicBezTo>
                    <a:cubicBezTo>
                      <a:pt x="65" y="13"/>
                      <a:pt x="64" y="15"/>
                      <a:pt x="63" y="15"/>
                    </a:cubicBezTo>
                    <a:cubicBezTo>
                      <a:pt x="63" y="15"/>
                      <a:pt x="62" y="14"/>
                      <a:pt x="62" y="14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1" y="14"/>
                      <a:pt x="61" y="14"/>
                      <a:pt x="61" y="13"/>
                    </a:cubicBezTo>
                    <a:cubicBezTo>
                      <a:pt x="61" y="13"/>
                      <a:pt x="61" y="12"/>
                      <a:pt x="60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5" y="15"/>
                      <a:pt x="50" y="16"/>
                      <a:pt x="44" y="16"/>
                    </a:cubicBezTo>
                    <a:cubicBezTo>
                      <a:pt x="43" y="16"/>
                      <a:pt x="42" y="16"/>
                      <a:pt x="41" y="16"/>
                    </a:cubicBezTo>
                    <a:cubicBezTo>
                      <a:pt x="40" y="16"/>
                      <a:pt x="39" y="16"/>
                      <a:pt x="37" y="16"/>
                    </a:cubicBezTo>
                    <a:cubicBezTo>
                      <a:pt x="33" y="16"/>
                      <a:pt x="28" y="16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2" y="18"/>
                      <a:pt x="20" y="17"/>
                      <a:pt x="19" y="16"/>
                    </a:cubicBezTo>
                    <a:cubicBezTo>
                      <a:pt x="17" y="14"/>
                      <a:pt x="17" y="11"/>
                      <a:pt x="20" y="11"/>
                    </a:cubicBezTo>
                    <a:cubicBezTo>
                      <a:pt x="27" y="8"/>
                      <a:pt x="20" y="4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CF9B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4" name="Freeform 7245"/>
              <p:cNvSpPr/>
              <p:nvPr/>
            </p:nvSpPr>
            <p:spPr bwMode="auto">
              <a:xfrm>
                <a:off x="6348413" y="4754563"/>
                <a:ext cx="50800" cy="61913"/>
              </a:xfrm>
              <a:custGeom>
                <a:avLst/>
                <a:gdLst>
                  <a:gd name="T0" fmla="*/ 21 w 25"/>
                  <a:gd name="T1" fmla="*/ 0 h 31"/>
                  <a:gd name="T2" fmla="*/ 15 w 25"/>
                  <a:gd name="T3" fmla="*/ 8 h 31"/>
                  <a:gd name="T4" fmla="*/ 15 w 25"/>
                  <a:gd name="T5" fmla="*/ 8 h 31"/>
                  <a:gd name="T6" fmla="*/ 7 w 25"/>
                  <a:gd name="T7" fmla="*/ 31 h 31"/>
                  <a:gd name="T8" fmla="*/ 7 w 25"/>
                  <a:gd name="T9" fmla="*/ 31 h 31"/>
                  <a:gd name="T10" fmla="*/ 10 w 25"/>
                  <a:gd name="T11" fmla="*/ 29 h 31"/>
                  <a:gd name="T12" fmla="*/ 10 w 25"/>
                  <a:gd name="T13" fmla="*/ 29 h 31"/>
                  <a:gd name="T14" fmla="*/ 25 w 25"/>
                  <a:gd name="T15" fmla="*/ 9 h 31"/>
                  <a:gd name="T16" fmla="*/ 25 w 25"/>
                  <a:gd name="T17" fmla="*/ 9 h 31"/>
                  <a:gd name="T18" fmla="*/ 25 w 25"/>
                  <a:gd name="T19" fmla="*/ 6 h 31"/>
                  <a:gd name="T20" fmla="*/ 25 w 25"/>
                  <a:gd name="T21" fmla="*/ 6 h 31"/>
                  <a:gd name="T22" fmla="*/ 22 w 25"/>
                  <a:gd name="T23" fmla="*/ 7 h 31"/>
                  <a:gd name="T24" fmla="*/ 21 w 25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1">
                    <a:moveTo>
                      <a:pt x="21" y="0"/>
                    </a:moveTo>
                    <a:cubicBezTo>
                      <a:pt x="17" y="0"/>
                      <a:pt x="19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17"/>
                      <a:pt x="0" y="20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8" y="31"/>
                      <a:pt x="9" y="30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5" y="23"/>
                      <a:pt x="20" y="16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8"/>
                      <a:pt x="25" y="7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3" y="7"/>
                      <a:pt x="22" y="7"/>
                    </a:cubicBezTo>
                    <a:cubicBezTo>
                      <a:pt x="18" y="7"/>
                      <a:pt x="25" y="1"/>
                      <a:pt x="21" y="0"/>
                    </a:cubicBezTo>
                  </a:path>
                </a:pathLst>
              </a:custGeom>
              <a:solidFill>
                <a:srgbClr val="A96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5" name="Freeform 7246"/>
              <p:cNvSpPr/>
              <p:nvPr/>
            </p:nvSpPr>
            <p:spPr bwMode="auto">
              <a:xfrm>
                <a:off x="6284913" y="4862513"/>
                <a:ext cx="41275" cy="52388"/>
              </a:xfrm>
              <a:custGeom>
                <a:avLst/>
                <a:gdLst>
                  <a:gd name="T0" fmla="*/ 21 w 21"/>
                  <a:gd name="T1" fmla="*/ 0 h 26"/>
                  <a:gd name="T2" fmla="*/ 12 w 21"/>
                  <a:gd name="T3" fmla="*/ 8 h 26"/>
                  <a:gd name="T4" fmla="*/ 12 w 21"/>
                  <a:gd name="T5" fmla="*/ 8 h 26"/>
                  <a:gd name="T6" fmla="*/ 7 w 21"/>
                  <a:gd name="T7" fmla="*/ 26 h 26"/>
                  <a:gd name="T8" fmla="*/ 7 w 21"/>
                  <a:gd name="T9" fmla="*/ 26 h 26"/>
                  <a:gd name="T10" fmla="*/ 16 w 21"/>
                  <a:gd name="T11" fmla="*/ 19 h 26"/>
                  <a:gd name="T12" fmla="*/ 16 w 21"/>
                  <a:gd name="T13" fmla="*/ 19 h 26"/>
                  <a:gd name="T14" fmla="*/ 21 w 21"/>
                  <a:gd name="T15" fmla="*/ 0 h 26"/>
                  <a:gd name="T16" fmla="*/ 20 w 21"/>
                  <a:gd name="T17" fmla="*/ 0 h 26"/>
                  <a:gd name="T18" fmla="*/ 21 w 21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6">
                    <a:moveTo>
                      <a:pt x="21" y="0"/>
                    </a:moveTo>
                    <a:cubicBezTo>
                      <a:pt x="16" y="1"/>
                      <a:pt x="15" y="6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14"/>
                      <a:pt x="0" y="18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10" y="24"/>
                      <a:pt x="13" y="21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12"/>
                      <a:pt x="19" y="7"/>
                      <a:pt x="21" y="0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BB8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6" name="Freeform 7247"/>
              <p:cNvSpPr/>
              <p:nvPr/>
            </p:nvSpPr>
            <p:spPr bwMode="auto">
              <a:xfrm>
                <a:off x="6324600" y="4838700"/>
                <a:ext cx="25400" cy="23813"/>
              </a:xfrm>
              <a:custGeom>
                <a:avLst/>
                <a:gdLst>
                  <a:gd name="T0" fmla="*/ 8 w 13"/>
                  <a:gd name="T1" fmla="*/ 0 h 12"/>
                  <a:gd name="T2" fmla="*/ 1 w 13"/>
                  <a:gd name="T3" fmla="*/ 12 h 12"/>
                  <a:gd name="T4" fmla="*/ 0 w 13"/>
                  <a:gd name="T5" fmla="*/ 12 h 12"/>
                  <a:gd name="T6" fmla="*/ 1 w 13"/>
                  <a:gd name="T7" fmla="*/ 12 h 12"/>
                  <a:gd name="T8" fmla="*/ 10 w 13"/>
                  <a:gd name="T9" fmla="*/ 0 h 12"/>
                  <a:gd name="T10" fmla="*/ 10 w 13"/>
                  <a:gd name="T11" fmla="*/ 0 h 12"/>
                  <a:gd name="T12" fmla="*/ 8 w 13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2">
                    <a:moveTo>
                      <a:pt x="8" y="0"/>
                    </a:moveTo>
                    <a:cubicBezTo>
                      <a:pt x="0" y="0"/>
                      <a:pt x="1" y="6"/>
                      <a:pt x="1" y="12"/>
                    </a:cubicBezTo>
                    <a:cubicBezTo>
                      <a:pt x="1" y="12"/>
                      <a:pt x="1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8" y="11"/>
                      <a:pt x="13" y="9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BD8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7" name="Freeform 7248"/>
              <p:cNvSpPr/>
              <p:nvPr/>
            </p:nvSpPr>
            <p:spPr bwMode="auto">
              <a:xfrm>
                <a:off x="7165975" y="3698875"/>
                <a:ext cx="120650" cy="142875"/>
              </a:xfrm>
              <a:custGeom>
                <a:avLst/>
                <a:gdLst>
                  <a:gd name="T0" fmla="*/ 59 w 60"/>
                  <a:gd name="T1" fmla="*/ 0 h 71"/>
                  <a:gd name="T2" fmla="*/ 42 w 60"/>
                  <a:gd name="T3" fmla="*/ 16 h 71"/>
                  <a:gd name="T4" fmla="*/ 35 w 60"/>
                  <a:gd name="T5" fmla="*/ 6 h 71"/>
                  <a:gd name="T6" fmla="*/ 35 w 60"/>
                  <a:gd name="T7" fmla="*/ 6 h 71"/>
                  <a:gd name="T8" fmla="*/ 25 w 60"/>
                  <a:gd name="T9" fmla="*/ 21 h 71"/>
                  <a:gd name="T10" fmla="*/ 25 w 60"/>
                  <a:gd name="T11" fmla="*/ 21 h 71"/>
                  <a:gd name="T12" fmla="*/ 25 w 60"/>
                  <a:gd name="T13" fmla="*/ 21 h 71"/>
                  <a:gd name="T14" fmla="*/ 11 w 60"/>
                  <a:gd name="T15" fmla="*/ 34 h 71"/>
                  <a:gd name="T16" fmla="*/ 3 w 60"/>
                  <a:gd name="T17" fmla="*/ 54 h 71"/>
                  <a:gd name="T18" fmla="*/ 3 w 60"/>
                  <a:gd name="T19" fmla="*/ 54 h 71"/>
                  <a:gd name="T20" fmla="*/ 0 w 60"/>
                  <a:gd name="T21" fmla="*/ 62 h 71"/>
                  <a:gd name="T22" fmla="*/ 0 w 60"/>
                  <a:gd name="T23" fmla="*/ 62 h 71"/>
                  <a:gd name="T24" fmla="*/ 0 w 60"/>
                  <a:gd name="T25" fmla="*/ 62 h 71"/>
                  <a:gd name="T26" fmla="*/ 10 w 60"/>
                  <a:gd name="T27" fmla="*/ 71 h 71"/>
                  <a:gd name="T28" fmla="*/ 10 w 60"/>
                  <a:gd name="T29" fmla="*/ 71 h 71"/>
                  <a:gd name="T30" fmla="*/ 10 w 60"/>
                  <a:gd name="T31" fmla="*/ 71 h 71"/>
                  <a:gd name="T32" fmla="*/ 16 w 60"/>
                  <a:gd name="T33" fmla="*/ 63 h 71"/>
                  <a:gd name="T34" fmla="*/ 16 w 60"/>
                  <a:gd name="T35" fmla="*/ 63 h 71"/>
                  <a:gd name="T36" fmla="*/ 20 w 60"/>
                  <a:gd name="T37" fmla="*/ 53 h 71"/>
                  <a:gd name="T38" fmla="*/ 20 w 60"/>
                  <a:gd name="T39" fmla="*/ 53 h 71"/>
                  <a:gd name="T40" fmla="*/ 20 w 60"/>
                  <a:gd name="T41" fmla="*/ 53 h 71"/>
                  <a:gd name="T42" fmla="*/ 21 w 60"/>
                  <a:gd name="T43" fmla="*/ 53 h 71"/>
                  <a:gd name="T44" fmla="*/ 22 w 60"/>
                  <a:gd name="T45" fmla="*/ 53 h 71"/>
                  <a:gd name="T46" fmla="*/ 22 w 60"/>
                  <a:gd name="T47" fmla="*/ 53 h 71"/>
                  <a:gd name="T48" fmla="*/ 32 w 60"/>
                  <a:gd name="T49" fmla="*/ 35 h 71"/>
                  <a:gd name="T50" fmla="*/ 32 w 60"/>
                  <a:gd name="T51" fmla="*/ 35 h 71"/>
                  <a:gd name="T52" fmla="*/ 32 w 60"/>
                  <a:gd name="T53" fmla="*/ 35 h 71"/>
                  <a:gd name="T54" fmla="*/ 33 w 60"/>
                  <a:gd name="T55" fmla="*/ 26 h 71"/>
                  <a:gd name="T56" fmla="*/ 35 w 60"/>
                  <a:gd name="T57" fmla="*/ 26 h 71"/>
                  <a:gd name="T58" fmla="*/ 38 w 60"/>
                  <a:gd name="T59" fmla="*/ 30 h 71"/>
                  <a:gd name="T60" fmla="*/ 38 w 60"/>
                  <a:gd name="T61" fmla="*/ 30 h 71"/>
                  <a:gd name="T62" fmla="*/ 56 w 60"/>
                  <a:gd name="T63" fmla="*/ 10 h 71"/>
                  <a:gd name="T64" fmla="*/ 56 w 60"/>
                  <a:gd name="T65" fmla="*/ 10 h 71"/>
                  <a:gd name="T66" fmla="*/ 56 w 60"/>
                  <a:gd name="T67" fmla="*/ 10 h 71"/>
                  <a:gd name="T68" fmla="*/ 60 w 60"/>
                  <a:gd name="T69" fmla="*/ 0 h 71"/>
                  <a:gd name="T70" fmla="*/ 59 w 60"/>
                  <a:gd name="T7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0" h="71">
                    <a:moveTo>
                      <a:pt x="59" y="0"/>
                    </a:moveTo>
                    <a:cubicBezTo>
                      <a:pt x="52" y="4"/>
                      <a:pt x="39" y="1"/>
                      <a:pt x="42" y="16"/>
                    </a:cubicBezTo>
                    <a:cubicBezTo>
                      <a:pt x="35" y="13"/>
                      <a:pt x="39" y="7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12"/>
                      <a:pt x="34" y="19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1" y="26"/>
                      <a:pt x="19" y="32"/>
                      <a:pt x="11" y="34"/>
                    </a:cubicBezTo>
                    <a:cubicBezTo>
                      <a:pt x="4" y="36"/>
                      <a:pt x="10" y="49"/>
                      <a:pt x="3" y="54"/>
                    </a:cubicBezTo>
                    <a:cubicBezTo>
                      <a:pt x="3" y="54"/>
                      <a:pt x="3" y="54"/>
                      <a:pt x="3" y="54"/>
                    </a:cubicBezTo>
                    <a:cubicBezTo>
                      <a:pt x="2" y="57"/>
                      <a:pt x="1" y="59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4" y="64"/>
                      <a:pt x="7" y="67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0" y="71"/>
                      <a:pt x="10" y="71"/>
                      <a:pt x="10" y="71"/>
                    </a:cubicBezTo>
                    <a:cubicBezTo>
                      <a:pt x="12" y="68"/>
                      <a:pt x="14" y="66"/>
                      <a:pt x="16" y="63"/>
                    </a:cubicBezTo>
                    <a:cubicBezTo>
                      <a:pt x="16" y="63"/>
                      <a:pt x="16" y="63"/>
                      <a:pt x="16" y="63"/>
                    </a:cubicBezTo>
                    <a:cubicBezTo>
                      <a:pt x="11" y="58"/>
                      <a:pt x="15" y="55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0" y="53"/>
                      <a:pt x="20" y="53"/>
                    </a:cubicBezTo>
                    <a:cubicBezTo>
                      <a:pt x="20" y="53"/>
                      <a:pt x="21" y="53"/>
                      <a:pt x="21" y="53"/>
                    </a:cubicBezTo>
                    <a:cubicBezTo>
                      <a:pt x="21" y="53"/>
                      <a:pt x="22" y="53"/>
                      <a:pt x="22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5" y="47"/>
                      <a:pt x="29" y="41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1" y="32"/>
                      <a:pt x="29" y="29"/>
                      <a:pt x="33" y="26"/>
                    </a:cubicBezTo>
                    <a:cubicBezTo>
                      <a:pt x="34" y="26"/>
                      <a:pt x="34" y="26"/>
                      <a:pt x="35" y="26"/>
                    </a:cubicBezTo>
                    <a:cubicBezTo>
                      <a:pt x="37" y="26"/>
                      <a:pt x="37" y="29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44" y="23"/>
                      <a:pt x="54" y="2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8" y="7"/>
                      <a:pt x="60" y="4"/>
                      <a:pt x="60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E6B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8" name="Freeform 7249"/>
              <p:cNvSpPr/>
              <p:nvPr/>
            </p:nvSpPr>
            <p:spPr bwMode="auto">
              <a:xfrm>
                <a:off x="7265988" y="3640138"/>
                <a:ext cx="58738" cy="79375"/>
              </a:xfrm>
              <a:custGeom>
                <a:avLst/>
                <a:gdLst>
                  <a:gd name="T0" fmla="*/ 13 w 29"/>
                  <a:gd name="T1" fmla="*/ 0 h 40"/>
                  <a:gd name="T2" fmla="*/ 13 w 29"/>
                  <a:gd name="T3" fmla="*/ 0 h 40"/>
                  <a:gd name="T4" fmla="*/ 1 w 29"/>
                  <a:gd name="T5" fmla="*/ 10 h 40"/>
                  <a:gd name="T6" fmla="*/ 1 w 29"/>
                  <a:gd name="T7" fmla="*/ 10 h 40"/>
                  <a:gd name="T8" fmla="*/ 8 w 29"/>
                  <a:gd name="T9" fmla="*/ 19 h 40"/>
                  <a:gd name="T10" fmla="*/ 8 w 29"/>
                  <a:gd name="T11" fmla="*/ 19 h 40"/>
                  <a:gd name="T12" fmla="*/ 10 w 29"/>
                  <a:gd name="T13" fmla="*/ 30 h 40"/>
                  <a:gd name="T14" fmla="*/ 10 w 29"/>
                  <a:gd name="T15" fmla="*/ 30 h 40"/>
                  <a:gd name="T16" fmla="*/ 10 w 29"/>
                  <a:gd name="T17" fmla="*/ 30 h 40"/>
                  <a:gd name="T18" fmla="*/ 10 w 29"/>
                  <a:gd name="T19" fmla="*/ 30 h 40"/>
                  <a:gd name="T20" fmla="*/ 6 w 29"/>
                  <a:gd name="T21" fmla="*/ 40 h 40"/>
                  <a:gd name="T22" fmla="*/ 6 w 29"/>
                  <a:gd name="T23" fmla="*/ 40 h 40"/>
                  <a:gd name="T24" fmla="*/ 29 w 29"/>
                  <a:gd name="T25" fmla="*/ 26 h 40"/>
                  <a:gd name="T26" fmla="*/ 29 w 29"/>
                  <a:gd name="T27" fmla="*/ 26 h 40"/>
                  <a:gd name="T28" fmla="*/ 29 w 29"/>
                  <a:gd name="T29" fmla="*/ 26 h 40"/>
                  <a:gd name="T30" fmla="*/ 25 w 29"/>
                  <a:gd name="T31" fmla="*/ 11 h 40"/>
                  <a:gd name="T32" fmla="*/ 15 w 29"/>
                  <a:gd name="T33" fmla="*/ 1 h 40"/>
                  <a:gd name="T34" fmla="*/ 15 w 29"/>
                  <a:gd name="T35" fmla="*/ 1 h 40"/>
                  <a:gd name="T36" fmla="*/ 15 w 29"/>
                  <a:gd name="T37" fmla="*/ 1 h 40"/>
                  <a:gd name="T38" fmla="*/ 13 w 29"/>
                  <a:gd name="T39" fmla="*/ 0 h 40"/>
                  <a:gd name="T40" fmla="*/ 13 w 29"/>
                  <a:gd name="T4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40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5"/>
                      <a:pt x="6" y="8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6"/>
                      <a:pt x="7" y="15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6" y="21"/>
                      <a:pt x="18" y="25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4"/>
                      <a:pt x="8" y="37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6" y="40"/>
                      <a:pt x="20" y="29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5" y="22"/>
                      <a:pt x="17" y="21"/>
                      <a:pt x="25" y="11"/>
                    </a:cubicBezTo>
                    <a:cubicBezTo>
                      <a:pt x="29" y="7"/>
                      <a:pt x="18" y="5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DEA7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9" name="Freeform 7250"/>
              <p:cNvSpPr/>
              <p:nvPr/>
            </p:nvSpPr>
            <p:spPr bwMode="auto">
              <a:xfrm>
                <a:off x="7296150" y="3627438"/>
                <a:ext cx="52388" cy="63500"/>
              </a:xfrm>
              <a:custGeom>
                <a:avLst/>
                <a:gdLst>
                  <a:gd name="T0" fmla="*/ 11 w 26"/>
                  <a:gd name="T1" fmla="*/ 0 h 32"/>
                  <a:gd name="T2" fmla="*/ 0 w 26"/>
                  <a:gd name="T3" fmla="*/ 7 h 32"/>
                  <a:gd name="T4" fmla="*/ 0 w 26"/>
                  <a:gd name="T5" fmla="*/ 7 h 32"/>
                  <a:gd name="T6" fmla="*/ 10 w 26"/>
                  <a:gd name="T7" fmla="*/ 17 h 32"/>
                  <a:gd name="T8" fmla="*/ 14 w 26"/>
                  <a:gd name="T9" fmla="*/ 32 h 32"/>
                  <a:gd name="T10" fmla="*/ 14 w 26"/>
                  <a:gd name="T11" fmla="*/ 32 h 32"/>
                  <a:gd name="T12" fmla="*/ 26 w 26"/>
                  <a:gd name="T13" fmla="*/ 25 h 32"/>
                  <a:gd name="T14" fmla="*/ 26 w 26"/>
                  <a:gd name="T15" fmla="*/ 25 h 32"/>
                  <a:gd name="T16" fmla="*/ 16 w 26"/>
                  <a:gd name="T17" fmla="*/ 8 h 32"/>
                  <a:gd name="T18" fmla="*/ 16 w 26"/>
                  <a:gd name="T19" fmla="*/ 8 h 32"/>
                  <a:gd name="T20" fmla="*/ 16 w 26"/>
                  <a:gd name="T21" fmla="*/ 8 h 32"/>
                  <a:gd name="T22" fmla="*/ 11 w 26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2">
                    <a:moveTo>
                      <a:pt x="11" y="0"/>
                    </a:moveTo>
                    <a:cubicBezTo>
                      <a:pt x="8" y="0"/>
                      <a:pt x="4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14" y="13"/>
                      <a:pt x="10" y="17"/>
                    </a:cubicBezTo>
                    <a:cubicBezTo>
                      <a:pt x="2" y="27"/>
                      <a:pt x="10" y="28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8" y="30"/>
                      <a:pt x="22" y="28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3" y="19"/>
                      <a:pt x="15" y="16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2"/>
                      <a:pt x="13" y="0"/>
                      <a:pt x="11" y="0"/>
                    </a:cubicBezTo>
                  </a:path>
                </a:pathLst>
              </a:custGeom>
              <a:solidFill>
                <a:srgbClr val="D49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0" name="Freeform 7251"/>
              <p:cNvSpPr/>
              <p:nvPr/>
            </p:nvSpPr>
            <p:spPr bwMode="auto">
              <a:xfrm>
                <a:off x="7326313" y="3635375"/>
                <a:ext cx="55563" cy="42863"/>
              </a:xfrm>
              <a:custGeom>
                <a:avLst/>
                <a:gdLst>
                  <a:gd name="T0" fmla="*/ 14 w 28"/>
                  <a:gd name="T1" fmla="*/ 0 h 21"/>
                  <a:gd name="T2" fmla="*/ 4 w 28"/>
                  <a:gd name="T3" fmla="*/ 2 h 21"/>
                  <a:gd name="T4" fmla="*/ 4 w 28"/>
                  <a:gd name="T5" fmla="*/ 2 h 21"/>
                  <a:gd name="T6" fmla="*/ 4 w 28"/>
                  <a:gd name="T7" fmla="*/ 2 h 21"/>
                  <a:gd name="T8" fmla="*/ 1 w 28"/>
                  <a:gd name="T9" fmla="*/ 4 h 21"/>
                  <a:gd name="T10" fmla="*/ 1 w 28"/>
                  <a:gd name="T11" fmla="*/ 4 h 21"/>
                  <a:gd name="T12" fmla="*/ 11 w 28"/>
                  <a:gd name="T13" fmla="*/ 21 h 21"/>
                  <a:gd name="T14" fmla="*/ 11 w 28"/>
                  <a:gd name="T15" fmla="*/ 21 h 21"/>
                  <a:gd name="T16" fmla="*/ 28 w 28"/>
                  <a:gd name="T17" fmla="*/ 4 h 21"/>
                  <a:gd name="T18" fmla="*/ 28 w 28"/>
                  <a:gd name="T19" fmla="*/ 4 h 21"/>
                  <a:gd name="T20" fmla="*/ 14 w 28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21">
                    <a:moveTo>
                      <a:pt x="14" y="0"/>
                    </a:moveTo>
                    <a:cubicBezTo>
                      <a:pt x="11" y="0"/>
                      <a:pt x="8" y="0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12"/>
                      <a:pt x="8" y="15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12"/>
                      <a:pt x="23" y="11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4" y="1"/>
                      <a:pt x="19" y="0"/>
                      <a:pt x="14" y="0"/>
                    </a:cubicBezTo>
                  </a:path>
                </a:pathLst>
              </a:custGeom>
              <a:solidFill>
                <a:srgbClr val="DEA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1" name="Freeform 7252"/>
              <p:cNvSpPr/>
              <p:nvPr/>
            </p:nvSpPr>
            <p:spPr bwMode="auto">
              <a:xfrm>
                <a:off x="7334250" y="3613150"/>
                <a:ext cx="66675" cy="30163"/>
              </a:xfrm>
              <a:custGeom>
                <a:avLst/>
                <a:gdLst>
                  <a:gd name="T0" fmla="*/ 18 w 33"/>
                  <a:gd name="T1" fmla="*/ 0 h 15"/>
                  <a:gd name="T2" fmla="*/ 15 w 33"/>
                  <a:gd name="T3" fmla="*/ 0 h 15"/>
                  <a:gd name="T4" fmla="*/ 15 w 33"/>
                  <a:gd name="T5" fmla="*/ 0 h 15"/>
                  <a:gd name="T6" fmla="*/ 0 w 33"/>
                  <a:gd name="T7" fmla="*/ 13 h 15"/>
                  <a:gd name="T8" fmla="*/ 0 w 33"/>
                  <a:gd name="T9" fmla="*/ 13 h 15"/>
                  <a:gd name="T10" fmla="*/ 10 w 33"/>
                  <a:gd name="T11" fmla="*/ 11 h 15"/>
                  <a:gd name="T12" fmla="*/ 24 w 33"/>
                  <a:gd name="T13" fmla="*/ 15 h 15"/>
                  <a:gd name="T14" fmla="*/ 24 w 33"/>
                  <a:gd name="T15" fmla="*/ 15 h 15"/>
                  <a:gd name="T16" fmla="*/ 33 w 33"/>
                  <a:gd name="T17" fmla="*/ 8 h 15"/>
                  <a:gd name="T18" fmla="*/ 33 w 33"/>
                  <a:gd name="T19" fmla="*/ 8 h 15"/>
                  <a:gd name="T20" fmla="*/ 31 w 33"/>
                  <a:gd name="T21" fmla="*/ 7 h 15"/>
                  <a:gd name="T22" fmla="*/ 28 w 33"/>
                  <a:gd name="T23" fmla="*/ 7 h 15"/>
                  <a:gd name="T24" fmla="*/ 26 w 33"/>
                  <a:gd name="T25" fmla="*/ 7 h 15"/>
                  <a:gd name="T26" fmla="*/ 23 w 33"/>
                  <a:gd name="T27" fmla="*/ 1 h 15"/>
                  <a:gd name="T28" fmla="*/ 18 w 33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15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8" y="2"/>
                      <a:pt x="4" y="7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1"/>
                      <a:pt x="7" y="11"/>
                      <a:pt x="10" y="11"/>
                    </a:cubicBezTo>
                    <a:cubicBezTo>
                      <a:pt x="15" y="11"/>
                      <a:pt x="20" y="12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8" y="14"/>
                      <a:pt x="31" y="11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7"/>
                      <a:pt x="32" y="7"/>
                      <a:pt x="31" y="7"/>
                    </a:cubicBezTo>
                    <a:cubicBezTo>
                      <a:pt x="30" y="7"/>
                      <a:pt x="29" y="7"/>
                      <a:pt x="28" y="7"/>
                    </a:cubicBezTo>
                    <a:cubicBezTo>
                      <a:pt x="28" y="7"/>
                      <a:pt x="27" y="7"/>
                      <a:pt x="26" y="7"/>
                    </a:cubicBezTo>
                    <a:cubicBezTo>
                      <a:pt x="24" y="7"/>
                      <a:pt x="22" y="6"/>
                      <a:pt x="23" y="1"/>
                    </a:cubicBezTo>
                    <a:cubicBezTo>
                      <a:pt x="21" y="0"/>
                      <a:pt x="20" y="0"/>
                      <a:pt x="18" y="0"/>
                    </a:cubicBezTo>
                  </a:path>
                </a:pathLst>
              </a:custGeom>
              <a:solidFill>
                <a:srgbClr val="D49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2" name="Freeform 7253"/>
              <p:cNvSpPr/>
              <p:nvPr/>
            </p:nvSpPr>
            <p:spPr bwMode="auto">
              <a:xfrm>
                <a:off x="7380288" y="3605213"/>
                <a:ext cx="38100" cy="19050"/>
              </a:xfrm>
              <a:custGeom>
                <a:avLst/>
                <a:gdLst>
                  <a:gd name="T0" fmla="*/ 8 w 19"/>
                  <a:gd name="T1" fmla="*/ 0 h 9"/>
                  <a:gd name="T2" fmla="*/ 0 w 19"/>
                  <a:gd name="T3" fmla="*/ 5 h 9"/>
                  <a:gd name="T4" fmla="*/ 2 w 19"/>
                  <a:gd name="T5" fmla="*/ 6 h 9"/>
                  <a:gd name="T6" fmla="*/ 5 w 19"/>
                  <a:gd name="T7" fmla="*/ 5 h 9"/>
                  <a:gd name="T8" fmla="*/ 8 w 19"/>
                  <a:gd name="T9" fmla="*/ 5 h 9"/>
                  <a:gd name="T10" fmla="*/ 13 w 19"/>
                  <a:gd name="T11" fmla="*/ 9 h 9"/>
                  <a:gd name="T12" fmla="*/ 13 w 19"/>
                  <a:gd name="T13" fmla="*/ 9 h 9"/>
                  <a:gd name="T14" fmla="*/ 13 w 19"/>
                  <a:gd name="T15" fmla="*/ 9 h 9"/>
                  <a:gd name="T16" fmla="*/ 14 w 19"/>
                  <a:gd name="T17" fmla="*/ 9 h 9"/>
                  <a:gd name="T18" fmla="*/ 19 w 19"/>
                  <a:gd name="T19" fmla="*/ 7 h 9"/>
                  <a:gd name="T20" fmla="*/ 19 w 19"/>
                  <a:gd name="T21" fmla="*/ 7 h 9"/>
                  <a:gd name="T22" fmla="*/ 8 w 19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9">
                    <a:moveTo>
                      <a:pt x="8" y="0"/>
                    </a:moveTo>
                    <a:cubicBezTo>
                      <a:pt x="5" y="0"/>
                      <a:pt x="3" y="2"/>
                      <a:pt x="0" y="5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3" y="6"/>
                      <a:pt x="4" y="5"/>
                      <a:pt x="5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10" y="5"/>
                      <a:pt x="12" y="6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4" y="9"/>
                    </a:cubicBezTo>
                    <a:cubicBezTo>
                      <a:pt x="16" y="9"/>
                      <a:pt x="17" y="9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5" y="3"/>
                      <a:pt x="12" y="0"/>
                      <a:pt x="8" y="0"/>
                    </a:cubicBezTo>
                  </a:path>
                </a:pathLst>
              </a:custGeom>
              <a:solidFill>
                <a:srgbClr val="D49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3" name="Freeform 7254"/>
              <p:cNvSpPr/>
              <p:nvPr/>
            </p:nvSpPr>
            <p:spPr bwMode="auto">
              <a:xfrm>
                <a:off x="7378700" y="3614738"/>
                <a:ext cx="26988" cy="14288"/>
              </a:xfrm>
              <a:custGeom>
                <a:avLst/>
                <a:gdLst>
                  <a:gd name="T0" fmla="*/ 9 w 14"/>
                  <a:gd name="T1" fmla="*/ 0 h 7"/>
                  <a:gd name="T2" fmla="*/ 6 w 14"/>
                  <a:gd name="T3" fmla="*/ 0 h 7"/>
                  <a:gd name="T4" fmla="*/ 3 w 14"/>
                  <a:gd name="T5" fmla="*/ 1 h 7"/>
                  <a:gd name="T6" fmla="*/ 1 w 14"/>
                  <a:gd name="T7" fmla="*/ 0 h 7"/>
                  <a:gd name="T8" fmla="*/ 1 w 14"/>
                  <a:gd name="T9" fmla="*/ 0 h 7"/>
                  <a:gd name="T10" fmla="*/ 1 w 14"/>
                  <a:gd name="T11" fmla="*/ 0 h 7"/>
                  <a:gd name="T12" fmla="*/ 4 w 14"/>
                  <a:gd name="T13" fmla="*/ 6 h 7"/>
                  <a:gd name="T14" fmla="*/ 6 w 14"/>
                  <a:gd name="T15" fmla="*/ 6 h 7"/>
                  <a:gd name="T16" fmla="*/ 9 w 14"/>
                  <a:gd name="T17" fmla="*/ 6 h 7"/>
                  <a:gd name="T18" fmla="*/ 11 w 14"/>
                  <a:gd name="T19" fmla="*/ 7 h 7"/>
                  <a:gd name="T20" fmla="*/ 11 w 14"/>
                  <a:gd name="T21" fmla="*/ 7 h 7"/>
                  <a:gd name="T22" fmla="*/ 14 w 14"/>
                  <a:gd name="T23" fmla="*/ 4 h 7"/>
                  <a:gd name="T24" fmla="*/ 14 w 14"/>
                  <a:gd name="T25" fmla="*/ 4 h 7"/>
                  <a:gd name="T26" fmla="*/ 9 w 14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7">
                    <a:moveTo>
                      <a:pt x="9" y="0"/>
                    </a:move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4" y="1"/>
                      <a:pt x="3" y="1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7" y="6"/>
                      <a:pt x="8" y="6"/>
                      <a:pt x="9" y="6"/>
                    </a:cubicBezTo>
                    <a:cubicBezTo>
                      <a:pt x="10" y="6"/>
                      <a:pt x="10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2" y="6"/>
                      <a:pt x="13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C6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4" name="Freeform 7255"/>
              <p:cNvSpPr/>
              <p:nvPr/>
            </p:nvSpPr>
            <p:spPr bwMode="auto">
              <a:xfrm>
                <a:off x="7224713" y="3751263"/>
                <a:ext cx="17463" cy="17463"/>
              </a:xfrm>
              <a:custGeom>
                <a:avLst/>
                <a:gdLst>
                  <a:gd name="T0" fmla="*/ 6 w 9"/>
                  <a:gd name="T1" fmla="*/ 0 h 9"/>
                  <a:gd name="T2" fmla="*/ 4 w 9"/>
                  <a:gd name="T3" fmla="*/ 0 h 9"/>
                  <a:gd name="T4" fmla="*/ 3 w 9"/>
                  <a:gd name="T5" fmla="*/ 9 h 9"/>
                  <a:gd name="T6" fmla="*/ 3 w 9"/>
                  <a:gd name="T7" fmla="*/ 9 h 9"/>
                  <a:gd name="T8" fmla="*/ 9 w 9"/>
                  <a:gd name="T9" fmla="*/ 4 h 9"/>
                  <a:gd name="T10" fmla="*/ 9 w 9"/>
                  <a:gd name="T11" fmla="*/ 4 h 9"/>
                  <a:gd name="T12" fmla="*/ 6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0" y="3"/>
                      <a:pt x="2" y="6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8"/>
                      <a:pt x="7" y="6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3"/>
                      <a:pt x="8" y="0"/>
                      <a:pt x="6" y="0"/>
                    </a:cubicBezTo>
                  </a:path>
                </a:pathLst>
              </a:custGeom>
              <a:solidFill>
                <a:srgbClr val="E8BE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5" name="Freeform 7256"/>
              <p:cNvSpPr/>
              <p:nvPr/>
            </p:nvSpPr>
            <p:spPr bwMode="auto">
              <a:xfrm>
                <a:off x="7205663" y="3817938"/>
                <a:ext cx="15875" cy="15875"/>
              </a:xfrm>
              <a:custGeom>
                <a:avLst/>
                <a:gdLst>
                  <a:gd name="T0" fmla="*/ 2 w 8"/>
                  <a:gd name="T1" fmla="*/ 0 h 8"/>
                  <a:gd name="T2" fmla="*/ 2 w 8"/>
                  <a:gd name="T3" fmla="*/ 0 h 8"/>
                  <a:gd name="T4" fmla="*/ 5 w 8"/>
                  <a:gd name="T5" fmla="*/ 8 h 8"/>
                  <a:gd name="T6" fmla="*/ 5 w 8"/>
                  <a:gd name="T7" fmla="*/ 8 h 8"/>
                  <a:gd name="T8" fmla="*/ 7 w 8"/>
                  <a:gd name="T9" fmla="*/ 0 h 8"/>
                  <a:gd name="T10" fmla="*/ 7 w 8"/>
                  <a:gd name="T11" fmla="*/ 0 h 8"/>
                  <a:gd name="T12" fmla="*/ 2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0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8"/>
                      <a:pt x="6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0"/>
                      <a:pt x="2" y="0"/>
                    </a:cubicBezTo>
                  </a:path>
                </a:pathLst>
              </a:custGeom>
              <a:solidFill>
                <a:srgbClr val="D59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6" name="Freeform 7257"/>
              <p:cNvSpPr>
                <a:spLocks noEditPoints="1"/>
              </p:cNvSpPr>
              <p:nvPr/>
            </p:nvSpPr>
            <p:spPr bwMode="auto">
              <a:xfrm>
                <a:off x="6740525" y="4292600"/>
                <a:ext cx="87313" cy="61913"/>
              </a:xfrm>
              <a:custGeom>
                <a:avLst/>
                <a:gdLst>
                  <a:gd name="T0" fmla="*/ 38 w 43"/>
                  <a:gd name="T1" fmla="*/ 0 h 31"/>
                  <a:gd name="T2" fmla="*/ 38 w 43"/>
                  <a:gd name="T3" fmla="*/ 0 h 31"/>
                  <a:gd name="T4" fmla="*/ 39 w 43"/>
                  <a:gd name="T5" fmla="*/ 0 h 31"/>
                  <a:gd name="T6" fmla="*/ 38 w 43"/>
                  <a:gd name="T7" fmla="*/ 0 h 31"/>
                  <a:gd name="T8" fmla="*/ 38 w 43"/>
                  <a:gd name="T9" fmla="*/ 0 h 31"/>
                  <a:gd name="T10" fmla="*/ 33 w 43"/>
                  <a:gd name="T11" fmla="*/ 0 h 31"/>
                  <a:gd name="T12" fmla="*/ 33 w 43"/>
                  <a:gd name="T13" fmla="*/ 0 h 31"/>
                  <a:gd name="T14" fmla="*/ 16 w 43"/>
                  <a:gd name="T15" fmla="*/ 14 h 31"/>
                  <a:gd name="T16" fmla="*/ 15 w 43"/>
                  <a:gd name="T17" fmla="*/ 14 h 31"/>
                  <a:gd name="T18" fmla="*/ 15 w 43"/>
                  <a:gd name="T19" fmla="*/ 14 h 31"/>
                  <a:gd name="T20" fmla="*/ 15 w 43"/>
                  <a:gd name="T21" fmla="*/ 14 h 31"/>
                  <a:gd name="T22" fmla="*/ 16 w 43"/>
                  <a:gd name="T23" fmla="*/ 14 h 31"/>
                  <a:gd name="T24" fmla="*/ 1 w 43"/>
                  <a:gd name="T25" fmla="*/ 26 h 31"/>
                  <a:gd name="T26" fmla="*/ 1 w 43"/>
                  <a:gd name="T27" fmla="*/ 26 h 31"/>
                  <a:gd name="T28" fmla="*/ 0 w 43"/>
                  <a:gd name="T29" fmla="*/ 29 h 31"/>
                  <a:gd name="T30" fmla="*/ 0 w 43"/>
                  <a:gd name="T31" fmla="*/ 29 h 31"/>
                  <a:gd name="T32" fmla="*/ 0 w 43"/>
                  <a:gd name="T33" fmla="*/ 29 h 31"/>
                  <a:gd name="T34" fmla="*/ 5 w 43"/>
                  <a:gd name="T35" fmla="*/ 31 h 31"/>
                  <a:gd name="T36" fmla="*/ 9 w 43"/>
                  <a:gd name="T37" fmla="*/ 30 h 31"/>
                  <a:gd name="T38" fmla="*/ 9 w 43"/>
                  <a:gd name="T39" fmla="*/ 30 h 31"/>
                  <a:gd name="T40" fmla="*/ 26 w 43"/>
                  <a:gd name="T41" fmla="*/ 22 h 31"/>
                  <a:gd name="T42" fmla="*/ 33 w 43"/>
                  <a:gd name="T43" fmla="*/ 24 h 31"/>
                  <a:gd name="T44" fmla="*/ 33 w 43"/>
                  <a:gd name="T45" fmla="*/ 24 h 31"/>
                  <a:gd name="T46" fmla="*/ 33 w 43"/>
                  <a:gd name="T47" fmla="*/ 24 h 31"/>
                  <a:gd name="T48" fmla="*/ 36 w 43"/>
                  <a:gd name="T49" fmla="*/ 30 h 31"/>
                  <a:gd name="T50" fmla="*/ 36 w 43"/>
                  <a:gd name="T51" fmla="*/ 30 h 31"/>
                  <a:gd name="T52" fmla="*/ 36 w 43"/>
                  <a:gd name="T53" fmla="*/ 30 h 31"/>
                  <a:gd name="T54" fmla="*/ 38 w 43"/>
                  <a:gd name="T55" fmla="*/ 30 h 31"/>
                  <a:gd name="T56" fmla="*/ 38 w 43"/>
                  <a:gd name="T57" fmla="*/ 30 h 31"/>
                  <a:gd name="T58" fmla="*/ 38 w 43"/>
                  <a:gd name="T59" fmla="*/ 30 h 31"/>
                  <a:gd name="T60" fmla="*/ 36 w 43"/>
                  <a:gd name="T61" fmla="*/ 22 h 31"/>
                  <a:gd name="T62" fmla="*/ 36 w 43"/>
                  <a:gd name="T63" fmla="*/ 22 h 31"/>
                  <a:gd name="T64" fmla="*/ 43 w 43"/>
                  <a:gd name="T65" fmla="*/ 11 h 31"/>
                  <a:gd name="T66" fmla="*/ 43 w 43"/>
                  <a:gd name="T67" fmla="*/ 11 h 31"/>
                  <a:gd name="T68" fmla="*/ 43 w 43"/>
                  <a:gd name="T69" fmla="*/ 11 h 31"/>
                  <a:gd name="T70" fmla="*/ 38 w 43"/>
                  <a:gd name="T71" fmla="*/ 0 h 31"/>
                  <a:gd name="T72" fmla="*/ 33 w 43"/>
                  <a:gd name="T7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" h="31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8" y="5"/>
                      <a:pt x="22" y="10"/>
                      <a:pt x="16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1" y="19"/>
                      <a:pt x="7" y="24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2" y="30"/>
                      <a:pt x="3" y="31"/>
                      <a:pt x="5" y="31"/>
                    </a:cubicBezTo>
                    <a:cubicBezTo>
                      <a:pt x="6" y="31"/>
                      <a:pt x="7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5" y="28"/>
                      <a:pt x="20" y="22"/>
                      <a:pt x="26" y="22"/>
                    </a:cubicBezTo>
                    <a:cubicBezTo>
                      <a:pt x="29" y="22"/>
                      <a:pt x="31" y="22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6"/>
                      <a:pt x="35" y="28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7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27"/>
                      <a:pt x="37" y="24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17"/>
                      <a:pt x="41" y="15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1" y="8"/>
                      <a:pt x="35" y="6"/>
                      <a:pt x="38" y="0"/>
                    </a:cubicBezTo>
                    <a:cubicBezTo>
                      <a:pt x="36" y="0"/>
                      <a:pt x="35" y="0"/>
                      <a:pt x="33" y="0"/>
                    </a:cubicBezTo>
                  </a:path>
                </a:pathLst>
              </a:custGeom>
              <a:solidFill>
                <a:srgbClr val="B56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7" name="Freeform 7258"/>
              <p:cNvSpPr/>
              <p:nvPr/>
            </p:nvSpPr>
            <p:spPr bwMode="auto">
              <a:xfrm>
                <a:off x="6845300" y="4200525"/>
                <a:ext cx="61913" cy="66675"/>
              </a:xfrm>
              <a:custGeom>
                <a:avLst/>
                <a:gdLst>
                  <a:gd name="T0" fmla="*/ 15 w 31"/>
                  <a:gd name="T1" fmla="*/ 0 h 33"/>
                  <a:gd name="T2" fmla="*/ 15 w 31"/>
                  <a:gd name="T3" fmla="*/ 0 h 33"/>
                  <a:gd name="T4" fmla="*/ 3 w 31"/>
                  <a:gd name="T5" fmla="*/ 15 h 33"/>
                  <a:gd name="T6" fmla="*/ 3 w 31"/>
                  <a:gd name="T7" fmla="*/ 15 h 33"/>
                  <a:gd name="T8" fmla="*/ 0 w 31"/>
                  <a:gd name="T9" fmla="*/ 18 h 33"/>
                  <a:gd name="T10" fmla="*/ 0 w 31"/>
                  <a:gd name="T11" fmla="*/ 18 h 33"/>
                  <a:gd name="T12" fmla="*/ 0 w 31"/>
                  <a:gd name="T13" fmla="*/ 18 h 33"/>
                  <a:gd name="T14" fmla="*/ 1 w 31"/>
                  <a:gd name="T15" fmla="*/ 29 h 33"/>
                  <a:gd name="T16" fmla="*/ 1 w 31"/>
                  <a:gd name="T17" fmla="*/ 29 h 33"/>
                  <a:gd name="T18" fmla="*/ 4 w 31"/>
                  <a:gd name="T19" fmla="*/ 28 h 33"/>
                  <a:gd name="T20" fmla="*/ 10 w 31"/>
                  <a:gd name="T21" fmla="*/ 30 h 33"/>
                  <a:gd name="T22" fmla="*/ 16 w 31"/>
                  <a:gd name="T23" fmla="*/ 33 h 33"/>
                  <a:gd name="T24" fmla="*/ 20 w 31"/>
                  <a:gd name="T25" fmla="*/ 30 h 33"/>
                  <a:gd name="T26" fmla="*/ 20 w 31"/>
                  <a:gd name="T27" fmla="*/ 30 h 33"/>
                  <a:gd name="T28" fmla="*/ 30 w 31"/>
                  <a:gd name="T29" fmla="*/ 18 h 33"/>
                  <a:gd name="T30" fmla="*/ 30 w 31"/>
                  <a:gd name="T31" fmla="*/ 18 h 33"/>
                  <a:gd name="T32" fmla="*/ 30 w 31"/>
                  <a:gd name="T33" fmla="*/ 18 h 33"/>
                  <a:gd name="T34" fmla="*/ 29 w 31"/>
                  <a:gd name="T35" fmla="*/ 18 h 33"/>
                  <a:gd name="T36" fmla="*/ 29 w 31"/>
                  <a:gd name="T37" fmla="*/ 18 h 33"/>
                  <a:gd name="T38" fmla="*/ 28 w 31"/>
                  <a:gd name="T39" fmla="*/ 4 h 33"/>
                  <a:gd name="T40" fmla="*/ 20 w 31"/>
                  <a:gd name="T41" fmla="*/ 9 h 33"/>
                  <a:gd name="T42" fmla="*/ 15 w 31"/>
                  <a:gd name="T4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" h="33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6" y="1"/>
                      <a:pt x="10" y="13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1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1"/>
                      <a:pt x="1" y="25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28"/>
                      <a:pt x="3" y="28"/>
                      <a:pt x="4" y="28"/>
                    </a:cubicBezTo>
                    <a:cubicBezTo>
                      <a:pt x="6" y="28"/>
                      <a:pt x="8" y="29"/>
                      <a:pt x="10" y="30"/>
                    </a:cubicBezTo>
                    <a:cubicBezTo>
                      <a:pt x="12" y="31"/>
                      <a:pt x="14" y="33"/>
                      <a:pt x="16" y="33"/>
                    </a:cubicBezTo>
                    <a:cubicBezTo>
                      <a:pt x="17" y="33"/>
                      <a:pt x="19" y="32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2" y="25"/>
                      <a:pt x="23" y="19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0" y="14"/>
                      <a:pt x="31" y="8"/>
                      <a:pt x="28" y="4"/>
                    </a:cubicBezTo>
                    <a:cubicBezTo>
                      <a:pt x="25" y="8"/>
                      <a:pt x="22" y="9"/>
                      <a:pt x="20" y="9"/>
                    </a:cubicBezTo>
                    <a:cubicBezTo>
                      <a:pt x="18" y="9"/>
                      <a:pt x="16" y="7"/>
                      <a:pt x="15" y="0"/>
                    </a:cubicBezTo>
                  </a:path>
                </a:pathLst>
              </a:custGeom>
              <a:solidFill>
                <a:srgbClr val="CF8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8" name="Freeform 7259"/>
              <p:cNvSpPr/>
              <p:nvPr/>
            </p:nvSpPr>
            <p:spPr bwMode="auto">
              <a:xfrm>
                <a:off x="6538913" y="2641600"/>
                <a:ext cx="55563" cy="60325"/>
              </a:xfrm>
              <a:custGeom>
                <a:avLst/>
                <a:gdLst>
                  <a:gd name="T0" fmla="*/ 9 w 28"/>
                  <a:gd name="T1" fmla="*/ 0 h 30"/>
                  <a:gd name="T2" fmla="*/ 5 w 28"/>
                  <a:gd name="T3" fmla="*/ 5 h 30"/>
                  <a:gd name="T4" fmla="*/ 5 w 28"/>
                  <a:gd name="T5" fmla="*/ 5 h 30"/>
                  <a:gd name="T6" fmla="*/ 0 w 28"/>
                  <a:gd name="T7" fmla="*/ 10 h 30"/>
                  <a:gd name="T8" fmla="*/ 4 w 28"/>
                  <a:gd name="T9" fmla="*/ 18 h 30"/>
                  <a:gd name="T10" fmla="*/ 4 w 28"/>
                  <a:gd name="T11" fmla="*/ 18 h 30"/>
                  <a:gd name="T12" fmla="*/ 14 w 28"/>
                  <a:gd name="T13" fmla="*/ 30 h 30"/>
                  <a:gd name="T14" fmla="*/ 28 w 28"/>
                  <a:gd name="T15" fmla="*/ 23 h 30"/>
                  <a:gd name="T16" fmla="*/ 28 w 28"/>
                  <a:gd name="T17" fmla="*/ 22 h 30"/>
                  <a:gd name="T18" fmla="*/ 28 w 28"/>
                  <a:gd name="T19" fmla="*/ 20 h 30"/>
                  <a:gd name="T20" fmla="*/ 21 w 28"/>
                  <a:gd name="T21" fmla="*/ 12 h 30"/>
                  <a:gd name="T22" fmla="*/ 21 w 28"/>
                  <a:gd name="T23" fmla="*/ 12 h 30"/>
                  <a:gd name="T24" fmla="*/ 11 w 28"/>
                  <a:gd name="T25" fmla="*/ 11 h 30"/>
                  <a:gd name="T26" fmla="*/ 9 w 28"/>
                  <a:gd name="T27" fmla="*/ 0 h 30"/>
                  <a:gd name="T28" fmla="*/ 9 w 28"/>
                  <a:gd name="T2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30">
                    <a:moveTo>
                      <a:pt x="9" y="0"/>
                    </a:moveTo>
                    <a:cubicBezTo>
                      <a:pt x="8" y="2"/>
                      <a:pt x="7" y="3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2" y="8"/>
                      <a:pt x="0" y="10"/>
                    </a:cubicBezTo>
                    <a:cubicBezTo>
                      <a:pt x="3" y="12"/>
                      <a:pt x="5" y="14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9" y="21"/>
                      <a:pt x="10" y="26"/>
                      <a:pt x="14" y="30"/>
                    </a:cubicBezTo>
                    <a:cubicBezTo>
                      <a:pt x="19" y="29"/>
                      <a:pt x="25" y="30"/>
                      <a:pt x="28" y="23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5" y="18"/>
                      <a:pt x="22" y="16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7" y="11"/>
                      <a:pt x="13" y="11"/>
                      <a:pt x="11" y="11"/>
                    </a:cubicBezTo>
                    <a:cubicBezTo>
                      <a:pt x="5" y="7"/>
                      <a:pt x="18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F8F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9" name="Freeform 7260"/>
              <p:cNvSpPr/>
              <p:nvPr/>
            </p:nvSpPr>
            <p:spPr bwMode="auto">
              <a:xfrm>
                <a:off x="6653213" y="2630488"/>
                <a:ext cx="33338" cy="65088"/>
              </a:xfrm>
              <a:custGeom>
                <a:avLst/>
                <a:gdLst>
                  <a:gd name="T0" fmla="*/ 15 w 17"/>
                  <a:gd name="T1" fmla="*/ 0 h 33"/>
                  <a:gd name="T2" fmla="*/ 2 w 17"/>
                  <a:gd name="T3" fmla="*/ 10 h 33"/>
                  <a:gd name="T4" fmla="*/ 0 w 17"/>
                  <a:gd name="T5" fmla="*/ 10 h 33"/>
                  <a:gd name="T6" fmla="*/ 0 w 17"/>
                  <a:gd name="T7" fmla="*/ 10 h 33"/>
                  <a:gd name="T8" fmla="*/ 6 w 17"/>
                  <a:gd name="T9" fmla="*/ 20 h 33"/>
                  <a:gd name="T10" fmla="*/ 15 w 17"/>
                  <a:gd name="T11" fmla="*/ 33 h 33"/>
                  <a:gd name="T12" fmla="*/ 17 w 17"/>
                  <a:gd name="T13" fmla="*/ 33 h 33"/>
                  <a:gd name="T14" fmla="*/ 17 w 17"/>
                  <a:gd name="T15" fmla="*/ 33 h 33"/>
                  <a:gd name="T16" fmla="*/ 17 w 17"/>
                  <a:gd name="T17" fmla="*/ 28 h 33"/>
                  <a:gd name="T18" fmla="*/ 17 w 17"/>
                  <a:gd name="T19" fmla="*/ 28 h 33"/>
                  <a:gd name="T20" fmla="*/ 15 w 17"/>
                  <a:gd name="T2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3">
                    <a:moveTo>
                      <a:pt x="15" y="0"/>
                    </a:moveTo>
                    <a:cubicBezTo>
                      <a:pt x="12" y="6"/>
                      <a:pt x="8" y="10"/>
                      <a:pt x="2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4"/>
                      <a:pt x="7" y="16"/>
                      <a:pt x="6" y="20"/>
                    </a:cubicBezTo>
                    <a:cubicBezTo>
                      <a:pt x="3" y="30"/>
                      <a:pt x="10" y="30"/>
                      <a:pt x="15" y="33"/>
                    </a:cubicBezTo>
                    <a:cubicBezTo>
                      <a:pt x="16" y="33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5" y="31"/>
                      <a:pt x="15" y="29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19"/>
                      <a:pt x="16" y="10"/>
                      <a:pt x="15" y="0"/>
                    </a:cubicBezTo>
                  </a:path>
                </a:pathLst>
              </a:custGeom>
              <a:solidFill>
                <a:srgbClr val="D4A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0" name="Freeform 7261"/>
              <p:cNvSpPr/>
              <p:nvPr/>
            </p:nvSpPr>
            <p:spPr bwMode="auto">
              <a:xfrm>
                <a:off x="6586538" y="2654300"/>
                <a:ext cx="14288" cy="11113"/>
              </a:xfrm>
              <a:custGeom>
                <a:avLst/>
                <a:gdLst>
                  <a:gd name="T0" fmla="*/ 4 w 7"/>
                  <a:gd name="T1" fmla="*/ 0 h 6"/>
                  <a:gd name="T2" fmla="*/ 3 w 7"/>
                  <a:gd name="T3" fmla="*/ 1 h 6"/>
                  <a:gd name="T4" fmla="*/ 3 w 7"/>
                  <a:gd name="T5" fmla="*/ 1 h 6"/>
                  <a:gd name="T6" fmla="*/ 0 w 7"/>
                  <a:gd name="T7" fmla="*/ 6 h 6"/>
                  <a:gd name="T8" fmla="*/ 0 w 7"/>
                  <a:gd name="T9" fmla="*/ 6 h 6"/>
                  <a:gd name="T10" fmla="*/ 2 w 7"/>
                  <a:gd name="T11" fmla="*/ 6 h 6"/>
                  <a:gd name="T12" fmla="*/ 2 w 7"/>
                  <a:gd name="T13" fmla="*/ 6 h 6"/>
                  <a:gd name="T14" fmla="*/ 3 w 7"/>
                  <a:gd name="T15" fmla="*/ 6 h 6"/>
                  <a:gd name="T16" fmla="*/ 6 w 7"/>
                  <a:gd name="T17" fmla="*/ 3 h 6"/>
                  <a:gd name="T18" fmla="*/ 4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3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6"/>
                      <a:pt x="7" y="6"/>
                      <a:pt x="6" y="3"/>
                    </a:cubicBezTo>
                    <a:cubicBezTo>
                      <a:pt x="6" y="2"/>
                      <a:pt x="5" y="0"/>
                      <a:pt x="4" y="0"/>
                    </a:cubicBezTo>
                  </a:path>
                </a:pathLst>
              </a:custGeom>
              <a:solidFill>
                <a:srgbClr val="DDA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1" name="Freeform 7262"/>
              <p:cNvSpPr/>
              <p:nvPr/>
            </p:nvSpPr>
            <p:spPr bwMode="auto">
              <a:xfrm>
                <a:off x="6640513" y="2439988"/>
                <a:ext cx="36513" cy="136525"/>
              </a:xfrm>
              <a:custGeom>
                <a:avLst/>
                <a:gdLst>
                  <a:gd name="T0" fmla="*/ 9 w 18"/>
                  <a:gd name="T1" fmla="*/ 0 h 68"/>
                  <a:gd name="T2" fmla="*/ 5 w 18"/>
                  <a:gd name="T3" fmla="*/ 13 h 68"/>
                  <a:gd name="T4" fmla="*/ 8 w 18"/>
                  <a:gd name="T5" fmla="*/ 29 h 68"/>
                  <a:gd name="T6" fmla="*/ 9 w 18"/>
                  <a:gd name="T7" fmla="*/ 56 h 68"/>
                  <a:gd name="T8" fmla="*/ 15 w 18"/>
                  <a:gd name="T9" fmla="*/ 68 h 68"/>
                  <a:gd name="T10" fmla="*/ 15 w 18"/>
                  <a:gd name="T11" fmla="*/ 68 h 68"/>
                  <a:gd name="T12" fmla="*/ 15 w 18"/>
                  <a:gd name="T13" fmla="*/ 68 h 68"/>
                  <a:gd name="T14" fmla="*/ 15 w 18"/>
                  <a:gd name="T15" fmla="*/ 68 h 68"/>
                  <a:gd name="T16" fmla="*/ 18 w 18"/>
                  <a:gd name="T17" fmla="*/ 63 h 68"/>
                  <a:gd name="T18" fmla="*/ 18 w 18"/>
                  <a:gd name="T19" fmla="*/ 63 h 68"/>
                  <a:gd name="T20" fmla="*/ 18 w 18"/>
                  <a:gd name="T21" fmla="*/ 63 h 68"/>
                  <a:gd name="T22" fmla="*/ 16 w 18"/>
                  <a:gd name="T23" fmla="*/ 31 h 68"/>
                  <a:gd name="T24" fmla="*/ 16 w 18"/>
                  <a:gd name="T25" fmla="*/ 31 h 68"/>
                  <a:gd name="T26" fmla="*/ 13 w 18"/>
                  <a:gd name="T27" fmla="*/ 0 h 68"/>
                  <a:gd name="T28" fmla="*/ 13 w 18"/>
                  <a:gd name="T29" fmla="*/ 0 h 68"/>
                  <a:gd name="T30" fmla="*/ 9 w 18"/>
                  <a:gd name="T3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68">
                    <a:moveTo>
                      <a:pt x="9" y="0"/>
                    </a:moveTo>
                    <a:cubicBezTo>
                      <a:pt x="0" y="0"/>
                      <a:pt x="5" y="8"/>
                      <a:pt x="5" y="13"/>
                    </a:cubicBezTo>
                    <a:cubicBezTo>
                      <a:pt x="5" y="18"/>
                      <a:pt x="10" y="26"/>
                      <a:pt x="8" y="29"/>
                    </a:cubicBezTo>
                    <a:cubicBezTo>
                      <a:pt x="0" y="39"/>
                      <a:pt x="3" y="47"/>
                      <a:pt x="9" y="56"/>
                    </a:cubicBezTo>
                    <a:cubicBezTo>
                      <a:pt x="12" y="60"/>
                      <a:pt x="16" y="63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6" y="66"/>
                      <a:pt x="17" y="65"/>
                      <a:pt x="18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17" y="52"/>
                      <a:pt x="17" y="4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4" y="21"/>
                      <a:pt x="17" y="1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E3CA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2" name="Freeform 7263"/>
              <p:cNvSpPr>
                <a:spLocks noEditPoints="1"/>
              </p:cNvSpPr>
              <p:nvPr/>
            </p:nvSpPr>
            <p:spPr bwMode="auto">
              <a:xfrm>
                <a:off x="6677025" y="2557463"/>
                <a:ext cx="46038" cy="169863"/>
              </a:xfrm>
              <a:custGeom>
                <a:avLst/>
                <a:gdLst>
                  <a:gd name="T0" fmla="*/ 22 w 23"/>
                  <a:gd name="T1" fmla="*/ 85 h 85"/>
                  <a:gd name="T2" fmla="*/ 22 w 23"/>
                  <a:gd name="T3" fmla="*/ 85 h 85"/>
                  <a:gd name="T4" fmla="*/ 22 w 23"/>
                  <a:gd name="T5" fmla="*/ 85 h 85"/>
                  <a:gd name="T6" fmla="*/ 22 w 23"/>
                  <a:gd name="T7" fmla="*/ 85 h 85"/>
                  <a:gd name="T8" fmla="*/ 8 w 23"/>
                  <a:gd name="T9" fmla="*/ 0 h 85"/>
                  <a:gd name="T10" fmla="*/ 2 w 23"/>
                  <a:gd name="T11" fmla="*/ 5 h 85"/>
                  <a:gd name="T12" fmla="*/ 2 w 23"/>
                  <a:gd name="T13" fmla="*/ 5 h 85"/>
                  <a:gd name="T14" fmla="*/ 0 w 23"/>
                  <a:gd name="T15" fmla="*/ 15 h 85"/>
                  <a:gd name="T16" fmla="*/ 0 w 23"/>
                  <a:gd name="T17" fmla="*/ 15 h 85"/>
                  <a:gd name="T18" fmla="*/ 0 w 23"/>
                  <a:gd name="T19" fmla="*/ 15 h 85"/>
                  <a:gd name="T20" fmla="*/ 3 w 23"/>
                  <a:gd name="T21" fmla="*/ 36 h 85"/>
                  <a:gd name="T22" fmla="*/ 3 w 23"/>
                  <a:gd name="T23" fmla="*/ 36 h 85"/>
                  <a:gd name="T24" fmla="*/ 5 w 23"/>
                  <a:gd name="T25" fmla="*/ 64 h 85"/>
                  <a:gd name="T26" fmla="*/ 15 w 23"/>
                  <a:gd name="T27" fmla="*/ 83 h 85"/>
                  <a:gd name="T28" fmla="*/ 17 w 23"/>
                  <a:gd name="T29" fmla="*/ 82 h 85"/>
                  <a:gd name="T30" fmla="*/ 22 w 23"/>
                  <a:gd name="T31" fmla="*/ 85 h 85"/>
                  <a:gd name="T32" fmla="*/ 22 w 23"/>
                  <a:gd name="T33" fmla="*/ 85 h 85"/>
                  <a:gd name="T34" fmla="*/ 23 w 23"/>
                  <a:gd name="T35" fmla="*/ 79 h 85"/>
                  <a:gd name="T36" fmla="*/ 23 w 23"/>
                  <a:gd name="T37" fmla="*/ 79 h 85"/>
                  <a:gd name="T38" fmla="*/ 23 w 23"/>
                  <a:gd name="T39" fmla="*/ 77 h 85"/>
                  <a:gd name="T40" fmla="*/ 18 w 23"/>
                  <a:gd name="T41" fmla="*/ 46 h 85"/>
                  <a:gd name="T42" fmla="*/ 18 w 23"/>
                  <a:gd name="T43" fmla="*/ 46 h 85"/>
                  <a:gd name="T44" fmla="*/ 17 w 23"/>
                  <a:gd name="T45" fmla="*/ 25 h 85"/>
                  <a:gd name="T46" fmla="*/ 17 w 23"/>
                  <a:gd name="T47" fmla="*/ 25 h 85"/>
                  <a:gd name="T48" fmla="*/ 14 w 23"/>
                  <a:gd name="T49" fmla="*/ 22 h 85"/>
                  <a:gd name="T50" fmla="*/ 14 w 23"/>
                  <a:gd name="T51" fmla="*/ 22 h 85"/>
                  <a:gd name="T52" fmla="*/ 14 w 23"/>
                  <a:gd name="T53" fmla="*/ 5 h 85"/>
                  <a:gd name="T54" fmla="*/ 14 w 23"/>
                  <a:gd name="T55" fmla="*/ 5 h 85"/>
                  <a:gd name="T56" fmla="*/ 14 w 23"/>
                  <a:gd name="T57" fmla="*/ 5 h 85"/>
                  <a:gd name="T58" fmla="*/ 14 w 23"/>
                  <a:gd name="T59" fmla="*/ 0 h 85"/>
                  <a:gd name="T60" fmla="*/ 14 w 23"/>
                  <a:gd name="T61" fmla="*/ 0 h 85"/>
                  <a:gd name="T62" fmla="*/ 8 w 23"/>
                  <a:gd name="T63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" h="85">
                    <a:moveTo>
                      <a:pt x="22" y="85"/>
                    </a:move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moveTo>
                      <a:pt x="8" y="0"/>
                    </a:moveTo>
                    <a:cubicBezTo>
                      <a:pt x="6" y="0"/>
                      <a:pt x="3" y="1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8"/>
                      <a:pt x="3" y="1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5" y="22"/>
                      <a:pt x="2" y="29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4" y="46"/>
                      <a:pt x="4" y="55"/>
                      <a:pt x="5" y="64"/>
                    </a:cubicBezTo>
                    <a:cubicBezTo>
                      <a:pt x="15" y="67"/>
                      <a:pt x="13" y="76"/>
                      <a:pt x="15" y="83"/>
                    </a:cubicBezTo>
                    <a:cubicBezTo>
                      <a:pt x="16" y="83"/>
                      <a:pt x="16" y="82"/>
                      <a:pt x="17" y="82"/>
                    </a:cubicBezTo>
                    <a:cubicBezTo>
                      <a:pt x="18" y="82"/>
                      <a:pt x="20" y="83"/>
                      <a:pt x="22" y="85"/>
                    </a:cubicBezTo>
                    <a:cubicBezTo>
                      <a:pt x="22" y="85"/>
                      <a:pt x="22" y="85"/>
                      <a:pt x="22" y="85"/>
                    </a:cubicBezTo>
                    <a:cubicBezTo>
                      <a:pt x="22" y="83"/>
                      <a:pt x="22" y="81"/>
                      <a:pt x="23" y="79"/>
                    </a:cubicBezTo>
                    <a:cubicBezTo>
                      <a:pt x="23" y="79"/>
                      <a:pt x="23" y="79"/>
                      <a:pt x="23" y="79"/>
                    </a:cubicBezTo>
                    <a:cubicBezTo>
                      <a:pt x="23" y="78"/>
                      <a:pt x="23" y="77"/>
                      <a:pt x="23" y="77"/>
                    </a:cubicBezTo>
                    <a:cubicBezTo>
                      <a:pt x="18" y="67"/>
                      <a:pt x="17" y="57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3" y="39"/>
                      <a:pt x="17" y="32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5" y="23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8" y="17"/>
                      <a:pt x="11" y="11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2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solidFill>
                <a:srgbClr val="8F42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3" name="Freeform 7264"/>
              <p:cNvSpPr/>
              <p:nvPr/>
            </p:nvSpPr>
            <p:spPr bwMode="auto">
              <a:xfrm>
                <a:off x="6670675" y="2565400"/>
                <a:ext cx="12700" cy="22225"/>
              </a:xfrm>
              <a:custGeom>
                <a:avLst/>
                <a:gdLst>
                  <a:gd name="T0" fmla="*/ 3 w 6"/>
                  <a:gd name="T1" fmla="*/ 0 h 11"/>
                  <a:gd name="T2" fmla="*/ 0 w 6"/>
                  <a:gd name="T3" fmla="*/ 5 h 11"/>
                  <a:gd name="T4" fmla="*/ 0 w 6"/>
                  <a:gd name="T5" fmla="*/ 5 h 11"/>
                  <a:gd name="T6" fmla="*/ 3 w 6"/>
                  <a:gd name="T7" fmla="*/ 11 h 11"/>
                  <a:gd name="T8" fmla="*/ 3 w 6"/>
                  <a:gd name="T9" fmla="*/ 11 h 11"/>
                  <a:gd name="T10" fmla="*/ 5 w 6"/>
                  <a:gd name="T11" fmla="*/ 1 h 11"/>
                  <a:gd name="T12" fmla="*/ 5 w 6"/>
                  <a:gd name="T13" fmla="*/ 1 h 11"/>
                  <a:gd name="T14" fmla="*/ 3 w 6"/>
                  <a:gd name="T15" fmla="*/ 0 h 11"/>
                  <a:gd name="T16" fmla="*/ 3 w 6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1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9"/>
                      <a:pt x="4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E4C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4" name="Freeform 7265"/>
              <p:cNvSpPr/>
              <p:nvPr/>
            </p:nvSpPr>
            <p:spPr bwMode="auto">
              <a:xfrm>
                <a:off x="6713538" y="4398963"/>
                <a:ext cx="82550" cy="38100"/>
              </a:xfrm>
              <a:custGeom>
                <a:avLst/>
                <a:gdLst>
                  <a:gd name="T0" fmla="*/ 25 w 41"/>
                  <a:gd name="T1" fmla="*/ 0 h 19"/>
                  <a:gd name="T2" fmla="*/ 23 w 41"/>
                  <a:gd name="T3" fmla="*/ 1 h 19"/>
                  <a:gd name="T4" fmla="*/ 21 w 41"/>
                  <a:gd name="T5" fmla="*/ 1 h 19"/>
                  <a:gd name="T6" fmla="*/ 20 w 41"/>
                  <a:gd name="T7" fmla="*/ 1 h 19"/>
                  <a:gd name="T8" fmla="*/ 20 w 41"/>
                  <a:gd name="T9" fmla="*/ 1 h 19"/>
                  <a:gd name="T10" fmla="*/ 10 w 41"/>
                  <a:gd name="T11" fmla="*/ 8 h 19"/>
                  <a:gd name="T12" fmla="*/ 3 w 41"/>
                  <a:gd name="T13" fmla="*/ 7 h 19"/>
                  <a:gd name="T14" fmla="*/ 3 w 41"/>
                  <a:gd name="T15" fmla="*/ 7 h 19"/>
                  <a:gd name="T16" fmla="*/ 2 w 41"/>
                  <a:gd name="T17" fmla="*/ 7 h 19"/>
                  <a:gd name="T18" fmla="*/ 1 w 41"/>
                  <a:gd name="T19" fmla="*/ 7 h 19"/>
                  <a:gd name="T20" fmla="*/ 0 w 41"/>
                  <a:gd name="T21" fmla="*/ 12 h 19"/>
                  <a:gd name="T22" fmla="*/ 0 w 41"/>
                  <a:gd name="T23" fmla="*/ 12 h 19"/>
                  <a:gd name="T24" fmla="*/ 14 w 41"/>
                  <a:gd name="T25" fmla="*/ 19 h 19"/>
                  <a:gd name="T26" fmla="*/ 23 w 41"/>
                  <a:gd name="T27" fmla="*/ 17 h 19"/>
                  <a:gd name="T28" fmla="*/ 34 w 41"/>
                  <a:gd name="T29" fmla="*/ 13 h 19"/>
                  <a:gd name="T30" fmla="*/ 40 w 41"/>
                  <a:gd name="T31" fmla="*/ 16 h 19"/>
                  <a:gd name="T32" fmla="*/ 40 w 41"/>
                  <a:gd name="T33" fmla="*/ 16 h 19"/>
                  <a:gd name="T34" fmla="*/ 41 w 41"/>
                  <a:gd name="T35" fmla="*/ 14 h 19"/>
                  <a:gd name="T36" fmla="*/ 41 w 41"/>
                  <a:gd name="T37" fmla="*/ 14 h 19"/>
                  <a:gd name="T38" fmla="*/ 41 w 41"/>
                  <a:gd name="T39" fmla="*/ 14 h 19"/>
                  <a:gd name="T40" fmla="*/ 36 w 41"/>
                  <a:gd name="T41" fmla="*/ 5 h 19"/>
                  <a:gd name="T42" fmla="*/ 36 w 41"/>
                  <a:gd name="T43" fmla="*/ 5 h 19"/>
                  <a:gd name="T44" fmla="*/ 32 w 41"/>
                  <a:gd name="T45" fmla="*/ 7 h 19"/>
                  <a:gd name="T46" fmla="*/ 28 w 41"/>
                  <a:gd name="T47" fmla="*/ 4 h 19"/>
                  <a:gd name="T48" fmla="*/ 25 w 41"/>
                  <a:gd name="T4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19">
                    <a:moveTo>
                      <a:pt x="25" y="0"/>
                    </a:moveTo>
                    <a:cubicBezTo>
                      <a:pt x="25" y="0"/>
                      <a:pt x="24" y="1"/>
                      <a:pt x="23" y="1"/>
                    </a:cubicBezTo>
                    <a:cubicBezTo>
                      <a:pt x="23" y="1"/>
                      <a:pt x="22" y="1"/>
                      <a:pt x="21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6"/>
                      <a:pt x="14" y="8"/>
                      <a:pt x="10" y="8"/>
                    </a:cubicBezTo>
                    <a:cubicBezTo>
                      <a:pt x="8" y="8"/>
                      <a:pt x="6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9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6"/>
                      <a:pt x="9" y="19"/>
                      <a:pt x="14" y="19"/>
                    </a:cubicBezTo>
                    <a:cubicBezTo>
                      <a:pt x="17" y="19"/>
                      <a:pt x="20" y="18"/>
                      <a:pt x="23" y="17"/>
                    </a:cubicBezTo>
                    <a:cubicBezTo>
                      <a:pt x="26" y="16"/>
                      <a:pt x="30" y="13"/>
                      <a:pt x="34" y="13"/>
                    </a:cubicBezTo>
                    <a:cubicBezTo>
                      <a:pt x="36" y="13"/>
                      <a:pt x="38" y="14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1" y="15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9" y="11"/>
                      <a:pt x="38" y="8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6"/>
                      <a:pt x="33" y="7"/>
                      <a:pt x="32" y="7"/>
                    </a:cubicBezTo>
                    <a:cubicBezTo>
                      <a:pt x="30" y="7"/>
                      <a:pt x="29" y="6"/>
                      <a:pt x="28" y="4"/>
                    </a:cubicBezTo>
                    <a:cubicBezTo>
                      <a:pt x="28" y="1"/>
                      <a:pt x="27" y="0"/>
                      <a:pt x="25" y="0"/>
                    </a:cubicBezTo>
                  </a:path>
                </a:pathLst>
              </a:custGeom>
              <a:solidFill>
                <a:srgbClr val="CB9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5" name="Freeform 7266"/>
              <p:cNvSpPr/>
              <p:nvPr/>
            </p:nvSpPr>
            <p:spPr bwMode="auto">
              <a:xfrm>
                <a:off x="6719888" y="4341813"/>
                <a:ext cx="93663" cy="73025"/>
              </a:xfrm>
              <a:custGeom>
                <a:avLst/>
                <a:gdLst>
                  <a:gd name="T0" fmla="*/ 44 w 47"/>
                  <a:gd name="T1" fmla="*/ 0 h 37"/>
                  <a:gd name="T2" fmla="*/ 7 w 47"/>
                  <a:gd name="T3" fmla="*/ 26 h 37"/>
                  <a:gd name="T4" fmla="*/ 7 w 47"/>
                  <a:gd name="T5" fmla="*/ 26 h 37"/>
                  <a:gd name="T6" fmla="*/ 4 w 47"/>
                  <a:gd name="T7" fmla="*/ 29 h 37"/>
                  <a:gd name="T8" fmla="*/ 4 w 47"/>
                  <a:gd name="T9" fmla="*/ 29 h 37"/>
                  <a:gd name="T10" fmla="*/ 0 w 47"/>
                  <a:gd name="T11" fmla="*/ 36 h 37"/>
                  <a:gd name="T12" fmla="*/ 0 w 47"/>
                  <a:gd name="T13" fmla="*/ 36 h 37"/>
                  <a:gd name="T14" fmla="*/ 0 w 47"/>
                  <a:gd name="T15" fmla="*/ 36 h 37"/>
                  <a:gd name="T16" fmla="*/ 7 w 47"/>
                  <a:gd name="T17" fmla="*/ 37 h 37"/>
                  <a:gd name="T18" fmla="*/ 17 w 47"/>
                  <a:gd name="T19" fmla="*/ 30 h 37"/>
                  <a:gd name="T20" fmla="*/ 17 w 47"/>
                  <a:gd name="T21" fmla="*/ 30 h 37"/>
                  <a:gd name="T22" fmla="*/ 17 w 47"/>
                  <a:gd name="T23" fmla="*/ 30 h 37"/>
                  <a:gd name="T24" fmla="*/ 28 w 47"/>
                  <a:gd name="T25" fmla="*/ 23 h 37"/>
                  <a:gd name="T26" fmla="*/ 29 w 47"/>
                  <a:gd name="T27" fmla="*/ 23 h 37"/>
                  <a:gd name="T28" fmla="*/ 29 w 47"/>
                  <a:gd name="T29" fmla="*/ 23 h 37"/>
                  <a:gd name="T30" fmla="*/ 29 w 47"/>
                  <a:gd name="T31" fmla="*/ 23 h 37"/>
                  <a:gd name="T32" fmla="*/ 29 w 47"/>
                  <a:gd name="T33" fmla="*/ 21 h 37"/>
                  <a:gd name="T34" fmla="*/ 29 w 47"/>
                  <a:gd name="T35" fmla="*/ 20 h 37"/>
                  <a:gd name="T36" fmla="*/ 38 w 47"/>
                  <a:gd name="T37" fmla="*/ 13 h 37"/>
                  <a:gd name="T38" fmla="*/ 38 w 47"/>
                  <a:gd name="T39" fmla="*/ 13 h 37"/>
                  <a:gd name="T40" fmla="*/ 47 w 47"/>
                  <a:gd name="T41" fmla="*/ 6 h 37"/>
                  <a:gd name="T42" fmla="*/ 47 w 47"/>
                  <a:gd name="T43" fmla="*/ 6 h 37"/>
                  <a:gd name="T44" fmla="*/ 44 w 47"/>
                  <a:gd name="T45" fmla="*/ 0 h 37"/>
                  <a:gd name="T46" fmla="*/ 44 w 47"/>
                  <a:gd name="T4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7" h="37">
                    <a:moveTo>
                      <a:pt x="44" y="0"/>
                    </a:moveTo>
                    <a:cubicBezTo>
                      <a:pt x="30" y="6"/>
                      <a:pt x="20" y="19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7"/>
                      <a:pt x="5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1"/>
                      <a:pt x="2" y="34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3" y="37"/>
                      <a:pt x="5" y="37"/>
                      <a:pt x="7" y="37"/>
                    </a:cubicBezTo>
                    <a:cubicBezTo>
                      <a:pt x="11" y="37"/>
                      <a:pt x="15" y="35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0" y="26"/>
                      <a:pt x="23" y="23"/>
                      <a:pt x="28" y="23"/>
                    </a:cubicBezTo>
                    <a:cubicBezTo>
                      <a:pt x="28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14"/>
                      <a:pt x="33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41" y="10"/>
                      <a:pt x="44" y="8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6" y="4"/>
                      <a:pt x="45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B87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6" name="Freeform 7267"/>
              <p:cNvSpPr/>
              <p:nvPr/>
            </p:nvSpPr>
            <p:spPr bwMode="auto">
              <a:xfrm>
                <a:off x="6753225" y="4367213"/>
                <a:ext cx="58738" cy="46038"/>
              </a:xfrm>
              <a:custGeom>
                <a:avLst/>
                <a:gdLst>
                  <a:gd name="T0" fmla="*/ 21 w 29"/>
                  <a:gd name="T1" fmla="*/ 0 h 23"/>
                  <a:gd name="T2" fmla="*/ 21 w 29"/>
                  <a:gd name="T3" fmla="*/ 0 h 23"/>
                  <a:gd name="T4" fmla="*/ 12 w 29"/>
                  <a:gd name="T5" fmla="*/ 7 h 23"/>
                  <a:gd name="T6" fmla="*/ 12 w 29"/>
                  <a:gd name="T7" fmla="*/ 7 h 23"/>
                  <a:gd name="T8" fmla="*/ 16 w 29"/>
                  <a:gd name="T9" fmla="*/ 6 h 23"/>
                  <a:gd name="T10" fmla="*/ 18 w 29"/>
                  <a:gd name="T11" fmla="*/ 8 h 23"/>
                  <a:gd name="T12" fmla="*/ 15 w 29"/>
                  <a:gd name="T13" fmla="*/ 13 h 23"/>
                  <a:gd name="T14" fmla="*/ 13 w 29"/>
                  <a:gd name="T15" fmla="*/ 13 h 23"/>
                  <a:gd name="T16" fmla="*/ 12 w 29"/>
                  <a:gd name="T17" fmla="*/ 10 h 23"/>
                  <a:gd name="T18" fmla="*/ 12 w 29"/>
                  <a:gd name="T19" fmla="*/ 10 h 23"/>
                  <a:gd name="T20" fmla="*/ 11 w 29"/>
                  <a:gd name="T21" fmla="*/ 10 h 23"/>
                  <a:gd name="T22" fmla="*/ 0 w 29"/>
                  <a:gd name="T23" fmla="*/ 17 h 23"/>
                  <a:gd name="T24" fmla="*/ 0 w 29"/>
                  <a:gd name="T25" fmla="*/ 17 h 23"/>
                  <a:gd name="T26" fmla="*/ 1 w 29"/>
                  <a:gd name="T27" fmla="*/ 17 h 23"/>
                  <a:gd name="T28" fmla="*/ 3 w 29"/>
                  <a:gd name="T29" fmla="*/ 17 h 23"/>
                  <a:gd name="T30" fmla="*/ 5 w 29"/>
                  <a:gd name="T31" fmla="*/ 16 h 23"/>
                  <a:gd name="T32" fmla="*/ 8 w 29"/>
                  <a:gd name="T33" fmla="*/ 20 h 23"/>
                  <a:gd name="T34" fmla="*/ 12 w 29"/>
                  <a:gd name="T35" fmla="*/ 23 h 23"/>
                  <a:gd name="T36" fmla="*/ 16 w 29"/>
                  <a:gd name="T37" fmla="*/ 21 h 23"/>
                  <a:gd name="T38" fmla="*/ 16 w 29"/>
                  <a:gd name="T39" fmla="*/ 21 h 23"/>
                  <a:gd name="T40" fmla="*/ 16 w 29"/>
                  <a:gd name="T41" fmla="*/ 21 h 23"/>
                  <a:gd name="T42" fmla="*/ 25 w 29"/>
                  <a:gd name="T43" fmla="*/ 14 h 23"/>
                  <a:gd name="T44" fmla="*/ 21 w 29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23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11" y="1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3" y="7"/>
                      <a:pt x="15" y="6"/>
                      <a:pt x="16" y="6"/>
                    </a:cubicBezTo>
                    <a:cubicBezTo>
                      <a:pt x="17" y="6"/>
                      <a:pt x="18" y="7"/>
                      <a:pt x="18" y="8"/>
                    </a:cubicBezTo>
                    <a:cubicBezTo>
                      <a:pt x="19" y="11"/>
                      <a:pt x="17" y="12"/>
                      <a:pt x="15" y="13"/>
                    </a:cubicBezTo>
                    <a:cubicBezTo>
                      <a:pt x="14" y="13"/>
                      <a:pt x="14" y="13"/>
                      <a:pt x="13" y="13"/>
                    </a:cubicBezTo>
                    <a:cubicBezTo>
                      <a:pt x="12" y="13"/>
                      <a:pt x="12" y="11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6" y="10"/>
                      <a:pt x="3" y="13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2" y="17"/>
                      <a:pt x="3" y="17"/>
                      <a:pt x="3" y="17"/>
                    </a:cubicBezTo>
                    <a:cubicBezTo>
                      <a:pt x="4" y="17"/>
                      <a:pt x="5" y="16"/>
                      <a:pt x="5" y="16"/>
                    </a:cubicBezTo>
                    <a:cubicBezTo>
                      <a:pt x="7" y="16"/>
                      <a:pt x="8" y="17"/>
                      <a:pt x="8" y="20"/>
                    </a:cubicBezTo>
                    <a:cubicBezTo>
                      <a:pt x="9" y="22"/>
                      <a:pt x="10" y="23"/>
                      <a:pt x="12" y="23"/>
                    </a:cubicBezTo>
                    <a:cubicBezTo>
                      <a:pt x="13" y="23"/>
                      <a:pt x="15" y="22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15"/>
                      <a:pt x="23" y="17"/>
                      <a:pt x="25" y="14"/>
                    </a:cubicBezTo>
                    <a:cubicBezTo>
                      <a:pt x="21" y="10"/>
                      <a:pt x="29" y="2"/>
                      <a:pt x="21" y="0"/>
                    </a:cubicBezTo>
                  </a:path>
                </a:pathLst>
              </a:custGeom>
              <a:solidFill>
                <a:srgbClr val="C58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7" name="Freeform 7268"/>
              <p:cNvSpPr/>
              <p:nvPr/>
            </p:nvSpPr>
            <p:spPr bwMode="auto">
              <a:xfrm>
                <a:off x="6784975" y="4395788"/>
                <a:ext cx="39688" cy="38100"/>
              </a:xfrm>
              <a:custGeom>
                <a:avLst/>
                <a:gdLst>
                  <a:gd name="T0" fmla="*/ 9 w 20"/>
                  <a:gd name="T1" fmla="*/ 0 h 19"/>
                  <a:gd name="T2" fmla="*/ 9 w 20"/>
                  <a:gd name="T3" fmla="*/ 0 h 19"/>
                  <a:gd name="T4" fmla="*/ 0 w 20"/>
                  <a:gd name="T5" fmla="*/ 7 h 19"/>
                  <a:gd name="T6" fmla="*/ 0 w 20"/>
                  <a:gd name="T7" fmla="*/ 7 h 19"/>
                  <a:gd name="T8" fmla="*/ 5 w 20"/>
                  <a:gd name="T9" fmla="*/ 16 h 19"/>
                  <a:gd name="T10" fmla="*/ 5 w 20"/>
                  <a:gd name="T11" fmla="*/ 16 h 19"/>
                  <a:gd name="T12" fmla="*/ 5 w 20"/>
                  <a:gd name="T13" fmla="*/ 15 h 19"/>
                  <a:gd name="T14" fmla="*/ 9 w 20"/>
                  <a:gd name="T15" fmla="*/ 17 h 19"/>
                  <a:gd name="T16" fmla="*/ 12 w 20"/>
                  <a:gd name="T17" fmla="*/ 19 h 19"/>
                  <a:gd name="T18" fmla="*/ 14 w 20"/>
                  <a:gd name="T19" fmla="*/ 19 h 19"/>
                  <a:gd name="T20" fmla="*/ 20 w 20"/>
                  <a:gd name="T21" fmla="*/ 4 h 19"/>
                  <a:gd name="T22" fmla="*/ 9 w 20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9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3"/>
                      <a:pt x="0" y="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0"/>
                      <a:pt x="3" y="13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7" y="15"/>
                      <a:pt x="8" y="16"/>
                      <a:pt x="9" y="17"/>
                    </a:cubicBezTo>
                    <a:cubicBezTo>
                      <a:pt x="10" y="18"/>
                      <a:pt x="10" y="19"/>
                      <a:pt x="12" y="19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9" y="11"/>
                      <a:pt x="17" y="9"/>
                      <a:pt x="20" y="4"/>
                    </a:cubicBezTo>
                    <a:cubicBezTo>
                      <a:pt x="17" y="1"/>
                      <a:pt x="13" y="0"/>
                      <a:pt x="9" y="0"/>
                    </a:cubicBezTo>
                  </a:path>
                </a:pathLst>
              </a:custGeom>
              <a:solidFill>
                <a:srgbClr val="D2A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8" name="Freeform 7269"/>
              <p:cNvSpPr/>
              <p:nvPr/>
            </p:nvSpPr>
            <p:spPr bwMode="auto">
              <a:xfrm>
                <a:off x="6813550" y="4335463"/>
                <a:ext cx="46038" cy="25400"/>
              </a:xfrm>
              <a:custGeom>
                <a:avLst/>
                <a:gdLst>
                  <a:gd name="T0" fmla="*/ 7 w 23"/>
                  <a:gd name="T1" fmla="*/ 0 h 13"/>
                  <a:gd name="T2" fmla="*/ 0 w 23"/>
                  <a:gd name="T3" fmla="*/ 1 h 13"/>
                  <a:gd name="T4" fmla="*/ 0 w 23"/>
                  <a:gd name="T5" fmla="*/ 1 h 13"/>
                  <a:gd name="T6" fmla="*/ 2 w 23"/>
                  <a:gd name="T7" fmla="*/ 9 h 13"/>
                  <a:gd name="T8" fmla="*/ 2 w 23"/>
                  <a:gd name="T9" fmla="*/ 9 h 13"/>
                  <a:gd name="T10" fmla="*/ 3 w 23"/>
                  <a:gd name="T11" fmla="*/ 9 h 13"/>
                  <a:gd name="T12" fmla="*/ 7 w 23"/>
                  <a:gd name="T13" fmla="*/ 8 h 13"/>
                  <a:gd name="T14" fmla="*/ 12 w 23"/>
                  <a:gd name="T15" fmla="*/ 7 h 13"/>
                  <a:gd name="T16" fmla="*/ 18 w 23"/>
                  <a:gd name="T17" fmla="*/ 13 h 13"/>
                  <a:gd name="T18" fmla="*/ 18 w 23"/>
                  <a:gd name="T19" fmla="*/ 13 h 13"/>
                  <a:gd name="T20" fmla="*/ 23 w 23"/>
                  <a:gd name="T21" fmla="*/ 13 h 13"/>
                  <a:gd name="T22" fmla="*/ 23 w 23"/>
                  <a:gd name="T23" fmla="*/ 13 h 13"/>
                  <a:gd name="T24" fmla="*/ 7 w 23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3">
                    <a:moveTo>
                      <a:pt x="7" y="0"/>
                    </a:moveTo>
                    <a:cubicBezTo>
                      <a:pt x="5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6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4" y="9"/>
                      <a:pt x="6" y="8"/>
                      <a:pt x="7" y="8"/>
                    </a:cubicBezTo>
                    <a:cubicBezTo>
                      <a:pt x="9" y="8"/>
                      <a:pt x="10" y="7"/>
                      <a:pt x="12" y="7"/>
                    </a:cubicBezTo>
                    <a:cubicBezTo>
                      <a:pt x="14" y="7"/>
                      <a:pt x="17" y="9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20" y="13"/>
                      <a:pt x="22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1" y="3"/>
                      <a:pt x="15" y="0"/>
                      <a:pt x="7" y="0"/>
                    </a:cubicBezTo>
                  </a:path>
                </a:pathLst>
              </a:custGeom>
              <a:solidFill>
                <a:srgbClr val="B87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9" name="Freeform 7270"/>
              <p:cNvSpPr>
                <a:spLocks noEditPoints="1"/>
              </p:cNvSpPr>
              <p:nvPr/>
            </p:nvSpPr>
            <p:spPr bwMode="auto">
              <a:xfrm>
                <a:off x="5684838" y="4376738"/>
                <a:ext cx="120650" cy="41275"/>
              </a:xfrm>
              <a:custGeom>
                <a:avLst/>
                <a:gdLst>
                  <a:gd name="T0" fmla="*/ 60 w 60"/>
                  <a:gd name="T1" fmla="*/ 16 h 20"/>
                  <a:gd name="T2" fmla="*/ 60 w 60"/>
                  <a:gd name="T3" fmla="*/ 16 h 20"/>
                  <a:gd name="T4" fmla="*/ 60 w 60"/>
                  <a:gd name="T5" fmla="*/ 16 h 20"/>
                  <a:gd name="T6" fmla="*/ 60 w 60"/>
                  <a:gd name="T7" fmla="*/ 16 h 20"/>
                  <a:gd name="T8" fmla="*/ 34 w 60"/>
                  <a:gd name="T9" fmla="*/ 0 h 20"/>
                  <a:gd name="T10" fmla="*/ 17 w 60"/>
                  <a:gd name="T11" fmla="*/ 4 h 20"/>
                  <a:gd name="T12" fmla="*/ 17 w 60"/>
                  <a:gd name="T13" fmla="*/ 4 h 20"/>
                  <a:gd name="T14" fmla="*/ 17 w 60"/>
                  <a:gd name="T15" fmla="*/ 4 h 20"/>
                  <a:gd name="T16" fmla="*/ 17 w 60"/>
                  <a:gd name="T17" fmla="*/ 4 h 20"/>
                  <a:gd name="T18" fmla="*/ 12 w 60"/>
                  <a:gd name="T19" fmla="*/ 6 h 20"/>
                  <a:gd name="T20" fmla="*/ 9 w 60"/>
                  <a:gd name="T21" fmla="*/ 6 h 20"/>
                  <a:gd name="T22" fmla="*/ 9 w 60"/>
                  <a:gd name="T23" fmla="*/ 6 h 20"/>
                  <a:gd name="T24" fmla="*/ 3 w 60"/>
                  <a:gd name="T25" fmla="*/ 11 h 20"/>
                  <a:gd name="T26" fmla="*/ 3 w 60"/>
                  <a:gd name="T27" fmla="*/ 11 h 20"/>
                  <a:gd name="T28" fmla="*/ 0 w 60"/>
                  <a:gd name="T29" fmla="*/ 13 h 20"/>
                  <a:gd name="T30" fmla="*/ 0 w 60"/>
                  <a:gd name="T31" fmla="*/ 13 h 20"/>
                  <a:gd name="T32" fmla="*/ 0 w 60"/>
                  <a:gd name="T33" fmla="*/ 18 h 20"/>
                  <a:gd name="T34" fmla="*/ 0 w 60"/>
                  <a:gd name="T35" fmla="*/ 18 h 20"/>
                  <a:gd name="T36" fmla="*/ 3 w 60"/>
                  <a:gd name="T37" fmla="*/ 18 h 20"/>
                  <a:gd name="T38" fmla="*/ 8 w 60"/>
                  <a:gd name="T39" fmla="*/ 19 h 20"/>
                  <a:gd name="T40" fmla="*/ 8 w 60"/>
                  <a:gd name="T41" fmla="*/ 19 h 20"/>
                  <a:gd name="T42" fmla="*/ 15 w 60"/>
                  <a:gd name="T43" fmla="*/ 11 h 20"/>
                  <a:gd name="T44" fmla="*/ 19 w 60"/>
                  <a:gd name="T45" fmla="*/ 13 h 20"/>
                  <a:gd name="T46" fmla="*/ 25 w 60"/>
                  <a:gd name="T47" fmla="*/ 15 h 20"/>
                  <a:gd name="T48" fmla="*/ 30 w 60"/>
                  <a:gd name="T49" fmla="*/ 10 h 20"/>
                  <a:gd name="T50" fmla="*/ 32 w 60"/>
                  <a:gd name="T51" fmla="*/ 8 h 20"/>
                  <a:gd name="T52" fmla="*/ 33 w 60"/>
                  <a:gd name="T53" fmla="*/ 9 h 20"/>
                  <a:gd name="T54" fmla="*/ 47 w 60"/>
                  <a:gd name="T55" fmla="*/ 19 h 20"/>
                  <a:gd name="T56" fmla="*/ 48 w 60"/>
                  <a:gd name="T57" fmla="*/ 20 h 20"/>
                  <a:gd name="T58" fmla="*/ 48 w 60"/>
                  <a:gd name="T59" fmla="*/ 20 h 20"/>
                  <a:gd name="T60" fmla="*/ 48 w 60"/>
                  <a:gd name="T61" fmla="*/ 20 h 20"/>
                  <a:gd name="T62" fmla="*/ 57 w 60"/>
                  <a:gd name="T63" fmla="*/ 16 h 20"/>
                  <a:gd name="T64" fmla="*/ 60 w 60"/>
                  <a:gd name="T65" fmla="*/ 16 h 20"/>
                  <a:gd name="T66" fmla="*/ 57 w 60"/>
                  <a:gd name="T67" fmla="*/ 13 h 20"/>
                  <a:gd name="T68" fmla="*/ 57 w 60"/>
                  <a:gd name="T69" fmla="*/ 13 h 20"/>
                  <a:gd name="T70" fmla="*/ 57 w 60"/>
                  <a:gd name="T71" fmla="*/ 13 h 20"/>
                  <a:gd name="T72" fmla="*/ 47 w 60"/>
                  <a:gd name="T73" fmla="*/ 7 h 20"/>
                  <a:gd name="T74" fmla="*/ 44 w 60"/>
                  <a:gd name="T75" fmla="*/ 7 h 20"/>
                  <a:gd name="T76" fmla="*/ 44 w 60"/>
                  <a:gd name="T77" fmla="*/ 7 h 20"/>
                  <a:gd name="T78" fmla="*/ 39 w 60"/>
                  <a:gd name="T79" fmla="*/ 10 h 20"/>
                  <a:gd name="T80" fmla="*/ 38 w 60"/>
                  <a:gd name="T81" fmla="*/ 10 h 20"/>
                  <a:gd name="T82" fmla="*/ 37 w 60"/>
                  <a:gd name="T83" fmla="*/ 8 h 20"/>
                  <a:gd name="T84" fmla="*/ 41 w 60"/>
                  <a:gd name="T85" fmla="*/ 6 h 20"/>
                  <a:gd name="T86" fmla="*/ 41 w 60"/>
                  <a:gd name="T87" fmla="*/ 6 h 20"/>
                  <a:gd name="T88" fmla="*/ 42 w 60"/>
                  <a:gd name="T89" fmla="*/ 4 h 20"/>
                  <a:gd name="T90" fmla="*/ 37 w 60"/>
                  <a:gd name="T91" fmla="*/ 0 h 20"/>
                  <a:gd name="T92" fmla="*/ 37 w 60"/>
                  <a:gd name="T93" fmla="*/ 0 h 20"/>
                  <a:gd name="T94" fmla="*/ 34 w 60"/>
                  <a:gd name="T95" fmla="*/ 0 h 20"/>
                  <a:gd name="T96" fmla="*/ 34 w 60"/>
                  <a:gd name="T9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" h="20">
                    <a:moveTo>
                      <a:pt x="60" y="16"/>
                    </a:move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moveTo>
                      <a:pt x="34" y="0"/>
                    </a:moveTo>
                    <a:cubicBezTo>
                      <a:pt x="29" y="5"/>
                      <a:pt x="23" y="2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6"/>
                      <a:pt x="14" y="6"/>
                      <a:pt x="12" y="6"/>
                    </a:cubicBezTo>
                    <a:cubicBezTo>
                      <a:pt x="11" y="6"/>
                      <a:pt x="10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8"/>
                      <a:pt x="6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18"/>
                      <a:pt x="2" y="18"/>
                      <a:pt x="3" y="18"/>
                    </a:cubicBezTo>
                    <a:cubicBezTo>
                      <a:pt x="5" y="18"/>
                      <a:pt x="6" y="18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6"/>
                      <a:pt x="11" y="11"/>
                      <a:pt x="15" y="11"/>
                    </a:cubicBezTo>
                    <a:cubicBezTo>
                      <a:pt x="16" y="11"/>
                      <a:pt x="17" y="12"/>
                      <a:pt x="19" y="13"/>
                    </a:cubicBezTo>
                    <a:cubicBezTo>
                      <a:pt x="21" y="14"/>
                      <a:pt x="23" y="15"/>
                      <a:pt x="25" y="15"/>
                    </a:cubicBezTo>
                    <a:cubicBezTo>
                      <a:pt x="27" y="15"/>
                      <a:pt x="29" y="14"/>
                      <a:pt x="30" y="10"/>
                    </a:cubicBezTo>
                    <a:cubicBezTo>
                      <a:pt x="31" y="9"/>
                      <a:pt x="31" y="8"/>
                      <a:pt x="32" y="8"/>
                    </a:cubicBezTo>
                    <a:cubicBezTo>
                      <a:pt x="32" y="8"/>
                      <a:pt x="33" y="8"/>
                      <a:pt x="33" y="9"/>
                    </a:cubicBezTo>
                    <a:cubicBezTo>
                      <a:pt x="35" y="17"/>
                      <a:pt x="43" y="16"/>
                      <a:pt x="47" y="19"/>
                    </a:cubicBezTo>
                    <a:cubicBezTo>
                      <a:pt x="47" y="19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51" y="18"/>
                      <a:pt x="54" y="16"/>
                      <a:pt x="57" y="16"/>
                    </a:cubicBezTo>
                    <a:cubicBezTo>
                      <a:pt x="58" y="16"/>
                      <a:pt x="59" y="16"/>
                      <a:pt x="60" y="16"/>
                    </a:cubicBezTo>
                    <a:cubicBezTo>
                      <a:pt x="59" y="15"/>
                      <a:pt x="58" y="14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2" y="13"/>
                      <a:pt x="49" y="12"/>
                      <a:pt x="47" y="7"/>
                    </a:cubicBezTo>
                    <a:cubicBezTo>
                      <a:pt x="46" y="7"/>
                      <a:pt x="45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3" y="9"/>
                      <a:pt x="42" y="10"/>
                      <a:pt x="39" y="10"/>
                    </a:cubicBezTo>
                    <a:cubicBezTo>
                      <a:pt x="39" y="10"/>
                      <a:pt x="38" y="10"/>
                      <a:pt x="38" y="10"/>
                    </a:cubicBezTo>
                    <a:cubicBezTo>
                      <a:pt x="38" y="10"/>
                      <a:pt x="37" y="8"/>
                      <a:pt x="37" y="8"/>
                    </a:cubicBezTo>
                    <a:cubicBezTo>
                      <a:pt x="39" y="7"/>
                      <a:pt x="40" y="7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5"/>
                      <a:pt x="42" y="4"/>
                      <a:pt x="42" y="4"/>
                    </a:cubicBezTo>
                    <a:cubicBezTo>
                      <a:pt x="39" y="3"/>
                      <a:pt x="38" y="3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5" y="0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8D7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0" name="Freeform 7271"/>
              <p:cNvSpPr/>
              <p:nvPr/>
            </p:nvSpPr>
            <p:spPr bwMode="auto">
              <a:xfrm>
                <a:off x="5845175" y="4349750"/>
                <a:ext cx="50800" cy="58738"/>
              </a:xfrm>
              <a:custGeom>
                <a:avLst/>
                <a:gdLst>
                  <a:gd name="T0" fmla="*/ 4 w 25"/>
                  <a:gd name="T1" fmla="*/ 0 h 30"/>
                  <a:gd name="T2" fmla="*/ 4 w 25"/>
                  <a:gd name="T3" fmla="*/ 0 h 30"/>
                  <a:gd name="T4" fmla="*/ 2 w 25"/>
                  <a:gd name="T5" fmla="*/ 19 h 30"/>
                  <a:gd name="T6" fmla="*/ 2 w 25"/>
                  <a:gd name="T7" fmla="*/ 19 h 30"/>
                  <a:gd name="T8" fmla="*/ 2 w 25"/>
                  <a:gd name="T9" fmla="*/ 19 h 30"/>
                  <a:gd name="T10" fmla="*/ 4 w 25"/>
                  <a:gd name="T11" fmla="*/ 27 h 30"/>
                  <a:gd name="T12" fmla="*/ 4 w 25"/>
                  <a:gd name="T13" fmla="*/ 27 h 30"/>
                  <a:gd name="T14" fmla="*/ 4 w 25"/>
                  <a:gd name="T15" fmla="*/ 27 h 30"/>
                  <a:gd name="T16" fmla="*/ 7 w 25"/>
                  <a:gd name="T17" fmla="*/ 30 h 30"/>
                  <a:gd name="T18" fmla="*/ 7 w 25"/>
                  <a:gd name="T19" fmla="*/ 30 h 30"/>
                  <a:gd name="T20" fmla="*/ 7 w 25"/>
                  <a:gd name="T21" fmla="*/ 30 h 30"/>
                  <a:gd name="T22" fmla="*/ 7 w 25"/>
                  <a:gd name="T23" fmla="*/ 22 h 30"/>
                  <a:gd name="T24" fmla="*/ 7 w 25"/>
                  <a:gd name="T25" fmla="*/ 22 h 30"/>
                  <a:gd name="T26" fmla="*/ 25 w 25"/>
                  <a:gd name="T27" fmla="*/ 5 h 30"/>
                  <a:gd name="T28" fmla="*/ 18 w 25"/>
                  <a:gd name="T29" fmla="*/ 1 h 30"/>
                  <a:gd name="T30" fmla="*/ 14 w 25"/>
                  <a:gd name="T31" fmla="*/ 2 h 30"/>
                  <a:gd name="T32" fmla="*/ 10 w 25"/>
                  <a:gd name="T33" fmla="*/ 2 h 30"/>
                  <a:gd name="T34" fmla="*/ 4 w 25"/>
                  <a:gd name="T35" fmla="*/ 0 h 30"/>
                  <a:gd name="T36" fmla="*/ 4 w 25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3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7"/>
                      <a:pt x="0" y="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2"/>
                      <a:pt x="4" y="24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5" y="28"/>
                      <a:pt x="6" y="29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27"/>
                      <a:pt x="7" y="24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10"/>
                      <a:pt x="22" y="13"/>
                      <a:pt x="25" y="5"/>
                    </a:cubicBezTo>
                    <a:cubicBezTo>
                      <a:pt x="23" y="2"/>
                      <a:pt x="21" y="1"/>
                      <a:pt x="18" y="1"/>
                    </a:cubicBezTo>
                    <a:cubicBezTo>
                      <a:pt x="17" y="1"/>
                      <a:pt x="16" y="1"/>
                      <a:pt x="14" y="2"/>
                    </a:cubicBezTo>
                    <a:cubicBezTo>
                      <a:pt x="13" y="2"/>
                      <a:pt x="11" y="2"/>
                      <a:pt x="10" y="2"/>
                    </a:cubicBezTo>
                    <a:cubicBezTo>
                      <a:pt x="8" y="2"/>
                      <a:pt x="6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77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1" name="Freeform 7272"/>
              <p:cNvSpPr/>
              <p:nvPr/>
            </p:nvSpPr>
            <p:spPr bwMode="auto">
              <a:xfrm>
                <a:off x="5859463" y="4392613"/>
                <a:ext cx="61913" cy="52388"/>
              </a:xfrm>
              <a:custGeom>
                <a:avLst/>
                <a:gdLst>
                  <a:gd name="T0" fmla="*/ 0 w 31"/>
                  <a:gd name="T1" fmla="*/ 0 h 26"/>
                  <a:gd name="T2" fmla="*/ 0 w 31"/>
                  <a:gd name="T3" fmla="*/ 8 h 26"/>
                  <a:gd name="T4" fmla="*/ 0 w 31"/>
                  <a:gd name="T5" fmla="*/ 8 h 26"/>
                  <a:gd name="T6" fmla="*/ 4 w 31"/>
                  <a:gd name="T7" fmla="*/ 19 h 26"/>
                  <a:gd name="T8" fmla="*/ 4 w 31"/>
                  <a:gd name="T9" fmla="*/ 19 h 26"/>
                  <a:gd name="T10" fmla="*/ 16 w 31"/>
                  <a:gd name="T11" fmla="*/ 25 h 26"/>
                  <a:gd name="T12" fmla="*/ 16 w 31"/>
                  <a:gd name="T13" fmla="*/ 25 h 26"/>
                  <a:gd name="T14" fmla="*/ 18 w 31"/>
                  <a:gd name="T15" fmla="*/ 24 h 26"/>
                  <a:gd name="T16" fmla="*/ 20 w 31"/>
                  <a:gd name="T17" fmla="*/ 26 h 26"/>
                  <a:gd name="T18" fmla="*/ 20 w 31"/>
                  <a:gd name="T19" fmla="*/ 26 h 26"/>
                  <a:gd name="T20" fmla="*/ 25 w 31"/>
                  <a:gd name="T21" fmla="*/ 26 h 26"/>
                  <a:gd name="T22" fmla="*/ 31 w 31"/>
                  <a:gd name="T23" fmla="*/ 24 h 26"/>
                  <a:gd name="T24" fmla="*/ 30 w 31"/>
                  <a:gd name="T25" fmla="*/ 24 h 26"/>
                  <a:gd name="T26" fmla="*/ 30 w 31"/>
                  <a:gd name="T27" fmla="*/ 24 h 26"/>
                  <a:gd name="T28" fmla="*/ 26 w 31"/>
                  <a:gd name="T29" fmla="*/ 16 h 26"/>
                  <a:gd name="T30" fmla="*/ 26 w 31"/>
                  <a:gd name="T31" fmla="*/ 16 h 26"/>
                  <a:gd name="T32" fmla="*/ 26 w 31"/>
                  <a:gd name="T33" fmla="*/ 16 h 26"/>
                  <a:gd name="T34" fmla="*/ 19 w 31"/>
                  <a:gd name="T35" fmla="*/ 17 h 26"/>
                  <a:gd name="T36" fmla="*/ 0 w 31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cubicBezTo>
                      <a:pt x="0" y="2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2"/>
                      <a:pt x="5" y="14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6" y="25"/>
                      <a:pt x="11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5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2" y="26"/>
                      <a:pt x="24" y="26"/>
                      <a:pt x="25" y="26"/>
                    </a:cubicBezTo>
                    <a:cubicBezTo>
                      <a:pt x="27" y="26"/>
                      <a:pt x="29" y="26"/>
                      <a:pt x="31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29" y="21"/>
                      <a:pt x="27" y="18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3" y="17"/>
                      <a:pt x="21" y="17"/>
                      <a:pt x="19" y="17"/>
                    </a:cubicBezTo>
                    <a:cubicBezTo>
                      <a:pt x="9" y="17"/>
                      <a:pt x="5" y="8"/>
                      <a:pt x="0" y="0"/>
                    </a:cubicBezTo>
                  </a:path>
                </a:pathLst>
              </a:custGeom>
              <a:solidFill>
                <a:srgbClr val="9A81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2" name="Freeform 7273"/>
              <p:cNvSpPr/>
              <p:nvPr/>
            </p:nvSpPr>
            <p:spPr bwMode="auto">
              <a:xfrm>
                <a:off x="5799138" y="4381500"/>
                <a:ext cx="53975" cy="26988"/>
              </a:xfrm>
              <a:custGeom>
                <a:avLst/>
                <a:gdLst>
                  <a:gd name="T0" fmla="*/ 7 w 27"/>
                  <a:gd name="T1" fmla="*/ 0 h 14"/>
                  <a:gd name="T2" fmla="*/ 0 w 27"/>
                  <a:gd name="T3" fmla="*/ 11 h 14"/>
                  <a:gd name="T4" fmla="*/ 0 w 27"/>
                  <a:gd name="T5" fmla="*/ 11 h 14"/>
                  <a:gd name="T6" fmla="*/ 3 w 27"/>
                  <a:gd name="T7" fmla="*/ 14 h 14"/>
                  <a:gd name="T8" fmla="*/ 3 w 27"/>
                  <a:gd name="T9" fmla="*/ 14 h 14"/>
                  <a:gd name="T10" fmla="*/ 3 w 27"/>
                  <a:gd name="T11" fmla="*/ 14 h 14"/>
                  <a:gd name="T12" fmla="*/ 3 w 27"/>
                  <a:gd name="T13" fmla="*/ 14 h 14"/>
                  <a:gd name="T14" fmla="*/ 21 w 27"/>
                  <a:gd name="T15" fmla="*/ 11 h 14"/>
                  <a:gd name="T16" fmla="*/ 27 w 27"/>
                  <a:gd name="T17" fmla="*/ 11 h 14"/>
                  <a:gd name="T18" fmla="*/ 27 w 27"/>
                  <a:gd name="T19" fmla="*/ 11 h 14"/>
                  <a:gd name="T20" fmla="*/ 25 w 27"/>
                  <a:gd name="T21" fmla="*/ 3 h 14"/>
                  <a:gd name="T22" fmla="*/ 25 w 27"/>
                  <a:gd name="T23" fmla="*/ 3 h 14"/>
                  <a:gd name="T24" fmla="*/ 21 w 27"/>
                  <a:gd name="T25" fmla="*/ 5 h 14"/>
                  <a:gd name="T26" fmla="*/ 14 w 27"/>
                  <a:gd name="T27" fmla="*/ 2 h 14"/>
                  <a:gd name="T28" fmla="*/ 7 w 27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4">
                    <a:moveTo>
                      <a:pt x="7" y="0"/>
                    </a:moveTo>
                    <a:cubicBezTo>
                      <a:pt x="2" y="0"/>
                      <a:pt x="0" y="4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2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9" y="13"/>
                      <a:pt x="15" y="11"/>
                      <a:pt x="21" y="11"/>
                    </a:cubicBezTo>
                    <a:cubicBezTo>
                      <a:pt x="23" y="11"/>
                      <a:pt x="25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8"/>
                      <a:pt x="26" y="6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5"/>
                      <a:pt x="22" y="5"/>
                      <a:pt x="21" y="5"/>
                    </a:cubicBezTo>
                    <a:cubicBezTo>
                      <a:pt x="19" y="5"/>
                      <a:pt x="17" y="3"/>
                      <a:pt x="14" y="2"/>
                    </a:cubicBezTo>
                    <a:cubicBezTo>
                      <a:pt x="12" y="0"/>
                      <a:pt x="9" y="0"/>
                      <a:pt x="7" y="0"/>
                    </a:cubicBezTo>
                  </a:path>
                </a:pathLst>
              </a:custGeom>
              <a:solidFill>
                <a:srgbClr val="806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3" name="Freeform 7274"/>
              <p:cNvSpPr/>
              <p:nvPr/>
            </p:nvSpPr>
            <p:spPr bwMode="auto">
              <a:xfrm>
                <a:off x="5819775" y="4430713"/>
                <a:ext cx="25400" cy="22225"/>
              </a:xfrm>
              <a:custGeom>
                <a:avLst/>
                <a:gdLst>
                  <a:gd name="T0" fmla="*/ 7 w 13"/>
                  <a:gd name="T1" fmla="*/ 0 h 11"/>
                  <a:gd name="T2" fmla="*/ 0 w 13"/>
                  <a:gd name="T3" fmla="*/ 9 h 11"/>
                  <a:gd name="T4" fmla="*/ 2 w 13"/>
                  <a:gd name="T5" fmla="*/ 11 h 11"/>
                  <a:gd name="T6" fmla="*/ 7 w 13"/>
                  <a:gd name="T7" fmla="*/ 9 h 11"/>
                  <a:gd name="T8" fmla="*/ 7 w 13"/>
                  <a:gd name="T9" fmla="*/ 9 h 11"/>
                  <a:gd name="T10" fmla="*/ 13 w 13"/>
                  <a:gd name="T11" fmla="*/ 2 h 11"/>
                  <a:gd name="T12" fmla="*/ 13 w 13"/>
                  <a:gd name="T13" fmla="*/ 2 h 11"/>
                  <a:gd name="T14" fmla="*/ 13 w 13"/>
                  <a:gd name="T15" fmla="*/ 2 h 11"/>
                  <a:gd name="T16" fmla="*/ 7 w 13"/>
                  <a:gd name="T17" fmla="*/ 0 h 11"/>
                  <a:gd name="T18" fmla="*/ 7 w 1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1">
                    <a:moveTo>
                      <a:pt x="7" y="0"/>
                    </a:moveTo>
                    <a:cubicBezTo>
                      <a:pt x="0" y="0"/>
                      <a:pt x="3" y="7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4" y="11"/>
                      <a:pt x="5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7"/>
                      <a:pt x="11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1"/>
                      <a:pt x="9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5E5C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4" name="Freeform 7275"/>
              <p:cNvSpPr/>
              <p:nvPr/>
            </p:nvSpPr>
            <p:spPr bwMode="auto">
              <a:xfrm>
                <a:off x="5354638" y="4264025"/>
                <a:ext cx="69850" cy="87313"/>
              </a:xfrm>
              <a:custGeom>
                <a:avLst/>
                <a:gdLst>
                  <a:gd name="T0" fmla="*/ 21 w 35"/>
                  <a:gd name="T1" fmla="*/ 0 h 44"/>
                  <a:gd name="T2" fmla="*/ 15 w 35"/>
                  <a:gd name="T3" fmla="*/ 2 h 44"/>
                  <a:gd name="T4" fmla="*/ 18 w 35"/>
                  <a:gd name="T5" fmla="*/ 13 h 44"/>
                  <a:gd name="T6" fmla="*/ 4 w 35"/>
                  <a:gd name="T7" fmla="*/ 7 h 44"/>
                  <a:gd name="T8" fmla="*/ 4 w 35"/>
                  <a:gd name="T9" fmla="*/ 7 h 44"/>
                  <a:gd name="T10" fmla="*/ 1 w 35"/>
                  <a:gd name="T11" fmla="*/ 9 h 44"/>
                  <a:gd name="T12" fmla="*/ 1 w 35"/>
                  <a:gd name="T13" fmla="*/ 9 h 44"/>
                  <a:gd name="T14" fmla="*/ 0 w 35"/>
                  <a:gd name="T15" fmla="*/ 11 h 44"/>
                  <a:gd name="T16" fmla="*/ 0 w 35"/>
                  <a:gd name="T17" fmla="*/ 11 h 44"/>
                  <a:gd name="T18" fmla="*/ 8 w 35"/>
                  <a:gd name="T19" fmla="*/ 20 h 44"/>
                  <a:gd name="T20" fmla="*/ 3 w 35"/>
                  <a:gd name="T21" fmla="*/ 41 h 44"/>
                  <a:gd name="T22" fmla="*/ 5 w 35"/>
                  <a:gd name="T23" fmla="*/ 43 h 44"/>
                  <a:gd name="T24" fmla="*/ 7 w 35"/>
                  <a:gd name="T25" fmla="*/ 42 h 44"/>
                  <a:gd name="T26" fmla="*/ 9 w 35"/>
                  <a:gd name="T27" fmla="*/ 42 h 44"/>
                  <a:gd name="T28" fmla="*/ 11 w 35"/>
                  <a:gd name="T29" fmla="*/ 44 h 44"/>
                  <a:gd name="T30" fmla="*/ 11 w 35"/>
                  <a:gd name="T31" fmla="*/ 44 h 44"/>
                  <a:gd name="T32" fmla="*/ 26 w 35"/>
                  <a:gd name="T33" fmla="*/ 27 h 44"/>
                  <a:gd name="T34" fmla="*/ 26 w 35"/>
                  <a:gd name="T35" fmla="*/ 27 h 44"/>
                  <a:gd name="T36" fmla="*/ 26 w 35"/>
                  <a:gd name="T37" fmla="*/ 25 h 44"/>
                  <a:gd name="T38" fmla="*/ 26 w 35"/>
                  <a:gd name="T39" fmla="*/ 25 h 44"/>
                  <a:gd name="T40" fmla="*/ 26 w 35"/>
                  <a:gd name="T41" fmla="*/ 25 h 44"/>
                  <a:gd name="T42" fmla="*/ 35 w 35"/>
                  <a:gd name="T43" fmla="*/ 17 h 44"/>
                  <a:gd name="T44" fmla="*/ 35 w 35"/>
                  <a:gd name="T45" fmla="*/ 17 h 44"/>
                  <a:gd name="T46" fmla="*/ 35 w 35"/>
                  <a:gd name="T47" fmla="*/ 17 h 44"/>
                  <a:gd name="T48" fmla="*/ 35 w 35"/>
                  <a:gd name="T49" fmla="*/ 15 h 44"/>
                  <a:gd name="T50" fmla="*/ 28 w 35"/>
                  <a:gd name="T51" fmla="*/ 3 h 44"/>
                  <a:gd name="T52" fmla="*/ 21 w 35"/>
                  <a:gd name="T5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44">
                    <a:moveTo>
                      <a:pt x="21" y="0"/>
                    </a:moveTo>
                    <a:cubicBezTo>
                      <a:pt x="19" y="0"/>
                      <a:pt x="17" y="1"/>
                      <a:pt x="15" y="2"/>
                    </a:cubicBezTo>
                    <a:cubicBezTo>
                      <a:pt x="17" y="5"/>
                      <a:pt x="22" y="8"/>
                      <a:pt x="18" y="13"/>
                    </a:cubicBezTo>
                    <a:cubicBezTo>
                      <a:pt x="13" y="11"/>
                      <a:pt x="9" y="9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7"/>
                      <a:pt x="10" y="17"/>
                      <a:pt x="8" y="20"/>
                    </a:cubicBezTo>
                    <a:cubicBezTo>
                      <a:pt x="4" y="27"/>
                      <a:pt x="7" y="35"/>
                      <a:pt x="3" y="41"/>
                    </a:cubicBezTo>
                    <a:cubicBezTo>
                      <a:pt x="3" y="43"/>
                      <a:pt x="4" y="43"/>
                      <a:pt x="5" y="43"/>
                    </a:cubicBezTo>
                    <a:cubicBezTo>
                      <a:pt x="5" y="43"/>
                      <a:pt x="6" y="43"/>
                      <a:pt x="7" y="42"/>
                    </a:cubicBezTo>
                    <a:cubicBezTo>
                      <a:pt x="8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1" y="44"/>
                    </a:cubicBezTo>
                    <a:cubicBezTo>
                      <a:pt x="11" y="44"/>
                      <a:pt x="11" y="44"/>
                      <a:pt x="11" y="44"/>
                    </a:cubicBezTo>
                    <a:cubicBezTo>
                      <a:pt x="18" y="40"/>
                      <a:pt x="23" y="34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6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19"/>
                      <a:pt x="26" y="19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6"/>
                      <a:pt x="35" y="16"/>
                      <a:pt x="35" y="15"/>
                    </a:cubicBezTo>
                    <a:cubicBezTo>
                      <a:pt x="28" y="14"/>
                      <a:pt x="23" y="12"/>
                      <a:pt x="28" y="3"/>
                    </a:cubicBezTo>
                    <a:cubicBezTo>
                      <a:pt x="26" y="1"/>
                      <a:pt x="23" y="0"/>
                      <a:pt x="21" y="0"/>
                    </a:cubicBezTo>
                  </a:path>
                </a:pathLst>
              </a:custGeom>
              <a:solidFill>
                <a:srgbClr val="A698B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5" name="Freeform 7276"/>
              <p:cNvSpPr/>
              <p:nvPr/>
            </p:nvSpPr>
            <p:spPr bwMode="auto">
              <a:xfrm>
                <a:off x="5300663" y="4295775"/>
                <a:ext cx="66675" cy="38100"/>
              </a:xfrm>
              <a:custGeom>
                <a:avLst/>
                <a:gdLst>
                  <a:gd name="T0" fmla="*/ 14 w 33"/>
                  <a:gd name="T1" fmla="*/ 0 h 19"/>
                  <a:gd name="T2" fmla="*/ 0 w 33"/>
                  <a:gd name="T3" fmla="*/ 4 h 19"/>
                  <a:gd name="T4" fmla="*/ 20 w 33"/>
                  <a:gd name="T5" fmla="*/ 19 h 19"/>
                  <a:gd name="T6" fmla="*/ 20 w 33"/>
                  <a:gd name="T7" fmla="*/ 19 h 19"/>
                  <a:gd name="T8" fmla="*/ 14 w 33"/>
                  <a:gd name="T9" fmla="*/ 0 h 19"/>
                  <a:gd name="T10" fmla="*/ 14 w 33"/>
                  <a:gd name="T11" fmla="*/ 0 h 19"/>
                  <a:gd name="T12" fmla="*/ 14 w 3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9">
                    <a:moveTo>
                      <a:pt x="14" y="0"/>
                    </a:moveTo>
                    <a:cubicBezTo>
                      <a:pt x="9" y="0"/>
                      <a:pt x="5" y="0"/>
                      <a:pt x="0" y="4"/>
                    </a:cubicBezTo>
                    <a:cubicBezTo>
                      <a:pt x="9" y="7"/>
                      <a:pt x="12" y="15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33" y="7"/>
                      <a:pt x="20" y="4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6E6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6" name="Freeform 7277"/>
              <p:cNvSpPr/>
              <p:nvPr/>
            </p:nvSpPr>
            <p:spPr bwMode="auto">
              <a:xfrm>
                <a:off x="5313363" y="4330700"/>
                <a:ext cx="26988" cy="14288"/>
              </a:xfrm>
              <a:custGeom>
                <a:avLst/>
                <a:gdLst>
                  <a:gd name="T0" fmla="*/ 0 w 14"/>
                  <a:gd name="T1" fmla="*/ 0 h 7"/>
                  <a:gd name="T2" fmla="*/ 0 w 14"/>
                  <a:gd name="T3" fmla="*/ 0 h 7"/>
                  <a:gd name="T4" fmla="*/ 0 w 14"/>
                  <a:gd name="T5" fmla="*/ 5 h 7"/>
                  <a:gd name="T6" fmla="*/ 0 w 14"/>
                  <a:gd name="T7" fmla="*/ 5 h 7"/>
                  <a:gd name="T8" fmla="*/ 6 w 14"/>
                  <a:gd name="T9" fmla="*/ 7 h 7"/>
                  <a:gd name="T10" fmla="*/ 14 w 14"/>
                  <a:gd name="T11" fmla="*/ 1 h 7"/>
                  <a:gd name="T12" fmla="*/ 14 w 14"/>
                  <a:gd name="T13" fmla="*/ 1 h 7"/>
                  <a:gd name="T14" fmla="*/ 6 w 14"/>
                  <a:gd name="T15" fmla="*/ 2 h 7"/>
                  <a:gd name="T16" fmla="*/ 0 w 14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4" y="7"/>
                      <a:pt x="6" y="7"/>
                    </a:cubicBezTo>
                    <a:cubicBezTo>
                      <a:pt x="9" y="7"/>
                      <a:pt x="12" y="5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1"/>
                      <a:pt x="8" y="2"/>
                      <a:pt x="6" y="2"/>
                    </a:cubicBezTo>
                    <a:cubicBezTo>
                      <a:pt x="4" y="2"/>
                      <a:pt x="2" y="2"/>
                      <a:pt x="0" y="0"/>
                    </a:cubicBezTo>
                  </a:path>
                </a:pathLst>
              </a:custGeom>
              <a:solidFill>
                <a:srgbClr val="6F71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7" name="Freeform 7278"/>
              <p:cNvSpPr/>
              <p:nvPr/>
            </p:nvSpPr>
            <p:spPr bwMode="auto">
              <a:xfrm>
                <a:off x="5354638" y="4344988"/>
                <a:ext cx="22225" cy="14288"/>
              </a:xfrm>
              <a:custGeom>
                <a:avLst/>
                <a:gdLst>
                  <a:gd name="T0" fmla="*/ 3 w 11"/>
                  <a:gd name="T1" fmla="*/ 0 h 7"/>
                  <a:gd name="T2" fmla="*/ 0 w 11"/>
                  <a:gd name="T3" fmla="*/ 3 h 7"/>
                  <a:gd name="T4" fmla="*/ 0 w 11"/>
                  <a:gd name="T5" fmla="*/ 3 h 7"/>
                  <a:gd name="T6" fmla="*/ 7 w 11"/>
                  <a:gd name="T7" fmla="*/ 7 h 7"/>
                  <a:gd name="T8" fmla="*/ 11 w 11"/>
                  <a:gd name="T9" fmla="*/ 6 h 7"/>
                  <a:gd name="T10" fmla="*/ 11 w 11"/>
                  <a:gd name="T11" fmla="*/ 6 h 7"/>
                  <a:gd name="T12" fmla="*/ 11 w 11"/>
                  <a:gd name="T13" fmla="*/ 3 h 7"/>
                  <a:gd name="T14" fmla="*/ 11 w 11"/>
                  <a:gd name="T15" fmla="*/ 3 h 7"/>
                  <a:gd name="T16" fmla="*/ 11 w 11"/>
                  <a:gd name="T17" fmla="*/ 3 h 7"/>
                  <a:gd name="T18" fmla="*/ 9 w 11"/>
                  <a:gd name="T19" fmla="*/ 1 h 7"/>
                  <a:gd name="T20" fmla="*/ 7 w 11"/>
                  <a:gd name="T21" fmla="*/ 1 h 7"/>
                  <a:gd name="T22" fmla="*/ 5 w 11"/>
                  <a:gd name="T23" fmla="*/ 2 h 7"/>
                  <a:gd name="T24" fmla="*/ 3 w 11"/>
                  <a:gd name="T25" fmla="*/ 0 h 7"/>
                  <a:gd name="T26" fmla="*/ 3 w 11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7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4" y="7"/>
                      <a:pt x="7" y="7"/>
                    </a:cubicBezTo>
                    <a:cubicBezTo>
                      <a:pt x="8" y="7"/>
                      <a:pt x="9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3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807F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8" name="Freeform 7279"/>
              <p:cNvSpPr/>
              <p:nvPr/>
            </p:nvSpPr>
            <p:spPr bwMode="auto">
              <a:xfrm>
                <a:off x="5375275" y="4318000"/>
                <a:ext cx="41275" cy="57150"/>
              </a:xfrm>
              <a:custGeom>
                <a:avLst/>
                <a:gdLst>
                  <a:gd name="T0" fmla="*/ 16 w 21"/>
                  <a:gd name="T1" fmla="*/ 0 h 29"/>
                  <a:gd name="T2" fmla="*/ 16 w 21"/>
                  <a:gd name="T3" fmla="*/ 0 h 29"/>
                  <a:gd name="T4" fmla="*/ 1 w 21"/>
                  <a:gd name="T5" fmla="*/ 17 h 29"/>
                  <a:gd name="T6" fmla="*/ 1 w 21"/>
                  <a:gd name="T7" fmla="*/ 17 h 29"/>
                  <a:gd name="T8" fmla="*/ 1 w 21"/>
                  <a:gd name="T9" fmla="*/ 20 h 29"/>
                  <a:gd name="T10" fmla="*/ 1 w 21"/>
                  <a:gd name="T11" fmla="*/ 20 h 29"/>
                  <a:gd name="T12" fmla="*/ 8 w 21"/>
                  <a:gd name="T13" fmla="*/ 29 h 29"/>
                  <a:gd name="T14" fmla="*/ 8 w 21"/>
                  <a:gd name="T15" fmla="*/ 29 h 29"/>
                  <a:gd name="T16" fmla="*/ 19 w 21"/>
                  <a:gd name="T17" fmla="*/ 22 h 29"/>
                  <a:gd name="T18" fmla="*/ 19 w 21"/>
                  <a:gd name="T19" fmla="*/ 22 h 29"/>
                  <a:gd name="T20" fmla="*/ 19 w 21"/>
                  <a:gd name="T21" fmla="*/ 22 h 29"/>
                  <a:gd name="T22" fmla="*/ 16 w 21"/>
                  <a:gd name="T23" fmla="*/ 0 h 29"/>
                  <a:gd name="T24" fmla="*/ 16 w 21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9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3" y="7"/>
                      <a:pt x="8" y="13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9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0" y="25"/>
                      <a:pt x="2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12" y="28"/>
                      <a:pt x="16" y="25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6"/>
                      <a:pt x="21" y="7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A07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9" name="Freeform 7280"/>
              <p:cNvSpPr/>
              <p:nvPr/>
            </p:nvSpPr>
            <p:spPr bwMode="auto">
              <a:xfrm>
                <a:off x="5683250" y="3498850"/>
                <a:ext cx="184150" cy="165100"/>
              </a:xfrm>
              <a:custGeom>
                <a:avLst/>
                <a:gdLst>
                  <a:gd name="T0" fmla="*/ 73 w 92"/>
                  <a:gd name="T1" fmla="*/ 5 h 82"/>
                  <a:gd name="T2" fmla="*/ 74 w 92"/>
                  <a:gd name="T3" fmla="*/ 18 h 82"/>
                  <a:gd name="T4" fmla="*/ 69 w 92"/>
                  <a:gd name="T5" fmla="*/ 20 h 82"/>
                  <a:gd name="T6" fmla="*/ 67 w 92"/>
                  <a:gd name="T7" fmla="*/ 16 h 82"/>
                  <a:gd name="T8" fmla="*/ 65 w 92"/>
                  <a:gd name="T9" fmla="*/ 7 h 82"/>
                  <a:gd name="T10" fmla="*/ 56 w 92"/>
                  <a:gd name="T11" fmla="*/ 16 h 82"/>
                  <a:gd name="T12" fmla="*/ 40 w 92"/>
                  <a:gd name="T13" fmla="*/ 12 h 82"/>
                  <a:gd name="T14" fmla="*/ 34 w 92"/>
                  <a:gd name="T15" fmla="*/ 14 h 82"/>
                  <a:gd name="T16" fmla="*/ 36 w 92"/>
                  <a:gd name="T17" fmla="*/ 20 h 82"/>
                  <a:gd name="T18" fmla="*/ 36 w 92"/>
                  <a:gd name="T19" fmla="*/ 47 h 82"/>
                  <a:gd name="T20" fmla="*/ 30 w 92"/>
                  <a:gd name="T21" fmla="*/ 51 h 82"/>
                  <a:gd name="T22" fmla="*/ 25 w 92"/>
                  <a:gd name="T23" fmla="*/ 52 h 82"/>
                  <a:gd name="T24" fmla="*/ 20 w 92"/>
                  <a:gd name="T25" fmla="*/ 59 h 82"/>
                  <a:gd name="T26" fmla="*/ 5 w 92"/>
                  <a:gd name="T27" fmla="*/ 48 h 82"/>
                  <a:gd name="T28" fmla="*/ 2 w 92"/>
                  <a:gd name="T29" fmla="*/ 49 h 82"/>
                  <a:gd name="T30" fmla="*/ 15 w 92"/>
                  <a:gd name="T31" fmla="*/ 72 h 82"/>
                  <a:gd name="T32" fmla="*/ 26 w 92"/>
                  <a:gd name="T33" fmla="*/ 78 h 82"/>
                  <a:gd name="T34" fmla="*/ 46 w 92"/>
                  <a:gd name="T35" fmla="*/ 78 h 82"/>
                  <a:gd name="T36" fmla="*/ 56 w 92"/>
                  <a:gd name="T37" fmla="*/ 73 h 82"/>
                  <a:gd name="T38" fmla="*/ 56 w 92"/>
                  <a:gd name="T39" fmla="*/ 73 h 82"/>
                  <a:gd name="T40" fmla="*/ 56 w 92"/>
                  <a:gd name="T41" fmla="*/ 72 h 82"/>
                  <a:gd name="T42" fmla="*/ 56 w 92"/>
                  <a:gd name="T43" fmla="*/ 71 h 82"/>
                  <a:gd name="T44" fmla="*/ 52 w 92"/>
                  <a:gd name="T45" fmla="*/ 65 h 82"/>
                  <a:gd name="T46" fmla="*/ 46 w 92"/>
                  <a:gd name="T47" fmla="*/ 67 h 82"/>
                  <a:gd name="T48" fmla="*/ 44 w 92"/>
                  <a:gd name="T49" fmla="*/ 49 h 82"/>
                  <a:gd name="T50" fmla="*/ 58 w 92"/>
                  <a:gd name="T51" fmla="*/ 40 h 82"/>
                  <a:gd name="T52" fmla="*/ 53 w 92"/>
                  <a:gd name="T53" fmla="*/ 42 h 82"/>
                  <a:gd name="T54" fmla="*/ 45 w 92"/>
                  <a:gd name="T55" fmla="*/ 43 h 82"/>
                  <a:gd name="T56" fmla="*/ 52 w 92"/>
                  <a:gd name="T57" fmla="*/ 33 h 82"/>
                  <a:gd name="T58" fmla="*/ 62 w 92"/>
                  <a:gd name="T59" fmla="*/ 34 h 82"/>
                  <a:gd name="T60" fmla="*/ 85 w 92"/>
                  <a:gd name="T61" fmla="*/ 19 h 82"/>
                  <a:gd name="T62" fmla="*/ 85 w 92"/>
                  <a:gd name="T63" fmla="*/ 19 h 82"/>
                  <a:gd name="T64" fmla="*/ 89 w 92"/>
                  <a:gd name="T65" fmla="*/ 3 h 82"/>
                  <a:gd name="T66" fmla="*/ 82 w 92"/>
                  <a:gd name="T67" fmla="*/ 0 h 82"/>
                  <a:gd name="T68" fmla="*/ 79 w 92"/>
                  <a:gd name="T6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82">
                    <a:moveTo>
                      <a:pt x="79" y="0"/>
                    </a:moveTo>
                    <a:cubicBezTo>
                      <a:pt x="77" y="1"/>
                      <a:pt x="75" y="3"/>
                      <a:pt x="73" y="5"/>
                    </a:cubicBezTo>
                    <a:cubicBezTo>
                      <a:pt x="74" y="9"/>
                      <a:pt x="78" y="13"/>
                      <a:pt x="74" y="18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21"/>
                      <a:pt x="74" y="23"/>
                      <a:pt x="74" y="25"/>
                    </a:cubicBezTo>
                    <a:cubicBezTo>
                      <a:pt x="72" y="24"/>
                      <a:pt x="70" y="22"/>
                      <a:pt x="69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6" y="20"/>
                      <a:pt x="64" y="19"/>
                      <a:pt x="67" y="16"/>
                    </a:cubicBezTo>
                    <a:cubicBezTo>
                      <a:pt x="71" y="12"/>
                      <a:pt x="66" y="10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0" y="8"/>
                      <a:pt x="57" y="11"/>
                      <a:pt x="56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3" y="19"/>
                      <a:pt x="50" y="21"/>
                      <a:pt x="47" y="21"/>
                    </a:cubicBezTo>
                    <a:cubicBezTo>
                      <a:pt x="44" y="21"/>
                      <a:pt x="42" y="18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8" y="13"/>
                      <a:pt x="36" y="14"/>
                      <a:pt x="34" y="14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5" y="16"/>
                      <a:pt x="36" y="18"/>
                      <a:pt x="36" y="20"/>
                    </a:cubicBezTo>
                    <a:cubicBezTo>
                      <a:pt x="38" y="25"/>
                      <a:pt x="42" y="26"/>
                      <a:pt x="48" y="27"/>
                    </a:cubicBezTo>
                    <a:cubicBezTo>
                      <a:pt x="39" y="31"/>
                      <a:pt x="36" y="40"/>
                      <a:pt x="36" y="47"/>
                    </a:cubicBezTo>
                    <a:cubicBezTo>
                      <a:pt x="36" y="50"/>
                      <a:pt x="34" y="51"/>
                      <a:pt x="33" y="51"/>
                    </a:cubicBezTo>
                    <a:cubicBezTo>
                      <a:pt x="32" y="51"/>
                      <a:pt x="31" y="51"/>
                      <a:pt x="30" y="51"/>
                    </a:cubicBezTo>
                    <a:cubicBezTo>
                      <a:pt x="30" y="50"/>
                      <a:pt x="29" y="50"/>
                      <a:pt x="28" y="50"/>
                    </a:cubicBezTo>
                    <a:cubicBezTo>
                      <a:pt x="27" y="50"/>
                      <a:pt x="26" y="51"/>
                      <a:pt x="25" y="52"/>
                    </a:cubicBezTo>
                    <a:cubicBezTo>
                      <a:pt x="25" y="55"/>
                      <a:pt x="25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15" y="59"/>
                      <a:pt x="10" y="58"/>
                      <a:pt x="7" y="53"/>
                    </a:cubicBezTo>
                    <a:cubicBezTo>
                      <a:pt x="6" y="51"/>
                      <a:pt x="6" y="49"/>
                      <a:pt x="5" y="48"/>
                    </a:cubicBezTo>
                    <a:cubicBezTo>
                      <a:pt x="5" y="48"/>
                      <a:pt x="4" y="48"/>
                      <a:pt x="3" y="48"/>
                    </a:cubicBezTo>
                    <a:cubicBezTo>
                      <a:pt x="3" y="48"/>
                      <a:pt x="2" y="48"/>
                      <a:pt x="2" y="49"/>
                    </a:cubicBezTo>
                    <a:cubicBezTo>
                      <a:pt x="3" y="52"/>
                      <a:pt x="4" y="56"/>
                      <a:pt x="0" y="60"/>
                    </a:cubicBezTo>
                    <a:cubicBezTo>
                      <a:pt x="4" y="65"/>
                      <a:pt x="12" y="66"/>
                      <a:pt x="15" y="72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20" y="73"/>
                      <a:pt x="23" y="75"/>
                      <a:pt x="26" y="78"/>
                    </a:cubicBezTo>
                    <a:cubicBezTo>
                      <a:pt x="29" y="75"/>
                      <a:pt x="33" y="73"/>
                      <a:pt x="37" y="73"/>
                    </a:cubicBezTo>
                    <a:cubicBezTo>
                      <a:pt x="40" y="73"/>
                      <a:pt x="43" y="75"/>
                      <a:pt x="46" y="78"/>
                    </a:cubicBezTo>
                    <a:cubicBezTo>
                      <a:pt x="48" y="80"/>
                      <a:pt x="51" y="82"/>
                      <a:pt x="53" y="82"/>
                    </a:cubicBezTo>
                    <a:cubicBezTo>
                      <a:pt x="55" y="82"/>
                      <a:pt x="57" y="79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5" y="69"/>
                      <a:pt x="52" y="65"/>
                      <a:pt x="52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49" y="66"/>
                      <a:pt x="47" y="67"/>
                      <a:pt x="46" y="67"/>
                    </a:cubicBezTo>
                    <a:cubicBezTo>
                      <a:pt x="44" y="67"/>
                      <a:pt x="44" y="64"/>
                      <a:pt x="47" y="60"/>
                    </a:cubicBezTo>
                    <a:cubicBezTo>
                      <a:pt x="51" y="54"/>
                      <a:pt x="44" y="53"/>
                      <a:pt x="44" y="49"/>
                    </a:cubicBezTo>
                    <a:cubicBezTo>
                      <a:pt x="46" y="50"/>
                      <a:pt x="48" y="50"/>
                      <a:pt x="49" y="50"/>
                    </a:cubicBezTo>
                    <a:cubicBezTo>
                      <a:pt x="54" y="50"/>
                      <a:pt x="56" y="46"/>
                      <a:pt x="58" y="40"/>
                    </a:cubicBezTo>
                    <a:cubicBezTo>
                      <a:pt x="57" y="40"/>
                      <a:pt x="56" y="40"/>
                      <a:pt x="56" y="40"/>
                    </a:cubicBezTo>
                    <a:cubicBezTo>
                      <a:pt x="54" y="40"/>
                      <a:pt x="54" y="41"/>
                      <a:pt x="53" y="42"/>
                    </a:cubicBezTo>
                    <a:cubicBezTo>
                      <a:pt x="52" y="44"/>
                      <a:pt x="51" y="45"/>
                      <a:pt x="49" y="45"/>
                    </a:cubicBezTo>
                    <a:cubicBezTo>
                      <a:pt x="47" y="45"/>
                      <a:pt x="46" y="44"/>
                      <a:pt x="45" y="43"/>
                    </a:cubicBezTo>
                    <a:cubicBezTo>
                      <a:pt x="41" y="40"/>
                      <a:pt x="46" y="37"/>
                      <a:pt x="48" y="35"/>
                    </a:cubicBezTo>
                    <a:cubicBezTo>
                      <a:pt x="49" y="33"/>
                      <a:pt x="50" y="33"/>
                      <a:pt x="52" y="33"/>
                    </a:cubicBezTo>
                    <a:cubicBezTo>
                      <a:pt x="54" y="33"/>
                      <a:pt x="56" y="34"/>
                      <a:pt x="58" y="34"/>
                    </a:cubicBezTo>
                    <a:cubicBezTo>
                      <a:pt x="59" y="34"/>
                      <a:pt x="61" y="34"/>
                      <a:pt x="62" y="34"/>
                    </a:cubicBezTo>
                    <a:cubicBezTo>
                      <a:pt x="72" y="34"/>
                      <a:pt x="80" y="2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91" y="15"/>
                      <a:pt x="92" y="10"/>
                      <a:pt x="89" y="3"/>
                    </a:cubicBezTo>
                    <a:cubicBezTo>
                      <a:pt x="89" y="3"/>
                      <a:pt x="89" y="3"/>
                      <a:pt x="89" y="3"/>
                    </a:cubicBezTo>
                    <a:cubicBezTo>
                      <a:pt x="87" y="2"/>
                      <a:pt x="84" y="1"/>
                      <a:pt x="82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1" y="0"/>
                      <a:pt x="80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AB6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0" name="Freeform 7281"/>
              <p:cNvSpPr>
                <a:spLocks noEditPoints="1"/>
              </p:cNvSpPr>
              <p:nvPr/>
            </p:nvSpPr>
            <p:spPr bwMode="auto">
              <a:xfrm>
                <a:off x="6935788" y="4138613"/>
                <a:ext cx="182563" cy="90488"/>
              </a:xfrm>
              <a:custGeom>
                <a:avLst/>
                <a:gdLst>
                  <a:gd name="T0" fmla="*/ 21 w 91"/>
                  <a:gd name="T1" fmla="*/ 30 h 45"/>
                  <a:gd name="T2" fmla="*/ 21 w 91"/>
                  <a:gd name="T3" fmla="*/ 30 h 45"/>
                  <a:gd name="T4" fmla="*/ 21 w 91"/>
                  <a:gd name="T5" fmla="*/ 30 h 45"/>
                  <a:gd name="T6" fmla="*/ 21 w 91"/>
                  <a:gd name="T7" fmla="*/ 30 h 45"/>
                  <a:gd name="T8" fmla="*/ 85 w 91"/>
                  <a:gd name="T9" fmla="*/ 0 h 45"/>
                  <a:gd name="T10" fmla="*/ 78 w 91"/>
                  <a:gd name="T11" fmla="*/ 3 h 45"/>
                  <a:gd name="T12" fmla="*/ 78 w 91"/>
                  <a:gd name="T13" fmla="*/ 3 h 45"/>
                  <a:gd name="T14" fmla="*/ 49 w 91"/>
                  <a:gd name="T15" fmla="*/ 12 h 45"/>
                  <a:gd name="T16" fmla="*/ 42 w 91"/>
                  <a:gd name="T17" fmla="*/ 11 h 45"/>
                  <a:gd name="T18" fmla="*/ 42 w 91"/>
                  <a:gd name="T19" fmla="*/ 11 h 45"/>
                  <a:gd name="T20" fmla="*/ 42 w 91"/>
                  <a:gd name="T21" fmla="*/ 11 h 45"/>
                  <a:gd name="T22" fmla="*/ 42 w 91"/>
                  <a:gd name="T23" fmla="*/ 11 h 45"/>
                  <a:gd name="T24" fmla="*/ 42 w 91"/>
                  <a:gd name="T25" fmla="*/ 11 h 45"/>
                  <a:gd name="T26" fmla="*/ 33 w 91"/>
                  <a:gd name="T27" fmla="*/ 21 h 45"/>
                  <a:gd name="T28" fmla="*/ 25 w 91"/>
                  <a:gd name="T29" fmla="*/ 19 h 45"/>
                  <a:gd name="T30" fmla="*/ 17 w 91"/>
                  <a:gd name="T31" fmla="*/ 17 h 45"/>
                  <a:gd name="T32" fmla="*/ 17 w 91"/>
                  <a:gd name="T33" fmla="*/ 17 h 45"/>
                  <a:gd name="T34" fmla="*/ 15 w 91"/>
                  <a:gd name="T35" fmla="*/ 18 h 45"/>
                  <a:gd name="T36" fmla="*/ 12 w 91"/>
                  <a:gd name="T37" fmla="*/ 13 h 45"/>
                  <a:gd name="T38" fmla="*/ 12 w 91"/>
                  <a:gd name="T39" fmla="*/ 13 h 45"/>
                  <a:gd name="T40" fmla="*/ 0 w 91"/>
                  <a:gd name="T41" fmla="*/ 28 h 45"/>
                  <a:gd name="T42" fmla="*/ 0 w 91"/>
                  <a:gd name="T43" fmla="*/ 28 h 45"/>
                  <a:gd name="T44" fmla="*/ 0 w 91"/>
                  <a:gd name="T45" fmla="*/ 28 h 45"/>
                  <a:gd name="T46" fmla="*/ 13 w 91"/>
                  <a:gd name="T47" fmla="*/ 23 h 45"/>
                  <a:gd name="T48" fmla="*/ 21 w 91"/>
                  <a:gd name="T49" fmla="*/ 30 h 45"/>
                  <a:gd name="T50" fmla="*/ 21 w 91"/>
                  <a:gd name="T51" fmla="*/ 30 h 45"/>
                  <a:gd name="T52" fmla="*/ 21 w 91"/>
                  <a:gd name="T53" fmla="*/ 30 h 45"/>
                  <a:gd name="T54" fmla="*/ 22 w 91"/>
                  <a:gd name="T55" fmla="*/ 30 h 45"/>
                  <a:gd name="T56" fmla="*/ 25 w 91"/>
                  <a:gd name="T57" fmla="*/ 37 h 45"/>
                  <a:gd name="T58" fmla="*/ 27 w 91"/>
                  <a:gd name="T59" fmla="*/ 45 h 45"/>
                  <a:gd name="T60" fmla="*/ 29 w 91"/>
                  <a:gd name="T61" fmla="*/ 45 h 45"/>
                  <a:gd name="T62" fmla="*/ 33 w 91"/>
                  <a:gd name="T63" fmla="*/ 38 h 45"/>
                  <a:gd name="T64" fmla="*/ 39 w 91"/>
                  <a:gd name="T65" fmla="*/ 30 h 45"/>
                  <a:gd name="T66" fmla="*/ 40 w 91"/>
                  <a:gd name="T67" fmla="*/ 30 h 45"/>
                  <a:gd name="T68" fmla="*/ 45 w 91"/>
                  <a:gd name="T69" fmla="*/ 38 h 45"/>
                  <a:gd name="T70" fmla="*/ 45 w 91"/>
                  <a:gd name="T71" fmla="*/ 38 h 45"/>
                  <a:gd name="T72" fmla="*/ 53 w 91"/>
                  <a:gd name="T73" fmla="*/ 39 h 45"/>
                  <a:gd name="T74" fmla="*/ 53 w 91"/>
                  <a:gd name="T75" fmla="*/ 39 h 45"/>
                  <a:gd name="T76" fmla="*/ 54 w 91"/>
                  <a:gd name="T77" fmla="*/ 26 h 45"/>
                  <a:gd name="T78" fmla="*/ 54 w 91"/>
                  <a:gd name="T79" fmla="*/ 25 h 45"/>
                  <a:gd name="T80" fmla="*/ 55 w 91"/>
                  <a:gd name="T81" fmla="*/ 25 h 45"/>
                  <a:gd name="T82" fmla="*/ 58 w 91"/>
                  <a:gd name="T83" fmla="*/ 26 h 45"/>
                  <a:gd name="T84" fmla="*/ 59 w 91"/>
                  <a:gd name="T85" fmla="*/ 29 h 45"/>
                  <a:gd name="T86" fmla="*/ 62 w 91"/>
                  <a:gd name="T87" fmla="*/ 33 h 45"/>
                  <a:gd name="T88" fmla="*/ 65 w 91"/>
                  <a:gd name="T89" fmla="*/ 31 h 45"/>
                  <a:gd name="T90" fmla="*/ 82 w 91"/>
                  <a:gd name="T91" fmla="*/ 23 h 45"/>
                  <a:gd name="T92" fmla="*/ 82 w 91"/>
                  <a:gd name="T93" fmla="*/ 23 h 45"/>
                  <a:gd name="T94" fmla="*/ 82 w 91"/>
                  <a:gd name="T95" fmla="*/ 23 h 45"/>
                  <a:gd name="T96" fmla="*/ 87 w 91"/>
                  <a:gd name="T97" fmla="*/ 11 h 45"/>
                  <a:gd name="T98" fmla="*/ 87 w 91"/>
                  <a:gd name="T99" fmla="*/ 0 h 45"/>
                  <a:gd name="T100" fmla="*/ 85 w 91"/>
                  <a:gd name="T10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1" h="45">
                    <a:moveTo>
                      <a:pt x="21" y="30"/>
                    </a:move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moveTo>
                      <a:pt x="85" y="0"/>
                    </a:moveTo>
                    <a:cubicBezTo>
                      <a:pt x="83" y="0"/>
                      <a:pt x="81" y="3"/>
                      <a:pt x="78" y="3"/>
                    </a:cubicBezTo>
                    <a:cubicBezTo>
                      <a:pt x="78" y="3"/>
                      <a:pt x="78" y="3"/>
                      <a:pt x="78" y="3"/>
                    </a:cubicBezTo>
                    <a:cubicBezTo>
                      <a:pt x="68" y="3"/>
                      <a:pt x="59" y="12"/>
                      <a:pt x="49" y="12"/>
                    </a:cubicBezTo>
                    <a:cubicBezTo>
                      <a:pt x="47" y="12"/>
                      <a:pt x="45" y="12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1" y="18"/>
                      <a:pt x="38" y="21"/>
                      <a:pt x="33" y="21"/>
                    </a:cubicBezTo>
                    <a:cubicBezTo>
                      <a:pt x="31" y="21"/>
                      <a:pt x="28" y="20"/>
                      <a:pt x="25" y="19"/>
                    </a:cubicBezTo>
                    <a:cubicBezTo>
                      <a:pt x="23" y="18"/>
                      <a:pt x="20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7"/>
                      <a:pt x="16" y="18"/>
                      <a:pt x="15" y="18"/>
                    </a:cubicBezTo>
                    <a:cubicBezTo>
                      <a:pt x="13" y="18"/>
                      <a:pt x="13" y="15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3" y="14"/>
                      <a:pt x="1" y="21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6"/>
                      <a:pt x="9" y="23"/>
                      <a:pt x="13" y="23"/>
                    </a:cubicBezTo>
                    <a:cubicBezTo>
                      <a:pt x="16" y="23"/>
                      <a:pt x="19" y="25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7" y="30"/>
                      <a:pt x="27" y="33"/>
                      <a:pt x="25" y="37"/>
                    </a:cubicBezTo>
                    <a:cubicBezTo>
                      <a:pt x="29" y="39"/>
                      <a:pt x="22" y="44"/>
                      <a:pt x="27" y="45"/>
                    </a:cubicBezTo>
                    <a:cubicBezTo>
                      <a:pt x="28" y="45"/>
                      <a:pt x="28" y="45"/>
                      <a:pt x="29" y="45"/>
                    </a:cubicBezTo>
                    <a:cubicBezTo>
                      <a:pt x="33" y="45"/>
                      <a:pt x="32" y="41"/>
                      <a:pt x="33" y="38"/>
                    </a:cubicBezTo>
                    <a:cubicBezTo>
                      <a:pt x="35" y="35"/>
                      <a:pt x="33" y="30"/>
                      <a:pt x="39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6" y="30"/>
                      <a:pt x="40" y="37"/>
                      <a:pt x="45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8" y="38"/>
                      <a:pt x="50" y="38"/>
                      <a:pt x="53" y="39"/>
                    </a:cubicBezTo>
                    <a:cubicBezTo>
                      <a:pt x="53" y="39"/>
                      <a:pt x="53" y="39"/>
                      <a:pt x="53" y="39"/>
                    </a:cubicBezTo>
                    <a:cubicBezTo>
                      <a:pt x="52" y="34"/>
                      <a:pt x="56" y="30"/>
                      <a:pt x="54" y="26"/>
                    </a:cubicBezTo>
                    <a:cubicBezTo>
                      <a:pt x="54" y="26"/>
                      <a:pt x="54" y="25"/>
                      <a:pt x="54" y="25"/>
                    </a:cubicBezTo>
                    <a:cubicBezTo>
                      <a:pt x="54" y="25"/>
                      <a:pt x="55" y="25"/>
                      <a:pt x="55" y="25"/>
                    </a:cubicBezTo>
                    <a:cubicBezTo>
                      <a:pt x="56" y="25"/>
                      <a:pt x="57" y="25"/>
                      <a:pt x="58" y="26"/>
                    </a:cubicBezTo>
                    <a:cubicBezTo>
                      <a:pt x="58" y="27"/>
                      <a:pt x="59" y="28"/>
                      <a:pt x="59" y="29"/>
                    </a:cubicBezTo>
                    <a:cubicBezTo>
                      <a:pt x="60" y="31"/>
                      <a:pt x="61" y="33"/>
                      <a:pt x="62" y="33"/>
                    </a:cubicBezTo>
                    <a:cubicBezTo>
                      <a:pt x="63" y="33"/>
                      <a:pt x="64" y="32"/>
                      <a:pt x="65" y="31"/>
                    </a:cubicBezTo>
                    <a:cubicBezTo>
                      <a:pt x="70" y="26"/>
                      <a:pt x="77" y="26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19"/>
                      <a:pt x="85" y="15"/>
                      <a:pt x="87" y="11"/>
                    </a:cubicBezTo>
                    <a:cubicBezTo>
                      <a:pt x="89" y="8"/>
                      <a:pt x="91" y="3"/>
                      <a:pt x="87" y="0"/>
                    </a:cubicBezTo>
                    <a:cubicBezTo>
                      <a:pt x="87" y="0"/>
                      <a:pt x="86" y="0"/>
                      <a:pt x="85" y="0"/>
                    </a:cubicBezTo>
                  </a:path>
                </a:pathLst>
              </a:custGeom>
              <a:solidFill>
                <a:srgbClr val="C88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1" name="Freeform 7282"/>
              <p:cNvSpPr/>
              <p:nvPr/>
            </p:nvSpPr>
            <p:spPr bwMode="auto">
              <a:xfrm>
                <a:off x="6907213" y="4133850"/>
                <a:ext cx="60325" cy="77788"/>
              </a:xfrm>
              <a:custGeom>
                <a:avLst/>
                <a:gdLst>
                  <a:gd name="T0" fmla="*/ 29 w 30"/>
                  <a:gd name="T1" fmla="*/ 0 h 39"/>
                  <a:gd name="T2" fmla="*/ 2 w 30"/>
                  <a:gd name="T3" fmla="*/ 14 h 39"/>
                  <a:gd name="T4" fmla="*/ 2 w 30"/>
                  <a:gd name="T5" fmla="*/ 14 h 39"/>
                  <a:gd name="T6" fmla="*/ 3 w 30"/>
                  <a:gd name="T7" fmla="*/ 26 h 39"/>
                  <a:gd name="T8" fmla="*/ 8 w 30"/>
                  <a:gd name="T9" fmla="*/ 39 h 39"/>
                  <a:gd name="T10" fmla="*/ 8 w 30"/>
                  <a:gd name="T11" fmla="*/ 39 h 39"/>
                  <a:gd name="T12" fmla="*/ 8 w 30"/>
                  <a:gd name="T13" fmla="*/ 39 h 39"/>
                  <a:gd name="T14" fmla="*/ 14 w 30"/>
                  <a:gd name="T15" fmla="*/ 31 h 39"/>
                  <a:gd name="T16" fmla="*/ 14 w 30"/>
                  <a:gd name="T17" fmla="*/ 31 h 39"/>
                  <a:gd name="T18" fmla="*/ 26 w 30"/>
                  <a:gd name="T19" fmla="*/ 16 h 39"/>
                  <a:gd name="T20" fmla="*/ 26 w 30"/>
                  <a:gd name="T21" fmla="*/ 16 h 39"/>
                  <a:gd name="T22" fmla="*/ 26 w 30"/>
                  <a:gd name="T23" fmla="*/ 16 h 39"/>
                  <a:gd name="T24" fmla="*/ 30 w 30"/>
                  <a:gd name="T25" fmla="*/ 0 h 39"/>
                  <a:gd name="T26" fmla="*/ 29 w 30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39">
                    <a:moveTo>
                      <a:pt x="29" y="0"/>
                    </a:moveTo>
                    <a:cubicBezTo>
                      <a:pt x="18" y="0"/>
                      <a:pt x="11" y="8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8"/>
                      <a:pt x="3" y="22"/>
                      <a:pt x="3" y="26"/>
                    </a:cubicBezTo>
                    <a:cubicBezTo>
                      <a:pt x="2" y="31"/>
                      <a:pt x="0" y="37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10" y="36"/>
                      <a:pt x="12" y="34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24"/>
                      <a:pt x="17" y="17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7" y="11"/>
                      <a:pt x="28" y="6"/>
                      <a:pt x="30" y="0"/>
                    </a:cubicBezTo>
                    <a:cubicBezTo>
                      <a:pt x="30" y="0"/>
                      <a:pt x="29" y="0"/>
                      <a:pt x="29" y="0"/>
                    </a:cubicBezTo>
                  </a:path>
                </a:pathLst>
              </a:custGeom>
              <a:solidFill>
                <a:srgbClr val="D098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2" name="Freeform 7283"/>
              <p:cNvSpPr/>
              <p:nvPr/>
            </p:nvSpPr>
            <p:spPr bwMode="auto">
              <a:xfrm>
                <a:off x="6888163" y="4143375"/>
                <a:ext cx="34925" cy="93663"/>
              </a:xfrm>
              <a:custGeom>
                <a:avLst/>
                <a:gdLst>
                  <a:gd name="T0" fmla="*/ 8 w 18"/>
                  <a:gd name="T1" fmla="*/ 0 h 47"/>
                  <a:gd name="T2" fmla="*/ 0 w 18"/>
                  <a:gd name="T3" fmla="*/ 24 h 47"/>
                  <a:gd name="T4" fmla="*/ 0 w 18"/>
                  <a:gd name="T5" fmla="*/ 24 h 47"/>
                  <a:gd name="T6" fmla="*/ 4 w 18"/>
                  <a:gd name="T7" fmla="*/ 29 h 47"/>
                  <a:gd name="T8" fmla="*/ 5 w 18"/>
                  <a:gd name="T9" fmla="*/ 28 h 47"/>
                  <a:gd name="T10" fmla="*/ 7 w 18"/>
                  <a:gd name="T11" fmla="*/ 28 h 47"/>
                  <a:gd name="T12" fmla="*/ 7 w 18"/>
                  <a:gd name="T13" fmla="*/ 33 h 47"/>
                  <a:gd name="T14" fmla="*/ 7 w 18"/>
                  <a:gd name="T15" fmla="*/ 33 h 47"/>
                  <a:gd name="T16" fmla="*/ 7 w 18"/>
                  <a:gd name="T17" fmla="*/ 33 h 47"/>
                  <a:gd name="T18" fmla="*/ 7 w 18"/>
                  <a:gd name="T19" fmla="*/ 33 h 47"/>
                  <a:gd name="T20" fmla="*/ 8 w 18"/>
                  <a:gd name="T21" fmla="*/ 47 h 47"/>
                  <a:gd name="T22" fmla="*/ 8 w 18"/>
                  <a:gd name="T23" fmla="*/ 47 h 47"/>
                  <a:gd name="T24" fmla="*/ 8 w 18"/>
                  <a:gd name="T25" fmla="*/ 47 h 47"/>
                  <a:gd name="T26" fmla="*/ 9 w 18"/>
                  <a:gd name="T27" fmla="*/ 47 h 47"/>
                  <a:gd name="T28" fmla="*/ 9 w 18"/>
                  <a:gd name="T29" fmla="*/ 47 h 47"/>
                  <a:gd name="T30" fmla="*/ 18 w 18"/>
                  <a:gd name="T31" fmla="*/ 34 h 47"/>
                  <a:gd name="T32" fmla="*/ 18 w 18"/>
                  <a:gd name="T33" fmla="*/ 34 h 47"/>
                  <a:gd name="T34" fmla="*/ 13 w 18"/>
                  <a:gd name="T35" fmla="*/ 21 h 47"/>
                  <a:gd name="T36" fmla="*/ 12 w 18"/>
                  <a:gd name="T37" fmla="*/ 9 h 47"/>
                  <a:gd name="T38" fmla="*/ 12 w 18"/>
                  <a:gd name="T39" fmla="*/ 9 h 47"/>
                  <a:gd name="T40" fmla="*/ 12 w 18"/>
                  <a:gd name="T41" fmla="*/ 9 h 47"/>
                  <a:gd name="T42" fmla="*/ 12 w 18"/>
                  <a:gd name="T43" fmla="*/ 7 h 47"/>
                  <a:gd name="T44" fmla="*/ 12 w 18"/>
                  <a:gd name="T45" fmla="*/ 7 h 47"/>
                  <a:gd name="T46" fmla="*/ 8 w 18"/>
                  <a:gd name="T4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47">
                    <a:moveTo>
                      <a:pt x="8" y="0"/>
                    </a:moveTo>
                    <a:cubicBezTo>
                      <a:pt x="4" y="9"/>
                      <a:pt x="13" y="20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7"/>
                      <a:pt x="2" y="29"/>
                      <a:pt x="4" y="29"/>
                    </a:cubicBezTo>
                    <a:cubicBezTo>
                      <a:pt x="5" y="29"/>
                      <a:pt x="5" y="28"/>
                      <a:pt x="5" y="28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10" y="28"/>
                      <a:pt x="8" y="31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1" y="37"/>
                      <a:pt x="9" y="42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8" y="47"/>
                      <a:pt x="8" y="47"/>
                      <a:pt x="8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8" y="47"/>
                      <a:pt x="17" y="40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0" y="32"/>
                      <a:pt x="12" y="26"/>
                      <a:pt x="13" y="21"/>
                    </a:cubicBezTo>
                    <a:cubicBezTo>
                      <a:pt x="13" y="17"/>
                      <a:pt x="14" y="13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8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5"/>
                      <a:pt x="10" y="3"/>
                      <a:pt x="8" y="0"/>
                    </a:cubicBezTo>
                  </a:path>
                </a:pathLst>
              </a:custGeom>
              <a:solidFill>
                <a:srgbClr val="C17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3" name="Freeform 7284"/>
              <p:cNvSpPr>
                <a:spLocks noEditPoints="1"/>
              </p:cNvSpPr>
              <p:nvPr/>
            </p:nvSpPr>
            <p:spPr bwMode="auto">
              <a:xfrm>
                <a:off x="6931025" y="4198938"/>
                <a:ext cx="46038" cy="39688"/>
              </a:xfrm>
              <a:custGeom>
                <a:avLst/>
                <a:gdLst>
                  <a:gd name="T0" fmla="*/ 23 w 23"/>
                  <a:gd name="T1" fmla="*/ 0 h 20"/>
                  <a:gd name="T2" fmla="*/ 23 w 23"/>
                  <a:gd name="T3" fmla="*/ 0 h 20"/>
                  <a:gd name="T4" fmla="*/ 23 w 23"/>
                  <a:gd name="T5" fmla="*/ 0 h 20"/>
                  <a:gd name="T6" fmla="*/ 23 w 23"/>
                  <a:gd name="T7" fmla="*/ 0 h 20"/>
                  <a:gd name="T8" fmla="*/ 23 w 23"/>
                  <a:gd name="T9" fmla="*/ 0 h 20"/>
                  <a:gd name="T10" fmla="*/ 23 w 23"/>
                  <a:gd name="T11" fmla="*/ 0 h 20"/>
                  <a:gd name="T12" fmla="*/ 23 w 23"/>
                  <a:gd name="T13" fmla="*/ 0 h 20"/>
                  <a:gd name="T14" fmla="*/ 19 w 23"/>
                  <a:gd name="T15" fmla="*/ 4 h 20"/>
                  <a:gd name="T16" fmla="*/ 14 w 23"/>
                  <a:gd name="T17" fmla="*/ 8 h 20"/>
                  <a:gd name="T18" fmla="*/ 9 w 23"/>
                  <a:gd name="T19" fmla="*/ 4 h 20"/>
                  <a:gd name="T20" fmla="*/ 9 w 23"/>
                  <a:gd name="T21" fmla="*/ 4 h 20"/>
                  <a:gd name="T22" fmla="*/ 6 w 23"/>
                  <a:gd name="T23" fmla="*/ 5 h 20"/>
                  <a:gd name="T24" fmla="*/ 4 w 23"/>
                  <a:gd name="T25" fmla="*/ 18 h 20"/>
                  <a:gd name="T26" fmla="*/ 6 w 23"/>
                  <a:gd name="T27" fmla="*/ 20 h 20"/>
                  <a:gd name="T28" fmla="*/ 13 w 23"/>
                  <a:gd name="T29" fmla="*/ 16 h 20"/>
                  <a:gd name="T30" fmla="*/ 23 w 23"/>
                  <a:gd name="T31" fmla="*/ 1 h 20"/>
                  <a:gd name="T32" fmla="*/ 23 w 23"/>
                  <a:gd name="T33" fmla="*/ 0 h 20"/>
                  <a:gd name="T34" fmla="*/ 23 w 23"/>
                  <a:gd name="T35" fmla="*/ 0 h 20"/>
                  <a:gd name="T36" fmla="*/ 23 w 23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2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moveTo>
                      <a:pt x="23" y="0"/>
                    </a:moveTo>
                    <a:cubicBezTo>
                      <a:pt x="21" y="0"/>
                      <a:pt x="20" y="2"/>
                      <a:pt x="19" y="4"/>
                    </a:cubicBezTo>
                    <a:cubicBezTo>
                      <a:pt x="17" y="6"/>
                      <a:pt x="16" y="8"/>
                      <a:pt x="14" y="8"/>
                    </a:cubicBezTo>
                    <a:cubicBezTo>
                      <a:pt x="13" y="8"/>
                      <a:pt x="11" y="7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7" y="4"/>
                      <a:pt x="6" y="5"/>
                    </a:cubicBezTo>
                    <a:cubicBezTo>
                      <a:pt x="8" y="9"/>
                      <a:pt x="0" y="13"/>
                      <a:pt x="4" y="18"/>
                    </a:cubicBezTo>
                    <a:cubicBezTo>
                      <a:pt x="5" y="19"/>
                      <a:pt x="6" y="20"/>
                      <a:pt x="6" y="20"/>
                    </a:cubicBezTo>
                    <a:cubicBezTo>
                      <a:pt x="9" y="20"/>
                      <a:pt x="10" y="17"/>
                      <a:pt x="13" y="16"/>
                    </a:cubicBezTo>
                    <a:cubicBezTo>
                      <a:pt x="21" y="15"/>
                      <a:pt x="23" y="8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C88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4" name="Freeform 7285"/>
              <p:cNvSpPr>
                <a:spLocks noEditPoints="1"/>
              </p:cNvSpPr>
              <p:nvPr/>
            </p:nvSpPr>
            <p:spPr bwMode="auto">
              <a:xfrm>
                <a:off x="7091363" y="4103688"/>
                <a:ext cx="84138" cy="87313"/>
              </a:xfrm>
              <a:custGeom>
                <a:avLst/>
                <a:gdLst>
                  <a:gd name="T0" fmla="*/ 41 w 42"/>
                  <a:gd name="T1" fmla="*/ 14 h 44"/>
                  <a:gd name="T2" fmla="*/ 41 w 42"/>
                  <a:gd name="T3" fmla="*/ 14 h 44"/>
                  <a:gd name="T4" fmla="*/ 41 w 42"/>
                  <a:gd name="T5" fmla="*/ 14 h 44"/>
                  <a:gd name="T6" fmla="*/ 14 w 42"/>
                  <a:gd name="T7" fmla="*/ 0 h 44"/>
                  <a:gd name="T8" fmla="*/ 10 w 42"/>
                  <a:gd name="T9" fmla="*/ 0 h 44"/>
                  <a:gd name="T10" fmla="*/ 10 w 42"/>
                  <a:gd name="T11" fmla="*/ 1 h 44"/>
                  <a:gd name="T12" fmla="*/ 3 w 42"/>
                  <a:gd name="T13" fmla="*/ 13 h 44"/>
                  <a:gd name="T14" fmla="*/ 3 w 42"/>
                  <a:gd name="T15" fmla="*/ 13 h 44"/>
                  <a:gd name="T16" fmla="*/ 0 w 42"/>
                  <a:gd name="T17" fmla="*/ 18 h 44"/>
                  <a:gd name="T18" fmla="*/ 0 w 42"/>
                  <a:gd name="T19" fmla="*/ 18 h 44"/>
                  <a:gd name="T20" fmla="*/ 0 w 42"/>
                  <a:gd name="T21" fmla="*/ 18 h 44"/>
                  <a:gd name="T22" fmla="*/ 0 w 42"/>
                  <a:gd name="T23" fmla="*/ 21 h 44"/>
                  <a:gd name="T24" fmla="*/ 0 w 42"/>
                  <a:gd name="T25" fmla="*/ 21 h 44"/>
                  <a:gd name="T26" fmla="*/ 0 w 42"/>
                  <a:gd name="T27" fmla="*/ 21 h 44"/>
                  <a:gd name="T28" fmla="*/ 7 w 42"/>
                  <a:gd name="T29" fmla="*/ 18 h 44"/>
                  <a:gd name="T30" fmla="*/ 9 w 42"/>
                  <a:gd name="T31" fmla="*/ 18 h 44"/>
                  <a:gd name="T32" fmla="*/ 9 w 42"/>
                  <a:gd name="T33" fmla="*/ 29 h 44"/>
                  <a:gd name="T34" fmla="*/ 4 w 42"/>
                  <a:gd name="T35" fmla="*/ 41 h 44"/>
                  <a:gd name="T36" fmla="*/ 4 w 42"/>
                  <a:gd name="T37" fmla="*/ 41 h 44"/>
                  <a:gd name="T38" fmla="*/ 9 w 42"/>
                  <a:gd name="T39" fmla="*/ 44 h 44"/>
                  <a:gd name="T40" fmla="*/ 9 w 42"/>
                  <a:gd name="T41" fmla="*/ 44 h 44"/>
                  <a:gd name="T42" fmla="*/ 9 w 42"/>
                  <a:gd name="T43" fmla="*/ 44 h 44"/>
                  <a:gd name="T44" fmla="*/ 35 w 42"/>
                  <a:gd name="T45" fmla="*/ 27 h 44"/>
                  <a:gd name="T46" fmla="*/ 35 w 42"/>
                  <a:gd name="T47" fmla="*/ 27 h 44"/>
                  <a:gd name="T48" fmla="*/ 41 w 42"/>
                  <a:gd name="T49" fmla="*/ 14 h 44"/>
                  <a:gd name="T50" fmla="*/ 41 w 42"/>
                  <a:gd name="T51" fmla="*/ 14 h 44"/>
                  <a:gd name="T52" fmla="*/ 37 w 42"/>
                  <a:gd name="T53" fmla="*/ 12 h 44"/>
                  <a:gd name="T54" fmla="*/ 35 w 42"/>
                  <a:gd name="T55" fmla="*/ 13 h 44"/>
                  <a:gd name="T56" fmla="*/ 34 w 42"/>
                  <a:gd name="T57" fmla="*/ 13 h 44"/>
                  <a:gd name="T58" fmla="*/ 28 w 42"/>
                  <a:gd name="T59" fmla="*/ 8 h 44"/>
                  <a:gd name="T60" fmla="*/ 28 w 42"/>
                  <a:gd name="T61" fmla="*/ 8 h 44"/>
                  <a:gd name="T62" fmla="*/ 27 w 42"/>
                  <a:gd name="T63" fmla="*/ 8 h 44"/>
                  <a:gd name="T64" fmla="*/ 23 w 42"/>
                  <a:gd name="T65" fmla="*/ 9 h 44"/>
                  <a:gd name="T66" fmla="*/ 19 w 42"/>
                  <a:gd name="T67" fmla="*/ 10 h 44"/>
                  <a:gd name="T68" fmla="*/ 18 w 42"/>
                  <a:gd name="T69" fmla="*/ 1 h 44"/>
                  <a:gd name="T70" fmla="*/ 18 w 42"/>
                  <a:gd name="T71" fmla="*/ 1 h 44"/>
                  <a:gd name="T72" fmla="*/ 14 w 42"/>
                  <a:gd name="T7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44">
                    <a:moveTo>
                      <a:pt x="41" y="14"/>
                    </a:move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moveTo>
                      <a:pt x="14" y="0"/>
                    </a:moveTo>
                    <a:cubicBezTo>
                      <a:pt x="13" y="0"/>
                      <a:pt x="12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4" y="8"/>
                      <a:pt x="4" y="8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5"/>
                      <a:pt x="1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5" y="18"/>
                      <a:pt x="7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13" y="21"/>
                      <a:pt x="11" y="26"/>
                      <a:pt x="9" y="29"/>
                    </a:cubicBezTo>
                    <a:cubicBezTo>
                      <a:pt x="7" y="33"/>
                      <a:pt x="5" y="37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3"/>
                      <a:pt x="7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1" y="29"/>
                      <a:pt x="23" y="29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8" y="23"/>
                      <a:pt x="42" y="20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0" y="13"/>
                      <a:pt x="39" y="12"/>
                      <a:pt x="37" y="12"/>
                    </a:cubicBezTo>
                    <a:cubicBezTo>
                      <a:pt x="36" y="12"/>
                      <a:pt x="36" y="13"/>
                      <a:pt x="35" y="13"/>
                    </a:cubicBezTo>
                    <a:cubicBezTo>
                      <a:pt x="35" y="13"/>
                      <a:pt x="34" y="13"/>
                      <a:pt x="34" y="13"/>
                    </a:cubicBezTo>
                    <a:cubicBezTo>
                      <a:pt x="31" y="13"/>
                      <a:pt x="29" y="12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7" y="8"/>
                    </a:cubicBezTo>
                    <a:cubicBezTo>
                      <a:pt x="26" y="8"/>
                      <a:pt x="25" y="8"/>
                      <a:pt x="23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7" y="10"/>
                      <a:pt x="16" y="8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C47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5" name="Freeform 7286"/>
              <p:cNvSpPr/>
              <p:nvPr/>
            </p:nvSpPr>
            <p:spPr bwMode="auto">
              <a:xfrm>
                <a:off x="7110413" y="4157663"/>
                <a:ext cx="50800" cy="39688"/>
              </a:xfrm>
              <a:custGeom>
                <a:avLst/>
                <a:gdLst>
                  <a:gd name="T0" fmla="*/ 26 w 26"/>
                  <a:gd name="T1" fmla="*/ 0 h 20"/>
                  <a:gd name="T2" fmla="*/ 0 w 26"/>
                  <a:gd name="T3" fmla="*/ 17 h 20"/>
                  <a:gd name="T4" fmla="*/ 0 w 26"/>
                  <a:gd name="T5" fmla="*/ 17 h 20"/>
                  <a:gd name="T6" fmla="*/ 2 w 26"/>
                  <a:gd name="T7" fmla="*/ 20 h 20"/>
                  <a:gd name="T8" fmla="*/ 2 w 26"/>
                  <a:gd name="T9" fmla="*/ 20 h 20"/>
                  <a:gd name="T10" fmla="*/ 5 w 26"/>
                  <a:gd name="T11" fmla="*/ 20 h 20"/>
                  <a:gd name="T12" fmla="*/ 10 w 26"/>
                  <a:gd name="T13" fmla="*/ 18 h 20"/>
                  <a:gd name="T14" fmla="*/ 16 w 26"/>
                  <a:gd name="T15" fmla="*/ 16 h 20"/>
                  <a:gd name="T16" fmla="*/ 16 w 26"/>
                  <a:gd name="T17" fmla="*/ 16 h 20"/>
                  <a:gd name="T18" fmla="*/ 16 w 26"/>
                  <a:gd name="T19" fmla="*/ 16 h 20"/>
                  <a:gd name="T20" fmla="*/ 26 w 26"/>
                  <a:gd name="T21" fmla="*/ 0 h 20"/>
                  <a:gd name="T22" fmla="*/ 26 w 26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0">
                    <a:moveTo>
                      <a:pt x="26" y="0"/>
                    </a:moveTo>
                    <a:cubicBezTo>
                      <a:pt x="14" y="2"/>
                      <a:pt x="2" y="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8"/>
                      <a:pt x="1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4" y="20"/>
                      <a:pt x="5" y="20"/>
                    </a:cubicBezTo>
                    <a:cubicBezTo>
                      <a:pt x="7" y="20"/>
                      <a:pt x="8" y="19"/>
                      <a:pt x="10" y="18"/>
                    </a:cubicBezTo>
                    <a:cubicBezTo>
                      <a:pt x="12" y="17"/>
                      <a:pt x="14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9" y="10"/>
                      <a:pt x="26" y="8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C88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6" name="Freeform 7287"/>
              <p:cNvSpPr/>
              <p:nvPr/>
            </p:nvSpPr>
            <p:spPr bwMode="auto">
              <a:xfrm>
                <a:off x="5214938" y="3221038"/>
                <a:ext cx="131763" cy="74613"/>
              </a:xfrm>
              <a:custGeom>
                <a:avLst/>
                <a:gdLst>
                  <a:gd name="T0" fmla="*/ 15 w 66"/>
                  <a:gd name="T1" fmla="*/ 0 h 37"/>
                  <a:gd name="T2" fmla="*/ 7 w 66"/>
                  <a:gd name="T3" fmla="*/ 2 h 37"/>
                  <a:gd name="T4" fmla="*/ 7 w 66"/>
                  <a:gd name="T5" fmla="*/ 2 h 37"/>
                  <a:gd name="T6" fmla="*/ 0 w 66"/>
                  <a:gd name="T7" fmla="*/ 9 h 37"/>
                  <a:gd name="T8" fmla="*/ 34 w 66"/>
                  <a:gd name="T9" fmla="*/ 26 h 37"/>
                  <a:gd name="T10" fmla="*/ 34 w 66"/>
                  <a:gd name="T11" fmla="*/ 26 h 37"/>
                  <a:gd name="T12" fmla="*/ 39 w 66"/>
                  <a:gd name="T13" fmla="*/ 29 h 37"/>
                  <a:gd name="T14" fmla="*/ 39 w 66"/>
                  <a:gd name="T15" fmla="*/ 29 h 37"/>
                  <a:gd name="T16" fmla="*/ 44 w 66"/>
                  <a:gd name="T17" fmla="*/ 32 h 37"/>
                  <a:gd name="T18" fmla="*/ 44 w 66"/>
                  <a:gd name="T19" fmla="*/ 32 h 37"/>
                  <a:gd name="T20" fmla="*/ 44 w 66"/>
                  <a:gd name="T21" fmla="*/ 32 h 37"/>
                  <a:gd name="T22" fmla="*/ 48 w 66"/>
                  <a:gd name="T23" fmla="*/ 27 h 37"/>
                  <a:gd name="T24" fmla="*/ 48 w 66"/>
                  <a:gd name="T25" fmla="*/ 27 h 37"/>
                  <a:gd name="T26" fmla="*/ 48 w 66"/>
                  <a:gd name="T27" fmla="*/ 27 h 37"/>
                  <a:gd name="T28" fmla="*/ 52 w 66"/>
                  <a:gd name="T29" fmla="*/ 22 h 37"/>
                  <a:gd name="T30" fmla="*/ 57 w 66"/>
                  <a:gd name="T31" fmla="*/ 27 h 37"/>
                  <a:gd name="T32" fmla="*/ 63 w 66"/>
                  <a:gd name="T33" fmla="*/ 37 h 37"/>
                  <a:gd name="T34" fmla="*/ 66 w 66"/>
                  <a:gd name="T35" fmla="*/ 37 h 37"/>
                  <a:gd name="T36" fmla="*/ 66 w 66"/>
                  <a:gd name="T37" fmla="*/ 37 h 37"/>
                  <a:gd name="T38" fmla="*/ 66 w 66"/>
                  <a:gd name="T39" fmla="*/ 37 h 37"/>
                  <a:gd name="T40" fmla="*/ 59 w 66"/>
                  <a:gd name="T41" fmla="*/ 20 h 37"/>
                  <a:gd name="T42" fmla="*/ 59 w 66"/>
                  <a:gd name="T43" fmla="*/ 20 h 37"/>
                  <a:gd name="T44" fmla="*/ 30 w 66"/>
                  <a:gd name="T45" fmla="*/ 10 h 37"/>
                  <a:gd name="T46" fmla="*/ 30 w 66"/>
                  <a:gd name="T47" fmla="*/ 10 h 37"/>
                  <a:gd name="T48" fmla="*/ 28 w 66"/>
                  <a:gd name="T49" fmla="*/ 11 h 37"/>
                  <a:gd name="T50" fmla="*/ 26 w 66"/>
                  <a:gd name="T51" fmla="*/ 10 h 37"/>
                  <a:gd name="T52" fmla="*/ 15 w 66"/>
                  <a:gd name="T5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37">
                    <a:moveTo>
                      <a:pt x="15" y="0"/>
                    </a:moveTo>
                    <a:cubicBezTo>
                      <a:pt x="12" y="0"/>
                      <a:pt x="10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3" y="7"/>
                      <a:pt x="0" y="9"/>
                    </a:cubicBezTo>
                    <a:cubicBezTo>
                      <a:pt x="10" y="18"/>
                      <a:pt x="25" y="1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6" y="26"/>
                      <a:pt x="38" y="27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1" y="30"/>
                      <a:pt x="42" y="31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5" y="30"/>
                      <a:pt x="45" y="28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9" y="24"/>
                      <a:pt x="50" y="22"/>
                      <a:pt x="52" y="22"/>
                    </a:cubicBezTo>
                    <a:cubicBezTo>
                      <a:pt x="53" y="22"/>
                      <a:pt x="55" y="24"/>
                      <a:pt x="57" y="27"/>
                    </a:cubicBezTo>
                    <a:cubicBezTo>
                      <a:pt x="59" y="30"/>
                      <a:pt x="58" y="37"/>
                      <a:pt x="63" y="37"/>
                    </a:cubicBezTo>
                    <a:cubicBezTo>
                      <a:pt x="64" y="37"/>
                      <a:pt x="65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7"/>
                      <a:pt x="66" y="37"/>
                      <a:pt x="66" y="37"/>
                    </a:cubicBezTo>
                    <a:cubicBezTo>
                      <a:pt x="66" y="30"/>
                      <a:pt x="62" y="25"/>
                      <a:pt x="59" y="20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49" y="19"/>
                      <a:pt x="39" y="15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1"/>
                      <a:pt x="28" y="11"/>
                      <a:pt x="28" y="11"/>
                    </a:cubicBezTo>
                    <a:cubicBezTo>
                      <a:pt x="27" y="11"/>
                      <a:pt x="26" y="11"/>
                      <a:pt x="26" y="10"/>
                    </a:cubicBezTo>
                    <a:cubicBezTo>
                      <a:pt x="24" y="3"/>
                      <a:pt x="20" y="0"/>
                      <a:pt x="15" y="0"/>
                    </a:cubicBezTo>
                  </a:path>
                </a:pathLst>
              </a:custGeom>
              <a:solidFill>
                <a:srgbClr val="915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7" name="Freeform 7288"/>
              <p:cNvSpPr/>
              <p:nvPr/>
            </p:nvSpPr>
            <p:spPr bwMode="auto">
              <a:xfrm>
                <a:off x="5195888" y="3240088"/>
                <a:ext cx="96838" cy="69850"/>
              </a:xfrm>
              <a:custGeom>
                <a:avLst/>
                <a:gdLst>
                  <a:gd name="T0" fmla="*/ 6 w 48"/>
                  <a:gd name="T1" fmla="*/ 0 h 35"/>
                  <a:gd name="T2" fmla="*/ 2 w 48"/>
                  <a:gd name="T3" fmla="*/ 8 h 35"/>
                  <a:gd name="T4" fmla="*/ 10 w 48"/>
                  <a:gd name="T5" fmla="*/ 30 h 35"/>
                  <a:gd name="T6" fmla="*/ 10 w 48"/>
                  <a:gd name="T7" fmla="*/ 30 h 35"/>
                  <a:gd name="T8" fmla="*/ 10 w 48"/>
                  <a:gd name="T9" fmla="*/ 30 h 35"/>
                  <a:gd name="T10" fmla="*/ 15 w 48"/>
                  <a:gd name="T11" fmla="*/ 25 h 35"/>
                  <a:gd name="T12" fmla="*/ 15 w 48"/>
                  <a:gd name="T13" fmla="*/ 25 h 35"/>
                  <a:gd name="T14" fmla="*/ 15 w 48"/>
                  <a:gd name="T15" fmla="*/ 25 h 35"/>
                  <a:gd name="T16" fmla="*/ 22 w 48"/>
                  <a:gd name="T17" fmla="*/ 15 h 35"/>
                  <a:gd name="T18" fmla="*/ 31 w 48"/>
                  <a:gd name="T19" fmla="*/ 24 h 35"/>
                  <a:gd name="T20" fmla="*/ 25 w 48"/>
                  <a:gd name="T21" fmla="*/ 34 h 35"/>
                  <a:gd name="T22" fmla="*/ 25 w 48"/>
                  <a:gd name="T23" fmla="*/ 34 h 35"/>
                  <a:gd name="T24" fmla="*/ 25 w 48"/>
                  <a:gd name="T25" fmla="*/ 34 h 35"/>
                  <a:gd name="T26" fmla="*/ 26 w 48"/>
                  <a:gd name="T27" fmla="*/ 34 h 35"/>
                  <a:gd name="T28" fmla="*/ 29 w 48"/>
                  <a:gd name="T29" fmla="*/ 35 h 35"/>
                  <a:gd name="T30" fmla="*/ 48 w 48"/>
                  <a:gd name="T31" fmla="*/ 26 h 35"/>
                  <a:gd name="T32" fmla="*/ 48 w 48"/>
                  <a:gd name="T33" fmla="*/ 26 h 35"/>
                  <a:gd name="T34" fmla="*/ 48 w 48"/>
                  <a:gd name="T35" fmla="*/ 25 h 35"/>
                  <a:gd name="T36" fmla="*/ 48 w 48"/>
                  <a:gd name="T37" fmla="*/ 25 h 35"/>
                  <a:gd name="T38" fmla="*/ 43 w 48"/>
                  <a:gd name="T39" fmla="*/ 17 h 35"/>
                  <a:gd name="T40" fmla="*/ 43 w 48"/>
                  <a:gd name="T41" fmla="*/ 17 h 35"/>
                  <a:gd name="T42" fmla="*/ 43 w 48"/>
                  <a:gd name="T43" fmla="*/ 17 h 35"/>
                  <a:gd name="T44" fmla="*/ 9 w 48"/>
                  <a:gd name="T45" fmla="*/ 0 h 35"/>
                  <a:gd name="T46" fmla="*/ 9 w 48"/>
                  <a:gd name="T47" fmla="*/ 0 h 35"/>
                  <a:gd name="T48" fmla="*/ 6 w 48"/>
                  <a:gd name="T4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35">
                    <a:moveTo>
                      <a:pt x="6" y="0"/>
                    </a:moveTo>
                    <a:cubicBezTo>
                      <a:pt x="1" y="0"/>
                      <a:pt x="0" y="5"/>
                      <a:pt x="2" y="8"/>
                    </a:cubicBezTo>
                    <a:cubicBezTo>
                      <a:pt x="7" y="15"/>
                      <a:pt x="8" y="22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2" y="28"/>
                      <a:pt x="13" y="27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2" y="18"/>
                      <a:pt x="23" y="21"/>
                      <a:pt x="22" y="15"/>
                    </a:cubicBezTo>
                    <a:cubicBezTo>
                      <a:pt x="26" y="18"/>
                      <a:pt x="26" y="24"/>
                      <a:pt x="31" y="24"/>
                    </a:cubicBezTo>
                    <a:cubicBezTo>
                      <a:pt x="29" y="28"/>
                      <a:pt x="27" y="31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4"/>
                      <a:pt x="26" y="34"/>
                      <a:pt x="26" y="34"/>
                    </a:cubicBezTo>
                    <a:cubicBezTo>
                      <a:pt x="27" y="35"/>
                      <a:pt x="28" y="35"/>
                      <a:pt x="29" y="35"/>
                    </a:cubicBezTo>
                    <a:cubicBezTo>
                      <a:pt x="36" y="35"/>
                      <a:pt x="42" y="29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1" y="25"/>
                      <a:pt x="37" y="24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34" y="7"/>
                      <a:pt x="19" y="9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A35C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8" name="Freeform 7289"/>
              <p:cNvSpPr/>
              <p:nvPr/>
            </p:nvSpPr>
            <p:spPr bwMode="auto">
              <a:xfrm>
                <a:off x="5195888" y="3209925"/>
                <a:ext cx="96838" cy="33338"/>
              </a:xfrm>
              <a:custGeom>
                <a:avLst/>
                <a:gdLst>
                  <a:gd name="T0" fmla="*/ 22 w 48"/>
                  <a:gd name="T1" fmla="*/ 0 h 17"/>
                  <a:gd name="T2" fmla="*/ 21 w 48"/>
                  <a:gd name="T3" fmla="*/ 0 h 17"/>
                  <a:gd name="T4" fmla="*/ 14 w 48"/>
                  <a:gd name="T5" fmla="*/ 2 h 17"/>
                  <a:gd name="T6" fmla="*/ 7 w 48"/>
                  <a:gd name="T7" fmla="*/ 1 h 17"/>
                  <a:gd name="T8" fmla="*/ 1 w 48"/>
                  <a:gd name="T9" fmla="*/ 1 h 17"/>
                  <a:gd name="T10" fmla="*/ 0 w 48"/>
                  <a:gd name="T11" fmla="*/ 1 h 17"/>
                  <a:gd name="T12" fmla="*/ 0 w 48"/>
                  <a:gd name="T13" fmla="*/ 1 h 17"/>
                  <a:gd name="T14" fmla="*/ 6 w 48"/>
                  <a:gd name="T15" fmla="*/ 5 h 17"/>
                  <a:gd name="T16" fmla="*/ 8 w 48"/>
                  <a:gd name="T17" fmla="*/ 5 h 17"/>
                  <a:gd name="T18" fmla="*/ 10 w 48"/>
                  <a:gd name="T19" fmla="*/ 5 h 17"/>
                  <a:gd name="T20" fmla="*/ 16 w 48"/>
                  <a:gd name="T21" fmla="*/ 8 h 17"/>
                  <a:gd name="T22" fmla="*/ 16 w 48"/>
                  <a:gd name="T23" fmla="*/ 8 h 17"/>
                  <a:gd name="T24" fmla="*/ 24 w 48"/>
                  <a:gd name="T25" fmla="*/ 6 h 17"/>
                  <a:gd name="T26" fmla="*/ 35 w 48"/>
                  <a:gd name="T27" fmla="*/ 16 h 17"/>
                  <a:gd name="T28" fmla="*/ 37 w 48"/>
                  <a:gd name="T29" fmla="*/ 17 h 17"/>
                  <a:gd name="T30" fmla="*/ 39 w 48"/>
                  <a:gd name="T31" fmla="*/ 16 h 17"/>
                  <a:gd name="T32" fmla="*/ 39 w 48"/>
                  <a:gd name="T33" fmla="*/ 16 h 17"/>
                  <a:gd name="T34" fmla="*/ 39 w 48"/>
                  <a:gd name="T35" fmla="*/ 16 h 17"/>
                  <a:gd name="T36" fmla="*/ 42 w 48"/>
                  <a:gd name="T37" fmla="*/ 14 h 17"/>
                  <a:gd name="T38" fmla="*/ 44 w 48"/>
                  <a:gd name="T39" fmla="*/ 14 h 17"/>
                  <a:gd name="T40" fmla="*/ 45 w 48"/>
                  <a:gd name="T41" fmla="*/ 14 h 17"/>
                  <a:gd name="T42" fmla="*/ 48 w 48"/>
                  <a:gd name="T43" fmla="*/ 11 h 17"/>
                  <a:gd name="T44" fmla="*/ 48 w 48"/>
                  <a:gd name="T45" fmla="*/ 11 h 17"/>
                  <a:gd name="T46" fmla="*/ 48 w 48"/>
                  <a:gd name="T47" fmla="*/ 11 h 17"/>
                  <a:gd name="T48" fmla="*/ 38 w 48"/>
                  <a:gd name="T49" fmla="*/ 4 h 17"/>
                  <a:gd name="T50" fmla="*/ 38 w 48"/>
                  <a:gd name="T51" fmla="*/ 4 h 17"/>
                  <a:gd name="T52" fmla="*/ 22 w 48"/>
                  <a:gd name="T53" fmla="*/ 0 h 17"/>
                  <a:gd name="T54" fmla="*/ 22 w 48"/>
                  <a:gd name="T5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" h="17">
                    <a:moveTo>
                      <a:pt x="22" y="0"/>
                    </a:moveTo>
                    <a:cubicBezTo>
                      <a:pt x="22" y="0"/>
                      <a:pt x="21" y="0"/>
                      <a:pt x="21" y="0"/>
                    </a:cubicBezTo>
                    <a:cubicBezTo>
                      <a:pt x="19" y="1"/>
                      <a:pt x="16" y="2"/>
                      <a:pt x="14" y="2"/>
                    </a:cubicBezTo>
                    <a:cubicBezTo>
                      <a:pt x="12" y="2"/>
                      <a:pt x="9" y="1"/>
                      <a:pt x="7" y="1"/>
                    </a:cubicBezTo>
                    <a:cubicBezTo>
                      <a:pt x="5" y="1"/>
                      <a:pt x="3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3" y="5"/>
                      <a:pt x="6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2" y="5"/>
                      <a:pt x="15" y="5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9" y="7"/>
                      <a:pt x="21" y="6"/>
                      <a:pt x="24" y="6"/>
                    </a:cubicBezTo>
                    <a:cubicBezTo>
                      <a:pt x="29" y="6"/>
                      <a:pt x="33" y="9"/>
                      <a:pt x="35" y="16"/>
                    </a:cubicBezTo>
                    <a:cubicBezTo>
                      <a:pt x="35" y="17"/>
                      <a:pt x="36" y="17"/>
                      <a:pt x="37" y="17"/>
                    </a:cubicBezTo>
                    <a:cubicBezTo>
                      <a:pt x="37" y="17"/>
                      <a:pt x="39" y="17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4"/>
                      <a:pt x="41" y="14"/>
                      <a:pt x="42" y="14"/>
                    </a:cubicBezTo>
                    <a:cubicBezTo>
                      <a:pt x="42" y="14"/>
                      <a:pt x="43" y="14"/>
                      <a:pt x="44" y="14"/>
                    </a:cubicBezTo>
                    <a:cubicBezTo>
                      <a:pt x="44" y="14"/>
                      <a:pt x="45" y="14"/>
                      <a:pt x="45" y="14"/>
                    </a:cubicBezTo>
                    <a:cubicBezTo>
                      <a:pt x="47" y="14"/>
                      <a:pt x="48" y="13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4" y="9"/>
                      <a:pt x="41" y="7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3" y="1"/>
                      <a:pt x="27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33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9" name="Freeform 7290"/>
              <p:cNvSpPr/>
              <p:nvPr/>
            </p:nvSpPr>
            <p:spPr bwMode="auto">
              <a:xfrm>
                <a:off x="5165725" y="3217863"/>
                <a:ext cx="25400" cy="33338"/>
              </a:xfrm>
              <a:custGeom>
                <a:avLst/>
                <a:gdLst>
                  <a:gd name="T0" fmla="*/ 7 w 12"/>
                  <a:gd name="T1" fmla="*/ 0 h 17"/>
                  <a:gd name="T2" fmla="*/ 1 w 12"/>
                  <a:gd name="T3" fmla="*/ 6 h 17"/>
                  <a:gd name="T4" fmla="*/ 12 w 12"/>
                  <a:gd name="T5" fmla="*/ 17 h 17"/>
                  <a:gd name="T6" fmla="*/ 11 w 12"/>
                  <a:gd name="T7" fmla="*/ 5 h 17"/>
                  <a:gd name="T8" fmla="*/ 7 w 12"/>
                  <a:gd name="T9" fmla="*/ 0 h 17"/>
                  <a:gd name="T10" fmla="*/ 7 w 1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7" y="0"/>
                    </a:moveTo>
                    <a:cubicBezTo>
                      <a:pt x="3" y="0"/>
                      <a:pt x="2" y="3"/>
                      <a:pt x="1" y="6"/>
                    </a:cubicBezTo>
                    <a:cubicBezTo>
                      <a:pt x="0" y="13"/>
                      <a:pt x="4" y="16"/>
                      <a:pt x="12" y="17"/>
                    </a:cubicBezTo>
                    <a:cubicBezTo>
                      <a:pt x="11" y="12"/>
                      <a:pt x="9" y="9"/>
                      <a:pt x="11" y="5"/>
                    </a:cubicBezTo>
                    <a:cubicBezTo>
                      <a:pt x="11" y="2"/>
                      <a:pt x="9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D5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0" name="Freeform 7291"/>
              <p:cNvSpPr/>
              <p:nvPr/>
            </p:nvSpPr>
            <p:spPr bwMode="auto">
              <a:xfrm>
                <a:off x="5221288" y="3270250"/>
                <a:ext cx="36513" cy="38100"/>
              </a:xfrm>
              <a:custGeom>
                <a:avLst/>
                <a:gdLst>
                  <a:gd name="T0" fmla="*/ 10 w 19"/>
                  <a:gd name="T1" fmla="*/ 0 h 19"/>
                  <a:gd name="T2" fmla="*/ 3 w 19"/>
                  <a:gd name="T3" fmla="*/ 10 h 19"/>
                  <a:gd name="T4" fmla="*/ 3 w 19"/>
                  <a:gd name="T5" fmla="*/ 10 h 19"/>
                  <a:gd name="T6" fmla="*/ 13 w 19"/>
                  <a:gd name="T7" fmla="*/ 19 h 19"/>
                  <a:gd name="T8" fmla="*/ 13 w 19"/>
                  <a:gd name="T9" fmla="*/ 19 h 19"/>
                  <a:gd name="T10" fmla="*/ 13 w 19"/>
                  <a:gd name="T11" fmla="*/ 19 h 19"/>
                  <a:gd name="T12" fmla="*/ 19 w 19"/>
                  <a:gd name="T13" fmla="*/ 9 h 19"/>
                  <a:gd name="T14" fmla="*/ 10 w 19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10" y="0"/>
                    </a:moveTo>
                    <a:cubicBezTo>
                      <a:pt x="11" y="6"/>
                      <a:pt x="0" y="3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7" y="13"/>
                      <a:pt x="10" y="16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5" y="16"/>
                      <a:pt x="17" y="13"/>
                      <a:pt x="19" y="9"/>
                    </a:cubicBezTo>
                    <a:cubicBezTo>
                      <a:pt x="14" y="9"/>
                      <a:pt x="14" y="3"/>
                      <a:pt x="10" y="0"/>
                    </a:cubicBezTo>
                  </a:path>
                </a:pathLst>
              </a:custGeom>
              <a:solidFill>
                <a:srgbClr val="AC69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1" name="Freeform 7292"/>
              <p:cNvSpPr>
                <a:spLocks noEditPoints="1"/>
              </p:cNvSpPr>
              <p:nvPr/>
            </p:nvSpPr>
            <p:spPr bwMode="auto">
              <a:xfrm>
                <a:off x="5200650" y="3852863"/>
                <a:ext cx="144463" cy="80963"/>
              </a:xfrm>
              <a:custGeom>
                <a:avLst/>
                <a:gdLst>
                  <a:gd name="T0" fmla="*/ 48 w 72"/>
                  <a:gd name="T1" fmla="*/ 17 h 40"/>
                  <a:gd name="T2" fmla="*/ 48 w 72"/>
                  <a:gd name="T3" fmla="*/ 17 h 40"/>
                  <a:gd name="T4" fmla="*/ 48 w 72"/>
                  <a:gd name="T5" fmla="*/ 17 h 40"/>
                  <a:gd name="T6" fmla="*/ 43 w 72"/>
                  <a:gd name="T7" fmla="*/ 22 h 40"/>
                  <a:gd name="T8" fmla="*/ 39 w 72"/>
                  <a:gd name="T9" fmla="*/ 21 h 40"/>
                  <a:gd name="T10" fmla="*/ 48 w 72"/>
                  <a:gd name="T11" fmla="*/ 17 h 40"/>
                  <a:gd name="T12" fmla="*/ 36 w 72"/>
                  <a:gd name="T13" fmla="*/ 22 h 40"/>
                  <a:gd name="T14" fmla="*/ 30 w 72"/>
                  <a:gd name="T15" fmla="*/ 16 h 40"/>
                  <a:gd name="T16" fmla="*/ 33 w 72"/>
                  <a:gd name="T17" fmla="*/ 15 h 40"/>
                  <a:gd name="T18" fmla="*/ 39 w 72"/>
                  <a:gd name="T19" fmla="*/ 21 h 40"/>
                  <a:gd name="T20" fmla="*/ 36 w 72"/>
                  <a:gd name="T21" fmla="*/ 22 h 40"/>
                  <a:gd name="T22" fmla="*/ 16 w 72"/>
                  <a:gd name="T23" fmla="*/ 0 h 40"/>
                  <a:gd name="T24" fmla="*/ 0 w 72"/>
                  <a:gd name="T25" fmla="*/ 6 h 40"/>
                  <a:gd name="T26" fmla="*/ 0 w 72"/>
                  <a:gd name="T27" fmla="*/ 6 h 40"/>
                  <a:gd name="T28" fmla="*/ 0 w 72"/>
                  <a:gd name="T29" fmla="*/ 9 h 40"/>
                  <a:gd name="T30" fmla="*/ 30 w 72"/>
                  <a:gd name="T31" fmla="*/ 28 h 40"/>
                  <a:gd name="T32" fmla="*/ 30 w 72"/>
                  <a:gd name="T33" fmla="*/ 28 h 40"/>
                  <a:gd name="T34" fmla="*/ 30 w 72"/>
                  <a:gd name="T35" fmla="*/ 28 h 40"/>
                  <a:gd name="T36" fmla="*/ 33 w 72"/>
                  <a:gd name="T37" fmla="*/ 28 h 40"/>
                  <a:gd name="T38" fmla="*/ 43 w 72"/>
                  <a:gd name="T39" fmla="*/ 37 h 40"/>
                  <a:gd name="T40" fmla="*/ 56 w 72"/>
                  <a:gd name="T41" fmla="*/ 34 h 40"/>
                  <a:gd name="T42" fmla="*/ 70 w 72"/>
                  <a:gd name="T43" fmla="*/ 40 h 40"/>
                  <a:gd name="T44" fmla="*/ 72 w 72"/>
                  <a:gd name="T45" fmla="*/ 40 h 40"/>
                  <a:gd name="T46" fmla="*/ 72 w 72"/>
                  <a:gd name="T47" fmla="*/ 16 h 40"/>
                  <a:gd name="T48" fmla="*/ 67 w 72"/>
                  <a:gd name="T49" fmla="*/ 13 h 40"/>
                  <a:gd name="T50" fmla="*/ 67 w 72"/>
                  <a:gd name="T51" fmla="*/ 13 h 40"/>
                  <a:gd name="T52" fmla="*/ 67 w 72"/>
                  <a:gd name="T53" fmla="*/ 13 h 40"/>
                  <a:gd name="T54" fmla="*/ 62 w 72"/>
                  <a:gd name="T55" fmla="*/ 13 h 40"/>
                  <a:gd name="T56" fmla="*/ 47 w 72"/>
                  <a:gd name="T57" fmla="*/ 8 h 40"/>
                  <a:gd name="T58" fmla="*/ 20 w 72"/>
                  <a:gd name="T59" fmla="*/ 0 h 40"/>
                  <a:gd name="T60" fmla="*/ 19 w 72"/>
                  <a:gd name="T61" fmla="*/ 0 h 40"/>
                  <a:gd name="T62" fmla="*/ 19 w 72"/>
                  <a:gd name="T63" fmla="*/ 0 h 40"/>
                  <a:gd name="T64" fmla="*/ 19 w 72"/>
                  <a:gd name="T65" fmla="*/ 0 h 40"/>
                  <a:gd name="T66" fmla="*/ 19 w 72"/>
                  <a:gd name="T67" fmla="*/ 0 h 40"/>
                  <a:gd name="T68" fmla="*/ 19 w 72"/>
                  <a:gd name="T69" fmla="*/ 0 h 40"/>
                  <a:gd name="T70" fmla="*/ 19 w 72"/>
                  <a:gd name="T71" fmla="*/ 0 h 40"/>
                  <a:gd name="T72" fmla="*/ 16 w 72"/>
                  <a:gd name="T7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40">
                    <a:moveTo>
                      <a:pt x="48" y="17"/>
                    </a:moveTo>
                    <a:cubicBezTo>
                      <a:pt x="48" y="17"/>
                      <a:pt x="48" y="17"/>
                      <a:pt x="48" y="17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5" y="21"/>
                      <a:pt x="44" y="22"/>
                      <a:pt x="43" y="22"/>
                    </a:cubicBezTo>
                    <a:cubicBezTo>
                      <a:pt x="42" y="22"/>
                      <a:pt x="41" y="22"/>
                      <a:pt x="39" y="21"/>
                    </a:cubicBezTo>
                    <a:cubicBezTo>
                      <a:pt x="42" y="20"/>
                      <a:pt x="44" y="18"/>
                      <a:pt x="48" y="17"/>
                    </a:cubicBezTo>
                    <a:moveTo>
                      <a:pt x="36" y="22"/>
                    </a:moveTo>
                    <a:cubicBezTo>
                      <a:pt x="33" y="22"/>
                      <a:pt x="31" y="20"/>
                      <a:pt x="30" y="16"/>
                    </a:cubicBezTo>
                    <a:cubicBezTo>
                      <a:pt x="31" y="15"/>
                      <a:pt x="32" y="15"/>
                      <a:pt x="33" y="15"/>
                    </a:cubicBezTo>
                    <a:cubicBezTo>
                      <a:pt x="36" y="15"/>
                      <a:pt x="38" y="18"/>
                      <a:pt x="39" y="21"/>
                    </a:cubicBezTo>
                    <a:cubicBezTo>
                      <a:pt x="38" y="21"/>
                      <a:pt x="37" y="22"/>
                      <a:pt x="36" y="22"/>
                    </a:cubicBezTo>
                    <a:moveTo>
                      <a:pt x="16" y="0"/>
                    </a:moveTo>
                    <a:cubicBezTo>
                      <a:pt x="10" y="0"/>
                      <a:pt x="6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1" y="13"/>
                      <a:pt x="20" y="22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1" y="28"/>
                      <a:pt x="32" y="28"/>
                      <a:pt x="33" y="28"/>
                    </a:cubicBezTo>
                    <a:cubicBezTo>
                      <a:pt x="39" y="28"/>
                      <a:pt x="40" y="33"/>
                      <a:pt x="43" y="37"/>
                    </a:cubicBezTo>
                    <a:cubicBezTo>
                      <a:pt x="47" y="35"/>
                      <a:pt x="51" y="34"/>
                      <a:pt x="56" y="34"/>
                    </a:cubicBezTo>
                    <a:cubicBezTo>
                      <a:pt x="60" y="34"/>
                      <a:pt x="65" y="36"/>
                      <a:pt x="70" y="40"/>
                    </a:cubicBezTo>
                    <a:cubicBezTo>
                      <a:pt x="71" y="40"/>
                      <a:pt x="71" y="40"/>
                      <a:pt x="72" y="40"/>
                    </a:cubicBezTo>
                    <a:cubicBezTo>
                      <a:pt x="72" y="32"/>
                      <a:pt x="72" y="24"/>
                      <a:pt x="72" y="16"/>
                    </a:cubicBezTo>
                    <a:cubicBezTo>
                      <a:pt x="70" y="15"/>
                      <a:pt x="69" y="14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7" y="13"/>
                      <a:pt x="67" y="13"/>
                      <a:pt x="67" y="13"/>
                    </a:cubicBezTo>
                    <a:cubicBezTo>
                      <a:pt x="65" y="13"/>
                      <a:pt x="64" y="13"/>
                      <a:pt x="62" y="13"/>
                    </a:cubicBezTo>
                    <a:cubicBezTo>
                      <a:pt x="57" y="13"/>
                      <a:pt x="52" y="10"/>
                      <a:pt x="47" y="8"/>
                    </a:cubicBezTo>
                    <a:cubicBezTo>
                      <a:pt x="39" y="5"/>
                      <a:pt x="29" y="2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A37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2" name="Freeform 7293"/>
              <p:cNvSpPr>
                <a:spLocks noEditPoints="1"/>
              </p:cNvSpPr>
              <p:nvPr/>
            </p:nvSpPr>
            <p:spPr bwMode="auto">
              <a:xfrm>
                <a:off x="5229225" y="3836988"/>
                <a:ext cx="20638" cy="15875"/>
              </a:xfrm>
              <a:custGeom>
                <a:avLst/>
                <a:gdLst>
                  <a:gd name="T0" fmla="*/ 5 w 11"/>
                  <a:gd name="T1" fmla="*/ 8 h 8"/>
                  <a:gd name="T2" fmla="*/ 5 w 11"/>
                  <a:gd name="T3" fmla="*/ 8 h 8"/>
                  <a:gd name="T4" fmla="*/ 5 w 11"/>
                  <a:gd name="T5" fmla="*/ 8 h 8"/>
                  <a:gd name="T6" fmla="*/ 5 w 11"/>
                  <a:gd name="T7" fmla="*/ 8 h 8"/>
                  <a:gd name="T8" fmla="*/ 5 w 11"/>
                  <a:gd name="T9" fmla="*/ 8 h 8"/>
                  <a:gd name="T10" fmla="*/ 7 w 11"/>
                  <a:gd name="T11" fmla="*/ 0 h 8"/>
                  <a:gd name="T12" fmla="*/ 4 w 11"/>
                  <a:gd name="T13" fmla="*/ 1 h 8"/>
                  <a:gd name="T14" fmla="*/ 5 w 11"/>
                  <a:gd name="T15" fmla="*/ 8 h 8"/>
                  <a:gd name="T16" fmla="*/ 5 w 11"/>
                  <a:gd name="T17" fmla="*/ 8 h 8"/>
                  <a:gd name="T18" fmla="*/ 5 w 11"/>
                  <a:gd name="T19" fmla="*/ 8 h 8"/>
                  <a:gd name="T20" fmla="*/ 8 w 11"/>
                  <a:gd name="T21" fmla="*/ 1 h 8"/>
                  <a:gd name="T22" fmla="*/ 7 w 11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8">
                    <a:moveTo>
                      <a:pt x="5" y="8"/>
                    </a:move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moveTo>
                      <a:pt x="7" y="0"/>
                    </a:moveTo>
                    <a:cubicBezTo>
                      <a:pt x="6" y="0"/>
                      <a:pt x="4" y="1"/>
                      <a:pt x="4" y="1"/>
                    </a:cubicBezTo>
                    <a:cubicBezTo>
                      <a:pt x="0" y="4"/>
                      <a:pt x="2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5"/>
                      <a:pt x="11" y="4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</a:path>
                </a:pathLst>
              </a:custGeom>
              <a:solidFill>
                <a:srgbClr val="A37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3" name="Freeform 7294"/>
              <p:cNvSpPr/>
              <p:nvPr/>
            </p:nvSpPr>
            <p:spPr bwMode="auto">
              <a:xfrm>
                <a:off x="5332413" y="3752850"/>
                <a:ext cx="77788" cy="95250"/>
              </a:xfrm>
              <a:custGeom>
                <a:avLst/>
                <a:gdLst>
                  <a:gd name="T0" fmla="*/ 1 w 39"/>
                  <a:gd name="T1" fmla="*/ 0 h 47"/>
                  <a:gd name="T2" fmla="*/ 1 w 39"/>
                  <a:gd name="T3" fmla="*/ 0 h 47"/>
                  <a:gd name="T4" fmla="*/ 3 w 39"/>
                  <a:gd name="T5" fmla="*/ 12 h 47"/>
                  <a:gd name="T6" fmla="*/ 3 w 39"/>
                  <a:gd name="T7" fmla="*/ 12 h 47"/>
                  <a:gd name="T8" fmla="*/ 3 w 39"/>
                  <a:gd name="T9" fmla="*/ 12 h 47"/>
                  <a:gd name="T10" fmla="*/ 3 w 39"/>
                  <a:gd name="T11" fmla="*/ 14 h 47"/>
                  <a:gd name="T12" fmla="*/ 3 w 39"/>
                  <a:gd name="T13" fmla="*/ 14 h 47"/>
                  <a:gd name="T14" fmla="*/ 13 w 39"/>
                  <a:gd name="T15" fmla="*/ 23 h 47"/>
                  <a:gd name="T16" fmla="*/ 37 w 39"/>
                  <a:gd name="T17" fmla="*/ 47 h 47"/>
                  <a:gd name="T18" fmla="*/ 39 w 39"/>
                  <a:gd name="T19" fmla="*/ 33 h 47"/>
                  <a:gd name="T20" fmla="*/ 24 w 39"/>
                  <a:gd name="T21" fmla="*/ 16 h 47"/>
                  <a:gd name="T22" fmla="*/ 24 w 39"/>
                  <a:gd name="T23" fmla="*/ 16 h 47"/>
                  <a:gd name="T24" fmla="*/ 12 w 39"/>
                  <a:gd name="T25" fmla="*/ 7 h 47"/>
                  <a:gd name="T26" fmla="*/ 12 w 39"/>
                  <a:gd name="T27" fmla="*/ 7 h 47"/>
                  <a:gd name="T28" fmla="*/ 12 w 39"/>
                  <a:gd name="T29" fmla="*/ 7 h 47"/>
                  <a:gd name="T30" fmla="*/ 9 w 39"/>
                  <a:gd name="T31" fmla="*/ 4 h 47"/>
                  <a:gd name="T32" fmla="*/ 9 w 39"/>
                  <a:gd name="T33" fmla="*/ 4 h 47"/>
                  <a:gd name="T34" fmla="*/ 1 w 39"/>
                  <a:gd name="T3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4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7" y="7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8" y="15"/>
                      <a:pt x="9" y="20"/>
                      <a:pt x="13" y="23"/>
                    </a:cubicBezTo>
                    <a:cubicBezTo>
                      <a:pt x="21" y="31"/>
                      <a:pt x="29" y="39"/>
                      <a:pt x="37" y="47"/>
                    </a:cubicBezTo>
                    <a:cubicBezTo>
                      <a:pt x="38" y="43"/>
                      <a:pt x="38" y="38"/>
                      <a:pt x="39" y="33"/>
                    </a:cubicBezTo>
                    <a:cubicBezTo>
                      <a:pt x="36" y="26"/>
                      <a:pt x="26" y="24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0" y="13"/>
                      <a:pt x="14" y="12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6" y="3"/>
                      <a:pt x="4" y="1"/>
                      <a:pt x="1" y="0"/>
                    </a:cubicBezTo>
                  </a:path>
                </a:pathLst>
              </a:custGeom>
              <a:solidFill>
                <a:srgbClr val="A477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4" name="Freeform 7295"/>
              <p:cNvSpPr/>
              <p:nvPr/>
            </p:nvSpPr>
            <p:spPr bwMode="auto">
              <a:xfrm>
                <a:off x="5278438" y="3711575"/>
                <a:ext cx="55563" cy="53975"/>
              </a:xfrm>
              <a:custGeom>
                <a:avLst/>
                <a:gdLst>
                  <a:gd name="T0" fmla="*/ 1 w 28"/>
                  <a:gd name="T1" fmla="*/ 0 h 27"/>
                  <a:gd name="T2" fmla="*/ 0 w 28"/>
                  <a:gd name="T3" fmla="*/ 8 h 27"/>
                  <a:gd name="T4" fmla="*/ 0 w 28"/>
                  <a:gd name="T5" fmla="*/ 8 h 27"/>
                  <a:gd name="T6" fmla="*/ 0 w 28"/>
                  <a:gd name="T7" fmla="*/ 8 h 27"/>
                  <a:gd name="T8" fmla="*/ 2 w 28"/>
                  <a:gd name="T9" fmla="*/ 11 h 27"/>
                  <a:gd name="T10" fmla="*/ 2 w 28"/>
                  <a:gd name="T11" fmla="*/ 11 h 27"/>
                  <a:gd name="T12" fmla="*/ 17 w 28"/>
                  <a:gd name="T13" fmla="*/ 23 h 27"/>
                  <a:gd name="T14" fmla="*/ 17 w 28"/>
                  <a:gd name="T15" fmla="*/ 23 h 27"/>
                  <a:gd name="T16" fmla="*/ 25 w 28"/>
                  <a:gd name="T17" fmla="*/ 27 h 27"/>
                  <a:gd name="T18" fmla="*/ 25 w 28"/>
                  <a:gd name="T19" fmla="*/ 27 h 27"/>
                  <a:gd name="T20" fmla="*/ 25 w 28"/>
                  <a:gd name="T21" fmla="*/ 27 h 27"/>
                  <a:gd name="T22" fmla="*/ 28 w 28"/>
                  <a:gd name="T23" fmla="*/ 19 h 27"/>
                  <a:gd name="T24" fmla="*/ 28 w 28"/>
                  <a:gd name="T25" fmla="*/ 19 h 27"/>
                  <a:gd name="T26" fmla="*/ 1 w 28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27">
                    <a:moveTo>
                      <a:pt x="1" y="0"/>
                    </a:moveTo>
                    <a:cubicBezTo>
                      <a:pt x="2" y="3"/>
                      <a:pt x="2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7" y="15"/>
                      <a:pt x="12" y="19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4"/>
                      <a:pt x="22" y="26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4"/>
                      <a:pt x="25" y="21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19" y="13"/>
                      <a:pt x="11" y="4"/>
                      <a:pt x="1" y="0"/>
                    </a:cubicBezTo>
                  </a:path>
                </a:pathLst>
              </a:custGeom>
              <a:solidFill>
                <a:srgbClr val="A87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5" name="Freeform 7296"/>
              <p:cNvSpPr/>
              <p:nvPr/>
            </p:nvSpPr>
            <p:spPr bwMode="auto">
              <a:xfrm>
                <a:off x="5302250" y="3757613"/>
                <a:ext cx="26988" cy="19050"/>
              </a:xfrm>
              <a:custGeom>
                <a:avLst/>
                <a:gdLst>
                  <a:gd name="T0" fmla="*/ 5 w 13"/>
                  <a:gd name="T1" fmla="*/ 0 h 10"/>
                  <a:gd name="T2" fmla="*/ 5 w 13"/>
                  <a:gd name="T3" fmla="*/ 0 h 10"/>
                  <a:gd name="T4" fmla="*/ 8 w 13"/>
                  <a:gd name="T5" fmla="*/ 8 h 10"/>
                  <a:gd name="T6" fmla="*/ 11 w 13"/>
                  <a:gd name="T7" fmla="*/ 10 h 10"/>
                  <a:gd name="T8" fmla="*/ 13 w 13"/>
                  <a:gd name="T9" fmla="*/ 6 h 10"/>
                  <a:gd name="T10" fmla="*/ 13 w 13"/>
                  <a:gd name="T11" fmla="*/ 6 h 10"/>
                  <a:gd name="T12" fmla="*/ 13 w 13"/>
                  <a:gd name="T13" fmla="*/ 6 h 10"/>
                  <a:gd name="T14" fmla="*/ 13 w 13"/>
                  <a:gd name="T15" fmla="*/ 4 h 10"/>
                  <a:gd name="T16" fmla="*/ 13 w 13"/>
                  <a:gd name="T17" fmla="*/ 4 h 10"/>
                  <a:gd name="T18" fmla="*/ 5 w 13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7" y="6"/>
                      <a:pt x="8" y="8"/>
                    </a:cubicBezTo>
                    <a:cubicBezTo>
                      <a:pt x="9" y="9"/>
                      <a:pt x="10" y="10"/>
                      <a:pt x="11" y="10"/>
                    </a:cubicBezTo>
                    <a:cubicBezTo>
                      <a:pt x="12" y="10"/>
                      <a:pt x="13" y="8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0" y="3"/>
                      <a:pt x="8" y="1"/>
                      <a:pt x="5" y="0"/>
                    </a:cubicBezTo>
                  </a:path>
                </a:pathLst>
              </a:custGeom>
              <a:solidFill>
                <a:srgbClr val="C2AE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6" name="Freeform 7297"/>
              <p:cNvSpPr/>
              <p:nvPr/>
            </p:nvSpPr>
            <p:spPr bwMode="auto">
              <a:xfrm>
                <a:off x="5329238" y="3749675"/>
                <a:ext cx="17463" cy="26988"/>
              </a:xfrm>
              <a:custGeom>
                <a:avLst/>
                <a:gdLst>
                  <a:gd name="T0" fmla="*/ 3 w 9"/>
                  <a:gd name="T1" fmla="*/ 0 h 14"/>
                  <a:gd name="T2" fmla="*/ 3 w 9"/>
                  <a:gd name="T3" fmla="*/ 0 h 14"/>
                  <a:gd name="T4" fmla="*/ 0 w 9"/>
                  <a:gd name="T5" fmla="*/ 8 h 14"/>
                  <a:gd name="T6" fmla="*/ 0 w 9"/>
                  <a:gd name="T7" fmla="*/ 8 h 14"/>
                  <a:gd name="T8" fmla="*/ 0 w 9"/>
                  <a:gd name="T9" fmla="*/ 10 h 14"/>
                  <a:gd name="T10" fmla="*/ 0 w 9"/>
                  <a:gd name="T11" fmla="*/ 10 h 14"/>
                  <a:gd name="T12" fmla="*/ 5 w 9"/>
                  <a:gd name="T13" fmla="*/ 14 h 14"/>
                  <a:gd name="T14" fmla="*/ 5 w 9"/>
                  <a:gd name="T15" fmla="*/ 14 h 14"/>
                  <a:gd name="T16" fmla="*/ 3 w 9"/>
                  <a:gd name="T17" fmla="*/ 2 h 14"/>
                  <a:gd name="T18" fmla="*/ 3 w 9"/>
                  <a:gd name="T19" fmla="*/ 2 h 14"/>
                  <a:gd name="T20" fmla="*/ 3 w 9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2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3" y="12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9" y="9"/>
                      <a:pt x="2" y="6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0"/>
                    </a:cubicBezTo>
                  </a:path>
                </a:pathLst>
              </a:custGeom>
              <a:solidFill>
                <a:srgbClr val="936A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7" name="Freeform 7298"/>
              <p:cNvSpPr/>
              <p:nvPr/>
            </p:nvSpPr>
            <p:spPr bwMode="auto">
              <a:xfrm>
                <a:off x="5262563" y="3698875"/>
                <a:ext cx="20638" cy="28575"/>
              </a:xfrm>
              <a:custGeom>
                <a:avLst/>
                <a:gdLst>
                  <a:gd name="T0" fmla="*/ 1 w 10"/>
                  <a:gd name="T1" fmla="*/ 0 h 14"/>
                  <a:gd name="T2" fmla="*/ 1 w 10"/>
                  <a:gd name="T3" fmla="*/ 0 h 14"/>
                  <a:gd name="T4" fmla="*/ 0 w 10"/>
                  <a:gd name="T5" fmla="*/ 8 h 14"/>
                  <a:gd name="T6" fmla="*/ 0 w 10"/>
                  <a:gd name="T7" fmla="*/ 8 h 14"/>
                  <a:gd name="T8" fmla="*/ 8 w 10"/>
                  <a:gd name="T9" fmla="*/ 14 h 14"/>
                  <a:gd name="T10" fmla="*/ 8 w 10"/>
                  <a:gd name="T11" fmla="*/ 14 h 14"/>
                  <a:gd name="T12" fmla="*/ 9 w 10"/>
                  <a:gd name="T13" fmla="*/ 6 h 14"/>
                  <a:gd name="T14" fmla="*/ 9 w 10"/>
                  <a:gd name="T15" fmla="*/ 6 h 14"/>
                  <a:gd name="T16" fmla="*/ 1 w 10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5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2"/>
                      <a:pt x="4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0" y="11"/>
                      <a:pt x="10" y="9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2"/>
                      <a:pt x="5" y="0"/>
                      <a:pt x="1" y="0"/>
                    </a:cubicBezTo>
                  </a:path>
                </a:pathLst>
              </a:custGeom>
              <a:solidFill>
                <a:srgbClr val="A378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8" name="Freeform 7299"/>
              <p:cNvSpPr/>
              <p:nvPr/>
            </p:nvSpPr>
            <p:spPr bwMode="auto">
              <a:xfrm>
                <a:off x="7143750" y="3822700"/>
                <a:ext cx="42863" cy="49213"/>
              </a:xfrm>
              <a:custGeom>
                <a:avLst/>
                <a:gdLst>
                  <a:gd name="T0" fmla="*/ 11 w 21"/>
                  <a:gd name="T1" fmla="*/ 0 h 24"/>
                  <a:gd name="T2" fmla="*/ 11 w 21"/>
                  <a:gd name="T3" fmla="*/ 0 h 24"/>
                  <a:gd name="T4" fmla="*/ 8 w 21"/>
                  <a:gd name="T5" fmla="*/ 5 h 24"/>
                  <a:gd name="T6" fmla="*/ 0 w 21"/>
                  <a:gd name="T7" fmla="*/ 23 h 24"/>
                  <a:gd name="T8" fmla="*/ 0 w 21"/>
                  <a:gd name="T9" fmla="*/ 23 h 24"/>
                  <a:gd name="T10" fmla="*/ 0 w 21"/>
                  <a:gd name="T11" fmla="*/ 23 h 24"/>
                  <a:gd name="T12" fmla="*/ 11 w 21"/>
                  <a:gd name="T13" fmla="*/ 24 h 24"/>
                  <a:gd name="T14" fmla="*/ 11 w 21"/>
                  <a:gd name="T15" fmla="*/ 24 h 24"/>
                  <a:gd name="T16" fmla="*/ 11 w 21"/>
                  <a:gd name="T17" fmla="*/ 24 h 24"/>
                  <a:gd name="T18" fmla="*/ 11 w 21"/>
                  <a:gd name="T19" fmla="*/ 24 h 24"/>
                  <a:gd name="T20" fmla="*/ 11 w 21"/>
                  <a:gd name="T21" fmla="*/ 24 h 24"/>
                  <a:gd name="T22" fmla="*/ 21 w 21"/>
                  <a:gd name="T23" fmla="*/ 12 h 24"/>
                  <a:gd name="T24" fmla="*/ 21 w 21"/>
                  <a:gd name="T25" fmla="*/ 12 h 24"/>
                  <a:gd name="T26" fmla="*/ 21 w 21"/>
                  <a:gd name="T27" fmla="*/ 9 h 24"/>
                  <a:gd name="T28" fmla="*/ 21 w 21"/>
                  <a:gd name="T29" fmla="*/ 9 h 24"/>
                  <a:gd name="T30" fmla="*/ 11 w 21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24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2"/>
                      <a:pt x="10" y="4"/>
                      <a:pt x="8" y="5"/>
                    </a:cubicBezTo>
                    <a:cubicBezTo>
                      <a:pt x="9" y="12"/>
                      <a:pt x="0" y="16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4"/>
                      <a:pt x="8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4" y="20"/>
                      <a:pt x="18" y="16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0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18" y="5"/>
                      <a:pt x="15" y="2"/>
                      <a:pt x="11" y="0"/>
                    </a:cubicBezTo>
                  </a:path>
                </a:pathLst>
              </a:custGeom>
              <a:solidFill>
                <a:srgbClr val="DFA4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9" name="Freeform 7300"/>
              <p:cNvSpPr/>
              <p:nvPr/>
            </p:nvSpPr>
            <p:spPr bwMode="auto">
              <a:xfrm>
                <a:off x="7188200" y="3805238"/>
                <a:ext cx="17463" cy="20638"/>
              </a:xfrm>
              <a:custGeom>
                <a:avLst/>
                <a:gdLst>
                  <a:gd name="T0" fmla="*/ 9 w 9"/>
                  <a:gd name="T1" fmla="*/ 0 h 10"/>
                  <a:gd name="T2" fmla="*/ 5 w 9"/>
                  <a:gd name="T3" fmla="*/ 10 h 10"/>
                  <a:gd name="T4" fmla="*/ 5 w 9"/>
                  <a:gd name="T5" fmla="*/ 10 h 10"/>
                  <a:gd name="T6" fmla="*/ 9 w 9"/>
                  <a:gd name="T7" fmla="*/ 0 h 10"/>
                  <a:gd name="T8" fmla="*/ 9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4" y="2"/>
                      <a:pt x="0" y="5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7"/>
                      <a:pt x="7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EBC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0" name="Freeform 7301"/>
              <p:cNvSpPr>
                <a:spLocks noEditPoints="1"/>
              </p:cNvSpPr>
              <p:nvPr/>
            </p:nvSpPr>
            <p:spPr bwMode="auto">
              <a:xfrm>
                <a:off x="6746875" y="2592388"/>
                <a:ext cx="88900" cy="80963"/>
              </a:xfrm>
              <a:custGeom>
                <a:avLst/>
                <a:gdLst>
                  <a:gd name="T0" fmla="*/ 18 w 44"/>
                  <a:gd name="T1" fmla="*/ 0 h 41"/>
                  <a:gd name="T2" fmla="*/ 13 w 44"/>
                  <a:gd name="T3" fmla="*/ 5 h 41"/>
                  <a:gd name="T4" fmla="*/ 11 w 44"/>
                  <a:gd name="T5" fmla="*/ 23 h 41"/>
                  <a:gd name="T6" fmla="*/ 9 w 44"/>
                  <a:gd name="T7" fmla="*/ 24 h 41"/>
                  <a:gd name="T8" fmla="*/ 0 w 44"/>
                  <a:gd name="T9" fmla="*/ 17 h 41"/>
                  <a:gd name="T10" fmla="*/ 0 w 44"/>
                  <a:gd name="T11" fmla="*/ 17 h 41"/>
                  <a:gd name="T12" fmla="*/ 9 w 44"/>
                  <a:gd name="T13" fmla="*/ 35 h 41"/>
                  <a:gd name="T14" fmla="*/ 9 w 44"/>
                  <a:gd name="T15" fmla="*/ 35 h 41"/>
                  <a:gd name="T16" fmla="*/ 18 w 44"/>
                  <a:gd name="T17" fmla="*/ 41 h 41"/>
                  <a:gd name="T18" fmla="*/ 21 w 44"/>
                  <a:gd name="T19" fmla="*/ 39 h 41"/>
                  <a:gd name="T20" fmla="*/ 29 w 44"/>
                  <a:gd name="T21" fmla="*/ 27 h 41"/>
                  <a:gd name="T22" fmla="*/ 44 w 44"/>
                  <a:gd name="T23" fmla="*/ 13 h 41"/>
                  <a:gd name="T24" fmla="*/ 44 w 44"/>
                  <a:gd name="T25" fmla="*/ 13 h 41"/>
                  <a:gd name="T26" fmla="*/ 36 w 44"/>
                  <a:gd name="T27" fmla="*/ 3 h 41"/>
                  <a:gd name="T28" fmla="*/ 26 w 44"/>
                  <a:gd name="T29" fmla="*/ 8 h 41"/>
                  <a:gd name="T30" fmla="*/ 25 w 44"/>
                  <a:gd name="T31" fmla="*/ 9 h 41"/>
                  <a:gd name="T32" fmla="*/ 25 w 44"/>
                  <a:gd name="T33" fmla="*/ 9 h 41"/>
                  <a:gd name="T34" fmla="*/ 18 w 44"/>
                  <a:gd name="T35" fmla="*/ 0 h 41"/>
                  <a:gd name="T36" fmla="*/ 18 w 44"/>
                  <a:gd name="T37" fmla="*/ 0 h 41"/>
                  <a:gd name="T38" fmla="*/ 18 w 44"/>
                  <a:gd name="T39" fmla="*/ 0 h 41"/>
                  <a:gd name="T40" fmla="*/ 18 w 44"/>
                  <a:gd name="T41" fmla="*/ 0 h 41"/>
                  <a:gd name="T42" fmla="*/ 18 w 44"/>
                  <a:gd name="T4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41">
                    <a:moveTo>
                      <a:pt x="18" y="0"/>
                    </a:moveTo>
                    <a:cubicBezTo>
                      <a:pt x="15" y="1"/>
                      <a:pt x="11" y="4"/>
                      <a:pt x="13" y="5"/>
                    </a:cubicBezTo>
                    <a:cubicBezTo>
                      <a:pt x="24" y="12"/>
                      <a:pt x="15" y="19"/>
                      <a:pt x="11" y="23"/>
                    </a:cubicBezTo>
                    <a:cubicBezTo>
                      <a:pt x="10" y="24"/>
                      <a:pt x="10" y="24"/>
                      <a:pt x="9" y="24"/>
                    </a:cubicBezTo>
                    <a:cubicBezTo>
                      <a:pt x="6" y="24"/>
                      <a:pt x="4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5"/>
                      <a:pt x="5" y="30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2" y="37"/>
                      <a:pt x="15" y="41"/>
                      <a:pt x="18" y="41"/>
                    </a:cubicBezTo>
                    <a:cubicBezTo>
                      <a:pt x="19" y="41"/>
                      <a:pt x="20" y="40"/>
                      <a:pt x="21" y="39"/>
                    </a:cubicBezTo>
                    <a:cubicBezTo>
                      <a:pt x="25" y="37"/>
                      <a:pt x="30" y="30"/>
                      <a:pt x="29" y="27"/>
                    </a:cubicBezTo>
                    <a:cubicBezTo>
                      <a:pt x="23" y="10"/>
                      <a:pt x="39" y="18"/>
                      <a:pt x="44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1" y="6"/>
                      <a:pt x="39" y="3"/>
                      <a:pt x="36" y="3"/>
                    </a:cubicBezTo>
                    <a:cubicBezTo>
                      <a:pt x="34" y="3"/>
                      <a:pt x="31" y="5"/>
                      <a:pt x="26" y="8"/>
                    </a:cubicBezTo>
                    <a:cubicBezTo>
                      <a:pt x="26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2" y="7"/>
                      <a:pt x="19" y="4"/>
                      <a:pt x="18" y="0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AA5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1" name="Freeform 7302"/>
              <p:cNvSpPr/>
              <p:nvPr/>
            </p:nvSpPr>
            <p:spPr bwMode="auto">
              <a:xfrm>
                <a:off x="6710363" y="2625725"/>
                <a:ext cx="55563" cy="85725"/>
              </a:xfrm>
              <a:custGeom>
                <a:avLst/>
                <a:gdLst>
                  <a:gd name="T0" fmla="*/ 15 w 27"/>
                  <a:gd name="T1" fmla="*/ 0 h 43"/>
                  <a:gd name="T2" fmla="*/ 2 w 27"/>
                  <a:gd name="T3" fmla="*/ 12 h 43"/>
                  <a:gd name="T4" fmla="*/ 1 w 27"/>
                  <a:gd name="T5" fmla="*/ 12 h 43"/>
                  <a:gd name="T6" fmla="*/ 6 w 27"/>
                  <a:gd name="T7" fmla="*/ 43 h 43"/>
                  <a:gd name="T8" fmla="*/ 6 w 27"/>
                  <a:gd name="T9" fmla="*/ 43 h 43"/>
                  <a:gd name="T10" fmla="*/ 27 w 27"/>
                  <a:gd name="T11" fmla="*/ 18 h 43"/>
                  <a:gd name="T12" fmla="*/ 18 w 27"/>
                  <a:gd name="T13" fmla="*/ 0 h 43"/>
                  <a:gd name="T14" fmla="*/ 18 w 27"/>
                  <a:gd name="T15" fmla="*/ 0 h 43"/>
                  <a:gd name="T16" fmla="*/ 15 w 27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3">
                    <a:moveTo>
                      <a:pt x="15" y="0"/>
                    </a:moveTo>
                    <a:cubicBezTo>
                      <a:pt x="17" y="11"/>
                      <a:pt x="10" y="12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23"/>
                      <a:pt x="1" y="3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15" y="36"/>
                      <a:pt x="15" y="22"/>
                      <a:pt x="27" y="18"/>
                    </a:cubicBezTo>
                    <a:cubicBezTo>
                      <a:pt x="23" y="13"/>
                      <a:pt x="18" y="8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AC6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2" name="Freeform 7303"/>
              <p:cNvSpPr/>
              <p:nvPr/>
            </p:nvSpPr>
            <p:spPr bwMode="auto">
              <a:xfrm>
                <a:off x="6702425" y="2586038"/>
                <a:ext cx="55563" cy="63500"/>
              </a:xfrm>
              <a:custGeom>
                <a:avLst/>
                <a:gdLst>
                  <a:gd name="T0" fmla="*/ 11 w 27"/>
                  <a:gd name="T1" fmla="*/ 0 h 32"/>
                  <a:gd name="T2" fmla="*/ 10 w 27"/>
                  <a:gd name="T3" fmla="*/ 0 h 32"/>
                  <a:gd name="T4" fmla="*/ 4 w 27"/>
                  <a:gd name="T5" fmla="*/ 11 h 32"/>
                  <a:gd name="T6" fmla="*/ 4 w 27"/>
                  <a:gd name="T7" fmla="*/ 11 h 32"/>
                  <a:gd name="T8" fmla="*/ 5 w 27"/>
                  <a:gd name="T9" fmla="*/ 32 h 32"/>
                  <a:gd name="T10" fmla="*/ 5 w 27"/>
                  <a:gd name="T11" fmla="*/ 32 h 32"/>
                  <a:gd name="T12" fmla="*/ 6 w 27"/>
                  <a:gd name="T13" fmla="*/ 32 h 32"/>
                  <a:gd name="T14" fmla="*/ 19 w 27"/>
                  <a:gd name="T15" fmla="*/ 20 h 32"/>
                  <a:gd name="T16" fmla="*/ 19 w 27"/>
                  <a:gd name="T17" fmla="*/ 20 h 32"/>
                  <a:gd name="T18" fmla="*/ 16 w 27"/>
                  <a:gd name="T19" fmla="*/ 20 h 32"/>
                  <a:gd name="T20" fmla="*/ 15 w 27"/>
                  <a:gd name="T21" fmla="*/ 20 h 32"/>
                  <a:gd name="T22" fmla="*/ 14 w 27"/>
                  <a:gd name="T23" fmla="*/ 20 h 32"/>
                  <a:gd name="T24" fmla="*/ 13 w 27"/>
                  <a:gd name="T25" fmla="*/ 19 h 32"/>
                  <a:gd name="T26" fmla="*/ 23 w 27"/>
                  <a:gd name="T27" fmla="*/ 10 h 32"/>
                  <a:gd name="T28" fmla="*/ 27 w 27"/>
                  <a:gd name="T29" fmla="*/ 11 h 32"/>
                  <a:gd name="T30" fmla="*/ 11 w 27"/>
                  <a:gd name="T3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7" h="32">
                    <a:moveTo>
                      <a:pt x="11" y="0"/>
                    </a:moveTo>
                    <a:cubicBezTo>
                      <a:pt x="11" y="0"/>
                      <a:pt x="11" y="0"/>
                      <a:pt x="10" y="0"/>
                    </a:cubicBezTo>
                    <a:cubicBezTo>
                      <a:pt x="1" y="1"/>
                      <a:pt x="8" y="9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8"/>
                      <a:pt x="0" y="25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6" y="32"/>
                      <a:pt x="6" y="32"/>
                    </a:cubicBezTo>
                    <a:cubicBezTo>
                      <a:pt x="14" y="32"/>
                      <a:pt x="21" y="31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20"/>
                      <a:pt x="17" y="20"/>
                      <a:pt x="16" y="20"/>
                    </a:cubicBezTo>
                    <a:cubicBezTo>
                      <a:pt x="16" y="20"/>
                      <a:pt x="15" y="20"/>
                      <a:pt x="15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3" y="20"/>
                      <a:pt x="13" y="20"/>
                      <a:pt x="13" y="19"/>
                    </a:cubicBezTo>
                    <a:cubicBezTo>
                      <a:pt x="16" y="16"/>
                      <a:pt x="18" y="10"/>
                      <a:pt x="23" y="10"/>
                    </a:cubicBezTo>
                    <a:cubicBezTo>
                      <a:pt x="25" y="10"/>
                      <a:pt x="26" y="11"/>
                      <a:pt x="27" y="11"/>
                    </a:cubicBezTo>
                    <a:cubicBezTo>
                      <a:pt x="22" y="6"/>
                      <a:pt x="19" y="0"/>
                      <a:pt x="11" y="0"/>
                    </a:cubicBezTo>
                  </a:path>
                </a:pathLst>
              </a:custGeom>
              <a:solidFill>
                <a:srgbClr val="AA5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3" name="Freeform 7304"/>
              <p:cNvSpPr/>
              <p:nvPr/>
            </p:nvSpPr>
            <p:spPr bwMode="auto">
              <a:xfrm>
                <a:off x="6692900" y="2568575"/>
                <a:ext cx="26988" cy="33338"/>
              </a:xfrm>
              <a:custGeom>
                <a:avLst/>
                <a:gdLst>
                  <a:gd name="T0" fmla="*/ 11 w 13"/>
                  <a:gd name="T1" fmla="*/ 0 h 17"/>
                  <a:gd name="T2" fmla="*/ 9 w 13"/>
                  <a:gd name="T3" fmla="*/ 0 h 17"/>
                  <a:gd name="T4" fmla="*/ 7 w 13"/>
                  <a:gd name="T5" fmla="*/ 1 h 17"/>
                  <a:gd name="T6" fmla="*/ 6 w 13"/>
                  <a:gd name="T7" fmla="*/ 0 h 17"/>
                  <a:gd name="T8" fmla="*/ 6 w 13"/>
                  <a:gd name="T9" fmla="*/ 0 h 17"/>
                  <a:gd name="T10" fmla="*/ 6 w 13"/>
                  <a:gd name="T11" fmla="*/ 17 h 17"/>
                  <a:gd name="T12" fmla="*/ 6 w 13"/>
                  <a:gd name="T13" fmla="*/ 17 h 17"/>
                  <a:gd name="T14" fmla="*/ 10 w 13"/>
                  <a:gd name="T15" fmla="*/ 5 h 17"/>
                  <a:gd name="T16" fmla="*/ 11 w 13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7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8" y="0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6"/>
                      <a:pt x="0" y="12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2"/>
                      <a:pt x="8" y="9"/>
                      <a:pt x="10" y="5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96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4" name="Freeform 7305"/>
              <p:cNvSpPr/>
              <p:nvPr/>
            </p:nvSpPr>
            <p:spPr bwMode="auto">
              <a:xfrm>
                <a:off x="6721475" y="2533650"/>
                <a:ext cx="11113" cy="15875"/>
              </a:xfrm>
              <a:custGeom>
                <a:avLst/>
                <a:gdLst>
                  <a:gd name="T0" fmla="*/ 6 w 6"/>
                  <a:gd name="T1" fmla="*/ 0 h 8"/>
                  <a:gd name="T2" fmla="*/ 1 w 6"/>
                  <a:gd name="T3" fmla="*/ 7 h 8"/>
                  <a:gd name="T4" fmla="*/ 2 w 6"/>
                  <a:gd name="T5" fmla="*/ 8 h 8"/>
                  <a:gd name="T6" fmla="*/ 6 w 6"/>
                  <a:gd name="T7" fmla="*/ 5 h 8"/>
                  <a:gd name="T8" fmla="*/ 6 w 6"/>
                  <a:gd name="T9" fmla="*/ 5 h 8"/>
                  <a:gd name="T10" fmla="*/ 6 w 6"/>
                  <a:gd name="T11" fmla="*/ 0 h 8"/>
                  <a:gd name="T12" fmla="*/ 6 w 6"/>
                  <a:gd name="T13" fmla="*/ 0 h 8"/>
                  <a:gd name="T14" fmla="*/ 6 w 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1" y="0"/>
                      <a:pt x="0" y="3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3" y="8"/>
                      <a:pt x="4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D7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5" name="Freeform 7306"/>
              <p:cNvSpPr/>
              <p:nvPr/>
            </p:nvSpPr>
            <p:spPr bwMode="auto">
              <a:xfrm>
                <a:off x="6783388" y="2592388"/>
                <a:ext cx="15875" cy="17463"/>
              </a:xfrm>
              <a:custGeom>
                <a:avLst/>
                <a:gdLst>
                  <a:gd name="T0" fmla="*/ 0 w 8"/>
                  <a:gd name="T1" fmla="*/ 0 h 9"/>
                  <a:gd name="T2" fmla="*/ 0 w 8"/>
                  <a:gd name="T3" fmla="*/ 0 h 9"/>
                  <a:gd name="T4" fmla="*/ 7 w 8"/>
                  <a:gd name="T5" fmla="*/ 9 h 9"/>
                  <a:gd name="T6" fmla="*/ 7 w 8"/>
                  <a:gd name="T7" fmla="*/ 9 h 9"/>
                  <a:gd name="T8" fmla="*/ 7 w 8"/>
                  <a:gd name="T9" fmla="*/ 8 h 9"/>
                  <a:gd name="T10" fmla="*/ 8 w 8"/>
                  <a:gd name="T11" fmla="*/ 1 h 9"/>
                  <a:gd name="T12" fmla="*/ 8 w 8"/>
                  <a:gd name="T13" fmla="*/ 1 h 9"/>
                  <a:gd name="T14" fmla="*/ 0 w 8"/>
                  <a:gd name="T15" fmla="*/ 0 h 9"/>
                  <a:gd name="T16" fmla="*/ 0 w 8"/>
                  <a:gd name="T17" fmla="*/ 0 h 9"/>
                  <a:gd name="T18" fmla="*/ 0 w 8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4" y="7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6"/>
                      <a:pt x="8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353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6" name="Freeform 7307"/>
              <p:cNvSpPr/>
              <p:nvPr/>
            </p:nvSpPr>
            <p:spPr bwMode="auto">
              <a:xfrm>
                <a:off x="6689725" y="2424113"/>
                <a:ext cx="17463" cy="7938"/>
              </a:xfrm>
              <a:custGeom>
                <a:avLst/>
                <a:gdLst>
                  <a:gd name="T0" fmla="*/ 6 w 9"/>
                  <a:gd name="T1" fmla="*/ 0 h 4"/>
                  <a:gd name="T2" fmla="*/ 1 w 9"/>
                  <a:gd name="T3" fmla="*/ 1 h 4"/>
                  <a:gd name="T4" fmla="*/ 1 w 9"/>
                  <a:gd name="T5" fmla="*/ 1 h 4"/>
                  <a:gd name="T6" fmla="*/ 0 w 9"/>
                  <a:gd name="T7" fmla="*/ 4 h 4"/>
                  <a:gd name="T8" fmla="*/ 0 w 9"/>
                  <a:gd name="T9" fmla="*/ 4 h 4"/>
                  <a:gd name="T10" fmla="*/ 1 w 9"/>
                  <a:gd name="T11" fmla="*/ 4 h 4"/>
                  <a:gd name="T12" fmla="*/ 3 w 9"/>
                  <a:gd name="T13" fmla="*/ 4 h 4"/>
                  <a:gd name="T14" fmla="*/ 5 w 9"/>
                  <a:gd name="T15" fmla="*/ 4 h 4"/>
                  <a:gd name="T16" fmla="*/ 9 w 9"/>
                  <a:gd name="T17" fmla="*/ 0 h 4"/>
                  <a:gd name="T18" fmla="*/ 6 w 9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4" y="0"/>
                      <a:pt x="3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4" y="4"/>
                      <a:pt x="4" y="4"/>
                      <a:pt x="5" y="4"/>
                    </a:cubicBezTo>
                    <a:cubicBezTo>
                      <a:pt x="7" y="4"/>
                      <a:pt x="9" y="4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AF7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7" name="Freeform 7308"/>
              <p:cNvSpPr>
                <a:spLocks noEditPoints="1"/>
              </p:cNvSpPr>
              <p:nvPr/>
            </p:nvSpPr>
            <p:spPr bwMode="auto">
              <a:xfrm>
                <a:off x="6269038" y="4405313"/>
                <a:ext cx="149225" cy="209550"/>
              </a:xfrm>
              <a:custGeom>
                <a:avLst/>
                <a:gdLst>
                  <a:gd name="T0" fmla="*/ 36 w 75"/>
                  <a:gd name="T1" fmla="*/ 65 h 105"/>
                  <a:gd name="T2" fmla="*/ 40 w 75"/>
                  <a:gd name="T3" fmla="*/ 59 h 105"/>
                  <a:gd name="T4" fmla="*/ 43 w 75"/>
                  <a:gd name="T5" fmla="*/ 52 h 105"/>
                  <a:gd name="T6" fmla="*/ 41 w 75"/>
                  <a:gd name="T7" fmla="*/ 59 h 105"/>
                  <a:gd name="T8" fmla="*/ 57 w 75"/>
                  <a:gd name="T9" fmla="*/ 27 h 105"/>
                  <a:gd name="T10" fmla="*/ 58 w 75"/>
                  <a:gd name="T11" fmla="*/ 15 h 105"/>
                  <a:gd name="T12" fmla="*/ 61 w 75"/>
                  <a:gd name="T13" fmla="*/ 20 h 105"/>
                  <a:gd name="T14" fmla="*/ 61 w 75"/>
                  <a:gd name="T15" fmla="*/ 0 h 105"/>
                  <a:gd name="T16" fmla="*/ 53 w 75"/>
                  <a:gd name="T17" fmla="*/ 8 h 105"/>
                  <a:gd name="T18" fmla="*/ 44 w 75"/>
                  <a:gd name="T19" fmla="*/ 4 h 105"/>
                  <a:gd name="T20" fmla="*/ 35 w 75"/>
                  <a:gd name="T21" fmla="*/ 7 h 105"/>
                  <a:gd name="T22" fmla="*/ 30 w 75"/>
                  <a:gd name="T23" fmla="*/ 5 h 105"/>
                  <a:gd name="T24" fmla="*/ 28 w 75"/>
                  <a:gd name="T25" fmla="*/ 5 h 105"/>
                  <a:gd name="T26" fmla="*/ 27 w 75"/>
                  <a:gd name="T27" fmla="*/ 10 h 105"/>
                  <a:gd name="T28" fmla="*/ 36 w 75"/>
                  <a:gd name="T29" fmla="*/ 11 h 105"/>
                  <a:gd name="T30" fmla="*/ 46 w 75"/>
                  <a:gd name="T31" fmla="*/ 19 h 105"/>
                  <a:gd name="T32" fmla="*/ 43 w 75"/>
                  <a:gd name="T33" fmla="*/ 29 h 105"/>
                  <a:gd name="T34" fmla="*/ 35 w 75"/>
                  <a:gd name="T35" fmla="*/ 23 h 105"/>
                  <a:gd name="T36" fmla="*/ 31 w 75"/>
                  <a:gd name="T37" fmla="*/ 27 h 105"/>
                  <a:gd name="T38" fmla="*/ 31 w 75"/>
                  <a:gd name="T39" fmla="*/ 29 h 105"/>
                  <a:gd name="T40" fmla="*/ 38 w 75"/>
                  <a:gd name="T41" fmla="*/ 41 h 105"/>
                  <a:gd name="T42" fmla="*/ 38 w 75"/>
                  <a:gd name="T43" fmla="*/ 41 h 105"/>
                  <a:gd name="T44" fmla="*/ 27 w 75"/>
                  <a:gd name="T45" fmla="*/ 67 h 105"/>
                  <a:gd name="T46" fmla="*/ 20 w 75"/>
                  <a:gd name="T47" fmla="*/ 73 h 105"/>
                  <a:gd name="T48" fmla="*/ 11 w 75"/>
                  <a:gd name="T49" fmla="*/ 68 h 105"/>
                  <a:gd name="T50" fmla="*/ 0 w 75"/>
                  <a:gd name="T51" fmla="*/ 75 h 105"/>
                  <a:gd name="T52" fmla="*/ 12 w 75"/>
                  <a:gd name="T53" fmla="*/ 79 h 105"/>
                  <a:gd name="T54" fmla="*/ 29 w 75"/>
                  <a:gd name="T55" fmla="*/ 78 h 105"/>
                  <a:gd name="T56" fmla="*/ 32 w 75"/>
                  <a:gd name="T57" fmla="*/ 78 h 105"/>
                  <a:gd name="T58" fmla="*/ 14 w 75"/>
                  <a:gd name="T59" fmla="*/ 92 h 105"/>
                  <a:gd name="T60" fmla="*/ 13 w 75"/>
                  <a:gd name="T61" fmla="*/ 105 h 105"/>
                  <a:gd name="T62" fmla="*/ 19 w 75"/>
                  <a:gd name="T63" fmla="*/ 99 h 105"/>
                  <a:gd name="T64" fmla="*/ 27 w 75"/>
                  <a:gd name="T65" fmla="*/ 94 h 105"/>
                  <a:gd name="T66" fmla="*/ 37 w 75"/>
                  <a:gd name="T67" fmla="*/ 79 h 105"/>
                  <a:gd name="T68" fmla="*/ 54 w 75"/>
                  <a:gd name="T69" fmla="*/ 75 h 105"/>
                  <a:gd name="T70" fmla="*/ 57 w 75"/>
                  <a:gd name="T71" fmla="*/ 78 h 105"/>
                  <a:gd name="T72" fmla="*/ 59 w 75"/>
                  <a:gd name="T73" fmla="*/ 71 h 105"/>
                  <a:gd name="T74" fmla="*/ 64 w 75"/>
                  <a:gd name="T75" fmla="*/ 80 h 105"/>
                  <a:gd name="T76" fmla="*/ 59 w 75"/>
                  <a:gd name="T77" fmla="*/ 95 h 105"/>
                  <a:gd name="T78" fmla="*/ 68 w 75"/>
                  <a:gd name="T79" fmla="*/ 91 h 105"/>
                  <a:gd name="T80" fmla="*/ 74 w 75"/>
                  <a:gd name="T81" fmla="*/ 90 h 105"/>
                  <a:gd name="T82" fmla="*/ 74 w 75"/>
                  <a:gd name="T83" fmla="*/ 88 h 105"/>
                  <a:gd name="T84" fmla="*/ 73 w 75"/>
                  <a:gd name="T85" fmla="*/ 58 h 105"/>
                  <a:gd name="T86" fmla="*/ 72 w 75"/>
                  <a:gd name="T87" fmla="*/ 58 h 105"/>
                  <a:gd name="T88" fmla="*/ 71 w 75"/>
                  <a:gd name="T89" fmla="*/ 53 h 105"/>
                  <a:gd name="T90" fmla="*/ 69 w 75"/>
                  <a:gd name="T91" fmla="*/ 46 h 105"/>
                  <a:gd name="T92" fmla="*/ 52 w 75"/>
                  <a:gd name="T93" fmla="*/ 39 h 105"/>
                  <a:gd name="T94" fmla="*/ 60 w 75"/>
                  <a:gd name="T95" fmla="*/ 39 h 105"/>
                  <a:gd name="T96" fmla="*/ 71 w 75"/>
                  <a:gd name="T97" fmla="*/ 39 h 105"/>
                  <a:gd name="T98" fmla="*/ 61 w 75"/>
                  <a:gd name="T9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5" h="105">
                    <a:moveTo>
                      <a:pt x="37" y="66"/>
                    </a:moveTo>
                    <a:cubicBezTo>
                      <a:pt x="36" y="66"/>
                      <a:pt x="36" y="65"/>
                      <a:pt x="36" y="65"/>
                    </a:cubicBezTo>
                    <a:cubicBezTo>
                      <a:pt x="36" y="65"/>
                      <a:pt x="36" y="66"/>
                      <a:pt x="37" y="66"/>
                    </a:cubicBezTo>
                    <a:moveTo>
                      <a:pt x="40" y="59"/>
                    </a:moveTo>
                    <a:cubicBezTo>
                      <a:pt x="40" y="59"/>
                      <a:pt x="39" y="57"/>
                      <a:pt x="38" y="56"/>
                    </a:cubicBezTo>
                    <a:cubicBezTo>
                      <a:pt x="39" y="53"/>
                      <a:pt x="41" y="52"/>
                      <a:pt x="43" y="52"/>
                    </a:cubicBezTo>
                    <a:cubicBezTo>
                      <a:pt x="45" y="52"/>
                      <a:pt x="46" y="53"/>
                      <a:pt x="45" y="55"/>
                    </a:cubicBezTo>
                    <a:cubicBezTo>
                      <a:pt x="44" y="56"/>
                      <a:pt x="42" y="57"/>
                      <a:pt x="41" y="59"/>
                    </a:cubicBezTo>
                    <a:cubicBezTo>
                      <a:pt x="41" y="59"/>
                      <a:pt x="40" y="59"/>
                      <a:pt x="40" y="59"/>
                    </a:cubicBezTo>
                    <a:moveTo>
                      <a:pt x="57" y="27"/>
                    </a:moveTo>
                    <a:cubicBezTo>
                      <a:pt x="57" y="20"/>
                      <a:pt x="57" y="19"/>
                      <a:pt x="57" y="17"/>
                    </a:cubicBezTo>
                    <a:cubicBezTo>
                      <a:pt x="57" y="16"/>
                      <a:pt x="57" y="15"/>
                      <a:pt x="58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61" y="16"/>
                      <a:pt x="62" y="18"/>
                      <a:pt x="61" y="20"/>
                    </a:cubicBezTo>
                    <a:cubicBezTo>
                      <a:pt x="60" y="21"/>
                      <a:pt x="60" y="22"/>
                      <a:pt x="57" y="27"/>
                    </a:cubicBezTo>
                    <a:moveTo>
                      <a:pt x="61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59" y="4"/>
                      <a:pt x="57" y="8"/>
                      <a:pt x="53" y="8"/>
                    </a:cubicBezTo>
                    <a:cubicBezTo>
                      <a:pt x="51" y="8"/>
                      <a:pt x="49" y="7"/>
                      <a:pt x="46" y="5"/>
                    </a:cubicBezTo>
                    <a:cubicBezTo>
                      <a:pt x="46" y="4"/>
                      <a:pt x="45" y="4"/>
                      <a:pt x="44" y="4"/>
                    </a:cubicBezTo>
                    <a:cubicBezTo>
                      <a:pt x="43" y="4"/>
                      <a:pt x="41" y="5"/>
                      <a:pt x="40" y="6"/>
                    </a:cubicBezTo>
                    <a:cubicBezTo>
                      <a:pt x="38" y="6"/>
                      <a:pt x="36" y="7"/>
                      <a:pt x="35" y="7"/>
                    </a:cubicBezTo>
                    <a:cubicBezTo>
                      <a:pt x="33" y="7"/>
                      <a:pt x="32" y="6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29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7"/>
                      <a:pt x="28" y="8"/>
                      <a:pt x="27" y="10"/>
                    </a:cubicBezTo>
                    <a:cubicBezTo>
                      <a:pt x="29" y="11"/>
                      <a:pt x="31" y="11"/>
                      <a:pt x="33" y="11"/>
                    </a:cubicBezTo>
                    <a:cubicBezTo>
                      <a:pt x="34" y="11"/>
                      <a:pt x="35" y="11"/>
                      <a:pt x="36" y="11"/>
                    </a:cubicBezTo>
                    <a:cubicBezTo>
                      <a:pt x="37" y="11"/>
                      <a:pt x="37" y="11"/>
                      <a:pt x="38" y="11"/>
                    </a:cubicBezTo>
                    <a:cubicBezTo>
                      <a:pt x="42" y="11"/>
                      <a:pt x="46" y="12"/>
                      <a:pt x="46" y="19"/>
                    </a:cubicBezTo>
                    <a:cubicBezTo>
                      <a:pt x="47" y="23"/>
                      <a:pt x="57" y="20"/>
                      <a:pt x="50" y="25"/>
                    </a:cubicBezTo>
                    <a:cubicBezTo>
                      <a:pt x="49" y="27"/>
                      <a:pt x="46" y="29"/>
                      <a:pt x="43" y="29"/>
                    </a:cubicBezTo>
                    <a:cubicBezTo>
                      <a:pt x="41" y="29"/>
                      <a:pt x="39" y="28"/>
                      <a:pt x="38" y="26"/>
                    </a:cubicBezTo>
                    <a:cubicBezTo>
                      <a:pt x="36" y="24"/>
                      <a:pt x="35" y="23"/>
                      <a:pt x="35" y="23"/>
                    </a:cubicBezTo>
                    <a:cubicBezTo>
                      <a:pt x="33" y="23"/>
                      <a:pt x="32" y="25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3" y="28"/>
                      <a:pt x="33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3" y="33"/>
                      <a:pt x="36" y="37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40" y="46"/>
                      <a:pt x="40" y="49"/>
                      <a:pt x="35" y="53"/>
                    </a:cubicBezTo>
                    <a:cubicBezTo>
                      <a:pt x="31" y="56"/>
                      <a:pt x="30" y="62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71"/>
                      <a:pt x="23" y="73"/>
                      <a:pt x="20" y="73"/>
                    </a:cubicBezTo>
                    <a:cubicBezTo>
                      <a:pt x="17" y="73"/>
                      <a:pt x="14" y="71"/>
                      <a:pt x="11" y="68"/>
                    </a:cubicBezTo>
                    <a:cubicBezTo>
                      <a:pt x="11" y="68"/>
                      <a:pt x="11" y="68"/>
                      <a:pt x="11" y="68"/>
                    </a:cubicBezTo>
                    <a:cubicBezTo>
                      <a:pt x="9" y="68"/>
                      <a:pt x="8" y="68"/>
                      <a:pt x="6" y="68"/>
                    </a:cubicBezTo>
                    <a:cubicBezTo>
                      <a:pt x="4" y="70"/>
                      <a:pt x="2" y="73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" y="78"/>
                      <a:pt x="8" y="79"/>
                      <a:pt x="12" y="79"/>
                    </a:cubicBezTo>
                    <a:cubicBezTo>
                      <a:pt x="15" y="79"/>
                      <a:pt x="17" y="78"/>
                      <a:pt x="20" y="78"/>
                    </a:cubicBezTo>
                    <a:cubicBezTo>
                      <a:pt x="23" y="78"/>
                      <a:pt x="26" y="78"/>
                      <a:pt x="29" y="78"/>
                    </a:cubicBezTo>
                    <a:cubicBezTo>
                      <a:pt x="30" y="78"/>
                      <a:pt x="31" y="78"/>
                      <a:pt x="31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24" y="84"/>
                      <a:pt x="19" y="88"/>
                      <a:pt x="14" y="92"/>
                    </a:cubicBezTo>
                    <a:cubicBezTo>
                      <a:pt x="11" y="95"/>
                      <a:pt x="7" y="101"/>
                      <a:pt x="11" y="104"/>
                    </a:cubicBezTo>
                    <a:cubicBezTo>
                      <a:pt x="12" y="105"/>
                      <a:pt x="13" y="105"/>
                      <a:pt x="13" y="105"/>
                    </a:cubicBezTo>
                    <a:cubicBezTo>
                      <a:pt x="16" y="105"/>
                      <a:pt x="16" y="99"/>
                      <a:pt x="19" y="99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21" y="99"/>
                      <a:pt x="22" y="100"/>
                      <a:pt x="22" y="100"/>
                    </a:cubicBezTo>
                    <a:cubicBezTo>
                      <a:pt x="25" y="100"/>
                      <a:pt x="25" y="95"/>
                      <a:pt x="27" y="94"/>
                    </a:cubicBezTo>
                    <a:cubicBezTo>
                      <a:pt x="30" y="90"/>
                      <a:pt x="33" y="87"/>
                      <a:pt x="37" y="84"/>
                    </a:cubicBezTo>
                    <a:cubicBezTo>
                      <a:pt x="37" y="82"/>
                      <a:pt x="37" y="80"/>
                      <a:pt x="37" y="79"/>
                    </a:cubicBezTo>
                    <a:cubicBezTo>
                      <a:pt x="33" y="75"/>
                      <a:pt x="38" y="71"/>
                      <a:pt x="37" y="66"/>
                    </a:cubicBezTo>
                    <a:cubicBezTo>
                      <a:pt x="41" y="72"/>
                      <a:pt x="51" y="66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5" y="76"/>
                      <a:pt x="56" y="78"/>
                      <a:pt x="57" y="78"/>
                    </a:cubicBezTo>
                    <a:cubicBezTo>
                      <a:pt x="58" y="78"/>
                      <a:pt x="59" y="77"/>
                      <a:pt x="60" y="76"/>
                    </a:cubicBezTo>
                    <a:cubicBezTo>
                      <a:pt x="61" y="75"/>
                      <a:pt x="57" y="71"/>
                      <a:pt x="59" y="71"/>
                    </a:cubicBezTo>
                    <a:cubicBezTo>
                      <a:pt x="60" y="71"/>
                      <a:pt x="61" y="71"/>
                      <a:pt x="63" y="72"/>
                    </a:cubicBezTo>
                    <a:cubicBezTo>
                      <a:pt x="67" y="74"/>
                      <a:pt x="67" y="77"/>
                      <a:pt x="64" y="80"/>
                    </a:cubicBezTo>
                    <a:cubicBezTo>
                      <a:pt x="63" y="81"/>
                      <a:pt x="60" y="82"/>
                      <a:pt x="60" y="83"/>
                    </a:cubicBezTo>
                    <a:cubicBezTo>
                      <a:pt x="60" y="87"/>
                      <a:pt x="55" y="92"/>
                      <a:pt x="59" y="95"/>
                    </a:cubicBezTo>
                    <a:cubicBezTo>
                      <a:pt x="60" y="97"/>
                      <a:pt x="61" y="97"/>
                      <a:pt x="62" y="97"/>
                    </a:cubicBezTo>
                    <a:cubicBezTo>
                      <a:pt x="64" y="97"/>
                      <a:pt x="65" y="92"/>
                      <a:pt x="68" y="91"/>
                    </a:cubicBezTo>
                    <a:cubicBezTo>
                      <a:pt x="70" y="91"/>
                      <a:pt x="72" y="91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90"/>
                      <a:pt x="74" y="90"/>
                      <a:pt x="74" y="90"/>
                    </a:cubicBezTo>
                    <a:cubicBezTo>
                      <a:pt x="74" y="89"/>
                      <a:pt x="74" y="88"/>
                      <a:pt x="74" y="88"/>
                    </a:cubicBezTo>
                    <a:cubicBezTo>
                      <a:pt x="69" y="78"/>
                      <a:pt x="75" y="68"/>
                      <a:pt x="74" y="58"/>
                    </a:cubicBezTo>
                    <a:cubicBezTo>
                      <a:pt x="74" y="58"/>
                      <a:pt x="73" y="58"/>
                      <a:pt x="73" y="58"/>
                    </a:cubicBezTo>
                    <a:cubicBezTo>
                      <a:pt x="73" y="58"/>
                      <a:pt x="73" y="58"/>
                      <a:pt x="73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1" y="58"/>
                      <a:pt x="71" y="58"/>
                      <a:pt x="70" y="58"/>
                    </a:cubicBezTo>
                    <a:cubicBezTo>
                      <a:pt x="69" y="58"/>
                      <a:pt x="67" y="57"/>
                      <a:pt x="71" y="53"/>
                    </a:cubicBezTo>
                    <a:cubicBezTo>
                      <a:pt x="73" y="52"/>
                      <a:pt x="75" y="50"/>
                      <a:pt x="73" y="47"/>
                    </a:cubicBezTo>
                    <a:cubicBezTo>
                      <a:pt x="71" y="46"/>
                      <a:pt x="70" y="46"/>
                      <a:pt x="69" y="46"/>
                    </a:cubicBezTo>
                    <a:cubicBezTo>
                      <a:pt x="64" y="46"/>
                      <a:pt x="66" y="53"/>
                      <a:pt x="61" y="55"/>
                    </a:cubicBezTo>
                    <a:cubicBezTo>
                      <a:pt x="59" y="50"/>
                      <a:pt x="65" y="39"/>
                      <a:pt x="52" y="39"/>
                    </a:cubicBezTo>
                    <a:cubicBezTo>
                      <a:pt x="54" y="39"/>
                      <a:pt x="55" y="39"/>
                      <a:pt x="56" y="39"/>
                    </a:cubicBezTo>
                    <a:cubicBezTo>
                      <a:pt x="57" y="39"/>
                      <a:pt x="59" y="39"/>
                      <a:pt x="60" y="39"/>
                    </a:cubicBezTo>
                    <a:cubicBezTo>
                      <a:pt x="62" y="40"/>
                      <a:pt x="63" y="40"/>
                      <a:pt x="65" y="40"/>
                    </a:cubicBezTo>
                    <a:cubicBezTo>
                      <a:pt x="67" y="40"/>
                      <a:pt x="69" y="39"/>
                      <a:pt x="71" y="39"/>
                    </a:cubicBezTo>
                    <a:cubicBezTo>
                      <a:pt x="72" y="27"/>
                      <a:pt x="73" y="15"/>
                      <a:pt x="63" y="7"/>
                    </a:cubicBezTo>
                    <a:cubicBezTo>
                      <a:pt x="60" y="4"/>
                      <a:pt x="61" y="2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solidFill>
                <a:srgbClr val="D19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8" name="Freeform 7309"/>
              <p:cNvSpPr/>
              <p:nvPr/>
            </p:nvSpPr>
            <p:spPr bwMode="auto">
              <a:xfrm>
                <a:off x="6334125" y="4629150"/>
                <a:ext cx="96838" cy="87313"/>
              </a:xfrm>
              <a:custGeom>
                <a:avLst/>
                <a:gdLst>
                  <a:gd name="T0" fmla="*/ 12 w 48"/>
                  <a:gd name="T1" fmla="*/ 0 h 44"/>
                  <a:gd name="T2" fmla="*/ 12 w 48"/>
                  <a:gd name="T3" fmla="*/ 0 h 44"/>
                  <a:gd name="T4" fmla="*/ 3 w 48"/>
                  <a:gd name="T5" fmla="*/ 4 h 44"/>
                  <a:gd name="T6" fmla="*/ 3 w 48"/>
                  <a:gd name="T7" fmla="*/ 4 h 44"/>
                  <a:gd name="T8" fmla="*/ 5 w 48"/>
                  <a:gd name="T9" fmla="*/ 13 h 44"/>
                  <a:gd name="T10" fmla="*/ 5 w 48"/>
                  <a:gd name="T11" fmla="*/ 13 h 44"/>
                  <a:gd name="T12" fmla="*/ 4 w 48"/>
                  <a:gd name="T13" fmla="*/ 26 h 44"/>
                  <a:gd name="T14" fmla="*/ 4 w 48"/>
                  <a:gd name="T15" fmla="*/ 26 h 44"/>
                  <a:gd name="T16" fmla="*/ 4 w 48"/>
                  <a:gd name="T17" fmla="*/ 26 h 44"/>
                  <a:gd name="T18" fmla="*/ 3 w 48"/>
                  <a:gd name="T19" fmla="*/ 37 h 44"/>
                  <a:gd name="T20" fmla="*/ 2 w 48"/>
                  <a:gd name="T21" fmla="*/ 42 h 44"/>
                  <a:gd name="T22" fmla="*/ 6 w 48"/>
                  <a:gd name="T23" fmla="*/ 44 h 44"/>
                  <a:gd name="T24" fmla="*/ 6 w 48"/>
                  <a:gd name="T25" fmla="*/ 44 h 44"/>
                  <a:gd name="T26" fmla="*/ 20 w 48"/>
                  <a:gd name="T27" fmla="*/ 42 h 44"/>
                  <a:gd name="T28" fmla="*/ 24 w 48"/>
                  <a:gd name="T29" fmla="*/ 42 h 44"/>
                  <a:gd name="T30" fmla="*/ 27 w 48"/>
                  <a:gd name="T31" fmla="*/ 42 h 44"/>
                  <a:gd name="T32" fmla="*/ 43 w 48"/>
                  <a:gd name="T33" fmla="*/ 38 h 44"/>
                  <a:gd name="T34" fmla="*/ 43 w 48"/>
                  <a:gd name="T35" fmla="*/ 38 h 44"/>
                  <a:gd name="T36" fmla="*/ 43 w 48"/>
                  <a:gd name="T37" fmla="*/ 38 h 44"/>
                  <a:gd name="T38" fmla="*/ 32 w 48"/>
                  <a:gd name="T39" fmla="*/ 15 h 44"/>
                  <a:gd name="T40" fmla="*/ 30 w 48"/>
                  <a:gd name="T41" fmla="*/ 15 h 44"/>
                  <a:gd name="T42" fmla="*/ 30 w 48"/>
                  <a:gd name="T43" fmla="*/ 15 h 44"/>
                  <a:gd name="T44" fmla="*/ 30 w 48"/>
                  <a:gd name="T45" fmla="*/ 15 h 44"/>
                  <a:gd name="T46" fmla="*/ 25 w 48"/>
                  <a:gd name="T47" fmla="*/ 19 h 44"/>
                  <a:gd name="T48" fmla="*/ 19 w 48"/>
                  <a:gd name="T49" fmla="*/ 16 h 44"/>
                  <a:gd name="T50" fmla="*/ 13 w 48"/>
                  <a:gd name="T51" fmla="*/ 6 h 44"/>
                  <a:gd name="T52" fmla="*/ 12 w 48"/>
                  <a:gd name="T5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44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6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7"/>
                      <a:pt x="5" y="10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13" y="18"/>
                      <a:pt x="8" y="22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30"/>
                      <a:pt x="10" y="34"/>
                      <a:pt x="3" y="37"/>
                    </a:cubicBezTo>
                    <a:cubicBezTo>
                      <a:pt x="0" y="37"/>
                      <a:pt x="0" y="40"/>
                      <a:pt x="2" y="42"/>
                    </a:cubicBezTo>
                    <a:cubicBezTo>
                      <a:pt x="3" y="43"/>
                      <a:pt x="5" y="44"/>
                      <a:pt x="6" y="44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11" y="42"/>
                      <a:pt x="16" y="42"/>
                      <a:pt x="20" y="42"/>
                    </a:cubicBezTo>
                    <a:cubicBezTo>
                      <a:pt x="22" y="42"/>
                      <a:pt x="23" y="42"/>
                      <a:pt x="24" y="42"/>
                    </a:cubicBezTo>
                    <a:cubicBezTo>
                      <a:pt x="25" y="42"/>
                      <a:pt x="26" y="42"/>
                      <a:pt x="27" y="42"/>
                    </a:cubicBezTo>
                    <a:cubicBezTo>
                      <a:pt x="33" y="42"/>
                      <a:pt x="38" y="41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28"/>
                      <a:pt x="48" y="15"/>
                      <a:pt x="32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8" y="17"/>
                      <a:pt x="27" y="19"/>
                      <a:pt x="25" y="19"/>
                    </a:cubicBezTo>
                    <a:cubicBezTo>
                      <a:pt x="23" y="19"/>
                      <a:pt x="22" y="18"/>
                      <a:pt x="19" y="16"/>
                    </a:cubicBezTo>
                    <a:cubicBezTo>
                      <a:pt x="15" y="13"/>
                      <a:pt x="11" y="12"/>
                      <a:pt x="13" y="6"/>
                    </a:cubicBezTo>
                    <a:cubicBezTo>
                      <a:pt x="13" y="3"/>
                      <a:pt x="14" y="1"/>
                      <a:pt x="12" y="0"/>
                    </a:cubicBezTo>
                  </a:path>
                </a:pathLst>
              </a:custGeom>
              <a:solidFill>
                <a:srgbClr val="D19B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9" name="Freeform 7310"/>
              <p:cNvSpPr/>
              <p:nvPr/>
            </p:nvSpPr>
            <p:spPr bwMode="auto">
              <a:xfrm>
                <a:off x="6307138" y="4546600"/>
                <a:ext cx="125413" cy="76200"/>
              </a:xfrm>
              <a:custGeom>
                <a:avLst/>
                <a:gdLst>
                  <a:gd name="T0" fmla="*/ 40 w 63"/>
                  <a:gd name="T1" fmla="*/ 0 h 38"/>
                  <a:gd name="T2" fmla="*/ 41 w 63"/>
                  <a:gd name="T3" fmla="*/ 5 h 38"/>
                  <a:gd name="T4" fmla="*/ 38 w 63"/>
                  <a:gd name="T5" fmla="*/ 7 h 38"/>
                  <a:gd name="T6" fmla="*/ 35 w 63"/>
                  <a:gd name="T7" fmla="*/ 4 h 38"/>
                  <a:gd name="T8" fmla="*/ 35 w 63"/>
                  <a:gd name="T9" fmla="*/ 4 h 38"/>
                  <a:gd name="T10" fmla="*/ 35 w 63"/>
                  <a:gd name="T11" fmla="*/ 4 h 38"/>
                  <a:gd name="T12" fmla="*/ 32 w 63"/>
                  <a:gd name="T13" fmla="*/ 4 h 38"/>
                  <a:gd name="T14" fmla="*/ 31 w 63"/>
                  <a:gd name="T15" fmla="*/ 12 h 38"/>
                  <a:gd name="T16" fmla="*/ 31 w 63"/>
                  <a:gd name="T17" fmla="*/ 12 h 38"/>
                  <a:gd name="T18" fmla="*/ 26 w 63"/>
                  <a:gd name="T19" fmla="*/ 24 h 38"/>
                  <a:gd name="T20" fmla="*/ 31 w 63"/>
                  <a:gd name="T21" fmla="*/ 12 h 38"/>
                  <a:gd name="T22" fmla="*/ 31 w 63"/>
                  <a:gd name="T23" fmla="*/ 11 h 38"/>
                  <a:gd name="T24" fmla="*/ 29 w 63"/>
                  <a:gd name="T25" fmla="*/ 10 h 38"/>
                  <a:gd name="T26" fmla="*/ 23 w 63"/>
                  <a:gd name="T27" fmla="*/ 13 h 38"/>
                  <a:gd name="T28" fmla="*/ 20 w 63"/>
                  <a:gd name="T29" fmla="*/ 17 h 38"/>
                  <a:gd name="T30" fmla="*/ 19 w 63"/>
                  <a:gd name="T31" fmla="*/ 17 h 38"/>
                  <a:gd name="T32" fmla="*/ 18 w 63"/>
                  <a:gd name="T33" fmla="*/ 13 h 38"/>
                  <a:gd name="T34" fmla="*/ 18 w 63"/>
                  <a:gd name="T35" fmla="*/ 13 h 38"/>
                  <a:gd name="T36" fmla="*/ 8 w 63"/>
                  <a:gd name="T37" fmla="*/ 23 h 38"/>
                  <a:gd name="T38" fmla="*/ 3 w 63"/>
                  <a:gd name="T39" fmla="*/ 29 h 38"/>
                  <a:gd name="T40" fmla="*/ 0 w 63"/>
                  <a:gd name="T41" fmla="*/ 28 h 38"/>
                  <a:gd name="T42" fmla="*/ 0 w 63"/>
                  <a:gd name="T43" fmla="*/ 28 h 38"/>
                  <a:gd name="T44" fmla="*/ 0 w 63"/>
                  <a:gd name="T45" fmla="*/ 33 h 38"/>
                  <a:gd name="T46" fmla="*/ 10 w 63"/>
                  <a:gd name="T47" fmla="*/ 38 h 38"/>
                  <a:gd name="T48" fmla="*/ 20 w 63"/>
                  <a:gd name="T49" fmla="*/ 32 h 38"/>
                  <a:gd name="T50" fmla="*/ 29 w 63"/>
                  <a:gd name="T51" fmla="*/ 28 h 38"/>
                  <a:gd name="T52" fmla="*/ 37 w 63"/>
                  <a:gd name="T53" fmla="*/ 29 h 38"/>
                  <a:gd name="T54" fmla="*/ 46 w 63"/>
                  <a:gd name="T55" fmla="*/ 31 h 38"/>
                  <a:gd name="T56" fmla="*/ 51 w 63"/>
                  <a:gd name="T57" fmla="*/ 30 h 38"/>
                  <a:gd name="T58" fmla="*/ 51 w 63"/>
                  <a:gd name="T59" fmla="*/ 30 h 38"/>
                  <a:gd name="T60" fmla="*/ 63 w 63"/>
                  <a:gd name="T61" fmla="*/ 23 h 38"/>
                  <a:gd name="T62" fmla="*/ 63 w 63"/>
                  <a:gd name="T63" fmla="*/ 23 h 38"/>
                  <a:gd name="T64" fmla="*/ 63 w 63"/>
                  <a:gd name="T65" fmla="*/ 23 h 38"/>
                  <a:gd name="T66" fmla="*/ 55 w 63"/>
                  <a:gd name="T67" fmla="*/ 19 h 38"/>
                  <a:gd name="T68" fmla="*/ 55 w 63"/>
                  <a:gd name="T69" fmla="*/ 19 h 38"/>
                  <a:gd name="T70" fmla="*/ 49 w 63"/>
                  <a:gd name="T71" fmla="*/ 20 h 38"/>
                  <a:gd name="T72" fmla="*/ 43 w 63"/>
                  <a:gd name="T73" fmla="*/ 26 h 38"/>
                  <a:gd name="T74" fmla="*/ 40 w 63"/>
                  <a:gd name="T75" fmla="*/ 24 h 38"/>
                  <a:gd name="T76" fmla="*/ 41 w 63"/>
                  <a:gd name="T77" fmla="*/ 12 h 38"/>
                  <a:gd name="T78" fmla="*/ 45 w 63"/>
                  <a:gd name="T79" fmla="*/ 9 h 38"/>
                  <a:gd name="T80" fmla="*/ 44 w 63"/>
                  <a:gd name="T81" fmla="*/ 1 h 38"/>
                  <a:gd name="T82" fmla="*/ 40 w 63"/>
                  <a:gd name="T8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3" h="38">
                    <a:moveTo>
                      <a:pt x="40" y="0"/>
                    </a:moveTo>
                    <a:cubicBezTo>
                      <a:pt x="38" y="0"/>
                      <a:pt x="42" y="4"/>
                      <a:pt x="41" y="5"/>
                    </a:cubicBezTo>
                    <a:cubicBezTo>
                      <a:pt x="40" y="6"/>
                      <a:pt x="39" y="7"/>
                      <a:pt x="38" y="7"/>
                    </a:cubicBezTo>
                    <a:cubicBezTo>
                      <a:pt x="37" y="7"/>
                      <a:pt x="36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4"/>
                      <a:pt x="33" y="4"/>
                      <a:pt x="32" y="4"/>
                    </a:cubicBezTo>
                    <a:cubicBezTo>
                      <a:pt x="32" y="6"/>
                      <a:pt x="32" y="9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6" y="18"/>
                      <a:pt x="28" y="19"/>
                      <a:pt x="26" y="24"/>
                    </a:cubicBezTo>
                    <a:cubicBezTo>
                      <a:pt x="24" y="17"/>
                      <a:pt x="30" y="15"/>
                      <a:pt x="31" y="12"/>
                    </a:cubicBezTo>
                    <a:cubicBezTo>
                      <a:pt x="31" y="12"/>
                      <a:pt x="31" y="12"/>
                      <a:pt x="31" y="11"/>
                    </a:cubicBezTo>
                    <a:cubicBezTo>
                      <a:pt x="30" y="11"/>
                      <a:pt x="29" y="10"/>
                      <a:pt x="29" y="10"/>
                    </a:cubicBezTo>
                    <a:cubicBezTo>
                      <a:pt x="27" y="10"/>
                      <a:pt x="25" y="12"/>
                      <a:pt x="23" y="13"/>
                    </a:cubicBezTo>
                    <a:cubicBezTo>
                      <a:pt x="23" y="15"/>
                      <a:pt x="22" y="17"/>
                      <a:pt x="20" y="17"/>
                    </a:cubicBezTo>
                    <a:cubicBezTo>
                      <a:pt x="20" y="17"/>
                      <a:pt x="20" y="17"/>
                      <a:pt x="19" y="17"/>
                    </a:cubicBezTo>
                    <a:cubicBezTo>
                      <a:pt x="19" y="17"/>
                      <a:pt x="18" y="14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4" y="16"/>
                      <a:pt x="11" y="19"/>
                      <a:pt x="8" y="23"/>
                    </a:cubicBezTo>
                    <a:cubicBezTo>
                      <a:pt x="6" y="24"/>
                      <a:pt x="6" y="29"/>
                      <a:pt x="3" y="29"/>
                    </a:cubicBezTo>
                    <a:cubicBezTo>
                      <a:pt x="3" y="29"/>
                      <a:pt x="2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1"/>
                      <a:pt x="0" y="33"/>
                    </a:cubicBezTo>
                    <a:cubicBezTo>
                      <a:pt x="3" y="35"/>
                      <a:pt x="7" y="38"/>
                      <a:pt x="10" y="38"/>
                    </a:cubicBezTo>
                    <a:cubicBezTo>
                      <a:pt x="13" y="38"/>
                      <a:pt x="16" y="36"/>
                      <a:pt x="20" y="32"/>
                    </a:cubicBezTo>
                    <a:cubicBezTo>
                      <a:pt x="22" y="29"/>
                      <a:pt x="25" y="28"/>
                      <a:pt x="29" y="28"/>
                    </a:cubicBezTo>
                    <a:cubicBezTo>
                      <a:pt x="31" y="28"/>
                      <a:pt x="34" y="29"/>
                      <a:pt x="37" y="29"/>
                    </a:cubicBezTo>
                    <a:cubicBezTo>
                      <a:pt x="40" y="30"/>
                      <a:pt x="43" y="31"/>
                      <a:pt x="46" y="31"/>
                    </a:cubicBezTo>
                    <a:cubicBezTo>
                      <a:pt x="48" y="31"/>
                      <a:pt x="50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6" y="28"/>
                      <a:pt x="60" y="27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3" y="23"/>
                      <a:pt x="63" y="23"/>
                      <a:pt x="63" y="23"/>
                    </a:cubicBezTo>
                    <a:cubicBezTo>
                      <a:pt x="60" y="22"/>
                      <a:pt x="58" y="20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3" y="20"/>
                      <a:pt x="51" y="20"/>
                      <a:pt x="49" y="20"/>
                    </a:cubicBezTo>
                    <a:cubicBezTo>
                      <a:pt x="46" y="21"/>
                      <a:pt x="45" y="26"/>
                      <a:pt x="43" y="26"/>
                    </a:cubicBezTo>
                    <a:cubicBezTo>
                      <a:pt x="42" y="26"/>
                      <a:pt x="41" y="26"/>
                      <a:pt x="40" y="24"/>
                    </a:cubicBezTo>
                    <a:cubicBezTo>
                      <a:pt x="36" y="21"/>
                      <a:pt x="41" y="16"/>
                      <a:pt x="41" y="12"/>
                    </a:cubicBezTo>
                    <a:cubicBezTo>
                      <a:pt x="41" y="11"/>
                      <a:pt x="44" y="10"/>
                      <a:pt x="45" y="9"/>
                    </a:cubicBezTo>
                    <a:cubicBezTo>
                      <a:pt x="48" y="6"/>
                      <a:pt x="48" y="3"/>
                      <a:pt x="44" y="1"/>
                    </a:cubicBezTo>
                    <a:cubicBezTo>
                      <a:pt x="42" y="0"/>
                      <a:pt x="41" y="0"/>
                      <a:pt x="40" y="0"/>
                    </a:cubicBezTo>
                  </a:path>
                </a:pathLst>
              </a:custGeom>
              <a:solidFill>
                <a:srgbClr val="D5A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0" name="Freeform 7311"/>
              <p:cNvSpPr/>
              <p:nvPr/>
            </p:nvSpPr>
            <p:spPr bwMode="auto">
              <a:xfrm>
                <a:off x="6307138" y="4603750"/>
                <a:ext cx="101600" cy="34925"/>
              </a:xfrm>
              <a:custGeom>
                <a:avLst/>
                <a:gdLst>
                  <a:gd name="T0" fmla="*/ 29 w 51"/>
                  <a:gd name="T1" fmla="*/ 0 h 18"/>
                  <a:gd name="T2" fmla="*/ 20 w 51"/>
                  <a:gd name="T3" fmla="*/ 4 h 18"/>
                  <a:gd name="T4" fmla="*/ 10 w 51"/>
                  <a:gd name="T5" fmla="*/ 10 h 18"/>
                  <a:gd name="T6" fmla="*/ 0 w 51"/>
                  <a:gd name="T7" fmla="*/ 5 h 18"/>
                  <a:gd name="T8" fmla="*/ 0 w 51"/>
                  <a:gd name="T9" fmla="*/ 5 h 18"/>
                  <a:gd name="T10" fmla="*/ 12 w 51"/>
                  <a:gd name="T11" fmla="*/ 18 h 18"/>
                  <a:gd name="T12" fmla="*/ 17 w 51"/>
                  <a:gd name="T13" fmla="*/ 17 h 18"/>
                  <a:gd name="T14" fmla="*/ 17 w 51"/>
                  <a:gd name="T15" fmla="*/ 17 h 18"/>
                  <a:gd name="T16" fmla="*/ 26 w 51"/>
                  <a:gd name="T17" fmla="*/ 13 h 18"/>
                  <a:gd name="T18" fmla="*/ 26 w 51"/>
                  <a:gd name="T19" fmla="*/ 13 h 18"/>
                  <a:gd name="T20" fmla="*/ 26 w 51"/>
                  <a:gd name="T21" fmla="*/ 13 h 18"/>
                  <a:gd name="T22" fmla="*/ 30 w 51"/>
                  <a:gd name="T23" fmla="*/ 11 h 18"/>
                  <a:gd name="T24" fmla="*/ 32 w 51"/>
                  <a:gd name="T25" fmla="*/ 11 h 18"/>
                  <a:gd name="T26" fmla="*/ 32 w 51"/>
                  <a:gd name="T27" fmla="*/ 11 h 18"/>
                  <a:gd name="T28" fmla="*/ 36 w 51"/>
                  <a:gd name="T29" fmla="*/ 9 h 18"/>
                  <a:gd name="T30" fmla="*/ 43 w 51"/>
                  <a:gd name="T31" fmla="*/ 12 h 18"/>
                  <a:gd name="T32" fmla="*/ 43 w 51"/>
                  <a:gd name="T33" fmla="*/ 12 h 18"/>
                  <a:gd name="T34" fmla="*/ 43 w 51"/>
                  <a:gd name="T35" fmla="*/ 12 h 18"/>
                  <a:gd name="T36" fmla="*/ 48 w 51"/>
                  <a:gd name="T37" fmla="*/ 9 h 18"/>
                  <a:gd name="T38" fmla="*/ 48 w 51"/>
                  <a:gd name="T39" fmla="*/ 9 h 18"/>
                  <a:gd name="T40" fmla="*/ 48 w 51"/>
                  <a:gd name="T41" fmla="*/ 9 h 18"/>
                  <a:gd name="T42" fmla="*/ 51 w 51"/>
                  <a:gd name="T43" fmla="*/ 2 h 18"/>
                  <a:gd name="T44" fmla="*/ 46 w 51"/>
                  <a:gd name="T45" fmla="*/ 3 h 18"/>
                  <a:gd name="T46" fmla="*/ 37 w 51"/>
                  <a:gd name="T47" fmla="*/ 1 h 18"/>
                  <a:gd name="T48" fmla="*/ 29 w 51"/>
                  <a:gd name="T4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18">
                    <a:moveTo>
                      <a:pt x="29" y="0"/>
                    </a:moveTo>
                    <a:cubicBezTo>
                      <a:pt x="25" y="0"/>
                      <a:pt x="22" y="1"/>
                      <a:pt x="20" y="4"/>
                    </a:cubicBezTo>
                    <a:cubicBezTo>
                      <a:pt x="16" y="8"/>
                      <a:pt x="13" y="10"/>
                      <a:pt x="10" y="10"/>
                    </a:cubicBezTo>
                    <a:cubicBezTo>
                      <a:pt x="7" y="10"/>
                      <a:pt x="3" y="7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15"/>
                      <a:pt x="5" y="18"/>
                      <a:pt x="12" y="18"/>
                    </a:cubicBezTo>
                    <a:cubicBezTo>
                      <a:pt x="14" y="18"/>
                      <a:pt x="16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0" y="16"/>
                      <a:pt x="23" y="14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1"/>
                      <a:pt x="29" y="11"/>
                      <a:pt x="30" y="11"/>
                    </a:cubicBezTo>
                    <a:cubicBezTo>
                      <a:pt x="31" y="11"/>
                      <a:pt x="31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0"/>
                      <a:pt x="35" y="9"/>
                      <a:pt x="36" y="9"/>
                    </a:cubicBezTo>
                    <a:cubicBezTo>
                      <a:pt x="39" y="9"/>
                      <a:pt x="41" y="10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5" y="11"/>
                      <a:pt x="46" y="10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9" y="7"/>
                      <a:pt x="50" y="4"/>
                      <a:pt x="51" y="2"/>
                    </a:cubicBezTo>
                    <a:cubicBezTo>
                      <a:pt x="50" y="2"/>
                      <a:pt x="48" y="3"/>
                      <a:pt x="46" y="3"/>
                    </a:cubicBezTo>
                    <a:cubicBezTo>
                      <a:pt x="43" y="3"/>
                      <a:pt x="40" y="2"/>
                      <a:pt x="37" y="1"/>
                    </a:cubicBezTo>
                    <a:cubicBezTo>
                      <a:pt x="34" y="1"/>
                      <a:pt x="31" y="0"/>
                      <a:pt x="29" y="0"/>
                    </a:cubicBezTo>
                  </a:path>
                </a:pathLst>
              </a:custGeom>
              <a:solidFill>
                <a:srgbClr val="D195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1" name="Freeform 7312"/>
              <p:cNvSpPr/>
              <p:nvPr/>
            </p:nvSpPr>
            <p:spPr bwMode="auto">
              <a:xfrm>
                <a:off x="6296025" y="4654550"/>
                <a:ext cx="65088" cy="50800"/>
              </a:xfrm>
              <a:custGeom>
                <a:avLst/>
                <a:gdLst>
                  <a:gd name="T0" fmla="*/ 24 w 32"/>
                  <a:gd name="T1" fmla="*/ 0 h 25"/>
                  <a:gd name="T2" fmla="*/ 24 w 32"/>
                  <a:gd name="T3" fmla="*/ 0 h 25"/>
                  <a:gd name="T4" fmla="*/ 5 w 32"/>
                  <a:gd name="T5" fmla="*/ 11 h 25"/>
                  <a:gd name="T6" fmla="*/ 5 w 32"/>
                  <a:gd name="T7" fmla="*/ 11 h 25"/>
                  <a:gd name="T8" fmla="*/ 0 w 32"/>
                  <a:gd name="T9" fmla="*/ 22 h 25"/>
                  <a:gd name="T10" fmla="*/ 0 w 32"/>
                  <a:gd name="T11" fmla="*/ 22 h 25"/>
                  <a:gd name="T12" fmla="*/ 6 w 32"/>
                  <a:gd name="T13" fmla="*/ 25 h 25"/>
                  <a:gd name="T14" fmla="*/ 6 w 32"/>
                  <a:gd name="T15" fmla="*/ 25 h 25"/>
                  <a:gd name="T16" fmla="*/ 8 w 32"/>
                  <a:gd name="T17" fmla="*/ 25 h 25"/>
                  <a:gd name="T18" fmla="*/ 8 w 32"/>
                  <a:gd name="T19" fmla="*/ 25 h 25"/>
                  <a:gd name="T20" fmla="*/ 15 w 32"/>
                  <a:gd name="T21" fmla="*/ 15 h 25"/>
                  <a:gd name="T22" fmla="*/ 15 w 32"/>
                  <a:gd name="T23" fmla="*/ 15 h 25"/>
                  <a:gd name="T24" fmla="*/ 15 w 32"/>
                  <a:gd name="T25" fmla="*/ 15 h 25"/>
                  <a:gd name="T26" fmla="*/ 18 w 32"/>
                  <a:gd name="T27" fmla="*/ 12 h 25"/>
                  <a:gd name="T28" fmla="*/ 20 w 32"/>
                  <a:gd name="T29" fmla="*/ 13 h 25"/>
                  <a:gd name="T30" fmla="*/ 20 w 32"/>
                  <a:gd name="T31" fmla="*/ 13 h 25"/>
                  <a:gd name="T32" fmla="*/ 20 w 32"/>
                  <a:gd name="T33" fmla="*/ 13 h 25"/>
                  <a:gd name="T34" fmla="*/ 23 w 32"/>
                  <a:gd name="T35" fmla="*/ 13 h 25"/>
                  <a:gd name="T36" fmla="*/ 23 w 32"/>
                  <a:gd name="T37" fmla="*/ 13 h 25"/>
                  <a:gd name="T38" fmla="*/ 24 w 32"/>
                  <a:gd name="T3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2" h="25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8" y="4"/>
                      <a:pt x="11" y="8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3" y="15"/>
                      <a:pt x="2" y="18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3"/>
                      <a:pt x="4" y="24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11" y="22"/>
                      <a:pt x="11" y="17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6" y="14"/>
                      <a:pt x="16" y="12"/>
                      <a:pt x="18" y="12"/>
                    </a:cubicBezTo>
                    <a:cubicBezTo>
                      <a:pt x="19" y="12"/>
                      <a:pt x="19" y="12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1" y="13"/>
                      <a:pt x="22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7" y="9"/>
                      <a:pt x="32" y="5"/>
                      <a:pt x="24" y="0"/>
                    </a:cubicBezTo>
                  </a:path>
                </a:pathLst>
              </a:custGeom>
              <a:solidFill>
                <a:srgbClr val="DABB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2" name="Freeform 7313"/>
              <p:cNvSpPr/>
              <p:nvPr/>
            </p:nvSpPr>
            <p:spPr bwMode="auto">
              <a:xfrm>
                <a:off x="6289675" y="4649788"/>
                <a:ext cx="17463" cy="7938"/>
              </a:xfrm>
              <a:custGeom>
                <a:avLst/>
                <a:gdLst>
                  <a:gd name="T0" fmla="*/ 6 w 8"/>
                  <a:gd name="T1" fmla="*/ 0 h 4"/>
                  <a:gd name="T2" fmla="*/ 0 w 8"/>
                  <a:gd name="T3" fmla="*/ 3 h 4"/>
                  <a:gd name="T4" fmla="*/ 0 w 8"/>
                  <a:gd name="T5" fmla="*/ 3 h 4"/>
                  <a:gd name="T6" fmla="*/ 4 w 8"/>
                  <a:gd name="T7" fmla="*/ 4 h 4"/>
                  <a:gd name="T8" fmla="*/ 7 w 8"/>
                  <a:gd name="T9" fmla="*/ 3 h 4"/>
                  <a:gd name="T10" fmla="*/ 7 w 8"/>
                  <a:gd name="T11" fmla="*/ 0 h 4"/>
                  <a:gd name="T12" fmla="*/ 6 w 8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6" y="4"/>
                      <a:pt x="7" y="3"/>
                    </a:cubicBezTo>
                    <a:cubicBezTo>
                      <a:pt x="8" y="2"/>
                      <a:pt x="8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994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3" name="Freeform 7314"/>
              <p:cNvSpPr/>
              <p:nvPr/>
            </p:nvSpPr>
            <p:spPr bwMode="auto">
              <a:xfrm>
                <a:off x="6248400" y="4433888"/>
                <a:ext cx="85725" cy="73025"/>
              </a:xfrm>
              <a:custGeom>
                <a:avLst/>
                <a:gdLst>
                  <a:gd name="T0" fmla="*/ 26 w 43"/>
                  <a:gd name="T1" fmla="*/ 0 h 37"/>
                  <a:gd name="T2" fmla="*/ 6 w 43"/>
                  <a:gd name="T3" fmla="*/ 14 h 37"/>
                  <a:gd name="T4" fmla="*/ 6 w 43"/>
                  <a:gd name="T5" fmla="*/ 14 h 37"/>
                  <a:gd name="T6" fmla="*/ 6 w 43"/>
                  <a:gd name="T7" fmla="*/ 14 h 37"/>
                  <a:gd name="T8" fmla="*/ 0 w 43"/>
                  <a:gd name="T9" fmla="*/ 20 h 37"/>
                  <a:gd name="T10" fmla="*/ 0 w 43"/>
                  <a:gd name="T11" fmla="*/ 20 h 37"/>
                  <a:gd name="T12" fmla="*/ 3 w 43"/>
                  <a:gd name="T13" fmla="*/ 20 h 37"/>
                  <a:gd name="T14" fmla="*/ 8 w 43"/>
                  <a:gd name="T15" fmla="*/ 29 h 37"/>
                  <a:gd name="T16" fmla="*/ 11 w 43"/>
                  <a:gd name="T17" fmla="*/ 37 h 37"/>
                  <a:gd name="T18" fmla="*/ 11 w 43"/>
                  <a:gd name="T19" fmla="*/ 37 h 37"/>
                  <a:gd name="T20" fmla="*/ 15 w 43"/>
                  <a:gd name="T21" fmla="*/ 35 h 37"/>
                  <a:gd name="T22" fmla="*/ 18 w 43"/>
                  <a:gd name="T23" fmla="*/ 28 h 37"/>
                  <a:gd name="T24" fmla="*/ 22 w 43"/>
                  <a:gd name="T25" fmla="*/ 29 h 37"/>
                  <a:gd name="T26" fmla="*/ 25 w 43"/>
                  <a:gd name="T27" fmla="*/ 30 h 37"/>
                  <a:gd name="T28" fmla="*/ 26 w 43"/>
                  <a:gd name="T29" fmla="*/ 30 h 37"/>
                  <a:gd name="T30" fmla="*/ 26 w 43"/>
                  <a:gd name="T31" fmla="*/ 30 h 37"/>
                  <a:gd name="T32" fmla="*/ 26 w 43"/>
                  <a:gd name="T33" fmla="*/ 30 h 37"/>
                  <a:gd name="T34" fmla="*/ 26 w 43"/>
                  <a:gd name="T35" fmla="*/ 30 h 37"/>
                  <a:gd name="T36" fmla="*/ 26 w 43"/>
                  <a:gd name="T37" fmla="*/ 30 h 37"/>
                  <a:gd name="T38" fmla="*/ 37 w 43"/>
                  <a:gd name="T39" fmla="*/ 26 h 37"/>
                  <a:gd name="T40" fmla="*/ 37 w 43"/>
                  <a:gd name="T41" fmla="*/ 26 h 37"/>
                  <a:gd name="T42" fmla="*/ 37 w 43"/>
                  <a:gd name="T43" fmla="*/ 26 h 37"/>
                  <a:gd name="T44" fmla="*/ 41 w 43"/>
                  <a:gd name="T45" fmla="*/ 15 h 37"/>
                  <a:gd name="T46" fmla="*/ 41 w 43"/>
                  <a:gd name="T47" fmla="*/ 15 h 37"/>
                  <a:gd name="T48" fmla="*/ 41 w 43"/>
                  <a:gd name="T49" fmla="*/ 15 h 37"/>
                  <a:gd name="T50" fmla="*/ 41 w 43"/>
                  <a:gd name="T51" fmla="*/ 13 h 37"/>
                  <a:gd name="T52" fmla="*/ 41 w 43"/>
                  <a:gd name="T53" fmla="*/ 13 h 37"/>
                  <a:gd name="T54" fmla="*/ 35 w 43"/>
                  <a:gd name="T55" fmla="*/ 2 h 37"/>
                  <a:gd name="T56" fmla="*/ 35 w 43"/>
                  <a:gd name="T57" fmla="*/ 2 h 37"/>
                  <a:gd name="T58" fmla="*/ 29 w 43"/>
                  <a:gd name="T59" fmla="*/ 12 h 37"/>
                  <a:gd name="T60" fmla="*/ 26 w 43"/>
                  <a:gd name="T61" fmla="*/ 16 h 37"/>
                  <a:gd name="T62" fmla="*/ 24 w 43"/>
                  <a:gd name="T63" fmla="*/ 15 h 37"/>
                  <a:gd name="T64" fmla="*/ 22 w 43"/>
                  <a:gd name="T65" fmla="*/ 10 h 37"/>
                  <a:gd name="T66" fmla="*/ 26 w 43"/>
                  <a:gd name="T6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3" h="37">
                    <a:moveTo>
                      <a:pt x="26" y="0"/>
                    </a:moveTo>
                    <a:cubicBezTo>
                      <a:pt x="17" y="1"/>
                      <a:pt x="14" y="13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4" y="16"/>
                      <a:pt x="2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2" y="20"/>
                      <a:pt x="3" y="20"/>
                    </a:cubicBezTo>
                    <a:cubicBezTo>
                      <a:pt x="8" y="20"/>
                      <a:pt x="13" y="20"/>
                      <a:pt x="8" y="29"/>
                    </a:cubicBezTo>
                    <a:cubicBezTo>
                      <a:pt x="8" y="31"/>
                      <a:pt x="6" y="36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3" y="37"/>
                      <a:pt x="15" y="35"/>
                      <a:pt x="15" y="35"/>
                    </a:cubicBezTo>
                    <a:cubicBezTo>
                      <a:pt x="15" y="29"/>
                      <a:pt x="16" y="28"/>
                      <a:pt x="18" y="28"/>
                    </a:cubicBezTo>
                    <a:cubicBezTo>
                      <a:pt x="19" y="28"/>
                      <a:pt x="20" y="28"/>
                      <a:pt x="22" y="29"/>
                    </a:cubicBezTo>
                    <a:cubicBezTo>
                      <a:pt x="23" y="30"/>
                      <a:pt x="24" y="30"/>
                      <a:pt x="25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0" y="29"/>
                      <a:pt x="34" y="27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43" y="24"/>
                      <a:pt x="35" y="17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3" y="15"/>
                      <a:pt x="43" y="14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8" y="10"/>
                      <a:pt x="42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28" y="2"/>
                      <a:pt x="28" y="7"/>
                      <a:pt x="29" y="12"/>
                    </a:cubicBezTo>
                    <a:cubicBezTo>
                      <a:pt x="29" y="14"/>
                      <a:pt x="28" y="16"/>
                      <a:pt x="26" y="16"/>
                    </a:cubicBezTo>
                    <a:cubicBezTo>
                      <a:pt x="25" y="16"/>
                      <a:pt x="24" y="16"/>
                      <a:pt x="24" y="15"/>
                    </a:cubicBezTo>
                    <a:cubicBezTo>
                      <a:pt x="21" y="14"/>
                      <a:pt x="21" y="12"/>
                      <a:pt x="22" y="10"/>
                    </a:cubicBezTo>
                    <a:cubicBezTo>
                      <a:pt x="23" y="7"/>
                      <a:pt x="25" y="3"/>
                      <a:pt x="26" y="0"/>
                    </a:cubicBezTo>
                  </a:path>
                </a:pathLst>
              </a:custGeom>
              <a:solidFill>
                <a:srgbClr val="CF9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4" name="Freeform 7315"/>
              <p:cNvSpPr/>
              <p:nvPr/>
            </p:nvSpPr>
            <p:spPr bwMode="auto">
              <a:xfrm>
                <a:off x="6286500" y="4492625"/>
                <a:ext cx="30163" cy="22225"/>
              </a:xfrm>
              <a:custGeom>
                <a:avLst/>
                <a:gdLst>
                  <a:gd name="T0" fmla="*/ 7 w 15"/>
                  <a:gd name="T1" fmla="*/ 0 h 11"/>
                  <a:gd name="T2" fmla="*/ 7 w 15"/>
                  <a:gd name="T3" fmla="*/ 0 h 11"/>
                  <a:gd name="T4" fmla="*/ 7 w 15"/>
                  <a:gd name="T5" fmla="*/ 0 h 11"/>
                  <a:gd name="T6" fmla="*/ 7 w 15"/>
                  <a:gd name="T7" fmla="*/ 0 h 11"/>
                  <a:gd name="T8" fmla="*/ 1 w 15"/>
                  <a:gd name="T9" fmla="*/ 10 h 11"/>
                  <a:gd name="T10" fmla="*/ 1 w 15"/>
                  <a:gd name="T11" fmla="*/ 10 h 11"/>
                  <a:gd name="T12" fmla="*/ 3 w 15"/>
                  <a:gd name="T13" fmla="*/ 11 h 11"/>
                  <a:gd name="T14" fmla="*/ 3 w 15"/>
                  <a:gd name="T15" fmla="*/ 11 h 11"/>
                  <a:gd name="T16" fmla="*/ 7 w 15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0" y="5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5" y="7"/>
                      <a:pt x="15" y="7"/>
                      <a:pt x="7" y="0"/>
                    </a:cubicBezTo>
                  </a:path>
                </a:pathLst>
              </a:custGeom>
              <a:solidFill>
                <a:srgbClr val="CF9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5" name="Freeform 7316"/>
              <p:cNvSpPr/>
              <p:nvPr/>
            </p:nvSpPr>
            <p:spPr bwMode="auto">
              <a:xfrm>
                <a:off x="6218238" y="4427538"/>
                <a:ext cx="17463" cy="25400"/>
              </a:xfrm>
              <a:custGeom>
                <a:avLst/>
                <a:gdLst>
                  <a:gd name="T0" fmla="*/ 6 w 9"/>
                  <a:gd name="T1" fmla="*/ 0 h 13"/>
                  <a:gd name="T2" fmla="*/ 0 w 9"/>
                  <a:gd name="T3" fmla="*/ 10 h 13"/>
                  <a:gd name="T4" fmla="*/ 0 w 9"/>
                  <a:gd name="T5" fmla="*/ 10 h 13"/>
                  <a:gd name="T6" fmla="*/ 0 w 9"/>
                  <a:gd name="T7" fmla="*/ 10 h 13"/>
                  <a:gd name="T8" fmla="*/ 0 w 9"/>
                  <a:gd name="T9" fmla="*/ 10 h 13"/>
                  <a:gd name="T10" fmla="*/ 0 w 9"/>
                  <a:gd name="T11" fmla="*/ 13 h 13"/>
                  <a:gd name="T12" fmla="*/ 0 w 9"/>
                  <a:gd name="T13" fmla="*/ 13 h 13"/>
                  <a:gd name="T14" fmla="*/ 1 w 9"/>
                  <a:gd name="T15" fmla="*/ 13 h 13"/>
                  <a:gd name="T16" fmla="*/ 8 w 9"/>
                  <a:gd name="T17" fmla="*/ 9 h 13"/>
                  <a:gd name="T18" fmla="*/ 8 w 9"/>
                  <a:gd name="T19" fmla="*/ 9 h 13"/>
                  <a:gd name="T20" fmla="*/ 8 w 9"/>
                  <a:gd name="T21" fmla="*/ 9 h 13"/>
                  <a:gd name="T22" fmla="*/ 9 w 9"/>
                  <a:gd name="T23" fmla="*/ 1 h 13"/>
                  <a:gd name="T24" fmla="*/ 8 w 9"/>
                  <a:gd name="T25" fmla="*/ 0 h 13"/>
                  <a:gd name="T26" fmla="*/ 6 w 9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0" y="0"/>
                      <a:pt x="5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4" y="13"/>
                      <a:pt x="6" y="12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6"/>
                      <a:pt x="9" y="3"/>
                      <a:pt x="9" y="1"/>
                    </a:cubicBezTo>
                    <a:cubicBezTo>
                      <a:pt x="9" y="1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C895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6" name="Freeform 7317"/>
              <p:cNvSpPr/>
              <p:nvPr/>
            </p:nvSpPr>
            <p:spPr bwMode="auto">
              <a:xfrm>
                <a:off x="6197600" y="4425950"/>
                <a:ext cx="20638" cy="20638"/>
              </a:xfrm>
              <a:custGeom>
                <a:avLst/>
                <a:gdLst>
                  <a:gd name="T0" fmla="*/ 0 w 10"/>
                  <a:gd name="T1" fmla="*/ 0 h 11"/>
                  <a:gd name="T2" fmla="*/ 2 w 10"/>
                  <a:gd name="T3" fmla="*/ 11 h 11"/>
                  <a:gd name="T4" fmla="*/ 2 w 10"/>
                  <a:gd name="T5" fmla="*/ 11 h 11"/>
                  <a:gd name="T6" fmla="*/ 5 w 10"/>
                  <a:gd name="T7" fmla="*/ 10 h 11"/>
                  <a:gd name="T8" fmla="*/ 10 w 10"/>
                  <a:gd name="T9" fmla="*/ 11 h 11"/>
                  <a:gd name="T10" fmla="*/ 10 w 10"/>
                  <a:gd name="T11" fmla="*/ 11 h 11"/>
                  <a:gd name="T12" fmla="*/ 10 w 10"/>
                  <a:gd name="T13" fmla="*/ 11 h 11"/>
                  <a:gd name="T14" fmla="*/ 10 w 10"/>
                  <a:gd name="T15" fmla="*/ 11 h 11"/>
                  <a:gd name="T16" fmla="*/ 10 w 10"/>
                  <a:gd name="T17" fmla="*/ 11 h 11"/>
                  <a:gd name="T18" fmla="*/ 0 w 10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2" y="3"/>
                      <a:pt x="3" y="7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7" y="10"/>
                      <a:pt x="9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5"/>
                      <a:pt x="8" y="0"/>
                      <a:pt x="0" y="0"/>
                    </a:cubicBezTo>
                  </a:path>
                </a:pathLst>
              </a:custGeom>
              <a:solidFill>
                <a:srgbClr val="C895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7" name="Freeform 7318"/>
              <p:cNvSpPr/>
              <p:nvPr/>
            </p:nvSpPr>
            <p:spPr bwMode="auto">
              <a:xfrm>
                <a:off x="6254750" y="4484688"/>
                <a:ext cx="93663" cy="57150"/>
              </a:xfrm>
              <a:custGeom>
                <a:avLst/>
                <a:gdLst>
                  <a:gd name="T0" fmla="*/ 34 w 47"/>
                  <a:gd name="T1" fmla="*/ 0 h 28"/>
                  <a:gd name="T2" fmla="*/ 23 w 47"/>
                  <a:gd name="T3" fmla="*/ 4 h 28"/>
                  <a:gd name="T4" fmla="*/ 23 w 47"/>
                  <a:gd name="T5" fmla="*/ 4 h 28"/>
                  <a:gd name="T6" fmla="*/ 19 w 47"/>
                  <a:gd name="T7" fmla="*/ 15 h 28"/>
                  <a:gd name="T8" fmla="*/ 19 w 47"/>
                  <a:gd name="T9" fmla="*/ 15 h 28"/>
                  <a:gd name="T10" fmla="*/ 10 w 47"/>
                  <a:gd name="T11" fmla="*/ 20 h 28"/>
                  <a:gd name="T12" fmla="*/ 9 w 47"/>
                  <a:gd name="T13" fmla="*/ 20 h 28"/>
                  <a:gd name="T14" fmla="*/ 8 w 47"/>
                  <a:gd name="T15" fmla="*/ 20 h 28"/>
                  <a:gd name="T16" fmla="*/ 0 w 47"/>
                  <a:gd name="T17" fmla="*/ 24 h 28"/>
                  <a:gd name="T18" fmla="*/ 0 w 47"/>
                  <a:gd name="T19" fmla="*/ 24 h 28"/>
                  <a:gd name="T20" fmla="*/ 13 w 47"/>
                  <a:gd name="T21" fmla="*/ 28 h 28"/>
                  <a:gd name="T22" fmla="*/ 13 w 47"/>
                  <a:gd name="T23" fmla="*/ 28 h 28"/>
                  <a:gd name="T24" fmla="*/ 18 w 47"/>
                  <a:gd name="T25" fmla="*/ 28 h 28"/>
                  <a:gd name="T26" fmla="*/ 18 w 47"/>
                  <a:gd name="T27" fmla="*/ 28 h 28"/>
                  <a:gd name="T28" fmla="*/ 18 w 47"/>
                  <a:gd name="T29" fmla="*/ 28 h 28"/>
                  <a:gd name="T30" fmla="*/ 23 w 47"/>
                  <a:gd name="T31" fmla="*/ 26 h 28"/>
                  <a:gd name="T32" fmla="*/ 27 w 47"/>
                  <a:gd name="T33" fmla="*/ 27 h 28"/>
                  <a:gd name="T34" fmla="*/ 32 w 47"/>
                  <a:gd name="T35" fmla="*/ 28 h 28"/>
                  <a:gd name="T36" fmla="*/ 34 w 47"/>
                  <a:gd name="T37" fmla="*/ 27 h 28"/>
                  <a:gd name="T38" fmla="*/ 34 w 47"/>
                  <a:gd name="T39" fmla="*/ 27 h 28"/>
                  <a:gd name="T40" fmla="*/ 34 w 47"/>
                  <a:gd name="T41" fmla="*/ 27 h 28"/>
                  <a:gd name="T42" fmla="*/ 42 w 47"/>
                  <a:gd name="T43" fmla="*/ 13 h 28"/>
                  <a:gd name="T44" fmla="*/ 45 w 47"/>
                  <a:gd name="T45" fmla="*/ 1 h 28"/>
                  <a:gd name="T46" fmla="*/ 45 w 47"/>
                  <a:gd name="T47" fmla="*/ 1 h 28"/>
                  <a:gd name="T48" fmla="*/ 39 w 47"/>
                  <a:gd name="T49" fmla="*/ 3 h 28"/>
                  <a:gd name="T50" fmla="*/ 34 w 47"/>
                  <a:gd name="T51" fmla="*/ 0 h 28"/>
                  <a:gd name="T52" fmla="*/ 34 w 47"/>
                  <a:gd name="T5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7" h="28">
                    <a:moveTo>
                      <a:pt x="34" y="0"/>
                    </a:moveTo>
                    <a:cubicBezTo>
                      <a:pt x="31" y="1"/>
                      <a:pt x="27" y="3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31" y="11"/>
                      <a:pt x="21" y="11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8" y="20"/>
                      <a:pt x="14" y="20"/>
                      <a:pt x="10" y="20"/>
                    </a:cubicBezTo>
                    <a:cubicBezTo>
                      <a:pt x="10" y="20"/>
                      <a:pt x="9" y="20"/>
                      <a:pt x="9" y="20"/>
                    </a:cubicBezTo>
                    <a:cubicBezTo>
                      <a:pt x="9" y="20"/>
                      <a:pt x="8" y="20"/>
                      <a:pt x="8" y="20"/>
                    </a:cubicBezTo>
                    <a:cubicBezTo>
                      <a:pt x="5" y="20"/>
                      <a:pt x="2" y="2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9" y="25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8"/>
                      <a:pt x="16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0" y="26"/>
                      <a:pt x="21" y="26"/>
                      <a:pt x="23" y="26"/>
                    </a:cubicBezTo>
                    <a:cubicBezTo>
                      <a:pt x="24" y="26"/>
                      <a:pt x="26" y="26"/>
                      <a:pt x="27" y="27"/>
                    </a:cubicBezTo>
                    <a:cubicBezTo>
                      <a:pt x="29" y="27"/>
                      <a:pt x="30" y="28"/>
                      <a:pt x="32" y="28"/>
                    </a:cubicBezTo>
                    <a:cubicBezTo>
                      <a:pt x="33" y="28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7" y="22"/>
                      <a:pt x="38" y="16"/>
                      <a:pt x="42" y="13"/>
                    </a:cubicBezTo>
                    <a:cubicBezTo>
                      <a:pt x="47" y="9"/>
                      <a:pt x="47" y="6"/>
                      <a:pt x="45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3" y="1"/>
                      <a:pt x="41" y="3"/>
                      <a:pt x="39" y="3"/>
                    </a:cubicBezTo>
                    <a:cubicBezTo>
                      <a:pt x="37" y="3"/>
                      <a:pt x="36" y="2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D29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8" name="Freeform 7319"/>
              <p:cNvSpPr/>
              <p:nvPr/>
            </p:nvSpPr>
            <p:spPr bwMode="auto">
              <a:xfrm>
                <a:off x="6246813" y="4413250"/>
                <a:ext cx="77788" cy="47625"/>
              </a:xfrm>
              <a:custGeom>
                <a:avLst/>
                <a:gdLst>
                  <a:gd name="T0" fmla="*/ 36 w 39"/>
                  <a:gd name="T1" fmla="*/ 0 h 24"/>
                  <a:gd name="T2" fmla="*/ 28 w 39"/>
                  <a:gd name="T3" fmla="*/ 2 h 24"/>
                  <a:gd name="T4" fmla="*/ 28 w 39"/>
                  <a:gd name="T5" fmla="*/ 2 h 24"/>
                  <a:gd name="T6" fmla="*/ 5 w 39"/>
                  <a:gd name="T7" fmla="*/ 11 h 24"/>
                  <a:gd name="T8" fmla="*/ 0 w 39"/>
                  <a:gd name="T9" fmla="*/ 16 h 24"/>
                  <a:gd name="T10" fmla="*/ 7 w 39"/>
                  <a:gd name="T11" fmla="*/ 24 h 24"/>
                  <a:gd name="T12" fmla="*/ 7 w 39"/>
                  <a:gd name="T13" fmla="*/ 24 h 24"/>
                  <a:gd name="T14" fmla="*/ 27 w 39"/>
                  <a:gd name="T15" fmla="*/ 10 h 24"/>
                  <a:gd name="T16" fmla="*/ 27 w 39"/>
                  <a:gd name="T17" fmla="*/ 10 h 24"/>
                  <a:gd name="T18" fmla="*/ 38 w 39"/>
                  <a:gd name="T19" fmla="*/ 6 h 24"/>
                  <a:gd name="T20" fmla="*/ 38 w 39"/>
                  <a:gd name="T21" fmla="*/ 6 h 24"/>
                  <a:gd name="T22" fmla="*/ 39 w 39"/>
                  <a:gd name="T23" fmla="*/ 1 h 24"/>
                  <a:gd name="T24" fmla="*/ 39 w 39"/>
                  <a:gd name="T25" fmla="*/ 1 h 24"/>
                  <a:gd name="T26" fmla="*/ 36 w 39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24">
                    <a:moveTo>
                      <a:pt x="36" y="0"/>
                    </a:moveTo>
                    <a:cubicBezTo>
                      <a:pt x="33" y="0"/>
                      <a:pt x="31" y="1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0" y="5"/>
                      <a:pt x="13" y="8"/>
                      <a:pt x="5" y="11"/>
                    </a:cubicBezTo>
                    <a:cubicBezTo>
                      <a:pt x="4" y="13"/>
                      <a:pt x="2" y="14"/>
                      <a:pt x="0" y="16"/>
                    </a:cubicBezTo>
                    <a:cubicBezTo>
                      <a:pt x="0" y="20"/>
                      <a:pt x="5" y="21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15" y="23"/>
                      <a:pt x="18" y="11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31" y="9"/>
                      <a:pt x="35" y="8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4"/>
                      <a:pt x="39" y="3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7" y="0"/>
                      <a:pt x="36" y="0"/>
                    </a:cubicBezTo>
                  </a:path>
                </a:pathLst>
              </a:custGeom>
              <a:solidFill>
                <a:srgbClr val="D6A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9" name="Freeform 7320"/>
              <p:cNvSpPr/>
              <p:nvPr/>
            </p:nvSpPr>
            <p:spPr bwMode="auto">
              <a:xfrm>
                <a:off x="6234113" y="4427538"/>
                <a:ext cx="23813" cy="17463"/>
              </a:xfrm>
              <a:custGeom>
                <a:avLst/>
                <a:gdLst>
                  <a:gd name="T0" fmla="*/ 1 w 12"/>
                  <a:gd name="T1" fmla="*/ 0 h 9"/>
                  <a:gd name="T2" fmla="*/ 1 w 12"/>
                  <a:gd name="T3" fmla="*/ 0 h 9"/>
                  <a:gd name="T4" fmla="*/ 1 w 12"/>
                  <a:gd name="T5" fmla="*/ 1 h 9"/>
                  <a:gd name="T6" fmla="*/ 0 w 12"/>
                  <a:gd name="T7" fmla="*/ 9 h 9"/>
                  <a:gd name="T8" fmla="*/ 0 w 12"/>
                  <a:gd name="T9" fmla="*/ 9 h 9"/>
                  <a:gd name="T10" fmla="*/ 6 w 12"/>
                  <a:gd name="T11" fmla="*/ 9 h 9"/>
                  <a:gd name="T12" fmla="*/ 6 w 12"/>
                  <a:gd name="T13" fmla="*/ 9 h 9"/>
                  <a:gd name="T14" fmla="*/ 11 w 12"/>
                  <a:gd name="T15" fmla="*/ 4 h 9"/>
                  <a:gd name="T16" fmla="*/ 11 w 12"/>
                  <a:gd name="T17" fmla="*/ 4 h 9"/>
                  <a:gd name="T18" fmla="*/ 11 w 12"/>
                  <a:gd name="T19" fmla="*/ 4 h 9"/>
                  <a:gd name="T20" fmla="*/ 11 w 12"/>
                  <a:gd name="T21" fmla="*/ 4 h 9"/>
                  <a:gd name="T22" fmla="*/ 11 w 12"/>
                  <a:gd name="T23" fmla="*/ 4 h 9"/>
                  <a:gd name="T24" fmla="*/ 12 w 12"/>
                  <a:gd name="T25" fmla="*/ 4 h 9"/>
                  <a:gd name="T26" fmla="*/ 1 w 12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3"/>
                      <a:pt x="0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4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7"/>
                      <a:pt x="10" y="6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2" y="4"/>
                      <a:pt x="12" y="4"/>
                    </a:cubicBezTo>
                    <a:cubicBezTo>
                      <a:pt x="8" y="3"/>
                      <a:pt x="5" y="2"/>
                      <a:pt x="1" y="0"/>
                    </a:cubicBezTo>
                  </a:path>
                </a:pathLst>
              </a:custGeom>
              <a:solidFill>
                <a:srgbClr val="B38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0" name="Freeform 7321"/>
              <p:cNvSpPr/>
              <p:nvPr/>
            </p:nvSpPr>
            <p:spPr bwMode="auto">
              <a:xfrm>
                <a:off x="7123113" y="4098925"/>
                <a:ext cx="49213" cy="23813"/>
              </a:xfrm>
              <a:custGeom>
                <a:avLst/>
                <a:gdLst>
                  <a:gd name="T0" fmla="*/ 16 w 24"/>
                  <a:gd name="T1" fmla="*/ 0 h 12"/>
                  <a:gd name="T2" fmla="*/ 12 w 24"/>
                  <a:gd name="T3" fmla="*/ 1 h 12"/>
                  <a:gd name="T4" fmla="*/ 8 w 24"/>
                  <a:gd name="T5" fmla="*/ 1 h 12"/>
                  <a:gd name="T6" fmla="*/ 8 w 24"/>
                  <a:gd name="T7" fmla="*/ 1 h 12"/>
                  <a:gd name="T8" fmla="*/ 8 w 24"/>
                  <a:gd name="T9" fmla="*/ 1 h 12"/>
                  <a:gd name="T10" fmla="*/ 8 w 24"/>
                  <a:gd name="T11" fmla="*/ 1 h 12"/>
                  <a:gd name="T12" fmla="*/ 7 w 24"/>
                  <a:gd name="T13" fmla="*/ 1 h 12"/>
                  <a:gd name="T14" fmla="*/ 2 w 24"/>
                  <a:gd name="T15" fmla="*/ 3 h 12"/>
                  <a:gd name="T16" fmla="*/ 2 w 24"/>
                  <a:gd name="T17" fmla="*/ 3 h 12"/>
                  <a:gd name="T18" fmla="*/ 3 w 24"/>
                  <a:gd name="T19" fmla="*/ 12 h 12"/>
                  <a:gd name="T20" fmla="*/ 7 w 24"/>
                  <a:gd name="T21" fmla="*/ 11 h 12"/>
                  <a:gd name="T22" fmla="*/ 11 w 24"/>
                  <a:gd name="T23" fmla="*/ 10 h 12"/>
                  <a:gd name="T24" fmla="*/ 12 w 24"/>
                  <a:gd name="T25" fmla="*/ 10 h 12"/>
                  <a:gd name="T26" fmla="*/ 12 w 24"/>
                  <a:gd name="T27" fmla="*/ 10 h 12"/>
                  <a:gd name="T28" fmla="*/ 12 w 24"/>
                  <a:gd name="T29" fmla="*/ 10 h 12"/>
                  <a:gd name="T30" fmla="*/ 24 w 24"/>
                  <a:gd name="T31" fmla="*/ 3 h 12"/>
                  <a:gd name="T32" fmla="*/ 24 w 24"/>
                  <a:gd name="T33" fmla="*/ 3 h 12"/>
                  <a:gd name="T34" fmla="*/ 24 w 24"/>
                  <a:gd name="T35" fmla="*/ 3 h 12"/>
                  <a:gd name="T36" fmla="*/ 21 w 24"/>
                  <a:gd name="T37" fmla="*/ 2 h 12"/>
                  <a:gd name="T38" fmla="*/ 21 w 24"/>
                  <a:gd name="T39" fmla="*/ 2 h 12"/>
                  <a:gd name="T40" fmla="*/ 16 w 24"/>
                  <a:gd name="T4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" h="12">
                    <a:moveTo>
                      <a:pt x="16" y="0"/>
                    </a:moveTo>
                    <a:cubicBezTo>
                      <a:pt x="15" y="0"/>
                      <a:pt x="13" y="0"/>
                      <a:pt x="12" y="1"/>
                    </a:cubicBezTo>
                    <a:cubicBezTo>
                      <a:pt x="11" y="1"/>
                      <a:pt x="10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5" y="1"/>
                      <a:pt x="3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10"/>
                      <a:pt x="1" y="12"/>
                      <a:pt x="3" y="12"/>
                    </a:cubicBezTo>
                    <a:cubicBezTo>
                      <a:pt x="4" y="12"/>
                      <a:pt x="5" y="11"/>
                      <a:pt x="7" y="11"/>
                    </a:cubicBezTo>
                    <a:cubicBezTo>
                      <a:pt x="9" y="10"/>
                      <a:pt x="10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6" y="8"/>
                      <a:pt x="22" y="8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3"/>
                      <a:pt x="22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1"/>
                      <a:pt x="18" y="0"/>
                      <a:pt x="16" y="0"/>
                    </a:cubicBezTo>
                  </a:path>
                </a:pathLst>
              </a:custGeom>
              <a:solidFill>
                <a:srgbClr val="CE8F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1" name="Freeform 7322"/>
              <p:cNvSpPr/>
              <p:nvPr/>
            </p:nvSpPr>
            <p:spPr bwMode="auto">
              <a:xfrm>
                <a:off x="7126288" y="4051300"/>
                <a:ext cx="52388" cy="30163"/>
              </a:xfrm>
              <a:custGeom>
                <a:avLst/>
                <a:gdLst>
                  <a:gd name="T0" fmla="*/ 23 w 26"/>
                  <a:gd name="T1" fmla="*/ 0 h 15"/>
                  <a:gd name="T2" fmla="*/ 19 w 26"/>
                  <a:gd name="T3" fmla="*/ 1 h 15"/>
                  <a:gd name="T4" fmla="*/ 16 w 26"/>
                  <a:gd name="T5" fmla="*/ 2 h 15"/>
                  <a:gd name="T6" fmla="*/ 15 w 26"/>
                  <a:gd name="T7" fmla="*/ 2 h 15"/>
                  <a:gd name="T8" fmla="*/ 15 w 26"/>
                  <a:gd name="T9" fmla="*/ 2 h 15"/>
                  <a:gd name="T10" fmla="*/ 16 w 26"/>
                  <a:gd name="T11" fmla="*/ 15 h 15"/>
                  <a:gd name="T12" fmla="*/ 16 w 26"/>
                  <a:gd name="T13" fmla="*/ 15 h 15"/>
                  <a:gd name="T14" fmla="*/ 26 w 26"/>
                  <a:gd name="T15" fmla="*/ 1 h 15"/>
                  <a:gd name="T16" fmla="*/ 23 w 2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5">
                    <a:moveTo>
                      <a:pt x="23" y="0"/>
                    </a:moveTo>
                    <a:cubicBezTo>
                      <a:pt x="22" y="0"/>
                      <a:pt x="20" y="0"/>
                      <a:pt x="19" y="1"/>
                    </a:cubicBezTo>
                    <a:cubicBezTo>
                      <a:pt x="18" y="1"/>
                      <a:pt x="17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6"/>
                      <a:pt x="0" y="12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8" y="10"/>
                      <a:pt x="26" y="8"/>
                      <a:pt x="26" y="1"/>
                    </a:cubicBezTo>
                    <a:cubicBezTo>
                      <a:pt x="25" y="0"/>
                      <a:pt x="24" y="0"/>
                      <a:pt x="23" y="0"/>
                    </a:cubicBezTo>
                  </a:path>
                </a:pathLst>
              </a:custGeom>
              <a:solidFill>
                <a:srgbClr val="C67A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2" name="Freeform 7323"/>
              <p:cNvSpPr/>
              <p:nvPr/>
            </p:nvSpPr>
            <p:spPr bwMode="auto">
              <a:xfrm>
                <a:off x="7123113" y="4087813"/>
                <a:ext cx="57150" cy="15875"/>
              </a:xfrm>
              <a:custGeom>
                <a:avLst/>
                <a:gdLst>
                  <a:gd name="T0" fmla="*/ 16 w 28"/>
                  <a:gd name="T1" fmla="*/ 0 h 8"/>
                  <a:gd name="T2" fmla="*/ 16 w 28"/>
                  <a:gd name="T3" fmla="*/ 0 h 8"/>
                  <a:gd name="T4" fmla="*/ 0 w 28"/>
                  <a:gd name="T5" fmla="*/ 1 h 8"/>
                  <a:gd name="T6" fmla="*/ 8 w 28"/>
                  <a:gd name="T7" fmla="*/ 7 h 8"/>
                  <a:gd name="T8" fmla="*/ 8 w 28"/>
                  <a:gd name="T9" fmla="*/ 7 h 8"/>
                  <a:gd name="T10" fmla="*/ 8 w 28"/>
                  <a:gd name="T11" fmla="*/ 7 h 8"/>
                  <a:gd name="T12" fmla="*/ 12 w 28"/>
                  <a:gd name="T13" fmla="*/ 7 h 8"/>
                  <a:gd name="T14" fmla="*/ 16 w 28"/>
                  <a:gd name="T15" fmla="*/ 6 h 8"/>
                  <a:gd name="T16" fmla="*/ 21 w 28"/>
                  <a:gd name="T17" fmla="*/ 8 h 8"/>
                  <a:gd name="T18" fmla="*/ 21 w 28"/>
                  <a:gd name="T19" fmla="*/ 8 h 8"/>
                  <a:gd name="T20" fmla="*/ 16 w 2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8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7" y="0"/>
                      <a:pt x="0" y="1"/>
                    </a:cubicBezTo>
                    <a:cubicBezTo>
                      <a:pt x="4" y="4"/>
                      <a:pt x="6" y="5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10" y="7"/>
                      <a:pt x="11" y="7"/>
                      <a:pt x="12" y="7"/>
                    </a:cubicBezTo>
                    <a:cubicBezTo>
                      <a:pt x="13" y="6"/>
                      <a:pt x="15" y="6"/>
                      <a:pt x="16" y="6"/>
                    </a:cubicBezTo>
                    <a:cubicBezTo>
                      <a:pt x="18" y="6"/>
                      <a:pt x="19" y="7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8" y="1"/>
                      <a:pt x="19" y="2"/>
                      <a:pt x="16" y="0"/>
                    </a:cubicBezTo>
                  </a:path>
                </a:pathLst>
              </a:custGeom>
              <a:solidFill>
                <a:srgbClr val="C47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3" name="Freeform 7324"/>
              <p:cNvSpPr/>
              <p:nvPr/>
            </p:nvSpPr>
            <p:spPr bwMode="auto">
              <a:xfrm>
                <a:off x="7148513" y="4105275"/>
                <a:ext cx="30163" cy="25400"/>
              </a:xfrm>
              <a:custGeom>
                <a:avLst/>
                <a:gdLst>
                  <a:gd name="T0" fmla="*/ 12 w 15"/>
                  <a:gd name="T1" fmla="*/ 0 h 13"/>
                  <a:gd name="T2" fmla="*/ 0 w 15"/>
                  <a:gd name="T3" fmla="*/ 7 h 13"/>
                  <a:gd name="T4" fmla="*/ 0 w 15"/>
                  <a:gd name="T5" fmla="*/ 7 h 13"/>
                  <a:gd name="T6" fmla="*/ 6 w 15"/>
                  <a:gd name="T7" fmla="*/ 12 h 13"/>
                  <a:gd name="T8" fmla="*/ 7 w 15"/>
                  <a:gd name="T9" fmla="*/ 12 h 13"/>
                  <a:gd name="T10" fmla="*/ 9 w 15"/>
                  <a:gd name="T11" fmla="*/ 11 h 13"/>
                  <a:gd name="T12" fmla="*/ 13 w 15"/>
                  <a:gd name="T13" fmla="*/ 13 h 13"/>
                  <a:gd name="T14" fmla="*/ 13 w 15"/>
                  <a:gd name="T15" fmla="*/ 13 h 13"/>
                  <a:gd name="T16" fmla="*/ 13 w 15"/>
                  <a:gd name="T17" fmla="*/ 13 h 13"/>
                  <a:gd name="T18" fmla="*/ 13 w 15"/>
                  <a:gd name="T19" fmla="*/ 13 h 13"/>
                  <a:gd name="T20" fmla="*/ 12 w 15"/>
                  <a:gd name="T21" fmla="*/ 0 h 13"/>
                  <a:gd name="T22" fmla="*/ 12 w 15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3">
                    <a:moveTo>
                      <a:pt x="12" y="0"/>
                    </a:moveTo>
                    <a:cubicBezTo>
                      <a:pt x="10" y="5"/>
                      <a:pt x="4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1"/>
                      <a:pt x="3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8" y="12"/>
                      <a:pt x="8" y="11"/>
                      <a:pt x="9" y="11"/>
                    </a:cubicBezTo>
                    <a:cubicBezTo>
                      <a:pt x="11" y="11"/>
                      <a:pt x="12" y="12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9"/>
                      <a:pt x="15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867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4" name="Freeform 7325"/>
              <p:cNvSpPr/>
              <p:nvPr/>
            </p:nvSpPr>
            <p:spPr bwMode="auto">
              <a:xfrm>
                <a:off x="5140325" y="2432050"/>
                <a:ext cx="100013" cy="95250"/>
              </a:xfrm>
              <a:custGeom>
                <a:avLst/>
                <a:gdLst>
                  <a:gd name="T0" fmla="*/ 3 w 50"/>
                  <a:gd name="T1" fmla="*/ 0 h 48"/>
                  <a:gd name="T2" fmla="*/ 2 w 50"/>
                  <a:gd name="T3" fmla="*/ 9 h 48"/>
                  <a:gd name="T4" fmla="*/ 2 w 50"/>
                  <a:gd name="T5" fmla="*/ 9 h 48"/>
                  <a:gd name="T6" fmla="*/ 16 w 50"/>
                  <a:gd name="T7" fmla="*/ 24 h 48"/>
                  <a:gd name="T8" fmla="*/ 16 w 50"/>
                  <a:gd name="T9" fmla="*/ 24 h 48"/>
                  <a:gd name="T10" fmla="*/ 34 w 50"/>
                  <a:gd name="T11" fmla="*/ 39 h 48"/>
                  <a:gd name="T12" fmla="*/ 34 w 50"/>
                  <a:gd name="T13" fmla="*/ 39 h 48"/>
                  <a:gd name="T14" fmla="*/ 47 w 50"/>
                  <a:gd name="T15" fmla="*/ 48 h 48"/>
                  <a:gd name="T16" fmla="*/ 47 w 50"/>
                  <a:gd name="T17" fmla="*/ 48 h 48"/>
                  <a:gd name="T18" fmla="*/ 47 w 50"/>
                  <a:gd name="T19" fmla="*/ 48 h 48"/>
                  <a:gd name="T20" fmla="*/ 50 w 50"/>
                  <a:gd name="T21" fmla="*/ 40 h 48"/>
                  <a:gd name="T22" fmla="*/ 50 w 50"/>
                  <a:gd name="T23" fmla="*/ 40 h 48"/>
                  <a:gd name="T24" fmla="*/ 45 w 50"/>
                  <a:gd name="T25" fmla="*/ 37 h 48"/>
                  <a:gd name="T26" fmla="*/ 45 w 50"/>
                  <a:gd name="T27" fmla="*/ 37 h 48"/>
                  <a:gd name="T28" fmla="*/ 45 w 50"/>
                  <a:gd name="T29" fmla="*/ 37 h 48"/>
                  <a:gd name="T30" fmla="*/ 20 w 50"/>
                  <a:gd name="T31" fmla="*/ 16 h 48"/>
                  <a:gd name="T32" fmla="*/ 20 w 50"/>
                  <a:gd name="T33" fmla="*/ 16 h 48"/>
                  <a:gd name="T34" fmla="*/ 20 w 50"/>
                  <a:gd name="T35" fmla="*/ 16 h 48"/>
                  <a:gd name="T36" fmla="*/ 18 w 50"/>
                  <a:gd name="T37" fmla="*/ 10 h 48"/>
                  <a:gd name="T38" fmla="*/ 18 w 50"/>
                  <a:gd name="T39" fmla="*/ 10 h 48"/>
                  <a:gd name="T40" fmla="*/ 15 w 50"/>
                  <a:gd name="T41" fmla="*/ 11 h 48"/>
                  <a:gd name="T42" fmla="*/ 13 w 50"/>
                  <a:gd name="T43" fmla="*/ 2 h 48"/>
                  <a:gd name="T44" fmla="*/ 13 w 50"/>
                  <a:gd name="T45" fmla="*/ 2 h 48"/>
                  <a:gd name="T46" fmla="*/ 13 w 50"/>
                  <a:gd name="T47" fmla="*/ 2 h 48"/>
                  <a:gd name="T48" fmla="*/ 8 w 50"/>
                  <a:gd name="T49" fmla="*/ 1 h 48"/>
                  <a:gd name="T50" fmla="*/ 3 w 50"/>
                  <a:gd name="T5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48">
                    <a:moveTo>
                      <a:pt x="3" y="0"/>
                    </a:moveTo>
                    <a:cubicBezTo>
                      <a:pt x="1" y="0"/>
                      <a:pt x="0" y="2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13"/>
                      <a:pt x="15" y="15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25" y="26"/>
                      <a:pt x="28" y="33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40" y="39"/>
                      <a:pt x="43" y="44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8" y="46"/>
                      <a:pt x="49" y="43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48" y="40"/>
                      <a:pt x="46" y="39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36" y="30"/>
                      <a:pt x="28" y="23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4"/>
                      <a:pt x="20" y="12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6" y="11"/>
                      <a:pt x="15" y="11"/>
                    </a:cubicBezTo>
                    <a:cubicBezTo>
                      <a:pt x="9" y="11"/>
                      <a:pt x="15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2"/>
                      <a:pt x="10" y="1"/>
                      <a:pt x="8" y="1"/>
                    </a:cubicBezTo>
                    <a:cubicBezTo>
                      <a:pt x="6" y="0"/>
                      <a:pt x="5" y="0"/>
                      <a:pt x="3" y="0"/>
                    </a:cubicBezTo>
                  </a:path>
                </a:pathLst>
              </a:custGeom>
              <a:solidFill>
                <a:srgbClr val="7F4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5" name="Freeform 7326"/>
              <p:cNvSpPr/>
              <p:nvPr/>
            </p:nvSpPr>
            <p:spPr bwMode="auto">
              <a:xfrm>
                <a:off x="5202238" y="2519363"/>
                <a:ext cx="30163" cy="46038"/>
              </a:xfrm>
              <a:custGeom>
                <a:avLst/>
                <a:gdLst>
                  <a:gd name="T0" fmla="*/ 2 w 15"/>
                  <a:gd name="T1" fmla="*/ 0 h 23"/>
                  <a:gd name="T2" fmla="*/ 0 w 15"/>
                  <a:gd name="T3" fmla="*/ 3 h 23"/>
                  <a:gd name="T4" fmla="*/ 0 w 15"/>
                  <a:gd name="T5" fmla="*/ 3 h 23"/>
                  <a:gd name="T6" fmla="*/ 11 w 15"/>
                  <a:gd name="T7" fmla="*/ 20 h 23"/>
                  <a:gd name="T8" fmla="*/ 11 w 15"/>
                  <a:gd name="T9" fmla="*/ 20 h 23"/>
                  <a:gd name="T10" fmla="*/ 14 w 15"/>
                  <a:gd name="T11" fmla="*/ 23 h 23"/>
                  <a:gd name="T12" fmla="*/ 15 w 15"/>
                  <a:gd name="T13" fmla="*/ 10 h 23"/>
                  <a:gd name="T14" fmla="*/ 15 w 15"/>
                  <a:gd name="T15" fmla="*/ 9 h 23"/>
                  <a:gd name="T16" fmla="*/ 15 w 15"/>
                  <a:gd name="T17" fmla="*/ 9 h 23"/>
                  <a:gd name="T18" fmla="*/ 2 w 15"/>
                  <a:gd name="T19" fmla="*/ 0 h 23"/>
                  <a:gd name="T20" fmla="*/ 2 w 15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3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0"/>
                      <a:pt x="7" y="14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1"/>
                      <a:pt x="13" y="22"/>
                      <a:pt x="14" y="23"/>
                    </a:cubicBezTo>
                    <a:cubicBezTo>
                      <a:pt x="14" y="18"/>
                      <a:pt x="15" y="14"/>
                      <a:pt x="15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0" y="7"/>
                      <a:pt x="5" y="5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94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6" name="Freeform 7327"/>
              <p:cNvSpPr/>
              <p:nvPr/>
            </p:nvSpPr>
            <p:spPr bwMode="auto">
              <a:xfrm>
                <a:off x="5207000" y="2509838"/>
                <a:ext cx="26988" cy="28575"/>
              </a:xfrm>
              <a:custGeom>
                <a:avLst/>
                <a:gdLst>
                  <a:gd name="T0" fmla="*/ 1 w 14"/>
                  <a:gd name="T1" fmla="*/ 0 h 14"/>
                  <a:gd name="T2" fmla="*/ 1 w 14"/>
                  <a:gd name="T3" fmla="*/ 0 h 14"/>
                  <a:gd name="T4" fmla="*/ 0 w 14"/>
                  <a:gd name="T5" fmla="*/ 5 h 14"/>
                  <a:gd name="T6" fmla="*/ 0 w 14"/>
                  <a:gd name="T7" fmla="*/ 5 h 14"/>
                  <a:gd name="T8" fmla="*/ 13 w 14"/>
                  <a:gd name="T9" fmla="*/ 14 h 14"/>
                  <a:gd name="T10" fmla="*/ 13 w 14"/>
                  <a:gd name="T11" fmla="*/ 14 h 14"/>
                  <a:gd name="T12" fmla="*/ 14 w 14"/>
                  <a:gd name="T13" fmla="*/ 9 h 14"/>
                  <a:gd name="T14" fmla="*/ 14 w 14"/>
                  <a:gd name="T15" fmla="*/ 9 h 14"/>
                  <a:gd name="T16" fmla="*/ 1 w 1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10"/>
                      <a:pt x="8" y="12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0" y="5"/>
                      <a:pt x="7" y="0"/>
                      <a:pt x="1" y="0"/>
                    </a:cubicBezTo>
                  </a:path>
                </a:pathLst>
              </a:custGeom>
              <a:solidFill>
                <a:srgbClr val="926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7" name="Freeform 7328"/>
              <p:cNvSpPr/>
              <p:nvPr/>
            </p:nvSpPr>
            <p:spPr bwMode="auto">
              <a:xfrm>
                <a:off x="5200650" y="2586038"/>
                <a:ext cx="84138" cy="84138"/>
              </a:xfrm>
              <a:custGeom>
                <a:avLst/>
                <a:gdLst>
                  <a:gd name="T0" fmla="*/ 9 w 42"/>
                  <a:gd name="T1" fmla="*/ 0 h 42"/>
                  <a:gd name="T2" fmla="*/ 0 w 42"/>
                  <a:gd name="T3" fmla="*/ 7 h 42"/>
                  <a:gd name="T4" fmla="*/ 0 w 42"/>
                  <a:gd name="T5" fmla="*/ 7 h 42"/>
                  <a:gd name="T6" fmla="*/ 2 w 42"/>
                  <a:gd name="T7" fmla="*/ 8 h 42"/>
                  <a:gd name="T8" fmla="*/ 2 w 42"/>
                  <a:gd name="T9" fmla="*/ 8 h 42"/>
                  <a:gd name="T10" fmla="*/ 2 w 42"/>
                  <a:gd name="T11" fmla="*/ 8 h 42"/>
                  <a:gd name="T12" fmla="*/ 7 w 42"/>
                  <a:gd name="T13" fmla="*/ 7 h 42"/>
                  <a:gd name="T14" fmla="*/ 15 w 42"/>
                  <a:gd name="T15" fmla="*/ 17 h 42"/>
                  <a:gd name="T16" fmla="*/ 15 w 42"/>
                  <a:gd name="T17" fmla="*/ 17 h 42"/>
                  <a:gd name="T18" fmla="*/ 15 w 42"/>
                  <a:gd name="T19" fmla="*/ 17 h 42"/>
                  <a:gd name="T20" fmla="*/ 20 w 42"/>
                  <a:gd name="T21" fmla="*/ 20 h 42"/>
                  <a:gd name="T22" fmla="*/ 20 w 42"/>
                  <a:gd name="T23" fmla="*/ 20 h 42"/>
                  <a:gd name="T24" fmla="*/ 25 w 42"/>
                  <a:gd name="T25" fmla="*/ 29 h 42"/>
                  <a:gd name="T26" fmla="*/ 25 w 42"/>
                  <a:gd name="T27" fmla="*/ 29 h 42"/>
                  <a:gd name="T28" fmla="*/ 25 w 42"/>
                  <a:gd name="T29" fmla="*/ 29 h 42"/>
                  <a:gd name="T30" fmla="*/ 26 w 42"/>
                  <a:gd name="T31" fmla="*/ 42 h 42"/>
                  <a:gd name="T32" fmla="*/ 26 w 42"/>
                  <a:gd name="T33" fmla="*/ 42 h 42"/>
                  <a:gd name="T34" fmla="*/ 26 w 42"/>
                  <a:gd name="T35" fmla="*/ 42 h 42"/>
                  <a:gd name="T36" fmla="*/ 27 w 42"/>
                  <a:gd name="T37" fmla="*/ 42 h 42"/>
                  <a:gd name="T38" fmla="*/ 37 w 42"/>
                  <a:gd name="T39" fmla="*/ 38 h 42"/>
                  <a:gd name="T40" fmla="*/ 37 w 42"/>
                  <a:gd name="T41" fmla="*/ 38 h 42"/>
                  <a:gd name="T42" fmla="*/ 37 w 42"/>
                  <a:gd name="T43" fmla="*/ 38 h 42"/>
                  <a:gd name="T44" fmla="*/ 37 w 42"/>
                  <a:gd name="T45" fmla="*/ 38 h 42"/>
                  <a:gd name="T46" fmla="*/ 37 w 42"/>
                  <a:gd name="T47" fmla="*/ 38 h 42"/>
                  <a:gd name="T48" fmla="*/ 38 w 42"/>
                  <a:gd name="T49" fmla="*/ 38 h 42"/>
                  <a:gd name="T50" fmla="*/ 39 w 42"/>
                  <a:gd name="T51" fmla="*/ 29 h 42"/>
                  <a:gd name="T52" fmla="*/ 21 w 42"/>
                  <a:gd name="T53" fmla="*/ 9 h 42"/>
                  <a:gd name="T54" fmla="*/ 21 w 42"/>
                  <a:gd name="T55" fmla="*/ 9 h 42"/>
                  <a:gd name="T56" fmla="*/ 19 w 42"/>
                  <a:gd name="T57" fmla="*/ 4 h 42"/>
                  <a:gd name="T58" fmla="*/ 9 w 42"/>
                  <a:gd name="T5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" h="42">
                    <a:moveTo>
                      <a:pt x="9" y="0"/>
                    </a:moveTo>
                    <a:cubicBezTo>
                      <a:pt x="7" y="4"/>
                      <a:pt x="0" y="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5" y="7"/>
                      <a:pt x="7" y="7"/>
                    </a:cubicBezTo>
                    <a:cubicBezTo>
                      <a:pt x="12" y="7"/>
                      <a:pt x="15" y="10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7" y="18"/>
                      <a:pt x="18" y="19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2" y="23"/>
                      <a:pt x="23" y="26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8" y="33"/>
                      <a:pt x="16" y="39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31" y="42"/>
                      <a:pt x="34" y="39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8" y="38"/>
                    </a:cubicBezTo>
                    <a:cubicBezTo>
                      <a:pt x="41" y="35"/>
                      <a:pt x="42" y="33"/>
                      <a:pt x="39" y="29"/>
                    </a:cubicBezTo>
                    <a:cubicBezTo>
                      <a:pt x="34" y="22"/>
                      <a:pt x="25" y="1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8"/>
                      <a:pt x="15" y="7"/>
                      <a:pt x="19" y="4"/>
                    </a:cubicBezTo>
                    <a:cubicBezTo>
                      <a:pt x="17" y="0"/>
                      <a:pt x="12" y="1"/>
                      <a:pt x="9" y="0"/>
                    </a:cubicBezTo>
                  </a:path>
                </a:pathLst>
              </a:custGeom>
              <a:solidFill>
                <a:srgbClr val="948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8" name="Freeform 7329"/>
              <p:cNvSpPr/>
              <p:nvPr/>
            </p:nvSpPr>
            <p:spPr bwMode="auto">
              <a:xfrm>
                <a:off x="5203825" y="2560638"/>
                <a:ext cx="50800" cy="34925"/>
              </a:xfrm>
              <a:custGeom>
                <a:avLst/>
                <a:gdLst>
                  <a:gd name="T0" fmla="*/ 8 w 25"/>
                  <a:gd name="T1" fmla="*/ 0 h 18"/>
                  <a:gd name="T2" fmla="*/ 8 w 25"/>
                  <a:gd name="T3" fmla="*/ 0 h 18"/>
                  <a:gd name="T4" fmla="*/ 4 w 25"/>
                  <a:gd name="T5" fmla="*/ 7 h 18"/>
                  <a:gd name="T6" fmla="*/ 4 w 25"/>
                  <a:gd name="T7" fmla="*/ 7 h 18"/>
                  <a:gd name="T8" fmla="*/ 7 w 25"/>
                  <a:gd name="T9" fmla="*/ 13 h 18"/>
                  <a:gd name="T10" fmla="*/ 7 w 25"/>
                  <a:gd name="T11" fmla="*/ 13 h 18"/>
                  <a:gd name="T12" fmla="*/ 17 w 25"/>
                  <a:gd name="T13" fmla="*/ 17 h 18"/>
                  <a:gd name="T14" fmla="*/ 17 w 25"/>
                  <a:gd name="T15" fmla="*/ 17 h 18"/>
                  <a:gd name="T16" fmla="*/ 25 w 25"/>
                  <a:gd name="T17" fmla="*/ 18 h 18"/>
                  <a:gd name="T18" fmla="*/ 25 w 25"/>
                  <a:gd name="T19" fmla="*/ 17 h 18"/>
                  <a:gd name="T20" fmla="*/ 13 w 25"/>
                  <a:gd name="T21" fmla="*/ 3 h 18"/>
                  <a:gd name="T22" fmla="*/ 13 w 25"/>
                  <a:gd name="T23" fmla="*/ 3 h 18"/>
                  <a:gd name="T24" fmla="*/ 10 w 25"/>
                  <a:gd name="T25" fmla="*/ 0 h 18"/>
                  <a:gd name="T26" fmla="*/ 10 w 25"/>
                  <a:gd name="T27" fmla="*/ 0 h 18"/>
                  <a:gd name="T28" fmla="*/ 8 w 25"/>
                  <a:gd name="T29" fmla="*/ 0 h 18"/>
                  <a:gd name="T30" fmla="*/ 8 w 25"/>
                  <a:gd name="T31" fmla="*/ 0 h 18"/>
                  <a:gd name="T32" fmla="*/ 8 w 25"/>
                  <a:gd name="T3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1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8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1"/>
                      <a:pt x="7" y="10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0" y="14"/>
                      <a:pt x="15" y="13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9" y="17"/>
                      <a:pt x="22" y="17"/>
                      <a:pt x="25" y="18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3" y="11"/>
                      <a:pt x="16" y="8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2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3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9" name="Freeform 7330"/>
              <p:cNvSpPr/>
              <p:nvPr/>
            </p:nvSpPr>
            <p:spPr bwMode="auto">
              <a:xfrm>
                <a:off x="5095875" y="2427288"/>
                <a:ext cx="26988" cy="20638"/>
              </a:xfrm>
              <a:custGeom>
                <a:avLst/>
                <a:gdLst>
                  <a:gd name="T0" fmla="*/ 0 w 13"/>
                  <a:gd name="T1" fmla="*/ 0 h 10"/>
                  <a:gd name="T2" fmla="*/ 13 w 13"/>
                  <a:gd name="T3" fmla="*/ 10 h 10"/>
                  <a:gd name="T4" fmla="*/ 13 w 13"/>
                  <a:gd name="T5" fmla="*/ 10 h 10"/>
                  <a:gd name="T6" fmla="*/ 13 w 13"/>
                  <a:gd name="T7" fmla="*/ 7 h 10"/>
                  <a:gd name="T8" fmla="*/ 13 w 13"/>
                  <a:gd name="T9" fmla="*/ 7 h 10"/>
                  <a:gd name="T10" fmla="*/ 0 w 13"/>
                  <a:gd name="T11" fmla="*/ 0 h 10"/>
                  <a:gd name="T12" fmla="*/ 0 w 13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0" y="0"/>
                    </a:moveTo>
                    <a:cubicBezTo>
                      <a:pt x="2" y="7"/>
                      <a:pt x="9" y="6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3"/>
                      <a:pt x="5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55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0" name="Freeform 7331"/>
              <p:cNvSpPr/>
              <p:nvPr/>
            </p:nvSpPr>
            <p:spPr bwMode="auto">
              <a:xfrm>
                <a:off x="5554663" y="2743200"/>
                <a:ext cx="80963" cy="44450"/>
              </a:xfrm>
              <a:custGeom>
                <a:avLst/>
                <a:gdLst>
                  <a:gd name="T0" fmla="*/ 38 w 40"/>
                  <a:gd name="T1" fmla="*/ 0 h 22"/>
                  <a:gd name="T2" fmla="*/ 38 w 40"/>
                  <a:gd name="T3" fmla="*/ 0 h 22"/>
                  <a:gd name="T4" fmla="*/ 27 w 40"/>
                  <a:gd name="T5" fmla="*/ 2 h 22"/>
                  <a:gd name="T6" fmla="*/ 24 w 40"/>
                  <a:gd name="T7" fmla="*/ 8 h 22"/>
                  <a:gd name="T8" fmla="*/ 20 w 40"/>
                  <a:gd name="T9" fmla="*/ 6 h 22"/>
                  <a:gd name="T10" fmla="*/ 11 w 40"/>
                  <a:gd name="T11" fmla="*/ 3 h 22"/>
                  <a:gd name="T12" fmla="*/ 11 w 40"/>
                  <a:gd name="T13" fmla="*/ 3 h 22"/>
                  <a:gd name="T14" fmla="*/ 10 w 40"/>
                  <a:gd name="T15" fmla="*/ 3 h 22"/>
                  <a:gd name="T16" fmla="*/ 7 w 40"/>
                  <a:gd name="T17" fmla="*/ 3 h 22"/>
                  <a:gd name="T18" fmla="*/ 5 w 40"/>
                  <a:gd name="T19" fmla="*/ 2 h 22"/>
                  <a:gd name="T20" fmla="*/ 0 w 40"/>
                  <a:gd name="T21" fmla="*/ 4 h 22"/>
                  <a:gd name="T22" fmla="*/ 0 w 40"/>
                  <a:gd name="T23" fmla="*/ 5 h 22"/>
                  <a:gd name="T24" fmla="*/ 9 w 40"/>
                  <a:gd name="T25" fmla="*/ 16 h 22"/>
                  <a:gd name="T26" fmla="*/ 9 w 40"/>
                  <a:gd name="T27" fmla="*/ 16 h 22"/>
                  <a:gd name="T28" fmla="*/ 9 w 40"/>
                  <a:gd name="T29" fmla="*/ 16 h 22"/>
                  <a:gd name="T30" fmla="*/ 13 w 40"/>
                  <a:gd name="T31" fmla="*/ 17 h 22"/>
                  <a:gd name="T32" fmla="*/ 18 w 40"/>
                  <a:gd name="T33" fmla="*/ 17 h 22"/>
                  <a:gd name="T34" fmla="*/ 23 w 40"/>
                  <a:gd name="T35" fmla="*/ 16 h 22"/>
                  <a:gd name="T36" fmla="*/ 33 w 40"/>
                  <a:gd name="T37" fmla="*/ 22 h 22"/>
                  <a:gd name="T38" fmla="*/ 33 w 40"/>
                  <a:gd name="T39" fmla="*/ 22 h 22"/>
                  <a:gd name="T40" fmla="*/ 39 w 40"/>
                  <a:gd name="T41" fmla="*/ 17 h 22"/>
                  <a:gd name="T42" fmla="*/ 40 w 40"/>
                  <a:gd name="T43" fmla="*/ 0 h 22"/>
                  <a:gd name="T44" fmla="*/ 38 w 40"/>
                  <a:gd name="T4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22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4" y="1"/>
                      <a:pt x="30" y="1"/>
                      <a:pt x="27" y="2"/>
                    </a:cubicBezTo>
                    <a:cubicBezTo>
                      <a:pt x="28" y="6"/>
                      <a:pt x="27" y="8"/>
                      <a:pt x="24" y="8"/>
                    </a:cubicBezTo>
                    <a:cubicBezTo>
                      <a:pt x="23" y="8"/>
                      <a:pt x="22" y="7"/>
                      <a:pt x="20" y="6"/>
                    </a:cubicBezTo>
                    <a:cubicBezTo>
                      <a:pt x="17" y="5"/>
                      <a:pt x="14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8" y="3"/>
                      <a:pt x="7" y="3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6" y="6"/>
                      <a:pt x="4" y="14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7"/>
                      <a:pt x="12" y="17"/>
                      <a:pt x="13" y="17"/>
                    </a:cubicBezTo>
                    <a:cubicBezTo>
                      <a:pt x="15" y="17"/>
                      <a:pt x="17" y="17"/>
                      <a:pt x="18" y="17"/>
                    </a:cubicBezTo>
                    <a:cubicBezTo>
                      <a:pt x="20" y="16"/>
                      <a:pt x="22" y="16"/>
                      <a:pt x="23" y="16"/>
                    </a:cubicBezTo>
                    <a:cubicBezTo>
                      <a:pt x="27" y="16"/>
                      <a:pt x="30" y="17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2"/>
                      <a:pt x="38" y="20"/>
                      <a:pt x="39" y="17"/>
                    </a:cubicBezTo>
                    <a:cubicBezTo>
                      <a:pt x="39" y="11"/>
                      <a:pt x="40" y="6"/>
                      <a:pt x="40" y="0"/>
                    </a:cubicBezTo>
                    <a:cubicBezTo>
                      <a:pt x="39" y="0"/>
                      <a:pt x="39" y="0"/>
                      <a:pt x="38" y="0"/>
                    </a:cubicBezTo>
                  </a:path>
                </a:pathLst>
              </a:custGeom>
              <a:solidFill>
                <a:srgbClr val="7E30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1" name="Freeform 7332"/>
              <p:cNvSpPr/>
              <p:nvPr/>
            </p:nvSpPr>
            <p:spPr bwMode="auto">
              <a:xfrm>
                <a:off x="5573713" y="2743200"/>
                <a:ext cx="79375" cy="66675"/>
              </a:xfrm>
              <a:custGeom>
                <a:avLst/>
                <a:gdLst>
                  <a:gd name="T0" fmla="*/ 31 w 40"/>
                  <a:gd name="T1" fmla="*/ 0 h 33"/>
                  <a:gd name="T2" fmla="*/ 31 w 40"/>
                  <a:gd name="T3" fmla="*/ 0 h 33"/>
                  <a:gd name="T4" fmla="*/ 30 w 40"/>
                  <a:gd name="T5" fmla="*/ 17 h 33"/>
                  <a:gd name="T6" fmla="*/ 24 w 40"/>
                  <a:gd name="T7" fmla="*/ 22 h 33"/>
                  <a:gd name="T8" fmla="*/ 24 w 40"/>
                  <a:gd name="T9" fmla="*/ 22 h 33"/>
                  <a:gd name="T10" fmla="*/ 14 w 40"/>
                  <a:gd name="T11" fmla="*/ 16 h 33"/>
                  <a:gd name="T12" fmla="*/ 9 w 40"/>
                  <a:gd name="T13" fmla="*/ 17 h 33"/>
                  <a:gd name="T14" fmla="*/ 4 w 40"/>
                  <a:gd name="T15" fmla="*/ 17 h 33"/>
                  <a:gd name="T16" fmla="*/ 0 w 40"/>
                  <a:gd name="T17" fmla="*/ 16 h 33"/>
                  <a:gd name="T18" fmla="*/ 0 w 40"/>
                  <a:gd name="T19" fmla="*/ 16 h 33"/>
                  <a:gd name="T20" fmla="*/ 13 w 40"/>
                  <a:gd name="T21" fmla="*/ 26 h 33"/>
                  <a:gd name="T22" fmla="*/ 15 w 40"/>
                  <a:gd name="T23" fmla="*/ 26 h 33"/>
                  <a:gd name="T24" fmla="*/ 34 w 40"/>
                  <a:gd name="T25" fmla="*/ 33 h 33"/>
                  <a:gd name="T26" fmla="*/ 33 w 40"/>
                  <a:gd name="T27" fmla="*/ 20 h 33"/>
                  <a:gd name="T28" fmla="*/ 34 w 40"/>
                  <a:gd name="T29" fmla="*/ 18 h 33"/>
                  <a:gd name="T30" fmla="*/ 38 w 40"/>
                  <a:gd name="T31" fmla="*/ 20 h 33"/>
                  <a:gd name="T32" fmla="*/ 38 w 40"/>
                  <a:gd name="T33" fmla="*/ 20 h 33"/>
                  <a:gd name="T34" fmla="*/ 38 w 40"/>
                  <a:gd name="T35" fmla="*/ 12 h 33"/>
                  <a:gd name="T36" fmla="*/ 38 w 40"/>
                  <a:gd name="T37" fmla="*/ 12 h 33"/>
                  <a:gd name="T38" fmla="*/ 31 w 40"/>
                  <a:gd name="T3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33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6"/>
                      <a:pt x="30" y="11"/>
                      <a:pt x="30" y="17"/>
                    </a:cubicBezTo>
                    <a:cubicBezTo>
                      <a:pt x="29" y="20"/>
                      <a:pt x="26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1" y="17"/>
                      <a:pt x="18" y="16"/>
                      <a:pt x="14" y="16"/>
                    </a:cubicBezTo>
                    <a:cubicBezTo>
                      <a:pt x="13" y="16"/>
                      <a:pt x="11" y="16"/>
                      <a:pt x="9" y="17"/>
                    </a:cubicBezTo>
                    <a:cubicBezTo>
                      <a:pt x="8" y="17"/>
                      <a:pt x="6" y="17"/>
                      <a:pt x="4" y="17"/>
                    </a:cubicBezTo>
                    <a:cubicBezTo>
                      <a:pt x="3" y="17"/>
                      <a:pt x="2" y="1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5"/>
                      <a:pt x="11" y="20"/>
                      <a:pt x="13" y="26"/>
                    </a:cubicBezTo>
                    <a:cubicBezTo>
                      <a:pt x="14" y="26"/>
                      <a:pt x="14" y="26"/>
                      <a:pt x="15" y="26"/>
                    </a:cubicBezTo>
                    <a:cubicBezTo>
                      <a:pt x="22" y="26"/>
                      <a:pt x="28" y="29"/>
                      <a:pt x="34" y="33"/>
                    </a:cubicBezTo>
                    <a:cubicBezTo>
                      <a:pt x="33" y="29"/>
                      <a:pt x="33" y="25"/>
                      <a:pt x="33" y="20"/>
                    </a:cubicBezTo>
                    <a:cubicBezTo>
                      <a:pt x="33" y="19"/>
                      <a:pt x="34" y="18"/>
                      <a:pt x="34" y="18"/>
                    </a:cubicBezTo>
                    <a:cubicBezTo>
                      <a:pt x="35" y="18"/>
                      <a:pt x="37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40" y="17"/>
                      <a:pt x="40" y="15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7"/>
                      <a:pt x="38" y="2"/>
                      <a:pt x="31" y="0"/>
                    </a:cubicBezTo>
                  </a:path>
                </a:pathLst>
              </a:custGeom>
              <a:solidFill>
                <a:srgbClr val="8838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2" name="Freeform 7333"/>
              <p:cNvSpPr/>
              <p:nvPr/>
            </p:nvSpPr>
            <p:spPr bwMode="auto">
              <a:xfrm>
                <a:off x="5646738" y="2725738"/>
                <a:ext cx="22225" cy="22225"/>
              </a:xfrm>
              <a:custGeom>
                <a:avLst/>
                <a:gdLst>
                  <a:gd name="T0" fmla="*/ 6 w 11"/>
                  <a:gd name="T1" fmla="*/ 0 h 11"/>
                  <a:gd name="T2" fmla="*/ 5 w 11"/>
                  <a:gd name="T3" fmla="*/ 1 h 11"/>
                  <a:gd name="T4" fmla="*/ 4 w 11"/>
                  <a:gd name="T5" fmla="*/ 11 h 11"/>
                  <a:gd name="T6" fmla="*/ 9 w 11"/>
                  <a:gd name="T7" fmla="*/ 2 h 11"/>
                  <a:gd name="T8" fmla="*/ 6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6" y="0"/>
                      <a:pt x="5" y="1"/>
                      <a:pt x="5" y="1"/>
                    </a:cubicBezTo>
                    <a:cubicBezTo>
                      <a:pt x="1" y="4"/>
                      <a:pt x="0" y="7"/>
                      <a:pt x="4" y="11"/>
                    </a:cubicBezTo>
                    <a:cubicBezTo>
                      <a:pt x="6" y="8"/>
                      <a:pt x="11" y="7"/>
                      <a:pt x="9" y="2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solidFill>
                <a:srgbClr val="7434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3" name="Freeform 7334"/>
              <p:cNvSpPr/>
              <p:nvPr/>
            </p:nvSpPr>
            <p:spPr bwMode="auto">
              <a:xfrm>
                <a:off x="5505450" y="2693988"/>
                <a:ext cx="31750" cy="46038"/>
              </a:xfrm>
              <a:custGeom>
                <a:avLst/>
                <a:gdLst>
                  <a:gd name="T0" fmla="*/ 3 w 16"/>
                  <a:gd name="T1" fmla="*/ 0 h 23"/>
                  <a:gd name="T2" fmla="*/ 3 w 16"/>
                  <a:gd name="T3" fmla="*/ 0 h 23"/>
                  <a:gd name="T4" fmla="*/ 2 w 16"/>
                  <a:gd name="T5" fmla="*/ 6 h 23"/>
                  <a:gd name="T6" fmla="*/ 2 w 16"/>
                  <a:gd name="T7" fmla="*/ 6 h 23"/>
                  <a:gd name="T8" fmla="*/ 12 w 16"/>
                  <a:gd name="T9" fmla="*/ 23 h 23"/>
                  <a:gd name="T10" fmla="*/ 12 w 16"/>
                  <a:gd name="T11" fmla="*/ 23 h 23"/>
                  <a:gd name="T12" fmla="*/ 12 w 16"/>
                  <a:gd name="T13" fmla="*/ 20 h 23"/>
                  <a:gd name="T14" fmla="*/ 12 w 16"/>
                  <a:gd name="T15" fmla="*/ 20 h 23"/>
                  <a:gd name="T16" fmla="*/ 15 w 16"/>
                  <a:gd name="T17" fmla="*/ 10 h 23"/>
                  <a:gd name="T18" fmla="*/ 15 w 16"/>
                  <a:gd name="T19" fmla="*/ 10 h 23"/>
                  <a:gd name="T20" fmla="*/ 16 w 16"/>
                  <a:gd name="T21" fmla="*/ 10 h 23"/>
                  <a:gd name="T22" fmla="*/ 16 w 16"/>
                  <a:gd name="T23" fmla="*/ 10 h 23"/>
                  <a:gd name="T24" fmla="*/ 11 w 16"/>
                  <a:gd name="T25" fmla="*/ 4 h 23"/>
                  <a:gd name="T26" fmla="*/ 11 w 16"/>
                  <a:gd name="T27" fmla="*/ 4 h 23"/>
                  <a:gd name="T28" fmla="*/ 10 w 16"/>
                  <a:gd name="T29" fmla="*/ 4 h 23"/>
                  <a:gd name="T30" fmla="*/ 3 w 16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2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14"/>
                      <a:pt x="7" y="18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1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17"/>
                      <a:pt x="11" y="12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6"/>
                      <a:pt x="14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8" y="3"/>
                      <a:pt x="5" y="2"/>
                      <a:pt x="3" y="0"/>
                    </a:cubicBezTo>
                  </a:path>
                </a:pathLst>
              </a:custGeom>
              <a:solidFill>
                <a:srgbClr val="843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4" name="Freeform 7335"/>
              <p:cNvSpPr>
                <a:spLocks noEditPoints="1"/>
              </p:cNvSpPr>
              <p:nvPr/>
            </p:nvSpPr>
            <p:spPr bwMode="auto">
              <a:xfrm>
                <a:off x="5532438" y="2643188"/>
                <a:ext cx="46038" cy="28575"/>
              </a:xfrm>
              <a:custGeom>
                <a:avLst/>
                <a:gdLst>
                  <a:gd name="T0" fmla="*/ 12 w 23"/>
                  <a:gd name="T1" fmla="*/ 14 h 14"/>
                  <a:gd name="T2" fmla="*/ 12 w 23"/>
                  <a:gd name="T3" fmla="*/ 14 h 14"/>
                  <a:gd name="T4" fmla="*/ 12 w 23"/>
                  <a:gd name="T5" fmla="*/ 14 h 14"/>
                  <a:gd name="T6" fmla="*/ 12 w 23"/>
                  <a:gd name="T7" fmla="*/ 14 h 14"/>
                  <a:gd name="T8" fmla="*/ 12 w 23"/>
                  <a:gd name="T9" fmla="*/ 14 h 14"/>
                  <a:gd name="T10" fmla="*/ 12 w 23"/>
                  <a:gd name="T11" fmla="*/ 14 h 14"/>
                  <a:gd name="T12" fmla="*/ 7 w 23"/>
                  <a:gd name="T13" fmla="*/ 0 h 14"/>
                  <a:gd name="T14" fmla="*/ 4 w 23"/>
                  <a:gd name="T15" fmla="*/ 1 h 14"/>
                  <a:gd name="T16" fmla="*/ 1 w 23"/>
                  <a:gd name="T17" fmla="*/ 4 h 14"/>
                  <a:gd name="T18" fmla="*/ 10 w 23"/>
                  <a:gd name="T19" fmla="*/ 14 h 14"/>
                  <a:gd name="T20" fmla="*/ 12 w 23"/>
                  <a:gd name="T21" fmla="*/ 14 h 14"/>
                  <a:gd name="T22" fmla="*/ 12 w 23"/>
                  <a:gd name="T23" fmla="*/ 14 h 14"/>
                  <a:gd name="T24" fmla="*/ 12 w 23"/>
                  <a:gd name="T25" fmla="*/ 14 h 14"/>
                  <a:gd name="T26" fmla="*/ 15 w 23"/>
                  <a:gd name="T27" fmla="*/ 4 h 14"/>
                  <a:gd name="T28" fmla="*/ 7 w 23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4"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moveTo>
                      <a:pt x="7" y="0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2" y="1"/>
                      <a:pt x="0" y="2"/>
                      <a:pt x="1" y="4"/>
                    </a:cubicBezTo>
                    <a:cubicBezTo>
                      <a:pt x="4" y="8"/>
                      <a:pt x="4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0"/>
                      <a:pt x="23" y="10"/>
                      <a:pt x="15" y="4"/>
                    </a:cubicBezTo>
                    <a:cubicBezTo>
                      <a:pt x="13" y="2"/>
                      <a:pt x="10" y="0"/>
                      <a:pt x="7" y="0"/>
                    </a:cubicBezTo>
                  </a:path>
                </a:pathLst>
              </a:custGeom>
              <a:solidFill>
                <a:srgbClr val="7A46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5" name="Freeform 7336"/>
              <p:cNvSpPr/>
              <p:nvPr/>
            </p:nvSpPr>
            <p:spPr bwMode="auto">
              <a:xfrm>
                <a:off x="5527675" y="2687638"/>
                <a:ext cx="34925" cy="30163"/>
              </a:xfrm>
              <a:custGeom>
                <a:avLst/>
                <a:gdLst>
                  <a:gd name="T0" fmla="*/ 11 w 18"/>
                  <a:gd name="T1" fmla="*/ 0 h 15"/>
                  <a:gd name="T2" fmla="*/ 7 w 18"/>
                  <a:gd name="T3" fmla="*/ 1 h 15"/>
                  <a:gd name="T4" fmla="*/ 6 w 18"/>
                  <a:gd name="T5" fmla="*/ 1 h 15"/>
                  <a:gd name="T6" fmla="*/ 6 w 18"/>
                  <a:gd name="T7" fmla="*/ 1 h 15"/>
                  <a:gd name="T8" fmla="*/ 0 w 18"/>
                  <a:gd name="T9" fmla="*/ 6 h 15"/>
                  <a:gd name="T10" fmla="*/ 0 w 18"/>
                  <a:gd name="T11" fmla="*/ 7 h 15"/>
                  <a:gd name="T12" fmla="*/ 0 w 18"/>
                  <a:gd name="T13" fmla="*/ 7 h 15"/>
                  <a:gd name="T14" fmla="*/ 5 w 18"/>
                  <a:gd name="T15" fmla="*/ 13 h 15"/>
                  <a:gd name="T16" fmla="*/ 10 w 18"/>
                  <a:gd name="T17" fmla="*/ 15 h 15"/>
                  <a:gd name="T18" fmla="*/ 14 w 18"/>
                  <a:gd name="T19" fmla="*/ 13 h 15"/>
                  <a:gd name="T20" fmla="*/ 11 w 18"/>
                  <a:gd name="T21" fmla="*/ 7 h 15"/>
                  <a:gd name="T22" fmla="*/ 14 w 18"/>
                  <a:gd name="T23" fmla="*/ 3 h 15"/>
                  <a:gd name="T24" fmla="*/ 11 w 18"/>
                  <a:gd name="T25" fmla="*/ 0 h 15"/>
                  <a:gd name="T26" fmla="*/ 11 w 18"/>
                  <a:gd name="T2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1" y="0"/>
                    </a:moveTo>
                    <a:cubicBezTo>
                      <a:pt x="10" y="0"/>
                      <a:pt x="9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0" y="1"/>
                      <a:pt x="0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7"/>
                      <a:pt x="5" y="9"/>
                      <a:pt x="5" y="13"/>
                    </a:cubicBezTo>
                    <a:cubicBezTo>
                      <a:pt x="6" y="14"/>
                      <a:pt x="8" y="15"/>
                      <a:pt x="10" y="15"/>
                    </a:cubicBezTo>
                    <a:cubicBezTo>
                      <a:pt x="11" y="15"/>
                      <a:pt x="12" y="15"/>
                      <a:pt x="14" y="13"/>
                    </a:cubicBezTo>
                    <a:cubicBezTo>
                      <a:pt x="18" y="8"/>
                      <a:pt x="12" y="9"/>
                      <a:pt x="11" y="7"/>
                    </a:cubicBezTo>
                    <a:cubicBezTo>
                      <a:pt x="11" y="6"/>
                      <a:pt x="13" y="4"/>
                      <a:pt x="14" y="3"/>
                    </a:cubicBezTo>
                    <a:cubicBezTo>
                      <a:pt x="13" y="2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6E2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6" name="Freeform 7337"/>
              <p:cNvSpPr/>
              <p:nvPr/>
            </p:nvSpPr>
            <p:spPr bwMode="auto">
              <a:xfrm>
                <a:off x="5535613" y="2693988"/>
                <a:ext cx="65088" cy="60325"/>
              </a:xfrm>
              <a:custGeom>
                <a:avLst/>
                <a:gdLst>
                  <a:gd name="T0" fmla="*/ 10 w 33"/>
                  <a:gd name="T1" fmla="*/ 0 h 30"/>
                  <a:gd name="T2" fmla="*/ 10 w 33"/>
                  <a:gd name="T3" fmla="*/ 0 h 30"/>
                  <a:gd name="T4" fmla="*/ 7 w 33"/>
                  <a:gd name="T5" fmla="*/ 4 h 30"/>
                  <a:gd name="T6" fmla="*/ 10 w 33"/>
                  <a:gd name="T7" fmla="*/ 10 h 30"/>
                  <a:gd name="T8" fmla="*/ 6 w 33"/>
                  <a:gd name="T9" fmla="*/ 12 h 30"/>
                  <a:gd name="T10" fmla="*/ 1 w 33"/>
                  <a:gd name="T11" fmla="*/ 10 h 30"/>
                  <a:gd name="T12" fmla="*/ 1 w 33"/>
                  <a:gd name="T13" fmla="*/ 10 h 30"/>
                  <a:gd name="T14" fmla="*/ 0 w 33"/>
                  <a:gd name="T15" fmla="*/ 10 h 30"/>
                  <a:gd name="T16" fmla="*/ 0 w 33"/>
                  <a:gd name="T17" fmla="*/ 10 h 30"/>
                  <a:gd name="T18" fmla="*/ 0 w 33"/>
                  <a:gd name="T19" fmla="*/ 10 h 30"/>
                  <a:gd name="T20" fmla="*/ 3 w 33"/>
                  <a:gd name="T21" fmla="*/ 15 h 30"/>
                  <a:gd name="T22" fmla="*/ 3 w 33"/>
                  <a:gd name="T23" fmla="*/ 15 h 30"/>
                  <a:gd name="T24" fmla="*/ 3 w 33"/>
                  <a:gd name="T25" fmla="*/ 15 h 30"/>
                  <a:gd name="T26" fmla="*/ 9 w 33"/>
                  <a:gd name="T27" fmla="*/ 30 h 30"/>
                  <a:gd name="T28" fmla="*/ 9 w 33"/>
                  <a:gd name="T29" fmla="*/ 30 h 30"/>
                  <a:gd name="T30" fmla="*/ 10 w 33"/>
                  <a:gd name="T31" fmla="*/ 29 h 30"/>
                  <a:gd name="T32" fmla="*/ 15 w 33"/>
                  <a:gd name="T33" fmla="*/ 27 h 30"/>
                  <a:gd name="T34" fmla="*/ 17 w 33"/>
                  <a:gd name="T35" fmla="*/ 28 h 30"/>
                  <a:gd name="T36" fmla="*/ 20 w 33"/>
                  <a:gd name="T37" fmla="*/ 28 h 30"/>
                  <a:gd name="T38" fmla="*/ 21 w 33"/>
                  <a:gd name="T39" fmla="*/ 28 h 30"/>
                  <a:gd name="T40" fmla="*/ 21 w 33"/>
                  <a:gd name="T41" fmla="*/ 28 h 30"/>
                  <a:gd name="T42" fmla="*/ 21 w 33"/>
                  <a:gd name="T43" fmla="*/ 28 h 30"/>
                  <a:gd name="T44" fmla="*/ 29 w 33"/>
                  <a:gd name="T45" fmla="*/ 21 h 30"/>
                  <a:gd name="T46" fmla="*/ 32 w 33"/>
                  <a:gd name="T47" fmla="*/ 21 h 30"/>
                  <a:gd name="T48" fmla="*/ 32 w 33"/>
                  <a:gd name="T49" fmla="*/ 21 h 30"/>
                  <a:gd name="T50" fmla="*/ 32 w 33"/>
                  <a:gd name="T51" fmla="*/ 21 h 30"/>
                  <a:gd name="T52" fmla="*/ 25 w 33"/>
                  <a:gd name="T53" fmla="*/ 9 h 30"/>
                  <a:gd name="T54" fmla="*/ 25 w 33"/>
                  <a:gd name="T55" fmla="*/ 9 h 30"/>
                  <a:gd name="T56" fmla="*/ 25 w 33"/>
                  <a:gd name="T57" fmla="*/ 12 h 30"/>
                  <a:gd name="T58" fmla="*/ 25 w 33"/>
                  <a:gd name="T59" fmla="*/ 12 h 30"/>
                  <a:gd name="T60" fmla="*/ 21 w 33"/>
                  <a:gd name="T61" fmla="*/ 18 h 30"/>
                  <a:gd name="T62" fmla="*/ 20 w 33"/>
                  <a:gd name="T63" fmla="*/ 18 h 30"/>
                  <a:gd name="T64" fmla="*/ 17 w 33"/>
                  <a:gd name="T65" fmla="*/ 6 h 30"/>
                  <a:gd name="T66" fmla="*/ 10 w 33"/>
                  <a:gd name="T6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3" h="30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7" y="3"/>
                      <a:pt x="7" y="4"/>
                    </a:cubicBezTo>
                    <a:cubicBezTo>
                      <a:pt x="8" y="6"/>
                      <a:pt x="14" y="5"/>
                      <a:pt x="10" y="10"/>
                    </a:cubicBezTo>
                    <a:cubicBezTo>
                      <a:pt x="8" y="12"/>
                      <a:pt x="7" y="12"/>
                      <a:pt x="6" y="12"/>
                    </a:cubicBezTo>
                    <a:cubicBezTo>
                      <a:pt x="4" y="12"/>
                      <a:pt x="2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6" y="19"/>
                      <a:pt x="5" y="26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1" y="28"/>
                      <a:pt x="13" y="27"/>
                      <a:pt x="15" y="27"/>
                    </a:cubicBezTo>
                    <a:cubicBezTo>
                      <a:pt x="15" y="27"/>
                      <a:pt x="16" y="27"/>
                      <a:pt x="17" y="28"/>
                    </a:cubicBezTo>
                    <a:cubicBezTo>
                      <a:pt x="18" y="28"/>
                      <a:pt x="19" y="28"/>
                      <a:pt x="20" y="28"/>
                    </a:cubicBezTo>
                    <a:cubicBezTo>
                      <a:pt x="20" y="28"/>
                      <a:pt x="20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2"/>
                      <a:pt x="24" y="21"/>
                      <a:pt x="29" y="21"/>
                    </a:cubicBezTo>
                    <a:cubicBezTo>
                      <a:pt x="30" y="21"/>
                      <a:pt x="31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15"/>
                      <a:pt x="30" y="11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10"/>
                      <a:pt x="25" y="11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4"/>
                      <a:pt x="23" y="18"/>
                      <a:pt x="21" y="18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16" y="16"/>
                      <a:pt x="12" y="11"/>
                      <a:pt x="17" y="6"/>
                    </a:cubicBezTo>
                    <a:cubicBezTo>
                      <a:pt x="16" y="2"/>
                      <a:pt x="13" y="0"/>
                      <a:pt x="10" y="0"/>
                    </a:cubicBezTo>
                  </a:path>
                </a:pathLst>
              </a:custGeom>
              <a:solidFill>
                <a:srgbClr val="753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7" name="Freeform 7338"/>
              <p:cNvSpPr/>
              <p:nvPr/>
            </p:nvSpPr>
            <p:spPr bwMode="auto">
              <a:xfrm>
                <a:off x="5576888" y="2735263"/>
                <a:ext cx="34925" cy="23813"/>
              </a:xfrm>
              <a:custGeom>
                <a:avLst/>
                <a:gdLst>
                  <a:gd name="T0" fmla="*/ 8 w 17"/>
                  <a:gd name="T1" fmla="*/ 0 h 12"/>
                  <a:gd name="T2" fmla="*/ 0 w 17"/>
                  <a:gd name="T3" fmla="*/ 7 h 12"/>
                  <a:gd name="T4" fmla="*/ 0 w 17"/>
                  <a:gd name="T5" fmla="*/ 7 h 12"/>
                  <a:gd name="T6" fmla="*/ 9 w 17"/>
                  <a:gd name="T7" fmla="*/ 10 h 12"/>
                  <a:gd name="T8" fmla="*/ 13 w 17"/>
                  <a:gd name="T9" fmla="*/ 12 h 12"/>
                  <a:gd name="T10" fmla="*/ 16 w 17"/>
                  <a:gd name="T11" fmla="*/ 6 h 12"/>
                  <a:gd name="T12" fmla="*/ 16 w 17"/>
                  <a:gd name="T13" fmla="*/ 6 h 12"/>
                  <a:gd name="T14" fmla="*/ 11 w 17"/>
                  <a:gd name="T15" fmla="*/ 0 h 12"/>
                  <a:gd name="T16" fmla="*/ 11 w 17"/>
                  <a:gd name="T17" fmla="*/ 0 h 12"/>
                  <a:gd name="T18" fmla="*/ 8 w 17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2">
                    <a:moveTo>
                      <a:pt x="8" y="0"/>
                    </a:moveTo>
                    <a:cubicBezTo>
                      <a:pt x="3" y="0"/>
                      <a:pt x="0" y="1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7"/>
                      <a:pt x="6" y="9"/>
                      <a:pt x="9" y="10"/>
                    </a:cubicBezTo>
                    <a:cubicBezTo>
                      <a:pt x="11" y="11"/>
                      <a:pt x="12" y="12"/>
                      <a:pt x="13" y="12"/>
                    </a:cubicBezTo>
                    <a:cubicBezTo>
                      <a:pt x="16" y="12"/>
                      <a:pt x="17" y="10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2" y="5"/>
                      <a:pt x="11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844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8" name="Freeform 7339"/>
              <p:cNvSpPr/>
              <p:nvPr/>
            </p:nvSpPr>
            <p:spPr bwMode="auto">
              <a:xfrm>
                <a:off x="5559425" y="2705100"/>
                <a:ext cx="25400" cy="25400"/>
              </a:xfrm>
              <a:custGeom>
                <a:avLst/>
                <a:gdLst>
                  <a:gd name="T0" fmla="*/ 5 w 13"/>
                  <a:gd name="T1" fmla="*/ 0 h 12"/>
                  <a:gd name="T2" fmla="*/ 5 w 13"/>
                  <a:gd name="T3" fmla="*/ 0 h 12"/>
                  <a:gd name="T4" fmla="*/ 5 w 13"/>
                  <a:gd name="T5" fmla="*/ 0 h 12"/>
                  <a:gd name="T6" fmla="*/ 8 w 13"/>
                  <a:gd name="T7" fmla="*/ 12 h 12"/>
                  <a:gd name="T8" fmla="*/ 9 w 13"/>
                  <a:gd name="T9" fmla="*/ 12 h 12"/>
                  <a:gd name="T10" fmla="*/ 13 w 13"/>
                  <a:gd name="T11" fmla="*/ 6 h 12"/>
                  <a:gd name="T12" fmla="*/ 13 w 13"/>
                  <a:gd name="T13" fmla="*/ 6 h 12"/>
                  <a:gd name="T14" fmla="*/ 5 w 13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4" y="10"/>
                      <a:pt x="8" y="12"/>
                    </a:cubicBezTo>
                    <a:cubicBezTo>
                      <a:pt x="8" y="12"/>
                      <a:pt x="9" y="12"/>
                      <a:pt x="9" y="12"/>
                    </a:cubicBezTo>
                    <a:cubicBezTo>
                      <a:pt x="11" y="12"/>
                      <a:pt x="12" y="8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0" y="4"/>
                      <a:pt x="9" y="0"/>
                      <a:pt x="5" y="0"/>
                    </a:cubicBezTo>
                  </a:path>
                </a:pathLst>
              </a:custGeom>
              <a:solidFill>
                <a:srgbClr val="845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9" name="Freeform 7340"/>
              <p:cNvSpPr/>
              <p:nvPr/>
            </p:nvSpPr>
            <p:spPr bwMode="auto">
              <a:xfrm>
                <a:off x="5062538" y="3871913"/>
                <a:ext cx="76200" cy="30163"/>
              </a:xfrm>
              <a:custGeom>
                <a:avLst/>
                <a:gdLst>
                  <a:gd name="T0" fmla="*/ 10 w 38"/>
                  <a:gd name="T1" fmla="*/ 0 h 15"/>
                  <a:gd name="T2" fmla="*/ 9 w 38"/>
                  <a:gd name="T3" fmla="*/ 0 h 15"/>
                  <a:gd name="T4" fmla="*/ 9 w 38"/>
                  <a:gd name="T5" fmla="*/ 0 h 15"/>
                  <a:gd name="T6" fmla="*/ 0 w 38"/>
                  <a:gd name="T7" fmla="*/ 7 h 15"/>
                  <a:gd name="T8" fmla="*/ 0 w 38"/>
                  <a:gd name="T9" fmla="*/ 7 h 15"/>
                  <a:gd name="T10" fmla="*/ 0 w 38"/>
                  <a:gd name="T11" fmla="*/ 7 h 15"/>
                  <a:gd name="T12" fmla="*/ 0 w 38"/>
                  <a:gd name="T13" fmla="*/ 10 h 15"/>
                  <a:gd name="T14" fmla="*/ 0 w 38"/>
                  <a:gd name="T15" fmla="*/ 10 h 15"/>
                  <a:gd name="T16" fmla="*/ 27 w 38"/>
                  <a:gd name="T17" fmla="*/ 15 h 15"/>
                  <a:gd name="T18" fmla="*/ 27 w 38"/>
                  <a:gd name="T19" fmla="*/ 15 h 15"/>
                  <a:gd name="T20" fmla="*/ 27 w 38"/>
                  <a:gd name="T21" fmla="*/ 15 h 15"/>
                  <a:gd name="T22" fmla="*/ 38 w 38"/>
                  <a:gd name="T23" fmla="*/ 5 h 15"/>
                  <a:gd name="T24" fmla="*/ 38 w 38"/>
                  <a:gd name="T25" fmla="*/ 5 h 15"/>
                  <a:gd name="T26" fmla="*/ 38 w 38"/>
                  <a:gd name="T27" fmla="*/ 5 h 15"/>
                  <a:gd name="T28" fmla="*/ 38 w 38"/>
                  <a:gd name="T29" fmla="*/ 5 h 15"/>
                  <a:gd name="T30" fmla="*/ 22 w 38"/>
                  <a:gd name="T31" fmla="*/ 1 h 15"/>
                  <a:gd name="T32" fmla="*/ 22 w 38"/>
                  <a:gd name="T33" fmla="*/ 1 h 15"/>
                  <a:gd name="T34" fmla="*/ 20 w 38"/>
                  <a:gd name="T35" fmla="*/ 1 h 15"/>
                  <a:gd name="T36" fmla="*/ 20 w 38"/>
                  <a:gd name="T37" fmla="*/ 1 h 15"/>
                  <a:gd name="T38" fmla="*/ 17 w 38"/>
                  <a:gd name="T39" fmla="*/ 2 h 15"/>
                  <a:gd name="T40" fmla="*/ 14 w 38"/>
                  <a:gd name="T41" fmla="*/ 1 h 15"/>
                  <a:gd name="T42" fmla="*/ 10 w 38"/>
                  <a:gd name="T4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15">
                    <a:moveTo>
                      <a:pt x="10" y="0"/>
                    </a:move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5"/>
                      <a:pt x="5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8" y="15"/>
                      <a:pt x="18" y="13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9"/>
                      <a:pt x="38" y="12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3" y="4"/>
                      <a:pt x="27" y="6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2"/>
                      <a:pt x="17" y="2"/>
                    </a:cubicBezTo>
                    <a:cubicBezTo>
                      <a:pt x="16" y="2"/>
                      <a:pt x="15" y="1"/>
                      <a:pt x="14" y="1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754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0" name="Freeform 7341"/>
              <p:cNvSpPr/>
              <p:nvPr/>
            </p:nvSpPr>
            <p:spPr bwMode="auto">
              <a:xfrm>
                <a:off x="5048250" y="3840163"/>
                <a:ext cx="79375" cy="34925"/>
              </a:xfrm>
              <a:custGeom>
                <a:avLst/>
                <a:gdLst>
                  <a:gd name="T0" fmla="*/ 26 w 40"/>
                  <a:gd name="T1" fmla="*/ 0 h 18"/>
                  <a:gd name="T2" fmla="*/ 1 w 40"/>
                  <a:gd name="T3" fmla="*/ 6 h 18"/>
                  <a:gd name="T4" fmla="*/ 1 w 40"/>
                  <a:gd name="T5" fmla="*/ 6 h 18"/>
                  <a:gd name="T6" fmla="*/ 1 w 40"/>
                  <a:gd name="T7" fmla="*/ 6 h 18"/>
                  <a:gd name="T8" fmla="*/ 1 w 40"/>
                  <a:gd name="T9" fmla="*/ 6 h 18"/>
                  <a:gd name="T10" fmla="*/ 0 w 40"/>
                  <a:gd name="T11" fmla="*/ 9 h 18"/>
                  <a:gd name="T12" fmla="*/ 0 w 40"/>
                  <a:gd name="T13" fmla="*/ 9 h 18"/>
                  <a:gd name="T14" fmla="*/ 0 w 40"/>
                  <a:gd name="T15" fmla="*/ 9 h 18"/>
                  <a:gd name="T16" fmla="*/ 16 w 40"/>
                  <a:gd name="T17" fmla="*/ 16 h 18"/>
                  <a:gd name="T18" fmla="*/ 16 w 40"/>
                  <a:gd name="T19" fmla="*/ 16 h 18"/>
                  <a:gd name="T20" fmla="*/ 17 w 40"/>
                  <a:gd name="T21" fmla="*/ 16 h 18"/>
                  <a:gd name="T22" fmla="*/ 21 w 40"/>
                  <a:gd name="T23" fmla="*/ 17 h 18"/>
                  <a:gd name="T24" fmla="*/ 24 w 40"/>
                  <a:gd name="T25" fmla="*/ 18 h 18"/>
                  <a:gd name="T26" fmla="*/ 27 w 40"/>
                  <a:gd name="T27" fmla="*/ 17 h 18"/>
                  <a:gd name="T28" fmla="*/ 27 w 40"/>
                  <a:gd name="T29" fmla="*/ 17 h 18"/>
                  <a:gd name="T30" fmla="*/ 27 w 40"/>
                  <a:gd name="T31" fmla="*/ 17 h 18"/>
                  <a:gd name="T32" fmla="*/ 28 w 40"/>
                  <a:gd name="T33" fmla="*/ 10 h 18"/>
                  <a:gd name="T34" fmla="*/ 26 w 40"/>
                  <a:gd name="T35" fmla="*/ 1 h 18"/>
                  <a:gd name="T36" fmla="*/ 26 w 40"/>
                  <a:gd name="T3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0" h="18">
                    <a:moveTo>
                      <a:pt x="26" y="0"/>
                    </a:moveTo>
                    <a:cubicBezTo>
                      <a:pt x="17" y="2"/>
                      <a:pt x="8" y="1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11"/>
                      <a:pt x="11" y="14"/>
                      <a:pt x="16" y="16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6"/>
                      <a:pt x="17" y="16"/>
                      <a:pt x="17" y="16"/>
                    </a:cubicBezTo>
                    <a:cubicBezTo>
                      <a:pt x="18" y="16"/>
                      <a:pt x="20" y="16"/>
                      <a:pt x="21" y="17"/>
                    </a:cubicBezTo>
                    <a:cubicBezTo>
                      <a:pt x="22" y="17"/>
                      <a:pt x="23" y="18"/>
                      <a:pt x="24" y="18"/>
                    </a:cubicBezTo>
                    <a:cubicBezTo>
                      <a:pt x="25" y="18"/>
                      <a:pt x="26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5" y="14"/>
                      <a:pt x="40" y="16"/>
                      <a:pt x="28" y="10"/>
                    </a:cubicBezTo>
                    <a:cubicBezTo>
                      <a:pt x="25" y="9"/>
                      <a:pt x="22" y="5"/>
                      <a:pt x="26" y="1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886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1" name="Freeform 7342"/>
              <p:cNvSpPr/>
              <p:nvPr/>
            </p:nvSpPr>
            <p:spPr bwMode="auto">
              <a:xfrm>
                <a:off x="5022850" y="3849688"/>
                <a:ext cx="26988" cy="9525"/>
              </a:xfrm>
              <a:custGeom>
                <a:avLst/>
                <a:gdLst>
                  <a:gd name="T0" fmla="*/ 0 w 14"/>
                  <a:gd name="T1" fmla="*/ 0 h 5"/>
                  <a:gd name="T2" fmla="*/ 0 w 14"/>
                  <a:gd name="T3" fmla="*/ 0 h 5"/>
                  <a:gd name="T4" fmla="*/ 13 w 14"/>
                  <a:gd name="T5" fmla="*/ 4 h 5"/>
                  <a:gd name="T6" fmla="*/ 13 w 14"/>
                  <a:gd name="T7" fmla="*/ 4 h 5"/>
                  <a:gd name="T8" fmla="*/ 14 w 14"/>
                  <a:gd name="T9" fmla="*/ 1 h 5"/>
                  <a:gd name="T10" fmla="*/ 14 w 14"/>
                  <a:gd name="T11" fmla="*/ 1 h 5"/>
                  <a:gd name="T12" fmla="*/ 0 w 1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5"/>
                      <a:pt x="9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9" y="1"/>
                      <a:pt x="5" y="0"/>
                      <a:pt x="0" y="0"/>
                    </a:cubicBezTo>
                  </a:path>
                </a:pathLst>
              </a:custGeom>
              <a:solidFill>
                <a:srgbClr val="715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2" name="Freeform 7343"/>
              <p:cNvSpPr>
                <a:spLocks noEditPoints="1"/>
              </p:cNvSpPr>
              <p:nvPr/>
            </p:nvSpPr>
            <p:spPr bwMode="auto">
              <a:xfrm>
                <a:off x="5157788" y="2435225"/>
                <a:ext cx="19050" cy="19050"/>
              </a:xfrm>
              <a:custGeom>
                <a:avLst/>
                <a:gdLst>
                  <a:gd name="T0" fmla="*/ 7 w 9"/>
                  <a:gd name="T1" fmla="*/ 0 h 9"/>
                  <a:gd name="T2" fmla="*/ 7 w 9"/>
                  <a:gd name="T3" fmla="*/ 0 h 9"/>
                  <a:gd name="T4" fmla="*/ 7 w 9"/>
                  <a:gd name="T5" fmla="*/ 0 h 9"/>
                  <a:gd name="T6" fmla="*/ 7 w 9"/>
                  <a:gd name="T7" fmla="*/ 0 h 9"/>
                  <a:gd name="T8" fmla="*/ 4 w 9"/>
                  <a:gd name="T9" fmla="*/ 0 h 9"/>
                  <a:gd name="T10" fmla="*/ 4 w 9"/>
                  <a:gd name="T11" fmla="*/ 0 h 9"/>
                  <a:gd name="T12" fmla="*/ 6 w 9"/>
                  <a:gd name="T13" fmla="*/ 9 h 9"/>
                  <a:gd name="T14" fmla="*/ 9 w 9"/>
                  <a:gd name="T15" fmla="*/ 8 h 9"/>
                  <a:gd name="T16" fmla="*/ 9 w 9"/>
                  <a:gd name="T17" fmla="*/ 8 h 9"/>
                  <a:gd name="T18" fmla="*/ 9 w 9"/>
                  <a:gd name="T19" fmla="*/ 8 h 9"/>
                  <a:gd name="T20" fmla="*/ 7 w 9"/>
                  <a:gd name="T21" fmla="*/ 0 h 9"/>
                  <a:gd name="T22" fmla="*/ 4 w 9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6" y="2"/>
                      <a:pt x="0" y="9"/>
                      <a:pt x="6" y="9"/>
                    </a:cubicBezTo>
                    <a:cubicBezTo>
                      <a:pt x="7" y="9"/>
                      <a:pt x="8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5"/>
                      <a:pt x="7" y="3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894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3" name="Freeform 7344"/>
              <p:cNvSpPr/>
              <p:nvPr/>
            </p:nvSpPr>
            <p:spPr bwMode="auto">
              <a:xfrm>
                <a:off x="5753100" y="2611438"/>
                <a:ext cx="58738" cy="98425"/>
              </a:xfrm>
              <a:custGeom>
                <a:avLst/>
                <a:gdLst>
                  <a:gd name="T0" fmla="*/ 8 w 29"/>
                  <a:gd name="T1" fmla="*/ 0 h 49"/>
                  <a:gd name="T2" fmla="*/ 1 w 29"/>
                  <a:gd name="T3" fmla="*/ 7 h 49"/>
                  <a:gd name="T4" fmla="*/ 1 w 29"/>
                  <a:gd name="T5" fmla="*/ 7 h 49"/>
                  <a:gd name="T6" fmla="*/ 2 w 29"/>
                  <a:gd name="T7" fmla="*/ 7 h 49"/>
                  <a:gd name="T8" fmla="*/ 4 w 29"/>
                  <a:gd name="T9" fmla="*/ 7 h 49"/>
                  <a:gd name="T10" fmla="*/ 5 w 29"/>
                  <a:gd name="T11" fmla="*/ 7 h 49"/>
                  <a:gd name="T12" fmla="*/ 5 w 29"/>
                  <a:gd name="T13" fmla="*/ 7 h 49"/>
                  <a:gd name="T14" fmla="*/ 5 w 29"/>
                  <a:gd name="T15" fmla="*/ 21 h 49"/>
                  <a:gd name="T16" fmla="*/ 5 w 29"/>
                  <a:gd name="T17" fmla="*/ 21 h 49"/>
                  <a:gd name="T18" fmla="*/ 10 w 29"/>
                  <a:gd name="T19" fmla="*/ 32 h 49"/>
                  <a:gd name="T20" fmla="*/ 10 w 29"/>
                  <a:gd name="T21" fmla="*/ 32 h 49"/>
                  <a:gd name="T22" fmla="*/ 19 w 29"/>
                  <a:gd name="T23" fmla="*/ 49 h 49"/>
                  <a:gd name="T24" fmla="*/ 19 w 29"/>
                  <a:gd name="T25" fmla="*/ 49 h 49"/>
                  <a:gd name="T26" fmla="*/ 22 w 29"/>
                  <a:gd name="T27" fmla="*/ 49 h 49"/>
                  <a:gd name="T28" fmla="*/ 22 w 29"/>
                  <a:gd name="T29" fmla="*/ 49 h 49"/>
                  <a:gd name="T30" fmla="*/ 22 w 29"/>
                  <a:gd name="T31" fmla="*/ 49 h 49"/>
                  <a:gd name="T32" fmla="*/ 22 w 29"/>
                  <a:gd name="T33" fmla="*/ 32 h 49"/>
                  <a:gd name="T34" fmla="*/ 21 w 29"/>
                  <a:gd name="T35" fmla="*/ 20 h 49"/>
                  <a:gd name="T36" fmla="*/ 21 w 29"/>
                  <a:gd name="T37" fmla="*/ 20 h 49"/>
                  <a:gd name="T38" fmla="*/ 8 w 29"/>
                  <a:gd name="T39" fmla="*/ 0 h 49"/>
                  <a:gd name="T40" fmla="*/ 8 w 29"/>
                  <a:gd name="T4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49">
                    <a:moveTo>
                      <a:pt x="8" y="0"/>
                    </a:moveTo>
                    <a:cubicBezTo>
                      <a:pt x="3" y="0"/>
                      <a:pt x="2" y="3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12"/>
                      <a:pt x="6" y="16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24"/>
                      <a:pt x="10" y="28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5" y="36"/>
                      <a:pt x="18" y="42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20" y="49"/>
                      <a:pt x="21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4" y="44"/>
                      <a:pt x="29" y="39"/>
                      <a:pt x="22" y="32"/>
                    </a:cubicBezTo>
                    <a:cubicBezTo>
                      <a:pt x="20" y="30"/>
                      <a:pt x="22" y="24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6" y="14"/>
                      <a:pt x="20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9F6D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4" name="Freeform 7345"/>
              <p:cNvSpPr/>
              <p:nvPr/>
            </p:nvSpPr>
            <p:spPr bwMode="auto">
              <a:xfrm>
                <a:off x="5745163" y="2563813"/>
                <a:ext cx="9525" cy="15875"/>
              </a:xfrm>
              <a:custGeom>
                <a:avLst/>
                <a:gdLst>
                  <a:gd name="T0" fmla="*/ 3 w 5"/>
                  <a:gd name="T1" fmla="*/ 0 h 8"/>
                  <a:gd name="T2" fmla="*/ 2 w 5"/>
                  <a:gd name="T3" fmla="*/ 0 h 8"/>
                  <a:gd name="T4" fmla="*/ 0 w 5"/>
                  <a:gd name="T5" fmla="*/ 4 h 8"/>
                  <a:gd name="T6" fmla="*/ 2 w 5"/>
                  <a:gd name="T7" fmla="*/ 8 h 8"/>
                  <a:gd name="T8" fmla="*/ 2 w 5"/>
                  <a:gd name="T9" fmla="*/ 8 h 8"/>
                  <a:gd name="T10" fmla="*/ 5 w 5"/>
                  <a:gd name="T11" fmla="*/ 4 h 8"/>
                  <a:gd name="T12" fmla="*/ 3 w 5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3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2"/>
                      <a:pt x="0" y="4"/>
                    </a:cubicBezTo>
                    <a:cubicBezTo>
                      <a:pt x="0" y="5"/>
                      <a:pt x="0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5" y="5"/>
                      <a:pt x="5" y="4"/>
                    </a:cubicBezTo>
                    <a:cubicBezTo>
                      <a:pt x="5" y="2"/>
                      <a:pt x="5" y="0"/>
                      <a:pt x="3" y="0"/>
                    </a:cubicBezTo>
                  </a:path>
                </a:pathLst>
              </a:custGeom>
              <a:solidFill>
                <a:srgbClr val="9A6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5" name="Freeform 7346"/>
              <p:cNvSpPr/>
              <p:nvPr/>
            </p:nvSpPr>
            <p:spPr bwMode="auto">
              <a:xfrm>
                <a:off x="5697538" y="2732088"/>
                <a:ext cx="98425" cy="101600"/>
              </a:xfrm>
              <a:custGeom>
                <a:avLst/>
                <a:gdLst>
                  <a:gd name="T0" fmla="*/ 48 w 49"/>
                  <a:gd name="T1" fmla="*/ 0 h 51"/>
                  <a:gd name="T2" fmla="*/ 48 w 49"/>
                  <a:gd name="T3" fmla="*/ 0 h 51"/>
                  <a:gd name="T4" fmla="*/ 43 w 49"/>
                  <a:gd name="T5" fmla="*/ 6 h 51"/>
                  <a:gd name="T6" fmla="*/ 40 w 49"/>
                  <a:gd name="T7" fmla="*/ 5 h 51"/>
                  <a:gd name="T8" fmla="*/ 31 w 49"/>
                  <a:gd name="T9" fmla="*/ 14 h 51"/>
                  <a:gd name="T10" fmla="*/ 14 w 49"/>
                  <a:gd name="T11" fmla="*/ 25 h 51"/>
                  <a:gd name="T12" fmla="*/ 6 w 49"/>
                  <a:gd name="T13" fmla="*/ 22 h 51"/>
                  <a:gd name="T14" fmla="*/ 5 w 49"/>
                  <a:gd name="T15" fmla="*/ 22 h 51"/>
                  <a:gd name="T16" fmla="*/ 0 w 49"/>
                  <a:gd name="T17" fmla="*/ 28 h 51"/>
                  <a:gd name="T18" fmla="*/ 0 w 49"/>
                  <a:gd name="T19" fmla="*/ 28 h 51"/>
                  <a:gd name="T20" fmla="*/ 3 w 49"/>
                  <a:gd name="T21" fmla="*/ 27 h 51"/>
                  <a:gd name="T22" fmla="*/ 14 w 49"/>
                  <a:gd name="T23" fmla="*/ 32 h 51"/>
                  <a:gd name="T24" fmla="*/ 24 w 49"/>
                  <a:gd name="T25" fmla="*/ 36 h 51"/>
                  <a:gd name="T26" fmla="*/ 29 w 49"/>
                  <a:gd name="T27" fmla="*/ 35 h 51"/>
                  <a:gd name="T28" fmla="*/ 29 w 49"/>
                  <a:gd name="T29" fmla="*/ 34 h 51"/>
                  <a:gd name="T30" fmla="*/ 30 w 49"/>
                  <a:gd name="T31" fmla="*/ 39 h 51"/>
                  <a:gd name="T32" fmla="*/ 38 w 49"/>
                  <a:gd name="T33" fmla="*/ 51 h 51"/>
                  <a:gd name="T34" fmla="*/ 38 w 49"/>
                  <a:gd name="T35" fmla="*/ 51 h 51"/>
                  <a:gd name="T36" fmla="*/ 38 w 49"/>
                  <a:gd name="T37" fmla="*/ 51 h 51"/>
                  <a:gd name="T38" fmla="*/ 41 w 49"/>
                  <a:gd name="T39" fmla="*/ 35 h 51"/>
                  <a:gd name="T40" fmla="*/ 45 w 49"/>
                  <a:gd name="T41" fmla="*/ 31 h 51"/>
                  <a:gd name="T42" fmla="*/ 48 w 49"/>
                  <a:gd name="T43" fmla="*/ 33 h 51"/>
                  <a:gd name="T44" fmla="*/ 40 w 49"/>
                  <a:gd name="T45" fmla="*/ 23 h 51"/>
                  <a:gd name="T46" fmla="*/ 44 w 49"/>
                  <a:gd name="T47" fmla="*/ 20 h 51"/>
                  <a:gd name="T48" fmla="*/ 49 w 49"/>
                  <a:gd name="T49" fmla="*/ 22 h 51"/>
                  <a:gd name="T50" fmla="*/ 49 w 49"/>
                  <a:gd name="T51" fmla="*/ 22 h 51"/>
                  <a:gd name="T52" fmla="*/ 48 w 49"/>
                  <a:gd name="T5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" h="51"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7" y="2"/>
                      <a:pt x="46" y="6"/>
                      <a:pt x="43" y="6"/>
                    </a:cubicBezTo>
                    <a:cubicBezTo>
                      <a:pt x="42" y="6"/>
                      <a:pt x="41" y="6"/>
                      <a:pt x="40" y="5"/>
                    </a:cubicBezTo>
                    <a:cubicBezTo>
                      <a:pt x="43" y="13"/>
                      <a:pt x="34" y="12"/>
                      <a:pt x="31" y="14"/>
                    </a:cubicBezTo>
                    <a:cubicBezTo>
                      <a:pt x="25" y="16"/>
                      <a:pt x="21" y="25"/>
                      <a:pt x="14" y="25"/>
                    </a:cubicBezTo>
                    <a:cubicBezTo>
                      <a:pt x="12" y="25"/>
                      <a:pt x="9" y="24"/>
                      <a:pt x="6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3" y="22"/>
                      <a:pt x="1" y="26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28"/>
                      <a:pt x="2" y="27"/>
                      <a:pt x="3" y="27"/>
                    </a:cubicBezTo>
                    <a:cubicBezTo>
                      <a:pt x="7" y="27"/>
                      <a:pt x="10" y="29"/>
                      <a:pt x="14" y="32"/>
                    </a:cubicBezTo>
                    <a:cubicBezTo>
                      <a:pt x="17" y="34"/>
                      <a:pt x="20" y="36"/>
                      <a:pt x="24" y="36"/>
                    </a:cubicBezTo>
                    <a:cubicBezTo>
                      <a:pt x="25" y="36"/>
                      <a:pt x="27" y="36"/>
                      <a:pt x="29" y="35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30" y="34"/>
                      <a:pt x="30" y="38"/>
                      <a:pt x="30" y="39"/>
                    </a:cubicBezTo>
                    <a:cubicBezTo>
                      <a:pt x="30" y="45"/>
                      <a:pt x="33" y="49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45"/>
                      <a:pt x="40" y="40"/>
                      <a:pt x="41" y="35"/>
                    </a:cubicBezTo>
                    <a:cubicBezTo>
                      <a:pt x="42" y="33"/>
                      <a:pt x="43" y="31"/>
                      <a:pt x="45" y="31"/>
                    </a:cubicBezTo>
                    <a:cubicBezTo>
                      <a:pt x="46" y="31"/>
                      <a:pt x="47" y="32"/>
                      <a:pt x="48" y="33"/>
                    </a:cubicBezTo>
                    <a:cubicBezTo>
                      <a:pt x="49" y="26"/>
                      <a:pt x="41" y="28"/>
                      <a:pt x="40" y="23"/>
                    </a:cubicBezTo>
                    <a:cubicBezTo>
                      <a:pt x="41" y="21"/>
                      <a:pt x="43" y="20"/>
                      <a:pt x="44" y="20"/>
                    </a:cubicBezTo>
                    <a:cubicBezTo>
                      <a:pt x="46" y="20"/>
                      <a:pt x="47" y="21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9" y="14"/>
                      <a:pt x="49" y="7"/>
                      <a:pt x="48" y="0"/>
                    </a:cubicBezTo>
                  </a:path>
                </a:pathLst>
              </a:custGeom>
              <a:solidFill>
                <a:srgbClr val="9138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6" name="Freeform 7347"/>
              <p:cNvSpPr/>
              <p:nvPr/>
            </p:nvSpPr>
            <p:spPr bwMode="auto">
              <a:xfrm>
                <a:off x="5680075" y="2711450"/>
                <a:ext cx="103188" cy="85725"/>
              </a:xfrm>
              <a:custGeom>
                <a:avLst/>
                <a:gdLst>
                  <a:gd name="T0" fmla="*/ 28 w 52"/>
                  <a:gd name="T1" fmla="*/ 0 h 43"/>
                  <a:gd name="T2" fmla="*/ 27 w 52"/>
                  <a:gd name="T3" fmla="*/ 0 h 43"/>
                  <a:gd name="T4" fmla="*/ 25 w 52"/>
                  <a:gd name="T5" fmla="*/ 4 h 43"/>
                  <a:gd name="T6" fmla="*/ 27 w 52"/>
                  <a:gd name="T7" fmla="*/ 13 h 43"/>
                  <a:gd name="T8" fmla="*/ 27 w 52"/>
                  <a:gd name="T9" fmla="*/ 13 h 43"/>
                  <a:gd name="T10" fmla="*/ 27 w 52"/>
                  <a:gd name="T11" fmla="*/ 13 h 43"/>
                  <a:gd name="T12" fmla="*/ 27 w 52"/>
                  <a:gd name="T13" fmla="*/ 13 h 43"/>
                  <a:gd name="T14" fmla="*/ 27 w 52"/>
                  <a:gd name="T15" fmla="*/ 13 h 43"/>
                  <a:gd name="T16" fmla="*/ 32 w 52"/>
                  <a:gd name="T17" fmla="*/ 12 h 43"/>
                  <a:gd name="T18" fmla="*/ 36 w 52"/>
                  <a:gd name="T19" fmla="*/ 15 h 43"/>
                  <a:gd name="T20" fmla="*/ 30 w 52"/>
                  <a:gd name="T21" fmla="*/ 24 h 43"/>
                  <a:gd name="T22" fmla="*/ 30 w 52"/>
                  <a:gd name="T23" fmla="*/ 25 h 43"/>
                  <a:gd name="T24" fmla="*/ 24 w 52"/>
                  <a:gd name="T25" fmla="*/ 23 h 43"/>
                  <a:gd name="T26" fmla="*/ 27 w 52"/>
                  <a:gd name="T27" fmla="*/ 13 h 43"/>
                  <a:gd name="T28" fmla="*/ 27 w 52"/>
                  <a:gd name="T29" fmla="*/ 13 h 43"/>
                  <a:gd name="T30" fmla="*/ 27 w 52"/>
                  <a:gd name="T31" fmla="*/ 13 h 43"/>
                  <a:gd name="T32" fmla="*/ 15 w 52"/>
                  <a:gd name="T33" fmla="*/ 9 h 43"/>
                  <a:gd name="T34" fmla="*/ 14 w 52"/>
                  <a:gd name="T35" fmla="*/ 6 h 43"/>
                  <a:gd name="T36" fmla="*/ 12 w 52"/>
                  <a:gd name="T37" fmla="*/ 8 h 43"/>
                  <a:gd name="T38" fmla="*/ 5 w 52"/>
                  <a:gd name="T39" fmla="*/ 15 h 43"/>
                  <a:gd name="T40" fmla="*/ 13 w 52"/>
                  <a:gd name="T41" fmla="*/ 17 h 43"/>
                  <a:gd name="T42" fmla="*/ 0 w 52"/>
                  <a:gd name="T43" fmla="*/ 43 h 43"/>
                  <a:gd name="T44" fmla="*/ 9 w 52"/>
                  <a:gd name="T45" fmla="*/ 38 h 43"/>
                  <a:gd name="T46" fmla="*/ 9 w 52"/>
                  <a:gd name="T47" fmla="*/ 38 h 43"/>
                  <a:gd name="T48" fmla="*/ 14 w 52"/>
                  <a:gd name="T49" fmla="*/ 32 h 43"/>
                  <a:gd name="T50" fmla="*/ 15 w 52"/>
                  <a:gd name="T51" fmla="*/ 32 h 43"/>
                  <a:gd name="T52" fmla="*/ 23 w 52"/>
                  <a:gd name="T53" fmla="*/ 35 h 43"/>
                  <a:gd name="T54" fmla="*/ 40 w 52"/>
                  <a:gd name="T55" fmla="*/ 24 h 43"/>
                  <a:gd name="T56" fmla="*/ 49 w 52"/>
                  <a:gd name="T57" fmla="*/ 15 h 43"/>
                  <a:gd name="T58" fmla="*/ 49 w 52"/>
                  <a:gd name="T59" fmla="*/ 15 h 43"/>
                  <a:gd name="T60" fmla="*/ 35 w 52"/>
                  <a:gd name="T61" fmla="*/ 5 h 43"/>
                  <a:gd name="T62" fmla="*/ 35 w 52"/>
                  <a:gd name="T63" fmla="*/ 5 h 43"/>
                  <a:gd name="T64" fmla="*/ 33 w 52"/>
                  <a:gd name="T65" fmla="*/ 6 h 43"/>
                  <a:gd name="T66" fmla="*/ 31 w 52"/>
                  <a:gd name="T67" fmla="*/ 6 h 43"/>
                  <a:gd name="T68" fmla="*/ 29 w 52"/>
                  <a:gd name="T69" fmla="*/ 4 h 43"/>
                  <a:gd name="T70" fmla="*/ 28 w 52"/>
                  <a:gd name="T7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2" h="43">
                    <a:moveTo>
                      <a:pt x="28" y="0"/>
                    </a:moveTo>
                    <a:cubicBezTo>
                      <a:pt x="28" y="0"/>
                      <a:pt x="27" y="0"/>
                      <a:pt x="27" y="0"/>
                    </a:cubicBezTo>
                    <a:cubicBezTo>
                      <a:pt x="25" y="1"/>
                      <a:pt x="24" y="2"/>
                      <a:pt x="25" y="4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9" y="12"/>
                      <a:pt x="30" y="12"/>
                      <a:pt x="32" y="12"/>
                    </a:cubicBezTo>
                    <a:cubicBezTo>
                      <a:pt x="34" y="12"/>
                      <a:pt x="36" y="13"/>
                      <a:pt x="36" y="15"/>
                    </a:cubicBezTo>
                    <a:cubicBezTo>
                      <a:pt x="36" y="18"/>
                      <a:pt x="33" y="22"/>
                      <a:pt x="30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8" y="25"/>
                      <a:pt x="26" y="23"/>
                      <a:pt x="24" y="23"/>
                    </a:cubicBezTo>
                    <a:cubicBezTo>
                      <a:pt x="25" y="20"/>
                      <a:pt x="26" y="16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3" y="12"/>
                      <a:pt x="18" y="14"/>
                      <a:pt x="15" y="9"/>
                    </a:cubicBezTo>
                    <a:cubicBezTo>
                      <a:pt x="15" y="9"/>
                      <a:pt x="15" y="6"/>
                      <a:pt x="14" y="6"/>
                    </a:cubicBezTo>
                    <a:cubicBezTo>
                      <a:pt x="13" y="6"/>
                      <a:pt x="13" y="6"/>
                      <a:pt x="12" y="8"/>
                    </a:cubicBezTo>
                    <a:cubicBezTo>
                      <a:pt x="10" y="11"/>
                      <a:pt x="5" y="11"/>
                      <a:pt x="5" y="15"/>
                    </a:cubicBezTo>
                    <a:cubicBezTo>
                      <a:pt x="8" y="16"/>
                      <a:pt x="11" y="17"/>
                      <a:pt x="13" y="17"/>
                    </a:cubicBezTo>
                    <a:cubicBezTo>
                      <a:pt x="9" y="26"/>
                      <a:pt x="5" y="34"/>
                      <a:pt x="0" y="43"/>
                    </a:cubicBezTo>
                    <a:cubicBezTo>
                      <a:pt x="3" y="41"/>
                      <a:pt x="6" y="40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10" y="36"/>
                      <a:pt x="12" y="32"/>
                      <a:pt x="14" y="32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8" y="34"/>
                      <a:pt x="21" y="35"/>
                      <a:pt x="23" y="35"/>
                    </a:cubicBezTo>
                    <a:cubicBezTo>
                      <a:pt x="30" y="35"/>
                      <a:pt x="34" y="26"/>
                      <a:pt x="40" y="24"/>
                    </a:cubicBezTo>
                    <a:cubicBezTo>
                      <a:pt x="43" y="22"/>
                      <a:pt x="52" y="23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9" y="5"/>
                      <a:pt x="41" y="6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4" y="5"/>
                      <a:pt x="33" y="5"/>
                      <a:pt x="33" y="6"/>
                    </a:cubicBezTo>
                    <a:cubicBezTo>
                      <a:pt x="32" y="6"/>
                      <a:pt x="32" y="6"/>
                      <a:pt x="31" y="6"/>
                    </a:cubicBezTo>
                    <a:cubicBezTo>
                      <a:pt x="30" y="6"/>
                      <a:pt x="30" y="6"/>
                      <a:pt x="29" y="4"/>
                    </a:cubicBezTo>
                    <a:cubicBezTo>
                      <a:pt x="29" y="3"/>
                      <a:pt x="30" y="0"/>
                      <a:pt x="28" y="0"/>
                    </a:cubicBezTo>
                  </a:path>
                </a:pathLst>
              </a:custGeom>
              <a:solidFill>
                <a:srgbClr val="8E42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7" name="Freeform 7348"/>
              <p:cNvSpPr/>
              <p:nvPr/>
            </p:nvSpPr>
            <p:spPr bwMode="auto">
              <a:xfrm>
                <a:off x="5632450" y="2779713"/>
                <a:ext cx="47625" cy="74613"/>
              </a:xfrm>
              <a:custGeom>
                <a:avLst/>
                <a:gdLst>
                  <a:gd name="T0" fmla="*/ 4 w 23"/>
                  <a:gd name="T1" fmla="*/ 0 h 37"/>
                  <a:gd name="T2" fmla="*/ 3 w 23"/>
                  <a:gd name="T3" fmla="*/ 2 h 37"/>
                  <a:gd name="T4" fmla="*/ 4 w 23"/>
                  <a:gd name="T5" fmla="*/ 15 h 37"/>
                  <a:gd name="T6" fmla="*/ 4 w 23"/>
                  <a:gd name="T7" fmla="*/ 15 h 37"/>
                  <a:gd name="T8" fmla="*/ 4 w 23"/>
                  <a:gd name="T9" fmla="*/ 15 h 37"/>
                  <a:gd name="T10" fmla="*/ 4 w 23"/>
                  <a:gd name="T11" fmla="*/ 15 h 37"/>
                  <a:gd name="T12" fmla="*/ 4 w 23"/>
                  <a:gd name="T13" fmla="*/ 15 h 37"/>
                  <a:gd name="T14" fmla="*/ 12 w 23"/>
                  <a:gd name="T15" fmla="*/ 37 h 37"/>
                  <a:gd name="T16" fmla="*/ 12 w 23"/>
                  <a:gd name="T17" fmla="*/ 37 h 37"/>
                  <a:gd name="T18" fmla="*/ 18 w 23"/>
                  <a:gd name="T19" fmla="*/ 30 h 37"/>
                  <a:gd name="T20" fmla="*/ 19 w 23"/>
                  <a:gd name="T21" fmla="*/ 30 h 37"/>
                  <a:gd name="T22" fmla="*/ 19 w 23"/>
                  <a:gd name="T23" fmla="*/ 30 h 37"/>
                  <a:gd name="T24" fmla="*/ 19 w 23"/>
                  <a:gd name="T25" fmla="*/ 30 h 37"/>
                  <a:gd name="T26" fmla="*/ 19 w 23"/>
                  <a:gd name="T27" fmla="*/ 21 h 37"/>
                  <a:gd name="T28" fmla="*/ 23 w 23"/>
                  <a:gd name="T29" fmla="*/ 11 h 37"/>
                  <a:gd name="T30" fmla="*/ 23 w 23"/>
                  <a:gd name="T31" fmla="*/ 11 h 37"/>
                  <a:gd name="T32" fmla="*/ 8 w 23"/>
                  <a:gd name="T33" fmla="*/ 2 h 37"/>
                  <a:gd name="T34" fmla="*/ 8 w 23"/>
                  <a:gd name="T35" fmla="*/ 2 h 37"/>
                  <a:gd name="T36" fmla="*/ 4 w 23"/>
                  <a:gd name="T3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37">
                    <a:moveTo>
                      <a:pt x="4" y="0"/>
                    </a:moveTo>
                    <a:cubicBezTo>
                      <a:pt x="4" y="0"/>
                      <a:pt x="3" y="1"/>
                      <a:pt x="3" y="2"/>
                    </a:cubicBezTo>
                    <a:cubicBezTo>
                      <a:pt x="3" y="7"/>
                      <a:pt x="3" y="11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0" y="25"/>
                      <a:pt x="7" y="31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5" y="36"/>
                      <a:pt x="13" y="30"/>
                      <a:pt x="18" y="30"/>
                    </a:cubicBezTo>
                    <a:cubicBezTo>
                      <a:pt x="18" y="30"/>
                      <a:pt x="18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1" y="27"/>
                      <a:pt x="21" y="24"/>
                      <a:pt x="19" y="21"/>
                    </a:cubicBezTo>
                    <a:cubicBezTo>
                      <a:pt x="13" y="15"/>
                      <a:pt x="20" y="14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0" y="5"/>
                      <a:pt x="9" y="1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5" y="0"/>
                      <a:pt x="4" y="0"/>
                    </a:cubicBezTo>
                  </a:path>
                </a:pathLst>
              </a:custGeom>
              <a:solidFill>
                <a:srgbClr val="94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8" name="Freeform 7349"/>
              <p:cNvSpPr/>
              <p:nvPr/>
            </p:nvSpPr>
            <p:spPr bwMode="auto">
              <a:xfrm>
                <a:off x="5659438" y="2787650"/>
                <a:ext cx="61913" cy="61913"/>
              </a:xfrm>
              <a:custGeom>
                <a:avLst/>
                <a:gdLst>
                  <a:gd name="T0" fmla="*/ 19 w 31"/>
                  <a:gd name="T1" fmla="*/ 0 h 31"/>
                  <a:gd name="T2" fmla="*/ 10 w 31"/>
                  <a:gd name="T3" fmla="*/ 5 h 31"/>
                  <a:gd name="T4" fmla="*/ 10 w 31"/>
                  <a:gd name="T5" fmla="*/ 5 h 31"/>
                  <a:gd name="T6" fmla="*/ 10 w 31"/>
                  <a:gd name="T7" fmla="*/ 6 h 31"/>
                  <a:gd name="T8" fmla="*/ 10 w 31"/>
                  <a:gd name="T9" fmla="*/ 7 h 31"/>
                  <a:gd name="T10" fmla="*/ 10 w 31"/>
                  <a:gd name="T11" fmla="*/ 7 h 31"/>
                  <a:gd name="T12" fmla="*/ 6 w 31"/>
                  <a:gd name="T13" fmla="*/ 17 h 31"/>
                  <a:gd name="T14" fmla="*/ 6 w 31"/>
                  <a:gd name="T15" fmla="*/ 26 h 31"/>
                  <a:gd name="T16" fmla="*/ 6 w 31"/>
                  <a:gd name="T17" fmla="*/ 26 h 31"/>
                  <a:gd name="T18" fmla="*/ 9 w 31"/>
                  <a:gd name="T19" fmla="*/ 28 h 31"/>
                  <a:gd name="T20" fmla="*/ 13 w 31"/>
                  <a:gd name="T21" fmla="*/ 31 h 31"/>
                  <a:gd name="T22" fmla="*/ 16 w 31"/>
                  <a:gd name="T23" fmla="*/ 30 h 31"/>
                  <a:gd name="T24" fmla="*/ 16 w 31"/>
                  <a:gd name="T25" fmla="*/ 30 h 31"/>
                  <a:gd name="T26" fmla="*/ 16 w 31"/>
                  <a:gd name="T27" fmla="*/ 30 h 31"/>
                  <a:gd name="T28" fmla="*/ 19 w 31"/>
                  <a:gd name="T29" fmla="*/ 24 h 31"/>
                  <a:gd name="T30" fmla="*/ 19 w 31"/>
                  <a:gd name="T31" fmla="*/ 24 h 31"/>
                  <a:gd name="T32" fmla="*/ 31 w 31"/>
                  <a:gd name="T33" fmla="*/ 15 h 31"/>
                  <a:gd name="T34" fmla="*/ 26 w 31"/>
                  <a:gd name="T35" fmla="*/ 15 h 31"/>
                  <a:gd name="T36" fmla="*/ 19 w 31"/>
                  <a:gd name="T37" fmla="*/ 0 h 31"/>
                  <a:gd name="T38" fmla="*/ 19 w 31"/>
                  <a:gd name="T39" fmla="*/ 0 h 31"/>
                  <a:gd name="T40" fmla="*/ 19 w 31"/>
                  <a:gd name="T4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" h="31">
                    <a:moveTo>
                      <a:pt x="19" y="0"/>
                    </a:moveTo>
                    <a:cubicBezTo>
                      <a:pt x="16" y="2"/>
                      <a:pt x="13" y="3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7" y="10"/>
                      <a:pt x="0" y="11"/>
                      <a:pt x="6" y="17"/>
                    </a:cubicBezTo>
                    <a:cubicBezTo>
                      <a:pt x="8" y="20"/>
                      <a:pt x="8" y="23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26"/>
                      <a:pt x="8" y="27"/>
                      <a:pt x="9" y="28"/>
                    </a:cubicBezTo>
                    <a:cubicBezTo>
                      <a:pt x="10" y="30"/>
                      <a:pt x="11" y="31"/>
                      <a:pt x="13" y="31"/>
                    </a:cubicBezTo>
                    <a:cubicBezTo>
                      <a:pt x="14" y="31"/>
                      <a:pt x="15" y="31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28"/>
                      <a:pt x="18" y="26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17"/>
                      <a:pt x="29" y="22"/>
                      <a:pt x="31" y="15"/>
                    </a:cubicBezTo>
                    <a:cubicBezTo>
                      <a:pt x="29" y="15"/>
                      <a:pt x="28" y="15"/>
                      <a:pt x="26" y="15"/>
                    </a:cubicBezTo>
                    <a:cubicBezTo>
                      <a:pt x="17" y="15"/>
                      <a:pt x="22" y="5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9138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9" name="Freeform 7350"/>
              <p:cNvSpPr/>
              <p:nvPr/>
            </p:nvSpPr>
            <p:spPr bwMode="auto">
              <a:xfrm>
                <a:off x="5759450" y="2676525"/>
                <a:ext cx="31750" cy="49213"/>
              </a:xfrm>
              <a:custGeom>
                <a:avLst/>
                <a:gdLst>
                  <a:gd name="T0" fmla="*/ 7 w 16"/>
                  <a:gd name="T1" fmla="*/ 0 h 25"/>
                  <a:gd name="T2" fmla="*/ 7 w 16"/>
                  <a:gd name="T3" fmla="*/ 0 h 25"/>
                  <a:gd name="T4" fmla="*/ 12 w 16"/>
                  <a:gd name="T5" fmla="*/ 25 h 25"/>
                  <a:gd name="T6" fmla="*/ 12 w 16"/>
                  <a:gd name="T7" fmla="*/ 25 h 25"/>
                  <a:gd name="T8" fmla="*/ 12 w 16"/>
                  <a:gd name="T9" fmla="*/ 25 h 25"/>
                  <a:gd name="T10" fmla="*/ 16 w 16"/>
                  <a:gd name="T11" fmla="*/ 17 h 25"/>
                  <a:gd name="T12" fmla="*/ 16 w 16"/>
                  <a:gd name="T13" fmla="*/ 17 h 25"/>
                  <a:gd name="T14" fmla="*/ 7 w 16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5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10"/>
                      <a:pt x="2" y="18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2"/>
                      <a:pt x="12" y="19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0"/>
                      <a:pt x="12" y="4"/>
                      <a:pt x="7" y="0"/>
                    </a:cubicBezTo>
                  </a:path>
                </a:pathLst>
              </a:custGeom>
              <a:solidFill>
                <a:srgbClr val="884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0" name="Freeform 7351"/>
              <p:cNvSpPr>
                <a:spLocks noEditPoints="1"/>
              </p:cNvSpPr>
              <p:nvPr/>
            </p:nvSpPr>
            <p:spPr bwMode="auto">
              <a:xfrm>
                <a:off x="6070600" y="4318000"/>
                <a:ext cx="109538" cy="96838"/>
              </a:xfrm>
              <a:custGeom>
                <a:avLst/>
                <a:gdLst>
                  <a:gd name="T0" fmla="*/ 34 w 55"/>
                  <a:gd name="T1" fmla="*/ 43 h 49"/>
                  <a:gd name="T2" fmla="*/ 23 w 55"/>
                  <a:gd name="T3" fmla="*/ 37 h 49"/>
                  <a:gd name="T4" fmla="*/ 27 w 55"/>
                  <a:gd name="T5" fmla="*/ 33 h 49"/>
                  <a:gd name="T6" fmla="*/ 27 w 55"/>
                  <a:gd name="T7" fmla="*/ 33 h 49"/>
                  <a:gd name="T8" fmla="*/ 34 w 55"/>
                  <a:gd name="T9" fmla="*/ 43 h 49"/>
                  <a:gd name="T10" fmla="*/ 29 w 55"/>
                  <a:gd name="T11" fmla="*/ 23 h 49"/>
                  <a:gd name="T12" fmla="*/ 17 w 55"/>
                  <a:gd name="T13" fmla="*/ 22 h 49"/>
                  <a:gd name="T14" fmla="*/ 26 w 55"/>
                  <a:gd name="T15" fmla="*/ 18 h 49"/>
                  <a:gd name="T16" fmla="*/ 29 w 55"/>
                  <a:gd name="T17" fmla="*/ 23 h 49"/>
                  <a:gd name="T18" fmla="*/ 29 w 55"/>
                  <a:gd name="T19" fmla="*/ 23 h 49"/>
                  <a:gd name="T20" fmla="*/ 32 w 55"/>
                  <a:gd name="T21" fmla="*/ 23 h 49"/>
                  <a:gd name="T22" fmla="*/ 34 w 55"/>
                  <a:gd name="T23" fmla="*/ 25 h 49"/>
                  <a:gd name="T24" fmla="*/ 31 w 55"/>
                  <a:gd name="T25" fmla="*/ 29 h 49"/>
                  <a:gd name="T26" fmla="*/ 30 w 55"/>
                  <a:gd name="T27" fmla="*/ 28 h 49"/>
                  <a:gd name="T28" fmla="*/ 29 w 55"/>
                  <a:gd name="T29" fmla="*/ 23 h 49"/>
                  <a:gd name="T30" fmla="*/ 12 w 55"/>
                  <a:gd name="T31" fmla="*/ 0 h 49"/>
                  <a:gd name="T32" fmla="*/ 12 w 55"/>
                  <a:gd name="T33" fmla="*/ 0 h 49"/>
                  <a:gd name="T34" fmla="*/ 9 w 55"/>
                  <a:gd name="T35" fmla="*/ 5 h 49"/>
                  <a:gd name="T36" fmla="*/ 9 w 55"/>
                  <a:gd name="T37" fmla="*/ 5 h 49"/>
                  <a:gd name="T38" fmla="*/ 9 w 55"/>
                  <a:gd name="T39" fmla="*/ 5 h 49"/>
                  <a:gd name="T40" fmla="*/ 10 w 55"/>
                  <a:gd name="T41" fmla="*/ 13 h 49"/>
                  <a:gd name="T42" fmla="*/ 7 w 55"/>
                  <a:gd name="T43" fmla="*/ 14 h 49"/>
                  <a:gd name="T44" fmla="*/ 3 w 55"/>
                  <a:gd name="T45" fmla="*/ 13 h 49"/>
                  <a:gd name="T46" fmla="*/ 3 w 55"/>
                  <a:gd name="T47" fmla="*/ 13 h 49"/>
                  <a:gd name="T48" fmla="*/ 1 w 55"/>
                  <a:gd name="T49" fmla="*/ 13 h 49"/>
                  <a:gd name="T50" fmla="*/ 1 w 55"/>
                  <a:gd name="T51" fmla="*/ 13 h 49"/>
                  <a:gd name="T52" fmla="*/ 1 w 55"/>
                  <a:gd name="T53" fmla="*/ 13 h 49"/>
                  <a:gd name="T54" fmla="*/ 0 w 55"/>
                  <a:gd name="T55" fmla="*/ 18 h 49"/>
                  <a:gd name="T56" fmla="*/ 0 w 55"/>
                  <a:gd name="T57" fmla="*/ 18 h 49"/>
                  <a:gd name="T58" fmla="*/ 0 w 55"/>
                  <a:gd name="T59" fmla="*/ 18 h 49"/>
                  <a:gd name="T60" fmla="*/ 4 w 55"/>
                  <a:gd name="T61" fmla="*/ 43 h 49"/>
                  <a:gd name="T62" fmla="*/ 4 w 55"/>
                  <a:gd name="T63" fmla="*/ 43 h 49"/>
                  <a:gd name="T64" fmla="*/ 8 w 55"/>
                  <a:gd name="T65" fmla="*/ 41 h 49"/>
                  <a:gd name="T66" fmla="*/ 12 w 55"/>
                  <a:gd name="T67" fmla="*/ 39 h 49"/>
                  <a:gd name="T68" fmla="*/ 15 w 55"/>
                  <a:gd name="T69" fmla="*/ 41 h 49"/>
                  <a:gd name="T70" fmla="*/ 32 w 55"/>
                  <a:gd name="T71" fmla="*/ 49 h 49"/>
                  <a:gd name="T72" fmla="*/ 36 w 55"/>
                  <a:gd name="T73" fmla="*/ 49 h 49"/>
                  <a:gd name="T74" fmla="*/ 41 w 55"/>
                  <a:gd name="T75" fmla="*/ 49 h 49"/>
                  <a:gd name="T76" fmla="*/ 43 w 55"/>
                  <a:gd name="T77" fmla="*/ 49 h 49"/>
                  <a:gd name="T78" fmla="*/ 43 w 55"/>
                  <a:gd name="T79" fmla="*/ 49 h 49"/>
                  <a:gd name="T80" fmla="*/ 43 w 55"/>
                  <a:gd name="T81" fmla="*/ 49 h 49"/>
                  <a:gd name="T82" fmla="*/ 48 w 55"/>
                  <a:gd name="T83" fmla="*/ 28 h 49"/>
                  <a:gd name="T84" fmla="*/ 48 w 55"/>
                  <a:gd name="T85" fmla="*/ 28 h 49"/>
                  <a:gd name="T86" fmla="*/ 48 w 55"/>
                  <a:gd name="T87" fmla="*/ 28 h 49"/>
                  <a:gd name="T88" fmla="*/ 48 w 55"/>
                  <a:gd name="T89" fmla="*/ 28 h 49"/>
                  <a:gd name="T90" fmla="*/ 48 w 55"/>
                  <a:gd name="T91" fmla="*/ 28 h 49"/>
                  <a:gd name="T92" fmla="*/ 48 w 55"/>
                  <a:gd name="T93" fmla="*/ 28 h 49"/>
                  <a:gd name="T94" fmla="*/ 48 w 55"/>
                  <a:gd name="T95" fmla="*/ 28 h 49"/>
                  <a:gd name="T96" fmla="*/ 49 w 55"/>
                  <a:gd name="T97" fmla="*/ 28 h 49"/>
                  <a:gd name="T98" fmla="*/ 49 w 55"/>
                  <a:gd name="T99" fmla="*/ 28 h 49"/>
                  <a:gd name="T100" fmla="*/ 51 w 55"/>
                  <a:gd name="T101" fmla="*/ 26 h 49"/>
                  <a:gd name="T102" fmla="*/ 44 w 55"/>
                  <a:gd name="T103" fmla="*/ 23 h 49"/>
                  <a:gd name="T104" fmla="*/ 50 w 55"/>
                  <a:gd name="T105" fmla="*/ 6 h 49"/>
                  <a:gd name="T106" fmla="*/ 50 w 55"/>
                  <a:gd name="T107" fmla="*/ 6 h 49"/>
                  <a:gd name="T108" fmla="*/ 40 w 55"/>
                  <a:gd name="T109" fmla="*/ 12 h 49"/>
                  <a:gd name="T110" fmla="*/ 34 w 55"/>
                  <a:gd name="T111" fmla="*/ 6 h 49"/>
                  <a:gd name="T112" fmla="*/ 34 w 55"/>
                  <a:gd name="T113" fmla="*/ 6 h 49"/>
                  <a:gd name="T114" fmla="*/ 30 w 55"/>
                  <a:gd name="T115" fmla="*/ 8 h 49"/>
                  <a:gd name="T116" fmla="*/ 23 w 55"/>
                  <a:gd name="T117" fmla="*/ 10 h 49"/>
                  <a:gd name="T118" fmla="*/ 12 w 55"/>
                  <a:gd name="T11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" h="49">
                    <a:moveTo>
                      <a:pt x="34" y="43"/>
                    </a:moveTo>
                    <a:cubicBezTo>
                      <a:pt x="32" y="39"/>
                      <a:pt x="24" y="44"/>
                      <a:pt x="23" y="37"/>
                    </a:cubicBezTo>
                    <a:cubicBezTo>
                      <a:pt x="23" y="35"/>
                      <a:pt x="24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32" y="33"/>
                      <a:pt x="34" y="38"/>
                      <a:pt x="34" y="43"/>
                    </a:cubicBezTo>
                    <a:moveTo>
                      <a:pt x="29" y="23"/>
                    </a:moveTo>
                    <a:cubicBezTo>
                      <a:pt x="26" y="23"/>
                      <a:pt x="24" y="23"/>
                      <a:pt x="17" y="22"/>
                    </a:cubicBezTo>
                    <a:cubicBezTo>
                      <a:pt x="21" y="20"/>
                      <a:pt x="24" y="18"/>
                      <a:pt x="26" y="18"/>
                    </a:cubicBezTo>
                    <a:cubicBezTo>
                      <a:pt x="28" y="18"/>
                      <a:pt x="29" y="20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3"/>
                      <a:pt x="31" y="23"/>
                      <a:pt x="32" y="23"/>
                    </a:cubicBezTo>
                    <a:cubicBezTo>
                      <a:pt x="33" y="23"/>
                      <a:pt x="34" y="23"/>
                      <a:pt x="34" y="25"/>
                    </a:cubicBezTo>
                    <a:cubicBezTo>
                      <a:pt x="34" y="27"/>
                      <a:pt x="33" y="29"/>
                      <a:pt x="31" y="29"/>
                    </a:cubicBezTo>
                    <a:cubicBezTo>
                      <a:pt x="31" y="29"/>
                      <a:pt x="30" y="29"/>
                      <a:pt x="30" y="28"/>
                    </a:cubicBezTo>
                    <a:cubicBezTo>
                      <a:pt x="26" y="27"/>
                      <a:pt x="29" y="25"/>
                      <a:pt x="29" y="23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1"/>
                      <a:pt x="10" y="3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2" y="8"/>
                      <a:pt x="12" y="10"/>
                      <a:pt x="10" y="13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6" y="14"/>
                      <a:pt x="5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6"/>
                      <a:pt x="3" y="35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6" y="43"/>
                      <a:pt x="7" y="42"/>
                      <a:pt x="8" y="41"/>
                    </a:cubicBezTo>
                    <a:cubicBezTo>
                      <a:pt x="9" y="40"/>
                      <a:pt x="11" y="39"/>
                      <a:pt x="12" y="39"/>
                    </a:cubicBezTo>
                    <a:cubicBezTo>
                      <a:pt x="13" y="39"/>
                      <a:pt x="14" y="39"/>
                      <a:pt x="15" y="41"/>
                    </a:cubicBezTo>
                    <a:cubicBezTo>
                      <a:pt x="20" y="48"/>
                      <a:pt x="26" y="49"/>
                      <a:pt x="32" y="49"/>
                    </a:cubicBezTo>
                    <a:cubicBezTo>
                      <a:pt x="34" y="49"/>
                      <a:pt x="35" y="49"/>
                      <a:pt x="36" y="49"/>
                    </a:cubicBezTo>
                    <a:cubicBezTo>
                      <a:pt x="38" y="49"/>
                      <a:pt x="39" y="49"/>
                      <a:pt x="41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38" y="41"/>
                      <a:pt x="42" y="34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50" y="27"/>
                      <a:pt x="50" y="27"/>
                      <a:pt x="51" y="26"/>
                    </a:cubicBezTo>
                    <a:cubicBezTo>
                      <a:pt x="49" y="25"/>
                      <a:pt x="46" y="24"/>
                      <a:pt x="44" y="23"/>
                    </a:cubicBezTo>
                    <a:cubicBezTo>
                      <a:pt x="55" y="21"/>
                      <a:pt x="52" y="13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7" y="7"/>
                      <a:pt x="43" y="12"/>
                      <a:pt x="40" y="12"/>
                    </a:cubicBezTo>
                    <a:cubicBezTo>
                      <a:pt x="38" y="12"/>
                      <a:pt x="36" y="10"/>
                      <a:pt x="34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3" y="6"/>
                      <a:pt x="31" y="7"/>
                      <a:pt x="30" y="8"/>
                    </a:cubicBezTo>
                    <a:cubicBezTo>
                      <a:pt x="27" y="9"/>
                      <a:pt x="25" y="10"/>
                      <a:pt x="23" y="10"/>
                    </a:cubicBezTo>
                    <a:cubicBezTo>
                      <a:pt x="18" y="10"/>
                      <a:pt x="14" y="7"/>
                      <a:pt x="12" y="0"/>
                    </a:cubicBezTo>
                  </a:path>
                </a:pathLst>
              </a:custGeom>
              <a:solidFill>
                <a:srgbClr val="CD9A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1" name="Freeform 7352"/>
              <p:cNvSpPr/>
              <p:nvPr/>
            </p:nvSpPr>
            <p:spPr bwMode="auto">
              <a:xfrm>
                <a:off x="6194425" y="4367213"/>
                <a:ext cx="150813" cy="79375"/>
              </a:xfrm>
              <a:custGeom>
                <a:avLst/>
                <a:gdLst>
                  <a:gd name="T0" fmla="*/ 70 w 75"/>
                  <a:gd name="T1" fmla="*/ 0 h 40"/>
                  <a:gd name="T2" fmla="*/ 70 w 75"/>
                  <a:gd name="T3" fmla="*/ 0 h 40"/>
                  <a:gd name="T4" fmla="*/ 56 w 75"/>
                  <a:gd name="T5" fmla="*/ 17 h 40"/>
                  <a:gd name="T6" fmla="*/ 51 w 75"/>
                  <a:gd name="T7" fmla="*/ 19 h 40"/>
                  <a:gd name="T8" fmla="*/ 44 w 75"/>
                  <a:gd name="T9" fmla="*/ 18 h 40"/>
                  <a:gd name="T10" fmla="*/ 48 w 75"/>
                  <a:gd name="T11" fmla="*/ 6 h 40"/>
                  <a:gd name="T12" fmla="*/ 48 w 75"/>
                  <a:gd name="T13" fmla="*/ 6 h 40"/>
                  <a:gd name="T14" fmla="*/ 47 w 75"/>
                  <a:gd name="T15" fmla="*/ 6 h 40"/>
                  <a:gd name="T16" fmla="*/ 42 w 75"/>
                  <a:gd name="T17" fmla="*/ 8 h 40"/>
                  <a:gd name="T18" fmla="*/ 42 w 75"/>
                  <a:gd name="T19" fmla="*/ 8 h 40"/>
                  <a:gd name="T20" fmla="*/ 42 w 75"/>
                  <a:gd name="T21" fmla="*/ 8 h 40"/>
                  <a:gd name="T22" fmla="*/ 40 w 75"/>
                  <a:gd name="T23" fmla="*/ 14 h 40"/>
                  <a:gd name="T24" fmla="*/ 37 w 75"/>
                  <a:gd name="T25" fmla="*/ 14 h 40"/>
                  <a:gd name="T26" fmla="*/ 34 w 75"/>
                  <a:gd name="T27" fmla="*/ 13 h 40"/>
                  <a:gd name="T28" fmla="*/ 26 w 75"/>
                  <a:gd name="T29" fmla="*/ 19 h 40"/>
                  <a:gd name="T30" fmla="*/ 20 w 75"/>
                  <a:gd name="T31" fmla="*/ 26 h 40"/>
                  <a:gd name="T32" fmla="*/ 12 w 75"/>
                  <a:gd name="T33" fmla="*/ 20 h 40"/>
                  <a:gd name="T34" fmla="*/ 9 w 75"/>
                  <a:gd name="T35" fmla="*/ 19 h 40"/>
                  <a:gd name="T36" fmla="*/ 9 w 75"/>
                  <a:gd name="T37" fmla="*/ 19 h 40"/>
                  <a:gd name="T38" fmla="*/ 6 w 75"/>
                  <a:gd name="T39" fmla="*/ 25 h 40"/>
                  <a:gd name="T40" fmla="*/ 3 w 75"/>
                  <a:gd name="T41" fmla="*/ 23 h 40"/>
                  <a:gd name="T42" fmla="*/ 3 w 75"/>
                  <a:gd name="T43" fmla="*/ 23 h 40"/>
                  <a:gd name="T44" fmla="*/ 2 w 75"/>
                  <a:gd name="T45" fmla="*/ 29 h 40"/>
                  <a:gd name="T46" fmla="*/ 2 w 75"/>
                  <a:gd name="T47" fmla="*/ 29 h 40"/>
                  <a:gd name="T48" fmla="*/ 12 w 75"/>
                  <a:gd name="T49" fmla="*/ 40 h 40"/>
                  <a:gd name="T50" fmla="*/ 12 w 75"/>
                  <a:gd name="T51" fmla="*/ 40 h 40"/>
                  <a:gd name="T52" fmla="*/ 18 w 75"/>
                  <a:gd name="T53" fmla="*/ 30 h 40"/>
                  <a:gd name="T54" fmla="*/ 20 w 75"/>
                  <a:gd name="T55" fmla="*/ 30 h 40"/>
                  <a:gd name="T56" fmla="*/ 21 w 75"/>
                  <a:gd name="T57" fmla="*/ 30 h 40"/>
                  <a:gd name="T58" fmla="*/ 21 w 75"/>
                  <a:gd name="T59" fmla="*/ 30 h 40"/>
                  <a:gd name="T60" fmla="*/ 32 w 75"/>
                  <a:gd name="T61" fmla="*/ 34 h 40"/>
                  <a:gd name="T62" fmla="*/ 45 w 75"/>
                  <a:gd name="T63" fmla="*/ 24 h 40"/>
                  <a:gd name="T64" fmla="*/ 54 w 75"/>
                  <a:gd name="T65" fmla="*/ 25 h 40"/>
                  <a:gd name="T66" fmla="*/ 54 w 75"/>
                  <a:gd name="T67" fmla="*/ 25 h 40"/>
                  <a:gd name="T68" fmla="*/ 54 w 75"/>
                  <a:gd name="T69" fmla="*/ 25 h 40"/>
                  <a:gd name="T70" fmla="*/ 62 w 75"/>
                  <a:gd name="T71" fmla="*/ 23 h 40"/>
                  <a:gd name="T72" fmla="*/ 65 w 75"/>
                  <a:gd name="T73" fmla="*/ 24 h 40"/>
                  <a:gd name="T74" fmla="*/ 65 w 75"/>
                  <a:gd name="T75" fmla="*/ 24 h 40"/>
                  <a:gd name="T76" fmla="*/ 67 w 75"/>
                  <a:gd name="T77" fmla="*/ 24 h 40"/>
                  <a:gd name="T78" fmla="*/ 67 w 75"/>
                  <a:gd name="T79" fmla="*/ 24 h 40"/>
                  <a:gd name="T80" fmla="*/ 67 w 75"/>
                  <a:gd name="T81" fmla="*/ 24 h 40"/>
                  <a:gd name="T82" fmla="*/ 68 w 75"/>
                  <a:gd name="T83" fmla="*/ 19 h 40"/>
                  <a:gd name="T84" fmla="*/ 68 w 75"/>
                  <a:gd name="T85" fmla="*/ 19 h 40"/>
                  <a:gd name="T86" fmla="*/ 68 w 75"/>
                  <a:gd name="T87" fmla="*/ 19 h 40"/>
                  <a:gd name="T88" fmla="*/ 72 w 75"/>
                  <a:gd name="T89" fmla="*/ 0 h 40"/>
                  <a:gd name="T90" fmla="*/ 72 w 75"/>
                  <a:gd name="T91" fmla="*/ 0 h 40"/>
                  <a:gd name="T92" fmla="*/ 70 w 75"/>
                  <a:gd name="T9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5" h="40">
                    <a:moveTo>
                      <a:pt x="70" y="0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66" y="6"/>
                      <a:pt x="54" y="4"/>
                      <a:pt x="56" y="17"/>
                    </a:cubicBezTo>
                    <a:cubicBezTo>
                      <a:pt x="56" y="18"/>
                      <a:pt x="54" y="19"/>
                      <a:pt x="51" y="19"/>
                    </a:cubicBezTo>
                    <a:cubicBezTo>
                      <a:pt x="49" y="19"/>
                      <a:pt x="46" y="19"/>
                      <a:pt x="44" y="18"/>
                    </a:cubicBezTo>
                    <a:cubicBezTo>
                      <a:pt x="50" y="15"/>
                      <a:pt x="54" y="11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7" y="6"/>
                      <a:pt x="47" y="6"/>
                    </a:cubicBezTo>
                    <a:cubicBezTo>
                      <a:pt x="45" y="6"/>
                      <a:pt x="43" y="6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12"/>
                      <a:pt x="42" y="14"/>
                      <a:pt x="40" y="14"/>
                    </a:cubicBezTo>
                    <a:cubicBezTo>
                      <a:pt x="39" y="14"/>
                      <a:pt x="38" y="14"/>
                      <a:pt x="37" y="14"/>
                    </a:cubicBezTo>
                    <a:cubicBezTo>
                      <a:pt x="36" y="13"/>
                      <a:pt x="35" y="13"/>
                      <a:pt x="34" y="13"/>
                    </a:cubicBezTo>
                    <a:cubicBezTo>
                      <a:pt x="30" y="13"/>
                      <a:pt x="27" y="16"/>
                      <a:pt x="26" y="19"/>
                    </a:cubicBezTo>
                    <a:cubicBezTo>
                      <a:pt x="24" y="24"/>
                      <a:pt x="22" y="26"/>
                      <a:pt x="20" y="26"/>
                    </a:cubicBezTo>
                    <a:cubicBezTo>
                      <a:pt x="17" y="26"/>
                      <a:pt x="15" y="24"/>
                      <a:pt x="12" y="20"/>
                    </a:cubicBezTo>
                    <a:cubicBezTo>
                      <a:pt x="12" y="19"/>
                      <a:pt x="10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21"/>
                      <a:pt x="9" y="25"/>
                      <a:pt x="6" y="25"/>
                    </a:cubicBezTo>
                    <a:cubicBezTo>
                      <a:pt x="5" y="25"/>
                      <a:pt x="4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0" y="25"/>
                      <a:pt x="2" y="27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0" y="29"/>
                      <a:pt x="12" y="34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7" y="39"/>
                      <a:pt x="12" y="30"/>
                      <a:pt x="18" y="30"/>
                    </a:cubicBezTo>
                    <a:cubicBezTo>
                      <a:pt x="19" y="30"/>
                      <a:pt x="19" y="30"/>
                      <a:pt x="20" y="30"/>
                    </a:cubicBezTo>
                    <a:cubicBezTo>
                      <a:pt x="20" y="30"/>
                      <a:pt x="21" y="30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5" y="32"/>
                      <a:pt x="28" y="33"/>
                      <a:pt x="32" y="34"/>
                    </a:cubicBezTo>
                    <a:cubicBezTo>
                      <a:pt x="34" y="26"/>
                      <a:pt x="39" y="24"/>
                      <a:pt x="45" y="24"/>
                    </a:cubicBezTo>
                    <a:cubicBezTo>
                      <a:pt x="48" y="24"/>
                      <a:pt x="51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7" y="24"/>
                      <a:pt x="59" y="23"/>
                      <a:pt x="62" y="23"/>
                    </a:cubicBezTo>
                    <a:cubicBezTo>
                      <a:pt x="63" y="23"/>
                      <a:pt x="64" y="24"/>
                      <a:pt x="65" y="24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66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8" y="22"/>
                      <a:pt x="68" y="20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71" y="13"/>
                      <a:pt x="75" y="7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1" y="0"/>
                      <a:pt x="70" y="0"/>
                    </a:cubicBezTo>
                  </a:path>
                </a:pathLst>
              </a:custGeom>
              <a:solidFill>
                <a:srgbClr val="C295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2" name="Freeform 7353"/>
              <p:cNvSpPr/>
              <p:nvPr/>
            </p:nvSpPr>
            <p:spPr bwMode="auto">
              <a:xfrm>
                <a:off x="5991225" y="4343400"/>
                <a:ext cx="76200" cy="71438"/>
              </a:xfrm>
              <a:custGeom>
                <a:avLst/>
                <a:gdLst>
                  <a:gd name="T0" fmla="*/ 19 w 38"/>
                  <a:gd name="T1" fmla="*/ 0 h 36"/>
                  <a:gd name="T2" fmla="*/ 18 w 38"/>
                  <a:gd name="T3" fmla="*/ 0 h 36"/>
                  <a:gd name="T4" fmla="*/ 18 w 38"/>
                  <a:gd name="T5" fmla="*/ 0 h 36"/>
                  <a:gd name="T6" fmla="*/ 0 w 38"/>
                  <a:gd name="T7" fmla="*/ 17 h 36"/>
                  <a:gd name="T8" fmla="*/ 0 w 38"/>
                  <a:gd name="T9" fmla="*/ 17 h 36"/>
                  <a:gd name="T10" fmla="*/ 0 w 38"/>
                  <a:gd name="T11" fmla="*/ 17 h 36"/>
                  <a:gd name="T12" fmla="*/ 3 w 38"/>
                  <a:gd name="T13" fmla="*/ 20 h 36"/>
                  <a:gd name="T14" fmla="*/ 7 w 38"/>
                  <a:gd name="T15" fmla="*/ 19 h 36"/>
                  <a:gd name="T16" fmla="*/ 9 w 38"/>
                  <a:gd name="T17" fmla="*/ 19 h 36"/>
                  <a:gd name="T18" fmla="*/ 10 w 38"/>
                  <a:gd name="T19" fmla="*/ 24 h 36"/>
                  <a:gd name="T20" fmla="*/ 10 w 38"/>
                  <a:gd name="T21" fmla="*/ 24 h 36"/>
                  <a:gd name="T22" fmla="*/ 10 w 38"/>
                  <a:gd name="T23" fmla="*/ 24 h 36"/>
                  <a:gd name="T24" fmla="*/ 25 w 38"/>
                  <a:gd name="T25" fmla="*/ 36 h 36"/>
                  <a:gd name="T26" fmla="*/ 25 w 38"/>
                  <a:gd name="T27" fmla="*/ 36 h 36"/>
                  <a:gd name="T28" fmla="*/ 34 w 38"/>
                  <a:gd name="T29" fmla="*/ 34 h 36"/>
                  <a:gd name="T30" fmla="*/ 34 w 38"/>
                  <a:gd name="T31" fmla="*/ 34 h 36"/>
                  <a:gd name="T32" fmla="*/ 35 w 38"/>
                  <a:gd name="T33" fmla="*/ 26 h 36"/>
                  <a:gd name="T34" fmla="*/ 33 w 38"/>
                  <a:gd name="T35" fmla="*/ 13 h 36"/>
                  <a:gd name="T36" fmla="*/ 31 w 38"/>
                  <a:gd name="T37" fmla="*/ 7 h 36"/>
                  <a:gd name="T38" fmla="*/ 31 w 38"/>
                  <a:gd name="T39" fmla="*/ 7 h 36"/>
                  <a:gd name="T40" fmla="*/ 25 w 38"/>
                  <a:gd name="T41" fmla="*/ 4 h 36"/>
                  <a:gd name="T42" fmla="*/ 25 w 38"/>
                  <a:gd name="T43" fmla="*/ 4 h 36"/>
                  <a:gd name="T44" fmla="*/ 22 w 38"/>
                  <a:gd name="T45" fmla="*/ 2 h 36"/>
                  <a:gd name="T46" fmla="*/ 19 w 38"/>
                  <a:gd name="T4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" h="36">
                    <a:moveTo>
                      <a:pt x="19" y="0"/>
                    </a:moveTo>
                    <a:cubicBezTo>
                      <a:pt x="19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6" y="10"/>
                      <a:pt x="10" y="16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2" y="20"/>
                      <a:pt x="3" y="20"/>
                    </a:cubicBezTo>
                    <a:cubicBezTo>
                      <a:pt x="4" y="20"/>
                      <a:pt x="6" y="19"/>
                      <a:pt x="7" y="19"/>
                    </a:cubicBezTo>
                    <a:cubicBezTo>
                      <a:pt x="8" y="19"/>
                      <a:pt x="8" y="19"/>
                      <a:pt x="9" y="19"/>
                    </a:cubicBezTo>
                    <a:cubicBezTo>
                      <a:pt x="12" y="19"/>
                      <a:pt x="12" y="21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7" y="25"/>
                      <a:pt x="25" y="27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35"/>
                      <a:pt x="31" y="35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0" y="31"/>
                      <a:pt x="38" y="26"/>
                      <a:pt x="35" y="26"/>
                    </a:cubicBezTo>
                    <a:cubicBezTo>
                      <a:pt x="21" y="22"/>
                      <a:pt x="31" y="18"/>
                      <a:pt x="33" y="13"/>
                    </a:cubicBezTo>
                    <a:cubicBezTo>
                      <a:pt x="35" y="10"/>
                      <a:pt x="33" y="8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29" y="7"/>
                      <a:pt x="27" y="6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3" y="4"/>
                      <a:pt x="23" y="3"/>
                      <a:pt x="22" y="2"/>
                    </a:cubicBezTo>
                    <a:cubicBezTo>
                      <a:pt x="21" y="1"/>
                      <a:pt x="20" y="0"/>
                      <a:pt x="19" y="0"/>
                    </a:cubicBezTo>
                  </a:path>
                </a:pathLst>
              </a:custGeom>
              <a:solidFill>
                <a:srgbClr val="C69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3" name="Freeform 7354"/>
              <p:cNvSpPr>
                <a:spLocks noEditPoints="1"/>
              </p:cNvSpPr>
              <p:nvPr/>
            </p:nvSpPr>
            <p:spPr bwMode="auto">
              <a:xfrm>
                <a:off x="6146800" y="4373563"/>
                <a:ext cx="79375" cy="44450"/>
              </a:xfrm>
              <a:custGeom>
                <a:avLst/>
                <a:gdLst>
                  <a:gd name="T0" fmla="*/ 10 w 40"/>
                  <a:gd name="T1" fmla="*/ 0 h 22"/>
                  <a:gd name="T2" fmla="*/ 10 w 40"/>
                  <a:gd name="T3" fmla="*/ 0 h 22"/>
                  <a:gd name="T4" fmla="*/ 5 w 40"/>
                  <a:gd name="T5" fmla="*/ 21 h 22"/>
                  <a:gd name="T6" fmla="*/ 5 w 40"/>
                  <a:gd name="T7" fmla="*/ 21 h 22"/>
                  <a:gd name="T8" fmla="*/ 9 w 40"/>
                  <a:gd name="T9" fmla="*/ 22 h 22"/>
                  <a:gd name="T10" fmla="*/ 24 w 40"/>
                  <a:gd name="T11" fmla="*/ 17 h 22"/>
                  <a:gd name="T12" fmla="*/ 24 w 40"/>
                  <a:gd name="T13" fmla="*/ 17 h 22"/>
                  <a:gd name="T14" fmla="*/ 24 w 40"/>
                  <a:gd name="T15" fmla="*/ 17 h 22"/>
                  <a:gd name="T16" fmla="*/ 30 w 40"/>
                  <a:gd name="T17" fmla="*/ 13 h 22"/>
                  <a:gd name="T18" fmla="*/ 30 w 40"/>
                  <a:gd name="T19" fmla="*/ 13 h 22"/>
                  <a:gd name="T20" fmla="*/ 30 w 40"/>
                  <a:gd name="T21" fmla="*/ 13 h 22"/>
                  <a:gd name="T22" fmla="*/ 37 w 40"/>
                  <a:gd name="T23" fmla="*/ 2 h 22"/>
                  <a:gd name="T24" fmla="*/ 37 w 40"/>
                  <a:gd name="T25" fmla="*/ 2 h 22"/>
                  <a:gd name="T26" fmla="*/ 34 w 40"/>
                  <a:gd name="T27" fmla="*/ 1 h 22"/>
                  <a:gd name="T28" fmla="*/ 28 w 40"/>
                  <a:gd name="T29" fmla="*/ 4 h 22"/>
                  <a:gd name="T30" fmla="*/ 21 w 40"/>
                  <a:gd name="T31" fmla="*/ 6 h 22"/>
                  <a:gd name="T32" fmla="*/ 17 w 40"/>
                  <a:gd name="T33" fmla="*/ 4 h 22"/>
                  <a:gd name="T34" fmla="*/ 12 w 40"/>
                  <a:gd name="T35" fmla="*/ 7 h 22"/>
                  <a:gd name="T36" fmla="*/ 10 w 40"/>
                  <a:gd name="T37" fmla="*/ 0 h 22"/>
                  <a:gd name="T38" fmla="*/ 10 w 40"/>
                  <a:gd name="T39" fmla="*/ 0 h 22"/>
                  <a:gd name="T40" fmla="*/ 10 w 40"/>
                  <a:gd name="T41" fmla="*/ 0 h 22"/>
                  <a:gd name="T42" fmla="*/ 10 w 40"/>
                  <a:gd name="T43" fmla="*/ 0 h 22"/>
                  <a:gd name="T44" fmla="*/ 10 w 40"/>
                  <a:gd name="T45" fmla="*/ 0 h 22"/>
                  <a:gd name="T46" fmla="*/ 10 w 40"/>
                  <a:gd name="T4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" h="2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6"/>
                      <a:pt x="0" y="13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2"/>
                      <a:pt x="8" y="22"/>
                      <a:pt x="9" y="22"/>
                    </a:cubicBezTo>
                    <a:cubicBezTo>
                      <a:pt x="14" y="22"/>
                      <a:pt x="19" y="18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5"/>
                      <a:pt x="28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7"/>
                      <a:pt x="40" y="9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6" y="2"/>
                      <a:pt x="35" y="1"/>
                      <a:pt x="34" y="1"/>
                    </a:cubicBezTo>
                    <a:cubicBezTo>
                      <a:pt x="31" y="1"/>
                      <a:pt x="30" y="3"/>
                      <a:pt x="28" y="4"/>
                    </a:cubicBezTo>
                    <a:cubicBezTo>
                      <a:pt x="26" y="5"/>
                      <a:pt x="24" y="6"/>
                      <a:pt x="21" y="6"/>
                    </a:cubicBezTo>
                    <a:cubicBezTo>
                      <a:pt x="20" y="6"/>
                      <a:pt x="18" y="6"/>
                      <a:pt x="17" y="4"/>
                    </a:cubicBezTo>
                    <a:cubicBezTo>
                      <a:pt x="15" y="7"/>
                      <a:pt x="13" y="7"/>
                      <a:pt x="12" y="7"/>
                    </a:cubicBezTo>
                    <a:cubicBezTo>
                      <a:pt x="10" y="7"/>
                      <a:pt x="12" y="0"/>
                      <a:pt x="10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B92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4" name="Freeform 7356"/>
              <p:cNvSpPr>
                <a:spLocks noEditPoints="1"/>
              </p:cNvSpPr>
              <p:nvPr/>
            </p:nvSpPr>
            <p:spPr bwMode="auto">
              <a:xfrm>
                <a:off x="6035675" y="4333875"/>
                <a:ext cx="20638" cy="23813"/>
              </a:xfrm>
              <a:custGeom>
                <a:avLst/>
                <a:gdLst>
                  <a:gd name="T0" fmla="*/ 7 w 10"/>
                  <a:gd name="T1" fmla="*/ 1 h 12"/>
                  <a:gd name="T2" fmla="*/ 4 w 10"/>
                  <a:gd name="T3" fmla="*/ 9 h 12"/>
                  <a:gd name="T4" fmla="*/ 3 w 10"/>
                  <a:gd name="T5" fmla="*/ 9 h 12"/>
                  <a:gd name="T6" fmla="*/ 9 w 10"/>
                  <a:gd name="T7" fmla="*/ 12 h 12"/>
                  <a:gd name="T8" fmla="*/ 9 w 10"/>
                  <a:gd name="T9" fmla="*/ 12 h 12"/>
                  <a:gd name="T10" fmla="*/ 9 w 10"/>
                  <a:gd name="T11" fmla="*/ 9 h 12"/>
                  <a:gd name="T12" fmla="*/ 9 w 10"/>
                  <a:gd name="T13" fmla="*/ 9 h 12"/>
                  <a:gd name="T14" fmla="*/ 9 w 10"/>
                  <a:gd name="T15" fmla="*/ 9 h 12"/>
                  <a:gd name="T16" fmla="*/ 10 w 10"/>
                  <a:gd name="T17" fmla="*/ 1 h 12"/>
                  <a:gd name="T18" fmla="*/ 10 w 10"/>
                  <a:gd name="T19" fmla="*/ 1 h 12"/>
                  <a:gd name="T20" fmla="*/ 10 w 10"/>
                  <a:gd name="T21" fmla="*/ 1 h 12"/>
                  <a:gd name="T22" fmla="*/ 7 w 10"/>
                  <a:gd name="T23" fmla="*/ 1 h 12"/>
                  <a:gd name="T24" fmla="*/ 7 w 10"/>
                  <a:gd name="T25" fmla="*/ 1 h 12"/>
                  <a:gd name="T26" fmla="*/ 7 w 10"/>
                  <a:gd name="T27" fmla="*/ 1 h 12"/>
                  <a:gd name="T28" fmla="*/ 7 w 10"/>
                  <a:gd name="T29" fmla="*/ 0 h 12"/>
                  <a:gd name="T30" fmla="*/ 7 w 10"/>
                  <a:gd name="T31" fmla="*/ 1 h 12"/>
                  <a:gd name="T32" fmla="*/ 7 w 10"/>
                  <a:gd name="T3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2">
                    <a:moveTo>
                      <a:pt x="7" y="1"/>
                    </a:moveTo>
                    <a:cubicBezTo>
                      <a:pt x="0" y="1"/>
                      <a:pt x="5" y="6"/>
                      <a:pt x="4" y="9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5" y="11"/>
                      <a:pt x="7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7"/>
                      <a:pt x="9" y="4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A86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5" name="Freeform 7357"/>
              <p:cNvSpPr/>
              <p:nvPr/>
            </p:nvSpPr>
            <p:spPr bwMode="auto">
              <a:xfrm>
                <a:off x="6194425" y="4398963"/>
                <a:ext cx="17463" cy="19050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0 h 9"/>
                  <a:gd name="T4" fmla="*/ 0 w 9"/>
                  <a:gd name="T5" fmla="*/ 4 h 9"/>
                  <a:gd name="T6" fmla="*/ 0 w 9"/>
                  <a:gd name="T7" fmla="*/ 4 h 9"/>
                  <a:gd name="T8" fmla="*/ 3 w 9"/>
                  <a:gd name="T9" fmla="*/ 7 h 9"/>
                  <a:gd name="T10" fmla="*/ 3 w 9"/>
                  <a:gd name="T11" fmla="*/ 7 h 9"/>
                  <a:gd name="T12" fmla="*/ 6 w 9"/>
                  <a:gd name="T13" fmla="*/ 9 h 9"/>
                  <a:gd name="T14" fmla="*/ 9 w 9"/>
                  <a:gd name="T15" fmla="*/ 3 h 9"/>
                  <a:gd name="T16" fmla="*/ 9 w 9"/>
                  <a:gd name="T17" fmla="*/ 3 h 9"/>
                  <a:gd name="T18" fmla="*/ 9 w 9"/>
                  <a:gd name="T19" fmla="*/ 3 h 9"/>
                  <a:gd name="T20" fmla="*/ 6 w 9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8"/>
                      <a:pt x="5" y="9"/>
                      <a:pt x="6" y="9"/>
                    </a:cubicBezTo>
                    <a:cubicBezTo>
                      <a:pt x="9" y="9"/>
                      <a:pt x="8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C895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6" name="Freeform 7358"/>
              <p:cNvSpPr/>
              <p:nvPr/>
            </p:nvSpPr>
            <p:spPr bwMode="auto">
              <a:xfrm>
                <a:off x="6054725" y="4335463"/>
                <a:ext cx="17463" cy="17463"/>
              </a:xfrm>
              <a:custGeom>
                <a:avLst/>
                <a:gdLst>
                  <a:gd name="T0" fmla="*/ 1 w 9"/>
                  <a:gd name="T1" fmla="*/ 0 h 9"/>
                  <a:gd name="T2" fmla="*/ 1 w 9"/>
                  <a:gd name="T3" fmla="*/ 0 h 9"/>
                  <a:gd name="T4" fmla="*/ 0 w 9"/>
                  <a:gd name="T5" fmla="*/ 8 h 9"/>
                  <a:gd name="T6" fmla="*/ 0 w 9"/>
                  <a:gd name="T7" fmla="*/ 8 h 9"/>
                  <a:gd name="T8" fmla="*/ 3 w 9"/>
                  <a:gd name="T9" fmla="*/ 7 h 9"/>
                  <a:gd name="T10" fmla="*/ 8 w 9"/>
                  <a:gd name="T11" fmla="*/ 9 h 9"/>
                  <a:gd name="T12" fmla="*/ 8 w 9"/>
                  <a:gd name="T13" fmla="*/ 9 h 9"/>
                  <a:gd name="T14" fmla="*/ 9 w 9"/>
                  <a:gd name="T15" fmla="*/ 4 h 9"/>
                  <a:gd name="T16" fmla="*/ 9 w 9"/>
                  <a:gd name="T17" fmla="*/ 4 h 9"/>
                  <a:gd name="T18" fmla="*/ 8 w 9"/>
                  <a:gd name="T19" fmla="*/ 4 h 9"/>
                  <a:gd name="T20" fmla="*/ 8 w 9"/>
                  <a:gd name="T21" fmla="*/ 4 h 9"/>
                  <a:gd name="T22" fmla="*/ 1 w 9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7"/>
                      <a:pt x="3" y="7"/>
                    </a:cubicBezTo>
                    <a:cubicBezTo>
                      <a:pt x="5" y="7"/>
                      <a:pt x="7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7"/>
                      <a:pt x="8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2"/>
                      <a:pt x="3" y="1"/>
                      <a:pt x="1" y="0"/>
                    </a:cubicBezTo>
                  </a:path>
                </a:pathLst>
              </a:custGeom>
              <a:solidFill>
                <a:srgbClr val="C69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7" name="Freeform 7359"/>
              <p:cNvSpPr/>
              <p:nvPr/>
            </p:nvSpPr>
            <p:spPr bwMode="auto">
              <a:xfrm>
                <a:off x="5210175" y="4214813"/>
                <a:ext cx="28575" cy="15875"/>
              </a:xfrm>
              <a:custGeom>
                <a:avLst/>
                <a:gdLst>
                  <a:gd name="T0" fmla="*/ 14 w 14"/>
                  <a:gd name="T1" fmla="*/ 0 h 8"/>
                  <a:gd name="T2" fmla="*/ 0 w 14"/>
                  <a:gd name="T3" fmla="*/ 4 h 8"/>
                  <a:gd name="T4" fmla="*/ 0 w 14"/>
                  <a:gd name="T5" fmla="*/ 4 h 8"/>
                  <a:gd name="T6" fmla="*/ 4 w 14"/>
                  <a:gd name="T7" fmla="*/ 7 h 8"/>
                  <a:gd name="T8" fmla="*/ 5 w 14"/>
                  <a:gd name="T9" fmla="*/ 6 h 8"/>
                  <a:gd name="T10" fmla="*/ 6 w 14"/>
                  <a:gd name="T11" fmla="*/ 6 h 8"/>
                  <a:gd name="T12" fmla="*/ 10 w 14"/>
                  <a:gd name="T13" fmla="*/ 8 h 8"/>
                  <a:gd name="T14" fmla="*/ 10 w 14"/>
                  <a:gd name="T15" fmla="*/ 8 h 8"/>
                  <a:gd name="T16" fmla="*/ 10 w 14"/>
                  <a:gd name="T17" fmla="*/ 8 h 8"/>
                  <a:gd name="T18" fmla="*/ 10 w 14"/>
                  <a:gd name="T19" fmla="*/ 8 h 8"/>
                  <a:gd name="T20" fmla="*/ 10 w 14"/>
                  <a:gd name="T21" fmla="*/ 8 h 8"/>
                  <a:gd name="T22" fmla="*/ 14 w 14"/>
                  <a:gd name="T23" fmla="*/ 0 h 8"/>
                  <a:gd name="T24" fmla="*/ 14 w 14"/>
                  <a:gd name="T25" fmla="*/ 0 h 8"/>
                  <a:gd name="T26" fmla="*/ 14 w 14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8">
                    <a:moveTo>
                      <a:pt x="14" y="0"/>
                    </a:moveTo>
                    <a:cubicBezTo>
                      <a:pt x="9" y="2"/>
                      <a:pt x="4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4" y="7"/>
                      <a:pt x="4" y="7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8" y="6"/>
                      <a:pt x="9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5"/>
                      <a:pt x="12" y="3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634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8" name="Freeform 7360"/>
              <p:cNvSpPr/>
              <p:nvPr/>
            </p:nvSpPr>
            <p:spPr bwMode="auto">
              <a:xfrm>
                <a:off x="5222875" y="4133850"/>
                <a:ext cx="22225" cy="30163"/>
              </a:xfrm>
              <a:custGeom>
                <a:avLst/>
                <a:gdLst>
                  <a:gd name="T0" fmla="*/ 1 w 11"/>
                  <a:gd name="T1" fmla="*/ 0 h 15"/>
                  <a:gd name="T2" fmla="*/ 1 w 11"/>
                  <a:gd name="T3" fmla="*/ 0 h 15"/>
                  <a:gd name="T4" fmla="*/ 2 w 11"/>
                  <a:gd name="T5" fmla="*/ 14 h 15"/>
                  <a:gd name="T6" fmla="*/ 2 w 11"/>
                  <a:gd name="T7" fmla="*/ 14 h 15"/>
                  <a:gd name="T8" fmla="*/ 5 w 11"/>
                  <a:gd name="T9" fmla="*/ 14 h 15"/>
                  <a:gd name="T10" fmla="*/ 5 w 11"/>
                  <a:gd name="T11" fmla="*/ 14 h 15"/>
                  <a:gd name="T12" fmla="*/ 9 w 11"/>
                  <a:gd name="T13" fmla="*/ 15 h 15"/>
                  <a:gd name="T14" fmla="*/ 10 w 11"/>
                  <a:gd name="T15" fmla="*/ 13 h 15"/>
                  <a:gd name="T16" fmla="*/ 1 w 11"/>
                  <a:gd name="T17" fmla="*/ 0 h 15"/>
                  <a:gd name="T18" fmla="*/ 1 w 11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0" y="9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4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8" y="15"/>
                      <a:pt x="9" y="15"/>
                    </a:cubicBezTo>
                    <a:cubicBezTo>
                      <a:pt x="11" y="15"/>
                      <a:pt x="11" y="14"/>
                      <a:pt x="10" y="13"/>
                    </a:cubicBezTo>
                    <a:cubicBezTo>
                      <a:pt x="7" y="9"/>
                      <a:pt x="8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656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9" name="Freeform 7361"/>
              <p:cNvSpPr/>
              <p:nvPr/>
            </p:nvSpPr>
            <p:spPr bwMode="auto">
              <a:xfrm>
                <a:off x="5092700" y="3832225"/>
                <a:ext cx="79375" cy="57150"/>
              </a:xfrm>
              <a:custGeom>
                <a:avLst/>
                <a:gdLst>
                  <a:gd name="T0" fmla="*/ 12 w 40"/>
                  <a:gd name="T1" fmla="*/ 0 h 29"/>
                  <a:gd name="T2" fmla="*/ 12 w 40"/>
                  <a:gd name="T3" fmla="*/ 0 h 29"/>
                  <a:gd name="T4" fmla="*/ 7 w 40"/>
                  <a:gd name="T5" fmla="*/ 6 h 29"/>
                  <a:gd name="T6" fmla="*/ 4 w 40"/>
                  <a:gd name="T7" fmla="*/ 5 h 29"/>
                  <a:gd name="T8" fmla="*/ 4 w 40"/>
                  <a:gd name="T9" fmla="*/ 5 h 29"/>
                  <a:gd name="T10" fmla="*/ 6 w 40"/>
                  <a:gd name="T11" fmla="*/ 14 h 29"/>
                  <a:gd name="T12" fmla="*/ 5 w 40"/>
                  <a:gd name="T13" fmla="*/ 21 h 29"/>
                  <a:gd name="T14" fmla="*/ 5 w 40"/>
                  <a:gd name="T15" fmla="*/ 21 h 29"/>
                  <a:gd name="T16" fmla="*/ 7 w 40"/>
                  <a:gd name="T17" fmla="*/ 21 h 29"/>
                  <a:gd name="T18" fmla="*/ 7 w 40"/>
                  <a:gd name="T19" fmla="*/ 21 h 29"/>
                  <a:gd name="T20" fmla="*/ 7 w 40"/>
                  <a:gd name="T21" fmla="*/ 21 h 29"/>
                  <a:gd name="T22" fmla="*/ 9 w 40"/>
                  <a:gd name="T23" fmla="*/ 21 h 29"/>
                  <a:gd name="T24" fmla="*/ 13 w 40"/>
                  <a:gd name="T25" fmla="*/ 21 h 29"/>
                  <a:gd name="T26" fmla="*/ 18 w 40"/>
                  <a:gd name="T27" fmla="*/ 20 h 29"/>
                  <a:gd name="T28" fmla="*/ 23 w 40"/>
                  <a:gd name="T29" fmla="*/ 25 h 29"/>
                  <a:gd name="T30" fmla="*/ 23 w 40"/>
                  <a:gd name="T31" fmla="*/ 25 h 29"/>
                  <a:gd name="T32" fmla="*/ 23 w 40"/>
                  <a:gd name="T33" fmla="*/ 25 h 29"/>
                  <a:gd name="T34" fmla="*/ 23 w 40"/>
                  <a:gd name="T35" fmla="*/ 25 h 29"/>
                  <a:gd name="T36" fmla="*/ 31 w 40"/>
                  <a:gd name="T37" fmla="*/ 29 h 29"/>
                  <a:gd name="T38" fmla="*/ 31 w 40"/>
                  <a:gd name="T39" fmla="*/ 29 h 29"/>
                  <a:gd name="T40" fmla="*/ 40 w 40"/>
                  <a:gd name="T41" fmla="*/ 21 h 29"/>
                  <a:gd name="T42" fmla="*/ 40 w 40"/>
                  <a:gd name="T43" fmla="*/ 21 h 29"/>
                  <a:gd name="T44" fmla="*/ 27 w 40"/>
                  <a:gd name="T45" fmla="*/ 15 h 29"/>
                  <a:gd name="T46" fmla="*/ 27 w 40"/>
                  <a:gd name="T47" fmla="*/ 15 h 29"/>
                  <a:gd name="T48" fmla="*/ 12 w 40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" h="29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1"/>
                      <a:pt x="9" y="6"/>
                      <a:pt x="7" y="6"/>
                    </a:cubicBezTo>
                    <a:cubicBezTo>
                      <a:pt x="6" y="6"/>
                      <a:pt x="5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9"/>
                      <a:pt x="3" y="13"/>
                      <a:pt x="6" y="14"/>
                    </a:cubicBezTo>
                    <a:cubicBezTo>
                      <a:pt x="18" y="20"/>
                      <a:pt x="3" y="18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9" y="21"/>
                      <a:pt x="9" y="21"/>
                    </a:cubicBezTo>
                    <a:cubicBezTo>
                      <a:pt x="11" y="21"/>
                      <a:pt x="12" y="21"/>
                      <a:pt x="13" y="21"/>
                    </a:cubicBezTo>
                    <a:cubicBezTo>
                      <a:pt x="15" y="21"/>
                      <a:pt x="16" y="20"/>
                      <a:pt x="18" y="20"/>
                    </a:cubicBezTo>
                    <a:cubicBezTo>
                      <a:pt x="20" y="20"/>
                      <a:pt x="22" y="21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6" y="26"/>
                      <a:pt x="28" y="28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2" y="23"/>
                      <a:pt x="40" y="28"/>
                      <a:pt x="40" y="21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37" y="17"/>
                      <a:pt x="29" y="22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2" y="10"/>
                      <a:pt x="17" y="5"/>
                      <a:pt x="12" y="0"/>
                    </a:cubicBezTo>
                  </a:path>
                </a:pathLst>
              </a:custGeom>
              <a:solidFill>
                <a:srgbClr val="987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0" name="Freeform 7362"/>
              <p:cNvSpPr/>
              <p:nvPr/>
            </p:nvSpPr>
            <p:spPr bwMode="auto">
              <a:xfrm>
                <a:off x="5187950" y="3871913"/>
                <a:ext cx="73025" cy="47625"/>
              </a:xfrm>
              <a:custGeom>
                <a:avLst/>
                <a:gdLst>
                  <a:gd name="T0" fmla="*/ 6 w 36"/>
                  <a:gd name="T1" fmla="*/ 0 h 24"/>
                  <a:gd name="T2" fmla="*/ 0 w 36"/>
                  <a:gd name="T3" fmla="*/ 5 h 24"/>
                  <a:gd name="T4" fmla="*/ 9 w 36"/>
                  <a:gd name="T5" fmla="*/ 17 h 24"/>
                  <a:gd name="T6" fmla="*/ 9 w 36"/>
                  <a:gd name="T7" fmla="*/ 17 h 24"/>
                  <a:gd name="T8" fmla="*/ 17 w 36"/>
                  <a:gd name="T9" fmla="*/ 24 h 24"/>
                  <a:gd name="T10" fmla="*/ 22 w 36"/>
                  <a:gd name="T11" fmla="*/ 23 h 24"/>
                  <a:gd name="T12" fmla="*/ 22 w 36"/>
                  <a:gd name="T13" fmla="*/ 23 h 24"/>
                  <a:gd name="T14" fmla="*/ 23 w 36"/>
                  <a:gd name="T15" fmla="*/ 23 h 24"/>
                  <a:gd name="T16" fmla="*/ 27 w 36"/>
                  <a:gd name="T17" fmla="*/ 24 h 24"/>
                  <a:gd name="T18" fmla="*/ 31 w 36"/>
                  <a:gd name="T19" fmla="*/ 24 h 24"/>
                  <a:gd name="T20" fmla="*/ 36 w 36"/>
                  <a:gd name="T21" fmla="*/ 19 h 24"/>
                  <a:gd name="T22" fmla="*/ 36 w 36"/>
                  <a:gd name="T23" fmla="*/ 19 h 24"/>
                  <a:gd name="T24" fmla="*/ 6 w 36"/>
                  <a:gd name="T25" fmla="*/ 0 h 24"/>
                  <a:gd name="T26" fmla="*/ 6 w 36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24">
                    <a:moveTo>
                      <a:pt x="6" y="0"/>
                    </a:moveTo>
                    <a:cubicBezTo>
                      <a:pt x="4" y="2"/>
                      <a:pt x="2" y="3"/>
                      <a:pt x="0" y="5"/>
                    </a:cubicBezTo>
                    <a:cubicBezTo>
                      <a:pt x="3" y="9"/>
                      <a:pt x="8" y="11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22"/>
                      <a:pt x="13" y="24"/>
                      <a:pt x="17" y="24"/>
                    </a:cubicBezTo>
                    <a:cubicBezTo>
                      <a:pt x="18" y="24"/>
                      <a:pt x="20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5" y="23"/>
                      <a:pt x="26" y="23"/>
                      <a:pt x="27" y="24"/>
                    </a:cubicBezTo>
                    <a:cubicBezTo>
                      <a:pt x="28" y="24"/>
                      <a:pt x="29" y="24"/>
                      <a:pt x="31" y="24"/>
                    </a:cubicBezTo>
                    <a:cubicBezTo>
                      <a:pt x="33" y="24"/>
                      <a:pt x="35" y="23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26" y="13"/>
                      <a:pt x="17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54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1" name="Freeform 7363"/>
              <p:cNvSpPr/>
              <p:nvPr/>
            </p:nvSpPr>
            <p:spPr bwMode="auto">
              <a:xfrm>
                <a:off x="5154613" y="3873500"/>
                <a:ext cx="52388" cy="31750"/>
              </a:xfrm>
              <a:custGeom>
                <a:avLst/>
                <a:gdLst>
                  <a:gd name="T0" fmla="*/ 9 w 26"/>
                  <a:gd name="T1" fmla="*/ 0 h 16"/>
                  <a:gd name="T2" fmla="*/ 9 w 26"/>
                  <a:gd name="T3" fmla="*/ 0 h 16"/>
                  <a:gd name="T4" fmla="*/ 0 w 26"/>
                  <a:gd name="T5" fmla="*/ 8 h 16"/>
                  <a:gd name="T6" fmla="*/ 3 w 26"/>
                  <a:gd name="T7" fmla="*/ 11 h 16"/>
                  <a:gd name="T8" fmla="*/ 3 w 26"/>
                  <a:gd name="T9" fmla="*/ 11 h 16"/>
                  <a:gd name="T10" fmla="*/ 3 w 26"/>
                  <a:gd name="T11" fmla="*/ 11 h 16"/>
                  <a:gd name="T12" fmla="*/ 16 w 26"/>
                  <a:gd name="T13" fmla="*/ 15 h 16"/>
                  <a:gd name="T14" fmla="*/ 16 w 26"/>
                  <a:gd name="T15" fmla="*/ 15 h 16"/>
                  <a:gd name="T16" fmla="*/ 16 w 26"/>
                  <a:gd name="T17" fmla="*/ 15 h 16"/>
                  <a:gd name="T18" fmla="*/ 26 w 26"/>
                  <a:gd name="T19" fmla="*/ 16 h 16"/>
                  <a:gd name="T20" fmla="*/ 17 w 26"/>
                  <a:gd name="T21" fmla="*/ 4 h 16"/>
                  <a:gd name="T22" fmla="*/ 17 w 26"/>
                  <a:gd name="T23" fmla="*/ 4 h 16"/>
                  <a:gd name="T24" fmla="*/ 9 w 26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7"/>
                      <a:pt x="1" y="2"/>
                      <a:pt x="0" y="8"/>
                    </a:cubicBezTo>
                    <a:cubicBezTo>
                      <a:pt x="1" y="9"/>
                      <a:pt x="2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11" y="1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9" y="15"/>
                      <a:pt x="23" y="15"/>
                      <a:pt x="26" y="16"/>
                    </a:cubicBezTo>
                    <a:cubicBezTo>
                      <a:pt x="25" y="10"/>
                      <a:pt x="20" y="8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4" y="3"/>
                      <a:pt x="11" y="2"/>
                      <a:pt x="9" y="0"/>
                    </a:cubicBezTo>
                  </a:path>
                </a:pathLst>
              </a:custGeom>
              <a:solidFill>
                <a:srgbClr val="986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2" name="Freeform 7364"/>
              <p:cNvSpPr/>
              <p:nvPr/>
            </p:nvSpPr>
            <p:spPr bwMode="auto">
              <a:xfrm>
                <a:off x="5230813" y="4211638"/>
                <a:ext cx="23813" cy="19050"/>
              </a:xfrm>
              <a:custGeom>
                <a:avLst/>
                <a:gdLst>
                  <a:gd name="T0" fmla="*/ 12 w 12"/>
                  <a:gd name="T1" fmla="*/ 0 h 10"/>
                  <a:gd name="T2" fmla="*/ 12 w 12"/>
                  <a:gd name="T3" fmla="*/ 0 h 10"/>
                  <a:gd name="T4" fmla="*/ 5 w 12"/>
                  <a:gd name="T5" fmla="*/ 3 h 10"/>
                  <a:gd name="T6" fmla="*/ 4 w 12"/>
                  <a:gd name="T7" fmla="*/ 2 h 10"/>
                  <a:gd name="T8" fmla="*/ 4 w 12"/>
                  <a:gd name="T9" fmla="*/ 2 h 10"/>
                  <a:gd name="T10" fmla="*/ 4 w 12"/>
                  <a:gd name="T11" fmla="*/ 2 h 10"/>
                  <a:gd name="T12" fmla="*/ 0 w 12"/>
                  <a:gd name="T13" fmla="*/ 10 h 10"/>
                  <a:gd name="T14" fmla="*/ 0 w 12"/>
                  <a:gd name="T15" fmla="*/ 10 h 10"/>
                  <a:gd name="T16" fmla="*/ 2 w 12"/>
                  <a:gd name="T17" fmla="*/ 10 h 10"/>
                  <a:gd name="T18" fmla="*/ 12 w 12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8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5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8" y="10"/>
                      <a:pt x="10" y="6"/>
                      <a:pt x="12" y="0"/>
                    </a:cubicBezTo>
                  </a:path>
                </a:pathLst>
              </a:custGeom>
              <a:solidFill>
                <a:srgbClr val="725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3" name="Freeform 7365"/>
              <p:cNvSpPr>
                <a:spLocks noEditPoints="1"/>
              </p:cNvSpPr>
              <p:nvPr/>
            </p:nvSpPr>
            <p:spPr bwMode="auto">
              <a:xfrm>
                <a:off x="6915150" y="3587750"/>
                <a:ext cx="136525" cy="100013"/>
              </a:xfrm>
              <a:custGeom>
                <a:avLst/>
                <a:gdLst>
                  <a:gd name="T0" fmla="*/ 49 w 68"/>
                  <a:gd name="T1" fmla="*/ 39 h 50"/>
                  <a:gd name="T2" fmla="*/ 47 w 68"/>
                  <a:gd name="T3" fmla="*/ 36 h 50"/>
                  <a:gd name="T4" fmla="*/ 51 w 68"/>
                  <a:gd name="T5" fmla="*/ 33 h 50"/>
                  <a:gd name="T6" fmla="*/ 53 w 68"/>
                  <a:gd name="T7" fmla="*/ 36 h 50"/>
                  <a:gd name="T8" fmla="*/ 49 w 68"/>
                  <a:gd name="T9" fmla="*/ 39 h 50"/>
                  <a:gd name="T10" fmla="*/ 49 w 68"/>
                  <a:gd name="T11" fmla="*/ 0 h 50"/>
                  <a:gd name="T12" fmla="*/ 49 w 68"/>
                  <a:gd name="T13" fmla="*/ 0 h 50"/>
                  <a:gd name="T14" fmla="*/ 39 w 68"/>
                  <a:gd name="T15" fmla="*/ 13 h 50"/>
                  <a:gd name="T16" fmla="*/ 34 w 68"/>
                  <a:gd name="T17" fmla="*/ 17 h 50"/>
                  <a:gd name="T18" fmla="*/ 34 w 68"/>
                  <a:gd name="T19" fmla="*/ 17 h 50"/>
                  <a:gd name="T20" fmla="*/ 33 w 68"/>
                  <a:gd name="T21" fmla="*/ 12 h 50"/>
                  <a:gd name="T22" fmla="*/ 27 w 68"/>
                  <a:gd name="T23" fmla="*/ 6 h 50"/>
                  <a:gd name="T24" fmla="*/ 27 w 68"/>
                  <a:gd name="T25" fmla="*/ 6 h 50"/>
                  <a:gd name="T26" fmla="*/ 25 w 68"/>
                  <a:gd name="T27" fmla="*/ 0 h 50"/>
                  <a:gd name="T28" fmla="*/ 25 w 68"/>
                  <a:gd name="T29" fmla="*/ 0 h 50"/>
                  <a:gd name="T30" fmla="*/ 19 w 68"/>
                  <a:gd name="T31" fmla="*/ 3 h 50"/>
                  <a:gd name="T32" fmla="*/ 9 w 68"/>
                  <a:gd name="T33" fmla="*/ 23 h 50"/>
                  <a:gd name="T34" fmla="*/ 9 w 68"/>
                  <a:gd name="T35" fmla="*/ 23 h 50"/>
                  <a:gd name="T36" fmla="*/ 9 w 68"/>
                  <a:gd name="T37" fmla="*/ 23 h 50"/>
                  <a:gd name="T38" fmla="*/ 9 w 68"/>
                  <a:gd name="T39" fmla="*/ 23 h 50"/>
                  <a:gd name="T40" fmla="*/ 9 w 68"/>
                  <a:gd name="T41" fmla="*/ 23 h 50"/>
                  <a:gd name="T42" fmla="*/ 15 w 68"/>
                  <a:gd name="T43" fmla="*/ 28 h 50"/>
                  <a:gd name="T44" fmla="*/ 6 w 68"/>
                  <a:gd name="T45" fmla="*/ 32 h 50"/>
                  <a:gd name="T46" fmla="*/ 3 w 68"/>
                  <a:gd name="T47" fmla="*/ 31 h 50"/>
                  <a:gd name="T48" fmla="*/ 3 w 68"/>
                  <a:gd name="T49" fmla="*/ 31 h 50"/>
                  <a:gd name="T50" fmla="*/ 0 w 68"/>
                  <a:gd name="T51" fmla="*/ 36 h 50"/>
                  <a:gd name="T52" fmla="*/ 4 w 68"/>
                  <a:gd name="T53" fmla="*/ 43 h 50"/>
                  <a:gd name="T54" fmla="*/ 14 w 68"/>
                  <a:gd name="T55" fmla="*/ 35 h 50"/>
                  <a:gd name="T56" fmla="*/ 16 w 68"/>
                  <a:gd name="T57" fmla="*/ 35 h 50"/>
                  <a:gd name="T58" fmla="*/ 18 w 68"/>
                  <a:gd name="T59" fmla="*/ 48 h 50"/>
                  <a:gd name="T60" fmla="*/ 18 w 68"/>
                  <a:gd name="T61" fmla="*/ 48 h 50"/>
                  <a:gd name="T62" fmla="*/ 18 w 68"/>
                  <a:gd name="T63" fmla="*/ 48 h 50"/>
                  <a:gd name="T64" fmla="*/ 26 w 68"/>
                  <a:gd name="T65" fmla="*/ 48 h 50"/>
                  <a:gd name="T66" fmla="*/ 36 w 68"/>
                  <a:gd name="T67" fmla="*/ 50 h 50"/>
                  <a:gd name="T68" fmla="*/ 36 w 68"/>
                  <a:gd name="T69" fmla="*/ 50 h 50"/>
                  <a:gd name="T70" fmla="*/ 36 w 68"/>
                  <a:gd name="T71" fmla="*/ 50 h 50"/>
                  <a:gd name="T72" fmla="*/ 38 w 68"/>
                  <a:gd name="T73" fmla="*/ 50 h 50"/>
                  <a:gd name="T74" fmla="*/ 51 w 68"/>
                  <a:gd name="T75" fmla="*/ 46 h 50"/>
                  <a:gd name="T76" fmla="*/ 64 w 68"/>
                  <a:gd name="T77" fmla="*/ 42 h 50"/>
                  <a:gd name="T78" fmla="*/ 67 w 68"/>
                  <a:gd name="T79" fmla="*/ 42 h 50"/>
                  <a:gd name="T80" fmla="*/ 67 w 68"/>
                  <a:gd name="T81" fmla="*/ 42 h 50"/>
                  <a:gd name="T82" fmla="*/ 68 w 68"/>
                  <a:gd name="T83" fmla="*/ 35 h 50"/>
                  <a:gd name="T84" fmla="*/ 62 w 68"/>
                  <a:gd name="T85" fmla="*/ 36 h 50"/>
                  <a:gd name="T86" fmla="*/ 62 w 68"/>
                  <a:gd name="T87" fmla="*/ 36 h 50"/>
                  <a:gd name="T88" fmla="*/ 62 w 68"/>
                  <a:gd name="T89" fmla="*/ 36 h 50"/>
                  <a:gd name="T90" fmla="*/ 55 w 68"/>
                  <a:gd name="T91" fmla="*/ 30 h 50"/>
                  <a:gd name="T92" fmla="*/ 55 w 68"/>
                  <a:gd name="T93" fmla="*/ 30 h 50"/>
                  <a:gd name="T94" fmla="*/ 50 w 68"/>
                  <a:gd name="T95" fmla="*/ 22 h 50"/>
                  <a:gd name="T96" fmla="*/ 50 w 68"/>
                  <a:gd name="T97" fmla="*/ 22 h 50"/>
                  <a:gd name="T98" fmla="*/ 50 w 68"/>
                  <a:gd name="T99" fmla="*/ 22 h 50"/>
                  <a:gd name="T100" fmla="*/ 30 w 68"/>
                  <a:gd name="T101" fmla="*/ 32 h 50"/>
                  <a:gd name="T102" fmla="*/ 47 w 68"/>
                  <a:gd name="T103" fmla="*/ 13 h 50"/>
                  <a:gd name="T104" fmla="*/ 49 w 68"/>
                  <a:gd name="T105" fmla="*/ 11 h 50"/>
                  <a:gd name="T106" fmla="*/ 49 w 68"/>
                  <a:gd name="T107" fmla="*/ 11 h 50"/>
                  <a:gd name="T108" fmla="*/ 49 w 68"/>
                  <a:gd name="T109" fmla="*/ 11 h 50"/>
                  <a:gd name="T110" fmla="*/ 49 w 68"/>
                  <a:gd name="T111" fmla="*/ 11 h 50"/>
                  <a:gd name="T112" fmla="*/ 52 w 68"/>
                  <a:gd name="T113" fmla="*/ 3 h 50"/>
                  <a:gd name="T114" fmla="*/ 52 w 68"/>
                  <a:gd name="T115" fmla="*/ 3 h 50"/>
                  <a:gd name="T116" fmla="*/ 52 w 68"/>
                  <a:gd name="T117" fmla="*/ 3 h 50"/>
                  <a:gd name="T118" fmla="*/ 49 w 68"/>
                  <a:gd name="T1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8" h="50">
                    <a:moveTo>
                      <a:pt x="49" y="39"/>
                    </a:moveTo>
                    <a:cubicBezTo>
                      <a:pt x="47" y="38"/>
                      <a:pt x="46" y="37"/>
                      <a:pt x="47" y="36"/>
                    </a:cubicBezTo>
                    <a:cubicBezTo>
                      <a:pt x="48" y="35"/>
                      <a:pt x="50" y="34"/>
                      <a:pt x="51" y="33"/>
                    </a:cubicBezTo>
                    <a:cubicBezTo>
                      <a:pt x="52" y="34"/>
                      <a:pt x="53" y="36"/>
                      <a:pt x="53" y="36"/>
                    </a:cubicBezTo>
                    <a:cubicBezTo>
                      <a:pt x="51" y="37"/>
                      <a:pt x="50" y="38"/>
                      <a:pt x="49" y="39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5" y="3"/>
                      <a:pt x="34" y="2"/>
                      <a:pt x="39" y="13"/>
                    </a:cubicBezTo>
                    <a:cubicBezTo>
                      <a:pt x="40" y="15"/>
                      <a:pt x="37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29" y="17"/>
                      <a:pt x="34" y="14"/>
                      <a:pt x="33" y="12"/>
                    </a:cubicBezTo>
                    <a:cubicBezTo>
                      <a:pt x="31" y="10"/>
                      <a:pt x="29" y="8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5" y="4"/>
                      <a:pt x="25" y="2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2" y="0"/>
                      <a:pt x="18" y="2"/>
                      <a:pt x="19" y="3"/>
                    </a:cubicBezTo>
                    <a:cubicBezTo>
                      <a:pt x="29" y="16"/>
                      <a:pt x="13" y="17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1" y="25"/>
                      <a:pt x="13" y="26"/>
                      <a:pt x="15" y="28"/>
                    </a:cubicBezTo>
                    <a:cubicBezTo>
                      <a:pt x="12" y="28"/>
                      <a:pt x="9" y="32"/>
                      <a:pt x="6" y="32"/>
                    </a:cubicBezTo>
                    <a:cubicBezTo>
                      <a:pt x="5" y="32"/>
                      <a:pt x="4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1" y="32"/>
                      <a:pt x="0" y="34"/>
                      <a:pt x="0" y="36"/>
                    </a:cubicBezTo>
                    <a:cubicBezTo>
                      <a:pt x="1" y="38"/>
                      <a:pt x="3" y="41"/>
                      <a:pt x="4" y="43"/>
                    </a:cubicBezTo>
                    <a:cubicBezTo>
                      <a:pt x="9" y="42"/>
                      <a:pt x="8" y="35"/>
                      <a:pt x="14" y="35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4" y="40"/>
                      <a:pt x="13" y="45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21" y="48"/>
                      <a:pt x="23" y="48"/>
                      <a:pt x="26" y="48"/>
                    </a:cubicBezTo>
                    <a:cubicBezTo>
                      <a:pt x="30" y="48"/>
                      <a:pt x="33" y="48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37" y="50"/>
                      <a:pt x="37" y="50"/>
                      <a:pt x="38" y="50"/>
                    </a:cubicBezTo>
                    <a:cubicBezTo>
                      <a:pt x="43" y="50"/>
                      <a:pt x="47" y="48"/>
                      <a:pt x="51" y="46"/>
                    </a:cubicBezTo>
                    <a:cubicBezTo>
                      <a:pt x="55" y="44"/>
                      <a:pt x="60" y="42"/>
                      <a:pt x="64" y="42"/>
                    </a:cubicBezTo>
                    <a:cubicBezTo>
                      <a:pt x="65" y="42"/>
                      <a:pt x="66" y="42"/>
                      <a:pt x="67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7" y="40"/>
                      <a:pt x="68" y="37"/>
                      <a:pt x="68" y="35"/>
                    </a:cubicBezTo>
                    <a:cubicBezTo>
                      <a:pt x="66" y="35"/>
                      <a:pt x="64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58" y="36"/>
                      <a:pt x="57" y="32"/>
                      <a:pt x="55" y="30"/>
                    </a:cubicBezTo>
                    <a:cubicBezTo>
                      <a:pt x="55" y="30"/>
                      <a:pt x="55" y="30"/>
                      <a:pt x="55" y="30"/>
                    </a:cubicBezTo>
                    <a:cubicBezTo>
                      <a:pt x="49" y="29"/>
                      <a:pt x="50" y="25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50" y="22"/>
                      <a:pt x="50" y="22"/>
                      <a:pt x="50" y="22"/>
                    </a:cubicBezTo>
                    <a:cubicBezTo>
                      <a:pt x="45" y="27"/>
                      <a:pt x="40" y="30"/>
                      <a:pt x="30" y="32"/>
                    </a:cubicBezTo>
                    <a:cubicBezTo>
                      <a:pt x="34" y="23"/>
                      <a:pt x="42" y="20"/>
                      <a:pt x="47" y="13"/>
                    </a:cubicBezTo>
                    <a:cubicBezTo>
                      <a:pt x="47" y="12"/>
                      <a:pt x="48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52" y="9"/>
                      <a:pt x="51" y="6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2" y="3"/>
                      <a:pt x="52" y="3"/>
                      <a:pt x="52" y="3"/>
                    </a:cubicBezTo>
                    <a:cubicBezTo>
                      <a:pt x="51" y="2"/>
                      <a:pt x="50" y="1"/>
                      <a:pt x="49" y="0"/>
                    </a:cubicBezTo>
                  </a:path>
                </a:pathLst>
              </a:custGeom>
              <a:solidFill>
                <a:srgbClr val="D8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4" name="Freeform 7366"/>
              <p:cNvSpPr/>
              <p:nvPr/>
            </p:nvSpPr>
            <p:spPr bwMode="auto">
              <a:xfrm>
                <a:off x="7037388" y="3663950"/>
                <a:ext cx="103188" cy="104775"/>
              </a:xfrm>
              <a:custGeom>
                <a:avLst/>
                <a:gdLst>
                  <a:gd name="T0" fmla="*/ 17 w 51"/>
                  <a:gd name="T1" fmla="*/ 0 h 53"/>
                  <a:gd name="T2" fmla="*/ 14 w 51"/>
                  <a:gd name="T3" fmla="*/ 2 h 53"/>
                  <a:gd name="T4" fmla="*/ 14 w 51"/>
                  <a:gd name="T5" fmla="*/ 2 h 53"/>
                  <a:gd name="T6" fmla="*/ 0 w 51"/>
                  <a:gd name="T7" fmla="*/ 12 h 53"/>
                  <a:gd name="T8" fmla="*/ 0 w 51"/>
                  <a:gd name="T9" fmla="*/ 12 h 53"/>
                  <a:gd name="T10" fmla="*/ 6 w 51"/>
                  <a:gd name="T11" fmla="*/ 14 h 53"/>
                  <a:gd name="T12" fmla="*/ 9 w 51"/>
                  <a:gd name="T13" fmla="*/ 13 h 53"/>
                  <a:gd name="T14" fmla="*/ 18 w 51"/>
                  <a:gd name="T15" fmla="*/ 11 h 53"/>
                  <a:gd name="T16" fmla="*/ 17 w 51"/>
                  <a:gd name="T17" fmla="*/ 21 h 53"/>
                  <a:gd name="T18" fmla="*/ 17 w 51"/>
                  <a:gd name="T19" fmla="*/ 27 h 53"/>
                  <a:gd name="T20" fmla="*/ 19 w 51"/>
                  <a:gd name="T21" fmla="*/ 35 h 53"/>
                  <a:gd name="T22" fmla="*/ 19 w 51"/>
                  <a:gd name="T23" fmla="*/ 35 h 53"/>
                  <a:gd name="T24" fmla="*/ 19 w 51"/>
                  <a:gd name="T25" fmla="*/ 35 h 53"/>
                  <a:gd name="T26" fmla="*/ 27 w 51"/>
                  <a:gd name="T27" fmla="*/ 53 h 53"/>
                  <a:gd name="T28" fmla="*/ 27 w 51"/>
                  <a:gd name="T29" fmla="*/ 53 h 53"/>
                  <a:gd name="T30" fmla="*/ 32 w 51"/>
                  <a:gd name="T31" fmla="*/ 50 h 53"/>
                  <a:gd name="T32" fmla="*/ 36 w 51"/>
                  <a:gd name="T33" fmla="*/ 47 h 53"/>
                  <a:gd name="T34" fmla="*/ 37 w 51"/>
                  <a:gd name="T35" fmla="*/ 48 h 53"/>
                  <a:gd name="T36" fmla="*/ 37 w 51"/>
                  <a:gd name="T37" fmla="*/ 48 h 53"/>
                  <a:gd name="T38" fmla="*/ 51 w 51"/>
                  <a:gd name="T39" fmla="*/ 37 h 53"/>
                  <a:gd name="T40" fmla="*/ 30 w 51"/>
                  <a:gd name="T41" fmla="*/ 25 h 53"/>
                  <a:gd name="T42" fmla="*/ 34 w 51"/>
                  <a:gd name="T43" fmla="*/ 5 h 53"/>
                  <a:gd name="T44" fmla="*/ 33 w 51"/>
                  <a:gd name="T45" fmla="*/ 1 h 53"/>
                  <a:gd name="T46" fmla="*/ 33 w 51"/>
                  <a:gd name="T47" fmla="*/ 1 h 53"/>
                  <a:gd name="T48" fmla="*/ 25 w 51"/>
                  <a:gd name="T49" fmla="*/ 3 h 53"/>
                  <a:gd name="T50" fmla="*/ 17 w 51"/>
                  <a:gd name="T51" fmla="*/ 0 h 53"/>
                  <a:gd name="T52" fmla="*/ 17 w 51"/>
                  <a:gd name="T5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" h="53">
                    <a:moveTo>
                      <a:pt x="17" y="0"/>
                    </a:moveTo>
                    <a:cubicBezTo>
                      <a:pt x="16" y="0"/>
                      <a:pt x="15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9"/>
                      <a:pt x="3" y="5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3"/>
                      <a:pt x="4" y="14"/>
                      <a:pt x="6" y="14"/>
                    </a:cubicBezTo>
                    <a:cubicBezTo>
                      <a:pt x="7" y="14"/>
                      <a:pt x="8" y="14"/>
                      <a:pt x="9" y="13"/>
                    </a:cubicBezTo>
                    <a:cubicBezTo>
                      <a:pt x="12" y="12"/>
                      <a:pt x="16" y="11"/>
                      <a:pt x="18" y="11"/>
                    </a:cubicBezTo>
                    <a:cubicBezTo>
                      <a:pt x="21" y="11"/>
                      <a:pt x="22" y="13"/>
                      <a:pt x="17" y="21"/>
                    </a:cubicBezTo>
                    <a:cubicBezTo>
                      <a:pt x="16" y="23"/>
                      <a:pt x="21" y="25"/>
                      <a:pt x="17" y="27"/>
                    </a:cubicBezTo>
                    <a:cubicBezTo>
                      <a:pt x="18" y="30"/>
                      <a:pt x="19" y="32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35" y="35"/>
                      <a:pt x="25" y="46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9" y="53"/>
                      <a:pt x="30" y="51"/>
                      <a:pt x="32" y="50"/>
                    </a:cubicBezTo>
                    <a:cubicBezTo>
                      <a:pt x="33" y="49"/>
                      <a:pt x="34" y="47"/>
                      <a:pt x="36" y="47"/>
                    </a:cubicBezTo>
                    <a:cubicBezTo>
                      <a:pt x="36" y="47"/>
                      <a:pt x="37" y="47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42" y="45"/>
                      <a:pt x="49" y="46"/>
                      <a:pt x="51" y="37"/>
                    </a:cubicBezTo>
                    <a:cubicBezTo>
                      <a:pt x="43" y="36"/>
                      <a:pt x="33" y="37"/>
                      <a:pt x="30" y="25"/>
                    </a:cubicBezTo>
                    <a:cubicBezTo>
                      <a:pt x="29" y="17"/>
                      <a:pt x="22" y="10"/>
                      <a:pt x="34" y="5"/>
                    </a:cubicBezTo>
                    <a:cubicBezTo>
                      <a:pt x="34" y="5"/>
                      <a:pt x="34" y="2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0" y="2"/>
                      <a:pt x="28" y="3"/>
                      <a:pt x="25" y="3"/>
                    </a:cubicBezTo>
                    <a:cubicBezTo>
                      <a:pt x="22" y="3"/>
                      <a:pt x="20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28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5" name="Freeform 7367"/>
              <p:cNvSpPr/>
              <p:nvPr/>
            </p:nvSpPr>
            <p:spPr bwMode="auto">
              <a:xfrm>
                <a:off x="7105650" y="3619500"/>
                <a:ext cx="160338" cy="41275"/>
              </a:xfrm>
              <a:custGeom>
                <a:avLst/>
                <a:gdLst>
                  <a:gd name="T0" fmla="*/ 65 w 80"/>
                  <a:gd name="T1" fmla="*/ 0 h 21"/>
                  <a:gd name="T2" fmla="*/ 64 w 80"/>
                  <a:gd name="T3" fmla="*/ 0 h 21"/>
                  <a:gd name="T4" fmla="*/ 64 w 80"/>
                  <a:gd name="T5" fmla="*/ 0 h 21"/>
                  <a:gd name="T6" fmla="*/ 59 w 80"/>
                  <a:gd name="T7" fmla="*/ 2 h 21"/>
                  <a:gd name="T8" fmla="*/ 58 w 80"/>
                  <a:gd name="T9" fmla="*/ 2 h 21"/>
                  <a:gd name="T10" fmla="*/ 58 w 80"/>
                  <a:gd name="T11" fmla="*/ 2 h 21"/>
                  <a:gd name="T12" fmla="*/ 28 w 80"/>
                  <a:gd name="T13" fmla="*/ 7 h 21"/>
                  <a:gd name="T14" fmla="*/ 28 w 80"/>
                  <a:gd name="T15" fmla="*/ 7 h 21"/>
                  <a:gd name="T16" fmla="*/ 0 w 80"/>
                  <a:gd name="T17" fmla="*/ 18 h 21"/>
                  <a:gd name="T18" fmla="*/ 2 w 80"/>
                  <a:gd name="T19" fmla="*/ 21 h 21"/>
                  <a:gd name="T20" fmla="*/ 2 w 80"/>
                  <a:gd name="T21" fmla="*/ 21 h 21"/>
                  <a:gd name="T22" fmla="*/ 2 w 80"/>
                  <a:gd name="T23" fmla="*/ 21 h 21"/>
                  <a:gd name="T24" fmla="*/ 52 w 80"/>
                  <a:gd name="T25" fmla="*/ 15 h 21"/>
                  <a:gd name="T26" fmla="*/ 52 w 80"/>
                  <a:gd name="T27" fmla="*/ 15 h 21"/>
                  <a:gd name="T28" fmla="*/ 52 w 80"/>
                  <a:gd name="T29" fmla="*/ 15 h 21"/>
                  <a:gd name="T30" fmla="*/ 80 w 80"/>
                  <a:gd name="T31" fmla="*/ 6 h 21"/>
                  <a:gd name="T32" fmla="*/ 67 w 80"/>
                  <a:gd name="T33" fmla="*/ 0 h 21"/>
                  <a:gd name="T34" fmla="*/ 67 w 80"/>
                  <a:gd name="T35" fmla="*/ 0 h 21"/>
                  <a:gd name="T36" fmla="*/ 65 w 80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21">
                    <a:moveTo>
                      <a:pt x="65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3" y="1"/>
                      <a:pt x="61" y="2"/>
                      <a:pt x="59" y="2"/>
                    </a:cubicBezTo>
                    <a:cubicBezTo>
                      <a:pt x="59" y="2"/>
                      <a:pt x="59" y="2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49" y="7"/>
                      <a:pt x="3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19" y="11"/>
                      <a:pt x="8" y="11"/>
                      <a:pt x="0" y="18"/>
                    </a:cubicBezTo>
                    <a:cubicBezTo>
                      <a:pt x="1" y="19"/>
                      <a:pt x="1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9" y="18"/>
                      <a:pt x="36" y="20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ubicBezTo>
                      <a:pt x="61" y="12"/>
                      <a:pt x="71" y="12"/>
                      <a:pt x="80" y="6"/>
                    </a:cubicBezTo>
                    <a:cubicBezTo>
                      <a:pt x="75" y="5"/>
                      <a:pt x="70" y="4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5" y="0"/>
                      <a:pt x="65" y="0"/>
                    </a:cubicBezTo>
                  </a:path>
                </a:pathLst>
              </a:custGeom>
              <a:solidFill>
                <a:srgbClr val="B76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6" name="Freeform 7368"/>
              <p:cNvSpPr/>
              <p:nvPr/>
            </p:nvSpPr>
            <p:spPr bwMode="auto">
              <a:xfrm>
                <a:off x="7038975" y="3563938"/>
                <a:ext cx="87313" cy="50800"/>
              </a:xfrm>
              <a:custGeom>
                <a:avLst/>
                <a:gdLst>
                  <a:gd name="T0" fmla="*/ 26 w 43"/>
                  <a:gd name="T1" fmla="*/ 0 h 26"/>
                  <a:gd name="T2" fmla="*/ 23 w 43"/>
                  <a:gd name="T3" fmla="*/ 2 h 26"/>
                  <a:gd name="T4" fmla="*/ 21 w 43"/>
                  <a:gd name="T5" fmla="*/ 4 h 26"/>
                  <a:gd name="T6" fmla="*/ 21 w 43"/>
                  <a:gd name="T7" fmla="*/ 4 h 26"/>
                  <a:gd name="T8" fmla="*/ 21 w 43"/>
                  <a:gd name="T9" fmla="*/ 4 h 26"/>
                  <a:gd name="T10" fmla="*/ 18 w 43"/>
                  <a:gd name="T11" fmla="*/ 8 h 26"/>
                  <a:gd name="T12" fmla="*/ 15 w 43"/>
                  <a:gd name="T13" fmla="*/ 6 h 26"/>
                  <a:gd name="T14" fmla="*/ 15 w 43"/>
                  <a:gd name="T15" fmla="*/ 6 h 26"/>
                  <a:gd name="T16" fmla="*/ 8 w 43"/>
                  <a:gd name="T17" fmla="*/ 7 h 26"/>
                  <a:gd name="T18" fmla="*/ 0 w 43"/>
                  <a:gd name="T19" fmla="*/ 21 h 26"/>
                  <a:gd name="T20" fmla="*/ 3 w 43"/>
                  <a:gd name="T21" fmla="*/ 26 h 26"/>
                  <a:gd name="T22" fmla="*/ 6 w 43"/>
                  <a:gd name="T23" fmla="*/ 25 h 26"/>
                  <a:gd name="T24" fmla="*/ 9 w 43"/>
                  <a:gd name="T25" fmla="*/ 25 h 26"/>
                  <a:gd name="T26" fmla="*/ 10 w 43"/>
                  <a:gd name="T27" fmla="*/ 25 h 26"/>
                  <a:gd name="T28" fmla="*/ 10 w 43"/>
                  <a:gd name="T29" fmla="*/ 25 h 26"/>
                  <a:gd name="T30" fmla="*/ 10 w 43"/>
                  <a:gd name="T31" fmla="*/ 25 h 26"/>
                  <a:gd name="T32" fmla="*/ 38 w 43"/>
                  <a:gd name="T33" fmla="*/ 14 h 26"/>
                  <a:gd name="T34" fmla="*/ 41 w 43"/>
                  <a:gd name="T35" fmla="*/ 14 h 26"/>
                  <a:gd name="T36" fmla="*/ 41 w 43"/>
                  <a:gd name="T37" fmla="*/ 14 h 26"/>
                  <a:gd name="T38" fmla="*/ 35 w 43"/>
                  <a:gd name="T39" fmla="*/ 7 h 26"/>
                  <a:gd name="T40" fmla="*/ 34 w 43"/>
                  <a:gd name="T41" fmla="*/ 7 h 26"/>
                  <a:gd name="T42" fmla="*/ 30 w 43"/>
                  <a:gd name="T43" fmla="*/ 8 h 26"/>
                  <a:gd name="T44" fmla="*/ 28 w 43"/>
                  <a:gd name="T45" fmla="*/ 4 h 26"/>
                  <a:gd name="T46" fmla="*/ 26 w 43"/>
                  <a:gd name="T4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3" h="26">
                    <a:moveTo>
                      <a:pt x="26" y="0"/>
                    </a:moveTo>
                    <a:cubicBezTo>
                      <a:pt x="25" y="0"/>
                      <a:pt x="24" y="1"/>
                      <a:pt x="23" y="2"/>
                    </a:cubicBezTo>
                    <a:cubicBezTo>
                      <a:pt x="22" y="3"/>
                      <a:pt x="22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6"/>
                      <a:pt x="19" y="8"/>
                      <a:pt x="18" y="8"/>
                    </a:cubicBezTo>
                    <a:cubicBezTo>
                      <a:pt x="17" y="8"/>
                      <a:pt x="16" y="8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2" y="6"/>
                      <a:pt x="7" y="7"/>
                      <a:pt x="8" y="7"/>
                    </a:cubicBezTo>
                    <a:cubicBezTo>
                      <a:pt x="20" y="21"/>
                      <a:pt x="3" y="17"/>
                      <a:pt x="0" y="21"/>
                    </a:cubicBezTo>
                    <a:cubicBezTo>
                      <a:pt x="0" y="25"/>
                      <a:pt x="1" y="26"/>
                      <a:pt x="3" y="26"/>
                    </a:cubicBezTo>
                    <a:cubicBezTo>
                      <a:pt x="4" y="26"/>
                      <a:pt x="5" y="26"/>
                      <a:pt x="6" y="25"/>
                    </a:cubicBezTo>
                    <a:cubicBezTo>
                      <a:pt x="7" y="25"/>
                      <a:pt x="8" y="25"/>
                      <a:pt x="9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21" y="24"/>
                      <a:pt x="28" y="14"/>
                      <a:pt x="38" y="14"/>
                    </a:cubicBezTo>
                    <a:cubicBezTo>
                      <a:pt x="39" y="14"/>
                      <a:pt x="40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3" y="8"/>
                      <a:pt x="39" y="7"/>
                      <a:pt x="35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3" y="7"/>
                      <a:pt x="32" y="8"/>
                      <a:pt x="30" y="8"/>
                    </a:cubicBezTo>
                    <a:cubicBezTo>
                      <a:pt x="29" y="8"/>
                      <a:pt x="28" y="7"/>
                      <a:pt x="28" y="4"/>
                    </a:cubicBezTo>
                    <a:cubicBezTo>
                      <a:pt x="27" y="1"/>
                      <a:pt x="26" y="0"/>
                      <a:pt x="26" y="0"/>
                    </a:cubicBezTo>
                  </a:path>
                </a:pathLst>
              </a:custGeom>
              <a:solidFill>
                <a:srgbClr val="D18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7" name="Freeform 7369"/>
              <p:cNvSpPr/>
              <p:nvPr/>
            </p:nvSpPr>
            <p:spPr bwMode="auto">
              <a:xfrm>
                <a:off x="7158038" y="3603625"/>
                <a:ext cx="63500" cy="30163"/>
              </a:xfrm>
              <a:custGeom>
                <a:avLst/>
                <a:gdLst>
                  <a:gd name="T0" fmla="*/ 10 w 32"/>
                  <a:gd name="T1" fmla="*/ 0 h 15"/>
                  <a:gd name="T2" fmla="*/ 9 w 32"/>
                  <a:gd name="T3" fmla="*/ 0 h 15"/>
                  <a:gd name="T4" fmla="*/ 7 w 32"/>
                  <a:gd name="T5" fmla="*/ 8 h 15"/>
                  <a:gd name="T6" fmla="*/ 2 w 32"/>
                  <a:gd name="T7" fmla="*/ 15 h 15"/>
                  <a:gd name="T8" fmla="*/ 2 w 32"/>
                  <a:gd name="T9" fmla="*/ 15 h 15"/>
                  <a:gd name="T10" fmla="*/ 32 w 32"/>
                  <a:gd name="T11" fmla="*/ 10 h 15"/>
                  <a:gd name="T12" fmla="*/ 32 w 32"/>
                  <a:gd name="T13" fmla="*/ 10 h 15"/>
                  <a:gd name="T14" fmla="*/ 20 w 32"/>
                  <a:gd name="T15" fmla="*/ 0 h 15"/>
                  <a:gd name="T16" fmla="*/ 20 w 32"/>
                  <a:gd name="T17" fmla="*/ 0 h 15"/>
                  <a:gd name="T18" fmla="*/ 20 w 32"/>
                  <a:gd name="T19" fmla="*/ 0 h 15"/>
                  <a:gd name="T20" fmla="*/ 15 w 32"/>
                  <a:gd name="T21" fmla="*/ 9 h 15"/>
                  <a:gd name="T22" fmla="*/ 10 w 32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15">
                    <a:moveTo>
                      <a:pt x="10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5" y="1"/>
                      <a:pt x="6" y="5"/>
                      <a:pt x="7" y="8"/>
                    </a:cubicBezTo>
                    <a:cubicBezTo>
                      <a:pt x="9" y="12"/>
                      <a:pt x="0" y="11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2" y="14"/>
                      <a:pt x="23" y="15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26" y="9"/>
                      <a:pt x="23" y="5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4"/>
                      <a:pt x="20" y="8"/>
                      <a:pt x="15" y="9"/>
                    </a:cubicBezTo>
                    <a:cubicBezTo>
                      <a:pt x="12" y="6"/>
                      <a:pt x="15" y="0"/>
                      <a:pt x="10" y="0"/>
                    </a:cubicBezTo>
                  </a:path>
                </a:pathLst>
              </a:custGeom>
              <a:solidFill>
                <a:srgbClr val="CD8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8" name="Freeform 7370"/>
              <p:cNvSpPr>
                <a:spLocks noEditPoints="1"/>
              </p:cNvSpPr>
              <p:nvPr/>
            </p:nvSpPr>
            <p:spPr bwMode="auto">
              <a:xfrm>
                <a:off x="7010400" y="3582988"/>
                <a:ext cx="49213" cy="41275"/>
              </a:xfrm>
              <a:custGeom>
                <a:avLst/>
                <a:gdLst>
                  <a:gd name="T0" fmla="*/ 2 w 25"/>
                  <a:gd name="T1" fmla="*/ 13 h 20"/>
                  <a:gd name="T2" fmla="*/ 0 w 25"/>
                  <a:gd name="T3" fmla="*/ 15 h 20"/>
                  <a:gd name="T4" fmla="*/ 2 w 25"/>
                  <a:gd name="T5" fmla="*/ 13 h 20"/>
                  <a:gd name="T6" fmla="*/ 8 w 25"/>
                  <a:gd name="T7" fmla="*/ 0 h 20"/>
                  <a:gd name="T8" fmla="*/ 6 w 25"/>
                  <a:gd name="T9" fmla="*/ 5 h 20"/>
                  <a:gd name="T10" fmla="*/ 5 w 25"/>
                  <a:gd name="T11" fmla="*/ 5 h 20"/>
                  <a:gd name="T12" fmla="*/ 5 w 25"/>
                  <a:gd name="T13" fmla="*/ 5 h 20"/>
                  <a:gd name="T14" fmla="*/ 2 w 25"/>
                  <a:gd name="T15" fmla="*/ 13 h 20"/>
                  <a:gd name="T16" fmla="*/ 2 w 25"/>
                  <a:gd name="T17" fmla="*/ 13 h 20"/>
                  <a:gd name="T18" fmla="*/ 1 w 25"/>
                  <a:gd name="T19" fmla="*/ 18 h 20"/>
                  <a:gd name="T20" fmla="*/ 1 w 25"/>
                  <a:gd name="T21" fmla="*/ 18 h 20"/>
                  <a:gd name="T22" fmla="*/ 5 w 25"/>
                  <a:gd name="T23" fmla="*/ 17 h 20"/>
                  <a:gd name="T24" fmla="*/ 11 w 25"/>
                  <a:gd name="T25" fmla="*/ 18 h 20"/>
                  <a:gd name="T26" fmla="*/ 18 w 25"/>
                  <a:gd name="T27" fmla="*/ 20 h 20"/>
                  <a:gd name="T28" fmla="*/ 20 w 25"/>
                  <a:gd name="T29" fmla="*/ 20 h 20"/>
                  <a:gd name="T30" fmla="*/ 20 w 25"/>
                  <a:gd name="T31" fmla="*/ 20 h 20"/>
                  <a:gd name="T32" fmla="*/ 20 w 25"/>
                  <a:gd name="T33" fmla="*/ 20 h 20"/>
                  <a:gd name="T34" fmla="*/ 20 w 25"/>
                  <a:gd name="T35" fmla="*/ 20 h 20"/>
                  <a:gd name="T36" fmla="*/ 25 w 25"/>
                  <a:gd name="T37" fmla="*/ 15 h 20"/>
                  <a:gd name="T38" fmla="*/ 25 w 25"/>
                  <a:gd name="T39" fmla="*/ 15 h 20"/>
                  <a:gd name="T40" fmla="*/ 24 w 25"/>
                  <a:gd name="T41" fmla="*/ 15 h 20"/>
                  <a:gd name="T42" fmla="*/ 21 w 25"/>
                  <a:gd name="T43" fmla="*/ 15 h 20"/>
                  <a:gd name="T44" fmla="*/ 18 w 25"/>
                  <a:gd name="T45" fmla="*/ 16 h 20"/>
                  <a:gd name="T46" fmla="*/ 15 w 25"/>
                  <a:gd name="T47" fmla="*/ 11 h 20"/>
                  <a:gd name="T48" fmla="*/ 15 w 25"/>
                  <a:gd name="T49" fmla="*/ 11 h 20"/>
                  <a:gd name="T50" fmla="*/ 11 w 25"/>
                  <a:gd name="T51" fmla="*/ 0 h 20"/>
                  <a:gd name="T52" fmla="*/ 11 w 25"/>
                  <a:gd name="T53" fmla="*/ 0 h 20"/>
                  <a:gd name="T54" fmla="*/ 11 w 25"/>
                  <a:gd name="T55" fmla="*/ 0 h 20"/>
                  <a:gd name="T56" fmla="*/ 8 w 25"/>
                  <a:gd name="T5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" h="20">
                    <a:moveTo>
                      <a:pt x="2" y="13"/>
                    </a:moveTo>
                    <a:cubicBezTo>
                      <a:pt x="1" y="13"/>
                      <a:pt x="0" y="14"/>
                      <a:pt x="0" y="15"/>
                    </a:cubicBezTo>
                    <a:cubicBezTo>
                      <a:pt x="1" y="14"/>
                      <a:pt x="1" y="14"/>
                      <a:pt x="2" y="13"/>
                    </a:cubicBezTo>
                    <a:moveTo>
                      <a:pt x="8" y="0"/>
                    </a:moveTo>
                    <a:cubicBezTo>
                      <a:pt x="9" y="3"/>
                      <a:pt x="9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8"/>
                      <a:pt x="5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6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7"/>
                      <a:pt x="4" y="17"/>
                      <a:pt x="5" y="17"/>
                    </a:cubicBezTo>
                    <a:cubicBezTo>
                      <a:pt x="7" y="17"/>
                      <a:pt x="9" y="17"/>
                      <a:pt x="11" y="18"/>
                    </a:cubicBezTo>
                    <a:cubicBezTo>
                      <a:pt x="13" y="19"/>
                      <a:pt x="15" y="20"/>
                      <a:pt x="18" y="20"/>
                    </a:cubicBezTo>
                    <a:cubicBezTo>
                      <a:pt x="18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3" y="20"/>
                      <a:pt x="25" y="18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4" y="15"/>
                    </a:cubicBezTo>
                    <a:cubicBezTo>
                      <a:pt x="23" y="15"/>
                      <a:pt x="22" y="15"/>
                      <a:pt x="21" y="15"/>
                    </a:cubicBezTo>
                    <a:cubicBezTo>
                      <a:pt x="20" y="16"/>
                      <a:pt x="19" y="16"/>
                      <a:pt x="18" y="16"/>
                    </a:cubicBezTo>
                    <a:cubicBezTo>
                      <a:pt x="16" y="16"/>
                      <a:pt x="15" y="15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2" y="8"/>
                      <a:pt x="19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DE9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9" name="Freeform 7371"/>
              <p:cNvSpPr/>
              <p:nvPr/>
            </p:nvSpPr>
            <p:spPr bwMode="auto">
              <a:xfrm>
                <a:off x="6988175" y="3667125"/>
                <a:ext cx="77788" cy="28575"/>
              </a:xfrm>
              <a:custGeom>
                <a:avLst/>
                <a:gdLst>
                  <a:gd name="T0" fmla="*/ 39 w 39"/>
                  <a:gd name="T1" fmla="*/ 0 h 14"/>
                  <a:gd name="T2" fmla="*/ 31 w 39"/>
                  <a:gd name="T3" fmla="*/ 2 h 14"/>
                  <a:gd name="T4" fmla="*/ 31 w 39"/>
                  <a:gd name="T5" fmla="*/ 2 h 14"/>
                  <a:gd name="T6" fmla="*/ 28 w 39"/>
                  <a:gd name="T7" fmla="*/ 2 h 14"/>
                  <a:gd name="T8" fmla="*/ 15 w 39"/>
                  <a:gd name="T9" fmla="*/ 6 h 14"/>
                  <a:gd name="T10" fmla="*/ 2 w 39"/>
                  <a:gd name="T11" fmla="*/ 10 h 14"/>
                  <a:gd name="T12" fmla="*/ 0 w 39"/>
                  <a:gd name="T13" fmla="*/ 10 h 14"/>
                  <a:gd name="T14" fmla="*/ 0 w 39"/>
                  <a:gd name="T15" fmla="*/ 10 h 14"/>
                  <a:gd name="T16" fmla="*/ 0 w 39"/>
                  <a:gd name="T17" fmla="*/ 13 h 14"/>
                  <a:gd name="T18" fmla="*/ 0 w 39"/>
                  <a:gd name="T19" fmla="*/ 13 h 14"/>
                  <a:gd name="T20" fmla="*/ 8 w 39"/>
                  <a:gd name="T21" fmla="*/ 14 h 14"/>
                  <a:gd name="T22" fmla="*/ 8 w 39"/>
                  <a:gd name="T23" fmla="*/ 14 h 14"/>
                  <a:gd name="T24" fmla="*/ 19 w 39"/>
                  <a:gd name="T25" fmla="*/ 9 h 14"/>
                  <a:gd name="T26" fmla="*/ 22 w 39"/>
                  <a:gd name="T27" fmla="*/ 9 h 14"/>
                  <a:gd name="T28" fmla="*/ 22 w 39"/>
                  <a:gd name="T29" fmla="*/ 9 h 14"/>
                  <a:gd name="T30" fmla="*/ 22 w 39"/>
                  <a:gd name="T31" fmla="*/ 9 h 14"/>
                  <a:gd name="T32" fmla="*/ 25 w 39"/>
                  <a:gd name="T33" fmla="*/ 10 h 14"/>
                  <a:gd name="T34" fmla="*/ 25 w 39"/>
                  <a:gd name="T35" fmla="*/ 10 h 14"/>
                  <a:gd name="T36" fmla="*/ 25 w 39"/>
                  <a:gd name="T37" fmla="*/ 10 h 14"/>
                  <a:gd name="T38" fmla="*/ 39 w 39"/>
                  <a:gd name="T39" fmla="*/ 0 h 14"/>
                  <a:gd name="T40" fmla="*/ 39 w 39"/>
                  <a:gd name="T4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14">
                    <a:moveTo>
                      <a:pt x="39" y="0"/>
                    </a:moveTo>
                    <a:cubicBezTo>
                      <a:pt x="37" y="1"/>
                      <a:pt x="34" y="1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0" y="2"/>
                      <a:pt x="29" y="2"/>
                      <a:pt x="28" y="2"/>
                    </a:cubicBezTo>
                    <a:cubicBezTo>
                      <a:pt x="24" y="2"/>
                      <a:pt x="19" y="4"/>
                      <a:pt x="15" y="6"/>
                    </a:cubicBezTo>
                    <a:cubicBezTo>
                      <a:pt x="11" y="8"/>
                      <a:pt x="7" y="10"/>
                      <a:pt x="2" y="10"/>
                    </a:cubicBezTo>
                    <a:cubicBezTo>
                      <a:pt x="1" y="10"/>
                      <a:pt x="1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6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2" y="12"/>
                      <a:pt x="15" y="9"/>
                      <a:pt x="19" y="9"/>
                    </a:cubicBezTo>
                    <a:cubicBezTo>
                      <a:pt x="20" y="9"/>
                      <a:pt x="21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9"/>
                      <a:pt x="24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8" y="3"/>
                      <a:pt x="37" y="7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C66D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0" name="Freeform 7372"/>
              <p:cNvSpPr/>
              <p:nvPr/>
            </p:nvSpPr>
            <p:spPr bwMode="auto">
              <a:xfrm>
                <a:off x="7026275" y="3632200"/>
                <a:ext cx="22225" cy="26988"/>
              </a:xfrm>
              <a:custGeom>
                <a:avLst/>
                <a:gdLst>
                  <a:gd name="T0" fmla="*/ 0 w 11"/>
                  <a:gd name="T1" fmla="*/ 0 h 14"/>
                  <a:gd name="T2" fmla="*/ 0 w 11"/>
                  <a:gd name="T3" fmla="*/ 0 h 14"/>
                  <a:gd name="T4" fmla="*/ 0 w 11"/>
                  <a:gd name="T5" fmla="*/ 8 h 14"/>
                  <a:gd name="T6" fmla="*/ 0 w 11"/>
                  <a:gd name="T7" fmla="*/ 8 h 14"/>
                  <a:gd name="T8" fmla="*/ 0 w 11"/>
                  <a:gd name="T9" fmla="*/ 8 h 14"/>
                  <a:gd name="T10" fmla="*/ 7 w 11"/>
                  <a:gd name="T11" fmla="*/ 14 h 14"/>
                  <a:gd name="T12" fmla="*/ 7 w 11"/>
                  <a:gd name="T13" fmla="*/ 14 h 14"/>
                  <a:gd name="T14" fmla="*/ 7 w 11"/>
                  <a:gd name="T15" fmla="*/ 14 h 14"/>
                  <a:gd name="T16" fmla="*/ 11 w 11"/>
                  <a:gd name="T17" fmla="*/ 1 h 14"/>
                  <a:gd name="T18" fmla="*/ 11 w 11"/>
                  <a:gd name="T19" fmla="*/ 1 h 14"/>
                  <a:gd name="T20" fmla="*/ 0 w 11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3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0"/>
                      <a:pt x="10" y="5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1"/>
                      <a:pt x="4" y="0"/>
                      <a:pt x="0" y="0"/>
                    </a:cubicBezTo>
                  </a:path>
                </a:pathLst>
              </a:custGeom>
              <a:solidFill>
                <a:srgbClr val="DE9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1" name="Freeform 7373"/>
              <p:cNvSpPr/>
              <p:nvPr/>
            </p:nvSpPr>
            <p:spPr bwMode="auto">
              <a:xfrm>
                <a:off x="7011988" y="3617913"/>
                <a:ext cx="38100" cy="15875"/>
              </a:xfrm>
              <a:custGeom>
                <a:avLst/>
                <a:gdLst>
                  <a:gd name="T0" fmla="*/ 4 w 19"/>
                  <a:gd name="T1" fmla="*/ 0 h 8"/>
                  <a:gd name="T2" fmla="*/ 0 w 19"/>
                  <a:gd name="T3" fmla="*/ 1 h 8"/>
                  <a:gd name="T4" fmla="*/ 2 w 19"/>
                  <a:gd name="T5" fmla="*/ 7 h 8"/>
                  <a:gd name="T6" fmla="*/ 2 w 19"/>
                  <a:gd name="T7" fmla="*/ 7 h 8"/>
                  <a:gd name="T8" fmla="*/ 2 w 19"/>
                  <a:gd name="T9" fmla="*/ 7 h 8"/>
                  <a:gd name="T10" fmla="*/ 2 w 19"/>
                  <a:gd name="T11" fmla="*/ 7 h 8"/>
                  <a:gd name="T12" fmla="*/ 2 w 19"/>
                  <a:gd name="T13" fmla="*/ 7 h 8"/>
                  <a:gd name="T14" fmla="*/ 7 w 19"/>
                  <a:gd name="T15" fmla="*/ 7 h 8"/>
                  <a:gd name="T16" fmla="*/ 7 w 19"/>
                  <a:gd name="T17" fmla="*/ 7 h 8"/>
                  <a:gd name="T18" fmla="*/ 7 w 19"/>
                  <a:gd name="T19" fmla="*/ 7 h 8"/>
                  <a:gd name="T20" fmla="*/ 18 w 19"/>
                  <a:gd name="T21" fmla="*/ 8 h 8"/>
                  <a:gd name="T22" fmla="*/ 18 w 19"/>
                  <a:gd name="T23" fmla="*/ 8 h 8"/>
                  <a:gd name="T24" fmla="*/ 19 w 19"/>
                  <a:gd name="T25" fmla="*/ 3 h 8"/>
                  <a:gd name="T26" fmla="*/ 19 w 19"/>
                  <a:gd name="T27" fmla="*/ 3 h 8"/>
                  <a:gd name="T28" fmla="*/ 17 w 19"/>
                  <a:gd name="T29" fmla="*/ 3 h 8"/>
                  <a:gd name="T30" fmla="*/ 10 w 19"/>
                  <a:gd name="T31" fmla="*/ 1 h 8"/>
                  <a:gd name="T32" fmla="*/ 4 w 19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8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3"/>
                      <a:pt x="1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7"/>
                      <a:pt x="6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1" y="7"/>
                      <a:pt x="15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6"/>
                      <a:pt x="18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4" y="3"/>
                      <a:pt x="12" y="2"/>
                      <a:pt x="10" y="1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D89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2" name="Freeform 7374"/>
              <p:cNvSpPr/>
              <p:nvPr/>
            </p:nvSpPr>
            <p:spPr bwMode="auto">
              <a:xfrm>
                <a:off x="7072313" y="3656013"/>
                <a:ext cx="38100" cy="12700"/>
              </a:xfrm>
              <a:custGeom>
                <a:avLst/>
                <a:gdLst>
                  <a:gd name="T0" fmla="*/ 17 w 19"/>
                  <a:gd name="T1" fmla="*/ 0 h 7"/>
                  <a:gd name="T2" fmla="*/ 10 w 19"/>
                  <a:gd name="T3" fmla="*/ 2 h 7"/>
                  <a:gd name="T4" fmla="*/ 9 w 19"/>
                  <a:gd name="T5" fmla="*/ 2 h 7"/>
                  <a:gd name="T6" fmla="*/ 8 w 19"/>
                  <a:gd name="T7" fmla="*/ 2 h 7"/>
                  <a:gd name="T8" fmla="*/ 0 w 19"/>
                  <a:gd name="T9" fmla="*/ 4 h 7"/>
                  <a:gd name="T10" fmla="*/ 0 w 19"/>
                  <a:gd name="T11" fmla="*/ 4 h 7"/>
                  <a:gd name="T12" fmla="*/ 8 w 19"/>
                  <a:gd name="T13" fmla="*/ 7 h 7"/>
                  <a:gd name="T14" fmla="*/ 16 w 19"/>
                  <a:gd name="T15" fmla="*/ 5 h 7"/>
                  <a:gd name="T16" fmla="*/ 16 w 19"/>
                  <a:gd name="T17" fmla="*/ 5 h 7"/>
                  <a:gd name="T18" fmla="*/ 16 w 19"/>
                  <a:gd name="T19" fmla="*/ 5 h 7"/>
                  <a:gd name="T20" fmla="*/ 19 w 19"/>
                  <a:gd name="T21" fmla="*/ 3 h 7"/>
                  <a:gd name="T22" fmla="*/ 19 w 19"/>
                  <a:gd name="T23" fmla="*/ 3 h 7"/>
                  <a:gd name="T24" fmla="*/ 17 w 19"/>
                  <a:gd name="T25" fmla="*/ 0 h 7"/>
                  <a:gd name="T26" fmla="*/ 17 w 19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cubicBezTo>
                      <a:pt x="15" y="1"/>
                      <a:pt x="13" y="2"/>
                      <a:pt x="10" y="2"/>
                    </a:cubicBezTo>
                    <a:cubicBezTo>
                      <a:pt x="10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2"/>
                      <a:pt x="2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6"/>
                      <a:pt x="5" y="7"/>
                      <a:pt x="8" y="7"/>
                    </a:cubicBezTo>
                    <a:cubicBezTo>
                      <a:pt x="11" y="7"/>
                      <a:pt x="13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7" y="4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2"/>
                      <a:pt x="18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B76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3" name="Freeform 7375"/>
              <p:cNvSpPr/>
              <p:nvPr/>
            </p:nvSpPr>
            <p:spPr bwMode="auto">
              <a:xfrm>
                <a:off x="7204075" y="3632200"/>
                <a:ext cx="87313" cy="80963"/>
              </a:xfrm>
              <a:custGeom>
                <a:avLst/>
                <a:gdLst>
                  <a:gd name="T0" fmla="*/ 31 w 44"/>
                  <a:gd name="T1" fmla="*/ 0 h 41"/>
                  <a:gd name="T2" fmla="*/ 31 w 44"/>
                  <a:gd name="T3" fmla="*/ 0 h 41"/>
                  <a:gd name="T4" fmla="*/ 3 w 44"/>
                  <a:gd name="T5" fmla="*/ 9 h 41"/>
                  <a:gd name="T6" fmla="*/ 3 w 44"/>
                  <a:gd name="T7" fmla="*/ 9 h 41"/>
                  <a:gd name="T8" fmla="*/ 0 w 44"/>
                  <a:gd name="T9" fmla="*/ 41 h 41"/>
                  <a:gd name="T10" fmla="*/ 0 w 44"/>
                  <a:gd name="T11" fmla="*/ 41 h 41"/>
                  <a:gd name="T12" fmla="*/ 0 w 44"/>
                  <a:gd name="T13" fmla="*/ 41 h 41"/>
                  <a:gd name="T14" fmla="*/ 7 w 44"/>
                  <a:gd name="T15" fmla="*/ 33 h 41"/>
                  <a:gd name="T16" fmla="*/ 10 w 44"/>
                  <a:gd name="T17" fmla="*/ 31 h 41"/>
                  <a:gd name="T18" fmla="*/ 26 w 44"/>
                  <a:gd name="T19" fmla="*/ 15 h 41"/>
                  <a:gd name="T20" fmla="*/ 32 w 44"/>
                  <a:gd name="T21" fmla="*/ 14 h 41"/>
                  <a:gd name="T22" fmla="*/ 32 w 44"/>
                  <a:gd name="T23" fmla="*/ 14 h 41"/>
                  <a:gd name="T24" fmla="*/ 32 w 44"/>
                  <a:gd name="T25" fmla="*/ 14 h 41"/>
                  <a:gd name="T26" fmla="*/ 44 w 44"/>
                  <a:gd name="T27" fmla="*/ 4 h 41"/>
                  <a:gd name="T28" fmla="*/ 44 w 44"/>
                  <a:gd name="T29" fmla="*/ 4 h 41"/>
                  <a:gd name="T30" fmla="*/ 33 w 44"/>
                  <a:gd name="T31" fmla="*/ 1 h 41"/>
                  <a:gd name="T32" fmla="*/ 33 w 44"/>
                  <a:gd name="T33" fmla="*/ 1 h 41"/>
                  <a:gd name="T34" fmla="*/ 31 w 44"/>
                  <a:gd name="T3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41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2" y="6"/>
                      <a:pt x="12" y="6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9"/>
                      <a:pt x="1" y="30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4" y="41"/>
                      <a:pt x="5" y="39"/>
                      <a:pt x="7" y="33"/>
                    </a:cubicBezTo>
                    <a:cubicBezTo>
                      <a:pt x="7" y="32"/>
                      <a:pt x="9" y="31"/>
                      <a:pt x="10" y="31"/>
                    </a:cubicBezTo>
                    <a:cubicBezTo>
                      <a:pt x="18" y="28"/>
                      <a:pt x="25" y="25"/>
                      <a:pt x="26" y="15"/>
                    </a:cubicBezTo>
                    <a:cubicBezTo>
                      <a:pt x="26" y="14"/>
                      <a:pt x="30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7" y="12"/>
                      <a:pt x="40" y="9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0" y="2"/>
                      <a:pt x="37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1"/>
                      <a:pt x="31" y="1"/>
                      <a:pt x="31" y="0"/>
                    </a:cubicBezTo>
                  </a:path>
                </a:pathLst>
              </a:custGeom>
              <a:solidFill>
                <a:srgbClr val="DB9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4" name="Freeform 7376"/>
              <p:cNvSpPr/>
              <p:nvPr/>
            </p:nvSpPr>
            <p:spPr bwMode="auto">
              <a:xfrm>
                <a:off x="7270750" y="3594100"/>
                <a:ext cx="93663" cy="49213"/>
              </a:xfrm>
              <a:custGeom>
                <a:avLst/>
                <a:gdLst>
                  <a:gd name="T0" fmla="*/ 24 w 47"/>
                  <a:gd name="T1" fmla="*/ 0 h 25"/>
                  <a:gd name="T2" fmla="*/ 15 w 47"/>
                  <a:gd name="T3" fmla="*/ 2 h 25"/>
                  <a:gd name="T4" fmla="*/ 15 w 47"/>
                  <a:gd name="T5" fmla="*/ 2 h 25"/>
                  <a:gd name="T6" fmla="*/ 0 w 47"/>
                  <a:gd name="T7" fmla="*/ 20 h 25"/>
                  <a:gd name="T8" fmla="*/ 0 w 47"/>
                  <a:gd name="T9" fmla="*/ 20 h 25"/>
                  <a:gd name="T10" fmla="*/ 11 w 47"/>
                  <a:gd name="T11" fmla="*/ 23 h 25"/>
                  <a:gd name="T12" fmla="*/ 11 w 47"/>
                  <a:gd name="T13" fmla="*/ 23 h 25"/>
                  <a:gd name="T14" fmla="*/ 13 w 47"/>
                  <a:gd name="T15" fmla="*/ 24 h 25"/>
                  <a:gd name="T16" fmla="*/ 13 w 47"/>
                  <a:gd name="T17" fmla="*/ 24 h 25"/>
                  <a:gd name="T18" fmla="*/ 24 w 47"/>
                  <a:gd name="T19" fmla="*/ 17 h 25"/>
                  <a:gd name="T20" fmla="*/ 29 w 47"/>
                  <a:gd name="T21" fmla="*/ 25 h 25"/>
                  <a:gd name="T22" fmla="*/ 29 w 47"/>
                  <a:gd name="T23" fmla="*/ 25 h 25"/>
                  <a:gd name="T24" fmla="*/ 32 w 47"/>
                  <a:gd name="T25" fmla="*/ 23 h 25"/>
                  <a:gd name="T26" fmla="*/ 32 w 47"/>
                  <a:gd name="T27" fmla="*/ 23 h 25"/>
                  <a:gd name="T28" fmla="*/ 47 w 47"/>
                  <a:gd name="T29" fmla="*/ 10 h 25"/>
                  <a:gd name="T30" fmla="*/ 47 w 47"/>
                  <a:gd name="T31" fmla="*/ 10 h 25"/>
                  <a:gd name="T32" fmla="*/ 39 w 47"/>
                  <a:gd name="T33" fmla="*/ 4 h 25"/>
                  <a:gd name="T34" fmla="*/ 39 w 47"/>
                  <a:gd name="T35" fmla="*/ 4 h 25"/>
                  <a:gd name="T36" fmla="*/ 34 w 47"/>
                  <a:gd name="T37" fmla="*/ 16 h 25"/>
                  <a:gd name="T38" fmla="*/ 32 w 47"/>
                  <a:gd name="T39" fmla="*/ 1 h 25"/>
                  <a:gd name="T40" fmla="*/ 32 w 47"/>
                  <a:gd name="T41" fmla="*/ 1 h 25"/>
                  <a:gd name="T42" fmla="*/ 24 w 47"/>
                  <a:gd name="T4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7" h="25">
                    <a:moveTo>
                      <a:pt x="24" y="0"/>
                    </a:moveTo>
                    <a:cubicBezTo>
                      <a:pt x="21" y="0"/>
                      <a:pt x="18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8" y="15"/>
                      <a:pt x="6" y="15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4" y="20"/>
                      <a:pt x="7" y="21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7" y="23"/>
                      <a:pt x="21" y="17"/>
                      <a:pt x="24" y="17"/>
                    </a:cubicBezTo>
                    <a:cubicBezTo>
                      <a:pt x="26" y="17"/>
                      <a:pt x="28" y="19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30" y="24"/>
                      <a:pt x="31" y="24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6" y="17"/>
                      <a:pt x="40" y="12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5"/>
                      <a:pt x="43" y="5"/>
                      <a:pt x="39" y="4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4" y="5"/>
                      <a:pt x="34" y="9"/>
                      <a:pt x="34" y="16"/>
                    </a:cubicBezTo>
                    <a:cubicBezTo>
                      <a:pt x="29" y="9"/>
                      <a:pt x="32" y="5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9" y="1"/>
                      <a:pt x="26" y="0"/>
                      <a:pt x="24" y="0"/>
                    </a:cubicBezTo>
                  </a:path>
                </a:pathLst>
              </a:custGeom>
              <a:solidFill>
                <a:srgbClr val="CB8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5" name="Freeform 7377"/>
              <p:cNvSpPr/>
              <p:nvPr/>
            </p:nvSpPr>
            <p:spPr bwMode="auto">
              <a:xfrm>
                <a:off x="7327900" y="3595688"/>
                <a:ext cx="20638" cy="30163"/>
              </a:xfrm>
              <a:custGeom>
                <a:avLst/>
                <a:gdLst>
                  <a:gd name="T0" fmla="*/ 3 w 10"/>
                  <a:gd name="T1" fmla="*/ 0 h 15"/>
                  <a:gd name="T2" fmla="*/ 3 w 10"/>
                  <a:gd name="T3" fmla="*/ 0 h 15"/>
                  <a:gd name="T4" fmla="*/ 5 w 10"/>
                  <a:gd name="T5" fmla="*/ 15 h 15"/>
                  <a:gd name="T6" fmla="*/ 10 w 10"/>
                  <a:gd name="T7" fmla="*/ 3 h 15"/>
                  <a:gd name="T8" fmla="*/ 10 w 10"/>
                  <a:gd name="T9" fmla="*/ 3 h 15"/>
                  <a:gd name="T10" fmla="*/ 10 w 10"/>
                  <a:gd name="T11" fmla="*/ 1 h 15"/>
                  <a:gd name="T12" fmla="*/ 10 w 10"/>
                  <a:gd name="T13" fmla="*/ 1 h 15"/>
                  <a:gd name="T14" fmla="*/ 10 w 10"/>
                  <a:gd name="T15" fmla="*/ 1 h 15"/>
                  <a:gd name="T16" fmla="*/ 3 w 10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4"/>
                      <a:pt x="0" y="8"/>
                      <a:pt x="5" y="15"/>
                    </a:cubicBezTo>
                    <a:cubicBezTo>
                      <a:pt x="5" y="8"/>
                      <a:pt x="5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5" y="0"/>
                      <a:pt x="3" y="0"/>
                    </a:cubicBezTo>
                  </a:path>
                </a:pathLst>
              </a:custGeom>
              <a:solidFill>
                <a:srgbClr val="CD8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6" name="Freeform 7378"/>
              <p:cNvSpPr>
                <a:spLocks noEditPoints="1"/>
              </p:cNvSpPr>
              <p:nvPr/>
            </p:nvSpPr>
            <p:spPr bwMode="auto">
              <a:xfrm>
                <a:off x="6089650" y="2740025"/>
                <a:ext cx="44450" cy="76200"/>
              </a:xfrm>
              <a:custGeom>
                <a:avLst/>
                <a:gdLst>
                  <a:gd name="T0" fmla="*/ 2 w 22"/>
                  <a:gd name="T1" fmla="*/ 37 h 38"/>
                  <a:gd name="T2" fmla="*/ 2 w 22"/>
                  <a:gd name="T3" fmla="*/ 37 h 38"/>
                  <a:gd name="T4" fmla="*/ 2 w 22"/>
                  <a:gd name="T5" fmla="*/ 37 h 38"/>
                  <a:gd name="T6" fmla="*/ 2 w 22"/>
                  <a:gd name="T7" fmla="*/ 37 h 38"/>
                  <a:gd name="T8" fmla="*/ 3 w 22"/>
                  <a:gd name="T9" fmla="*/ 0 h 38"/>
                  <a:gd name="T10" fmla="*/ 4 w 22"/>
                  <a:gd name="T11" fmla="*/ 19 h 38"/>
                  <a:gd name="T12" fmla="*/ 4 w 22"/>
                  <a:gd name="T13" fmla="*/ 19 h 38"/>
                  <a:gd name="T14" fmla="*/ 8 w 22"/>
                  <a:gd name="T15" fmla="*/ 14 h 38"/>
                  <a:gd name="T16" fmla="*/ 8 w 22"/>
                  <a:gd name="T17" fmla="*/ 14 h 38"/>
                  <a:gd name="T18" fmla="*/ 11 w 22"/>
                  <a:gd name="T19" fmla="*/ 18 h 38"/>
                  <a:gd name="T20" fmla="*/ 5 w 22"/>
                  <a:gd name="T21" fmla="*/ 21 h 38"/>
                  <a:gd name="T22" fmla="*/ 4 w 22"/>
                  <a:gd name="T23" fmla="*/ 21 h 38"/>
                  <a:gd name="T24" fmla="*/ 4 w 22"/>
                  <a:gd name="T25" fmla="*/ 21 h 38"/>
                  <a:gd name="T26" fmla="*/ 3 w 22"/>
                  <a:gd name="T27" fmla="*/ 29 h 38"/>
                  <a:gd name="T28" fmla="*/ 3 w 22"/>
                  <a:gd name="T29" fmla="*/ 29 h 38"/>
                  <a:gd name="T30" fmla="*/ 3 w 22"/>
                  <a:gd name="T31" fmla="*/ 29 h 38"/>
                  <a:gd name="T32" fmla="*/ 3 w 22"/>
                  <a:gd name="T33" fmla="*/ 37 h 38"/>
                  <a:gd name="T34" fmla="*/ 2 w 22"/>
                  <a:gd name="T35" fmla="*/ 37 h 38"/>
                  <a:gd name="T36" fmla="*/ 2 w 22"/>
                  <a:gd name="T37" fmla="*/ 37 h 38"/>
                  <a:gd name="T38" fmla="*/ 3 w 22"/>
                  <a:gd name="T39" fmla="*/ 38 h 38"/>
                  <a:gd name="T40" fmla="*/ 3 w 22"/>
                  <a:gd name="T41" fmla="*/ 37 h 38"/>
                  <a:gd name="T42" fmla="*/ 11 w 22"/>
                  <a:gd name="T43" fmla="*/ 34 h 38"/>
                  <a:gd name="T44" fmla="*/ 15 w 22"/>
                  <a:gd name="T45" fmla="*/ 34 h 38"/>
                  <a:gd name="T46" fmla="*/ 18 w 22"/>
                  <a:gd name="T47" fmla="*/ 34 h 38"/>
                  <a:gd name="T48" fmla="*/ 22 w 22"/>
                  <a:gd name="T49" fmla="*/ 34 h 38"/>
                  <a:gd name="T50" fmla="*/ 22 w 22"/>
                  <a:gd name="T51" fmla="*/ 34 h 38"/>
                  <a:gd name="T52" fmla="*/ 22 w 22"/>
                  <a:gd name="T53" fmla="*/ 31 h 38"/>
                  <a:gd name="T54" fmla="*/ 22 w 22"/>
                  <a:gd name="T55" fmla="*/ 31 h 38"/>
                  <a:gd name="T56" fmla="*/ 22 w 22"/>
                  <a:gd name="T57" fmla="*/ 31 h 38"/>
                  <a:gd name="T58" fmla="*/ 11 w 22"/>
                  <a:gd name="T59" fmla="*/ 26 h 38"/>
                  <a:gd name="T60" fmla="*/ 11 w 22"/>
                  <a:gd name="T61" fmla="*/ 26 h 38"/>
                  <a:gd name="T62" fmla="*/ 3 w 22"/>
                  <a:gd name="T6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" h="38">
                    <a:moveTo>
                      <a:pt x="2" y="37"/>
                    </a:move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moveTo>
                      <a:pt x="3" y="0"/>
                    </a:moveTo>
                    <a:cubicBezTo>
                      <a:pt x="4" y="6"/>
                      <a:pt x="0" y="12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7"/>
                      <a:pt x="5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10" y="15"/>
                      <a:pt x="12" y="16"/>
                      <a:pt x="11" y="18"/>
                    </a:cubicBezTo>
                    <a:cubicBezTo>
                      <a:pt x="10" y="21"/>
                      <a:pt x="8" y="21"/>
                      <a:pt x="5" y="21"/>
                    </a:cubicBezTo>
                    <a:cubicBezTo>
                      <a:pt x="5" y="21"/>
                      <a:pt x="5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4"/>
                      <a:pt x="4" y="27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2" y="32"/>
                      <a:pt x="1" y="35"/>
                      <a:pt x="3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7"/>
                      <a:pt x="3" y="37"/>
                    </a:cubicBezTo>
                    <a:cubicBezTo>
                      <a:pt x="5" y="34"/>
                      <a:pt x="8" y="34"/>
                      <a:pt x="11" y="34"/>
                    </a:cubicBezTo>
                    <a:cubicBezTo>
                      <a:pt x="12" y="34"/>
                      <a:pt x="13" y="34"/>
                      <a:pt x="15" y="34"/>
                    </a:cubicBezTo>
                    <a:cubicBezTo>
                      <a:pt x="16" y="34"/>
                      <a:pt x="17" y="34"/>
                      <a:pt x="18" y="34"/>
                    </a:cubicBezTo>
                    <a:cubicBezTo>
                      <a:pt x="20" y="34"/>
                      <a:pt x="21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3"/>
                      <a:pt x="22" y="32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19" y="28"/>
                      <a:pt x="16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20" y="14"/>
                      <a:pt x="19" y="12"/>
                      <a:pt x="3" y="0"/>
                    </a:cubicBezTo>
                  </a:path>
                </a:pathLst>
              </a:custGeom>
              <a:solidFill>
                <a:srgbClr val="AD5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7" name="Freeform 7379"/>
              <p:cNvSpPr/>
              <p:nvPr/>
            </p:nvSpPr>
            <p:spPr bwMode="auto">
              <a:xfrm>
                <a:off x="6064250" y="2703513"/>
                <a:ext cx="31750" cy="66675"/>
              </a:xfrm>
              <a:custGeom>
                <a:avLst/>
                <a:gdLst>
                  <a:gd name="T0" fmla="*/ 3 w 16"/>
                  <a:gd name="T1" fmla="*/ 0 h 33"/>
                  <a:gd name="T2" fmla="*/ 2 w 16"/>
                  <a:gd name="T3" fmla="*/ 0 h 33"/>
                  <a:gd name="T4" fmla="*/ 2 w 16"/>
                  <a:gd name="T5" fmla="*/ 0 h 33"/>
                  <a:gd name="T6" fmla="*/ 1 w 16"/>
                  <a:gd name="T7" fmla="*/ 8 h 33"/>
                  <a:gd name="T8" fmla="*/ 4 w 16"/>
                  <a:gd name="T9" fmla="*/ 30 h 33"/>
                  <a:gd name="T10" fmla="*/ 4 w 16"/>
                  <a:gd name="T11" fmla="*/ 30 h 33"/>
                  <a:gd name="T12" fmla="*/ 10 w 16"/>
                  <a:gd name="T13" fmla="*/ 33 h 33"/>
                  <a:gd name="T14" fmla="*/ 12 w 16"/>
                  <a:gd name="T15" fmla="*/ 12 h 33"/>
                  <a:gd name="T16" fmla="*/ 9 w 16"/>
                  <a:gd name="T17" fmla="*/ 6 h 33"/>
                  <a:gd name="T18" fmla="*/ 9 w 16"/>
                  <a:gd name="T19" fmla="*/ 6 h 33"/>
                  <a:gd name="T20" fmla="*/ 9 w 16"/>
                  <a:gd name="T21" fmla="*/ 6 h 33"/>
                  <a:gd name="T22" fmla="*/ 6 w 16"/>
                  <a:gd name="T23" fmla="*/ 3 h 33"/>
                  <a:gd name="T24" fmla="*/ 3 w 16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33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2" y="5"/>
                      <a:pt x="1" y="8"/>
                    </a:cubicBezTo>
                    <a:cubicBezTo>
                      <a:pt x="5" y="15"/>
                      <a:pt x="0" y="23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6" y="31"/>
                      <a:pt x="8" y="32"/>
                      <a:pt x="10" y="33"/>
                    </a:cubicBezTo>
                    <a:cubicBezTo>
                      <a:pt x="16" y="26"/>
                      <a:pt x="8" y="18"/>
                      <a:pt x="12" y="12"/>
                    </a:cubicBezTo>
                    <a:cubicBezTo>
                      <a:pt x="11" y="10"/>
                      <a:pt x="10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6"/>
                      <a:pt x="6" y="5"/>
                      <a:pt x="6" y="3"/>
                    </a:cubicBezTo>
                    <a:cubicBezTo>
                      <a:pt x="5" y="1"/>
                      <a:pt x="5" y="0"/>
                      <a:pt x="3" y="0"/>
                    </a:cubicBezTo>
                  </a:path>
                </a:pathLst>
              </a:custGeom>
              <a:solidFill>
                <a:srgbClr val="CD8C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8" name="Freeform 7380"/>
              <p:cNvSpPr/>
              <p:nvPr/>
            </p:nvSpPr>
            <p:spPr bwMode="auto">
              <a:xfrm>
                <a:off x="6134100" y="2740025"/>
                <a:ext cx="33338" cy="68263"/>
              </a:xfrm>
              <a:custGeom>
                <a:avLst/>
                <a:gdLst>
                  <a:gd name="T0" fmla="*/ 17 w 17"/>
                  <a:gd name="T1" fmla="*/ 0 h 34"/>
                  <a:gd name="T2" fmla="*/ 17 w 17"/>
                  <a:gd name="T3" fmla="*/ 0 h 34"/>
                  <a:gd name="T4" fmla="*/ 9 w 17"/>
                  <a:gd name="T5" fmla="*/ 11 h 34"/>
                  <a:gd name="T6" fmla="*/ 4 w 17"/>
                  <a:gd name="T7" fmla="*/ 21 h 34"/>
                  <a:gd name="T8" fmla="*/ 4 w 17"/>
                  <a:gd name="T9" fmla="*/ 21 h 34"/>
                  <a:gd name="T10" fmla="*/ 0 w 17"/>
                  <a:gd name="T11" fmla="*/ 31 h 34"/>
                  <a:gd name="T12" fmla="*/ 0 w 17"/>
                  <a:gd name="T13" fmla="*/ 31 h 34"/>
                  <a:gd name="T14" fmla="*/ 0 w 17"/>
                  <a:gd name="T15" fmla="*/ 31 h 34"/>
                  <a:gd name="T16" fmla="*/ 0 w 17"/>
                  <a:gd name="T17" fmla="*/ 34 h 34"/>
                  <a:gd name="T18" fmla="*/ 2 w 17"/>
                  <a:gd name="T19" fmla="*/ 34 h 34"/>
                  <a:gd name="T20" fmla="*/ 2 w 17"/>
                  <a:gd name="T21" fmla="*/ 34 h 34"/>
                  <a:gd name="T22" fmla="*/ 5 w 17"/>
                  <a:gd name="T23" fmla="*/ 26 h 34"/>
                  <a:gd name="T24" fmla="*/ 7 w 17"/>
                  <a:gd name="T25" fmla="*/ 26 h 34"/>
                  <a:gd name="T26" fmla="*/ 14 w 17"/>
                  <a:gd name="T27" fmla="*/ 32 h 34"/>
                  <a:gd name="T28" fmla="*/ 14 w 17"/>
                  <a:gd name="T29" fmla="*/ 32 h 34"/>
                  <a:gd name="T30" fmla="*/ 17 w 17"/>
                  <a:gd name="T3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34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2"/>
                      <a:pt x="9" y="6"/>
                      <a:pt x="9" y="11"/>
                    </a:cubicBezTo>
                    <a:cubicBezTo>
                      <a:pt x="9" y="15"/>
                      <a:pt x="9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4"/>
                      <a:pt x="1" y="28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3"/>
                      <a:pt x="0" y="34"/>
                    </a:cubicBezTo>
                    <a:cubicBezTo>
                      <a:pt x="1" y="34"/>
                      <a:pt x="2" y="34"/>
                      <a:pt x="2" y="34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3" y="31"/>
                      <a:pt x="2" y="27"/>
                      <a:pt x="5" y="26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10" y="26"/>
                      <a:pt x="10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22"/>
                      <a:pt x="16" y="11"/>
                      <a:pt x="17" y="0"/>
                    </a:cubicBezTo>
                  </a:path>
                </a:pathLst>
              </a:custGeom>
              <a:solidFill>
                <a:srgbClr val="8D4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9" name="Freeform 7381"/>
              <p:cNvSpPr/>
              <p:nvPr/>
            </p:nvSpPr>
            <p:spPr bwMode="auto">
              <a:xfrm>
                <a:off x="6064250" y="2665413"/>
                <a:ext cx="25400" cy="50800"/>
              </a:xfrm>
              <a:custGeom>
                <a:avLst/>
                <a:gdLst>
                  <a:gd name="T0" fmla="*/ 1 w 13"/>
                  <a:gd name="T1" fmla="*/ 0 h 25"/>
                  <a:gd name="T2" fmla="*/ 1 w 13"/>
                  <a:gd name="T3" fmla="*/ 0 h 25"/>
                  <a:gd name="T4" fmla="*/ 0 w 13"/>
                  <a:gd name="T5" fmla="*/ 8 h 25"/>
                  <a:gd name="T6" fmla="*/ 0 w 13"/>
                  <a:gd name="T7" fmla="*/ 8 h 25"/>
                  <a:gd name="T8" fmla="*/ 0 w 13"/>
                  <a:gd name="T9" fmla="*/ 11 h 25"/>
                  <a:gd name="T10" fmla="*/ 0 w 13"/>
                  <a:gd name="T11" fmla="*/ 11 h 25"/>
                  <a:gd name="T12" fmla="*/ 0 w 13"/>
                  <a:gd name="T13" fmla="*/ 11 h 25"/>
                  <a:gd name="T14" fmla="*/ 2 w 13"/>
                  <a:gd name="T15" fmla="*/ 19 h 25"/>
                  <a:gd name="T16" fmla="*/ 2 w 13"/>
                  <a:gd name="T17" fmla="*/ 19 h 25"/>
                  <a:gd name="T18" fmla="*/ 2 w 13"/>
                  <a:gd name="T19" fmla="*/ 19 h 25"/>
                  <a:gd name="T20" fmla="*/ 3 w 13"/>
                  <a:gd name="T21" fmla="*/ 19 h 25"/>
                  <a:gd name="T22" fmla="*/ 6 w 13"/>
                  <a:gd name="T23" fmla="*/ 22 h 25"/>
                  <a:gd name="T24" fmla="*/ 9 w 13"/>
                  <a:gd name="T25" fmla="*/ 25 h 25"/>
                  <a:gd name="T26" fmla="*/ 9 w 13"/>
                  <a:gd name="T27" fmla="*/ 25 h 25"/>
                  <a:gd name="T28" fmla="*/ 9 w 13"/>
                  <a:gd name="T29" fmla="*/ 25 h 25"/>
                  <a:gd name="T30" fmla="*/ 12 w 13"/>
                  <a:gd name="T31" fmla="*/ 5 h 25"/>
                  <a:gd name="T32" fmla="*/ 12 w 13"/>
                  <a:gd name="T33" fmla="*/ 3 h 25"/>
                  <a:gd name="T34" fmla="*/ 7 w 13"/>
                  <a:gd name="T35" fmla="*/ 7 h 25"/>
                  <a:gd name="T36" fmla="*/ 2 w 13"/>
                  <a:gd name="T37" fmla="*/ 1 h 25"/>
                  <a:gd name="T38" fmla="*/ 1 w 13"/>
                  <a:gd name="T39" fmla="*/ 0 h 25"/>
                  <a:gd name="T40" fmla="*/ 1 w 13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2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3"/>
                      <a:pt x="1" y="16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5" y="19"/>
                      <a:pt x="5" y="20"/>
                      <a:pt x="6" y="22"/>
                    </a:cubicBezTo>
                    <a:cubicBezTo>
                      <a:pt x="6" y="24"/>
                      <a:pt x="7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3" y="19"/>
                      <a:pt x="12" y="12"/>
                      <a:pt x="12" y="5"/>
                    </a:cubicBezTo>
                    <a:cubicBezTo>
                      <a:pt x="12" y="5"/>
                      <a:pt x="12" y="4"/>
                      <a:pt x="12" y="3"/>
                    </a:cubicBezTo>
                    <a:cubicBezTo>
                      <a:pt x="10" y="6"/>
                      <a:pt x="8" y="7"/>
                      <a:pt x="7" y="7"/>
                    </a:cubicBezTo>
                    <a:cubicBezTo>
                      <a:pt x="5" y="7"/>
                      <a:pt x="3" y="4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C68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0" name="Freeform 7382"/>
              <p:cNvSpPr/>
              <p:nvPr/>
            </p:nvSpPr>
            <p:spPr bwMode="auto">
              <a:xfrm>
                <a:off x="6075363" y="2727325"/>
                <a:ext cx="22225" cy="69850"/>
              </a:xfrm>
              <a:custGeom>
                <a:avLst/>
                <a:gdLst>
                  <a:gd name="T0" fmla="*/ 6 w 11"/>
                  <a:gd name="T1" fmla="*/ 0 h 35"/>
                  <a:gd name="T2" fmla="*/ 6 w 11"/>
                  <a:gd name="T3" fmla="*/ 0 h 35"/>
                  <a:gd name="T4" fmla="*/ 4 w 11"/>
                  <a:gd name="T5" fmla="*/ 21 h 35"/>
                  <a:gd name="T6" fmla="*/ 4 w 11"/>
                  <a:gd name="T7" fmla="*/ 21 h 35"/>
                  <a:gd name="T8" fmla="*/ 4 w 11"/>
                  <a:gd name="T9" fmla="*/ 21 h 35"/>
                  <a:gd name="T10" fmla="*/ 4 w 11"/>
                  <a:gd name="T11" fmla="*/ 21 h 35"/>
                  <a:gd name="T12" fmla="*/ 4 w 11"/>
                  <a:gd name="T13" fmla="*/ 21 h 35"/>
                  <a:gd name="T14" fmla="*/ 4 w 11"/>
                  <a:gd name="T15" fmla="*/ 21 h 35"/>
                  <a:gd name="T16" fmla="*/ 10 w 11"/>
                  <a:gd name="T17" fmla="*/ 35 h 35"/>
                  <a:gd name="T18" fmla="*/ 10 w 11"/>
                  <a:gd name="T19" fmla="*/ 35 h 35"/>
                  <a:gd name="T20" fmla="*/ 11 w 11"/>
                  <a:gd name="T21" fmla="*/ 27 h 35"/>
                  <a:gd name="T22" fmla="*/ 11 w 11"/>
                  <a:gd name="T23" fmla="*/ 27 h 35"/>
                  <a:gd name="T24" fmla="*/ 11 w 11"/>
                  <a:gd name="T25" fmla="*/ 27 h 35"/>
                  <a:gd name="T26" fmla="*/ 11 w 11"/>
                  <a:gd name="T27" fmla="*/ 25 h 35"/>
                  <a:gd name="T28" fmla="*/ 11 w 11"/>
                  <a:gd name="T29" fmla="*/ 25 h 35"/>
                  <a:gd name="T30" fmla="*/ 11 w 11"/>
                  <a:gd name="T31" fmla="*/ 25 h 35"/>
                  <a:gd name="T32" fmla="*/ 10 w 11"/>
                  <a:gd name="T33" fmla="*/ 6 h 35"/>
                  <a:gd name="T34" fmla="*/ 10 w 11"/>
                  <a:gd name="T35" fmla="*/ 6 h 35"/>
                  <a:gd name="T36" fmla="*/ 6 w 11"/>
                  <a:gd name="T3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35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6"/>
                      <a:pt x="10" y="14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5"/>
                      <a:pt x="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3"/>
                      <a:pt x="11" y="30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6"/>
                      <a:pt x="11" y="26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7" y="18"/>
                      <a:pt x="11" y="12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4"/>
                      <a:pt x="7" y="2"/>
                      <a:pt x="6" y="0"/>
                    </a:cubicBezTo>
                  </a:path>
                </a:pathLst>
              </a:custGeom>
              <a:solidFill>
                <a:srgbClr val="C67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1" name="Freeform 7383"/>
              <p:cNvSpPr/>
              <p:nvPr/>
            </p:nvSpPr>
            <p:spPr bwMode="auto">
              <a:xfrm>
                <a:off x="6016625" y="2651125"/>
                <a:ext cx="50800" cy="104775"/>
              </a:xfrm>
              <a:custGeom>
                <a:avLst/>
                <a:gdLst>
                  <a:gd name="T0" fmla="*/ 9 w 26"/>
                  <a:gd name="T1" fmla="*/ 0 h 52"/>
                  <a:gd name="T2" fmla="*/ 9 w 26"/>
                  <a:gd name="T3" fmla="*/ 0 h 52"/>
                  <a:gd name="T4" fmla="*/ 6 w 26"/>
                  <a:gd name="T5" fmla="*/ 12 h 52"/>
                  <a:gd name="T6" fmla="*/ 4 w 26"/>
                  <a:gd name="T7" fmla="*/ 16 h 52"/>
                  <a:gd name="T8" fmla="*/ 2 w 26"/>
                  <a:gd name="T9" fmla="*/ 15 h 52"/>
                  <a:gd name="T10" fmla="*/ 1 w 26"/>
                  <a:gd name="T11" fmla="*/ 15 h 52"/>
                  <a:gd name="T12" fmla="*/ 0 w 26"/>
                  <a:gd name="T13" fmla="*/ 15 h 52"/>
                  <a:gd name="T14" fmla="*/ 0 w 26"/>
                  <a:gd name="T15" fmla="*/ 15 h 52"/>
                  <a:gd name="T16" fmla="*/ 9 w 26"/>
                  <a:gd name="T17" fmla="*/ 32 h 52"/>
                  <a:gd name="T18" fmla="*/ 18 w 26"/>
                  <a:gd name="T19" fmla="*/ 52 h 52"/>
                  <a:gd name="T20" fmla="*/ 18 w 26"/>
                  <a:gd name="T21" fmla="*/ 52 h 52"/>
                  <a:gd name="T22" fmla="*/ 16 w 26"/>
                  <a:gd name="T23" fmla="*/ 37 h 52"/>
                  <a:gd name="T24" fmla="*/ 18 w 26"/>
                  <a:gd name="T25" fmla="*/ 25 h 52"/>
                  <a:gd name="T26" fmla="*/ 20 w 26"/>
                  <a:gd name="T27" fmla="*/ 25 h 52"/>
                  <a:gd name="T28" fmla="*/ 25 w 26"/>
                  <a:gd name="T29" fmla="*/ 34 h 52"/>
                  <a:gd name="T30" fmla="*/ 25 w 26"/>
                  <a:gd name="T31" fmla="*/ 34 h 52"/>
                  <a:gd name="T32" fmla="*/ 26 w 26"/>
                  <a:gd name="T33" fmla="*/ 26 h 52"/>
                  <a:gd name="T34" fmla="*/ 26 w 26"/>
                  <a:gd name="T35" fmla="*/ 26 h 52"/>
                  <a:gd name="T36" fmla="*/ 24 w 26"/>
                  <a:gd name="T37" fmla="*/ 18 h 52"/>
                  <a:gd name="T38" fmla="*/ 24 w 26"/>
                  <a:gd name="T39" fmla="*/ 18 h 52"/>
                  <a:gd name="T40" fmla="*/ 18 w 26"/>
                  <a:gd name="T41" fmla="*/ 19 h 52"/>
                  <a:gd name="T42" fmla="*/ 9 w 26"/>
                  <a:gd name="T43" fmla="*/ 3 h 52"/>
                  <a:gd name="T44" fmla="*/ 9 w 26"/>
                  <a:gd name="T45" fmla="*/ 3 h 52"/>
                  <a:gd name="T46" fmla="*/ 9 w 26"/>
                  <a:gd name="T47" fmla="*/ 3 h 52"/>
                  <a:gd name="T48" fmla="*/ 9 w 26"/>
                  <a:gd name="T4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5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3"/>
                      <a:pt x="4" y="7"/>
                      <a:pt x="6" y="12"/>
                    </a:cubicBezTo>
                    <a:cubicBezTo>
                      <a:pt x="6" y="15"/>
                      <a:pt x="6" y="16"/>
                      <a:pt x="4" y="16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21"/>
                      <a:pt x="4" y="28"/>
                      <a:pt x="9" y="32"/>
                    </a:cubicBezTo>
                    <a:cubicBezTo>
                      <a:pt x="16" y="37"/>
                      <a:pt x="8" y="49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7" y="47"/>
                      <a:pt x="17" y="42"/>
                      <a:pt x="16" y="37"/>
                    </a:cubicBezTo>
                    <a:cubicBezTo>
                      <a:pt x="15" y="32"/>
                      <a:pt x="13" y="26"/>
                      <a:pt x="18" y="25"/>
                    </a:cubicBezTo>
                    <a:cubicBezTo>
                      <a:pt x="19" y="25"/>
                      <a:pt x="19" y="25"/>
                      <a:pt x="20" y="25"/>
                    </a:cubicBezTo>
                    <a:cubicBezTo>
                      <a:pt x="24" y="25"/>
                      <a:pt x="22" y="32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1"/>
                      <a:pt x="26" y="29"/>
                      <a:pt x="26" y="2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3"/>
                      <a:pt x="25" y="20"/>
                      <a:pt x="24" y="18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2" y="18"/>
                      <a:pt x="20" y="19"/>
                      <a:pt x="18" y="19"/>
                    </a:cubicBezTo>
                    <a:cubicBezTo>
                      <a:pt x="10" y="19"/>
                      <a:pt x="12" y="8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1"/>
                      <a:pt x="9" y="0"/>
                    </a:cubicBezTo>
                  </a:path>
                </a:pathLst>
              </a:custGeom>
              <a:solidFill>
                <a:srgbClr val="A957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2" name="Freeform 7384"/>
              <p:cNvSpPr/>
              <p:nvPr/>
            </p:nvSpPr>
            <p:spPr bwMode="auto">
              <a:xfrm>
                <a:off x="6034088" y="2657475"/>
                <a:ext cx="30163" cy="31750"/>
              </a:xfrm>
              <a:custGeom>
                <a:avLst/>
                <a:gdLst>
                  <a:gd name="T0" fmla="*/ 0 w 15"/>
                  <a:gd name="T1" fmla="*/ 0 h 16"/>
                  <a:gd name="T2" fmla="*/ 9 w 15"/>
                  <a:gd name="T3" fmla="*/ 16 h 16"/>
                  <a:gd name="T4" fmla="*/ 15 w 15"/>
                  <a:gd name="T5" fmla="*/ 15 h 16"/>
                  <a:gd name="T6" fmla="*/ 15 w 15"/>
                  <a:gd name="T7" fmla="*/ 15 h 16"/>
                  <a:gd name="T8" fmla="*/ 15 w 15"/>
                  <a:gd name="T9" fmla="*/ 12 h 16"/>
                  <a:gd name="T10" fmla="*/ 15 w 15"/>
                  <a:gd name="T11" fmla="*/ 12 h 16"/>
                  <a:gd name="T12" fmla="*/ 11 w 15"/>
                  <a:gd name="T13" fmla="*/ 6 h 16"/>
                  <a:gd name="T14" fmla="*/ 11 w 15"/>
                  <a:gd name="T15" fmla="*/ 6 h 16"/>
                  <a:gd name="T16" fmla="*/ 0 w 15"/>
                  <a:gd name="T17" fmla="*/ 0 h 16"/>
                  <a:gd name="T18" fmla="*/ 0 w 15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6">
                    <a:moveTo>
                      <a:pt x="0" y="0"/>
                    </a:moveTo>
                    <a:cubicBezTo>
                      <a:pt x="3" y="5"/>
                      <a:pt x="1" y="16"/>
                      <a:pt x="9" y="16"/>
                    </a:cubicBezTo>
                    <a:cubicBezTo>
                      <a:pt x="11" y="16"/>
                      <a:pt x="13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4"/>
                      <a:pt x="15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3" y="10"/>
                      <a:pt x="12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4"/>
                      <a:pt x="5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14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3" name="Freeform 7385"/>
              <p:cNvSpPr/>
              <p:nvPr/>
            </p:nvSpPr>
            <p:spPr bwMode="auto">
              <a:xfrm>
                <a:off x="6127750" y="2673350"/>
                <a:ext cx="26988" cy="15875"/>
              </a:xfrm>
              <a:custGeom>
                <a:avLst/>
                <a:gdLst>
                  <a:gd name="T0" fmla="*/ 3 w 13"/>
                  <a:gd name="T1" fmla="*/ 0 h 8"/>
                  <a:gd name="T2" fmla="*/ 0 w 13"/>
                  <a:gd name="T3" fmla="*/ 0 h 8"/>
                  <a:gd name="T4" fmla="*/ 0 w 13"/>
                  <a:gd name="T5" fmla="*/ 2 h 8"/>
                  <a:gd name="T6" fmla="*/ 13 w 13"/>
                  <a:gd name="T7" fmla="*/ 7 h 8"/>
                  <a:gd name="T8" fmla="*/ 3 w 13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8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2" y="8"/>
                      <a:pt x="7" y="5"/>
                      <a:pt x="13" y="7"/>
                    </a:cubicBezTo>
                    <a:cubicBezTo>
                      <a:pt x="9" y="2"/>
                      <a:pt x="6" y="0"/>
                      <a:pt x="3" y="0"/>
                    </a:cubicBezTo>
                  </a:path>
                </a:pathLst>
              </a:custGeom>
              <a:solidFill>
                <a:srgbClr val="8D4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4" name="Freeform 7386"/>
              <p:cNvSpPr/>
              <p:nvPr/>
            </p:nvSpPr>
            <p:spPr bwMode="auto">
              <a:xfrm>
                <a:off x="5232400" y="4025900"/>
                <a:ext cx="36513" cy="26988"/>
              </a:xfrm>
              <a:custGeom>
                <a:avLst/>
                <a:gdLst>
                  <a:gd name="T0" fmla="*/ 1 w 18"/>
                  <a:gd name="T1" fmla="*/ 0 h 14"/>
                  <a:gd name="T2" fmla="*/ 1 w 18"/>
                  <a:gd name="T3" fmla="*/ 0 h 14"/>
                  <a:gd name="T4" fmla="*/ 1 w 18"/>
                  <a:gd name="T5" fmla="*/ 0 h 14"/>
                  <a:gd name="T6" fmla="*/ 1 w 18"/>
                  <a:gd name="T7" fmla="*/ 0 h 14"/>
                  <a:gd name="T8" fmla="*/ 1 w 18"/>
                  <a:gd name="T9" fmla="*/ 1 h 14"/>
                  <a:gd name="T10" fmla="*/ 0 w 18"/>
                  <a:gd name="T11" fmla="*/ 3 h 14"/>
                  <a:gd name="T12" fmla="*/ 5 w 18"/>
                  <a:gd name="T13" fmla="*/ 14 h 14"/>
                  <a:gd name="T14" fmla="*/ 11 w 18"/>
                  <a:gd name="T15" fmla="*/ 4 h 14"/>
                  <a:gd name="T16" fmla="*/ 11 w 18"/>
                  <a:gd name="T17" fmla="*/ 4 h 14"/>
                  <a:gd name="T18" fmla="*/ 1 w 18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6" y="5"/>
                      <a:pt x="7" y="9"/>
                      <a:pt x="5" y="14"/>
                    </a:cubicBezTo>
                    <a:cubicBezTo>
                      <a:pt x="10" y="12"/>
                      <a:pt x="18" y="12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7" y="3"/>
                      <a:pt x="4" y="1"/>
                      <a:pt x="1" y="0"/>
                    </a:cubicBezTo>
                  </a:path>
                </a:pathLst>
              </a:custGeom>
              <a:solidFill>
                <a:srgbClr val="835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5" name="Freeform 7387"/>
              <p:cNvSpPr/>
              <p:nvPr/>
            </p:nvSpPr>
            <p:spPr bwMode="auto">
              <a:xfrm>
                <a:off x="5226050" y="4030663"/>
                <a:ext cx="20638" cy="22225"/>
              </a:xfrm>
              <a:custGeom>
                <a:avLst/>
                <a:gdLst>
                  <a:gd name="T0" fmla="*/ 3 w 10"/>
                  <a:gd name="T1" fmla="*/ 0 h 11"/>
                  <a:gd name="T2" fmla="*/ 0 w 10"/>
                  <a:gd name="T3" fmla="*/ 5 h 11"/>
                  <a:gd name="T4" fmla="*/ 0 w 10"/>
                  <a:gd name="T5" fmla="*/ 5 h 11"/>
                  <a:gd name="T6" fmla="*/ 3 w 10"/>
                  <a:gd name="T7" fmla="*/ 8 h 11"/>
                  <a:gd name="T8" fmla="*/ 8 w 10"/>
                  <a:gd name="T9" fmla="*/ 11 h 11"/>
                  <a:gd name="T10" fmla="*/ 8 w 10"/>
                  <a:gd name="T11" fmla="*/ 11 h 11"/>
                  <a:gd name="T12" fmla="*/ 8 w 10"/>
                  <a:gd name="T13" fmla="*/ 11 h 11"/>
                  <a:gd name="T14" fmla="*/ 3 w 10"/>
                  <a:gd name="T15" fmla="*/ 0 h 11"/>
                  <a:gd name="T16" fmla="*/ 3 w 10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3" y="0"/>
                    </a:move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5" y="4"/>
                      <a:pt x="3" y="8"/>
                    </a:cubicBezTo>
                    <a:cubicBezTo>
                      <a:pt x="4" y="10"/>
                      <a:pt x="6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0" y="6"/>
                      <a:pt x="9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773F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6" name="Freeform 7388"/>
              <p:cNvSpPr>
                <a:spLocks noEditPoints="1"/>
              </p:cNvSpPr>
              <p:nvPr/>
            </p:nvSpPr>
            <p:spPr bwMode="auto">
              <a:xfrm>
                <a:off x="6140450" y="2846388"/>
                <a:ext cx="63500" cy="123825"/>
              </a:xfrm>
              <a:custGeom>
                <a:avLst/>
                <a:gdLst>
                  <a:gd name="T0" fmla="*/ 13 w 32"/>
                  <a:gd name="T1" fmla="*/ 46 h 62"/>
                  <a:gd name="T2" fmla="*/ 13 w 32"/>
                  <a:gd name="T3" fmla="*/ 46 h 62"/>
                  <a:gd name="T4" fmla="*/ 13 w 32"/>
                  <a:gd name="T5" fmla="*/ 46 h 62"/>
                  <a:gd name="T6" fmla="*/ 12 w 32"/>
                  <a:gd name="T7" fmla="*/ 47 h 62"/>
                  <a:gd name="T8" fmla="*/ 7 w 32"/>
                  <a:gd name="T9" fmla="*/ 54 h 62"/>
                  <a:gd name="T10" fmla="*/ 5 w 32"/>
                  <a:gd name="T11" fmla="*/ 54 h 62"/>
                  <a:gd name="T12" fmla="*/ 12 w 32"/>
                  <a:gd name="T13" fmla="*/ 47 h 62"/>
                  <a:gd name="T14" fmla="*/ 13 w 32"/>
                  <a:gd name="T15" fmla="*/ 46 h 62"/>
                  <a:gd name="T16" fmla="*/ 15 w 32"/>
                  <a:gd name="T17" fmla="*/ 0 h 62"/>
                  <a:gd name="T18" fmla="*/ 9 w 32"/>
                  <a:gd name="T19" fmla="*/ 1 h 62"/>
                  <a:gd name="T20" fmla="*/ 9 w 32"/>
                  <a:gd name="T21" fmla="*/ 1 h 62"/>
                  <a:gd name="T22" fmla="*/ 0 w 32"/>
                  <a:gd name="T23" fmla="*/ 62 h 62"/>
                  <a:gd name="T24" fmla="*/ 0 w 32"/>
                  <a:gd name="T25" fmla="*/ 62 h 62"/>
                  <a:gd name="T26" fmla="*/ 12 w 32"/>
                  <a:gd name="T27" fmla="*/ 58 h 62"/>
                  <a:gd name="T28" fmla="*/ 19 w 32"/>
                  <a:gd name="T29" fmla="*/ 61 h 62"/>
                  <a:gd name="T30" fmla="*/ 19 w 32"/>
                  <a:gd name="T31" fmla="*/ 61 h 62"/>
                  <a:gd name="T32" fmla="*/ 19 w 32"/>
                  <a:gd name="T33" fmla="*/ 61 h 62"/>
                  <a:gd name="T34" fmla="*/ 29 w 32"/>
                  <a:gd name="T35" fmla="*/ 55 h 62"/>
                  <a:gd name="T36" fmla="*/ 32 w 32"/>
                  <a:gd name="T37" fmla="*/ 56 h 62"/>
                  <a:gd name="T38" fmla="*/ 21 w 32"/>
                  <a:gd name="T39" fmla="*/ 47 h 62"/>
                  <a:gd name="T40" fmla="*/ 27 w 32"/>
                  <a:gd name="T41" fmla="*/ 42 h 62"/>
                  <a:gd name="T42" fmla="*/ 26 w 32"/>
                  <a:gd name="T43" fmla="*/ 19 h 62"/>
                  <a:gd name="T44" fmla="*/ 26 w 32"/>
                  <a:gd name="T45" fmla="*/ 19 h 62"/>
                  <a:gd name="T46" fmla="*/ 21 w 32"/>
                  <a:gd name="T47" fmla="*/ 9 h 62"/>
                  <a:gd name="T48" fmla="*/ 15 w 32"/>
                  <a:gd name="T4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62">
                    <a:moveTo>
                      <a:pt x="13" y="46"/>
                    </a:move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2" y="46"/>
                      <a:pt x="12" y="47"/>
                    </a:cubicBezTo>
                    <a:cubicBezTo>
                      <a:pt x="12" y="50"/>
                      <a:pt x="12" y="54"/>
                      <a:pt x="7" y="54"/>
                    </a:cubicBezTo>
                    <a:cubicBezTo>
                      <a:pt x="6" y="54"/>
                      <a:pt x="5" y="54"/>
                      <a:pt x="5" y="54"/>
                    </a:cubicBezTo>
                    <a:cubicBezTo>
                      <a:pt x="6" y="50"/>
                      <a:pt x="11" y="50"/>
                      <a:pt x="12" y="47"/>
                    </a:cubicBezTo>
                    <a:cubicBezTo>
                      <a:pt x="12" y="46"/>
                      <a:pt x="13" y="46"/>
                      <a:pt x="13" y="46"/>
                    </a:cubicBezTo>
                    <a:moveTo>
                      <a:pt x="15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21"/>
                      <a:pt x="3" y="4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4" y="61"/>
                      <a:pt x="8" y="58"/>
                      <a:pt x="12" y="58"/>
                    </a:cubicBezTo>
                    <a:cubicBezTo>
                      <a:pt x="15" y="58"/>
                      <a:pt x="17" y="59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21" y="57"/>
                      <a:pt x="25" y="55"/>
                      <a:pt x="29" y="55"/>
                    </a:cubicBezTo>
                    <a:cubicBezTo>
                      <a:pt x="30" y="55"/>
                      <a:pt x="31" y="55"/>
                      <a:pt x="32" y="56"/>
                    </a:cubicBezTo>
                    <a:cubicBezTo>
                      <a:pt x="32" y="47"/>
                      <a:pt x="24" y="50"/>
                      <a:pt x="21" y="47"/>
                    </a:cubicBezTo>
                    <a:cubicBezTo>
                      <a:pt x="22" y="43"/>
                      <a:pt x="30" y="46"/>
                      <a:pt x="27" y="42"/>
                    </a:cubicBezTo>
                    <a:cubicBezTo>
                      <a:pt x="19" y="34"/>
                      <a:pt x="25" y="27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1" y="17"/>
                      <a:pt x="21" y="14"/>
                      <a:pt x="21" y="9"/>
                    </a:cubicBezTo>
                    <a:cubicBezTo>
                      <a:pt x="21" y="4"/>
                      <a:pt x="19" y="0"/>
                      <a:pt x="15" y="0"/>
                    </a:cubicBezTo>
                  </a:path>
                </a:pathLst>
              </a:custGeom>
              <a:solidFill>
                <a:srgbClr val="C77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7" name="Freeform 7389"/>
              <p:cNvSpPr/>
              <p:nvPr/>
            </p:nvSpPr>
            <p:spPr bwMode="auto">
              <a:xfrm>
                <a:off x="6118225" y="2830513"/>
                <a:ext cx="39688" cy="163513"/>
              </a:xfrm>
              <a:custGeom>
                <a:avLst/>
                <a:gdLst>
                  <a:gd name="T0" fmla="*/ 10 w 20"/>
                  <a:gd name="T1" fmla="*/ 0 h 82"/>
                  <a:gd name="T2" fmla="*/ 4 w 20"/>
                  <a:gd name="T3" fmla="*/ 37 h 82"/>
                  <a:gd name="T4" fmla="*/ 4 w 20"/>
                  <a:gd name="T5" fmla="*/ 37 h 82"/>
                  <a:gd name="T6" fmla="*/ 0 w 20"/>
                  <a:gd name="T7" fmla="*/ 77 h 82"/>
                  <a:gd name="T8" fmla="*/ 0 w 20"/>
                  <a:gd name="T9" fmla="*/ 77 h 82"/>
                  <a:gd name="T10" fmla="*/ 0 w 20"/>
                  <a:gd name="T11" fmla="*/ 77 h 82"/>
                  <a:gd name="T12" fmla="*/ 0 w 20"/>
                  <a:gd name="T13" fmla="*/ 77 h 82"/>
                  <a:gd name="T14" fmla="*/ 1 w 20"/>
                  <a:gd name="T15" fmla="*/ 80 h 82"/>
                  <a:gd name="T16" fmla="*/ 2 w 20"/>
                  <a:gd name="T17" fmla="*/ 82 h 82"/>
                  <a:gd name="T18" fmla="*/ 5 w 20"/>
                  <a:gd name="T19" fmla="*/ 80 h 82"/>
                  <a:gd name="T20" fmla="*/ 10 w 20"/>
                  <a:gd name="T21" fmla="*/ 78 h 82"/>
                  <a:gd name="T22" fmla="*/ 13 w 20"/>
                  <a:gd name="T23" fmla="*/ 78 h 82"/>
                  <a:gd name="T24" fmla="*/ 11 w 20"/>
                  <a:gd name="T25" fmla="*/ 70 h 82"/>
                  <a:gd name="T26" fmla="*/ 11 w 20"/>
                  <a:gd name="T27" fmla="*/ 70 h 82"/>
                  <a:gd name="T28" fmla="*/ 11 w 20"/>
                  <a:gd name="T29" fmla="*/ 70 h 82"/>
                  <a:gd name="T30" fmla="*/ 11 w 20"/>
                  <a:gd name="T31" fmla="*/ 70 h 82"/>
                  <a:gd name="T32" fmla="*/ 20 w 20"/>
                  <a:gd name="T33" fmla="*/ 9 h 82"/>
                  <a:gd name="T34" fmla="*/ 20 w 20"/>
                  <a:gd name="T35" fmla="*/ 9 h 82"/>
                  <a:gd name="T36" fmla="*/ 20 w 20"/>
                  <a:gd name="T37" fmla="*/ 6 h 82"/>
                  <a:gd name="T38" fmla="*/ 20 w 20"/>
                  <a:gd name="T39" fmla="*/ 6 h 82"/>
                  <a:gd name="T40" fmla="*/ 14 w 20"/>
                  <a:gd name="T41" fmla="*/ 9 h 82"/>
                  <a:gd name="T42" fmla="*/ 10 w 20"/>
                  <a:gd name="T43" fmla="*/ 0 h 82"/>
                  <a:gd name="T44" fmla="*/ 10 w 20"/>
                  <a:gd name="T4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" h="82">
                    <a:moveTo>
                      <a:pt x="10" y="0"/>
                    </a:moveTo>
                    <a:cubicBezTo>
                      <a:pt x="8" y="12"/>
                      <a:pt x="6" y="24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51"/>
                      <a:pt x="1" y="64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" y="77"/>
                      <a:pt x="1" y="78"/>
                      <a:pt x="1" y="80"/>
                    </a:cubicBezTo>
                    <a:cubicBezTo>
                      <a:pt x="1" y="81"/>
                      <a:pt x="1" y="82"/>
                      <a:pt x="2" y="82"/>
                    </a:cubicBezTo>
                    <a:cubicBezTo>
                      <a:pt x="3" y="82"/>
                      <a:pt x="3" y="82"/>
                      <a:pt x="5" y="80"/>
                    </a:cubicBezTo>
                    <a:cubicBezTo>
                      <a:pt x="6" y="79"/>
                      <a:pt x="8" y="78"/>
                      <a:pt x="10" y="78"/>
                    </a:cubicBezTo>
                    <a:cubicBezTo>
                      <a:pt x="11" y="78"/>
                      <a:pt x="12" y="78"/>
                      <a:pt x="13" y="78"/>
                    </a:cubicBezTo>
                    <a:cubicBezTo>
                      <a:pt x="13" y="76"/>
                      <a:pt x="12" y="73"/>
                      <a:pt x="11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4" y="50"/>
                      <a:pt x="17" y="2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20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7" y="8"/>
                      <a:pt x="15" y="9"/>
                      <a:pt x="14" y="9"/>
                    </a:cubicBezTo>
                    <a:cubicBezTo>
                      <a:pt x="11" y="9"/>
                      <a:pt x="10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8A3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8" name="Freeform 7390"/>
              <p:cNvSpPr/>
              <p:nvPr/>
            </p:nvSpPr>
            <p:spPr bwMode="auto">
              <a:xfrm>
                <a:off x="6138863" y="2792413"/>
                <a:ext cx="31750" cy="55563"/>
              </a:xfrm>
              <a:custGeom>
                <a:avLst/>
                <a:gdLst>
                  <a:gd name="T0" fmla="*/ 5 w 16"/>
                  <a:gd name="T1" fmla="*/ 0 h 28"/>
                  <a:gd name="T2" fmla="*/ 3 w 16"/>
                  <a:gd name="T3" fmla="*/ 0 h 28"/>
                  <a:gd name="T4" fmla="*/ 0 w 16"/>
                  <a:gd name="T5" fmla="*/ 8 h 28"/>
                  <a:gd name="T6" fmla="*/ 0 w 16"/>
                  <a:gd name="T7" fmla="*/ 19 h 28"/>
                  <a:gd name="T8" fmla="*/ 0 w 16"/>
                  <a:gd name="T9" fmla="*/ 19 h 28"/>
                  <a:gd name="T10" fmla="*/ 0 w 16"/>
                  <a:gd name="T11" fmla="*/ 19 h 28"/>
                  <a:gd name="T12" fmla="*/ 4 w 16"/>
                  <a:gd name="T13" fmla="*/ 28 h 28"/>
                  <a:gd name="T14" fmla="*/ 10 w 16"/>
                  <a:gd name="T15" fmla="*/ 25 h 28"/>
                  <a:gd name="T16" fmla="*/ 10 w 16"/>
                  <a:gd name="T17" fmla="*/ 25 h 28"/>
                  <a:gd name="T18" fmla="*/ 12 w 16"/>
                  <a:gd name="T19" fmla="*/ 6 h 28"/>
                  <a:gd name="T20" fmla="*/ 12 w 16"/>
                  <a:gd name="T21" fmla="*/ 6 h 28"/>
                  <a:gd name="T22" fmla="*/ 5 w 16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8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0" y="1"/>
                      <a:pt x="1" y="5"/>
                      <a:pt x="0" y="8"/>
                    </a:cubicBezTo>
                    <a:cubicBezTo>
                      <a:pt x="3" y="12"/>
                      <a:pt x="0" y="15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3"/>
                      <a:pt x="1" y="28"/>
                      <a:pt x="4" y="28"/>
                    </a:cubicBezTo>
                    <a:cubicBezTo>
                      <a:pt x="5" y="28"/>
                      <a:pt x="7" y="27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19"/>
                      <a:pt x="16" y="13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8" y="6"/>
                      <a:pt x="8" y="0"/>
                      <a:pt x="5" y="0"/>
                    </a:cubicBezTo>
                  </a:path>
                </a:pathLst>
              </a:custGeom>
              <a:solidFill>
                <a:srgbClr val="78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9" name="Freeform 7391"/>
              <p:cNvSpPr/>
              <p:nvPr/>
            </p:nvSpPr>
            <p:spPr bwMode="auto">
              <a:xfrm>
                <a:off x="7118350" y="3871913"/>
                <a:ext cx="80963" cy="61913"/>
              </a:xfrm>
              <a:custGeom>
                <a:avLst/>
                <a:gdLst>
                  <a:gd name="T0" fmla="*/ 24 w 41"/>
                  <a:gd name="T1" fmla="*/ 0 h 31"/>
                  <a:gd name="T2" fmla="*/ 24 w 41"/>
                  <a:gd name="T3" fmla="*/ 0 h 31"/>
                  <a:gd name="T4" fmla="*/ 0 w 41"/>
                  <a:gd name="T5" fmla="*/ 30 h 31"/>
                  <a:gd name="T6" fmla="*/ 0 w 41"/>
                  <a:gd name="T7" fmla="*/ 30 h 31"/>
                  <a:gd name="T8" fmla="*/ 3 w 41"/>
                  <a:gd name="T9" fmla="*/ 31 h 31"/>
                  <a:gd name="T10" fmla="*/ 8 w 41"/>
                  <a:gd name="T11" fmla="*/ 29 h 31"/>
                  <a:gd name="T12" fmla="*/ 14 w 41"/>
                  <a:gd name="T13" fmla="*/ 27 h 31"/>
                  <a:gd name="T14" fmla="*/ 19 w 41"/>
                  <a:gd name="T15" fmla="*/ 29 h 31"/>
                  <a:gd name="T16" fmla="*/ 19 w 41"/>
                  <a:gd name="T17" fmla="*/ 29 h 31"/>
                  <a:gd name="T18" fmla="*/ 22 w 41"/>
                  <a:gd name="T19" fmla="*/ 18 h 31"/>
                  <a:gd name="T20" fmla="*/ 28 w 41"/>
                  <a:gd name="T21" fmla="*/ 19 h 31"/>
                  <a:gd name="T22" fmla="*/ 28 w 41"/>
                  <a:gd name="T23" fmla="*/ 19 h 31"/>
                  <a:gd name="T24" fmla="*/ 30 w 41"/>
                  <a:gd name="T25" fmla="*/ 11 h 31"/>
                  <a:gd name="T26" fmla="*/ 24 w 41"/>
                  <a:gd name="T27" fmla="*/ 0 h 31"/>
                  <a:gd name="T28" fmla="*/ 24 w 41"/>
                  <a:gd name="T29" fmla="*/ 0 h 31"/>
                  <a:gd name="T30" fmla="*/ 24 w 41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31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7" y="11"/>
                      <a:pt x="5" y="18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1"/>
                      <a:pt x="2" y="31"/>
                      <a:pt x="3" y="31"/>
                    </a:cubicBezTo>
                    <a:cubicBezTo>
                      <a:pt x="5" y="31"/>
                      <a:pt x="6" y="30"/>
                      <a:pt x="8" y="29"/>
                    </a:cubicBezTo>
                    <a:cubicBezTo>
                      <a:pt x="10" y="28"/>
                      <a:pt x="12" y="27"/>
                      <a:pt x="14" y="27"/>
                    </a:cubicBezTo>
                    <a:cubicBezTo>
                      <a:pt x="16" y="27"/>
                      <a:pt x="17" y="28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7" y="23"/>
                      <a:pt x="17" y="18"/>
                      <a:pt x="22" y="18"/>
                    </a:cubicBezTo>
                    <a:cubicBezTo>
                      <a:pt x="24" y="18"/>
                      <a:pt x="26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9" y="17"/>
                      <a:pt x="26" y="14"/>
                      <a:pt x="30" y="11"/>
                    </a:cubicBezTo>
                    <a:cubicBezTo>
                      <a:pt x="41" y="1"/>
                      <a:pt x="32" y="1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C77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0" name="Freeform 7392"/>
              <p:cNvSpPr/>
              <p:nvPr/>
            </p:nvSpPr>
            <p:spPr bwMode="auto">
              <a:xfrm>
                <a:off x="6908800" y="2825750"/>
                <a:ext cx="104775" cy="82550"/>
              </a:xfrm>
              <a:custGeom>
                <a:avLst/>
                <a:gdLst>
                  <a:gd name="T0" fmla="*/ 31 w 52"/>
                  <a:gd name="T1" fmla="*/ 0 h 41"/>
                  <a:gd name="T2" fmla="*/ 26 w 52"/>
                  <a:gd name="T3" fmla="*/ 4 h 41"/>
                  <a:gd name="T4" fmla="*/ 20 w 52"/>
                  <a:gd name="T5" fmla="*/ 8 h 41"/>
                  <a:gd name="T6" fmla="*/ 17 w 52"/>
                  <a:gd name="T7" fmla="*/ 7 h 41"/>
                  <a:gd name="T8" fmla="*/ 17 w 52"/>
                  <a:gd name="T9" fmla="*/ 7 h 41"/>
                  <a:gd name="T10" fmla="*/ 12 w 52"/>
                  <a:gd name="T11" fmla="*/ 15 h 41"/>
                  <a:gd name="T12" fmla="*/ 3 w 52"/>
                  <a:gd name="T13" fmla="*/ 11 h 41"/>
                  <a:gd name="T14" fmla="*/ 3 w 52"/>
                  <a:gd name="T15" fmla="*/ 11 h 41"/>
                  <a:gd name="T16" fmla="*/ 3 w 52"/>
                  <a:gd name="T17" fmla="*/ 11 h 41"/>
                  <a:gd name="T18" fmla="*/ 7 w 52"/>
                  <a:gd name="T19" fmla="*/ 17 h 41"/>
                  <a:gd name="T20" fmla="*/ 14 w 52"/>
                  <a:gd name="T21" fmla="*/ 29 h 41"/>
                  <a:gd name="T22" fmla="*/ 5 w 52"/>
                  <a:gd name="T23" fmla="*/ 33 h 41"/>
                  <a:gd name="T24" fmla="*/ 4 w 52"/>
                  <a:gd name="T25" fmla="*/ 22 h 41"/>
                  <a:gd name="T26" fmla="*/ 3 w 52"/>
                  <a:gd name="T27" fmla="*/ 41 h 41"/>
                  <a:gd name="T28" fmla="*/ 3 w 52"/>
                  <a:gd name="T29" fmla="*/ 41 h 41"/>
                  <a:gd name="T30" fmla="*/ 9 w 52"/>
                  <a:gd name="T31" fmla="*/ 39 h 41"/>
                  <a:gd name="T32" fmla="*/ 9 w 52"/>
                  <a:gd name="T33" fmla="*/ 39 h 41"/>
                  <a:gd name="T34" fmla="*/ 26 w 52"/>
                  <a:gd name="T35" fmla="*/ 32 h 41"/>
                  <a:gd name="T36" fmla="*/ 28 w 52"/>
                  <a:gd name="T37" fmla="*/ 18 h 41"/>
                  <a:gd name="T38" fmla="*/ 31 w 52"/>
                  <a:gd name="T39" fmla="*/ 30 h 41"/>
                  <a:gd name="T40" fmla="*/ 31 w 52"/>
                  <a:gd name="T41" fmla="*/ 30 h 41"/>
                  <a:gd name="T42" fmla="*/ 34 w 52"/>
                  <a:gd name="T43" fmla="*/ 30 h 41"/>
                  <a:gd name="T44" fmla="*/ 34 w 52"/>
                  <a:gd name="T45" fmla="*/ 30 h 41"/>
                  <a:gd name="T46" fmla="*/ 34 w 52"/>
                  <a:gd name="T47" fmla="*/ 30 h 41"/>
                  <a:gd name="T48" fmla="*/ 39 w 52"/>
                  <a:gd name="T49" fmla="*/ 28 h 41"/>
                  <a:gd name="T50" fmla="*/ 42 w 52"/>
                  <a:gd name="T51" fmla="*/ 28 h 41"/>
                  <a:gd name="T52" fmla="*/ 42 w 52"/>
                  <a:gd name="T53" fmla="*/ 28 h 41"/>
                  <a:gd name="T54" fmla="*/ 42 w 52"/>
                  <a:gd name="T55" fmla="*/ 28 h 41"/>
                  <a:gd name="T56" fmla="*/ 48 w 52"/>
                  <a:gd name="T57" fmla="*/ 21 h 41"/>
                  <a:gd name="T58" fmla="*/ 48 w 52"/>
                  <a:gd name="T59" fmla="*/ 21 h 41"/>
                  <a:gd name="T60" fmla="*/ 52 w 52"/>
                  <a:gd name="T61" fmla="*/ 16 h 41"/>
                  <a:gd name="T62" fmla="*/ 52 w 52"/>
                  <a:gd name="T63" fmla="*/ 16 h 41"/>
                  <a:gd name="T64" fmla="*/ 49 w 52"/>
                  <a:gd name="T65" fmla="*/ 13 h 41"/>
                  <a:gd name="T66" fmla="*/ 49 w 52"/>
                  <a:gd name="T67" fmla="*/ 13 h 41"/>
                  <a:gd name="T68" fmla="*/ 48 w 52"/>
                  <a:gd name="T69" fmla="*/ 13 h 41"/>
                  <a:gd name="T70" fmla="*/ 43 w 52"/>
                  <a:gd name="T71" fmla="*/ 14 h 41"/>
                  <a:gd name="T72" fmla="*/ 38 w 52"/>
                  <a:gd name="T73" fmla="*/ 14 h 41"/>
                  <a:gd name="T74" fmla="*/ 32 w 52"/>
                  <a:gd name="T75" fmla="*/ 13 h 41"/>
                  <a:gd name="T76" fmla="*/ 47 w 52"/>
                  <a:gd name="T77" fmla="*/ 7 h 41"/>
                  <a:gd name="T78" fmla="*/ 44 w 52"/>
                  <a:gd name="T79" fmla="*/ 6 h 41"/>
                  <a:gd name="T80" fmla="*/ 40 w 52"/>
                  <a:gd name="T81" fmla="*/ 7 h 41"/>
                  <a:gd name="T82" fmla="*/ 36 w 52"/>
                  <a:gd name="T83" fmla="*/ 8 h 41"/>
                  <a:gd name="T84" fmla="*/ 31 w 52"/>
                  <a:gd name="T85" fmla="*/ 0 h 41"/>
                  <a:gd name="T86" fmla="*/ 31 w 52"/>
                  <a:gd name="T87" fmla="*/ 0 h 41"/>
                  <a:gd name="T88" fmla="*/ 31 w 52"/>
                  <a:gd name="T89" fmla="*/ 0 h 41"/>
                  <a:gd name="T90" fmla="*/ 31 w 52"/>
                  <a:gd name="T91" fmla="*/ 0 h 41"/>
                  <a:gd name="T92" fmla="*/ 31 w 52"/>
                  <a:gd name="T93" fmla="*/ 0 h 41"/>
                  <a:gd name="T94" fmla="*/ 31 w 52"/>
                  <a:gd name="T9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2" h="41">
                    <a:moveTo>
                      <a:pt x="31" y="0"/>
                    </a:moveTo>
                    <a:cubicBezTo>
                      <a:pt x="29" y="0"/>
                      <a:pt x="27" y="2"/>
                      <a:pt x="26" y="4"/>
                    </a:cubicBezTo>
                    <a:cubicBezTo>
                      <a:pt x="24" y="6"/>
                      <a:pt x="23" y="8"/>
                      <a:pt x="20" y="8"/>
                    </a:cubicBezTo>
                    <a:cubicBezTo>
                      <a:pt x="20" y="8"/>
                      <a:pt x="18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13"/>
                      <a:pt x="15" y="15"/>
                      <a:pt x="12" y="15"/>
                    </a:cubicBezTo>
                    <a:cubicBezTo>
                      <a:pt x="10" y="15"/>
                      <a:pt x="6" y="13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4"/>
                      <a:pt x="4" y="16"/>
                      <a:pt x="7" y="17"/>
                    </a:cubicBezTo>
                    <a:cubicBezTo>
                      <a:pt x="13" y="19"/>
                      <a:pt x="11" y="25"/>
                      <a:pt x="14" y="29"/>
                    </a:cubicBezTo>
                    <a:cubicBezTo>
                      <a:pt x="11" y="30"/>
                      <a:pt x="8" y="32"/>
                      <a:pt x="5" y="33"/>
                    </a:cubicBezTo>
                    <a:cubicBezTo>
                      <a:pt x="3" y="29"/>
                      <a:pt x="8" y="26"/>
                      <a:pt x="4" y="22"/>
                    </a:cubicBezTo>
                    <a:cubicBezTo>
                      <a:pt x="1" y="29"/>
                      <a:pt x="0" y="35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5" y="40"/>
                      <a:pt x="7" y="39"/>
                      <a:pt x="9" y="39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14" y="36"/>
                      <a:pt x="20" y="34"/>
                      <a:pt x="26" y="32"/>
                    </a:cubicBezTo>
                    <a:cubicBezTo>
                      <a:pt x="22" y="27"/>
                      <a:pt x="21" y="22"/>
                      <a:pt x="28" y="18"/>
                    </a:cubicBezTo>
                    <a:cubicBezTo>
                      <a:pt x="31" y="21"/>
                      <a:pt x="27" y="27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2" y="30"/>
                      <a:pt x="33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5" y="28"/>
                      <a:pt x="37" y="28"/>
                      <a:pt x="39" y="28"/>
                    </a:cubicBezTo>
                    <a:cubicBezTo>
                      <a:pt x="40" y="28"/>
                      <a:pt x="41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6" y="27"/>
                      <a:pt x="48" y="25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9" y="19"/>
                      <a:pt x="50" y="17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1" y="15"/>
                      <a:pt x="50" y="14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9" y="13"/>
                      <a:pt x="49" y="13"/>
                      <a:pt x="48" y="13"/>
                    </a:cubicBezTo>
                    <a:cubicBezTo>
                      <a:pt x="47" y="13"/>
                      <a:pt x="45" y="13"/>
                      <a:pt x="43" y="14"/>
                    </a:cubicBezTo>
                    <a:cubicBezTo>
                      <a:pt x="42" y="14"/>
                      <a:pt x="40" y="14"/>
                      <a:pt x="38" y="14"/>
                    </a:cubicBezTo>
                    <a:cubicBezTo>
                      <a:pt x="36" y="14"/>
                      <a:pt x="34" y="14"/>
                      <a:pt x="32" y="13"/>
                    </a:cubicBezTo>
                    <a:cubicBezTo>
                      <a:pt x="37" y="11"/>
                      <a:pt x="43" y="12"/>
                      <a:pt x="47" y="7"/>
                    </a:cubicBezTo>
                    <a:cubicBezTo>
                      <a:pt x="46" y="6"/>
                      <a:pt x="45" y="6"/>
                      <a:pt x="44" y="6"/>
                    </a:cubicBezTo>
                    <a:cubicBezTo>
                      <a:pt x="43" y="6"/>
                      <a:pt x="41" y="7"/>
                      <a:pt x="40" y="7"/>
                    </a:cubicBezTo>
                    <a:cubicBezTo>
                      <a:pt x="39" y="7"/>
                      <a:pt x="37" y="8"/>
                      <a:pt x="36" y="8"/>
                    </a:cubicBezTo>
                    <a:cubicBezTo>
                      <a:pt x="33" y="8"/>
                      <a:pt x="31" y="6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AD6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1" name="Freeform 7393"/>
              <p:cNvSpPr/>
              <p:nvPr/>
            </p:nvSpPr>
            <p:spPr bwMode="auto">
              <a:xfrm>
                <a:off x="6973888" y="2840038"/>
                <a:ext cx="41275" cy="14288"/>
              </a:xfrm>
              <a:custGeom>
                <a:avLst/>
                <a:gdLst>
                  <a:gd name="T0" fmla="*/ 15 w 21"/>
                  <a:gd name="T1" fmla="*/ 0 h 7"/>
                  <a:gd name="T2" fmla="*/ 15 w 21"/>
                  <a:gd name="T3" fmla="*/ 0 h 7"/>
                  <a:gd name="T4" fmla="*/ 0 w 21"/>
                  <a:gd name="T5" fmla="*/ 6 h 7"/>
                  <a:gd name="T6" fmla="*/ 6 w 21"/>
                  <a:gd name="T7" fmla="*/ 7 h 7"/>
                  <a:gd name="T8" fmla="*/ 11 w 21"/>
                  <a:gd name="T9" fmla="*/ 7 h 7"/>
                  <a:gd name="T10" fmla="*/ 16 w 21"/>
                  <a:gd name="T11" fmla="*/ 6 h 7"/>
                  <a:gd name="T12" fmla="*/ 17 w 21"/>
                  <a:gd name="T13" fmla="*/ 6 h 7"/>
                  <a:gd name="T14" fmla="*/ 17 w 21"/>
                  <a:gd name="T15" fmla="*/ 6 h 7"/>
                  <a:gd name="T16" fmla="*/ 15 w 21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7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1" y="5"/>
                      <a:pt x="5" y="4"/>
                      <a:pt x="0" y="6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8" y="7"/>
                      <a:pt x="10" y="7"/>
                      <a:pt x="11" y="7"/>
                    </a:cubicBezTo>
                    <a:cubicBezTo>
                      <a:pt x="13" y="6"/>
                      <a:pt x="15" y="6"/>
                      <a:pt x="16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2"/>
                      <a:pt x="17" y="2"/>
                      <a:pt x="15" y="0"/>
                    </a:cubicBezTo>
                  </a:path>
                </a:pathLst>
              </a:custGeom>
              <a:solidFill>
                <a:srgbClr val="BB7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2" name="Freeform 7394"/>
              <p:cNvSpPr/>
              <p:nvPr/>
            </p:nvSpPr>
            <p:spPr bwMode="auto">
              <a:xfrm>
                <a:off x="5214938" y="2670175"/>
                <a:ext cx="115888" cy="85725"/>
              </a:xfrm>
              <a:custGeom>
                <a:avLst/>
                <a:gdLst>
                  <a:gd name="T0" fmla="*/ 41 w 58"/>
                  <a:gd name="T1" fmla="*/ 0 h 43"/>
                  <a:gd name="T2" fmla="*/ 41 w 58"/>
                  <a:gd name="T3" fmla="*/ 0 h 43"/>
                  <a:gd name="T4" fmla="*/ 41 w 58"/>
                  <a:gd name="T5" fmla="*/ 0 h 43"/>
                  <a:gd name="T6" fmla="*/ 24 w 58"/>
                  <a:gd name="T7" fmla="*/ 9 h 43"/>
                  <a:gd name="T8" fmla="*/ 21 w 58"/>
                  <a:gd name="T9" fmla="*/ 8 h 43"/>
                  <a:gd name="T10" fmla="*/ 21 w 58"/>
                  <a:gd name="T11" fmla="*/ 8 h 43"/>
                  <a:gd name="T12" fmla="*/ 18 w 58"/>
                  <a:gd name="T13" fmla="*/ 11 h 43"/>
                  <a:gd name="T14" fmla="*/ 18 w 58"/>
                  <a:gd name="T15" fmla="*/ 11 h 43"/>
                  <a:gd name="T16" fmla="*/ 17 w 58"/>
                  <a:gd name="T17" fmla="*/ 25 h 43"/>
                  <a:gd name="T18" fmla="*/ 13 w 58"/>
                  <a:gd name="T19" fmla="*/ 23 h 43"/>
                  <a:gd name="T20" fmla="*/ 7 w 58"/>
                  <a:gd name="T21" fmla="*/ 26 h 43"/>
                  <a:gd name="T22" fmla="*/ 2 w 58"/>
                  <a:gd name="T23" fmla="*/ 29 h 43"/>
                  <a:gd name="T24" fmla="*/ 1 w 58"/>
                  <a:gd name="T25" fmla="*/ 28 h 43"/>
                  <a:gd name="T26" fmla="*/ 1 w 58"/>
                  <a:gd name="T27" fmla="*/ 28 h 43"/>
                  <a:gd name="T28" fmla="*/ 5 w 58"/>
                  <a:gd name="T29" fmla="*/ 34 h 43"/>
                  <a:gd name="T30" fmla="*/ 5 w 58"/>
                  <a:gd name="T31" fmla="*/ 34 h 43"/>
                  <a:gd name="T32" fmla="*/ 13 w 58"/>
                  <a:gd name="T33" fmla="*/ 31 h 43"/>
                  <a:gd name="T34" fmla="*/ 18 w 58"/>
                  <a:gd name="T35" fmla="*/ 33 h 43"/>
                  <a:gd name="T36" fmla="*/ 19 w 58"/>
                  <a:gd name="T37" fmla="*/ 33 h 43"/>
                  <a:gd name="T38" fmla="*/ 39 w 58"/>
                  <a:gd name="T39" fmla="*/ 43 h 43"/>
                  <a:gd name="T40" fmla="*/ 45 w 58"/>
                  <a:gd name="T41" fmla="*/ 41 h 43"/>
                  <a:gd name="T42" fmla="*/ 53 w 58"/>
                  <a:gd name="T43" fmla="*/ 36 h 43"/>
                  <a:gd name="T44" fmla="*/ 56 w 58"/>
                  <a:gd name="T45" fmla="*/ 36 h 43"/>
                  <a:gd name="T46" fmla="*/ 50 w 58"/>
                  <a:gd name="T47" fmla="*/ 29 h 43"/>
                  <a:gd name="T48" fmla="*/ 44 w 58"/>
                  <a:gd name="T49" fmla="*/ 29 h 43"/>
                  <a:gd name="T50" fmla="*/ 58 w 58"/>
                  <a:gd name="T51" fmla="*/ 20 h 43"/>
                  <a:gd name="T52" fmla="*/ 58 w 58"/>
                  <a:gd name="T53" fmla="*/ 18 h 43"/>
                  <a:gd name="T54" fmla="*/ 58 w 58"/>
                  <a:gd name="T55" fmla="*/ 18 h 43"/>
                  <a:gd name="T56" fmla="*/ 58 w 58"/>
                  <a:gd name="T57" fmla="*/ 18 h 43"/>
                  <a:gd name="T58" fmla="*/ 41 w 58"/>
                  <a:gd name="T5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" h="43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6" y="5"/>
                      <a:pt x="31" y="9"/>
                      <a:pt x="24" y="9"/>
                    </a:cubicBezTo>
                    <a:cubicBezTo>
                      <a:pt x="23" y="9"/>
                      <a:pt x="22" y="9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9"/>
                      <a:pt x="19" y="10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6"/>
                      <a:pt x="20" y="21"/>
                      <a:pt x="17" y="25"/>
                    </a:cubicBezTo>
                    <a:cubicBezTo>
                      <a:pt x="15" y="24"/>
                      <a:pt x="14" y="23"/>
                      <a:pt x="13" y="23"/>
                    </a:cubicBezTo>
                    <a:cubicBezTo>
                      <a:pt x="11" y="23"/>
                      <a:pt x="9" y="24"/>
                      <a:pt x="7" y="26"/>
                    </a:cubicBezTo>
                    <a:cubicBezTo>
                      <a:pt x="5" y="27"/>
                      <a:pt x="4" y="29"/>
                      <a:pt x="2" y="29"/>
                    </a:cubicBezTo>
                    <a:cubicBezTo>
                      <a:pt x="1" y="29"/>
                      <a:pt x="1" y="29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32"/>
                      <a:pt x="2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8" y="32"/>
                      <a:pt x="10" y="31"/>
                      <a:pt x="13" y="31"/>
                    </a:cubicBezTo>
                    <a:cubicBezTo>
                      <a:pt x="15" y="31"/>
                      <a:pt x="17" y="31"/>
                      <a:pt x="18" y="33"/>
                    </a:cubicBezTo>
                    <a:cubicBezTo>
                      <a:pt x="18" y="33"/>
                      <a:pt x="19" y="33"/>
                      <a:pt x="19" y="33"/>
                    </a:cubicBezTo>
                    <a:cubicBezTo>
                      <a:pt x="25" y="36"/>
                      <a:pt x="32" y="40"/>
                      <a:pt x="39" y="43"/>
                    </a:cubicBezTo>
                    <a:cubicBezTo>
                      <a:pt x="41" y="42"/>
                      <a:pt x="43" y="41"/>
                      <a:pt x="45" y="41"/>
                    </a:cubicBezTo>
                    <a:cubicBezTo>
                      <a:pt x="47" y="37"/>
                      <a:pt x="50" y="36"/>
                      <a:pt x="53" y="36"/>
                    </a:cubicBezTo>
                    <a:cubicBezTo>
                      <a:pt x="54" y="36"/>
                      <a:pt x="55" y="36"/>
                      <a:pt x="56" y="36"/>
                    </a:cubicBezTo>
                    <a:cubicBezTo>
                      <a:pt x="56" y="32"/>
                      <a:pt x="55" y="29"/>
                      <a:pt x="50" y="29"/>
                    </a:cubicBezTo>
                    <a:cubicBezTo>
                      <a:pt x="48" y="29"/>
                      <a:pt x="46" y="29"/>
                      <a:pt x="44" y="29"/>
                    </a:cubicBezTo>
                    <a:cubicBezTo>
                      <a:pt x="51" y="25"/>
                      <a:pt x="54" y="22"/>
                      <a:pt x="58" y="20"/>
                    </a:cubicBezTo>
                    <a:cubicBezTo>
                      <a:pt x="58" y="19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49" y="15"/>
                      <a:pt x="52" y="0"/>
                      <a:pt x="41" y="0"/>
                    </a:cubicBezTo>
                  </a:path>
                </a:pathLst>
              </a:custGeom>
              <a:solidFill>
                <a:srgbClr val="A37C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3" name="Freeform 7395"/>
              <p:cNvSpPr/>
              <p:nvPr/>
            </p:nvSpPr>
            <p:spPr bwMode="auto">
              <a:xfrm>
                <a:off x="5224463" y="2732088"/>
                <a:ext cx="25400" cy="22225"/>
              </a:xfrm>
              <a:custGeom>
                <a:avLst/>
                <a:gdLst>
                  <a:gd name="T0" fmla="*/ 8 w 13"/>
                  <a:gd name="T1" fmla="*/ 0 h 11"/>
                  <a:gd name="T2" fmla="*/ 0 w 13"/>
                  <a:gd name="T3" fmla="*/ 3 h 11"/>
                  <a:gd name="T4" fmla="*/ 0 w 13"/>
                  <a:gd name="T5" fmla="*/ 3 h 11"/>
                  <a:gd name="T6" fmla="*/ 0 w 13"/>
                  <a:gd name="T7" fmla="*/ 6 h 11"/>
                  <a:gd name="T8" fmla="*/ 0 w 13"/>
                  <a:gd name="T9" fmla="*/ 6 h 11"/>
                  <a:gd name="T10" fmla="*/ 2 w 13"/>
                  <a:gd name="T11" fmla="*/ 11 h 11"/>
                  <a:gd name="T12" fmla="*/ 2 w 13"/>
                  <a:gd name="T13" fmla="*/ 11 h 11"/>
                  <a:gd name="T14" fmla="*/ 2 w 13"/>
                  <a:gd name="T15" fmla="*/ 11 h 11"/>
                  <a:gd name="T16" fmla="*/ 13 w 13"/>
                  <a:gd name="T17" fmla="*/ 2 h 11"/>
                  <a:gd name="T18" fmla="*/ 8 w 1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1">
                    <a:moveTo>
                      <a:pt x="8" y="0"/>
                    </a:moveTo>
                    <a:cubicBezTo>
                      <a:pt x="5" y="0"/>
                      <a:pt x="3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6" y="8"/>
                      <a:pt x="10" y="5"/>
                      <a:pt x="13" y="2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solidFill>
                <a:srgbClr val="6C49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4" name="Freeform 7396"/>
              <p:cNvSpPr/>
              <p:nvPr/>
            </p:nvSpPr>
            <p:spPr bwMode="auto">
              <a:xfrm>
                <a:off x="5229225" y="2735263"/>
                <a:ext cx="63500" cy="38100"/>
              </a:xfrm>
              <a:custGeom>
                <a:avLst/>
                <a:gdLst>
                  <a:gd name="T0" fmla="*/ 12 w 32"/>
                  <a:gd name="T1" fmla="*/ 0 h 19"/>
                  <a:gd name="T2" fmla="*/ 11 w 32"/>
                  <a:gd name="T3" fmla="*/ 0 h 19"/>
                  <a:gd name="T4" fmla="*/ 0 w 32"/>
                  <a:gd name="T5" fmla="*/ 9 h 19"/>
                  <a:gd name="T6" fmla="*/ 0 w 32"/>
                  <a:gd name="T7" fmla="*/ 9 h 19"/>
                  <a:gd name="T8" fmla="*/ 7 w 32"/>
                  <a:gd name="T9" fmla="*/ 15 h 19"/>
                  <a:gd name="T10" fmla="*/ 7 w 32"/>
                  <a:gd name="T11" fmla="*/ 15 h 19"/>
                  <a:gd name="T12" fmla="*/ 8 w 32"/>
                  <a:gd name="T13" fmla="*/ 16 h 19"/>
                  <a:gd name="T14" fmla="*/ 17 w 32"/>
                  <a:gd name="T15" fmla="*/ 19 h 19"/>
                  <a:gd name="T16" fmla="*/ 22 w 32"/>
                  <a:gd name="T17" fmla="*/ 14 h 19"/>
                  <a:gd name="T18" fmla="*/ 23 w 32"/>
                  <a:gd name="T19" fmla="*/ 14 h 19"/>
                  <a:gd name="T20" fmla="*/ 25 w 32"/>
                  <a:gd name="T21" fmla="*/ 14 h 19"/>
                  <a:gd name="T22" fmla="*/ 32 w 32"/>
                  <a:gd name="T23" fmla="*/ 13 h 19"/>
                  <a:gd name="T24" fmla="*/ 32 w 32"/>
                  <a:gd name="T25" fmla="*/ 10 h 19"/>
                  <a:gd name="T26" fmla="*/ 32 w 32"/>
                  <a:gd name="T27" fmla="*/ 10 h 19"/>
                  <a:gd name="T28" fmla="*/ 12 w 32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19">
                    <a:moveTo>
                      <a:pt x="12" y="0"/>
                    </a:moveTo>
                    <a:cubicBezTo>
                      <a:pt x="12" y="0"/>
                      <a:pt x="11" y="0"/>
                      <a:pt x="11" y="0"/>
                    </a:cubicBezTo>
                    <a:cubicBezTo>
                      <a:pt x="8" y="3"/>
                      <a:pt x="4" y="6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1"/>
                      <a:pt x="5" y="13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1" y="16"/>
                      <a:pt x="16" y="15"/>
                      <a:pt x="17" y="19"/>
                    </a:cubicBezTo>
                    <a:cubicBezTo>
                      <a:pt x="18" y="17"/>
                      <a:pt x="20" y="15"/>
                      <a:pt x="22" y="14"/>
                    </a:cubicBezTo>
                    <a:cubicBezTo>
                      <a:pt x="22" y="14"/>
                      <a:pt x="22" y="14"/>
                      <a:pt x="23" y="14"/>
                    </a:cubicBezTo>
                    <a:cubicBezTo>
                      <a:pt x="23" y="14"/>
                      <a:pt x="24" y="14"/>
                      <a:pt x="25" y="14"/>
                    </a:cubicBezTo>
                    <a:cubicBezTo>
                      <a:pt x="27" y="14"/>
                      <a:pt x="30" y="13"/>
                      <a:pt x="32" y="13"/>
                    </a:cubicBezTo>
                    <a:cubicBezTo>
                      <a:pt x="32" y="12"/>
                      <a:pt x="32" y="11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25" y="7"/>
                      <a:pt x="18" y="3"/>
                      <a:pt x="12" y="0"/>
                    </a:cubicBezTo>
                  </a:path>
                </a:pathLst>
              </a:custGeom>
              <a:solidFill>
                <a:srgbClr val="835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5" name="Freeform 7397"/>
              <p:cNvSpPr>
                <a:spLocks noEditPoints="1"/>
              </p:cNvSpPr>
              <p:nvPr/>
            </p:nvSpPr>
            <p:spPr bwMode="auto">
              <a:xfrm>
                <a:off x="5424488" y="2673350"/>
                <a:ext cx="80963" cy="134938"/>
              </a:xfrm>
              <a:custGeom>
                <a:avLst/>
                <a:gdLst>
                  <a:gd name="T0" fmla="*/ 28 w 40"/>
                  <a:gd name="T1" fmla="*/ 55 h 67"/>
                  <a:gd name="T2" fmla="*/ 28 w 40"/>
                  <a:gd name="T3" fmla="*/ 55 h 67"/>
                  <a:gd name="T4" fmla="*/ 28 w 40"/>
                  <a:gd name="T5" fmla="*/ 55 h 67"/>
                  <a:gd name="T6" fmla="*/ 28 w 40"/>
                  <a:gd name="T7" fmla="*/ 55 h 67"/>
                  <a:gd name="T8" fmla="*/ 28 w 40"/>
                  <a:gd name="T9" fmla="*/ 55 h 67"/>
                  <a:gd name="T10" fmla="*/ 28 w 40"/>
                  <a:gd name="T11" fmla="*/ 55 h 67"/>
                  <a:gd name="T12" fmla="*/ 28 w 40"/>
                  <a:gd name="T13" fmla="*/ 55 h 67"/>
                  <a:gd name="T14" fmla="*/ 28 w 40"/>
                  <a:gd name="T15" fmla="*/ 55 h 67"/>
                  <a:gd name="T16" fmla="*/ 28 w 40"/>
                  <a:gd name="T17" fmla="*/ 55 h 67"/>
                  <a:gd name="T18" fmla="*/ 14 w 40"/>
                  <a:gd name="T19" fmla="*/ 0 h 67"/>
                  <a:gd name="T20" fmla="*/ 8 w 40"/>
                  <a:gd name="T21" fmla="*/ 7 h 67"/>
                  <a:gd name="T22" fmla="*/ 0 w 40"/>
                  <a:gd name="T23" fmla="*/ 31 h 67"/>
                  <a:gd name="T24" fmla="*/ 0 w 40"/>
                  <a:gd name="T25" fmla="*/ 31 h 67"/>
                  <a:gd name="T26" fmla="*/ 0 w 40"/>
                  <a:gd name="T27" fmla="*/ 33 h 67"/>
                  <a:gd name="T28" fmla="*/ 0 w 40"/>
                  <a:gd name="T29" fmla="*/ 33 h 67"/>
                  <a:gd name="T30" fmla="*/ 0 w 40"/>
                  <a:gd name="T31" fmla="*/ 33 h 67"/>
                  <a:gd name="T32" fmla="*/ 19 w 40"/>
                  <a:gd name="T33" fmla="*/ 62 h 67"/>
                  <a:gd name="T34" fmla="*/ 19 w 40"/>
                  <a:gd name="T35" fmla="*/ 62 h 67"/>
                  <a:gd name="T36" fmla="*/ 27 w 40"/>
                  <a:gd name="T37" fmla="*/ 67 h 67"/>
                  <a:gd name="T38" fmla="*/ 29 w 40"/>
                  <a:gd name="T39" fmla="*/ 66 h 67"/>
                  <a:gd name="T40" fmla="*/ 29 w 40"/>
                  <a:gd name="T41" fmla="*/ 66 h 67"/>
                  <a:gd name="T42" fmla="*/ 28 w 40"/>
                  <a:gd name="T43" fmla="*/ 55 h 67"/>
                  <a:gd name="T44" fmla="*/ 28 w 40"/>
                  <a:gd name="T45" fmla="*/ 55 h 67"/>
                  <a:gd name="T46" fmla="*/ 26 w 40"/>
                  <a:gd name="T47" fmla="*/ 50 h 67"/>
                  <a:gd name="T48" fmla="*/ 29 w 40"/>
                  <a:gd name="T49" fmla="*/ 49 h 67"/>
                  <a:gd name="T50" fmla="*/ 29 w 40"/>
                  <a:gd name="T51" fmla="*/ 49 h 67"/>
                  <a:gd name="T52" fmla="*/ 29 w 40"/>
                  <a:gd name="T53" fmla="*/ 49 h 67"/>
                  <a:gd name="T54" fmla="*/ 28 w 40"/>
                  <a:gd name="T55" fmla="*/ 55 h 67"/>
                  <a:gd name="T56" fmla="*/ 36 w 40"/>
                  <a:gd name="T57" fmla="*/ 56 h 67"/>
                  <a:gd name="T58" fmla="*/ 36 w 40"/>
                  <a:gd name="T59" fmla="*/ 56 h 67"/>
                  <a:gd name="T60" fmla="*/ 36 w 40"/>
                  <a:gd name="T61" fmla="*/ 56 h 67"/>
                  <a:gd name="T62" fmla="*/ 39 w 40"/>
                  <a:gd name="T63" fmla="*/ 53 h 67"/>
                  <a:gd name="T64" fmla="*/ 39 w 40"/>
                  <a:gd name="T65" fmla="*/ 53 h 67"/>
                  <a:gd name="T66" fmla="*/ 34 w 40"/>
                  <a:gd name="T67" fmla="*/ 42 h 67"/>
                  <a:gd name="T68" fmla="*/ 34 w 40"/>
                  <a:gd name="T69" fmla="*/ 42 h 67"/>
                  <a:gd name="T70" fmla="*/ 39 w 40"/>
                  <a:gd name="T71" fmla="*/ 18 h 67"/>
                  <a:gd name="T72" fmla="*/ 27 w 40"/>
                  <a:gd name="T73" fmla="*/ 6 h 67"/>
                  <a:gd name="T74" fmla="*/ 27 w 40"/>
                  <a:gd name="T75" fmla="*/ 6 h 67"/>
                  <a:gd name="T76" fmla="*/ 25 w 40"/>
                  <a:gd name="T77" fmla="*/ 1 h 67"/>
                  <a:gd name="T78" fmla="*/ 24 w 40"/>
                  <a:gd name="T79" fmla="*/ 1 h 67"/>
                  <a:gd name="T80" fmla="*/ 21 w 40"/>
                  <a:gd name="T81" fmla="*/ 2 h 67"/>
                  <a:gd name="T82" fmla="*/ 18 w 40"/>
                  <a:gd name="T83" fmla="*/ 3 h 67"/>
                  <a:gd name="T84" fmla="*/ 14 w 40"/>
                  <a:gd name="T85" fmla="*/ 0 h 67"/>
                  <a:gd name="T86" fmla="*/ 14 w 40"/>
                  <a:gd name="T87" fmla="*/ 0 h 67"/>
                  <a:gd name="T88" fmla="*/ 14 w 40"/>
                  <a:gd name="T89" fmla="*/ 0 h 67"/>
                  <a:gd name="T90" fmla="*/ 14 w 40"/>
                  <a:gd name="T91" fmla="*/ 0 h 67"/>
                  <a:gd name="T92" fmla="*/ 14 w 40"/>
                  <a:gd name="T93" fmla="*/ 0 h 67"/>
                  <a:gd name="T94" fmla="*/ 14 w 40"/>
                  <a:gd name="T9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0" h="67">
                    <a:moveTo>
                      <a:pt x="28" y="55"/>
                    </a:move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moveTo>
                      <a:pt x="28" y="55"/>
                    </a:move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moveTo>
                      <a:pt x="14" y="0"/>
                    </a:moveTo>
                    <a:cubicBezTo>
                      <a:pt x="15" y="5"/>
                      <a:pt x="6" y="4"/>
                      <a:pt x="8" y="7"/>
                    </a:cubicBezTo>
                    <a:cubicBezTo>
                      <a:pt x="14" y="19"/>
                      <a:pt x="3" y="23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6" y="44"/>
                      <a:pt x="17" y="50"/>
                      <a:pt x="19" y="62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2" y="63"/>
                      <a:pt x="24" y="67"/>
                      <a:pt x="27" y="67"/>
                    </a:cubicBezTo>
                    <a:cubicBezTo>
                      <a:pt x="28" y="67"/>
                      <a:pt x="29" y="66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8" y="61"/>
                      <a:pt x="26" y="59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4" y="54"/>
                      <a:pt x="24" y="52"/>
                      <a:pt x="26" y="50"/>
                    </a:cubicBezTo>
                    <a:cubicBezTo>
                      <a:pt x="26" y="49"/>
                      <a:pt x="28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51"/>
                      <a:pt x="28" y="53"/>
                      <a:pt x="28" y="55"/>
                    </a:cubicBezTo>
                    <a:cubicBezTo>
                      <a:pt x="30" y="55"/>
                      <a:pt x="33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5"/>
                      <a:pt x="38" y="54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40" y="48"/>
                      <a:pt x="37" y="45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3" y="34"/>
                      <a:pt x="30" y="25"/>
                      <a:pt x="39" y="18"/>
                    </a:cubicBezTo>
                    <a:cubicBezTo>
                      <a:pt x="39" y="11"/>
                      <a:pt x="26" y="1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5" y="5"/>
                      <a:pt x="25" y="3"/>
                      <a:pt x="25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3" y="1"/>
                      <a:pt x="22" y="1"/>
                      <a:pt x="21" y="2"/>
                    </a:cubicBezTo>
                    <a:cubicBezTo>
                      <a:pt x="20" y="2"/>
                      <a:pt x="19" y="3"/>
                      <a:pt x="18" y="3"/>
                    </a:cubicBezTo>
                    <a:cubicBezTo>
                      <a:pt x="16" y="3"/>
                      <a:pt x="15" y="2"/>
                      <a:pt x="14" y="0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924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6" name="Freeform 7398"/>
              <p:cNvSpPr>
                <a:spLocks noEditPoints="1"/>
              </p:cNvSpPr>
              <p:nvPr/>
            </p:nvSpPr>
            <p:spPr bwMode="auto">
              <a:xfrm>
                <a:off x="5318125" y="2651125"/>
                <a:ext cx="106363" cy="98425"/>
              </a:xfrm>
              <a:custGeom>
                <a:avLst/>
                <a:gdLst>
                  <a:gd name="T0" fmla="*/ 53 w 53"/>
                  <a:gd name="T1" fmla="*/ 42 h 49"/>
                  <a:gd name="T2" fmla="*/ 53 w 53"/>
                  <a:gd name="T3" fmla="*/ 42 h 49"/>
                  <a:gd name="T4" fmla="*/ 53 w 53"/>
                  <a:gd name="T5" fmla="*/ 42 h 49"/>
                  <a:gd name="T6" fmla="*/ 31 w 53"/>
                  <a:gd name="T7" fmla="*/ 18 h 49"/>
                  <a:gd name="T8" fmla="*/ 28 w 53"/>
                  <a:gd name="T9" fmla="*/ 16 h 49"/>
                  <a:gd name="T10" fmla="*/ 32 w 53"/>
                  <a:gd name="T11" fmla="*/ 13 h 49"/>
                  <a:gd name="T12" fmla="*/ 33 w 53"/>
                  <a:gd name="T13" fmla="*/ 13 h 49"/>
                  <a:gd name="T14" fmla="*/ 35 w 53"/>
                  <a:gd name="T15" fmla="*/ 16 h 49"/>
                  <a:gd name="T16" fmla="*/ 31 w 53"/>
                  <a:gd name="T17" fmla="*/ 18 h 49"/>
                  <a:gd name="T18" fmla="*/ 6 w 53"/>
                  <a:gd name="T19" fmla="*/ 0 h 49"/>
                  <a:gd name="T20" fmla="*/ 0 w 53"/>
                  <a:gd name="T21" fmla="*/ 2 h 49"/>
                  <a:gd name="T22" fmla="*/ 3 w 53"/>
                  <a:gd name="T23" fmla="*/ 5 h 49"/>
                  <a:gd name="T24" fmla="*/ 3 w 53"/>
                  <a:gd name="T25" fmla="*/ 5 h 49"/>
                  <a:gd name="T26" fmla="*/ 10 w 53"/>
                  <a:gd name="T27" fmla="*/ 13 h 49"/>
                  <a:gd name="T28" fmla="*/ 10 w 53"/>
                  <a:gd name="T29" fmla="*/ 13 h 49"/>
                  <a:gd name="T30" fmla="*/ 10 w 53"/>
                  <a:gd name="T31" fmla="*/ 13 h 49"/>
                  <a:gd name="T32" fmla="*/ 10 w 53"/>
                  <a:gd name="T33" fmla="*/ 16 h 49"/>
                  <a:gd name="T34" fmla="*/ 24 w 53"/>
                  <a:gd name="T35" fmla="*/ 27 h 49"/>
                  <a:gd name="T36" fmla="*/ 28 w 53"/>
                  <a:gd name="T37" fmla="*/ 27 h 49"/>
                  <a:gd name="T38" fmla="*/ 35 w 53"/>
                  <a:gd name="T39" fmla="*/ 46 h 49"/>
                  <a:gd name="T40" fmla="*/ 39 w 53"/>
                  <a:gd name="T41" fmla="*/ 49 h 49"/>
                  <a:gd name="T42" fmla="*/ 50 w 53"/>
                  <a:gd name="T43" fmla="*/ 44 h 49"/>
                  <a:gd name="T44" fmla="*/ 53 w 53"/>
                  <a:gd name="T45" fmla="*/ 44 h 49"/>
                  <a:gd name="T46" fmla="*/ 53 w 53"/>
                  <a:gd name="T47" fmla="*/ 44 h 49"/>
                  <a:gd name="T48" fmla="*/ 53 w 53"/>
                  <a:gd name="T49" fmla="*/ 44 h 49"/>
                  <a:gd name="T50" fmla="*/ 53 w 53"/>
                  <a:gd name="T51" fmla="*/ 42 h 49"/>
                  <a:gd name="T52" fmla="*/ 53 w 53"/>
                  <a:gd name="T53" fmla="*/ 42 h 49"/>
                  <a:gd name="T54" fmla="*/ 52 w 53"/>
                  <a:gd name="T55" fmla="*/ 42 h 49"/>
                  <a:gd name="T56" fmla="*/ 44 w 53"/>
                  <a:gd name="T57" fmla="*/ 27 h 49"/>
                  <a:gd name="T58" fmla="*/ 44 w 53"/>
                  <a:gd name="T59" fmla="*/ 27 h 49"/>
                  <a:gd name="T60" fmla="*/ 44 w 53"/>
                  <a:gd name="T61" fmla="*/ 27 h 49"/>
                  <a:gd name="T62" fmla="*/ 44 w 53"/>
                  <a:gd name="T63" fmla="*/ 0 h 49"/>
                  <a:gd name="T64" fmla="*/ 44 w 53"/>
                  <a:gd name="T65" fmla="*/ 0 h 49"/>
                  <a:gd name="T66" fmla="*/ 35 w 53"/>
                  <a:gd name="T67" fmla="*/ 5 h 49"/>
                  <a:gd name="T68" fmla="*/ 33 w 53"/>
                  <a:gd name="T69" fmla="*/ 5 h 49"/>
                  <a:gd name="T70" fmla="*/ 33 w 53"/>
                  <a:gd name="T71" fmla="*/ 5 h 49"/>
                  <a:gd name="T72" fmla="*/ 27 w 53"/>
                  <a:gd name="T73" fmla="*/ 9 h 49"/>
                  <a:gd name="T74" fmla="*/ 20 w 53"/>
                  <a:gd name="T75" fmla="*/ 5 h 49"/>
                  <a:gd name="T76" fmla="*/ 6 w 53"/>
                  <a:gd name="T7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49">
                    <a:moveTo>
                      <a:pt x="53" y="42"/>
                    </a:move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moveTo>
                      <a:pt x="31" y="18"/>
                    </a:moveTo>
                    <a:cubicBezTo>
                      <a:pt x="30" y="18"/>
                      <a:pt x="28" y="17"/>
                      <a:pt x="28" y="16"/>
                    </a:cubicBezTo>
                    <a:cubicBezTo>
                      <a:pt x="28" y="14"/>
                      <a:pt x="30" y="13"/>
                      <a:pt x="32" y="13"/>
                    </a:cubicBezTo>
                    <a:cubicBezTo>
                      <a:pt x="32" y="13"/>
                      <a:pt x="32" y="13"/>
                      <a:pt x="33" y="13"/>
                    </a:cubicBezTo>
                    <a:cubicBezTo>
                      <a:pt x="34" y="13"/>
                      <a:pt x="35" y="14"/>
                      <a:pt x="35" y="16"/>
                    </a:cubicBezTo>
                    <a:cubicBezTo>
                      <a:pt x="35" y="18"/>
                      <a:pt x="33" y="18"/>
                      <a:pt x="31" y="18"/>
                    </a:cubicBezTo>
                    <a:moveTo>
                      <a:pt x="6" y="0"/>
                    </a:moveTo>
                    <a:cubicBezTo>
                      <a:pt x="4" y="0"/>
                      <a:pt x="3" y="0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9" y="5"/>
                      <a:pt x="11" y="8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5"/>
                      <a:pt x="10" y="16"/>
                    </a:cubicBezTo>
                    <a:cubicBezTo>
                      <a:pt x="15" y="19"/>
                      <a:pt x="17" y="27"/>
                      <a:pt x="24" y="27"/>
                    </a:cubicBezTo>
                    <a:cubicBezTo>
                      <a:pt x="25" y="27"/>
                      <a:pt x="26" y="27"/>
                      <a:pt x="28" y="27"/>
                    </a:cubicBezTo>
                    <a:cubicBezTo>
                      <a:pt x="29" y="34"/>
                      <a:pt x="31" y="40"/>
                      <a:pt x="35" y="46"/>
                    </a:cubicBezTo>
                    <a:cubicBezTo>
                      <a:pt x="36" y="47"/>
                      <a:pt x="37" y="48"/>
                      <a:pt x="39" y="49"/>
                    </a:cubicBezTo>
                    <a:cubicBezTo>
                      <a:pt x="42" y="45"/>
                      <a:pt x="46" y="44"/>
                      <a:pt x="50" y="44"/>
                    </a:cubicBezTo>
                    <a:cubicBezTo>
                      <a:pt x="51" y="44"/>
                      <a:pt x="52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3"/>
                      <a:pt x="53" y="42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3" y="42"/>
                      <a:pt x="53" y="42"/>
                      <a:pt x="52" y="42"/>
                    </a:cubicBezTo>
                    <a:cubicBezTo>
                      <a:pt x="42" y="42"/>
                      <a:pt x="47" y="32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38" y="18"/>
                      <a:pt x="50" y="9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1" y="2"/>
                      <a:pt x="38" y="5"/>
                      <a:pt x="35" y="5"/>
                    </a:cubicBezTo>
                    <a:cubicBezTo>
                      <a:pt x="34" y="5"/>
                      <a:pt x="33" y="5"/>
                      <a:pt x="33" y="5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1" y="8"/>
                      <a:pt x="29" y="9"/>
                      <a:pt x="27" y="9"/>
                    </a:cubicBezTo>
                    <a:cubicBezTo>
                      <a:pt x="25" y="9"/>
                      <a:pt x="22" y="7"/>
                      <a:pt x="20" y="5"/>
                    </a:cubicBezTo>
                    <a:cubicBezTo>
                      <a:pt x="15" y="3"/>
                      <a:pt x="11" y="0"/>
                      <a:pt x="6" y="0"/>
                    </a:cubicBezTo>
                  </a:path>
                </a:pathLst>
              </a:custGeom>
              <a:solidFill>
                <a:srgbClr val="652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7" name="Freeform 7399"/>
              <p:cNvSpPr/>
              <p:nvPr/>
            </p:nvSpPr>
            <p:spPr bwMode="auto">
              <a:xfrm>
                <a:off x="5484813" y="2705100"/>
                <a:ext cx="44450" cy="52388"/>
              </a:xfrm>
              <a:custGeom>
                <a:avLst/>
                <a:gdLst>
                  <a:gd name="T0" fmla="*/ 12 w 22"/>
                  <a:gd name="T1" fmla="*/ 0 h 26"/>
                  <a:gd name="T2" fmla="*/ 9 w 22"/>
                  <a:gd name="T3" fmla="*/ 2 h 26"/>
                  <a:gd name="T4" fmla="*/ 9 w 22"/>
                  <a:gd name="T5" fmla="*/ 2 h 26"/>
                  <a:gd name="T6" fmla="*/ 4 w 22"/>
                  <a:gd name="T7" fmla="*/ 26 h 26"/>
                  <a:gd name="T8" fmla="*/ 4 w 22"/>
                  <a:gd name="T9" fmla="*/ 26 h 26"/>
                  <a:gd name="T10" fmla="*/ 4 w 22"/>
                  <a:gd name="T11" fmla="*/ 26 h 26"/>
                  <a:gd name="T12" fmla="*/ 22 w 22"/>
                  <a:gd name="T13" fmla="*/ 17 h 26"/>
                  <a:gd name="T14" fmla="*/ 12 w 22"/>
                  <a:gd name="T15" fmla="*/ 0 h 26"/>
                  <a:gd name="T16" fmla="*/ 12 w 22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6">
                    <a:moveTo>
                      <a:pt x="12" y="0"/>
                    </a:moveTo>
                    <a:cubicBezTo>
                      <a:pt x="11" y="1"/>
                      <a:pt x="10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0" y="9"/>
                      <a:pt x="3" y="18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9" y="21"/>
                      <a:pt x="18" y="24"/>
                      <a:pt x="22" y="17"/>
                    </a:cubicBezTo>
                    <a:cubicBezTo>
                      <a:pt x="17" y="12"/>
                      <a:pt x="10" y="8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74D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8" name="Freeform 7400"/>
              <p:cNvSpPr/>
              <p:nvPr/>
            </p:nvSpPr>
            <p:spPr bwMode="auto">
              <a:xfrm>
                <a:off x="5414963" y="2632075"/>
                <a:ext cx="28575" cy="41275"/>
              </a:xfrm>
              <a:custGeom>
                <a:avLst/>
                <a:gdLst>
                  <a:gd name="T0" fmla="*/ 3 w 14"/>
                  <a:gd name="T1" fmla="*/ 0 h 21"/>
                  <a:gd name="T2" fmla="*/ 3 w 14"/>
                  <a:gd name="T3" fmla="*/ 0 h 21"/>
                  <a:gd name="T4" fmla="*/ 0 w 14"/>
                  <a:gd name="T5" fmla="*/ 21 h 21"/>
                  <a:gd name="T6" fmla="*/ 8 w 14"/>
                  <a:gd name="T7" fmla="*/ 20 h 21"/>
                  <a:gd name="T8" fmla="*/ 8 w 14"/>
                  <a:gd name="T9" fmla="*/ 20 h 21"/>
                  <a:gd name="T10" fmla="*/ 12 w 14"/>
                  <a:gd name="T11" fmla="*/ 9 h 21"/>
                  <a:gd name="T12" fmla="*/ 12 w 14"/>
                  <a:gd name="T13" fmla="*/ 9 h 21"/>
                  <a:gd name="T14" fmla="*/ 3 w 1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7"/>
                      <a:pt x="1" y="14"/>
                      <a:pt x="0" y="21"/>
                    </a:cubicBezTo>
                    <a:cubicBezTo>
                      <a:pt x="3" y="21"/>
                      <a:pt x="6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16"/>
                      <a:pt x="8" y="12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4" y="1"/>
                      <a:pt x="8" y="0"/>
                      <a:pt x="3" y="0"/>
                    </a:cubicBezTo>
                  </a:path>
                </a:pathLst>
              </a:custGeom>
              <a:solidFill>
                <a:srgbClr val="A37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9" name="Freeform 7401"/>
              <p:cNvSpPr/>
              <p:nvPr/>
            </p:nvSpPr>
            <p:spPr bwMode="auto">
              <a:xfrm>
                <a:off x="5394325" y="2632075"/>
                <a:ext cx="26988" cy="73025"/>
              </a:xfrm>
              <a:custGeom>
                <a:avLst/>
                <a:gdLst>
                  <a:gd name="T0" fmla="*/ 13 w 13"/>
                  <a:gd name="T1" fmla="*/ 0 h 37"/>
                  <a:gd name="T2" fmla="*/ 12 w 13"/>
                  <a:gd name="T3" fmla="*/ 0 h 37"/>
                  <a:gd name="T4" fmla="*/ 12 w 13"/>
                  <a:gd name="T5" fmla="*/ 0 h 37"/>
                  <a:gd name="T6" fmla="*/ 12 w 13"/>
                  <a:gd name="T7" fmla="*/ 0 h 37"/>
                  <a:gd name="T8" fmla="*/ 6 w 13"/>
                  <a:gd name="T9" fmla="*/ 10 h 37"/>
                  <a:gd name="T10" fmla="*/ 6 w 13"/>
                  <a:gd name="T11" fmla="*/ 37 h 37"/>
                  <a:gd name="T12" fmla="*/ 6 w 13"/>
                  <a:gd name="T13" fmla="*/ 37 h 37"/>
                  <a:gd name="T14" fmla="*/ 9 w 13"/>
                  <a:gd name="T15" fmla="*/ 35 h 37"/>
                  <a:gd name="T16" fmla="*/ 9 w 13"/>
                  <a:gd name="T17" fmla="*/ 35 h 37"/>
                  <a:gd name="T18" fmla="*/ 9 w 13"/>
                  <a:gd name="T19" fmla="*/ 35 h 37"/>
                  <a:gd name="T20" fmla="*/ 10 w 13"/>
                  <a:gd name="T21" fmla="*/ 21 h 37"/>
                  <a:gd name="T22" fmla="*/ 10 w 13"/>
                  <a:gd name="T23" fmla="*/ 21 h 37"/>
                  <a:gd name="T24" fmla="*/ 13 w 13"/>
                  <a:gd name="T25" fmla="*/ 0 h 37"/>
                  <a:gd name="T26" fmla="*/ 13 w 13"/>
                  <a:gd name="T2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37">
                    <a:moveTo>
                      <a:pt x="1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2"/>
                      <a:pt x="10" y="8"/>
                      <a:pt x="6" y="10"/>
                    </a:cubicBezTo>
                    <a:cubicBezTo>
                      <a:pt x="12" y="19"/>
                      <a:pt x="0" y="28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7" y="37"/>
                      <a:pt x="8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0"/>
                      <a:pt x="10" y="26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14"/>
                      <a:pt x="12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7B3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0" name="Freeform 7402"/>
              <p:cNvSpPr/>
              <p:nvPr/>
            </p:nvSpPr>
            <p:spPr bwMode="auto">
              <a:xfrm>
                <a:off x="5413375" y="2671763"/>
                <a:ext cx="19050" cy="30163"/>
              </a:xfrm>
              <a:custGeom>
                <a:avLst/>
                <a:gdLst>
                  <a:gd name="T0" fmla="*/ 9 w 10"/>
                  <a:gd name="T1" fmla="*/ 0 h 15"/>
                  <a:gd name="T2" fmla="*/ 9 w 10"/>
                  <a:gd name="T3" fmla="*/ 0 h 15"/>
                  <a:gd name="T4" fmla="*/ 1 w 10"/>
                  <a:gd name="T5" fmla="*/ 1 h 15"/>
                  <a:gd name="T6" fmla="*/ 1 w 10"/>
                  <a:gd name="T7" fmla="*/ 1 h 15"/>
                  <a:gd name="T8" fmla="*/ 0 w 10"/>
                  <a:gd name="T9" fmla="*/ 15 h 15"/>
                  <a:gd name="T10" fmla="*/ 0 w 10"/>
                  <a:gd name="T11" fmla="*/ 15 h 15"/>
                  <a:gd name="T12" fmla="*/ 9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4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6"/>
                      <a:pt x="0" y="10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7" y="12"/>
                      <a:pt x="10" y="7"/>
                      <a:pt x="9" y="0"/>
                    </a:cubicBezTo>
                  </a:path>
                </a:pathLst>
              </a:custGeom>
              <a:solidFill>
                <a:srgbClr val="9260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1" name="Freeform 7403"/>
              <p:cNvSpPr/>
              <p:nvPr/>
            </p:nvSpPr>
            <p:spPr bwMode="auto">
              <a:xfrm>
                <a:off x="5470525" y="2662238"/>
                <a:ext cx="15875" cy="23813"/>
              </a:xfrm>
              <a:custGeom>
                <a:avLst/>
                <a:gdLst>
                  <a:gd name="T0" fmla="*/ 5 w 8"/>
                  <a:gd name="T1" fmla="*/ 0 h 12"/>
                  <a:gd name="T2" fmla="*/ 5 w 8"/>
                  <a:gd name="T3" fmla="*/ 0 h 12"/>
                  <a:gd name="T4" fmla="*/ 2 w 8"/>
                  <a:gd name="T5" fmla="*/ 7 h 12"/>
                  <a:gd name="T6" fmla="*/ 2 w 8"/>
                  <a:gd name="T7" fmla="*/ 7 h 12"/>
                  <a:gd name="T8" fmla="*/ 4 w 8"/>
                  <a:gd name="T9" fmla="*/ 12 h 12"/>
                  <a:gd name="T10" fmla="*/ 4 w 8"/>
                  <a:gd name="T11" fmla="*/ 12 h 12"/>
                  <a:gd name="T12" fmla="*/ 6 w 8"/>
                  <a:gd name="T13" fmla="*/ 5 h 12"/>
                  <a:gd name="T14" fmla="*/ 5 w 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1" y="4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9"/>
                      <a:pt x="2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0"/>
                      <a:pt x="5" y="7"/>
                      <a:pt x="6" y="5"/>
                    </a:cubicBezTo>
                    <a:cubicBezTo>
                      <a:pt x="7" y="3"/>
                      <a:pt x="8" y="0"/>
                      <a:pt x="5" y="0"/>
                    </a:cubicBezTo>
                  </a:path>
                </a:pathLst>
              </a:custGeom>
              <a:solidFill>
                <a:srgbClr val="784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2" name="Freeform 7404"/>
              <p:cNvSpPr/>
              <p:nvPr/>
            </p:nvSpPr>
            <p:spPr bwMode="auto">
              <a:xfrm>
                <a:off x="5437188" y="2662238"/>
                <a:ext cx="15875" cy="11113"/>
              </a:xfrm>
              <a:custGeom>
                <a:avLst/>
                <a:gdLst>
                  <a:gd name="T0" fmla="*/ 4 w 8"/>
                  <a:gd name="T1" fmla="*/ 0 h 6"/>
                  <a:gd name="T2" fmla="*/ 4 w 8"/>
                  <a:gd name="T3" fmla="*/ 0 h 6"/>
                  <a:gd name="T4" fmla="*/ 1 w 8"/>
                  <a:gd name="T5" fmla="*/ 4 h 6"/>
                  <a:gd name="T6" fmla="*/ 4 w 8"/>
                  <a:gd name="T7" fmla="*/ 6 h 6"/>
                  <a:gd name="T8" fmla="*/ 8 w 8"/>
                  <a:gd name="T9" fmla="*/ 6 h 6"/>
                  <a:gd name="T10" fmla="*/ 8 w 8"/>
                  <a:gd name="T11" fmla="*/ 6 h 6"/>
                  <a:gd name="T12" fmla="*/ 8 w 8"/>
                  <a:gd name="T13" fmla="*/ 6 h 6"/>
                  <a:gd name="T14" fmla="*/ 8 w 8"/>
                  <a:gd name="T15" fmla="*/ 6 h 6"/>
                  <a:gd name="T16" fmla="*/ 4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1" y="4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solidFill>
                <a:srgbClr val="9D6E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3" name="Freeform 7405"/>
              <p:cNvSpPr/>
              <p:nvPr/>
            </p:nvSpPr>
            <p:spPr bwMode="auto">
              <a:xfrm>
                <a:off x="5391150" y="2543175"/>
                <a:ext cx="30163" cy="107950"/>
              </a:xfrm>
              <a:custGeom>
                <a:avLst/>
                <a:gdLst>
                  <a:gd name="T0" fmla="*/ 5 w 15"/>
                  <a:gd name="T1" fmla="*/ 0 h 54"/>
                  <a:gd name="T2" fmla="*/ 5 w 15"/>
                  <a:gd name="T3" fmla="*/ 0 h 54"/>
                  <a:gd name="T4" fmla="*/ 0 w 15"/>
                  <a:gd name="T5" fmla="*/ 19 h 54"/>
                  <a:gd name="T6" fmla="*/ 0 w 15"/>
                  <a:gd name="T7" fmla="*/ 19 h 54"/>
                  <a:gd name="T8" fmla="*/ 1 w 15"/>
                  <a:gd name="T9" fmla="*/ 40 h 54"/>
                  <a:gd name="T10" fmla="*/ 1 w 15"/>
                  <a:gd name="T11" fmla="*/ 40 h 54"/>
                  <a:gd name="T12" fmla="*/ 8 w 15"/>
                  <a:gd name="T13" fmla="*/ 54 h 54"/>
                  <a:gd name="T14" fmla="*/ 8 w 15"/>
                  <a:gd name="T15" fmla="*/ 54 h 54"/>
                  <a:gd name="T16" fmla="*/ 8 w 15"/>
                  <a:gd name="T17" fmla="*/ 54 h 54"/>
                  <a:gd name="T18" fmla="*/ 8 w 15"/>
                  <a:gd name="T19" fmla="*/ 54 h 54"/>
                  <a:gd name="T20" fmla="*/ 8 w 15"/>
                  <a:gd name="T21" fmla="*/ 54 h 54"/>
                  <a:gd name="T22" fmla="*/ 14 w 15"/>
                  <a:gd name="T23" fmla="*/ 44 h 54"/>
                  <a:gd name="T24" fmla="*/ 14 w 15"/>
                  <a:gd name="T25" fmla="*/ 44 h 54"/>
                  <a:gd name="T26" fmla="*/ 14 w 15"/>
                  <a:gd name="T27" fmla="*/ 44 h 54"/>
                  <a:gd name="T28" fmla="*/ 14 w 15"/>
                  <a:gd name="T29" fmla="*/ 41 h 54"/>
                  <a:gd name="T30" fmla="*/ 14 w 15"/>
                  <a:gd name="T31" fmla="*/ 41 h 54"/>
                  <a:gd name="T32" fmla="*/ 14 w 15"/>
                  <a:gd name="T33" fmla="*/ 41 h 54"/>
                  <a:gd name="T34" fmla="*/ 14 w 15"/>
                  <a:gd name="T35" fmla="*/ 36 h 54"/>
                  <a:gd name="T36" fmla="*/ 14 w 15"/>
                  <a:gd name="T37" fmla="*/ 36 h 54"/>
                  <a:gd name="T38" fmla="*/ 12 w 15"/>
                  <a:gd name="T39" fmla="*/ 6 h 54"/>
                  <a:gd name="T40" fmla="*/ 12 w 15"/>
                  <a:gd name="T41" fmla="*/ 6 h 54"/>
                  <a:gd name="T42" fmla="*/ 5 w 15"/>
                  <a:gd name="T4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" h="5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6"/>
                      <a:pt x="7" y="14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6"/>
                      <a:pt x="7" y="33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5"/>
                      <a:pt x="8" y="49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12" y="52"/>
                      <a:pt x="10" y="46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3"/>
                      <a:pt x="14" y="42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2" y="40"/>
                      <a:pt x="15" y="38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7" y="27"/>
                      <a:pt x="11" y="1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4"/>
                      <a:pt x="9" y="0"/>
                      <a:pt x="5" y="0"/>
                    </a:cubicBezTo>
                  </a:path>
                </a:pathLst>
              </a:custGeom>
              <a:solidFill>
                <a:srgbClr val="6E2F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4" name="Freeform 7406"/>
              <p:cNvSpPr/>
              <p:nvPr/>
            </p:nvSpPr>
            <p:spPr bwMode="auto">
              <a:xfrm>
                <a:off x="5414963" y="2600325"/>
                <a:ext cx="53975" cy="30163"/>
              </a:xfrm>
              <a:custGeom>
                <a:avLst/>
                <a:gdLst>
                  <a:gd name="T0" fmla="*/ 24 w 27"/>
                  <a:gd name="T1" fmla="*/ 0 h 15"/>
                  <a:gd name="T2" fmla="*/ 19 w 27"/>
                  <a:gd name="T3" fmla="*/ 11 h 15"/>
                  <a:gd name="T4" fmla="*/ 13 w 27"/>
                  <a:gd name="T5" fmla="*/ 4 h 15"/>
                  <a:gd name="T6" fmla="*/ 6 w 27"/>
                  <a:gd name="T7" fmla="*/ 2 h 15"/>
                  <a:gd name="T8" fmla="*/ 6 w 27"/>
                  <a:gd name="T9" fmla="*/ 2 h 15"/>
                  <a:gd name="T10" fmla="*/ 2 w 27"/>
                  <a:gd name="T11" fmla="*/ 8 h 15"/>
                  <a:gd name="T12" fmla="*/ 2 w 27"/>
                  <a:gd name="T13" fmla="*/ 8 h 15"/>
                  <a:gd name="T14" fmla="*/ 2 w 27"/>
                  <a:gd name="T15" fmla="*/ 13 h 15"/>
                  <a:gd name="T16" fmla="*/ 2 w 27"/>
                  <a:gd name="T17" fmla="*/ 13 h 15"/>
                  <a:gd name="T18" fmla="*/ 16 w 27"/>
                  <a:gd name="T19" fmla="*/ 15 h 15"/>
                  <a:gd name="T20" fmla="*/ 19 w 27"/>
                  <a:gd name="T21" fmla="*/ 15 h 15"/>
                  <a:gd name="T22" fmla="*/ 24 w 2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15">
                    <a:moveTo>
                      <a:pt x="24" y="0"/>
                    </a:moveTo>
                    <a:cubicBezTo>
                      <a:pt x="23" y="7"/>
                      <a:pt x="21" y="11"/>
                      <a:pt x="19" y="11"/>
                    </a:cubicBezTo>
                    <a:cubicBezTo>
                      <a:pt x="17" y="11"/>
                      <a:pt x="15" y="9"/>
                      <a:pt x="13" y="4"/>
                    </a:cubicBezTo>
                    <a:cubicBezTo>
                      <a:pt x="13" y="3"/>
                      <a:pt x="8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4"/>
                      <a:pt x="3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10"/>
                      <a:pt x="0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7" y="14"/>
                      <a:pt x="11" y="14"/>
                      <a:pt x="16" y="15"/>
                    </a:cubicBezTo>
                    <a:cubicBezTo>
                      <a:pt x="17" y="15"/>
                      <a:pt x="18" y="15"/>
                      <a:pt x="19" y="15"/>
                    </a:cubicBezTo>
                    <a:cubicBezTo>
                      <a:pt x="25" y="15"/>
                      <a:pt x="27" y="10"/>
                      <a:pt x="24" y="0"/>
                    </a:cubicBezTo>
                  </a:path>
                </a:pathLst>
              </a:custGeom>
              <a:solidFill>
                <a:srgbClr val="A771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5" name="Freeform 7407"/>
              <p:cNvSpPr/>
              <p:nvPr/>
            </p:nvSpPr>
            <p:spPr bwMode="auto">
              <a:xfrm>
                <a:off x="5894388" y="2460625"/>
                <a:ext cx="57150" cy="165100"/>
              </a:xfrm>
              <a:custGeom>
                <a:avLst/>
                <a:gdLst>
                  <a:gd name="T0" fmla="*/ 0 w 29"/>
                  <a:gd name="T1" fmla="*/ 0 h 83"/>
                  <a:gd name="T2" fmla="*/ 0 w 29"/>
                  <a:gd name="T3" fmla="*/ 0 h 83"/>
                  <a:gd name="T4" fmla="*/ 0 w 29"/>
                  <a:gd name="T5" fmla="*/ 0 h 83"/>
                  <a:gd name="T6" fmla="*/ 1 w 29"/>
                  <a:gd name="T7" fmla="*/ 8 h 83"/>
                  <a:gd name="T8" fmla="*/ 1 w 29"/>
                  <a:gd name="T9" fmla="*/ 8 h 83"/>
                  <a:gd name="T10" fmla="*/ 4 w 29"/>
                  <a:gd name="T11" fmla="*/ 25 h 83"/>
                  <a:gd name="T12" fmla="*/ 4 w 29"/>
                  <a:gd name="T13" fmla="*/ 25 h 83"/>
                  <a:gd name="T14" fmla="*/ 6 w 29"/>
                  <a:gd name="T15" fmla="*/ 38 h 83"/>
                  <a:gd name="T16" fmla="*/ 7 w 29"/>
                  <a:gd name="T17" fmla="*/ 50 h 83"/>
                  <a:gd name="T18" fmla="*/ 7 w 29"/>
                  <a:gd name="T19" fmla="*/ 50 h 83"/>
                  <a:gd name="T20" fmla="*/ 7 w 29"/>
                  <a:gd name="T21" fmla="*/ 57 h 83"/>
                  <a:gd name="T22" fmla="*/ 7 w 29"/>
                  <a:gd name="T23" fmla="*/ 57 h 83"/>
                  <a:gd name="T24" fmla="*/ 7 w 29"/>
                  <a:gd name="T25" fmla="*/ 57 h 83"/>
                  <a:gd name="T26" fmla="*/ 12 w 29"/>
                  <a:gd name="T27" fmla="*/ 83 h 83"/>
                  <a:gd name="T28" fmla="*/ 12 w 29"/>
                  <a:gd name="T29" fmla="*/ 83 h 83"/>
                  <a:gd name="T30" fmla="*/ 16 w 29"/>
                  <a:gd name="T31" fmla="*/ 69 h 83"/>
                  <a:gd name="T32" fmla="*/ 16 w 29"/>
                  <a:gd name="T33" fmla="*/ 69 h 83"/>
                  <a:gd name="T34" fmla="*/ 16 w 29"/>
                  <a:gd name="T35" fmla="*/ 69 h 83"/>
                  <a:gd name="T36" fmla="*/ 11 w 29"/>
                  <a:gd name="T37" fmla="*/ 41 h 83"/>
                  <a:gd name="T38" fmla="*/ 21 w 29"/>
                  <a:gd name="T39" fmla="*/ 48 h 83"/>
                  <a:gd name="T40" fmla="*/ 21 w 29"/>
                  <a:gd name="T41" fmla="*/ 48 h 83"/>
                  <a:gd name="T42" fmla="*/ 20 w 29"/>
                  <a:gd name="T43" fmla="*/ 32 h 83"/>
                  <a:gd name="T44" fmla="*/ 20 w 29"/>
                  <a:gd name="T45" fmla="*/ 32 h 83"/>
                  <a:gd name="T46" fmla="*/ 14 w 29"/>
                  <a:gd name="T47" fmla="*/ 12 h 83"/>
                  <a:gd name="T48" fmla="*/ 14 w 29"/>
                  <a:gd name="T49" fmla="*/ 12 h 83"/>
                  <a:gd name="T50" fmla="*/ 14 w 29"/>
                  <a:gd name="T51" fmla="*/ 10 h 83"/>
                  <a:gd name="T52" fmla="*/ 14 w 29"/>
                  <a:gd name="T53" fmla="*/ 10 h 83"/>
                  <a:gd name="T54" fmla="*/ 12 w 29"/>
                  <a:gd name="T55" fmla="*/ 5 h 83"/>
                  <a:gd name="T56" fmla="*/ 12 w 29"/>
                  <a:gd name="T57" fmla="*/ 4 h 83"/>
                  <a:gd name="T58" fmla="*/ 8 w 29"/>
                  <a:gd name="T59" fmla="*/ 6 h 83"/>
                  <a:gd name="T60" fmla="*/ 4 w 29"/>
                  <a:gd name="T61" fmla="*/ 3 h 83"/>
                  <a:gd name="T62" fmla="*/ 0 w 29"/>
                  <a:gd name="T6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" h="8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6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0" y="12"/>
                      <a:pt x="12" y="17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30"/>
                      <a:pt x="11" y="33"/>
                      <a:pt x="6" y="38"/>
                    </a:cubicBezTo>
                    <a:cubicBezTo>
                      <a:pt x="9" y="42"/>
                      <a:pt x="7" y="46"/>
                      <a:pt x="7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2"/>
                      <a:pt x="7" y="55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11" y="65"/>
                      <a:pt x="6" y="75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3" y="78"/>
                      <a:pt x="11" y="73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6" y="69"/>
                      <a:pt x="16" y="69"/>
                      <a:pt x="16" y="69"/>
                    </a:cubicBezTo>
                    <a:cubicBezTo>
                      <a:pt x="11" y="61"/>
                      <a:pt x="13" y="51"/>
                      <a:pt x="11" y="41"/>
                    </a:cubicBezTo>
                    <a:cubicBezTo>
                      <a:pt x="16" y="43"/>
                      <a:pt x="19" y="45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9" y="42"/>
                      <a:pt x="18" y="37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0" y="28"/>
                      <a:pt x="16" y="19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8"/>
                      <a:pt x="13" y="7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0" y="5"/>
                      <a:pt x="9" y="6"/>
                      <a:pt x="8" y="6"/>
                    </a:cubicBezTo>
                    <a:cubicBezTo>
                      <a:pt x="6" y="6"/>
                      <a:pt x="5" y="5"/>
                      <a:pt x="4" y="3"/>
                    </a:cubicBezTo>
                    <a:cubicBezTo>
                      <a:pt x="3" y="2"/>
                      <a:pt x="1" y="0"/>
                      <a:pt x="0" y="0"/>
                    </a:cubicBezTo>
                  </a:path>
                </a:pathLst>
              </a:custGeom>
              <a:solidFill>
                <a:srgbClr val="B47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6" name="Freeform 7408"/>
              <p:cNvSpPr/>
              <p:nvPr/>
            </p:nvSpPr>
            <p:spPr bwMode="auto">
              <a:xfrm>
                <a:off x="5868988" y="2497138"/>
                <a:ext cx="46038" cy="42863"/>
              </a:xfrm>
              <a:custGeom>
                <a:avLst/>
                <a:gdLst>
                  <a:gd name="T0" fmla="*/ 11 w 23"/>
                  <a:gd name="T1" fmla="*/ 0 h 21"/>
                  <a:gd name="T2" fmla="*/ 11 w 23"/>
                  <a:gd name="T3" fmla="*/ 0 h 21"/>
                  <a:gd name="T4" fmla="*/ 10 w 23"/>
                  <a:gd name="T5" fmla="*/ 9 h 21"/>
                  <a:gd name="T6" fmla="*/ 5 w 23"/>
                  <a:gd name="T7" fmla="*/ 8 h 21"/>
                  <a:gd name="T8" fmla="*/ 1 w 23"/>
                  <a:gd name="T9" fmla="*/ 7 h 21"/>
                  <a:gd name="T10" fmla="*/ 0 w 23"/>
                  <a:gd name="T11" fmla="*/ 7 h 21"/>
                  <a:gd name="T12" fmla="*/ 0 w 23"/>
                  <a:gd name="T13" fmla="*/ 7 h 21"/>
                  <a:gd name="T14" fmla="*/ 4 w 23"/>
                  <a:gd name="T15" fmla="*/ 21 h 21"/>
                  <a:gd name="T16" fmla="*/ 13 w 23"/>
                  <a:gd name="T17" fmla="*/ 18 h 21"/>
                  <a:gd name="T18" fmla="*/ 17 w 23"/>
                  <a:gd name="T19" fmla="*/ 20 h 21"/>
                  <a:gd name="T20" fmla="*/ 17 w 23"/>
                  <a:gd name="T21" fmla="*/ 20 h 21"/>
                  <a:gd name="T22" fmla="*/ 17 w 23"/>
                  <a:gd name="T23" fmla="*/ 20 h 21"/>
                  <a:gd name="T24" fmla="*/ 18 w 23"/>
                  <a:gd name="T25" fmla="*/ 19 h 21"/>
                  <a:gd name="T26" fmla="*/ 18 w 23"/>
                  <a:gd name="T27" fmla="*/ 19 h 21"/>
                  <a:gd name="T28" fmla="*/ 16 w 23"/>
                  <a:gd name="T29" fmla="*/ 6 h 21"/>
                  <a:gd name="T30" fmla="*/ 16 w 23"/>
                  <a:gd name="T31" fmla="*/ 6 h 21"/>
                  <a:gd name="T32" fmla="*/ 16 w 23"/>
                  <a:gd name="T33" fmla="*/ 6 h 21"/>
                  <a:gd name="T34" fmla="*/ 11 w 23"/>
                  <a:gd name="T3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3" y="7"/>
                      <a:pt x="12" y="9"/>
                      <a:pt x="10" y="9"/>
                    </a:cubicBezTo>
                    <a:cubicBezTo>
                      <a:pt x="9" y="9"/>
                      <a:pt x="7" y="8"/>
                      <a:pt x="5" y="8"/>
                    </a:cubicBezTo>
                    <a:cubicBezTo>
                      <a:pt x="4" y="7"/>
                      <a:pt x="2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2"/>
                      <a:pt x="6" y="15"/>
                      <a:pt x="4" y="21"/>
                    </a:cubicBezTo>
                    <a:cubicBezTo>
                      <a:pt x="7" y="21"/>
                      <a:pt x="10" y="18"/>
                      <a:pt x="13" y="18"/>
                    </a:cubicBezTo>
                    <a:cubicBezTo>
                      <a:pt x="15" y="18"/>
                      <a:pt x="16" y="19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3" y="14"/>
                      <a:pt x="16" y="11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3"/>
                      <a:pt x="15" y="0"/>
                      <a:pt x="11" y="0"/>
                    </a:cubicBezTo>
                  </a:path>
                </a:pathLst>
              </a:custGeom>
              <a:solidFill>
                <a:srgbClr val="8D4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7" name="Freeform 7409"/>
              <p:cNvSpPr/>
              <p:nvPr/>
            </p:nvSpPr>
            <p:spPr bwMode="auto">
              <a:xfrm>
                <a:off x="5859463" y="2387600"/>
                <a:ext cx="26988" cy="38100"/>
              </a:xfrm>
              <a:custGeom>
                <a:avLst/>
                <a:gdLst>
                  <a:gd name="T0" fmla="*/ 11 w 13"/>
                  <a:gd name="T1" fmla="*/ 0 h 19"/>
                  <a:gd name="T2" fmla="*/ 11 w 13"/>
                  <a:gd name="T3" fmla="*/ 0 h 19"/>
                  <a:gd name="T4" fmla="*/ 0 w 13"/>
                  <a:gd name="T5" fmla="*/ 6 h 19"/>
                  <a:gd name="T6" fmla="*/ 11 w 13"/>
                  <a:gd name="T7" fmla="*/ 19 h 19"/>
                  <a:gd name="T8" fmla="*/ 11 w 13"/>
                  <a:gd name="T9" fmla="*/ 19 h 19"/>
                  <a:gd name="T10" fmla="*/ 11 w 13"/>
                  <a:gd name="T11" fmla="*/ 19 h 19"/>
                  <a:gd name="T12" fmla="*/ 13 w 13"/>
                  <a:gd name="T13" fmla="*/ 3 h 19"/>
                  <a:gd name="T14" fmla="*/ 13 w 13"/>
                  <a:gd name="T15" fmla="*/ 3 h 19"/>
                  <a:gd name="T16" fmla="*/ 13 w 13"/>
                  <a:gd name="T17" fmla="*/ 1 h 19"/>
                  <a:gd name="T18" fmla="*/ 13 w 13"/>
                  <a:gd name="T19" fmla="*/ 1 h 19"/>
                  <a:gd name="T20" fmla="*/ 11 w 13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9" y="4"/>
                      <a:pt x="3" y="1"/>
                      <a:pt x="0" y="6"/>
                    </a:cubicBezTo>
                    <a:cubicBezTo>
                      <a:pt x="7" y="8"/>
                      <a:pt x="4" y="17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4"/>
                      <a:pt x="13" y="9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solidFill>
                <a:srgbClr val="7640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8" name="Freeform 7410"/>
              <p:cNvSpPr/>
              <p:nvPr/>
            </p:nvSpPr>
            <p:spPr bwMode="auto">
              <a:xfrm>
                <a:off x="5891213" y="2476500"/>
                <a:ext cx="26988" cy="33338"/>
              </a:xfrm>
              <a:custGeom>
                <a:avLst/>
                <a:gdLst>
                  <a:gd name="T0" fmla="*/ 2 w 13"/>
                  <a:gd name="T1" fmla="*/ 0 h 17"/>
                  <a:gd name="T2" fmla="*/ 0 w 13"/>
                  <a:gd name="T3" fmla="*/ 11 h 17"/>
                  <a:gd name="T4" fmla="*/ 0 w 13"/>
                  <a:gd name="T5" fmla="*/ 11 h 17"/>
                  <a:gd name="T6" fmla="*/ 5 w 13"/>
                  <a:gd name="T7" fmla="*/ 17 h 17"/>
                  <a:gd name="T8" fmla="*/ 5 w 13"/>
                  <a:gd name="T9" fmla="*/ 17 h 17"/>
                  <a:gd name="T10" fmla="*/ 2 w 13"/>
                  <a:gd name="T11" fmla="*/ 0 h 17"/>
                  <a:gd name="T12" fmla="*/ 2 w 1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7">
                    <a:moveTo>
                      <a:pt x="2" y="0"/>
                    </a:moveTo>
                    <a:cubicBezTo>
                      <a:pt x="1" y="4"/>
                      <a:pt x="1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1"/>
                      <a:pt x="5" y="14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13" y="9"/>
                      <a:pt x="11" y="4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9859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9" name="Freeform 7411"/>
              <p:cNvSpPr/>
              <p:nvPr/>
            </p:nvSpPr>
            <p:spPr bwMode="auto">
              <a:xfrm>
                <a:off x="5881688" y="2393950"/>
                <a:ext cx="22225" cy="38100"/>
              </a:xfrm>
              <a:custGeom>
                <a:avLst/>
                <a:gdLst>
                  <a:gd name="T0" fmla="*/ 2 w 11"/>
                  <a:gd name="T1" fmla="*/ 0 h 19"/>
                  <a:gd name="T2" fmla="*/ 0 w 11"/>
                  <a:gd name="T3" fmla="*/ 16 h 19"/>
                  <a:gd name="T4" fmla="*/ 0 w 11"/>
                  <a:gd name="T5" fmla="*/ 16 h 19"/>
                  <a:gd name="T6" fmla="*/ 3 w 11"/>
                  <a:gd name="T7" fmla="*/ 19 h 19"/>
                  <a:gd name="T8" fmla="*/ 3 w 11"/>
                  <a:gd name="T9" fmla="*/ 19 h 19"/>
                  <a:gd name="T10" fmla="*/ 3 w 11"/>
                  <a:gd name="T11" fmla="*/ 19 h 19"/>
                  <a:gd name="T12" fmla="*/ 3 w 11"/>
                  <a:gd name="T13" fmla="*/ 19 h 19"/>
                  <a:gd name="T14" fmla="*/ 2 w 11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9">
                    <a:moveTo>
                      <a:pt x="2" y="0"/>
                    </a:moveTo>
                    <a:cubicBezTo>
                      <a:pt x="2" y="6"/>
                      <a:pt x="1" y="11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2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3"/>
                      <a:pt x="11" y="6"/>
                      <a:pt x="2" y="0"/>
                    </a:cubicBezTo>
                  </a:path>
                </a:pathLst>
              </a:custGeom>
              <a:solidFill>
                <a:srgbClr val="927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0" name="Freeform 7412"/>
              <p:cNvSpPr/>
              <p:nvPr/>
            </p:nvSpPr>
            <p:spPr bwMode="auto">
              <a:xfrm>
                <a:off x="7073900" y="3990975"/>
                <a:ext cx="69850" cy="120650"/>
              </a:xfrm>
              <a:custGeom>
                <a:avLst/>
                <a:gdLst>
                  <a:gd name="T0" fmla="*/ 23 w 35"/>
                  <a:gd name="T1" fmla="*/ 0 h 60"/>
                  <a:gd name="T2" fmla="*/ 5 w 35"/>
                  <a:gd name="T3" fmla="*/ 36 h 60"/>
                  <a:gd name="T4" fmla="*/ 5 w 35"/>
                  <a:gd name="T5" fmla="*/ 36 h 60"/>
                  <a:gd name="T6" fmla="*/ 0 w 35"/>
                  <a:gd name="T7" fmla="*/ 58 h 60"/>
                  <a:gd name="T8" fmla="*/ 0 w 35"/>
                  <a:gd name="T9" fmla="*/ 58 h 60"/>
                  <a:gd name="T10" fmla="*/ 0 w 35"/>
                  <a:gd name="T11" fmla="*/ 58 h 60"/>
                  <a:gd name="T12" fmla="*/ 8 w 35"/>
                  <a:gd name="T13" fmla="*/ 60 h 60"/>
                  <a:gd name="T14" fmla="*/ 19 w 35"/>
                  <a:gd name="T15" fmla="*/ 57 h 60"/>
                  <a:gd name="T16" fmla="*/ 19 w 35"/>
                  <a:gd name="T17" fmla="*/ 56 h 60"/>
                  <a:gd name="T18" fmla="*/ 27 w 35"/>
                  <a:gd name="T19" fmla="*/ 40 h 60"/>
                  <a:gd name="T20" fmla="*/ 33 w 35"/>
                  <a:gd name="T21" fmla="*/ 28 h 60"/>
                  <a:gd name="T22" fmla="*/ 34 w 35"/>
                  <a:gd name="T23" fmla="*/ 9 h 60"/>
                  <a:gd name="T24" fmla="*/ 34 w 35"/>
                  <a:gd name="T25" fmla="*/ 9 h 60"/>
                  <a:gd name="T26" fmla="*/ 33 w 35"/>
                  <a:gd name="T27" fmla="*/ 10 h 60"/>
                  <a:gd name="T28" fmla="*/ 23 w 35"/>
                  <a:gd name="T2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3" y="0"/>
                    </a:moveTo>
                    <a:cubicBezTo>
                      <a:pt x="24" y="17"/>
                      <a:pt x="13" y="2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9" y="45"/>
                      <a:pt x="0" y="50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3" y="60"/>
                      <a:pt x="5" y="60"/>
                      <a:pt x="8" y="60"/>
                    </a:cubicBezTo>
                    <a:cubicBezTo>
                      <a:pt x="12" y="60"/>
                      <a:pt x="15" y="59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3" y="51"/>
                      <a:pt x="19" y="42"/>
                      <a:pt x="27" y="40"/>
                    </a:cubicBezTo>
                    <a:cubicBezTo>
                      <a:pt x="35" y="38"/>
                      <a:pt x="34" y="34"/>
                      <a:pt x="33" y="28"/>
                    </a:cubicBezTo>
                    <a:cubicBezTo>
                      <a:pt x="32" y="22"/>
                      <a:pt x="28" y="15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3" y="10"/>
                      <a:pt x="33" y="10"/>
                    </a:cubicBezTo>
                    <a:cubicBezTo>
                      <a:pt x="28" y="10"/>
                      <a:pt x="27" y="4"/>
                      <a:pt x="23" y="0"/>
                    </a:cubicBezTo>
                  </a:path>
                </a:pathLst>
              </a:custGeom>
              <a:solidFill>
                <a:srgbClr val="C57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1" name="Freeform 7413"/>
              <p:cNvSpPr/>
              <p:nvPr/>
            </p:nvSpPr>
            <p:spPr bwMode="auto">
              <a:xfrm>
                <a:off x="5253038" y="2662238"/>
                <a:ext cx="42863" cy="25400"/>
              </a:xfrm>
              <a:custGeom>
                <a:avLst/>
                <a:gdLst>
                  <a:gd name="T0" fmla="*/ 11 w 22"/>
                  <a:gd name="T1" fmla="*/ 0 h 13"/>
                  <a:gd name="T2" fmla="*/ 1 w 22"/>
                  <a:gd name="T3" fmla="*/ 4 h 13"/>
                  <a:gd name="T4" fmla="*/ 0 w 22"/>
                  <a:gd name="T5" fmla="*/ 4 h 13"/>
                  <a:gd name="T6" fmla="*/ 0 w 22"/>
                  <a:gd name="T7" fmla="*/ 4 h 13"/>
                  <a:gd name="T8" fmla="*/ 2 w 22"/>
                  <a:gd name="T9" fmla="*/ 12 h 13"/>
                  <a:gd name="T10" fmla="*/ 2 w 22"/>
                  <a:gd name="T11" fmla="*/ 12 h 13"/>
                  <a:gd name="T12" fmla="*/ 5 w 22"/>
                  <a:gd name="T13" fmla="*/ 13 h 13"/>
                  <a:gd name="T14" fmla="*/ 22 w 22"/>
                  <a:gd name="T15" fmla="*/ 4 h 13"/>
                  <a:gd name="T16" fmla="*/ 22 w 22"/>
                  <a:gd name="T17" fmla="*/ 4 h 13"/>
                  <a:gd name="T18" fmla="*/ 22 w 22"/>
                  <a:gd name="T19" fmla="*/ 4 h 13"/>
                  <a:gd name="T20" fmla="*/ 22 w 22"/>
                  <a:gd name="T21" fmla="*/ 4 h 13"/>
                  <a:gd name="T22" fmla="*/ 18 w 22"/>
                  <a:gd name="T23" fmla="*/ 5 h 13"/>
                  <a:gd name="T24" fmla="*/ 11 w 22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3">
                    <a:moveTo>
                      <a:pt x="11" y="0"/>
                    </a:moveTo>
                    <a:cubicBezTo>
                      <a:pt x="8" y="1"/>
                      <a:pt x="5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1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12" y="13"/>
                      <a:pt x="17" y="9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4"/>
                      <a:pt x="19" y="5"/>
                      <a:pt x="18" y="5"/>
                    </a:cubicBezTo>
                    <a:cubicBezTo>
                      <a:pt x="15" y="5"/>
                      <a:pt x="13" y="3"/>
                      <a:pt x="11" y="0"/>
                    </a:cubicBezTo>
                  </a:path>
                </a:pathLst>
              </a:custGeom>
              <a:solidFill>
                <a:srgbClr val="8368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2" name="Freeform 7414"/>
              <p:cNvSpPr/>
              <p:nvPr/>
            </p:nvSpPr>
            <p:spPr bwMode="auto">
              <a:xfrm>
                <a:off x="5203825" y="2600325"/>
                <a:ext cx="26988" cy="19050"/>
              </a:xfrm>
              <a:custGeom>
                <a:avLst/>
                <a:gdLst>
                  <a:gd name="T0" fmla="*/ 5 w 13"/>
                  <a:gd name="T1" fmla="*/ 0 h 10"/>
                  <a:gd name="T2" fmla="*/ 0 w 13"/>
                  <a:gd name="T3" fmla="*/ 1 h 10"/>
                  <a:gd name="T4" fmla="*/ 0 w 13"/>
                  <a:gd name="T5" fmla="*/ 1 h 10"/>
                  <a:gd name="T6" fmla="*/ 3 w 13"/>
                  <a:gd name="T7" fmla="*/ 4 h 10"/>
                  <a:gd name="T8" fmla="*/ 3 w 13"/>
                  <a:gd name="T9" fmla="*/ 4 h 10"/>
                  <a:gd name="T10" fmla="*/ 13 w 13"/>
                  <a:gd name="T11" fmla="*/ 10 h 10"/>
                  <a:gd name="T12" fmla="*/ 13 w 13"/>
                  <a:gd name="T13" fmla="*/ 10 h 10"/>
                  <a:gd name="T14" fmla="*/ 5 w 13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0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6" y="6"/>
                      <a:pt x="10" y="8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3"/>
                      <a:pt x="10" y="0"/>
                      <a:pt x="5" y="0"/>
                    </a:cubicBezTo>
                  </a:path>
                </a:pathLst>
              </a:custGeom>
              <a:solidFill>
                <a:srgbClr val="A091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3" name="Freeform 7415"/>
              <p:cNvSpPr/>
              <p:nvPr/>
            </p:nvSpPr>
            <p:spPr bwMode="auto">
              <a:xfrm>
                <a:off x="5232400" y="2625725"/>
                <a:ext cx="17463" cy="17463"/>
              </a:xfrm>
              <a:custGeom>
                <a:avLst/>
                <a:gdLst>
                  <a:gd name="T0" fmla="*/ 4 w 9"/>
                  <a:gd name="T1" fmla="*/ 0 h 9"/>
                  <a:gd name="T2" fmla="*/ 4 w 9"/>
                  <a:gd name="T3" fmla="*/ 0 h 9"/>
                  <a:gd name="T4" fmla="*/ 9 w 9"/>
                  <a:gd name="T5" fmla="*/ 9 h 9"/>
                  <a:gd name="T6" fmla="*/ 9 w 9"/>
                  <a:gd name="T7" fmla="*/ 9 h 9"/>
                  <a:gd name="T8" fmla="*/ 4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6"/>
                      <a:pt x="2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7" y="6"/>
                      <a:pt x="6" y="3"/>
                      <a:pt x="4" y="0"/>
                    </a:cubicBezTo>
                  </a:path>
                </a:pathLst>
              </a:custGeom>
              <a:solidFill>
                <a:srgbClr val="756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4" name="Freeform 7416"/>
              <p:cNvSpPr/>
              <p:nvPr/>
            </p:nvSpPr>
            <p:spPr bwMode="auto">
              <a:xfrm>
                <a:off x="6311900" y="4745038"/>
                <a:ext cx="36513" cy="60325"/>
              </a:xfrm>
              <a:custGeom>
                <a:avLst/>
                <a:gdLst>
                  <a:gd name="T0" fmla="*/ 13 w 18"/>
                  <a:gd name="T1" fmla="*/ 0 h 30"/>
                  <a:gd name="T2" fmla="*/ 8 w 18"/>
                  <a:gd name="T3" fmla="*/ 16 h 30"/>
                  <a:gd name="T4" fmla="*/ 8 w 18"/>
                  <a:gd name="T5" fmla="*/ 16 h 30"/>
                  <a:gd name="T6" fmla="*/ 5 w 18"/>
                  <a:gd name="T7" fmla="*/ 19 h 30"/>
                  <a:gd name="T8" fmla="*/ 5 w 18"/>
                  <a:gd name="T9" fmla="*/ 19 h 30"/>
                  <a:gd name="T10" fmla="*/ 3 w 18"/>
                  <a:gd name="T11" fmla="*/ 29 h 30"/>
                  <a:gd name="T12" fmla="*/ 5 w 18"/>
                  <a:gd name="T13" fmla="*/ 30 h 30"/>
                  <a:gd name="T14" fmla="*/ 10 w 18"/>
                  <a:gd name="T15" fmla="*/ 29 h 30"/>
                  <a:gd name="T16" fmla="*/ 17 w 18"/>
                  <a:gd name="T17" fmla="*/ 22 h 30"/>
                  <a:gd name="T18" fmla="*/ 13 w 18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30">
                    <a:moveTo>
                      <a:pt x="13" y="0"/>
                    </a:moveTo>
                    <a:cubicBezTo>
                      <a:pt x="12" y="5"/>
                      <a:pt x="14" y="12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6" y="18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0" y="25"/>
                      <a:pt x="3" y="29"/>
                    </a:cubicBezTo>
                    <a:cubicBezTo>
                      <a:pt x="3" y="30"/>
                      <a:pt x="4" y="30"/>
                      <a:pt x="5" y="30"/>
                    </a:cubicBezTo>
                    <a:cubicBezTo>
                      <a:pt x="7" y="30"/>
                      <a:pt x="9" y="30"/>
                      <a:pt x="10" y="29"/>
                    </a:cubicBezTo>
                    <a:cubicBezTo>
                      <a:pt x="14" y="28"/>
                      <a:pt x="16" y="27"/>
                      <a:pt x="17" y="22"/>
                    </a:cubicBezTo>
                    <a:cubicBezTo>
                      <a:pt x="18" y="14"/>
                      <a:pt x="18" y="7"/>
                      <a:pt x="13" y="0"/>
                    </a:cubicBezTo>
                  </a:path>
                </a:pathLst>
              </a:custGeom>
              <a:solidFill>
                <a:srgbClr val="D5A7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5" name="Freeform 7417"/>
              <p:cNvSpPr/>
              <p:nvPr/>
            </p:nvSpPr>
            <p:spPr bwMode="auto">
              <a:xfrm>
                <a:off x="6265863" y="4805363"/>
                <a:ext cx="33338" cy="47625"/>
              </a:xfrm>
              <a:custGeom>
                <a:avLst/>
                <a:gdLst>
                  <a:gd name="T0" fmla="*/ 9 w 16"/>
                  <a:gd name="T1" fmla="*/ 0 h 24"/>
                  <a:gd name="T2" fmla="*/ 7 w 16"/>
                  <a:gd name="T3" fmla="*/ 6 h 24"/>
                  <a:gd name="T4" fmla="*/ 1 w 16"/>
                  <a:gd name="T5" fmla="*/ 13 h 24"/>
                  <a:gd name="T6" fmla="*/ 1 w 16"/>
                  <a:gd name="T7" fmla="*/ 13 h 24"/>
                  <a:gd name="T8" fmla="*/ 1 w 16"/>
                  <a:gd name="T9" fmla="*/ 13 h 24"/>
                  <a:gd name="T10" fmla="*/ 1 w 16"/>
                  <a:gd name="T11" fmla="*/ 13 h 24"/>
                  <a:gd name="T12" fmla="*/ 1 w 16"/>
                  <a:gd name="T13" fmla="*/ 13 h 24"/>
                  <a:gd name="T14" fmla="*/ 1 w 16"/>
                  <a:gd name="T15" fmla="*/ 18 h 24"/>
                  <a:gd name="T16" fmla="*/ 1 w 16"/>
                  <a:gd name="T17" fmla="*/ 18 h 24"/>
                  <a:gd name="T18" fmla="*/ 0 w 16"/>
                  <a:gd name="T19" fmla="*/ 24 h 24"/>
                  <a:gd name="T20" fmla="*/ 0 w 16"/>
                  <a:gd name="T21" fmla="*/ 24 h 24"/>
                  <a:gd name="T22" fmla="*/ 14 w 16"/>
                  <a:gd name="T23" fmla="*/ 8 h 24"/>
                  <a:gd name="T24" fmla="*/ 12 w 16"/>
                  <a:gd name="T25" fmla="*/ 1 h 24"/>
                  <a:gd name="T26" fmla="*/ 9 w 16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24">
                    <a:moveTo>
                      <a:pt x="9" y="0"/>
                    </a:moveTo>
                    <a:cubicBezTo>
                      <a:pt x="6" y="0"/>
                      <a:pt x="9" y="6"/>
                      <a:pt x="7" y="6"/>
                    </a:cubicBezTo>
                    <a:cubicBezTo>
                      <a:pt x="9" y="11"/>
                      <a:pt x="5" y="12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20"/>
                      <a:pt x="0" y="22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20"/>
                      <a:pt x="11" y="15"/>
                      <a:pt x="14" y="8"/>
                    </a:cubicBezTo>
                    <a:cubicBezTo>
                      <a:pt x="16" y="5"/>
                      <a:pt x="16" y="3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D5A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6" name="Freeform 7418"/>
              <p:cNvSpPr/>
              <p:nvPr/>
            </p:nvSpPr>
            <p:spPr bwMode="auto">
              <a:xfrm>
                <a:off x="6254750" y="4813300"/>
                <a:ext cx="14288" cy="17463"/>
              </a:xfrm>
              <a:custGeom>
                <a:avLst/>
                <a:gdLst>
                  <a:gd name="T0" fmla="*/ 0 w 7"/>
                  <a:gd name="T1" fmla="*/ 0 h 9"/>
                  <a:gd name="T2" fmla="*/ 0 w 7"/>
                  <a:gd name="T3" fmla="*/ 0 h 9"/>
                  <a:gd name="T4" fmla="*/ 7 w 7"/>
                  <a:gd name="T5" fmla="*/ 9 h 9"/>
                  <a:gd name="T6" fmla="*/ 7 w 7"/>
                  <a:gd name="T7" fmla="*/ 9 h 9"/>
                  <a:gd name="T8" fmla="*/ 7 w 7"/>
                  <a:gd name="T9" fmla="*/ 9 h 9"/>
                  <a:gd name="T10" fmla="*/ 7 w 7"/>
                  <a:gd name="T11" fmla="*/ 9 h 9"/>
                  <a:gd name="T12" fmla="*/ 7 w 7"/>
                  <a:gd name="T13" fmla="*/ 9 h 9"/>
                  <a:gd name="T14" fmla="*/ 3 w 7"/>
                  <a:gd name="T15" fmla="*/ 1 h 9"/>
                  <a:gd name="T16" fmla="*/ 3 w 7"/>
                  <a:gd name="T17" fmla="*/ 1 h 9"/>
                  <a:gd name="T18" fmla="*/ 3 w 7"/>
                  <a:gd name="T19" fmla="*/ 1 h 9"/>
                  <a:gd name="T20" fmla="*/ 0 w 7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2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6"/>
                      <a:pt x="4" y="3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E7BF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7" name="Freeform 7419"/>
              <p:cNvSpPr/>
              <p:nvPr/>
            </p:nvSpPr>
            <p:spPr bwMode="auto">
              <a:xfrm>
                <a:off x="6254750" y="4797425"/>
                <a:ext cx="19050" cy="17463"/>
              </a:xfrm>
              <a:custGeom>
                <a:avLst/>
                <a:gdLst>
                  <a:gd name="T0" fmla="*/ 4 w 10"/>
                  <a:gd name="T1" fmla="*/ 0 h 9"/>
                  <a:gd name="T2" fmla="*/ 0 w 10"/>
                  <a:gd name="T3" fmla="*/ 8 h 9"/>
                  <a:gd name="T4" fmla="*/ 0 w 10"/>
                  <a:gd name="T5" fmla="*/ 8 h 9"/>
                  <a:gd name="T6" fmla="*/ 3 w 10"/>
                  <a:gd name="T7" fmla="*/ 9 h 9"/>
                  <a:gd name="T8" fmla="*/ 3 w 10"/>
                  <a:gd name="T9" fmla="*/ 9 h 9"/>
                  <a:gd name="T10" fmla="*/ 4 w 10"/>
                  <a:gd name="T11" fmla="*/ 5 h 9"/>
                  <a:gd name="T12" fmla="*/ 4 w 10"/>
                  <a:gd name="T13" fmla="*/ 0 h 9"/>
                  <a:gd name="T14" fmla="*/ 4 w 10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4" y="0"/>
                    </a:moveTo>
                    <a:cubicBezTo>
                      <a:pt x="0" y="0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6"/>
                      <a:pt x="4" y="5"/>
                    </a:cubicBezTo>
                    <a:cubicBezTo>
                      <a:pt x="5" y="3"/>
                      <a:pt x="10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5A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8" name="Freeform 7420"/>
              <p:cNvSpPr>
                <a:spLocks noEditPoints="1"/>
              </p:cNvSpPr>
              <p:nvPr/>
            </p:nvSpPr>
            <p:spPr bwMode="auto">
              <a:xfrm>
                <a:off x="5424488" y="3740150"/>
                <a:ext cx="96838" cy="134938"/>
              </a:xfrm>
              <a:custGeom>
                <a:avLst/>
                <a:gdLst>
                  <a:gd name="T0" fmla="*/ 33 w 48"/>
                  <a:gd name="T1" fmla="*/ 50 h 68"/>
                  <a:gd name="T2" fmla="*/ 32 w 48"/>
                  <a:gd name="T3" fmla="*/ 50 h 68"/>
                  <a:gd name="T4" fmla="*/ 32 w 48"/>
                  <a:gd name="T5" fmla="*/ 50 h 68"/>
                  <a:gd name="T6" fmla="*/ 33 w 48"/>
                  <a:gd name="T7" fmla="*/ 50 h 68"/>
                  <a:gd name="T8" fmla="*/ 33 w 48"/>
                  <a:gd name="T9" fmla="*/ 50 h 68"/>
                  <a:gd name="T10" fmla="*/ 11 w 48"/>
                  <a:gd name="T11" fmla="*/ 5 h 68"/>
                  <a:gd name="T12" fmla="*/ 9 w 48"/>
                  <a:gd name="T13" fmla="*/ 5 h 68"/>
                  <a:gd name="T14" fmla="*/ 11 w 48"/>
                  <a:gd name="T15" fmla="*/ 5 h 68"/>
                  <a:gd name="T16" fmla="*/ 11 w 48"/>
                  <a:gd name="T17" fmla="*/ 5 h 68"/>
                  <a:gd name="T18" fmla="*/ 12 w 48"/>
                  <a:gd name="T19" fmla="*/ 5 h 68"/>
                  <a:gd name="T20" fmla="*/ 12 w 48"/>
                  <a:gd name="T21" fmla="*/ 5 h 68"/>
                  <a:gd name="T22" fmla="*/ 11 w 48"/>
                  <a:gd name="T23" fmla="*/ 5 h 68"/>
                  <a:gd name="T24" fmla="*/ 32 w 48"/>
                  <a:gd name="T25" fmla="*/ 50 h 68"/>
                  <a:gd name="T26" fmla="*/ 32 w 48"/>
                  <a:gd name="T27" fmla="*/ 50 h 68"/>
                  <a:gd name="T28" fmla="*/ 33 w 48"/>
                  <a:gd name="T29" fmla="*/ 50 h 68"/>
                  <a:gd name="T30" fmla="*/ 33 w 48"/>
                  <a:gd name="T31" fmla="*/ 50 h 68"/>
                  <a:gd name="T32" fmla="*/ 33 w 48"/>
                  <a:gd name="T33" fmla="*/ 50 h 68"/>
                  <a:gd name="T34" fmla="*/ 32 w 48"/>
                  <a:gd name="T35" fmla="*/ 50 h 68"/>
                  <a:gd name="T36" fmla="*/ 32 w 48"/>
                  <a:gd name="T37" fmla="*/ 50 h 68"/>
                  <a:gd name="T38" fmla="*/ 45 w 48"/>
                  <a:gd name="T39" fmla="*/ 0 h 68"/>
                  <a:gd name="T40" fmla="*/ 32 w 48"/>
                  <a:gd name="T41" fmla="*/ 12 h 68"/>
                  <a:gd name="T42" fmla="*/ 28 w 48"/>
                  <a:gd name="T43" fmla="*/ 12 h 68"/>
                  <a:gd name="T44" fmla="*/ 28 w 48"/>
                  <a:gd name="T45" fmla="*/ 12 h 68"/>
                  <a:gd name="T46" fmla="*/ 28 w 48"/>
                  <a:gd name="T47" fmla="*/ 12 h 68"/>
                  <a:gd name="T48" fmla="*/ 27 w 48"/>
                  <a:gd name="T49" fmla="*/ 12 h 68"/>
                  <a:gd name="T50" fmla="*/ 18 w 48"/>
                  <a:gd name="T51" fmla="*/ 5 h 68"/>
                  <a:gd name="T52" fmla="*/ 18 w 48"/>
                  <a:gd name="T53" fmla="*/ 5 h 68"/>
                  <a:gd name="T54" fmla="*/ 12 w 48"/>
                  <a:gd name="T55" fmla="*/ 5 h 68"/>
                  <a:gd name="T56" fmla="*/ 12 w 48"/>
                  <a:gd name="T57" fmla="*/ 5 h 68"/>
                  <a:gd name="T58" fmla="*/ 12 w 48"/>
                  <a:gd name="T59" fmla="*/ 5 h 68"/>
                  <a:gd name="T60" fmla="*/ 11 w 48"/>
                  <a:gd name="T61" fmla="*/ 5 h 68"/>
                  <a:gd name="T62" fmla="*/ 0 w 48"/>
                  <a:gd name="T63" fmla="*/ 20 h 68"/>
                  <a:gd name="T64" fmla="*/ 0 w 48"/>
                  <a:gd name="T65" fmla="*/ 20 h 68"/>
                  <a:gd name="T66" fmla="*/ 0 w 48"/>
                  <a:gd name="T67" fmla="*/ 20 h 68"/>
                  <a:gd name="T68" fmla="*/ 0 w 48"/>
                  <a:gd name="T69" fmla="*/ 22 h 68"/>
                  <a:gd name="T70" fmla="*/ 0 w 48"/>
                  <a:gd name="T71" fmla="*/ 23 h 68"/>
                  <a:gd name="T72" fmla="*/ 0 w 48"/>
                  <a:gd name="T73" fmla="*/ 22 h 68"/>
                  <a:gd name="T74" fmla="*/ 9 w 48"/>
                  <a:gd name="T75" fmla="*/ 37 h 68"/>
                  <a:gd name="T76" fmla="*/ 10 w 48"/>
                  <a:gd name="T77" fmla="*/ 56 h 68"/>
                  <a:gd name="T78" fmla="*/ 22 w 48"/>
                  <a:gd name="T79" fmla="*/ 68 h 68"/>
                  <a:gd name="T80" fmla="*/ 23 w 48"/>
                  <a:gd name="T81" fmla="*/ 68 h 68"/>
                  <a:gd name="T82" fmla="*/ 33 w 48"/>
                  <a:gd name="T83" fmla="*/ 58 h 68"/>
                  <a:gd name="T84" fmla="*/ 34 w 48"/>
                  <a:gd name="T85" fmla="*/ 58 h 68"/>
                  <a:gd name="T86" fmla="*/ 33 w 48"/>
                  <a:gd name="T87" fmla="*/ 50 h 68"/>
                  <a:gd name="T88" fmla="*/ 33 w 48"/>
                  <a:gd name="T89" fmla="*/ 50 h 68"/>
                  <a:gd name="T90" fmla="*/ 32 w 48"/>
                  <a:gd name="T91" fmla="*/ 50 h 68"/>
                  <a:gd name="T92" fmla="*/ 32 w 48"/>
                  <a:gd name="T93" fmla="*/ 50 h 68"/>
                  <a:gd name="T94" fmla="*/ 32 w 48"/>
                  <a:gd name="T95" fmla="*/ 50 h 68"/>
                  <a:gd name="T96" fmla="*/ 21 w 48"/>
                  <a:gd name="T97" fmla="*/ 48 h 68"/>
                  <a:gd name="T98" fmla="*/ 29 w 48"/>
                  <a:gd name="T99" fmla="*/ 45 h 68"/>
                  <a:gd name="T100" fmla="*/ 32 w 48"/>
                  <a:gd name="T101" fmla="*/ 50 h 68"/>
                  <a:gd name="T102" fmla="*/ 32 w 48"/>
                  <a:gd name="T103" fmla="*/ 50 h 68"/>
                  <a:gd name="T104" fmla="*/ 33 w 48"/>
                  <a:gd name="T105" fmla="*/ 50 h 68"/>
                  <a:gd name="T106" fmla="*/ 38 w 48"/>
                  <a:gd name="T107" fmla="*/ 45 h 68"/>
                  <a:gd name="T108" fmla="*/ 42 w 48"/>
                  <a:gd name="T109" fmla="*/ 26 h 68"/>
                  <a:gd name="T110" fmla="*/ 44 w 48"/>
                  <a:gd name="T111" fmla="*/ 13 h 68"/>
                  <a:gd name="T112" fmla="*/ 45 w 48"/>
                  <a:gd name="T11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8" h="68">
                    <a:moveTo>
                      <a:pt x="33" y="50"/>
                    </a:move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moveTo>
                      <a:pt x="11" y="5"/>
                    </a:moveTo>
                    <a:cubicBezTo>
                      <a:pt x="11" y="5"/>
                      <a:pt x="10" y="5"/>
                      <a:pt x="9" y="5"/>
                    </a:cubicBezTo>
                    <a:cubicBezTo>
                      <a:pt x="10" y="5"/>
                      <a:pt x="10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1" y="5"/>
                    </a:cubicBezTo>
                    <a:moveTo>
                      <a:pt x="32" y="50"/>
                    </a:move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moveTo>
                      <a:pt x="45" y="0"/>
                    </a:moveTo>
                    <a:cubicBezTo>
                      <a:pt x="39" y="2"/>
                      <a:pt x="39" y="12"/>
                      <a:pt x="32" y="12"/>
                    </a:cubicBezTo>
                    <a:cubicBezTo>
                      <a:pt x="31" y="12"/>
                      <a:pt x="29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2" y="12"/>
                      <a:pt x="20" y="8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6" y="5"/>
                      <a:pt x="14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1" y="5"/>
                      <a:pt x="11" y="5"/>
                    </a:cubicBezTo>
                    <a:cubicBezTo>
                      <a:pt x="3" y="7"/>
                      <a:pt x="4" y="15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3" y="28"/>
                      <a:pt x="5" y="34"/>
                      <a:pt x="9" y="37"/>
                    </a:cubicBezTo>
                    <a:cubicBezTo>
                      <a:pt x="18" y="44"/>
                      <a:pt x="15" y="50"/>
                      <a:pt x="10" y="56"/>
                    </a:cubicBezTo>
                    <a:cubicBezTo>
                      <a:pt x="13" y="61"/>
                      <a:pt x="15" y="68"/>
                      <a:pt x="22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4" y="62"/>
                      <a:pt x="27" y="58"/>
                      <a:pt x="33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5"/>
                      <a:pt x="33" y="53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0" y="49"/>
                      <a:pt x="27" y="49"/>
                      <a:pt x="21" y="48"/>
                    </a:cubicBezTo>
                    <a:cubicBezTo>
                      <a:pt x="25" y="47"/>
                      <a:pt x="27" y="45"/>
                      <a:pt x="29" y="45"/>
                    </a:cubicBezTo>
                    <a:cubicBezTo>
                      <a:pt x="31" y="45"/>
                      <a:pt x="32" y="46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3" y="50"/>
                      <a:pt x="33" y="50"/>
                    </a:cubicBezTo>
                    <a:cubicBezTo>
                      <a:pt x="35" y="49"/>
                      <a:pt x="37" y="47"/>
                      <a:pt x="38" y="45"/>
                    </a:cubicBezTo>
                    <a:cubicBezTo>
                      <a:pt x="33" y="37"/>
                      <a:pt x="37" y="30"/>
                      <a:pt x="42" y="26"/>
                    </a:cubicBezTo>
                    <a:cubicBezTo>
                      <a:pt x="48" y="21"/>
                      <a:pt x="47" y="18"/>
                      <a:pt x="44" y="13"/>
                    </a:cubicBezTo>
                    <a:cubicBezTo>
                      <a:pt x="43" y="8"/>
                      <a:pt x="44" y="4"/>
                      <a:pt x="45" y="0"/>
                    </a:cubicBezTo>
                  </a:path>
                </a:pathLst>
              </a:custGeom>
              <a:solidFill>
                <a:srgbClr val="C991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9" name="Freeform 7421"/>
              <p:cNvSpPr/>
              <p:nvPr/>
            </p:nvSpPr>
            <p:spPr bwMode="auto">
              <a:xfrm>
                <a:off x="5380038" y="3740150"/>
                <a:ext cx="47625" cy="80963"/>
              </a:xfrm>
              <a:custGeom>
                <a:avLst/>
                <a:gdLst>
                  <a:gd name="T0" fmla="*/ 15 w 23"/>
                  <a:gd name="T1" fmla="*/ 0 h 41"/>
                  <a:gd name="T2" fmla="*/ 4 w 23"/>
                  <a:gd name="T3" fmla="*/ 10 h 41"/>
                  <a:gd name="T4" fmla="*/ 4 w 23"/>
                  <a:gd name="T5" fmla="*/ 10 h 41"/>
                  <a:gd name="T6" fmla="*/ 4 w 23"/>
                  <a:gd name="T7" fmla="*/ 13 h 41"/>
                  <a:gd name="T8" fmla="*/ 9 w 23"/>
                  <a:gd name="T9" fmla="*/ 11 h 41"/>
                  <a:gd name="T10" fmla="*/ 12 w 23"/>
                  <a:gd name="T11" fmla="*/ 13 h 41"/>
                  <a:gd name="T12" fmla="*/ 11 w 23"/>
                  <a:gd name="T13" fmla="*/ 19 h 41"/>
                  <a:gd name="T14" fmla="*/ 11 w 23"/>
                  <a:gd name="T15" fmla="*/ 19 h 41"/>
                  <a:gd name="T16" fmla="*/ 11 w 23"/>
                  <a:gd name="T17" fmla="*/ 19 h 41"/>
                  <a:gd name="T18" fmla="*/ 0 w 23"/>
                  <a:gd name="T19" fmla="*/ 23 h 41"/>
                  <a:gd name="T20" fmla="*/ 0 w 23"/>
                  <a:gd name="T21" fmla="*/ 23 h 41"/>
                  <a:gd name="T22" fmla="*/ 0 w 23"/>
                  <a:gd name="T23" fmla="*/ 23 h 41"/>
                  <a:gd name="T24" fmla="*/ 15 w 23"/>
                  <a:gd name="T25" fmla="*/ 40 h 41"/>
                  <a:gd name="T26" fmla="*/ 15 w 23"/>
                  <a:gd name="T27" fmla="*/ 40 h 41"/>
                  <a:gd name="T28" fmla="*/ 17 w 23"/>
                  <a:gd name="T29" fmla="*/ 41 h 41"/>
                  <a:gd name="T30" fmla="*/ 18 w 23"/>
                  <a:gd name="T31" fmla="*/ 29 h 41"/>
                  <a:gd name="T32" fmla="*/ 22 w 23"/>
                  <a:gd name="T33" fmla="*/ 23 h 41"/>
                  <a:gd name="T34" fmla="*/ 22 w 23"/>
                  <a:gd name="T35" fmla="*/ 22 h 41"/>
                  <a:gd name="T36" fmla="*/ 22 w 23"/>
                  <a:gd name="T37" fmla="*/ 20 h 41"/>
                  <a:gd name="T38" fmla="*/ 22 w 23"/>
                  <a:gd name="T39" fmla="*/ 20 h 41"/>
                  <a:gd name="T40" fmla="*/ 20 w 23"/>
                  <a:gd name="T41" fmla="*/ 14 h 41"/>
                  <a:gd name="T42" fmla="*/ 21 w 23"/>
                  <a:gd name="T43" fmla="*/ 1 h 41"/>
                  <a:gd name="T44" fmla="*/ 21 w 23"/>
                  <a:gd name="T45" fmla="*/ 1 h 41"/>
                  <a:gd name="T46" fmla="*/ 15 w 23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41">
                    <a:moveTo>
                      <a:pt x="15" y="0"/>
                    </a:moveTo>
                    <a:cubicBezTo>
                      <a:pt x="10" y="0"/>
                      <a:pt x="5" y="2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2"/>
                      <a:pt x="4" y="13"/>
                    </a:cubicBezTo>
                    <a:cubicBezTo>
                      <a:pt x="6" y="12"/>
                      <a:pt x="7" y="11"/>
                      <a:pt x="9" y="11"/>
                    </a:cubicBezTo>
                    <a:cubicBezTo>
                      <a:pt x="10" y="11"/>
                      <a:pt x="11" y="12"/>
                      <a:pt x="12" y="13"/>
                    </a:cubicBezTo>
                    <a:cubicBezTo>
                      <a:pt x="14" y="15"/>
                      <a:pt x="14" y="17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8" y="22"/>
                      <a:pt x="4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31"/>
                      <a:pt x="12" y="33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41"/>
                      <a:pt x="16" y="41"/>
                      <a:pt x="17" y="41"/>
                    </a:cubicBezTo>
                    <a:cubicBezTo>
                      <a:pt x="20" y="37"/>
                      <a:pt x="23" y="33"/>
                      <a:pt x="18" y="29"/>
                    </a:cubicBezTo>
                    <a:cubicBezTo>
                      <a:pt x="11" y="23"/>
                      <a:pt x="20" y="25"/>
                      <a:pt x="22" y="23"/>
                    </a:cubicBezTo>
                    <a:cubicBezTo>
                      <a:pt x="22" y="23"/>
                      <a:pt x="22" y="23"/>
                      <a:pt x="22" y="22"/>
                    </a:cubicBezTo>
                    <a:cubicBezTo>
                      <a:pt x="22" y="22"/>
                      <a:pt x="22" y="21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18" y="19"/>
                      <a:pt x="18" y="17"/>
                      <a:pt x="20" y="14"/>
                    </a:cubicBezTo>
                    <a:cubicBezTo>
                      <a:pt x="22" y="10"/>
                      <a:pt x="23" y="6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0"/>
                      <a:pt x="17" y="0"/>
                      <a:pt x="15" y="0"/>
                    </a:cubicBezTo>
                  </a:path>
                </a:pathLst>
              </a:custGeom>
              <a:solidFill>
                <a:srgbClr val="C59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0" name="Freeform 7422"/>
              <p:cNvSpPr/>
              <p:nvPr/>
            </p:nvSpPr>
            <p:spPr bwMode="auto">
              <a:xfrm>
                <a:off x="5356225" y="3759200"/>
                <a:ext cx="46038" cy="26988"/>
              </a:xfrm>
              <a:custGeom>
                <a:avLst/>
                <a:gdLst>
                  <a:gd name="T0" fmla="*/ 16 w 23"/>
                  <a:gd name="T1" fmla="*/ 0 h 13"/>
                  <a:gd name="T2" fmla="*/ 4 w 23"/>
                  <a:gd name="T3" fmla="*/ 1 h 13"/>
                  <a:gd name="T4" fmla="*/ 0 w 23"/>
                  <a:gd name="T5" fmla="*/ 4 h 13"/>
                  <a:gd name="T6" fmla="*/ 0 w 23"/>
                  <a:gd name="T7" fmla="*/ 4 h 13"/>
                  <a:gd name="T8" fmla="*/ 12 w 23"/>
                  <a:gd name="T9" fmla="*/ 13 h 13"/>
                  <a:gd name="T10" fmla="*/ 12 w 23"/>
                  <a:gd name="T11" fmla="*/ 13 h 13"/>
                  <a:gd name="T12" fmla="*/ 23 w 23"/>
                  <a:gd name="T13" fmla="*/ 9 h 13"/>
                  <a:gd name="T14" fmla="*/ 23 w 23"/>
                  <a:gd name="T15" fmla="*/ 9 h 13"/>
                  <a:gd name="T16" fmla="*/ 16 w 23"/>
                  <a:gd name="T17" fmla="*/ 3 h 13"/>
                  <a:gd name="T18" fmla="*/ 16 w 23"/>
                  <a:gd name="T19" fmla="*/ 3 h 13"/>
                  <a:gd name="T20" fmla="*/ 16 w 23"/>
                  <a:gd name="T21" fmla="*/ 3 h 13"/>
                  <a:gd name="T22" fmla="*/ 16 w 23"/>
                  <a:gd name="T23" fmla="*/ 3 h 13"/>
                  <a:gd name="T24" fmla="*/ 16 w 23"/>
                  <a:gd name="T25" fmla="*/ 3 h 13"/>
                  <a:gd name="T26" fmla="*/ 16 w 23"/>
                  <a:gd name="T27" fmla="*/ 0 h 13"/>
                  <a:gd name="T28" fmla="*/ 16 w 23"/>
                  <a:gd name="T2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13">
                    <a:moveTo>
                      <a:pt x="16" y="0"/>
                    </a:moveTo>
                    <a:cubicBezTo>
                      <a:pt x="16" y="0"/>
                      <a:pt x="5" y="1"/>
                      <a:pt x="4" y="1"/>
                    </a:cubicBezTo>
                    <a:cubicBezTo>
                      <a:pt x="3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9"/>
                      <a:pt x="8" y="10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6" y="13"/>
                      <a:pt x="20" y="12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0" y="8"/>
                      <a:pt x="17" y="6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29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1" name="Freeform 7423"/>
              <p:cNvSpPr>
                <a:spLocks noEditPoints="1"/>
              </p:cNvSpPr>
              <p:nvPr/>
            </p:nvSpPr>
            <p:spPr bwMode="auto">
              <a:xfrm>
                <a:off x="5416550" y="3740150"/>
                <a:ext cx="31750" cy="39688"/>
              </a:xfrm>
              <a:custGeom>
                <a:avLst/>
                <a:gdLst>
                  <a:gd name="T0" fmla="*/ 16 w 16"/>
                  <a:gd name="T1" fmla="*/ 5 h 20"/>
                  <a:gd name="T2" fmla="*/ 15 w 16"/>
                  <a:gd name="T3" fmla="*/ 5 h 20"/>
                  <a:gd name="T4" fmla="*/ 16 w 16"/>
                  <a:gd name="T5" fmla="*/ 5 h 20"/>
                  <a:gd name="T6" fmla="*/ 16 w 16"/>
                  <a:gd name="T7" fmla="*/ 5 h 20"/>
                  <a:gd name="T8" fmla="*/ 16 w 16"/>
                  <a:gd name="T9" fmla="*/ 5 h 20"/>
                  <a:gd name="T10" fmla="*/ 16 w 16"/>
                  <a:gd name="T11" fmla="*/ 5 h 20"/>
                  <a:gd name="T12" fmla="*/ 16 w 16"/>
                  <a:gd name="T13" fmla="*/ 5 h 20"/>
                  <a:gd name="T14" fmla="*/ 16 w 16"/>
                  <a:gd name="T15" fmla="*/ 5 h 20"/>
                  <a:gd name="T16" fmla="*/ 5 w 16"/>
                  <a:gd name="T17" fmla="*/ 0 h 20"/>
                  <a:gd name="T18" fmla="*/ 3 w 16"/>
                  <a:gd name="T19" fmla="*/ 1 h 20"/>
                  <a:gd name="T20" fmla="*/ 3 w 16"/>
                  <a:gd name="T21" fmla="*/ 1 h 20"/>
                  <a:gd name="T22" fmla="*/ 2 w 16"/>
                  <a:gd name="T23" fmla="*/ 14 h 20"/>
                  <a:gd name="T24" fmla="*/ 4 w 16"/>
                  <a:gd name="T25" fmla="*/ 20 h 20"/>
                  <a:gd name="T26" fmla="*/ 4 w 16"/>
                  <a:gd name="T27" fmla="*/ 20 h 20"/>
                  <a:gd name="T28" fmla="*/ 15 w 16"/>
                  <a:gd name="T29" fmla="*/ 5 h 20"/>
                  <a:gd name="T30" fmla="*/ 15 w 16"/>
                  <a:gd name="T31" fmla="*/ 5 h 20"/>
                  <a:gd name="T32" fmla="*/ 13 w 16"/>
                  <a:gd name="T33" fmla="*/ 5 h 20"/>
                  <a:gd name="T34" fmla="*/ 10 w 16"/>
                  <a:gd name="T35" fmla="*/ 3 h 20"/>
                  <a:gd name="T36" fmla="*/ 5 w 16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20">
                    <a:moveTo>
                      <a:pt x="16" y="5"/>
                    </a:move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moveTo>
                      <a:pt x="16" y="5"/>
                    </a:move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moveTo>
                      <a:pt x="5" y="0"/>
                    </a:move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5" y="6"/>
                      <a:pt x="4" y="10"/>
                      <a:pt x="2" y="14"/>
                    </a:cubicBezTo>
                    <a:cubicBezTo>
                      <a:pt x="0" y="17"/>
                      <a:pt x="0" y="19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15"/>
                      <a:pt x="7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2" y="4"/>
                      <a:pt x="11" y="4"/>
                      <a:pt x="10" y="3"/>
                    </a:cubicBezTo>
                    <a:cubicBezTo>
                      <a:pt x="8" y="2"/>
                      <a:pt x="7" y="0"/>
                      <a:pt x="5" y="0"/>
                    </a:cubicBezTo>
                  </a:path>
                </a:pathLst>
              </a:custGeom>
              <a:solidFill>
                <a:srgbClr val="D09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2" name="Freeform 7424"/>
              <p:cNvSpPr/>
              <p:nvPr/>
            </p:nvSpPr>
            <p:spPr bwMode="auto">
              <a:xfrm>
                <a:off x="5461000" y="3743325"/>
                <a:ext cx="25400" cy="20638"/>
              </a:xfrm>
              <a:custGeom>
                <a:avLst/>
                <a:gdLst>
                  <a:gd name="T0" fmla="*/ 7 w 13"/>
                  <a:gd name="T1" fmla="*/ 0 h 10"/>
                  <a:gd name="T2" fmla="*/ 0 w 13"/>
                  <a:gd name="T3" fmla="*/ 0 h 10"/>
                  <a:gd name="T4" fmla="*/ 0 w 13"/>
                  <a:gd name="T5" fmla="*/ 0 h 10"/>
                  <a:gd name="T6" fmla="*/ 0 w 13"/>
                  <a:gd name="T7" fmla="*/ 0 h 10"/>
                  <a:gd name="T8" fmla="*/ 0 w 13"/>
                  <a:gd name="T9" fmla="*/ 0 h 10"/>
                  <a:gd name="T10" fmla="*/ 0 w 13"/>
                  <a:gd name="T11" fmla="*/ 3 h 10"/>
                  <a:gd name="T12" fmla="*/ 0 w 13"/>
                  <a:gd name="T13" fmla="*/ 3 h 10"/>
                  <a:gd name="T14" fmla="*/ 9 w 13"/>
                  <a:gd name="T15" fmla="*/ 10 h 10"/>
                  <a:gd name="T16" fmla="*/ 10 w 13"/>
                  <a:gd name="T17" fmla="*/ 10 h 10"/>
                  <a:gd name="T18" fmla="*/ 10 w 13"/>
                  <a:gd name="T19" fmla="*/ 10 h 10"/>
                  <a:gd name="T20" fmla="*/ 7 w 13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0">
                    <a:moveTo>
                      <a:pt x="7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4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"/>
                      <a:pt x="11" y="0"/>
                      <a:pt x="7" y="0"/>
                    </a:cubicBezTo>
                  </a:path>
                </a:pathLst>
              </a:custGeom>
              <a:solidFill>
                <a:srgbClr val="B57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3" name="Freeform 7425"/>
              <p:cNvSpPr/>
              <p:nvPr/>
            </p:nvSpPr>
            <p:spPr bwMode="auto">
              <a:xfrm>
                <a:off x="5630863" y="3687763"/>
                <a:ext cx="158750" cy="117475"/>
              </a:xfrm>
              <a:custGeom>
                <a:avLst/>
                <a:gdLst>
                  <a:gd name="T0" fmla="*/ 21 w 79"/>
                  <a:gd name="T1" fmla="*/ 1 h 59"/>
                  <a:gd name="T2" fmla="*/ 12 w 79"/>
                  <a:gd name="T3" fmla="*/ 5 h 59"/>
                  <a:gd name="T4" fmla="*/ 12 w 79"/>
                  <a:gd name="T5" fmla="*/ 5 h 59"/>
                  <a:gd name="T6" fmla="*/ 15 w 79"/>
                  <a:gd name="T7" fmla="*/ 15 h 59"/>
                  <a:gd name="T8" fmla="*/ 12 w 79"/>
                  <a:gd name="T9" fmla="*/ 19 h 59"/>
                  <a:gd name="T10" fmla="*/ 7 w 79"/>
                  <a:gd name="T11" fmla="*/ 26 h 59"/>
                  <a:gd name="T12" fmla="*/ 21 w 79"/>
                  <a:gd name="T13" fmla="*/ 52 h 59"/>
                  <a:gd name="T14" fmla="*/ 21 w 79"/>
                  <a:gd name="T15" fmla="*/ 52 h 59"/>
                  <a:gd name="T16" fmla="*/ 24 w 79"/>
                  <a:gd name="T17" fmla="*/ 52 h 59"/>
                  <a:gd name="T18" fmla="*/ 32 w 79"/>
                  <a:gd name="T19" fmla="*/ 44 h 59"/>
                  <a:gd name="T20" fmla="*/ 37 w 79"/>
                  <a:gd name="T21" fmla="*/ 56 h 59"/>
                  <a:gd name="T22" fmla="*/ 42 w 79"/>
                  <a:gd name="T23" fmla="*/ 59 h 59"/>
                  <a:gd name="T24" fmla="*/ 54 w 79"/>
                  <a:gd name="T25" fmla="*/ 55 h 59"/>
                  <a:gd name="T26" fmla="*/ 46 w 79"/>
                  <a:gd name="T27" fmla="*/ 49 h 59"/>
                  <a:gd name="T28" fmla="*/ 40 w 79"/>
                  <a:gd name="T29" fmla="*/ 52 h 59"/>
                  <a:gd name="T30" fmla="*/ 36 w 79"/>
                  <a:gd name="T31" fmla="*/ 45 h 59"/>
                  <a:gd name="T32" fmla="*/ 45 w 79"/>
                  <a:gd name="T33" fmla="*/ 49 h 59"/>
                  <a:gd name="T34" fmla="*/ 60 w 79"/>
                  <a:gd name="T35" fmla="*/ 37 h 59"/>
                  <a:gd name="T36" fmla="*/ 67 w 79"/>
                  <a:gd name="T37" fmla="*/ 36 h 59"/>
                  <a:gd name="T38" fmla="*/ 74 w 79"/>
                  <a:gd name="T39" fmla="*/ 38 h 59"/>
                  <a:gd name="T40" fmla="*/ 74 w 79"/>
                  <a:gd name="T41" fmla="*/ 38 h 59"/>
                  <a:gd name="T42" fmla="*/ 78 w 79"/>
                  <a:gd name="T43" fmla="*/ 25 h 59"/>
                  <a:gd name="T44" fmla="*/ 75 w 79"/>
                  <a:gd name="T45" fmla="*/ 25 h 59"/>
                  <a:gd name="T46" fmla="*/ 71 w 79"/>
                  <a:gd name="T47" fmla="*/ 33 h 59"/>
                  <a:gd name="T48" fmla="*/ 68 w 79"/>
                  <a:gd name="T49" fmla="*/ 32 h 59"/>
                  <a:gd name="T50" fmla="*/ 52 w 79"/>
                  <a:gd name="T51" fmla="*/ 6 h 59"/>
                  <a:gd name="T52" fmla="*/ 47 w 79"/>
                  <a:gd name="T53" fmla="*/ 4 h 59"/>
                  <a:gd name="T54" fmla="*/ 36 w 79"/>
                  <a:gd name="T55" fmla="*/ 10 h 59"/>
                  <a:gd name="T56" fmla="*/ 30 w 79"/>
                  <a:gd name="T57" fmla="*/ 17 h 59"/>
                  <a:gd name="T58" fmla="*/ 35 w 79"/>
                  <a:gd name="T59" fmla="*/ 16 h 59"/>
                  <a:gd name="T60" fmla="*/ 55 w 79"/>
                  <a:gd name="T61" fmla="*/ 26 h 59"/>
                  <a:gd name="T62" fmla="*/ 57 w 79"/>
                  <a:gd name="T63" fmla="*/ 26 h 59"/>
                  <a:gd name="T64" fmla="*/ 55 w 79"/>
                  <a:gd name="T65" fmla="*/ 31 h 59"/>
                  <a:gd name="T66" fmla="*/ 50 w 79"/>
                  <a:gd name="T67" fmla="*/ 30 h 59"/>
                  <a:gd name="T68" fmla="*/ 39 w 79"/>
                  <a:gd name="T69" fmla="*/ 33 h 59"/>
                  <a:gd name="T70" fmla="*/ 34 w 79"/>
                  <a:gd name="T71" fmla="*/ 26 h 59"/>
                  <a:gd name="T72" fmla="*/ 31 w 79"/>
                  <a:gd name="T73" fmla="*/ 26 h 59"/>
                  <a:gd name="T74" fmla="*/ 29 w 79"/>
                  <a:gd name="T75" fmla="*/ 18 h 59"/>
                  <a:gd name="T76" fmla="*/ 26 w 79"/>
                  <a:gd name="T77" fmla="*/ 17 h 59"/>
                  <a:gd name="T78" fmla="*/ 21 w 79"/>
                  <a:gd name="T79" fmla="*/ 15 h 59"/>
                  <a:gd name="T80" fmla="*/ 28 w 79"/>
                  <a:gd name="T81" fmla="*/ 9 h 59"/>
                  <a:gd name="T82" fmla="*/ 28 w 79"/>
                  <a:gd name="T83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9" h="59">
                    <a:moveTo>
                      <a:pt x="24" y="0"/>
                    </a:moveTo>
                    <a:cubicBezTo>
                      <a:pt x="23" y="0"/>
                      <a:pt x="22" y="0"/>
                      <a:pt x="21" y="1"/>
                    </a:cubicBezTo>
                    <a:cubicBezTo>
                      <a:pt x="19" y="3"/>
                      <a:pt x="16" y="5"/>
                      <a:pt x="13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6"/>
                      <a:pt x="10" y="7"/>
                      <a:pt x="9" y="8"/>
                    </a:cubicBezTo>
                    <a:cubicBezTo>
                      <a:pt x="13" y="8"/>
                      <a:pt x="17" y="10"/>
                      <a:pt x="15" y="15"/>
                    </a:cubicBezTo>
                    <a:cubicBezTo>
                      <a:pt x="15" y="17"/>
                      <a:pt x="13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8" y="19"/>
                      <a:pt x="7" y="15"/>
                      <a:pt x="6" y="13"/>
                    </a:cubicBezTo>
                    <a:cubicBezTo>
                      <a:pt x="0" y="18"/>
                      <a:pt x="7" y="22"/>
                      <a:pt x="7" y="26"/>
                    </a:cubicBezTo>
                    <a:cubicBezTo>
                      <a:pt x="10" y="29"/>
                      <a:pt x="14" y="30"/>
                      <a:pt x="12" y="36"/>
                    </a:cubicBezTo>
                    <a:cubicBezTo>
                      <a:pt x="9" y="44"/>
                      <a:pt x="12" y="51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1" y="52"/>
                      <a:pt x="21" y="52"/>
                      <a:pt x="21" y="52"/>
                    </a:cubicBezTo>
                    <a:cubicBezTo>
                      <a:pt x="22" y="52"/>
                      <a:pt x="23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2" y="48"/>
                      <a:pt x="22" y="48"/>
                      <a:pt x="32" y="44"/>
                    </a:cubicBezTo>
                    <a:cubicBezTo>
                      <a:pt x="32" y="49"/>
                      <a:pt x="26" y="56"/>
                      <a:pt x="36" y="56"/>
                    </a:cubicBezTo>
                    <a:cubicBezTo>
                      <a:pt x="36" y="56"/>
                      <a:pt x="36" y="56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9" y="56"/>
                      <a:pt x="41" y="57"/>
                      <a:pt x="42" y="59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6" y="58"/>
                      <a:pt x="50" y="56"/>
                      <a:pt x="54" y="55"/>
                    </a:cubicBezTo>
                    <a:cubicBezTo>
                      <a:pt x="53" y="51"/>
                      <a:pt x="49" y="50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ubicBezTo>
                      <a:pt x="44" y="51"/>
                      <a:pt x="42" y="52"/>
                      <a:pt x="40" y="52"/>
                    </a:cubicBezTo>
                    <a:cubicBezTo>
                      <a:pt x="38" y="52"/>
                      <a:pt x="37" y="52"/>
                      <a:pt x="36" y="49"/>
                    </a:cubicBezTo>
                    <a:cubicBezTo>
                      <a:pt x="35" y="48"/>
                      <a:pt x="35" y="45"/>
                      <a:pt x="36" y="45"/>
                    </a:cubicBezTo>
                    <a:cubicBezTo>
                      <a:pt x="38" y="44"/>
                      <a:pt x="39" y="43"/>
                      <a:pt x="39" y="43"/>
                    </a:cubicBezTo>
                    <a:cubicBezTo>
                      <a:pt x="42" y="43"/>
                      <a:pt x="43" y="47"/>
                      <a:pt x="45" y="49"/>
                    </a:cubicBezTo>
                    <a:cubicBezTo>
                      <a:pt x="51" y="46"/>
                      <a:pt x="55" y="41"/>
                      <a:pt x="60" y="38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0" y="37"/>
                      <a:pt x="61" y="37"/>
                      <a:pt x="61" y="38"/>
                    </a:cubicBezTo>
                    <a:cubicBezTo>
                      <a:pt x="63" y="37"/>
                      <a:pt x="65" y="36"/>
                      <a:pt x="67" y="36"/>
                    </a:cubicBezTo>
                    <a:cubicBezTo>
                      <a:pt x="69" y="36"/>
                      <a:pt x="71" y="37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77" y="34"/>
                      <a:pt x="79" y="30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7" y="25"/>
                      <a:pt x="76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5" y="25"/>
                      <a:pt x="75" y="25"/>
                      <a:pt x="75" y="25"/>
                    </a:cubicBezTo>
                    <a:cubicBezTo>
                      <a:pt x="74" y="28"/>
                      <a:pt x="75" y="32"/>
                      <a:pt x="71" y="33"/>
                    </a:cubicBezTo>
                    <a:cubicBezTo>
                      <a:pt x="71" y="33"/>
                      <a:pt x="71" y="33"/>
                      <a:pt x="70" y="33"/>
                    </a:cubicBezTo>
                    <a:cubicBezTo>
                      <a:pt x="70" y="33"/>
                      <a:pt x="68" y="32"/>
                      <a:pt x="68" y="32"/>
                    </a:cubicBezTo>
                    <a:cubicBezTo>
                      <a:pt x="66" y="27"/>
                      <a:pt x="69" y="26"/>
                      <a:pt x="72" y="24"/>
                    </a:cubicBezTo>
                    <a:cubicBezTo>
                      <a:pt x="64" y="20"/>
                      <a:pt x="58" y="13"/>
                      <a:pt x="52" y="6"/>
                    </a:cubicBezTo>
                    <a:cubicBezTo>
                      <a:pt x="52" y="6"/>
                      <a:pt x="52" y="6"/>
                      <a:pt x="52" y="6"/>
                    </a:cubicBezTo>
                    <a:cubicBezTo>
                      <a:pt x="50" y="5"/>
                      <a:pt x="48" y="4"/>
                      <a:pt x="47" y="4"/>
                    </a:cubicBezTo>
                    <a:cubicBezTo>
                      <a:pt x="43" y="4"/>
                      <a:pt x="39" y="8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4" y="13"/>
                      <a:pt x="30" y="13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2" y="16"/>
                      <a:pt x="33" y="16"/>
                      <a:pt x="35" y="16"/>
                    </a:cubicBezTo>
                    <a:cubicBezTo>
                      <a:pt x="39" y="16"/>
                      <a:pt x="42" y="19"/>
                      <a:pt x="45" y="21"/>
                    </a:cubicBezTo>
                    <a:cubicBezTo>
                      <a:pt x="48" y="24"/>
                      <a:pt x="51" y="26"/>
                      <a:pt x="55" y="26"/>
                    </a:cubicBezTo>
                    <a:cubicBezTo>
                      <a:pt x="56" y="26"/>
                      <a:pt x="56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6" y="27"/>
                      <a:pt x="56" y="28"/>
                    </a:cubicBezTo>
                    <a:cubicBezTo>
                      <a:pt x="55" y="30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3" y="30"/>
                      <a:pt x="52" y="30"/>
                      <a:pt x="50" y="30"/>
                    </a:cubicBezTo>
                    <a:cubicBezTo>
                      <a:pt x="47" y="30"/>
                      <a:pt x="44" y="32"/>
                      <a:pt x="41" y="33"/>
                    </a:cubicBezTo>
                    <a:cubicBezTo>
                      <a:pt x="40" y="33"/>
                      <a:pt x="40" y="33"/>
                      <a:pt x="39" y="33"/>
                    </a:cubicBezTo>
                    <a:cubicBezTo>
                      <a:pt x="38" y="33"/>
                      <a:pt x="38" y="31"/>
                      <a:pt x="37" y="29"/>
                    </a:cubicBezTo>
                    <a:cubicBezTo>
                      <a:pt x="37" y="27"/>
                      <a:pt x="36" y="26"/>
                      <a:pt x="34" y="26"/>
                    </a:cubicBezTo>
                    <a:cubicBezTo>
                      <a:pt x="34" y="26"/>
                      <a:pt x="33" y="26"/>
                      <a:pt x="33" y="26"/>
                    </a:cubicBezTo>
                    <a:cubicBezTo>
                      <a:pt x="32" y="26"/>
                      <a:pt x="31" y="26"/>
                      <a:pt x="31" y="26"/>
                    </a:cubicBezTo>
                    <a:cubicBezTo>
                      <a:pt x="26" y="26"/>
                      <a:pt x="28" y="21"/>
                      <a:pt x="29" y="18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7"/>
                      <a:pt x="28" y="17"/>
                      <a:pt x="27" y="17"/>
                    </a:cubicBezTo>
                    <a:cubicBezTo>
                      <a:pt x="27" y="17"/>
                      <a:pt x="27" y="17"/>
                      <a:pt x="26" y="17"/>
                    </a:cubicBezTo>
                    <a:cubicBezTo>
                      <a:pt x="26" y="17"/>
                      <a:pt x="26" y="17"/>
                      <a:pt x="25" y="17"/>
                    </a:cubicBezTo>
                    <a:cubicBezTo>
                      <a:pt x="23" y="17"/>
                      <a:pt x="22" y="17"/>
                      <a:pt x="21" y="15"/>
                    </a:cubicBezTo>
                    <a:cubicBezTo>
                      <a:pt x="20" y="12"/>
                      <a:pt x="26" y="12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7"/>
                      <a:pt x="32" y="4"/>
                      <a:pt x="28" y="1"/>
                    </a:cubicBezTo>
                    <a:cubicBezTo>
                      <a:pt x="27" y="0"/>
                      <a:pt x="26" y="0"/>
                      <a:pt x="24" y="0"/>
                    </a:cubicBezTo>
                  </a:path>
                </a:pathLst>
              </a:custGeom>
              <a:solidFill>
                <a:srgbClr val="CC7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4" name="Freeform 7426"/>
              <p:cNvSpPr/>
              <p:nvPr/>
            </p:nvSpPr>
            <p:spPr bwMode="auto">
              <a:xfrm>
                <a:off x="5826125" y="3681413"/>
                <a:ext cx="206375" cy="79375"/>
              </a:xfrm>
              <a:custGeom>
                <a:avLst/>
                <a:gdLst>
                  <a:gd name="T0" fmla="*/ 73 w 103"/>
                  <a:gd name="T1" fmla="*/ 0 h 40"/>
                  <a:gd name="T2" fmla="*/ 69 w 103"/>
                  <a:gd name="T3" fmla="*/ 3 h 40"/>
                  <a:gd name="T4" fmla="*/ 73 w 103"/>
                  <a:gd name="T5" fmla="*/ 9 h 40"/>
                  <a:gd name="T6" fmla="*/ 74 w 103"/>
                  <a:gd name="T7" fmla="*/ 8 h 40"/>
                  <a:gd name="T8" fmla="*/ 77 w 103"/>
                  <a:gd name="T9" fmla="*/ 8 h 40"/>
                  <a:gd name="T10" fmla="*/ 82 w 103"/>
                  <a:gd name="T11" fmla="*/ 17 h 40"/>
                  <a:gd name="T12" fmla="*/ 75 w 103"/>
                  <a:gd name="T13" fmla="*/ 23 h 40"/>
                  <a:gd name="T14" fmla="*/ 71 w 103"/>
                  <a:gd name="T15" fmla="*/ 22 h 40"/>
                  <a:gd name="T16" fmla="*/ 48 w 103"/>
                  <a:gd name="T17" fmla="*/ 19 h 40"/>
                  <a:gd name="T18" fmla="*/ 38 w 103"/>
                  <a:gd name="T19" fmla="*/ 20 h 40"/>
                  <a:gd name="T20" fmla="*/ 38 w 103"/>
                  <a:gd name="T21" fmla="*/ 20 h 40"/>
                  <a:gd name="T22" fmla="*/ 32 w 103"/>
                  <a:gd name="T23" fmla="*/ 22 h 40"/>
                  <a:gd name="T24" fmla="*/ 28 w 103"/>
                  <a:gd name="T25" fmla="*/ 16 h 40"/>
                  <a:gd name="T26" fmla="*/ 28 w 103"/>
                  <a:gd name="T27" fmla="*/ 16 h 40"/>
                  <a:gd name="T28" fmla="*/ 28 w 103"/>
                  <a:gd name="T29" fmla="*/ 13 h 40"/>
                  <a:gd name="T30" fmla="*/ 13 w 103"/>
                  <a:gd name="T31" fmla="*/ 1 h 40"/>
                  <a:gd name="T32" fmla="*/ 13 w 103"/>
                  <a:gd name="T33" fmla="*/ 1 h 40"/>
                  <a:gd name="T34" fmla="*/ 13 w 103"/>
                  <a:gd name="T35" fmla="*/ 1 h 40"/>
                  <a:gd name="T36" fmla="*/ 12 w 103"/>
                  <a:gd name="T37" fmla="*/ 9 h 40"/>
                  <a:gd name="T38" fmla="*/ 9 w 103"/>
                  <a:gd name="T39" fmla="*/ 9 h 40"/>
                  <a:gd name="T40" fmla="*/ 9 w 103"/>
                  <a:gd name="T41" fmla="*/ 9 h 40"/>
                  <a:gd name="T42" fmla="*/ 6 w 103"/>
                  <a:gd name="T43" fmla="*/ 13 h 40"/>
                  <a:gd name="T44" fmla="*/ 7 w 103"/>
                  <a:gd name="T45" fmla="*/ 16 h 40"/>
                  <a:gd name="T46" fmla="*/ 1 w 103"/>
                  <a:gd name="T47" fmla="*/ 16 h 40"/>
                  <a:gd name="T48" fmla="*/ 1 w 103"/>
                  <a:gd name="T49" fmla="*/ 16 h 40"/>
                  <a:gd name="T50" fmla="*/ 1 w 103"/>
                  <a:gd name="T51" fmla="*/ 16 h 40"/>
                  <a:gd name="T52" fmla="*/ 0 w 103"/>
                  <a:gd name="T53" fmla="*/ 19 h 40"/>
                  <a:gd name="T54" fmla="*/ 0 w 103"/>
                  <a:gd name="T55" fmla="*/ 19 h 40"/>
                  <a:gd name="T56" fmla="*/ 0 w 103"/>
                  <a:gd name="T57" fmla="*/ 19 h 40"/>
                  <a:gd name="T58" fmla="*/ 32 w 103"/>
                  <a:gd name="T59" fmla="*/ 29 h 40"/>
                  <a:gd name="T60" fmla="*/ 77 w 103"/>
                  <a:gd name="T61" fmla="*/ 40 h 40"/>
                  <a:gd name="T62" fmla="*/ 77 w 103"/>
                  <a:gd name="T63" fmla="*/ 40 h 40"/>
                  <a:gd name="T64" fmla="*/ 77 w 103"/>
                  <a:gd name="T65" fmla="*/ 40 h 40"/>
                  <a:gd name="T66" fmla="*/ 68 w 103"/>
                  <a:gd name="T67" fmla="*/ 30 h 40"/>
                  <a:gd name="T68" fmla="*/ 76 w 103"/>
                  <a:gd name="T69" fmla="*/ 29 h 40"/>
                  <a:gd name="T70" fmla="*/ 83 w 103"/>
                  <a:gd name="T71" fmla="*/ 29 h 40"/>
                  <a:gd name="T72" fmla="*/ 83 w 103"/>
                  <a:gd name="T73" fmla="*/ 29 h 40"/>
                  <a:gd name="T74" fmla="*/ 85 w 103"/>
                  <a:gd name="T75" fmla="*/ 29 h 40"/>
                  <a:gd name="T76" fmla="*/ 89 w 103"/>
                  <a:gd name="T77" fmla="*/ 30 h 40"/>
                  <a:gd name="T78" fmla="*/ 93 w 103"/>
                  <a:gd name="T79" fmla="*/ 30 h 40"/>
                  <a:gd name="T80" fmla="*/ 97 w 103"/>
                  <a:gd name="T81" fmla="*/ 28 h 40"/>
                  <a:gd name="T82" fmla="*/ 97 w 103"/>
                  <a:gd name="T83" fmla="*/ 28 h 40"/>
                  <a:gd name="T84" fmla="*/ 97 w 103"/>
                  <a:gd name="T85" fmla="*/ 28 h 40"/>
                  <a:gd name="T86" fmla="*/ 90 w 103"/>
                  <a:gd name="T87" fmla="*/ 22 h 40"/>
                  <a:gd name="T88" fmla="*/ 95 w 103"/>
                  <a:gd name="T89" fmla="*/ 20 h 40"/>
                  <a:gd name="T90" fmla="*/ 97 w 103"/>
                  <a:gd name="T91" fmla="*/ 20 h 40"/>
                  <a:gd name="T92" fmla="*/ 98 w 103"/>
                  <a:gd name="T93" fmla="*/ 20 h 40"/>
                  <a:gd name="T94" fmla="*/ 103 w 103"/>
                  <a:gd name="T95" fmla="*/ 18 h 40"/>
                  <a:gd name="T96" fmla="*/ 103 w 103"/>
                  <a:gd name="T97" fmla="*/ 18 h 40"/>
                  <a:gd name="T98" fmla="*/ 93 w 103"/>
                  <a:gd name="T99" fmla="*/ 11 h 40"/>
                  <a:gd name="T100" fmla="*/ 93 w 103"/>
                  <a:gd name="T101" fmla="*/ 11 h 40"/>
                  <a:gd name="T102" fmla="*/ 75 w 103"/>
                  <a:gd name="T103" fmla="*/ 1 h 40"/>
                  <a:gd name="T104" fmla="*/ 73 w 103"/>
                  <a:gd name="T10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3" h="40">
                    <a:moveTo>
                      <a:pt x="73" y="0"/>
                    </a:moveTo>
                    <a:cubicBezTo>
                      <a:pt x="71" y="0"/>
                      <a:pt x="70" y="1"/>
                      <a:pt x="69" y="3"/>
                    </a:cubicBezTo>
                    <a:cubicBezTo>
                      <a:pt x="71" y="4"/>
                      <a:pt x="69" y="9"/>
                      <a:pt x="73" y="9"/>
                    </a:cubicBezTo>
                    <a:cubicBezTo>
                      <a:pt x="73" y="9"/>
                      <a:pt x="73" y="9"/>
                      <a:pt x="74" y="8"/>
                    </a:cubicBezTo>
                    <a:cubicBezTo>
                      <a:pt x="75" y="8"/>
                      <a:pt x="76" y="8"/>
                      <a:pt x="77" y="8"/>
                    </a:cubicBezTo>
                    <a:cubicBezTo>
                      <a:pt x="82" y="8"/>
                      <a:pt x="83" y="13"/>
                      <a:pt x="82" y="17"/>
                    </a:cubicBezTo>
                    <a:cubicBezTo>
                      <a:pt x="82" y="21"/>
                      <a:pt x="79" y="23"/>
                      <a:pt x="75" y="23"/>
                    </a:cubicBezTo>
                    <a:cubicBezTo>
                      <a:pt x="74" y="23"/>
                      <a:pt x="72" y="22"/>
                      <a:pt x="71" y="22"/>
                    </a:cubicBezTo>
                    <a:cubicBezTo>
                      <a:pt x="63" y="20"/>
                      <a:pt x="56" y="19"/>
                      <a:pt x="48" y="19"/>
                    </a:cubicBezTo>
                    <a:cubicBezTo>
                      <a:pt x="45" y="19"/>
                      <a:pt x="41" y="19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6" y="21"/>
                      <a:pt x="34" y="22"/>
                      <a:pt x="32" y="22"/>
                    </a:cubicBezTo>
                    <a:cubicBezTo>
                      <a:pt x="30" y="22"/>
                      <a:pt x="28" y="20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5"/>
                      <a:pt x="28" y="14"/>
                      <a:pt x="28" y="13"/>
                    </a:cubicBezTo>
                    <a:cubicBezTo>
                      <a:pt x="23" y="10"/>
                      <a:pt x="21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3"/>
                      <a:pt x="18" y="9"/>
                      <a:pt x="12" y="9"/>
                    </a:cubicBezTo>
                    <a:cubicBezTo>
                      <a:pt x="11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4" y="10"/>
                      <a:pt x="4" y="10"/>
                      <a:pt x="6" y="13"/>
                    </a:cubicBezTo>
                    <a:cubicBezTo>
                      <a:pt x="7" y="14"/>
                      <a:pt x="8" y="15"/>
                      <a:pt x="7" y="16"/>
                    </a:cubicBezTo>
                    <a:cubicBezTo>
                      <a:pt x="5" y="16"/>
                      <a:pt x="3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7"/>
                      <a:pt x="0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1" y="21"/>
                      <a:pt x="22" y="24"/>
                      <a:pt x="32" y="29"/>
                    </a:cubicBezTo>
                    <a:cubicBezTo>
                      <a:pt x="46" y="36"/>
                      <a:pt x="61" y="39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34"/>
                      <a:pt x="67" y="39"/>
                      <a:pt x="68" y="30"/>
                    </a:cubicBezTo>
                    <a:cubicBezTo>
                      <a:pt x="71" y="29"/>
                      <a:pt x="73" y="29"/>
                      <a:pt x="76" y="29"/>
                    </a:cubicBezTo>
                    <a:cubicBezTo>
                      <a:pt x="78" y="29"/>
                      <a:pt x="81" y="29"/>
                      <a:pt x="83" y="29"/>
                    </a:cubicBezTo>
                    <a:cubicBezTo>
                      <a:pt x="83" y="29"/>
                      <a:pt x="83" y="29"/>
                      <a:pt x="83" y="29"/>
                    </a:cubicBezTo>
                    <a:cubicBezTo>
                      <a:pt x="84" y="29"/>
                      <a:pt x="85" y="29"/>
                      <a:pt x="85" y="29"/>
                    </a:cubicBezTo>
                    <a:cubicBezTo>
                      <a:pt x="87" y="29"/>
                      <a:pt x="88" y="29"/>
                      <a:pt x="89" y="30"/>
                    </a:cubicBezTo>
                    <a:cubicBezTo>
                      <a:pt x="90" y="30"/>
                      <a:pt x="92" y="30"/>
                      <a:pt x="93" y="30"/>
                    </a:cubicBezTo>
                    <a:cubicBezTo>
                      <a:pt x="94" y="30"/>
                      <a:pt x="96" y="30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7" y="24"/>
                      <a:pt x="92" y="24"/>
                      <a:pt x="90" y="22"/>
                    </a:cubicBezTo>
                    <a:cubicBezTo>
                      <a:pt x="92" y="20"/>
                      <a:pt x="93" y="20"/>
                      <a:pt x="95" y="20"/>
                    </a:cubicBezTo>
                    <a:cubicBezTo>
                      <a:pt x="95" y="20"/>
                      <a:pt x="96" y="20"/>
                      <a:pt x="97" y="20"/>
                    </a:cubicBezTo>
                    <a:cubicBezTo>
                      <a:pt x="97" y="20"/>
                      <a:pt x="98" y="20"/>
                      <a:pt x="98" y="20"/>
                    </a:cubicBezTo>
                    <a:cubicBezTo>
                      <a:pt x="100" y="20"/>
                      <a:pt x="102" y="20"/>
                      <a:pt x="103" y="18"/>
                    </a:cubicBezTo>
                    <a:cubicBezTo>
                      <a:pt x="103" y="18"/>
                      <a:pt x="103" y="18"/>
                      <a:pt x="103" y="18"/>
                    </a:cubicBezTo>
                    <a:cubicBezTo>
                      <a:pt x="98" y="17"/>
                      <a:pt x="95" y="16"/>
                      <a:pt x="93" y="11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89" y="4"/>
                      <a:pt x="81" y="5"/>
                      <a:pt x="75" y="1"/>
                    </a:cubicBezTo>
                    <a:cubicBezTo>
                      <a:pt x="75" y="0"/>
                      <a:pt x="74" y="0"/>
                      <a:pt x="73" y="0"/>
                    </a:cubicBezTo>
                  </a:path>
                </a:pathLst>
              </a:custGeom>
              <a:solidFill>
                <a:srgbClr val="BE7C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5" name="Freeform 7427"/>
              <p:cNvSpPr/>
              <p:nvPr/>
            </p:nvSpPr>
            <p:spPr bwMode="auto">
              <a:xfrm>
                <a:off x="5826125" y="3719513"/>
                <a:ext cx="168275" cy="69850"/>
              </a:xfrm>
              <a:custGeom>
                <a:avLst/>
                <a:gdLst>
                  <a:gd name="T0" fmla="*/ 0 w 84"/>
                  <a:gd name="T1" fmla="*/ 0 h 35"/>
                  <a:gd name="T2" fmla="*/ 0 w 84"/>
                  <a:gd name="T3" fmla="*/ 0 h 35"/>
                  <a:gd name="T4" fmla="*/ 4 w 84"/>
                  <a:gd name="T5" fmla="*/ 16 h 35"/>
                  <a:gd name="T6" fmla="*/ 7 w 84"/>
                  <a:gd name="T7" fmla="*/ 16 h 35"/>
                  <a:gd name="T8" fmla="*/ 7 w 84"/>
                  <a:gd name="T9" fmla="*/ 16 h 35"/>
                  <a:gd name="T10" fmla="*/ 7 w 84"/>
                  <a:gd name="T11" fmla="*/ 16 h 35"/>
                  <a:gd name="T12" fmla="*/ 10 w 84"/>
                  <a:gd name="T13" fmla="*/ 15 h 35"/>
                  <a:gd name="T14" fmla="*/ 18 w 84"/>
                  <a:gd name="T15" fmla="*/ 20 h 35"/>
                  <a:gd name="T16" fmla="*/ 18 w 84"/>
                  <a:gd name="T17" fmla="*/ 20 h 35"/>
                  <a:gd name="T18" fmla="*/ 30 w 84"/>
                  <a:gd name="T19" fmla="*/ 24 h 35"/>
                  <a:gd name="T20" fmla="*/ 30 w 84"/>
                  <a:gd name="T21" fmla="*/ 24 h 35"/>
                  <a:gd name="T22" fmla="*/ 30 w 84"/>
                  <a:gd name="T23" fmla="*/ 24 h 35"/>
                  <a:gd name="T24" fmla="*/ 62 w 84"/>
                  <a:gd name="T25" fmla="*/ 35 h 35"/>
                  <a:gd name="T26" fmla="*/ 62 w 84"/>
                  <a:gd name="T27" fmla="*/ 35 h 35"/>
                  <a:gd name="T28" fmla="*/ 62 w 84"/>
                  <a:gd name="T29" fmla="*/ 35 h 35"/>
                  <a:gd name="T30" fmla="*/ 71 w 84"/>
                  <a:gd name="T31" fmla="*/ 29 h 35"/>
                  <a:gd name="T32" fmla="*/ 76 w 84"/>
                  <a:gd name="T33" fmla="*/ 29 h 35"/>
                  <a:gd name="T34" fmla="*/ 81 w 84"/>
                  <a:gd name="T35" fmla="*/ 30 h 35"/>
                  <a:gd name="T36" fmla="*/ 84 w 84"/>
                  <a:gd name="T37" fmla="*/ 29 h 35"/>
                  <a:gd name="T38" fmla="*/ 84 w 84"/>
                  <a:gd name="T39" fmla="*/ 29 h 35"/>
                  <a:gd name="T40" fmla="*/ 84 w 84"/>
                  <a:gd name="T41" fmla="*/ 24 h 35"/>
                  <a:gd name="T42" fmla="*/ 77 w 84"/>
                  <a:gd name="T43" fmla="*/ 21 h 35"/>
                  <a:gd name="T44" fmla="*/ 77 w 84"/>
                  <a:gd name="T45" fmla="*/ 21 h 35"/>
                  <a:gd name="T46" fmla="*/ 32 w 84"/>
                  <a:gd name="T47" fmla="*/ 10 h 35"/>
                  <a:gd name="T48" fmla="*/ 0 w 84"/>
                  <a:gd name="T4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4" h="3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7" y="10"/>
                      <a:pt x="4" y="16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9" y="15"/>
                      <a:pt x="10" y="15"/>
                    </a:cubicBezTo>
                    <a:cubicBezTo>
                      <a:pt x="13" y="15"/>
                      <a:pt x="15" y="18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21"/>
                      <a:pt x="27" y="22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41" y="28"/>
                      <a:pt x="51" y="32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4" y="30"/>
                      <a:pt x="68" y="29"/>
                      <a:pt x="71" y="29"/>
                    </a:cubicBezTo>
                    <a:cubicBezTo>
                      <a:pt x="73" y="29"/>
                      <a:pt x="75" y="29"/>
                      <a:pt x="76" y="29"/>
                    </a:cubicBezTo>
                    <a:cubicBezTo>
                      <a:pt x="78" y="29"/>
                      <a:pt x="80" y="30"/>
                      <a:pt x="81" y="30"/>
                    </a:cubicBezTo>
                    <a:cubicBezTo>
                      <a:pt x="82" y="30"/>
                      <a:pt x="83" y="30"/>
                      <a:pt x="84" y="29"/>
                    </a:cubicBezTo>
                    <a:cubicBezTo>
                      <a:pt x="84" y="29"/>
                      <a:pt x="84" y="29"/>
                      <a:pt x="84" y="29"/>
                    </a:cubicBezTo>
                    <a:cubicBezTo>
                      <a:pt x="84" y="28"/>
                      <a:pt x="84" y="26"/>
                      <a:pt x="84" y="24"/>
                    </a:cubicBezTo>
                    <a:cubicBezTo>
                      <a:pt x="82" y="24"/>
                      <a:pt x="78" y="24"/>
                      <a:pt x="77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61" y="20"/>
                      <a:pt x="46" y="17"/>
                      <a:pt x="32" y="10"/>
                    </a:cubicBezTo>
                    <a:cubicBezTo>
                      <a:pt x="22" y="5"/>
                      <a:pt x="11" y="2"/>
                      <a:pt x="0" y="0"/>
                    </a:cubicBezTo>
                  </a:path>
                </a:pathLst>
              </a:custGeom>
              <a:solidFill>
                <a:srgbClr val="9D54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6" name="Freeform 7428"/>
              <p:cNvSpPr>
                <a:spLocks noEditPoints="1"/>
              </p:cNvSpPr>
              <p:nvPr/>
            </p:nvSpPr>
            <p:spPr bwMode="auto">
              <a:xfrm>
                <a:off x="5784850" y="3667125"/>
                <a:ext cx="119063" cy="46038"/>
              </a:xfrm>
              <a:custGeom>
                <a:avLst/>
                <a:gdLst>
                  <a:gd name="T0" fmla="*/ 33 w 59"/>
                  <a:gd name="T1" fmla="*/ 8 h 23"/>
                  <a:gd name="T2" fmla="*/ 33 w 59"/>
                  <a:gd name="T3" fmla="*/ 8 h 23"/>
                  <a:gd name="T4" fmla="*/ 33 w 59"/>
                  <a:gd name="T5" fmla="*/ 8 h 23"/>
                  <a:gd name="T6" fmla="*/ 33 w 59"/>
                  <a:gd name="T7" fmla="*/ 0 h 23"/>
                  <a:gd name="T8" fmla="*/ 22 w 59"/>
                  <a:gd name="T9" fmla="*/ 2 h 23"/>
                  <a:gd name="T10" fmla="*/ 22 w 59"/>
                  <a:gd name="T11" fmla="*/ 2 h 23"/>
                  <a:gd name="T12" fmla="*/ 15 w 59"/>
                  <a:gd name="T13" fmla="*/ 15 h 23"/>
                  <a:gd name="T14" fmla="*/ 7 w 59"/>
                  <a:gd name="T15" fmla="*/ 5 h 23"/>
                  <a:gd name="T16" fmla="*/ 5 w 59"/>
                  <a:gd name="T17" fmla="*/ 4 h 23"/>
                  <a:gd name="T18" fmla="*/ 3 w 59"/>
                  <a:gd name="T19" fmla="*/ 11 h 23"/>
                  <a:gd name="T20" fmla="*/ 3 w 59"/>
                  <a:gd name="T21" fmla="*/ 11 h 23"/>
                  <a:gd name="T22" fmla="*/ 3 w 59"/>
                  <a:gd name="T23" fmla="*/ 11 h 23"/>
                  <a:gd name="T24" fmla="*/ 0 w 59"/>
                  <a:gd name="T25" fmla="*/ 16 h 23"/>
                  <a:gd name="T26" fmla="*/ 0 w 59"/>
                  <a:gd name="T27" fmla="*/ 16 h 23"/>
                  <a:gd name="T28" fmla="*/ 0 w 59"/>
                  <a:gd name="T29" fmla="*/ 16 h 23"/>
                  <a:gd name="T30" fmla="*/ 7 w 59"/>
                  <a:gd name="T31" fmla="*/ 18 h 23"/>
                  <a:gd name="T32" fmla="*/ 9 w 59"/>
                  <a:gd name="T33" fmla="*/ 18 h 23"/>
                  <a:gd name="T34" fmla="*/ 11 w 59"/>
                  <a:gd name="T35" fmla="*/ 18 h 23"/>
                  <a:gd name="T36" fmla="*/ 21 w 59"/>
                  <a:gd name="T37" fmla="*/ 23 h 23"/>
                  <a:gd name="T38" fmla="*/ 21 w 59"/>
                  <a:gd name="T39" fmla="*/ 23 h 23"/>
                  <a:gd name="T40" fmla="*/ 27 w 59"/>
                  <a:gd name="T41" fmla="*/ 23 h 23"/>
                  <a:gd name="T42" fmla="*/ 26 w 59"/>
                  <a:gd name="T43" fmla="*/ 20 h 23"/>
                  <a:gd name="T44" fmla="*/ 29 w 59"/>
                  <a:gd name="T45" fmla="*/ 16 h 23"/>
                  <a:gd name="T46" fmla="*/ 29 w 59"/>
                  <a:gd name="T47" fmla="*/ 16 h 23"/>
                  <a:gd name="T48" fmla="*/ 29 w 59"/>
                  <a:gd name="T49" fmla="*/ 16 h 23"/>
                  <a:gd name="T50" fmla="*/ 32 w 59"/>
                  <a:gd name="T51" fmla="*/ 8 h 23"/>
                  <a:gd name="T52" fmla="*/ 33 w 59"/>
                  <a:gd name="T53" fmla="*/ 8 h 23"/>
                  <a:gd name="T54" fmla="*/ 33 w 59"/>
                  <a:gd name="T55" fmla="*/ 8 h 23"/>
                  <a:gd name="T56" fmla="*/ 48 w 59"/>
                  <a:gd name="T57" fmla="*/ 20 h 23"/>
                  <a:gd name="T58" fmla="*/ 48 w 59"/>
                  <a:gd name="T59" fmla="*/ 20 h 23"/>
                  <a:gd name="T60" fmla="*/ 48 w 59"/>
                  <a:gd name="T61" fmla="*/ 20 h 23"/>
                  <a:gd name="T62" fmla="*/ 51 w 59"/>
                  <a:gd name="T63" fmla="*/ 21 h 23"/>
                  <a:gd name="T64" fmla="*/ 54 w 59"/>
                  <a:gd name="T65" fmla="*/ 21 h 23"/>
                  <a:gd name="T66" fmla="*/ 59 w 59"/>
                  <a:gd name="T67" fmla="*/ 16 h 23"/>
                  <a:gd name="T68" fmla="*/ 59 w 59"/>
                  <a:gd name="T69" fmla="*/ 16 h 23"/>
                  <a:gd name="T70" fmla="*/ 52 w 59"/>
                  <a:gd name="T71" fmla="*/ 18 h 23"/>
                  <a:gd name="T72" fmla="*/ 48 w 59"/>
                  <a:gd name="T73" fmla="*/ 15 h 23"/>
                  <a:gd name="T74" fmla="*/ 53 w 59"/>
                  <a:gd name="T75" fmla="*/ 6 h 23"/>
                  <a:gd name="T76" fmla="*/ 33 w 59"/>
                  <a:gd name="T7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9" h="23">
                    <a:moveTo>
                      <a:pt x="33" y="8"/>
                    </a:move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moveTo>
                      <a:pt x="33" y="0"/>
                    </a:moveTo>
                    <a:cubicBezTo>
                      <a:pt x="29" y="0"/>
                      <a:pt x="26" y="1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0" y="8"/>
                      <a:pt x="19" y="15"/>
                      <a:pt x="15" y="15"/>
                    </a:cubicBezTo>
                    <a:cubicBezTo>
                      <a:pt x="13" y="15"/>
                      <a:pt x="10" y="12"/>
                      <a:pt x="7" y="5"/>
                    </a:cubicBezTo>
                    <a:cubicBezTo>
                      <a:pt x="6" y="5"/>
                      <a:pt x="6" y="4"/>
                      <a:pt x="5" y="4"/>
                    </a:cubicBezTo>
                    <a:cubicBezTo>
                      <a:pt x="4" y="4"/>
                      <a:pt x="3" y="6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3"/>
                      <a:pt x="2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4" y="18"/>
                      <a:pt x="7" y="18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10" y="18"/>
                      <a:pt x="10" y="18"/>
                      <a:pt x="11" y="18"/>
                    </a:cubicBezTo>
                    <a:cubicBezTo>
                      <a:pt x="15" y="18"/>
                      <a:pt x="18" y="19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3" y="23"/>
                      <a:pt x="25" y="23"/>
                      <a:pt x="27" y="23"/>
                    </a:cubicBezTo>
                    <a:cubicBezTo>
                      <a:pt x="28" y="22"/>
                      <a:pt x="27" y="21"/>
                      <a:pt x="26" y="20"/>
                    </a:cubicBezTo>
                    <a:cubicBezTo>
                      <a:pt x="24" y="17"/>
                      <a:pt x="24" y="17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2"/>
                      <a:pt x="25" y="8"/>
                      <a:pt x="32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41" y="8"/>
                      <a:pt x="43" y="17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20"/>
                      <a:pt x="50" y="20"/>
                      <a:pt x="51" y="21"/>
                    </a:cubicBezTo>
                    <a:cubicBezTo>
                      <a:pt x="52" y="21"/>
                      <a:pt x="53" y="21"/>
                      <a:pt x="54" y="21"/>
                    </a:cubicBezTo>
                    <a:cubicBezTo>
                      <a:pt x="56" y="21"/>
                      <a:pt x="58" y="20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7" y="17"/>
                      <a:pt x="54" y="18"/>
                      <a:pt x="52" y="18"/>
                    </a:cubicBezTo>
                    <a:cubicBezTo>
                      <a:pt x="51" y="18"/>
                      <a:pt x="49" y="17"/>
                      <a:pt x="48" y="15"/>
                    </a:cubicBezTo>
                    <a:cubicBezTo>
                      <a:pt x="45" y="10"/>
                      <a:pt x="54" y="11"/>
                      <a:pt x="53" y="6"/>
                    </a:cubicBezTo>
                    <a:cubicBezTo>
                      <a:pt x="47" y="2"/>
                      <a:pt x="40" y="0"/>
                      <a:pt x="33" y="0"/>
                    </a:cubicBezTo>
                  </a:path>
                </a:pathLst>
              </a:custGeom>
              <a:solidFill>
                <a:srgbClr val="C786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7" name="Freeform 7429"/>
              <p:cNvSpPr/>
              <p:nvPr/>
            </p:nvSpPr>
            <p:spPr bwMode="auto">
              <a:xfrm>
                <a:off x="5703888" y="3643313"/>
                <a:ext cx="87313" cy="55563"/>
              </a:xfrm>
              <a:custGeom>
                <a:avLst/>
                <a:gdLst>
                  <a:gd name="T0" fmla="*/ 5 w 44"/>
                  <a:gd name="T1" fmla="*/ 0 h 28"/>
                  <a:gd name="T2" fmla="*/ 0 w 44"/>
                  <a:gd name="T3" fmla="*/ 5 h 28"/>
                  <a:gd name="T4" fmla="*/ 0 w 44"/>
                  <a:gd name="T5" fmla="*/ 5 h 28"/>
                  <a:gd name="T6" fmla="*/ 0 w 44"/>
                  <a:gd name="T7" fmla="*/ 5 h 28"/>
                  <a:gd name="T8" fmla="*/ 41 w 44"/>
                  <a:gd name="T9" fmla="*/ 28 h 28"/>
                  <a:gd name="T10" fmla="*/ 41 w 44"/>
                  <a:gd name="T11" fmla="*/ 28 h 28"/>
                  <a:gd name="T12" fmla="*/ 44 w 44"/>
                  <a:gd name="T13" fmla="*/ 23 h 28"/>
                  <a:gd name="T14" fmla="*/ 44 w 44"/>
                  <a:gd name="T15" fmla="*/ 23 h 28"/>
                  <a:gd name="T16" fmla="*/ 16 w 44"/>
                  <a:gd name="T17" fmla="*/ 6 h 28"/>
                  <a:gd name="T18" fmla="*/ 16 w 44"/>
                  <a:gd name="T19" fmla="*/ 6 h 28"/>
                  <a:gd name="T20" fmla="*/ 5 w 44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" h="28">
                    <a:moveTo>
                      <a:pt x="5" y="0"/>
                    </a:moveTo>
                    <a:cubicBezTo>
                      <a:pt x="4" y="3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3" y="13"/>
                      <a:pt x="27" y="20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3" y="27"/>
                      <a:pt x="43" y="25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34" y="17"/>
                      <a:pt x="25" y="12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3" y="3"/>
                      <a:pt x="10" y="1"/>
                      <a:pt x="5" y="0"/>
                    </a:cubicBezTo>
                  </a:path>
                </a:pathLst>
              </a:custGeom>
              <a:solidFill>
                <a:srgbClr val="C48F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8" name="Freeform 7430"/>
              <p:cNvSpPr/>
              <p:nvPr/>
            </p:nvSpPr>
            <p:spPr bwMode="auto">
              <a:xfrm>
                <a:off x="5735638" y="3698875"/>
                <a:ext cx="107950" cy="58738"/>
              </a:xfrm>
              <a:custGeom>
                <a:avLst/>
                <a:gdLst>
                  <a:gd name="T0" fmla="*/ 0 w 54"/>
                  <a:gd name="T1" fmla="*/ 0 h 29"/>
                  <a:gd name="T2" fmla="*/ 0 w 54"/>
                  <a:gd name="T3" fmla="*/ 0 h 29"/>
                  <a:gd name="T4" fmla="*/ 0 w 54"/>
                  <a:gd name="T5" fmla="*/ 0 h 29"/>
                  <a:gd name="T6" fmla="*/ 20 w 54"/>
                  <a:gd name="T7" fmla="*/ 18 h 29"/>
                  <a:gd name="T8" fmla="*/ 20 w 54"/>
                  <a:gd name="T9" fmla="*/ 18 h 29"/>
                  <a:gd name="T10" fmla="*/ 23 w 54"/>
                  <a:gd name="T11" fmla="*/ 19 h 29"/>
                  <a:gd name="T12" fmla="*/ 23 w 54"/>
                  <a:gd name="T13" fmla="*/ 19 h 29"/>
                  <a:gd name="T14" fmla="*/ 26 w 54"/>
                  <a:gd name="T15" fmla="*/ 19 h 29"/>
                  <a:gd name="T16" fmla="*/ 26 w 54"/>
                  <a:gd name="T17" fmla="*/ 19 h 29"/>
                  <a:gd name="T18" fmla="*/ 26 w 54"/>
                  <a:gd name="T19" fmla="*/ 19 h 29"/>
                  <a:gd name="T20" fmla="*/ 51 w 54"/>
                  <a:gd name="T21" fmla="*/ 29 h 29"/>
                  <a:gd name="T22" fmla="*/ 52 w 54"/>
                  <a:gd name="T23" fmla="*/ 29 h 29"/>
                  <a:gd name="T24" fmla="*/ 52 w 54"/>
                  <a:gd name="T25" fmla="*/ 29 h 29"/>
                  <a:gd name="T26" fmla="*/ 52 w 54"/>
                  <a:gd name="T27" fmla="*/ 29 h 29"/>
                  <a:gd name="T28" fmla="*/ 52 w 54"/>
                  <a:gd name="T29" fmla="*/ 26 h 29"/>
                  <a:gd name="T30" fmla="*/ 52 w 54"/>
                  <a:gd name="T31" fmla="*/ 26 h 29"/>
                  <a:gd name="T32" fmla="*/ 52 w 54"/>
                  <a:gd name="T33" fmla="*/ 26 h 29"/>
                  <a:gd name="T34" fmla="*/ 52 w 54"/>
                  <a:gd name="T35" fmla="*/ 26 h 29"/>
                  <a:gd name="T36" fmla="*/ 49 w 54"/>
                  <a:gd name="T37" fmla="*/ 26 h 29"/>
                  <a:gd name="T38" fmla="*/ 49 w 54"/>
                  <a:gd name="T39" fmla="*/ 26 h 29"/>
                  <a:gd name="T40" fmla="*/ 20 w 54"/>
                  <a:gd name="T41" fmla="*/ 10 h 29"/>
                  <a:gd name="T42" fmla="*/ 0 w 54"/>
                  <a:gd name="T4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" h="2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" y="7"/>
                      <a:pt x="12" y="14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8"/>
                      <a:pt x="22" y="18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5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34" y="21"/>
                      <a:pt x="41" y="29"/>
                      <a:pt x="51" y="29"/>
                    </a:cubicBezTo>
                    <a:cubicBezTo>
                      <a:pt x="51" y="29"/>
                      <a:pt x="51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4" y="28"/>
                      <a:pt x="53" y="27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6"/>
                      <a:pt x="50" y="26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0" y="19"/>
                      <a:pt x="27" y="19"/>
                      <a:pt x="20" y="10"/>
                    </a:cubicBezTo>
                    <a:cubicBezTo>
                      <a:pt x="14" y="3"/>
                      <a:pt x="9" y="0"/>
                      <a:pt x="0" y="0"/>
                    </a:cubicBezTo>
                  </a:path>
                </a:pathLst>
              </a:custGeom>
              <a:solidFill>
                <a:srgbClr val="CF8E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9" name="Freeform 7431"/>
              <p:cNvSpPr>
                <a:spLocks noEditPoints="1"/>
              </p:cNvSpPr>
              <p:nvPr/>
            </p:nvSpPr>
            <p:spPr bwMode="auto">
              <a:xfrm>
                <a:off x="5461000" y="3725863"/>
                <a:ext cx="60325" cy="38100"/>
              </a:xfrm>
              <a:custGeom>
                <a:avLst/>
                <a:gdLst>
                  <a:gd name="T0" fmla="*/ 9 w 30"/>
                  <a:gd name="T1" fmla="*/ 2 h 19"/>
                  <a:gd name="T2" fmla="*/ 9 w 30"/>
                  <a:gd name="T3" fmla="*/ 2 h 19"/>
                  <a:gd name="T4" fmla="*/ 9 w 30"/>
                  <a:gd name="T5" fmla="*/ 2 h 19"/>
                  <a:gd name="T6" fmla="*/ 14 w 30"/>
                  <a:gd name="T7" fmla="*/ 0 h 19"/>
                  <a:gd name="T8" fmla="*/ 20 w 30"/>
                  <a:gd name="T9" fmla="*/ 6 h 19"/>
                  <a:gd name="T10" fmla="*/ 17 w 30"/>
                  <a:gd name="T11" fmla="*/ 7 h 19"/>
                  <a:gd name="T12" fmla="*/ 9 w 30"/>
                  <a:gd name="T13" fmla="*/ 2 h 19"/>
                  <a:gd name="T14" fmla="*/ 9 w 30"/>
                  <a:gd name="T15" fmla="*/ 2 h 19"/>
                  <a:gd name="T16" fmla="*/ 0 w 30"/>
                  <a:gd name="T17" fmla="*/ 9 h 19"/>
                  <a:gd name="T18" fmla="*/ 0 w 30"/>
                  <a:gd name="T19" fmla="*/ 9 h 19"/>
                  <a:gd name="T20" fmla="*/ 7 w 30"/>
                  <a:gd name="T21" fmla="*/ 9 h 19"/>
                  <a:gd name="T22" fmla="*/ 10 w 30"/>
                  <a:gd name="T23" fmla="*/ 19 h 19"/>
                  <a:gd name="T24" fmla="*/ 10 w 30"/>
                  <a:gd name="T25" fmla="*/ 19 h 19"/>
                  <a:gd name="T26" fmla="*/ 14 w 30"/>
                  <a:gd name="T27" fmla="*/ 19 h 19"/>
                  <a:gd name="T28" fmla="*/ 27 w 30"/>
                  <a:gd name="T29" fmla="*/ 7 h 19"/>
                  <a:gd name="T30" fmla="*/ 27 w 30"/>
                  <a:gd name="T31" fmla="*/ 7 h 19"/>
                  <a:gd name="T32" fmla="*/ 30 w 30"/>
                  <a:gd name="T33" fmla="*/ 4 h 19"/>
                  <a:gd name="T34" fmla="*/ 30 w 30"/>
                  <a:gd name="T35" fmla="*/ 4 h 19"/>
                  <a:gd name="T36" fmla="*/ 14 w 30"/>
                  <a:gd name="T3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19"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moveTo>
                      <a:pt x="14" y="0"/>
                    </a:moveTo>
                    <a:cubicBezTo>
                      <a:pt x="15" y="3"/>
                      <a:pt x="20" y="2"/>
                      <a:pt x="20" y="6"/>
                    </a:cubicBezTo>
                    <a:cubicBezTo>
                      <a:pt x="19" y="7"/>
                      <a:pt x="18" y="7"/>
                      <a:pt x="17" y="7"/>
                    </a:cubicBezTo>
                    <a:cubicBezTo>
                      <a:pt x="14" y="7"/>
                      <a:pt x="12" y="3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3"/>
                      <a:pt x="1" y="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5" y="9"/>
                      <a:pt x="7" y="9"/>
                    </a:cubicBezTo>
                    <a:cubicBezTo>
                      <a:pt x="11" y="9"/>
                      <a:pt x="13" y="10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3" y="19"/>
                      <a:pt x="14" y="19"/>
                    </a:cubicBezTo>
                    <a:cubicBezTo>
                      <a:pt x="21" y="19"/>
                      <a:pt x="21" y="9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5"/>
                      <a:pt x="29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5" y="1"/>
                      <a:pt x="20" y="0"/>
                      <a:pt x="14" y="0"/>
                    </a:cubicBezTo>
                  </a:path>
                </a:pathLst>
              </a:custGeom>
              <a:solidFill>
                <a:srgbClr val="BB8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0" name="Freeform 7432"/>
              <p:cNvSpPr/>
              <p:nvPr/>
            </p:nvSpPr>
            <p:spPr bwMode="auto">
              <a:xfrm>
                <a:off x="5507038" y="3711575"/>
                <a:ext cx="41275" cy="22225"/>
              </a:xfrm>
              <a:custGeom>
                <a:avLst/>
                <a:gdLst>
                  <a:gd name="T0" fmla="*/ 6 w 21"/>
                  <a:gd name="T1" fmla="*/ 0 h 11"/>
                  <a:gd name="T2" fmla="*/ 0 w 21"/>
                  <a:gd name="T3" fmla="*/ 3 h 11"/>
                  <a:gd name="T4" fmla="*/ 7 w 21"/>
                  <a:gd name="T5" fmla="*/ 11 h 11"/>
                  <a:gd name="T6" fmla="*/ 21 w 21"/>
                  <a:gd name="T7" fmla="*/ 4 h 11"/>
                  <a:gd name="T8" fmla="*/ 21 w 21"/>
                  <a:gd name="T9" fmla="*/ 4 h 11"/>
                  <a:gd name="T10" fmla="*/ 18 w 21"/>
                  <a:gd name="T11" fmla="*/ 6 h 11"/>
                  <a:gd name="T12" fmla="*/ 12 w 21"/>
                  <a:gd name="T13" fmla="*/ 3 h 11"/>
                  <a:gd name="T14" fmla="*/ 6 w 21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1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3" y="6"/>
                      <a:pt x="8" y="6"/>
                      <a:pt x="7" y="11"/>
                    </a:cubicBezTo>
                    <a:cubicBezTo>
                      <a:pt x="12" y="10"/>
                      <a:pt x="18" y="9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6" y="6"/>
                      <a:pt x="14" y="5"/>
                      <a:pt x="12" y="3"/>
                    </a:cubicBezTo>
                    <a:cubicBezTo>
                      <a:pt x="10" y="2"/>
                      <a:pt x="8" y="0"/>
                      <a:pt x="6" y="0"/>
                    </a:cubicBezTo>
                  </a:path>
                </a:pathLst>
              </a:custGeom>
              <a:solidFill>
                <a:srgbClr val="BD8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1" name="Freeform 7433"/>
              <p:cNvSpPr/>
              <p:nvPr/>
            </p:nvSpPr>
            <p:spPr bwMode="auto">
              <a:xfrm>
                <a:off x="5478463" y="3725863"/>
                <a:ext cx="22225" cy="14288"/>
              </a:xfrm>
              <a:custGeom>
                <a:avLst/>
                <a:gdLst>
                  <a:gd name="T0" fmla="*/ 4 w 11"/>
                  <a:gd name="T1" fmla="*/ 0 h 7"/>
                  <a:gd name="T2" fmla="*/ 0 w 11"/>
                  <a:gd name="T3" fmla="*/ 2 h 7"/>
                  <a:gd name="T4" fmla="*/ 0 w 11"/>
                  <a:gd name="T5" fmla="*/ 2 h 7"/>
                  <a:gd name="T6" fmla="*/ 0 w 11"/>
                  <a:gd name="T7" fmla="*/ 2 h 7"/>
                  <a:gd name="T8" fmla="*/ 0 w 11"/>
                  <a:gd name="T9" fmla="*/ 2 h 7"/>
                  <a:gd name="T10" fmla="*/ 8 w 11"/>
                  <a:gd name="T11" fmla="*/ 7 h 7"/>
                  <a:gd name="T12" fmla="*/ 11 w 11"/>
                  <a:gd name="T13" fmla="*/ 6 h 7"/>
                  <a:gd name="T14" fmla="*/ 5 w 11"/>
                  <a:gd name="T15" fmla="*/ 0 h 7"/>
                  <a:gd name="T16" fmla="*/ 5 w 11"/>
                  <a:gd name="T17" fmla="*/ 0 h 7"/>
                  <a:gd name="T18" fmla="*/ 4 w 11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cubicBezTo>
                      <a:pt x="2" y="0"/>
                      <a:pt x="1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3"/>
                      <a:pt x="5" y="7"/>
                      <a:pt x="8" y="7"/>
                    </a:cubicBezTo>
                    <a:cubicBezTo>
                      <a:pt x="9" y="7"/>
                      <a:pt x="10" y="7"/>
                      <a:pt x="11" y="6"/>
                    </a:cubicBezTo>
                    <a:cubicBezTo>
                      <a:pt x="11" y="2"/>
                      <a:pt x="6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C991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2" name="Freeform 7434"/>
              <p:cNvSpPr/>
              <p:nvPr/>
            </p:nvSpPr>
            <p:spPr bwMode="auto">
              <a:xfrm>
                <a:off x="5881688" y="2389188"/>
                <a:ext cx="23813" cy="66675"/>
              </a:xfrm>
              <a:custGeom>
                <a:avLst/>
                <a:gdLst>
                  <a:gd name="T0" fmla="*/ 3 w 12"/>
                  <a:gd name="T1" fmla="*/ 0 h 33"/>
                  <a:gd name="T2" fmla="*/ 2 w 12"/>
                  <a:gd name="T3" fmla="*/ 0 h 33"/>
                  <a:gd name="T4" fmla="*/ 2 w 12"/>
                  <a:gd name="T5" fmla="*/ 0 h 33"/>
                  <a:gd name="T6" fmla="*/ 2 w 12"/>
                  <a:gd name="T7" fmla="*/ 2 h 33"/>
                  <a:gd name="T8" fmla="*/ 2 w 12"/>
                  <a:gd name="T9" fmla="*/ 2 h 33"/>
                  <a:gd name="T10" fmla="*/ 3 w 12"/>
                  <a:gd name="T11" fmla="*/ 21 h 33"/>
                  <a:gd name="T12" fmla="*/ 3 w 12"/>
                  <a:gd name="T13" fmla="*/ 21 h 33"/>
                  <a:gd name="T14" fmla="*/ 3 w 12"/>
                  <a:gd name="T15" fmla="*/ 21 h 33"/>
                  <a:gd name="T16" fmla="*/ 11 w 12"/>
                  <a:gd name="T17" fmla="*/ 33 h 33"/>
                  <a:gd name="T18" fmla="*/ 11 w 12"/>
                  <a:gd name="T19" fmla="*/ 19 h 33"/>
                  <a:gd name="T20" fmla="*/ 11 w 12"/>
                  <a:gd name="T21" fmla="*/ 19 h 33"/>
                  <a:gd name="T22" fmla="*/ 11 w 12"/>
                  <a:gd name="T23" fmla="*/ 19 h 33"/>
                  <a:gd name="T24" fmla="*/ 12 w 12"/>
                  <a:gd name="T25" fmla="*/ 9 h 33"/>
                  <a:gd name="T26" fmla="*/ 3 w 12"/>
                  <a:gd name="T2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33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1" y="8"/>
                      <a:pt x="0" y="15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7" y="23"/>
                      <a:pt x="7" y="29"/>
                      <a:pt x="11" y="33"/>
                    </a:cubicBezTo>
                    <a:cubicBezTo>
                      <a:pt x="11" y="27"/>
                      <a:pt x="11" y="23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6"/>
                      <a:pt x="7" y="12"/>
                      <a:pt x="12" y="9"/>
                    </a:cubicBezTo>
                    <a:cubicBezTo>
                      <a:pt x="11" y="4"/>
                      <a:pt x="9" y="0"/>
                      <a:pt x="3" y="0"/>
                    </a:cubicBezTo>
                  </a:path>
                </a:pathLst>
              </a:custGeom>
              <a:solidFill>
                <a:srgbClr val="987E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3" name="Freeform 7435"/>
              <p:cNvSpPr/>
              <p:nvPr/>
            </p:nvSpPr>
            <p:spPr bwMode="auto">
              <a:xfrm>
                <a:off x="5895975" y="2408238"/>
                <a:ext cx="26988" cy="19050"/>
              </a:xfrm>
              <a:custGeom>
                <a:avLst/>
                <a:gdLst>
                  <a:gd name="T0" fmla="*/ 5 w 14"/>
                  <a:gd name="T1" fmla="*/ 0 h 10"/>
                  <a:gd name="T2" fmla="*/ 5 w 14"/>
                  <a:gd name="T3" fmla="*/ 0 h 10"/>
                  <a:gd name="T4" fmla="*/ 4 w 14"/>
                  <a:gd name="T5" fmla="*/ 10 h 10"/>
                  <a:gd name="T6" fmla="*/ 4 w 14"/>
                  <a:gd name="T7" fmla="*/ 10 h 10"/>
                  <a:gd name="T8" fmla="*/ 5 w 1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3"/>
                      <a:pt x="5" y="7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4" y="8"/>
                      <a:pt x="7" y="3"/>
                      <a:pt x="5" y="0"/>
                    </a:cubicBezTo>
                  </a:path>
                </a:pathLst>
              </a:custGeom>
              <a:solidFill>
                <a:srgbClr val="8068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4" name="Freeform 7436"/>
              <p:cNvSpPr/>
              <p:nvPr/>
            </p:nvSpPr>
            <p:spPr bwMode="auto">
              <a:xfrm>
                <a:off x="5116513" y="3881438"/>
                <a:ext cx="115888" cy="52388"/>
              </a:xfrm>
              <a:custGeom>
                <a:avLst/>
                <a:gdLst>
                  <a:gd name="T0" fmla="*/ 11 w 58"/>
                  <a:gd name="T1" fmla="*/ 0 h 26"/>
                  <a:gd name="T2" fmla="*/ 0 w 58"/>
                  <a:gd name="T3" fmla="*/ 10 h 26"/>
                  <a:gd name="T4" fmla="*/ 0 w 58"/>
                  <a:gd name="T5" fmla="*/ 10 h 26"/>
                  <a:gd name="T6" fmla="*/ 2 w 58"/>
                  <a:gd name="T7" fmla="*/ 11 h 26"/>
                  <a:gd name="T8" fmla="*/ 2 w 58"/>
                  <a:gd name="T9" fmla="*/ 11 h 26"/>
                  <a:gd name="T10" fmla="*/ 39 w 58"/>
                  <a:gd name="T11" fmla="*/ 24 h 26"/>
                  <a:gd name="T12" fmla="*/ 41 w 58"/>
                  <a:gd name="T13" fmla="*/ 21 h 26"/>
                  <a:gd name="T14" fmla="*/ 45 w 58"/>
                  <a:gd name="T15" fmla="*/ 24 h 26"/>
                  <a:gd name="T16" fmla="*/ 53 w 58"/>
                  <a:gd name="T17" fmla="*/ 26 h 26"/>
                  <a:gd name="T18" fmla="*/ 58 w 58"/>
                  <a:gd name="T19" fmla="*/ 18 h 26"/>
                  <a:gd name="T20" fmla="*/ 53 w 58"/>
                  <a:gd name="T21" fmla="*/ 19 h 26"/>
                  <a:gd name="T22" fmla="*/ 45 w 58"/>
                  <a:gd name="T23" fmla="*/ 12 h 26"/>
                  <a:gd name="T24" fmla="*/ 45 w 58"/>
                  <a:gd name="T25" fmla="*/ 12 h 26"/>
                  <a:gd name="T26" fmla="*/ 35 w 58"/>
                  <a:gd name="T27" fmla="*/ 11 h 26"/>
                  <a:gd name="T28" fmla="*/ 35 w 58"/>
                  <a:gd name="T29" fmla="*/ 11 h 26"/>
                  <a:gd name="T30" fmla="*/ 27 w 58"/>
                  <a:gd name="T31" fmla="*/ 15 h 26"/>
                  <a:gd name="T32" fmla="*/ 22 w 58"/>
                  <a:gd name="T33" fmla="*/ 7 h 26"/>
                  <a:gd name="T34" fmla="*/ 22 w 58"/>
                  <a:gd name="T35" fmla="*/ 7 h 26"/>
                  <a:gd name="T36" fmla="*/ 19 w 58"/>
                  <a:gd name="T37" fmla="*/ 4 h 26"/>
                  <a:gd name="T38" fmla="*/ 19 w 58"/>
                  <a:gd name="T39" fmla="*/ 4 h 26"/>
                  <a:gd name="T40" fmla="*/ 11 w 58"/>
                  <a:gd name="T41" fmla="*/ 0 h 26"/>
                  <a:gd name="T42" fmla="*/ 11 w 58"/>
                  <a:gd name="T4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8" h="26">
                    <a:moveTo>
                      <a:pt x="11" y="0"/>
                    </a:moveTo>
                    <a:cubicBezTo>
                      <a:pt x="11" y="7"/>
                      <a:pt x="1" y="4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5" y="14"/>
                      <a:pt x="27" y="19"/>
                      <a:pt x="39" y="24"/>
                    </a:cubicBezTo>
                    <a:cubicBezTo>
                      <a:pt x="39" y="22"/>
                      <a:pt x="40" y="21"/>
                      <a:pt x="41" y="21"/>
                    </a:cubicBezTo>
                    <a:cubicBezTo>
                      <a:pt x="42" y="21"/>
                      <a:pt x="44" y="23"/>
                      <a:pt x="45" y="24"/>
                    </a:cubicBezTo>
                    <a:cubicBezTo>
                      <a:pt x="48" y="25"/>
                      <a:pt x="50" y="26"/>
                      <a:pt x="53" y="26"/>
                    </a:cubicBezTo>
                    <a:cubicBezTo>
                      <a:pt x="56" y="26"/>
                      <a:pt x="58" y="24"/>
                      <a:pt x="58" y="18"/>
                    </a:cubicBezTo>
                    <a:cubicBezTo>
                      <a:pt x="56" y="19"/>
                      <a:pt x="54" y="19"/>
                      <a:pt x="53" y="19"/>
                    </a:cubicBezTo>
                    <a:cubicBezTo>
                      <a:pt x="49" y="19"/>
                      <a:pt x="46" y="17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2" y="11"/>
                      <a:pt x="38" y="11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2" y="14"/>
                      <a:pt x="29" y="15"/>
                      <a:pt x="27" y="15"/>
                    </a:cubicBezTo>
                    <a:cubicBezTo>
                      <a:pt x="24" y="15"/>
                      <a:pt x="22" y="12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6"/>
                      <a:pt x="20" y="5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6" y="3"/>
                      <a:pt x="14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7E4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5" name="Freeform 7437"/>
              <p:cNvSpPr/>
              <p:nvPr/>
            </p:nvSpPr>
            <p:spPr bwMode="auto">
              <a:xfrm>
                <a:off x="5099050" y="3903663"/>
                <a:ext cx="100013" cy="36513"/>
              </a:xfrm>
              <a:custGeom>
                <a:avLst/>
                <a:gdLst>
                  <a:gd name="T0" fmla="*/ 11 w 50"/>
                  <a:gd name="T1" fmla="*/ 0 h 18"/>
                  <a:gd name="T2" fmla="*/ 11 w 50"/>
                  <a:gd name="T3" fmla="*/ 0 h 18"/>
                  <a:gd name="T4" fmla="*/ 7 w 50"/>
                  <a:gd name="T5" fmla="*/ 1 h 18"/>
                  <a:gd name="T6" fmla="*/ 5 w 50"/>
                  <a:gd name="T7" fmla="*/ 1 h 18"/>
                  <a:gd name="T8" fmla="*/ 3 w 50"/>
                  <a:gd name="T9" fmla="*/ 1 h 18"/>
                  <a:gd name="T10" fmla="*/ 0 w 50"/>
                  <a:gd name="T11" fmla="*/ 2 h 18"/>
                  <a:gd name="T12" fmla="*/ 5 w 50"/>
                  <a:gd name="T13" fmla="*/ 7 h 18"/>
                  <a:gd name="T14" fmla="*/ 5 w 50"/>
                  <a:gd name="T15" fmla="*/ 7 h 18"/>
                  <a:gd name="T16" fmla="*/ 45 w 50"/>
                  <a:gd name="T17" fmla="*/ 18 h 18"/>
                  <a:gd name="T18" fmla="*/ 47 w 50"/>
                  <a:gd name="T19" fmla="*/ 18 h 18"/>
                  <a:gd name="T20" fmla="*/ 50 w 50"/>
                  <a:gd name="T21" fmla="*/ 16 h 18"/>
                  <a:gd name="T22" fmla="*/ 50 w 50"/>
                  <a:gd name="T23" fmla="*/ 16 h 18"/>
                  <a:gd name="T24" fmla="*/ 50 w 50"/>
                  <a:gd name="T25" fmla="*/ 16 h 18"/>
                  <a:gd name="T26" fmla="*/ 48 w 50"/>
                  <a:gd name="T27" fmla="*/ 13 h 18"/>
                  <a:gd name="T28" fmla="*/ 48 w 50"/>
                  <a:gd name="T29" fmla="*/ 13 h 18"/>
                  <a:gd name="T30" fmla="*/ 11 w 50"/>
                  <a:gd name="T3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18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9" y="1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2" y="3"/>
                      <a:pt x="3" y="5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8" y="11"/>
                      <a:pt x="31" y="17"/>
                      <a:pt x="45" y="18"/>
                    </a:cubicBezTo>
                    <a:cubicBezTo>
                      <a:pt x="46" y="18"/>
                      <a:pt x="46" y="18"/>
                      <a:pt x="47" y="18"/>
                    </a:cubicBezTo>
                    <a:cubicBezTo>
                      <a:pt x="48" y="17"/>
                      <a:pt x="49" y="17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49" y="15"/>
                      <a:pt x="49" y="14"/>
                      <a:pt x="48" y="13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36" y="8"/>
                      <a:pt x="24" y="3"/>
                      <a:pt x="11" y="0"/>
                    </a:cubicBezTo>
                  </a:path>
                </a:pathLst>
              </a:custGeom>
              <a:solidFill>
                <a:srgbClr val="9D85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6" name="Freeform 7438"/>
              <p:cNvSpPr>
                <a:spLocks noEditPoints="1"/>
              </p:cNvSpPr>
              <p:nvPr/>
            </p:nvSpPr>
            <p:spPr bwMode="auto">
              <a:xfrm>
                <a:off x="5229225" y="3981450"/>
                <a:ext cx="119063" cy="60325"/>
              </a:xfrm>
              <a:custGeom>
                <a:avLst/>
                <a:gdLst>
                  <a:gd name="T0" fmla="*/ 1 w 60"/>
                  <a:gd name="T1" fmla="*/ 12 h 30"/>
                  <a:gd name="T2" fmla="*/ 18 w 60"/>
                  <a:gd name="T3" fmla="*/ 2 h 30"/>
                  <a:gd name="T4" fmla="*/ 18 w 60"/>
                  <a:gd name="T5" fmla="*/ 2 h 30"/>
                  <a:gd name="T6" fmla="*/ 18 w 60"/>
                  <a:gd name="T7" fmla="*/ 2 h 30"/>
                  <a:gd name="T8" fmla="*/ 18 w 60"/>
                  <a:gd name="T9" fmla="*/ 2 h 30"/>
                  <a:gd name="T10" fmla="*/ 18 w 60"/>
                  <a:gd name="T11" fmla="*/ 2 h 30"/>
                  <a:gd name="T12" fmla="*/ 18 w 60"/>
                  <a:gd name="T13" fmla="*/ 2 h 30"/>
                  <a:gd name="T14" fmla="*/ 48 w 60"/>
                  <a:gd name="T15" fmla="*/ 0 h 30"/>
                  <a:gd name="T16" fmla="*/ 29 w 60"/>
                  <a:gd name="T17" fmla="*/ 7 h 30"/>
                  <a:gd name="T18" fmla="*/ 18 w 60"/>
                  <a:gd name="T19" fmla="*/ 2 h 30"/>
                  <a:gd name="T20" fmla="*/ 18 w 60"/>
                  <a:gd name="T21" fmla="*/ 2 h 30"/>
                  <a:gd name="T22" fmla="*/ 17 w 60"/>
                  <a:gd name="T23" fmla="*/ 2 h 30"/>
                  <a:gd name="T24" fmla="*/ 14 w 60"/>
                  <a:gd name="T25" fmla="*/ 2 h 30"/>
                  <a:gd name="T26" fmla="*/ 11 w 60"/>
                  <a:gd name="T27" fmla="*/ 10 h 30"/>
                  <a:gd name="T28" fmla="*/ 6 w 60"/>
                  <a:gd name="T29" fmla="*/ 6 h 30"/>
                  <a:gd name="T30" fmla="*/ 5 w 60"/>
                  <a:gd name="T31" fmla="*/ 6 h 30"/>
                  <a:gd name="T32" fmla="*/ 1 w 60"/>
                  <a:gd name="T33" fmla="*/ 11 h 30"/>
                  <a:gd name="T34" fmla="*/ 6 w 60"/>
                  <a:gd name="T35" fmla="*/ 17 h 30"/>
                  <a:gd name="T36" fmla="*/ 1 w 60"/>
                  <a:gd name="T37" fmla="*/ 17 h 30"/>
                  <a:gd name="T38" fmla="*/ 0 w 60"/>
                  <a:gd name="T39" fmla="*/ 17 h 30"/>
                  <a:gd name="T40" fmla="*/ 0 w 60"/>
                  <a:gd name="T41" fmla="*/ 17 h 30"/>
                  <a:gd name="T42" fmla="*/ 3 w 60"/>
                  <a:gd name="T43" fmla="*/ 22 h 30"/>
                  <a:gd name="T44" fmla="*/ 18 w 60"/>
                  <a:gd name="T45" fmla="*/ 24 h 30"/>
                  <a:gd name="T46" fmla="*/ 19 w 60"/>
                  <a:gd name="T47" fmla="*/ 24 h 30"/>
                  <a:gd name="T48" fmla="*/ 20 w 60"/>
                  <a:gd name="T49" fmla="*/ 24 h 30"/>
                  <a:gd name="T50" fmla="*/ 29 w 60"/>
                  <a:gd name="T51" fmla="*/ 27 h 30"/>
                  <a:gd name="T52" fmla="*/ 32 w 60"/>
                  <a:gd name="T53" fmla="*/ 25 h 30"/>
                  <a:gd name="T54" fmla="*/ 40 w 60"/>
                  <a:gd name="T55" fmla="*/ 24 h 30"/>
                  <a:gd name="T56" fmla="*/ 59 w 60"/>
                  <a:gd name="T57" fmla="*/ 20 h 30"/>
                  <a:gd name="T58" fmla="*/ 60 w 60"/>
                  <a:gd name="T59" fmla="*/ 14 h 30"/>
                  <a:gd name="T60" fmla="*/ 53 w 60"/>
                  <a:gd name="T61" fmla="*/ 5 h 30"/>
                  <a:gd name="T62" fmla="*/ 48 w 60"/>
                  <a:gd name="T6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0" h="30">
                    <a:moveTo>
                      <a:pt x="1" y="11"/>
                    </a:moveTo>
                    <a:cubicBezTo>
                      <a:pt x="1" y="11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18" y="2"/>
                    </a:move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moveTo>
                      <a:pt x="48" y="0"/>
                    </a:moveTo>
                    <a:cubicBezTo>
                      <a:pt x="48" y="0"/>
                      <a:pt x="48" y="0"/>
                      <a:pt x="48" y="0"/>
                    </a:cubicBezTo>
                    <a:cubicBezTo>
                      <a:pt x="42" y="3"/>
                      <a:pt x="35" y="7"/>
                      <a:pt x="29" y="7"/>
                    </a:cubicBezTo>
                    <a:cubicBezTo>
                      <a:pt x="25" y="7"/>
                      <a:pt x="22" y="6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7" y="2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3" y="2"/>
                      <a:pt x="12" y="2"/>
                      <a:pt x="12" y="4"/>
                    </a:cubicBezTo>
                    <a:cubicBezTo>
                      <a:pt x="12" y="9"/>
                      <a:pt x="12" y="10"/>
                      <a:pt x="11" y="10"/>
                    </a:cubicBezTo>
                    <a:cubicBezTo>
                      <a:pt x="10" y="10"/>
                      <a:pt x="9" y="9"/>
                      <a:pt x="8" y="8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8"/>
                      <a:pt x="2" y="10"/>
                      <a:pt x="1" y="11"/>
                    </a:cubicBezTo>
                    <a:cubicBezTo>
                      <a:pt x="4" y="13"/>
                      <a:pt x="6" y="14"/>
                      <a:pt x="9" y="16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7"/>
                    </a:cubicBezTo>
                    <a:cubicBezTo>
                      <a:pt x="3" y="17"/>
                      <a:pt x="2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2" y="20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6" y="23"/>
                      <a:pt x="9" y="25"/>
                      <a:pt x="13" y="26"/>
                    </a:cubicBezTo>
                    <a:cubicBezTo>
                      <a:pt x="14" y="24"/>
                      <a:pt x="16" y="24"/>
                      <a:pt x="18" y="24"/>
                    </a:cubicBezTo>
                    <a:cubicBezTo>
                      <a:pt x="18" y="24"/>
                      <a:pt x="18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20" y="24"/>
                      <a:pt x="20" y="24"/>
                    </a:cubicBezTo>
                    <a:cubicBezTo>
                      <a:pt x="22" y="24"/>
                      <a:pt x="23" y="24"/>
                      <a:pt x="24" y="25"/>
                    </a:cubicBezTo>
                    <a:cubicBezTo>
                      <a:pt x="26" y="26"/>
                      <a:pt x="27" y="27"/>
                      <a:pt x="29" y="27"/>
                    </a:cubicBezTo>
                    <a:cubicBezTo>
                      <a:pt x="30" y="27"/>
                      <a:pt x="31" y="26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5" y="25"/>
                      <a:pt x="37" y="24"/>
                      <a:pt x="40" y="24"/>
                    </a:cubicBezTo>
                    <a:cubicBezTo>
                      <a:pt x="44" y="24"/>
                      <a:pt x="47" y="26"/>
                      <a:pt x="50" y="30"/>
                    </a:cubicBezTo>
                    <a:cubicBezTo>
                      <a:pt x="56" y="29"/>
                      <a:pt x="53" y="20"/>
                      <a:pt x="59" y="20"/>
                    </a:cubicBezTo>
                    <a:cubicBezTo>
                      <a:pt x="59" y="20"/>
                      <a:pt x="60" y="20"/>
                      <a:pt x="60" y="20"/>
                    </a:cubicBezTo>
                    <a:cubicBezTo>
                      <a:pt x="60" y="18"/>
                      <a:pt x="60" y="16"/>
                      <a:pt x="60" y="14"/>
                    </a:cubicBezTo>
                    <a:cubicBezTo>
                      <a:pt x="58" y="14"/>
                      <a:pt x="57" y="14"/>
                      <a:pt x="55" y="14"/>
                    </a:cubicBezTo>
                    <a:cubicBezTo>
                      <a:pt x="51" y="14"/>
                      <a:pt x="52" y="13"/>
                      <a:pt x="53" y="5"/>
                    </a:cubicBezTo>
                    <a:cubicBezTo>
                      <a:pt x="53" y="4"/>
                      <a:pt x="53" y="2"/>
                      <a:pt x="53" y="0"/>
                    </a:cubicBezTo>
                    <a:cubicBezTo>
                      <a:pt x="52" y="0"/>
                      <a:pt x="50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9A6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7" name="Freeform 7439"/>
              <p:cNvSpPr>
                <a:spLocks noEditPoints="1"/>
              </p:cNvSpPr>
              <p:nvPr/>
            </p:nvSpPr>
            <p:spPr bwMode="auto">
              <a:xfrm>
                <a:off x="5224463" y="3967163"/>
                <a:ext cx="100013" cy="34925"/>
              </a:xfrm>
              <a:custGeom>
                <a:avLst/>
                <a:gdLst>
                  <a:gd name="T0" fmla="*/ 20 w 50"/>
                  <a:gd name="T1" fmla="*/ 9 h 17"/>
                  <a:gd name="T2" fmla="*/ 20 w 50"/>
                  <a:gd name="T3" fmla="*/ 9 h 17"/>
                  <a:gd name="T4" fmla="*/ 20 w 50"/>
                  <a:gd name="T5" fmla="*/ 9 h 17"/>
                  <a:gd name="T6" fmla="*/ 20 w 50"/>
                  <a:gd name="T7" fmla="*/ 9 h 17"/>
                  <a:gd name="T8" fmla="*/ 20 w 50"/>
                  <a:gd name="T9" fmla="*/ 9 h 17"/>
                  <a:gd name="T10" fmla="*/ 16 w 50"/>
                  <a:gd name="T11" fmla="*/ 0 h 17"/>
                  <a:gd name="T12" fmla="*/ 15 w 50"/>
                  <a:gd name="T13" fmla="*/ 1 h 17"/>
                  <a:gd name="T14" fmla="*/ 10 w 50"/>
                  <a:gd name="T15" fmla="*/ 3 h 17"/>
                  <a:gd name="T16" fmla="*/ 6 w 50"/>
                  <a:gd name="T17" fmla="*/ 2 h 17"/>
                  <a:gd name="T18" fmla="*/ 2 w 50"/>
                  <a:gd name="T19" fmla="*/ 2 h 17"/>
                  <a:gd name="T20" fmla="*/ 2 w 50"/>
                  <a:gd name="T21" fmla="*/ 2 h 17"/>
                  <a:gd name="T22" fmla="*/ 2 w 50"/>
                  <a:gd name="T23" fmla="*/ 2 h 17"/>
                  <a:gd name="T24" fmla="*/ 6 w 50"/>
                  <a:gd name="T25" fmla="*/ 13 h 17"/>
                  <a:gd name="T26" fmla="*/ 7 w 50"/>
                  <a:gd name="T27" fmla="*/ 13 h 17"/>
                  <a:gd name="T28" fmla="*/ 7 w 50"/>
                  <a:gd name="T29" fmla="*/ 13 h 17"/>
                  <a:gd name="T30" fmla="*/ 8 w 50"/>
                  <a:gd name="T31" fmla="*/ 13 h 17"/>
                  <a:gd name="T32" fmla="*/ 10 w 50"/>
                  <a:gd name="T33" fmla="*/ 15 h 17"/>
                  <a:gd name="T34" fmla="*/ 13 w 50"/>
                  <a:gd name="T35" fmla="*/ 17 h 17"/>
                  <a:gd name="T36" fmla="*/ 14 w 50"/>
                  <a:gd name="T37" fmla="*/ 11 h 17"/>
                  <a:gd name="T38" fmla="*/ 16 w 50"/>
                  <a:gd name="T39" fmla="*/ 9 h 17"/>
                  <a:gd name="T40" fmla="*/ 18 w 50"/>
                  <a:gd name="T41" fmla="*/ 9 h 17"/>
                  <a:gd name="T42" fmla="*/ 19 w 50"/>
                  <a:gd name="T43" fmla="*/ 9 h 17"/>
                  <a:gd name="T44" fmla="*/ 20 w 50"/>
                  <a:gd name="T45" fmla="*/ 9 h 17"/>
                  <a:gd name="T46" fmla="*/ 20 w 50"/>
                  <a:gd name="T47" fmla="*/ 9 h 17"/>
                  <a:gd name="T48" fmla="*/ 20 w 50"/>
                  <a:gd name="T49" fmla="*/ 9 h 17"/>
                  <a:gd name="T50" fmla="*/ 20 w 50"/>
                  <a:gd name="T51" fmla="*/ 9 h 17"/>
                  <a:gd name="T52" fmla="*/ 20 w 50"/>
                  <a:gd name="T53" fmla="*/ 9 h 17"/>
                  <a:gd name="T54" fmla="*/ 20 w 50"/>
                  <a:gd name="T55" fmla="*/ 9 h 17"/>
                  <a:gd name="T56" fmla="*/ 20 w 50"/>
                  <a:gd name="T57" fmla="*/ 9 h 17"/>
                  <a:gd name="T58" fmla="*/ 24 w 50"/>
                  <a:gd name="T59" fmla="*/ 5 h 17"/>
                  <a:gd name="T60" fmla="*/ 37 w 50"/>
                  <a:gd name="T61" fmla="*/ 11 h 17"/>
                  <a:gd name="T62" fmla="*/ 20 w 50"/>
                  <a:gd name="T63" fmla="*/ 9 h 17"/>
                  <a:gd name="T64" fmla="*/ 20 w 50"/>
                  <a:gd name="T65" fmla="*/ 9 h 17"/>
                  <a:gd name="T66" fmla="*/ 31 w 50"/>
                  <a:gd name="T67" fmla="*/ 14 h 17"/>
                  <a:gd name="T68" fmla="*/ 50 w 50"/>
                  <a:gd name="T69" fmla="*/ 7 h 17"/>
                  <a:gd name="T70" fmla="*/ 50 w 50"/>
                  <a:gd name="T71" fmla="*/ 7 h 17"/>
                  <a:gd name="T72" fmla="*/ 16 w 50"/>
                  <a:gd name="T7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0" h="17">
                    <a:moveTo>
                      <a:pt x="20" y="9"/>
                    </a:move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moveTo>
                      <a:pt x="16" y="0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9" y="3"/>
                      <a:pt x="7" y="3"/>
                      <a:pt x="6" y="2"/>
                    </a:cubicBezTo>
                    <a:cubicBezTo>
                      <a:pt x="5" y="2"/>
                      <a:pt x="4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0" y="11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4"/>
                      <a:pt x="9" y="14"/>
                      <a:pt x="10" y="15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4" y="17"/>
                      <a:pt x="14" y="16"/>
                      <a:pt x="14" y="11"/>
                    </a:cubicBezTo>
                    <a:cubicBezTo>
                      <a:pt x="14" y="9"/>
                      <a:pt x="15" y="9"/>
                      <a:pt x="16" y="9"/>
                    </a:cubicBezTo>
                    <a:cubicBezTo>
                      <a:pt x="16" y="9"/>
                      <a:pt x="17" y="9"/>
                      <a:pt x="18" y="9"/>
                    </a:cubicBezTo>
                    <a:cubicBezTo>
                      <a:pt x="18" y="9"/>
                      <a:pt x="19" y="9"/>
                      <a:pt x="19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1" y="6"/>
                      <a:pt x="22" y="5"/>
                      <a:pt x="24" y="5"/>
                    </a:cubicBezTo>
                    <a:cubicBezTo>
                      <a:pt x="26" y="5"/>
                      <a:pt x="29" y="7"/>
                      <a:pt x="37" y="11"/>
                    </a:cubicBezTo>
                    <a:cubicBezTo>
                      <a:pt x="29" y="10"/>
                      <a:pt x="24" y="10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4" y="13"/>
                      <a:pt x="27" y="14"/>
                      <a:pt x="31" y="14"/>
                    </a:cubicBezTo>
                    <a:cubicBezTo>
                      <a:pt x="37" y="14"/>
                      <a:pt x="44" y="10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39" y="5"/>
                      <a:pt x="27" y="3"/>
                      <a:pt x="16" y="0"/>
                    </a:cubicBezTo>
                  </a:path>
                </a:pathLst>
              </a:custGeom>
              <a:solidFill>
                <a:srgbClr val="9B7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8" name="Freeform 7440"/>
              <p:cNvSpPr/>
              <p:nvPr/>
            </p:nvSpPr>
            <p:spPr bwMode="auto">
              <a:xfrm>
                <a:off x="5229225" y="4003675"/>
                <a:ext cx="17463" cy="11113"/>
              </a:xfrm>
              <a:custGeom>
                <a:avLst/>
                <a:gdLst>
                  <a:gd name="T0" fmla="*/ 1 w 9"/>
                  <a:gd name="T1" fmla="*/ 0 h 6"/>
                  <a:gd name="T2" fmla="*/ 1 w 9"/>
                  <a:gd name="T3" fmla="*/ 0 h 6"/>
                  <a:gd name="T4" fmla="*/ 1 w 9"/>
                  <a:gd name="T5" fmla="*/ 1 h 6"/>
                  <a:gd name="T6" fmla="*/ 0 w 9"/>
                  <a:gd name="T7" fmla="*/ 6 h 6"/>
                  <a:gd name="T8" fmla="*/ 1 w 9"/>
                  <a:gd name="T9" fmla="*/ 6 h 6"/>
                  <a:gd name="T10" fmla="*/ 1 w 9"/>
                  <a:gd name="T11" fmla="*/ 6 h 6"/>
                  <a:gd name="T12" fmla="*/ 3 w 9"/>
                  <a:gd name="T13" fmla="*/ 6 h 6"/>
                  <a:gd name="T14" fmla="*/ 6 w 9"/>
                  <a:gd name="T15" fmla="*/ 6 h 6"/>
                  <a:gd name="T16" fmla="*/ 9 w 9"/>
                  <a:gd name="T17" fmla="*/ 5 h 6"/>
                  <a:gd name="T18" fmla="*/ 1 w 9"/>
                  <a:gd name="T19" fmla="*/ 0 h 6"/>
                  <a:gd name="T20" fmla="*/ 1 w 9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4"/>
                      <a:pt x="0" y="6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7" y="6"/>
                      <a:pt x="8" y="6"/>
                      <a:pt x="9" y="5"/>
                    </a:cubicBezTo>
                    <a:cubicBezTo>
                      <a:pt x="6" y="3"/>
                      <a:pt x="4" y="2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B7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9" name="Freeform 7441"/>
              <p:cNvSpPr/>
              <p:nvPr/>
            </p:nvSpPr>
            <p:spPr bwMode="auto">
              <a:xfrm>
                <a:off x="5187950" y="3935413"/>
                <a:ext cx="174625" cy="53975"/>
              </a:xfrm>
              <a:custGeom>
                <a:avLst/>
                <a:gdLst>
                  <a:gd name="T0" fmla="*/ 5 w 87"/>
                  <a:gd name="T1" fmla="*/ 0 h 27"/>
                  <a:gd name="T2" fmla="*/ 5 w 87"/>
                  <a:gd name="T3" fmla="*/ 0 h 27"/>
                  <a:gd name="T4" fmla="*/ 2 w 87"/>
                  <a:gd name="T5" fmla="*/ 2 h 27"/>
                  <a:gd name="T6" fmla="*/ 0 w 87"/>
                  <a:gd name="T7" fmla="*/ 2 h 27"/>
                  <a:gd name="T8" fmla="*/ 33 w 87"/>
                  <a:gd name="T9" fmla="*/ 16 h 27"/>
                  <a:gd name="T10" fmla="*/ 34 w 87"/>
                  <a:gd name="T11" fmla="*/ 16 h 27"/>
                  <a:gd name="T12" fmla="*/ 34 w 87"/>
                  <a:gd name="T13" fmla="*/ 16 h 27"/>
                  <a:gd name="T14" fmla="*/ 68 w 87"/>
                  <a:gd name="T15" fmla="*/ 23 h 27"/>
                  <a:gd name="T16" fmla="*/ 68 w 87"/>
                  <a:gd name="T17" fmla="*/ 23 h 27"/>
                  <a:gd name="T18" fmla="*/ 73 w 87"/>
                  <a:gd name="T19" fmla="*/ 23 h 27"/>
                  <a:gd name="T20" fmla="*/ 73 w 87"/>
                  <a:gd name="T21" fmla="*/ 23 h 27"/>
                  <a:gd name="T22" fmla="*/ 84 w 87"/>
                  <a:gd name="T23" fmla="*/ 27 h 27"/>
                  <a:gd name="T24" fmla="*/ 87 w 87"/>
                  <a:gd name="T25" fmla="*/ 25 h 27"/>
                  <a:gd name="T26" fmla="*/ 76 w 87"/>
                  <a:gd name="T27" fmla="*/ 18 h 27"/>
                  <a:gd name="T28" fmla="*/ 74 w 87"/>
                  <a:gd name="T29" fmla="*/ 18 h 27"/>
                  <a:gd name="T30" fmla="*/ 67 w 87"/>
                  <a:gd name="T31" fmla="*/ 20 h 27"/>
                  <a:gd name="T32" fmla="*/ 53 w 87"/>
                  <a:gd name="T33" fmla="*/ 13 h 27"/>
                  <a:gd name="T34" fmla="*/ 45 w 87"/>
                  <a:gd name="T35" fmla="*/ 9 h 27"/>
                  <a:gd name="T36" fmla="*/ 45 w 87"/>
                  <a:gd name="T37" fmla="*/ 9 h 27"/>
                  <a:gd name="T38" fmla="*/ 45 w 87"/>
                  <a:gd name="T39" fmla="*/ 9 h 27"/>
                  <a:gd name="T40" fmla="*/ 40 w 87"/>
                  <a:gd name="T41" fmla="*/ 10 h 27"/>
                  <a:gd name="T42" fmla="*/ 10 w 87"/>
                  <a:gd name="T43" fmla="*/ 1 h 27"/>
                  <a:gd name="T44" fmla="*/ 10 w 87"/>
                  <a:gd name="T45" fmla="*/ 1 h 27"/>
                  <a:gd name="T46" fmla="*/ 5 w 87"/>
                  <a:gd name="T4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7" h="2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2" y="4"/>
                      <a:pt x="22" y="12"/>
                      <a:pt x="33" y="16"/>
                    </a:cubicBezTo>
                    <a:cubicBezTo>
                      <a:pt x="33" y="16"/>
                      <a:pt x="33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45" y="19"/>
                      <a:pt x="57" y="21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70" y="23"/>
                      <a:pt x="72" y="23"/>
                      <a:pt x="73" y="23"/>
                    </a:cubicBezTo>
                    <a:cubicBezTo>
                      <a:pt x="73" y="23"/>
                      <a:pt x="73" y="23"/>
                      <a:pt x="73" y="23"/>
                    </a:cubicBezTo>
                    <a:cubicBezTo>
                      <a:pt x="77" y="25"/>
                      <a:pt x="80" y="26"/>
                      <a:pt x="84" y="27"/>
                    </a:cubicBezTo>
                    <a:cubicBezTo>
                      <a:pt x="85" y="26"/>
                      <a:pt x="86" y="25"/>
                      <a:pt x="87" y="25"/>
                    </a:cubicBezTo>
                    <a:cubicBezTo>
                      <a:pt x="82" y="24"/>
                      <a:pt x="78" y="23"/>
                      <a:pt x="76" y="18"/>
                    </a:cubicBezTo>
                    <a:cubicBezTo>
                      <a:pt x="76" y="18"/>
                      <a:pt x="75" y="18"/>
                      <a:pt x="74" y="18"/>
                    </a:cubicBezTo>
                    <a:cubicBezTo>
                      <a:pt x="71" y="19"/>
                      <a:pt x="69" y="20"/>
                      <a:pt x="67" y="20"/>
                    </a:cubicBezTo>
                    <a:cubicBezTo>
                      <a:pt x="62" y="20"/>
                      <a:pt x="57" y="16"/>
                      <a:pt x="53" y="13"/>
                    </a:cubicBezTo>
                    <a:cubicBezTo>
                      <a:pt x="50" y="12"/>
                      <a:pt x="48" y="11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3" y="9"/>
                      <a:pt x="42" y="10"/>
                      <a:pt x="40" y="10"/>
                    </a:cubicBezTo>
                    <a:cubicBezTo>
                      <a:pt x="30" y="10"/>
                      <a:pt x="20" y="7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7" y="1"/>
                      <a:pt x="5" y="0"/>
                    </a:cubicBezTo>
                  </a:path>
                </a:pathLst>
              </a:custGeom>
              <a:solidFill>
                <a:srgbClr val="B5A4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0" name="Freeform 7442"/>
              <p:cNvSpPr/>
              <p:nvPr/>
            </p:nvSpPr>
            <p:spPr bwMode="auto">
              <a:xfrm>
                <a:off x="5230813" y="2533650"/>
                <a:ext cx="87313" cy="98425"/>
              </a:xfrm>
              <a:custGeom>
                <a:avLst/>
                <a:gdLst>
                  <a:gd name="T0" fmla="*/ 9 w 44"/>
                  <a:gd name="T1" fmla="*/ 0 h 49"/>
                  <a:gd name="T2" fmla="*/ 1 w 44"/>
                  <a:gd name="T3" fmla="*/ 3 h 49"/>
                  <a:gd name="T4" fmla="*/ 1 w 44"/>
                  <a:gd name="T5" fmla="*/ 3 h 49"/>
                  <a:gd name="T6" fmla="*/ 0 w 44"/>
                  <a:gd name="T7" fmla="*/ 16 h 49"/>
                  <a:gd name="T8" fmla="*/ 0 w 44"/>
                  <a:gd name="T9" fmla="*/ 16 h 49"/>
                  <a:gd name="T10" fmla="*/ 12 w 44"/>
                  <a:gd name="T11" fmla="*/ 30 h 49"/>
                  <a:gd name="T12" fmla="*/ 12 w 44"/>
                  <a:gd name="T13" fmla="*/ 31 h 49"/>
                  <a:gd name="T14" fmla="*/ 12 w 44"/>
                  <a:gd name="T15" fmla="*/ 31 h 49"/>
                  <a:gd name="T16" fmla="*/ 12 w 44"/>
                  <a:gd name="T17" fmla="*/ 33 h 49"/>
                  <a:gd name="T18" fmla="*/ 12 w 44"/>
                  <a:gd name="T19" fmla="*/ 33 h 49"/>
                  <a:gd name="T20" fmla="*/ 12 w 44"/>
                  <a:gd name="T21" fmla="*/ 33 h 49"/>
                  <a:gd name="T22" fmla="*/ 32 w 44"/>
                  <a:gd name="T23" fmla="*/ 49 h 49"/>
                  <a:gd name="T24" fmla="*/ 32 w 44"/>
                  <a:gd name="T25" fmla="*/ 49 h 49"/>
                  <a:gd name="T26" fmla="*/ 37 w 44"/>
                  <a:gd name="T27" fmla="*/ 27 h 49"/>
                  <a:gd name="T28" fmla="*/ 37 w 44"/>
                  <a:gd name="T29" fmla="*/ 27 h 49"/>
                  <a:gd name="T30" fmla="*/ 37 w 44"/>
                  <a:gd name="T31" fmla="*/ 27 h 49"/>
                  <a:gd name="T32" fmla="*/ 39 w 44"/>
                  <a:gd name="T33" fmla="*/ 16 h 49"/>
                  <a:gd name="T34" fmla="*/ 37 w 44"/>
                  <a:gd name="T35" fmla="*/ 15 h 49"/>
                  <a:gd name="T36" fmla="*/ 32 w 44"/>
                  <a:gd name="T37" fmla="*/ 19 h 49"/>
                  <a:gd name="T38" fmla="*/ 32 w 44"/>
                  <a:gd name="T39" fmla="*/ 19 h 49"/>
                  <a:gd name="T40" fmla="*/ 23 w 44"/>
                  <a:gd name="T41" fmla="*/ 25 h 49"/>
                  <a:gd name="T42" fmla="*/ 17 w 44"/>
                  <a:gd name="T43" fmla="*/ 22 h 49"/>
                  <a:gd name="T44" fmla="*/ 15 w 44"/>
                  <a:gd name="T45" fmla="*/ 1 h 49"/>
                  <a:gd name="T46" fmla="*/ 9 w 44"/>
                  <a:gd name="T4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49">
                    <a:moveTo>
                      <a:pt x="9" y="0"/>
                    </a:moveTo>
                    <a:cubicBezTo>
                      <a:pt x="6" y="0"/>
                      <a:pt x="4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7"/>
                      <a:pt x="0" y="11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21"/>
                      <a:pt x="10" y="24"/>
                      <a:pt x="12" y="30"/>
                    </a:cubicBezTo>
                    <a:cubicBezTo>
                      <a:pt x="12" y="30"/>
                      <a:pt x="12" y="30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8" y="38"/>
                      <a:pt x="25" y="43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7" y="42"/>
                      <a:pt x="39" y="35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6" y="23"/>
                      <a:pt x="44" y="21"/>
                      <a:pt x="39" y="16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5" y="15"/>
                      <a:pt x="33" y="17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9" y="22"/>
                      <a:pt x="27" y="25"/>
                      <a:pt x="23" y="25"/>
                    </a:cubicBezTo>
                    <a:cubicBezTo>
                      <a:pt x="21" y="25"/>
                      <a:pt x="19" y="24"/>
                      <a:pt x="17" y="22"/>
                    </a:cubicBezTo>
                    <a:cubicBezTo>
                      <a:pt x="10" y="16"/>
                      <a:pt x="10" y="9"/>
                      <a:pt x="15" y="1"/>
                    </a:cubicBezTo>
                    <a:cubicBezTo>
                      <a:pt x="13" y="0"/>
                      <a:pt x="11" y="0"/>
                      <a:pt x="9" y="0"/>
                    </a:cubicBezTo>
                  </a:path>
                </a:pathLst>
              </a:custGeom>
              <a:solidFill>
                <a:srgbClr val="6B39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1" name="Freeform 7443"/>
              <p:cNvSpPr/>
              <p:nvPr/>
            </p:nvSpPr>
            <p:spPr bwMode="auto">
              <a:xfrm>
                <a:off x="5294313" y="2587625"/>
                <a:ext cx="90488" cy="82550"/>
              </a:xfrm>
              <a:custGeom>
                <a:avLst/>
                <a:gdLst>
                  <a:gd name="T0" fmla="*/ 5 w 45"/>
                  <a:gd name="T1" fmla="*/ 0 h 41"/>
                  <a:gd name="T2" fmla="*/ 0 w 45"/>
                  <a:gd name="T3" fmla="*/ 22 h 41"/>
                  <a:gd name="T4" fmla="*/ 2 w 45"/>
                  <a:gd name="T5" fmla="*/ 25 h 41"/>
                  <a:gd name="T6" fmla="*/ 2 w 45"/>
                  <a:gd name="T7" fmla="*/ 25 h 41"/>
                  <a:gd name="T8" fmla="*/ 12 w 45"/>
                  <a:gd name="T9" fmla="*/ 34 h 41"/>
                  <a:gd name="T10" fmla="*/ 12 w 45"/>
                  <a:gd name="T11" fmla="*/ 34 h 41"/>
                  <a:gd name="T12" fmla="*/ 18 w 45"/>
                  <a:gd name="T13" fmla="*/ 32 h 41"/>
                  <a:gd name="T14" fmla="*/ 32 w 45"/>
                  <a:gd name="T15" fmla="*/ 37 h 41"/>
                  <a:gd name="T16" fmla="*/ 39 w 45"/>
                  <a:gd name="T17" fmla="*/ 41 h 41"/>
                  <a:gd name="T18" fmla="*/ 45 w 45"/>
                  <a:gd name="T19" fmla="*/ 37 h 41"/>
                  <a:gd name="T20" fmla="*/ 45 w 45"/>
                  <a:gd name="T21" fmla="*/ 37 h 41"/>
                  <a:gd name="T22" fmla="*/ 39 w 45"/>
                  <a:gd name="T23" fmla="*/ 29 h 41"/>
                  <a:gd name="T24" fmla="*/ 38 w 45"/>
                  <a:gd name="T25" fmla="*/ 29 h 41"/>
                  <a:gd name="T26" fmla="*/ 38 w 45"/>
                  <a:gd name="T27" fmla="*/ 29 h 41"/>
                  <a:gd name="T28" fmla="*/ 36 w 45"/>
                  <a:gd name="T29" fmla="*/ 25 h 41"/>
                  <a:gd name="T30" fmla="*/ 33 w 45"/>
                  <a:gd name="T31" fmla="*/ 15 h 41"/>
                  <a:gd name="T32" fmla="*/ 25 w 45"/>
                  <a:gd name="T33" fmla="*/ 16 h 41"/>
                  <a:gd name="T34" fmla="*/ 25 w 45"/>
                  <a:gd name="T35" fmla="*/ 16 h 41"/>
                  <a:gd name="T36" fmla="*/ 21 w 45"/>
                  <a:gd name="T37" fmla="*/ 16 h 41"/>
                  <a:gd name="T38" fmla="*/ 5 w 45"/>
                  <a:gd name="T39" fmla="*/ 0 h 41"/>
                  <a:gd name="T40" fmla="*/ 5 w 45"/>
                  <a:gd name="T4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" h="41">
                    <a:moveTo>
                      <a:pt x="5" y="0"/>
                    </a:moveTo>
                    <a:cubicBezTo>
                      <a:pt x="7" y="8"/>
                      <a:pt x="5" y="15"/>
                      <a:pt x="0" y="22"/>
                    </a:cubicBezTo>
                    <a:cubicBezTo>
                      <a:pt x="1" y="23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6" y="28"/>
                      <a:pt x="9" y="31"/>
                      <a:pt x="12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5" y="32"/>
                      <a:pt x="16" y="32"/>
                      <a:pt x="18" y="32"/>
                    </a:cubicBezTo>
                    <a:cubicBezTo>
                      <a:pt x="23" y="32"/>
                      <a:pt x="27" y="35"/>
                      <a:pt x="32" y="37"/>
                    </a:cubicBezTo>
                    <a:cubicBezTo>
                      <a:pt x="34" y="39"/>
                      <a:pt x="37" y="41"/>
                      <a:pt x="39" y="41"/>
                    </a:cubicBezTo>
                    <a:cubicBezTo>
                      <a:pt x="41" y="41"/>
                      <a:pt x="43" y="40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3" y="34"/>
                      <a:pt x="44" y="29"/>
                      <a:pt x="39" y="29"/>
                    </a:cubicBezTo>
                    <a:cubicBezTo>
                      <a:pt x="39" y="29"/>
                      <a:pt x="39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5" y="29"/>
                      <a:pt x="35" y="27"/>
                      <a:pt x="36" y="25"/>
                    </a:cubicBezTo>
                    <a:cubicBezTo>
                      <a:pt x="39" y="17"/>
                      <a:pt x="37" y="15"/>
                      <a:pt x="33" y="15"/>
                    </a:cubicBezTo>
                    <a:cubicBezTo>
                      <a:pt x="30" y="15"/>
                      <a:pt x="27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3" y="16"/>
                      <a:pt x="22" y="16"/>
                      <a:pt x="21" y="16"/>
                    </a:cubicBezTo>
                    <a:cubicBezTo>
                      <a:pt x="12" y="16"/>
                      <a:pt x="11" y="4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803E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2" name="Freeform 7444"/>
              <p:cNvSpPr/>
              <p:nvPr/>
            </p:nvSpPr>
            <p:spPr bwMode="auto">
              <a:xfrm>
                <a:off x="5249863" y="2527300"/>
                <a:ext cx="44450" cy="57150"/>
              </a:xfrm>
              <a:custGeom>
                <a:avLst/>
                <a:gdLst>
                  <a:gd name="T0" fmla="*/ 8 w 22"/>
                  <a:gd name="T1" fmla="*/ 0 h 28"/>
                  <a:gd name="T2" fmla="*/ 5 w 22"/>
                  <a:gd name="T3" fmla="*/ 4 h 28"/>
                  <a:gd name="T4" fmla="*/ 5 w 22"/>
                  <a:gd name="T5" fmla="*/ 4 h 28"/>
                  <a:gd name="T6" fmla="*/ 7 w 22"/>
                  <a:gd name="T7" fmla="*/ 25 h 28"/>
                  <a:gd name="T8" fmla="*/ 13 w 22"/>
                  <a:gd name="T9" fmla="*/ 28 h 28"/>
                  <a:gd name="T10" fmla="*/ 22 w 22"/>
                  <a:gd name="T11" fmla="*/ 22 h 28"/>
                  <a:gd name="T12" fmla="*/ 22 w 22"/>
                  <a:gd name="T13" fmla="*/ 22 h 28"/>
                  <a:gd name="T14" fmla="*/ 9 w 22"/>
                  <a:gd name="T15" fmla="*/ 2 h 28"/>
                  <a:gd name="T16" fmla="*/ 8 w 22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8" y="0"/>
                    </a:moveTo>
                    <a:cubicBezTo>
                      <a:pt x="7" y="0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12"/>
                      <a:pt x="0" y="19"/>
                      <a:pt x="7" y="25"/>
                    </a:cubicBezTo>
                    <a:cubicBezTo>
                      <a:pt x="9" y="27"/>
                      <a:pt x="11" y="28"/>
                      <a:pt x="13" y="28"/>
                    </a:cubicBezTo>
                    <a:cubicBezTo>
                      <a:pt x="17" y="28"/>
                      <a:pt x="19" y="25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6" y="17"/>
                      <a:pt x="8" y="13"/>
                      <a:pt x="9" y="2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solidFill>
                <a:srgbClr val="794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3" name="Freeform 7445"/>
              <p:cNvSpPr/>
              <p:nvPr/>
            </p:nvSpPr>
            <p:spPr bwMode="auto">
              <a:xfrm>
                <a:off x="5230813" y="2486025"/>
                <a:ext cx="36513" cy="33338"/>
              </a:xfrm>
              <a:custGeom>
                <a:avLst/>
                <a:gdLst>
                  <a:gd name="T0" fmla="*/ 4 w 18"/>
                  <a:gd name="T1" fmla="*/ 0 h 17"/>
                  <a:gd name="T2" fmla="*/ 0 w 18"/>
                  <a:gd name="T3" fmla="*/ 10 h 17"/>
                  <a:gd name="T4" fmla="*/ 0 w 18"/>
                  <a:gd name="T5" fmla="*/ 10 h 17"/>
                  <a:gd name="T6" fmla="*/ 0 w 18"/>
                  <a:gd name="T7" fmla="*/ 10 h 17"/>
                  <a:gd name="T8" fmla="*/ 5 w 18"/>
                  <a:gd name="T9" fmla="*/ 13 h 17"/>
                  <a:gd name="T10" fmla="*/ 5 w 18"/>
                  <a:gd name="T11" fmla="*/ 13 h 17"/>
                  <a:gd name="T12" fmla="*/ 9 w 18"/>
                  <a:gd name="T13" fmla="*/ 11 h 17"/>
                  <a:gd name="T14" fmla="*/ 10 w 18"/>
                  <a:gd name="T15" fmla="*/ 14 h 17"/>
                  <a:gd name="T16" fmla="*/ 12 w 18"/>
                  <a:gd name="T17" fmla="*/ 17 h 17"/>
                  <a:gd name="T18" fmla="*/ 12 w 18"/>
                  <a:gd name="T19" fmla="*/ 17 h 17"/>
                  <a:gd name="T20" fmla="*/ 4 w 18"/>
                  <a:gd name="T21" fmla="*/ 0 h 17"/>
                  <a:gd name="T22" fmla="*/ 4 w 18"/>
                  <a:gd name="T23" fmla="*/ 0 h 17"/>
                  <a:gd name="T24" fmla="*/ 4 w 18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7">
                    <a:moveTo>
                      <a:pt x="4" y="0"/>
                    </a:moveTo>
                    <a:cubicBezTo>
                      <a:pt x="4" y="4"/>
                      <a:pt x="2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3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1"/>
                      <a:pt x="8" y="11"/>
                      <a:pt x="9" y="11"/>
                    </a:cubicBezTo>
                    <a:cubicBezTo>
                      <a:pt x="10" y="11"/>
                      <a:pt x="10" y="12"/>
                      <a:pt x="10" y="14"/>
                    </a:cubicBezTo>
                    <a:cubicBezTo>
                      <a:pt x="10" y="15"/>
                      <a:pt x="11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8" y="7"/>
                      <a:pt x="14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4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4" name="Freeform 7446"/>
              <p:cNvSpPr/>
              <p:nvPr/>
            </p:nvSpPr>
            <p:spPr bwMode="auto">
              <a:xfrm>
                <a:off x="5172075" y="2435225"/>
                <a:ext cx="28575" cy="28575"/>
              </a:xfrm>
              <a:custGeom>
                <a:avLst/>
                <a:gdLst>
                  <a:gd name="T0" fmla="*/ 0 w 14"/>
                  <a:gd name="T1" fmla="*/ 0 h 14"/>
                  <a:gd name="T2" fmla="*/ 0 w 14"/>
                  <a:gd name="T3" fmla="*/ 0 h 14"/>
                  <a:gd name="T4" fmla="*/ 2 w 14"/>
                  <a:gd name="T5" fmla="*/ 8 h 14"/>
                  <a:gd name="T6" fmla="*/ 2 w 14"/>
                  <a:gd name="T7" fmla="*/ 8 h 14"/>
                  <a:gd name="T8" fmla="*/ 4 w 14"/>
                  <a:gd name="T9" fmla="*/ 14 h 14"/>
                  <a:gd name="T10" fmla="*/ 4 w 14"/>
                  <a:gd name="T11" fmla="*/ 14 h 14"/>
                  <a:gd name="T12" fmla="*/ 7 w 14"/>
                  <a:gd name="T13" fmla="*/ 14 h 14"/>
                  <a:gd name="T14" fmla="*/ 9 w 14"/>
                  <a:gd name="T15" fmla="*/ 7 h 14"/>
                  <a:gd name="T16" fmla="*/ 0 w 14"/>
                  <a:gd name="T17" fmla="*/ 0 h 14"/>
                  <a:gd name="T18" fmla="*/ 0 w 14"/>
                  <a:gd name="T19" fmla="*/ 0 h 14"/>
                  <a:gd name="T20" fmla="*/ 0 w 14"/>
                  <a:gd name="T21" fmla="*/ 0 h 14"/>
                  <a:gd name="T22" fmla="*/ 0 w 14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0"/>
                      <a:pt x="4" y="12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6" y="14"/>
                      <a:pt x="7" y="14"/>
                    </a:cubicBezTo>
                    <a:cubicBezTo>
                      <a:pt x="11" y="14"/>
                      <a:pt x="14" y="13"/>
                      <a:pt x="9" y="7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A5A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5" name="Freeform 7447"/>
              <p:cNvSpPr/>
              <p:nvPr/>
            </p:nvSpPr>
            <p:spPr bwMode="auto">
              <a:xfrm>
                <a:off x="5221288" y="2473325"/>
                <a:ext cx="19050" cy="12700"/>
              </a:xfrm>
              <a:custGeom>
                <a:avLst/>
                <a:gdLst>
                  <a:gd name="T0" fmla="*/ 5 w 10"/>
                  <a:gd name="T1" fmla="*/ 0 h 6"/>
                  <a:gd name="T2" fmla="*/ 0 w 10"/>
                  <a:gd name="T3" fmla="*/ 1 h 6"/>
                  <a:gd name="T4" fmla="*/ 9 w 10"/>
                  <a:gd name="T5" fmla="*/ 6 h 6"/>
                  <a:gd name="T6" fmla="*/ 9 w 10"/>
                  <a:gd name="T7" fmla="*/ 6 h 6"/>
                  <a:gd name="T8" fmla="*/ 9 w 10"/>
                  <a:gd name="T9" fmla="*/ 6 h 6"/>
                  <a:gd name="T10" fmla="*/ 9 w 10"/>
                  <a:gd name="T11" fmla="*/ 6 h 6"/>
                  <a:gd name="T12" fmla="*/ 10 w 10"/>
                  <a:gd name="T13" fmla="*/ 2 h 6"/>
                  <a:gd name="T14" fmla="*/ 5 w 10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2" y="6"/>
                      <a:pt x="6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10" y="3"/>
                      <a:pt x="10" y="2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945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6" name="Freeform 7448"/>
              <p:cNvSpPr>
                <a:spLocks noEditPoints="1"/>
              </p:cNvSpPr>
              <p:nvPr/>
            </p:nvSpPr>
            <p:spPr bwMode="auto">
              <a:xfrm>
                <a:off x="5275263" y="2487613"/>
                <a:ext cx="17463" cy="19050"/>
              </a:xfrm>
              <a:custGeom>
                <a:avLst/>
                <a:gdLst>
                  <a:gd name="T0" fmla="*/ 0 w 9"/>
                  <a:gd name="T1" fmla="*/ 0 h 9"/>
                  <a:gd name="T2" fmla="*/ 0 w 9"/>
                  <a:gd name="T3" fmla="*/ 1 h 9"/>
                  <a:gd name="T4" fmla="*/ 9 w 9"/>
                  <a:gd name="T5" fmla="*/ 9 h 9"/>
                  <a:gd name="T6" fmla="*/ 0 w 9"/>
                  <a:gd name="T7" fmla="*/ 0 h 9"/>
                  <a:gd name="T8" fmla="*/ 0 w 9"/>
                  <a:gd name="T9" fmla="*/ 0 h 9"/>
                  <a:gd name="T10" fmla="*/ 0 w 9"/>
                  <a:gd name="T11" fmla="*/ 0 h 9"/>
                  <a:gd name="T12" fmla="*/ 0 w 9"/>
                  <a:gd name="T13" fmla="*/ 0 h 9"/>
                  <a:gd name="T14" fmla="*/ 0 w 9"/>
                  <a:gd name="T15" fmla="*/ 0 h 9"/>
                  <a:gd name="T16" fmla="*/ 0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6"/>
                      <a:pt x="4" y="8"/>
                      <a:pt x="9" y="9"/>
                    </a:cubicBezTo>
                    <a:cubicBezTo>
                      <a:pt x="8" y="3"/>
                      <a:pt x="5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A3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7" name="Freeform 7449"/>
              <p:cNvSpPr/>
              <p:nvPr/>
            </p:nvSpPr>
            <p:spPr bwMode="auto">
              <a:xfrm>
                <a:off x="6224588" y="4624388"/>
                <a:ext cx="11113" cy="11113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2 h 5"/>
                  <a:gd name="T4" fmla="*/ 2 w 6"/>
                  <a:gd name="T5" fmla="*/ 5 h 5"/>
                  <a:gd name="T6" fmla="*/ 6 w 6"/>
                  <a:gd name="T7" fmla="*/ 3 h 5"/>
                  <a:gd name="T8" fmla="*/ 3 w 6"/>
                  <a:gd name="T9" fmla="*/ 0 h 5"/>
                  <a:gd name="T10" fmla="*/ 3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5"/>
                    </a:cubicBezTo>
                    <a:cubicBezTo>
                      <a:pt x="3" y="4"/>
                      <a:pt x="4" y="3"/>
                      <a:pt x="6" y="3"/>
                    </a:cubicBezTo>
                    <a:cubicBezTo>
                      <a:pt x="5" y="2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0A0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8" name="Freeform 7450"/>
              <p:cNvSpPr>
                <a:spLocks noEditPoints="1"/>
              </p:cNvSpPr>
              <p:nvPr/>
            </p:nvSpPr>
            <p:spPr bwMode="auto">
              <a:xfrm>
                <a:off x="5295900" y="3140075"/>
                <a:ext cx="157163" cy="95250"/>
              </a:xfrm>
              <a:custGeom>
                <a:avLst/>
                <a:gdLst>
                  <a:gd name="T0" fmla="*/ 42 w 78"/>
                  <a:gd name="T1" fmla="*/ 28 h 48"/>
                  <a:gd name="T2" fmla="*/ 37 w 78"/>
                  <a:gd name="T3" fmla="*/ 27 h 48"/>
                  <a:gd name="T4" fmla="*/ 38 w 78"/>
                  <a:gd name="T5" fmla="*/ 21 h 48"/>
                  <a:gd name="T6" fmla="*/ 42 w 78"/>
                  <a:gd name="T7" fmla="*/ 18 h 48"/>
                  <a:gd name="T8" fmla="*/ 45 w 78"/>
                  <a:gd name="T9" fmla="*/ 21 h 48"/>
                  <a:gd name="T10" fmla="*/ 49 w 78"/>
                  <a:gd name="T11" fmla="*/ 24 h 48"/>
                  <a:gd name="T12" fmla="*/ 50 w 78"/>
                  <a:gd name="T13" fmla="*/ 23 h 48"/>
                  <a:gd name="T14" fmla="*/ 42 w 78"/>
                  <a:gd name="T15" fmla="*/ 28 h 48"/>
                  <a:gd name="T16" fmla="*/ 2 w 78"/>
                  <a:gd name="T17" fmla="*/ 0 h 48"/>
                  <a:gd name="T18" fmla="*/ 14 w 78"/>
                  <a:gd name="T19" fmla="*/ 21 h 48"/>
                  <a:gd name="T20" fmla="*/ 19 w 78"/>
                  <a:gd name="T21" fmla="*/ 26 h 48"/>
                  <a:gd name="T22" fmla="*/ 19 w 78"/>
                  <a:gd name="T23" fmla="*/ 26 h 48"/>
                  <a:gd name="T24" fmla="*/ 34 w 78"/>
                  <a:gd name="T25" fmla="*/ 34 h 48"/>
                  <a:gd name="T26" fmla="*/ 39 w 78"/>
                  <a:gd name="T27" fmla="*/ 38 h 48"/>
                  <a:gd name="T28" fmla="*/ 35 w 78"/>
                  <a:gd name="T29" fmla="*/ 42 h 48"/>
                  <a:gd name="T30" fmla="*/ 31 w 78"/>
                  <a:gd name="T31" fmla="*/ 41 h 48"/>
                  <a:gd name="T32" fmla="*/ 37 w 78"/>
                  <a:gd name="T33" fmla="*/ 47 h 48"/>
                  <a:gd name="T34" fmla="*/ 40 w 78"/>
                  <a:gd name="T35" fmla="*/ 47 h 48"/>
                  <a:gd name="T36" fmla="*/ 45 w 78"/>
                  <a:gd name="T37" fmla="*/ 46 h 48"/>
                  <a:gd name="T38" fmla="*/ 52 w 78"/>
                  <a:gd name="T39" fmla="*/ 48 h 48"/>
                  <a:gd name="T40" fmla="*/ 52 w 78"/>
                  <a:gd name="T41" fmla="*/ 48 h 48"/>
                  <a:gd name="T42" fmla="*/ 52 w 78"/>
                  <a:gd name="T43" fmla="*/ 48 h 48"/>
                  <a:gd name="T44" fmla="*/ 57 w 78"/>
                  <a:gd name="T45" fmla="*/ 43 h 48"/>
                  <a:gd name="T46" fmla="*/ 64 w 78"/>
                  <a:gd name="T47" fmla="*/ 36 h 48"/>
                  <a:gd name="T48" fmla="*/ 73 w 78"/>
                  <a:gd name="T49" fmla="*/ 42 h 48"/>
                  <a:gd name="T50" fmla="*/ 78 w 78"/>
                  <a:gd name="T51" fmla="*/ 32 h 48"/>
                  <a:gd name="T52" fmla="*/ 75 w 78"/>
                  <a:gd name="T53" fmla="*/ 31 h 48"/>
                  <a:gd name="T54" fmla="*/ 61 w 78"/>
                  <a:gd name="T55" fmla="*/ 24 h 48"/>
                  <a:gd name="T56" fmla="*/ 59 w 78"/>
                  <a:gd name="T57" fmla="*/ 24 h 48"/>
                  <a:gd name="T58" fmla="*/ 59 w 78"/>
                  <a:gd name="T59" fmla="*/ 24 h 48"/>
                  <a:gd name="T60" fmla="*/ 52 w 78"/>
                  <a:gd name="T61" fmla="*/ 13 h 48"/>
                  <a:gd name="T62" fmla="*/ 40 w 78"/>
                  <a:gd name="T63" fmla="*/ 5 h 48"/>
                  <a:gd name="T64" fmla="*/ 31 w 78"/>
                  <a:gd name="T65" fmla="*/ 20 h 48"/>
                  <a:gd name="T66" fmla="*/ 28 w 78"/>
                  <a:gd name="T67" fmla="*/ 22 h 48"/>
                  <a:gd name="T68" fmla="*/ 21 w 78"/>
                  <a:gd name="T69" fmla="*/ 16 h 48"/>
                  <a:gd name="T70" fmla="*/ 16 w 78"/>
                  <a:gd name="T71" fmla="*/ 4 h 48"/>
                  <a:gd name="T72" fmla="*/ 18 w 78"/>
                  <a:gd name="T73" fmla="*/ 2 h 48"/>
                  <a:gd name="T74" fmla="*/ 15 w 78"/>
                  <a:gd name="T75" fmla="*/ 1 h 48"/>
                  <a:gd name="T76" fmla="*/ 12 w 78"/>
                  <a:gd name="T77" fmla="*/ 2 h 48"/>
                  <a:gd name="T78" fmla="*/ 8 w 78"/>
                  <a:gd name="T79" fmla="*/ 3 h 48"/>
                  <a:gd name="T80" fmla="*/ 2 w 78"/>
                  <a:gd name="T81" fmla="*/ 0 h 48"/>
                  <a:gd name="T82" fmla="*/ 2 w 78"/>
                  <a:gd name="T8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8" h="48">
                    <a:moveTo>
                      <a:pt x="42" y="28"/>
                    </a:moveTo>
                    <a:cubicBezTo>
                      <a:pt x="40" y="28"/>
                      <a:pt x="39" y="28"/>
                      <a:pt x="37" y="27"/>
                    </a:cubicBezTo>
                    <a:cubicBezTo>
                      <a:pt x="34" y="25"/>
                      <a:pt x="36" y="22"/>
                      <a:pt x="38" y="21"/>
                    </a:cubicBezTo>
                    <a:cubicBezTo>
                      <a:pt x="39" y="19"/>
                      <a:pt x="40" y="18"/>
                      <a:pt x="42" y="18"/>
                    </a:cubicBezTo>
                    <a:cubicBezTo>
                      <a:pt x="43" y="18"/>
                      <a:pt x="44" y="20"/>
                      <a:pt x="45" y="21"/>
                    </a:cubicBezTo>
                    <a:cubicBezTo>
                      <a:pt x="47" y="22"/>
                      <a:pt x="48" y="24"/>
                      <a:pt x="49" y="24"/>
                    </a:cubicBezTo>
                    <a:cubicBezTo>
                      <a:pt x="50" y="24"/>
                      <a:pt x="50" y="23"/>
                      <a:pt x="50" y="23"/>
                    </a:cubicBezTo>
                    <a:cubicBezTo>
                      <a:pt x="48" y="26"/>
                      <a:pt x="45" y="28"/>
                      <a:pt x="42" y="28"/>
                    </a:cubicBezTo>
                    <a:moveTo>
                      <a:pt x="2" y="0"/>
                    </a:moveTo>
                    <a:cubicBezTo>
                      <a:pt x="0" y="7"/>
                      <a:pt x="8" y="21"/>
                      <a:pt x="14" y="21"/>
                    </a:cubicBezTo>
                    <a:cubicBezTo>
                      <a:pt x="19" y="22"/>
                      <a:pt x="19" y="22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3" y="31"/>
                      <a:pt x="29" y="32"/>
                      <a:pt x="34" y="34"/>
                    </a:cubicBezTo>
                    <a:cubicBezTo>
                      <a:pt x="36" y="35"/>
                      <a:pt x="40" y="34"/>
                      <a:pt x="39" y="38"/>
                    </a:cubicBezTo>
                    <a:cubicBezTo>
                      <a:pt x="38" y="41"/>
                      <a:pt x="37" y="42"/>
                      <a:pt x="35" y="42"/>
                    </a:cubicBezTo>
                    <a:cubicBezTo>
                      <a:pt x="34" y="42"/>
                      <a:pt x="32" y="42"/>
                      <a:pt x="31" y="41"/>
                    </a:cubicBezTo>
                    <a:cubicBezTo>
                      <a:pt x="31" y="46"/>
                      <a:pt x="34" y="47"/>
                      <a:pt x="37" y="47"/>
                    </a:cubicBezTo>
                    <a:cubicBezTo>
                      <a:pt x="38" y="47"/>
                      <a:pt x="39" y="47"/>
                      <a:pt x="40" y="47"/>
                    </a:cubicBezTo>
                    <a:cubicBezTo>
                      <a:pt x="42" y="46"/>
                      <a:pt x="44" y="46"/>
                      <a:pt x="45" y="46"/>
                    </a:cubicBezTo>
                    <a:cubicBezTo>
                      <a:pt x="48" y="46"/>
                      <a:pt x="50" y="47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4" y="46"/>
                      <a:pt x="56" y="45"/>
                      <a:pt x="57" y="43"/>
                    </a:cubicBezTo>
                    <a:cubicBezTo>
                      <a:pt x="61" y="38"/>
                      <a:pt x="62" y="36"/>
                      <a:pt x="64" y="36"/>
                    </a:cubicBezTo>
                    <a:cubicBezTo>
                      <a:pt x="66" y="36"/>
                      <a:pt x="68" y="38"/>
                      <a:pt x="73" y="42"/>
                    </a:cubicBezTo>
                    <a:cubicBezTo>
                      <a:pt x="74" y="39"/>
                      <a:pt x="76" y="35"/>
                      <a:pt x="78" y="32"/>
                    </a:cubicBezTo>
                    <a:cubicBezTo>
                      <a:pt x="77" y="32"/>
                      <a:pt x="76" y="31"/>
                      <a:pt x="75" y="31"/>
                    </a:cubicBezTo>
                    <a:cubicBezTo>
                      <a:pt x="70" y="30"/>
                      <a:pt x="67" y="24"/>
                      <a:pt x="61" y="24"/>
                    </a:cubicBezTo>
                    <a:cubicBezTo>
                      <a:pt x="61" y="24"/>
                      <a:pt x="60" y="24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7" y="24"/>
                      <a:pt x="51" y="19"/>
                      <a:pt x="52" y="13"/>
                    </a:cubicBezTo>
                    <a:cubicBezTo>
                      <a:pt x="48" y="10"/>
                      <a:pt x="44" y="8"/>
                      <a:pt x="40" y="5"/>
                    </a:cubicBezTo>
                    <a:cubicBezTo>
                      <a:pt x="41" y="12"/>
                      <a:pt x="35" y="16"/>
                      <a:pt x="31" y="20"/>
                    </a:cubicBezTo>
                    <a:cubicBezTo>
                      <a:pt x="30" y="21"/>
                      <a:pt x="29" y="22"/>
                      <a:pt x="28" y="22"/>
                    </a:cubicBezTo>
                    <a:cubicBezTo>
                      <a:pt x="25" y="22"/>
                      <a:pt x="24" y="17"/>
                      <a:pt x="21" y="16"/>
                    </a:cubicBezTo>
                    <a:cubicBezTo>
                      <a:pt x="16" y="13"/>
                      <a:pt x="14" y="9"/>
                      <a:pt x="16" y="4"/>
                    </a:cubicBezTo>
                    <a:cubicBezTo>
                      <a:pt x="17" y="3"/>
                      <a:pt x="17" y="2"/>
                      <a:pt x="18" y="2"/>
                    </a:cubicBezTo>
                    <a:cubicBezTo>
                      <a:pt x="17" y="2"/>
                      <a:pt x="16" y="1"/>
                      <a:pt x="15" y="1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9" y="3"/>
                      <a:pt x="8" y="3"/>
                    </a:cubicBezTo>
                    <a:cubicBezTo>
                      <a:pt x="6" y="3"/>
                      <a:pt x="4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355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9" name="Freeform 7451"/>
              <p:cNvSpPr/>
              <p:nvPr/>
            </p:nvSpPr>
            <p:spPr bwMode="auto">
              <a:xfrm>
                <a:off x="5275263" y="3194050"/>
                <a:ext cx="177800" cy="84138"/>
              </a:xfrm>
              <a:custGeom>
                <a:avLst/>
                <a:gdLst>
                  <a:gd name="T0" fmla="*/ 11 w 89"/>
                  <a:gd name="T1" fmla="*/ 0 h 42"/>
                  <a:gd name="T2" fmla="*/ 12 w 89"/>
                  <a:gd name="T3" fmla="*/ 16 h 42"/>
                  <a:gd name="T4" fmla="*/ 12 w 89"/>
                  <a:gd name="T5" fmla="*/ 16 h 42"/>
                  <a:gd name="T6" fmla="*/ 41 w 89"/>
                  <a:gd name="T7" fmla="*/ 26 h 42"/>
                  <a:gd name="T8" fmla="*/ 51 w 89"/>
                  <a:gd name="T9" fmla="*/ 38 h 42"/>
                  <a:gd name="T10" fmla="*/ 62 w 89"/>
                  <a:gd name="T11" fmla="*/ 32 h 42"/>
                  <a:gd name="T12" fmla="*/ 65 w 89"/>
                  <a:gd name="T13" fmla="*/ 33 h 42"/>
                  <a:gd name="T14" fmla="*/ 85 w 89"/>
                  <a:gd name="T15" fmla="*/ 42 h 42"/>
                  <a:gd name="T16" fmla="*/ 85 w 89"/>
                  <a:gd name="T17" fmla="*/ 42 h 42"/>
                  <a:gd name="T18" fmla="*/ 88 w 89"/>
                  <a:gd name="T19" fmla="*/ 42 h 42"/>
                  <a:gd name="T20" fmla="*/ 88 w 89"/>
                  <a:gd name="T21" fmla="*/ 42 h 42"/>
                  <a:gd name="T22" fmla="*/ 89 w 89"/>
                  <a:gd name="T23" fmla="*/ 32 h 42"/>
                  <a:gd name="T24" fmla="*/ 89 w 89"/>
                  <a:gd name="T25" fmla="*/ 32 h 42"/>
                  <a:gd name="T26" fmla="*/ 79 w 89"/>
                  <a:gd name="T27" fmla="*/ 23 h 42"/>
                  <a:gd name="T28" fmla="*/ 73 w 89"/>
                  <a:gd name="T29" fmla="*/ 25 h 42"/>
                  <a:gd name="T30" fmla="*/ 71 w 89"/>
                  <a:gd name="T31" fmla="*/ 26 h 42"/>
                  <a:gd name="T32" fmla="*/ 63 w 89"/>
                  <a:gd name="T33" fmla="*/ 21 h 42"/>
                  <a:gd name="T34" fmla="*/ 63 w 89"/>
                  <a:gd name="T35" fmla="*/ 21 h 42"/>
                  <a:gd name="T36" fmla="*/ 56 w 89"/>
                  <a:gd name="T37" fmla="*/ 19 h 42"/>
                  <a:gd name="T38" fmla="*/ 51 w 89"/>
                  <a:gd name="T39" fmla="*/ 20 h 42"/>
                  <a:gd name="T40" fmla="*/ 48 w 89"/>
                  <a:gd name="T41" fmla="*/ 20 h 42"/>
                  <a:gd name="T42" fmla="*/ 42 w 89"/>
                  <a:gd name="T43" fmla="*/ 14 h 42"/>
                  <a:gd name="T44" fmla="*/ 42 w 89"/>
                  <a:gd name="T45" fmla="*/ 14 h 42"/>
                  <a:gd name="T46" fmla="*/ 11 w 89"/>
                  <a:gd name="T47" fmla="*/ 0 h 42"/>
                  <a:gd name="T48" fmla="*/ 11 w 89"/>
                  <a:gd name="T4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" h="42">
                    <a:moveTo>
                      <a:pt x="11" y="0"/>
                    </a:moveTo>
                    <a:cubicBezTo>
                      <a:pt x="0" y="6"/>
                      <a:pt x="0" y="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22" y="19"/>
                      <a:pt x="32" y="22"/>
                      <a:pt x="41" y="26"/>
                    </a:cubicBezTo>
                    <a:cubicBezTo>
                      <a:pt x="46" y="28"/>
                      <a:pt x="55" y="29"/>
                      <a:pt x="51" y="38"/>
                    </a:cubicBezTo>
                    <a:cubicBezTo>
                      <a:pt x="55" y="37"/>
                      <a:pt x="57" y="32"/>
                      <a:pt x="62" y="32"/>
                    </a:cubicBezTo>
                    <a:cubicBezTo>
                      <a:pt x="62" y="32"/>
                      <a:pt x="64" y="32"/>
                      <a:pt x="65" y="33"/>
                    </a:cubicBezTo>
                    <a:cubicBezTo>
                      <a:pt x="71" y="36"/>
                      <a:pt x="78" y="39"/>
                      <a:pt x="85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6" y="42"/>
                      <a:pt x="87" y="42"/>
                      <a:pt x="88" y="42"/>
                    </a:cubicBezTo>
                    <a:cubicBezTo>
                      <a:pt x="88" y="42"/>
                      <a:pt x="88" y="42"/>
                      <a:pt x="88" y="42"/>
                    </a:cubicBezTo>
                    <a:cubicBezTo>
                      <a:pt x="88" y="39"/>
                      <a:pt x="88" y="35"/>
                      <a:pt x="89" y="32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6" y="28"/>
                      <a:pt x="84" y="23"/>
                      <a:pt x="79" y="23"/>
                    </a:cubicBezTo>
                    <a:cubicBezTo>
                      <a:pt x="78" y="23"/>
                      <a:pt x="76" y="24"/>
                      <a:pt x="73" y="25"/>
                    </a:cubicBezTo>
                    <a:cubicBezTo>
                      <a:pt x="73" y="26"/>
                      <a:pt x="72" y="26"/>
                      <a:pt x="71" y="26"/>
                    </a:cubicBezTo>
                    <a:cubicBezTo>
                      <a:pt x="68" y="26"/>
                      <a:pt x="65" y="23"/>
                      <a:pt x="63" y="21"/>
                    </a:cubicBezTo>
                    <a:cubicBezTo>
                      <a:pt x="63" y="21"/>
                      <a:pt x="63" y="21"/>
                      <a:pt x="63" y="21"/>
                    </a:cubicBezTo>
                    <a:cubicBezTo>
                      <a:pt x="61" y="20"/>
                      <a:pt x="59" y="19"/>
                      <a:pt x="56" y="19"/>
                    </a:cubicBezTo>
                    <a:cubicBezTo>
                      <a:pt x="55" y="19"/>
                      <a:pt x="53" y="19"/>
                      <a:pt x="51" y="20"/>
                    </a:cubicBezTo>
                    <a:cubicBezTo>
                      <a:pt x="50" y="20"/>
                      <a:pt x="49" y="20"/>
                      <a:pt x="48" y="20"/>
                    </a:cubicBezTo>
                    <a:cubicBezTo>
                      <a:pt x="45" y="20"/>
                      <a:pt x="42" y="19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31" y="9"/>
                      <a:pt x="21" y="5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07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0" name="Freeform 7452"/>
              <p:cNvSpPr/>
              <p:nvPr/>
            </p:nvSpPr>
            <p:spPr bwMode="auto">
              <a:xfrm>
                <a:off x="5275263" y="3227388"/>
                <a:ext cx="57150" cy="34925"/>
              </a:xfrm>
              <a:custGeom>
                <a:avLst/>
                <a:gdLst>
                  <a:gd name="T0" fmla="*/ 11 w 29"/>
                  <a:gd name="T1" fmla="*/ 0 h 17"/>
                  <a:gd name="T2" fmla="*/ 9 w 29"/>
                  <a:gd name="T3" fmla="*/ 2 h 17"/>
                  <a:gd name="T4" fmla="*/ 9 w 29"/>
                  <a:gd name="T5" fmla="*/ 2 h 17"/>
                  <a:gd name="T6" fmla="*/ 6 w 29"/>
                  <a:gd name="T7" fmla="*/ 5 h 17"/>
                  <a:gd name="T8" fmla="*/ 5 w 29"/>
                  <a:gd name="T9" fmla="*/ 5 h 17"/>
                  <a:gd name="T10" fmla="*/ 3 w 29"/>
                  <a:gd name="T11" fmla="*/ 5 h 17"/>
                  <a:gd name="T12" fmla="*/ 0 w 29"/>
                  <a:gd name="T13" fmla="*/ 7 h 17"/>
                  <a:gd name="T14" fmla="*/ 0 w 29"/>
                  <a:gd name="T15" fmla="*/ 7 h 17"/>
                  <a:gd name="T16" fmla="*/ 29 w 29"/>
                  <a:gd name="T17" fmla="*/ 17 h 17"/>
                  <a:gd name="T18" fmla="*/ 29 w 29"/>
                  <a:gd name="T19" fmla="*/ 17 h 17"/>
                  <a:gd name="T20" fmla="*/ 24 w 29"/>
                  <a:gd name="T21" fmla="*/ 11 h 17"/>
                  <a:gd name="T22" fmla="*/ 24 w 29"/>
                  <a:gd name="T23" fmla="*/ 11 h 17"/>
                  <a:gd name="T24" fmla="*/ 11 w 29"/>
                  <a:gd name="T25" fmla="*/ 0 h 17"/>
                  <a:gd name="T26" fmla="*/ 11 w 29"/>
                  <a:gd name="T2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17">
                    <a:moveTo>
                      <a:pt x="11" y="0"/>
                    </a:moveTo>
                    <a:cubicBezTo>
                      <a:pt x="10" y="0"/>
                      <a:pt x="10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4"/>
                      <a:pt x="8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5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9" y="12"/>
                      <a:pt x="19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15"/>
                      <a:pt x="26" y="13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1" y="6"/>
                      <a:pt x="12" y="8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7F39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1" name="Freeform 7453"/>
              <p:cNvSpPr>
                <a:spLocks noEditPoints="1"/>
              </p:cNvSpPr>
              <p:nvPr/>
            </p:nvSpPr>
            <p:spPr bwMode="auto">
              <a:xfrm>
                <a:off x="5827713" y="2640013"/>
                <a:ext cx="76200" cy="190500"/>
              </a:xfrm>
              <a:custGeom>
                <a:avLst/>
                <a:gdLst>
                  <a:gd name="T0" fmla="*/ 27 w 38"/>
                  <a:gd name="T1" fmla="*/ 79 h 95"/>
                  <a:gd name="T2" fmla="*/ 27 w 38"/>
                  <a:gd name="T3" fmla="*/ 79 h 95"/>
                  <a:gd name="T4" fmla="*/ 27 w 38"/>
                  <a:gd name="T5" fmla="*/ 79 h 95"/>
                  <a:gd name="T6" fmla="*/ 20 w 38"/>
                  <a:gd name="T7" fmla="*/ 85 h 95"/>
                  <a:gd name="T8" fmla="*/ 11 w 38"/>
                  <a:gd name="T9" fmla="*/ 83 h 95"/>
                  <a:gd name="T10" fmla="*/ 27 w 38"/>
                  <a:gd name="T11" fmla="*/ 79 h 95"/>
                  <a:gd name="T12" fmla="*/ 10 w 38"/>
                  <a:gd name="T13" fmla="*/ 15 h 95"/>
                  <a:gd name="T14" fmla="*/ 8 w 38"/>
                  <a:gd name="T15" fmla="*/ 15 h 95"/>
                  <a:gd name="T16" fmla="*/ 9 w 38"/>
                  <a:gd name="T17" fmla="*/ 11 h 95"/>
                  <a:gd name="T18" fmla="*/ 12 w 38"/>
                  <a:gd name="T19" fmla="*/ 11 h 95"/>
                  <a:gd name="T20" fmla="*/ 15 w 38"/>
                  <a:gd name="T21" fmla="*/ 13 h 95"/>
                  <a:gd name="T22" fmla="*/ 15 w 38"/>
                  <a:gd name="T23" fmla="*/ 15 h 95"/>
                  <a:gd name="T24" fmla="*/ 15 w 38"/>
                  <a:gd name="T25" fmla="*/ 15 h 95"/>
                  <a:gd name="T26" fmla="*/ 12 w 38"/>
                  <a:gd name="T27" fmla="*/ 15 h 95"/>
                  <a:gd name="T28" fmla="*/ 10 w 38"/>
                  <a:gd name="T29" fmla="*/ 15 h 95"/>
                  <a:gd name="T30" fmla="*/ 22 w 38"/>
                  <a:gd name="T31" fmla="*/ 0 h 95"/>
                  <a:gd name="T32" fmla="*/ 17 w 38"/>
                  <a:gd name="T33" fmla="*/ 1 h 95"/>
                  <a:gd name="T34" fmla="*/ 17 w 38"/>
                  <a:gd name="T35" fmla="*/ 1 h 95"/>
                  <a:gd name="T36" fmla="*/ 0 w 38"/>
                  <a:gd name="T37" fmla="*/ 18 h 95"/>
                  <a:gd name="T38" fmla="*/ 1 w 38"/>
                  <a:gd name="T39" fmla="*/ 26 h 95"/>
                  <a:gd name="T40" fmla="*/ 1 w 38"/>
                  <a:gd name="T41" fmla="*/ 26 h 95"/>
                  <a:gd name="T42" fmla="*/ 1 w 38"/>
                  <a:gd name="T43" fmla="*/ 26 h 95"/>
                  <a:gd name="T44" fmla="*/ 1 w 38"/>
                  <a:gd name="T45" fmla="*/ 26 h 95"/>
                  <a:gd name="T46" fmla="*/ 1 w 38"/>
                  <a:gd name="T47" fmla="*/ 26 h 95"/>
                  <a:gd name="T48" fmla="*/ 1 w 38"/>
                  <a:gd name="T49" fmla="*/ 32 h 95"/>
                  <a:gd name="T50" fmla="*/ 9 w 38"/>
                  <a:gd name="T51" fmla="*/ 60 h 95"/>
                  <a:gd name="T52" fmla="*/ 7 w 38"/>
                  <a:gd name="T53" fmla="*/ 86 h 95"/>
                  <a:gd name="T54" fmla="*/ 14 w 38"/>
                  <a:gd name="T55" fmla="*/ 95 h 95"/>
                  <a:gd name="T56" fmla="*/ 17 w 38"/>
                  <a:gd name="T57" fmla="*/ 95 h 95"/>
                  <a:gd name="T58" fmla="*/ 19 w 38"/>
                  <a:gd name="T59" fmla="*/ 95 h 95"/>
                  <a:gd name="T60" fmla="*/ 28 w 38"/>
                  <a:gd name="T61" fmla="*/ 88 h 95"/>
                  <a:gd name="T62" fmla="*/ 31 w 38"/>
                  <a:gd name="T63" fmla="*/ 88 h 95"/>
                  <a:gd name="T64" fmla="*/ 31 w 38"/>
                  <a:gd name="T65" fmla="*/ 88 h 95"/>
                  <a:gd name="T66" fmla="*/ 31 w 38"/>
                  <a:gd name="T67" fmla="*/ 88 h 95"/>
                  <a:gd name="T68" fmla="*/ 34 w 38"/>
                  <a:gd name="T69" fmla="*/ 48 h 95"/>
                  <a:gd name="T70" fmla="*/ 36 w 38"/>
                  <a:gd name="T71" fmla="*/ 30 h 95"/>
                  <a:gd name="T72" fmla="*/ 36 w 38"/>
                  <a:gd name="T73" fmla="*/ 30 h 95"/>
                  <a:gd name="T74" fmla="*/ 36 w 38"/>
                  <a:gd name="T75" fmla="*/ 30 h 95"/>
                  <a:gd name="T76" fmla="*/ 26 w 38"/>
                  <a:gd name="T77" fmla="*/ 10 h 95"/>
                  <a:gd name="T78" fmla="*/ 22 w 38"/>
                  <a:gd name="T7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8" h="95">
                    <a:moveTo>
                      <a:pt x="27" y="79"/>
                    </a:moveTo>
                    <a:cubicBezTo>
                      <a:pt x="27" y="79"/>
                      <a:pt x="27" y="79"/>
                      <a:pt x="27" y="79"/>
                    </a:cubicBezTo>
                    <a:cubicBezTo>
                      <a:pt x="27" y="79"/>
                      <a:pt x="27" y="79"/>
                      <a:pt x="27" y="79"/>
                    </a:cubicBezTo>
                    <a:cubicBezTo>
                      <a:pt x="25" y="83"/>
                      <a:pt x="23" y="85"/>
                      <a:pt x="20" y="85"/>
                    </a:cubicBezTo>
                    <a:cubicBezTo>
                      <a:pt x="18" y="85"/>
                      <a:pt x="15" y="84"/>
                      <a:pt x="11" y="83"/>
                    </a:cubicBezTo>
                    <a:cubicBezTo>
                      <a:pt x="18" y="80"/>
                      <a:pt x="23" y="82"/>
                      <a:pt x="27" y="79"/>
                    </a:cubicBezTo>
                    <a:moveTo>
                      <a:pt x="10" y="15"/>
                    </a:moveTo>
                    <a:cubicBezTo>
                      <a:pt x="9" y="15"/>
                      <a:pt x="8" y="15"/>
                      <a:pt x="8" y="15"/>
                    </a:cubicBezTo>
                    <a:cubicBezTo>
                      <a:pt x="6" y="12"/>
                      <a:pt x="8" y="11"/>
                      <a:pt x="9" y="11"/>
                    </a:cubicBezTo>
                    <a:cubicBezTo>
                      <a:pt x="10" y="11"/>
                      <a:pt x="11" y="11"/>
                      <a:pt x="12" y="11"/>
                    </a:cubicBezTo>
                    <a:cubicBezTo>
                      <a:pt x="13" y="11"/>
                      <a:pt x="14" y="12"/>
                      <a:pt x="15" y="13"/>
                    </a:cubicBezTo>
                    <a:cubicBezTo>
                      <a:pt x="15" y="13"/>
                      <a:pt x="15" y="14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3" y="15"/>
                      <a:pt x="12" y="15"/>
                    </a:cubicBezTo>
                    <a:cubicBezTo>
                      <a:pt x="11" y="15"/>
                      <a:pt x="11" y="15"/>
                      <a:pt x="10" y="15"/>
                    </a:cubicBezTo>
                    <a:moveTo>
                      <a:pt x="22" y="0"/>
                    </a:moveTo>
                    <a:cubicBezTo>
                      <a:pt x="20" y="0"/>
                      <a:pt x="19" y="0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0" y="5"/>
                      <a:pt x="2" y="8"/>
                      <a:pt x="0" y="18"/>
                    </a:cubicBezTo>
                    <a:cubicBezTo>
                      <a:pt x="0" y="21"/>
                      <a:pt x="1" y="24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8"/>
                      <a:pt x="1" y="30"/>
                      <a:pt x="1" y="32"/>
                    </a:cubicBezTo>
                    <a:cubicBezTo>
                      <a:pt x="9" y="39"/>
                      <a:pt x="10" y="50"/>
                      <a:pt x="9" y="60"/>
                    </a:cubicBezTo>
                    <a:cubicBezTo>
                      <a:pt x="9" y="69"/>
                      <a:pt x="8" y="77"/>
                      <a:pt x="7" y="86"/>
                    </a:cubicBezTo>
                    <a:cubicBezTo>
                      <a:pt x="13" y="86"/>
                      <a:pt x="18" y="87"/>
                      <a:pt x="14" y="95"/>
                    </a:cubicBezTo>
                    <a:cubicBezTo>
                      <a:pt x="15" y="95"/>
                      <a:pt x="16" y="95"/>
                      <a:pt x="17" y="95"/>
                    </a:cubicBezTo>
                    <a:cubicBezTo>
                      <a:pt x="18" y="95"/>
                      <a:pt x="18" y="95"/>
                      <a:pt x="19" y="95"/>
                    </a:cubicBezTo>
                    <a:cubicBezTo>
                      <a:pt x="20" y="90"/>
                      <a:pt x="23" y="88"/>
                      <a:pt x="28" y="88"/>
                    </a:cubicBezTo>
                    <a:cubicBezTo>
                      <a:pt x="29" y="88"/>
                      <a:pt x="30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1" y="88"/>
                      <a:pt x="31" y="88"/>
                      <a:pt x="31" y="88"/>
                    </a:cubicBezTo>
                    <a:cubicBezTo>
                      <a:pt x="38" y="76"/>
                      <a:pt x="35" y="62"/>
                      <a:pt x="34" y="48"/>
                    </a:cubicBezTo>
                    <a:cubicBezTo>
                      <a:pt x="33" y="42"/>
                      <a:pt x="38" y="36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28" y="26"/>
                      <a:pt x="22" y="22"/>
                      <a:pt x="26" y="10"/>
                    </a:cubicBezTo>
                    <a:cubicBezTo>
                      <a:pt x="29" y="5"/>
                      <a:pt x="28" y="0"/>
                      <a:pt x="22" y="0"/>
                    </a:cubicBezTo>
                  </a:path>
                </a:pathLst>
              </a:custGeom>
              <a:solidFill>
                <a:srgbClr val="B35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2" name="Freeform 7454"/>
              <p:cNvSpPr/>
              <p:nvPr/>
            </p:nvSpPr>
            <p:spPr bwMode="auto">
              <a:xfrm>
                <a:off x="5851525" y="2619375"/>
                <a:ext cx="50800" cy="80963"/>
              </a:xfrm>
              <a:custGeom>
                <a:avLst/>
                <a:gdLst>
                  <a:gd name="T0" fmla="*/ 4 w 25"/>
                  <a:gd name="T1" fmla="*/ 0 h 40"/>
                  <a:gd name="T2" fmla="*/ 4 w 25"/>
                  <a:gd name="T3" fmla="*/ 0 h 40"/>
                  <a:gd name="T4" fmla="*/ 1 w 25"/>
                  <a:gd name="T5" fmla="*/ 2 h 40"/>
                  <a:gd name="T6" fmla="*/ 0 w 25"/>
                  <a:gd name="T7" fmla="*/ 7 h 40"/>
                  <a:gd name="T8" fmla="*/ 0 w 25"/>
                  <a:gd name="T9" fmla="*/ 7 h 40"/>
                  <a:gd name="T10" fmla="*/ 0 w 25"/>
                  <a:gd name="T11" fmla="*/ 7 h 40"/>
                  <a:gd name="T12" fmla="*/ 5 w 25"/>
                  <a:gd name="T13" fmla="*/ 11 h 40"/>
                  <a:gd name="T14" fmla="*/ 5 w 25"/>
                  <a:gd name="T15" fmla="*/ 11 h 40"/>
                  <a:gd name="T16" fmla="*/ 10 w 25"/>
                  <a:gd name="T17" fmla="*/ 10 h 40"/>
                  <a:gd name="T18" fmla="*/ 14 w 25"/>
                  <a:gd name="T19" fmla="*/ 20 h 40"/>
                  <a:gd name="T20" fmla="*/ 24 w 25"/>
                  <a:gd name="T21" fmla="*/ 40 h 40"/>
                  <a:gd name="T22" fmla="*/ 24 w 25"/>
                  <a:gd name="T23" fmla="*/ 40 h 40"/>
                  <a:gd name="T24" fmla="*/ 24 w 25"/>
                  <a:gd name="T25" fmla="*/ 6 h 40"/>
                  <a:gd name="T26" fmla="*/ 20 w 25"/>
                  <a:gd name="T27" fmla="*/ 1 h 40"/>
                  <a:gd name="T28" fmla="*/ 20 w 25"/>
                  <a:gd name="T29" fmla="*/ 1 h 40"/>
                  <a:gd name="T30" fmla="*/ 7 w 25"/>
                  <a:gd name="T31" fmla="*/ 0 h 40"/>
                  <a:gd name="T32" fmla="*/ 7 w 25"/>
                  <a:gd name="T33" fmla="*/ 0 h 40"/>
                  <a:gd name="T34" fmla="*/ 4 w 25"/>
                  <a:gd name="T35" fmla="*/ 0 h 40"/>
                  <a:gd name="T36" fmla="*/ 4 w 25"/>
                  <a:gd name="T3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4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4" y="4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8"/>
                      <a:pt x="4" y="9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8" y="10"/>
                      <a:pt x="10" y="10"/>
                    </a:cubicBezTo>
                    <a:cubicBezTo>
                      <a:pt x="16" y="10"/>
                      <a:pt x="17" y="15"/>
                      <a:pt x="14" y="20"/>
                    </a:cubicBezTo>
                    <a:cubicBezTo>
                      <a:pt x="10" y="32"/>
                      <a:pt x="16" y="36"/>
                      <a:pt x="24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28"/>
                      <a:pt x="24" y="17"/>
                      <a:pt x="24" y="6"/>
                    </a:cubicBezTo>
                    <a:cubicBezTo>
                      <a:pt x="25" y="3"/>
                      <a:pt x="23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5" y="1"/>
                      <a:pt x="11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A5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3" name="Freeform 7455"/>
              <p:cNvSpPr>
                <a:spLocks noEditPoints="1"/>
              </p:cNvSpPr>
              <p:nvPr/>
            </p:nvSpPr>
            <p:spPr bwMode="auto">
              <a:xfrm>
                <a:off x="5792788" y="2651125"/>
                <a:ext cx="36513" cy="82550"/>
              </a:xfrm>
              <a:custGeom>
                <a:avLst/>
                <a:gdLst>
                  <a:gd name="T0" fmla="*/ 13 w 18"/>
                  <a:gd name="T1" fmla="*/ 30 h 41"/>
                  <a:gd name="T2" fmla="*/ 12 w 18"/>
                  <a:gd name="T3" fmla="*/ 30 h 41"/>
                  <a:gd name="T4" fmla="*/ 13 w 18"/>
                  <a:gd name="T5" fmla="*/ 30 h 41"/>
                  <a:gd name="T6" fmla="*/ 2 w 18"/>
                  <a:gd name="T7" fmla="*/ 0 h 41"/>
                  <a:gd name="T8" fmla="*/ 1 w 18"/>
                  <a:gd name="T9" fmla="*/ 0 h 41"/>
                  <a:gd name="T10" fmla="*/ 1 w 18"/>
                  <a:gd name="T11" fmla="*/ 0 h 41"/>
                  <a:gd name="T12" fmla="*/ 2 w 18"/>
                  <a:gd name="T13" fmla="*/ 12 h 41"/>
                  <a:gd name="T14" fmla="*/ 2 w 18"/>
                  <a:gd name="T15" fmla="*/ 29 h 41"/>
                  <a:gd name="T16" fmla="*/ 2 w 18"/>
                  <a:gd name="T17" fmla="*/ 29 h 41"/>
                  <a:gd name="T18" fmla="*/ 5 w 18"/>
                  <a:gd name="T19" fmla="*/ 29 h 41"/>
                  <a:gd name="T20" fmla="*/ 7 w 18"/>
                  <a:gd name="T21" fmla="*/ 36 h 41"/>
                  <a:gd name="T22" fmla="*/ 11 w 18"/>
                  <a:gd name="T23" fmla="*/ 41 h 41"/>
                  <a:gd name="T24" fmla="*/ 11 w 18"/>
                  <a:gd name="T25" fmla="*/ 38 h 41"/>
                  <a:gd name="T26" fmla="*/ 12 w 18"/>
                  <a:gd name="T27" fmla="*/ 33 h 41"/>
                  <a:gd name="T28" fmla="*/ 12 w 18"/>
                  <a:gd name="T29" fmla="*/ 30 h 41"/>
                  <a:gd name="T30" fmla="*/ 12 w 18"/>
                  <a:gd name="T31" fmla="*/ 30 h 41"/>
                  <a:gd name="T32" fmla="*/ 18 w 18"/>
                  <a:gd name="T33" fmla="*/ 20 h 41"/>
                  <a:gd name="T34" fmla="*/ 18 w 18"/>
                  <a:gd name="T35" fmla="*/ 20 h 41"/>
                  <a:gd name="T36" fmla="*/ 17 w 18"/>
                  <a:gd name="T37" fmla="*/ 12 h 41"/>
                  <a:gd name="T38" fmla="*/ 17 w 18"/>
                  <a:gd name="T39" fmla="*/ 12 h 41"/>
                  <a:gd name="T40" fmla="*/ 12 w 18"/>
                  <a:gd name="T41" fmla="*/ 6 h 41"/>
                  <a:gd name="T42" fmla="*/ 12 w 18"/>
                  <a:gd name="T43" fmla="*/ 6 h 41"/>
                  <a:gd name="T44" fmla="*/ 8 w 18"/>
                  <a:gd name="T45" fmla="*/ 7 h 41"/>
                  <a:gd name="T46" fmla="*/ 2 w 18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" h="41">
                    <a:moveTo>
                      <a:pt x="13" y="30"/>
                    </a:moveTo>
                    <a:cubicBezTo>
                      <a:pt x="13" y="30"/>
                      <a:pt x="13" y="30"/>
                      <a:pt x="12" y="30"/>
                    </a:cubicBezTo>
                    <a:cubicBezTo>
                      <a:pt x="13" y="30"/>
                      <a:pt x="13" y="30"/>
                      <a:pt x="13" y="3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4"/>
                      <a:pt x="0" y="10"/>
                      <a:pt x="2" y="12"/>
                    </a:cubicBezTo>
                    <a:cubicBezTo>
                      <a:pt x="9" y="19"/>
                      <a:pt x="4" y="24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3" y="29"/>
                      <a:pt x="4" y="29"/>
                      <a:pt x="5" y="29"/>
                    </a:cubicBezTo>
                    <a:cubicBezTo>
                      <a:pt x="8" y="29"/>
                      <a:pt x="11" y="30"/>
                      <a:pt x="7" y="36"/>
                    </a:cubicBezTo>
                    <a:cubicBezTo>
                      <a:pt x="6" y="39"/>
                      <a:pt x="8" y="41"/>
                      <a:pt x="11" y="41"/>
                    </a:cubicBezTo>
                    <a:cubicBezTo>
                      <a:pt x="11" y="40"/>
                      <a:pt x="11" y="39"/>
                      <a:pt x="11" y="38"/>
                    </a:cubicBezTo>
                    <a:cubicBezTo>
                      <a:pt x="12" y="37"/>
                      <a:pt x="12" y="35"/>
                      <a:pt x="12" y="33"/>
                    </a:cubicBezTo>
                    <a:cubicBezTo>
                      <a:pt x="12" y="32"/>
                      <a:pt x="12" y="31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6"/>
                      <a:pt x="13" y="22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8"/>
                      <a:pt x="17" y="15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5" y="10"/>
                      <a:pt x="13" y="8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4" y="7"/>
                      <a:pt x="4" y="1"/>
                      <a:pt x="2" y="0"/>
                    </a:cubicBezTo>
                  </a:path>
                </a:pathLst>
              </a:custGeom>
              <a:solidFill>
                <a:srgbClr val="B57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4" name="Freeform 7456"/>
              <p:cNvSpPr/>
              <p:nvPr/>
            </p:nvSpPr>
            <p:spPr bwMode="auto">
              <a:xfrm>
                <a:off x="5797550" y="2635250"/>
                <a:ext cx="20638" cy="30163"/>
              </a:xfrm>
              <a:custGeom>
                <a:avLst/>
                <a:gdLst>
                  <a:gd name="T0" fmla="*/ 3 w 10"/>
                  <a:gd name="T1" fmla="*/ 0 h 15"/>
                  <a:gd name="T2" fmla="*/ 0 w 10"/>
                  <a:gd name="T3" fmla="*/ 8 h 15"/>
                  <a:gd name="T4" fmla="*/ 0 w 10"/>
                  <a:gd name="T5" fmla="*/ 8 h 15"/>
                  <a:gd name="T6" fmla="*/ 6 w 10"/>
                  <a:gd name="T7" fmla="*/ 15 h 15"/>
                  <a:gd name="T8" fmla="*/ 10 w 10"/>
                  <a:gd name="T9" fmla="*/ 14 h 15"/>
                  <a:gd name="T10" fmla="*/ 10 w 10"/>
                  <a:gd name="T11" fmla="*/ 14 h 15"/>
                  <a:gd name="T12" fmla="*/ 3 w 10"/>
                  <a:gd name="T13" fmla="*/ 0 h 15"/>
                  <a:gd name="T14" fmla="*/ 3 w 10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5">
                    <a:moveTo>
                      <a:pt x="3" y="0"/>
                    </a:moveTo>
                    <a:cubicBezTo>
                      <a:pt x="2" y="2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2" y="15"/>
                      <a:pt x="6" y="15"/>
                    </a:cubicBezTo>
                    <a:cubicBezTo>
                      <a:pt x="7" y="15"/>
                      <a:pt x="8" y="15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8" y="9"/>
                      <a:pt x="5" y="4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191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5" name="Freeform 7457"/>
              <p:cNvSpPr/>
              <p:nvPr/>
            </p:nvSpPr>
            <p:spPr bwMode="auto">
              <a:xfrm>
                <a:off x="5843588" y="2601913"/>
                <a:ext cx="22225" cy="17463"/>
              </a:xfrm>
              <a:custGeom>
                <a:avLst/>
                <a:gdLst>
                  <a:gd name="T0" fmla="*/ 6 w 11"/>
                  <a:gd name="T1" fmla="*/ 0 h 9"/>
                  <a:gd name="T2" fmla="*/ 0 w 11"/>
                  <a:gd name="T3" fmla="*/ 3 h 9"/>
                  <a:gd name="T4" fmla="*/ 0 w 11"/>
                  <a:gd name="T5" fmla="*/ 3 h 9"/>
                  <a:gd name="T6" fmla="*/ 8 w 11"/>
                  <a:gd name="T7" fmla="*/ 9 h 9"/>
                  <a:gd name="T8" fmla="*/ 8 w 11"/>
                  <a:gd name="T9" fmla="*/ 9 h 9"/>
                  <a:gd name="T10" fmla="*/ 11 w 11"/>
                  <a:gd name="T11" fmla="*/ 9 h 9"/>
                  <a:gd name="T12" fmla="*/ 11 w 11"/>
                  <a:gd name="T13" fmla="*/ 9 h 9"/>
                  <a:gd name="T14" fmla="*/ 11 w 11"/>
                  <a:gd name="T15" fmla="*/ 9 h 9"/>
                  <a:gd name="T16" fmla="*/ 11 w 11"/>
                  <a:gd name="T17" fmla="*/ 1 h 9"/>
                  <a:gd name="T18" fmla="*/ 11 w 11"/>
                  <a:gd name="T19" fmla="*/ 1 h 9"/>
                  <a:gd name="T20" fmla="*/ 6 w 11"/>
                  <a:gd name="T21" fmla="*/ 0 h 9"/>
                  <a:gd name="T22" fmla="*/ 6 w 11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9">
                    <a:moveTo>
                      <a:pt x="6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7"/>
                      <a:pt x="9" y="2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9" y="9"/>
                      <a:pt x="10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6"/>
                      <a:pt x="11" y="4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8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95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6" name="Freeform 7458"/>
              <p:cNvSpPr/>
              <p:nvPr/>
            </p:nvSpPr>
            <p:spPr bwMode="auto">
              <a:xfrm>
                <a:off x="5842000" y="2624138"/>
                <a:ext cx="17463" cy="9525"/>
              </a:xfrm>
              <a:custGeom>
                <a:avLst/>
                <a:gdLst>
                  <a:gd name="T0" fmla="*/ 6 w 9"/>
                  <a:gd name="T1" fmla="*/ 0 h 5"/>
                  <a:gd name="T2" fmla="*/ 0 w 9"/>
                  <a:gd name="T3" fmla="*/ 3 h 5"/>
                  <a:gd name="T4" fmla="*/ 3 w 9"/>
                  <a:gd name="T5" fmla="*/ 5 h 5"/>
                  <a:gd name="T6" fmla="*/ 3 w 9"/>
                  <a:gd name="T7" fmla="*/ 5 h 5"/>
                  <a:gd name="T8" fmla="*/ 4 w 9"/>
                  <a:gd name="T9" fmla="*/ 5 h 5"/>
                  <a:gd name="T10" fmla="*/ 5 w 9"/>
                  <a:gd name="T11" fmla="*/ 5 h 5"/>
                  <a:gd name="T12" fmla="*/ 5 w 9"/>
                  <a:gd name="T13" fmla="*/ 5 h 5"/>
                  <a:gd name="T14" fmla="*/ 6 w 9"/>
                  <a:gd name="T15" fmla="*/ 0 h 5"/>
                  <a:gd name="T16" fmla="*/ 6 w 9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6" y="0"/>
                    </a:moveTo>
                    <a:cubicBezTo>
                      <a:pt x="3" y="0"/>
                      <a:pt x="0" y="0"/>
                      <a:pt x="0" y="3"/>
                    </a:cubicBezTo>
                    <a:cubicBezTo>
                      <a:pt x="0" y="5"/>
                      <a:pt x="1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4"/>
                      <a:pt x="9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95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7" name="Freeform 7459"/>
              <p:cNvSpPr/>
              <p:nvPr/>
            </p:nvSpPr>
            <p:spPr bwMode="auto">
              <a:xfrm>
                <a:off x="5849938" y="2549525"/>
                <a:ext cx="46038" cy="53975"/>
              </a:xfrm>
              <a:custGeom>
                <a:avLst/>
                <a:gdLst>
                  <a:gd name="T0" fmla="*/ 9 w 23"/>
                  <a:gd name="T1" fmla="*/ 0 h 27"/>
                  <a:gd name="T2" fmla="*/ 6 w 23"/>
                  <a:gd name="T3" fmla="*/ 5 h 27"/>
                  <a:gd name="T4" fmla="*/ 2 w 23"/>
                  <a:gd name="T5" fmla="*/ 10 h 27"/>
                  <a:gd name="T6" fmla="*/ 2 w 23"/>
                  <a:gd name="T7" fmla="*/ 10 h 27"/>
                  <a:gd name="T8" fmla="*/ 2 w 23"/>
                  <a:gd name="T9" fmla="*/ 10 h 27"/>
                  <a:gd name="T10" fmla="*/ 3 w 23"/>
                  <a:gd name="T11" fmla="*/ 26 h 27"/>
                  <a:gd name="T12" fmla="*/ 3 w 23"/>
                  <a:gd name="T13" fmla="*/ 26 h 27"/>
                  <a:gd name="T14" fmla="*/ 8 w 23"/>
                  <a:gd name="T15" fmla="*/ 27 h 27"/>
                  <a:gd name="T16" fmla="*/ 8 w 23"/>
                  <a:gd name="T17" fmla="*/ 27 h 27"/>
                  <a:gd name="T18" fmla="*/ 8 w 23"/>
                  <a:gd name="T19" fmla="*/ 27 h 27"/>
                  <a:gd name="T20" fmla="*/ 8 w 23"/>
                  <a:gd name="T21" fmla="*/ 27 h 27"/>
                  <a:gd name="T22" fmla="*/ 11 w 23"/>
                  <a:gd name="T23" fmla="*/ 19 h 27"/>
                  <a:gd name="T24" fmla="*/ 14 w 23"/>
                  <a:gd name="T25" fmla="*/ 19 h 27"/>
                  <a:gd name="T26" fmla="*/ 18 w 23"/>
                  <a:gd name="T27" fmla="*/ 20 h 27"/>
                  <a:gd name="T28" fmla="*/ 20 w 23"/>
                  <a:gd name="T29" fmla="*/ 20 h 27"/>
                  <a:gd name="T30" fmla="*/ 20 w 23"/>
                  <a:gd name="T31" fmla="*/ 20 h 27"/>
                  <a:gd name="T32" fmla="*/ 20 w 23"/>
                  <a:gd name="T33" fmla="*/ 20 h 27"/>
                  <a:gd name="T34" fmla="*/ 23 w 23"/>
                  <a:gd name="T35" fmla="*/ 17 h 27"/>
                  <a:gd name="T36" fmla="*/ 23 w 23"/>
                  <a:gd name="T37" fmla="*/ 17 h 27"/>
                  <a:gd name="T38" fmla="*/ 23 w 23"/>
                  <a:gd name="T39" fmla="*/ 17 h 27"/>
                  <a:gd name="T40" fmla="*/ 20 w 23"/>
                  <a:gd name="T41" fmla="*/ 15 h 27"/>
                  <a:gd name="T42" fmla="*/ 20 w 23"/>
                  <a:gd name="T43" fmla="*/ 15 h 27"/>
                  <a:gd name="T44" fmla="*/ 20 w 23"/>
                  <a:gd name="T45" fmla="*/ 15 h 27"/>
                  <a:gd name="T46" fmla="*/ 16 w 23"/>
                  <a:gd name="T47" fmla="*/ 1 h 27"/>
                  <a:gd name="T48" fmla="*/ 11 w 23"/>
                  <a:gd name="T49" fmla="*/ 0 h 27"/>
                  <a:gd name="T50" fmla="*/ 11 w 23"/>
                  <a:gd name="T51" fmla="*/ 0 h 27"/>
                  <a:gd name="T52" fmla="*/ 9 w 23"/>
                  <a:gd name="T5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3" h="27">
                    <a:moveTo>
                      <a:pt x="9" y="0"/>
                    </a:moveTo>
                    <a:cubicBezTo>
                      <a:pt x="6" y="0"/>
                      <a:pt x="6" y="2"/>
                      <a:pt x="6" y="5"/>
                    </a:cubicBezTo>
                    <a:cubicBezTo>
                      <a:pt x="5" y="7"/>
                      <a:pt x="5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6"/>
                      <a:pt x="0" y="21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5" y="27"/>
                      <a:pt x="6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0"/>
                      <a:pt x="8" y="19"/>
                      <a:pt x="11" y="19"/>
                    </a:cubicBezTo>
                    <a:cubicBezTo>
                      <a:pt x="12" y="19"/>
                      <a:pt x="13" y="19"/>
                      <a:pt x="14" y="19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9" y="20"/>
                      <a:pt x="19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19"/>
                      <a:pt x="22" y="18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6"/>
                      <a:pt x="21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7" y="10"/>
                      <a:pt x="17" y="8"/>
                      <a:pt x="16" y="1"/>
                    </a:cubicBezTo>
                    <a:cubicBezTo>
                      <a:pt x="16" y="1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995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8" name="Freeform 7460"/>
              <p:cNvSpPr/>
              <p:nvPr/>
            </p:nvSpPr>
            <p:spPr bwMode="auto">
              <a:xfrm>
                <a:off x="5872163" y="2535238"/>
                <a:ext cx="39688" cy="44450"/>
              </a:xfrm>
              <a:custGeom>
                <a:avLst/>
                <a:gdLst>
                  <a:gd name="T0" fmla="*/ 17 w 20"/>
                  <a:gd name="T1" fmla="*/ 0 h 22"/>
                  <a:gd name="T2" fmla="*/ 16 w 20"/>
                  <a:gd name="T3" fmla="*/ 1 h 22"/>
                  <a:gd name="T4" fmla="*/ 16 w 20"/>
                  <a:gd name="T5" fmla="*/ 1 h 22"/>
                  <a:gd name="T6" fmla="*/ 12 w 20"/>
                  <a:gd name="T7" fmla="*/ 7 h 22"/>
                  <a:gd name="T8" fmla="*/ 8 w 20"/>
                  <a:gd name="T9" fmla="*/ 6 h 22"/>
                  <a:gd name="T10" fmla="*/ 3 w 20"/>
                  <a:gd name="T11" fmla="*/ 5 h 22"/>
                  <a:gd name="T12" fmla="*/ 3 w 20"/>
                  <a:gd name="T13" fmla="*/ 5 h 22"/>
                  <a:gd name="T14" fmla="*/ 3 w 20"/>
                  <a:gd name="T15" fmla="*/ 5 h 22"/>
                  <a:gd name="T16" fmla="*/ 0 w 20"/>
                  <a:gd name="T17" fmla="*/ 7 h 22"/>
                  <a:gd name="T18" fmla="*/ 0 w 20"/>
                  <a:gd name="T19" fmla="*/ 7 h 22"/>
                  <a:gd name="T20" fmla="*/ 5 w 20"/>
                  <a:gd name="T21" fmla="*/ 8 h 22"/>
                  <a:gd name="T22" fmla="*/ 9 w 20"/>
                  <a:gd name="T23" fmla="*/ 22 h 22"/>
                  <a:gd name="T24" fmla="*/ 9 w 20"/>
                  <a:gd name="T25" fmla="*/ 22 h 22"/>
                  <a:gd name="T26" fmla="*/ 18 w 20"/>
                  <a:gd name="T27" fmla="*/ 12 h 22"/>
                  <a:gd name="T28" fmla="*/ 17 w 20"/>
                  <a:gd name="T29" fmla="*/ 0 h 22"/>
                  <a:gd name="T30" fmla="*/ 17 w 20"/>
                  <a:gd name="T3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0" h="22">
                    <a:moveTo>
                      <a:pt x="17" y="0"/>
                    </a:move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5"/>
                      <a:pt x="14" y="7"/>
                      <a:pt x="12" y="7"/>
                    </a:cubicBezTo>
                    <a:cubicBezTo>
                      <a:pt x="10" y="7"/>
                      <a:pt x="9" y="6"/>
                      <a:pt x="8" y="6"/>
                    </a:cubicBezTo>
                    <a:cubicBezTo>
                      <a:pt x="6" y="5"/>
                      <a:pt x="5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5" y="8"/>
                      <a:pt x="5" y="8"/>
                    </a:cubicBezTo>
                    <a:cubicBezTo>
                      <a:pt x="6" y="15"/>
                      <a:pt x="6" y="17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1" y="17"/>
                      <a:pt x="11" y="12"/>
                      <a:pt x="18" y="12"/>
                    </a:cubicBezTo>
                    <a:cubicBezTo>
                      <a:pt x="18" y="8"/>
                      <a:pt x="20" y="4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8D42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9" name="Freeform 7461"/>
              <p:cNvSpPr/>
              <p:nvPr/>
            </p:nvSpPr>
            <p:spPr bwMode="auto">
              <a:xfrm>
                <a:off x="5876925" y="2533650"/>
                <a:ext cx="26988" cy="15875"/>
              </a:xfrm>
              <a:custGeom>
                <a:avLst/>
                <a:gdLst>
                  <a:gd name="T0" fmla="*/ 9 w 13"/>
                  <a:gd name="T1" fmla="*/ 0 h 8"/>
                  <a:gd name="T2" fmla="*/ 0 w 13"/>
                  <a:gd name="T3" fmla="*/ 3 h 8"/>
                  <a:gd name="T4" fmla="*/ 0 w 13"/>
                  <a:gd name="T5" fmla="*/ 3 h 8"/>
                  <a:gd name="T6" fmla="*/ 0 w 13"/>
                  <a:gd name="T7" fmla="*/ 6 h 8"/>
                  <a:gd name="T8" fmla="*/ 0 w 13"/>
                  <a:gd name="T9" fmla="*/ 6 h 8"/>
                  <a:gd name="T10" fmla="*/ 0 w 13"/>
                  <a:gd name="T11" fmla="*/ 6 h 8"/>
                  <a:gd name="T12" fmla="*/ 5 w 13"/>
                  <a:gd name="T13" fmla="*/ 7 h 8"/>
                  <a:gd name="T14" fmla="*/ 9 w 13"/>
                  <a:gd name="T15" fmla="*/ 8 h 8"/>
                  <a:gd name="T16" fmla="*/ 13 w 13"/>
                  <a:gd name="T17" fmla="*/ 2 h 8"/>
                  <a:gd name="T18" fmla="*/ 13 w 13"/>
                  <a:gd name="T19" fmla="*/ 2 h 8"/>
                  <a:gd name="T20" fmla="*/ 9 w 13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8">
                    <a:moveTo>
                      <a:pt x="9" y="0"/>
                    </a:moveTo>
                    <a:cubicBezTo>
                      <a:pt x="6" y="0"/>
                      <a:pt x="3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6" y="7"/>
                      <a:pt x="7" y="8"/>
                      <a:pt x="9" y="8"/>
                    </a:cubicBezTo>
                    <a:cubicBezTo>
                      <a:pt x="11" y="8"/>
                      <a:pt x="13" y="6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7F3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0" name="Freeform 7462"/>
              <p:cNvSpPr/>
              <p:nvPr/>
            </p:nvSpPr>
            <p:spPr bwMode="auto">
              <a:xfrm>
                <a:off x="5822950" y="2532063"/>
                <a:ext cx="28575" cy="15875"/>
              </a:xfrm>
              <a:custGeom>
                <a:avLst/>
                <a:gdLst>
                  <a:gd name="T0" fmla="*/ 8 w 14"/>
                  <a:gd name="T1" fmla="*/ 0 h 8"/>
                  <a:gd name="T2" fmla="*/ 8 w 14"/>
                  <a:gd name="T3" fmla="*/ 0 h 8"/>
                  <a:gd name="T4" fmla="*/ 8 w 14"/>
                  <a:gd name="T5" fmla="*/ 0 h 8"/>
                  <a:gd name="T6" fmla="*/ 8 w 14"/>
                  <a:gd name="T7" fmla="*/ 0 h 8"/>
                  <a:gd name="T8" fmla="*/ 8 w 14"/>
                  <a:gd name="T9" fmla="*/ 8 h 8"/>
                  <a:gd name="T10" fmla="*/ 8 w 14"/>
                  <a:gd name="T11" fmla="*/ 8 h 8"/>
                  <a:gd name="T12" fmla="*/ 8 w 14"/>
                  <a:gd name="T13" fmla="*/ 0 h 8"/>
                  <a:gd name="T14" fmla="*/ 8 w 14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2"/>
                      <a:pt x="0" y="4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3" y="5"/>
                      <a:pt x="14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C5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1" name="Freeform 7463"/>
              <p:cNvSpPr/>
              <p:nvPr/>
            </p:nvSpPr>
            <p:spPr bwMode="auto">
              <a:xfrm>
                <a:off x="5913438" y="2597150"/>
                <a:ext cx="46038" cy="169863"/>
              </a:xfrm>
              <a:custGeom>
                <a:avLst/>
                <a:gdLst>
                  <a:gd name="T0" fmla="*/ 6 w 23"/>
                  <a:gd name="T1" fmla="*/ 0 h 85"/>
                  <a:gd name="T2" fmla="*/ 2 w 23"/>
                  <a:gd name="T3" fmla="*/ 14 h 85"/>
                  <a:gd name="T4" fmla="*/ 3 w 23"/>
                  <a:gd name="T5" fmla="*/ 73 h 85"/>
                  <a:gd name="T6" fmla="*/ 3 w 23"/>
                  <a:gd name="T7" fmla="*/ 73 h 85"/>
                  <a:gd name="T8" fmla="*/ 5 w 23"/>
                  <a:gd name="T9" fmla="*/ 73 h 85"/>
                  <a:gd name="T10" fmla="*/ 6 w 23"/>
                  <a:gd name="T11" fmla="*/ 70 h 85"/>
                  <a:gd name="T12" fmla="*/ 12 w 23"/>
                  <a:gd name="T13" fmla="*/ 79 h 85"/>
                  <a:gd name="T14" fmla="*/ 14 w 23"/>
                  <a:gd name="T15" fmla="*/ 85 h 85"/>
                  <a:gd name="T16" fmla="*/ 21 w 23"/>
                  <a:gd name="T17" fmla="*/ 75 h 85"/>
                  <a:gd name="T18" fmla="*/ 21 w 23"/>
                  <a:gd name="T19" fmla="*/ 75 h 85"/>
                  <a:gd name="T20" fmla="*/ 21 w 23"/>
                  <a:gd name="T21" fmla="*/ 75 h 85"/>
                  <a:gd name="T22" fmla="*/ 21 w 23"/>
                  <a:gd name="T23" fmla="*/ 67 h 85"/>
                  <a:gd name="T24" fmla="*/ 21 w 23"/>
                  <a:gd name="T25" fmla="*/ 67 h 85"/>
                  <a:gd name="T26" fmla="*/ 17 w 23"/>
                  <a:gd name="T27" fmla="*/ 52 h 85"/>
                  <a:gd name="T28" fmla="*/ 14 w 23"/>
                  <a:gd name="T29" fmla="*/ 31 h 85"/>
                  <a:gd name="T30" fmla="*/ 14 w 23"/>
                  <a:gd name="T31" fmla="*/ 31 h 85"/>
                  <a:gd name="T32" fmla="*/ 14 w 23"/>
                  <a:gd name="T33" fmla="*/ 31 h 85"/>
                  <a:gd name="T34" fmla="*/ 14 w 23"/>
                  <a:gd name="T35" fmla="*/ 31 h 85"/>
                  <a:gd name="T36" fmla="*/ 12 w 23"/>
                  <a:gd name="T37" fmla="*/ 25 h 85"/>
                  <a:gd name="T38" fmla="*/ 12 w 23"/>
                  <a:gd name="T39" fmla="*/ 25 h 85"/>
                  <a:gd name="T40" fmla="*/ 9 w 23"/>
                  <a:gd name="T41" fmla="*/ 25 h 85"/>
                  <a:gd name="T42" fmla="*/ 9 w 23"/>
                  <a:gd name="T43" fmla="*/ 25 h 85"/>
                  <a:gd name="T44" fmla="*/ 6 w 23"/>
                  <a:gd name="T45" fmla="*/ 0 h 85"/>
                  <a:gd name="T46" fmla="*/ 6 w 23"/>
                  <a:gd name="T4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" h="85">
                    <a:moveTo>
                      <a:pt x="6" y="0"/>
                    </a:moveTo>
                    <a:cubicBezTo>
                      <a:pt x="1" y="4"/>
                      <a:pt x="3" y="9"/>
                      <a:pt x="2" y="14"/>
                    </a:cubicBezTo>
                    <a:cubicBezTo>
                      <a:pt x="2" y="34"/>
                      <a:pt x="2" y="53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3" y="73"/>
                      <a:pt x="4" y="73"/>
                      <a:pt x="5" y="73"/>
                    </a:cubicBezTo>
                    <a:cubicBezTo>
                      <a:pt x="5" y="72"/>
                      <a:pt x="6" y="71"/>
                      <a:pt x="6" y="70"/>
                    </a:cubicBezTo>
                    <a:cubicBezTo>
                      <a:pt x="10" y="72"/>
                      <a:pt x="13" y="75"/>
                      <a:pt x="12" y="79"/>
                    </a:cubicBezTo>
                    <a:cubicBezTo>
                      <a:pt x="12" y="82"/>
                      <a:pt x="12" y="84"/>
                      <a:pt x="14" y="85"/>
                    </a:cubicBezTo>
                    <a:cubicBezTo>
                      <a:pt x="17" y="82"/>
                      <a:pt x="17" y="77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3" y="72"/>
                      <a:pt x="23" y="70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16" y="63"/>
                      <a:pt x="16" y="57"/>
                      <a:pt x="17" y="52"/>
                    </a:cubicBezTo>
                    <a:cubicBezTo>
                      <a:pt x="18" y="44"/>
                      <a:pt x="19" y="37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2" y="29"/>
                      <a:pt x="12" y="27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5"/>
                      <a:pt x="10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0" y="18"/>
                      <a:pt x="7" y="8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A80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2" name="Freeform 7464"/>
              <p:cNvSpPr/>
              <p:nvPr/>
            </p:nvSpPr>
            <p:spPr bwMode="auto">
              <a:xfrm>
                <a:off x="5913438" y="2541588"/>
                <a:ext cx="31750" cy="106363"/>
              </a:xfrm>
              <a:custGeom>
                <a:avLst/>
                <a:gdLst>
                  <a:gd name="T0" fmla="*/ 1 w 16"/>
                  <a:gd name="T1" fmla="*/ 0 h 53"/>
                  <a:gd name="T2" fmla="*/ 6 w 16"/>
                  <a:gd name="T3" fmla="*/ 28 h 53"/>
                  <a:gd name="T4" fmla="*/ 6 w 16"/>
                  <a:gd name="T5" fmla="*/ 28 h 53"/>
                  <a:gd name="T6" fmla="*/ 9 w 16"/>
                  <a:gd name="T7" fmla="*/ 53 h 53"/>
                  <a:gd name="T8" fmla="*/ 9 w 16"/>
                  <a:gd name="T9" fmla="*/ 53 h 53"/>
                  <a:gd name="T10" fmla="*/ 12 w 16"/>
                  <a:gd name="T11" fmla="*/ 29 h 53"/>
                  <a:gd name="T12" fmla="*/ 12 w 16"/>
                  <a:gd name="T13" fmla="*/ 29 h 53"/>
                  <a:gd name="T14" fmla="*/ 10 w 16"/>
                  <a:gd name="T15" fmla="*/ 12 h 53"/>
                  <a:gd name="T16" fmla="*/ 10 w 16"/>
                  <a:gd name="T17" fmla="*/ 12 h 53"/>
                  <a:gd name="T18" fmla="*/ 11 w 16"/>
                  <a:gd name="T19" fmla="*/ 7 h 53"/>
                  <a:gd name="T20" fmla="*/ 11 w 16"/>
                  <a:gd name="T21" fmla="*/ 7 h 53"/>
                  <a:gd name="T22" fmla="*/ 1 w 16"/>
                  <a:gd name="T2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53">
                    <a:moveTo>
                      <a:pt x="1" y="0"/>
                    </a:moveTo>
                    <a:cubicBezTo>
                      <a:pt x="3" y="10"/>
                      <a:pt x="1" y="20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36"/>
                      <a:pt x="0" y="46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16" y="45"/>
                      <a:pt x="8" y="37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7" y="24"/>
                      <a:pt x="11" y="18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1"/>
                      <a:pt x="11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4"/>
                      <a:pt x="6" y="2"/>
                      <a:pt x="1" y="0"/>
                    </a:cubicBezTo>
                  </a:path>
                </a:pathLst>
              </a:custGeom>
              <a:solidFill>
                <a:srgbClr val="CF90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3" name="Freeform 7465"/>
              <p:cNvSpPr/>
              <p:nvPr/>
            </p:nvSpPr>
            <p:spPr bwMode="auto">
              <a:xfrm>
                <a:off x="5957888" y="2584450"/>
                <a:ext cx="31750" cy="41275"/>
              </a:xfrm>
              <a:custGeom>
                <a:avLst/>
                <a:gdLst>
                  <a:gd name="T0" fmla="*/ 4 w 16"/>
                  <a:gd name="T1" fmla="*/ 0 h 21"/>
                  <a:gd name="T2" fmla="*/ 4 w 16"/>
                  <a:gd name="T3" fmla="*/ 8 h 21"/>
                  <a:gd name="T4" fmla="*/ 13 w 16"/>
                  <a:gd name="T5" fmla="*/ 21 h 21"/>
                  <a:gd name="T6" fmla="*/ 9 w 16"/>
                  <a:gd name="T7" fmla="*/ 7 h 21"/>
                  <a:gd name="T8" fmla="*/ 9 w 16"/>
                  <a:gd name="T9" fmla="*/ 7 h 21"/>
                  <a:gd name="T10" fmla="*/ 9 w 16"/>
                  <a:gd name="T11" fmla="*/ 2 h 21"/>
                  <a:gd name="T12" fmla="*/ 9 w 16"/>
                  <a:gd name="T13" fmla="*/ 2 h 21"/>
                  <a:gd name="T14" fmla="*/ 4 w 16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1">
                    <a:moveTo>
                      <a:pt x="4" y="0"/>
                    </a:moveTo>
                    <a:cubicBezTo>
                      <a:pt x="0" y="0"/>
                      <a:pt x="5" y="6"/>
                      <a:pt x="4" y="8"/>
                    </a:cubicBezTo>
                    <a:cubicBezTo>
                      <a:pt x="1" y="18"/>
                      <a:pt x="2" y="19"/>
                      <a:pt x="13" y="21"/>
                    </a:cubicBezTo>
                    <a:cubicBezTo>
                      <a:pt x="16" y="15"/>
                      <a:pt x="6" y="13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12" y="4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BC6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4" name="Freeform 7466"/>
              <p:cNvSpPr/>
              <p:nvPr/>
            </p:nvSpPr>
            <p:spPr bwMode="auto">
              <a:xfrm>
                <a:off x="5937250" y="2627313"/>
                <a:ext cx="42863" cy="31750"/>
              </a:xfrm>
              <a:custGeom>
                <a:avLst/>
                <a:gdLst>
                  <a:gd name="T0" fmla="*/ 6 w 21"/>
                  <a:gd name="T1" fmla="*/ 0 h 16"/>
                  <a:gd name="T2" fmla="*/ 0 w 21"/>
                  <a:gd name="T3" fmla="*/ 10 h 16"/>
                  <a:gd name="T4" fmla="*/ 0 w 21"/>
                  <a:gd name="T5" fmla="*/ 10 h 16"/>
                  <a:gd name="T6" fmla="*/ 2 w 21"/>
                  <a:gd name="T7" fmla="*/ 16 h 16"/>
                  <a:gd name="T8" fmla="*/ 2 w 21"/>
                  <a:gd name="T9" fmla="*/ 16 h 16"/>
                  <a:gd name="T10" fmla="*/ 2 w 21"/>
                  <a:gd name="T11" fmla="*/ 16 h 16"/>
                  <a:gd name="T12" fmla="*/ 21 w 21"/>
                  <a:gd name="T13" fmla="*/ 15 h 16"/>
                  <a:gd name="T14" fmla="*/ 21 w 21"/>
                  <a:gd name="T15" fmla="*/ 15 h 16"/>
                  <a:gd name="T16" fmla="*/ 21 w 21"/>
                  <a:gd name="T17" fmla="*/ 15 h 16"/>
                  <a:gd name="T18" fmla="*/ 19 w 21"/>
                  <a:gd name="T19" fmla="*/ 9 h 16"/>
                  <a:gd name="T20" fmla="*/ 19 w 21"/>
                  <a:gd name="T21" fmla="*/ 9 h 16"/>
                  <a:gd name="T22" fmla="*/ 16 w 21"/>
                  <a:gd name="T23" fmla="*/ 9 h 16"/>
                  <a:gd name="T24" fmla="*/ 15 w 21"/>
                  <a:gd name="T25" fmla="*/ 9 h 16"/>
                  <a:gd name="T26" fmla="*/ 14 w 21"/>
                  <a:gd name="T27" fmla="*/ 9 h 16"/>
                  <a:gd name="T28" fmla="*/ 6 w 21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6">
                    <a:moveTo>
                      <a:pt x="6" y="0"/>
                    </a:moveTo>
                    <a:cubicBezTo>
                      <a:pt x="2" y="2"/>
                      <a:pt x="5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0" y="14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9" y="15"/>
                      <a:pt x="15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3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9" y="9"/>
                      <a:pt x="5" y="9"/>
                      <a:pt x="6" y="0"/>
                    </a:cubicBezTo>
                  </a:path>
                </a:pathLst>
              </a:custGeom>
              <a:solidFill>
                <a:srgbClr val="AF5C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5" name="Freeform 7467"/>
              <p:cNvSpPr/>
              <p:nvPr/>
            </p:nvSpPr>
            <p:spPr bwMode="auto">
              <a:xfrm>
                <a:off x="5975350" y="2635250"/>
                <a:ext cx="22225" cy="23813"/>
              </a:xfrm>
              <a:custGeom>
                <a:avLst/>
                <a:gdLst>
                  <a:gd name="T0" fmla="*/ 3 w 11"/>
                  <a:gd name="T1" fmla="*/ 0 h 12"/>
                  <a:gd name="T2" fmla="*/ 0 w 11"/>
                  <a:gd name="T3" fmla="*/ 3 h 12"/>
                  <a:gd name="T4" fmla="*/ 0 w 11"/>
                  <a:gd name="T5" fmla="*/ 3 h 12"/>
                  <a:gd name="T6" fmla="*/ 0 w 11"/>
                  <a:gd name="T7" fmla="*/ 5 h 12"/>
                  <a:gd name="T8" fmla="*/ 0 w 11"/>
                  <a:gd name="T9" fmla="*/ 5 h 12"/>
                  <a:gd name="T10" fmla="*/ 0 w 11"/>
                  <a:gd name="T11" fmla="*/ 5 h 12"/>
                  <a:gd name="T12" fmla="*/ 2 w 11"/>
                  <a:gd name="T13" fmla="*/ 11 h 12"/>
                  <a:gd name="T14" fmla="*/ 2 w 11"/>
                  <a:gd name="T15" fmla="*/ 11 h 12"/>
                  <a:gd name="T16" fmla="*/ 5 w 11"/>
                  <a:gd name="T17" fmla="*/ 12 h 12"/>
                  <a:gd name="T18" fmla="*/ 9 w 11"/>
                  <a:gd name="T19" fmla="*/ 7 h 12"/>
                  <a:gd name="T20" fmla="*/ 3 w 11"/>
                  <a:gd name="T21" fmla="*/ 0 h 12"/>
                  <a:gd name="T22" fmla="*/ 3 w 11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2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1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8" y="12"/>
                      <a:pt x="8" y="9"/>
                      <a:pt x="9" y="7"/>
                    </a:cubicBezTo>
                    <a:cubicBezTo>
                      <a:pt x="11" y="2"/>
                      <a:pt x="7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77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6" name="Freeform 7468"/>
              <p:cNvSpPr/>
              <p:nvPr/>
            </p:nvSpPr>
            <p:spPr bwMode="auto">
              <a:xfrm>
                <a:off x="5948363" y="2627313"/>
                <a:ext cx="26988" cy="19050"/>
              </a:xfrm>
              <a:custGeom>
                <a:avLst/>
                <a:gdLst>
                  <a:gd name="T0" fmla="*/ 1 w 14"/>
                  <a:gd name="T1" fmla="*/ 0 h 9"/>
                  <a:gd name="T2" fmla="*/ 1 w 14"/>
                  <a:gd name="T3" fmla="*/ 0 h 9"/>
                  <a:gd name="T4" fmla="*/ 9 w 14"/>
                  <a:gd name="T5" fmla="*/ 9 h 9"/>
                  <a:gd name="T6" fmla="*/ 10 w 14"/>
                  <a:gd name="T7" fmla="*/ 9 h 9"/>
                  <a:gd name="T8" fmla="*/ 11 w 14"/>
                  <a:gd name="T9" fmla="*/ 9 h 9"/>
                  <a:gd name="T10" fmla="*/ 14 w 14"/>
                  <a:gd name="T11" fmla="*/ 9 h 9"/>
                  <a:gd name="T12" fmla="*/ 14 w 14"/>
                  <a:gd name="T13" fmla="*/ 9 h 9"/>
                  <a:gd name="T14" fmla="*/ 14 w 14"/>
                  <a:gd name="T15" fmla="*/ 7 h 9"/>
                  <a:gd name="T16" fmla="*/ 14 w 14"/>
                  <a:gd name="T17" fmla="*/ 7 h 9"/>
                  <a:gd name="T18" fmla="*/ 1 w 14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9"/>
                      <a:pt x="4" y="9"/>
                      <a:pt x="9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2" y="9"/>
                      <a:pt x="13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1" y="2"/>
                      <a:pt x="6" y="2"/>
                      <a:pt x="1" y="0"/>
                    </a:cubicBezTo>
                  </a:path>
                </a:pathLst>
              </a:custGeom>
              <a:solidFill>
                <a:srgbClr val="BC6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7" name="Freeform 7469"/>
              <p:cNvSpPr/>
              <p:nvPr/>
            </p:nvSpPr>
            <p:spPr bwMode="auto">
              <a:xfrm>
                <a:off x="5927725" y="2565400"/>
                <a:ext cx="15875" cy="34925"/>
              </a:xfrm>
              <a:custGeom>
                <a:avLst/>
                <a:gdLst>
                  <a:gd name="T0" fmla="*/ 3 w 8"/>
                  <a:gd name="T1" fmla="*/ 0 h 17"/>
                  <a:gd name="T2" fmla="*/ 3 w 8"/>
                  <a:gd name="T3" fmla="*/ 0 h 17"/>
                  <a:gd name="T4" fmla="*/ 5 w 8"/>
                  <a:gd name="T5" fmla="*/ 17 h 17"/>
                  <a:gd name="T6" fmla="*/ 5 w 8"/>
                  <a:gd name="T7" fmla="*/ 17 h 17"/>
                  <a:gd name="T8" fmla="*/ 3 w 8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6"/>
                      <a:pt x="0" y="12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4" y="11"/>
                      <a:pt x="8" y="6"/>
                      <a:pt x="3" y="0"/>
                    </a:cubicBezTo>
                  </a:path>
                </a:pathLst>
              </a:custGeom>
              <a:solidFill>
                <a:srgbClr val="B478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8" name="Freeform 7470"/>
              <p:cNvSpPr/>
              <p:nvPr/>
            </p:nvSpPr>
            <p:spPr bwMode="auto">
              <a:xfrm>
                <a:off x="5970588" y="2597150"/>
                <a:ext cx="31750" cy="28575"/>
              </a:xfrm>
              <a:custGeom>
                <a:avLst/>
                <a:gdLst>
                  <a:gd name="T0" fmla="*/ 3 w 16"/>
                  <a:gd name="T1" fmla="*/ 0 h 14"/>
                  <a:gd name="T2" fmla="*/ 7 w 16"/>
                  <a:gd name="T3" fmla="*/ 14 h 14"/>
                  <a:gd name="T4" fmla="*/ 7 w 16"/>
                  <a:gd name="T5" fmla="*/ 14 h 14"/>
                  <a:gd name="T6" fmla="*/ 7 w 16"/>
                  <a:gd name="T7" fmla="*/ 14 h 14"/>
                  <a:gd name="T8" fmla="*/ 7 w 16"/>
                  <a:gd name="T9" fmla="*/ 14 h 14"/>
                  <a:gd name="T10" fmla="*/ 7 w 16"/>
                  <a:gd name="T11" fmla="*/ 14 h 14"/>
                  <a:gd name="T12" fmla="*/ 11 w 16"/>
                  <a:gd name="T13" fmla="*/ 1 h 14"/>
                  <a:gd name="T14" fmla="*/ 11 w 16"/>
                  <a:gd name="T15" fmla="*/ 1 h 14"/>
                  <a:gd name="T16" fmla="*/ 3 w 16"/>
                  <a:gd name="T17" fmla="*/ 0 h 14"/>
                  <a:gd name="T18" fmla="*/ 3 w 16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4">
                    <a:moveTo>
                      <a:pt x="3" y="0"/>
                    </a:moveTo>
                    <a:cubicBezTo>
                      <a:pt x="0" y="6"/>
                      <a:pt x="10" y="8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6" y="12"/>
                      <a:pt x="11" y="5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574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9" name="Freeform 7471"/>
              <p:cNvSpPr/>
              <p:nvPr/>
            </p:nvSpPr>
            <p:spPr bwMode="auto">
              <a:xfrm>
                <a:off x="5934075" y="2673350"/>
                <a:ext cx="106363" cy="261938"/>
              </a:xfrm>
              <a:custGeom>
                <a:avLst/>
                <a:gdLst>
                  <a:gd name="T0" fmla="*/ 22 w 53"/>
                  <a:gd name="T1" fmla="*/ 0 h 131"/>
                  <a:gd name="T2" fmla="*/ 11 w 53"/>
                  <a:gd name="T3" fmla="*/ 29 h 131"/>
                  <a:gd name="T4" fmla="*/ 11 w 53"/>
                  <a:gd name="T5" fmla="*/ 29 h 131"/>
                  <a:gd name="T6" fmla="*/ 11 w 53"/>
                  <a:gd name="T7" fmla="*/ 37 h 131"/>
                  <a:gd name="T8" fmla="*/ 11 w 53"/>
                  <a:gd name="T9" fmla="*/ 37 h 131"/>
                  <a:gd name="T10" fmla="*/ 10 w 53"/>
                  <a:gd name="T11" fmla="*/ 77 h 131"/>
                  <a:gd name="T12" fmla="*/ 10 w 53"/>
                  <a:gd name="T13" fmla="*/ 80 h 131"/>
                  <a:gd name="T14" fmla="*/ 9 w 53"/>
                  <a:gd name="T15" fmla="*/ 88 h 131"/>
                  <a:gd name="T16" fmla="*/ 16 w 53"/>
                  <a:gd name="T17" fmla="*/ 99 h 131"/>
                  <a:gd name="T18" fmla="*/ 8 w 53"/>
                  <a:gd name="T19" fmla="*/ 112 h 131"/>
                  <a:gd name="T20" fmla="*/ 6 w 53"/>
                  <a:gd name="T21" fmla="*/ 112 h 131"/>
                  <a:gd name="T22" fmla="*/ 0 w 53"/>
                  <a:gd name="T23" fmla="*/ 128 h 131"/>
                  <a:gd name="T24" fmla="*/ 0 w 53"/>
                  <a:gd name="T25" fmla="*/ 130 h 131"/>
                  <a:gd name="T26" fmla="*/ 0 w 53"/>
                  <a:gd name="T27" fmla="*/ 130 h 131"/>
                  <a:gd name="T28" fmla="*/ 5 w 53"/>
                  <a:gd name="T29" fmla="*/ 131 h 131"/>
                  <a:gd name="T30" fmla="*/ 5 w 53"/>
                  <a:gd name="T31" fmla="*/ 131 h 131"/>
                  <a:gd name="T32" fmla="*/ 5 w 53"/>
                  <a:gd name="T33" fmla="*/ 131 h 131"/>
                  <a:gd name="T34" fmla="*/ 13 w 53"/>
                  <a:gd name="T35" fmla="*/ 126 h 131"/>
                  <a:gd name="T36" fmla="*/ 19 w 53"/>
                  <a:gd name="T37" fmla="*/ 127 h 131"/>
                  <a:gd name="T38" fmla="*/ 19 w 53"/>
                  <a:gd name="T39" fmla="*/ 127 h 131"/>
                  <a:gd name="T40" fmla="*/ 19 w 53"/>
                  <a:gd name="T41" fmla="*/ 127 h 131"/>
                  <a:gd name="T42" fmla="*/ 33 w 53"/>
                  <a:gd name="T43" fmla="*/ 109 h 131"/>
                  <a:gd name="T44" fmla="*/ 34 w 53"/>
                  <a:gd name="T45" fmla="*/ 109 h 131"/>
                  <a:gd name="T46" fmla="*/ 31 w 53"/>
                  <a:gd name="T47" fmla="*/ 103 h 131"/>
                  <a:gd name="T48" fmla="*/ 31 w 53"/>
                  <a:gd name="T49" fmla="*/ 103 h 131"/>
                  <a:gd name="T50" fmla="*/ 27 w 53"/>
                  <a:gd name="T51" fmla="*/ 104 h 131"/>
                  <a:gd name="T52" fmla="*/ 20 w 53"/>
                  <a:gd name="T53" fmla="*/ 88 h 131"/>
                  <a:gd name="T54" fmla="*/ 23 w 53"/>
                  <a:gd name="T55" fmla="*/ 84 h 131"/>
                  <a:gd name="T56" fmla="*/ 38 w 53"/>
                  <a:gd name="T57" fmla="*/ 93 h 131"/>
                  <a:gd name="T58" fmla="*/ 38 w 53"/>
                  <a:gd name="T59" fmla="*/ 93 h 131"/>
                  <a:gd name="T60" fmla="*/ 38 w 53"/>
                  <a:gd name="T61" fmla="*/ 93 h 131"/>
                  <a:gd name="T62" fmla="*/ 38 w 53"/>
                  <a:gd name="T63" fmla="*/ 93 h 131"/>
                  <a:gd name="T64" fmla="*/ 44 w 53"/>
                  <a:gd name="T65" fmla="*/ 86 h 131"/>
                  <a:gd name="T66" fmla="*/ 44 w 53"/>
                  <a:gd name="T67" fmla="*/ 86 h 131"/>
                  <a:gd name="T68" fmla="*/ 44 w 53"/>
                  <a:gd name="T69" fmla="*/ 86 h 131"/>
                  <a:gd name="T70" fmla="*/ 44 w 53"/>
                  <a:gd name="T71" fmla="*/ 86 h 131"/>
                  <a:gd name="T72" fmla="*/ 42 w 53"/>
                  <a:gd name="T73" fmla="*/ 87 h 131"/>
                  <a:gd name="T74" fmla="*/ 40 w 53"/>
                  <a:gd name="T75" fmla="*/ 89 h 131"/>
                  <a:gd name="T76" fmla="*/ 39 w 53"/>
                  <a:gd name="T77" fmla="*/ 85 h 131"/>
                  <a:gd name="T78" fmla="*/ 53 w 53"/>
                  <a:gd name="T79" fmla="*/ 73 h 131"/>
                  <a:gd name="T80" fmla="*/ 51 w 53"/>
                  <a:gd name="T81" fmla="*/ 70 h 131"/>
                  <a:gd name="T82" fmla="*/ 51 w 53"/>
                  <a:gd name="T83" fmla="*/ 70 h 131"/>
                  <a:gd name="T84" fmla="*/ 44 w 53"/>
                  <a:gd name="T85" fmla="*/ 53 h 131"/>
                  <a:gd name="T86" fmla="*/ 44 w 53"/>
                  <a:gd name="T87" fmla="*/ 53 h 131"/>
                  <a:gd name="T88" fmla="*/ 44 w 53"/>
                  <a:gd name="T89" fmla="*/ 53 h 131"/>
                  <a:gd name="T90" fmla="*/ 45 w 53"/>
                  <a:gd name="T91" fmla="*/ 51 h 131"/>
                  <a:gd name="T92" fmla="*/ 45 w 53"/>
                  <a:gd name="T93" fmla="*/ 51 h 131"/>
                  <a:gd name="T94" fmla="*/ 45 w 53"/>
                  <a:gd name="T95" fmla="*/ 51 h 131"/>
                  <a:gd name="T96" fmla="*/ 39 w 53"/>
                  <a:gd name="T97" fmla="*/ 29 h 131"/>
                  <a:gd name="T98" fmla="*/ 39 w 53"/>
                  <a:gd name="T99" fmla="*/ 29 h 131"/>
                  <a:gd name="T100" fmla="*/ 31 w 53"/>
                  <a:gd name="T101" fmla="*/ 32 h 131"/>
                  <a:gd name="T102" fmla="*/ 28 w 53"/>
                  <a:gd name="T103" fmla="*/ 30 h 131"/>
                  <a:gd name="T104" fmla="*/ 22 w 53"/>
                  <a:gd name="T105" fmla="*/ 18 h 131"/>
                  <a:gd name="T106" fmla="*/ 22 w 53"/>
                  <a:gd name="T107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3" h="131">
                    <a:moveTo>
                      <a:pt x="22" y="0"/>
                    </a:moveTo>
                    <a:cubicBezTo>
                      <a:pt x="13" y="7"/>
                      <a:pt x="18" y="20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3" y="32"/>
                      <a:pt x="13" y="34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3" y="50"/>
                      <a:pt x="15" y="64"/>
                      <a:pt x="10" y="77"/>
                    </a:cubicBezTo>
                    <a:cubicBezTo>
                      <a:pt x="10" y="78"/>
                      <a:pt x="10" y="79"/>
                      <a:pt x="10" y="80"/>
                    </a:cubicBezTo>
                    <a:cubicBezTo>
                      <a:pt x="14" y="83"/>
                      <a:pt x="10" y="85"/>
                      <a:pt x="9" y="88"/>
                    </a:cubicBezTo>
                    <a:cubicBezTo>
                      <a:pt x="11" y="92"/>
                      <a:pt x="13" y="95"/>
                      <a:pt x="16" y="99"/>
                    </a:cubicBezTo>
                    <a:cubicBezTo>
                      <a:pt x="15" y="105"/>
                      <a:pt x="16" y="112"/>
                      <a:pt x="8" y="112"/>
                    </a:cubicBezTo>
                    <a:cubicBezTo>
                      <a:pt x="7" y="112"/>
                      <a:pt x="7" y="112"/>
                      <a:pt x="6" y="112"/>
                    </a:cubicBezTo>
                    <a:cubicBezTo>
                      <a:pt x="0" y="115"/>
                      <a:pt x="6" y="124"/>
                      <a:pt x="0" y="128"/>
                    </a:cubicBezTo>
                    <a:cubicBezTo>
                      <a:pt x="0" y="128"/>
                      <a:pt x="0" y="129"/>
                      <a:pt x="0" y="130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1" y="130"/>
                      <a:pt x="3" y="131"/>
                      <a:pt x="5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5" y="131"/>
                      <a:pt x="5" y="131"/>
                      <a:pt x="5" y="131"/>
                    </a:cubicBezTo>
                    <a:cubicBezTo>
                      <a:pt x="7" y="127"/>
                      <a:pt x="10" y="126"/>
                      <a:pt x="13" y="126"/>
                    </a:cubicBezTo>
                    <a:cubicBezTo>
                      <a:pt x="15" y="126"/>
                      <a:pt x="17" y="126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8" y="116"/>
                      <a:pt x="22" y="109"/>
                      <a:pt x="33" y="109"/>
                    </a:cubicBezTo>
                    <a:cubicBezTo>
                      <a:pt x="33" y="109"/>
                      <a:pt x="34" y="109"/>
                      <a:pt x="34" y="109"/>
                    </a:cubicBezTo>
                    <a:cubicBezTo>
                      <a:pt x="33" y="107"/>
                      <a:pt x="32" y="103"/>
                      <a:pt x="31" y="103"/>
                    </a:cubicBezTo>
                    <a:cubicBezTo>
                      <a:pt x="31" y="103"/>
                      <a:pt x="31" y="103"/>
                      <a:pt x="31" y="103"/>
                    </a:cubicBezTo>
                    <a:cubicBezTo>
                      <a:pt x="30" y="104"/>
                      <a:pt x="28" y="104"/>
                      <a:pt x="27" y="104"/>
                    </a:cubicBezTo>
                    <a:cubicBezTo>
                      <a:pt x="18" y="104"/>
                      <a:pt x="26" y="91"/>
                      <a:pt x="20" y="88"/>
                    </a:cubicBezTo>
                    <a:cubicBezTo>
                      <a:pt x="18" y="87"/>
                      <a:pt x="22" y="85"/>
                      <a:pt x="23" y="84"/>
                    </a:cubicBezTo>
                    <a:cubicBezTo>
                      <a:pt x="26" y="90"/>
                      <a:pt x="38" y="83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43" y="93"/>
                      <a:pt x="44" y="90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43" y="86"/>
                      <a:pt x="43" y="86"/>
                      <a:pt x="42" y="87"/>
                    </a:cubicBezTo>
                    <a:cubicBezTo>
                      <a:pt x="41" y="88"/>
                      <a:pt x="41" y="89"/>
                      <a:pt x="40" y="89"/>
                    </a:cubicBezTo>
                    <a:cubicBezTo>
                      <a:pt x="40" y="89"/>
                      <a:pt x="39" y="88"/>
                      <a:pt x="39" y="85"/>
                    </a:cubicBezTo>
                    <a:cubicBezTo>
                      <a:pt x="38" y="74"/>
                      <a:pt x="50" y="79"/>
                      <a:pt x="53" y="73"/>
                    </a:cubicBezTo>
                    <a:cubicBezTo>
                      <a:pt x="53" y="72"/>
                      <a:pt x="52" y="71"/>
                      <a:pt x="51" y="70"/>
                    </a:cubicBezTo>
                    <a:cubicBezTo>
                      <a:pt x="51" y="70"/>
                      <a:pt x="51" y="70"/>
                      <a:pt x="51" y="70"/>
                    </a:cubicBezTo>
                    <a:cubicBezTo>
                      <a:pt x="45" y="66"/>
                      <a:pt x="38" y="62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45" y="52"/>
                      <a:pt x="45" y="52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1" y="44"/>
                      <a:pt x="38" y="37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6" y="29"/>
                      <a:pt x="34" y="32"/>
                      <a:pt x="31" y="32"/>
                    </a:cubicBezTo>
                    <a:cubicBezTo>
                      <a:pt x="30" y="32"/>
                      <a:pt x="29" y="32"/>
                      <a:pt x="28" y="30"/>
                    </a:cubicBezTo>
                    <a:cubicBezTo>
                      <a:pt x="24" y="27"/>
                      <a:pt x="20" y="25"/>
                      <a:pt x="22" y="18"/>
                    </a:cubicBezTo>
                    <a:cubicBezTo>
                      <a:pt x="24" y="12"/>
                      <a:pt x="22" y="6"/>
                      <a:pt x="22" y="0"/>
                    </a:cubicBezTo>
                  </a:path>
                </a:pathLst>
              </a:custGeom>
              <a:solidFill>
                <a:srgbClr val="A349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0" name="Freeform 7472"/>
              <p:cNvSpPr/>
              <p:nvPr/>
            </p:nvSpPr>
            <p:spPr bwMode="auto">
              <a:xfrm>
                <a:off x="5973763" y="2670175"/>
                <a:ext cx="44450" cy="68263"/>
              </a:xfrm>
              <a:custGeom>
                <a:avLst/>
                <a:gdLst>
                  <a:gd name="T0" fmla="*/ 8 w 22"/>
                  <a:gd name="T1" fmla="*/ 0 h 34"/>
                  <a:gd name="T2" fmla="*/ 2 w 22"/>
                  <a:gd name="T3" fmla="*/ 2 h 34"/>
                  <a:gd name="T4" fmla="*/ 2 w 22"/>
                  <a:gd name="T5" fmla="*/ 2 h 34"/>
                  <a:gd name="T6" fmla="*/ 2 w 22"/>
                  <a:gd name="T7" fmla="*/ 20 h 34"/>
                  <a:gd name="T8" fmla="*/ 8 w 22"/>
                  <a:gd name="T9" fmla="*/ 32 h 34"/>
                  <a:gd name="T10" fmla="*/ 11 w 22"/>
                  <a:gd name="T11" fmla="*/ 34 h 34"/>
                  <a:gd name="T12" fmla="*/ 19 w 22"/>
                  <a:gd name="T13" fmla="*/ 31 h 34"/>
                  <a:gd name="T14" fmla="*/ 19 w 22"/>
                  <a:gd name="T15" fmla="*/ 31 h 34"/>
                  <a:gd name="T16" fmla="*/ 19 w 22"/>
                  <a:gd name="T17" fmla="*/ 31 h 34"/>
                  <a:gd name="T18" fmla="*/ 21 w 22"/>
                  <a:gd name="T19" fmla="*/ 31 h 34"/>
                  <a:gd name="T20" fmla="*/ 14 w 22"/>
                  <a:gd name="T21" fmla="*/ 10 h 34"/>
                  <a:gd name="T22" fmla="*/ 16 w 22"/>
                  <a:gd name="T23" fmla="*/ 6 h 34"/>
                  <a:gd name="T24" fmla="*/ 16 w 22"/>
                  <a:gd name="T25" fmla="*/ 6 h 34"/>
                  <a:gd name="T26" fmla="*/ 16 w 22"/>
                  <a:gd name="T27" fmla="*/ 6 h 34"/>
                  <a:gd name="T28" fmla="*/ 8 w 22"/>
                  <a:gd name="T2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34">
                    <a:moveTo>
                      <a:pt x="8" y="0"/>
                    </a:moveTo>
                    <a:cubicBezTo>
                      <a:pt x="7" y="0"/>
                      <a:pt x="5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8"/>
                      <a:pt x="4" y="14"/>
                      <a:pt x="2" y="20"/>
                    </a:cubicBezTo>
                    <a:cubicBezTo>
                      <a:pt x="0" y="27"/>
                      <a:pt x="4" y="29"/>
                      <a:pt x="8" y="32"/>
                    </a:cubicBezTo>
                    <a:cubicBezTo>
                      <a:pt x="9" y="34"/>
                      <a:pt x="10" y="34"/>
                      <a:pt x="11" y="34"/>
                    </a:cubicBezTo>
                    <a:cubicBezTo>
                      <a:pt x="14" y="34"/>
                      <a:pt x="16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0" y="31"/>
                      <a:pt x="21" y="31"/>
                      <a:pt x="21" y="31"/>
                    </a:cubicBezTo>
                    <a:cubicBezTo>
                      <a:pt x="22" y="23"/>
                      <a:pt x="20" y="15"/>
                      <a:pt x="14" y="10"/>
                    </a:cubicBezTo>
                    <a:cubicBezTo>
                      <a:pt x="11" y="7"/>
                      <a:pt x="12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AB54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1" name="Freeform 7473"/>
              <p:cNvSpPr/>
              <p:nvPr/>
            </p:nvSpPr>
            <p:spPr bwMode="auto">
              <a:xfrm>
                <a:off x="5905500" y="4354513"/>
                <a:ext cx="111125" cy="71438"/>
              </a:xfrm>
              <a:custGeom>
                <a:avLst/>
                <a:gdLst>
                  <a:gd name="T0" fmla="*/ 16 w 55"/>
                  <a:gd name="T1" fmla="*/ 0 h 35"/>
                  <a:gd name="T2" fmla="*/ 3 w 55"/>
                  <a:gd name="T3" fmla="*/ 5 h 35"/>
                  <a:gd name="T4" fmla="*/ 3 w 55"/>
                  <a:gd name="T5" fmla="*/ 5 h 35"/>
                  <a:gd name="T6" fmla="*/ 2 w 55"/>
                  <a:gd name="T7" fmla="*/ 8 h 35"/>
                  <a:gd name="T8" fmla="*/ 2 w 55"/>
                  <a:gd name="T9" fmla="*/ 8 h 35"/>
                  <a:gd name="T10" fmla="*/ 5 w 55"/>
                  <a:gd name="T11" fmla="*/ 8 h 35"/>
                  <a:gd name="T12" fmla="*/ 7 w 55"/>
                  <a:gd name="T13" fmla="*/ 17 h 35"/>
                  <a:gd name="T14" fmla="*/ 6 w 55"/>
                  <a:gd name="T15" fmla="*/ 32 h 35"/>
                  <a:gd name="T16" fmla="*/ 6 w 55"/>
                  <a:gd name="T17" fmla="*/ 32 h 35"/>
                  <a:gd name="T18" fmla="*/ 6 w 55"/>
                  <a:gd name="T19" fmla="*/ 32 h 35"/>
                  <a:gd name="T20" fmla="*/ 6 w 55"/>
                  <a:gd name="T21" fmla="*/ 32 h 35"/>
                  <a:gd name="T22" fmla="*/ 7 w 55"/>
                  <a:gd name="T23" fmla="*/ 32 h 35"/>
                  <a:gd name="T24" fmla="*/ 7 w 55"/>
                  <a:gd name="T25" fmla="*/ 32 h 35"/>
                  <a:gd name="T26" fmla="*/ 8 w 55"/>
                  <a:gd name="T27" fmla="*/ 32 h 35"/>
                  <a:gd name="T28" fmla="*/ 21 w 55"/>
                  <a:gd name="T29" fmla="*/ 23 h 35"/>
                  <a:gd name="T30" fmla="*/ 30 w 55"/>
                  <a:gd name="T31" fmla="*/ 35 h 35"/>
                  <a:gd name="T32" fmla="*/ 30 w 55"/>
                  <a:gd name="T33" fmla="*/ 35 h 35"/>
                  <a:gd name="T34" fmla="*/ 30 w 55"/>
                  <a:gd name="T35" fmla="*/ 35 h 35"/>
                  <a:gd name="T36" fmla="*/ 33 w 55"/>
                  <a:gd name="T37" fmla="*/ 35 h 35"/>
                  <a:gd name="T38" fmla="*/ 33 w 55"/>
                  <a:gd name="T39" fmla="*/ 35 h 35"/>
                  <a:gd name="T40" fmla="*/ 40 w 55"/>
                  <a:gd name="T41" fmla="*/ 22 h 35"/>
                  <a:gd name="T42" fmla="*/ 42 w 55"/>
                  <a:gd name="T43" fmla="*/ 22 h 35"/>
                  <a:gd name="T44" fmla="*/ 45 w 55"/>
                  <a:gd name="T45" fmla="*/ 22 h 35"/>
                  <a:gd name="T46" fmla="*/ 53 w 55"/>
                  <a:gd name="T47" fmla="*/ 18 h 35"/>
                  <a:gd name="T48" fmla="*/ 53 w 55"/>
                  <a:gd name="T49" fmla="*/ 18 h 35"/>
                  <a:gd name="T50" fmla="*/ 52 w 55"/>
                  <a:gd name="T51" fmla="*/ 13 h 35"/>
                  <a:gd name="T52" fmla="*/ 50 w 55"/>
                  <a:gd name="T53" fmla="*/ 13 h 35"/>
                  <a:gd name="T54" fmla="*/ 46 w 55"/>
                  <a:gd name="T55" fmla="*/ 14 h 35"/>
                  <a:gd name="T56" fmla="*/ 43 w 55"/>
                  <a:gd name="T57" fmla="*/ 11 h 35"/>
                  <a:gd name="T58" fmla="*/ 43 w 55"/>
                  <a:gd name="T59" fmla="*/ 11 h 35"/>
                  <a:gd name="T60" fmla="*/ 39 w 55"/>
                  <a:gd name="T61" fmla="*/ 10 h 35"/>
                  <a:gd name="T62" fmla="*/ 35 w 55"/>
                  <a:gd name="T63" fmla="*/ 12 h 35"/>
                  <a:gd name="T64" fmla="*/ 31 w 55"/>
                  <a:gd name="T65" fmla="*/ 15 h 35"/>
                  <a:gd name="T66" fmla="*/ 30 w 55"/>
                  <a:gd name="T67" fmla="*/ 13 h 35"/>
                  <a:gd name="T68" fmla="*/ 19 w 55"/>
                  <a:gd name="T69" fmla="*/ 1 h 35"/>
                  <a:gd name="T70" fmla="*/ 19 w 55"/>
                  <a:gd name="T71" fmla="*/ 1 h 35"/>
                  <a:gd name="T72" fmla="*/ 16 w 55"/>
                  <a:gd name="T7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" h="35">
                    <a:moveTo>
                      <a:pt x="16" y="0"/>
                    </a:moveTo>
                    <a:cubicBezTo>
                      <a:pt x="11" y="0"/>
                      <a:pt x="8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0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8"/>
                    </a:cubicBezTo>
                    <a:cubicBezTo>
                      <a:pt x="11" y="8"/>
                      <a:pt x="9" y="13"/>
                      <a:pt x="7" y="17"/>
                    </a:cubicBezTo>
                    <a:cubicBezTo>
                      <a:pt x="3" y="22"/>
                      <a:pt x="1" y="27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15" y="26"/>
                      <a:pt x="18" y="23"/>
                      <a:pt x="21" y="23"/>
                    </a:cubicBezTo>
                    <a:cubicBezTo>
                      <a:pt x="23" y="23"/>
                      <a:pt x="26" y="27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1" y="35"/>
                      <a:pt x="32" y="35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0" y="26"/>
                      <a:pt x="33" y="22"/>
                      <a:pt x="40" y="22"/>
                    </a:cubicBezTo>
                    <a:cubicBezTo>
                      <a:pt x="41" y="22"/>
                      <a:pt x="42" y="22"/>
                      <a:pt x="42" y="22"/>
                    </a:cubicBezTo>
                    <a:cubicBezTo>
                      <a:pt x="43" y="22"/>
                      <a:pt x="44" y="22"/>
                      <a:pt x="45" y="22"/>
                    </a:cubicBezTo>
                    <a:cubicBezTo>
                      <a:pt x="48" y="22"/>
                      <a:pt x="51" y="21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5" y="15"/>
                      <a:pt x="55" y="13"/>
                      <a:pt x="52" y="13"/>
                    </a:cubicBezTo>
                    <a:cubicBezTo>
                      <a:pt x="51" y="13"/>
                      <a:pt x="51" y="13"/>
                      <a:pt x="50" y="13"/>
                    </a:cubicBezTo>
                    <a:cubicBezTo>
                      <a:pt x="49" y="13"/>
                      <a:pt x="47" y="14"/>
                      <a:pt x="46" y="14"/>
                    </a:cubicBezTo>
                    <a:cubicBezTo>
                      <a:pt x="45" y="14"/>
                      <a:pt x="44" y="13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0"/>
                      <a:pt x="41" y="10"/>
                      <a:pt x="39" y="10"/>
                    </a:cubicBezTo>
                    <a:cubicBezTo>
                      <a:pt x="38" y="10"/>
                      <a:pt x="36" y="11"/>
                      <a:pt x="35" y="12"/>
                    </a:cubicBezTo>
                    <a:cubicBezTo>
                      <a:pt x="33" y="14"/>
                      <a:pt x="31" y="15"/>
                      <a:pt x="31" y="15"/>
                    </a:cubicBezTo>
                    <a:cubicBezTo>
                      <a:pt x="30" y="15"/>
                      <a:pt x="30" y="14"/>
                      <a:pt x="30" y="13"/>
                    </a:cubicBezTo>
                    <a:cubicBezTo>
                      <a:pt x="30" y="6"/>
                      <a:pt x="22" y="6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C1A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2" name="Freeform 7474"/>
              <p:cNvSpPr/>
              <p:nvPr/>
            </p:nvSpPr>
            <p:spPr bwMode="auto">
              <a:xfrm>
                <a:off x="6016625" y="4414838"/>
                <a:ext cx="11113" cy="11113"/>
              </a:xfrm>
              <a:custGeom>
                <a:avLst/>
                <a:gdLst>
                  <a:gd name="T0" fmla="*/ 4 w 6"/>
                  <a:gd name="T1" fmla="*/ 0 h 5"/>
                  <a:gd name="T2" fmla="*/ 3 w 6"/>
                  <a:gd name="T3" fmla="*/ 0 h 5"/>
                  <a:gd name="T4" fmla="*/ 0 w 6"/>
                  <a:gd name="T5" fmla="*/ 3 h 5"/>
                  <a:gd name="T6" fmla="*/ 2 w 6"/>
                  <a:gd name="T7" fmla="*/ 5 h 5"/>
                  <a:gd name="T8" fmla="*/ 3 w 6"/>
                  <a:gd name="T9" fmla="*/ 5 h 5"/>
                  <a:gd name="T10" fmla="*/ 6 w 6"/>
                  <a:gd name="T11" fmla="*/ 2 h 5"/>
                  <a:gd name="T12" fmla="*/ 4 w 6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4"/>
                      <a:pt x="5" y="3"/>
                      <a:pt x="6" y="2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A27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3" name="Freeform 7475"/>
              <p:cNvSpPr/>
              <p:nvPr/>
            </p:nvSpPr>
            <p:spPr bwMode="auto">
              <a:xfrm>
                <a:off x="6797675" y="2609850"/>
                <a:ext cx="69850" cy="114300"/>
              </a:xfrm>
              <a:custGeom>
                <a:avLst/>
                <a:gdLst>
                  <a:gd name="T0" fmla="*/ 30 w 35"/>
                  <a:gd name="T1" fmla="*/ 0 h 57"/>
                  <a:gd name="T2" fmla="*/ 30 w 35"/>
                  <a:gd name="T3" fmla="*/ 0 h 57"/>
                  <a:gd name="T4" fmla="*/ 27 w 35"/>
                  <a:gd name="T5" fmla="*/ 2 h 57"/>
                  <a:gd name="T6" fmla="*/ 27 w 35"/>
                  <a:gd name="T7" fmla="*/ 2 h 57"/>
                  <a:gd name="T8" fmla="*/ 24 w 35"/>
                  <a:gd name="T9" fmla="*/ 8 h 57"/>
                  <a:gd name="T10" fmla="*/ 24 w 35"/>
                  <a:gd name="T11" fmla="*/ 14 h 57"/>
                  <a:gd name="T12" fmla="*/ 0 w 35"/>
                  <a:gd name="T13" fmla="*/ 54 h 57"/>
                  <a:gd name="T14" fmla="*/ 0 w 35"/>
                  <a:gd name="T15" fmla="*/ 54 h 57"/>
                  <a:gd name="T16" fmla="*/ 0 w 35"/>
                  <a:gd name="T17" fmla="*/ 57 h 57"/>
                  <a:gd name="T18" fmla="*/ 4 w 35"/>
                  <a:gd name="T19" fmla="*/ 56 h 57"/>
                  <a:gd name="T20" fmla="*/ 6 w 35"/>
                  <a:gd name="T21" fmla="*/ 57 h 57"/>
                  <a:gd name="T22" fmla="*/ 9 w 35"/>
                  <a:gd name="T23" fmla="*/ 55 h 57"/>
                  <a:gd name="T24" fmla="*/ 11 w 35"/>
                  <a:gd name="T25" fmla="*/ 51 h 57"/>
                  <a:gd name="T26" fmla="*/ 11 w 35"/>
                  <a:gd name="T27" fmla="*/ 51 h 57"/>
                  <a:gd name="T28" fmla="*/ 14 w 35"/>
                  <a:gd name="T29" fmla="*/ 52 h 57"/>
                  <a:gd name="T30" fmla="*/ 19 w 35"/>
                  <a:gd name="T31" fmla="*/ 47 h 57"/>
                  <a:gd name="T32" fmla="*/ 19 w 35"/>
                  <a:gd name="T33" fmla="*/ 47 h 57"/>
                  <a:gd name="T34" fmla="*/ 27 w 35"/>
                  <a:gd name="T35" fmla="*/ 32 h 57"/>
                  <a:gd name="T36" fmla="*/ 27 w 35"/>
                  <a:gd name="T37" fmla="*/ 32 h 57"/>
                  <a:gd name="T38" fmla="*/ 33 w 35"/>
                  <a:gd name="T39" fmla="*/ 25 h 57"/>
                  <a:gd name="T40" fmla="*/ 35 w 35"/>
                  <a:gd name="T41" fmla="*/ 9 h 57"/>
                  <a:gd name="T42" fmla="*/ 35 w 35"/>
                  <a:gd name="T43" fmla="*/ 9 h 57"/>
                  <a:gd name="T44" fmla="*/ 30 w 35"/>
                  <a:gd name="T4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57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9" y="1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5"/>
                      <a:pt x="26" y="7"/>
                      <a:pt x="24" y="8"/>
                    </a:cubicBezTo>
                    <a:cubicBezTo>
                      <a:pt x="24" y="10"/>
                      <a:pt x="26" y="12"/>
                      <a:pt x="24" y="14"/>
                    </a:cubicBezTo>
                    <a:cubicBezTo>
                      <a:pt x="12" y="25"/>
                      <a:pt x="8" y="40"/>
                      <a:pt x="0" y="5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5"/>
                      <a:pt x="0" y="56"/>
                      <a:pt x="0" y="57"/>
                    </a:cubicBezTo>
                    <a:cubicBezTo>
                      <a:pt x="1" y="57"/>
                      <a:pt x="3" y="56"/>
                      <a:pt x="4" y="56"/>
                    </a:cubicBezTo>
                    <a:cubicBezTo>
                      <a:pt x="4" y="56"/>
                      <a:pt x="5" y="56"/>
                      <a:pt x="6" y="57"/>
                    </a:cubicBezTo>
                    <a:cubicBezTo>
                      <a:pt x="7" y="57"/>
                      <a:pt x="9" y="57"/>
                      <a:pt x="9" y="55"/>
                    </a:cubicBezTo>
                    <a:cubicBezTo>
                      <a:pt x="10" y="53"/>
                      <a:pt x="9" y="51"/>
                      <a:pt x="11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3" y="51"/>
                      <a:pt x="13" y="52"/>
                      <a:pt x="14" y="52"/>
                    </a:cubicBezTo>
                    <a:cubicBezTo>
                      <a:pt x="15" y="50"/>
                      <a:pt x="17" y="49"/>
                      <a:pt x="19" y="47"/>
                    </a:cubicBezTo>
                    <a:cubicBezTo>
                      <a:pt x="19" y="47"/>
                      <a:pt x="19" y="47"/>
                      <a:pt x="19" y="47"/>
                    </a:cubicBezTo>
                    <a:cubicBezTo>
                      <a:pt x="16" y="39"/>
                      <a:pt x="19" y="33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9" y="30"/>
                      <a:pt x="31" y="27"/>
                      <a:pt x="33" y="25"/>
                    </a:cubicBezTo>
                    <a:cubicBezTo>
                      <a:pt x="30" y="19"/>
                      <a:pt x="35" y="14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3" y="6"/>
                      <a:pt x="31" y="3"/>
                      <a:pt x="30" y="0"/>
                    </a:cubicBezTo>
                  </a:path>
                </a:pathLst>
              </a:custGeom>
              <a:solidFill>
                <a:srgbClr val="AD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4" name="Freeform 7476"/>
              <p:cNvSpPr>
                <a:spLocks noEditPoints="1"/>
              </p:cNvSpPr>
              <p:nvPr/>
            </p:nvSpPr>
            <p:spPr bwMode="auto">
              <a:xfrm>
                <a:off x="6832600" y="2611438"/>
                <a:ext cx="19050" cy="14288"/>
              </a:xfrm>
              <a:custGeom>
                <a:avLst/>
                <a:gdLst>
                  <a:gd name="T0" fmla="*/ 1 w 9"/>
                  <a:gd name="T1" fmla="*/ 3 h 7"/>
                  <a:gd name="T2" fmla="*/ 1 w 9"/>
                  <a:gd name="T3" fmla="*/ 3 h 7"/>
                  <a:gd name="T4" fmla="*/ 1 w 9"/>
                  <a:gd name="T5" fmla="*/ 3 h 7"/>
                  <a:gd name="T6" fmla="*/ 1 w 9"/>
                  <a:gd name="T7" fmla="*/ 3 h 7"/>
                  <a:gd name="T8" fmla="*/ 1 w 9"/>
                  <a:gd name="T9" fmla="*/ 3 h 7"/>
                  <a:gd name="T10" fmla="*/ 1 w 9"/>
                  <a:gd name="T11" fmla="*/ 3 h 7"/>
                  <a:gd name="T12" fmla="*/ 1 w 9"/>
                  <a:gd name="T13" fmla="*/ 3 h 7"/>
                  <a:gd name="T14" fmla="*/ 1 w 9"/>
                  <a:gd name="T15" fmla="*/ 3 h 7"/>
                  <a:gd name="T16" fmla="*/ 1 w 9"/>
                  <a:gd name="T17" fmla="*/ 3 h 7"/>
                  <a:gd name="T18" fmla="*/ 1 w 9"/>
                  <a:gd name="T19" fmla="*/ 3 h 7"/>
                  <a:gd name="T20" fmla="*/ 6 w 9"/>
                  <a:gd name="T21" fmla="*/ 0 h 7"/>
                  <a:gd name="T22" fmla="*/ 4 w 9"/>
                  <a:gd name="T23" fmla="*/ 2 h 7"/>
                  <a:gd name="T24" fmla="*/ 1 w 9"/>
                  <a:gd name="T25" fmla="*/ 4 h 7"/>
                  <a:gd name="T26" fmla="*/ 1 w 9"/>
                  <a:gd name="T27" fmla="*/ 3 h 7"/>
                  <a:gd name="T28" fmla="*/ 3 w 9"/>
                  <a:gd name="T29" fmla="*/ 7 h 7"/>
                  <a:gd name="T30" fmla="*/ 6 w 9"/>
                  <a:gd name="T31" fmla="*/ 7 h 7"/>
                  <a:gd name="T32" fmla="*/ 6 w 9"/>
                  <a:gd name="T33" fmla="*/ 7 h 7"/>
                  <a:gd name="T34" fmla="*/ 9 w 9"/>
                  <a:gd name="T35" fmla="*/ 1 h 7"/>
                  <a:gd name="T36" fmla="*/ 9 w 9"/>
                  <a:gd name="T37" fmla="*/ 1 h 7"/>
                  <a:gd name="T38" fmla="*/ 8 w 9"/>
                  <a:gd name="T39" fmla="*/ 1 h 7"/>
                  <a:gd name="T40" fmla="*/ 7 w 9"/>
                  <a:gd name="T41" fmla="*/ 0 h 7"/>
                  <a:gd name="T42" fmla="*/ 6 w 9"/>
                  <a:gd name="T4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moveTo>
                      <a:pt x="6" y="0"/>
                    </a:moveTo>
                    <a:cubicBezTo>
                      <a:pt x="5" y="0"/>
                      <a:pt x="5" y="1"/>
                      <a:pt x="4" y="2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6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8" y="6"/>
                      <a:pt x="9" y="4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AA65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5" name="Freeform 7477"/>
              <p:cNvSpPr/>
              <p:nvPr/>
            </p:nvSpPr>
            <p:spPr bwMode="auto">
              <a:xfrm>
                <a:off x="6556375" y="4692650"/>
                <a:ext cx="61913" cy="44450"/>
              </a:xfrm>
              <a:custGeom>
                <a:avLst/>
                <a:gdLst>
                  <a:gd name="T0" fmla="*/ 17 w 31"/>
                  <a:gd name="T1" fmla="*/ 0 h 22"/>
                  <a:gd name="T2" fmla="*/ 0 w 31"/>
                  <a:gd name="T3" fmla="*/ 9 h 22"/>
                  <a:gd name="T4" fmla="*/ 5 w 31"/>
                  <a:gd name="T5" fmla="*/ 15 h 22"/>
                  <a:gd name="T6" fmla="*/ 5 w 31"/>
                  <a:gd name="T7" fmla="*/ 15 h 22"/>
                  <a:gd name="T8" fmla="*/ 9 w 31"/>
                  <a:gd name="T9" fmla="*/ 15 h 22"/>
                  <a:gd name="T10" fmla="*/ 18 w 31"/>
                  <a:gd name="T11" fmla="*/ 22 h 22"/>
                  <a:gd name="T12" fmla="*/ 28 w 31"/>
                  <a:gd name="T13" fmla="*/ 20 h 22"/>
                  <a:gd name="T14" fmla="*/ 29 w 31"/>
                  <a:gd name="T15" fmla="*/ 20 h 22"/>
                  <a:gd name="T16" fmla="*/ 22 w 31"/>
                  <a:gd name="T17" fmla="*/ 8 h 22"/>
                  <a:gd name="T18" fmla="*/ 21 w 31"/>
                  <a:gd name="T19" fmla="*/ 9 h 22"/>
                  <a:gd name="T20" fmla="*/ 24 w 31"/>
                  <a:gd name="T21" fmla="*/ 7 h 22"/>
                  <a:gd name="T22" fmla="*/ 24 w 31"/>
                  <a:gd name="T23" fmla="*/ 7 h 22"/>
                  <a:gd name="T24" fmla="*/ 24 w 31"/>
                  <a:gd name="T25" fmla="*/ 7 h 22"/>
                  <a:gd name="T26" fmla="*/ 30 w 31"/>
                  <a:gd name="T27" fmla="*/ 4 h 22"/>
                  <a:gd name="T28" fmla="*/ 17 w 31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22">
                    <a:moveTo>
                      <a:pt x="17" y="0"/>
                    </a:moveTo>
                    <a:cubicBezTo>
                      <a:pt x="10" y="0"/>
                      <a:pt x="3" y="3"/>
                      <a:pt x="0" y="9"/>
                    </a:cubicBezTo>
                    <a:cubicBezTo>
                      <a:pt x="1" y="11"/>
                      <a:pt x="3" y="13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7" y="15"/>
                      <a:pt x="9" y="15"/>
                    </a:cubicBezTo>
                    <a:cubicBezTo>
                      <a:pt x="13" y="15"/>
                      <a:pt x="16" y="17"/>
                      <a:pt x="18" y="22"/>
                    </a:cubicBezTo>
                    <a:cubicBezTo>
                      <a:pt x="21" y="22"/>
                      <a:pt x="25" y="21"/>
                      <a:pt x="28" y="20"/>
                    </a:cubicBezTo>
                    <a:cubicBezTo>
                      <a:pt x="28" y="20"/>
                      <a:pt x="28" y="20"/>
                      <a:pt x="29" y="20"/>
                    </a:cubicBezTo>
                    <a:cubicBezTo>
                      <a:pt x="27" y="16"/>
                      <a:pt x="31" y="8"/>
                      <a:pt x="22" y="8"/>
                    </a:cubicBezTo>
                    <a:cubicBezTo>
                      <a:pt x="22" y="8"/>
                      <a:pt x="21" y="8"/>
                      <a:pt x="21" y="9"/>
                    </a:cubicBezTo>
                    <a:cubicBezTo>
                      <a:pt x="22" y="7"/>
                      <a:pt x="23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6" y="6"/>
                      <a:pt x="29" y="7"/>
                      <a:pt x="30" y="4"/>
                    </a:cubicBezTo>
                    <a:cubicBezTo>
                      <a:pt x="26" y="1"/>
                      <a:pt x="22" y="0"/>
                      <a:pt x="17" y="0"/>
                    </a:cubicBezTo>
                  </a:path>
                </a:pathLst>
              </a:custGeom>
              <a:solidFill>
                <a:srgbClr val="E6CFC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6" name="Freeform 7478"/>
              <p:cNvSpPr/>
              <p:nvPr/>
            </p:nvSpPr>
            <p:spPr bwMode="auto">
              <a:xfrm>
                <a:off x="6491288" y="4730750"/>
                <a:ext cx="49213" cy="42863"/>
              </a:xfrm>
              <a:custGeom>
                <a:avLst/>
                <a:gdLst>
                  <a:gd name="T0" fmla="*/ 18 w 25"/>
                  <a:gd name="T1" fmla="*/ 0 h 21"/>
                  <a:gd name="T2" fmla="*/ 7 w 25"/>
                  <a:gd name="T3" fmla="*/ 4 h 21"/>
                  <a:gd name="T4" fmla="*/ 7 w 25"/>
                  <a:gd name="T5" fmla="*/ 4 h 21"/>
                  <a:gd name="T6" fmla="*/ 7 w 25"/>
                  <a:gd name="T7" fmla="*/ 4 h 21"/>
                  <a:gd name="T8" fmla="*/ 7 w 25"/>
                  <a:gd name="T9" fmla="*/ 10 h 21"/>
                  <a:gd name="T10" fmla="*/ 7 w 25"/>
                  <a:gd name="T11" fmla="*/ 10 h 21"/>
                  <a:gd name="T12" fmla="*/ 3 w 25"/>
                  <a:gd name="T13" fmla="*/ 20 h 21"/>
                  <a:gd name="T14" fmla="*/ 10 w 25"/>
                  <a:gd name="T15" fmla="*/ 21 h 21"/>
                  <a:gd name="T16" fmla="*/ 25 w 25"/>
                  <a:gd name="T17" fmla="*/ 12 h 21"/>
                  <a:gd name="T18" fmla="*/ 25 w 25"/>
                  <a:gd name="T19" fmla="*/ 12 h 21"/>
                  <a:gd name="T20" fmla="*/ 25 w 25"/>
                  <a:gd name="T21" fmla="*/ 12 h 21"/>
                  <a:gd name="T22" fmla="*/ 25 w 25"/>
                  <a:gd name="T23" fmla="*/ 12 h 21"/>
                  <a:gd name="T24" fmla="*/ 25 w 25"/>
                  <a:gd name="T25" fmla="*/ 12 h 21"/>
                  <a:gd name="T26" fmla="*/ 18 w 25"/>
                  <a:gd name="T2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21">
                    <a:moveTo>
                      <a:pt x="18" y="0"/>
                    </a:moveTo>
                    <a:cubicBezTo>
                      <a:pt x="15" y="2"/>
                      <a:pt x="11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6"/>
                      <a:pt x="7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2" y="16"/>
                      <a:pt x="0" y="15"/>
                      <a:pt x="3" y="20"/>
                    </a:cubicBezTo>
                    <a:cubicBezTo>
                      <a:pt x="5" y="20"/>
                      <a:pt x="8" y="21"/>
                      <a:pt x="10" y="21"/>
                    </a:cubicBezTo>
                    <a:cubicBezTo>
                      <a:pt x="16" y="21"/>
                      <a:pt x="22" y="19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3" y="8"/>
                      <a:pt x="16" y="7"/>
                      <a:pt x="18" y="0"/>
                    </a:cubicBezTo>
                  </a:path>
                </a:pathLst>
              </a:custGeom>
              <a:solidFill>
                <a:srgbClr val="E4C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7" name="Freeform 7479"/>
              <p:cNvSpPr/>
              <p:nvPr/>
            </p:nvSpPr>
            <p:spPr bwMode="auto">
              <a:xfrm>
                <a:off x="6540500" y="4729163"/>
                <a:ext cx="52388" cy="31750"/>
              </a:xfrm>
              <a:custGeom>
                <a:avLst/>
                <a:gdLst>
                  <a:gd name="T0" fmla="*/ 12 w 26"/>
                  <a:gd name="T1" fmla="*/ 0 h 16"/>
                  <a:gd name="T2" fmla="*/ 12 w 26"/>
                  <a:gd name="T3" fmla="*/ 0 h 16"/>
                  <a:gd name="T4" fmla="*/ 0 w 26"/>
                  <a:gd name="T5" fmla="*/ 13 h 16"/>
                  <a:gd name="T6" fmla="*/ 10 w 26"/>
                  <a:gd name="T7" fmla="*/ 14 h 16"/>
                  <a:gd name="T8" fmla="*/ 16 w 26"/>
                  <a:gd name="T9" fmla="*/ 16 h 16"/>
                  <a:gd name="T10" fmla="*/ 26 w 26"/>
                  <a:gd name="T11" fmla="*/ 4 h 16"/>
                  <a:gd name="T12" fmla="*/ 12 w 2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6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2"/>
                      <a:pt x="7" y="11"/>
                      <a:pt x="0" y="13"/>
                    </a:cubicBezTo>
                    <a:cubicBezTo>
                      <a:pt x="3" y="13"/>
                      <a:pt x="7" y="12"/>
                      <a:pt x="10" y="14"/>
                    </a:cubicBezTo>
                    <a:cubicBezTo>
                      <a:pt x="12" y="15"/>
                      <a:pt x="15" y="16"/>
                      <a:pt x="16" y="16"/>
                    </a:cubicBezTo>
                    <a:cubicBezTo>
                      <a:pt x="22" y="16"/>
                      <a:pt x="23" y="9"/>
                      <a:pt x="26" y="4"/>
                    </a:cubicBezTo>
                    <a:cubicBezTo>
                      <a:pt x="21" y="3"/>
                      <a:pt x="16" y="5"/>
                      <a:pt x="12" y="0"/>
                    </a:cubicBezTo>
                  </a:path>
                </a:pathLst>
              </a:custGeom>
              <a:solidFill>
                <a:srgbClr val="E4CB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8" name="Freeform 7480"/>
              <p:cNvSpPr/>
              <p:nvPr/>
            </p:nvSpPr>
            <p:spPr bwMode="auto">
              <a:xfrm>
                <a:off x="6858000" y="2614613"/>
                <a:ext cx="25400" cy="44450"/>
              </a:xfrm>
              <a:custGeom>
                <a:avLst/>
                <a:gdLst>
                  <a:gd name="T0" fmla="*/ 13 w 13"/>
                  <a:gd name="T1" fmla="*/ 0 h 23"/>
                  <a:gd name="T2" fmla="*/ 13 w 13"/>
                  <a:gd name="T3" fmla="*/ 0 h 23"/>
                  <a:gd name="T4" fmla="*/ 13 w 13"/>
                  <a:gd name="T5" fmla="*/ 0 h 23"/>
                  <a:gd name="T6" fmla="*/ 13 w 13"/>
                  <a:gd name="T7" fmla="*/ 0 h 23"/>
                  <a:gd name="T8" fmla="*/ 5 w 13"/>
                  <a:gd name="T9" fmla="*/ 7 h 23"/>
                  <a:gd name="T10" fmla="*/ 5 w 13"/>
                  <a:gd name="T11" fmla="*/ 7 h 23"/>
                  <a:gd name="T12" fmla="*/ 3 w 13"/>
                  <a:gd name="T13" fmla="*/ 23 h 23"/>
                  <a:gd name="T14" fmla="*/ 3 w 13"/>
                  <a:gd name="T15" fmla="*/ 23 h 23"/>
                  <a:gd name="T16" fmla="*/ 5 w 13"/>
                  <a:gd name="T17" fmla="*/ 23 h 23"/>
                  <a:gd name="T18" fmla="*/ 10 w 13"/>
                  <a:gd name="T19" fmla="*/ 13 h 23"/>
                  <a:gd name="T20" fmla="*/ 10 w 13"/>
                  <a:gd name="T21" fmla="*/ 13 h 23"/>
                  <a:gd name="T22" fmla="*/ 13 w 13"/>
                  <a:gd name="T23" fmla="*/ 0 h 23"/>
                  <a:gd name="T24" fmla="*/ 13 w 13"/>
                  <a:gd name="T25" fmla="*/ 0 h 23"/>
                  <a:gd name="T26" fmla="*/ 13 w 13"/>
                  <a:gd name="T2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23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2"/>
                      <a:pt x="7" y="5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2"/>
                      <a:pt x="0" y="17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4" y="23"/>
                      <a:pt x="5" y="23"/>
                      <a:pt x="5" y="23"/>
                    </a:cubicBezTo>
                    <a:cubicBezTo>
                      <a:pt x="7" y="19"/>
                      <a:pt x="8" y="16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9"/>
                      <a:pt x="13" y="4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CA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9" name="Freeform 7481"/>
              <p:cNvSpPr/>
              <p:nvPr/>
            </p:nvSpPr>
            <p:spPr bwMode="auto">
              <a:xfrm>
                <a:off x="6875463" y="2579688"/>
                <a:ext cx="20638" cy="20638"/>
              </a:xfrm>
              <a:custGeom>
                <a:avLst/>
                <a:gdLst>
                  <a:gd name="T0" fmla="*/ 3 w 10"/>
                  <a:gd name="T1" fmla="*/ 0 h 10"/>
                  <a:gd name="T2" fmla="*/ 3 w 10"/>
                  <a:gd name="T3" fmla="*/ 0 h 10"/>
                  <a:gd name="T4" fmla="*/ 2 w 10"/>
                  <a:gd name="T5" fmla="*/ 10 h 10"/>
                  <a:gd name="T6" fmla="*/ 2 w 10"/>
                  <a:gd name="T7" fmla="*/ 10 h 10"/>
                  <a:gd name="T8" fmla="*/ 3 w 1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3"/>
                      <a:pt x="0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0" y="7"/>
                      <a:pt x="6" y="4"/>
                      <a:pt x="3" y="0"/>
                    </a:cubicBezTo>
                  </a:path>
                </a:pathLst>
              </a:custGeom>
              <a:solidFill>
                <a:srgbClr val="C69D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0" name="Freeform 7482"/>
              <p:cNvSpPr/>
              <p:nvPr/>
            </p:nvSpPr>
            <p:spPr bwMode="auto">
              <a:xfrm>
                <a:off x="5911850" y="4400550"/>
                <a:ext cx="53975" cy="41275"/>
              </a:xfrm>
              <a:custGeom>
                <a:avLst/>
                <a:gdLst>
                  <a:gd name="T0" fmla="*/ 18 w 27"/>
                  <a:gd name="T1" fmla="*/ 0 h 20"/>
                  <a:gd name="T2" fmla="*/ 5 w 27"/>
                  <a:gd name="T3" fmla="*/ 9 h 20"/>
                  <a:gd name="T4" fmla="*/ 4 w 27"/>
                  <a:gd name="T5" fmla="*/ 9 h 20"/>
                  <a:gd name="T6" fmla="*/ 4 w 27"/>
                  <a:gd name="T7" fmla="*/ 9 h 20"/>
                  <a:gd name="T8" fmla="*/ 3 w 27"/>
                  <a:gd name="T9" fmla="*/ 9 h 20"/>
                  <a:gd name="T10" fmla="*/ 3 w 27"/>
                  <a:gd name="T11" fmla="*/ 9 h 20"/>
                  <a:gd name="T12" fmla="*/ 3 w 27"/>
                  <a:gd name="T13" fmla="*/ 9 h 20"/>
                  <a:gd name="T14" fmla="*/ 0 w 27"/>
                  <a:gd name="T15" fmla="*/ 12 h 20"/>
                  <a:gd name="T16" fmla="*/ 0 w 27"/>
                  <a:gd name="T17" fmla="*/ 12 h 20"/>
                  <a:gd name="T18" fmla="*/ 4 w 27"/>
                  <a:gd name="T19" fmla="*/ 20 h 20"/>
                  <a:gd name="T20" fmla="*/ 4 w 27"/>
                  <a:gd name="T21" fmla="*/ 20 h 20"/>
                  <a:gd name="T22" fmla="*/ 4 w 27"/>
                  <a:gd name="T23" fmla="*/ 20 h 20"/>
                  <a:gd name="T24" fmla="*/ 27 w 27"/>
                  <a:gd name="T25" fmla="*/ 12 h 20"/>
                  <a:gd name="T26" fmla="*/ 27 w 27"/>
                  <a:gd name="T27" fmla="*/ 12 h 20"/>
                  <a:gd name="T28" fmla="*/ 18 w 27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20">
                    <a:moveTo>
                      <a:pt x="18" y="0"/>
                    </a:moveTo>
                    <a:cubicBezTo>
                      <a:pt x="15" y="0"/>
                      <a:pt x="12" y="3"/>
                      <a:pt x="5" y="9"/>
                    </a:cubicBezTo>
                    <a:cubicBezTo>
                      <a:pt x="5" y="9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3" y="17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11" y="14"/>
                      <a:pt x="20" y="17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3" y="4"/>
                      <a:pt x="20" y="0"/>
                      <a:pt x="18" y="0"/>
                    </a:cubicBezTo>
                  </a:path>
                </a:pathLst>
              </a:custGeom>
              <a:solidFill>
                <a:srgbClr val="B698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1" name="Freeform 7483"/>
              <p:cNvSpPr/>
              <p:nvPr/>
            </p:nvSpPr>
            <p:spPr bwMode="auto">
              <a:xfrm>
                <a:off x="5230813" y="4087813"/>
                <a:ext cx="109538" cy="96838"/>
              </a:xfrm>
              <a:custGeom>
                <a:avLst/>
                <a:gdLst>
                  <a:gd name="T0" fmla="*/ 12 w 55"/>
                  <a:gd name="T1" fmla="*/ 0 h 49"/>
                  <a:gd name="T2" fmla="*/ 9 w 55"/>
                  <a:gd name="T3" fmla="*/ 2 h 49"/>
                  <a:gd name="T4" fmla="*/ 9 w 55"/>
                  <a:gd name="T5" fmla="*/ 2 h 49"/>
                  <a:gd name="T6" fmla="*/ 9 w 55"/>
                  <a:gd name="T7" fmla="*/ 2 h 49"/>
                  <a:gd name="T8" fmla="*/ 0 w 55"/>
                  <a:gd name="T9" fmla="*/ 9 h 49"/>
                  <a:gd name="T10" fmla="*/ 7 w 55"/>
                  <a:gd name="T11" fmla="*/ 18 h 49"/>
                  <a:gd name="T12" fmla="*/ 9 w 55"/>
                  <a:gd name="T13" fmla="*/ 23 h 49"/>
                  <a:gd name="T14" fmla="*/ 10 w 55"/>
                  <a:gd name="T15" fmla="*/ 22 h 49"/>
                  <a:gd name="T16" fmla="*/ 13 w 55"/>
                  <a:gd name="T17" fmla="*/ 18 h 49"/>
                  <a:gd name="T18" fmla="*/ 16 w 55"/>
                  <a:gd name="T19" fmla="*/ 21 h 49"/>
                  <a:gd name="T20" fmla="*/ 21 w 55"/>
                  <a:gd name="T21" fmla="*/ 36 h 49"/>
                  <a:gd name="T22" fmla="*/ 21 w 55"/>
                  <a:gd name="T23" fmla="*/ 40 h 49"/>
                  <a:gd name="T24" fmla="*/ 25 w 55"/>
                  <a:gd name="T25" fmla="*/ 39 h 49"/>
                  <a:gd name="T26" fmla="*/ 25 w 55"/>
                  <a:gd name="T27" fmla="*/ 39 h 49"/>
                  <a:gd name="T28" fmla="*/ 25 w 55"/>
                  <a:gd name="T29" fmla="*/ 39 h 49"/>
                  <a:gd name="T30" fmla="*/ 31 w 55"/>
                  <a:gd name="T31" fmla="*/ 38 h 49"/>
                  <a:gd name="T32" fmla="*/ 43 w 55"/>
                  <a:gd name="T33" fmla="*/ 43 h 49"/>
                  <a:gd name="T34" fmla="*/ 47 w 55"/>
                  <a:gd name="T35" fmla="*/ 49 h 49"/>
                  <a:gd name="T36" fmla="*/ 54 w 55"/>
                  <a:gd name="T37" fmla="*/ 42 h 49"/>
                  <a:gd name="T38" fmla="*/ 50 w 55"/>
                  <a:gd name="T39" fmla="*/ 32 h 49"/>
                  <a:gd name="T40" fmla="*/ 45 w 55"/>
                  <a:gd name="T41" fmla="*/ 34 h 49"/>
                  <a:gd name="T42" fmla="*/ 44 w 55"/>
                  <a:gd name="T43" fmla="*/ 35 h 49"/>
                  <a:gd name="T44" fmla="*/ 37 w 55"/>
                  <a:gd name="T45" fmla="*/ 29 h 49"/>
                  <a:gd name="T46" fmla="*/ 37 w 55"/>
                  <a:gd name="T47" fmla="*/ 29 h 49"/>
                  <a:gd name="T48" fmla="*/ 37 w 55"/>
                  <a:gd name="T49" fmla="*/ 29 h 49"/>
                  <a:gd name="T50" fmla="*/ 37 w 55"/>
                  <a:gd name="T51" fmla="*/ 21 h 49"/>
                  <a:gd name="T52" fmla="*/ 28 w 55"/>
                  <a:gd name="T53" fmla="*/ 10 h 49"/>
                  <a:gd name="T54" fmla="*/ 23 w 55"/>
                  <a:gd name="T55" fmla="*/ 12 h 49"/>
                  <a:gd name="T56" fmla="*/ 19 w 55"/>
                  <a:gd name="T57" fmla="*/ 12 h 49"/>
                  <a:gd name="T58" fmla="*/ 15 w 55"/>
                  <a:gd name="T59" fmla="*/ 0 h 49"/>
                  <a:gd name="T60" fmla="*/ 12 w 55"/>
                  <a:gd name="T61" fmla="*/ 0 h 49"/>
                  <a:gd name="T62" fmla="*/ 12 w 55"/>
                  <a:gd name="T6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" h="49">
                    <a:moveTo>
                      <a:pt x="12" y="0"/>
                    </a:moveTo>
                    <a:cubicBezTo>
                      <a:pt x="11" y="1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7" y="6"/>
                      <a:pt x="1" y="3"/>
                      <a:pt x="0" y="9"/>
                    </a:cubicBezTo>
                    <a:cubicBezTo>
                      <a:pt x="4" y="11"/>
                      <a:pt x="10" y="10"/>
                      <a:pt x="7" y="18"/>
                    </a:cubicBezTo>
                    <a:cubicBezTo>
                      <a:pt x="6" y="20"/>
                      <a:pt x="8" y="23"/>
                      <a:pt x="9" y="23"/>
                    </a:cubicBezTo>
                    <a:cubicBezTo>
                      <a:pt x="10" y="23"/>
                      <a:pt x="10" y="23"/>
                      <a:pt x="10" y="22"/>
                    </a:cubicBezTo>
                    <a:cubicBezTo>
                      <a:pt x="12" y="19"/>
                      <a:pt x="12" y="18"/>
                      <a:pt x="13" y="18"/>
                    </a:cubicBezTo>
                    <a:cubicBezTo>
                      <a:pt x="14" y="18"/>
                      <a:pt x="15" y="20"/>
                      <a:pt x="16" y="21"/>
                    </a:cubicBezTo>
                    <a:cubicBezTo>
                      <a:pt x="19" y="26"/>
                      <a:pt x="23" y="30"/>
                      <a:pt x="21" y="36"/>
                    </a:cubicBezTo>
                    <a:cubicBezTo>
                      <a:pt x="20" y="39"/>
                      <a:pt x="20" y="40"/>
                      <a:pt x="21" y="40"/>
                    </a:cubicBezTo>
                    <a:cubicBezTo>
                      <a:pt x="22" y="40"/>
                      <a:pt x="24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7" y="38"/>
                      <a:pt x="29" y="38"/>
                      <a:pt x="31" y="38"/>
                    </a:cubicBezTo>
                    <a:cubicBezTo>
                      <a:pt x="36" y="38"/>
                      <a:pt x="41" y="40"/>
                      <a:pt x="43" y="43"/>
                    </a:cubicBezTo>
                    <a:cubicBezTo>
                      <a:pt x="46" y="44"/>
                      <a:pt x="46" y="46"/>
                      <a:pt x="47" y="49"/>
                    </a:cubicBezTo>
                    <a:cubicBezTo>
                      <a:pt x="50" y="48"/>
                      <a:pt x="53" y="45"/>
                      <a:pt x="54" y="42"/>
                    </a:cubicBezTo>
                    <a:cubicBezTo>
                      <a:pt x="53" y="39"/>
                      <a:pt x="55" y="32"/>
                      <a:pt x="50" y="32"/>
                    </a:cubicBezTo>
                    <a:cubicBezTo>
                      <a:pt x="49" y="32"/>
                      <a:pt x="48" y="33"/>
                      <a:pt x="45" y="34"/>
                    </a:cubicBezTo>
                    <a:cubicBezTo>
                      <a:pt x="45" y="34"/>
                      <a:pt x="44" y="35"/>
                      <a:pt x="44" y="35"/>
                    </a:cubicBezTo>
                    <a:cubicBezTo>
                      <a:pt x="41" y="35"/>
                      <a:pt x="39" y="30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7" y="29"/>
                      <a:pt x="37" y="29"/>
                      <a:pt x="37" y="29"/>
                    </a:cubicBezTo>
                    <a:cubicBezTo>
                      <a:pt x="30" y="26"/>
                      <a:pt x="35" y="24"/>
                      <a:pt x="37" y="21"/>
                    </a:cubicBezTo>
                    <a:cubicBezTo>
                      <a:pt x="37" y="15"/>
                      <a:pt x="31" y="13"/>
                      <a:pt x="28" y="10"/>
                    </a:cubicBezTo>
                    <a:cubicBezTo>
                      <a:pt x="26" y="11"/>
                      <a:pt x="25" y="12"/>
                      <a:pt x="23" y="12"/>
                    </a:cubicBezTo>
                    <a:cubicBezTo>
                      <a:pt x="22" y="12"/>
                      <a:pt x="20" y="12"/>
                      <a:pt x="19" y="12"/>
                    </a:cubicBezTo>
                    <a:cubicBezTo>
                      <a:pt x="9" y="11"/>
                      <a:pt x="15" y="5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7D4D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2" name="Freeform 7484"/>
              <p:cNvSpPr/>
              <p:nvPr/>
            </p:nvSpPr>
            <p:spPr bwMode="auto">
              <a:xfrm>
                <a:off x="5222875" y="4029075"/>
                <a:ext cx="90488" cy="58738"/>
              </a:xfrm>
              <a:custGeom>
                <a:avLst/>
                <a:gdLst>
                  <a:gd name="T0" fmla="*/ 23 w 45"/>
                  <a:gd name="T1" fmla="*/ 0 h 29"/>
                  <a:gd name="T2" fmla="*/ 22 w 45"/>
                  <a:gd name="T3" fmla="*/ 0 h 29"/>
                  <a:gd name="T4" fmla="*/ 22 w 45"/>
                  <a:gd name="T5" fmla="*/ 0 h 29"/>
                  <a:gd name="T6" fmla="*/ 22 w 45"/>
                  <a:gd name="T7" fmla="*/ 1 h 29"/>
                  <a:gd name="T8" fmla="*/ 23 w 45"/>
                  <a:gd name="T9" fmla="*/ 18 h 29"/>
                  <a:gd name="T10" fmla="*/ 21 w 45"/>
                  <a:gd name="T11" fmla="*/ 19 h 29"/>
                  <a:gd name="T12" fmla="*/ 10 w 45"/>
                  <a:gd name="T13" fmla="*/ 12 h 29"/>
                  <a:gd name="T14" fmla="*/ 5 w 45"/>
                  <a:gd name="T15" fmla="*/ 9 h 29"/>
                  <a:gd name="T16" fmla="*/ 5 w 45"/>
                  <a:gd name="T17" fmla="*/ 9 h 29"/>
                  <a:gd name="T18" fmla="*/ 1 w 45"/>
                  <a:gd name="T19" fmla="*/ 19 h 29"/>
                  <a:gd name="T20" fmla="*/ 1 w 45"/>
                  <a:gd name="T21" fmla="*/ 19 h 29"/>
                  <a:gd name="T22" fmla="*/ 1 w 45"/>
                  <a:gd name="T23" fmla="*/ 19 h 29"/>
                  <a:gd name="T24" fmla="*/ 16 w 45"/>
                  <a:gd name="T25" fmla="*/ 29 h 29"/>
                  <a:gd name="T26" fmla="*/ 16 w 45"/>
                  <a:gd name="T27" fmla="*/ 29 h 29"/>
                  <a:gd name="T28" fmla="*/ 16 w 45"/>
                  <a:gd name="T29" fmla="*/ 29 h 29"/>
                  <a:gd name="T30" fmla="*/ 19 w 45"/>
                  <a:gd name="T31" fmla="*/ 29 h 29"/>
                  <a:gd name="T32" fmla="*/ 19 w 45"/>
                  <a:gd name="T33" fmla="*/ 29 h 29"/>
                  <a:gd name="T34" fmla="*/ 24 w 45"/>
                  <a:gd name="T35" fmla="*/ 24 h 29"/>
                  <a:gd name="T36" fmla="*/ 25 w 45"/>
                  <a:gd name="T37" fmla="*/ 24 h 29"/>
                  <a:gd name="T38" fmla="*/ 28 w 45"/>
                  <a:gd name="T39" fmla="*/ 25 h 29"/>
                  <a:gd name="T40" fmla="*/ 32 w 45"/>
                  <a:gd name="T41" fmla="*/ 22 h 29"/>
                  <a:gd name="T42" fmla="*/ 36 w 45"/>
                  <a:gd name="T43" fmla="*/ 20 h 29"/>
                  <a:gd name="T44" fmla="*/ 39 w 45"/>
                  <a:gd name="T45" fmla="*/ 20 h 29"/>
                  <a:gd name="T46" fmla="*/ 42 w 45"/>
                  <a:gd name="T47" fmla="*/ 18 h 29"/>
                  <a:gd name="T48" fmla="*/ 35 w 45"/>
                  <a:gd name="T49" fmla="*/ 1 h 29"/>
                  <a:gd name="T50" fmla="*/ 35 w 45"/>
                  <a:gd name="T51" fmla="*/ 1 h 29"/>
                  <a:gd name="T52" fmla="*/ 32 w 45"/>
                  <a:gd name="T53" fmla="*/ 3 h 29"/>
                  <a:gd name="T54" fmla="*/ 27 w 45"/>
                  <a:gd name="T55" fmla="*/ 1 h 29"/>
                  <a:gd name="T56" fmla="*/ 23 w 45"/>
                  <a:gd name="T5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29">
                    <a:moveTo>
                      <a:pt x="23" y="0"/>
                    </a:moveTo>
                    <a:cubicBezTo>
                      <a:pt x="23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1"/>
                      <a:pt x="22" y="1"/>
                    </a:cubicBezTo>
                    <a:cubicBezTo>
                      <a:pt x="24" y="7"/>
                      <a:pt x="29" y="13"/>
                      <a:pt x="23" y="18"/>
                    </a:cubicBezTo>
                    <a:cubicBezTo>
                      <a:pt x="23" y="19"/>
                      <a:pt x="22" y="19"/>
                      <a:pt x="21" y="19"/>
                    </a:cubicBezTo>
                    <a:cubicBezTo>
                      <a:pt x="17" y="19"/>
                      <a:pt x="13" y="15"/>
                      <a:pt x="10" y="12"/>
                    </a:cubicBezTo>
                    <a:cubicBezTo>
                      <a:pt x="8" y="12"/>
                      <a:pt x="6" y="11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5" y="17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6" y="23"/>
                      <a:pt x="15" y="1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7" y="29"/>
                      <a:pt x="18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6"/>
                      <a:pt x="21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5"/>
                      <a:pt x="27" y="25"/>
                      <a:pt x="28" y="25"/>
                    </a:cubicBezTo>
                    <a:cubicBezTo>
                      <a:pt x="29" y="25"/>
                      <a:pt x="31" y="24"/>
                      <a:pt x="32" y="22"/>
                    </a:cubicBezTo>
                    <a:cubicBezTo>
                      <a:pt x="33" y="21"/>
                      <a:pt x="35" y="20"/>
                      <a:pt x="36" y="20"/>
                    </a:cubicBezTo>
                    <a:cubicBezTo>
                      <a:pt x="37" y="20"/>
                      <a:pt x="38" y="20"/>
                      <a:pt x="39" y="20"/>
                    </a:cubicBezTo>
                    <a:cubicBezTo>
                      <a:pt x="40" y="20"/>
                      <a:pt x="41" y="19"/>
                      <a:pt x="42" y="18"/>
                    </a:cubicBezTo>
                    <a:cubicBezTo>
                      <a:pt x="45" y="10"/>
                      <a:pt x="34" y="8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2"/>
                      <a:pt x="33" y="3"/>
                      <a:pt x="32" y="3"/>
                    </a:cubicBezTo>
                    <a:cubicBezTo>
                      <a:pt x="30" y="3"/>
                      <a:pt x="29" y="2"/>
                      <a:pt x="27" y="1"/>
                    </a:cubicBezTo>
                    <a:cubicBezTo>
                      <a:pt x="26" y="0"/>
                      <a:pt x="25" y="0"/>
                      <a:pt x="23" y="0"/>
                    </a:cubicBezTo>
                  </a:path>
                </a:pathLst>
              </a:custGeom>
              <a:solidFill>
                <a:srgbClr val="8350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3" name="Freeform 7485"/>
              <p:cNvSpPr/>
              <p:nvPr/>
            </p:nvSpPr>
            <p:spPr bwMode="auto">
              <a:xfrm>
                <a:off x="5224463" y="4067175"/>
                <a:ext cx="30163" cy="23813"/>
              </a:xfrm>
              <a:custGeom>
                <a:avLst/>
                <a:gdLst>
                  <a:gd name="T0" fmla="*/ 0 w 15"/>
                  <a:gd name="T1" fmla="*/ 0 h 12"/>
                  <a:gd name="T2" fmla="*/ 0 w 15"/>
                  <a:gd name="T3" fmla="*/ 0 h 12"/>
                  <a:gd name="T4" fmla="*/ 12 w 15"/>
                  <a:gd name="T5" fmla="*/ 12 h 12"/>
                  <a:gd name="T6" fmla="*/ 12 w 15"/>
                  <a:gd name="T7" fmla="*/ 12 h 12"/>
                  <a:gd name="T8" fmla="*/ 15 w 15"/>
                  <a:gd name="T9" fmla="*/ 10 h 12"/>
                  <a:gd name="T10" fmla="*/ 15 w 15"/>
                  <a:gd name="T11" fmla="*/ 10 h 12"/>
                  <a:gd name="T12" fmla="*/ 0 w 1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7"/>
                      <a:pt x="9" y="7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2"/>
                      <a:pt x="14" y="11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0"/>
                      <a:pt x="5" y="4"/>
                      <a:pt x="0" y="0"/>
                    </a:cubicBezTo>
                  </a:path>
                </a:pathLst>
              </a:custGeom>
              <a:solidFill>
                <a:srgbClr val="8A5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4" name="Freeform 7486"/>
              <p:cNvSpPr/>
              <p:nvPr/>
            </p:nvSpPr>
            <p:spPr bwMode="auto">
              <a:xfrm>
                <a:off x="6470650" y="4668838"/>
                <a:ext cx="176213" cy="69850"/>
              </a:xfrm>
              <a:custGeom>
                <a:avLst/>
                <a:gdLst>
                  <a:gd name="T0" fmla="*/ 75 w 88"/>
                  <a:gd name="T1" fmla="*/ 0 h 35"/>
                  <a:gd name="T2" fmla="*/ 36 w 88"/>
                  <a:gd name="T3" fmla="*/ 14 h 35"/>
                  <a:gd name="T4" fmla="*/ 34 w 88"/>
                  <a:gd name="T5" fmla="*/ 15 h 35"/>
                  <a:gd name="T6" fmla="*/ 31 w 88"/>
                  <a:gd name="T7" fmla="*/ 13 h 35"/>
                  <a:gd name="T8" fmla="*/ 28 w 88"/>
                  <a:gd name="T9" fmla="*/ 10 h 35"/>
                  <a:gd name="T10" fmla="*/ 24 w 88"/>
                  <a:gd name="T11" fmla="*/ 10 h 35"/>
                  <a:gd name="T12" fmla="*/ 20 w 88"/>
                  <a:gd name="T13" fmla="*/ 14 h 35"/>
                  <a:gd name="T14" fmla="*/ 14 w 88"/>
                  <a:gd name="T15" fmla="*/ 17 h 35"/>
                  <a:gd name="T16" fmla="*/ 12 w 88"/>
                  <a:gd name="T17" fmla="*/ 16 h 35"/>
                  <a:gd name="T18" fmla="*/ 6 w 88"/>
                  <a:gd name="T19" fmla="*/ 11 h 35"/>
                  <a:gd name="T20" fmla="*/ 0 w 88"/>
                  <a:gd name="T21" fmla="*/ 20 h 35"/>
                  <a:gd name="T22" fmla="*/ 0 w 88"/>
                  <a:gd name="T23" fmla="*/ 20 h 35"/>
                  <a:gd name="T24" fmla="*/ 17 w 88"/>
                  <a:gd name="T25" fmla="*/ 35 h 35"/>
                  <a:gd name="T26" fmla="*/ 17 w 88"/>
                  <a:gd name="T27" fmla="*/ 35 h 35"/>
                  <a:gd name="T28" fmla="*/ 28 w 88"/>
                  <a:gd name="T29" fmla="*/ 31 h 35"/>
                  <a:gd name="T30" fmla="*/ 28 w 88"/>
                  <a:gd name="T31" fmla="*/ 31 h 35"/>
                  <a:gd name="T32" fmla="*/ 43 w 88"/>
                  <a:gd name="T33" fmla="*/ 21 h 35"/>
                  <a:gd name="T34" fmla="*/ 43 w 88"/>
                  <a:gd name="T35" fmla="*/ 21 h 35"/>
                  <a:gd name="T36" fmla="*/ 60 w 88"/>
                  <a:gd name="T37" fmla="*/ 12 h 35"/>
                  <a:gd name="T38" fmla="*/ 73 w 88"/>
                  <a:gd name="T39" fmla="*/ 16 h 35"/>
                  <a:gd name="T40" fmla="*/ 73 w 88"/>
                  <a:gd name="T41" fmla="*/ 16 h 35"/>
                  <a:gd name="T42" fmla="*/ 78 w 88"/>
                  <a:gd name="T43" fmla="*/ 25 h 35"/>
                  <a:gd name="T44" fmla="*/ 78 w 88"/>
                  <a:gd name="T45" fmla="*/ 25 h 35"/>
                  <a:gd name="T46" fmla="*/ 78 w 88"/>
                  <a:gd name="T47" fmla="*/ 25 h 35"/>
                  <a:gd name="T48" fmla="*/ 87 w 88"/>
                  <a:gd name="T49" fmla="*/ 7 h 35"/>
                  <a:gd name="T50" fmla="*/ 87 w 88"/>
                  <a:gd name="T51" fmla="*/ 7 h 35"/>
                  <a:gd name="T52" fmla="*/ 88 w 88"/>
                  <a:gd name="T53" fmla="*/ 4 h 35"/>
                  <a:gd name="T54" fmla="*/ 75 w 88"/>
                  <a:gd name="T55" fmla="*/ 0 h 35"/>
                  <a:gd name="T56" fmla="*/ 75 w 88"/>
                  <a:gd name="T5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8" h="35">
                    <a:moveTo>
                      <a:pt x="75" y="0"/>
                    </a:moveTo>
                    <a:cubicBezTo>
                      <a:pt x="61" y="2"/>
                      <a:pt x="46" y="1"/>
                      <a:pt x="36" y="14"/>
                    </a:cubicBezTo>
                    <a:cubicBezTo>
                      <a:pt x="36" y="15"/>
                      <a:pt x="35" y="15"/>
                      <a:pt x="34" y="15"/>
                    </a:cubicBezTo>
                    <a:cubicBezTo>
                      <a:pt x="33" y="15"/>
                      <a:pt x="32" y="14"/>
                      <a:pt x="31" y="13"/>
                    </a:cubicBezTo>
                    <a:cubicBezTo>
                      <a:pt x="30" y="11"/>
                      <a:pt x="29" y="11"/>
                      <a:pt x="28" y="10"/>
                    </a:cubicBezTo>
                    <a:cubicBezTo>
                      <a:pt x="27" y="10"/>
                      <a:pt x="25" y="10"/>
                      <a:pt x="24" y="10"/>
                    </a:cubicBezTo>
                    <a:cubicBezTo>
                      <a:pt x="23" y="11"/>
                      <a:pt x="22" y="12"/>
                      <a:pt x="20" y="14"/>
                    </a:cubicBezTo>
                    <a:cubicBezTo>
                      <a:pt x="19" y="15"/>
                      <a:pt x="16" y="17"/>
                      <a:pt x="14" y="17"/>
                    </a:cubicBezTo>
                    <a:cubicBezTo>
                      <a:pt x="13" y="17"/>
                      <a:pt x="13" y="17"/>
                      <a:pt x="12" y="16"/>
                    </a:cubicBezTo>
                    <a:cubicBezTo>
                      <a:pt x="9" y="12"/>
                      <a:pt x="7" y="11"/>
                      <a:pt x="6" y="11"/>
                    </a:cubicBezTo>
                    <a:cubicBezTo>
                      <a:pt x="3" y="11"/>
                      <a:pt x="2" y="18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8"/>
                      <a:pt x="11" y="30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1" y="34"/>
                      <a:pt x="25" y="33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31" y="25"/>
                      <a:pt x="38" y="25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6" y="15"/>
                      <a:pt x="53" y="12"/>
                      <a:pt x="60" y="12"/>
                    </a:cubicBezTo>
                    <a:cubicBezTo>
                      <a:pt x="65" y="12"/>
                      <a:pt x="69" y="13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8" y="17"/>
                      <a:pt x="78" y="21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83" y="20"/>
                      <a:pt x="82" y="11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6"/>
                      <a:pt x="88" y="5"/>
                      <a:pt x="88" y="4"/>
                    </a:cubicBezTo>
                    <a:cubicBezTo>
                      <a:pt x="84" y="1"/>
                      <a:pt x="79" y="0"/>
                      <a:pt x="75" y="0"/>
                    </a:cubicBezTo>
                    <a:cubicBezTo>
                      <a:pt x="75" y="0"/>
                      <a:pt x="75" y="0"/>
                      <a:pt x="75" y="0"/>
                    </a:cubicBezTo>
                  </a:path>
                </a:pathLst>
              </a:custGeom>
              <a:solidFill>
                <a:srgbClr val="E1C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5" name="Freeform 7487"/>
              <p:cNvSpPr/>
              <p:nvPr/>
            </p:nvSpPr>
            <p:spPr bwMode="auto">
              <a:xfrm>
                <a:off x="6645275" y="4659313"/>
                <a:ext cx="30163" cy="49213"/>
              </a:xfrm>
              <a:custGeom>
                <a:avLst/>
                <a:gdLst>
                  <a:gd name="T0" fmla="*/ 15 w 15"/>
                  <a:gd name="T1" fmla="*/ 0 h 25"/>
                  <a:gd name="T2" fmla="*/ 10 w 15"/>
                  <a:gd name="T3" fmla="*/ 3 h 25"/>
                  <a:gd name="T4" fmla="*/ 7 w 15"/>
                  <a:gd name="T5" fmla="*/ 2 h 25"/>
                  <a:gd name="T6" fmla="*/ 7 w 15"/>
                  <a:gd name="T7" fmla="*/ 2 h 25"/>
                  <a:gd name="T8" fmla="*/ 6 w 15"/>
                  <a:gd name="T9" fmla="*/ 2 h 25"/>
                  <a:gd name="T10" fmla="*/ 1 w 15"/>
                  <a:gd name="T11" fmla="*/ 9 h 25"/>
                  <a:gd name="T12" fmla="*/ 1 w 15"/>
                  <a:gd name="T13" fmla="*/ 9 h 25"/>
                  <a:gd name="T14" fmla="*/ 0 w 15"/>
                  <a:gd name="T15" fmla="*/ 12 h 25"/>
                  <a:gd name="T16" fmla="*/ 0 w 15"/>
                  <a:gd name="T17" fmla="*/ 12 h 25"/>
                  <a:gd name="T18" fmla="*/ 4 w 15"/>
                  <a:gd name="T19" fmla="*/ 25 h 25"/>
                  <a:gd name="T20" fmla="*/ 4 w 15"/>
                  <a:gd name="T21" fmla="*/ 25 h 25"/>
                  <a:gd name="T22" fmla="*/ 15 w 15"/>
                  <a:gd name="T23" fmla="*/ 0 h 25"/>
                  <a:gd name="T24" fmla="*/ 15 w 1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5">
                    <a:moveTo>
                      <a:pt x="15" y="0"/>
                    </a:moveTo>
                    <a:cubicBezTo>
                      <a:pt x="13" y="1"/>
                      <a:pt x="12" y="3"/>
                      <a:pt x="10" y="3"/>
                    </a:cubicBezTo>
                    <a:cubicBezTo>
                      <a:pt x="9" y="3"/>
                      <a:pt x="8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1" y="2"/>
                      <a:pt x="1" y="5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7"/>
                      <a:pt x="0" y="22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6" y="16"/>
                      <a:pt x="15" y="1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CCA7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6" name="Freeform 7488"/>
              <p:cNvSpPr/>
              <p:nvPr/>
            </p:nvSpPr>
            <p:spPr bwMode="auto">
              <a:xfrm>
                <a:off x="6599238" y="4700588"/>
                <a:ext cx="26988" cy="33338"/>
              </a:xfrm>
              <a:custGeom>
                <a:avLst/>
                <a:gdLst>
                  <a:gd name="T0" fmla="*/ 9 w 14"/>
                  <a:gd name="T1" fmla="*/ 0 h 16"/>
                  <a:gd name="T2" fmla="*/ 9 w 14"/>
                  <a:gd name="T3" fmla="*/ 0 h 16"/>
                  <a:gd name="T4" fmla="*/ 3 w 14"/>
                  <a:gd name="T5" fmla="*/ 3 h 16"/>
                  <a:gd name="T6" fmla="*/ 3 w 14"/>
                  <a:gd name="T7" fmla="*/ 3 h 16"/>
                  <a:gd name="T8" fmla="*/ 0 w 14"/>
                  <a:gd name="T9" fmla="*/ 5 h 16"/>
                  <a:gd name="T10" fmla="*/ 1 w 14"/>
                  <a:gd name="T11" fmla="*/ 4 h 16"/>
                  <a:gd name="T12" fmla="*/ 8 w 14"/>
                  <a:gd name="T13" fmla="*/ 16 h 16"/>
                  <a:gd name="T14" fmla="*/ 8 w 14"/>
                  <a:gd name="T15" fmla="*/ 16 h 16"/>
                  <a:gd name="T16" fmla="*/ 8 w 14"/>
                  <a:gd name="T17" fmla="*/ 16 h 16"/>
                  <a:gd name="T18" fmla="*/ 8 w 14"/>
                  <a:gd name="T19" fmla="*/ 16 h 16"/>
                  <a:gd name="T20" fmla="*/ 8 w 14"/>
                  <a:gd name="T21" fmla="*/ 16 h 16"/>
                  <a:gd name="T22" fmla="*/ 8 w 14"/>
                  <a:gd name="T23" fmla="*/ 16 h 16"/>
                  <a:gd name="T24" fmla="*/ 14 w 14"/>
                  <a:gd name="T25" fmla="*/ 9 h 16"/>
                  <a:gd name="T26" fmla="*/ 14 w 14"/>
                  <a:gd name="T27" fmla="*/ 9 h 16"/>
                  <a:gd name="T28" fmla="*/ 9 w 14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6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3"/>
                      <a:pt x="5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5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0" y="4"/>
                      <a:pt x="6" y="12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13" y="16"/>
                      <a:pt x="13" y="13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5"/>
                      <a:pt x="14" y="1"/>
                      <a:pt x="9" y="0"/>
                    </a:cubicBezTo>
                  </a:path>
                </a:pathLst>
              </a:custGeom>
              <a:solidFill>
                <a:srgbClr val="DCC2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7" name="Freeform 7489"/>
              <p:cNvSpPr/>
              <p:nvPr/>
            </p:nvSpPr>
            <p:spPr bwMode="auto">
              <a:xfrm>
                <a:off x="6646863" y="4714875"/>
                <a:ext cx="22225" cy="12700"/>
              </a:xfrm>
              <a:custGeom>
                <a:avLst/>
                <a:gdLst>
                  <a:gd name="T0" fmla="*/ 3 w 11"/>
                  <a:gd name="T1" fmla="*/ 0 h 6"/>
                  <a:gd name="T2" fmla="*/ 0 w 11"/>
                  <a:gd name="T3" fmla="*/ 5 h 6"/>
                  <a:gd name="T4" fmla="*/ 0 w 11"/>
                  <a:gd name="T5" fmla="*/ 5 h 6"/>
                  <a:gd name="T6" fmla="*/ 4 w 11"/>
                  <a:gd name="T7" fmla="*/ 6 h 6"/>
                  <a:gd name="T8" fmla="*/ 11 w 11"/>
                  <a:gd name="T9" fmla="*/ 1 h 6"/>
                  <a:gd name="T10" fmla="*/ 11 w 11"/>
                  <a:gd name="T11" fmla="*/ 1 h 6"/>
                  <a:gd name="T12" fmla="*/ 3 w 11"/>
                  <a:gd name="T13" fmla="*/ 0 h 6"/>
                  <a:gd name="T14" fmla="*/ 3 w 11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6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2" y="6"/>
                      <a:pt x="4" y="6"/>
                    </a:cubicBezTo>
                    <a:cubicBezTo>
                      <a:pt x="7" y="6"/>
                      <a:pt x="9" y="5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6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5B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8" name="Freeform 7490"/>
              <p:cNvSpPr/>
              <p:nvPr/>
            </p:nvSpPr>
            <p:spPr bwMode="auto">
              <a:xfrm>
                <a:off x="6515100" y="2662238"/>
                <a:ext cx="33338" cy="23813"/>
              </a:xfrm>
              <a:custGeom>
                <a:avLst/>
                <a:gdLst>
                  <a:gd name="T0" fmla="*/ 12 w 17"/>
                  <a:gd name="T1" fmla="*/ 0 h 12"/>
                  <a:gd name="T2" fmla="*/ 0 w 17"/>
                  <a:gd name="T3" fmla="*/ 4 h 12"/>
                  <a:gd name="T4" fmla="*/ 0 w 17"/>
                  <a:gd name="T5" fmla="*/ 4 h 12"/>
                  <a:gd name="T6" fmla="*/ 0 w 17"/>
                  <a:gd name="T7" fmla="*/ 12 h 12"/>
                  <a:gd name="T8" fmla="*/ 0 w 17"/>
                  <a:gd name="T9" fmla="*/ 12 h 12"/>
                  <a:gd name="T10" fmla="*/ 4 w 17"/>
                  <a:gd name="T11" fmla="*/ 10 h 12"/>
                  <a:gd name="T12" fmla="*/ 7 w 17"/>
                  <a:gd name="T13" fmla="*/ 11 h 12"/>
                  <a:gd name="T14" fmla="*/ 8 w 17"/>
                  <a:gd name="T15" fmla="*/ 12 h 12"/>
                  <a:gd name="T16" fmla="*/ 11 w 17"/>
                  <a:gd name="T17" fmla="*/ 11 h 12"/>
                  <a:gd name="T18" fmla="*/ 16 w 17"/>
                  <a:gd name="T19" fmla="*/ 8 h 12"/>
                  <a:gd name="T20" fmla="*/ 12 w 17"/>
                  <a:gd name="T21" fmla="*/ 0 h 12"/>
                  <a:gd name="T22" fmla="*/ 12 w 17"/>
                  <a:gd name="T2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2">
                    <a:moveTo>
                      <a:pt x="12" y="0"/>
                    </a:moveTo>
                    <a:cubicBezTo>
                      <a:pt x="8" y="1"/>
                      <a:pt x="4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7"/>
                      <a:pt x="0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1"/>
                      <a:pt x="2" y="10"/>
                      <a:pt x="4" y="10"/>
                    </a:cubicBezTo>
                    <a:cubicBezTo>
                      <a:pt x="5" y="10"/>
                      <a:pt x="6" y="11"/>
                      <a:pt x="7" y="11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3" y="10"/>
                      <a:pt x="14" y="9"/>
                      <a:pt x="16" y="8"/>
                    </a:cubicBezTo>
                    <a:cubicBezTo>
                      <a:pt x="17" y="4"/>
                      <a:pt x="15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A5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9" name="Freeform 7491"/>
              <p:cNvSpPr>
                <a:spLocks noEditPoints="1"/>
              </p:cNvSpPr>
              <p:nvPr/>
            </p:nvSpPr>
            <p:spPr bwMode="auto">
              <a:xfrm>
                <a:off x="6954838" y="3865563"/>
                <a:ext cx="165100" cy="152400"/>
              </a:xfrm>
              <a:custGeom>
                <a:avLst/>
                <a:gdLst>
                  <a:gd name="T0" fmla="*/ 27 w 82"/>
                  <a:gd name="T1" fmla="*/ 28 h 76"/>
                  <a:gd name="T2" fmla="*/ 27 w 82"/>
                  <a:gd name="T3" fmla="*/ 28 h 76"/>
                  <a:gd name="T4" fmla="*/ 27 w 82"/>
                  <a:gd name="T5" fmla="*/ 28 h 76"/>
                  <a:gd name="T6" fmla="*/ 30 w 82"/>
                  <a:gd name="T7" fmla="*/ 2 h 76"/>
                  <a:gd name="T8" fmla="*/ 19 w 82"/>
                  <a:gd name="T9" fmla="*/ 8 h 76"/>
                  <a:gd name="T10" fmla="*/ 13 w 82"/>
                  <a:gd name="T11" fmla="*/ 8 h 76"/>
                  <a:gd name="T12" fmla="*/ 27 w 82"/>
                  <a:gd name="T13" fmla="*/ 28 h 76"/>
                  <a:gd name="T14" fmla="*/ 34 w 82"/>
                  <a:gd name="T15" fmla="*/ 24 h 76"/>
                  <a:gd name="T16" fmla="*/ 32 w 82"/>
                  <a:gd name="T17" fmla="*/ 31 h 76"/>
                  <a:gd name="T18" fmla="*/ 27 w 82"/>
                  <a:gd name="T19" fmla="*/ 28 h 76"/>
                  <a:gd name="T20" fmla="*/ 23 w 82"/>
                  <a:gd name="T21" fmla="*/ 34 h 76"/>
                  <a:gd name="T22" fmla="*/ 15 w 82"/>
                  <a:gd name="T23" fmla="*/ 33 h 76"/>
                  <a:gd name="T24" fmla="*/ 11 w 82"/>
                  <a:gd name="T25" fmla="*/ 46 h 76"/>
                  <a:gd name="T26" fmla="*/ 10 w 82"/>
                  <a:gd name="T27" fmla="*/ 64 h 76"/>
                  <a:gd name="T28" fmla="*/ 4 w 82"/>
                  <a:gd name="T29" fmla="*/ 75 h 76"/>
                  <a:gd name="T30" fmla="*/ 4 w 82"/>
                  <a:gd name="T31" fmla="*/ 75 h 76"/>
                  <a:gd name="T32" fmla="*/ 6 w 82"/>
                  <a:gd name="T33" fmla="*/ 76 h 76"/>
                  <a:gd name="T34" fmla="*/ 16 w 82"/>
                  <a:gd name="T35" fmla="*/ 69 h 76"/>
                  <a:gd name="T36" fmla="*/ 45 w 82"/>
                  <a:gd name="T37" fmla="*/ 36 h 76"/>
                  <a:gd name="T38" fmla="*/ 51 w 82"/>
                  <a:gd name="T39" fmla="*/ 29 h 76"/>
                  <a:gd name="T40" fmla="*/ 61 w 82"/>
                  <a:gd name="T41" fmla="*/ 34 h 76"/>
                  <a:gd name="T42" fmla="*/ 68 w 82"/>
                  <a:gd name="T43" fmla="*/ 28 h 76"/>
                  <a:gd name="T44" fmla="*/ 69 w 82"/>
                  <a:gd name="T45" fmla="*/ 43 h 76"/>
                  <a:gd name="T46" fmla="*/ 75 w 82"/>
                  <a:gd name="T47" fmla="*/ 38 h 76"/>
                  <a:gd name="T48" fmla="*/ 82 w 82"/>
                  <a:gd name="T49" fmla="*/ 17 h 76"/>
                  <a:gd name="T50" fmla="*/ 57 w 82"/>
                  <a:gd name="T51" fmla="*/ 4 h 76"/>
                  <a:gd name="T52" fmla="*/ 60 w 82"/>
                  <a:gd name="T53" fmla="*/ 19 h 76"/>
                  <a:gd name="T54" fmla="*/ 50 w 82"/>
                  <a:gd name="T55" fmla="*/ 17 h 76"/>
                  <a:gd name="T56" fmla="*/ 50 w 82"/>
                  <a:gd name="T57" fmla="*/ 17 h 76"/>
                  <a:gd name="T58" fmla="*/ 48 w 82"/>
                  <a:gd name="T59" fmla="*/ 16 h 76"/>
                  <a:gd name="T60" fmla="*/ 43 w 82"/>
                  <a:gd name="T61" fmla="*/ 17 h 76"/>
                  <a:gd name="T62" fmla="*/ 39 w 82"/>
                  <a:gd name="T63" fmla="*/ 13 h 76"/>
                  <a:gd name="T64" fmla="*/ 36 w 82"/>
                  <a:gd name="T65" fmla="*/ 7 h 76"/>
                  <a:gd name="T66" fmla="*/ 34 w 82"/>
                  <a:gd name="T6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" h="76">
                    <a:moveTo>
                      <a:pt x="27" y="28"/>
                    </a:move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moveTo>
                      <a:pt x="34" y="0"/>
                    </a:moveTo>
                    <a:cubicBezTo>
                      <a:pt x="32" y="0"/>
                      <a:pt x="30" y="1"/>
                      <a:pt x="30" y="2"/>
                    </a:cubicBezTo>
                    <a:cubicBezTo>
                      <a:pt x="28" y="7"/>
                      <a:pt x="25" y="8"/>
                      <a:pt x="22" y="8"/>
                    </a:cubicBezTo>
                    <a:cubicBezTo>
                      <a:pt x="21" y="8"/>
                      <a:pt x="20" y="8"/>
                      <a:pt x="19" y="8"/>
                    </a:cubicBezTo>
                    <a:cubicBezTo>
                      <a:pt x="18" y="8"/>
                      <a:pt x="17" y="8"/>
                      <a:pt x="16" y="8"/>
                    </a:cubicBezTo>
                    <a:cubicBezTo>
                      <a:pt x="15" y="8"/>
                      <a:pt x="14" y="8"/>
                      <a:pt x="13" y="8"/>
                    </a:cubicBezTo>
                    <a:cubicBezTo>
                      <a:pt x="20" y="11"/>
                      <a:pt x="25" y="16"/>
                      <a:pt x="23" y="24"/>
                    </a:cubicBezTo>
                    <a:cubicBezTo>
                      <a:pt x="22" y="27"/>
                      <a:pt x="25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9" y="26"/>
                      <a:pt x="31" y="24"/>
                      <a:pt x="34" y="24"/>
                    </a:cubicBezTo>
                    <a:cubicBezTo>
                      <a:pt x="36" y="24"/>
                      <a:pt x="39" y="25"/>
                      <a:pt x="42" y="26"/>
                    </a:cubicBezTo>
                    <a:cubicBezTo>
                      <a:pt x="37" y="27"/>
                      <a:pt x="35" y="31"/>
                      <a:pt x="32" y="31"/>
                    </a:cubicBezTo>
                    <a:cubicBezTo>
                      <a:pt x="31" y="31"/>
                      <a:pt x="29" y="31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9"/>
                      <a:pt x="27" y="29"/>
                    </a:cubicBezTo>
                    <a:cubicBezTo>
                      <a:pt x="28" y="33"/>
                      <a:pt x="25" y="34"/>
                      <a:pt x="23" y="34"/>
                    </a:cubicBezTo>
                    <a:cubicBezTo>
                      <a:pt x="21" y="34"/>
                      <a:pt x="19" y="34"/>
                      <a:pt x="19" y="34"/>
                    </a:cubicBezTo>
                    <a:cubicBezTo>
                      <a:pt x="17" y="33"/>
                      <a:pt x="16" y="33"/>
                      <a:pt x="15" y="33"/>
                    </a:cubicBezTo>
                    <a:cubicBezTo>
                      <a:pt x="10" y="33"/>
                      <a:pt x="7" y="36"/>
                      <a:pt x="4" y="40"/>
                    </a:cubicBezTo>
                    <a:cubicBezTo>
                      <a:pt x="7" y="41"/>
                      <a:pt x="8" y="45"/>
                      <a:pt x="11" y="46"/>
                    </a:cubicBezTo>
                    <a:cubicBezTo>
                      <a:pt x="14" y="47"/>
                      <a:pt x="13" y="50"/>
                      <a:pt x="11" y="51"/>
                    </a:cubicBezTo>
                    <a:cubicBezTo>
                      <a:pt x="4" y="58"/>
                      <a:pt x="4" y="58"/>
                      <a:pt x="10" y="64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0" y="64"/>
                      <a:pt x="2" y="69"/>
                      <a:pt x="4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5" y="75"/>
                      <a:pt x="6" y="75"/>
                      <a:pt x="7" y="75"/>
                    </a:cubicBezTo>
                    <a:cubicBezTo>
                      <a:pt x="6" y="75"/>
                      <a:pt x="6" y="76"/>
                      <a:pt x="6" y="76"/>
                    </a:cubicBezTo>
                    <a:cubicBezTo>
                      <a:pt x="6" y="76"/>
                      <a:pt x="7" y="75"/>
                      <a:pt x="7" y="75"/>
                    </a:cubicBezTo>
                    <a:cubicBezTo>
                      <a:pt x="10" y="74"/>
                      <a:pt x="15" y="75"/>
                      <a:pt x="16" y="69"/>
                    </a:cubicBezTo>
                    <a:cubicBezTo>
                      <a:pt x="17" y="66"/>
                      <a:pt x="19" y="63"/>
                      <a:pt x="23" y="62"/>
                    </a:cubicBezTo>
                    <a:cubicBezTo>
                      <a:pt x="36" y="59"/>
                      <a:pt x="45" y="52"/>
                      <a:pt x="45" y="36"/>
                    </a:cubicBezTo>
                    <a:cubicBezTo>
                      <a:pt x="45" y="34"/>
                      <a:pt x="46" y="30"/>
                      <a:pt x="50" y="29"/>
                    </a:cubicBezTo>
                    <a:cubicBezTo>
                      <a:pt x="50" y="29"/>
                      <a:pt x="50" y="29"/>
                      <a:pt x="51" y="29"/>
                    </a:cubicBezTo>
                    <a:cubicBezTo>
                      <a:pt x="56" y="29"/>
                      <a:pt x="54" y="37"/>
                      <a:pt x="57" y="38"/>
                    </a:cubicBezTo>
                    <a:cubicBezTo>
                      <a:pt x="60" y="37"/>
                      <a:pt x="60" y="36"/>
                      <a:pt x="61" y="34"/>
                    </a:cubicBezTo>
                    <a:cubicBezTo>
                      <a:pt x="61" y="31"/>
                      <a:pt x="63" y="28"/>
                      <a:pt x="66" y="28"/>
                    </a:cubicBezTo>
                    <a:cubicBezTo>
                      <a:pt x="67" y="28"/>
                      <a:pt x="67" y="28"/>
                      <a:pt x="68" y="28"/>
                    </a:cubicBezTo>
                    <a:cubicBezTo>
                      <a:pt x="73" y="31"/>
                      <a:pt x="69" y="34"/>
                      <a:pt x="66" y="37"/>
                    </a:cubicBezTo>
                    <a:cubicBezTo>
                      <a:pt x="63" y="40"/>
                      <a:pt x="65" y="42"/>
                      <a:pt x="69" y="43"/>
                    </a:cubicBezTo>
                    <a:cubicBezTo>
                      <a:pt x="71" y="41"/>
                      <a:pt x="73" y="40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5" y="38"/>
                      <a:pt x="75" y="38"/>
                      <a:pt x="75" y="38"/>
                    </a:cubicBezTo>
                    <a:cubicBezTo>
                      <a:pt x="74" y="30"/>
                      <a:pt x="81" y="25"/>
                      <a:pt x="82" y="17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73" y="17"/>
                      <a:pt x="65" y="13"/>
                      <a:pt x="57" y="4"/>
                    </a:cubicBezTo>
                    <a:cubicBezTo>
                      <a:pt x="57" y="4"/>
                      <a:pt x="56" y="4"/>
                      <a:pt x="56" y="4"/>
                    </a:cubicBezTo>
                    <a:cubicBezTo>
                      <a:pt x="58" y="11"/>
                      <a:pt x="59" y="15"/>
                      <a:pt x="60" y="19"/>
                    </a:cubicBezTo>
                    <a:cubicBezTo>
                      <a:pt x="56" y="18"/>
                      <a:pt x="53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9" y="16"/>
                      <a:pt x="49" y="16"/>
                      <a:pt x="48" y="16"/>
                    </a:cubicBezTo>
                    <a:cubicBezTo>
                      <a:pt x="47" y="16"/>
                      <a:pt x="46" y="17"/>
                      <a:pt x="45" y="17"/>
                    </a:cubicBezTo>
                    <a:cubicBezTo>
                      <a:pt x="44" y="17"/>
                      <a:pt x="43" y="17"/>
                      <a:pt x="43" y="17"/>
                    </a:cubicBezTo>
                    <a:cubicBezTo>
                      <a:pt x="41" y="17"/>
                      <a:pt x="40" y="16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4"/>
                      <a:pt x="36" y="16"/>
                      <a:pt x="32" y="19"/>
                    </a:cubicBezTo>
                    <a:cubicBezTo>
                      <a:pt x="34" y="13"/>
                      <a:pt x="35" y="10"/>
                      <a:pt x="36" y="7"/>
                    </a:cubicBezTo>
                    <a:cubicBezTo>
                      <a:pt x="37" y="5"/>
                      <a:pt x="38" y="2"/>
                      <a:pt x="36" y="1"/>
                    </a:cubicBezTo>
                    <a:cubicBezTo>
                      <a:pt x="35" y="1"/>
                      <a:pt x="35" y="0"/>
                      <a:pt x="34" y="0"/>
                    </a:cubicBezTo>
                  </a:path>
                </a:pathLst>
              </a:custGeom>
              <a:solidFill>
                <a:srgbClr val="CE7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0" name="Freeform 7492"/>
              <p:cNvSpPr/>
              <p:nvPr/>
            </p:nvSpPr>
            <p:spPr bwMode="auto">
              <a:xfrm>
                <a:off x="6953250" y="3921125"/>
                <a:ext cx="149225" cy="163513"/>
              </a:xfrm>
              <a:custGeom>
                <a:avLst/>
                <a:gdLst>
                  <a:gd name="T0" fmla="*/ 67 w 74"/>
                  <a:gd name="T1" fmla="*/ 0 h 82"/>
                  <a:gd name="T2" fmla="*/ 62 w 74"/>
                  <a:gd name="T3" fmla="*/ 6 h 82"/>
                  <a:gd name="T4" fmla="*/ 58 w 74"/>
                  <a:gd name="T5" fmla="*/ 10 h 82"/>
                  <a:gd name="T6" fmla="*/ 52 w 74"/>
                  <a:gd name="T7" fmla="*/ 1 h 82"/>
                  <a:gd name="T8" fmla="*/ 51 w 74"/>
                  <a:gd name="T9" fmla="*/ 1 h 82"/>
                  <a:gd name="T10" fmla="*/ 46 w 74"/>
                  <a:gd name="T11" fmla="*/ 8 h 82"/>
                  <a:gd name="T12" fmla="*/ 24 w 74"/>
                  <a:gd name="T13" fmla="*/ 34 h 82"/>
                  <a:gd name="T14" fmla="*/ 17 w 74"/>
                  <a:gd name="T15" fmla="*/ 41 h 82"/>
                  <a:gd name="T16" fmla="*/ 8 w 74"/>
                  <a:gd name="T17" fmla="*/ 47 h 82"/>
                  <a:gd name="T18" fmla="*/ 7 w 74"/>
                  <a:gd name="T19" fmla="*/ 48 h 82"/>
                  <a:gd name="T20" fmla="*/ 3 w 74"/>
                  <a:gd name="T21" fmla="*/ 57 h 82"/>
                  <a:gd name="T22" fmla="*/ 3 w 74"/>
                  <a:gd name="T23" fmla="*/ 63 h 82"/>
                  <a:gd name="T24" fmla="*/ 7 w 74"/>
                  <a:gd name="T25" fmla="*/ 80 h 82"/>
                  <a:gd name="T26" fmla="*/ 7 w 74"/>
                  <a:gd name="T27" fmla="*/ 80 h 82"/>
                  <a:gd name="T28" fmla="*/ 7 w 74"/>
                  <a:gd name="T29" fmla="*/ 80 h 82"/>
                  <a:gd name="T30" fmla="*/ 10 w 74"/>
                  <a:gd name="T31" fmla="*/ 82 h 82"/>
                  <a:gd name="T32" fmla="*/ 10 w 74"/>
                  <a:gd name="T33" fmla="*/ 82 h 82"/>
                  <a:gd name="T34" fmla="*/ 10 w 74"/>
                  <a:gd name="T35" fmla="*/ 82 h 82"/>
                  <a:gd name="T36" fmla="*/ 16 w 74"/>
                  <a:gd name="T37" fmla="*/ 70 h 82"/>
                  <a:gd name="T38" fmla="*/ 27 w 74"/>
                  <a:gd name="T39" fmla="*/ 59 h 82"/>
                  <a:gd name="T40" fmla="*/ 34 w 74"/>
                  <a:gd name="T41" fmla="*/ 61 h 82"/>
                  <a:gd name="T42" fmla="*/ 34 w 74"/>
                  <a:gd name="T43" fmla="*/ 61 h 82"/>
                  <a:gd name="T44" fmla="*/ 34 w 74"/>
                  <a:gd name="T45" fmla="*/ 61 h 82"/>
                  <a:gd name="T46" fmla="*/ 54 w 74"/>
                  <a:gd name="T47" fmla="*/ 38 h 82"/>
                  <a:gd name="T48" fmla="*/ 54 w 74"/>
                  <a:gd name="T49" fmla="*/ 38 h 82"/>
                  <a:gd name="T50" fmla="*/ 60 w 74"/>
                  <a:gd name="T51" fmla="*/ 33 h 82"/>
                  <a:gd name="T52" fmla="*/ 60 w 74"/>
                  <a:gd name="T53" fmla="*/ 33 h 82"/>
                  <a:gd name="T54" fmla="*/ 60 w 74"/>
                  <a:gd name="T55" fmla="*/ 33 h 82"/>
                  <a:gd name="T56" fmla="*/ 67 w 74"/>
                  <a:gd name="T57" fmla="*/ 23 h 82"/>
                  <a:gd name="T58" fmla="*/ 67 w 74"/>
                  <a:gd name="T59" fmla="*/ 23 h 82"/>
                  <a:gd name="T60" fmla="*/ 70 w 74"/>
                  <a:gd name="T61" fmla="*/ 15 h 82"/>
                  <a:gd name="T62" fmla="*/ 70 w 74"/>
                  <a:gd name="T63" fmla="*/ 15 h 82"/>
                  <a:gd name="T64" fmla="*/ 67 w 74"/>
                  <a:gd name="T65" fmla="*/ 9 h 82"/>
                  <a:gd name="T66" fmla="*/ 69 w 74"/>
                  <a:gd name="T67" fmla="*/ 0 h 82"/>
                  <a:gd name="T68" fmla="*/ 67 w 74"/>
                  <a:gd name="T69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" h="82">
                    <a:moveTo>
                      <a:pt x="67" y="0"/>
                    </a:moveTo>
                    <a:cubicBezTo>
                      <a:pt x="64" y="0"/>
                      <a:pt x="62" y="3"/>
                      <a:pt x="62" y="6"/>
                    </a:cubicBezTo>
                    <a:cubicBezTo>
                      <a:pt x="61" y="8"/>
                      <a:pt x="61" y="9"/>
                      <a:pt x="58" y="10"/>
                    </a:cubicBezTo>
                    <a:cubicBezTo>
                      <a:pt x="55" y="9"/>
                      <a:pt x="57" y="1"/>
                      <a:pt x="52" y="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7" y="2"/>
                      <a:pt x="46" y="6"/>
                      <a:pt x="46" y="8"/>
                    </a:cubicBezTo>
                    <a:cubicBezTo>
                      <a:pt x="46" y="24"/>
                      <a:pt x="37" y="31"/>
                      <a:pt x="24" y="34"/>
                    </a:cubicBezTo>
                    <a:cubicBezTo>
                      <a:pt x="20" y="35"/>
                      <a:pt x="18" y="38"/>
                      <a:pt x="17" y="41"/>
                    </a:cubicBezTo>
                    <a:cubicBezTo>
                      <a:pt x="16" y="47"/>
                      <a:pt x="11" y="46"/>
                      <a:pt x="8" y="47"/>
                    </a:cubicBezTo>
                    <a:cubicBezTo>
                      <a:pt x="8" y="47"/>
                      <a:pt x="7" y="48"/>
                      <a:pt x="7" y="48"/>
                    </a:cubicBezTo>
                    <a:cubicBezTo>
                      <a:pt x="7" y="51"/>
                      <a:pt x="12" y="56"/>
                      <a:pt x="3" y="57"/>
                    </a:cubicBezTo>
                    <a:cubicBezTo>
                      <a:pt x="0" y="57"/>
                      <a:pt x="3" y="61"/>
                      <a:pt x="3" y="63"/>
                    </a:cubicBezTo>
                    <a:cubicBezTo>
                      <a:pt x="17" y="66"/>
                      <a:pt x="3" y="75"/>
                      <a:pt x="7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8" y="80"/>
                      <a:pt x="9" y="81"/>
                      <a:pt x="10" y="82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0" y="82"/>
                      <a:pt x="10" y="82"/>
                      <a:pt x="10" y="82"/>
                    </a:cubicBezTo>
                    <a:cubicBezTo>
                      <a:pt x="16" y="80"/>
                      <a:pt x="15" y="76"/>
                      <a:pt x="16" y="70"/>
                    </a:cubicBezTo>
                    <a:cubicBezTo>
                      <a:pt x="16" y="63"/>
                      <a:pt x="21" y="59"/>
                      <a:pt x="27" y="59"/>
                    </a:cubicBezTo>
                    <a:cubicBezTo>
                      <a:pt x="29" y="59"/>
                      <a:pt x="31" y="60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43" y="55"/>
                      <a:pt x="44" y="43"/>
                      <a:pt x="54" y="38"/>
                    </a:cubicBezTo>
                    <a:cubicBezTo>
                      <a:pt x="54" y="38"/>
                      <a:pt x="54" y="38"/>
                      <a:pt x="54" y="38"/>
                    </a:cubicBezTo>
                    <a:cubicBezTo>
                      <a:pt x="56" y="36"/>
                      <a:pt x="58" y="34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1" y="29"/>
                      <a:pt x="63" y="25"/>
                      <a:pt x="67" y="23"/>
                    </a:cubicBezTo>
                    <a:cubicBezTo>
                      <a:pt x="67" y="23"/>
                      <a:pt x="67" y="23"/>
                      <a:pt x="67" y="23"/>
                    </a:cubicBezTo>
                    <a:cubicBezTo>
                      <a:pt x="68" y="20"/>
                      <a:pt x="69" y="18"/>
                      <a:pt x="70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66" y="14"/>
                      <a:pt x="64" y="12"/>
                      <a:pt x="67" y="9"/>
                    </a:cubicBezTo>
                    <a:cubicBezTo>
                      <a:pt x="70" y="6"/>
                      <a:pt x="74" y="3"/>
                      <a:pt x="69" y="0"/>
                    </a:cubicBezTo>
                    <a:cubicBezTo>
                      <a:pt x="68" y="0"/>
                      <a:pt x="68" y="0"/>
                      <a:pt x="67" y="0"/>
                    </a:cubicBezTo>
                  </a:path>
                </a:pathLst>
              </a:custGeom>
              <a:solidFill>
                <a:srgbClr val="D79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1" name="Freeform 7493"/>
              <p:cNvSpPr/>
              <p:nvPr/>
            </p:nvSpPr>
            <p:spPr bwMode="auto">
              <a:xfrm>
                <a:off x="6988175" y="3997325"/>
                <a:ext cx="79375" cy="112713"/>
              </a:xfrm>
              <a:custGeom>
                <a:avLst/>
                <a:gdLst>
                  <a:gd name="T0" fmla="*/ 37 w 40"/>
                  <a:gd name="T1" fmla="*/ 0 h 56"/>
                  <a:gd name="T2" fmla="*/ 37 w 40"/>
                  <a:gd name="T3" fmla="*/ 0 h 56"/>
                  <a:gd name="T4" fmla="*/ 17 w 40"/>
                  <a:gd name="T5" fmla="*/ 23 h 56"/>
                  <a:gd name="T6" fmla="*/ 17 w 40"/>
                  <a:gd name="T7" fmla="*/ 23 h 56"/>
                  <a:gd name="T8" fmla="*/ 0 w 40"/>
                  <a:gd name="T9" fmla="*/ 53 h 56"/>
                  <a:gd name="T10" fmla="*/ 5 w 40"/>
                  <a:gd name="T11" fmla="*/ 56 h 56"/>
                  <a:gd name="T12" fmla="*/ 5 w 40"/>
                  <a:gd name="T13" fmla="*/ 56 h 56"/>
                  <a:gd name="T14" fmla="*/ 5 w 40"/>
                  <a:gd name="T15" fmla="*/ 56 h 56"/>
                  <a:gd name="T16" fmla="*/ 10 w 40"/>
                  <a:gd name="T17" fmla="*/ 54 h 56"/>
                  <a:gd name="T18" fmla="*/ 11 w 40"/>
                  <a:gd name="T19" fmla="*/ 54 h 56"/>
                  <a:gd name="T20" fmla="*/ 11 w 40"/>
                  <a:gd name="T21" fmla="*/ 54 h 56"/>
                  <a:gd name="T22" fmla="*/ 11 w 40"/>
                  <a:gd name="T23" fmla="*/ 54 h 56"/>
                  <a:gd name="T24" fmla="*/ 11 w 40"/>
                  <a:gd name="T25" fmla="*/ 52 h 56"/>
                  <a:gd name="T26" fmla="*/ 11 w 40"/>
                  <a:gd name="T27" fmla="*/ 52 h 56"/>
                  <a:gd name="T28" fmla="*/ 11 w 40"/>
                  <a:gd name="T29" fmla="*/ 52 h 56"/>
                  <a:gd name="T30" fmla="*/ 20 w 40"/>
                  <a:gd name="T31" fmla="*/ 41 h 56"/>
                  <a:gd name="T32" fmla="*/ 20 w 40"/>
                  <a:gd name="T33" fmla="*/ 41 h 56"/>
                  <a:gd name="T34" fmla="*/ 26 w 40"/>
                  <a:gd name="T35" fmla="*/ 34 h 56"/>
                  <a:gd name="T36" fmla="*/ 26 w 40"/>
                  <a:gd name="T37" fmla="*/ 34 h 56"/>
                  <a:gd name="T38" fmla="*/ 28 w 40"/>
                  <a:gd name="T39" fmla="*/ 26 h 56"/>
                  <a:gd name="T40" fmla="*/ 37 w 40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" h="56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27" y="5"/>
                      <a:pt x="26" y="17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4" y="34"/>
                      <a:pt x="2" y="41"/>
                      <a:pt x="0" y="53"/>
                    </a:cubicBezTo>
                    <a:cubicBezTo>
                      <a:pt x="1" y="55"/>
                      <a:pt x="3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6" y="55"/>
                      <a:pt x="8" y="54"/>
                      <a:pt x="10" y="54"/>
                    </a:cubicBezTo>
                    <a:cubicBezTo>
                      <a:pt x="10" y="54"/>
                      <a:pt x="10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1" y="53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47"/>
                      <a:pt x="14" y="42"/>
                      <a:pt x="20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20" y="38"/>
                      <a:pt x="22" y="35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5" y="31"/>
                      <a:pt x="27" y="29"/>
                      <a:pt x="28" y="26"/>
                    </a:cubicBezTo>
                    <a:cubicBezTo>
                      <a:pt x="33" y="18"/>
                      <a:pt x="40" y="10"/>
                      <a:pt x="37" y="0"/>
                    </a:cubicBezTo>
                  </a:path>
                </a:pathLst>
              </a:custGeom>
              <a:solidFill>
                <a:srgbClr val="A85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2" name="Freeform 7494"/>
              <p:cNvSpPr/>
              <p:nvPr/>
            </p:nvSpPr>
            <p:spPr bwMode="auto">
              <a:xfrm>
                <a:off x="7104063" y="3868738"/>
                <a:ext cx="61913" cy="73025"/>
              </a:xfrm>
              <a:custGeom>
                <a:avLst/>
                <a:gdLst>
                  <a:gd name="T0" fmla="*/ 20 w 31"/>
                  <a:gd name="T1" fmla="*/ 0 h 36"/>
                  <a:gd name="T2" fmla="*/ 14 w 31"/>
                  <a:gd name="T3" fmla="*/ 2 h 36"/>
                  <a:gd name="T4" fmla="*/ 11 w 31"/>
                  <a:gd name="T5" fmla="*/ 10 h 36"/>
                  <a:gd name="T6" fmla="*/ 8 w 31"/>
                  <a:gd name="T7" fmla="*/ 15 h 36"/>
                  <a:gd name="T8" fmla="*/ 8 w 31"/>
                  <a:gd name="T9" fmla="*/ 15 h 36"/>
                  <a:gd name="T10" fmla="*/ 8 w 31"/>
                  <a:gd name="T11" fmla="*/ 15 h 36"/>
                  <a:gd name="T12" fmla="*/ 1 w 31"/>
                  <a:gd name="T13" fmla="*/ 36 h 36"/>
                  <a:gd name="T14" fmla="*/ 1 w 31"/>
                  <a:gd name="T15" fmla="*/ 36 h 36"/>
                  <a:gd name="T16" fmla="*/ 7 w 31"/>
                  <a:gd name="T17" fmla="*/ 31 h 36"/>
                  <a:gd name="T18" fmla="*/ 7 w 31"/>
                  <a:gd name="T19" fmla="*/ 31 h 36"/>
                  <a:gd name="T20" fmla="*/ 31 w 31"/>
                  <a:gd name="T21" fmla="*/ 1 h 36"/>
                  <a:gd name="T22" fmla="*/ 31 w 31"/>
                  <a:gd name="T23" fmla="*/ 1 h 36"/>
                  <a:gd name="T24" fmla="*/ 20 w 31"/>
                  <a:gd name="T25" fmla="*/ 0 h 36"/>
                  <a:gd name="T26" fmla="*/ 20 w 31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6">
                    <a:moveTo>
                      <a:pt x="20" y="0"/>
                    </a:moveTo>
                    <a:cubicBezTo>
                      <a:pt x="18" y="1"/>
                      <a:pt x="16" y="2"/>
                      <a:pt x="14" y="2"/>
                    </a:cubicBezTo>
                    <a:cubicBezTo>
                      <a:pt x="6" y="4"/>
                      <a:pt x="6" y="3"/>
                      <a:pt x="11" y="10"/>
                    </a:cubicBezTo>
                    <a:cubicBezTo>
                      <a:pt x="12" y="12"/>
                      <a:pt x="11" y="14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23"/>
                      <a:pt x="0" y="28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3" y="35"/>
                      <a:pt x="5" y="33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12" y="19"/>
                      <a:pt x="24" y="12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8" y="1"/>
                      <a:pt x="24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69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3" name="Freeform 7495"/>
              <p:cNvSpPr>
                <a:spLocks noEditPoints="1"/>
              </p:cNvSpPr>
              <p:nvPr/>
            </p:nvSpPr>
            <p:spPr bwMode="auto">
              <a:xfrm>
                <a:off x="7027863" y="4029075"/>
                <a:ext cx="55563" cy="55563"/>
              </a:xfrm>
              <a:custGeom>
                <a:avLst/>
                <a:gdLst>
                  <a:gd name="T0" fmla="*/ 28 w 28"/>
                  <a:gd name="T1" fmla="*/ 17 h 28"/>
                  <a:gd name="T2" fmla="*/ 28 w 28"/>
                  <a:gd name="T3" fmla="*/ 17 h 28"/>
                  <a:gd name="T4" fmla="*/ 28 w 28"/>
                  <a:gd name="T5" fmla="*/ 17 h 28"/>
                  <a:gd name="T6" fmla="*/ 28 w 28"/>
                  <a:gd name="T7" fmla="*/ 17 h 28"/>
                  <a:gd name="T8" fmla="*/ 17 w 28"/>
                  <a:gd name="T9" fmla="*/ 0 h 28"/>
                  <a:gd name="T10" fmla="*/ 6 w 28"/>
                  <a:gd name="T11" fmla="*/ 18 h 28"/>
                  <a:gd name="T12" fmla="*/ 6 w 28"/>
                  <a:gd name="T13" fmla="*/ 18 h 28"/>
                  <a:gd name="T14" fmla="*/ 0 w 28"/>
                  <a:gd name="T15" fmla="*/ 25 h 28"/>
                  <a:gd name="T16" fmla="*/ 0 w 28"/>
                  <a:gd name="T17" fmla="*/ 25 h 28"/>
                  <a:gd name="T18" fmla="*/ 0 w 28"/>
                  <a:gd name="T19" fmla="*/ 25 h 28"/>
                  <a:gd name="T20" fmla="*/ 2 w 28"/>
                  <a:gd name="T21" fmla="*/ 28 h 28"/>
                  <a:gd name="T22" fmla="*/ 2 w 28"/>
                  <a:gd name="T23" fmla="*/ 28 h 28"/>
                  <a:gd name="T24" fmla="*/ 2 w 28"/>
                  <a:gd name="T25" fmla="*/ 28 h 28"/>
                  <a:gd name="T26" fmla="*/ 11 w 28"/>
                  <a:gd name="T27" fmla="*/ 27 h 28"/>
                  <a:gd name="T28" fmla="*/ 11 w 28"/>
                  <a:gd name="T29" fmla="*/ 27 h 28"/>
                  <a:gd name="T30" fmla="*/ 14 w 28"/>
                  <a:gd name="T31" fmla="*/ 21 h 28"/>
                  <a:gd name="T32" fmla="*/ 14 w 28"/>
                  <a:gd name="T33" fmla="*/ 22 h 28"/>
                  <a:gd name="T34" fmla="*/ 14 w 28"/>
                  <a:gd name="T35" fmla="*/ 22 h 28"/>
                  <a:gd name="T36" fmla="*/ 14 w 28"/>
                  <a:gd name="T37" fmla="*/ 21 h 28"/>
                  <a:gd name="T38" fmla="*/ 17 w 28"/>
                  <a:gd name="T39" fmla="*/ 17 h 28"/>
                  <a:gd name="T40" fmla="*/ 19 w 28"/>
                  <a:gd name="T41" fmla="*/ 18 h 28"/>
                  <a:gd name="T42" fmla="*/ 20 w 28"/>
                  <a:gd name="T43" fmla="*/ 21 h 28"/>
                  <a:gd name="T44" fmla="*/ 14 w 28"/>
                  <a:gd name="T45" fmla="*/ 21 h 28"/>
                  <a:gd name="T46" fmla="*/ 14 w 28"/>
                  <a:gd name="T47" fmla="*/ 22 h 28"/>
                  <a:gd name="T48" fmla="*/ 20 w 28"/>
                  <a:gd name="T49" fmla="*/ 25 h 28"/>
                  <a:gd name="T50" fmla="*/ 28 w 28"/>
                  <a:gd name="T51" fmla="*/ 17 h 28"/>
                  <a:gd name="T52" fmla="*/ 17 w 28"/>
                  <a:gd name="T5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" h="28">
                    <a:moveTo>
                      <a:pt x="28" y="17"/>
                    </a:move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moveTo>
                      <a:pt x="17" y="0"/>
                    </a:moveTo>
                    <a:cubicBezTo>
                      <a:pt x="15" y="8"/>
                      <a:pt x="15" y="16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2" y="19"/>
                      <a:pt x="0" y="22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26"/>
                      <a:pt x="2" y="27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5" y="28"/>
                      <a:pt x="8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4"/>
                      <a:pt x="12" y="22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0"/>
                      <a:pt x="15" y="17"/>
                      <a:pt x="17" y="17"/>
                    </a:cubicBezTo>
                    <a:cubicBezTo>
                      <a:pt x="17" y="17"/>
                      <a:pt x="18" y="17"/>
                      <a:pt x="19" y="18"/>
                    </a:cubicBezTo>
                    <a:cubicBezTo>
                      <a:pt x="19" y="18"/>
                      <a:pt x="20" y="20"/>
                      <a:pt x="20" y="21"/>
                    </a:cubicBezTo>
                    <a:cubicBezTo>
                      <a:pt x="18" y="21"/>
                      <a:pt x="16" y="21"/>
                      <a:pt x="14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24"/>
                      <a:pt x="18" y="25"/>
                      <a:pt x="20" y="25"/>
                    </a:cubicBezTo>
                    <a:cubicBezTo>
                      <a:pt x="23" y="25"/>
                      <a:pt x="26" y="21"/>
                      <a:pt x="28" y="17"/>
                    </a:cubicBezTo>
                    <a:cubicBezTo>
                      <a:pt x="17" y="17"/>
                      <a:pt x="23" y="6"/>
                      <a:pt x="17" y="0"/>
                    </a:cubicBezTo>
                  </a:path>
                </a:pathLst>
              </a:custGeom>
              <a:solidFill>
                <a:srgbClr val="C67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4" name="Freeform 7496"/>
              <p:cNvSpPr/>
              <p:nvPr/>
            </p:nvSpPr>
            <p:spPr bwMode="auto">
              <a:xfrm>
                <a:off x="7073900" y="3967163"/>
                <a:ext cx="38100" cy="23813"/>
              </a:xfrm>
              <a:custGeom>
                <a:avLst/>
                <a:gdLst>
                  <a:gd name="T0" fmla="*/ 7 w 19"/>
                  <a:gd name="T1" fmla="*/ 0 h 12"/>
                  <a:gd name="T2" fmla="*/ 0 w 19"/>
                  <a:gd name="T3" fmla="*/ 10 h 12"/>
                  <a:gd name="T4" fmla="*/ 0 w 19"/>
                  <a:gd name="T5" fmla="*/ 10 h 12"/>
                  <a:gd name="T6" fmla="*/ 19 w 19"/>
                  <a:gd name="T7" fmla="*/ 12 h 12"/>
                  <a:gd name="T8" fmla="*/ 7 w 19"/>
                  <a:gd name="T9" fmla="*/ 0 h 12"/>
                  <a:gd name="T10" fmla="*/ 7 w 19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2">
                    <a:moveTo>
                      <a:pt x="7" y="0"/>
                    </a:moveTo>
                    <a:cubicBezTo>
                      <a:pt x="3" y="2"/>
                      <a:pt x="1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0"/>
                      <a:pt x="10" y="11"/>
                      <a:pt x="19" y="12"/>
                    </a:cubicBezTo>
                    <a:cubicBezTo>
                      <a:pt x="13" y="6"/>
                      <a:pt x="10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85C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5" name="Freeform 7497"/>
              <p:cNvSpPr/>
              <p:nvPr/>
            </p:nvSpPr>
            <p:spPr bwMode="auto">
              <a:xfrm>
                <a:off x="7132638" y="3943350"/>
                <a:ext cx="20638" cy="12700"/>
              </a:xfrm>
              <a:custGeom>
                <a:avLst/>
                <a:gdLst>
                  <a:gd name="T0" fmla="*/ 0 w 11"/>
                  <a:gd name="T1" fmla="*/ 0 h 6"/>
                  <a:gd name="T2" fmla="*/ 7 w 11"/>
                  <a:gd name="T3" fmla="*/ 6 h 6"/>
                  <a:gd name="T4" fmla="*/ 11 w 11"/>
                  <a:gd name="T5" fmla="*/ 4 h 6"/>
                  <a:gd name="T6" fmla="*/ 11 w 11"/>
                  <a:gd name="T7" fmla="*/ 4 h 6"/>
                  <a:gd name="T8" fmla="*/ 11 w 11"/>
                  <a:gd name="T9" fmla="*/ 1 h 6"/>
                  <a:gd name="T10" fmla="*/ 11 w 11"/>
                  <a:gd name="T11" fmla="*/ 1 h 6"/>
                  <a:gd name="T12" fmla="*/ 0 w 11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3" y="2"/>
                      <a:pt x="4" y="6"/>
                      <a:pt x="7" y="6"/>
                    </a:cubicBezTo>
                    <a:cubicBezTo>
                      <a:pt x="8" y="6"/>
                      <a:pt x="9" y="6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solidFill>
                <a:srgbClr val="C77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6" name="Freeform 7498"/>
              <p:cNvSpPr>
                <a:spLocks noEditPoints="1"/>
              </p:cNvSpPr>
              <p:nvPr/>
            </p:nvSpPr>
            <p:spPr bwMode="auto">
              <a:xfrm>
                <a:off x="5340350" y="2576513"/>
                <a:ext cx="23813" cy="17463"/>
              </a:xfrm>
              <a:custGeom>
                <a:avLst/>
                <a:gdLst>
                  <a:gd name="T0" fmla="*/ 8 w 12"/>
                  <a:gd name="T1" fmla="*/ 9 h 9"/>
                  <a:gd name="T2" fmla="*/ 8 w 12"/>
                  <a:gd name="T3" fmla="*/ 9 h 9"/>
                  <a:gd name="T4" fmla="*/ 8 w 12"/>
                  <a:gd name="T5" fmla="*/ 9 h 9"/>
                  <a:gd name="T6" fmla="*/ 8 w 12"/>
                  <a:gd name="T7" fmla="*/ 9 h 9"/>
                  <a:gd name="T8" fmla="*/ 8 w 12"/>
                  <a:gd name="T9" fmla="*/ 9 h 9"/>
                  <a:gd name="T10" fmla="*/ 3 w 12"/>
                  <a:gd name="T11" fmla="*/ 0 h 9"/>
                  <a:gd name="T12" fmla="*/ 0 w 12"/>
                  <a:gd name="T13" fmla="*/ 4 h 9"/>
                  <a:gd name="T14" fmla="*/ 8 w 12"/>
                  <a:gd name="T15" fmla="*/ 9 h 9"/>
                  <a:gd name="T16" fmla="*/ 8 w 12"/>
                  <a:gd name="T17" fmla="*/ 9 h 9"/>
                  <a:gd name="T18" fmla="*/ 8 w 12"/>
                  <a:gd name="T19" fmla="*/ 9 h 9"/>
                  <a:gd name="T20" fmla="*/ 4 w 12"/>
                  <a:gd name="T21" fmla="*/ 0 h 9"/>
                  <a:gd name="T22" fmla="*/ 3 w 12"/>
                  <a:gd name="T2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9">
                    <a:moveTo>
                      <a:pt x="8" y="9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9"/>
                      <a:pt x="5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2" y="3"/>
                      <a:pt x="8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8A4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7" name="Freeform 7499"/>
              <p:cNvSpPr>
                <a:spLocks noEditPoints="1"/>
              </p:cNvSpPr>
              <p:nvPr/>
            </p:nvSpPr>
            <p:spPr bwMode="auto">
              <a:xfrm>
                <a:off x="6958013" y="2935288"/>
                <a:ext cx="106363" cy="107950"/>
              </a:xfrm>
              <a:custGeom>
                <a:avLst/>
                <a:gdLst>
                  <a:gd name="T0" fmla="*/ 0 w 53"/>
                  <a:gd name="T1" fmla="*/ 20 h 54"/>
                  <a:gd name="T2" fmla="*/ 0 w 53"/>
                  <a:gd name="T3" fmla="*/ 20 h 54"/>
                  <a:gd name="T4" fmla="*/ 0 w 53"/>
                  <a:gd name="T5" fmla="*/ 20 h 54"/>
                  <a:gd name="T6" fmla="*/ 0 w 53"/>
                  <a:gd name="T7" fmla="*/ 20 h 54"/>
                  <a:gd name="T8" fmla="*/ 43 w 53"/>
                  <a:gd name="T9" fmla="*/ 0 h 54"/>
                  <a:gd name="T10" fmla="*/ 43 w 53"/>
                  <a:gd name="T11" fmla="*/ 0 h 54"/>
                  <a:gd name="T12" fmla="*/ 46 w 53"/>
                  <a:gd name="T13" fmla="*/ 19 h 54"/>
                  <a:gd name="T14" fmla="*/ 46 w 53"/>
                  <a:gd name="T15" fmla="*/ 19 h 54"/>
                  <a:gd name="T16" fmla="*/ 46 w 53"/>
                  <a:gd name="T17" fmla="*/ 19 h 54"/>
                  <a:gd name="T18" fmla="*/ 46 w 53"/>
                  <a:gd name="T19" fmla="*/ 19 h 54"/>
                  <a:gd name="T20" fmla="*/ 46 w 53"/>
                  <a:gd name="T21" fmla="*/ 19 h 54"/>
                  <a:gd name="T22" fmla="*/ 26 w 53"/>
                  <a:gd name="T23" fmla="*/ 31 h 54"/>
                  <a:gd name="T24" fmla="*/ 24 w 53"/>
                  <a:gd name="T25" fmla="*/ 25 h 54"/>
                  <a:gd name="T26" fmla="*/ 24 w 53"/>
                  <a:gd name="T27" fmla="*/ 25 h 54"/>
                  <a:gd name="T28" fmla="*/ 19 w 53"/>
                  <a:gd name="T29" fmla="*/ 25 h 54"/>
                  <a:gd name="T30" fmla="*/ 19 w 53"/>
                  <a:gd name="T31" fmla="*/ 25 h 54"/>
                  <a:gd name="T32" fmla="*/ 19 w 53"/>
                  <a:gd name="T33" fmla="*/ 25 h 54"/>
                  <a:gd name="T34" fmla="*/ 14 w 53"/>
                  <a:gd name="T35" fmla="*/ 25 h 54"/>
                  <a:gd name="T36" fmla="*/ 14 w 53"/>
                  <a:gd name="T37" fmla="*/ 16 h 54"/>
                  <a:gd name="T38" fmla="*/ 9 w 53"/>
                  <a:gd name="T39" fmla="*/ 16 h 54"/>
                  <a:gd name="T40" fmla="*/ 9 w 53"/>
                  <a:gd name="T41" fmla="*/ 16 h 54"/>
                  <a:gd name="T42" fmla="*/ 0 w 53"/>
                  <a:gd name="T43" fmla="*/ 20 h 54"/>
                  <a:gd name="T44" fmla="*/ 0 w 53"/>
                  <a:gd name="T45" fmla="*/ 20 h 54"/>
                  <a:gd name="T46" fmla="*/ 5 w 53"/>
                  <a:gd name="T47" fmla="*/ 23 h 54"/>
                  <a:gd name="T48" fmla="*/ 7 w 53"/>
                  <a:gd name="T49" fmla="*/ 32 h 54"/>
                  <a:gd name="T50" fmla="*/ 8 w 53"/>
                  <a:gd name="T51" fmla="*/ 39 h 54"/>
                  <a:gd name="T52" fmla="*/ 9 w 53"/>
                  <a:gd name="T53" fmla="*/ 45 h 54"/>
                  <a:gd name="T54" fmla="*/ 10 w 53"/>
                  <a:gd name="T55" fmla="*/ 45 h 54"/>
                  <a:gd name="T56" fmla="*/ 11 w 53"/>
                  <a:gd name="T57" fmla="*/ 45 h 54"/>
                  <a:gd name="T58" fmla="*/ 22 w 53"/>
                  <a:gd name="T59" fmla="*/ 49 h 54"/>
                  <a:gd name="T60" fmla="*/ 32 w 53"/>
                  <a:gd name="T61" fmla="*/ 54 h 54"/>
                  <a:gd name="T62" fmla="*/ 33 w 53"/>
                  <a:gd name="T63" fmla="*/ 53 h 54"/>
                  <a:gd name="T64" fmla="*/ 35 w 53"/>
                  <a:gd name="T65" fmla="*/ 53 h 54"/>
                  <a:gd name="T66" fmla="*/ 35 w 53"/>
                  <a:gd name="T67" fmla="*/ 53 h 54"/>
                  <a:gd name="T68" fmla="*/ 35 w 53"/>
                  <a:gd name="T69" fmla="*/ 53 h 54"/>
                  <a:gd name="T70" fmla="*/ 35 w 53"/>
                  <a:gd name="T71" fmla="*/ 53 h 54"/>
                  <a:gd name="T72" fmla="*/ 38 w 53"/>
                  <a:gd name="T73" fmla="*/ 54 h 54"/>
                  <a:gd name="T74" fmla="*/ 46 w 53"/>
                  <a:gd name="T75" fmla="*/ 52 h 54"/>
                  <a:gd name="T76" fmla="*/ 46 w 53"/>
                  <a:gd name="T77" fmla="*/ 52 h 54"/>
                  <a:gd name="T78" fmla="*/ 46 w 53"/>
                  <a:gd name="T79" fmla="*/ 52 h 54"/>
                  <a:gd name="T80" fmla="*/ 48 w 53"/>
                  <a:gd name="T81" fmla="*/ 36 h 54"/>
                  <a:gd name="T82" fmla="*/ 48 w 53"/>
                  <a:gd name="T83" fmla="*/ 36 h 54"/>
                  <a:gd name="T84" fmla="*/ 48 w 53"/>
                  <a:gd name="T85" fmla="*/ 36 h 54"/>
                  <a:gd name="T86" fmla="*/ 53 w 53"/>
                  <a:gd name="T87" fmla="*/ 9 h 54"/>
                  <a:gd name="T88" fmla="*/ 53 w 53"/>
                  <a:gd name="T89" fmla="*/ 9 h 54"/>
                  <a:gd name="T90" fmla="*/ 43 w 53"/>
                  <a:gd name="T91" fmla="*/ 0 h 54"/>
                  <a:gd name="T92" fmla="*/ 43 w 53"/>
                  <a:gd name="T93" fmla="*/ 0 h 54"/>
                  <a:gd name="T94" fmla="*/ 43 w 53"/>
                  <a:gd name="T9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" h="54">
                    <a:moveTo>
                      <a:pt x="0" y="2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moveTo>
                      <a:pt x="43" y="0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0" y="9"/>
                      <a:pt x="46" y="13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4" y="31"/>
                      <a:pt x="32" y="26"/>
                      <a:pt x="26" y="31"/>
                    </a:cubicBezTo>
                    <a:cubicBezTo>
                      <a:pt x="25" y="29"/>
                      <a:pt x="25" y="27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2" y="25"/>
                      <a:pt x="21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7" y="25"/>
                      <a:pt x="15" y="25"/>
                      <a:pt x="14" y="25"/>
                    </a:cubicBezTo>
                    <a:cubicBezTo>
                      <a:pt x="12" y="25"/>
                      <a:pt x="12" y="23"/>
                      <a:pt x="14" y="16"/>
                    </a:cubicBezTo>
                    <a:cubicBezTo>
                      <a:pt x="12" y="16"/>
                      <a:pt x="11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6" y="17"/>
                      <a:pt x="3" y="1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7" y="20"/>
                      <a:pt x="5" y="23"/>
                    </a:cubicBezTo>
                    <a:cubicBezTo>
                      <a:pt x="2" y="28"/>
                      <a:pt x="2" y="30"/>
                      <a:pt x="7" y="32"/>
                    </a:cubicBezTo>
                    <a:cubicBezTo>
                      <a:pt x="11" y="34"/>
                      <a:pt x="11" y="36"/>
                      <a:pt x="8" y="39"/>
                    </a:cubicBezTo>
                    <a:cubicBezTo>
                      <a:pt x="6" y="41"/>
                      <a:pt x="7" y="45"/>
                      <a:pt x="9" y="45"/>
                    </a:cubicBezTo>
                    <a:cubicBezTo>
                      <a:pt x="9" y="45"/>
                      <a:pt x="9" y="45"/>
                      <a:pt x="10" y="45"/>
                    </a:cubicBezTo>
                    <a:cubicBezTo>
                      <a:pt x="10" y="45"/>
                      <a:pt x="11" y="45"/>
                      <a:pt x="11" y="45"/>
                    </a:cubicBezTo>
                    <a:cubicBezTo>
                      <a:pt x="15" y="45"/>
                      <a:pt x="19" y="47"/>
                      <a:pt x="22" y="49"/>
                    </a:cubicBezTo>
                    <a:cubicBezTo>
                      <a:pt x="25" y="51"/>
                      <a:pt x="28" y="53"/>
                      <a:pt x="32" y="54"/>
                    </a:cubicBezTo>
                    <a:cubicBezTo>
                      <a:pt x="32" y="53"/>
                      <a:pt x="33" y="53"/>
                      <a:pt x="33" y="53"/>
                    </a:cubicBezTo>
                    <a:cubicBezTo>
                      <a:pt x="34" y="53"/>
                      <a:pt x="34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3"/>
                      <a:pt x="37" y="54"/>
                      <a:pt x="38" y="54"/>
                    </a:cubicBezTo>
                    <a:cubicBezTo>
                      <a:pt x="41" y="54"/>
                      <a:pt x="43" y="53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51" y="47"/>
                      <a:pt x="45" y="41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7" y="26"/>
                      <a:pt x="51" y="18"/>
                      <a:pt x="53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49" y="6"/>
                      <a:pt x="46" y="3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</a:path>
                </a:pathLst>
              </a:custGeom>
              <a:solidFill>
                <a:srgbClr val="B45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8" name="Freeform 7500"/>
              <p:cNvSpPr/>
              <p:nvPr/>
            </p:nvSpPr>
            <p:spPr bwMode="auto">
              <a:xfrm>
                <a:off x="7021513" y="2894013"/>
                <a:ext cx="50800" cy="41275"/>
              </a:xfrm>
              <a:custGeom>
                <a:avLst/>
                <a:gdLst>
                  <a:gd name="T0" fmla="*/ 16 w 25"/>
                  <a:gd name="T1" fmla="*/ 0 h 21"/>
                  <a:gd name="T2" fmla="*/ 16 w 25"/>
                  <a:gd name="T3" fmla="*/ 0 h 21"/>
                  <a:gd name="T4" fmla="*/ 13 w 25"/>
                  <a:gd name="T5" fmla="*/ 5 h 21"/>
                  <a:gd name="T6" fmla="*/ 10 w 25"/>
                  <a:gd name="T7" fmla="*/ 3 h 21"/>
                  <a:gd name="T8" fmla="*/ 8 w 25"/>
                  <a:gd name="T9" fmla="*/ 2 h 21"/>
                  <a:gd name="T10" fmla="*/ 7 w 25"/>
                  <a:gd name="T11" fmla="*/ 2 h 21"/>
                  <a:gd name="T12" fmla="*/ 7 w 25"/>
                  <a:gd name="T13" fmla="*/ 2 h 21"/>
                  <a:gd name="T14" fmla="*/ 1 w 25"/>
                  <a:gd name="T15" fmla="*/ 9 h 21"/>
                  <a:gd name="T16" fmla="*/ 1 w 25"/>
                  <a:gd name="T17" fmla="*/ 9 h 21"/>
                  <a:gd name="T18" fmla="*/ 1 w 25"/>
                  <a:gd name="T19" fmla="*/ 9 h 21"/>
                  <a:gd name="T20" fmla="*/ 11 w 25"/>
                  <a:gd name="T21" fmla="*/ 21 h 21"/>
                  <a:gd name="T22" fmla="*/ 11 w 25"/>
                  <a:gd name="T23" fmla="*/ 21 h 21"/>
                  <a:gd name="T24" fmla="*/ 11 w 25"/>
                  <a:gd name="T25" fmla="*/ 21 h 21"/>
                  <a:gd name="T26" fmla="*/ 11 w 25"/>
                  <a:gd name="T27" fmla="*/ 21 h 21"/>
                  <a:gd name="T28" fmla="*/ 11 w 25"/>
                  <a:gd name="T29" fmla="*/ 21 h 21"/>
                  <a:gd name="T30" fmla="*/ 11 w 25"/>
                  <a:gd name="T31" fmla="*/ 13 h 21"/>
                  <a:gd name="T32" fmla="*/ 14 w 25"/>
                  <a:gd name="T33" fmla="*/ 12 h 21"/>
                  <a:gd name="T34" fmla="*/ 18 w 25"/>
                  <a:gd name="T35" fmla="*/ 14 h 21"/>
                  <a:gd name="T36" fmla="*/ 21 w 25"/>
                  <a:gd name="T37" fmla="*/ 17 h 21"/>
                  <a:gd name="T38" fmla="*/ 22 w 25"/>
                  <a:gd name="T39" fmla="*/ 17 h 21"/>
                  <a:gd name="T40" fmla="*/ 22 w 25"/>
                  <a:gd name="T41" fmla="*/ 17 h 21"/>
                  <a:gd name="T42" fmla="*/ 22 w 25"/>
                  <a:gd name="T43" fmla="*/ 17 h 21"/>
                  <a:gd name="T44" fmla="*/ 22 w 25"/>
                  <a:gd name="T45" fmla="*/ 17 h 21"/>
                  <a:gd name="T46" fmla="*/ 22 w 25"/>
                  <a:gd name="T47" fmla="*/ 17 h 21"/>
                  <a:gd name="T48" fmla="*/ 25 w 25"/>
                  <a:gd name="T49" fmla="*/ 14 h 21"/>
                  <a:gd name="T50" fmla="*/ 25 w 25"/>
                  <a:gd name="T51" fmla="*/ 14 h 21"/>
                  <a:gd name="T52" fmla="*/ 22 w 25"/>
                  <a:gd name="T53" fmla="*/ 5 h 21"/>
                  <a:gd name="T54" fmla="*/ 16 w 25"/>
                  <a:gd name="T5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" h="21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4"/>
                      <a:pt x="14" y="5"/>
                      <a:pt x="13" y="5"/>
                    </a:cubicBezTo>
                    <a:cubicBezTo>
                      <a:pt x="12" y="5"/>
                      <a:pt x="11" y="4"/>
                      <a:pt x="10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3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7"/>
                      <a:pt x="5" y="19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0" y="18"/>
                      <a:pt x="8" y="15"/>
                      <a:pt x="11" y="13"/>
                    </a:cubicBezTo>
                    <a:cubicBezTo>
                      <a:pt x="12" y="12"/>
                      <a:pt x="13" y="12"/>
                      <a:pt x="14" y="12"/>
                    </a:cubicBezTo>
                    <a:cubicBezTo>
                      <a:pt x="15" y="12"/>
                      <a:pt x="16" y="13"/>
                      <a:pt x="18" y="14"/>
                    </a:cubicBezTo>
                    <a:cubicBezTo>
                      <a:pt x="19" y="15"/>
                      <a:pt x="20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6"/>
                      <a:pt x="24" y="15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2" y="12"/>
                      <a:pt x="22" y="8"/>
                      <a:pt x="22" y="5"/>
                    </a:cubicBezTo>
                    <a:cubicBezTo>
                      <a:pt x="22" y="2"/>
                      <a:pt x="18" y="0"/>
                      <a:pt x="16" y="0"/>
                    </a:cubicBezTo>
                  </a:path>
                </a:pathLst>
              </a:custGeom>
              <a:solidFill>
                <a:srgbClr val="B45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9" name="Freeform 7501"/>
              <p:cNvSpPr/>
              <p:nvPr/>
            </p:nvSpPr>
            <p:spPr bwMode="auto">
              <a:xfrm>
                <a:off x="6959600" y="2927350"/>
                <a:ext cx="53975" cy="28575"/>
              </a:xfrm>
              <a:custGeom>
                <a:avLst/>
                <a:gdLst>
                  <a:gd name="T0" fmla="*/ 21 w 27"/>
                  <a:gd name="T1" fmla="*/ 0 h 14"/>
                  <a:gd name="T2" fmla="*/ 17 w 27"/>
                  <a:gd name="T3" fmla="*/ 0 h 14"/>
                  <a:gd name="T4" fmla="*/ 1 w 27"/>
                  <a:gd name="T5" fmla="*/ 3 h 14"/>
                  <a:gd name="T6" fmla="*/ 1 w 27"/>
                  <a:gd name="T7" fmla="*/ 3 h 14"/>
                  <a:gd name="T8" fmla="*/ 1 w 27"/>
                  <a:gd name="T9" fmla="*/ 3 h 14"/>
                  <a:gd name="T10" fmla="*/ 1 w 27"/>
                  <a:gd name="T11" fmla="*/ 3 h 14"/>
                  <a:gd name="T12" fmla="*/ 0 w 27"/>
                  <a:gd name="T13" fmla="*/ 13 h 14"/>
                  <a:gd name="T14" fmla="*/ 0 w 27"/>
                  <a:gd name="T15" fmla="*/ 13 h 14"/>
                  <a:gd name="T16" fmla="*/ 3 w 27"/>
                  <a:gd name="T17" fmla="*/ 14 h 14"/>
                  <a:gd name="T18" fmla="*/ 3 w 27"/>
                  <a:gd name="T19" fmla="*/ 14 h 14"/>
                  <a:gd name="T20" fmla="*/ 3 w 27"/>
                  <a:gd name="T21" fmla="*/ 14 h 14"/>
                  <a:gd name="T22" fmla="*/ 9 w 27"/>
                  <a:gd name="T23" fmla="*/ 12 h 14"/>
                  <a:gd name="T24" fmla="*/ 9 w 27"/>
                  <a:gd name="T25" fmla="*/ 12 h 14"/>
                  <a:gd name="T26" fmla="*/ 9 w 27"/>
                  <a:gd name="T27" fmla="*/ 12 h 14"/>
                  <a:gd name="T28" fmla="*/ 10 w 27"/>
                  <a:gd name="T29" fmla="*/ 4 h 14"/>
                  <a:gd name="T30" fmla="*/ 10 w 27"/>
                  <a:gd name="T31" fmla="*/ 4 h 14"/>
                  <a:gd name="T32" fmla="*/ 14 w 27"/>
                  <a:gd name="T33" fmla="*/ 13 h 14"/>
                  <a:gd name="T34" fmla="*/ 19 w 27"/>
                  <a:gd name="T35" fmla="*/ 10 h 14"/>
                  <a:gd name="T36" fmla="*/ 26 w 27"/>
                  <a:gd name="T37" fmla="*/ 4 h 14"/>
                  <a:gd name="T38" fmla="*/ 21 w 27"/>
                  <a:gd name="T3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4">
                    <a:moveTo>
                      <a:pt x="21" y="0"/>
                    </a:moveTo>
                    <a:cubicBezTo>
                      <a:pt x="20" y="0"/>
                      <a:pt x="18" y="0"/>
                      <a:pt x="17" y="0"/>
                    </a:cubicBezTo>
                    <a:cubicBezTo>
                      <a:pt x="12" y="1"/>
                      <a:pt x="7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3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3"/>
                      <a:pt x="7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9"/>
                      <a:pt x="4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6" y="4"/>
                      <a:pt x="8" y="12"/>
                      <a:pt x="14" y="13"/>
                    </a:cubicBezTo>
                    <a:cubicBezTo>
                      <a:pt x="15" y="12"/>
                      <a:pt x="17" y="11"/>
                      <a:pt x="19" y="10"/>
                    </a:cubicBezTo>
                    <a:cubicBezTo>
                      <a:pt x="22" y="8"/>
                      <a:pt x="27" y="9"/>
                      <a:pt x="26" y="4"/>
                    </a:cubicBezTo>
                    <a:cubicBezTo>
                      <a:pt x="25" y="1"/>
                      <a:pt x="23" y="0"/>
                      <a:pt x="21" y="0"/>
                    </a:cubicBezTo>
                  </a:path>
                </a:pathLst>
              </a:custGeom>
              <a:solidFill>
                <a:srgbClr val="B45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0" name="Freeform 7502"/>
              <p:cNvSpPr/>
              <p:nvPr/>
            </p:nvSpPr>
            <p:spPr bwMode="auto">
              <a:xfrm>
                <a:off x="6946900" y="2862263"/>
                <a:ext cx="41275" cy="71438"/>
              </a:xfrm>
              <a:custGeom>
                <a:avLst/>
                <a:gdLst>
                  <a:gd name="T0" fmla="*/ 9 w 20"/>
                  <a:gd name="T1" fmla="*/ 0 h 36"/>
                  <a:gd name="T2" fmla="*/ 7 w 20"/>
                  <a:gd name="T3" fmla="*/ 14 h 36"/>
                  <a:gd name="T4" fmla="*/ 7 w 20"/>
                  <a:gd name="T5" fmla="*/ 14 h 36"/>
                  <a:gd name="T6" fmla="*/ 5 w 20"/>
                  <a:gd name="T7" fmla="*/ 36 h 36"/>
                  <a:gd name="T8" fmla="*/ 5 w 20"/>
                  <a:gd name="T9" fmla="*/ 36 h 36"/>
                  <a:gd name="T10" fmla="*/ 7 w 20"/>
                  <a:gd name="T11" fmla="*/ 36 h 36"/>
                  <a:gd name="T12" fmla="*/ 7 w 20"/>
                  <a:gd name="T13" fmla="*/ 36 h 36"/>
                  <a:gd name="T14" fmla="*/ 7 w 20"/>
                  <a:gd name="T15" fmla="*/ 36 h 36"/>
                  <a:gd name="T16" fmla="*/ 12 w 20"/>
                  <a:gd name="T17" fmla="*/ 12 h 36"/>
                  <a:gd name="T18" fmla="*/ 12 w 20"/>
                  <a:gd name="T19" fmla="*/ 12 h 36"/>
                  <a:gd name="T20" fmla="*/ 9 w 20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6">
                    <a:moveTo>
                      <a:pt x="9" y="0"/>
                    </a:moveTo>
                    <a:cubicBezTo>
                      <a:pt x="2" y="4"/>
                      <a:pt x="3" y="9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1" y="22"/>
                      <a:pt x="0" y="28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11" y="28"/>
                      <a:pt x="20" y="2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8" y="9"/>
                      <a:pt x="12" y="3"/>
                      <a:pt x="9" y="0"/>
                    </a:cubicBezTo>
                  </a:path>
                </a:pathLst>
              </a:custGeom>
              <a:solidFill>
                <a:srgbClr val="B66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1" name="Freeform 7503"/>
              <p:cNvSpPr/>
              <p:nvPr/>
            </p:nvSpPr>
            <p:spPr bwMode="auto">
              <a:xfrm>
                <a:off x="7005638" y="2973388"/>
                <a:ext cx="44450" cy="23813"/>
              </a:xfrm>
              <a:custGeom>
                <a:avLst/>
                <a:gdLst>
                  <a:gd name="T0" fmla="*/ 17 w 22"/>
                  <a:gd name="T1" fmla="*/ 0 h 12"/>
                  <a:gd name="T2" fmla="*/ 0 w 22"/>
                  <a:gd name="T3" fmla="*/ 6 h 12"/>
                  <a:gd name="T4" fmla="*/ 0 w 22"/>
                  <a:gd name="T5" fmla="*/ 6 h 12"/>
                  <a:gd name="T6" fmla="*/ 2 w 22"/>
                  <a:gd name="T7" fmla="*/ 12 h 12"/>
                  <a:gd name="T8" fmla="*/ 22 w 22"/>
                  <a:gd name="T9" fmla="*/ 0 h 12"/>
                  <a:gd name="T10" fmla="*/ 22 w 22"/>
                  <a:gd name="T11" fmla="*/ 0 h 12"/>
                  <a:gd name="T12" fmla="*/ 22 w 22"/>
                  <a:gd name="T13" fmla="*/ 0 h 12"/>
                  <a:gd name="T14" fmla="*/ 22 w 22"/>
                  <a:gd name="T15" fmla="*/ 0 h 12"/>
                  <a:gd name="T16" fmla="*/ 17 w 22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2">
                    <a:moveTo>
                      <a:pt x="17" y="0"/>
                    </a:moveTo>
                    <a:cubicBezTo>
                      <a:pt x="11" y="0"/>
                      <a:pt x="5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8"/>
                      <a:pt x="1" y="10"/>
                      <a:pt x="2" y="12"/>
                    </a:cubicBezTo>
                    <a:cubicBezTo>
                      <a:pt x="8" y="7"/>
                      <a:pt x="20" y="1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9" y="0"/>
                      <a:pt x="17" y="0"/>
                    </a:cubicBezTo>
                  </a:path>
                </a:pathLst>
              </a:custGeom>
              <a:solidFill>
                <a:srgbClr val="A64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2" name="Freeform 7504"/>
              <p:cNvSpPr/>
              <p:nvPr/>
            </p:nvSpPr>
            <p:spPr bwMode="auto">
              <a:xfrm>
                <a:off x="6997700" y="2889250"/>
                <a:ext cx="38100" cy="22225"/>
              </a:xfrm>
              <a:custGeom>
                <a:avLst/>
                <a:gdLst>
                  <a:gd name="T0" fmla="*/ 6 w 19"/>
                  <a:gd name="T1" fmla="*/ 0 h 11"/>
                  <a:gd name="T2" fmla="*/ 2 w 19"/>
                  <a:gd name="T3" fmla="*/ 3 h 11"/>
                  <a:gd name="T4" fmla="*/ 6 w 19"/>
                  <a:gd name="T5" fmla="*/ 8 h 11"/>
                  <a:gd name="T6" fmla="*/ 13 w 19"/>
                  <a:gd name="T7" fmla="*/ 11 h 11"/>
                  <a:gd name="T8" fmla="*/ 13 w 19"/>
                  <a:gd name="T9" fmla="*/ 11 h 11"/>
                  <a:gd name="T10" fmla="*/ 19 w 19"/>
                  <a:gd name="T11" fmla="*/ 4 h 11"/>
                  <a:gd name="T12" fmla="*/ 19 w 19"/>
                  <a:gd name="T13" fmla="*/ 4 h 11"/>
                  <a:gd name="T14" fmla="*/ 16 w 19"/>
                  <a:gd name="T15" fmla="*/ 2 h 11"/>
                  <a:gd name="T16" fmla="*/ 14 w 19"/>
                  <a:gd name="T17" fmla="*/ 3 h 11"/>
                  <a:gd name="T18" fmla="*/ 11 w 19"/>
                  <a:gd name="T19" fmla="*/ 3 h 11"/>
                  <a:gd name="T20" fmla="*/ 7 w 19"/>
                  <a:gd name="T21" fmla="*/ 1 h 11"/>
                  <a:gd name="T22" fmla="*/ 6 w 19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11">
                    <a:moveTo>
                      <a:pt x="6" y="0"/>
                    </a:moveTo>
                    <a:cubicBezTo>
                      <a:pt x="4" y="0"/>
                      <a:pt x="3" y="1"/>
                      <a:pt x="2" y="3"/>
                    </a:cubicBezTo>
                    <a:cubicBezTo>
                      <a:pt x="0" y="7"/>
                      <a:pt x="3" y="7"/>
                      <a:pt x="6" y="8"/>
                    </a:cubicBezTo>
                    <a:cubicBezTo>
                      <a:pt x="8" y="9"/>
                      <a:pt x="10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5" y="9"/>
                      <a:pt x="17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3"/>
                      <a:pt x="17" y="2"/>
                      <a:pt x="16" y="2"/>
                    </a:cubicBezTo>
                    <a:cubicBezTo>
                      <a:pt x="16" y="2"/>
                      <a:pt x="15" y="3"/>
                      <a:pt x="14" y="3"/>
                    </a:cubicBezTo>
                    <a:cubicBezTo>
                      <a:pt x="13" y="3"/>
                      <a:pt x="12" y="3"/>
                      <a:pt x="11" y="3"/>
                    </a:cubicBezTo>
                    <a:cubicBezTo>
                      <a:pt x="10" y="3"/>
                      <a:pt x="8" y="3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A148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3" name="Freeform 7505"/>
              <p:cNvSpPr/>
              <p:nvPr/>
            </p:nvSpPr>
            <p:spPr bwMode="auto">
              <a:xfrm>
                <a:off x="6981825" y="2967038"/>
                <a:ext cx="30163" cy="19050"/>
              </a:xfrm>
              <a:custGeom>
                <a:avLst/>
                <a:gdLst>
                  <a:gd name="T0" fmla="*/ 12 w 15"/>
                  <a:gd name="T1" fmla="*/ 0 h 9"/>
                  <a:gd name="T2" fmla="*/ 9 w 15"/>
                  <a:gd name="T3" fmla="*/ 0 h 9"/>
                  <a:gd name="T4" fmla="*/ 6 w 15"/>
                  <a:gd name="T5" fmla="*/ 0 h 9"/>
                  <a:gd name="T6" fmla="*/ 4 w 15"/>
                  <a:gd name="T7" fmla="*/ 0 h 9"/>
                  <a:gd name="T8" fmla="*/ 2 w 15"/>
                  <a:gd name="T9" fmla="*/ 0 h 9"/>
                  <a:gd name="T10" fmla="*/ 2 w 15"/>
                  <a:gd name="T11" fmla="*/ 0 h 9"/>
                  <a:gd name="T12" fmla="*/ 2 w 15"/>
                  <a:gd name="T13" fmla="*/ 0 h 9"/>
                  <a:gd name="T14" fmla="*/ 2 w 15"/>
                  <a:gd name="T15" fmla="*/ 9 h 9"/>
                  <a:gd name="T16" fmla="*/ 7 w 15"/>
                  <a:gd name="T17" fmla="*/ 9 h 9"/>
                  <a:gd name="T18" fmla="*/ 7 w 15"/>
                  <a:gd name="T19" fmla="*/ 9 h 9"/>
                  <a:gd name="T20" fmla="*/ 7 w 15"/>
                  <a:gd name="T21" fmla="*/ 9 h 9"/>
                  <a:gd name="T22" fmla="*/ 15 w 15"/>
                  <a:gd name="T23" fmla="*/ 1 h 9"/>
                  <a:gd name="T24" fmla="*/ 12 w 15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9">
                    <a:moveTo>
                      <a:pt x="12" y="0"/>
                    </a:moveTo>
                    <a:cubicBezTo>
                      <a:pt x="11" y="0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7"/>
                      <a:pt x="0" y="9"/>
                      <a:pt x="2" y="9"/>
                    </a:cubicBezTo>
                    <a:cubicBezTo>
                      <a:pt x="3" y="9"/>
                      <a:pt x="5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9" y="6"/>
                      <a:pt x="12" y="4"/>
                      <a:pt x="15" y="1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A64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4" name="Freeform 7506"/>
              <p:cNvSpPr/>
              <p:nvPr/>
            </p:nvSpPr>
            <p:spPr bwMode="auto">
              <a:xfrm>
                <a:off x="6953250" y="2951163"/>
                <a:ext cx="23813" cy="23813"/>
              </a:xfrm>
              <a:custGeom>
                <a:avLst/>
                <a:gdLst>
                  <a:gd name="T0" fmla="*/ 12 w 12"/>
                  <a:gd name="T1" fmla="*/ 0 h 12"/>
                  <a:gd name="T2" fmla="*/ 6 w 12"/>
                  <a:gd name="T3" fmla="*/ 2 h 12"/>
                  <a:gd name="T4" fmla="*/ 6 w 12"/>
                  <a:gd name="T5" fmla="*/ 2 h 12"/>
                  <a:gd name="T6" fmla="*/ 0 w 12"/>
                  <a:gd name="T7" fmla="*/ 12 h 12"/>
                  <a:gd name="T8" fmla="*/ 2 w 12"/>
                  <a:gd name="T9" fmla="*/ 12 h 12"/>
                  <a:gd name="T10" fmla="*/ 2 w 12"/>
                  <a:gd name="T11" fmla="*/ 12 h 12"/>
                  <a:gd name="T12" fmla="*/ 2 w 12"/>
                  <a:gd name="T13" fmla="*/ 12 h 12"/>
                  <a:gd name="T14" fmla="*/ 2 w 12"/>
                  <a:gd name="T15" fmla="*/ 12 h 12"/>
                  <a:gd name="T16" fmla="*/ 2 w 12"/>
                  <a:gd name="T17" fmla="*/ 12 h 12"/>
                  <a:gd name="T18" fmla="*/ 2 w 12"/>
                  <a:gd name="T19" fmla="*/ 12 h 12"/>
                  <a:gd name="T20" fmla="*/ 11 w 12"/>
                  <a:gd name="T21" fmla="*/ 8 h 12"/>
                  <a:gd name="T22" fmla="*/ 11 w 12"/>
                  <a:gd name="T23" fmla="*/ 8 h 12"/>
                  <a:gd name="T24" fmla="*/ 12 w 12"/>
                  <a:gd name="T25" fmla="*/ 0 h 12"/>
                  <a:gd name="T26" fmla="*/ 12 w 12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cubicBezTo>
                      <a:pt x="10" y="0"/>
                      <a:pt x="8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5"/>
                      <a:pt x="0" y="7"/>
                      <a:pt x="0" y="12"/>
                    </a:cubicBezTo>
                    <a:cubicBezTo>
                      <a:pt x="0" y="12"/>
                      <a:pt x="1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1"/>
                      <a:pt x="8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5"/>
                      <a:pt x="11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A84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5" name="Freeform 7507"/>
              <p:cNvSpPr/>
              <p:nvPr/>
            </p:nvSpPr>
            <p:spPr bwMode="auto">
              <a:xfrm>
                <a:off x="6977063" y="2881313"/>
                <a:ext cx="15875" cy="12700"/>
              </a:xfrm>
              <a:custGeom>
                <a:avLst/>
                <a:gdLst>
                  <a:gd name="T0" fmla="*/ 5 w 8"/>
                  <a:gd name="T1" fmla="*/ 0 h 6"/>
                  <a:gd name="T2" fmla="*/ 0 w 8"/>
                  <a:gd name="T3" fmla="*/ 2 h 6"/>
                  <a:gd name="T4" fmla="*/ 0 w 8"/>
                  <a:gd name="T5" fmla="*/ 2 h 6"/>
                  <a:gd name="T6" fmla="*/ 2 w 8"/>
                  <a:gd name="T7" fmla="*/ 6 h 6"/>
                  <a:gd name="T8" fmla="*/ 2 w 8"/>
                  <a:gd name="T9" fmla="*/ 6 h 6"/>
                  <a:gd name="T10" fmla="*/ 8 w 8"/>
                  <a:gd name="T11" fmla="*/ 0 h 6"/>
                  <a:gd name="T12" fmla="*/ 8 w 8"/>
                  <a:gd name="T13" fmla="*/ 0 h 6"/>
                  <a:gd name="T14" fmla="*/ 5 w 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3" y="0"/>
                      <a:pt x="1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6"/>
                      <a:pt x="8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B46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6" name="Freeform 7508"/>
              <p:cNvSpPr/>
              <p:nvPr/>
            </p:nvSpPr>
            <p:spPr bwMode="auto">
              <a:xfrm>
                <a:off x="7069138" y="2940050"/>
                <a:ext cx="49213" cy="92075"/>
              </a:xfrm>
              <a:custGeom>
                <a:avLst/>
                <a:gdLst>
                  <a:gd name="T0" fmla="*/ 11 w 24"/>
                  <a:gd name="T1" fmla="*/ 0 h 46"/>
                  <a:gd name="T2" fmla="*/ 10 w 24"/>
                  <a:gd name="T3" fmla="*/ 6 h 46"/>
                  <a:gd name="T4" fmla="*/ 9 w 24"/>
                  <a:gd name="T5" fmla="*/ 16 h 46"/>
                  <a:gd name="T6" fmla="*/ 9 w 24"/>
                  <a:gd name="T7" fmla="*/ 16 h 46"/>
                  <a:gd name="T8" fmla="*/ 9 w 24"/>
                  <a:gd name="T9" fmla="*/ 16 h 46"/>
                  <a:gd name="T10" fmla="*/ 0 w 24"/>
                  <a:gd name="T11" fmla="*/ 29 h 46"/>
                  <a:gd name="T12" fmla="*/ 0 w 24"/>
                  <a:gd name="T13" fmla="*/ 29 h 46"/>
                  <a:gd name="T14" fmla="*/ 0 w 24"/>
                  <a:gd name="T15" fmla="*/ 34 h 46"/>
                  <a:gd name="T16" fmla="*/ 0 w 24"/>
                  <a:gd name="T17" fmla="*/ 34 h 46"/>
                  <a:gd name="T18" fmla="*/ 1 w 24"/>
                  <a:gd name="T19" fmla="*/ 45 h 46"/>
                  <a:gd name="T20" fmla="*/ 1 w 24"/>
                  <a:gd name="T21" fmla="*/ 45 h 46"/>
                  <a:gd name="T22" fmla="*/ 7 w 24"/>
                  <a:gd name="T23" fmla="*/ 46 h 46"/>
                  <a:gd name="T24" fmla="*/ 15 w 24"/>
                  <a:gd name="T25" fmla="*/ 44 h 46"/>
                  <a:gd name="T26" fmla="*/ 15 w 24"/>
                  <a:gd name="T27" fmla="*/ 44 h 46"/>
                  <a:gd name="T28" fmla="*/ 15 w 24"/>
                  <a:gd name="T29" fmla="*/ 44 h 46"/>
                  <a:gd name="T30" fmla="*/ 15 w 24"/>
                  <a:gd name="T31" fmla="*/ 43 h 46"/>
                  <a:gd name="T32" fmla="*/ 24 w 24"/>
                  <a:gd name="T33" fmla="*/ 7 h 46"/>
                  <a:gd name="T34" fmla="*/ 24 w 24"/>
                  <a:gd name="T35" fmla="*/ 7 h 46"/>
                  <a:gd name="T36" fmla="*/ 24 w 24"/>
                  <a:gd name="T37" fmla="*/ 7 h 46"/>
                  <a:gd name="T38" fmla="*/ 21 w 24"/>
                  <a:gd name="T39" fmla="*/ 1 h 46"/>
                  <a:gd name="T40" fmla="*/ 18 w 24"/>
                  <a:gd name="T41" fmla="*/ 1 h 46"/>
                  <a:gd name="T42" fmla="*/ 14 w 24"/>
                  <a:gd name="T43" fmla="*/ 2 h 46"/>
                  <a:gd name="T44" fmla="*/ 11 w 24"/>
                  <a:gd name="T4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46">
                    <a:moveTo>
                      <a:pt x="11" y="0"/>
                    </a:moveTo>
                    <a:cubicBezTo>
                      <a:pt x="11" y="2"/>
                      <a:pt x="11" y="4"/>
                      <a:pt x="10" y="6"/>
                    </a:cubicBezTo>
                    <a:cubicBezTo>
                      <a:pt x="19" y="10"/>
                      <a:pt x="8" y="13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22"/>
                      <a:pt x="5" y="26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1"/>
                      <a:pt x="0" y="32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3" y="37"/>
                      <a:pt x="1" y="41"/>
                      <a:pt x="1" y="45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3" y="46"/>
                      <a:pt x="5" y="46"/>
                      <a:pt x="7" y="46"/>
                    </a:cubicBezTo>
                    <a:cubicBezTo>
                      <a:pt x="9" y="46"/>
                      <a:pt x="12" y="45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30"/>
                      <a:pt x="22" y="19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2"/>
                      <a:pt x="23" y="1"/>
                      <a:pt x="21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1"/>
                      <a:pt x="11" y="0"/>
                    </a:cubicBezTo>
                  </a:path>
                </a:pathLst>
              </a:custGeom>
              <a:solidFill>
                <a:srgbClr val="974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7" name="Freeform 7509"/>
              <p:cNvSpPr/>
              <p:nvPr/>
            </p:nvSpPr>
            <p:spPr bwMode="auto">
              <a:xfrm>
                <a:off x="7081838" y="2903538"/>
                <a:ext cx="44450" cy="50800"/>
              </a:xfrm>
              <a:custGeom>
                <a:avLst/>
                <a:gdLst>
                  <a:gd name="T0" fmla="*/ 9 w 22"/>
                  <a:gd name="T1" fmla="*/ 0 h 25"/>
                  <a:gd name="T2" fmla="*/ 5 w 22"/>
                  <a:gd name="T3" fmla="*/ 16 h 25"/>
                  <a:gd name="T4" fmla="*/ 5 w 22"/>
                  <a:gd name="T5" fmla="*/ 16 h 25"/>
                  <a:gd name="T6" fmla="*/ 5 w 22"/>
                  <a:gd name="T7" fmla="*/ 18 h 25"/>
                  <a:gd name="T8" fmla="*/ 5 w 22"/>
                  <a:gd name="T9" fmla="*/ 18 h 25"/>
                  <a:gd name="T10" fmla="*/ 5 w 22"/>
                  <a:gd name="T11" fmla="*/ 18 h 25"/>
                  <a:gd name="T12" fmla="*/ 5 w 22"/>
                  <a:gd name="T13" fmla="*/ 18 h 25"/>
                  <a:gd name="T14" fmla="*/ 5 w 22"/>
                  <a:gd name="T15" fmla="*/ 18 h 25"/>
                  <a:gd name="T16" fmla="*/ 8 w 22"/>
                  <a:gd name="T17" fmla="*/ 20 h 25"/>
                  <a:gd name="T18" fmla="*/ 12 w 22"/>
                  <a:gd name="T19" fmla="*/ 19 h 25"/>
                  <a:gd name="T20" fmla="*/ 15 w 22"/>
                  <a:gd name="T21" fmla="*/ 19 h 25"/>
                  <a:gd name="T22" fmla="*/ 18 w 22"/>
                  <a:gd name="T23" fmla="*/ 25 h 25"/>
                  <a:gd name="T24" fmla="*/ 18 w 22"/>
                  <a:gd name="T25" fmla="*/ 25 h 25"/>
                  <a:gd name="T26" fmla="*/ 21 w 22"/>
                  <a:gd name="T27" fmla="*/ 14 h 25"/>
                  <a:gd name="T28" fmla="*/ 21 w 22"/>
                  <a:gd name="T29" fmla="*/ 14 h 25"/>
                  <a:gd name="T30" fmla="*/ 9 w 22"/>
                  <a:gd name="T31" fmla="*/ 0 h 25"/>
                  <a:gd name="T32" fmla="*/ 9 w 22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5">
                    <a:moveTo>
                      <a:pt x="9" y="0"/>
                    </a:moveTo>
                    <a:cubicBezTo>
                      <a:pt x="0" y="3"/>
                      <a:pt x="11" y="11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7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19"/>
                      <a:pt x="7" y="20"/>
                      <a:pt x="8" y="20"/>
                    </a:cubicBezTo>
                    <a:cubicBezTo>
                      <a:pt x="9" y="20"/>
                      <a:pt x="10" y="20"/>
                      <a:pt x="12" y="19"/>
                    </a:cubicBezTo>
                    <a:cubicBezTo>
                      <a:pt x="13" y="19"/>
                      <a:pt x="14" y="19"/>
                      <a:pt x="15" y="19"/>
                    </a:cubicBezTo>
                    <a:cubicBezTo>
                      <a:pt x="17" y="19"/>
                      <a:pt x="18" y="20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2" y="22"/>
                      <a:pt x="21" y="18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5" y="11"/>
                      <a:pt x="11" y="6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F5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8" name="Freeform 7510"/>
              <p:cNvSpPr/>
              <p:nvPr/>
            </p:nvSpPr>
            <p:spPr bwMode="auto">
              <a:xfrm>
                <a:off x="7037388" y="2917825"/>
                <a:ext cx="28575" cy="36513"/>
              </a:xfrm>
              <a:custGeom>
                <a:avLst/>
                <a:gdLst>
                  <a:gd name="T0" fmla="*/ 6 w 14"/>
                  <a:gd name="T1" fmla="*/ 0 h 18"/>
                  <a:gd name="T2" fmla="*/ 3 w 14"/>
                  <a:gd name="T3" fmla="*/ 1 h 18"/>
                  <a:gd name="T4" fmla="*/ 3 w 14"/>
                  <a:gd name="T5" fmla="*/ 9 h 18"/>
                  <a:gd name="T6" fmla="*/ 3 w 14"/>
                  <a:gd name="T7" fmla="*/ 9 h 18"/>
                  <a:gd name="T8" fmla="*/ 13 w 14"/>
                  <a:gd name="T9" fmla="*/ 18 h 18"/>
                  <a:gd name="T10" fmla="*/ 13 w 14"/>
                  <a:gd name="T11" fmla="*/ 18 h 18"/>
                  <a:gd name="T12" fmla="*/ 14 w 14"/>
                  <a:gd name="T13" fmla="*/ 5 h 18"/>
                  <a:gd name="T14" fmla="*/ 14 w 14"/>
                  <a:gd name="T15" fmla="*/ 5 h 18"/>
                  <a:gd name="T16" fmla="*/ 13 w 14"/>
                  <a:gd name="T17" fmla="*/ 5 h 18"/>
                  <a:gd name="T18" fmla="*/ 10 w 14"/>
                  <a:gd name="T19" fmla="*/ 2 h 18"/>
                  <a:gd name="T20" fmla="*/ 6 w 14"/>
                  <a:gd name="T2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8">
                    <a:moveTo>
                      <a:pt x="6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0" y="3"/>
                      <a:pt x="2" y="6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6" y="12"/>
                      <a:pt x="9" y="15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3"/>
                      <a:pt x="14" y="9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2" y="5"/>
                      <a:pt x="11" y="3"/>
                      <a:pt x="10" y="2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solidFill>
                <a:srgbClr val="AB5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9" name="Freeform 7511"/>
              <p:cNvSpPr/>
              <p:nvPr/>
            </p:nvSpPr>
            <p:spPr bwMode="auto">
              <a:xfrm>
                <a:off x="7048500" y="3008313"/>
                <a:ext cx="19050" cy="41275"/>
              </a:xfrm>
              <a:custGeom>
                <a:avLst/>
                <a:gdLst>
                  <a:gd name="T0" fmla="*/ 3 w 10"/>
                  <a:gd name="T1" fmla="*/ 0 h 21"/>
                  <a:gd name="T2" fmla="*/ 1 w 10"/>
                  <a:gd name="T3" fmla="*/ 16 h 21"/>
                  <a:gd name="T4" fmla="*/ 1 w 10"/>
                  <a:gd name="T5" fmla="*/ 16 h 21"/>
                  <a:gd name="T6" fmla="*/ 6 w 10"/>
                  <a:gd name="T7" fmla="*/ 21 h 21"/>
                  <a:gd name="T8" fmla="*/ 6 w 10"/>
                  <a:gd name="T9" fmla="*/ 21 h 21"/>
                  <a:gd name="T10" fmla="*/ 10 w 10"/>
                  <a:gd name="T11" fmla="*/ 3 h 21"/>
                  <a:gd name="T12" fmla="*/ 10 w 10"/>
                  <a:gd name="T13" fmla="*/ 3 h 21"/>
                  <a:gd name="T14" fmla="*/ 3 w 10"/>
                  <a:gd name="T15" fmla="*/ 0 h 21"/>
                  <a:gd name="T16" fmla="*/ 3 w 10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1">
                    <a:moveTo>
                      <a:pt x="3" y="0"/>
                    </a:moveTo>
                    <a:cubicBezTo>
                      <a:pt x="0" y="5"/>
                      <a:pt x="6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8"/>
                      <a:pt x="3" y="20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15"/>
                      <a:pt x="8" y="9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C8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0" name="Freeform 7512"/>
              <p:cNvSpPr/>
              <p:nvPr/>
            </p:nvSpPr>
            <p:spPr bwMode="auto">
              <a:xfrm>
                <a:off x="7059613" y="3008313"/>
                <a:ext cx="15875" cy="46038"/>
              </a:xfrm>
              <a:custGeom>
                <a:avLst/>
                <a:gdLst>
                  <a:gd name="T0" fmla="*/ 5 w 8"/>
                  <a:gd name="T1" fmla="*/ 0 h 23"/>
                  <a:gd name="T2" fmla="*/ 4 w 8"/>
                  <a:gd name="T3" fmla="*/ 3 h 23"/>
                  <a:gd name="T4" fmla="*/ 4 w 8"/>
                  <a:gd name="T5" fmla="*/ 3 h 23"/>
                  <a:gd name="T6" fmla="*/ 0 w 8"/>
                  <a:gd name="T7" fmla="*/ 21 h 23"/>
                  <a:gd name="T8" fmla="*/ 0 w 8"/>
                  <a:gd name="T9" fmla="*/ 21 h 23"/>
                  <a:gd name="T10" fmla="*/ 0 w 8"/>
                  <a:gd name="T11" fmla="*/ 21 h 23"/>
                  <a:gd name="T12" fmla="*/ 1 w 8"/>
                  <a:gd name="T13" fmla="*/ 23 h 23"/>
                  <a:gd name="T14" fmla="*/ 3 w 8"/>
                  <a:gd name="T15" fmla="*/ 22 h 23"/>
                  <a:gd name="T16" fmla="*/ 3 w 8"/>
                  <a:gd name="T17" fmla="*/ 22 h 23"/>
                  <a:gd name="T18" fmla="*/ 6 w 8"/>
                  <a:gd name="T19" fmla="*/ 11 h 23"/>
                  <a:gd name="T20" fmla="*/ 6 w 8"/>
                  <a:gd name="T21" fmla="*/ 11 h 23"/>
                  <a:gd name="T22" fmla="*/ 5 w 8"/>
                  <a:gd name="T23" fmla="*/ 0 h 23"/>
                  <a:gd name="T24" fmla="*/ 5 w 8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23">
                    <a:moveTo>
                      <a:pt x="5" y="0"/>
                    </a:moveTo>
                    <a:cubicBezTo>
                      <a:pt x="5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9"/>
                      <a:pt x="0" y="15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1" y="23"/>
                      <a:pt x="1" y="23"/>
                    </a:cubicBezTo>
                    <a:cubicBezTo>
                      <a:pt x="2" y="23"/>
                      <a:pt x="2" y="23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18"/>
                      <a:pt x="5" y="15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7"/>
                      <a:pt x="8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67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1" name="Freeform 7513"/>
              <p:cNvSpPr/>
              <p:nvPr/>
            </p:nvSpPr>
            <p:spPr bwMode="auto">
              <a:xfrm>
                <a:off x="7067550" y="2971800"/>
                <a:ext cx="20638" cy="25400"/>
              </a:xfrm>
              <a:custGeom>
                <a:avLst/>
                <a:gdLst>
                  <a:gd name="T0" fmla="*/ 5 w 10"/>
                  <a:gd name="T1" fmla="*/ 0 h 13"/>
                  <a:gd name="T2" fmla="*/ 1 w 10"/>
                  <a:gd name="T3" fmla="*/ 13 h 13"/>
                  <a:gd name="T4" fmla="*/ 1 w 10"/>
                  <a:gd name="T5" fmla="*/ 13 h 13"/>
                  <a:gd name="T6" fmla="*/ 10 w 10"/>
                  <a:gd name="T7" fmla="*/ 0 h 13"/>
                  <a:gd name="T8" fmla="*/ 10 w 10"/>
                  <a:gd name="T9" fmla="*/ 0 h 13"/>
                  <a:gd name="T10" fmla="*/ 7 w 10"/>
                  <a:gd name="T11" fmla="*/ 1 h 13"/>
                  <a:gd name="T12" fmla="*/ 5 w 10"/>
                  <a:gd name="T13" fmla="*/ 0 h 13"/>
                  <a:gd name="T14" fmla="*/ 5 w 10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5" y="0"/>
                    </a:moveTo>
                    <a:cubicBezTo>
                      <a:pt x="0" y="3"/>
                      <a:pt x="2" y="9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6" y="10"/>
                      <a:pt x="9" y="6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1"/>
                      <a:pt x="7" y="1"/>
                    </a:cubicBezTo>
                    <a:cubicBezTo>
                      <a:pt x="6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67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2" name="Freeform 7514"/>
              <p:cNvSpPr/>
              <p:nvPr/>
            </p:nvSpPr>
            <p:spPr bwMode="auto">
              <a:xfrm>
                <a:off x="7069138" y="2933700"/>
                <a:ext cx="22225" cy="14288"/>
              </a:xfrm>
              <a:custGeom>
                <a:avLst/>
                <a:gdLst>
                  <a:gd name="T0" fmla="*/ 5 w 11"/>
                  <a:gd name="T1" fmla="*/ 0 h 7"/>
                  <a:gd name="T2" fmla="*/ 2 w 11"/>
                  <a:gd name="T3" fmla="*/ 2 h 7"/>
                  <a:gd name="T4" fmla="*/ 3 w 11"/>
                  <a:gd name="T5" fmla="*/ 6 h 7"/>
                  <a:gd name="T6" fmla="*/ 5 w 11"/>
                  <a:gd name="T7" fmla="*/ 7 h 7"/>
                  <a:gd name="T8" fmla="*/ 11 w 11"/>
                  <a:gd name="T9" fmla="*/ 3 h 7"/>
                  <a:gd name="T10" fmla="*/ 11 w 11"/>
                  <a:gd name="T11" fmla="*/ 3 h 7"/>
                  <a:gd name="T12" fmla="*/ 11 w 11"/>
                  <a:gd name="T13" fmla="*/ 1 h 7"/>
                  <a:gd name="T14" fmla="*/ 11 w 11"/>
                  <a:gd name="T15" fmla="*/ 1 h 7"/>
                  <a:gd name="T16" fmla="*/ 11 w 11"/>
                  <a:gd name="T17" fmla="*/ 1 h 7"/>
                  <a:gd name="T18" fmla="*/ 8 w 11"/>
                  <a:gd name="T19" fmla="*/ 0 h 7"/>
                  <a:gd name="T20" fmla="*/ 5 w 11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7">
                    <a:moveTo>
                      <a:pt x="5" y="0"/>
                    </a:moveTo>
                    <a:cubicBezTo>
                      <a:pt x="4" y="0"/>
                      <a:pt x="3" y="0"/>
                      <a:pt x="2" y="2"/>
                    </a:cubicBezTo>
                    <a:cubicBezTo>
                      <a:pt x="0" y="4"/>
                      <a:pt x="2" y="5"/>
                      <a:pt x="3" y="6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7" y="7"/>
                      <a:pt x="8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D19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3" name="Freeform 7515"/>
              <p:cNvSpPr/>
              <p:nvPr/>
            </p:nvSpPr>
            <p:spPr bwMode="auto">
              <a:xfrm>
                <a:off x="7077075" y="2951163"/>
                <a:ext cx="30163" cy="22225"/>
              </a:xfrm>
              <a:custGeom>
                <a:avLst/>
                <a:gdLst>
                  <a:gd name="T0" fmla="*/ 6 w 15"/>
                  <a:gd name="T1" fmla="*/ 0 h 11"/>
                  <a:gd name="T2" fmla="*/ 0 w 15"/>
                  <a:gd name="T3" fmla="*/ 10 h 11"/>
                  <a:gd name="T4" fmla="*/ 0 w 15"/>
                  <a:gd name="T5" fmla="*/ 10 h 11"/>
                  <a:gd name="T6" fmla="*/ 2 w 15"/>
                  <a:gd name="T7" fmla="*/ 11 h 11"/>
                  <a:gd name="T8" fmla="*/ 5 w 15"/>
                  <a:gd name="T9" fmla="*/ 10 h 11"/>
                  <a:gd name="T10" fmla="*/ 5 w 15"/>
                  <a:gd name="T11" fmla="*/ 10 h 11"/>
                  <a:gd name="T12" fmla="*/ 6 w 15"/>
                  <a:gd name="T13" fmla="*/ 0 h 11"/>
                  <a:gd name="T14" fmla="*/ 6 w 15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1">
                    <a:moveTo>
                      <a:pt x="6" y="0"/>
                    </a:moveTo>
                    <a:cubicBezTo>
                      <a:pt x="4" y="3"/>
                      <a:pt x="2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1" y="11"/>
                      <a:pt x="2" y="11"/>
                    </a:cubicBezTo>
                    <a:cubicBezTo>
                      <a:pt x="3" y="11"/>
                      <a:pt x="4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7"/>
                      <a:pt x="15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9F5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4" name="Freeform 7516"/>
              <p:cNvSpPr/>
              <p:nvPr/>
            </p:nvSpPr>
            <p:spPr bwMode="auto">
              <a:xfrm>
                <a:off x="5076825" y="2446338"/>
                <a:ext cx="12700" cy="9525"/>
              </a:xfrm>
              <a:custGeom>
                <a:avLst/>
                <a:gdLst>
                  <a:gd name="T0" fmla="*/ 3 w 7"/>
                  <a:gd name="T1" fmla="*/ 0 h 5"/>
                  <a:gd name="T2" fmla="*/ 0 w 7"/>
                  <a:gd name="T3" fmla="*/ 2 h 5"/>
                  <a:gd name="T4" fmla="*/ 3 w 7"/>
                  <a:gd name="T5" fmla="*/ 5 h 5"/>
                  <a:gd name="T6" fmla="*/ 7 w 7"/>
                  <a:gd name="T7" fmla="*/ 4 h 5"/>
                  <a:gd name="T8" fmla="*/ 3 w 7"/>
                  <a:gd name="T9" fmla="*/ 0 h 5"/>
                  <a:gd name="T10" fmla="*/ 3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2" y="0"/>
                      <a:pt x="1" y="2"/>
                      <a:pt x="0" y="2"/>
                    </a:cubicBezTo>
                    <a:cubicBezTo>
                      <a:pt x="1" y="3"/>
                      <a:pt x="2" y="4"/>
                      <a:pt x="3" y="5"/>
                    </a:cubicBezTo>
                    <a:cubicBezTo>
                      <a:pt x="4" y="4"/>
                      <a:pt x="6" y="4"/>
                      <a:pt x="7" y="4"/>
                    </a:cubicBezTo>
                    <a:cubicBezTo>
                      <a:pt x="6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49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5" name="Freeform 7517"/>
              <p:cNvSpPr>
                <a:spLocks noEditPoints="1"/>
              </p:cNvSpPr>
              <p:nvPr/>
            </p:nvSpPr>
            <p:spPr bwMode="auto">
              <a:xfrm>
                <a:off x="6972300" y="3394075"/>
                <a:ext cx="87313" cy="155575"/>
              </a:xfrm>
              <a:custGeom>
                <a:avLst/>
                <a:gdLst>
                  <a:gd name="T0" fmla="*/ 30 w 44"/>
                  <a:gd name="T1" fmla="*/ 60 h 78"/>
                  <a:gd name="T2" fmla="*/ 30 w 44"/>
                  <a:gd name="T3" fmla="*/ 60 h 78"/>
                  <a:gd name="T4" fmla="*/ 30 w 44"/>
                  <a:gd name="T5" fmla="*/ 60 h 78"/>
                  <a:gd name="T6" fmla="*/ 30 w 44"/>
                  <a:gd name="T7" fmla="*/ 60 h 78"/>
                  <a:gd name="T8" fmla="*/ 3 w 44"/>
                  <a:gd name="T9" fmla="*/ 38 h 78"/>
                  <a:gd name="T10" fmla="*/ 3 w 44"/>
                  <a:gd name="T11" fmla="*/ 38 h 78"/>
                  <a:gd name="T12" fmla="*/ 3 w 44"/>
                  <a:gd name="T13" fmla="*/ 38 h 78"/>
                  <a:gd name="T14" fmla="*/ 3 w 44"/>
                  <a:gd name="T15" fmla="*/ 38 h 78"/>
                  <a:gd name="T16" fmla="*/ 3 w 44"/>
                  <a:gd name="T17" fmla="*/ 38 h 78"/>
                  <a:gd name="T18" fmla="*/ 3 w 44"/>
                  <a:gd name="T19" fmla="*/ 38 h 78"/>
                  <a:gd name="T20" fmla="*/ 3 w 44"/>
                  <a:gd name="T21" fmla="*/ 38 h 78"/>
                  <a:gd name="T22" fmla="*/ 3 w 44"/>
                  <a:gd name="T23" fmla="*/ 38 h 78"/>
                  <a:gd name="T24" fmla="*/ 3 w 44"/>
                  <a:gd name="T25" fmla="*/ 38 h 78"/>
                  <a:gd name="T26" fmla="*/ 25 w 44"/>
                  <a:gd name="T27" fmla="*/ 28 h 78"/>
                  <a:gd name="T28" fmla="*/ 22 w 44"/>
                  <a:gd name="T29" fmla="*/ 22 h 78"/>
                  <a:gd name="T30" fmla="*/ 26 w 44"/>
                  <a:gd name="T31" fmla="*/ 19 h 78"/>
                  <a:gd name="T32" fmla="*/ 27 w 44"/>
                  <a:gd name="T33" fmla="*/ 19 h 78"/>
                  <a:gd name="T34" fmla="*/ 29 w 44"/>
                  <a:gd name="T35" fmla="*/ 22 h 78"/>
                  <a:gd name="T36" fmla="*/ 25 w 44"/>
                  <a:gd name="T37" fmla="*/ 28 h 78"/>
                  <a:gd name="T38" fmla="*/ 25 w 44"/>
                  <a:gd name="T39" fmla="*/ 0 h 78"/>
                  <a:gd name="T40" fmla="*/ 17 w 44"/>
                  <a:gd name="T41" fmla="*/ 17 h 78"/>
                  <a:gd name="T42" fmla="*/ 10 w 44"/>
                  <a:gd name="T43" fmla="*/ 28 h 78"/>
                  <a:gd name="T44" fmla="*/ 7 w 44"/>
                  <a:gd name="T45" fmla="*/ 27 h 78"/>
                  <a:gd name="T46" fmla="*/ 5 w 44"/>
                  <a:gd name="T47" fmla="*/ 27 h 78"/>
                  <a:gd name="T48" fmla="*/ 3 w 44"/>
                  <a:gd name="T49" fmla="*/ 38 h 78"/>
                  <a:gd name="T50" fmla="*/ 2 w 44"/>
                  <a:gd name="T51" fmla="*/ 38 h 78"/>
                  <a:gd name="T52" fmla="*/ 3 w 44"/>
                  <a:gd name="T53" fmla="*/ 38 h 78"/>
                  <a:gd name="T54" fmla="*/ 3 w 44"/>
                  <a:gd name="T55" fmla="*/ 38 h 78"/>
                  <a:gd name="T56" fmla="*/ 3 w 44"/>
                  <a:gd name="T57" fmla="*/ 38 h 78"/>
                  <a:gd name="T58" fmla="*/ 3 w 44"/>
                  <a:gd name="T59" fmla="*/ 38 h 78"/>
                  <a:gd name="T60" fmla="*/ 3 w 44"/>
                  <a:gd name="T61" fmla="*/ 38 h 78"/>
                  <a:gd name="T62" fmla="*/ 3 w 44"/>
                  <a:gd name="T63" fmla="*/ 38 h 78"/>
                  <a:gd name="T64" fmla="*/ 3 w 44"/>
                  <a:gd name="T65" fmla="*/ 38 h 78"/>
                  <a:gd name="T66" fmla="*/ 3 w 44"/>
                  <a:gd name="T67" fmla="*/ 38 h 78"/>
                  <a:gd name="T68" fmla="*/ 14 w 44"/>
                  <a:gd name="T69" fmla="*/ 44 h 78"/>
                  <a:gd name="T70" fmla="*/ 9 w 44"/>
                  <a:gd name="T71" fmla="*/ 53 h 78"/>
                  <a:gd name="T72" fmla="*/ 9 w 44"/>
                  <a:gd name="T73" fmla="*/ 53 h 78"/>
                  <a:gd name="T74" fmla="*/ 0 w 44"/>
                  <a:gd name="T75" fmla="*/ 62 h 78"/>
                  <a:gd name="T76" fmla="*/ 0 w 44"/>
                  <a:gd name="T77" fmla="*/ 62 h 78"/>
                  <a:gd name="T78" fmla="*/ 0 w 44"/>
                  <a:gd name="T79" fmla="*/ 62 h 78"/>
                  <a:gd name="T80" fmla="*/ 18 w 44"/>
                  <a:gd name="T81" fmla="*/ 78 h 78"/>
                  <a:gd name="T82" fmla="*/ 18 w 44"/>
                  <a:gd name="T83" fmla="*/ 78 h 78"/>
                  <a:gd name="T84" fmla="*/ 22 w 44"/>
                  <a:gd name="T85" fmla="*/ 75 h 78"/>
                  <a:gd name="T86" fmla="*/ 24 w 44"/>
                  <a:gd name="T87" fmla="*/ 76 h 78"/>
                  <a:gd name="T88" fmla="*/ 25 w 44"/>
                  <a:gd name="T89" fmla="*/ 76 h 78"/>
                  <a:gd name="T90" fmla="*/ 26 w 44"/>
                  <a:gd name="T91" fmla="*/ 78 h 78"/>
                  <a:gd name="T92" fmla="*/ 26 w 44"/>
                  <a:gd name="T93" fmla="*/ 78 h 78"/>
                  <a:gd name="T94" fmla="*/ 30 w 44"/>
                  <a:gd name="T95" fmla="*/ 60 h 78"/>
                  <a:gd name="T96" fmla="*/ 30 w 44"/>
                  <a:gd name="T97" fmla="*/ 60 h 78"/>
                  <a:gd name="T98" fmla="*/ 30 w 44"/>
                  <a:gd name="T99" fmla="*/ 60 h 78"/>
                  <a:gd name="T100" fmla="*/ 27 w 44"/>
                  <a:gd name="T101" fmla="*/ 57 h 78"/>
                  <a:gd name="T102" fmla="*/ 41 w 44"/>
                  <a:gd name="T103" fmla="*/ 31 h 78"/>
                  <a:gd name="T104" fmla="*/ 38 w 44"/>
                  <a:gd name="T105" fmla="*/ 21 h 78"/>
                  <a:gd name="T106" fmla="*/ 41 w 44"/>
                  <a:gd name="T107" fmla="*/ 5 h 78"/>
                  <a:gd name="T108" fmla="*/ 32 w 44"/>
                  <a:gd name="T109" fmla="*/ 9 h 78"/>
                  <a:gd name="T110" fmla="*/ 28 w 44"/>
                  <a:gd name="T111" fmla="*/ 13 h 78"/>
                  <a:gd name="T112" fmla="*/ 28 w 44"/>
                  <a:gd name="T113" fmla="*/ 13 h 78"/>
                  <a:gd name="T114" fmla="*/ 25 w 44"/>
                  <a:gd name="T115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4" h="78">
                    <a:moveTo>
                      <a:pt x="30" y="60"/>
                    </a:move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moveTo>
                      <a:pt x="3" y="38"/>
                    </a:move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moveTo>
                      <a:pt x="3" y="38"/>
                    </a:move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moveTo>
                      <a:pt x="25" y="28"/>
                    </a:moveTo>
                    <a:cubicBezTo>
                      <a:pt x="23" y="24"/>
                      <a:pt x="22" y="23"/>
                      <a:pt x="22" y="22"/>
                    </a:cubicBezTo>
                    <a:cubicBezTo>
                      <a:pt x="23" y="20"/>
                      <a:pt x="24" y="19"/>
                      <a:pt x="26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9" y="19"/>
                      <a:pt x="30" y="20"/>
                      <a:pt x="29" y="22"/>
                    </a:cubicBezTo>
                    <a:cubicBezTo>
                      <a:pt x="28" y="24"/>
                      <a:pt x="27" y="26"/>
                      <a:pt x="25" y="28"/>
                    </a:cubicBezTo>
                    <a:moveTo>
                      <a:pt x="25" y="0"/>
                    </a:moveTo>
                    <a:cubicBezTo>
                      <a:pt x="16" y="3"/>
                      <a:pt x="19" y="11"/>
                      <a:pt x="17" y="17"/>
                    </a:cubicBezTo>
                    <a:cubicBezTo>
                      <a:pt x="16" y="21"/>
                      <a:pt x="17" y="28"/>
                      <a:pt x="10" y="28"/>
                    </a:cubicBezTo>
                    <a:cubicBezTo>
                      <a:pt x="9" y="28"/>
                      <a:pt x="8" y="28"/>
                      <a:pt x="7" y="27"/>
                    </a:cubicBezTo>
                    <a:cubicBezTo>
                      <a:pt x="6" y="27"/>
                      <a:pt x="6" y="27"/>
                      <a:pt x="5" y="27"/>
                    </a:cubicBezTo>
                    <a:cubicBezTo>
                      <a:pt x="0" y="27"/>
                      <a:pt x="2" y="34"/>
                      <a:pt x="3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7" y="39"/>
                      <a:pt x="12" y="38"/>
                      <a:pt x="14" y="44"/>
                    </a:cubicBezTo>
                    <a:cubicBezTo>
                      <a:pt x="16" y="49"/>
                      <a:pt x="11" y="50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8" y="57"/>
                      <a:pt x="1" y="57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9" y="64"/>
                      <a:pt x="10" y="75"/>
                      <a:pt x="18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6"/>
                      <a:pt x="21" y="75"/>
                      <a:pt x="22" y="75"/>
                    </a:cubicBezTo>
                    <a:cubicBezTo>
                      <a:pt x="23" y="75"/>
                      <a:pt x="23" y="75"/>
                      <a:pt x="24" y="76"/>
                    </a:cubicBezTo>
                    <a:cubicBezTo>
                      <a:pt x="24" y="76"/>
                      <a:pt x="24" y="76"/>
                      <a:pt x="25" y="76"/>
                    </a:cubicBezTo>
                    <a:cubicBezTo>
                      <a:pt x="25" y="77"/>
                      <a:pt x="25" y="77"/>
                      <a:pt x="26" y="78"/>
                    </a:cubicBezTo>
                    <a:cubicBezTo>
                      <a:pt x="26" y="78"/>
                      <a:pt x="26" y="78"/>
                      <a:pt x="26" y="78"/>
                    </a:cubicBezTo>
                    <a:cubicBezTo>
                      <a:pt x="26" y="72"/>
                      <a:pt x="31" y="67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29" y="59"/>
                      <a:pt x="27" y="59"/>
                      <a:pt x="27" y="57"/>
                    </a:cubicBezTo>
                    <a:cubicBezTo>
                      <a:pt x="25" y="53"/>
                      <a:pt x="35" y="36"/>
                      <a:pt x="41" y="31"/>
                    </a:cubicBezTo>
                    <a:cubicBezTo>
                      <a:pt x="34" y="29"/>
                      <a:pt x="36" y="25"/>
                      <a:pt x="38" y="21"/>
                    </a:cubicBezTo>
                    <a:cubicBezTo>
                      <a:pt x="31" y="16"/>
                      <a:pt x="44" y="11"/>
                      <a:pt x="41" y="5"/>
                    </a:cubicBezTo>
                    <a:cubicBezTo>
                      <a:pt x="38" y="6"/>
                      <a:pt x="35" y="7"/>
                      <a:pt x="32" y="9"/>
                    </a:cubicBezTo>
                    <a:cubicBezTo>
                      <a:pt x="31" y="10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4" y="9"/>
                      <a:pt x="25" y="4"/>
                      <a:pt x="25" y="0"/>
                    </a:cubicBezTo>
                  </a:path>
                </a:pathLst>
              </a:custGeom>
              <a:solidFill>
                <a:srgbClr val="D28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6" name="Freeform 7518"/>
              <p:cNvSpPr>
                <a:spLocks noEditPoints="1"/>
              </p:cNvSpPr>
              <p:nvPr/>
            </p:nvSpPr>
            <p:spPr bwMode="auto">
              <a:xfrm>
                <a:off x="6969125" y="3543300"/>
                <a:ext cx="61913" cy="77788"/>
              </a:xfrm>
              <a:custGeom>
                <a:avLst/>
                <a:gdLst>
                  <a:gd name="T0" fmla="*/ 27 w 31"/>
                  <a:gd name="T1" fmla="*/ 3 h 39"/>
                  <a:gd name="T2" fmla="*/ 27 w 31"/>
                  <a:gd name="T3" fmla="*/ 3 h 39"/>
                  <a:gd name="T4" fmla="*/ 27 w 31"/>
                  <a:gd name="T5" fmla="*/ 3 h 39"/>
                  <a:gd name="T6" fmla="*/ 27 w 31"/>
                  <a:gd name="T7" fmla="*/ 3 h 39"/>
                  <a:gd name="T8" fmla="*/ 23 w 31"/>
                  <a:gd name="T9" fmla="*/ 0 h 39"/>
                  <a:gd name="T10" fmla="*/ 19 w 31"/>
                  <a:gd name="T11" fmla="*/ 3 h 39"/>
                  <a:gd name="T12" fmla="*/ 8 w 31"/>
                  <a:gd name="T13" fmla="*/ 14 h 39"/>
                  <a:gd name="T14" fmla="*/ 0 w 31"/>
                  <a:gd name="T15" fmla="*/ 28 h 39"/>
                  <a:gd name="T16" fmla="*/ 0 w 31"/>
                  <a:gd name="T17" fmla="*/ 28 h 39"/>
                  <a:gd name="T18" fmla="*/ 0 w 31"/>
                  <a:gd name="T19" fmla="*/ 28 h 39"/>
                  <a:gd name="T20" fmla="*/ 6 w 31"/>
                  <a:gd name="T21" fmla="*/ 34 h 39"/>
                  <a:gd name="T22" fmla="*/ 7 w 31"/>
                  <a:gd name="T23" fmla="*/ 39 h 39"/>
                  <a:gd name="T24" fmla="*/ 7 w 31"/>
                  <a:gd name="T25" fmla="*/ 39 h 39"/>
                  <a:gd name="T26" fmla="*/ 12 w 31"/>
                  <a:gd name="T27" fmla="*/ 35 h 39"/>
                  <a:gd name="T28" fmla="*/ 22 w 31"/>
                  <a:gd name="T29" fmla="*/ 22 h 39"/>
                  <a:gd name="T30" fmla="*/ 22 w 31"/>
                  <a:gd name="T31" fmla="*/ 22 h 39"/>
                  <a:gd name="T32" fmla="*/ 22 w 31"/>
                  <a:gd name="T33" fmla="*/ 22 h 39"/>
                  <a:gd name="T34" fmla="*/ 25 w 31"/>
                  <a:gd name="T35" fmla="*/ 19 h 39"/>
                  <a:gd name="T36" fmla="*/ 25 w 31"/>
                  <a:gd name="T37" fmla="*/ 19 h 39"/>
                  <a:gd name="T38" fmla="*/ 24 w 31"/>
                  <a:gd name="T39" fmla="*/ 8 h 39"/>
                  <a:gd name="T40" fmla="*/ 24 w 31"/>
                  <a:gd name="T41" fmla="*/ 8 h 39"/>
                  <a:gd name="T42" fmla="*/ 24 w 31"/>
                  <a:gd name="T43" fmla="*/ 8 h 39"/>
                  <a:gd name="T44" fmla="*/ 27 w 31"/>
                  <a:gd name="T45" fmla="*/ 3 h 39"/>
                  <a:gd name="T46" fmla="*/ 27 w 31"/>
                  <a:gd name="T47" fmla="*/ 3 h 39"/>
                  <a:gd name="T48" fmla="*/ 27 w 31"/>
                  <a:gd name="T49" fmla="*/ 3 h 39"/>
                  <a:gd name="T50" fmla="*/ 26 w 31"/>
                  <a:gd name="T51" fmla="*/ 2 h 39"/>
                  <a:gd name="T52" fmla="*/ 25 w 31"/>
                  <a:gd name="T53" fmla="*/ 1 h 39"/>
                  <a:gd name="T54" fmla="*/ 23 w 31"/>
                  <a:gd name="T5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" h="39">
                    <a:moveTo>
                      <a:pt x="27" y="3"/>
                    </a:move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moveTo>
                      <a:pt x="23" y="0"/>
                    </a:moveTo>
                    <a:cubicBezTo>
                      <a:pt x="22" y="0"/>
                      <a:pt x="20" y="1"/>
                      <a:pt x="19" y="3"/>
                    </a:cubicBezTo>
                    <a:cubicBezTo>
                      <a:pt x="19" y="10"/>
                      <a:pt x="13" y="11"/>
                      <a:pt x="8" y="14"/>
                    </a:cubicBezTo>
                    <a:cubicBezTo>
                      <a:pt x="4" y="17"/>
                      <a:pt x="3" y="23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30"/>
                      <a:pt x="4" y="32"/>
                      <a:pt x="6" y="34"/>
                    </a:cubicBezTo>
                    <a:cubicBezTo>
                      <a:pt x="7" y="36"/>
                      <a:pt x="2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10" y="39"/>
                      <a:pt x="13" y="37"/>
                      <a:pt x="12" y="35"/>
                    </a:cubicBezTo>
                    <a:cubicBezTo>
                      <a:pt x="7" y="24"/>
                      <a:pt x="18" y="25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1" y="15"/>
                      <a:pt x="29" y="11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7"/>
                      <a:pt x="26" y="5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</a:path>
                </a:pathLst>
              </a:custGeom>
              <a:solidFill>
                <a:srgbClr val="D68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7" name="Freeform 7519"/>
              <p:cNvSpPr>
                <a:spLocks noEditPoints="1"/>
              </p:cNvSpPr>
              <p:nvPr/>
            </p:nvSpPr>
            <p:spPr bwMode="auto">
              <a:xfrm>
                <a:off x="7031038" y="3494088"/>
                <a:ext cx="17463" cy="19050"/>
              </a:xfrm>
              <a:custGeom>
                <a:avLst/>
                <a:gdLst>
                  <a:gd name="T0" fmla="*/ 0 w 8"/>
                  <a:gd name="T1" fmla="*/ 10 h 10"/>
                  <a:gd name="T2" fmla="*/ 0 w 8"/>
                  <a:gd name="T3" fmla="*/ 10 h 10"/>
                  <a:gd name="T4" fmla="*/ 0 w 8"/>
                  <a:gd name="T5" fmla="*/ 10 h 10"/>
                  <a:gd name="T6" fmla="*/ 0 w 8"/>
                  <a:gd name="T7" fmla="*/ 10 h 10"/>
                  <a:gd name="T8" fmla="*/ 3 w 8"/>
                  <a:gd name="T9" fmla="*/ 0 h 10"/>
                  <a:gd name="T10" fmla="*/ 0 w 8"/>
                  <a:gd name="T11" fmla="*/ 10 h 10"/>
                  <a:gd name="T12" fmla="*/ 1 w 8"/>
                  <a:gd name="T13" fmla="*/ 10 h 10"/>
                  <a:gd name="T14" fmla="*/ 1 w 8"/>
                  <a:gd name="T15" fmla="*/ 10 h 10"/>
                  <a:gd name="T16" fmla="*/ 3 w 8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0">
                    <a:moveTo>
                      <a:pt x="0" y="10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moveTo>
                      <a:pt x="3" y="0"/>
                    </a:moveTo>
                    <a:cubicBezTo>
                      <a:pt x="2" y="4"/>
                      <a:pt x="1" y="7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8" y="9"/>
                      <a:pt x="6" y="5"/>
                      <a:pt x="3" y="0"/>
                    </a:cubicBezTo>
                  </a:path>
                </a:pathLst>
              </a:custGeom>
              <a:solidFill>
                <a:srgbClr val="D788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8" name="Freeform 7520"/>
              <p:cNvSpPr/>
              <p:nvPr/>
            </p:nvSpPr>
            <p:spPr bwMode="auto">
              <a:xfrm>
                <a:off x="7018338" y="3549650"/>
                <a:ext cx="17463" cy="11113"/>
              </a:xfrm>
              <a:custGeom>
                <a:avLst/>
                <a:gdLst>
                  <a:gd name="T0" fmla="*/ 3 w 9"/>
                  <a:gd name="T1" fmla="*/ 0 h 6"/>
                  <a:gd name="T2" fmla="*/ 3 w 9"/>
                  <a:gd name="T3" fmla="*/ 0 h 6"/>
                  <a:gd name="T4" fmla="*/ 0 w 9"/>
                  <a:gd name="T5" fmla="*/ 5 h 6"/>
                  <a:gd name="T6" fmla="*/ 0 w 9"/>
                  <a:gd name="T7" fmla="*/ 5 h 6"/>
                  <a:gd name="T8" fmla="*/ 0 w 9"/>
                  <a:gd name="T9" fmla="*/ 5 h 6"/>
                  <a:gd name="T10" fmla="*/ 2 w 9"/>
                  <a:gd name="T11" fmla="*/ 6 h 6"/>
                  <a:gd name="T12" fmla="*/ 4 w 9"/>
                  <a:gd name="T13" fmla="*/ 6 h 6"/>
                  <a:gd name="T14" fmla="*/ 9 w 9"/>
                  <a:gd name="T15" fmla="*/ 2 h 6"/>
                  <a:gd name="T16" fmla="*/ 3 w 9"/>
                  <a:gd name="T17" fmla="*/ 0 h 6"/>
                  <a:gd name="T18" fmla="*/ 3 w 9"/>
                  <a:gd name="T19" fmla="*/ 0 h 6"/>
                  <a:gd name="T20" fmla="*/ 3 w 9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6" y="6"/>
                      <a:pt x="8" y="5"/>
                      <a:pt x="9" y="2"/>
                    </a:cubicBezTo>
                    <a:cubicBezTo>
                      <a:pt x="9" y="0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28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9" name="Freeform 7521"/>
              <p:cNvSpPr/>
              <p:nvPr/>
            </p:nvSpPr>
            <p:spPr bwMode="auto">
              <a:xfrm>
                <a:off x="7091363" y="3481388"/>
                <a:ext cx="11113" cy="25400"/>
              </a:xfrm>
              <a:custGeom>
                <a:avLst/>
                <a:gdLst>
                  <a:gd name="T0" fmla="*/ 1 w 5"/>
                  <a:gd name="T1" fmla="*/ 0 h 13"/>
                  <a:gd name="T2" fmla="*/ 1 w 5"/>
                  <a:gd name="T3" fmla="*/ 8 h 13"/>
                  <a:gd name="T4" fmla="*/ 1 w 5"/>
                  <a:gd name="T5" fmla="*/ 8 h 13"/>
                  <a:gd name="T6" fmla="*/ 0 w 5"/>
                  <a:gd name="T7" fmla="*/ 13 h 13"/>
                  <a:gd name="T8" fmla="*/ 0 w 5"/>
                  <a:gd name="T9" fmla="*/ 13 h 13"/>
                  <a:gd name="T10" fmla="*/ 1 w 5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3">
                    <a:moveTo>
                      <a:pt x="1" y="0"/>
                    </a:moveTo>
                    <a:cubicBezTo>
                      <a:pt x="1" y="3"/>
                      <a:pt x="1" y="5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5" y="10"/>
                      <a:pt x="4" y="5"/>
                      <a:pt x="1" y="0"/>
                    </a:cubicBezTo>
                  </a:path>
                </a:pathLst>
              </a:custGeom>
              <a:solidFill>
                <a:srgbClr val="D18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0" name="Freeform 7522"/>
              <p:cNvSpPr/>
              <p:nvPr/>
            </p:nvSpPr>
            <p:spPr bwMode="auto">
              <a:xfrm>
                <a:off x="7013575" y="3581400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0 w 7"/>
                  <a:gd name="T3" fmla="*/ 3 h 6"/>
                  <a:gd name="T4" fmla="*/ 0 w 7"/>
                  <a:gd name="T5" fmla="*/ 3 h 6"/>
                  <a:gd name="T6" fmla="*/ 3 w 7"/>
                  <a:gd name="T7" fmla="*/ 6 h 6"/>
                  <a:gd name="T8" fmla="*/ 3 w 7"/>
                  <a:gd name="T9" fmla="*/ 6 h 6"/>
                  <a:gd name="T10" fmla="*/ 4 w 7"/>
                  <a:gd name="T11" fmla="*/ 6 h 6"/>
                  <a:gd name="T12" fmla="*/ 6 w 7"/>
                  <a:gd name="T13" fmla="*/ 1 h 6"/>
                  <a:gd name="T14" fmla="*/ 6 w 7"/>
                  <a:gd name="T15" fmla="*/ 1 h 6"/>
                  <a:gd name="T16" fmla="*/ 3 w 7"/>
                  <a:gd name="T17" fmla="*/ 0 h 6"/>
                  <a:gd name="T18" fmla="*/ 3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7" y="6"/>
                      <a:pt x="7" y="4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D28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1" name="Freeform 7523"/>
              <p:cNvSpPr/>
              <p:nvPr/>
            </p:nvSpPr>
            <p:spPr bwMode="auto">
              <a:xfrm>
                <a:off x="7045325" y="3109913"/>
                <a:ext cx="44450" cy="134938"/>
              </a:xfrm>
              <a:custGeom>
                <a:avLst/>
                <a:gdLst>
                  <a:gd name="T0" fmla="*/ 7 w 22"/>
                  <a:gd name="T1" fmla="*/ 0 h 68"/>
                  <a:gd name="T2" fmla="*/ 1 w 22"/>
                  <a:gd name="T3" fmla="*/ 40 h 68"/>
                  <a:gd name="T4" fmla="*/ 1 w 22"/>
                  <a:gd name="T5" fmla="*/ 40 h 68"/>
                  <a:gd name="T6" fmla="*/ 4 w 22"/>
                  <a:gd name="T7" fmla="*/ 62 h 68"/>
                  <a:gd name="T8" fmla="*/ 4 w 22"/>
                  <a:gd name="T9" fmla="*/ 62 h 68"/>
                  <a:gd name="T10" fmla="*/ 3 w 22"/>
                  <a:gd name="T11" fmla="*/ 67 h 68"/>
                  <a:gd name="T12" fmla="*/ 3 w 22"/>
                  <a:gd name="T13" fmla="*/ 67 h 68"/>
                  <a:gd name="T14" fmla="*/ 8 w 22"/>
                  <a:gd name="T15" fmla="*/ 68 h 68"/>
                  <a:gd name="T16" fmla="*/ 12 w 22"/>
                  <a:gd name="T17" fmla="*/ 34 h 68"/>
                  <a:gd name="T18" fmla="*/ 12 w 22"/>
                  <a:gd name="T19" fmla="*/ 31 h 68"/>
                  <a:gd name="T20" fmla="*/ 12 w 22"/>
                  <a:gd name="T21" fmla="*/ 31 h 68"/>
                  <a:gd name="T22" fmla="*/ 7 w 22"/>
                  <a:gd name="T23" fmla="*/ 3 h 68"/>
                  <a:gd name="T24" fmla="*/ 7 w 22"/>
                  <a:gd name="T25" fmla="*/ 3 h 68"/>
                  <a:gd name="T26" fmla="*/ 7 w 22"/>
                  <a:gd name="T27" fmla="*/ 0 h 68"/>
                  <a:gd name="T28" fmla="*/ 7 w 22"/>
                  <a:gd name="T2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68">
                    <a:moveTo>
                      <a:pt x="7" y="0"/>
                    </a:moveTo>
                    <a:cubicBezTo>
                      <a:pt x="0" y="13"/>
                      <a:pt x="1" y="27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0" y="46"/>
                      <a:pt x="10" y="54"/>
                      <a:pt x="4" y="62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4"/>
                      <a:pt x="3" y="66"/>
                      <a:pt x="3" y="6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5" y="68"/>
                      <a:pt x="7" y="68"/>
                      <a:pt x="8" y="68"/>
                    </a:cubicBezTo>
                    <a:cubicBezTo>
                      <a:pt x="16" y="57"/>
                      <a:pt x="22" y="47"/>
                      <a:pt x="12" y="34"/>
                    </a:cubicBezTo>
                    <a:cubicBezTo>
                      <a:pt x="11" y="34"/>
                      <a:pt x="12" y="32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6" y="22"/>
                      <a:pt x="8" y="1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F9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2" name="Freeform 7524"/>
              <p:cNvSpPr/>
              <p:nvPr/>
            </p:nvSpPr>
            <p:spPr bwMode="auto">
              <a:xfrm>
                <a:off x="7069138" y="3155950"/>
                <a:ext cx="22225" cy="22225"/>
              </a:xfrm>
              <a:custGeom>
                <a:avLst/>
                <a:gdLst>
                  <a:gd name="T0" fmla="*/ 8 w 11"/>
                  <a:gd name="T1" fmla="*/ 0 h 11"/>
                  <a:gd name="T2" fmla="*/ 0 w 11"/>
                  <a:gd name="T3" fmla="*/ 7 h 11"/>
                  <a:gd name="T4" fmla="*/ 0 w 11"/>
                  <a:gd name="T5" fmla="*/ 7 h 11"/>
                  <a:gd name="T6" fmla="*/ 7 w 11"/>
                  <a:gd name="T7" fmla="*/ 11 h 11"/>
                  <a:gd name="T8" fmla="*/ 11 w 11"/>
                  <a:gd name="T9" fmla="*/ 1 h 11"/>
                  <a:gd name="T10" fmla="*/ 11 w 11"/>
                  <a:gd name="T11" fmla="*/ 1 h 11"/>
                  <a:gd name="T12" fmla="*/ 11 w 11"/>
                  <a:gd name="T13" fmla="*/ 1 h 11"/>
                  <a:gd name="T14" fmla="*/ 8 w 11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8" y="0"/>
                    </a:moveTo>
                    <a:cubicBezTo>
                      <a:pt x="4" y="0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9"/>
                      <a:pt x="6" y="11"/>
                      <a:pt x="7" y="11"/>
                    </a:cubicBezTo>
                    <a:cubicBezTo>
                      <a:pt x="10" y="11"/>
                      <a:pt x="11" y="6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792D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3" name="Freeform 7525"/>
              <p:cNvSpPr/>
              <p:nvPr/>
            </p:nvSpPr>
            <p:spPr bwMode="auto">
              <a:xfrm>
                <a:off x="6997700" y="3094038"/>
                <a:ext cx="61913" cy="114300"/>
              </a:xfrm>
              <a:custGeom>
                <a:avLst/>
                <a:gdLst>
                  <a:gd name="T0" fmla="*/ 5 w 31"/>
                  <a:gd name="T1" fmla="*/ 0 h 57"/>
                  <a:gd name="T2" fmla="*/ 5 w 31"/>
                  <a:gd name="T3" fmla="*/ 0 h 57"/>
                  <a:gd name="T4" fmla="*/ 4 w 31"/>
                  <a:gd name="T5" fmla="*/ 3 h 57"/>
                  <a:gd name="T6" fmla="*/ 4 w 31"/>
                  <a:gd name="T7" fmla="*/ 3 h 57"/>
                  <a:gd name="T8" fmla="*/ 4 w 31"/>
                  <a:gd name="T9" fmla="*/ 3 h 57"/>
                  <a:gd name="T10" fmla="*/ 12 w 31"/>
                  <a:gd name="T11" fmla="*/ 31 h 57"/>
                  <a:gd name="T12" fmla="*/ 2 w 31"/>
                  <a:gd name="T13" fmla="*/ 52 h 57"/>
                  <a:gd name="T14" fmla="*/ 2 w 31"/>
                  <a:gd name="T15" fmla="*/ 52 h 57"/>
                  <a:gd name="T16" fmla="*/ 2 w 31"/>
                  <a:gd name="T17" fmla="*/ 52 h 57"/>
                  <a:gd name="T18" fmla="*/ 7 w 31"/>
                  <a:gd name="T19" fmla="*/ 57 h 57"/>
                  <a:gd name="T20" fmla="*/ 7 w 31"/>
                  <a:gd name="T21" fmla="*/ 57 h 57"/>
                  <a:gd name="T22" fmla="*/ 7 w 31"/>
                  <a:gd name="T23" fmla="*/ 57 h 57"/>
                  <a:gd name="T24" fmla="*/ 25 w 31"/>
                  <a:gd name="T25" fmla="*/ 48 h 57"/>
                  <a:gd name="T26" fmla="*/ 25 w 31"/>
                  <a:gd name="T27" fmla="*/ 48 h 57"/>
                  <a:gd name="T28" fmla="*/ 25 w 31"/>
                  <a:gd name="T29" fmla="*/ 48 h 57"/>
                  <a:gd name="T30" fmla="*/ 31 w 31"/>
                  <a:gd name="T31" fmla="*/ 8 h 57"/>
                  <a:gd name="T32" fmla="*/ 31 w 31"/>
                  <a:gd name="T33" fmla="*/ 8 h 57"/>
                  <a:gd name="T34" fmla="*/ 29 w 31"/>
                  <a:gd name="T35" fmla="*/ 5 h 57"/>
                  <a:gd name="T36" fmla="*/ 29 w 31"/>
                  <a:gd name="T37" fmla="*/ 5 h 57"/>
                  <a:gd name="T38" fmla="*/ 26 w 31"/>
                  <a:gd name="T39" fmla="*/ 5 h 57"/>
                  <a:gd name="T40" fmla="*/ 26 w 31"/>
                  <a:gd name="T41" fmla="*/ 5 h 57"/>
                  <a:gd name="T42" fmla="*/ 22 w 31"/>
                  <a:gd name="T43" fmla="*/ 8 h 57"/>
                  <a:gd name="T44" fmla="*/ 19 w 31"/>
                  <a:gd name="T45" fmla="*/ 6 h 57"/>
                  <a:gd name="T46" fmla="*/ 5 w 31"/>
                  <a:gd name="T4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5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12" y="7"/>
                      <a:pt x="19" y="25"/>
                      <a:pt x="12" y="31"/>
                    </a:cubicBezTo>
                    <a:cubicBezTo>
                      <a:pt x="5" y="37"/>
                      <a:pt x="8" y="46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0" y="57"/>
                      <a:pt x="10" y="52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7" y="57"/>
                      <a:pt x="7" y="57"/>
                      <a:pt x="7" y="57"/>
                    </a:cubicBezTo>
                    <a:cubicBezTo>
                      <a:pt x="14" y="57"/>
                      <a:pt x="20" y="54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35"/>
                      <a:pt x="24" y="21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7"/>
                      <a:pt x="29" y="6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8" y="5"/>
                      <a:pt x="27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7"/>
                      <a:pt x="24" y="8"/>
                      <a:pt x="22" y="8"/>
                    </a:cubicBezTo>
                    <a:cubicBezTo>
                      <a:pt x="21" y="8"/>
                      <a:pt x="20" y="7"/>
                      <a:pt x="19" y="6"/>
                    </a:cubicBezTo>
                    <a:cubicBezTo>
                      <a:pt x="15" y="1"/>
                      <a:pt x="10" y="1"/>
                      <a:pt x="5" y="0"/>
                    </a:cubicBezTo>
                  </a:path>
                </a:pathLst>
              </a:custGeom>
              <a:solidFill>
                <a:srgbClr val="BF6A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4" name="Freeform 7526"/>
              <p:cNvSpPr>
                <a:spLocks noEditPoints="1"/>
              </p:cNvSpPr>
              <p:nvPr/>
            </p:nvSpPr>
            <p:spPr bwMode="auto">
              <a:xfrm>
                <a:off x="7021513" y="3040063"/>
                <a:ext cx="65088" cy="63500"/>
              </a:xfrm>
              <a:custGeom>
                <a:avLst/>
                <a:gdLst>
                  <a:gd name="T0" fmla="*/ 1 w 32"/>
                  <a:gd name="T1" fmla="*/ 1 h 32"/>
                  <a:gd name="T2" fmla="*/ 0 w 32"/>
                  <a:gd name="T3" fmla="*/ 2 h 32"/>
                  <a:gd name="T4" fmla="*/ 0 w 32"/>
                  <a:gd name="T5" fmla="*/ 2 h 32"/>
                  <a:gd name="T6" fmla="*/ 3 w 32"/>
                  <a:gd name="T7" fmla="*/ 1 h 32"/>
                  <a:gd name="T8" fmla="*/ 3 w 32"/>
                  <a:gd name="T9" fmla="*/ 1 h 32"/>
                  <a:gd name="T10" fmla="*/ 1 w 32"/>
                  <a:gd name="T11" fmla="*/ 1 h 32"/>
                  <a:gd name="T12" fmla="*/ 14 w 32"/>
                  <a:gd name="T13" fmla="*/ 0 h 32"/>
                  <a:gd name="T14" fmla="*/ 6 w 32"/>
                  <a:gd name="T15" fmla="*/ 2 h 32"/>
                  <a:gd name="T16" fmla="*/ 3 w 32"/>
                  <a:gd name="T17" fmla="*/ 1 h 32"/>
                  <a:gd name="T18" fmla="*/ 3 w 32"/>
                  <a:gd name="T19" fmla="*/ 1 h 32"/>
                  <a:gd name="T20" fmla="*/ 3 w 32"/>
                  <a:gd name="T21" fmla="*/ 1 h 32"/>
                  <a:gd name="T22" fmla="*/ 0 w 32"/>
                  <a:gd name="T23" fmla="*/ 6 h 32"/>
                  <a:gd name="T24" fmla="*/ 14 w 32"/>
                  <a:gd name="T25" fmla="*/ 32 h 32"/>
                  <a:gd name="T26" fmla="*/ 14 w 32"/>
                  <a:gd name="T27" fmla="*/ 32 h 32"/>
                  <a:gd name="T28" fmla="*/ 14 w 32"/>
                  <a:gd name="T29" fmla="*/ 32 h 32"/>
                  <a:gd name="T30" fmla="*/ 17 w 32"/>
                  <a:gd name="T31" fmla="*/ 32 h 32"/>
                  <a:gd name="T32" fmla="*/ 17 w 32"/>
                  <a:gd name="T33" fmla="*/ 32 h 32"/>
                  <a:gd name="T34" fmla="*/ 22 w 32"/>
                  <a:gd name="T35" fmla="*/ 6 h 32"/>
                  <a:gd name="T36" fmla="*/ 22 w 32"/>
                  <a:gd name="T37" fmla="*/ 6 h 32"/>
                  <a:gd name="T38" fmla="*/ 20 w 32"/>
                  <a:gd name="T39" fmla="*/ 7 h 32"/>
                  <a:gd name="T40" fmla="*/ 19 w 32"/>
                  <a:gd name="T41" fmla="*/ 5 h 32"/>
                  <a:gd name="T42" fmla="*/ 19 w 32"/>
                  <a:gd name="T43" fmla="*/ 5 h 32"/>
                  <a:gd name="T44" fmla="*/ 19 w 32"/>
                  <a:gd name="T45" fmla="*/ 5 h 32"/>
                  <a:gd name="T46" fmla="*/ 14 w 32"/>
                  <a:gd name="T47" fmla="*/ 0 h 32"/>
                  <a:gd name="T48" fmla="*/ 14 w 32"/>
                  <a:gd name="T4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" h="3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moveTo>
                      <a:pt x="14" y="0"/>
                    </a:moveTo>
                    <a:cubicBezTo>
                      <a:pt x="11" y="1"/>
                      <a:pt x="9" y="2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9" y="13"/>
                      <a:pt x="11" y="2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5" y="32"/>
                      <a:pt x="16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23"/>
                      <a:pt x="32" y="17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7"/>
                      <a:pt x="21" y="7"/>
                      <a:pt x="20" y="7"/>
                    </a:cubicBezTo>
                    <a:cubicBezTo>
                      <a:pt x="20" y="7"/>
                      <a:pt x="19" y="6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6" y="4"/>
                      <a:pt x="15" y="2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374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5" name="Freeform 7527"/>
              <p:cNvSpPr/>
              <p:nvPr/>
            </p:nvSpPr>
            <p:spPr bwMode="auto">
              <a:xfrm>
                <a:off x="5270500" y="3273425"/>
                <a:ext cx="22225" cy="15875"/>
              </a:xfrm>
              <a:custGeom>
                <a:avLst/>
                <a:gdLst>
                  <a:gd name="T0" fmla="*/ 6 w 11"/>
                  <a:gd name="T1" fmla="*/ 0 h 8"/>
                  <a:gd name="T2" fmla="*/ 11 w 11"/>
                  <a:gd name="T3" fmla="*/ 8 h 8"/>
                  <a:gd name="T4" fmla="*/ 11 w 11"/>
                  <a:gd name="T5" fmla="*/ 8 h 8"/>
                  <a:gd name="T6" fmla="*/ 11 w 11"/>
                  <a:gd name="T7" fmla="*/ 3 h 8"/>
                  <a:gd name="T8" fmla="*/ 11 w 11"/>
                  <a:gd name="T9" fmla="*/ 3 h 8"/>
                  <a:gd name="T10" fmla="*/ 6 w 11"/>
                  <a:gd name="T11" fmla="*/ 0 h 8"/>
                  <a:gd name="T12" fmla="*/ 6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0" y="7"/>
                      <a:pt x="4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7"/>
                      <a:pt x="8" y="5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8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070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6" name="Freeform 7528"/>
              <p:cNvSpPr/>
              <p:nvPr/>
            </p:nvSpPr>
            <p:spPr bwMode="auto">
              <a:xfrm>
                <a:off x="5302250" y="3275013"/>
                <a:ext cx="14288" cy="19050"/>
              </a:xfrm>
              <a:custGeom>
                <a:avLst/>
                <a:gdLst>
                  <a:gd name="T0" fmla="*/ 4 w 7"/>
                  <a:gd name="T1" fmla="*/ 0 h 9"/>
                  <a:gd name="T2" fmla="*/ 0 w 7"/>
                  <a:gd name="T3" fmla="*/ 5 h 9"/>
                  <a:gd name="T4" fmla="*/ 0 w 7"/>
                  <a:gd name="T5" fmla="*/ 5 h 9"/>
                  <a:gd name="T6" fmla="*/ 1 w 7"/>
                  <a:gd name="T7" fmla="*/ 9 h 9"/>
                  <a:gd name="T8" fmla="*/ 2 w 7"/>
                  <a:gd name="T9" fmla="*/ 9 h 9"/>
                  <a:gd name="T10" fmla="*/ 4 w 7"/>
                  <a:gd name="T11" fmla="*/ 0 h 9"/>
                  <a:gd name="T12" fmla="*/ 4 w 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1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7" y="7"/>
                      <a:pt x="2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F76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7" name="Freeform 7529"/>
              <p:cNvSpPr/>
              <p:nvPr/>
            </p:nvSpPr>
            <p:spPr bwMode="auto">
              <a:xfrm>
                <a:off x="5494338" y="3236913"/>
                <a:ext cx="82550" cy="92075"/>
              </a:xfrm>
              <a:custGeom>
                <a:avLst/>
                <a:gdLst>
                  <a:gd name="T0" fmla="*/ 20 w 41"/>
                  <a:gd name="T1" fmla="*/ 0 h 46"/>
                  <a:gd name="T2" fmla="*/ 15 w 41"/>
                  <a:gd name="T3" fmla="*/ 2 h 46"/>
                  <a:gd name="T4" fmla="*/ 15 w 41"/>
                  <a:gd name="T5" fmla="*/ 2 h 46"/>
                  <a:gd name="T6" fmla="*/ 15 w 41"/>
                  <a:gd name="T7" fmla="*/ 2 h 46"/>
                  <a:gd name="T8" fmla="*/ 12 w 41"/>
                  <a:gd name="T9" fmla="*/ 5 h 46"/>
                  <a:gd name="T10" fmla="*/ 10 w 41"/>
                  <a:gd name="T11" fmla="*/ 5 h 46"/>
                  <a:gd name="T12" fmla="*/ 12 w 41"/>
                  <a:gd name="T13" fmla="*/ 5 h 46"/>
                  <a:gd name="T14" fmla="*/ 12 w 41"/>
                  <a:gd name="T15" fmla="*/ 5 h 46"/>
                  <a:gd name="T16" fmla="*/ 12 w 41"/>
                  <a:gd name="T17" fmla="*/ 5 h 46"/>
                  <a:gd name="T18" fmla="*/ 6 w 41"/>
                  <a:gd name="T19" fmla="*/ 16 h 46"/>
                  <a:gd name="T20" fmla="*/ 0 w 41"/>
                  <a:gd name="T21" fmla="*/ 14 h 46"/>
                  <a:gd name="T22" fmla="*/ 3 w 41"/>
                  <a:gd name="T23" fmla="*/ 34 h 46"/>
                  <a:gd name="T24" fmla="*/ 3 w 41"/>
                  <a:gd name="T25" fmla="*/ 34 h 46"/>
                  <a:gd name="T26" fmla="*/ 5 w 41"/>
                  <a:gd name="T27" fmla="*/ 45 h 46"/>
                  <a:gd name="T28" fmla="*/ 5 w 41"/>
                  <a:gd name="T29" fmla="*/ 45 h 46"/>
                  <a:gd name="T30" fmla="*/ 19 w 41"/>
                  <a:gd name="T31" fmla="*/ 46 h 46"/>
                  <a:gd name="T32" fmla="*/ 19 w 41"/>
                  <a:gd name="T33" fmla="*/ 46 h 46"/>
                  <a:gd name="T34" fmla="*/ 24 w 41"/>
                  <a:gd name="T35" fmla="*/ 44 h 46"/>
                  <a:gd name="T36" fmla="*/ 26 w 41"/>
                  <a:gd name="T37" fmla="*/ 44 h 46"/>
                  <a:gd name="T38" fmla="*/ 29 w 41"/>
                  <a:gd name="T39" fmla="*/ 44 h 46"/>
                  <a:gd name="T40" fmla="*/ 30 w 41"/>
                  <a:gd name="T41" fmla="*/ 44 h 46"/>
                  <a:gd name="T42" fmla="*/ 27 w 41"/>
                  <a:gd name="T43" fmla="*/ 19 h 46"/>
                  <a:gd name="T44" fmla="*/ 27 w 41"/>
                  <a:gd name="T45" fmla="*/ 19 h 46"/>
                  <a:gd name="T46" fmla="*/ 40 w 41"/>
                  <a:gd name="T47" fmla="*/ 23 h 46"/>
                  <a:gd name="T48" fmla="*/ 40 w 41"/>
                  <a:gd name="T49" fmla="*/ 23 h 46"/>
                  <a:gd name="T50" fmla="*/ 27 w 41"/>
                  <a:gd name="T51" fmla="*/ 10 h 46"/>
                  <a:gd name="T52" fmla="*/ 20 w 41"/>
                  <a:gd name="T5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46">
                    <a:moveTo>
                      <a:pt x="20" y="0"/>
                    </a:moveTo>
                    <a:cubicBezTo>
                      <a:pt x="18" y="1"/>
                      <a:pt x="17" y="1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3"/>
                      <a:pt x="13" y="4"/>
                      <a:pt x="12" y="5"/>
                    </a:cubicBezTo>
                    <a:cubicBezTo>
                      <a:pt x="11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10"/>
                      <a:pt x="11" y="16"/>
                      <a:pt x="6" y="16"/>
                    </a:cubicBezTo>
                    <a:cubicBezTo>
                      <a:pt x="4" y="16"/>
                      <a:pt x="2" y="16"/>
                      <a:pt x="0" y="14"/>
                    </a:cubicBezTo>
                    <a:cubicBezTo>
                      <a:pt x="1" y="21"/>
                      <a:pt x="2" y="27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1" y="38"/>
                      <a:pt x="20" y="39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10" y="45"/>
                      <a:pt x="14" y="45"/>
                      <a:pt x="19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20" y="44"/>
                      <a:pt x="22" y="44"/>
                      <a:pt x="24" y="44"/>
                    </a:cubicBezTo>
                    <a:cubicBezTo>
                      <a:pt x="25" y="44"/>
                      <a:pt x="25" y="44"/>
                      <a:pt x="26" y="44"/>
                    </a:cubicBezTo>
                    <a:cubicBezTo>
                      <a:pt x="27" y="44"/>
                      <a:pt x="28" y="44"/>
                      <a:pt x="29" y="44"/>
                    </a:cubicBezTo>
                    <a:cubicBezTo>
                      <a:pt x="29" y="44"/>
                      <a:pt x="29" y="44"/>
                      <a:pt x="30" y="44"/>
                    </a:cubicBezTo>
                    <a:cubicBezTo>
                      <a:pt x="32" y="36"/>
                      <a:pt x="27" y="28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32" y="19"/>
                      <a:pt x="36" y="21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14"/>
                      <a:pt x="31" y="13"/>
                      <a:pt x="27" y="10"/>
                    </a:cubicBezTo>
                    <a:cubicBezTo>
                      <a:pt x="23" y="7"/>
                      <a:pt x="22" y="4"/>
                      <a:pt x="20" y="0"/>
                    </a:cubicBezTo>
                  </a:path>
                </a:pathLst>
              </a:custGeom>
              <a:solidFill>
                <a:srgbClr val="925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8" name="Freeform 7530"/>
              <p:cNvSpPr>
                <a:spLocks noEditPoints="1"/>
              </p:cNvSpPr>
              <p:nvPr/>
            </p:nvSpPr>
            <p:spPr bwMode="auto">
              <a:xfrm>
                <a:off x="5468938" y="3224213"/>
                <a:ext cx="50800" cy="46038"/>
              </a:xfrm>
              <a:custGeom>
                <a:avLst/>
                <a:gdLst>
                  <a:gd name="T0" fmla="*/ 8 w 25"/>
                  <a:gd name="T1" fmla="*/ 16 h 23"/>
                  <a:gd name="T2" fmla="*/ 11 w 25"/>
                  <a:gd name="T3" fmla="*/ 11 h 23"/>
                  <a:gd name="T4" fmla="*/ 13 w 25"/>
                  <a:gd name="T5" fmla="*/ 12 h 23"/>
                  <a:gd name="T6" fmla="*/ 14 w 25"/>
                  <a:gd name="T7" fmla="*/ 15 h 23"/>
                  <a:gd name="T8" fmla="*/ 8 w 25"/>
                  <a:gd name="T9" fmla="*/ 16 h 23"/>
                  <a:gd name="T10" fmla="*/ 8 w 25"/>
                  <a:gd name="T11" fmla="*/ 16 h 23"/>
                  <a:gd name="T12" fmla="*/ 8 w 25"/>
                  <a:gd name="T13" fmla="*/ 16 h 23"/>
                  <a:gd name="T14" fmla="*/ 8 w 25"/>
                  <a:gd name="T15" fmla="*/ 16 h 23"/>
                  <a:gd name="T16" fmla="*/ 15 w 25"/>
                  <a:gd name="T17" fmla="*/ 0 h 23"/>
                  <a:gd name="T18" fmla="*/ 0 w 25"/>
                  <a:gd name="T19" fmla="*/ 12 h 23"/>
                  <a:gd name="T20" fmla="*/ 0 w 25"/>
                  <a:gd name="T21" fmla="*/ 12 h 23"/>
                  <a:gd name="T22" fmla="*/ 0 w 25"/>
                  <a:gd name="T23" fmla="*/ 12 h 23"/>
                  <a:gd name="T24" fmla="*/ 0 w 25"/>
                  <a:gd name="T25" fmla="*/ 15 h 23"/>
                  <a:gd name="T26" fmla="*/ 0 w 25"/>
                  <a:gd name="T27" fmla="*/ 15 h 23"/>
                  <a:gd name="T28" fmla="*/ 0 w 25"/>
                  <a:gd name="T29" fmla="*/ 15 h 23"/>
                  <a:gd name="T30" fmla="*/ 8 w 25"/>
                  <a:gd name="T31" fmla="*/ 16 h 23"/>
                  <a:gd name="T32" fmla="*/ 8 w 25"/>
                  <a:gd name="T33" fmla="*/ 16 h 23"/>
                  <a:gd name="T34" fmla="*/ 8 w 25"/>
                  <a:gd name="T35" fmla="*/ 16 h 23"/>
                  <a:gd name="T36" fmla="*/ 8 w 25"/>
                  <a:gd name="T37" fmla="*/ 16 h 23"/>
                  <a:gd name="T38" fmla="*/ 5 w 25"/>
                  <a:gd name="T39" fmla="*/ 21 h 23"/>
                  <a:gd name="T40" fmla="*/ 5 w 25"/>
                  <a:gd name="T41" fmla="*/ 21 h 23"/>
                  <a:gd name="T42" fmla="*/ 5 w 25"/>
                  <a:gd name="T43" fmla="*/ 21 h 23"/>
                  <a:gd name="T44" fmla="*/ 8 w 25"/>
                  <a:gd name="T45" fmla="*/ 21 h 23"/>
                  <a:gd name="T46" fmla="*/ 8 w 25"/>
                  <a:gd name="T47" fmla="*/ 21 h 23"/>
                  <a:gd name="T48" fmla="*/ 13 w 25"/>
                  <a:gd name="T49" fmla="*/ 21 h 23"/>
                  <a:gd name="T50" fmla="*/ 13 w 25"/>
                  <a:gd name="T51" fmla="*/ 21 h 23"/>
                  <a:gd name="T52" fmla="*/ 19 w 25"/>
                  <a:gd name="T53" fmla="*/ 23 h 23"/>
                  <a:gd name="T54" fmla="*/ 25 w 25"/>
                  <a:gd name="T55" fmla="*/ 12 h 23"/>
                  <a:gd name="T56" fmla="*/ 23 w 25"/>
                  <a:gd name="T57" fmla="*/ 12 h 23"/>
                  <a:gd name="T58" fmla="*/ 22 w 25"/>
                  <a:gd name="T59" fmla="*/ 12 h 23"/>
                  <a:gd name="T60" fmla="*/ 20 w 25"/>
                  <a:gd name="T61" fmla="*/ 8 h 23"/>
                  <a:gd name="T62" fmla="*/ 20 w 25"/>
                  <a:gd name="T63" fmla="*/ 8 h 23"/>
                  <a:gd name="T64" fmla="*/ 15 w 25"/>
                  <a:gd name="T6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5" h="23">
                    <a:moveTo>
                      <a:pt x="8" y="16"/>
                    </a:moveTo>
                    <a:cubicBezTo>
                      <a:pt x="9" y="14"/>
                      <a:pt x="9" y="11"/>
                      <a:pt x="11" y="11"/>
                    </a:cubicBezTo>
                    <a:cubicBezTo>
                      <a:pt x="11" y="11"/>
                      <a:pt x="12" y="12"/>
                      <a:pt x="13" y="12"/>
                    </a:cubicBezTo>
                    <a:cubicBezTo>
                      <a:pt x="14" y="12"/>
                      <a:pt x="14" y="14"/>
                      <a:pt x="14" y="15"/>
                    </a:cubicBezTo>
                    <a:cubicBezTo>
                      <a:pt x="12" y="15"/>
                      <a:pt x="10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moveTo>
                      <a:pt x="15" y="0"/>
                    </a:moveTo>
                    <a:cubicBezTo>
                      <a:pt x="8" y="1"/>
                      <a:pt x="5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5"/>
                      <a:pt x="5" y="15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7"/>
                      <a:pt x="6" y="19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1"/>
                      <a:pt x="11" y="21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3"/>
                      <a:pt x="17" y="23"/>
                      <a:pt x="19" y="23"/>
                    </a:cubicBezTo>
                    <a:cubicBezTo>
                      <a:pt x="24" y="23"/>
                      <a:pt x="24" y="17"/>
                      <a:pt x="25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0" y="12"/>
                      <a:pt x="19" y="11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4" y="4"/>
                      <a:pt x="15" y="0"/>
                    </a:cubicBezTo>
                  </a:path>
                </a:pathLst>
              </a:custGeom>
              <a:solidFill>
                <a:srgbClr val="8B43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9" name="Freeform 7531"/>
              <p:cNvSpPr/>
              <p:nvPr/>
            </p:nvSpPr>
            <p:spPr bwMode="auto">
              <a:xfrm>
                <a:off x="5451475" y="3240088"/>
                <a:ext cx="33338" cy="46038"/>
              </a:xfrm>
              <a:custGeom>
                <a:avLst/>
                <a:gdLst>
                  <a:gd name="T0" fmla="*/ 4 w 17"/>
                  <a:gd name="T1" fmla="*/ 0 h 23"/>
                  <a:gd name="T2" fmla="*/ 1 w 17"/>
                  <a:gd name="T3" fmla="*/ 9 h 23"/>
                  <a:gd name="T4" fmla="*/ 1 w 17"/>
                  <a:gd name="T5" fmla="*/ 9 h 23"/>
                  <a:gd name="T6" fmla="*/ 1 w 17"/>
                  <a:gd name="T7" fmla="*/ 9 h 23"/>
                  <a:gd name="T8" fmla="*/ 0 w 17"/>
                  <a:gd name="T9" fmla="*/ 19 h 23"/>
                  <a:gd name="T10" fmla="*/ 0 w 17"/>
                  <a:gd name="T11" fmla="*/ 19 h 23"/>
                  <a:gd name="T12" fmla="*/ 7 w 17"/>
                  <a:gd name="T13" fmla="*/ 23 h 23"/>
                  <a:gd name="T14" fmla="*/ 17 w 17"/>
                  <a:gd name="T15" fmla="*/ 13 h 23"/>
                  <a:gd name="T16" fmla="*/ 17 w 17"/>
                  <a:gd name="T17" fmla="*/ 13 h 23"/>
                  <a:gd name="T18" fmla="*/ 14 w 17"/>
                  <a:gd name="T19" fmla="*/ 13 h 23"/>
                  <a:gd name="T20" fmla="*/ 14 w 17"/>
                  <a:gd name="T21" fmla="*/ 13 h 23"/>
                  <a:gd name="T22" fmla="*/ 11 w 17"/>
                  <a:gd name="T23" fmla="*/ 13 h 23"/>
                  <a:gd name="T24" fmla="*/ 9 w 17"/>
                  <a:gd name="T25" fmla="*/ 7 h 23"/>
                  <a:gd name="T26" fmla="*/ 9 w 17"/>
                  <a:gd name="T27" fmla="*/ 7 h 23"/>
                  <a:gd name="T28" fmla="*/ 9 w 17"/>
                  <a:gd name="T29" fmla="*/ 4 h 23"/>
                  <a:gd name="T30" fmla="*/ 9 w 17"/>
                  <a:gd name="T31" fmla="*/ 4 h 23"/>
                  <a:gd name="T32" fmla="*/ 4 w 17"/>
                  <a:gd name="T3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23">
                    <a:moveTo>
                      <a:pt x="4" y="0"/>
                    </a:moveTo>
                    <a:cubicBezTo>
                      <a:pt x="1" y="0"/>
                      <a:pt x="1" y="5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2"/>
                      <a:pt x="0" y="16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22"/>
                      <a:pt x="5" y="23"/>
                      <a:pt x="7" y="23"/>
                    </a:cubicBezTo>
                    <a:cubicBezTo>
                      <a:pt x="11" y="23"/>
                      <a:pt x="14" y="18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3"/>
                      <a:pt x="15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2" y="13"/>
                      <a:pt x="11" y="13"/>
                    </a:cubicBezTo>
                    <a:cubicBezTo>
                      <a:pt x="8" y="13"/>
                      <a:pt x="9" y="10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9251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0" name="Freeform 7532"/>
              <p:cNvSpPr/>
              <p:nvPr/>
            </p:nvSpPr>
            <p:spPr bwMode="auto">
              <a:xfrm>
                <a:off x="5491163" y="4367213"/>
                <a:ext cx="100013" cy="30163"/>
              </a:xfrm>
              <a:custGeom>
                <a:avLst/>
                <a:gdLst>
                  <a:gd name="T0" fmla="*/ 15 w 50"/>
                  <a:gd name="T1" fmla="*/ 0 h 15"/>
                  <a:gd name="T2" fmla="*/ 7 w 50"/>
                  <a:gd name="T3" fmla="*/ 1 h 15"/>
                  <a:gd name="T4" fmla="*/ 7 w 50"/>
                  <a:gd name="T5" fmla="*/ 1 h 15"/>
                  <a:gd name="T6" fmla="*/ 4 w 50"/>
                  <a:gd name="T7" fmla="*/ 4 h 15"/>
                  <a:gd name="T8" fmla="*/ 4 w 50"/>
                  <a:gd name="T9" fmla="*/ 4 h 15"/>
                  <a:gd name="T10" fmla="*/ 1 w 50"/>
                  <a:gd name="T11" fmla="*/ 9 h 15"/>
                  <a:gd name="T12" fmla="*/ 1 w 50"/>
                  <a:gd name="T13" fmla="*/ 9 h 15"/>
                  <a:gd name="T14" fmla="*/ 1 w 50"/>
                  <a:gd name="T15" fmla="*/ 9 h 15"/>
                  <a:gd name="T16" fmla="*/ 6 w 50"/>
                  <a:gd name="T17" fmla="*/ 15 h 15"/>
                  <a:gd name="T18" fmla="*/ 6 w 50"/>
                  <a:gd name="T19" fmla="*/ 15 h 15"/>
                  <a:gd name="T20" fmla="*/ 12 w 50"/>
                  <a:gd name="T21" fmla="*/ 8 h 15"/>
                  <a:gd name="T22" fmla="*/ 17 w 50"/>
                  <a:gd name="T23" fmla="*/ 11 h 15"/>
                  <a:gd name="T24" fmla="*/ 17 w 50"/>
                  <a:gd name="T25" fmla="*/ 11 h 15"/>
                  <a:gd name="T26" fmla="*/ 18 w 50"/>
                  <a:gd name="T27" fmla="*/ 11 h 15"/>
                  <a:gd name="T28" fmla="*/ 22 w 50"/>
                  <a:gd name="T29" fmla="*/ 10 h 15"/>
                  <a:gd name="T30" fmla="*/ 27 w 50"/>
                  <a:gd name="T31" fmla="*/ 9 h 15"/>
                  <a:gd name="T32" fmla="*/ 33 w 50"/>
                  <a:gd name="T33" fmla="*/ 12 h 15"/>
                  <a:gd name="T34" fmla="*/ 33 w 50"/>
                  <a:gd name="T35" fmla="*/ 12 h 15"/>
                  <a:gd name="T36" fmla="*/ 33 w 50"/>
                  <a:gd name="T37" fmla="*/ 12 h 15"/>
                  <a:gd name="T38" fmla="*/ 37 w 50"/>
                  <a:gd name="T39" fmla="*/ 11 h 15"/>
                  <a:gd name="T40" fmla="*/ 38 w 50"/>
                  <a:gd name="T41" fmla="*/ 12 h 15"/>
                  <a:gd name="T42" fmla="*/ 38 w 50"/>
                  <a:gd name="T43" fmla="*/ 12 h 15"/>
                  <a:gd name="T44" fmla="*/ 38 w 50"/>
                  <a:gd name="T45" fmla="*/ 12 h 15"/>
                  <a:gd name="T46" fmla="*/ 50 w 50"/>
                  <a:gd name="T47" fmla="*/ 8 h 15"/>
                  <a:gd name="T48" fmla="*/ 50 w 50"/>
                  <a:gd name="T49" fmla="*/ 8 h 15"/>
                  <a:gd name="T50" fmla="*/ 37 w 50"/>
                  <a:gd name="T51" fmla="*/ 2 h 15"/>
                  <a:gd name="T52" fmla="*/ 37 w 50"/>
                  <a:gd name="T53" fmla="*/ 2 h 15"/>
                  <a:gd name="T54" fmla="*/ 37 w 50"/>
                  <a:gd name="T55" fmla="*/ 2 h 15"/>
                  <a:gd name="T56" fmla="*/ 28 w 50"/>
                  <a:gd name="T57" fmla="*/ 5 h 15"/>
                  <a:gd name="T58" fmla="*/ 15 w 50"/>
                  <a:gd name="T59" fmla="*/ 0 h 15"/>
                  <a:gd name="T60" fmla="*/ 15 w 50"/>
                  <a:gd name="T6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15">
                    <a:moveTo>
                      <a:pt x="15" y="0"/>
                    </a:moveTo>
                    <a:cubicBezTo>
                      <a:pt x="12" y="0"/>
                      <a:pt x="10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5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6"/>
                      <a:pt x="2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3"/>
                      <a:pt x="2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2"/>
                      <a:pt x="9" y="8"/>
                      <a:pt x="12" y="8"/>
                    </a:cubicBezTo>
                    <a:cubicBezTo>
                      <a:pt x="13" y="8"/>
                      <a:pt x="15" y="8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8" y="11"/>
                    </a:cubicBezTo>
                    <a:cubicBezTo>
                      <a:pt x="19" y="11"/>
                      <a:pt x="21" y="10"/>
                      <a:pt x="22" y="10"/>
                    </a:cubicBezTo>
                    <a:cubicBezTo>
                      <a:pt x="24" y="9"/>
                      <a:pt x="26" y="9"/>
                      <a:pt x="27" y="9"/>
                    </a:cubicBezTo>
                    <a:cubicBezTo>
                      <a:pt x="29" y="9"/>
                      <a:pt x="31" y="10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4" y="12"/>
                      <a:pt x="35" y="11"/>
                      <a:pt x="37" y="11"/>
                    </a:cubicBezTo>
                    <a:cubicBezTo>
                      <a:pt x="37" y="11"/>
                      <a:pt x="38" y="11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42" y="11"/>
                      <a:pt x="46" y="10"/>
                      <a:pt x="50" y="8"/>
                    </a:cubicBezTo>
                    <a:cubicBezTo>
                      <a:pt x="50" y="8"/>
                      <a:pt x="50" y="8"/>
                      <a:pt x="50" y="8"/>
                    </a:cubicBezTo>
                    <a:cubicBezTo>
                      <a:pt x="45" y="8"/>
                      <a:pt x="40" y="6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4" y="4"/>
                      <a:pt x="31" y="5"/>
                      <a:pt x="28" y="5"/>
                    </a:cubicBezTo>
                    <a:cubicBezTo>
                      <a:pt x="24" y="5"/>
                      <a:pt x="20" y="2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9773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1" name="Freeform 7533"/>
              <p:cNvSpPr/>
              <p:nvPr/>
            </p:nvSpPr>
            <p:spPr bwMode="auto">
              <a:xfrm>
                <a:off x="5627688" y="4387850"/>
                <a:ext cx="63500" cy="30163"/>
              </a:xfrm>
              <a:custGeom>
                <a:avLst/>
                <a:gdLst>
                  <a:gd name="T0" fmla="*/ 5 w 32"/>
                  <a:gd name="T1" fmla="*/ 0 h 15"/>
                  <a:gd name="T2" fmla="*/ 0 w 32"/>
                  <a:gd name="T3" fmla="*/ 3 h 15"/>
                  <a:gd name="T4" fmla="*/ 0 w 32"/>
                  <a:gd name="T5" fmla="*/ 3 h 15"/>
                  <a:gd name="T6" fmla="*/ 0 w 32"/>
                  <a:gd name="T7" fmla="*/ 3 h 15"/>
                  <a:gd name="T8" fmla="*/ 2 w 32"/>
                  <a:gd name="T9" fmla="*/ 11 h 15"/>
                  <a:gd name="T10" fmla="*/ 2 w 32"/>
                  <a:gd name="T11" fmla="*/ 11 h 15"/>
                  <a:gd name="T12" fmla="*/ 2 w 32"/>
                  <a:gd name="T13" fmla="*/ 11 h 15"/>
                  <a:gd name="T14" fmla="*/ 4 w 32"/>
                  <a:gd name="T15" fmla="*/ 14 h 15"/>
                  <a:gd name="T16" fmla="*/ 4 w 32"/>
                  <a:gd name="T17" fmla="*/ 14 h 15"/>
                  <a:gd name="T18" fmla="*/ 4 w 32"/>
                  <a:gd name="T19" fmla="*/ 14 h 15"/>
                  <a:gd name="T20" fmla="*/ 6 w 32"/>
                  <a:gd name="T21" fmla="*/ 15 h 15"/>
                  <a:gd name="T22" fmla="*/ 8 w 32"/>
                  <a:gd name="T23" fmla="*/ 15 h 15"/>
                  <a:gd name="T24" fmla="*/ 10 w 32"/>
                  <a:gd name="T25" fmla="*/ 14 h 15"/>
                  <a:gd name="T26" fmla="*/ 10 w 32"/>
                  <a:gd name="T27" fmla="*/ 15 h 15"/>
                  <a:gd name="T28" fmla="*/ 10 w 32"/>
                  <a:gd name="T29" fmla="*/ 15 h 15"/>
                  <a:gd name="T30" fmla="*/ 29 w 32"/>
                  <a:gd name="T31" fmla="*/ 8 h 15"/>
                  <a:gd name="T32" fmla="*/ 29 w 32"/>
                  <a:gd name="T33" fmla="*/ 8 h 15"/>
                  <a:gd name="T34" fmla="*/ 32 w 32"/>
                  <a:gd name="T35" fmla="*/ 6 h 15"/>
                  <a:gd name="T36" fmla="*/ 32 w 32"/>
                  <a:gd name="T37" fmla="*/ 6 h 15"/>
                  <a:gd name="T38" fmla="*/ 32 w 32"/>
                  <a:gd name="T39" fmla="*/ 6 h 15"/>
                  <a:gd name="T40" fmla="*/ 30 w 32"/>
                  <a:gd name="T41" fmla="*/ 0 h 15"/>
                  <a:gd name="T42" fmla="*/ 30 w 32"/>
                  <a:gd name="T43" fmla="*/ 0 h 15"/>
                  <a:gd name="T44" fmla="*/ 30 w 32"/>
                  <a:gd name="T45" fmla="*/ 0 h 15"/>
                  <a:gd name="T46" fmla="*/ 18 w 32"/>
                  <a:gd name="T47" fmla="*/ 6 h 15"/>
                  <a:gd name="T48" fmla="*/ 13 w 32"/>
                  <a:gd name="T49" fmla="*/ 9 h 15"/>
                  <a:gd name="T50" fmla="*/ 8 w 32"/>
                  <a:gd name="T51" fmla="*/ 1 h 15"/>
                  <a:gd name="T52" fmla="*/ 8 w 32"/>
                  <a:gd name="T53" fmla="*/ 1 h 15"/>
                  <a:gd name="T54" fmla="*/ 5 w 32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15">
                    <a:moveTo>
                      <a:pt x="5" y="0"/>
                    </a:moveTo>
                    <a:cubicBezTo>
                      <a:pt x="3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7" y="4"/>
                      <a:pt x="4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2"/>
                      <a:pt x="4" y="13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5"/>
                      <a:pt x="9" y="14"/>
                      <a:pt x="10" y="14"/>
                    </a:cubicBezTo>
                    <a:cubicBezTo>
                      <a:pt x="10" y="14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6" y="12"/>
                      <a:pt x="23" y="10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7"/>
                      <a:pt x="31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1" y="4"/>
                      <a:pt x="31" y="2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6" y="2"/>
                      <a:pt x="22" y="4"/>
                      <a:pt x="18" y="6"/>
                    </a:cubicBezTo>
                    <a:cubicBezTo>
                      <a:pt x="16" y="8"/>
                      <a:pt x="14" y="9"/>
                      <a:pt x="13" y="9"/>
                    </a:cubicBezTo>
                    <a:cubicBezTo>
                      <a:pt x="10" y="9"/>
                      <a:pt x="9" y="6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8263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2" name="Freeform 7534"/>
              <p:cNvSpPr/>
              <p:nvPr/>
            </p:nvSpPr>
            <p:spPr bwMode="auto">
              <a:xfrm>
                <a:off x="5567363" y="4381500"/>
                <a:ext cx="53975" cy="26988"/>
              </a:xfrm>
              <a:custGeom>
                <a:avLst/>
                <a:gdLst>
                  <a:gd name="T0" fmla="*/ 25 w 27"/>
                  <a:gd name="T1" fmla="*/ 0 h 14"/>
                  <a:gd name="T2" fmla="*/ 17 w 27"/>
                  <a:gd name="T3" fmla="*/ 3 h 14"/>
                  <a:gd name="T4" fmla="*/ 12 w 27"/>
                  <a:gd name="T5" fmla="*/ 1 h 14"/>
                  <a:gd name="T6" fmla="*/ 0 w 27"/>
                  <a:gd name="T7" fmla="*/ 5 h 14"/>
                  <a:gd name="T8" fmla="*/ 0 w 27"/>
                  <a:gd name="T9" fmla="*/ 5 h 14"/>
                  <a:gd name="T10" fmla="*/ 18 w 27"/>
                  <a:gd name="T11" fmla="*/ 13 h 14"/>
                  <a:gd name="T12" fmla="*/ 18 w 27"/>
                  <a:gd name="T13" fmla="*/ 13 h 14"/>
                  <a:gd name="T14" fmla="*/ 18 w 27"/>
                  <a:gd name="T15" fmla="*/ 13 h 14"/>
                  <a:gd name="T16" fmla="*/ 21 w 27"/>
                  <a:gd name="T17" fmla="*/ 10 h 14"/>
                  <a:gd name="T18" fmla="*/ 21 w 27"/>
                  <a:gd name="T19" fmla="*/ 10 h 14"/>
                  <a:gd name="T20" fmla="*/ 21 w 27"/>
                  <a:gd name="T21" fmla="*/ 10 h 14"/>
                  <a:gd name="T22" fmla="*/ 27 w 27"/>
                  <a:gd name="T23" fmla="*/ 5 h 14"/>
                  <a:gd name="T24" fmla="*/ 25 w 27"/>
                  <a:gd name="T25" fmla="*/ 0 h 14"/>
                  <a:gd name="T26" fmla="*/ 25 w 27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14">
                    <a:moveTo>
                      <a:pt x="25" y="0"/>
                    </a:moveTo>
                    <a:cubicBezTo>
                      <a:pt x="23" y="2"/>
                      <a:pt x="20" y="3"/>
                      <a:pt x="17" y="3"/>
                    </a:cubicBezTo>
                    <a:cubicBezTo>
                      <a:pt x="15" y="3"/>
                      <a:pt x="14" y="2"/>
                      <a:pt x="12" y="1"/>
                    </a:cubicBezTo>
                    <a:cubicBezTo>
                      <a:pt x="8" y="3"/>
                      <a:pt x="4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14"/>
                      <a:pt x="13" y="9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9" y="12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3" y="9"/>
                      <a:pt x="25" y="7"/>
                      <a:pt x="27" y="5"/>
                    </a:cubicBezTo>
                    <a:cubicBezTo>
                      <a:pt x="27" y="4"/>
                      <a:pt x="26" y="2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866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3" name="Freeform 7535"/>
              <p:cNvSpPr/>
              <p:nvPr/>
            </p:nvSpPr>
            <p:spPr bwMode="auto">
              <a:xfrm>
                <a:off x="5522913" y="4384675"/>
                <a:ext cx="34925" cy="14288"/>
              </a:xfrm>
              <a:custGeom>
                <a:avLst/>
                <a:gdLst>
                  <a:gd name="T0" fmla="*/ 11 w 17"/>
                  <a:gd name="T1" fmla="*/ 0 h 7"/>
                  <a:gd name="T2" fmla="*/ 6 w 17"/>
                  <a:gd name="T3" fmla="*/ 1 h 7"/>
                  <a:gd name="T4" fmla="*/ 2 w 17"/>
                  <a:gd name="T5" fmla="*/ 2 h 7"/>
                  <a:gd name="T6" fmla="*/ 1 w 17"/>
                  <a:gd name="T7" fmla="*/ 2 h 7"/>
                  <a:gd name="T8" fmla="*/ 1 w 17"/>
                  <a:gd name="T9" fmla="*/ 2 h 7"/>
                  <a:gd name="T10" fmla="*/ 0 w 17"/>
                  <a:gd name="T11" fmla="*/ 7 h 7"/>
                  <a:gd name="T12" fmla="*/ 0 w 17"/>
                  <a:gd name="T13" fmla="*/ 7 h 7"/>
                  <a:gd name="T14" fmla="*/ 1 w 17"/>
                  <a:gd name="T15" fmla="*/ 7 h 7"/>
                  <a:gd name="T16" fmla="*/ 6 w 17"/>
                  <a:gd name="T17" fmla="*/ 7 h 7"/>
                  <a:gd name="T18" fmla="*/ 17 w 17"/>
                  <a:gd name="T19" fmla="*/ 3 h 7"/>
                  <a:gd name="T20" fmla="*/ 17 w 17"/>
                  <a:gd name="T21" fmla="*/ 3 h 7"/>
                  <a:gd name="T22" fmla="*/ 11 w 17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7">
                    <a:moveTo>
                      <a:pt x="11" y="0"/>
                    </a:moveTo>
                    <a:cubicBezTo>
                      <a:pt x="10" y="0"/>
                      <a:pt x="8" y="0"/>
                      <a:pt x="6" y="1"/>
                    </a:cubicBezTo>
                    <a:cubicBezTo>
                      <a:pt x="5" y="1"/>
                      <a:pt x="3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2" y="7"/>
                      <a:pt x="4" y="7"/>
                      <a:pt x="6" y="7"/>
                    </a:cubicBezTo>
                    <a:cubicBezTo>
                      <a:pt x="10" y="7"/>
                      <a:pt x="14" y="7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5" y="1"/>
                      <a:pt x="13" y="0"/>
                      <a:pt x="11" y="0"/>
                    </a:cubicBezTo>
                  </a:path>
                </a:pathLst>
              </a:custGeom>
              <a:solidFill>
                <a:srgbClr val="866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4" name="Freeform 7536"/>
              <p:cNvSpPr/>
              <p:nvPr/>
            </p:nvSpPr>
            <p:spPr bwMode="auto">
              <a:xfrm>
                <a:off x="5603875" y="4400550"/>
                <a:ext cx="31750" cy="17463"/>
              </a:xfrm>
              <a:custGeom>
                <a:avLst/>
                <a:gdLst>
                  <a:gd name="T0" fmla="*/ 3 w 16"/>
                  <a:gd name="T1" fmla="*/ 0 h 8"/>
                  <a:gd name="T2" fmla="*/ 3 w 16"/>
                  <a:gd name="T3" fmla="*/ 0 h 8"/>
                  <a:gd name="T4" fmla="*/ 0 w 16"/>
                  <a:gd name="T5" fmla="*/ 3 h 8"/>
                  <a:gd name="T6" fmla="*/ 0 w 16"/>
                  <a:gd name="T7" fmla="*/ 3 h 8"/>
                  <a:gd name="T8" fmla="*/ 6 w 16"/>
                  <a:gd name="T9" fmla="*/ 8 h 8"/>
                  <a:gd name="T10" fmla="*/ 10 w 16"/>
                  <a:gd name="T11" fmla="*/ 7 h 8"/>
                  <a:gd name="T12" fmla="*/ 14 w 16"/>
                  <a:gd name="T13" fmla="*/ 6 h 8"/>
                  <a:gd name="T14" fmla="*/ 16 w 16"/>
                  <a:gd name="T15" fmla="*/ 7 h 8"/>
                  <a:gd name="T16" fmla="*/ 16 w 16"/>
                  <a:gd name="T17" fmla="*/ 7 h 8"/>
                  <a:gd name="T18" fmla="*/ 14 w 16"/>
                  <a:gd name="T19" fmla="*/ 4 h 8"/>
                  <a:gd name="T20" fmla="*/ 14 w 16"/>
                  <a:gd name="T21" fmla="*/ 4 h 8"/>
                  <a:gd name="T22" fmla="*/ 3 w 16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7"/>
                      <a:pt x="4" y="8"/>
                      <a:pt x="6" y="8"/>
                    </a:cubicBezTo>
                    <a:cubicBezTo>
                      <a:pt x="7" y="8"/>
                      <a:pt x="9" y="7"/>
                      <a:pt x="10" y="7"/>
                    </a:cubicBezTo>
                    <a:cubicBezTo>
                      <a:pt x="11" y="7"/>
                      <a:pt x="13" y="6"/>
                      <a:pt x="14" y="6"/>
                    </a:cubicBezTo>
                    <a:cubicBezTo>
                      <a:pt x="15" y="6"/>
                      <a:pt x="16" y="6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6"/>
                      <a:pt x="15" y="5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1" y="3"/>
                      <a:pt x="7" y="2"/>
                      <a:pt x="3" y="0"/>
                    </a:cubicBezTo>
                  </a:path>
                </a:pathLst>
              </a:custGeom>
              <a:solidFill>
                <a:srgbClr val="673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5" name="Freeform 7537"/>
              <p:cNvSpPr/>
              <p:nvPr/>
            </p:nvSpPr>
            <p:spPr bwMode="auto">
              <a:xfrm>
                <a:off x="6594475" y="4613275"/>
                <a:ext cx="68263" cy="63500"/>
              </a:xfrm>
              <a:custGeom>
                <a:avLst/>
                <a:gdLst>
                  <a:gd name="T0" fmla="*/ 33 w 34"/>
                  <a:gd name="T1" fmla="*/ 0 h 32"/>
                  <a:gd name="T2" fmla="*/ 32 w 34"/>
                  <a:gd name="T3" fmla="*/ 0 h 32"/>
                  <a:gd name="T4" fmla="*/ 17 w 34"/>
                  <a:gd name="T5" fmla="*/ 16 h 32"/>
                  <a:gd name="T6" fmla="*/ 21 w 34"/>
                  <a:gd name="T7" fmla="*/ 8 h 32"/>
                  <a:gd name="T8" fmla="*/ 3 w 34"/>
                  <a:gd name="T9" fmla="*/ 17 h 32"/>
                  <a:gd name="T10" fmla="*/ 0 w 34"/>
                  <a:gd name="T11" fmla="*/ 16 h 32"/>
                  <a:gd name="T12" fmla="*/ 0 w 34"/>
                  <a:gd name="T13" fmla="*/ 16 h 32"/>
                  <a:gd name="T14" fmla="*/ 0 w 34"/>
                  <a:gd name="T15" fmla="*/ 22 h 32"/>
                  <a:gd name="T16" fmla="*/ 0 w 34"/>
                  <a:gd name="T17" fmla="*/ 22 h 32"/>
                  <a:gd name="T18" fmla="*/ 0 w 34"/>
                  <a:gd name="T19" fmla="*/ 22 h 32"/>
                  <a:gd name="T20" fmla="*/ 13 w 34"/>
                  <a:gd name="T21" fmla="*/ 28 h 32"/>
                  <a:gd name="T22" fmla="*/ 13 w 34"/>
                  <a:gd name="T23" fmla="*/ 28 h 32"/>
                  <a:gd name="T24" fmla="*/ 13 w 34"/>
                  <a:gd name="T25" fmla="*/ 28 h 32"/>
                  <a:gd name="T26" fmla="*/ 26 w 34"/>
                  <a:gd name="T27" fmla="*/ 32 h 32"/>
                  <a:gd name="T28" fmla="*/ 26 w 34"/>
                  <a:gd name="T29" fmla="*/ 32 h 32"/>
                  <a:gd name="T30" fmla="*/ 31 w 34"/>
                  <a:gd name="T31" fmla="*/ 25 h 32"/>
                  <a:gd name="T32" fmla="*/ 32 w 34"/>
                  <a:gd name="T33" fmla="*/ 25 h 32"/>
                  <a:gd name="T34" fmla="*/ 32 w 34"/>
                  <a:gd name="T35" fmla="*/ 25 h 32"/>
                  <a:gd name="T36" fmla="*/ 34 w 34"/>
                  <a:gd name="T37" fmla="*/ 1 h 32"/>
                  <a:gd name="T38" fmla="*/ 34 w 34"/>
                  <a:gd name="T39" fmla="*/ 1 h 32"/>
                  <a:gd name="T40" fmla="*/ 33 w 34"/>
                  <a:gd name="T41" fmla="*/ 0 h 32"/>
                  <a:gd name="T42" fmla="*/ 33 w 34"/>
                  <a:gd name="T4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" h="32">
                    <a:moveTo>
                      <a:pt x="33" y="0"/>
                    </a:moveTo>
                    <a:cubicBezTo>
                      <a:pt x="33" y="0"/>
                      <a:pt x="32" y="0"/>
                      <a:pt x="32" y="0"/>
                    </a:cubicBezTo>
                    <a:cubicBezTo>
                      <a:pt x="30" y="8"/>
                      <a:pt x="28" y="15"/>
                      <a:pt x="17" y="16"/>
                    </a:cubicBezTo>
                    <a:cubicBezTo>
                      <a:pt x="18" y="13"/>
                      <a:pt x="19" y="11"/>
                      <a:pt x="21" y="8"/>
                    </a:cubicBezTo>
                    <a:cubicBezTo>
                      <a:pt x="13" y="9"/>
                      <a:pt x="10" y="17"/>
                      <a:pt x="3" y="17"/>
                    </a:cubicBezTo>
                    <a:cubicBezTo>
                      <a:pt x="2" y="17"/>
                      <a:pt x="1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4" y="24"/>
                      <a:pt x="9" y="24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7" y="28"/>
                      <a:pt x="22" y="29"/>
                      <a:pt x="26" y="32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28"/>
                      <a:pt x="26" y="25"/>
                      <a:pt x="31" y="25"/>
                    </a:cubicBezTo>
                    <a:cubicBezTo>
                      <a:pt x="31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17"/>
                      <a:pt x="33" y="9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DCB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6" name="Freeform 7538"/>
              <p:cNvSpPr/>
              <p:nvPr/>
            </p:nvSpPr>
            <p:spPr bwMode="auto">
              <a:xfrm>
                <a:off x="6646863" y="4421188"/>
                <a:ext cx="53975" cy="69850"/>
              </a:xfrm>
              <a:custGeom>
                <a:avLst/>
                <a:gdLst>
                  <a:gd name="T0" fmla="*/ 22 w 27"/>
                  <a:gd name="T1" fmla="*/ 0 h 35"/>
                  <a:gd name="T2" fmla="*/ 16 w 27"/>
                  <a:gd name="T3" fmla="*/ 3 h 35"/>
                  <a:gd name="T4" fmla="*/ 6 w 27"/>
                  <a:gd name="T5" fmla="*/ 10 h 35"/>
                  <a:gd name="T6" fmla="*/ 5 w 27"/>
                  <a:gd name="T7" fmla="*/ 10 h 35"/>
                  <a:gd name="T8" fmla="*/ 5 w 27"/>
                  <a:gd name="T9" fmla="*/ 10 h 35"/>
                  <a:gd name="T10" fmla="*/ 2 w 27"/>
                  <a:gd name="T11" fmla="*/ 14 h 35"/>
                  <a:gd name="T12" fmla="*/ 2 w 27"/>
                  <a:gd name="T13" fmla="*/ 14 h 35"/>
                  <a:gd name="T14" fmla="*/ 2 w 27"/>
                  <a:gd name="T15" fmla="*/ 14 h 35"/>
                  <a:gd name="T16" fmla="*/ 6 w 27"/>
                  <a:gd name="T17" fmla="*/ 32 h 35"/>
                  <a:gd name="T18" fmla="*/ 6 w 27"/>
                  <a:gd name="T19" fmla="*/ 32 h 35"/>
                  <a:gd name="T20" fmla="*/ 6 w 27"/>
                  <a:gd name="T21" fmla="*/ 32 h 35"/>
                  <a:gd name="T22" fmla="*/ 11 w 27"/>
                  <a:gd name="T23" fmla="*/ 35 h 35"/>
                  <a:gd name="T24" fmla="*/ 11 w 27"/>
                  <a:gd name="T25" fmla="*/ 35 h 35"/>
                  <a:gd name="T26" fmla="*/ 19 w 27"/>
                  <a:gd name="T27" fmla="*/ 19 h 35"/>
                  <a:gd name="T28" fmla="*/ 20 w 27"/>
                  <a:gd name="T29" fmla="*/ 19 h 35"/>
                  <a:gd name="T30" fmla="*/ 20 w 27"/>
                  <a:gd name="T31" fmla="*/ 19 h 35"/>
                  <a:gd name="T32" fmla="*/ 22 w 27"/>
                  <a:gd name="T33" fmla="*/ 17 h 35"/>
                  <a:gd name="T34" fmla="*/ 22 w 27"/>
                  <a:gd name="T35" fmla="*/ 17 h 35"/>
                  <a:gd name="T36" fmla="*/ 27 w 27"/>
                  <a:gd name="T37" fmla="*/ 6 h 35"/>
                  <a:gd name="T38" fmla="*/ 27 w 27"/>
                  <a:gd name="T39" fmla="*/ 6 h 35"/>
                  <a:gd name="T40" fmla="*/ 27 w 27"/>
                  <a:gd name="T41" fmla="*/ 6 h 35"/>
                  <a:gd name="T42" fmla="*/ 22 w 27"/>
                  <a:gd name="T4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35">
                    <a:moveTo>
                      <a:pt x="22" y="0"/>
                    </a:moveTo>
                    <a:cubicBezTo>
                      <a:pt x="20" y="0"/>
                      <a:pt x="18" y="1"/>
                      <a:pt x="16" y="3"/>
                    </a:cubicBezTo>
                    <a:cubicBezTo>
                      <a:pt x="13" y="6"/>
                      <a:pt x="11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1"/>
                      <a:pt x="3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21"/>
                      <a:pt x="0" y="27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8" y="33"/>
                      <a:pt x="9" y="34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7" y="32"/>
                      <a:pt x="8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8"/>
                      <a:pt x="21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2"/>
                      <a:pt x="24" y="9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6" y="2"/>
                      <a:pt x="24" y="0"/>
                      <a:pt x="22" y="0"/>
                    </a:cubicBezTo>
                  </a:path>
                </a:pathLst>
              </a:custGeom>
              <a:solidFill>
                <a:srgbClr val="934A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7" name="Freeform 7539"/>
              <p:cNvSpPr/>
              <p:nvPr/>
            </p:nvSpPr>
            <p:spPr bwMode="auto">
              <a:xfrm>
                <a:off x="6656388" y="4405313"/>
                <a:ext cx="58738" cy="36513"/>
              </a:xfrm>
              <a:custGeom>
                <a:avLst/>
                <a:gdLst>
                  <a:gd name="T0" fmla="*/ 15 w 29"/>
                  <a:gd name="T1" fmla="*/ 0 h 18"/>
                  <a:gd name="T2" fmla="*/ 11 w 29"/>
                  <a:gd name="T3" fmla="*/ 2 h 18"/>
                  <a:gd name="T4" fmla="*/ 10 w 29"/>
                  <a:gd name="T5" fmla="*/ 2 h 18"/>
                  <a:gd name="T6" fmla="*/ 2 w 29"/>
                  <a:gd name="T7" fmla="*/ 10 h 18"/>
                  <a:gd name="T8" fmla="*/ 2 w 29"/>
                  <a:gd name="T9" fmla="*/ 10 h 18"/>
                  <a:gd name="T10" fmla="*/ 2 w 29"/>
                  <a:gd name="T11" fmla="*/ 10 h 18"/>
                  <a:gd name="T12" fmla="*/ 0 w 29"/>
                  <a:gd name="T13" fmla="*/ 18 h 18"/>
                  <a:gd name="T14" fmla="*/ 1 w 29"/>
                  <a:gd name="T15" fmla="*/ 18 h 18"/>
                  <a:gd name="T16" fmla="*/ 11 w 29"/>
                  <a:gd name="T17" fmla="*/ 11 h 18"/>
                  <a:gd name="T18" fmla="*/ 17 w 29"/>
                  <a:gd name="T19" fmla="*/ 8 h 18"/>
                  <a:gd name="T20" fmla="*/ 22 w 29"/>
                  <a:gd name="T21" fmla="*/ 14 h 18"/>
                  <a:gd name="T22" fmla="*/ 22 w 29"/>
                  <a:gd name="T23" fmla="*/ 14 h 18"/>
                  <a:gd name="T24" fmla="*/ 28 w 29"/>
                  <a:gd name="T25" fmla="*/ 9 h 18"/>
                  <a:gd name="T26" fmla="*/ 28 w 29"/>
                  <a:gd name="T27" fmla="*/ 9 h 18"/>
                  <a:gd name="T28" fmla="*/ 29 w 29"/>
                  <a:gd name="T29" fmla="*/ 4 h 18"/>
                  <a:gd name="T30" fmla="*/ 29 w 29"/>
                  <a:gd name="T31" fmla="*/ 4 h 18"/>
                  <a:gd name="T32" fmla="*/ 29 w 29"/>
                  <a:gd name="T33" fmla="*/ 4 h 18"/>
                  <a:gd name="T34" fmla="*/ 29 w 29"/>
                  <a:gd name="T35" fmla="*/ 4 h 18"/>
                  <a:gd name="T36" fmla="*/ 29 w 29"/>
                  <a:gd name="T37" fmla="*/ 4 h 18"/>
                  <a:gd name="T38" fmla="*/ 29 w 29"/>
                  <a:gd name="T39" fmla="*/ 4 h 18"/>
                  <a:gd name="T40" fmla="*/ 26 w 29"/>
                  <a:gd name="T41" fmla="*/ 5 h 18"/>
                  <a:gd name="T42" fmla="*/ 24 w 29"/>
                  <a:gd name="T43" fmla="*/ 1 h 18"/>
                  <a:gd name="T44" fmla="*/ 24 w 29"/>
                  <a:gd name="T45" fmla="*/ 1 h 18"/>
                  <a:gd name="T46" fmla="*/ 15 w 29"/>
                  <a:gd name="T4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18">
                    <a:moveTo>
                      <a:pt x="15" y="0"/>
                    </a:moveTo>
                    <a:cubicBezTo>
                      <a:pt x="14" y="0"/>
                      <a:pt x="12" y="0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6"/>
                      <a:pt x="5" y="8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2"/>
                      <a:pt x="1" y="15"/>
                      <a:pt x="0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6" y="18"/>
                      <a:pt x="8" y="14"/>
                      <a:pt x="11" y="11"/>
                    </a:cubicBezTo>
                    <a:cubicBezTo>
                      <a:pt x="13" y="9"/>
                      <a:pt x="15" y="8"/>
                      <a:pt x="17" y="8"/>
                    </a:cubicBezTo>
                    <a:cubicBezTo>
                      <a:pt x="19" y="8"/>
                      <a:pt x="21" y="10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4"/>
                      <a:pt x="27" y="11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9" y="6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4"/>
                      <a:pt x="27" y="5"/>
                      <a:pt x="26" y="5"/>
                    </a:cubicBezTo>
                    <a:cubicBezTo>
                      <a:pt x="24" y="5"/>
                      <a:pt x="23" y="4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1" y="1"/>
                      <a:pt x="18" y="0"/>
                      <a:pt x="15" y="0"/>
                    </a:cubicBezTo>
                  </a:path>
                </a:pathLst>
              </a:custGeom>
              <a:solidFill>
                <a:srgbClr val="9A5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8" name="Freeform 7540"/>
              <p:cNvSpPr/>
              <p:nvPr/>
            </p:nvSpPr>
            <p:spPr bwMode="auto">
              <a:xfrm>
                <a:off x="6457950" y="4624388"/>
                <a:ext cx="163513" cy="84138"/>
              </a:xfrm>
              <a:custGeom>
                <a:avLst/>
                <a:gdLst>
                  <a:gd name="T0" fmla="*/ 42 w 81"/>
                  <a:gd name="T1" fmla="*/ 0 h 42"/>
                  <a:gd name="T2" fmla="*/ 38 w 81"/>
                  <a:gd name="T3" fmla="*/ 2 h 42"/>
                  <a:gd name="T4" fmla="*/ 28 w 81"/>
                  <a:gd name="T5" fmla="*/ 6 h 42"/>
                  <a:gd name="T6" fmla="*/ 28 w 81"/>
                  <a:gd name="T7" fmla="*/ 6 h 42"/>
                  <a:gd name="T8" fmla="*/ 28 w 81"/>
                  <a:gd name="T9" fmla="*/ 6 h 42"/>
                  <a:gd name="T10" fmla="*/ 26 w 81"/>
                  <a:gd name="T11" fmla="*/ 7 h 42"/>
                  <a:gd name="T12" fmla="*/ 26 w 81"/>
                  <a:gd name="T13" fmla="*/ 7 h 42"/>
                  <a:gd name="T14" fmla="*/ 0 w 81"/>
                  <a:gd name="T15" fmla="*/ 42 h 42"/>
                  <a:gd name="T16" fmla="*/ 0 w 81"/>
                  <a:gd name="T17" fmla="*/ 42 h 42"/>
                  <a:gd name="T18" fmla="*/ 6 w 81"/>
                  <a:gd name="T19" fmla="*/ 42 h 42"/>
                  <a:gd name="T20" fmla="*/ 6 w 81"/>
                  <a:gd name="T21" fmla="*/ 42 h 42"/>
                  <a:gd name="T22" fmla="*/ 12 w 81"/>
                  <a:gd name="T23" fmla="*/ 33 h 42"/>
                  <a:gd name="T24" fmla="*/ 18 w 81"/>
                  <a:gd name="T25" fmla="*/ 38 h 42"/>
                  <a:gd name="T26" fmla="*/ 20 w 81"/>
                  <a:gd name="T27" fmla="*/ 39 h 42"/>
                  <a:gd name="T28" fmla="*/ 26 w 81"/>
                  <a:gd name="T29" fmla="*/ 36 h 42"/>
                  <a:gd name="T30" fmla="*/ 30 w 81"/>
                  <a:gd name="T31" fmla="*/ 32 h 42"/>
                  <a:gd name="T32" fmla="*/ 32 w 81"/>
                  <a:gd name="T33" fmla="*/ 32 h 42"/>
                  <a:gd name="T34" fmla="*/ 34 w 81"/>
                  <a:gd name="T35" fmla="*/ 32 h 42"/>
                  <a:gd name="T36" fmla="*/ 37 w 81"/>
                  <a:gd name="T37" fmla="*/ 35 h 42"/>
                  <a:gd name="T38" fmla="*/ 40 w 81"/>
                  <a:gd name="T39" fmla="*/ 37 h 42"/>
                  <a:gd name="T40" fmla="*/ 42 w 81"/>
                  <a:gd name="T41" fmla="*/ 36 h 42"/>
                  <a:gd name="T42" fmla="*/ 81 w 81"/>
                  <a:gd name="T43" fmla="*/ 22 h 42"/>
                  <a:gd name="T44" fmla="*/ 81 w 81"/>
                  <a:gd name="T45" fmla="*/ 22 h 42"/>
                  <a:gd name="T46" fmla="*/ 68 w 81"/>
                  <a:gd name="T47" fmla="*/ 16 h 42"/>
                  <a:gd name="T48" fmla="*/ 68 w 81"/>
                  <a:gd name="T49" fmla="*/ 16 h 42"/>
                  <a:gd name="T50" fmla="*/ 65 w 81"/>
                  <a:gd name="T51" fmla="*/ 20 h 42"/>
                  <a:gd name="T52" fmla="*/ 62 w 81"/>
                  <a:gd name="T53" fmla="*/ 18 h 42"/>
                  <a:gd name="T54" fmla="*/ 62 w 81"/>
                  <a:gd name="T55" fmla="*/ 18 h 42"/>
                  <a:gd name="T56" fmla="*/ 55 w 81"/>
                  <a:gd name="T57" fmla="*/ 18 h 42"/>
                  <a:gd name="T58" fmla="*/ 33 w 81"/>
                  <a:gd name="T59" fmla="*/ 12 h 42"/>
                  <a:gd name="T60" fmla="*/ 42 w 81"/>
                  <a:gd name="T61" fmla="*/ 9 h 42"/>
                  <a:gd name="T62" fmla="*/ 44 w 81"/>
                  <a:gd name="T63" fmla="*/ 6 h 42"/>
                  <a:gd name="T64" fmla="*/ 44 w 81"/>
                  <a:gd name="T65" fmla="*/ 5 h 42"/>
                  <a:gd name="T66" fmla="*/ 44 w 81"/>
                  <a:gd name="T67" fmla="*/ 5 h 42"/>
                  <a:gd name="T68" fmla="*/ 42 w 81"/>
                  <a:gd name="T6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1" h="42">
                    <a:moveTo>
                      <a:pt x="42" y="0"/>
                    </a:moveTo>
                    <a:cubicBezTo>
                      <a:pt x="41" y="0"/>
                      <a:pt x="39" y="0"/>
                      <a:pt x="38" y="2"/>
                    </a:cubicBezTo>
                    <a:cubicBezTo>
                      <a:pt x="35" y="6"/>
                      <a:pt x="32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6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15" y="17"/>
                      <a:pt x="6" y="28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" y="42"/>
                      <a:pt x="4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0"/>
                      <a:pt x="9" y="33"/>
                      <a:pt x="12" y="33"/>
                    </a:cubicBezTo>
                    <a:cubicBezTo>
                      <a:pt x="13" y="33"/>
                      <a:pt x="15" y="34"/>
                      <a:pt x="18" y="38"/>
                    </a:cubicBezTo>
                    <a:cubicBezTo>
                      <a:pt x="19" y="39"/>
                      <a:pt x="19" y="39"/>
                      <a:pt x="20" y="39"/>
                    </a:cubicBezTo>
                    <a:cubicBezTo>
                      <a:pt x="22" y="39"/>
                      <a:pt x="25" y="37"/>
                      <a:pt x="26" y="36"/>
                    </a:cubicBezTo>
                    <a:cubicBezTo>
                      <a:pt x="28" y="34"/>
                      <a:pt x="29" y="33"/>
                      <a:pt x="30" y="32"/>
                    </a:cubicBezTo>
                    <a:cubicBezTo>
                      <a:pt x="31" y="32"/>
                      <a:pt x="31" y="32"/>
                      <a:pt x="32" y="32"/>
                    </a:cubicBezTo>
                    <a:cubicBezTo>
                      <a:pt x="33" y="32"/>
                      <a:pt x="33" y="32"/>
                      <a:pt x="34" y="32"/>
                    </a:cubicBezTo>
                    <a:cubicBezTo>
                      <a:pt x="35" y="33"/>
                      <a:pt x="36" y="33"/>
                      <a:pt x="37" y="35"/>
                    </a:cubicBezTo>
                    <a:cubicBezTo>
                      <a:pt x="38" y="36"/>
                      <a:pt x="39" y="37"/>
                      <a:pt x="40" y="37"/>
                    </a:cubicBezTo>
                    <a:cubicBezTo>
                      <a:pt x="41" y="37"/>
                      <a:pt x="42" y="37"/>
                      <a:pt x="42" y="36"/>
                    </a:cubicBezTo>
                    <a:cubicBezTo>
                      <a:pt x="52" y="23"/>
                      <a:pt x="67" y="24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7" y="18"/>
                      <a:pt x="72" y="18"/>
                      <a:pt x="68" y="16"/>
                    </a:cubicBezTo>
                    <a:cubicBezTo>
                      <a:pt x="68" y="16"/>
                      <a:pt x="68" y="16"/>
                      <a:pt x="68" y="16"/>
                    </a:cubicBezTo>
                    <a:cubicBezTo>
                      <a:pt x="67" y="18"/>
                      <a:pt x="66" y="20"/>
                      <a:pt x="65" y="20"/>
                    </a:cubicBezTo>
                    <a:cubicBezTo>
                      <a:pt x="64" y="20"/>
                      <a:pt x="63" y="19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59" y="18"/>
                      <a:pt x="57" y="18"/>
                      <a:pt x="55" y="18"/>
                    </a:cubicBezTo>
                    <a:cubicBezTo>
                      <a:pt x="51" y="18"/>
                      <a:pt x="47" y="17"/>
                      <a:pt x="33" y="12"/>
                    </a:cubicBezTo>
                    <a:cubicBezTo>
                      <a:pt x="36" y="10"/>
                      <a:pt x="40" y="10"/>
                      <a:pt x="42" y="9"/>
                    </a:cubicBezTo>
                    <a:cubicBezTo>
                      <a:pt x="43" y="8"/>
                      <a:pt x="43" y="7"/>
                      <a:pt x="44" y="6"/>
                    </a:cubicBezTo>
                    <a:cubicBezTo>
                      <a:pt x="44" y="6"/>
                      <a:pt x="44" y="6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2"/>
                      <a:pt x="43" y="0"/>
                      <a:pt x="42" y="0"/>
                    </a:cubicBezTo>
                  </a:path>
                </a:pathLst>
              </a:custGeom>
              <a:solidFill>
                <a:srgbClr val="DEBE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9" name="Freeform 7541"/>
              <p:cNvSpPr/>
              <p:nvPr/>
            </p:nvSpPr>
            <p:spPr bwMode="auto">
              <a:xfrm>
                <a:off x="6556375" y="4538663"/>
                <a:ext cx="100013" cy="76200"/>
              </a:xfrm>
              <a:custGeom>
                <a:avLst/>
                <a:gdLst>
                  <a:gd name="T0" fmla="*/ 31 w 50"/>
                  <a:gd name="T1" fmla="*/ 0 h 38"/>
                  <a:gd name="T2" fmla="*/ 30 w 50"/>
                  <a:gd name="T3" fmla="*/ 0 h 38"/>
                  <a:gd name="T4" fmla="*/ 30 w 50"/>
                  <a:gd name="T5" fmla="*/ 0 h 38"/>
                  <a:gd name="T6" fmla="*/ 30 w 50"/>
                  <a:gd name="T7" fmla="*/ 0 h 38"/>
                  <a:gd name="T8" fmla="*/ 25 w 50"/>
                  <a:gd name="T9" fmla="*/ 11 h 38"/>
                  <a:gd name="T10" fmla="*/ 20 w 50"/>
                  <a:gd name="T11" fmla="*/ 10 h 38"/>
                  <a:gd name="T12" fmla="*/ 20 w 50"/>
                  <a:gd name="T13" fmla="*/ 10 h 38"/>
                  <a:gd name="T14" fmla="*/ 18 w 50"/>
                  <a:gd name="T15" fmla="*/ 10 h 38"/>
                  <a:gd name="T16" fmla="*/ 6 w 50"/>
                  <a:gd name="T17" fmla="*/ 17 h 38"/>
                  <a:gd name="T18" fmla="*/ 6 w 50"/>
                  <a:gd name="T19" fmla="*/ 17 h 38"/>
                  <a:gd name="T20" fmla="*/ 0 w 50"/>
                  <a:gd name="T21" fmla="*/ 27 h 38"/>
                  <a:gd name="T22" fmla="*/ 0 w 50"/>
                  <a:gd name="T23" fmla="*/ 27 h 38"/>
                  <a:gd name="T24" fmla="*/ 0 w 50"/>
                  <a:gd name="T25" fmla="*/ 27 h 38"/>
                  <a:gd name="T26" fmla="*/ 22 w 50"/>
                  <a:gd name="T27" fmla="*/ 34 h 38"/>
                  <a:gd name="T28" fmla="*/ 25 w 50"/>
                  <a:gd name="T29" fmla="*/ 38 h 38"/>
                  <a:gd name="T30" fmla="*/ 27 w 50"/>
                  <a:gd name="T31" fmla="*/ 36 h 38"/>
                  <a:gd name="T32" fmla="*/ 26 w 50"/>
                  <a:gd name="T33" fmla="*/ 27 h 38"/>
                  <a:gd name="T34" fmla="*/ 29 w 50"/>
                  <a:gd name="T35" fmla="*/ 22 h 38"/>
                  <a:gd name="T36" fmla="*/ 32 w 50"/>
                  <a:gd name="T37" fmla="*/ 22 h 38"/>
                  <a:gd name="T38" fmla="*/ 38 w 50"/>
                  <a:gd name="T39" fmla="*/ 31 h 38"/>
                  <a:gd name="T40" fmla="*/ 40 w 50"/>
                  <a:gd name="T41" fmla="*/ 1 h 38"/>
                  <a:gd name="T42" fmla="*/ 40 w 50"/>
                  <a:gd name="T43" fmla="*/ 1 h 38"/>
                  <a:gd name="T44" fmla="*/ 38 w 50"/>
                  <a:gd name="T45" fmla="*/ 2 h 38"/>
                  <a:gd name="T46" fmla="*/ 34 w 50"/>
                  <a:gd name="T47" fmla="*/ 1 h 38"/>
                  <a:gd name="T48" fmla="*/ 31 w 50"/>
                  <a:gd name="T4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38">
                    <a:moveTo>
                      <a:pt x="31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6"/>
                      <a:pt x="31" y="11"/>
                      <a:pt x="25" y="11"/>
                    </a:cubicBezTo>
                    <a:cubicBezTo>
                      <a:pt x="24" y="11"/>
                      <a:pt x="22" y="11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8" y="10"/>
                    </a:cubicBezTo>
                    <a:cubicBezTo>
                      <a:pt x="14" y="12"/>
                      <a:pt x="9" y="13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4" y="20"/>
                      <a:pt x="2" y="24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8" y="27"/>
                      <a:pt x="15" y="31"/>
                      <a:pt x="22" y="34"/>
                    </a:cubicBezTo>
                    <a:cubicBezTo>
                      <a:pt x="23" y="35"/>
                      <a:pt x="24" y="38"/>
                      <a:pt x="25" y="38"/>
                    </a:cubicBezTo>
                    <a:cubicBezTo>
                      <a:pt x="26" y="38"/>
                      <a:pt x="26" y="38"/>
                      <a:pt x="27" y="36"/>
                    </a:cubicBezTo>
                    <a:cubicBezTo>
                      <a:pt x="28" y="34"/>
                      <a:pt x="35" y="30"/>
                      <a:pt x="26" y="27"/>
                    </a:cubicBezTo>
                    <a:cubicBezTo>
                      <a:pt x="22" y="25"/>
                      <a:pt x="22" y="23"/>
                      <a:pt x="29" y="22"/>
                    </a:cubicBezTo>
                    <a:cubicBezTo>
                      <a:pt x="30" y="22"/>
                      <a:pt x="31" y="22"/>
                      <a:pt x="32" y="22"/>
                    </a:cubicBezTo>
                    <a:cubicBezTo>
                      <a:pt x="35" y="22"/>
                      <a:pt x="35" y="23"/>
                      <a:pt x="38" y="31"/>
                    </a:cubicBezTo>
                    <a:cubicBezTo>
                      <a:pt x="49" y="22"/>
                      <a:pt x="50" y="12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2"/>
                      <a:pt x="39" y="2"/>
                      <a:pt x="38" y="2"/>
                    </a:cubicBezTo>
                    <a:cubicBezTo>
                      <a:pt x="37" y="2"/>
                      <a:pt x="35" y="1"/>
                      <a:pt x="34" y="1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D7A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0" name="Freeform 7542"/>
              <p:cNvSpPr/>
              <p:nvPr/>
            </p:nvSpPr>
            <p:spPr bwMode="auto">
              <a:xfrm>
                <a:off x="6486525" y="4560888"/>
                <a:ext cx="82550" cy="52388"/>
              </a:xfrm>
              <a:custGeom>
                <a:avLst/>
                <a:gdLst>
                  <a:gd name="T0" fmla="*/ 35 w 41"/>
                  <a:gd name="T1" fmla="*/ 0 h 26"/>
                  <a:gd name="T2" fmla="*/ 34 w 41"/>
                  <a:gd name="T3" fmla="*/ 0 h 26"/>
                  <a:gd name="T4" fmla="*/ 33 w 41"/>
                  <a:gd name="T5" fmla="*/ 5 h 26"/>
                  <a:gd name="T6" fmla="*/ 20 w 41"/>
                  <a:gd name="T7" fmla="*/ 11 h 26"/>
                  <a:gd name="T8" fmla="*/ 14 w 41"/>
                  <a:gd name="T9" fmla="*/ 9 h 26"/>
                  <a:gd name="T10" fmla="*/ 14 w 41"/>
                  <a:gd name="T11" fmla="*/ 9 h 26"/>
                  <a:gd name="T12" fmla="*/ 14 w 41"/>
                  <a:gd name="T13" fmla="*/ 9 h 26"/>
                  <a:gd name="T14" fmla="*/ 0 w 41"/>
                  <a:gd name="T15" fmla="*/ 18 h 26"/>
                  <a:gd name="T16" fmla="*/ 0 w 41"/>
                  <a:gd name="T17" fmla="*/ 18 h 26"/>
                  <a:gd name="T18" fmla="*/ 0 w 41"/>
                  <a:gd name="T19" fmla="*/ 18 h 26"/>
                  <a:gd name="T20" fmla="*/ 12 w 41"/>
                  <a:gd name="T21" fmla="*/ 16 h 26"/>
                  <a:gd name="T22" fmla="*/ 19 w 41"/>
                  <a:gd name="T23" fmla="*/ 18 h 26"/>
                  <a:gd name="T24" fmla="*/ 18 w 41"/>
                  <a:gd name="T25" fmla="*/ 23 h 26"/>
                  <a:gd name="T26" fmla="*/ 18 w 41"/>
                  <a:gd name="T27" fmla="*/ 23 h 26"/>
                  <a:gd name="T28" fmla="*/ 21 w 41"/>
                  <a:gd name="T29" fmla="*/ 26 h 26"/>
                  <a:gd name="T30" fmla="*/ 21 w 41"/>
                  <a:gd name="T31" fmla="*/ 26 h 26"/>
                  <a:gd name="T32" fmla="*/ 21 w 41"/>
                  <a:gd name="T33" fmla="*/ 26 h 26"/>
                  <a:gd name="T34" fmla="*/ 35 w 41"/>
                  <a:gd name="T35" fmla="*/ 16 h 26"/>
                  <a:gd name="T36" fmla="*/ 35 w 41"/>
                  <a:gd name="T37" fmla="*/ 16 h 26"/>
                  <a:gd name="T38" fmla="*/ 41 w 41"/>
                  <a:gd name="T39" fmla="*/ 6 h 26"/>
                  <a:gd name="T40" fmla="*/ 41 w 41"/>
                  <a:gd name="T41" fmla="*/ 6 h 26"/>
                  <a:gd name="T42" fmla="*/ 41 w 41"/>
                  <a:gd name="T43" fmla="*/ 6 h 26"/>
                  <a:gd name="T44" fmla="*/ 40 w 41"/>
                  <a:gd name="T45" fmla="*/ 6 h 26"/>
                  <a:gd name="T46" fmla="*/ 38 w 41"/>
                  <a:gd name="T47" fmla="*/ 3 h 26"/>
                  <a:gd name="T48" fmla="*/ 35 w 41"/>
                  <a:gd name="T4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26">
                    <a:moveTo>
                      <a:pt x="35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34" y="2"/>
                      <a:pt x="33" y="3"/>
                      <a:pt x="33" y="5"/>
                    </a:cubicBezTo>
                    <a:cubicBezTo>
                      <a:pt x="28" y="6"/>
                      <a:pt x="25" y="11"/>
                      <a:pt x="20" y="11"/>
                    </a:cubicBezTo>
                    <a:cubicBezTo>
                      <a:pt x="18" y="11"/>
                      <a:pt x="16" y="11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8" y="11"/>
                      <a:pt x="3" y="13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8" y="16"/>
                      <a:pt x="12" y="16"/>
                    </a:cubicBezTo>
                    <a:cubicBezTo>
                      <a:pt x="15" y="16"/>
                      <a:pt x="17" y="17"/>
                      <a:pt x="19" y="18"/>
                    </a:cubicBezTo>
                    <a:cubicBezTo>
                      <a:pt x="24" y="20"/>
                      <a:pt x="18" y="21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4"/>
                      <a:pt x="20" y="25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5" y="23"/>
                      <a:pt x="30" y="19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7" y="13"/>
                      <a:pt x="39" y="9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0" y="6"/>
                    </a:cubicBezTo>
                    <a:cubicBezTo>
                      <a:pt x="39" y="6"/>
                      <a:pt x="38" y="4"/>
                      <a:pt x="38" y="3"/>
                    </a:cubicBezTo>
                    <a:cubicBezTo>
                      <a:pt x="37" y="1"/>
                      <a:pt x="36" y="0"/>
                      <a:pt x="35" y="0"/>
                    </a:cubicBezTo>
                  </a:path>
                </a:pathLst>
              </a:custGeom>
              <a:solidFill>
                <a:srgbClr val="BB8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1" name="Freeform 7543"/>
              <p:cNvSpPr/>
              <p:nvPr/>
            </p:nvSpPr>
            <p:spPr bwMode="auto">
              <a:xfrm>
                <a:off x="6524625" y="4622800"/>
                <a:ext cx="58738" cy="38100"/>
              </a:xfrm>
              <a:custGeom>
                <a:avLst/>
                <a:gdLst>
                  <a:gd name="T0" fmla="*/ 20 w 29"/>
                  <a:gd name="T1" fmla="*/ 0 h 19"/>
                  <a:gd name="T2" fmla="*/ 16 w 29"/>
                  <a:gd name="T3" fmla="*/ 5 h 19"/>
                  <a:gd name="T4" fmla="*/ 11 w 29"/>
                  <a:gd name="T5" fmla="*/ 6 h 19"/>
                  <a:gd name="T6" fmla="*/ 11 w 29"/>
                  <a:gd name="T7" fmla="*/ 6 h 19"/>
                  <a:gd name="T8" fmla="*/ 11 w 29"/>
                  <a:gd name="T9" fmla="*/ 6 h 19"/>
                  <a:gd name="T10" fmla="*/ 11 w 29"/>
                  <a:gd name="T11" fmla="*/ 7 h 19"/>
                  <a:gd name="T12" fmla="*/ 9 w 29"/>
                  <a:gd name="T13" fmla="*/ 10 h 19"/>
                  <a:gd name="T14" fmla="*/ 0 w 29"/>
                  <a:gd name="T15" fmla="*/ 13 h 19"/>
                  <a:gd name="T16" fmla="*/ 22 w 29"/>
                  <a:gd name="T17" fmla="*/ 19 h 19"/>
                  <a:gd name="T18" fmla="*/ 29 w 29"/>
                  <a:gd name="T19" fmla="*/ 19 h 19"/>
                  <a:gd name="T20" fmla="*/ 29 w 29"/>
                  <a:gd name="T21" fmla="*/ 19 h 19"/>
                  <a:gd name="T22" fmla="*/ 29 w 29"/>
                  <a:gd name="T23" fmla="*/ 19 h 19"/>
                  <a:gd name="T24" fmla="*/ 29 w 29"/>
                  <a:gd name="T25" fmla="*/ 16 h 19"/>
                  <a:gd name="T26" fmla="*/ 27 w 29"/>
                  <a:gd name="T27" fmla="*/ 9 h 19"/>
                  <a:gd name="T28" fmla="*/ 22 w 29"/>
                  <a:gd name="T29" fmla="*/ 0 h 19"/>
                  <a:gd name="T30" fmla="*/ 20 w 29"/>
                  <a:gd name="T3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19">
                    <a:moveTo>
                      <a:pt x="20" y="0"/>
                    </a:moveTo>
                    <a:cubicBezTo>
                      <a:pt x="18" y="0"/>
                      <a:pt x="19" y="5"/>
                      <a:pt x="16" y="5"/>
                    </a:cubicBezTo>
                    <a:cubicBezTo>
                      <a:pt x="15" y="6"/>
                      <a:pt x="13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8"/>
                      <a:pt x="10" y="9"/>
                      <a:pt x="9" y="10"/>
                    </a:cubicBezTo>
                    <a:cubicBezTo>
                      <a:pt x="7" y="11"/>
                      <a:pt x="3" y="11"/>
                      <a:pt x="0" y="13"/>
                    </a:cubicBezTo>
                    <a:cubicBezTo>
                      <a:pt x="14" y="18"/>
                      <a:pt x="18" y="19"/>
                      <a:pt x="22" y="19"/>
                    </a:cubicBezTo>
                    <a:cubicBezTo>
                      <a:pt x="24" y="19"/>
                      <a:pt x="26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8"/>
                      <a:pt x="29" y="17"/>
                      <a:pt x="29" y="16"/>
                    </a:cubicBezTo>
                    <a:cubicBezTo>
                      <a:pt x="27" y="14"/>
                      <a:pt x="27" y="11"/>
                      <a:pt x="27" y="9"/>
                    </a:cubicBezTo>
                    <a:cubicBezTo>
                      <a:pt x="28" y="4"/>
                      <a:pt x="25" y="2"/>
                      <a:pt x="22" y="0"/>
                    </a:cubicBezTo>
                    <a:cubicBezTo>
                      <a:pt x="21" y="0"/>
                      <a:pt x="21" y="0"/>
                      <a:pt x="20" y="0"/>
                    </a:cubicBezTo>
                  </a:path>
                </a:pathLst>
              </a:custGeom>
              <a:solidFill>
                <a:srgbClr val="DEBA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2" name="Freeform 7544"/>
              <p:cNvSpPr/>
              <p:nvPr/>
            </p:nvSpPr>
            <p:spPr bwMode="auto">
              <a:xfrm>
                <a:off x="6499225" y="4606925"/>
                <a:ext cx="30163" cy="31750"/>
              </a:xfrm>
              <a:custGeom>
                <a:avLst/>
                <a:gdLst>
                  <a:gd name="T0" fmla="*/ 12 w 15"/>
                  <a:gd name="T1" fmla="*/ 0 h 16"/>
                  <a:gd name="T2" fmla="*/ 0 w 15"/>
                  <a:gd name="T3" fmla="*/ 15 h 16"/>
                  <a:gd name="T4" fmla="*/ 0 w 15"/>
                  <a:gd name="T5" fmla="*/ 15 h 16"/>
                  <a:gd name="T6" fmla="*/ 0 w 15"/>
                  <a:gd name="T7" fmla="*/ 15 h 16"/>
                  <a:gd name="T8" fmla="*/ 3 w 15"/>
                  <a:gd name="T9" fmla="*/ 14 h 16"/>
                  <a:gd name="T10" fmla="*/ 6 w 15"/>
                  <a:gd name="T11" fmla="*/ 16 h 16"/>
                  <a:gd name="T12" fmla="*/ 6 w 15"/>
                  <a:gd name="T13" fmla="*/ 16 h 16"/>
                  <a:gd name="T14" fmla="*/ 8 w 15"/>
                  <a:gd name="T15" fmla="*/ 15 h 16"/>
                  <a:gd name="T16" fmla="*/ 8 w 15"/>
                  <a:gd name="T17" fmla="*/ 15 h 16"/>
                  <a:gd name="T18" fmla="*/ 15 w 15"/>
                  <a:gd name="T19" fmla="*/ 3 h 16"/>
                  <a:gd name="T20" fmla="*/ 15 w 15"/>
                  <a:gd name="T21" fmla="*/ 3 h 16"/>
                  <a:gd name="T22" fmla="*/ 12 w 15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6">
                    <a:moveTo>
                      <a:pt x="12" y="0"/>
                    </a:moveTo>
                    <a:cubicBezTo>
                      <a:pt x="2" y="0"/>
                      <a:pt x="3" y="9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4"/>
                      <a:pt x="3" y="14"/>
                    </a:cubicBezTo>
                    <a:cubicBezTo>
                      <a:pt x="4" y="14"/>
                      <a:pt x="5" y="14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0" y="11"/>
                      <a:pt x="12" y="7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2"/>
                      <a:pt x="13" y="1"/>
                      <a:pt x="12" y="0"/>
                    </a:cubicBezTo>
                  </a:path>
                </a:pathLst>
              </a:custGeom>
              <a:solidFill>
                <a:srgbClr val="C294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3" name="Freeform 7545"/>
              <p:cNvSpPr/>
              <p:nvPr/>
            </p:nvSpPr>
            <p:spPr bwMode="auto">
              <a:xfrm>
                <a:off x="6583363" y="4645025"/>
                <a:ext cx="11113" cy="20638"/>
              </a:xfrm>
              <a:custGeom>
                <a:avLst/>
                <a:gdLst>
                  <a:gd name="T0" fmla="*/ 6 w 6"/>
                  <a:gd name="T1" fmla="*/ 0 h 10"/>
                  <a:gd name="T2" fmla="*/ 0 w 6"/>
                  <a:gd name="T3" fmla="*/ 5 h 10"/>
                  <a:gd name="T4" fmla="*/ 0 w 6"/>
                  <a:gd name="T5" fmla="*/ 5 h 10"/>
                  <a:gd name="T6" fmla="*/ 0 w 6"/>
                  <a:gd name="T7" fmla="*/ 8 h 10"/>
                  <a:gd name="T8" fmla="*/ 0 w 6"/>
                  <a:gd name="T9" fmla="*/ 8 h 10"/>
                  <a:gd name="T10" fmla="*/ 3 w 6"/>
                  <a:gd name="T11" fmla="*/ 10 h 10"/>
                  <a:gd name="T12" fmla="*/ 6 w 6"/>
                  <a:gd name="T13" fmla="*/ 6 h 10"/>
                  <a:gd name="T14" fmla="*/ 6 w 6"/>
                  <a:gd name="T15" fmla="*/ 6 h 10"/>
                  <a:gd name="T16" fmla="*/ 6 w 6"/>
                  <a:gd name="T17" fmla="*/ 0 h 10"/>
                  <a:gd name="T18" fmla="*/ 6 w 6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3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2" y="10"/>
                      <a:pt x="3" y="10"/>
                    </a:cubicBezTo>
                    <a:cubicBezTo>
                      <a:pt x="4" y="10"/>
                      <a:pt x="5" y="8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4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ECD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4" name="Freeform 7546"/>
              <p:cNvSpPr/>
              <p:nvPr/>
            </p:nvSpPr>
            <p:spPr bwMode="auto">
              <a:xfrm>
                <a:off x="6632575" y="4525963"/>
                <a:ext cx="15875" cy="11113"/>
              </a:xfrm>
              <a:custGeom>
                <a:avLst/>
                <a:gdLst>
                  <a:gd name="T0" fmla="*/ 4 w 8"/>
                  <a:gd name="T1" fmla="*/ 0 h 6"/>
                  <a:gd name="T2" fmla="*/ 4 w 8"/>
                  <a:gd name="T3" fmla="*/ 1 h 6"/>
                  <a:gd name="T4" fmla="*/ 2 w 8"/>
                  <a:gd name="T5" fmla="*/ 5 h 6"/>
                  <a:gd name="T6" fmla="*/ 2 w 8"/>
                  <a:gd name="T7" fmla="*/ 5 h 6"/>
                  <a:gd name="T8" fmla="*/ 8 w 8"/>
                  <a:gd name="T9" fmla="*/ 6 h 6"/>
                  <a:gd name="T10" fmla="*/ 8 w 8"/>
                  <a:gd name="T11" fmla="*/ 6 h 6"/>
                  <a:gd name="T12" fmla="*/ 4 w 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4" y="0"/>
                    </a:moveTo>
                    <a:cubicBezTo>
                      <a:pt x="4" y="0"/>
                      <a:pt x="4" y="0"/>
                      <a:pt x="4" y="1"/>
                    </a:cubicBezTo>
                    <a:cubicBezTo>
                      <a:pt x="0" y="1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solidFill>
                <a:srgbClr val="D7A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5" name="Freeform 7547"/>
              <p:cNvSpPr/>
              <p:nvPr/>
            </p:nvSpPr>
            <p:spPr bwMode="auto">
              <a:xfrm>
                <a:off x="6656388" y="4545013"/>
                <a:ext cx="12700" cy="12700"/>
              </a:xfrm>
              <a:custGeom>
                <a:avLst/>
                <a:gdLst>
                  <a:gd name="T0" fmla="*/ 4 w 6"/>
                  <a:gd name="T1" fmla="*/ 0 h 6"/>
                  <a:gd name="T2" fmla="*/ 1 w 6"/>
                  <a:gd name="T3" fmla="*/ 2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5 h 6"/>
                  <a:gd name="T10" fmla="*/ 6 w 6"/>
                  <a:gd name="T11" fmla="*/ 5 h 6"/>
                  <a:gd name="T12" fmla="*/ 4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0"/>
                      <a:pt x="4" y="0"/>
                    </a:cubicBezTo>
                  </a:path>
                </a:pathLst>
              </a:custGeom>
              <a:solidFill>
                <a:srgbClr val="D7A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6" name="Freeform 7548"/>
              <p:cNvSpPr/>
              <p:nvPr/>
            </p:nvSpPr>
            <p:spPr bwMode="auto">
              <a:xfrm>
                <a:off x="6599238" y="4449763"/>
                <a:ext cx="60325" cy="93663"/>
              </a:xfrm>
              <a:custGeom>
                <a:avLst/>
                <a:gdLst>
                  <a:gd name="T0" fmla="*/ 26 w 30"/>
                  <a:gd name="T1" fmla="*/ 0 h 47"/>
                  <a:gd name="T2" fmla="*/ 21 w 30"/>
                  <a:gd name="T3" fmla="*/ 3 h 47"/>
                  <a:gd name="T4" fmla="*/ 21 w 30"/>
                  <a:gd name="T5" fmla="*/ 3 h 47"/>
                  <a:gd name="T6" fmla="*/ 14 w 30"/>
                  <a:gd name="T7" fmla="*/ 16 h 47"/>
                  <a:gd name="T8" fmla="*/ 14 w 30"/>
                  <a:gd name="T9" fmla="*/ 16 h 47"/>
                  <a:gd name="T10" fmla="*/ 11 w 30"/>
                  <a:gd name="T11" fmla="*/ 24 h 47"/>
                  <a:gd name="T12" fmla="*/ 11 w 30"/>
                  <a:gd name="T13" fmla="*/ 24 h 47"/>
                  <a:gd name="T14" fmla="*/ 7 w 30"/>
                  <a:gd name="T15" fmla="*/ 29 h 47"/>
                  <a:gd name="T16" fmla="*/ 7 w 30"/>
                  <a:gd name="T17" fmla="*/ 29 h 47"/>
                  <a:gd name="T18" fmla="*/ 1 w 30"/>
                  <a:gd name="T19" fmla="*/ 42 h 47"/>
                  <a:gd name="T20" fmla="*/ 1 w 30"/>
                  <a:gd name="T21" fmla="*/ 42 h 47"/>
                  <a:gd name="T22" fmla="*/ 0 w 30"/>
                  <a:gd name="T23" fmla="*/ 44 h 47"/>
                  <a:gd name="T24" fmla="*/ 0 w 30"/>
                  <a:gd name="T25" fmla="*/ 44 h 47"/>
                  <a:gd name="T26" fmla="*/ 3 w 30"/>
                  <a:gd name="T27" fmla="*/ 47 h 47"/>
                  <a:gd name="T28" fmla="*/ 7 w 30"/>
                  <a:gd name="T29" fmla="*/ 45 h 47"/>
                  <a:gd name="T30" fmla="*/ 9 w 30"/>
                  <a:gd name="T31" fmla="*/ 45 h 47"/>
                  <a:gd name="T32" fmla="*/ 9 w 30"/>
                  <a:gd name="T33" fmla="*/ 45 h 47"/>
                  <a:gd name="T34" fmla="*/ 9 w 30"/>
                  <a:gd name="T35" fmla="*/ 45 h 47"/>
                  <a:gd name="T36" fmla="*/ 9 w 30"/>
                  <a:gd name="T37" fmla="*/ 45 h 47"/>
                  <a:gd name="T38" fmla="*/ 30 w 30"/>
                  <a:gd name="T39" fmla="*/ 18 h 47"/>
                  <a:gd name="T40" fmla="*/ 30 w 30"/>
                  <a:gd name="T41" fmla="*/ 18 h 47"/>
                  <a:gd name="T42" fmla="*/ 26 w 30"/>
                  <a:gd name="T43" fmla="*/ 0 h 47"/>
                  <a:gd name="T44" fmla="*/ 26 w 30"/>
                  <a:gd name="T4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" h="47">
                    <a:moveTo>
                      <a:pt x="26" y="0"/>
                    </a:moveTo>
                    <a:cubicBezTo>
                      <a:pt x="24" y="1"/>
                      <a:pt x="23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8"/>
                      <a:pt x="20" y="14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9"/>
                      <a:pt x="14" y="22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0" y="25"/>
                      <a:pt x="8" y="27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33"/>
                      <a:pt x="5" y="38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2"/>
                      <a:pt x="0" y="43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" y="45"/>
                      <a:pt x="2" y="46"/>
                      <a:pt x="3" y="47"/>
                    </a:cubicBezTo>
                    <a:cubicBezTo>
                      <a:pt x="4" y="45"/>
                      <a:pt x="5" y="45"/>
                      <a:pt x="7" y="45"/>
                    </a:cubicBezTo>
                    <a:cubicBezTo>
                      <a:pt x="8" y="45"/>
                      <a:pt x="8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6" y="36"/>
                      <a:pt x="23" y="27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4" y="13"/>
                      <a:pt x="26" y="7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995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7" name="Freeform 7549"/>
              <p:cNvSpPr/>
              <p:nvPr/>
            </p:nvSpPr>
            <p:spPr bwMode="auto">
              <a:xfrm>
                <a:off x="5405438" y="4310063"/>
                <a:ext cx="47625" cy="53975"/>
              </a:xfrm>
              <a:custGeom>
                <a:avLst/>
                <a:gdLst>
                  <a:gd name="T0" fmla="*/ 7 w 24"/>
                  <a:gd name="T1" fmla="*/ 0 h 27"/>
                  <a:gd name="T2" fmla="*/ 1 w 24"/>
                  <a:gd name="T3" fmla="*/ 2 h 27"/>
                  <a:gd name="T4" fmla="*/ 1 w 24"/>
                  <a:gd name="T5" fmla="*/ 2 h 27"/>
                  <a:gd name="T6" fmla="*/ 1 w 24"/>
                  <a:gd name="T7" fmla="*/ 4 h 27"/>
                  <a:gd name="T8" fmla="*/ 1 w 24"/>
                  <a:gd name="T9" fmla="*/ 4 h 27"/>
                  <a:gd name="T10" fmla="*/ 4 w 24"/>
                  <a:gd name="T11" fmla="*/ 26 h 27"/>
                  <a:gd name="T12" fmla="*/ 4 w 24"/>
                  <a:gd name="T13" fmla="*/ 26 h 27"/>
                  <a:gd name="T14" fmla="*/ 8 w 24"/>
                  <a:gd name="T15" fmla="*/ 27 h 27"/>
                  <a:gd name="T16" fmla="*/ 21 w 24"/>
                  <a:gd name="T17" fmla="*/ 22 h 27"/>
                  <a:gd name="T18" fmla="*/ 24 w 24"/>
                  <a:gd name="T19" fmla="*/ 15 h 27"/>
                  <a:gd name="T20" fmla="*/ 19 w 24"/>
                  <a:gd name="T21" fmla="*/ 13 h 27"/>
                  <a:gd name="T22" fmla="*/ 19 w 24"/>
                  <a:gd name="T23" fmla="*/ 13 h 27"/>
                  <a:gd name="T24" fmla="*/ 18 w 24"/>
                  <a:gd name="T25" fmla="*/ 13 h 27"/>
                  <a:gd name="T26" fmla="*/ 14 w 24"/>
                  <a:gd name="T27" fmla="*/ 13 h 27"/>
                  <a:gd name="T28" fmla="*/ 11 w 24"/>
                  <a:gd name="T29" fmla="*/ 9 h 27"/>
                  <a:gd name="T30" fmla="*/ 7 w 24"/>
                  <a:gd name="T3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27">
                    <a:moveTo>
                      <a:pt x="7" y="0"/>
                    </a:moveTo>
                    <a:cubicBezTo>
                      <a:pt x="6" y="0"/>
                      <a:pt x="4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6" y="11"/>
                      <a:pt x="0" y="20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7"/>
                      <a:pt x="7" y="27"/>
                      <a:pt x="8" y="27"/>
                    </a:cubicBezTo>
                    <a:cubicBezTo>
                      <a:pt x="12" y="27"/>
                      <a:pt x="16" y="23"/>
                      <a:pt x="21" y="22"/>
                    </a:cubicBezTo>
                    <a:cubicBezTo>
                      <a:pt x="22" y="20"/>
                      <a:pt x="23" y="17"/>
                      <a:pt x="24" y="15"/>
                    </a:cubicBezTo>
                    <a:cubicBezTo>
                      <a:pt x="23" y="13"/>
                      <a:pt x="21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3"/>
                      <a:pt x="15" y="13"/>
                      <a:pt x="14" y="13"/>
                    </a:cubicBezTo>
                    <a:cubicBezTo>
                      <a:pt x="13" y="12"/>
                      <a:pt x="11" y="10"/>
                      <a:pt x="11" y="9"/>
                    </a:cubicBezTo>
                    <a:cubicBezTo>
                      <a:pt x="10" y="3"/>
                      <a:pt x="10" y="0"/>
                      <a:pt x="7" y="0"/>
                    </a:cubicBezTo>
                  </a:path>
                </a:pathLst>
              </a:custGeom>
              <a:solidFill>
                <a:srgbClr val="A36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8" name="Freeform 7550"/>
              <p:cNvSpPr/>
              <p:nvPr/>
            </p:nvSpPr>
            <p:spPr bwMode="auto">
              <a:xfrm>
                <a:off x="5438775" y="4367213"/>
                <a:ext cx="44450" cy="23813"/>
              </a:xfrm>
              <a:custGeom>
                <a:avLst/>
                <a:gdLst>
                  <a:gd name="T0" fmla="*/ 14 w 22"/>
                  <a:gd name="T1" fmla="*/ 0 h 12"/>
                  <a:gd name="T2" fmla="*/ 14 w 22"/>
                  <a:gd name="T3" fmla="*/ 0 h 12"/>
                  <a:gd name="T4" fmla="*/ 9 w 22"/>
                  <a:gd name="T5" fmla="*/ 3 h 12"/>
                  <a:gd name="T6" fmla="*/ 6 w 22"/>
                  <a:gd name="T7" fmla="*/ 2 h 12"/>
                  <a:gd name="T8" fmla="*/ 6 w 22"/>
                  <a:gd name="T9" fmla="*/ 2 h 12"/>
                  <a:gd name="T10" fmla="*/ 2 w 22"/>
                  <a:gd name="T11" fmla="*/ 10 h 12"/>
                  <a:gd name="T12" fmla="*/ 2 w 22"/>
                  <a:gd name="T13" fmla="*/ 10 h 12"/>
                  <a:gd name="T14" fmla="*/ 6 w 22"/>
                  <a:gd name="T15" fmla="*/ 12 h 12"/>
                  <a:gd name="T16" fmla="*/ 9 w 22"/>
                  <a:gd name="T17" fmla="*/ 11 h 12"/>
                  <a:gd name="T18" fmla="*/ 12 w 22"/>
                  <a:gd name="T19" fmla="*/ 10 h 12"/>
                  <a:gd name="T20" fmla="*/ 13 w 22"/>
                  <a:gd name="T21" fmla="*/ 11 h 12"/>
                  <a:gd name="T22" fmla="*/ 13 w 22"/>
                  <a:gd name="T23" fmla="*/ 11 h 12"/>
                  <a:gd name="T24" fmla="*/ 19 w 22"/>
                  <a:gd name="T25" fmla="*/ 11 h 12"/>
                  <a:gd name="T26" fmla="*/ 19 w 22"/>
                  <a:gd name="T27" fmla="*/ 11 h 12"/>
                  <a:gd name="T28" fmla="*/ 19 w 22"/>
                  <a:gd name="T29" fmla="*/ 11 h 12"/>
                  <a:gd name="T30" fmla="*/ 22 w 22"/>
                  <a:gd name="T31" fmla="*/ 3 h 12"/>
                  <a:gd name="T32" fmla="*/ 22 w 22"/>
                  <a:gd name="T33" fmla="*/ 3 h 12"/>
                  <a:gd name="T34" fmla="*/ 22 w 22"/>
                  <a:gd name="T35" fmla="*/ 3 h 12"/>
                  <a:gd name="T36" fmla="*/ 14 w 22"/>
                  <a:gd name="T3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12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1" y="3"/>
                      <a:pt x="9" y="3"/>
                    </a:cubicBezTo>
                    <a:cubicBezTo>
                      <a:pt x="8" y="3"/>
                      <a:pt x="7" y="3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4"/>
                      <a:pt x="0" y="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5" y="12"/>
                      <a:pt x="6" y="12"/>
                    </a:cubicBezTo>
                    <a:cubicBezTo>
                      <a:pt x="7" y="12"/>
                      <a:pt x="8" y="12"/>
                      <a:pt x="9" y="11"/>
                    </a:cubicBezTo>
                    <a:cubicBezTo>
                      <a:pt x="10" y="11"/>
                      <a:pt x="11" y="10"/>
                      <a:pt x="12" y="10"/>
                    </a:cubicBezTo>
                    <a:cubicBezTo>
                      <a:pt x="12" y="10"/>
                      <a:pt x="13" y="10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5" y="11"/>
                      <a:pt x="17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8"/>
                      <a:pt x="21" y="6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9" y="2"/>
                      <a:pt x="17" y="1"/>
                      <a:pt x="14" y="0"/>
                    </a:cubicBezTo>
                  </a:path>
                </a:pathLst>
              </a:custGeom>
              <a:solidFill>
                <a:srgbClr val="A165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9" name="Freeform 7551"/>
              <p:cNvSpPr/>
              <p:nvPr/>
            </p:nvSpPr>
            <p:spPr bwMode="auto">
              <a:xfrm>
                <a:off x="5446713" y="4351338"/>
                <a:ext cx="20638" cy="22225"/>
              </a:xfrm>
              <a:custGeom>
                <a:avLst/>
                <a:gdLst>
                  <a:gd name="T0" fmla="*/ 8 w 10"/>
                  <a:gd name="T1" fmla="*/ 0 h 11"/>
                  <a:gd name="T2" fmla="*/ 0 w 10"/>
                  <a:gd name="T3" fmla="*/ 2 h 11"/>
                  <a:gd name="T4" fmla="*/ 2 w 10"/>
                  <a:gd name="T5" fmla="*/ 10 h 11"/>
                  <a:gd name="T6" fmla="*/ 2 w 10"/>
                  <a:gd name="T7" fmla="*/ 10 h 11"/>
                  <a:gd name="T8" fmla="*/ 5 w 10"/>
                  <a:gd name="T9" fmla="*/ 11 h 11"/>
                  <a:gd name="T10" fmla="*/ 10 w 10"/>
                  <a:gd name="T11" fmla="*/ 8 h 11"/>
                  <a:gd name="T12" fmla="*/ 10 w 10"/>
                  <a:gd name="T13" fmla="*/ 8 h 11"/>
                  <a:gd name="T14" fmla="*/ 10 w 10"/>
                  <a:gd name="T15" fmla="*/ 8 h 11"/>
                  <a:gd name="T16" fmla="*/ 8 w 10"/>
                  <a:gd name="T17" fmla="*/ 0 h 11"/>
                  <a:gd name="T18" fmla="*/ 8 w 10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0"/>
                      <a:pt x="3" y="1"/>
                      <a:pt x="0" y="2"/>
                    </a:cubicBezTo>
                    <a:cubicBezTo>
                      <a:pt x="1" y="4"/>
                      <a:pt x="1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4" y="11"/>
                      <a:pt x="5" y="11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5"/>
                      <a:pt x="9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A7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0" name="Freeform 7552"/>
              <p:cNvSpPr/>
              <p:nvPr/>
            </p:nvSpPr>
            <p:spPr bwMode="auto">
              <a:xfrm>
                <a:off x="5476875" y="4373563"/>
                <a:ext cx="22225" cy="15875"/>
              </a:xfrm>
              <a:custGeom>
                <a:avLst/>
                <a:gdLst>
                  <a:gd name="T0" fmla="*/ 3 w 11"/>
                  <a:gd name="T1" fmla="*/ 0 h 8"/>
                  <a:gd name="T2" fmla="*/ 3 w 11"/>
                  <a:gd name="T3" fmla="*/ 0 h 8"/>
                  <a:gd name="T4" fmla="*/ 0 w 11"/>
                  <a:gd name="T5" fmla="*/ 8 h 8"/>
                  <a:gd name="T6" fmla="*/ 0 w 11"/>
                  <a:gd name="T7" fmla="*/ 8 h 8"/>
                  <a:gd name="T8" fmla="*/ 8 w 11"/>
                  <a:gd name="T9" fmla="*/ 6 h 8"/>
                  <a:gd name="T10" fmla="*/ 8 w 11"/>
                  <a:gd name="T11" fmla="*/ 6 h 8"/>
                  <a:gd name="T12" fmla="*/ 11 w 11"/>
                  <a:gd name="T13" fmla="*/ 1 h 8"/>
                  <a:gd name="T14" fmla="*/ 8 w 11"/>
                  <a:gd name="T15" fmla="*/ 1 h 8"/>
                  <a:gd name="T16" fmla="*/ 8 w 11"/>
                  <a:gd name="T17" fmla="*/ 1 h 8"/>
                  <a:gd name="T18" fmla="*/ 3 w 11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7"/>
                      <a:pt x="5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10" y="3"/>
                      <a:pt x="11" y="1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A77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1" name="Freeform 7553"/>
              <p:cNvSpPr>
                <a:spLocks noEditPoints="1"/>
              </p:cNvSpPr>
              <p:nvPr/>
            </p:nvSpPr>
            <p:spPr bwMode="auto">
              <a:xfrm>
                <a:off x="6753225" y="2997200"/>
                <a:ext cx="90488" cy="123825"/>
              </a:xfrm>
              <a:custGeom>
                <a:avLst/>
                <a:gdLst>
                  <a:gd name="T0" fmla="*/ 17 w 45"/>
                  <a:gd name="T1" fmla="*/ 40 h 62"/>
                  <a:gd name="T2" fmla="*/ 12 w 45"/>
                  <a:gd name="T3" fmla="*/ 30 h 62"/>
                  <a:gd name="T4" fmla="*/ 22 w 45"/>
                  <a:gd name="T5" fmla="*/ 25 h 62"/>
                  <a:gd name="T6" fmla="*/ 19 w 45"/>
                  <a:gd name="T7" fmla="*/ 40 h 62"/>
                  <a:gd name="T8" fmla="*/ 17 w 45"/>
                  <a:gd name="T9" fmla="*/ 40 h 62"/>
                  <a:gd name="T10" fmla="*/ 12 w 45"/>
                  <a:gd name="T11" fmla="*/ 0 h 62"/>
                  <a:gd name="T12" fmla="*/ 7 w 45"/>
                  <a:gd name="T13" fmla="*/ 6 h 62"/>
                  <a:gd name="T14" fmla="*/ 0 w 45"/>
                  <a:gd name="T15" fmla="*/ 15 h 62"/>
                  <a:gd name="T16" fmla="*/ 0 w 45"/>
                  <a:gd name="T17" fmla="*/ 15 h 62"/>
                  <a:gd name="T18" fmla="*/ 0 w 45"/>
                  <a:gd name="T19" fmla="*/ 15 h 62"/>
                  <a:gd name="T20" fmla="*/ 0 w 45"/>
                  <a:gd name="T21" fmla="*/ 15 h 62"/>
                  <a:gd name="T22" fmla="*/ 13 w 45"/>
                  <a:gd name="T23" fmla="*/ 49 h 62"/>
                  <a:gd name="T24" fmla="*/ 13 w 45"/>
                  <a:gd name="T25" fmla="*/ 49 h 62"/>
                  <a:gd name="T26" fmla="*/ 13 w 45"/>
                  <a:gd name="T27" fmla="*/ 49 h 62"/>
                  <a:gd name="T28" fmla="*/ 15 w 45"/>
                  <a:gd name="T29" fmla="*/ 47 h 62"/>
                  <a:gd name="T30" fmla="*/ 17 w 45"/>
                  <a:gd name="T31" fmla="*/ 45 h 62"/>
                  <a:gd name="T32" fmla="*/ 19 w 45"/>
                  <a:gd name="T33" fmla="*/ 49 h 62"/>
                  <a:gd name="T34" fmla="*/ 27 w 45"/>
                  <a:gd name="T35" fmla="*/ 55 h 62"/>
                  <a:gd name="T36" fmla="*/ 23 w 45"/>
                  <a:gd name="T37" fmla="*/ 57 h 62"/>
                  <a:gd name="T38" fmla="*/ 20 w 45"/>
                  <a:gd name="T39" fmla="*/ 57 h 62"/>
                  <a:gd name="T40" fmla="*/ 18 w 45"/>
                  <a:gd name="T41" fmla="*/ 57 h 62"/>
                  <a:gd name="T42" fmla="*/ 16 w 45"/>
                  <a:gd name="T43" fmla="*/ 57 h 62"/>
                  <a:gd name="T44" fmla="*/ 28 w 45"/>
                  <a:gd name="T45" fmla="*/ 61 h 62"/>
                  <a:gd name="T46" fmla="*/ 28 w 45"/>
                  <a:gd name="T47" fmla="*/ 61 h 62"/>
                  <a:gd name="T48" fmla="*/ 28 w 45"/>
                  <a:gd name="T49" fmla="*/ 61 h 62"/>
                  <a:gd name="T50" fmla="*/ 30 w 45"/>
                  <a:gd name="T51" fmla="*/ 60 h 62"/>
                  <a:gd name="T52" fmla="*/ 30 w 45"/>
                  <a:gd name="T53" fmla="*/ 60 h 62"/>
                  <a:gd name="T54" fmla="*/ 31 w 45"/>
                  <a:gd name="T55" fmla="*/ 61 h 62"/>
                  <a:gd name="T56" fmla="*/ 31 w 45"/>
                  <a:gd name="T57" fmla="*/ 61 h 62"/>
                  <a:gd name="T58" fmla="*/ 31 w 45"/>
                  <a:gd name="T59" fmla="*/ 61 h 62"/>
                  <a:gd name="T60" fmla="*/ 36 w 45"/>
                  <a:gd name="T61" fmla="*/ 38 h 62"/>
                  <a:gd name="T62" fmla="*/ 39 w 45"/>
                  <a:gd name="T63" fmla="*/ 29 h 62"/>
                  <a:gd name="T64" fmla="*/ 39 w 45"/>
                  <a:gd name="T65" fmla="*/ 29 h 62"/>
                  <a:gd name="T66" fmla="*/ 39 w 45"/>
                  <a:gd name="T67" fmla="*/ 29 h 62"/>
                  <a:gd name="T68" fmla="*/ 39 w 45"/>
                  <a:gd name="T69" fmla="*/ 29 h 62"/>
                  <a:gd name="T70" fmla="*/ 39 w 45"/>
                  <a:gd name="T71" fmla="*/ 29 h 62"/>
                  <a:gd name="T72" fmla="*/ 39 w 45"/>
                  <a:gd name="T73" fmla="*/ 29 h 62"/>
                  <a:gd name="T74" fmla="*/ 32 w 45"/>
                  <a:gd name="T75" fmla="*/ 21 h 62"/>
                  <a:gd name="T76" fmla="*/ 32 w 45"/>
                  <a:gd name="T77" fmla="*/ 21 h 62"/>
                  <a:gd name="T78" fmla="*/ 30 w 45"/>
                  <a:gd name="T79" fmla="*/ 20 h 62"/>
                  <a:gd name="T80" fmla="*/ 29 w 45"/>
                  <a:gd name="T81" fmla="*/ 20 h 62"/>
                  <a:gd name="T82" fmla="*/ 23 w 45"/>
                  <a:gd name="T83" fmla="*/ 21 h 62"/>
                  <a:gd name="T84" fmla="*/ 14 w 45"/>
                  <a:gd name="T85" fmla="*/ 8 h 62"/>
                  <a:gd name="T86" fmla="*/ 13 w 45"/>
                  <a:gd name="T87" fmla="*/ 0 h 62"/>
                  <a:gd name="T88" fmla="*/ 12 w 45"/>
                  <a:gd name="T8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" h="62">
                    <a:moveTo>
                      <a:pt x="17" y="40"/>
                    </a:moveTo>
                    <a:cubicBezTo>
                      <a:pt x="12" y="40"/>
                      <a:pt x="17" y="31"/>
                      <a:pt x="12" y="30"/>
                    </a:cubicBezTo>
                    <a:cubicBezTo>
                      <a:pt x="14" y="25"/>
                      <a:pt x="20" y="30"/>
                      <a:pt x="22" y="25"/>
                    </a:cubicBezTo>
                    <a:cubicBezTo>
                      <a:pt x="23" y="31"/>
                      <a:pt x="26" y="39"/>
                      <a:pt x="19" y="40"/>
                    </a:cubicBezTo>
                    <a:cubicBezTo>
                      <a:pt x="18" y="40"/>
                      <a:pt x="18" y="40"/>
                      <a:pt x="17" y="40"/>
                    </a:cubicBezTo>
                    <a:moveTo>
                      <a:pt x="12" y="0"/>
                    </a:moveTo>
                    <a:cubicBezTo>
                      <a:pt x="9" y="0"/>
                      <a:pt x="8" y="4"/>
                      <a:pt x="7" y="6"/>
                    </a:cubicBezTo>
                    <a:cubicBezTo>
                      <a:pt x="4" y="9"/>
                      <a:pt x="2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26"/>
                      <a:pt x="3" y="3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9"/>
                      <a:pt x="15" y="48"/>
                      <a:pt x="15" y="47"/>
                    </a:cubicBezTo>
                    <a:cubicBezTo>
                      <a:pt x="16" y="46"/>
                      <a:pt x="17" y="45"/>
                      <a:pt x="17" y="45"/>
                    </a:cubicBezTo>
                    <a:cubicBezTo>
                      <a:pt x="18" y="45"/>
                      <a:pt x="19" y="46"/>
                      <a:pt x="19" y="49"/>
                    </a:cubicBezTo>
                    <a:cubicBezTo>
                      <a:pt x="19" y="55"/>
                      <a:pt x="25" y="51"/>
                      <a:pt x="27" y="55"/>
                    </a:cubicBezTo>
                    <a:cubicBezTo>
                      <a:pt x="25" y="57"/>
                      <a:pt x="24" y="57"/>
                      <a:pt x="23" y="57"/>
                    </a:cubicBezTo>
                    <a:cubicBezTo>
                      <a:pt x="22" y="57"/>
                      <a:pt x="21" y="57"/>
                      <a:pt x="20" y="57"/>
                    </a:cubicBezTo>
                    <a:cubicBezTo>
                      <a:pt x="19" y="57"/>
                      <a:pt x="19" y="57"/>
                      <a:pt x="18" y="57"/>
                    </a:cubicBezTo>
                    <a:cubicBezTo>
                      <a:pt x="17" y="57"/>
                      <a:pt x="16" y="57"/>
                      <a:pt x="16" y="57"/>
                    </a:cubicBezTo>
                    <a:cubicBezTo>
                      <a:pt x="19" y="62"/>
                      <a:pt x="24" y="60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9" y="60"/>
                      <a:pt x="29" y="60"/>
                      <a:pt x="30" y="60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0" y="60"/>
                      <a:pt x="30" y="60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7" y="54"/>
                      <a:pt x="45" y="48"/>
                      <a:pt x="36" y="38"/>
                    </a:cubicBezTo>
                    <a:cubicBezTo>
                      <a:pt x="33" y="34"/>
                      <a:pt x="37" y="32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3" y="29"/>
                      <a:pt x="31" y="26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0"/>
                      <a:pt x="30" y="20"/>
                      <a:pt x="30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7" y="21"/>
                      <a:pt x="25" y="21"/>
                      <a:pt x="23" y="21"/>
                    </a:cubicBezTo>
                    <a:cubicBezTo>
                      <a:pt x="16" y="21"/>
                      <a:pt x="13" y="18"/>
                      <a:pt x="14" y="8"/>
                    </a:cubicBezTo>
                    <a:cubicBezTo>
                      <a:pt x="9" y="6"/>
                      <a:pt x="17" y="2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</a:path>
                </a:pathLst>
              </a:custGeom>
              <a:solidFill>
                <a:srgbClr val="9A3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2" name="Freeform 7554"/>
              <p:cNvSpPr>
                <a:spLocks noEditPoints="1"/>
              </p:cNvSpPr>
              <p:nvPr/>
            </p:nvSpPr>
            <p:spPr bwMode="auto">
              <a:xfrm>
                <a:off x="6867525" y="2889250"/>
                <a:ext cx="101600" cy="84138"/>
              </a:xfrm>
              <a:custGeom>
                <a:avLst/>
                <a:gdLst>
                  <a:gd name="T0" fmla="*/ 16 w 51"/>
                  <a:gd name="T1" fmla="*/ 32 h 42"/>
                  <a:gd name="T2" fmla="*/ 17 w 51"/>
                  <a:gd name="T3" fmla="*/ 33 h 42"/>
                  <a:gd name="T4" fmla="*/ 17 w 51"/>
                  <a:gd name="T5" fmla="*/ 33 h 42"/>
                  <a:gd name="T6" fmla="*/ 17 w 51"/>
                  <a:gd name="T7" fmla="*/ 32 h 42"/>
                  <a:gd name="T8" fmla="*/ 17 w 51"/>
                  <a:gd name="T9" fmla="*/ 32 h 42"/>
                  <a:gd name="T10" fmla="*/ 17 w 51"/>
                  <a:gd name="T11" fmla="*/ 32 h 42"/>
                  <a:gd name="T12" fmla="*/ 16 w 51"/>
                  <a:gd name="T13" fmla="*/ 32 h 42"/>
                  <a:gd name="T14" fmla="*/ 47 w 51"/>
                  <a:gd name="T15" fmla="*/ 0 h 42"/>
                  <a:gd name="T16" fmla="*/ 47 w 51"/>
                  <a:gd name="T17" fmla="*/ 0 h 42"/>
                  <a:gd name="T18" fmla="*/ 30 w 51"/>
                  <a:gd name="T19" fmla="*/ 7 h 42"/>
                  <a:gd name="T20" fmla="*/ 37 w 51"/>
                  <a:gd name="T21" fmla="*/ 13 h 42"/>
                  <a:gd name="T22" fmla="*/ 27 w 51"/>
                  <a:gd name="T23" fmla="*/ 14 h 42"/>
                  <a:gd name="T24" fmla="*/ 24 w 51"/>
                  <a:gd name="T25" fmla="*/ 9 h 42"/>
                  <a:gd name="T26" fmla="*/ 24 w 51"/>
                  <a:gd name="T27" fmla="*/ 9 h 42"/>
                  <a:gd name="T28" fmla="*/ 24 w 51"/>
                  <a:gd name="T29" fmla="*/ 9 h 42"/>
                  <a:gd name="T30" fmla="*/ 18 w 51"/>
                  <a:gd name="T31" fmla="*/ 8 h 42"/>
                  <a:gd name="T32" fmla="*/ 5 w 51"/>
                  <a:gd name="T33" fmla="*/ 12 h 42"/>
                  <a:gd name="T34" fmla="*/ 5 w 51"/>
                  <a:gd name="T35" fmla="*/ 12 h 42"/>
                  <a:gd name="T36" fmla="*/ 1 w 51"/>
                  <a:gd name="T37" fmla="*/ 26 h 42"/>
                  <a:gd name="T38" fmla="*/ 1 w 51"/>
                  <a:gd name="T39" fmla="*/ 26 h 42"/>
                  <a:gd name="T40" fmla="*/ 0 w 51"/>
                  <a:gd name="T41" fmla="*/ 31 h 42"/>
                  <a:gd name="T42" fmla="*/ 5 w 51"/>
                  <a:gd name="T43" fmla="*/ 37 h 42"/>
                  <a:gd name="T44" fmla="*/ 5 w 51"/>
                  <a:gd name="T45" fmla="*/ 37 h 42"/>
                  <a:gd name="T46" fmla="*/ 5 w 51"/>
                  <a:gd name="T47" fmla="*/ 37 h 42"/>
                  <a:gd name="T48" fmla="*/ 12 w 51"/>
                  <a:gd name="T49" fmla="*/ 40 h 42"/>
                  <a:gd name="T50" fmla="*/ 16 w 51"/>
                  <a:gd name="T51" fmla="*/ 34 h 42"/>
                  <a:gd name="T52" fmla="*/ 16 w 51"/>
                  <a:gd name="T53" fmla="*/ 32 h 42"/>
                  <a:gd name="T54" fmla="*/ 11 w 51"/>
                  <a:gd name="T55" fmla="*/ 31 h 42"/>
                  <a:gd name="T56" fmla="*/ 21 w 51"/>
                  <a:gd name="T57" fmla="*/ 22 h 42"/>
                  <a:gd name="T58" fmla="*/ 17 w 51"/>
                  <a:gd name="T59" fmla="*/ 32 h 42"/>
                  <a:gd name="T60" fmla="*/ 17 w 51"/>
                  <a:gd name="T61" fmla="*/ 32 h 42"/>
                  <a:gd name="T62" fmla="*/ 17 w 51"/>
                  <a:gd name="T63" fmla="*/ 32 h 42"/>
                  <a:gd name="T64" fmla="*/ 17 w 51"/>
                  <a:gd name="T65" fmla="*/ 32 h 42"/>
                  <a:gd name="T66" fmla="*/ 17 w 51"/>
                  <a:gd name="T67" fmla="*/ 33 h 42"/>
                  <a:gd name="T68" fmla="*/ 29 w 51"/>
                  <a:gd name="T69" fmla="*/ 42 h 42"/>
                  <a:gd name="T70" fmla="*/ 29 w 51"/>
                  <a:gd name="T71" fmla="*/ 42 h 42"/>
                  <a:gd name="T72" fmla="*/ 29 w 51"/>
                  <a:gd name="T73" fmla="*/ 42 h 42"/>
                  <a:gd name="T74" fmla="*/ 30 w 51"/>
                  <a:gd name="T75" fmla="*/ 42 h 42"/>
                  <a:gd name="T76" fmla="*/ 34 w 51"/>
                  <a:gd name="T77" fmla="*/ 37 h 42"/>
                  <a:gd name="T78" fmla="*/ 38 w 51"/>
                  <a:gd name="T79" fmla="*/ 32 h 42"/>
                  <a:gd name="T80" fmla="*/ 38 w 51"/>
                  <a:gd name="T81" fmla="*/ 32 h 42"/>
                  <a:gd name="T82" fmla="*/ 38 w 51"/>
                  <a:gd name="T83" fmla="*/ 32 h 42"/>
                  <a:gd name="T84" fmla="*/ 38 w 51"/>
                  <a:gd name="T85" fmla="*/ 32 h 42"/>
                  <a:gd name="T86" fmla="*/ 38 w 51"/>
                  <a:gd name="T87" fmla="*/ 32 h 42"/>
                  <a:gd name="T88" fmla="*/ 38 w 51"/>
                  <a:gd name="T89" fmla="*/ 26 h 42"/>
                  <a:gd name="T90" fmla="*/ 39 w 51"/>
                  <a:gd name="T91" fmla="*/ 26 h 42"/>
                  <a:gd name="T92" fmla="*/ 42 w 51"/>
                  <a:gd name="T93" fmla="*/ 28 h 42"/>
                  <a:gd name="T94" fmla="*/ 44 w 51"/>
                  <a:gd name="T95" fmla="*/ 25 h 42"/>
                  <a:gd name="T96" fmla="*/ 44 w 51"/>
                  <a:gd name="T97" fmla="*/ 21 h 42"/>
                  <a:gd name="T98" fmla="*/ 45 w 51"/>
                  <a:gd name="T99" fmla="*/ 22 h 42"/>
                  <a:gd name="T100" fmla="*/ 47 w 51"/>
                  <a:gd name="T10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1" h="42">
                    <a:moveTo>
                      <a:pt x="16" y="32"/>
                    </a:moveTo>
                    <a:cubicBezTo>
                      <a:pt x="16" y="32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7" y="33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6" y="32"/>
                      <a:pt x="16" y="32"/>
                      <a:pt x="16" y="32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1" y="2"/>
                      <a:pt x="35" y="4"/>
                      <a:pt x="30" y="7"/>
                    </a:cubicBezTo>
                    <a:cubicBezTo>
                      <a:pt x="32" y="9"/>
                      <a:pt x="34" y="10"/>
                      <a:pt x="37" y="13"/>
                    </a:cubicBezTo>
                    <a:cubicBezTo>
                      <a:pt x="32" y="13"/>
                      <a:pt x="29" y="14"/>
                      <a:pt x="27" y="14"/>
                    </a:cubicBezTo>
                    <a:cubicBezTo>
                      <a:pt x="24" y="14"/>
                      <a:pt x="24" y="13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2" y="8"/>
                      <a:pt x="20" y="8"/>
                      <a:pt x="18" y="8"/>
                    </a:cubicBezTo>
                    <a:cubicBezTo>
                      <a:pt x="13" y="8"/>
                      <a:pt x="9" y="9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16"/>
                      <a:pt x="12" y="24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7"/>
                      <a:pt x="1" y="29"/>
                      <a:pt x="0" y="31"/>
                    </a:cubicBezTo>
                    <a:cubicBezTo>
                      <a:pt x="4" y="31"/>
                      <a:pt x="5" y="33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8" y="39"/>
                      <a:pt x="10" y="40"/>
                      <a:pt x="12" y="40"/>
                    </a:cubicBezTo>
                    <a:cubicBezTo>
                      <a:pt x="14" y="40"/>
                      <a:pt x="16" y="38"/>
                      <a:pt x="16" y="34"/>
                    </a:cubicBezTo>
                    <a:cubicBezTo>
                      <a:pt x="16" y="33"/>
                      <a:pt x="16" y="33"/>
                      <a:pt x="16" y="32"/>
                    </a:cubicBezTo>
                    <a:cubicBezTo>
                      <a:pt x="14" y="32"/>
                      <a:pt x="12" y="31"/>
                      <a:pt x="11" y="31"/>
                    </a:cubicBezTo>
                    <a:cubicBezTo>
                      <a:pt x="12" y="26"/>
                      <a:pt x="16" y="24"/>
                      <a:pt x="21" y="22"/>
                    </a:cubicBezTo>
                    <a:cubicBezTo>
                      <a:pt x="19" y="26"/>
                      <a:pt x="18" y="29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2"/>
                      <a:pt x="17" y="32"/>
                      <a:pt x="17" y="33"/>
                    </a:cubicBezTo>
                    <a:cubicBezTo>
                      <a:pt x="19" y="38"/>
                      <a:pt x="24" y="40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3" y="42"/>
                      <a:pt x="34" y="39"/>
                      <a:pt x="34" y="37"/>
                    </a:cubicBezTo>
                    <a:cubicBezTo>
                      <a:pt x="34" y="34"/>
                      <a:pt x="35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9" y="30"/>
                      <a:pt x="36" y="26"/>
                      <a:pt x="38" y="26"/>
                    </a:cubicBezTo>
                    <a:cubicBezTo>
                      <a:pt x="38" y="26"/>
                      <a:pt x="38" y="26"/>
                      <a:pt x="39" y="26"/>
                    </a:cubicBezTo>
                    <a:cubicBezTo>
                      <a:pt x="41" y="27"/>
                      <a:pt x="42" y="28"/>
                      <a:pt x="42" y="28"/>
                    </a:cubicBezTo>
                    <a:cubicBezTo>
                      <a:pt x="44" y="28"/>
                      <a:pt x="44" y="26"/>
                      <a:pt x="44" y="25"/>
                    </a:cubicBezTo>
                    <a:cubicBezTo>
                      <a:pt x="43" y="23"/>
                      <a:pt x="43" y="21"/>
                      <a:pt x="44" y="21"/>
                    </a:cubicBezTo>
                    <a:cubicBezTo>
                      <a:pt x="44" y="21"/>
                      <a:pt x="44" y="21"/>
                      <a:pt x="45" y="22"/>
                    </a:cubicBezTo>
                    <a:cubicBezTo>
                      <a:pt x="40" y="14"/>
                      <a:pt x="51" y="8"/>
                      <a:pt x="47" y="0"/>
                    </a:cubicBezTo>
                  </a:path>
                </a:pathLst>
              </a:custGeom>
              <a:solidFill>
                <a:srgbClr val="AE5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3" name="Freeform 7555"/>
              <p:cNvSpPr/>
              <p:nvPr/>
            </p:nvSpPr>
            <p:spPr bwMode="auto">
              <a:xfrm>
                <a:off x="6786563" y="2957513"/>
                <a:ext cx="114300" cy="58738"/>
              </a:xfrm>
              <a:custGeom>
                <a:avLst/>
                <a:gdLst>
                  <a:gd name="T0" fmla="*/ 23 w 57"/>
                  <a:gd name="T1" fmla="*/ 0 h 29"/>
                  <a:gd name="T2" fmla="*/ 13 w 57"/>
                  <a:gd name="T3" fmla="*/ 8 h 29"/>
                  <a:gd name="T4" fmla="*/ 0 w 57"/>
                  <a:gd name="T5" fmla="*/ 7 h 29"/>
                  <a:gd name="T6" fmla="*/ 6 w 57"/>
                  <a:gd name="T7" fmla="*/ 16 h 29"/>
                  <a:gd name="T8" fmla="*/ 12 w 57"/>
                  <a:gd name="T9" fmla="*/ 13 h 29"/>
                  <a:gd name="T10" fmla="*/ 15 w 57"/>
                  <a:gd name="T11" fmla="*/ 11 h 29"/>
                  <a:gd name="T12" fmla="*/ 23 w 57"/>
                  <a:gd name="T13" fmla="*/ 15 h 29"/>
                  <a:gd name="T14" fmla="*/ 30 w 57"/>
                  <a:gd name="T15" fmla="*/ 19 h 29"/>
                  <a:gd name="T16" fmla="*/ 35 w 57"/>
                  <a:gd name="T17" fmla="*/ 18 h 29"/>
                  <a:gd name="T18" fmla="*/ 35 w 57"/>
                  <a:gd name="T19" fmla="*/ 18 h 29"/>
                  <a:gd name="T20" fmla="*/ 35 w 57"/>
                  <a:gd name="T21" fmla="*/ 29 h 29"/>
                  <a:gd name="T22" fmla="*/ 35 w 57"/>
                  <a:gd name="T23" fmla="*/ 29 h 29"/>
                  <a:gd name="T24" fmla="*/ 43 w 57"/>
                  <a:gd name="T25" fmla="*/ 27 h 29"/>
                  <a:gd name="T26" fmla="*/ 43 w 57"/>
                  <a:gd name="T27" fmla="*/ 27 h 29"/>
                  <a:gd name="T28" fmla="*/ 43 w 57"/>
                  <a:gd name="T29" fmla="*/ 27 h 29"/>
                  <a:gd name="T30" fmla="*/ 46 w 57"/>
                  <a:gd name="T31" fmla="*/ 25 h 29"/>
                  <a:gd name="T32" fmla="*/ 46 w 57"/>
                  <a:gd name="T33" fmla="*/ 25 h 29"/>
                  <a:gd name="T34" fmla="*/ 51 w 57"/>
                  <a:gd name="T35" fmla="*/ 28 h 29"/>
                  <a:gd name="T36" fmla="*/ 51 w 57"/>
                  <a:gd name="T37" fmla="*/ 28 h 29"/>
                  <a:gd name="T38" fmla="*/ 52 w 57"/>
                  <a:gd name="T39" fmla="*/ 28 h 29"/>
                  <a:gd name="T40" fmla="*/ 57 w 57"/>
                  <a:gd name="T41" fmla="*/ 26 h 29"/>
                  <a:gd name="T42" fmla="*/ 57 w 57"/>
                  <a:gd name="T43" fmla="*/ 26 h 29"/>
                  <a:gd name="T44" fmla="*/ 57 w 57"/>
                  <a:gd name="T45" fmla="*/ 26 h 29"/>
                  <a:gd name="T46" fmla="*/ 49 w 57"/>
                  <a:gd name="T47" fmla="*/ 22 h 29"/>
                  <a:gd name="T48" fmla="*/ 49 w 57"/>
                  <a:gd name="T49" fmla="*/ 22 h 29"/>
                  <a:gd name="T50" fmla="*/ 48 w 57"/>
                  <a:gd name="T51" fmla="*/ 14 h 29"/>
                  <a:gd name="T52" fmla="*/ 45 w 57"/>
                  <a:gd name="T53" fmla="*/ 8 h 29"/>
                  <a:gd name="T54" fmla="*/ 45 w 57"/>
                  <a:gd name="T55" fmla="*/ 8 h 29"/>
                  <a:gd name="T56" fmla="*/ 39 w 57"/>
                  <a:gd name="T57" fmla="*/ 14 h 29"/>
                  <a:gd name="T58" fmla="*/ 29 w 57"/>
                  <a:gd name="T59" fmla="*/ 7 h 29"/>
                  <a:gd name="T60" fmla="*/ 29 w 57"/>
                  <a:gd name="T61" fmla="*/ 7 h 29"/>
                  <a:gd name="T62" fmla="*/ 28 w 57"/>
                  <a:gd name="T63" fmla="*/ 7 h 29"/>
                  <a:gd name="T64" fmla="*/ 23 w 57"/>
                  <a:gd name="T6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7" h="29">
                    <a:moveTo>
                      <a:pt x="23" y="0"/>
                    </a:moveTo>
                    <a:cubicBezTo>
                      <a:pt x="21" y="7"/>
                      <a:pt x="17" y="8"/>
                      <a:pt x="13" y="8"/>
                    </a:cubicBezTo>
                    <a:cubicBezTo>
                      <a:pt x="9" y="8"/>
                      <a:pt x="4" y="7"/>
                      <a:pt x="0" y="7"/>
                    </a:cubicBezTo>
                    <a:cubicBezTo>
                      <a:pt x="2" y="9"/>
                      <a:pt x="2" y="16"/>
                      <a:pt x="6" y="16"/>
                    </a:cubicBezTo>
                    <a:cubicBezTo>
                      <a:pt x="7" y="16"/>
                      <a:pt x="9" y="15"/>
                      <a:pt x="12" y="13"/>
                    </a:cubicBezTo>
                    <a:cubicBezTo>
                      <a:pt x="13" y="12"/>
                      <a:pt x="14" y="11"/>
                      <a:pt x="15" y="11"/>
                    </a:cubicBezTo>
                    <a:cubicBezTo>
                      <a:pt x="18" y="11"/>
                      <a:pt x="20" y="13"/>
                      <a:pt x="23" y="15"/>
                    </a:cubicBezTo>
                    <a:cubicBezTo>
                      <a:pt x="25" y="17"/>
                      <a:pt x="28" y="19"/>
                      <a:pt x="30" y="19"/>
                    </a:cubicBezTo>
                    <a:cubicBezTo>
                      <a:pt x="32" y="19"/>
                      <a:pt x="33" y="19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5" y="18"/>
                      <a:pt x="33" y="25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8" y="28"/>
                      <a:pt x="40" y="28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4" y="26"/>
                      <a:pt x="45" y="25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48" y="26"/>
                      <a:pt x="49" y="27"/>
                      <a:pt x="51" y="28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1" y="28"/>
                      <a:pt x="52" y="28"/>
                      <a:pt x="52" y="28"/>
                    </a:cubicBezTo>
                    <a:cubicBezTo>
                      <a:pt x="54" y="28"/>
                      <a:pt x="56" y="27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7" y="26"/>
                      <a:pt x="57" y="26"/>
                      <a:pt x="57" y="26"/>
                    </a:cubicBezTo>
                    <a:cubicBezTo>
                      <a:pt x="55" y="22"/>
                      <a:pt x="52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2" y="20"/>
                      <a:pt x="45" y="17"/>
                      <a:pt x="48" y="14"/>
                    </a:cubicBezTo>
                    <a:cubicBezTo>
                      <a:pt x="55" y="8"/>
                      <a:pt x="48" y="9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3" y="12"/>
                      <a:pt x="41" y="14"/>
                      <a:pt x="39" y="14"/>
                    </a:cubicBezTo>
                    <a:cubicBezTo>
                      <a:pt x="35" y="14"/>
                      <a:pt x="32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4" y="7"/>
                      <a:pt x="27" y="0"/>
                      <a:pt x="23" y="0"/>
                    </a:cubicBezTo>
                  </a:path>
                </a:pathLst>
              </a:custGeom>
              <a:solidFill>
                <a:srgbClr val="AB52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4" name="Freeform 7557"/>
              <p:cNvSpPr/>
              <p:nvPr/>
            </p:nvSpPr>
            <p:spPr bwMode="auto">
              <a:xfrm>
                <a:off x="6813551" y="3000376"/>
                <a:ext cx="60325" cy="55563"/>
              </a:xfrm>
              <a:custGeom>
                <a:avLst/>
                <a:gdLst>
                  <a:gd name="T0" fmla="*/ 5 w 30"/>
                  <a:gd name="T1" fmla="*/ 0 h 28"/>
                  <a:gd name="T2" fmla="*/ 0 w 30"/>
                  <a:gd name="T3" fmla="*/ 9 h 28"/>
                  <a:gd name="T4" fmla="*/ 2 w 30"/>
                  <a:gd name="T5" fmla="*/ 20 h 28"/>
                  <a:gd name="T6" fmla="*/ 2 w 30"/>
                  <a:gd name="T7" fmla="*/ 20 h 28"/>
                  <a:gd name="T8" fmla="*/ 2 w 30"/>
                  <a:gd name="T9" fmla="*/ 20 h 28"/>
                  <a:gd name="T10" fmla="*/ 9 w 30"/>
                  <a:gd name="T11" fmla="*/ 28 h 28"/>
                  <a:gd name="T12" fmla="*/ 9 w 30"/>
                  <a:gd name="T13" fmla="*/ 28 h 28"/>
                  <a:gd name="T14" fmla="*/ 12 w 30"/>
                  <a:gd name="T15" fmla="*/ 20 h 28"/>
                  <a:gd name="T16" fmla="*/ 12 w 30"/>
                  <a:gd name="T17" fmla="*/ 20 h 28"/>
                  <a:gd name="T18" fmla="*/ 15 w 30"/>
                  <a:gd name="T19" fmla="*/ 18 h 28"/>
                  <a:gd name="T20" fmla="*/ 15 w 30"/>
                  <a:gd name="T21" fmla="*/ 18 h 28"/>
                  <a:gd name="T22" fmla="*/ 15 w 30"/>
                  <a:gd name="T23" fmla="*/ 18 h 28"/>
                  <a:gd name="T24" fmla="*/ 24 w 30"/>
                  <a:gd name="T25" fmla="*/ 14 h 28"/>
                  <a:gd name="T26" fmla="*/ 24 w 30"/>
                  <a:gd name="T27" fmla="*/ 14 h 28"/>
                  <a:gd name="T28" fmla="*/ 24 w 30"/>
                  <a:gd name="T29" fmla="*/ 14 h 28"/>
                  <a:gd name="T30" fmla="*/ 24 w 30"/>
                  <a:gd name="T31" fmla="*/ 14 h 28"/>
                  <a:gd name="T32" fmla="*/ 26 w 30"/>
                  <a:gd name="T33" fmla="*/ 15 h 28"/>
                  <a:gd name="T34" fmla="*/ 27 w 30"/>
                  <a:gd name="T35" fmla="*/ 17 h 28"/>
                  <a:gd name="T36" fmla="*/ 29 w 30"/>
                  <a:gd name="T37" fmla="*/ 17 h 28"/>
                  <a:gd name="T38" fmla="*/ 29 w 30"/>
                  <a:gd name="T39" fmla="*/ 17 h 28"/>
                  <a:gd name="T40" fmla="*/ 29 w 30"/>
                  <a:gd name="T41" fmla="*/ 17 h 28"/>
                  <a:gd name="T42" fmla="*/ 30 w 30"/>
                  <a:gd name="T43" fmla="*/ 6 h 28"/>
                  <a:gd name="T44" fmla="*/ 30 w 30"/>
                  <a:gd name="T45" fmla="*/ 6 h 28"/>
                  <a:gd name="T46" fmla="*/ 22 w 30"/>
                  <a:gd name="T47" fmla="*/ 8 h 28"/>
                  <a:gd name="T48" fmla="*/ 22 w 30"/>
                  <a:gd name="T49" fmla="*/ 8 h 28"/>
                  <a:gd name="T50" fmla="*/ 14 w 30"/>
                  <a:gd name="T51" fmla="*/ 11 h 28"/>
                  <a:gd name="T52" fmla="*/ 9 w 30"/>
                  <a:gd name="T53" fmla="*/ 8 h 28"/>
                  <a:gd name="T54" fmla="*/ 6 w 30"/>
                  <a:gd name="T55" fmla="*/ 0 h 28"/>
                  <a:gd name="T56" fmla="*/ 5 w 30"/>
                  <a:gd name="T5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0" h="28">
                    <a:moveTo>
                      <a:pt x="5" y="0"/>
                    </a:moveTo>
                    <a:cubicBezTo>
                      <a:pt x="1" y="0"/>
                      <a:pt x="1" y="5"/>
                      <a:pt x="0" y="9"/>
                    </a:cubicBezTo>
                    <a:cubicBezTo>
                      <a:pt x="1" y="12"/>
                      <a:pt x="6" y="15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1" y="25"/>
                      <a:pt x="3" y="28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7" y="24"/>
                      <a:pt x="8" y="22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4" y="19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8" y="17"/>
                      <a:pt x="21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4"/>
                      <a:pt x="25" y="14"/>
                      <a:pt x="26" y="15"/>
                    </a:cubicBezTo>
                    <a:cubicBezTo>
                      <a:pt x="26" y="16"/>
                      <a:pt x="26" y="17"/>
                      <a:pt x="27" y="17"/>
                    </a:cubicBezTo>
                    <a:cubicBezTo>
                      <a:pt x="28" y="17"/>
                      <a:pt x="28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3"/>
                      <a:pt x="30" y="10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7" y="7"/>
                      <a:pt x="25" y="7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9" y="10"/>
                      <a:pt x="17" y="11"/>
                      <a:pt x="14" y="11"/>
                    </a:cubicBezTo>
                    <a:cubicBezTo>
                      <a:pt x="12" y="11"/>
                      <a:pt x="11" y="10"/>
                      <a:pt x="9" y="8"/>
                    </a:cubicBezTo>
                    <a:cubicBezTo>
                      <a:pt x="8" y="5"/>
                      <a:pt x="10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AD5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5" name="Freeform 7558"/>
              <p:cNvSpPr/>
              <p:nvPr/>
            </p:nvSpPr>
            <p:spPr bwMode="auto">
              <a:xfrm>
                <a:off x="6778626" y="3011488"/>
                <a:ext cx="46038" cy="28575"/>
              </a:xfrm>
              <a:custGeom>
                <a:avLst/>
                <a:gdLst>
                  <a:gd name="T0" fmla="*/ 4 w 23"/>
                  <a:gd name="T1" fmla="*/ 0 h 14"/>
                  <a:gd name="T2" fmla="*/ 1 w 23"/>
                  <a:gd name="T3" fmla="*/ 1 h 14"/>
                  <a:gd name="T4" fmla="*/ 1 w 23"/>
                  <a:gd name="T5" fmla="*/ 1 h 14"/>
                  <a:gd name="T6" fmla="*/ 10 w 23"/>
                  <a:gd name="T7" fmla="*/ 14 h 14"/>
                  <a:gd name="T8" fmla="*/ 16 w 23"/>
                  <a:gd name="T9" fmla="*/ 13 h 14"/>
                  <a:gd name="T10" fmla="*/ 17 w 23"/>
                  <a:gd name="T11" fmla="*/ 13 h 14"/>
                  <a:gd name="T12" fmla="*/ 19 w 23"/>
                  <a:gd name="T13" fmla="*/ 14 h 14"/>
                  <a:gd name="T14" fmla="*/ 19 w 23"/>
                  <a:gd name="T15" fmla="*/ 14 h 14"/>
                  <a:gd name="T16" fmla="*/ 17 w 23"/>
                  <a:gd name="T17" fmla="*/ 3 h 14"/>
                  <a:gd name="T18" fmla="*/ 17 w 23"/>
                  <a:gd name="T19" fmla="*/ 3 h 14"/>
                  <a:gd name="T20" fmla="*/ 13 w 23"/>
                  <a:gd name="T21" fmla="*/ 5 h 14"/>
                  <a:gd name="T22" fmla="*/ 8 w 23"/>
                  <a:gd name="T23" fmla="*/ 2 h 14"/>
                  <a:gd name="T24" fmla="*/ 4 w 23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4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1"/>
                      <a:pt x="3" y="14"/>
                      <a:pt x="10" y="14"/>
                    </a:cubicBezTo>
                    <a:cubicBezTo>
                      <a:pt x="12" y="14"/>
                      <a:pt x="14" y="14"/>
                      <a:pt x="16" y="13"/>
                    </a:cubicBezTo>
                    <a:cubicBezTo>
                      <a:pt x="16" y="13"/>
                      <a:pt x="16" y="13"/>
                      <a:pt x="17" y="13"/>
                    </a:cubicBezTo>
                    <a:cubicBezTo>
                      <a:pt x="17" y="13"/>
                      <a:pt x="18" y="13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3" y="9"/>
                      <a:pt x="18" y="6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4"/>
                      <a:pt x="14" y="5"/>
                      <a:pt x="13" y="5"/>
                    </a:cubicBezTo>
                    <a:cubicBezTo>
                      <a:pt x="12" y="5"/>
                      <a:pt x="10" y="4"/>
                      <a:pt x="8" y="2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A34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6" name="Freeform 7559"/>
              <p:cNvSpPr/>
              <p:nvPr/>
            </p:nvSpPr>
            <p:spPr bwMode="auto">
              <a:xfrm>
                <a:off x="6845301" y="2940051"/>
                <a:ext cx="31750" cy="46038"/>
              </a:xfrm>
              <a:custGeom>
                <a:avLst/>
                <a:gdLst>
                  <a:gd name="T0" fmla="*/ 7 w 16"/>
                  <a:gd name="T1" fmla="*/ 0 h 23"/>
                  <a:gd name="T2" fmla="*/ 4 w 16"/>
                  <a:gd name="T3" fmla="*/ 4 h 23"/>
                  <a:gd name="T4" fmla="*/ 0 w 16"/>
                  <a:gd name="T5" fmla="*/ 16 h 23"/>
                  <a:gd name="T6" fmla="*/ 0 w 16"/>
                  <a:gd name="T7" fmla="*/ 16 h 23"/>
                  <a:gd name="T8" fmla="*/ 10 w 16"/>
                  <a:gd name="T9" fmla="*/ 23 h 23"/>
                  <a:gd name="T10" fmla="*/ 16 w 16"/>
                  <a:gd name="T11" fmla="*/ 17 h 23"/>
                  <a:gd name="T12" fmla="*/ 16 w 16"/>
                  <a:gd name="T13" fmla="*/ 17 h 23"/>
                  <a:gd name="T14" fmla="*/ 16 w 16"/>
                  <a:gd name="T15" fmla="*/ 17 h 23"/>
                  <a:gd name="T16" fmla="*/ 13 w 16"/>
                  <a:gd name="T17" fmla="*/ 14 h 23"/>
                  <a:gd name="T18" fmla="*/ 13 w 16"/>
                  <a:gd name="T19" fmla="*/ 14 h 23"/>
                  <a:gd name="T20" fmla="*/ 13 w 16"/>
                  <a:gd name="T21" fmla="*/ 14 h 23"/>
                  <a:gd name="T22" fmla="*/ 11 w 16"/>
                  <a:gd name="T23" fmla="*/ 6 h 23"/>
                  <a:gd name="T24" fmla="*/ 11 w 16"/>
                  <a:gd name="T25" fmla="*/ 6 h 23"/>
                  <a:gd name="T26" fmla="*/ 12 w 16"/>
                  <a:gd name="T27" fmla="*/ 1 h 23"/>
                  <a:gd name="T28" fmla="*/ 12 w 16"/>
                  <a:gd name="T29" fmla="*/ 1 h 23"/>
                  <a:gd name="T30" fmla="*/ 7 w 16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" h="23">
                    <a:moveTo>
                      <a:pt x="7" y="0"/>
                    </a:moveTo>
                    <a:cubicBezTo>
                      <a:pt x="4" y="0"/>
                      <a:pt x="3" y="1"/>
                      <a:pt x="4" y="4"/>
                    </a:cubicBezTo>
                    <a:cubicBezTo>
                      <a:pt x="8" y="11"/>
                      <a:pt x="2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6"/>
                      <a:pt x="6" y="23"/>
                      <a:pt x="10" y="23"/>
                    </a:cubicBezTo>
                    <a:cubicBezTo>
                      <a:pt x="12" y="23"/>
                      <a:pt x="14" y="21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6"/>
                      <a:pt x="14" y="15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2"/>
                      <a:pt x="8" y="10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4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B35D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7" name="Freeform 7560"/>
              <p:cNvSpPr/>
              <p:nvPr/>
            </p:nvSpPr>
            <p:spPr bwMode="auto">
              <a:xfrm>
                <a:off x="6770688" y="2938463"/>
                <a:ext cx="30163" cy="19050"/>
              </a:xfrm>
              <a:custGeom>
                <a:avLst/>
                <a:gdLst>
                  <a:gd name="T0" fmla="*/ 9 w 15"/>
                  <a:gd name="T1" fmla="*/ 0 h 10"/>
                  <a:gd name="T2" fmla="*/ 7 w 15"/>
                  <a:gd name="T3" fmla="*/ 2 h 10"/>
                  <a:gd name="T4" fmla="*/ 5 w 15"/>
                  <a:gd name="T5" fmla="*/ 4 h 10"/>
                  <a:gd name="T6" fmla="*/ 5 w 15"/>
                  <a:gd name="T7" fmla="*/ 4 h 10"/>
                  <a:gd name="T8" fmla="*/ 5 w 15"/>
                  <a:gd name="T9" fmla="*/ 4 h 10"/>
                  <a:gd name="T10" fmla="*/ 0 w 15"/>
                  <a:gd name="T11" fmla="*/ 5 h 10"/>
                  <a:gd name="T12" fmla="*/ 0 w 15"/>
                  <a:gd name="T13" fmla="*/ 5 h 10"/>
                  <a:gd name="T14" fmla="*/ 0 w 15"/>
                  <a:gd name="T15" fmla="*/ 6 h 10"/>
                  <a:gd name="T16" fmla="*/ 0 w 15"/>
                  <a:gd name="T17" fmla="*/ 8 h 10"/>
                  <a:gd name="T18" fmla="*/ 0 w 15"/>
                  <a:gd name="T19" fmla="*/ 8 h 10"/>
                  <a:gd name="T20" fmla="*/ 6 w 15"/>
                  <a:gd name="T21" fmla="*/ 9 h 10"/>
                  <a:gd name="T22" fmla="*/ 10 w 15"/>
                  <a:gd name="T23" fmla="*/ 10 h 10"/>
                  <a:gd name="T24" fmla="*/ 14 w 15"/>
                  <a:gd name="T25" fmla="*/ 8 h 10"/>
                  <a:gd name="T26" fmla="*/ 12 w 15"/>
                  <a:gd name="T27" fmla="*/ 2 h 10"/>
                  <a:gd name="T28" fmla="*/ 9 w 15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10">
                    <a:moveTo>
                      <a:pt x="9" y="0"/>
                    </a:moveTo>
                    <a:cubicBezTo>
                      <a:pt x="8" y="0"/>
                      <a:pt x="8" y="1"/>
                      <a:pt x="7" y="2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2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4" y="8"/>
                      <a:pt x="6" y="9"/>
                    </a:cubicBezTo>
                    <a:cubicBezTo>
                      <a:pt x="7" y="10"/>
                      <a:pt x="9" y="10"/>
                      <a:pt x="10" y="10"/>
                    </a:cubicBezTo>
                    <a:cubicBezTo>
                      <a:pt x="11" y="10"/>
                      <a:pt x="13" y="9"/>
                      <a:pt x="14" y="8"/>
                    </a:cubicBezTo>
                    <a:cubicBezTo>
                      <a:pt x="15" y="6"/>
                      <a:pt x="13" y="4"/>
                      <a:pt x="12" y="2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AE5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8" name="Freeform 7561"/>
              <p:cNvSpPr>
                <a:spLocks noEditPoints="1"/>
              </p:cNvSpPr>
              <p:nvPr/>
            </p:nvSpPr>
            <p:spPr bwMode="auto">
              <a:xfrm>
                <a:off x="6769101" y="3117851"/>
                <a:ext cx="90488" cy="160338"/>
              </a:xfrm>
              <a:custGeom>
                <a:avLst/>
                <a:gdLst>
                  <a:gd name="T0" fmla="*/ 20 w 45"/>
                  <a:gd name="T1" fmla="*/ 38 h 80"/>
                  <a:gd name="T2" fmla="*/ 20 w 45"/>
                  <a:gd name="T3" fmla="*/ 38 h 80"/>
                  <a:gd name="T4" fmla="*/ 17 w 45"/>
                  <a:gd name="T5" fmla="*/ 35 h 80"/>
                  <a:gd name="T6" fmla="*/ 20 w 45"/>
                  <a:gd name="T7" fmla="*/ 34 h 80"/>
                  <a:gd name="T8" fmla="*/ 21 w 45"/>
                  <a:gd name="T9" fmla="*/ 34 h 80"/>
                  <a:gd name="T10" fmla="*/ 23 w 45"/>
                  <a:gd name="T11" fmla="*/ 37 h 80"/>
                  <a:gd name="T12" fmla="*/ 20 w 45"/>
                  <a:gd name="T13" fmla="*/ 38 h 80"/>
                  <a:gd name="T14" fmla="*/ 22 w 45"/>
                  <a:gd name="T15" fmla="*/ 0 h 80"/>
                  <a:gd name="T16" fmla="*/ 22 w 45"/>
                  <a:gd name="T17" fmla="*/ 0 h 80"/>
                  <a:gd name="T18" fmla="*/ 20 w 45"/>
                  <a:gd name="T19" fmla="*/ 1 h 80"/>
                  <a:gd name="T20" fmla="*/ 20 w 45"/>
                  <a:gd name="T21" fmla="*/ 1 h 80"/>
                  <a:gd name="T22" fmla="*/ 2 w 45"/>
                  <a:gd name="T23" fmla="*/ 15 h 80"/>
                  <a:gd name="T24" fmla="*/ 0 w 45"/>
                  <a:gd name="T25" fmla="*/ 15 h 80"/>
                  <a:gd name="T26" fmla="*/ 0 w 45"/>
                  <a:gd name="T27" fmla="*/ 15 h 80"/>
                  <a:gd name="T28" fmla="*/ 6 w 45"/>
                  <a:gd name="T29" fmla="*/ 32 h 80"/>
                  <a:gd name="T30" fmla="*/ 6 w 45"/>
                  <a:gd name="T31" fmla="*/ 32 h 80"/>
                  <a:gd name="T32" fmla="*/ 6 w 45"/>
                  <a:gd name="T33" fmla="*/ 32 h 80"/>
                  <a:gd name="T34" fmla="*/ 7 w 45"/>
                  <a:gd name="T35" fmla="*/ 31 h 80"/>
                  <a:gd name="T36" fmla="*/ 14 w 45"/>
                  <a:gd name="T37" fmla="*/ 20 h 80"/>
                  <a:gd name="T38" fmla="*/ 14 w 45"/>
                  <a:gd name="T39" fmla="*/ 20 h 80"/>
                  <a:gd name="T40" fmla="*/ 17 w 45"/>
                  <a:gd name="T41" fmla="*/ 23 h 80"/>
                  <a:gd name="T42" fmla="*/ 9 w 45"/>
                  <a:gd name="T43" fmla="*/ 35 h 80"/>
                  <a:gd name="T44" fmla="*/ 9 w 45"/>
                  <a:gd name="T45" fmla="*/ 35 h 80"/>
                  <a:gd name="T46" fmla="*/ 8 w 45"/>
                  <a:gd name="T47" fmla="*/ 46 h 80"/>
                  <a:gd name="T48" fmla="*/ 15 w 45"/>
                  <a:gd name="T49" fmla="*/ 79 h 80"/>
                  <a:gd name="T50" fmla="*/ 18 w 45"/>
                  <a:gd name="T51" fmla="*/ 79 h 80"/>
                  <a:gd name="T52" fmla="*/ 18 w 45"/>
                  <a:gd name="T53" fmla="*/ 79 h 80"/>
                  <a:gd name="T54" fmla="*/ 18 w 45"/>
                  <a:gd name="T55" fmla="*/ 79 h 80"/>
                  <a:gd name="T56" fmla="*/ 22 w 45"/>
                  <a:gd name="T57" fmla="*/ 78 h 80"/>
                  <a:gd name="T58" fmla="*/ 31 w 45"/>
                  <a:gd name="T59" fmla="*/ 80 h 80"/>
                  <a:gd name="T60" fmla="*/ 31 w 45"/>
                  <a:gd name="T61" fmla="*/ 80 h 80"/>
                  <a:gd name="T62" fmla="*/ 31 w 45"/>
                  <a:gd name="T63" fmla="*/ 80 h 80"/>
                  <a:gd name="T64" fmla="*/ 39 w 45"/>
                  <a:gd name="T65" fmla="*/ 59 h 80"/>
                  <a:gd name="T66" fmla="*/ 39 w 45"/>
                  <a:gd name="T67" fmla="*/ 59 h 80"/>
                  <a:gd name="T68" fmla="*/ 39 w 45"/>
                  <a:gd name="T69" fmla="*/ 59 h 80"/>
                  <a:gd name="T70" fmla="*/ 29 w 45"/>
                  <a:gd name="T71" fmla="*/ 47 h 80"/>
                  <a:gd name="T72" fmla="*/ 25 w 45"/>
                  <a:gd name="T73" fmla="*/ 45 h 80"/>
                  <a:gd name="T74" fmla="*/ 28 w 45"/>
                  <a:gd name="T75" fmla="*/ 41 h 80"/>
                  <a:gd name="T76" fmla="*/ 32 w 45"/>
                  <a:gd name="T77" fmla="*/ 20 h 80"/>
                  <a:gd name="T78" fmla="*/ 32 w 45"/>
                  <a:gd name="T79" fmla="*/ 13 h 80"/>
                  <a:gd name="T80" fmla="*/ 23 w 45"/>
                  <a:gd name="T81" fmla="*/ 1 h 80"/>
                  <a:gd name="T82" fmla="*/ 23 w 45"/>
                  <a:gd name="T83" fmla="*/ 1 h 80"/>
                  <a:gd name="T84" fmla="*/ 22 w 45"/>
                  <a:gd name="T8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" h="80">
                    <a:moveTo>
                      <a:pt x="20" y="38"/>
                    </a:moveTo>
                    <a:cubicBezTo>
                      <a:pt x="20" y="38"/>
                      <a:pt x="20" y="38"/>
                      <a:pt x="20" y="38"/>
                    </a:cubicBezTo>
                    <a:cubicBezTo>
                      <a:pt x="19" y="38"/>
                      <a:pt x="18" y="36"/>
                      <a:pt x="17" y="35"/>
                    </a:cubicBezTo>
                    <a:cubicBezTo>
                      <a:pt x="18" y="35"/>
                      <a:pt x="19" y="34"/>
                      <a:pt x="20" y="34"/>
                    </a:cubicBezTo>
                    <a:cubicBezTo>
                      <a:pt x="20" y="34"/>
                      <a:pt x="21" y="34"/>
                      <a:pt x="21" y="34"/>
                    </a:cubicBezTo>
                    <a:cubicBezTo>
                      <a:pt x="22" y="35"/>
                      <a:pt x="22" y="36"/>
                      <a:pt x="23" y="37"/>
                    </a:cubicBezTo>
                    <a:cubicBezTo>
                      <a:pt x="22" y="37"/>
                      <a:pt x="21" y="38"/>
                      <a:pt x="20" y="38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7" y="10"/>
                      <a:pt x="11" y="15"/>
                      <a:pt x="2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21"/>
                      <a:pt x="4" y="26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7" y="31"/>
                      <a:pt x="7" y="31"/>
                    </a:cubicBezTo>
                    <a:cubicBezTo>
                      <a:pt x="11" y="28"/>
                      <a:pt x="6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6" y="20"/>
                      <a:pt x="17" y="21"/>
                      <a:pt x="17" y="23"/>
                    </a:cubicBezTo>
                    <a:cubicBezTo>
                      <a:pt x="18" y="29"/>
                      <a:pt x="14" y="32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8" y="38"/>
                      <a:pt x="5" y="42"/>
                      <a:pt x="8" y="46"/>
                    </a:cubicBezTo>
                    <a:cubicBezTo>
                      <a:pt x="15" y="56"/>
                      <a:pt x="20" y="66"/>
                      <a:pt x="15" y="79"/>
                    </a:cubicBezTo>
                    <a:cubicBezTo>
                      <a:pt x="16" y="79"/>
                      <a:pt x="17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9" y="78"/>
                      <a:pt x="21" y="78"/>
                      <a:pt x="22" y="78"/>
                    </a:cubicBezTo>
                    <a:cubicBezTo>
                      <a:pt x="25" y="78"/>
                      <a:pt x="28" y="80"/>
                      <a:pt x="31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6" y="74"/>
                      <a:pt x="26" y="63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7" y="54"/>
                      <a:pt x="36" y="49"/>
                      <a:pt x="29" y="47"/>
                    </a:cubicBezTo>
                    <a:cubicBezTo>
                      <a:pt x="27" y="47"/>
                      <a:pt x="26" y="47"/>
                      <a:pt x="25" y="45"/>
                    </a:cubicBezTo>
                    <a:cubicBezTo>
                      <a:pt x="24" y="43"/>
                      <a:pt x="26" y="41"/>
                      <a:pt x="28" y="41"/>
                    </a:cubicBezTo>
                    <a:cubicBezTo>
                      <a:pt x="45" y="37"/>
                      <a:pt x="35" y="27"/>
                      <a:pt x="32" y="20"/>
                    </a:cubicBezTo>
                    <a:cubicBezTo>
                      <a:pt x="31" y="17"/>
                      <a:pt x="31" y="15"/>
                      <a:pt x="32" y="13"/>
                    </a:cubicBezTo>
                    <a:cubicBezTo>
                      <a:pt x="26" y="12"/>
                      <a:pt x="27" y="4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A04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9" name="Freeform 7562"/>
              <p:cNvSpPr>
                <a:spLocks noEditPoints="1"/>
              </p:cNvSpPr>
              <p:nvPr/>
            </p:nvSpPr>
            <p:spPr bwMode="auto">
              <a:xfrm>
                <a:off x="6773863" y="3317876"/>
                <a:ext cx="47625" cy="188913"/>
              </a:xfrm>
              <a:custGeom>
                <a:avLst/>
                <a:gdLst>
                  <a:gd name="T0" fmla="*/ 11 w 24"/>
                  <a:gd name="T1" fmla="*/ 95 h 95"/>
                  <a:gd name="T2" fmla="*/ 11 w 24"/>
                  <a:gd name="T3" fmla="*/ 95 h 95"/>
                  <a:gd name="T4" fmla="*/ 11 w 24"/>
                  <a:gd name="T5" fmla="*/ 95 h 95"/>
                  <a:gd name="T6" fmla="*/ 11 w 24"/>
                  <a:gd name="T7" fmla="*/ 95 h 95"/>
                  <a:gd name="T8" fmla="*/ 9 w 24"/>
                  <a:gd name="T9" fmla="*/ 0 h 95"/>
                  <a:gd name="T10" fmla="*/ 0 w 24"/>
                  <a:gd name="T11" fmla="*/ 7 h 95"/>
                  <a:gd name="T12" fmla="*/ 4 w 24"/>
                  <a:gd name="T13" fmla="*/ 54 h 95"/>
                  <a:gd name="T14" fmla="*/ 6 w 24"/>
                  <a:gd name="T15" fmla="*/ 56 h 95"/>
                  <a:gd name="T16" fmla="*/ 6 w 24"/>
                  <a:gd name="T17" fmla="*/ 57 h 95"/>
                  <a:gd name="T18" fmla="*/ 7 w 24"/>
                  <a:gd name="T19" fmla="*/ 73 h 95"/>
                  <a:gd name="T20" fmla="*/ 9 w 24"/>
                  <a:gd name="T21" fmla="*/ 79 h 95"/>
                  <a:gd name="T22" fmla="*/ 9 w 24"/>
                  <a:gd name="T23" fmla="*/ 79 h 95"/>
                  <a:gd name="T24" fmla="*/ 11 w 24"/>
                  <a:gd name="T25" fmla="*/ 95 h 95"/>
                  <a:gd name="T26" fmla="*/ 19 w 24"/>
                  <a:gd name="T27" fmla="*/ 93 h 95"/>
                  <a:gd name="T28" fmla="*/ 19 w 24"/>
                  <a:gd name="T29" fmla="*/ 93 h 95"/>
                  <a:gd name="T30" fmla="*/ 20 w 24"/>
                  <a:gd name="T31" fmla="*/ 77 h 95"/>
                  <a:gd name="T32" fmla="*/ 20 w 24"/>
                  <a:gd name="T33" fmla="*/ 77 h 95"/>
                  <a:gd name="T34" fmla="*/ 18 w 24"/>
                  <a:gd name="T35" fmla="*/ 71 h 95"/>
                  <a:gd name="T36" fmla="*/ 18 w 24"/>
                  <a:gd name="T37" fmla="*/ 71 h 95"/>
                  <a:gd name="T38" fmla="*/ 17 w 24"/>
                  <a:gd name="T39" fmla="*/ 44 h 95"/>
                  <a:gd name="T40" fmla="*/ 17 w 24"/>
                  <a:gd name="T41" fmla="*/ 22 h 95"/>
                  <a:gd name="T42" fmla="*/ 12 w 24"/>
                  <a:gd name="T43" fmla="*/ 19 h 95"/>
                  <a:gd name="T44" fmla="*/ 12 w 24"/>
                  <a:gd name="T45" fmla="*/ 19 h 95"/>
                  <a:gd name="T46" fmla="*/ 9 w 24"/>
                  <a:gd name="T47" fmla="*/ 0 h 95"/>
                  <a:gd name="T48" fmla="*/ 9 w 24"/>
                  <a:gd name="T4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" h="95">
                    <a:moveTo>
                      <a:pt x="11" y="95"/>
                    </a:move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5"/>
                      <a:pt x="11" y="95"/>
                      <a:pt x="11" y="95"/>
                    </a:cubicBezTo>
                    <a:cubicBezTo>
                      <a:pt x="11" y="95"/>
                      <a:pt x="11" y="95"/>
                      <a:pt x="11" y="95"/>
                    </a:cubicBezTo>
                    <a:moveTo>
                      <a:pt x="9" y="0"/>
                    </a:moveTo>
                    <a:cubicBezTo>
                      <a:pt x="7" y="3"/>
                      <a:pt x="4" y="6"/>
                      <a:pt x="0" y="7"/>
                    </a:cubicBezTo>
                    <a:cubicBezTo>
                      <a:pt x="2" y="23"/>
                      <a:pt x="5" y="38"/>
                      <a:pt x="4" y="54"/>
                    </a:cubicBezTo>
                    <a:cubicBezTo>
                      <a:pt x="5" y="55"/>
                      <a:pt x="5" y="55"/>
                      <a:pt x="6" y="56"/>
                    </a:cubicBezTo>
                    <a:cubicBezTo>
                      <a:pt x="6" y="56"/>
                      <a:pt x="6" y="56"/>
                      <a:pt x="6" y="57"/>
                    </a:cubicBezTo>
                    <a:cubicBezTo>
                      <a:pt x="10" y="62"/>
                      <a:pt x="7" y="67"/>
                      <a:pt x="7" y="73"/>
                    </a:cubicBezTo>
                    <a:cubicBezTo>
                      <a:pt x="8" y="75"/>
                      <a:pt x="9" y="77"/>
                      <a:pt x="9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14" y="83"/>
                      <a:pt x="10" y="89"/>
                      <a:pt x="11" y="95"/>
                    </a:cubicBezTo>
                    <a:cubicBezTo>
                      <a:pt x="14" y="94"/>
                      <a:pt x="16" y="93"/>
                      <a:pt x="19" y="93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21" y="88"/>
                      <a:pt x="16" y="82"/>
                      <a:pt x="20" y="77"/>
                    </a:cubicBezTo>
                    <a:cubicBezTo>
                      <a:pt x="20" y="77"/>
                      <a:pt x="20" y="77"/>
                      <a:pt x="20" y="77"/>
                    </a:cubicBezTo>
                    <a:cubicBezTo>
                      <a:pt x="18" y="75"/>
                      <a:pt x="18" y="73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24" y="62"/>
                      <a:pt x="17" y="53"/>
                      <a:pt x="17" y="44"/>
                    </a:cubicBezTo>
                    <a:cubicBezTo>
                      <a:pt x="17" y="37"/>
                      <a:pt x="14" y="30"/>
                      <a:pt x="17" y="22"/>
                    </a:cubicBezTo>
                    <a:cubicBezTo>
                      <a:pt x="15" y="22"/>
                      <a:pt x="13" y="22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3"/>
                      <a:pt x="19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812A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0" name="Freeform 7563"/>
              <p:cNvSpPr/>
              <p:nvPr/>
            </p:nvSpPr>
            <p:spPr bwMode="auto">
              <a:xfrm>
                <a:off x="6724651" y="3092451"/>
                <a:ext cx="53975" cy="219075"/>
              </a:xfrm>
              <a:custGeom>
                <a:avLst/>
                <a:gdLst>
                  <a:gd name="T0" fmla="*/ 8 w 27"/>
                  <a:gd name="T1" fmla="*/ 0 h 110"/>
                  <a:gd name="T2" fmla="*/ 8 w 27"/>
                  <a:gd name="T3" fmla="*/ 0 h 110"/>
                  <a:gd name="T4" fmla="*/ 1 w 27"/>
                  <a:gd name="T5" fmla="*/ 13 h 110"/>
                  <a:gd name="T6" fmla="*/ 1 w 27"/>
                  <a:gd name="T7" fmla="*/ 13 h 110"/>
                  <a:gd name="T8" fmla="*/ 6 w 27"/>
                  <a:gd name="T9" fmla="*/ 51 h 110"/>
                  <a:gd name="T10" fmla="*/ 6 w 27"/>
                  <a:gd name="T11" fmla="*/ 51 h 110"/>
                  <a:gd name="T12" fmla="*/ 6 w 27"/>
                  <a:gd name="T13" fmla="*/ 51 h 110"/>
                  <a:gd name="T14" fmla="*/ 10 w 27"/>
                  <a:gd name="T15" fmla="*/ 65 h 110"/>
                  <a:gd name="T16" fmla="*/ 10 w 27"/>
                  <a:gd name="T17" fmla="*/ 65 h 110"/>
                  <a:gd name="T18" fmla="*/ 10 w 27"/>
                  <a:gd name="T19" fmla="*/ 65 h 110"/>
                  <a:gd name="T20" fmla="*/ 12 w 27"/>
                  <a:gd name="T21" fmla="*/ 78 h 110"/>
                  <a:gd name="T22" fmla="*/ 12 w 27"/>
                  <a:gd name="T23" fmla="*/ 78 h 110"/>
                  <a:gd name="T24" fmla="*/ 12 w 27"/>
                  <a:gd name="T25" fmla="*/ 78 h 110"/>
                  <a:gd name="T26" fmla="*/ 16 w 27"/>
                  <a:gd name="T27" fmla="*/ 92 h 110"/>
                  <a:gd name="T28" fmla="*/ 16 w 27"/>
                  <a:gd name="T29" fmla="*/ 92 h 110"/>
                  <a:gd name="T30" fmla="*/ 22 w 27"/>
                  <a:gd name="T31" fmla="*/ 110 h 110"/>
                  <a:gd name="T32" fmla="*/ 22 w 27"/>
                  <a:gd name="T33" fmla="*/ 110 h 110"/>
                  <a:gd name="T34" fmla="*/ 22 w 27"/>
                  <a:gd name="T35" fmla="*/ 110 h 110"/>
                  <a:gd name="T36" fmla="*/ 21 w 27"/>
                  <a:gd name="T37" fmla="*/ 70 h 110"/>
                  <a:gd name="T38" fmla="*/ 8 w 27"/>
                  <a:gd name="T39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11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5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3" y="25"/>
                      <a:pt x="4" y="38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10" y="55"/>
                      <a:pt x="12" y="59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3" y="69"/>
                      <a:pt x="14" y="73"/>
                      <a:pt x="12" y="78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7" y="82"/>
                      <a:pt x="16" y="87"/>
                      <a:pt x="16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9" y="98"/>
                      <a:pt x="17" y="105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2" y="110"/>
                      <a:pt x="22" y="110"/>
                      <a:pt x="22" y="110"/>
                    </a:cubicBezTo>
                    <a:cubicBezTo>
                      <a:pt x="27" y="96"/>
                      <a:pt x="23" y="83"/>
                      <a:pt x="21" y="70"/>
                    </a:cubicBezTo>
                    <a:cubicBezTo>
                      <a:pt x="16" y="47"/>
                      <a:pt x="14" y="23"/>
                      <a:pt x="8" y="0"/>
                    </a:cubicBezTo>
                  </a:path>
                </a:pathLst>
              </a:custGeom>
              <a:solidFill>
                <a:srgbClr val="9A4A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1" name="Freeform 7564"/>
              <p:cNvSpPr/>
              <p:nvPr/>
            </p:nvSpPr>
            <p:spPr bwMode="auto">
              <a:xfrm>
                <a:off x="6737351" y="3275013"/>
                <a:ext cx="46038" cy="150813"/>
              </a:xfrm>
              <a:custGeom>
                <a:avLst/>
                <a:gdLst>
                  <a:gd name="T0" fmla="*/ 10 w 23"/>
                  <a:gd name="T1" fmla="*/ 0 h 75"/>
                  <a:gd name="T2" fmla="*/ 10 w 23"/>
                  <a:gd name="T3" fmla="*/ 0 h 75"/>
                  <a:gd name="T4" fmla="*/ 10 w 23"/>
                  <a:gd name="T5" fmla="*/ 0 h 75"/>
                  <a:gd name="T6" fmla="*/ 4 w 23"/>
                  <a:gd name="T7" fmla="*/ 3 h 75"/>
                  <a:gd name="T8" fmla="*/ 4 w 23"/>
                  <a:gd name="T9" fmla="*/ 3 h 75"/>
                  <a:gd name="T10" fmla="*/ 4 w 23"/>
                  <a:gd name="T11" fmla="*/ 3 h 75"/>
                  <a:gd name="T12" fmla="*/ 0 w 23"/>
                  <a:gd name="T13" fmla="*/ 11 h 75"/>
                  <a:gd name="T14" fmla="*/ 0 w 23"/>
                  <a:gd name="T15" fmla="*/ 11 h 75"/>
                  <a:gd name="T16" fmla="*/ 0 w 23"/>
                  <a:gd name="T17" fmla="*/ 16 h 75"/>
                  <a:gd name="T18" fmla="*/ 4 w 23"/>
                  <a:gd name="T19" fmla="*/ 30 h 75"/>
                  <a:gd name="T20" fmla="*/ 4 w 23"/>
                  <a:gd name="T21" fmla="*/ 30 h 75"/>
                  <a:gd name="T22" fmla="*/ 4 w 23"/>
                  <a:gd name="T23" fmla="*/ 30 h 75"/>
                  <a:gd name="T24" fmla="*/ 8 w 23"/>
                  <a:gd name="T25" fmla="*/ 46 h 75"/>
                  <a:gd name="T26" fmla="*/ 8 w 23"/>
                  <a:gd name="T27" fmla="*/ 46 h 75"/>
                  <a:gd name="T28" fmla="*/ 8 w 23"/>
                  <a:gd name="T29" fmla="*/ 46 h 75"/>
                  <a:gd name="T30" fmla="*/ 10 w 23"/>
                  <a:gd name="T31" fmla="*/ 55 h 75"/>
                  <a:gd name="T32" fmla="*/ 10 w 23"/>
                  <a:gd name="T33" fmla="*/ 55 h 75"/>
                  <a:gd name="T34" fmla="*/ 10 w 23"/>
                  <a:gd name="T35" fmla="*/ 55 h 75"/>
                  <a:gd name="T36" fmla="*/ 12 w 23"/>
                  <a:gd name="T37" fmla="*/ 53 h 75"/>
                  <a:gd name="T38" fmla="*/ 14 w 23"/>
                  <a:gd name="T39" fmla="*/ 52 h 75"/>
                  <a:gd name="T40" fmla="*/ 15 w 23"/>
                  <a:gd name="T41" fmla="*/ 55 h 75"/>
                  <a:gd name="T42" fmla="*/ 11 w 23"/>
                  <a:gd name="T43" fmla="*/ 71 h 75"/>
                  <a:gd name="T44" fmla="*/ 11 w 23"/>
                  <a:gd name="T45" fmla="*/ 71 h 75"/>
                  <a:gd name="T46" fmla="*/ 11 w 23"/>
                  <a:gd name="T47" fmla="*/ 71 h 75"/>
                  <a:gd name="T48" fmla="*/ 21 w 23"/>
                  <a:gd name="T49" fmla="*/ 75 h 75"/>
                  <a:gd name="T50" fmla="*/ 22 w 23"/>
                  <a:gd name="T51" fmla="*/ 75 h 75"/>
                  <a:gd name="T52" fmla="*/ 22 w 23"/>
                  <a:gd name="T53" fmla="*/ 75 h 75"/>
                  <a:gd name="T54" fmla="*/ 18 w 23"/>
                  <a:gd name="T55" fmla="*/ 28 h 75"/>
                  <a:gd name="T56" fmla="*/ 18 w 23"/>
                  <a:gd name="T57" fmla="*/ 28 h 75"/>
                  <a:gd name="T58" fmla="*/ 16 w 23"/>
                  <a:gd name="T59" fmla="*/ 18 h 75"/>
                  <a:gd name="T60" fmla="*/ 16 w 23"/>
                  <a:gd name="T61" fmla="*/ 18 h 75"/>
                  <a:gd name="T62" fmla="*/ 10 w 23"/>
                  <a:gd name="T63" fmla="*/ 0 h 75"/>
                  <a:gd name="T64" fmla="*/ 10 w 23"/>
                  <a:gd name="T6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" h="7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0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5"/>
                      <a:pt x="2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4"/>
                      <a:pt x="0" y="16"/>
                    </a:cubicBezTo>
                    <a:cubicBezTo>
                      <a:pt x="1" y="21"/>
                      <a:pt x="9" y="23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13" y="34"/>
                      <a:pt x="5" y="41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9"/>
                      <a:pt x="7" y="52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0" y="55"/>
                      <a:pt x="10" y="55"/>
                      <a:pt x="10" y="55"/>
                    </a:cubicBezTo>
                    <a:cubicBezTo>
                      <a:pt x="11" y="55"/>
                      <a:pt x="11" y="54"/>
                      <a:pt x="12" y="53"/>
                    </a:cubicBezTo>
                    <a:cubicBezTo>
                      <a:pt x="13" y="53"/>
                      <a:pt x="14" y="52"/>
                      <a:pt x="14" y="52"/>
                    </a:cubicBezTo>
                    <a:cubicBezTo>
                      <a:pt x="15" y="52"/>
                      <a:pt x="15" y="53"/>
                      <a:pt x="15" y="55"/>
                    </a:cubicBezTo>
                    <a:cubicBezTo>
                      <a:pt x="15" y="60"/>
                      <a:pt x="13" y="66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4" y="73"/>
                      <a:pt x="17" y="75"/>
                      <a:pt x="21" y="75"/>
                    </a:cubicBezTo>
                    <a:cubicBezTo>
                      <a:pt x="21" y="75"/>
                      <a:pt x="22" y="75"/>
                      <a:pt x="22" y="75"/>
                    </a:cubicBezTo>
                    <a:cubicBezTo>
                      <a:pt x="22" y="75"/>
                      <a:pt x="22" y="75"/>
                      <a:pt x="22" y="75"/>
                    </a:cubicBezTo>
                    <a:cubicBezTo>
                      <a:pt x="23" y="59"/>
                      <a:pt x="20" y="44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6" y="25"/>
                      <a:pt x="16" y="21"/>
                      <a:pt x="16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1" y="13"/>
                      <a:pt x="13" y="6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D8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2" name="Freeform 7565"/>
              <p:cNvSpPr/>
              <p:nvPr/>
            </p:nvSpPr>
            <p:spPr bwMode="auto">
              <a:xfrm>
                <a:off x="6791326" y="3275013"/>
                <a:ext cx="55563" cy="80963"/>
              </a:xfrm>
              <a:custGeom>
                <a:avLst/>
                <a:gdLst>
                  <a:gd name="T0" fmla="*/ 4 w 28"/>
                  <a:gd name="T1" fmla="*/ 0 h 40"/>
                  <a:gd name="T2" fmla="*/ 0 w 28"/>
                  <a:gd name="T3" fmla="*/ 21 h 40"/>
                  <a:gd name="T4" fmla="*/ 0 w 28"/>
                  <a:gd name="T5" fmla="*/ 21 h 40"/>
                  <a:gd name="T6" fmla="*/ 3 w 28"/>
                  <a:gd name="T7" fmla="*/ 40 h 40"/>
                  <a:gd name="T8" fmla="*/ 3 w 28"/>
                  <a:gd name="T9" fmla="*/ 40 h 40"/>
                  <a:gd name="T10" fmla="*/ 3 w 28"/>
                  <a:gd name="T11" fmla="*/ 40 h 40"/>
                  <a:gd name="T12" fmla="*/ 20 w 28"/>
                  <a:gd name="T13" fmla="*/ 36 h 40"/>
                  <a:gd name="T14" fmla="*/ 22 w 28"/>
                  <a:gd name="T15" fmla="*/ 37 h 40"/>
                  <a:gd name="T16" fmla="*/ 22 w 28"/>
                  <a:gd name="T17" fmla="*/ 37 h 40"/>
                  <a:gd name="T18" fmla="*/ 7 w 28"/>
                  <a:gd name="T19" fmla="*/ 0 h 40"/>
                  <a:gd name="T20" fmla="*/ 7 w 28"/>
                  <a:gd name="T21" fmla="*/ 0 h 40"/>
                  <a:gd name="T22" fmla="*/ 4 w 28"/>
                  <a:gd name="T23" fmla="*/ 0 h 40"/>
                  <a:gd name="T24" fmla="*/ 4 w 28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0">
                    <a:moveTo>
                      <a:pt x="4" y="0"/>
                    </a:moveTo>
                    <a:cubicBezTo>
                      <a:pt x="2" y="7"/>
                      <a:pt x="13" y="16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0" y="26"/>
                      <a:pt x="1" y="34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9" y="38"/>
                      <a:pt x="14" y="36"/>
                      <a:pt x="20" y="36"/>
                    </a:cubicBezTo>
                    <a:cubicBezTo>
                      <a:pt x="21" y="36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8" y="23"/>
                      <a:pt x="23" y="1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B3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3" name="Freeform 7566"/>
              <p:cNvSpPr/>
              <p:nvPr/>
            </p:nvSpPr>
            <p:spPr bwMode="auto">
              <a:xfrm>
                <a:off x="6705601" y="2947988"/>
                <a:ext cx="33338" cy="98425"/>
              </a:xfrm>
              <a:custGeom>
                <a:avLst/>
                <a:gdLst>
                  <a:gd name="T0" fmla="*/ 7 w 17"/>
                  <a:gd name="T1" fmla="*/ 0 h 49"/>
                  <a:gd name="T2" fmla="*/ 0 w 17"/>
                  <a:gd name="T3" fmla="*/ 5 h 49"/>
                  <a:gd name="T4" fmla="*/ 3 w 17"/>
                  <a:gd name="T5" fmla="*/ 25 h 49"/>
                  <a:gd name="T6" fmla="*/ 3 w 17"/>
                  <a:gd name="T7" fmla="*/ 25 h 49"/>
                  <a:gd name="T8" fmla="*/ 3 w 17"/>
                  <a:gd name="T9" fmla="*/ 25 h 49"/>
                  <a:gd name="T10" fmla="*/ 3 w 17"/>
                  <a:gd name="T11" fmla="*/ 27 h 49"/>
                  <a:gd name="T12" fmla="*/ 3 w 17"/>
                  <a:gd name="T13" fmla="*/ 27 h 49"/>
                  <a:gd name="T14" fmla="*/ 3 w 17"/>
                  <a:gd name="T15" fmla="*/ 27 h 49"/>
                  <a:gd name="T16" fmla="*/ 3 w 17"/>
                  <a:gd name="T17" fmla="*/ 27 h 49"/>
                  <a:gd name="T18" fmla="*/ 3 w 17"/>
                  <a:gd name="T19" fmla="*/ 27 h 49"/>
                  <a:gd name="T20" fmla="*/ 7 w 17"/>
                  <a:gd name="T21" fmla="*/ 49 h 49"/>
                  <a:gd name="T22" fmla="*/ 7 w 17"/>
                  <a:gd name="T23" fmla="*/ 49 h 49"/>
                  <a:gd name="T24" fmla="*/ 13 w 17"/>
                  <a:gd name="T25" fmla="*/ 44 h 49"/>
                  <a:gd name="T26" fmla="*/ 13 w 17"/>
                  <a:gd name="T27" fmla="*/ 44 h 49"/>
                  <a:gd name="T28" fmla="*/ 13 w 17"/>
                  <a:gd name="T29" fmla="*/ 44 h 49"/>
                  <a:gd name="T30" fmla="*/ 9 w 17"/>
                  <a:gd name="T31" fmla="*/ 1 h 49"/>
                  <a:gd name="T32" fmla="*/ 9 w 17"/>
                  <a:gd name="T33" fmla="*/ 1 h 49"/>
                  <a:gd name="T34" fmla="*/ 7 w 17"/>
                  <a:gd name="T35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49">
                    <a:moveTo>
                      <a:pt x="7" y="0"/>
                    </a:moveTo>
                    <a:cubicBezTo>
                      <a:pt x="4" y="0"/>
                      <a:pt x="3" y="4"/>
                      <a:pt x="0" y="5"/>
                    </a:cubicBezTo>
                    <a:cubicBezTo>
                      <a:pt x="1" y="12"/>
                      <a:pt x="0" y="18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35"/>
                      <a:pt x="4" y="42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9" y="47"/>
                      <a:pt x="11" y="46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7" y="29"/>
                      <a:pt x="6" y="16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A14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4" name="Freeform 7567"/>
              <p:cNvSpPr/>
              <p:nvPr/>
            </p:nvSpPr>
            <p:spPr bwMode="auto">
              <a:xfrm>
                <a:off x="6702426" y="3035301"/>
                <a:ext cx="44450" cy="82550"/>
              </a:xfrm>
              <a:custGeom>
                <a:avLst/>
                <a:gdLst>
                  <a:gd name="T0" fmla="*/ 14 w 22"/>
                  <a:gd name="T1" fmla="*/ 0 h 41"/>
                  <a:gd name="T2" fmla="*/ 8 w 22"/>
                  <a:gd name="T3" fmla="*/ 5 h 41"/>
                  <a:gd name="T4" fmla="*/ 2 w 22"/>
                  <a:gd name="T5" fmla="*/ 13 h 41"/>
                  <a:gd name="T6" fmla="*/ 2 w 22"/>
                  <a:gd name="T7" fmla="*/ 13 h 41"/>
                  <a:gd name="T8" fmla="*/ 10 w 22"/>
                  <a:gd name="T9" fmla="*/ 40 h 41"/>
                  <a:gd name="T10" fmla="*/ 10 w 22"/>
                  <a:gd name="T11" fmla="*/ 40 h 41"/>
                  <a:gd name="T12" fmla="*/ 12 w 22"/>
                  <a:gd name="T13" fmla="*/ 41 h 41"/>
                  <a:gd name="T14" fmla="*/ 19 w 22"/>
                  <a:gd name="T15" fmla="*/ 28 h 41"/>
                  <a:gd name="T16" fmla="*/ 19 w 22"/>
                  <a:gd name="T17" fmla="*/ 28 h 41"/>
                  <a:gd name="T18" fmla="*/ 14 w 22"/>
                  <a:gd name="T19" fmla="*/ 0 h 41"/>
                  <a:gd name="T20" fmla="*/ 14 w 22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41">
                    <a:moveTo>
                      <a:pt x="14" y="0"/>
                    </a:moveTo>
                    <a:cubicBezTo>
                      <a:pt x="12" y="2"/>
                      <a:pt x="10" y="3"/>
                      <a:pt x="8" y="5"/>
                    </a:cubicBezTo>
                    <a:cubicBezTo>
                      <a:pt x="12" y="13"/>
                      <a:pt x="0" y="7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21"/>
                      <a:pt x="12" y="3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40"/>
                      <a:pt x="12" y="41"/>
                      <a:pt x="12" y="41"/>
                    </a:cubicBezTo>
                    <a:cubicBezTo>
                      <a:pt x="11" y="35"/>
                      <a:pt x="18" y="33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2" y="18"/>
                      <a:pt x="17" y="9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AA59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5" name="Freeform 7568"/>
              <p:cNvSpPr/>
              <p:nvPr/>
            </p:nvSpPr>
            <p:spPr bwMode="auto">
              <a:xfrm>
                <a:off x="6765926" y="3087688"/>
                <a:ext cx="42863" cy="60325"/>
              </a:xfrm>
              <a:custGeom>
                <a:avLst/>
                <a:gdLst>
                  <a:gd name="T0" fmla="*/ 11 w 22"/>
                  <a:gd name="T1" fmla="*/ 0 h 30"/>
                  <a:gd name="T2" fmla="*/ 9 w 22"/>
                  <a:gd name="T3" fmla="*/ 2 h 30"/>
                  <a:gd name="T4" fmla="*/ 7 w 22"/>
                  <a:gd name="T5" fmla="*/ 4 h 30"/>
                  <a:gd name="T6" fmla="*/ 7 w 22"/>
                  <a:gd name="T7" fmla="*/ 4 h 30"/>
                  <a:gd name="T8" fmla="*/ 7 w 22"/>
                  <a:gd name="T9" fmla="*/ 4 h 30"/>
                  <a:gd name="T10" fmla="*/ 2 w 22"/>
                  <a:gd name="T11" fmla="*/ 30 h 30"/>
                  <a:gd name="T12" fmla="*/ 2 w 22"/>
                  <a:gd name="T13" fmla="*/ 30 h 30"/>
                  <a:gd name="T14" fmla="*/ 4 w 22"/>
                  <a:gd name="T15" fmla="*/ 30 h 30"/>
                  <a:gd name="T16" fmla="*/ 22 w 22"/>
                  <a:gd name="T17" fmla="*/ 16 h 30"/>
                  <a:gd name="T18" fmla="*/ 22 w 22"/>
                  <a:gd name="T19" fmla="*/ 16 h 30"/>
                  <a:gd name="T20" fmla="*/ 10 w 22"/>
                  <a:gd name="T21" fmla="*/ 12 h 30"/>
                  <a:gd name="T22" fmla="*/ 12 w 22"/>
                  <a:gd name="T23" fmla="*/ 12 h 30"/>
                  <a:gd name="T24" fmla="*/ 14 w 22"/>
                  <a:gd name="T25" fmla="*/ 12 h 30"/>
                  <a:gd name="T26" fmla="*/ 17 w 22"/>
                  <a:gd name="T27" fmla="*/ 12 h 30"/>
                  <a:gd name="T28" fmla="*/ 21 w 22"/>
                  <a:gd name="T29" fmla="*/ 10 h 30"/>
                  <a:gd name="T30" fmla="*/ 13 w 22"/>
                  <a:gd name="T31" fmla="*/ 4 h 30"/>
                  <a:gd name="T32" fmla="*/ 11 w 22"/>
                  <a:gd name="T3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30">
                    <a:moveTo>
                      <a:pt x="11" y="0"/>
                    </a:moveTo>
                    <a:cubicBezTo>
                      <a:pt x="11" y="0"/>
                      <a:pt x="10" y="1"/>
                      <a:pt x="9" y="2"/>
                    </a:cubicBezTo>
                    <a:cubicBezTo>
                      <a:pt x="9" y="3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0" y="11"/>
                      <a:pt x="2" y="21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3" y="30"/>
                      <a:pt x="3" y="30"/>
                      <a:pt x="4" y="30"/>
                    </a:cubicBezTo>
                    <a:cubicBezTo>
                      <a:pt x="13" y="30"/>
                      <a:pt x="19" y="25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5"/>
                      <a:pt x="13" y="17"/>
                      <a:pt x="10" y="12"/>
                    </a:cubicBezTo>
                    <a:cubicBezTo>
                      <a:pt x="10" y="12"/>
                      <a:pt x="11" y="12"/>
                      <a:pt x="12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5" y="12"/>
                      <a:pt x="16" y="12"/>
                      <a:pt x="17" y="12"/>
                    </a:cubicBezTo>
                    <a:cubicBezTo>
                      <a:pt x="18" y="12"/>
                      <a:pt x="19" y="12"/>
                      <a:pt x="21" y="10"/>
                    </a:cubicBezTo>
                    <a:cubicBezTo>
                      <a:pt x="19" y="6"/>
                      <a:pt x="13" y="10"/>
                      <a:pt x="13" y="4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A14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6" name="Freeform 7569"/>
              <p:cNvSpPr/>
              <p:nvPr/>
            </p:nvSpPr>
            <p:spPr bwMode="auto">
              <a:xfrm>
                <a:off x="6781801" y="3157538"/>
                <a:ext cx="23813" cy="30163"/>
              </a:xfrm>
              <a:custGeom>
                <a:avLst/>
                <a:gdLst>
                  <a:gd name="T0" fmla="*/ 8 w 12"/>
                  <a:gd name="T1" fmla="*/ 0 h 15"/>
                  <a:gd name="T2" fmla="*/ 8 w 12"/>
                  <a:gd name="T3" fmla="*/ 0 h 15"/>
                  <a:gd name="T4" fmla="*/ 1 w 12"/>
                  <a:gd name="T5" fmla="*/ 11 h 15"/>
                  <a:gd name="T6" fmla="*/ 0 w 12"/>
                  <a:gd name="T7" fmla="*/ 12 h 15"/>
                  <a:gd name="T8" fmla="*/ 0 w 12"/>
                  <a:gd name="T9" fmla="*/ 12 h 15"/>
                  <a:gd name="T10" fmla="*/ 3 w 12"/>
                  <a:gd name="T11" fmla="*/ 15 h 15"/>
                  <a:gd name="T12" fmla="*/ 3 w 12"/>
                  <a:gd name="T13" fmla="*/ 15 h 15"/>
                  <a:gd name="T14" fmla="*/ 11 w 12"/>
                  <a:gd name="T15" fmla="*/ 3 h 15"/>
                  <a:gd name="T16" fmla="*/ 8 w 1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"/>
                      <a:pt x="5" y="8"/>
                      <a:pt x="1" y="11"/>
                    </a:cubicBezTo>
                    <a:cubicBezTo>
                      <a:pt x="1" y="11"/>
                      <a:pt x="1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2" y="14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8" y="12"/>
                      <a:pt x="12" y="9"/>
                      <a:pt x="11" y="3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A85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7" name="Freeform 7570"/>
              <p:cNvSpPr>
                <a:spLocks noEditPoints="1"/>
              </p:cNvSpPr>
              <p:nvPr/>
            </p:nvSpPr>
            <p:spPr bwMode="auto">
              <a:xfrm>
                <a:off x="6670676" y="2940051"/>
                <a:ext cx="39688" cy="98425"/>
              </a:xfrm>
              <a:custGeom>
                <a:avLst/>
                <a:gdLst>
                  <a:gd name="T0" fmla="*/ 10 w 20"/>
                  <a:gd name="T1" fmla="*/ 0 h 49"/>
                  <a:gd name="T2" fmla="*/ 5 w 20"/>
                  <a:gd name="T3" fmla="*/ 8 h 49"/>
                  <a:gd name="T4" fmla="*/ 5 w 20"/>
                  <a:gd name="T5" fmla="*/ 19 h 49"/>
                  <a:gd name="T6" fmla="*/ 5 w 20"/>
                  <a:gd name="T7" fmla="*/ 21 h 49"/>
                  <a:gd name="T8" fmla="*/ 5 w 20"/>
                  <a:gd name="T9" fmla="*/ 21 h 49"/>
                  <a:gd name="T10" fmla="*/ 3 w 20"/>
                  <a:gd name="T11" fmla="*/ 40 h 49"/>
                  <a:gd name="T12" fmla="*/ 3 w 20"/>
                  <a:gd name="T13" fmla="*/ 40 h 49"/>
                  <a:gd name="T14" fmla="*/ 11 w 20"/>
                  <a:gd name="T15" fmla="*/ 46 h 49"/>
                  <a:gd name="T16" fmla="*/ 11 w 20"/>
                  <a:gd name="T17" fmla="*/ 46 h 49"/>
                  <a:gd name="T18" fmla="*/ 11 w 20"/>
                  <a:gd name="T19" fmla="*/ 46 h 49"/>
                  <a:gd name="T20" fmla="*/ 11 w 20"/>
                  <a:gd name="T21" fmla="*/ 46 h 49"/>
                  <a:gd name="T22" fmla="*/ 11 w 20"/>
                  <a:gd name="T23" fmla="*/ 46 h 49"/>
                  <a:gd name="T24" fmla="*/ 13 w 20"/>
                  <a:gd name="T25" fmla="*/ 48 h 49"/>
                  <a:gd name="T26" fmla="*/ 15 w 20"/>
                  <a:gd name="T27" fmla="*/ 49 h 49"/>
                  <a:gd name="T28" fmla="*/ 16 w 20"/>
                  <a:gd name="T29" fmla="*/ 45 h 49"/>
                  <a:gd name="T30" fmla="*/ 20 w 20"/>
                  <a:gd name="T31" fmla="*/ 31 h 49"/>
                  <a:gd name="T32" fmla="*/ 20 w 20"/>
                  <a:gd name="T33" fmla="*/ 31 h 49"/>
                  <a:gd name="T34" fmla="*/ 20 w 20"/>
                  <a:gd name="T35" fmla="*/ 29 h 49"/>
                  <a:gd name="T36" fmla="*/ 20 w 20"/>
                  <a:gd name="T37" fmla="*/ 29 h 49"/>
                  <a:gd name="T38" fmla="*/ 15 w 20"/>
                  <a:gd name="T39" fmla="*/ 6 h 49"/>
                  <a:gd name="T40" fmla="*/ 15 w 20"/>
                  <a:gd name="T41" fmla="*/ 6 h 49"/>
                  <a:gd name="T42" fmla="*/ 15 w 20"/>
                  <a:gd name="T43" fmla="*/ 6 h 49"/>
                  <a:gd name="T44" fmla="*/ 12 w 20"/>
                  <a:gd name="T45" fmla="*/ 1 h 49"/>
                  <a:gd name="T46" fmla="*/ 12 w 20"/>
                  <a:gd name="T47" fmla="*/ 1 h 49"/>
                  <a:gd name="T48" fmla="*/ 10 w 20"/>
                  <a:gd name="T49" fmla="*/ 0 h 49"/>
                  <a:gd name="T50" fmla="*/ 10 w 20"/>
                  <a:gd name="T51" fmla="*/ 0 h 49"/>
                  <a:gd name="T52" fmla="*/ 9 w 20"/>
                  <a:gd name="T53" fmla="*/ 0 h 49"/>
                  <a:gd name="T54" fmla="*/ 10 w 20"/>
                  <a:gd name="T55" fmla="*/ 0 h 49"/>
                  <a:gd name="T56" fmla="*/ 9 w 20"/>
                  <a:gd name="T5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" h="49">
                    <a:moveTo>
                      <a:pt x="10" y="0"/>
                    </a:moveTo>
                    <a:cubicBezTo>
                      <a:pt x="5" y="1"/>
                      <a:pt x="0" y="1"/>
                      <a:pt x="5" y="8"/>
                    </a:cubicBezTo>
                    <a:cubicBezTo>
                      <a:pt x="8" y="11"/>
                      <a:pt x="8" y="15"/>
                      <a:pt x="5" y="19"/>
                    </a:cubicBezTo>
                    <a:cubicBezTo>
                      <a:pt x="5" y="20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4" y="29"/>
                      <a:pt x="7" y="34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6" y="42"/>
                      <a:pt x="8" y="44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2" y="46"/>
                      <a:pt x="12" y="47"/>
                      <a:pt x="13" y="48"/>
                    </a:cubicBezTo>
                    <a:cubicBezTo>
                      <a:pt x="14" y="48"/>
                      <a:pt x="15" y="49"/>
                      <a:pt x="15" y="49"/>
                    </a:cubicBezTo>
                    <a:cubicBezTo>
                      <a:pt x="16" y="49"/>
                      <a:pt x="16" y="48"/>
                      <a:pt x="16" y="45"/>
                    </a:cubicBezTo>
                    <a:cubicBezTo>
                      <a:pt x="15" y="39"/>
                      <a:pt x="13" y="34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0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8" y="24"/>
                      <a:pt x="16" y="14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4"/>
                      <a:pt x="13" y="3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</a:path>
                </a:pathLst>
              </a:custGeom>
              <a:solidFill>
                <a:srgbClr val="C670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8" name="Freeform 7571"/>
              <p:cNvSpPr/>
              <p:nvPr/>
            </p:nvSpPr>
            <p:spPr bwMode="auto">
              <a:xfrm>
                <a:off x="6686551" y="2951163"/>
                <a:ext cx="23813" cy="46038"/>
              </a:xfrm>
              <a:custGeom>
                <a:avLst/>
                <a:gdLst>
                  <a:gd name="T0" fmla="*/ 7 w 12"/>
                  <a:gd name="T1" fmla="*/ 0 h 23"/>
                  <a:gd name="T2" fmla="*/ 12 w 12"/>
                  <a:gd name="T3" fmla="*/ 23 h 23"/>
                  <a:gd name="T4" fmla="*/ 12 w 12"/>
                  <a:gd name="T5" fmla="*/ 23 h 23"/>
                  <a:gd name="T6" fmla="*/ 9 w 12"/>
                  <a:gd name="T7" fmla="*/ 3 h 23"/>
                  <a:gd name="T8" fmla="*/ 9 w 12"/>
                  <a:gd name="T9" fmla="*/ 3 h 23"/>
                  <a:gd name="T10" fmla="*/ 7 w 12"/>
                  <a:gd name="T11" fmla="*/ 0 h 23"/>
                  <a:gd name="T12" fmla="*/ 7 w 12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3">
                    <a:moveTo>
                      <a:pt x="7" y="0"/>
                    </a:moveTo>
                    <a:cubicBezTo>
                      <a:pt x="8" y="8"/>
                      <a:pt x="0" y="18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9" y="16"/>
                      <a:pt x="10" y="10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46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9" name="Freeform 7572"/>
              <p:cNvSpPr/>
              <p:nvPr/>
            </p:nvSpPr>
            <p:spPr bwMode="auto">
              <a:xfrm>
                <a:off x="6837363" y="2659063"/>
                <a:ext cx="30163" cy="46038"/>
              </a:xfrm>
              <a:custGeom>
                <a:avLst/>
                <a:gdLst>
                  <a:gd name="T0" fmla="*/ 13 w 15"/>
                  <a:gd name="T1" fmla="*/ 0 h 23"/>
                  <a:gd name="T2" fmla="*/ 13 w 15"/>
                  <a:gd name="T3" fmla="*/ 0 h 23"/>
                  <a:gd name="T4" fmla="*/ 7 w 15"/>
                  <a:gd name="T5" fmla="*/ 7 h 23"/>
                  <a:gd name="T6" fmla="*/ 7 w 15"/>
                  <a:gd name="T7" fmla="*/ 7 h 23"/>
                  <a:gd name="T8" fmla="*/ 7 w 15"/>
                  <a:gd name="T9" fmla="*/ 7 h 23"/>
                  <a:gd name="T10" fmla="*/ 7 w 15"/>
                  <a:gd name="T11" fmla="*/ 7 h 23"/>
                  <a:gd name="T12" fmla="*/ 7 w 15"/>
                  <a:gd name="T13" fmla="*/ 7 h 23"/>
                  <a:gd name="T14" fmla="*/ 0 w 15"/>
                  <a:gd name="T15" fmla="*/ 22 h 23"/>
                  <a:gd name="T16" fmla="*/ 2 w 15"/>
                  <a:gd name="T17" fmla="*/ 22 h 23"/>
                  <a:gd name="T18" fmla="*/ 5 w 15"/>
                  <a:gd name="T19" fmla="*/ 22 h 23"/>
                  <a:gd name="T20" fmla="*/ 5 w 15"/>
                  <a:gd name="T21" fmla="*/ 23 h 23"/>
                  <a:gd name="T22" fmla="*/ 15 w 15"/>
                  <a:gd name="T23" fmla="*/ 0 h 23"/>
                  <a:gd name="T24" fmla="*/ 15 w 15"/>
                  <a:gd name="T25" fmla="*/ 0 h 23"/>
                  <a:gd name="T26" fmla="*/ 13 w 15"/>
                  <a:gd name="T2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23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2"/>
                      <a:pt x="9" y="5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6" y="13"/>
                      <a:pt x="4" y="18"/>
                      <a:pt x="0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3" y="22"/>
                      <a:pt x="4" y="22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9" y="15"/>
                      <a:pt x="12" y="7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C69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0" name="Freeform 7573"/>
              <p:cNvSpPr/>
              <p:nvPr/>
            </p:nvSpPr>
            <p:spPr bwMode="auto">
              <a:xfrm>
                <a:off x="6380163" y="4600576"/>
                <a:ext cx="112713" cy="111125"/>
              </a:xfrm>
              <a:custGeom>
                <a:avLst/>
                <a:gdLst>
                  <a:gd name="T0" fmla="*/ 40 w 56"/>
                  <a:gd name="T1" fmla="*/ 0 h 55"/>
                  <a:gd name="T2" fmla="*/ 35 w 56"/>
                  <a:gd name="T3" fmla="*/ 1 h 55"/>
                  <a:gd name="T4" fmla="*/ 35 w 56"/>
                  <a:gd name="T5" fmla="*/ 1 h 55"/>
                  <a:gd name="T6" fmla="*/ 35 w 56"/>
                  <a:gd name="T7" fmla="*/ 1 h 55"/>
                  <a:gd name="T8" fmla="*/ 33 w 56"/>
                  <a:gd name="T9" fmla="*/ 13 h 55"/>
                  <a:gd name="T10" fmla="*/ 29 w 56"/>
                  <a:gd name="T11" fmla="*/ 14 h 55"/>
                  <a:gd name="T12" fmla="*/ 22 w 56"/>
                  <a:gd name="T13" fmla="*/ 9 h 55"/>
                  <a:gd name="T14" fmla="*/ 22 w 56"/>
                  <a:gd name="T15" fmla="*/ 9 h 55"/>
                  <a:gd name="T16" fmla="*/ 11 w 56"/>
                  <a:gd name="T17" fmla="*/ 10 h 55"/>
                  <a:gd name="T18" fmla="*/ 11 w 56"/>
                  <a:gd name="T19" fmla="*/ 10 h 55"/>
                  <a:gd name="T20" fmla="*/ 6 w 56"/>
                  <a:gd name="T21" fmla="*/ 13 h 55"/>
                  <a:gd name="T22" fmla="*/ 6 w 56"/>
                  <a:gd name="T23" fmla="*/ 13 h 55"/>
                  <a:gd name="T24" fmla="*/ 0 w 56"/>
                  <a:gd name="T25" fmla="*/ 18 h 55"/>
                  <a:gd name="T26" fmla="*/ 0 w 56"/>
                  <a:gd name="T27" fmla="*/ 18 h 55"/>
                  <a:gd name="T28" fmla="*/ 0 w 56"/>
                  <a:gd name="T29" fmla="*/ 18 h 55"/>
                  <a:gd name="T30" fmla="*/ 7 w 56"/>
                  <a:gd name="T31" fmla="*/ 29 h 55"/>
                  <a:gd name="T32" fmla="*/ 7 w 56"/>
                  <a:gd name="T33" fmla="*/ 29 h 55"/>
                  <a:gd name="T34" fmla="*/ 9 w 56"/>
                  <a:gd name="T35" fmla="*/ 29 h 55"/>
                  <a:gd name="T36" fmla="*/ 20 w 56"/>
                  <a:gd name="T37" fmla="*/ 52 h 55"/>
                  <a:gd name="T38" fmla="*/ 20 w 56"/>
                  <a:gd name="T39" fmla="*/ 52 h 55"/>
                  <a:gd name="T40" fmla="*/ 21 w 56"/>
                  <a:gd name="T41" fmla="*/ 53 h 55"/>
                  <a:gd name="T42" fmla="*/ 22 w 56"/>
                  <a:gd name="T43" fmla="*/ 54 h 55"/>
                  <a:gd name="T44" fmla="*/ 23 w 56"/>
                  <a:gd name="T45" fmla="*/ 55 h 55"/>
                  <a:gd name="T46" fmla="*/ 25 w 56"/>
                  <a:gd name="T47" fmla="*/ 52 h 55"/>
                  <a:gd name="T48" fmla="*/ 27 w 56"/>
                  <a:gd name="T49" fmla="*/ 50 h 55"/>
                  <a:gd name="T50" fmla="*/ 28 w 56"/>
                  <a:gd name="T51" fmla="*/ 49 h 55"/>
                  <a:gd name="T52" fmla="*/ 29 w 56"/>
                  <a:gd name="T53" fmla="*/ 50 h 55"/>
                  <a:gd name="T54" fmla="*/ 56 w 56"/>
                  <a:gd name="T55" fmla="*/ 20 h 55"/>
                  <a:gd name="T56" fmla="*/ 56 w 56"/>
                  <a:gd name="T57" fmla="*/ 20 h 55"/>
                  <a:gd name="T58" fmla="*/ 49 w 56"/>
                  <a:gd name="T59" fmla="*/ 16 h 55"/>
                  <a:gd name="T60" fmla="*/ 38 w 56"/>
                  <a:gd name="T61" fmla="*/ 26 h 55"/>
                  <a:gd name="T62" fmla="*/ 35 w 56"/>
                  <a:gd name="T63" fmla="*/ 31 h 55"/>
                  <a:gd name="T64" fmla="*/ 33 w 56"/>
                  <a:gd name="T65" fmla="*/ 31 h 55"/>
                  <a:gd name="T66" fmla="*/ 26 w 56"/>
                  <a:gd name="T67" fmla="*/ 22 h 55"/>
                  <a:gd name="T68" fmla="*/ 28 w 56"/>
                  <a:gd name="T69" fmla="*/ 19 h 55"/>
                  <a:gd name="T70" fmla="*/ 30 w 56"/>
                  <a:gd name="T71" fmla="*/ 21 h 55"/>
                  <a:gd name="T72" fmla="*/ 33 w 56"/>
                  <a:gd name="T73" fmla="*/ 22 h 55"/>
                  <a:gd name="T74" fmla="*/ 33 w 56"/>
                  <a:gd name="T75" fmla="*/ 22 h 55"/>
                  <a:gd name="T76" fmla="*/ 38 w 56"/>
                  <a:gd name="T77" fmla="*/ 17 h 55"/>
                  <a:gd name="T78" fmla="*/ 49 w 56"/>
                  <a:gd name="T79" fmla="*/ 8 h 55"/>
                  <a:gd name="T80" fmla="*/ 53 w 56"/>
                  <a:gd name="T81" fmla="*/ 9 h 55"/>
                  <a:gd name="T82" fmla="*/ 47 w 56"/>
                  <a:gd name="T83" fmla="*/ 0 h 55"/>
                  <a:gd name="T84" fmla="*/ 46 w 56"/>
                  <a:gd name="T85" fmla="*/ 0 h 55"/>
                  <a:gd name="T86" fmla="*/ 43 w 56"/>
                  <a:gd name="T87" fmla="*/ 0 h 55"/>
                  <a:gd name="T88" fmla="*/ 40 w 56"/>
                  <a:gd name="T8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" h="55">
                    <a:moveTo>
                      <a:pt x="40" y="0"/>
                    </a:moveTo>
                    <a:cubicBezTo>
                      <a:pt x="39" y="0"/>
                      <a:pt x="37" y="0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8" y="6"/>
                      <a:pt x="36" y="10"/>
                      <a:pt x="33" y="13"/>
                    </a:cubicBezTo>
                    <a:cubicBezTo>
                      <a:pt x="31" y="14"/>
                      <a:pt x="30" y="14"/>
                      <a:pt x="29" y="14"/>
                    </a:cubicBezTo>
                    <a:cubicBezTo>
                      <a:pt x="26" y="14"/>
                      <a:pt x="25" y="10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18" y="9"/>
                      <a:pt x="14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1"/>
                      <a:pt x="8" y="12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4" y="14"/>
                      <a:pt x="2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21"/>
                      <a:pt x="9" y="22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9"/>
                      <a:pt x="8" y="29"/>
                      <a:pt x="9" y="29"/>
                    </a:cubicBezTo>
                    <a:cubicBezTo>
                      <a:pt x="25" y="29"/>
                      <a:pt x="19" y="4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2"/>
                      <a:pt x="21" y="53"/>
                      <a:pt x="21" y="53"/>
                    </a:cubicBezTo>
                    <a:cubicBezTo>
                      <a:pt x="21" y="53"/>
                      <a:pt x="22" y="54"/>
                      <a:pt x="22" y="54"/>
                    </a:cubicBezTo>
                    <a:cubicBezTo>
                      <a:pt x="22" y="54"/>
                      <a:pt x="23" y="55"/>
                      <a:pt x="23" y="55"/>
                    </a:cubicBezTo>
                    <a:cubicBezTo>
                      <a:pt x="24" y="55"/>
                      <a:pt x="25" y="53"/>
                      <a:pt x="25" y="52"/>
                    </a:cubicBezTo>
                    <a:cubicBezTo>
                      <a:pt x="26" y="51"/>
                      <a:pt x="27" y="50"/>
                      <a:pt x="27" y="50"/>
                    </a:cubicBezTo>
                    <a:cubicBezTo>
                      <a:pt x="27" y="49"/>
                      <a:pt x="28" y="49"/>
                      <a:pt x="28" y="49"/>
                    </a:cubicBezTo>
                    <a:cubicBezTo>
                      <a:pt x="28" y="49"/>
                      <a:pt x="28" y="50"/>
                      <a:pt x="29" y="50"/>
                    </a:cubicBezTo>
                    <a:cubicBezTo>
                      <a:pt x="38" y="40"/>
                      <a:pt x="47" y="30"/>
                      <a:pt x="56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3" y="17"/>
                      <a:pt x="51" y="16"/>
                      <a:pt x="49" y="16"/>
                    </a:cubicBezTo>
                    <a:cubicBezTo>
                      <a:pt x="44" y="16"/>
                      <a:pt x="42" y="24"/>
                      <a:pt x="38" y="26"/>
                    </a:cubicBezTo>
                    <a:cubicBezTo>
                      <a:pt x="36" y="27"/>
                      <a:pt x="38" y="31"/>
                      <a:pt x="35" y="31"/>
                    </a:cubicBezTo>
                    <a:cubicBezTo>
                      <a:pt x="34" y="31"/>
                      <a:pt x="34" y="31"/>
                      <a:pt x="33" y="31"/>
                    </a:cubicBezTo>
                    <a:cubicBezTo>
                      <a:pt x="28" y="29"/>
                      <a:pt x="26" y="26"/>
                      <a:pt x="26" y="22"/>
                    </a:cubicBezTo>
                    <a:cubicBezTo>
                      <a:pt x="27" y="20"/>
                      <a:pt x="27" y="19"/>
                      <a:pt x="28" y="19"/>
                    </a:cubicBezTo>
                    <a:cubicBezTo>
                      <a:pt x="29" y="19"/>
                      <a:pt x="30" y="20"/>
                      <a:pt x="30" y="21"/>
                    </a:cubicBezTo>
                    <a:cubicBezTo>
                      <a:pt x="31" y="21"/>
                      <a:pt x="32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5" y="21"/>
                      <a:pt x="37" y="19"/>
                      <a:pt x="38" y="17"/>
                    </a:cubicBezTo>
                    <a:cubicBezTo>
                      <a:pt x="40" y="11"/>
                      <a:pt x="43" y="8"/>
                      <a:pt x="49" y="8"/>
                    </a:cubicBezTo>
                    <a:cubicBezTo>
                      <a:pt x="50" y="8"/>
                      <a:pt x="51" y="8"/>
                      <a:pt x="53" y="9"/>
                    </a:cubicBezTo>
                    <a:cubicBezTo>
                      <a:pt x="52" y="4"/>
                      <a:pt x="45" y="5"/>
                      <a:pt x="47" y="0"/>
                    </a:cubicBezTo>
                    <a:cubicBezTo>
                      <a:pt x="47" y="0"/>
                      <a:pt x="46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2" y="0"/>
                      <a:pt x="41" y="0"/>
                      <a:pt x="40" y="0"/>
                    </a:cubicBezTo>
                  </a:path>
                </a:pathLst>
              </a:custGeom>
              <a:solidFill>
                <a:srgbClr val="DAB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1" name="Freeform 7574"/>
              <p:cNvSpPr/>
              <p:nvPr/>
            </p:nvSpPr>
            <p:spPr bwMode="auto">
              <a:xfrm>
                <a:off x="6432551" y="4592638"/>
                <a:ext cx="101600" cy="69850"/>
              </a:xfrm>
              <a:custGeom>
                <a:avLst/>
                <a:gdLst>
                  <a:gd name="T0" fmla="*/ 39 w 51"/>
                  <a:gd name="T1" fmla="*/ 0 h 35"/>
                  <a:gd name="T2" fmla="*/ 27 w 51"/>
                  <a:gd name="T3" fmla="*/ 2 h 35"/>
                  <a:gd name="T4" fmla="*/ 27 w 51"/>
                  <a:gd name="T5" fmla="*/ 2 h 35"/>
                  <a:gd name="T6" fmla="*/ 21 w 51"/>
                  <a:gd name="T7" fmla="*/ 4 h 35"/>
                  <a:gd name="T8" fmla="*/ 21 w 51"/>
                  <a:gd name="T9" fmla="*/ 4 h 35"/>
                  <a:gd name="T10" fmla="*/ 27 w 51"/>
                  <a:gd name="T11" fmla="*/ 13 h 35"/>
                  <a:gd name="T12" fmla="*/ 23 w 51"/>
                  <a:gd name="T13" fmla="*/ 12 h 35"/>
                  <a:gd name="T14" fmla="*/ 12 w 51"/>
                  <a:gd name="T15" fmla="*/ 21 h 35"/>
                  <a:gd name="T16" fmla="*/ 7 w 51"/>
                  <a:gd name="T17" fmla="*/ 26 h 35"/>
                  <a:gd name="T18" fmla="*/ 7 w 51"/>
                  <a:gd name="T19" fmla="*/ 26 h 35"/>
                  <a:gd name="T20" fmla="*/ 4 w 51"/>
                  <a:gd name="T21" fmla="*/ 25 h 35"/>
                  <a:gd name="T22" fmla="*/ 2 w 51"/>
                  <a:gd name="T23" fmla="*/ 23 h 35"/>
                  <a:gd name="T24" fmla="*/ 0 w 51"/>
                  <a:gd name="T25" fmla="*/ 26 h 35"/>
                  <a:gd name="T26" fmla="*/ 7 w 51"/>
                  <a:gd name="T27" fmla="*/ 35 h 35"/>
                  <a:gd name="T28" fmla="*/ 9 w 51"/>
                  <a:gd name="T29" fmla="*/ 35 h 35"/>
                  <a:gd name="T30" fmla="*/ 12 w 51"/>
                  <a:gd name="T31" fmla="*/ 30 h 35"/>
                  <a:gd name="T32" fmla="*/ 23 w 51"/>
                  <a:gd name="T33" fmla="*/ 20 h 35"/>
                  <a:gd name="T34" fmla="*/ 30 w 51"/>
                  <a:gd name="T35" fmla="*/ 24 h 35"/>
                  <a:gd name="T36" fmla="*/ 30 w 51"/>
                  <a:gd name="T37" fmla="*/ 24 h 35"/>
                  <a:gd name="T38" fmla="*/ 33 w 51"/>
                  <a:gd name="T39" fmla="*/ 22 h 35"/>
                  <a:gd name="T40" fmla="*/ 33 w 51"/>
                  <a:gd name="T41" fmla="*/ 22 h 35"/>
                  <a:gd name="T42" fmla="*/ 45 w 51"/>
                  <a:gd name="T43" fmla="*/ 7 h 35"/>
                  <a:gd name="T44" fmla="*/ 45 w 51"/>
                  <a:gd name="T45" fmla="*/ 7 h 35"/>
                  <a:gd name="T46" fmla="*/ 46 w 51"/>
                  <a:gd name="T47" fmla="*/ 2 h 35"/>
                  <a:gd name="T48" fmla="*/ 39 w 51"/>
                  <a:gd name="T4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35">
                    <a:moveTo>
                      <a:pt x="39" y="0"/>
                    </a:moveTo>
                    <a:cubicBezTo>
                      <a:pt x="35" y="0"/>
                      <a:pt x="31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3"/>
                      <a:pt x="23" y="3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9"/>
                      <a:pt x="26" y="8"/>
                      <a:pt x="27" y="13"/>
                    </a:cubicBezTo>
                    <a:cubicBezTo>
                      <a:pt x="25" y="12"/>
                      <a:pt x="24" y="12"/>
                      <a:pt x="23" y="12"/>
                    </a:cubicBezTo>
                    <a:cubicBezTo>
                      <a:pt x="17" y="12"/>
                      <a:pt x="14" y="15"/>
                      <a:pt x="12" y="21"/>
                    </a:cubicBezTo>
                    <a:cubicBezTo>
                      <a:pt x="11" y="23"/>
                      <a:pt x="9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6"/>
                      <a:pt x="5" y="25"/>
                      <a:pt x="4" y="25"/>
                    </a:cubicBezTo>
                    <a:cubicBezTo>
                      <a:pt x="4" y="24"/>
                      <a:pt x="3" y="23"/>
                      <a:pt x="2" y="23"/>
                    </a:cubicBezTo>
                    <a:cubicBezTo>
                      <a:pt x="1" y="23"/>
                      <a:pt x="1" y="24"/>
                      <a:pt x="0" y="26"/>
                    </a:cubicBezTo>
                    <a:cubicBezTo>
                      <a:pt x="0" y="30"/>
                      <a:pt x="2" y="33"/>
                      <a:pt x="7" y="35"/>
                    </a:cubicBezTo>
                    <a:cubicBezTo>
                      <a:pt x="8" y="35"/>
                      <a:pt x="8" y="35"/>
                      <a:pt x="9" y="35"/>
                    </a:cubicBezTo>
                    <a:cubicBezTo>
                      <a:pt x="12" y="35"/>
                      <a:pt x="10" y="31"/>
                      <a:pt x="12" y="30"/>
                    </a:cubicBezTo>
                    <a:cubicBezTo>
                      <a:pt x="16" y="28"/>
                      <a:pt x="18" y="20"/>
                      <a:pt x="23" y="20"/>
                    </a:cubicBezTo>
                    <a:cubicBezTo>
                      <a:pt x="25" y="20"/>
                      <a:pt x="27" y="21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3"/>
                      <a:pt x="32" y="23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16"/>
                      <a:pt x="3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5"/>
                      <a:pt x="51" y="4"/>
                      <a:pt x="46" y="2"/>
                    </a:cubicBezTo>
                    <a:cubicBezTo>
                      <a:pt x="44" y="1"/>
                      <a:pt x="42" y="0"/>
                      <a:pt x="39" y="0"/>
                    </a:cubicBezTo>
                  </a:path>
                </a:pathLst>
              </a:custGeom>
              <a:solidFill>
                <a:srgbClr val="D1A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2" name="Freeform 7575"/>
              <p:cNvSpPr/>
              <p:nvPr/>
            </p:nvSpPr>
            <p:spPr bwMode="auto">
              <a:xfrm>
                <a:off x="6373813" y="4730751"/>
                <a:ext cx="38100" cy="39688"/>
              </a:xfrm>
              <a:custGeom>
                <a:avLst/>
                <a:gdLst>
                  <a:gd name="T0" fmla="*/ 17 w 19"/>
                  <a:gd name="T1" fmla="*/ 0 h 20"/>
                  <a:gd name="T2" fmla="*/ 2 w 19"/>
                  <a:gd name="T3" fmla="*/ 20 h 20"/>
                  <a:gd name="T4" fmla="*/ 2 w 19"/>
                  <a:gd name="T5" fmla="*/ 20 h 20"/>
                  <a:gd name="T6" fmla="*/ 8 w 19"/>
                  <a:gd name="T7" fmla="*/ 12 h 20"/>
                  <a:gd name="T8" fmla="*/ 9 w 19"/>
                  <a:gd name="T9" fmla="*/ 19 h 20"/>
                  <a:gd name="T10" fmla="*/ 12 w 19"/>
                  <a:gd name="T11" fmla="*/ 18 h 20"/>
                  <a:gd name="T12" fmla="*/ 12 w 19"/>
                  <a:gd name="T13" fmla="*/ 18 h 20"/>
                  <a:gd name="T14" fmla="*/ 19 w 19"/>
                  <a:gd name="T15" fmla="*/ 0 h 20"/>
                  <a:gd name="T16" fmla="*/ 19 w 19"/>
                  <a:gd name="T17" fmla="*/ 0 h 20"/>
                  <a:gd name="T18" fmla="*/ 17 w 19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17" y="0"/>
                    </a:moveTo>
                    <a:cubicBezTo>
                      <a:pt x="5" y="0"/>
                      <a:pt x="0" y="7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6" y="19"/>
                      <a:pt x="4" y="12"/>
                      <a:pt x="8" y="12"/>
                    </a:cubicBezTo>
                    <a:cubicBezTo>
                      <a:pt x="12" y="13"/>
                      <a:pt x="5" y="19"/>
                      <a:pt x="9" y="19"/>
                    </a:cubicBezTo>
                    <a:cubicBezTo>
                      <a:pt x="10" y="19"/>
                      <a:pt x="11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5" y="12"/>
                      <a:pt x="17" y="6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C68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3" name="Freeform 7576"/>
              <p:cNvSpPr/>
              <p:nvPr/>
            </p:nvSpPr>
            <p:spPr bwMode="auto">
              <a:xfrm>
                <a:off x="6326188" y="4678363"/>
                <a:ext cx="9525" cy="11113"/>
              </a:xfrm>
              <a:custGeom>
                <a:avLst/>
                <a:gdLst>
                  <a:gd name="T0" fmla="*/ 3 w 5"/>
                  <a:gd name="T1" fmla="*/ 0 h 5"/>
                  <a:gd name="T2" fmla="*/ 0 w 5"/>
                  <a:gd name="T3" fmla="*/ 3 h 5"/>
                  <a:gd name="T4" fmla="*/ 0 w 5"/>
                  <a:gd name="T5" fmla="*/ 3 h 5"/>
                  <a:gd name="T6" fmla="*/ 3 w 5"/>
                  <a:gd name="T7" fmla="*/ 5 h 5"/>
                  <a:gd name="T8" fmla="*/ 5 w 5"/>
                  <a:gd name="T9" fmla="*/ 1 h 5"/>
                  <a:gd name="T10" fmla="*/ 5 w 5"/>
                  <a:gd name="T11" fmla="*/ 1 h 5"/>
                  <a:gd name="T12" fmla="*/ 3 w 5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cubicBezTo>
                      <a:pt x="1" y="0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4" y="5"/>
                      <a:pt x="5" y="3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D19B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4" name="Freeform 7577"/>
              <p:cNvSpPr/>
              <p:nvPr/>
            </p:nvSpPr>
            <p:spPr bwMode="auto">
              <a:xfrm>
                <a:off x="7081838" y="3649663"/>
                <a:ext cx="134938" cy="161925"/>
              </a:xfrm>
              <a:custGeom>
                <a:avLst/>
                <a:gdLst>
                  <a:gd name="T0" fmla="*/ 64 w 67"/>
                  <a:gd name="T1" fmla="*/ 0 h 81"/>
                  <a:gd name="T2" fmla="*/ 14 w 67"/>
                  <a:gd name="T3" fmla="*/ 6 h 81"/>
                  <a:gd name="T4" fmla="*/ 14 w 67"/>
                  <a:gd name="T5" fmla="*/ 6 h 81"/>
                  <a:gd name="T6" fmla="*/ 11 w 67"/>
                  <a:gd name="T7" fmla="*/ 8 h 81"/>
                  <a:gd name="T8" fmla="*/ 11 w 67"/>
                  <a:gd name="T9" fmla="*/ 8 h 81"/>
                  <a:gd name="T10" fmla="*/ 12 w 67"/>
                  <a:gd name="T11" fmla="*/ 12 h 81"/>
                  <a:gd name="T12" fmla="*/ 8 w 67"/>
                  <a:gd name="T13" fmla="*/ 32 h 81"/>
                  <a:gd name="T14" fmla="*/ 29 w 67"/>
                  <a:gd name="T15" fmla="*/ 44 h 81"/>
                  <a:gd name="T16" fmla="*/ 15 w 67"/>
                  <a:gd name="T17" fmla="*/ 55 h 81"/>
                  <a:gd name="T18" fmla="*/ 30 w 67"/>
                  <a:gd name="T19" fmla="*/ 67 h 81"/>
                  <a:gd name="T20" fmla="*/ 30 w 67"/>
                  <a:gd name="T21" fmla="*/ 67 h 81"/>
                  <a:gd name="T22" fmla="*/ 37 w 67"/>
                  <a:gd name="T23" fmla="*/ 67 h 81"/>
                  <a:gd name="T24" fmla="*/ 39 w 67"/>
                  <a:gd name="T25" fmla="*/ 67 h 81"/>
                  <a:gd name="T26" fmla="*/ 41 w 67"/>
                  <a:gd name="T27" fmla="*/ 67 h 81"/>
                  <a:gd name="T28" fmla="*/ 45 w 67"/>
                  <a:gd name="T29" fmla="*/ 69 h 81"/>
                  <a:gd name="T30" fmla="*/ 42 w 67"/>
                  <a:gd name="T31" fmla="*/ 76 h 81"/>
                  <a:gd name="T32" fmla="*/ 41 w 67"/>
                  <a:gd name="T33" fmla="*/ 76 h 81"/>
                  <a:gd name="T34" fmla="*/ 40 w 67"/>
                  <a:gd name="T35" fmla="*/ 76 h 81"/>
                  <a:gd name="T36" fmla="*/ 39 w 67"/>
                  <a:gd name="T37" fmla="*/ 76 h 81"/>
                  <a:gd name="T38" fmla="*/ 37 w 67"/>
                  <a:gd name="T39" fmla="*/ 79 h 81"/>
                  <a:gd name="T40" fmla="*/ 40 w 67"/>
                  <a:gd name="T41" fmla="*/ 81 h 81"/>
                  <a:gd name="T42" fmla="*/ 45 w 67"/>
                  <a:gd name="T43" fmla="*/ 79 h 81"/>
                  <a:gd name="T44" fmla="*/ 45 w 67"/>
                  <a:gd name="T45" fmla="*/ 79 h 81"/>
                  <a:gd name="T46" fmla="*/ 45 w 67"/>
                  <a:gd name="T47" fmla="*/ 79 h 81"/>
                  <a:gd name="T48" fmla="*/ 45 w 67"/>
                  <a:gd name="T49" fmla="*/ 79 h 81"/>
                  <a:gd name="T50" fmla="*/ 45 w 67"/>
                  <a:gd name="T51" fmla="*/ 79 h 81"/>
                  <a:gd name="T52" fmla="*/ 53 w 67"/>
                  <a:gd name="T53" fmla="*/ 59 h 81"/>
                  <a:gd name="T54" fmla="*/ 67 w 67"/>
                  <a:gd name="T55" fmla="*/ 46 h 81"/>
                  <a:gd name="T56" fmla="*/ 67 w 67"/>
                  <a:gd name="T57" fmla="*/ 46 h 81"/>
                  <a:gd name="T58" fmla="*/ 61 w 67"/>
                  <a:gd name="T59" fmla="*/ 32 h 81"/>
                  <a:gd name="T60" fmla="*/ 61 w 67"/>
                  <a:gd name="T61" fmla="*/ 32 h 81"/>
                  <a:gd name="T62" fmla="*/ 61 w 67"/>
                  <a:gd name="T63" fmla="*/ 32 h 81"/>
                  <a:gd name="T64" fmla="*/ 61 w 67"/>
                  <a:gd name="T65" fmla="*/ 32 h 81"/>
                  <a:gd name="T66" fmla="*/ 61 w 67"/>
                  <a:gd name="T67" fmla="*/ 32 h 81"/>
                  <a:gd name="T68" fmla="*/ 61 w 67"/>
                  <a:gd name="T69" fmla="*/ 32 h 81"/>
                  <a:gd name="T70" fmla="*/ 64 w 67"/>
                  <a:gd name="T71" fmla="*/ 0 h 81"/>
                  <a:gd name="T72" fmla="*/ 64 w 67"/>
                  <a:gd name="T73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" h="81">
                    <a:moveTo>
                      <a:pt x="64" y="0"/>
                    </a:moveTo>
                    <a:cubicBezTo>
                      <a:pt x="48" y="5"/>
                      <a:pt x="31" y="3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2" y="7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9"/>
                      <a:pt x="12" y="12"/>
                      <a:pt x="12" y="12"/>
                    </a:cubicBezTo>
                    <a:cubicBezTo>
                      <a:pt x="0" y="17"/>
                      <a:pt x="7" y="24"/>
                      <a:pt x="8" y="32"/>
                    </a:cubicBezTo>
                    <a:cubicBezTo>
                      <a:pt x="11" y="44"/>
                      <a:pt x="21" y="43"/>
                      <a:pt x="29" y="44"/>
                    </a:cubicBezTo>
                    <a:cubicBezTo>
                      <a:pt x="27" y="53"/>
                      <a:pt x="20" y="52"/>
                      <a:pt x="15" y="55"/>
                    </a:cubicBezTo>
                    <a:cubicBezTo>
                      <a:pt x="20" y="59"/>
                      <a:pt x="25" y="63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2" y="67"/>
                      <a:pt x="35" y="67"/>
                      <a:pt x="37" y="67"/>
                    </a:cubicBezTo>
                    <a:cubicBezTo>
                      <a:pt x="38" y="67"/>
                      <a:pt x="39" y="67"/>
                      <a:pt x="39" y="67"/>
                    </a:cubicBezTo>
                    <a:cubicBezTo>
                      <a:pt x="40" y="67"/>
                      <a:pt x="41" y="67"/>
                      <a:pt x="41" y="67"/>
                    </a:cubicBezTo>
                    <a:cubicBezTo>
                      <a:pt x="43" y="67"/>
                      <a:pt x="44" y="67"/>
                      <a:pt x="45" y="69"/>
                    </a:cubicBezTo>
                    <a:cubicBezTo>
                      <a:pt x="45" y="71"/>
                      <a:pt x="45" y="75"/>
                      <a:pt x="42" y="76"/>
                    </a:cubicBezTo>
                    <a:cubicBezTo>
                      <a:pt x="42" y="76"/>
                      <a:pt x="42" y="76"/>
                      <a:pt x="41" y="76"/>
                    </a:cubicBezTo>
                    <a:cubicBezTo>
                      <a:pt x="41" y="76"/>
                      <a:pt x="40" y="76"/>
                      <a:pt x="40" y="76"/>
                    </a:cubicBezTo>
                    <a:cubicBezTo>
                      <a:pt x="39" y="76"/>
                      <a:pt x="39" y="76"/>
                      <a:pt x="39" y="76"/>
                    </a:cubicBezTo>
                    <a:cubicBezTo>
                      <a:pt x="37" y="76"/>
                      <a:pt x="36" y="76"/>
                      <a:pt x="37" y="79"/>
                    </a:cubicBezTo>
                    <a:cubicBezTo>
                      <a:pt x="38" y="80"/>
                      <a:pt x="39" y="81"/>
                      <a:pt x="40" y="81"/>
                    </a:cubicBezTo>
                    <a:cubicBezTo>
                      <a:pt x="41" y="81"/>
                      <a:pt x="44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52" y="74"/>
                      <a:pt x="46" y="61"/>
                      <a:pt x="53" y="59"/>
                    </a:cubicBezTo>
                    <a:cubicBezTo>
                      <a:pt x="61" y="57"/>
                      <a:pt x="63" y="51"/>
                      <a:pt x="67" y="46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2" y="43"/>
                      <a:pt x="61" y="37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1" y="32"/>
                      <a:pt x="61" y="32"/>
                      <a:pt x="61" y="32"/>
                    </a:cubicBezTo>
                    <a:cubicBezTo>
                      <a:pt x="62" y="21"/>
                      <a:pt x="63" y="10"/>
                      <a:pt x="64" y="0"/>
                    </a:cubicBezTo>
                    <a:cubicBezTo>
                      <a:pt x="64" y="0"/>
                      <a:pt x="64" y="0"/>
                      <a:pt x="64" y="0"/>
                    </a:cubicBezTo>
                  </a:path>
                </a:pathLst>
              </a:custGeom>
              <a:solidFill>
                <a:srgbClr val="D78E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5" name="Freeform 7578"/>
              <p:cNvSpPr/>
              <p:nvPr/>
            </p:nvSpPr>
            <p:spPr bwMode="auto">
              <a:xfrm>
                <a:off x="7204076" y="3659188"/>
                <a:ext cx="77788" cy="82550"/>
              </a:xfrm>
              <a:custGeom>
                <a:avLst/>
                <a:gdLst>
                  <a:gd name="T0" fmla="*/ 32 w 39"/>
                  <a:gd name="T1" fmla="*/ 0 h 41"/>
                  <a:gd name="T2" fmla="*/ 26 w 39"/>
                  <a:gd name="T3" fmla="*/ 1 h 41"/>
                  <a:gd name="T4" fmla="*/ 10 w 39"/>
                  <a:gd name="T5" fmla="*/ 17 h 41"/>
                  <a:gd name="T6" fmla="*/ 7 w 39"/>
                  <a:gd name="T7" fmla="*/ 19 h 41"/>
                  <a:gd name="T8" fmla="*/ 0 w 39"/>
                  <a:gd name="T9" fmla="*/ 27 h 41"/>
                  <a:gd name="T10" fmla="*/ 0 w 39"/>
                  <a:gd name="T11" fmla="*/ 27 h 41"/>
                  <a:gd name="T12" fmla="*/ 0 w 39"/>
                  <a:gd name="T13" fmla="*/ 27 h 41"/>
                  <a:gd name="T14" fmla="*/ 0 w 39"/>
                  <a:gd name="T15" fmla="*/ 27 h 41"/>
                  <a:gd name="T16" fmla="*/ 0 w 39"/>
                  <a:gd name="T17" fmla="*/ 27 h 41"/>
                  <a:gd name="T18" fmla="*/ 0 w 39"/>
                  <a:gd name="T19" fmla="*/ 27 h 41"/>
                  <a:gd name="T20" fmla="*/ 6 w 39"/>
                  <a:gd name="T21" fmla="*/ 41 h 41"/>
                  <a:gd name="T22" fmla="*/ 6 w 39"/>
                  <a:gd name="T23" fmla="*/ 41 h 41"/>
                  <a:gd name="T24" fmla="*/ 16 w 39"/>
                  <a:gd name="T25" fmla="*/ 26 h 41"/>
                  <a:gd name="T26" fmla="*/ 16 w 39"/>
                  <a:gd name="T27" fmla="*/ 26 h 41"/>
                  <a:gd name="T28" fmla="*/ 16 w 39"/>
                  <a:gd name="T29" fmla="*/ 26 h 41"/>
                  <a:gd name="T30" fmla="*/ 39 w 39"/>
                  <a:gd name="T31" fmla="*/ 9 h 41"/>
                  <a:gd name="T32" fmla="*/ 32 w 39"/>
                  <a:gd name="T33" fmla="*/ 0 h 41"/>
                  <a:gd name="T34" fmla="*/ 32 w 39"/>
                  <a:gd name="T3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" h="41">
                    <a:moveTo>
                      <a:pt x="32" y="0"/>
                    </a:moveTo>
                    <a:cubicBezTo>
                      <a:pt x="30" y="0"/>
                      <a:pt x="26" y="0"/>
                      <a:pt x="26" y="1"/>
                    </a:cubicBezTo>
                    <a:cubicBezTo>
                      <a:pt x="25" y="11"/>
                      <a:pt x="18" y="14"/>
                      <a:pt x="10" y="17"/>
                    </a:cubicBezTo>
                    <a:cubicBezTo>
                      <a:pt x="9" y="17"/>
                      <a:pt x="7" y="18"/>
                      <a:pt x="7" y="19"/>
                    </a:cubicBezTo>
                    <a:cubicBezTo>
                      <a:pt x="5" y="25"/>
                      <a:pt x="4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2"/>
                      <a:pt x="1" y="38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5" y="39"/>
                      <a:pt x="16" y="32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3" y="19"/>
                      <a:pt x="28" y="10"/>
                      <a:pt x="39" y="9"/>
                    </a:cubicBezTo>
                    <a:cubicBezTo>
                      <a:pt x="38" y="5"/>
                      <a:pt x="31" y="6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E1A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6" name="Freeform 7579"/>
              <p:cNvSpPr/>
              <p:nvPr/>
            </p:nvSpPr>
            <p:spPr bwMode="auto">
              <a:xfrm>
                <a:off x="7113588" y="3783013"/>
                <a:ext cx="58738" cy="58738"/>
              </a:xfrm>
              <a:custGeom>
                <a:avLst/>
                <a:gdLst>
                  <a:gd name="T0" fmla="*/ 25 w 29"/>
                  <a:gd name="T1" fmla="*/ 0 h 29"/>
                  <a:gd name="T2" fmla="*/ 23 w 29"/>
                  <a:gd name="T3" fmla="*/ 0 h 29"/>
                  <a:gd name="T4" fmla="*/ 21 w 29"/>
                  <a:gd name="T5" fmla="*/ 0 h 29"/>
                  <a:gd name="T6" fmla="*/ 14 w 29"/>
                  <a:gd name="T7" fmla="*/ 0 h 29"/>
                  <a:gd name="T8" fmla="*/ 7 w 29"/>
                  <a:gd name="T9" fmla="*/ 15 h 29"/>
                  <a:gd name="T10" fmla="*/ 0 w 29"/>
                  <a:gd name="T11" fmla="*/ 24 h 29"/>
                  <a:gd name="T12" fmla="*/ 6 w 29"/>
                  <a:gd name="T13" fmla="*/ 29 h 29"/>
                  <a:gd name="T14" fmla="*/ 7 w 29"/>
                  <a:gd name="T15" fmla="*/ 29 h 29"/>
                  <a:gd name="T16" fmla="*/ 14 w 29"/>
                  <a:gd name="T17" fmla="*/ 21 h 29"/>
                  <a:gd name="T18" fmla="*/ 16 w 29"/>
                  <a:gd name="T19" fmla="*/ 17 h 29"/>
                  <a:gd name="T20" fmla="*/ 17 w 29"/>
                  <a:gd name="T21" fmla="*/ 17 h 29"/>
                  <a:gd name="T22" fmla="*/ 20 w 29"/>
                  <a:gd name="T23" fmla="*/ 22 h 29"/>
                  <a:gd name="T24" fmla="*/ 20 w 29"/>
                  <a:gd name="T25" fmla="*/ 22 h 29"/>
                  <a:gd name="T26" fmla="*/ 20 w 29"/>
                  <a:gd name="T27" fmla="*/ 22 h 29"/>
                  <a:gd name="T28" fmla="*/ 23 w 29"/>
                  <a:gd name="T29" fmla="*/ 25 h 29"/>
                  <a:gd name="T30" fmla="*/ 23 w 29"/>
                  <a:gd name="T31" fmla="*/ 25 h 29"/>
                  <a:gd name="T32" fmla="*/ 26 w 29"/>
                  <a:gd name="T33" fmla="*/ 20 h 29"/>
                  <a:gd name="T34" fmla="*/ 26 w 29"/>
                  <a:gd name="T35" fmla="*/ 20 h 29"/>
                  <a:gd name="T36" fmla="*/ 29 w 29"/>
                  <a:gd name="T37" fmla="*/ 12 h 29"/>
                  <a:gd name="T38" fmla="*/ 29 w 29"/>
                  <a:gd name="T39" fmla="*/ 12 h 29"/>
                  <a:gd name="T40" fmla="*/ 24 w 29"/>
                  <a:gd name="T41" fmla="*/ 14 h 29"/>
                  <a:gd name="T42" fmla="*/ 21 w 29"/>
                  <a:gd name="T43" fmla="*/ 12 h 29"/>
                  <a:gd name="T44" fmla="*/ 23 w 29"/>
                  <a:gd name="T45" fmla="*/ 9 h 29"/>
                  <a:gd name="T46" fmla="*/ 24 w 29"/>
                  <a:gd name="T47" fmla="*/ 9 h 29"/>
                  <a:gd name="T48" fmla="*/ 25 w 29"/>
                  <a:gd name="T49" fmla="*/ 9 h 29"/>
                  <a:gd name="T50" fmla="*/ 26 w 29"/>
                  <a:gd name="T51" fmla="*/ 9 h 29"/>
                  <a:gd name="T52" fmla="*/ 29 w 29"/>
                  <a:gd name="T53" fmla="*/ 2 h 29"/>
                  <a:gd name="T54" fmla="*/ 25 w 29"/>
                  <a:gd name="T5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" h="29">
                    <a:moveTo>
                      <a:pt x="25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19" y="0"/>
                      <a:pt x="16" y="0"/>
                      <a:pt x="14" y="0"/>
                    </a:cubicBezTo>
                    <a:cubicBezTo>
                      <a:pt x="16" y="7"/>
                      <a:pt x="16" y="13"/>
                      <a:pt x="7" y="15"/>
                    </a:cubicBezTo>
                    <a:cubicBezTo>
                      <a:pt x="3" y="16"/>
                      <a:pt x="0" y="20"/>
                      <a:pt x="0" y="24"/>
                    </a:cubicBezTo>
                    <a:cubicBezTo>
                      <a:pt x="0" y="27"/>
                      <a:pt x="3" y="28"/>
                      <a:pt x="6" y="29"/>
                    </a:cubicBezTo>
                    <a:cubicBezTo>
                      <a:pt x="6" y="29"/>
                      <a:pt x="7" y="29"/>
                      <a:pt x="7" y="29"/>
                    </a:cubicBezTo>
                    <a:cubicBezTo>
                      <a:pt x="12" y="29"/>
                      <a:pt x="15" y="26"/>
                      <a:pt x="14" y="21"/>
                    </a:cubicBezTo>
                    <a:cubicBezTo>
                      <a:pt x="14" y="19"/>
                      <a:pt x="14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20" y="17"/>
                      <a:pt x="20" y="20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3"/>
                      <a:pt x="22" y="24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5" y="24"/>
                      <a:pt x="26" y="22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17"/>
                      <a:pt x="28" y="15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2"/>
                      <a:pt x="25" y="14"/>
                      <a:pt x="24" y="14"/>
                    </a:cubicBezTo>
                    <a:cubicBezTo>
                      <a:pt x="23" y="14"/>
                      <a:pt x="22" y="13"/>
                      <a:pt x="21" y="12"/>
                    </a:cubicBezTo>
                    <a:cubicBezTo>
                      <a:pt x="20" y="9"/>
                      <a:pt x="21" y="9"/>
                      <a:pt x="23" y="9"/>
                    </a:cubicBezTo>
                    <a:cubicBezTo>
                      <a:pt x="23" y="9"/>
                      <a:pt x="23" y="9"/>
                      <a:pt x="24" y="9"/>
                    </a:cubicBezTo>
                    <a:cubicBezTo>
                      <a:pt x="24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9" y="8"/>
                      <a:pt x="29" y="4"/>
                      <a:pt x="29" y="2"/>
                    </a:cubicBezTo>
                    <a:cubicBezTo>
                      <a:pt x="28" y="0"/>
                      <a:pt x="27" y="0"/>
                      <a:pt x="25" y="0"/>
                    </a:cubicBezTo>
                  </a:path>
                </a:pathLst>
              </a:custGeom>
              <a:solidFill>
                <a:srgbClr val="D18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7" name="Freeform 7580"/>
              <p:cNvSpPr/>
              <p:nvPr/>
            </p:nvSpPr>
            <p:spPr bwMode="auto">
              <a:xfrm>
                <a:off x="7235826" y="3678238"/>
                <a:ext cx="66675" cy="53975"/>
              </a:xfrm>
              <a:custGeom>
                <a:avLst/>
                <a:gdLst>
                  <a:gd name="T0" fmla="*/ 23 w 33"/>
                  <a:gd name="T1" fmla="*/ 0 h 27"/>
                  <a:gd name="T2" fmla="*/ 23 w 33"/>
                  <a:gd name="T3" fmla="*/ 0 h 27"/>
                  <a:gd name="T4" fmla="*/ 0 w 33"/>
                  <a:gd name="T5" fmla="*/ 17 h 27"/>
                  <a:gd name="T6" fmla="*/ 0 w 33"/>
                  <a:gd name="T7" fmla="*/ 17 h 27"/>
                  <a:gd name="T8" fmla="*/ 7 w 33"/>
                  <a:gd name="T9" fmla="*/ 27 h 27"/>
                  <a:gd name="T10" fmla="*/ 24 w 33"/>
                  <a:gd name="T11" fmla="*/ 11 h 27"/>
                  <a:gd name="T12" fmla="*/ 25 w 33"/>
                  <a:gd name="T13" fmla="*/ 11 h 27"/>
                  <a:gd name="T14" fmla="*/ 25 w 33"/>
                  <a:gd name="T15" fmla="*/ 11 h 27"/>
                  <a:gd name="T16" fmla="*/ 23 w 33"/>
                  <a:gd name="T1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7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2" y="1"/>
                      <a:pt x="7" y="10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18"/>
                      <a:pt x="0" y="24"/>
                      <a:pt x="7" y="27"/>
                    </a:cubicBezTo>
                    <a:cubicBezTo>
                      <a:pt x="4" y="12"/>
                      <a:pt x="17" y="15"/>
                      <a:pt x="24" y="11"/>
                    </a:cubicBezTo>
                    <a:cubicBezTo>
                      <a:pt x="24" y="11"/>
                      <a:pt x="24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33" y="6"/>
                      <a:pt x="31" y="2"/>
                      <a:pt x="23" y="0"/>
                    </a:cubicBezTo>
                  </a:path>
                </a:pathLst>
              </a:custGeom>
              <a:solidFill>
                <a:srgbClr val="E9C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8" name="Freeform 7581"/>
              <p:cNvSpPr>
                <a:spLocks noEditPoints="1"/>
              </p:cNvSpPr>
              <p:nvPr/>
            </p:nvSpPr>
            <p:spPr bwMode="auto">
              <a:xfrm>
                <a:off x="6594476" y="4311651"/>
                <a:ext cx="149225" cy="68263"/>
              </a:xfrm>
              <a:custGeom>
                <a:avLst/>
                <a:gdLst>
                  <a:gd name="T0" fmla="*/ 23 w 74"/>
                  <a:gd name="T1" fmla="*/ 7 h 34"/>
                  <a:gd name="T2" fmla="*/ 23 w 74"/>
                  <a:gd name="T3" fmla="*/ 7 h 34"/>
                  <a:gd name="T4" fmla="*/ 64 w 74"/>
                  <a:gd name="T5" fmla="*/ 6 h 34"/>
                  <a:gd name="T6" fmla="*/ 64 w 74"/>
                  <a:gd name="T7" fmla="*/ 6 h 34"/>
                  <a:gd name="T8" fmla="*/ 39 w 74"/>
                  <a:gd name="T9" fmla="*/ 9 h 34"/>
                  <a:gd name="T10" fmla="*/ 39 w 74"/>
                  <a:gd name="T11" fmla="*/ 9 h 34"/>
                  <a:gd name="T12" fmla="*/ 31 w 74"/>
                  <a:gd name="T13" fmla="*/ 13 h 34"/>
                  <a:gd name="T14" fmla="*/ 31 w 74"/>
                  <a:gd name="T15" fmla="*/ 13 h 34"/>
                  <a:gd name="T16" fmla="*/ 30 w 74"/>
                  <a:gd name="T17" fmla="*/ 20 h 34"/>
                  <a:gd name="T18" fmla="*/ 31 w 74"/>
                  <a:gd name="T19" fmla="*/ 13 h 34"/>
                  <a:gd name="T20" fmla="*/ 14 w 74"/>
                  <a:gd name="T21" fmla="*/ 17 h 34"/>
                  <a:gd name="T22" fmla="*/ 11 w 74"/>
                  <a:gd name="T23" fmla="*/ 18 h 34"/>
                  <a:gd name="T24" fmla="*/ 3 w 74"/>
                  <a:gd name="T25" fmla="*/ 16 h 34"/>
                  <a:gd name="T26" fmla="*/ 0 w 74"/>
                  <a:gd name="T27" fmla="*/ 27 h 34"/>
                  <a:gd name="T28" fmla="*/ 5 w 74"/>
                  <a:gd name="T29" fmla="*/ 27 h 34"/>
                  <a:gd name="T30" fmla="*/ 11 w 74"/>
                  <a:gd name="T31" fmla="*/ 28 h 34"/>
                  <a:gd name="T32" fmla="*/ 11 w 74"/>
                  <a:gd name="T33" fmla="*/ 28 h 34"/>
                  <a:gd name="T34" fmla="*/ 23 w 74"/>
                  <a:gd name="T35" fmla="*/ 28 h 34"/>
                  <a:gd name="T36" fmla="*/ 30 w 74"/>
                  <a:gd name="T37" fmla="*/ 28 h 34"/>
                  <a:gd name="T38" fmla="*/ 35 w 74"/>
                  <a:gd name="T39" fmla="*/ 27 h 34"/>
                  <a:gd name="T40" fmla="*/ 35 w 74"/>
                  <a:gd name="T41" fmla="*/ 27 h 34"/>
                  <a:gd name="T42" fmla="*/ 51 w 74"/>
                  <a:gd name="T43" fmla="*/ 26 h 34"/>
                  <a:gd name="T44" fmla="*/ 51 w 74"/>
                  <a:gd name="T45" fmla="*/ 26 h 34"/>
                  <a:gd name="T46" fmla="*/ 53 w 74"/>
                  <a:gd name="T47" fmla="*/ 34 h 34"/>
                  <a:gd name="T48" fmla="*/ 68 w 74"/>
                  <a:gd name="T49" fmla="*/ 19 h 34"/>
                  <a:gd name="T50" fmla="*/ 73 w 74"/>
                  <a:gd name="T51" fmla="*/ 20 h 34"/>
                  <a:gd name="T52" fmla="*/ 74 w 74"/>
                  <a:gd name="T53" fmla="*/ 17 h 34"/>
                  <a:gd name="T54" fmla="*/ 74 w 74"/>
                  <a:gd name="T55" fmla="*/ 15 h 34"/>
                  <a:gd name="T56" fmla="*/ 72 w 74"/>
                  <a:gd name="T57" fmla="*/ 9 h 34"/>
                  <a:gd name="T58" fmla="*/ 67 w 74"/>
                  <a:gd name="T59" fmla="*/ 1 h 34"/>
                  <a:gd name="T60" fmla="*/ 67 w 74"/>
                  <a:gd name="T61" fmla="*/ 1 h 34"/>
                  <a:gd name="T62" fmla="*/ 67 w 74"/>
                  <a:gd name="T6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34">
                    <a:moveTo>
                      <a:pt x="23" y="7"/>
                    </a:move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moveTo>
                      <a:pt x="65" y="0"/>
                    </a:moveTo>
                    <a:cubicBezTo>
                      <a:pt x="64" y="2"/>
                      <a:pt x="64" y="4"/>
                      <a:pt x="64" y="6"/>
                    </a:cubicBezTo>
                    <a:cubicBezTo>
                      <a:pt x="64" y="6"/>
                      <a:pt x="64" y="5"/>
                      <a:pt x="64" y="5"/>
                    </a:cubicBezTo>
                    <a:cubicBezTo>
                      <a:pt x="64" y="5"/>
                      <a:pt x="64" y="6"/>
                      <a:pt x="64" y="6"/>
                    </a:cubicBezTo>
                    <a:cubicBezTo>
                      <a:pt x="62" y="13"/>
                      <a:pt x="59" y="15"/>
                      <a:pt x="55" y="15"/>
                    </a:cubicBezTo>
                    <a:cubicBezTo>
                      <a:pt x="50" y="15"/>
                      <a:pt x="45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5" y="9"/>
                      <a:pt x="33" y="10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3" y="15"/>
                      <a:pt x="34" y="17"/>
                      <a:pt x="32" y="20"/>
                    </a:cubicBezTo>
                    <a:cubicBezTo>
                      <a:pt x="31" y="20"/>
                      <a:pt x="31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27" y="17"/>
                      <a:pt x="30" y="15"/>
                      <a:pt x="31" y="13"/>
                    </a:cubicBezTo>
                    <a:cubicBezTo>
                      <a:pt x="28" y="11"/>
                      <a:pt x="26" y="9"/>
                      <a:pt x="23" y="7"/>
                    </a:cubicBezTo>
                    <a:cubicBezTo>
                      <a:pt x="23" y="13"/>
                      <a:pt x="19" y="15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3" y="18"/>
                      <a:pt x="12" y="18"/>
                      <a:pt x="11" y="18"/>
                    </a:cubicBezTo>
                    <a:cubicBezTo>
                      <a:pt x="8" y="18"/>
                      <a:pt x="6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9"/>
                      <a:pt x="1" y="23"/>
                      <a:pt x="0" y="26"/>
                    </a:cubicBezTo>
                    <a:cubicBezTo>
                      <a:pt x="0" y="26"/>
                      <a:pt x="0" y="26"/>
                      <a:pt x="0" y="27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3" y="27"/>
                      <a:pt x="4" y="27"/>
                      <a:pt x="5" y="27"/>
                    </a:cubicBezTo>
                    <a:cubicBezTo>
                      <a:pt x="6" y="26"/>
                      <a:pt x="6" y="26"/>
                      <a:pt x="7" y="26"/>
                    </a:cubicBezTo>
                    <a:cubicBezTo>
                      <a:pt x="8" y="26"/>
                      <a:pt x="10" y="27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3" y="27"/>
                      <a:pt x="16" y="25"/>
                      <a:pt x="18" y="25"/>
                    </a:cubicBezTo>
                    <a:cubicBezTo>
                      <a:pt x="20" y="25"/>
                      <a:pt x="22" y="26"/>
                      <a:pt x="23" y="28"/>
                    </a:cubicBezTo>
                    <a:cubicBezTo>
                      <a:pt x="24" y="29"/>
                      <a:pt x="25" y="30"/>
                      <a:pt x="27" y="30"/>
                    </a:cubicBezTo>
                    <a:cubicBezTo>
                      <a:pt x="28" y="30"/>
                      <a:pt x="29" y="29"/>
                      <a:pt x="30" y="28"/>
                    </a:cubicBezTo>
                    <a:cubicBezTo>
                      <a:pt x="32" y="28"/>
                      <a:pt x="33" y="27"/>
                      <a:pt x="34" y="27"/>
                    </a:cubicBezTo>
                    <a:cubicBezTo>
                      <a:pt x="34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7" y="20"/>
                      <a:pt x="38" y="18"/>
                      <a:pt x="41" y="18"/>
                    </a:cubicBezTo>
                    <a:cubicBezTo>
                      <a:pt x="44" y="18"/>
                      <a:pt x="48" y="24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4" y="28"/>
                      <a:pt x="53" y="31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9" y="30"/>
                      <a:pt x="59" y="19"/>
                      <a:pt x="68" y="19"/>
                    </a:cubicBezTo>
                    <a:cubicBezTo>
                      <a:pt x="70" y="19"/>
                      <a:pt x="71" y="19"/>
                      <a:pt x="73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19"/>
                      <a:pt x="74" y="18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6"/>
                      <a:pt x="74" y="15"/>
                      <a:pt x="74" y="15"/>
                    </a:cubicBezTo>
                    <a:cubicBezTo>
                      <a:pt x="74" y="14"/>
                      <a:pt x="74" y="14"/>
                      <a:pt x="73" y="14"/>
                    </a:cubicBezTo>
                    <a:cubicBezTo>
                      <a:pt x="72" y="13"/>
                      <a:pt x="72" y="11"/>
                      <a:pt x="72" y="9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0" y="6"/>
                      <a:pt x="69" y="3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6" y="0"/>
                      <a:pt x="65" y="0"/>
                      <a:pt x="65" y="0"/>
                    </a:cubicBezTo>
                  </a:path>
                </a:pathLst>
              </a:custGeom>
              <a:solidFill>
                <a:srgbClr val="C088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9" name="Freeform 7582"/>
              <p:cNvSpPr/>
              <p:nvPr/>
            </p:nvSpPr>
            <p:spPr bwMode="auto">
              <a:xfrm>
                <a:off x="6710363" y="4337051"/>
                <a:ext cx="96838" cy="55563"/>
              </a:xfrm>
              <a:custGeom>
                <a:avLst/>
                <a:gdLst>
                  <a:gd name="T0" fmla="*/ 41 w 48"/>
                  <a:gd name="T1" fmla="*/ 0 h 28"/>
                  <a:gd name="T2" fmla="*/ 24 w 48"/>
                  <a:gd name="T3" fmla="*/ 8 h 28"/>
                  <a:gd name="T4" fmla="*/ 21 w 48"/>
                  <a:gd name="T5" fmla="*/ 15 h 28"/>
                  <a:gd name="T6" fmla="*/ 18 w 48"/>
                  <a:gd name="T7" fmla="*/ 15 h 28"/>
                  <a:gd name="T8" fmla="*/ 13 w 48"/>
                  <a:gd name="T9" fmla="*/ 12 h 28"/>
                  <a:gd name="T10" fmla="*/ 5 w 48"/>
                  <a:gd name="T11" fmla="*/ 18 h 28"/>
                  <a:gd name="T12" fmla="*/ 11 w 48"/>
                  <a:gd name="T13" fmla="*/ 28 h 28"/>
                  <a:gd name="T14" fmla="*/ 48 w 48"/>
                  <a:gd name="T15" fmla="*/ 2 h 28"/>
                  <a:gd name="T16" fmla="*/ 48 w 48"/>
                  <a:gd name="T17" fmla="*/ 2 h 28"/>
                  <a:gd name="T18" fmla="*/ 41 w 48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28">
                    <a:moveTo>
                      <a:pt x="41" y="0"/>
                    </a:moveTo>
                    <a:cubicBezTo>
                      <a:pt x="35" y="0"/>
                      <a:pt x="30" y="6"/>
                      <a:pt x="24" y="8"/>
                    </a:cubicBezTo>
                    <a:cubicBezTo>
                      <a:pt x="25" y="12"/>
                      <a:pt x="23" y="15"/>
                      <a:pt x="21" y="15"/>
                    </a:cubicBezTo>
                    <a:cubicBezTo>
                      <a:pt x="20" y="15"/>
                      <a:pt x="19" y="15"/>
                      <a:pt x="18" y="15"/>
                    </a:cubicBezTo>
                    <a:cubicBezTo>
                      <a:pt x="16" y="13"/>
                      <a:pt x="14" y="12"/>
                      <a:pt x="13" y="12"/>
                    </a:cubicBezTo>
                    <a:cubicBezTo>
                      <a:pt x="9" y="12"/>
                      <a:pt x="7" y="15"/>
                      <a:pt x="5" y="18"/>
                    </a:cubicBezTo>
                    <a:cubicBezTo>
                      <a:pt x="0" y="25"/>
                      <a:pt x="11" y="24"/>
                      <a:pt x="11" y="28"/>
                    </a:cubicBezTo>
                    <a:cubicBezTo>
                      <a:pt x="24" y="21"/>
                      <a:pt x="34" y="8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6" y="0"/>
                      <a:pt x="44" y="0"/>
                      <a:pt x="41" y="0"/>
                    </a:cubicBezTo>
                  </a:path>
                </a:pathLst>
              </a:custGeom>
              <a:solidFill>
                <a:srgbClr val="9A4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0" name="Freeform 7583"/>
              <p:cNvSpPr/>
              <p:nvPr/>
            </p:nvSpPr>
            <p:spPr bwMode="auto">
              <a:xfrm>
                <a:off x="6700838" y="4349751"/>
                <a:ext cx="60325" cy="65088"/>
              </a:xfrm>
              <a:custGeom>
                <a:avLst/>
                <a:gdLst>
                  <a:gd name="T0" fmla="*/ 15 w 30"/>
                  <a:gd name="T1" fmla="*/ 0 h 33"/>
                  <a:gd name="T2" fmla="*/ 0 w 30"/>
                  <a:gd name="T3" fmla="*/ 15 h 33"/>
                  <a:gd name="T4" fmla="*/ 0 w 30"/>
                  <a:gd name="T5" fmla="*/ 15 h 33"/>
                  <a:gd name="T6" fmla="*/ 0 w 30"/>
                  <a:gd name="T7" fmla="*/ 18 h 33"/>
                  <a:gd name="T8" fmla="*/ 0 w 30"/>
                  <a:gd name="T9" fmla="*/ 18 h 33"/>
                  <a:gd name="T10" fmla="*/ 0 w 30"/>
                  <a:gd name="T11" fmla="*/ 18 h 33"/>
                  <a:gd name="T12" fmla="*/ 2 w 30"/>
                  <a:gd name="T13" fmla="*/ 29 h 33"/>
                  <a:gd name="T14" fmla="*/ 2 w 30"/>
                  <a:gd name="T15" fmla="*/ 29 h 33"/>
                  <a:gd name="T16" fmla="*/ 2 w 30"/>
                  <a:gd name="T17" fmla="*/ 29 h 33"/>
                  <a:gd name="T18" fmla="*/ 4 w 30"/>
                  <a:gd name="T19" fmla="*/ 33 h 33"/>
                  <a:gd name="T20" fmla="*/ 7 w 30"/>
                  <a:gd name="T21" fmla="*/ 32 h 33"/>
                  <a:gd name="T22" fmla="*/ 12 w 30"/>
                  <a:gd name="T23" fmla="*/ 25 h 33"/>
                  <a:gd name="T24" fmla="*/ 13 w 30"/>
                  <a:gd name="T25" fmla="*/ 25 h 33"/>
                  <a:gd name="T26" fmla="*/ 13 w 30"/>
                  <a:gd name="T27" fmla="*/ 25 h 33"/>
                  <a:gd name="T28" fmla="*/ 13 w 30"/>
                  <a:gd name="T29" fmla="*/ 25 h 33"/>
                  <a:gd name="T30" fmla="*/ 16 w 30"/>
                  <a:gd name="T31" fmla="*/ 22 h 33"/>
                  <a:gd name="T32" fmla="*/ 16 w 30"/>
                  <a:gd name="T33" fmla="*/ 22 h 33"/>
                  <a:gd name="T34" fmla="*/ 10 w 30"/>
                  <a:gd name="T35" fmla="*/ 12 h 33"/>
                  <a:gd name="T36" fmla="*/ 18 w 30"/>
                  <a:gd name="T37" fmla="*/ 6 h 33"/>
                  <a:gd name="T38" fmla="*/ 23 w 30"/>
                  <a:gd name="T39" fmla="*/ 9 h 33"/>
                  <a:gd name="T40" fmla="*/ 26 w 30"/>
                  <a:gd name="T41" fmla="*/ 9 h 33"/>
                  <a:gd name="T42" fmla="*/ 29 w 30"/>
                  <a:gd name="T43" fmla="*/ 2 h 33"/>
                  <a:gd name="T44" fmla="*/ 29 w 30"/>
                  <a:gd name="T45" fmla="*/ 2 h 33"/>
                  <a:gd name="T46" fmla="*/ 25 w 30"/>
                  <a:gd name="T47" fmla="*/ 3 h 33"/>
                  <a:gd name="T48" fmla="*/ 20 w 30"/>
                  <a:gd name="T49" fmla="*/ 1 h 33"/>
                  <a:gd name="T50" fmla="*/ 20 w 30"/>
                  <a:gd name="T51" fmla="*/ 1 h 33"/>
                  <a:gd name="T52" fmla="*/ 15 w 30"/>
                  <a:gd name="T5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33">
                    <a:moveTo>
                      <a:pt x="15" y="0"/>
                    </a:moveTo>
                    <a:cubicBezTo>
                      <a:pt x="6" y="0"/>
                      <a:pt x="6" y="1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6" y="21"/>
                      <a:pt x="2" y="25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1" y="32"/>
                      <a:pt x="2" y="33"/>
                      <a:pt x="4" y="33"/>
                    </a:cubicBezTo>
                    <a:cubicBezTo>
                      <a:pt x="5" y="33"/>
                      <a:pt x="6" y="32"/>
                      <a:pt x="7" y="32"/>
                    </a:cubicBezTo>
                    <a:cubicBezTo>
                      <a:pt x="7" y="28"/>
                      <a:pt x="7" y="25"/>
                      <a:pt x="12" y="25"/>
                    </a:cubicBezTo>
                    <a:cubicBezTo>
                      <a:pt x="12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4"/>
                      <a:pt x="15" y="23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18"/>
                      <a:pt x="5" y="19"/>
                      <a:pt x="10" y="12"/>
                    </a:cubicBezTo>
                    <a:cubicBezTo>
                      <a:pt x="12" y="9"/>
                      <a:pt x="14" y="6"/>
                      <a:pt x="18" y="6"/>
                    </a:cubicBezTo>
                    <a:cubicBezTo>
                      <a:pt x="19" y="6"/>
                      <a:pt x="21" y="7"/>
                      <a:pt x="23" y="9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8" y="9"/>
                      <a:pt x="30" y="6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7" y="2"/>
                      <a:pt x="26" y="3"/>
                      <a:pt x="25" y="3"/>
                    </a:cubicBezTo>
                    <a:cubicBezTo>
                      <a:pt x="23" y="3"/>
                      <a:pt x="22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0"/>
                      <a:pt x="17" y="0"/>
                      <a:pt x="15" y="0"/>
                    </a:cubicBezTo>
                  </a:path>
                </a:pathLst>
              </a:custGeom>
              <a:solidFill>
                <a:srgbClr val="A85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1" name="Freeform 7584"/>
              <p:cNvSpPr/>
              <p:nvPr/>
            </p:nvSpPr>
            <p:spPr bwMode="auto">
              <a:xfrm>
                <a:off x="6729413" y="4306888"/>
                <a:ext cx="44450" cy="38100"/>
              </a:xfrm>
              <a:custGeom>
                <a:avLst/>
                <a:gdLst>
                  <a:gd name="T0" fmla="*/ 7 w 22"/>
                  <a:gd name="T1" fmla="*/ 0 h 19"/>
                  <a:gd name="T2" fmla="*/ 0 w 22"/>
                  <a:gd name="T3" fmla="*/ 2 h 19"/>
                  <a:gd name="T4" fmla="*/ 0 w 22"/>
                  <a:gd name="T5" fmla="*/ 3 h 19"/>
                  <a:gd name="T6" fmla="*/ 5 w 22"/>
                  <a:gd name="T7" fmla="*/ 11 h 19"/>
                  <a:gd name="T8" fmla="*/ 5 w 22"/>
                  <a:gd name="T9" fmla="*/ 11 h 19"/>
                  <a:gd name="T10" fmla="*/ 5 w 22"/>
                  <a:gd name="T11" fmla="*/ 11 h 19"/>
                  <a:gd name="T12" fmla="*/ 8 w 22"/>
                  <a:gd name="T13" fmla="*/ 9 h 19"/>
                  <a:gd name="T14" fmla="*/ 10 w 22"/>
                  <a:gd name="T15" fmla="*/ 9 h 19"/>
                  <a:gd name="T16" fmla="*/ 7 w 22"/>
                  <a:gd name="T17" fmla="*/ 17 h 19"/>
                  <a:gd name="T18" fmla="*/ 6 w 22"/>
                  <a:gd name="T19" fmla="*/ 16 h 19"/>
                  <a:gd name="T20" fmla="*/ 7 w 22"/>
                  <a:gd name="T21" fmla="*/ 17 h 19"/>
                  <a:gd name="T22" fmla="*/ 7 w 22"/>
                  <a:gd name="T23" fmla="*/ 19 h 19"/>
                  <a:gd name="T24" fmla="*/ 7 w 22"/>
                  <a:gd name="T25" fmla="*/ 19 h 19"/>
                  <a:gd name="T26" fmla="*/ 22 w 22"/>
                  <a:gd name="T27" fmla="*/ 7 h 19"/>
                  <a:gd name="T28" fmla="*/ 21 w 22"/>
                  <a:gd name="T29" fmla="*/ 7 h 19"/>
                  <a:gd name="T30" fmla="*/ 21 w 22"/>
                  <a:gd name="T31" fmla="*/ 7 h 19"/>
                  <a:gd name="T32" fmla="*/ 21 w 22"/>
                  <a:gd name="T33" fmla="*/ 7 h 19"/>
                  <a:gd name="T34" fmla="*/ 7 w 22"/>
                  <a:gd name="T3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19">
                    <a:moveTo>
                      <a:pt x="7" y="0"/>
                    </a:moveTo>
                    <a:cubicBezTo>
                      <a:pt x="5" y="0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5"/>
                      <a:pt x="3" y="8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0"/>
                      <a:pt x="7" y="9"/>
                      <a:pt x="8" y="9"/>
                    </a:cubicBezTo>
                    <a:cubicBezTo>
                      <a:pt x="9" y="9"/>
                      <a:pt x="9" y="9"/>
                      <a:pt x="10" y="9"/>
                    </a:cubicBezTo>
                    <a:cubicBezTo>
                      <a:pt x="9" y="12"/>
                      <a:pt x="8" y="14"/>
                      <a:pt x="7" y="17"/>
                    </a:cubicBezTo>
                    <a:cubicBezTo>
                      <a:pt x="7" y="16"/>
                      <a:pt x="7" y="16"/>
                      <a:pt x="6" y="16"/>
                    </a:cubicBezTo>
                    <a:cubicBezTo>
                      <a:pt x="7" y="16"/>
                      <a:pt x="7" y="16"/>
                      <a:pt x="7" y="17"/>
                    </a:cubicBezTo>
                    <a:cubicBezTo>
                      <a:pt x="7" y="17"/>
                      <a:pt x="7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3" y="17"/>
                      <a:pt x="17" y="12"/>
                      <a:pt x="22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7" y="4"/>
                      <a:pt x="12" y="0"/>
                      <a:pt x="7" y="0"/>
                    </a:cubicBezTo>
                  </a:path>
                </a:pathLst>
              </a:custGeom>
              <a:solidFill>
                <a:srgbClr val="DFB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2" name="Freeform 7585"/>
              <p:cNvSpPr/>
              <p:nvPr/>
            </p:nvSpPr>
            <p:spPr bwMode="auto">
              <a:xfrm>
                <a:off x="6850063" y="4175126"/>
                <a:ext cx="31750" cy="55563"/>
              </a:xfrm>
              <a:custGeom>
                <a:avLst/>
                <a:gdLst>
                  <a:gd name="T0" fmla="*/ 6 w 16"/>
                  <a:gd name="T1" fmla="*/ 0 h 28"/>
                  <a:gd name="T2" fmla="*/ 1 w 16"/>
                  <a:gd name="T3" fmla="*/ 14 h 28"/>
                  <a:gd name="T4" fmla="*/ 0 w 16"/>
                  <a:gd name="T5" fmla="*/ 14 h 28"/>
                  <a:gd name="T6" fmla="*/ 1 w 16"/>
                  <a:gd name="T7" fmla="*/ 28 h 28"/>
                  <a:gd name="T8" fmla="*/ 13 w 16"/>
                  <a:gd name="T9" fmla="*/ 13 h 28"/>
                  <a:gd name="T10" fmla="*/ 13 w 16"/>
                  <a:gd name="T11" fmla="*/ 13 h 28"/>
                  <a:gd name="T12" fmla="*/ 13 w 16"/>
                  <a:gd name="T13" fmla="*/ 13 h 28"/>
                  <a:gd name="T14" fmla="*/ 16 w 16"/>
                  <a:gd name="T15" fmla="*/ 8 h 28"/>
                  <a:gd name="T16" fmla="*/ 16 w 16"/>
                  <a:gd name="T17" fmla="*/ 8 h 28"/>
                  <a:gd name="T18" fmla="*/ 16 w 16"/>
                  <a:gd name="T19" fmla="*/ 8 h 28"/>
                  <a:gd name="T20" fmla="*/ 6 w 16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28">
                    <a:moveTo>
                      <a:pt x="6" y="0"/>
                    </a:moveTo>
                    <a:cubicBezTo>
                      <a:pt x="2" y="4"/>
                      <a:pt x="6" y="11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7" y="18"/>
                      <a:pt x="3" y="23"/>
                      <a:pt x="1" y="28"/>
                    </a:cubicBezTo>
                    <a:cubicBezTo>
                      <a:pt x="8" y="26"/>
                      <a:pt x="4" y="14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1"/>
                      <a:pt x="15" y="10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3"/>
                      <a:pt x="9" y="3"/>
                      <a:pt x="6" y="0"/>
                    </a:cubicBezTo>
                  </a:path>
                </a:pathLst>
              </a:custGeom>
              <a:solidFill>
                <a:srgbClr val="D29C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3" name="Freeform 7586"/>
              <p:cNvSpPr/>
              <p:nvPr/>
            </p:nvSpPr>
            <p:spPr bwMode="auto">
              <a:xfrm>
                <a:off x="6875463" y="4191001"/>
                <a:ext cx="31750" cy="28575"/>
              </a:xfrm>
              <a:custGeom>
                <a:avLst/>
                <a:gdLst>
                  <a:gd name="T0" fmla="*/ 3 w 16"/>
                  <a:gd name="T1" fmla="*/ 0 h 14"/>
                  <a:gd name="T2" fmla="*/ 3 w 16"/>
                  <a:gd name="T3" fmla="*/ 0 h 14"/>
                  <a:gd name="T4" fmla="*/ 0 w 16"/>
                  <a:gd name="T5" fmla="*/ 5 h 14"/>
                  <a:gd name="T6" fmla="*/ 0 w 16"/>
                  <a:gd name="T7" fmla="*/ 5 h 14"/>
                  <a:gd name="T8" fmla="*/ 5 w 16"/>
                  <a:gd name="T9" fmla="*/ 14 h 14"/>
                  <a:gd name="T10" fmla="*/ 13 w 16"/>
                  <a:gd name="T11" fmla="*/ 9 h 14"/>
                  <a:gd name="T12" fmla="*/ 13 w 16"/>
                  <a:gd name="T13" fmla="*/ 9 h 14"/>
                  <a:gd name="T14" fmla="*/ 13 w 16"/>
                  <a:gd name="T15" fmla="*/ 9 h 14"/>
                  <a:gd name="T16" fmla="*/ 13 w 16"/>
                  <a:gd name="T17" fmla="*/ 9 h 14"/>
                  <a:gd name="T18" fmla="*/ 13 w 16"/>
                  <a:gd name="T19" fmla="*/ 9 h 14"/>
                  <a:gd name="T20" fmla="*/ 13 w 16"/>
                  <a:gd name="T21" fmla="*/ 9 h 14"/>
                  <a:gd name="T22" fmla="*/ 13 w 16"/>
                  <a:gd name="T23" fmla="*/ 4 h 14"/>
                  <a:gd name="T24" fmla="*/ 11 w 16"/>
                  <a:gd name="T25" fmla="*/ 4 h 14"/>
                  <a:gd name="T26" fmla="*/ 10 w 16"/>
                  <a:gd name="T27" fmla="*/ 5 h 14"/>
                  <a:gd name="T28" fmla="*/ 6 w 16"/>
                  <a:gd name="T29" fmla="*/ 0 h 14"/>
                  <a:gd name="T30" fmla="*/ 6 w 16"/>
                  <a:gd name="T31" fmla="*/ 0 h 14"/>
                  <a:gd name="T32" fmla="*/ 6 w 16"/>
                  <a:gd name="T33" fmla="*/ 0 h 14"/>
                  <a:gd name="T34" fmla="*/ 3 w 16"/>
                  <a:gd name="T3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1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12"/>
                      <a:pt x="3" y="14"/>
                      <a:pt x="5" y="14"/>
                    </a:cubicBezTo>
                    <a:cubicBezTo>
                      <a:pt x="7" y="14"/>
                      <a:pt x="10" y="13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7"/>
                      <a:pt x="16" y="4"/>
                      <a:pt x="13" y="4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1" y="5"/>
                      <a:pt x="10" y="5"/>
                    </a:cubicBezTo>
                    <a:cubicBezTo>
                      <a:pt x="8" y="5"/>
                      <a:pt x="7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D99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4" name="Freeform 7587"/>
              <p:cNvSpPr/>
              <p:nvPr/>
            </p:nvSpPr>
            <p:spPr bwMode="auto">
              <a:xfrm>
                <a:off x="6884988" y="4210051"/>
                <a:ext cx="23813" cy="26988"/>
              </a:xfrm>
              <a:custGeom>
                <a:avLst/>
                <a:gdLst>
                  <a:gd name="T0" fmla="*/ 8 w 12"/>
                  <a:gd name="T1" fmla="*/ 0 h 14"/>
                  <a:gd name="T2" fmla="*/ 8 w 12"/>
                  <a:gd name="T3" fmla="*/ 0 h 14"/>
                  <a:gd name="T4" fmla="*/ 9 w 12"/>
                  <a:gd name="T5" fmla="*/ 14 h 14"/>
                  <a:gd name="T6" fmla="*/ 9 w 12"/>
                  <a:gd name="T7" fmla="*/ 14 h 14"/>
                  <a:gd name="T8" fmla="*/ 8 w 12"/>
                  <a:gd name="T9" fmla="*/ 0 h 14"/>
                  <a:gd name="T10" fmla="*/ 8 w 12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1" y="4"/>
                      <a:pt x="0" y="10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9"/>
                      <a:pt x="12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99A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5" name="Freeform 7588"/>
              <p:cNvSpPr/>
              <p:nvPr/>
            </p:nvSpPr>
            <p:spPr bwMode="auto">
              <a:xfrm>
                <a:off x="6861176" y="4092576"/>
                <a:ext cx="53975" cy="98425"/>
              </a:xfrm>
              <a:custGeom>
                <a:avLst/>
                <a:gdLst>
                  <a:gd name="T0" fmla="*/ 12 w 27"/>
                  <a:gd name="T1" fmla="*/ 0 h 49"/>
                  <a:gd name="T2" fmla="*/ 9 w 27"/>
                  <a:gd name="T3" fmla="*/ 3 h 49"/>
                  <a:gd name="T4" fmla="*/ 9 w 27"/>
                  <a:gd name="T5" fmla="*/ 3 h 49"/>
                  <a:gd name="T6" fmla="*/ 9 w 27"/>
                  <a:gd name="T7" fmla="*/ 3 h 49"/>
                  <a:gd name="T8" fmla="*/ 9 w 27"/>
                  <a:gd name="T9" fmla="*/ 6 h 49"/>
                  <a:gd name="T10" fmla="*/ 9 w 27"/>
                  <a:gd name="T11" fmla="*/ 6 h 49"/>
                  <a:gd name="T12" fmla="*/ 3 w 27"/>
                  <a:gd name="T13" fmla="*/ 12 h 49"/>
                  <a:gd name="T14" fmla="*/ 9 w 27"/>
                  <a:gd name="T15" fmla="*/ 36 h 49"/>
                  <a:gd name="T16" fmla="*/ 1 w 27"/>
                  <a:gd name="T17" fmla="*/ 40 h 49"/>
                  <a:gd name="T18" fmla="*/ 0 w 27"/>
                  <a:gd name="T19" fmla="*/ 41 h 49"/>
                  <a:gd name="T20" fmla="*/ 10 w 27"/>
                  <a:gd name="T21" fmla="*/ 49 h 49"/>
                  <a:gd name="T22" fmla="*/ 10 w 27"/>
                  <a:gd name="T23" fmla="*/ 49 h 49"/>
                  <a:gd name="T24" fmla="*/ 13 w 27"/>
                  <a:gd name="T25" fmla="*/ 49 h 49"/>
                  <a:gd name="T26" fmla="*/ 13 w 27"/>
                  <a:gd name="T27" fmla="*/ 49 h 49"/>
                  <a:gd name="T28" fmla="*/ 21 w 27"/>
                  <a:gd name="T29" fmla="*/ 25 h 49"/>
                  <a:gd name="T30" fmla="*/ 25 w 27"/>
                  <a:gd name="T31" fmla="*/ 32 h 49"/>
                  <a:gd name="T32" fmla="*/ 25 w 27"/>
                  <a:gd name="T33" fmla="*/ 32 h 49"/>
                  <a:gd name="T34" fmla="*/ 25 w 27"/>
                  <a:gd name="T35" fmla="*/ 32 h 49"/>
                  <a:gd name="T36" fmla="*/ 24 w 27"/>
                  <a:gd name="T37" fmla="*/ 15 h 49"/>
                  <a:gd name="T38" fmla="*/ 24 w 27"/>
                  <a:gd name="T39" fmla="*/ 15 h 49"/>
                  <a:gd name="T40" fmla="*/ 19 w 27"/>
                  <a:gd name="T41" fmla="*/ 17 h 49"/>
                  <a:gd name="T42" fmla="*/ 16 w 27"/>
                  <a:gd name="T43" fmla="*/ 14 h 49"/>
                  <a:gd name="T44" fmla="*/ 16 w 27"/>
                  <a:gd name="T45" fmla="*/ 14 h 49"/>
                  <a:gd name="T46" fmla="*/ 16 w 27"/>
                  <a:gd name="T47" fmla="*/ 14 h 49"/>
                  <a:gd name="T48" fmla="*/ 16 w 27"/>
                  <a:gd name="T49" fmla="*/ 14 h 49"/>
                  <a:gd name="T50" fmla="*/ 16 w 27"/>
                  <a:gd name="T51" fmla="*/ 14 h 49"/>
                  <a:gd name="T52" fmla="*/ 17 w 27"/>
                  <a:gd name="T53" fmla="*/ 9 h 49"/>
                  <a:gd name="T54" fmla="*/ 12 w 27"/>
                  <a:gd name="T55" fmla="*/ 0 h 49"/>
                  <a:gd name="T56" fmla="*/ 12 w 27"/>
                  <a:gd name="T5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49">
                    <a:moveTo>
                      <a:pt x="12" y="0"/>
                    </a:moveTo>
                    <a:cubicBezTo>
                      <a:pt x="11" y="1"/>
                      <a:pt x="10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5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8"/>
                      <a:pt x="4" y="9"/>
                      <a:pt x="3" y="12"/>
                    </a:cubicBezTo>
                    <a:cubicBezTo>
                      <a:pt x="11" y="18"/>
                      <a:pt x="6" y="28"/>
                      <a:pt x="9" y="36"/>
                    </a:cubicBezTo>
                    <a:cubicBezTo>
                      <a:pt x="11" y="39"/>
                      <a:pt x="4" y="39"/>
                      <a:pt x="1" y="40"/>
                    </a:cubicBezTo>
                    <a:cubicBezTo>
                      <a:pt x="0" y="40"/>
                      <a:pt x="0" y="40"/>
                      <a:pt x="0" y="41"/>
                    </a:cubicBezTo>
                    <a:cubicBezTo>
                      <a:pt x="3" y="44"/>
                      <a:pt x="8" y="44"/>
                      <a:pt x="1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26" y="45"/>
                      <a:pt x="17" y="34"/>
                      <a:pt x="21" y="25"/>
                    </a:cubicBezTo>
                    <a:cubicBezTo>
                      <a:pt x="23" y="28"/>
                      <a:pt x="24" y="30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26"/>
                      <a:pt x="27" y="20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3" y="15"/>
                      <a:pt x="21" y="17"/>
                      <a:pt x="19" y="17"/>
                    </a:cubicBezTo>
                    <a:cubicBezTo>
                      <a:pt x="18" y="17"/>
                      <a:pt x="17" y="16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1"/>
                      <a:pt x="17" y="9"/>
                    </a:cubicBezTo>
                    <a:cubicBezTo>
                      <a:pt x="15" y="6"/>
                      <a:pt x="14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C8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6" name="Freeform 7589"/>
              <p:cNvSpPr>
                <a:spLocks noEditPoints="1"/>
              </p:cNvSpPr>
              <p:nvPr/>
            </p:nvSpPr>
            <p:spPr bwMode="auto">
              <a:xfrm>
                <a:off x="6723063" y="2611438"/>
                <a:ext cx="127000" cy="174625"/>
              </a:xfrm>
              <a:custGeom>
                <a:avLst/>
                <a:gdLst>
                  <a:gd name="T0" fmla="*/ 56 w 63"/>
                  <a:gd name="T1" fmla="*/ 3 h 87"/>
                  <a:gd name="T2" fmla="*/ 56 w 63"/>
                  <a:gd name="T3" fmla="*/ 3 h 87"/>
                  <a:gd name="T4" fmla="*/ 56 w 63"/>
                  <a:gd name="T5" fmla="*/ 3 h 87"/>
                  <a:gd name="T6" fmla="*/ 41 w 63"/>
                  <a:gd name="T7" fmla="*/ 17 h 87"/>
                  <a:gd name="T8" fmla="*/ 33 w 63"/>
                  <a:gd name="T9" fmla="*/ 29 h 87"/>
                  <a:gd name="T10" fmla="*/ 30 w 63"/>
                  <a:gd name="T11" fmla="*/ 31 h 87"/>
                  <a:gd name="T12" fmla="*/ 21 w 63"/>
                  <a:gd name="T13" fmla="*/ 25 h 87"/>
                  <a:gd name="T14" fmla="*/ 21 w 63"/>
                  <a:gd name="T15" fmla="*/ 25 h 87"/>
                  <a:gd name="T16" fmla="*/ 0 w 63"/>
                  <a:gd name="T17" fmla="*/ 50 h 87"/>
                  <a:gd name="T18" fmla="*/ 0 w 63"/>
                  <a:gd name="T19" fmla="*/ 50 h 87"/>
                  <a:gd name="T20" fmla="*/ 0 w 63"/>
                  <a:gd name="T21" fmla="*/ 52 h 87"/>
                  <a:gd name="T22" fmla="*/ 7 w 63"/>
                  <a:gd name="T23" fmla="*/ 63 h 87"/>
                  <a:gd name="T24" fmla="*/ 8 w 63"/>
                  <a:gd name="T25" fmla="*/ 63 h 87"/>
                  <a:gd name="T26" fmla="*/ 9 w 63"/>
                  <a:gd name="T27" fmla="*/ 63 h 87"/>
                  <a:gd name="T28" fmla="*/ 16 w 63"/>
                  <a:gd name="T29" fmla="*/ 86 h 87"/>
                  <a:gd name="T30" fmla="*/ 17 w 63"/>
                  <a:gd name="T31" fmla="*/ 86 h 87"/>
                  <a:gd name="T32" fmla="*/ 18 w 63"/>
                  <a:gd name="T33" fmla="*/ 87 h 87"/>
                  <a:gd name="T34" fmla="*/ 20 w 63"/>
                  <a:gd name="T35" fmla="*/ 83 h 87"/>
                  <a:gd name="T36" fmla="*/ 20 w 63"/>
                  <a:gd name="T37" fmla="*/ 83 h 87"/>
                  <a:gd name="T38" fmla="*/ 22 w 63"/>
                  <a:gd name="T39" fmla="*/ 83 h 87"/>
                  <a:gd name="T40" fmla="*/ 23 w 63"/>
                  <a:gd name="T41" fmla="*/ 83 h 87"/>
                  <a:gd name="T42" fmla="*/ 24 w 63"/>
                  <a:gd name="T43" fmla="*/ 83 h 87"/>
                  <a:gd name="T44" fmla="*/ 33 w 63"/>
                  <a:gd name="T45" fmla="*/ 72 h 87"/>
                  <a:gd name="T46" fmla="*/ 34 w 63"/>
                  <a:gd name="T47" fmla="*/ 71 h 87"/>
                  <a:gd name="T48" fmla="*/ 33 w 63"/>
                  <a:gd name="T49" fmla="*/ 69 h 87"/>
                  <a:gd name="T50" fmla="*/ 28 w 63"/>
                  <a:gd name="T51" fmla="*/ 63 h 87"/>
                  <a:gd name="T52" fmla="*/ 26 w 63"/>
                  <a:gd name="T53" fmla="*/ 60 h 87"/>
                  <a:gd name="T54" fmla="*/ 22 w 63"/>
                  <a:gd name="T55" fmla="*/ 62 h 87"/>
                  <a:gd name="T56" fmla="*/ 18 w 63"/>
                  <a:gd name="T57" fmla="*/ 57 h 87"/>
                  <a:gd name="T58" fmla="*/ 29 w 63"/>
                  <a:gd name="T59" fmla="*/ 53 h 87"/>
                  <a:gd name="T60" fmla="*/ 32 w 63"/>
                  <a:gd name="T61" fmla="*/ 53 h 87"/>
                  <a:gd name="T62" fmla="*/ 35 w 63"/>
                  <a:gd name="T63" fmla="*/ 53 h 87"/>
                  <a:gd name="T64" fmla="*/ 37 w 63"/>
                  <a:gd name="T65" fmla="*/ 53 h 87"/>
                  <a:gd name="T66" fmla="*/ 37 w 63"/>
                  <a:gd name="T67" fmla="*/ 53 h 87"/>
                  <a:gd name="T68" fmla="*/ 37 w 63"/>
                  <a:gd name="T69" fmla="*/ 53 h 87"/>
                  <a:gd name="T70" fmla="*/ 61 w 63"/>
                  <a:gd name="T71" fmla="*/ 13 h 87"/>
                  <a:gd name="T72" fmla="*/ 61 w 63"/>
                  <a:gd name="T73" fmla="*/ 7 h 87"/>
                  <a:gd name="T74" fmla="*/ 61 w 63"/>
                  <a:gd name="T75" fmla="*/ 7 h 87"/>
                  <a:gd name="T76" fmla="*/ 58 w 63"/>
                  <a:gd name="T77" fmla="*/ 7 h 87"/>
                  <a:gd name="T78" fmla="*/ 56 w 63"/>
                  <a:gd name="T79" fmla="*/ 3 h 87"/>
                  <a:gd name="T80" fmla="*/ 56 w 63"/>
                  <a:gd name="T81" fmla="*/ 3 h 87"/>
                  <a:gd name="T82" fmla="*/ 56 w 63"/>
                  <a:gd name="T83" fmla="*/ 3 h 87"/>
                  <a:gd name="T84" fmla="*/ 56 w 63"/>
                  <a:gd name="T85" fmla="*/ 3 h 87"/>
                  <a:gd name="T86" fmla="*/ 56 w 63"/>
                  <a:gd name="T87" fmla="*/ 3 h 87"/>
                  <a:gd name="T88" fmla="*/ 56 w 63"/>
                  <a:gd name="T89" fmla="*/ 3 h 87"/>
                  <a:gd name="T90" fmla="*/ 56 w 63"/>
                  <a:gd name="T91" fmla="*/ 3 h 87"/>
                  <a:gd name="T92" fmla="*/ 56 w 63"/>
                  <a:gd name="T93" fmla="*/ 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3" h="87"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1" y="8"/>
                      <a:pt x="35" y="0"/>
                      <a:pt x="41" y="17"/>
                    </a:cubicBezTo>
                    <a:cubicBezTo>
                      <a:pt x="42" y="20"/>
                      <a:pt x="37" y="27"/>
                      <a:pt x="33" y="29"/>
                    </a:cubicBezTo>
                    <a:cubicBezTo>
                      <a:pt x="32" y="30"/>
                      <a:pt x="31" y="31"/>
                      <a:pt x="30" y="31"/>
                    </a:cubicBezTo>
                    <a:cubicBezTo>
                      <a:pt x="27" y="31"/>
                      <a:pt x="24" y="27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9" y="29"/>
                      <a:pt x="9" y="43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0"/>
                      <a:pt x="0" y="51"/>
                      <a:pt x="0" y="52"/>
                    </a:cubicBezTo>
                    <a:cubicBezTo>
                      <a:pt x="7" y="53"/>
                      <a:pt x="6" y="59"/>
                      <a:pt x="7" y="63"/>
                    </a:cubicBezTo>
                    <a:cubicBezTo>
                      <a:pt x="7" y="63"/>
                      <a:pt x="7" y="63"/>
                      <a:pt x="8" y="63"/>
                    </a:cubicBezTo>
                    <a:cubicBezTo>
                      <a:pt x="8" y="63"/>
                      <a:pt x="9" y="63"/>
                      <a:pt x="9" y="63"/>
                    </a:cubicBezTo>
                    <a:cubicBezTo>
                      <a:pt x="15" y="70"/>
                      <a:pt x="15" y="78"/>
                      <a:pt x="16" y="86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8" y="86"/>
                      <a:pt x="18" y="86"/>
                      <a:pt x="18" y="87"/>
                    </a:cubicBezTo>
                    <a:cubicBezTo>
                      <a:pt x="19" y="85"/>
                      <a:pt x="19" y="83"/>
                      <a:pt x="20" y="83"/>
                    </a:cubicBezTo>
                    <a:cubicBezTo>
                      <a:pt x="20" y="83"/>
                      <a:pt x="20" y="83"/>
                      <a:pt x="20" y="83"/>
                    </a:cubicBezTo>
                    <a:cubicBezTo>
                      <a:pt x="21" y="83"/>
                      <a:pt x="21" y="83"/>
                      <a:pt x="22" y="83"/>
                    </a:cubicBezTo>
                    <a:cubicBezTo>
                      <a:pt x="22" y="83"/>
                      <a:pt x="22" y="83"/>
                      <a:pt x="23" y="83"/>
                    </a:cubicBezTo>
                    <a:cubicBezTo>
                      <a:pt x="23" y="83"/>
                      <a:pt x="24" y="83"/>
                      <a:pt x="24" y="83"/>
                    </a:cubicBezTo>
                    <a:cubicBezTo>
                      <a:pt x="29" y="82"/>
                      <a:pt x="29" y="74"/>
                      <a:pt x="33" y="72"/>
                    </a:cubicBezTo>
                    <a:cubicBezTo>
                      <a:pt x="33" y="71"/>
                      <a:pt x="34" y="71"/>
                      <a:pt x="34" y="71"/>
                    </a:cubicBezTo>
                    <a:cubicBezTo>
                      <a:pt x="34" y="70"/>
                      <a:pt x="34" y="70"/>
                      <a:pt x="33" y="69"/>
                    </a:cubicBezTo>
                    <a:cubicBezTo>
                      <a:pt x="32" y="66"/>
                      <a:pt x="27" y="68"/>
                      <a:pt x="28" y="63"/>
                    </a:cubicBezTo>
                    <a:cubicBezTo>
                      <a:pt x="28" y="62"/>
                      <a:pt x="27" y="61"/>
                      <a:pt x="26" y="60"/>
                    </a:cubicBezTo>
                    <a:cubicBezTo>
                      <a:pt x="24" y="62"/>
                      <a:pt x="23" y="62"/>
                      <a:pt x="22" y="62"/>
                    </a:cubicBezTo>
                    <a:cubicBezTo>
                      <a:pt x="20" y="62"/>
                      <a:pt x="19" y="60"/>
                      <a:pt x="18" y="57"/>
                    </a:cubicBezTo>
                    <a:cubicBezTo>
                      <a:pt x="21" y="54"/>
                      <a:pt x="25" y="53"/>
                      <a:pt x="29" y="53"/>
                    </a:cubicBezTo>
                    <a:cubicBezTo>
                      <a:pt x="30" y="53"/>
                      <a:pt x="31" y="53"/>
                      <a:pt x="32" y="53"/>
                    </a:cubicBezTo>
                    <a:cubicBezTo>
                      <a:pt x="33" y="53"/>
                      <a:pt x="34" y="53"/>
                      <a:pt x="35" y="53"/>
                    </a:cubicBezTo>
                    <a:cubicBezTo>
                      <a:pt x="36" y="53"/>
                      <a:pt x="36" y="53"/>
                      <a:pt x="37" y="53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45" y="39"/>
                      <a:pt x="49" y="24"/>
                      <a:pt x="61" y="13"/>
                    </a:cubicBezTo>
                    <a:cubicBezTo>
                      <a:pt x="63" y="11"/>
                      <a:pt x="61" y="9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59" y="7"/>
                      <a:pt x="58" y="7"/>
                    </a:cubicBezTo>
                    <a:cubicBezTo>
                      <a:pt x="56" y="7"/>
                      <a:pt x="55" y="6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moveTo>
                      <a:pt x="56" y="3"/>
                    </a:move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6" y="3"/>
                      <a:pt x="56" y="3"/>
                      <a:pt x="56" y="3"/>
                    </a:cubicBezTo>
                  </a:path>
                </a:pathLst>
              </a:custGeom>
              <a:solidFill>
                <a:srgbClr val="A450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7" name="Freeform 7590"/>
              <p:cNvSpPr/>
              <p:nvPr/>
            </p:nvSpPr>
            <p:spPr bwMode="auto">
              <a:xfrm>
                <a:off x="6715126" y="4398963"/>
                <a:ext cx="12700" cy="14288"/>
              </a:xfrm>
              <a:custGeom>
                <a:avLst/>
                <a:gdLst>
                  <a:gd name="T0" fmla="*/ 5 w 6"/>
                  <a:gd name="T1" fmla="*/ 0 h 7"/>
                  <a:gd name="T2" fmla="*/ 0 w 6"/>
                  <a:gd name="T3" fmla="*/ 7 h 7"/>
                  <a:gd name="T4" fmla="*/ 0 w 6"/>
                  <a:gd name="T5" fmla="*/ 7 h 7"/>
                  <a:gd name="T6" fmla="*/ 0 w 6"/>
                  <a:gd name="T7" fmla="*/ 7 h 7"/>
                  <a:gd name="T8" fmla="*/ 0 w 6"/>
                  <a:gd name="T9" fmla="*/ 7 h 7"/>
                  <a:gd name="T10" fmla="*/ 0 w 6"/>
                  <a:gd name="T11" fmla="*/ 7 h 7"/>
                  <a:gd name="T12" fmla="*/ 1 w 6"/>
                  <a:gd name="T13" fmla="*/ 7 h 7"/>
                  <a:gd name="T14" fmla="*/ 2 w 6"/>
                  <a:gd name="T15" fmla="*/ 7 h 7"/>
                  <a:gd name="T16" fmla="*/ 2 w 6"/>
                  <a:gd name="T17" fmla="*/ 7 h 7"/>
                  <a:gd name="T18" fmla="*/ 6 w 6"/>
                  <a:gd name="T19" fmla="*/ 0 h 7"/>
                  <a:gd name="T20" fmla="*/ 6 w 6"/>
                  <a:gd name="T21" fmla="*/ 0 h 7"/>
                  <a:gd name="T22" fmla="*/ 5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5" y="0"/>
                    </a:moveTo>
                    <a:cubicBezTo>
                      <a:pt x="0" y="0"/>
                      <a:pt x="0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5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9A4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8" name="Freeform 7591"/>
              <p:cNvSpPr/>
              <p:nvPr/>
            </p:nvSpPr>
            <p:spPr bwMode="auto">
              <a:xfrm>
                <a:off x="6777038" y="4379913"/>
                <a:ext cx="14288" cy="12700"/>
              </a:xfrm>
              <a:custGeom>
                <a:avLst/>
                <a:gdLst>
                  <a:gd name="T0" fmla="*/ 4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0 w 7"/>
                  <a:gd name="T7" fmla="*/ 2 h 7"/>
                  <a:gd name="T8" fmla="*/ 0 w 7"/>
                  <a:gd name="T9" fmla="*/ 4 h 7"/>
                  <a:gd name="T10" fmla="*/ 0 w 7"/>
                  <a:gd name="T11" fmla="*/ 4 h 7"/>
                  <a:gd name="T12" fmla="*/ 1 w 7"/>
                  <a:gd name="T13" fmla="*/ 7 h 7"/>
                  <a:gd name="T14" fmla="*/ 3 w 7"/>
                  <a:gd name="T15" fmla="*/ 7 h 7"/>
                  <a:gd name="T16" fmla="*/ 6 w 7"/>
                  <a:gd name="T17" fmla="*/ 2 h 7"/>
                  <a:gd name="T18" fmla="*/ 4 w 7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7"/>
                      <a:pt x="1" y="7"/>
                    </a:cubicBezTo>
                    <a:cubicBezTo>
                      <a:pt x="2" y="7"/>
                      <a:pt x="2" y="7"/>
                      <a:pt x="3" y="7"/>
                    </a:cubicBezTo>
                    <a:cubicBezTo>
                      <a:pt x="5" y="6"/>
                      <a:pt x="7" y="5"/>
                      <a:pt x="6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D3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9" name="Freeform 7592"/>
              <p:cNvSpPr/>
              <p:nvPr/>
            </p:nvSpPr>
            <p:spPr bwMode="auto">
              <a:xfrm>
                <a:off x="5780088" y="4346576"/>
                <a:ext cx="73025" cy="57150"/>
              </a:xfrm>
              <a:custGeom>
                <a:avLst/>
                <a:gdLst>
                  <a:gd name="T0" fmla="*/ 26 w 37"/>
                  <a:gd name="T1" fmla="*/ 0 h 28"/>
                  <a:gd name="T2" fmla="*/ 18 w 37"/>
                  <a:gd name="T3" fmla="*/ 2 h 28"/>
                  <a:gd name="T4" fmla="*/ 18 w 37"/>
                  <a:gd name="T5" fmla="*/ 2 h 28"/>
                  <a:gd name="T6" fmla="*/ 15 w 37"/>
                  <a:gd name="T7" fmla="*/ 2 h 28"/>
                  <a:gd name="T8" fmla="*/ 15 w 37"/>
                  <a:gd name="T9" fmla="*/ 2 h 28"/>
                  <a:gd name="T10" fmla="*/ 12 w 37"/>
                  <a:gd name="T11" fmla="*/ 7 h 28"/>
                  <a:gd name="T12" fmla="*/ 12 w 37"/>
                  <a:gd name="T13" fmla="*/ 7 h 28"/>
                  <a:gd name="T14" fmla="*/ 12 w 37"/>
                  <a:gd name="T15" fmla="*/ 7 h 28"/>
                  <a:gd name="T16" fmla="*/ 9 w 37"/>
                  <a:gd name="T17" fmla="*/ 12 h 28"/>
                  <a:gd name="T18" fmla="*/ 9 w 37"/>
                  <a:gd name="T19" fmla="*/ 12 h 28"/>
                  <a:gd name="T20" fmla="*/ 0 w 37"/>
                  <a:gd name="T21" fmla="*/ 22 h 28"/>
                  <a:gd name="T22" fmla="*/ 0 w 37"/>
                  <a:gd name="T23" fmla="*/ 22 h 28"/>
                  <a:gd name="T24" fmla="*/ 0 w 37"/>
                  <a:gd name="T25" fmla="*/ 22 h 28"/>
                  <a:gd name="T26" fmla="*/ 10 w 37"/>
                  <a:gd name="T27" fmla="*/ 28 h 28"/>
                  <a:gd name="T28" fmla="*/ 10 w 37"/>
                  <a:gd name="T29" fmla="*/ 28 h 28"/>
                  <a:gd name="T30" fmla="*/ 17 w 37"/>
                  <a:gd name="T31" fmla="*/ 17 h 28"/>
                  <a:gd name="T32" fmla="*/ 24 w 37"/>
                  <a:gd name="T33" fmla="*/ 19 h 28"/>
                  <a:gd name="T34" fmla="*/ 31 w 37"/>
                  <a:gd name="T35" fmla="*/ 22 h 28"/>
                  <a:gd name="T36" fmla="*/ 35 w 37"/>
                  <a:gd name="T37" fmla="*/ 20 h 28"/>
                  <a:gd name="T38" fmla="*/ 35 w 37"/>
                  <a:gd name="T39" fmla="*/ 20 h 28"/>
                  <a:gd name="T40" fmla="*/ 37 w 37"/>
                  <a:gd name="T41" fmla="*/ 1 h 28"/>
                  <a:gd name="T42" fmla="*/ 37 w 37"/>
                  <a:gd name="T43" fmla="*/ 1 h 28"/>
                  <a:gd name="T44" fmla="*/ 26 w 37"/>
                  <a:gd name="T4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" h="28">
                    <a:moveTo>
                      <a:pt x="26" y="0"/>
                    </a:moveTo>
                    <a:cubicBezTo>
                      <a:pt x="23" y="0"/>
                      <a:pt x="21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3"/>
                      <a:pt x="13" y="5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9"/>
                      <a:pt x="11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6" y="15"/>
                      <a:pt x="7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" y="27"/>
                      <a:pt x="5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1"/>
                      <a:pt x="12" y="17"/>
                      <a:pt x="17" y="17"/>
                    </a:cubicBezTo>
                    <a:cubicBezTo>
                      <a:pt x="19" y="17"/>
                      <a:pt x="22" y="17"/>
                      <a:pt x="24" y="19"/>
                    </a:cubicBezTo>
                    <a:cubicBezTo>
                      <a:pt x="27" y="20"/>
                      <a:pt x="29" y="22"/>
                      <a:pt x="31" y="22"/>
                    </a:cubicBezTo>
                    <a:cubicBezTo>
                      <a:pt x="32" y="22"/>
                      <a:pt x="34" y="22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3" y="10"/>
                      <a:pt x="34" y="8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3" y="1"/>
                      <a:pt x="30" y="0"/>
                      <a:pt x="26" y="0"/>
                    </a:cubicBezTo>
                  </a:path>
                </a:pathLst>
              </a:custGeom>
              <a:solidFill>
                <a:srgbClr val="8C72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0" name="Freeform 7593"/>
              <p:cNvSpPr/>
              <p:nvPr/>
            </p:nvSpPr>
            <p:spPr bwMode="auto">
              <a:xfrm>
                <a:off x="5705476" y="4352926"/>
                <a:ext cx="98425" cy="31750"/>
              </a:xfrm>
              <a:custGeom>
                <a:avLst/>
                <a:gdLst>
                  <a:gd name="T0" fmla="*/ 9 w 49"/>
                  <a:gd name="T1" fmla="*/ 0 h 16"/>
                  <a:gd name="T2" fmla="*/ 7 w 49"/>
                  <a:gd name="T3" fmla="*/ 16 h 16"/>
                  <a:gd name="T4" fmla="*/ 7 w 49"/>
                  <a:gd name="T5" fmla="*/ 16 h 16"/>
                  <a:gd name="T6" fmla="*/ 7 w 49"/>
                  <a:gd name="T7" fmla="*/ 16 h 16"/>
                  <a:gd name="T8" fmla="*/ 7 w 49"/>
                  <a:gd name="T9" fmla="*/ 16 h 16"/>
                  <a:gd name="T10" fmla="*/ 7 w 49"/>
                  <a:gd name="T11" fmla="*/ 16 h 16"/>
                  <a:gd name="T12" fmla="*/ 7 w 49"/>
                  <a:gd name="T13" fmla="*/ 16 h 16"/>
                  <a:gd name="T14" fmla="*/ 16 w 49"/>
                  <a:gd name="T15" fmla="*/ 8 h 16"/>
                  <a:gd name="T16" fmla="*/ 24 w 49"/>
                  <a:gd name="T17" fmla="*/ 12 h 16"/>
                  <a:gd name="T18" fmla="*/ 24 w 49"/>
                  <a:gd name="T19" fmla="*/ 12 h 16"/>
                  <a:gd name="T20" fmla="*/ 24 w 49"/>
                  <a:gd name="T21" fmla="*/ 12 h 16"/>
                  <a:gd name="T22" fmla="*/ 27 w 49"/>
                  <a:gd name="T23" fmla="*/ 12 h 16"/>
                  <a:gd name="T24" fmla="*/ 27 w 49"/>
                  <a:gd name="T25" fmla="*/ 12 h 16"/>
                  <a:gd name="T26" fmla="*/ 27 w 49"/>
                  <a:gd name="T27" fmla="*/ 12 h 16"/>
                  <a:gd name="T28" fmla="*/ 38 w 49"/>
                  <a:gd name="T29" fmla="*/ 5 h 16"/>
                  <a:gd name="T30" fmla="*/ 38 w 49"/>
                  <a:gd name="T31" fmla="*/ 5 h 16"/>
                  <a:gd name="T32" fmla="*/ 38 w 49"/>
                  <a:gd name="T33" fmla="*/ 5 h 16"/>
                  <a:gd name="T34" fmla="*/ 46 w 49"/>
                  <a:gd name="T35" fmla="*/ 9 h 16"/>
                  <a:gd name="T36" fmla="*/ 46 w 49"/>
                  <a:gd name="T37" fmla="*/ 9 h 16"/>
                  <a:gd name="T38" fmla="*/ 46 w 49"/>
                  <a:gd name="T39" fmla="*/ 9 h 16"/>
                  <a:gd name="T40" fmla="*/ 49 w 49"/>
                  <a:gd name="T41" fmla="*/ 4 h 16"/>
                  <a:gd name="T42" fmla="*/ 49 w 49"/>
                  <a:gd name="T43" fmla="*/ 4 h 16"/>
                  <a:gd name="T44" fmla="*/ 44 w 49"/>
                  <a:gd name="T45" fmla="*/ 0 h 16"/>
                  <a:gd name="T46" fmla="*/ 44 w 49"/>
                  <a:gd name="T47" fmla="*/ 0 h 16"/>
                  <a:gd name="T48" fmla="*/ 42 w 49"/>
                  <a:gd name="T49" fmla="*/ 0 h 16"/>
                  <a:gd name="T50" fmla="*/ 34 w 49"/>
                  <a:gd name="T51" fmla="*/ 1 h 16"/>
                  <a:gd name="T52" fmla="*/ 25 w 49"/>
                  <a:gd name="T53" fmla="*/ 2 h 16"/>
                  <a:gd name="T54" fmla="*/ 17 w 49"/>
                  <a:gd name="T55" fmla="*/ 1 h 16"/>
                  <a:gd name="T56" fmla="*/ 9 w 49"/>
                  <a:gd name="T5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16">
                    <a:moveTo>
                      <a:pt x="9" y="0"/>
                    </a:moveTo>
                    <a:cubicBezTo>
                      <a:pt x="1" y="5"/>
                      <a:pt x="0" y="10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1"/>
                      <a:pt x="12" y="8"/>
                      <a:pt x="16" y="8"/>
                    </a:cubicBezTo>
                    <a:cubicBezTo>
                      <a:pt x="18" y="8"/>
                      <a:pt x="21" y="9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6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31" y="10"/>
                      <a:pt x="34" y="8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1" y="7"/>
                      <a:pt x="43" y="8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8" y="8"/>
                      <a:pt x="49" y="6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7" y="3"/>
                      <a:pt x="46" y="2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2" y="0"/>
                    </a:cubicBezTo>
                    <a:cubicBezTo>
                      <a:pt x="39" y="0"/>
                      <a:pt x="37" y="1"/>
                      <a:pt x="34" y="1"/>
                    </a:cubicBezTo>
                    <a:cubicBezTo>
                      <a:pt x="31" y="2"/>
                      <a:pt x="28" y="2"/>
                      <a:pt x="25" y="2"/>
                    </a:cubicBezTo>
                    <a:cubicBezTo>
                      <a:pt x="22" y="2"/>
                      <a:pt x="20" y="2"/>
                      <a:pt x="17" y="1"/>
                    </a:cubicBezTo>
                    <a:cubicBezTo>
                      <a:pt x="14" y="0"/>
                      <a:pt x="12" y="0"/>
                      <a:pt x="9" y="0"/>
                    </a:cubicBezTo>
                  </a:path>
                </a:pathLst>
              </a:custGeom>
              <a:solidFill>
                <a:srgbClr val="885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1" name="Freeform 7594"/>
              <p:cNvSpPr/>
              <p:nvPr/>
            </p:nvSpPr>
            <p:spPr bwMode="auto">
              <a:xfrm>
                <a:off x="5675313" y="4341813"/>
                <a:ext cx="47625" cy="47625"/>
              </a:xfrm>
              <a:custGeom>
                <a:avLst/>
                <a:gdLst>
                  <a:gd name="T0" fmla="*/ 21 w 24"/>
                  <a:gd name="T1" fmla="*/ 0 h 24"/>
                  <a:gd name="T2" fmla="*/ 12 w 24"/>
                  <a:gd name="T3" fmla="*/ 3 h 24"/>
                  <a:gd name="T4" fmla="*/ 3 w 24"/>
                  <a:gd name="T5" fmla="*/ 7 h 24"/>
                  <a:gd name="T6" fmla="*/ 0 w 24"/>
                  <a:gd name="T7" fmla="*/ 6 h 24"/>
                  <a:gd name="T8" fmla="*/ 0 w 24"/>
                  <a:gd name="T9" fmla="*/ 6 h 24"/>
                  <a:gd name="T10" fmla="*/ 0 w 24"/>
                  <a:gd name="T11" fmla="*/ 6 h 24"/>
                  <a:gd name="T12" fmla="*/ 1 w 24"/>
                  <a:gd name="T13" fmla="*/ 17 h 24"/>
                  <a:gd name="T14" fmla="*/ 11 w 24"/>
                  <a:gd name="T15" fmla="*/ 14 h 24"/>
                  <a:gd name="T16" fmla="*/ 14 w 24"/>
                  <a:gd name="T17" fmla="*/ 24 h 24"/>
                  <a:gd name="T18" fmla="*/ 14 w 24"/>
                  <a:gd name="T19" fmla="*/ 24 h 24"/>
                  <a:gd name="T20" fmla="*/ 14 w 24"/>
                  <a:gd name="T21" fmla="*/ 24 h 24"/>
                  <a:gd name="T22" fmla="*/ 14 w 24"/>
                  <a:gd name="T23" fmla="*/ 24 h 24"/>
                  <a:gd name="T24" fmla="*/ 14 w 24"/>
                  <a:gd name="T25" fmla="*/ 24 h 24"/>
                  <a:gd name="T26" fmla="*/ 14 w 24"/>
                  <a:gd name="T27" fmla="*/ 24 h 24"/>
                  <a:gd name="T28" fmla="*/ 17 w 24"/>
                  <a:gd name="T29" fmla="*/ 24 h 24"/>
                  <a:gd name="T30" fmla="*/ 22 w 24"/>
                  <a:gd name="T31" fmla="*/ 22 h 24"/>
                  <a:gd name="T32" fmla="*/ 22 w 24"/>
                  <a:gd name="T33" fmla="*/ 22 h 24"/>
                  <a:gd name="T34" fmla="*/ 24 w 24"/>
                  <a:gd name="T35" fmla="*/ 6 h 24"/>
                  <a:gd name="T36" fmla="*/ 24 w 24"/>
                  <a:gd name="T37" fmla="*/ 6 h 24"/>
                  <a:gd name="T38" fmla="*/ 22 w 24"/>
                  <a:gd name="T39" fmla="*/ 0 h 24"/>
                  <a:gd name="T40" fmla="*/ 22 w 24"/>
                  <a:gd name="T41" fmla="*/ 0 h 24"/>
                  <a:gd name="T42" fmla="*/ 22 w 24"/>
                  <a:gd name="T43" fmla="*/ 0 h 24"/>
                  <a:gd name="T44" fmla="*/ 21 w 24"/>
                  <a:gd name="T4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" h="24">
                    <a:moveTo>
                      <a:pt x="21" y="0"/>
                    </a:moveTo>
                    <a:cubicBezTo>
                      <a:pt x="18" y="0"/>
                      <a:pt x="15" y="2"/>
                      <a:pt x="12" y="3"/>
                    </a:cubicBezTo>
                    <a:cubicBezTo>
                      <a:pt x="9" y="5"/>
                      <a:pt x="6" y="7"/>
                      <a:pt x="3" y="7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2" y="13"/>
                      <a:pt x="1" y="17"/>
                    </a:cubicBezTo>
                    <a:cubicBezTo>
                      <a:pt x="4" y="16"/>
                      <a:pt x="8" y="14"/>
                      <a:pt x="11" y="14"/>
                    </a:cubicBezTo>
                    <a:cubicBezTo>
                      <a:pt x="14" y="14"/>
                      <a:pt x="15" y="16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9" y="24"/>
                      <a:pt x="21" y="24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15" y="16"/>
                      <a:pt x="16" y="11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4"/>
                      <a:pt x="23" y="2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</a:path>
                </a:pathLst>
              </a:custGeom>
              <a:solidFill>
                <a:srgbClr val="8F6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2" name="Freeform 7595"/>
              <p:cNvSpPr/>
              <p:nvPr/>
            </p:nvSpPr>
            <p:spPr bwMode="auto">
              <a:xfrm>
                <a:off x="5767388" y="4364038"/>
                <a:ext cx="30163" cy="26988"/>
              </a:xfrm>
              <a:custGeom>
                <a:avLst/>
                <a:gdLst>
                  <a:gd name="T0" fmla="*/ 7 w 15"/>
                  <a:gd name="T1" fmla="*/ 0 h 14"/>
                  <a:gd name="T2" fmla="*/ 7 w 15"/>
                  <a:gd name="T3" fmla="*/ 0 h 14"/>
                  <a:gd name="T4" fmla="*/ 1 w 15"/>
                  <a:gd name="T5" fmla="*/ 11 h 14"/>
                  <a:gd name="T6" fmla="*/ 1 w 15"/>
                  <a:gd name="T7" fmla="*/ 11 h 14"/>
                  <a:gd name="T8" fmla="*/ 0 w 15"/>
                  <a:gd name="T9" fmla="*/ 13 h 14"/>
                  <a:gd name="T10" fmla="*/ 3 w 15"/>
                  <a:gd name="T11" fmla="*/ 14 h 14"/>
                  <a:gd name="T12" fmla="*/ 3 w 15"/>
                  <a:gd name="T13" fmla="*/ 14 h 14"/>
                  <a:gd name="T14" fmla="*/ 3 w 15"/>
                  <a:gd name="T15" fmla="*/ 14 h 14"/>
                  <a:gd name="T16" fmla="*/ 6 w 15"/>
                  <a:gd name="T17" fmla="*/ 14 h 14"/>
                  <a:gd name="T18" fmla="*/ 6 w 15"/>
                  <a:gd name="T19" fmla="*/ 14 h 14"/>
                  <a:gd name="T20" fmla="*/ 6 w 15"/>
                  <a:gd name="T21" fmla="*/ 14 h 14"/>
                  <a:gd name="T22" fmla="*/ 15 w 15"/>
                  <a:gd name="T23" fmla="*/ 4 h 14"/>
                  <a:gd name="T24" fmla="*/ 15 w 15"/>
                  <a:gd name="T25" fmla="*/ 4 h 14"/>
                  <a:gd name="T26" fmla="*/ 7 w 15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4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5"/>
                      <a:pt x="6" y="9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1" y="13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14"/>
                      <a:pt x="5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3" y="14"/>
                      <a:pt x="12" y="7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2" y="3"/>
                      <a:pt x="10" y="2"/>
                      <a:pt x="7" y="0"/>
                    </a:cubicBezTo>
                  </a:path>
                </a:pathLst>
              </a:custGeom>
              <a:solidFill>
                <a:srgbClr val="806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3" name="Freeform 7596"/>
              <p:cNvSpPr/>
              <p:nvPr/>
            </p:nvSpPr>
            <p:spPr bwMode="auto">
              <a:xfrm>
                <a:off x="5719763" y="4368801"/>
                <a:ext cx="33338" cy="19050"/>
              </a:xfrm>
              <a:custGeom>
                <a:avLst/>
                <a:gdLst>
                  <a:gd name="T0" fmla="*/ 9 w 17"/>
                  <a:gd name="T1" fmla="*/ 0 h 9"/>
                  <a:gd name="T2" fmla="*/ 0 w 17"/>
                  <a:gd name="T3" fmla="*/ 8 h 9"/>
                  <a:gd name="T4" fmla="*/ 0 w 17"/>
                  <a:gd name="T5" fmla="*/ 8 h 9"/>
                  <a:gd name="T6" fmla="*/ 17 w 17"/>
                  <a:gd name="T7" fmla="*/ 4 h 9"/>
                  <a:gd name="T8" fmla="*/ 17 w 17"/>
                  <a:gd name="T9" fmla="*/ 4 h 9"/>
                  <a:gd name="T10" fmla="*/ 9 w 17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9" y="0"/>
                    </a:moveTo>
                    <a:cubicBezTo>
                      <a:pt x="5" y="0"/>
                      <a:pt x="3" y="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6" y="6"/>
                      <a:pt x="12" y="9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4" y="1"/>
                      <a:pt x="11" y="0"/>
                      <a:pt x="9" y="0"/>
                    </a:cubicBezTo>
                  </a:path>
                </a:pathLst>
              </a:custGeom>
              <a:solidFill>
                <a:srgbClr val="8F6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4" name="Freeform 7597"/>
              <p:cNvSpPr/>
              <p:nvPr/>
            </p:nvSpPr>
            <p:spPr bwMode="auto">
              <a:xfrm>
                <a:off x="5759451" y="4364038"/>
                <a:ext cx="22225" cy="20638"/>
              </a:xfrm>
              <a:custGeom>
                <a:avLst/>
                <a:gdLst>
                  <a:gd name="T0" fmla="*/ 11 w 11"/>
                  <a:gd name="T1" fmla="*/ 0 h 11"/>
                  <a:gd name="T2" fmla="*/ 0 w 11"/>
                  <a:gd name="T3" fmla="*/ 7 h 11"/>
                  <a:gd name="T4" fmla="*/ 0 w 11"/>
                  <a:gd name="T5" fmla="*/ 7 h 11"/>
                  <a:gd name="T6" fmla="*/ 5 w 11"/>
                  <a:gd name="T7" fmla="*/ 11 h 11"/>
                  <a:gd name="T8" fmla="*/ 5 w 11"/>
                  <a:gd name="T9" fmla="*/ 11 h 11"/>
                  <a:gd name="T10" fmla="*/ 11 w 11"/>
                  <a:gd name="T11" fmla="*/ 0 h 11"/>
                  <a:gd name="T12" fmla="*/ 11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11" y="0"/>
                    </a:moveTo>
                    <a:cubicBezTo>
                      <a:pt x="7" y="3"/>
                      <a:pt x="4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0"/>
                      <a:pt x="2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0" y="9"/>
                      <a:pt x="11" y="5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8F6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5" name="Freeform 7598"/>
              <p:cNvSpPr/>
              <p:nvPr/>
            </p:nvSpPr>
            <p:spPr bwMode="auto">
              <a:xfrm>
                <a:off x="5688013" y="4384676"/>
                <a:ext cx="15875" cy="14288"/>
              </a:xfrm>
              <a:custGeom>
                <a:avLst/>
                <a:gdLst>
                  <a:gd name="T0" fmla="*/ 4 w 8"/>
                  <a:gd name="T1" fmla="*/ 0 h 7"/>
                  <a:gd name="T2" fmla="*/ 0 w 8"/>
                  <a:gd name="T3" fmla="*/ 1 h 7"/>
                  <a:gd name="T4" fmla="*/ 0 w 8"/>
                  <a:gd name="T5" fmla="*/ 1 h 7"/>
                  <a:gd name="T6" fmla="*/ 2 w 8"/>
                  <a:gd name="T7" fmla="*/ 7 h 7"/>
                  <a:gd name="T8" fmla="*/ 2 w 8"/>
                  <a:gd name="T9" fmla="*/ 7 h 7"/>
                  <a:gd name="T10" fmla="*/ 8 w 8"/>
                  <a:gd name="T11" fmla="*/ 2 h 7"/>
                  <a:gd name="T12" fmla="*/ 8 w 8"/>
                  <a:gd name="T13" fmla="*/ 2 h 7"/>
                  <a:gd name="T14" fmla="*/ 8 w 8"/>
                  <a:gd name="T15" fmla="*/ 2 h 7"/>
                  <a:gd name="T16" fmla="*/ 8 w 8"/>
                  <a:gd name="T17" fmla="*/ 2 h 7"/>
                  <a:gd name="T18" fmla="*/ 4 w 8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5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6"/>
                      <a:pt x="7" y="4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8F6E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6" name="Freeform 7599"/>
              <p:cNvSpPr/>
              <p:nvPr/>
            </p:nvSpPr>
            <p:spPr bwMode="auto">
              <a:xfrm>
                <a:off x="5759451" y="4389438"/>
                <a:ext cx="14288" cy="7938"/>
              </a:xfrm>
              <a:custGeom>
                <a:avLst/>
                <a:gdLst>
                  <a:gd name="T0" fmla="*/ 4 w 7"/>
                  <a:gd name="T1" fmla="*/ 0 h 4"/>
                  <a:gd name="T2" fmla="*/ 0 w 7"/>
                  <a:gd name="T3" fmla="*/ 2 h 4"/>
                  <a:gd name="T4" fmla="*/ 1 w 7"/>
                  <a:gd name="T5" fmla="*/ 4 h 4"/>
                  <a:gd name="T6" fmla="*/ 2 w 7"/>
                  <a:gd name="T7" fmla="*/ 4 h 4"/>
                  <a:gd name="T8" fmla="*/ 7 w 7"/>
                  <a:gd name="T9" fmla="*/ 1 h 4"/>
                  <a:gd name="T10" fmla="*/ 7 w 7"/>
                  <a:gd name="T11" fmla="*/ 1 h 4"/>
                  <a:gd name="T12" fmla="*/ 4 w 7"/>
                  <a:gd name="T13" fmla="*/ 0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3" y="1"/>
                      <a:pt x="2" y="1"/>
                      <a:pt x="0" y="2"/>
                    </a:cubicBezTo>
                    <a:cubicBezTo>
                      <a:pt x="0" y="2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5" y="4"/>
                      <a:pt x="6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7F76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7" name="Freeform 7600"/>
              <p:cNvSpPr/>
              <p:nvPr/>
            </p:nvSpPr>
            <p:spPr bwMode="auto">
              <a:xfrm>
                <a:off x="5830888" y="4267201"/>
                <a:ext cx="139700" cy="92075"/>
              </a:xfrm>
              <a:custGeom>
                <a:avLst/>
                <a:gdLst>
                  <a:gd name="T0" fmla="*/ 69 w 69"/>
                  <a:gd name="T1" fmla="*/ 0 h 46"/>
                  <a:gd name="T2" fmla="*/ 69 w 69"/>
                  <a:gd name="T3" fmla="*/ 0 h 46"/>
                  <a:gd name="T4" fmla="*/ 38 w 69"/>
                  <a:gd name="T5" fmla="*/ 16 h 46"/>
                  <a:gd name="T6" fmla="*/ 38 w 69"/>
                  <a:gd name="T7" fmla="*/ 16 h 46"/>
                  <a:gd name="T8" fmla="*/ 38 w 69"/>
                  <a:gd name="T9" fmla="*/ 16 h 46"/>
                  <a:gd name="T10" fmla="*/ 38 w 69"/>
                  <a:gd name="T11" fmla="*/ 16 h 46"/>
                  <a:gd name="T12" fmla="*/ 31 w 69"/>
                  <a:gd name="T13" fmla="*/ 20 h 46"/>
                  <a:gd name="T14" fmla="*/ 29 w 69"/>
                  <a:gd name="T15" fmla="*/ 20 h 46"/>
                  <a:gd name="T16" fmla="*/ 28 w 69"/>
                  <a:gd name="T17" fmla="*/ 20 h 46"/>
                  <a:gd name="T18" fmla="*/ 24 w 69"/>
                  <a:gd name="T19" fmla="*/ 20 h 46"/>
                  <a:gd name="T20" fmla="*/ 24 w 69"/>
                  <a:gd name="T21" fmla="*/ 20 h 46"/>
                  <a:gd name="T22" fmla="*/ 21 w 69"/>
                  <a:gd name="T23" fmla="*/ 20 h 46"/>
                  <a:gd name="T24" fmla="*/ 18 w 69"/>
                  <a:gd name="T25" fmla="*/ 28 h 46"/>
                  <a:gd name="T26" fmla="*/ 18 w 69"/>
                  <a:gd name="T27" fmla="*/ 28 h 46"/>
                  <a:gd name="T28" fmla="*/ 18 w 69"/>
                  <a:gd name="T29" fmla="*/ 28 h 46"/>
                  <a:gd name="T30" fmla="*/ 0 w 69"/>
                  <a:gd name="T31" fmla="*/ 40 h 46"/>
                  <a:gd name="T32" fmla="*/ 0 w 69"/>
                  <a:gd name="T33" fmla="*/ 40 h 46"/>
                  <a:gd name="T34" fmla="*/ 11 w 69"/>
                  <a:gd name="T35" fmla="*/ 41 h 46"/>
                  <a:gd name="T36" fmla="*/ 11 w 69"/>
                  <a:gd name="T37" fmla="*/ 41 h 46"/>
                  <a:gd name="T38" fmla="*/ 17 w 69"/>
                  <a:gd name="T39" fmla="*/ 43 h 46"/>
                  <a:gd name="T40" fmla="*/ 21 w 69"/>
                  <a:gd name="T41" fmla="*/ 43 h 46"/>
                  <a:gd name="T42" fmla="*/ 25 w 69"/>
                  <a:gd name="T43" fmla="*/ 42 h 46"/>
                  <a:gd name="T44" fmla="*/ 32 w 69"/>
                  <a:gd name="T45" fmla="*/ 46 h 46"/>
                  <a:gd name="T46" fmla="*/ 32 w 69"/>
                  <a:gd name="T47" fmla="*/ 46 h 46"/>
                  <a:gd name="T48" fmla="*/ 44 w 69"/>
                  <a:gd name="T49" fmla="*/ 39 h 46"/>
                  <a:gd name="T50" fmla="*/ 44 w 69"/>
                  <a:gd name="T51" fmla="*/ 39 h 46"/>
                  <a:gd name="T52" fmla="*/ 44 w 69"/>
                  <a:gd name="T53" fmla="*/ 39 h 46"/>
                  <a:gd name="T54" fmla="*/ 44 w 69"/>
                  <a:gd name="T55" fmla="*/ 39 h 46"/>
                  <a:gd name="T56" fmla="*/ 44 w 69"/>
                  <a:gd name="T57" fmla="*/ 39 h 46"/>
                  <a:gd name="T58" fmla="*/ 48 w 69"/>
                  <a:gd name="T59" fmla="*/ 25 h 46"/>
                  <a:gd name="T60" fmla="*/ 48 w 69"/>
                  <a:gd name="T61" fmla="*/ 25 h 46"/>
                  <a:gd name="T62" fmla="*/ 69 w 69"/>
                  <a:gd name="T63" fmla="*/ 0 h 46"/>
                  <a:gd name="T64" fmla="*/ 69 w 69"/>
                  <a:gd name="T6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9" h="46">
                    <a:moveTo>
                      <a:pt x="69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60" y="8"/>
                      <a:pt x="48" y="11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6" y="19"/>
                      <a:pt x="33" y="20"/>
                      <a:pt x="31" y="20"/>
                    </a:cubicBezTo>
                    <a:cubicBezTo>
                      <a:pt x="30" y="20"/>
                      <a:pt x="30" y="20"/>
                      <a:pt x="29" y="20"/>
                    </a:cubicBezTo>
                    <a:cubicBezTo>
                      <a:pt x="29" y="20"/>
                      <a:pt x="28" y="20"/>
                      <a:pt x="28" y="20"/>
                    </a:cubicBezTo>
                    <a:cubicBezTo>
                      <a:pt x="26" y="20"/>
                      <a:pt x="25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2" y="20"/>
                      <a:pt x="21" y="20"/>
                    </a:cubicBezTo>
                    <a:cubicBezTo>
                      <a:pt x="27" y="26"/>
                      <a:pt x="21" y="26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4" y="36"/>
                      <a:pt x="5" y="34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4" y="40"/>
                      <a:pt x="7" y="41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3" y="43"/>
                      <a:pt x="15" y="43"/>
                      <a:pt x="17" y="43"/>
                    </a:cubicBezTo>
                    <a:cubicBezTo>
                      <a:pt x="18" y="43"/>
                      <a:pt x="20" y="43"/>
                      <a:pt x="21" y="43"/>
                    </a:cubicBezTo>
                    <a:cubicBezTo>
                      <a:pt x="23" y="42"/>
                      <a:pt x="24" y="42"/>
                      <a:pt x="25" y="42"/>
                    </a:cubicBezTo>
                    <a:cubicBezTo>
                      <a:pt x="28" y="42"/>
                      <a:pt x="30" y="43"/>
                      <a:pt x="32" y="46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36" y="43"/>
                      <a:pt x="40" y="41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5" y="34"/>
                      <a:pt x="43" y="29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12"/>
                      <a:pt x="69" y="15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B68A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8" name="Freeform 7601"/>
              <p:cNvSpPr/>
              <p:nvPr/>
            </p:nvSpPr>
            <p:spPr bwMode="auto">
              <a:xfrm>
                <a:off x="5859463" y="4344988"/>
                <a:ext cx="68263" cy="82550"/>
              </a:xfrm>
              <a:custGeom>
                <a:avLst/>
                <a:gdLst>
                  <a:gd name="T0" fmla="*/ 30 w 34"/>
                  <a:gd name="T1" fmla="*/ 0 h 41"/>
                  <a:gd name="T2" fmla="*/ 18 w 34"/>
                  <a:gd name="T3" fmla="*/ 7 h 41"/>
                  <a:gd name="T4" fmla="*/ 18 w 34"/>
                  <a:gd name="T5" fmla="*/ 7 h 41"/>
                  <a:gd name="T6" fmla="*/ 0 w 34"/>
                  <a:gd name="T7" fmla="*/ 24 h 41"/>
                  <a:gd name="T8" fmla="*/ 0 w 34"/>
                  <a:gd name="T9" fmla="*/ 24 h 41"/>
                  <a:gd name="T10" fmla="*/ 19 w 34"/>
                  <a:gd name="T11" fmla="*/ 41 h 41"/>
                  <a:gd name="T12" fmla="*/ 26 w 34"/>
                  <a:gd name="T13" fmla="*/ 40 h 41"/>
                  <a:gd name="T14" fmla="*/ 26 w 34"/>
                  <a:gd name="T15" fmla="*/ 40 h 41"/>
                  <a:gd name="T16" fmla="*/ 29 w 34"/>
                  <a:gd name="T17" fmla="*/ 37 h 41"/>
                  <a:gd name="T18" fmla="*/ 29 w 34"/>
                  <a:gd name="T19" fmla="*/ 37 h 41"/>
                  <a:gd name="T20" fmla="*/ 30 w 34"/>
                  <a:gd name="T21" fmla="*/ 22 h 41"/>
                  <a:gd name="T22" fmla="*/ 28 w 34"/>
                  <a:gd name="T23" fmla="*/ 13 h 41"/>
                  <a:gd name="T24" fmla="*/ 25 w 34"/>
                  <a:gd name="T25" fmla="*/ 13 h 41"/>
                  <a:gd name="T26" fmla="*/ 25 w 34"/>
                  <a:gd name="T27" fmla="*/ 13 h 41"/>
                  <a:gd name="T28" fmla="*/ 26 w 34"/>
                  <a:gd name="T29" fmla="*/ 10 h 41"/>
                  <a:gd name="T30" fmla="*/ 26 w 34"/>
                  <a:gd name="T31" fmla="*/ 10 h 41"/>
                  <a:gd name="T32" fmla="*/ 26 w 34"/>
                  <a:gd name="T33" fmla="*/ 10 h 41"/>
                  <a:gd name="T34" fmla="*/ 30 w 34"/>
                  <a:gd name="T3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41">
                    <a:moveTo>
                      <a:pt x="30" y="0"/>
                    </a:moveTo>
                    <a:cubicBezTo>
                      <a:pt x="26" y="2"/>
                      <a:pt x="22" y="4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5" y="15"/>
                      <a:pt x="1" y="12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5" y="32"/>
                      <a:pt x="9" y="41"/>
                      <a:pt x="19" y="41"/>
                    </a:cubicBezTo>
                    <a:cubicBezTo>
                      <a:pt x="21" y="41"/>
                      <a:pt x="23" y="41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7" y="39"/>
                      <a:pt x="28" y="38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4" y="32"/>
                      <a:pt x="26" y="27"/>
                      <a:pt x="30" y="22"/>
                    </a:cubicBezTo>
                    <a:cubicBezTo>
                      <a:pt x="32" y="18"/>
                      <a:pt x="34" y="13"/>
                      <a:pt x="28" y="13"/>
                    </a:cubicBezTo>
                    <a:cubicBezTo>
                      <a:pt x="27" y="13"/>
                      <a:pt x="26" y="13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3" y="13"/>
                      <a:pt x="25" y="11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8" y="7"/>
                      <a:pt x="30" y="3"/>
                      <a:pt x="30" y="0"/>
                    </a:cubicBezTo>
                  </a:path>
                </a:pathLst>
              </a:custGeom>
              <a:solidFill>
                <a:srgbClr val="B596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9" name="Freeform 7602"/>
              <p:cNvSpPr/>
              <p:nvPr/>
            </p:nvSpPr>
            <p:spPr bwMode="auto">
              <a:xfrm>
                <a:off x="5407026" y="4284663"/>
                <a:ext cx="57150" cy="53975"/>
              </a:xfrm>
              <a:custGeom>
                <a:avLst/>
                <a:gdLst>
                  <a:gd name="T0" fmla="*/ 14 w 29"/>
                  <a:gd name="T1" fmla="*/ 0 h 27"/>
                  <a:gd name="T2" fmla="*/ 13 w 29"/>
                  <a:gd name="T3" fmla="*/ 5 h 27"/>
                  <a:gd name="T4" fmla="*/ 13 w 29"/>
                  <a:gd name="T5" fmla="*/ 8 h 27"/>
                  <a:gd name="T6" fmla="*/ 9 w 29"/>
                  <a:gd name="T7" fmla="*/ 6 h 27"/>
                  <a:gd name="T8" fmla="*/ 9 w 29"/>
                  <a:gd name="T9" fmla="*/ 6 h 27"/>
                  <a:gd name="T10" fmla="*/ 0 w 29"/>
                  <a:gd name="T11" fmla="*/ 14 h 27"/>
                  <a:gd name="T12" fmla="*/ 0 w 29"/>
                  <a:gd name="T13" fmla="*/ 14 h 27"/>
                  <a:gd name="T14" fmla="*/ 6 w 29"/>
                  <a:gd name="T15" fmla="*/ 12 h 27"/>
                  <a:gd name="T16" fmla="*/ 10 w 29"/>
                  <a:gd name="T17" fmla="*/ 21 h 27"/>
                  <a:gd name="T18" fmla="*/ 13 w 29"/>
                  <a:gd name="T19" fmla="*/ 25 h 27"/>
                  <a:gd name="T20" fmla="*/ 17 w 29"/>
                  <a:gd name="T21" fmla="*/ 25 h 27"/>
                  <a:gd name="T22" fmla="*/ 18 w 29"/>
                  <a:gd name="T23" fmla="*/ 25 h 27"/>
                  <a:gd name="T24" fmla="*/ 18 w 29"/>
                  <a:gd name="T25" fmla="*/ 25 h 27"/>
                  <a:gd name="T26" fmla="*/ 23 w 29"/>
                  <a:gd name="T27" fmla="*/ 27 h 27"/>
                  <a:gd name="T28" fmla="*/ 23 w 29"/>
                  <a:gd name="T29" fmla="*/ 27 h 27"/>
                  <a:gd name="T30" fmla="*/ 26 w 29"/>
                  <a:gd name="T31" fmla="*/ 27 h 27"/>
                  <a:gd name="T32" fmla="*/ 26 w 29"/>
                  <a:gd name="T33" fmla="*/ 27 h 27"/>
                  <a:gd name="T34" fmla="*/ 29 w 29"/>
                  <a:gd name="T35" fmla="*/ 22 h 27"/>
                  <a:gd name="T36" fmla="*/ 29 w 29"/>
                  <a:gd name="T37" fmla="*/ 22 h 27"/>
                  <a:gd name="T38" fmla="*/ 29 w 29"/>
                  <a:gd name="T39" fmla="*/ 22 h 27"/>
                  <a:gd name="T40" fmla="*/ 18 w 29"/>
                  <a:gd name="T41" fmla="*/ 2 h 27"/>
                  <a:gd name="T42" fmla="*/ 18 w 29"/>
                  <a:gd name="T43" fmla="*/ 2 h 27"/>
                  <a:gd name="T44" fmla="*/ 18 w 29"/>
                  <a:gd name="T45" fmla="*/ 2 h 27"/>
                  <a:gd name="T46" fmla="*/ 14 w 29"/>
                  <a:gd name="T4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" h="27">
                    <a:moveTo>
                      <a:pt x="14" y="0"/>
                    </a:moveTo>
                    <a:cubicBezTo>
                      <a:pt x="13" y="0"/>
                      <a:pt x="13" y="1"/>
                      <a:pt x="13" y="5"/>
                    </a:cubicBezTo>
                    <a:cubicBezTo>
                      <a:pt x="14" y="7"/>
                      <a:pt x="13" y="8"/>
                      <a:pt x="13" y="8"/>
                    </a:cubicBezTo>
                    <a:cubicBezTo>
                      <a:pt x="12" y="8"/>
                      <a:pt x="10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0" y="8"/>
                      <a:pt x="0" y="8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3"/>
                      <a:pt x="5" y="12"/>
                      <a:pt x="6" y="12"/>
                    </a:cubicBezTo>
                    <a:cubicBezTo>
                      <a:pt x="9" y="12"/>
                      <a:pt x="9" y="15"/>
                      <a:pt x="10" y="21"/>
                    </a:cubicBezTo>
                    <a:cubicBezTo>
                      <a:pt x="10" y="22"/>
                      <a:pt x="12" y="24"/>
                      <a:pt x="13" y="25"/>
                    </a:cubicBezTo>
                    <a:cubicBezTo>
                      <a:pt x="14" y="25"/>
                      <a:pt x="16" y="25"/>
                      <a:pt x="17" y="25"/>
                    </a:cubicBezTo>
                    <a:cubicBezTo>
                      <a:pt x="17" y="25"/>
                      <a:pt x="17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5"/>
                      <a:pt x="22" y="25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7"/>
                      <a:pt x="25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5"/>
                      <a:pt x="28" y="23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6" y="15"/>
                      <a:pt x="16" y="1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1"/>
                      <a:pt x="15" y="0"/>
                      <a:pt x="14" y="0"/>
                    </a:cubicBezTo>
                  </a:path>
                </a:pathLst>
              </a:custGeom>
              <a:solidFill>
                <a:srgbClr val="AF8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0" name="Freeform 7603"/>
              <p:cNvSpPr>
                <a:spLocks noEditPoints="1"/>
              </p:cNvSpPr>
              <p:nvPr/>
            </p:nvSpPr>
            <p:spPr bwMode="auto">
              <a:xfrm>
                <a:off x="5795963" y="3560763"/>
                <a:ext cx="184150" cy="142875"/>
              </a:xfrm>
              <a:custGeom>
                <a:avLst/>
                <a:gdLst>
                  <a:gd name="T0" fmla="*/ 73 w 92"/>
                  <a:gd name="T1" fmla="*/ 17 h 71"/>
                  <a:gd name="T2" fmla="*/ 73 w 92"/>
                  <a:gd name="T3" fmla="*/ 17 h 71"/>
                  <a:gd name="T4" fmla="*/ 73 w 92"/>
                  <a:gd name="T5" fmla="*/ 17 h 71"/>
                  <a:gd name="T6" fmla="*/ 73 w 92"/>
                  <a:gd name="T7" fmla="*/ 17 h 71"/>
                  <a:gd name="T8" fmla="*/ 72 w 92"/>
                  <a:gd name="T9" fmla="*/ 17 h 71"/>
                  <a:gd name="T10" fmla="*/ 73 w 92"/>
                  <a:gd name="T11" fmla="*/ 16 h 71"/>
                  <a:gd name="T12" fmla="*/ 35 w 92"/>
                  <a:gd name="T13" fmla="*/ 45 h 71"/>
                  <a:gd name="T14" fmla="*/ 31 w 92"/>
                  <a:gd name="T15" fmla="*/ 39 h 71"/>
                  <a:gd name="T16" fmla="*/ 38 w 92"/>
                  <a:gd name="T17" fmla="*/ 43 h 71"/>
                  <a:gd name="T18" fmla="*/ 38 w 92"/>
                  <a:gd name="T19" fmla="*/ 43 h 71"/>
                  <a:gd name="T20" fmla="*/ 45 w 92"/>
                  <a:gd name="T21" fmla="*/ 40 h 71"/>
                  <a:gd name="T22" fmla="*/ 50 w 92"/>
                  <a:gd name="T23" fmla="*/ 51 h 71"/>
                  <a:gd name="T24" fmla="*/ 38 w 92"/>
                  <a:gd name="T25" fmla="*/ 43 h 71"/>
                  <a:gd name="T26" fmla="*/ 14 w 92"/>
                  <a:gd name="T27" fmla="*/ 39 h 71"/>
                  <a:gd name="T28" fmla="*/ 14 w 92"/>
                  <a:gd name="T29" fmla="*/ 39 h 71"/>
                  <a:gd name="T30" fmla="*/ 39 w 92"/>
                  <a:gd name="T31" fmla="*/ 0 h 71"/>
                  <a:gd name="T32" fmla="*/ 8 w 92"/>
                  <a:gd name="T33" fmla="*/ 34 h 71"/>
                  <a:gd name="T34" fmla="*/ 0 w 92"/>
                  <a:gd name="T35" fmla="*/ 40 h 71"/>
                  <a:gd name="T36" fmla="*/ 0 w 92"/>
                  <a:gd name="T37" fmla="*/ 41 h 71"/>
                  <a:gd name="T38" fmla="*/ 17 w 92"/>
                  <a:gd name="T39" fmla="*/ 55 h 71"/>
                  <a:gd name="T40" fmla="*/ 48 w 92"/>
                  <a:gd name="T41" fmla="*/ 59 h 71"/>
                  <a:gd name="T42" fmla="*/ 47 w 92"/>
                  <a:gd name="T43" fmla="*/ 71 h 71"/>
                  <a:gd name="T44" fmla="*/ 54 w 92"/>
                  <a:gd name="T45" fmla="*/ 69 h 71"/>
                  <a:gd name="T46" fmla="*/ 61 w 92"/>
                  <a:gd name="T47" fmla="*/ 58 h 71"/>
                  <a:gd name="T48" fmla="*/ 58 w 92"/>
                  <a:gd name="T49" fmla="*/ 32 h 71"/>
                  <a:gd name="T50" fmla="*/ 62 w 92"/>
                  <a:gd name="T51" fmla="*/ 30 h 71"/>
                  <a:gd name="T52" fmla="*/ 75 w 92"/>
                  <a:gd name="T53" fmla="*/ 44 h 71"/>
                  <a:gd name="T54" fmla="*/ 66 w 92"/>
                  <a:gd name="T55" fmla="*/ 21 h 71"/>
                  <a:gd name="T56" fmla="*/ 72 w 92"/>
                  <a:gd name="T57" fmla="*/ 17 h 71"/>
                  <a:gd name="T58" fmla="*/ 62 w 92"/>
                  <a:gd name="T59" fmla="*/ 13 h 71"/>
                  <a:gd name="T60" fmla="*/ 48 w 92"/>
                  <a:gd name="T61" fmla="*/ 34 h 71"/>
                  <a:gd name="T62" fmla="*/ 42 w 92"/>
                  <a:gd name="T63" fmla="*/ 35 h 71"/>
                  <a:gd name="T64" fmla="*/ 38 w 92"/>
                  <a:gd name="T65" fmla="*/ 27 h 71"/>
                  <a:gd name="T66" fmla="*/ 45 w 92"/>
                  <a:gd name="T67" fmla="*/ 19 h 71"/>
                  <a:gd name="T68" fmla="*/ 39 w 92"/>
                  <a:gd name="T6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2" h="71">
                    <a:moveTo>
                      <a:pt x="73" y="17"/>
                    </a:move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moveTo>
                      <a:pt x="73" y="16"/>
                    </a:moveTo>
                    <a:cubicBezTo>
                      <a:pt x="73" y="16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3" y="17"/>
                      <a:pt x="72" y="17"/>
                      <a:pt x="72" y="17"/>
                    </a:cubicBezTo>
                    <a:cubicBezTo>
                      <a:pt x="72" y="17"/>
                      <a:pt x="73" y="17"/>
                      <a:pt x="73" y="17"/>
                    </a:cubicBezTo>
                    <a:cubicBezTo>
                      <a:pt x="73" y="17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moveTo>
                      <a:pt x="35" y="45"/>
                    </a:moveTo>
                    <a:cubicBezTo>
                      <a:pt x="33" y="45"/>
                      <a:pt x="32" y="44"/>
                      <a:pt x="31" y="42"/>
                    </a:cubicBezTo>
                    <a:cubicBezTo>
                      <a:pt x="31" y="42"/>
                      <a:pt x="31" y="40"/>
                      <a:pt x="31" y="39"/>
                    </a:cubicBezTo>
                    <a:cubicBezTo>
                      <a:pt x="33" y="40"/>
                      <a:pt x="35" y="42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7" y="44"/>
                      <a:pt x="36" y="45"/>
                      <a:pt x="35" y="45"/>
                    </a:cubicBezTo>
                    <a:moveTo>
                      <a:pt x="38" y="43"/>
                    </a:moveTo>
                    <a:cubicBezTo>
                      <a:pt x="38" y="40"/>
                      <a:pt x="40" y="38"/>
                      <a:pt x="42" y="38"/>
                    </a:cubicBezTo>
                    <a:cubicBezTo>
                      <a:pt x="43" y="38"/>
                      <a:pt x="44" y="39"/>
                      <a:pt x="45" y="40"/>
                    </a:cubicBezTo>
                    <a:cubicBezTo>
                      <a:pt x="48" y="41"/>
                      <a:pt x="53" y="43"/>
                      <a:pt x="53" y="47"/>
                    </a:cubicBezTo>
                    <a:cubicBezTo>
                      <a:pt x="52" y="49"/>
                      <a:pt x="52" y="51"/>
                      <a:pt x="50" y="51"/>
                    </a:cubicBezTo>
                    <a:cubicBezTo>
                      <a:pt x="50" y="51"/>
                      <a:pt x="49" y="50"/>
                      <a:pt x="48" y="49"/>
                    </a:cubicBezTo>
                    <a:cubicBezTo>
                      <a:pt x="45" y="47"/>
                      <a:pt x="41" y="45"/>
                      <a:pt x="38" y="43"/>
                    </a:cubicBezTo>
                    <a:cubicBezTo>
                      <a:pt x="38" y="43"/>
                      <a:pt x="38" y="43"/>
                      <a:pt x="38" y="43"/>
                    </a:cubicBezTo>
                    <a:moveTo>
                      <a:pt x="14" y="39"/>
                    </a:moveTo>
                    <a:cubicBezTo>
                      <a:pt x="10" y="30"/>
                      <a:pt x="10" y="30"/>
                      <a:pt x="20" y="28"/>
                    </a:cubicBezTo>
                    <a:cubicBezTo>
                      <a:pt x="17" y="31"/>
                      <a:pt x="15" y="35"/>
                      <a:pt x="14" y="39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5" y="2"/>
                      <a:pt x="35" y="6"/>
                      <a:pt x="31" y="8"/>
                    </a:cubicBezTo>
                    <a:cubicBezTo>
                      <a:pt x="20" y="13"/>
                      <a:pt x="3" y="14"/>
                      <a:pt x="8" y="34"/>
                    </a:cubicBezTo>
                    <a:cubicBezTo>
                      <a:pt x="9" y="38"/>
                      <a:pt x="6" y="40"/>
                      <a:pt x="2" y="40"/>
                    </a:cubicBezTo>
                    <a:cubicBezTo>
                      <a:pt x="1" y="40"/>
                      <a:pt x="1" y="4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6" y="46"/>
                      <a:pt x="10" y="53"/>
                      <a:pt x="17" y="55"/>
                    </a:cubicBezTo>
                    <a:cubicBezTo>
                      <a:pt x="21" y="54"/>
                      <a:pt x="24" y="53"/>
                      <a:pt x="28" y="53"/>
                    </a:cubicBezTo>
                    <a:cubicBezTo>
                      <a:pt x="35" y="53"/>
                      <a:pt x="42" y="55"/>
                      <a:pt x="48" y="59"/>
                    </a:cubicBezTo>
                    <a:cubicBezTo>
                      <a:pt x="49" y="64"/>
                      <a:pt x="40" y="63"/>
                      <a:pt x="43" y="68"/>
                    </a:cubicBezTo>
                    <a:cubicBezTo>
                      <a:pt x="44" y="70"/>
                      <a:pt x="46" y="71"/>
                      <a:pt x="47" y="71"/>
                    </a:cubicBezTo>
                    <a:cubicBezTo>
                      <a:pt x="49" y="71"/>
                      <a:pt x="52" y="70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6" y="65"/>
                      <a:pt x="52" y="58"/>
                      <a:pt x="61" y="58"/>
                    </a:cubicBezTo>
                    <a:cubicBezTo>
                      <a:pt x="65" y="58"/>
                      <a:pt x="66" y="55"/>
                      <a:pt x="60" y="48"/>
                    </a:cubicBezTo>
                    <a:cubicBezTo>
                      <a:pt x="55" y="43"/>
                      <a:pt x="56" y="38"/>
                      <a:pt x="58" y="32"/>
                    </a:cubicBezTo>
                    <a:cubicBezTo>
                      <a:pt x="58" y="31"/>
                      <a:pt x="59" y="30"/>
                      <a:pt x="61" y="30"/>
                    </a:cubicBezTo>
                    <a:cubicBezTo>
                      <a:pt x="61" y="30"/>
                      <a:pt x="61" y="30"/>
                      <a:pt x="62" y="30"/>
                    </a:cubicBezTo>
                    <a:cubicBezTo>
                      <a:pt x="64" y="31"/>
                      <a:pt x="66" y="33"/>
                      <a:pt x="67" y="35"/>
                    </a:cubicBezTo>
                    <a:cubicBezTo>
                      <a:pt x="68" y="41"/>
                      <a:pt x="69" y="42"/>
                      <a:pt x="75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92" y="28"/>
                      <a:pt x="72" y="27"/>
                      <a:pt x="66" y="21"/>
                    </a:cubicBezTo>
                    <a:cubicBezTo>
                      <a:pt x="68" y="19"/>
                      <a:pt x="70" y="18"/>
                      <a:pt x="72" y="17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68" y="17"/>
                      <a:pt x="65" y="15"/>
                      <a:pt x="62" y="13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58" y="20"/>
                      <a:pt x="54" y="27"/>
                      <a:pt x="49" y="33"/>
                    </a:cubicBezTo>
                    <a:cubicBezTo>
                      <a:pt x="49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5" y="35"/>
                      <a:pt x="43" y="35"/>
                      <a:pt x="42" y="35"/>
                    </a:cubicBezTo>
                    <a:cubicBezTo>
                      <a:pt x="39" y="35"/>
                      <a:pt x="38" y="33"/>
                      <a:pt x="36" y="28"/>
                    </a:cubicBezTo>
                    <a:cubicBezTo>
                      <a:pt x="37" y="28"/>
                      <a:pt x="37" y="27"/>
                      <a:pt x="38" y="27"/>
                    </a:cubicBezTo>
                    <a:cubicBezTo>
                      <a:pt x="42" y="27"/>
                      <a:pt x="43" y="32"/>
                      <a:pt x="47" y="33"/>
                    </a:cubicBezTo>
                    <a:cubicBezTo>
                      <a:pt x="46" y="29"/>
                      <a:pt x="46" y="24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2" y="13"/>
                      <a:pt x="48" y="4"/>
                      <a:pt x="39" y="0"/>
                    </a:cubicBezTo>
                  </a:path>
                </a:pathLst>
              </a:custGeom>
              <a:solidFill>
                <a:srgbClr val="BE7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1" name="Freeform 7604"/>
              <p:cNvSpPr>
                <a:spLocks noEditPoints="1"/>
              </p:cNvSpPr>
              <p:nvPr/>
            </p:nvSpPr>
            <p:spPr bwMode="auto">
              <a:xfrm>
                <a:off x="5853113" y="3413126"/>
                <a:ext cx="128588" cy="161925"/>
              </a:xfrm>
              <a:custGeom>
                <a:avLst/>
                <a:gdLst>
                  <a:gd name="T0" fmla="*/ 18 w 64"/>
                  <a:gd name="T1" fmla="*/ 24 h 81"/>
                  <a:gd name="T2" fmla="*/ 20 w 64"/>
                  <a:gd name="T3" fmla="*/ 23 h 81"/>
                  <a:gd name="T4" fmla="*/ 25 w 64"/>
                  <a:gd name="T5" fmla="*/ 29 h 81"/>
                  <a:gd name="T6" fmla="*/ 35 w 64"/>
                  <a:gd name="T7" fmla="*/ 45 h 81"/>
                  <a:gd name="T8" fmla="*/ 50 w 64"/>
                  <a:gd name="T9" fmla="*/ 37 h 81"/>
                  <a:gd name="T10" fmla="*/ 39 w 64"/>
                  <a:gd name="T11" fmla="*/ 22 h 81"/>
                  <a:gd name="T12" fmla="*/ 43 w 64"/>
                  <a:gd name="T13" fmla="*/ 24 h 81"/>
                  <a:gd name="T14" fmla="*/ 50 w 64"/>
                  <a:gd name="T15" fmla="*/ 37 h 81"/>
                  <a:gd name="T16" fmla="*/ 17 w 64"/>
                  <a:gd name="T17" fmla="*/ 1 h 81"/>
                  <a:gd name="T18" fmla="*/ 13 w 64"/>
                  <a:gd name="T19" fmla="*/ 6 h 81"/>
                  <a:gd name="T20" fmla="*/ 9 w 64"/>
                  <a:gd name="T21" fmla="*/ 4 h 81"/>
                  <a:gd name="T22" fmla="*/ 8 w 64"/>
                  <a:gd name="T23" fmla="*/ 11 h 81"/>
                  <a:gd name="T24" fmla="*/ 12 w 64"/>
                  <a:gd name="T25" fmla="*/ 10 h 81"/>
                  <a:gd name="T26" fmla="*/ 7 w 64"/>
                  <a:gd name="T27" fmla="*/ 20 h 81"/>
                  <a:gd name="T28" fmla="*/ 7 w 64"/>
                  <a:gd name="T29" fmla="*/ 20 h 81"/>
                  <a:gd name="T30" fmla="*/ 5 w 64"/>
                  <a:gd name="T31" fmla="*/ 36 h 81"/>
                  <a:gd name="T32" fmla="*/ 5 w 64"/>
                  <a:gd name="T33" fmla="*/ 44 h 81"/>
                  <a:gd name="T34" fmla="*/ 4 w 64"/>
                  <a:gd name="T35" fmla="*/ 46 h 81"/>
                  <a:gd name="T36" fmla="*/ 4 w 64"/>
                  <a:gd name="T37" fmla="*/ 46 h 81"/>
                  <a:gd name="T38" fmla="*/ 0 w 64"/>
                  <a:gd name="T39" fmla="*/ 62 h 81"/>
                  <a:gd name="T40" fmla="*/ 7 w 64"/>
                  <a:gd name="T41" fmla="*/ 68 h 81"/>
                  <a:gd name="T42" fmla="*/ 13 w 64"/>
                  <a:gd name="T43" fmla="*/ 69 h 81"/>
                  <a:gd name="T44" fmla="*/ 15 w 64"/>
                  <a:gd name="T45" fmla="*/ 68 h 81"/>
                  <a:gd name="T46" fmla="*/ 18 w 64"/>
                  <a:gd name="T47" fmla="*/ 68 h 81"/>
                  <a:gd name="T48" fmla="*/ 37 w 64"/>
                  <a:gd name="T49" fmla="*/ 64 h 81"/>
                  <a:gd name="T50" fmla="*/ 59 w 64"/>
                  <a:gd name="T51" fmla="*/ 73 h 81"/>
                  <a:gd name="T52" fmla="*/ 55 w 64"/>
                  <a:gd name="T53" fmla="*/ 62 h 81"/>
                  <a:gd name="T54" fmla="*/ 36 w 64"/>
                  <a:gd name="T55" fmla="*/ 51 h 81"/>
                  <a:gd name="T56" fmla="*/ 60 w 64"/>
                  <a:gd name="T57" fmla="*/ 30 h 81"/>
                  <a:gd name="T58" fmla="*/ 60 w 64"/>
                  <a:gd name="T59" fmla="*/ 30 h 81"/>
                  <a:gd name="T60" fmla="*/ 61 w 64"/>
                  <a:gd name="T61" fmla="*/ 22 h 81"/>
                  <a:gd name="T62" fmla="*/ 32 w 64"/>
                  <a:gd name="T63" fmla="*/ 16 h 81"/>
                  <a:gd name="T64" fmla="*/ 21 w 64"/>
                  <a:gd name="T65" fmla="*/ 20 h 81"/>
                  <a:gd name="T66" fmla="*/ 22 w 64"/>
                  <a:gd name="T67" fmla="*/ 10 h 81"/>
                  <a:gd name="T68" fmla="*/ 28 w 64"/>
                  <a:gd name="T69" fmla="*/ 12 h 81"/>
                  <a:gd name="T70" fmla="*/ 22 w 64"/>
                  <a:gd name="T71" fmla="*/ 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4" h="81">
                    <a:moveTo>
                      <a:pt x="22" y="32"/>
                    </a:moveTo>
                    <a:cubicBezTo>
                      <a:pt x="19" y="30"/>
                      <a:pt x="15" y="27"/>
                      <a:pt x="18" y="24"/>
                    </a:cubicBezTo>
                    <a:cubicBezTo>
                      <a:pt x="18" y="24"/>
                      <a:pt x="19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2" y="23"/>
                      <a:pt x="24" y="27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6" y="29"/>
                      <a:pt x="26" y="29"/>
                    </a:cubicBezTo>
                    <a:cubicBezTo>
                      <a:pt x="38" y="29"/>
                      <a:pt x="39" y="36"/>
                      <a:pt x="35" y="45"/>
                    </a:cubicBezTo>
                    <a:cubicBezTo>
                      <a:pt x="26" y="45"/>
                      <a:pt x="25" y="38"/>
                      <a:pt x="22" y="32"/>
                    </a:cubicBezTo>
                    <a:moveTo>
                      <a:pt x="50" y="37"/>
                    </a:moveTo>
                    <a:cubicBezTo>
                      <a:pt x="50" y="37"/>
                      <a:pt x="50" y="37"/>
                      <a:pt x="50" y="37"/>
                    </a:cubicBezTo>
                    <a:cubicBezTo>
                      <a:pt x="45" y="33"/>
                      <a:pt x="39" y="30"/>
                      <a:pt x="39" y="22"/>
                    </a:cubicBezTo>
                    <a:cubicBezTo>
                      <a:pt x="39" y="22"/>
                      <a:pt x="40" y="22"/>
                      <a:pt x="40" y="22"/>
                    </a:cubicBezTo>
                    <a:cubicBezTo>
                      <a:pt x="43" y="22"/>
                      <a:pt x="43" y="23"/>
                      <a:pt x="43" y="24"/>
                    </a:cubicBezTo>
                    <a:cubicBezTo>
                      <a:pt x="46" y="28"/>
                      <a:pt x="53" y="28"/>
                      <a:pt x="53" y="35"/>
                    </a:cubicBezTo>
                    <a:cubicBezTo>
                      <a:pt x="53" y="35"/>
                      <a:pt x="51" y="37"/>
                      <a:pt x="50" y="37"/>
                    </a:cubicBezTo>
                    <a:moveTo>
                      <a:pt x="18" y="0"/>
                    </a:moveTo>
                    <a:cubicBezTo>
                      <a:pt x="18" y="0"/>
                      <a:pt x="17" y="0"/>
                      <a:pt x="17" y="1"/>
                    </a:cubicBezTo>
                    <a:cubicBezTo>
                      <a:pt x="16" y="4"/>
                      <a:pt x="16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10" y="5"/>
                      <a:pt x="9" y="4"/>
                      <a:pt x="9" y="4"/>
                    </a:cubicBezTo>
                    <a:cubicBezTo>
                      <a:pt x="8" y="4"/>
                      <a:pt x="7" y="5"/>
                      <a:pt x="7" y="8"/>
                    </a:cubicBezTo>
                    <a:cubicBezTo>
                      <a:pt x="7" y="10"/>
                      <a:pt x="7" y="11"/>
                      <a:pt x="8" y="11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1" y="11"/>
                      <a:pt x="12" y="10"/>
                      <a:pt x="12" y="10"/>
                    </a:cubicBezTo>
                    <a:cubicBezTo>
                      <a:pt x="13" y="10"/>
                      <a:pt x="14" y="11"/>
                      <a:pt x="14" y="12"/>
                    </a:cubicBezTo>
                    <a:cubicBezTo>
                      <a:pt x="12" y="14"/>
                      <a:pt x="9" y="17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5"/>
                      <a:pt x="6" y="30"/>
                      <a:pt x="6" y="36"/>
                    </a:cubicBezTo>
                    <a:cubicBezTo>
                      <a:pt x="6" y="36"/>
                      <a:pt x="5" y="36"/>
                      <a:pt x="5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9" y="39"/>
                      <a:pt x="13" y="42"/>
                      <a:pt x="5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7" y="53"/>
                      <a:pt x="6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7"/>
                      <a:pt x="2" y="69"/>
                      <a:pt x="4" y="69"/>
                    </a:cubicBezTo>
                    <a:cubicBezTo>
                      <a:pt x="5" y="69"/>
                      <a:pt x="6" y="68"/>
                      <a:pt x="7" y="68"/>
                    </a:cubicBezTo>
                    <a:cubicBezTo>
                      <a:pt x="8" y="68"/>
                      <a:pt x="9" y="68"/>
                      <a:pt x="10" y="68"/>
                    </a:cubicBezTo>
                    <a:cubicBezTo>
                      <a:pt x="11" y="68"/>
                      <a:pt x="12" y="68"/>
                      <a:pt x="13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4" y="68"/>
                      <a:pt x="14" y="68"/>
                      <a:pt x="15" y="68"/>
                    </a:cubicBezTo>
                    <a:cubicBezTo>
                      <a:pt x="16" y="68"/>
                      <a:pt x="16" y="68"/>
                      <a:pt x="17" y="68"/>
                    </a:cubicBezTo>
                    <a:cubicBezTo>
                      <a:pt x="17" y="68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8" y="65"/>
                      <a:pt x="33" y="64"/>
                      <a:pt x="37" y="64"/>
                    </a:cubicBezTo>
                    <a:cubicBezTo>
                      <a:pt x="44" y="64"/>
                      <a:pt x="48" y="69"/>
                      <a:pt x="54" y="81"/>
                    </a:cubicBezTo>
                    <a:cubicBezTo>
                      <a:pt x="56" y="78"/>
                      <a:pt x="57" y="76"/>
                      <a:pt x="59" y="73"/>
                    </a:cubicBezTo>
                    <a:cubicBezTo>
                      <a:pt x="62" y="69"/>
                      <a:pt x="57" y="65"/>
                      <a:pt x="58" y="61"/>
                    </a:cubicBezTo>
                    <a:cubicBezTo>
                      <a:pt x="57" y="62"/>
                      <a:pt x="56" y="62"/>
                      <a:pt x="55" y="62"/>
                    </a:cubicBezTo>
                    <a:cubicBezTo>
                      <a:pt x="51" y="62"/>
                      <a:pt x="48" y="59"/>
                      <a:pt x="46" y="56"/>
                    </a:cubicBezTo>
                    <a:cubicBezTo>
                      <a:pt x="43" y="53"/>
                      <a:pt x="40" y="51"/>
                      <a:pt x="36" y="51"/>
                    </a:cubicBezTo>
                    <a:cubicBezTo>
                      <a:pt x="35" y="51"/>
                      <a:pt x="34" y="51"/>
                      <a:pt x="33" y="51"/>
                    </a:cubicBezTo>
                    <a:cubicBezTo>
                      <a:pt x="46" y="48"/>
                      <a:pt x="57" y="44"/>
                      <a:pt x="60" y="30"/>
                    </a:cubicBezTo>
                    <a:cubicBezTo>
                      <a:pt x="60" y="30"/>
                      <a:pt x="61" y="31"/>
                      <a:pt x="61" y="31"/>
                    </a:cubicBezTo>
                    <a:cubicBezTo>
                      <a:pt x="61" y="31"/>
                      <a:pt x="60" y="30"/>
                      <a:pt x="60" y="30"/>
                    </a:cubicBezTo>
                    <a:cubicBezTo>
                      <a:pt x="59" y="27"/>
                      <a:pt x="64" y="25"/>
                      <a:pt x="61" y="2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54" y="20"/>
                      <a:pt x="47" y="19"/>
                      <a:pt x="40" y="17"/>
                    </a:cubicBezTo>
                    <a:cubicBezTo>
                      <a:pt x="37" y="16"/>
                      <a:pt x="35" y="16"/>
                      <a:pt x="32" y="16"/>
                    </a:cubicBezTo>
                    <a:cubicBezTo>
                      <a:pt x="30" y="16"/>
                      <a:pt x="27" y="16"/>
                      <a:pt x="25" y="18"/>
                    </a:cubicBezTo>
                    <a:cubicBezTo>
                      <a:pt x="24" y="19"/>
                      <a:pt x="22" y="20"/>
                      <a:pt x="21" y="20"/>
                    </a:cubicBezTo>
                    <a:cubicBezTo>
                      <a:pt x="20" y="20"/>
                      <a:pt x="19" y="20"/>
                      <a:pt x="19" y="18"/>
                    </a:cubicBezTo>
                    <a:cubicBezTo>
                      <a:pt x="18" y="15"/>
                      <a:pt x="21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5" y="11"/>
                      <a:pt x="27" y="12"/>
                      <a:pt x="28" y="12"/>
                    </a:cubicBezTo>
                    <a:cubicBezTo>
                      <a:pt x="32" y="12"/>
                      <a:pt x="25" y="3"/>
                      <a:pt x="28" y="3"/>
                    </a:cubicBezTo>
                    <a:cubicBezTo>
                      <a:pt x="26" y="2"/>
                      <a:pt x="24" y="2"/>
                      <a:pt x="22" y="2"/>
                    </a:cubicBezTo>
                    <a:cubicBezTo>
                      <a:pt x="21" y="2"/>
                      <a:pt x="20" y="0"/>
                      <a:pt x="18" y="0"/>
                    </a:cubicBezTo>
                  </a:path>
                </a:pathLst>
              </a:custGeom>
              <a:solidFill>
                <a:srgbClr val="B77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2" name="Freeform 7605"/>
              <p:cNvSpPr/>
              <p:nvPr/>
            </p:nvSpPr>
            <p:spPr bwMode="auto">
              <a:xfrm>
                <a:off x="5765801" y="3536951"/>
                <a:ext cx="114300" cy="104775"/>
              </a:xfrm>
              <a:custGeom>
                <a:avLst/>
                <a:gdLst>
                  <a:gd name="T0" fmla="*/ 44 w 57"/>
                  <a:gd name="T1" fmla="*/ 0 h 52"/>
                  <a:gd name="T2" fmla="*/ 21 w 57"/>
                  <a:gd name="T3" fmla="*/ 15 h 52"/>
                  <a:gd name="T4" fmla="*/ 17 w 57"/>
                  <a:gd name="T5" fmla="*/ 15 h 52"/>
                  <a:gd name="T6" fmla="*/ 11 w 57"/>
                  <a:gd name="T7" fmla="*/ 14 h 52"/>
                  <a:gd name="T8" fmla="*/ 7 w 57"/>
                  <a:gd name="T9" fmla="*/ 16 h 52"/>
                  <a:gd name="T10" fmla="*/ 4 w 57"/>
                  <a:gd name="T11" fmla="*/ 24 h 52"/>
                  <a:gd name="T12" fmla="*/ 8 w 57"/>
                  <a:gd name="T13" fmla="*/ 26 h 52"/>
                  <a:gd name="T14" fmla="*/ 12 w 57"/>
                  <a:gd name="T15" fmla="*/ 23 h 52"/>
                  <a:gd name="T16" fmla="*/ 15 w 57"/>
                  <a:gd name="T17" fmla="*/ 21 h 52"/>
                  <a:gd name="T18" fmla="*/ 17 w 57"/>
                  <a:gd name="T19" fmla="*/ 21 h 52"/>
                  <a:gd name="T20" fmla="*/ 8 w 57"/>
                  <a:gd name="T21" fmla="*/ 31 h 52"/>
                  <a:gd name="T22" fmla="*/ 3 w 57"/>
                  <a:gd name="T23" fmla="*/ 30 h 52"/>
                  <a:gd name="T24" fmla="*/ 6 w 57"/>
                  <a:gd name="T25" fmla="*/ 41 h 52"/>
                  <a:gd name="T26" fmla="*/ 5 w 57"/>
                  <a:gd name="T27" fmla="*/ 48 h 52"/>
                  <a:gd name="T28" fmla="*/ 11 w 57"/>
                  <a:gd name="T29" fmla="*/ 46 h 52"/>
                  <a:gd name="T30" fmla="*/ 11 w 57"/>
                  <a:gd name="T31" fmla="*/ 46 h 52"/>
                  <a:gd name="T32" fmla="*/ 15 w 57"/>
                  <a:gd name="T33" fmla="*/ 52 h 52"/>
                  <a:gd name="T34" fmla="*/ 15 w 57"/>
                  <a:gd name="T35" fmla="*/ 52 h 52"/>
                  <a:gd name="T36" fmla="*/ 17 w 57"/>
                  <a:gd name="T37" fmla="*/ 52 h 52"/>
                  <a:gd name="T38" fmla="*/ 23 w 57"/>
                  <a:gd name="T39" fmla="*/ 46 h 52"/>
                  <a:gd name="T40" fmla="*/ 46 w 57"/>
                  <a:gd name="T41" fmla="*/ 20 h 52"/>
                  <a:gd name="T42" fmla="*/ 54 w 57"/>
                  <a:gd name="T43" fmla="*/ 12 h 52"/>
                  <a:gd name="T44" fmla="*/ 54 w 57"/>
                  <a:gd name="T45" fmla="*/ 12 h 52"/>
                  <a:gd name="T46" fmla="*/ 54 w 57"/>
                  <a:gd name="T47" fmla="*/ 12 h 52"/>
                  <a:gd name="T48" fmla="*/ 57 w 57"/>
                  <a:gd name="T49" fmla="*/ 7 h 52"/>
                  <a:gd name="T50" fmla="*/ 54 w 57"/>
                  <a:gd name="T51" fmla="*/ 6 h 52"/>
                  <a:gd name="T52" fmla="*/ 51 w 57"/>
                  <a:gd name="T53" fmla="*/ 6 h 52"/>
                  <a:gd name="T54" fmla="*/ 48 w 57"/>
                  <a:gd name="T55" fmla="*/ 7 h 52"/>
                  <a:gd name="T56" fmla="*/ 44 w 57"/>
                  <a:gd name="T57" fmla="*/ 0 h 52"/>
                  <a:gd name="T58" fmla="*/ 44 w 57"/>
                  <a:gd name="T5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7" h="52">
                    <a:moveTo>
                      <a:pt x="44" y="0"/>
                    </a:moveTo>
                    <a:cubicBezTo>
                      <a:pt x="39" y="10"/>
                      <a:pt x="31" y="15"/>
                      <a:pt x="21" y="15"/>
                    </a:cubicBezTo>
                    <a:cubicBezTo>
                      <a:pt x="20" y="15"/>
                      <a:pt x="18" y="15"/>
                      <a:pt x="17" y="15"/>
                    </a:cubicBezTo>
                    <a:cubicBezTo>
                      <a:pt x="15" y="15"/>
                      <a:pt x="13" y="14"/>
                      <a:pt x="11" y="14"/>
                    </a:cubicBezTo>
                    <a:cubicBezTo>
                      <a:pt x="9" y="14"/>
                      <a:pt x="8" y="14"/>
                      <a:pt x="7" y="16"/>
                    </a:cubicBezTo>
                    <a:cubicBezTo>
                      <a:pt x="5" y="18"/>
                      <a:pt x="0" y="21"/>
                      <a:pt x="4" y="24"/>
                    </a:cubicBezTo>
                    <a:cubicBezTo>
                      <a:pt x="5" y="25"/>
                      <a:pt x="6" y="26"/>
                      <a:pt x="8" y="26"/>
                    </a:cubicBezTo>
                    <a:cubicBezTo>
                      <a:pt x="10" y="26"/>
                      <a:pt x="11" y="25"/>
                      <a:pt x="12" y="23"/>
                    </a:cubicBezTo>
                    <a:cubicBezTo>
                      <a:pt x="13" y="22"/>
                      <a:pt x="13" y="21"/>
                      <a:pt x="15" y="21"/>
                    </a:cubicBezTo>
                    <a:cubicBezTo>
                      <a:pt x="15" y="21"/>
                      <a:pt x="16" y="21"/>
                      <a:pt x="17" y="21"/>
                    </a:cubicBezTo>
                    <a:cubicBezTo>
                      <a:pt x="15" y="27"/>
                      <a:pt x="13" y="31"/>
                      <a:pt x="8" y="31"/>
                    </a:cubicBezTo>
                    <a:cubicBezTo>
                      <a:pt x="7" y="31"/>
                      <a:pt x="5" y="31"/>
                      <a:pt x="3" y="30"/>
                    </a:cubicBezTo>
                    <a:cubicBezTo>
                      <a:pt x="3" y="34"/>
                      <a:pt x="10" y="35"/>
                      <a:pt x="6" y="41"/>
                    </a:cubicBezTo>
                    <a:cubicBezTo>
                      <a:pt x="3" y="45"/>
                      <a:pt x="3" y="48"/>
                      <a:pt x="5" y="48"/>
                    </a:cubicBezTo>
                    <a:cubicBezTo>
                      <a:pt x="6" y="48"/>
                      <a:pt x="8" y="47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4" y="50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6" y="52"/>
                      <a:pt x="16" y="52"/>
                      <a:pt x="17" y="52"/>
                    </a:cubicBezTo>
                    <a:cubicBezTo>
                      <a:pt x="21" y="52"/>
                      <a:pt x="24" y="50"/>
                      <a:pt x="23" y="46"/>
                    </a:cubicBezTo>
                    <a:cubicBezTo>
                      <a:pt x="18" y="26"/>
                      <a:pt x="35" y="25"/>
                      <a:pt x="46" y="20"/>
                    </a:cubicBezTo>
                    <a:cubicBezTo>
                      <a:pt x="50" y="18"/>
                      <a:pt x="50" y="14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55" y="10"/>
                      <a:pt x="56" y="9"/>
                      <a:pt x="57" y="7"/>
                    </a:cubicBezTo>
                    <a:cubicBezTo>
                      <a:pt x="56" y="6"/>
                      <a:pt x="55" y="6"/>
                      <a:pt x="54" y="6"/>
                    </a:cubicBezTo>
                    <a:cubicBezTo>
                      <a:pt x="53" y="6"/>
                      <a:pt x="52" y="6"/>
                      <a:pt x="51" y="6"/>
                    </a:cubicBezTo>
                    <a:cubicBezTo>
                      <a:pt x="50" y="6"/>
                      <a:pt x="49" y="7"/>
                      <a:pt x="48" y="7"/>
                    </a:cubicBezTo>
                    <a:cubicBezTo>
                      <a:pt x="46" y="7"/>
                      <a:pt x="44" y="5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</a:path>
                </a:pathLst>
              </a:custGeom>
              <a:solidFill>
                <a:srgbClr val="B66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3" name="Freeform 7606"/>
              <p:cNvSpPr/>
              <p:nvPr/>
            </p:nvSpPr>
            <p:spPr bwMode="auto">
              <a:xfrm>
                <a:off x="5749926" y="3471863"/>
                <a:ext cx="92075" cy="60325"/>
              </a:xfrm>
              <a:custGeom>
                <a:avLst/>
                <a:gdLst>
                  <a:gd name="T0" fmla="*/ 17 w 46"/>
                  <a:gd name="T1" fmla="*/ 0 h 30"/>
                  <a:gd name="T2" fmla="*/ 16 w 46"/>
                  <a:gd name="T3" fmla="*/ 0 h 30"/>
                  <a:gd name="T4" fmla="*/ 16 w 46"/>
                  <a:gd name="T5" fmla="*/ 1 h 30"/>
                  <a:gd name="T6" fmla="*/ 9 w 46"/>
                  <a:gd name="T7" fmla="*/ 7 h 30"/>
                  <a:gd name="T8" fmla="*/ 9 w 46"/>
                  <a:gd name="T9" fmla="*/ 7 h 30"/>
                  <a:gd name="T10" fmla="*/ 0 w 46"/>
                  <a:gd name="T11" fmla="*/ 16 h 30"/>
                  <a:gd name="T12" fmla="*/ 0 w 46"/>
                  <a:gd name="T13" fmla="*/ 17 h 30"/>
                  <a:gd name="T14" fmla="*/ 1 w 46"/>
                  <a:gd name="T15" fmla="*/ 28 h 30"/>
                  <a:gd name="T16" fmla="*/ 7 w 46"/>
                  <a:gd name="T17" fmla="*/ 26 h 30"/>
                  <a:gd name="T18" fmla="*/ 7 w 46"/>
                  <a:gd name="T19" fmla="*/ 26 h 30"/>
                  <a:gd name="T20" fmla="*/ 7 w 46"/>
                  <a:gd name="T21" fmla="*/ 26 h 30"/>
                  <a:gd name="T22" fmla="*/ 13 w 46"/>
                  <a:gd name="T23" fmla="*/ 23 h 30"/>
                  <a:gd name="T24" fmla="*/ 23 w 46"/>
                  <a:gd name="T25" fmla="*/ 30 h 30"/>
                  <a:gd name="T26" fmla="*/ 32 w 46"/>
                  <a:gd name="T27" fmla="*/ 21 h 30"/>
                  <a:gd name="T28" fmla="*/ 32 w 46"/>
                  <a:gd name="T29" fmla="*/ 21 h 30"/>
                  <a:gd name="T30" fmla="*/ 32 w 46"/>
                  <a:gd name="T31" fmla="*/ 21 h 30"/>
                  <a:gd name="T32" fmla="*/ 36 w 46"/>
                  <a:gd name="T33" fmla="*/ 18 h 30"/>
                  <a:gd name="T34" fmla="*/ 40 w 46"/>
                  <a:gd name="T35" fmla="*/ 19 h 30"/>
                  <a:gd name="T36" fmla="*/ 40 w 46"/>
                  <a:gd name="T37" fmla="*/ 19 h 30"/>
                  <a:gd name="T38" fmla="*/ 46 w 46"/>
                  <a:gd name="T39" fmla="*/ 14 h 30"/>
                  <a:gd name="T40" fmla="*/ 33 w 46"/>
                  <a:gd name="T41" fmla="*/ 5 h 30"/>
                  <a:gd name="T42" fmla="*/ 23 w 46"/>
                  <a:gd name="T43" fmla="*/ 6 h 30"/>
                  <a:gd name="T44" fmla="*/ 20 w 46"/>
                  <a:gd name="T45" fmla="*/ 7 h 30"/>
                  <a:gd name="T46" fmla="*/ 17 w 46"/>
                  <a:gd name="T47" fmla="*/ 1 h 30"/>
                  <a:gd name="T48" fmla="*/ 17 w 46"/>
                  <a:gd name="T4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" h="30">
                    <a:moveTo>
                      <a:pt x="17" y="0"/>
                    </a:move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5" y="5"/>
                      <a:pt x="12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11"/>
                      <a:pt x="0" y="11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0"/>
                      <a:pt x="3" y="24"/>
                      <a:pt x="1" y="28"/>
                    </a:cubicBezTo>
                    <a:cubicBezTo>
                      <a:pt x="3" y="28"/>
                      <a:pt x="5" y="27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4"/>
                      <a:pt x="11" y="23"/>
                      <a:pt x="13" y="23"/>
                    </a:cubicBezTo>
                    <a:cubicBezTo>
                      <a:pt x="17" y="23"/>
                      <a:pt x="20" y="27"/>
                      <a:pt x="23" y="30"/>
                    </a:cubicBezTo>
                    <a:cubicBezTo>
                      <a:pt x="24" y="25"/>
                      <a:pt x="27" y="22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3" y="19"/>
                      <a:pt x="35" y="18"/>
                      <a:pt x="36" y="18"/>
                    </a:cubicBezTo>
                    <a:cubicBezTo>
                      <a:pt x="38" y="18"/>
                      <a:pt x="39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2" y="17"/>
                      <a:pt x="44" y="15"/>
                      <a:pt x="46" y="14"/>
                    </a:cubicBezTo>
                    <a:cubicBezTo>
                      <a:pt x="43" y="7"/>
                      <a:pt x="38" y="5"/>
                      <a:pt x="33" y="5"/>
                    </a:cubicBezTo>
                    <a:cubicBezTo>
                      <a:pt x="29" y="5"/>
                      <a:pt x="26" y="6"/>
                      <a:pt x="23" y="6"/>
                    </a:cubicBezTo>
                    <a:cubicBezTo>
                      <a:pt x="22" y="7"/>
                      <a:pt x="21" y="7"/>
                      <a:pt x="20" y="7"/>
                    </a:cubicBezTo>
                    <a:cubicBezTo>
                      <a:pt x="16" y="7"/>
                      <a:pt x="18" y="3"/>
                      <a:pt x="17" y="1"/>
                    </a:cubicBezTo>
                    <a:cubicBezTo>
                      <a:pt x="17" y="1"/>
                      <a:pt x="17" y="0"/>
                      <a:pt x="17" y="0"/>
                    </a:cubicBezTo>
                  </a:path>
                </a:pathLst>
              </a:custGeom>
              <a:solidFill>
                <a:srgbClr val="9E5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4" name="Freeform 7607"/>
              <p:cNvSpPr/>
              <p:nvPr/>
            </p:nvSpPr>
            <p:spPr bwMode="auto">
              <a:xfrm>
                <a:off x="5735638" y="3644901"/>
                <a:ext cx="93663" cy="52388"/>
              </a:xfrm>
              <a:custGeom>
                <a:avLst/>
                <a:gdLst>
                  <a:gd name="T0" fmla="*/ 30 w 47"/>
                  <a:gd name="T1" fmla="*/ 0 h 26"/>
                  <a:gd name="T2" fmla="*/ 30 w 47"/>
                  <a:gd name="T3" fmla="*/ 0 h 26"/>
                  <a:gd name="T4" fmla="*/ 30 w 47"/>
                  <a:gd name="T5" fmla="*/ 0 h 26"/>
                  <a:gd name="T6" fmla="*/ 27 w 47"/>
                  <a:gd name="T7" fmla="*/ 9 h 26"/>
                  <a:gd name="T8" fmla="*/ 20 w 47"/>
                  <a:gd name="T9" fmla="*/ 5 h 26"/>
                  <a:gd name="T10" fmla="*/ 11 w 47"/>
                  <a:gd name="T11" fmla="*/ 0 h 26"/>
                  <a:gd name="T12" fmla="*/ 0 w 47"/>
                  <a:gd name="T13" fmla="*/ 5 h 26"/>
                  <a:gd name="T14" fmla="*/ 0 w 47"/>
                  <a:gd name="T15" fmla="*/ 5 h 26"/>
                  <a:gd name="T16" fmla="*/ 28 w 47"/>
                  <a:gd name="T17" fmla="*/ 22 h 26"/>
                  <a:gd name="T18" fmla="*/ 28 w 47"/>
                  <a:gd name="T19" fmla="*/ 22 h 26"/>
                  <a:gd name="T20" fmla="*/ 30 w 47"/>
                  <a:gd name="T21" fmla="*/ 15 h 26"/>
                  <a:gd name="T22" fmla="*/ 32 w 47"/>
                  <a:gd name="T23" fmla="*/ 16 h 26"/>
                  <a:gd name="T24" fmla="*/ 40 w 47"/>
                  <a:gd name="T25" fmla="*/ 26 h 26"/>
                  <a:gd name="T26" fmla="*/ 47 w 47"/>
                  <a:gd name="T27" fmla="*/ 13 h 26"/>
                  <a:gd name="T28" fmla="*/ 47 w 47"/>
                  <a:gd name="T29" fmla="*/ 13 h 26"/>
                  <a:gd name="T30" fmla="*/ 30 w 47"/>
                  <a:gd name="T31" fmla="*/ 0 h 26"/>
                  <a:gd name="T32" fmla="*/ 30 w 47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26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1" y="6"/>
                      <a:pt x="29" y="9"/>
                      <a:pt x="27" y="9"/>
                    </a:cubicBezTo>
                    <a:cubicBezTo>
                      <a:pt x="25" y="9"/>
                      <a:pt x="22" y="7"/>
                      <a:pt x="20" y="5"/>
                    </a:cubicBezTo>
                    <a:cubicBezTo>
                      <a:pt x="17" y="2"/>
                      <a:pt x="14" y="0"/>
                      <a:pt x="11" y="0"/>
                    </a:cubicBezTo>
                    <a:cubicBezTo>
                      <a:pt x="7" y="0"/>
                      <a:pt x="3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9" y="11"/>
                      <a:pt x="18" y="16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17"/>
                      <a:pt x="29" y="15"/>
                      <a:pt x="30" y="15"/>
                    </a:cubicBezTo>
                    <a:cubicBezTo>
                      <a:pt x="31" y="15"/>
                      <a:pt x="31" y="16"/>
                      <a:pt x="32" y="16"/>
                    </a:cubicBezTo>
                    <a:cubicBezTo>
                      <a:pt x="35" y="23"/>
                      <a:pt x="38" y="26"/>
                      <a:pt x="40" y="26"/>
                    </a:cubicBezTo>
                    <a:cubicBezTo>
                      <a:pt x="44" y="26"/>
                      <a:pt x="45" y="19"/>
                      <a:pt x="47" y="13"/>
                    </a:cubicBezTo>
                    <a:cubicBezTo>
                      <a:pt x="47" y="13"/>
                      <a:pt x="47" y="13"/>
                      <a:pt x="47" y="13"/>
                    </a:cubicBezTo>
                    <a:cubicBezTo>
                      <a:pt x="40" y="11"/>
                      <a:pt x="36" y="4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B71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5" name="Freeform 7608"/>
              <p:cNvSpPr/>
              <p:nvPr/>
            </p:nvSpPr>
            <p:spPr bwMode="auto">
              <a:xfrm>
                <a:off x="5843588" y="3452813"/>
                <a:ext cx="23813" cy="52388"/>
              </a:xfrm>
              <a:custGeom>
                <a:avLst/>
                <a:gdLst>
                  <a:gd name="T0" fmla="*/ 12 w 12"/>
                  <a:gd name="T1" fmla="*/ 0 h 26"/>
                  <a:gd name="T2" fmla="*/ 6 w 12"/>
                  <a:gd name="T3" fmla="*/ 2 h 26"/>
                  <a:gd name="T4" fmla="*/ 5 w 12"/>
                  <a:gd name="T5" fmla="*/ 7 h 26"/>
                  <a:gd name="T6" fmla="*/ 4 w 12"/>
                  <a:gd name="T7" fmla="*/ 6 h 26"/>
                  <a:gd name="T8" fmla="*/ 3 w 12"/>
                  <a:gd name="T9" fmla="*/ 6 h 26"/>
                  <a:gd name="T10" fmla="*/ 4 w 12"/>
                  <a:gd name="T11" fmla="*/ 6 h 26"/>
                  <a:gd name="T12" fmla="*/ 3 w 12"/>
                  <a:gd name="T13" fmla="*/ 4 h 26"/>
                  <a:gd name="T14" fmla="*/ 0 w 12"/>
                  <a:gd name="T15" fmla="*/ 4 h 26"/>
                  <a:gd name="T16" fmla="*/ 2 w 12"/>
                  <a:gd name="T17" fmla="*/ 23 h 26"/>
                  <a:gd name="T18" fmla="*/ 9 w 12"/>
                  <a:gd name="T19" fmla="*/ 26 h 26"/>
                  <a:gd name="T20" fmla="*/ 9 w 12"/>
                  <a:gd name="T21" fmla="*/ 26 h 26"/>
                  <a:gd name="T22" fmla="*/ 10 w 12"/>
                  <a:gd name="T23" fmla="*/ 24 h 26"/>
                  <a:gd name="T24" fmla="*/ 10 w 12"/>
                  <a:gd name="T25" fmla="*/ 16 h 26"/>
                  <a:gd name="T26" fmla="*/ 11 w 12"/>
                  <a:gd name="T27" fmla="*/ 16 h 26"/>
                  <a:gd name="T28" fmla="*/ 12 w 12"/>
                  <a:gd name="T29" fmla="*/ 0 h 26"/>
                  <a:gd name="T30" fmla="*/ 12 w 12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26">
                    <a:moveTo>
                      <a:pt x="12" y="0"/>
                    </a:moveTo>
                    <a:cubicBezTo>
                      <a:pt x="10" y="0"/>
                      <a:pt x="8" y="1"/>
                      <a:pt x="6" y="2"/>
                    </a:cubicBezTo>
                    <a:cubicBezTo>
                      <a:pt x="6" y="4"/>
                      <a:pt x="5" y="6"/>
                      <a:pt x="5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5" y="10"/>
                      <a:pt x="5" y="16"/>
                      <a:pt x="2" y="23"/>
                    </a:cubicBezTo>
                    <a:cubicBezTo>
                      <a:pt x="4" y="24"/>
                      <a:pt x="7" y="25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6"/>
                      <a:pt x="10" y="25"/>
                      <a:pt x="10" y="24"/>
                    </a:cubicBezTo>
                    <a:cubicBezTo>
                      <a:pt x="6" y="21"/>
                      <a:pt x="6" y="18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0"/>
                      <a:pt x="11" y="5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9E5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6" name="Freeform 7609"/>
              <p:cNvSpPr/>
              <p:nvPr/>
            </p:nvSpPr>
            <p:spPr bwMode="auto">
              <a:xfrm>
                <a:off x="5764213" y="3517901"/>
                <a:ext cx="31750" cy="23813"/>
              </a:xfrm>
              <a:custGeom>
                <a:avLst/>
                <a:gdLst>
                  <a:gd name="T0" fmla="*/ 6 w 16"/>
                  <a:gd name="T1" fmla="*/ 0 h 12"/>
                  <a:gd name="T2" fmla="*/ 0 w 16"/>
                  <a:gd name="T3" fmla="*/ 3 h 12"/>
                  <a:gd name="T4" fmla="*/ 0 w 16"/>
                  <a:gd name="T5" fmla="*/ 3 h 12"/>
                  <a:gd name="T6" fmla="*/ 7 w 16"/>
                  <a:gd name="T7" fmla="*/ 12 h 12"/>
                  <a:gd name="T8" fmla="*/ 16 w 16"/>
                  <a:gd name="T9" fmla="*/ 7 h 12"/>
                  <a:gd name="T10" fmla="*/ 16 w 16"/>
                  <a:gd name="T11" fmla="*/ 7 h 12"/>
                  <a:gd name="T12" fmla="*/ 6 w 1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2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9"/>
                      <a:pt x="4" y="12"/>
                      <a:pt x="7" y="12"/>
                    </a:cubicBezTo>
                    <a:cubicBezTo>
                      <a:pt x="10" y="12"/>
                      <a:pt x="13" y="10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4"/>
                      <a:pt x="10" y="0"/>
                      <a:pt x="6" y="0"/>
                    </a:cubicBezTo>
                  </a:path>
                </a:pathLst>
              </a:custGeom>
              <a:solidFill>
                <a:srgbClr val="AF7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7" name="Freeform 7610"/>
              <p:cNvSpPr/>
              <p:nvPr/>
            </p:nvSpPr>
            <p:spPr bwMode="auto">
              <a:xfrm>
                <a:off x="5811838" y="3506788"/>
                <a:ext cx="26988" cy="33338"/>
              </a:xfrm>
              <a:custGeom>
                <a:avLst/>
                <a:gdLst>
                  <a:gd name="T0" fmla="*/ 5 w 14"/>
                  <a:gd name="T1" fmla="*/ 0 h 16"/>
                  <a:gd name="T2" fmla="*/ 1 w 14"/>
                  <a:gd name="T3" fmla="*/ 3 h 16"/>
                  <a:gd name="T4" fmla="*/ 1 w 14"/>
                  <a:gd name="T5" fmla="*/ 3 h 16"/>
                  <a:gd name="T6" fmla="*/ 3 w 14"/>
                  <a:gd name="T7" fmla="*/ 12 h 16"/>
                  <a:gd name="T8" fmla="*/ 5 w 14"/>
                  <a:gd name="T9" fmla="*/ 16 h 16"/>
                  <a:gd name="T10" fmla="*/ 5 w 14"/>
                  <a:gd name="T11" fmla="*/ 16 h 16"/>
                  <a:gd name="T12" fmla="*/ 5 w 14"/>
                  <a:gd name="T13" fmla="*/ 16 h 16"/>
                  <a:gd name="T14" fmla="*/ 9 w 14"/>
                  <a:gd name="T15" fmla="*/ 14 h 16"/>
                  <a:gd name="T16" fmla="*/ 10 w 14"/>
                  <a:gd name="T17" fmla="*/ 14 h 16"/>
                  <a:gd name="T18" fmla="*/ 10 w 14"/>
                  <a:gd name="T19" fmla="*/ 14 h 16"/>
                  <a:gd name="T20" fmla="*/ 10 w 14"/>
                  <a:gd name="T21" fmla="*/ 14 h 16"/>
                  <a:gd name="T22" fmla="*/ 9 w 14"/>
                  <a:gd name="T23" fmla="*/ 1 h 16"/>
                  <a:gd name="T24" fmla="*/ 9 w 14"/>
                  <a:gd name="T25" fmla="*/ 1 h 16"/>
                  <a:gd name="T26" fmla="*/ 5 w 14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6">
                    <a:moveTo>
                      <a:pt x="5" y="0"/>
                    </a:moveTo>
                    <a:cubicBezTo>
                      <a:pt x="4" y="0"/>
                      <a:pt x="2" y="1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6"/>
                      <a:pt x="7" y="8"/>
                      <a:pt x="3" y="12"/>
                    </a:cubicBezTo>
                    <a:cubicBezTo>
                      <a:pt x="0" y="15"/>
                      <a:pt x="2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5"/>
                      <a:pt x="7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4" y="9"/>
                      <a:pt x="10" y="5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7" y="0"/>
                      <a:pt x="5" y="0"/>
                    </a:cubicBezTo>
                  </a:path>
                </a:pathLst>
              </a:custGeom>
              <a:solidFill>
                <a:srgbClr val="B66F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8" name="Freeform 7611"/>
              <p:cNvSpPr/>
              <p:nvPr/>
            </p:nvSpPr>
            <p:spPr bwMode="auto">
              <a:xfrm>
                <a:off x="5821363" y="3535363"/>
                <a:ext cx="9525" cy="14288"/>
              </a:xfrm>
              <a:custGeom>
                <a:avLst/>
                <a:gdLst>
                  <a:gd name="T0" fmla="*/ 4 w 5"/>
                  <a:gd name="T1" fmla="*/ 0 h 7"/>
                  <a:gd name="T2" fmla="*/ 0 w 5"/>
                  <a:gd name="T3" fmla="*/ 2 h 7"/>
                  <a:gd name="T4" fmla="*/ 0 w 5"/>
                  <a:gd name="T5" fmla="*/ 2 h 7"/>
                  <a:gd name="T6" fmla="*/ 5 w 5"/>
                  <a:gd name="T7" fmla="*/ 7 h 7"/>
                  <a:gd name="T8" fmla="*/ 5 w 5"/>
                  <a:gd name="T9" fmla="*/ 0 h 7"/>
                  <a:gd name="T10" fmla="*/ 5 w 5"/>
                  <a:gd name="T11" fmla="*/ 0 h 7"/>
                  <a:gd name="T12" fmla="*/ 4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3" y="6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9C4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9" name="Freeform 7612"/>
              <p:cNvSpPr/>
              <p:nvPr/>
            </p:nvSpPr>
            <p:spPr bwMode="auto">
              <a:xfrm>
                <a:off x="7019926" y="4105276"/>
                <a:ext cx="100013" cy="58738"/>
              </a:xfrm>
              <a:custGeom>
                <a:avLst/>
                <a:gdLst>
                  <a:gd name="T0" fmla="*/ 46 w 50"/>
                  <a:gd name="T1" fmla="*/ 0 h 29"/>
                  <a:gd name="T2" fmla="*/ 46 w 50"/>
                  <a:gd name="T3" fmla="*/ 0 h 29"/>
                  <a:gd name="T4" fmla="*/ 35 w 50"/>
                  <a:gd name="T5" fmla="*/ 3 h 29"/>
                  <a:gd name="T6" fmla="*/ 27 w 50"/>
                  <a:gd name="T7" fmla="*/ 1 h 29"/>
                  <a:gd name="T8" fmla="*/ 27 w 50"/>
                  <a:gd name="T9" fmla="*/ 1 h 29"/>
                  <a:gd name="T10" fmla="*/ 22 w 50"/>
                  <a:gd name="T11" fmla="*/ 4 h 29"/>
                  <a:gd name="T12" fmla="*/ 19 w 50"/>
                  <a:gd name="T13" fmla="*/ 2 h 29"/>
                  <a:gd name="T14" fmla="*/ 19 w 50"/>
                  <a:gd name="T15" fmla="*/ 2 h 29"/>
                  <a:gd name="T16" fmla="*/ 9 w 50"/>
                  <a:gd name="T17" fmla="*/ 18 h 29"/>
                  <a:gd name="T18" fmla="*/ 7 w 50"/>
                  <a:gd name="T19" fmla="*/ 23 h 29"/>
                  <a:gd name="T20" fmla="*/ 0 w 50"/>
                  <a:gd name="T21" fmla="*/ 28 h 29"/>
                  <a:gd name="T22" fmla="*/ 7 w 50"/>
                  <a:gd name="T23" fmla="*/ 29 h 29"/>
                  <a:gd name="T24" fmla="*/ 36 w 50"/>
                  <a:gd name="T25" fmla="*/ 20 h 29"/>
                  <a:gd name="T26" fmla="*/ 36 w 50"/>
                  <a:gd name="T27" fmla="*/ 20 h 29"/>
                  <a:gd name="T28" fmla="*/ 36 w 50"/>
                  <a:gd name="T29" fmla="*/ 17 h 29"/>
                  <a:gd name="T30" fmla="*/ 36 w 50"/>
                  <a:gd name="T31" fmla="*/ 17 h 29"/>
                  <a:gd name="T32" fmla="*/ 27 w 50"/>
                  <a:gd name="T33" fmla="*/ 19 h 29"/>
                  <a:gd name="T34" fmla="*/ 37 w 50"/>
                  <a:gd name="T35" fmla="*/ 12 h 29"/>
                  <a:gd name="T36" fmla="*/ 39 w 50"/>
                  <a:gd name="T37" fmla="*/ 12 h 29"/>
                  <a:gd name="T38" fmla="*/ 39 w 50"/>
                  <a:gd name="T39" fmla="*/ 12 h 29"/>
                  <a:gd name="T40" fmla="*/ 39 w 50"/>
                  <a:gd name="T41" fmla="*/ 12 h 29"/>
                  <a:gd name="T42" fmla="*/ 46 w 50"/>
                  <a:gd name="T43" fmla="*/ 0 h 29"/>
                  <a:gd name="T44" fmla="*/ 46 w 50"/>
                  <a:gd name="T4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0" h="29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2" y="2"/>
                      <a:pt x="39" y="3"/>
                      <a:pt x="35" y="3"/>
                    </a:cubicBezTo>
                    <a:cubicBezTo>
                      <a:pt x="32" y="3"/>
                      <a:pt x="30" y="3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5" y="2"/>
                      <a:pt x="24" y="4"/>
                      <a:pt x="22" y="4"/>
                    </a:cubicBezTo>
                    <a:cubicBezTo>
                      <a:pt x="21" y="4"/>
                      <a:pt x="20" y="3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7" y="9"/>
                      <a:pt x="14" y="13"/>
                      <a:pt x="9" y="18"/>
                    </a:cubicBezTo>
                    <a:cubicBezTo>
                      <a:pt x="12" y="21"/>
                      <a:pt x="11" y="22"/>
                      <a:pt x="7" y="23"/>
                    </a:cubicBezTo>
                    <a:cubicBezTo>
                      <a:pt x="4" y="23"/>
                      <a:pt x="2" y="25"/>
                      <a:pt x="0" y="28"/>
                    </a:cubicBezTo>
                    <a:cubicBezTo>
                      <a:pt x="3" y="29"/>
                      <a:pt x="5" y="29"/>
                      <a:pt x="7" y="29"/>
                    </a:cubicBezTo>
                    <a:cubicBezTo>
                      <a:pt x="17" y="29"/>
                      <a:pt x="2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9"/>
                      <a:pt x="36" y="18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3" y="18"/>
                      <a:pt x="31" y="18"/>
                      <a:pt x="27" y="19"/>
                    </a:cubicBezTo>
                    <a:cubicBezTo>
                      <a:pt x="29" y="14"/>
                      <a:pt x="33" y="12"/>
                      <a:pt x="37" y="12"/>
                    </a:cubicBezTo>
                    <a:cubicBezTo>
                      <a:pt x="38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0" y="7"/>
                      <a:pt x="50" y="7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B76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0" name="Freeform 7613"/>
              <p:cNvSpPr/>
              <p:nvPr/>
            </p:nvSpPr>
            <p:spPr bwMode="auto">
              <a:xfrm>
                <a:off x="6959601" y="4119563"/>
                <a:ext cx="36513" cy="55563"/>
              </a:xfrm>
              <a:custGeom>
                <a:avLst/>
                <a:gdLst>
                  <a:gd name="T0" fmla="*/ 9 w 18"/>
                  <a:gd name="T1" fmla="*/ 0 h 28"/>
                  <a:gd name="T2" fmla="*/ 9 w 18"/>
                  <a:gd name="T3" fmla="*/ 0 h 28"/>
                  <a:gd name="T4" fmla="*/ 4 w 18"/>
                  <a:gd name="T5" fmla="*/ 5 h 28"/>
                  <a:gd name="T6" fmla="*/ 4 w 18"/>
                  <a:gd name="T7" fmla="*/ 5 h 28"/>
                  <a:gd name="T8" fmla="*/ 4 w 18"/>
                  <a:gd name="T9" fmla="*/ 5 h 28"/>
                  <a:gd name="T10" fmla="*/ 4 w 18"/>
                  <a:gd name="T11" fmla="*/ 7 h 28"/>
                  <a:gd name="T12" fmla="*/ 4 w 18"/>
                  <a:gd name="T13" fmla="*/ 7 h 28"/>
                  <a:gd name="T14" fmla="*/ 0 w 18"/>
                  <a:gd name="T15" fmla="*/ 23 h 28"/>
                  <a:gd name="T16" fmla="*/ 0 w 18"/>
                  <a:gd name="T17" fmla="*/ 23 h 28"/>
                  <a:gd name="T18" fmla="*/ 3 w 18"/>
                  <a:gd name="T19" fmla="*/ 28 h 28"/>
                  <a:gd name="T20" fmla="*/ 5 w 18"/>
                  <a:gd name="T21" fmla="*/ 27 h 28"/>
                  <a:gd name="T22" fmla="*/ 5 w 18"/>
                  <a:gd name="T23" fmla="*/ 27 h 28"/>
                  <a:gd name="T24" fmla="*/ 5 w 18"/>
                  <a:gd name="T25" fmla="*/ 27 h 28"/>
                  <a:gd name="T26" fmla="*/ 18 w 18"/>
                  <a:gd name="T27" fmla="*/ 9 h 28"/>
                  <a:gd name="T28" fmla="*/ 18 w 18"/>
                  <a:gd name="T29" fmla="*/ 9 h 28"/>
                  <a:gd name="T30" fmla="*/ 18 w 18"/>
                  <a:gd name="T31" fmla="*/ 9 h 28"/>
                  <a:gd name="T32" fmla="*/ 18 w 18"/>
                  <a:gd name="T33" fmla="*/ 6 h 28"/>
                  <a:gd name="T34" fmla="*/ 18 w 18"/>
                  <a:gd name="T35" fmla="*/ 6 h 28"/>
                  <a:gd name="T36" fmla="*/ 18 w 18"/>
                  <a:gd name="T37" fmla="*/ 6 h 28"/>
                  <a:gd name="T38" fmla="*/ 18 w 18"/>
                  <a:gd name="T39" fmla="*/ 6 h 28"/>
                  <a:gd name="T40" fmla="*/ 9 w 18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8" h="28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7" y="2"/>
                      <a:pt x="6" y="3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2" y="13"/>
                      <a:pt x="1" y="18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5"/>
                      <a:pt x="1" y="28"/>
                      <a:pt x="3" y="28"/>
                    </a:cubicBezTo>
                    <a:cubicBezTo>
                      <a:pt x="4" y="28"/>
                      <a:pt x="4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14" y="24"/>
                      <a:pt x="6" y="10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8"/>
                      <a:pt x="18" y="7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3" y="6"/>
                      <a:pt x="13" y="0"/>
                      <a:pt x="9" y="0"/>
                    </a:cubicBezTo>
                  </a:path>
                </a:pathLst>
              </a:custGeom>
              <a:solidFill>
                <a:srgbClr val="AB5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1" name="Freeform 7614"/>
              <p:cNvSpPr/>
              <p:nvPr/>
            </p:nvSpPr>
            <p:spPr bwMode="auto">
              <a:xfrm>
                <a:off x="6969126" y="4137026"/>
                <a:ext cx="50800" cy="44450"/>
              </a:xfrm>
              <a:custGeom>
                <a:avLst/>
                <a:gdLst>
                  <a:gd name="T0" fmla="*/ 13 w 25"/>
                  <a:gd name="T1" fmla="*/ 0 h 22"/>
                  <a:gd name="T2" fmla="*/ 0 w 25"/>
                  <a:gd name="T3" fmla="*/ 18 h 22"/>
                  <a:gd name="T4" fmla="*/ 0 w 25"/>
                  <a:gd name="T5" fmla="*/ 18 h 22"/>
                  <a:gd name="T6" fmla="*/ 8 w 25"/>
                  <a:gd name="T7" fmla="*/ 20 h 22"/>
                  <a:gd name="T8" fmla="*/ 16 w 25"/>
                  <a:gd name="T9" fmla="*/ 22 h 22"/>
                  <a:gd name="T10" fmla="*/ 25 w 25"/>
                  <a:gd name="T11" fmla="*/ 12 h 22"/>
                  <a:gd name="T12" fmla="*/ 18 w 25"/>
                  <a:gd name="T13" fmla="*/ 16 h 22"/>
                  <a:gd name="T14" fmla="*/ 15 w 25"/>
                  <a:gd name="T15" fmla="*/ 15 h 22"/>
                  <a:gd name="T16" fmla="*/ 13 w 25"/>
                  <a:gd name="T17" fmla="*/ 0 h 22"/>
                  <a:gd name="T18" fmla="*/ 13 w 25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2">
                    <a:moveTo>
                      <a:pt x="13" y="0"/>
                    </a:moveTo>
                    <a:cubicBezTo>
                      <a:pt x="1" y="1"/>
                      <a:pt x="9" y="15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8"/>
                      <a:pt x="6" y="19"/>
                      <a:pt x="8" y="20"/>
                    </a:cubicBezTo>
                    <a:cubicBezTo>
                      <a:pt x="11" y="21"/>
                      <a:pt x="14" y="22"/>
                      <a:pt x="16" y="22"/>
                    </a:cubicBezTo>
                    <a:cubicBezTo>
                      <a:pt x="21" y="22"/>
                      <a:pt x="24" y="19"/>
                      <a:pt x="25" y="12"/>
                    </a:cubicBezTo>
                    <a:cubicBezTo>
                      <a:pt x="23" y="13"/>
                      <a:pt x="21" y="16"/>
                      <a:pt x="18" y="16"/>
                    </a:cubicBezTo>
                    <a:cubicBezTo>
                      <a:pt x="17" y="16"/>
                      <a:pt x="16" y="16"/>
                      <a:pt x="15" y="15"/>
                    </a:cubicBezTo>
                    <a:cubicBezTo>
                      <a:pt x="10" y="11"/>
                      <a:pt x="13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B66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2" name="Freeform 7615"/>
              <p:cNvSpPr>
                <a:spLocks noEditPoints="1"/>
              </p:cNvSpPr>
              <p:nvPr/>
            </p:nvSpPr>
            <p:spPr bwMode="auto">
              <a:xfrm>
                <a:off x="6908801" y="4079876"/>
                <a:ext cx="71438" cy="80963"/>
              </a:xfrm>
              <a:custGeom>
                <a:avLst/>
                <a:gdLst>
                  <a:gd name="T0" fmla="*/ 34 w 35"/>
                  <a:gd name="T1" fmla="*/ 7 h 41"/>
                  <a:gd name="T2" fmla="*/ 35 w 35"/>
                  <a:gd name="T3" fmla="*/ 8 h 41"/>
                  <a:gd name="T4" fmla="*/ 34 w 35"/>
                  <a:gd name="T5" fmla="*/ 7 h 41"/>
                  <a:gd name="T6" fmla="*/ 26 w 35"/>
                  <a:gd name="T7" fmla="*/ 0 h 41"/>
                  <a:gd name="T8" fmla="*/ 13 w 35"/>
                  <a:gd name="T9" fmla="*/ 4 h 41"/>
                  <a:gd name="T10" fmla="*/ 13 w 35"/>
                  <a:gd name="T11" fmla="*/ 4 h 41"/>
                  <a:gd name="T12" fmla="*/ 13 w 35"/>
                  <a:gd name="T13" fmla="*/ 4 h 41"/>
                  <a:gd name="T14" fmla="*/ 7 w 35"/>
                  <a:gd name="T15" fmla="*/ 9 h 41"/>
                  <a:gd name="T16" fmla="*/ 7 w 35"/>
                  <a:gd name="T17" fmla="*/ 9 h 41"/>
                  <a:gd name="T18" fmla="*/ 1 w 35"/>
                  <a:gd name="T19" fmla="*/ 17 h 41"/>
                  <a:gd name="T20" fmla="*/ 1 w 35"/>
                  <a:gd name="T21" fmla="*/ 17 h 41"/>
                  <a:gd name="T22" fmla="*/ 1 w 35"/>
                  <a:gd name="T23" fmla="*/ 17 h 41"/>
                  <a:gd name="T24" fmla="*/ 0 w 35"/>
                  <a:gd name="T25" fmla="*/ 22 h 41"/>
                  <a:gd name="T26" fmla="*/ 0 w 35"/>
                  <a:gd name="T27" fmla="*/ 22 h 41"/>
                  <a:gd name="T28" fmla="*/ 0 w 35"/>
                  <a:gd name="T29" fmla="*/ 22 h 41"/>
                  <a:gd name="T30" fmla="*/ 1 w 35"/>
                  <a:gd name="T31" fmla="*/ 39 h 41"/>
                  <a:gd name="T32" fmla="*/ 1 w 35"/>
                  <a:gd name="T33" fmla="*/ 39 h 41"/>
                  <a:gd name="T34" fmla="*/ 1 w 35"/>
                  <a:gd name="T35" fmla="*/ 41 h 41"/>
                  <a:gd name="T36" fmla="*/ 1 w 35"/>
                  <a:gd name="T37" fmla="*/ 41 h 41"/>
                  <a:gd name="T38" fmla="*/ 28 w 35"/>
                  <a:gd name="T39" fmla="*/ 27 h 41"/>
                  <a:gd name="T40" fmla="*/ 29 w 35"/>
                  <a:gd name="T41" fmla="*/ 27 h 41"/>
                  <a:gd name="T42" fmla="*/ 29 w 35"/>
                  <a:gd name="T43" fmla="*/ 27 h 41"/>
                  <a:gd name="T44" fmla="*/ 29 w 35"/>
                  <a:gd name="T45" fmla="*/ 25 h 41"/>
                  <a:gd name="T46" fmla="*/ 29 w 35"/>
                  <a:gd name="T47" fmla="*/ 25 h 41"/>
                  <a:gd name="T48" fmla="*/ 34 w 35"/>
                  <a:gd name="T49" fmla="*/ 7 h 41"/>
                  <a:gd name="T50" fmla="*/ 32 w 35"/>
                  <a:gd name="T51" fmla="*/ 3 h 41"/>
                  <a:gd name="T52" fmla="*/ 32 w 35"/>
                  <a:gd name="T53" fmla="*/ 3 h 41"/>
                  <a:gd name="T54" fmla="*/ 29 w 35"/>
                  <a:gd name="T55" fmla="*/ 1 h 41"/>
                  <a:gd name="T56" fmla="*/ 29 w 35"/>
                  <a:gd name="T57" fmla="*/ 1 h 41"/>
                  <a:gd name="T58" fmla="*/ 26 w 35"/>
                  <a:gd name="T5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" h="41">
                    <a:moveTo>
                      <a:pt x="34" y="7"/>
                    </a:moveTo>
                    <a:cubicBezTo>
                      <a:pt x="34" y="7"/>
                      <a:pt x="35" y="8"/>
                      <a:pt x="35" y="8"/>
                    </a:cubicBezTo>
                    <a:cubicBezTo>
                      <a:pt x="35" y="8"/>
                      <a:pt x="35" y="7"/>
                      <a:pt x="34" y="7"/>
                    </a:cubicBezTo>
                    <a:moveTo>
                      <a:pt x="26" y="0"/>
                    </a:moveTo>
                    <a:cubicBezTo>
                      <a:pt x="21" y="0"/>
                      <a:pt x="17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1" y="6"/>
                      <a:pt x="9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3"/>
                      <a:pt x="6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9"/>
                      <a:pt x="0" y="2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7"/>
                      <a:pt x="1" y="33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40"/>
                      <a:pt x="1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10" y="35"/>
                      <a:pt x="17" y="27"/>
                      <a:pt x="28" y="27"/>
                    </a:cubicBezTo>
                    <a:cubicBezTo>
                      <a:pt x="28" y="27"/>
                      <a:pt x="29" y="27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29" y="26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3" y="17"/>
                      <a:pt x="34" y="13"/>
                      <a:pt x="34" y="7"/>
                    </a:cubicBezTo>
                    <a:cubicBezTo>
                      <a:pt x="33" y="5"/>
                      <a:pt x="33" y="4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2"/>
                      <a:pt x="30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DBA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3" name="Freeform 7616"/>
              <p:cNvSpPr/>
              <p:nvPr/>
            </p:nvSpPr>
            <p:spPr bwMode="auto">
              <a:xfrm>
                <a:off x="7073901" y="4129088"/>
                <a:ext cx="23813" cy="14288"/>
              </a:xfrm>
              <a:custGeom>
                <a:avLst/>
                <a:gdLst>
                  <a:gd name="T0" fmla="*/ 10 w 12"/>
                  <a:gd name="T1" fmla="*/ 0 h 7"/>
                  <a:gd name="T2" fmla="*/ 0 w 12"/>
                  <a:gd name="T3" fmla="*/ 7 h 7"/>
                  <a:gd name="T4" fmla="*/ 9 w 12"/>
                  <a:gd name="T5" fmla="*/ 5 h 7"/>
                  <a:gd name="T6" fmla="*/ 9 w 12"/>
                  <a:gd name="T7" fmla="*/ 5 h 7"/>
                  <a:gd name="T8" fmla="*/ 12 w 12"/>
                  <a:gd name="T9" fmla="*/ 0 h 7"/>
                  <a:gd name="T10" fmla="*/ 12 w 12"/>
                  <a:gd name="T11" fmla="*/ 0 h 7"/>
                  <a:gd name="T12" fmla="*/ 10 w 12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7">
                    <a:moveTo>
                      <a:pt x="10" y="0"/>
                    </a:moveTo>
                    <a:cubicBezTo>
                      <a:pt x="6" y="0"/>
                      <a:pt x="2" y="2"/>
                      <a:pt x="0" y="7"/>
                    </a:cubicBezTo>
                    <a:cubicBezTo>
                      <a:pt x="4" y="6"/>
                      <a:pt x="6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1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C880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4" name="Freeform 7617"/>
              <p:cNvSpPr/>
              <p:nvPr/>
            </p:nvSpPr>
            <p:spPr bwMode="auto">
              <a:xfrm>
                <a:off x="5194301" y="3910013"/>
                <a:ext cx="130175" cy="47625"/>
              </a:xfrm>
              <a:custGeom>
                <a:avLst/>
                <a:gdLst>
                  <a:gd name="T0" fmla="*/ 36 w 65"/>
                  <a:gd name="T1" fmla="*/ 0 h 24"/>
                  <a:gd name="T2" fmla="*/ 33 w 65"/>
                  <a:gd name="T3" fmla="*/ 0 h 24"/>
                  <a:gd name="T4" fmla="*/ 33 w 65"/>
                  <a:gd name="T5" fmla="*/ 0 h 24"/>
                  <a:gd name="T6" fmla="*/ 28 w 65"/>
                  <a:gd name="T7" fmla="*/ 5 h 24"/>
                  <a:gd name="T8" fmla="*/ 24 w 65"/>
                  <a:gd name="T9" fmla="*/ 5 h 24"/>
                  <a:gd name="T10" fmla="*/ 20 w 65"/>
                  <a:gd name="T11" fmla="*/ 4 h 24"/>
                  <a:gd name="T12" fmla="*/ 19 w 65"/>
                  <a:gd name="T13" fmla="*/ 4 h 24"/>
                  <a:gd name="T14" fmla="*/ 19 w 65"/>
                  <a:gd name="T15" fmla="*/ 4 h 24"/>
                  <a:gd name="T16" fmla="*/ 14 w 65"/>
                  <a:gd name="T17" fmla="*/ 12 h 24"/>
                  <a:gd name="T18" fmla="*/ 6 w 65"/>
                  <a:gd name="T19" fmla="*/ 10 h 24"/>
                  <a:gd name="T20" fmla="*/ 2 w 65"/>
                  <a:gd name="T21" fmla="*/ 7 h 24"/>
                  <a:gd name="T22" fmla="*/ 0 w 65"/>
                  <a:gd name="T23" fmla="*/ 10 h 24"/>
                  <a:gd name="T24" fmla="*/ 0 w 65"/>
                  <a:gd name="T25" fmla="*/ 10 h 24"/>
                  <a:gd name="T26" fmla="*/ 2 w 65"/>
                  <a:gd name="T27" fmla="*/ 13 h 24"/>
                  <a:gd name="T28" fmla="*/ 2 w 65"/>
                  <a:gd name="T29" fmla="*/ 13 h 24"/>
                  <a:gd name="T30" fmla="*/ 7 w 65"/>
                  <a:gd name="T31" fmla="*/ 14 h 24"/>
                  <a:gd name="T32" fmla="*/ 7 w 65"/>
                  <a:gd name="T33" fmla="*/ 14 h 24"/>
                  <a:gd name="T34" fmla="*/ 7 w 65"/>
                  <a:gd name="T35" fmla="*/ 14 h 24"/>
                  <a:gd name="T36" fmla="*/ 10 w 65"/>
                  <a:gd name="T37" fmla="*/ 14 h 24"/>
                  <a:gd name="T38" fmla="*/ 26 w 65"/>
                  <a:gd name="T39" fmla="*/ 18 h 24"/>
                  <a:gd name="T40" fmla="*/ 26 w 65"/>
                  <a:gd name="T41" fmla="*/ 18 h 24"/>
                  <a:gd name="T42" fmla="*/ 26 w 65"/>
                  <a:gd name="T43" fmla="*/ 18 h 24"/>
                  <a:gd name="T44" fmla="*/ 34 w 65"/>
                  <a:gd name="T45" fmla="*/ 12 h 24"/>
                  <a:gd name="T46" fmla="*/ 39 w 65"/>
                  <a:gd name="T47" fmla="*/ 14 h 24"/>
                  <a:gd name="T48" fmla="*/ 59 w 65"/>
                  <a:gd name="T49" fmla="*/ 22 h 24"/>
                  <a:gd name="T50" fmla="*/ 63 w 65"/>
                  <a:gd name="T51" fmla="*/ 24 h 24"/>
                  <a:gd name="T52" fmla="*/ 65 w 65"/>
                  <a:gd name="T53" fmla="*/ 23 h 24"/>
                  <a:gd name="T54" fmla="*/ 64 w 65"/>
                  <a:gd name="T55" fmla="*/ 21 h 24"/>
                  <a:gd name="T56" fmla="*/ 64 w 65"/>
                  <a:gd name="T57" fmla="*/ 16 h 24"/>
                  <a:gd name="T58" fmla="*/ 64 w 65"/>
                  <a:gd name="T59" fmla="*/ 16 h 24"/>
                  <a:gd name="T60" fmla="*/ 46 w 65"/>
                  <a:gd name="T61" fmla="*/ 9 h 24"/>
                  <a:gd name="T62" fmla="*/ 46 w 65"/>
                  <a:gd name="T63" fmla="*/ 9 h 24"/>
                  <a:gd name="T64" fmla="*/ 36 w 65"/>
                  <a:gd name="T6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24">
                    <a:moveTo>
                      <a:pt x="36" y="0"/>
                    </a:moveTo>
                    <a:cubicBezTo>
                      <a:pt x="35" y="0"/>
                      <a:pt x="34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4"/>
                      <a:pt x="30" y="5"/>
                      <a:pt x="28" y="5"/>
                    </a:cubicBezTo>
                    <a:cubicBezTo>
                      <a:pt x="26" y="5"/>
                      <a:pt x="25" y="5"/>
                      <a:pt x="24" y="5"/>
                    </a:cubicBezTo>
                    <a:cubicBezTo>
                      <a:pt x="23" y="4"/>
                      <a:pt x="22" y="4"/>
                      <a:pt x="20" y="4"/>
                    </a:cubicBezTo>
                    <a:cubicBezTo>
                      <a:pt x="20" y="4"/>
                      <a:pt x="20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10"/>
                      <a:pt x="17" y="12"/>
                      <a:pt x="14" y="12"/>
                    </a:cubicBezTo>
                    <a:cubicBezTo>
                      <a:pt x="11" y="12"/>
                      <a:pt x="9" y="11"/>
                      <a:pt x="6" y="10"/>
                    </a:cubicBezTo>
                    <a:cubicBezTo>
                      <a:pt x="5" y="9"/>
                      <a:pt x="3" y="7"/>
                      <a:pt x="2" y="7"/>
                    </a:cubicBezTo>
                    <a:cubicBezTo>
                      <a:pt x="1" y="7"/>
                      <a:pt x="0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1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9" y="14"/>
                      <a:pt x="10" y="14"/>
                    </a:cubicBezTo>
                    <a:cubicBezTo>
                      <a:pt x="15" y="14"/>
                      <a:pt x="20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8" y="14"/>
                      <a:pt x="31" y="12"/>
                      <a:pt x="34" y="12"/>
                    </a:cubicBezTo>
                    <a:cubicBezTo>
                      <a:pt x="35" y="12"/>
                      <a:pt x="37" y="13"/>
                      <a:pt x="39" y="14"/>
                    </a:cubicBezTo>
                    <a:cubicBezTo>
                      <a:pt x="45" y="18"/>
                      <a:pt x="53" y="17"/>
                      <a:pt x="59" y="22"/>
                    </a:cubicBezTo>
                    <a:cubicBezTo>
                      <a:pt x="59" y="23"/>
                      <a:pt x="61" y="24"/>
                      <a:pt x="63" y="24"/>
                    </a:cubicBezTo>
                    <a:cubicBezTo>
                      <a:pt x="64" y="24"/>
                      <a:pt x="64" y="23"/>
                      <a:pt x="65" y="23"/>
                    </a:cubicBezTo>
                    <a:cubicBezTo>
                      <a:pt x="65" y="22"/>
                      <a:pt x="65" y="22"/>
                      <a:pt x="64" y="21"/>
                    </a:cubicBezTo>
                    <a:cubicBezTo>
                      <a:pt x="63" y="20"/>
                      <a:pt x="63" y="18"/>
                      <a:pt x="64" y="1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59" y="10"/>
                      <a:pt x="50" y="16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3" y="5"/>
                      <a:pt x="42" y="0"/>
                      <a:pt x="36" y="0"/>
                    </a:cubicBezTo>
                  </a:path>
                </a:pathLst>
              </a:custGeom>
              <a:solidFill>
                <a:srgbClr val="895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5" name="Freeform 7618"/>
              <p:cNvSpPr>
                <a:spLocks noEditPoints="1"/>
              </p:cNvSpPr>
              <p:nvPr/>
            </p:nvSpPr>
            <p:spPr bwMode="auto">
              <a:xfrm>
                <a:off x="6865938" y="3736976"/>
                <a:ext cx="295275" cy="166688"/>
              </a:xfrm>
              <a:custGeom>
                <a:avLst/>
                <a:gdLst>
                  <a:gd name="T0" fmla="*/ 95 w 148"/>
                  <a:gd name="T1" fmla="*/ 81 h 83"/>
                  <a:gd name="T2" fmla="*/ 95 w 148"/>
                  <a:gd name="T3" fmla="*/ 81 h 83"/>
                  <a:gd name="T4" fmla="*/ 74 w 148"/>
                  <a:gd name="T5" fmla="*/ 42 h 83"/>
                  <a:gd name="T6" fmla="*/ 74 w 148"/>
                  <a:gd name="T7" fmla="*/ 41 h 83"/>
                  <a:gd name="T8" fmla="*/ 33 w 148"/>
                  <a:gd name="T9" fmla="*/ 16 h 83"/>
                  <a:gd name="T10" fmla="*/ 33 w 148"/>
                  <a:gd name="T11" fmla="*/ 16 h 83"/>
                  <a:gd name="T12" fmla="*/ 38 w 148"/>
                  <a:gd name="T13" fmla="*/ 9 h 83"/>
                  <a:gd name="T14" fmla="*/ 40 w 148"/>
                  <a:gd name="T15" fmla="*/ 35 h 83"/>
                  <a:gd name="T16" fmla="*/ 37 w 148"/>
                  <a:gd name="T17" fmla="*/ 41 h 83"/>
                  <a:gd name="T18" fmla="*/ 26 w 148"/>
                  <a:gd name="T19" fmla="*/ 39 h 83"/>
                  <a:gd name="T20" fmla="*/ 18 w 148"/>
                  <a:gd name="T21" fmla="*/ 33 h 83"/>
                  <a:gd name="T22" fmla="*/ 15 w 148"/>
                  <a:gd name="T23" fmla="*/ 26 h 83"/>
                  <a:gd name="T24" fmla="*/ 1 w 148"/>
                  <a:gd name="T25" fmla="*/ 49 h 83"/>
                  <a:gd name="T26" fmla="*/ 3 w 148"/>
                  <a:gd name="T27" fmla="*/ 62 h 83"/>
                  <a:gd name="T28" fmla="*/ 7 w 148"/>
                  <a:gd name="T29" fmla="*/ 72 h 83"/>
                  <a:gd name="T30" fmla="*/ 17 w 148"/>
                  <a:gd name="T31" fmla="*/ 67 h 83"/>
                  <a:gd name="T32" fmla="*/ 25 w 148"/>
                  <a:gd name="T33" fmla="*/ 74 h 83"/>
                  <a:gd name="T34" fmla="*/ 34 w 148"/>
                  <a:gd name="T35" fmla="*/ 75 h 83"/>
                  <a:gd name="T36" fmla="*/ 58 w 148"/>
                  <a:gd name="T37" fmla="*/ 72 h 83"/>
                  <a:gd name="T38" fmla="*/ 58 w 148"/>
                  <a:gd name="T39" fmla="*/ 72 h 83"/>
                  <a:gd name="T40" fmla="*/ 61 w 148"/>
                  <a:gd name="T41" fmla="*/ 72 h 83"/>
                  <a:gd name="T42" fmla="*/ 67 w 148"/>
                  <a:gd name="T43" fmla="*/ 72 h 83"/>
                  <a:gd name="T44" fmla="*/ 79 w 148"/>
                  <a:gd name="T45" fmla="*/ 64 h 83"/>
                  <a:gd name="T46" fmla="*/ 81 w 148"/>
                  <a:gd name="T47" fmla="*/ 71 h 83"/>
                  <a:gd name="T48" fmla="*/ 84 w 148"/>
                  <a:gd name="T49" fmla="*/ 77 h 83"/>
                  <a:gd name="T50" fmla="*/ 84 w 148"/>
                  <a:gd name="T51" fmla="*/ 77 h 83"/>
                  <a:gd name="T52" fmla="*/ 85 w 148"/>
                  <a:gd name="T53" fmla="*/ 69 h 83"/>
                  <a:gd name="T54" fmla="*/ 93 w 148"/>
                  <a:gd name="T55" fmla="*/ 68 h 83"/>
                  <a:gd name="T56" fmla="*/ 95 w 148"/>
                  <a:gd name="T57" fmla="*/ 78 h 83"/>
                  <a:gd name="T58" fmla="*/ 95 w 148"/>
                  <a:gd name="T59" fmla="*/ 81 h 83"/>
                  <a:gd name="T60" fmla="*/ 101 w 148"/>
                  <a:gd name="T61" fmla="*/ 68 h 83"/>
                  <a:gd name="T62" fmla="*/ 102 w 148"/>
                  <a:gd name="T63" fmla="*/ 68 h 83"/>
                  <a:gd name="T64" fmla="*/ 127 w 148"/>
                  <a:gd name="T65" fmla="*/ 81 h 83"/>
                  <a:gd name="T66" fmla="*/ 133 w 148"/>
                  <a:gd name="T67" fmla="*/ 68 h 83"/>
                  <a:gd name="T68" fmla="*/ 139 w 148"/>
                  <a:gd name="T69" fmla="*/ 66 h 83"/>
                  <a:gd name="T70" fmla="*/ 147 w 148"/>
                  <a:gd name="T71" fmla="*/ 48 h 83"/>
                  <a:gd name="T72" fmla="*/ 144 w 148"/>
                  <a:gd name="T73" fmla="*/ 45 h 83"/>
                  <a:gd name="T74" fmla="*/ 108 w 148"/>
                  <a:gd name="T75" fmla="*/ 64 h 83"/>
                  <a:gd name="T76" fmla="*/ 109 w 148"/>
                  <a:gd name="T77" fmla="*/ 44 h 83"/>
                  <a:gd name="T78" fmla="*/ 101 w 148"/>
                  <a:gd name="T79" fmla="*/ 46 h 83"/>
                  <a:gd name="T80" fmla="*/ 101 w 148"/>
                  <a:gd name="T81" fmla="*/ 46 h 83"/>
                  <a:gd name="T82" fmla="*/ 85 w 148"/>
                  <a:gd name="T83" fmla="*/ 38 h 83"/>
                  <a:gd name="T84" fmla="*/ 75 w 148"/>
                  <a:gd name="T85" fmla="*/ 41 h 83"/>
                  <a:gd name="T86" fmla="*/ 68 w 148"/>
                  <a:gd name="T87" fmla="*/ 58 h 83"/>
                  <a:gd name="T88" fmla="*/ 57 w 148"/>
                  <a:gd name="T89" fmla="*/ 57 h 83"/>
                  <a:gd name="T90" fmla="*/ 74 w 148"/>
                  <a:gd name="T91" fmla="*/ 42 h 83"/>
                  <a:gd name="T92" fmla="*/ 74 w 148"/>
                  <a:gd name="T93" fmla="*/ 41 h 83"/>
                  <a:gd name="T94" fmla="*/ 59 w 148"/>
                  <a:gd name="T95" fmla="*/ 34 h 83"/>
                  <a:gd name="T96" fmla="*/ 48 w 148"/>
                  <a:gd name="T97" fmla="*/ 48 h 83"/>
                  <a:gd name="T98" fmla="*/ 50 w 148"/>
                  <a:gd name="T99" fmla="*/ 35 h 83"/>
                  <a:gd name="T100" fmla="*/ 48 w 148"/>
                  <a:gd name="T101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48" h="83">
                    <a:moveTo>
                      <a:pt x="95" y="81"/>
                    </a:moveTo>
                    <a:cubicBezTo>
                      <a:pt x="95" y="81"/>
                      <a:pt x="95" y="81"/>
                      <a:pt x="95" y="81"/>
                    </a:cubicBezTo>
                    <a:cubicBezTo>
                      <a:pt x="95" y="81"/>
                      <a:pt x="95" y="81"/>
                      <a:pt x="95" y="81"/>
                    </a:cubicBezTo>
                    <a:cubicBezTo>
                      <a:pt x="95" y="81"/>
                      <a:pt x="95" y="81"/>
                      <a:pt x="95" y="81"/>
                    </a:cubicBezTo>
                    <a:moveTo>
                      <a:pt x="74" y="41"/>
                    </a:moveTo>
                    <a:cubicBezTo>
                      <a:pt x="74" y="41"/>
                      <a:pt x="74" y="41"/>
                      <a:pt x="74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moveTo>
                      <a:pt x="33" y="16"/>
                    </a:move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moveTo>
                      <a:pt x="43" y="0"/>
                    </a:moveTo>
                    <a:cubicBezTo>
                      <a:pt x="39" y="0"/>
                      <a:pt x="37" y="3"/>
                      <a:pt x="38" y="9"/>
                    </a:cubicBezTo>
                    <a:cubicBezTo>
                      <a:pt x="38" y="13"/>
                      <a:pt x="37" y="15"/>
                      <a:pt x="33" y="16"/>
                    </a:cubicBezTo>
                    <a:cubicBezTo>
                      <a:pt x="33" y="23"/>
                      <a:pt x="42" y="27"/>
                      <a:pt x="40" y="35"/>
                    </a:cubicBezTo>
                    <a:cubicBezTo>
                      <a:pt x="40" y="38"/>
                      <a:pt x="40" y="41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1" y="40"/>
                      <a:pt x="39" y="36"/>
                      <a:pt x="35" y="34"/>
                    </a:cubicBezTo>
                    <a:cubicBezTo>
                      <a:pt x="32" y="35"/>
                      <a:pt x="30" y="39"/>
                      <a:pt x="26" y="39"/>
                    </a:cubicBezTo>
                    <a:cubicBezTo>
                      <a:pt x="24" y="39"/>
                      <a:pt x="23" y="40"/>
                      <a:pt x="22" y="40"/>
                    </a:cubicBezTo>
                    <a:cubicBezTo>
                      <a:pt x="19" y="40"/>
                      <a:pt x="17" y="39"/>
                      <a:pt x="18" y="33"/>
                    </a:cubicBezTo>
                    <a:cubicBezTo>
                      <a:pt x="18" y="31"/>
                      <a:pt x="20" y="26"/>
                      <a:pt x="16" y="26"/>
                    </a:cubicBezTo>
                    <a:cubicBezTo>
                      <a:pt x="16" y="26"/>
                      <a:pt x="16" y="26"/>
                      <a:pt x="15" y="26"/>
                    </a:cubicBezTo>
                    <a:cubicBezTo>
                      <a:pt x="11" y="26"/>
                      <a:pt x="5" y="31"/>
                      <a:pt x="7" y="34"/>
                    </a:cubicBezTo>
                    <a:cubicBezTo>
                      <a:pt x="12" y="43"/>
                      <a:pt x="4" y="45"/>
                      <a:pt x="1" y="49"/>
                    </a:cubicBezTo>
                    <a:cubicBezTo>
                      <a:pt x="1" y="49"/>
                      <a:pt x="1" y="50"/>
                      <a:pt x="1" y="50"/>
                    </a:cubicBezTo>
                    <a:cubicBezTo>
                      <a:pt x="4" y="54"/>
                      <a:pt x="17" y="56"/>
                      <a:pt x="3" y="62"/>
                    </a:cubicBezTo>
                    <a:cubicBezTo>
                      <a:pt x="0" y="64"/>
                      <a:pt x="0" y="66"/>
                      <a:pt x="2" y="69"/>
                    </a:cubicBezTo>
                    <a:cubicBezTo>
                      <a:pt x="3" y="70"/>
                      <a:pt x="5" y="72"/>
                      <a:pt x="7" y="72"/>
                    </a:cubicBezTo>
                    <a:cubicBezTo>
                      <a:pt x="8" y="72"/>
                      <a:pt x="9" y="72"/>
                      <a:pt x="10" y="71"/>
                    </a:cubicBezTo>
                    <a:cubicBezTo>
                      <a:pt x="12" y="68"/>
                      <a:pt x="15" y="67"/>
                      <a:pt x="17" y="67"/>
                    </a:cubicBezTo>
                    <a:cubicBezTo>
                      <a:pt x="20" y="67"/>
                      <a:pt x="23" y="71"/>
                      <a:pt x="25" y="74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7" y="76"/>
                      <a:pt x="29" y="76"/>
                      <a:pt x="31" y="76"/>
                    </a:cubicBezTo>
                    <a:cubicBezTo>
                      <a:pt x="32" y="76"/>
                      <a:pt x="33" y="76"/>
                      <a:pt x="34" y="75"/>
                    </a:cubicBezTo>
                    <a:cubicBezTo>
                      <a:pt x="37" y="72"/>
                      <a:pt x="41" y="71"/>
                      <a:pt x="46" y="71"/>
                    </a:cubicBezTo>
                    <a:cubicBezTo>
                      <a:pt x="50" y="71"/>
                      <a:pt x="54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9" y="72"/>
                      <a:pt x="60" y="72"/>
                      <a:pt x="61" y="72"/>
                    </a:cubicBezTo>
                    <a:cubicBezTo>
                      <a:pt x="62" y="72"/>
                      <a:pt x="63" y="72"/>
                      <a:pt x="64" y="72"/>
                    </a:cubicBezTo>
                    <a:cubicBezTo>
                      <a:pt x="65" y="72"/>
                      <a:pt x="66" y="72"/>
                      <a:pt x="67" y="72"/>
                    </a:cubicBezTo>
                    <a:cubicBezTo>
                      <a:pt x="70" y="72"/>
                      <a:pt x="73" y="71"/>
                      <a:pt x="75" y="66"/>
                    </a:cubicBezTo>
                    <a:cubicBezTo>
                      <a:pt x="75" y="65"/>
                      <a:pt x="77" y="64"/>
                      <a:pt x="79" y="64"/>
                    </a:cubicBezTo>
                    <a:cubicBezTo>
                      <a:pt x="80" y="64"/>
                      <a:pt x="80" y="65"/>
                      <a:pt x="81" y="65"/>
                    </a:cubicBezTo>
                    <a:cubicBezTo>
                      <a:pt x="83" y="66"/>
                      <a:pt x="82" y="69"/>
                      <a:pt x="81" y="71"/>
                    </a:cubicBezTo>
                    <a:cubicBezTo>
                      <a:pt x="80" y="74"/>
                      <a:pt x="79" y="77"/>
                      <a:pt x="77" y="83"/>
                    </a:cubicBezTo>
                    <a:cubicBezTo>
                      <a:pt x="81" y="80"/>
                      <a:pt x="83" y="78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5" y="75"/>
                      <a:pt x="85" y="72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5" y="69"/>
                      <a:pt x="85" y="69"/>
                      <a:pt x="85" y="69"/>
                    </a:cubicBezTo>
                    <a:cubicBezTo>
                      <a:pt x="89" y="69"/>
                      <a:pt x="91" y="68"/>
                      <a:pt x="93" y="68"/>
                    </a:cubicBezTo>
                    <a:cubicBezTo>
                      <a:pt x="97" y="68"/>
                      <a:pt x="96" y="71"/>
                      <a:pt x="95" y="78"/>
                    </a:cubicBezTo>
                    <a:cubicBezTo>
                      <a:pt x="95" y="78"/>
                      <a:pt x="95" y="78"/>
                      <a:pt x="95" y="78"/>
                    </a:cubicBezTo>
                    <a:cubicBezTo>
                      <a:pt x="95" y="78"/>
                      <a:pt x="95" y="78"/>
                      <a:pt x="95" y="78"/>
                    </a:cubicBezTo>
                    <a:cubicBezTo>
                      <a:pt x="95" y="79"/>
                      <a:pt x="95" y="80"/>
                      <a:pt x="95" y="81"/>
                    </a:cubicBezTo>
                    <a:cubicBezTo>
                      <a:pt x="98" y="81"/>
                      <a:pt x="101" y="82"/>
                      <a:pt x="105" y="83"/>
                    </a:cubicBezTo>
                    <a:cubicBezTo>
                      <a:pt x="104" y="79"/>
                      <a:pt x="103" y="75"/>
                      <a:pt x="101" y="68"/>
                    </a:cubicBezTo>
                    <a:cubicBezTo>
                      <a:pt x="101" y="68"/>
                      <a:pt x="101" y="67"/>
                      <a:pt x="101" y="67"/>
                    </a:cubicBezTo>
                    <a:cubicBezTo>
                      <a:pt x="101" y="67"/>
                      <a:pt x="102" y="67"/>
                      <a:pt x="102" y="68"/>
                    </a:cubicBezTo>
                    <a:cubicBezTo>
                      <a:pt x="110" y="77"/>
                      <a:pt x="118" y="81"/>
                      <a:pt x="127" y="81"/>
                    </a:cubicBezTo>
                    <a:cubicBezTo>
                      <a:pt x="127" y="81"/>
                      <a:pt x="127" y="81"/>
                      <a:pt x="127" y="81"/>
                    </a:cubicBezTo>
                    <a:cubicBezTo>
                      <a:pt x="130" y="80"/>
                      <a:pt x="131" y="78"/>
                      <a:pt x="130" y="76"/>
                    </a:cubicBezTo>
                    <a:cubicBezTo>
                      <a:pt x="125" y="69"/>
                      <a:pt x="125" y="70"/>
                      <a:pt x="133" y="68"/>
                    </a:cubicBezTo>
                    <a:cubicBezTo>
                      <a:pt x="135" y="68"/>
                      <a:pt x="137" y="67"/>
                      <a:pt x="139" y="66"/>
                    </a:cubicBezTo>
                    <a:cubicBezTo>
                      <a:pt x="139" y="66"/>
                      <a:pt x="139" y="66"/>
                      <a:pt x="139" y="66"/>
                    </a:cubicBezTo>
                    <a:cubicBezTo>
                      <a:pt x="139" y="59"/>
                      <a:pt x="148" y="55"/>
                      <a:pt x="147" y="48"/>
                    </a:cubicBezTo>
                    <a:cubicBezTo>
                      <a:pt x="147" y="48"/>
                      <a:pt x="147" y="48"/>
                      <a:pt x="147" y="48"/>
                    </a:cubicBezTo>
                    <a:cubicBezTo>
                      <a:pt x="146" y="47"/>
                      <a:pt x="145" y="46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36" y="58"/>
                      <a:pt x="122" y="61"/>
                      <a:pt x="109" y="64"/>
                    </a:cubicBezTo>
                    <a:cubicBezTo>
                      <a:pt x="109" y="64"/>
                      <a:pt x="108" y="64"/>
                      <a:pt x="108" y="64"/>
                    </a:cubicBezTo>
                    <a:cubicBezTo>
                      <a:pt x="104" y="64"/>
                      <a:pt x="102" y="62"/>
                      <a:pt x="104" y="56"/>
                    </a:cubicBezTo>
                    <a:cubicBezTo>
                      <a:pt x="106" y="53"/>
                      <a:pt x="108" y="48"/>
                      <a:pt x="109" y="44"/>
                    </a:cubicBezTo>
                    <a:cubicBezTo>
                      <a:pt x="109" y="44"/>
                      <a:pt x="109" y="44"/>
                      <a:pt x="109" y="44"/>
                    </a:cubicBezTo>
                    <a:cubicBezTo>
                      <a:pt x="106" y="45"/>
                      <a:pt x="104" y="46"/>
                      <a:pt x="101" y="46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99" y="47"/>
                      <a:pt x="98" y="48"/>
                      <a:pt x="96" y="48"/>
                    </a:cubicBezTo>
                    <a:cubicBezTo>
                      <a:pt x="91" y="48"/>
                      <a:pt x="90" y="39"/>
                      <a:pt x="85" y="38"/>
                    </a:cubicBezTo>
                    <a:cubicBezTo>
                      <a:pt x="85" y="41"/>
                      <a:pt x="85" y="44"/>
                      <a:pt x="84" y="48"/>
                    </a:cubicBezTo>
                    <a:cubicBezTo>
                      <a:pt x="81" y="46"/>
                      <a:pt x="79" y="41"/>
                      <a:pt x="75" y="41"/>
                    </a:cubicBezTo>
                    <a:cubicBezTo>
                      <a:pt x="75" y="41"/>
                      <a:pt x="74" y="41"/>
                      <a:pt x="74" y="41"/>
                    </a:cubicBezTo>
                    <a:cubicBezTo>
                      <a:pt x="79" y="56"/>
                      <a:pt x="74" y="58"/>
                      <a:pt x="68" y="58"/>
                    </a:cubicBezTo>
                    <a:cubicBezTo>
                      <a:pt x="66" y="58"/>
                      <a:pt x="64" y="58"/>
                      <a:pt x="63" y="58"/>
                    </a:cubicBezTo>
                    <a:cubicBezTo>
                      <a:pt x="61" y="58"/>
                      <a:pt x="59" y="57"/>
                      <a:pt x="57" y="57"/>
                    </a:cubicBezTo>
                    <a:cubicBezTo>
                      <a:pt x="55" y="57"/>
                      <a:pt x="52" y="58"/>
                      <a:pt x="51" y="59"/>
                    </a:cubicBezTo>
                    <a:cubicBezTo>
                      <a:pt x="55" y="48"/>
                      <a:pt x="70" y="52"/>
                      <a:pt x="74" y="42"/>
                    </a:cubicBezTo>
                    <a:cubicBezTo>
                      <a:pt x="74" y="42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1" y="33"/>
                      <a:pt x="64" y="35"/>
                      <a:pt x="59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8" y="35"/>
                      <a:pt x="57" y="37"/>
                      <a:pt x="57" y="38"/>
                    </a:cubicBezTo>
                    <a:cubicBezTo>
                      <a:pt x="54" y="41"/>
                      <a:pt x="52" y="48"/>
                      <a:pt x="48" y="48"/>
                    </a:cubicBezTo>
                    <a:cubicBezTo>
                      <a:pt x="48" y="48"/>
                      <a:pt x="47" y="48"/>
                      <a:pt x="46" y="47"/>
                    </a:cubicBezTo>
                    <a:cubicBezTo>
                      <a:pt x="41" y="44"/>
                      <a:pt x="48" y="39"/>
                      <a:pt x="50" y="35"/>
                    </a:cubicBezTo>
                    <a:cubicBezTo>
                      <a:pt x="54" y="27"/>
                      <a:pt x="46" y="16"/>
                      <a:pt x="53" y="8"/>
                    </a:cubicBezTo>
                    <a:cubicBezTo>
                      <a:pt x="54" y="8"/>
                      <a:pt x="45" y="7"/>
                      <a:pt x="48" y="1"/>
                    </a:cubicBezTo>
                    <a:cubicBezTo>
                      <a:pt x="46" y="0"/>
                      <a:pt x="45" y="0"/>
                      <a:pt x="43" y="0"/>
                    </a:cubicBezTo>
                  </a:path>
                </a:pathLst>
              </a:custGeom>
              <a:solidFill>
                <a:srgbClr val="D38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6" name="Freeform 7619"/>
              <p:cNvSpPr/>
              <p:nvPr/>
            </p:nvSpPr>
            <p:spPr bwMode="auto">
              <a:xfrm>
                <a:off x="6327776" y="4373563"/>
                <a:ext cx="96838" cy="47625"/>
              </a:xfrm>
              <a:custGeom>
                <a:avLst/>
                <a:gdLst>
                  <a:gd name="T0" fmla="*/ 39 w 48"/>
                  <a:gd name="T1" fmla="*/ 0 h 24"/>
                  <a:gd name="T2" fmla="*/ 31 w 48"/>
                  <a:gd name="T3" fmla="*/ 8 h 24"/>
                  <a:gd name="T4" fmla="*/ 31 w 48"/>
                  <a:gd name="T5" fmla="*/ 8 h 24"/>
                  <a:gd name="T6" fmla="*/ 18 w 48"/>
                  <a:gd name="T7" fmla="*/ 12 h 24"/>
                  <a:gd name="T8" fmla="*/ 18 w 48"/>
                  <a:gd name="T9" fmla="*/ 12 h 24"/>
                  <a:gd name="T10" fmla="*/ 1 w 48"/>
                  <a:gd name="T11" fmla="*/ 16 h 24"/>
                  <a:gd name="T12" fmla="*/ 1 w 48"/>
                  <a:gd name="T13" fmla="*/ 16 h 24"/>
                  <a:gd name="T14" fmla="*/ 0 w 48"/>
                  <a:gd name="T15" fmla="*/ 21 h 24"/>
                  <a:gd name="T16" fmla="*/ 0 w 48"/>
                  <a:gd name="T17" fmla="*/ 21 h 24"/>
                  <a:gd name="T18" fmla="*/ 5 w 48"/>
                  <a:gd name="T19" fmla="*/ 23 h 24"/>
                  <a:gd name="T20" fmla="*/ 10 w 48"/>
                  <a:gd name="T21" fmla="*/ 22 h 24"/>
                  <a:gd name="T22" fmla="*/ 14 w 48"/>
                  <a:gd name="T23" fmla="*/ 20 h 24"/>
                  <a:gd name="T24" fmla="*/ 16 w 48"/>
                  <a:gd name="T25" fmla="*/ 21 h 24"/>
                  <a:gd name="T26" fmla="*/ 23 w 48"/>
                  <a:gd name="T27" fmla="*/ 24 h 24"/>
                  <a:gd name="T28" fmla="*/ 31 w 48"/>
                  <a:gd name="T29" fmla="*/ 16 h 24"/>
                  <a:gd name="T30" fmla="*/ 31 w 48"/>
                  <a:gd name="T31" fmla="*/ 16 h 24"/>
                  <a:gd name="T32" fmla="*/ 37 w 48"/>
                  <a:gd name="T33" fmla="*/ 10 h 24"/>
                  <a:gd name="T34" fmla="*/ 39 w 48"/>
                  <a:gd name="T35" fmla="*/ 10 h 24"/>
                  <a:gd name="T36" fmla="*/ 42 w 48"/>
                  <a:gd name="T37" fmla="*/ 11 h 24"/>
                  <a:gd name="T38" fmla="*/ 45 w 48"/>
                  <a:gd name="T39" fmla="*/ 10 h 24"/>
                  <a:gd name="T40" fmla="*/ 46 w 48"/>
                  <a:gd name="T41" fmla="*/ 10 h 24"/>
                  <a:gd name="T42" fmla="*/ 48 w 48"/>
                  <a:gd name="T43" fmla="*/ 6 h 24"/>
                  <a:gd name="T44" fmla="*/ 48 w 48"/>
                  <a:gd name="T45" fmla="*/ 6 h 24"/>
                  <a:gd name="T46" fmla="*/ 40 w 48"/>
                  <a:gd name="T47" fmla="*/ 0 h 24"/>
                  <a:gd name="T48" fmla="*/ 40 w 48"/>
                  <a:gd name="T49" fmla="*/ 0 h 24"/>
                  <a:gd name="T50" fmla="*/ 39 w 48"/>
                  <a:gd name="T5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" h="24">
                    <a:moveTo>
                      <a:pt x="39" y="0"/>
                    </a:moveTo>
                    <a:cubicBezTo>
                      <a:pt x="35" y="0"/>
                      <a:pt x="35" y="6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7" y="9"/>
                      <a:pt x="22" y="10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2" y="13"/>
                      <a:pt x="7" y="14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2"/>
                      <a:pt x="3" y="23"/>
                      <a:pt x="5" y="23"/>
                    </a:cubicBezTo>
                    <a:cubicBezTo>
                      <a:pt x="6" y="23"/>
                      <a:pt x="8" y="22"/>
                      <a:pt x="10" y="22"/>
                    </a:cubicBezTo>
                    <a:cubicBezTo>
                      <a:pt x="11" y="21"/>
                      <a:pt x="13" y="20"/>
                      <a:pt x="14" y="20"/>
                    </a:cubicBezTo>
                    <a:cubicBezTo>
                      <a:pt x="15" y="20"/>
                      <a:pt x="16" y="20"/>
                      <a:pt x="16" y="21"/>
                    </a:cubicBezTo>
                    <a:cubicBezTo>
                      <a:pt x="19" y="23"/>
                      <a:pt x="21" y="24"/>
                      <a:pt x="23" y="24"/>
                    </a:cubicBezTo>
                    <a:cubicBezTo>
                      <a:pt x="27" y="24"/>
                      <a:pt x="29" y="20"/>
                      <a:pt x="31" y="1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32" y="11"/>
                      <a:pt x="34" y="10"/>
                      <a:pt x="37" y="10"/>
                    </a:cubicBezTo>
                    <a:cubicBezTo>
                      <a:pt x="37" y="10"/>
                      <a:pt x="38" y="10"/>
                      <a:pt x="39" y="10"/>
                    </a:cubicBezTo>
                    <a:cubicBezTo>
                      <a:pt x="40" y="11"/>
                      <a:pt x="41" y="11"/>
                      <a:pt x="42" y="11"/>
                    </a:cubicBezTo>
                    <a:cubicBezTo>
                      <a:pt x="43" y="11"/>
                      <a:pt x="44" y="10"/>
                      <a:pt x="45" y="10"/>
                    </a:cubicBezTo>
                    <a:cubicBezTo>
                      <a:pt x="45" y="10"/>
                      <a:pt x="46" y="10"/>
                      <a:pt x="46" y="10"/>
                    </a:cubicBezTo>
                    <a:cubicBezTo>
                      <a:pt x="47" y="9"/>
                      <a:pt x="47" y="7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4" y="6"/>
                      <a:pt x="40" y="6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solidFill>
                <a:srgbClr val="D6A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7" name="Freeform 7620"/>
              <p:cNvSpPr/>
              <p:nvPr/>
            </p:nvSpPr>
            <p:spPr bwMode="auto">
              <a:xfrm>
                <a:off x="6289676" y="4425951"/>
                <a:ext cx="93663" cy="39688"/>
              </a:xfrm>
              <a:custGeom>
                <a:avLst/>
                <a:gdLst>
                  <a:gd name="T0" fmla="*/ 16 w 46"/>
                  <a:gd name="T1" fmla="*/ 0 h 20"/>
                  <a:gd name="T2" fmla="*/ 5 w 46"/>
                  <a:gd name="T3" fmla="*/ 4 h 20"/>
                  <a:gd name="T4" fmla="*/ 5 w 46"/>
                  <a:gd name="T5" fmla="*/ 4 h 20"/>
                  <a:gd name="T6" fmla="*/ 1 w 46"/>
                  <a:gd name="T7" fmla="*/ 14 h 20"/>
                  <a:gd name="T8" fmla="*/ 3 w 46"/>
                  <a:gd name="T9" fmla="*/ 19 h 20"/>
                  <a:gd name="T10" fmla="*/ 5 w 46"/>
                  <a:gd name="T11" fmla="*/ 20 h 20"/>
                  <a:gd name="T12" fmla="*/ 8 w 46"/>
                  <a:gd name="T13" fmla="*/ 16 h 20"/>
                  <a:gd name="T14" fmla="*/ 14 w 46"/>
                  <a:gd name="T15" fmla="*/ 6 h 20"/>
                  <a:gd name="T16" fmla="*/ 14 w 46"/>
                  <a:gd name="T17" fmla="*/ 6 h 20"/>
                  <a:gd name="T18" fmla="*/ 20 w 46"/>
                  <a:gd name="T19" fmla="*/ 17 h 20"/>
                  <a:gd name="T20" fmla="*/ 20 w 46"/>
                  <a:gd name="T21" fmla="*/ 17 h 20"/>
                  <a:gd name="T22" fmla="*/ 24 w 46"/>
                  <a:gd name="T23" fmla="*/ 13 h 20"/>
                  <a:gd name="T24" fmla="*/ 27 w 46"/>
                  <a:gd name="T25" fmla="*/ 16 h 20"/>
                  <a:gd name="T26" fmla="*/ 32 w 46"/>
                  <a:gd name="T27" fmla="*/ 19 h 20"/>
                  <a:gd name="T28" fmla="*/ 39 w 46"/>
                  <a:gd name="T29" fmla="*/ 15 h 20"/>
                  <a:gd name="T30" fmla="*/ 35 w 46"/>
                  <a:gd name="T31" fmla="*/ 9 h 20"/>
                  <a:gd name="T32" fmla="*/ 27 w 46"/>
                  <a:gd name="T33" fmla="*/ 1 h 20"/>
                  <a:gd name="T34" fmla="*/ 25 w 46"/>
                  <a:gd name="T35" fmla="*/ 1 h 20"/>
                  <a:gd name="T36" fmla="*/ 22 w 46"/>
                  <a:gd name="T37" fmla="*/ 1 h 20"/>
                  <a:gd name="T38" fmla="*/ 16 w 46"/>
                  <a:gd name="T39" fmla="*/ 0 h 20"/>
                  <a:gd name="T40" fmla="*/ 16 w 46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6" h="20">
                    <a:moveTo>
                      <a:pt x="16" y="0"/>
                    </a:moveTo>
                    <a:cubicBezTo>
                      <a:pt x="13" y="2"/>
                      <a:pt x="9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7"/>
                      <a:pt x="2" y="11"/>
                      <a:pt x="1" y="14"/>
                    </a:cubicBezTo>
                    <a:cubicBezTo>
                      <a:pt x="0" y="16"/>
                      <a:pt x="0" y="18"/>
                      <a:pt x="3" y="19"/>
                    </a:cubicBezTo>
                    <a:cubicBezTo>
                      <a:pt x="3" y="20"/>
                      <a:pt x="4" y="20"/>
                      <a:pt x="5" y="20"/>
                    </a:cubicBezTo>
                    <a:cubicBezTo>
                      <a:pt x="7" y="20"/>
                      <a:pt x="8" y="18"/>
                      <a:pt x="8" y="16"/>
                    </a:cubicBezTo>
                    <a:cubicBezTo>
                      <a:pt x="7" y="11"/>
                      <a:pt x="7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21" y="6"/>
                      <a:pt x="17" y="14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5"/>
                      <a:pt x="22" y="13"/>
                      <a:pt x="24" y="13"/>
                    </a:cubicBezTo>
                    <a:cubicBezTo>
                      <a:pt x="24" y="13"/>
                      <a:pt x="25" y="14"/>
                      <a:pt x="27" y="16"/>
                    </a:cubicBezTo>
                    <a:cubicBezTo>
                      <a:pt x="28" y="18"/>
                      <a:pt x="30" y="19"/>
                      <a:pt x="32" y="19"/>
                    </a:cubicBezTo>
                    <a:cubicBezTo>
                      <a:pt x="35" y="19"/>
                      <a:pt x="38" y="17"/>
                      <a:pt x="39" y="15"/>
                    </a:cubicBezTo>
                    <a:cubicBezTo>
                      <a:pt x="46" y="10"/>
                      <a:pt x="36" y="13"/>
                      <a:pt x="35" y="9"/>
                    </a:cubicBezTo>
                    <a:cubicBezTo>
                      <a:pt x="35" y="2"/>
                      <a:pt x="31" y="1"/>
                      <a:pt x="27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4" y="1"/>
                      <a:pt x="23" y="1"/>
                      <a:pt x="22" y="1"/>
                    </a:cubicBezTo>
                    <a:cubicBezTo>
                      <a:pt x="20" y="1"/>
                      <a:pt x="18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98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8" name="Freeform 7621"/>
              <p:cNvSpPr/>
              <p:nvPr/>
            </p:nvSpPr>
            <p:spPr bwMode="auto">
              <a:xfrm>
                <a:off x="6289676" y="4537076"/>
                <a:ext cx="33338" cy="14288"/>
              </a:xfrm>
              <a:custGeom>
                <a:avLst/>
                <a:gdLst>
                  <a:gd name="T0" fmla="*/ 5 w 16"/>
                  <a:gd name="T1" fmla="*/ 0 h 7"/>
                  <a:gd name="T2" fmla="*/ 0 w 16"/>
                  <a:gd name="T3" fmla="*/ 2 h 7"/>
                  <a:gd name="T4" fmla="*/ 0 w 16"/>
                  <a:gd name="T5" fmla="*/ 2 h 7"/>
                  <a:gd name="T6" fmla="*/ 9 w 16"/>
                  <a:gd name="T7" fmla="*/ 7 h 7"/>
                  <a:gd name="T8" fmla="*/ 16 w 16"/>
                  <a:gd name="T9" fmla="*/ 1 h 7"/>
                  <a:gd name="T10" fmla="*/ 16 w 16"/>
                  <a:gd name="T11" fmla="*/ 1 h 7"/>
                  <a:gd name="T12" fmla="*/ 14 w 16"/>
                  <a:gd name="T13" fmla="*/ 2 h 7"/>
                  <a:gd name="T14" fmla="*/ 9 w 16"/>
                  <a:gd name="T15" fmla="*/ 1 h 7"/>
                  <a:gd name="T16" fmla="*/ 5 w 1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7">
                    <a:moveTo>
                      <a:pt x="5" y="0"/>
                    </a:moveTo>
                    <a:cubicBezTo>
                      <a:pt x="3" y="0"/>
                      <a:pt x="2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5"/>
                      <a:pt x="6" y="7"/>
                      <a:pt x="9" y="7"/>
                    </a:cubicBezTo>
                    <a:cubicBezTo>
                      <a:pt x="12" y="7"/>
                      <a:pt x="14" y="5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5" y="2"/>
                      <a:pt x="14" y="2"/>
                    </a:cubicBezTo>
                    <a:cubicBezTo>
                      <a:pt x="12" y="2"/>
                      <a:pt x="11" y="1"/>
                      <a:pt x="9" y="1"/>
                    </a:cubicBezTo>
                    <a:cubicBezTo>
                      <a:pt x="8" y="0"/>
                      <a:pt x="6" y="0"/>
                      <a:pt x="5" y="0"/>
                    </a:cubicBezTo>
                  </a:path>
                </a:pathLst>
              </a:custGeom>
              <a:solidFill>
                <a:srgbClr val="CA8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9" name="Freeform 7622"/>
              <p:cNvSpPr/>
              <p:nvPr/>
            </p:nvSpPr>
            <p:spPr bwMode="auto">
              <a:xfrm>
                <a:off x="6318251" y="4462463"/>
                <a:ext cx="26988" cy="28575"/>
              </a:xfrm>
              <a:custGeom>
                <a:avLst/>
                <a:gdLst>
                  <a:gd name="T0" fmla="*/ 6 w 13"/>
                  <a:gd name="T1" fmla="*/ 0 h 14"/>
                  <a:gd name="T2" fmla="*/ 2 w 13"/>
                  <a:gd name="T3" fmla="*/ 11 h 14"/>
                  <a:gd name="T4" fmla="*/ 2 w 13"/>
                  <a:gd name="T5" fmla="*/ 11 h 14"/>
                  <a:gd name="T6" fmla="*/ 7 w 13"/>
                  <a:gd name="T7" fmla="*/ 14 h 14"/>
                  <a:gd name="T8" fmla="*/ 13 w 13"/>
                  <a:gd name="T9" fmla="*/ 12 h 14"/>
                  <a:gd name="T10" fmla="*/ 13 w 13"/>
                  <a:gd name="T11" fmla="*/ 12 h 14"/>
                  <a:gd name="T12" fmla="*/ 6 w 13"/>
                  <a:gd name="T13" fmla="*/ 0 h 14"/>
                  <a:gd name="T14" fmla="*/ 6 w 13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0" y="2"/>
                      <a:pt x="8" y="9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4" y="13"/>
                      <a:pt x="5" y="14"/>
                      <a:pt x="7" y="14"/>
                    </a:cubicBezTo>
                    <a:cubicBezTo>
                      <a:pt x="9" y="14"/>
                      <a:pt x="11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1" y="8"/>
                      <a:pt x="8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98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0" name="Freeform 7623"/>
              <p:cNvSpPr/>
              <p:nvPr/>
            </p:nvSpPr>
            <p:spPr bwMode="auto">
              <a:xfrm>
                <a:off x="6356351" y="4624388"/>
                <a:ext cx="42863" cy="42863"/>
              </a:xfrm>
              <a:custGeom>
                <a:avLst/>
                <a:gdLst>
                  <a:gd name="T0" fmla="*/ 5 w 21"/>
                  <a:gd name="T1" fmla="*/ 0 h 21"/>
                  <a:gd name="T2" fmla="*/ 1 w 21"/>
                  <a:gd name="T3" fmla="*/ 2 h 21"/>
                  <a:gd name="T4" fmla="*/ 1 w 21"/>
                  <a:gd name="T5" fmla="*/ 2 h 21"/>
                  <a:gd name="T6" fmla="*/ 2 w 21"/>
                  <a:gd name="T7" fmla="*/ 8 h 21"/>
                  <a:gd name="T8" fmla="*/ 8 w 21"/>
                  <a:gd name="T9" fmla="*/ 18 h 21"/>
                  <a:gd name="T10" fmla="*/ 14 w 21"/>
                  <a:gd name="T11" fmla="*/ 21 h 21"/>
                  <a:gd name="T12" fmla="*/ 19 w 21"/>
                  <a:gd name="T13" fmla="*/ 17 h 21"/>
                  <a:gd name="T14" fmla="*/ 19 w 21"/>
                  <a:gd name="T15" fmla="*/ 17 h 21"/>
                  <a:gd name="T16" fmla="*/ 12 w 21"/>
                  <a:gd name="T17" fmla="*/ 6 h 21"/>
                  <a:gd name="T18" fmla="*/ 12 w 21"/>
                  <a:gd name="T19" fmla="*/ 6 h 21"/>
                  <a:gd name="T20" fmla="*/ 9 w 21"/>
                  <a:gd name="T21" fmla="*/ 6 h 21"/>
                  <a:gd name="T22" fmla="*/ 7 w 21"/>
                  <a:gd name="T23" fmla="*/ 0 h 21"/>
                  <a:gd name="T24" fmla="*/ 5 w 21"/>
                  <a:gd name="T2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1">
                    <a:moveTo>
                      <a:pt x="5" y="0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3"/>
                      <a:pt x="2" y="5"/>
                      <a:pt x="2" y="8"/>
                    </a:cubicBezTo>
                    <a:cubicBezTo>
                      <a:pt x="0" y="14"/>
                      <a:pt x="4" y="15"/>
                      <a:pt x="8" y="18"/>
                    </a:cubicBezTo>
                    <a:cubicBezTo>
                      <a:pt x="11" y="20"/>
                      <a:pt x="12" y="21"/>
                      <a:pt x="14" y="21"/>
                    </a:cubicBezTo>
                    <a:cubicBezTo>
                      <a:pt x="16" y="21"/>
                      <a:pt x="17" y="19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1" y="10"/>
                      <a:pt x="15" y="9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0" y="6"/>
                      <a:pt x="10" y="6"/>
                      <a:pt x="9" y="6"/>
                    </a:cubicBezTo>
                    <a:cubicBezTo>
                      <a:pt x="6" y="6"/>
                      <a:pt x="6" y="3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CE9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1" name="Freeform 7624"/>
              <p:cNvSpPr/>
              <p:nvPr/>
            </p:nvSpPr>
            <p:spPr bwMode="auto">
              <a:xfrm>
                <a:off x="6402388" y="4570413"/>
                <a:ext cx="123825" cy="50800"/>
              </a:xfrm>
              <a:custGeom>
                <a:avLst/>
                <a:gdLst>
                  <a:gd name="T0" fmla="*/ 55 w 62"/>
                  <a:gd name="T1" fmla="*/ 0 h 25"/>
                  <a:gd name="T2" fmla="*/ 34 w 62"/>
                  <a:gd name="T3" fmla="*/ 5 h 25"/>
                  <a:gd name="T4" fmla="*/ 25 w 62"/>
                  <a:gd name="T5" fmla="*/ 9 h 25"/>
                  <a:gd name="T6" fmla="*/ 25 w 62"/>
                  <a:gd name="T7" fmla="*/ 9 h 25"/>
                  <a:gd name="T8" fmla="*/ 19 w 62"/>
                  <a:gd name="T9" fmla="*/ 12 h 25"/>
                  <a:gd name="T10" fmla="*/ 15 w 62"/>
                  <a:gd name="T11" fmla="*/ 11 h 25"/>
                  <a:gd name="T12" fmla="*/ 15 w 62"/>
                  <a:gd name="T13" fmla="*/ 11 h 25"/>
                  <a:gd name="T14" fmla="*/ 3 w 62"/>
                  <a:gd name="T15" fmla="*/ 18 h 25"/>
                  <a:gd name="T16" fmla="*/ 3 w 62"/>
                  <a:gd name="T17" fmla="*/ 18 h 25"/>
                  <a:gd name="T18" fmla="*/ 0 w 62"/>
                  <a:gd name="T19" fmla="*/ 25 h 25"/>
                  <a:gd name="T20" fmla="*/ 0 w 62"/>
                  <a:gd name="T21" fmla="*/ 25 h 25"/>
                  <a:gd name="T22" fmla="*/ 11 w 62"/>
                  <a:gd name="T23" fmla="*/ 24 h 25"/>
                  <a:gd name="T24" fmla="*/ 11 w 62"/>
                  <a:gd name="T25" fmla="*/ 24 h 25"/>
                  <a:gd name="T26" fmla="*/ 11 w 62"/>
                  <a:gd name="T27" fmla="*/ 24 h 25"/>
                  <a:gd name="T28" fmla="*/ 24 w 62"/>
                  <a:gd name="T29" fmla="*/ 16 h 25"/>
                  <a:gd name="T30" fmla="*/ 24 w 62"/>
                  <a:gd name="T31" fmla="*/ 16 h 25"/>
                  <a:gd name="T32" fmla="*/ 29 w 62"/>
                  <a:gd name="T33" fmla="*/ 15 h 25"/>
                  <a:gd name="T34" fmla="*/ 32 w 62"/>
                  <a:gd name="T35" fmla="*/ 15 h 25"/>
                  <a:gd name="T36" fmla="*/ 35 w 62"/>
                  <a:gd name="T37" fmla="*/ 15 h 25"/>
                  <a:gd name="T38" fmla="*/ 36 w 62"/>
                  <a:gd name="T39" fmla="*/ 15 h 25"/>
                  <a:gd name="T40" fmla="*/ 36 w 62"/>
                  <a:gd name="T41" fmla="*/ 15 h 25"/>
                  <a:gd name="T42" fmla="*/ 42 w 62"/>
                  <a:gd name="T43" fmla="*/ 13 h 25"/>
                  <a:gd name="T44" fmla="*/ 42 w 62"/>
                  <a:gd name="T45" fmla="*/ 13 h 25"/>
                  <a:gd name="T46" fmla="*/ 56 w 62"/>
                  <a:gd name="T47" fmla="*/ 4 h 25"/>
                  <a:gd name="T48" fmla="*/ 56 w 62"/>
                  <a:gd name="T49" fmla="*/ 4 h 25"/>
                  <a:gd name="T50" fmla="*/ 62 w 62"/>
                  <a:gd name="T51" fmla="*/ 1 h 25"/>
                  <a:gd name="T52" fmla="*/ 55 w 62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" h="25">
                    <a:moveTo>
                      <a:pt x="55" y="0"/>
                    </a:moveTo>
                    <a:cubicBezTo>
                      <a:pt x="48" y="0"/>
                      <a:pt x="41" y="4"/>
                      <a:pt x="34" y="5"/>
                    </a:cubicBezTo>
                    <a:cubicBezTo>
                      <a:pt x="32" y="7"/>
                      <a:pt x="29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3" y="11"/>
                      <a:pt x="21" y="12"/>
                      <a:pt x="19" y="12"/>
                    </a:cubicBezTo>
                    <a:cubicBezTo>
                      <a:pt x="17" y="12"/>
                      <a:pt x="16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2" y="15"/>
                      <a:pt x="8" y="16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20"/>
                      <a:pt x="1" y="23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" y="25"/>
                      <a:pt x="7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5" y="21"/>
                      <a:pt x="20" y="19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8" y="15"/>
                      <a:pt x="29" y="15"/>
                    </a:cubicBezTo>
                    <a:cubicBezTo>
                      <a:pt x="30" y="15"/>
                      <a:pt x="31" y="15"/>
                      <a:pt x="32" y="15"/>
                    </a:cubicBezTo>
                    <a:cubicBezTo>
                      <a:pt x="33" y="15"/>
                      <a:pt x="34" y="15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8" y="14"/>
                      <a:pt x="40" y="14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5" y="8"/>
                      <a:pt x="50" y="6"/>
                      <a:pt x="56" y="4"/>
                    </a:cubicBezTo>
                    <a:cubicBezTo>
                      <a:pt x="56" y="4"/>
                      <a:pt x="56" y="4"/>
                      <a:pt x="56" y="4"/>
                    </a:cubicBezTo>
                    <a:cubicBezTo>
                      <a:pt x="58" y="4"/>
                      <a:pt x="60" y="3"/>
                      <a:pt x="62" y="1"/>
                    </a:cubicBezTo>
                    <a:cubicBezTo>
                      <a:pt x="59" y="0"/>
                      <a:pt x="57" y="0"/>
                      <a:pt x="55" y="0"/>
                    </a:cubicBezTo>
                  </a:path>
                </a:pathLst>
              </a:custGeom>
              <a:solidFill>
                <a:srgbClr val="AB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2" name="Freeform 7625"/>
              <p:cNvSpPr/>
              <p:nvPr/>
            </p:nvSpPr>
            <p:spPr bwMode="auto">
              <a:xfrm>
                <a:off x="6369051" y="4621213"/>
                <a:ext cx="23813" cy="15875"/>
              </a:xfrm>
              <a:custGeom>
                <a:avLst/>
                <a:gdLst>
                  <a:gd name="T0" fmla="*/ 5 w 12"/>
                  <a:gd name="T1" fmla="*/ 0 h 8"/>
                  <a:gd name="T2" fmla="*/ 1 w 12"/>
                  <a:gd name="T3" fmla="*/ 2 h 8"/>
                  <a:gd name="T4" fmla="*/ 1 w 12"/>
                  <a:gd name="T5" fmla="*/ 2 h 8"/>
                  <a:gd name="T6" fmla="*/ 3 w 12"/>
                  <a:gd name="T7" fmla="*/ 8 h 8"/>
                  <a:gd name="T8" fmla="*/ 6 w 12"/>
                  <a:gd name="T9" fmla="*/ 8 h 8"/>
                  <a:gd name="T10" fmla="*/ 6 w 12"/>
                  <a:gd name="T11" fmla="*/ 8 h 8"/>
                  <a:gd name="T12" fmla="*/ 12 w 12"/>
                  <a:gd name="T13" fmla="*/ 3 h 8"/>
                  <a:gd name="T14" fmla="*/ 12 w 12"/>
                  <a:gd name="T15" fmla="*/ 3 h 8"/>
                  <a:gd name="T16" fmla="*/ 5 w 12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8">
                    <a:moveTo>
                      <a:pt x="5" y="0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5"/>
                      <a:pt x="0" y="8"/>
                      <a:pt x="3" y="8"/>
                    </a:cubicBezTo>
                    <a:cubicBezTo>
                      <a:pt x="4" y="8"/>
                      <a:pt x="4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6"/>
                      <a:pt x="10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1"/>
                      <a:pt x="8" y="0"/>
                      <a:pt x="5" y="0"/>
                    </a:cubicBezTo>
                  </a:path>
                </a:pathLst>
              </a:custGeom>
              <a:solidFill>
                <a:srgbClr val="B06D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3" name="Freeform 7626"/>
              <p:cNvSpPr/>
              <p:nvPr/>
            </p:nvSpPr>
            <p:spPr bwMode="auto">
              <a:xfrm>
                <a:off x="6256338" y="4414838"/>
                <a:ext cx="46038" cy="20638"/>
              </a:xfrm>
              <a:custGeom>
                <a:avLst/>
                <a:gdLst>
                  <a:gd name="T0" fmla="*/ 14 w 23"/>
                  <a:gd name="T1" fmla="*/ 0 h 10"/>
                  <a:gd name="T2" fmla="*/ 1 w 23"/>
                  <a:gd name="T3" fmla="*/ 10 h 10"/>
                  <a:gd name="T4" fmla="*/ 0 w 23"/>
                  <a:gd name="T5" fmla="*/ 10 h 10"/>
                  <a:gd name="T6" fmla="*/ 0 w 23"/>
                  <a:gd name="T7" fmla="*/ 10 h 10"/>
                  <a:gd name="T8" fmla="*/ 0 w 23"/>
                  <a:gd name="T9" fmla="*/ 10 h 10"/>
                  <a:gd name="T10" fmla="*/ 0 w 23"/>
                  <a:gd name="T11" fmla="*/ 10 h 10"/>
                  <a:gd name="T12" fmla="*/ 23 w 23"/>
                  <a:gd name="T13" fmla="*/ 1 h 10"/>
                  <a:gd name="T14" fmla="*/ 23 w 23"/>
                  <a:gd name="T15" fmla="*/ 1 h 10"/>
                  <a:gd name="T16" fmla="*/ 14 w 23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0">
                    <a:moveTo>
                      <a:pt x="14" y="0"/>
                    </a:moveTo>
                    <a:cubicBezTo>
                      <a:pt x="8" y="0"/>
                      <a:pt x="3" y="2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8" y="7"/>
                      <a:pt x="15" y="4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0" y="1"/>
                      <a:pt x="17" y="0"/>
                      <a:pt x="14" y="0"/>
                    </a:cubicBezTo>
                  </a:path>
                </a:pathLst>
              </a:custGeom>
              <a:solidFill>
                <a:srgbClr val="B484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4" name="Freeform 7627"/>
              <p:cNvSpPr>
                <a:spLocks noEditPoints="1"/>
              </p:cNvSpPr>
              <p:nvPr/>
            </p:nvSpPr>
            <p:spPr bwMode="auto">
              <a:xfrm>
                <a:off x="5241926" y="2600326"/>
                <a:ext cx="57150" cy="63500"/>
              </a:xfrm>
              <a:custGeom>
                <a:avLst/>
                <a:gdLst>
                  <a:gd name="T0" fmla="*/ 16 w 28"/>
                  <a:gd name="T1" fmla="*/ 31 h 32"/>
                  <a:gd name="T2" fmla="*/ 16 w 28"/>
                  <a:gd name="T3" fmla="*/ 31 h 32"/>
                  <a:gd name="T4" fmla="*/ 16 w 28"/>
                  <a:gd name="T5" fmla="*/ 31 h 32"/>
                  <a:gd name="T6" fmla="*/ 16 w 28"/>
                  <a:gd name="T7" fmla="*/ 31 h 32"/>
                  <a:gd name="T8" fmla="*/ 6 w 28"/>
                  <a:gd name="T9" fmla="*/ 0 h 32"/>
                  <a:gd name="T10" fmla="*/ 0 w 28"/>
                  <a:gd name="T11" fmla="*/ 2 h 32"/>
                  <a:gd name="T12" fmla="*/ 18 w 28"/>
                  <a:gd name="T13" fmla="*/ 22 h 32"/>
                  <a:gd name="T14" fmla="*/ 17 w 28"/>
                  <a:gd name="T15" fmla="*/ 31 h 32"/>
                  <a:gd name="T16" fmla="*/ 27 w 28"/>
                  <a:gd name="T17" fmla="*/ 32 h 32"/>
                  <a:gd name="T18" fmla="*/ 27 w 28"/>
                  <a:gd name="T19" fmla="*/ 32 h 32"/>
                  <a:gd name="T20" fmla="*/ 28 w 28"/>
                  <a:gd name="T21" fmla="*/ 19 h 32"/>
                  <a:gd name="T22" fmla="*/ 26 w 28"/>
                  <a:gd name="T23" fmla="*/ 16 h 32"/>
                  <a:gd name="T24" fmla="*/ 26 w 28"/>
                  <a:gd name="T25" fmla="*/ 16 h 32"/>
                  <a:gd name="T26" fmla="*/ 6 w 28"/>
                  <a:gd name="T27" fmla="*/ 0 h 32"/>
                  <a:gd name="T28" fmla="*/ 6 w 28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32">
                    <a:moveTo>
                      <a:pt x="16" y="31"/>
                    </a:move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moveTo>
                      <a:pt x="6" y="0"/>
                    </a:moveTo>
                    <a:cubicBezTo>
                      <a:pt x="4" y="1"/>
                      <a:pt x="2" y="2"/>
                      <a:pt x="0" y="2"/>
                    </a:cubicBezTo>
                    <a:cubicBezTo>
                      <a:pt x="4" y="11"/>
                      <a:pt x="13" y="15"/>
                      <a:pt x="18" y="22"/>
                    </a:cubicBezTo>
                    <a:cubicBezTo>
                      <a:pt x="21" y="26"/>
                      <a:pt x="20" y="28"/>
                      <a:pt x="17" y="31"/>
                    </a:cubicBezTo>
                    <a:cubicBezTo>
                      <a:pt x="20" y="31"/>
                      <a:pt x="23" y="32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7" y="28"/>
                      <a:pt x="23" y="23"/>
                      <a:pt x="28" y="19"/>
                    </a:cubicBezTo>
                    <a:cubicBezTo>
                      <a:pt x="28" y="18"/>
                      <a:pt x="27" y="17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19" y="10"/>
                      <a:pt x="12" y="5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36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5" name="Freeform 7628"/>
              <p:cNvSpPr/>
              <p:nvPr/>
            </p:nvSpPr>
            <p:spPr bwMode="auto">
              <a:xfrm>
                <a:off x="5230813" y="2593976"/>
                <a:ext cx="23813" cy="9525"/>
              </a:xfrm>
              <a:custGeom>
                <a:avLst/>
                <a:gdLst>
                  <a:gd name="T0" fmla="*/ 4 w 12"/>
                  <a:gd name="T1" fmla="*/ 0 h 5"/>
                  <a:gd name="T2" fmla="*/ 4 w 12"/>
                  <a:gd name="T3" fmla="*/ 0 h 5"/>
                  <a:gd name="T4" fmla="*/ 6 w 12"/>
                  <a:gd name="T5" fmla="*/ 5 h 5"/>
                  <a:gd name="T6" fmla="*/ 6 w 12"/>
                  <a:gd name="T7" fmla="*/ 5 h 5"/>
                  <a:gd name="T8" fmla="*/ 12 w 12"/>
                  <a:gd name="T9" fmla="*/ 3 h 5"/>
                  <a:gd name="T10" fmla="*/ 12 w 12"/>
                  <a:gd name="T11" fmla="*/ 3 h 5"/>
                  <a:gd name="T12" fmla="*/ 12 w 12"/>
                  <a:gd name="T13" fmla="*/ 1 h 5"/>
                  <a:gd name="T14" fmla="*/ 12 w 12"/>
                  <a:gd name="T15" fmla="*/ 1 h 5"/>
                  <a:gd name="T16" fmla="*/ 12 w 12"/>
                  <a:gd name="T17" fmla="*/ 1 h 5"/>
                  <a:gd name="T18" fmla="*/ 4 w 12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8" y="5"/>
                      <a:pt x="10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0"/>
                      <a:pt x="6" y="0"/>
                      <a:pt x="4" y="0"/>
                    </a:cubicBezTo>
                  </a:path>
                </a:pathLst>
              </a:custGeom>
              <a:solidFill>
                <a:srgbClr val="917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6" name="Freeform 7629"/>
              <p:cNvSpPr/>
              <p:nvPr/>
            </p:nvSpPr>
            <p:spPr bwMode="auto">
              <a:xfrm>
                <a:off x="5492751" y="2724151"/>
                <a:ext cx="106363" cy="115888"/>
              </a:xfrm>
              <a:custGeom>
                <a:avLst/>
                <a:gdLst>
                  <a:gd name="T0" fmla="*/ 24 w 53"/>
                  <a:gd name="T1" fmla="*/ 0 h 58"/>
                  <a:gd name="T2" fmla="*/ 24 w 53"/>
                  <a:gd name="T3" fmla="*/ 0 h 58"/>
                  <a:gd name="T4" fmla="*/ 19 w 53"/>
                  <a:gd name="T5" fmla="*/ 5 h 58"/>
                  <a:gd name="T6" fmla="*/ 18 w 53"/>
                  <a:gd name="T7" fmla="*/ 5 h 58"/>
                  <a:gd name="T8" fmla="*/ 18 w 53"/>
                  <a:gd name="T9" fmla="*/ 5 h 58"/>
                  <a:gd name="T10" fmla="*/ 18 w 53"/>
                  <a:gd name="T11" fmla="*/ 5 h 58"/>
                  <a:gd name="T12" fmla="*/ 18 w 53"/>
                  <a:gd name="T13" fmla="*/ 8 h 58"/>
                  <a:gd name="T14" fmla="*/ 18 w 53"/>
                  <a:gd name="T15" fmla="*/ 8 h 58"/>
                  <a:gd name="T16" fmla="*/ 0 w 53"/>
                  <a:gd name="T17" fmla="*/ 17 h 58"/>
                  <a:gd name="T18" fmla="*/ 0 w 53"/>
                  <a:gd name="T19" fmla="*/ 17 h 58"/>
                  <a:gd name="T20" fmla="*/ 5 w 53"/>
                  <a:gd name="T21" fmla="*/ 28 h 58"/>
                  <a:gd name="T22" fmla="*/ 10 w 53"/>
                  <a:gd name="T23" fmla="*/ 31 h 58"/>
                  <a:gd name="T24" fmla="*/ 18 w 53"/>
                  <a:gd name="T25" fmla="*/ 25 h 58"/>
                  <a:gd name="T26" fmla="*/ 26 w 53"/>
                  <a:gd name="T27" fmla="*/ 20 h 58"/>
                  <a:gd name="T28" fmla="*/ 26 w 53"/>
                  <a:gd name="T29" fmla="*/ 20 h 58"/>
                  <a:gd name="T30" fmla="*/ 13 w 53"/>
                  <a:gd name="T31" fmla="*/ 35 h 58"/>
                  <a:gd name="T32" fmla="*/ 10 w 53"/>
                  <a:gd name="T33" fmla="*/ 34 h 58"/>
                  <a:gd name="T34" fmla="*/ 10 w 53"/>
                  <a:gd name="T35" fmla="*/ 34 h 58"/>
                  <a:gd name="T36" fmla="*/ 10 w 53"/>
                  <a:gd name="T37" fmla="*/ 34 h 58"/>
                  <a:gd name="T38" fmla="*/ 11 w 53"/>
                  <a:gd name="T39" fmla="*/ 48 h 58"/>
                  <a:gd name="T40" fmla="*/ 11 w 53"/>
                  <a:gd name="T41" fmla="*/ 48 h 58"/>
                  <a:gd name="T42" fmla="*/ 11 w 53"/>
                  <a:gd name="T43" fmla="*/ 48 h 58"/>
                  <a:gd name="T44" fmla="*/ 11 w 53"/>
                  <a:gd name="T45" fmla="*/ 48 h 58"/>
                  <a:gd name="T46" fmla="*/ 29 w 53"/>
                  <a:gd name="T47" fmla="*/ 31 h 58"/>
                  <a:gd name="T48" fmla="*/ 34 w 53"/>
                  <a:gd name="T49" fmla="*/ 58 h 58"/>
                  <a:gd name="T50" fmla="*/ 34 w 53"/>
                  <a:gd name="T51" fmla="*/ 58 h 58"/>
                  <a:gd name="T52" fmla="*/ 52 w 53"/>
                  <a:gd name="T53" fmla="*/ 46 h 58"/>
                  <a:gd name="T54" fmla="*/ 52 w 53"/>
                  <a:gd name="T55" fmla="*/ 46 h 58"/>
                  <a:gd name="T56" fmla="*/ 52 w 53"/>
                  <a:gd name="T57" fmla="*/ 41 h 58"/>
                  <a:gd name="T58" fmla="*/ 52 w 53"/>
                  <a:gd name="T59" fmla="*/ 41 h 58"/>
                  <a:gd name="T60" fmla="*/ 53 w 53"/>
                  <a:gd name="T61" fmla="*/ 36 h 58"/>
                  <a:gd name="T62" fmla="*/ 53 w 53"/>
                  <a:gd name="T63" fmla="*/ 36 h 58"/>
                  <a:gd name="T64" fmla="*/ 40 w 53"/>
                  <a:gd name="T65" fmla="*/ 26 h 58"/>
                  <a:gd name="T66" fmla="*/ 40 w 53"/>
                  <a:gd name="T67" fmla="*/ 26 h 58"/>
                  <a:gd name="T68" fmla="*/ 31 w 53"/>
                  <a:gd name="T69" fmla="*/ 15 h 58"/>
                  <a:gd name="T70" fmla="*/ 30 w 53"/>
                  <a:gd name="T71" fmla="*/ 15 h 58"/>
                  <a:gd name="T72" fmla="*/ 30 w 53"/>
                  <a:gd name="T73" fmla="*/ 15 h 58"/>
                  <a:gd name="T74" fmla="*/ 24 w 53"/>
                  <a:gd name="T7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3" h="58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3" y="4"/>
                      <a:pt x="22" y="5"/>
                      <a:pt x="19" y="5"/>
                    </a:cubicBezTo>
                    <a:cubicBezTo>
                      <a:pt x="19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6"/>
                      <a:pt x="18" y="7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4" y="15"/>
                      <a:pt x="5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20"/>
                      <a:pt x="6" y="23"/>
                      <a:pt x="5" y="28"/>
                    </a:cubicBezTo>
                    <a:cubicBezTo>
                      <a:pt x="7" y="30"/>
                      <a:pt x="9" y="31"/>
                      <a:pt x="10" y="31"/>
                    </a:cubicBezTo>
                    <a:cubicBezTo>
                      <a:pt x="13" y="31"/>
                      <a:pt x="16" y="28"/>
                      <a:pt x="18" y="25"/>
                    </a:cubicBezTo>
                    <a:cubicBezTo>
                      <a:pt x="20" y="23"/>
                      <a:pt x="23" y="20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1" y="26"/>
                      <a:pt x="21" y="35"/>
                      <a:pt x="13" y="35"/>
                    </a:cubicBezTo>
                    <a:cubicBezTo>
                      <a:pt x="12" y="35"/>
                      <a:pt x="11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2" y="39"/>
                      <a:pt x="12" y="43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20" y="46"/>
                      <a:pt x="21" y="35"/>
                      <a:pt x="29" y="31"/>
                    </a:cubicBezTo>
                    <a:cubicBezTo>
                      <a:pt x="38" y="38"/>
                      <a:pt x="26" y="50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40" y="54"/>
                      <a:pt x="46" y="50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4"/>
                      <a:pt x="52" y="43"/>
                      <a:pt x="52" y="41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3" y="39"/>
                      <a:pt x="53" y="37"/>
                      <a:pt x="53" y="36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1" y="30"/>
                      <a:pt x="40" y="35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5" y="24"/>
                      <a:pt x="37" y="16"/>
                      <a:pt x="31" y="15"/>
                    </a:cubicBezTo>
                    <a:cubicBezTo>
                      <a:pt x="31" y="15"/>
                      <a:pt x="31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26" y="11"/>
                      <a:pt x="27" y="4"/>
                      <a:pt x="24" y="0"/>
                    </a:cubicBezTo>
                  </a:path>
                </a:pathLst>
              </a:custGeom>
              <a:solidFill>
                <a:srgbClr val="9341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7" name="Freeform 7630"/>
              <p:cNvSpPr/>
              <p:nvPr/>
            </p:nvSpPr>
            <p:spPr bwMode="auto">
              <a:xfrm>
                <a:off x="5597526" y="2795588"/>
                <a:ext cx="69850" cy="106363"/>
              </a:xfrm>
              <a:custGeom>
                <a:avLst/>
                <a:gdLst>
                  <a:gd name="T0" fmla="*/ 3 w 35"/>
                  <a:gd name="T1" fmla="*/ 0 h 53"/>
                  <a:gd name="T2" fmla="*/ 1 w 35"/>
                  <a:gd name="T3" fmla="*/ 0 h 53"/>
                  <a:gd name="T4" fmla="*/ 1 w 35"/>
                  <a:gd name="T5" fmla="*/ 0 h 53"/>
                  <a:gd name="T6" fmla="*/ 0 w 35"/>
                  <a:gd name="T7" fmla="*/ 5 h 53"/>
                  <a:gd name="T8" fmla="*/ 3 w 35"/>
                  <a:gd name="T9" fmla="*/ 5 h 53"/>
                  <a:gd name="T10" fmla="*/ 3 w 35"/>
                  <a:gd name="T11" fmla="*/ 5 h 53"/>
                  <a:gd name="T12" fmla="*/ 3 w 35"/>
                  <a:gd name="T13" fmla="*/ 5 h 53"/>
                  <a:gd name="T14" fmla="*/ 9 w 35"/>
                  <a:gd name="T15" fmla="*/ 3 h 53"/>
                  <a:gd name="T16" fmla="*/ 15 w 35"/>
                  <a:gd name="T17" fmla="*/ 16 h 53"/>
                  <a:gd name="T18" fmla="*/ 15 w 35"/>
                  <a:gd name="T19" fmla="*/ 17 h 53"/>
                  <a:gd name="T20" fmla="*/ 19 w 35"/>
                  <a:gd name="T21" fmla="*/ 41 h 53"/>
                  <a:gd name="T22" fmla="*/ 25 w 35"/>
                  <a:gd name="T23" fmla="*/ 53 h 53"/>
                  <a:gd name="T24" fmla="*/ 26 w 35"/>
                  <a:gd name="T25" fmla="*/ 53 h 53"/>
                  <a:gd name="T26" fmla="*/ 26 w 35"/>
                  <a:gd name="T27" fmla="*/ 53 h 53"/>
                  <a:gd name="T28" fmla="*/ 26 w 35"/>
                  <a:gd name="T29" fmla="*/ 53 h 53"/>
                  <a:gd name="T30" fmla="*/ 26 w 35"/>
                  <a:gd name="T31" fmla="*/ 53 h 53"/>
                  <a:gd name="T32" fmla="*/ 26 w 35"/>
                  <a:gd name="T33" fmla="*/ 53 h 53"/>
                  <a:gd name="T34" fmla="*/ 32 w 35"/>
                  <a:gd name="T35" fmla="*/ 40 h 53"/>
                  <a:gd name="T36" fmla="*/ 32 w 35"/>
                  <a:gd name="T37" fmla="*/ 40 h 53"/>
                  <a:gd name="T38" fmla="*/ 32 w 35"/>
                  <a:gd name="T39" fmla="*/ 40 h 53"/>
                  <a:gd name="T40" fmla="*/ 32 w 35"/>
                  <a:gd name="T41" fmla="*/ 40 h 53"/>
                  <a:gd name="T42" fmla="*/ 32 w 35"/>
                  <a:gd name="T43" fmla="*/ 40 h 53"/>
                  <a:gd name="T44" fmla="*/ 35 w 35"/>
                  <a:gd name="T45" fmla="*/ 38 h 53"/>
                  <a:gd name="T46" fmla="*/ 35 w 35"/>
                  <a:gd name="T47" fmla="*/ 38 h 53"/>
                  <a:gd name="T48" fmla="*/ 35 w 35"/>
                  <a:gd name="T49" fmla="*/ 35 h 53"/>
                  <a:gd name="T50" fmla="*/ 28 w 35"/>
                  <a:gd name="T51" fmla="*/ 35 h 53"/>
                  <a:gd name="T52" fmla="*/ 30 w 35"/>
                  <a:gd name="T53" fmla="*/ 29 h 53"/>
                  <a:gd name="T54" fmla="*/ 30 w 35"/>
                  <a:gd name="T55" fmla="*/ 29 h 53"/>
                  <a:gd name="T56" fmla="*/ 30 w 35"/>
                  <a:gd name="T57" fmla="*/ 29 h 53"/>
                  <a:gd name="T58" fmla="*/ 22 w 35"/>
                  <a:gd name="T59" fmla="*/ 7 h 53"/>
                  <a:gd name="T60" fmla="*/ 22 w 35"/>
                  <a:gd name="T61" fmla="*/ 7 h 53"/>
                  <a:gd name="T62" fmla="*/ 22 w 35"/>
                  <a:gd name="T63" fmla="*/ 7 h 53"/>
                  <a:gd name="T64" fmla="*/ 22 w 35"/>
                  <a:gd name="T65" fmla="*/ 7 h 53"/>
                  <a:gd name="T66" fmla="*/ 3 w 35"/>
                  <a:gd name="T6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" h="53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3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6" y="4"/>
                      <a:pt x="8" y="3"/>
                      <a:pt x="9" y="3"/>
                    </a:cubicBezTo>
                    <a:cubicBezTo>
                      <a:pt x="15" y="3"/>
                      <a:pt x="12" y="13"/>
                      <a:pt x="15" y="16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24" y="24"/>
                      <a:pt x="17" y="33"/>
                      <a:pt x="19" y="41"/>
                    </a:cubicBezTo>
                    <a:cubicBezTo>
                      <a:pt x="20" y="46"/>
                      <a:pt x="16" y="53"/>
                      <a:pt x="25" y="53"/>
                    </a:cubicBezTo>
                    <a:cubicBezTo>
                      <a:pt x="25" y="53"/>
                      <a:pt x="25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30" y="50"/>
                      <a:pt x="25" y="42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0"/>
                      <a:pt x="34" y="39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7"/>
                      <a:pt x="35" y="36"/>
                      <a:pt x="35" y="35"/>
                    </a:cubicBezTo>
                    <a:cubicBezTo>
                      <a:pt x="33" y="35"/>
                      <a:pt x="31" y="35"/>
                      <a:pt x="28" y="35"/>
                    </a:cubicBezTo>
                    <a:cubicBezTo>
                      <a:pt x="29" y="33"/>
                      <a:pt x="30" y="31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25" y="23"/>
                      <a:pt x="18" y="1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6" y="3"/>
                      <a:pt x="10" y="0"/>
                      <a:pt x="3" y="0"/>
                    </a:cubicBezTo>
                  </a:path>
                </a:pathLst>
              </a:custGeom>
              <a:solidFill>
                <a:srgbClr val="7E28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8" name="Freeform 7631"/>
              <p:cNvSpPr/>
              <p:nvPr/>
            </p:nvSpPr>
            <p:spPr bwMode="auto">
              <a:xfrm>
                <a:off x="5527676" y="2713038"/>
                <a:ext cx="12700" cy="20638"/>
              </a:xfrm>
              <a:custGeom>
                <a:avLst/>
                <a:gdLst>
                  <a:gd name="T0" fmla="*/ 4 w 7"/>
                  <a:gd name="T1" fmla="*/ 0 h 10"/>
                  <a:gd name="T2" fmla="*/ 4 w 7"/>
                  <a:gd name="T3" fmla="*/ 0 h 10"/>
                  <a:gd name="T4" fmla="*/ 1 w 7"/>
                  <a:gd name="T5" fmla="*/ 10 h 10"/>
                  <a:gd name="T6" fmla="*/ 1 w 7"/>
                  <a:gd name="T7" fmla="*/ 10 h 10"/>
                  <a:gd name="T8" fmla="*/ 2 w 7"/>
                  <a:gd name="T9" fmla="*/ 10 h 10"/>
                  <a:gd name="T10" fmla="*/ 7 w 7"/>
                  <a:gd name="T11" fmla="*/ 5 h 10"/>
                  <a:gd name="T12" fmla="*/ 7 w 7"/>
                  <a:gd name="T13" fmla="*/ 5 h 10"/>
                  <a:gd name="T14" fmla="*/ 4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1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5" y="10"/>
                      <a:pt x="6" y="9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4"/>
                      <a:pt x="4" y="2"/>
                      <a:pt x="4" y="0"/>
                    </a:cubicBezTo>
                  </a:path>
                </a:pathLst>
              </a:custGeom>
              <a:solidFill>
                <a:srgbClr val="8F5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9" name="Freeform 7632"/>
              <p:cNvSpPr/>
              <p:nvPr/>
            </p:nvSpPr>
            <p:spPr bwMode="auto">
              <a:xfrm>
                <a:off x="5106988" y="3871913"/>
                <a:ext cx="31750" cy="11113"/>
              </a:xfrm>
              <a:custGeom>
                <a:avLst/>
                <a:gdLst>
                  <a:gd name="T0" fmla="*/ 11 w 16"/>
                  <a:gd name="T1" fmla="*/ 0 h 6"/>
                  <a:gd name="T2" fmla="*/ 6 w 16"/>
                  <a:gd name="T3" fmla="*/ 1 h 6"/>
                  <a:gd name="T4" fmla="*/ 2 w 16"/>
                  <a:gd name="T5" fmla="*/ 1 h 6"/>
                  <a:gd name="T6" fmla="*/ 0 w 16"/>
                  <a:gd name="T7" fmla="*/ 1 h 6"/>
                  <a:gd name="T8" fmla="*/ 0 w 16"/>
                  <a:gd name="T9" fmla="*/ 1 h 6"/>
                  <a:gd name="T10" fmla="*/ 16 w 16"/>
                  <a:gd name="T11" fmla="*/ 5 h 6"/>
                  <a:gd name="T12" fmla="*/ 16 w 16"/>
                  <a:gd name="T13" fmla="*/ 5 h 6"/>
                  <a:gd name="T14" fmla="*/ 11 w 1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6">
                    <a:moveTo>
                      <a:pt x="11" y="0"/>
                    </a:moveTo>
                    <a:cubicBezTo>
                      <a:pt x="9" y="0"/>
                      <a:pt x="8" y="1"/>
                      <a:pt x="6" y="1"/>
                    </a:cubicBezTo>
                    <a:cubicBezTo>
                      <a:pt x="5" y="1"/>
                      <a:pt x="4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6"/>
                      <a:pt x="11" y="4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1"/>
                      <a:pt x="13" y="0"/>
                      <a:pt x="11" y="0"/>
                    </a:cubicBezTo>
                  </a:path>
                </a:pathLst>
              </a:custGeom>
              <a:solidFill>
                <a:srgbClr val="886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0" name="Freeform 7633"/>
              <p:cNvSpPr>
                <a:spLocks noEditPoints="1"/>
              </p:cNvSpPr>
              <p:nvPr/>
            </p:nvSpPr>
            <p:spPr bwMode="auto">
              <a:xfrm>
                <a:off x="5741988" y="2794001"/>
                <a:ext cx="106363" cy="103188"/>
              </a:xfrm>
              <a:custGeom>
                <a:avLst/>
                <a:gdLst>
                  <a:gd name="T0" fmla="*/ 49 w 53"/>
                  <a:gd name="T1" fmla="*/ 17 h 52"/>
                  <a:gd name="T2" fmla="*/ 49 w 53"/>
                  <a:gd name="T3" fmla="*/ 17 h 52"/>
                  <a:gd name="T4" fmla="*/ 49 w 53"/>
                  <a:gd name="T5" fmla="*/ 17 h 52"/>
                  <a:gd name="T6" fmla="*/ 49 w 53"/>
                  <a:gd name="T7" fmla="*/ 17 h 52"/>
                  <a:gd name="T8" fmla="*/ 23 w 53"/>
                  <a:gd name="T9" fmla="*/ 0 h 52"/>
                  <a:gd name="T10" fmla="*/ 19 w 53"/>
                  <a:gd name="T11" fmla="*/ 4 h 52"/>
                  <a:gd name="T12" fmla="*/ 16 w 53"/>
                  <a:gd name="T13" fmla="*/ 20 h 52"/>
                  <a:gd name="T14" fmla="*/ 16 w 53"/>
                  <a:gd name="T15" fmla="*/ 20 h 52"/>
                  <a:gd name="T16" fmla="*/ 4 w 53"/>
                  <a:gd name="T17" fmla="*/ 35 h 52"/>
                  <a:gd name="T18" fmla="*/ 4 w 53"/>
                  <a:gd name="T19" fmla="*/ 35 h 52"/>
                  <a:gd name="T20" fmla="*/ 1 w 53"/>
                  <a:gd name="T21" fmla="*/ 40 h 52"/>
                  <a:gd name="T22" fmla="*/ 1 w 53"/>
                  <a:gd name="T23" fmla="*/ 40 h 52"/>
                  <a:gd name="T24" fmla="*/ 0 w 53"/>
                  <a:gd name="T25" fmla="*/ 50 h 52"/>
                  <a:gd name="T26" fmla="*/ 0 w 53"/>
                  <a:gd name="T27" fmla="*/ 50 h 52"/>
                  <a:gd name="T28" fmla="*/ 0 w 53"/>
                  <a:gd name="T29" fmla="*/ 51 h 52"/>
                  <a:gd name="T30" fmla="*/ 3 w 53"/>
                  <a:gd name="T31" fmla="*/ 52 h 52"/>
                  <a:gd name="T32" fmla="*/ 11 w 53"/>
                  <a:gd name="T33" fmla="*/ 49 h 52"/>
                  <a:gd name="T34" fmla="*/ 11 w 53"/>
                  <a:gd name="T35" fmla="*/ 49 h 52"/>
                  <a:gd name="T36" fmla="*/ 12 w 53"/>
                  <a:gd name="T37" fmla="*/ 37 h 52"/>
                  <a:gd name="T38" fmla="*/ 33 w 53"/>
                  <a:gd name="T39" fmla="*/ 49 h 52"/>
                  <a:gd name="T40" fmla="*/ 38 w 53"/>
                  <a:gd name="T41" fmla="*/ 49 h 52"/>
                  <a:gd name="T42" fmla="*/ 38 w 53"/>
                  <a:gd name="T43" fmla="*/ 49 h 52"/>
                  <a:gd name="T44" fmla="*/ 38 w 53"/>
                  <a:gd name="T45" fmla="*/ 49 h 52"/>
                  <a:gd name="T46" fmla="*/ 37 w 53"/>
                  <a:gd name="T47" fmla="*/ 44 h 52"/>
                  <a:gd name="T48" fmla="*/ 38 w 53"/>
                  <a:gd name="T49" fmla="*/ 43 h 52"/>
                  <a:gd name="T50" fmla="*/ 41 w 53"/>
                  <a:gd name="T51" fmla="*/ 45 h 52"/>
                  <a:gd name="T52" fmla="*/ 43 w 53"/>
                  <a:gd name="T53" fmla="*/ 47 h 52"/>
                  <a:gd name="T54" fmla="*/ 45 w 53"/>
                  <a:gd name="T55" fmla="*/ 47 h 52"/>
                  <a:gd name="T56" fmla="*/ 49 w 53"/>
                  <a:gd name="T57" fmla="*/ 34 h 52"/>
                  <a:gd name="T58" fmla="*/ 53 w 53"/>
                  <a:gd name="T59" fmla="*/ 34 h 52"/>
                  <a:gd name="T60" fmla="*/ 49 w 53"/>
                  <a:gd name="T61" fmla="*/ 17 h 52"/>
                  <a:gd name="T62" fmla="*/ 46 w 53"/>
                  <a:gd name="T63" fmla="*/ 17 h 52"/>
                  <a:gd name="T64" fmla="*/ 37 w 53"/>
                  <a:gd name="T65" fmla="*/ 32 h 52"/>
                  <a:gd name="T66" fmla="*/ 37 w 53"/>
                  <a:gd name="T67" fmla="*/ 32 h 52"/>
                  <a:gd name="T68" fmla="*/ 31 w 53"/>
                  <a:gd name="T69" fmla="*/ 37 h 52"/>
                  <a:gd name="T70" fmla="*/ 24 w 53"/>
                  <a:gd name="T71" fmla="*/ 31 h 52"/>
                  <a:gd name="T72" fmla="*/ 33 w 53"/>
                  <a:gd name="T73" fmla="*/ 34 h 52"/>
                  <a:gd name="T74" fmla="*/ 37 w 53"/>
                  <a:gd name="T75" fmla="*/ 32 h 52"/>
                  <a:gd name="T76" fmla="*/ 35 w 53"/>
                  <a:gd name="T77" fmla="*/ 6 h 52"/>
                  <a:gd name="T78" fmla="*/ 34 w 53"/>
                  <a:gd name="T79" fmla="*/ 7 h 52"/>
                  <a:gd name="T80" fmla="*/ 30 w 53"/>
                  <a:gd name="T81" fmla="*/ 8 h 52"/>
                  <a:gd name="T82" fmla="*/ 26 w 53"/>
                  <a:gd name="T83" fmla="*/ 2 h 52"/>
                  <a:gd name="T84" fmla="*/ 26 w 53"/>
                  <a:gd name="T85" fmla="*/ 2 h 52"/>
                  <a:gd name="T86" fmla="*/ 26 w 53"/>
                  <a:gd name="T87" fmla="*/ 2 h 52"/>
                  <a:gd name="T88" fmla="*/ 23 w 53"/>
                  <a:gd name="T8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3" h="52">
                    <a:moveTo>
                      <a:pt x="49" y="17"/>
                    </a:move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cubicBezTo>
                      <a:pt x="49" y="17"/>
                      <a:pt x="49" y="17"/>
                      <a:pt x="49" y="17"/>
                    </a:cubicBezTo>
                    <a:moveTo>
                      <a:pt x="23" y="0"/>
                    </a:moveTo>
                    <a:cubicBezTo>
                      <a:pt x="21" y="0"/>
                      <a:pt x="20" y="2"/>
                      <a:pt x="19" y="4"/>
                    </a:cubicBezTo>
                    <a:cubicBezTo>
                      <a:pt x="18" y="9"/>
                      <a:pt x="17" y="14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2" y="25"/>
                      <a:pt x="13" y="33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7"/>
                      <a:pt x="3" y="39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3"/>
                      <a:pt x="3" y="47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" y="52"/>
                      <a:pt x="2" y="52"/>
                      <a:pt x="3" y="52"/>
                    </a:cubicBezTo>
                    <a:cubicBezTo>
                      <a:pt x="6" y="52"/>
                      <a:pt x="8" y="50"/>
                      <a:pt x="11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2" y="45"/>
                      <a:pt x="7" y="41"/>
                      <a:pt x="12" y="37"/>
                    </a:cubicBezTo>
                    <a:cubicBezTo>
                      <a:pt x="18" y="42"/>
                      <a:pt x="24" y="49"/>
                      <a:pt x="33" y="49"/>
                    </a:cubicBezTo>
                    <a:cubicBezTo>
                      <a:pt x="34" y="49"/>
                      <a:pt x="36" y="49"/>
                      <a:pt x="38" y="49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7" y="47"/>
                      <a:pt x="36" y="44"/>
                      <a:pt x="37" y="44"/>
                    </a:cubicBezTo>
                    <a:cubicBezTo>
                      <a:pt x="37" y="43"/>
                      <a:pt x="38" y="43"/>
                      <a:pt x="38" y="43"/>
                    </a:cubicBezTo>
                    <a:cubicBezTo>
                      <a:pt x="39" y="43"/>
                      <a:pt x="40" y="44"/>
                      <a:pt x="41" y="45"/>
                    </a:cubicBezTo>
                    <a:cubicBezTo>
                      <a:pt x="41" y="46"/>
                      <a:pt x="42" y="47"/>
                      <a:pt x="43" y="47"/>
                    </a:cubicBezTo>
                    <a:cubicBezTo>
                      <a:pt x="44" y="47"/>
                      <a:pt x="44" y="47"/>
                      <a:pt x="45" y="47"/>
                    </a:cubicBezTo>
                    <a:cubicBezTo>
                      <a:pt x="44" y="41"/>
                      <a:pt x="41" y="34"/>
                      <a:pt x="49" y="34"/>
                    </a:cubicBezTo>
                    <a:cubicBezTo>
                      <a:pt x="50" y="34"/>
                      <a:pt x="51" y="34"/>
                      <a:pt x="53" y="34"/>
                    </a:cubicBezTo>
                    <a:cubicBezTo>
                      <a:pt x="50" y="29"/>
                      <a:pt x="47" y="24"/>
                      <a:pt x="49" y="17"/>
                    </a:cubicBezTo>
                    <a:cubicBezTo>
                      <a:pt x="48" y="17"/>
                      <a:pt x="47" y="17"/>
                      <a:pt x="46" y="17"/>
                    </a:cubicBezTo>
                    <a:cubicBezTo>
                      <a:pt x="46" y="24"/>
                      <a:pt x="43" y="29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5" y="36"/>
                      <a:pt x="33" y="37"/>
                      <a:pt x="31" y="37"/>
                    </a:cubicBezTo>
                    <a:cubicBezTo>
                      <a:pt x="29" y="37"/>
                      <a:pt x="26" y="35"/>
                      <a:pt x="24" y="31"/>
                    </a:cubicBezTo>
                    <a:cubicBezTo>
                      <a:pt x="27" y="32"/>
                      <a:pt x="30" y="34"/>
                      <a:pt x="33" y="34"/>
                    </a:cubicBezTo>
                    <a:cubicBezTo>
                      <a:pt x="34" y="34"/>
                      <a:pt x="35" y="33"/>
                      <a:pt x="37" y="32"/>
                    </a:cubicBezTo>
                    <a:cubicBezTo>
                      <a:pt x="32" y="24"/>
                      <a:pt x="42" y="14"/>
                      <a:pt x="35" y="6"/>
                    </a:cubicBezTo>
                    <a:cubicBezTo>
                      <a:pt x="35" y="6"/>
                      <a:pt x="35" y="6"/>
                      <a:pt x="34" y="7"/>
                    </a:cubicBezTo>
                    <a:cubicBezTo>
                      <a:pt x="33" y="7"/>
                      <a:pt x="31" y="8"/>
                      <a:pt x="30" y="8"/>
                    </a:cubicBezTo>
                    <a:cubicBezTo>
                      <a:pt x="27" y="8"/>
                      <a:pt x="26" y="6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1"/>
                      <a:pt x="24" y="0"/>
                      <a:pt x="23" y="0"/>
                    </a:cubicBezTo>
                  </a:path>
                </a:pathLst>
              </a:custGeom>
              <a:solidFill>
                <a:srgbClr val="A54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1" name="Freeform 7634"/>
              <p:cNvSpPr/>
              <p:nvPr/>
            </p:nvSpPr>
            <p:spPr bwMode="auto">
              <a:xfrm>
                <a:off x="5692776" y="2786063"/>
                <a:ext cx="80963" cy="85725"/>
              </a:xfrm>
              <a:custGeom>
                <a:avLst/>
                <a:gdLst>
                  <a:gd name="T0" fmla="*/ 5 w 40"/>
                  <a:gd name="T1" fmla="*/ 0 h 43"/>
                  <a:gd name="T2" fmla="*/ 2 w 40"/>
                  <a:gd name="T3" fmla="*/ 1 h 43"/>
                  <a:gd name="T4" fmla="*/ 2 w 40"/>
                  <a:gd name="T5" fmla="*/ 1 h 43"/>
                  <a:gd name="T6" fmla="*/ 9 w 40"/>
                  <a:gd name="T7" fmla="*/ 16 h 43"/>
                  <a:gd name="T8" fmla="*/ 14 w 40"/>
                  <a:gd name="T9" fmla="*/ 16 h 43"/>
                  <a:gd name="T10" fmla="*/ 2 w 40"/>
                  <a:gd name="T11" fmla="*/ 25 h 43"/>
                  <a:gd name="T12" fmla="*/ 5 w 40"/>
                  <a:gd name="T13" fmla="*/ 26 h 43"/>
                  <a:gd name="T14" fmla="*/ 5 w 40"/>
                  <a:gd name="T15" fmla="*/ 26 h 43"/>
                  <a:gd name="T16" fmla="*/ 5 w 40"/>
                  <a:gd name="T17" fmla="*/ 26 h 43"/>
                  <a:gd name="T18" fmla="*/ 9 w 40"/>
                  <a:gd name="T19" fmla="*/ 34 h 43"/>
                  <a:gd name="T20" fmla="*/ 9 w 40"/>
                  <a:gd name="T21" fmla="*/ 34 h 43"/>
                  <a:gd name="T22" fmla="*/ 9 w 40"/>
                  <a:gd name="T23" fmla="*/ 34 h 43"/>
                  <a:gd name="T24" fmla="*/ 10 w 40"/>
                  <a:gd name="T25" fmla="*/ 43 h 43"/>
                  <a:gd name="T26" fmla="*/ 14 w 40"/>
                  <a:gd name="T27" fmla="*/ 43 h 43"/>
                  <a:gd name="T28" fmla="*/ 14 w 40"/>
                  <a:gd name="T29" fmla="*/ 43 h 43"/>
                  <a:gd name="T30" fmla="*/ 14 w 40"/>
                  <a:gd name="T31" fmla="*/ 43 h 43"/>
                  <a:gd name="T32" fmla="*/ 15 w 40"/>
                  <a:gd name="T33" fmla="*/ 27 h 43"/>
                  <a:gd name="T34" fmla="*/ 28 w 40"/>
                  <a:gd name="T35" fmla="*/ 39 h 43"/>
                  <a:gd name="T36" fmla="*/ 28 w 40"/>
                  <a:gd name="T37" fmla="*/ 39 h 43"/>
                  <a:gd name="T38" fmla="*/ 28 w 40"/>
                  <a:gd name="T39" fmla="*/ 39 h 43"/>
                  <a:gd name="T40" fmla="*/ 40 w 40"/>
                  <a:gd name="T41" fmla="*/ 24 h 43"/>
                  <a:gd name="T42" fmla="*/ 40 w 40"/>
                  <a:gd name="T43" fmla="*/ 24 h 43"/>
                  <a:gd name="T44" fmla="*/ 32 w 40"/>
                  <a:gd name="T45" fmla="*/ 12 h 43"/>
                  <a:gd name="T46" fmla="*/ 31 w 40"/>
                  <a:gd name="T47" fmla="*/ 7 h 43"/>
                  <a:gd name="T48" fmla="*/ 31 w 40"/>
                  <a:gd name="T49" fmla="*/ 8 h 43"/>
                  <a:gd name="T50" fmla="*/ 26 w 40"/>
                  <a:gd name="T51" fmla="*/ 9 h 43"/>
                  <a:gd name="T52" fmla="*/ 16 w 40"/>
                  <a:gd name="T53" fmla="*/ 5 h 43"/>
                  <a:gd name="T54" fmla="*/ 5 w 40"/>
                  <a:gd name="T5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" h="43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5" y="6"/>
                      <a:pt x="0" y="16"/>
                      <a:pt x="9" y="16"/>
                    </a:cubicBezTo>
                    <a:cubicBezTo>
                      <a:pt x="11" y="16"/>
                      <a:pt x="12" y="16"/>
                      <a:pt x="14" y="16"/>
                    </a:cubicBezTo>
                    <a:cubicBezTo>
                      <a:pt x="12" y="23"/>
                      <a:pt x="2" y="18"/>
                      <a:pt x="2" y="25"/>
                    </a:cubicBezTo>
                    <a:cubicBezTo>
                      <a:pt x="3" y="26"/>
                      <a:pt x="4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10" y="26"/>
                      <a:pt x="10" y="30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9" y="34"/>
                      <a:pt x="9" y="34"/>
                      <a:pt x="9" y="34"/>
                    </a:cubicBezTo>
                    <a:cubicBezTo>
                      <a:pt x="7" y="38"/>
                      <a:pt x="4" y="43"/>
                      <a:pt x="10" y="43"/>
                    </a:cubicBezTo>
                    <a:cubicBezTo>
                      <a:pt x="11" y="43"/>
                      <a:pt x="12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38"/>
                      <a:pt x="9" y="33"/>
                      <a:pt x="15" y="27"/>
                    </a:cubicBezTo>
                    <a:cubicBezTo>
                      <a:pt x="18" y="33"/>
                      <a:pt x="23" y="36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37" y="37"/>
                      <a:pt x="36" y="29"/>
                      <a:pt x="40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35" y="22"/>
                      <a:pt x="32" y="18"/>
                      <a:pt x="32" y="12"/>
                    </a:cubicBezTo>
                    <a:cubicBezTo>
                      <a:pt x="32" y="11"/>
                      <a:pt x="32" y="7"/>
                      <a:pt x="31" y="7"/>
                    </a:cubicBezTo>
                    <a:cubicBezTo>
                      <a:pt x="31" y="7"/>
                      <a:pt x="31" y="7"/>
                      <a:pt x="31" y="8"/>
                    </a:cubicBezTo>
                    <a:cubicBezTo>
                      <a:pt x="29" y="9"/>
                      <a:pt x="27" y="9"/>
                      <a:pt x="26" y="9"/>
                    </a:cubicBezTo>
                    <a:cubicBezTo>
                      <a:pt x="22" y="9"/>
                      <a:pt x="19" y="7"/>
                      <a:pt x="16" y="5"/>
                    </a:cubicBezTo>
                    <a:cubicBezTo>
                      <a:pt x="12" y="2"/>
                      <a:pt x="9" y="0"/>
                      <a:pt x="5" y="0"/>
                    </a:cubicBezTo>
                  </a:path>
                </a:pathLst>
              </a:custGeom>
              <a:solidFill>
                <a:srgbClr val="9F4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2" name="Freeform 7635"/>
              <p:cNvSpPr/>
              <p:nvPr/>
            </p:nvSpPr>
            <p:spPr bwMode="auto">
              <a:xfrm>
                <a:off x="5776913" y="2771776"/>
                <a:ext cx="25400" cy="25400"/>
              </a:xfrm>
              <a:custGeom>
                <a:avLst/>
                <a:gdLst>
                  <a:gd name="T0" fmla="*/ 4 w 12"/>
                  <a:gd name="T1" fmla="*/ 0 h 13"/>
                  <a:gd name="T2" fmla="*/ 0 w 12"/>
                  <a:gd name="T3" fmla="*/ 3 h 13"/>
                  <a:gd name="T4" fmla="*/ 8 w 12"/>
                  <a:gd name="T5" fmla="*/ 13 h 13"/>
                  <a:gd name="T6" fmla="*/ 8 w 12"/>
                  <a:gd name="T7" fmla="*/ 13 h 13"/>
                  <a:gd name="T8" fmla="*/ 9 w 12"/>
                  <a:gd name="T9" fmla="*/ 2 h 13"/>
                  <a:gd name="T10" fmla="*/ 4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1" y="8"/>
                      <a:pt x="9" y="6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2" y="9"/>
                      <a:pt x="8" y="5"/>
                      <a:pt x="9" y="2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A54C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3" name="Freeform 7636"/>
              <p:cNvSpPr>
                <a:spLocks noEditPoints="1"/>
              </p:cNvSpPr>
              <p:nvPr/>
            </p:nvSpPr>
            <p:spPr bwMode="auto">
              <a:xfrm>
                <a:off x="5727701" y="2735263"/>
                <a:ext cx="23813" cy="26988"/>
              </a:xfrm>
              <a:custGeom>
                <a:avLst/>
                <a:gdLst>
                  <a:gd name="T0" fmla="*/ 3 w 12"/>
                  <a:gd name="T1" fmla="*/ 1 h 13"/>
                  <a:gd name="T2" fmla="*/ 3 w 12"/>
                  <a:gd name="T3" fmla="*/ 1 h 13"/>
                  <a:gd name="T4" fmla="*/ 3 w 12"/>
                  <a:gd name="T5" fmla="*/ 1 h 13"/>
                  <a:gd name="T6" fmla="*/ 3 w 12"/>
                  <a:gd name="T7" fmla="*/ 1 h 13"/>
                  <a:gd name="T8" fmla="*/ 3 w 12"/>
                  <a:gd name="T9" fmla="*/ 1 h 13"/>
                  <a:gd name="T10" fmla="*/ 3 w 12"/>
                  <a:gd name="T11" fmla="*/ 1 h 13"/>
                  <a:gd name="T12" fmla="*/ 3 w 12"/>
                  <a:gd name="T13" fmla="*/ 1 h 13"/>
                  <a:gd name="T14" fmla="*/ 8 w 12"/>
                  <a:gd name="T15" fmla="*/ 0 h 13"/>
                  <a:gd name="T16" fmla="*/ 3 w 12"/>
                  <a:gd name="T17" fmla="*/ 1 h 13"/>
                  <a:gd name="T18" fmla="*/ 3 w 12"/>
                  <a:gd name="T19" fmla="*/ 1 h 13"/>
                  <a:gd name="T20" fmla="*/ 3 w 12"/>
                  <a:gd name="T21" fmla="*/ 1 h 13"/>
                  <a:gd name="T22" fmla="*/ 0 w 12"/>
                  <a:gd name="T23" fmla="*/ 11 h 13"/>
                  <a:gd name="T24" fmla="*/ 6 w 12"/>
                  <a:gd name="T25" fmla="*/ 13 h 13"/>
                  <a:gd name="T26" fmla="*/ 6 w 12"/>
                  <a:gd name="T27" fmla="*/ 12 h 13"/>
                  <a:gd name="T28" fmla="*/ 12 w 12"/>
                  <a:gd name="T29" fmla="*/ 3 h 13"/>
                  <a:gd name="T30" fmla="*/ 8 w 12"/>
                  <a:gd name="T3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13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moveTo>
                      <a:pt x="8" y="0"/>
                    </a:moveTo>
                    <a:cubicBezTo>
                      <a:pt x="6" y="0"/>
                      <a:pt x="5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4"/>
                      <a:pt x="1" y="8"/>
                      <a:pt x="0" y="11"/>
                    </a:cubicBezTo>
                    <a:cubicBezTo>
                      <a:pt x="2" y="11"/>
                      <a:pt x="4" y="13"/>
                      <a:pt x="6" y="13"/>
                    </a:cubicBezTo>
                    <a:cubicBezTo>
                      <a:pt x="6" y="13"/>
                      <a:pt x="6" y="13"/>
                      <a:pt x="6" y="12"/>
                    </a:cubicBezTo>
                    <a:cubicBezTo>
                      <a:pt x="9" y="10"/>
                      <a:pt x="12" y="6"/>
                      <a:pt x="12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7B39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4" name="Freeform 7637"/>
              <p:cNvSpPr/>
              <p:nvPr/>
            </p:nvSpPr>
            <p:spPr bwMode="auto">
              <a:xfrm>
                <a:off x="5653088" y="2840038"/>
                <a:ext cx="17463" cy="25400"/>
              </a:xfrm>
              <a:custGeom>
                <a:avLst/>
                <a:gdLst>
                  <a:gd name="T0" fmla="*/ 8 w 9"/>
                  <a:gd name="T1" fmla="*/ 0 h 13"/>
                  <a:gd name="T2" fmla="*/ 2 w 9"/>
                  <a:gd name="T3" fmla="*/ 7 h 13"/>
                  <a:gd name="T4" fmla="*/ 2 w 9"/>
                  <a:gd name="T5" fmla="*/ 7 h 13"/>
                  <a:gd name="T6" fmla="*/ 0 w 9"/>
                  <a:gd name="T7" fmla="*/ 13 h 13"/>
                  <a:gd name="T8" fmla="*/ 7 w 9"/>
                  <a:gd name="T9" fmla="*/ 13 h 13"/>
                  <a:gd name="T10" fmla="*/ 7 w 9"/>
                  <a:gd name="T11" fmla="*/ 13 h 13"/>
                  <a:gd name="T12" fmla="*/ 9 w 9"/>
                  <a:gd name="T13" fmla="*/ 0 h 13"/>
                  <a:gd name="T14" fmla="*/ 8 w 9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3" y="0"/>
                      <a:pt x="5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9"/>
                      <a:pt x="1" y="11"/>
                      <a:pt x="0" y="13"/>
                    </a:cubicBezTo>
                    <a:cubicBezTo>
                      <a:pt x="3" y="13"/>
                      <a:pt x="5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9"/>
                      <a:pt x="8" y="4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B3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5" name="Freeform 7638"/>
              <p:cNvSpPr>
                <a:spLocks noEditPoints="1"/>
              </p:cNvSpPr>
              <p:nvPr/>
            </p:nvSpPr>
            <p:spPr bwMode="auto">
              <a:xfrm>
                <a:off x="5646738" y="2840038"/>
                <a:ext cx="52388" cy="80963"/>
              </a:xfrm>
              <a:custGeom>
                <a:avLst/>
                <a:gdLst>
                  <a:gd name="T0" fmla="*/ 7 w 26"/>
                  <a:gd name="T1" fmla="*/ 18 h 41"/>
                  <a:gd name="T2" fmla="*/ 7 w 26"/>
                  <a:gd name="T3" fmla="*/ 18 h 41"/>
                  <a:gd name="T4" fmla="*/ 7 w 26"/>
                  <a:gd name="T5" fmla="*/ 18 h 41"/>
                  <a:gd name="T6" fmla="*/ 12 w 26"/>
                  <a:gd name="T7" fmla="*/ 0 h 41"/>
                  <a:gd name="T8" fmla="*/ 12 w 26"/>
                  <a:gd name="T9" fmla="*/ 0 h 41"/>
                  <a:gd name="T10" fmla="*/ 12 w 26"/>
                  <a:gd name="T11" fmla="*/ 0 h 41"/>
                  <a:gd name="T12" fmla="*/ 12 w 26"/>
                  <a:gd name="T13" fmla="*/ 0 h 41"/>
                  <a:gd name="T14" fmla="*/ 10 w 26"/>
                  <a:gd name="T15" fmla="*/ 13 h 41"/>
                  <a:gd name="T16" fmla="*/ 10 w 26"/>
                  <a:gd name="T17" fmla="*/ 13 h 41"/>
                  <a:gd name="T18" fmla="*/ 10 w 26"/>
                  <a:gd name="T19" fmla="*/ 16 h 41"/>
                  <a:gd name="T20" fmla="*/ 11 w 26"/>
                  <a:gd name="T21" fmla="*/ 16 h 41"/>
                  <a:gd name="T22" fmla="*/ 13 w 26"/>
                  <a:gd name="T23" fmla="*/ 16 h 41"/>
                  <a:gd name="T24" fmla="*/ 15 w 26"/>
                  <a:gd name="T25" fmla="*/ 15 h 41"/>
                  <a:gd name="T26" fmla="*/ 17 w 26"/>
                  <a:gd name="T27" fmla="*/ 17 h 41"/>
                  <a:gd name="T28" fmla="*/ 15 w 26"/>
                  <a:gd name="T29" fmla="*/ 24 h 41"/>
                  <a:gd name="T30" fmla="*/ 13 w 26"/>
                  <a:gd name="T31" fmla="*/ 24 h 41"/>
                  <a:gd name="T32" fmla="*/ 7 w 26"/>
                  <a:gd name="T33" fmla="*/ 18 h 41"/>
                  <a:gd name="T34" fmla="*/ 7 w 26"/>
                  <a:gd name="T35" fmla="*/ 18 h 41"/>
                  <a:gd name="T36" fmla="*/ 1 w 26"/>
                  <a:gd name="T37" fmla="*/ 31 h 41"/>
                  <a:gd name="T38" fmla="*/ 1 w 26"/>
                  <a:gd name="T39" fmla="*/ 31 h 41"/>
                  <a:gd name="T40" fmla="*/ 0 w 26"/>
                  <a:gd name="T41" fmla="*/ 39 h 41"/>
                  <a:gd name="T42" fmla="*/ 5 w 26"/>
                  <a:gd name="T43" fmla="*/ 41 h 41"/>
                  <a:gd name="T44" fmla="*/ 12 w 26"/>
                  <a:gd name="T45" fmla="*/ 30 h 41"/>
                  <a:gd name="T46" fmla="*/ 12 w 26"/>
                  <a:gd name="T47" fmla="*/ 30 h 41"/>
                  <a:gd name="T48" fmla="*/ 15 w 26"/>
                  <a:gd name="T49" fmla="*/ 35 h 41"/>
                  <a:gd name="T50" fmla="*/ 18 w 26"/>
                  <a:gd name="T51" fmla="*/ 40 h 41"/>
                  <a:gd name="T52" fmla="*/ 21 w 26"/>
                  <a:gd name="T53" fmla="*/ 39 h 41"/>
                  <a:gd name="T54" fmla="*/ 21 w 26"/>
                  <a:gd name="T55" fmla="*/ 39 h 41"/>
                  <a:gd name="T56" fmla="*/ 21 w 26"/>
                  <a:gd name="T57" fmla="*/ 39 h 41"/>
                  <a:gd name="T58" fmla="*/ 22 w 26"/>
                  <a:gd name="T59" fmla="*/ 31 h 41"/>
                  <a:gd name="T60" fmla="*/ 22 w 26"/>
                  <a:gd name="T61" fmla="*/ 31 h 41"/>
                  <a:gd name="T62" fmla="*/ 22 w 26"/>
                  <a:gd name="T63" fmla="*/ 31 h 41"/>
                  <a:gd name="T64" fmla="*/ 22 w 26"/>
                  <a:gd name="T65" fmla="*/ 4 h 41"/>
                  <a:gd name="T66" fmla="*/ 22 w 26"/>
                  <a:gd name="T67" fmla="*/ 4 h 41"/>
                  <a:gd name="T68" fmla="*/ 19 w 26"/>
                  <a:gd name="T69" fmla="*/ 5 h 41"/>
                  <a:gd name="T70" fmla="*/ 15 w 26"/>
                  <a:gd name="T71" fmla="*/ 2 h 41"/>
                  <a:gd name="T72" fmla="*/ 12 w 26"/>
                  <a:gd name="T7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" h="41">
                    <a:moveTo>
                      <a:pt x="7" y="18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4"/>
                      <a:pt x="11" y="9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5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3" y="16"/>
                    </a:cubicBezTo>
                    <a:cubicBezTo>
                      <a:pt x="14" y="16"/>
                      <a:pt x="15" y="15"/>
                      <a:pt x="15" y="15"/>
                    </a:cubicBezTo>
                    <a:cubicBezTo>
                      <a:pt x="16" y="15"/>
                      <a:pt x="17" y="16"/>
                      <a:pt x="17" y="17"/>
                    </a:cubicBezTo>
                    <a:cubicBezTo>
                      <a:pt x="18" y="19"/>
                      <a:pt x="16" y="23"/>
                      <a:pt x="15" y="24"/>
                    </a:cubicBezTo>
                    <a:cubicBezTo>
                      <a:pt x="14" y="24"/>
                      <a:pt x="13" y="24"/>
                      <a:pt x="13" y="24"/>
                    </a:cubicBezTo>
                    <a:cubicBezTo>
                      <a:pt x="10" y="24"/>
                      <a:pt x="10" y="20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0" y="20"/>
                      <a:pt x="5" y="28"/>
                      <a:pt x="1" y="3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4"/>
                      <a:pt x="0" y="37"/>
                      <a:pt x="0" y="39"/>
                    </a:cubicBezTo>
                    <a:cubicBezTo>
                      <a:pt x="2" y="41"/>
                      <a:pt x="4" y="41"/>
                      <a:pt x="5" y="41"/>
                    </a:cubicBezTo>
                    <a:cubicBezTo>
                      <a:pt x="10" y="41"/>
                      <a:pt x="8" y="32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4" y="30"/>
                      <a:pt x="15" y="33"/>
                      <a:pt x="15" y="35"/>
                    </a:cubicBezTo>
                    <a:cubicBezTo>
                      <a:pt x="15" y="37"/>
                      <a:pt x="16" y="40"/>
                      <a:pt x="18" y="40"/>
                    </a:cubicBezTo>
                    <a:cubicBezTo>
                      <a:pt x="19" y="40"/>
                      <a:pt x="20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6"/>
                      <a:pt x="22" y="33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0" y="22"/>
                      <a:pt x="26" y="13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5"/>
                      <a:pt x="20" y="5"/>
                      <a:pt x="19" y="5"/>
                    </a:cubicBezTo>
                    <a:cubicBezTo>
                      <a:pt x="17" y="5"/>
                      <a:pt x="16" y="4"/>
                      <a:pt x="15" y="2"/>
                    </a:cubicBezTo>
                    <a:cubicBezTo>
                      <a:pt x="14" y="1"/>
                      <a:pt x="13" y="0"/>
                      <a:pt x="12" y="0"/>
                    </a:cubicBezTo>
                  </a:path>
                </a:pathLst>
              </a:custGeom>
              <a:solidFill>
                <a:srgbClr val="944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6" name="Freeform 7639"/>
              <p:cNvSpPr/>
              <p:nvPr/>
            </p:nvSpPr>
            <p:spPr bwMode="auto">
              <a:xfrm>
                <a:off x="5688013" y="2835276"/>
                <a:ext cx="53975" cy="80963"/>
              </a:xfrm>
              <a:custGeom>
                <a:avLst/>
                <a:gdLst>
                  <a:gd name="T0" fmla="*/ 5 w 27"/>
                  <a:gd name="T1" fmla="*/ 0 h 40"/>
                  <a:gd name="T2" fmla="*/ 2 w 27"/>
                  <a:gd name="T3" fmla="*/ 6 h 40"/>
                  <a:gd name="T4" fmla="*/ 2 w 27"/>
                  <a:gd name="T5" fmla="*/ 6 h 40"/>
                  <a:gd name="T6" fmla="*/ 2 w 27"/>
                  <a:gd name="T7" fmla="*/ 33 h 40"/>
                  <a:gd name="T8" fmla="*/ 2 w 27"/>
                  <a:gd name="T9" fmla="*/ 33 h 40"/>
                  <a:gd name="T10" fmla="*/ 10 w 27"/>
                  <a:gd name="T11" fmla="*/ 39 h 40"/>
                  <a:gd name="T12" fmla="*/ 10 w 27"/>
                  <a:gd name="T13" fmla="*/ 39 h 40"/>
                  <a:gd name="T14" fmla="*/ 10 w 27"/>
                  <a:gd name="T15" fmla="*/ 39 h 40"/>
                  <a:gd name="T16" fmla="*/ 10 w 27"/>
                  <a:gd name="T17" fmla="*/ 39 h 40"/>
                  <a:gd name="T18" fmla="*/ 14 w 27"/>
                  <a:gd name="T19" fmla="*/ 40 h 40"/>
                  <a:gd name="T20" fmla="*/ 27 w 27"/>
                  <a:gd name="T21" fmla="*/ 30 h 40"/>
                  <a:gd name="T22" fmla="*/ 27 w 27"/>
                  <a:gd name="T23" fmla="*/ 30 h 40"/>
                  <a:gd name="T24" fmla="*/ 27 w 27"/>
                  <a:gd name="T25" fmla="*/ 29 h 40"/>
                  <a:gd name="T26" fmla="*/ 27 w 27"/>
                  <a:gd name="T27" fmla="*/ 29 h 40"/>
                  <a:gd name="T28" fmla="*/ 27 w 27"/>
                  <a:gd name="T29" fmla="*/ 29 h 40"/>
                  <a:gd name="T30" fmla="*/ 22 w 27"/>
                  <a:gd name="T31" fmla="*/ 21 h 40"/>
                  <a:gd name="T32" fmla="*/ 17 w 27"/>
                  <a:gd name="T33" fmla="*/ 18 h 40"/>
                  <a:gd name="T34" fmla="*/ 17 w 27"/>
                  <a:gd name="T35" fmla="*/ 18 h 40"/>
                  <a:gd name="T36" fmla="*/ 13 w 27"/>
                  <a:gd name="T37" fmla="*/ 18 h 40"/>
                  <a:gd name="T38" fmla="*/ 12 w 27"/>
                  <a:gd name="T39" fmla="*/ 9 h 40"/>
                  <a:gd name="T40" fmla="*/ 12 w 27"/>
                  <a:gd name="T41" fmla="*/ 9 h 40"/>
                  <a:gd name="T42" fmla="*/ 8 w 27"/>
                  <a:gd name="T43" fmla="*/ 1 h 40"/>
                  <a:gd name="T44" fmla="*/ 8 w 27"/>
                  <a:gd name="T45" fmla="*/ 1 h 40"/>
                  <a:gd name="T46" fmla="*/ 5 w 27"/>
                  <a:gd name="T47" fmla="*/ 0 h 40"/>
                  <a:gd name="T48" fmla="*/ 5 w 27"/>
                  <a:gd name="T4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40">
                    <a:moveTo>
                      <a:pt x="5" y="0"/>
                    </a:moveTo>
                    <a:cubicBezTo>
                      <a:pt x="4" y="2"/>
                      <a:pt x="3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6" y="15"/>
                      <a:pt x="0" y="24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9" y="35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1" y="39"/>
                      <a:pt x="13" y="40"/>
                      <a:pt x="14" y="40"/>
                    </a:cubicBezTo>
                    <a:cubicBezTo>
                      <a:pt x="20" y="40"/>
                      <a:pt x="21" y="31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1" y="29"/>
                      <a:pt x="22" y="25"/>
                      <a:pt x="22" y="21"/>
                    </a:cubicBezTo>
                    <a:cubicBezTo>
                      <a:pt x="20" y="21"/>
                      <a:pt x="18" y="20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5" y="18"/>
                      <a:pt x="14" y="18"/>
                      <a:pt x="13" y="18"/>
                    </a:cubicBezTo>
                    <a:cubicBezTo>
                      <a:pt x="7" y="18"/>
                      <a:pt x="10" y="13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7" y="8"/>
                      <a:pt x="8" y="5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883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7" name="Freeform 7640"/>
              <p:cNvSpPr>
                <a:spLocks noEditPoints="1"/>
              </p:cNvSpPr>
              <p:nvPr/>
            </p:nvSpPr>
            <p:spPr bwMode="auto">
              <a:xfrm>
                <a:off x="6045201" y="4241801"/>
                <a:ext cx="106363" cy="101600"/>
              </a:xfrm>
              <a:custGeom>
                <a:avLst/>
                <a:gdLst>
                  <a:gd name="T0" fmla="*/ 8 w 53"/>
                  <a:gd name="T1" fmla="*/ 37 h 51"/>
                  <a:gd name="T2" fmla="*/ 8 w 53"/>
                  <a:gd name="T3" fmla="*/ 37 h 51"/>
                  <a:gd name="T4" fmla="*/ 8 w 53"/>
                  <a:gd name="T5" fmla="*/ 37 h 51"/>
                  <a:gd name="T6" fmla="*/ 8 w 53"/>
                  <a:gd name="T7" fmla="*/ 37 h 51"/>
                  <a:gd name="T8" fmla="*/ 23 w 53"/>
                  <a:gd name="T9" fmla="*/ 0 h 51"/>
                  <a:gd name="T10" fmla="*/ 23 w 53"/>
                  <a:gd name="T11" fmla="*/ 0 h 51"/>
                  <a:gd name="T12" fmla="*/ 19 w 53"/>
                  <a:gd name="T13" fmla="*/ 5 h 51"/>
                  <a:gd name="T14" fmla="*/ 19 w 53"/>
                  <a:gd name="T15" fmla="*/ 5 h 51"/>
                  <a:gd name="T16" fmla="*/ 19 w 53"/>
                  <a:gd name="T17" fmla="*/ 5 h 51"/>
                  <a:gd name="T18" fmla="*/ 11 w 53"/>
                  <a:gd name="T19" fmla="*/ 17 h 51"/>
                  <a:gd name="T20" fmla="*/ 7 w 53"/>
                  <a:gd name="T21" fmla="*/ 17 h 51"/>
                  <a:gd name="T22" fmla="*/ 5 w 53"/>
                  <a:gd name="T23" fmla="*/ 17 h 51"/>
                  <a:gd name="T24" fmla="*/ 3 w 53"/>
                  <a:gd name="T25" fmla="*/ 26 h 51"/>
                  <a:gd name="T26" fmla="*/ 8 w 53"/>
                  <a:gd name="T27" fmla="*/ 37 h 51"/>
                  <a:gd name="T28" fmla="*/ 8 w 53"/>
                  <a:gd name="T29" fmla="*/ 37 h 51"/>
                  <a:gd name="T30" fmla="*/ 12 w 53"/>
                  <a:gd name="T31" fmla="*/ 51 h 51"/>
                  <a:gd name="T32" fmla="*/ 12 w 53"/>
                  <a:gd name="T33" fmla="*/ 51 h 51"/>
                  <a:gd name="T34" fmla="*/ 12 w 53"/>
                  <a:gd name="T35" fmla="*/ 51 h 51"/>
                  <a:gd name="T36" fmla="*/ 13 w 53"/>
                  <a:gd name="T37" fmla="*/ 51 h 51"/>
                  <a:gd name="T38" fmla="*/ 15 w 53"/>
                  <a:gd name="T39" fmla="*/ 51 h 51"/>
                  <a:gd name="T40" fmla="*/ 15 w 53"/>
                  <a:gd name="T41" fmla="*/ 51 h 51"/>
                  <a:gd name="T42" fmla="*/ 15 w 53"/>
                  <a:gd name="T43" fmla="*/ 51 h 51"/>
                  <a:gd name="T44" fmla="*/ 21 w 53"/>
                  <a:gd name="T45" fmla="*/ 43 h 51"/>
                  <a:gd name="T46" fmla="*/ 21 w 53"/>
                  <a:gd name="T47" fmla="*/ 43 h 51"/>
                  <a:gd name="T48" fmla="*/ 24 w 53"/>
                  <a:gd name="T49" fmla="*/ 38 h 51"/>
                  <a:gd name="T50" fmla="*/ 24 w 53"/>
                  <a:gd name="T51" fmla="*/ 38 h 51"/>
                  <a:gd name="T52" fmla="*/ 24 w 53"/>
                  <a:gd name="T53" fmla="*/ 38 h 51"/>
                  <a:gd name="T54" fmla="*/ 21 w 53"/>
                  <a:gd name="T55" fmla="*/ 32 h 51"/>
                  <a:gd name="T56" fmla="*/ 20 w 53"/>
                  <a:gd name="T57" fmla="*/ 32 h 51"/>
                  <a:gd name="T58" fmla="*/ 20 w 53"/>
                  <a:gd name="T59" fmla="*/ 32 h 51"/>
                  <a:gd name="T60" fmla="*/ 22 w 53"/>
                  <a:gd name="T61" fmla="*/ 26 h 51"/>
                  <a:gd name="T62" fmla="*/ 37 w 53"/>
                  <a:gd name="T63" fmla="*/ 38 h 51"/>
                  <a:gd name="T64" fmla="*/ 37 w 53"/>
                  <a:gd name="T65" fmla="*/ 38 h 51"/>
                  <a:gd name="T66" fmla="*/ 41 w 53"/>
                  <a:gd name="T67" fmla="*/ 28 h 51"/>
                  <a:gd name="T68" fmla="*/ 46 w 53"/>
                  <a:gd name="T69" fmla="*/ 38 h 51"/>
                  <a:gd name="T70" fmla="*/ 52 w 53"/>
                  <a:gd name="T71" fmla="*/ 35 h 51"/>
                  <a:gd name="T72" fmla="*/ 52 w 53"/>
                  <a:gd name="T73" fmla="*/ 35 h 51"/>
                  <a:gd name="T74" fmla="*/ 52 w 53"/>
                  <a:gd name="T75" fmla="*/ 35 h 51"/>
                  <a:gd name="T76" fmla="*/ 30 w 53"/>
                  <a:gd name="T77" fmla="*/ 11 h 51"/>
                  <a:gd name="T78" fmla="*/ 26 w 53"/>
                  <a:gd name="T79" fmla="*/ 3 h 51"/>
                  <a:gd name="T80" fmla="*/ 23 w 53"/>
                  <a:gd name="T81" fmla="*/ 0 h 51"/>
                  <a:gd name="T82" fmla="*/ 23 w 53"/>
                  <a:gd name="T83" fmla="*/ 0 h 51"/>
                  <a:gd name="T84" fmla="*/ 23 w 53"/>
                  <a:gd name="T8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3" h="51">
                    <a:moveTo>
                      <a:pt x="8" y="37"/>
                    </a:move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0" y="1"/>
                      <a:pt x="20" y="3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11"/>
                      <a:pt x="18" y="17"/>
                      <a:pt x="11" y="17"/>
                    </a:cubicBezTo>
                    <a:cubicBezTo>
                      <a:pt x="10" y="17"/>
                      <a:pt x="8" y="17"/>
                      <a:pt x="7" y="17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0" y="17"/>
                      <a:pt x="4" y="23"/>
                      <a:pt x="3" y="26"/>
                    </a:cubicBezTo>
                    <a:cubicBezTo>
                      <a:pt x="11" y="27"/>
                      <a:pt x="6" y="34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18" y="39"/>
                      <a:pt x="10" y="46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4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7" y="48"/>
                      <a:pt x="19" y="46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2" y="41"/>
                      <a:pt x="22" y="39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3" y="36"/>
                      <a:pt x="21" y="34"/>
                      <a:pt x="21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0"/>
                      <a:pt x="20" y="28"/>
                      <a:pt x="22" y="26"/>
                    </a:cubicBezTo>
                    <a:cubicBezTo>
                      <a:pt x="27" y="31"/>
                      <a:pt x="30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42" y="38"/>
                      <a:pt x="36" y="30"/>
                      <a:pt x="41" y="28"/>
                    </a:cubicBezTo>
                    <a:cubicBezTo>
                      <a:pt x="45" y="28"/>
                      <a:pt x="42" y="38"/>
                      <a:pt x="46" y="38"/>
                    </a:cubicBezTo>
                    <a:cubicBezTo>
                      <a:pt x="48" y="38"/>
                      <a:pt x="49" y="37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3" y="19"/>
                      <a:pt x="43" y="14"/>
                      <a:pt x="30" y="11"/>
                    </a:cubicBezTo>
                    <a:cubicBezTo>
                      <a:pt x="26" y="10"/>
                      <a:pt x="26" y="6"/>
                      <a:pt x="26" y="3"/>
                    </a:cubicBezTo>
                    <a:cubicBezTo>
                      <a:pt x="25" y="3"/>
                      <a:pt x="24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CE9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8" name="Freeform 7641"/>
              <p:cNvSpPr/>
              <p:nvPr/>
            </p:nvSpPr>
            <p:spPr bwMode="auto">
              <a:xfrm>
                <a:off x="6086476" y="4292601"/>
                <a:ext cx="107950" cy="49213"/>
              </a:xfrm>
              <a:custGeom>
                <a:avLst/>
                <a:gdLst>
                  <a:gd name="T0" fmla="*/ 2 w 54"/>
                  <a:gd name="T1" fmla="*/ 0 h 24"/>
                  <a:gd name="T2" fmla="*/ 0 w 54"/>
                  <a:gd name="T3" fmla="*/ 6 h 24"/>
                  <a:gd name="T4" fmla="*/ 1 w 54"/>
                  <a:gd name="T5" fmla="*/ 6 h 24"/>
                  <a:gd name="T6" fmla="*/ 4 w 54"/>
                  <a:gd name="T7" fmla="*/ 12 h 24"/>
                  <a:gd name="T8" fmla="*/ 4 w 54"/>
                  <a:gd name="T9" fmla="*/ 12 h 24"/>
                  <a:gd name="T10" fmla="*/ 15 w 54"/>
                  <a:gd name="T11" fmla="*/ 22 h 24"/>
                  <a:gd name="T12" fmla="*/ 22 w 54"/>
                  <a:gd name="T13" fmla="*/ 20 h 24"/>
                  <a:gd name="T14" fmla="*/ 26 w 54"/>
                  <a:gd name="T15" fmla="*/ 18 h 24"/>
                  <a:gd name="T16" fmla="*/ 26 w 54"/>
                  <a:gd name="T17" fmla="*/ 18 h 24"/>
                  <a:gd name="T18" fmla="*/ 32 w 54"/>
                  <a:gd name="T19" fmla="*/ 24 h 24"/>
                  <a:gd name="T20" fmla="*/ 42 w 54"/>
                  <a:gd name="T21" fmla="*/ 18 h 24"/>
                  <a:gd name="T22" fmla="*/ 42 w 54"/>
                  <a:gd name="T23" fmla="*/ 18 h 24"/>
                  <a:gd name="T24" fmla="*/ 42 w 54"/>
                  <a:gd name="T25" fmla="*/ 18 h 24"/>
                  <a:gd name="T26" fmla="*/ 45 w 54"/>
                  <a:gd name="T27" fmla="*/ 14 h 24"/>
                  <a:gd name="T28" fmla="*/ 49 w 54"/>
                  <a:gd name="T29" fmla="*/ 15 h 24"/>
                  <a:gd name="T30" fmla="*/ 52 w 54"/>
                  <a:gd name="T31" fmla="*/ 17 h 24"/>
                  <a:gd name="T32" fmla="*/ 53 w 54"/>
                  <a:gd name="T33" fmla="*/ 17 h 24"/>
                  <a:gd name="T34" fmla="*/ 53 w 54"/>
                  <a:gd name="T35" fmla="*/ 17 h 24"/>
                  <a:gd name="T36" fmla="*/ 53 w 54"/>
                  <a:gd name="T37" fmla="*/ 17 h 24"/>
                  <a:gd name="T38" fmla="*/ 53 w 54"/>
                  <a:gd name="T39" fmla="*/ 17 h 24"/>
                  <a:gd name="T40" fmla="*/ 53 w 54"/>
                  <a:gd name="T41" fmla="*/ 17 h 24"/>
                  <a:gd name="T42" fmla="*/ 53 w 54"/>
                  <a:gd name="T43" fmla="*/ 17 h 24"/>
                  <a:gd name="T44" fmla="*/ 53 w 54"/>
                  <a:gd name="T45" fmla="*/ 11 h 24"/>
                  <a:gd name="T46" fmla="*/ 53 w 54"/>
                  <a:gd name="T47" fmla="*/ 11 h 24"/>
                  <a:gd name="T48" fmla="*/ 53 w 54"/>
                  <a:gd name="T49" fmla="*/ 11 h 24"/>
                  <a:gd name="T50" fmla="*/ 52 w 54"/>
                  <a:gd name="T51" fmla="*/ 0 h 24"/>
                  <a:gd name="T52" fmla="*/ 52 w 54"/>
                  <a:gd name="T53" fmla="*/ 0 h 24"/>
                  <a:gd name="T54" fmla="*/ 38 w 54"/>
                  <a:gd name="T55" fmla="*/ 4 h 24"/>
                  <a:gd name="T56" fmla="*/ 32 w 54"/>
                  <a:gd name="T57" fmla="*/ 9 h 24"/>
                  <a:gd name="T58" fmla="*/ 32 w 54"/>
                  <a:gd name="T59" fmla="*/ 9 h 24"/>
                  <a:gd name="T60" fmla="*/ 26 w 54"/>
                  <a:gd name="T61" fmla="*/ 12 h 24"/>
                  <a:gd name="T62" fmla="*/ 21 w 54"/>
                  <a:gd name="T63" fmla="*/ 2 h 24"/>
                  <a:gd name="T64" fmla="*/ 17 w 54"/>
                  <a:gd name="T65" fmla="*/ 12 h 24"/>
                  <a:gd name="T66" fmla="*/ 17 w 54"/>
                  <a:gd name="T67" fmla="*/ 12 h 24"/>
                  <a:gd name="T68" fmla="*/ 2 w 54"/>
                  <a:gd name="T6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" h="24">
                    <a:moveTo>
                      <a:pt x="2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8"/>
                      <a:pt x="3" y="10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9"/>
                      <a:pt x="10" y="22"/>
                      <a:pt x="15" y="22"/>
                    </a:cubicBezTo>
                    <a:cubicBezTo>
                      <a:pt x="17" y="22"/>
                      <a:pt x="19" y="21"/>
                      <a:pt x="22" y="20"/>
                    </a:cubicBezTo>
                    <a:cubicBezTo>
                      <a:pt x="23" y="19"/>
                      <a:pt x="25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8" y="22"/>
                      <a:pt x="30" y="24"/>
                      <a:pt x="32" y="24"/>
                    </a:cubicBezTo>
                    <a:cubicBezTo>
                      <a:pt x="35" y="24"/>
                      <a:pt x="39" y="19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5"/>
                      <a:pt x="44" y="14"/>
                      <a:pt x="45" y="14"/>
                    </a:cubicBezTo>
                    <a:cubicBezTo>
                      <a:pt x="46" y="14"/>
                      <a:pt x="47" y="15"/>
                      <a:pt x="49" y="15"/>
                    </a:cubicBezTo>
                    <a:cubicBezTo>
                      <a:pt x="50" y="16"/>
                      <a:pt x="51" y="17"/>
                      <a:pt x="52" y="17"/>
                    </a:cubicBezTo>
                    <a:cubicBezTo>
                      <a:pt x="52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5"/>
                      <a:pt x="53" y="13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3" y="11"/>
                      <a:pt x="53" y="11"/>
                      <a:pt x="53" y="11"/>
                    </a:cubicBezTo>
                    <a:cubicBezTo>
                      <a:pt x="50" y="8"/>
                      <a:pt x="54" y="4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7" y="1"/>
                      <a:pt x="42" y="0"/>
                      <a:pt x="38" y="4"/>
                    </a:cubicBezTo>
                    <a:cubicBezTo>
                      <a:pt x="36" y="7"/>
                      <a:pt x="35" y="9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29" y="11"/>
                      <a:pt x="28" y="12"/>
                      <a:pt x="26" y="12"/>
                    </a:cubicBezTo>
                    <a:cubicBezTo>
                      <a:pt x="22" y="12"/>
                      <a:pt x="25" y="2"/>
                      <a:pt x="21" y="2"/>
                    </a:cubicBezTo>
                    <a:cubicBezTo>
                      <a:pt x="16" y="4"/>
                      <a:pt x="22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0" y="12"/>
                      <a:pt x="7" y="5"/>
                      <a:pt x="2" y="0"/>
                    </a:cubicBezTo>
                  </a:path>
                </a:pathLst>
              </a:custGeom>
              <a:solidFill>
                <a:srgbClr val="D5A5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9" name="Freeform 7642"/>
              <p:cNvSpPr/>
              <p:nvPr/>
            </p:nvSpPr>
            <p:spPr bwMode="auto">
              <a:xfrm>
                <a:off x="6157913" y="4321176"/>
                <a:ext cx="73025" cy="66675"/>
              </a:xfrm>
              <a:custGeom>
                <a:avLst/>
                <a:gdLst>
                  <a:gd name="T0" fmla="*/ 9 w 36"/>
                  <a:gd name="T1" fmla="*/ 0 h 33"/>
                  <a:gd name="T2" fmla="*/ 6 w 36"/>
                  <a:gd name="T3" fmla="*/ 4 h 33"/>
                  <a:gd name="T4" fmla="*/ 6 w 36"/>
                  <a:gd name="T5" fmla="*/ 4 h 33"/>
                  <a:gd name="T6" fmla="*/ 0 w 36"/>
                  <a:gd name="T7" fmla="*/ 21 h 33"/>
                  <a:gd name="T8" fmla="*/ 7 w 36"/>
                  <a:gd name="T9" fmla="*/ 24 h 33"/>
                  <a:gd name="T10" fmla="*/ 5 w 36"/>
                  <a:gd name="T11" fmla="*/ 26 h 33"/>
                  <a:gd name="T12" fmla="*/ 5 w 36"/>
                  <a:gd name="T13" fmla="*/ 26 h 33"/>
                  <a:gd name="T14" fmla="*/ 4 w 36"/>
                  <a:gd name="T15" fmla="*/ 26 h 33"/>
                  <a:gd name="T16" fmla="*/ 4 w 36"/>
                  <a:gd name="T17" fmla="*/ 26 h 33"/>
                  <a:gd name="T18" fmla="*/ 4 w 36"/>
                  <a:gd name="T19" fmla="*/ 26 h 33"/>
                  <a:gd name="T20" fmla="*/ 4 w 36"/>
                  <a:gd name="T21" fmla="*/ 26 h 33"/>
                  <a:gd name="T22" fmla="*/ 4 w 36"/>
                  <a:gd name="T23" fmla="*/ 26 h 33"/>
                  <a:gd name="T24" fmla="*/ 4 w 36"/>
                  <a:gd name="T25" fmla="*/ 26 h 33"/>
                  <a:gd name="T26" fmla="*/ 6 w 36"/>
                  <a:gd name="T27" fmla="*/ 33 h 33"/>
                  <a:gd name="T28" fmla="*/ 11 w 36"/>
                  <a:gd name="T29" fmla="*/ 30 h 33"/>
                  <a:gd name="T30" fmla="*/ 15 w 36"/>
                  <a:gd name="T31" fmla="*/ 32 h 33"/>
                  <a:gd name="T32" fmla="*/ 22 w 36"/>
                  <a:gd name="T33" fmla="*/ 30 h 33"/>
                  <a:gd name="T34" fmla="*/ 28 w 36"/>
                  <a:gd name="T35" fmla="*/ 27 h 33"/>
                  <a:gd name="T36" fmla="*/ 31 w 36"/>
                  <a:gd name="T37" fmla="*/ 28 h 33"/>
                  <a:gd name="T38" fmla="*/ 31 w 36"/>
                  <a:gd name="T39" fmla="*/ 28 h 33"/>
                  <a:gd name="T40" fmla="*/ 31 w 36"/>
                  <a:gd name="T41" fmla="*/ 28 h 33"/>
                  <a:gd name="T42" fmla="*/ 33 w 36"/>
                  <a:gd name="T43" fmla="*/ 26 h 33"/>
                  <a:gd name="T44" fmla="*/ 33 w 36"/>
                  <a:gd name="T45" fmla="*/ 26 h 33"/>
                  <a:gd name="T46" fmla="*/ 33 w 36"/>
                  <a:gd name="T47" fmla="*/ 26 h 33"/>
                  <a:gd name="T48" fmla="*/ 36 w 36"/>
                  <a:gd name="T49" fmla="*/ 23 h 33"/>
                  <a:gd name="T50" fmla="*/ 19 w 36"/>
                  <a:gd name="T51" fmla="*/ 9 h 33"/>
                  <a:gd name="T52" fmla="*/ 22 w 36"/>
                  <a:gd name="T53" fmla="*/ 8 h 33"/>
                  <a:gd name="T54" fmla="*/ 24 w 36"/>
                  <a:gd name="T55" fmla="*/ 9 h 33"/>
                  <a:gd name="T56" fmla="*/ 26 w 36"/>
                  <a:gd name="T57" fmla="*/ 9 h 33"/>
                  <a:gd name="T58" fmla="*/ 27 w 36"/>
                  <a:gd name="T59" fmla="*/ 9 h 33"/>
                  <a:gd name="T60" fmla="*/ 17 w 36"/>
                  <a:gd name="T61" fmla="*/ 3 h 33"/>
                  <a:gd name="T62" fmla="*/ 17 w 36"/>
                  <a:gd name="T63" fmla="*/ 3 h 33"/>
                  <a:gd name="T64" fmla="*/ 16 w 36"/>
                  <a:gd name="T65" fmla="*/ 3 h 33"/>
                  <a:gd name="T66" fmla="*/ 13 w 36"/>
                  <a:gd name="T67" fmla="*/ 1 h 33"/>
                  <a:gd name="T68" fmla="*/ 9 w 36"/>
                  <a:gd name="T6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" h="33">
                    <a:moveTo>
                      <a:pt x="9" y="0"/>
                    </a:moveTo>
                    <a:cubicBezTo>
                      <a:pt x="8" y="0"/>
                      <a:pt x="7" y="1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8" y="11"/>
                      <a:pt x="11" y="19"/>
                      <a:pt x="0" y="21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6" y="25"/>
                      <a:pt x="6" y="25"/>
                      <a:pt x="5" y="26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6" y="26"/>
                      <a:pt x="4" y="33"/>
                      <a:pt x="6" y="33"/>
                    </a:cubicBezTo>
                    <a:cubicBezTo>
                      <a:pt x="7" y="33"/>
                      <a:pt x="9" y="33"/>
                      <a:pt x="11" y="30"/>
                    </a:cubicBezTo>
                    <a:cubicBezTo>
                      <a:pt x="12" y="32"/>
                      <a:pt x="14" y="32"/>
                      <a:pt x="15" y="32"/>
                    </a:cubicBezTo>
                    <a:cubicBezTo>
                      <a:pt x="18" y="32"/>
                      <a:pt x="20" y="31"/>
                      <a:pt x="22" y="30"/>
                    </a:cubicBezTo>
                    <a:cubicBezTo>
                      <a:pt x="24" y="29"/>
                      <a:pt x="25" y="27"/>
                      <a:pt x="28" y="27"/>
                    </a:cubicBezTo>
                    <a:cubicBezTo>
                      <a:pt x="29" y="27"/>
                      <a:pt x="30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27"/>
                      <a:pt x="32" y="27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5"/>
                      <a:pt x="35" y="24"/>
                      <a:pt x="36" y="23"/>
                    </a:cubicBezTo>
                    <a:cubicBezTo>
                      <a:pt x="32" y="18"/>
                      <a:pt x="23" y="17"/>
                      <a:pt x="19" y="9"/>
                    </a:cubicBezTo>
                    <a:cubicBezTo>
                      <a:pt x="20" y="9"/>
                      <a:pt x="21" y="8"/>
                      <a:pt x="22" y="8"/>
                    </a:cubicBezTo>
                    <a:cubicBezTo>
                      <a:pt x="22" y="8"/>
                      <a:pt x="23" y="9"/>
                      <a:pt x="24" y="9"/>
                    </a:cubicBezTo>
                    <a:cubicBezTo>
                      <a:pt x="25" y="9"/>
                      <a:pt x="26" y="9"/>
                      <a:pt x="26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5" y="4"/>
                      <a:pt x="19" y="7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5" y="3"/>
                      <a:pt x="14" y="2"/>
                      <a:pt x="13" y="1"/>
                    </a:cubicBezTo>
                    <a:cubicBezTo>
                      <a:pt x="11" y="1"/>
                      <a:pt x="10" y="0"/>
                      <a:pt x="9" y="0"/>
                    </a:cubicBezTo>
                  </a:path>
                </a:pathLst>
              </a:custGeom>
              <a:solidFill>
                <a:srgbClr val="D6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0" name="Freeform 7643"/>
              <p:cNvSpPr/>
              <p:nvPr/>
            </p:nvSpPr>
            <p:spPr bwMode="auto">
              <a:xfrm>
                <a:off x="6116638" y="4383088"/>
                <a:ext cx="22225" cy="22225"/>
              </a:xfrm>
              <a:custGeom>
                <a:avLst/>
                <a:gdLst>
                  <a:gd name="T0" fmla="*/ 4 w 11"/>
                  <a:gd name="T1" fmla="*/ 0 h 11"/>
                  <a:gd name="T2" fmla="*/ 0 w 11"/>
                  <a:gd name="T3" fmla="*/ 4 h 11"/>
                  <a:gd name="T4" fmla="*/ 11 w 11"/>
                  <a:gd name="T5" fmla="*/ 10 h 11"/>
                  <a:gd name="T6" fmla="*/ 4 w 11"/>
                  <a:gd name="T7" fmla="*/ 0 h 11"/>
                  <a:gd name="T8" fmla="*/ 4 w 11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1" y="11"/>
                      <a:pt x="9" y="6"/>
                      <a:pt x="11" y="10"/>
                    </a:cubicBezTo>
                    <a:cubicBezTo>
                      <a:pt x="11" y="5"/>
                      <a:pt x="9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89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1" name="Freeform 7644"/>
              <p:cNvSpPr/>
              <p:nvPr/>
            </p:nvSpPr>
            <p:spPr bwMode="auto">
              <a:xfrm>
                <a:off x="6075363" y="4327526"/>
                <a:ext cx="19050" cy="17463"/>
              </a:xfrm>
              <a:custGeom>
                <a:avLst/>
                <a:gdLst>
                  <a:gd name="T0" fmla="*/ 6 w 9"/>
                  <a:gd name="T1" fmla="*/ 0 h 9"/>
                  <a:gd name="T2" fmla="*/ 6 w 9"/>
                  <a:gd name="T3" fmla="*/ 0 h 9"/>
                  <a:gd name="T4" fmla="*/ 0 w 9"/>
                  <a:gd name="T5" fmla="*/ 8 h 9"/>
                  <a:gd name="T6" fmla="*/ 0 w 9"/>
                  <a:gd name="T7" fmla="*/ 8 h 9"/>
                  <a:gd name="T8" fmla="*/ 4 w 9"/>
                  <a:gd name="T9" fmla="*/ 9 h 9"/>
                  <a:gd name="T10" fmla="*/ 7 w 9"/>
                  <a:gd name="T11" fmla="*/ 8 h 9"/>
                  <a:gd name="T12" fmla="*/ 6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5" y="9"/>
                      <a:pt x="6" y="9"/>
                      <a:pt x="7" y="8"/>
                    </a:cubicBezTo>
                    <a:cubicBezTo>
                      <a:pt x="9" y="5"/>
                      <a:pt x="9" y="3"/>
                      <a:pt x="6" y="0"/>
                    </a:cubicBezTo>
                  </a:path>
                </a:pathLst>
              </a:custGeom>
              <a:solidFill>
                <a:srgbClr val="D5A5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2" name="Freeform 7645"/>
              <p:cNvSpPr/>
              <p:nvPr/>
            </p:nvSpPr>
            <p:spPr bwMode="auto">
              <a:xfrm>
                <a:off x="6103938" y="4352926"/>
                <a:ext cx="23813" cy="11113"/>
              </a:xfrm>
              <a:custGeom>
                <a:avLst/>
                <a:gdLst>
                  <a:gd name="T0" fmla="*/ 9 w 12"/>
                  <a:gd name="T1" fmla="*/ 0 h 5"/>
                  <a:gd name="T2" fmla="*/ 0 w 12"/>
                  <a:gd name="T3" fmla="*/ 4 h 5"/>
                  <a:gd name="T4" fmla="*/ 12 w 12"/>
                  <a:gd name="T5" fmla="*/ 5 h 5"/>
                  <a:gd name="T6" fmla="*/ 12 w 12"/>
                  <a:gd name="T7" fmla="*/ 5 h 5"/>
                  <a:gd name="T8" fmla="*/ 12 w 12"/>
                  <a:gd name="T9" fmla="*/ 5 h 5"/>
                  <a:gd name="T10" fmla="*/ 9 w 12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5">
                    <a:moveTo>
                      <a:pt x="9" y="0"/>
                    </a:moveTo>
                    <a:cubicBezTo>
                      <a:pt x="7" y="0"/>
                      <a:pt x="4" y="2"/>
                      <a:pt x="0" y="4"/>
                    </a:cubicBezTo>
                    <a:cubicBezTo>
                      <a:pt x="7" y="5"/>
                      <a:pt x="9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2"/>
                      <a:pt x="11" y="0"/>
                      <a:pt x="9" y="0"/>
                    </a:cubicBezTo>
                  </a:path>
                </a:pathLst>
              </a:custGeom>
              <a:solidFill>
                <a:srgbClr val="C89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3" name="Freeform 7646"/>
              <p:cNvSpPr/>
              <p:nvPr/>
            </p:nvSpPr>
            <p:spPr bwMode="auto">
              <a:xfrm>
                <a:off x="6121401" y="4364038"/>
                <a:ext cx="17463" cy="11113"/>
              </a:xfrm>
              <a:custGeom>
                <a:avLst/>
                <a:gdLst>
                  <a:gd name="T0" fmla="*/ 6 w 8"/>
                  <a:gd name="T1" fmla="*/ 0 h 6"/>
                  <a:gd name="T2" fmla="*/ 3 w 8"/>
                  <a:gd name="T3" fmla="*/ 0 h 6"/>
                  <a:gd name="T4" fmla="*/ 3 w 8"/>
                  <a:gd name="T5" fmla="*/ 0 h 6"/>
                  <a:gd name="T6" fmla="*/ 3 w 8"/>
                  <a:gd name="T7" fmla="*/ 0 h 6"/>
                  <a:gd name="T8" fmla="*/ 3 w 8"/>
                  <a:gd name="T9" fmla="*/ 0 h 6"/>
                  <a:gd name="T10" fmla="*/ 4 w 8"/>
                  <a:gd name="T11" fmla="*/ 5 h 6"/>
                  <a:gd name="T12" fmla="*/ 5 w 8"/>
                  <a:gd name="T13" fmla="*/ 6 h 6"/>
                  <a:gd name="T14" fmla="*/ 8 w 8"/>
                  <a:gd name="T15" fmla="*/ 2 h 6"/>
                  <a:gd name="T16" fmla="*/ 6 w 8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6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0" y="4"/>
                      <a:pt x="4" y="5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7" y="6"/>
                      <a:pt x="8" y="4"/>
                      <a:pt x="8" y="2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C89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4" name="Freeform 7647"/>
              <p:cNvSpPr/>
              <p:nvPr/>
            </p:nvSpPr>
            <p:spPr bwMode="auto">
              <a:xfrm>
                <a:off x="6330951" y="4346576"/>
                <a:ext cx="84138" cy="58738"/>
              </a:xfrm>
              <a:custGeom>
                <a:avLst/>
                <a:gdLst>
                  <a:gd name="T0" fmla="*/ 41 w 42"/>
                  <a:gd name="T1" fmla="*/ 0 h 29"/>
                  <a:gd name="T2" fmla="*/ 4 w 42"/>
                  <a:gd name="T3" fmla="*/ 10 h 29"/>
                  <a:gd name="T4" fmla="*/ 4 w 42"/>
                  <a:gd name="T5" fmla="*/ 10 h 29"/>
                  <a:gd name="T6" fmla="*/ 4 w 42"/>
                  <a:gd name="T7" fmla="*/ 10 h 29"/>
                  <a:gd name="T8" fmla="*/ 0 w 42"/>
                  <a:gd name="T9" fmla="*/ 29 h 29"/>
                  <a:gd name="T10" fmla="*/ 0 w 42"/>
                  <a:gd name="T11" fmla="*/ 29 h 29"/>
                  <a:gd name="T12" fmla="*/ 17 w 42"/>
                  <a:gd name="T13" fmla="*/ 25 h 29"/>
                  <a:gd name="T14" fmla="*/ 17 w 42"/>
                  <a:gd name="T15" fmla="*/ 25 h 29"/>
                  <a:gd name="T16" fmla="*/ 17 w 42"/>
                  <a:gd name="T17" fmla="*/ 25 h 29"/>
                  <a:gd name="T18" fmla="*/ 17 w 42"/>
                  <a:gd name="T19" fmla="*/ 17 h 29"/>
                  <a:gd name="T20" fmla="*/ 28 w 42"/>
                  <a:gd name="T21" fmla="*/ 10 h 29"/>
                  <a:gd name="T22" fmla="*/ 30 w 42"/>
                  <a:gd name="T23" fmla="*/ 21 h 29"/>
                  <a:gd name="T24" fmla="*/ 30 w 42"/>
                  <a:gd name="T25" fmla="*/ 21 h 29"/>
                  <a:gd name="T26" fmla="*/ 30 w 42"/>
                  <a:gd name="T27" fmla="*/ 21 h 29"/>
                  <a:gd name="T28" fmla="*/ 38 w 42"/>
                  <a:gd name="T29" fmla="*/ 13 h 29"/>
                  <a:gd name="T30" fmla="*/ 39 w 42"/>
                  <a:gd name="T31" fmla="*/ 13 h 29"/>
                  <a:gd name="T32" fmla="*/ 40 w 42"/>
                  <a:gd name="T33" fmla="*/ 3 h 29"/>
                  <a:gd name="T34" fmla="*/ 41 w 42"/>
                  <a:gd name="T3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29">
                    <a:moveTo>
                      <a:pt x="41" y="0"/>
                    </a:moveTo>
                    <a:cubicBezTo>
                      <a:pt x="28" y="1"/>
                      <a:pt x="17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7" y="17"/>
                      <a:pt x="3" y="23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6" y="27"/>
                      <a:pt x="11" y="26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3" y="22"/>
                      <a:pt x="10" y="18"/>
                      <a:pt x="17" y="17"/>
                    </a:cubicBezTo>
                    <a:cubicBezTo>
                      <a:pt x="20" y="17"/>
                      <a:pt x="25" y="10"/>
                      <a:pt x="28" y="10"/>
                    </a:cubicBezTo>
                    <a:cubicBezTo>
                      <a:pt x="29" y="10"/>
                      <a:pt x="31" y="13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4" y="19"/>
                      <a:pt x="34" y="13"/>
                      <a:pt x="38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2" y="10"/>
                      <a:pt x="40" y="6"/>
                      <a:pt x="40" y="3"/>
                    </a:cubicBezTo>
                    <a:cubicBezTo>
                      <a:pt x="40" y="2"/>
                      <a:pt x="41" y="1"/>
                      <a:pt x="41" y="0"/>
                    </a:cubicBezTo>
                  </a:path>
                </a:pathLst>
              </a:custGeom>
              <a:solidFill>
                <a:srgbClr val="CCA1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5" name="Freeform 7648"/>
              <p:cNvSpPr/>
              <p:nvPr/>
            </p:nvSpPr>
            <p:spPr bwMode="auto">
              <a:xfrm>
                <a:off x="6203951" y="4373563"/>
                <a:ext cx="76200" cy="46038"/>
              </a:xfrm>
              <a:custGeom>
                <a:avLst/>
                <a:gdLst>
                  <a:gd name="T0" fmla="*/ 10 w 38"/>
                  <a:gd name="T1" fmla="*/ 0 h 23"/>
                  <a:gd name="T2" fmla="*/ 10 w 38"/>
                  <a:gd name="T3" fmla="*/ 0 h 23"/>
                  <a:gd name="T4" fmla="*/ 8 w 38"/>
                  <a:gd name="T5" fmla="*/ 2 h 23"/>
                  <a:gd name="T6" fmla="*/ 8 w 38"/>
                  <a:gd name="T7" fmla="*/ 2 h 23"/>
                  <a:gd name="T8" fmla="*/ 1 w 38"/>
                  <a:gd name="T9" fmla="*/ 13 h 23"/>
                  <a:gd name="T10" fmla="*/ 1 w 38"/>
                  <a:gd name="T11" fmla="*/ 13 h 23"/>
                  <a:gd name="T12" fmla="*/ 4 w 38"/>
                  <a:gd name="T13" fmla="*/ 16 h 23"/>
                  <a:gd name="T14" fmla="*/ 4 w 38"/>
                  <a:gd name="T15" fmla="*/ 16 h 23"/>
                  <a:gd name="T16" fmla="*/ 7 w 38"/>
                  <a:gd name="T17" fmla="*/ 17 h 23"/>
                  <a:gd name="T18" fmla="*/ 15 w 38"/>
                  <a:gd name="T19" fmla="*/ 23 h 23"/>
                  <a:gd name="T20" fmla="*/ 21 w 38"/>
                  <a:gd name="T21" fmla="*/ 16 h 23"/>
                  <a:gd name="T22" fmla="*/ 29 w 38"/>
                  <a:gd name="T23" fmla="*/ 10 h 23"/>
                  <a:gd name="T24" fmla="*/ 32 w 38"/>
                  <a:gd name="T25" fmla="*/ 11 h 23"/>
                  <a:gd name="T26" fmla="*/ 35 w 38"/>
                  <a:gd name="T27" fmla="*/ 11 h 23"/>
                  <a:gd name="T28" fmla="*/ 37 w 38"/>
                  <a:gd name="T29" fmla="*/ 5 h 23"/>
                  <a:gd name="T30" fmla="*/ 37 w 38"/>
                  <a:gd name="T31" fmla="*/ 5 h 23"/>
                  <a:gd name="T32" fmla="*/ 21 w 38"/>
                  <a:gd name="T33" fmla="*/ 6 h 23"/>
                  <a:gd name="T34" fmla="*/ 21 w 38"/>
                  <a:gd name="T35" fmla="*/ 6 h 23"/>
                  <a:gd name="T36" fmla="*/ 21 w 38"/>
                  <a:gd name="T37" fmla="*/ 6 h 23"/>
                  <a:gd name="T38" fmla="*/ 21 w 38"/>
                  <a:gd name="T39" fmla="*/ 6 h 23"/>
                  <a:gd name="T40" fmla="*/ 21 w 38"/>
                  <a:gd name="T41" fmla="*/ 6 h 23"/>
                  <a:gd name="T42" fmla="*/ 18 w 38"/>
                  <a:gd name="T43" fmla="*/ 6 h 23"/>
                  <a:gd name="T44" fmla="*/ 18 w 38"/>
                  <a:gd name="T45" fmla="*/ 6 h 23"/>
                  <a:gd name="T46" fmla="*/ 18 w 38"/>
                  <a:gd name="T47" fmla="*/ 6 h 23"/>
                  <a:gd name="T48" fmla="*/ 18 w 38"/>
                  <a:gd name="T49" fmla="*/ 6 h 23"/>
                  <a:gd name="T50" fmla="*/ 10 w 38"/>
                  <a:gd name="T5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2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1" y="9"/>
                      <a:pt x="0" y="7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3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6"/>
                      <a:pt x="7" y="16"/>
                      <a:pt x="7" y="17"/>
                    </a:cubicBezTo>
                    <a:cubicBezTo>
                      <a:pt x="10" y="21"/>
                      <a:pt x="12" y="23"/>
                      <a:pt x="15" y="23"/>
                    </a:cubicBezTo>
                    <a:cubicBezTo>
                      <a:pt x="17" y="23"/>
                      <a:pt x="19" y="21"/>
                      <a:pt x="21" y="16"/>
                    </a:cubicBezTo>
                    <a:cubicBezTo>
                      <a:pt x="22" y="13"/>
                      <a:pt x="25" y="10"/>
                      <a:pt x="29" y="10"/>
                    </a:cubicBezTo>
                    <a:cubicBezTo>
                      <a:pt x="30" y="10"/>
                      <a:pt x="31" y="10"/>
                      <a:pt x="32" y="11"/>
                    </a:cubicBezTo>
                    <a:cubicBezTo>
                      <a:pt x="33" y="11"/>
                      <a:pt x="34" y="11"/>
                      <a:pt x="35" y="11"/>
                    </a:cubicBezTo>
                    <a:cubicBezTo>
                      <a:pt x="37" y="11"/>
                      <a:pt x="38" y="9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2" y="5"/>
                      <a:pt x="26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0" y="6"/>
                      <a:pt x="19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4" y="6"/>
                      <a:pt x="13" y="2"/>
                      <a:pt x="10" y="0"/>
                    </a:cubicBezTo>
                  </a:path>
                </a:pathLst>
              </a:custGeom>
              <a:solidFill>
                <a:srgbClr val="CEA3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6" name="Freeform 7649"/>
              <p:cNvSpPr/>
              <p:nvPr/>
            </p:nvSpPr>
            <p:spPr bwMode="auto">
              <a:xfrm>
                <a:off x="6324601" y="4335463"/>
                <a:ext cx="87313" cy="31750"/>
              </a:xfrm>
              <a:custGeom>
                <a:avLst/>
                <a:gdLst>
                  <a:gd name="T0" fmla="*/ 44 w 44"/>
                  <a:gd name="T1" fmla="*/ 0 h 16"/>
                  <a:gd name="T2" fmla="*/ 5 w 44"/>
                  <a:gd name="T3" fmla="*/ 8 h 16"/>
                  <a:gd name="T4" fmla="*/ 5 w 44"/>
                  <a:gd name="T5" fmla="*/ 8 h 16"/>
                  <a:gd name="T6" fmla="*/ 3 w 44"/>
                  <a:gd name="T7" fmla="*/ 10 h 16"/>
                  <a:gd name="T8" fmla="*/ 3 w 44"/>
                  <a:gd name="T9" fmla="*/ 10 h 16"/>
                  <a:gd name="T10" fmla="*/ 3 w 44"/>
                  <a:gd name="T11" fmla="*/ 10 h 16"/>
                  <a:gd name="T12" fmla="*/ 5 w 44"/>
                  <a:gd name="T13" fmla="*/ 16 h 16"/>
                  <a:gd name="T14" fmla="*/ 5 w 44"/>
                  <a:gd name="T15" fmla="*/ 16 h 16"/>
                  <a:gd name="T16" fmla="*/ 5 w 44"/>
                  <a:gd name="T17" fmla="*/ 16 h 16"/>
                  <a:gd name="T18" fmla="*/ 7 w 44"/>
                  <a:gd name="T19" fmla="*/ 16 h 16"/>
                  <a:gd name="T20" fmla="*/ 7 w 44"/>
                  <a:gd name="T21" fmla="*/ 16 h 16"/>
                  <a:gd name="T22" fmla="*/ 44 w 44"/>
                  <a:gd name="T23" fmla="*/ 6 h 16"/>
                  <a:gd name="T24" fmla="*/ 44 w 44"/>
                  <a:gd name="T25" fmla="*/ 6 h 16"/>
                  <a:gd name="T26" fmla="*/ 44 w 44"/>
                  <a:gd name="T27" fmla="*/ 6 h 16"/>
                  <a:gd name="T28" fmla="*/ 44 w 44"/>
                  <a:gd name="T29" fmla="*/ 6 h 16"/>
                  <a:gd name="T30" fmla="*/ 44 w 44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16">
                    <a:moveTo>
                      <a:pt x="44" y="0"/>
                    </a:moveTo>
                    <a:cubicBezTo>
                      <a:pt x="31" y="1"/>
                      <a:pt x="18" y="3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" y="13"/>
                      <a:pt x="0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20" y="15"/>
                      <a:pt x="31" y="7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4" y="4"/>
                      <a:pt x="44" y="2"/>
                      <a:pt x="44" y="0"/>
                    </a:cubicBezTo>
                  </a:path>
                </a:pathLst>
              </a:custGeom>
              <a:solidFill>
                <a:srgbClr val="DAB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7" name="Freeform 7650"/>
              <p:cNvSpPr/>
              <p:nvPr/>
            </p:nvSpPr>
            <p:spPr bwMode="auto">
              <a:xfrm>
                <a:off x="6281738" y="4354513"/>
                <a:ext cx="52388" cy="50800"/>
              </a:xfrm>
              <a:custGeom>
                <a:avLst/>
                <a:gdLst>
                  <a:gd name="T0" fmla="*/ 23 w 26"/>
                  <a:gd name="T1" fmla="*/ 0 h 25"/>
                  <a:gd name="T2" fmla="*/ 12 w 26"/>
                  <a:gd name="T3" fmla="*/ 5 h 25"/>
                  <a:gd name="T4" fmla="*/ 12 w 26"/>
                  <a:gd name="T5" fmla="*/ 5 h 25"/>
                  <a:gd name="T6" fmla="*/ 12 w 26"/>
                  <a:gd name="T7" fmla="*/ 5 h 25"/>
                  <a:gd name="T8" fmla="*/ 4 w 26"/>
                  <a:gd name="T9" fmla="*/ 12 h 25"/>
                  <a:gd name="T10" fmla="*/ 4 w 26"/>
                  <a:gd name="T11" fmla="*/ 12 h 25"/>
                  <a:gd name="T12" fmla="*/ 4 w 26"/>
                  <a:gd name="T13" fmla="*/ 12 h 25"/>
                  <a:gd name="T14" fmla="*/ 0 w 26"/>
                  <a:gd name="T15" fmla="*/ 24 h 25"/>
                  <a:gd name="T16" fmla="*/ 7 w 26"/>
                  <a:gd name="T17" fmla="*/ 25 h 25"/>
                  <a:gd name="T18" fmla="*/ 12 w 26"/>
                  <a:gd name="T19" fmla="*/ 23 h 25"/>
                  <a:gd name="T20" fmla="*/ 26 w 26"/>
                  <a:gd name="T21" fmla="*/ 6 h 25"/>
                  <a:gd name="T22" fmla="*/ 26 w 26"/>
                  <a:gd name="T23" fmla="*/ 6 h 25"/>
                  <a:gd name="T24" fmla="*/ 24 w 26"/>
                  <a:gd name="T25" fmla="*/ 0 h 25"/>
                  <a:gd name="T26" fmla="*/ 24 w 26"/>
                  <a:gd name="T27" fmla="*/ 0 h 25"/>
                  <a:gd name="T28" fmla="*/ 23 w 26"/>
                  <a:gd name="T2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5">
                    <a:moveTo>
                      <a:pt x="23" y="0"/>
                    </a:moveTo>
                    <a:cubicBezTo>
                      <a:pt x="19" y="0"/>
                      <a:pt x="16" y="3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11"/>
                      <a:pt x="6" y="9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0" y="17"/>
                      <a:pt x="6" y="21"/>
                      <a:pt x="0" y="24"/>
                    </a:cubicBezTo>
                    <a:cubicBezTo>
                      <a:pt x="2" y="25"/>
                      <a:pt x="5" y="25"/>
                      <a:pt x="7" y="25"/>
                    </a:cubicBezTo>
                    <a:cubicBezTo>
                      <a:pt x="10" y="25"/>
                      <a:pt x="12" y="24"/>
                      <a:pt x="12" y="23"/>
                    </a:cubicBezTo>
                    <a:cubicBezTo>
                      <a:pt x="10" y="10"/>
                      <a:pt x="22" y="12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1" y="6"/>
                      <a:pt x="22" y="3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CEA3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8" name="Freeform 7651"/>
              <p:cNvSpPr>
                <a:spLocks noEditPoints="1"/>
              </p:cNvSpPr>
              <p:nvPr/>
            </p:nvSpPr>
            <p:spPr bwMode="auto">
              <a:xfrm>
                <a:off x="6246813" y="4364038"/>
                <a:ext cx="60325" cy="20638"/>
              </a:xfrm>
              <a:custGeom>
                <a:avLst/>
                <a:gdLst>
                  <a:gd name="T0" fmla="*/ 0 w 30"/>
                  <a:gd name="T1" fmla="*/ 11 h 11"/>
                  <a:gd name="T2" fmla="*/ 0 w 30"/>
                  <a:gd name="T3" fmla="*/ 11 h 11"/>
                  <a:gd name="T4" fmla="*/ 0 w 30"/>
                  <a:gd name="T5" fmla="*/ 11 h 11"/>
                  <a:gd name="T6" fmla="*/ 0 w 30"/>
                  <a:gd name="T7" fmla="*/ 11 h 11"/>
                  <a:gd name="T8" fmla="*/ 28 w 30"/>
                  <a:gd name="T9" fmla="*/ 0 h 11"/>
                  <a:gd name="T10" fmla="*/ 28 w 30"/>
                  <a:gd name="T11" fmla="*/ 0 h 11"/>
                  <a:gd name="T12" fmla="*/ 28 w 30"/>
                  <a:gd name="T13" fmla="*/ 0 h 11"/>
                  <a:gd name="T14" fmla="*/ 0 w 30"/>
                  <a:gd name="T15" fmla="*/ 11 h 11"/>
                  <a:gd name="T16" fmla="*/ 16 w 30"/>
                  <a:gd name="T17" fmla="*/ 10 h 11"/>
                  <a:gd name="T18" fmla="*/ 16 w 30"/>
                  <a:gd name="T19" fmla="*/ 10 h 11"/>
                  <a:gd name="T20" fmla="*/ 21 w 30"/>
                  <a:gd name="T21" fmla="*/ 8 h 11"/>
                  <a:gd name="T22" fmla="*/ 22 w 30"/>
                  <a:gd name="T23" fmla="*/ 8 h 11"/>
                  <a:gd name="T24" fmla="*/ 22 w 30"/>
                  <a:gd name="T25" fmla="*/ 8 h 11"/>
                  <a:gd name="T26" fmla="*/ 30 w 30"/>
                  <a:gd name="T27" fmla="*/ 1 h 11"/>
                  <a:gd name="T28" fmla="*/ 30 w 30"/>
                  <a:gd name="T29" fmla="*/ 1 h 11"/>
                  <a:gd name="T30" fmla="*/ 28 w 30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11">
                    <a:moveTo>
                      <a:pt x="0" y="11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moveTo>
                      <a:pt x="2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9" y="6"/>
                      <a:pt x="8" y="4"/>
                      <a:pt x="0" y="11"/>
                    </a:cubicBezTo>
                    <a:cubicBezTo>
                      <a:pt x="5" y="11"/>
                      <a:pt x="11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7" y="8"/>
                      <a:pt x="19" y="8"/>
                      <a:pt x="21" y="8"/>
                    </a:cubicBezTo>
                    <a:cubicBezTo>
                      <a:pt x="21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4" y="5"/>
                      <a:pt x="30" y="7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29" y="0"/>
                      <a:pt x="28" y="0"/>
                    </a:cubicBezTo>
                  </a:path>
                </a:pathLst>
              </a:custGeom>
              <a:solidFill>
                <a:srgbClr val="D9B1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9" name="Freeform 7652"/>
              <p:cNvSpPr/>
              <p:nvPr/>
            </p:nvSpPr>
            <p:spPr bwMode="auto">
              <a:xfrm>
                <a:off x="5927726" y="4235451"/>
                <a:ext cx="155575" cy="117475"/>
              </a:xfrm>
              <a:custGeom>
                <a:avLst/>
                <a:gdLst>
                  <a:gd name="T0" fmla="*/ 52 w 78"/>
                  <a:gd name="T1" fmla="*/ 0 h 59"/>
                  <a:gd name="T2" fmla="*/ 30 w 78"/>
                  <a:gd name="T3" fmla="*/ 15 h 59"/>
                  <a:gd name="T4" fmla="*/ 26 w 78"/>
                  <a:gd name="T5" fmla="*/ 18 h 59"/>
                  <a:gd name="T6" fmla="*/ 24 w 78"/>
                  <a:gd name="T7" fmla="*/ 17 h 59"/>
                  <a:gd name="T8" fmla="*/ 21 w 78"/>
                  <a:gd name="T9" fmla="*/ 16 h 59"/>
                  <a:gd name="T10" fmla="*/ 21 w 78"/>
                  <a:gd name="T11" fmla="*/ 16 h 59"/>
                  <a:gd name="T12" fmla="*/ 21 w 78"/>
                  <a:gd name="T13" fmla="*/ 16 h 59"/>
                  <a:gd name="T14" fmla="*/ 0 w 78"/>
                  <a:gd name="T15" fmla="*/ 41 h 59"/>
                  <a:gd name="T16" fmla="*/ 4 w 78"/>
                  <a:gd name="T17" fmla="*/ 53 h 59"/>
                  <a:gd name="T18" fmla="*/ 12 w 78"/>
                  <a:gd name="T19" fmla="*/ 48 h 59"/>
                  <a:gd name="T20" fmla="*/ 18 w 78"/>
                  <a:gd name="T21" fmla="*/ 45 h 59"/>
                  <a:gd name="T22" fmla="*/ 26 w 78"/>
                  <a:gd name="T23" fmla="*/ 39 h 59"/>
                  <a:gd name="T24" fmla="*/ 30 w 78"/>
                  <a:gd name="T25" fmla="*/ 41 h 59"/>
                  <a:gd name="T26" fmla="*/ 31 w 78"/>
                  <a:gd name="T27" fmla="*/ 58 h 59"/>
                  <a:gd name="T28" fmla="*/ 32 w 78"/>
                  <a:gd name="T29" fmla="*/ 58 h 59"/>
                  <a:gd name="T30" fmla="*/ 36 w 78"/>
                  <a:gd name="T31" fmla="*/ 57 h 59"/>
                  <a:gd name="T32" fmla="*/ 40 w 78"/>
                  <a:gd name="T33" fmla="*/ 57 h 59"/>
                  <a:gd name="T34" fmla="*/ 44 w 78"/>
                  <a:gd name="T35" fmla="*/ 59 h 59"/>
                  <a:gd name="T36" fmla="*/ 44 w 78"/>
                  <a:gd name="T37" fmla="*/ 59 h 59"/>
                  <a:gd name="T38" fmla="*/ 44 w 78"/>
                  <a:gd name="T39" fmla="*/ 59 h 59"/>
                  <a:gd name="T40" fmla="*/ 49 w 78"/>
                  <a:gd name="T41" fmla="*/ 54 h 59"/>
                  <a:gd name="T42" fmla="*/ 50 w 78"/>
                  <a:gd name="T43" fmla="*/ 54 h 59"/>
                  <a:gd name="T44" fmla="*/ 50 w 78"/>
                  <a:gd name="T45" fmla="*/ 54 h 59"/>
                  <a:gd name="T46" fmla="*/ 50 w 78"/>
                  <a:gd name="T47" fmla="*/ 54 h 59"/>
                  <a:gd name="T48" fmla="*/ 51 w 78"/>
                  <a:gd name="T49" fmla="*/ 54 h 59"/>
                  <a:gd name="T50" fmla="*/ 54 w 78"/>
                  <a:gd name="T51" fmla="*/ 56 h 59"/>
                  <a:gd name="T52" fmla="*/ 57 w 78"/>
                  <a:gd name="T53" fmla="*/ 58 h 59"/>
                  <a:gd name="T54" fmla="*/ 57 w 78"/>
                  <a:gd name="T55" fmla="*/ 58 h 59"/>
                  <a:gd name="T56" fmla="*/ 58 w 78"/>
                  <a:gd name="T57" fmla="*/ 58 h 59"/>
                  <a:gd name="T58" fmla="*/ 61 w 78"/>
                  <a:gd name="T59" fmla="*/ 50 h 59"/>
                  <a:gd name="T60" fmla="*/ 61 w 78"/>
                  <a:gd name="T61" fmla="*/ 50 h 59"/>
                  <a:gd name="T62" fmla="*/ 61 w 78"/>
                  <a:gd name="T63" fmla="*/ 50 h 59"/>
                  <a:gd name="T64" fmla="*/ 61 w 78"/>
                  <a:gd name="T65" fmla="*/ 50 h 59"/>
                  <a:gd name="T66" fmla="*/ 61 w 78"/>
                  <a:gd name="T67" fmla="*/ 50 h 59"/>
                  <a:gd name="T68" fmla="*/ 61 w 78"/>
                  <a:gd name="T69" fmla="*/ 49 h 59"/>
                  <a:gd name="T70" fmla="*/ 57 w 78"/>
                  <a:gd name="T71" fmla="*/ 39 h 59"/>
                  <a:gd name="T72" fmla="*/ 59 w 78"/>
                  <a:gd name="T73" fmla="*/ 37 h 59"/>
                  <a:gd name="T74" fmla="*/ 62 w 78"/>
                  <a:gd name="T75" fmla="*/ 39 h 59"/>
                  <a:gd name="T76" fmla="*/ 65 w 78"/>
                  <a:gd name="T77" fmla="*/ 41 h 59"/>
                  <a:gd name="T78" fmla="*/ 67 w 78"/>
                  <a:gd name="T79" fmla="*/ 40 h 59"/>
                  <a:gd name="T80" fmla="*/ 67 w 78"/>
                  <a:gd name="T81" fmla="*/ 40 h 59"/>
                  <a:gd name="T82" fmla="*/ 67 w 78"/>
                  <a:gd name="T83" fmla="*/ 40 h 59"/>
                  <a:gd name="T84" fmla="*/ 62 w 78"/>
                  <a:gd name="T85" fmla="*/ 29 h 59"/>
                  <a:gd name="T86" fmla="*/ 64 w 78"/>
                  <a:gd name="T87" fmla="*/ 20 h 59"/>
                  <a:gd name="T88" fmla="*/ 66 w 78"/>
                  <a:gd name="T89" fmla="*/ 20 h 59"/>
                  <a:gd name="T90" fmla="*/ 70 w 78"/>
                  <a:gd name="T91" fmla="*/ 20 h 59"/>
                  <a:gd name="T92" fmla="*/ 78 w 78"/>
                  <a:gd name="T93" fmla="*/ 8 h 59"/>
                  <a:gd name="T94" fmla="*/ 78 w 78"/>
                  <a:gd name="T95" fmla="*/ 8 h 59"/>
                  <a:gd name="T96" fmla="*/ 76 w 78"/>
                  <a:gd name="T97" fmla="*/ 8 h 59"/>
                  <a:gd name="T98" fmla="*/ 76 w 78"/>
                  <a:gd name="T99" fmla="*/ 8 h 59"/>
                  <a:gd name="T100" fmla="*/ 70 w 78"/>
                  <a:gd name="T101" fmla="*/ 10 h 59"/>
                  <a:gd name="T102" fmla="*/ 60 w 78"/>
                  <a:gd name="T103" fmla="*/ 4 h 59"/>
                  <a:gd name="T104" fmla="*/ 60 w 78"/>
                  <a:gd name="T105" fmla="*/ 4 h 59"/>
                  <a:gd name="T106" fmla="*/ 56 w 78"/>
                  <a:gd name="T107" fmla="*/ 6 h 59"/>
                  <a:gd name="T108" fmla="*/ 52 w 78"/>
                  <a:gd name="T109" fmla="*/ 0 h 59"/>
                  <a:gd name="T110" fmla="*/ 52 w 78"/>
                  <a:gd name="T11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59">
                    <a:moveTo>
                      <a:pt x="52" y="0"/>
                    </a:moveTo>
                    <a:cubicBezTo>
                      <a:pt x="43" y="2"/>
                      <a:pt x="34" y="6"/>
                      <a:pt x="30" y="15"/>
                    </a:cubicBezTo>
                    <a:cubicBezTo>
                      <a:pt x="29" y="17"/>
                      <a:pt x="27" y="18"/>
                      <a:pt x="26" y="18"/>
                    </a:cubicBezTo>
                    <a:cubicBezTo>
                      <a:pt x="25" y="18"/>
                      <a:pt x="25" y="17"/>
                      <a:pt x="24" y="17"/>
                    </a:cubicBezTo>
                    <a:cubicBezTo>
                      <a:pt x="23" y="17"/>
                      <a:pt x="22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31"/>
                      <a:pt x="1" y="28"/>
                      <a:pt x="0" y="41"/>
                    </a:cubicBezTo>
                    <a:cubicBezTo>
                      <a:pt x="0" y="48"/>
                      <a:pt x="1" y="53"/>
                      <a:pt x="4" y="53"/>
                    </a:cubicBezTo>
                    <a:cubicBezTo>
                      <a:pt x="6" y="53"/>
                      <a:pt x="8" y="51"/>
                      <a:pt x="12" y="48"/>
                    </a:cubicBezTo>
                    <a:cubicBezTo>
                      <a:pt x="14" y="46"/>
                      <a:pt x="16" y="46"/>
                      <a:pt x="18" y="45"/>
                    </a:cubicBezTo>
                    <a:cubicBezTo>
                      <a:pt x="21" y="44"/>
                      <a:pt x="22" y="39"/>
                      <a:pt x="26" y="39"/>
                    </a:cubicBezTo>
                    <a:cubicBezTo>
                      <a:pt x="27" y="39"/>
                      <a:pt x="28" y="39"/>
                      <a:pt x="30" y="41"/>
                    </a:cubicBezTo>
                    <a:cubicBezTo>
                      <a:pt x="36" y="47"/>
                      <a:pt x="34" y="52"/>
                      <a:pt x="31" y="58"/>
                    </a:cubicBezTo>
                    <a:cubicBezTo>
                      <a:pt x="31" y="58"/>
                      <a:pt x="32" y="58"/>
                      <a:pt x="32" y="58"/>
                    </a:cubicBezTo>
                    <a:cubicBezTo>
                      <a:pt x="34" y="58"/>
                      <a:pt x="35" y="58"/>
                      <a:pt x="36" y="57"/>
                    </a:cubicBezTo>
                    <a:cubicBezTo>
                      <a:pt x="37" y="57"/>
                      <a:pt x="38" y="57"/>
                      <a:pt x="40" y="57"/>
                    </a:cubicBezTo>
                    <a:cubicBezTo>
                      <a:pt x="41" y="57"/>
                      <a:pt x="43" y="57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6"/>
                      <a:pt x="46" y="54"/>
                      <a:pt x="49" y="54"/>
                    </a:cubicBezTo>
                    <a:cubicBezTo>
                      <a:pt x="49" y="54"/>
                      <a:pt x="50" y="54"/>
                      <a:pt x="50" y="54"/>
                    </a:cubicBezTo>
                    <a:cubicBezTo>
                      <a:pt x="50" y="54"/>
                      <a:pt x="50" y="54"/>
                      <a:pt x="50" y="54"/>
                    </a:cubicBezTo>
                    <a:cubicBezTo>
                      <a:pt x="50" y="54"/>
                      <a:pt x="50" y="54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2" y="54"/>
                      <a:pt x="53" y="55"/>
                      <a:pt x="54" y="56"/>
                    </a:cubicBezTo>
                    <a:cubicBezTo>
                      <a:pt x="55" y="57"/>
                      <a:pt x="55" y="58"/>
                      <a:pt x="57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5"/>
                      <a:pt x="54" y="50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5"/>
                      <a:pt x="54" y="45"/>
                      <a:pt x="57" y="39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60" y="37"/>
                      <a:pt x="61" y="38"/>
                      <a:pt x="62" y="39"/>
                    </a:cubicBezTo>
                    <a:cubicBezTo>
                      <a:pt x="63" y="40"/>
                      <a:pt x="64" y="41"/>
                      <a:pt x="65" y="41"/>
                    </a:cubicBezTo>
                    <a:cubicBezTo>
                      <a:pt x="65" y="41"/>
                      <a:pt x="66" y="40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5" y="37"/>
                      <a:pt x="70" y="30"/>
                      <a:pt x="62" y="29"/>
                    </a:cubicBezTo>
                    <a:cubicBezTo>
                      <a:pt x="63" y="26"/>
                      <a:pt x="59" y="20"/>
                      <a:pt x="64" y="20"/>
                    </a:cubicBezTo>
                    <a:cubicBezTo>
                      <a:pt x="64" y="20"/>
                      <a:pt x="65" y="20"/>
                      <a:pt x="66" y="20"/>
                    </a:cubicBezTo>
                    <a:cubicBezTo>
                      <a:pt x="67" y="20"/>
                      <a:pt x="69" y="20"/>
                      <a:pt x="70" y="20"/>
                    </a:cubicBezTo>
                    <a:cubicBezTo>
                      <a:pt x="77" y="20"/>
                      <a:pt x="77" y="14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7" y="8"/>
                      <a:pt x="76" y="8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4" y="9"/>
                      <a:pt x="72" y="10"/>
                      <a:pt x="70" y="10"/>
                    </a:cubicBezTo>
                    <a:cubicBezTo>
                      <a:pt x="66" y="10"/>
                      <a:pt x="63" y="7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8" y="5"/>
                      <a:pt x="57" y="6"/>
                      <a:pt x="56" y="6"/>
                    </a:cubicBezTo>
                    <a:cubicBezTo>
                      <a:pt x="54" y="6"/>
                      <a:pt x="53" y="3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C491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0" name="Freeform 7653"/>
              <p:cNvSpPr>
                <a:spLocks noEditPoints="1"/>
              </p:cNvSpPr>
              <p:nvPr/>
            </p:nvSpPr>
            <p:spPr bwMode="auto">
              <a:xfrm>
                <a:off x="5918201" y="4313238"/>
                <a:ext cx="109538" cy="71438"/>
              </a:xfrm>
              <a:custGeom>
                <a:avLst/>
                <a:gdLst>
                  <a:gd name="T0" fmla="*/ 1 w 55"/>
                  <a:gd name="T1" fmla="*/ 16 h 36"/>
                  <a:gd name="T2" fmla="*/ 1 w 55"/>
                  <a:gd name="T3" fmla="*/ 16 h 36"/>
                  <a:gd name="T4" fmla="*/ 1 w 55"/>
                  <a:gd name="T5" fmla="*/ 16 h 36"/>
                  <a:gd name="T6" fmla="*/ 31 w 55"/>
                  <a:gd name="T7" fmla="*/ 0 h 36"/>
                  <a:gd name="T8" fmla="*/ 23 w 55"/>
                  <a:gd name="T9" fmla="*/ 6 h 36"/>
                  <a:gd name="T10" fmla="*/ 17 w 55"/>
                  <a:gd name="T11" fmla="*/ 9 h 36"/>
                  <a:gd name="T12" fmla="*/ 9 w 55"/>
                  <a:gd name="T13" fmla="*/ 14 h 36"/>
                  <a:gd name="T14" fmla="*/ 5 w 55"/>
                  <a:gd name="T15" fmla="*/ 2 h 36"/>
                  <a:gd name="T16" fmla="*/ 5 w 55"/>
                  <a:gd name="T17" fmla="*/ 2 h 36"/>
                  <a:gd name="T18" fmla="*/ 1 w 55"/>
                  <a:gd name="T19" fmla="*/ 16 h 36"/>
                  <a:gd name="T20" fmla="*/ 13 w 55"/>
                  <a:gd name="T21" fmla="*/ 22 h 36"/>
                  <a:gd name="T22" fmla="*/ 13 w 55"/>
                  <a:gd name="T23" fmla="*/ 22 h 36"/>
                  <a:gd name="T24" fmla="*/ 13 w 55"/>
                  <a:gd name="T25" fmla="*/ 22 h 36"/>
                  <a:gd name="T26" fmla="*/ 24 w 55"/>
                  <a:gd name="T27" fmla="*/ 34 h 36"/>
                  <a:gd name="T28" fmla="*/ 25 w 55"/>
                  <a:gd name="T29" fmla="*/ 36 h 36"/>
                  <a:gd name="T30" fmla="*/ 29 w 55"/>
                  <a:gd name="T31" fmla="*/ 33 h 36"/>
                  <a:gd name="T32" fmla="*/ 33 w 55"/>
                  <a:gd name="T33" fmla="*/ 31 h 36"/>
                  <a:gd name="T34" fmla="*/ 37 w 55"/>
                  <a:gd name="T35" fmla="*/ 32 h 36"/>
                  <a:gd name="T36" fmla="*/ 37 w 55"/>
                  <a:gd name="T37" fmla="*/ 32 h 36"/>
                  <a:gd name="T38" fmla="*/ 55 w 55"/>
                  <a:gd name="T39" fmla="*/ 15 h 36"/>
                  <a:gd name="T40" fmla="*/ 55 w 55"/>
                  <a:gd name="T41" fmla="*/ 15 h 36"/>
                  <a:gd name="T42" fmla="*/ 54 w 55"/>
                  <a:gd name="T43" fmla="*/ 15 h 36"/>
                  <a:gd name="T44" fmla="*/ 49 w 55"/>
                  <a:gd name="T45" fmla="*/ 20 h 36"/>
                  <a:gd name="T46" fmla="*/ 49 w 55"/>
                  <a:gd name="T47" fmla="*/ 20 h 36"/>
                  <a:gd name="T48" fmla="*/ 42 w 55"/>
                  <a:gd name="T49" fmla="*/ 27 h 36"/>
                  <a:gd name="T50" fmla="*/ 42 w 55"/>
                  <a:gd name="T51" fmla="*/ 27 h 36"/>
                  <a:gd name="T52" fmla="*/ 36 w 55"/>
                  <a:gd name="T53" fmla="*/ 19 h 36"/>
                  <a:gd name="T54" fmla="*/ 36 w 55"/>
                  <a:gd name="T55" fmla="*/ 19 h 36"/>
                  <a:gd name="T56" fmla="*/ 35 w 55"/>
                  <a:gd name="T57" fmla="*/ 2 h 36"/>
                  <a:gd name="T58" fmla="*/ 31 w 55"/>
                  <a:gd name="T5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" h="36">
                    <a:moveTo>
                      <a:pt x="1" y="16"/>
                    </a:move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moveTo>
                      <a:pt x="31" y="0"/>
                    </a:moveTo>
                    <a:cubicBezTo>
                      <a:pt x="27" y="0"/>
                      <a:pt x="26" y="5"/>
                      <a:pt x="23" y="6"/>
                    </a:cubicBezTo>
                    <a:cubicBezTo>
                      <a:pt x="21" y="7"/>
                      <a:pt x="19" y="7"/>
                      <a:pt x="17" y="9"/>
                    </a:cubicBezTo>
                    <a:cubicBezTo>
                      <a:pt x="13" y="12"/>
                      <a:pt x="11" y="14"/>
                      <a:pt x="9" y="14"/>
                    </a:cubicBezTo>
                    <a:cubicBezTo>
                      <a:pt x="6" y="14"/>
                      <a:pt x="5" y="9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0" y="6"/>
                      <a:pt x="2" y="11"/>
                      <a:pt x="1" y="16"/>
                    </a:cubicBezTo>
                    <a:cubicBezTo>
                      <a:pt x="4" y="19"/>
                      <a:pt x="12" y="14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6" y="27"/>
                      <a:pt x="24" y="27"/>
                      <a:pt x="24" y="34"/>
                    </a:cubicBezTo>
                    <a:cubicBezTo>
                      <a:pt x="24" y="35"/>
                      <a:pt x="24" y="36"/>
                      <a:pt x="25" y="36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30" y="32"/>
                      <a:pt x="32" y="31"/>
                      <a:pt x="33" y="31"/>
                    </a:cubicBezTo>
                    <a:cubicBezTo>
                      <a:pt x="35" y="31"/>
                      <a:pt x="36" y="31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47" y="31"/>
                      <a:pt x="53" y="2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4" y="15"/>
                      <a:pt x="54" y="15"/>
                    </a:cubicBezTo>
                    <a:cubicBezTo>
                      <a:pt x="51" y="15"/>
                      <a:pt x="49" y="17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4"/>
                      <a:pt x="46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37" y="27"/>
                      <a:pt x="35" y="23"/>
                      <a:pt x="36" y="19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9" y="13"/>
                      <a:pt x="41" y="8"/>
                      <a:pt x="35" y="2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C89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1" name="Freeform 7654"/>
              <p:cNvSpPr/>
              <p:nvPr/>
            </p:nvSpPr>
            <p:spPr bwMode="auto">
              <a:xfrm>
                <a:off x="6035676" y="4310063"/>
                <a:ext cx="46038" cy="33338"/>
              </a:xfrm>
              <a:custGeom>
                <a:avLst/>
                <a:gdLst>
                  <a:gd name="T0" fmla="*/ 5 w 23"/>
                  <a:gd name="T1" fmla="*/ 0 h 17"/>
                  <a:gd name="T2" fmla="*/ 3 w 23"/>
                  <a:gd name="T3" fmla="*/ 2 h 17"/>
                  <a:gd name="T4" fmla="*/ 7 w 23"/>
                  <a:gd name="T5" fmla="*/ 12 h 17"/>
                  <a:gd name="T6" fmla="*/ 7 w 23"/>
                  <a:gd name="T7" fmla="*/ 13 h 17"/>
                  <a:gd name="T8" fmla="*/ 7 w 23"/>
                  <a:gd name="T9" fmla="*/ 13 h 17"/>
                  <a:gd name="T10" fmla="*/ 7 w 23"/>
                  <a:gd name="T11" fmla="*/ 13 h 17"/>
                  <a:gd name="T12" fmla="*/ 10 w 23"/>
                  <a:gd name="T13" fmla="*/ 13 h 17"/>
                  <a:gd name="T14" fmla="*/ 10 w 23"/>
                  <a:gd name="T15" fmla="*/ 13 h 17"/>
                  <a:gd name="T16" fmla="*/ 17 w 23"/>
                  <a:gd name="T17" fmla="*/ 17 h 17"/>
                  <a:gd name="T18" fmla="*/ 17 w 23"/>
                  <a:gd name="T19" fmla="*/ 17 h 17"/>
                  <a:gd name="T20" fmla="*/ 13 w 23"/>
                  <a:gd name="T21" fmla="*/ 3 h 17"/>
                  <a:gd name="T22" fmla="*/ 13 w 23"/>
                  <a:gd name="T23" fmla="*/ 3 h 17"/>
                  <a:gd name="T24" fmla="*/ 13 w 23"/>
                  <a:gd name="T25" fmla="*/ 3 h 17"/>
                  <a:gd name="T26" fmla="*/ 13 w 23"/>
                  <a:gd name="T27" fmla="*/ 3 h 17"/>
                  <a:gd name="T28" fmla="*/ 11 w 23"/>
                  <a:gd name="T29" fmla="*/ 4 h 17"/>
                  <a:gd name="T30" fmla="*/ 11 w 23"/>
                  <a:gd name="T31" fmla="*/ 4 h 17"/>
                  <a:gd name="T32" fmla="*/ 8 w 23"/>
                  <a:gd name="T33" fmla="*/ 2 h 17"/>
                  <a:gd name="T34" fmla="*/ 5 w 23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17">
                    <a:moveTo>
                      <a:pt x="5" y="0"/>
                    </a:moveTo>
                    <a:cubicBezTo>
                      <a:pt x="5" y="0"/>
                      <a:pt x="4" y="1"/>
                      <a:pt x="3" y="2"/>
                    </a:cubicBezTo>
                    <a:cubicBezTo>
                      <a:pt x="0" y="8"/>
                      <a:pt x="7" y="8"/>
                      <a:pt x="7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4"/>
                      <a:pt x="15" y="15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5" y="12"/>
                      <a:pt x="23" y="5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9" y="3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D5A5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2" name="Freeform 7655"/>
              <p:cNvSpPr/>
              <p:nvPr/>
            </p:nvSpPr>
            <p:spPr bwMode="auto">
              <a:xfrm>
                <a:off x="5160963" y="3895726"/>
                <a:ext cx="25400" cy="15875"/>
              </a:xfrm>
              <a:custGeom>
                <a:avLst/>
                <a:gdLst>
                  <a:gd name="T0" fmla="*/ 0 w 13"/>
                  <a:gd name="T1" fmla="*/ 0 h 8"/>
                  <a:gd name="T2" fmla="*/ 0 w 13"/>
                  <a:gd name="T3" fmla="*/ 0 h 8"/>
                  <a:gd name="T4" fmla="*/ 5 w 13"/>
                  <a:gd name="T5" fmla="*/ 8 h 8"/>
                  <a:gd name="T6" fmla="*/ 13 w 13"/>
                  <a:gd name="T7" fmla="*/ 4 h 8"/>
                  <a:gd name="T8" fmla="*/ 13 w 13"/>
                  <a:gd name="T9" fmla="*/ 4 h 8"/>
                  <a:gd name="T10" fmla="*/ 0 w 13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2" y="8"/>
                      <a:pt x="5" y="8"/>
                    </a:cubicBezTo>
                    <a:cubicBezTo>
                      <a:pt x="7" y="8"/>
                      <a:pt x="10" y="7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8" y="2"/>
                      <a:pt x="4" y="1"/>
                      <a:pt x="0" y="0"/>
                    </a:cubicBezTo>
                  </a:path>
                </a:pathLst>
              </a:custGeom>
              <a:solidFill>
                <a:srgbClr val="7E4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3" name="Freeform 7656"/>
              <p:cNvSpPr>
                <a:spLocks noEditPoints="1"/>
              </p:cNvSpPr>
              <p:nvPr/>
            </p:nvSpPr>
            <p:spPr bwMode="auto">
              <a:xfrm>
                <a:off x="6861176" y="3540126"/>
                <a:ext cx="130175" cy="111125"/>
              </a:xfrm>
              <a:custGeom>
                <a:avLst/>
                <a:gdLst>
                  <a:gd name="T0" fmla="*/ 35 w 65"/>
                  <a:gd name="T1" fmla="*/ 37 h 56"/>
                  <a:gd name="T2" fmla="*/ 25 w 65"/>
                  <a:gd name="T3" fmla="*/ 34 h 56"/>
                  <a:gd name="T4" fmla="*/ 35 w 65"/>
                  <a:gd name="T5" fmla="*/ 25 h 56"/>
                  <a:gd name="T6" fmla="*/ 35 w 65"/>
                  <a:gd name="T7" fmla="*/ 25 h 56"/>
                  <a:gd name="T8" fmla="*/ 41 w 65"/>
                  <a:gd name="T9" fmla="*/ 34 h 56"/>
                  <a:gd name="T10" fmla="*/ 35 w 65"/>
                  <a:gd name="T11" fmla="*/ 37 h 56"/>
                  <a:gd name="T12" fmla="*/ 29 w 65"/>
                  <a:gd name="T13" fmla="*/ 0 h 56"/>
                  <a:gd name="T14" fmla="*/ 22 w 65"/>
                  <a:gd name="T15" fmla="*/ 4 h 56"/>
                  <a:gd name="T16" fmla="*/ 19 w 65"/>
                  <a:gd name="T17" fmla="*/ 2 h 56"/>
                  <a:gd name="T18" fmla="*/ 6 w 65"/>
                  <a:gd name="T19" fmla="*/ 20 h 56"/>
                  <a:gd name="T20" fmla="*/ 6 w 65"/>
                  <a:gd name="T21" fmla="*/ 20 h 56"/>
                  <a:gd name="T22" fmla="*/ 6 w 65"/>
                  <a:gd name="T23" fmla="*/ 20 h 56"/>
                  <a:gd name="T24" fmla="*/ 5 w 65"/>
                  <a:gd name="T25" fmla="*/ 33 h 56"/>
                  <a:gd name="T26" fmla="*/ 5 w 65"/>
                  <a:gd name="T27" fmla="*/ 33 h 56"/>
                  <a:gd name="T28" fmla="*/ 13 w 65"/>
                  <a:gd name="T29" fmla="*/ 34 h 56"/>
                  <a:gd name="T30" fmla="*/ 13 w 65"/>
                  <a:gd name="T31" fmla="*/ 34 h 56"/>
                  <a:gd name="T32" fmla="*/ 15 w 65"/>
                  <a:gd name="T33" fmla="*/ 34 h 56"/>
                  <a:gd name="T34" fmla="*/ 21 w 65"/>
                  <a:gd name="T35" fmla="*/ 40 h 56"/>
                  <a:gd name="T36" fmla="*/ 30 w 65"/>
                  <a:gd name="T37" fmla="*/ 55 h 56"/>
                  <a:gd name="T38" fmla="*/ 30 w 65"/>
                  <a:gd name="T39" fmla="*/ 55 h 56"/>
                  <a:gd name="T40" fmla="*/ 30 w 65"/>
                  <a:gd name="T41" fmla="*/ 55 h 56"/>
                  <a:gd name="T42" fmla="*/ 33 w 65"/>
                  <a:gd name="T43" fmla="*/ 56 h 56"/>
                  <a:gd name="T44" fmla="*/ 42 w 65"/>
                  <a:gd name="T45" fmla="*/ 52 h 56"/>
                  <a:gd name="T46" fmla="*/ 36 w 65"/>
                  <a:gd name="T47" fmla="*/ 47 h 56"/>
                  <a:gd name="T48" fmla="*/ 36 w 65"/>
                  <a:gd name="T49" fmla="*/ 47 h 56"/>
                  <a:gd name="T50" fmla="*/ 28 w 65"/>
                  <a:gd name="T51" fmla="*/ 39 h 56"/>
                  <a:gd name="T52" fmla="*/ 30 w 65"/>
                  <a:gd name="T53" fmla="*/ 39 h 56"/>
                  <a:gd name="T54" fmla="*/ 30 w 65"/>
                  <a:gd name="T55" fmla="*/ 39 h 56"/>
                  <a:gd name="T56" fmla="*/ 30 w 65"/>
                  <a:gd name="T57" fmla="*/ 39 h 56"/>
                  <a:gd name="T58" fmla="*/ 36 w 65"/>
                  <a:gd name="T59" fmla="*/ 47 h 56"/>
                  <a:gd name="T60" fmla="*/ 36 w 65"/>
                  <a:gd name="T61" fmla="*/ 47 h 56"/>
                  <a:gd name="T62" fmla="*/ 36 w 65"/>
                  <a:gd name="T63" fmla="*/ 47 h 56"/>
                  <a:gd name="T64" fmla="*/ 46 w 65"/>
                  <a:gd name="T65" fmla="*/ 27 h 56"/>
                  <a:gd name="T66" fmla="*/ 52 w 65"/>
                  <a:gd name="T67" fmla="*/ 24 h 56"/>
                  <a:gd name="T68" fmla="*/ 52 w 65"/>
                  <a:gd name="T69" fmla="*/ 24 h 56"/>
                  <a:gd name="T70" fmla="*/ 52 w 65"/>
                  <a:gd name="T71" fmla="*/ 24 h 56"/>
                  <a:gd name="T72" fmla="*/ 51 w 65"/>
                  <a:gd name="T73" fmla="*/ 22 h 56"/>
                  <a:gd name="T74" fmla="*/ 46 w 65"/>
                  <a:gd name="T75" fmla="*/ 5 h 56"/>
                  <a:gd name="T76" fmla="*/ 43 w 65"/>
                  <a:gd name="T77" fmla="*/ 2 h 56"/>
                  <a:gd name="T78" fmla="*/ 43 w 65"/>
                  <a:gd name="T79" fmla="*/ 2 h 56"/>
                  <a:gd name="T80" fmla="*/ 33 w 65"/>
                  <a:gd name="T81" fmla="*/ 7 h 56"/>
                  <a:gd name="T82" fmla="*/ 29 w 65"/>
                  <a:gd name="T8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5" h="56">
                    <a:moveTo>
                      <a:pt x="35" y="37"/>
                    </a:moveTo>
                    <a:cubicBezTo>
                      <a:pt x="32" y="37"/>
                      <a:pt x="29" y="35"/>
                      <a:pt x="25" y="34"/>
                    </a:cubicBezTo>
                    <a:cubicBezTo>
                      <a:pt x="29" y="31"/>
                      <a:pt x="29" y="25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1" y="32"/>
                      <a:pt x="45" y="28"/>
                      <a:pt x="41" y="34"/>
                    </a:cubicBezTo>
                    <a:cubicBezTo>
                      <a:pt x="39" y="36"/>
                      <a:pt x="37" y="37"/>
                      <a:pt x="35" y="37"/>
                    </a:cubicBezTo>
                    <a:moveTo>
                      <a:pt x="29" y="0"/>
                    </a:moveTo>
                    <a:cubicBezTo>
                      <a:pt x="27" y="1"/>
                      <a:pt x="25" y="4"/>
                      <a:pt x="22" y="4"/>
                    </a:cubicBezTo>
                    <a:cubicBezTo>
                      <a:pt x="21" y="4"/>
                      <a:pt x="20" y="3"/>
                      <a:pt x="19" y="2"/>
                    </a:cubicBezTo>
                    <a:cubicBezTo>
                      <a:pt x="10" y="5"/>
                      <a:pt x="14" y="16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7" y="24"/>
                      <a:pt x="0" y="28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8" y="34"/>
                      <a:pt x="11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4" y="34"/>
                      <a:pt x="15" y="34"/>
                      <a:pt x="15" y="34"/>
                    </a:cubicBezTo>
                    <a:cubicBezTo>
                      <a:pt x="20" y="34"/>
                      <a:pt x="21" y="40"/>
                      <a:pt x="21" y="40"/>
                    </a:cubicBezTo>
                    <a:cubicBezTo>
                      <a:pt x="13" y="52"/>
                      <a:pt x="27" y="50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0" y="55"/>
                      <a:pt x="30" y="55"/>
                      <a:pt x="30" y="55"/>
                    </a:cubicBezTo>
                    <a:cubicBezTo>
                      <a:pt x="31" y="55"/>
                      <a:pt x="32" y="56"/>
                      <a:pt x="33" y="56"/>
                    </a:cubicBezTo>
                    <a:cubicBezTo>
                      <a:pt x="36" y="56"/>
                      <a:pt x="39" y="52"/>
                      <a:pt x="42" y="52"/>
                    </a:cubicBezTo>
                    <a:cubicBezTo>
                      <a:pt x="40" y="50"/>
                      <a:pt x="38" y="49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2" y="46"/>
                      <a:pt x="30" y="43"/>
                      <a:pt x="28" y="39"/>
                    </a:cubicBezTo>
                    <a:cubicBezTo>
                      <a:pt x="29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5" y="40"/>
                      <a:pt x="36" y="43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40" y="41"/>
                      <a:pt x="56" y="40"/>
                      <a:pt x="46" y="27"/>
                    </a:cubicBezTo>
                    <a:cubicBezTo>
                      <a:pt x="45" y="26"/>
                      <a:pt x="49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23"/>
                      <a:pt x="51" y="22"/>
                      <a:pt x="51" y="22"/>
                    </a:cubicBezTo>
                    <a:cubicBezTo>
                      <a:pt x="65" y="11"/>
                      <a:pt x="55" y="8"/>
                      <a:pt x="46" y="5"/>
                    </a:cubicBezTo>
                    <a:cubicBezTo>
                      <a:pt x="45" y="4"/>
                      <a:pt x="44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0" y="2"/>
                      <a:pt x="37" y="7"/>
                      <a:pt x="33" y="7"/>
                    </a:cubicBezTo>
                    <a:cubicBezTo>
                      <a:pt x="32" y="7"/>
                      <a:pt x="30" y="5"/>
                      <a:pt x="29" y="0"/>
                    </a:cubicBezTo>
                  </a:path>
                </a:pathLst>
              </a:custGeom>
              <a:solidFill>
                <a:srgbClr val="D28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4" name="Freeform 7657"/>
              <p:cNvSpPr/>
              <p:nvPr/>
            </p:nvSpPr>
            <p:spPr bwMode="auto">
              <a:xfrm>
                <a:off x="6832601" y="3606801"/>
                <a:ext cx="88900" cy="98425"/>
              </a:xfrm>
              <a:custGeom>
                <a:avLst/>
                <a:gdLst>
                  <a:gd name="T0" fmla="*/ 29 w 44"/>
                  <a:gd name="T1" fmla="*/ 0 h 49"/>
                  <a:gd name="T2" fmla="*/ 27 w 44"/>
                  <a:gd name="T3" fmla="*/ 0 h 49"/>
                  <a:gd name="T4" fmla="*/ 20 w 44"/>
                  <a:gd name="T5" fmla="*/ 8 h 49"/>
                  <a:gd name="T6" fmla="*/ 20 w 44"/>
                  <a:gd name="T7" fmla="*/ 8 h 49"/>
                  <a:gd name="T8" fmla="*/ 19 w 44"/>
                  <a:gd name="T9" fmla="*/ 2 h 49"/>
                  <a:gd name="T10" fmla="*/ 10 w 44"/>
                  <a:gd name="T11" fmla="*/ 12 h 49"/>
                  <a:gd name="T12" fmla="*/ 11 w 44"/>
                  <a:gd name="T13" fmla="*/ 18 h 49"/>
                  <a:gd name="T14" fmla="*/ 13 w 44"/>
                  <a:gd name="T15" fmla="*/ 18 h 49"/>
                  <a:gd name="T16" fmla="*/ 15 w 44"/>
                  <a:gd name="T17" fmla="*/ 18 h 49"/>
                  <a:gd name="T18" fmla="*/ 15 w 44"/>
                  <a:gd name="T19" fmla="*/ 21 h 49"/>
                  <a:gd name="T20" fmla="*/ 16 w 44"/>
                  <a:gd name="T21" fmla="*/ 44 h 49"/>
                  <a:gd name="T22" fmla="*/ 17 w 44"/>
                  <a:gd name="T23" fmla="*/ 48 h 49"/>
                  <a:gd name="T24" fmla="*/ 23 w 44"/>
                  <a:gd name="T25" fmla="*/ 49 h 49"/>
                  <a:gd name="T26" fmla="*/ 23 w 44"/>
                  <a:gd name="T27" fmla="*/ 49 h 49"/>
                  <a:gd name="T28" fmla="*/ 23 w 44"/>
                  <a:gd name="T29" fmla="*/ 49 h 49"/>
                  <a:gd name="T30" fmla="*/ 32 w 44"/>
                  <a:gd name="T31" fmla="*/ 38 h 49"/>
                  <a:gd name="T32" fmla="*/ 32 w 44"/>
                  <a:gd name="T33" fmla="*/ 38 h 49"/>
                  <a:gd name="T34" fmla="*/ 32 w 44"/>
                  <a:gd name="T35" fmla="*/ 38 h 49"/>
                  <a:gd name="T36" fmla="*/ 41 w 44"/>
                  <a:gd name="T37" fmla="*/ 26 h 49"/>
                  <a:gd name="T38" fmla="*/ 41 w 44"/>
                  <a:gd name="T39" fmla="*/ 26 h 49"/>
                  <a:gd name="T40" fmla="*/ 44 w 44"/>
                  <a:gd name="T41" fmla="*/ 21 h 49"/>
                  <a:gd name="T42" fmla="*/ 44 w 44"/>
                  <a:gd name="T43" fmla="*/ 21 h 49"/>
                  <a:gd name="T44" fmla="*/ 35 w 44"/>
                  <a:gd name="T45" fmla="*/ 6 h 49"/>
                  <a:gd name="T46" fmla="*/ 29 w 44"/>
                  <a:gd name="T4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49">
                    <a:moveTo>
                      <a:pt x="29" y="0"/>
                    </a:moveTo>
                    <a:cubicBezTo>
                      <a:pt x="29" y="0"/>
                      <a:pt x="28" y="0"/>
                      <a:pt x="27" y="0"/>
                    </a:cubicBezTo>
                    <a:cubicBezTo>
                      <a:pt x="30" y="7"/>
                      <a:pt x="23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7" y="8"/>
                      <a:pt x="22" y="4"/>
                      <a:pt x="19" y="2"/>
                    </a:cubicBezTo>
                    <a:cubicBezTo>
                      <a:pt x="14" y="3"/>
                      <a:pt x="10" y="6"/>
                      <a:pt x="10" y="12"/>
                    </a:cubicBezTo>
                    <a:cubicBezTo>
                      <a:pt x="11" y="14"/>
                      <a:pt x="8" y="18"/>
                      <a:pt x="11" y="18"/>
                    </a:cubicBezTo>
                    <a:cubicBezTo>
                      <a:pt x="12" y="18"/>
                      <a:pt x="12" y="18"/>
                      <a:pt x="13" y="18"/>
                    </a:cubicBezTo>
                    <a:cubicBezTo>
                      <a:pt x="14" y="18"/>
                      <a:pt x="14" y="18"/>
                      <a:pt x="15" y="18"/>
                    </a:cubicBezTo>
                    <a:cubicBezTo>
                      <a:pt x="18" y="18"/>
                      <a:pt x="17" y="20"/>
                      <a:pt x="15" y="21"/>
                    </a:cubicBezTo>
                    <a:cubicBezTo>
                      <a:pt x="0" y="29"/>
                      <a:pt x="11" y="37"/>
                      <a:pt x="16" y="44"/>
                    </a:cubicBezTo>
                    <a:cubicBezTo>
                      <a:pt x="16" y="45"/>
                      <a:pt x="17" y="47"/>
                      <a:pt x="17" y="48"/>
                    </a:cubicBezTo>
                    <a:cubicBezTo>
                      <a:pt x="19" y="48"/>
                      <a:pt x="21" y="48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9" y="48"/>
                      <a:pt x="26" y="39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27" y="28"/>
                      <a:pt x="36" y="28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1" y="24"/>
                      <a:pt x="42" y="22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1" y="16"/>
                      <a:pt x="27" y="18"/>
                      <a:pt x="35" y="6"/>
                    </a:cubicBezTo>
                    <a:cubicBezTo>
                      <a:pt x="35" y="6"/>
                      <a:pt x="34" y="0"/>
                      <a:pt x="29" y="0"/>
                    </a:cubicBezTo>
                  </a:path>
                </a:pathLst>
              </a:custGeom>
              <a:solidFill>
                <a:srgbClr val="D7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5" name="Freeform 7658"/>
              <p:cNvSpPr/>
              <p:nvPr/>
            </p:nvSpPr>
            <p:spPr bwMode="auto">
              <a:xfrm>
                <a:off x="6877051" y="3681413"/>
                <a:ext cx="111125" cy="41275"/>
              </a:xfrm>
              <a:custGeom>
                <a:avLst/>
                <a:gdLst>
                  <a:gd name="T0" fmla="*/ 17 w 55"/>
                  <a:gd name="T1" fmla="*/ 0 h 21"/>
                  <a:gd name="T2" fmla="*/ 10 w 55"/>
                  <a:gd name="T3" fmla="*/ 1 h 21"/>
                  <a:gd name="T4" fmla="*/ 10 w 55"/>
                  <a:gd name="T5" fmla="*/ 1 h 21"/>
                  <a:gd name="T6" fmla="*/ 1 w 55"/>
                  <a:gd name="T7" fmla="*/ 12 h 21"/>
                  <a:gd name="T8" fmla="*/ 1 w 55"/>
                  <a:gd name="T9" fmla="*/ 12 h 21"/>
                  <a:gd name="T10" fmla="*/ 0 w 55"/>
                  <a:gd name="T11" fmla="*/ 14 h 21"/>
                  <a:gd name="T12" fmla="*/ 0 w 55"/>
                  <a:gd name="T13" fmla="*/ 14 h 21"/>
                  <a:gd name="T14" fmla="*/ 6 w 55"/>
                  <a:gd name="T15" fmla="*/ 19 h 21"/>
                  <a:gd name="T16" fmla="*/ 6 w 55"/>
                  <a:gd name="T17" fmla="*/ 20 h 21"/>
                  <a:gd name="T18" fmla="*/ 11 w 55"/>
                  <a:gd name="T19" fmla="*/ 21 h 21"/>
                  <a:gd name="T20" fmla="*/ 36 w 55"/>
                  <a:gd name="T21" fmla="*/ 15 h 21"/>
                  <a:gd name="T22" fmla="*/ 36 w 55"/>
                  <a:gd name="T23" fmla="*/ 15 h 21"/>
                  <a:gd name="T24" fmla="*/ 36 w 55"/>
                  <a:gd name="T25" fmla="*/ 15 h 21"/>
                  <a:gd name="T26" fmla="*/ 52 w 55"/>
                  <a:gd name="T27" fmla="*/ 8 h 21"/>
                  <a:gd name="T28" fmla="*/ 55 w 55"/>
                  <a:gd name="T29" fmla="*/ 8 h 21"/>
                  <a:gd name="T30" fmla="*/ 55 w 55"/>
                  <a:gd name="T31" fmla="*/ 8 h 21"/>
                  <a:gd name="T32" fmla="*/ 55 w 55"/>
                  <a:gd name="T33" fmla="*/ 6 h 21"/>
                  <a:gd name="T34" fmla="*/ 55 w 55"/>
                  <a:gd name="T35" fmla="*/ 6 h 21"/>
                  <a:gd name="T36" fmla="*/ 55 w 55"/>
                  <a:gd name="T37" fmla="*/ 6 h 21"/>
                  <a:gd name="T38" fmla="*/ 55 w 55"/>
                  <a:gd name="T39" fmla="*/ 3 h 21"/>
                  <a:gd name="T40" fmla="*/ 55 w 55"/>
                  <a:gd name="T41" fmla="*/ 3 h 21"/>
                  <a:gd name="T42" fmla="*/ 45 w 55"/>
                  <a:gd name="T43" fmla="*/ 1 h 21"/>
                  <a:gd name="T44" fmla="*/ 37 w 55"/>
                  <a:gd name="T45" fmla="*/ 1 h 21"/>
                  <a:gd name="T46" fmla="*/ 37 w 55"/>
                  <a:gd name="T47" fmla="*/ 1 h 21"/>
                  <a:gd name="T48" fmla="*/ 25 w 55"/>
                  <a:gd name="T49" fmla="*/ 7 h 21"/>
                  <a:gd name="T50" fmla="*/ 18 w 55"/>
                  <a:gd name="T51" fmla="*/ 1 h 21"/>
                  <a:gd name="T52" fmla="*/ 17 w 55"/>
                  <a:gd name="T5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5" h="21">
                    <a:moveTo>
                      <a:pt x="17" y="0"/>
                    </a:moveTo>
                    <a:cubicBezTo>
                      <a:pt x="15" y="0"/>
                      <a:pt x="12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4" y="2"/>
                      <a:pt x="7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15"/>
                      <a:pt x="9" y="14"/>
                      <a:pt x="6" y="19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8" y="21"/>
                      <a:pt x="10" y="21"/>
                      <a:pt x="11" y="21"/>
                    </a:cubicBezTo>
                    <a:cubicBezTo>
                      <a:pt x="20" y="21"/>
                      <a:pt x="27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41" y="12"/>
                      <a:pt x="46" y="8"/>
                      <a:pt x="52" y="8"/>
                    </a:cubicBezTo>
                    <a:cubicBezTo>
                      <a:pt x="53" y="8"/>
                      <a:pt x="54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7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5"/>
                      <a:pt x="55" y="4"/>
                      <a:pt x="55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2" y="1"/>
                      <a:pt x="49" y="1"/>
                      <a:pt x="45" y="1"/>
                    </a:cubicBezTo>
                    <a:cubicBezTo>
                      <a:pt x="42" y="1"/>
                      <a:pt x="40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3" y="3"/>
                      <a:pt x="29" y="7"/>
                      <a:pt x="25" y="7"/>
                    </a:cubicBezTo>
                    <a:cubicBezTo>
                      <a:pt x="23" y="7"/>
                      <a:pt x="21" y="6"/>
                      <a:pt x="18" y="1"/>
                    </a:cubicBezTo>
                    <a:cubicBezTo>
                      <a:pt x="18" y="1"/>
                      <a:pt x="18" y="0"/>
                      <a:pt x="17" y="0"/>
                    </a:cubicBezTo>
                  </a:path>
                </a:pathLst>
              </a:custGeom>
              <a:solidFill>
                <a:srgbClr val="BB5F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6" name="Freeform 7659"/>
              <p:cNvSpPr/>
              <p:nvPr/>
            </p:nvSpPr>
            <p:spPr bwMode="auto">
              <a:xfrm>
                <a:off x="6946901" y="3517901"/>
                <a:ext cx="60325" cy="80963"/>
              </a:xfrm>
              <a:custGeom>
                <a:avLst/>
                <a:gdLst>
                  <a:gd name="T0" fmla="*/ 12 w 30"/>
                  <a:gd name="T1" fmla="*/ 0 h 41"/>
                  <a:gd name="T2" fmla="*/ 12 w 30"/>
                  <a:gd name="T3" fmla="*/ 0 h 41"/>
                  <a:gd name="T4" fmla="*/ 12 w 30"/>
                  <a:gd name="T5" fmla="*/ 3 h 41"/>
                  <a:gd name="T6" fmla="*/ 0 w 30"/>
                  <a:gd name="T7" fmla="*/ 13 h 41"/>
                  <a:gd name="T8" fmla="*/ 0 w 30"/>
                  <a:gd name="T9" fmla="*/ 13 h 41"/>
                  <a:gd name="T10" fmla="*/ 0 w 30"/>
                  <a:gd name="T11" fmla="*/ 13 h 41"/>
                  <a:gd name="T12" fmla="*/ 3 w 30"/>
                  <a:gd name="T13" fmla="*/ 16 h 41"/>
                  <a:gd name="T14" fmla="*/ 8 w 30"/>
                  <a:gd name="T15" fmla="*/ 33 h 41"/>
                  <a:gd name="T16" fmla="*/ 9 w 30"/>
                  <a:gd name="T17" fmla="*/ 35 h 41"/>
                  <a:gd name="T18" fmla="*/ 9 w 30"/>
                  <a:gd name="T19" fmla="*/ 35 h 41"/>
                  <a:gd name="T20" fmla="*/ 11 w 30"/>
                  <a:gd name="T21" fmla="*/ 41 h 41"/>
                  <a:gd name="T22" fmla="*/ 11 w 30"/>
                  <a:gd name="T23" fmla="*/ 41 h 41"/>
                  <a:gd name="T24" fmla="*/ 19 w 30"/>
                  <a:gd name="T25" fmla="*/ 27 h 41"/>
                  <a:gd name="T26" fmla="*/ 30 w 30"/>
                  <a:gd name="T27" fmla="*/ 16 h 41"/>
                  <a:gd name="T28" fmla="*/ 30 w 30"/>
                  <a:gd name="T29" fmla="*/ 16 h 41"/>
                  <a:gd name="T30" fmla="*/ 12 w 30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4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1"/>
                      <a:pt x="12" y="2"/>
                      <a:pt x="12" y="3"/>
                    </a:cubicBezTo>
                    <a:cubicBezTo>
                      <a:pt x="12" y="8"/>
                      <a:pt x="1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6"/>
                    </a:cubicBezTo>
                    <a:cubicBezTo>
                      <a:pt x="12" y="19"/>
                      <a:pt x="22" y="22"/>
                      <a:pt x="8" y="33"/>
                    </a:cubicBezTo>
                    <a:cubicBezTo>
                      <a:pt x="8" y="33"/>
                      <a:pt x="9" y="34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7"/>
                      <a:pt x="9" y="39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4" y="36"/>
                      <a:pt x="15" y="30"/>
                      <a:pt x="19" y="27"/>
                    </a:cubicBezTo>
                    <a:cubicBezTo>
                      <a:pt x="24" y="24"/>
                      <a:pt x="30" y="23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2" y="13"/>
                      <a:pt x="21" y="2"/>
                      <a:pt x="12" y="0"/>
                    </a:cubicBezTo>
                  </a:path>
                </a:pathLst>
              </a:custGeom>
              <a:solidFill>
                <a:srgbClr val="CE7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7" name="Freeform 7660"/>
              <p:cNvSpPr/>
              <p:nvPr/>
            </p:nvSpPr>
            <p:spPr bwMode="auto">
              <a:xfrm>
                <a:off x="6888163" y="3657601"/>
                <a:ext cx="63500" cy="38100"/>
              </a:xfrm>
              <a:custGeom>
                <a:avLst/>
                <a:gdLst>
                  <a:gd name="T0" fmla="*/ 28 w 32"/>
                  <a:gd name="T1" fmla="*/ 0 h 19"/>
                  <a:gd name="T2" fmla="*/ 18 w 32"/>
                  <a:gd name="T3" fmla="*/ 8 h 19"/>
                  <a:gd name="T4" fmla="*/ 14 w 32"/>
                  <a:gd name="T5" fmla="*/ 1 h 19"/>
                  <a:gd name="T6" fmla="*/ 14 w 32"/>
                  <a:gd name="T7" fmla="*/ 1 h 19"/>
                  <a:gd name="T8" fmla="*/ 5 w 32"/>
                  <a:gd name="T9" fmla="*/ 13 h 19"/>
                  <a:gd name="T10" fmla="*/ 5 w 32"/>
                  <a:gd name="T11" fmla="*/ 13 h 19"/>
                  <a:gd name="T12" fmla="*/ 12 w 32"/>
                  <a:gd name="T13" fmla="*/ 12 h 19"/>
                  <a:gd name="T14" fmla="*/ 13 w 32"/>
                  <a:gd name="T15" fmla="*/ 13 h 19"/>
                  <a:gd name="T16" fmla="*/ 20 w 32"/>
                  <a:gd name="T17" fmla="*/ 19 h 19"/>
                  <a:gd name="T18" fmla="*/ 32 w 32"/>
                  <a:gd name="T19" fmla="*/ 13 h 19"/>
                  <a:gd name="T20" fmla="*/ 32 w 32"/>
                  <a:gd name="T21" fmla="*/ 13 h 19"/>
                  <a:gd name="T22" fmla="*/ 30 w 32"/>
                  <a:gd name="T23" fmla="*/ 0 h 19"/>
                  <a:gd name="T24" fmla="*/ 28 w 32"/>
                  <a:gd name="T2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19">
                    <a:moveTo>
                      <a:pt x="28" y="0"/>
                    </a:moveTo>
                    <a:cubicBezTo>
                      <a:pt x="22" y="0"/>
                      <a:pt x="23" y="7"/>
                      <a:pt x="18" y="8"/>
                    </a:cubicBezTo>
                    <a:cubicBezTo>
                      <a:pt x="17" y="6"/>
                      <a:pt x="15" y="3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9" y="3"/>
                      <a:pt x="0" y="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3"/>
                      <a:pt x="10" y="12"/>
                      <a:pt x="12" y="12"/>
                    </a:cubicBezTo>
                    <a:cubicBezTo>
                      <a:pt x="13" y="12"/>
                      <a:pt x="13" y="13"/>
                      <a:pt x="13" y="13"/>
                    </a:cubicBezTo>
                    <a:cubicBezTo>
                      <a:pt x="16" y="18"/>
                      <a:pt x="18" y="19"/>
                      <a:pt x="20" y="19"/>
                    </a:cubicBezTo>
                    <a:cubicBezTo>
                      <a:pt x="24" y="19"/>
                      <a:pt x="28" y="15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27" y="10"/>
                      <a:pt x="28" y="5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solidFill>
                <a:srgbClr val="DB97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8" name="Freeform 7661"/>
              <p:cNvSpPr/>
              <p:nvPr/>
            </p:nvSpPr>
            <p:spPr bwMode="auto">
              <a:xfrm>
                <a:off x="6975476" y="3609976"/>
                <a:ext cx="39688" cy="41275"/>
              </a:xfrm>
              <a:custGeom>
                <a:avLst/>
                <a:gdLst>
                  <a:gd name="T0" fmla="*/ 19 w 20"/>
                  <a:gd name="T1" fmla="*/ 0 h 21"/>
                  <a:gd name="T2" fmla="*/ 19 w 20"/>
                  <a:gd name="T3" fmla="*/ 0 h 21"/>
                  <a:gd name="T4" fmla="*/ 17 w 20"/>
                  <a:gd name="T5" fmla="*/ 2 h 21"/>
                  <a:gd name="T6" fmla="*/ 0 w 20"/>
                  <a:gd name="T7" fmla="*/ 21 h 21"/>
                  <a:gd name="T8" fmla="*/ 20 w 20"/>
                  <a:gd name="T9" fmla="*/ 11 h 21"/>
                  <a:gd name="T10" fmla="*/ 20 w 20"/>
                  <a:gd name="T11" fmla="*/ 11 h 21"/>
                  <a:gd name="T12" fmla="*/ 18 w 20"/>
                  <a:gd name="T13" fmla="*/ 5 h 21"/>
                  <a:gd name="T14" fmla="*/ 18 w 20"/>
                  <a:gd name="T15" fmla="*/ 5 h 21"/>
                  <a:gd name="T16" fmla="*/ 19 w 20"/>
                  <a:gd name="T17" fmla="*/ 0 h 21"/>
                  <a:gd name="T18" fmla="*/ 19 w 20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1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8" y="1"/>
                      <a:pt x="18" y="1"/>
                      <a:pt x="17" y="2"/>
                    </a:cubicBezTo>
                    <a:cubicBezTo>
                      <a:pt x="12" y="9"/>
                      <a:pt x="4" y="12"/>
                      <a:pt x="0" y="21"/>
                    </a:cubicBezTo>
                    <a:cubicBezTo>
                      <a:pt x="10" y="19"/>
                      <a:pt x="15" y="16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9" y="9"/>
                      <a:pt x="19" y="7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3"/>
                      <a:pt x="18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D68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9" name="Freeform 7662"/>
              <p:cNvSpPr/>
              <p:nvPr/>
            </p:nvSpPr>
            <p:spPr bwMode="auto">
              <a:xfrm>
                <a:off x="7007226" y="3652838"/>
                <a:ext cx="14288" cy="12700"/>
              </a:xfrm>
              <a:custGeom>
                <a:avLst/>
                <a:gdLst>
                  <a:gd name="T0" fmla="*/ 5 w 7"/>
                  <a:gd name="T1" fmla="*/ 0 h 6"/>
                  <a:gd name="T2" fmla="*/ 1 w 7"/>
                  <a:gd name="T3" fmla="*/ 3 h 6"/>
                  <a:gd name="T4" fmla="*/ 3 w 7"/>
                  <a:gd name="T5" fmla="*/ 6 h 6"/>
                  <a:gd name="T6" fmla="*/ 7 w 7"/>
                  <a:gd name="T7" fmla="*/ 3 h 6"/>
                  <a:gd name="T8" fmla="*/ 5 w 7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4" y="1"/>
                      <a:pt x="2" y="2"/>
                      <a:pt x="1" y="3"/>
                    </a:cubicBezTo>
                    <a:cubicBezTo>
                      <a:pt x="0" y="4"/>
                      <a:pt x="1" y="5"/>
                      <a:pt x="3" y="6"/>
                    </a:cubicBezTo>
                    <a:cubicBezTo>
                      <a:pt x="4" y="5"/>
                      <a:pt x="5" y="4"/>
                      <a:pt x="7" y="3"/>
                    </a:cubicBezTo>
                    <a:cubicBezTo>
                      <a:pt x="7" y="3"/>
                      <a:pt x="6" y="1"/>
                      <a:pt x="5" y="0"/>
                    </a:cubicBezTo>
                  </a:path>
                </a:pathLst>
              </a:custGeom>
              <a:solidFill>
                <a:srgbClr val="DE9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0" name="Freeform 7663"/>
              <p:cNvSpPr/>
              <p:nvPr/>
            </p:nvSpPr>
            <p:spPr bwMode="auto">
              <a:xfrm>
                <a:off x="7013576" y="3632201"/>
                <a:ext cx="12700" cy="15875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6 w 6"/>
                  <a:gd name="T5" fmla="*/ 8 h 8"/>
                  <a:gd name="T6" fmla="*/ 6 w 6"/>
                  <a:gd name="T7" fmla="*/ 8 h 8"/>
                  <a:gd name="T8" fmla="*/ 6 w 6"/>
                  <a:gd name="T9" fmla="*/ 0 h 8"/>
                  <a:gd name="T10" fmla="*/ 6 w 6"/>
                  <a:gd name="T11" fmla="*/ 0 h 8"/>
                  <a:gd name="T12" fmla="*/ 1 w 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0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5"/>
                      <a:pt x="6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1" y="0"/>
                    </a:cubicBezTo>
                  </a:path>
                </a:pathLst>
              </a:custGeom>
              <a:solidFill>
                <a:srgbClr val="D68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1" name="Freeform 7664"/>
              <p:cNvSpPr>
                <a:spLocks noEditPoints="1"/>
              </p:cNvSpPr>
              <p:nvPr/>
            </p:nvSpPr>
            <p:spPr bwMode="auto">
              <a:xfrm>
                <a:off x="7061201" y="3733801"/>
                <a:ext cx="92075" cy="131763"/>
              </a:xfrm>
              <a:custGeom>
                <a:avLst/>
                <a:gdLst>
                  <a:gd name="T0" fmla="*/ 29 w 46"/>
                  <a:gd name="T1" fmla="*/ 34 h 66"/>
                  <a:gd name="T2" fmla="*/ 26 w 46"/>
                  <a:gd name="T3" fmla="*/ 31 h 66"/>
                  <a:gd name="T4" fmla="*/ 28 w 46"/>
                  <a:gd name="T5" fmla="*/ 28 h 66"/>
                  <a:gd name="T6" fmla="*/ 28 w 46"/>
                  <a:gd name="T7" fmla="*/ 28 h 66"/>
                  <a:gd name="T8" fmla="*/ 32 w 46"/>
                  <a:gd name="T9" fmla="*/ 31 h 66"/>
                  <a:gd name="T10" fmla="*/ 30 w 46"/>
                  <a:gd name="T11" fmla="*/ 33 h 66"/>
                  <a:gd name="T12" fmla="*/ 29 w 46"/>
                  <a:gd name="T13" fmla="*/ 34 h 66"/>
                  <a:gd name="T14" fmla="*/ 7 w 46"/>
                  <a:gd name="T15" fmla="*/ 0 h 66"/>
                  <a:gd name="T16" fmla="*/ 7 w 46"/>
                  <a:gd name="T17" fmla="*/ 0 h 66"/>
                  <a:gd name="T18" fmla="*/ 6 w 46"/>
                  <a:gd name="T19" fmla="*/ 11 h 66"/>
                  <a:gd name="T20" fmla="*/ 6 w 46"/>
                  <a:gd name="T21" fmla="*/ 11 h 66"/>
                  <a:gd name="T22" fmla="*/ 2 w 46"/>
                  <a:gd name="T23" fmla="*/ 27 h 66"/>
                  <a:gd name="T24" fmla="*/ 2 w 46"/>
                  <a:gd name="T25" fmla="*/ 27 h 66"/>
                  <a:gd name="T26" fmla="*/ 2 w 46"/>
                  <a:gd name="T27" fmla="*/ 27 h 66"/>
                  <a:gd name="T28" fmla="*/ 7 w 46"/>
                  <a:gd name="T29" fmla="*/ 26 h 66"/>
                  <a:gd name="T30" fmla="*/ 11 w 46"/>
                  <a:gd name="T31" fmla="*/ 46 h 66"/>
                  <a:gd name="T32" fmla="*/ 11 w 46"/>
                  <a:gd name="T33" fmla="*/ 46 h 66"/>
                  <a:gd name="T34" fmla="*/ 11 w 46"/>
                  <a:gd name="T35" fmla="*/ 46 h 66"/>
                  <a:gd name="T36" fmla="*/ 6 w 46"/>
                  <a:gd name="T37" fmla="*/ 58 h 66"/>
                  <a:gd name="T38" fmla="*/ 10 w 46"/>
                  <a:gd name="T39" fmla="*/ 66 h 66"/>
                  <a:gd name="T40" fmla="*/ 11 w 46"/>
                  <a:gd name="T41" fmla="*/ 66 h 66"/>
                  <a:gd name="T42" fmla="*/ 46 w 46"/>
                  <a:gd name="T43" fmla="*/ 47 h 66"/>
                  <a:gd name="T44" fmla="*/ 46 w 46"/>
                  <a:gd name="T45" fmla="*/ 47 h 66"/>
                  <a:gd name="T46" fmla="*/ 43 w 46"/>
                  <a:gd name="T47" fmla="*/ 42 h 66"/>
                  <a:gd name="T48" fmla="*/ 42 w 46"/>
                  <a:gd name="T49" fmla="*/ 42 h 66"/>
                  <a:gd name="T50" fmla="*/ 40 w 46"/>
                  <a:gd name="T51" fmla="*/ 46 h 66"/>
                  <a:gd name="T52" fmla="*/ 33 w 46"/>
                  <a:gd name="T53" fmla="*/ 54 h 66"/>
                  <a:gd name="T54" fmla="*/ 32 w 46"/>
                  <a:gd name="T55" fmla="*/ 54 h 66"/>
                  <a:gd name="T56" fmla="*/ 26 w 46"/>
                  <a:gd name="T57" fmla="*/ 49 h 66"/>
                  <a:gd name="T58" fmla="*/ 33 w 46"/>
                  <a:gd name="T59" fmla="*/ 40 h 66"/>
                  <a:gd name="T60" fmla="*/ 40 w 46"/>
                  <a:gd name="T61" fmla="*/ 25 h 66"/>
                  <a:gd name="T62" fmla="*/ 40 w 46"/>
                  <a:gd name="T63" fmla="*/ 25 h 66"/>
                  <a:gd name="T64" fmla="*/ 25 w 46"/>
                  <a:gd name="T65" fmla="*/ 13 h 66"/>
                  <a:gd name="T66" fmla="*/ 25 w 46"/>
                  <a:gd name="T67" fmla="*/ 13 h 66"/>
                  <a:gd name="T68" fmla="*/ 24 w 46"/>
                  <a:gd name="T69" fmla="*/ 12 h 66"/>
                  <a:gd name="T70" fmla="*/ 20 w 46"/>
                  <a:gd name="T71" fmla="*/ 15 h 66"/>
                  <a:gd name="T72" fmla="*/ 15 w 46"/>
                  <a:gd name="T73" fmla="*/ 18 h 66"/>
                  <a:gd name="T74" fmla="*/ 15 w 46"/>
                  <a:gd name="T75" fmla="*/ 18 h 66"/>
                  <a:gd name="T76" fmla="*/ 7 w 46"/>
                  <a:gd name="T77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66">
                    <a:moveTo>
                      <a:pt x="29" y="34"/>
                    </a:moveTo>
                    <a:cubicBezTo>
                      <a:pt x="28" y="34"/>
                      <a:pt x="27" y="33"/>
                      <a:pt x="26" y="31"/>
                    </a:cubicBezTo>
                    <a:cubicBezTo>
                      <a:pt x="27" y="30"/>
                      <a:pt x="28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0" y="29"/>
                      <a:pt x="31" y="30"/>
                      <a:pt x="32" y="31"/>
                    </a:cubicBezTo>
                    <a:cubicBezTo>
                      <a:pt x="32" y="32"/>
                      <a:pt x="31" y="33"/>
                      <a:pt x="30" y="33"/>
                    </a:cubicBezTo>
                    <a:cubicBezTo>
                      <a:pt x="30" y="34"/>
                      <a:pt x="29" y="34"/>
                      <a:pt x="29" y="34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3"/>
                      <a:pt x="13" y="8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0" y="15"/>
                      <a:pt x="2" y="21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4" y="26"/>
                      <a:pt x="6" y="26"/>
                      <a:pt x="7" y="26"/>
                    </a:cubicBezTo>
                    <a:cubicBezTo>
                      <a:pt x="14" y="26"/>
                      <a:pt x="14" y="30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50"/>
                      <a:pt x="8" y="55"/>
                      <a:pt x="6" y="58"/>
                    </a:cubicBezTo>
                    <a:cubicBezTo>
                      <a:pt x="4" y="64"/>
                      <a:pt x="6" y="66"/>
                      <a:pt x="10" y="66"/>
                    </a:cubicBezTo>
                    <a:cubicBezTo>
                      <a:pt x="10" y="66"/>
                      <a:pt x="11" y="66"/>
                      <a:pt x="11" y="66"/>
                    </a:cubicBezTo>
                    <a:cubicBezTo>
                      <a:pt x="24" y="63"/>
                      <a:pt x="38" y="60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5"/>
                      <a:pt x="46" y="42"/>
                      <a:pt x="43" y="42"/>
                    </a:cubicBezTo>
                    <a:cubicBezTo>
                      <a:pt x="43" y="42"/>
                      <a:pt x="43" y="42"/>
                      <a:pt x="42" y="42"/>
                    </a:cubicBezTo>
                    <a:cubicBezTo>
                      <a:pt x="40" y="42"/>
                      <a:pt x="40" y="44"/>
                      <a:pt x="40" y="46"/>
                    </a:cubicBezTo>
                    <a:cubicBezTo>
                      <a:pt x="41" y="51"/>
                      <a:pt x="38" y="54"/>
                      <a:pt x="33" y="54"/>
                    </a:cubicBezTo>
                    <a:cubicBezTo>
                      <a:pt x="33" y="54"/>
                      <a:pt x="32" y="54"/>
                      <a:pt x="32" y="54"/>
                    </a:cubicBezTo>
                    <a:cubicBezTo>
                      <a:pt x="29" y="53"/>
                      <a:pt x="26" y="52"/>
                      <a:pt x="26" y="49"/>
                    </a:cubicBezTo>
                    <a:cubicBezTo>
                      <a:pt x="26" y="45"/>
                      <a:pt x="29" y="41"/>
                      <a:pt x="33" y="40"/>
                    </a:cubicBezTo>
                    <a:cubicBezTo>
                      <a:pt x="42" y="38"/>
                      <a:pt x="42" y="32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35" y="21"/>
                      <a:pt x="30" y="17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5" y="12"/>
                      <a:pt x="24" y="12"/>
                      <a:pt x="24" y="12"/>
                    </a:cubicBezTo>
                    <a:cubicBezTo>
                      <a:pt x="22" y="12"/>
                      <a:pt x="21" y="14"/>
                      <a:pt x="20" y="15"/>
                    </a:cubicBezTo>
                    <a:cubicBezTo>
                      <a:pt x="18" y="16"/>
                      <a:pt x="17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3" y="11"/>
                      <a:pt x="23" y="0"/>
                      <a:pt x="7" y="0"/>
                    </a:cubicBezTo>
                  </a:path>
                </a:pathLst>
              </a:custGeom>
              <a:solidFill>
                <a:srgbClr val="D68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2" name="Freeform 7665"/>
              <p:cNvSpPr/>
              <p:nvPr/>
            </p:nvSpPr>
            <p:spPr bwMode="auto">
              <a:xfrm>
                <a:off x="6999288" y="3686176"/>
                <a:ext cx="82550" cy="55563"/>
              </a:xfrm>
              <a:custGeom>
                <a:avLst/>
                <a:gdLst>
                  <a:gd name="T0" fmla="*/ 37 w 41"/>
                  <a:gd name="T1" fmla="*/ 0 h 28"/>
                  <a:gd name="T2" fmla="*/ 28 w 41"/>
                  <a:gd name="T3" fmla="*/ 2 h 28"/>
                  <a:gd name="T4" fmla="*/ 25 w 41"/>
                  <a:gd name="T5" fmla="*/ 3 h 28"/>
                  <a:gd name="T6" fmla="*/ 19 w 41"/>
                  <a:gd name="T7" fmla="*/ 1 h 28"/>
                  <a:gd name="T8" fmla="*/ 19 w 41"/>
                  <a:gd name="T9" fmla="*/ 1 h 28"/>
                  <a:gd name="T10" fmla="*/ 16 w 41"/>
                  <a:gd name="T11" fmla="*/ 0 h 28"/>
                  <a:gd name="T12" fmla="*/ 16 w 41"/>
                  <a:gd name="T13" fmla="*/ 0 h 28"/>
                  <a:gd name="T14" fmla="*/ 5 w 41"/>
                  <a:gd name="T15" fmla="*/ 10 h 28"/>
                  <a:gd name="T16" fmla="*/ 5 w 41"/>
                  <a:gd name="T17" fmla="*/ 10 h 28"/>
                  <a:gd name="T18" fmla="*/ 2 w 41"/>
                  <a:gd name="T19" fmla="*/ 10 h 28"/>
                  <a:gd name="T20" fmla="*/ 2 w 41"/>
                  <a:gd name="T21" fmla="*/ 10 h 28"/>
                  <a:gd name="T22" fmla="*/ 0 w 41"/>
                  <a:gd name="T23" fmla="*/ 22 h 28"/>
                  <a:gd name="T24" fmla="*/ 11 w 41"/>
                  <a:gd name="T25" fmla="*/ 28 h 28"/>
                  <a:gd name="T26" fmla="*/ 16 w 41"/>
                  <a:gd name="T27" fmla="*/ 27 h 28"/>
                  <a:gd name="T28" fmla="*/ 16 w 41"/>
                  <a:gd name="T29" fmla="*/ 27 h 28"/>
                  <a:gd name="T30" fmla="*/ 16 w 41"/>
                  <a:gd name="T31" fmla="*/ 27 h 28"/>
                  <a:gd name="T32" fmla="*/ 28 w 41"/>
                  <a:gd name="T33" fmla="*/ 18 h 28"/>
                  <a:gd name="T34" fmla="*/ 28 w 41"/>
                  <a:gd name="T35" fmla="*/ 18 h 28"/>
                  <a:gd name="T36" fmla="*/ 28 w 41"/>
                  <a:gd name="T37" fmla="*/ 18 h 28"/>
                  <a:gd name="T38" fmla="*/ 36 w 41"/>
                  <a:gd name="T39" fmla="*/ 16 h 28"/>
                  <a:gd name="T40" fmla="*/ 36 w 41"/>
                  <a:gd name="T41" fmla="*/ 16 h 28"/>
                  <a:gd name="T42" fmla="*/ 36 w 41"/>
                  <a:gd name="T43" fmla="*/ 10 h 28"/>
                  <a:gd name="T44" fmla="*/ 37 w 41"/>
                  <a:gd name="T4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28">
                    <a:moveTo>
                      <a:pt x="37" y="0"/>
                    </a:moveTo>
                    <a:cubicBezTo>
                      <a:pt x="35" y="0"/>
                      <a:pt x="31" y="1"/>
                      <a:pt x="28" y="2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3" y="3"/>
                      <a:pt x="21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7"/>
                      <a:pt x="9" y="7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4"/>
                      <a:pt x="6" y="19"/>
                      <a:pt x="0" y="22"/>
                    </a:cubicBezTo>
                    <a:cubicBezTo>
                      <a:pt x="3" y="27"/>
                      <a:pt x="6" y="28"/>
                      <a:pt x="11" y="28"/>
                    </a:cubicBezTo>
                    <a:cubicBezTo>
                      <a:pt x="12" y="28"/>
                      <a:pt x="14" y="28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9" y="22"/>
                      <a:pt x="23" y="19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31" y="17"/>
                      <a:pt x="34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40" y="14"/>
                      <a:pt x="35" y="12"/>
                      <a:pt x="36" y="10"/>
                    </a:cubicBezTo>
                    <a:cubicBezTo>
                      <a:pt x="41" y="2"/>
                      <a:pt x="40" y="0"/>
                      <a:pt x="37" y="0"/>
                    </a:cubicBezTo>
                  </a:path>
                </a:pathLst>
              </a:custGeom>
              <a:solidFill>
                <a:srgbClr val="CB7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3" name="Freeform 7666"/>
              <p:cNvSpPr/>
              <p:nvPr/>
            </p:nvSpPr>
            <p:spPr bwMode="auto">
              <a:xfrm>
                <a:off x="7050088" y="3717926"/>
                <a:ext cx="38100" cy="38100"/>
              </a:xfrm>
              <a:custGeom>
                <a:avLst/>
                <a:gdLst>
                  <a:gd name="T0" fmla="*/ 11 w 19"/>
                  <a:gd name="T1" fmla="*/ 0 h 19"/>
                  <a:gd name="T2" fmla="*/ 3 w 19"/>
                  <a:gd name="T3" fmla="*/ 2 h 19"/>
                  <a:gd name="T4" fmla="*/ 3 w 19"/>
                  <a:gd name="T5" fmla="*/ 2 h 19"/>
                  <a:gd name="T6" fmla="*/ 12 w 19"/>
                  <a:gd name="T7" fmla="*/ 19 h 19"/>
                  <a:gd name="T8" fmla="*/ 13 w 19"/>
                  <a:gd name="T9" fmla="*/ 8 h 19"/>
                  <a:gd name="T10" fmla="*/ 13 w 19"/>
                  <a:gd name="T11" fmla="*/ 8 h 19"/>
                  <a:gd name="T12" fmla="*/ 11 w 19"/>
                  <a:gd name="T13" fmla="*/ 0 h 19"/>
                  <a:gd name="T14" fmla="*/ 11 w 19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9">
                    <a:moveTo>
                      <a:pt x="11" y="0"/>
                    </a:moveTo>
                    <a:cubicBezTo>
                      <a:pt x="9" y="0"/>
                      <a:pt x="6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11"/>
                      <a:pt x="4" y="16"/>
                      <a:pt x="12" y="19"/>
                    </a:cubicBezTo>
                    <a:cubicBezTo>
                      <a:pt x="19" y="16"/>
                      <a:pt x="11" y="11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5"/>
                      <a:pt x="12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58E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4" name="Freeform 7667"/>
              <p:cNvSpPr/>
              <p:nvPr/>
            </p:nvSpPr>
            <p:spPr bwMode="auto">
              <a:xfrm>
                <a:off x="7004051" y="3686176"/>
                <a:ext cx="26988" cy="19050"/>
              </a:xfrm>
              <a:custGeom>
                <a:avLst/>
                <a:gdLst>
                  <a:gd name="T0" fmla="*/ 11 w 14"/>
                  <a:gd name="T1" fmla="*/ 0 h 10"/>
                  <a:gd name="T2" fmla="*/ 0 w 14"/>
                  <a:gd name="T3" fmla="*/ 5 h 10"/>
                  <a:gd name="T4" fmla="*/ 3 w 14"/>
                  <a:gd name="T5" fmla="*/ 10 h 10"/>
                  <a:gd name="T6" fmla="*/ 3 w 14"/>
                  <a:gd name="T7" fmla="*/ 10 h 10"/>
                  <a:gd name="T8" fmla="*/ 3 w 14"/>
                  <a:gd name="T9" fmla="*/ 10 h 10"/>
                  <a:gd name="T10" fmla="*/ 14 w 14"/>
                  <a:gd name="T11" fmla="*/ 0 h 10"/>
                  <a:gd name="T12" fmla="*/ 14 w 14"/>
                  <a:gd name="T13" fmla="*/ 0 h 10"/>
                  <a:gd name="T14" fmla="*/ 11 w 14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11" y="0"/>
                    </a:moveTo>
                    <a:cubicBezTo>
                      <a:pt x="7" y="0"/>
                      <a:pt x="4" y="3"/>
                      <a:pt x="0" y="5"/>
                    </a:cubicBezTo>
                    <a:cubicBezTo>
                      <a:pt x="1" y="6"/>
                      <a:pt x="2" y="8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7" y="7"/>
                      <a:pt x="13" y="7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CF7E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5" name="Freeform 7668"/>
              <p:cNvSpPr/>
              <p:nvPr/>
            </p:nvSpPr>
            <p:spPr bwMode="auto">
              <a:xfrm>
                <a:off x="6988176" y="3694113"/>
                <a:ext cx="22225" cy="11113"/>
              </a:xfrm>
              <a:custGeom>
                <a:avLst/>
                <a:gdLst>
                  <a:gd name="T0" fmla="*/ 0 w 11"/>
                  <a:gd name="T1" fmla="*/ 0 h 6"/>
                  <a:gd name="T2" fmla="*/ 0 w 11"/>
                  <a:gd name="T3" fmla="*/ 2 h 6"/>
                  <a:gd name="T4" fmla="*/ 8 w 11"/>
                  <a:gd name="T5" fmla="*/ 6 h 6"/>
                  <a:gd name="T6" fmla="*/ 8 w 11"/>
                  <a:gd name="T7" fmla="*/ 6 h 6"/>
                  <a:gd name="T8" fmla="*/ 8 w 11"/>
                  <a:gd name="T9" fmla="*/ 6 h 6"/>
                  <a:gd name="T10" fmla="*/ 11 w 11"/>
                  <a:gd name="T11" fmla="*/ 6 h 6"/>
                  <a:gd name="T12" fmla="*/ 11 w 11"/>
                  <a:gd name="T13" fmla="*/ 6 h 6"/>
                  <a:gd name="T14" fmla="*/ 8 w 11"/>
                  <a:gd name="T15" fmla="*/ 1 h 6"/>
                  <a:gd name="T16" fmla="*/ 8 w 11"/>
                  <a:gd name="T17" fmla="*/ 1 h 6"/>
                  <a:gd name="T18" fmla="*/ 0 w 11"/>
                  <a:gd name="T19" fmla="*/ 0 h 6"/>
                  <a:gd name="T20" fmla="*/ 0 w 11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6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3" y="4"/>
                      <a:pt x="5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4"/>
                      <a:pt x="9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DA8E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6" name="Freeform 7669"/>
              <p:cNvSpPr/>
              <p:nvPr/>
            </p:nvSpPr>
            <p:spPr bwMode="auto">
              <a:xfrm>
                <a:off x="6075363" y="2808288"/>
                <a:ext cx="68263" cy="115888"/>
              </a:xfrm>
              <a:custGeom>
                <a:avLst/>
                <a:gdLst>
                  <a:gd name="T0" fmla="*/ 29 w 34"/>
                  <a:gd name="T1" fmla="*/ 0 h 58"/>
                  <a:gd name="T2" fmla="*/ 25 w 34"/>
                  <a:gd name="T3" fmla="*/ 0 h 58"/>
                  <a:gd name="T4" fmla="*/ 22 w 34"/>
                  <a:gd name="T5" fmla="*/ 0 h 58"/>
                  <a:gd name="T6" fmla="*/ 18 w 34"/>
                  <a:gd name="T7" fmla="*/ 0 h 58"/>
                  <a:gd name="T8" fmla="*/ 10 w 34"/>
                  <a:gd name="T9" fmla="*/ 3 h 58"/>
                  <a:gd name="T10" fmla="*/ 10 w 34"/>
                  <a:gd name="T11" fmla="*/ 4 h 58"/>
                  <a:gd name="T12" fmla="*/ 10 w 34"/>
                  <a:gd name="T13" fmla="*/ 4 h 58"/>
                  <a:gd name="T14" fmla="*/ 14 w 34"/>
                  <a:gd name="T15" fmla="*/ 43 h 58"/>
                  <a:gd name="T16" fmla="*/ 7 w 34"/>
                  <a:gd name="T17" fmla="*/ 33 h 58"/>
                  <a:gd name="T18" fmla="*/ 7 w 34"/>
                  <a:gd name="T19" fmla="*/ 33 h 58"/>
                  <a:gd name="T20" fmla="*/ 10 w 34"/>
                  <a:gd name="T21" fmla="*/ 58 h 58"/>
                  <a:gd name="T22" fmla="*/ 10 w 34"/>
                  <a:gd name="T23" fmla="*/ 58 h 58"/>
                  <a:gd name="T24" fmla="*/ 10 w 34"/>
                  <a:gd name="T25" fmla="*/ 58 h 58"/>
                  <a:gd name="T26" fmla="*/ 18 w 34"/>
                  <a:gd name="T27" fmla="*/ 56 h 58"/>
                  <a:gd name="T28" fmla="*/ 18 w 34"/>
                  <a:gd name="T29" fmla="*/ 56 h 58"/>
                  <a:gd name="T30" fmla="*/ 18 w 34"/>
                  <a:gd name="T31" fmla="*/ 56 h 58"/>
                  <a:gd name="T32" fmla="*/ 23 w 34"/>
                  <a:gd name="T33" fmla="*/ 48 h 58"/>
                  <a:gd name="T34" fmla="*/ 25 w 34"/>
                  <a:gd name="T35" fmla="*/ 48 h 58"/>
                  <a:gd name="T36" fmla="*/ 25 w 34"/>
                  <a:gd name="T37" fmla="*/ 48 h 58"/>
                  <a:gd name="T38" fmla="*/ 25 w 34"/>
                  <a:gd name="T39" fmla="*/ 48 h 58"/>
                  <a:gd name="T40" fmla="*/ 31 w 34"/>
                  <a:gd name="T41" fmla="*/ 11 h 58"/>
                  <a:gd name="T42" fmla="*/ 31 w 34"/>
                  <a:gd name="T43" fmla="*/ 11 h 58"/>
                  <a:gd name="T44" fmla="*/ 31 w 34"/>
                  <a:gd name="T45" fmla="*/ 0 h 58"/>
                  <a:gd name="T46" fmla="*/ 31 w 34"/>
                  <a:gd name="T47" fmla="*/ 0 h 58"/>
                  <a:gd name="T48" fmla="*/ 29 w 34"/>
                  <a:gd name="T49" fmla="*/ 0 h 58"/>
                  <a:gd name="T50" fmla="*/ 29 w 34"/>
                  <a:gd name="T5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4" h="58">
                    <a:moveTo>
                      <a:pt x="29" y="0"/>
                    </a:moveTo>
                    <a:cubicBezTo>
                      <a:pt x="28" y="0"/>
                      <a:pt x="27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20" y="0"/>
                      <a:pt x="19" y="0"/>
                      <a:pt x="18" y="0"/>
                    </a:cubicBezTo>
                    <a:cubicBezTo>
                      <a:pt x="15" y="0"/>
                      <a:pt x="12" y="0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6"/>
                      <a:pt x="14" y="29"/>
                      <a:pt x="14" y="43"/>
                    </a:cubicBezTo>
                    <a:cubicBezTo>
                      <a:pt x="7" y="42"/>
                      <a:pt x="11" y="35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0" y="42"/>
                      <a:pt x="9" y="49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3" y="57"/>
                      <a:pt x="16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1" y="54"/>
                      <a:pt x="19" y="48"/>
                      <a:pt x="23" y="48"/>
                    </a:cubicBezTo>
                    <a:cubicBezTo>
                      <a:pt x="24" y="48"/>
                      <a:pt x="24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27" y="35"/>
                      <a:pt x="29" y="23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7"/>
                      <a:pt x="34" y="4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AE5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7" name="Freeform 7670"/>
              <p:cNvSpPr/>
              <p:nvPr/>
            </p:nvSpPr>
            <p:spPr bwMode="auto">
              <a:xfrm>
                <a:off x="6075363" y="2770188"/>
                <a:ext cx="20638" cy="42863"/>
              </a:xfrm>
              <a:custGeom>
                <a:avLst/>
                <a:gdLst>
                  <a:gd name="T0" fmla="*/ 4 w 10"/>
                  <a:gd name="T1" fmla="*/ 0 h 22"/>
                  <a:gd name="T2" fmla="*/ 0 w 10"/>
                  <a:gd name="T3" fmla="*/ 8 h 22"/>
                  <a:gd name="T4" fmla="*/ 0 w 10"/>
                  <a:gd name="T5" fmla="*/ 8 h 22"/>
                  <a:gd name="T6" fmla="*/ 2 w 10"/>
                  <a:gd name="T7" fmla="*/ 22 h 22"/>
                  <a:gd name="T8" fmla="*/ 2 w 10"/>
                  <a:gd name="T9" fmla="*/ 22 h 22"/>
                  <a:gd name="T10" fmla="*/ 2 w 10"/>
                  <a:gd name="T11" fmla="*/ 22 h 22"/>
                  <a:gd name="T12" fmla="*/ 7 w 10"/>
                  <a:gd name="T13" fmla="*/ 22 h 22"/>
                  <a:gd name="T14" fmla="*/ 7 w 10"/>
                  <a:gd name="T15" fmla="*/ 22 h 22"/>
                  <a:gd name="T16" fmla="*/ 7 w 10"/>
                  <a:gd name="T17" fmla="*/ 22 h 22"/>
                  <a:gd name="T18" fmla="*/ 9 w 10"/>
                  <a:gd name="T19" fmla="*/ 22 h 22"/>
                  <a:gd name="T20" fmla="*/ 9 w 10"/>
                  <a:gd name="T21" fmla="*/ 22 h 22"/>
                  <a:gd name="T22" fmla="*/ 9 w 10"/>
                  <a:gd name="T23" fmla="*/ 22 h 22"/>
                  <a:gd name="T24" fmla="*/ 9 w 10"/>
                  <a:gd name="T25" fmla="*/ 22 h 22"/>
                  <a:gd name="T26" fmla="*/ 9 w 10"/>
                  <a:gd name="T27" fmla="*/ 22 h 22"/>
                  <a:gd name="T28" fmla="*/ 9 w 10"/>
                  <a:gd name="T29" fmla="*/ 22 h 22"/>
                  <a:gd name="T30" fmla="*/ 10 w 10"/>
                  <a:gd name="T31" fmla="*/ 22 h 22"/>
                  <a:gd name="T32" fmla="*/ 10 w 10"/>
                  <a:gd name="T33" fmla="*/ 14 h 22"/>
                  <a:gd name="T34" fmla="*/ 10 w 10"/>
                  <a:gd name="T35" fmla="*/ 14 h 22"/>
                  <a:gd name="T36" fmla="*/ 4 w 10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22">
                    <a:moveTo>
                      <a:pt x="4" y="0"/>
                    </a:moveTo>
                    <a:cubicBezTo>
                      <a:pt x="2" y="3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3"/>
                      <a:pt x="1" y="17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3" y="22"/>
                      <a:pt x="5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8" y="20"/>
                      <a:pt x="9" y="17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0" y="13"/>
                      <a:pt x="7" y="4"/>
                      <a:pt x="4" y="0"/>
                    </a:cubicBezTo>
                  </a:path>
                </a:pathLst>
              </a:custGeom>
              <a:solidFill>
                <a:srgbClr val="CD86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8" name="Freeform 7671"/>
              <p:cNvSpPr/>
              <p:nvPr/>
            </p:nvSpPr>
            <p:spPr bwMode="auto">
              <a:xfrm>
                <a:off x="6097588" y="2767013"/>
                <a:ext cx="15875" cy="14288"/>
              </a:xfrm>
              <a:custGeom>
                <a:avLst/>
                <a:gdLst>
                  <a:gd name="T0" fmla="*/ 4 w 8"/>
                  <a:gd name="T1" fmla="*/ 0 h 7"/>
                  <a:gd name="T2" fmla="*/ 0 w 8"/>
                  <a:gd name="T3" fmla="*/ 5 h 7"/>
                  <a:gd name="T4" fmla="*/ 0 w 8"/>
                  <a:gd name="T5" fmla="*/ 5 h 7"/>
                  <a:gd name="T6" fmla="*/ 0 w 8"/>
                  <a:gd name="T7" fmla="*/ 5 h 7"/>
                  <a:gd name="T8" fmla="*/ 0 w 8"/>
                  <a:gd name="T9" fmla="*/ 7 h 7"/>
                  <a:gd name="T10" fmla="*/ 0 w 8"/>
                  <a:gd name="T11" fmla="*/ 7 h 7"/>
                  <a:gd name="T12" fmla="*/ 1 w 8"/>
                  <a:gd name="T13" fmla="*/ 7 h 7"/>
                  <a:gd name="T14" fmla="*/ 7 w 8"/>
                  <a:gd name="T15" fmla="*/ 4 h 7"/>
                  <a:gd name="T16" fmla="*/ 4 w 8"/>
                  <a:gd name="T17" fmla="*/ 0 h 7"/>
                  <a:gd name="T18" fmla="*/ 4 w 8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1" y="0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4" y="7"/>
                      <a:pt x="6" y="7"/>
                      <a:pt x="7" y="4"/>
                    </a:cubicBezTo>
                    <a:cubicBezTo>
                      <a:pt x="8" y="2"/>
                      <a:pt x="6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A858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9" name="Freeform 7672"/>
              <p:cNvSpPr/>
              <p:nvPr/>
            </p:nvSpPr>
            <p:spPr bwMode="auto">
              <a:xfrm>
                <a:off x="6035676" y="2701926"/>
                <a:ext cx="38100" cy="76200"/>
              </a:xfrm>
              <a:custGeom>
                <a:avLst/>
                <a:gdLst>
                  <a:gd name="T0" fmla="*/ 10 w 19"/>
                  <a:gd name="T1" fmla="*/ 0 h 38"/>
                  <a:gd name="T2" fmla="*/ 8 w 19"/>
                  <a:gd name="T3" fmla="*/ 0 h 38"/>
                  <a:gd name="T4" fmla="*/ 6 w 19"/>
                  <a:gd name="T5" fmla="*/ 12 h 38"/>
                  <a:gd name="T6" fmla="*/ 8 w 19"/>
                  <a:gd name="T7" fmla="*/ 27 h 38"/>
                  <a:gd name="T8" fmla="*/ 8 w 19"/>
                  <a:gd name="T9" fmla="*/ 27 h 38"/>
                  <a:gd name="T10" fmla="*/ 8 w 19"/>
                  <a:gd name="T11" fmla="*/ 27 h 38"/>
                  <a:gd name="T12" fmla="*/ 8 w 19"/>
                  <a:gd name="T13" fmla="*/ 27 h 38"/>
                  <a:gd name="T14" fmla="*/ 3 w 19"/>
                  <a:gd name="T15" fmla="*/ 29 h 38"/>
                  <a:gd name="T16" fmla="*/ 0 w 19"/>
                  <a:gd name="T17" fmla="*/ 29 h 38"/>
                  <a:gd name="T18" fmla="*/ 2 w 19"/>
                  <a:gd name="T19" fmla="*/ 32 h 38"/>
                  <a:gd name="T20" fmla="*/ 2 w 19"/>
                  <a:gd name="T21" fmla="*/ 32 h 38"/>
                  <a:gd name="T22" fmla="*/ 12 w 19"/>
                  <a:gd name="T23" fmla="*/ 38 h 38"/>
                  <a:gd name="T24" fmla="*/ 12 w 19"/>
                  <a:gd name="T25" fmla="*/ 38 h 38"/>
                  <a:gd name="T26" fmla="*/ 18 w 19"/>
                  <a:gd name="T27" fmla="*/ 36 h 38"/>
                  <a:gd name="T28" fmla="*/ 18 w 19"/>
                  <a:gd name="T29" fmla="*/ 36 h 38"/>
                  <a:gd name="T30" fmla="*/ 18 w 19"/>
                  <a:gd name="T31" fmla="*/ 36 h 38"/>
                  <a:gd name="T32" fmla="*/ 18 w 19"/>
                  <a:gd name="T33" fmla="*/ 31 h 38"/>
                  <a:gd name="T34" fmla="*/ 15 w 19"/>
                  <a:gd name="T35" fmla="*/ 9 h 38"/>
                  <a:gd name="T36" fmla="*/ 15 w 19"/>
                  <a:gd name="T37" fmla="*/ 9 h 38"/>
                  <a:gd name="T38" fmla="*/ 10 w 19"/>
                  <a:gd name="T3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38">
                    <a:moveTo>
                      <a:pt x="10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3" y="1"/>
                      <a:pt x="5" y="7"/>
                      <a:pt x="6" y="12"/>
                    </a:cubicBezTo>
                    <a:cubicBezTo>
                      <a:pt x="7" y="17"/>
                      <a:pt x="7" y="22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7" y="29"/>
                      <a:pt x="5" y="29"/>
                      <a:pt x="3" y="29"/>
                    </a:cubicBezTo>
                    <a:cubicBezTo>
                      <a:pt x="2" y="29"/>
                      <a:pt x="1" y="29"/>
                      <a:pt x="0" y="29"/>
                    </a:cubicBezTo>
                    <a:cubicBezTo>
                      <a:pt x="1" y="30"/>
                      <a:pt x="1" y="31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5" y="35"/>
                      <a:pt x="12" y="32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4" y="38"/>
                      <a:pt x="16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4"/>
                      <a:pt x="18" y="33"/>
                      <a:pt x="18" y="31"/>
                    </a:cubicBezTo>
                    <a:cubicBezTo>
                      <a:pt x="14" y="24"/>
                      <a:pt x="19" y="16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7"/>
                      <a:pt x="14" y="0"/>
                      <a:pt x="10" y="0"/>
                    </a:cubicBezTo>
                  </a:path>
                </a:pathLst>
              </a:custGeom>
              <a:solidFill>
                <a:srgbClr val="9A4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0" name="Freeform 7673"/>
              <p:cNvSpPr/>
              <p:nvPr/>
            </p:nvSpPr>
            <p:spPr bwMode="auto">
              <a:xfrm>
                <a:off x="6072188" y="2763838"/>
                <a:ext cx="11113" cy="22225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0 h 11"/>
                  <a:gd name="T4" fmla="*/ 0 w 6"/>
                  <a:gd name="T5" fmla="*/ 5 h 11"/>
                  <a:gd name="T6" fmla="*/ 0 w 6"/>
                  <a:gd name="T7" fmla="*/ 5 h 11"/>
                  <a:gd name="T8" fmla="*/ 0 w 6"/>
                  <a:gd name="T9" fmla="*/ 10 h 11"/>
                  <a:gd name="T10" fmla="*/ 0 w 6"/>
                  <a:gd name="T11" fmla="*/ 10 h 11"/>
                  <a:gd name="T12" fmla="*/ 0 w 6"/>
                  <a:gd name="T13" fmla="*/ 10 h 11"/>
                  <a:gd name="T14" fmla="*/ 2 w 6"/>
                  <a:gd name="T15" fmla="*/ 11 h 11"/>
                  <a:gd name="T16" fmla="*/ 6 w 6"/>
                  <a:gd name="T17" fmla="*/ 3 h 11"/>
                  <a:gd name="T18" fmla="*/ 6 w 6"/>
                  <a:gd name="T19" fmla="*/ 3 h 11"/>
                  <a:gd name="T20" fmla="*/ 6 w 6"/>
                  <a:gd name="T21" fmla="*/ 3 h 11"/>
                  <a:gd name="T22" fmla="*/ 6 w 6"/>
                  <a:gd name="T23" fmla="*/ 3 h 11"/>
                  <a:gd name="T24" fmla="*/ 6 w 6"/>
                  <a:gd name="T25" fmla="*/ 3 h 11"/>
                  <a:gd name="T26" fmla="*/ 0 w 6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3" y="8"/>
                      <a:pt x="4" y="6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C67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1" name="Freeform 7674"/>
              <p:cNvSpPr>
                <a:spLocks noEditPoints="1"/>
              </p:cNvSpPr>
              <p:nvPr/>
            </p:nvSpPr>
            <p:spPr bwMode="auto">
              <a:xfrm>
                <a:off x="6149976" y="2938463"/>
                <a:ext cx="15875" cy="15875"/>
              </a:xfrm>
              <a:custGeom>
                <a:avLst/>
                <a:gdLst>
                  <a:gd name="T0" fmla="*/ 7 w 8"/>
                  <a:gd name="T1" fmla="*/ 1 h 8"/>
                  <a:gd name="T2" fmla="*/ 0 w 8"/>
                  <a:gd name="T3" fmla="*/ 8 h 8"/>
                  <a:gd name="T4" fmla="*/ 2 w 8"/>
                  <a:gd name="T5" fmla="*/ 8 h 8"/>
                  <a:gd name="T6" fmla="*/ 7 w 8"/>
                  <a:gd name="T7" fmla="*/ 1 h 8"/>
                  <a:gd name="T8" fmla="*/ 8 w 8"/>
                  <a:gd name="T9" fmla="*/ 0 h 8"/>
                  <a:gd name="T10" fmla="*/ 7 w 8"/>
                  <a:gd name="T11" fmla="*/ 1 h 8"/>
                  <a:gd name="T12" fmla="*/ 8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7" y="1"/>
                    </a:moveTo>
                    <a:cubicBezTo>
                      <a:pt x="6" y="4"/>
                      <a:pt x="1" y="4"/>
                      <a:pt x="0" y="8"/>
                    </a:cubicBezTo>
                    <a:cubicBezTo>
                      <a:pt x="0" y="8"/>
                      <a:pt x="1" y="8"/>
                      <a:pt x="2" y="8"/>
                    </a:cubicBezTo>
                    <a:cubicBezTo>
                      <a:pt x="7" y="8"/>
                      <a:pt x="7" y="4"/>
                      <a:pt x="7" y="1"/>
                    </a:cubicBezTo>
                    <a:moveTo>
                      <a:pt x="8" y="0"/>
                    </a:moveTo>
                    <a:cubicBezTo>
                      <a:pt x="8" y="0"/>
                      <a:pt x="7" y="0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solidFill>
                <a:srgbClr val="D388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2" name="Freeform 7675"/>
              <p:cNvSpPr/>
              <p:nvPr/>
            </p:nvSpPr>
            <p:spPr bwMode="auto">
              <a:xfrm>
                <a:off x="6097588" y="2903538"/>
                <a:ext cx="28575" cy="80963"/>
              </a:xfrm>
              <a:custGeom>
                <a:avLst/>
                <a:gdLst>
                  <a:gd name="T0" fmla="*/ 12 w 14"/>
                  <a:gd name="T1" fmla="*/ 0 h 40"/>
                  <a:gd name="T2" fmla="*/ 7 w 14"/>
                  <a:gd name="T3" fmla="*/ 8 h 40"/>
                  <a:gd name="T4" fmla="*/ 7 w 14"/>
                  <a:gd name="T5" fmla="*/ 8 h 40"/>
                  <a:gd name="T6" fmla="*/ 0 w 14"/>
                  <a:gd name="T7" fmla="*/ 23 h 40"/>
                  <a:gd name="T8" fmla="*/ 0 w 14"/>
                  <a:gd name="T9" fmla="*/ 23 h 40"/>
                  <a:gd name="T10" fmla="*/ 0 w 14"/>
                  <a:gd name="T11" fmla="*/ 23 h 40"/>
                  <a:gd name="T12" fmla="*/ 4 w 14"/>
                  <a:gd name="T13" fmla="*/ 37 h 40"/>
                  <a:gd name="T14" fmla="*/ 10 w 14"/>
                  <a:gd name="T15" fmla="*/ 40 h 40"/>
                  <a:gd name="T16" fmla="*/ 10 w 14"/>
                  <a:gd name="T17" fmla="*/ 40 h 40"/>
                  <a:gd name="T18" fmla="*/ 14 w 14"/>
                  <a:gd name="T19" fmla="*/ 0 h 40"/>
                  <a:gd name="T20" fmla="*/ 14 w 14"/>
                  <a:gd name="T21" fmla="*/ 0 h 40"/>
                  <a:gd name="T22" fmla="*/ 12 w 14"/>
                  <a:gd name="T2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40">
                    <a:moveTo>
                      <a:pt x="12" y="0"/>
                    </a:moveTo>
                    <a:cubicBezTo>
                      <a:pt x="8" y="0"/>
                      <a:pt x="10" y="6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13"/>
                      <a:pt x="9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5" y="27"/>
                      <a:pt x="0" y="33"/>
                      <a:pt x="4" y="37"/>
                    </a:cubicBezTo>
                    <a:cubicBezTo>
                      <a:pt x="6" y="38"/>
                      <a:pt x="8" y="39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1" y="27"/>
                      <a:pt x="14" y="14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solidFill>
                <a:srgbClr val="AA5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3" name="Freeform 7676"/>
              <p:cNvSpPr/>
              <p:nvPr/>
            </p:nvSpPr>
            <p:spPr bwMode="auto">
              <a:xfrm>
                <a:off x="6915151" y="2903538"/>
                <a:ext cx="26988" cy="14288"/>
              </a:xfrm>
              <a:custGeom>
                <a:avLst/>
                <a:gdLst>
                  <a:gd name="T0" fmla="*/ 6 w 13"/>
                  <a:gd name="T1" fmla="*/ 0 h 7"/>
                  <a:gd name="T2" fmla="*/ 0 w 13"/>
                  <a:gd name="T3" fmla="*/ 2 h 7"/>
                  <a:gd name="T4" fmla="*/ 0 w 13"/>
                  <a:gd name="T5" fmla="*/ 2 h 7"/>
                  <a:gd name="T6" fmla="*/ 0 w 13"/>
                  <a:gd name="T7" fmla="*/ 2 h 7"/>
                  <a:gd name="T8" fmla="*/ 3 w 13"/>
                  <a:gd name="T9" fmla="*/ 7 h 7"/>
                  <a:gd name="T10" fmla="*/ 13 w 13"/>
                  <a:gd name="T11" fmla="*/ 6 h 7"/>
                  <a:gd name="T12" fmla="*/ 6 w 13"/>
                  <a:gd name="T13" fmla="*/ 0 h 7"/>
                  <a:gd name="T14" fmla="*/ 6 w 13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7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6"/>
                      <a:pt x="0" y="7"/>
                      <a:pt x="3" y="7"/>
                    </a:cubicBezTo>
                    <a:cubicBezTo>
                      <a:pt x="5" y="7"/>
                      <a:pt x="8" y="6"/>
                      <a:pt x="13" y="6"/>
                    </a:cubicBezTo>
                    <a:cubicBezTo>
                      <a:pt x="10" y="3"/>
                      <a:pt x="8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46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4" name="Freeform 7677"/>
              <p:cNvSpPr/>
              <p:nvPr/>
            </p:nvSpPr>
            <p:spPr bwMode="auto">
              <a:xfrm>
                <a:off x="5287963" y="2638426"/>
                <a:ext cx="50800" cy="66675"/>
              </a:xfrm>
              <a:custGeom>
                <a:avLst/>
                <a:gdLst>
                  <a:gd name="T0" fmla="*/ 5 w 25"/>
                  <a:gd name="T1" fmla="*/ 0 h 34"/>
                  <a:gd name="T2" fmla="*/ 5 w 25"/>
                  <a:gd name="T3" fmla="*/ 0 h 34"/>
                  <a:gd name="T4" fmla="*/ 4 w 25"/>
                  <a:gd name="T5" fmla="*/ 13 h 34"/>
                  <a:gd name="T6" fmla="*/ 4 w 25"/>
                  <a:gd name="T7" fmla="*/ 16 h 34"/>
                  <a:gd name="T8" fmla="*/ 4 w 25"/>
                  <a:gd name="T9" fmla="*/ 16 h 34"/>
                  <a:gd name="T10" fmla="*/ 21 w 25"/>
                  <a:gd name="T11" fmla="*/ 34 h 34"/>
                  <a:gd name="T12" fmla="*/ 21 w 25"/>
                  <a:gd name="T13" fmla="*/ 34 h 34"/>
                  <a:gd name="T14" fmla="*/ 25 w 25"/>
                  <a:gd name="T15" fmla="*/ 23 h 34"/>
                  <a:gd name="T16" fmla="*/ 25 w 25"/>
                  <a:gd name="T17" fmla="*/ 23 h 34"/>
                  <a:gd name="T18" fmla="*/ 25 w 25"/>
                  <a:gd name="T19" fmla="*/ 20 h 34"/>
                  <a:gd name="T20" fmla="*/ 25 w 25"/>
                  <a:gd name="T21" fmla="*/ 20 h 34"/>
                  <a:gd name="T22" fmla="*/ 18 w 25"/>
                  <a:gd name="T23" fmla="*/ 12 h 34"/>
                  <a:gd name="T24" fmla="*/ 15 w 25"/>
                  <a:gd name="T25" fmla="*/ 9 h 34"/>
                  <a:gd name="T26" fmla="*/ 15 w 25"/>
                  <a:gd name="T27" fmla="*/ 9 h 34"/>
                  <a:gd name="T28" fmla="*/ 5 w 25"/>
                  <a:gd name="T2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3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4"/>
                      <a:pt x="4" y="9"/>
                      <a:pt x="4" y="13"/>
                    </a:cubicBezTo>
                    <a:cubicBezTo>
                      <a:pt x="4" y="14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15" y="16"/>
                      <a:pt x="12" y="31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4" y="31"/>
                      <a:pt x="17" y="25"/>
                      <a:pt x="25" y="23"/>
                    </a:cubicBezTo>
                    <a:cubicBezTo>
                      <a:pt x="25" y="23"/>
                      <a:pt x="25" y="23"/>
                      <a:pt x="25" y="23"/>
                    </a:cubicBezTo>
                    <a:cubicBezTo>
                      <a:pt x="25" y="22"/>
                      <a:pt x="25" y="21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2" y="18"/>
                      <a:pt x="17" y="17"/>
                      <a:pt x="18" y="12"/>
                    </a:cubicBezTo>
                    <a:cubicBezTo>
                      <a:pt x="17" y="11"/>
                      <a:pt x="16" y="10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2" y="6"/>
                      <a:pt x="9" y="3"/>
                      <a:pt x="5" y="0"/>
                    </a:cubicBezTo>
                  </a:path>
                </a:pathLst>
              </a:custGeom>
              <a:solidFill>
                <a:srgbClr val="8B5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5" name="Freeform 7678"/>
              <p:cNvSpPr/>
              <p:nvPr/>
            </p:nvSpPr>
            <p:spPr bwMode="auto">
              <a:xfrm>
                <a:off x="5445126" y="2797176"/>
                <a:ext cx="84138" cy="107950"/>
              </a:xfrm>
              <a:custGeom>
                <a:avLst/>
                <a:gdLst>
                  <a:gd name="T0" fmla="*/ 8 w 42"/>
                  <a:gd name="T1" fmla="*/ 0 h 54"/>
                  <a:gd name="T2" fmla="*/ 0 w 42"/>
                  <a:gd name="T3" fmla="*/ 10 h 54"/>
                  <a:gd name="T4" fmla="*/ 0 w 42"/>
                  <a:gd name="T5" fmla="*/ 10 h 54"/>
                  <a:gd name="T6" fmla="*/ 5 w 42"/>
                  <a:gd name="T7" fmla="*/ 14 h 54"/>
                  <a:gd name="T8" fmla="*/ 7 w 42"/>
                  <a:gd name="T9" fmla="*/ 22 h 54"/>
                  <a:gd name="T10" fmla="*/ 19 w 42"/>
                  <a:gd name="T11" fmla="*/ 39 h 54"/>
                  <a:gd name="T12" fmla="*/ 19 w 42"/>
                  <a:gd name="T13" fmla="*/ 39 h 54"/>
                  <a:gd name="T14" fmla="*/ 19 w 42"/>
                  <a:gd name="T15" fmla="*/ 39 h 54"/>
                  <a:gd name="T16" fmla="*/ 20 w 42"/>
                  <a:gd name="T17" fmla="*/ 39 h 54"/>
                  <a:gd name="T18" fmla="*/ 31 w 42"/>
                  <a:gd name="T19" fmla="*/ 46 h 54"/>
                  <a:gd name="T20" fmla="*/ 42 w 42"/>
                  <a:gd name="T21" fmla="*/ 52 h 54"/>
                  <a:gd name="T22" fmla="*/ 42 w 42"/>
                  <a:gd name="T23" fmla="*/ 52 h 54"/>
                  <a:gd name="T24" fmla="*/ 36 w 42"/>
                  <a:gd name="T25" fmla="*/ 32 h 54"/>
                  <a:gd name="T26" fmla="*/ 36 w 42"/>
                  <a:gd name="T27" fmla="*/ 32 h 54"/>
                  <a:gd name="T28" fmla="*/ 36 w 42"/>
                  <a:gd name="T29" fmla="*/ 32 h 54"/>
                  <a:gd name="T30" fmla="*/ 27 w 42"/>
                  <a:gd name="T31" fmla="*/ 15 h 54"/>
                  <a:gd name="T32" fmla="*/ 27 w 42"/>
                  <a:gd name="T33" fmla="*/ 15 h 54"/>
                  <a:gd name="T34" fmla="*/ 27 w 42"/>
                  <a:gd name="T35" fmla="*/ 15 h 54"/>
                  <a:gd name="T36" fmla="*/ 27 w 42"/>
                  <a:gd name="T37" fmla="*/ 15 h 54"/>
                  <a:gd name="T38" fmla="*/ 19 w 42"/>
                  <a:gd name="T39" fmla="*/ 4 h 54"/>
                  <a:gd name="T40" fmla="*/ 17 w 42"/>
                  <a:gd name="T41" fmla="*/ 5 h 54"/>
                  <a:gd name="T42" fmla="*/ 9 w 42"/>
                  <a:gd name="T43" fmla="*/ 0 h 54"/>
                  <a:gd name="T44" fmla="*/ 9 w 42"/>
                  <a:gd name="T45" fmla="*/ 0 h 54"/>
                  <a:gd name="T46" fmla="*/ 9 w 42"/>
                  <a:gd name="T47" fmla="*/ 0 h 54"/>
                  <a:gd name="T48" fmla="*/ 8 w 42"/>
                  <a:gd name="T4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2" h="54">
                    <a:moveTo>
                      <a:pt x="8" y="0"/>
                    </a:moveTo>
                    <a:cubicBezTo>
                      <a:pt x="2" y="0"/>
                      <a:pt x="0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1"/>
                      <a:pt x="3" y="13"/>
                      <a:pt x="5" y="14"/>
                    </a:cubicBezTo>
                    <a:cubicBezTo>
                      <a:pt x="19" y="14"/>
                      <a:pt x="11" y="18"/>
                      <a:pt x="7" y="22"/>
                    </a:cubicBezTo>
                    <a:cubicBezTo>
                      <a:pt x="7" y="30"/>
                      <a:pt x="22" y="2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20" y="39"/>
                      <a:pt x="20" y="39"/>
                    </a:cubicBezTo>
                    <a:cubicBezTo>
                      <a:pt x="26" y="39"/>
                      <a:pt x="30" y="43"/>
                      <a:pt x="31" y="46"/>
                    </a:cubicBezTo>
                    <a:cubicBezTo>
                      <a:pt x="32" y="54"/>
                      <a:pt x="38" y="51"/>
                      <a:pt x="42" y="52"/>
                    </a:cubicBezTo>
                    <a:cubicBezTo>
                      <a:pt x="42" y="52"/>
                      <a:pt x="42" y="52"/>
                      <a:pt x="42" y="52"/>
                    </a:cubicBezTo>
                    <a:cubicBezTo>
                      <a:pt x="39" y="46"/>
                      <a:pt x="29" y="4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7" y="24"/>
                      <a:pt x="27" y="23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2" y="13"/>
                      <a:pt x="18" y="10"/>
                      <a:pt x="19" y="4"/>
                    </a:cubicBezTo>
                    <a:cubicBezTo>
                      <a:pt x="19" y="4"/>
                      <a:pt x="18" y="5"/>
                      <a:pt x="17" y="5"/>
                    </a:cubicBezTo>
                    <a:cubicBezTo>
                      <a:pt x="14" y="5"/>
                      <a:pt x="12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762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6" name="Freeform 7679"/>
              <p:cNvSpPr/>
              <p:nvPr/>
            </p:nvSpPr>
            <p:spPr bwMode="auto">
              <a:xfrm>
                <a:off x="5497513" y="2763838"/>
                <a:ext cx="47625" cy="30163"/>
              </a:xfrm>
              <a:custGeom>
                <a:avLst/>
                <a:gdLst>
                  <a:gd name="T0" fmla="*/ 24 w 24"/>
                  <a:gd name="T1" fmla="*/ 0 h 15"/>
                  <a:gd name="T2" fmla="*/ 16 w 24"/>
                  <a:gd name="T3" fmla="*/ 5 h 15"/>
                  <a:gd name="T4" fmla="*/ 8 w 24"/>
                  <a:gd name="T5" fmla="*/ 11 h 15"/>
                  <a:gd name="T6" fmla="*/ 3 w 24"/>
                  <a:gd name="T7" fmla="*/ 8 h 15"/>
                  <a:gd name="T8" fmla="*/ 3 w 24"/>
                  <a:gd name="T9" fmla="*/ 8 h 15"/>
                  <a:gd name="T10" fmla="*/ 0 w 24"/>
                  <a:gd name="T11" fmla="*/ 11 h 15"/>
                  <a:gd name="T12" fmla="*/ 0 w 24"/>
                  <a:gd name="T13" fmla="*/ 11 h 15"/>
                  <a:gd name="T14" fmla="*/ 2 w 24"/>
                  <a:gd name="T15" fmla="*/ 14 h 15"/>
                  <a:gd name="T16" fmla="*/ 2 w 24"/>
                  <a:gd name="T17" fmla="*/ 14 h 15"/>
                  <a:gd name="T18" fmla="*/ 2 w 24"/>
                  <a:gd name="T19" fmla="*/ 14 h 15"/>
                  <a:gd name="T20" fmla="*/ 4 w 24"/>
                  <a:gd name="T21" fmla="*/ 13 h 15"/>
                  <a:gd name="T22" fmla="*/ 6 w 24"/>
                  <a:gd name="T23" fmla="*/ 13 h 15"/>
                  <a:gd name="T24" fmla="*/ 8 w 24"/>
                  <a:gd name="T25" fmla="*/ 14 h 15"/>
                  <a:gd name="T26" fmla="*/ 8 w 24"/>
                  <a:gd name="T27" fmla="*/ 14 h 15"/>
                  <a:gd name="T28" fmla="*/ 11 w 24"/>
                  <a:gd name="T29" fmla="*/ 15 h 15"/>
                  <a:gd name="T30" fmla="*/ 24 w 24"/>
                  <a:gd name="T31" fmla="*/ 0 h 15"/>
                  <a:gd name="T32" fmla="*/ 24 w 24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" h="15">
                    <a:moveTo>
                      <a:pt x="24" y="0"/>
                    </a:moveTo>
                    <a:cubicBezTo>
                      <a:pt x="21" y="0"/>
                      <a:pt x="18" y="3"/>
                      <a:pt x="16" y="5"/>
                    </a:cubicBezTo>
                    <a:cubicBezTo>
                      <a:pt x="14" y="8"/>
                      <a:pt x="11" y="11"/>
                      <a:pt x="8" y="11"/>
                    </a:cubicBezTo>
                    <a:cubicBezTo>
                      <a:pt x="7" y="11"/>
                      <a:pt x="5" y="10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1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7" y="13"/>
                      <a:pt x="7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10" y="15"/>
                      <a:pt x="11" y="15"/>
                    </a:cubicBezTo>
                    <a:cubicBezTo>
                      <a:pt x="19" y="15"/>
                      <a:pt x="19" y="6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852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7" name="Freeform 7680"/>
              <p:cNvSpPr/>
              <p:nvPr/>
            </p:nvSpPr>
            <p:spPr bwMode="auto">
              <a:xfrm>
                <a:off x="5322888" y="2662238"/>
                <a:ext cx="17463" cy="15875"/>
              </a:xfrm>
              <a:custGeom>
                <a:avLst/>
                <a:gdLst>
                  <a:gd name="T0" fmla="*/ 1 w 9"/>
                  <a:gd name="T1" fmla="*/ 0 h 8"/>
                  <a:gd name="T2" fmla="*/ 1 w 9"/>
                  <a:gd name="T3" fmla="*/ 0 h 8"/>
                  <a:gd name="T4" fmla="*/ 8 w 9"/>
                  <a:gd name="T5" fmla="*/ 8 h 8"/>
                  <a:gd name="T6" fmla="*/ 8 w 9"/>
                  <a:gd name="T7" fmla="*/ 8 h 8"/>
                  <a:gd name="T8" fmla="*/ 1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5" y="6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3"/>
                      <a:pt x="7" y="0"/>
                      <a:pt x="1" y="0"/>
                    </a:cubicBezTo>
                  </a:path>
                </a:pathLst>
              </a:custGeom>
              <a:solidFill>
                <a:srgbClr val="793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8" name="Freeform 7681"/>
              <p:cNvSpPr/>
              <p:nvPr/>
            </p:nvSpPr>
            <p:spPr bwMode="auto">
              <a:xfrm>
                <a:off x="5886451" y="2573338"/>
                <a:ext cx="33338" cy="282575"/>
              </a:xfrm>
              <a:custGeom>
                <a:avLst/>
                <a:gdLst>
                  <a:gd name="T0" fmla="*/ 11 w 17"/>
                  <a:gd name="T1" fmla="*/ 0 h 141"/>
                  <a:gd name="T2" fmla="*/ 11 w 17"/>
                  <a:gd name="T3" fmla="*/ 0 h 141"/>
                  <a:gd name="T4" fmla="*/ 8 w 17"/>
                  <a:gd name="T5" fmla="*/ 7 h 141"/>
                  <a:gd name="T6" fmla="*/ 5 w 17"/>
                  <a:gd name="T7" fmla="*/ 5 h 141"/>
                  <a:gd name="T8" fmla="*/ 5 w 17"/>
                  <a:gd name="T9" fmla="*/ 5 h 141"/>
                  <a:gd name="T10" fmla="*/ 2 w 17"/>
                  <a:gd name="T11" fmla="*/ 8 h 141"/>
                  <a:gd name="T12" fmla="*/ 2 w 17"/>
                  <a:gd name="T13" fmla="*/ 8 h 141"/>
                  <a:gd name="T14" fmla="*/ 1 w 17"/>
                  <a:gd name="T15" fmla="*/ 19 h 141"/>
                  <a:gd name="T16" fmla="*/ 1 w 17"/>
                  <a:gd name="T17" fmla="*/ 19 h 141"/>
                  <a:gd name="T18" fmla="*/ 3 w 17"/>
                  <a:gd name="T19" fmla="*/ 24 h 141"/>
                  <a:gd name="T20" fmla="*/ 3 w 17"/>
                  <a:gd name="T21" fmla="*/ 24 h 141"/>
                  <a:gd name="T22" fmla="*/ 3 w 17"/>
                  <a:gd name="T23" fmla="*/ 24 h 141"/>
                  <a:gd name="T24" fmla="*/ 7 w 17"/>
                  <a:gd name="T25" fmla="*/ 29 h 141"/>
                  <a:gd name="T26" fmla="*/ 7 w 17"/>
                  <a:gd name="T27" fmla="*/ 63 h 141"/>
                  <a:gd name="T28" fmla="*/ 7 w 17"/>
                  <a:gd name="T29" fmla="*/ 63 h 141"/>
                  <a:gd name="T30" fmla="*/ 5 w 17"/>
                  <a:gd name="T31" fmla="*/ 81 h 141"/>
                  <a:gd name="T32" fmla="*/ 2 w 17"/>
                  <a:gd name="T33" fmla="*/ 121 h 141"/>
                  <a:gd name="T34" fmla="*/ 2 w 17"/>
                  <a:gd name="T35" fmla="*/ 121 h 141"/>
                  <a:gd name="T36" fmla="*/ 1 w 17"/>
                  <a:gd name="T37" fmla="*/ 124 h 141"/>
                  <a:gd name="T38" fmla="*/ 5 w 17"/>
                  <a:gd name="T39" fmla="*/ 141 h 141"/>
                  <a:gd name="T40" fmla="*/ 12 w 17"/>
                  <a:gd name="T41" fmla="*/ 122 h 141"/>
                  <a:gd name="T42" fmla="*/ 12 w 17"/>
                  <a:gd name="T43" fmla="*/ 122 h 141"/>
                  <a:gd name="T44" fmla="*/ 12 w 17"/>
                  <a:gd name="T45" fmla="*/ 122 h 141"/>
                  <a:gd name="T46" fmla="*/ 13 w 17"/>
                  <a:gd name="T47" fmla="*/ 120 h 141"/>
                  <a:gd name="T48" fmla="*/ 16 w 17"/>
                  <a:gd name="T49" fmla="*/ 112 h 141"/>
                  <a:gd name="T50" fmla="*/ 10 w 17"/>
                  <a:gd name="T51" fmla="*/ 110 h 141"/>
                  <a:gd name="T52" fmla="*/ 15 w 17"/>
                  <a:gd name="T53" fmla="*/ 104 h 141"/>
                  <a:gd name="T54" fmla="*/ 17 w 17"/>
                  <a:gd name="T55" fmla="*/ 85 h 141"/>
                  <a:gd name="T56" fmla="*/ 17 w 17"/>
                  <a:gd name="T57" fmla="*/ 85 h 141"/>
                  <a:gd name="T58" fmla="*/ 17 w 17"/>
                  <a:gd name="T59" fmla="*/ 85 h 141"/>
                  <a:gd name="T60" fmla="*/ 16 w 17"/>
                  <a:gd name="T61" fmla="*/ 26 h 141"/>
                  <a:gd name="T62" fmla="*/ 16 w 17"/>
                  <a:gd name="T63" fmla="*/ 26 h 141"/>
                  <a:gd name="T64" fmla="*/ 11 w 17"/>
                  <a:gd name="T65" fmla="*/ 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" h="141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3"/>
                      <a:pt x="11" y="7"/>
                      <a:pt x="8" y="7"/>
                    </a:cubicBezTo>
                    <a:cubicBezTo>
                      <a:pt x="7" y="7"/>
                      <a:pt x="6" y="6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11"/>
                      <a:pt x="10" y="16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1"/>
                      <a:pt x="2" y="22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6" y="25"/>
                      <a:pt x="8" y="26"/>
                      <a:pt x="7" y="29"/>
                    </a:cubicBezTo>
                    <a:cubicBezTo>
                      <a:pt x="7" y="40"/>
                      <a:pt x="7" y="51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9" y="69"/>
                      <a:pt x="4" y="75"/>
                      <a:pt x="5" y="81"/>
                    </a:cubicBezTo>
                    <a:cubicBezTo>
                      <a:pt x="6" y="95"/>
                      <a:pt x="9" y="109"/>
                      <a:pt x="2" y="121"/>
                    </a:cubicBezTo>
                    <a:cubicBezTo>
                      <a:pt x="2" y="121"/>
                      <a:pt x="2" y="121"/>
                      <a:pt x="2" y="121"/>
                    </a:cubicBezTo>
                    <a:cubicBezTo>
                      <a:pt x="2" y="122"/>
                      <a:pt x="2" y="123"/>
                      <a:pt x="1" y="124"/>
                    </a:cubicBezTo>
                    <a:cubicBezTo>
                      <a:pt x="3" y="130"/>
                      <a:pt x="0" y="136"/>
                      <a:pt x="5" y="141"/>
                    </a:cubicBezTo>
                    <a:cubicBezTo>
                      <a:pt x="12" y="136"/>
                      <a:pt x="6" y="127"/>
                      <a:pt x="12" y="122"/>
                    </a:cubicBezTo>
                    <a:cubicBezTo>
                      <a:pt x="12" y="122"/>
                      <a:pt x="12" y="122"/>
                      <a:pt x="12" y="122"/>
                    </a:cubicBezTo>
                    <a:cubicBezTo>
                      <a:pt x="12" y="122"/>
                      <a:pt x="12" y="122"/>
                      <a:pt x="12" y="122"/>
                    </a:cubicBezTo>
                    <a:cubicBezTo>
                      <a:pt x="13" y="122"/>
                      <a:pt x="13" y="121"/>
                      <a:pt x="13" y="120"/>
                    </a:cubicBezTo>
                    <a:cubicBezTo>
                      <a:pt x="14" y="117"/>
                      <a:pt x="15" y="115"/>
                      <a:pt x="16" y="112"/>
                    </a:cubicBezTo>
                    <a:cubicBezTo>
                      <a:pt x="14" y="112"/>
                      <a:pt x="11" y="112"/>
                      <a:pt x="10" y="110"/>
                    </a:cubicBezTo>
                    <a:cubicBezTo>
                      <a:pt x="10" y="107"/>
                      <a:pt x="12" y="105"/>
                      <a:pt x="15" y="104"/>
                    </a:cubicBezTo>
                    <a:cubicBezTo>
                      <a:pt x="15" y="97"/>
                      <a:pt x="16" y="91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7" y="85"/>
                      <a:pt x="17" y="85"/>
                      <a:pt x="17" y="85"/>
                    </a:cubicBezTo>
                    <a:cubicBezTo>
                      <a:pt x="16" y="65"/>
                      <a:pt x="16" y="4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0" y="18"/>
                      <a:pt x="15" y="8"/>
                      <a:pt x="11" y="0"/>
                    </a:cubicBezTo>
                  </a:path>
                </a:pathLst>
              </a:custGeom>
              <a:solidFill>
                <a:srgbClr val="913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9" name="Freeform 7682"/>
              <p:cNvSpPr/>
              <p:nvPr/>
            </p:nvSpPr>
            <p:spPr bwMode="auto">
              <a:xfrm>
                <a:off x="5889626" y="2560638"/>
                <a:ext cx="17463" cy="26988"/>
              </a:xfrm>
              <a:custGeom>
                <a:avLst/>
                <a:gdLst>
                  <a:gd name="T0" fmla="*/ 9 w 9"/>
                  <a:gd name="T1" fmla="*/ 0 h 14"/>
                  <a:gd name="T2" fmla="*/ 9 w 9"/>
                  <a:gd name="T3" fmla="*/ 0 h 14"/>
                  <a:gd name="T4" fmla="*/ 0 w 9"/>
                  <a:gd name="T5" fmla="*/ 10 h 14"/>
                  <a:gd name="T6" fmla="*/ 0 w 9"/>
                  <a:gd name="T7" fmla="*/ 10 h 14"/>
                  <a:gd name="T8" fmla="*/ 3 w 9"/>
                  <a:gd name="T9" fmla="*/ 12 h 14"/>
                  <a:gd name="T10" fmla="*/ 3 w 9"/>
                  <a:gd name="T11" fmla="*/ 12 h 14"/>
                  <a:gd name="T12" fmla="*/ 6 w 9"/>
                  <a:gd name="T13" fmla="*/ 14 h 14"/>
                  <a:gd name="T14" fmla="*/ 9 w 9"/>
                  <a:gd name="T15" fmla="*/ 7 h 14"/>
                  <a:gd name="T16" fmla="*/ 9 w 9"/>
                  <a:gd name="T17" fmla="*/ 7 h 14"/>
                  <a:gd name="T18" fmla="*/ 9 w 9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1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2" y="0"/>
                      <a:pt x="2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2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3"/>
                      <a:pt x="5" y="14"/>
                      <a:pt x="6" y="14"/>
                    </a:cubicBezTo>
                    <a:cubicBezTo>
                      <a:pt x="9" y="14"/>
                      <a:pt x="8" y="10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5"/>
                      <a:pt x="9" y="2"/>
                      <a:pt x="9" y="0"/>
                    </a:cubicBezTo>
                  </a:path>
                </a:pathLst>
              </a:custGeom>
              <a:solidFill>
                <a:srgbClr val="7E2E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0" name="Freeform 7683"/>
              <p:cNvSpPr/>
              <p:nvPr/>
            </p:nvSpPr>
            <p:spPr bwMode="auto">
              <a:xfrm>
                <a:off x="7050088" y="4064001"/>
                <a:ext cx="41275" cy="49213"/>
              </a:xfrm>
              <a:custGeom>
                <a:avLst/>
                <a:gdLst>
                  <a:gd name="T0" fmla="*/ 17 w 21"/>
                  <a:gd name="T1" fmla="*/ 0 h 25"/>
                  <a:gd name="T2" fmla="*/ 17 w 21"/>
                  <a:gd name="T3" fmla="*/ 0 h 25"/>
                  <a:gd name="T4" fmla="*/ 9 w 21"/>
                  <a:gd name="T5" fmla="*/ 8 h 25"/>
                  <a:gd name="T6" fmla="*/ 3 w 21"/>
                  <a:gd name="T7" fmla="*/ 5 h 25"/>
                  <a:gd name="T8" fmla="*/ 3 w 21"/>
                  <a:gd name="T9" fmla="*/ 5 h 25"/>
                  <a:gd name="T10" fmla="*/ 3 w 21"/>
                  <a:gd name="T11" fmla="*/ 5 h 25"/>
                  <a:gd name="T12" fmla="*/ 3 w 21"/>
                  <a:gd name="T13" fmla="*/ 4 h 25"/>
                  <a:gd name="T14" fmla="*/ 0 w 21"/>
                  <a:gd name="T15" fmla="*/ 10 h 25"/>
                  <a:gd name="T16" fmla="*/ 4 w 21"/>
                  <a:gd name="T17" fmla="*/ 23 h 25"/>
                  <a:gd name="T18" fmla="*/ 4 w 21"/>
                  <a:gd name="T19" fmla="*/ 23 h 25"/>
                  <a:gd name="T20" fmla="*/ 4 w 21"/>
                  <a:gd name="T21" fmla="*/ 23 h 25"/>
                  <a:gd name="T22" fmla="*/ 7 w 21"/>
                  <a:gd name="T23" fmla="*/ 25 h 25"/>
                  <a:gd name="T24" fmla="*/ 12 w 21"/>
                  <a:gd name="T25" fmla="*/ 22 h 25"/>
                  <a:gd name="T26" fmla="*/ 12 w 21"/>
                  <a:gd name="T27" fmla="*/ 22 h 25"/>
                  <a:gd name="T28" fmla="*/ 17 w 21"/>
                  <a:gd name="T29" fmla="*/ 0 h 25"/>
                  <a:gd name="T30" fmla="*/ 17 w 21"/>
                  <a:gd name="T31" fmla="*/ 0 h 25"/>
                  <a:gd name="T32" fmla="*/ 17 w 21"/>
                  <a:gd name="T33" fmla="*/ 0 h 25"/>
                  <a:gd name="T34" fmla="*/ 17 w 21"/>
                  <a:gd name="T3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5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4"/>
                      <a:pt x="12" y="8"/>
                      <a:pt x="9" y="8"/>
                    </a:cubicBezTo>
                    <a:cubicBezTo>
                      <a:pt x="7" y="8"/>
                      <a:pt x="5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3" y="14"/>
                      <a:pt x="3" y="19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5" y="24"/>
                      <a:pt x="6" y="25"/>
                      <a:pt x="7" y="25"/>
                    </a:cubicBezTo>
                    <a:cubicBezTo>
                      <a:pt x="9" y="25"/>
                      <a:pt x="10" y="23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14"/>
                      <a:pt x="21" y="9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C06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1" name="Freeform 7684"/>
              <p:cNvSpPr/>
              <p:nvPr/>
            </p:nvSpPr>
            <p:spPr bwMode="auto">
              <a:xfrm>
                <a:off x="5275263" y="2662238"/>
                <a:ext cx="20638" cy="9525"/>
              </a:xfrm>
              <a:custGeom>
                <a:avLst/>
                <a:gdLst>
                  <a:gd name="T0" fmla="*/ 0 w 11"/>
                  <a:gd name="T1" fmla="*/ 0 h 5"/>
                  <a:gd name="T2" fmla="*/ 0 w 11"/>
                  <a:gd name="T3" fmla="*/ 0 h 5"/>
                  <a:gd name="T4" fmla="*/ 0 w 11"/>
                  <a:gd name="T5" fmla="*/ 0 h 5"/>
                  <a:gd name="T6" fmla="*/ 0 w 11"/>
                  <a:gd name="T7" fmla="*/ 0 h 5"/>
                  <a:gd name="T8" fmla="*/ 7 w 11"/>
                  <a:gd name="T9" fmla="*/ 5 h 5"/>
                  <a:gd name="T10" fmla="*/ 11 w 11"/>
                  <a:gd name="T11" fmla="*/ 4 h 5"/>
                  <a:gd name="T12" fmla="*/ 11 w 11"/>
                  <a:gd name="T13" fmla="*/ 4 h 5"/>
                  <a:gd name="T14" fmla="*/ 11 w 11"/>
                  <a:gd name="T15" fmla="*/ 1 h 5"/>
                  <a:gd name="T16" fmla="*/ 11 w 11"/>
                  <a:gd name="T17" fmla="*/ 1 h 5"/>
                  <a:gd name="T18" fmla="*/ 1 w 11"/>
                  <a:gd name="T19" fmla="*/ 0 h 5"/>
                  <a:gd name="T20" fmla="*/ 0 w 11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5"/>
                      <a:pt x="7" y="5"/>
                    </a:cubicBezTo>
                    <a:cubicBezTo>
                      <a:pt x="8" y="5"/>
                      <a:pt x="9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1"/>
                      <a:pt x="4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9480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2" name="Freeform 7685"/>
              <p:cNvSpPr/>
              <p:nvPr/>
            </p:nvSpPr>
            <p:spPr bwMode="auto">
              <a:xfrm>
                <a:off x="5389563" y="3760788"/>
                <a:ext cx="19050" cy="15875"/>
              </a:xfrm>
              <a:custGeom>
                <a:avLst/>
                <a:gdLst>
                  <a:gd name="T0" fmla="*/ 5 w 10"/>
                  <a:gd name="T1" fmla="*/ 0 h 8"/>
                  <a:gd name="T2" fmla="*/ 0 w 10"/>
                  <a:gd name="T3" fmla="*/ 2 h 8"/>
                  <a:gd name="T4" fmla="*/ 0 w 10"/>
                  <a:gd name="T5" fmla="*/ 2 h 8"/>
                  <a:gd name="T6" fmla="*/ 0 w 10"/>
                  <a:gd name="T7" fmla="*/ 2 h 8"/>
                  <a:gd name="T8" fmla="*/ 0 w 10"/>
                  <a:gd name="T9" fmla="*/ 2 h 8"/>
                  <a:gd name="T10" fmla="*/ 7 w 10"/>
                  <a:gd name="T11" fmla="*/ 8 h 8"/>
                  <a:gd name="T12" fmla="*/ 7 w 10"/>
                  <a:gd name="T13" fmla="*/ 8 h 8"/>
                  <a:gd name="T14" fmla="*/ 8 w 10"/>
                  <a:gd name="T15" fmla="*/ 2 h 8"/>
                  <a:gd name="T16" fmla="*/ 5 w 10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3" y="0"/>
                      <a:pt x="2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5"/>
                      <a:pt x="4" y="7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0" y="6"/>
                      <a:pt x="10" y="4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B18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3" name="Freeform 7686"/>
              <p:cNvSpPr>
                <a:spLocks noEditPoints="1"/>
              </p:cNvSpPr>
              <p:nvPr/>
            </p:nvSpPr>
            <p:spPr bwMode="auto">
              <a:xfrm>
                <a:off x="5583238" y="3776663"/>
                <a:ext cx="269875" cy="179388"/>
              </a:xfrm>
              <a:custGeom>
                <a:avLst/>
                <a:gdLst>
                  <a:gd name="T0" fmla="*/ 98 w 135"/>
                  <a:gd name="T1" fmla="*/ 44 h 89"/>
                  <a:gd name="T2" fmla="*/ 98 w 135"/>
                  <a:gd name="T3" fmla="*/ 44 h 89"/>
                  <a:gd name="T4" fmla="*/ 98 w 135"/>
                  <a:gd name="T5" fmla="*/ 44 h 89"/>
                  <a:gd name="T6" fmla="*/ 98 w 135"/>
                  <a:gd name="T7" fmla="*/ 44 h 89"/>
                  <a:gd name="T8" fmla="*/ 98 w 135"/>
                  <a:gd name="T9" fmla="*/ 44 h 89"/>
                  <a:gd name="T10" fmla="*/ 87 w 135"/>
                  <a:gd name="T11" fmla="*/ 0 h 89"/>
                  <a:gd name="T12" fmla="*/ 79 w 135"/>
                  <a:gd name="T13" fmla="*/ 15 h 89"/>
                  <a:gd name="T14" fmla="*/ 66 w 135"/>
                  <a:gd name="T15" fmla="*/ 14 h 89"/>
                  <a:gd name="T16" fmla="*/ 53 w 135"/>
                  <a:gd name="T17" fmla="*/ 15 h 89"/>
                  <a:gd name="T18" fmla="*/ 48 w 135"/>
                  <a:gd name="T19" fmla="*/ 7 h 89"/>
                  <a:gd name="T20" fmla="*/ 45 w 135"/>
                  <a:gd name="T21" fmla="*/ 7 h 89"/>
                  <a:gd name="T22" fmla="*/ 26 w 135"/>
                  <a:gd name="T23" fmla="*/ 19 h 89"/>
                  <a:gd name="T24" fmla="*/ 18 w 135"/>
                  <a:gd name="T25" fmla="*/ 4 h 89"/>
                  <a:gd name="T26" fmla="*/ 9 w 135"/>
                  <a:gd name="T27" fmla="*/ 10 h 89"/>
                  <a:gd name="T28" fmla="*/ 1 w 135"/>
                  <a:gd name="T29" fmla="*/ 14 h 89"/>
                  <a:gd name="T30" fmla="*/ 8 w 135"/>
                  <a:gd name="T31" fmla="*/ 23 h 89"/>
                  <a:gd name="T32" fmla="*/ 26 w 135"/>
                  <a:gd name="T33" fmla="*/ 33 h 89"/>
                  <a:gd name="T34" fmla="*/ 49 w 135"/>
                  <a:gd name="T35" fmla="*/ 26 h 89"/>
                  <a:gd name="T36" fmla="*/ 53 w 135"/>
                  <a:gd name="T37" fmla="*/ 23 h 89"/>
                  <a:gd name="T38" fmla="*/ 60 w 135"/>
                  <a:gd name="T39" fmla="*/ 44 h 89"/>
                  <a:gd name="T40" fmla="*/ 60 w 135"/>
                  <a:gd name="T41" fmla="*/ 49 h 89"/>
                  <a:gd name="T42" fmla="*/ 64 w 135"/>
                  <a:gd name="T43" fmla="*/ 49 h 89"/>
                  <a:gd name="T44" fmla="*/ 72 w 135"/>
                  <a:gd name="T45" fmla="*/ 64 h 89"/>
                  <a:gd name="T46" fmla="*/ 98 w 135"/>
                  <a:gd name="T47" fmla="*/ 72 h 89"/>
                  <a:gd name="T48" fmla="*/ 102 w 135"/>
                  <a:gd name="T49" fmla="*/ 75 h 89"/>
                  <a:gd name="T50" fmla="*/ 118 w 135"/>
                  <a:gd name="T51" fmla="*/ 89 h 89"/>
                  <a:gd name="T52" fmla="*/ 135 w 135"/>
                  <a:gd name="T53" fmla="*/ 81 h 89"/>
                  <a:gd name="T54" fmla="*/ 123 w 135"/>
                  <a:gd name="T55" fmla="*/ 74 h 89"/>
                  <a:gd name="T56" fmla="*/ 117 w 135"/>
                  <a:gd name="T57" fmla="*/ 53 h 89"/>
                  <a:gd name="T58" fmla="*/ 106 w 135"/>
                  <a:gd name="T59" fmla="*/ 58 h 89"/>
                  <a:gd name="T60" fmla="*/ 97 w 135"/>
                  <a:gd name="T61" fmla="*/ 59 h 89"/>
                  <a:gd name="T62" fmla="*/ 98 w 135"/>
                  <a:gd name="T63" fmla="*/ 44 h 89"/>
                  <a:gd name="T64" fmla="*/ 98 w 135"/>
                  <a:gd name="T65" fmla="*/ 44 h 89"/>
                  <a:gd name="T66" fmla="*/ 92 w 135"/>
                  <a:gd name="T67" fmla="*/ 20 h 89"/>
                  <a:gd name="T68" fmla="*/ 92 w 135"/>
                  <a:gd name="T69" fmla="*/ 20 h 89"/>
                  <a:gd name="T70" fmla="*/ 99 w 135"/>
                  <a:gd name="T71" fmla="*/ 9 h 89"/>
                  <a:gd name="T72" fmla="*/ 87 w 135"/>
                  <a:gd name="T7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5" h="89">
                    <a:moveTo>
                      <a:pt x="98" y="44"/>
                    </a:move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moveTo>
                      <a:pt x="98" y="44"/>
                    </a:move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moveTo>
                      <a:pt x="87" y="0"/>
                    </a:moveTo>
                    <a:cubicBezTo>
                      <a:pt x="85" y="0"/>
                      <a:pt x="83" y="1"/>
                      <a:pt x="83" y="3"/>
                    </a:cubicBezTo>
                    <a:cubicBezTo>
                      <a:pt x="82" y="7"/>
                      <a:pt x="84" y="12"/>
                      <a:pt x="79" y="15"/>
                    </a:cubicBezTo>
                    <a:cubicBezTo>
                      <a:pt x="75" y="18"/>
                      <a:pt x="74" y="22"/>
                      <a:pt x="75" y="27"/>
                    </a:cubicBezTo>
                    <a:cubicBezTo>
                      <a:pt x="72" y="22"/>
                      <a:pt x="56" y="28"/>
                      <a:pt x="66" y="14"/>
                    </a:cubicBezTo>
                    <a:cubicBezTo>
                      <a:pt x="65" y="12"/>
                      <a:pt x="63" y="11"/>
                      <a:pt x="61" y="11"/>
                    </a:cubicBezTo>
                    <a:cubicBezTo>
                      <a:pt x="58" y="14"/>
                      <a:pt x="55" y="15"/>
                      <a:pt x="53" y="15"/>
                    </a:cubicBezTo>
                    <a:cubicBezTo>
                      <a:pt x="50" y="15"/>
                      <a:pt x="49" y="13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7" y="7"/>
                      <a:pt x="46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2" y="14"/>
                      <a:pt x="36" y="12"/>
                      <a:pt x="31" y="14"/>
                    </a:cubicBezTo>
                    <a:cubicBezTo>
                      <a:pt x="30" y="17"/>
                      <a:pt x="28" y="19"/>
                      <a:pt x="26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19" y="16"/>
                      <a:pt x="17" y="11"/>
                      <a:pt x="18" y="4"/>
                    </a:cubicBezTo>
                    <a:cubicBezTo>
                      <a:pt x="16" y="3"/>
                      <a:pt x="15" y="2"/>
                      <a:pt x="13" y="2"/>
                    </a:cubicBezTo>
                    <a:cubicBezTo>
                      <a:pt x="11" y="2"/>
                      <a:pt x="10" y="6"/>
                      <a:pt x="9" y="10"/>
                    </a:cubicBezTo>
                    <a:cubicBezTo>
                      <a:pt x="8" y="12"/>
                      <a:pt x="8" y="16"/>
                      <a:pt x="5" y="16"/>
                    </a:cubicBezTo>
                    <a:cubicBezTo>
                      <a:pt x="4" y="16"/>
                      <a:pt x="3" y="15"/>
                      <a:pt x="1" y="14"/>
                    </a:cubicBezTo>
                    <a:cubicBezTo>
                      <a:pt x="1" y="17"/>
                      <a:pt x="0" y="20"/>
                      <a:pt x="3" y="22"/>
                    </a:cubicBezTo>
                    <a:cubicBezTo>
                      <a:pt x="5" y="22"/>
                      <a:pt x="6" y="22"/>
                      <a:pt x="8" y="23"/>
                    </a:cubicBezTo>
                    <a:cubicBezTo>
                      <a:pt x="9" y="22"/>
                      <a:pt x="10" y="22"/>
                      <a:pt x="11" y="22"/>
                    </a:cubicBezTo>
                    <a:cubicBezTo>
                      <a:pt x="18" y="22"/>
                      <a:pt x="21" y="29"/>
                      <a:pt x="26" y="33"/>
                    </a:cubicBezTo>
                    <a:cubicBezTo>
                      <a:pt x="27" y="34"/>
                      <a:pt x="28" y="36"/>
                      <a:pt x="28" y="38"/>
                    </a:cubicBezTo>
                    <a:cubicBezTo>
                      <a:pt x="36" y="35"/>
                      <a:pt x="44" y="34"/>
                      <a:pt x="49" y="26"/>
                    </a:cubicBezTo>
                    <a:cubicBezTo>
                      <a:pt x="50" y="25"/>
                      <a:pt x="52" y="23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5" y="23"/>
                      <a:pt x="56" y="25"/>
                      <a:pt x="58" y="27"/>
                    </a:cubicBezTo>
                    <a:cubicBezTo>
                      <a:pt x="52" y="33"/>
                      <a:pt x="76" y="36"/>
                      <a:pt x="60" y="44"/>
                    </a:cubicBezTo>
                    <a:cubicBezTo>
                      <a:pt x="59" y="45"/>
                      <a:pt x="58" y="47"/>
                      <a:pt x="57" y="49"/>
                    </a:cubicBezTo>
                    <a:cubicBezTo>
                      <a:pt x="58" y="49"/>
                      <a:pt x="59" y="49"/>
                      <a:pt x="60" y="49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4" y="49"/>
                      <a:pt x="64" y="49"/>
                    </a:cubicBezTo>
                    <a:cubicBezTo>
                      <a:pt x="71" y="49"/>
                      <a:pt x="66" y="55"/>
                      <a:pt x="67" y="58"/>
                    </a:cubicBezTo>
                    <a:cubicBezTo>
                      <a:pt x="70" y="59"/>
                      <a:pt x="75" y="58"/>
                      <a:pt x="72" y="64"/>
                    </a:cubicBezTo>
                    <a:cubicBezTo>
                      <a:pt x="78" y="67"/>
                      <a:pt x="83" y="75"/>
                      <a:pt x="90" y="75"/>
                    </a:cubicBezTo>
                    <a:cubicBezTo>
                      <a:pt x="92" y="75"/>
                      <a:pt x="95" y="74"/>
                      <a:pt x="98" y="72"/>
                    </a:cubicBezTo>
                    <a:cubicBezTo>
                      <a:pt x="98" y="72"/>
                      <a:pt x="98" y="72"/>
                      <a:pt x="99" y="72"/>
                    </a:cubicBezTo>
                    <a:cubicBezTo>
                      <a:pt x="100" y="72"/>
                      <a:pt x="102" y="74"/>
                      <a:pt x="102" y="75"/>
                    </a:cubicBezTo>
                    <a:cubicBezTo>
                      <a:pt x="102" y="86"/>
                      <a:pt x="110" y="88"/>
                      <a:pt x="118" y="89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22" y="84"/>
                      <a:pt x="128" y="84"/>
                      <a:pt x="135" y="81"/>
                    </a:cubicBezTo>
                    <a:cubicBezTo>
                      <a:pt x="135" y="81"/>
                      <a:pt x="135" y="81"/>
                      <a:pt x="135" y="81"/>
                    </a:cubicBezTo>
                    <a:cubicBezTo>
                      <a:pt x="126" y="80"/>
                      <a:pt x="125" y="77"/>
                      <a:pt x="131" y="71"/>
                    </a:cubicBezTo>
                    <a:cubicBezTo>
                      <a:pt x="128" y="73"/>
                      <a:pt x="125" y="74"/>
                      <a:pt x="123" y="74"/>
                    </a:cubicBezTo>
                    <a:cubicBezTo>
                      <a:pt x="119" y="74"/>
                      <a:pt x="115" y="71"/>
                      <a:pt x="112" y="68"/>
                    </a:cubicBezTo>
                    <a:cubicBezTo>
                      <a:pt x="106" y="62"/>
                      <a:pt x="118" y="59"/>
                      <a:pt x="117" y="53"/>
                    </a:cubicBezTo>
                    <a:cubicBezTo>
                      <a:pt x="116" y="53"/>
                      <a:pt x="115" y="53"/>
                      <a:pt x="115" y="53"/>
                    </a:cubicBezTo>
                    <a:cubicBezTo>
                      <a:pt x="111" y="53"/>
                      <a:pt x="109" y="56"/>
                      <a:pt x="106" y="58"/>
                    </a:cubicBezTo>
                    <a:cubicBezTo>
                      <a:pt x="105" y="60"/>
                      <a:pt x="102" y="62"/>
                      <a:pt x="100" y="62"/>
                    </a:cubicBezTo>
                    <a:cubicBezTo>
                      <a:pt x="99" y="62"/>
                      <a:pt x="98" y="61"/>
                      <a:pt x="97" y="59"/>
                    </a:cubicBezTo>
                    <a:cubicBezTo>
                      <a:pt x="95" y="55"/>
                      <a:pt x="88" y="48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8" y="44"/>
                      <a:pt x="98" y="44"/>
                      <a:pt x="98" y="44"/>
                    </a:cubicBezTo>
                    <a:cubicBezTo>
                      <a:pt x="96" y="41"/>
                      <a:pt x="93" y="38"/>
                      <a:pt x="90" y="36"/>
                    </a:cubicBezTo>
                    <a:cubicBezTo>
                      <a:pt x="79" y="28"/>
                      <a:pt x="81" y="24"/>
                      <a:pt x="92" y="20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2" y="20"/>
                      <a:pt x="92" y="20"/>
                      <a:pt x="92" y="20"/>
                    </a:cubicBezTo>
                    <a:cubicBezTo>
                      <a:pt x="90" y="13"/>
                      <a:pt x="100" y="15"/>
                      <a:pt x="99" y="9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96" y="7"/>
                      <a:pt x="95" y="4"/>
                      <a:pt x="92" y="2"/>
                    </a:cubicBezTo>
                    <a:cubicBezTo>
                      <a:pt x="90" y="1"/>
                      <a:pt x="89" y="0"/>
                      <a:pt x="87" y="0"/>
                    </a:cubicBezTo>
                  </a:path>
                </a:pathLst>
              </a:custGeom>
              <a:solidFill>
                <a:srgbClr val="C76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4" name="Freeform 7687"/>
              <p:cNvSpPr/>
              <p:nvPr/>
            </p:nvSpPr>
            <p:spPr bwMode="auto">
              <a:xfrm>
                <a:off x="5695951" y="3736976"/>
                <a:ext cx="142875" cy="96838"/>
              </a:xfrm>
              <a:custGeom>
                <a:avLst/>
                <a:gdLst>
                  <a:gd name="T0" fmla="*/ 46 w 72"/>
                  <a:gd name="T1" fmla="*/ 0 h 48"/>
                  <a:gd name="T2" fmla="*/ 46 w 72"/>
                  <a:gd name="T3" fmla="*/ 0 h 48"/>
                  <a:gd name="T4" fmla="*/ 42 w 72"/>
                  <a:gd name="T5" fmla="*/ 13 h 48"/>
                  <a:gd name="T6" fmla="*/ 52 w 72"/>
                  <a:gd name="T7" fmla="*/ 12 h 48"/>
                  <a:gd name="T8" fmla="*/ 46 w 72"/>
                  <a:gd name="T9" fmla="*/ 16 h 48"/>
                  <a:gd name="T10" fmla="*/ 42 w 72"/>
                  <a:gd name="T11" fmla="*/ 13 h 48"/>
                  <a:gd name="T12" fmla="*/ 42 w 72"/>
                  <a:gd name="T13" fmla="*/ 13 h 48"/>
                  <a:gd name="T14" fmla="*/ 35 w 72"/>
                  <a:gd name="T15" fmla="*/ 11 h 48"/>
                  <a:gd name="T16" fmla="*/ 29 w 72"/>
                  <a:gd name="T17" fmla="*/ 13 h 48"/>
                  <a:gd name="T18" fmla="*/ 28 w 72"/>
                  <a:gd name="T19" fmla="*/ 13 h 48"/>
                  <a:gd name="T20" fmla="*/ 13 w 72"/>
                  <a:gd name="T21" fmla="*/ 24 h 48"/>
                  <a:gd name="T22" fmla="*/ 13 w 72"/>
                  <a:gd name="T23" fmla="*/ 24 h 48"/>
                  <a:gd name="T24" fmla="*/ 14 w 72"/>
                  <a:gd name="T25" fmla="*/ 24 h 48"/>
                  <a:gd name="T26" fmla="*/ 14 w 72"/>
                  <a:gd name="T27" fmla="*/ 24 h 48"/>
                  <a:gd name="T28" fmla="*/ 22 w 72"/>
                  <a:gd name="T29" fmla="*/ 30 h 48"/>
                  <a:gd name="T30" fmla="*/ 10 w 72"/>
                  <a:gd name="T31" fmla="*/ 34 h 48"/>
                  <a:gd name="T32" fmla="*/ 10 w 72"/>
                  <a:gd name="T33" fmla="*/ 34 h 48"/>
                  <a:gd name="T34" fmla="*/ 19 w 72"/>
                  <a:gd name="T35" fmla="*/ 47 h 48"/>
                  <a:gd name="T36" fmla="*/ 23 w 72"/>
                  <a:gd name="T37" fmla="*/ 35 h 48"/>
                  <a:gd name="T38" fmla="*/ 27 w 72"/>
                  <a:gd name="T39" fmla="*/ 23 h 48"/>
                  <a:gd name="T40" fmla="*/ 31 w 72"/>
                  <a:gd name="T41" fmla="*/ 20 h 48"/>
                  <a:gd name="T42" fmla="*/ 36 w 72"/>
                  <a:gd name="T43" fmla="*/ 22 h 48"/>
                  <a:gd name="T44" fmla="*/ 43 w 72"/>
                  <a:gd name="T45" fmla="*/ 29 h 48"/>
                  <a:gd name="T46" fmla="*/ 43 w 72"/>
                  <a:gd name="T47" fmla="*/ 29 h 48"/>
                  <a:gd name="T48" fmla="*/ 43 w 72"/>
                  <a:gd name="T49" fmla="*/ 29 h 48"/>
                  <a:gd name="T50" fmla="*/ 46 w 72"/>
                  <a:gd name="T51" fmla="*/ 27 h 48"/>
                  <a:gd name="T52" fmla="*/ 46 w 72"/>
                  <a:gd name="T53" fmla="*/ 27 h 48"/>
                  <a:gd name="T54" fmla="*/ 49 w 72"/>
                  <a:gd name="T55" fmla="*/ 24 h 48"/>
                  <a:gd name="T56" fmla="*/ 49 w 72"/>
                  <a:gd name="T57" fmla="*/ 24 h 48"/>
                  <a:gd name="T58" fmla="*/ 49 w 72"/>
                  <a:gd name="T59" fmla="*/ 24 h 48"/>
                  <a:gd name="T60" fmla="*/ 63 w 72"/>
                  <a:gd name="T61" fmla="*/ 18 h 48"/>
                  <a:gd name="T62" fmla="*/ 63 w 72"/>
                  <a:gd name="T63" fmla="*/ 18 h 48"/>
                  <a:gd name="T64" fmla="*/ 63 w 72"/>
                  <a:gd name="T65" fmla="*/ 18 h 48"/>
                  <a:gd name="T66" fmla="*/ 65 w 72"/>
                  <a:gd name="T67" fmla="*/ 18 h 48"/>
                  <a:gd name="T68" fmla="*/ 72 w 72"/>
                  <a:gd name="T69" fmla="*/ 10 h 48"/>
                  <a:gd name="T70" fmla="*/ 72 w 72"/>
                  <a:gd name="T71" fmla="*/ 10 h 48"/>
                  <a:gd name="T72" fmla="*/ 71 w 72"/>
                  <a:gd name="T73" fmla="*/ 10 h 48"/>
                  <a:gd name="T74" fmla="*/ 46 w 72"/>
                  <a:gd name="T7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" h="48">
                    <a:moveTo>
                      <a:pt x="46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7" y="5"/>
                      <a:pt x="45" y="9"/>
                      <a:pt x="42" y="13"/>
                    </a:cubicBezTo>
                    <a:cubicBezTo>
                      <a:pt x="44" y="13"/>
                      <a:pt x="47" y="12"/>
                      <a:pt x="52" y="12"/>
                    </a:cubicBezTo>
                    <a:cubicBezTo>
                      <a:pt x="50" y="14"/>
                      <a:pt x="48" y="16"/>
                      <a:pt x="46" y="16"/>
                    </a:cubicBezTo>
                    <a:cubicBezTo>
                      <a:pt x="44" y="16"/>
                      <a:pt x="43" y="15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39" y="12"/>
                      <a:pt x="37" y="11"/>
                      <a:pt x="35" y="11"/>
                    </a:cubicBezTo>
                    <a:cubicBezTo>
                      <a:pt x="33" y="11"/>
                      <a:pt x="31" y="12"/>
                      <a:pt x="29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3" y="16"/>
                      <a:pt x="19" y="21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7" y="25"/>
                      <a:pt x="21" y="26"/>
                      <a:pt x="22" y="30"/>
                    </a:cubicBezTo>
                    <a:cubicBezTo>
                      <a:pt x="18" y="31"/>
                      <a:pt x="14" y="33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48"/>
                      <a:pt x="16" y="42"/>
                      <a:pt x="19" y="47"/>
                    </a:cubicBezTo>
                    <a:cubicBezTo>
                      <a:pt x="18" y="42"/>
                      <a:pt x="19" y="38"/>
                      <a:pt x="23" y="35"/>
                    </a:cubicBezTo>
                    <a:cubicBezTo>
                      <a:pt x="28" y="32"/>
                      <a:pt x="26" y="27"/>
                      <a:pt x="27" y="23"/>
                    </a:cubicBezTo>
                    <a:cubicBezTo>
                      <a:pt x="27" y="21"/>
                      <a:pt x="29" y="20"/>
                      <a:pt x="31" y="20"/>
                    </a:cubicBezTo>
                    <a:cubicBezTo>
                      <a:pt x="33" y="20"/>
                      <a:pt x="34" y="21"/>
                      <a:pt x="36" y="22"/>
                    </a:cubicBezTo>
                    <a:cubicBezTo>
                      <a:pt x="39" y="24"/>
                      <a:pt x="40" y="27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29"/>
                      <a:pt x="45" y="28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7" y="26"/>
                      <a:pt x="48" y="25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51" y="18"/>
                      <a:pt x="58" y="19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4" y="18"/>
                      <a:pt x="65" y="18"/>
                      <a:pt x="65" y="18"/>
                    </a:cubicBezTo>
                    <a:cubicBezTo>
                      <a:pt x="70" y="18"/>
                      <a:pt x="72" y="15"/>
                      <a:pt x="72" y="10"/>
                    </a:cubicBezTo>
                    <a:cubicBezTo>
                      <a:pt x="72" y="10"/>
                      <a:pt x="72" y="10"/>
                      <a:pt x="72" y="1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61" y="10"/>
                      <a:pt x="54" y="2"/>
                      <a:pt x="46" y="0"/>
                    </a:cubicBezTo>
                  </a:path>
                </a:pathLst>
              </a:custGeom>
              <a:solidFill>
                <a:srgbClr val="CB72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5" name="Freeform 7688"/>
              <p:cNvSpPr>
                <a:spLocks noEditPoints="1"/>
              </p:cNvSpPr>
              <p:nvPr/>
            </p:nvSpPr>
            <p:spPr bwMode="auto">
              <a:xfrm>
                <a:off x="5881688" y="3621088"/>
                <a:ext cx="136525" cy="106363"/>
              </a:xfrm>
              <a:custGeom>
                <a:avLst/>
                <a:gdLst>
                  <a:gd name="T0" fmla="*/ 23 w 68"/>
                  <a:gd name="T1" fmla="*/ 44 h 53"/>
                  <a:gd name="T2" fmla="*/ 18 w 68"/>
                  <a:gd name="T3" fmla="*/ 40 h 53"/>
                  <a:gd name="T4" fmla="*/ 23 w 68"/>
                  <a:gd name="T5" fmla="*/ 35 h 53"/>
                  <a:gd name="T6" fmla="*/ 23 w 68"/>
                  <a:gd name="T7" fmla="*/ 35 h 53"/>
                  <a:gd name="T8" fmla="*/ 27 w 68"/>
                  <a:gd name="T9" fmla="*/ 39 h 53"/>
                  <a:gd name="T10" fmla="*/ 23 w 68"/>
                  <a:gd name="T11" fmla="*/ 44 h 53"/>
                  <a:gd name="T12" fmla="*/ 18 w 68"/>
                  <a:gd name="T13" fmla="*/ 0 h 53"/>
                  <a:gd name="T14" fmla="*/ 15 w 68"/>
                  <a:gd name="T15" fmla="*/ 2 h 53"/>
                  <a:gd name="T16" fmla="*/ 17 w 68"/>
                  <a:gd name="T17" fmla="*/ 18 h 53"/>
                  <a:gd name="T18" fmla="*/ 18 w 68"/>
                  <a:gd name="T19" fmla="*/ 28 h 53"/>
                  <a:gd name="T20" fmla="*/ 11 w 68"/>
                  <a:gd name="T21" fmla="*/ 39 h 53"/>
                  <a:gd name="T22" fmla="*/ 11 w 68"/>
                  <a:gd name="T23" fmla="*/ 39 h 53"/>
                  <a:gd name="T24" fmla="*/ 11 w 68"/>
                  <a:gd name="T25" fmla="*/ 39 h 53"/>
                  <a:gd name="T26" fmla="*/ 6 w 68"/>
                  <a:gd name="T27" fmla="*/ 44 h 53"/>
                  <a:gd name="T28" fmla="*/ 3 w 68"/>
                  <a:gd name="T29" fmla="*/ 44 h 53"/>
                  <a:gd name="T30" fmla="*/ 0 w 68"/>
                  <a:gd name="T31" fmla="*/ 43 h 53"/>
                  <a:gd name="T32" fmla="*/ 0 w 68"/>
                  <a:gd name="T33" fmla="*/ 43 h 53"/>
                  <a:gd name="T34" fmla="*/ 0 w 68"/>
                  <a:gd name="T35" fmla="*/ 43 h 53"/>
                  <a:gd name="T36" fmla="*/ 0 w 68"/>
                  <a:gd name="T37" fmla="*/ 46 h 53"/>
                  <a:gd name="T38" fmla="*/ 0 w 68"/>
                  <a:gd name="T39" fmla="*/ 46 h 53"/>
                  <a:gd name="T40" fmla="*/ 0 w 68"/>
                  <a:gd name="T41" fmla="*/ 46 h 53"/>
                  <a:gd name="T42" fmla="*/ 10 w 68"/>
                  <a:gd name="T43" fmla="*/ 50 h 53"/>
                  <a:gd name="T44" fmla="*/ 10 w 68"/>
                  <a:gd name="T45" fmla="*/ 50 h 53"/>
                  <a:gd name="T46" fmla="*/ 10 w 68"/>
                  <a:gd name="T47" fmla="*/ 50 h 53"/>
                  <a:gd name="T48" fmla="*/ 20 w 68"/>
                  <a:gd name="T49" fmla="*/ 49 h 53"/>
                  <a:gd name="T50" fmla="*/ 43 w 68"/>
                  <a:gd name="T51" fmla="*/ 52 h 53"/>
                  <a:gd name="T52" fmla="*/ 47 w 68"/>
                  <a:gd name="T53" fmla="*/ 53 h 53"/>
                  <a:gd name="T54" fmla="*/ 54 w 68"/>
                  <a:gd name="T55" fmla="*/ 47 h 53"/>
                  <a:gd name="T56" fmla="*/ 49 w 68"/>
                  <a:gd name="T57" fmla="*/ 38 h 53"/>
                  <a:gd name="T58" fmla="*/ 46 w 68"/>
                  <a:gd name="T59" fmla="*/ 38 h 53"/>
                  <a:gd name="T60" fmla="*/ 45 w 68"/>
                  <a:gd name="T61" fmla="*/ 39 h 53"/>
                  <a:gd name="T62" fmla="*/ 41 w 68"/>
                  <a:gd name="T63" fmla="*/ 33 h 53"/>
                  <a:gd name="T64" fmla="*/ 45 w 68"/>
                  <a:gd name="T65" fmla="*/ 30 h 53"/>
                  <a:gd name="T66" fmla="*/ 47 w 68"/>
                  <a:gd name="T67" fmla="*/ 31 h 53"/>
                  <a:gd name="T68" fmla="*/ 65 w 68"/>
                  <a:gd name="T69" fmla="*/ 41 h 53"/>
                  <a:gd name="T70" fmla="*/ 65 w 68"/>
                  <a:gd name="T71" fmla="*/ 41 h 53"/>
                  <a:gd name="T72" fmla="*/ 65 w 68"/>
                  <a:gd name="T73" fmla="*/ 41 h 53"/>
                  <a:gd name="T74" fmla="*/ 67 w 68"/>
                  <a:gd name="T75" fmla="*/ 41 h 53"/>
                  <a:gd name="T76" fmla="*/ 68 w 68"/>
                  <a:gd name="T77" fmla="*/ 41 h 53"/>
                  <a:gd name="T78" fmla="*/ 68 w 68"/>
                  <a:gd name="T79" fmla="*/ 41 h 53"/>
                  <a:gd name="T80" fmla="*/ 68 w 68"/>
                  <a:gd name="T81" fmla="*/ 41 h 53"/>
                  <a:gd name="T82" fmla="*/ 64 w 68"/>
                  <a:gd name="T83" fmla="*/ 24 h 53"/>
                  <a:gd name="T84" fmla="*/ 46 w 68"/>
                  <a:gd name="T85" fmla="*/ 19 h 53"/>
                  <a:gd name="T86" fmla="*/ 37 w 68"/>
                  <a:gd name="T87" fmla="*/ 23 h 53"/>
                  <a:gd name="T88" fmla="*/ 34 w 68"/>
                  <a:gd name="T89" fmla="*/ 26 h 53"/>
                  <a:gd name="T90" fmla="*/ 32 w 68"/>
                  <a:gd name="T91" fmla="*/ 24 h 53"/>
                  <a:gd name="T92" fmla="*/ 34 w 68"/>
                  <a:gd name="T93" fmla="*/ 20 h 53"/>
                  <a:gd name="T94" fmla="*/ 34 w 68"/>
                  <a:gd name="T95" fmla="*/ 20 h 53"/>
                  <a:gd name="T96" fmla="*/ 34 w 68"/>
                  <a:gd name="T97" fmla="*/ 20 h 53"/>
                  <a:gd name="T98" fmla="*/ 32 w 68"/>
                  <a:gd name="T99" fmla="*/ 14 h 53"/>
                  <a:gd name="T100" fmla="*/ 24 w 68"/>
                  <a:gd name="T101" fmla="*/ 5 h 53"/>
                  <a:gd name="T102" fmla="*/ 19 w 68"/>
                  <a:gd name="T103" fmla="*/ 0 h 53"/>
                  <a:gd name="T104" fmla="*/ 18 w 68"/>
                  <a:gd name="T10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8" h="53">
                    <a:moveTo>
                      <a:pt x="23" y="44"/>
                    </a:moveTo>
                    <a:cubicBezTo>
                      <a:pt x="20" y="43"/>
                      <a:pt x="18" y="42"/>
                      <a:pt x="18" y="40"/>
                    </a:cubicBezTo>
                    <a:cubicBezTo>
                      <a:pt x="18" y="37"/>
                      <a:pt x="20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6" y="35"/>
                      <a:pt x="27" y="37"/>
                      <a:pt x="27" y="39"/>
                    </a:cubicBezTo>
                    <a:cubicBezTo>
                      <a:pt x="27" y="42"/>
                      <a:pt x="25" y="44"/>
                      <a:pt x="23" y="44"/>
                    </a:cubicBezTo>
                    <a:moveTo>
                      <a:pt x="18" y="0"/>
                    </a:moveTo>
                    <a:cubicBezTo>
                      <a:pt x="16" y="0"/>
                      <a:pt x="15" y="1"/>
                      <a:pt x="15" y="2"/>
                    </a:cubicBezTo>
                    <a:cubicBezTo>
                      <a:pt x="13" y="8"/>
                      <a:pt x="12" y="13"/>
                      <a:pt x="17" y="18"/>
                    </a:cubicBezTo>
                    <a:cubicBezTo>
                      <a:pt x="23" y="25"/>
                      <a:pt x="22" y="28"/>
                      <a:pt x="18" y="28"/>
                    </a:cubicBezTo>
                    <a:cubicBezTo>
                      <a:pt x="9" y="28"/>
                      <a:pt x="13" y="35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0" y="43"/>
                      <a:pt x="8" y="44"/>
                      <a:pt x="6" y="44"/>
                    </a:cubicBezTo>
                    <a:cubicBezTo>
                      <a:pt x="5" y="44"/>
                      <a:pt x="4" y="44"/>
                      <a:pt x="3" y="44"/>
                    </a:cubicBezTo>
                    <a:cubicBezTo>
                      <a:pt x="2" y="43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4"/>
                      <a:pt x="0" y="45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3" y="47"/>
                      <a:pt x="8" y="46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3" y="49"/>
                      <a:pt x="17" y="49"/>
                      <a:pt x="20" y="49"/>
                    </a:cubicBezTo>
                    <a:cubicBezTo>
                      <a:pt x="28" y="49"/>
                      <a:pt x="35" y="50"/>
                      <a:pt x="43" y="52"/>
                    </a:cubicBezTo>
                    <a:cubicBezTo>
                      <a:pt x="44" y="52"/>
                      <a:pt x="46" y="53"/>
                      <a:pt x="47" y="53"/>
                    </a:cubicBezTo>
                    <a:cubicBezTo>
                      <a:pt x="51" y="53"/>
                      <a:pt x="54" y="51"/>
                      <a:pt x="54" y="47"/>
                    </a:cubicBezTo>
                    <a:cubicBezTo>
                      <a:pt x="55" y="43"/>
                      <a:pt x="54" y="38"/>
                      <a:pt x="49" y="38"/>
                    </a:cubicBezTo>
                    <a:cubicBezTo>
                      <a:pt x="48" y="38"/>
                      <a:pt x="47" y="38"/>
                      <a:pt x="46" y="38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1" y="39"/>
                      <a:pt x="43" y="34"/>
                      <a:pt x="41" y="33"/>
                    </a:cubicBezTo>
                    <a:cubicBezTo>
                      <a:pt x="42" y="31"/>
                      <a:pt x="43" y="30"/>
                      <a:pt x="45" y="30"/>
                    </a:cubicBezTo>
                    <a:cubicBezTo>
                      <a:pt x="46" y="30"/>
                      <a:pt x="47" y="30"/>
                      <a:pt x="47" y="31"/>
                    </a:cubicBezTo>
                    <a:cubicBezTo>
                      <a:pt x="53" y="35"/>
                      <a:pt x="61" y="34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6" y="41"/>
                      <a:pt x="66" y="41"/>
                      <a:pt x="67" y="41"/>
                    </a:cubicBezTo>
                    <a:cubicBezTo>
                      <a:pt x="67" y="41"/>
                      <a:pt x="67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6" y="35"/>
                      <a:pt x="66" y="24"/>
                      <a:pt x="64" y="24"/>
                    </a:cubicBezTo>
                    <a:cubicBezTo>
                      <a:pt x="58" y="23"/>
                      <a:pt x="52" y="19"/>
                      <a:pt x="46" y="19"/>
                    </a:cubicBezTo>
                    <a:cubicBezTo>
                      <a:pt x="43" y="19"/>
                      <a:pt x="40" y="20"/>
                      <a:pt x="37" y="23"/>
                    </a:cubicBezTo>
                    <a:cubicBezTo>
                      <a:pt x="36" y="24"/>
                      <a:pt x="35" y="26"/>
                      <a:pt x="34" y="26"/>
                    </a:cubicBezTo>
                    <a:cubicBezTo>
                      <a:pt x="34" y="26"/>
                      <a:pt x="33" y="25"/>
                      <a:pt x="32" y="24"/>
                    </a:cubicBezTo>
                    <a:cubicBezTo>
                      <a:pt x="32" y="23"/>
                      <a:pt x="34" y="21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0" y="19"/>
                      <a:pt x="31" y="17"/>
                      <a:pt x="32" y="14"/>
                    </a:cubicBezTo>
                    <a:cubicBezTo>
                      <a:pt x="26" y="12"/>
                      <a:pt x="25" y="11"/>
                      <a:pt x="24" y="5"/>
                    </a:cubicBezTo>
                    <a:cubicBezTo>
                      <a:pt x="23" y="3"/>
                      <a:pt x="21" y="1"/>
                      <a:pt x="19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B76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6" name="Freeform 7689"/>
              <p:cNvSpPr/>
              <p:nvPr/>
            </p:nvSpPr>
            <p:spPr bwMode="auto">
              <a:xfrm>
                <a:off x="5991226" y="3732213"/>
                <a:ext cx="141288" cy="34925"/>
              </a:xfrm>
              <a:custGeom>
                <a:avLst/>
                <a:gdLst>
                  <a:gd name="T0" fmla="*/ 65 w 70"/>
                  <a:gd name="T1" fmla="*/ 0 h 18"/>
                  <a:gd name="T2" fmla="*/ 46 w 70"/>
                  <a:gd name="T3" fmla="*/ 6 h 18"/>
                  <a:gd name="T4" fmla="*/ 33 w 70"/>
                  <a:gd name="T5" fmla="*/ 2 h 18"/>
                  <a:gd name="T6" fmla="*/ 30 w 70"/>
                  <a:gd name="T7" fmla="*/ 2 h 18"/>
                  <a:gd name="T8" fmla="*/ 30 w 70"/>
                  <a:gd name="T9" fmla="*/ 2 h 18"/>
                  <a:gd name="T10" fmla="*/ 27 w 70"/>
                  <a:gd name="T11" fmla="*/ 4 h 18"/>
                  <a:gd name="T12" fmla="*/ 27 w 70"/>
                  <a:gd name="T13" fmla="*/ 4 h 18"/>
                  <a:gd name="T14" fmla="*/ 27 w 70"/>
                  <a:gd name="T15" fmla="*/ 4 h 18"/>
                  <a:gd name="T16" fmla="*/ 22 w 70"/>
                  <a:gd name="T17" fmla="*/ 7 h 18"/>
                  <a:gd name="T18" fmla="*/ 16 w 70"/>
                  <a:gd name="T19" fmla="*/ 3 h 18"/>
                  <a:gd name="T20" fmla="*/ 16 w 70"/>
                  <a:gd name="T21" fmla="*/ 3 h 18"/>
                  <a:gd name="T22" fmla="*/ 14 w 70"/>
                  <a:gd name="T23" fmla="*/ 3 h 18"/>
                  <a:gd name="T24" fmla="*/ 14 w 70"/>
                  <a:gd name="T25" fmla="*/ 3 h 18"/>
                  <a:gd name="T26" fmla="*/ 10 w 70"/>
                  <a:gd name="T27" fmla="*/ 5 h 18"/>
                  <a:gd name="T28" fmla="*/ 6 w 70"/>
                  <a:gd name="T29" fmla="*/ 5 h 18"/>
                  <a:gd name="T30" fmla="*/ 2 w 70"/>
                  <a:gd name="T31" fmla="*/ 4 h 18"/>
                  <a:gd name="T32" fmla="*/ 0 w 70"/>
                  <a:gd name="T33" fmla="*/ 4 h 18"/>
                  <a:gd name="T34" fmla="*/ 2 w 70"/>
                  <a:gd name="T35" fmla="*/ 16 h 18"/>
                  <a:gd name="T36" fmla="*/ 7 w 70"/>
                  <a:gd name="T37" fmla="*/ 13 h 18"/>
                  <a:gd name="T38" fmla="*/ 7 w 70"/>
                  <a:gd name="T39" fmla="*/ 13 h 18"/>
                  <a:gd name="T40" fmla="*/ 12 w 70"/>
                  <a:gd name="T41" fmla="*/ 10 h 18"/>
                  <a:gd name="T42" fmla="*/ 16 w 70"/>
                  <a:gd name="T43" fmla="*/ 14 h 18"/>
                  <a:gd name="T44" fmla="*/ 16 w 70"/>
                  <a:gd name="T45" fmla="*/ 14 h 18"/>
                  <a:gd name="T46" fmla="*/ 16 w 70"/>
                  <a:gd name="T47" fmla="*/ 14 h 18"/>
                  <a:gd name="T48" fmla="*/ 31 w 70"/>
                  <a:gd name="T49" fmla="*/ 18 h 18"/>
                  <a:gd name="T50" fmla="*/ 36 w 70"/>
                  <a:gd name="T51" fmla="*/ 17 h 18"/>
                  <a:gd name="T52" fmla="*/ 36 w 70"/>
                  <a:gd name="T53" fmla="*/ 17 h 18"/>
                  <a:gd name="T54" fmla="*/ 67 w 70"/>
                  <a:gd name="T55" fmla="*/ 11 h 18"/>
                  <a:gd name="T56" fmla="*/ 67 w 70"/>
                  <a:gd name="T57" fmla="*/ 11 h 18"/>
                  <a:gd name="T58" fmla="*/ 70 w 70"/>
                  <a:gd name="T59" fmla="*/ 11 h 18"/>
                  <a:gd name="T60" fmla="*/ 70 w 70"/>
                  <a:gd name="T61" fmla="*/ 11 h 18"/>
                  <a:gd name="T62" fmla="*/ 70 w 70"/>
                  <a:gd name="T63" fmla="*/ 8 h 18"/>
                  <a:gd name="T64" fmla="*/ 65 w 70"/>
                  <a:gd name="T65" fmla="*/ 0 h 18"/>
                  <a:gd name="T66" fmla="*/ 65 w 70"/>
                  <a:gd name="T67" fmla="*/ 0 h 18"/>
                  <a:gd name="T68" fmla="*/ 65 w 70"/>
                  <a:gd name="T6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18">
                    <a:moveTo>
                      <a:pt x="65" y="0"/>
                    </a:moveTo>
                    <a:cubicBezTo>
                      <a:pt x="59" y="3"/>
                      <a:pt x="52" y="6"/>
                      <a:pt x="46" y="6"/>
                    </a:cubicBezTo>
                    <a:cubicBezTo>
                      <a:pt x="42" y="6"/>
                      <a:pt x="37" y="5"/>
                      <a:pt x="33" y="2"/>
                    </a:cubicBezTo>
                    <a:cubicBezTo>
                      <a:pt x="32" y="2"/>
                      <a:pt x="31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3"/>
                      <a:pt x="28" y="3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5" y="6"/>
                      <a:pt x="24" y="7"/>
                      <a:pt x="22" y="7"/>
                    </a:cubicBezTo>
                    <a:cubicBezTo>
                      <a:pt x="20" y="7"/>
                      <a:pt x="18" y="5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5"/>
                      <a:pt x="11" y="5"/>
                      <a:pt x="10" y="5"/>
                    </a:cubicBezTo>
                    <a:cubicBezTo>
                      <a:pt x="9" y="5"/>
                      <a:pt x="7" y="5"/>
                      <a:pt x="6" y="5"/>
                    </a:cubicBezTo>
                    <a:cubicBezTo>
                      <a:pt x="5" y="4"/>
                      <a:pt x="4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2" y="8"/>
                      <a:pt x="3" y="12"/>
                      <a:pt x="2" y="16"/>
                    </a:cubicBezTo>
                    <a:cubicBezTo>
                      <a:pt x="4" y="15"/>
                      <a:pt x="5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9" y="11"/>
                      <a:pt x="10" y="10"/>
                      <a:pt x="12" y="10"/>
                    </a:cubicBezTo>
                    <a:cubicBezTo>
                      <a:pt x="13" y="10"/>
                      <a:pt x="15" y="11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21" y="14"/>
                      <a:pt x="27" y="15"/>
                      <a:pt x="31" y="18"/>
                    </a:cubicBezTo>
                    <a:cubicBezTo>
                      <a:pt x="33" y="17"/>
                      <a:pt x="34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46" y="15"/>
                      <a:pt x="57" y="13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8" y="11"/>
                      <a:pt x="69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0"/>
                      <a:pt x="70" y="9"/>
                      <a:pt x="70" y="8"/>
                    </a:cubicBezTo>
                    <a:cubicBezTo>
                      <a:pt x="65" y="8"/>
                      <a:pt x="65" y="3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AD6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7" name="Freeform 7690"/>
              <p:cNvSpPr/>
              <p:nvPr/>
            </p:nvSpPr>
            <p:spPr bwMode="auto">
              <a:xfrm>
                <a:off x="6011863" y="3673476"/>
                <a:ext cx="52388" cy="44450"/>
              </a:xfrm>
              <a:custGeom>
                <a:avLst/>
                <a:gdLst>
                  <a:gd name="T0" fmla="*/ 23 w 26"/>
                  <a:gd name="T1" fmla="*/ 0 h 22"/>
                  <a:gd name="T2" fmla="*/ 17 w 26"/>
                  <a:gd name="T3" fmla="*/ 4 h 22"/>
                  <a:gd name="T4" fmla="*/ 3 w 26"/>
                  <a:gd name="T5" fmla="*/ 15 h 22"/>
                  <a:gd name="T6" fmla="*/ 3 w 26"/>
                  <a:gd name="T7" fmla="*/ 15 h 22"/>
                  <a:gd name="T8" fmla="*/ 3 w 26"/>
                  <a:gd name="T9" fmla="*/ 15 h 22"/>
                  <a:gd name="T10" fmla="*/ 2 w 26"/>
                  <a:gd name="T11" fmla="*/ 15 h 22"/>
                  <a:gd name="T12" fmla="*/ 0 w 26"/>
                  <a:gd name="T13" fmla="*/ 15 h 22"/>
                  <a:gd name="T14" fmla="*/ 0 w 26"/>
                  <a:gd name="T15" fmla="*/ 15 h 22"/>
                  <a:gd name="T16" fmla="*/ 10 w 26"/>
                  <a:gd name="T17" fmla="*/ 22 h 22"/>
                  <a:gd name="T18" fmla="*/ 10 w 26"/>
                  <a:gd name="T19" fmla="*/ 22 h 22"/>
                  <a:gd name="T20" fmla="*/ 25 w 26"/>
                  <a:gd name="T21" fmla="*/ 7 h 22"/>
                  <a:gd name="T22" fmla="*/ 25 w 26"/>
                  <a:gd name="T23" fmla="*/ 7 h 22"/>
                  <a:gd name="T24" fmla="*/ 25 w 26"/>
                  <a:gd name="T25" fmla="*/ 7 h 22"/>
                  <a:gd name="T26" fmla="*/ 23 w 26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2">
                    <a:moveTo>
                      <a:pt x="23" y="0"/>
                    </a:moveTo>
                    <a:cubicBezTo>
                      <a:pt x="21" y="0"/>
                      <a:pt x="19" y="3"/>
                      <a:pt x="17" y="4"/>
                    </a:cubicBezTo>
                    <a:cubicBezTo>
                      <a:pt x="13" y="8"/>
                      <a:pt x="11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5"/>
                      <a:pt x="1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20"/>
                      <a:pt x="5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2" y="13"/>
                      <a:pt x="23" y="15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2"/>
                      <a:pt x="25" y="0"/>
                      <a:pt x="23" y="0"/>
                    </a:cubicBezTo>
                  </a:path>
                </a:pathLst>
              </a:custGeom>
              <a:solidFill>
                <a:srgbClr val="C78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8" name="Freeform 7691"/>
              <p:cNvSpPr/>
              <p:nvPr/>
            </p:nvSpPr>
            <p:spPr bwMode="auto">
              <a:xfrm>
                <a:off x="5959476" y="3740151"/>
                <a:ext cx="38100" cy="26988"/>
              </a:xfrm>
              <a:custGeom>
                <a:avLst/>
                <a:gdLst>
                  <a:gd name="T0" fmla="*/ 9 w 19"/>
                  <a:gd name="T1" fmla="*/ 0 h 14"/>
                  <a:gd name="T2" fmla="*/ 1 w 19"/>
                  <a:gd name="T3" fmla="*/ 1 h 14"/>
                  <a:gd name="T4" fmla="*/ 10 w 19"/>
                  <a:gd name="T5" fmla="*/ 11 h 14"/>
                  <a:gd name="T6" fmla="*/ 10 w 19"/>
                  <a:gd name="T7" fmla="*/ 11 h 14"/>
                  <a:gd name="T8" fmla="*/ 17 w 19"/>
                  <a:gd name="T9" fmla="*/ 14 h 14"/>
                  <a:gd name="T10" fmla="*/ 17 w 19"/>
                  <a:gd name="T11" fmla="*/ 14 h 14"/>
                  <a:gd name="T12" fmla="*/ 18 w 19"/>
                  <a:gd name="T13" fmla="*/ 12 h 14"/>
                  <a:gd name="T14" fmla="*/ 18 w 19"/>
                  <a:gd name="T15" fmla="*/ 12 h 14"/>
                  <a:gd name="T16" fmla="*/ 16 w 19"/>
                  <a:gd name="T17" fmla="*/ 0 h 14"/>
                  <a:gd name="T18" fmla="*/ 16 w 19"/>
                  <a:gd name="T19" fmla="*/ 0 h 14"/>
                  <a:gd name="T20" fmla="*/ 9 w 19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4">
                    <a:moveTo>
                      <a:pt x="9" y="0"/>
                    </a:moveTo>
                    <a:cubicBezTo>
                      <a:pt x="6" y="0"/>
                      <a:pt x="4" y="0"/>
                      <a:pt x="1" y="1"/>
                    </a:cubicBezTo>
                    <a:cubicBezTo>
                      <a:pt x="0" y="10"/>
                      <a:pt x="10" y="5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4"/>
                      <a:pt x="15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8" y="13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8"/>
                      <a:pt x="18" y="4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0"/>
                      <a:pt x="11" y="0"/>
                      <a:pt x="9" y="0"/>
                    </a:cubicBezTo>
                  </a:path>
                </a:pathLst>
              </a:custGeom>
              <a:solidFill>
                <a:srgbClr val="AE6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9" name="Freeform 7692"/>
              <p:cNvSpPr/>
              <p:nvPr/>
            </p:nvSpPr>
            <p:spPr bwMode="auto">
              <a:xfrm>
                <a:off x="6005513" y="3717926"/>
                <a:ext cx="46038" cy="22225"/>
              </a:xfrm>
              <a:custGeom>
                <a:avLst/>
                <a:gdLst>
                  <a:gd name="T0" fmla="*/ 13 w 23"/>
                  <a:gd name="T1" fmla="*/ 0 h 11"/>
                  <a:gd name="T2" fmla="*/ 13 w 23"/>
                  <a:gd name="T3" fmla="*/ 0 h 11"/>
                  <a:gd name="T4" fmla="*/ 8 w 23"/>
                  <a:gd name="T5" fmla="*/ 2 h 11"/>
                  <a:gd name="T6" fmla="*/ 7 w 23"/>
                  <a:gd name="T7" fmla="*/ 2 h 11"/>
                  <a:gd name="T8" fmla="*/ 5 w 23"/>
                  <a:gd name="T9" fmla="*/ 2 h 11"/>
                  <a:gd name="T10" fmla="*/ 0 w 23"/>
                  <a:gd name="T11" fmla="*/ 4 h 11"/>
                  <a:gd name="T12" fmla="*/ 7 w 23"/>
                  <a:gd name="T13" fmla="*/ 10 h 11"/>
                  <a:gd name="T14" fmla="*/ 7 w 23"/>
                  <a:gd name="T15" fmla="*/ 10 h 11"/>
                  <a:gd name="T16" fmla="*/ 9 w 23"/>
                  <a:gd name="T17" fmla="*/ 10 h 11"/>
                  <a:gd name="T18" fmla="*/ 9 w 23"/>
                  <a:gd name="T19" fmla="*/ 10 h 11"/>
                  <a:gd name="T20" fmla="*/ 9 w 23"/>
                  <a:gd name="T21" fmla="*/ 10 h 11"/>
                  <a:gd name="T22" fmla="*/ 13 w 23"/>
                  <a:gd name="T23" fmla="*/ 7 h 11"/>
                  <a:gd name="T24" fmla="*/ 16 w 23"/>
                  <a:gd name="T25" fmla="*/ 9 h 11"/>
                  <a:gd name="T26" fmla="*/ 19 w 23"/>
                  <a:gd name="T27" fmla="*/ 11 h 11"/>
                  <a:gd name="T28" fmla="*/ 20 w 23"/>
                  <a:gd name="T29" fmla="*/ 11 h 11"/>
                  <a:gd name="T30" fmla="*/ 20 w 23"/>
                  <a:gd name="T31" fmla="*/ 11 h 11"/>
                  <a:gd name="T32" fmla="*/ 23 w 23"/>
                  <a:gd name="T33" fmla="*/ 9 h 11"/>
                  <a:gd name="T34" fmla="*/ 23 w 23"/>
                  <a:gd name="T35" fmla="*/ 9 h 11"/>
                  <a:gd name="T36" fmla="*/ 23 w 23"/>
                  <a:gd name="T37" fmla="*/ 9 h 11"/>
                  <a:gd name="T38" fmla="*/ 13 w 23"/>
                  <a:gd name="T39" fmla="*/ 0 h 11"/>
                  <a:gd name="T40" fmla="*/ 13 w 23"/>
                  <a:gd name="T41" fmla="*/ 0 h 11"/>
                  <a:gd name="T42" fmla="*/ 13 w 23"/>
                  <a:gd name="T43" fmla="*/ 0 h 11"/>
                  <a:gd name="T44" fmla="*/ 13 w 23"/>
                  <a:gd name="T4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" h="11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2"/>
                      <a:pt x="10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3" y="2"/>
                      <a:pt x="2" y="2"/>
                      <a:pt x="0" y="4"/>
                    </a:cubicBezTo>
                    <a:cubicBezTo>
                      <a:pt x="2" y="6"/>
                      <a:pt x="7" y="6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8"/>
                      <a:pt x="12" y="7"/>
                      <a:pt x="13" y="7"/>
                    </a:cubicBezTo>
                    <a:cubicBezTo>
                      <a:pt x="14" y="7"/>
                      <a:pt x="15" y="8"/>
                      <a:pt x="16" y="9"/>
                    </a:cubicBezTo>
                    <a:cubicBezTo>
                      <a:pt x="17" y="10"/>
                      <a:pt x="18" y="11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10"/>
                      <a:pt x="22" y="10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2"/>
                      <a:pt x="19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78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0" name="Freeform 7693"/>
              <p:cNvSpPr/>
              <p:nvPr/>
            </p:nvSpPr>
            <p:spPr bwMode="auto">
              <a:xfrm>
                <a:off x="5881688" y="3713163"/>
                <a:ext cx="20638" cy="12700"/>
              </a:xfrm>
              <a:custGeom>
                <a:avLst/>
                <a:gdLst>
                  <a:gd name="T0" fmla="*/ 0 w 10"/>
                  <a:gd name="T1" fmla="*/ 0 h 6"/>
                  <a:gd name="T2" fmla="*/ 0 w 10"/>
                  <a:gd name="T3" fmla="*/ 0 h 6"/>
                  <a:gd name="T4" fmla="*/ 4 w 10"/>
                  <a:gd name="T5" fmla="*/ 6 h 6"/>
                  <a:gd name="T6" fmla="*/ 10 w 10"/>
                  <a:gd name="T7" fmla="*/ 4 h 6"/>
                  <a:gd name="T8" fmla="*/ 10 w 10"/>
                  <a:gd name="T9" fmla="*/ 4 h 6"/>
                  <a:gd name="T10" fmla="*/ 0 w 10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2" y="6"/>
                      <a:pt x="4" y="6"/>
                    </a:cubicBezTo>
                    <a:cubicBezTo>
                      <a:pt x="6" y="6"/>
                      <a:pt x="8" y="5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0"/>
                      <a:pt x="3" y="1"/>
                      <a:pt x="0" y="0"/>
                    </a:cubicBezTo>
                  </a:path>
                </a:pathLst>
              </a:custGeom>
              <a:solidFill>
                <a:srgbClr val="CC8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1" name="Freeform 7694"/>
              <p:cNvSpPr/>
              <p:nvPr/>
            </p:nvSpPr>
            <p:spPr bwMode="auto">
              <a:xfrm>
                <a:off x="5835651" y="3683001"/>
                <a:ext cx="25400" cy="15875"/>
              </a:xfrm>
              <a:custGeom>
                <a:avLst/>
                <a:gdLst>
                  <a:gd name="T0" fmla="*/ 7 w 13"/>
                  <a:gd name="T1" fmla="*/ 0 h 8"/>
                  <a:gd name="T2" fmla="*/ 4 w 13"/>
                  <a:gd name="T3" fmla="*/ 8 h 8"/>
                  <a:gd name="T4" fmla="*/ 4 w 13"/>
                  <a:gd name="T5" fmla="*/ 8 h 8"/>
                  <a:gd name="T6" fmla="*/ 7 w 13"/>
                  <a:gd name="T7" fmla="*/ 8 h 8"/>
                  <a:gd name="T8" fmla="*/ 8 w 13"/>
                  <a:gd name="T9" fmla="*/ 0 h 8"/>
                  <a:gd name="T10" fmla="*/ 8 w 13"/>
                  <a:gd name="T11" fmla="*/ 0 h 8"/>
                  <a:gd name="T12" fmla="*/ 8 w 13"/>
                  <a:gd name="T13" fmla="*/ 0 h 8"/>
                  <a:gd name="T14" fmla="*/ 8 w 13"/>
                  <a:gd name="T15" fmla="*/ 0 h 8"/>
                  <a:gd name="T16" fmla="*/ 7 w 13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7" y="0"/>
                    </a:moveTo>
                    <a:cubicBezTo>
                      <a:pt x="0" y="0"/>
                      <a:pt x="3" y="4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13" y="8"/>
                      <a:pt x="5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B66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2" name="Freeform 7695"/>
              <p:cNvSpPr>
                <a:spLocks noEditPoints="1"/>
              </p:cNvSpPr>
              <p:nvPr/>
            </p:nvSpPr>
            <p:spPr bwMode="auto">
              <a:xfrm>
                <a:off x="5788026" y="3749676"/>
                <a:ext cx="228600" cy="284163"/>
              </a:xfrm>
              <a:custGeom>
                <a:avLst/>
                <a:gdLst>
                  <a:gd name="T0" fmla="*/ 55 w 114"/>
                  <a:gd name="T1" fmla="*/ 24 h 142"/>
                  <a:gd name="T2" fmla="*/ 29 w 114"/>
                  <a:gd name="T3" fmla="*/ 0 h 142"/>
                  <a:gd name="T4" fmla="*/ 26 w 114"/>
                  <a:gd name="T5" fmla="*/ 1 h 142"/>
                  <a:gd name="T6" fmla="*/ 26 w 114"/>
                  <a:gd name="T7" fmla="*/ 4 h 142"/>
                  <a:gd name="T8" fmla="*/ 17 w 114"/>
                  <a:gd name="T9" fmla="*/ 12 h 142"/>
                  <a:gd name="T10" fmla="*/ 28 w 114"/>
                  <a:gd name="T11" fmla="*/ 22 h 142"/>
                  <a:gd name="T12" fmla="*/ 3 w 114"/>
                  <a:gd name="T13" fmla="*/ 18 h 142"/>
                  <a:gd name="T14" fmla="*/ 0 w 114"/>
                  <a:gd name="T15" fmla="*/ 21 h 142"/>
                  <a:gd name="T16" fmla="*/ 13 w 114"/>
                  <a:gd name="T17" fmla="*/ 49 h 142"/>
                  <a:gd name="T18" fmla="*/ 13 w 114"/>
                  <a:gd name="T19" fmla="*/ 49 h 142"/>
                  <a:gd name="T20" fmla="*/ 23 w 114"/>
                  <a:gd name="T21" fmla="*/ 58 h 142"/>
                  <a:gd name="T22" fmla="*/ 33 w 114"/>
                  <a:gd name="T23" fmla="*/ 49 h 142"/>
                  <a:gd name="T24" fmla="*/ 24 w 114"/>
                  <a:gd name="T25" fmla="*/ 40 h 142"/>
                  <a:gd name="T26" fmla="*/ 21 w 114"/>
                  <a:gd name="T27" fmla="*/ 37 h 142"/>
                  <a:gd name="T28" fmla="*/ 26 w 114"/>
                  <a:gd name="T29" fmla="*/ 32 h 142"/>
                  <a:gd name="T30" fmla="*/ 54 w 114"/>
                  <a:gd name="T31" fmla="*/ 50 h 142"/>
                  <a:gd name="T32" fmla="*/ 54 w 114"/>
                  <a:gd name="T33" fmla="*/ 50 h 142"/>
                  <a:gd name="T34" fmla="*/ 66 w 114"/>
                  <a:gd name="T35" fmla="*/ 68 h 142"/>
                  <a:gd name="T36" fmla="*/ 66 w 114"/>
                  <a:gd name="T37" fmla="*/ 68 h 142"/>
                  <a:gd name="T38" fmla="*/ 66 w 114"/>
                  <a:gd name="T39" fmla="*/ 68 h 142"/>
                  <a:gd name="T40" fmla="*/ 73 w 114"/>
                  <a:gd name="T41" fmla="*/ 74 h 142"/>
                  <a:gd name="T42" fmla="*/ 73 w 114"/>
                  <a:gd name="T43" fmla="*/ 74 h 142"/>
                  <a:gd name="T44" fmla="*/ 76 w 114"/>
                  <a:gd name="T45" fmla="*/ 77 h 142"/>
                  <a:gd name="T46" fmla="*/ 76 w 114"/>
                  <a:gd name="T47" fmla="*/ 77 h 142"/>
                  <a:gd name="T48" fmla="*/ 79 w 114"/>
                  <a:gd name="T49" fmla="*/ 84 h 142"/>
                  <a:gd name="T50" fmla="*/ 74 w 114"/>
                  <a:gd name="T51" fmla="*/ 83 h 142"/>
                  <a:gd name="T52" fmla="*/ 72 w 114"/>
                  <a:gd name="T53" fmla="*/ 84 h 142"/>
                  <a:gd name="T54" fmla="*/ 74 w 114"/>
                  <a:gd name="T55" fmla="*/ 95 h 142"/>
                  <a:gd name="T56" fmla="*/ 75 w 114"/>
                  <a:gd name="T57" fmla="*/ 139 h 142"/>
                  <a:gd name="T58" fmla="*/ 75 w 114"/>
                  <a:gd name="T59" fmla="*/ 139 h 142"/>
                  <a:gd name="T60" fmla="*/ 80 w 114"/>
                  <a:gd name="T61" fmla="*/ 142 h 142"/>
                  <a:gd name="T62" fmla="*/ 86 w 114"/>
                  <a:gd name="T63" fmla="*/ 130 h 142"/>
                  <a:gd name="T64" fmla="*/ 86 w 114"/>
                  <a:gd name="T65" fmla="*/ 109 h 142"/>
                  <a:gd name="T66" fmla="*/ 93 w 114"/>
                  <a:gd name="T67" fmla="*/ 109 h 142"/>
                  <a:gd name="T68" fmla="*/ 100 w 114"/>
                  <a:gd name="T69" fmla="*/ 109 h 142"/>
                  <a:gd name="T70" fmla="*/ 100 w 114"/>
                  <a:gd name="T71" fmla="*/ 109 h 142"/>
                  <a:gd name="T72" fmla="*/ 114 w 114"/>
                  <a:gd name="T73" fmla="*/ 99 h 142"/>
                  <a:gd name="T74" fmla="*/ 110 w 114"/>
                  <a:gd name="T75" fmla="*/ 80 h 142"/>
                  <a:gd name="T76" fmla="*/ 109 w 114"/>
                  <a:gd name="T77" fmla="*/ 69 h 142"/>
                  <a:gd name="T78" fmla="*/ 106 w 114"/>
                  <a:gd name="T79" fmla="*/ 69 h 142"/>
                  <a:gd name="T80" fmla="*/ 95 w 114"/>
                  <a:gd name="T81" fmla="*/ 70 h 142"/>
                  <a:gd name="T82" fmla="*/ 85 w 114"/>
                  <a:gd name="T83" fmla="*/ 52 h 142"/>
                  <a:gd name="T84" fmla="*/ 89 w 114"/>
                  <a:gd name="T85" fmla="*/ 38 h 142"/>
                  <a:gd name="T86" fmla="*/ 84 w 114"/>
                  <a:gd name="T87" fmla="*/ 36 h 142"/>
                  <a:gd name="T88" fmla="*/ 81 w 114"/>
                  <a:gd name="T89" fmla="*/ 36 h 142"/>
                  <a:gd name="T90" fmla="*/ 80 w 114"/>
                  <a:gd name="T91" fmla="*/ 29 h 142"/>
                  <a:gd name="T92" fmla="*/ 49 w 114"/>
                  <a:gd name="T93" fmla="*/ 15 h 142"/>
                  <a:gd name="T94" fmla="*/ 37 w 114"/>
                  <a:gd name="T95" fmla="*/ 5 h 142"/>
                  <a:gd name="T96" fmla="*/ 37 w 114"/>
                  <a:gd name="T97" fmla="*/ 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4" h="142">
                    <a:moveTo>
                      <a:pt x="50" y="44"/>
                    </a:moveTo>
                    <a:cubicBezTo>
                      <a:pt x="56" y="38"/>
                      <a:pt x="48" y="30"/>
                      <a:pt x="55" y="24"/>
                    </a:cubicBezTo>
                    <a:cubicBezTo>
                      <a:pt x="64" y="33"/>
                      <a:pt x="69" y="40"/>
                      <a:pt x="50" y="44"/>
                    </a:cubicBezTo>
                    <a:moveTo>
                      <a:pt x="29" y="0"/>
                    </a:moveTo>
                    <a:cubicBezTo>
                      <a:pt x="28" y="0"/>
                      <a:pt x="27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7" y="2"/>
                      <a:pt x="28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9"/>
                      <a:pt x="24" y="12"/>
                      <a:pt x="19" y="12"/>
                    </a:cubicBezTo>
                    <a:cubicBezTo>
                      <a:pt x="19" y="12"/>
                      <a:pt x="18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9"/>
                      <a:pt x="22" y="20"/>
                      <a:pt x="28" y="22"/>
                    </a:cubicBezTo>
                    <a:cubicBezTo>
                      <a:pt x="25" y="23"/>
                      <a:pt x="22" y="24"/>
                      <a:pt x="19" y="24"/>
                    </a:cubicBezTo>
                    <a:cubicBezTo>
                      <a:pt x="13" y="24"/>
                      <a:pt x="8" y="22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9"/>
                      <a:pt x="1" y="20"/>
                      <a:pt x="0" y="21"/>
                    </a:cubicBezTo>
                    <a:cubicBezTo>
                      <a:pt x="2" y="23"/>
                      <a:pt x="4" y="24"/>
                      <a:pt x="7" y="25"/>
                    </a:cubicBezTo>
                    <a:cubicBezTo>
                      <a:pt x="18" y="28"/>
                      <a:pt x="20" y="37"/>
                      <a:pt x="13" y="49"/>
                    </a:cubicBezTo>
                    <a:cubicBezTo>
                      <a:pt x="13" y="48"/>
                      <a:pt x="13" y="48"/>
                      <a:pt x="13" y="47"/>
                    </a:cubicBezTo>
                    <a:cubicBezTo>
                      <a:pt x="13" y="48"/>
                      <a:pt x="13" y="48"/>
                      <a:pt x="13" y="49"/>
                    </a:cubicBezTo>
                    <a:cubicBezTo>
                      <a:pt x="11" y="55"/>
                      <a:pt x="11" y="55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27" y="55"/>
                      <a:pt x="33" y="55"/>
                      <a:pt x="33" y="49"/>
                    </a:cubicBezTo>
                    <a:cubicBezTo>
                      <a:pt x="32" y="44"/>
                      <a:pt x="30" y="40"/>
                      <a:pt x="25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1" y="40"/>
                      <a:pt x="20" y="39"/>
                      <a:pt x="21" y="37"/>
                    </a:cubicBezTo>
                    <a:cubicBezTo>
                      <a:pt x="22" y="36"/>
                      <a:pt x="23" y="34"/>
                      <a:pt x="24" y="33"/>
                    </a:cubicBezTo>
                    <a:cubicBezTo>
                      <a:pt x="25" y="33"/>
                      <a:pt x="26" y="32"/>
                      <a:pt x="26" y="32"/>
                    </a:cubicBezTo>
                    <a:cubicBezTo>
                      <a:pt x="29" y="32"/>
                      <a:pt x="30" y="34"/>
                      <a:pt x="31" y="35"/>
                    </a:cubicBezTo>
                    <a:cubicBezTo>
                      <a:pt x="35" y="46"/>
                      <a:pt x="45" y="48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6" y="50"/>
                      <a:pt x="57" y="50"/>
                      <a:pt x="58" y="50"/>
                    </a:cubicBezTo>
                    <a:cubicBezTo>
                      <a:pt x="69" y="50"/>
                      <a:pt x="64" y="61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7" y="67"/>
                      <a:pt x="68" y="67"/>
                      <a:pt x="69" y="67"/>
                    </a:cubicBezTo>
                    <a:cubicBezTo>
                      <a:pt x="72" y="67"/>
                      <a:pt x="73" y="70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4" y="75"/>
                      <a:pt x="75" y="76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9" y="77"/>
                      <a:pt x="82" y="77"/>
                      <a:pt x="81" y="81"/>
                    </a:cubicBezTo>
                    <a:cubicBezTo>
                      <a:pt x="81" y="84"/>
                      <a:pt x="80" y="84"/>
                      <a:pt x="79" y="84"/>
                    </a:cubicBezTo>
                    <a:cubicBezTo>
                      <a:pt x="78" y="84"/>
                      <a:pt x="77" y="84"/>
                      <a:pt x="76" y="84"/>
                    </a:cubicBezTo>
                    <a:cubicBezTo>
                      <a:pt x="76" y="84"/>
                      <a:pt x="75" y="83"/>
                      <a:pt x="74" y="83"/>
                    </a:cubicBezTo>
                    <a:cubicBezTo>
                      <a:pt x="73" y="83"/>
                      <a:pt x="73" y="84"/>
                      <a:pt x="72" y="84"/>
                    </a:cubicBezTo>
                    <a:cubicBezTo>
                      <a:pt x="72" y="84"/>
                      <a:pt x="72" y="84"/>
                      <a:pt x="72" y="84"/>
                    </a:cubicBezTo>
                    <a:cubicBezTo>
                      <a:pt x="73" y="88"/>
                      <a:pt x="84" y="90"/>
                      <a:pt x="74" y="95"/>
                    </a:cubicBezTo>
                    <a:cubicBezTo>
                      <a:pt x="74" y="95"/>
                      <a:pt x="74" y="95"/>
                      <a:pt x="74" y="95"/>
                    </a:cubicBezTo>
                    <a:cubicBezTo>
                      <a:pt x="73" y="97"/>
                      <a:pt x="72" y="99"/>
                      <a:pt x="71" y="101"/>
                    </a:cubicBezTo>
                    <a:cubicBezTo>
                      <a:pt x="77" y="113"/>
                      <a:pt x="74" y="126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5" y="139"/>
                      <a:pt x="75" y="139"/>
                      <a:pt x="75" y="139"/>
                    </a:cubicBezTo>
                    <a:cubicBezTo>
                      <a:pt x="76" y="141"/>
                      <a:pt x="78" y="142"/>
                      <a:pt x="80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80" y="142"/>
                      <a:pt x="80" y="142"/>
                      <a:pt x="80" y="142"/>
                    </a:cubicBezTo>
                    <a:cubicBezTo>
                      <a:pt x="79" y="137"/>
                      <a:pt x="75" y="131"/>
                      <a:pt x="86" y="130"/>
                    </a:cubicBezTo>
                    <a:cubicBezTo>
                      <a:pt x="87" y="130"/>
                      <a:pt x="104" y="123"/>
                      <a:pt x="88" y="115"/>
                    </a:cubicBezTo>
                    <a:cubicBezTo>
                      <a:pt x="87" y="114"/>
                      <a:pt x="85" y="110"/>
                      <a:pt x="86" y="109"/>
                    </a:cubicBezTo>
                    <a:cubicBezTo>
                      <a:pt x="87" y="107"/>
                      <a:pt x="88" y="106"/>
                      <a:pt x="89" y="106"/>
                    </a:cubicBezTo>
                    <a:cubicBezTo>
                      <a:pt x="91" y="106"/>
                      <a:pt x="92" y="107"/>
                      <a:pt x="93" y="109"/>
                    </a:cubicBezTo>
                    <a:cubicBezTo>
                      <a:pt x="94" y="109"/>
                      <a:pt x="95" y="110"/>
                      <a:pt x="96" y="110"/>
                    </a:cubicBezTo>
                    <a:cubicBezTo>
                      <a:pt x="97" y="110"/>
                      <a:pt x="98" y="109"/>
                      <a:pt x="100" y="109"/>
                    </a:cubicBezTo>
                    <a:cubicBezTo>
                      <a:pt x="100" y="109"/>
                      <a:pt x="100" y="109"/>
                      <a:pt x="100" y="109"/>
                    </a:cubicBezTo>
                    <a:cubicBezTo>
                      <a:pt x="100" y="109"/>
                      <a:pt x="100" y="109"/>
                      <a:pt x="100" y="109"/>
                    </a:cubicBezTo>
                    <a:cubicBezTo>
                      <a:pt x="100" y="105"/>
                      <a:pt x="100" y="100"/>
                      <a:pt x="101" y="96"/>
                    </a:cubicBezTo>
                    <a:cubicBezTo>
                      <a:pt x="105" y="97"/>
                      <a:pt x="110" y="98"/>
                      <a:pt x="114" y="99"/>
                    </a:cubicBezTo>
                    <a:cubicBezTo>
                      <a:pt x="114" y="99"/>
                      <a:pt x="114" y="99"/>
                      <a:pt x="114" y="99"/>
                    </a:cubicBezTo>
                    <a:cubicBezTo>
                      <a:pt x="113" y="93"/>
                      <a:pt x="112" y="86"/>
                      <a:pt x="110" y="80"/>
                    </a:cubicBezTo>
                    <a:cubicBezTo>
                      <a:pt x="110" y="80"/>
                      <a:pt x="110" y="80"/>
                      <a:pt x="110" y="80"/>
                    </a:cubicBezTo>
                    <a:cubicBezTo>
                      <a:pt x="103" y="80"/>
                      <a:pt x="103" y="80"/>
                      <a:pt x="10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108" y="69"/>
                      <a:pt x="107" y="69"/>
                      <a:pt x="106" y="69"/>
                    </a:cubicBezTo>
                    <a:cubicBezTo>
                      <a:pt x="104" y="69"/>
                      <a:pt x="102" y="69"/>
                      <a:pt x="100" y="69"/>
                    </a:cubicBezTo>
                    <a:cubicBezTo>
                      <a:pt x="99" y="70"/>
                      <a:pt x="97" y="70"/>
                      <a:pt x="95" y="70"/>
                    </a:cubicBezTo>
                    <a:cubicBezTo>
                      <a:pt x="93" y="70"/>
                      <a:pt x="92" y="70"/>
                      <a:pt x="90" y="69"/>
                    </a:cubicBezTo>
                    <a:cubicBezTo>
                      <a:pt x="80" y="65"/>
                      <a:pt x="78" y="60"/>
                      <a:pt x="85" y="52"/>
                    </a:cubicBezTo>
                    <a:cubicBezTo>
                      <a:pt x="88" y="49"/>
                      <a:pt x="91" y="44"/>
                      <a:pt x="90" y="39"/>
                    </a:cubicBezTo>
                    <a:cubicBezTo>
                      <a:pt x="90" y="39"/>
                      <a:pt x="89" y="38"/>
                      <a:pt x="89" y="38"/>
                    </a:cubicBezTo>
                    <a:cubicBezTo>
                      <a:pt x="89" y="37"/>
                      <a:pt x="88" y="37"/>
                      <a:pt x="88" y="37"/>
                    </a:cubicBezTo>
                    <a:cubicBezTo>
                      <a:pt x="87" y="36"/>
                      <a:pt x="86" y="36"/>
                      <a:pt x="84" y="36"/>
                    </a:cubicBezTo>
                    <a:cubicBezTo>
                      <a:pt x="84" y="36"/>
                      <a:pt x="83" y="36"/>
                      <a:pt x="83" y="36"/>
                    </a:cubicBezTo>
                    <a:cubicBezTo>
                      <a:pt x="82" y="36"/>
                      <a:pt x="81" y="36"/>
                      <a:pt x="81" y="36"/>
                    </a:cubicBezTo>
                    <a:cubicBezTo>
                      <a:pt x="81" y="36"/>
                      <a:pt x="80" y="36"/>
                      <a:pt x="80" y="36"/>
                    </a:cubicBezTo>
                    <a:cubicBezTo>
                      <a:pt x="73" y="36"/>
                      <a:pt x="80" y="31"/>
                      <a:pt x="80" y="29"/>
                    </a:cubicBezTo>
                    <a:cubicBezTo>
                      <a:pt x="68" y="27"/>
                      <a:pt x="61" y="16"/>
                      <a:pt x="49" y="15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44" y="12"/>
                      <a:pt x="38" y="11"/>
                      <a:pt x="34" y="8"/>
                    </a:cubicBezTo>
                    <a:cubicBezTo>
                      <a:pt x="30" y="5"/>
                      <a:pt x="36" y="6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4" y="3"/>
                      <a:pt x="32" y="0"/>
                      <a:pt x="29" y="0"/>
                    </a:cubicBezTo>
                  </a:path>
                </a:pathLst>
              </a:custGeom>
              <a:solidFill>
                <a:srgbClr val="CC7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3" name="Freeform 7696"/>
              <p:cNvSpPr/>
              <p:nvPr/>
            </p:nvSpPr>
            <p:spPr bwMode="auto">
              <a:xfrm>
                <a:off x="5994401" y="3757613"/>
                <a:ext cx="77788" cy="28575"/>
              </a:xfrm>
              <a:custGeom>
                <a:avLst/>
                <a:gdLst>
                  <a:gd name="T0" fmla="*/ 6 w 39"/>
                  <a:gd name="T1" fmla="*/ 0 h 14"/>
                  <a:gd name="T2" fmla="*/ 6 w 39"/>
                  <a:gd name="T3" fmla="*/ 0 h 14"/>
                  <a:gd name="T4" fmla="*/ 1 w 39"/>
                  <a:gd name="T5" fmla="*/ 3 h 14"/>
                  <a:gd name="T6" fmla="*/ 1 w 39"/>
                  <a:gd name="T7" fmla="*/ 3 h 14"/>
                  <a:gd name="T8" fmla="*/ 0 w 39"/>
                  <a:gd name="T9" fmla="*/ 5 h 14"/>
                  <a:gd name="T10" fmla="*/ 0 w 39"/>
                  <a:gd name="T11" fmla="*/ 5 h 14"/>
                  <a:gd name="T12" fmla="*/ 0 w 39"/>
                  <a:gd name="T13" fmla="*/ 10 h 14"/>
                  <a:gd name="T14" fmla="*/ 5 w 39"/>
                  <a:gd name="T15" fmla="*/ 13 h 14"/>
                  <a:gd name="T16" fmla="*/ 5 w 39"/>
                  <a:gd name="T17" fmla="*/ 13 h 14"/>
                  <a:gd name="T18" fmla="*/ 9 w 39"/>
                  <a:gd name="T19" fmla="*/ 14 h 14"/>
                  <a:gd name="T20" fmla="*/ 17 w 39"/>
                  <a:gd name="T21" fmla="*/ 12 h 14"/>
                  <a:gd name="T22" fmla="*/ 25 w 39"/>
                  <a:gd name="T23" fmla="*/ 10 h 14"/>
                  <a:gd name="T24" fmla="*/ 32 w 39"/>
                  <a:gd name="T25" fmla="*/ 13 h 14"/>
                  <a:gd name="T26" fmla="*/ 32 w 39"/>
                  <a:gd name="T27" fmla="*/ 13 h 14"/>
                  <a:gd name="T28" fmla="*/ 39 w 39"/>
                  <a:gd name="T29" fmla="*/ 9 h 14"/>
                  <a:gd name="T30" fmla="*/ 30 w 39"/>
                  <a:gd name="T31" fmla="*/ 5 h 14"/>
                  <a:gd name="T32" fmla="*/ 35 w 39"/>
                  <a:gd name="T33" fmla="*/ 4 h 14"/>
                  <a:gd name="T34" fmla="*/ 35 w 39"/>
                  <a:gd name="T35" fmla="*/ 4 h 14"/>
                  <a:gd name="T36" fmla="*/ 30 w 39"/>
                  <a:gd name="T37" fmla="*/ 5 h 14"/>
                  <a:gd name="T38" fmla="*/ 15 w 39"/>
                  <a:gd name="T39" fmla="*/ 1 h 14"/>
                  <a:gd name="T40" fmla="*/ 15 w 39"/>
                  <a:gd name="T41" fmla="*/ 1 h 14"/>
                  <a:gd name="T42" fmla="*/ 10 w 39"/>
                  <a:gd name="T43" fmla="*/ 3 h 14"/>
                  <a:gd name="T44" fmla="*/ 6 w 39"/>
                  <a:gd name="T45" fmla="*/ 0 h 14"/>
                  <a:gd name="T46" fmla="*/ 6 w 39"/>
                  <a:gd name="T4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9" h="1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3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7"/>
                      <a:pt x="0" y="9"/>
                      <a:pt x="0" y="10"/>
                    </a:cubicBezTo>
                    <a:cubicBezTo>
                      <a:pt x="2" y="11"/>
                      <a:pt x="4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2" y="14"/>
                      <a:pt x="15" y="13"/>
                      <a:pt x="17" y="12"/>
                    </a:cubicBezTo>
                    <a:cubicBezTo>
                      <a:pt x="20" y="11"/>
                      <a:pt x="23" y="10"/>
                      <a:pt x="25" y="10"/>
                    </a:cubicBezTo>
                    <a:cubicBezTo>
                      <a:pt x="28" y="10"/>
                      <a:pt x="30" y="11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5" y="12"/>
                      <a:pt x="39" y="10"/>
                      <a:pt x="39" y="9"/>
                    </a:cubicBezTo>
                    <a:cubicBezTo>
                      <a:pt x="38" y="5"/>
                      <a:pt x="33" y="6"/>
                      <a:pt x="30" y="5"/>
                    </a:cubicBezTo>
                    <a:cubicBezTo>
                      <a:pt x="32" y="5"/>
                      <a:pt x="33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3" y="4"/>
                      <a:pt x="32" y="4"/>
                      <a:pt x="30" y="5"/>
                    </a:cubicBezTo>
                    <a:cubicBezTo>
                      <a:pt x="26" y="2"/>
                      <a:pt x="20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2"/>
                      <a:pt x="12" y="3"/>
                      <a:pt x="10" y="3"/>
                    </a:cubicBezTo>
                    <a:cubicBezTo>
                      <a:pt x="9" y="3"/>
                      <a:pt x="7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739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4" name="Freeform 7697"/>
              <p:cNvSpPr>
                <a:spLocks noEditPoints="1"/>
              </p:cNvSpPr>
              <p:nvPr/>
            </p:nvSpPr>
            <p:spPr bwMode="auto">
              <a:xfrm>
                <a:off x="5949951" y="3776663"/>
                <a:ext cx="63500" cy="34925"/>
              </a:xfrm>
              <a:custGeom>
                <a:avLst/>
                <a:gdLst>
                  <a:gd name="T0" fmla="*/ 32 w 32"/>
                  <a:gd name="T1" fmla="*/ 12 h 17"/>
                  <a:gd name="T2" fmla="*/ 32 w 32"/>
                  <a:gd name="T3" fmla="*/ 12 h 17"/>
                  <a:gd name="T4" fmla="*/ 32 w 32"/>
                  <a:gd name="T5" fmla="*/ 12 h 17"/>
                  <a:gd name="T6" fmla="*/ 32 w 32"/>
                  <a:gd name="T7" fmla="*/ 12 h 17"/>
                  <a:gd name="T8" fmla="*/ 32 w 32"/>
                  <a:gd name="T9" fmla="*/ 12 h 17"/>
                  <a:gd name="T10" fmla="*/ 9 w 32"/>
                  <a:gd name="T11" fmla="*/ 0 h 17"/>
                  <a:gd name="T12" fmla="*/ 0 w 32"/>
                  <a:gd name="T13" fmla="*/ 6 h 17"/>
                  <a:gd name="T14" fmla="*/ 0 w 32"/>
                  <a:gd name="T15" fmla="*/ 6 h 17"/>
                  <a:gd name="T16" fmla="*/ 0 w 32"/>
                  <a:gd name="T17" fmla="*/ 9 h 17"/>
                  <a:gd name="T18" fmla="*/ 0 w 32"/>
                  <a:gd name="T19" fmla="*/ 9 h 17"/>
                  <a:gd name="T20" fmla="*/ 0 w 32"/>
                  <a:gd name="T21" fmla="*/ 9 h 17"/>
                  <a:gd name="T22" fmla="*/ 2 w 32"/>
                  <a:gd name="T23" fmla="*/ 10 h 17"/>
                  <a:gd name="T24" fmla="*/ 2 w 32"/>
                  <a:gd name="T25" fmla="*/ 10 h 17"/>
                  <a:gd name="T26" fmla="*/ 8 w 32"/>
                  <a:gd name="T27" fmla="*/ 8 h 17"/>
                  <a:gd name="T28" fmla="*/ 21 w 32"/>
                  <a:gd name="T29" fmla="*/ 17 h 17"/>
                  <a:gd name="T30" fmla="*/ 21 w 32"/>
                  <a:gd name="T31" fmla="*/ 17 h 17"/>
                  <a:gd name="T32" fmla="*/ 21 w 32"/>
                  <a:gd name="T33" fmla="*/ 17 h 17"/>
                  <a:gd name="T34" fmla="*/ 23 w 32"/>
                  <a:gd name="T35" fmla="*/ 17 h 17"/>
                  <a:gd name="T36" fmla="*/ 23 w 32"/>
                  <a:gd name="T37" fmla="*/ 17 h 17"/>
                  <a:gd name="T38" fmla="*/ 23 w 32"/>
                  <a:gd name="T39" fmla="*/ 17 h 17"/>
                  <a:gd name="T40" fmla="*/ 31 w 32"/>
                  <a:gd name="T41" fmla="*/ 12 h 17"/>
                  <a:gd name="T42" fmla="*/ 32 w 32"/>
                  <a:gd name="T43" fmla="*/ 12 h 17"/>
                  <a:gd name="T44" fmla="*/ 27 w 32"/>
                  <a:gd name="T45" fmla="*/ 3 h 17"/>
                  <a:gd name="T46" fmla="*/ 27 w 32"/>
                  <a:gd name="T47" fmla="*/ 3 h 17"/>
                  <a:gd name="T48" fmla="*/ 27 w 32"/>
                  <a:gd name="T49" fmla="*/ 3 h 17"/>
                  <a:gd name="T50" fmla="*/ 22 w 32"/>
                  <a:gd name="T51" fmla="*/ 0 h 17"/>
                  <a:gd name="T52" fmla="*/ 22 w 32"/>
                  <a:gd name="T53" fmla="*/ 0 h 17"/>
                  <a:gd name="T54" fmla="*/ 19 w 32"/>
                  <a:gd name="T55" fmla="*/ 1 h 17"/>
                  <a:gd name="T56" fmla="*/ 14 w 32"/>
                  <a:gd name="T57" fmla="*/ 0 h 17"/>
                  <a:gd name="T58" fmla="*/ 9 w 32"/>
                  <a:gd name="T5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" h="17">
                    <a:moveTo>
                      <a:pt x="32" y="12"/>
                    </a:move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moveTo>
                      <a:pt x="9" y="0"/>
                    </a:moveTo>
                    <a:cubicBezTo>
                      <a:pt x="6" y="0"/>
                      <a:pt x="2" y="1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4" y="9"/>
                      <a:pt x="6" y="8"/>
                      <a:pt x="8" y="8"/>
                    </a:cubicBezTo>
                    <a:cubicBezTo>
                      <a:pt x="13" y="8"/>
                      <a:pt x="17" y="13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4"/>
                      <a:pt x="27" y="12"/>
                      <a:pt x="31" y="12"/>
                    </a:cubicBezTo>
                    <a:cubicBezTo>
                      <a:pt x="31" y="12"/>
                      <a:pt x="31" y="12"/>
                      <a:pt x="32" y="12"/>
                    </a:cubicBezTo>
                    <a:cubicBezTo>
                      <a:pt x="30" y="9"/>
                      <a:pt x="29" y="6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6" y="2"/>
                      <a:pt x="24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8" y="1"/>
                      <a:pt x="16" y="0"/>
                      <a:pt x="14" y="0"/>
                    </a:cubicBezTo>
                    <a:cubicBezTo>
                      <a:pt x="13" y="0"/>
                      <a:pt x="11" y="0"/>
                      <a:pt x="9" y="0"/>
                    </a:cubicBezTo>
                  </a:path>
                </a:pathLst>
              </a:custGeom>
              <a:solidFill>
                <a:srgbClr val="AE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5" name="Freeform 7698"/>
              <p:cNvSpPr/>
              <p:nvPr/>
            </p:nvSpPr>
            <p:spPr bwMode="auto">
              <a:xfrm>
                <a:off x="5886451" y="3767138"/>
                <a:ext cx="63500" cy="39688"/>
              </a:xfrm>
              <a:custGeom>
                <a:avLst/>
                <a:gdLst>
                  <a:gd name="T0" fmla="*/ 0 w 32"/>
                  <a:gd name="T1" fmla="*/ 0 h 20"/>
                  <a:gd name="T2" fmla="*/ 0 w 32"/>
                  <a:gd name="T3" fmla="*/ 0 h 20"/>
                  <a:gd name="T4" fmla="*/ 0 w 32"/>
                  <a:gd name="T5" fmla="*/ 6 h 20"/>
                  <a:gd name="T6" fmla="*/ 0 w 32"/>
                  <a:gd name="T7" fmla="*/ 6 h 20"/>
                  <a:gd name="T8" fmla="*/ 0 w 32"/>
                  <a:gd name="T9" fmla="*/ 6 h 20"/>
                  <a:gd name="T10" fmla="*/ 31 w 32"/>
                  <a:gd name="T11" fmla="*/ 20 h 20"/>
                  <a:gd name="T12" fmla="*/ 31 w 32"/>
                  <a:gd name="T13" fmla="*/ 20 h 20"/>
                  <a:gd name="T14" fmla="*/ 31 w 32"/>
                  <a:gd name="T15" fmla="*/ 19 h 20"/>
                  <a:gd name="T16" fmla="*/ 31 w 32"/>
                  <a:gd name="T17" fmla="*/ 19 h 20"/>
                  <a:gd name="T18" fmla="*/ 31 w 32"/>
                  <a:gd name="T19" fmla="*/ 19 h 20"/>
                  <a:gd name="T20" fmla="*/ 32 w 32"/>
                  <a:gd name="T21" fmla="*/ 14 h 20"/>
                  <a:gd name="T22" fmla="*/ 32 w 32"/>
                  <a:gd name="T23" fmla="*/ 14 h 20"/>
                  <a:gd name="T24" fmla="*/ 32 w 32"/>
                  <a:gd name="T25" fmla="*/ 11 h 20"/>
                  <a:gd name="T26" fmla="*/ 32 w 32"/>
                  <a:gd name="T27" fmla="*/ 11 h 20"/>
                  <a:gd name="T28" fmla="*/ 0 w 32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7"/>
                      <a:pt x="19" y="18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8"/>
                      <a:pt x="31" y="16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3"/>
                      <a:pt x="32" y="12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21" y="8"/>
                      <a:pt x="11" y="4"/>
                      <a:pt x="0" y="0"/>
                    </a:cubicBezTo>
                  </a:path>
                </a:pathLst>
              </a:custGeom>
              <a:solidFill>
                <a:srgbClr val="CC8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6" name="Freeform 7699"/>
              <p:cNvSpPr/>
              <p:nvPr/>
            </p:nvSpPr>
            <p:spPr bwMode="auto">
              <a:xfrm>
                <a:off x="5848351" y="3759201"/>
                <a:ext cx="38100" cy="20638"/>
              </a:xfrm>
              <a:custGeom>
                <a:avLst/>
                <a:gdLst>
                  <a:gd name="T0" fmla="*/ 7 w 19"/>
                  <a:gd name="T1" fmla="*/ 0 h 10"/>
                  <a:gd name="T2" fmla="*/ 4 w 19"/>
                  <a:gd name="T3" fmla="*/ 3 h 10"/>
                  <a:gd name="T4" fmla="*/ 19 w 19"/>
                  <a:gd name="T5" fmla="*/ 10 h 10"/>
                  <a:gd name="T6" fmla="*/ 19 w 19"/>
                  <a:gd name="T7" fmla="*/ 10 h 10"/>
                  <a:gd name="T8" fmla="*/ 19 w 19"/>
                  <a:gd name="T9" fmla="*/ 4 h 10"/>
                  <a:gd name="T10" fmla="*/ 19 w 19"/>
                  <a:gd name="T11" fmla="*/ 4 h 10"/>
                  <a:gd name="T12" fmla="*/ 7 w 19"/>
                  <a:gd name="T13" fmla="*/ 0 h 10"/>
                  <a:gd name="T14" fmla="*/ 7 w 19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0">
                    <a:moveTo>
                      <a:pt x="7" y="0"/>
                    </a:moveTo>
                    <a:cubicBezTo>
                      <a:pt x="6" y="1"/>
                      <a:pt x="0" y="0"/>
                      <a:pt x="4" y="3"/>
                    </a:cubicBezTo>
                    <a:cubicBezTo>
                      <a:pt x="8" y="6"/>
                      <a:pt x="14" y="7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8"/>
                      <a:pt x="19" y="6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6" y="2"/>
                      <a:pt x="11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F8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7" name="Freeform 7700"/>
              <p:cNvSpPr/>
              <p:nvPr/>
            </p:nvSpPr>
            <p:spPr bwMode="auto">
              <a:xfrm>
                <a:off x="5208588" y="3937001"/>
                <a:ext cx="69850" cy="19050"/>
              </a:xfrm>
              <a:custGeom>
                <a:avLst/>
                <a:gdLst>
                  <a:gd name="T0" fmla="*/ 3 w 35"/>
                  <a:gd name="T1" fmla="*/ 0 h 9"/>
                  <a:gd name="T2" fmla="*/ 0 w 35"/>
                  <a:gd name="T3" fmla="*/ 0 h 9"/>
                  <a:gd name="T4" fmla="*/ 0 w 35"/>
                  <a:gd name="T5" fmla="*/ 0 h 9"/>
                  <a:gd name="T6" fmla="*/ 30 w 35"/>
                  <a:gd name="T7" fmla="*/ 9 h 9"/>
                  <a:gd name="T8" fmla="*/ 35 w 35"/>
                  <a:gd name="T9" fmla="*/ 8 h 9"/>
                  <a:gd name="T10" fmla="*/ 35 w 35"/>
                  <a:gd name="T11" fmla="*/ 8 h 9"/>
                  <a:gd name="T12" fmla="*/ 19 w 35"/>
                  <a:gd name="T13" fmla="*/ 4 h 9"/>
                  <a:gd name="T14" fmla="*/ 19 w 35"/>
                  <a:gd name="T15" fmla="*/ 4 h 9"/>
                  <a:gd name="T16" fmla="*/ 3 w 35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9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0" y="6"/>
                      <a:pt x="20" y="9"/>
                      <a:pt x="30" y="9"/>
                    </a:cubicBezTo>
                    <a:cubicBezTo>
                      <a:pt x="32" y="9"/>
                      <a:pt x="33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0" y="7"/>
                      <a:pt x="24" y="7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3" y="3"/>
                      <a:pt x="8" y="0"/>
                      <a:pt x="3" y="0"/>
                    </a:cubicBezTo>
                  </a:path>
                </a:pathLst>
              </a:custGeom>
              <a:solidFill>
                <a:srgbClr val="9D85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8" name="Freeform 7701"/>
              <p:cNvSpPr/>
              <p:nvPr/>
            </p:nvSpPr>
            <p:spPr bwMode="auto">
              <a:xfrm>
                <a:off x="5400676" y="3200401"/>
                <a:ext cx="128588" cy="57150"/>
              </a:xfrm>
              <a:custGeom>
                <a:avLst/>
                <a:gdLst>
                  <a:gd name="T0" fmla="*/ 42 w 64"/>
                  <a:gd name="T1" fmla="*/ 0 h 29"/>
                  <a:gd name="T2" fmla="*/ 26 w 64"/>
                  <a:gd name="T3" fmla="*/ 2 h 29"/>
                  <a:gd name="T4" fmla="*/ 26 w 64"/>
                  <a:gd name="T5" fmla="*/ 2 h 29"/>
                  <a:gd name="T6" fmla="*/ 21 w 64"/>
                  <a:gd name="T7" fmla="*/ 12 h 29"/>
                  <a:gd name="T8" fmla="*/ 12 w 64"/>
                  <a:gd name="T9" fmla="*/ 6 h 29"/>
                  <a:gd name="T10" fmla="*/ 5 w 64"/>
                  <a:gd name="T11" fmla="*/ 13 h 29"/>
                  <a:gd name="T12" fmla="*/ 0 w 64"/>
                  <a:gd name="T13" fmla="*/ 18 h 29"/>
                  <a:gd name="T14" fmla="*/ 0 w 64"/>
                  <a:gd name="T15" fmla="*/ 18 h 29"/>
                  <a:gd name="T16" fmla="*/ 8 w 64"/>
                  <a:gd name="T17" fmla="*/ 23 h 29"/>
                  <a:gd name="T18" fmla="*/ 10 w 64"/>
                  <a:gd name="T19" fmla="*/ 22 h 29"/>
                  <a:gd name="T20" fmla="*/ 16 w 64"/>
                  <a:gd name="T21" fmla="*/ 20 h 29"/>
                  <a:gd name="T22" fmla="*/ 26 w 64"/>
                  <a:gd name="T23" fmla="*/ 29 h 29"/>
                  <a:gd name="T24" fmla="*/ 26 w 64"/>
                  <a:gd name="T25" fmla="*/ 29 h 29"/>
                  <a:gd name="T26" fmla="*/ 29 w 64"/>
                  <a:gd name="T27" fmla="*/ 20 h 29"/>
                  <a:gd name="T28" fmla="*/ 34 w 64"/>
                  <a:gd name="T29" fmla="*/ 24 h 29"/>
                  <a:gd name="T30" fmla="*/ 34 w 64"/>
                  <a:gd name="T31" fmla="*/ 24 h 29"/>
                  <a:gd name="T32" fmla="*/ 49 w 64"/>
                  <a:gd name="T33" fmla="*/ 12 h 29"/>
                  <a:gd name="T34" fmla="*/ 49 w 64"/>
                  <a:gd name="T35" fmla="*/ 12 h 29"/>
                  <a:gd name="T36" fmla="*/ 52 w 64"/>
                  <a:gd name="T37" fmla="*/ 10 h 29"/>
                  <a:gd name="T38" fmla="*/ 52 w 64"/>
                  <a:gd name="T39" fmla="*/ 10 h 29"/>
                  <a:gd name="T40" fmla="*/ 53 w 64"/>
                  <a:gd name="T41" fmla="*/ 5 h 29"/>
                  <a:gd name="T42" fmla="*/ 57 w 64"/>
                  <a:gd name="T43" fmla="*/ 6 h 29"/>
                  <a:gd name="T44" fmla="*/ 61 w 64"/>
                  <a:gd name="T45" fmla="*/ 6 h 29"/>
                  <a:gd name="T46" fmla="*/ 62 w 64"/>
                  <a:gd name="T47" fmla="*/ 2 h 29"/>
                  <a:gd name="T48" fmla="*/ 60 w 64"/>
                  <a:gd name="T49" fmla="*/ 1 h 29"/>
                  <a:gd name="T50" fmla="*/ 42 w 64"/>
                  <a:gd name="T5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4" h="29">
                    <a:moveTo>
                      <a:pt x="42" y="0"/>
                    </a:moveTo>
                    <a:cubicBezTo>
                      <a:pt x="36" y="0"/>
                      <a:pt x="31" y="0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4" y="5"/>
                      <a:pt x="22" y="9"/>
                      <a:pt x="21" y="12"/>
                    </a:cubicBezTo>
                    <a:cubicBezTo>
                      <a:pt x="16" y="8"/>
                      <a:pt x="14" y="6"/>
                      <a:pt x="12" y="6"/>
                    </a:cubicBezTo>
                    <a:cubicBezTo>
                      <a:pt x="10" y="6"/>
                      <a:pt x="9" y="8"/>
                      <a:pt x="5" y="13"/>
                    </a:cubicBezTo>
                    <a:cubicBezTo>
                      <a:pt x="4" y="15"/>
                      <a:pt x="2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20"/>
                      <a:pt x="5" y="23"/>
                      <a:pt x="8" y="23"/>
                    </a:cubicBezTo>
                    <a:cubicBezTo>
                      <a:pt x="9" y="23"/>
                      <a:pt x="10" y="23"/>
                      <a:pt x="10" y="22"/>
                    </a:cubicBezTo>
                    <a:cubicBezTo>
                      <a:pt x="13" y="21"/>
                      <a:pt x="15" y="20"/>
                      <a:pt x="16" y="20"/>
                    </a:cubicBezTo>
                    <a:cubicBezTo>
                      <a:pt x="21" y="20"/>
                      <a:pt x="23" y="25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5"/>
                      <a:pt x="26" y="20"/>
                      <a:pt x="29" y="20"/>
                    </a:cubicBezTo>
                    <a:cubicBezTo>
                      <a:pt x="30" y="20"/>
                      <a:pt x="32" y="21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9" y="20"/>
                      <a:pt x="42" y="13"/>
                      <a:pt x="49" y="12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50" y="11"/>
                      <a:pt x="51" y="10"/>
                      <a:pt x="52" y="10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51" y="6"/>
                      <a:pt x="51" y="5"/>
                      <a:pt x="53" y="5"/>
                    </a:cubicBezTo>
                    <a:cubicBezTo>
                      <a:pt x="54" y="5"/>
                      <a:pt x="55" y="5"/>
                      <a:pt x="57" y="6"/>
                    </a:cubicBezTo>
                    <a:cubicBezTo>
                      <a:pt x="59" y="6"/>
                      <a:pt x="60" y="6"/>
                      <a:pt x="61" y="6"/>
                    </a:cubicBezTo>
                    <a:cubicBezTo>
                      <a:pt x="64" y="6"/>
                      <a:pt x="62" y="4"/>
                      <a:pt x="62" y="2"/>
                    </a:cubicBezTo>
                    <a:cubicBezTo>
                      <a:pt x="61" y="2"/>
                      <a:pt x="60" y="1"/>
                      <a:pt x="60" y="1"/>
                    </a:cubicBezTo>
                    <a:cubicBezTo>
                      <a:pt x="54" y="0"/>
                      <a:pt x="48" y="0"/>
                      <a:pt x="42" y="0"/>
                    </a:cubicBezTo>
                  </a:path>
                </a:pathLst>
              </a:custGeom>
              <a:solidFill>
                <a:srgbClr val="9A4A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9" name="Freeform 7702"/>
              <p:cNvSpPr/>
              <p:nvPr/>
            </p:nvSpPr>
            <p:spPr bwMode="auto">
              <a:xfrm>
                <a:off x="5838826" y="2662238"/>
                <a:ext cx="19050" cy="7938"/>
              </a:xfrm>
              <a:custGeom>
                <a:avLst/>
                <a:gdLst>
                  <a:gd name="T0" fmla="*/ 3 w 9"/>
                  <a:gd name="T1" fmla="*/ 0 h 4"/>
                  <a:gd name="T2" fmla="*/ 2 w 9"/>
                  <a:gd name="T3" fmla="*/ 4 h 4"/>
                  <a:gd name="T4" fmla="*/ 4 w 9"/>
                  <a:gd name="T5" fmla="*/ 4 h 4"/>
                  <a:gd name="T6" fmla="*/ 6 w 9"/>
                  <a:gd name="T7" fmla="*/ 4 h 4"/>
                  <a:gd name="T8" fmla="*/ 9 w 9"/>
                  <a:gd name="T9" fmla="*/ 4 h 4"/>
                  <a:gd name="T10" fmla="*/ 9 w 9"/>
                  <a:gd name="T11" fmla="*/ 4 h 4"/>
                  <a:gd name="T12" fmla="*/ 9 w 9"/>
                  <a:gd name="T13" fmla="*/ 2 h 4"/>
                  <a:gd name="T14" fmla="*/ 6 w 9"/>
                  <a:gd name="T15" fmla="*/ 0 h 4"/>
                  <a:gd name="T16" fmla="*/ 3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3" y="0"/>
                    </a:moveTo>
                    <a:cubicBezTo>
                      <a:pt x="2" y="0"/>
                      <a:pt x="0" y="1"/>
                      <a:pt x="2" y="4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1"/>
                      <a:pt x="7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AA5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0" name="Freeform 7703"/>
              <p:cNvSpPr/>
              <p:nvPr/>
            </p:nvSpPr>
            <p:spPr bwMode="auto">
              <a:xfrm>
                <a:off x="5865813" y="2603501"/>
                <a:ext cx="25400" cy="19050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0 h 9"/>
                  <a:gd name="T4" fmla="*/ 0 w 13"/>
                  <a:gd name="T5" fmla="*/ 0 h 9"/>
                  <a:gd name="T6" fmla="*/ 0 w 13"/>
                  <a:gd name="T7" fmla="*/ 0 h 9"/>
                  <a:gd name="T8" fmla="*/ 0 w 13"/>
                  <a:gd name="T9" fmla="*/ 8 h 9"/>
                  <a:gd name="T10" fmla="*/ 0 w 13"/>
                  <a:gd name="T11" fmla="*/ 8 h 9"/>
                  <a:gd name="T12" fmla="*/ 13 w 13"/>
                  <a:gd name="T13" fmla="*/ 9 h 9"/>
                  <a:gd name="T14" fmla="*/ 13 w 13"/>
                  <a:gd name="T15" fmla="*/ 9 h 9"/>
                  <a:gd name="T16" fmla="*/ 11 w 13"/>
                  <a:gd name="T17" fmla="*/ 4 h 9"/>
                  <a:gd name="T18" fmla="*/ 11 w 13"/>
                  <a:gd name="T19" fmla="*/ 4 h 9"/>
                  <a:gd name="T20" fmla="*/ 11 w 13"/>
                  <a:gd name="T21" fmla="*/ 4 h 9"/>
                  <a:gd name="T22" fmla="*/ 10 w 13"/>
                  <a:gd name="T23" fmla="*/ 0 h 9"/>
                  <a:gd name="T24" fmla="*/ 9 w 13"/>
                  <a:gd name="T25" fmla="*/ 1 h 9"/>
                  <a:gd name="T26" fmla="*/ 5 w 13"/>
                  <a:gd name="T27" fmla="*/ 4 h 9"/>
                  <a:gd name="T28" fmla="*/ 0 w 13"/>
                  <a:gd name="T2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8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7"/>
                      <a:pt x="11" y="6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3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3" y="4"/>
                      <a:pt x="2" y="2"/>
                      <a:pt x="0" y="0"/>
                    </a:cubicBezTo>
                  </a:path>
                </a:pathLst>
              </a:custGeom>
              <a:solidFill>
                <a:srgbClr val="B35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1" name="Freeform 7704"/>
              <p:cNvSpPr/>
              <p:nvPr/>
            </p:nvSpPr>
            <p:spPr bwMode="auto">
              <a:xfrm>
                <a:off x="5864226" y="2587626"/>
                <a:ext cx="41275" cy="23813"/>
              </a:xfrm>
              <a:custGeom>
                <a:avLst/>
                <a:gdLst>
                  <a:gd name="T0" fmla="*/ 4 w 21"/>
                  <a:gd name="T1" fmla="*/ 0 h 12"/>
                  <a:gd name="T2" fmla="*/ 1 w 21"/>
                  <a:gd name="T3" fmla="*/ 8 h 12"/>
                  <a:gd name="T4" fmla="*/ 1 w 21"/>
                  <a:gd name="T5" fmla="*/ 8 h 12"/>
                  <a:gd name="T6" fmla="*/ 6 w 21"/>
                  <a:gd name="T7" fmla="*/ 12 h 12"/>
                  <a:gd name="T8" fmla="*/ 10 w 21"/>
                  <a:gd name="T9" fmla="*/ 9 h 12"/>
                  <a:gd name="T10" fmla="*/ 11 w 21"/>
                  <a:gd name="T11" fmla="*/ 8 h 12"/>
                  <a:gd name="T12" fmla="*/ 12 w 21"/>
                  <a:gd name="T13" fmla="*/ 12 h 12"/>
                  <a:gd name="T14" fmla="*/ 12 w 21"/>
                  <a:gd name="T15" fmla="*/ 12 h 12"/>
                  <a:gd name="T16" fmla="*/ 13 w 21"/>
                  <a:gd name="T17" fmla="*/ 1 h 12"/>
                  <a:gd name="T18" fmla="*/ 13 w 21"/>
                  <a:gd name="T19" fmla="*/ 1 h 12"/>
                  <a:gd name="T20" fmla="*/ 11 w 21"/>
                  <a:gd name="T21" fmla="*/ 1 h 12"/>
                  <a:gd name="T22" fmla="*/ 7 w 21"/>
                  <a:gd name="T23" fmla="*/ 0 h 12"/>
                  <a:gd name="T24" fmla="*/ 4 w 21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2">
                    <a:moveTo>
                      <a:pt x="4" y="0"/>
                    </a:moveTo>
                    <a:cubicBezTo>
                      <a:pt x="1" y="0"/>
                      <a:pt x="0" y="1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10"/>
                      <a:pt x="4" y="12"/>
                      <a:pt x="6" y="12"/>
                    </a:cubicBezTo>
                    <a:cubicBezTo>
                      <a:pt x="7" y="12"/>
                      <a:pt x="8" y="11"/>
                      <a:pt x="10" y="9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11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21" y="9"/>
                      <a:pt x="12" y="4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0" y="1"/>
                      <a:pt x="9" y="1"/>
                      <a:pt x="7" y="0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A95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2" name="Freeform 7705"/>
              <p:cNvSpPr/>
              <p:nvPr/>
            </p:nvSpPr>
            <p:spPr bwMode="auto">
              <a:xfrm>
                <a:off x="5445126" y="2874963"/>
                <a:ext cx="84138" cy="49213"/>
              </a:xfrm>
              <a:custGeom>
                <a:avLst/>
                <a:gdLst>
                  <a:gd name="T0" fmla="*/ 20 w 42"/>
                  <a:gd name="T1" fmla="*/ 0 h 24"/>
                  <a:gd name="T2" fmla="*/ 19 w 42"/>
                  <a:gd name="T3" fmla="*/ 0 h 24"/>
                  <a:gd name="T4" fmla="*/ 19 w 42"/>
                  <a:gd name="T5" fmla="*/ 0 h 24"/>
                  <a:gd name="T6" fmla="*/ 9 w 42"/>
                  <a:gd name="T7" fmla="*/ 10 h 24"/>
                  <a:gd name="T8" fmla="*/ 2 w 42"/>
                  <a:gd name="T9" fmla="*/ 5 h 24"/>
                  <a:gd name="T10" fmla="*/ 0 w 42"/>
                  <a:gd name="T11" fmla="*/ 13 h 24"/>
                  <a:gd name="T12" fmla="*/ 5 w 42"/>
                  <a:gd name="T13" fmla="*/ 15 h 24"/>
                  <a:gd name="T14" fmla="*/ 7 w 42"/>
                  <a:gd name="T15" fmla="*/ 14 h 24"/>
                  <a:gd name="T16" fmla="*/ 11 w 42"/>
                  <a:gd name="T17" fmla="*/ 20 h 24"/>
                  <a:gd name="T18" fmla="*/ 12 w 42"/>
                  <a:gd name="T19" fmla="*/ 20 h 24"/>
                  <a:gd name="T20" fmla="*/ 16 w 42"/>
                  <a:gd name="T21" fmla="*/ 21 h 24"/>
                  <a:gd name="T22" fmla="*/ 18 w 42"/>
                  <a:gd name="T23" fmla="*/ 20 h 24"/>
                  <a:gd name="T24" fmla="*/ 22 w 42"/>
                  <a:gd name="T25" fmla="*/ 19 h 24"/>
                  <a:gd name="T26" fmla="*/ 27 w 42"/>
                  <a:gd name="T27" fmla="*/ 23 h 24"/>
                  <a:gd name="T28" fmla="*/ 29 w 42"/>
                  <a:gd name="T29" fmla="*/ 24 h 24"/>
                  <a:gd name="T30" fmla="*/ 39 w 42"/>
                  <a:gd name="T31" fmla="*/ 18 h 24"/>
                  <a:gd name="T32" fmla="*/ 39 w 42"/>
                  <a:gd name="T33" fmla="*/ 18 h 24"/>
                  <a:gd name="T34" fmla="*/ 42 w 42"/>
                  <a:gd name="T35" fmla="*/ 13 h 24"/>
                  <a:gd name="T36" fmla="*/ 31 w 42"/>
                  <a:gd name="T37" fmla="*/ 7 h 24"/>
                  <a:gd name="T38" fmla="*/ 20 w 42"/>
                  <a:gd name="T3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2" h="24">
                    <a:moveTo>
                      <a:pt x="20" y="0"/>
                    </a:moveTo>
                    <a:cubicBezTo>
                      <a:pt x="2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6" y="7"/>
                      <a:pt x="13" y="10"/>
                      <a:pt x="9" y="10"/>
                    </a:cubicBezTo>
                    <a:cubicBezTo>
                      <a:pt x="7" y="10"/>
                      <a:pt x="5" y="9"/>
                      <a:pt x="2" y="5"/>
                    </a:cubicBezTo>
                    <a:cubicBezTo>
                      <a:pt x="3" y="8"/>
                      <a:pt x="3" y="11"/>
                      <a:pt x="0" y="13"/>
                    </a:cubicBezTo>
                    <a:cubicBezTo>
                      <a:pt x="2" y="13"/>
                      <a:pt x="4" y="13"/>
                      <a:pt x="5" y="15"/>
                    </a:cubicBezTo>
                    <a:cubicBezTo>
                      <a:pt x="6" y="14"/>
                      <a:pt x="6" y="14"/>
                      <a:pt x="7" y="14"/>
                    </a:cubicBezTo>
                    <a:cubicBezTo>
                      <a:pt x="10" y="14"/>
                      <a:pt x="10" y="18"/>
                      <a:pt x="11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20"/>
                      <a:pt x="15" y="21"/>
                      <a:pt x="16" y="21"/>
                    </a:cubicBezTo>
                    <a:cubicBezTo>
                      <a:pt x="16" y="21"/>
                      <a:pt x="17" y="21"/>
                      <a:pt x="18" y="20"/>
                    </a:cubicBezTo>
                    <a:cubicBezTo>
                      <a:pt x="19" y="20"/>
                      <a:pt x="20" y="19"/>
                      <a:pt x="22" y="19"/>
                    </a:cubicBezTo>
                    <a:cubicBezTo>
                      <a:pt x="23" y="19"/>
                      <a:pt x="25" y="20"/>
                      <a:pt x="27" y="23"/>
                    </a:cubicBezTo>
                    <a:cubicBezTo>
                      <a:pt x="27" y="24"/>
                      <a:pt x="28" y="24"/>
                      <a:pt x="29" y="24"/>
                    </a:cubicBezTo>
                    <a:cubicBezTo>
                      <a:pt x="32" y="24"/>
                      <a:pt x="35" y="18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40" y="16"/>
                      <a:pt x="41" y="15"/>
                      <a:pt x="42" y="13"/>
                    </a:cubicBezTo>
                    <a:cubicBezTo>
                      <a:pt x="38" y="12"/>
                      <a:pt x="32" y="15"/>
                      <a:pt x="31" y="7"/>
                    </a:cubicBezTo>
                    <a:cubicBezTo>
                      <a:pt x="30" y="4"/>
                      <a:pt x="26" y="0"/>
                      <a:pt x="20" y="0"/>
                    </a:cubicBezTo>
                  </a:path>
                </a:pathLst>
              </a:custGeom>
              <a:solidFill>
                <a:srgbClr val="A358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3" name="Freeform 7706"/>
              <p:cNvSpPr/>
              <p:nvPr/>
            </p:nvSpPr>
            <p:spPr bwMode="auto">
              <a:xfrm>
                <a:off x="5889626" y="2932113"/>
                <a:ext cx="66675" cy="184150"/>
              </a:xfrm>
              <a:custGeom>
                <a:avLst/>
                <a:gdLst>
                  <a:gd name="T0" fmla="*/ 11 w 33"/>
                  <a:gd name="T1" fmla="*/ 0 h 92"/>
                  <a:gd name="T2" fmla="*/ 12 w 33"/>
                  <a:gd name="T3" fmla="*/ 11 h 92"/>
                  <a:gd name="T4" fmla="*/ 12 w 33"/>
                  <a:gd name="T5" fmla="*/ 11 h 92"/>
                  <a:gd name="T6" fmla="*/ 12 w 33"/>
                  <a:gd name="T7" fmla="*/ 11 h 92"/>
                  <a:gd name="T8" fmla="*/ 17 w 33"/>
                  <a:gd name="T9" fmla="*/ 6 h 92"/>
                  <a:gd name="T10" fmla="*/ 21 w 33"/>
                  <a:gd name="T11" fmla="*/ 14 h 92"/>
                  <a:gd name="T12" fmla="*/ 17 w 33"/>
                  <a:gd name="T13" fmla="*/ 19 h 92"/>
                  <a:gd name="T14" fmla="*/ 16 w 33"/>
                  <a:gd name="T15" fmla="*/ 19 h 92"/>
                  <a:gd name="T16" fmla="*/ 13 w 33"/>
                  <a:gd name="T17" fmla="*/ 18 h 92"/>
                  <a:gd name="T18" fmla="*/ 8 w 33"/>
                  <a:gd name="T19" fmla="*/ 20 h 92"/>
                  <a:gd name="T20" fmla="*/ 4 w 33"/>
                  <a:gd name="T21" fmla="*/ 21 h 92"/>
                  <a:gd name="T22" fmla="*/ 3 w 33"/>
                  <a:gd name="T23" fmla="*/ 21 h 92"/>
                  <a:gd name="T24" fmla="*/ 3 w 33"/>
                  <a:gd name="T25" fmla="*/ 21 h 92"/>
                  <a:gd name="T26" fmla="*/ 4 w 33"/>
                  <a:gd name="T27" fmla="*/ 40 h 92"/>
                  <a:gd name="T28" fmla="*/ 4 w 33"/>
                  <a:gd name="T29" fmla="*/ 40 h 92"/>
                  <a:gd name="T30" fmla="*/ 14 w 33"/>
                  <a:gd name="T31" fmla="*/ 60 h 92"/>
                  <a:gd name="T32" fmla="*/ 4 w 33"/>
                  <a:gd name="T33" fmla="*/ 73 h 92"/>
                  <a:gd name="T34" fmla="*/ 4 w 33"/>
                  <a:gd name="T35" fmla="*/ 73 h 92"/>
                  <a:gd name="T36" fmla="*/ 4 w 33"/>
                  <a:gd name="T37" fmla="*/ 73 h 92"/>
                  <a:gd name="T38" fmla="*/ 13 w 33"/>
                  <a:gd name="T39" fmla="*/ 92 h 92"/>
                  <a:gd name="T40" fmla="*/ 13 w 33"/>
                  <a:gd name="T41" fmla="*/ 92 h 92"/>
                  <a:gd name="T42" fmla="*/ 13 w 33"/>
                  <a:gd name="T43" fmla="*/ 92 h 92"/>
                  <a:gd name="T44" fmla="*/ 24 w 33"/>
                  <a:gd name="T45" fmla="*/ 88 h 92"/>
                  <a:gd name="T46" fmla="*/ 24 w 33"/>
                  <a:gd name="T47" fmla="*/ 88 h 92"/>
                  <a:gd name="T48" fmla="*/ 24 w 33"/>
                  <a:gd name="T49" fmla="*/ 88 h 92"/>
                  <a:gd name="T50" fmla="*/ 24 w 33"/>
                  <a:gd name="T51" fmla="*/ 85 h 92"/>
                  <a:gd name="T52" fmla="*/ 24 w 33"/>
                  <a:gd name="T53" fmla="*/ 85 h 92"/>
                  <a:gd name="T54" fmla="*/ 15 w 33"/>
                  <a:gd name="T55" fmla="*/ 75 h 92"/>
                  <a:gd name="T56" fmla="*/ 31 w 33"/>
                  <a:gd name="T57" fmla="*/ 73 h 92"/>
                  <a:gd name="T58" fmla="*/ 31 w 33"/>
                  <a:gd name="T59" fmla="*/ 73 h 92"/>
                  <a:gd name="T60" fmla="*/ 31 w 33"/>
                  <a:gd name="T61" fmla="*/ 70 h 92"/>
                  <a:gd name="T62" fmla="*/ 31 w 33"/>
                  <a:gd name="T63" fmla="*/ 70 h 92"/>
                  <a:gd name="T64" fmla="*/ 31 w 33"/>
                  <a:gd name="T65" fmla="*/ 70 h 92"/>
                  <a:gd name="T66" fmla="*/ 29 w 33"/>
                  <a:gd name="T67" fmla="*/ 66 h 92"/>
                  <a:gd name="T68" fmla="*/ 26 w 33"/>
                  <a:gd name="T69" fmla="*/ 67 h 92"/>
                  <a:gd name="T70" fmla="*/ 26 w 33"/>
                  <a:gd name="T71" fmla="*/ 67 h 92"/>
                  <a:gd name="T72" fmla="*/ 23 w 33"/>
                  <a:gd name="T73" fmla="*/ 70 h 92"/>
                  <a:gd name="T74" fmla="*/ 21 w 33"/>
                  <a:gd name="T75" fmla="*/ 69 h 92"/>
                  <a:gd name="T76" fmla="*/ 21 w 33"/>
                  <a:gd name="T77" fmla="*/ 63 h 92"/>
                  <a:gd name="T78" fmla="*/ 22 w 33"/>
                  <a:gd name="T79" fmla="*/ 63 h 92"/>
                  <a:gd name="T80" fmla="*/ 26 w 33"/>
                  <a:gd name="T81" fmla="*/ 67 h 92"/>
                  <a:gd name="T82" fmla="*/ 26 w 33"/>
                  <a:gd name="T83" fmla="*/ 67 h 92"/>
                  <a:gd name="T84" fmla="*/ 26 w 33"/>
                  <a:gd name="T85" fmla="*/ 67 h 92"/>
                  <a:gd name="T86" fmla="*/ 26 w 33"/>
                  <a:gd name="T87" fmla="*/ 40 h 92"/>
                  <a:gd name="T88" fmla="*/ 26 w 33"/>
                  <a:gd name="T89" fmla="*/ 40 h 92"/>
                  <a:gd name="T90" fmla="*/ 29 w 33"/>
                  <a:gd name="T91" fmla="*/ 34 h 92"/>
                  <a:gd name="T92" fmla="*/ 28 w 33"/>
                  <a:gd name="T93" fmla="*/ 17 h 92"/>
                  <a:gd name="T94" fmla="*/ 27 w 33"/>
                  <a:gd name="T95" fmla="*/ 2 h 92"/>
                  <a:gd name="T96" fmla="*/ 27 w 33"/>
                  <a:gd name="T97" fmla="*/ 2 h 92"/>
                  <a:gd name="T98" fmla="*/ 22 w 33"/>
                  <a:gd name="T99" fmla="*/ 1 h 92"/>
                  <a:gd name="T100" fmla="*/ 22 w 33"/>
                  <a:gd name="T101" fmla="*/ 1 h 92"/>
                  <a:gd name="T102" fmla="*/ 22 w 33"/>
                  <a:gd name="T103" fmla="*/ 1 h 92"/>
                  <a:gd name="T104" fmla="*/ 11 w 33"/>
                  <a:gd name="T10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" h="92">
                    <a:moveTo>
                      <a:pt x="11" y="0"/>
                    </a:moveTo>
                    <a:cubicBezTo>
                      <a:pt x="12" y="4"/>
                      <a:pt x="13" y="7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4" y="10"/>
                      <a:pt x="16" y="8"/>
                      <a:pt x="17" y="6"/>
                    </a:cubicBezTo>
                    <a:cubicBezTo>
                      <a:pt x="19" y="9"/>
                      <a:pt x="21" y="12"/>
                      <a:pt x="21" y="14"/>
                    </a:cubicBezTo>
                    <a:cubicBezTo>
                      <a:pt x="21" y="17"/>
                      <a:pt x="19" y="19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5" y="19"/>
                      <a:pt x="14" y="18"/>
                      <a:pt x="13" y="18"/>
                    </a:cubicBezTo>
                    <a:cubicBezTo>
                      <a:pt x="11" y="18"/>
                      <a:pt x="10" y="19"/>
                      <a:pt x="8" y="20"/>
                    </a:cubicBezTo>
                    <a:cubicBezTo>
                      <a:pt x="7" y="21"/>
                      <a:pt x="6" y="21"/>
                      <a:pt x="4" y="21"/>
                    </a:cubicBezTo>
                    <a:cubicBezTo>
                      <a:pt x="4" y="21"/>
                      <a:pt x="4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8"/>
                      <a:pt x="0" y="34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9" y="46"/>
                      <a:pt x="13" y="52"/>
                      <a:pt x="14" y="60"/>
                    </a:cubicBezTo>
                    <a:cubicBezTo>
                      <a:pt x="14" y="68"/>
                      <a:pt x="12" y="72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4" y="73"/>
                      <a:pt x="4" y="73"/>
                      <a:pt x="4" y="73"/>
                    </a:cubicBezTo>
                    <a:cubicBezTo>
                      <a:pt x="6" y="80"/>
                      <a:pt x="2" y="89"/>
                      <a:pt x="1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7" y="91"/>
                      <a:pt x="20" y="89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4" y="87"/>
                      <a:pt x="24" y="86"/>
                      <a:pt x="24" y="85"/>
                    </a:cubicBezTo>
                    <a:cubicBezTo>
                      <a:pt x="24" y="85"/>
                      <a:pt x="24" y="85"/>
                      <a:pt x="24" y="85"/>
                    </a:cubicBezTo>
                    <a:cubicBezTo>
                      <a:pt x="22" y="82"/>
                      <a:pt x="19" y="79"/>
                      <a:pt x="15" y="75"/>
                    </a:cubicBezTo>
                    <a:cubicBezTo>
                      <a:pt x="20" y="74"/>
                      <a:pt x="26" y="73"/>
                      <a:pt x="31" y="73"/>
                    </a:cubicBezTo>
                    <a:cubicBezTo>
                      <a:pt x="31" y="73"/>
                      <a:pt x="31" y="73"/>
                      <a:pt x="31" y="73"/>
                    </a:cubicBezTo>
                    <a:cubicBezTo>
                      <a:pt x="31" y="72"/>
                      <a:pt x="31" y="71"/>
                      <a:pt x="31" y="70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2" y="67"/>
                      <a:pt x="31" y="66"/>
                      <a:pt x="29" y="66"/>
                    </a:cubicBezTo>
                    <a:cubicBezTo>
                      <a:pt x="28" y="66"/>
                      <a:pt x="27" y="66"/>
                      <a:pt x="26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5" y="68"/>
                      <a:pt x="24" y="70"/>
                      <a:pt x="23" y="70"/>
                    </a:cubicBezTo>
                    <a:cubicBezTo>
                      <a:pt x="22" y="70"/>
                      <a:pt x="22" y="70"/>
                      <a:pt x="21" y="69"/>
                    </a:cubicBezTo>
                    <a:cubicBezTo>
                      <a:pt x="19" y="67"/>
                      <a:pt x="18" y="65"/>
                      <a:pt x="21" y="63"/>
                    </a:cubicBezTo>
                    <a:cubicBezTo>
                      <a:pt x="21" y="63"/>
                      <a:pt x="22" y="63"/>
                      <a:pt x="22" y="63"/>
                    </a:cubicBezTo>
                    <a:cubicBezTo>
                      <a:pt x="24" y="63"/>
                      <a:pt x="24" y="66"/>
                      <a:pt x="26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31" y="58"/>
                      <a:pt x="28" y="49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2" y="35"/>
                      <a:pt x="33" y="38"/>
                      <a:pt x="29" y="34"/>
                    </a:cubicBezTo>
                    <a:cubicBezTo>
                      <a:pt x="23" y="29"/>
                      <a:pt x="25" y="21"/>
                      <a:pt x="28" y="17"/>
                    </a:cubicBezTo>
                    <a:cubicBezTo>
                      <a:pt x="31" y="10"/>
                      <a:pt x="25" y="7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2"/>
                      <a:pt x="23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8" y="1"/>
                      <a:pt x="14" y="1"/>
                      <a:pt x="11" y="0"/>
                    </a:cubicBezTo>
                  </a:path>
                </a:pathLst>
              </a:custGeom>
              <a:solidFill>
                <a:srgbClr val="B45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4" name="Freeform 7707"/>
              <p:cNvSpPr/>
              <p:nvPr/>
            </p:nvSpPr>
            <p:spPr bwMode="auto">
              <a:xfrm>
                <a:off x="5934076" y="2925763"/>
                <a:ext cx="90488" cy="98425"/>
              </a:xfrm>
              <a:custGeom>
                <a:avLst/>
                <a:gdLst>
                  <a:gd name="T0" fmla="*/ 13 w 45"/>
                  <a:gd name="T1" fmla="*/ 0 h 49"/>
                  <a:gd name="T2" fmla="*/ 5 w 45"/>
                  <a:gd name="T3" fmla="*/ 5 h 49"/>
                  <a:gd name="T4" fmla="*/ 5 w 45"/>
                  <a:gd name="T5" fmla="*/ 5 h 49"/>
                  <a:gd name="T6" fmla="*/ 6 w 45"/>
                  <a:gd name="T7" fmla="*/ 20 h 49"/>
                  <a:gd name="T8" fmla="*/ 7 w 45"/>
                  <a:gd name="T9" fmla="*/ 37 h 49"/>
                  <a:gd name="T10" fmla="*/ 4 w 45"/>
                  <a:gd name="T11" fmla="*/ 43 h 49"/>
                  <a:gd name="T12" fmla="*/ 4 w 45"/>
                  <a:gd name="T13" fmla="*/ 43 h 49"/>
                  <a:gd name="T14" fmla="*/ 4 w 45"/>
                  <a:gd name="T15" fmla="*/ 43 h 49"/>
                  <a:gd name="T16" fmla="*/ 14 w 45"/>
                  <a:gd name="T17" fmla="*/ 49 h 49"/>
                  <a:gd name="T18" fmla="*/ 14 w 45"/>
                  <a:gd name="T19" fmla="*/ 49 h 49"/>
                  <a:gd name="T20" fmla="*/ 14 w 45"/>
                  <a:gd name="T21" fmla="*/ 49 h 49"/>
                  <a:gd name="T22" fmla="*/ 17 w 45"/>
                  <a:gd name="T23" fmla="*/ 46 h 49"/>
                  <a:gd name="T24" fmla="*/ 20 w 45"/>
                  <a:gd name="T25" fmla="*/ 44 h 49"/>
                  <a:gd name="T26" fmla="*/ 23 w 45"/>
                  <a:gd name="T27" fmla="*/ 45 h 49"/>
                  <a:gd name="T28" fmla="*/ 31 w 45"/>
                  <a:gd name="T29" fmla="*/ 48 h 49"/>
                  <a:gd name="T30" fmla="*/ 37 w 45"/>
                  <a:gd name="T31" fmla="*/ 38 h 49"/>
                  <a:gd name="T32" fmla="*/ 37 w 45"/>
                  <a:gd name="T33" fmla="*/ 38 h 49"/>
                  <a:gd name="T34" fmla="*/ 31 w 45"/>
                  <a:gd name="T35" fmla="*/ 36 h 49"/>
                  <a:gd name="T36" fmla="*/ 35 w 45"/>
                  <a:gd name="T37" fmla="*/ 31 h 49"/>
                  <a:gd name="T38" fmla="*/ 40 w 45"/>
                  <a:gd name="T39" fmla="*/ 27 h 49"/>
                  <a:gd name="T40" fmla="*/ 40 w 45"/>
                  <a:gd name="T41" fmla="*/ 27 h 49"/>
                  <a:gd name="T42" fmla="*/ 42 w 45"/>
                  <a:gd name="T43" fmla="*/ 11 h 49"/>
                  <a:gd name="T44" fmla="*/ 42 w 45"/>
                  <a:gd name="T45" fmla="*/ 11 h 49"/>
                  <a:gd name="T46" fmla="*/ 19 w 45"/>
                  <a:gd name="T47" fmla="*/ 1 h 49"/>
                  <a:gd name="T48" fmla="*/ 19 w 45"/>
                  <a:gd name="T49" fmla="*/ 1 h 49"/>
                  <a:gd name="T50" fmla="*/ 13 w 45"/>
                  <a:gd name="T51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" h="49">
                    <a:moveTo>
                      <a:pt x="13" y="0"/>
                    </a:moveTo>
                    <a:cubicBezTo>
                      <a:pt x="10" y="0"/>
                      <a:pt x="7" y="1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3" y="10"/>
                      <a:pt x="9" y="13"/>
                      <a:pt x="6" y="20"/>
                    </a:cubicBezTo>
                    <a:cubicBezTo>
                      <a:pt x="3" y="24"/>
                      <a:pt x="1" y="32"/>
                      <a:pt x="7" y="37"/>
                    </a:cubicBezTo>
                    <a:cubicBezTo>
                      <a:pt x="11" y="41"/>
                      <a:pt x="0" y="38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7" y="45"/>
                      <a:pt x="11" y="47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6" y="49"/>
                      <a:pt x="16" y="48"/>
                      <a:pt x="17" y="46"/>
                    </a:cubicBezTo>
                    <a:cubicBezTo>
                      <a:pt x="18" y="45"/>
                      <a:pt x="19" y="44"/>
                      <a:pt x="20" y="44"/>
                    </a:cubicBezTo>
                    <a:cubicBezTo>
                      <a:pt x="21" y="44"/>
                      <a:pt x="22" y="44"/>
                      <a:pt x="23" y="45"/>
                    </a:cubicBezTo>
                    <a:cubicBezTo>
                      <a:pt x="26" y="47"/>
                      <a:pt x="29" y="48"/>
                      <a:pt x="31" y="48"/>
                    </a:cubicBezTo>
                    <a:cubicBezTo>
                      <a:pt x="33" y="48"/>
                      <a:pt x="35" y="45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5" y="37"/>
                      <a:pt x="31" y="37"/>
                      <a:pt x="31" y="36"/>
                    </a:cubicBezTo>
                    <a:cubicBezTo>
                      <a:pt x="29" y="31"/>
                      <a:pt x="34" y="32"/>
                      <a:pt x="35" y="31"/>
                    </a:cubicBezTo>
                    <a:cubicBezTo>
                      <a:pt x="37" y="30"/>
                      <a:pt x="39" y="29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5" y="22"/>
                      <a:pt x="42" y="17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4" y="9"/>
                      <a:pt x="25" y="8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7" y="0"/>
                      <a:pt x="15" y="0"/>
                      <a:pt x="13" y="0"/>
                    </a:cubicBezTo>
                  </a:path>
                </a:pathLst>
              </a:custGeom>
              <a:solidFill>
                <a:srgbClr val="A345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5" name="Freeform 7708"/>
              <p:cNvSpPr/>
              <p:nvPr/>
            </p:nvSpPr>
            <p:spPr bwMode="auto">
              <a:xfrm>
                <a:off x="5970588" y="2840038"/>
                <a:ext cx="111125" cy="106363"/>
              </a:xfrm>
              <a:custGeom>
                <a:avLst/>
                <a:gdLst>
                  <a:gd name="T0" fmla="*/ 5 w 56"/>
                  <a:gd name="T1" fmla="*/ 1 h 53"/>
                  <a:gd name="T2" fmla="*/ 2 w 56"/>
                  <a:gd name="T3" fmla="*/ 5 h 53"/>
                  <a:gd name="T4" fmla="*/ 9 w 56"/>
                  <a:gd name="T5" fmla="*/ 21 h 53"/>
                  <a:gd name="T6" fmla="*/ 13 w 56"/>
                  <a:gd name="T7" fmla="*/ 20 h 53"/>
                  <a:gd name="T8" fmla="*/ 13 w 56"/>
                  <a:gd name="T9" fmla="*/ 20 h 53"/>
                  <a:gd name="T10" fmla="*/ 16 w 56"/>
                  <a:gd name="T11" fmla="*/ 26 h 53"/>
                  <a:gd name="T12" fmla="*/ 16 w 56"/>
                  <a:gd name="T13" fmla="*/ 26 h 53"/>
                  <a:gd name="T14" fmla="*/ 16 w 56"/>
                  <a:gd name="T15" fmla="*/ 35 h 53"/>
                  <a:gd name="T16" fmla="*/ 17 w 56"/>
                  <a:gd name="T17" fmla="*/ 35 h 53"/>
                  <a:gd name="T18" fmla="*/ 33 w 56"/>
                  <a:gd name="T19" fmla="*/ 49 h 53"/>
                  <a:gd name="T20" fmla="*/ 33 w 56"/>
                  <a:gd name="T21" fmla="*/ 49 h 53"/>
                  <a:gd name="T22" fmla="*/ 40 w 56"/>
                  <a:gd name="T23" fmla="*/ 53 h 53"/>
                  <a:gd name="T24" fmla="*/ 40 w 56"/>
                  <a:gd name="T25" fmla="*/ 53 h 53"/>
                  <a:gd name="T26" fmla="*/ 40 w 56"/>
                  <a:gd name="T27" fmla="*/ 53 h 53"/>
                  <a:gd name="T28" fmla="*/ 44 w 56"/>
                  <a:gd name="T29" fmla="*/ 45 h 53"/>
                  <a:gd name="T30" fmla="*/ 47 w 56"/>
                  <a:gd name="T31" fmla="*/ 46 h 53"/>
                  <a:gd name="T32" fmla="*/ 51 w 56"/>
                  <a:gd name="T33" fmla="*/ 46 h 53"/>
                  <a:gd name="T34" fmla="*/ 52 w 56"/>
                  <a:gd name="T35" fmla="*/ 46 h 53"/>
                  <a:gd name="T36" fmla="*/ 52 w 56"/>
                  <a:gd name="T37" fmla="*/ 46 h 53"/>
                  <a:gd name="T38" fmla="*/ 37 w 56"/>
                  <a:gd name="T39" fmla="*/ 28 h 53"/>
                  <a:gd name="T40" fmla="*/ 37 w 56"/>
                  <a:gd name="T41" fmla="*/ 28 h 53"/>
                  <a:gd name="T42" fmla="*/ 20 w 56"/>
                  <a:gd name="T43" fmla="*/ 10 h 53"/>
                  <a:gd name="T44" fmla="*/ 20 w 56"/>
                  <a:gd name="T45" fmla="*/ 10 h 53"/>
                  <a:gd name="T46" fmla="*/ 5 w 56"/>
                  <a:gd name="T47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6" h="53">
                    <a:moveTo>
                      <a:pt x="5" y="1"/>
                    </a:moveTo>
                    <a:cubicBezTo>
                      <a:pt x="4" y="2"/>
                      <a:pt x="0" y="4"/>
                      <a:pt x="2" y="5"/>
                    </a:cubicBezTo>
                    <a:cubicBezTo>
                      <a:pt x="8" y="8"/>
                      <a:pt x="0" y="21"/>
                      <a:pt x="9" y="21"/>
                    </a:cubicBezTo>
                    <a:cubicBezTo>
                      <a:pt x="10" y="21"/>
                      <a:pt x="12" y="2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0"/>
                      <a:pt x="15" y="24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5" y="31"/>
                      <a:pt x="11" y="31"/>
                      <a:pt x="16" y="35"/>
                    </a:cubicBezTo>
                    <a:cubicBezTo>
                      <a:pt x="16" y="35"/>
                      <a:pt x="17" y="35"/>
                      <a:pt x="17" y="35"/>
                    </a:cubicBezTo>
                    <a:cubicBezTo>
                      <a:pt x="25" y="35"/>
                      <a:pt x="28" y="44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5" y="50"/>
                      <a:pt x="38" y="52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9" y="46"/>
                      <a:pt x="41" y="45"/>
                      <a:pt x="44" y="45"/>
                    </a:cubicBezTo>
                    <a:cubicBezTo>
                      <a:pt x="45" y="45"/>
                      <a:pt x="46" y="45"/>
                      <a:pt x="47" y="46"/>
                    </a:cubicBezTo>
                    <a:cubicBezTo>
                      <a:pt x="49" y="46"/>
                      <a:pt x="50" y="46"/>
                      <a:pt x="51" y="46"/>
                    </a:cubicBezTo>
                    <a:cubicBezTo>
                      <a:pt x="51" y="46"/>
                      <a:pt x="51" y="46"/>
                      <a:pt x="52" y="46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6" y="32"/>
                      <a:pt x="42" y="34"/>
                      <a:pt x="37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36" y="18"/>
                      <a:pt x="24" y="18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0"/>
                      <a:pt x="8" y="7"/>
                      <a:pt x="5" y="1"/>
                    </a:cubicBezTo>
                  </a:path>
                </a:pathLst>
              </a:custGeom>
              <a:solidFill>
                <a:srgbClr val="9E4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6" name="Freeform 7709"/>
              <p:cNvSpPr>
                <a:spLocks noEditPoints="1"/>
              </p:cNvSpPr>
              <p:nvPr/>
            </p:nvSpPr>
            <p:spPr bwMode="auto">
              <a:xfrm>
                <a:off x="5970588" y="2892426"/>
                <a:ext cx="65088" cy="55563"/>
              </a:xfrm>
              <a:custGeom>
                <a:avLst/>
                <a:gdLst>
                  <a:gd name="T0" fmla="*/ 13 w 33"/>
                  <a:gd name="T1" fmla="*/ 19 h 28"/>
                  <a:gd name="T2" fmla="*/ 11 w 33"/>
                  <a:gd name="T3" fmla="*/ 16 h 28"/>
                  <a:gd name="T4" fmla="*/ 14 w 33"/>
                  <a:gd name="T5" fmla="*/ 14 h 28"/>
                  <a:gd name="T6" fmla="*/ 14 w 33"/>
                  <a:gd name="T7" fmla="*/ 14 h 28"/>
                  <a:gd name="T8" fmla="*/ 16 w 33"/>
                  <a:gd name="T9" fmla="*/ 17 h 28"/>
                  <a:gd name="T10" fmla="*/ 13 w 33"/>
                  <a:gd name="T11" fmla="*/ 19 h 28"/>
                  <a:gd name="T12" fmla="*/ 15 w 33"/>
                  <a:gd name="T13" fmla="*/ 0 h 28"/>
                  <a:gd name="T14" fmla="*/ 1 w 33"/>
                  <a:gd name="T15" fmla="*/ 18 h 28"/>
                  <a:gd name="T16" fmla="*/ 1 w 33"/>
                  <a:gd name="T17" fmla="*/ 18 h 28"/>
                  <a:gd name="T18" fmla="*/ 24 w 33"/>
                  <a:gd name="T19" fmla="*/ 28 h 28"/>
                  <a:gd name="T20" fmla="*/ 24 w 33"/>
                  <a:gd name="T21" fmla="*/ 28 h 28"/>
                  <a:gd name="T22" fmla="*/ 24 w 33"/>
                  <a:gd name="T23" fmla="*/ 28 h 28"/>
                  <a:gd name="T24" fmla="*/ 27 w 33"/>
                  <a:gd name="T25" fmla="*/ 28 h 28"/>
                  <a:gd name="T26" fmla="*/ 27 w 33"/>
                  <a:gd name="T27" fmla="*/ 28 h 28"/>
                  <a:gd name="T28" fmla="*/ 27 w 33"/>
                  <a:gd name="T29" fmla="*/ 28 h 28"/>
                  <a:gd name="T30" fmla="*/ 29 w 33"/>
                  <a:gd name="T31" fmla="*/ 28 h 28"/>
                  <a:gd name="T32" fmla="*/ 29 w 33"/>
                  <a:gd name="T33" fmla="*/ 28 h 28"/>
                  <a:gd name="T34" fmla="*/ 33 w 33"/>
                  <a:gd name="T35" fmla="*/ 23 h 28"/>
                  <a:gd name="T36" fmla="*/ 17 w 33"/>
                  <a:gd name="T37" fmla="*/ 9 h 28"/>
                  <a:gd name="T38" fmla="*/ 16 w 33"/>
                  <a:gd name="T39" fmla="*/ 9 h 28"/>
                  <a:gd name="T40" fmla="*/ 16 w 33"/>
                  <a:gd name="T41" fmla="*/ 0 h 28"/>
                  <a:gd name="T42" fmla="*/ 16 w 33"/>
                  <a:gd name="T43" fmla="*/ 0 h 28"/>
                  <a:gd name="T44" fmla="*/ 15 w 33"/>
                  <a:gd name="T4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" h="28">
                    <a:moveTo>
                      <a:pt x="13" y="19"/>
                    </a:moveTo>
                    <a:cubicBezTo>
                      <a:pt x="12" y="18"/>
                      <a:pt x="10" y="18"/>
                      <a:pt x="11" y="16"/>
                    </a:cubicBezTo>
                    <a:cubicBezTo>
                      <a:pt x="12" y="15"/>
                      <a:pt x="13" y="15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14"/>
                      <a:pt x="16" y="16"/>
                      <a:pt x="16" y="17"/>
                    </a:cubicBezTo>
                    <a:cubicBezTo>
                      <a:pt x="15" y="18"/>
                      <a:pt x="14" y="18"/>
                      <a:pt x="13" y="19"/>
                    </a:cubicBezTo>
                    <a:moveTo>
                      <a:pt x="15" y="0"/>
                    </a:moveTo>
                    <a:cubicBezTo>
                      <a:pt x="4" y="0"/>
                      <a:pt x="0" y="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7" y="25"/>
                      <a:pt x="16" y="26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5" y="28"/>
                      <a:pt x="26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8" y="28"/>
                      <a:pt x="28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0" y="26"/>
                      <a:pt x="30" y="24"/>
                      <a:pt x="33" y="23"/>
                    </a:cubicBezTo>
                    <a:cubicBezTo>
                      <a:pt x="28" y="18"/>
                      <a:pt x="25" y="9"/>
                      <a:pt x="17" y="9"/>
                    </a:cubicBezTo>
                    <a:cubicBezTo>
                      <a:pt x="17" y="9"/>
                      <a:pt x="16" y="9"/>
                      <a:pt x="16" y="9"/>
                    </a:cubicBezTo>
                    <a:cubicBezTo>
                      <a:pt x="11" y="5"/>
                      <a:pt x="25" y="5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</a:path>
                </a:pathLst>
              </a:custGeom>
              <a:solidFill>
                <a:srgbClr val="963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7" name="Freeform 7710"/>
              <p:cNvSpPr/>
              <p:nvPr/>
            </p:nvSpPr>
            <p:spPr bwMode="auto">
              <a:xfrm>
                <a:off x="6010276" y="2838451"/>
                <a:ext cx="65088" cy="57150"/>
              </a:xfrm>
              <a:custGeom>
                <a:avLst/>
                <a:gdLst>
                  <a:gd name="T0" fmla="*/ 12 w 33"/>
                  <a:gd name="T1" fmla="*/ 0 h 29"/>
                  <a:gd name="T2" fmla="*/ 6 w 33"/>
                  <a:gd name="T3" fmla="*/ 4 h 29"/>
                  <a:gd name="T4" fmla="*/ 6 w 33"/>
                  <a:gd name="T5" fmla="*/ 4 h 29"/>
                  <a:gd name="T6" fmla="*/ 0 w 33"/>
                  <a:gd name="T7" fmla="*/ 11 h 29"/>
                  <a:gd name="T8" fmla="*/ 0 w 33"/>
                  <a:gd name="T9" fmla="*/ 11 h 29"/>
                  <a:gd name="T10" fmla="*/ 0 w 33"/>
                  <a:gd name="T11" fmla="*/ 11 h 29"/>
                  <a:gd name="T12" fmla="*/ 17 w 33"/>
                  <a:gd name="T13" fmla="*/ 29 h 29"/>
                  <a:gd name="T14" fmla="*/ 17 w 33"/>
                  <a:gd name="T15" fmla="*/ 29 h 29"/>
                  <a:gd name="T16" fmla="*/ 17 w 33"/>
                  <a:gd name="T17" fmla="*/ 29 h 29"/>
                  <a:gd name="T18" fmla="*/ 20 w 33"/>
                  <a:gd name="T19" fmla="*/ 29 h 29"/>
                  <a:gd name="T20" fmla="*/ 26 w 33"/>
                  <a:gd name="T21" fmla="*/ 18 h 29"/>
                  <a:gd name="T22" fmla="*/ 22 w 33"/>
                  <a:gd name="T23" fmla="*/ 5 h 29"/>
                  <a:gd name="T24" fmla="*/ 22 w 33"/>
                  <a:gd name="T25" fmla="*/ 5 h 29"/>
                  <a:gd name="T26" fmla="*/ 12 w 33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29">
                    <a:moveTo>
                      <a:pt x="12" y="0"/>
                    </a:moveTo>
                    <a:cubicBezTo>
                      <a:pt x="10" y="0"/>
                      <a:pt x="8" y="1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8"/>
                      <a:pt x="5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4" y="19"/>
                      <a:pt x="16" y="1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8" y="29"/>
                      <a:pt x="19" y="29"/>
                      <a:pt x="20" y="29"/>
                    </a:cubicBezTo>
                    <a:cubicBezTo>
                      <a:pt x="27" y="29"/>
                      <a:pt x="33" y="28"/>
                      <a:pt x="26" y="18"/>
                    </a:cubicBezTo>
                    <a:cubicBezTo>
                      <a:pt x="23" y="14"/>
                      <a:pt x="26" y="9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19" y="4"/>
                      <a:pt x="15" y="0"/>
                      <a:pt x="12" y="0"/>
                    </a:cubicBezTo>
                  </a:path>
                </a:pathLst>
              </a:custGeom>
              <a:solidFill>
                <a:srgbClr val="933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8" name="Freeform 7711"/>
              <p:cNvSpPr/>
              <p:nvPr/>
            </p:nvSpPr>
            <p:spPr bwMode="auto">
              <a:xfrm>
                <a:off x="6021388" y="2765426"/>
                <a:ext cx="58738" cy="65088"/>
              </a:xfrm>
              <a:custGeom>
                <a:avLst/>
                <a:gdLst>
                  <a:gd name="T0" fmla="*/ 9 w 29"/>
                  <a:gd name="T1" fmla="*/ 0 h 32"/>
                  <a:gd name="T2" fmla="*/ 7 w 29"/>
                  <a:gd name="T3" fmla="*/ 3 h 32"/>
                  <a:gd name="T4" fmla="*/ 5 w 29"/>
                  <a:gd name="T5" fmla="*/ 3 h 32"/>
                  <a:gd name="T6" fmla="*/ 3 w 29"/>
                  <a:gd name="T7" fmla="*/ 3 h 32"/>
                  <a:gd name="T8" fmla="*/ 1 w 29"/>
                  <a:gd name="T9" fmla="*/ 5 h 32"/>
                  <a:gd name="T10" fmla="*/ 1 w 29"/>
                  <a:gd name="T11" fmla="*/ 5 h 32"/>
                  <a:gd name="T12" fmla="*/ 0 w 29"/>
                  <a:gd name="T13" fmla="*/ 7 h 32"/>
                  <a:gd name="T14" fmla="*/ 0 w 29"/>
                  <a:gd name="T15" fmla="*/ 7 h 32"/>
                  <a:gd name="T16" fmla="*/ 7 w 29"/>
                  <a:gd name="T17" fmla="*/ 24 h 32"/>
                  <a:gd name="T18" fmla="*/ 7 w 29"/>
                  <a:gd name="T19" fmla="*/ 24 h 32"/>
                  <a:gd name="T20" fmla="*/ 7 w 29"/>
                  <a:gd name="T21" fmla="*/ 24 h 32"/>
                  <a:gd name="T22" fmla="*/ 9 w 29"/>
                  <a:gd name="T23" fmla="*/ 27 h 32"/>
                  <a:gd name="T24" fmla="*/ 9 w 29"/>
                  <a:gd name="T25" fmla="*/ 27 h 32"/>
                  <a:gd name="T26" fmla="*/ 17 w 29"/>
                  <a:gd name="T27" fmla="*/ 32 h 32"/>
                  <a:gd name="T28" fmla="*/ 20 w 29"/>
                  <a:gd name="T29" fmla="*/ 31 h 32"/>
                  <a:gd name="T30" fmla="*/ 20 w 29"/>
                  <a:gd name="T31" fmla="*/ 31 h 32"/>
                  <a:gd name="T32" fmla="*/ 20 w 29"/>
                  <a:gd name="T33" fmla="*/ 31 h 32"/>
                  <a:gd name="T34" fmla="*/ 24 w 29"/>
                  <a:gd name="T35" fmla="*/ 27 h 32"/>
                  <a:gd name="T36" fmla="*/ 28 w 29"/>
                  <a:gd name="T37" fmla="*/ 29 h 32"/>
                  <a:gd name="T38" fmla="*/ 28 w 29"/>
                  <a:gd name="T39" fmla="*/ 29 h 32"/>
                  <a:gd name="T40" fmla="*/ 28 w 29"/>
                  <a:gd name="T41" fmla="*/ 29 h 32"/>
                  <a:gd name="T42" fmla="*/ 29 w 29"/>
                  <a:gd name="T43" fmla="*/ 24 h 32"/>
                  <a:gd name="T44" fmla="*/ 29 w 29"/>
                  <a:gd name="T45" fmla="*/ 24 h 32"/>
                  <a:gd name="T46" fmla="*/ 27 w 29"/>
                  <a:gd name="T47" fmla="*/ 10 h 32"/>
                  <a:gd name="T48" fmla="*/ 27 w 29"/>
                  <a:gd name="T49" fmla="*/ 10 h 32"/>
                  <a:gd name="T50" fmla="*/ 25 w 29"/>
                  <a:gd name="T51" fmla="*/ 9 h 32"/>
                  <a:gd name="T52" fmla="*/ 25 w 29"/>
                  <a:gd name="T53" fmla="*/ 9 h 32"/>
                  <a:gd name="T54" fmla="*/ 17 w 29"/>
                  <a:gd name="T55" fmla="*/ 23 h 32"/>
                  <a:gd name="T56" fmla="*/ 19 w 29"/>
                  <a:gd name="T57" fmla="*/ 6 h 32"/>
                  <a:gd name="T58" fmla="*/ 9 w 29"/>
                  <a:gd name="T5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" h="32">
                    <a:moveTo>
                      <a:pt x="9" y="0"/>
                    </a:moveTo>
                    <a:cubicBezTo>
                      <a:pt x="9" y="3"/>
                      <a:pt x="8" y="3"/>
                      <a:pt x="7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11"/>
                      <a:pt x="8" y="17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5"/>
                      <a:pt x="9" y="26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12" y="29"/>
                      <a:pt x="14" y="32"/>
                      <a:pt x="17" y="32"/>
                    </a:cubicBezTo>
                    <a:cubicBezTo>
                      <a:pt x="18" y="32"/>
                      <a:pt x="19" y="32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28"/>
                      <a:pt x="22" y="27"/>
                      <a:pt x="24" y="27"/>
                    </a:cubicBezTo>
                    <a:cubicBezTo>
                      <a:pt x="25" y="27"/>
                      <a:pt x="27" y="28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7"/>
                      <a:pt x="28" y="25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28" y="19"/>
                      <a:pt x="28" y="15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10"/>
                      <a:pt x="26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3" y="14"/>
                      <a:pt x="27" y="21"/>
                      <a:pt x="17" y="23"/>
                    </a:cubicBezTo>
                    <a:cubicBezTo>
                      <a:pt x="20" y="17"/>
                      <a:pt x="19" y="12"/>
                      <a:pt x="19" y="6"/>
                    </a:cubicBezTo>
                    <a:cubicBezTo>
                      <a:pt x="19" y="0"/>
                      <a:pt x="12" y="3"/>
                      <a:pt x="9" y="0"/>
                    </a:cubicBezTo>
                  </a:path>
                </a:pathLst>
              </a:custGeom>
              <a:solidFill>
                <a:srgbClr val="9C4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9" name="Freeform 7712"/>
              <p:cNvSpPr/>
              <p:nvPr/>
            </p:nvSpPr>
            <p:spPr bwMode="auto">
              <a:xfrm>
                <a:off x="6010276" y="2819401"/>
                <a:ext cx="52388" cy="31750"/>
              </a:xfrm>
              <a:custGeom>
                <a:avLst/>
                <a:gdLst>
                  <a:gd name="T0" fmla="*/ 15 w 26"/>
                  <a:gd name="T1" fmla="*/ 0 h 16"/>
                  <a:gd name="T2" fmla="*/ 15 w 26"/>
                  <a:gd name="T3" fmla="*/ 0 h 16"/>
                  <a:gd name="T4" fmla="*/ 1 w 26"/>
                  <a:gd name="T5" fmla="*/ 12 h 16"/>
                  <a:gd name="T6" fmla="*/ 2 w 26"/>
                  <a:gd name="T7" fmla="*/ 16 h 16"/>
                  <a:gd name="T8" fmla="*/ 4 w 26"/>
                  <a:gd name="T9" fmla="*/ 14 h 16"/>
                  <a:gd name="T10" fmla="*/ 6 w 26"/>
                  <a:gd name="T11" fmla="*/ 13 h 16"/>
                  <a:gd name="T12" fmla="*/ 6 w 26"/>
                  <a:gd name="T13" fmla="*/ 13 h 16"/>
                  <a:gd name="T14" fmla="*/ 6 w 26"/>
                  <a:gd name="T15" fmla="*/ 13 h 16"/>
                  <a:gd name="T16" fmla="*/ 12 w 26"/>
                  <a:gd name="T17" fmla="*/ 9 h 16"/>
                  <a:gd name="T18" fmla="*/ 22 w 26"/>
                  <a:gd name="T19" fmla="*/ 14 h 16"/>
                  <a:gd name="T20" fmla="*/ 22 w 26"/>
                  <a:gd name="T21" fmla="*/ 14 h 16"/>
                  <a:gd name="T22" fmla="*/ 22 w 26"/>
                  <a:gd name="T23" fmla="*/ 14 h 16"/>
                  <a:gd name="T24" fmla="*/ 26 w 26"/>
                  <a:gd name="T25" fmla="*/ 4 h 16"/>
                  <a:gd name="T26" fmla="*/ 26 w 26"/>
                  <a:gd name="T27" fmla="*/ 4 h 16"/>
                  <a:gd name="T28" fmla="*/ 23 w 26"/>
                  <a:gd name="T29" fmla="*/ 5 h 16"/>
                  <a:gd name="T30" fmla="*/ 15 w 26"/>
                  <a:gd name="T3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16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2" y="6"/>
                      <a:pt x="0" y="1"/>
                      <a:pt x="1" y="12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3" y="16"/>
                      <a:pt x="3" y="15"/>
                      <a:pt x="4" y="14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8" y="10"/>
                      <a:pt x="10" y="9"/>
                      <a:pt x="12" y="9"/>
                    </a:cubicBezTo>
                    <a:cubicBezTo>
                      <a:pt x="15" y="9"/>
                      <a:pt x="19" y="13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4" y="11"/>
                      <a:pt x="26" y="8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5"/>
                      <a:pt x="24" y="5"/>
                      <a:pt x="23" y="5"/>
                    </a:cubicBezTo>
                    <a:cubicBezTo>
                      <a:pt x="20" y="5"/>
                      <a:pt x="18" y="2"/>
                      <a:pt x="15" y="0"/>
                    </a:cubicBezTo>
                  </a:path>
                </a:pathLst>
              </a:custGeom>
              <a:solidFill>
                <a:srgbClr val="9E4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0" name="Freeform 7713"/>
              <p:cNvSpPr/>
              <p:nvPr/>
            </p:nvSpPr>
            <p:spPr bwMode="auto">
              <a:xfrm>
                <a:off x="5911851" y="4341813"/>
                <a:ext cx="31750" cy="23813"/>
              </a:xfrm>
              <a:custGeom>
                <a:avLst/>
                <a:gdLst>
                  <a:gd name="T0" fmla="*/ 4 w 16"/>
                  <a:gd name="T1" fmla="*/ 2 h 12"/>
                  <a:gd name="T2" fmla="*/ 4 w 16"/>
                  <a:gd name="T3" fmla="*/ 2 h 12"/>
                  <a:gd name="T4" fmla="*/ 4 w 16"/>
                  <a:gd name="T5" fmla="*/ 2 h 12"/>
                  <a:gd name="T6" fmla="*/ 4 w 16"/>
                  <a:gd name="T7" fmla="*/ 2 h 12"/>
                  <a:gd name="T8" fmla="*/ 0 w 16"/>
                  <a:gd name="T9" fmla="*/ 12 h 12"/>
                  <a:gd name="T10" fmla="*/ 0 w 16"/>
                  <a:gd name="T11" fmla="*/ 12 h 12"/>
                  <a:gd name="T12" fmla="*/ 13 w 16"/>
                  <a:gd name="T13" fmla="*/ 7 h 12"/>
                  <a:gd name="T14" fmla="*/ 16 w 16"/>
                  <a:gd name="T15" fmla="*/ 8 h 12"/>
                  <a:gd name="T16" fmla="*/ 16 w 16"/>
                  <a:gd name="T17" fmla="*/ 8 h 12"/>
                  <a:gd name="T18" fmla="*/ 4 w 16"/>
                  <a:gd name="T19" fmla="*/ 2 h 12"/>
                  <a:gd name="T20" fmla="*/ 4 w 16"/>
                  <a:gd name="T2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2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5"/>
                      <a:pt x="2" y="9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5" y="11"/>
                      <a:pt x="8" y="7"/>
                      <a:pt x="13" y="7"/>
                    </a:cubicBezTo>
                    <a:cubicBezTo>
                      <a:pt x="14" y="7"/>
                      <a:pt x="15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0"/>
                      <a:pt x="7" y="5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solidFill>
                <a:srgbClr val="B48A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1" name="Freeform 7714"/>
              <p:cNvSpPr/>
              <p:nvPr/>
            </p:nvSpPr>
            <p:spPr bwMode="auto">
              <a:xfrm>
                <a:off x="6523038" y="4711701"/>
                <a:ext cx="44450" cy="42863"/>
              </a:xfrm>
              <a:custGeom>
                <a:avLst/>
                <a:gdLst>
                  <a:gd name="T0" fmla="*/ 17 w 22"/>
                  <a:gd name="T1" fmla="*/ 0 h 22"/>
                  <a:gd name="T2" fmla="*/ 2 w 22"/>
                  <a:gd name="T3" fmla="*/ 10 h 22"/>
                  <a:gd name="T4" fmla="*/ 2 w 22"/>
                  <a:gd name="T5" fmla="*/ 10 h 22"/>
                  <a:gd name="T6" fmla="*/ 9 w 22"/>
                  <a:gd name="T7" fmla="*/ 22 h 22"/>
                  <a:gd name="T8" fmla="*/ 9 w 22"/>
                  <a:gd name="T9" fmla="*/ 22 h 22"/>
                  <a:gd name="T10" fmla="*/ 9 w 22"/>
                  <a:gd name="T11" fmla="*/ 22 h 22"/>
                  <a:gd name="T12" fmla="*/ 9 w 22"/>
                  <a:gd name="T13" fmla="*/ 22 h 22"/>
                  <a:gd name="T14" fmla="*/ 9 w 22"/>
                  <a:gd name="T15" fmla="*/ 22 h 22"/>
                  <a:gd name="T16" fmla="*/ 21 w 22"/>
                  <a:gd name="T17" fmla="*/ 9 h 22"/>
                  <a:gd name="T18" fmla="*/ 21 w 22"/>
                  <a:gd name="T19" fmla="*/ 9 h 22"/>
                  <a:gd name="T20" fmla="*/ 21 w 22"/>
                  <a:gd name="T21" fmla="*/ 9 h 22"/>
                  <a:gd name="T22" fmla="*/ 22 w 22"/>
                  <a:gd name="T23" fmla="*/ 6 h 22"/>
                  <a:gd name="T24" fmla="*/ 17 w 22"/>
                  <a:gd name="T25" fmla="*/ 0 h 22"/>
                  <a:gd name="T26" fmla="*/ 17 w 22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2">
                    <a:moveTo>
                      <a:pt x="17" y="0"/>
                    </a:moveTo>
                    <a:cubicBezTo>
                      <a:pt x="12" y="4"/>
                      <a:pt x="5" y="4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17"/>
                      <a:pt x="7" y="18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6" y="20"/>
                      <a:pt x="15" y="11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2" y="7"/>
                      <a:pt x="22" y="6"/>
                    </a:cubicBezTo>
                    <a:cubicBezTo>
                      <a:pt x="20" y="4"/>
                      <a:pt x="18" y="2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DDC3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2" name="Freeform 7715"/>
              <p:cNvSpPr/>
              <p:nvPr/>
            </p:nvSpPr>
            <p:spPr bwMode="auto">
              <a:xfrm>
                <a:off x="6564313" y="4722813"/>
                <a:ext cx="28575" cy="15875"/>
              </a:xfrm>
              <a:custGeom>
                <a:avLst/>
                <a:gdLst>
                  <a:gd name="T0" fmla="*/ 5 w 14"/>
                  <a:gd name="T1" fmla="*/ 0 h 8"/>
                  <a:gd name="T2" fmla="*/ 1 w 14"/>
                  <a:gd name="T3" fmla="*/ 0 h 8"/>
                  <a:gd name="T4" fmla="*/ 1 w 14"/>
                  <a:gd name="T5" fmla="*/ 0 h 8"/>
                  <a:gd name="T6" fmla="*/ 0 w 14"/>
                  <a:gd name="T7" fmla="*/ 3 h 8"/>
                  <a:gd name="T8" fmla="*/ 0 w 14"/>
                  <a:gd name="T9" fmla="*/ 3 h 8"/>
                  <a:gd name="T10" fmla="*/ 14 w 14"/>
                  <a:gd name="T11" fmla="*/ 7 h 8"/>
                  <a:gd name="T12" fmla="*/ 14 w 14"/>
                  <a:gd name="T13" fmla="*/ 7 h 8"/>
                  <a:gd name="T14" fmla="*/ 14 w 14"/>
                  <a:gd name="T15" fmla="*/ 7 h 8"/>
                  <a:gd name="T16" fmla="*/ 14 w 14"/>
                  <a:gd name="T17" fmla="*/ 7 h 8"/>
                  <a:gd name="T18" fmla="*/ 14 w 14"/>
                  <a:gd name="T19" fmla="*/ 7 h 8"/>
                  <a:gd name="T20" fmla="*/ 5 w 14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8">
                    <a:moveTo>
                      <a:pt x="5" y="0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8"/>
                      <a:pt x="9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2" y="2"/>
                      <a:pt x="9" y="0"/>
                      <a:pt x="5" y="0"/>
                    </a:cubicBezTo>
                  </a:path>
                </a:pathLst>
              </a:custGeom>
              <a:solidFill>
                <a:srgbClr val="DCC2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3" name="Freeform 7716"/>
              <p:cNvSpPr/>
              <p:nvPr/>
            </p:nvSpPr>
            <p:spPr bwMode="auto">
              <a:xfrm>
                <a:off x="6875463" y="3881438"/>
                <a:ext cx="136525" cy="117475"/>
              </a:xfrm>
              <a:custGeom>
                <a:avLst/>
                <a:gdLst>
                  <a:gd name="T0" fmla="*/ 53 w 68"/>
                  <a:gd name="T1" fmla="*/ 0 h 59"/>
                  <a:gd name="T2" fmla="*/ 53 w 68"/>
                  <a:gd name="T3" fmla="*/ 0 h 59"/>
                  <a:gd name="T4" fmla="*/ 46 w 68"/>
                  <a:gd name="T5" fmla="*/ 11 h 59"/>
                  <a:gd name="T6" fmla="*/ 40 w 68"/>
                  <a:gd name="T7" fmla="*/ 3 h 59"/>
                  <a:gd name="T8" fmla="*/ 37 w 68"/>
                  <a:gd name="T9" fmla="*/ 16 h 59"/>
                  <a:gd name="T10" fmla="*/ 20 w 68"/>
                  <a:gd name="T11" fmla="*/ 8 h 59"/>
                  <a:gd name="T12" fmla="*/ 20 w 68"/>
                  <a:gd name="T13" fmla="*/ 8 h 59"/>
                  <a:gd name="T14" fmla="*/ 20 w 68"/>
                  <a:gd name="T15" fmla="*/ 8 h 59"/>
                  <a:gd name="T16" fmla="*/ 17 w 68"/>
                  <a:gd name="T17" fmla="*/ 10 h 59"/>
                  <a:gd name="T18" fmla="*/ 8 w 68"/>
                  <a:gd name="T19" fmla="*/ 25 h 59"/>
                  <a:gd name="T20" fmla="*/ 8 w 68"/>
                  <a:gd name="T21" fmla="*/ 25 h 59"/>
                  <a:gd name="T22" fmla="*/ 7 w 68"/>
                  <a:gd name="T23" fmla="*/ 25 h 59"/>
                  <a:gd name="T24" fmla="*/ 4 w 68"/>
                  <a:gd name="T25" fmla="*/ 37 h 59"/>
                  <a:gd name="T26" fmla="*/ 15 w 68"/>
                  <a:gd name="T27" fmla="*/ 59 h 59"/>
                  <a:gd name="T28" fmla="*/ 15 w 68"/>
                  <a:gd name="T29" fmla="*/ 59 h 59"/>
                  <a:gd name="T30" fmla="*/ 19 w 68"/>
                  <a:gd name="T31" fmla="*/ 45 h 59"/>
                  <a:gd name="T32" fmla="*/ 22 w 68"/>
                  <a:gd name="T33" fmla="*/ 40 h 59"/>
                  <a:gd name="T34" fmla="*/ 22 w 68"/>
                  <a:gd name="T35" fmla="*/ 40 h 59"/>
                  <a:gd name="T36" fmla="*/ 22 w 68"/>
                  <a:gd name="T37" fmla="*/ 40 h 59"/>
                  <a:gd name="T38" fmla="*/ 23 w 68"/>
                  <a:gd name="T39" fmla="*/ 41 h 59"/>
                  <a:gd name="T40" fmla="*/ 23 w 68"/>
                  <a:gd name="T41" fmla="*/ 41 h 59"/>
                  <a:gd name="T42" fmla="*/ 22 w 68"/>
                  <a:gd name="T43" fmla="*/ 40 h 59"/>
                  <a:gd name="T44" fmla="*/ 44 w 68"/>
                  <a:gd name="T45" fmla="*/ 32 h 59"/>
                  <a:gd name="T46" fmla="*/ 44 w 68"/>
                  <a:gd name="T47" fmla="*/ 32 h 59"/>
                  <a:gd name="T48" fmla="*/ 55 w 68"/>
                  <a:gd name="T49" fmla="*/ 25 h 59"/>
                  <a:gd name="T50" fmla="*/ 59 w 68"/>
                  <a:gd name="T51" fmla="*/ 26 h 59"/>
                  <a:gd name="T52" fmla="*/ 63 w 68"/>
                  <a:gd name="T53" fmla="*/ 26 h 59"/>
                  <a:gd name="T54" fmla="*/ 67 w 68"/>
                  <a:gd name="T55" fmla="*/ 21 h 59"/>
                  <a:gd name="T56" fmla="*/ 67 w 68"/>
                  <a:gd name="T57" fmla="*/ 21 h 59"/>
                  <a:gd name="T58" fmla="*/ 67 w 68"/>
                  <a:gd name="T59" fmla="*/ 20 h 59"/>
                  <a:gd name="T60" fmla="*/ 67 w 68"/>
                  <a:gd name="T61" fmla="*/ 20 h 59"/>
                  <a:gd name="T62" fmla="*/ 67 w 68"/>
                  <a:gd name="T63" fmla="*/ 20 h 59"/>
                  <a:gd name="T64" fmla="*/ 67 w 68"/>
                  <a:gd name="T65" fmla="*/ 20 h 59"/>
                  <a:gd name="T66" fmla="*/ 63 w 68"/>
                  <a:gd name="T67" fmla="*/ 16 h 59"/>
                  <a:gd name="T68" fmla="*/ 53 w 68"/>
                  <a:gd name="T69" fmla="*/ 0 h 59"/>
                  <a:gd name="T70" fmla="*/ 53 w 68"/>
                  <a:gd name="T7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8" h="59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2" y="4"/>
                      <a:pt x="50" y="8"/>
                      <a:pt x="46" y="11"/>
                    </a:cubicBezTo>
                    <a:cubicBezTo>
                      <a:pt x="42" y="10"/>
                      <a:pt x="45" y="4"/>
                      <a:pt x="40" y="3"/>
                    </a:cubicBezTo>
                    <a:cubicBezTo>
                      <a:pt x="35" y="6"/>
                      <a:pt x="39" y="11"/>
                      <a:pt x="37" y="16"/>
                    </a:cubicBezTo>
                    <a:cubicBezTo>
                      <a:pt x="32" y="10"/>
                      <a:pt x="26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8" y="15"/>
                      <a:pt x="12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2" y="25"/>
                      <a:pt x="0" y="29"/>
                      <a:pt x="4" y="37"/>
                    </a:cubicBezTo>
                    <a:cubicBezTo>
                      <a:pt x="8" y="44"/>
                      <a:pt x="8" y="53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23" y="56"/>
                      <a:pt x="32" y="54"/>
                      <a:pt x="19" y="45"/>
                    </a:cubicBezTo>
                    <a:cubicBezTo>
                      <a:pt x="17" y="43"/>
                      <a:pt x="22" y="42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1"/>
                      <a:pt x="22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2" y="41"/>
                      <a:pt x="22" y="40"/>
                    </a:cubicBezTo>
                    <a:cubicBezTo>
                      <a:pt x="27" y="32"/>
                      <a:pt x="37" y="35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7" y="28"/>
                      <a:pt x="50" y="25"/>
                      <a:pt x="55" y="25"/>
                    </a:cubicBezTo>
                    <a:cubicBezTo>
                      <a:pt x="56" y="25"/>
                      <a:pt x="57" y="25"/>
                      <a:pt x="59" y="26"/>
                    </a:cubicBezTo>
                    <a:cubicBezTo>
                      <a:pt x="59" y="26"/>
                      <a:pt x="61" y="26"/>
                      <a:pt x="63" y="26"/>
                    </a:cubicBezTo>
                    <a:cubicBezTo>
                      <a:pt x="65" y="26"/>
                      <a:pt x="68" y="25"/>
                      <a:pt x="67" y="21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5" y="20"/>
                      <a:pt x="62" y="19"/>
                      <a:pt x="63" y="16"/>
                    </a:cubicBezTo>
                    <a:cubicBezTo>
                      <a:pt x="65" y="8"/>
                      <a:pt x="60" y="3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D38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4" name="Freeform 7717"/>
              <p:cNvSpPr/>
              <p:nvPr/>
            </p:nvSpPr>
            <p:spPr bwMode="auto">
              <a:xfrm>
                <a:off x="6883401" y="4013201"/>
                <a:ext cx="93663" cy="66675"/>
              </a:xfrm>
              <a:custGeom>
                <a:avLst/>
                <a:gdLst>
                  <a:gd name="T0" fmla="*/ 34 w 47"/>
                  <a:gd name="T1" fmla="*/ 0 h 33"/>
                  <a:gd name="T2" fmla="*/ 34 w 47"/>
                  <a:gd name="T3" fmla="*/ 0 h 33"/>
                  <a:gd name="T4" fmla="*/ 19 w 47"/>
                  <a:gd name="T5" fmla="*/ 7 h 33"/>
                  <a:gd name="T6" fmla="*/ 12 w 47"/>
                  <a:gd name="T7" fmla="*/ 6 h 33"/>
                  <a:gd name="T8" fmla="*/ 10 w 47"/>
                  <a:gd name="T9" fmla="*/ 5 h 33"/>
                  <a:gd name="T10" fmla="*/ 1 w 47"/>
                  <a:gd name="T11" fmla="*/ 8 h 33"/>
                  <a:gd name="T12" fmla="*/ 1 w 47"/>
                  <a:gd name="T13" fmla="*/ 8 h 33"/>
                  <a:gd name="T14" fmla="*/ 1 w 47"/>
                  <a:gd name="T15" fmla="*/ 8 h 33"/>
                  <a:gd name="T16" fmla="*/ 4 w 47"/>
                  <a:gd name="T17" fmla="*/ 16 h 33"/>
                  <a:gd name="T18" fmla="*/ 12 w 47"/>
                  <a:gd name="T19" fmla="*/ 32 h 33"/>
                  <a:gd name="T20" fmla="*/ 16 w 47"/>
                  <a:gd name="T21" fmla="*/ 33 h 33"/>
                  <a:gd name="T22" fmla="*/ 25 w 47"/>
                  <a:gd name="T23" fmla="*/ 26 h 33"/>
                  <a:gd name="T24" fmla="*/ 33 w 47"/>
                  <a:gd name="T25" fmla="*/ 16 h 33"/>
                  <a:gd name="T26" fmla="*/ 36 w 47"/>
                  <a:gd name="T27" fmla="*/ 17 h 33"/>
                  <a:gd name="T28" fmla="*/ 36 w 47"/>
                  <a:gd name="T29" fmla="*/ 17 h 33"/>
                  <a:gd name="T30" fmla="*/ 36 w 47"/>
                  <a:gd name="T31" fmla="*/ 17 h 33"/>
                  <a:gd name="T32" fmla="*/ 38 w 47"/>
                  <a:gd name="T33" fmla="*/ 17 h 33"/>
                  <a:gd name="T34" fmla="*/ 38 w 47"/>
                  <a:gd name="T35" fmla="*/ 17 h 33"/>
                  <a:gd name="T36" fmla="*/ 38 w 47"/>
                  <a:gd name="T37" fmla="*/ 11 h 33"/>
                  <a:gd name="T38" fmla="*/ 42 w 47"/>
                  <a:gd name="T39" fmla="*/ 2 h 33"/>
                  <a:gd name="T40" fmla="*/ 43 w 47"/>
                  <a:gd name="T41" fmla="*/ 1 h 33"/>
                  <a:gd name="T42" fmla="*/ 40 w 47"/>
                  <a:gd name="T43" fmla="*/ 1 h 33"/>
                  <a:gd name="T44" fmla="*/ 40 w 47"/>
                  <a:gd name="T45" fmla="*/ 1 h 33"/>
                  <a:gd name="T46" fmla="*/ 38 w 47"/>
                  <a:gd name="T47" fmla="*/ 2 h 33"/>
                  <a:gd name="T48" fmla="*/ 34 w 47"/>
                  <a:gd name="T4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" h="33">
                    <a:moveTo>
                      <a:pt x="34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29" y="3"/>
                      <a:pt x="25" y="7"/>
                      <a:pt x="19" y="7"/>
                    </a:cubicBezTo>
                    <a:cubicBezTo>
                      <a:pt x="17" y="7"/>
                      <a:pt x="14" y="7"/>
                      <a:pt x="12" y="6"/>
                    </a:cubicBezTo>
                    <a:cubicBezTo>
                      <a:pt x="11" y="5"/>
                      <a:pt x="11" y="5"/>
                      <a:pt x="10" y="5"/>
                    </a:cubicBezTo>
                    <a:cubicBezTo>
                      <a:pt x="8" y="5"/>
                      <a:pt x="4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11"/>
                      <a:pt x="6" y="13"/>
                      <a:pt x="4" y="16"/>
                    </a:cubicBezTo>
                    <a:cubicBezTo>
                      <a:pt x="1" y="25"/>
                      <a:pt x="0" y="30"/>
                      <a:pt x="12" y="32"/>
                    </a:cubicBezTo>
                    <a:cubicBezTo>
                      <a:pt x="14" y="32"/>
                      <a:pt x="15" y="33"/>
                      <a:pt x="16" y="33"/>
                    </a:cubicBezTo>
                    <a:cubicBezTo>
                      <a:pt x="21" y="33"/>
                      <a:pt x="23" y="30"/>
                      <a:pt x="25" y="26"/>
                    </a:cubicBezTo>
                    <a:cubicBezTo>
                      <a:pt x="27" y="22"/>
                      <a:pt x="28" y="16"/>
                      <a:pt x="33" y="16"/>
                    </a:cubicBezTo>
                    <a:cubicBezTo>
                      <a:pt x="34" y="16"/>
                      <a:pt x="35" y="16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7" y="17"/>
                      <a:pt x="37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5"/>
                      <a:pt x="35" y="11"/>
                      <a:pt x="38" y="11"/>
                    </a:cubicBezTo>
                    <a:cubicBezTo>
                      <a:pt x="47" y="10"/>
                      <a:pt x="42" y="5"/>
                      <a:pt x="42" y="2"/>
                    </a:cubicBezTo>
                    <a:cubicBezTo>
                      <a:pt x="42" y="2"/>
                      <a:pt x="42" y="1"/>
                      <a:pt x="43" y="1"/>
                    </a:cubicBezTo>
                    <a:cubicBezTo>
                      <a:pt x="42" y="1"/>
                      <a:pt x="41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9" y="2"/>
                      <a:pt x="39" y="2"/>
                      <a:pt x="38" y="2"/>
                    </a:cubicBezTo>
                    <a:cubicBezTo>
                      <a:pt x="37" y="2"/>
                      <a:pt x="36" y="1"/>
                      <a:pt x="34" y="0"/>
                    </a:cubicBezTo>
                  </a:path>
                </a:pathLst>
              </a:custGeom>
              <a:solidFill>
                <a:srgbClr val="D189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5" name="Freeform 7718"/>
              <p:cNvSpPr/>
              <p:nvPr/>
            </p:nvSpPr>
            <p:spPr bwMode="auto">
              <a:xfrm>
                <a:off x="6919913" y="3944938"/>
                <a:ext cx="63500" cy="73025"/>
              </a:xfrm>
              <a:custGeom>
                <a:avLst/>
                <a:gdLst>
                  <a:gd name="T0" fmla="*/ 22 w 32"/>
                  <a:gd name="T1" fmla="*/ 0 h 36"/>
                  <a:gd name="T2" fmla="*/ 0 w 32"/>
                  <a:gd name="T3" fmla="*/ 8 h 36"/>
                  <a:gd name="T4" fmla="*/ 1 w 32"/>
                  <a:gd name="T5" fmla="*/ 9 h 36"/>
                  <a:gd name="T6" fmla="*/ 4 w 32"/>
                  <a:gd name="T7" fmla="*/ 8 h 36"/>
                  <a:gd name="T8" fmla="*/ 8 w 32"/>
                  <a:gd name="T9" fmla="*/ 6 h 36"/>
                  <a:gd name="T10" fmla="*/ 7 w 32"/>
                  <a:gd name="T11" fmla="*/ 14 h 36"/>
                  <a:gd name="T12" fmla="*/ 16 w 32"/>
                  <a:gd name="T13" fmla="*/ 34 h 36"/>
                  <a:gd name="T14" fmla="*/ 16 w 32"/>
                  <a:gd name="T15" fmla="*/ 34 h 36"/>
                  <a:gd name="T16" fmla="*/ 16 w 32"/>
                  <a:gd name="T17" fmla="*/ 34 h 36"/>
                  <a:gd name="T18" fmla="*/ 20 w 32"/>
                  <a:gd name="T19" fmla="*/ 36 h 36"/>
                  <a:gd name="T20" fmla="*/ 22 w 32"/>
                  <a:gd name="T21" fmla="*/ 35 h 36"/>
                  <a:gd name="T22" fmla="*/ 22 w 32"/>
                  <a:gd name="T23" fmla="*/ 35 h 36"/>
                  <a:gd name="T24" fmla="*/ 27 w 32"/>
                  <a:gd name="T25" fmla="*/ 24 h 36"/>
                  <a:gd name="T26" fmla="*/ 28 w 32"/>
                  <a:gd name="T27" fmla="*/ 24 h 36"/>
                  <a:gd name="T28" fmla="*/ 29 w 32"/>
                  <a:gd name="T29" fmla="*/ 11 h 36"/>
                  <a:gd name="T30" fmla="*/ 29 w 32"/>
                  <a:gd name="T31" fmla="*/ 6 h 36"/>
                  <a:gd name="T32" fmla="*/ 22 w 32"/>
                  <a:gd name="T33" fmla="*/ 0 h 36"/>
                  <a:gd name="T34" fmla="*/ 22 w 32"/>
                  <a:gd name="T3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36">
                    <a:moveTo>
                      <a:pt x="22" y="0"/>
                    </a:moveTo>
                    <a:cubicBezTo>
                      <a:pt x="15" y="3"/>
                      <a:pt x="5" y="0"/>
                      <a:pt x="0" y="8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3" y="8"/>
                      <a:pt x="4" y="8"/>
                    </a:cubicBezTo>
                    <a:cubicBezTo>
                      <a:pt x="5" y="7"/>
                      <a:pt x="7" y="6"/>
                      <a:pt x="8" y="6"/>
                    </a:cubicBezTo>
                    <a:cubicBezTo>
                      <a:pt x="9" y="6"/>
                      <a:pt x="9" y="8"/>
                      <a:pt x="7" y="14"/>
                    </a:cubicBezTo>
                    <a:cubicBezTo>
                      <a:pt x="4" y="20"/>
                      <a:pt x="8" y="30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8" y="35"/>
                      <a:pt x="19" y="36"/>
                      <a:pt x="20" y="36"/>
                    </a:cubicBezTo>
                    <a:cubicBezTo>
                      <a:pt x="21" y="36"/>
                      <a:pt x="21" y="36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0" y="29"/>
                      <a:pt x="18" y="24"/>
                      <a:pt x="27" y="24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2" y="18"/>
                      <a:pt x="22" y="18"/>
                      <a:pt x="29" y="11"/>
                    </a:cubicBezTo>
                    <a:cubicBezTo>
                      <a:pt x="31" y="10"/>
                      <a:pt x="32" y="7"/>
                      <a:pt x="29" y="6"/>
                    </a:cubicBezTo>
                    <a:cubicBezTo>
                      <a:pt x="26" y="5"/>
                      <a:pt x="25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D68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6" name="Freeform 7719"/>
              <p:cNvSpPr/>
              <p:nvPr/>
            </p:nvSpPr>
            <p:spPr bwMode="auto">
              <a:xfrm>
                <a:off x="7034213" y="3875088"/>
                <a:ext cx="22225" cy="23813"/>
              </a:xfrm>
              <a:custGeom>
                <a:avLst/>
                <a:gdLst>
                  <a:gd name="T0" fmla="*/ 1 w 11"/>
                  <a:gd name="T1" fmla="*/ 0 h 12"/>
                  <a:gd name="T2" fmla="*/ 1 w 11"/>
                  <a:gd name="T3" fmla="*/ 0 h 12"/>
                  <a:gd name="T4" fmla="*/ 0 w 11"/>
                  <a:gd name="T5" fmla="*/ 8 h 12"/>
                  <a:gd name="T6" fmla="*/ 0 w 11"/>
                  <a:gd name="T7" fmla="*/ 8 h 12"/>
                  <a:gd name="T8" fmla="*/ 4 w 11"/>
                  <a:gd name="T9" fmla="*/ 12 h 12"/>
                  <a:gd name="T10" fmla="*/ 6 w 11"/>
                  <a:gd name="T11" fmla="*/ 12 h 12"/>
                  <a:gd name="T12" fmla="*/ 9 w 11"/>
                  <a:gd name="T13" fmla="*/ 11 h 12"/>
                  <a:gd name="T14" fmla="*/ 11 w 11"/>
                  <a:gd name="T15" fmla="*/ 12 h 12"/>
                  <a:gd name="T16" fmla="*/ 11 w 11"/>
                  <a:gd name="T17" fmla="*/ 12 h 12"/>
                  <a:gd name="T18" fmla="*/ 11 w 11"/>
                  <a:gd name="T19" fmla="*/ 12 h 12"/>
                  <a:gd name="T20" fmla="*/ 11 w 11"/>
                  <a:gd name="T21" fmla="*/ 12 h 12"/>
                  <a:gd name="T22" fmla="*/ 11 w 11"/>
                  <a:gd name="T23" fmla="*/ 9 h 12"/>
                  <a:gd name="T24" fmla="*/ 11 w 11"/>
                  <a:gd name="T25" fmla="*/ 9 h 12"/>
                  <a:gd name="T26" fmla="*/ 1 w 11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1"/>
                      <a:pt x="2" y="12"/>
                      <a:pt x="4" y="12"/>
                    </a:cubicBezTo>
                    <a:cubicBezTo>
                      <a:pt x="4" y="12"/>
                      <a:pt x="5" y="12"/>
                      <a:pt x="6" y="12"/>
                    </a:cubicBezTo>
                    <a:cubicBezTo>
                      <a:pt x="7" y="12"/>
                      <a:pt x="8" y="11"/>
                      <a:pt x="9" y="11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8" y="6"/>
                      <a:pt x="4" y="3"/>
                      <a:pt x="1" y="0"/>
                    </a:cubicBezTo>
                  </a:path>
                </a:pathLst>
              </a:custGeom>
              <a:solidFill>
                <a:srgbClr val="C263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7" name="Freeform 7720"/>
              <p:cNvSpPr/>
              <p:nvPr/>
            </p:nvSpPr>
            <p:spPr bwMode="auto">
              <a:xfrm>
                <a:off x="7010401" y="3913188"/>
                <a:ext cx="28575" cy="14288"/>
              </a:xfrm>
              <a:custGeom>
                <a:avLst/>
                <a:gdLst>
                  <a:gd name="T0" fmla="*/ 7 w 15"/>
                  <a:gd name="T1" fmla="*/ 0 h 7"/>
                  <a:gd name="T2" fmla="*/ 0 w 15"/>
                  <a:gd name="T3" fmla="*/ 4 h 7"/>
                  <a:gd name="T4" fmla="*/ 0 w 15"/>
                  <a:gd name="T5" fmla="*/ 4 h 7"/>
                  <a:gd name="T6" fmla="*/ 0 w 15"/>
                  <a:gd name="T7" fmla="*/ 4 h 7"/>
                  <a:gd name="T8" fmla="*/ 0 w 15"/>
                  <a:gd name="T9" fmla="*/ 4 h 7"/>
                  <a:gd name="T10" fmla="*/ 0 w 15"/>
                  <a:gd name="T11" fmla="*/ 4 h 7"/>
                  <a:gd name="T12" fmla="*/ 0 w 15"/>
                  <a:gd name="T13" fmla="*/ 4 h 7"/>
                  <a:gd name="T14" fmla="*/ 5 w 15"/>
                  <a:gd name="T15" fmla="*/ 7 h 7"/>
                  <a:gd name="T16" fmla="*/ 15 w 15"/>
                  <a:gd name="T17" fmla="*/ 2 h 7"/>
                  <a:gd name="T18" fmla="*/ 7 w 15"/>
                  <a:gd name="T1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7">
                    <a:moveTo>
                      <a:pt x="7" y="0"/>
                    </a:moveTo>
                    <a:cubicBezTo>
                      <a:pt x="4" y="0"/>
                      <a:pt x="2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7"/>
                      <a:pt x="4" y="7"/>
                      <a:pt x="5" y="7"/>
                    </a:cubicBezTo>
                    <a:cubicBezTo>
                      <a:pt x="8" y="7"/>
                      <a:pt x="10" y="3"/>
                      <a:pt x="15" y="2"/>
                    </a:cubicBezTo>
                    <a:cubicBezTo>
                      <a:pt x="12" y="1"/>
                      <a:pt x="9" y="0"/>
                      <a:pt x="7" y="0"/>
                    </a:cubicBezTo>
                  </a:path>
                </a:pathLst>
              </a:custGeom>
              <a:solidFill>
                <a:srgbClr val="BD5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8" name="Freeform 7721"/>
              <p:cNvSpPr/>
              <p:nvPr/>
            </p:nvSpPr>
            <p:spPr bwMode="auto">
              <a:xfrm>
                <a:off x="6973888" y="4038601"/>
                <a:ext cx="47625" cy="65088"/>
              </a:xfrm>
              <a:custGeom>
                <a:avLst/>
                <a:gdLst>
                  <a:gd name="T0" fmla="*/ 17 w 24"/>
                  <a:gd name="T1" fmla="*/ 0 h 32"/>
                  <a:gd name="T2" fmla="*/ 6 w 24"/>
                  <a:gd name="T3" fmla="*/ 11 h 32"/>
                  <a:gd name="T4" fmla="*/ 0 w 24"/>
                  <a:gd name="T5" fmla="*/ 23 h 32"/>
                  <a:gd name="T6" fmla="*/ 0 w 24"/>
                  <a:gd name="T7" fmla="*/ 23 h 32"/>
                  <a:gd name="T8" fmla="*/ 2 w 24"/>
                  <a:gd name="T9" fmla="*/ 27 h 32"/>
                  <a:gd name="T10" fmla="*/ 2 w 24"/>
                  <a:gd name="T11" fmla="*/ 27 h 32"/>
                  <a:gd name="T12" fmla="*/ 2 w 24"/>
                  <a:gd name="T13" fmla="*/ 27 h 32"/>
                  <a:gd name="T14" fmla="*/ 3 w 24"/>
                  <a:gd name="T15" fmla="*/ 28 h 32"/>
                  <a:gd name="T16" fmla="*/ 5 w 24"/>
                  <a:gd name="T17" fmla="*/ 32 h 32"/>
                  <a:gd name="T18" fmla="*/ 5 w 24"/>
                  <a:gd name="T19" fmla="*/ 32 h 32"/>
                  <a:gd name="T20" fmla="*/ 5 w 24"/>
                  <a:gd name="T21" fmla="*/ 32 h 32"/>
                  <a:gd name="T22" fmla="*/ 7 w 24"/>
                  <a:gd name="T23" fmla="*/ 32 h 32"/>
                  <a:gd name="T24" fmla="*/ 7 w 24"/>
                  <a:gd name="T25" fmla="*/ 32 h 32"/>
                  <a:gd name="T26" fmla="*/ 24 w 24"/>
                  <a:gd name="T27" fmla="*/ 2 h 32"/>
                  <a:gd name="T28" fmla="*/ 24 w 24"/>
                  <a:gd name="T29" fmla="*/ 2 h 32"/>
                  <a:gd name="T30" fmla="*/ 17 w 24"/>
                  <a:gd name="T3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32">
                    <a:moveTo>
                      <a:pt x="17" y="0"/>
                    </a:moveTo>
                    <a:cubicBezTo>
                      <a:pt x="11" y="0"/>
                      <a:pt x="6" y="4"/>
                      <a:pt x="6" y="11"/>
                    </a:cubicBezTo>
                    <a:cubicBezTo>
                      <a:pt x="5" y="17"/>
                      <a:pt x="6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5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4" y="30"/>
                      <a:pt x="4" y="3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6" y="32"/>
                      <a:pt x="6" y="32"/>
                      <a:pt x="7" y="32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9" y="20"/>
                      <a:pt x="21" y="13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1" y="1"/>
                      <a:pt x="19" y="0"/>
                      <a:pt x="17" y="0"/>
                    </a:cubicBezTo>
                  </a:path>
                </a:pathLst>
              </a:custGeom>
              <a:solidFill>
                <a:srgbClr val="D6A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9" name="Freeform 7722"/>
              <p:cNvSpPr/>
              <p:nvPr/>
            </p:nvSpPr>
            <p:spPr bwMode="auto">
              <a:xfrm>
                <a:off x="6935788" y="4048126"/>
                <a:ext cx="52388" cy="39688"/>
              </a:xfrm>
              <a:custGeom>
                <a:avLst/>
                <a:gdLst>
                  <a:gd name="T0" fmla="*/ 10 w 26"/>
                  <a:gd name="T1" fmla="*/ 0 h 20"/>
                  <a:gd name="T2" fmla="*/ 10 w 26"/>
                  <a:gd name="T3" fmla="*/ 0 h 20"/>
                  <a:gd name="T4" fmla="*/ 0 w 26"/>
                  <a:gd name="T5" fmla="*/ 20 h 20"/>
                  <a:gd name="T6" fmla="*/ 0 w 26"/>
                  <a:gd name="T7" fmla="*/ 20 h 20"/>
                  <a:gd name="T8" fmla="*/ 13 w 26"/>
                  <a:gd name="T9" fmla="*/ 16 h 20"/>
                  <a:gd name="T10" fmla="*/ 16 w 26"/>
                  <a:gd name="T11" fmla="*/ 17 h 20"/>
                  <a:gd name="T12" fmla="*/ 16 w 26"/>
                  <a:gd name="T13" fmla="*/ 17 h 20"/>
                  <a:gd name="T14" fmla="*/ 12 w 26"/>
                  <a:gd name="T15" fmla="*/ 0 h 20"/>
                  <a:gd name="T16" fmla="*/ 12 w 26"/>
                  <a:gd name="T17" fmla="*/ 0 h 20"/>
                  <a:gd name="T18" fmla="*/ 10 w 26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0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6"/>
                      <a:pt x="2" y="13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4" y="19"/>
                      <a:pt x="8" y="16"/>
                      <a:pt x="13" y="16"/>
                    </a:cubicBezTo>
                    <a:cubicBezTo>
                      <a:pt x="14" y="16"/>
                      <a:pt x="15" y="16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2"/>
                      <a:pt x="26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solidFill>
                <a:srgbClr val="D89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0" name="Freeform 7723"/>
              <p:cNvSpPr>
                <a:spLocks noEditPoints="1"/>
              </p:cNvSpPr>
              <p:nvPr/>
            </p:nvSpPr>
            <p:spPr bwMode="auto">
              <a:xfrm>
                <a:off x="7007226" y="4083051"/>
                <a:ext cx="50800" cy="60325"/>
              </a:xfrm>
              <a:custGeom>
                <a:avLst/>
                <a:gdLst>
                  <a:gd name="T0" fmla="*/ 13 w 25"/>
                  <a:gd name="T1" fmla="*/ 20 h 30"/>
                  <a:gd name="T2" fmla="*/ 12 w 25"/>
                  <a:gd name="T3" fmla="*/ 19 h 30"/>
                  <a:gd name="T4" fmla="*/ 8 w 25"/>
                  <a:gd name="T5" fmla="*/ 15 h 30"/>
                  <a:gd name="T6" fmla="*/ 13 w 25"/>
                  <a:gd name="T7" fmla="*/ 12 h 30"/>
                  <a:gd name="T8" fmla="*/ 17 w 25"/>
                  <a:gd name="T9" fmla="*/ 16 h 30"/>
                  <a:gd name="T10" fmla="*/ 13 w 25"/>
                  <a:gd name="T11" fmla="*/ 20 h 30"/>
                  <a:gd name="T12" fmla="*/ 21 w 25"/>
                  <a:gd name="T13" fmla="*/ 0 h 30"/>
                  <a:gd name="T14" fmla="*/ 12 w 25"/>
                  <a:gd name="T15" fmla="*/ 1 h 30"/>
                  <a:gd name="T16" fmla="*/ 12 w 25"/>
                  <a:gd name="T17" fmla="*/ 1 h 30"/>
                  <a:gd name="T18" fmla="*/ 3 w 25"/>
                  <a:gd name="T19" fmla="*/ 9 h 30"/>
                  <a:gd name="T20" fmla="*/ 1 w 25"/>
                  <a:gd name="T21" fmla="*/ 9 h 30"/>
                  <a:gd name="T22" fmla="*/ 1 w 25"/>
                  <a:gd name="T23" fmla="*/ 9 h 30"/>
                  <a:gd name="T24" fmla="*/ 1 w 25"/>
                  <a:gd name="T25" fmla="*/ 11 h 30"/>
                  <a:gd name="T26" fmla="*/ 1 w 25"/>
                  <a:gd name="T27" fmla="*/ 11 h 30"/>
                  <a:gd name="T28" fmla="*/ 0 w 25"/>
                  <a:gd name="T29" fmla="*/ 19 h 30"/>
                  <a:gd name="T30" fmla="*/ 5 w 25"/>
                  <a:gd name="T31" fmla="*/ 22 h 30"/>
                  <a:gd name="T32" fmla="*/ 5 w 25"/>
                  <a:gd name="T33" fmla="*/ 22 h 30"/>
                  <a:gd name="T34" fmla="*/ 13 w 25"/>
                  <a:gd name="T35" fmla="*/ 29 h 30"/>
                  <a:gd name="T36" fmla="*/ 13 w 25"/>
                  <a:gd name="T37" fmla="*/ 29 h 30"/>
                  <a:gd name="T38" fmla="*/ 13 w 25"/>
                  <a:gd name="T39" fmla="*/ 29 h 30"/>
                  <a:gd name="T40" fmla="*/ 14 w 25"/>
                  <a:gd name="T41" fmla="*/ 30 h 30"/>
                  <a:gd name="T42" fmla="*/ 15 w 25"/>
                  <a:gd name="T43" fmla="*/ 29 h 30"/>
                  <a:gd name="T44" fmla="*/ 15 w 25"/>
                  <a:gd name="T45" fmla="*/ 29 h 30"/>
                  <a:gd name="T46" fmla="*/ 25 w 25"/>
                  <a:gd name="T47" fmla="*/ 13 h 30"/>
                  <a:gd name="T48" fmla="*/ 25 w 25"/>
                  <a:gd name="T49" fmla="*/ 13 h 30"/>
                  <a:gd name="T50" fmla="*/ 21 w 25"/>
                  <a:gd name="T51" fmla="*/ 0 h 30"/>
                  <a:gd name="T52" fmla="*/ 21 w 25"/>
                  <a:gd name="T5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5" h="30">
                    <a:moveTo>
                      <a:pt x="13" y="20"/>
                    </a:moveTo>
                    <a:cubicBezTo>
                      <a:pt x="13" y="20"/>
                      <a:pt x="13" y="20"/>
                      <a:pt x="12" y="19"/>
                    </a:cubicBezTo>
                    <a:cubicBezTo>
                      <a:pt x="11" y="19"/>
                      <a:pt x="8" y="17"/>
                      <a:pt x="8" y="15"/>
                    </a:cubicBezTo>
                    <a:cubicBezTo>
                      <a:pt x="8" y="13"/>
                      <a:pt x="11" y="13"/>
                      <a:pt x="13" y="12"/>
                    </a:cubicBezTo>
                    <a:cubicBezTo>
                      <a:pt x="15" y="13"/>
                      <a:pt x="18" y="12"/>
                      <a:pt x="17" y="16"/>
                    </a:cubicBezTo>
                    <a:cubicBezTo>
                      <a:pt x="17" y="18"/>
                      <a:pt x="15" y="20"/>
                      <a:pt x="13" y="20"/>
                    </a:cubicBezTo>
                    <a:moveTo>
                      <a:pt x="21" y="0"/>
                    </a:moveTo>
                    <a:cubicBezTo>
                      <a:pt x="18" y="0"/>
                      <a:pt x="15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9" y="3"/>
                      <a:pt x="8" y="9"/>
                      <a:pt x="3" y="9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4"/>
                      <a:pt x="0" y="17"/>
                      <a:pt x="0" y="19"/>
                    </a:cubicBezTo>
                    <a:cubicBezTo>
                      <a:pt x="2" y="20"/>
                      <a:pt x="3" y="21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9" y="23"/>
                      <a:pt x="11" y="25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4" y="29"/>
                      <a:pt x="14" y="30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20" y="24"/>
                      <a:pt x="23" y="20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9"/>
                      <a:pt x="24" y="4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87D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1" name="Freeform 7724"/>
              <p:cNvSpPr/>
              <p:nvPr/>
            </p:nvSpPr>
            <p:spPr bwMode="auto">
              <a:xfrm>
                <a:off x="7010401" y="4079876"/>
                <a:ext cx="20638" cy="22225"/>
              </a:xfrm>
              <a:custGeom>
                <a:avLst/>
                <a:gdLst>
                  <a:gd name="T0" fmla="*/ 9 w 11"/>
                  <a:gd name="T1" fmla="*/ 0 h 11"/>
                  <a:gd name="T2" fmla="*/ 9 w 11"/>
                  <a:gd name="T3" fmla="*/ 0 h 11"/>
                  <a:gd name="T4" fmla="*/ 0 w 11"/>
                  <a:gd name="T5" fmla="*/ 11 h 11"/>
                  <a:gd name="T6" fmla="*/ 0 w 11"/>
                  <a:gd name="T7" fmla="*/ 11 h 11"/>
                  <a:gd name="T8" fmla="*/ 2 w 11"/>
                  <a:gd name="T9" fmla="*/ 11 h 11"/>
                  <a:gd name="T10" fmla="*/ 11 w 11"/>
                  <a:gd name="T11" fmla="*/ 3 h 11"/>
                  <a:gd name="T12" fmla="*/ 11 w 11"/>
                  <a:gd name="T13" fmla="*/ 3 h 11"/>
                  <a:gd name="T14" fmla="*/ 9 w 11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1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3" y="1"/>
                      <a:pt x="1" y="6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7" y="11"/>
                      <a:pt x="8" y="5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0" y="1"/>
                      <a:pt x="9" y="0"/>
                    </a:cubicBezTo>
                  </a:path>
                </a:pathLst>
              </a:custGeom>
              <a:solidFill>
                <a:srgbClr val="C06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2" name="Freeform 7725"/>
              <p:cNvSpPr/>
              <p:nvPr/>
            </p:nvSpPr>
            <p:spPr bwMode="auto">
              <a:xfrm>
                <a:off x="6981826" y="4103688"/>
                <a:ext cx="19050" cy="26988"/>
              </a:xfrm>
              <a:custGeom>
                <a:avLst/>
                <a:gdLst>
                  <a:gd name="T0" fmla="*/ 3 w 10"/>
                  <a:gd name="T1" fmla="*/ 0 h 14"/>
                  <a:gd name="T2" fmla="*/ 1 w 10"/>
                  <a:gd name="T3" fmla="*/ 0 h 14"/>
                  <a:gd name="T4" fmla="*/ 1 w 10"/>
                  <a:gd name="T5" fmla="*/ 0 h 14"/>
                  <a:gd name="T6" fmla="*/ 0 w 10"/>
                  <a:gd name="T7" fmla="*/ 5 h 14"/>
                  <a:gd name="T8" fmla="*/ 7 w 10"/>
                  <a:gd name="T9" fmla="*/ 14 h 14"/>
                  <a:gd name="T10" fmla="*/ 7 w 10"/>
                  <a:gd name="T11" fmla="*/ 14 h 14"/>
                  <a:gd name="T12" fmla="*/ 7 w 10"/>
                  <a:gd name="T13" fmla="*/ 14 h 14"/>
                  <a:gd name="T14" fmla="*/ 7 w 10"/>
                  <a:gd name="T15" fmla="*/ 14 h 14"/>
                  <a:gd name="T16" fmla="*/ 7 w 10"/>
                  <a:gd name="T17" fmla="*/ 14 h 14"/>
                  <a:gd name="T18" fmla="*/ 10 w 10"/>
                  <a:gd name="T19" fmla="*/ 9 h 14"/>
                  <a:gd name="T20" fmla="*/ 8 w 10"/>
                  <a:gd name="T21" fmla="*/ 3 h 14"/>
                  <a:gd name="T22" fmla="*/ 8 w 10"/>
                  <a:gd name="T23" fmla="*/ 3 h 14"/>
                  <a:gd name="T24" fmla="*/ 3 w 10"/>
                  <a:gd name="T25" fmla="*/ 0 h 14"/>
                  <a:gd name="T26" fmla="*/ 3 w 10"/>
                  <a:gd name="T2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4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5" y="6"/>
                      <a:pt x="5" y="11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3"/>
                      <a:pt x="10" y="11"/>
                      <a:pt x="10" y="9"/>
                    </a:cubicBezTo>
                    <a:cubicBezTo>
                      <a:pt x="10" y="7"/>
                      <a:pt x="9" y="5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4" y="2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B5E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3" name="Freeform 7726"/>
              <p:cNvSpPr/>
              <p:nvPr/>
            </p:nvSpPr>
            <p:spPr bwMode="auto">
              <a:xfrm>
                <a:off x="6997701" y="4105276"/>
                <a:ext cx="12700" cy="15875"/>
              </a:xfrm>
              <a:custGeom>
                <a:avLst/>
                <a:gdLst>
                  <a:gd name="T0" fmla="*/ 5 w 6"/>
                  <a:gd name="T1" fmla="*/ 0 h 8"/>
                  <a:gd name="T2" fmla="*/ 0 w 6"/>
                  <a:gd name="T3" fmla="*/ 2 h 8"/>
                  <a:gd name="T4" fmla="*/ 0 w 6"/>
                  <a:gd name="T5" fmla="*/ 2 h 8"/>
                  <a:gd name="T6" fmla="*/ 2 w 6"/>
                  <a:gd name="T7" fmla="*/ 8 h 8"/>
                  <a:gd name="T8" fmla="*/ 2 w 6"/>
                  <a:gd name="T9" fmla="*/ 8 h 8"/>
                  <a:gd name="T10" fmla="*/ 5 w 6"/>
                  <a:gd name="T11" fmla="*/ 8 h 8"/>
                  <a:gd name="T12" fmla="*/ 5 w 6"/>
                  <a:gd name="T13" fmla="*/ 8 h 8"/>
                  <a:gd name="T14" fmla="*/ 6 w 6"/>
                  <a:gd name="T15" fmla="*/ 0 h 8"/>
                  <a:gd name="T16" fmla="*/ 6 w 6"/>
                  <a:gd name="T17" fmla="*/ 0 h 8"/>
                  <a:gd name="T18" fmla="*/ 5 w 6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2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4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6"/>
                      <a:pt x="5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66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4" name="Freeform 7727"/>
              <p:cNvSpPr/>
              <p:nvPr/>
            </p:nvSpPr>
            <p:spPr bwMode="auto">
              <a:xfrm>
                <a:off x="7056438" y="4064001"/>
                <a:ext cx="11113" cy="9525"/>
              </a:xfrm>
              <a:custGeom>
                <a:avLst/>
                <a:gdLst>
                  <a:gd name="T0" fmla="*/ 3 w 6"/>
                  <a:gd name="T1" fmla="*/ 0 h 5"/>
                  <a:gd name="T2" fmla="*/ 0 w 6"/>
                  <a:gd name="T3" fmla="*/ 4 h 5"/>
                  <a:gd name="T4" fmla="*/ 0 w 6"/>
                  <a:gd name="T5" fmla="*/ 5 h 5"/>
                  <a:gd name="T6" fmla="*/ 0 w 6"/>
                  <a:gd name="T7" fmla="*/ 5 h 5"/>
                  <a:gd name="T8" fmla="*/ 0 w 6"/>
                  <a:gd name="T9" fmla="*/ 4 h 5"/>
                  <a:gd name="T10" fmla="*/ 6 w 6"/>
                  <a:gd name="T11" fmla="*/ 4 h 5"/>
                  <a:gd name="T12" fmla="*/ 5 w 6"/>
                  <a:gd name="T13" fmla="*/ 1 h 5"/>
                  <a:gd name="T14" fmla="*/ 3 w 6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1" y="0"/>
                      <a:pt x="0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6" y="3"/>
                      <a:pt x="5" y="1"/>
                      <a:pt x="5" y="1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C06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5" name="Freeform 7728"/>
              <p:cNvSpPr>
                <a:spLocks noEditPoints="1"/>
              </p:cNvSpPr>
              <p:nvPr/>
            </p:nvSpPr>
            <p:spPr bwMode="auto">
              <a:xfrm>
                <a:off x="6921501" y="2974976"/>
                <a:ext cx="106363" cy="114300"/>
              </a:xfrm>
              <a:custGeom>
                <a:avLst/>
                <a:gdLst>
                  <a:gd name="T0" fmla="*/ 53 w 53"/>
                  <a:gd name="T1" fmla="*/ 33 h 57"/>
                  <a:gd name="T2" fmla="*/ 53 w 53"/>
                  <a:gd name="T3" fmla="*/ 33 h 57"/>
                  <a:gd name="T4" fmla="*/ 53 w 53"/>
                  <a:gd name="T5" fmla="*/ 33 h 57"/>
                  <a:gd name="T6" fmla="*/ 53 w 53"/>
                  <a:gd name="T7" fmla="*/ 33 h 57"/>
                  <a:gd name="T8" fmla="*/ 53 w 53"/>
                  <a:gd name="T9" fmla="*/ 33 h 57"/>
                  <a:gd name="T10" fmla="*/ 18 w 53"/>
                  <a:gd name="T11" fmla="*/ 0 h 57"/>
                  <a:gd name="T12" fmla="*/ 18 w 53"/>
                  <a:gd name="T13" fmla="*/ 0 h 57"/>
                  <a:gd name="T14" fmla="*/ 18 w 53"/>
                  <a:gd name="T15" fmla="*/ 0 h 57"/>
                  <a:gd name="T16" fmla="*/ 18 w 53"/>
                  <a:gd name="T17" fmla="*/ 0 h 57"/>
                  <a:gd name="T18" fmla="*/ 12 w 53"/>
                  <a:gd name="T19" fmla="*/ 8 h 57"/>
                  <a:gd name="T20" fmla="*/ 17 w 53"/>
                  <a:gd name="T21" fmla="*/ 14 h 57"/>
                  <a:gd name="T22" fmla="*/ 17 w 53"/>
                  <a:gd name="T23" fmla="*/ 14 h 57"/>
                  <a:gd name="T24" fmla="*/ 17 w 53"/>
                  <a:gd name="T25" fmla="*/ 14 h 57"/>
                  <a:gd name="T26" fmla="*/ 18 w 53"/>
                  <a:gd name="T27" fmla="*/ 25 h 57"/>
                  <a:gd name="T28" fmla="*/ 16 w 53"/>
                  <a:gd name="T29" fmla="*/ 26 h 57"/>
                  <a:gd name="T30" fmla="*/ 13 w 53"/>
                  <a:gd name="T31" fmla="*/ 24 h 57"/>
                  <a:gd name="T32" fmla="*/ 11 w 53"/>
                  <a:gd name="T33" fmla="*/ 23 h 57"/>
                  <a:gd name="T34" fmla="*/ 9 w 53"/>
                  <a:gd name="T35" fmla="*/ 23 h 57"/>
                  <a:gd name="T36" fmla="*/ 3 w 53"/>
                  <a:gd name="T37" fmla="*/ 45 h 57"/>
                  <a:gd name="T38" fmla="*/ 5 w 53"/>
                  <a:gd name="T39" fmla="*/ 51 h 57"/>
                  <a:gd name="T40" fmla="*/ 6 w 53"/>
                  <a:gd name="T41" fmla="*/ 57 h 57"/>
                  <a:gd name="T42" fmla="*/ 8 w 53"/>
                  <a:gd name="T43" fmla="*/ 57 h 57"/>
                  <a:gd name="T44" fmla="*/ 13 w 53"/>
                  <a:gd name="T45" fmla="*/ 55 h 57"/>
                  <a:gd name="T46" fmla="*/ 9 w 53"/>
                  <a:gd name="T47" fmla="*/ 48 h 57"/>
                  <a:gd name="T48" fmla="*/ 14 w 53"/>
                  <a:gd name="T49" fmla="*/ 48 h 57"/>
                  <a:gd name="T50" fmla="*/ 34 w 53"/>
                  <a:gd name="T51" fmla="*/ 34 h 57"/>
                  <a:gd name="T52" fmla="*/ 34 w 53"/>
                  <a:gd name="T53" fmla="*/ 34 h 57"/>
                  <a:gd name="T54" fmla="*/ 34 w 53"/>
                  <a:gd name="T55" fmla="*/ 34 h 57"/>
                  <a:gd name="T56" fmla="*/ 47 w 53"/>
                  <a:gd name="T57" fmla="*/ 38 h 57"/>
                  <a:gd name="T58" fmla="*/ 47 w 53"/>
                  <a:gd name="T59" fmla="*/ 38 h 57"/>
                  <a:gd name="T60" fmla="*/ 47 w 53"/>
                  <a:gd name="T61" fmla="*/ 38 h 57"/>
                  <a:gd name="T62" fmla="*/ 50 w 53"/>
                  <a:gd name="T63" fmla="*/ 38 h 57"/>
                  <a:gd name="T64" fmla="*/ 50 w 53"/>
                  <a:gd name="T65" fmla="*/ 38 h 57"/>
                  <a:gd name="T66" fmla="*/ 50 w 53"/>
                  <a:gd name="T67" fmla="*/ 38 h 57"/>
                  <a:gd name="T68" fmla="*/ 50 w 53"/>
                  <a:gd name="T69" fmla="*/ 38 h 57"/>
                  <a:gd name="T70" fmla="*/ 50 w 53"/>
                  <a:gd name="T71" fmla="*/ 38 h 57"/>
                  <a:gd name="T72" fmla="*/ 53 w 53"/>
                  <a:gd name="T73" fmla="*/ 33 h 57"/>
                  <a:gd name="T74" fmla="*/ 50 w 53"/>
                  <a:gd name="T75" fmla="*/ 34 h 57"/>
                  <a:gd name="T76" fmla="*/ 50 w 53"/>
                  <a:gd name="T77" fmla="*/ 34 h 57"/>
                  <a:gd name="T78" fmla="*/ 40 w 53"/>
                  <a:gd name="T79" fmla="*/ 29 h 57"/>
                  <a:gd name="T80" fmla="*/ 29 w 53"/>
                  <a:gd name="T81" fmla="*/ 25 h 57"/>
                  <a:gd name="T82" fmla="*/ 28 w 53"/>
                  <a:gd name="T83" fmla="*/ 25 h 57"/>
                  <a:gd name="T84" fmla="*/ 27 w 53"/>
                  <a:gd name="T85" fmla="*/ 25 h 57"/>
                  <a:gd name="T86" fmla="*/ 26 w 53"/>
                  <a:gd name="T87" fmla="*/ 19 h 57"/>
                  <a:gd name="T88" fmla="*/ 25 w 53"/>
                  <a:gd name="T89" fmla="*/ 12 h 57"/>
                  <a:gd name="T90" fmla="*/ 23 w 53"/>
                  <a:gd name="T91" fmla="*/ 3 h 57"/>
                  <a:gd name="T92" fmla="*/ 18 w 53"/>
                  <a:gd name="T93" fmla="*/ 0 h 57"/>
                  <a:gd name="T94" fmla="*/ 18 w 53"/>
                  <a:gd name="T9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3" h="57">
                    <a:moveTo>
                      <a:pt x="53" y="33"/>
                    </a:move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4"/>
                      <a:pt x="14" y="5"/>
                      <a:pt x="12" y="8"/>
                    </a:cubicBezTo>
                    <a:cubicBezTo>
                      <a:pt x="14" y="10"/>
                      <a:pt x="15" y="12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1" y="17"/>
                      <a:pt x="21" y="21"/>
                      <a:pt x="18" y="25"/>
                    </a:cubicBezTo>
                    <a:cubicBezTo>
                      <a:pt x="17" y="26"/>
                      <a:pt x="16" y="26"/>
                      <a:pt x="16" y="26"/>
                    </a:cubicBezTo>
                    <a:cubicBezTo>
                      <a:pt x="15" y="26"/>
                      <a:pt x="14" y="25"/>
                      <a:pt x="13" y="24"/>
                    </a:cubicBezTo>
                    <a:cubicBezTo>
                      <a:pt x="13" y="24"/>
                      <a:pt x="12" y="23"/>
                      <a:pt x="11" y="23"/>
                    </a:cubicBezTo>
                    <a:cubicBezTo>
                      <a:pt x="10" y="23"/>
                      <a:pt x="10" y="23"/>
                      <a:pt x="9" y="23"/>
                    </a:cubicBezTo>
                    <a:cubicBezTo>
                      <a:pt x="10" y="31"/>
                      <a:pt x="14" y="40"/>
                      <a:pt x="3" y="45"/>
                    </a:cubicBezTo>
                    <a:cubicBezTo>
                      <a:pt x="4" y="47"/>
                      <a:pt x="4" y="49"/>
                      <a:pt x="5" y="51"/>
                    </a:cubicBezTo>
                    <a:cubicBezTo>
                      <a:pt x="5" y="53"/>
                      <a:pt x="0" y="56"/>
                      <a:pt x="6" y="57"/>
                    </a:cubicBezTo>
                    <a:cubicBezTo>
                      <a:pt x="7" y="57"/>
                      <a:pt x="8" y="57"/>
                      <a:pt x="8" y="57"/>
                    </a:cubicBezTo>
                    <a:cubicBezTo>
                      <a:pt x="11" y="57"/>
                      <a:pt x="13" y="56"/>
                      <a:pt x="13" y="55"/>
                    </a:cubicBezTo>
                    <a:cubicBezTo>
                      <a:pt x="15" y="52"/>
                      <a:pt x="9" y="51"/>
                      <a:pt x="9" y="48"/>
                    </a:cubicBezTo>
                    <a:cubicBezTo>
                      <a:pt x="11" y="48"/>
                      <a:pt x="12" y="48"/>
                      <a:pt x="14" y="48"/>
                    </a:cubicBezTo>
                    <a:cubicBezTo>
                      <a:pt x="23" y="48"/>
                      <a:pt x="27" y="39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8" y="36"/>
                      <a:pt x="43" y="37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8" y="38"/>
                      <a:pt x="49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6"/>
                      <a:pt x="51" y="34"/>
                      <a:pt x="53" y="33"/>
                    </a:cubicBezTo>
                    <a:cubicBezTo>
                      <a:pt x="52" y="33"/>
                      <a:pt x="51" y="34"/>
                      <a:pt x="50" y="34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46" y="33"/>
                      <a:pt x="43" y="31"/>
                      <a:pt x="40" y="29"/>
                    </a:cubicBezTo>
                    <a:cubicBezTo>
                      <a:pt x="37" y="27"/>
                      <a:pt x="33" y="25"/>
                      <a:pt x="29" y="25"/>
                    </a:cubicBezTo>
                    <a:cubicBezTo>
                      <a:pt x="29" y="25"/>
                      <a:pt x="28" y="25"/>
                      <a:pt x="28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5" y="25"/>
                      <a:pt x="24" y="21"/>
                      <a:pt x="26" y="19"/>
                    </a:cubicBezTo>
                    <a:cubicBezTo>
                      <a:pt x="29" y="16"/>
                      <a:pt x="29" y="14"/>
                      <a:pt x="25" y="12"/>
                    </a:cubicBezTo>
                    <a:cubicBezTo>
                      <a:pt x="20" y="10"/>
                      <a:pt x="20" y="8"/>
                      <a:pt x="23" y="3"/>
                    </a:cubicBezTo>
                    <a:cubicBezTo>
                      <a:pt x="25" y="0"/>
                      <a:pt x="20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A84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6" name="Freeform 7729"/>
              <p:cNvSpPr/>
              <p:nvPr/>
            </p:nvSpPr>
            <p:spPr bwMode="auto">
              <a:xfrm>
                <a:off x="6938963" y="2932113"/>
                <a:ext cx="26988" cy="22225"/>
              </a:xfrm>
              <a:custGeom>
                <a:avLst/>
                <a:gdLst>
                  <a:gd name="T0" fmla="*/ 8 w 13"/>
                  <a:gd name="T1" fmla="*/ 0 h 11"/>
                  <a:gd name="T2" fmla="*/ 8 w 13"/>
                  <a:gd name="T3" fmla="*/ 4 h 11"/>
                  <a:gd name="T4" fmla="*/ 6 w 13"/>
                  <a:gd name="T5" fmla="*/ 7 h 11"/>
                  <a:gd name="T6" fmla="*/ 3 w 13"/>
                  <a:gd name="T7" fmla="*/ 5 h 11"/>
                  <a:gd name="T8" fmla="*/ 2 w 13"/>
                  <a:gd name="T9" fmla="*/ 5 h 11"/>
                  <a:gd name="T10" fmla="*/ 2 w 13"/>
                  <a:gd name="T11" fmla="*/ 11 h 11"/>
                  <a:gd name="T12" fmla="*/ 10 w 13"/>
                  <a:gd name="T13" fmla="*/ 11 h 11"/>
                  <a:gd name="T14" fmla="*/ 11 w 13"/>
                  <a:gd name="T15" fmla="*/ 1 h 11"/>
                  <a:gd name="T16" fmla="*/ 11 w 13"/>
                  <a:gd name="T17" fmla="*/ 1 h 11"/>
                  <a:gd name="T18" fmla="*/ 9 w 13"/>
                  <a:gd name="T19" fmla="*/ 1 h 11"/>
                  <a:gd name="T20" fmla="*/ 9 w 13"/>
                  <a:gd name="T21" fmla="*/ 1 h 11"/>
                  <a:gd name="T22" fmla="*/ 8 w 13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1">
                    <a:moveTo>
                      <a:pt x="8" y="0"/>
                    </a:moveTo>
                    <a:cubicBezTo>
                      <a:pt x="7" y="0"/>
                      <a:pt x="7" y="2"/>
                      <a:pt x="8" y="4"/>
                    </a:cubicBezTo>
                    <a:cubicBezTo>
                      <a:pt x="8" y="5"/>
                      <a:pt x="8" y="7"/>
                      <a:pt x="6" y="7"/>
                    </a:cubicBezTo>
                    <a:cubicBezTo>
                      <a:pt x="6" y="7"/>
                      <a:pt x="5" y="6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5"/>
                      <a:pt x="3" y="9"/>
                      <a:pt x="2" y="11"/>
                    </a:cubicBezTo>
                    <a:cubicBezTo>
                      <a:pt x="5" y="11"/>
                      <a:pt x="8" y="11"/>
                      <a:pt x="10" y="11"/>
                    </a:cubicBezTo>
                    <a:cubicBezTo>
                      <a:pt x="13" y="8"/>
                      <a:pt x="13" y="5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A35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7" name="Freeform 7730"/>
              <p:cNvSpPr/>
              <p:nvPr/>
            </p:nvSpPr>
            <p:spPr bwMode="auto">
              <a:xfrm>
                <a:off x="6938963" y="2954338"/>
                <a:ext cx="26988" cy="20638"/>
              </a:xfrm>
              <a:custGeom>
                <a:avLst/>
                <a:gdLst>
                  <a:gd name="T0" fmla="*/ 2 w 13"/>
                  <a:gd name="T1" fmla="*/ 0 h 11"/>
                  <a:gd name="T2" fmla="*/ 2 w 13"/>
                  <a:gd name="T3" fmla="*/ 0 h 11"/>
                  <a:gd name="T4" fmla="*/ 7 w 13"/>
                  <a:gd name="T5" fmla="*/ 11 h 11"/>
                  <a:gd name="T6" fmla="*/ 7 w 13"/>
                  <a:gd name="T7" fmla="*/ 11 h 11"/>
                  <a:gd name="T8" fmla="*/ 13 w 13"/>
                  <a:gd name="T9" fmla="*/ 1 h 11"/>
                  <a:gd name="T10" fmla="*/ 13 w 13"/>
                  <a:gd name="T11" fmla="*/ 1 h 11"/>
                  <a:gd name="T12" fmla="*/ 10 w 13"/>
                  <a:gd name="T13" fmla="*/ 0 h 11"/>
                  <a:gd name="T14" fmla="*/ 10 w 13"/>
                  <a:gd name="T15" fmla="*/ 0 h 11"/>
                  <a:gd name="T16" fmla="*/ 2 w 13"/>
                  <a:gd name="T17" fmla="*/ 0 h 11"/>
                  <a:gd name="T18" fmla="*/ 2 w 13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0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6"/>
                      <a:pt x="11" y="4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5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AE5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8" name="Freeform 7731"/>
              <p:cNvSpPr/>
              <p:nvPr/>
            </p:nvSpPr>
            <p:spPr bwMode="auto">
              <a:xfrm>
                <a:off x="6837363" y="2954338"/>
                <a:ext cx="127000" cy="112713"/>
              </a:xfrm>
              <a:custGeom>
                <a:avLst/>
                <a:gdLst>
                  <a:gd name="T0" fmla="*/ 53 w 63"/>
                  <a:gd name="T1" fmla="*/ 0 h 57"/>
                  <a:gd name="T2" fmla="*/ 49 w 63"/>
                  <a:gd name="T3" fmla="*/ 5 h 57"/>
                  <a:gd name="T4" fmla="*/ 45 w 63"/>
                  <a:gd name="T5" fmla="*/ 10 h 57"/>
                  <a:gd name="T6" fmla="*/ 44 w 63"/>
                  <a:gd name="T7" fmla="*/ 10 h 57"/>
                  <a:gd name="T8" fmla="*/ 44 w 63"/>
                  <a:gd name="T9" fmla="*/ 10 h 57"/>
                  <a:gd name="T10" fmla="*/ 44 w 63"/>
                  <a:gd name="T11" fmla="*/ 22 h 57"/>
                  <a:gd name="T12" fmla="*/ 40 w 63"/>
                  <a:gd name="T13" fmla="*/ 31 h 57"/>
                  <a:gd name="T14" fmla="*/ 39 w 63"/>
                  <a:gd name="T15" fmla="*/ 31 h 57"/>
                  <a:gd name="T16" fmla="*/ 39 w 63"/>
                  <a:gd name="T17" fmla="*/ 31 h 57"/>
                  <a:gd name="T18" fmla="*/ 32 w 63"/>
                  <a:gd name="T19" fmla="*/ 28 h 57"/>
                  <a:gd name="T20" fmla="*/ 32 w 63"/>
                  <a:gd name="T21" fmla="*/ 28 h 57"/>
                  <a:gd name="T22" fmla="*/ 27 w 63"/>
                  <a:gd name="T23" fmla="*/ 30 h 57"/>
                  <a:gd name="T24" fmla="*/ 26 w 63"/>
                  <a:gd name="T25" fmla="*/ 30 h 57"/>
                  <a:gd name="T26" fmla="*/ 28 w 63"/>
                  <a:gd name="T27" fmla="*/ 38 h 57"/>
                  <a:gd name="T28" fmla="*/ 28 w 63"/>
                  <a:gd name="T29" fmla="*/ 38 h 57"/>
                  <a:gd name="T30" fmla="*/ 28 w 63"/>
                  <a:gd name="T31" fmla="*/ 38 h 57"/>
                  <a:gd name="T32" fmla="*/ 27 w 63"/>
                  <a:gd name="T33" fmla="*/ 43 h 57"/>
                  <a:gd name="T34" fmla="*/ 25 w 63"/>
                  <a:gd name="T35" fmla="*/ 43 h 57"/>
                  <a:gd name="T36" fmla="*/ 17 w 63"/>
                  <a:gd name="T37" fmla="*/ 40 h 57"/>
                  <a:gd name="T38" fmla="*/ 17 w 63"/>
                  <a:gd name="T39" fmla="*/ 40 h 57"/>
                  <a:gd name="T40" fmla="*/ 15 w 63"/>
                  <a:gd name="T41" fmla="*/ 40 h 57"/>
                  <a:gd name="T42" fmla="*/ 14 w 63"/>
                  <a:gd name="T43" fmla="*/ 38 h 57"/>
                  <a:gd name="T44" fmla="*/ 12 w 63"/>
                  <a:gd name="T45" fmla="*/ 37 h 57"/>
                  <a:gd name="T46" fmla="*/ 12 w 63"/>
                  <a:gd name="T47" fmla="*/ 37 h 57"/>
                  <a:gd name="T48" fmla="*/ 12 w 63"/>
                  <a:gd name="T49" fmla="*/ 37 h 57"/>
                  <a:gd name="T50" fmla="*/ 8 w 63"/>
                  <a:gd name="T51" fmla="*/ 43 h 57"/>
                  <a:gd name="T52" fmla="*/ 3 w 63"/>
                  <a:gd name="T53" fmla="*/ 41 h 57"/>
                  <a:gd name="T54" fmla="*/ 3 w 63"/>
                  <a:gd name="T55" fmla="*/ 41 h 57"/>
                  <a:gd name="T56" fmla="*/ 0 w 63"/>
                  <a:gd name="T57" fmla="*/ 43 h 57"/>
                  <a:gd name="T58" fmla="*/ 0 w 63"/>
                  <a:gd name="T59" fmla="*/ 43 h 57"/>
                  <a:gd name="T60" fmla="*/ 0 w 63"/>
                  <a:gd name="T61" fmla="*/ 43 h 57"/>
                  <a:gd name="T62" fmla="*/ 5 w 63"/>
                  <a:gd name="T63" fmla="*/ 57 h 57"/>
                  <a:gd name="T64" fmla="*/ 5 w 63"/>
                  <a:gd name="T65" fmla="*/ 57 h 57"/>
                  <a:gd name="T66" fmla="*/ 34 w 63"/>
                  <a:gd name="T67" fmla="*/ 48 h 57"/>
                  <a:gd name="T68" fmla="*/ 37 w 63"/>
                  <a:gd name="T69" fmla="*/ 48 h 57"/>
                  <a:gd name="T70" fmla="*/ 45 w 63"/>
                  <a:gd name="T71" fmla="*/ 56 h 57"/>
                  <a:gd name="T72" fmla="*/ 45 w 63"/>
                  <a:gd name="T73" fmla="*/ 56 h 57"/>
                  <a:gd name="T74" fmla="*/ 45 w 63"/>
                  <a:gd name="T75" fmla="*/ 56 h 57"/>
                  <a:gd name="T76" fmla="*/ 45 w 63"/>
                  <a:gd name="T77" fmla="*/ 56 h 57"/>
                  <a:gd name="T78" fmla="*/ 45 w 63"/>
                  <a:gd name="T79" fmla="*/ 56 h 57"/>
                  <a:gd name="T80" fmla="*/ 51 w 63"/>
                  <a:gd name="T81" fmla="*/ 34 h 57"/>
                  <a:gd name="T82" fmla="*/ 53 w 63"/>
                  <a:gd name="T83" fmla="*/ 34 h 57"/>
                  <a:gd name="T84" fmla="*/ 55 w 63"/>
                  <a:gd name="T85" fmla="*/ 35 h 57"/>
                  <a:gd name="T86" fmla="*/ 58 w 63"/>
                  <a:gd name="T87" fmla="*/ 37 h 57"/>
                  <a:gd name="T88" fmla="*/ 60 w 63"/>
                  <a:gd name="T89" fmla="*/ 36 h 57"/>
                  <a:gd name="T90" fmla="*/ 59 w 63"/>
                  <a:gd name="T91" fmla="*/ 25 h 57"/>
                  <a:gd name="T92" fmla="*/ 59 w 63"/>
                  <a:gd name="T93" fmla="*/ 25 h 57"/>
                  <a:gd name="T94" fmla="*/ 59 w 63"/>
                  <a:gd name="T95" fmla="*/ 25 h 57"/>
                  <a:gd name="T96" fmla="*/ 57 w 63"/>
                  <a:gd name="T97" fmla="*/ 26 h 57"/>
                  <a:gd name="T98" fmla="*/ 55 w 63"/>
                  <a:gd name="T99" fmla="*/ 28 h 57"/>
                  <a:gd name="T100" fmla="*/ 53 w 63"/>
                  <a:gd name="T101" fmla="*/ 26 h 57"/>
                  <a:gd name="T102" fmla="*/ 51 w 63"/>
                  <a:gd name="T103" fmla="*/ 18 h 57"/>
                  <a:gd name="T104" fmla="*/ 51 w 63"/>
                  <a:gd name="T105" fmla="*/ 18 h 57"/>
                  <a:gd name="T106" fmla="*/ 54 w 63"/>
                  <a:gd name="T107" fmla="*/ 19 h 57"/>
                  <a:gd name="T108" fmla="*/ 54 w 63"/>
                  <a:gd name="T109" fmla="*/ 19 h 57"/>
                  <a:gd name="T110" fmla="*/ 60 w 63"/>
                  <a:gd name="T111" fmla="*/ 11 h 57"/>
                  <a:gd name="T112" fmla="*/ 60 w 63"/>
                  <a:gd name="T113" fmla="*/ 11 h 57"/>
                  <a:gd name="T114" fmla="*/ 60 w 63"/>
                  <a:gd name="T115" fmla="*/ 11 h 57"/>
                  <a:gd name="T116" fmla="*/ 58 w 63"/>
                  <a:gd name="T117" fmla="*/ 11 h 57"/>
                  <a:gd name="T118" fmla="*/ 58 w 63"/>
                  <a:gd name="T119" fmla="*/ 11 h 57"/>
                  <a:gd name="T120" fmla="*/ 53 w 63"/>
                  <a:gd name="T121" fmla="*/ 0 h 57"/>
                  <a:gd name="T122" fmla="*/ 53 w 63"/>
                  <a:gd name="T123" fmla="*/ 0 h 57"/>
                  <a:gd name="T124" fmla="*/ 53 w 63"/>
                  <a:gd name="T12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3" h="57">
                    <a:moveTo>
                      <a:pt x="53" y="0"/>
                    </a:moveTo>
                    <a:cubicBezTo>
                      <a:pt x="50" y="0"/>
                      <a:pt x="49" y="2"/>
                      <a:pt x="49" y="5"/>
                    </a:cubicBezTo>
                    <a:cubicBezTo>
                      <a:pt x="49" y="7"/>
                      <a:pt x="48" y="10"/>
                      <a:pt x="45" y="10"/>
                    </a:cubicBezTo>
                    <a:cubicBezTo>
                      <a:pt x="45" y="10"/>
                      <a:pt x="45" y="10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4" y="14"/>
                      <a:pt x="35" y="18"/>
                      <a:pt x="44" y="22"/>
                    </a:cubicBezTo>
                    <a:cubicBezTo>
                      <a:pt x="42" y="25"/>
                      <a:pt x="46" y="31"/>
                      <a:pt x="40" y="31"/>
                    </a:cubicBezTo>
                    <a:cubicBezTo>
                      <a:pt x="40" y="31"/>
                      <a:pt x="39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7" y="30"/>
                      <a:pt x="34" y="29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9"/>
                      <a:pt x="29" y="30"/>
                      <a:pt x="27" y="30"/>
                    </a:cubicBezTo>
                    <a:cubicBezTo>
                      <a:pt x="27" y="30"/>
                      <a:pt x="26" y="30"/>
                      <a:pt x="26" y="30"/>
                    </a:cubicBezTo>
                    <a:cubicBezTo>
                      <a:pt x="27" y="32"/>
                      <a:pt x="27" y="35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1" y="41"/>
                      <a:pt x="30" y="43"/>
                      <a:pt x="27" y="43"/>
                    </a:cubicBezTo>
                    <a:cubicBezTo>
                      <a:pt x="26" y="43"/>
                      <a:pt x="26" y="43"/>
                      <a:pt x="25" y="43"/>
                    </a:cubicBezTo>
                    <a:cubicBezTo>
                      <a:pt x="22" y="42"/>
                      <a:pt x="20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4" y="40"/>
                      <a:pt x="14" y="39"/>
                      <a:pt x="14" y="38"/>
                    </a:cubicBezTo>
                    <a:cubicBezTo>
                      <a:pt x="13" y="37"/>
                      <a:pt x="13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40"/>
                      <a:pt x="10" y="43"/>
                      <a:pt x="8" y="43"/>
                    </a:cubicBezTo>
                    <a:cubicBezTo>
                      <a:pt x="6" y="43"/>
                      <a:pt x="5" y="42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2" y="42"/>
                      <a:pt x="1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2" y="48"/>
                      <a:pt x="3" y="53"/>
                      <a:pt x="5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15" y="55"/>
                      <a:pt x="23" y="48"/>
                      <a:pt x="34" y="48"/>
                    </a:cubicBezTo>
                    <a:cubicBezTo>
                      <a:pt x="35" y="48"/>
                      <a:pt x="36" y="48"/>
                      <a:pt x="37" y="48"/>
                    </a:cubicBezTo>
                    <a:cubicBezTo>
                      <a:pt x="43" y="49"/>
                      <a:pt x="45" y="51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56" y="51"/>
                      <a:pt x="52" y="42"/>
                      <a:pt x="51" y="34"/>
                    </a:cubicBezTo>
                    <a:cubicBezTo>
                      <a:pt x="52" y="34"/>
                      <a:pt x="52" y="34"/>
                      <a:pt x="53" y="34"/>
                    </a:cubicBezTo>
                    <a:cubicBezTo>
                      <a:pt x="54" y="34"/>
                      <a:pt x="55" y="35"/>
                      <a:pt x="55" y="35"/>
                    </a:cubicBezTo>
                    <a:cubicBezTo>
                      <a:pt x="56" y="36"/>
                      <a:pt x="57" y="37"/>
                      <a:pt x="58" y="37"/>
                    </a:cubicBezTo>
                    <a:cubicBezTo>
                      <a:pt x="58" y="37"/>
                      <a:pt x="59" y="37"/>
                      <a:pt x="60" y="36"/>
                    </a:cubicBezTo>
                    <a:cubicBezTo>
                      <a:pt x="63" y="32"/>
                      <a:pt x="63" y="28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9" y="25"/>
                      <a:pt x="59" y="25"/>
                      <a:pt x="59" y="25"/>
                    </a:cubicBezTo>
                    <a:cubicBezTo>
                      <a:pt x="58" y="25"/>
                      <a:pt x="57" y="25"/>
                      <a:pt x="57" y="26"/>
                    </a:cubicBezTo>
                    <a:cubicBezTo>
                      <a:pt x="56" y="27"/>
                      <a:pt x="56" y="28"/>
                      <a:pt x="55" y="28"/>
                    </a:cubicBezTo>
                    <a:cubicBezTo>
                      <a:pt x="55" y="28"/>
                      <a:pt x="54" y="27"/>
                      <a:pt x="53" y="26"/>
                    </a:cubicBezTo>
                    <a:cubicBezTo>
                      <a:pt x="52" y="24"/>
                      <a:pt x="48" y="21"/>
                      <a:pt x="51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1" y="18"/>
                      <a:pt x="53" y="18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6" y="16"/>
                      <a:pt x="60" y="15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59" y="11"/>
                      <a:pt x="58" y="11"/>
                      <a:pt x="58" y="11"/>
                    </a:cubicBezTo>
                    <a:cubicBezTo>
                      <a:pt x="58" y="11"/>
                      <a:pt x="58" y="11"/>
                      <a:pt x="58" y="11"/>
                    </a:cubicBezTo>
                    <a:cubicBezTo>
                      <a:pt x="51" y="9"/>
                      <a:pt x="53" y="4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AD5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9" name="Freeform 7732"/>
              <p:cNvSpPr/>
              <p:nvPr/>
            </p:nvSpPr>
            <p:spPr bwMode="auto">
              <a:xfrm>
                <a:off x="6945313" y="3497263"/>
                <a:ext cx="44450" cy="30163"/>
              </a:xfrm>
              <a:custGeom>
                <a:avLst/>
                <a:gdLst>
                  <a:gd name="T0" fmla="*/ 20 w 22"/>
                  <a:gd name="T1" fmla="*/ 0 h 15"/>
                  <a:gd name="T2" fmla="*/ 20 w 22"/>
                  <a:gd name="T3" fmla="*/ 0 h 15"/>
                  <a:gd name="T4" fmla="*/ 14 w 22"/>
                  <a:gd name="T5" fmla="*/ 1 h 15"/>
                  <a:gd name="T6" fmla="*/ 7 w 22"/>
                  <a:gd name="T7" fmla="*/ 8 h 15"/>
                  <a:gd name="T8" fmla="*/ 0 w 22"/>
                  <a:gd name="T9" fmla="*/ 5 h 15"/>
                  <a:gd name="T10" fmla="*/ 0 w 22"/>
                  <a:gd name="T11" fmla="*/ 5 h 15"/>
                  <a:gd name="T12" fmla="*/ 13 w 22"/>
                  <a:gd name="T13" fmla="*/ 13 h 15"/>
                  <a:gd name="T14" fmla="*/ 13 w 22"/>
                  <a:gd name="T15" fmla="*/ 13 h 15"/>
                  <a:gd name="T16" fmla="*/ 13 w 22"/>
                  <a:gd name="T17" fmla="*/ 10 h 15"/>
                  <a:gd name="T18" fmla="*/ 13 w 22"/>
                  <a:gd name="T19" fmla="*/ 10 h 15"/>
                  <a:gd name="T20" fmla="*/ 22 w 22"/>
                  <a:gd name="T21" fmla="*/ 1 h 15"/>
                  <a:gd name="T22" fmla="*/ 22 w 22"/>
                  <a:gd name="T23" fmla="*/ 1 h 15"/>
                  <a:gd name="T24" fmla="*/ 22 w 22"/>
                  <a:gd name="T25" fmla="*/ 1 h 15"/>
                  <a:gd name="T26" fmla="*/ 20 w 22"/>
                  <a:gd name="T27" fmla="*/ 0 h 15"/>
                  <a:gd name="T28" fmla="*/ 20 w 22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15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4" y="0"/>
                      <a:pt x="14" y="1"/>
                    </a:cubicBezTo>
                    <a:cubicBezTo>
                      <a:pt x="12" y="5"/>
                      <a:pt x="10" y="8"/>
                      <a:pt x="7" y="8"/>
                    </a:cubicBezTo>
                    <a:cubicBezTo>
                      <a:pt x="5" y="8"/>
                      <a:pt x="3" y="7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15"/>
                      <a:pt x="9" y="12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5"/>
                      <a:pt x="21" y="5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0"/>
                      <a:pt x="21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A8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0" name="Freeform 7733"/>
              <p:cNvSpPr/>
              <p:nvPr/>
            </p:nvSpPr>
            <p:spPr bwMode="auto">
              <a:xfrm>
                <a:off x="7000876" y="3189288"/>
                <a:ext cx="65088" cy="47625"/>
              </a:xfrm>
              <a:custGeom>
                <a:avLst/>
                <a:gdLst>
                  <a:gd name="T0" fmla="*/ 23 w 32"/>
                  <a:gd name="T1" fmla="*/ 0 h 24"/>
                  <a:gd name="T2" fmla="*/ 5 w 32"/>
                  <a:gd name="T3" fmla="*/ 9 h 24"/>
                  <a:gd name="T4" fmla="*/ 5 w 32"/>
                  <a:gd name="T5" fmla="*/ 9 h 24"/>
                  <a:gd name="T6" fmla="*/ 2 w 32"/>
                  <a:gd name="T7" fmla="*/ 12 h 24"/>
                  <a:gd name="T8" fmla="*/ 2 w 32"/>
                  <a:gd name="T9" fmla="*/ 12 h 24"/>
                  <a:gd name="T10" fmla="*/ 2 w 32"/>
                  <a:gd name="T11" fmla="*/ 12 h 24"/>
                  <a:gd name="T12" fmla="*/ 3 w 32"/>
                  <a:gd name="T13" fmla="*/ 17 h 24"/>
                  <a:gd name="T14" fmla="*/ 6 w 32"/>
                  <a:gd name="T15" fmla="*/ 16 h 24"/>
                  <a:gd name="T16" fmla="*/ 13 w 32"/>
                  <a:gd name="T17" fmla="*/ 14 h 24"/>
                  <a:gd name="T18" fmla="*/ 18 w 32"/>
                  <a:gd name="T19" fmla="*/ 22 h 24"/>
                  <a:gd name="T20" fmla="*/ 20 w 32"/>
                  <a:gd name="T21" fmla="*/ 24 h 24"/>
                  <a:gd name="T22" fmla="*/ 26 w 32"/>
                  <a:gd name="T23" fmla="*/ 22 h 24"/>
                  <a:gd name="T24" fmla="*/ 26 w 32"/>
                  <a:gd name="T25" fmla="*/ 22 h 24"/>
                  <a:gd name="T26" fmla="*/ 26 w 32"/>
                  <a:gd name="T27" fmla="*/ 22 h 24"/>
                  <a:gd name="T28" fmla="*/ 26 w 32"/>
                  <a:gd name="T29" fmla="*/ 22 h 24"/>
                  <a:gd name="T30" fmla="*/ 26 w 32"/>
                  <a:gd name="T31" fmla="*/ 22 h 24"/>
                  <a:gd name="T32" fmla="*/ 23 w 32"/>
                  <a:gd name="T33" fmla="*/ 0 h 24"/>
                  <a:gd name="T34" fmla="*/ 23 w 32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24">
                    <a:moveTo>
                      <a:pt x="23" y="0"/>
                    </a:moveTo>
                    <a:cubicBezTo>
                      <a:pt x="18" y="6"/>
                      <a:pt x="12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4" y="10"/>
                      <a:pt x="3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3"/>
                      <a:pt x="0" y="17"/>
                      <a:pt x="3" y="17"/>
                    </a:cubicBezTo>
                    <a:cubicBezTo>
                      <a:pt x="4" y="17"/>
                      <a:pt x="4" y="17"/>
                      <a:pt x="6" y="16"/>
                    </a:cubicBezTo>
                    <a:cubicBezTo>
                      <a:pt x="8" y="15"/>
                      <a:pt x="11" y="14"/>
                      <a:pt x="13" y="14"/>
                    </a:cubicBezTo>
                    <a:cubicBezTo>
                      <a:pt x="16" y="14"/>
                      <a:pt x="18" y="16"/>
                      <a:pt x="18" y="22"/>
                    </a:cubicBezTo>
                    <a:cubicBezTo>
                      <a:pt x="18" y="23"/>
                      <a:pt x="18" y="24"/>
                      <a:pt x="20" y="24"/>
                    </a:cubicBezTo>
                    <a:cubicBezTo>
                      <a:pt x="21" y="24"/>
                      <a:pt x="24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32" y="14"/>
                      <a:pt x="32" y="6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C67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1" name="Freeform 7734"/>
              <p:cNvSpPr/>
              <p:nvPr/>
            </p:nvSpPr>
            <p:spPr bwMode="auto">
              <a:xfrm>
                <a:off x="6989763" y="3213101"/>
                <a:ext cx="63500" cy="42863"/>
              </a:xfrm>
              <a:custGeom>
                <a:avLst/>
                <a:gdLst>
                  <a:gd name="T0" fmla="*/ 8 w 32"/>
                  <a:gd name="T1" fmla="*/ 0 h 21"/>
                  <a:gd name="T2" fmla="*/ 8 w 32"/>
                  <a:gd name="T3" fmla="*/ 0 h 21"/>
                  <a:gd name="T4" fmla="*/ 12 w 32"/>
                  <a:gd name="T5" fmla="*/ 16 h 21"/>
                  <a:gd name="T6" fmla="*/ 14 w 32"/>
                  <a:gd name="T7" fmla="*/ 21 h 21"/>
                  <a:gd name="T8" fmla="*/ 14 w 32"/>
                  <a:gd name="T9" fmla="*/ 20 h 21"/>
                  <a:gd name="T10" fmla="*/ 26 w 32"/>
                  <a:gd name="T11" fmla="*/ 13 h 21"/>
                  <a:gd name="T12" fmla="*/ 31 w 32"/>
                  <a:gd name="T13" fmla="*/ 15 h 21"/>
                  <a:gd name="T14" fmla="*/ 32 w 32"/>
                  <a:gd name="T15" fmla="*/ 10 h 21"/>
                  <a:gd name="T16" fmla="*/ 32 w 32"/>
                  <a:gd name="T17" fmla="*/ 10 h 21"/>
                  <a:gd name="T18" fmla="*/ 26 w 32"/>
                  <a:gd name="T19" fmla="*/ 12 h 21"/>
                  <a:gd name="T20" fmla="*/ 24 w 32"/>
                  <a:gd name="T21" fmla="*/ 10 h 21"/>
                  <a:gd name="T22" fmla="*/ 19 w 32"/>
                  <a:gd name="T23" fmla="*/ 2 h 21"/>
                  <a:gd name="T24" fmla="*/ 12 w 32"/>
                  <a:gd name="T25" fmla="*/ 4 h 21"/>
                  <a:gd name="T26" fmla="*/ 9 w 32"/>
                  <a:gd name="T27" fmla="*/ 5 h 21"/>
                  <a:gd name="T28" fmla="*/ 8 w 32"/>
                  <a:gd name="T2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21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6"/>
                      <a:pt x="0" y="13"/>
                      <a:pt x="12" y="16"/>
                    </a:cubicBezTo>
                    <a:cubicBezTo>
                      <a:pt x="13" y="17"/>
                      <a:pt x="13" y="19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8" y="17"/>
                      <a:pt x="21" y="13"/>
                      <a:pt x="26" y="13"/>
                    </a:cubicBezTo>
                    <a:cubicBezTo>
                      <a:pt x="27" y="13"/>
                      <a:pt x="29" y="14"/>
                      <a:pt x="31" y="15"/>
                    </a:cubicBezTo>
                    <a:cubicBezTo>
                      <a:pt x="31" y="14"/>
                      <a:pt x="32" y="12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11"/>
                      <a:pt x="27" y="12"/>
                      <a:pt x="26" y="12"/>
                    </a:cubicBezTo>
                    <a:cubicBezTo>
                      <a:pt x="24" y="12"/>
                      <a:pt x="24" y="11"/>
                      <a:pt x="24" y="10"/>
                    </a:cubicBezTo>
                    <a:cubicBezTo>
                      <a:pt x="24" y="4"/>
                      <a:pt x="22" y="2"/>
                      <a:pt x="19" y="2"/>
                    </a:cubicBezTo>
                    <a:cubicBezTo>
                      <a:pt x="17" y="2"/>
                      <a:pt x="14" y="3"/>
                      <a:pt x="12" y="4"/>
                    </a:cubicBezTo>
                    <a:cubicBezTo>
                      <a:pt x="10" y="5"/>
                      <a:pt x="10" y="5"/>
                      <a:pt x="9" y="5"/>
                    </a:cubicBezTo>
                    <a:cubicBezTo>
                      <a:pt x="6" y="5"/>
                      <a:pt x="9" y="1"/>
                      <a:pt x="8" y="0"/>
                    </a:cubicBezTo>
                  </a:path>
                </a:pathLst>
              </a:custGeom>
              <a:solidFill>
                <a:srgbClr val="B860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2" name="Freeform 7735"/>
              <p:cNvSpPr/>
              <p:nvPr/>
            </p:nvSpPr>
            <p:spPr bwMode="auto">
              <a:xfrm>
                <a:off x="6926263" y="3140076"/>
                <a:ext cx="92075" cy="134938"/>
              </a:xfrm>
              <a:custGeom>
                <a:avLst/>
                <a:gdLst>
                  <a:gd name="T0" fmla="*/ 27 w 46"/>
                  <a:gd name="T1" fmla="*/ 0 h 68"/>
                  <a:gd name="T2" fmla="*/ 19 w 46"/>
                  <a:gd name="T3" fmla="*/ 2 h 68"/>
                  <a:gd name="T4" fmla="*/ 19 w 46"/>
                  <a:gd name="T5" fmla="*/ 2 h 68"/>
                  <a:gd name="T6" fmla="*/ 19 w 46"/>
                  <a:gd name="T7" fmla="*/ 2 h 68"/>
                  <a:gd name="T8" fmla="*/ 11 w 46"/>
                  <a:gd name="T9" fmla="*/ 12 h 68"/>
                  <a:gd name="T10" fmla="*/ 0 w 46"/>
                  <a:gd name="T11" fmla="*/ 36 h 68"/>
                  <a:gd name="T12" fmla="*/ 2 w 46"/>
                  <a:gd name="T13" fmla="*/ 36 h 68"/>
                  <a:gd name="T14" fmla="*/ 2 w 46"/>
                  <a:gd name="T15" fmla="*/ 36 h 68"/>
                  <a:gd name="T16" fmla="*/ 2 w 46"/>
                  <a:gd name="T17" fmla="*/ 36 h 68"/>
                  <a:gd name="T18" fmla="*/ 10 w 46"/>
                  <a:gd name="T19" fmla="*/ 33 h 68"/>
                  <a:gd name="T20" fmla="*/ 16 w 46"/>
                  <a:gd name="T21" fmla="*/ 37 h 68"/>
                  <a:gd name="T22" fmla="*/ 16 w 46"/>
                  <a:gd name="T23" fmla="*/ 37 h 68"/>
                  <a:gd name="T24" fmla="*/ 17 w 46"/>
                  <a:gd name="T25" fmla="*/ 29 h 68"/>
                  <a:gd name="T26" fmla="*/ 19 w 46"/>
                  <a:gd name="T27" fmla="*/ 35 h 68"/>
                  <a:gd name="T28" fmla="*/ 19 w 46"/>
                  <a:gd name="T29" fmla="*/ 35 h 68"/>
                  <a:gd name="T30" fmla="*/ 19 w 46"/>
                  <a:gd name="T31" fmla="*/ 35 h 68"/>
                  <a:gd name="T32" fmla="*/ 24 w 46"/>
                  <a:gd name="T33" fmla="*/ 34 h 68"/>
                  <a:gd name="T34" fmla="*/ 28 w 46"/>
                  <a:gd name="T35" fmla="*/ 35 h 68"/>
                  <a:gd name="T36" fmla="*/ 23 w 46"/>
                  <a:gd name="T37" fmla="*/ 43 h 68"/>
                  <a:gd name="T38" fmla="*/ 23 w 46"/>
                  <a:gd name="T39" fmla="*/ 43 h 68"/>
                  <a:gd name="T40" fmla="*/ 25 w 46"/>
                  <a:gd name="T41" fmla="*/ 59 h 68"/>
                  <a:gd name="T42" fmla="*/ 26 w 46"/>
                  <a:gd name="T43" fmla="*/ 61 h 68"/>
                  <a:gd name="T44" fmla="*/ 27 w 46"/>
                  <a:gd name="T45" fmla="*/ 62 h 68"/>
                  <a:gd name="T46" fmla="*/ 36 w 46"/>
                  <a:gd name="T47" fmla="*/ 67 h 68"/>
                  <a:gd name="T48" fmla="*/ 38 w 46"/>
                  <a:gd name="T49" fmla="*/ 68 h 68"/>
                  <a:gd name="T50" fmla="*/ 45 w 46"/>
                  <a:gd name="T51" fmla="*/ 62 h 68"/>
                  <a:gd name="T52" fmla="*/ 45 w 46"/>
                  <a:gd name="T53" fmla="*/ 60 h 68"/>
                  <a:gd name="T54" fmla="*/ 46 w 46"/>
                  <a:gd name="T55" fmla="*/ 58 h 68"/>
                  <a:gd name="T56" fmla="*/ 44 w 46"/>
                  <a:gd name="T57" fmla="*/ 53 h 68"/>
                  <a:gd name="T58" fmla="*/ 40 w 46"/>
                  <a:gd name="T59" fmla="*/ 37 h 68"/>
                  <a:gd name="T60" fmla="*/ 40 w 46"/>
                  <a:gd name="T61" fmla="*/ 37 h 68"/>
                  <a:gd name="T62" fmla="*/ 43 w 46"/>
                  <a:gd name="T63" fmla="*/ 34 h 68"/>
                  <a:gd name="T64" fmla="*/ 43 w 46"/>
                  <a:gd name="T65" fmla="*/ 34 h 68"/>
                  <a:gd name="T66" fmla="*/ 38 w 46"/>
                  <a:gd name="T67" fmla="*/ 29 h 68"/>
                  <a:gd name="T68" fmla="*/ 38 w 46"/>
                  <a:gd name="T69" fmla="*/ 29 h 68"/>
                  <a:gd name="T70" fmla="*/ 31 w 46"/>
                  <a:gd name="T71" fmla="*/ 30 h 68"/>
                  <a:gd name="T72" fmla="*/ 28 w 46"/>
                  <a:gd name="T73" fmla="*/ 18 h 68"/>
                  <a:gd name="T74" fmla="*/ 30 w 46"/>
                  <a:gd name="T75" fmla="*/ 1 h 68"/>
                  <a:gd name="T76" fmla="*/ 27 w 46"/>
                  <a:gd name="T7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68">
                    <a:moveTo>
                      <a:pt x="27" y="0"/>
                    </a:moveTo>
                    <a:cubicBezTo>
                      <a:pt x="25" y="0"/>
                      <a:pt x="22" y="1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6" y="5"/>
                      <a:pt x="7" y="1"/>
                      <a:pt x="11" y="12"/>
                    </a:cubicBezTo>
                    <a:cubicBezTo>
                      <a:pt x="13" y="18"/>
                      <a:pt x="6" y="29"/>
                      <a:pt x="0" y="36"/>
                    </a:cubicBezTo>
                    <a:cubicBezTo>
                      <a:pt x="1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5" y="35"/>
                      <a:pt x="8" y="33"/>
                      <a:pt x="10" y="33"/>
                    </a:cubicBezTo>
                    <a:cubicBezTo>
                      <a:pt x="12" y="33"/>
                      <a:pt x="14" y="34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4"/>
                      <a:pt x="17" y="32"/>
                      <a:pt x="17" y="29"/>
                    </a:cubicBezTo>
                    <a:cubicBezTo>
                      <a:pt x="20" y="31"/>
                      <a:pt x="19" y="33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21" y="34"/>
                      <a:pt x="22" y="34"/>
                      <a:pt x="24" y="34"/>
                    </a:cubicBezTo>
                    <a:cubicBezTo>
                      <a:pt x="26" y="34"/>
                      <a:pt x="28" y="34"/>
                      <a:pt x="28" y="35"/>
                    </a:cubicBezTo>
                    <a:cubicBezTo>
                      <a:pt x="30" y="38"/>
                      <a:pt x="26" y="41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17" y="49"/>
                      <a:pt x="27" y="54"/>
                      <a:pt x="25" y="59"/>
                    </a:cubicBezTo>
                    <a:cubicBezTo>
                      <a:pt x="25" y="60"/>
                      <a:pt x="26" y="61"/>
                      <a:pt x="26" y="61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31" y="63"/>
                      <a:pt x="34" y="64"/>
                      <a:pt x="36" y="67"/>
                    </a:cubicBezTo>
                    <a:cubicBezTo>
                      <a:pt x="37" y="67"/>
                      <a:pt x="37" y="67"/>
                      <a:pt x="38" y="68"/>
                    </a:cubicBezTo>
                    <a:cubicBezTo>
                      <a:pt x="39" y="64"/>
                      <a:pt x="42" y="63"/>
                      <a:pt x="45" y="62"/>
                    </a:cubicBezTo>
                    <a:cubicBezTo>
                      <a:pt x="45" y="62"/>
                      <a:pt x="45" y="61"/>
                      <a:pt x="45" y="60"/>
                    </a:cubicBezTo>
                    <a:cubicBezTo>
                      <a:pt x="45" y="59"/>
                      <a:pt x="45" y="59"/>
                      <a:pt x="46" y="58"/>
                    </a:cubicBezTo>
                    <a:cubicBezTo>
                      <a:pt x="45" y="56"/>
                      <a:pt x="45" y="54"/>
                      <a:pt x="44" y="53"/>
                    </a:cubicBezTo>
                    <a:cubicBezTo>
                      <a:pt x="32" y="50"/>
                      <a:pt x="36" y="43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1" y="36"/>
                      <a:pt x="42" y="35"/>
                      <a:pt x="43" y="34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6" y="29"/>
                      <a:pt x="36" y="34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5" y="29"/>
                      <a:pt x="33" y="30"/>
                      <a:pt x="31" y="30"/>
                    </a:cubicBezTo>
                    <a:cubicBezTo>
                      <a:pt x="26" y="30"/>
                      <a:pt x="23" y="27"/>
                      <a:pt x="28" y="18"/>
                    </a:cubicBezTo>
                    <a:cubicBezTo>
                      <a:pt x="30" y="13"/>
                      <a:pt x="29" y="6"/>
                      <a:pt x="30" y="1"/>
                    </a:cubicBezTo>
                    <a:cubicBezTo>
                      <a:pt x="29" y="1"/>
                      <a:pt x="28" y="0"/>
                      <a:pt x="27" y="0"/>
                    </a:cubicBezTo>
                  </a:path>
                </a:pathLst>
              </a:custGeom>
              <a:solidFill>
                <a:srgbClr val="A84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3" name="Freeform 7736"/>
              <p:cNvSpPr/>
              <p:nvPr/>
            </p:nvSpPr>
            <p:spPr bwMode="auto">
              <a:xfrm>
                <a:off x="6972301" y="3100388"/>
                <a:ext cx="63500" cy="100013"/>
              </a:xfrm>
              <a:custGeom>
                <a:avLst/>
                <a:gdLst>
                  <a:gd name="T0" fmla="*/ 17 w 32"/>
                  <a:gd name="T1" fmla="*/ 0 h 50"/>
                  <a:gd name="T2" fmla="*/ 17 w 32"/>
                  <a:gd name="T3" fmla="*/ 0 h 50"/>
                  <a:gd name="T4" fmla="*/ 17 w 32"/>
                  <a:gd name="T5" fmla="*/ 14 h 50"/>
                  <a:gd name="T6" fmla="*/ 17 w 32"/>
                  <a:gd name="T7" fmla="*/ 25 h 50"/>
                  <a:gd name="T8" fmla="*/ 15 w 32"/>
                  <a:gd name="T9" fmla="*/ 26 h 50"/>
                  <a:gd name="T10" fmla="*/ 7 w 32"/>
                  <a:gd name="T11" fmla="*/ 21 h 50"/>
                  <a:gd name="T12" fmla="*/ 7 w 32"/>
                  <a:gd name="T13" fmla="*/ 21 h 50"/>
                  <a:gd name="T14" fmla="*/ 7 w 32"/>
                  <a:gd name="T15" fmla="*/ 21 h 50"/>
                  <a:gd name="T16" fmla="*/ 7 w 32"/>
                  <a:gd name="T17" fmla="*/ 21 h 50"/>
                  <a:gd name="T18" fmla="*/ 7 w 32"/>
                  <a:gd name="T19" fmla="*/ 21 h 50"/>
                  <a:gd name="T20" fmla="*/ 5 w 32"/>
                  <a:gd name="T21" fmla="*/ 38 h 50"/>
                  <a:gd name="T22" fmla="*/ 8 w 32"/>
                  <a:gd name="T23" fmla="*/ 50 h 50"/>
                  <a:gd name="T24" fmla="*/ 15 w 32"/>
                  <a:gd name="T25" fmla="*/ 49 h 50"/>
                  <a:gd name="T26" fmla="*/ 15 w 32"/>
                  <a:gd name="T27" fmla="*/ 49 h 50"/>
                  <a:gd name="T28" fmla="*/ 25 w 32"/>
                  <a:gd name="T29" fmla="*/ 28 h 50"/>
                  <a:gd name="T30" fmla="*/ 17 w 32"/>
                  <a:gd name="T3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2" y="5"/>
                      <a:pt x="16" y="9"/>
                      <a:pt x="17" y="14"/>
                    </a:cubicBezTo>
                    <a:cubicBezTo>
                      <a:pt x="18" y="18"/>
                      <a:pt x="22" y="22"/>
                      <a:pt x="17" y="25"/>
                    </a:cubicBezTo>
                    <a:cubicBezTo>
                      <a:pt x="16" y="26"/>
                      <a:pt x="15" y="26"/>
                      <a:pt x="15" y="26"/>
                    </a:cubicBezTo>
                    <a:cubicBezTo>
                      <a:pt x="12" y="26"/>
                      <a:pt x="10" y="22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6"/>
                      <a:pt x="7" y="33"/>
                      <a:pt x="5" y="38"/>
                    </a:cubicBezTo>
                    <a:cubicBezTo>
                      <a:pt x="0" y="47"/>
                      <a:pt x="3" y="50"/>
                      <a:pt x="8" y="50"/>
                    </a:cubicBezTo>
                    <a:cubicBezTo>
                      <a:pt x="10" y="50"/>
                      <a:pt x="12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21" y="43"/>
                      <a:pt x="18" y="34"/>
                      <a:pt x="25" y="28"/>
                    </a:cubicBezTo>
                    <a:cubicBezTo>
                      <a:pt x="32" y="22"/>
                      <a:pt x="25" y="4"/>
                      <a:pt x="17" y="0"/>
                    </a:cubicBezTo>
                  </a:path>
                </a:pathLst>
              </a:custGeom>
              <a:solidFill>
                <a:srgbClr val="B45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4" name="Freeform 7737"/>
              <p:cNvSpPr/>
              <p:nvPr/>
            </p:nvSpPr>
            <p:spPr bwMode="auto">
              <a:xfrm>
                <a:off x="6961188" y="3067051"/>
                <a:ext cx="68263" cy="84138"/>
              </a:xfrm>
              <a:custGeom>
                <a:avLst/>
                <a:gdLst>
                  <a:gd name="T0" fmla="*/ 26 w 34"/>
                  <a:gd name="T1" fmla="*/ 0 h 42"/>
                  <a:gd name="T2" fmla="*/ 12 w 34"/>
                  <a:gd name="T3" fmla="*/ 20 h 42"/>
                  <a:gd name="T4" fmla="*/ 12 w 34"/>
                  <a:gd name="T5" fmla="*/ 37 h 42"/>
                  <a:gd name="T6" fmla="*/ 20 w 34"/>
                  <a:gd name="T7" fmla="*/ 42 h 42"/>
                  <a:gd name="T8" fmla="*/ 22 w 34"/>
                  <a:gd name="T9" fmla="*/ 41 h 42"/>
                  <a:gd name="T10" fmla="*/ 22 w 34"/>
                  <a:gd name="T11" fmla="*/ 30 h 42"/>
                  <a:gd name="T12" fmla="*/ 22 w 34"/>
                  <a:gd name="T13" fmla="*/ 16 h 42"/>
                  <a:gd name="T14" fmla="*/ 22 w 34"/>
                  <a:gd name="T15" fmla="*/ 16 h 42"/>
                  <a:gd name="T16" fmla="*/ 23 w 34"/>
                  <a:gd name="T17" fmla="*/ 13 h 42"/>
                  <a:gd name="T18" fmla="*/ 23 w 34"/>
                  <a:gd name="T19" fmla="*/ 13 h 42"/>
                  <a:gd name="T20" fmla="*/ 23 w 34"/>
                  <a:gd name="T21" fmla="*/ 13 h 42"/>
                  <a:gd name="T22" fmla="*/ 23 w 34"/>
                  <a:gd name="T23" fmla="*/ 8 h 42"/>
                  <a:gd name="T24" fmla="*/ 26 w 34"/>
                  <a:gd name="T25" fmla="*/ 0 h 42"/>
                  <a:gd name="T26" fmla="*/ 26 w 34"/>
                  <a:gd name="T2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42">
                    <a:moveTo>
                      <a:pt x="26" y="0"/>
                    </a:moveTo>
                    <a:cubicBezTo>
                      <a:pt x="20" y="6"/>
                      <a:pt x="4" y="4"/>
                      <a:pt x="12" y="20"/>
                    </a:cubicBezTo>
                    <a:cubicBezTo>
                      <a:pt x="0" y="26"/>
                      <a:pt x="13" y="31"/>
                      <a:pt x="12" y="37"/>
                    </a:cubicBezTo>
                    <a:cubicBezTo>
                      <a:pt x="15" y="38"/>
                      <a:pt x="17" y="42"/>
                      <a:pt x="20" y="42"/>
                    </a:cubicBezTo>
                    <a:cubicBezTo>
                      <a:pt x="20" y="42"/>
                      <a:pt x="21" y="42"/>
                      <a:pt x="22" y="41"/>
                    </a:cubicBezTo>
                    <a:cubicBezTo>
                      <a:pt x="27" y="38"/>
                      <a:pt x="23" y="34"/>
                      <a:pt x="22" y="30"/>
                    </a:cubicBezTo>
                    <a:cubicBezTo>
                      <a:pt x="21" y="25"/>
                      <a:pt x="17" y="21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5"/>
                      <a:pt x="22" y="14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18" y="11"/>
                      <a:pt x="16" y="10"/>
                      <a:pt x="23" y="8"/>
                    </a:cubicBezTo>
                    <a:cubicBezTo>
                      <a:pt x="27" y="7"/>
                      <a:pt x="34" y="7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A84E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5" name="Freeform 7738"/>
              <p:cNvSpPr/>
              <p:nvPr/>
            </p:nvSpPr>
            <p:spPr bwMode="auto">
              <a:xfrm>
                <a:off x="6992938" y="3051176"/>
                <a:ext cx="57150" cy="58738"/>
              </a:xfrm>
              <a:custGeom>
                <a:avLst/>
                <a:gdLst>
                  <a:gd name="T0" fmla="*/ 14 w 28"/>
                  <a:gd name="T1" fmla="*/ 0 h 29"/>
                  <a:gd name="T2" fmla="*/ 14 w 28"/>
                  <a:gd name="T3" fmla="*/ 0 h 29"/>
                  <a:gd name="T4" fmla="*/ 10 w 28"/>
                  <a:gd name="T5" fmla="*/ 8 h 29"/>
                  <a:gd name="T6" fmla="*/ 10 w 28"/>
                  <a:gd name="T7" fmla="*/ 8 h 29"/>
                  <a:gd name="T8" fmla="*/ 10 w 28"/>
                  <a:gd name="T9" fmla="*/ 8 h 29"/>
                  <a:gd name="T10" fmla="*/ 7 w 28"/>
                  <a:gd name="T11" fmla="*/ 16 h 29"/>
                  <a:gd name="T12" fmla="*/ 7 w 28"/>
                  <a:gd name="T13" fmla="*/ 21 h 29"/>
                  <a:gd name="T14" fmla="*/ 7 w 28"/>
                  <a:gd name="T15" fmla="*/ 21 h 29"/>
                  <a:gd name="T16" fmla="*/ 21 w 28"/>
                  <a:gd name="T17" fmla="*/ 27 h 29"/>
                  <a:gd name="T18" fmla="*/ 24 w 28"/>
                  <a:gd name="T19" fmla="*/ 29 h 29"/>
                  <a:gd name="T20" fmla="*/ 28 w 28"/>
                  <a:gd name="T21" fmla="*/ 26 h 29"/>
                  <a:gd name="T22" fmla="*/ 28 w 28"/>
                  <a:gd name="T23" fmla="*/ 26 h 29"/>
                  <a:gd name="T24" fmla="*/ 14 w 28"/>
                  <a:gd name="T25" fmla="*/ 0 h 29"/>
                  <a:gd name="T26" fmla="*/ 14 w 28"/>
                  <a:gd name="T27" fmla="*/ 0 h 29"/>
                  <a:gd name="T28" fmla="*/ 14 w 28"/>
                  <a:gd name="T2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9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3" y="3"/>
                      <a:pt x="12" y="6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8" y="15"/>
                      <a:pt x="11" y="15"/>
                      <a:pt x="7" y="16"/>
                    </a:cubicBezTo>
                    <a:cubicBezTo>
                      <a:pt x="0" y="18"/>
                      <a:pt x="2" y="19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2" y="22"/>
                      <a:pt x="17" y="22"/>
                      <a:pt x="21" y="27"/>
                    </a:cubicBezTo>
                    <a:cubicBezTo>
                      <a:pt x="22" y="28"/>
                      <a:pt x="23" y="29"/>
                      <a:pt x="24" y="29"/>
                    </a:cubicBezTo>
                    <a:cubicBezTo>
                      <a:pt x="26" y="29"/>
                      <a:pt x="27" y="28"/>
                      <a:pt x="28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5" y="16"/>
                      <a:pt x="23" y="7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45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6" name="Freeform 7739"/>
              <p:cNvSpPr/>
              <p:nvPr/>
            </p:nvSpPr>
            <p:spPr bwMode="auto">
              <a:xfrm>
                <a:off x="5507038" y="3232151"/>
                <a:ext cx="17463" cy="15875"/>
              </a:xfrm>
              <a:custGeom>
                <a:avLst/>
                <a:gdLst>
                  <a:gd name="T0" fmla="*/ 6 w 9"/>
                  <a:gd name="T1" fmla="*/ 0 h 8"/>
                  <a:gd name="T2" fmla="*/ 1 w 9"/>
                  <a:gd name="T3" fmla="*/ 4 h 8"/>
                  <a:gd name="T4" fmla="*/ 1 w 9"/>
                  <a:gd name="T5" fmla="*/ 4 h 8"/>
                  <a:gd name="T6" fmla="*/ 1 w 9"/>
                  <a:gd name="T7" fmla="*/ 4 h 8"/>
                  <a:gd name="T8" fmla="*/ 3 w 9"/>
                  <a:gd name="T9" fmla="*/ 8 h 8"/>
                  <a:gd name="T10" fmla="*/ 4 w 9"/>
                  <a:gd name="T11" fmla="*/ 8 h 8"/>
                  <a:gd name="T12" fmla="*/ 6 w 9"/>
                  <a:gd name="T13" fmla="*/ 8 h 8"/>
                  <a:gd name="T14" fmla="*/ 9 w 9"/>
                  <a:gd name="T15" fmla="*/ 5 h 8"/>
                  <a:gd name="T16" fmla="*/ 9 w 9"/>
                  <a:gd name="T17" fmla="*/ 5 h 8"/>
                  <a:gd name="T18" fmla="*/ 6 w 9"/>
                  <a:gd name="T19" fmla="*/ 1 h 8"/>
                  <a:gd name="T20" fmla="*/ 6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6" y="0"/>
                    </a:moveTo>
                    <a:cubicBezTo>
                      <a:pt x="4" y="2"/>
                      <a:pt x="2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7"/>
                      <a:pt x="1" y="8"/>
                      <a:pt x="3" y="8"/>
                    </a:cubicBezTo>
                    <a:cubicBezTo>
                      <a:pt x="3" y="8"/>
                      <a:pt x="3" y="8"/>
                      <a:pt x="4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7" y="4"/>
                      <a:pt x="6" y="3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</a:path>
                </a:pathLst>
              </a:custGeom>
              <a:solidFill>
                <a:srgbClr val="9D5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7" name="Freeform 7740"/>
              <p:cNvSpPr/>
              <p:nvPr/>
            </p:nvSpPr>
            <p:spPr bwMode="auto">
              <a:xfrm>
                <a:off x="5497513" y="3219451"/>
                <a:ext cx="22225" cy="20638"/>
              </a:xfrm>
              <a:custGeom>
                <a:avLst/>
                <a:gdLst>
                  <a:gd name="T0" fmla="*/ 4 w 11"/>
                  <a:gd name="T1" fmla="*/ 0 h 10"/>
                  <a:gd name="T2" fmla="*/ 1 w 11"/>
                  <a:gd name="T3" fmla="*/ 2 h 10"/>
                  <a:gd name="T4" fmla="*/ 1 w 11"/>
                  <a:gd name="T5" fmla="*/ 2 h 10"/>
                  <a:gd name="T6" fmla="*/ 6 w 11"/>
                  <a:gd name="T7" fmla="*/ 10 h 10"/>
                  <a:gd name="T8" fmla="*/ 6 w 11"/>
                  <a:gd name="T9" fmla="*/ 10 h 10"/>
                  <a:gd name="T10" fmla="*/ 11 w 11"/>
                  <a:gd name="T11" fmla="*/ 6 h 10"/>
                  <a:gd name="T12" fmla="*/ 11 w 11"/>
                  <a:gd name="T13" fmla="*/ 5 h 10"/>
                  <a:gd name="T14" fmla="*/ 4 w 11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0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4" y="8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9" y="8"/>
                      <a:pt x="11" y="6"/>
                    </a:cubicBezTo>
                    <a:cubicBezTo>
                      <a:pt x="11" y="6"/>
                      <a:pt x="11" y="6"/>
                      <a:pt x="11" y="5"/>
                    </a:cubicBezTo>
                    <a:cubicBezTo>
                      <a:pt x="9" y="3"/>
                      <a:pt x="6" y="2"/>
                      <a:pt x="4" y="0"/>
                    </a:cubicBezTo>
                  </a:path>
                </a:pathLst>
              </a:custGeom>
              <a:solidFill>
                <a:srgbClr val="863D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8" name="Freeform 7741"/>
              <p:cNvSpPr>
                <a:spLocks noEditPoints="1"/>
              </p:cNvSpPr>
              <p:nvPr/>
            </p:nvSpPr>
            <p:spPr bwMode="auto">
              <a:xfrm>
                <a:off x="5467351" y="3254376"/>
                <a:ext cx="17463" cy="11113"/>
              </a:xfrm>
              <a:custGeom>
                <a:avLst/>
                <a:gdLst>
                  <a:gd name="T0" fmla="*/ 9 w 9"/>
                  <a:gd name="T1" fmla="*/ 1 h 6"/>
                  <a:gd name="T2" fmla="*/ 9 w 9"/>
                  <a:gd name="T3" fmla="*/ 1 h 6"/>
                  <a:gd name="T4" fmla="*/ 9 w 9"/>
                  <a:gd name="T5" fmla="*/ 1 h 6"/>
                  <a:gd name="T6" fmla="*/ 9 w 9"/>
                  <a:gd name="T7" fmla="*/ 1 h 6"/>
                  <a:gd name="T8" fmla="*/ 1 w 9"/>
                  <a:gd name="T9" fmla="*/ 0 h 6"/>
                  <a:gd name="T10" fmla="*/ 1 w 9"/>
                  <a:gd name="T11" fmla="*/ 0 h 6"/>
                  <a:gd name="T12" fmla="*/ 3 w 9"/>
                  <a:gd name="T13" fmla="*/ 6 h 6"/>
                  <a:gd name="T14" fmla="*/ 6 w 9"/>
                  <a:gd name="T15" fmla="*/ 6 h 6"/>
                  <a:gd name="T16" fmla="*/ 6 w 9"/>
                  <a:gd name="T17" fmla="*/ 6 h 6"/>
                  <a:gd name="T18" fmla="*/ 9 w 9"/>
                  <a:gd name="T19" fmla="*/ 1 h 6"/>
                  <a:gd name="T20" fmla="*/ 1 w 9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6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3"/>
                      <a:pt x="0" y="6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4"/>
                      <a:pt x="8" y="2"/>
                      <a:pt x="9" y="1"/>
                    </a:cubicBezTo>
                    <a:cubicBezTo>
                      <a:pt x="6" y="0"/>
                      <a:pt x="4" y="0"/>
                      <a:pt x="1" y="0"/>
                    </a:cubicBezTo>
                  </a:path>
                </a:pathLst>
              </a:custGeom>
              <a:solidFill>
                <a:srgbClr val="A15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9" name="Freeform 7742"/>
              <p:cNvSpPr>
                <a:spLocks noEditPoints="1"/>
              </p:cNvSpPr>
              <p:nvPr/>
            </p:nvSpPr>
            <p:spPr bwMode="auto">
              <a:xfrm>
                <a:off x="5484813" y="3244851"/>
                <a:ext cx="12700" cy="11113"/>
              </a:xfrm>
              <a:custGeom>
                <a:avLst/>
                <a:gdLst>
                  <a:gd name="T0" fmla="*/ 0 w 6"/>
                  <a:gd name="T1" fmla="*/ 5 h 5"/>
                  <a:gd name="T2" fmla="*/ 0 w 6"/>
                  <a:gd name="T3" fmla="*/ 5 h 5"/>
                  <a:gd name="T4" fmla="*/ 0 w 6"/>
                  <a:gd name="T5" fmla="*/ 5 h 5"/>
                  <a:gd name="T6" fmla="*/ 0 w 6"/>
                  <a:gd name="T7" fmla="*/ 5 h 5"/>
                  <a:gd name="T8" fmla="*/ 3 w 6"/>
                  <a:gd name="T9" fmla="*/ 0 h 5"/>
                  <a:gd name="T10" fmla="*/ 0 w 6"/>
                  <a:gd name="T11" fmla="*/ 5 h 5"/>
                  <a:gd name="T12" fmla="*/ 6 w 6"/>
                  <a:gd name="T13" fmla="*/ 4 h 5"/>
                  <a:gd name="T14" fmla="*/ 5 w 6"/>
                  <a:gd name="T15" fmla="*/ 1 h 5"/>
                  <a:gd name="T16" fmla="*/ 3 w 6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5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3" y="0"/>
                    </a:moveTo>
                    <a:cubicBezTo>
                      <a:pt x="1" y="0"/>
                      <a:pt x="1" y="3"/>
                      <a:pt x="0" y="5"/>
                    </a:cubicBezTo>
                    <a:cubicBezTo>
                      <a:pt x="2" y="4"/>
                      <a:pt x="4" y="4"/>
                      <a:pt x="6" y="4"/>
                    </a:cubicBezTo>
                    <a:cubicBezTo>
                      <a:pt x="6" y="3"/>
                      <a:pt x="6" y="1"/>
                      <a:pt x="5" y="1"/>
                    </a:cubicBezTo>
                    <a:cubicBezTo>
                      <a:pt x="4" y="1"/>
                      <a:pt x="3" y="0"/>
                      <a:pt x="3" y="0"/>
                    </a:cubicBezTo>
                  </a:path>
                </a:pathLst>
              </a:custGeom>
              <a:solidFill>
                <a:srgbClr val="9D5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0" name="Freeform 7743"/>
              <p:cNvSpPr/>
              <p:nvPr/>
            </p:nvSpPr>
            <p:spPr bwMode="auto">
              <a:xfrm>
                <a:off x="5565776" y="4352926"/>
                <a:ext cx="103188" cy="34925"/>
              </a:xfrm>
              <a:custGeom>
                <a:avLst/>
                <a:gdLst>
                  <a:gd name="T0" fmla="*/ 49 w 52"/>
                  <a:gd name="T1" fmla="*/ 0 h 17"/>
                  <a:gd name="T2" fmla="*/ 49 w 52"/>
                  <a:gd name="T3" fmla="*/ 0 h 17"/>
                  <a:gd name="T4" fmla="*/ 16 w 52"/>
                  <a:gd name="T5" fmla="*/ 2 h 17"/>
                  <a:gd name="T6" fmla="*/ 16 w 52"/>
                  <a:gd name="T7" fmla="*/ 2 h 17"/>
                  <a:gd name="T8" fmla="*/ 6 w 52"/>
                  <a:gd name="T9" fmla="*/ 7 h 17"/>
                  <a:gd name="T10" fmla="*/ 2 w 52"/>
                  <a:gd name="T11" fmla="*/ 6 h 17"/>
                  <a:gd name="T12" fmla="*/ 2 w 52"/>
                  <a:gd name="T13" fmla="*/ 6 h 17"/>
                  <a:gd name="T14" fmla="*/ 2 w 52"/>
                  <a:gd name="T15" fmla="*/ 6 h 17"/>
                  <a:gd name="T16" fmla="*/ 0 w 52"/>
                  <a:gd name="T17" fmla="*/ 9 h 17"/>
                  <a:gd name="T18" fmla="*/ 0 w 52"/>
                  <a:gd name="T19" fmla="*/ 9 h 17"/>
                  <a:gd name="T20" fmla="*/ 13 w 52"/>
                  <a:gd name="T21" fmla="*/ 15 h 17"/>
                  <a:gd name="T22" fmla="*/ 13 w 52"/>
                  <a:gd name="T23" fmla="*/ 15 h 17"/>
                  <a:gd name="T24" fmla="*/ 18 w 52"/>
                  <a:gd name="T25" fmla="*/ 17 h 17"/>
                  <a:gd name="T26" fmla="*/ 26 w 52"/>
                  <a:gd name="T27" fmla="*/ 14 h 17"/>
                  <a:gd name="T28" fmla="*/ 26 w 52"/>
                  <a:gd name="T29" fmla="*/ 14 h 17"/>
                  <a:gd name="T30" fmla="*/ 26 w 52"/>
                  <a:gd name="T31" fmla="*/ 14 h 17"/>
                  <a:gd name="T32" fmla="*/ 52 w 52"/>
                  <a:gd name="T33" fmla="*/ 0 h 17"/>
                  <a:gd name="T34" fmla="*/ 52 w 52"/>
                  <a:gd name="T35" fmla="*/ 0 h 17"/>
                  <a:gd name="T36" fmla="*/ 49 w 52"/>
                  <a:gd name="T37" fmla="*/ 0 h 17"/>
                  <a:gd name="T38" fmla="*/ 49 w 52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17"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38" y="1"/>
                      <a:pt x="27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5"/>
                      <a:pt x="10" y="7"/>
                      <a:pt x="6" y="7"/>
                    </a:cubicBezTo>
                    <a:cubicBezTo>
                      <a:pt x="5" y="7"/>
                      <a:pt x="4" y="7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3"/>
                      <a:pt x="8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5" y="16"/>
                      <a:pt x="16" y="17"/>
                      <a:pt x="18" y="17"/>
                    </a:cubicBezTo>
                    <a:cubicBezTo>
                      <a:pt x="21" y="17"/>
                      <a:pt x="24" y="16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34" y="9"/>
                      <a:pt x="46" y="1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1" y="0"/>
                      <a:pt x="50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A58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1" name="Freeform 7744"/>
              <p:cNvSpPr/>
              <p:nvPr/>
            </p:nvSpPr>
            <p:spPr bwMode="auto">
              <a:xfrm>
                <a:off x="5459413" y="4319588"/>
                <a:ext cx="46038" cy="55563"/>
              </a:xfrm>
              <a:custGeom>
                <a:avLst/>
                <a:gdLst>
                  <a:gd name="T0" fmla="*/ 16 w 23"/>
                  <a:gd name="T1" fmla="*/ 0 h 28"/>
                  <a:gd name="T2" fmla="*/ 12 w 23"/>
                  <a:gd name="T3" fmla="*/ 0 h 28"/>
                  <a:gd name="T4" fmla="*/ 12 w 23"/>
                  <a:gd name="T5" fmla="*/ 0 h 28"/>
                  <a:gd name="T6" fmla="*/ 6 w 23"/>
                  <a:gd name="T7" fmla="*/ 6 h 28"/>
                  <a:gd name="T8" fmla="*/ 3 w 23"/>
                  <a:gd name="T9" fmla="*/ 5 h 28"/>
                  <a:gd name="T10" fmla="*/ 3 w 23"/>
                  <a:gd name="T11" fmla="*/ 5 h 28"/>
                  <a:gd name="T12" fmla="*/ 0 w 23"/>
                  <a:gd name="T13" fmla="*/ 10 h 28"/>
                  <a:gd name="T14" fmla="*/ 5 w 23"/>
                  <a:gd name="T15" fmla="*/ 16 h 28"/>
                  <a:gd name="T16" fmla="*/ 17 w 23"/>
                  <a:gd name="T17" fmla="*/ 28 h 28"/>
                  <a:gd name="T18" fmla="*/ 17 w 23"/>
                  <a:gd name="T19" fmla="*/ 28 h 28"/>
                  <a:gd name="T20" fmla="*/ 17 w 23"/>
                  <a:gd name="T21" fmla="*/ 28 h 28"/>
                  <a:gd name="T22" fmla="*/ 20 w 23"/>
                  <a:gd name="T23" fmla="*/ 28 h 28"/>
                  <a:gd name="T24" fmla="*/ 20 w 23"/>
                  <a:gd name="T25" fmla="*/ 28 h 28"/>
                  <a:gd name="T26" fmla="*/ 23 w 23"/>
                  <a:gd name="T27" fmla="*/ 25 h 28"/>
                  <a:gd name="T28" fmla="*/ 23 w 23"/>
                  <a:gd name="T29" fmla="*/ 25 h 28"/>
                  <a:gd name="T30" fmla="*/ 23 w 23"/>
                  <a:gd name="T31" fmla="*/ 25 h 28"/>
                  <a:gd name="T32" fmla="*/ 23 w 23"/>
                  <a:gd name="T33" fmla="*/ 20 h 28"/>
                  <a:gd name="T34" fmla="*/ 23 w 23"/>
                  <a:gd name="T35" fmla="*/ 20 h 28"/>
                  <a:gd name="T36" fmla="*/ 23 w 23"/>
                  <a:gd name="T37" fmla="*/ 20 h 28"/>
                  <a:gd name="T38" fmla="*/ 19 w 23"/>
                  <a:gd name="T39" fmla="*/ 9 h 28"/>
                  <a:gd name="T40" fmla="*/ 19 w 23"/>
                  <a:gd name="T41" fmla="*/ 9 h 28"/>
                  <a:gd name="T42" fmla="*/ 16 w 23"/>
                  <a:gd name="T4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28">
                    <a:moveTo>
                      <a:pt x="16" y="0"/>
                    </a:moveTo>
                    <a:cubicBezTo>
                      <a:pt x="15" y="0"/>
                      <a:pt x="13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2"/>
                      <a:pt x="9" y="6"/>
                      <a:pt x="6" y="6"/>
                    </a:cubicBezTo>
                    <a:cubicBezTo>
                      <a:pt x="6" y="6"/>
                      <a:pt x="5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1" y="8"/>
                      <a:pt x="0" y="10"/>
                    </a:cubicBezTo>
                    <a:cubicBezTo>
                      <a:pt x="1" y="12"/>
                      <a:pt x="7" y="11"/>
                      <a:pt x="5" y="16"/>
                    </a:cubicBezTo>
                    <a:cubicBezTo>
                      <a:pt x="13" y="16"/>
                      <a:pt x="19" y="1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8" y="28"/>
                      <a:pt x="19" y="28"/>
                      <a:pt x="20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27"/>
                      <a:pt x="22" y="26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4"/>
                      <a:pt x="20" y="22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2" y="16"/>
                      <a:pt x="21" y="13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5"/>
                      <a:pt x="20" y="0"/>
                      <a:pt x="16" y="0"/>
                    </a:cubicBezTo>
                  </a:path>
                </a:pathLst>
              </a:custGeom>
              <a:solidFill>
                <a:srgbClr val="BB6E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2" name="Freeform 7745"/>
              <p:cNvSpPr/>
              <p:nvPr/>
            </p:nvSpPr>
            <p:spPr bwMode="auto">
              <a:xfrm>
                <a:off x="5521326" y="4359276"/>
                <a:ext cx="47625" cy="17463"/>
              </a:xfrm>
              <a:custGeom>
                <a:avLst/>
                <a:gdLst>
                  <a:gd name="T0" fmla="*/ 18 w 24"/>
                  <a:gd name="T1" fmla="*/ 0 h 9"/>
                  <a:gd name="T2" fmla="*/ 13 w 24"/>
                  <a:gd name="T3" fmla="*/ 1 h 9"/>
                  <a:gd name="T4" fmla="*/ 8 w 24"/>
                  <a:gd name="T5" fmla="*/ 2 h 9"/>
                  <a:gd name="T6" fmla="*/ 6 w 24"/>
                  <a:gd name="T7" fmla="*/ 2 h 9"/>
                  <a:gd name="T8" fmla="*/ 6 w 24"/>
                  <a:gd name="T9" fmla="*/ 2 h 9"/>
                  <a:gd name="T10" fmla="*/ 6 w 24"/>
                  <a:gd name="T11" fmla="*/ 2 h 9"/>
                  <a:gd name="T12" fmla="*/ 1 w 24"/>
                  <a:gd name="T13" fmla="*/ 4 h 9"/>
                  <a:gd name="T14" fmla="*/ 0 w 24"/>
                  <a:gd name="T15" fmla="*/ 4 h 9"/>
                  <a:gd name="T16" fmla="*/ 13 w 24"/>
                  <a:gd name="T17" fmla="*/ 9 h 9"/>
                  <a:gd name="T18" fmla="*/ 22 w 24"/>
                  <a:gd name="T19" fmla="*/ 6 h 9"/>
                  <a:gd name="T20" fmla="*/ 22 w 24"/>
                  <a:gd name="T21" fmla="*/ 6 h 9"/>
                  <a:gd name="T22" fmla="*/ 24 w 24"/>
                  <a:gd name="T23" fmla="*/ 3 h 9"/>
                  <a:gd name="T24" fmla="*/ 24 w 24"/>
                  <a:gd name="T25" fmla="*/ 3 h 9"/>
                  <a:gd name="T26" fmla="*/ 18 w 24"/>
                  <a:gd name="T2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9">
                    <a:moveTo>
                      <a:pt x="18" y="0"/>
                    </a:moveTo>
                    <a:cubicBezTo>
                      <a:pt x="16" y="0"/>
                      <a:pt x="14" y="1"/>
                      <a:pt x="13" y="1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5" y="6"/>
                      <a:pt x="9" y="9"/>
                      <a:pt x="13" y="9"/>
                    </a:cubicBezTo>
                    <a:cubicBezTo>
                      <a:pt x="16" y="9"/>
                      <a:pt x="19" y="8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5"/>
                      <a:pt x="24" y="4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1"/>
                      <a:pt x="20" y="0"/>
                      <a:pt x="18" y="0"/>
                    </a:cubicBezTo>
                  </a:path>
                </a:pathLst>
              </a:custGeom>
              <a:solidFill>
                <a:srgbClr val="A06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3" name="Freeform 7746"/>
              <p:cNvSpPr/>
              <p:nvPr/>
            </p:nvSpPr>
            <p:spPr bwMode="auto">
              <a:xfrm>
                <a:off x="5499101" y="4349751"/>
                <a:ext cx="33338" cy="19050"/>
              </a:xfrm>
              <a:custGeom>
                <a:avLst/>
                <a:gdLst>
                  <a:gd name="T0" fmla="*/ 9 w 17"/>
                  <a:gd name="T1" fmla="*/ 0 h 10"/>
                  <a:gd name="T2" fmla="*/ 3 w 17"/>
                  <a:gd name="T3" fmla="*/ 5 h 10"/>
                  <a:gd name="T4" fmla="*/ 3 w 17"/>
                  <a:gd name="T5" fmla="*/ 5 h 10"/>
                  <a:gd name="T6" fmla="*/ 3 w 17"/>
                  <a:gd name="T7" fmla="*/ 10 h 10"/>
                  <a:gd name="T8" fmla="*/ 3 w 17"/>
                  <a:gd name="T9" fmla="*/ 10 h 10"/>
                  <a:gd name="T10" fmla="*/ 11 w 17"/>
                  <a:gd name="T11" fmla="*/ 9 h 10"/>
                  <a:gd name="T12" fmla="*/ 11 w 17"/>
                  <a:gd name="T13" fmla="*/ 9 h 10"/>
                  <a:gd name="T14" fmla="*/ 12 w 17"/>
                  <a:gd name="T15" fmla="*/ 9 h 10"/>
                  <a:gd name="T16" fmla="*/ 17 w 17"/>
                  <a:gd name="T17" fmla="*/ 7 h 10"/>
                  <a:gd name="T18" fmla="*/ 17 w 17"/>
                  <a:gd name="T19" fmla="*/ 7 h 10"/>
                  <a:gd name="T20" fmla="*/ 9 w 17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">
                    <a:moveTo>
                      <a:pt x="9" y="0"/>
                    </a:moveTo>
                    <a:cubicBezTo>
                      <a:pt x="8" y="3"/>
                      <a:pt x="6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10"/>
                      <a:pt x="8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4" y="9"/>
                      <a:pt x="16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4" y="5"/>
                      <a:pt x="12" y="2"/>
                      <a:pt x="9" y="0"/>
                    </a:cubicBezTo>
                  </a:path>
                </a:pathLst>
              </a:custGeom>
              <a:solidFill>
                <a:srgbClr val="A77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4" name="Freeform 7747"/>
              <p:cNvSpPr/>
              <p:nvPr/>
            </p:nvSpPr>
            <p:spPr bwMode="auto">
              <a:xfrm>
                <a:off x="5616576" y="4352926"/>
                <a:ext cx="63500" cy="39688"/>
              </a:xfrm>
              <a:custGeom>
                <a:avLst/>
                <a:gdLst>
                  <a:gd name="T0" fmla="*/ 26 w 31"/>
                  <a:gd name="T1" fmla="*/ 0 h 20"/>
                  <a:gd name="T2" fmla="*/ 26 w 31"/>
                  <a:gd name="T3" fmla="*/ 0 h 20"/>
                  <a:gd name="T4" fmla="*/ 26 w 31"/>
                  <a:gd name="T5" fmla="*/ 0 h 20"/>
                  <a:gd name="T6" fmla="*/ 0 w 31"/>
                  <a:gd name="T7" fmla="*/ 14 h 20"/>
                  <a:gd name="T8" fmla="*/ 0 w 31"/>
                  <a:gd name="T9" fmla="*/ 14 h 20"/>
                  <a:gd name="T10" fmla="*/ 2 w 31"/>
                  <a:gd name="T11" fmla="*/ 19 h 20"/>
                  <a:gd name="T12" fmla="*/ 2 w 31"/>
                  <a:gd name="T13" fmla="*/ 19 h 20"/>
                  <a:gd name="T14" fmla="*/ 5 w 31"/>
                  <a:gd name="T15" fmla="*/ 20 h 20"/>
                  <a:gd name="T16" fmla="*/ 5 w 31"/>
                  <a:gd name="T17" fmla="*/ 20 h 20"/>
                  <a:gd name="T18" fmla="*/ 10 w 31"/>
                  <a:gd name="T19" fmla="*/ 17 h 20"/>
                  <a:gd name="T20" fmla="*/ 13 w 31"/>
                  <a:gd name="T21" fmla="*/ 18 h 20"/>
                  <a:gd name="T22" fmla="*/ 13 w 31"/>
                  <a:gd name="T23" fmla="*/ 18 h 20"/>
                  <a:gd name="T24" fmla="*/ 13 w 31"/>
                  <a:gd name="T25" fmla="*/ 18 h 20"/>
                  <a:gd name="T26" fmla="*/ 30 w 31"/>
                  <a:gd name="T27" fmla="*/ 11 h 20"/>
                  <a:gd name="T28" fmla="*/ 30 w 31"/>
                  <a:gd name="T29" fmla="*/ 11 h 20"/>
                  <a:gd name="T30" fmla="*/ 29 w 31"/>
                  <a:gd name="T31" fmla="*/ 0 h 20"/>
                  <a:gd name="T32" fmla="*/ 29 w 31"/>
                  <a:gd name="T33" fmla="*/ 0 h 20"/>
                  <a:gd name="T34" fmla="*/ 26 w 31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" h="20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0" y="10"/>
                      <a:pt x="8" y="9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6"/>
                      <a:pt x="2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20"/>
                      <a:pt x="4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18"/>
                      <a:pt x="8" y="17"/>
                      <a:pt x="10" y="17"/>
                    </a:cubicBezTo>
                    <a:cubicBezTo>
                      <a:pt x="11" y="17"/>
                      <a:pt x="12" y="17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9" y="16"/>
                      <a:pt x="25" y="13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7"/>
                      <a:pt x="30" y="4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0"/>
                      <a:pt x="27" y="0"/>
                      <a:pt x="26" y="0"/>
                    </a:cubicBezTo>
                  </a:path>
                </a:pathLst>
              </a:custGeom>
              <a:solidFill>
                <a:srgbClr val="9878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5" name="Freeform 7748"/>
              <p:cNvSpPr/>
              <p:nvPr/>
            </p:nvSpPr>
            <p:spPr bwMode="auto">
              <a:xfrm>
                <a:off x="5643563" y="4368801"/>
                <a:ext cx="61913" cy="36513"/>
              </a:xfrm>
              <a:custGeom>
                <a:avLst/>
                <a:gdLst>
                  <a:gd name="T0" fmla="*/ 27 w 31"/>
                  <a:gd name="T1" fmla="*/ 0 h 18"/>
                  <a:gd name="T2" fmla="*/ 17 w 31"/>
                  <a:gd name="T3" fmla="*/ 3 h 18"/>
                  <a:gd name="T4" fmla="*/ 17 w 31"/>
                  <a:gd name="T5" fmla="*/ 3 h 18"/>
                  <a:gd name="T6" fmla="*/ 0 w 31"/>
                  <a:gd name="T7" fmla="*/ 10 h 18"/>
                  <a:gd name="T8" fmla="*/ 0 w 31"/>
                  <a:gd name="T9" fmla="*/ 10 h 18"/>
                  <a:gd name="T10" fmla="*/ 5 w 31"/>
                  <a:gd name="T11" fmla="*/ 18 h 18"/>
                  <a:gd name="T12" fmla="*/ 10 w 31"/>
                  <a:gd name="T13" fmla="*/ 15 h 18"/>
                  <a:gd name="T14" fmla="*/ 22 w 31"/>
                  <a:gd name="T15" fmla="*/ 9 h 18"/>
                  <a:gd name="T16" fmla="*/ 22 w 31"/>
                  <a:gd name="T17" fmla="*/ 9 h 18"/>
                  <a:gd name="T18" fmla="*/ 26 w 31"/>
                  <a:gd name="T19" fmla="*/ 8 h 18"/>
                  <a:gd name="T20" fmla="*/ 30 w 31"/>
                  <a:gd name="T21" fmla="*/ 10 h 18"/>
                  <a:gd name="T22" fmla="*/ 30 w 31"/>
                  <a:gd name="T23" fmla="*/ 10 h 18"/>
                  <a:gd name="T24" fmla="*/ 27 w 31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18">
                    <a:moveTo>
                      <a:pt x="27" y="0"/>
                    </a:moveTo>
                    <a:cubicBezTo>
                      <a:pt x="24" y="0"/>
                      <a:pt x="20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2" y="5"/>
                      <a:pt x="6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5"/>
                      <a:pt x="2" y="18"/>
                      <a:pt x="5" y="18"/>
                    </a:cubicBezTo>
                    <a:cubicBezTo>
                      <a:pt x="6" y="18"/>
                      <a:pt x="8" y="17"/>
                      <a:pt x="10" y="15"/>
                    </a:cubicBezTo>
                    <a:cubicBezTo>
                      <a:pt x="14" y="13"/>
                      <a:pt x="18" y="11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9"/>
                      <a:pt x="24" y="8"/>
                      <a:pt x="26" y="8"/>
                    </a:cubicBezTo>
                    <a:cubicBezTo>
                      <a:pt x="27" y="8"/>
                      <a:pt x="29" y="9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2"/>
                      <a:pt x="30" y="0"/>
                      <a:pt x="27" y="0"/>
                    </a:cubicBezTo>
                  </a:path>
                </a:pathLst>
              </a:custGeom>
              <a:solidFill>
                <a:srgbClr val="7E5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6" name="Freeform 7749"/>
              <p:cNvSpPr/>
              <p:nvPr/>
            </p:nvSpPr>
            <p:spPr bwMode="auto">
              <a:xfrm>
                <a:off x="5608638" y="4391026"/>
                <a:ext cx="33338" cy="17463"/>
              </a:xfrm>
              <a:custGeom>
                <a:avLst/>
                <a:gdLst>
                  <a:gd name="T0" fmla="*/ 6 w 16"/>
                  <a:gd name="T1" fmla="*/ 0 h 9"/>
                  <a:gd name="T2" fmla="*/ 6 w 16"/>
                  <a:gd name="T3" fmla="*/ 0 h 9"/>
                  <a:gd name="T4" fmla="*/ 0 w 16"/>
                  <a:gd name="T5" fmla="*/ 5 h 9"/>
                  <a:gd name="T6" fmla="*/ 0 w 16"/>
                  <a:gd name="T7" fmla="*/ 5 h 9"/>
                  <a:gd name="T8" fmla="*/ 11 w 16"/>
                  <a:gd name="T9" fmla="*/ 9 h 9"/>
                  <a:gd name="T10" fmla="*/ 11 w 16"/>
                  <a:gd name="T11" fmla="*/ 9 h 9"/>
                  <a:gd name="T12" fmla="*/ 9 w 16"/>
                  <a:gd name="T13" fmla="*/ 1 h 9"/>
                  <a:gd name="T14" fmla="*/ 9 w 16"/>
                  <a:gd name="T15" fmla="*/ 1 h 9"/>
                  <a:gd name="T16" fmla="*/ 6 w 1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9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7"/>
                      <a:pt x="8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3" y="6"/>
                      <a:pt x="16" y="2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6" y="0"/>
                    </a:cubicBezTo>
                  </a:path>
                </a:pathLst>
              </a:custGeom>
              <a:solidFill>
                <a:srgbClr val="765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7" name="Freeform 7750"/>
              <p:cNvSpPr>
                <a:spLocks noEditPoints="1"/>
              </p:cNvSpPr>
              <p:nvPr/>
            </p:nvSpPr>
            <p:spPr bwMode="auto">
              <a:xfrm>
                <a:off x="6638926" y="4422776"/>
                <a:ext cx="22225" cy="31750"/>
              </a:xfrm>
              <a:custGeom>
                <a:avLst/>
                <a:gdLst>
                  <a:gd name="T0" fmla="*/ 7 w 11"/>
                  <a:gd name="T1" fmla="*/ 0 h 16"/>
                  <a:gd name="T2" fmla="*/ 4 w 11"/>
                  <a:gd name="T3" fmla="*/ 5 h 16"/>
                  <a:gd name="T4" fmla="*/ 4 w 11"/>
                  <a:gd name="T5" fmla="*/ 5 h 16"/>
                  <a:gd name="T6" fmla="*/ 1 w 11"/>
                  <a:gd name="T7" fmla="*/ 11 h 16"/>
                  <a:gd name="T8" fmla="*/ 1 w 11"/>
                  <a:gd name="T9" fmla="*/ 11 h 16"/>
                  <a:gd name="T10" fmla="*/ 1 w 11"/>
                  <a:gd name="T11" fmla="*/ 11 h 16"/>
                  <a:gd name="T12" fmla="*/ 0 w 11"/>
                  <a:gd name="T13" fmla="*/ 16 h 16"/>
                  <a:gd name="T14" fmla="*/ 0 w 11"/>
                  <a:gd name="T15" fmla="*/ 16 h 16"/>
                  <a:gd name="T16" fmla="*/ 1 w 11"/>
                  <a:gd name="T17" fmla="*/ 16 h 16"/>
                  <a:gd name="T18" fmla="*/ 1 w 11"/>
                  <a:gd name="T19" fmla="*/ 16 h 16"/>
                  <a:gd name="T20" fmla="*/ 1 w 11"/>
                  <a:gd name="T21" fmla="*/ 16 h 16"/>
                  <a:gd name="T22" fmla="*/ 6 w 11"/>
                  <a:gd name="T23" fmla="*/ 13 h 16"/>
                  <a:gd name="T24" fmla="*/ 6 w 11"/>
                  <a:gd name="T25" fmla="*/ 13 h 16"/>
                  <a:gd name="T26" fmla="*/ 9 w 11"/>
                  <a:gd name="T27" fmla="*/ 9 h 16"/>
                  <a:gd name="T28" fmla="*/ 9 w 11"/>
                  <a:gd name="T29" fmla="*/ 9 h 16"/>
                  <a:gd name="T30" fmla="*/ 11 w 11"/>
                  <a:gd name="T31" fmla="*/ 1 h 16"/>
                  <a:gd name="T32" fmla="*/ 11 w 11"/>
                  <a:gd name="T33" fmla="*/ 1 h 16"/>
                  <a:gd name="T34" fmla="*/ 7 w 11"/>
                  <a:gd name="T35" fmla="*/ 0 h 16"/>
                  <a:gd name="T36" fmla="*/ 7 w 11"/>
                  <a:gd name="T37" fmla="*/ 0 h 16"/>
                  <a:gd name="T38" fmla="*/ 7 w 11"/>
                  <a:gd name="T39" fmla="*/ 0 h 16"/>
                  <a:gd name="T40" fmla="*/ 7 w 11"/>
                  <a:gd name="T41" fmla="*/ 0 h 16"/>
                  <a:gd name="T42" fmla="*/ 7 w 11"/>
                  <a:gd name="T43" fmla="*/ 0 h 16"/>
                  <a:gd name="T44" fmla="*/ 7 w 11"/>
                  <a:gd name="T4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" h="16">
                    <a:moveTo>
                      <a:pt x="7" y="0"/>
                    </a:moveTo>
                    <a:cubicBezTo>
                      <a:pt x="7" y="3"/>
                      <a:pt x="7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8"/>
                      <a:pt x="3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4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5"/>
                      <a:pt x="4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12"/>
                      <a:pt x="8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6"/>
                      <a:pt x="10" y="3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A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8" name="Freeform 7751"/>
              <p:cNvSpPr/>
              <p:nvPr/>
            </p:nvSpPr>
            <p:spPr bwMode="auto">
              <a:xfrm>
                <a:off x="6635751" y="4384676"/>
                <a:ext cx="42863" cy="41275"/>
              </a:xfrm>
              <a:custGeom>
                <a:avLst/>
                <a:gdLst>
                  <a:gd name="T0" fmla="*/ 6 w 22"/>
                  <a:gd name="T1" fmla="*/ 0 h 20"/>
                  <a:gd name="T2" fmla="*/ 6 w 22"/>
                  <a:gd name="T3" fmla="*/ 0 h 20"/>
                  <a:gd name="T4" fmla="*/ 0 w 22"/>
                  <a:gd name="T5" fmla="*/ 8 h 20"/>
                  <a:gd name="T6" fmla="*/ 5 w 22"/>
                  <a:gd name="T7" fmla="*/ 11 h 20"/>
                  <a:gd name="T8" fmla="*/ 8 w 22"/>
                  <a:gd name="T9" fmla="*/ 10 h 20"/>
                  <a:gd name="T10" fmla="*/ 10 w 22"/>
                  <a:gd name="T11" fmla="*/ 10 h 20"/>
                  <a:gd name="T12" fmla="*/ 15 w 22"/>
                  <a:gd name="T13" fmla="*/ 11 h 20"/>
                  <a:gd name="T14" fmla="*/ 9 w 22"/>
                  <a:gd name="T15" fmla="*/ 18 h 20"/>
                  <a:gd name="T16" fmla="*/ 9 w 22"/>
                  <a:gd name="T17" fmla="*/ 19 h 20"/>
                  <a:gd name="T18" fmla="*/ 9 w 22"/>
                  <a:gd name="T19" fmla="*/ 19 h 20"/>
                  <a:gd name="T20" fmla="*/ 9 w 22"/>
                  <a:gd name="T21" fmla="*/ 19 h 20"/>
                  <a:gd name="T22" fmla="*/ 9 w 22"/>
                  <a:gd name="T23" fmla="*/ 19 h 20"/>
                  <a:gd name="T24" fmla="*/ 9 w 22"/>
                  <a:gd name="T25" fmla="*/ 19 h 20"/>
                  <a:gd name="T26" fmla="*/ 13 w 22"/>
                  <a:gd name="T27" fmla="*/ 20 h 20"/>
                  <a:gd name="T28" fmla="*/ 13 w 22"/>
                  <a:gd name="T29" fmla="*/ 20 h 20"/>
                  <a:gd name="T30" fmla="*/ 21 w 22"/>
                  <a:gd name="T31" fmla="*/ 12 h 20"/>
                  <a:gd name="T32" fmla="*/ 22 w 22"/>
                  <a:gd name="T33" fmla="*/ 12 h 20"/>
                  <a:gd name="T34" fmla="*/ 21 w 22"/>
                  <a:gd name="T35" fmla="*/ 12 h 20"/>
                  <a:gd name="T36" fmla="*/ 21 w 22"/>
                  <a:gd name="T37" fmla="*/ 7 h 20"/>
                  <a:gd name="T38" fmla="*/ 21 w 22"/>
                  <a:gd name="T39" fmla="*/ 7 h 20"/>
                  <a:gd name="T40" fmla="*/ 21 w 22"/>
                  <a:gd name="T41" fmla="*/ 7 h 20"/>
                  <a:gd name="T42" fmla="*/ 6 w 22"/>
                  <a:gd name="T4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2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5"/>
                      <a:pt x="0" y="8"/>
                    </a:cubicBezTo>
                    <a:cubicBezTo>
                      <a:pt x="1" y="10"/>
                      <a:pt x="3" y="11"/>
                      <a:pt x="5" y="11"/>
                    </a:cubicBezTo>
                    <a:cubicBezTo>
                      <a:pt x="6" y="11"/>
                      <a:pt x="7" y="10"/>
                      <a:pt x="8" y="10"/>
                    </a:cubicBezTo>
                    <a:cubicBezTo>
                      <a:pt x="9" y="10"/>
                      <a:pt x="10" y="10"/>
                      <a:pt x="10" y="10"/>
                    </a:cubicBezTo>
                    <a:cubicBezTo>
                      <a:pt x="12" y="10"/>
                      <a:pt x="13" y="10"/>
                      <a:pt x="15" y="11"/>
                    </a:cubicBezTo>
                    <a:cubicBezTo>
                      <a:pt x="17" y="16"/>
                      <a:pt x="10" y="15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1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6" y="18"/>
                      <a:pt x="19" y="16"/>
                      <a:pt x="21" y="12"/>
                    </a:cubicBezTo>
                    <a:cubicBezTo>
                      <a:pt x="21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0"/>
                      <a:pt x="21" y="9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6" y="5"/>
                      <a:pt x="11" y="2"/>
                      <a:pt x="6" y="0"/>
                    </a:cubicBezTo>
                  </a:path>
                </a:pathLst>
              </a:custGeom>
              <a:solidFill>
                <a:srgbClr val="C181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9" name="Freeform 7752"/>
              <p:cNvSpPr/>
              <p:nvPr/>
            </p:nvSpPr>
            <p:spPr bwMode="auto">
              <a:xfrm>
                <a:off x="6677026" y="4384676"/>
                <a:ext cx="36513" cy="23813"/>
              </a:xfrm>
              <a:custGeom>
                <a:avLst/>
                <a:gdLst>
                  <a:gd name="T0" fmla="*/ 12 w 18"/>
                  <a:gd name="T1" fmla="*/ 0 h 12"/>
                  <a:gd name="T2" fmla="*/ 0 w 18"/>
                  <a:gd name="T3" fmla="*/ 7 h 12"/>
                  <a:gd name="T4" fmla="*/ 0 w 18"/>
                  <a:gd name="T5" fmla="*/ 7 h 12"/>
                  <a:gd name="T6" fmla="*/ 0 w 18"/>
                  <a:gd name="T7" fmla="*/ 12 h 12"/>
                  <a:gd name="T8" fmla="*/ 1 w 18"/>
                  <a:gd name="T9" fmla="*/ 12 h 12"/>
                  <a:gd name="T10" fmla="*/ 5 w 18"/>
                  <a:gd name="T11" fmla="*/ 10 h 12"/>
                  <a:gd name="T12" fmla="*/ 14 w 18"/>
                  <a:gd name="T13" fmla="*/ 11 h 12"/>
                  <a:gd name="T14" fmla="*/ 14 w 18"/>
                  <a:gd name="T15" fmla="*/ 11 h 12"/>
                  <a:gd name="T16" fmla="*/ 12 w 18"/>
                  <a:gd name="T17" fmla="*/ 0 h 12"/>
                  <a:gd name="T18" fmla="*/ 12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12" y="0"/>
                    </a:moveTo>
                    <a:cubicBezTo>
                      <a:pt x="8" y="2"/>
                      <a:pt x="4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0"/>
                      <a:pt x="4" y="10"/>
                      <a:pt x="5" y="10"/>
                    </a:cubicBezTo>
                    <a:cubicBezTo>
                      <a:pt x="8" y="10"/>
                      <a:pt x="11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7"/>
                      <a:pt x="18" y="3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76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0" name="Freeform 7753"/>
              <p:cNvSpPr/>
              <p:nvPr/>
            </p:nvSpPr>
            <p:spPr bwMode="auto">
              <a:xfrm>
                <a:off x="6597651" y="4538663"/>
                <a:ext cx="20638" cy="22225"/>
              </a:xfrm>
              <a:custGeom>
                <a:avLst/>
                <a:gdLst>
                  <a:gd name="T0" fmla="*/ 8 w 11"/>
                  <a:gd name="T1" fmla="*/ 0 h 11"/>
                  <a:gd name="T2" fmla="*/ 4 w 11"/>
                  <a:gd name="T3" fmla="*/ 2 h 11"/>
                  <a:gd name="T4" fmla="*/ 4 w 11"/>
                  <a:gd name="T5" fmla="*/ 2 h 11"/>
                  <a:gd name="T6" fmla="*/ 0 w 11"/>
                  <a:gd name="T7" fmla="*/ 10 h 11"/>
                  <a:gd name="T8" fmla="*/ 5 w 11"/>
                  <a:gd name="T9" fmla="*/ 11 h 11"/>
                  <a:gd name="T10" fmla="*/ 10 w 11"/>
                  <a:gd name="T11" fmla="*/ 0 h 11"/>
                  <a:gd name="T12" fmla="*/ 10 w 11"/>
                  <a:gd name="T13" fmla="*/ 0 h 11"/>
                  <a:gd name="T14" fmla="*/ 10 w 11"/>
                  <a:gd name="T15" fmla="*/ 0 h 11"/>
                  <a:gd name="T16" fmla="*/ 8 w 11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1">
                    <a:moveTo>
                      <a:pt x="8" y="0"/>
                    </a:moveTo>
                    <a:cubicBezTo>
                      <a:pt x="6" y="0"/>
                      <a:pt x="5" y="0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5"/>
                      <a:pt x="1" y="7"/>
                      <a:pt x="0" y="10"/>
                    </a:cubicBezTo>
                    <a:cubicBezTo>
                      <a:pt x="2" y="11"/>
                      <a:pt x="4" y="11"/>
                      <a:pt x="5" y="11"/>
                    </a:cubicBezTo>
                    <a:cubicBezTo>
                      <a:pt x="11" y="11"/>
                      <a:pt x="10" y="6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CE9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1" name="Freeform 7754"/>
              <p:cNvSpPr/>
              <p:nvPr/>
            </p:nvSpPr>
            <p:spPr bwMode="auto">
              <a:xfrm>
                <a:off x="6567488" y="4492626"/>
                <a:ext cx="53975" cy="46038"/>
              </a:xfrm>
              <a:custGeom>
                <a:avLst/>
                <a:gdLst>
                  <a:gd name="T0" fmla="*/ 22 w 27"/>
                  <a:gd name="T1" fmla="*/ 0 h 23"/>
                  <a:gd name="T2" fmla="*/ 16 w 27"/>
                  <a:gd name="T3" fmla="*/ 3 h 23"/>
                  <a:gd name="T4" fmla="*/ 16 w 27"/>
                  <a:gd name="T5" fmla="*/ 3 h 23"/>
                  <a:gd name="T6" fmla="*/ 0 w 27"/>
                  <a:gd name="T7" fmla="*/ 14 h 23"/>
                  <a:gd name="T8" fmla="*/ 3 w 27"/>
                  <a:gd name="T9" fmla="*/ 19 h 23"/>
                  <a:gd name="T10" fmla="*/ 4 w 27"/>
                  <a:gd name="T11" fmla="*/ 19 h 23"/>
                  <a:gd name="T12" fmla="*/ 4 w 27"/>
                  <a:gd name="T13" fmla="*/ 19 h 23"/>
                  <a:gd name="T14" fmla="*/ 12 w 27"/>
                  <a:gd name="T15" fmla="*/ 23 h 23"/>
                  <a:gd name="T16" fmla="*/ 15 w 27"/>
                  <a:gd name="T17" fmla="*/ 22 h 23"/>
                  <a:gd name="T18" fmla="*/ 16 w 27"/>
                  <a:gd name="T19" fmla="*/ 22 h 23"/>
                  <a:gd name="T20" fmla="*/ 16 w 27"/>
                  <a:gd name="T21" fmla="*/ 22 h 23"/>
                  <a:gd name="T22" fmla="*/ 16 w 27"/>
                  <a:gd name="T23" fmla="*/ 22 h 23"/>
                  <a:gd name="T24" fmla="*/ 17 w 27"/>
                  <a:gd name="T25" fmla="*/ 20 h 23"/>
                  <a:gd name="T26" fmla="*/ 17 w 27"/>
                  <a:gd name="T27" fmla="*/ 20 h 23"/>
                  <a:gd name="T28" fmla="*/ 17 w 27"/>
                  <a:gd name="T29" fmla="*/ 20 h 23"/>
                  <a:gd name="T30" fmla="*/ 23 w 27"/>
                  <a:gd name="T31" fmla="*/ 7 h 23"/>
                  <a:gd name="T32" fmla="*/ 23 w 27"/>
                  <a:gd name="T33" fmla="*/ 7 h 23"/>
                  <a:gd name="T34" fmla="*/ 23 w 27"/>
                  <a:gd name="T35" fmla="*/ 7 h 23"/>
                  <a:gd name="T36" fmla="*/ 27 w 27"/>
                  <a:gd name="T37" fmla="*/ 2 h 23"/>
                  <a:gd name="T38" fmla="*/ 27 w 27"/>
                  <a:gd name="T39" fmla="*/ 2 h 23"/>
                  <a:gd name="T40" fmla="*/ 27 w 27"/>
                  <a:gd name="T41" fmla="*/ 2 h 23"/>
                  <a:gd name="T42" fmla="*/ 26 w 27"/>
                  <a:gd name="T43" fmla="*/ 1 h 23"/>
                  <a:gd name="T44" fmla="*/ 22 w 27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23">
                    <a:moveTo>
                      <a:pt x="22" y="0"/>
                    </a:moveTo>
                    <a:cubicBezTo>
                      <a:pt x="20" y="0"/>
                      <a:pt x="18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0" y="7"/>
                      <a:pt x="5" y="11"/>
                      <a:pt x="0" y="14"/>
                    </a:cubicBezTo>
                    <a:cubicBezTo>
                      <a:pt x="2" y="16"/>
                      <a:pt x="3" y="17"/>
                      <a:pt x="3" y="19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7" y="19"/>
                      <a:pt x="10" y="21"/>
                      <a:pt x="12" y="23"/>
                    </a:cubicBezTo>
                    <a:cubicBezTo>
                      <a:pt x="12" y="22"/>
                      <a:pt x="13" y="22"/>
                      <a:pt x="15" y="22"/>
                    </a:cubicBezTo>
                    <a:cubicBezTo>
                      <a:pt x="15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1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4"/>
                      <a:pt x="17" y="9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5"/>
                      <a:pt x="26" y="3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0"/>
                      <a:pt x="24" y="0"/>
                      <a:pt x="22" y="0"/>
                    </a:cubicBezTo>
                  </a:path>
                </a:pathLst>
              </a:custGeom>
              <a:solidFill>
                <a:srgbClr val="BA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2" name="Freeform 7755"/>
              <p:cNvSpPr/>
              <p:nvPr/>
            </p:nvSpPr>
            <p:spPr bwMode="auto">
              <a:xfrm>
                <a:off x="6618288" y="4454526"/>
                <a:ext cx="22225" cy="26988"/>
              </a:xfrm>
              <a:custGeom>
                <a:avLst/>
                <a:gdLst>
                  <a:gd name="T0" fmla="*/ 10 w 11"/>
                  <a:gd name="T1" fmla="*/ 0 h 13"/>
                  <a:gd name="T2" fmla="*/ 4 w 11"/>
                  <a:gd name="T3" fmla="*/ 13 h 13"/>
                  <a:gd name="T4" fmla="*/ 4 w 11"/>
                  <a:gd name="T5" fmla="*/ 13 h 13"/>
                  <a:gd name="T6" fmla="*/ 4 w 11"/>
                  <a:gd name="T7" fmla="*/ 13 h 13"/>
                  <a:gd name="T8" fmla="*/ 4 w 11"/>
                  <a:gd name="T9" fmla="*/ 13 h 13"/>
                  <a:gd name="T10" fmla="*/ 4 w 11"/>
                  <a:gd name="T11" fmla="*/ 13 h 13"/>
                  <a:gd name="T12" fmla="*/ 4 w 11"/>
                  <a:gd name="T13" fmla="*/ 13 h 13"/>
                  <a:gd name="T14" fmla="*/ 11 w 11"/>
                  <a:gd name="T15" fmla="*/ 0 h 13"/>
                  <a:gd name="T16" fmla="*/ 11 w 11"/>
                  <a:gd name="T17" fmla="*/ 0 h 13"/>
                  <a:gd name="T18" fmla="*/ 10 w 11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10" y="0"/>
                    </a:moveTo>
                    <a:cubicBezTo>
                      <a:pt x="5" y="3"/>
                      <a:pt x="0" y="5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0" y="11"/>
                      <a:pt x="10" y="5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A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3" name="Freeform 7756"/>
              <p:cNvSpPr/>
              <p:nvPr/>
            </p:nvSpPr>
            <p:spPr bwMode="auto">
              <a:xfrm>
                <a:off x="6600826" y="4506913"/>
                <a:ext cx="12700" cy="26988"/>
              </a:xfrm>
              <a:custGeom>
                <a:avLst/>
                <a:gdLst>
                  <a:gd name="T0" fmla="*/ 6 w 6"/>
                  <a:gd name="T1" fmla="*/ 0 h 13"/>
                  <a:gd name="T2" fmla="*/ 0 w 6"/>
                  <a:gd name="T3" fmla="*/ 13 h 13"/>
                  <a:gd name="T4" fmla="*/ 0 w 6"/>
                  <a:gd name="T5" fmla="*/ 13 h 13"/>
                  <a:gd name="T6" fmla="*/ 6 w 6"/>
                  <a:gd name="T7" fmla="*/ 0 h 13"/>
                  <a:gd name="T8" fmla="*/ 6 w 6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6" y="0"/>
                    </a:moveTo>
                    <a:cubicBezTo>
                      <a:pt x="0" y="2"/>
                      <a:pt x="0" y="7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9"/>
                      <a:pt x="5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26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4" name="Freeform 7758"/>
              <p:cNvSpPr/>
              <p:nvPr/>
            </p:nvSpPr>
            <p:spPr bwMode="auto">
              <a:xfrm>
                <a:off x="6608763" y="4479926"/>
                <a:ext cx="17463" cy="17463"/>
              </a:xfrm>
              <a:custGeom>
                <a:avLst/>
                <a:gdLst>
                  <a:gd name="T0" fmla="*/ 6 w 9"/>
                  <a:gd name="T1" fmla="*/ 0 h 9"/>
                  <a:gd name="T2" fmla="*/ 5 w 9"/>
                  <a:gd name="T3" fmla="*/ 8 h 9"/>
                  <a:gd name="T4" fmla="*/ 5 w 9"/>
                  <a:gd name="T5" fmla="*/ 8 h 9"/>
                  <a:gd name="T6" fmla="*/ 6 w 9"/>
                  <a:gd name="T7" fmla="*/ 9 h 9"/>
                  <a:gd name="T8" fmla="*/ 6 w 9"/>
                  <a:gd name="T9" fmla="*/ 9 h 9"/>
                  <a:gd name="T10" fmla="*/ 9 w 9"/>
                  <a:gd name="T11" fmla="*/ 1 h 9"/>
                  <a:gd name="T12" fmla="*/ 9 w 9"/>
                  <a:gd name="T13" fmla="*/ 1 h 9"/>
                  <a:gd name="T14" fmla="*/ 9 w 9"/>
                  <a:gd name="T15" fmla="*/ 1 h 9"/>
                  <a:gd name="T16" fmla="*/ 9 w 9"/>
                  <a:gd name="T17" fmla="*/ 1 h 9"/>
                  <a:gd name="T18" fmla="*/ 6 w 9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6" y="0"/>
                    </a:moveTo>
                    <a:cubicBezTo>
                      <a:pt x="0" y="0"/>
                      <a:pt x="7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7"/>
                      <a:pt x="9" y="4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BA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5" name="Freeform 7759"/>
              <p:cNvSpPr/>
              <p:nvPr/>
            </p:nvSpPr>
            <p:spPr bwMode="auto">
              <a:xfrm>
                <a:off x="5446713" y="4338638"/>
                <a:ext cx="26988" cy="15875"/>
              </a:xfrm>
              <a:custGeom>
                <a:avLst/>
                <a:gdLst>
                  <a:gd name="T0" fmla="*/ 6 w 13"/>
                  <a:gd name="T1" fmla="*/ 0 h 8"/>
                  <a:gd name="T2" fmla="*/ 3 w 13"/>
                  <a:gd name="T3" fmla="*/ 0 h 8"/>
                  <a:gd name="T4" fmla="*/ 3 w 13"/>
                  <a:gd name="T5" fmla="*/ 0 h 8"/>
                  <a:gd name="T6" fmla="*/ 0 w 13"/>
                  <a:gd name="T7" fmla="*/ 7 h 8"/>
                  <a:gd name="T8" fmla="*/ 0 w 13"/>
                  <a:gd name="T9" fmla="*/ 8 h 8"/>
                  <a:gd name="T10" fmla="*/ 0 w 13"/>
                  <a:gd name="T11" fmla="*/ 8 h 8"/>
                  <a:gd name="T12" fmla="*/ 0 w 13"/>
                  <a:gd name="T13" fmla="*/ 8 h 8"/>
                  <a:gd name="T14" fmla="*/ 0 w 13"/>
                  <a:gd name="T15" fmla="*/ 8 h 8"/>
                  <a:gd name="T16" fmla="*/ 8 w 13"/>
                  <a:gd name="T17" fmla="*/ 6 h 8"/>
                  <a:gd name="T18" fmla="*/ 8 w 13"/>
                  <a:gd name="T19" fmla="*/ 6 h 8"/>
                  <a:gd name="T20" fmla="*/ 8 w 13"/>
                  <a:gd name="T21" fmla="*/ 6 h 8"/>
                  <a:gd name="T22" fmla="*/ 11 w 13"/>
                  <a:gd name="T23" fmla="*/ 6 h 8"/>
                  <a:gd name="T24" fmla="*/ 11 w 13"/>
                  <a:gd name="T25" fmla="*/ 6 h 8"/>
                  <a:gd name="T26" fmla="*/ 6 w 13"/>
                  <a:gd name="T27" fmla="*/ 0 h 8"/>
                  <a:gd name="T28" fmla="*/ 6 w 13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" h="8">
                    <a:moveTo>
                      <a:pt x="6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5"/>
                      <a:pt x="0" y="7"/>
                    </a:cubicBezTo>
                    <a:cubicBezTo>
                      <a:pt x="0" y="7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3" y="1"/>
                      <a:pt x="7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153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6" name="Freeform 7760"/>
              <p:cNvSpPr/>
              <p:nvPr/>
            </p:nvSpPr>
            <p:spPr bwMode="auto">
              <a:xfrm>
                <a:off x="5462588" y="4351338"/>
                <a:ext cx="34925" cy="23813"/>
              </a:xfrm>
              <a:custGeom>
                <a:avLst/>
                <a:gdLst>
                  <a:gd name="T0" fmla="*/ 0 w 17"/>
                  <a:gd name="T1" fmla="*/ 0 h 12"/>
                  <a:gd name="T2" fmla="*/ 0 w 17"/>
                  <a:gd name="T3" fmla="*/ 0 h 12"/>
                  <a:gd name="T4" fmla="*/ 2 w 17"/>
                  <a:gd name="T5" fmla="*/ 8 h 12"/>
                  <a:gd name="T6" fmla="*/ 2 w 17"/>
                  <a:gd name="T7" fmla="*/ 8 h 12"/>
                  <a:gd name="T8" fmla="*/ 10 w 17"/>
                  <a:gd name="T9" fmla="*/ 11 h 12"/>
                  <a:gd name="T10" fmla="*/ 10 w 17"/>
                  <a:gd name="T11" fmla="*/ 11 h 12"/>
                  <a:gd name="T12" fmla="*/ 15 w 17"/>
                  <a:gd name="T13" fmla="*/ 12 h 12"/>
                  <a:gd name="T14" fmla="*/ 15 w 17"/>
                  <a:gd name="T15" fmla="*/ 12 h 12"/>
                  <a:gd name="T16" fmla="*/ 3 w 17"/>
                  <a:gd name="T17" fmla="*/ 0 h 12"/>
                  <a:gd name="T18" fmla="*/ 3 w 17"/>
                  <a:gd name="T19" fmla="*/ 0 h 12"/>
                  <a:gd name="T20" fmla="*/ 0 w 1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2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5" y="9"/>
                      <a:pt x="7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11"/>
                      <a:pt x="14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7" y="2"/>
                      <a:pt x="1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CC8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7" name="Freeform 7761"/>
              <p:cNvSpPr/>
              <p:nvPr/>
            </p:nvSpPr>
            <p:spPr bwMode="auto">
              <a:xfrm>
                <a:off x="6815138" y="3055938"/>
                <a:ext cx="38100" cy="87313"/>
              </a:xfrm>
              <a:custGeom>
                <a:avLst/>
                <a:gdLst>
                  <a:gd name="T0" fmla="*/ 8 w 19"/>
                  <a:gd name="T1" fmla="*/ 0 h 44"/>
                  <a:gd name="T2" fmla="*/ 5 w 19"/>
                  <a:gd name="T3" fmla="*/ 9 h 44"/>
                  <a:gd name="T4" fmla="*/ 0 w 19"/>
                  <a:gd name="T5" fmla="*/ 32 h 44"/>
                  <a:gd name="T6" fmla="*/ 0 w 19"/>
                  <a:gd name="T7" fmla="*/ 32 h 44"/>
                  <a:gd name="T8" fmla="*/ 9 w 19"/>
                  <a:gd name="T9" fmla="*/ 44 h 44"/>
                  <a:gd name="T10" fmla="*/ 9 w 19"/>
                  <a:gd name="T11" fmla="*/ 44 h 44"/>
                  <a:gd name="T12" fmla="*/ 12 w 19"/>
                  <a:gd name="T13" fmla="*/ 40 h 44"/>
                  <a:gd name="T14" fmla="*/ 15 w 19"/>
                  <a:gd name="T15" fmla="*/ 42 h 44"/>
                  <a:gd name="T16" fmla="*/ 15 w 19"/>
                  <a:gd name="T17" fmla="*/ 42 h 44"/>
                  <a:gd name="T18" fmla="*/ 15 w 19"/>
                  <a:gd name="T19" fmla="*/ 42 h 44"/>
                  <a:gd name="T20" fmla="*/ 16 w 19"/>
                  <a:gd name="T21" fmla="*/ 28 h 44"/>
                  <a:gd name="T22" fmla="*/ 16 w 19"/>
                  <a:gd name="T23" fmla="*/ 28 h 44"/>
                  <a:gd name="T24" fmla="*/ 15 w 19"/>
                  <a:gd name="T25" fmla="*/ 17 h 44"/>
                  <a:gd name="T26" fmla="*/ 15 w 19"/>
                  <a:gd name="T27" fmla="*/ 17 h 44"/>
                  <a:gd name="T28" fmla="*/ 13 w 19"/>
                  <a:gd name="T29" fmla="*/ 7 h 44"/>
                  <a:gd name="T30" fmla="*/ 13 w 19"/>
                  <a:gd name="T31" fmla="*/ 6 h 44"/>
                  <a:gd name="T32" fmla="*/ 8 w 19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44">
                    <a:moveTo>
                      <a:pt x="8" y="0"/>
                    </a:moveTo>
                    <a:cubicBezTo>
                      <a:pt x="6" y="3"/>
                      <a:pt x="2" y="5"/>
                      <a:pt x="5" y="9"/>
                    </a:cubicBezTo>
                    <a:cubicBezTo>
                      <a:pt x="14" y="19"/>
                      <a:pt x="6" y="25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4" y="35"/>
                      <a:pt x="3" y="43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1"/>
                      <a:pt x="10" y="40"/>
                      <a:pt x="12" y="40"/>
                    </a:cubicBezTo>
                    <a:cubicBezTo>
                      <a:pt x="13" y="40"/>
                      <a:pt x="14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37"/>
                      <a:pt x="19" y="33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1" y="25"/>
                      <a:pt x="11" y="21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3"/>
                      <a:pt x="14" y="10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4"/>
                      <a:pt x="10" y="2"/>
                      <a:pt x="8" y="0"/>
                    </a:cubicBezTo>
                  </a:path>
                </a:pathLst>
              </a:custGeom>
              <a:solidFill>
                <a:srgbClr val="AD52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8" name="Freeform 7762"/>
              <p:cNvSpPr/>
              <p:nvPr/>
            </p:nvSpPr>
            <p:spPr bwMode="auto">
              <a:xfrm>
                <a:off x="6777038" y="3048001"/>
                <a:ext cx="28575" cy="30163"/>
              </a:xfrm>
              <a:custGeom>
                <a:avLst/>
                <a:gdLst>
                  <a:gd name="T0" fmla="*/ 10 w 14"/>
                  <a:gd name="T1" fmla="*/ 0 h 15"/>
                  <a:gd name="T2" fmla="*/ 0 w 14"/>
                  <a:gd name="T3" fmla="*/ 5 h 15"/>
                  <a:gd name="T4" fmla="*/ 5 w 14"/>
                  <a:gd name="T5" fmla="*/ 15 h 15"/>
                  <a:gd name="T6" fmla="*/ 7 w 14"/>
                  <a:gd name="T7" fmla="*/ 15 h 15"/>
                  <a:gd name="T8" fmla="*/ 10 w 1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0" y="0"/>
                    </a:moveTo>
                    <a:cubicBezTo>
                      <a:pt x="8" y="5"/>
                      <a:pt x="2" y="0"/>
                      <a:pt x="0" y="5"/>
                    </a:cubicBezTo>
                    <a:cubicBezTo>
                      <a:pt x="5" y="6"/>
                      <a:pt x="0" y="15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14" y="14"/>
                      <a:pt x="11" y="6"/>
                      <a:pt x="10" y="0"/>
                    </a:cubicBezTo>
                  </a:path>
                </a:pathLst>
              </a:custGeom>
              <a:solidFill>
                <a:srgbClr val="A14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9" name="Freeform 7763"/>
              <p:cNvSpPr>
                <a:spLocks noEditPoints="1"/>
              </p:cNvSpPr>
              <p:nvPr/>
            </p:nvSpPr>
            <p:spPr bwMode="auto">
              <a:xfrm>
                <a:off x="6870700" y="2954338"/>
                <a:ext cx="58738" cy="61913"/>
              </a:xfrm>
              <a:custGeom>
                <a:avLst/>
                <a:gdLst>
                  <a:gd name="T0" fmla="*/ 15 w 29"/>
                  <a:gd name="T1" fmla="*/ 1 h 31"/>
                  <a:gd name="T2" fmla="*/ 15 w 29"/>
                  <a:gd name="T3" fmla="*/ 1 h 31"/>
                  <a:gd name="T4" fmla="*/ 14 w 29"/>
                  <a:gd name="T5" fmla="*/ 2 h 31"/>
                  <a:gd name="T6" fmla="*/ 10 w 29"/>
                  <a:gd name="T7" fmla="*/ 8 h 31"/>
                  <a:gd name="T8" fmla="*/ 3 w 29"/>
                  <a:gd name="T9" fmla="*/ 5 h 31"/>
                  <a:gd name="T10" fmla="*/ 3 w 29"/>
                  <a:gd name="T11" fmla="*/ 5 h 31"/>
                  <a:gd name="T12" fmla="*/ 0 w 29"/>
                  <a:gd name="T13" fmla="*/ 7 h 31"/>
                  <a:gd name="T14" fmla="*/ 0 w 29"/>
                  <a:gd name="T15" fmla="*/ 7 h 31"/>
                  <a:gd name="T16" fmla="*/ 3 w 29"/>
                  <a:gd name="T17" fmla="*/ 10 h 31"/>
                  <a:gd name="T18" fmla="*/ 3 w 29"/>
                  <a:gd name="T19" fmla="*/ 10 h 31"/>
                  <a:gd name="T20" fmla="*/ 6 w 29"/>
                  <a:gd name="T21" fmla="*/ 16 h 31"/>
                  <a:gd name="T22" fmla="*/ 7 w 29"/>
                  <a:gd name="T23" fmla="*/ 24 h 31"/>
                  <a:gd name="T24" fmla="*/ 7 w 29"/>
                  <a:gd name="T25" fmla="*/ 24 h 31"/>
                  <a:gd name="T26" fmla="*/ 7 w 29"/>
                  <a:gd name="T27" fmla="*/ 24 h 31"/>
                  <a:gd name="T28" fmla="*/ 13 w 29"/>
                  <a:gd name="T29" fmla="*/ 18 h 31"/>
                  <a:gd name="T30" fmla="*/ 15 w 29"/>
                  <a:gd name="T31" fmla="*/ 19 h 31"/>
                  <a:gd name="T32" fmla="*/ 22 w 29"/>
                  <a:gd name="T33" fmla="*/ 31 h 31"/>
                  <a:gd name="T34" fmla="*/ 22 w 29"/>
                  <a:gd name="T35" fmla="*/ 31 h 31"/>
                  <a:gd name="T36" fmla="*/ 22 w 29"/>
                  <a:gd name="T37" fmla="*/ 31 h 31"/>
                  <a:gd name="T38" fmla="*/ 23 w 29"/>
                  <a:gd name="T39" fmla="*/ 31 h 31"/>
                  <a:gd name="T40" fmla="*/ 27 w 29"/>
                  <a:gd name="T41" fmla="*/ 22 h 31"/>
                  <a:gd name="T42" fmla="*/ 27 w 29"/>
                  <a:gd name="T43" fmla="*/ 10 h 31"/>
                  <a:gd name="T44" fmla="*/ 27 w 29"/>
                  <a:gd name="T45" fmla="*/ 10 h 31"/>
                  <a:gd name="T46" fmla="*/ 15 w 29"/>
                  <a:gd name="T47" fmla="*/ 1 h 31"/>
                  <a:gd name="T48" fmla="*/ 15 w 29"/>
                  <a:gd name="T49" fmla="*/ 0 h 31"/>
                  <a:gd name="T50" fmla="*/ 15 w 29"/>
                  <a:gd name="T51" fmla="*/ 0 h 31"/>
                  <a:gd name="T52" fmla="*/ 15 w 29"/>
                  <a:gd name="T53" fmla="*/ 0 h 31"/>
                  <a:gd name="T54" fmla="*/ 15 w 29"/>
                  <a:gd name="T55" fmla="*/ 0 h 31"/>
                  <a:gd name="T56" fmla="*/ 15 w 29"/>
                  <a:gd name="T57" fmla="*/ 0 h 31"/>
                  <a:gd name="T58" fmla="*/ 15 w 29"/>
                  <a:gd name="T59" fmla="*/ 1 h 31"/>
                  <a:gd name="T60" fmla="*/ 15 w 29"/>
                  <a:gd name="T6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" h="31">
                    <a:moveTo>
                      <a:pt x="15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4" y="1"/>
                      <a:pt x="14" y="2"/>
                    </a:cubicBezTo>
                    <a:cubicBezTo>
                      <a:pt x="14" y="6"/>
                      <a:pt x="12" y="8"/>
                      <a:pt x="10" y="8"/>
                    </a:cubicBezTo>
                    <a:cubicBezTo>
                      <a:pt x="8" y="8"/>
                      <a:pt x="6" y="7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1" y="6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6" y="11"/>
                      <a:pt x="13" y="10"/>
                      <a:pt x="6" y="16"/>
                    </a:cubicBezTo>
                    <a:cubicBezTo>
                      <a:pt x="3" y="19"/>
                      <a:pt x="0" y="22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1"/>
                      <a:pt x="10" y="18"/>
                      <a:pt x="13" y="18"/>
                    </a:cubicBezTo>
                    <a:cubicBezTo>
                      <a:pt x="13" y="18"/>
                      <a:pt x="14" y="18"/>
                      <a:pt x="15" y="19"/>
                    </a:cubicBezTo>
                    <a:cubicBezTo>
                      <a:pt x="20" y="21"/>
                      <a:pt x="24" y="24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3" y="31"/>
                      <a:pt x="23" y="31"/>
                    </a:cubicBezTo>
                    <a:cubicBezTo>
                      <a:pt x="29" y="31"/>
                      <a:pt x="25" y="25"/>
                      <a:pt x="27" y="22"/>
                    </a:cubicBezTo>
                    <a:cubicBezTo>
                      <a:pt x="18" y="18"/>
                      <a:pt x="27" y="14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2" y="8"/>
                      <a:pt x="17" y="6"/>
                      <a:pt x="15" y="1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A64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0" name="Freeform 7764"/>
              <p:cNvSpPr>
                <a:spLocks noEditPoints="1"/>
              </p:cNvSpPr>
              <p:nvPr/>
            </p:nvSpPr>
            <p:spPr bwMode="auto">
              <a:xfrm>
                <a:off x="6889750" y="2933701"/>
                <a:ext cx="19050" cy="20638"/>
              </a:xfrm>
              <a:custGeom>
                <a:avLst/>
                <a:gdLst>
                  <a:gd name="T0" fmla="*/ 6 w 10"/>
                  <a:gd name="T1" fmla="*/ 10 h 10"/>
                  <a:gd name="T2" fmla="*/ 6 w 10"/>
                  <a:gd name="T3" fmla="*/ 10 h 10"/>
                  <a:gd name="T4" fmla="*/ 6 w 10"/>
                  <a:gd name="T5" fmla="*/ 10 h 10"/>
                  <a:gd name="T6" fmla="*/ 6 w 10"/>
                  <a:gd name="T7" fmla="*/ 10 h 10"/>
                  <a:gd name="T8" fmla="*/ 6 w 10"/>
                  <a:gd name="T9" fmla="*/ 10 h 10"/>
                  <a:gd name="T10" fmla="*/ 10 w 10"/>
                  <a:gd name="T11" fmla="*/ 0 h 10"/>
                  <a:gd name="T12" fmla="*/ 0 w 10"/>
                  <a:gd name="T13" fmla="*/ 9 h 10"/>
                  <a:gd name="T14" fmla="*/ 5 w 10"/>
                  <a:gd name="T15" fmla="*/ 10 h 10"/>
                  <a:gd name="T16" fmla="*/ 5 w 10"/>
                  <a:gd name="T17" fmla="*/ 10 h 10"/>
                  <a:gd name="T18" fmla="*/ 6 w 10"/>
                  <a:gd name="T19" fmla="*/ 10 h 10"/>
                  <a:gd name="T20" fmla="*/ 10 w 10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0">
                    <a:moveTo>
                      <a:pt x="6" y="10"/>
                    </a:move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moveTo>
                      <a:pt x="10" y="0"/>
                    </a:moveTo>
                    <a:cubicBezTo>
                      <a:pt x="5" y="2"/>
                      <a:pt x="1" y="4"/>
                      <a:pt x="0" y="9"/>
                    </a:cubicBezTo>
                    <a:cubicBezTo>
                      <a:pt x="1" y="9"/>
                      <a:pt x="3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7" y="7"/>
                      <a:pt x="8" y="4"/>
                      <a:pt x="10" y="0"/>
                    </a:cubicBezTo>
                  </a:path>
                </a:pathLst>
              </a:custGeom>
              <a:solidFill>
                <a:srgbClr val="A048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1" name="Freeform 7765"/>
              <p:cNvSpPr/>
              <p:nvPr/>
            </p:nvSpPr>
            <p:spPr bwMode="auto">
              <a:xfrm>
                <a:off x="6861175" y="2951163"/>
                <a:ext cx="15875" cy="15875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8 h 8"/>
                  <a:gd name="T4" fmla="*/ 5 w 8"/>
                  <a:gd name="T5" fmla="*/ 8 h 8"/>
                  <a:gd name="T6" fmla="*/ 8 w 8"/>
                  <a:gd name="T7" fmla="*/ 6 h 8"/>
                  <a:gd name="T8" fmla="*/ 8 w 8"/>
                  <a:gd name="T9" fmla="*/ 6 h 8"/>
                  <a:gd name="T10" fmla="*/ 3 w 8"/>
                  <a:gd name="T11" fmla="*/ 0 h 8"/>
                  <a:gd name="T12" fmla="*/ 3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0" y="4"/>
                      <a:pt x="4" y="6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7"/>
                      <a:pt x="7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2"/>
                      <a:pt x="7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048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2" name="Freeform 7766"/>
              <p:cNvSpPr/>
              <p:nvPr/>
            </p:nvSpPr>
            <p:spPr bwMode="auto">
              <a:xfrm>
                <a:off x="6884988" y="2989263"/>
                <a:ext cx="34925" cy="26988"/>
              </a:xfrm>
              <a:custGeom>
                <a:avLst/>
                <a:gdLst>
                  <a:gd name="T0" fmla="*/ 6 w 17"/>
                  <a:gd name="T1" fmla="*/ 0 h 13"/>
                  <a:gd name="T2" fmla="*/ 0 w 17"/>
                  <a:gd name="T3" fmla="*/ 6 h 13"/>
                  <a:gd name="T4" fmla="*/ 0 w 17"/>
                  <a:gd name="T5" fmla="*/ 6 h 13"/>
                  <a:gd name="T6" fmla="*/ 8 w 17"/>
                  <a:gd name="T7" fmla="*/ 10 h 13"/>
                  <a:gd name="T8" fmla="*/ 8 w 17"/>
                  <a:gd name="T9" fmla="*/ 10 h 13"/>
                  <a:gd name="T10" fmla="*/ 15 w 17"/>
                  <a:gd name="T11" fmla="*/ 13 h 13"/>
                  <a:gd name="T12" fmla="*/ 15 w 17"/>
                  <a:gd name="T13" fmla="*/ 13 h 13"/>
                  <a:gd name="T14" fmla="*/ 8 w 17"/>
                  <a:gd name="T15" fmla="*/ 1 h 13"/>
                  <a:gd name="T16" fmla="*/ 6 w 17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3">
                    <a:moveTo>
                      <a:pt x="6" y="0"/>
                    </a:moveTo>
                    <a:cubicBezTo>
                      <a:pt x="3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6"/>
                      <a:pt x="6" y="6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0" y="11"/>
                      <a:pt x="13" y="12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7" y="6"/>
                      <a:pt x="13" y="3"/>
                      <a:pt x="8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AF5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3" name="Freeform 7767"/>
              <p:cNvSpPr/>
              <p:nvPr/>
            </p:nvSpPr>
            <p:spPr bwMode="auto">
              <a:xfrm>
                <a:off x="6870700" y="3008313"/>
                <a:ext cx="28575" cy="31750"/>
              </a:xfrm>
              <a:custGeom>
                <a:avLst/>
                <a:gdLst>
                  <a:gd name="T0" fmla="*/ 4 w 14"/>
                  <a:gd name="T1" fmla="*/ 0 h 16"/>
                  <a:gd name="T2" fmla="*/ 1 w 14"/>
                  <a:gd name="T3" fmla="*/ 2 h 16"/>
                  <a:gd name="T4" fmla="*/ 1 w 14"/>
                  <a:gd name="T5" fmla="*/ 2 h 16"/>
                  <a:gd name="T6" fmla="*/ 0 w 14"/>
                  <a:gd name="T7" fmla="*/ 13 h 16"/>
                  <a:gd name="T8" fmla="*/ 0 w 14"/>
                  <a:gd name="T9" fmla="*/ 13 h 16"/>
                  <a:gd name="T10" fmla="*/ 8 w 14"/>
                  <a:gd name="T11" fmla="*/ 16 h 16"/>
                  <a:gd name="T12" fmla="*/ 10 w 14"/>
                  <a:gd name="T13" fmla="*/ 16 h 16"/>
                  <a:gd name="T14" fmla="*/ 11 w 14"/>
                  <a:gd name="T15" fmla="*/ 11 h 16"/>
                  <a:gd name="T16" fmla="*/ 11 w 14"/>
                  <a:gd name="T17" fmla="*/ 11 h 16"/>
                  <a:gd name="T18" fmla="*/ 4 w 14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6">
                    <a:moveTo>
                      <a:pt x="4" y="0"/>
                    </a:moveTo>
                    <a:cubicBezTo>
                      <a:pt x="3" y="0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6"/>
                      <a:pt x="0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4"/>
                      <a:pt x="5" y="15"/>
                      <a:pt x="8" y="16"/>
                    </a:cubicBezTo>
                    <a:cubicBezTo>
                      <a:pt x="9" y="16"/>
                      <a:pt x="9" y="16"/>
                      <a:pt x="10" y="16"/>
                    </a:cubicBezTo>
                    <a:cubicBezTo>
                      <a:pt x="13" y="16"/>
                      <a:pt x="14" y="14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6" y="9"/>
                      <a:pt x="2" y="6"/>
                      <a:pt x="4" y="0"/>
                    </a:cubicBezTo>
                  </a:path>
                </a:pathLst>
              </a:custGeom>
              <a:solidFill>
                <a:srgbClr val="A64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4" name="Freeform 7768"/>
              <p:cNvSpPr/>
              <p:nvPr/>
            </p:nvSpPr>
            <p:spPr bwMode="auto">
              <a:xfrm>
                <a:off x="6875463" y="3008313"/>
                <a:ext cx="17463" cy="20638"/>
              </a:xfrm>
              <a:custGeom>
                <a:avLst/>
                <a:gdLst>
                  <a:gd name="T0" fmla="*/ 2 w 9"/>
                  <a:gd name="T1" fmla="*/ 0 h 11"/>
                  <a:gd name="T2" fmla="*/ 2 w 9"/>
                  <a:gd name="T3" fmla="*/ 0 h 11"/>
                  <a:gd name="T4" fmla="*/ 9 w 9"/>
                  <a:gd name="T5" fmla="*/ 11 h 11"/>
                  <a:gd name="T6" fmla="*/ 9 w 9"/>
                  <a:gd name="T7" fmla="*/ 11 h 11"/>
                  <a:gd name="T8" fmla="*/ 7 w 9"/>
                  <a:gd name="T9" fmla="*/ 3 h 11"/>
                  <a:gd name="T10" fmla="*/ 7 w 9"/>
                  <a:gd name="T11" fmla="*/ 3 h 11"/>
                  <a:gd name="T12" fmla="*/ 2 w 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4" y="9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8"/>
                      <a:pt x="8" y="5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4" y="1"/>
                      <a:pt x="2" y="0"/>
                    </a:cubicBezTo>
                  </a:path>
                </a:pathLst>
              </a:custGeom>
              <a:solidFill>
                <a:srgbClr val="AF5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5" name="Freeform 7769"/>
              <p:cNvSpPr/>
              <p:nvPr/>
            </p:nvSpPr>
            <p:spPr bwMode="auto">
              <a:xfrm>
                <a:off x="6827838" y="3040063"/>
                <a:ext cx="19050" cy="30163"/>
              </a:xfrm>
              <a:custGeom>
                <a:avLst/>
                <a:gdLst>
                  <a:gd name="T0" fmla="*/ 5 w 10"/>
                  <a:gd name="T1" fmla="*/ 0 h 15"/>
                  <a:gd name="T2" fmla="*/ 5 w 10"/>
                  <a:gd name="T3" fmla="*/ 0 h 15"/>
                  <a:gd name="T4" fmla="*/ 2 w 10"/>
                  <a:gd name="T5" fmla="*/ 8 h 15"/>
                  <a:gd name="T6" fmla="*/ 2 w 10"/>
                  <a:gd name="T7" fmla="*/ 8 h 15"/>
                  <a:gd name="T8" fmla="*/ 2 w 10"/>
                  <a:gd name="T9" fmla="*/ 8 h 15"/>
                  <a:gd name="T10" fmla="*/ 2 w 10"/>
                  <a:gd name="T11" fmla="*/ 8 h 15"/>
                  <a:gd name="T12" fmla="*/ 2 w 10"/>
                  <a:gd name="T13" fmla="*/ 8 h 15"/>
                  <a:gd name="T14" fmla="*/ 7 w 10"/>
                  <a:gd name="T15" fmla="*/ 14 h 15"/>
                  <a:gd name="T16" fmla="*/ 7 w 10"/>
                  <a:gd name="T17" fmla="*/ 15 h 15"/>
                  <a:gd name="T18" fmla="*/ 7 w 10"/>
                  <a:gd name="T19" fmla="*/ 14 h 15"/>
                  <a:gd name="T20" fmla="*/ 10 w 10"/>
                  <a:gd name="T21" fmla="*/ 14 h 15"/>
                  <a:gd name="T22" fmla="*/ 5 w 10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0" y="4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0"/>
                      <a:pt x="5" y="12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9" y="14"/>
                      <a:pt x="10" y="14"/>
                    </a:cubicBezTo>
                    <a:cubicBezTo>
                      <a:pt x="8" y="10"/>
                      <a:pt x="7" y="5"/>
                      <a:pt x="5" y="0"/>
                    </a:cubicBezTo>
                  </a:path>
                </a:pathLst>
              </a:custGeom>
              <a:solidFill>
                <a:srgbClr val="9A3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6" name="Freeform 7770"/>
              <p:cNvSpPr/>
              <p:nvPr/>
            </p:nvSpPr>
            <p:spPr bwMode="auto">
              <a:xfrm>
                <a:off x="6843713" y="3027363"/>
                <a:ext cx="17463" cy="12700"/>
              </a:xfrm>
              <a:custGeom>
                <a:avLst/>
                <a:gdLst>
                  <a:gd name="T0" fmla="*/ 9 w 9"/>
                  <a:gd name="T1" fmla="*/ 0 h 6"/>
                  <a:gd name="T2" fmla="*/ 0 w 9"/>
                  <a:gd name="T3" fmla="*/ 4 h 6"/>
                  <a:gd name="T4" fmla="*/ 0 w 9"/>
                  <a:gd name="T5" fmla="*/ 4 h 6"/>
                  <a:gd name="T6" fmla="*/ 5 w 9"/>
                  <a:gd name="T7" fmla="*/ 6 h 6"/>
                  <a:gd name="T8" fmla="*/ 9 w 9"/>
                  <a:gd name="T9" fmla="*/ 0 h 6"/>
                  <a:gd name="T10" fmla="*/ 9 w 9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cubicBezTo>
                      <a:pt x="6" y="1"/>
                      <a:pt x="3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5" y="6"/>
                    </a:cubicBezTo>
                    <a:cubicBezTo>
                      <a:pt x="7" y="6"/>
                      <a:pt x="8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9A3F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7" name="Freeform 7771"/>
              <p:cNvSpPr>
                <a:spLocks noEditPoints="1"/>
              </p:cNvSpPr>
              <p:nvPr/>
            </p:nvSpPr>
            <p:spPr bwMode="auto">
              <a:xfrm>
                <a:off x="6816725" y="3108326"/>
                <a:ext cx="147638" cy="131763"/>
              </a:xfrm>
              <a:custGeom>
                <a:avLst/>
                <a:gdLst>
                  <a:gd name="T0" fmla="*/ 35 w 73"/>
                  <a:gd name="T1" fmla="*/ 28 h 66"/>
                  <a:gd name="T2" fmla="*/ 43 w 73"/>
                  <a:gd name="T3" fmla="*/ 25 h 66"/>
                  <a:gd name="T4" fmla="*/ 50 w 73"/>
                  <a:gd name="T5" fmla="*/ 36 h 66"/>
                  <a:gd name="T6" fmla="*/ 54 w 73"/>
                  <a:gd name="T7" fmla="*/ 35 h 66"/>
                  <a:gd name="T8" fmla="*/ 49 w 73"/>
                  <a:gd name="T9" fmla="*/ 46 h 66"/>
                  <a:gd name="T10" fmla="*/ 41 w 73"/>
                  <a:gd name="T11" fmla="*/ 46 h 66"/>
                  <a:gd name="T12" fmla="*/ 34 w 73"/>
                  <a:gd name="T13" fmla="*/ 36 h 66"/>
                  <a:gd name="T14" fmla="*/ 23 w 73"/>
                  <a:gd name="T15" fmla="*/ 47 h 66"/>
                  <a:gd name="T16" fmla="*/ 19 w 73"/>
                  <a:gd name="T17" fmla="*/ 42 h 66"/>
                  <a:gd name="T18" fmla="*/ 27 w 73"/>
                  <a:gd name="T19" fmla="*/ 31 h 66"/>
                  <a:gd name="T20" fmla="*/ 44 w 73"/>
                  <a:gd name="T21" fmla="*/ 5 h 66"/>
                  <a:gd name="T22" fmla="*/ 34 w 73"/>
                  <a:gd name="T23" fmla="*/ 15 h 66"/>
                  <a:gd name="T24" fmla="*/ 33 w 73"/>
                  <a:gd name="T25" fmla="*/ 15 h 66"/>
                  <a:gd name="T26" fmla="*/ 28 w 73"/>
                  <a:gd name="T27" fmla="*/ 11 h 66"/>
                  <a:gd name="T28" fmla="*/ 28 w 73"/>
                  <a:gd name="T29" fmla="*/ 11 h 66"/>
                  <a:gd name="T30" fmla="*/ 25 w 73"/>
                  <a:gd name="T31" fmla="*/ 11 h 66"/>
                  <a:gd name="T32" fmla="*/ 18 w 73"/>
                  <a:gd name="T33" fmla="*/ 21 h 66"/>
                  <a:gd name="T34" fmla="*/ 14 w 73"/>
                  <a:gd name="T35" fmla="*/ 16 h 66"/>
                  <a:gd name="T36" fmla="*/ 11 w 73"/>
                  <a:gd name="T37" fmla="*/ 14 h 66"/>
                  <a:gd name="T38" fmla="*/ 8 w 73"/>
                  <a:gd name="T39" fmla="*/ 18 h 66"/>
                  <a:gd name="T40" fmla="*/ 4 w 73"/>
                  <a:gd name="T41" fmla="*/ 46 h 66"/>
                  <a:gd name="T42" fmla="*/ 5 w 73"/>
                  <a:gd name="T43" fmla="*/ 52 h 66"/>
                  <a:gd name="T44" fmla="*/ 15 w 73"/>
                  <a:gd name="T45" fmla="*/ 64 h 66"/>
                  <a:gd name="T46" fmla="*/ 20 w 73"/>
                  <a:gd name="T47" fmla="*/ 62 h 66"/>
                  <a:gd name="T48" fmla="*/ 20 w 73"/>
                  <a:gd name="T49" fmla="*/ 62 h 66"/>
                  <a:gd name="T50" fmla="*/ 30 w 73"/>
                  <a:gd name="T51" fmla="*/ 55 h 66"/>
                  <a:gd name="T52" fmla="*/ 36 w 73"/>
                  <a:gd name="T53" fmla="*/ 56 h 66"/>
                  <a:gd name="T54" fmla="*/ 36 w 73"/>
                  <a:gd name="T55" fmla="*/ 49 h 66"/>
                  <a:gd name="T56" fmla="*/ 48 w 73"/>
                  <a:gd name="T57" fmla="*/ 59 h 66"/>
                  <a:gd name="T58" fmla="*/ 48 w 73"/>
                  <a:gd name="T59" fmla="*/ 59 h 66"/>
                  <a:gd name="T60" fmla="*/ 51 w 73"/>
                  <a:gd name="T61" fmla="*/ 57 h 66"/>
                  <a:gd name="T62" fmla="*/ 54 w 73"/>
                  <a:gd name="T63" fmla="*/ 52 h 66"/>
                  <a:gd name="T64" fmla="*/ 65 w 73"/>
                  <a:gd name="T65" fmla="*/ 28 h 66"/>
                  <a:gd name="T66" fmla="*/ 73 w 73"/>
                  <a:gd name="T67" fmla="*/ 1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66">
                    <a:moveTo>
                      <a:pt x="27" y="31"/>
                    </a:moveTo>
                    <a:cubicBezTo>
                      <a:pt x="30" y="31"/>
                      <a:pt x="32" y="29"/>
                      <a:pt x="35" y="28"/>
                    </a:cubicBezTo>
                    <a:cubicBezTo>
                      <a:pt x="37" y="26"/>
                      <a:pt x="39" y="24"/>
                      <a:pt x="42" y="24"/>
                    </a:cubicBezTo>
                    <a:cubicBezTo>
                      <a:pt x="42" y="24"/>
                      <a:pt x="43" y="24"/>
                      <a:pt x="43" y="25"/>
                    </a:cubicBezTo>
                    <a:cubicBezTo>
                      <a:pt x="49" y="26"/>
                      <a:pt x="52" y="29"/>
                      <a:pt x="47" y="35"/>
                    </a:cubicBezTo>
                    <a:cubicBezTo>
                      <a:pt x="48" y="36"/>
                      <a:pt x="49" y="36"/>
                      <a:pt x="50" y="36"/>
                    </a:cubicBezTo>
                    <a:cubicBezTo>
                      <a:pt x="50" y="36"/>
                      <a:pt x="51" y="36"/>
                      <a:pt x="52" y="36"/>
                    </a:cubicBezTo>
                    <a:cubicBezTo>
                      <a:pt x="52" y="36"/>
                      <a:pt x="53" y="35"/>
                      <a:pt x="54" y="35"/>
                    </a:cubicBezTo>
                    <a:cubicBezTo>
                      <a:pt x="54" y="35"/>
                      <a:pt x="55" y="36"/>
                      <a:pt x="55" y="36"/>
                    </a:cubicBezTo>
                    <a:cubicBezTo>
                      <a:pt x="56" y="41"/>
                      <a:pt x="51" y="43"/>
                      <a:pt x="49" y="46"/>
                    </a:cubicBezTo>
                    <a:cubicBezTo>
                      <a:pt x="48" y="47"/>
                      <a:pt x="46" y="48"/>
                      <a:pt x="45" y="48"/>
                    </a:cubicBezTo>
                    <a:cubicBezTo>
                      <a:pt x="43" y="48"/>
                      <a:pt x="42" y="47"/>
                      <a:pt x="41" y="46"/>
                    </a:cubicBezTo>
                    <a:cubicBezTo>
                      <a:pt x="38" y="43"/>
                      <a:pt x="36" y="40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29" y="37"/>
                      <a:pt x="28" y="42"/>
                      <a:pt x="26" y="45"/>
                    </a:cubicBezTo>
                    <a:cubicBezTo>
                      <a:pt x="26" y="46"/>
                      <a:pt x="25" y="47"/>
                      <a:pt x="23" y="47"/>
                    </a:cubicBezTo>
                    <a:cubicBezTo>
                      <a:pt x="23" y="47"/>
                      <a:pt x="22" y="47"/>
                      <a:pt x="21" y="46"/>
                    </a:cubicBezTo>
                    <a:cubicBezTo>
                      <a:pt x="20" y="45"/>
                      <a:pt x="19" y="43"/>
                      <a:pt x="19" y="42"/>
                    </a:cubicBezTo>
                    <a:cubicBezTo>
                      <a:pt x="24" y="39"/>
                      <a:pt x="26" y="36"/>
                      <a:pt x="25" y="30"/>
                    </a:cubicBezTo>
                    <a:cubicBezTo>
                      <a:pt x="26" y="31"/>
                      <a:pt x="27" y="31"/>
                      <a:pt x="27" y="31"/>
                    </a:cubicBezTo>
                    <a:moveTo>
                      <a:pt x="65" y="0"/>
                    </a:moveTo>
                    <a:cubicBezTo>
                      <a:pt x="56" y="2"/>
                      <a:pt x="50" y="4"/>
                      <a:pt x="44" y="5"/>
                    </a:cubicBezTo>
                    <a:cubicBezTo>
                      <a:pt x="44" y="11"/>
                      <a:pt x="51" y="14"/>
                      <a:pt x="49" y="21"/>
                    </a:cubicBezTo>
                    <a:cubicBezTo>
                      <a:pt x="44" y="20"/>
                      <a:pt x="40" y="15"/>
                      <a:pt x="34" y="15"/>
                    </a:cubicBezTo>
                    <a:cubicBezTo>
                      <a:pt x="34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1" y="14"/>
                      <a:pt x="29" y="14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1"/>
                      <a:pt x="26" y="11"/>
                      <a:pt x="25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3"/>
                      <a:pt x="20" y="14"/>
                      <a:pt x="21" y="17"/>
                    </a:cubicBezTo>
                    <a:cubicBezTo>
                      <a:pt x="21" y="20"/>
                      <a:pt x="20" y="21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4" y="21"/>
                      <a:pt x="16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3" y="15"/>
                      <a:pt x="12" y="14"/>
                      <a:pt x="11" y="14"/>
                    </a:cubicBezTo>
                    <a:cubicBezTo>
                      <a:pt x="9" y="14"/>
                      <a:pt x="8" y="15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20"/>
                      <a:pt x="7" y="22"/>
                      <a:pt x="8" y="25"/>
                    </a:cubicBezTo>
                    <a:cubicBezTo>
                      <a:pt x="11" y="32"/>
                      <a:pt x="21" y="42"/>
                      <a:pt x="4" y="46"/>
                    </a:cubicBezTo>
                    <a:cubicBezTo>
                      <a:pt x="2" y="46"/>
                      <a:pt x="0" y="48"/>
                      <a:pt x="1" y="50"/>
                    </a:cubicBezTo>
                    <a:cubicBezTo>
                      <a:pt x="2" y="52"/>
                      <a:pt x="3" y="52"/>
                      <a:pt x="5" y="52"/>
                    </a:cubicBezTo>
                    <a:cubicBezTo>
                      <a:pt x="12" y="54"/>
                      <a:pt x="13" y="59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6" y="65"/>
                      <a:pt x="17" y="66"/>
                      <a:pt x="18" y="66"/>
                    </a:cubicBezTo>
                    <a:cubicBezTo>
                      <a:pt x="19" y="66"/>
                      <a:pt x="20" y="65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2" y="59"/>
                      <a:pt x="22" y="54"/>
                      <a:pt x="26" y="54"/>
                    </a:cubicBezTo>
                    <a:cubicBezTo>
                      <a:pt x="27" y="54"/>
                      <a:pt x="28" y="55"/>
                      <a:pt x="30" y="55"/>
                    </a:cubicBezTo>
                    <a:cubicBezTo>
                      <a:pt x="31" y="56"/>
                      <a:pt x="33" y="57"/>
                      <a:pt x="34" y="57"/>
                    </a:cubicBezTo>
                    <a:cubicBezTo>
                      <a:pt x="35" y="57"/>
                      <a:pt x="36" y="57"/>
                      <a:pt x="36" y="56"/>
                    </a:cubicBezTo>
                    <a:cubicBezTo>
                      <a:pt x="36" y="55"/>
                      <a:pt x="36" y="54"/>
                      <a:pt x="34" y="51"/>
                    </a:cubicBezTo>
                    <a:cubicBezTo>
                      <a:pt x="34" y="50"/>
                      <a:pt x="35" y="49"/>
                      <a:pt x="36" y="49"/>
                    </a:cubicBezTo>
                    <a:cubicBezTo>
                      <a:pt x="37" y="49"/>
                      <a:pt x="37" y="49"/>
                      <a:pt x="38" y="49"/>
                    </a:cubicBezTo>
                    <a:cubicBezTo>
                      <a:pt x="40" y="53"/>
                      <a:pt x="51" y="49"/>
                      <a:pt x="48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9" y="58"/>
                      <a:pt x="50" y="58"/>
                      <a:pt x="51" y="5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2" y="55"/>
                      <a:pt x="53" y="53"/>
                      <a:pt x="54" y="52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60" y="45"/>
                      <a:pt x="67" y="34"/>
                      <a:pt x="65" y="28"/>
                    </a:cubicBezTo>
                    <a:cubicBezTo>
                      <a:pt x="61" y="17"/>
                      <a:pt x="70" y="21"/>
                      <a:pt x="73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67" y="14"/>
                      <a:pt x="61" y="10"/>
                      <a:pt x="65" y="0"/>
                    </a:cubicBezTo>
                  </a:path>
                </a:pathLst>
              </a:custGeom>
              <a:solidFill>
                <a:srgbClr val="B35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8" name="Freeform 7772"/>
              <p:cNvSpPr/>
              <p:nvPr/>
            </p:nvSpPr>
            <p:spPr bwMode="auto">
              <a:xfrm>
                <a:off x="6805613" y="3273426"/>
                <a:ext cx="111125" cy="128588"/>
              </a:xfrm>
              <a:custGeom>
                <a:avLst/>
                <a:gdLst>
                  <a:gd name="T0" fmla="*/ 4 w 56"/>
                  <a:gd name="T1" fmla="*/ 0 h 64"/>
                  <a:gd name="T2" fmla="*/ 0 w 56"/>
                  <a:gd name="T3" fmla="*/ 1 h 64"/>
                  <a:gd name="T4" fmla="*/ 0 w 56"/>
                  <a:gd name="T5" fmla="*/ 1 h 64"/>
                  <a:gd name="T6" fmla="*/ 15 w 56"/>
                  <a:gd name="T7" fmla="*/ 38 h 64"/>
                  <a:gd name="T8" fmla="*/ 19 w 56"/>
                  <a:gd name="T9" fmla="*/ 42 h 64"/>
                  <a:gd name="T10" fmla="*/ 23 w 56"/>
                  <a:gd name="T11" fmla="*/ 42 h 64"/>
                  <a:gd name="T12" fmla="*/ 27 w 56"/>
                  <a:gd name="T13" fmla="*/ 41 h 64"/>
                  <a:gd name="T14" fmla="*/ 33 w 56"/>
                  <a:gd name="T15" fmla="*/ 54 h 64"/>
                  <a:gd name="T16" fmla="*/ 35 w 56"/>
                  <a:gd name="T17" fmla="*/ 64 h 64"/>
                  <a:gd name="T18" fmla="*/ 40 w 56"/>
                  <a:gd name="T19" fmla="*/ 60 h 64"/>
                  <a:gd name="T20" fmla="*/ 42 w 56"/>
                  <a:gd name="T21" fmla="*/ 60 h 64"/>
                  <a:gd name="T22" fmla="*/ 44 w 56"/>
                  <a:gd name="T23" fmla="*/ 60 h 64"/>
                  <a:gd name="T24" fmla="*/ 46 w 56"/>
                  <a:gd name="T25" fmla="*/ 59 h 64"/>
                  <a:gd name="T26" fmla="*/ 46 w 56"/>
                  <a:gd name="T27" fmla="*/ 59 h 64"/>
                  <a:gd name="T28" fmla="*/ 46 w 56"/>
                  <a:gd name="T29" fmla="*/ 59 h 64"/>
                  <a:gd name="T30" fmla="*/ 45 w 56"/>
                  <a:gd name="T31" fmla="*/ 48 h 64"/>
                  <a:gd name="T32" fmla="*/ 42 w 56"/>
                  <a:gd name="T33" fmla="*/ 43 h 64"/>
                  <a:gd name="T34" fmla="*/ 31 w 56"/>
                  <a:gd name="T35" fmla="*/ 28 h 64"/>
                  <a:gd name="T36" fmla="*/ 33 w 56"/>
                  <a:gd name="T37" fmla="*/ 27 h 64"/>
                  <a:gd name="T38" fmla="*/ 38 w 56"/>
                  <a:gd name="T39" fmla="*/ 30 h 64"/>
                  <a:gd name="T40" fmla="*/ 43 w 56"/>
                  <a:gd name="T41" fmla="*/ 33 h 64"/>
                  <a:gd name="T42" fmla="*/ 46 w 56"/>
                  <a:gd name="T43" fmla="*/ 32 h 64"/>
                  <a:gd name="T44" fmla="*/ 46 w 56"/>
                  <a:gd name="T45" fmla="*/ 32 h 64"/>
                  <a:gd name="T46" fmla="*/ 46 w 56"/>
                  <a:gd name="T47" fmla="*/ 32 h 64"/>
                  <a:gd name="T48" fmla="*/ 46 w 56"/>
                  <a:gd name="T49" fmla="*/ 32 h 64"/>
                  <a:gd name="T50" fmla="*/ 46 w 56"/>
                  <a:gd name="T51" fmla="*/ 32 h 64"/>
                  <a:gd name="T52" fmla="*/ 39 w 56"/>
                  <a:gd name="T53" fmla="*/ 21 h 64"/>
                  <a:gd name="T54" fmla="*/ 39 w 56"/>
                  <a:gd name="T55" fmla="*/ 21 h 64"/>
                  <a:gd name="T56" fmla="*/ 40 w 56"/>
                  <a:gd name="T57" fmla="*/ 13 h 64"/>
                  <a:gd name="T58" fmla="*/ 42 w 56"/>
                  <a:gd name="T59" fmla="*/ 13 h 64"/>
                  <a:gd name="T60" fmla="*/ 42 w 56"/>
                  <a:gd name="T61" fmla="*/ 13 h 64"/>
                  <a:gd name="T62" fmla="*/ 35 w 56"/>
                  <a:gd name="T63" fmla="*/ 2 h 64"/>
                  <a:gd name="T64" fmla="*/ 35 w 56"/>
                  <a:gd name="T65" fmla="*/ 2 h 64"/>
                  <a:gd name="T66" fmla="*/ 35 w 56"/>
                  <a:gd name="T67" fmla="*/ 2 h 64"/>
                  <a:gd name="T68" fmla="*/ 35 w 56"/>
                  <a:gd name="T69" fmla="*/ 2 h 64"/>
                  <a:gd name="T70" fmla="*/ 35 w 56"/>
                  <a:gd name="T71" fmla="*/ 2 h 64"/>
                  <a:gd name="T72" fmla="*/ 28 w 56"/>
                  <a:gd name="T73" fmla="*/ 7 h 64"/>
                  <a:gd name="T74" fmla="*/ 21 w 56"/>
                  <a:gd name="T75" fmla="*/ 4 h 64"/>
                  <a:gd name="T76" fmla="*/ 14 w 56"/>
                  <a:gd name="T77" fmla="*/ 2 h 64"/>
                  <a:gd name="T78" fmla="*/ 13 w 56"/>
                  <a:gd name="T79" fmla="*/ 2 h 64"/>
                  <a:gd name="T80" fmla="*/ 13 w 56"/>
                  <a:gd name="T81" fmla="*/ 2 h 64"/>
                  <a:gd name="T82" fmla="*/ 4 w 56"/>
                  <a:gd name="T8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6" h="64">
                    <a:moveTo>
                      <a:pt x="4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6" y="12"/>
                      <a:pt x="21" y="24"/>
                      <a:pt x="15" y="38"/>
                    </a:cubicBezTo>
                    <a:cubicBezTo>
                      <a:pt x="16" y="41"/>
                      <a:pt x="17" y="42"/>
                      <a:pt x="19" y="42"/>
                    </a:cubicBezTo>
                    <a:cubicBezTo>
                      <a:pt x="20" y="42"/>
                      <a:pt x="21" y="42"/>
                      <a:pt x="23" y="42"/>
                    </a:cubicBezTo>
                    <a:cubicBezTo>
                      <a:pt x="25" y="41"/>
                      <a:pt x="26" y="41"/>
                      <a:pt x="27" y="41"/>
                    </a:cubicBezTo>
                    <a:cubicBezTo>
                      <a:pt x="34" y="41"/>
                      <a:pt x="36" y="46"/>
                      <a:pt x="33" y="54"/>
                    </a:cubicBezTo>
                    <a:cubicBezTo>
                      <a:pt x="32" y="57"/>
                      <a:pt x="31" y="61"/>
                      <a:pt x="35" y="64"/>
                    </a:cubicBezTo>
                    <a:cubicBezTo>
                      <a:pt x="36" y="60"/>
                      <a:pt x="37" y="60"/>
                      <a:pt x="40" y="60"/>
                    </a:cubicBezTo>
                    <a:cubicBezTo>
                      <a:pt x="40" y="60"/>
                      <a:pt x="41" y="60"/>
                      <a:pt x="42" y="60"/>
                    </a:cubicBezTo>
                    <a:cubicBezTo>
                      <a:pt x="42" y="60"/>
                      <a:pt x="43" y="60"/>
                      <a:pt x="44" y="60"/>
                    </a:cubicBezTo>
                    <a:cubicBezTo>
                      <a:pt x="44" y="60"/>
                      <a:pt x="45" y="60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51" y="55"/>
                      <a:pt x="56" y="51"/>
                      <a:pt x="45" y="48"/>
                    </a:cubicBezTo>
                    <a:cubicBezTo>
                      <a:pt x="42" y="47"/>
                      <a:pt x="42" y="45"/>
                      <a:pt x="42" y="43"/>
                    </a:cubicBezTo>
                    <a:cubicBezTo>
                      <a:pt x="35" y="40"/>
                      <a:pt x="34" y="34"/>
                      <a:pt x="31" y="28"/>
                    </a:cubicBezTo>
                    <a:cubicBezTo>
                      <a:pt x="32" y="28"/>
                      <a:pt x="32" y="27"/>
                      <a:pt x="33" y="27"/>
                    </a:cubicBezTo>
                    <a:cubicBezTo>
                      <a:pt x="35" y="27"/>
                      <a:pt x="37" y="29"/>
                      <a:pt x="38" y="30"/>
                    </a:cubicBezTo>
                    <a:cubicBezTo>
                      <a:pt x="40" y="32"/>
                      <a:pt x="41" y="33"/>
                      <a:pt x="43" y="33"/>
                    </a:cubicBezTo>
                    <a:cubicBezTo>
                      <a:pt x="44" y="33"/>
                      <a:pt x="45" y="33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3" y="29"/>
                      <a:pt x="41" y="25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18"/>
                      <a:pt x="33" y="13"/>
                      <a:pt x="40" y="13"/>
                    </a:cubicBezTo>
                    <a:cubicBezTo>
                      <a:pt x="41" y="13"/>
                      <a:pt x="41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8" y="4"/>
                      <a:pt x="42" y="3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5" y="2"/>
                      <a:pt x="35" y="2"/>
                      <a:pt x="35" y="2"/>
                    </a:cubicBezTo>
                    <a:cubicBezTo>
                      <a:pt x="33" y="5"/>
                      <a:pt x="30" y="7"/>
                      <a:pt x="28" y="7"/>
                    </a:cubicBezTo>
                    <a:cubicBezTo>
                      <a:pt x="26" y="7"/>
                      <a:pt x="23" y="6"/>
                      <a:pt x="21" y="4"/>
                    </a:cubicBezTo>
                    <a:cubicBezTo>
                      <a:pt x="19" y="3"/>
                      <a:pt x="16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2"/>
                      <a:pt x="7" y="0"/>
                      <a:pt x="4" y="0"/>
                    </a:cubicBezTo>
                  </a:path>
                </a:pathLst>
              </a:custGeom>
              <a:solidFill>
                <a:srgbClr val="AB4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9" name="Freeform 7773"/>
              <p:cNvSpPr/>
              <p:nvPr/>
            </p:nvSpPr>
            <p:spPr bwMode="auto">
              <a:xfrm>
                <a:off x="6821488" y="3232151"/>
                <a:ext cx="92075" cy="55563"/>
              </a:xfrm>
              <a:custGeom>
                <a:avLst/>
                <a:gdLst>
                  <a:gd name="T0" fmla="*/ 18 w 46"/>
                  <a:gd name="T1" fmla="*/ 0 h 28"/>
                  <a:gd name="T2" fmla="*/ 18 w 46"/>
                  <a:gd name="T3" fmla="*/ 0 h 28"/>
                  <a:gd name="T4" fmla="*/ 16 w 46"/>
                  <a:gd name="T5" fmla="*/ 4 h 28"/>
                  <a:gd name="T6" fmla="*/ 13 w 46"/>
                  <a:gd name="T7" fmla="*/ 2 h 28"/>
                  <a:gd name="T8" fmla="*/ 13 w 46"/>
                  <a:gd name="T9" fmla="*/ 2 h 28"/>
                  <a:gd name="T10" fmla="*/ 5 w 46"/>
                  <a:gd name="T11" fmla="*/ 23 h 28"/>
                  <a:gd name="T12" fmla="*/ 5 w 46"/>
                  <a:gd name="T13" fmla="*/ 23 h 28"/>
                  <a:gd name="T14" fmla="*/ 6 w 46"/>
                  <a:gd name="T15" fmla="*/ 23 h 28"/>
                  <a:gd name="T16" fmla="*/ 13 w 46"/>
                  <a:gd name="T17" fmla="*/ 25 h 28"/>
                  <a:gd name="T18" fmla="*/ 20 w 46"/>
                  <a:gd name="T19" fmla="*/ 28 h 28"/>
                  <a:gd name="T20" fmla="*/ 27 w 46"/>
                  <a:gd name="T21" fmla="*/ 23 h 28"/>
                  <a:gd name="T22" fmla="*/ 19 w 46"/>
                  <a:gd name="T23" fmla="*/ 18 h 28"/>
                  <a:gd name="T24" fmla="*/ 24 w 46"/>
                  <a:gd name="T25" fmla="*/ 17 h 28"/>
                  <a:gd name="T26" fmla="*/ 30 w 46"/>
                  <a:gd name="T27" fmla="*/ 20 h 28"/>
                  <a:gd name="T28" fmla="*/ 30 w 46"/>
                  <a:gd name="T29" fmla="*/ 20 h 28"/>
                  <a:gd name="T30" fmla="*/ 30 w 46"/>
                  <a:gd name="T31" fmla="*/ 20 h 28"/>
                  <a:gd name="T32" fmla="*/ 37 w 46"/>
                  <a:gd name="T33" fmla="*/ 17 h 28"/>
                  <a:gd name="T34" fmla="*/ 39 w 46"/>
                  <a:gd name="T35" fmla="*/ 17 h 28"/>
                  <a:gd name="T36" fmla="*/ 41 w 46"/>
                  <a:gd name="T37" fmla="*/ 17 h 28"/>
                  <a:gd name="T38" fmla="*/ 45 w 46"/>
                  <a:gd name="T39" fmla="*/ 12 h 28"/>
                  <a:gd name="T40" fmla="*/ 40 w 46"/>
                  <a:gd name="T41" fmla="*/ 8 h 28"/>
                  <a:gd name="T42" fmla="*/ 36 w 46"/>
                  <a:gd name="T43" fmla="*/ 9 h 28"/>
                  <a:gd name="T44" fmla="*/ 33 w 46"/>
                  <a:gd name="T45" fmla="*/ 10 h 28"/>
                  <a:gd name="T46" fmla="*/ 31 w 46"/>
                  <a:gd name="T47" fmla="*/ 7 h 28"/>
                  <a:gd name="T48" fmla="*/ 31 w 46"/>
                  <a:gd name="T49" fmla="*/ 7 h 28"/>
                  <a:gd name="T50" fmla="*/ 29 w 46"/>
                  <a:gd name="T51" fmla="*/ 7 h 28"/>
                  <a:gd name="T52" fmla="*/ 18 w 46"/>
                  <a:gd name="T5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28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3"/>
                      <a:pt x="17" y="4"/>
                      <a:pt x="16" y="4"/>
                    </a:cubicBezTo>
                    <a:cubicBezTo>
                      <a:pt x="15" y="4"/>
                      <a:pt x="14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0" y="6"/>
                      <a:pt x="10" y="17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8" y="23"/>
                      <a:pt x="11" y="24"/>
                      <a:pt x="13" y="25"/>
                    </a:cubicBezTo>
                    <a:cubicBezTo>
                      <a:pt x="15" y="27"/>
                      <a:pt x="18" y="28"/>
                      <a:pt x="20" y="28"/>
                    </a:cubicBezTo>
                    <a:cubicBezTo>
                      <a:pt x="22" y="28"/>
                      <a:pt x="25" y="26"/>
                      <a:pt x="27" y="23"/>
                    </a:cubicBezTo>
                    <a:cubicBezTo>
                      <a:pt x="24" y="22"/>
                      <a:pt x="20" y="23"/>
                      <a:pt x="19" y="18"/>
                    </a:cubicBezTo>
                    <a:cubicBezTo>
                      <a:pt x="20" y="17"/>
                      <a:pt x="22" y="17"/>
                      <a:pt x="24" y="17"/>
                    </a:cubicBezTo>
                    <a:cubicBezTo>
                      <a:pt x="26" y="17"/>
                      <a:pt x="28" y="18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3" y="20"/>
                      <a:pt x="34" y="17"/>
                      <a:pt x="37" y="17"/>
                    </a:cubicBezTo>
                    <a:cubicBezTo>
                      <a:pt x="38" y="17"/>
                      <a:pt x="38" y="17"/>
                      <a:pt x="39" y="17"/>
                    </a:cubicBezTo>
                    <a:cubicBezTo>
                      <a:pt x="39" y="17"/>
                      <a:pt x="40" y="17"/>
                      <a:pt x="41" y="17"/>
                    </a:cubicBezTo>
                    <a:cubicBezTo>
                      <a:pt x="44" y="17"/>
                      <a:pt x="46" y="15"/>
                      <a:pt x="45" y="12"/>
                    </a:cubicBezTo>
                    <a:cubicBezTo>
                      <a:pt x="44" y="9"/>
                      <a:pt x="42" y="8"/>
                      <a:pt x="40" y="8"/>
                    </a:cubicBezTo>
                    <a:cubicBezTo>
                      <a:pt x="38" y="8"/>
                      <a:pt x="37" y="8"/>
                      <a:pt x="36" y="9"/>
                    </a:cubicBezTo>
                    <a:cubicBezTo>
                      <a:pt x="34" y="10"/>
                      <a:pt x="33" y="10"/>
                      <a:pt x="33" y="10"/>
                    </a:cubicBezTo>
                    <a:cubicBezTo>
                      <a:pt x="32" y="10"/>
                      <a:pt x="31" y="9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0" y="7"/>
                      <a:pt x="29" y="7"/>
                    </a:cubicBezTo>
                    <a:cubicBezTo>
                      <a:pt x="24" y="7"/>
                      <a:pt x="22" y="2"/>
                      <a:pt x="18" y="0"/>
                    </a:cubicBezTo>
                  </a:path>
                </a:pathLst>
              </a:custGeom>
              <a:solidFill>
                <a:srgbClr val="B45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0" name="Freeform 7774"/>
              <p:cNvSpPr/>
              <p:nvPr/>
            </p:nvSpPr>
            <p:spPr bwMode="auto">
              <a:xfrm>
                <a:off x="6804025" y="3186113"/>
                <a:ext cx="11113" cy="7938"/>
              </a:xfrm>
              <a:custGeom>
                <a:avLst/>
                <a:gdLst>
                  <a:gd name="T0" fmla="*/ 3 w 6"/>
                  <a:gd name="T1" fmla="*/ 0 h 4"/>
                  <a:gd name="T2" fmla="*/ 0 w 6"/>
                  <a:gd name="T3" fmla="*/ 1 h 4"/>
                  <a:gd name="T4" fmla="*/ 3 w 6"/>
                  <a:gd name="T5" fmla="*/ 4 h 4"/>
                  <a:gd name="T6" fmla="*/ 3 w 6"/>
                  <a:gd name="T7" fmla="*/ 4 h 4"/>
                  <a:gd name="T8" fmla="*/ 6 w 6"/>
                  <a:gd name="T9" fmla="*/ 3 h 4"/>
                  <a:gd name="T10" fmla="*/ 4 w 6"/>
                  <a:gd name="T11" fmla="*/ 0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2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5" y="3"/>
                      <a:pt x="6" y="3"/>
                    </a:cubicBezTo>
                    <a:cubicBezTo>
                      <a:pt x="5" y="2"/>
                      <a:pt x="5" y="1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</a:path>
                </a:pathLst>
              </a:custGeom>
              <a:solidFill>
                <a:srgbClr val="AA5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1" name="Freeform 7775"/>
              <p:cNvSpPr/>
              <p:nvPr/>
            </p:nvSpPr>
            <p:spPr bwMode="auto">
              <a:xfrm>
                <a:off x="6797675" y="3348038"/>
                <a:ext cx="130175" cy="100013"/>
              </a:xfrm>
              <a:custGeom>
                <a:avLst/>
                <a:gdLst>
                  <a:gd name="T0" fmla="*/ 17 w 65"/>
                  <a:gd name="T1" fmla="*/ 0 h 50"/>
                  <a:gd name="T2" fmla="*/ 0 w 65"/>
                  <a:gd name="T3" fmla="*/ 4 h 50"/>
                  <a:gd name="T4" fmla="*/ 0 w 65"/>
                  <a:gd name="T5" fmla="*/ 4 h 50"/>
                  <a:gd name="T6" fmla="*/ 5 w 65"/>
                  <a:gd name="T7" fmla="*/ 7 h 50"/>
                  <a:gd name="T8" fmla="*/ 5 w 65"/>
                  <a:gd name="T9" fmla="*/ 7 h 50"/>
                  <a:gd name="T10" fmla="*/ 8 w 65"/>
                  <a:gd name="T11" fmla="*/ 6 h 50"/>
                  <a:gd name="T12" fmla="*/ 11 w 65"/>
                  <a:gd name="T13" fmla="*/ 7 h 50"/>
                  <a:gd name="T14" fmla="*/ 15 w 65"/>
                  <a:gd name="T15" fmla="*/ 8 h 50"/>
                  <a:gd name="T16" fmla="*/ 15 w 65"/>
                  <a:gd name="T17" fmla="*/ 8 h 50"/>
                  <a:gd name="T18" fmla="*/ 16 w 65"/>
                  <a:gd name="T19" fmla="*/ 8 h 50"/>
                  <a:gd name="T20" fmla="*/ 23 w 65"/>
                  <a:gd name="T21" fmla="*/ 22 h 50"/>
                  <a:gd name="T22" fmla="*/ 23 w 65"/>
                  <a:gd name="T23" fmla="*/ 22 h 50"/>
                  <a:gd name="T24" fmla="*/ 33 w 65"/>
                  <a:gd name="T25" fmla="*/ 34 h 50"/>
                  <a:gd name="T26" fmla="*/ 33 w 65"/>
                  <a:gd name="T27" fmla="*/ 34 h 50"/>
                  <a:gd name="T28" fmla="*/ 36 w 65"/>
                  <a:gd name="T29" fmla="*/ 39 h 50"/>
                  <a:gd name="T30" fmla="*/ 32 w 65"/>
                  <a:gd name="T31" fmla="*/ 42 h 50"/>
                  <a:gd name="T32" fmla="*/ 30 w 65"/>
                  <a:gd name="T33" fmla="*/ 41 h 50"/>
                  <a:gd name="T34" fmla="*/ 22 w 65"/>
                  <a:gd name="T35" fmla="*/ 36 h 50"/>
                  <a:gd name="T36" fmla="*/ 22 w 65"/>
                  <a:gd name="T37" fmla="*/ 36 h 50"/>
                  <a:gd name="T38" fmla="*/ 16 w 65"/>
                  <a:gd name="T39" fmla="*/ 35 h 50"/>
                  <a:gd name="T40" fmla="*/ 16 w 65"/>
                  <a:gd name="T41" fmla="*/ 35 h 50"/>
                  <a:gd name="T42" fmla="*/ 13 w 65"/>
                  <a:gd name="T43" fmla="*/ 46 h 50"/>
                  <a:gd name="T44" fmla="*/ 13 w 65"/>
                  <a:gd name="T45" fmla="*/ 46 h 50"/>
                  <a:gd name="T46" fmla="*/ 23 w 65"/>
                  <a:gd name="T47" fmla="*/ 50 h 50"/>
                  <a:gd name="T48" fmla="*/ 23 w 65"/>
                  <a:gd name="T49" fmla="*/ 50 h 50"/>
                  <a:gd name="T50" fmla="*/ 34 w 65"/>
                  <a:gd name="T51" fmla="*/ 46 h 50"/>
                  <a:gd name="T52" fmla="*/ 42 w 65"/>
                  <a:gd name="T53" fmla="*/ 49 h 50"/>
                  <a:gd name="T54" fmla="*/ 42 w 65"/>
                  <a:gd name="T55" fmla="*/ 49 h 50"/>
                  <a:gd name="T56" fmla="*/ 42 w 65"/>
                  <a:gd name="T57" fmla="*/ 49 h 50"/>
                  <a:gd name="T58" fmla="*/ 47 w 65"/>
                  <a:gd name="T59" fmla="*/ 43 h 50"/>
                  <a:gd name="T60" fmla="*/ 53 w 65"/>
                  <a:gd name="T61" fmla="*/ 45 h 50"/>
                  <a:gd name="T62" fmla="*/ 58 w 65"/>
                  <a:gd name="T63" fmla="*/ 48 h 50"/>
                  <a:gd name="T64" fmla="*/ 59 w 65"/>
                  <a:gd name="T65" fmla="*/ 48 h 50"/>
                  <a:gd name="T66" fmla="*/ 64 w 65"/>
                  <a:gd name="T67" fmla="*/ 45 h 50"/>
                  <a:gd name="T68" fmla="*/ 64 w 65"/>
                  <a:gd name="T69" fmla="*/ 45 h 50"/>
                  <a:gd name="T70" fmla="*/ 65 w 65"/>
                  <a:gd name="T71" fmla="*/ 40 h 50"/>
                  <a:gd name="T72" fmla="*/ 64 w 65"/>
                  <a:gd name="T73" fmla="*/ 40 h 50"/>
                  <a:gd name="T74" fmla="*/ 64 w 65"/>
                  <a:gd name="T75" fmla="*/ 40 h 50"/>
                  <a:gd name="T76" fmla="*/ 60 w 65"/>
                  <a:gd name="T77" fmla="*/ 31 h 50"/>
                  <a:gd name="T78" fmla="*/ 44 w 65"/>
                  <a:gd name="T79" fmla="*/ 30 h 50"/>
                  <a:gd name="T80" fmla="*/ 44 w 65"/>
                  <a:gd name="T81" fmla="*/ 30 h 50"/>
                  <a:gd name="T82" fmla="*/ 44 w 65"/>
                  <a:gd name="T83" fmla="*/ 30 h 50"/>
                  <a:gd name="T84" fmla="*/ 39 w 65"/>
                  <a:gd name="T85" fmla="*/ 27 h 50"/>
                  <a:gd name="T86" fmla="*/ 39 w 65"/>
                  <a:gd name="T87" fmla="*/ 27 h 50"/>
                  <a:gd name="T88" fmla="*/ 37 w 65"/>
                  <a:gd name="T89" fmla="*/ 17 h 50"/>
                  <a:gd name="T90" fmla="*/ 31 w 65"/>
                  <a:gd name="T91" fmla="*/ 4 h 50"/>
                  <a:gd name="T92" fmla="*/ 27 w 65"/>
                  <a:gd name="T93" fmla="*/ 5 h 50"/>
                  <a:gd name="T94" fmla="*/ 23 w 65"/>
                  <a:gd name="T95" fmla="*/ 5 h 50"/>
                  <a:gd name="T96" fmla="*/ 19 w 65"/>
                  <a:gd name="T97" fmla="*/ 1 h 50"/>
                  <a:gd name="T98" fmla="*/ 19 w 65"/>
                  <a:gd name="T99" fmla="*/ 1 h 50"/>
                  <a:gd name="T100" fmla="*/ 17 w 65"/>
                  <a:gd name="T10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5" h="50">
                    <a:moveTo>
                      <a:pt x="17" y="0"/>
                    </a:moveTo>
                    <a:cubicBezTo>
                      <a:pt x="11" y="0"/>
                      <a:pt x="6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7"/>
                      <a:pt x="3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9" y="6"/>
                      <a:pt x="10" y="7"/>
                      <a:pt x="11" y="7"/>
                    </a:cubicBezTo>
                    <a:cubicBezTo>
                      <a:pt x="13" y="8"/>
                      <a:pt x="14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22" y="8"/>
                      <a:pt x="25" y="16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6" y="26"/>
                      <a:pt x="32" y="28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5" y="35"/>
                      <a:pt x="37" y="37"/>
                      <a:pt x="36" y="39"/>
                    </a:cubicBezTo>
                    <a:cubicBezTo>
                      <a:pt x="35" y="41"/>
                      <a:pt x="34" y="42"/>
                      <a:pt x="32" y="42"/>
                    </a:cubicBezTo>
                    <a:cubicBezTo>
                      <a:pt x="32" y="42"/>
                      <a:pt x="31" y="42"/>
                      <a:pt x="30" y="41"/>
                    </a:cubicBezTo>
                    <a:cubicBezTo>
                      <a:pt x="27" y="39"/>
                      <a:pt x="25" y="36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20" y="36"/>
                      <a:pt x="18" y="36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0" y="37"/>
                      <a:pt x="15" y="43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7" y="46"/>
                      <a:pt x="20" y="48"/>
                      <a:pt x="23" y="50"/>
                    </a:cubicBezTo>
                    <a:cubicBezTo>
                      <a:pt x="23" y="50"/>
                      <a:pt x="23" y="50"/>
                      <a:pt x="23" y="50"/>
                    </a:cubicBezTo>
                    <a:cubicBezTo>
                      <a:pt x="27" y="48"/>
                      <a:pt x="31" y="46"/>
                      <a:pt x="34" y="46"/>
                    </a:cubicBezTo>
                    <a:cubicBezTo>
                      <a:pt x="37" y="46"/>
                      <a:pt x="39" y="47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44"/>
                      <a:pt x="45" y="43"/>
                      <a:pt x="47" y="43"/>
                    </a:cubicBezTo>
                    <a:cubicBezTo>
                      <a:pt x="49" y="43"/>
                      <a:pt x="51" y="44"/>
                      <a:pt x="53" y="45"/>
                    </a:cubicBezTo>
                    <a:cubicBezTo>
                      <a:pt x="55" y="46"/>
                      <a:pt x="57" y="48"/>
                      <a:pt x="58" y="48"/>
                    </a:cubicBezTo>
                    <a:cubicBezTo>
                      <a:pt x="58" y="48"/>
                      <a:pt x="59" y="48"/>
                      <a:pt x="59" y="48"/>
                    </a:cubicBezTo>
                    <a:cubicBezTo>
                      <a:pt x="60" y="47"/>
                      <a:pt x="62" y="46"/>
                      <a:pt x="64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44"/>
                      <a:pt x="64" y="42"/>
                      <a:pt x="65" y="40"/>
                    </a:cubicBezTo>
                    <a:cubicBezTo>
                      <a:pt x="65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1" y="38"/>
                      <a:pt x="60" y="35"/>
                      <a:pt x="60" y="31"/>
                    </a:cubicBezTo>
                    <a:cubicBezTo>
                      <a:pt x="55" y="31"/>
                      <a:pt x="49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2" y="29"/>
                      <a:pt x="40" y="28"/>
                      <a:pt x="39" y="27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5" y="24"/>
                      <a:pt x="36" y="20"/>
                      <a:pt x="37" y="17"/>
                    </a:cubicBezTo>
                    <a:cubicBezTo>
                      <a:pt x="40" y="9"/>
                      <a:pt x="38" y="4"/>
                      <a:pt x="31" y="4"/>
                    </a:cubicBezTo>
                    <a:cubicBezTo>
                      <a:pt x="30" y="4"/>
                      <a:pt x="29" y="4"/>
                      <a:pt x="27" y="5"/>
                    </a:cubicBezTo>
                    <a:cubicBezTo>
                      <a:pt x="25" y="5"/>
                      <a:pt x="24" y="5"/>
                      <a:pt x="23" y="5"/>
                    </a:cubicBezTo>
                    <a:cubicBezTo>
                      <a:pt x="21" y="5"/>
                      <a:pt x="20" y="4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0"/>
                      <a:pt x="17" y="0"/>
                    </a:cubicBezTo>
                  </a:path>
                </a:pathLst>
              </a:custGeom>
              <a:solidFill>
                <a:srgbClr val="A447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2" name="Freeform 7776"/>
              <p:cNvSpPr/>
              <p:nvPr/>
            </p:nvSpPr>
            <p:spPr bwMode="auto">
              <a:xfrm>
                <a:off x="6800850" y="3359151"/>
                <a:ext cx="46038" cy="100013"/>
              </a:xfrm>
              <a:custGeom>
                <a:avLst/>
                <a:gdLst>
                  <a:gd name="T0" fmla="*/ 6 w 23"/>
                  <a:gd name="T1" fmla="*/ 0 h 50"/>
                  <a:gd name="T2" fmla="*/ 3 w 23"/>
                  <a:gd name="T3" fmla="*/ 1 h 50"/>
                  <a:gd name="T4" fmla="*/ 3 w 23"/>
                  <a:gd name="T5" fmla="*/ 1 h 50"/>
                  <a:gd name="T6" fmla="*/ 3 w 23"/>
                  <a:gd name="T7" fmla="*/ 23 h 50"/>
                  <a:gd name="T8" fmla="*/ 4 w 23"/>
                  <a:gd name="T9" fmla="*/ 50 h 50"/>
                  <a:gd name="T10" fmla="*/ 11 w 23"/>
                  <a:gd name="T11" fmla="*/ 40 h 50"/>
                  <a:gd name="T12" fmla="*/ 11 w 23"/>
                  <a:gd name="T13" fmla="*/ 40 h 50"/>
                  <a:gd name="T14" fmla="*/ 14 w 23"/>
                  <a:gd name="T15" fmla="*/ 29 h 50"/>
                  <a:gd name="T16" fmla="*/ 14 w 23"/>
                  <a:gd name="T17" fmla="*/ 29 h 50"/>
                  <a:gd name="T18" fmla="*/ 14 w 23"/>
                  <a:gd name="T19" fmla="*/ 29 h 50"/>
                  <a:gd name="T20" fmla="*/ 21 w 23"/>
                  <a:gd name="T21" fmla="*/ 16 h 50"/>
                  <a:gd name="T22" fmla="*/ 21 w 23"/>
                  <a:gd name="T23" fmla="*/ 16 h 50"/>
                  <a:gd name="T24" fmla="*/ 21 w 23"/>
                  <a:gd name="T25" fmla="*/ 16 h 50"/>
                  <a:gd name="T26" fmla="*/ 14 w 23"/>
                  <a:gd name="T27" fmla="*/ 2 h 50"/>
                  <a:gd name="T28" fmla="*/ 13 w 23"/>
                  <a:gd name="T29" fmla="*/ 2 h 50"/>
                  <a:gd name="T30" fmla="*/ 13 w 23"/>
                  <a:gd name="T31" fmla="*/ 2 h 50"/>
                  <a:gd name="T32" fmla="*/ 9 w 23"/>
                  <a:gd name="T33" fmla="*/ 1 h 50"/>
                  <a:gd name="T34" fmla="*/ 6 w 23"/>
                  <a:gd name="T3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50">
                    <a:moveTo>
                      <a:pt x="6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9"/>
                      <a:pt x="3" y="16"/>
                      <a:pt x="3" y="23"/>
                    </a:cubicBezTo>
                    <a:cubicBezTo>
                      <a:pt x="3" y="32"/>
                      <a:pt x="10" y="41"/>
                      <a:pt x="4" y="50"/>
                    </a:cubicBezTo>
                    <a:cubicBezTo>
                      <a:pt x="11" y="50"/>
                      <a:pt x="10" y="44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3" y="37"/>
                      <a:pt x="8" y="31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6" y="25"/>
                      <a:pt x="17" y="20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0"/>
                      <a:pt x="20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1" y="2"/>
                      <a:pt x="9" y="1"/>
                    </a:cubicBezTo>
                    <a:cubicBezTo>
                      <a:pt x="8" y="1"/>
                      <a:pt x="7" y="0"/>
                      <a:pt x="6" y="0"/>
                    </a:cubicBezTo>
                  </a:path>
                </a:pathLst>
              </a:custGeom>
              <a:solidFill>
                <a:srgbClr val="9B3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3" name="Freeform 7777"/>
              <p:cNvSpPr/>
              <p:nvPr/>
            </p:nvSpPr>
            <p:spPr bwMode="auto">
              <a:xfrm>
                <a:off x="6691313" y="3394076"/>
                <a:ext cx="93663" cy="47625"/>
              </a:xfrm>
              <a:custGeom>
                <a:avLst/>
                <a:gdLst>
                  <a:gd name="T0" fmla="*/ 0 w 47"/>
                  <a:gd name="T1" fmla="*/ 0 h 24"/>
                  <a:gd name="T2" fmla="*/ 0 w 47"/>
                  <a:gd name="T3" fmla="*/ 0 h 24"/>
                  <a:gd name="T4" fmla="*/ 9 w 47"/>
                  <a:gd name="T5" fmla="*/ 17 h 24"/>
                  <a:gd name="T6" fmla="*/ 14 w 47"/>
                  <a:gd name="T7" fmla="*/ 23 h 24"/>
                  <a:gd name="T8" fmla="*/ 20 w 47"/>
                  <a:gd name="T9" fmla="*/ 24 h 24"/>
                  <a:gd name="T10" fmla="*/ 20 w 47"/>
                  <a:gd name="T11" fmla="*/ 24 h 24"/>
                  <a:gd name="T12" fmla="*/ 20 w 47"/>
                  <a:gd name="T13" fmla="*/ 24 h 24"/>
                  <a:gd name="T14" fmla="*/ 23 w 47"/>
                  <a:gd name="T15" fmla="*/ 16 h 24"/>
                  <a:gd name="T16" fmla="*/ 31 w 47"/>
                  <a:gd name="T17" fmla="*/ 20 h 24"/>
                  <a:gd name="T18" fmla="*/ 34 w 47"/>
                  <a:gd name="T19" fmla="*/ 19 h 24"/>
                  <a:gd name="T20" fmla="*/ 40 w 47"/>
                  <a:gd name="T21" fmla="*/ 20 h 24"/>
                  <a:gd name="T22" fmla="*/ 46 w 47"/>
                  <a:gd name="T23" fmla="*/ 21 h 24"/>
                  <a:gd name="T24" fmla="*/ 47 w 47"/>
                  <a:gd name="T25" fmla="*/ 21 h 24"/>
                  <a:gd name="T26" fmla="*/ 47 w 47"/>
                  <a:gd name="T27" fmla="*/ 21 h 24"/>
                  <a:gd name="T28" fmla="*/ 47 w 47"/>
                  <a:gd name="T29" fmla="*/ 21 h 24"/>
                  <a:gd name="T30" fmla="*/ 47 w 47"/>
                  <a:gd name="T31" fmla="*/ 21 h 24"/>
                  <a:gd name="T32" fmla="*/ 47 w 47"/>
                  <a:gd name="T33" fmla="*/ 21 h 24"/>
                  <a:gd name="T34" fmla="*/ 47 w 47"/>
                  <a:gd name="T35" fmla="*/ 18 h 24"/>
                  <a:gd name="T36" fmla="*/ 47 w 47"/>
                  <a:gd name="T37" fmla="*/ 19 h 24"/>
                  <a:gd name="T38" fmla="*/ 47 w 47"/>
                  <a:gd name="T39" fmla="*/ 18 h 24"/>
                  <a:gd name="T40" fmla="*/ 45 w 47"/>
                  <a:gd name="T41" fmla="*/ 16 h 24"/>
                  <a:gd name="T42" fmla="*/ 45 w 47"/>
                  <a:gd name="T43" fmla="*/ 16 h 24"/>
                  <a:gd name="T44" fmla="*/ 44 w 47"/>
                  <a:gd name="T45" fmla="*/ 16 h 24"/>
                  <a:gd name="T46" fmla="*/ 34 w 47"/>
                  <a:gd name="T47" fmla="*/ 12 h 24"/>
                  <a:gd name="T48" fmla="*/ 34 w 47"/>
                  <a:gd name="T49" fmla="*/ 12 h 24"/>
                  <a:gd name="T50" fmla="*/ 32 w 47"/>
                  <a:gd name="T51" fmla="*/ 14 h 24"/>
                  <a:gd name="T52" fmla="*/ 32 w 47"/>
                  <a:gd name="T53" fmla="*/ 14 h 24"/>
                  <a:gd name="T54" fmla="*/ 32 w 47"/>
                  <a:gd name="T55" fmla="*/ 14 h 24"/>
                  <a:gd name="T56" fmla="*/ 0 w 47"/>
                  <a:gd name="T5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7" h="2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7"/>
                      <a:pt x="10" y="10"/>
                      <a:pt x="9" y="17"/>
                    </a:cubicBezTo>
                    <a:cubicBezTo>
                      <a:pt x="12" y="18"/>
                      <a:pt x="14" y="20"/>
                      <a:pt x="14" y="23"/>
                    </a:cubicBezTo>
                    <a:cubicBezTo>
                      <a:pt x="16" y="24"/>
                      <a:pt x="18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18"/>
                      <a:pt x="21" y="16"/>
                      <a:pt x="23" y="16"/>
                    </a:cubicBezTo>
                    <a:cubicBezTo>
                      <a:pt x="26" y="16"/>
                      <a:pt x="28" y="18"/>
                      <a:pt x="31" y="20"/>
                    </a:cubicBezTo>
                    <a:cubicBezTo>
                      <a:pt x="32" y="19"/>
                      <a:pt x="33" y="19"/>
                      <a:pt x="34" y="19"/>
                    </a:cubicBezTo>
                    <a:cubicBezTo>
                      <a:pt x="36" y="19"/>
                      <a:pt x="38" y="20"/>
                      <a:pt x="40" y="20"/>
                    </a:cubicBezTo>
                    <a:cubicBezTo>
                      <a:pt x="42" y="21"/>
                      <a:pt x="44" y="21"/>
                      <a:pt x="46" y="21"/>
                    </a:cubicBezTo>
                    <a:cubicBezTo>
                      <a:pt x="46" y="21"/>
                      <a:pt x="46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0"/>
                      <a:pt x="47" y="19"/>
                      <a:pt x="47" y="18"/>
                    </a:cubicBezTo>
                    <a:cubicBezTo>
                      <a:pt x="47" y="18"/>
                      <a:pt x="47" y="18"/>
                      <a:pt x="47" y="19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46" y="17"/>
                      <a:pt x="46" y="17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4" y="16"/>
                      <a:pt x="44" y="16"/>
                    </a:cubicBezTo>
                    <a:cubicBezTo>
                      <a:pt x="40" y="16"/>
                      <a:pt x="37" y="14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3" y="13"/>
                      <a:pt x="33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21" y="10"/>
                      <a:pt x="11" y="5"/>
                      <a:pt x="0" y="0"/>
                    </a:cubicBezTo>
                  </a:path>
                </a:pathLst>
              </a:custGeom>
              <a:solidFill>
                <a:srgbClr val="B76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4" name="Freeform 7778"/>
              <p:cNvSpPr/>
              <p:nvPr/>
            </p:nvSpPr>
            <p:spPr bwMode="auto">
              <a:xfrm>
                <a:off x="6805613" y="3467101"/>
                <a:ext cx="44450" cy="44450"/>
              </a:xfrm>
              <a:custGeom>
                <a:avLst/>
                <a:gdLst>
                  <a:gd name="T0" fmla="*/ 7 w 22"/>
                  <a:gd name="T1" fmla="*/ 0 h 22"/>
                  <a:gd name="T2" fmla="*/ 4 w 22"/>
                  <a:gd name="T3" fmla="*/ 2 h 22"/>
                  <a:gd name="T4" fmla="*/ 4 w 22"/>
                  <a:gd name="T5" fmla="*/ 2 h 22"/>
                  <a:gd name="T6" fmla="*/ 4 w 22"/>
                  <a:gd name="T7" fmla="*/ 2 h 22"/>
                  <a:gd name="T8" fmla="*/ 3 w 22"/>
                  <a:gd name="T9" fmla="*/ 18 h 22"/>
                  <a:gd name="T10" fmla="*/ 3 w 22"/>
                  <a:gd name="T11" fmla="*/ 18 h 22"/>
                  <a:gd name="T12" fmla="*/ 3 w 22"/>
                  <a:gd name="T13" fmla="*/ 18 h 22"/>
                  <a:gd name="T14" fmla="*/ 6 w 22"/>
                  <a:gd name="T15" fmla="*/ 22 h 22"/>
                  <a:gd name="T16" fmla="*/ 9 w 22"/>
                  <a:gd name="T17" fmla="*/ 20 h 22"/>
                  <a:gd name="T18" fmla="*/ 10 w 22"/>
                  <a:gd name="T19" fmla="*/ 20 h 22"/>
                  <a:gd name="T20" fmla="*/ 15 w 22"/>
                  <a:gd name="T21" fmla="*/ 21 h 22"/>
                  <a:gd name="T22" fmla="*/ 19 w 22"/>
                  <a:gd name="T23" fmla="*/ 17 h 22"/>
                  <a:gd name="T24" fmla="*/ 15 w 22"/>
                  <a:gd name="T25" fmla="*/ 5 h 22"/>
                  <a:gd name="T26" fmla="*/ 15 w 22"/>
                  <a:gd name="T27" fmla="*/ 5 h 22"/>
                  <a:gd name="T28" fmla="*/ 11 w 22"/>
                  <a:gd name="T29" fmla="*/ 6 h 22"/>
                  <a:gd name="T30" fmla="*/ 8 w 22"/>
                  <a:gd name="T31" fmla="*/ 2 h 22"/>
                  <a:gd name="T32" fmla="*/ 7 w 22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2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7"/>
                      <a:pt x="5" y="13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9"/>
                      <a:pt x="5" y="20"/>
                      <a:pt x="6" y="22"/>
                    </a:cubicBezTo>
                    <a:cubicBezTo>
                      <a:pt x="7" y="21"/>
                      <a:pt x="8" y="20"/>
                      <a:pt x="9" y="20"/>
                    </a:cubicBezTo>
                    <a:cubicBezTo>
                      <a:pt x="9" y="20"/>
                      <a:pt x="10" y="20"/>
                      <a:pt x="10" y="20"/>
                    </a:cubicBezTo>
                    <a:cubicBezTo>
                      <a:pt x="12" y="20"/>
                      <a:pt x="14" y="21"/>
                      <a:pt x="15" y="21"/>
                    </a:cubicBezTo>
                    <a:cubicBezTo>
                      <a:pt x="17" y="21"/>
                      <a:pt x="18" y="20"/>
                      <a:pt x="19" y="17"/>
                    </a:cubicBezTo>
                    <a:cubicBezTo>
                      <a:pt x="20" y="13"/>
                      <a:pt x="22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2" y="6"/>
                      <a:pt x="11" y="6"/>
                    </a:cubicBezTo>
                    <a:cubicBezTo>
                      <a:pt x="9" y="6"/>
                      <a:pt x="8" y="5"/>
                      <a:pt x="8" y="2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A85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5" name="Freeform 7779"/>
              <p:cNvSpPr/>
              <p:nvPr/>
            </p:nvSpPr>
            <p:spPr bwMode="auto">
              <a:xfrm>
                <a:off x="6731000" y="3425826"/>
                <a:ext cx="61913" cy="46038"/>
              </a:xfrm>
              <a:custGeom>
                <a:avLst/>
                <a:gdLst>
                  <a:gd name="T0" fmla="*/ 3 w 31"/>
                  <a:gd name="T1" fmla="*/ 0 h 23"/>
                  <a:gd name="T2" fmla="*/ 0 w 31"/>
                  <a:gd name="T3" fmla="*/ 8 h 23"/>
                  <a:gd name="T4" fmla="*/ 0 w 31"/>
                  <a:gd name="T5" fmla="*/ 8 h 23"/>
                  <a:gd name="T6" fmla="*/ 12 w 31"/>
                  <a:gd name="T7" fmla="*/ 20 h 23"/>
                  <a:gd name="T8" fmla="*/ 12 w 31"/>
                  <a:gd name="T9" fmla="*/ 20 h 23"/>
                  <a:gd name="T10" fmla="*/ 17 w 31"/>
                  <a:gd name="T11" fmla="*/ 23 h 23"/>
                  <a:gd name="T12" fmla="*/ 17 w 31"/>
                  <a:gd name="T13" fmla="*/ 23 h 23"/>
                  <a:gd name="T14" fmla="*/ 23 w 31"/>
                  <a:gd name="T15" fmla="*/ 20 h 23"/>
                  <a:gd name="T16" fmla="*/ 24 w 31"/>
                  <a:gd name="T17" fmla="*/ 20 h 23"/>
                  <a:gd name="T18" fmla="*/ 24 w 31"/>
                  <a:gd name="T19" fmla="*/ 20 h 23"/>
                  <a:gd name="T20" fmla="*/ 28 w 31"/>
                  <a:gd name="T21" fmla="*/ 19 h 23"/>
                  <a:gd name="T22" fmla="*/ 28 w 31"/>
                  <a:gd name="T23" fmla="*/ 19 h 23"/>
                  <a:gd name="T24" fmla="*/ 27 w 31"/>
                  <a:gd name="T25" fmla="*/ 3 h 23"/>
                  <a:gd name="T26" fmla="*/ 27 w 31"/>
                  <a:gd name="T27" fmla="*/ 2 h 23"/>
                  <a:gd name="T28" fmla="*/ 27 w 31"/>
                  <a:gd name="T29" fmla="*/ 5 h 23"/>
                  <a:gd name="T30" fmla="*/ 27 w 31"/>
                  <a:gd name="T31" fmla="*/ 5 h 23"/>
                  <a:gd name="T32" fmla="*/ 17 w 31"/>
                  <a:gd name="T33" fmla="*/ 12 h 23"/>
                  <a:gd name="T34" fmla="*/ 11 w 31"/>
                  <a:gd name="T35" fmla="*/ 4 h 23"/>
                  <a:gd name="T36" fmla="*/ 11 w 31"/>
                  <a:gd name="T37" fmla="*/ 4 h 23"/>
                  <a:gd name="T38" fmla="*/ 3 w 31"/>
                  <a:gd name="T3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23">
                    <a:moveTo>
                      <a:pt x="3" y="0"/>
                    </a:moveTo>
                    <a:cubicBezTo>
                      <a:pt x="1" y="0"/>
                      <a:pt x="0" y="2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9"/>
                      <a:pt x="12" y="12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21"/>
                      <a:pt x="15" y="22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0"/>
                      <a:pt x="20" y="20"/>
                      <a:pt x="23" y="20"/>
                    </a:cubicBezTo>
                    <a:cubicBezTo>
                      <a:pt x="23" y="20"/>
                      <a:pt x="23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6" y="20"/>
                      <a:pt x="27" y="20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3"/>
                      <a:pt x="31" y="8"/>
                      <a:pt x="27" y="3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3" y="9"/>
                      <a:pt x="20" y="12"/>
                      <a:pt x="17" y="12"/>
                    </a:cubicBezTo>
                    <a:cubicBezTo>
                      <a:pt x="15" y="12"/>
                      <a:pt x="13" y="10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2"/>
                      <a:pt x="6" y="0"/>
                      <a:pt x="3" y="0"/>
                    </a:cubicBezTo>
                  </a:path>
                </a:pathLst>
              </a:custGeom>
              <a:solidFill>
                <a:srgbClr val="AC5D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6" name="Freeform 7780"/>
              <p:cNvSpPr/>
              <p:nvPr/>
            </p:nvSpPr>
            <p:spPr bwMode="auto">
              <a:xfrm>
                <a:off x="6808788" y="3440113"/>
                <a:ext cx="44450" cy="39688"/>
              </a:xfrm>
              <a:custGeom>
                <a:avLst/>
                <a:gdLst>
                  <a:gd name="T0" fmla="*/ 7 w 22"/>
                  <a:gd name="T1" fmla="*/ 0 h 20"/>
                  <a:gd name="T2" fmla="*/ 7 w 22"/>
                  <a:gd name="T3" fmla="*/ 0 h 20"/>
                  <a:gd name="T4" fmla="*/ 7 w 22"/>
                  <a:gd name="T5" fmla="*/ 0 h 20"/>
                  <a:gd name="T6" fmla="*/ 0 w 22"/>
                  <a:gd name="T7" fmla="*/ 10 h 20"/>
                  <a:gd name="T8" fmla="*/ 0 w 22"/>
                  <a:gd name="T9" fmla="*/ 10 h 20"/>
                  <a:gd name="T10" fmla="*/ 2 w 22"/>
                  <a:gd name="T11" fmla="*/ 16 h 20"/>
                  <a:gd name="T12" fmla="*/ 2 w 22"/>
                  <a:gd name="T13" fmla="*/ 16 h 20"/>
                  <a:gd name="T14" fmla="*/ 5 w 22"/>
                  <a:gd name="T15" fmla="*/ 14 h 20"/>
                  <a:gd name="T16" fmla="*/ 6 w 22"/>
                  <a:gd name="T17" fmla="*/ 16 h 20"/>
                  <a:gd name="T18" fmla="*/ 9 w 22"/>
                  <a:gd name="T19" fmla="*/ 20 h 20"/>
                  <a:gd name="T20" fmla="*/ 13 w 22"/>
                  <a:gd name="T21" fmla="*/ 19 h 20"/>
                  <a:gd name="T22" fmla="*/ 13 w 22"/>
                  <a:gd name="T23" fmla="*/ 19 h 20"/>
                  <a:gd name="T24" fmla="*/ 13 w 22"/>
                  <a:gd name="T25" fmla="*/ 19 h 20"/>
                  <a:gd name="T26" fmla="*/ 22 w 22"/>
                  <a:gd name="T27" fmla="*/ 12 h 20"/>
                  <a:gd name="T28" fmla="*/ 17 w 22"/>
                  <a:gd name="T29" fmla="*/ 4 h 20"/>
                  <a:gd name="T30" fmla="*/ 17 w 22"/>
                  <a:gd name="T31" fmla="*/ 4 h 20"/>
                  <a:gd name="T32" fmla="*/ 17 w 22"/>
                  <a:gd name="T33" fmla="*/ 4 h 20"/>
                  <a:gd name="T34" fmla="*/ 7 w 22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2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4"/>
                      <a:pt x="7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0" y="14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5"/>
                      <a:pt x="4" y="14"/>
                      <a:pt x="5" y="14"/>
                    </a:cubicBezTo>
                    <a:cubicBezTo>
                      <a:pt x="6" y="14"/>
                      <a:pt x="6" y="14"/>
                      <a:pt x="6" y="16"/>
                    </a:cubicBezTo>
                    <a:cubicBezTo>
                      <a:pt x="6" y="19"/>
                      <a:pt x="7" y="20"/>
                      <a:pt x="9" y="20"/>
                    </a:cubicBezTo>
                    <a:cubicBezTo>
                      <a:pt x="10" y="20"/>
                      <a:pt x="12" y="20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5"/>
                      <a:pt x="19" y="15"/>
                      <a:pt x="22" y="12"/>
                    </a:cubicBezTo>
                    <a:cubicBezTo>
                      <a:pt x="15" y="12"/>
                      <a:pt x="21" y="5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9D3E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7" name="Freeform 7781"/>
              <p:cNvSpPr/>
              <p:nvPr/>
            </p:nvSpPr>
            <p:spPr bwMode="auto">
              <a:xfrm>
                <a:off x="6765925" y="3463926"/>
                <a:ext cx="25400" cy="47625"/>
              </a:xfrm>
              <a:custGeom>
                <a:avLst/>
                <a:gdLst>
                  <a:gd name="T0" fmla="*/ 11 w 13"/>
                  <a:gd name="T1" fmla="*/ 0 h 24"/>
                  <a:gd name="T2" fmla="*/ 7 w 13"/>
                  <a:gd name="T3" fmla="*/ 1 h 24"/>
                  <a:gd name="T4" fmla="*/ 7 w 13"/>
                  <a:gd name="T5" fmla="*/ 1 h 24"/>
                  <a:gd name="T6" fmla="*/ 6 w 13"/>
                  <a:gd name="T7" fmla="*/ 1 h 24"/>
                  <a:gd name="T8" fmla="*/ 0 w 13"/>
                  <a:gd name="T9" fmla="*/ 4 h 24"/>
                  <a:gd name="T10" fmla="*/ 0 w 13"/>
                  <a:gd name="T11" fmla="*/ 4 h 24"/>
                  <a:gd name="T12" fmla="*/ 0 w 13"/>
                  <a:gd name="T13" fmla="*/ 4 h 24"/>
                  <a:gd name="T14" fmla="*/ 6 w 13"/>
                  <a:gd name="T15" fmla="*/ 24 h 24"/>
                  <a:gd name="T16" fmla="*/ 6 w 13"/>
                  <a:gd name="T17" fmla="*/ 24 h 24"/>
                  <a:gd name="T18" fmla="*/ 6 w 13"/>
                  <a:gd name="T19" fmla="*/ 24 h 24"/>
                  <a:gd name="T20" fmla="*/ 9 w 13"/>
                  <a:gd name="T21" fmla="*/ 24 h 24"/>
                  <a:gd name="T22" fmla="*/ 9 w 13"/>
                  <a:gd name="T23" fmla="*/ 24 h 24"/>
                  <a:gd name="T24" fmla="*/ 12 w 13"/>
                  <a:gd name="T25" fmla="*/ 21 h 24"/>
                  <a:gd name="T26" fmla="*/ 13 w 13"/>
                  <a:gd name="T27" fmla="*/ 6 h 24"/>
                  <a:gd name="T28" fmla="*/ 11 w 13"/>
                  <a:gd name="T29" fmla="*/ 0 h 24"/>
                  <a:gd name="T30" fmla="*/ 11 w 13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24">
                    <a:moveTo>
                      <a:pt x="11" y="0"/>
                    </a:moveTo>
                    <a:cubicBezTo>
                      <a:pt x="10" y="1"/>
                      <a:pt x="9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1"/>
                      <a:pt x="1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0" y="8"/>
                      <a:pt x="7" y="16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8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3"/>
                      <a:pt x="11" y="22"/>
                      <a:pt x="12" y="21"/>
                    </a:cubicBezTo>
                    <a:cubicBezTo>
                      <a:pt x="12" y="16"/>
                      <a:pt x="13" y="11"/>
                      <a:pt x="13" y="6"/>
                    </a:cubicBezTo>
                    <a:cubicBezTo>
                      <a:pt x="13" y="4"/>
                      <a:pt x="12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CA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8" name="Freeform 7782"/>
              <p:cNvSpPr/>
              <p:nvPr/>
            </p:nvSpPr>
            <p:spPr bwMode="auto">
              <a:xfrm>
                <a:off x="6789738" y="3475038"/>
                <a:ext cx="11113" cy="31750"/>
              </a:xfrm>
              <a:custGeom>
                <a:avLst/>
                <a:gdLst>
                  <a:gd name="T0" fmla="*/ 1 w 6"/>
                  <a:gd name="T1" fmla="*/ 0 h 16"/>
                  <a:gd name="T2" fmla="*/ 1 w 6"/>
                  <a:gd name="T3" fmla="*/ 0 h 16"/>
                  <a:gd name="T4" fmla="*/ 0 w 6"/>
                  <a:gd name="T5" fmla="*/ 15 h 16"/>
                  <a:gd name="T6" fmla="*/ 0 w 6"/>
                  <a:gd name="T7" fmla="*/ 15 h 16"/>
                  <a:gd name="T8" fmla="*/ 2 w 6"/>
                  <a:gd name="T9" fmla="*/ 16 h 16"/>
                  <a:gd name="T10" fmla="*/ 2 w 6"/>
                  <a:gd name="T11" fmla="*/ 16 h 16"/>
                  <a:gd name="T12" fmla="*/ 3 w 6"/>
                  <a:gd name="T13" fmla="*/ 16 h 16"/>
                  <a:gd name="T14" fmla="*/ 3 w 6"/>
                  <a:gd name="T15" fmla="*/ 16 h 16"/>
                  <a:gd name="T16" fmla="*/ 3 w 6"/>
                  <a:gd name="T17" fmla="*/ 16 h 16"/>
                  <a:gd name="T18" fmla="*/ 3 w 6"/>
                  <a:gd name="T19" fmla="*/ 16 h 16"/>
                  <a:gd name="T20" fmla="*/ 1 w 6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1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5"/>
                      <a:pt x="0" y="10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2" y="10"/>
                      <a:pt x="6" y="4"/>
                      <a:pt x="1" y="0"/>
                    </a:cubicBezTo>
                  </a:path>
                </a:pathLst>
              </a:custGeom>
              <a:solidFill>
                <a:srgbClr val="A85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9" name="Freeform 7783"/>
              <p:cNvSpPr/>
              <p:nvPr/>
            </p:nvSpPr>
            <p:spPr bwMode="auto">
              <a:xfrm>
                <a:off x="6707188" y="3116263"/>
                <a:ext cx="30163" cy="95250"/>
              </a:xfrm>
              <a:custGeom>
                <a:avLst/>
                <a:gdLst>
                  <a:gd name="T0" fmla="*/ 8 w 15"/>
                  <a:gd name="T1" fmla="*/ 0 h 48"/>
                  <a:gd name="T2" fmla="*/ 8 w 15"/>
                  <a:gd name="T3" fmla="*/ 0 h 48"/>
                  <a:gd name="T4" fmla="*/ 4 w 15"/>
                  <a:gd name="T5" fmla="*/ 8 h 48"/>
                  <a:gd name="T6" fmla="*/ 4 w 15"/>
                  <a:gd name="T7" fmla="*/ 11 h 48"/>
                  <a:gd name="T8" fmla="*/ 4 w 15"/>
                  <a:gd name="T9" fmla="*/ 11 h 48"/>
                  <a:gd name="T10" fmla="*/ 4 w 15"/>
                  <a:gd name="T11" fmla="*/ 11 h 48"/>
                  <a:gd name="T12" fmla="*/ 6 w 15"/>
                  <a:gd name="T13" fmla="*/ 19 h 48"/>
                  <a:gd name="T14" fmla="*/ 6 w 15"/>
                  <a:gd name="T15" fmla="*/ 19 h 48"/>
                  <a:gd name="T16" fmla="*/ 9 w 15"/>
                  <a:gd name="T17" fmla="*/ 39 h 48"/>
                  <a:gd name="T18" fmla="*/ 3 w 15"/>
                  <a:gd name="T19" fmla="*/ 19 h 48"/>
                  <a:gd name="T20" fmla="*/ 3 w 15"/>
                  <a:gd name="T21" fmla="*/ 19 h 48"/>
                  <a:gd name="T22" fmla="*/ 3 w 15"/>
                  <a:gd name="T23" fmla="*/ 19 h 48"/>
                  <a:gd name="T24" fmla="*/ 1 w 15"/>
                  <a:gd name="T25" fmla="*/ 16 h 48"/>
                  <a:gd name="T26" fmla="*/ 1 w 15"/>
                  <a:gd name="T27" fmla="*/ 16 h 48"/>
                  <a:gd name="T28" fmla="*/ 0 w 15"/>
                  <a:gd name="T29" fmla="*/ 19 h 48"/>
                  <a:gd name="T30" fmla="*/ 1 w 15"/>
                  <a:gd name="T31" fmla="*/ 19 h 48"/>
                  <a:gd name="T32" fmla="*/ 0 w 15"/>
                  <a:gd name="T33" fmla="*/ 21 h 48"/>
                  <a:gd name="T34" fmla="*/ 0 w 15"/>
                  <a:gd name="T35" fmla="*/ 21 h 48"/>
                  <a:gd name="T36" fmla="*/ 0 w 15"/>
                  <a:gd name="T37" fmla="*/ 21 h 48"/>
                  <a:gd name="T38" fmla="*/ 1 w 15"/>
                  <a:gd name="T39" fmla="*/ 38 h 48"/>
                  <a:gd name="T40" fmla="*/ 1 w 15"/>
                  <a:gd name="T41" fmla="*/ 38 h 48"/>
                  <a:gd name="T42" fmla="*/ 1 w 15"/>
                  <a:gd name="T43" fmla="*/ 38 h 48"/>
                  <a:gd name="T44" fmla="*/ 4 w 15"/>
                  <a:gd name="T45" fmla="*/ 46 h 48"/>
                  <a:gd name="T46" fmla="*/ 4 w 15"/>
                  <a:gd name="T47" fmla="*/ 46 h 48"/>
                  <a:gd name="T48" fmla="*/ 4 w 15"/>
                  <a:gd name="T49" fmla="*/ 46 h 48"/>
                  <a:gd name="T50" fmla="*/ 7 w 15"/>
                  <a:gd name="T51" fmla="*/ 48 h 48"/>
                  <a:gd name="T52" fmla="*/ 8 w 15"/>
                  <a:gd name="T53" fmla="*/ 45 h 48"/>
                  <a:gd name="T54" fmla="*/ 15 w 15"/>
                  <a:gd name="T55" fmla="*/ 39 h 48"/>
                  <a:gd name="T56" fmla="*/ 15 w 15"/>
                  <a:gd name="T57" fmla="*/ 39 h 48"/>
                  <a:gd name="T58" fmla="*/ 10 w 15"/>
                  <a:gd name="T59" fmla="*/ 1 h 48"/>
                  <a:gd name="T60" fmla="*/ 10 w 15"/>
                  <a:gd name="T61" fmla="*/ 1 h 48"/>
                  <a:gd name="T62" fmla="*/ 8 w 15"/>
                  <a:gd name="T63" fmla="*/ 0 h 48"/>
                  <a:gd name="T64" fmla="*/ 8 w 15"/>
                  <a:gd name="T6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" h="48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2"/>
                      <a:pt x="5" y="5"/>
                      <a:pt x="4" y="8"/>
                    </a:cubicBezTo>
                    <a:cubicBezTo>
                      <a:pt x="4" y="9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3"/>
                      <a:pt x="5" y="16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10" y="24"/>
                      <a:pt x="11" y="30"/>
                      <a:pt x="9" y="39"/>
                    </a:cubicBezTo>
                    <a:cubicBezTo>
                      <a:pt x="6" y="30"/>
                      <a:pt x="5" y="25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8"/>
                      <a:pt x="2" y="17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7"/>
                      <a:pt x="1" y="18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7"/>
                      <a:pt x="1" y="32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2" y="40"/>
                      <a:pt x="3" y="43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5" y="46"/>
                      <a:pt x="6" y="48"/>
                      <a:pt x="7" y="48"/>
                    </a:cubicBezTo>
                    <a:cubicBezTo>
                      <a:pt x="8" y="48"/>
                      <a:pt x="8" y="47"/>
                      <a:pt x="8" y="45"/>
                    </a:cubicBezTo>
                    <a:cubicBezTo>
                      <a:pt x="8" y="40"/>
                      <a:pt x="12" y="41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26"/>
                      <a:pt x="12" y="13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67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0" name="Freeform 7784"/>
              <p:cNvSpPr/>
              <p:nvPr/>
            </p:nvSpPr>
            <p:spPr bwMode="auto">
              <a:xfrm>
                <a:off x="6721475" y="3219451"/>
                <a:ext cx="31750" cy="77788"/>
              </a:xfrm>
              <a:custGeom>
                <a:avLst/>
                <a:gdLst>
                  <a:gd name="T0" fmla="*/ 6 w 16"/>
                  <a:gd name="T1" fmla="*/ 0 h 39"/>
                  <a:gd name="T2" fmla="*/ 1 w 16"/>
                  <a:gd name="T3" fmla="*/ 8 h 39"/>
                  <a:gd name="T4" fmla="*/ 1 w 16"/>
                  <a:gd name="T5" fmla="*/ 8 h 39"/>
                  <a:gd name="T6" fmla="*/ 0 w 16"/>
                  <a:gd name="T7" fmla="*/ 13 h 39"/>
                  <a:gd name="T8" fmla="*/ 0 w 16"/>
                  <a:gd name="T9" fmla="*/ 13 h 39"/>
                  <a:gd name="T10" fmla="*/ 0 w 16"/>
                  <a:gd name="T11" fmla="*/ 13 h 39"/>
                  <a:gd name="T12" fmla="*/ 0 w 16"/>
                  <a:gd name="T13" fmla="*/ 16 h 39"/>
                  <a:gd name="T14" fmla="*/ 0 w 16"/>
                  <a:gd name="T15" fmla="*/ 16 h 39"/>
                  <a:gd name="T16" fmla="*/ 1 w 16"/>
                  <a:gd name="T17" fmla="*/ 29 h 39"/>
                  <a:gd name="T18" fmla="*/ 1 w 16"/>
                  <a:gd name="T19" fmla="*/ 29 h 39"/>
                  <a:gd name="T20" fmla="*/ 1 w 16"/>
                  <a:gd name="T21" fmla="*/ 29 h 39"/>
                  <a:gd name="T22" fmla="*/ 4 w 16"/>
                  <a:gd name="T23" fmla="*/ 37 h 39"/>
                  <a:gd name="T24" fmla="*/ 5 w 16"/>
                  <a:gd name="T25" fmla="*/ 39 h 39"/>
                  <a:gd name="T26" fmla="*/ 7 w 16"/>
                  <a:gd name="T27" fmla="*/ 39 h 39"/>
                  <a:gd name="T28" fmla="*/ 8 w 16"/>
                  <a:gd name="T29" fmla="*/ 39 h 39"/>
                  <a:gd name="T30" fmla="*/ 8 w 16"/>
                  <a:gd name="T31" fmla="*/ 39 h 39"/>
                  <a:gd name="T32" fmla="*/ 12 w 16"/>
                  <a:gd name="T33" fmla="*/ 31 h 39"/>
                  <a:gd name="T34" fmla="*/ 12 w 16"/>
                  <a:gd name="T35" fmla="*/ 31 h 39"/>
                  <a:gd name="T36" fmla="*/ 14 w 16"/>
                  <a:gd name="T37" fmla="*/ 14 h 39"/>
                  <a:gd name="T38" fmla="*/ 14 w 16"/>
                  <a:gd name="T39" fmla="*/ 14 h 39"/>
                  <a:gd name="T40" fmla="*/ 12 w 16"/>
                  <a:gd name="T41" fmla="*/ 1 h 39"/>
                  <a:gd name="T42" fmla="*/ 12 w 16"/>
                  <a:gd name="T43" fmla="*/ 1 h 39"/>
                  <a:gd name="T44" fmla="*/ 12 w 16"/>
                  <a:gd name="T45" fmla="*/ 1 h 39"/>
                  <a:gd name="T46" fmla="*/ 12 w 16"/>
                  <a:gd name="T47" fmla="*/ 1 h 39"/>
                  <a:gd name="T48" fmla="*/ 11 w 16"/>
                  <a:gd name="T49" fmla="*/ 12 h 39"/>
                  <a:gd name="T50" fmla="*/ 7 w 16"/>
                  <a:gd name="T51" fmla="*/ 1 h 39"/>
                  <a:gd name="T52" fmla="*/ 7 w 16"/>
                  <a:gd name="T53" fmla="*/ 1 h 39"/>
                  <a:gd name="T54" fmla="*/ 6 w 16"/>
                  <a:gd name="T5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" h="39">
                    <a:moveTo>
                      <a:pt x="6" y="0"/>
                    </a:moveTo>
                    <a:cubicBezTo>
                      <a:pt x="1" y="0"/>
                      <a:pt x="1" y="4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0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20"/>
                      <a:pt x="1" y="25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4" y="31"/>
                      <a:pt x="5" y="33"/>
                      <a:pt x="4" y="37"/>
                    </a:cubicBezTo>
                    <a:cubicBezTo>
                      <a:pt x="4" y="39"/>
                      <a:pt x="4" y="39"/>
                      <a:pt x="5" y="39"/>
                    </a:cubicBezTo>
                    <a:cubicBezTo>
                      <a:pt x="5" y="39"/>
                      <a:pt x="6" y="39"/>
                      <a:pt x="7" y="39"/>
                    </a:cubicBezTo>
                    <a:cubicBezTo>
                      <a:pt x="7" y="39"/>
                      <a:pt x="8" y="39"/>
                      <a:pt x="8" y="39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10" y="36"/>
                      <a:pt x="11" y="33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0" y="24"/>
                      <a:pt x="7" y="19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6" y="9"/>
                      <a:pt x="15" y="5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4"/>
                      <a:pt x="11" y="6"/>
                      <a:pt x="11" y="12"/>
                    </a:cubicBezTo>
                    <a:cubicBezTo>
                      <a:pt x="9" y="6"/>
                      <a:pt x="8" y="3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B46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1" name="Freeform 7785"/>
              <p:cNvSpPr/>
              <p:nvPr/>
            </p:nvSpPr>
            <p:spPr bwMode="auto">
              <a:xfrm>
                <a:off x="6713538" y="3194051"/>
                <a:ext cx="34925" cy="41275"/>
              </a:xfrm>
              <a:custGeom>
                <a:avLst/>
                <a:gdLst>
                  <a:gd name="T0" fmla="*/ 12 w 18"/>
                  <a:gd name="T1" fmla="*/ 0 h 21"/>
                  <a:gd name="T2" fmla="*/ 12 w 18"/>
                  <a:gd name="T3" fmla="*/ 0 h 21"/>
                  <a:gd name="T4" fmla="*/ 5 w 18"/>
                  <a:gd name="T5" fmla="*/ 6 h 21"/>
                  <a:gd name="T6" fmla="*/ 4 w 18"/>
                  <a:gd name="T7" fmla="*/ 9 h 21"/>
                  <a:gd name="T8" fmla="*/ 1 w 18"/>
                  <a:gd name="T9" fmla="*/ 7 h 21"/>
                  <a:gd name="T10" fmla="*/ 1 w 18"/>
                  <a:gd name="T11" fmla="*/ 7 h 21"/>
                  <a:gd name="T12" fmla="*/ 2 w 18"/>
                  <a:gd name="T13" fmla="*/ 18 h 21"/>
                  <a:gd name="T14" fmla="*/ 2 w 18"/>
                  <a:gd name="T15" fmla="*/ 18 h 21"/>
                  <a:gd name="T16" fmla="*/ 5 w 18"/>
                  <a:gd name="T17" fmla="*/ 21 h 21"/>
                  <a:gd name="T18" fmla="*/ 5 w 18"/>
                  <a:gd name="T19" fmla="*/ 21 h 21"/>
                  <a:gd name="T20" fmla="*/ 5 w 18"/>
                  <a:gd name="T21" fmla="*/ 21 h 21"/>
                  <a:gd name="T22" fmla="*/ 10 w 18"/>
                  <a:gd name="T23" fmla="*/ 13 h 21"/>
                  <a:gd name="T24" fmla="*/ 11 w 18"/>
                  <a:gd name="T25" fmla="*/ 14 h 21"/>
                  <a:gd name="T26" fmla="*/ 11 w 18"/>
                  <a:gd name="T27" fmla="*/ 14 h 21"/>
                  <a:gd name="T28" fmla="*/ 11 w 18"/>
                  <a:gd name="T29" fmla="*/ 14 h 21"/>
                  <a:gd name="T30" fmla="*/ 16 w 18"/>
                  <a:gd name="T31" fmla="*/ 14 h 21"/>
                  <a:gd name="T32" fmla="*/ 16 w 18"/>
                  <a:gd name="T33" fmla="*/ 14 h 21"/>
                  <a:gd name="T34" fmla="*/ 16 w 18"/>
                  <a:gd name="T35" fmla="*/ 14 h 21"/>
                  <a:gd name="T36" fmla="*/ 12 w 18"/>
                  <a:gd name="T3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2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9" y="2"/>
                      <a:pt x="5" y="1"/>
                      <a:pt x="5" y="6"/>
                    </a:cubicBezTo>
                    <a:cubicBezTo>
                      <a:pt x="5" y="8"/>
                      <a:pt x="5" y="9"/>
                      <a:pt x="4" y="9"/>
                    </a:cubicBezTo>
                    <a:cubicBezTo>
                      <a:pt x="3" y="9"/>
                      <a:pt x="2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1"/>
                      <a:pt x="1" y="14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9"/>
                      <a:pt x="4" y="20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17"/>
                      <a:pt x="5" y="13"/>
                      <a:pt x="10" y="13"/>
                    </a:cubicBezTo>
                    <a:cubicBezTo>
                      <a:pt x="10" y="13"/>
                      <a:pt x="11" y="13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3" y="14"/>
                      <a:pt x="14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8" y="8"/>
                      <a:pt x="16" y="4"/>
                      <a:pt x="12" y="0"/>
                    </a:cubicBezTo>
                  </a:path>
                </a:pathLst>
              </a:custGeom>
              <a:solidFill>
                <a:srgbClr val="BA6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2" name="Freeform 7786"/>
              <p:cNvSpPr/>
              <p:nvPr/>
            </p:nvSpPr>
            <p:spPr bwMode="auto">
              <a:xfrm>
                <a:off x="6721475" y="3248026"/>
                <a:ext cx="38100" cy="33338"/>
              </a:xfrm>
              <a:custGeom>
                <a:avLst/>
                <a:gdLst>
                  <a:gd name="T0" fmla="*/ 14 w 19"/>
                  <a:gd name="T1" fmla="*/ 0 h 17"/>
                  <a:gd name="T2" fmla="*/ 14 w 19"/>
                  <a:gd name="T3" fmla="*/ 0 h 17"/>
                  <a:gd name="T4" fmla="*/ 12 w 19"/>
                  <a:gd name="T5" fmla="*/ 17 h 17"/>
                  <a:gd name="T6" fmla="*/ 12 w 19"/>
                  <a:gd name="T7" fmla="*/ 17 h 17"/>
                  <a:gd name="T8" fmla="*/ 18 w 19"/>
                  <a:gd name="T9" fmla="*/ 14 h 17"/>
                  <a:gd name="T10" fmla="*/ 18 w 19"/>
                  <a:gd name="T11" fmla="*/ 14 h 17"/>
                  <a:gd name="T12" fmla="*/ 18 w 19"/>
                  <a:gd name="T13" fmla="*/ 14 h 17"/>
                  <a:gd name="T14" fmla="*/ 14 w 19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7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5"/>
                      <a:pt x="0" y="10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9"/>
                      <a:pt x="19" y="4"/>
                      <a:pt x="14" y="0"/>
                    </a:cubicBezTo>
                  </a:path>
                </a:pathLst>
              </a:custGeom>
              <a:solidFill>
                <a:srgbClr val="BD7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3" name="Freeform 7787"/>
              <p:cNvSpPr/>
              <p:nvPr/>
            </p:nvSpPr>
            <p:spPr bwMode="auto">
              <a:xfrm>
                <a:off x="6656388" y="3278188"/>
                <a:ext cx="80963" cy="77788"/>
              </a:xfrm>
              <a:custGeom>
                <a:avLst/>
                <a:gdLst>
                  <a:gd name="T0" fmla="*/ 33 w 40"/>
                  <a:gd name="T1" fmla="*/ 0 h 39"/>
                  <a:gd name="T2" fmla="*/ 33 w 40"/>
                  <a:gd name="T3" fmla="*/ 0 h 39"/>
                  <a:gd name="T4" fmla="*/ 16 w 40"/>
                  <a:gd name="T5" fmla="*/ 16 h 39"/>
                  <a:gd name="T6" fmla="*/ 10 w 40"/>
                  <a:gd name="T7" fmla="*/ 15 h 39"/>
                  <a:gd name="T8" fmla="*/ 10 w 40"/>
                  <a:gd name="T9" fmla="*/ 15 h 39"/>
                  <a:gd name="T10" fmla="*/ 3 w 40"/>
                  <a:gd name="T11" fmla="*/ 11 h 39"/>
                  <a:gd name="T12" fmla="*/ 3 w 40"/>
                  <a:gd name="T13" fmla="*/ 11 h 39"/>
                  <a:gd name="T14" fmla="*/ 0 w 40"/>
                  <a:gd name="T15" fmla="*/ 11 h 39"/>
                  <a:gd name="T16" fmla="*/ 9 w 40"/>
                  <a:gd name="T17" fmla="*/ 31 h 39"/>
                  <a:gd name="T18" fmla="*/ 9 w 40"/>
                  <a:gd name="T19" fmla="*/ 31 h 39"/>
                  <a:gd name="T20" fmla="*/ 9 w 40"/>
                  <a:gd name="T21" fmla="*/ 31 h 39"/>
                  <a:gd name="T22" fmla="*/ 16 w 40"/>
                  <a:gd name="T23" fmla="*/ 39 h 39"/>
                  <a:gd name="T24" fmla="*/ 16 w 40"/>
                  <a:gd name="T25" fmla="*/ 39 h 39"/>
                  <a:gd name="T26" fmla="*/ 16 w 40"/>
                  <a:gd name="T27" fmla="*/ 39 h 39"/>
                  <a:gd name="T28" fmla="*/ 21 w 40"/>
                  <a:gd name="T29" fmla="*/ 35 h 39"/>
                  <a:gd name="T30" fmla="*/ 22 w 40"/>
                  <a:gd name="T31" fmla="*/ 35 h 39"/>
                  <a:gd name="T32" fmla="*/ 22 w 40"/>
                  <a:gd name="T33" fmla="*/ 35 h 39"/>
                  <a:gd name="T34" fmla="*/ 31 w 40"/>
                  <a:gd name="T35" fmla="*/ 16 h 39"/>
                  <a:gd name="T36" fmla="*/ 31 w 40"/>
                  <a:gd name="T37" fmla="*/ 15 h 39"/>
                  <a:gd name="T38" fmla="*/ 37 w 40"/>
                  <a:gd name="T39" fmla="*/ 20 h 39"/>
                  <a:gd name="T40" fmla="*/ 37 w 40"/>
                  <a:gd name="T41" fmla="*/ 20 h 39"/>
                  <a:gd name="T42" fmla="*/ 40 w 40"/>
                  <a:gd name="T43" fmla="*/ 15 h 39"/>
                  <a:gd name="T44" fmla="*/ 40 w 40"/>
                  <a:gd name="T45" fmla="*/ 15 h 39"/>
                  <a:gd name="T46" fmla="*/ 40 w 40"/>
                  <a:gd name="T47" fmla="*/ 10 h 39"/>
                  <a:gd name="T48" fmla="*/ 40 w 40"/>
                  <a:gd name="T49" fmla="*/ 10 h 39"/>
                  <a:gd name="T50" fmla="*/ 40 w 40"/>
                  <a:gd name="T51" fmla="*/ 10 h 39"/>
                  <a:gd name="T52" fmla="*/ 39 w 40"/>
                  <a:gd name="T53" fmla="*/ 10 h 39"/>
                  <a:gd name="T54" fmla="*/ 37 w 40"/>
                  <a:gd name="T55" fmla="*/ 10 h 39"/>
                  <a:gd name="T56" fmla="*/ 36 w 40"/>
                  <a:gd name="T57" fmla="*/ 8 h 39"/>
                  <a:gd name="T58" fmla="*/ 33 w 40"/>
                  <a:gd name="T5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0" h="39"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7" y="5"/>
                      <a:pt x="25" y="16"/>
                      <a:pt x="16" y="16"/>
                    </a:cubicBezTo>
                    <a:cubicBezTo>
                      <a:pt x="14" y="16"/>
                      <a:pt x="12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8" y="14"/>
                      <a:pt x="5" y="12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1" y="11"/>
                      <a:pt x="0" y="11"/>
                    </a:cubicBezTo>
                    <a:cubicBezTo>
                      <a:pt x="5" y="17"/>
                      <a:pt x="10" y="22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1" y="34"/>
                      <a:pt x="14" y="37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6"/>
                      <a:pt x="18" y="35"/>
                      <a:pt x="21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5" y="28"/>
                      <a:pt x="31" y="25"/>
                      <a:pt x="31" y="16"/>
                    </a:cubicBezTo>
                    <a:cubicBezTo>
                      <a:pt x="31" y="16"/>
                      <a:pt x="31" y="15"/>
                      <a:pt x="31" y="15"/>
                    </a:cubicBezTo>
                    <a:cubicBezTo>
                      <a:pt x="32" y="15"/>
                      <a:pt x="35" y="19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18"/>
                      <a:pt x="38" y="16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3"/>
                      <a:pt x="40" y="11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39" y="10"/>
                      <a:pt x="39" y="10"/>
                    </a:cubicBezTo>
                    <a:cubicBezTo>
                      <a:pt x="38" y="10"/>
                      <a:pt x="37" y="10"/>
                      <a:pt x="37" y="10"/>
                    </a:cubicBezTo>
                    <a:cubicBezTo>
                      <a:pt x="36" y="10"/>
                      <a:pt x="36" y="10"/>
                      <a:pt x="36" y="8"/>
                    </a:cubicBezTo>
                    <a:cubicBezTo>
                      <a:pt x="37" y="4"/>
                      <a:pt x="36" y="2"/>
                      <a:pt x="33" y="0"/>
                    </a:cubicBezTo>
                  </a:path>
                </a:pathLst>
              </a:custGeom>
              <a:solidFill>
                <a:srgbClr val="C05F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4" name="Freeform 7788"/>
              <p:cNvSpPr/>
              <p:nvPr/>
            </p:nvSpPr>
            <p:spPr bwMode="auto">
              <a:xfrm>
                <a:off x="6735763" y="3367088"/>
                <a:ext cx="22225" cy="38100"/>
              </a:xfrm>
              <a:custGeom>
                <a:avLst/>
                <a:gdLst>
                  <a:gd name="T0" fmla="*/ 9 w 11"/>
                  <a:gd name="T1" fmla="*/ 0 h 19"/>
                  <a:gd name="T2" fmla="*/ 3 w 11"/>
                  <a:gd name="T3" fmla="*/ 2 h 19"/>
                  <a:gd name="T4" fmla="*/ 3 w 11"/>
                  <a:gd name="T5" fmla="*/ 2 h 19"/>
                  <a:gd name="T6" fmla="*/ 0 w 11"/>
                  <a:gd name="T7" fmla="*/ 13 h 19"/>
                  <a:gd name="T8" fmla="*/ 0 w 11"/>
                  <a:gd name="T9" fmla="*/ 13 h 19"/>
                  <a:gd name="T10" fmla="*/ 0 w 11"/>
                  <a:gd name="T11" fmla="*/ 13 h 19"/>
                  <a:gd name="T12" fmla="*/ 7 w 11"/>
                  <a:gd name="T13" fmla="*/ 19 h 19"/>
                  <a:gd name="T14" fmla="*/ 7 w 11"/>
                  <a:gd name="T15" fmla="*/ 19 h 19"/>
                  <a:gd name="T16" fmla="*/ 11 w 11"/>
                  <a:gd name="T17" fmla="*/ 9 h 19"/>
                  <a:gd name="T18" fmla="*/ 9 w 11"/>
                  <a:gd name="T19" fmla="*/ 0 h 19"/>
                  <a:gd name="T20" fmla="*/ 9 w 11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9">
                    <a:moveTo>
                      <a:pt x="9" y="0"/>
                    </a:moveTo>
                    <a:cubicBezTo>
                      <a:pt x="7" y="1"/>
                      <a:pt x="5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5"/>
                      <a:pt x="3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7"/>
                      <a:pt x="3" y="18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6"/>
                      <a:pt x="9" y="12"/>
                      <a:pt x="11" y="9"/>
                    </a:cubicBezTo>
                    <a:cubicBezTo>
                      <a:pt x="8" y="6"/>
                      <a:pt x="9" y="3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261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5" name="Freeform 7789"/>
              <p:cNvSpPr/>
              <p:nvPr/>
            </p:nvSpPr>
            <p:spPr bwMode="auto">
              <a:xfrm>
                <a:off x="6748463" y="3379788"/>
                <a:ext cx="19050" cy="41275"/>
              </a:xfrm>
              <a:custGeom>
                <a:avLst/>
                <a:gdLst>
                  <a:gd name="T0" fmla="*/ 8 w 9"/>
                  <a:gd name="T1" fmla="*/ 0 h 21"/>
                  <a:gd name="T2" fmla="*/ 6 w 9"/>
                  <a:gd name="T3" fmla="*/ 1 h 21"/>
                  <a:gd name="T4" fmla="*/ 4 w 9"/>
                  <a:gd name="T5" fmla="*/ 3 h 21"/>
                  <a:gd name="T6" fmla="*/ 4 w 9"/>
                  <a:gd name="T7" fmla="*/ 3 h 21"/>
                  <a:gd name="T8" fmla="*/ 4 w 9"/>
                  <a:gd name="T9" fmla="*/ 3 h 21"/>
                  <a:gd name="T10" fmla="*/ 0 w 9"/>
                  <a:gd name="T11" fmla="*/ 13 h 21"/>
                  <a:gd name="T12" fmla="*/ 3 w 9"/>
                  <a:gd name="T13" fmla="*/ 21 h 21"/>
                  <a:gd name="T14" fmla="*/ 3 w 9"/>
                  <a:gd name="T15" fmla="*/ 21 h 21"/>
                  <a:gd name="T16" fmla="*/ 5 w 9"/>
                  <a:gd name="T17" fmla="*/ 19 h 21"/>
                  <a:gd name="T18" fmla="*/ 5 w 9"/>
                  <a:gd name="T19" fmla="*/ 19 h 21"/>
                  <a:gd name="T20" fmla="*/ 9 w 9"/>
                  <a:gd name="T21" fmla="*/ 3 h 21"/>
                  <a:gd name="T22" fmla="*/ 8 w 9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21">
                    <a:moveTo>
                      <a:pt x="8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6"/>
                      <a:pt x="1" y="10"/>
                      <a:pt x="0" y="13"/>
                    </a:cubicBezTo>
                    <a:cubicBezTo>
                      <a:pt x="1" y="16"/>
                      <a:pt x="2" y="19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1"/>
                      <a:pt x="4" y="20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7" y="14"/>
                      <a:pt x="9" y="8"/>
                      <a:pt x="9" y="3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solidFill>
                <a:srgbClr val="D998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6" name="Freeform 7790"/>
              <p:cNvSpPr/>
              <p:nvPr/>
            </p:nvSpPr>
            <p:spPr bwMode="auto">
              <a:xfrm>
                <a:off x="6738938" y="3335338"/>
                <a:ext cx="23813" cy="36513"/>
              </a:xfrm>
              <a:custGeom>
                <a:avLst/>
                <a:gdLst>
                  <a:gd name="T0" fmla="*/ 3 w 12"/>
                  <a:gd name="T1" fmla="*/ 0 h 18"/>
                  <a:gd name="T2" fmla="*/ 3 w 12"/>
                  <a:gd name="T3" fmla="*/ 0 h 18"/>
                  <a:gd name="T4" fmla="*/ 0 w 12"/>
                  <a:gd name="T5" fmla="*/ 5 h 18"/>
                  <a:gd name="T6" fmla="*/ 1 w 12"/>
                  <a:gd name="T7" fmla="*/ 18 h 18"/>
                  <a:gd name="T8" fmla="*/ 1 w 12"/>
                  <a:gd name="T9" fmla="*/ 18 h 18"/>
                  <a:gd name="T10" fmla="*/ 1 w 12"/>
                  <a:gd name="T11" fmla="*/ 18 h 18"/>
                  <a:gd name="T12" fmla="*/ 7 w 12"/>
                  <a:gd name="T13" fmla="*/ 16 h 18"/>
                  <a:gd name="T14" fmla="*/ 7 w 12"/>
                  <a:gd name="T15" fmla="*/ 16 h 18"/>
                  <a:gd name="T16" fmla="*/ 3 w 1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3"/>
                      <a:pt x="0" y="5"/>
                    </a:cubicBezTo>
                    <a:cubicBezTo>
                      <a:pt x="0" y="9"/>
                      <a:pt x="1" y="14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3" y="18"/>
                      <a:pt x="5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4" y="11"/>
                      <a:pt x="12" y="4"/>
                      <a:pt x="3" y="0"/>
                    </a:cubicBezTo>
                  </a:path>
                </a:pathLst>
              </a:custGeom>
              <a:solidFill>
                <a:srgbClr val="B97B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7" name="Freeform 7791"/>
              <p:cNvSpPr/>
              <p:nvPr/>
            </p:nvSpPr>
            <p:spPr bwMode="auto">
              <a:xfrm>
                <a:off x="6727825" y="3308351"/>
                <a:ext cx="26988" cy="41275"/>
              </a:xfrm>
              <a:custGeom>
                <a:avLst/>
                <a:gdLst>
                  <a:gd name="T0" fmla="*/ 5 w 14"/>
                  <a:gd name="T1" fmla="*/ 0 h 21"/>
                  <a:gd name="T2" fmla="*/ 2 w 14"/>
                  <a:gd name="T3" fmla="*/ 5 h 21"/>
                  <a:gd name="T4" fmla="*/ 1 w 14"/>
                  <a:gd name="T5" fmla="*/ 21 h 21"/>
                  <a:gd name="T6" fmla="*/ 6 w 14"/>
                  <a:gd name="T7" fmla="*/ 19 h 21"/>
                  <a:gd name="T8" fmla="*/ 6 w 14"/>
                  <a:gd name="T9" fmla="*/ 19 h 21"/>
                  <a:gd name="T10" fmla="*/ 9 w 14"/>
                  <a:gd name="T11" fmla="*/ 14 h 21"/>
                  <a:gd name="T12" fmla="*/ 9 w 14"/>
                  <a:gd name="T13" fmla="*/ 14 h 21"/>
                  <a:gd name="T14" fmla="*/ 5 w 14"/>
                  <a:gd name="T15" fmla="*/ 0 h 21"/>
                  <a:gd name="T16" fmla="*/ 5 w 14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21">
                    <a:moveTo>
                      <a:pt x="5" y="0"/>
                    </a:moveTo>
                    <a:cubicBezTo>
                      <a:pt x="3" y="1"/>
                      <a:pt x="2" y="3"/>
                      <a:pt x="2" y="5"/>
                    </a:cubicBezTo>
                    <a:cubicBezTo>
                      <a:pt x="9" y="11"/>
                      <a:pt x="0" y="16"/>
                      <a:pt x="1" y="21"/>
                    </a:cubicBezTo>
                    <a:cubicBezTo>
                      <a:pt x="2" y="20"/>
                      <a:pt x="4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7" y="17"/>
                      <a:pt x="8" y="15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4" y="7"/>
                      <a:pt x="6" y="5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46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8" name="Freeform 7792"/>
              <p:cNvSpPr/>
              <p:nvPr/>
            </p:nvSpPr>
            <p:spPr bwMode="auto">
              <a:xfrm>
                <a:off x="6692900" y="3001963"/>
                <a:ext cx="34925" cy="60325"/>
              </a:xfrm>
              <a:custGeom>
                <a:avLst/>
                <a:gdLst>
                  <a:gd name="T0" fmla="*/ 9 w 17"/>
                  <a:gd name="T1" fmla="*/ 0 h 30"/>
                  <a:gd name="T2" fmla="*/ 9 w 17"/>
                  <a:gd name="T3" fmla="*/ 0 h 30"/>
                  <a:gd name="T4" fmla="*/ 5 w 17"/>
                  <a:gd name="T5" fmla="*/ 14 h 30"/>
                  <a:gd name="T6" fmla="*/ 4 w 17"/>
                  <a:gd name="T7" fmla="*/ 18 h 30"/>
                  <a:gd name="T8" fmla="*/ 2 w 17"/>
                  <a:gd name="T9" fmla="*/ 17 h 30"/>
                  <a:gd name="T10" fmla="*/ 0 w 17"/>
                  <a:gd name="T11" fmla="*/ 15 h 30"/>
                  <a:gd name="T12" fmla="*/ 0 w 17"/>
                  <a:gd name="T13" fmla="*/ 15 h 30"/>
                  <a:gd name="T14" fmla="*/ 7 w 17"/>
                  <a:gd name="T15" fmla="*/ 30 h 30"/>
                  <a:gd name="T16" fmla="*/ 13 w 17"/>
                  <a:gd name="T17" fmla="*/ 22 h 30"/>
                  <a:gd name="T18" fmla="*/ 13 w 17"/>
                  <a:gd name="T19" fmla="*/ 22 h 30"/>
                  <a:gd name="T20" fmla="*/ 9 w 17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2" y="3"/>
                      <a:pt x="4" y="8"/>
                      <a:pt x="5" y="14"/>
                    </a:cubicBezTo>
                    <a:cubicBezTo>
                      <a:pt x="5" y="17"/>
                      <a:pt x="5" y="18"/>
                      <a:pt x="4" y="18"/>
                    </a:cubicBezTo>
                    <a:cubicBezTo>
                      <a:pt x="4" y="18"/>
                      <a:pt x="3" y="17"/>
                      <a:pt x="2" y="17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20"/>
                      <a:pt x="4" y="25"/>
                      <a:pt x="7" y="30"/>
                    </a:cubicBezTo>
                    <a:cubicBezTo>
                      <a:pt x="5" y="24"/>
                      <a:pt x="17" y="30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0" y="15"/>
                      <a:pt x="8" y="8"/>
                      <a:pt x="9" y="0"/>
                    </a:cubicBezTo>
                  </a:path>
                </a:pathLst>
              </a:custGeom>
              <a:solidFill>
                <a:srgbClr val="B46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9" name="Freeform 7793"/>
              <p:cNvSpPr/>
              <p:nvPr/>
            </p:nvSpPr>
            <p:spPr bwMode="auto">
              <a:xfrm>
                <a:off x="6675438" y="3032126"/>
                <a:ext cx="52388" cy="100013"/>
              </a:xfrm>
              <a:custGeom>
                <a:avLst/>
                <a:gdLst>
                  <a:gd name="T0" fmla="*/ 9 w 26"/>
                  <a:gd name="T1" fmla="*/ 0 h 50"/>
                  <a:gd name="T2" fmla="*/ 9 w 26"/>
                  <a:gd name="T3" fmla="*/ 0 h 50"/>
                  <a:gd name="T4" fmla="*/ 4 w 26"/>
                  <a:gd name="T5" fmla="*/ 19 h 50"/>
                  <a:gd name="T6" fmla="*/ 4 w 26"/>
                  <a:gd name="T7" fmla="*/ 19 h 50"/>
                  <a:gd name="T8" fmla="*/ 4 w 26"/>
                  <a:gd name="T9" fmla="*/ 22 h 50"/>
                  <a:gd name="T10" fmla="*/ 4 w 26"/>
                  <a:gd name="T11" fmla="*/ 22 h 50"/>
                  <a:gd name="T12" fmla="*/ 4 w 26"/>
                  <a:gd name="T13" fmla="*/ 22 h 50"/>
                  <a:gd name="T14" fmla="*/ 7 w 26"/>
                  <a:gd name="T15" fmla="*/ 22 h 50"/>
                  <a:gd name="T16" fmla="*/ 7 w 26"/>
                  <a:gd name="T17" fmla="*/ 22 h 50"/>
                  <a:gd name="T18" fmla="*/ 7 w 26"/>
                  <a:gd name="T19" fmla="*/ 22 h 50"/>
                  <a:gd name="T20" fmla="*/ 9 w 26"/>
                  <a:gd name="T21" fmla="*/ 20 h 50"/>
                  <a:gd name="T22" fmla="*/ 11 w 26"/>
                  <a:gd name="T23" fmla="*/ 21 h 50"/>
                  <a:gd name="T24" fmla="*/ 9 w 26"/>
                  <a:gd name="T25" fmla="*/ 28 h 50"/>
                  <a:gd name="T26" fmla="*/ 9 w 26"/>
                  <a:gd name="T27" fmla="*/ 28 h 50"/>
                  <a:gd name="T28" fmla="*/ 9 w 26"/>
                  <a:gd name="T29" fmla="*/ 30 h 50"/>
                  <a:gd name="T30" fmla="*/ 13 w 26"/>
                  <a:gd name="T31" fmla="*/ 38 h 50"/>
                  <a:gd name="T32" fmla="*/ 20 w 26"/>
                  <a:gd name="T33" fmla="*/ 50 h 50"/>
                  <a:gd name="T34" fmla="*/ 20 w 26"/>
                  <a:gd name="T35" fmla="*/ 50 h 50"/>
                  <a:gd name="T36" fmla="*/ 24 w 26"/>
                  <a:gd name="T37" fmla="*/ 42 h 50"/>
                  <a:gd name="T38" fmla="*/ 24 w 26"/>
                  <a:gd name="T39" fmla="*/ 42 h 50"/>
                  <a:gd name="T40" fmla="*/ 16 w 26"/>
                  <a:gd name="T41" fmla="*/ 15 h 50"/>
                  <a:gd name="T42" fmla="*/ 16 w 26"/>
                  <a:gd name="T43" fmla="*/ 15 h 50"/>
                  <a:gd name="T44" fmla="*/ 9 w 26"/>
                  <a:gd name="T45" fmla="*/ 0 h 50"/>
                  <a:gd name="T46" fmla="*/ 9 w 26"/>
                  <a:gd name="T47" fmla="*/ 0 h 50"/>
                  <a:gd name="T48" fmla="*/ 9 w 26"/>
                  <a:gd name="T49" fmla="*/ 0 h 50"/>
                  <a:gd name="T50" fmla="*/ 9 w 26"/>
                  <a:gd name="T5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" h="5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5"/>
                      <a:pt x="10" y="14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5" y="22"/>
                      <a:pt x="6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1"/>
                      <a:pt x="8" y="20"/>
                      <a:pt x="9" y="20"/>
                    </a:cubicBezTo>
                    <a:cubicBezTo>
                      <a:pt x="10" y="20"/>
                      <a:pt x="10" y="21"/>
                      <a:pt x="11" y="21"/>
                    </a:cubicBezTo>
                    <a:cubicBezTo>
                      <a:pt x="13" y="24"/>
                      <a:pt x="11" y="26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9" y="28"/>
                      <a:pt x="9" y="29"/>
                      <a:pt x="9" y="30"/>
                    </a:cubicBezTo>
                    <a:cubicBezTo>
                      <a:pt x="13" y="31"/>
                      <a:pt x="14" y="34"/>
                      <a:pt x="13" y="38"/>
                    </a:cubicBezTo>
                    <a:cubicBezTo>
                      <a:pt x="11" y="44"/>
                      <a:pt x="12" y="50"/>
                      <a:pt x="20" y="50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47"/>
                      <a:pt x="20" y="44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6" y="32"/>
                      <a:pt x="20" y="23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3" y="10"/>
                      <a:pt x="11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670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0" name="Freeform 7794"/>
              <p:cNvSpPr/>
              <p:nvPr/>
            </p:nvSpPr>
            <p:spPr bwMode="auto">
              <a:xfrm>
                <a:off x="6580188" y="2889251"/>
                <a:ext cx="111125" cy="107950"/>
              </a:xfrm>
              <a:custGeom>
                <a:avLst/>
                <a:gdLst>
                  <a:gd name="T0" fmla="*/ 11 w 55"/>
                  <a:gd name="T1" fmla="*/ 0 h 54"/>
                  <a:gd name="T2" fmla="*/ 11 w 55"/>
                  <a:gd name="T3" fmla="*/ 5 h 54"/>
                  <a:gd name="T4" fmla="*/ 1 w 55"/>
                  <a:gd name="T5" fmla="*/ 21 h 54"/>
                  <a:gd name="T6" fmla="*/ 3 w 55"/>
                  <a:gd name="T7" fmla="*/ 27 h 54"/>
                  <a:gd name="T8" fmla="*/ 5 w 55"/>
                  <a:gd name="T9" fmla="*/ 27 h 54"/>
                  <a:gd name="T10" fmla="*/ 13 w 55"/>
                  <a:gd name="T11" fmla="*/ 25 h 54"/>
                  <a:gd name="T12" fmla="*/ 17 w 55"/>
                  <a:gd name="T13" fmla="*/ 40 h 54"/>
                  <a:gd name="T14" fmla="*/ 26 w 55"/>
                  <a:gd name="T15" fmla="*/ 35 h 54"/>
                  <a:gd name="T16" fmla="*/ 38 w 55"/>
                  <a:gd name="T17" fmla="*/ 41 h 54"/>
                  <a:gd name="T18" fmla="*/ 20 w 55"/>
                  <a:gd name="T19" fmla="*/ 52 h 54"/>
                  <a:gd name="T20" fmla="*/ 20 w 55"/>
                  <a:gd name="T21" fmla="*/ 52 h 54"/>
                  <a:gd name="T22" fmla="*/ 20 w 55"/>
                  <a:gd name="T23" fmla="*/ 52 h 54"/>
                  <a:gd name="T24" fmla="*/ 23 w 55"/>
                  <a:gd name="T25" fmla="*/ 51 h 54"/>
                  <a:gd name="T26" fmla="*/ 28 w 55"/>
                  <a:gd name="T27" fmla="*/ 53 h 54"/>
                  <a:gd name="T28" fmla="*/ 28 w 55"/>
                  <a:gd name="T29" fmla="*/ 53 h 54"/>
                  <a:gd name="T30" fmla="*/ 28 w 55"/>
                  <a:gd name="T31" fmla="*/ 53 h 54"/>
                  <a:gd name="T32" fmla="*/ 33 w 55"/>
                  <a:gd name="T33" fmla="*/ 50 h 54"/>
                  <a:gd name="T34" fmla="*/ 39 w 55"/>
                  <a:gd name="T35" fmla="*/ 54 h 54"/>
                  <a:gd name="T36" fmla="*/ 50 w 55"/>
                  <a:gd name="T37" fmla="*/ 44 h 54"/>
                  <a:gd name="T38" fmla="*/ 50 w 55"/>
                  <a:gd name="T39" fmla="*/ 44 h 54"/>
                  <a:gd name="T40" fmla="*/ 50 w 55"/>
                  <a:gd name="T41" fmla="*/ 44 h 54"/>
                  <a:gd name="T42" fmla="*/ 50 w 55"/>
                  <a:gd name="T43" fmla="*/ 33 h 54"/>
                  <a:gd name="T44" fmla="*/ 55 w 55"/>
                  <a:gd name="T45" fmla="*/ 25 h 54"/>
                  <a:gd name="T46" fmla="*/ 55 w 55"/>
                  <a:gd name="T47" fmla="*/ 25 h 54"/>
                  <a:gd name="T48" fmla="*/ 54 w 55"/>
                  <a:gd name="T49" fmla="*/ 25 h 54"/>
                  <a:gd name="T50" fmla="*/ 50 w 55"/>
                  <a:gd name="T51" fmla="*/ 21 h 54"/>
                  <a:gd name="T52" fmla="*/ 49 w 55"/>
                  <a:gd name="T53" fmla="*/ 20 h 54"/>
                  <a:gd name="T54" fmla="*/ 48 w 55"/>
                  <a:gd name="T55" fmla="*/ 19 h 54"/>
                  <a:gd name="T56" fmla="*/ 28 w 55"/>
                  <a:gd name="T57" fmla="*/ 6 h 54"/>
                  <a:gd name="T58" fmla="*/ 19 w 55"/>
                  <a:gd name="T59" fmla="*/ 0 h 54"/>
                  <a:gd name="T60" fmla="*/ 11 w 55"/>
                  <a:gd name="T6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5" h="54">
                    <a:moveTo>
                      <a:pt x="11" y="0"/>
                    </a:moveTo>
                    <a:cubicBezTo>
                      <a:pt x="11" y="1"/>
                      <a:pt x="11" y="3"/>
                      <a:pt x="11" y="5"/>
                    </a:cubicBezTo>
                    <a:cubicBezTo>
                      <a:pt x="13" y="14"/>
                      <a:pt x="2" y="14"/>
                      <a:pt x="1" y="21"/>
                    </a:cubicBezTo>
                    <a:cubicBezTo>
                      <a:pt x="0" y="26"/>
                      <a:pt x="1" y="27"/>
                      <a:pt x="3" y="27"/>
                    </a:cubicBezTo>
                    <a:cubicBezTo>
                      <a:pt x="4" y="27"/>
                      <a:pt x="4" y="27"/>
                      <a:pt x="5" y="27"/>
                    </a:cubicBezTo>
                    <a:cubicBezTo>
                      <a:pt x="9" y="26"/>
                      <a:pt x="11" y="25"/>
                      <a:pt x="13" y="25"/>
                    </a:cubicBezTo>
                    <a:cubicBezTo>
                      <a:pt x="18" y="25"/>
                      <a:pt x="18" y="29"/>
                      <a:pt x="17" y="40"/>
                    </a:cubicBezTo>
                    <a:cubicBezTo>
                      <a:pt x="20" y="37"/>
                      <a:pt x="23" y="35"/>
                      <a:pt x="26" y="35"/>
                    </a:cubicBezTo>
                    <a:cubicBezTo>
                      <a:pt x="30" y="35"/>
                      <a:pt x="34" y="38"/>
                      <a:pt x="38" y="41"/>
                    </a:cubicBezTo>
                    <a:cubicBezTo>
                      <a:pt x="33" y="47"/>
                      <a:pt x="21" y="41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1" y="51"/>
                      <a:pt x="22" y="51"/>
                      <a:pt x="23" y="51"/>
                    </a:cubicBezTo>
                    <a:cubicBezTo>
                      <a:pt x="25" y="51"/>
                      <a:pt x="26" y="51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30" y="51"/>
                      <a:pt x="32" y="50"/>
                      <a:pt x="33" y="50"/>
                    </a:cubicBezTo>
                    <a:cubicBezTo>
                      <a:pt x="35" y="50"/>
                      <a:pt x="37" y="51"/>
                      <a:pt x="39" y="54"/>
                    </a:cubicBezTo>
                    <a:cubicBezTo>
                      <a:pt x="43" y="51"/>
                      <a:pt x="43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3" y="40"/>
                      <a:pt x="53" y="36"/>
                      <a:pt x="50" y="33"/>
                    </a:cubicBezTo>
                    <a:cubicBezTo>
                      <a:pt x="45" y="26"/>
                      <a:pt x="50" y="26"/>
                      <a:pt x="55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3" y="23"/>
                      <a:pt x="49" y="24"/>
                      <a:pt x="50" y="21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8" y="20"/>
                      <a:pt x="48" y="19"/>
                      <a:pt x="48" y="19"/>
                    </a:cubicBezTo>
                    <a:cubicBezTo>
                      <a:pt x="40" y="17"/>
                      <a:pt x="32" y="14"/>
                      <a:pt x="28" y="6"/>
                    </a:cubicBezTo>
                    <a:cubicBezTo>
                      <a:pt x="26" y="3"/>
                      <a:pt x="23" y="1"/>
                      <a:pt x="19" y="0"/>
                    </a:cubicBezTo>
                    <a:cubicBezTo>
                      <a:pt x="16" y="0"/>
                      <a:pt x="14" y="0"/>
                      <a:pt x="11" y="0"/>
                    </a:cubicBezTo>
                  </a:path>
                </a:pathLst>
              </a:custGeom>
              <a:solidFill>
                <a:srgbClr val="C05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1" name="Freeform 7795"/>
              <p:cNvSpPr/>
              <p:nvPr/>
            </p:nvSpPr>
            <p:spPr bwMode="auto">
              <a:xfrm>
                <a:off x="6653213" y="2978151"/>
                <a:ext cx="41275" cy="92075"/>
              </a:xfrm>
              <a:custGeom>
                <a:avLst/>
                <a:gdLst>
                  <a:gd name="T0" fmla="*/ 14 w 21"/>
                  <a:gd name="T1" fmla="*/ 0 h 46"/>
                  <a:gd name="T2" fmla="*/ 3 w 21"/>
                  <a:gd name="T3" fmla="*/ 10 h 46"/>
                  <a:gd name="T4" fmla="*/ 3 w 21"/>
                  <a:gd name="T5" fmla="*/ 10 h 46"/>
                  <a:gd name="T6" fmla="*/ 3 w 21"/>
                  <a:gd name="T7" fmla="*/ 10 h 46"/>
                  <a:gd name="T8" fmla="*/ 3 w 21"/>
                  <a:gd name="T9" fmla="*/ 10 h 46"/>
                  <a:gd name="T10" fmla="*/ 3 w 21"/>
                  <a:gd name="T11" fmla="*/ 10 h 46"/>
                  <a:gd name="T12" fmla="*/ 0 w 21"/>
                  <a:gd name="T13" fmla="*/ 36 h 46"/>
                  <a:gd name="T14" fmla="*/ 0 w 21"/>
                  <a:gd name="T15" fmla="*/ 36 h 46"/>
                  <a:gd name="T16" fmla="*/ 0 w 21"/>
                  <a:gd name="T17" fmla="*/ 36 h 46"/>
                  <a:gd name="T18" fmla="*/ 15 w 21"/>
                  <a:gd name="T19" fmla="*/ 46 h 46"/>
                  <a:gd name="T20" fmla="*/ 15 w 21"/>
                  <a:gd name="T21" fmla="*/ 46 h 46"/>
                  <a:gd name="T22" fmla="*/ 15 w 21"/>
                  <a:gd name="T23" fmla="*/ 46 h 46"/>
                  <a:gd name="T24" fmla="*/ 20 w 21"/>
                  <a:gd name="T25" fmla="*/ 27 h 46"/>
                  <a:gd name="T26" fmla="*/ 20 w 21"/>
                  <a:gd name="T27" fmla="*/ 27 h 46"/>
                  <a:gd name="T28" fmla="*/ 12 w 21"/>
                  <a:gd name="T29" fmla="*/ 21 h 46"/>
                  <a:gd name="T30" fmla="*/ 12 w 21"/>
                  <a:gd name="T31" fmla="*/ 21 h 46"/>
                  <a:gd name="T32" fmla="*/ 12 w 21"/>
                  <a:gd name="T33" fmla="*/ 21 h 46"/>
                  <a:gd name="T34" fmla="*/ 14 w 21"/>
                  <a:gd name="T35" fmla="*/ 2 h 46"/>
                  <a:gd name="T36" fmla="*/ 14 w 21"/>
                  <a:gd name="T37" fmla="*/ 2 h 46"/>
                  <a:gd name="T38" fmla="*/ 14 w 21"/>
                  <a:gd name="T39" fmla="*/ 2 h 46"/>
                  <a:gd name="T40" fmla="*/ 14 w 21"/>
                  <a:gd name="T41" fmla="*/ 0 h 46"/>
                  <a:gd name="T42" fmla="*/ 14 w 21"/>
                  <a:gd name="T43" fmla="*/ 0 h 46"/>
                  <a:gd name="T44" fmla="*/ 14 w 21"/>
                  <a:gd name="T4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" h="46">
                    <a:moveTo>
                      <a:pt x="14" y="0"/>
                    </a:moveTo>
                    <a:cubicBezTo>
                      <a:pt x="7" y="0"/>
                      <a:pt x="7" y="7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19"/>
                      <a:pt x="10" y="28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2" y="44"/>
                      <a:pt x="9" y="44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21" y="41"/>
                      <a:pt x="11" y="32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7" y="25"/>
                      <a:pt x="15" y="23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15"/>
                      <a:pt x="14" y="9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B51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2" name="Freeform 7796"/>
              <p:cNvSpPr/>
              <p:nvPr/>
            </p:nvSpPr>
            <p:spPr bwMode="auto">
              <a:xfrm>
                <a:off x="6677025" y="2981326"/>
                <a:ext cx="22225" cy="38100"/>
              </a:xfrm>
              <a:custGeom>
                <a:avLst/>
                <a:gdLst>
                  <a:gd name="T0" fmla="*/ 2 w 11"/>
                  <a:gd name="T1" fmla="*/ 0 h 19"/>
                  <a:gd name="T2" fmla="*/ 0 w 11"/>
                  <a:gd name="T3" fmla="*/ 19 h 19"/>
                  <a:gd name="T4" fmla="*/ 0 w 11"/>
                  <a:gd name="T5" fmla="*/ 19 h 19"/>
                  <a:gd name="T6" fmla="*/ 2 w 11"/>
                  <a:gd name="T7" fmla="*/ 0 h 19"/>
                  <a:gd name="T8" fmla="*/ 2 w 11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9">
                    <a:moveTo>
                      <a:pt x="2" y="0"/>
                    </a:moveTo>
                    <a:cubicBezTo>
                      <a:pt x="2" y="7"/>
                      <a:pt x="1" y="13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4" y="13"/>
                      <a:pt x="11" y="8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05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3" name="Freeform 7797"/>
              <p:cNvSpPr/>
              <p:nvPr/>
            </p:nvSpPr>
            <p:spPr bwMode="auto">
              <a:xfrm>
                <a:off x="6424613" y="4603751"/>
                <a:ext cx="31750" cy="25400"/>
              </a:xfrm>
              <a:custGeom>
                <a:avLst/>
                <a:gdLst>
                  <a:gd name="T0" fmla="*/ 13 w 16"/>
                  <a:gd name="T1" fmla="*/ 0 h 13"/>
                  <a:gd name="T2" fmla="*/ 13 w 16"/>
                  <a:gd name="T3" fmla="*/ 0 h 13"/>
                  <a:gd name="T4" fmla="*/ 0 w 16"/>
                  <a:gd name="T5" fmla="*/ 8 h 13"/>
                  <a:gd name="T6" fmla="*/ 0 w 16"/>
                  <a:gd name="T7" fmla="*/ 8 h 13"/>
                  <a:gd name="T8" fmla="*/ 7 w 16"/>
                  <a:gd name="T9" fmla="*/ 13 h 13"/>
                  <a:gd name="T10" fmla="*/ 11 w 16"/>
                  <a:gd name="T11" fmla="*/ 12 h 13"/>
                  <a:gd name="T12" fmla="*/ 13 w 16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3"/>
                      <a:pt x="4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9"/>
                      <a:pt x="4" y="13"/>
                      <a:pt x="7" y="13"/>
                    </a:cubicBezTo>
                    <a:cubicBezTo>
                      <a:pt x="8" y="13"/>
                      <a:pt x="9" y="13"/>
                      <a:pt x="11" y="12"/>
                    </a:cubicBezTo>
                    <a:cubicBezTo>
                      <a:pt x="14" y="9"/>
                      <a:pt x="16" y="5"/>
                      <a:pt x="13" y="0"/>
                    </a:cubicBezTo>
                  </a:path>
                </a:pathLst>
              </a:custGeom>
              <a:solidFill>
                <a:srgbClr val="CEA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4" name="Freeform 7798"/>
              <p:cNvSpPr/>
              <p:nvPr/>
            </p:nvSpPr>
            <p:spPr bwMode="auto">
              <a:xfrm>
                <a:off x="6615113" y="4360863"/>
                <a:ext cx="87313" cy="38100"/>
              </a:xfrm>
              <a:custGeom>
                <a:avLst/>
                <a:gdLst>
                  <a:gd name="T0" fmla="*/ 8 w 44"/>
                  <a:gd name="T1" fmla="*/ 0 h 19"/>
                  <a:gd name="T2" fmla="*/ 1 w 44"/>
                  <a:gd name="T3" fmla="*/ 3 h 19"/>
                  <a:gd name="T4" fmla="*/ 1 w 44"/>
                  <a:gd name="T5" fmla="*/ 3 h 19"/>
                  <a:gd name="T6" fmla="*/ 16 w 44"/>
                  <a:gd name="T7" fmla="*/ 12 h 19"/>
                  <a:gd name="T8" fmla="*/ 16 w 44"/>
                  <a:gd name="T9" fmla="*/ 12 h 19"/>
                  <a:gd name="T10" fmla="*/ 16 w 44"/>
                  <a:gd name="T11" fmla="*/ 12 h 19"/>
                  <a:gd name="T12" fmla="*/ 31 w 44"/>
                  <a:gd name="T13" fmla="*/ 19 h 19"/>
                  <a:gd name="T14" fmla="*/ 31 w 44"/>
                  <a:gd name="T15" fmla="*/ 19 h 19"/>
                  <a:gd name="T16" fmla="*/ 43 w 44"/>
                  <a:gd name="T17" fmla="*/ 12 h 19"/>
                  <a:gd name="T18" fmla="*/ 43 w 44"/>
                  <a:gd name="T19" fmla="*/ 12 h 19"/>
                  <a:gd name="T20" fmla="*/ 43 w 44"/>
                  <a:gd name="T21" fmla="*/ 9 h 19"/>
                  <a:gd name="T22" fmla="*/ 43 w 44"/>
                  <a:gd name="T23" fmla="*/ 9 h 19"/>
                  <a:gd name="T24" fmla="*/ 41 w 44"/>
                  <a:gd name="T25" fmla="*/ 1 h 19"/>
                  <a:gd name="T26" fmla="*/ 41 w 44"/>
                  <a:gd name="T27" fmla="*/ 1 h 19"/>
                  <a:gd name="T28" fmla="*/ 37 w 44"/>
                  <a:gd name="T29" fmla="*/ 2 h 19"/>
                  <a:gd name="T30" fmla="*/ 33 w 44"/>
                  <a:gd name="T31" fmla="*/ 2 h 19"/>
                  <a:gd name="T32" fmla="*/ 29 w 44"/>
                  <a:gd name="T33" fmla="*/ 1 h 19"/>
                  <a:gd name="T34" fmla="*/ 25 w 44"/>
                  <a:gd name="T35" fmla="*/ 2 h 19"/>
                  <a:gd name="T36" fmla="*/ 25 w 44"/>
                  <a:gd name="T37" fmla="*/ 2 h 19"/>
                  <a:gd name="T38" fmla="*/ 24 w 44"/>
                  <a:gd name="T39" fmla="*/ 2 h 19"/>
                  <a:gd name="T40" fmla="*/ 20 w 44"/>
                  <a:gd name="T41" fmla="*/ 3 h 19"/>
                  <a:gd name="T42" fmla="*/ 17 w 44"/>
                  <a:gd name="T43" fmla="*/ 5 h 19"/>
                  <a:gd name="T44" fmla="*/ 13 w 44"/>
                  <a:gd name="T45" fmla="*/ 3 h 19"/>
                  <a:gd name="T46" fmla="*/ 8 w 44"/>
                  <a:gd name="T4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" h="19">
                    <a:moveTo>
                      <a:pt x="8" y="0"/>
                    </a:moveTo>
                    <a:cubicBezTo>
                      <a:pt x="6" y="0"/>
                      <a:pt x="3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15"/>
                      <a:pt x="10" y="10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21" y="14"/>
                      <a:pt x="26" y="17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5" y="17"/>
                      <a:pt x="39" y="14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1"/>
                      <a:pt x="43" y="10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6"/>
                      <a:pt x="44" y="3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2"/>
                      <a:pt x="38" y="2"/>
                      <a:pt x="37" y="2"/>
                    </a:cubicBezTo>
                    <a:cubicBezTo>
                      <a:pt x="36" y="2"/>
                      <a:pt x="34" y="2"/>
                      <a:pt x="33" y="2"/>
                    </a:cubicBezTo>
                    <a:cubicBezTo>
                      <a:pt x="31" y="1"/>
                      <a:pt x="30" y="1"/>
                      <a:pt x="29" y="1"/>
                    </a:cubicBezTo>
                    <a:cubicBezTo>
                      <a:pt x="27" y="1"/>
                      <a:pt x="26" y="1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3" y="2"/>
                      <a:pt x="22" y="3"/>
                      <a:pt x="20" y="3"/>
                    </a:cubicBezTo>
                    <a:cubicBezTo>
                      <a:pt x="19" y="4"/>
                      <a:pt x="18" y="5"/>
                      <a:pt x="17" y="5"/>
                    </a:cubicBezTo>
                    <a:cubicBezTo>
                      <a:pt x="15" y="5"/>
                      <a:pt x="14" y="4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C88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5" name="Freeform 7799"/>
              <p:cNvSpPr/>
              <p:nvPr/>
            </p:nvSpPr>
            <p:spPr bwMode="auto">
              <a:xfrm>
                <a:off x="6551613" y="4364038"/>
                <a:ext cx="95250" cy="41275"/>
              </a:xfrm>
              <a:custGeom>
                <a:avLst/>
                <a:gdLst>
                  <a:gd name="T0" fmla="*/ 29 w 48"/>
                  <a:gd name="T1" fmla="*/ 0 h 21"/>
                  <a:gd name="T2" fmla="*/ 27 w 48"/>
                  <a:gd name="T3" fmla="*/ 1 h 21"/>
                  <a:gd name="T4" fmla="*/ 24 w 48"/>
                  <a:gd name="T5" fmla="*/ 1 h 21"/>
                  <a:gd name="T6" fmla="*/ 22 w 48"/>
                  <a:gd name="T7" fmla="*/ 1 h 21"/>
                  <a:gd name="T8" fmla="*/ 22 w 48"/>
                  <a:gd name="T9" fmla="*/ 0 h 21"/>
                  <a:gd name="T10" fmla="*/ 22 w 48"/>
                  <a:gd name="T11" fmla="*/ 0 h 21"/>
                  <a:gd name="T12" fmla="*/ 22 w 48"/>
                  <a:gd name="T13" fmla="*/ 1 h 21"/>
                  <a:gd name="T14" fmla="*/ 21 w 48"/>
                  <a:gd name="T15" fmla="*/ 5 h 21"/>
                  <a:gd name="T16" fmla="*/ 21 w 48"/>
                  <a:gd name="T17" fmla="*/ 5 h 21"/>
                  <a:gd name="T18" fmla="*/ 20 w 48"/>
                  <a:gd name="T19" fmla="*/ 6 h 21"/>
                  <a:gd name="T20" fmla="*/ 17 w 48"/>
                  <a:gd name="T21" fmla="*/ 4 h 21"/>
                  <a:gd name="T22" fmla="*/ 14 w 48"/>
                  <a:gd name="T23" fmla="*/ 3 h 21"/>
                  <a:gd name="T24" fmla="*/ 10 w 48"/>
                  <a:gd name="T25" fmla="*/ 4 h 21"/>
                  <a:gd name="T26" fmla="*/ 4 w 48"/>
                  <a:gd name="T27" fmla="*/ 15 h 21"/>
                  <a:gd name="T28" fmla="*/ 7 w 48"/>
                  <a:gd name="T29" fmla="*/ 15 h 21"/>
                  <a:gd name="T30" fmla="*/ 12 w 48"/>
                  <a:gd name="T31" fmla="*/ 21 h 21"/>
                  <a:gd name="T32" fmla="*/ 14 w 48"/>
                  <a:gd name="T33" fmla="*/ 21 h 21"/>
                  <a:gd name="T34" fmla="*/ 25 w 48"/>
                  <a:gd name="T35" fmla="*/ 15 h 21"/>
                  <a:gd name="T36" fmla="*/ 34 w 48"/>
                  <a:gd name="T37" fmla="*/ 20 h 21"/>
                  <a:gd name="T38" fmla="*/ 36 w 48"/>
                  <a:gd name="T39" fmla="*/ 21 h 21"/>
                  <a:gd name="T40" fmla="*/ 39 w 48"/>
                  <a:gd name="T41" fmla="*/ 20 h 21"/>
                  <a:gd name="T42" fmla="*/ 41 w 48"/>
                  <a:gd name="T43" fmla="*/ 19 h 21"/>
                  <a:gd name="T44" fmla="*/ 42 w 48"/>
                  <a:gd name="T45" fmla="*/ 19 h 21"/>
                  <a:gd name="T46" fmla="*/ 42 w 48"/>
                  <a:gd name="T47" fmla="*/ 19 h 21"/>
                  <a:gd name="T48" fmla="*/ 48 w 48"/>
                  <a:gd name="T49" fmla="*/ 11 h 21"/>
                  <a:gd name="T50" fmla="*/ 48 w 48"/>
                  <a:gd name="T51" fmla="*/ 11 h 21"/>
                  <a:gd name="T52" fmla="*/ 33 w 48"/>
                  <a:gd name="T53" fmla="*/ 2 h 21"/>
                  <a:gd name="T54" fmla="*/ 33 w 48"/>
                  <a:gd name="T55" fmla="*/ 2 h 21"/>
                  <a:gd name="T56" fmla="*/ 29 w 48"/>
                  <a:gd name="T5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8" h="21">
                    <a:moveTo>
                      <a:pt x="29" y="0"/>
                    </a:moveTo>
                    <a:cubicBezTo>
                      <a:pt x="28" y="0"/>
                      <a:pt x="28" y="0"/>
                      <a:pt x="27" y="1"/>
                    </a:cubicBezTo>
                    <a:cubicBezTo>
                      <a:pt x="26" y="1"/>
                      <a:pt x="25" y="1"/>
                      <a:pt x="24" y="1"/>
                    </a:cubicBezTo>
                    <a:cubicBezTo>
                      <a:pt x="23" y="1"/>
                      <a:pt x="23" y="1"/>
                      <a:pt x="22" y="1"/>
                    </a:cubicBezTo>
                    <a:cubicBezTo>
                      <a:pt x="22" y="1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2"/>
                      <a:pt x="21" y="4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19" y="6"/>
                      <a:pt x="18" y="5"/>
                      <a:pt x="17" y="4"/>
                    </a:cubicBezTo>
                    <a:cubicBezTo>
                      <a:pt x="16" y="3"/>
                      <a:pt x="15" y="3"/>
                      <a:pt x="14" y="3"/>
                    </a:cubicBezTo>
                    <a:cubicBezTo>
                      <a:pt x="12" y="3"/>
                      <a:pt x="11" y="4"/>
                      <a:pt x="10" y="4"/>
                    </a:cubicBezTo>
                    <a:cubicBezTo>
                      <a:pt x="6" y="7"/>
                      <a:pt x="0" y="9"/>
                      <a:pt x="4" y="15"/>
                    </a:cubicBezTo>
                    <a:cubicBezTo>
                      <a:pt x="5" y="15"/>
                      <a:pt x="6" y="15"/>
                      <a:pt x="7" y="15"/>
                    </a:cubicBezTo>
                    <a:cubicBezTo>
                      <a:pt x="9" y="17"/>
                      <a:pt x="11" y="19"/>
                      <a:pt x="12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8" y="17"/>
                      <a:pt x="22" y="15"/>
                      <a:pt x="25" y="15"/>
                    </a:cubicBezTo>
                    <a:cubicBezTo>
                      <a:pt x="28" y="15"/>
                      <a:pt x="31" y="17"/>
                      <a:pt x="34" y="20"/>
                    </a:cubicBezTo>
                    <a:cubicBezTo>
                      <a:pt x="35" y="21"/>
                      <a:pt x="36" y="21"/>
                      <a:pt x="36" y="21"/>
                    </a:cubicBezTo>
                    <a:cubicBezTo>
                      <a:pt x="37" y="21"/>
                      <a:pt x="38" y="21"/>
                      <a:pt x="39" y="20"/>
                    </a:cubicBezTo>
                    <a:cubicBezTo>
                      <a:pt x="40" y="19"/>
                      <a:pt x="41" y="19"/>
                      <a:pt x="41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4" y="16"/>
                      <a:pt x="46" y="14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2" y="9"/>
                      <a:pt x="32" y="14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1"/>
                      <a:pt x="30" y="0"/>
                      <a:pt x="29" y="0"/>
                    </a:cubicBezTo>
                  </a:path>
                </a:pathLst>
              </a:custGeom>
              <a:solidFill>
                <a:srgbClr val="D19D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6" name="Freeform 7800"/>
              <p:cNvSpPr>
                <a:spLocks noEditPoints="1"/>
              </p:cNvSpPr>
              <p:nvPr/>
            </p:nvSpPr>
            <p:spPr bwMode="auto">
              <a:xfrm>
                <a:off x="6673850" y="4259263"/>
                <a:ext cx="49213" cy="82550"/>
              </a:xfrm>
              <a:custGeom>
                <a:avLst/>
                <a:gdLst>
                  <a:gd name="T0" fmla="*/ 4 w 25"/>
                  <a:gd name="T1" fmla="*/ 0 h 41"/>
                  <a:gd name="T2" fmla="*/ 4 w 25"/>
                  <a:gd name="T3" fmla="*/ 30 h 41"/>
                  <a:gd name="T4" fmla="*/ 4 w 25"/>
                  <a:gd name="T5" fmla="*/ 30 h 41"/>
                  <a:gd name="T6" fmla="*/ 4 w 25"/>
                  <a:gd name="T7" fmla="*/ 30 h 41"/>
                  <a:gd name="T8" fmla="*/ 0 w 25"/>
                  <a:gd name="T9" fmla="*/ 35 h 41"/>
                  <a:gd name="T10" fmla="*/ 16 w 25"/>
                  <a:gd name="T11" fmla="*/ 41 h 41"/>
                  <a:gd name="T12" fmla="*/ 25 w 25"/>
                  <a:gd name="T13" fmla="*/ 32 h 41"/>
                  <a:gd name="T14" fmla="*/ 25 w 25"/>
                  <a:gd name="T15" fmla="*/ 31 h 41"/>
                  <a:gd name="T16" fmla="*/ 6 w 25"/>
                  <a:gd name="T17" fmla="*/ 0 h 41"/>
                  <a:gd name="T18" fmla="*/ 6 w 25"/>
                  <a:gd name="T19" fmla="*/ 0 h 41"/>
                  <a:gd name="T20" fmla="*/ 6 w 25"/>
                  <a:gd name="T21" fmla="*/ 0 h 41"/>
                  <a:gd name="T22" fmla="*/ 4 w 25"/>
                  <a:gd name="T23" fmla="*/ 0 h 41"/>
                  <a:gd name="T24" fmla="*/ 4 w 25"/>
                  <a:gd name="T25" fmla="*/ 0 h 41"/>
                  <a:gd name="T26" fmla="*/ 4 w 25"/>
                  <a:gd name="T27" fmla="*/ 0 h 41"/>
                  <a:gd name="T28" fmla="*/ 4 w 25"/>
                  <a:gd name="T29" fmla="*/ 0 h 41"/>
                  <a:gd name="T30" fmla="*/ 4 w 25"/>
                  <a:gd name="T31" fmla="*/ 0 h 41"/>
                  <a:gd name="T32" fmla="*/ 4 w 25"/>
                  <a:gd name="T33" fmla="*/ 0 h 41"/>
                  <a:gd name="T34" fmla="*/ 4 w 25"/>
                  <a:gd name="T3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41">
                    <a:moveTo>
                      <a:pt x="4" y="0"/>
                    </a:moveTo>
                    <a:cubicBezTo>
                      <a:pt x="9" y="10"/>
                      <a:pt x="14" y="2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2" y="31"/>
                      <a:pt x="1" y="33"/>
                      <a:pt x="0" y="35"/>
                    </a:cubicBezTo>
                    <a:cubicBezTo>
                      <a:pt x="6" y="35"/>
                      <a:pt x="11" y="41"/>
                      <a:pt x="16" y="41"/>
                    </a:cubicBezTo>
                    <a:cubicBezTo>
                      <a:pt x="20" y="41"/>
                      <a:pt x="23" y="39"/>
                      <a:pt x="25" y="32"/>
                    </a:cubicBezTo>
                    <a:cubicBezTo>
                      <a:pt x="25" y="32"/>
                      <a:pt x="25" y="31"/>
                      <a:pt x="25" y="31"/>
                    </a:cubicBezTo>
                    <a:cubicBezTo>
                      <a:pt x="19" y="21"/>
                      <a:pt x="15" y="9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FA1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7" name="Freeform 7801"/>
              <p:cNvSpPr/>
              <p:nvPr/>
            </p:nvSpPr>
            <p:spPr bwMode="auto">
              <a:xfrm>
                <a:off x="6534150" y="4322763"/>
                <a:ext cx="96838" cy="28575"/>
              </a:xfrm>
              <a:custGeom>
                <a:avLst/>
                <a:gdLst>
                  <a:gd name="T0" fmla="*/ 44 w 48"/>
                  <a:gd name="T1" fmla="*/ 0 h 14"/>
                  <a:gd name="T2" fmla="*/ 40 w 48"/>
                  <a:gd name="T3" fmla="*/ 1 h 14"/>
                  <a:gd name="T4" fmla="*/ 36 w 48"/>
                  <a:gd name="T5" fmla="*/ 3 h 14"/>
                  <a:gd name="T6" fmla="*/ 34 w 48"/>
                  <a:gd name="T7" fmla="*/ 2 h 14"/>
                  <a:gd name="T8" fmla="*/ 34 w 48"/>
                  <a:gd name="T9" fmla="*/ 2 h 14"/>
                  <a:gd name="T10" fmla="*/ 20 w 48"/>
                  <a:gd name="T11" fmla="*/ 6 h 14"/>
                  <a:gd name="T12" fmla="*/ 20 w 48"/>
                  <a:gd name="T13" fmla="*/ 6 h 14"/>
                  <a:gd name="T14" fmla="*/ 17 w 48"/>
                  <a:gd name="T15" fmla="*/ 8 h 14"/>
                  <a:gd name="T16" fmla="*/ 7 w 48"/>
                  <a:gd name="T17" fmla="*/ 2 h 14"/>
                  <a:gd name="T18" fmla="*/ 7 w 48"/>
                  <a:gd name="T19" fmla="*/ 2 h 14"/>
                  <a:gd name="T20" fmla="*/ 4 w 48"/>
                  <a:gd name="T21" fmla="*/ 5 h 14"/>
                  <a:gd name="T22" fmla="*/ 4 w 48"/>
                  <a:gd name="T23" fmla="*/ 5 h 14"/>
                  <a:gd name="T24" fmla="*/ 1 w 48"/>
                  <a:gd name="T25" fmla="*/ 7 h 14"/>
                  <a:gd name="T26" fmla="*/ 1 w 48"/>
                  <a:gd name="T27" fmla="*/ 7 h 14"/>
                  <a:gd name="T28" fmla="*/ 9 w 48"/>
                  <a:gd name="T29" fmla="*/ 13 h 14"/>
                  <a:gd name="T30" fmla="*/ 13 w 48"/>
                  <a:gd name="T31" fmla="*/ 14 h 14"/>
                  <a:gd name="T32" fmla="*/ 21 w 48"/>
                  <a:gd name="T33" fmla="*/ 12 h 14"/>
                  <a:gd name="T34" fmla="*/ 29 w 48"/>
                  <a:gd name="T35" fmla="*/ 9 h 14"/>
                  <a:gd name="T36" fmla="*/ 33 w 48"/>
                  <a:gd name="T37" fmla="*/ 10 h 14"/>
                  <a:gd name="T38" fmla="*/ 41 w 48"/>
                  <a:gd name="T39" fmla="*/ 12 h 14"/>
                  <a:gd name="T40" fmla="*/ 44 w 48"/>
                  <a:gd name="T41" fmla="*/ 11 h 14"/>
                  <a:gd name="T42" fmla="*/ 44 w 48"/>
                  <a:gd name="T43" fmla="*/ 11 h 14"/>
                  <a:gd name="T44" fmla="*/ 44 w 48"/>
                  <a:gd name="T45" fmla="*/ 11 h 14"/>
                  <a:gd name="T46" fmla="*/ 48 w 48"/>
                  <a:gd name="T47" fmla="*/ 3 h 14"/>
                  <a:gd name="T48" fmla="*/ 44 w 48"/>
                  <a:gd name="T4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" h="14">
                    <a:moveTo>
                      <a:pt x="44" y="0"/>
                    </a:moveTo>
                    <a:cubicBezTo>
                      <a:pt x="43" y="0"/>
                      <a:pt x="42" y="1"/>
                      <a:pt x="40" y="1"/>
                    </a:cubicBezTo>
                    <a:cubicBezTo>
                      <a:pt x="39" y="2"/>
                      <a:pt x="38" y="3"/>
                      <a:pt x="36" y="3"/>
                    </a:cubicBezTo>
                    <a:cubicBezTo>
                      <a:pt x="36" y="3"/>
                      <a:pt x="35" y="3"/>
                      <a:pt x="34" y="2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0" y="3"/>
                      <a:pt x="25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7"/>
                      <a:pt x="18" y="8"/>
                      <a:pt x="17" y="8"/>
                    </a:cubicBezTo>
                    <a:cubicBezTo>
                      <a:pt x="13" y="8"/>
                      <a:pt x="11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3"/>
                      <a:pt x="5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6"/>
                      <a:pt x="2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4"/>
                      <a:pt x="8" y="9"/>
                      <a:pt x="9" y="13"/>
                    </a:cubicBezTo>
                    <a:cubicBezTo>
                      <a:pt x="10" y="14"/>
                      <a:pt x="11" y="14"/>
                      <a:pt x="13" y="14"/>
                    </a:cubicBezTo>
                    <a:cubicBezTo>
                      <a:pt x="16" y="14"/>
                      <a:pt x="18" y="13"/>
                      <a:pt x="21" y="12"/>
                    </a:cubicBezTo>
                    <a:cubicBezTo>
                      <a:pt x="24" y="11"/>
                      <a:pt x="26" y="9"/>
                      <a:pt x="29" y="9"/>
                    </a:cubicBezTo>
                    <a:cubicBezTo>
                      <a:pt x="31" y="9"/>
                      <a:pt x="32" y="10"/>
                      <a:pt x="33" y="10"/>
                    </a:cubicBezTo>
                    <a:cubicBezTo>
                      <a:pt x="36" y="10"/>
                      <a:pt x="38" y="12"/>
                      <a:pt x="41" y="12"/>
                    </a:cubicBezTo>
                    <a:cubicBezTo>
                      <a:pt x="42" y="12"/>
                      <a:pt x="43" y="12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9"/>
                      <a:pt x="47" y="6"/>
                      <a:pt x="48" y="3"/>
                    </a:cubicBezTo>
                    <a:cubicBezTo>
                      <a:pt x="47" y="1"/>
                      <a:pt x="45" y="0"/>
                      <a:pt x="44" y="0"/>
                    </a:cubicBezTo>
                  </a:path>
                </a:pathLst>
              </a:custGeom>
              <a:solidFill>
                <a:srgbClr val="C59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8" name="Freeform 7802"/>
              <p:cNvSpPr>
                <a:spLocks noEditPoints="1"/>
              </p:cNvSpPr>
              <p:nvPr/>
            </p:nvSpPr>
            <p:spPr bwMode="auto">
              <a:xfrm>
                <a:off x="6602413" y="4298951"/>
                <a:ext cx="79375" cy="38100"/>
              </a:xfrm>
              <a:custGeom>
                <a:avLst/>
                <a:gdLst>
                  <a:gd name="T0" fmla="*/ 35 w 39"/>
                  <a:gd name="T1" fmla="*/ 8 h 19"/>
                  <a:gd name="T2" fmla="*/ 36 w 39"/>
                  <a:gd name="T3" fmla="*/ 9 h 19"/>
                  <a:gd name="T4" fmla="*/ 35 w 39"/>
                  <a:gd name="T5" fmla="*/ 8 h 19"/>
                  <a:gd name="T6" fmla="*/ 25 w 39"/>
                  <a:gd name="T7" fmla="*/ 0 h 19"/>
                  <a:gd name="T8" fmla="*/ 0 w 39"/>
                  <a:gd name="T9" fmla="*/ 14 h 19"/>
                  <a:gd name="T10" fmla="*/ 2 w 39"/>
                  <a:gd name="T11" fmla="*/ 15 h 19"/>
                  <a:gd name="T12" fmla="*/ 6 w 39"/>
                  <a:gd name="T13" fmla="*/ 13 h 19"/>
                  <a:gd name="T14" fmla="*/ 10 w 39"/>
                  <a:gd name="T15" fmla="*/ 12 h 19"/>
                  <a:gd name="T16" fmla="*/ 14 w 39"/>
                  <a:gd name="T17" fmla="*/ 15 h 19"/>
                  <a:gd name="T18" fmla="*/ 14 w 39"/>
                  <a:gd name="T19" fmla="*/ 15 h 19"/>
                  <a:gd name="T20" fmla="*/ 19 w 39"/>
                  <a:gd name="T21" fmla="*/ 13 h 19"/>
                  <a:gd name="T22" fmla="*/ 19 w 39"/>
                  <a:gd name="T23" fmla="*/ 13 h 19"/>
                  <a:gd name="T24" fmla="*/ 19 w 39"/>
                  <a:gd name="T25" fmla="*/ 13 h 19"/>
                  <a:gd name="T26" fmla="*/ 19 w 39"/>
                  <a:gd name="T27" fmla="*/ 13 h 19"/>
                  <a:gd name="T28" fmla="*/ 19 w 39"/>
                  <a:gd name="T29" fmla="*/ 13 h 19"/>
                  <a:gd name="T30" fmla="*/ 27 w 39"/>
                  <a:gd name="T31" fmla="*/ 19 h 19"/>
                  <a:gd name="T32" fmla="*/ 27 w 39"/>
                  <a:gd name="T33" fmla="*/ 19 h 19"/>
                  <a:gd name="T34" fmla="*/ 27 w 39"/>
                  <a:gd name="T35" fmla="*/ 19 h 19"/>
                  <a:gd name="T36" fmla="*/ 35 w 39"/>
                  <a:gd name="T37" fmla="*/ 15 h 19"/>
                  <a:gd name="T38" fmla="*/ 35 w 39"/>
                  <a:gd name="T39" fmla="*/ 15 h 19"/>
                  <a:gd name="T40" fmla="*/ 35 w 39"/>
                  <a:gd name="T41" fmla="*/ 15 h 19"/>
                  <a:gd name="T42" fmla="*/ 39 w 39"/>
                  <a:gd name="T43" fmla="*/ 10 h 19"/>
                  <a:gd name="T44" fmla="*/ 39 w 39"/>
                  <a:gd name="T45" fmla="*/ 10 h 19"/>
                  <a:gd name="T46" fmla="*/ 36 w 39"/>
                  <a:gd name="T47" fmla="*/ 9 h 19"/>
                  <a:gd name="T48" fmla="*/ 36 w 39"/>
                  <a:gd name="T49" fmla="*/ 9 h 19"/>
                  <a:gd name="T50" fmla="*/ 26 w 39"/>
                  <a:gd name="T51" fmla="*/ 0 h 19"/>
                  <a:gd name="T52" fmla="*/ 26 w 39"/>
                  <a:gd name="T53" fmla="*/ 0 h 19"/>
                  <a:gd name="T54" fmla="*/ 25 w 39"/>
                  <a:gd name="T5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9" h="19">
                    <a:moveTo>
                      <a:pt x="35" y="8"/>
                    </a:move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5" y="8"/>
                    </a:cubicBezTo>
                    <a:moveTo>
                      <a:pt x="25" y="0"/>
                    </a:moveTo>
                    <a:cubicBezTo>
                      <a:pt x="14" y="0"/>
                      <a:pt x="7" y="7"/>
                      <a:pt x="0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4" y="15"/>
                      <a:pt x="5" y="14"/>
                      <a:pt x="6" y="13"/>
                    </a:cubicBezTo>
                    <a:cubicBezTo>
                      <a:pt x="8" y="13"/>
                      <a:pt x="9" y="12"/>
                      <a:pt x="10" y="12"/>
                    </a:cubicBezTo>
                    <a:cubicBezTo>
                      <a:pt x="11" y="12"/>
                      <a:pt x="13" y="13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7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2" y="15"/>
                      <a:pt x="24" y="17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9" y="16"/>
                      <a:pt x="31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36" y="13"/>
                      <a:pt x="37" y="11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8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0" y="9"/>
                      <a:pt x="26" y="7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5" y="0"/>
                      <a:pt x="25" y="0"/>
                    </a:cubicBezTo>
                  </a:path>
                </a:pathLst>
              </a:custGeom>
              <a:solidFill>
                <a:srgbClr val="D2A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9" name="Freeform 7803"/>
              <p:cNvSpPr/>
              <p:nvPr/>
            </p:nvSpPr>
            <p:spPr bwMode="auto">
              <a:xfrm>
                <a:off x="6664325" y="4346576"/>
                <a:ext cx="33338" cy="19050"/>
              </a:xfrm>
              <a:custGeom>
                <a:avLst/>
                <a:gdLst>
                  <a:gd name="T0" fmla="*/ 6 w 16"/>
                  <a:gd name="T1" fmla="*/ 0 h 9"/>
                  <a:gd name="T2" fmla="*/ 0 w 16"/>
                  <a:gd name="T3" fmla="*/ 9 h 9"/>
                  <a:gd name="T4" fmla="*/ 0 w 16"/>
                  <a:gd name="T5" fmla="*/ 9 h 9"/>
                  <a:gd name="T6" fmla="*/ 4 w 16"/>
                  <a:gd name="T7" fmla="*/ 8 h 9"/>
                  <a:gd name="T8" fmla="*/ 8 w 16"/>
                  <a:gd name="T9" fmla="*/ 9 h 9"/>
                  <a:gd name="T10" fmla="*/ 12 w 16"/>
                  <a:gd name="T11" fmla="*/ 9 h 9"/>
                  <a:gd name="T12" fmla="*/ 16 w 16"/>
                  <a:gd name="T13" fmla="*/ 8 h 9"/>
                  <a:gd name="T14" fmla="*/ 16 w 16"/>
                  <a:gd name="T15" fmla="*/ 8 h 9"/>
                  <a:gd name="T16" fmla="*/ 6 w 1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9">
                    <a:moveTo>
                      <a:pt x="6" y="0"/>
                    </a:moveTo>
                    <a:cubicBezTo>
                      <a:pt x="3" y="0"/>
                      <a:pt x="2" y="2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8"/>
                      <a:pt x="2" y="8"/>
                      <a:pt x="4" y="8"/>
                    </a:cubicBezTo>
                    <a:cubicBezTo>
                      <a:pt x="5" y="8"/>
                      <a:pt x="6" y="8"/>
                      <a:pt x="8" y="9"/>
                    </a:cubicBezTo>
                    <a:cubicBezTo>
                      <a:pt x="9" y="9"/>
                      <a:pt x="11" y="9"/>
                      <a:pt x="12" y="9"/>
                    </a:cubicBezTo>
                    <a:cubicBezTo>
                      <a:pt x="13" y="9"/>
                      <a:pt x="15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3" y="6"/>
                      <a:pt x="9" y="0"/>
                      <a:pt x="6" y="0"/>
                    </a:cubicBezTo>
                  </a:path>
                </a:pathLst>
              </a:custGeom>
              <a:solidFill>
                <a:srgbClr val="B67B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0" name="Freeform 7804"/>
              <p:cNvSpPr/>
              <p:nvPr/>
            </p:nvSpPr>
            <p:spPr bwMode="auto">
              <a:xfrm>
                <a:off x="6623050" y="4325938"/>
                <a:ext cx="17463" cy="19050"/>
              </a:xfrm>
              <a:custGeom>
                <a:avLst/>
                <a:gdLst>
                  <a:gd name="T0" fmla="*/ 9 w 9"/>
                  <a:gd name="T1" fmla="*/ 0 h 10"/>
                  <a:gd name="T2" fmla="*/ 9 w 9"/>
                  <a:gd name="T3" fmla="*/ 0 h 10"/>
                  <a:gd name="T4" fmla="*/ 9 w 9"/>
                  <a:gd name="T5" fmla="*/ 0 h 10"/>
                  <a:gd name="T6" fmla="*/ 4 w 9"/>
                  <a:gd name="T7" fmla="*/ 2 h 10"/>
                  <a:gd name="T8" fmla="*/ 4 w 9"/>
                  <a:gd name="T9" fmla="*/ 2 h 10"/>
                  <a:gd name="T10" fmla="*/ 0 w 9"/>
                  <a:gd name="T11" fmla="*/ 10 h 10"/>
                  <a:gd name="T12" fmla="*/ 0 w 9"/>
                  <a:gd name="T13" fmla="*/ 10 h 10"/>
                  <a:gd name="T14" fmla="*/ 9 w 9"/>
                  <a:gd name="T15" fmla="*/ 0 h 10"/>
                  <a:gd name="T16" fmla="*/ 9 w 9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5"/>
                      <a:pt x="1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8"/>
                      <a:pt x="9" y="6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27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1" name="Freeform 7805"/>
              <p:cNvSpPr/>
              <p:nvPr/>
            </p:nvSpPr>
            <p:spPr bwMode="auto">
              <a:xfrm>
                <a:off x="6648450" y="4337051"/>
                <a:ext cx="14288" cy="14288"/>
              </a:xfrm>
              <a:custGeom>
                <a:avLst/>
                <a:gdLst>
                  <a:gd name="T0" fmla="*/ 4 w 7"/>
                  <a:gd name="T1" fmla="*/ 0 h 7"/>
                  <a:gd name="T2" fmla="*/ 4 w 7"/>
                  <a:gd name="T3" fmla="*/ 0 h 7"/>
                  <a:gd name="T4" fmla="*/ 4 w 7"/>
                  <a:gd name="T5" fmla="*/ 0 h 7"/>
                  <a:gd name="T6" fmla="*/ 4 w 7"/>
                  <a:gd name="T7" fmla="*/ 0 h 7"/>
                  <a:gd name="T8" fmla="*/ 3 w 7"/>
                  <a:gd name="T9" fmla="*/ 7 h 7"/>
                  <a:gd name="T10" fmla="*/ 3 w 7"/>
                  <a:gd name="T11" fmla="*/ 7 h 7"/>
                  <a:gd name="T12" fmla="*/ 5 w 7"/>
                  <a:gd name="T13" fmla="*/ 7 h 7"/>
                  <a:gd name="T14" fmla="*/ 4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0" y="4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7" y="4"/>
                      <a:pt x="6" y="2"/>
                      <a:pt x="4" y="0"/>
                    </a:cubicBezTo>
                  </a:path>
                </a:pathLst>
              </a:custGeom>
              <a:solidFill>
                <a:srgbClr val="B47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2" name="Freeform 7806"/>
              <p:cNvSpPr/>
              <p:nvPr/>
            </p:nvSpPr>
            <p:spPr bwMode="auto">
              <a:xfrm>
                <a:off x="6738938" y="4325938"/>
                <a:ext cx="9525" cy="15875"/>
              </a:xfrm>
              <a:custGeom>
                <a:avLst/>
                <a:gdLst>
                  <a:gd name="T0" fmla="*/ 3 w 5"/>
                  <a:gd name="T1" fmla="*/ 0 h 8"/>
                  <a:gd name="T2" fmla="*/ 0 w 5"/>
                  <a:gd name="T3" fmla="*/ 2 h 8"/>
                  <a:gd name="T4" fmla="*/ 0 w 5"/>
                  <a:gd name="T5" fmla="*/ 2 h 8"/>
                  <a:gd name="T6" fmla="*/ 1 w 5"/>
                  <a:gd name="T7" fmla="*/ 7 h 8"/>
                  <a:gd name="T8" fmla="*/ 2 w 5"/>
                  <a:gd name="T9" fmla="*/ 8 h 8"/>
                  <a:gd name="T10" fmla="*/ 5 w 5"/>
                  <a:gd name="T11" fmla="*/ 0 h 8"/>
                  <a:gd name="T12" fmla="*/ 3 w 5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8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3" y="5"/>
                      <a:pt x="4" y="3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E0BD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3" name="Freeform 7807"/>
              <p:cNvSpPr/>
              <p:nvPr/>
            </p:nvSpPr>
            <p:spPr bwMode="auto">
              <a:xfrm>
                <a:off x="6843713" y="4029076"/>
                <a:ext cx="111125" cy="82550"/>
              </a:xfrm>
              <a:custGeom>
                <a:avLst/>
                <a:gdLst>
                  <a:gd name="T0" fmla="*/ 21 w 56"/>
                  <a:gd name="T1" fmla="*/ 0 h 41"/>
                  <a:gd name="T2" fmla="*/ 18 w 56"/>
                  <a:gd name="T3" fmla="*/ 2 h 41"/>
                  <a:gd name="T4" fmla="*/ 15 w 56"/>
                  <a:gd name="T5" fmla="*/ 3 h 41"/>
                  <a:gd name="T6" fmla="*/ 13 w 56"/>
                  <a:gd name="T7" fmla="*/ 2 h 41"/>
                  <a:gd name="T8" fmla="*/ 13 w 56"/>
                  <a:gd name="T9" fmla="*/ 2 h 41"/>
                  <a:gd name="T10" fmla="*/ 5 w 56"/>
                  <a:gd name="T11" fmla="*/ 1 h 41"/>
                  <a:gd name="T12" fmla="*/ 5 w 56"/>
                  <a:gd name="T13" fmla="*/ 1 h 41"/>
                  <a:gd name="T14" fmla="*/ 5 w 56"/>
                  <a:gd name="T15" fmla="*/ 1 h 41"/>
                  <a:gd name="T16" fmla="*/ 0 w 56"/>
                  <a:gd name="T17" fmla="*/ 1 h 41"/>
                  <a:gd name="T18" fmla="*/ 7 w 56"/>
                  <a:gd name="T19" fmla="*/ 10 h 41"/>
                  <a:gd name="T20" fmla="*/ 12 w 56"/>
                  <a:gd name="T21" fmla="*/ 8 h 41"/>
                  <a:gd name="T22" fmla="*/ 14 w 56"/>
                  <a:gd name="T23" fmla="*/ 11 h 41"/>
                  <a:gd name="T24" fmla="*/ 14 w 56"/>
                  <a:gd name="T25" fmla="*/ 23 h 41"/>
                  <a:gd name="T26" fmla="*/ 7 w 56"/>
                  <a:gd name="T27" fmla="*/ 38 h 41"/>
                  <a:gd name="T28" fmla="*/ 7 w 56"/>
                  <a:gd name="T29" fmla="*/ 38 h 41"/>
                  <a:gd name="T30" fmla="*/ 13 w 56"/>
                  <a:gd name="T31" fmla="*/ 35 h 41"/>
                  <a:gd name="T32" fmla="*/ 18 w 56"/>
                  <a:gd name="T33" fmla="*/ 38 h 41"/>
                  <a:gd name="T34" fmla="*/ 18 w 56"/>
                  <a:gd name="T35" fmla="*/ 35 h 41"/>
                  <a:gd name="T36" fmla="*/ 18 w 56"/>
                  <a:gd name="T37" fmla="*/ 35 h 41"/>
                  <a:gd name="T38" fmla="*/ 13 w 56"/>
                  <a:gd name="T39" fmla="*/ 29 h 41"/>
                  <a:gd name="T40" fmla="*/ 16 w 56"/>
                  <a:gd name="T41" fmla="*/ 27 h 41"/>
                  <a:gd name="T42" fmla="*/ 17 w 56"/>
                  <a:gd name="T43" fmla="*/ 27 h 41"/>
                  <a:gd name="T44" fmla="*/ 21 w 56"/>
                  <a:gd name="T45" fmla="*/ 32 h 41"/>
                  <a:gd name="T46" fmla="*/ 21 w 56"/>
                  <a:gd name="T47" fmla="*/ 32 h 41"/>
                  <a:gd name="T48" fmla="*/ 21 w 56"/>
                  <a:gd name="T49" fmla="*/ 32 h 41"/>
                  <a:gd name="T50" fmla="*/ 26 w 56"/>
                  <a:gd name="T51" fmla="*/ 41 h 41"/>
                  <a:gd name="T52" fmla="*/ 26 w 56"/>
                  <a:gd name="T53" fmla="*/ 41 h 41"/>
                  <a:gd name="T54" fmla="*/ 32 w 56"/>
                  <a:gd name="T55" fmla="*/ 34 h 41"/>
                  <a:gd name="T56" fmla="*/ 37 w 56"/>
                  <a:gd name="T57" fmla="*/ 34 h 41"/>
                  <a:gd name="T58" fmla="*/ 37 w 56"/>
                  <a:gd name="T59" fmla="*/ 34 h 41"/>
                  <a:gd name="T60" fmla="*/ 40 w 56"/>
                  <a:gd name="T61" fmla="*/ 34 h 41"/>
                  <a:gd name="T62" fmla="*/ 40 w 56"/>
                  <a:gd name="T63" fmla="*/ 34 h 41"/>
                  <a:gd name="T64" fmla="*/ 40 w 56"/>
                  <a:gd name="T65" fmla="*/ 34 h 41"/>
                  <a:gd name="T66" fmla="*/ 46 w 56"/>
                  <a:gd name="T67" fmla="*/ 29 h 41"/>
                  <a:gd name="T68" fmla="*/ 46 w 56"/>
                  <a:gd name="T69" fmla="*/ 29 h 41"/>
                  <a:gd name="T70" fmla="*/ 56 w 56"/>
                  <a:gd name="T71" fmla="*/ 9 h 41"/>
                  <a:gd name="T72" fmla="*/ 56 w 56"/>
                  <a:gd name="T73" fmla="*/ 9 h 41"/>
                  <a:gd name="T74" fmla="*/ 53 w 56"/>
                  <a:gd name="T75" fmla="*/ 8 h 41"/>
                  <a:gd name="T76" fmla="*/ 45 w 56"/>
                  <a:gd name="T77" fmla="*/ 18 h 41"/>
                  <a:gd name="T78" fmla="*/ 36 w 56"/>
                  <a:gd name="T79" fmla="*/ 25 h 41"/>
                  <a:gd name="T80" fmla="*/ 32 w 56"/>
                  <a:gd name="T81" fmla="*/ 24 h 41"/>
                  <a:gd name="T82" fmla="*/ 24 w 56"/>
                  <a:gd name="T83" fmla="*/ 8 h 41"/>
                  <a:gd name="T84" fmla="*/ 21 w 56"/>
                  <a:gd name="T85" fmla="*/ 0 h 41"/>
                  <a:gd name="T86" fmla="*/ 21 w 56"/>
                  <a:gd name="T87" fmla="*/ 0 h 41"/>
                  <a:gd name="T88" fmla="*/ 21 w 56"/>
                  <a:gd name="T8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" h="41">
                    <a:moveTo>
                      <a:pt x="21" y="0"/>
                    </a:moveTo>
                    <a:cubicBezTo>
                      <a:pt x="20" y="0"/>
                      <a:pt x="19" y="1"/>
                      <a:pt x="18" y="2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5" y="3"/>
                      <a:pt x="14" y="3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2"/>
                      <a:pt x="8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1"/>
                      <a:pt x="1" y="1"/>
                      <a:pt x="0" y="1"/>
                    </a:cubicBezTo>
                    <a:cubicBezTo>
                      <a:pt x="2" y="4"/>
                      <a:pt x="8" y="4"/>
                      <a:pt x="7" y="10"/>
                    </a:cubicBezTo>
                    <a:cubicBezTo>
                      <a:pt x="9" y="9"/>
                      <a:pt x="11" y="8"/>
                      <a:pt x="12" y="8"/>
                    </a:cubicBezTo>
                    <a:cubicBezTo>
                      <a:pt x="13" y="8"/>
                      <a:pt x="14" y="9"/>
                      <a:pt x="14" y="11"/>
                    </a:cubicBezTo>
                    <a:cubicBezTo>
                      <a:pt x="15" y="15"/>
                      <a:pt x="19" y="21"/>
                      <a:pt x="14" y="23"/>
                    </a:cubicBezTo>
                    <a:cubicBezTo>
                      <a:pt x="5" y="26"/>
                      <a:pt x="8" y="33"/>
                      <a:pt x="7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9" y="36"/>
                      <a:pt x="11" y="35"/>
                      <a:pt x="13" y="35"/>
                    </a:cubicBezTo>
                    <a:cubicBezTo>
                      <a:pt x="14" y="35"/>
                      <a:pt x="16" y="36"/>
                      <a:pt x="18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6" y="33"/>
                      <a:pt x="12" y="33"/>
                      <a:pt x="13" y="29"/>
                    </a:cubicBezTo>
                    <a:cubicBezTo>
                      <a:pt x="13" y="28"/>
                      <a:pt x="15" y="27"/>
                      <a:pt x="16" y="27"/>
                    </a:cubicBezTo>
                    <a:cubicBezTo>
                      <a:pt x="16" y="27"/>
                      <a:pt x="17" y="27"/>
                      <a:pt x="17" y="27"/>
                    </a:cubicBezTo>
                    <a:cubicBezTo>
                      <a:pt x="20" y="27"/>
                      <a:pt x="21" y="29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3" y="35"/>
                      <a:pt x="24" y="38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35"/>
                      <a:pt x="29" y="34"/>
                      <a:pt x="32" y="34"/>
                    </a:cubicBezTo>
                    <a:cubicBezTo>
                      <a:pt x="34" y="34"/>
                      <a:pt x="36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8" y="34"/>
                      <a:pt x="39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2" y="33"/>
                      <a:pt x="44" y="31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8" y="22"/>
                      <a:pt x="52" y="15"/>
                      <a:pt x="56" y="9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5" y="8"/>
                      <a:pt x="54" y="8"/>
                      <a:pt x="53" y="8"/>
                    </a:cubicBezTo>
                    <a:cubicBezTo>
                      <a:pt x="48" y="8"/>
                      <a:pt x="47" y="14"/>
                      <a:pt x="45" y="18"/>
                    </a:cubicBezTo>
                    <a:cubicBezTo>
                      <a:pt x="43" y="22"/>
                      <a:pt x="41" y="25"/>
                      <a:pt x="36" y="25"/>
                    </a:cubicBezTo>
                    <a:cubicBezTo>
                      <a:pt x="35" y="25"/>
                      <a:pt x="34" y="24"/>
                      <a:pt x="32" y="24"/>
                    </a:cubicBezTo>
                    <a:cubicBezTo>
                      <a:pt x="20" y="22"/>
                      <a:pt x="21" y="17"/>
                      <a:pt x="24" y="8"/>
                    </a:cubicBezTo>
                    <a:cubicBezTo>
                      <a:pt x="26" y="5"/>
                      <a:pt x="22" y="3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97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4" name="Freeform 7808"/>
              <p:cNvSpPr/>
              <p:nvPr/>
            </p:nvSpPr>
            <p:spPr bwMode="auto">
              <a:xfrm>
                <a:off x="6892925" y="4097338"/>
                <a:ext cx="23813" cy="23813"/>
              </a:xfrm>
              <a:custGeom>
                <a:avLst/>
                <a:gdLst>
                  <a:gd name="T0" fmla="*/ 7 w 12"/>
                  <a:gd name="T1" fmla="*/ 0 h 12"/>
                  <a:gd name="T2" fmla="*/ 1 w 12"/>
                  <a:gd name="T3" fmla="*/ 7 h 12"/>
                  <a:gd name="T4" fmla="*/ 1 w 12"/>
                  <a:gd name="T5" fmla="*/ 7 h 12"/>
                  <a:gd name="T6" fmla="*/ 0 w 12"/>
                  <a:gd name="T7" fmla="*/ 12 h 12"/>
                  <a:gd name="T8" fmla="*/ 9 w 12"/>
                  <a:gd name="T9" fmla="*/ 2 h 12"/>
                  <a:gd name="T10" fmla="*/ 9 w 12"/>
                  <a:gd name="T11" fmla="*/ 2 h 12"/>
                  <a:gd name="T12" fmla="*/ 12 w 12"/>
                  <a:gd name="T13" fmla="*/ 0 h 12"/>
                  <a:gd name="T14" fmla="*/ 7 w 12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2">
                    <a:moveTo>
                      <a:pt x="7" y="0"/>
                    </a:moveTo>
                    <a:cubicBezTo>
                      <a:pt x="4" y="0"/>
                      <a:pt x="1" y="1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9"/>
                      <a:pt x="0" y="11"/>
                      <a:pt x="0" y="12"/>
                    </a:cubicBezTo>
                    <a:cubicBezTo>
                      <a:pt x="6" y="11"/>
                      <a:pt x="5" y="5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2"/>
                      <a:pt x="11" y="1"/>
                      <a:pt x="12" y="0"/>
                    </a:cubicBezTo>
                    <a:cubicBezTo>
                      <a:pt x="11" y="0"/>
                      <a:pt x="9" y="0"/>
                      <a:pt x="7" y="0"/>
                    </a:cubicBezTo>
                  </a:path>
                </a:pathLst>
              </a:custGeom>
              <a:solidFill>
                <a:srgbClr val="BF6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5" name="Freeform 7809"/>
              <p:cNvSpPr/>
              <p:nvPr/>
            </p:nvSpPr>
            <p:spPr bwMode="auto">
              <a:xfrm>
                <a:off x="6867525" y="4083051"/>
                <a:ext cx="17463" cy="15875"/>
              </a:xfrm>
              <a:custGeom>
                <a:avLst/>
                <a:gdLst>
                  <a:gd name="T0" fmla="*/ 5 w 9"/>
                  <a:gd name="T1" fmla="*/ 0 h 8"/>
                  <a:gd name="T2" fmla="*/ 4 w 9"/>
                  <a:gd name="T3" fmla="*/ 0 h 8"/>
                  <a:gd name="T4" fmla="*/ 1 w 9"/>
                  <a:gd name="T5" fmla="*/ 2 h 8"/>
                  <a:gd name="T6" fmla="*/ 6 w 9"/>
                  <a:gd name="T7" fmla="*/ 8 h 8"/>
                  <a:gd name="T8" fmla="*/ 6 w 9"/>
                  <a:gd name="T9" fmla="*/ 8 h 8"/>
                  <a:gd name="T10" fmla="*/ 9 w 9"/>
                  <a:gd name="T11" fmla="*/ 5 h 8"/>
                  <a:gd name="T12" fmla="*/ 9 w 9"/>
                  <a:gd name="T13" fmla="*/ 5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1" y="2"/>
                    </a:cubicBezTo>
                    <a:cubicBezTo>
                      <a:pt x="0" y="6"/>
                      <a:pt x="4" y="6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8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2"/>
                      <a:pt x="8" y="0"/>
                      <a:pt x="5" y="0"/>
                    </a:cubicBezTo>
                  </a:path>
                </a:pathLst>
              </a:custGeom>
              <a:solidFill>
                <a:srgbClr val="B96E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6" name="Freeform 7810"/>
              <p:cNvSpPr/>
              <p:nvPr/>
            </p:nvSpPr>
            <p:spPr bwMode="auto">
              <a:xfrm>
                <a:off x="6892925" y="4102101"/>
                <a:ext cx="19050" cy="25400"/>
              </a:xfrm>
              <a:custGeom>
                <a:avLst/>
                <a:gdLst>
                  <a:gd name="T0" fmla="*/ 9 w 9"/>
                  <a:gd name="T1" fmla="*/ 0 h 13"/>
                  <a:gd name="T2" fmla="*/ 0 w 9"/>
                  <a:gd name="T3" fmla="*/ 10 h 13"/>
                  <a:gd name="T4" fmla="*/ 0 w 9"/>
                  <a:gd name="T5" fmla="*/ 10 h 13"/>
                  <a:gd name="T6" fmla="*/ 0 w 9"/>
                  <a:gd name="T7" fmla="*/ 10 h 13"/>
                  <a:gd name="T8" fmla="*/ 0 w 9"/>
                  <a:gd name="T9" fmla="*/ 10 h 13"/>
                  <a:gd name="T10" fmla="*/ 3 w 9"/>
                  <a:gd name="T11" fmla="*/ 13 h 13"/>
                  <a:gd name="T12" fmla="*/ 8 w 9"/>
                  <a:gd name="T13" fmla="*/ 11 h 13"/>
                  <a:gd name="T14" fmla="*/ 8 w 9"/>
                  <a:gd name="T15" fmla="*/ 11 h 13"/>
                  <a:gd name="T16" fmla="*/ 9 w 9"/>
                  <a:gd name="T17" fmla="*/ 6 h 13"/>
                  <a:gd name="T18" fmla="*/ 9 w 9"/>
                  <a:gd name="T19" fmla="*/ 6 h 13"/>
                  <a:gd name="T20" fmla="*/ 9 w 9"/>
                  <a:gd name="T21" fmla="*/ 6 h 13"/>
                  <a:gd name="T22" fmla="*/ 9 w 9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cubicBezTo>
                      <a:pt x="5" y="3"/>
                      <a:pt x="6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2"/>
                      <a:pt x="2" y="13"/>
                      <a:pt x="3" y="13"/>
                    </a:cubicBezTo>
                    <a:cubicBezTo>
                      <a:pt x="5" y="13"/>
                      <a:pt x="7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9"/>
                      <a:pt x="9" y="8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4"/>
                      <a:pt x="9" y="2"/>
                      <a:pt x="9" y="0"/>
                    </a:cubicBezTo>
                  </a:path>
                </a:pathLst>
              </a:custGeom>
              <a:solidFill>
                <a:srgbClr val="C97C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7" name="Freeform 7811"/>
              <p:cNvSpPr/>
              <p:nvPr/>
            </p:nvSpPr>
            <p:spPr bwMode="auto">
              <a:xfrm>
                <a:off x="5738813" y="4297363"/>
                <a:ext cx="125413" cy="60325"/>
              </a:xfrm>
              <a:custGeom>
                <a:avLst/>
                <a:gdLst>
                  <a:gd name="T0" fmla="*/ 48 w 62"/>
                  <a:gd name="T1" fmla="*/ 0 h 30"/>
                  <a:gd name="T2" fmla="*/ 48 w 62"/>
                  <a:gd name="T3" fmla="*/ 6 h 30"/>
                  <a:gd name="T4" fmla="*/ 45 w 62"/>
                  <a:gd name="T5" fmla="*/ 9 h 30"/>
                  <a:gd name="T6" fmla="*/ 40 w 62"/>
                  <a:gd name="T7" fmla="*/ 8 h 30"/>
                  <a:gd name="T8" fmla="*/ 40 w 62"/>
                  <a:gd name="T9" fmla="*/ 8 h 30"/>
                  <a:gd name="T10" fmla="*/ 40 w 62"/>
                  <a:gd name="T11" fmla="*/ 8 h 30"/>
                  <a:gd name="T12" fmla="*/ 0 w 62"/>
                  <a:gd name="T13" fmla="*/ 29 h 30"/>
                  <a:gd name="T14" fmla="*/ 0 w 62"/>
                  <a:gd name="T15" fmla="*/ 29 h 30"/>
                  <a:gd name="T16" fmla="*/ 8 w 62"/>
                  <a:gd name="T17" fmla="*/ 30 h 30"/>
                  <a:gd name="T18" fmla="*/ 17 w 62"/>
                  <a:gd name="T19" fmla="*/ 29 h 30"/>
                  <a:gd name="T20" fmla="*/ 25 w 62"/>
                  <a:gd name="T21" fmla="*/ 28 h 30"/>
                  <a:gd name="T22" fmla="*/ 27 w 62"/>
                  <a:gd name="T23" fmla="*/ 28 h 30"/>
                  <a:gd name="T24" fmla="*/ 27 w 62"/>
                  <a:gd name="T25" fmla="*/ 28 h 30"/>
                  <a:gd name="T26" fmla="*/ 27 w 62"/>
                  <a:gd name="T27" fmla="*/ 28 h 30"/>
                  <a:gd name="T28" fmla="*/ 32 w 62"/>
                  <a:gd name="T29" fmla="*/ 23 h 30"/>
                  <a:gd name="T30" fmla="*/ 35 w 62"/>
                  <a:gd name="T31" fmla="*/ 27 h 30"/>
                  <a:gd name="T32" fmla="*/ 35 w 62"/>
                  <a:gd name="T33" fmla="*/ 27 h 30"/>
                  <a:gd name="T34" fmla="*/ 35 w 62"/>
                  <a:gd name="T35" fmla="*/ 27 h 30"/>
                  <a:gd name="T36" fmla="*/ 38 w 62"/>
                  <a:gd name="T37" fmla="*/ 27 h 30"/>
                  <a:gd name="T38" fmla="*/ 38 w 62"/>
                  <a:gd name="T39" fmla="*/ 27 h 30"/>
                  <a:gd name="T40" fmla="*/ 38 w 62"/>
                  <a:gd name="T41" fmla="*/ 27 h 30"/>
                  <a:gd name="T42" fmla="*/ 56 w 62"/>
                  <a:gd name="T43" fmla="*/ 10 h 30"/>
                  <a:gd name="T44" fmla="*/ 56 w 62"/>
                  <a:gd name="T45" fmla="*/ 10 h 30"/>
                  <a:gd name="T46" fmla="*/ 56 w 62"/>
                  <a:gd name="T47" fmla="*/ 10 h 30"/>
                  <a:gd name="T48" fmla="*/ 61 w 62"/>
                  <a:gd name="T49" fmla="*/ 7 h 30"/>
                  <a:gd name="T50" fmla="*/ 61 w 62"/>
                  <a:gd name="T51" fmla="*/ 7 h 30"/>
                  <a:gd name="T52" fmla="*/ 61 w 62"/>
                  <a:gd name="T53" fmla="*/ 7 h 30"/>
                  <a:gd name="T54" fmla="*/ 62 w 62"/>
                  <a:gd name="T55" fmla="*/ 5 h 30"/>
                  <a:gd name="T56" fmla="*/ 52 w 62"/>
                  <a:gd name="T57" fmla="*/ 0 h 30"/>
                  <a:gd name="T58" fmla="*/ 48 w 62"/>
                  <a:gd name="T5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" h="30">
                    <a:moveTo>
                      <a:pt x="48" y="0"/>
                    </a:moveTo>
                    <a:cubicBezTo>
                      <a:pt x="46" y="0"/>
                      <a:pt x="46" y="1"/>
                      <a:pt x="48" y="6"/>
                    </a:cubicBezTo>
                    <a:cubicBezTo>
                      <a:pt x="49" y="8"/>
                      <a:pt x="48" y="9"/>
                      <a:pt x="45" y="9"/>
                    </a:cubicBezTo>
                    <a:cubicBezTo>
                      <a:pt x="44" y="9"/>
                      <a:pt x="41" y="9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26" y="15"/>
                      <a:pt x="14" y="23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" y="30"/>
                      <a:pt x="5" y="30"/>
                      <a:pt x="8" y="30"/>
                    </a:cubicBezTo>
                    <a:cubicBezTo>
                      <a:pt x="11" y="30"/>
                      <a:pt x="14" y="30"/>
                      <a:pt x="17" y="29"/>
                    </a:cubicBezTo>
                    <a:cubicBezTo>
                      <a:pt x="20" y="29"/>
                      <a:pt x="22" y="28"/>
                      <a:pt x="25" y="28"/>
                    </a:cubicBezTo>
                    <a:cubicBezTo>
                      <a:pt x="26" y="28"/>
                      <a:pt x="26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9" y="27"/>
                      <a:pt x="30" y="23"/>
                      <a:pt x="32" y="23"/>
                    </a:cubicBezTo>
                    <a:cubicBezTo>
                      <a:pt x="33" y="23"/>
                      <a:pt x="34" y="24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6" y="27"/>
                      <a:pt x="37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41" y="18"/>
                      <a:pt x="50" y="16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6" y="10"/>
                      <a:pt x="56" y="10"/>
                      <a:pt x="56" y="10"/>
                    </a:cubicBezTo>
                    <a:cubicBezTo>
                      <a:pt x="57" y="8"/>
                      <a:pt x="59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6"/>
                      <a:pt x="62" y="6"/>
                      <a:pt x="62" y="5"/>
                    </a:cubicBezTo>
                    <a:cubicBezTo>
                      <a:pt x="59" y="3"/>
                      <a:pt x="56" y="1"/>
                      <a:pt x="52" y="0"/>
                    </a:cubicBezTo>
                    <a:cubicBezTo>
                      <a:pt x="50" y="0"/>
                      <a:pt x="49" y="0"/>
                      <a:pt x="48" y="0"/>
                    </a:cubicBezTo>
                  </a:path>
                </a:pathLst>
              </a:custGeom>
              <a:solidFill>
                <a:srgbClr val="9B5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8" name="Freeform 7812"/>
              <p:cNvSpPr/>
              <p:nvPr/>
            </p:nvSpPr>
            <p:spPr bwMode="auto">
              <a:xfrm>
                <a:off x="5815013" y="4318001"/>
                <a:ext cx="52388" cy="33338"/>
              </a:xfrm>
              <a:custGeom>
                <a:avLst/>
                <a:gdLst>
                  <a:gd name="T0" fmla="*/ 18 w 26"/>
                  <a:gd name="T1" fmla="*/ 0 h 17"/>
                  <a:gd name="T2" fmla="*/ 18 w 26"/>
                  <a:gd name="T3" fmla="*/ 0 h 17"/>
                  <a:gd name="T4" fmla="*/ 0 w 26"/>
                  <a:gd name="T5" fmla="*/ 17 h 17"/>
                  <a:gd name="T6" fmla="*/ 0 w 26"/>
                  <a:gd name="T7" fmla="*/ 17 h 17"/>
                  <a:gd name="T8" fmla="*/ 8 w 26"/>
                  <a:gd name="T9" fmla="*/ 15 h 17"/>
                  <a:gd name="T10" fmla="*/ 8 w 26"/>
                  <a:gd name="T11" fmla="*/ 15 h 17"/>
                  <a:gd name="T12" fmla="*/ 26 w 26"/>
                  <a:gd name="T13" fmla="*/ 3 h 17"/>
                  <a:gd name="T14" fmla="*/ 26 w 26"/>
                  <a:gd name="T15" fmla="*/ 3 h 17"/>
                  <a:gd name="T16" fmla="*/ 25 w 26"/>
                  <a:gd name="T17" fmla="*/ 3 h 17"/>
                  <a:gd name="T18" fmla="*/ 25 w 26"/>
                  <a:gd name="T19" fmla="*/ 3 h 17"/>
                  <a:gd name="T20" fmla="*/ 18 w 26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17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2" y="6"/>
                      <a:pt x="3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6"/>
                      <a:pt x="5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3" y="9"/>
                      <a:pt x="22" y="11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3" y="2"/>
                      <a:pt x="20" y="1"/>
                      <a:pt x="18" y="0"/>
                    </a:cubicBezTo>
                  </a:path>
                </a:pathLst>
              </a:custGeom>
              <a:solidFill>
                <a:srgbClr val="A37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9" name="Freeform 7813"/>
              <p:cNvSpPr/>
              <p:nvPr/>
            </p:nvSpPr>
            <p:spPr bwMode="auto">
              <a:xfrm>
                <a:off x="5792788" y="4343401"/>
                <a:ext cx="17463" cy="17463"/>
              </a:xfrm>
              <a:custGeom>
                <a:avLst/>
                <a:gdLst>
                  <a:gd name="T0" fmla="*/ 5 w 8"/>
                  <a:gd name="T1" fmla="*/ 0 h 9"/>
                  <a:gd name="T2" fmla="*/ 0 w 8"/>
                  <a:gd name="T3" fmla="*/ 5 h 9"/>
                  <a:gd name="T4" fmla="*/ 0 w 8"/>
                  <a:gd name="T5" fmla="*/ 5 h 9"/>
                  <a:gd name="T6" fmla="*/ 5 w 8"/>
                  <a:gd name="T7" fmla="*/ 9 h 9"/>
                  <a:gd name="T8" fmla="*/ 5 w 8"/>
                  <a:gd name="T9" fmla="*/ 9 h 9"/>
                  <a:gd name="T10" fmla="*/ 8 w 8"/>
                  <a:gd name="T11" fmla="*/ 4 h 9"/>
                  <a:gd name="T12" fmla="*/ 8 w 8"/>
                  <a:gd name="T13" fmla="*/ 4 h 9"/>
                  <a:gd name="T14" fmla="*/ 5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3" y="0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7"/>
                      <a:pt x="3" y="8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7"/>
                      <a:pt x="7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A37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0" name="Freeform 7814"/>
              <p:cNvSpPr/>
              <p:nvPr/>
            </p:nvSpPr>
            <p:spPr bwMode="auto">
              <a:xfrm>
                <a:off x="5719763" y="4292601"/>
                <a:ext cx="101600" cy="61913"/>
              </a:xfrm>
              <a:custGeom>
                <a:avLst/>
                <a:gdLst>
                  <a:gd name="T0" fmla="*/ 51 w 51"/>
                  <a:gd name="T1" fmla="*/ 0 h 31"/>
                  <a:gd name="T2" fmla="*/ 11 w 51"/>
                  <a:gd name="T3" fmla="*/ 17 h 31"/>
                  <a:gd name="T4" fmla="*/ 11 w 51"/>
                  <a:gd name="T5" fmla="*/ 17 h 31"/>
                  <a:gd name="T6" fmla="*/ 0 w 51"/>
                  <a:gd name="T7" fmla="*/ 24 h 31"/>
                  <a:gd name="T8" fmla="*/ 0 w 51"/>
                  <a:gd name="T9" fmla="*/ 24 h 31"/>
                  <a:gd name="T10" fmla="*/ 2 w 51"/>
                  <a:gd name="T11" fmla="*/ 30 h 31"/>
                  <a:gd name="T12" fmla="*/ 2 w 51"/>
                  <a:gd name="T13" fmla="*/ 30 h 31"/>
                  <a:gd name="T14" fmla="*/ 10 w 51"/>
                  <a:gd name="T15" fmla="*/ 31 h 31"/>
                  <a:gd name="T16" fmla="*/ 10 w 51"/>
                  <a:gd name="T17" fmla="*/ 31 h 31"/>
                  <a:gd name="T18" fmla="*/ 50 w 51"/>
                  <a:gd name="T19" fmla="*/ 10 h 31"/>
                  <a:gd name="T20" fmla="*/ 50 w 51"/>
                  <a:gd name="T21" fmla="*/ 10 h 31"/>
                  <a:gd name="T22" fmla="*/ 51 w 51"/>
                  <a:gd name="T23" fmla="*/ 0 h 31"/>
                  <a:gd name="T24" fmla="*/ 51 w 51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1">
                    <a:moveTo>
                      <a:pt x="51" y="0"/>
                    </a:moveTo>
                    <a:cubicBezTo>
                      <a:pt x="38" y="7"/>
                      <a:pt x="25" y="14"/>
                      <a:pt x="11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0" y="24"/>
                      <a:pt x="4" y="22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6"/>
                      <a:pt x="1" y="28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5" y="30"/>
                      <a:pt x="7" y="30"/>
                      <a:pt x="10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24" y="25"/>
                      <a:pt x="36" y="17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6"/>
                      <a:pt x="50" y="3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B47B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1" name="Freeform 7815"/>
              <p:cNvSpPr/>
              <p:nvPr/>
            </p:nvSpPr>
            <p:spPr bwMode="auto">
              <a:xfrm>
                <a:off x="5516563" y="4225926"/>
                <a:ext cx="234950" cy="141288"/>
              </a:xfrm>
              <a:custGeom>
                <a:avLst/>
                <a:gdLst>
                  <a:gd name="T0" fmla="*/ 42 w 117"/>
                  <a:gd name="T1" fmla="*/ 1 h 71"/>
                  <a:gd name="T2" fmla="*/ 34 w 117"/>
                  <a:gd name="T3" fmla="*/ 26 h 71"/>
                  <a:gd name="T4" fmla="*/ 31 w 117"/>
                  <a:gd name="T5" fmla="*/ 24 h 71"/>
                  <a:gd name="T6" fmla="*/ 29 w 117"/>
                  <a:gd name="T7" fmla="*/ 21 h 71"/>
                  <a:gd name="T8" fmla="*/ 33 w 117"/>
                  <a:gd name="T9" fmla="*/ 44 h 71"/>
                  <a:gd name="T10" fmla="*/ 27 w 117"/>
                  <a:gd name="T11" fmla="*/ 58 h 71"/>
                  <a:gd name="T12" fmla="*/ 15 w 117"/>
                  <a:gd name="T13" fmla="*/ 52 h 71"/>
                  <a:gd name="T14" fmla="*/ 3 w 117"/>
                  <a:gd name="T15" fmla="*/ 58 h 71"/>
                  <a:gd name="T16" fmla="*/ 3 w 117"/>
                  <a:gd name="T17" fmla="*/ 58 h 71"/>
                  <a:gd name="T18" fmla="*/ 0 w 117"/>
                  <a:gd name="T19" fmla="*/ 62 h 71"/>
                  <a:gd name="T20" fmla="*/ 0 w 117"/>
                  <a:gd name="T21" fmla="*/ 62 h 71"/>
                  <a:gd name="T22" fmla="*/ 8 w 117"/>
                  <a:gd name="T23" fmla="*/ 69 h 71"/>
                  <a:gd name="T24" fmla="*/ 10 w 117"/>
                  <a:gd name="T25" fmla="*/ 69 h 71"/>
                  <a:gd name="T26" fmla="*/ 20 w 117"/>
                  <a:gd name="T27" fmla="*/ 67 h 71"/>
                  <a:gd name="T28" fmla="*/ 26 w 117"/>
                  <a:gd name="T29" fmla="*/ 70 h 71"/>
                  <a:gd name="T30" fmla="*/ 40 w 117"/>
                  <a:gd name="T31" fmla="*/ 66 h 71"/>
                  <a:gd name="T32" fmla="*/ 40 w 117"/>
                  <a:gd name="T33" fmla="*/ 66 h 71"/>
                  <a:gd name="T34" fmla="*/ 52 w 117"/>
                  <a:gd name="T35" fmla="*/ 56 h 71"/>
                  <a:gd name="T36" fmla="*/ 73 w 117"/>
                  <a:gd name="T37" fmla="*/ 64 h 71"/>
                  <a:gd name="T38" fmla="*/ 76 w 117"/>
                  <a:gd name="T39" fmla="*/ 64 h 71"/>
                  <a:gd name="T40" fmla="*/ 79 w 117"/>
                  <a:gd name="T41" fmla="*/ 64 h 71"/>
                  <a:gd name="T42" fmla="*/ 82 w 117"/>
                  <a:gd name="T43" fmla="*/ 65 h 71"/>
                  <a:gd name="T44" fmla="*/ 100 w 117"/>
                  <a:gd name="T45" fmla="*/ 58 h 71"/>
                  <a:gd name="T46" fmla="*/ 101 w 117"/>
                  <a:gd name="T47" fmla="*/ 58 h 71"/>
                  <a:gd name="T48" fmla="*/ 112 w 117"/>
                  <a:gd name="T49" fmla="*/ 51 h 71"/>
                  <a:gd name="T50" fmla="*/ 112 w 117"/>
                  <a:gd name="T51" fmla="*/ 51 h 71"/>
                  <a:gd name="T52" fmla="*/ 108 w 117"/>
                  <a:gd name="T53" fmla="*/ 52 h 71"/>
                  <a:gd name="T54" fmla="*/ 104 w 117"/>
                  <a:gd name="T55" fmla="*/ 26 h 71"/>
                  <a:gd name="T56" fmla="*/ 95 w 117"/>
                  <a:gd name="T57" fmla="*/ 29 h 71"/>
                  <a:gd name="T58" fmla="*/ 99 w 117"/>
                  <a:gd name="T59" fmla="*/ 17 h 71"/>
                  <a:gd name="T60" fmla="*/ 95 w 117"/>
                  <a:gd name="T61" fmla="*/ 18 h 71"/>
                  <a:gd name="T62" fmla="*/ 90 w 117"/>
                  <a:gd name="T63" fmla="*/ 19 h 71"/>
                  <a:gd name="T64" fmla="*/ 88 w 117"/>
                  <a:gd name="T65" fmla="*/ 22 h 71"/>
                  <a:gd name="T66" fmla="*/ 76 w 117"/>
                  <a:gd name="T67" fmla="*/ 34 h 71"/>
                  <a:gd name="T68" fmla="*/ 73 w 117"/>
                  <a:gd name="T69" fmla="*/ 37 h 71"/>
                  <a:gd name="T70" fmla="*/ 68 w 117"/>
                  <a:gd name="T71" fmla="*/ 40 h 71"/>
                  <a:gd name="T72" fmla="*/ 39 w 117"/>
                  <a:gd name="T73" fmla="*/ 25 h 71"/>
                  <a:gd name="T74" fmla="*/ 39 w 117"/>
                  <a:gd name="T75" fmla="*/ 25 h 71"/>
                  <a:gd name="T76" fmla="*/ 50 w 117"/>
                  <a:gd name="T77" fmla="*/ 24 h 71"/>
                  <a:gd name="T78" fmla="*/ 50 w 117"/>
                  <a:gd name="T79" fmla="*/ 24 h 71"/>
                  <a:gd name="T80" fmla="*/ 51 w 117"/>
                  <a:gd name="T81" fmla="*/ 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7" h="71">
                    <a:moveTo>
                      <a:pt x="45" y="0"/>
                    </a:moveTo>
                    <a:cubicBezTo>
                      <a:pt x="44" y="0"/>
                      <a:pt x="43" y="0"/>
                      <a:pt x="42" y="1"/>
                    </a:cubicBezTo>
                    <a:cubicBezTo>
                      <a:pt x="38" y="3"/>
                      <a:pt x="28" y="6"/>
                      <a:pt x="35" y="15"/>
                    </a:cubicBezTo>
                    <a:cubicBezTo>
                      <a:pt x="37" y="17"/>
                      <a:pt x="39" y="23"/>
                      <a:pt x="34" y="26"/>
                    </a:cubicBezTo>
                    <a:cubicBezTo>
                      <a:pt x="34" y="26"/>
                      <a:pt x="33" y="26"/>
                      <a:pt x="33" y="26"/>
                    </a:cubicBezTo>
                    <a:cubicBezTo>
                      <a:pt x="32" y="26"/>
                      <a:pt x="32" y="25"/>
                      <a:pt x="31" y="24"/>
                    </a:cubicBezTo>
                    <a:cubicBezTo>
                      <a:pt x="31" y="22"/>
                      <a:pt x="30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5" y="24"/>
                      <a:pt x="27" y="28"/>
                      <a:pt x="28" y="28"/>
                    </a:cubicBezTo>
                    <a:cubicBezTo>
                      <a:pt x="33" y="32"/>
                      <a:pt x="31" y="39"/>
                      <a:pt x="33" y="44"/>
                    </a:cubicBezTo>
                    <a:cubicBezTo>
                      <a:pt x="34" y="47"/>
                      <a:pt x="35" y="56"/>
                      <a:pt x="29" y="58"/>
                    </a:cubicBezTo>
                    <a:cubicBezTo>
                      <a:pt x="28" y="58"/>
                      <a:pt x="27" y="58"/>
                      <a:pt x="27" y="58"/>
                    </a:cubicBezTo>
                    <a:cubicBezTo>
                      <a:pt x="22" y="58"/>
                      <a:pt x="23" y="50"/>
                      <a:pt x="19" y="47"/>
                    </a:cubicBezTo>
                    <a:cubicBezTo>
                      <a:pt x="18" y="49"/>
                      <a:pt x="16" y="50"/>
                      <a:pt x="15" y="52"/>
                    </a:cubicBezTo>
                    <a:cubicBezTo>
                      <a:pt x="13" y="55"/>
                      <a:pt x="11" y="60"/>
                      <a:pt x="8" y="60"/>
                    </a:cubicBezTo>
                    <a:cubicBezTo>
                      <a:pt x="6" y="60"/>
                      <a:pt x="5" y="59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2" y="60"/>
                      <a:pt x="1" y="61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3" y="64"/>
                      <a:pt x="5" y="67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9" y="69"/>
                      <a:pt x="10" y="69"/>
                    </a:cubicBezTo>
                    <a:cubicBezTo>
                      <a:pt x="11" y="69"/>
                      <a:pt x="13" y="68"/>
                      <a:pt x="15" y="68"/>
                    </a:cubicBezTo>
                    <a:cubicBezTo>
                      <a:pt x="16" y="68"/>
                      <a:pt x="18" y="67"/>
                      <a:pt x="20" y="67"/>
                    </a:cubicBezTo>
                    <a:cubicBezTo>
                      <a:pt x="22" y="67"/>
                      <a:pt x="24" y="68"/>
                      <a:pt x="26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8" y="71"/>
                      <a:pt x="29" y="71"/>
                      <a:pt x="30" y="71"/>
                    </a:cubicBezTo>
                    <a:cubicBezTo>
                      <a:pt x="34" y="71"/>
                      <a:pt x="38" y="69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39" y="64"/>
                      <a:pt x="37" y="62"/>
                      <a:pt x="38" y="61"/>
                    </a:cubicBezTo>
                    <a:cubicBezTo>
                      <a:pt x="40" y="57"/>
                      <a:pt x="46" y="56"/>
                      <a:pt x="52" y="56"/>
                    </a:cubicBezTo>
                    <a:cubicBezTo>
                      <a:pt x="61" y="56"/>
                      <a:pt x="71" y="59"/>
                      <a:pt x="73" y="64"/>
                    </a:cubicBezTo>
                    <a:cubicBezTo>
                      <a:pt x="73" y="64"/>
                      <a:pt x="73" y="64"/>
                      <a:pt x="73" y="64"/>
                    </a:cubicBezTo>
                    <a:cubicBezTo>
                      <a:pt x="74" y="64"/>
                      <a:pt x="75" y="64"/>
                      <a:pt x="76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7" y="64"/>
                      <a:pt x="78" y="64"/>
                      <a:pt x="79" y="64"/>
                    </a:cubicBezTo>
                    <a:cubicBezTo>
                      <a:pt x="79" y="64"/>
                      <a:pt x="79" y="64"/>
                      <a:pt x="79" y="64"/>
                    </a:cubicBezTo>
                    <a:cubicBezTo>
                      <a:pt x="80" y="65"/>
                      <a:pt x="81" y="65"/>
                      <a:pt x="82" y="65"/>
                    </a:cubicBezTo>
                    <a:cubicBezTo>
                      <a:pt x="85" y="65"/>
                      <a:pt x="88" y="63"/>
                      <a:pt x="91" y="61"/>
                    </a:cubicBezTo>
                    <a:cubicBezTo>
                      <a:pt x="94" y="60"/>
                      <a:pt x="97" y="58"/>
                      <a:pt x="100" y="58"/>
                    </a:cubicBezTo>
                    <a:cubicBezTo>
                      <a:pt x="100" y="58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5" y="56"/>
                      <a:pt x="111" y="58"/>
                      <a:pt x="112" y="51"/>
                    </a:cubicBezTo>
                    <a:cubicBezTo>
                      <a:pt x="112" y="51"/>
                      <a:pt x="112" y="51"/>
                      <a:pt x="112" y="51"/>
                    </a:cubicBezTo>
                    <a:cubicBezTo>
                      <a:pt x="112" y="51"/>
                      <a:pt x="112" y="51"/>
                      <a:pt x="112" y="51"/>
                    </a:cubicBezTo>
                    <a:cubicBezTo>
                      <a:pt x="112" y="51"/>
                      <a:pt x="112" y="51"/>
                      <a:pt x="112" y="51"/>
                    </a:cubicBezTo>
                    <a:cubicBezTo>
                      <a:pt x="111" y="51"/>
                      <a:pt x="111" y="51"/>
                      <a:pt x="110" y="51"/>
                    </a:cubicBezTo>
                    <a:cubicBezTo>
                      <a:pt x="109" y="51"/>
                      <a:pt x="109" y="52"/>
                      <a:pt x="108" y="52"/>
                    </a:cubicBezTo>
                    <a:cubicBezTo>
                      <a:pt x="108" y="52"/>
                      <a:pt x="107" y="51"/>
                      <a:pt x="108" y="50"/>
                    </a:cubicBezTo>
                    <a:cubicBezTo>
                      <a:pt x="117" y="40"/>
                      <a:pt x="108" y="33"/>
                      <a:pt x="104" y="26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1" y="27"/>
                      <a:pt x="98" y="28"/>
                      <a:pt x="95" y="29"/>
                    </a:cubicBezTo>
                    <a:cubicBezTo>
                      <a:pt x="93" y="26"/>
                      <a:pt x="97" y="25"/>
                      <a:pt x="98" y="24"/>
                    </a:cubicBezTo>
                    <a:cubicBezTo>
                      <a:pt x="99" y="22"/>
                      <a:pt x="102" y="20"/>
                      <a:pt x="99" y="17"/>
                    </a:cubicBezTo>
                    <a:cubicBezTo>
                      <a:pt x="99" y="16"/>
                      <a:pt x="98" y="16"/>
                      <a:pt x="98" y="16"/>
                    </a:cubicBezTo>
                    <a:cubicBezTo>
                      <a:pt x="97" y="16"/>
                      <a:pt x="96" y="17"/>
                      <a:pt x="95" y="18"/>
                    </a:cubicBezTo>
                    <a:cubicBezTo>
                      <a:pt x="94" y="19"/>
                      <a:pt x="93" y="20"/>
                      <a:pt x="92" y="20"/>
                    </a:cubicBezTo>
                    <a:cubicBezTo>
                      <a:pt x="91" y="20"/>
                      <a:pt x="91" y="19"/>
                      <a:pt x="90" y="19"/>
                    </a:cubicBezTo>
                    <a:cubicBezTo>
                      <a:pt x="89" y="18"/>
                      <a:pt x="88" y="18"/>
                      <a:pt x="88" y="18"/>
                    </a:cubicBezTo>
                    <a:cubicBezTo>
                      <a:pt x="87" y="18"/>
                      <a:pt x="88" y="21"/>
                      <a:pt x="88" y="22"/>
                    </a:cubicBezTo>
                    <a:cubicBezTo>
                      <a:pt x="90" y="30"/>
                      <a:pt x="87" y="34"/>
                      <a:pt x="79" y="34"/>
                    </a:cubicBezTo>
                    <a:cubicBezTo>
                      <a:pt x="79" y="34"/>
                      <a:pt x="77" y="34"/>
                      <a:pt x="76" y="34"/>
                    </a:cubicBezTo>
                    <a:cubicBezTo>
                      <a:pt x="75" y="34"/>
                      <a:pt x="74" y="33"/>
                      <a:pt x="73" y="33"/>
                    </a:cubicBezTo>
                    <a:cubicBezTo>
                      <a:pt x="72" y="33"/>
                      <a:pt x="72" y="34"/>
                      <a:pt x="73" y="37"/>
                    </a:cubicBezTo>
                    <a:cubicBezTo>
                      <a:pt x="74" y="40"/>
                      <a:pt x="73" y="42"/>
                      <a:pt x="72" y="42"/>
                    </a:cubicBezTo>
                    <a:cubicBezTo>
                      <a:pt x="71" y="42"/>
                      <a:pt x="70" y="41"/>
                      <a:pt x="68" y="40"/>
                    </a:cubicBezTo>
                    <a:cubicBezTo>
                      <a:pt x="60" y="32"/>
                      <a:pt x="51" y="31"/>
                      <a:pt x="41" y="29"/>
                    </a:cubicBezTo>
                    <a:cubicBezTo>
                      <a:pt x="40" y="29"/>
                      <a:pt x="40" y="27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40" y="21"/>
                      <a:pt x="41" y="17"/>
                      <a:pt x="43" y="13"/>
                    </a:cubicBezTo>
                    <a:cubicBezTo>
                      <a:pt x="50" y="15"/>
                      <a:pt x="47" y="21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5" y="23"/>
                      <a:pt x="58" y="19"/>
                      <a:pt x="59" y="14"/>
                    </a:cubicBezTo>
                    <a:cubicBezTo>
                      <a:pt x="56" y="13"/>
                      <a:pt x="52" y="14"/>
                      <a:pt x="51" y="9"/>
                    </a:cubicBezTo>
                    <a:cubicBezTo>
                      <a:pt x="51" y="5"/>
                      <a:pt x="49" y="0"/>
                      <a:pt x="45" y="0"/>
                    </a:cubicBezTo>
                  </a:path>
                </a:pathLst>
              </a:custGeom>
              <a:solidFill>
                <a:srgbClr val="C688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2" name="Freeform 7816"/>
              <p:cNvSpPr/>
              <p:nvPr/>
            </p:nvSpPr>
            <p:spPr bwMode="auto">
              <a:xfrm>
                <a:off x="5907088" y="4211638"/>
                <a:ext cx="149225" cy="87313"/>
              </a:xfrm>
              <a:custGeom>
                <a:avLst/>
                <a:gdLst>
                  <a:gd name="T0" fmla="*/ 70 w 74"/>
                  <a:gd name="T1" fmla="*/ 0 h 44"/>
                  <a:gd name="T2" fmla="*/ 66 w 74"/>
                  <a:gd name="T3" fmla="*/ 1 h 44"/>
                  <a:gd name="T4" fmla="*/ 63 w 74"/>
                  <a:gd name="T5" fmla="*/ 2 h 44"/>
                  <a:gd name="T6" fmla="*/ 61 w 74"/>
                  <a:gd name="T7" fmla="*/ 1 h 44"/>
                  <a:gd name="T8" fmla="*/ 61 w 74"/>
                  <a:gd name="T9" fmla="*/ 1 h 44"/>
                  <a:gd name="T10" fmla="*/ 61 w 74"/>
                  <a:gd name="T11" fmla="*/ 1 h 44"/>
                  <a:gd name="T12" fmla="*/ 61 w 74"/>
                  <a:gd name="T13" fmla="*/ 1 h 44"/>
                  <a:gd name="T14" fmla="*/ 61 w 74"/>
                  <a:gd name="T15" fmla="*/ 1 h 44"/>
                  <a:gd name="T16" fmla="*/ 52 w 74"/>
                  <a:gd name="T17" fmla="*/ 9 h 44"/>
                  <a:gd name="T18" fmla="*/ 52 w 74"/>
                  <a:gd name="T19" fmla="*/ 9 h 44"/>
                  <a:gd name="T20" fmla="*/ 9 w 74"/>
                  <a:gd name="T21" fmla="*/ 29 h 44"/>
                  <a:gd name="T22" fmla="*/ 9 w 74"/>
                  <a:gd name="T23" fmla="*/ 29 h 44"/>
                  <a:gd name="T24" fmla="*/ 9 w 74"/>
                  <a:gd name="T25" fmla="*/ 29 h 44"/>
                  <a:gd name="T26" fmla="*/ 9 w 74"/>
                  <a:gd name="T27" fmla="*/ 29 h 44"/>
                  <a:gd name="T28" fmla="*/ 9 w 74"/>
                  <a:gd name="T29" fmla="*/ 29 h 44"/>
                  <a:gd name="T30" fmla="*/ 0 w 74"/>
                  <a:gd name="T31" fmla="*/ 44 h 44"/>
                  <a:gd name="T32" fmla="*/ 0 w 74"/>
                  <a:gd name="T33" fmla="*/ 44 h 44"/>
                  <a:gd name="T34" fmla="*/ 0 w 74"/>
                  <a:gd name="T35" fmla="*/ 44 h 44"/>
                  <a:gd name="T36" fmla="*/ 31 w 74"/>
                  <a:gd name="T37" fmla="*/ 28 h 44"/>
                  <a:gd name="T38" fmla="*/ 31 w 74"/>
                  <a:gd name="T39" fmla="*/ 28 h 44"/>
                  <a:gd name="T40" fmla="*/ 31 w 74"/>
                  <a:gd name="T41" fmla="*/ 28 h 44"/>
                  <a:gd name="T42" fmla="*/ 34 w 74"/>
                  <a:gd name="T43" fmla="*/ 29 h 44"/>
                  <a:gd name="T44" fmla="*/ 36 w 74"/>
                  <a:gd name="T45" fmla="*/ 30 h 44"/>
                  <a:gd name="T46" fmla="*/ 40 w 74"/>
                  <a:gd name="T47" fmla="*/ 27 h 44"/>
                  <a:gd name="T48" fmla="*/ 62 w 74"/>
                  <a:gd name="T49" fmla="*/ 12 h 44"/>
                  <a:gd name="T50" fmla="*/ 62 w 74"/>
                  <a:gd name="T51" fmla="*/ 12 h 44"/>
                  <a:gd name="T52" fmla="*/ 62 w 74"/>
                  <a:gd name="T53" fmla="*/ 12 h 44"/>
                  <a:gd name="T54" fmla="*/ 71 w 74"/>
                  <a:gd name="T55" fmla="*/ 5 h 44"/>
                  <a:gd name="T56" fmla="*/ 71 w 74"/>
                  <a:gd name="T57" fmla="*/ 5 h 44"/>
                  <a:gd name="T58" fmla="*/ 74 w 74"/>
                  <a:gd name="T59" fmla="*/ 2 h 44"/>
                  <a:gd name="T60" fmla="*/ 70 w 74"/>
                  <a:gd name="T6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4" h="44">
                    <a:moveTo>
                      <a:pt x="70" y="0"/>
                    </a:moveTo>
                    <a:cubicBezTo>
                      <a:pt x="69" y="0"/>
                      <a:pt x="68" y="1"/>
                      <a:pt x="66" y="1"/>
                    </a:cubicBezTo>
                    <a:cubicBezTo>
                      <a:pt x="65" y="2"/>
                      <a:pt x="64" y="2"/>
                      <a:pt x="63" y="2"/>
                    </a:cubicBezTo>
                    <a:cubicBezTo>
                      <a:pt x="62" y="2"/>
                      <a:pt x="61" y="2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58" y="5"/>
                      <a:pt x="55" y="7"/>
                      <a:pt x="52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35" y="11"/>
                      <a:pt x="27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6" y="34"/>
                      <a:pt x="0" y="38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0" y="39"/>
                      <a:pt x="22" y="36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28"/>
                      <a:pt x="33" y="29"/>
                      <a:pt x="34" y="29"/>
                    </a:cubicBezTo>
                    <a:cubicBezTo>
                      <a:pt x="35" y="29"/>
                      <a:pt x="35" y="30"/>
                      <a:pt x="36" y="30"/>
                    </a:cubicBezTo>
                    <a:cubicBezTo>
                      <a:pt x="37" y="30"/>
                      <a:pt x="39" y="29"/>
                      <a:pt x="40" y="27"/>
                    </a:cubicBezTo>
                    <a:cubicBezTo>
                      <a:pt x="44" y="18"/>
                      <a:pt x="53" y="14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5" y="10"/>
                      <a:pt x="68" y="8"/>
                      <a:pt x="71" y="5"/>
                    </a:cubicBezTo>
                    <a:cubicBezTo>
                      <a:pt x="71" y="5"/>
                      <a:pt x="71" y="5"/>
                      <a:pt x="71" y="5"/>
                    </a:cubicBezTo>
                    <a:cubicBezTo>
                      <a:pt x="72" y="4"/>
                      <a:pt x="73" y="3"/>
                      <a:pt x="74" y="2"/>
                    </a:cubicBezTo>
                    <a:cubicBezTo>
                      <a:pt x="73" y="1"/>
                      <a:pt x="71" y="0"/>
                      <a:pt x="70" y="0"/>
                    </a:cubicBezTo>
                  </a:path>
                </a:pathLst>
              </a:custGeom>
              <a:solidFill>
                <a:srgbClr val="B07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3" name="Freeform 7817"/>
              <p:cNvSpPr/>
              <p:nvPr/>
            </p:nvSpPr>
            <p:spPr bwMode="auto">
              <a:xfrm>
                <a:off x="5819775" y="4268788"/>
                <a:ext cx="106363" cy="46038"/>
              </a:xfrm>
              <a:custGeom>
                <a:avLst/>
                <a:gdLst>
                  <a:gd name="T0" fmla="*/ 48 w 53"/>
                  <a:gd name="T1" fmla="*/ 0 h 23"/>
                  <a:gd name="T2" fmla="*/ 47 w 53"/>
                  <a:gd name="T3" fmla="*/ 0 h 23"/>
                  <a:gd name="T4" fmla="*/ 39 w 53"/>
                  <a:gd name="T5" fmla="*/ 9 h 23"/>
                  <a:gd name="T6" fmla="*/ 33 w 53"/>
                  <a:gd name="T7" fmla="*/ 6 h 23"/>
                  <a:gd name="T8" fmla="*/ 33 w 53"/>
                  <a:gd name="T9" fmla="*/ 6 h 23"/>
                  <a:gd name="T10" fmla="*/ 31 w 53"/>
                  <a:gd name="T11" fmla="*/ 6 h 23"/>
                  <a:gd name="T12" fmla="*/ 16 w 53"/>
                  <a:gd name="T13" fmla="*/ 9 h 23"/>
                  <a:gd name="T14" fmla="*/ 2 w 53"/>
                  <a:gd name="T15" fmla="*/ 11 h 23"/>
                  <a:gd name="T16" fmla="*/ 1 w 53"/>
                  <a:gd name="T17" fmla="*/ 11 h 23"/>
                  <a:gd name="T18" fmla="*/ 1 w 53"/>
                  <a:gd name="T19" fmla="*/ 11 h 23"/>
                  <a:gd name="T20" fmla="*/ 1 w 53"/>
                  <a:gd name="T21" fmla="*/ 12 h 23"/>
                  <a:gd name="T22" fmla="*/ 0 w 53"/>
                  <a:gd name="T23" fmla="*/ 22 h 23"/>
                  <a:gd name="T24" fmla="*/ 0 w 53"/>
                  <a:gd name="T25" fmla="*/ 22 h 23"/>
                  <a:gd name="T26" fmla="*/ 5 w 53"/>
                  <a:gd name="T27" fmla="*/ 23 h 23"/>
                  <a:gd name="T28" fmla="*/ 8 w 53"/>
                  <a:gd name="T29" fmla="*/ 20 h 23"/>
                  <a:gd name="T30" fmla="*/ 8 w 53"/>
                  <a:gd name="T31" fmla="*/ 14 h 23"/>
                  <a:gd name="T32" fmla="*/ 12 w 53"/>
                  <a:gd name="T33" fmla="*/ 14 h 23"/>
                  <a:gd name="T34" fmla="*/ 22 w 53"/>
                  <a:gd name="T35" fmla="*/ 19 h 23"/>
                  <a:gd name="T36" fmla="*/ 22 w 53"/>
                  <a:gd name="T37" fmla="*/ 19 h 23"/>
                  <a:gd name="T38" fmla="*/ 25 w 53"/>
                  <a:gd name="T39" fmla="*/ 18 h 23"/>
                  <a:gd name="T40" fmla="*/ 27 w 53"/>
                  <a:gd name="T41" fmla="*/ 19 h 23"/>
                  <a:gd name="T42" fmla="*/ 27 w 53"/>
                  <a:gd name="T43" fmla="*/ 19 h 23"/>
                  <a:gd name="T44" fmla="*/ 30 w 53"/>
                  <a:gd name="T45" fmla="*/ 19 h 23"/>
                  <a:gd name="T46" fmla="*/ 30 w 53"/>
                  <a:gd name="T47" fmla="*/ 19 h 23"/>
                  <a:gd name="T48" fmla="*/ 30 w 53"/>
                  <a:gd name="T49" fmla="*/ 19 h 23"/>
                  <a:gd name="T50" fmla="*/ 38 w 53"/>
                  <a:gd name="T51" fmla="*/ 14 h 23"/>
                  <a:gd name="T52" fmla="*/ 44 w 53"/>
                  <a:gd name="T53" fmla="*/ 15 h 23"/>
                  <a:gd name="T54" fmla="*/ 44 w 53"/>
                  <a:gd name="T55" fmla="*/ 15 h 23"/>
                  <a:gd name="T56" fmla="*/ 44 w 53"/>
                  <a:gd name="T57" fmla="*/ 15 h 23"/>
                  <a:gd name="T58" fmla="*/ 44 w 53"/>
                  <a:gd name="T59" fmla="*/ 15 h 23"/>
                  <a:gd name="T60" fmla="*/ 53 w 53"/>
                  <a:gd name="T61" fmla="*/ 0 h 23"/>
                  <a:gd name="T62" fmla="*/ 53 w 53"/>
                  <a:gd name="T63" fmla="*/ 0 h 23"/>
                  <a:gd name="T64" fmla="*/ 48 w 53"/>
                  <a:gd name="T65" fmla="*/ 0 h 23"/>
                  <a:gd name="T66" fmla="*/ 48 w 53"/>
                  <a:gd name="T67" fmla="*/ 0 h 23"/>
                  <a:gd name="T68" fmla="*/ 48 w 53"/>
                  <a:gd name="T69" fmla="*/ 0 h 23"/>
                  <a:gd name="T70" fmla="*/ 48 w 53"/>
                  <a:gd name="T71" fmla="*/ 0 h 23"/>
                  <a:gd name="T72" fmla="*/ 48 w 53"/>
                  <a:gd name="T7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3" h="23">
                    <a:moveTo>
                      <a:pt x="48" y="0"/>
                    </a:moveTo>
                    <a:cubicBezTo>
                      <a:pt x="48" y="0"/>
                      <a:pt x="47" y="0"/>
                      <a:pt x="47" y="0"/>
                    </a:cubicBezTo>
                    <a:cubicBezTo>
                      <a:pt x="44" y="2"/>
                      <a:pt x="43" y="9"/>
                      <a:pt x="39" y="9"/>
                    </a:cubicBezTo>
                    <a:cubicBezTo>
                      <a:pt x="37" y="9"/>
                      <a:pt x="36" y="8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2" y="6"/>
                      <a:pt x="31" y="6"/>
                    </a:cubicBezTo>
                    <a:cubicBezTo>
                      <a:pt x="26" y="6"/>
                      <a:pt x="21" y="7"/>
                      <a:pt x="16" y="9"/>
                    </a:cubicBezTo>
                    <a:cubicBezTo>
                      <a:pt x="12" y="10"/>
                      <a:pt x="7" y="11"/>
                      <a:pt x="2" y="11"/>
                    </a:cubicBezTo>
                    <a:cubicBezTo>
                      <a:pt x="2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5"/>
                      <a:pt x="0" y="18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3"/>
                      <a:pt x="4" y="23"/>
                      <a:pt x="5" y="23"/>
                    </a:cubicBezTo>
                    <a:cubicBezTo>
                      <a:pt x="8" y="23"/>
                      <a:pt x="9" y="22"/>
                      <a:pt x="8" y="20"/>
                    </a:cubicBezTo>
                    <a:cubicBezTo>
                      <a:pt x="6" y="15"/>
                      <a:pt x="6" y="14"/>
                      <a:pt x="8" y="14"/>
                    </a:cubicBezTo>
                    <a:cubicBezTo>
                      <a:pt x="9" y="14"/>
                      <a:pt x="10" y="14"/>
                      <a:pt x="12" y="14"/>
                    </a:cubicBezTo>
                    <a:cubicBezTo>
                      <a:pt x="16" y="15"/>
                      <a:pt x="19" y="17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3" y="19"/>
                      <a:pt x="24" y="18"/>
                      <a:pt x="25" y="18"/>
                    </a:cubicBezTo>
                    <a:cubicBezTo>
                      <a:pt x="26" y="18"/>
                      <a:pt x="27" y="18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8" y="19"/>
                      <a:pt x="29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2" y="16"/>
                      <a:pt x="35" y="14"/>
                      <a:pt x="38" y="14"/>
                    </a:cubicBezTo>
                    <a:cubicBezTo>
                      <a:pt x="40" y="14"/>
                      <a:pt x="42" y="14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9"/>
                      <a:pt x="50" y="5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1" y="0"/>
                      <a:pt x="50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A36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4" name="Freeform 7818"/>
              <p:cNvSpPr/>
              <p:nvPr/>
            </p:nvSpPr>
            <p:spPr bwMode="auto">
              <a:xfrm>
                <a:off x="5880100" y="4297363"/>
                <a:ext cx="26988" cy="9525"/>
              </a:xfrm>
              <a:custGeom>
                <a:avLst/>
                <a:gdLst>
                  <a:gd name="T0" fmla="*/ 8 w 14"/>
                  <a:gd name="T1" fmla="*/ 0 h 5"/>
                  <a:gd name="T2" fmla="*/ 0 w 14"/>
                  <a:gd name="T3" fmla="*/ 5 h 5"/>
                  <a:gd name="T4" fmla="*/ 0 w 14"/>
                  <a:gd name="T5" fmla="*/ 5 h 5"/>
                  <a:gd name="T6" fmla="*/ 4 w 14"/>
                  <a:gd name="T7" fmla="*/ 5 h 5"/>
                  <a:gd name="T8" fmla="*/ 5 w 14"/>
                  <a:gd name="T9" fmla="*/ 5 h 5"/>
                  <a:gd name="T10" fmla="*/ 7 w 14"/>
                  <a:gd name="T11" fmla="*/ 5 h 5"/>
                  <a:gd name="T12" fmla="*/ 14 w 14"/>
                  <a:gd name="T13" fmla="*/ 1 h 5"/>
                  <a:gd name="T14" fmla="*/ 14 w 14"/>
                  <a:gd name="T15" fmla="*/ 1 h 5"/>
                  <a:gd name="T16" fmla="*/ 8 w 14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5">
                    <a:moveTo>
                      <a:pt x="8" y="0"/>
                    </a:moveTo>
                    <a:cubicBezTo>
                      <a:pt x="5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9" y="5"/>
                      <a:pt x="12" y="4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solidFill>
                <a:srgbClr val="A37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5" name="Freeform 7819"/>
              <p:cNvSpPr/>
              <p:nvPr/>
            </p:nvSpPr>
            <p:spPr bwMode="auto">
              <a:xfrm>
                <a:off x="5861050" y="4305301"/>
                <a:ext cx="25400" cy="17463"/>
              </a:xfrm>
              <a:custGeom>
                <a:avLst/>
                <a:gdLst>
                  <a:gd name="T0" fmla="*/ 4 w 12"/>
                  <a:gd name="T1" fmla="*/ 0 h 9"/>
                  <a:gd name="T2" fmla="*/ 1 w 12"/>
                  <a:gd name="T3" fmla="*/ 1 h 9"/>
                  <a:gd name="T4" fmla="*/ 1 w 12"/>
                  <a:gd name="T5" fmla="*/ 1 h 9"/>
                  <a:gd name="T6" fmla="*/ 0 w 12"/>
                  <a:gd name="T7" fmla="*/ 3 h 9"/>
                  <a:gd name="T8" fmla="*/ 3 w 12"/>
                  <a:gd name="T9" fmla="*/ 9 h 9"/>
                  <a:gd name="T10" fmla="*/ 2 w 12"/>
                  <a:gd name="T11" fmla="*/ 9 h 9"/>
                  <a:gd name="T12" fmla="*/ 2 w 12"/>
                  <a:gd name="T13" fmla="*/ 9 h 9"/>
                  <a:gd name="T14" fmla="*/ 3 w 12"/>
                  <a:gd name="T15" fmla="*/ 9 h 9"/>
                  <a:gd name="T16" fmla="*/ 6 w 12"/>
                  <a:gd name="T17" fmla="*/ 1 h 9"/>
                  <a:gd name="T18" fmla="*/ 6 w 12"/>
                  <a:gd name="T19" fmla="*/ 1 h 9"/>
                  <a:gd name="T20" fmla="*/ 4 w 12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9">
                    <a:moveTo>
                      <a:pt x="4" y="0"/>
                    </a:move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2" y="5"/>
                      <a:pt x="3" y="7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6" y="7"/>
                      <a:pt x="12" y="7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A37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6" name="Freeform 7820"/>
              <p:cNvSpPr/>
              <p:nvPr/>
            </p:nvSpPr>
            <p:spPr bwMode="auto">
              <a:xfrm>
                <a:off x="5446713" y="4152901"/>
                <a:ext cx="66675" cy="114300"/>
              </a:xfrm>
              <a:custGeom>
                <a:avLst/>
                <a:gdLst>
                  <a:gd name="T0" fmla="*/ 14 w 33"/>
                  <a:gd name="T1" fmla="*/ 0 h 57"/>
                  <a:gd name="T2" fmla="*/ 9 w 33"/>
                  <a:gd name="T3" fmla="*/ 1 h 57"/>
                  <a:gd name="T4" fmla="*/ 9 w 33"/>
                  <a:gd name="T5" fmla="*/ 1 h 57"/>
                  <a:gd name="T6" fmla="*/ 9 w 33"/>
                  <a:gd name="T7" fmla="*/ 1 h 57"/>
                  <a:gd name="T8" fmla="*/ 9 w 33"/>
                  <a:gd name="T9" fmla="*/ 4 h 57"/>
                  <a:gd name="T10" fmla="*/ 9 w 33"/>
                  <a:gd name="T11" fmla="*/ 4 h 57"/>
                  <a:gd name="T12" fmla="*/ 3 w 33"/>
                  <a:gd name="T13" fmla="*/ 12 h 57"/>
                  <a:gd name="T14" fmla="*/ 7 w 33"/>
                  <a:gd name="T15" fmla="*/ 13 h 57"/>
                  <a:gd name="T16" fmla="*/ 9 w 33"/>
                  <a:gd name="T17" fmla="*/ 13 h 57"/>
                  <a:gd name="T18" fmla="*/ 11 w 33"/>
                  <a:gd name="T19" fmla="*/ 13 h 57"/>
                  <a:gd name="T20" fmla="*/ 13 w 33"/>
                  <a:gd name="T21" fmla="*/ 13 h 57"/>
                  <a:gd name="T22" fmla="*/ 17 w 33"/>
                  <a:gd name="T23" fmla="*/ 20 h 57"/>
                  <a:gd name="T24" fmla="*/ 17 w 33"/>
                  <a:gd name="T25" fmla="*/ 38 h 57"/>
                  <a:gd name="T26" fmla="*/ 14 w 33"/>
                  <a:gd name="T27" fmla="*/ 38 h 57"/>
                  <a:gd name="T28" fmla="*/ 8 w 33"/>
                  <a:gd name="T29" fmla="*/ 38 h 57"/>
                  <a:gd name="T30" fmla="*/ 2 w 33"/>
                  <a:gd name="T31" fmla="*/ 37 h 57"/>
                  <a:gd name="T32" fmla="*/ 0 w 33"/>
                  <a:gd name="T33" fmla="*/ 37 h 57"/>
                  <a:gd name="T34" fmla="*/ 0 w 33"/>
                  <a:gd name="T35" fmla="*/ 37 h 57"/>
                  <a:gd name="T36" fmla="*/ 1 w 33"/>
                  <a:gd name="T37" fmla="*/ 43 h 57"/>
                  <a:gd name="T38" fmla="*/ 1 w 33"/>
                  <a:gd name="T39" fmla="*/ 44 h 57"/>
                  <a:gd name="T40" fmla="*/ 6 w 33"/>
                  <a:gd name="T41" fmla="*/ 52 h 57"/>
                  <a:gd name="T42" fmla="*/ 9 w 33"/>
                  <a:gd name="T43" fmla="*/ 57 h 57"/>
                  <a:gd name="T44" fmla="*/ 15 w 33"/>
                  <a:gd name="T45" fmla="*/ 56 h 57"/>
                  <a:gd name="T46" fmla="*/ 17 w 33"/>
                  <a:gd name="T47" fmla="*/ 47 h 57"/>
                  <a:gd name="T48" fmla="*/ 27 w 33"/>
                  <a:gd name="T49" fmla="*/ 46 h 57"/>
                  <a:gd name="T50" fmla="*/ 29 w 33"/>
                  <a:gd name="T51" fmla="*/ 46 h 57"/>
                  <a:gd name="T52" fmla="*/ 19 w 33"/>
                  <a:gd name="T53" fmla="*/ 28 h 57"/>
                  <a:gd name="T54" fmla="*/ 27 w 33"/>
                  <a:gd name="T55" fmla="*/ 14 h 57"/>
                  <a:gd name="T56" fmla="*/ 27 w 33"/>
                  <a:gd name="T57" fmla="*/ 14 h 57"/>
                  <a:gd name="T58" fmla="*/ 27 w 33"/>
                  <a:gd name="T59" fmla="*/ 14 h 57"/>
                  <a:gd name="T60" fmla="*/ 28 w 33"/>
                  <a:gd name="T61" fmla="*/ 6 h 57"/>
                  <a:gd name="T62" fmla="*/ 15 w 33"/>
                  <a:gd name="T63" fmla="*/ 10 h 57"/>
                  <a:gd name="T64" fmla="*/ 14 w 33"/>
                  <a:gd name="T65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3" h="57">
                    <a:moveTo>
                      <a:pt x="14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3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6"/>
                      <a:pt x="5" y="9"/>
                      <a:pt x="3" y="12"/>
                    </a:cubicBezTo>
                    <a:cubicBezTo>
                      <a:pt x="4" y="13"/>
                      <a:pt x="6" y="13"/>
                      <a:pt x="7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10" y="13"/>
                      <a:pt x="11" y="13"/>
                      <a:pt x="11" y="13"/>
                    </a:cubicBezTo>
                    <a:cubicBezTo>
                      <a:pt x="12" y="13"/>
                      <a:pt x="13" y="13"/>
                      <a:pt x="13" y="13"/>
                    </a:cubicBezTo>
                    <a:cubicBezTo>
                      <a:pt x="16" y="14"/>
                      <a:pt x="20" y="18"/>
                      <a:pt x="17" y="20"/>
                    </a:cubicBezTo>
                    <a:cubicBezTo>
                      <a:pt x="9" y="26"/>
                      <a:pt x="13" y="32"/>
                      <a:pt x="17" y="38"/>
                    </a:cubicBezTo>
                    <a:cubicBezTo>
                      <a:pt x="16" y="38"/>
                      <a:pt x="15" y="38"/>
                      <a:pt x="14" y="38"/>
                    </a:cubicBezTo>
                    <a:cubicBezTo>
                      <a:pt x="12" y="38"/>
                      <a:pt x="10" y="38"/>
                      <a:pt x="8" y="38"/>
                    </a:cubicBezTo>
                    <a:cubicBezTo>
                      <a:pt x="6" y="38"/>
                      <a:pt x="4" y="37"/>
                      <a:pt x="2" y="37"/>
                    </a:cubicBezTo>
                    <a:cubicBezTo>
                      <a:pt x="2" y="37"/>
                      <a:pt x="1" y="37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1" y="41"/>
                      <a:pt x="1" y="43"/>
                    </a:cubicBezTo>
                    <a:cubicBezTo>
                      <a:pt x="1" y="43"/>
                      <a:pt x="1" y="44"/>
                      <a:pt x="1" y="44"/>
                    </a:cubicBezTo>
                    <a:cubicBezTo>
                      <a:pt x="4" y="45"/>
                      <a:pt x="7" y="46"/>
                      <a:pt x="6" y="52"/>
                    </a:cubicBezTo>
                    <a:cubicBezTo>
                      <a:pt x="6" y="56"/>
                      <a:pt x="7" y="57"/>
                      <a:pt x="9" y="57"/>
                    </a:cubicBezTo>
                    <a:cubicBezTo>
                      <a:pt x="11" y="57"/>
                      <a:pt x="13" y="56"/>
                      <a:pt x="15" y="56"/>
                    </a:cubicBezTo>
                    <a:cubicBezTo>
                      <a:pt x="14" y="52"/>
                      <a:pt x="8" y="48"/>
                      <a:pt x="17" y="47"/>
                    </a:cubicBezTo>
                    <a:cubicBezTo>
                      <a:pt x="20" y="47"/>
                      <a:pt x="23" y="46"/>
                      <a:pt x="27" y="46"/>
                    </a:cubicBezTo>
                    <a:cubicBezTo>
                      <a:pt x="27" y="46"/>
                      <a:pt x="28" y="46"/>
                      <a:pt x="29" y="46"/>
                    </a:cubicBezTo>
                    <a:cubicBezTo>
                      <a:pt x="32" y="37"/>
                      <a:pt x="33" y="29"/>
                      <a:pt x="19" y="28"/>
                    </a:cubicBezTo>
                    <a:cubicBezTo>
                      <a:pt x="21" y="23"/>
                      <a:pt x="23" y="18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9" y="11"/>
                      <a:pt x="29" y="9"/>
                      <a:pt x="28" y="6"/>
                    </a:cubicBezTo>
                    <a:cubicBezTo>
                      <a:pt x="24" y="7"/>
                      <a:pt x="20" y="8"/>
                      <a:pt x="15" y="10"/>
                    </a:cubicBezTo>
                    <a:cubicBezTo>
                      <a:pt x="17" y="5"/>
                      <a:pt x="18" y="0"/>
                      <a:pt x="14" y="0"/>
                    </a:cubicBezTo>
                  </a:path>
                </a:pathLst>
              </a:custGeom>
              <a:solidFill>
                <a:srgbClr val="CC9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7" name="Freeform 7821"/>
              <p:cNvSpPr/>
              <p:nvPr/>
            </p:nvSpPr>
            <p:spPr bwMode="auto">
              <a:xfrm>
                <a:off x="5438775" y="4289426"/>
                <a:ext cx="44450" cy="41275"/>
              </a:xfrm>
              <a:custGeom>
                <a:avLst/>
                <a:gdLst>
                  <a:gd name="T0" fmla="*/ 2 w 22"/>
                  <a:gd name="T1" fmla="*/ 0 h 21"/>
                  <a:gd name="T2" fmla="*/ 13 w 22"/>
                  <a:gd name="T3" fmla="*/ 20 h 21"/>
                  <a:gd name="T4" fmla="*/ 13 w 22"/>
                  <a:gd name="T5" fmla="*/ 20 h 21"/>
                  <a:gd name="T6" fmla="*/ 16 w 22"/>
                  <a:gd name="T7" fmla="*/ 21 h 21"/>
                  <a:gd name="T8" fmla="*/ 22 w 22"/>
                  <a:gd name="T9" fmla="*/ 15 h 21"/>
                  <a:gd name="T10" fmla="*/ 22 w 22"/>
                  <a:gd name="T11" fmla="*/ 15 h 21"/>
                  <a:gd name="T12" fmla="*/ 22 w 22"/>
                  <a:gd name="T13" fmla="*/ 15 h 21"/>
                  <a:gd name="T14" fmla="*/ 7 w 22"/>
                  <a:gd name="T15" fmla="*/ 4 h 21"/>
                  <a:gd name="T16" fmla="*/ 7 w 22"/>
                  <a:gd name="T17" fmla="*/ 4 h 21"/>
                  <a:gd name="T18" fmla="*/ 6 w 22"/>
                  <a:gd name="T19" fmla="*/ 4 h 21"/>
                  <a:gd name="T20" fmla="*/ 2 w 22"/>
                  <a:gd name="T21" fmla="*/ 0 h 21"/>
                  <a:gd name="T22" fmla="*/ 2 w 22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21">
                    <a:moveTo>
                      <a:pt x="2" y="0"/>
                    </a:moveTo>
                    <a:cubicBezTo>
                      <a:pt x="0" y="10"/>
                      <a:pt x="10" y="13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21"/>
                      <a:pt x="16" y="21"/>
                      <a:pt x="16" y="21"/>
                    </a:cubicBezTo>
                    <a:cubicBezTo>
                      <a:pt x="19" y="21"/>
                      <a:pt x="20" y="17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0" y="8"/>
                      <a:pt x="12" y="8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4" y="4"/>
                      <a:pt x="3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47A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8" name="Freeform 7822"/>
              <p:cNvSpPr>
                <a:spLocks noEditPoints="1"/>
              </p:cNvSpPr>
              <p:nvPr/>
            </p:nvSpPr>
            <p:spPr bwMode="auto">
              <a:xfrm>
                <a:off x="5453063" y="4183063"/>
                <a:ext cx="227013" cy="166688"/>
              </a:xfrm>
              <a:custGeom>
                <a:avLst/>
                <a:gdLst>
                  <a:gd name="T0" fmla="*/ 32 w 113"/>
                  <a:gd name="T1" fmla="*/ 83 h 83"/>
                  <a:gd name="T2" fmla="*/ 64 w 113"/>
                  <a:gd name="T3" fmla="*/ 0 h 83"/>
                  <a:gd name="T4" fmla="*/ 55 w 113"/>
                  <a:gd name="T5" fmla="*/ 12 h 83"/>
                  <a:gd name="T6" fmla="*/ 54 w 113"/>
                  <a:gd name="T7" fmla="*/ 29 h 83"/>
                  <a:gd name="T8" fmla="*/ 54 w 113"/>
                  <a:gd name="T9" fmla="*/ 29 h 83"/>
                  <a:gd name="T10" fmla="*/ 53 w 113"/>
                  <a:gd name="T11" fmla="*/ 31 h 83"/>
                  <a:gd name="T12" fmla="*/ 43 w 113"/>
                  <a:gd name="T13" fmla="*/ 40 h 83"/>
                  <a:gd name="T14" fmla="*/ 38 w 113"/>
                  <a:gd name="T15" fmla="*/ 54 h 83"/>
                  <a:gd name="T16" fmla="*/ 31 w 113"/>
                  <a:gd name="T17" fmla="*/ 53 h 83"/>
                  <a:gd name="T18" fmla="*/ 30 w 113"/>
                  <a:gd name="T19" fmla="*/ 53 h 83"/>
                  <a:gd name="T20" fmla="*/ 24 w 113"/>
                  <a:gd name="T21" fmla="*/ 58 h 83"/>
                  <a:gd name="T22" fmla="*/ 24 w 113"/>
                  <a:gd name="T23" fmla="*/ 58 h 83"/>
                  <a:gd name="T24" fmla="*/ 4 w 113"/>
                  <a:gd name="T25" fmla="*/ 54 h 83"/>
                  <a:gd name="T26" fmla="*/ 15 w 113"/>
                  <a:gd name="T27" fmla="*/ 68 h 83"/>
                  <a:gd name="T28" fmla="*/ 19 w 113"/>
                  <a:gd name="T29" fmla="*/ 68 h 83"/>
                  <a:gd name="T30" fmla="*/ 22 w 113"/>
                  <a:gd name="T31" fmla="*/ 77 h 83"/>
                  <a:gd name="T32" fmla="*/ 25 w 113"/>
                  <a:gd name="T33" fmla="*/ 76 h 83"/>
                  <a:gd name="T34" fmla="*/ 35 w 113"/>
                  <a:gd name="T35" fmla="*/ 79 h 83"/>
                  <a:gd name="T36" fmla="*/ 35 w 113"/>
                  <a:gd name="T37" fmla="*/ 79 h 83"/>
                  <a:gd name="T38" fmla="*/ 47 w 113"/>
                  <a:gd name="T39" fmla="*/ 73 h 83"/>
                  <a:gd name="T40" fmla="*/ 59 w 113"/>
                  <a:gd name="T41" fmla="*/ 79 h 83"/>
                  <a:gd name="T42" fmla="*/ 65 w 113"/>
                  <a:gd name="T43" fmla="*/ 65 h 83"/>
                  <a:gd name="T44" fmla="*/ 61 w 113"/>
                  <a:gd name="T45" fmla="*/ 42 h 83"/>
                  <a:gd name="T46" fmla="*/ 63 w 113"/>
                  <a:gd name="T47" fmla="*/ 45 h 83"/>
                  <a:gd name="T48" fmla="*/ 66 w 113"/>
                  <a:gd name="T49" fmla="*/ 47 h 83"/>
                  <a:gd name="T50" fmla="*/ 74 w 113"/>
                  <a:gd name="T51" fmla="*/ 22 h 83"/>
                  <a:gd name="T52" fmla="*/ 83 w 113"/>
                  <a:gd name="T53" fmla="*/ 30 h 83"/>
                  <a:gd name="T54" fmla="*/ 91 w 113"/>
                  <a:gd name="T55" fmla="*/ 35 h 83"/>
                  <a:gd name="T56" fmla="*/ 101 w 113"/>
                  <a:gd name="T57" fmla="*/ 41 h 83"/>
                  <a:gd name="T58" fmla="*/ 102 w 113"/>
                  <a:gd name="T59" fmla="*/ 40 h 83"/>
                  <a:gd name="T60" fmla="*/ 96 w 113"/>
                  <a:gd name="T61" fmla="*/ 31 h 83"/>
                  <a:gd name="T62" fmla="*/ 100 w 113"/>
                  <a:gd name="T63" fmla="*/ 30 h 83"/>
                  <a:gd name="T64" fmla="*/ 102 w 113"/>
                  <a:gd name="T65" fmla="*/ 40 h 83"/>
                  <a:gd name="T66" fmla="*/ 102 w 113"/>
                  <a:gd name="T67" fmla="*/ 40 h 83"/>
                  <a:gd name="T68" fmla="*/ 111 w 113"/>
                  <a:gd name="T69" fmla="*/ 29 h 83"/>
                  <a:gd name="T70" fmla="*/ 106 w 113"/>
                  <a:gd name="T71" fmla="*/ 20 h 83"/>
                  <a:gd name="T72" fmla="*/ 101 w 113"/>
                  <a:gd name="T73" fmla="*/ 17 h 83"/>
                  <a:gd name="T74" fmla="*/ 94 w 113"/>
                  <a:gd name="T75" fmla="*/ 24 h 83"/>
                  <a:gd name="T76" fmla="*/ 92 w 113"/>
                  <a:gd name="T77" fmla="*/ 19 h 83"/>
                  <a:gd name="T78" fmla="*/ 77 w 113"/>
                  <a:gd name="T79" fmla="*/ 12 h 83"/>
                  <a:gd name="T80" fmla="*/ 71 w 113"/>
                  <a:gd name="T81" fmla="*/ 18 h 83"/>
                  <a:gd name="T82" fmla="*/ 64 w 113"/>
                  <a:gd name="T83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3" h="83">
                    <a:moveTo>
                      <a:pt x="32" y="83"/>
                    </a:moveTo>
                    <a:cubicBezTo>
                      <a:pt x="32" y="83"/>
                      <a:pt x="32" y="83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moveTo>
                      <a:pt x="64" y="0"/>
                    </a:moveTo>
                    <a:cubicBezTo>
                      <a:pt x="56" y="0"/>
                      <a:pt x="60" y="9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63" y="19"/>
                      <a:pt x="55" y="23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4" y="29"/>
                      <a:pt x="54" y="29"/>
                    </a:cubicBezTo>
                    <a:cubicBezTo>
                      <a:pt x="54" y="29"/>
                      <a:pt x="53" y="30"/>
                      <a:pt x="53" y="31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5"/>
                      <a:pt x="53" y="39"/>
                      <a:pt x="53" y="43"/>
                    </a:cubicBezTo>
                    <a:cubicBezTo>
                      <a:pt x="50" y="43"/>
                      <a:pt x="45" y="40"/>
                      <a:pt x="43" y="40"/>
                    </a:cubicBezTo>
                    <a:cubicBezTo>
                      <a:pt x="40" y="40"/>
                      <a:pt x="39" y="42"/>
                      <a:pt x="41" y="50"/>
                    </a:cubicBezTo>
                    <a:cubicBezTo>
                      <a:pt x="41" y="53"/>
                      <a:pt x="40" y="54"/>
                      <a:pt x="38" y="54"/>
                    </a:cubicBezTo>
                    <a:cubicBezTo>
                      <a:pt x="37" y="54"/>
                      <a:pt x="36" y="54"/>
                      <a:pt x="35" y="54"/>
                    </a:cubicBezTo>
                    <a:cubicBezTo>
                      <a:pt x="33" y="53"/>
                      <a:pt x="32" y="53"/>
                      <a:pt x="31" y="53"/>
                    </a:cubicBezTo>
                    <a:cubicBezTo>
                      <a:pt x="31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29" y="57"/>
                      <a:pt x="28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4" y="58"/>
                      <a:pt x="24" y="58"/>
                      <a:pt x="24" y="58"/>
                    </a:cubicBezTo>
                    <a:cubicBezTo>
                      <a:pt x="22" y="59"/>
                      <a:pt x="21" y="59"/>
                      <a:pt x="19" y="59"/>
                    </a:cubicBezTo>
                    <a:cubicBezTo>
                      <a:pt x="14" y="59"/>
                      <a:pt x="9" y="55"/>
                      <a:pt x="4" y="54"/>
                    </a:cubicBezTo>
                    <a:cubicBezTo>
                      <a:pt x="3" y="55"/>
                      <a:pt x="2" y="56"/>
                      <a:pt x="0" y="57"/>
                    </a:cubicBezTo>
                    <a:cubicBezTo>
                      <a:pt x="5" y="61"/>
                      <a:pt x="13" y="61"/>
                      <a:pt x="15" y="68"/>
                    </a:cubicBezTo>
                    <a:cubicBezTo>
                      <a:pt x="15" y="68"/>
                      <a:pt x="15" y="68"/>
                      <a:pt x="15" y="68"/>
                    </a:cubicBezTo>
                    <a:cubicBezTo>
                      <a:pt x="16" y="68"/>
                      <a:pt x="18" y="68"/>
                      <a:pt x="19" y="68"/>
                    </a:cubicBezTo>
                    <a:cubicBezTo>
                      <a:pt x="23" y="68"/>
                      <a:pt x="21" y="73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3" y="76"/>
                      <a:pt x="24" y="76"/>
                      <a:pt x="25" y="76"/>
                    </a:cubicBezTo>
                    <a:cubicBezTo>
                      <a:pt x="29" y="76"/>
                      <a:pt x="30" y="81"/>
                      <a:pt x="32" y="83"/>
                    </a:cubicBezTo>
                    <a:cubicBezTo>
                      <a:pt x="33" y="82"/>
                      <a:pt x="34" y="81"/>
                      <a:pt x="35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5" y="79"/>
                      <a:pt x="35" y="79"/>
                      <a:pt x="35" y="79"/>
                    </a:cubicBezTo>
                    <a:cubicBezTo>
                      <a:pt x="37" y="80"/>
                      <a:pt x="38" y="81"/>
                      <a:pt x="40" y="81"/>
                    </a:cubicBezTo>
                    <a:cubicBezTo>
                      <a:pt x="43" y="81"/>
                      <a:pt x="45" y="76"/>
                      <a:pt x="47" y="73"/>
                    </a:cubicBezTo>
                    <a:cubicBezTo>
                      <a:pt x="48" y="71"/>
                      <a:pt x="50" y="70"/>
                      <a:pt x="51" y="68"/>
                    </a:cubicBezTo>
                    <a:cubicBezTo>
                      <a:pt x="55" y="71"/>
                      <a:pt x="54" y="79"/>
                      <a:pt x="59" y="79"/>
                    </a:cubicBezTo>
                    <a:cubicBezTo>
                      <a:pt x="59" y="79"/>
                      <a:pt x="60" y="79"/>
                      <a:pt x="61" y="79"/>
                    </a:cubicBezTo>
                    <a:cubicBezTo>
                      <a:pt x="67" y="77"/>
                      <a:pt x="66" y="68"/>
                      <a:pt x="65" y="65"/>
                    </a:cubicBezTo>
                    <a:cubicBezTo>
                      <a:pt x="63" y="60"/>
                      <a:pt x="65" y="53"/>
                      <a:pt x="60" y="49"/>
                    </a:cubicBezTo>
                    <a:cubicBezTo>
                      <a:pt x="59" y="49"/>
                      <a:pt x="57" y="45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2" y="42"/>
                      <a:pt x="63" y="43"/>
                      <a:pt x="63" y="45"/>
                    </a:cubicBezTo>
                    <a:cubicBezTo>
                      <a:pt x="64" y="46"/>
                      <a:pt x="64" y="47"/>
                      <a:pt x="65" y="47"/>
                    </a:cubicBezTo>
                    <a:cubicBezTo>
                      <a:pt x="65" y="47"/>
                      <a:pt x="66" y="47"/>
                      <a:pt x="66" y="47"/>
                    </a:cubicBezTo>
                    <a:cubicBezTo>
                      <a:pt x="71" y="44"/>
                      <a:pt x="69" y="38"/>
                      <a:pt x="67" y="36"/>
                    </a:cubicBezTo>
                    <a:cubicBezTo>
                      <a:pt x="60" y="27"/>
                      <a:pt x="70" y="24"/>
                      <a:pt x="74" y="22"/>
                    </a:cubicBezTo>
                    <a:cubicBezTo>
                      <a:pt x="75" y="21"/>
                      <a:pt x="76" y="21"/>
                      <a:pt x="77" y="21"/>
                    </a:cubicBezTo>
                    <a:cubicBezTo>
                      <a:pt x="81" y="21"/>
                      <a:pt x="83" y="26"/>
                      <a:pt x="83" y="30"/>
                    </a:cubicBezTo>
                    <a:cubicBezTo>
                      <a:pt x="84" y="35"/>
                      <a:pt x="88" y="34"/>
                      <a:pt x="91" y="35"/>
                    </a:cubicBezTo>
                    <a:cubicBezTo>
                      <a:pt x="91" y="35"/>
                      <a:pt x="91" y="35"/>
                      <a:pt x="91" y="35"/>
                    </a:cubicBezTo>
                    <a:cubicBezTo>
                      <a:pt x="94" y="37"/>
                      <a:pt x="94" y="42"/>
                      <a:pt x="98" y="42"/>
                    </a:cubicBezTo>
                    <a:cubicBezTo>
                      <a:pt x="99" y="42"/>
                      <a:pt x="100" y="42"/>
                      <a:pt x="101" y="41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1" y="41"/>
                      <a:pt x="101" y="41"/>
                      <a:pt x="102" y="40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97" y="38"/>
                      <a:pt x="98" y="34"/>
                      <a:pt x="96" y="31"/>
                    </a:cubicBezTo>
                    <a:cubicBezTo>
                      <a:pt x="97" y="31"/>
                      <a:pt x="99" y="29"/>
                      <a:pt x="100" y="29"/>
                    </a:cubicBezTo>
                    <a:cubicBezTo>
                      <a:pt x="100" y="29"/>
                      <a:pt x="100" y="29"/>
                      <a:pt x="100" y="30"/>
                    </a:cubicBezTo>
                    <a:cubicBezTo>
                      <a:pt x="104" y="31"/>
                      <a:pt x="104" y="35"/>
                      <a:pt x="104" y="38"/>
                    </a:cubicBezTo>
                    <a:cubicBezTo>
                      <a:pt x="103" y="39"/>
                      <a:pt x="102" y="40"/>
                      <a:pt x="102" y="40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2" y="40"/>
                      <a:pt x="102" y="40"/>
                      <a:pt x="102" y="40"/>
                    </a:cubicBezTo>
                    <a:cubicBezTo>
                      <a:pt x="101" y="41"/>
                      <a:pt x="101" y="41"/>
                      <a:pt x="101" y="41"/>
                    </a:cubicBezTo>
                    <a:cubicBezTo>
                      <a:pt x="109" y="40"/>
                      <a:pt x="113" y="35"/>
                      <a:pt x="111" y="29"/>
                    </a:cubicBezTo>
                    <a:cubicBezTo>
                      <a:pt x="109" y="26"/>
                      <a:pt x="107" y="23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6" y="20"/>
                      <a:pt x="106" y="20"/>
                      <a:pt x="106" y="20"/>
                    </a:cubicBezTo>
                    <a:cubicBezTo>
                      <a:pt x="104" y="18"/>
                      <a:pt x="103" y="17"/>
                      <a:pt x="101" y="17"/>
                    </a:cubicBezTo>
                    <a:cubicBezTo>
                      <a:pt x="99" y="17"/>
                      <a:pt x="97" y="21"/>
                      <a:pt x="95" y="23"/>
                    </a:cubicBezTo>
                    <a:cubicBezTo>
                      <a:pt x="95" y="24"/>
                      <a:pt x="94" y="24"/>
                      <a:pt x="94" y="24"/>
                    </a:cubicBezTo>
                    <a:cubicBezTo>
                      <a:pt x="93" y="24"/>
                      <a:pt x="93" y="23"/>
                      <a:pt x="92" y="19"/>
                    </a:cubicBezTo>
                    <a:cubicBezTo>
                      <a:pt x="92" y="19"/>
                      <a:pt x="92" y="19"/>
                      <a:pt x="92" y="19"/>
                    </a:cubicBezTo>
                    <a:cubicBezTo>
                      <a:pt x="86" y="18"/>
                      <a:pt x="82" y="14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6" y="15"/>
                      <a:pt x="74" y="18"/>
                      <a:pt x="71" y="18"/>
                    </a:cubicBezTo>
                    <a:cubicBezTo>
                      <a:pt x="70" y="18"/>
                      <a:pt x="70" y="18"/>
                      <a:pt x="69" y="17"/>
                    </a:cubicBezTo>
                    <a:cubicBezTo>
                      <a:pt x="64" y="13"/>
                      <a:pt x="61" y="7"/>
                      <a:pt x="64" y="0"/>
                    </a:cubicBezTo>
                  </a:path>
                </a:pathLst>
              </a:custGeom>
              <a:solidFill>
                <a:srgbClr val="C37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9" name="Freeform 7823"/>
              <p:cNvSpPr/>
              <p:nvPr/>
            </p:nvSpPr>
            <p:spPr bwMode="auto">
              <a:xfrm>
                <a:off x="5461000" y="4181476"/>
                <a:ext cx="100013" cy="119063"/>
              </a:xfrm>
              <a:custGeom>
                <a:avLst/>
                <a:gdLst>
                  <a:gd name="T0" fmla="*/ 20 w 50"/>
                  <a:gd name="T1" fmla="*/ 0 h 60"/>
                  <a:gd name="T2" fmla="*/ 20 w 50"/>
                  <a:gd name="T3" fmla="*/ 0 h 60"/>
                  <a:gd name="T4" fmla="*/ 12 w 50"/>
                  <a:gd name="T5" fmla="*/ 14 h 60"/>
                  <a:gd name="T6" fmla="*/ 22 w 50"/>
                  <a:gd name="T7" fmla="*/ 32 h 60"/>
                  <a:gd name="T8" fmla="*/ 22 w 50"/>
                  <a:gd name="T9" fmla="*/ 32 h 60"/>
                  <a:gd name="T10" fmla="*/ 14 w 50"/>
                  <a:gd name="T11" fmla="*/ 44 h 60"/>
                  <a:gd name="T12" fmla="*/ 14 w 50"/>
                  <a:gd name="T13" fmla="*/ 45 h 60"/>
                  <a:gd name="T14" fmla="*/ 8 w 50"/>
                  <a:gd name="T15" fmla="*/ 54 h 60"/>
                  <a:gd name="T16" fmla="*/ 0 w 50"/>
                  <a:gd name="T17" fmla="*/ 52 h 60"/>
                  <a:gd name="T18" fmla="*/ 0 w 50"/>
                  <a:gd name="T19" fmla="*/ 54 h 60"/>
                  <a:gd name="T20" fmla="*/ 0 w 50"/>
                  <a:gd name="T21" fmla="*/ 55 h 60"/>
                  <a:gd name="T22" fmla="*/ 15 w 50"/>
                  <a:gd name="T23" fmla="*/ 60 h 60"/>
                  <a:gd name="T24" fmla="*/ 20 w 50"/>
                  <a:gd name="T25" fmla="*/ 59 h 60"/>
                  <a:gd name="T26" fmla="*/ 20 w 50"/>
                  <a:gd name="T27" fmla="*/ 59 h 60"/>
                  <a:gd name="T28" fmla="*/ 20 w 50"/>
                  <a:gd name="T29" fmla="*/ 59 h 60"/>
                  <a:gd name="T30" fmla="*/ 22 w 50"/>
                  <a:gd name="T31" fmla="*/ 53 h 60"/>
                  <a:gd name="T32" fmla="*/ 26 w 50"/>
                  <a:gd name="T33" fmla="*/ 54 h 60"/>
                  <a:gd name="T34" fmla="*/ 26 w 50"/>
                  <a:gd name="T35" fmla="*/ 54 h 60"/>
                  <a:gd name="T36" fmla="*/ 26 w 50"/>
                  <a:gd name="T37" fmla="*/ 54 h 60"/>
                  <a:gd name="T38" fmla="*/ 26 w 50"/>
                  <a:gd name="T39" fmla="*/ 54 h 60"/>
                  <a:gd name="T40" fmla="*/ 26 w 50"/>
                  <a:gd name="T41" fmla="*/ 54 h 60"/>
                  <a:gd name="T42" fmla="*/ 26 w 50"/>
                  <a:gd name="T43" fmla="*/ 39 h 60"/>
                  <a:gd name="T44" fmla="*/ 33 w 50"/>
                  <a:gd name="T45" fmla="*/ 31 h 60"/>
                  <a:gd name="T46" fmla="*/ 38 w 50"/>
                  <a:gd name="T47" fmla="*/ 34 h 60"/>
                  <a:gd name="T48" fmla="*/ 42 w 50"/>
                  <a:gd name="T49" fmla="*/ 36 h 60"/>
                  <a:gd name="T50" fmla="*/ 49 w 50"/>
                  <a:gd name="T51" fmla="*/ 32 h 60"/>
                  <a:gd name="T52" fmla="*/ 49 w 50"/>
                  <a:gd name="T53" fmla="*/ 32 h 60"/>
                  <a:gd name="T54" fmla="*/ 49 w 50"/>
                  <a:gd name="T55" fmla="*/ 32 h 60"/>
                  <a:gd name="T56" fmla="*/ 49 w 50"/>
                  <a:gd name="T57" fmla="*/ 32 h 60"/>
                  <a:gd name="T58" fmla="*/ 49 w 50"/>
                  <a:gd name="T59" fmla="*/ 32 h 60"/>
                  <a:gd name="T60" fmla="*/ 50 w 50"/>
                  <a:gd name="T61" fmla="*/ 30 h 60"/>
                  <a:gd name="T62" fmla="*/ 50 w 50"/>
                  <a:gd name="T63" fmla="*/ 30 h 60"/>
                  <a:gd name="T64" fmla="*/ 32 w 50"/>
                  <a:gd name="T65" fmla="*/ 14 h 60"/>
                  <a:gd name="T66" fmla="*/ 32 w 50"/>
                  <a:gd name="T67" fmla="*/ 14 h 60"/>
                  <a:gd name="T68" fmla="*/ 31 w 50"/>
                  <a:gd name="T69" fmla="*/ 4 h 60"/>
                  <a:gd name="T70" fmla="*/ 30 w 50"/>
                  <a:gd name="T71" fmla="*/ 4 h 60"/>
                  <a:gd name="T72" fmla="*/ 27 w 50"/>
                  <a:gd name="T73" fmla="*/ 4 h 60"/>
                  <a:gd name="T74" fmla="*/ 25 w 50"/>
                  <a:gd name="T75" fmla="*/ 0 h 60"/>
                  <a:gd name="T76" fmla="*/ 20 w 50"/>
                  <a:gd name="T77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0" h="60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6" y="4"/>
                      <a:pt x="14" y="9"/>
                      <a:pt x="12" y="14"/>
                    </a:cubicBezTo>
                    <a:cubicBezTo>
                      <a:pt x="26" y="15"/>
                      <a:pt x="25" y="23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7" y="42"/>
                      <a:pt x="18" y="41"/>
                      <a:pt x="14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52"/>
                      <a:pt x="11" y="54"/>
                      <a:pt x="8" y="54"/>
                    </a:cubicBezTo>
                    <a:cubicBezTo>
                      <a:pt x="5" y="54"/>
                      <a:pt x="3" y="53"/>
                      <a:pt x="0" y="52"/>
                    </a:cubicBezTo>
                    <a:cubicBezTo>
                      <a:pt x="0" y="53"/>
                      <a:pt x="0" y="53"/>
                      <a:pt x="0" y="54"/>
                    </a:cubicBezTo>
                    <a:cubicBezTo>
                      <a:pt x="0" y="54"/>
                      <a:pt x="0" y="54"/>
                      <a:pt x="0" y="55"/>
                    </a:cubicBezTo>
                    <a:cubicBezTo>
                      <a:pt x="5" y="56"/>
                      <a:pt x="10" y="60"/>
                      <a:pt x="15" y="60"/>
                    </a:cubicBezTo>
                    <a:cubicBezTo>
                      <a:pt x="17" y="60"/>
                      <a:pt x="18" y="60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57"/>
                      <a:pt x="20" y="53"/>
                      <a:pt x="22" y="53"/>
                    </a:cubicBezTo>
                    <a:cubicBezTo>
                      <a:pt x="23" y="53"/>
                      <a:pt x="24" y="53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32" y="50"/>
                      <a:pt x="23" y="44"/>
                      <a:pt x="26" y="39"/>
                    </a:cubicBezTo>
                    <a:cubicBezTo>
                      <a:pt x="28" y="35"/>
                      <a:pt x="30" y="31"/>
                      <a:pt x="33" y="31"/>
                    </a:cubicBezTo>
                    <a:cubicBezTo>
                      <a:pt x="34" y="31"/>
                      <a:pt x="36" y="31"/>
                      <a:pt x="38" y="34"/>
                    </a:cubicBezTo>
                    <a:cubicBezTo>
                      <a:pt x="39" y="35"/>
                      <a:pt x="41" y="36"/>
                      <a:pt x="42" y="36"/>
                    </a:cubicBezTo>
                    <a:cubicBezTo>
                      <a:pt x="45" y="36"/>
                      <a:pt x="47" y="33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1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2" y="27"/>
                      <a:pt x="36" y="22"/>
                      <a:pt x="32" y="14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26" y="12"/>
                      <a:pt x="33" y="7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ubicBezTo>
                      <a:pt x="26" y="4"/>
                      <a:pt x="25" y="3"/>
                      <a:pt x="25" y="0"/>
                    </a:cubicBezTo>
                    <a:cubicBezTo>
                      <a:pt x="24" y="0"/>
                      <a:pt x="22" y="0"/>
                      <a:pt x="20" y="0"/>
                    </a:cubicBezTo>
                  </a:path>
                </a:pathLst>
              </a:custGeom>
              <a:solidFill>
                <a:srgbClr val="D099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0" name="Freeform 7824"/>
              <p:cNvSpPr>
                <a:spLocks noEditPoints="1"/>
              </p:cNvSpPr>
              <p:nvPr/>
            </p:nvSpPr>
            <p:spPr bwMode="auto">
              <a:xfrm>
                <a:off x="5873750" y="3473451"/>
                <a:ext cx="230188" cy="187325"/>
              </a:xfrm>
              <a:custGeom>
                <a:avLst/>
                <a:gdLst>
                  <a:gd name="T0" fmla="*/ 98 w 115"/>
                  <a:gd name="T1" fmla="*/ 69 h 94"/>
                  <a:gd name="T2" fmla="*/ 98 w 115"/>
                  <a:gd name="T3" fmla="*/ 69 h 94"/>
                  <a:gd name="T4" fmla="*/ 23 w 115"/>
                  <a:gd name="T5" fmla="*/ 21 h 94"/>
                  <a:gd name="T6" fmla="*/ 36 w 115"/>
                  <a:gd name="T7" fmla="*/ 26 h 94"/>
                  <a:gd name="T8" fmla="*/ 48 w 115"/>
                  <a:gd name="T9" fmla="*/ 31 h 94"/>
                  <a:gd name="T10" fmla="*/ 44 w 115"/>
                  <a:gd name="T11" fmla="*/ 51 h 94"/>
                  <a:gd name="T12" fmla="*/ 9 w 115"/>
                  <a:gd name="T13" fmla="*/ 38 h 94"/>
                  <a:gd name="T14" fmla="*/ 7 w 115"/>
                  <a:gd name="T15" fmla="*/ 38 h 94"/>
                  <a:gd name="T16" fmla="*/ 3 w 115"/>
                  <a:gd name="T17" fmla="*/ 39 h 94"/>
                  <a:gd name="T18" fmla="*/ 0 w 115"/>
                  <a:gd name="T19" fmla="*/ 44 h 94"/>
                  <a:gd name="T20" fmla="*/ 6 w 115"/>
                  <a:gd name="T21" fmla="*/ 63 h 94"/>
                  <a:gd name="T22" fmla="*/ 6 w 115"/>
                  <a:gd name="T23" fmla="*/ 63 h 94"/>
                  <a:gd name="T24" fmla="*/ 14 w 115"/>
                  <a:gd name="T25" fmla="*/ 52 h 94"/>
                  <a:gd name="T26" fmla="*/ 23 w 115"/>
                  <a:gd name="T27" fmla="*/ 57 h 94"/>
                  <a:gd name="T28" fmla="*/ 33 w 115"/>
                  <a:gd name="T29" fmla="*/ 61 h 94"/>
                  <a:gd name="T30" fmla="*/ 34 w 115"/>
                  <a:gd name="T31" fmla="*/ 61 h 94"/>
                  <a:gd name="T32" fmla="*/ 34 w 115"/>
                  <a:gd name="T33" fmla="*/ 61 h 94"/>
                  <a:gd name="T34" fmla="*/ 37 w 115"/>
                  <a:gd name="T35" fmla="*/ 49 h 94"/>
                  <a:gd name="T36" fmla="*/ 34 w 115"/>
                  <a:gd name="T37" fmla="*/ 60 h 94"/>
                  <a:gd name="T38" fmla="*/ 33 w 115"/>
                  <a:gd name="T39" fmla="*/ 61 h 94"/>
                  <a:gd name="T40" fmla="*/ 36 w 115"/>
                  <a:gd name="T41" fmla="*/ 88 h 94"/>
                  <a:gd name="T42" fmla="*/ 38 w 115"/>
                  <a:gd name="T43" fmla="*/ 94 h 94"/>
                  <a:gd name="T44" fmla="*/ 60 w 115"/>
                  <a:gd name="T45" fmla="*/ 74 h 94"/>
                  <a:gd name="T46" fmla="*/ 62 w 115"/>
                  <a:gd name="T47" fmla="*/ 74 h 94"/>
                  <a:gd name="T48" fmla="*/ 65 w 115"/>
                  <a:gd name="T49" fmla="*/ 61 h 94"/>
                  <a:gd name="T50" fmla="*/ 65 w 115"/>
                  <a:gd name="T51" fmla="*/ 72 h 94"/>
                  <a:gd name="T52" fmla="*/ 70 w 115"/>
                  <a:gd name="T53" fmla="*/ 72 h 94"/>
                  <a:gd name="T54" fmla="*/ 70 w 115"/>
                  <a:gd name="T55" fmla="*/ 72 h 94"/>
                  <a:gd name="T56" fmla="*/ 79 w 115"/>
                  <a:gd name="T57" fmla="*/ 70 h 94"/>
                  <a:gd name="T58" fmla="*/ 82 w 115"/>
                  <a:gd name="T59" fmla="*/ 67 h 94"/>
                  <a:gd name="T60" fmla="*/ 85 w 115"/>
                  <a:gd name="T61" fmla="*/ 71 h 94"/>
                  <a:gd name="T62" fmla="*/ 89 w 115"/>
                  <a:gd name="T63" fmla="*/ 79 h 94"/>
                  <a:gd name="T64" fmla="*/ 98 w 115"/>
                  <a:gd name="T65" fmla="*/ 70 h 94"/>
                  <a:gd name="T66" fmla="*/ 95 w 115"/>
                  <a:gd name="T67" fmla="*/ 70 h 94"/>
                  <a:gd name="T68" fmla="*/ 98 w 115"/>
                  <a:gd name="T69" fmla="*/ 69 h 94"/>
                  <a:gd name="T70" fmla="*/ 103 w 115"/>
                  <a:gd name="T71" fmla="*/ 70 h 94"/>
                  <a:gd name="T72" fmla="*/ 103 w 115"/>
                  <a:gd name="T73" fmla="*/ 70 h 94"/>
                  <a:gd name="T74" fmla="*/ 109 w 115"/>
                  <a:gd name="T75" fmla="*/ 71 h 94"/>
                  <a:gd name="T76" fmla="*/ 111 w 115"/>
                  <a:gd name="T77" fmla="*/ 58 h 94"/>
                  <a:gd name="T78" fmla="*/ 102 w 115"/>
                  <a:gd name="T79" fmla="*/ 51 h 94"/>
                  <a:gd name="T80" fmla="*/ 98 w 115"/>
                  <a:gd name="T81" fmla="*/ 55 h 94"/>
                  <a:gd name="T82" fmla="*/ 94 w 115"/>
                  <a:gd name="T83" fmla="*/ 47 h 94"/>
                  <a:gd name="T84" fmla="*/ 87 w 115"/>
                  <a:gd name="T85" fmla="*/ 49 h 94"/>
                  <a:gd name="T86" fmla="*/ 81 w 115"/>
                  <a:gd name="T87" fmla="*/ 52 h 94"/>
                  <a:gd name="T88" fmla="*/ 73 w 115"/>
                  <a:gd name="T89" fmla="*/ 43 h 94"/>
                  <a:gd name="T90" fmla="*/ 72 w 115"/>
                  <a:gd name="T91" fmla="*/ 40 h 94"/>
                  <a:gd name="T92" fmla="*/ 65 w 115"/>
                  <a:gd name="T93" fmla="*/ 45 h 94"/>
                  <a:gd name="T94" fmla="*/ 55 w 115"/>
                  <a:gd name="T95" fmla="*/ 39 h 94"/>
                  <a:gd name="T96" fmla="*/ 60 w 115"/>
                  <a:gd name="T97" fmla="*/ 33 h 94"/>
                  <a:gd name="T98" fmla="*/ 80 w 115"/>
                  <a:gd name="T99" fmla="*/ 27 h 94"/>
                  <a:gd name="T100" fmla="*/ 81 w 115"/>
                  <a:gd name="T101" fmla="*/ 16 h 94"/>
                  <a:gd name="T102" fmla="*/ 78 w 115"/>
                  <a:gd name="T103" fmla="*/ 19 h 94"/>
                  <a:gd name="T104" fmla="*/ 53 w 115"/>
                  <a:gd name="T105" fmla="*/ 15 h 94"/>
                  <a:gd name="T106" fmla="*/ 51 w 115"/>
                  <a:gd name="T107" fmla="*/ 1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5" h="94">
                    <a:moveTo>
                      <a:pt x="98" y="69"/>
                    </a:moveTo>
                    <a:cubicBezTo>
                      <a:pt x="98" y="69"/>
                      <a:pt x="98" y="69"/>
                      <a:pt x="98" y="69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98" y="69"/>
                      <a:pt x="98" y="69"/>
                      <a:pt x="98" y="69"/>
                    </a:cubicBezTo>
                    <a:moveTo>
                      <a:pt x="50" y="0"/>
                    </a:moveTo>
                    <a:cubicBezTo>
                      <a:pt x="47" y="14"/>
                      <a:pt x="36" y="18"/>
                      <a:pt x="23" y="21"/>
                    </a:cubicBezTo>
                    <a:cubicBezTo>
                      <a:pt x="24" y="21"/>
                      <a:pt x="25" y="21"/>
                      <a:pt x="26" y="21"/>
                    </a:cubicBezTo>
                    <a:cubicBezTo>
                      <a:pt x="30" y="21"/>
                      <a:pt x="33" y="23"/>
                      <a:pt x="36" y="26"/>
                    </a:cubicBezTo>
                    <a:cubicBezTo>
                      <a:pt x="38" y="29"/>
                      <a:pt x="41" y="32"/>
                      <a:pt x="45" y="32"/>
                    </a:cubicBezTo>
                    <a:cubicBezTo>
                      <a:pt x="46" y="32"/>
                      <a:pt x="47" y="32"/>
                      <a:pt x="48" y="31"/>
                    </a:cubicBezTo>
                    <a:cubicBezTo>
                      <a:pt x="47" y="35"/>
                      <a:pt x="52" y="39"/>
                      <a:pt x="49" y="43"/>
                    </a:cubicBezTo>
                    <a:cubicBezTo>
                      <a:pt x="47" y="46"/>
                      <a:pt x="46" y="48"/>
                      <a:pt x="44" y="51"/>
                    </a:cubicBezTo>
                    <a:cubicBezTo>
                      <a:pt x="38" y="39"/>
                      <a:pt x="34" y="34"/>
                      <a:pt x="27" y="34"/>
                    </a:cubicBezTo>
                    <a:cubicBezTo>
                      <a:pt x="23" y="34"/>
                      <a:pt x="18" y="35"/>
                      <a:pt x="9" y="38"/>
                    </a:cubicBezTo>
                    <a:cubicBezTo>
                      <a:pt x="9" y="38"/>
                      <a:pt x="9" y="38"/>
                      <a:pt x="8" y="38"/>
                    </a:cubicBezTo>
                    <a:cubicBezTo>
                      <a:pt x="8" y="38"/>
                      <a:pt x="7" y="38"/>
                      <a:pt x="7" y="38"/>
                    </a:cubicBezTo>
                    <a:cubicBezTo>
                      <a:pt x="6" y="38"/>
                      <a:pt x="6" y="38"/>
                      <a:pt x="5" y="38"/>
                    </a:cubicBezTo>
                    <a:cubicBezTo>
                      <a:pt x="4" y="38"/>
                      <a:pt x="4" y="38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2" y="41"/>
                      <a:pt x="1" y="42"/>
                      <a:pt x="0" y="44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9" y="48"/>
                      <a:pt x="3" y="57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8" y="62"/>
                      <a:pt x="10" y="62"/>
                      <a:pt x="10" y="61"/>
                    </a:cubicBezTo>
                    <a:cubicBezTo>
                      <a:pt x="11" y="54"/>
                      <a:pt x="12" y="52"/>
                      <a:pt x="14" y="52"/>
                    </a:cubicBezTo>
                    <a:cubicBezTo>
                      <a:pt x="17" y="52"/>
                      <a:pt x="20" y="55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6" y="59"/>
                      <a:pt x="29" y="61"/>
                      <a:pt x="33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3" y="61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57"/>
                      <a:pt x="31" y="52"/>
                      <a:pt x="37" y="49"/>
                    </a:cubicBezTo>
                    <a:cubicBezTo>
                      <a:pt x="39" y="54"/>
                      <a:pt x="37" y="57"/>
                      <a:pt x="34" y="60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3" y="61"/>
                      <a:pt x="33" y="61"/>
                    </a:cubicBezTo>
                    <a:cubicBezTo>
                      <a:pt x="31" y="62"/>
                      <a:pt x="29" y="63"/>
                      <a:pt x="27" y="65"/>
                    </a:cubicBezTo>
                    <a:cubicBezTo>
                      <a:pt x="33" y="71"/>
                      <a:pt x="53" y="72"/>
                      <a:pt x="36" y="88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5" y="91"/>
                      <a:pt x="34" y="93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45" y="86"/>
                      <a:pt x="47" y="74"/>
                      <a:pt x="60" y="74"/>
                    </a:cubicBezTo>
                    <a:cubicBezTo>
                      <a:pt x="60" y="74"/>
                      <a:pt x="61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58" y="69"/>
                      <a:pt x="59" y="65"/>
                      <a:pt x="65" y="61"/>
                    </a:cubicBezTo>
                    <a:cubicBezTo>
                      <a:pt x="67" y="64"/>
                      <a:pt x="67" y="68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7" y="72"/>
                      <a:pt x="68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71" y="70"/>
                      <a:pt x="73" y="69"/>
                      <a:pt x="75" y="69"/>
                    </a:cubicBezTo>
                    <a:cubicBezTo>
                      <a:pt x="76" y="69"/>
                      <a:pt x="77" y="69"/>
                      <a:pt x="79" y="70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79" y="67"/>
                      <a:pt x="80" y="67"/>
                      <a:pt x="82" y="67"/>
                    </a:cubicBezTo>
                    <a:cubicBezTo>
                      <a:pt x="82" y="67"/>
                      <a:pt x="83" y="67"/>
                      <a:pt x="84" y="67"/>
                    </a:cubicBezTo>
                    <a:cubicBezTo>
                      <a:pt x="88" y="68"/>
                      <a:pt x="86" y="70"/>
                      <a:pt x="85" y="71"/>
                    </a:cubicBezTo>
                    <a:cubicBezTo>
                      <a:pt x="79" y="77"/>
                      <a:pt x="87" y="77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89" y="79"/>
                      <a:pt x="89" y="79"/>
                      <a:pt x="89" y="79"/>
                    </a:cubicBezTo>
                    <a:cubicBezTo>
                      <a:pt x="93" y="77"/>
                      <a:pt x="97" y="75"/>
                      <a:pt x="98" y="70"/>
                    </a:cubicBezTo>
                    <a:cubicBezTo>
                      <a:pt x="98" y="70"/>
                      <a:pt x="97" y="70"/>
                      <a:pt x="97" y="69"/>
                    </a:cubicBezTo>
                    <a:cubicBezTo>
                      <a:pt x="96" y="70"/>
                      <a:pt x="95" y="70"/>
                      <a:pt x="95" y="70"/>
                    </a:cubicBezTo>
                    <a:cubicBezTo>
                      <a:pt x="90" y="70"/>
                      <a:pt x="90" y="66"/>
                      <a:pt x="90" y="61"/>
                    </a:cubicBezTo>
                    <a:cubicBezTo>
                      <a:pt x="94" y="65"/>
                      <a:pt x="96" y="67"/>
                      <a:pt x="98" y="69"/>
                    </a:cubicBezTo>
                    <a:cubicBezTo>
                      <a:pt x="98" y="69"/>
                      <a:pt x="98" y="69"/>
                      <a:pt x="98" y="69"/>
                    </a:cubicBezTo>
                    <a:cubicBezTo>
                      <a:pt x="100" y="70"/>
                      <a:pt x="101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3" y="70"/>
                      <a:pt x="103" y="70"/>
                      <a:pt x="103" y="70"/>
                    </a:cubicBezTo>
                    <a:cubicBezTo>
                      <a:pt x="104" y="70"/>
                      <a:pt x="105" y="70"/>
                      <a:pt x="106" y="71"/>
                    </a:cubicBezTo>
                    <a:cubicBezTo>
                      <a:pt x="107" y="71"/>
                      <a:pt x="108" y="71"/>
                      <a:pt x="109" y="71"/>
                    </a:cubicBezTo>
                    <a:cubicBezTo>
                      <a:pt x="110" y="71"/>
                      <a:pt x="111" y="71"/>
                      <a:pt x="112" y="68"/>
                    </a:cubicBezTo>
                    <a:cubicBezTo>
                      <a:pt x="113" y="65"/>
                      <a:pt x="115" y="61"/>
                      <a:pt x="111" y="58"/>
                    </a:cubicBezTo>
                    <a:cubicBezTo>
                      <a:pt x="108" y="55"/>
                      <a:pt x="105" y="53"/>
                      <a:pt x="102" y="51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0" y="54"/>
                      <a:pt x="98" y="55"/>
                      <a:pt x="98" y="55"/>
                    </a:cubicBezTo>
                    <a:cubicBezTo>
                      <a:pt x="95" y="55"/>
                      <a:pt x="96" y="49"/>
                      <a:pt x="94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1" y="47"/>
                      <a:pt x="89" y="48"/>
                      <a:pt x="87" y="49"/>
                    </a:cubicBezTo>
                    <a:cubicBezTo>
                      <a:pt x="85" y="51"/>
                      <a:pt x="84" y="52"/>
                      <a:pt x="82" y="52"/>
                    </a:cubicBezTo>
                    <a:cubicBezTo>
                      <a:pt x="82" y="52"/>
                      <a:pt x="82" y="52"/>
                      <a:pt x="81" y="52"/>
                    </a:cubicBezTo>
                    <a:cubicBezTo>
                      <a:pt x="78" y="51"/>
                      <a:pt x="72" y="50"/>
                      <a:pt x="73" y="4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3" y="42"/>
                      <a:pt x="73" y="41"/>
                      <a:pt x="73" y="40"/>
                    </a:cubicBezTo>
                    <a:cubicBezTo>
                      <a:pt x="73" y="40"/>
                      <a:pt x="73" y="40"/>
                      <a:pt x="72" y="40"/>
                    </a:cubicBezTo>
                    <a:cubicBezTo>
                      <a:pt x="69" y="40"/>
                      <a:pt x="67" y="43"/>
                      <a:pt x="65" y="45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2" y="47"/>
                      <a:pt x="61" y="47"/>
                      <a:pt x="60" y="47"/>
                    </a:cubicBezTo>
                    <a:cubicBezTo>
                      <a:pt x="56" y="47"/>
                      <a:pt x="57" y="41"/>
                      <a:pt x="55" y="39"/>
                    </a:cubicBezTo>
                    <a:cubicBezTo>
                      <a:pt x="52" y="35"/>
                      <a:pt x="54" y="33"/>
                      <a:pt x="58" y="33"/>
                    </a:cubicBezTo>
                    <a:cubicBezTo>
                      <a:pt x="59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5" y="26"/>
                      <a:pt x="73" y="28"/>
                      <a:pt x="80" y="27"/>
                    </a:cubicBezTo>
                    <a:cubicBezTo>
                      <a:pt x="79" y="23"/>
                      <a:pt x="89" y="21"/>
                      <a:pt x="81" y="16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80" y="17"/>
                      <a:pt x="79" y="18"/>
                      <a:pt x="78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0" y="18"/>
                      <a:pt x="61" y="15"/>
                      <a:pt x="53" y="15"/>
                    </a:cubicBezTo>
                    <a:cubicBezTo>
                      <a:pt x="51" y="15"/>
                      <a:pt x="50" y="15"/>
                      <a:pt x="48" y="15"/>
                    </a:cubicBezTo>
                    <a:cubicBezTo>
                      <a:pt x="47" y="10"/>
                      <a:pt x="55" y="6"/>
                      <a:pt x="51" y="1"/>
                    </a:cubicBezTo>
                    <a:cubicBezTo>
                      <a:pt x="51" y="1"/>
                      <a:pt x="50" y="0"/>
                      <a:pt x="50" y="0"/>
                    </a:cubicBezTo>
                  </a:path>
                </a:pathLst>
              </a:custGeom>
              <a:solidFill>
                <a:srgbClr val="C08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1" name="Freeform 7825"/>
              <p:cNvSpPr/>
              <p:nvPr/>
            </p:nvSpPr>
            <p:spPr bwMode="auto">
              <a:xfrm>
                <a:off x="5886450" y="3578226"/>
                <a:ext cx="33338" cy="50800"/>
              </a:xfrm>
              <a:custGeom>
                <a:avLst/>
                <a:gdLst>
                  <a:gd name="T0" fmla="*/ 8 w 17"/>
                  <a:gd name="T1" fmla="*/ 0 h 26"/>
                  <a:gd name="T2" fmla="*/ 4 w 17"/>
                  <a:gd name="T3" fmla="*/ 9 h 26"/>
                  <a:gd name="T4" fmla="*/ 0 w 17"/>
                  <a:gd name="T5" fmla="*/ 11 h 26"/>
                  <a:gd name="T6" fmla="*/ 0 w 17"/>
                  <a:gd name="T7" fmla="*/ 11 h 26"/>
                  <a:gd name="T8" fmla="*/ 2 w 17"/>
                  <a:gd name="T9" fmla="*/ 25 h 26"/>
                  <a:gd name="T10" fmla="*/ 2 w 17"/>
                  <a:gd name="T11" fmla="*/ 25 h 26"/>
                  <a:gd name="T12" fmla="*/ 4 w 17"/>
                  <a:gd name="T13" fmla="*/ 25 h 26"/>
                  <a:gd name="T14" fmla="*/ 3 w 17"/>
                  <a:gd name="T15" fmla="*/ 26 h 26"/>
                  <a:gd name="T16" fmla="*/ 3 w 17"/>
                  <a:gd name="T17" fmla="*/ 26 h 26"/>
                  <a:gd name="T18" fmla="*/ 4 w 17"/>
                  <a:gd name="T19" fmla="*/ 25 h 26"/>
                  <a:gd name="T20" fmla="*/ 17 w 17"/>
                  <a:gd name="T21" fmla="*/ 5 h 26"/>
                  <a:gd name="T22" fmla="*/ 17 w 17"/>
                  <a:gd name="T23" fmla="*/ 5 h 26"/>
                  <a:gd name="T24" fmla="*/ 8 w 17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6">
                    <a:moveTo>
                      <a:pt x="8" y="0"/>
                    </a:moveTo>
                    <a:cubicBezTo>
                      <a:pt x="6" y="0"/>
                      <a:pt x="5" y="2"/>
                      <a:pt x="4" y="9"/>
                    </a:cubicBezTo>
                    <a:cubicBezTo>
                      <a:pt x="4" y="10"/>
                      <a:pt x="2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6"/>
                      <a:pt x="1" y="21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4" y="26"/>
                      <a:pt x="4" y="25"/>
                    </a:cubicBezTo>
                    <a:cubicBezTo>
                      <a:pt x="9" y="19"/>
                      <a:pt x="13" y="12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4" y="3"/>
                      <a:pt x="11" y="0"/>
                      <a:pt x="8" y="0"/>
                    </a:cubicBezTo>
                  </a:path>
                </a:pathLst>
              </a:custGeom>
              <a:solidFill>
                <a:srgbClr val="B4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2" name="Freeform 7826"/>
              <p:cNvSpPr/>
              <p:nvPr/>
            </p:nvSpPr>
            <p:spPr bwMode="auto">
              <a:xfrm>
                <a:off x="5872163" y="3636963"/>
                <a:ext cx="30163" cy="26988"/>
              </a:xfrm>
              <a:custGeom>
                <a:avLst/>
                <a:gdLst>
                  <a:gd name="T0" fmla="*/ 4 w 15"/>
                  <a:gd name="T1" fmla="*/ 0 h 13"/>
                  <a:gd name="T2" fmla="*/ 0 w 15"/>
                  <a:gd name="T3" fmla="*/ 5 h 13"/>
                  <a:gd name="T4" fmla="*/ 0 w 15"/>
                  <a:gd name="T5" fmla="*/ 5 h 13"/>
                  <a:gd name="T6" fmla="*/ 10 w 15"/>
                  <a:gd name="T7" fmla="*/ 11 h 13"/>
                  <a:gd name="T8" fmla="*/ 12 w 15"/>
                  <a:gd name="T9" fmla="*/ 13 h 13"/>
                  <a:gd name="T10" fmla="*/ 15 w 15"/>
                  <a:gd name="T11" fmla="*/ 9 h 13"/>
                  <a:gd name="T12" fmla="*/ 7 w 15"/>
                  <a:gd name="T13" fmla="*/ 2 h 13"/>
                  <a:gd name="T14" fmla="*/ 4 w 15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3">
                    <a:moveTo>
                      <a:pt x="4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7"/>
                      <a:pt x="7" y="9"/>
                      <a:pt x="10" y="11"/>
                    </a:cubicBezTo>
                    <a:cubicBezTo>
                      <a:pt x="11" y="12"/>
                      <a:pt x="12" y="13"/>
                      <a:pt x="12" y="13"/>
                    </a:cubicBezTo>
                    <a:cubicBezTo>
                      <a:pt x="14" y="13"/>
                      <a:pt x="14" y="11"/>
                      <a:pt x="15" y="9"/>
                    </a:cubicBezTo>
                    <a:cubicBezTo>
                      <a:pt x="15" y="5"/>
                      <a:pt x="10" y="3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B76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3" name="Freeform 7827"/>
              <p:cNvSpPr/>
              <p:nvPr/>
            </p:nvSpPr>
            <p:spPr bwMode="auto">
              <a:xfrm>
                <a:off x="5867400" y="3614738"/>
                <a:ext cx="26988" cy="17463"/>
              </a:xfrm>
              <a:custGeom>
                <a:avLst/>
                <a:gdLst>
                  <a:gd name="T0" fmla="*/ 2 w 13"/>
                  <a:gd name="T1" fmla="*/ 0 h 8"/>
                  <a:gd name="T2" fmla="*/ 0 w 13"/>
                  <a:gd name="T3" fmla="*/ 1 h 8"/>
                  <a:gd name="T4" fmla="*/ 6 w 13"/>
                  <a:gd name="T5" fmla="*/ 8 h 8"/>
                  <a:gd name="T6" fmla="*/ 12 w 13"/>
                  <a:gd name="T7" fmla="*/ 7 h 8"/>
                  <a:gd name="T8" fmla="*/ 13 w 13"/>
                  <a:gd name="T9" fmla="*/ 6 h 8"/>
                  <a:gd name="T10" fmla="*/ 11 w 13"/>
                  <a:gd name="T11" fmla="*/ 6 h 8"/>
                  <a:gd name="T12" fmla="*/ 11 w 13"/>
                  <a:gd name="T13" fmla="*/ 6 h 8"/>
                  <a:gd name="T14" fmla="*/ 2 w 13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2" y="6"/>
                      <a:pt x="3" y="8"/>
                      <a:pt x="6" y="8"/>
                    </a:cubicBezTo>
                    <a:cubicBezTo>
                      <a:pt x="7" y="8"/>
                      <a:pt x="9" y="8"/>
                      <a:pt x="12" y="7"/>
                    </a:cubicBezTo>
                    <a:cubicBezTo>
                      <a:pt x="12" y="7"/>
                      <a:pt x="13" y="7"/>
                      <a:pt x="13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5"/>
                      <a:pt x="6" y="0"/>
                      <a:pt x="2" y="0"/>
                    </a:cubicBezTo>
                  </a:path>
                </a:pathLst>
              </a:custGeom>
              <a:solidFill>
                <a:srgbClr val="CB8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4" name="Freeform 7828"/>
              <p:cNvSpPr/>
              <p:nvPr/>
            </p:nvSpPr>
            <p:spPr bwMode="auto">
              <a:xfrm>
                <a:off x="5815013" y="3617913"/>
                <a:ext cx="20638" cy="22225"/>
              </a:xfrm>
              <a:custGeom>
                <a:avLst/>
                <a:gdLst>
                  <a:gd name="T0" fmla="*/ 10 w 10"/>
                  <a:gd name="T1" fmla="*/ 0 h 11"/>
                  <a:gd name="T2" fmla="*/ 4 w 10"/>
                  <a:gd name="T3" fmla="*/ 11 h 11"/>
                  <a:gd name="T4" fmla="*/ 10 w 10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0"/>
                    </a:moveTo>
                    <a:cubicBezTo>
                      <a:pt x="0" y="2"/>
                      <a:pt x="0" y="2"/>
                      <a:pt x="4" y="11"/>
                    </a:cubicBezTo>
                    <a:cubicBezTo>
                      <a:pt x="5" y="7"/>
                      <a:pt x="7" y="3"/>
                      <a:pt x="10" y="0"/>
                    </a:cubicBezTo>
                  </a:path>
                </a:pathLst>
              </a:custGeom>
              <a:solidFill>
                <a:srgbClr val="B66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5" name="Freeform 7829"/>
              <p:cNvSpPr/>
              <p:nvPr/>
            </p:nvSpPr>
            <p:spPr bwMode="auto">
              <a:xfrm>
                <a:off x="5857875" y="3640138"/>
                <a:ext cx="14288" cy="11113"/>
              </a:xfrm>
              <a:custGeom>
                <a:avLst/>
                <a:gdLst>
                  <a:gd name="T0" fmla="*/ 0 w 7"/>
                  <a:gd name="T1" fmla="*/ 0 h 6"/>
                  <a:gd name="T2" fmla="*/ 0 w 7"/>
                  <a:gd name="T3" fmla="*/ 3 h 6"/>
                  <a:gd name="T4" fmla="*/ 4 w 7"/>
                  <a:gd name="T5" fmla="*/ 6 h 6"/>
                  <a:gd name="T6" fmla="*/ 7 w 7"/>
                  <a:gd name="T7" fmla="*/ 4 h 6"/>
                  <a:gd name="T8" fmla="*/ 7 w 7"/>
                  <a:gd name="T9" fmla="*/ 4 h 6"/>
                  <a:gd name="T10" fmla="*/ 0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0" y="0"/>
                    </a:moveTo>
                    <a:cubicBezTo>
                      <a:pt x="0" y="1"/>
                      <a:pt x="0" y="3"/>
                      <a:pt x="0" y="3"/>
                    </a:cubicBezTo>
                    <a:cubicBezTo>
                      <a:pt x="1" y="5"/>
                      <a:pt x="2" y="6"/>
                      <a:pt x="4" y="6"/>
                    </a:cubicBezTo>
                    <a:cubicBezTo>
                      <a:pt x="5" y="6"/>
                      <a:pt x="6" y="5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3"/>
                      <a:pt x="2" y="1"/>
                      <a:pt x="0" y="0"/>
                    </a:cubicBezTo>
                  </a:path>
                </a:pathLst>
              </a:custGeom>
              <a:solidFill>
                <a:srgbClr val="B76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6" name="Freeform 7830"/>
              <p:cNvSpPr>
                <a:spLocks noEditPoints="1"/>
              </p:cNvSpPr>
              <p:nvPr/>
            </p:nvSpPr>
            <p:spPr bwMode="auto">
              <a:xfrm>
                <a:off x="5967413" y="3427413"/>
                <a:ext cx="115888" cy="131763"/>
              </a:xfrm>
              <a:custGeom>
                <a:avLst/>
                <a:gdLst>
                  <a:gd name="T0" fmla="*/ 10 w 58"/>
                  <a:gd name="T1" fmla="*/ 22 h 66"/>
                  <a:gd name="T2" fmla="*/ 14 w 58"/>
                  <a:gd name="T3" fmla="*/ 18 h 66"/>
                  <a:gd name="T4" fmla="*/ 13 w 58"/>
                  <a:gd name="T5" fmla="*/ 23 h 66"/>
                  <a:gd name="T6" fmla="*/ 32 w 58"/>
                  <a:gd name="T7" fmla="*/ 1 h 66"/>
                  <a:gd name="T8" fmla="*/ 31 w 58"/>
                  <a:gd name="T9" fmla="*/ 15 h 66"/>
                  <a:gd name="T10" fmla="*/ 26 w 58"/>
                  <a:gd name="T11" fmla="*/ 9 h 66"/>
                  <a:gd name="T12" fmla="*/ 21 w 58"/>
                  <a:gd name="T13" fmla="*/ 10 h 66"/>
                  <a:gd name="T14" fmla="*/ 15 w 58"/>
                  <a:gd name="T15" fmla="*/ 8 h 66"/>
                  <a:gd name="T16" fmla="*/ 4 w 58"/>
                  <a:gd name="T17" fmla="*/ 7 h 66"/>
                  <a:gd name="T18" fmla="*/ 4 w 58"/>
                  <a:gd name="T19" fmla="*/ 15 h 66"/>
                  <a:gd name="T20" fmla="*/ 3 w 58"/>
                  <a:gd name="T21" fmla="*/ 23 h 66"/>
                  <a:gd name="T22" fmla="*/ 1 w 58"/>
                  <a:gd name="T23" fmla="*/ 38 h 66"/>
                  <a:gd name="T24" fmla="*/ 31 w 58"/>
                  <a:gd name="T25" fmla="*/ 42 h 66"/>
                  <a:gd name="T26" fmla="*/ 25 w 58"/>
                  <a:gd name="T27" fmla="*/ 23 h 66"/>
                  <a:gd name="T28" fmla="*/ 34 w 58"/>
                  <a:gd name="T29" fmla="*/ 39 h 66"/>
                  <a:gd name="T30" fmla="*/ 33 w 58"/>
                  <a:gd name="T31" fmla="*/ 50 h 66"/>
                  <a:gd name="T32" fmla="*/ 35 w 58"/>
                  <a:gd name="T33" fmla="*/ 55 h 66"/>
                  <a:gd name="T34" fmla="*/ 29 w 58"/>
                  <a:gd name="T35" fmla="*/ 53 h 66"/>
                  <a:gd name="T36" fmla="*/ 26 w 58"/>
                  <a:gd name="T37" fmla="*/ 63 h 66"/>
                  <a:gd name="T38" fmla="*/ 26 w 58"/>
                  <a:gd name="T39" fmla="*/ 66 h 66"/>
                  <a:gd name="T40" fmla="*/ 40 w 58"/>
                  <a:gd name="T41" fmla="*/ 59 h 66"/>
                  <a:gd name="T42" fmla="*/ 47 w 58"/>
                  <a:gd name="T43" fmla="*/ 52 h 66"/>
                  <a:gd name="T44" fmla="*/ 57 w 58"/>
                  <a:gd name="T45" fmla="*/ 46 h 66"/>
                  <a:gd name="T46" fmla="*/ 52 w 58"/>
                  <a:gd name="T47" fmla="*/ 42 h 66"/>
                  <a:gd name="T48" fmla="*/ 47 w 58"/>
                  <a:gd name="T49" fmla="*/ 41 h 66"/>
                  <a:gd name="T50" fmla="*/ 46 w 58"/>
                  <a:gd name="T51" fmla="*/ 41 h 66"/>
                  <a:gd name="T52" fmla="*/ 43 w 58"/>
                  <a:gd name="T53" fmla="*/ 25 h 66"/>
                  <a:gd name="T54" fmla="*/ 47 w 58"/>
                  <a:gd name="T55" fmla="*/ 28 h 66"/>
                  <a:gd name="T56" fmla="*/ 48 w 58"/>
                  <a:gd name="T57" fmla="*/ 38 h 66"/>
                  <a:gd name="T58" fmla="*/ 55 w 58"/>
                  <a:gd name="T59" fmla="*/ 22 h 66"/>
                  <a:gd name="T60" fmla="*/ 46 w 58"/>
                  <a:gd name="T61" fmla="*/ 0 h 66"/>
                  <a:gd name="T62" fmla="*/ 42 w 58"/>
                  <a:gd name="T63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" h="66">
                    <a:moveTo>
                      <a:pt x="13" y="23"/>
                    </a:moveTo>
                    <a:cubicBezTo>
                      <a:pt x="12" y="23"/>
                      <a:pt x="11" y="22"/>
                      <a:pt x="10" y="22"/>
                    </a:cubicBezTo>
                    <a:cubicBezTo>
                      <a:pt x="10" y="22"/>
                      <a:pt x="11" y="20"/>
                      <a:pt x="11" y="19"/>
                    </a:cubicBezTo>
                    <a:cubicBezTo>
                      <a:pt x="12" y="18"/>
                      <a:pt x="13" y="18"/>
                      <a:pt x="14" y="18"/>
                    </a:cubicBezTo>
                    <a:cubicBezTo>
                      <a:pt x="16" y="18"/>
                      <a:pt x="18" y="20"/>
                      <a:pt x="21" y="21"/>
                    </a:cubicBezTo>
                    <a:cubicBezTo>
                      <a:pt x="18" y="21"/>
                      <a:pt x="16" y="23"/>
                      <a:pt x="13" y="23"/>
                    </a:cubicBezTo>
                    <a:moveTo>
                      <a:pt x="37" y="0"/>
                    </a:moveTo>
                    <a:cubicBezTo>
                      <a:pt x="35" y="0"/>
                      <a:pt x="34" y="1"/>
                      <a:pt x="32" y="1"/>
                    </a:cubicBezTo>
                    <a:cubicBezTo>
                      <a:pt x="29" y="4"/>
                      <a:pt x="31" y="7"/>
                      <a:pt x="31" y="10"/>
                    </a:cubicBezTo>
                    <a:cubicBezTo>
                      <a:pt x="31" y="12"/>
                      <a:pt x="39" y="13"/>
                      <a:pt x="31" y="15"/>
                    </a:cubicBezTo>
                    <a:cubicBezTo>
                      <a:pt x="31" y="16"/>
                      <a:pt x="30" y="16"/>
                      <a:pt x="29" y="16"/>
                    </a:cubicBezTo>
                    <a:cubicBezTo>
                      <a:pt x="26" y="16"/>
                      <a:pt x="26" y="12"/>
                      <a:pt x="26" y="9"/>
                    </a:cubicBezTo>
                    <a:cubicBezTo>
                      <a:pt x="26" y="8"/>
                      <a:pt x="25" y="8"/>
                      <a:pt x="25" y="8"/>
                    </a:cubicBezTo>
                    <a:cubicBezTo>
                      <a:pt x="24" y="8"/>
                      <a:pt x="22" y="9"/>
                      <a:pt x="21" y="10"/>
                    </a:cubicBezTo>
                    <a:cubicBezTo>
                      <a:pt x="20" y="11"/>
                      <a:pt x="19" y="12"/>
                      <a:pt x="18" y="12"/>
                    </a:cubicBezTo>
                    <a:cubicBezTo>
                      <a:pt x="17" y="12"/>
                      <a:pt x="16" y="11"/>
                      <a:pt x="15" y="8"/>
                    </a:cubicBezTo>
                    <a:cubicBezTo>
                      <a:pt x="13" y="5"/>
                      <a:pt x="12" y="4"/>
                      <a:pt x="9" y="4"/>
                    </a:cubicBezTo>
                    <a:cubicBezTo>
                      <a:pt x="8" y="4"/>
                      <a:pt x="6" y="5"/>
                      <a:pt x="4" y="7"/>
                    </a:cubicBezTo>
                    <a:cubicBezTo>
                      <a:pt x="4" y="10"/>
                      <a:pt x="4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7" y="18"/>
                      <a:pt x="2" y="20"/>
                      <a:pt x="3" y="23"/>
                    </a:cubicBezTo>
                    <a:cubicBezTo>
                      <a:pt x="3" y="23"/>
                      <a:pt x="4" y="24"/>
                      <a:pt x="4" y="24"/>
                    </a:cubicBezTo>
                    <a:cubicBezTo>
                      <a:pt x="8" y="29"/>
                      <a:pt x="0" y="33"/>
                      <a:pt x="1" y="38"/>
                    </a:cubicBezTo>
                    <a:cubicBezTo>
                      <a:pt x="3" y="38"/>
                      <a:pt x="4" y="38"/>
                      <a:pt x="6" y="38"/>
                    </a:cubicBezTo>
                    <a:cubicBezTo>
                      <a:pt x="14" y="38"/>
                      <a:pt x="23" y="41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29" y="36"/>
                      <a:pt x="21" y="33"/>
                      <a:pt x="25" y="23"/>
                    </a:cubicBezTo>
                    <a:cubicBezTo>
                      <a:pt x="29" y="29"/>
                      <a:pt x="31" y="34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42" y="44"/>
                      <a:pt x="32" y="46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4" y="52"/>
                      <a:pt x="37" y="55"/>
                      <a:pt x="35" y="55"/>
                    </a:cubicBezTo>
                    <a:cubicBezTo>
                      <a:pt x="34" y="55"/>
                      <a:pt x="33" y="55"/>
                      <a:pt x="31" y="54"/>
                    </a:cubicBezTo>
                    <a:cubicBezTo>
                      <a:pt x="30" y="53"/>
                      <a:pt x="29" y="53"/>
                      <a:pt x="29" y="53"/>
                    </a:cubicBezTo>
                    <a:cubicBezTo>
                      <a:pt x="27" y="53"/>
                      <a:pt x="26" y="54"/>
                      <a:pt x="25" y="55"/>
                    </a:cubicBezTo>
                    <a:cubicBezTo>
                      <a:pt x="22" y="58"/>
                      <a:pt x="28" y="60"/>
                      <a:pt x="26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4"/>
                      <a:pt x="26" y="65"/>
                      <a:pt x="26" y="66"/>
                    </a:cubicBezTo>
                    <a:cubicBezTo>
                      <a:pt x="31" y="63"/>
                      <a:pt x="36" y="61"/>
                      <a:pt x="40" y="59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3" y="57"/>
                      <a:pt x="41" y="51"/>
                      <a:pt x="45" y="51"/>
                    </a:cubicBezTo>
                    <a:cubicBezTo>
                      <a:pt x="45" y="51"/>
                      <a:pt x="46" y="52"/>
                      <a:pt x="47" y="52"/>
                    </a:cubicBezTo>
                    <a:cubicBezTo>
                      <a:pt x="48" y="52"/>
                      <a:pt x="49" y="52"/>
                      <a:pt x="50" y="52"/>
                    </a:cubicBezTo>
                    <a:cubicBezTo>
                      <a:pt x="54" y="52"/>
                      <a:pt x="57" y="49"/>
                      <a:pt x="57" y="46"/>
                    </a:cubicBezTo>
                    <a:cubicBezTo>
                      <a:pt x="57" y="43"/>
                      <a:pt x="56" y="42"/>
                      <a:pt x="54" y="42"/>
                    </a:cubicBezTo>
                    <a:cubicBezTo>
                      <a:pt x="53" y="42"/>
                      <a:pt x="53" y="42"/>
                      <a:pt x="52" y="42"/>
                    </a:cubicBezTo>
                    <a:cubicBezTo>
                      <a:pt x="52" y="42"/>
                      <a:pt x="51" y="42"/>
                      <a:pt x="51" y="42"/>
                    </a:cubicBezTo>
                    <a:cubicBezTo>
                      <a:pt x="49" y="42"/>
                      <a:pt x="48" y="42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46" y="41"/>
                      <a:pt x="46" y="41"/>
                    </a:cubicBezTo>
                    <a:cubicBezTo>
                      <a:pt x="39" y="41"/>
                      <a:pt x="41" y="31"/>
                      <a:pt x="36" y="29"/>
                    </a:cubicBezTo>
                    <a:cubicBezTo>
                      <a:pt x="38" y="28"/>
                      <a:pt x="41" y="26"/>
                      <a:pt x="43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6" y="25"/>
                      <a:pt x="46" y="27"/>
                      <a:pt x="47" y="28"/>
                    </a:cubicBezTo>
                    <a:cubicBezTo>
                      <a:pt x="53" y="31"/>
                      <a:pt x="44" y="35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56" y="36"/>
                      <a:pt x="58" y="30"/>
                      <a:pt x="55" y="22"/>
                    </a:cubicBezTo>
                    <a:cubicBezTo>
                      <a:pt x="53" y="18"/>
                      <a:pt x="54" y="16"/>
                      <a:pt x="58" y="14"/>
                    </a:cubicBezTo>
                    <a:cubicBezTo>
                      <a:pt x="57" y="7"/>
                      <a:pt x="48" y="7"/>
                      <a:pt x="46" y="0"/>
                    </a:cubicBezTo>
                    <a:cubicBezTo>
                      <a:pt x="45" y="2"/>
                      <a:pt x="45" y="3"/>
                      <a:pt x="44" y="3"/>
                    </a:cubicBezTo>
                    <a:cubicBezTo>
                      <a:pt x="43" y="3"/>
                      <a:pt x="43" y="3"/>
                      <a:pt x="42" y="2"/>
                    </a:cubicBezTo>
                    <a:cubicBezTo>
                      <a:pt x="40" y="1"/>
                      <a:pt x="39" y="0"/>
                      <a:pt x="37" y="0"/>
                    </a:cubicBezTo>
                  </a:path>
                </a:pathLst>
              </a:custGeom>
              <a:solidFill>
                <a:srgbClr val="BA7D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7" name="Freeform 7831"/>
              <p:cNvSpPr/>
              <p:nvPr/>
            </p:nvSpPr>
            <p:spPr bwMode="auto">
              <a:xfrm>
                <a:off x="5897563" y="3471863"/>
                <a:ext cx="34925" cy="31750"/>
              </a:xfrm>
              <a:custGeom>
                <a:avLst/>
                <a:gdLst>
                  <a:gd name="T0" fmla="*/ 4 w 17"/>
                  <a:gd name="T1" fmla="*/ 0 h 16"/>
                  <a:gd name="T2" fmla="*/ 3 w 17"/>
                  <a:gd name="T3" fmla="*/ 0 h 16"/>
                  <a:gd name="T4" fmla="*/ 3 w 17"/>
                  <a:gd name="T5" fmla="*/ 0 h 16"/>
                  <a:gd name="T6" fmla="*/ 3 w 17"/>
                  <a:gd name="T7" fmla="*/ 0 h 16"/>
                  <a:gd name="T8" fmla="*/ 0 w 17"/>
                  <a:gd name="T9" fmla="*/ 3 h 16"/>
                  <a:gd name="T10" fmla="*/ 0 w 17"/>
                  <a:gd name="T11" fmla="*/ 3 h 16"/>
                  <a:gd name="T12" fmla="*/ 13 w 17"/>
                  <a:gd name="T13" fmla="*/ 16 h 16"/>
                  <a:gd name="T14" fmla="*/ 4 w 17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9"/>
                      <a:pt x="4" y="16"/>
                      <a:pt x="13" y="16"/>
                    </a:cubicBezTo>
                    <a:cubicBezTo>
                      <a:pt x="17" y="7"/>
                      <a:pt x="16" y="0"/>
                      <a:pt x="4" y="0"/>
                    </a:cubicBezTo>
                  </a:path>
                </a:pathLst>
              </a:custGeom>
              <a:solidFill>
                <a:srgbClr val="C285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8" name="Freeform 7832"/>
              <p:cNvSpPr/>
              <p:nvPr/>
            </p:nvSpPr>
            <p:spPr bwMode="auto">
              <a:xfrm>
                <a:off x="6989763" y="4121151"/>
                <a:ext cx="53975" cy="47625"/>
              </a:xfrm>
              <a:custGeom>
                <a:avLst/>
                <a:gdLst>
                  <a:gd name="T0" fmla="*/ 6 w 27"/>
                  <a:gd name="T1" fmla="*/ 0 h 24"/>
                  <a:gd name="T2" fmla="*/ 6 w 27"/>
                  <a:gd name="T3" fmla="*/ 0 h 24"/>
                  <a:gd name="T4" fmla="*/ 3 w 27"/>
                  <a:gd name="T5" fmla="*/ 5 h 24"/>
                  <a:gd name="T6" fmla="*/ 3 w 27"/>
                  <a:gd name="T7" fmla="*/ 5 h 24"/>
                  <a:gd name="T8" fmla="*/ 3 w 27"/>
                  <a:gd name="T9" fmla="*/ 8 h 24"/>
                  <a:gd name="T10" fmla="*/ 3 w 27"/>
                  <a:gd name="T11" fmla="*/ 8 h 24"/>
                  <a:gd name="T12" fmla="*/ 5 w 27"/>
                  <a:gd name="T13" fmla="*/ 23 h 24"/>
                  <a:gd name="T14" fmla="*/ 8 w 27"/>
                  <a:gd name="T15" fmla="*/ 24 h 24"/>
                  <a:gd name="T16" fmla="*/ 15 w 27"/>
                  <a:gd name="T17" fmla="*/ 20 h 24"/>
                  <a:gd name="T18" fmla="*/ 15 w 27"/>
                  <a:gd name="T19" fmla="*/ 20 h 24"/>
                  <a:gd name="T20" fmla="*/ 15 w 27"/>
                  <a:gd name="T21" fmla="*/ 20 h 24"/>
                  <a:gd name="T22" fmla="*/ 15 w 27"/>
                  <a:gd name="T23" fmla="*/ 20 h 24"/>
                  <a:gd name="T24" fmla="*/ 15 w 27"/>
                  <a:gd name="T25" fmla="*/ 20 h 24"/>
                  <a:gd name="T26" fmla="*/ 22 w 27"/>
                  <a:gd name="T27" fmla="*/ 15 h 24"/>
                  <a:gd name="T28" fmla="*/ 24 w 27"/>
                  <a:gd name="T29" fmla="*/ 10 h 24"/>
                  <a:gd name="T30" fmla="*/ 24 w 27"/>
                  <a:gd name="T31" fmla="*/ 10 h 24"/>
                  <a:gd name="T32" fmla="*/ 23 w 27"/>
                  <a:gd name="T33" fmla="*/ 11 h 24"/>
                  <a:gd name="T34" fmla="*/ 22 w 27"/>
                  <a:gd name="T35" fmla="*/ 10 h 24"/>
                  <a:gd name="T36" fmla="*/ 22 w 27"/>
                  <a:gd name="T37" fmla="*/ 10 h 24"/>
                  <a:gd name="T38" fmla="*/ 14 w 27"/>
                  <a:gd name="T39" fmla="*/ 3 h 24"/>
                  <a:gd name="T40" fmla="*/ 9 w 27"/>
                  <a:gd name="T41" fmla="*/ 0 h 24"/>
                  <a:gd name="T42" fmla="*/ 9 w 27"/>
                  <a:gd name="T43" fmla="*/ 0 h 24"/>
                  <a:gd name="T44" fmla="*/ 6 w 27"/>
                  <a:gd name="T4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2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13"/>
                      <a:pt x="0" y="19"/>
                      <a:pt x="5" y="23"/>
                    </a:cubicBezTo>
                    <a:cubicBezTo>
                      <a:pt x="6" y="24"/>
                      <a:pt x="7" y="24"/>
                      <a:pt x="8" y="24"/>
                    </a:cubicBezTo>
                    <a:cubicBezTo>
                      <a:pt x="11" y="24"/>
                      <a:pt x="13" y="21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7" y="17"/>
                      <a:pt x="19" y="15"/>
                      <a:pt x="22" y="15"/>
                    </a:cubicBezTo>
                    <a:cubicBezTo>
                      <a:pt x="26" y="14"/>
                      <a:pt x="27" y="13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18" y="9"/>
                      <a:pt x="14" y="9"/>
                      <a:pt x="14" y="3"/>
                    </a:cubicBezTo>
                    <a:cubicBezTo>
                      <a:pt x="12" y="2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C67C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9" name="Freeform 7833"/>
              <p:cNvSpPr/>
              <p:nvPr/>
            </p:nvSpPr>
            <p:spPr bwMode="auto">
              <a:xfrm>
                <a:off x="6954838" y="4092576"/>
                <a:ext cx="28575" cy="36513"/>
              </a:xfrm>
              <a:custGeom>
                <a:avLst/>
                <a:gdLst>
                  <a:gd name="T0" fmla="*/ 11 w 14"/>
                  <a:gd name="T1" fmla="*/ 0 h 18"/>
                  <a:gd name="T2" fmla="*/ 11 w 14"/>
                  <a:gd name="T3" fmla="*/ 0 h 18"/>
                  <a:gd name="T4" fmla="*/ 6 w 14"/>
                  <a:gd name="T5" fmla="*/ 18 h 18"/>
                  <a:gd name="T6" fmla="*/ 6 w 14"/>
                  <a:gd name="T7" fmla="*/ 18 h 18"/>
                  <a:gd name="T8" fmla="*/ 11 w 14"/>
                  <a:gd name="T9" fmla="*/ 13 h 18"/>
                  <a:gd name="T10" fmla="*/ 11 w 14"/>
                  <a:gd name="T11" fmla="*/ 13 h 18"/>
                  <a:gd name="T12" fmla="*/ 11 w 14"/>
                  <a:gd name="T13" fmla="*/ 13 h 18"/>
                  <a:gd name="T14" fmla="*/ 13 w 14"/>
                  <a:gd name="T15" fmla="*/ 10 h 18"/>
                  <a:gd name="T16" fmla="*/ 13 w 14"/>
                  <a:gd name="T17" fmla="*/ 10 h 18"/>
                  <a:gd name="T18" fmla="*/ 14 w 14"/>
                  <a:gd name="T19" fmla="*/ 5 h 18"/>
                  <a:gd name="T20" fmla="*/ 14 w 14"/>
                  <a:gd name="T21" fmla="*/ 5 h 18"/>
                  <a:gd name="T22" fmla="*/ 12 w 14"/>
                  <a:gd name="T23" fmla="*/ 1 h 18"/>
                  <a:gd name="T24" fmla="*/ 11 w 14"/>
                  <a:gd name="T25" fmla="*/ 0 h 18"/>
                  <a:gd name="T26" fmla="*/ 11 w 14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8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6"/>
                      <a:pt x="0" y="10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" y="16"/>
                      <a:pt x="9" y="15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2"/>
                      <a:pt x="12" y="11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4" y="7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4"/>
                      <a:pt x="13" y="3"/>
                      <a:pt x="12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0B0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0" name="Freeform 7834"/>
              <p:cNvSpPr/>
              <p:nvPr/>
            </p:nvSpPr>
            <p:spPr bwMode="auto">
              <a:xfrm>
                <a:off x="6977063" y="4113213"/>
                <a:ext cx="19050" cy="17463"/>
              </a:xfrm>
              <a:custGeom>
                <a:avLst/>
                <a:gdLst>
                  <a:gd name="T0" fmla="*/ 2 w 9"/>
                  <a:gd name="T1" fmla="*/ 0 h 9"/>
                  <a:gd name="T2" fmla="*/ 0 w 9"/>
                  <a:gd name="T3" fmla="*/ 3 h 9"/>
                  <a:gd name="T4" fmla="*/ 0 w 9"/>
                  <a:gd name="T5" fmla="*/ 3 h 9"/>
                  <a:gd name="T6" fmla="*/ 9 w 9"/>
                  <a:gd name="T7" fmla="*/ 9 h 9"/>
                  <a:gd name="T8" fmla="*/ 9 w 9"/>
                  <a:gd name="T9" fmla="*/ 9 h 9"/>
                  <a:gd name="T10" fmla="*/ 9 w 9"/>
                  <a:gd name="T11" fmla="*/ 9 h 9"/>
                  <a:gd name="T12" fmla="*/ 2 w 9"/>
                  <a:gd name="T13" fmla="*/ 0 h 9"/>
                  <a:gd name="T14" fmla="*/ 2 w 9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9">
                    <a:moveTo>
                      <a:pt x="2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3"/>
                      <a:pt x="4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7" y="6"/>
                      <a:pt x="7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66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1" name="Freeform 7835"/>
              <p:cNvSpPr/>
              <p:nvPr/>
            </p:nvSpPr>
            <p:spPr bwMode="auto">
              <a:xfrm>
                <a:off x="6911975" y="4097338"/>
                <a:ext cx="11113" cy="15875"/>
              </a:xfrm>
              <a:custGeom>
                <a:avLst/>
                <a:gdLst>
                  <a:gd name="T0" fmla="*/ 3 w 6"/>
                  <a:gd name="T1" fmla="*/ 0 h 8"/>
                  <a:gd name="T2" fmla="*/ 3 w 6"/>
                  <a:gd name="T3" fmla="*/ 0 h 8"/>
                  <a:gd name="T4" fmla="*/ 0 w 6"/>
                  <a:gd name="T5" fmla="*/ 2 h 8"/>
                  <a:gd name="T6" fmla="*/ 0 w 6"/>
                  <a:gd name="T7" fmla="*/ 2 h 8"/>
                  <a:gd name="T8" fmla="*/ 0 w 6"/>
                  <a:gd name="T9" fmla="*/ 8 h 8"/>
                  <a:gd name="T10" fmla="*/ 0 w 6"/>
                  <a:gd name="T11" fmla="*/ 8 h 8"/>
                  <a:gd name="T12" fmla="*/ 0 w 6"/>
                  <a:gd name="T13" fmla="*/ 8 h 8"/>
                  <a:gd name="T14" fmla="*/ 6 w 6"/>
                  <a:gd name="T15" fmla="*/ 0 h 8"/>
                  <a:gd name="T16" fmla="*/ 6 w 6"/>
                  <a:gd name="T17" fmla="*/ 0 h 8"/>
                  <a:gd name="T18" fmla="*/ 3 w 6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5" y="8"/>
                      <a:pt x="5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CC8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2" name="Freeform 7836"/>
              <p:cNvSpPr>
                <a:spLocks noEditPoints="1"/>
              </p:cNvSpPr>
              <p:nvPr/>
            </p:nvSpPr>
            <p:spPr bwMode="auto">
              <a:xfrm>
                <a:off x="6816725" y="3706813"/>
                <a:ext cx="179388" cy="206375"/>
              </a:xfrm>
              <a:custGeom>
                <a:avLst/>
                <a:gdLst>
                  <a:gd name="T0" fmla="*/ 9 w 89"/>
                  <a:gd name="T1" fmla="*/ 59 h 103"/>
                  <a:gd name="T2" fmla="*/ 9 w 89"/>
                  <a:gd name="T3" fmla="*/ 59 h 103"/>
                  <a:gd name="T4" fmla="*/ 9 w 89"/>
                  <a:gd name="T5" fmla="*/ 59 h 103"/>
                  <a:gd name="T6" fmla="*/ 9 w 89"/>
                  <a:gd name="T7" fmla="*/ 58 h 103"/>
                  <a:gd name="T8" fmla="*/ 9 w 89"/>
                  <a:gd name="T9" fmla="*/ 58 h 103"/>
                  <a:gd name="T10" fmla="*/ 9 w 89"/>
                  <a:gd name="T11" fmla="*/ 58 h 103"/>
                  <a:gd name="T12" fmla="*/ 9 w 89"/>
                  <a:gd name="T13" fmla="*/ 59 h 103"/>
                  <a:gd name="T14" fmla="*/ 9 w 89"/>
                  <a:gd name="T15" fmla="*/ 58 h 103"/>
                  <a:gd name="T16" fmla="*/ 20 w 89"/>
                  <a:gd name="T17" fmla="*/ 26 h 103"/>
                  <a:gd name="T18" fmla="*/ 37 w 89"/>
                  <a:gd name="T19" fmla="*/ 35 h 103"/>
                  <a:gd name="T20" fmla="*/ 53 w 89"/>
                  <a:gd name="T21" fmla="*/ 26 h 103"/>
                  <a:gd name="T22" fmla="*/ 54 w 89"/>
                  <a:gd name="T23" fmla="*/ 24 h 103"/>
                  <a:gd name="T24" fmla="*/ 57 w 89"/>
                  <a:gd name="T25" fmla="*/ 31 h 103"/>
                  <a:gd name="T26" fmla="*/ 57 w 89"/>
                  <a:gd name="T27" fmla="*/ 31 h 103"/>
                  <a:gd name="T28" fmla="*/ 68 w 89"/>
                  <a:gd name="T29" fmla="*/ 6 h 103"/>
                  <a:gd name="T30" fmla="*/ 66 w 89"/>
                  <a:gd name="T31" fmla="*/ 2 h 103"/>
                  <a:gd name="T32" fmla="*/ 41 w 89"/>
                  <a:gd name="T33" fmla="*/ 8 h 103"/>
                  <a:gd name="T34" fmla="*/ 35 w 89"/>
                  <a:gd name="T35" fmla="*/ 7 h 103"/>
                  <a:gd name="T36" fmla="*/ 35 w 89"/>
                  <a:gd name="T37" fmla="*/ 7 h 103"/>
                  <a:gd name="T38" fmla="*/ 35 w 89"/>
                  <a:gd name="T39" fmla="*/ 7 h 103"/>
                  <a:gd name="T40" fmla="*/ 26 w 89"/>
                  <a:gd name="T41" fmla="*/ 13 h 103"/>
                  <a:gd name="T42" fmla="*/ 19 w 89"/>
                  <a:gd name="T43" fmla="*/ 11 h 103"/>
                  <a:gd name="T44" fmla="*/ 16 w 89"/>
                  <a:gd name="T45" fmla="*/ 13 h 103"/>
                  <a:gd name="T46" fmla="*/ 3 w 89"/>
                  <a:gd name="T47" fmla="*/ 63 h 103"/>
                  <a:gd name="T48" fmla="*/ 9 w 89"/>
                  <a:gd name="T49" fmla="*/ 59 h 103"/>
                  <a:gd name="T50" fmla="*/ 9 w 89"/>
                  <a:gd name="T51" fmla="*/ 59 h 103"/>
                  <a:gd name="T52" fmla="*/ 9 w 89"/>
                  <a:gd name="T53" fmla="*/ 59 h 103"/>
                  <a:gd name="T54" fmla="*/ 9 w 89"/>
                  <a:gd name="T55" fmla="*/ 59 h 103"/>
                  <a:gd name="T56" fmla="*/ 7 w 89"/>
                  <a:gd name="T57" fmla="*/ 51 h 103"/>
                  <a:gd name="T58" fmla="*/ 11 w 89"/>
                  <a:gd name="T59" fmla="*/ 46 h 103"/>
                  <a:gd name="T60" fmla="*/ 13 w 89"/>
                  <a:gd name="T61" fmla="*/ 53 h 103"/>
                  <a:gd name="T62" fmla="*/ 9 w 89"/>
                  <a:gd name="T63" fmla="*/ 58 h 103"/>
                  <a:gd name="T64" fmla="*/ 10 w 89"/>
                  <a:gd name="T65" fmla="*/ 61 h 103"/>
                  <a:gd name="T66" fmla="*/ 27 w 89"/>
                  <a:gd name="T67" fmla="*/ 95 h 103"/>
                  <a:gd name="T68" fmla="*/ 27 w 89"/>
                  <a:gd name="T69" fmla="*/ 95 h 103"/>
                  <a:gd name="T70" fmla="*/ 46 w 89"/>
                  <a:gd name="T71" fmla="*/ 97 h 103"/>
                  <a:gd name="T72" fmla="*/ 49 w 89"/>
                  <a:gd name="T73" fmla="*/ 95 h 103"/>
                  <a:gd name="T74" fmla="*/ 49 w 89"/>
                  <a:gd name="T75" fmla="*/ 95 h 103"/>
                  <a:gd name="T76" fmla="*/ 36 w 89"/>
                  <a:gd name="T77" fmla="*/ 88 h 103"/>
                  <a:gd name="T78" fmla="*/ 49 w 89"/>
                  <a:gd name="T79" fmla="*/ 89 h 103"/>
                  <a:gd name="T80" fmla="*/ 49 w 89"/>
                  <a:gd name="T81" fmla="*/ 89 h 103"/>
                  <a:gd name="T82" fmla="*/ 34 w 89"/>
                  <a:gd name="T83" fmla="*/ 86 h 103"/>
                  <a:gd name="T84" fmla="*/ 26 w 89"/>
                  <a:gd name="T85" fmla="*/ 84 h 103"/>
                  <a:gd name="T86" fmla="*/ 25 w 89"/>
                  <a:gd name="T87" fmla="*/ 65 h 103"/>
                  <a:gd name="T88" fmla="*/ 25 w 89"/>
                  <a:gd name="T89" fmla="*/ 64 h 103"/>
                  <a:gd name="T90" fmla="*/ 39 w 89"/>
                  <a:gd name="T91" fmla="*/ 41 h 103"/>
                  <a:gd name="T92" fmla="*/ 42 w 89"/>
                  <a:gd name="T93" fmla="*/ 48 h 103"/>
                  <a:gd name="T94" fmla="*/ 50 w 89"/>
                  <a:gd name="T95" fmla="*/ 54 h 103"/>
                  <a:gd name="T96" fmla="*/ 61 w 89"/>
                  <a:gd name="T97" fmla="*/ 56 h 103"/>
                  <a:gd name="T98" fmla="*/ 64 w 89"/>
                  <a:gd name="T99" fmla="*/ 50 h 103"/>
                  <a:gd name="T100" fmla="*/ 57 w 89"/>
                  <a:gd name="T101" fmla="*/ 31 h 103"/>
                  <a:gd name="T102" fmla="*/ 57 w 89"/>
                  <a:gd name="T103" fmla="*/ 31 h 103"/>
                  <a:gd name="T104" fmla="*/ 62 w 89"/>
                  <a:gd name="T105" fmla="*/ 24 h 103"/>
                  <a:gd name="T106" fmla="*/ 72 w 89"/>
                  <a:gd name="T107" fmla="*/ 16 h 103"/>
                  <a:gd name="T108" fmla="*/ 78 w 89"/>
                  <a:gd name="T109" fmla="*/ 12 h 103"/>
                  <a:gd name="T110" fmla="*/ 82 w 89"/>
                  <a:gd name="T111" fmla="*/ 22 h 103"/>
                  <a:gd name="T112" fmla="*/ 80 w 89"/>
                  <a:gd name="T11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9" h="103">
                    <a:moveTo>
                      <a:pt x="9" y="59"/>
                    </a:move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moveTo>
                      <a:pt x="9" y="58"/>
                    </a:move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moveTo>
                      <a:pt x="9" y="58"/>
                    </a:moveTo>
                    <a:cubicBezTo>
                      <a:pt x="9" y="58"/>
                      <a:pt x="9" y="58"/>
                      <a:pt x="9" y="58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moveTo>
                      <a:pt x="37" y="35"/>
                    </a:moveTo>
                    <a:cubicBezTo>
                      <a:pt x="33" y="35"/>
                      <a:pt x="27" y="32"/>
                      <a:pt x="20" y="26"/>
                    </a:cubicBezTo>
                    <a:cubicBezTo>
                      <a:pt x="30" y="28"/>
                      <a:pt x="38" y="30"/>
                      <a:pt x="46" y="31"/>
                    </a:cubicBezTo>
                    <a:cubicBezTo>
                      <a:pt x="43" y="34"/>
                      <a:pt x="40" y="35"/>
                      <a:pt x="37" y="35"/>
                    </a:cubicBezTo>
                    <a:moveTo>
                      <a:pt x="57" y="31"/>
                    </a:moveTo>
                    <a:cubicBezTo>
                      <a:pt x="55" y="30"/>
                      <a:pt x="52" y="29"/>
                      <a:pt x="53" y="26"/>
                    </a:cubicBezTo>
                    <a:cubicBezTo>
                      <a:pt x="53" y="25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8" y="25"/>
                      <a:pt x="57" y="28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moveTo>
                      <a:pt x="80" y="0"/>
                    </a:moveTo>
                    <a:cubicBezTo>
                      <a:pt x="77" y="0"/>
                      <a:pt x="71" y="2"/>
                      <a:pt x="68" y="6"/>
                    </a:cubicBezTo>
                    <a:cubicBezTo>
                      <a:pt x="68" y="6"/>
                      <a:pt x="68" y="7"/>
                      <a:pt x="67" y="7"/>
                    </a:cubicBezTo>
                    <a:cubicBezTo>
                      <a:pt x="67" y="7"/>
                      <a:pt x="66" y="5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57" y="2"/>
                      <a:pt x="50" y="8"/>
                      <a:pt x="41" y="8"/>
                    </a:cubicBezTo>
                    <a:cubicBezTo>
                      <a:pt x="40" y="8"/>
                      <a:pt x="38" y="8"/>
                      <a:pt x="36" y="7"/>
                    </a:cubicBezTo>
                    <a:cubicBezTo>
                      <a:pt x="36" y="7"/>
                      <a:pt x="36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5" y="7"/>
                      <a:pt x="35" y="7"/>
                      <a:pt x="35" y="7"/>
                    </a:cubicBezTo>
                    <a:cubicBezTo>
                      <a:pt x="33" y="11"/>
                      <a:pt x="30" y="13"/>
                      <a:pt x="26" y="13"/>
                    </a:cubicBezTo>
                    <a:cubicBezTo>
                      <a:pt x="24" y="13"/>
                      <a:pt x="21" y="12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9" y="23"/>
                      <a:pt x="15" y="39"/>
                      <a:pt x="2" y="47"/>
                    </a:cubicBezTo>
                    <a:cubicBezTo>
                      <a:pt x="0" y="53"/>
                      <a:pt x="3" y="58"/>
                      <a:pt x="3" y="63"/>
                    </a:cubicBezTo>
                    <a:cubicBezTo>
                      <a:pt x="5" y="62"/>
                      <a:pt x="7" y="60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8"/>
                    </a:cubicBezTo>
                    <a:cubicBezTo>
                      <a:pt x="8" y="56"/>
                      <a:pt x="7" y="53"/>
                      <a:pt x="7" y="51"/>
                    </a:cubicBezTo>
                    <a:cubicBezTo>
                      <a:pt x="7" y="49"/>
                      <a:pt x="8" y="46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3" y="46"/>
                      <a:pt x="15" y="48"/>
                      <a:pt x="16" y="50"/>
                    </a:cubicBezTo>
                    <a:cubicBezTo>
                      <a:pt x="18" y="53"/>
                      <a:pt x="13" y="52"/>
                      <a:pt x="13" y="53"/>
                    </a:cubicBezTo>
                    <a:cubicBezTo>
                      <a:pt x="12" y="55"/>
                      <a:pt x="10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58"/>
                      <a:pt x="9" y="58"/>
                      <a:pt x="9" y="59"/>
                    </a:cubicBezTo>
                    <a:cubicBezTo>
                      <a:pt x="9" y="59"/>
                      <a:pt x="10" y="60"/>
                      <a:pt x="10" y="61"/>
                    </a:cubicBezTo>
                    <a:cubicBezTo>
                      <a:pt x="6" y="75"/>
                      <a:pt x="18" y="81"/>
                      <a:pt x="25" y="90"/>
                    </a:cubicBezTo>
                    <a:cubicBezTo>
                      <a:pt x="27" y="91"/>
                      <a:pt x="27" y="93"/>
                      <a:pt x="27" y="95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7" y="95"/>
                      <a:pt x="27" y="95"/>
                      <a:pt x="27" y="95"/>
                    </a:cubicBezTo>
                    <a:cubicBezTo>
                      <a:pt x="29" y="101"/>
                      <a:pt x="31" y="103"/>
                      <a:pt x="33" y="103"/>
                    </a:cubicBezTo>
                    <a:cubicBezTo>
                      <a:pt x="37" y="103"/>
                      <a:pt x="42" y="98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7" y="96"/>
                      <a:pt x="48" y="96"/>
                      <a:pt x="49" y="95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46" y="93"/>
                      <a:pt x="42" y="91"/>
                      <a:pt x="36" y="88"/>
                    </a:cubicBezTo>
                    <a:cubicBezTo>
                      <a:pt x="43" y="88"/>
                      <a:pt x="46" y="89"/>
                      <a:pt x="49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47" y="86"/>
                      <a:pt x="44" y="82"/>
                      <a:pt x="41" y="82"/>
                    </a:cubicBezTo>
                    <a:cubicBezTo>
                      <a:pt x="39" y="82"/>
                      <a:pt x="36" y="83"/>
                      <a:pt x="34" y="86"/>
                    </a:cubicBezTo>
                    <a:cubicBezTo>
                      <a:pt x="33" y="87"/>
                      <a:pt x="32" y="87"/>
                      <a:pt x="31" y="87"/>
                    </a:cubicBezTo>
                    <a:cubicBezTo>
                      <a:pt x="29" y="87"/>
                      <a:pt x="27" y="85"/>
                      <a:pt x="26" y="84"/>
                    </a:cubicBezTo>
                    <a:cubicBezTo>
                      <a:pt x="24" y="81"/>
                      <a:pt x="24" y="79"/>
                      <a:pt x="27" y="77"/>
                    </a:cubicBezTo>
                    <a:cubicBezTo>
                      <a:pt x="41" y="71"/>
                      <a:pt x="28" y="69"/>
                      <a:pt x="25" y="65"/>
                    </a:cubicBezTo>
                    <a:cubicBezTo>
                      <a:pt x="25" y="65"/>
                      <a:pt x="25" y="65"/>
                      <a:pt x="25" y="64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8" y="60"/>
                      <a:pt x="36" y="58"/>
                      <a:pt x="31" y="49"/>
                    </a:cubicBezTo>
                    <a:cubicBezTo>
                      <a:pt x="29" y="46"/>
                      <a:pt x="35" y="41"/>
                      <a:pt x="39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4" y="41"/>
                      <a:pt x="42" y="46"/>
                      <a:pt x="42" y="48"/>
                    </a:cubicBezTo>
                    <a:cubicBezTo>
                      <a:pt x="41" y="54"/>
                      <a:pt x="43" y="55"/>
                      <a:pt x="46" y="55"/>
                    </a:cubicBezTo>
                    <a:cubicBezTo>
                      <a:pt x="47" y="55"/>
                      <a:pt x="48" y="54"/>
                      <a:pt x="50" y="54"/>
                    </a:cubicBezTo>
                    <a:cubicBezTo>
                      <a:pt x="54" y="54"/>
                      <a:pt x="56" y="50"/>
                      <a:pt x="59" y="49"/>
                    </a:cubicBezTo>
                    <a:cubicBezTo>
                      <a:pt x="63" y="51"/>
                      <a:pt x="55" y="55"/>
                      <a:pt x="61" y="56"/>
                    </a:cubicBezTo>
                    <a:cubicBezTo>
                      <a:pt x="61" y="56"/>
                      <a:pt x="61" y="56"/>
                      <a:pt x="61" y="56"/>
                    </a:cubicBezTo>
                    <a:cubicBezTo>
                      <a:pt x="64" y="56"/>
                      <a:pt x="64" y="53"/>
                      <a:pt x="64" y="50"/>
                    </a:cubicBezTo>
                    <a:cubicBezTo>
                      <a:pt x="66" y="42"/>
                      <a:pt x="57" y="38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61" y="30"/>
                      <a:pt x="62" y="28"/>
                      <a:pt x="62" y="24"/>
                    </a:cubicBezTo>
                    <a:cubicBezTo>
                      <a:pt x="61" y="18"/>
                      <a:pt x="63" y="15"/>
                      <a:pt x="67" y="15"/>
                    </a:cubicBezTo>
                    <a:cubicBezTo>
                      <a:pt x="69" y="15"/>
                      <a:pt x="70" y="15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5" y="13"/>
                      <a:pt x="77" y="12"/>
                      <a:pt x="78" y="12"/>
                    </a:cubicBezTo>
                    <a:cubicBezTo>
                      <a:pt x="81" y="12"/>
                      <a:pt x="79" y="21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9" y="16"/>
                      <a:pt x="85" y="8"/>
                      <a:pt x="83" y="2"/>
                    </a:cubicBezTo>
                    <a:cubicBezTo>
                      <a:pt x="83" y="1"/>
                      <a:pt x="82" y="0"/>
                      <a:pt x="80" y="0"/>
                    </a:cubicBezTo>
                  </a:path>
                </a:pathLst>
              </a:custGeom>
              <a:solidFill>
                <a:srgbClr val="CD78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3" name="Freeform 7837"/>
              <p:cNvSpPr/>
              <p:nvPr/>
            </p:nvSpPr>
            <p:spPr bwMode="auto">
              <a:xfrm>
                <a:off x="6950075" y="3697288"/>
                <a:ext cx="117475" cy="136525"/>
              </a:xfrm>
              <a:custGeom>
                <a:avLst/>
                <a:gdLst>
                  <a:gd name="T0" fmla="*/ 16 w 59"/>
                  <a:gd name="T1" fmla="*/ 0 h 68"/>
                  <a:gd name="T2" fmla="*/ 0 w 59"/>
                  <a:gd name="T3" fmla="*/ 7 h 68"/>
                  <a:gd name="T4" fmla="*/ 0 w 59"/>
                  <a:gd name="T5" fmla="*/ 7 h 68"/>
                  <a:gd name="T6" fmla="*/ 1 w 59"/>
                  <a:gd name="T7" fmla="*/ 12 h 68"/>
                  <a:gd name="T8" fmla="*/ 2 w 59"/>
                  <a:gd name="T9" fmla="*/ 11 h 68"/>
                  <a:gd name="T10" fmla="*/ 14 w 59"/>
                  <a:gd name="T11" fmla="*/ 5 h 68"/>
                  <a:gd name="T12" fmla="*/ 17 w 59"/>
                  <a:gd name="T13" fmla="*/ 7 h 68"/>
                  <a:gd name="T14" fmla="*/ 16 w 59"/>
                  <a:gd name="T15" fmla="*/ 27 h 68"/>
                  <a:gd name="T16" fmla="*/ 14 w 59"/>
                  <a:gd name="T17" fmla="*/ 41 h 68"/>
                  <a:gd name="T18" fmla="*/ 17 w 59"/>
                  <a:gd name="T19" fmla="*/ 54 h 68"/>
                  <a:gd name="T20" fmla="*/ 17 w 59"/>
                  <a:gd name="T21" fmla="*/ 54 h 68"/>
                  <a:gd name="T22" fmla="*/ 17 w 59"/>
                  <a:gd name="T23" fmla="*/ 54 h 68"/>
                  <a:gd name="T24" fmla="*/ 32 w 59"/>
                  <a:gd name="T25" fmla="*/ 61 h 68"/>
                  <a:gd name="T26" fmla="*/ 32 w 59"/>
                  <a:gd name="T27" fmla="*/ 61 h 68"/>
                  <a:gd name="T28" fmla="*/ 32 w 59"/>
                  <a:gd name="T29" fmla="*/ 61 h 68"/>
                  <a:gd name="T30" fmla="*/ 32 w 59"/>
                  <a:gd name="T31" fmla="*/ 61 h 68"/>
                  <a:gd name="T32" fmla="*/ 32 w 59"/>
                  <a:gd name="T33" fmla="*/ 61 h 68"/>
                  <a:gd name="T34" fmla="*/ 33 w 59"/>
                  <a:gd name="T35" fmla="*/ 61 h 68"/>
                  <a:gd name="T36" fmla="*/ 42 w 59"/>
                  <a:gd name="T37" fmla="*/ 68 h 68"/>
                  <a:gd name="T38" fmla="*/ 43 w 59"/>
                  <a:gd name="T39" fmla="*/ 58 h 68"/>
                  <a:gd name="T40" fmla="*/ 54 w 59"/>
                  <a:gd name="T41" fmla="*/ 68 h 68"/>
                  <a:gd name="T42" fmla="*/ 59 w 59"/>
                  <a:gd name="T43" fmla="*/ 66 h 68"/>
                  <a:gd name="T44" fmla="*/ 59 w 59"/>
                  <a:gd name="T45" fmla="*/ 66 h 68"/>
                  <a:gd name="T46" fmla="*/ 55 w 59"/>
                  <a:gd name="T47" fmla="*/ 47 h 68"/>
                  <a:gd name="T48" fmla="*/ 55 w 59"/>
                  <a:gd name="T49" fmla="*/ 47 h 68"/>
                  <a:gd name="T50" fmla="*/ 54 w 59"/>
                  <a:gd name="T51" fmla="*/ 47 h 68"/>
                  <a:gd name="T52" fmla="*/ 50 w 59"/>
                  <a:gd name="T53" fmla="*/ 49 h 68"/>
                  <a:gd name="T54" fmla="*/ 47 w 59"/>
                  <a:gd name="T55" fmla="*/ 51 h 68"/>
                  <a:gd name="T56" fmla="*/ 44 w 59"/>
                  <a:gd name="T57" fmla="*/ 49 h 68"/>
                  <a:gd name="T58" fmla="*/ 43 w 59"/>
                  <a:gd name="T59" fmla="*/ 28 h 68"/>
                  <a:gd name="T60" fmla="*/ 41 w 59"/>
                  <a:gd name="T61" fmla="*/ 21 h 68"/>
                  <a:gd name="T62" fmla="*/ 41 w 59"/>
                  <a:gd name="T63" fmla="*/ 21 h 68"/>
                  <a:gd name="T64" fmla="*/ 36 w 59"/>
                  <a:gd name="T65" fmla="*/ 22 h 68"/>
                  <a:gd name="T66" fmla="*/ 25 w 59"/>
                  <a:gd name="T67" fmla="*/ 16 h 68"/>
                  <a:gd name="T68" fmla="*/ 27 w 59"/>
                  <a:gd name="T69" fmla="*/ 4 h 68"/>
                  <a:gd name="T70" fmla="*/ 27 w 59"/>
                  <a:gd name="T71" fmla="*/ 4 h 68"/>
                  <a:gd name="T72" fmla="*/ 19 w 59"/>
                  <a:gd name="T73" fmla="*/ 0 h 68"/>
                  <a:gd name="T74" fmla="*/ 19 w 59"/>
                  <a:gd name="T75" fmla="*/ 0 h 68"/>
                  <a:gd name="T76" fmla="*/ 16 w 59"/>
                  <a:gd name="T7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9" h="68">
                    <a:moveTo>
                      <a:pt x="16" y="0"/>
                    </a:moveTo>
                    <a:cubicBezTo>
                      <a:pt x="10" y="0"/>
                      <a:pt x="5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10"/>
                      <a:pt x="1" y="12"/>
                      <a:pt x="1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5" y="7"/>
                      <a:pt x="11" y="5"/>
                      <a:pt x="14" y="5"/>
                    </a:cubicBezTo>
                    <a:cubicBezTo>
                      <a:pt x="16" y="5"/>
                      <a:pt x="17" y="6"/>
                      <a:pt x="17" y="7"/>
                    </a:cubicBezTo>
                    <a:cubicBezTo>
                      <a:pt x="19" y="13"/>
                      <a:pt x="23" y="21"/>
                      <a:pt x="16" y="27"/>
                    </a:cubicBezTo>
                    <a:cubicBezTo>
                      <a:pt x="19" y="33"/>
                      <a:pt x="15" y="37"/>
                      <a:pt x="14" y="41"/>
                    </a:cubicBezTo>
                    <a:cubicBezTo>
                      <a:pt x="12" y="46"/>
                      <a:pt x="9" y="52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22" y="55"/>
                      <a:pt x="29" y="53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1"/>
                      <a:pt x="33" y="61"/>
                      <a:pt x="33" y="61"/>
                    </a:cubicBezTo>
                    <a:cubicBezTo>
                      <a:pt x="37" y="61"/>
                      <a:pt x="39" y="66"/>
                      <a:pt x="42" y="68"/>
                    </a:cubicBezTo>
                    <a:cubicBezTo>
                      <a:pt x="43" y="64"/>
                      <a:pt x="43" y="61"/>
                      <a:pt x="43" y="58"/>
                    </a:cubicBezTo>
                    <a:cubicBezTo>
                      <a:pt x="48" y="59"/>
                      <a:pt x="49" y="68"/>
                      <a:pt x="54" y="68"/>
                    </a:cubicBezTo>
                    <a:cubicBezTo>
                      <a:pt x="56" y="68"/>
                      <a:pt x="57" y="67"/>
                      <a:pt x="59" y="66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49" y="62"/>
                      <a:pt x="52" y="54"/>
                      <a:pt x="55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5" y="47"/>
                      <a:pt x="54" y="47"/>
                      <a:pt x="54" y="47"/>
                    </a:cubicBezTo>
                    <a:cubicBezTo>
                      <a:pt x="53" y="47"/>
                      <a:pt x="52" y="48"/>
                      <a:pt x="50" y="49"/>
                    </a:cubicBezTo>
                    <a:cubicBezTo>
                      <a:pt x="49" y="50"/>
                      <a:pt x="48" y="51"/>
                      <a:pt x="47" y="51"/>
                    </a:cubicBezTo>
                    <a:cubicBezTo>
                      <a:pt x="46" y="51"/>
                      <a:pt x="45" y="50"/>
                      <a:pt x="44" y="49"/>
                    </a:cubicBezTo>
                    <a:cubicBezTo>
                      <a:pt x="39" y="43"/>
                      <a:pt x="41" y="35"/>
                      <a:pt x="43" y="28"/>
                    </a:cubicBezTo>
                    <a:cubicBezTo>
                      <a:pt x="43" y="26"/>
                      <a:pt x="42" y="24"/>
                      <a:pt x="41" y="21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39" y="22"/>
                      <a:pt x="37" y="22"/>
                      <a:pt x="36" y="22"/>
                    </a:cubicBezTo>
                    <a:cubicBezTo>
                      <a:pt x="31" y="22"/>
                      <a:pt x="28" y="21"/>
                      <a:pt x="25" y="16"/>
                    </a:cubicBezTo>
                    <a:cubicBezTo>
                      <a:pt x="31" y="13"/>
                      <a:pt x="25" y="8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4" y="3"/>
                      <a:pt x="22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CF7E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4" name="Freeform 7838"/>
              <p:cNvSpPr/>
              <p:nvPr/>
            </p:nvSpPr>
            <p:spPr bwMode="auto">
              <a:xfrm>
                <a:off x="6946900" y="3732213"/>
                <a:ext cx="41275" cy="101600"/>
              </a:xfrm>
              <a:custGeom>
                <a:avLst/>
                <a:gdLst>
                  <a:gd name="T0" fmla="*/ 13 w 20"/>
                  <a:gd name="T1" fmla="*/ 0 h 51"/>
                  <a:gd name="T2" fmla="*/ 7 w 20"/>
                  <a:gd name="T3" fmla="*/ 4 h 51"/>
                  <a:gd name="T4" fmla="*/ 7 w 20"/>
                  <a:gd name="T5" fmla="*/ 4 h 51"/>
                  <a:gd name="T6" fmla="*/ 12 w 20"/>
                  <a:gd name="T7" fmla="*/ 11 h 51"/>
                  <a:gd name="T8" fmla="*/ 9 w 20"/>
                  <a:gd name="T9" fmla="*/ 38 h 51"/>
                  <a:gd name="T10" fmla="*/ 5 w 20"/>
                  <a:gd name="T11" fmla="*/ 50 h 51"/>
                  <a:gd name="T12" fmla="*/ 7 w 20"/>
                  <a:gd name="T13" fmla="*/ 51 h 51"/>
                  <a:gd name="T14" fmla="*/ 16 w 20"/>
                  <a:gd name="T15" fmla="*/ 41 h 51"/>
                  <a:gd name="T16" fmla="*/ 18 w 20"/>
                  <a:gd name="T17" fmla="*/ 37 h 51"/>
                  <a:gd name="T18" fmla="*/ 18 w 20"/>
                  <a:gd name="T19" fmla="*/ 37 h 51"/>
                  <a:gd name="T20" fmla="*/ 15 w 20"/>
                  <a:gd name="T21" fmla="*/ 24 h 51"/>
                  <a:gd name="T22" fmla="*/ 17 w 20"/>
                  <a:gd name="T23" fmla="*/ 10 h 51"/>
                  <a:gd name="T24" fmla="*/ 17 w 20"/>
                  <a:gd name="T25" fmla="*/ 10 h 51"/>
                  <a:gd name="T26" fmla="*/ 13 w 20"/>
                  <a:gd name="T2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51">
                    <a:moveTo>
                      <a:pt x="13" y="0"/>
                    </a:moveTo>
                    <a:cubicBezTo>
                      <a:pt x="12" y="0"/>
                      <a:pt x="10" y="1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4" y="10"/>
                      <a:pt x="13" y="11"/>
                      <a:pt x="12" y="11"/>
                    </a:cubicBezTo>
                    <a:cubicBezTo>
                      <a:pt x="5" y="19"/>
                      <a:pt x="13" y="30"/>
                      <a:pt x="9" y="38"/>
                    </a:cubicBezTo>
                    <a:cubicBezTo>
                      <a:pt x="7" y="42"/>
                      <a:pt x="0" y="47"/>
                      <a:pt x="5" y="50"/>
                    </a:cubicBezTo>
                    <a:cubicBezTo>
                      <a:pt x="6" y="51"/>
                      <a:pt x="7" y="51"/>
                      <a:pt x="7" y="51"/>
                    </a:cubicBezTo>
                    <a:cubicBezTo>
                      <a:pt x="11" y="51"/>
                      <a:pt x="13" y="44"/>
                      <a:pt x="16" y="41"/>
                    </a:cubicBezTo>
                    <a:cubicBezTo>
                      <a:pt x="16" y="40"/>
                      <a:pt x="17" y="38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0" y="35"/>
                      <a:pt x="13" y="29"/>
                      <a:pt x="15" y="24"/>
                    </a:cubicBezTo>
                    <a:cubicBezTo>
                      <a:pt x="16" y="20"/>
                      <a:pt x="20" y="16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9"/>
                      <a:pt x="16" y="0"/>
                      <a:pt x="13" y="0"/>
                    </a:cubicBezTo>
                  </a:path>
                </a:pathLst>
              </a:custGeom>
              <a:solidFill>
                <a:srgbClr val="D78A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5" name="Freeform 7839"/>
              <p:cNvSpPr/>
              <p:nvPr/>
            </p:nvSpPr>
            <p:spPr bwMode="auto">
              <a:xfrm>
                <a:off x="7048500" y="3786188"/>
                <a:ext cx="41275" cy="42863"/>
              </a:xfrm>
              <a:custGeom>
                <a:avLst/>
                <a:gdLst>
                  <a:gd name="T0" fmla="*/ 14 w 21"/>
                  <a:gd name="T1" fmla="*/ 0 h 22"/>
                  <a:gd name="T2" fmla="*/ 9 w 21"/>
                  <a:gd name="T3" fmla="*/ 1 h 22"/>
                  <a:gd name="T4" fmla="*/ 9 w 21"/>
                  <a:gd name="T5" fmla="*/ 1 h 22"/>
                  <a:gd name="T6" fmla="*/ 6 w 21"/>
                  <a:gd name="T7" fmla="*/ 3 h 22"/>
                  <a:gd name="T8" fmla="*/ 6 w 21"/>
                  <a:gd name="T9" fmla="*/ 3 h 22"/>
                  <a:gd name="T10" fmla="*/ 6 w 21"/>
                  <a:gd name="T11" fmla="*/ 3 h 22"/>
                  <a:gd name="T12" fmla="*/ 10 w 21"/>
                  <a:gd name="T13" fmla="*/ 22 h 22"/>
                  <a:gd name="T14" fmla="*/ 10 w 21"/>
                  <a:gd name="T15" fmla="*/ 22 h 22"/>
                  <a:gd name="T16" fmla="*/ 18 w 21"/>
                  <a:gd name="T17" fmla="*/ 20 h 22"/>
                  <a:gd name="T18" fmla="*/ 18 w 21"/>
                  <a:gd name="T19" fmla="*/ 20 h 22"/>
                  <a:gd name="T20" fmla="*/ 14 w 21"/>
                  <a:gd name="T2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2">
                    <a:moveTo>
                      <a:pt x="14" y="0"/>
                    </a:moveTo>
                    <a:cubicBezTo>
                      <a:pt x="13" y="0"/>
                      <a:pt x="11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10"/>
                      <a:pt x="0" y="18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3" y="22"/>
                      <a:pt x="15" y="21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1" y="4"/>
                      <a:pt x="21" y="0"/>
                      <a:pt x="14" y="0"/>
                    </a:cubicBezTo>
                  </a:path>
                </a:pathLst>
              </a:custGeom>
              <a:solidFill>
                <a:srgbClr val="D69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6" name="Freeform 7840"/>
              <p:cNvSpPr/>
              <p:nvPr/>
            </p:nvSpPr>
            <p:spPr bwMode="auto">
              <a:xfrm>
                <a:off x="6915150" y="3879851"/>
                <a:ext cx="66675" cy="33338"/>
              </a:xfrm>
              <a:custGeom>
                <a:avLst/>
                <a:gdLst>
                  <a:gd name="T0" fmla="*/ 21 w 33"/>
                  <a:gd name="T1" fmla="*/ 0 h 17"/>
                  <a:gd name="T2" fmla="*/ 9 w 33"/>
                  <a:gd name="T3" fmla="*/ 4 h 17"/>
                  <a:gd name="T4" fmla="*/ 6 w 33"/>
                  <a:gd name="T5" fmla="*/ 5 h 17"/>
                  <a:gd name="T6" fmla="*/ 0 w 33"/>
                  <a:gd name="T7" fmla="*/ 3 h 17"/>
                  <a:gd name="T8" fmla="*/ 0 w 33"/>
                  <a:gd name="T9" fmla="*/ 3 h 17"/>
                  <a:gd name="T10" fmla="*/ 0 w 33"/>
                  <a:gd name="T11" fmla="*/ 3 h 17"/>
                  <a:gd name="T12" fmla="*/ 0 w 33"/>
                  <a:gd name="T13" fmla="*/ 3 h 17"/>
                  <a:gd name="T14" fmla="*/ 0 w 33"/>
                  <a:gd name="T15" fmla="*/ 9 h 17"/>
                  <a:gd name="T16" fmla="*/ 0 w 33"/>
                  <a:gd name="T17" fmla="*/ 9 h 17"/>
                  <a:gd name="T18" fmla="*/ 0 w 33"/>
                  <a:gd name="T19" fmla="*/ 9 h 17"/>
                  <a:gd name="T20" fmla="*/ 0 w 33"/>
                  <a:gd name="T21" fmla="*/ 9 h 17"/>
                  <a:gd name="T22" fmla="*/ 17 w 33"/>
                  <a:gd name="T23" fmla="*/ 17 h 17"/>
                  <a:gd name="T24" fmla="*/ 20 w 33"/>
                  <a:gd name="T25" fmla="*/ 4 h 17"/>
                  <a:gd name="T26" fmla="*/ 26 w 33"/>
                  <a:gd name="T27" fmla="*/ 12 h 17"/>
                  <a:gd name="T28" fmla="*/ 33 w 33"/>
                  <a:gd name="T29" fmla="*/ 1 h 17"/>
                  <a:gd name="T30" fmla="*/ 33 w 33"/>
                  <a:gd name="T31" fmla="*/ 1 h 17"/>
                  <a:gd name="T32" fmla="*/ 21 w 33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17">
                    <a:moveTo>
                      <a:pt x="21" y="0"/>
                    </a:moveTo>
                    <a:cubicBezTo>
                      <a:pt x="16" y="0"/>
                      <a:pt x="12" y="1"/>
                      <a:pt x="9" y="4"/>
                    </a:cubicBezTo>
                    <a:cubicBezTo>
                      <a:pt x="8" y="5"/>
                      <a:pt x="7" y="5"/>
                      <a:pt x="6" y="5"/>
                    </a:cubicBezTo>
                    <a:cubicBezTo>
                      <a:pt x="4" y="5"/>
                      <a:pt x="2" y="5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9"/>
                      <a:pt x="12" y="11"/>
                      <a:pt x="17" y="17"/>
                    </a:cubicBezTo>
                    <a:cubicBezTo>
                      <a:pt x="19" y="12"/>
                      <a:pt x="15" y="7"/>
                      <a:pt x="20" y="4"/>
                    </a:cubicBezTo>
                    <a:cubicBezTo>
                      <a:pt x="25" y="5"/>
                      <a:pt x="22" y="11"/>
                      <a:pt x="26" y="12"/>
                    </a:cubicBezTo>
                    <a:cubicBezTo>
                      <a:pt x="30" y="9"/>
                      <a:pt x="32" y="5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29" y="1"/>
                      <a:pt x="25" y="0"/>
                      <a:pt x="21" y="0"/>
                    </a:cubicBezTo>
                  </a:path>
                </a:pathLst>
              </a:custGeom>
              <a:solidFill>
                <a:srgbClr val="CE7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7" name="Freeform 7841"/>
              <p:cNvSpPr/>
              <p:nvPr/>
            </p:nvSpPr>
            <p:spPr bwMode="auto">
              <a:xfrm>
                <a:off x="6967538" y="3819526"/>
                <a:ext cx="55563" cy="36513"/>
              </a:xfrm>
              <a:custGeom>
                <a:avLst/>
                <a:gdLst>
                  <a:gd name="T0" fmla="*/ 23 w 28"/>
                  <a:gd name="T1" fmla="*/ 0 h 18"/>
                  <a:gd name="T2" fmla="*/ 23 w 28"/>
                  <a:gd name="T3" fmla="*/ 0 h 18"/>
                  <a:gd name="T4" fmla="*/ 23 w 28"/>
                  <a:gd name="T5" fmla="*/ 1 h 18"/>
                  <a:gd name="T6" fmla="*/ 23 w 28"/>
                  <a:gd name="T7" fmla="*/ 1 h 18"/>
                  <a:gd name="T8" fmla="*/ 0 w 28"/>
                  <a:gd name="T9" fmla="*/ 18 h 18"/>
                  <a:gd name="T10" fmla="*/ 6 w 28"/>
                  <a:gd name="T11" fmla="*/ 16 h 18"/>
                  <a:gd name="T12" fmla="*/ 12 w 28"/>
                  <a:gd name="T13" fmla="*/ 17 h 18"/>
                  <a:gd name="T14" fmla="*/ 17 w 28"/>
                  <a:gd name="T15" fmla="*/ 17 h 18"/>
                  <a:gd name="T16" fmla="*/ 23 w 28"/>
                  <a:gd name="T17" fmla="*/ 0 h 18"/>
                  <a:gd name="T18" fmla="*/ 23 w 28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8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11"/>
                      <a:pt x="4" y="7"/>
                      <a:pt x="0" y="18"/>
                    </a:cubicBezTo>
                    <a:cubicBezTo>
                      <a:pt x="1" y="17"/>
                      <a:pt x="4" y="16"/>
                      <a:pt x="6" y="16"/>
                    </a:cubicBezTo>
                    <a:cubicBezTo>
                      <a:pt x="8" y="16"/>
                      <a:pt x="10" y="17"/>
                      <a:pt x="12" y="17"/>
                    </a:cubicBezTo>
                    <a:cubicBezTo>
                      <a:pt x="13" y="17"/>
                      <a:pt x="15" y="17"/>
                      <a:pt x="17" y="17"/>
                    </a:cubicBezTo>
                    <a:cubicBezTo>
                      <a:pt x="23" y="17"/>
                      <a:pt x="28" y="15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CD7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8" name="Freeform 7842"/>
              <p:cNvSpPr/>
              <p:nvPr/>
            </p:nvSpPr>
            <p:spPr bwMode="auto">
              <a:xfrm>
                <a:off x="7035800" y="3873501"/>
                <a:ext cx="23813" cy="20638"/>
              </a:xfrm>
              <a:custGeom>
                <a:avLst/>
                <a:gdLst>
                  <a:gd name="T0" fmla="*/ 8 w 12"/>
                  <a:gd name="T1" fmla="*/ 0 h 10"/>
                  <a:gd name="T2" fmla="*/ 0 w 12"/>
                  <a:gd name="T3" fmla="*/ 1 h 10"/>
                  <a:gd name="T4" fmla="*/ 0 w 12"/>
                  <a:gd name="T5" fmla="*/ 1 h 10"/>
                  <a:gd name="T6" fmla="*/ 10 w 12"/>
                  <a:gd name="T7" fmla="*/ 10 h 10"/>
                  <a:gd name="T8" fmla="*/ 10 w 12"/>
                  <a:gd name="T9" fmla="*/ 10 h 10"/>
                  <a:gd name="T10" fmla="*/ 8 w 12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8" y="0"/>
                    </a:moveTo>
                    <a:cubicBezTo>
                      <a:pt x="6" y="0"/>
                      <a:pt x="4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4"/>
                      <a:pt x="7" y="7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3"/>
                      <a:pt x="12" y="0"/>
                      <a:pt x="8" y="0"/>
                    </a:cubicBezTo>
                  </a:path>
                </a:pathLst>
              </a:custGeom>
              <a:solidFill>
                <a:srgbClr val="CE7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9" name="Freeform 7843"/>
              <p:cNvSpPr/>
              <p:nvPr/>
            </p:nvSpPr>
            <p:spPr bwMode="auto">
              <a:xfrm>
                <a:off x="5514975" y="2786063"/>
                <a:ext cx="53975" cy="80963"/>
              </a:xfrm>
              <a:custGeom>
                <a:avLst/>
                <a:gdLst>
                  <a:gd name="T0" fmla="*/ 18 w 27"/>
                  <a:gd name="T1" fmla="*/ 0 h 41"/>
                  <a:gd name="T2" fmla="*/ 0 w 27"/>
                  <a:gd name="T3" fmla="*/ 17 h 41"/>
                  <a:gd name="T4" fmla="*/ 0 w 27"/>
                  <a:gd name="T5" fmla="*/ 17 h 41"/>
                  <a:gd name="T6" fmla="*/ 0 w 27"/>
                  <a:gd name="T7" fmla="*/ 17 h 41"/>
                  <a:gd name="T8" fmla="*/ 4 w 27"/>
                  <a:gd name="T9" fmla="*/ 25 h 41"/>
                  <a:gd name="T10" fmla="*/ 11 w 27"/>
                  <a:gd name="T11" fmla="*/ 37 h 41"/>
                  <a:gd name="T12" fmla="*/ 12 w 27"/>
                  <a:gd name="T13" fmla="*/ 41 h 41"/>
                  <a:gd name="T14" fmla="*/ 13 w 27"/>
                  <a:gd name="T15" fmla="*/ 41 h 41"/>
                  <a:gd name="T16" fmla="*/ 17 w 27"/>
                  <a:gd name="T17" fmla="*/ 40 h 41"/>
                  <a:gd name="T18" fmla="*/ 15 w 27"/>
                  <a:gd name="T19" fmla="*/ 34 h 41"/>
                  <a:gd name="T20" fmla="*/ 15 w 27"/>
                  <a:gd name="T21" fmla="*/ 34 h 41"/>
                  <a:gd name="T22" fmla="*/ 15 w 27"/>
                  <a:gd name="T23" fmla="*/ 34 h 41"/>
                  <a:gd name="T24" fmla="*/ 19 w 27"/>
                  <a:gd name="T25" fmla="*/ 27 h 41"/>
                  <a:gd name="T26" fmla="*/ 21 w 27"/>
                  <a:gd name="T27" fmla="*/ 27 h 41"/>
                  <a:gd name="T28" fmla="*/ 21 w 27"/>
                  <a:gd name="T29" fmla="*/ 27 h 41"/>
                  <a:gd name="T30" fmla="*/ 21 w 27"/>
                  <a:gd name="T31" fmla="*/ 27 h 41"/>
                  <a:gd name="T32" fmla="*/ 23 w 27"/>
                  <a:gd name="T33" fmla="*/ 27 h 41"/>
                  <a:gd name="T34" fmla="*/ 18 w 27"/>
                  <a:gd name="T3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41">
                    <a:moveTo>
                      <a:pt x="18" y="0"/>
                    </a:moveTo>
                    <a:cubicBezTo>
                      <a:pt x="10" y="4"/>
                      <a:pt x="9" y="15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20"/>
                      <a:pt x="1" y="23"/>
                      <a:pt x="4" y="25"/>
                    </a:cubicBezTo>
                    <a:cubicBezTo>
                      <a:pt x="10" y="27"/>
                      <a:pt x="14" y="30"/>
                      <a:pt x="11" y="37"/>
                    </a:cubicBezTo>
                    <a:cubicBezTo>
                      <a:pt x="11" y="39"/>
                      <a:pt x="9" y="41"/>
                      <a:pt x="12" y="41"/>
                    </a:cubicBezTo>
                    <a:cubicBezTo>
                      <a:pt x="12" y="41"/>
                      <a:pt x="13" y="41"/>
                      <a:pt x="13" y="41"/>
                    </a:cubicBezTo>
                    <a:cubicBezTo>
                      <a:pt x="14" y="41"/>
                      <a:pt x="16" y="41"/>
                      <a:pt x="17" y="40"/>
                    </a:cubicBezTo>
                    <a:cubicBezTo>
                      <a:pt x="19" y="37"/>
                      <a:pt x="15" y="37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6" y="32"/>
                      <a:pt x="14" y="27"/>
                      <a:pt x="19" y="27"/>
                    </a:cubicBezTo>
                    <a:cubicBezTo>
                      <a:pt x="19" y="27"/>
                      <a:pt x="20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7"/>
                      <a:pt x="23" y="27"/>
                      <a:pt x="23" y="27"/>
                    </a:cubicBezTo>
                    <a:cubicBezTo>
                      <a:pt x="15" y="19"/>
                      <a:pt x="27" y="7"/>
                      <a:pt x="18" y="0"/>
                    </a:cubicBezTo>
                  </a:path>
                </a:pathLst>
              </a:custGeom>
              <a:solidFill>
                <a:srgbClr val="9C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0" name="Freeform 7844"/>
              <p:cNvSpPr/>
              <p:nvPr/>
            </p:nvSpPr>
            <p:spPr bwMode="auto">
              <a:xfrm>
                <a:off x="5554663" y="2816226"/>
                <a:ext cx="42863" cy="42863"/>
              </a:xfrm>
              <a:custGeom>
                <a:avLst/>
                <a:gdLst>
                  <a:gd name="T0" fmla="*/ 21 w 21"/>
                  <a:gd name="T1" fmla="*/ 0 h 22"/>
                  <a:gd name="T2" fmla="*/ 3 w 21"/>
                  <a:gd name="T3" fmla="*/ 12 h 22"/>
                  <a:gd name="T4" fmla="*/ 3 w 21"/>
                  <a:gd name="T5" fmla="*/ 12 h 22"/>
                  <a:gd name="T6" fmla="*/ 1 w 21"/>
                  <a:gd name="T7" fmla="*/ 12 h 22"/>
                  <a:gd name="T8" fmla="*/ 1 w 21"/>
                  <a:gd name="T9" fmla="*/ 12 h 22"/>
                  <a:gd name="T10" fmla="*/ 0 w 21"/>
                  <a:gd name="T11" fmla="*/ 17 h 22"/>
                  <a:gd name="T12" fmla="*/ 0 w 21"/>
                  <a:gd name="T13" fmla="*/ 17 h 22"/>
                  <a:gd name="T14" fmla="*/ 0 w 21"/>
                  <a:gd name="T15" fmla="*/ 17 h 22"/>
                  <a:gd name="T16" fmla="*/ 5 w 21"/>
                  <a:gd name="T17" fmla="*/ 22 h 22"/>
                  <a:gd name="T18" fmla="*/ 8 w 21"/>
                  <a:gd name="T19" fmla="*/ 18 h 22"/>
                  <a:gd name="T20" fmla="*/ 20 w 21"/>
                  <a:gd name="T21" fmla="*/ 6 h 22"/>
                  <a:gd name="T22" fmla="*/ 20 w 21"/>
                  <a:gd name="T23" fmla="*/ 6 h 22"/>
                  <a:gd name="T24" fmla="*/ 21 w 21"/>
                  <a:gd name="T2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2">
                    <a:moveTo>
                      <a:pt x="21" y="0"/>
                    </a:moveTo>
                    <a:cubicBezTo>
                      <a:pt x="15" y="4"/>
                      <a:pt x="9" y="8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0" y="15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8"/>
                      <a:pt x="3" y="22"/>
                      <a:pt x="5" y="22"/>
                    </a:cubicBezTo>
                    <a:cubicBezTo>
                      <a:pt x="6" y="22"/>
                      <a:pt x="7" y="21"/>
                      <a:pt x="8" y="18"/>
                    </a:cubicBezTo>
                    <a:cubicBezTo>
                      <a:pt x="11" y="13"/>
                      <a:pt x="20" y="14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4"/>
                      <a:pt x="21" y="2"/>
                      <a:pt x="21" y="0"/>
                    </a:cubicBezTo>
                  </a:path>
                </a:pathLst>
              </a:custGeom>
              <a:solidFill>
                <a:srgbClr val="A04E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1" name="Freeform 7845"/>
              <p:cNvSpPr/>
              <p:nvPr/>
            </p:nvSpPr>
            <p:spPr bwMode="auto">
              <a:xfrm>
                <a:off x="5595938" y="2805113"/>
                <a:ext cx="31750" cy="50800"/>
              </a:xfrm>
              <a:custGeom>
                <a:avLst/>
                <a:gdLst>
                  <a:gd name="T0" fmla="*/ 1 w 16"/>
                  <a:gd name="T1" fmla="*/ 0 h 25"/>
                  <a:gd name="T2" fmla="*/ 1 w 16"/>
                  <a:gd name="T3" fmla="*/ 5 h 25"/>
                  <a:gd name="T4" fmla="*/ 1 w 16"/>
                  <a:gd name="T5" fmla="*/ 5 h 25"/>
                  <a:gd name="T6" fmla="*/ 0 w 16"/>
                  <a:gd name="T7" fmla="*/ 11 h 25"/>
                  <a:gd name="T8" fmla="*/ 5 w 16"/>
                  <a:gd name="T9" fmla="*/ 9 h 25"/>
                  <a:gd name="T10" fmla="*/ 7 w 16"/>
                  <a:gd name="T11" fmla="*/ 11 h 25"/>
                  <a:gd name="T12" fmla="*/ 2 w 16"/>
                  <a:gd name="T13" fmla="*/ 24 h 25"/>
                  <a:gd name="T14" fmla="*/ 2 w 16"/>
                  <a:gd name="T15" fmla="*/ 24 h 25"/>
                  <a:gd name="T16" fmla="*/ 2 w 16"/>
                  <a:gd name="T17" fmla="*/ 24 h 25"/>
                  <a:gd name="T18" fmla="*/ 5 w 16"/>
                  <a:gd name="T19" fmla="*/ 25 h 25"/>
                  <a:gd name="T20" fmla="*/ 14 w 16"/>
                  <a:gd name="T21" fmla="*/ 12 h 25"/>
                  <a:gd name="T22" fmla="*/ 14 w 16"/>
                  <a:gd name="T23" fmla="*/ 12 h 25"/>
                  <a:gd name="T24" fmla="*/ 14 w 16"/>
                  <a:gd name="T25" fmla="*/ 12 h 25"/>
                  <a:gd name="T26" fmla="*/ 4 w 16"/>
                  <a:gd name="T27" fmla="*/ 0 h 25"/>
                  <a:gd name="T28" fmla="*/ 4 w 16"/>
                  <a:gd name="T29" fmla="*/ 0 h 25"/>
                  <a:gd name="T30" fmla="*/ 1 w 16"/>
                  <a:gd name="T31" fmla="*/ 0 h 25"/>
                  <a:gd name="T32" fmla="*/ 1 w 16"/>
                  <a:gd name="T3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" h="25">
                    <a:moveTo>
                      <a:pt x="1" y="0"/>
                    </a:moveTo>
                    <a:cubicBezTo>
                      <a:pt x="1" y="2"/>
                      <a:pt x="1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1" y="9"/>
                      <a:pt x="0" y="11"/>
                    </a:cubicBezTo>
                    <a:cubicBezTo>
                      <a:pt x="2" y="10"/>
                      <a:pt x="4" y="9"/>
                      <a:pt x="5" y="9"/>
                    </a:cubicBezTo>
                    <a:cubicBezTo>
                      <a:pt x="6" y="9"/>
                      <a:pt x="7" y="10"/>
                      <a:pt x="7" y="11"/>
                    </a:cubicBezTo>
                    <a:cubicBezTo>
                      <a:pt x="10" y="17"/>
                      <a:pt x="6" y="21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4" y="25"/>
                      <a:pt x="5" y="25"/>
                    </a:cubicBezTo>
                    <a:cubicBezTo>
                      <a:pt x="12" y="25"/>
                      <a:pt x="16" y="2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3" y="6"/>
                      <a:pt x="6" y="5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D4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2" name="Freeform 7846"/>
              <p:cNvSpPr/>
              <p:nvPr/>
            </p:nvSpPr>
            <p:spPr bwMode="auto">
              <a:xfrm>
                <a:off x="5499100" y="2789238"/>
                <a:ext cx="17463" cy="41275"/>
              </a:xfrm>
              <a:custGeom>
                <a:avLst/>
                <a:gdLst>
                  <a:gd name="T0" fmla="*/ 5 w 9"/>
                  <a:gd name="T1" fmla="*/ 0 h 20"/>
                  <a:gd name="T2" fmla="*/ 3 w 9"/>
                  <a:gd name="T3" fmla="*/ 0 h 20"/>
                  <a:gd name="T4" fmla="*/ 1 w 9"/>
                  <a:gd name="T5" fmla="*/ 1 h 20"/>
                  <a:gd name="T6" fmla="*/ 1 w 9"/>
                  <a:gd name="T7" fmla="*/ 1 h 20"/>
                  <a:gd name="T8" fmla="*/ 0 w 9"/>
                  <a:gd name="T9" fmla="*/ 19 h 20"/>
                  <a:gd name="T10" fmla="*/ 0 w 9"/>
                  <a:gd name="T11" fmla="*/ 19 h 20"/>
                  <a:gd name="T12" fmla="*/ 0 w 9"/>
                  <a:gd name="T13" fmla="*/ 19 h 20"/>
                  <a:gd name="T14" fmla="*/ 0 w 9"/>
                  <a:gd name="T15" fmla="*/ 19 h 20"/>
                  <a:gd name="T16" fmla="*/ 1 w 9"/>
                  <a:gd name="T17" fmla="*/ 20 h 20"/>
                  <a:gd name="T18" fmla="*/ 4 w 9"/>
                  <a:gd name="T19" fmla="*/ 17 h 20"/>
                  <a:gd name="T20" fmla="*/ 7 w 9"/>
                  <a:gd name="T21" fmla="*/ 15 h 20"/>
                  <a:gd name="T22" fmla="*/ 8 w 9"/>
                  <a:gd name="T23" fmla="*/ 15 h 20"/>
                  <a:gd name="T24" fmla="*/ 8 w 9"/>
                  <a:gd name="T25" fmla="*/ 15 h 20"/>
                  <a:gd name="T26" fmla="*/ 8 w 9"/>
                  <a:gd name="T27" fmla="*/ 15 h 20"/>
                  <a:gd name="T28" fmla="*/ 8 w 9"/>
                  <a:gd name="T29" fmla="*/ 15 h 20"/>
                  <a:gd name="T30" fmla="*/ 8 w 9"/>
                  <a:gd name="T31" fmla="*/ 15 h 20"/>
                  <a:gd name="T32" fmla="*/ 7 w 9"/>
                  <a:gd name="T33" fmla="*/ 1 h 20"/>
                  <a:gd name="T34" fmla="*/ 7 w 9"/>
                  <a:gd name="T35" fmla="*/ 1 h 20"/>
                  <a:gd name="T36" fmla="*/ 5 w 9"/>
                  <a:gd name="T3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" h="20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7"/>
                      <a:pt x="5" y="14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2" y="20"/>
                      <a:pt x="3" y="18"/>
                      <a:pt x="4" y="17"/>
                    </a:cubicBezTo>
                    <a:cubicBezTo>
                      <a:pt x="5" y="16"/>
                      <a:pt x="5" y="15"/>
                      <a:pt x="7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0"/>
                      <a:pt x="9" y="6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9C4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3" name="Freeform 7847"/>
              <p:cNvSpPr/>
              <p:nvPr/>
            </p:nvSpPr>
            <p:spPr bwMode="auto">
              <a:xfrm>
                <a:off x="5557838" y="2827338"/>
                <a:ext cx="92075" cy="90488"/>
              </a:xfrm>
              <a:custGeom>
                <a:avLst/>
                <a:gdLst>
                  <a:gd name="T0" fmla="*/ 35 w 46"/>
                  <a:gd name="T1" fmla="*/ 0 h 45"/>
                  <a:gd name="T2" fmla="*/ 35 w 46"/>
                  <a:gd name="T3" fmla="*/ 1 h 45"/>
                  <a:gd name="T4" fmla="*/ 33 w 46"/>
                  <a:gd name="T5" fmla="*/ 1 h 45"/>
                  <a:gd name="T6" fmla="*/ 33 w 46"/>
                  <a:gd name="T7" fmla="*/ 1 h 45"/>
                  <a:gd name="T8" fmla="*/ 24 w 46"/>
                  <a:gd name="T9" fmla="*/ 14 h 45"/>
                  <a:gd name="T10" fmla="*/ 21 w 46"/>
                  <a:gd name="T11" fmla="*/ 13 h 45"/>
                  <a:gd name="T12" fmla="*/ 21 w 46"/>
                  <a:gd name="T13" fmla="*/ 13 h 45"/>
                  <a:gd name="T14" fmla="*/ 18 w 46"/>
                  <a:gd name="T15" fmla="*/ 18 h 45"/>
                  <a:gd name="T16" fmla="*/ 18 w 46"/>
                  <a:gd name="T17" fmla="*/ 18 h 45"/>
                  <a:gd name="T18" fmla="*/ 13 w 46"/>
                  <a:gd name="T19" fmla="*/ 22 h 45"/>
                  <a:gd name="T20" fmla="*/ 9 w 46"/>
                  <a:gd name="T21" fmla="*/ 20 h 45"/>
                  <a:gd name="T22" fmla="*/ 9 w 46"/>
                  <a:gd name="T23" fmla="*/ 20 h 45"/>
                  <a:gd name="T24" fmla="*/ 0 w 46"/>
                  <a:gd name="T25" fmla="*/ 33 h 45"/>
                  <a:gd name="T26" fmla="*/ 0 w 46"/>
                  <a:gd name="T27" fmla="*/ 33 h 45"/>
                  <a:gd name="T28" fmla="*/ 0 w 46"/>
                  <a:gd name="T29" fmla="*/ 33 h 45"/>
                  <a:gd name="T30" fmla="*/ 5 w 46"/>
                  <a:gd name="T31" fmla="*/ 36 h 45"/>
                  <a:gd name="T32" fmla="*/ 5 w 46"/>
                  <a:gd name="T33" fmla="*/ 36 h 45"/>
                  <a:gd name="T34" fmla="*/ 21 w 46"/>
                  <a:gd name="T35" fmla="*/ 26 h 45"/>
                  <a:gd name="T36" fmla="*/ 22 w 46"/>
                  <a:gd name="T37" fmla="*/ 24 h 45"/>
                  <a:gd name="T38" fmla="*/ 22 w 46"/>
                  <a:gd name="T39" fmla="*/ 24 h 45"/>
                  <a:gd name="T40" fmla="*/ 22 w 46"/>
                  <a:gd name="T41" fmla="*/ 24 h 45"/>
                  <a:gd name="T42" fmla="*/ 22 w 46"/>
                  <a:gd name="T43" fmla="*/ 24 h 45"/>
                  <a:gd name="T44" fmla="*/ 23 w 46"/>
                  <a:gd name="T45" fmla="*/ 24 h 45"/>
                  <a:gd name="T46" fmla="*/ 37 w 46"/>
                  <a:gd name="T47" fmla="*/ 39 h 45"/>
                  <a:gd name="T48" fmla="*/ 45 w 46"/>
                  <a:gd name="T49" fmla="*/ 45 h 45"/>
                  <a:gd name="T50" fmla="*/ 45 w 46"/>
                  <a:gd name="T51" fmla="*/ 45 h 45"/>
                  <a:gd name="T52" fmla="*/ 46 w 46"/>
                  <a:gd name="T53" fmla="*/ 37 h 45"/>
                  <a:gd name="T54" fmla="*/ 46 w 46"/>
                  <a:gd name="T55" fmla="*/ 37 h 45"/>
                  <a:gd name="T56" fmla="*/ 45 w 46"/>
                  <a:gd name="T57" fmla="*/ 37 h 45"/>
                  <a:gd name="T58" fmla="*/ 39 w 46"/>
                  <a:gd name="T59" fmla="*/ 25 h 45"/>
                  <a:gd name="T60" fmla="*/ 35 w 46"/>
                  <a:gd name="T61" fmla="*/ 1 h 45"/>
                  <a:gd name="T62" fmla="*/ 35 w 46"/>
                  <a:gd name="T6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6" h="45">
                    <a:moveTo>
                      <a:pt x="35" y="0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4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5" y="11"/>
                      <a:pt x="31" y="14"/>
                      <a:pt x="24" y="14"/>
                    </a:cubicBezTo>
                    <a:cubicBezTo>
                      <a:pt x="23" y="14"/>
                      <a:pt x="22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6"/>
                      <a:pt x="20" y="17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6" y="21"/>
                      <a:pt x="15" y="22"/>
                      <a:pt x="13" y="22"/>
                    </a:cubicBezTo>
                    <a:cubicBezTo>
                      <a:pt x="12" y="22"/>
                      <a:pt x="11" y="21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4" y="23"/>
                      <a:pt x="1" y="27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5"/>
                      <a:pt x="3" y="3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7" y="28"/>
                      <a:pt x="17" y="30"/>
                      <a:pt x="21" y="26"/>
                    </a:cubicBezTo>
                    <a:cubicBezTo>
                      <a:pt x="22" y="25"/>
                      <a:pt x="22" y="25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32" y="24"/>
                      <a:pt x="35" y="33"/>
                      <a:pt x="37" y="39"/>
                    </a:cubicBezTo>
                    <a:cubicBezTo>
                      <a:pt x="39" y="44"/>
                      <a:pt x="41" y="45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3"/>
                      <a:pt x="45" y="40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36" y="37"/>
                      <a:pt x="40" y="30"/>
                      <a:pt x="39" y="25"/>
                    </a:cubicBezTo>
                    <a:cubicBezTo>
                      <a:pt x="37" y="17"/>
                      <a:pt x="44" y="8"/>
                      <a:pt x="35" y="1"/>
                    </a:cubicBezTo>
                    <a:cubicBezTo>
                      <a:pt x="35" y="1"/>
                      <a:pt x="35" y="1"/>
                      <a:pt x="35" y="0"/>
                    </a:cubicBezTo>
                  </a:path>
                </a:pathLst>
              </a:custGeom>
              <a:solidFill>
                <a:srgbClr val="8D37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4" name="Freeform 7848"/>
              <p:cNvSpPr/>
              <p:nvPr/>
            </p:nvSpPr>
            <p:spPr bwMode="auto">
              <a:xfrm>
                <a:off x="5603875" y="2801938"/>
                <a:ext cx="23813" cy="28575"/>
              </a:xfrm>
              <a:custGeom>
                <a:avLst/>
                <a:gdLst>
                  <a:gd name="T0" fmla="*/ 6 w 12"/>
                  <a:gd name="T1" fmla="*/ 0 h 14"/>
                  <a:gd name="T2" fmla="*/ 0 w 12"/>
                  <a:gd name="T3" fmla="*/ 2 h 14"/>
                  <a:gd name="T4" fmla="*/ 0 w 12"/>
                  <a:gd name="T5" fmla="*/ 2 h 14"/>
                  <a:gd name="T6" fmla="*/ 10 w 12"/>
                  <a:gd name="T7" fmla="*/ 14 h 14"/>
                  <a:gd name="T8" fmla="*/ 10 w 12"/>
                  <a:gd name="T9" fmla="*/ 14 h 14"/>
                  <a:gd name="T10" fmla="*/ 12 w 12"/>
                  <a:gd name="T11" fmla="*/ 14 h 14"/>
                  <a:gd name="T12" fmla="*/ 12 w 12"/>
                  <a:gd name="T13" fmla="*/ 13 h 14"/>
                  <a:gd name="T14" fmla="*/ 6 w 1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6" y="0"/>
                    </a:moveTo>
                    <a:cubicBezTo>
                      <a:pt x="5" y="0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7"/>
                      <a:pt x="9" y="8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9" y="10"/>
                      <a:pt x="12" y="0"/>
                      <a:pt x="6" y="0"/>
                    </a:cubicBezTo>
                  </a:path>
                </a:pathLst>
              </a:custGeom>
              <a:solidFill>
                <a:srgbClr val="903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5" name="Freeform 7849"/>
              <p:cNvSpPr/>
              <p:nvPr/>
            </p:nvSpPr>
            <p:spPr bwMode="auto">
              <a:xfrm>
                <a:off x="5661025" y="2870201"/>
                <a:ext cx="22225" cy="17463"/>
              </a:xfrm>
              <a:custGeom>
                <a:avLst/>
                <a:gdLst>
                  <a:gd name="T0" fmla="*/ 8 w 11"/>
                  <a:gd name="T1" fmla="*/ 0 h 9"/>
                  <a:gd name="T2" fmla="*/ 6 w 11"/>
                  <a:gd name="T3" fmla="*/ 1 h 9"/>
                  <a:gd name="T4" fmla="*/ 4 w 11"/>
                  <a:gd name="T5" fmla="*/ 1 h 9"/>
                  <a:gd name="T6" fmla="*/ 3 w 11"/>
                  <a:gd name="T7" fmla="*/ 1 h 9"/>
                  <a:gd name="T8" fmla="*/ 3 w 11"/>
                  <a:gd name="T9" fmla="*/ 1 h 9"/>
                  <a:gd name="T10" fmla="*/ 0 w 11"/>
                  <a:gd name="T11" fmla="*/ 3 h 9"/>
                  <a:gd name="T12" fmla="*/ 0 w 11"/>
                  <a:gd name="T13" fmla="*/ 3 h 9"/>
                  <a:gd name="T14" fmla="*/ 0 w 11"/>
                  <a:gd name="T15" fmla="*/ 3 h 9"/>
                  <a:gd name="T16" fmla="*/ 0 w 11"/>
                  <a:gd name="T17" fmla="*/ 3 h 9"/>
                  <a:gd name="T18" fmla="*/ 6 w 11"/>
                  <a:gd name="T19" fmla="*/ 9 h 9"/>
                  <a:gd name="T20" fmla="*/ 8 w 11"/>
                  <a:gd name="T21" fmla="*/ 9 h 9"/>
                  <a:gd name="T22" fmla="*/ 10 w 11"/>
                  <a:gd name="T23" fmla="*/ 2 h 9"/>
                  <a:gd name="T24" fmla="*/ 8 w 11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5"/>
                      <a:pt x="3" y="9"/>
                      <a:pt x="6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9" y="8"/>
                      <a:pt x="11" y="4"/>
                      <a:pt x="10" y="2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8B31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6" name="Freeform 7850"/>
              <p:cNvSpPr/>
              <p:nvPr/>
            </p:nvSpPr>
            <p:spPr bwMode="auto">
              <a:xfrm>
                <a:off x="6294438" y="3179763"/>
                <a:ext cx="82550" cy="190500"/>
              </a:xfrm>
              <a:custGeom>
                <a:avLst/>
                <a:gdLst>
                  <a:gd name="T0" fmla="*/ 0 w 41"/>
                  <a:gd name="T1" fmla="*/ 0 h 95"/>
                  <a:gd name="T2" fmla="*/ 0 w 41"/>
                  <a:gd name="T3" fmla="*/ 5 h 95"/>
                  <a:gd name="T4" fmla="*/ 10 w 41"/>
                  <a:gd name="T5" fmla="*/ 36 h 95"/>
                  <a:gd name="T6" fmla="*/ 10 w 41"/>
                  <a:gd name="T7" fmla="*/ 36 h 95"/>
                  <a:gd name="T8" fmla="*/ 34 w 41"/>
                  <a:gd name="T9" fmla="*/ 92 h 95"/>
                  <a:gd name="T10" fmla="*/ 34 w 41"/>
                  <a:gd name="T11" fmla="*/ 92 h 95"/>
                  <a:gd name="T12" fmla="*/ 34 w 41"/>
                  <a:gd name="T13" fmla="*/ 92 h 95"/>
                  <a:gd name="T14" fmla="*/ 40 w 41"/>
                  <a:gd name="T15" fmla="*/ 95 h 95"/>
                  <a:gd name="T16" fmla="*/ 40 w 41"/>
                  <a:gd name="T17" fmla="*/ 95 h 95"/>
                  <a:gd name="T18" fmla="*/ 33 w 41"/>
                  <a:gd name="T19" fmla="*/ 62 h 95"/>
                  <a:gd name="T20" fmla="*/ 35 w 41"/>
                  <a:gd name="T21" fmla="*/ 51 h 95"/>
                  <a:gd name="T22" fmla="*/ 25 w 41"/>
                  <a:gd name="T23" fmla="*/ 24 h 95"/>
                  <a:gd name="T24" fmla="*/ 25 w 41"/>
                  <a:gd name="T25" fmla="*/ 24 h 95"/>
                  <a:gd name="T26" fmla="*/ 25 w 41"/>
                  <a:gd name="T27" fmla="*/ 24 h 95"/>
                  <a:gd name="T28" fmla="*/ 25 w 41"/>
                  <a:gd name="T29" fmla="*/ 24 h 95"/>
                  <a:gd name="T30" fmla="*/ 25 w 41"/>
                  <a:gd name="T31" fmla="*/ 24 h 95"/>
                  <a:gd name="T32" fmla="*/ 18 w 41"/>
                  <a:gd name="T33" fmla="*/ 15 h 95"/>
                  <a:gd name="T34" fmla="*/ 18 w 41"/>
                  <a:gd name="T35" fmla="*/ 15 h 95"/>
                  <a:gd name="T36" fmla="*/ 13 w 41"/>
                  <a:gd name="T37" fmla="*/ 4 h 95"/>
                  <a:gd name="T38" fmla="*/ 13 w 41"/>
                  <a:gd name="T39" fmla="*/ 5 h 95"/>
                  <a:gd name="T40" fmla="*/ 0 w 41"/>
                  <a:gd name="T41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" h="95">
                    <a:moveTo>
                      <a:pt x="0" y="0"/>
                    </a:moveTo>
                    <a:cubicBezTo>
                      <a:pt x="0" y="2"/>
                      <a:pt x="0" y="3"/>
                      <a:pt x="0" y="5"/>
                    </a:cubicBezTo>
                    <a:cubicBezTo>
                      <a:pt x="3" y="15"/>
                      <a:pt x="7" y="25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8" y="55"/>
                      <a:pt x="26" y="73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6" y="93"/>
                      <a:pt x="38" y="94"/>
                      <a:pt x="40" y="95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41" y="84"/>
                      <a:pt x="36" y="73"/>
                      <a:pt x="33" y="62"/>
                    </a:cubicBezTo>
                    <a:cubicBezTo>
                      <a:pt x="32" y="58"/>
                      <a:pt x="29" y="54"/>
                      <a:pt x="35" y="51"/>
                    </a:cubicBezTo>
                    <a:cubicBezTo>
                      <a:pt x="28" y="44"/>
                      <a:pt x="19" y="36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1" y="22"/>
                      <a:pt x="19" y="19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6" y="11"/>
                      <a:pt x="15" y="8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8" y="5"/>
                      <a:pt x="4" y="2"/>
                      <a:pt x="0" y="0"/>
                    </a:cubicBezTo>
                  </a:path>
                </a:pathLst>
              </a:custGeom>
              <a:solidFill>
                <a:srgbClr val="C889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7" name="Freeform 7851"/>
              <p:cNvSpPr>
                <a:spLocks noEditPoints="1"/>
              </p:cNvSpPr>
              <p:nvPr/>
            </p:nvSpPr>
            <p:spPr bwMode="auto">
              <a:xfrm>
                <a:off x="6319838" y="3149601"/>
                <a:ext cx="65088" cy="77788"/>
              </a:xfrm>
              <a:custGeom>
                <a:avLst/>
                <a:gdLst>
                  <a:gd name="T0" fmla="*/ 12 w 32"/>
                  <a:gd name="T1" fmla="*/ 39 h 39"/>
                  <a:gd name="T2" fmla="*/ 12 w 32"/>
                  <a:gd name="T3" fmla="*/ 39 h 39"/>
                  <a:gd name="T4" fmla="*/ 12 w 32"/>
                  <a:gd name="T5" fmla="*/ 39 h 39"/>
                  <a:gd name="T6" fmla="*/ 12 w 32"/>
                  <a:gd name="T7" fmla="*/ 39 h 39"/>
                  <a:gd name="T8" fmla="*/ 6 w 32"/>
                  <a:gd name="T9" fmla="*/ 0 h 39"/>
                  <a:gd name="T10" fmla="*/ 6 w 32"/>
                  <a:gd name="T11" fmla="*/ 1 h 39"/>
                  <a:gd name="T12" fmla="*/ 2 w 32"/>
                  <a:gd name="T13" fmla="*/ 3 h 39"/>
                  <a:gd name="T14" fmla="*/ 2 w 32"/>
                  <a:gd name="T15" fmla="*/ 19 h 39"/>
                  <a:gd name="T16" fmla="*/ 0 w 32"/>
                  <a:gd name="T17" fmla="*/ 19 h 39"/>
                  <a:gd name="T18" fmla="*/ 5 w 32"/>
                  <a:gd name="T19" fmla="*/ 30 h 39"/>
                  <a:gd name="T20" fmla="*/ 5 w 32"/>
                  <a:gd name="T21" fmla="*/ 30 h 39"/>
                  <a:gd name="T22" fmla="*/ 5 w 32"/>
                  <a:gd name="T23" fmla="*/ 30 h 39"/>
                  <a:gd name="T24" fmla="*/ 12 w 32"/>
                  <a:gd name="T25" fmla="*/ 39 h 39"/>
                  <a:gd name="T26" fmla="*/ 32 w 32"/>
                  <a:gd name="T27" fmla="*/ 30 h 39"/>
                  <a:gd name="T28" fmla="*/ 30 w 32"/>
                  <a:gd name="T29" fmla="*/ 16 h 39"/>
                  <a:gd name="T30" fmla="*/ 30 w 32"/>
                  <a:gd name="T31" fmla="*/ 16 h 39"/>
                  <a:gd name="T32" fmla="*/ 30 w 32"/>
                  <a:gd name="T33" fmla="*/ 16 h 39"/>
                  <a:gd name="T34" fmla="*/ 30 w 32"/>
                  <a:gd name="T35" fmla="*/ 16 h 39"/>
                  <a:gd name="T36" fmla="*/ 30 w 32"/>
                  <a:gd name="T37" fmla="*/ 16 h 39"/>
                  <a:gd name="T38" fmla="*/ 30 w 32"/>
                  <a:gd name="T39" fmla="*/ 16 h 39"/>
                  <a:gd name="T40" fmla="*/ 23 w 32"/>
                  <a:gd name="T41" fmla="*/ 10 h 39"/>
                  <a:gd name="T42" fmla="*/ 12 w 32"/>
                  <a:gd name="T43" fmla="*/ 18 h 39"/>
                  <a:gd name="T44" fmla="*/ 6 w 32"/>
                  <a:gd name="T4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39">
                    <a:moveTo>
                      <a:pt x="12" y="39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moveTo>
                      <a:pt x="6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4" y="8"/>
                      <a:pt x="8" y="14"/>
                      <a:pt x="2" y="19"/>
                    </a:cubicBezTo>
                    <a:cubicBezTo>
                      <a:pt x="2" y="19"/>
                      <a:pt x="1" y="19"/>
                      <a:pt x="0" y="19"/>
                    </a:cubicBezTo>
                    <a:cubicBezTo>
                      <a:pt x="2" y="23"/>
                      <a:pt x="3" y="26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0" y="31"/>
                      <a:pt x="12" y="34"/>
                      <a:pt x="12" y="39"/>
                    </a:cubicBezTo>
                    <a:cubicBezTo>
                      <a:pt x="16" y="31"/>
                      <a:pt x="24" y="30"/>
                      <a:pt x="32" y="30"/>
                    </a:cubicBezTo>
                    <a:cubicBezTo>
                      <a:pt x="31" y="25"/>
                      <a:pt x="30" y="21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8" y="12"/>
                      <a:pt x="25" y="10"/>
                      <a:pt x="23" y="10"/>
                    </a:cubicBezTo>
                    <a:cubicBezTo>
                      <a:pt x="19" y="10"/>
                      <a:pt x="16" y="13"/>
                      <a:pt x="12" y="18"/>
                    </a:cubicBezTo>
                    <a:cubicBezTo>
                      <a:pt x="12" y="10"/>
                      <a:pt x="15" y="2"/>
                      <a:pt x="6" y="0"/>
                    </a:cubicBezTo>
                  </a:path>
                </a:pathLst>
              </a:custGeom>
              <a:solidFill>
                <a:srgbClr val="A257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8" name="Freeform 7852"/>
              <p:cNvSpPr/>
              <p:nvPr/>
            </p:nvSpPr>
            <p:spPr bwMode="auto">
              <a:xfrm>
                <a:off x="5734050" y="2867026"/>
                <a:ext cx="109538" cy="111125"/>
              </a:xfrm>
              <a:custGeom>
                <a:avLst/>
                <a:gdLst>
                  <a:gd name="T0" fmla="*/ 16 w 55"/>
                  <a:gd name="T1" fmla="*/ 0 h 55"/>
                  <a:gd name="T2" fmla="*/ 15 w 55"/>
                  <a:gd name="T3" fmla="*/ 12 h 55"/>
                  <a:gd name="T4" fmla="*/ 17 w 55"/>
                  <a:gd name="T5" fmla="*/ 20 h 55"/>
                  <a:gd name="T6" fmla="*/ 17 w 55"/>
                  <a:gd name="T7" fmla="*/ 20 h 55"/>
                  <a:gd name="T8" fmla="*/ 17 w 55"/>
                  <a:gd name="T9" fmla="*/ 20 h 55"/>
                  <a:gd name="T10" fmla="*/ 22 w 55"/>
                  <a:gd name="T11" fmla="*/ 25 h 55"/>
                  <a:gd name="T12" fmla="*/ 18 w 55"/>
                  <a:gd name="T13" fmla="*/ 28 h 55"/>
                  <a:gd name="T14" fmla="*/ 15 w 55"/>
                  <a:gd name="T15" fmla="*/ 27 h 55"/>
                  <a:gd name="T16" fmla="*/ 17 w 55"/>
                  <a:gd name="T17" fmla="*/ 20 h 55"/>
                  <a:gd name="T18" fmla="*/ 17 w 55"/>
                  <a:gd name="T19" fmla="*/ 20 h 55"/>
                  <a:gd name="T20" fmla="*/ 16 w 55"/>
                  <a:gd name="T21" fmla="*/ 20 h 55"/>
                  <a:gd name="T22" fmla="*/ 16 w 55"/>
                  <a:gd name="T23" fmla="*/ 20 h 55"/>
                  <a:gd name="T24" fmla="*/ 16 w 55"/>
                  <a:gd name="T25" fmla="*/ 20 h 55"/>
                  <a:gd name="T26" fmla="*/ 5 w 55"/>
                  <a:gd name="T27" fmla="*/ 26 h 55"/>
                  <a:gd name="T28" fmla="*/ 6 w 55"/>
                  <a:gd name="T29" fmla="*/ 35 h 55"/>
                  <a:gd name="T30" fmla="*/ 4 w 55"/>
                  <a:gd name="T31" fmla="*/ 40 h 55"/>
                  <a:gd name="T32" fmla="*/ 4 w 55"/>
                  <a:gd name="T33" fmla="*/ 40 h 55"/>
                  <a:gd name="T34" fmla="*/ 28 w 55"/>
                  <a:gd name="T35" fmla="*/ 45 h 55"/>
                  <a:gd name="T36" fmla="*/ 28 w 55"/>
                  <a:gd name="T37" fmla="*/ 45 h 55"/>
                  <a:gd name="T38" fmla="*/ 28 w 55"/>
                  <a:gd name="T39" fmla="*/ 45 h 55"/>
                  <a:gd name="T40" fmla="*/ 27 w 55"/>
                  <a:gd name="T41" fmla="*/ 51 h 55"/>
                  <a:gd name="T42" fmla="*/ 27 w 55"/>
                  <a:gd name="T43" fmla="*/ 51 h 55"/>
                  <a:gd name="T44" fmla="*/ 27 w 55"/>
                  <a:gd name="T45" fmla="*/ 51 h 55"/>
                  <a:gd name="T46" fmla="*/ 32 w 55"/>
                  <a:gd name="T47" fmla="*/ 54 h 55"/>
                  <a:gd name="T48" fmla="*/ 36 w 55"/>
                  <a:gd name="T49" fmla="*/ 53 h 55"/>
                  <a:gd name="T50" fmla="*/ 40 w 55"/>
                  <a:gd name="T51" fmla="*/ 53 h 55"/>
                  <a:gd name="T52" fmla="*/ 44 w 55"/>
                  <a:gd name="T53" fmla="*/ 55 h 55"/>
                  <a:gd name="T54" fmla="*/ 44 w 55"/>
                  <a:gd name="T55" fmla="*/ 55 h 55"/>
                  <a:gd name="T56" fmla="*/ 44 w 55"/>
                  <a:gd name="T57" fmla="*/ 47 h 55"/>
                  <a:gd name="T58" fmla="*/ 42 w 55"/>
                  <a:gd name="T59" fmla="*/ 36 h 55"/>
                  <a:gd name="T60" fmla="*/ 42 w 55"/>
                  <a:gd name="T61" fmla="*/ 36 h 55"/>
                  <a:gd name="T62" fmla="*/ 41 w 55"/>
                  <a:gd name="T63" fmla="*/ 36 h 55"/>
                  <a:gd name="T64" fmla="*/ 41 w 55"/>
                  <a:gd name="T65" fmla="*/ 36 h 55"/>
                  <a:gd name="T66" fmla="*/ 40 w 55"/>
                  <a:gd name="T67" fmla="*/ 40 h 55"/>
                  <a:gd name="T68" fmla="*/ 38 w 55"/>
                  <a:gd name="T69" fmla="*/ 43 h 55"/>
                  <a:gd name="T70" fmla="*/ 34 w 55"/>
                  <a:gd name="T71" fmla="*/ 41 h 55"/>
                  <a:gd name="T72" fmla="*/ 27 w 55"/>
                  <a:gd name="T73" fmla="*/ 32 h 55"/>
                  <a:gd name="T74" fmla="*/ 27 w 55"/>
                  <a:gd name="T75" fmla="*/ 32 h 55"/>
                  <a:gd name="T76" fmla="*/ 38 w 55"/>
                  <a:gd name="T77" fmla="*/ 21 h 55"/>
                  <a:gd name="T78" fmla="*/ 45 w 55"/>
                  <a:gd name="T79" fmla="*/ 22 h 55"/>
                  <a:gd name="T80" fmla="*/ 32 w 55"/>
                  <a:gd name="T81" fmla="*/ 32 h 55"/>
                  <a:gd name="T82" fmla="*/ 32 w 55"/>
                  <a:gd name="T83" fmla="*/ 32 h 55"/>
                  <a:gd name="T84" fmla="*/ 32 w 55"/>
                  <a:gd name="T85" fmla="*/ 32 h 55"/>
                  <a:gd name="T86" fmla="*/ 37 w 55"/>
                  <a:gd name="T87" fmla="*/ 33 h 55"/>
                  <a:gd name="T88" fmla="*/ 37 w 55"/>
                  <a:gd name="T89" fmla="*/ 33 h 55"/>
                  <a:gd name="T90" fmla="*/ 51 w 55"/>
                  <a:gd name="T91" fmla="*/ 26 h 55"/>
                  <a:gd name="T92" fmla="*/ 55 w 55"/>
                  <a:gd name="T93" fmla="*/ 21 h 55"/>
                  <a:gd name="T94" fmla="*/ 42 w 55"/>
                  <a:gd name="T95" fmla="*/ 12 h 55"/>
                  <a:gd name="T96" fmla="*/ 42 w 55"/>
                  <a:gd name="T97" fmla="*/ 12 h 55"/>
                  <a:gd name="T98" fmla="*/ 37 w 55"/>
                  <a:gd name="T99" fmla="*/ 12 h 55"/>
                  <a:gd name="T100" fmla="*/ 16 w 55"/>
                  <a:gd name="T10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5" h="55">
                    <a:moveTo>
                      <a:pt x="16" y="0"/>
                    </a:moveTo>
                    <a:cubicBezTo>
                      <a:pt x="11" y="4"/>
                      <a:pt x="16" y="8"/>
                      <a:pt x="15" y="12"/>
                    </a:cubicBezTo>
                    <a:cubicBezTo>
                      <a:pt x="19" y="14"/>
                      <a:pt x="19" y="16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9" y="21"/>
                      <a:pt x="24" y="21"/>
                      <a:pt x="22" y="25"/>
                    </a:cubicBezTo>
                    <a:cubicBezTo>
                      <a:pt x="22" y="26"/>
                      <a:pt x="20" y="28"/>
                      <a:pt x="18" y="28"/>
                    </a:cubicBezTo>
                    <a:cubicBezTo>
                      <a:pt x="17" y="28"/>
                      <a:pt x="16" y="27"/>
                      <a:pt x="15" y="27"/>
                    </a:cubicBezTo>
                    <a:cubicBezTo>
                      <a:pt x="13" y="24"/>
                      <a:pt x="16" y="22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1" y="20"/>
                      <a:pt x="9" y="24"/>
                      <a:pt x="5" y="26"/>
                    </a:cubicBezTo>
                    <a:cubicBezTo>
                      <a:pt x="0" y="29"/>
                      <a:pt x="0" y="32"/>
                      <a:pt x="6" y="35"/>
                    </a:cubicBezTo>
                    <a:cubicBezTo>
                      <a:pt x="8" y="36"/>
                      <a:pt x="8" y="36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11" y="45"/>
                      <a:pt x="20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36" y="48"/>
                      <a:pt x="26" y="49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8" y="53"/>
                      <a:pt x="30" y="54"/>
                      <a:pt x="32" y="54"/>
                    </a:cubicBezTo>
                    <a:cubicBezTo>
                      <a:pt x="33" y="54"/>
                      <a:pt x="34" y="54"/>
                      <a:pt x="36" y="53"/>
                    </a:cubicBezTo>
                    <a:cubicBezTo>
                      <a:pt x="37" y="53"/>
                      <a:pt x="38" y="53"/>
                      <a:pt x="40" y="53"/>
                    </a:cubicBezTo>
                    <a:cubicBezTo>
                      <a:pt x="41" y="53"/>
                      <a:pt x="43" y="53"/>
                      <a:pt x="44" y="55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5"/>
                      <a:pt x="42" y="50"/>
                      <a:pt x="44" y="47"/>
                    </a:cubicBezTo>
                    <a:cubicBezTo>
                      <a:pt x="45" y="44"/>
                      <a:pt x="41" y="40"/>
                      <a:pt x="42" y="36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0" y="37"/>
                      <a:pt x="40" y="38"/>
                      <a:pt x="40" y="40"/>
                    </a:cubicBezTo>
                    <a:cubicBezTo>
                      <a:pt x="39" y="41"/>
                      <a:pt x="39" y="43"/>
                      <a:pt x="38" y="43"/>
                    </a:cubicBezTo>
                    <a:cubicBezTo>
                      <a:pt x="37" y="43"/>
                      <a:pt x="36" y="43"/>
                      <a:pt x="34" y="41"/>
                    </a:cubicBezTo>
                    <a:cubicBezTo>
                      <a:pt x="30" y="39"/>
                      <a:pt x="20" y="41"/>
                      <a:pt x="27" y="32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33" y="23"/>
                      <a:pt x="34" y="21"/>
                      <a:pt x="38" y="21"/>
                    </a:cubicBezTo>
                    <a:cubicBezTo>
                      <a:pt x="40" y="21"/>
                      <a:pt x="42" y="21"/>
                      <a:pt x="45" y="22"/>
                    </a:cubicBezTo>
                    <a:cubicBezTo>
                      <a:pt x="38" y="22"/>
                      <a:pt x="34" y="26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4" y="32"/>
                      <a:pt x="35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40" y="27"/>
                      <a:pt x="47" y="30"/>
                      <a:pt x="51" y="26"/>
                    </a:cubicBezTo>
                    <a:cubicBezTo>
                      <a:pt x="52" y="24"/>
                      <a:pt x="52" y="22"/>
                      <a:pt x="55" y="21"/>
                    </a:cubicBezTo>
                    <a:cubicBezTo>
                      <a:pt x="52" y="15"/>
                      <a:pt x="42" y="21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0" y="12"/>
                      <a:pt x="38" y="12"/>
                      <a:pt x="37" y="12"/>
                    </a:cubicBezTo>
                    <a:cubicBezTo>
                      <a:pt x="28" y="12"/>
                      <a:pt x="22" y="5"/>
                      <a:pt x="16" y="0"/>
                    </a:cubicBezTo>
                  </a:path>
                </a:pathLst>
              </a:custGeom>
              <a:solidFill>
                <a:srgbClr val="9E4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9" name="Freeform 7853"/>
              <p:cNvSpPr/>
              <p:nvPr/>
            </p:nvSpPr>
            <p:spPr bwMode="auto">
              <a:xfrm>
                <a:off x="5659438" y="2892426"/>
                <a:ext cx="112713" cy="73025"/>
              </a:xfrm>
              <a:custGeom>
                <a:avLst/>
                <a:gdLst>
                  <a:gd name="T0" fmla="*/ 52 w 56"/>
                  <a:gd name="T1" fmla="*/ 0 h 37"/>
                  <a:gd name="T2" fmla="*/ 44 w 56"/>
                  <a:gd name="T3" fmla="*/ 3 h 37"/>
                  <a:gd name="T4" fmla="*/ 41 w 56"/>
                  <a:gd name="T5" fmla="*/ 2 h 37"/>
                  <a:gd name="T6" fmla="*/ 41 w 56"/>
                  <a:gd name="T7" fmla="*/ 2 h 37"/>
                  <a:gd name="T8" fmla="*/ 28 w 56"/>
                  <a:gd name="T9" fmla="*/ 12 h 37"/>
                  <a:gd name="T10" fmla="*/ 24 w 56"/>
                  <a:gd name="T11" fmla="*/ 11 h 37"/>
                  <a:gd name="T12" fmla="*/ 24 w 56"/>
                  <a:gd name="T13" fmla="*/ 11 h 37"/>
                  <a:gd name="T14" fmla="*/ 24 w 56"/>
                  <a:gd name="T15" fmla="*/ 15 h 37"/>
                  <a:gd name="T16" fmla="*/ 28 w 56"/>
                  <a:gd name="T17" fmla="*/ 23 h 37"/>
                  <a:gd name="T18" fmla="*/ 25 w 56"/>
                  <a:gd name="T19" fmla="*/ 25 h 37"/>
                  <a:gd name="T20" fmla="*/ 18 w 56"/>
                  <a:gd name="T21" fmla="*/ 20 h 37"/>
                  <a:gd name="T22" fmla="*/ 11 w 56"/>
                  <a:gd name="T23" fmla="*/ 18 h 37"/>
                  <a:gd name="T24" fmla="*/ 3 w 56"/>
                  <a:gd name="T25" fmla="*/ 28 h 37"/>
                  <a:gd name="T26" fmla="*/ 3 w 56"/>
                  <a:gd name="T27" fmla="*/ 28 h 37"/>
                  <a:gd name="T28" fmla="*/ 0 w 56"/>
                  <a:gd name="T29" fmla="*/ 30 h 37"/>
                  <a:gd name="T30" fmla="*/ 0 w 56"/>
                  <a:gd name="T31" fmla="*/ 30 h 37"/>
                  <a:gd name="T32" fmla="*/ 0 w 56"/>
                  <a:gd name="T33" fmla="*/ 30 h 37"/>
                  <a:gd name="T34" fmla="*/ 6 w 56"/>
                  <a:gd name="T35" fmla="*/ 36 h 37"/>
                  <a:gd name="T36" fmla="*/ 11 w 56"/>
                  <a:gd name="T37" fmla="*/ 32 h 37"/>
                  <a:gd name="T38" fmla="*/ 14 w 56"/>
                  <a:gd name="T39" fmla="*/ 30 h 37"/>
                  <a:gd name="T40" fmla="*/ 16 w 56"/>
                  <a:gd name="T41" fmla="*/ 34 h 37"/>
                  <a:gd name="T42" fmla="*/ 18 w 56"/>
                  <a:gd name="T43" fmla="*/ 37 h 37"/>
                  <a:gd name="T44" fmla="*/ 19 w 56"/>
                  <a:gd name="T45" fmla="*/ 37 h 37"/>
                  <a:gd name="T46" fmla="*/ 19 w 56"/>
                  <a:gd name="T47" fmla="*/ 37 h 37"/>
                  <a:gd name="T48" fmla="*/ 21 w 56"/>
                  <a:gd name="T49" fmla="*/ 37 h 37"/>
                  <a:gd name="T50" fmla="*/ 38 w 56"/>
                  <a:gd name="T51" fmla="*/ 31 h 37"/>
                  <a:gd name="T52" fmla="*/ 38 w 56"/>
                  <a:gd name="T53" fmla="*/ 31 h 37"/>
                  <a:gd name="T54" fmla="*/ 38 w 56"/>
                  <a:gd name="T55" fmla="*/ 31 h 37"/>
                  <a:gd name="T56" fmla="*/ 41 w 56"/>
                  <a:gd name="T57" fmla="*/ 28 h 37"/>
                  <a:gd name="T58" fmla="*/ 41 w 56"/>
                  <a:gd name="T59" fmla="*/ 28 h 37"/>
                  <a:gd name="T60" fmla="*/ 41 w 56"/>
                  <a:gd name="T61" fmla="*/ 28 h 37"/>
                  <a:gd name="T62" fmla="*/ 43 w 56"/>
                  <a:gd name="T63" fmla="*/ 23 h 37"/>
                  <a:gd name="T64" fmla="*/ 42 w 56"/>
                  <a:gd name="T65" fmla="*/ 14 h 37"/>
                  <a:gd name="T66" fmla="*/ 53 w 56"/>
                  <a:gd name="T67" fmla="*/ 8 h 37"/>
                  <a:gd name="T68" fmla="*/ 53 w 56"/>
                  <a:gd name="T69" fmla="*/ 8 h 37"/>
                  <a:gd name="T70" fmla="*/ 54 w 56"/>
                  <a:gd name="T71" fmla="*/ 8 h 37"/>
                  <a:gd name="T72" fmla="*/ 54 w 56"/>
                  <a:gd name="T73" fmla="*/ 8 h 37"/>
                  <a:gd name="T74" fmla="*/ 54 w 56"/>
                  <a:gd name="T75" fmla="*/ 8 h 37"/>
                  <a:gd name="T76" fmla="*/ 54 w 56"/>
                  <a:gd name="T77" fmla="*/ 8 h 37"/>
                  <a:gd name="T78" fmla="*/ 54 w 56"/>
                  <a:gd name="T79" fmla="*/ 8 h 37"/>
                  <a:gd name="T80" fmla="*/ 54 w 56"/>
                  <a:gd name="T81" fmla="*/ 8 h 37"/>
                  <a:gd name="T82" fmla="*/ 54 w 56"/>
                  <a:gd name="T83" fmla="*/ 8 h 37"/>
                  <a:gd name="T84" fmla="*/ 52 w 56"/>
                  <a:gd name="T85" fmla="*/ 0 h 37"/>
                  <a:gd name="T86" fmla="*/ 52 w 56"/>
                  <a:gd name="T8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" h="37">
                    <a:moveTo>
                      <a:pt x="52" y="0"/>
                    </a:moveTo>
                    <a:cubicBezTo>
                      <a:pt x="49" y="1"/>
                      <a:pt x="47" y="3"/>
                      <a:pt x="44" y="3"/>
                    </a:cubicBezTo>
                    <a:cubicBezTo>
                      <a:pt x="43" y="3"/>
                      <a:pt x="42" y="3"/>
                      <a:pt x="41" y="2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35" y="3"/>
                      <a:pt x="34" y="12"/>
                      <a:pt x="28" y="12"/>
                    </a:cubicBezTo>
                    <a:cubicBezTo>
                      <a:pt x="27" y="12"/>
                      <a:pt x="25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4"/>
                      <a:pt x="24" y="15"/>
                    </a:cubicBezTo>
                    <a:cubicBezTo>
                      <a:pt x="21" y="20"/>
                      <a:pt x="35" y="16"/>
                      <a:pt x="28" y="23"/>
                    </a:cubicBezTo>
                    <a:cubicBezTo>
                      <a:pt x="27" y="24"/>
                      <a:pt x="26" y="25"/>
                      <a:pt x="25" y="25"/>
                    </a:cubicBezTo>
                    <a:cubicBezTo>
                      <a:pt x="23" y="25"/>
                      <a:pt x="20" y="21"/>
                      <a:pt x="18" y="20"/>
                    </a:cubicBezTo>
                    <a:cubicBezTo>
                      <a:pt x="15" y="19"/>
                      <a:pt x="12" y="18"/>
                      <a:pt x="11" y="18"/>
                    </a:cubicBezTo>
                    <a:cubicBezTo>
                      <a:pt x="6" y="18"/>
                      <a:pt x="4" y="21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2" y="29"/>
                      <a:pt x="1" y="29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" y="32"/>
                      <a:pt x="4" y="36"/>
                      <a:pt x="6" y="36"/>
                    </a:cubicBezTo>
                    <a:cubicBezTo>
                      <a:pt x="7" y="36"/>
                      <a:pt x="9" y="35"/>
                      <a:pt x="11" y="32"/>
                    </a:cubicBezTo>
                    <a:cubicBezTo>
                      <a:pt x="12" y="31"/>
                      <a:pt x="13" y="30"/>
                      <a:pt x="14" y="30"/>
                    </a:cubicBezTo>
                    <a:cubicBezTo>
                      <a:pt x="15" y="30"/>
                      <a:pt x="15" y="32"/>
                      <a:pt x="16" y="34"/>
                    </a:cubicBezTo>
                    <a:cubicBezTo>
                      <a:pt x="16" y="35"/>
                      <a:pt x="17" y="37"/>
                      <a:pt x="18" y="37"/>
                    </a:cubicBezTo>
                    <a:cubicBezTo>
                      <a:pt x="18" y="37"/>
                      <a:pt x="18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20" y="37"/>
                      <a:pt x="21" y="37"/>
                    </a:cubicBezTo>
                    <a:cubicBezTo>
                      <a:pt x="27" y="37"/>
                      <a:pt x="32" y="33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9" y="30"/>
                      <a:pt x="40" y="29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5" y="24"/>
                      <a:pt x="45" y="24"/>
                      <a:pt x="43" y="23"/>
                    </a:cubicBezTo>
                    <a:cubicBezTo>
                      <a:pt x="37" y="20"/>
                      <a:pt x="37" y="17"/>
                      <a:pt x="42" y="14"/>
                    </a:cubicBezTo>
                    <a:cubicBezTo>
                      <a:pt x="46" y="12"/>
                      <a:pt x="48" y="8"/>
                      <a:pt x="5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3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6" y="4"/>
                      <a:pt x="56" y="2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913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0" name="Freeform 7854"/>
              <p:cNvSpPr/>
              <p:nvPr/>
            </p:nvSpPr>
            <p:spPr bwMode="auto">
              <a:xfrm>
                <a:off x="5711825" y="2840038"/>
                <a:ext cx="38100" cy="38100"/>
              </a:xfrm>
              <a:custGeom>
                <a:avLst/>
                <a:gdLst>
                  <a:gd name="T0" fmla="*/ 6 w 19"/>
                  <a:gd name="T1" fmla="*/ 0 h 19"/>
                  <a:gd name="T2" fmla="*/ 5 w 19"/>
                  <a:gd name="T3" fmla="*/ 16 h 19"/>
                  <a:gd name="T4" fmla="*/ 5 w 19"/>
                  <a:gd name="T5" fmla="*/ 16 h 19"/>
                  <a:gd name="T6" fmla="*/ 10 w 19"/>
                  <a:gd name="T7" fmla="*/ 19 h 19"/>
                  <a:gd name="T8" fmla="*/ 10 w 19"/>
                  <a:gd name="T9" fmla="*/ 19 h 19"/>
                  <a:gd name="T10" fmla="*/ 16 w 19"/>
                  <a:gd name="T11" fmla="*/ 17 h 19"/>
                  <a:gd name="T12" fmla="*/ 16 w 19"/>
                  <a:gd name="T13" fmla="*/ 17 h 19"/>
                  <a:gd name="T14" fmla="*/ 16 w 19"/>
                  <a:gd name="T15" fmla="*/ 17 h 19"/>
                  <a:gd name="T16" fmla="*/ 19 w 19"/>
                  <a:gd name="T17" fmla="*/ 12 h 19"/>
                  <a:gd name="T18" fmla="*/ 19 w 19"/>
                  <a:gd name="T19" fmla="*/ 12 h 19"/>
                  <a:gd name="T20" fmla="*/ 6 w 19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9">
                    <a:moveTo>
                      <a:pt x="6" y="0"/>
                    </a:moveTo>
                    <a:cubicBezTo>
                      <a:pt x="0" y="6"/>
                      <a:pt x="5" y="11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8"/>
                      <a:pt x="8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18"/>
                      <a:pt x="14" y="1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8" y="16"/>
                      <a:pt x="19" y="14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4" y="9"/>
                      <a:pt x="9" y="6"/>
                      <a:pt x="6" y="0"/>
                    </a:cubicBezTo>
                  </a:path>
                </a:pathLst>
              </a:custGeom>
              <a:solidFill>
                <a:srgbClr val="9435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1" name="Freeform 7855"/>
              <p:cNvSpPr/>
              <p:nvPr/>
            </p:nvSpPr>
            <p:spPr bwMode="auto">
              <a:xfrm>
                <a:off x="5729288" y="2873376"/>
                <a:ext cx="17463" cy="20638"/>
              </a:xfrm>
              <a:custGeom>
                <a:avLst/>
                <a:gdLst>
                  <a:gd name="T0" fmla="*/ 7 w 9"/>
                  <a:gd name="T1" fmla="*/ 0 h 10"/>
                  <a:gd name="T2" fmla="*/ 1 w 9"/>
                  <a:gd name="T3" fmla="*/ 2 h 10"/>
                  <a:gd name="T4" fmla="*/ 1 w 9"/>
                  <a:gd name="T5" fmla="*/ 2 h 10"/>
                  <a:gd name="T6" fmla="*/ 6 w 9"/>
                  <a:gd name="T7" fmla="*/ 10 h 10"/>
                  <a:gd name="T8" fmla="*/ 6 w 9"/>
                  <a:gd name="T9" fmla="*/ 10 h 10"/>
                  <a:gd name="T10" fmla="*/ 7 w 9"/>
                  <a:gd name="T11" fmla="*/ 0 h 10"/>
                  <a:gd name="T12" fmla="*/ 7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7" y="0"/>
                    </a:moveTo>
                    <a:cubicBezTo>
                      <a:pt x="5" y="1"/>
                      <a:pt x="3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6"/>
                      <a:pt x="0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9" y="7"/>
                      <a:pt x="7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9F44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2" name="Freeform 7856"/>
              <p:cNvSpPr/>
              <p:nvPr/>
            </p:nvSpPr>
            <p:spPr bwMode="auto">
              <a:xfrm>
                <a:off x="5700713" y="2838451"/>
                <a:ext cx="12700" cy="15875"/>
              </a:xfrm>
              <a:custGeom>
                <a:avLst/>
                <a:gdLst>
                  <a:gd name="T0" fmla="*/ 1 w 6"/>
                  <a:gd name="T1" fmla="*/ 0 h 8"/>
                  <a:gd name="T2" fmla="*/ 1 w 6"/>
                  <a:gd name="T3" fmla="*/ 0 h 8"/>
                  <a:gd name="T4" fmla="*/ 5 w 6"/>
                  <a:gd name="T5" fmla="*/ 8 h 8"/>
                  <a:gd name="T6" fmla="*/ 5 w 6"/>
                  <a:gd name="T7" fmla="*/ 8 h 8"/>
                  <a:gd name="T8" fmla="*/ 1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4"/>
                      <a:pt x="6" y="0"/>
                      <a:pt x="1" y="0"/>
                    </a:cubicBezTo>
                  </a:path>
                </a:pathLst>
              </a:custGeom>
              <a:solidFill>
                <a:srgbClr val="9138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3" name="Freeform 7857"/>
              <p:cNvSpPr>
                <a:spLocks noEditPoints="1"/>
              </p:cNvSpPr>
              <p:nvPr/>
            </p:nvSpPr>
            <p:spPr bwMode="auto">
              <a:xfrm>
                <a:off x="5591175" y="2874963"/>
                <a:ext cx="138113" cy="111125"/>
              </a:xfrm>
              <a:custGeom>
                <a:avLst/>
                <a:gdLst>
                  <a:gd name="T0" fmla="*/ 5 w 69"/>
                  <a:gd name="T1" fmla="*/ 0 h 55"/>
                  <a:gd name="T2" fmla="*/ 4 w 69"/>
                  <a:gd name="T3" fmla="*/ 2 h 55"/>
                  <a:gd name="T4" fmla="*/ 5 w 69"/>
                  <a:gd name="T5" fmla="*/ 0 h 55"/>
                  <a:gd name="T6" fmla="*/ 5 w 69"/>
                  <a:gd name="T7" fmla="*/ 0 h 55"/>
                  <a:gd name="T8" fmla="*/ 6 w 69"/>
                  <a:gd name="T9" fmla="*/ 0 h 55"/>
                  <a:gd name="T10" fmla="*/ 5 w 69"/>
                  <a:gd name="T11" fmla="*/ 0 h 55"/>
                  <a:gd name="T12" fmla="*/ 5 w 69"/>
                  <a:gd name="T13" fmla="*/ 0 h 55"/>
                  <a:gd name="T14" fmla="*/ 5 w 69"/>
                  <a:gd name="T15" fmla="*/ 0 h 55"/>
                  <a:gd name="T16" fmla="*/ 0 w 69"/>
                  <a:gd name="T17" fmla="*/ 19 h 55"/>
                  <a:gd name="T18" fmla="*/ 5 w 69"/>
                  <a:gd name="T19" fmla="*/ 18 h 55"/>
                  <a:gd name="T20" fmla="*/ 14 w 69"/>
                  <a:gd name="T21" fmla="*/ 29 h 55"/>
                  <a:gd name="T22" fmla="*/ 10 w 69"/>
                  <a:gd name="T23" fmla="*/ 39 h 55"/>
                  <a:gd name="T24" fmla="*/ 10 w 69"/>
                  <a:gd name="T25" fmla="*/ 39 h 55"/>
                  <a:gd name="T26" fmla="*/ 10 w 69"/>
                  <a:gd name="T27" fmla="*/ 39 h 55"/>
                  <a:gd name="T28" fmla="*/ 25 w 69"/>
                  <a:gd name="T29" fmla="*/ 51 h 55"/>
                  <a:gd name="T30" fmla="*/ 25 w 69"/>
                  <a:gd name="T31" fmla="*/ 51 h 55"/>
                  <a:gd name="T32" fmla="*/ 25 w 69"/>
                  <a:gd name="T33" fmla="*/ 51 h 55"/>
                  <a:gd name="T34" fmla="*/ 30 w 69"/>
                  <a:gd name="T35" fmla="*/ 47 h 55"/>
                  <a:gd name="T36" fmla="*/ 38 w 69"/>
                  <a:gd name="T37" fmla="*/ 55 h 55"/>
                  <a:gd name="T38" fmla="*/ 39 w 69"/>
                  <a:gd name="T39" fmla="*/ 55 h 55"/>
                  <a:gd name="T40" fmla="*/ 47 w 69"/>
                  <a:gd name="T41" fmla="*/ 50 h 55"/>
                  <a:gd name="T42" fmla="*/ 53 w 69"/>
                  <a:gd name="T43" fmla="*/ 45 h 55"/>
                  <a:gd name="T44" fmla="*/ 52 w 69"/>
                  <a:gd name="T45" fmla="*/ 45 h 55"/>
                  <a:gd name="T46" fmla="*/ 50 w 69"/>
                  <a:gd name="T47" fmla="*/ 42 h 55"/>
                  <a:gd name="T48" fmla="*/ 48 w 69"/>
                  <a:gd name="T49" fmla="*/ 38 h 55"/>
                  <a:gd name="T50" fmla="*/ 45 w 69"/>
                  <a:gd name="T51" fmla="*/ 40 h 55"/>
                  <a:gd name="T52" fmla="*/ 40 w 69"/>
                  <a:gd name="T53" fmla="*/ 44 h 55"/>
                  <a:gd name="T54" fmla="*/ 34 w 69"/>
                  <a:gd name="T55" fmla="*/ 38 h 55"/>
                  <a:gd name="T56" fmla="*/ 34 w 69"/>
                  <a:gd name="T57" fmla="*/ 38 h 55"/>
                  <a:gd name="T58" fmla="*/ 32 w 69"/>
                  <a:gd name="T59" fmla="*/ 38 h 55"/>
                  <a:gd name="T60" fmla="*/ 24 w 69"/>
                  <a:gd name="T61" fmla="*/ 25 h 55"/>
                  <a:gd name="T62" fmla="*/ 37 w 69"/>
                  <a:gd name="T63" fmla="*/ 36 h 55"/>
                  <a:gd name="T64" fmla="*/ 37 w 69"/>
                  <a:gd name="T65" fmla="*/ 36 h 55"/>
                  <a:gd name="T66" fmla="*/ 37 w 69"/>
                  <a:gd name="T67" fmla="*/ 36 h 55"/>
                  <a:gd name="T68" fmla="*/ 45 w 69"/>
                  <a:gd name="T69" fmla="*/ 26 h 55"/>
                  <a:gd name="T70" fmla="*/ 52 w 69"/>
                  <a:gd name="T71" fmla="*/ 28 h 55"/>
                  <a:gd name="T72" fmla="*/ 59 w 69"/>
                  <a:gd name="T73" fmla="*/ 33 h 55"/>
                  <a:gd name="T74" fmla="*/ 62 w 69"/>
                  <a:gd name="T75" fmla="*/ 31 h 55"/>
                  <a:gd name="T76" fmla="*/ 58 w 69"/>
                  <a:gd name="T77" fmla="*/ 23 h 55"/>
                  <a:gd name="T78" fmla="*/ 58 w 69"/>
                  <a:gd name="T79" fmla="*/ 19 h 55"/>
                  <a:gd name="T80" fmla="*/ 49 w 69"/>
                  <a:gd name="T81" fmla="*/ 21 h 55"/>
                  <a:gd name="T82" fmla="*/ 49 w 69"/>
                  <a:gd name="T83" fmla="*/ 21 h 55"/>
                  <a:gd name="T84" fmla="*/ 46 w 69"/>
                  <a:gd name="T85" fmla="*/ 22 h 55"/>
                  <a:gd name="T86" fmla="*/ 43 w 69"/>
                  <a:gd name="T87" fmla="*/ 17 h 55"/>
                  <a:gd name="T88" fmla="*/ 40 w 69"/>
                  <a:gd name="T89" fmla="*/ 12 h 55"/>
                  <a:gd name="T90" fmla="*/ 40 w 69"/>
                  <a:gd name="T91" fmla="*/ 12 h 55"/>
                  <a:gd name="T92" fmla="*/ 33 w 69"/>
                  <a:gd name="T93" fmla="*/ 23 h 55"/>
                  <a:gd name="T94" fmla="*/ 28 w 69"/>
                  <a:gd name="T95" fmla="*/ 21 h 55"/>
                  <a:gd name="T96" fmla="*/ 28 w 69"/>
                  <a:gd name="T97" fmla="*/ 21 h 55"/>
                  <a:gd name="T98" fmla="*/ 20 w 69"/>
                  <a:gd name="T99" fmla="*/ 15 h 55"/>
                  <a:gd name="T100" fmla="*/ 6 w 69"/>
                  <a:gd name="T10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" h="55">
                    <a:moveTo>
                      <a:pt x="5" y="0"/>
                    </a:moveTo>
                    <a:cubicBezTo>
                      <a:pt x="5" y="1"/>
                      <a:pt x="5" y="1"/>
                      <a:pt x="4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6" y="0"/>
                    </a:move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8" y="14"/>
                      <a:pt x="0" y="19"/>
                    </a:cubicBezTo>
                    <a:cubicBezTo>
                      <a:pt x="2" y="18"/>
                      <a:pt x="3" y="18"/>
                      <a:pt x="5" y="18"/>
                    </a:cubicBezTo>
                    <a:cubicBezTo>
                      <a:pt x="11" y="18"/>
                      <a:pt x="11" y="26"/>
                      <a:pt x="14" y="29"/>
                    </a:cubicBezTo>
                    <a:cubicBezTo>
                      <a:pt x="15" y="30"/>
                      <a:pt x="18" y="38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5" y="43"/>
                      <a:pt x="20" y="47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7" y="48"/>
                      <a:pt x="29" y="47"/>
                      <a:pt x="30" y="47"/>
                    </a:cubicBezTo>
                    <a:cubicBezTo>
                      <a:pt x="34" y="47"/>
                      <a:pt x="35" y="53"/>
                      <a:pt x="38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43" y="55"/>
                      <a:pt x="45" y="53"/>
                      <a:pt x="47" y="50"/>
                    </a:cubicBezTo>
                    <a:cubicBezTo>
                      <a:pt x="46" y="45"/>
                      <a:pt x="51" y="48"/>
                      <a:pt x="53" y="45"/>
                    </a:cubicBezTo>
                    <a:cubicBezTo>
                      <a:pt x="52" y="45"/>
                      <a:pt x="52" y="45"/>
                      <a:pt x="52" y="45"/>
                    </a:cubicBezTo>
                    <a:cubicBezTo>
                      <a:pt x="51" y="45"/>
                      <a:pt x="50" y="43"/>
                      <a:pt x="50" y="42"/>
                    </a:cubicBezTo>
                    <a:cubicBezTo>
                      <a:pt x="49" y="40"/>
                      <a:pt x="49" y="38"/>
                      <a:pt x="48" y="38"/>
                    </a:cubicBezTo>
                    <a:cubicBezTo>
                      <a:pt x="47" y="38"/>
                      <a:pt x="46" y="39"/>
                      <a:pt x="45" y="40"/>
                    </a:cubicBezTo>
                    <a:cubicBezTo>
                      <a:pt x="43" y="43"/>
                      <a:pt x="41" y="44"/>
                      <a:pt x="40" y="44"/>
                    </a:cubicBezTo>
                    <a:cubicBezTo>
                      <a:pt x="38" y="44"/>
                      <a:pt x="36" y="40"/>
                      <a:pt x="34" y="3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3" y="38"/>
                      <a:pt x="33" y="38"/>
                      <a:pt x="32" y="38"/>
                    </a:cubicBezTo>
                    <a:cubicBezTo>
                      <a:pt x="24" y="38"/>
                      <a:pt x="28" y="29"/>
                      <a:pt x="24" y="25"/>
                    </a:cubicBezTo>
                    <a:cubicBezTo>
                      <a:pt x="30" y="26"/>
                      <a:pt x="33" y="32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29"/>
                      <a:pt x="40" y="26"/>
                      <a:pt x="45" y="26"/>
                    </a:cubicBezTo>
                    <a:cubicBezTo>
                      <a:pt x="46" y="26"/>
                      <a:pt x="49" y="27"/>
                      <a:pt x="52" y="28"/>
                    </a:cubicBezTo>
                    <a:cubicBezTo>
                      <a:pt x="54" y="29"/>
                      <a:pt x="57" y="33"/>
                      <a:pt x="59" y="33"/>
                    </a:cubicBezTo>
                    <a:cubicBezTo>
                      <a:pt x="60" y="33"/>
                      <a:pt x="61" y="32"/>
                      <a:pt x="62" y="31"/>
                    </a:cubicBezTo>
                    <a:cubicBezTo>
                      <a:pt x="69" y="24"/>
                      <a:pt x="55" y="28"/>
                      <a:pt x="58" y="23"/>
                    </a:cubicBezTo>
                    <a:cubicBezTo>
                      <a:pt x="58" y="22"/>
                      <a:pt x="58" y="20"/>
                      <a:pt x="58" y="19"/>
                    </a:cubicBezTo>
                    <a:cubicBezTo>
                      <a:pt x="55" y="19"/>
                      <a:pt x="52" y="20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7" y="22"/>
                      <a:pt x="46" y="22"/>
                    </a:cubicBezTo>
                    <a:cubicBezTo>
                      <a:pt x="44" y="22"/>
                      <a:pt x="43" y="19"/>
                      <a:pt x="43" y="17"/>
                    </a:cubicBezTo>
                    <a:cubicBezTo>
                      <a:pt x="43" y="15"/>
                      <a:pt x="42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6" y="14"/>
                      <a:pt x="38" y="23"/>
                      <a:pt x="33" y="23"/>
                    </a:cubicBezTo>
                    <a:cubicBezTo>
                      <a:pt x="32" y="23"/>
                      <a:pt x="30" y="23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4" y="21"/>
                      <a:pt x="22" y="20"/>
                      <a:pt x="20" y="15"/>
                    </a:cubicBezTo>
                    <a:cubicBezTo>
                      <a:pt x="18" y="9"/>
                      <a:pt x="15" y="0"/>
                      <a:pt x="6" y="0"/>
                    </a:cubicBezTo>
                  </a:path>
                </a:pathLst>
              </a:custGeom>
              <a:solidFill>
                <a:srgbClr val="8831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4" name="Freeform 7858"/>
              <p:cNvSpPr/>
              <p:nvPr/>
            </p:nvSpPr>
            <p:spPr bwMode="auto">
              <a:xfrm>
                <a:off x="5689600" y="2901951"/>
                <a:ext cx="17463" cy="15875"/>
              </a:xfrm>
              <a:custGeom>
                <a:avLst/>
                <a:gdLst>
                  <a:gd name="T0" fmla="*/ 1 w 9"/>
                  <a:gd name="T1" fmla="*/ 0 h 8"/>
                  <a:gd name="T2" fmla="*/ 0 w 9"/>
                  <a:gd name="T3" fmla="*/ 8 h 8"/>
                  <a:gd name="T4" fmla="*/ 0 w 9"/>
                  <a:gd name="T5" fmla="*/ 8 h 8"/>
                  <a:gd name="T6" fmla="*/ 9 w 9"/>
                  <a:gd name="T7" fmla="*/ 6 h 8"/>
                  <a:gd name="T8" fmla="*/ 9 w 9"/>
                  <a:gd name="T9" fmla="*/ 6 h 8"/>
                  <a:gd name="T10" fmla="*/ 9 w 9"/>
                  <a:gd name="T11" fmla="*/ 6 h 8"/>
                  <a:gd name="T12" fmla="*/ 9 w 9"/>
                  <a:gd name="T13" fmla="*/ 6 h 8"/>
                  <a:gd name="T14" fmla="*/ 9 w 9"/>
                  <a:gd name="T15" fmla="*/ 6 h 8"/>
                  <a:gd name="T16" fmla="*/ 1 w 9"/>
                  <a:gd name="T17" fmla="*/ 0 h 8"/>
                  <a:gd name="T18" fmla="*/ 1 w 9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1" y="2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7"/>
                      <a:pt x="6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2"/>
                      <a:pt x="5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13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5" name="Freeform 7859"/>
              <p:cNvSpPr/>
              <p:nvPr/>
            </p:nvSpPr>
            <p:spPr bwMode="auto">
              <a:xfrm>
                <a:off x="6186488" y="4249738"/>
                <a:ext cx="206375" cy="92075"/>
              </a:xfrm>
              <a:custGeom>
                <a:avLst/>
                <a:gdLst>
                  <a:gd name="T0" fmla="*/ 28 w 103"/>
                  <a:gd name="T1" fmla="*/ 3 h 46"/>
                  <a:gd name="T2" fmla="*/ 27 w 103"/>
                  <a:gd name="T3" fmla="*/ 11 h 46"/>
                  <a:gd name="T4" fmla="*/ 20 w 103"/>
                  <a:gd name="T5" fmla="*/ 20 h 46"/>
                  <a:gd name="T6" fmla="*/ 14 w 103"/>
                  <a:gd name="T7" fmla="*/ 10 h 46"/>
                  <a:gd name="T8" fmla="*/ 6 w 103"/>
                  <a:gd name="T9" fmla="*/ 18 h 46"/>
                  <a:gd name="T10" fmla="*/ 2 w 103"/>
                  <a:gd name="T11" fmla="*/ 20 h 46"/>
                  <a:gd name="T12" fmla="*/ 2 w 103"/>
                  <a:gd name="T13" fmla="*/ 22 h 46"/>
                  <a:gd name="T14" fmla="*/ 3 w 103"/>
                  <a:gd name="T15" fmla="*/ 33 h 46"/>
                  <a:gd name="T16" fmla="*/ 7 w 103"/>
                  <a:gd name="T17" fmla="*/ 33 h 46"/>
                  <a:gd name="T18" fmla="*/ 7 w 103"/>
                  <a:gd name="T19" fmla="*/ 39 h 46"/>
                  <a:gd name="T20" fmla="*/ 3 w 103"/>
                  <a:gd name="T21" fmla="*/ 39 h 46"/>
                  <a:gd name="T22" fmla="*/ 3 w 103"/>
                  <a:gd name="T23" fmla="*/ 39 h 46"/>
                  <a:gd name="T24" fmla="*/ 3 w 103"/>
                  <a:gd name="T25" fmla="*/ 39 h 46"/>
                  <a:gd name="T26" fmla="*/ 13 w 103"/>
                  <a:gd name="T27" fmla="*/ 45 h 46"/>
                  <a:gd name="T28" fmla="*/ 27 w 103"/>
                  <a:gd name="T29" fmla="*/ 41 h 46"/>
                  <a:gd name="T30" fmla="*/ 39 w 103"/>
                  <a:gd name="T31" fmla="*/ 31 h 46"/>
                  <a:gd name="T32" fmla="*/ 43 w 103"/>
                  <a:gd name="T33" fmla="*/ 42 h 46"/>
                  <a:gd name="T34" fmla="*/ 49 w 103"/>
                  <a:gd name="T35" fmla="*/ 38 h 46"/>
                  <a:gd name="T36" fmla="*/ 43 w 103"/>
                  <a:gd name="T37" fmla="*/ 30 h 46"/>
                  <a:gd name="T38" fmla="*/ 79 w 103"/>
                  <a:gd name="T39" fmla="*/ 35 h 46"/>
                  <a:gd name="T40" fmla="*/ 84 w 103"/>
                  <a:gd name="T41" fmla="*/ 33 h 46"/>
                  <a:gd name="T42" fmla="*/ 84 w 103"/>
                  <a:gd name="T43" fmla="*/ 33 h 46"/>
                  <a:gd name="T44" fmla="*/ 85 w 103"/>
                  <a:gd name="T45" fmla="*/ 30 h 46"/>
                  <a:gd name="T46" fmla="*/ 80 w 103"/>
                  <a:gd name="T47" fmla="*/ 21 h 46"/>
                  <a:gd name="T48" fmla="*/ 95 w 103"/>
                  <a:gd name="T49" fmla="*/ 26 h 46"/>
                  <a:gd name="T50" fmla="*/ 103 w 103"/>
                  <a:gd name="T51" fmla="*/ 10 h 46"/>
                  <a:gd name="T52" fmla="*/ 96 w 103"/>
                  <a:gd name="T53" fmla="*/ 9 h 46"/>
                  <a:gd name="T54" fmla="*/ 79 w 103"/>
                  <a:gd name="T55" fmla="*/ 11 h 46"/>
                  <a:gd name="T56" fmla="*/ 73 w 103"/>
                  <a:gd name="T57" fmla="*/ 10 h 46"/>
                  <a:gd name="T58" fmla="*/ 68 w 103"/>
                  <a:gd name="T59" fmla="*/ 19 h 46"/>
                  <a:gd name="T60" fmla="*/ 67 w 103"/>
                  <a:gd name="T61" fmla="*/ 12 h 46"/>
                  <a:gd name="T62" fmla="*/ 55 w 103"/>
                  <a:gd name="T63" fmla="*/ 6 h 46"/>
                  <a:gd name="T64" fmla="*/ 36 w 103"/>
                  <a:gd name="T65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3" h="46">
                    <a:moveTo>
                      <a:pt x="36" y="0"/>
                    </a:moveTo>
                    <a:cubicBezTo>
                      <a:pt x="33" y="0"/>
                      <a:pt x="31" y="1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6"/>
                      <a:pt x="27" y="9"/>
                      <a:pt x="27" y="11"/>
                    </a:cubicBezTo>
                    <a:cubicBezTo>
                      <a:pt x="29" y="13"/>
                      <a:pt x="33" y="16"/>
                      <a:pt x="27" y="17"/>
                    </a:cubicBezTo>
                    <a:cubicBezTo>
                      <a:pt x="26" y="17"/>
                      <a:pt x="22" y="20"/>
                      <a:pt x="20" y="20"/>
                    </a:cubicBezTo>
                    <a:cubicBezTo>
                      <a:pt x="18" y="20"/>
                      <a:pt x="16" y="18"/>
                      <a:pt x="16" y="13"/>
                    </a:cubicBezTo>
                    <a:cubicBezTo>
                      <a:pt x="15" y="12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2" y="14"/>
                      <a:pt x="10" y="18"/>
                      <a:pt x="6" y="18"/>
                    </a:cubicBezTo>
                    <a:cubicBezTo>
                      <a:pt x="5" y="18"/>
                      <a:pt x="4" y="18"/>
                      <a:pt x="2" y="17"/>
                    </a:cubicBezTo>
                    <a:cubicBezTo>
                      <a:pt x="2" y="18"/>
                      <a:pt x="2" y="19"/>
                      <a:pt x="2" y="20"/>
                    </a:cubicBezTo>
                    <a:cubicBezTo>
                      <a:pt x="2" y="21"/>
                      <a:pt x="2" y="21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4" y="26"/>
                      <a:pt x="0" y="30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5" y="33"/>
                      <a:pt x="6" y="33"/>
                      <a:pt x="7" y="33"/>
                    </a:cubicBezTo>
                    <a:cubicBezTo>
                      <a:pt x="9" y="33"/>
                      <a:pt x="10" y="33"/>
                      <a:pt x="10" y="36"/>
                    </a:cubicBezTo>
                    <a:cubicBezTo>
                      <a:pt x="10" y="38"/>
                      <a:pt x="9" y="39"/>
                      <a:pt x="7" y="39"/>
                    </a:cubicBezTo>
                    <a:cubicBezTo>
                      <a:pt x="6" y="39"/>
                      <a:pt x="6" y="39"/>
                      <a:pt x="5" y="39"/>
                    </a:cubicBezTo>
                    <a:cubicBezTo>
                      <a:pt x="4" y="39"/>
                      <a:pt x="4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5" y="43"/>
                      <a:pt x="11" y="40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6" y="45"/>
                      <a:pt x="18" y="46"/>
                      <a:pt x="21" y="46"/>
                    </a:cubicBezTo>
                    <a:cubicBezTo>
                      <a:pt x="22" y="43"/>
                      <a:pt x="24" y="42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31" y="38"/>
                      <a:pt x="39" y="42"/>
                      <a:pt x="39" y="31"/>
                    </a:cubicBezTo>
                    <a:cubicBezTo>
                      <a:pt x="41" y="37"/>
                      <a:pt x="42" y="40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5" y="41"/>
                      <a:pt x="47" y="39"/>
                      <a:pt x="49" y="38"/>
                    </a:cubicBezTo>
                    <a:cubicBezTo>
                      <a:pt x="51" y="36"/>
                      <a:pt x="55" y="35"/>
                      <a:pt x="53" y="32"/>
                    </a:cubicBezTo>
                    <a:cubicBezTo>
                      <a:pt x="52" y="30"/>
                      <a:pt x="49" y="31"/>
                      <a:pt x="43" y="30"/>
                    </a:cubicBezTo>
                    <a:cubicBezTo>
                      <a:pt x="47" y="28"/>
                      <a:pt x="51" y="28"/>
                      <a:pt x="54" y="28"/>
                    </a:cubicBezTo>
                    <a:cubicBezTo>
                      <a:pt x="64" y="28"/>
                      <a:pt x="71" y="32"/>
                      <a:pt x="79" y="35"/>
                    </a:cubicBezTo>
                    <a:cubicBezTo>
                      <a:pt x="79" y="35"/>
                      <a:pt x="79" y="35"/>
                      <a:pt x="79" y="35"/>
                    </a:cubicBezTo>
                    <a:cubicBezTo>
                      <a:pt x="80" y="33"/>
                      <a:pt x="82" y="33"/>
                      <a:pt x="84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5" y="32"/>
                      <a:pt x="85" y="31"/>
                      <a:pt x="85" y="30"/>
                    </a:cubicBezTo>
                    <a:cubicBezTo>
                      <a:pt x="84" y="26"/>
                      <a:pt x="76" y="28"/>
                      <a:pt x="78" y="22"/>
                    </a:cubicBezTo>
                    <a:cubicBezTo>
                      <a:pt x="79" y="21"/>
                      <a:pt x="79" y="21"/>
                      <a:pt x="80" y="21"/>
                    </a:cubicBezTo>
                    <a:cubicBezTo>
                      <a:pt x="82" y="21"/>
                      <a:pt x="83" y="22"/>
                      <a:pt x="85" y="23"/>
                    </a:cubicBezTo>
                    <a:cubicBezTo>
                      <a:pt x="88" y="25"/>
                      <a:pt x="92" y="26"/>
                      <a:pt x="95" y="26"/>
                    </a:cubicBezTo>
                    <a:cubicBezTo>
                      <a:pt x="98" y="26"/>
                      <a:pt x="100" y="24"/>
                      <a:pt x="99" y="15"/>
                    </a:cubicBezTo>
                    <a:cubicBezTo>
                      <a:pt x="99" y="14"/>
                      <a:pt x="101" y="12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0" y="9"/>
                      <a:pt x="98" y="9"/>
                      <a:pt x="96" y="9"/>
                    </a:cubicBezTo>
                    <a:cubicBezTo>
                      <a:pt x="93" y="9"/>
                      <a:pt x="90" y="9"/>
                      <a:pt x="87" y="10"/>
                    </a:cubicBezTo>
                    <a:cubicBezTo>
                      <a:pt x="84" y="10"/>
                      <a:pt x="82" y="11"/>
                      <a:pt x="79" y="11"/>
                    </a:cubicBezTo>
                    <a:cubicBezTo>
                      <a:pt x="77" y="11"/>
                      <a:pt x="75" y="11"/>
                      <a:pt x="73" y="10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2" y="12"/>
                      <a:pt x="71" y="13"/>
                      <a:pt x="70" y="15"/>
                    </a:cubicBezTo>
                    <a:cubicBezTo>
                      <a:pt x="70" y="16"/>
                      <a:pt x="70" y="19"/>
                      <a:pt x="68" y="19"/>
                    </a:cubicBezTo>
                    <a:cubicBezTo>
                      <a:pt x="68" y="19"/>
                      <a:pt x="67" y="18"/>
                      <a:pt x="67" y="18"/>
                    </a:cubicBezTo>
                    <a:cubicBezTo>
                      <a:pt x="64" y="16"/>
                      <a:pt x="67" y="14"/>
                      <a:pt x="67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3" y="10"/>
                      <a:pt x="59" y="8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48" y="5"/>
                      <a:pt x="42" y="0"/>
                      <a:pt x="36" y="0"/>
                    </a:cubicBezTo>
                  </a:path>
                </a:pathLst>
              </a:custGeom>
              <a:solidFill>
                <a:srgbClr val="D29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6" name="Freeform 7860"/>
              <p:cNvSpPr/>
              <p:nvPr/>
            </p:nvSpPr>
            <p:spPr bwMode="auto">
              <a:xfrm>
                <a:off x="6196013" y="4311651"/>
                <a:ext cx="106363" cy="73025"/>
              </a:xfrm>
              <a:custGeom>
                <a:avLst/>
                <a:gdLst>
                  <a:gd name="T0" fmla="*/ 34 w 53"/>
                  <a:gd name="T1" fmla="*/ 0 h 37"/>
                  <a:gd name="T2" fmla="*/ 22 w 53"/>
                  <a:gd name="T3" fmla="*/ 10 h 37"/>
                  <a:gd name="T4" fmla="*/ 20 w 53"/>
                  <a:gd name="T5" fmla="*/ 23 h 37"/>
                  <a:gd name="T6" fmla="*/ 16 w 53"/>
                  <a:gd name="T7" fmla="*/ 15 h 37"/>
                  <a:gd name="T8" fmla="*/ 16 w 53"/>
                  <a:gd name="T9" fmla="*/ 15 h 37"/>
                  <a:gd name="T10" fmla="*/ 8 w 53"/>
                  <a:gd name="T11" fmla="*/ 14 h 37"/>
                  <a:gd name="T12" fmla="*/ 8 w 53"/>
                  <a:gd name="T13" fmla="*/ 14 h 37"/>
                  <a:gd name="T14" fmla="*/ 7 w 53"/>
                  <a:gd name="T15" fmla="*/ 14 h 37"/>
                  <a:gd name="T16" fmla="*/ 5 w 53"/>
                  <a:gd name="T17" fmla="*/ 14 h 37"/>
                  <a:gd name="T18" fmla="*/ 3 w 53"/>
                  <a:gd name="T19" fmla="*/ 13 h 37"/>
                  <a:gd name="T20" fmla="*/ 0 w 53"/>
                  <a:gd name="T21" fmla="*/ 14 h 37"/>
                  <a:gd name="T22" fmla="*/ 17 w 53"/>
                  <a:gd name="T23" fmla="*/ 28 h 37"/>
                  <a:gd name="T24" fmla="*/ 17 w 53"/>
                  <a:gd name="T25" fmla="*/ 28 h 37"/>
                  <a:gd name="T26" fmla="*/ 22 w 53"/>
                  <a:gd name="T27" fmla="*/ 37 h 37"/>
                  <a:gd name="T28" fmla="*/ 22 w 53"/>
                  <a:gd name="T29" fmla="*/ 37 h 37"/>
                  <a:gd name="T30" fmla="*/ 25 w 53"/>
                  <a:gd name="T31" fmla="*/ 37 h 37"/>
                  <a:gd name="T32" fmla="*/ 25 w 53"/>
                  <a:gd name="T33" fmla="*/ 37 h 37"/>
                  <a:gd name="T34" fmla="*/ 25 w 53"/>
                  <a:gd name="T35" fmla="*/ 37 h 37"/>
                  <a:gd name="T36" fmla="*/ 25 w 53"/>
                  <a:gd name="T37" fmla="*/ 37 h 37"/>
                  <a:gd name="T38" fmla="*/ 53 w 53"/>
                  <a:gd name="T39" fmla="*/ 26 h 37"/>
                  <a:gd name="T40" fmla="*/ 53 w 53"/>
                  <a:gd name="T41" fmla="*/ 26 h 37"/>
                  <a:gd name="T42" fmla="*/ 53 w 53"/>
                  <a:gd name="T43" fmla="*/ 26 h 37"/>
                  <a:gd name="T44" fmla="*/ 49 w 53"/>
                  <a:gd name="T45" fmla="*/ 21 h 37"/>
                  <a:gd name="T46" fmla="*/ 46 w 53"/>
                  <a:gd name="T47" fmla="*/ 16 h 37"/>
                  <a:gd name="T48" fmla="*/ 43 w 53"/>
                  <a:gd name="T49" fmla="*/ 17 h 37"/>
                  <a:gd name="T50" fmla="*/ 43 w 53"/>
                  <a:gd name="T51" fmla="*/ 17 h 37"/>
                  <a:gd name="T52" fmla="*/ 38 w 53"/>
                  <a:gd name="T53" fmla="*/ 24 h 37"/>
                  <a:gd name="T54" fmla="*/ 36 w 53"/>
                  <a:gd name="T55" fmla="*/ 23 h 37"/>
                  <a:gd name="T56" fmla="*/ 38 w 53"/>
                  <a:gd name="T57" fmla="*/ 11 h 37"/>
                  <a:gd name="T58" fmla="*/ 38 w 53"/>
                  <a:gd name="T59" fmla="*/ 11 h 37"/>
                  <a:gd name="T60" fmla="*/ 34 w 53"/>
                  <a:gd name="T6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3" h="37">
                    <a:moveTo>
                      <a:pt x="34" y="0"/>
                    </a:moveTo>
                    <a:cubicBezTo>
                      <a:pt x="34" y="11"/>
                      <a:pt x="26" y="7"/>
                      <a:pt x="22" y="10"/>
                    </a:cubicBezTo>
                    <a:cubicBezTo>
                      <a:pt x="25" y="15"/>
                      <a:pt x="26" y="19"/>
                      <a:pt x="20" y="23"/>
                    </a:cubicBezTo>
                    <a:cubicBezTo>
                      <a:pt x="19" y="20"/>
                      <a:pt x="17" y="17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3" y="15"/>
                      <a:pt x="11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6" y="14"/>
                      <a:pt x="5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2" y="13"/>
                      <a:pt x="1" y="14"/>
                      <a:pt x="0" y="14"/>
                    </a:cubicBezTo>
                    <a:cubicBezTo>
                      <a:pt x="4" y="22"/>
                      <a:pt x="13" y="23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21" y="30"/>
                      <a:pt x="22" y="33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4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33" y="30"/>
                      <a:pt x="44" y="32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0" y="26"/>
                      <a:pt x="50" y="24"/>
                      <a:pt x="49" y="21"/>
                    </a:cubicBezTo>
                    <a:cubicBezTo>
                      <a:pt x="49" y="19"/>
                      <a:pt x="49" y="16"/>
                      <a:pt x="46" y="16"/>
                    </a:cubicBezTo>
                    <a:cubicBezTo>
                      <a:pt x="45" y="16"/>
                      <a:pt x="44" y="17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1" y="19"/>
                      <a:pt x="40" y="24"/>
                      <a:pt x="38" y="24"/>
                    </a:cubicBezTo>
                    <a:cubicBezTo>
                      <a:pt x="37" y="24"/>
                      <a:pt x="37" y="23"/>
                      <a:pt x="36" y="23"/>
                    </a:cubicBezTo>
                    <a:cubicBezTo>
                      <a:pt x="29" y="19"/>
                      <a:pt x="42" y="16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7" y="9"/>
                      <a:pt x="36" y="6"/>
                      <a:pt x="34" y="0"/>
                    </a:cubicBezTo>
                  </a:path>
                </a:pathLst>
              </a:custGeom>
              <a:solidFill>
                <a:srgbClr val="D19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7" name="Freeform 7861"/>
              <p:cNvSpPr/>
              <p:nvPr/>
            </p:nvSpPr>
            <p:spPr bwMode="auto">
              <a:xfrm>
                <a:off x="6224588" y="4367213"/>
                <a:ext cx="15875" cy="17463"/>
              </a:xfrm>
              <a:custGeom>
                <a:avLst/>
                <a:gdLst>
                  <a:gd name="T0" fmla="*/ 3 w 8"/>
                  <a:gd name="T1" fmla="*/ 0 h 9"/>
                  <a:gd name="T2" fmla="*/ 3 w 8"/>
                  <a:gd name="T3" fmla="*/ 0 h 9"/>
                  <a:gd name="T4" fmla="*/ 0 w 8"/>
                  <a:gd name="T5" fmla="*/ 3 h 9"/>
                  <a:gd name="T6" fmla="*/ 0 w 8"/>
                  <a:gd name="T7" fmla="*/ 3 h 9"/>
                  <a:gd name="T8" fmla="*/ 8 w 8"/>
                  <a:gd name="T9" fmla="*/ 9 h 9"/>
                  <a:gd name="T10" fmla="*/ 8 w 8"/>
                  <a:gd name="T11" fmla="*/ 9 h 9"/>
                  <a:gd name="T12" fmla="*/ 8 w 8"/>
                  <a:gd name="T13" fmla="*/ 9 h 9"/>
                  <a:gd name="T14" fmla="*/ 3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5"/>
                      <a:pt x="4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5"/>
                      <a:pt x="7" y="2"/>
                      <a:pt x="3" y="0"/>
                    </a:cubicBezTo>
                  </a:path>
                </a:pathLst>
              </a:custGeom>
              <a:solidFill>
                <a:srgbClr val="CB92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8" name="Freeform 7862"/>
              <p:cNvSpPr/>
              <p:nvPr/>
            </p:nvSpPr>
            <p:spPr bwMode="auto">
              <a:xfrm>
                <a:off x="6326188" y="4264026"/>
                <a:ext cx="98425" cy="87313"/>
              </a:xfrm>
              <a:custGeom>
                <a:avLst/>
                <a:gdLst>
                  <a:gd name="T0" fmla="*/ 38 w 49"/>
                  <a:gd name="T1" fmla="*/ 0 h 44"/>
                  <a:gd name="T2" fmla="*/ 33 w 49"/>
                  <a:gd name="T3" fmla="*/ 3 h 44"/>
                  <a:gd name="T4" fmla="*/ 33 w 49"/>
                  <a:gd name="T5" fmla="*/ 3 h 44"/>
                  <a:gd name="T6" fmla="*/ 33 w 49"/>
                  <a:gd name="T7" fmla="*/ 3 h 44"/>
                  <a:gd name="T8" fmla="*/ 29 w 49"/>
                  <a:gd name="T9" fmla="*/ 8 h 44"/>
                  <a:gd name="T10" fmla="*/ 25 w 49"/>
                  <a:gd name="T11" fmla="*/ 19 h 44"/>
                  <a:gd name="T12" fmla="*/ 15 w 49"/>
                  <a:gd name="T13" fmla="*/ 16 h 44"/>
                  <a:gd name="T14" fmla="*/ 10 w 49"/>
                  <a:gd name="T15" fmla="*/ 14 h 44"/>
                  <a:gd name="T16" fmla="*/ 8 w 49"/>
                  <a:gd name="T17" fmla="*/ 15 h 44"/>
                  <a:gd name="T18" fmla="*/ 15 w 49"/>
                  <a:gd name="T19" fmla="*/ 23 h 44"/>
                  <a:gd name="T20" fmla="*/ 15 w 49"/>
                  <a:gd name="T21" fmla="*/ 23 h 44"/>
                  <a:gd name="T22" fmla="*/ 21 w 49"/>
                  <a:gd name="T23" fmla="*/ 27 h 44"/>
                  <a:gd name="T24" fmla="*/ 18 w 49"/>
                  <a:gd name="T25" fmla="*/ 31 h 44"/>
                  <a:gd name="T26" fmla="*/ 17 w 49"/>
                  <a:gd name="T27" fmla="*/ 31 h 44"/>
                  <a:gd name="T28" fmla="*/ 14 w 49"/>
                  <a:gd name="T29" fmla="*/ 26 h 44"/>
                  <a:gd name="T30" fmla="*/ 14 w 49"/>
                  <a:gd name="T31" fmla="*/ 26 h 44"/>
                  <a:gd name="T32" fmla="*/ 14 w 49"/>
                  <a:gd name="T33" fmla="*/ 26 h 44"/>
                  <a:gd name="T34" fmla="*/ 9 w 49"/>
                  <a:gd name="T35" fmla="*/ 28 h 44"/>
                  <a:gd name="T36" fmla="*/ 0 w 49"/>
                  <a:gd name="T37" fmla="*/ 41 h 44"/>
                  <a:gd name="T38" fmla="*/ 0 w 49"/>
                  <a:gd name="T39" fmla="*/ 41 h 44"/>
                  <a:gd name="T40" fmla="*/ 0 w 49"/>
                  <a:gd name="T41" fmla="*/ 41 h 44"/>
                  <a:gd name="T42" fmla="*/ 4 w 49"/>
                  <a:gd name="T43" fmla="*/ 44 h 44"/>
                  <a:gd name="T44" fmla="*/ 43 w 49"/>
                  <a:gd name="T45" fmla="*/ 36 h 44"/>
                  <a:gd name="T46" fmla="*/ 43 w 49"/>
                  <a:gd name="T47" fmla="*/ 36 h 44"/>
                  <a:gd name="T48" fmla="*/ 49 w 49"/>
                  <a:gd name="T49" fmla="*/ 29 h 44"/>
                  <a:gd name="T50" fmla="*/ 49 w 49"/>
                  <a:gd name="T51" fmla="*/ 29 h 44"/>
                  <a:gd name="T52" fmla="*/ 49 w 49"/>
                  <a:gd name="T53" fmla="*/ 29 h 44"/>
                  <a:gd name="T54" fmla="*/ 43 w 49"/>
                  <a:gd name="T55" fmla="*/ 15 h 44"/>
                  <a:gd name="T56" fmla="*/ 43 w 49"/>
                  <a:gd name="T57" fmla="*/ 15 h 44"/>
                  <a:gd name="T58" fmla="*/ 43 w 49"/>
                  <a:gd name="T59" fmla="*/ 10 h 44"/>
                  <a:gd name="T60" fmla="*/ 38 w 49"/>
                  <a:gd name="T6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44">
                    <a:moveTo>
                      <a:pt x="38" y="0"/>
                    </a:moveTo>
                    <a:cubicBezTo>
                      <a:pt x="37" y="0"/>
                      <a:pt x="35" y="1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1" y="5"/>
                      <a:pt x="29" y="7"/>
                      <a:pt x="29" y="8"/>
                    </a:cubicBezTo>
                    <a:cubicBezTo>
                      <a:pt x="30" y="17"/>
                      <a:pt x="28" y="19"/>
                      <a:pt x="25" y="19"/>
                    </a:cubicBezTo>
                    <a:cubicBezTo>
                      <a:pt x="22" y="19"/>
                      <a:pt x="18" y="18"/>
                      <a:pt x="15" y="16"/>
                    </a:cubicBezTo>
                    <a:cubicBezTo>
                      <a:pt x="13" y="15"/>
                      <a:pt x="12" y="14"/>
                      <a:pt x="10" y="14"/>
                    </a:cubicBezTo>
                    <a:cubicBezTo>
                      <a:pt x="9" y="14"/>
                      <a:pt x="9" y="14"/>
                      <a:pt x="8" y="15"/>
                    </a:cubicBezTo>
                    <a:cubicBezTo>
                      <a:pt x="6" y="21"/>
                      <a:pt x="14" y="19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7" y="24"/>
                      <a:pt x="20" y="24"/>
                      <a:pt x="21" y="27"/>
                    </a:cubicBezTo>
                    <a:cubicBezTo>
                      <a:pt x="21" y="29"/>
                      <a:pt x="19" y="31"/>
                      <a:pt x="18" y="31"/>
                    </a:cubicBezTo>
                    <a:cubicBezTo>
                      <a:pt x="18" y="31"/>
                      <a:pt x="18" y="31"/>
                      <a:pt x="17" y="31"/>
                    </a:cubicBezTo>
                    <a:cubicBezTo>
                      <a:pt x="15" y="30"/>
                      <a:pt x="15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2" y="26"/>
                      <a:pt x="10" y="26"/>
                      <a:pt x="9" y="28"/>
                    </a:cubicBezTo>
                    <a:cubicBezTo>
                      <a:pt x="10" y="35"/>
                      <a:pt x="2" y="36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2" y="41"/>
                      <a:pt x="4" y="41"/>
                      <a:pt x="4" y="44"/>
                    </a:cubicBezTo>
                    <a:cubicBezTo>
                      <a:pt x="17" y="39"/>
                      <a:pt x="30" y="37"/>
                      <a:pt x="43" y="36"/>
                    </a:cubicBezTo>
                    <a:cubicBezTo>
                      <a:pt x="43" y="36"/>
                      <a:pt x="43" y="36"/>
                      <a:pt x="43" y="36"/>
                    </a:cubicBezTo>
                    <a:cubicBezTo>
                      <a:pt x="45" y="34"/>
                      <a:pt x="47" y="31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2" y="27"/>
                      <a:pt x="43" y="2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3"/>
                      <a:pt x="43" y="11"/>
                      <a:pt x="43" y="10"/>
                    </a:cubicBezTo>
                    <a:cubicBezTo>
                      <a:pt x="42" y="5"/>
                      <a:pt x="42" y="0"/>
                      <a:pt x="38" y="0"/>
                    </a:cubicBezTo>
                  </a:path>
                </a:pathLst>
              </a:custGeom>
              <a:solidFill>
                <a:srgbClr val="D29B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9" name="Freeform 7863"/>
              <p:cNvSpPr/>
              <p:nvPr/>
            </p:nvSpPr>
            <p:spPr bwMode="auto">
              <a:xfrm>
                <a:off x="6411913" y="4318001"/>
                <a:ext cx="44450" cy="28575"/>
              </a:xfrm>
              <a:custGeom>
                <a:avLst/>
                <a:gdLst>
                  <a:gd name="T0" fmla="*/ 20 w 22"/>
                  <a:gd name="T1" fmla="*/ 0 h 15"/>
                  <a:gd name="T2" fmla="*/ 20 w 22"/>
                  <a:gd name="T3" fmla="*/ 0 h 15"/>
                  <a:gd name="T4" fmla="*/ 6 w 22"/>
                  <a:gd name="T5" fmla="*/ 2 h 15"/>
                  <a:gd name="T6" fmla="*/ 6 w 22"/>
                  <a:gd name="T7" fmla="*/ 2 h 15"/>
                  <a:gd name="T8" fmla="*/ 0 w 22"/>
                  <a:gd name="T9" fmla="*/ 9 h 15"/>
                  <a:gd name="T10" fmla="*/ 0 w 22"/>
                  <a:gd name="T11" fmla="*/ 9 h 15"/>
                  <a:gd name="T12" fmla="*/ 0 w 22"/>
                  <a:gd name="T13" fmla="*/ 15 h 15"/>
                  <a:gd name="T14" fmla="*/ 4 w 22"/>
                  <a:gd name="T15" fmla="*/ 12 h 15"/>
                  <a:gd name="T16" fmla="*/ 6 w 22"/>
                  <a:gd name="T17" fmla="*/ 13 h 15"/>
                  <a:gd name="T18" fmla="*/ 9 w 22"/>
                  <a:gd name="T19" fmla="*/ 12 h 15"/>
                  <a:gd name="T20" fmla="*/ 13 w 22"/>
                  <a:gd name="T21" fmla="*/ 12 h 15"/>
                  <a:gd name="T22" fmla="*/ 16 w 22"/>
                  <a:gd name="T23" fmla="*/ 12 h 15"/>
                  <a:gd name="T24" fmla="*/ 19 w 22"/>
                  <a:gd name="T25" fmla="*/ 11 h 15"/>
                  <a:gd name="T26" fmla="*/ 22 w 22"/>
                  <a:gd name="T27" fmla="*/ 9 h 15"/>
                  <a:gd name="T28" fmla="*/ 22 w 22"/>
                  <a:gd name="T29" fmla="*/ 9 h 15"/>
                  <a:gd name="T30" fmla="*/ 22 w 22"/>
                  <a:gd name="T31" fmla="*/ 9 h 15"/>
                  <a:gd name="T32" fmla="*/ 20 w 22"/>
                  <a:gd name="T33" fmla="*/ 1 h 15"/>
                  <a:gd name="T34" fmla="*/ 20 w 22"/>
                  <a:gd name="T35" fmla="*/ 1 h 15"/>
                  <a:gd name="T36" fmla="*/ 20 w 22"/>
                  <a:gd name="T37" fmla="*/ 1 h 15"/>
                  <a:gd name="T38" fmla="*/ 20 w 22"/>
                  <a:gd name="T3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5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5" y="1"/>
                      <a:pt x="11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4"/>
                      <a:pt x="2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1"/>
                      <a:pt x="0" y="13"/>
                      <a:pt x="0" y="15"/>
                    </a:cubicBezTo>
                    <a:cubicBezTo>
                      <a:pt x="1" y="13"/>
                      <a:pt x="2" y="12"/>
                      <a:pt x="4" y="12"/>
                    </a:cubicBezTo>
                    <a:cubicBezTo>
                      <a:pt x="4" y="12"/>
                      <a:pt x="5" y="12"/>
                      <a:pt x="6" y="13"/>
                    </a:cubicBezTo>
                    <a:cubicBezTo>
                      <a:pt x="7" y="12"/>
                      <a:pt x="8" y="12"/>
                      <a:pt x="9" y="12"/>
                    </a:cubicBezTo>
                    <a:cubicBezTo>
                      <a:pt x="10" y="12"/>
                      <a:pt x="11" y="12"/>
                      <a:pt x="13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7" y="12"/>
                      <a:pt x="18" y="12"/>
                      <a:pt x="19" y="11"/>
                    </a:cubicBezTo>
                    <a:cubicBezTo>
                      <a:pt x="20" y="11"/>
                      <a:pt x="21" y="10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6"/>
                      <a:pt x="21" y="3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D9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0" name="Freeform 7864"/>
              <p:cNvSpPr/>
              <p:nvPr/>
            </p:nvSpPr>
            <p:spPr bwMode="auto">
              <a:xfrm>
                <a:off x="6281738" y="4335463"/>
                <a:ext cx="52388" cy="30163"/>
              </a:xfrm>
              <a:custGeom>
                <a:avLst/>
                <a:gdLst>
                  <a:gd name="T0" fmla="*/ 5 w 26"/>
                  <a:gd name="T1" fmla="*/ 0 h 15"/>
                  <a:gd name="T2" fmla="*/ 0 w 26"/>
                  <a:gd name="T3" fmla="*/ 5 h 15"/>
                  <a:gd name="T4" fmla="*/ 0 w 26"/>
                  <a:gd name="T5" fmla="*/ 5 h 15"/>
                  <a:gd name="T6" fmla="*/ 0 w 26"/>
                  <a:gd name="T7" fmla="*/ 5 h 15"/>
                  <a:gd name="T8" fmla="*/ 3 w 26"/>
                  <a:gd name="T9" fmla="*/ 4 h 15"/>
                  <a:gd name="T10" fmla="*/ 6 w 26"/>
                  <a:gd name="T11" fmla="*/ 9 h 15"/>
                  <a:gd name="T12" fmla="*/ 10 w 26"/>
                  <a:gd name="T13" fmla="*/ 14 h 15"/>
                  <a:gd name="T14" fmla="*/ 10 w 26"/>
                  <a:gd name="T15" fmla="*/ 14 h 15"/>
                  <a:gd name="T16" fmla="*/ 10 w 26"/>
                  <a:gd name="T17" fmla="*/ 14 h 15"/>
                  <a:gd name="T18" fmla="*/ 12 w 26"/>
                  <a:gd name="T19" fmla="*/ 15 h 15"/>
                  <a:gd name="T20" fmla="*/ 12 w 26"/>
                  <a:gd name="T21" fmla="*/ 15 h 15"/>
                  <a:gd name="T22" fmla="*/ 23 w 26"/>
                  <a:gd name="T23" fmla="*/ 10 h 15"/>
                  <a:gd name="T24" fmla="*/ 24 w 26"/>
                  <a:gd name="T25" fmla="*/ 10 h 15"/>
                  <a:gd name="T26" fmla="*/ 24 w 26"/>
                  <a:gd name="T27" fmla="*/ 10 h 15"/>
                  <a:gd name="T28" fmla="*/ 26 w 26"/>
                  <a:gd name="T29" fmla="*/ 8 h 15"/>
                  <a:gd name="T30" fmla="*/ 26 w 26"/>
                  <a:gd name="T31" fmla="*/ 8 h 15"/>
                  <a:gd name="T32" fmla="*/ 22 w 26"/>
                  <a:gd name="T33" fmla="*/ 5 h 15"/>
                  <a:gd name="T34" fmla="*/ 22 w 26"/>
                  <a:gd name="T35" fmla="*/ 5 h 15"/>
                  <a:gd name="T36" fmla="*/ 18 w 26"/>
                  <a:gd name="T37" fmla="*/ 4 h 15"/>
                  <a:gd name="T38" fmla="*/ 17 w 26"/>
                  <a:gd name="T39" fmla="*/ 4 h 15"/>
                  <a:gd name="T40" fmla="*/ 16 w 26"/>
                  <a:gd name="T41" fmla="*/ 4 h 15"/>
                  <a:gd name="T42" fmla="*/ 8 w 26"/>
                  <a:gd name="T43" fmla="*/ 2 h 15"/>
                  <a:gd name="T44" fmla="*/ 5 w 26"/>
                  <a:gd name="T4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15">
                    <a:moveTo>
                      <a:pt x="5" y="0"/>
                    </a:moveTo>
                    <a:cubicBezTo>
                      <a:pt x="3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2" y="4"/>
                      <a:pt x="3" y="4"/>
                    </a:cubicBezTo>
                    <a:cubicBezTo>
                      <a:pt x="6" y="4"/>
                      <a:pt x="6" y="7"/>
                      <a:pt x="6" y="9"/>
                    </a:cubicBezTo>
                    <a:cubicBezTo>
                      <a:pt x="7" y="12"/>
                      <a:pt x="7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6" y="13"/>
                      <a:pt x="19" y="10"/>
                      <a:pt x="23" y="10"/>
                    </a:cubicBezTo>
                    <a:cubicBezTo>
                      <a:pt x="23" y="10"/>
                      <a:pt x="23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9"/>
                      <a:pt x="25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5"/>
                      <a:pt x="24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0" y="4"/>
                      <a:pt x="19" y="4"/>
                      <a:pt x="18" y="4"/>
                    </a:cubicBezTo>
                    <a:cubicBezTo>
                      <a:pt x="18" y="4"/>
                      <a:pt x="18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3" y="4"/>
                      <a:pt x="11" y="4"/>
                      <a:pt x="8" y="2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C9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1" name="Freeform 7865"/>
              <p:cNvSpPr/>
              <p:nvPr/>
            </p:nvSpPr>
            <p:spPr bwMode="auto">
              <a:xfrm>
                <a:off x="6032500" y="4217988"/>
                <a:ext cx="42863" cy="28575"/>
              </a:xfrm>
              <a:custGeom>
                <a:avLst/>
                <a:gdLst>
                  <a:gd name="T0" fmla="*/ 19 w 22"/>
                  <a:gd name="T1" fmla="*/ 0 h 15"/>
                  <a:gd name="T2" fmla="*/ 15 w 22"/>
                  <a:gd name="T3" fmla="*/ 2 h 15"/>
                  <a:gd name="T4" fmla="*/ 11 w 22"/>
                  <a:gd name="T5" fmla="*/ 3 h 15"/>
                  <a:gd name="T6" fmla="*/ 9 w 22"/>
                  <a:gd name="T7" fmla="*/ 2 h 15"/>
                  <a:gd name="T8" fmla="*/ 0 w 22"/>
                  <a:gd name="T9" fmla="*/ 9 h 15"/>
                  <a:gd name="T10" fmla="*/ 0 w 22"/>
                  <a:gd name="T11" fmla="*/ 9 h 15"/>
                  <a:gd name="T12" fmla="*/ 4 w 22"/>
                  <a:gd name="T13" fmla="*/ 15 h 15"/>
                  <a:gd name="T14" fmla="*/ 8 w 22"/>
                  <a:gd name="T15" fmla="*/ 13 h 15"/>
                  <a:gd name="T16" fmla="*/ 8 w 22"/>
                  <a:gd name="T17" fmla="*/ 13 h 15"/>
                  <a:gd name="T18" fmla="*/ 8 w 22"/>
                  <a:gd name="T19" fmla="*/ 13 h 15"/>
                  <a:gd name="T20" fmla="*/ 11 w 22"/>
                  <a:gd name="T21" fmla="*/ 11 h 15"/>
                  <a:gd name="T22" fmla="*/ 15 w 22"/>
                  <a:gd name="T23" fmla="*/ 12 h 15"/>
                  <a:gd name="T24" fmla="*/ 18 w 22"/>
                  <a:gd name="T25" fmla="*/ 14 h 15"/>
                  <a:gd name="T26" fmla="*/ 18 w 22"/>
                  <a:gd name="T27" fmla="*/ 13 h 15"/>
                  <a:gd name="T28" fmla="*/ 20 w 22"/>
                  <a:gd name="T29" fmla="*/ 3 h 15"/>
                  <a:gd name="T30" fmla="*/ 22 w 22"/>
                  <a:gd name="T31" fmla="*/ 3 h 15"/>
                  <a:gd name="T32" fmla="*/ 19 w 22"/>
                  <a:gd name="T3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15">
                    <a:moveTo>
                      <a:pt x="19" y="0"/>
                    </a:moveTo>
                    <a:cubicBezTo>
                      <a:pt x="18" y="0"/>
                      <a:pt x="16" y="1"/>
                      <a:pt x="15" y="2"/>
                    </a:cubicBezTo>
                    <a:cubicBezTo>
                      <a:pt x="14" y="2"/>
                      <a:pt x="12" y="3"/>
                      <a:pt x="11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6" y="5"/>
                      <a:pt x="3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2"/>
                      <a:pt x="2" y="15"/>
                      <a:pt x="4" y="15"/>
                    </a:cubicBezTo>
                    <a:cubicBezTo>
                      <a:pt x="5" y="15"/>
                      <a:pt x="6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2"/>
                      <a:pt x="10" y="11"/>
                      <a:pt x="11" y="11"/>
                    </a:cubicBezTo>
                    <a:cubicBezTo>
                      <a:pt x="12" y="11"/>
                      <a:pt x="13" y="12"/>
                      <a:pt x="15" y="12"/>
                    </a:cubicBezTo>
                    <a:cubicBezTo>
                      <a:pt x="16" y="13"/>
                      <a:pt x="17" y="14"/>
                      <a:pt x="18" y="14"/>
                    </a:cubicBezTo>
                    <a:cubicBezTo>
                      <a:pt x="18" y="14"/>
                      <a:pt x="18" y="14"/>
                      <a:pt x="18" y="13"/>
                    </a:cubicBezTo>
                    <a:cubicBezTo>
                      <a:pt x="16" y="9"/>
                      <a:pt x="17" y="6"/>
                      <a:pt x="20" y="3"/>
                    </a:cubicBezTo>
                    <a:cubicBezTo>
                      <a:pt x="21" y="3"/>
                      <a:pt x="21" y="3"/>
                      <a:pt x="22" y="3"/>
                    </a:cubicBezTo>
                    <a:cubicBezTo>
                      <a:pt x="21" y="1"/>
                      <a:pt x="20" y="0"/>
                      <a:pt x="19" y="0"/>
                    </a:cubicBezTo>
                  </a:path>
                </a:pathLst>
              </a:custGeom>
              <a:solidFill>
                <a:srgbClr val="CE97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2" name="Freeform 7866"/>
              <p:cNvSpPr/>
              <p:nvPr/>
            </p:nvSpPr>
            <p:spPr bwMode="auto">
              <a:xfrm>
                <a:off x="5988050" y="4349751"/>
                <a:ext cx="28575" cy="17463"/>
              </a:xfrm>
              <a:custGeom>
                <a:avLst/>
                <a:gdLst>
                  <a:gd name="T0" fmla="*/ 10 w 14"/>
                  <a:gd name="T1" fmla="*/ 0 h 9"/>
                  <a:gd name="T2" fmla="*/ 6 w 14"/>
                  <a:gd name="T3" fmla="*/ 0 h 9"/>
                  <a:gd name="T4" fmla="*/ 2 w 14"/>
                  <a:gd name="T5" fmla="*/ 1 h 9"/>
                  <a:gd name="T6" fmla="*/ 1 w 14"/>
                  <a:gd name="T7" fmla="*/ 1 h 9"/>
                  <a:gd name="T8" fmla="*/ 1 w 14"/>
                  <a:gd name="T9" fmla="*/ 1 h 9"/>
                  <a:gd name="T10" fmla="*/ 7 w 14"/>
                  <a:gd name="T11" fmla="*/ 9 h 9"/>
                  <a:gd name="T12" fmla="*/ 7 w 14"/>
                  <a:gd name="T13" fmla="*/ 9 h 9"/>
                  <a:gd name="T14" fmla="*/ 14 w 14"/>
                  <a:gd name="T15" fmla="*/ 2 h 9"/>
                  <a:gd name="T16" fmla="*/ 14 w 14"/>
                  <a:gd name="T17" fmla="*/ 2 h 9"/>
                  <a:gd name="T18" fmla="*/ 10 w 14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9">
                    <a:moveTo>
                      <a:pt x="10" y="0"/>
                    </a:moveTo>
                    <a:cubicBezTo>
                      <a:pt x="8" y="0"/>
                      <a:pt x="7" y="0"/>
                      <a:pt x="6" y="0"/>
                    </a:cubicBezTo>
                    <a:cubicBezTo>
                      <a:pt x="5" y="1"/>
                      <a:pt x="4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5"/>
                      <a:pt x="2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11" y="9"/>
                      <a:pt x="13" y="6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C69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3" name="Freeform 7867"/>
              <p:cNvSpPr/>
              <p:nvPr/>
            </p:nvSpPr>
            <p:spPr bwMode="auto">
              <a:xfrm>
                <a:off x="6048375" y="4238626"/>
                <a:ext cx="31750" cy="15875"/>
              </a:xfrm>
              <a:custGeom>
                <a:avLst/>
                <a:gdLst>
                  <a:gd name="T0" fmla="*/ 3 w 16"/>
                  <a:gd name="T1" fmla="*/ 0 h 8"/>
                  <a:gd name="T2" fmla="*/ 0 w 16"/>
                  <a:gd name="T3" fmla="*/ 2 h 8"/>
                  <a:gd name="T4" fmla="*/ 0 w 16"/>
                  <a:gd name="T5" fmla="*/ 2 h 8"/>
                  <a:gd name="T6" fmla="*/ 10 w 16"/>
                  <a:gd name="T7" fmla="*/ 8 h 8"/>
                  <a:gd name="T8" fmla="*/ 16 w 16"/>
                  <a:gd name="T9" fmla="*/ 6 h 8"/>
                  <a:gd name="T10" fmla="*/ 10 w 16"/>
                  <a:gd name="T11" fmla="*/ 3 h 8"/>
                  <a:gd name="T12" fmla="*/ 7 w 16"/>
                  <a:gd name="T13" fmla="*/ 1 h 8"/>
                  <a:gd name="T14" fmla="*/ 3 w 16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8">
                    <a:moveTo>
                      <a:pt x="3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5"/>
                      <a:pt x="6" y="8"/>
                      <a:pt x="10" y="8"/>
                    </a:cubicBezTo>
                    <a:cubicBezTo>
                      <a:pt x="12" y="8"/>
                      <a:pt x="14" y="7"/>
                      <a:pt x="16" y="6"/>
                    </a:cubicBezTo>
                    <a:cubicBezTo>
                      <a:pt x="14" y="4"/>
                      <a:pt x="11" y="5"/>
                      <a:pt x="10" y="3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CE9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4" name="Freeform 7868"/>
              <p:cNvSpPr>
                <a:spLocks noEditPoints="1"/>
              </p:cNvSpPr>
              <p:nvPr/>
            </p:nvSpPr>
            <p:spPr bwMode="auto">
              <a:xfrm>
                <a:off x="6899275" y="3470276"/>
                <a:ext cx="85725" cy="82550"/>
              </a:xfrm>
              <a:custGeom>
                <a:avLst/>
                <a:gdLst>
                  <a:gd name="T0" fmla="*/ 39 w 43"/>
                  <a:gd name="T1" fmla="*/ 0 h 42"/>
                  <a:gd name="T2" fmla="*/ 38 w 43"/>
                  <a:gd name="T3" fmla="*/ 0 h 42"/>
                  <a:gd name="T4" fmla="*/ 38 w 43"/>
                  <a:gd name="T5" fmla="*/ 2 h 42"/>
                  <a:gd name="T6" fmla="*/ 18 w 43"/>
                  <a:gd name="T7" fmla="*/ 11 h 42"/>
                  <a:gd name="T8" fmla="*/ 15 w 43"/>
                  <a:gd name="T9" fmla="*/ 11 h 42"/>
                  <a:gd name="T10" fmla="*/ 13 w 43"/>
                  <a:gd name="T11" fmla="*/ 11 h 42"/>
                  <a:gd name="T12" fmla="*/ 13 w 43"/>
                  <a:gd name="T13" fmla="*/ 11 h 42"/>
                  <a:gd name="T14" fmla="*/ 13 w 43"/>
                  <a:gd name="T15" fmla="*/ 12 h 42"/>
                  <a:gd name="T16" fmla="*/ 0 w 43"/>
                  <a:gd name="T17" fmla="*/ 32 h 42"/>
                  <a:gd name="T18" fmla="*/ 0 w 43"/>
                  <a:gd name="T19" fmla="*/ 32 h 42"/>
                  <a:gd name="T20" fmla="*/ 0 w 43"/>
                  <a:gd name="T21" fmla="*/ 37 h 42"/>
                  <a:gd name="T22" fmla="*/ 0 w 43"/>
                  <a:gd name="T23" fmla="*/ 37 h 42"/>
                  <a:gd name="T24" fmla="*/ 3 w 43"/>
                  <a:gd name="T25" fmla="*/ 39 h 42"/>
                  <a:gd name="T26" fmla="*/ 10 w 43"/>
                  <a:gd name="T27" fmla="*/ 35 h 42"/>
                  <a:gd name="T28" fmla="*/ 14 w 43"/>
                  <a:gd name="T29" fmla="*/ 42 h 42"/>
                  <a:gd name="T30" fmla="*/ 24 w 43"/>
                  <a:gd name="T31" fmla="*/ 37 h 42"/>
                  <a:gd name="T32" fmla="*/ 24 w 43"/>
                  <a:gd name="T33" fmla="*/ 37 h 42"/>
                  <a:gd name="T34" fmla="*/ 36 w 43"/>
                  <a:gd name="T35" fmla="*/ 27 h 42"/>
                  <a:gd name="T36" fmla="*/ 36 w 43"/>
                  <a:gd name="T37" fmla="*/ 27 h 42"/>
                  <a:gd name="T38" fmla="*/ 23 w 43"/>
                  <a:gd name="T39" fmla="*/ 19 h 42"/>
                  <a:gd name="T40" fmla="*/ 22 w 43"/>
                  <a:gd name="T41" fmla="*/ 18 h 42"/>
                  <a:gd name="T42" fmla="*/ 23 w 43"/>
                  <a:gd name="T43" fmla="*/ 19 h 42"/>
                  <a:gd name="T44" fmla="*/ 30 w 43"/>
                  <a:gd name="T45" fmla="*/ 22 h 42"/>
                  <a:gd name="T46" fmla="*/ 37 w 43"/>
                  <a:gd name="T47" fmla="*/ 15 h 42"/>
                  <a:gd name="T48" fmla="*/ 43 w 43"/>
                  <a:gd name="T49" fmla="*/ 14 h 42"/>
                  <a:gd name="T50" fmla="*/ 43 w 43"/>
                  <a:gd name="T51" fmla="*/ 14 h 42"/>
                  <a:gd name="T52" fmla="*/ 39 w 43"/>
                  <a:gd name="T53" fmla="*/ 0 h 42"/>
                  <a:gd name="T54" fmla="*/ 39 w 43"/>
                  <a:gd name="T55" fmla="*/ 0 h 42"/>
                  <a:gd name="T56" fmla="*/ 39 w 43"/>
                  <a:gd name="T57" fmla="*/ 0 h 42"/>
                  <a:gd name="T58" fmla="*/ 39 w 43"/>
                  <a:gd name="T59" fmla="*/ 0 h 42"/>
                  <a:gd name="T60" fmla="*/ 39 w 43"/>
                  <a:gd name="T61" fmla="*/ 0 h 42"/>
                  <a:gd name="T62" fmla="*/ 39 w 43"/>
                  <a:gd name="T63" fmla="*/ 0 h 42"/>
                  <a:gd name="T64" fmla="*/ 39 w 43"/>
                  <a:gd name="T6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3" h="42">
                    <a:moveTo>
                      <a:pt x="39" y="0"/>
                    </a:moveTo>
                    <a:cubicBezTo>
                      <a:pt x="39" y="0"/>
                      <a:pt x="39" y="0"/>
                      <a:pt x="38" y="0"/>
                    </a:cubicBezTo>
                    <a:cubicBezTo>
                      <a:pt x="38" y="1"/>
                      <a:pt x="38" y="1"/>
                      <a:pt x="38" y="2"/>
                    </a:cubicBezTo>
                    <a:cubicBezTo>
                      <a:pt x="30" y="8"/>
                      <a:pt x="24" y="11"/>
                      <a:pt x="18" y="11"/>
                    </a:cubicBezTo>
                    <a:cubicBezTo>
                      <a:pt x="17" y="11"/>
                      <a:pt x="16" y="11"/>
                      <a:pt x="15" y="11"/>
                    </a:cubicBezTo>
                    <a:cubicBezTo>
                      <a:pt x="14" y="11"/>
                      <a:pt x="14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21"/>
                      <a:pt x="6" y="26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4"/>
                      <a:pt x="0" y="35"/>
                      <a:pt x="0" y="3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38"/>
                      <a:pt x="2" y="39"/>
                      <a:pt x="3" y="39"/>
                    </a:cubicBezTo>
                    <a:cubicBezTo>
                      <a:pt x="6" y="39"/>
                      <a:pt x="8" y="36"/>
                      <a:pt x="10" y="35"/>
                    </a:cubicBezTo>
                    <a:cubicBezTo>
                      <a:pt x="11" y="40"/>
                      <a:pt x="13" y="42"/>
                      <a:pt x="14" y="42"/>
                    </a:cubicBezTo>
                    <a:cubicBezTo>
                      <a:pt x="18" y="42"/>
                      <a:pt x="21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36" y="32"/>
                      <a:pt x="36" y="32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26"/>
                      <a:pt x="25" y="29"/>
                      <a:pt x="23" y="19"/>
                    </a:cubicBezTo>
                    <a:cubicBezTo>
                      <a:pt x="23" y="19"/>
                      <a:pt x="23" y="19"/>
                      <a:pt x="22" y="18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6" y="21"/>
                      <a:pt x="28" y="22"/>
                      <a:pt x="30" y="22"/>
                    </a:cubicBezTo>
                    <a:cubicBezTo>
                      <a:pt x="33" y="22"/>
                      <a:pt x="35" y="19"/>
                      <a:pt x="37" y="15"/>
                    </a:cubicBezTo>
                    <a:cubicBezTo>
                      <a:pt x="37" y="14"/>
                      <a:pt x="41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0" y="10"/>
                      <a:pt x="37" y="6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28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5" name="Freeform 7869"/>
              <p:cNvSpPr/>
              <p:nvPr/>
            </p:nvSpPr>
            <p:spPr bwMode="auto">
              <a:xfrm>
                <a:off x="6859588" y="3509963"/>
                <a:ext cx="47625" cy="69850"/>
              </a:xfrm>
              <a:custGeom>
                <a:avLst/>
                <a:gdLst>
                  <a:gd name="T0" fmla="*/ 23 w 24"/>
                  <a:gd name="T1" fmla="*/ 0 h 35"/>
                  <a:gd name="T2" fmla="*/ 19 w 24"/>
                  <a:gd name="T3" fmla="*/ 1 h 35"/>
                  <a:gd name="T4" fmla="*/ 19 w 24"/>
                  <a:gd name="T5" fmla="*/ 1 h 35"/>
                  <a:gd name="T6" fmla="*/ 2 w 24"/>
                  <a:gd name="T7" fmla="*/ 29 h 35"/>
                  <a:gd name="T8" fmla="*/ 4 w 24"/>
                  <a:gd name="T9" fmla="*/ 33 h 35"/>
                  <a:gd name="T10" fmla="*/ 7 w 24"/>
                  <a:gd name="T11" fmla="*/ 35 h 35"/>
                  <a:gd name="T12" fmla="*/ 7 w 24"/>
                  <a:gd name="T13" fmla="*/ 35 h 35"/>
                  <a:gd name="T14" fmla="*/ 20 w 24"/>
                  <a:gd name="T15" fmla="*/ 17 h 35"/>
                  <a:gd name="T16" fmla="*/ 20 w 24"/>
                  <a:gd name="T17" fmla="*/ 17 h 35"/>
                  <a:gd name="T18" fmla="*/ 20 w 24"/>
                  <a:gd name="T19" fmla="*/ 12 h 35"/>
                  <a:gd name="T20" fmla="*/ 20 w 24"/>
                  <a:gd name="T21" fmla="*/ 12 h 35"/>
                  <a:gd name="T22" fmla="*/ 20 w 24"/>
                  <a:gd name="T23" fmla="*/ 12 h 35"/>
                  <a:gd name="T24" fmla="*/ 22 w 24"/>
                  <a:gd name="T25" fmla="*/ 4 h 35"/>
                  <a:gd name="T26" fmla="*/ 23 w 24"/>
                  <a:gd name="T2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5">
                    <a:moveTo>
                      <a:pt x="23" y="0"/>
                    </a:moveTo>
                    <a:cubicBezTo>
                      <a:pt x="22" y="0"/>
                      <a:pt x="20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9" y="8"/>
                      <a:pt x="10" y="21"/>
                      <a:pt x="2" y="29"/>
                    </a:cubicBezTo>
                    <a:cubicBezTo>
                      <a:pt x="0" y="32"/>
                      <a:pt x="3" y="32"/>
                      <a:pt x="4" y="33"/>
                    </a:cubicBezTo>
                    <a:cubicBezTo>
                      <a:pt x="5" y="33"/>
                      <a:pt x="6" y="34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5" y="31"/>
                      <a:pt x="11" y="20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20" y="6"/>
                      <a:pt x="22" y="4"/>
                    </a:cubicBezTo>
                    <a:cubicBezTo>
                      <a:pt x="24" y="1"/>
                      <a:pt x="24" y="0"/>
                      <a:pt x="23" y="0"/>
                    </a:cubicBezTo>
                  </a:path>
                </a:pathLst>
              </a:custGeom>
              <a:solidFill>
                <a:srgbClr val="A251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6" name="Freeform 7870"/>
              <p:cNvSpPr/>
              <p:nvPr/>
            </p:nvSpPr>
            <p:spPr bwMode="auto">
              <a:xfrm>
                <a:off x="6911975" y="3589338"/>
                <a:ext cx="39688" cy="23813"/>
              </a:xfrm>
              <a:custGeom>
                <a:avLst/>
                <a:gdLst>
                  <a:gd name="T0" fmla="*/ 10 w 20"/>
                  <a:gd name="T1" fmla="*/ 0 h 12"/>
                  <a:gd name="T2" fmla="*/ 0 w 20"/>
                  <a:gd name="T3" fmla="*/ 9 h 12"/>
                  <a:gd name="T4" fmla="*/ 10 w 20"/>
                  <a:gd name="T5" fmla="*/ 12 h 12"/>
                  <a:gd name="T6" fmla="*/ 16 w 20"/>
                  <a:gd name="T7" fmla="*/ 9 h 12"/>
                  <a:gd name="T8" fmla="*/ 10 w 20"/>
                  <a:gd name="T9" fmla="*/ 0 h 12"/>
                  <a:gd name="T10" fmla="*/ 10 w 20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2">
                    <a:moveTo>
                      <a:pt x="10" y="0"/>
                    </a:moveTo>
                    <a:cubicBezTo>
                      <a:pt x="4" y="0"/>
                      <a:pt x="4" y="6"/>
                      <a:pt x="0" y="9"/>
                    </a:cubicBezTo>
                    <a:cubicBezTo>
                      <a:pt x="4" y="10"/>
                      <a:pt x="7" y="12"/>
                      <a:pt x="10" y="12"/>
                    </a:cubicBezTo>
                    <a:cubicBezTo>
                      <a:pt x="12" y="12"/>
                      <a:pt x="14" y="11"/>
                      <a:pt x="16" y="9"/>
                    </a:cubicBezTo>
                    <a:cubicBezTo>
                      <a:pt x="20" y="3"/>
                      <a:pt x="6" y="7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D79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7" name="Freeform 7871"/>
              <p:cNvSpPr/>
              <p:nvPr/>
            </p:nvSpPr>
            <p:spPr bwMode="auto">
              <a:xfrm>
                <a:off x="6867525" y="3605213"/>
                <a:ext cx="25400" cy="19050"/>
              </a:xfrm>
              <a:custGeom>
                <a:avLst/>
                <a:gdLst>
                  <a:gd name="T0" fmla="*/ 2 w 13"/>
                  <a:gd name="T1" fmla="*/ 0 h 9"/>
                  <a:gd name="T2" fmla="*/ 2 w 13"/>
                  <a:gd name="T3" fmla="*/ 3 h 9"/>
                  <a:gd name="T4" fmla="*/ 2 w 13"/>
                  <a:gd name="T5" fmla="*/ 3 h 9"/>
                  <a:gd name="T6" fmla="*/ 3 w 13"/>
                  <a:gd name="T7" fmla="*/ 9 h 9"/>
                  <a:gd name="T8" fmla="*/ 3 w 13"/>
                  <a:gd name="T9" fmla="*/ 9 h 9"/>
                  <a:gd name="T10" fmla="*/ 10 w 13"/>
                  <a:gd name="T11" fmla="*/ 1 h 9"/>
                  <a:gd name="T12" fmla="*/ 10 w 13"/>
                  <a:gd name="T13" fmla="*/ 1 h 9"/>
                  <a:gd name="T14" fmla="*/ 2 w 13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2" y="0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5"/>
                      <a:pt x="0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6" y="9"/>
                      <a:pt x="13" y="8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1"/>
                      <a:pt x="5" y="1"/>
                      <a:pt x="2" y="0"/>
                    </a:cubicBezTo>
                  </a:path>
                </a:pathLst>
              </a:custGeom>
              <a:solidFill>
                <a:srgbClr val="DD9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8" name="Freeform 7872"/>
              <p:cNvSpPr/>
              <p:nvPr/>
            </p:nvSpPr>
            <p:spPr bwMode="auto">
              <a:xfrm>
                <a:off x="6916738" y="3617913"/>
                <a:ext cx="17463" cy="15875"/>
              </a:xfrm>
              <a:custGeom>
                <a:avLst/>
                <a:gdLst>
                  <a:gd name="T0" fmla="*/ 0 w 8"/>
                  <a:gd name="T1" fmla="*/ 0 h 8"/>
                  <a:gd name="T2" fmla="*/ 8 w 8"/>
                  <a:gd name="T3" fmla="*/ 8 h 8"/>
                  <a:gd name="T4" fmla="*/ 8 w 8"/>
                  <a:gd name="T5" fmla="*/ 8 h 8"/>
                  <a:gd name="T6" fmla="*/ 8 w 8"/>
                  <a:gd name="T7" fmla="*/ 8 h 8"/>
                  <a:gd name="T8" fmla="*/ 2 w 8"/>
                  <a:gd name="T9" fmla="*/ 0 h 8"/>
                  <a:gd name="T10" fmla="*/ 2 w 8"/>
                  <a:gd name="T11" fmla="*/ 0 h 8"/>
                  <a:gd name="T12" fmla="*/ 0 w 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2" y="4"/>
                      <a:pt x="4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4"/>
                      <a:pt x="7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D79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9" name="Freeform 7873"/>
              <p:cNvSpPr>
                <a:spLocks noEditPoints="1"/>
              </p:cNvSpPr>
              <p:nvPr/>
            </p:nvSpPr>
            <p:spPr bwMode="auto">
              <a:xfrm>
                <a:off x="6811963" y="3709988"/>
                <a:ext cx="84138" cy="26988"/>
              </a:xfrm>
              <a:custGeom>
                <a:avLst/>
                <a:gdLst>
                  <a:gd name="T0" fmla="*/ 38 w 42"/>
                  <a:gd name="T1" fmla="*/ 6 h 14"/>
                  <a:gd name="T2" fmla="*/ 38 w 42"/>
                  <a:gd name="T3" fmla="*/ 6 h 14"/>
                  <a:gd name="T4" fmla="*/ 38 w 42"/>
                  <a:gd name="T5" fmla="*/ 6 h 14"/>
                  <a:gd name="T6" fmla="*/ 38 w 42"/>
                  <a:gd name="T7" fmla="*/ 6 h 14"/>
                  <a:gd name="T8" fmla="*/ 33 w 42"/>
                  <a:gd name="T9" fmla="*/ 0 h 14"/>
                  <a:gd name="T10" fmla="*/ 25 w 42"/>
                  <a:gd name="T11" fmla="*/ 3 h 14"/>
                  <a:gd name="T12" fmla="*/ 18 w 42"/>
                  <a:gd name="T13" fmla="*/ 1 h 14"/>
                  <a:gd name="T14" fmla="*/ 18 w 42"/>
                  <a:gd name="T15" fmla="*/ 2 h 14"/>
                  <a:gd name="T16" fmla="*/ 17 w 42"/>
                  <a:gd name="T17" fmla="*/ 2 h 14"/>
                  <a:gd name="T18" fmla="*/ 15 w 42"/>
                  <a:gd name="T19" fmla="*/ 1 h 14"/>
                  <a:gd name="T20" fmla="*/ 15 w 42"/>
                  <a:gd name="T21" fmla="*/ 2 h 14"/>
                  <a:gd name="T22" fmla="*/ 10 w 42"/>
                  <a:gd name="T23" fmla="*/ 3 h 14"/>
                  <a:gd name="T24" fmla="*/ 9 w 42"/>
                  <a:gd name="T25" fmla="*/ 3 h 14"/>
                  <a:gd name="T26" fmla="*/ 7 w 42"/>
                  <a:gd name="T27" fmla="*/ 2 h 14"/>
                  <a:gd name="T28" fmla="*/ 0 w 42"/>
                  <a:gd name="T29" fmla="*/ 10 h 14"/>
                  <a:gd name="T30" fmla="*/ 5 w 42"/>
                  <a:gd name="T31" fmla="*/ 14 h 14"/>
                  <a:gd name="T32" fmla="*/ 8 w 42"/>
                  <a:gd name="T33" fmla="*/ 14 h 14"/>
                  <a:gd name="T34" fmla="*/ 19 w 42"/>
                  <a:gd name="T35" fmla="*/ 12 h 14"/>
                  <a:gd name="T36" fmla="*/ 19 w 42"/>
                  <a:gd name="T37" fmla="*/ 12 h 14"/>
                  <a:gd name="T38" fmla="*/ 19 w 42"/>
                  <a:gd name="T39" fmla="*/ 12 h 14"/>
                  <a:gd name="T40" fmla="*/ 22 w 42"/>
                  <a:gd name="T41" fmla="*/ 10 h 14"/>
                  <a:gd name="T42" fmla="*/ 22 w 42"/>
                  <a:gd name="T43" fmla="*/ 10 h 14"/>
                  <a:gd name="T44" fmla="*/ 22 w 42"/>
                  <a:gd name="T45" fmla="*/ 10 h 14"/>
                  <a:gd name="T46" fmla="*/ 38 w 42"/>
                  <a:gd name="T47" fmla="*/ 6 h 14"/>
                  <a:gd name="T48" fmla="*/ 38 w 42"/>
                  <a:gd name="T49" fmla="*/ 6 h 14"/>
                  <a:gd name="T50" fmla="*/ 39 w 42"/>
                  <a:gd name="T51" fmla="*/ 5 h 14"/>
                  <a:gd name="T52" fmla="*/ 33 w 42"/>
                  <a:gd name="T5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2" h="14">
                    <a:moveTo>
                      <a:pt x="38" y="6"/>
                    </a:move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moveTo>
                      <a:pt x="33" y="0"/>
                    </a:moveTo>
                    <a:cubicBezTo>
                      <a:pt x="31" y="2"/>
                      <a:pt x="28" y="3"/>
                      <a:pt x="25" y="3"/>
                    </a:cubicBezTo>
                    <a:cubicBezTo>
                      <a:pt x="22" y="3"/>
                      <a:pt x="20" y="3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3" y="3"/>
                      <a:pt x="12" y="3"/>
                      <a:pt x="10" y="3"/>
                    </a:cubicBezTo>
                    <a:cubicBezTo>
                      <a:pt x="10" y="3"/>
                      <a:pt x="10" y="3"/>
                      <a:pt x="9" y="3"/>
                    </a:cubicBezTo>
                    <a:cubicBezTo>
                      <a:pt x="9" y="3"/>
                      <a:pt x="8" y="3"/>
                      <a:pt x="7" y="2"/>
                    </a:cubicBezTo>
                    <a:cubicBezTo>
                      <a:pt x="3" y="4"/>
                      <a:pt x="0" y="6"/>
                      <a:pt x="0" y="10"/>
                    </a:cubicBezTo>
                    <a:cubicBezTo>
                      <a:pt x="2" y="11"/>
                      <a:pt x="4" y="12"/>
                      <a:pt x="5" y="14"/>
                    </a:cubicBezTo>
                    <a:cubicBezTo>
                      <a:pt x="6" y="14"/>
                      <a:pt x="7" y="14"/>
                      <a:pt x="8" y="14"/>
                    </a:cubicBezTo>
                    <a:cubicBezTo>
                      <a:pt x="12" y="14"/>
                      <a:pt x="15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1"/>
                      <a:pt x="21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7" y="6"/>
                      <a:pt x="33" y="7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8" y="6"/>
                      <a:pt x="39" y="5"/>
                    </a:cubicBezTo>
                    <a:cubicBezTo>
                      <a:pt x="42" y="0"/>
                      <a:pt x="37" y="1"/>
                      <a:pt x="33" y="0"/>
                    </a:cubicBezTo>
                  </a:path>
                </a:pathLst>
              </a:custGeom>
              <a:solidFill>
                <a:srgbClr val="8D34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0" name="Freeform 7874"/>
              <p:cNvSpPr/>
              <p:nvPr/>
            </p:nvSpPr>
            <p:spPr bwMode="auto">
              <a:xfrm>
                <a:off x="7027863" y="3721101"/>
                <a:ext cx="46038" cy="77788"/>
              </a:xfrm>
              <a:custGeom>
                <a:avLst/>
                <a:gdLst>
                  <a:gd name="T0" fmla="*/ 14 w 23"/>
                  <a:gd name="T1" fmla="*/ 0 h 39"/>
                  <a:gd name="T2" fmla="*/ 2 w 23"/>
                  <a:gd name="T3" fmla="*/ 9 h 39"/>
                  <a:gd name="T4" fmla="*/ 2 w 23"/>
                  <a:gd name="T5" fmla="*/ 9 h 39"/>
                  <a:gd name="T6" fmla="*/ 4 w 23"/>
                  <a:gd name="T7" fmla="*/ 16 h 39"/>
                  <a:gd name="T8" fmla="*/ 5 w 23"/>
                  <a:gd name="T9" fmla="*/ 37 h 39"/>
                  <a:gd name="T10" fmla="*/ 8 w 23"/>
                  <a:gd name="T11" fmla="*/ 39 h 39"/>
                  <a:gd name="T12" fmla="*/ 11 w 23"/>
                  <a:gd name="T13" fmla="*/ 37 h 39"/>
                  <a:gd name="T14" fmla="*/ 15 w 23"/>
                  <a:gd name="T15" fmla="*/ 35 h 39"/>
                  <a:gd name="T16" fmla="*/ 16 w 23"/>
                  <a:gd name="T17" fmla="*/ 35 h 39"/>
                  <a:gd name="T18" fmla="*/ 16 w 23"/>
                  <a:gd name="T19" fmla="*/ 35 h 39"/>
                  <a:gd name="T20" fmla="*/ 19 w 23"/>
                  <a:gd name="T21" fmla="*/ 33 h 39"/>
                  <a:gd name="T22" fmla="*/ 19 w 23"/>
                  <a:gd name="T23" fmla="*/ 33 h 39"/>
                  <a:gd name="T24" fmla="*/ 23 w 23"/>
                  <a:gd name="T25" fmla="*/ 17 h 39"/>
                  <a:gd name="T26" fmla="*/ 23 w 23"/>
                  <a:gd name="T27" fmla="*/ 17 h 39"/>
                  <a:gd name="T28" fmla="*/ 14 w 23"/>
                  <a:gd name="T29" fmla="*/ 0 h 39"/>
                  <a:gd name="T30" fmla="*/ 14 w 23"/>
                  <a:gd name="T3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9">
                    <a:moveTo>
                      <a:pt x="14" y="0"/>
                    </a:moveTo>
                    <a:cubicBezTo>
                      <a:pt x="9" y="1"/>
                      <a:pt x="5" y="4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2"/>
                      <a:pt x="4" y="14"/>
                      <a:pt x="4" y="16"/>
                    </a:cubicBezTo>
                    <a:cubicBezTo>
                      <a:pt x="2" y="23"/>
                      <a:pt x="0" y="31"/>
                      <a:pt x="5" y="37"/>
                    </a:cubicBezTo>
                    <a:cubicBezTo>
                      <a:pt x="6" y="38"/>
                      <a:pt x="7" y="39"/>
                      <a:pt x="8" y="39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3" y="36"/>
                      <a:pt x="14" y="35"/>
                      <a:pt x="15" y="35"/>
                    </a:cubicBezTo>
                    <a:cubicBezTo>
                      <a:pt x="15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4"/>
                      <a:pt x="18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27"/>
                      <a:pt x="17" y="21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15" y="14"/>
                      <a:pt x="11" y="9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387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1" name="Freeform 7875"/>
              <p:cNvSpPr/>
              <p:nvPr/>
            </p:nvSpPr>
            <p:spPr bwMode="auto">
              <a:xfrm>
                <a:off x="7113588" y="3789363"/>
                <a:ext cx="12700" cy="12700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3 h 6"/>
                  <a:gd name="T4" fmla="*/ 3 w 6"/>
                  <a:gd name="T5" fmla="*/ 6 h 6"/>
                  <a:gd name="T6" fmla="*/ 4 w 6"/>
                  <a:gd name="T7" fmla="*/ 5 h 6"/>
                  <a:gd name="T8" fmla="*/ 6 w 6"/>
                  <a:gd name="T9" fmla="*/ 3 h 6"/>
                  <a:gd name="T10" fmla="*/ 2 w 6"/>
                  <a:gd name="T11" fmla="*/ 0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2" y="0"/>
                      <a:pt x="1" y="2"/>
                      <a:pt x="0" y="3"/>
                    </a:cubicBezTo>
                    <a:cubicBezTo>
                      <a:pt x="1" y="5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5"/>
                    </a:cubicBezTo>
                    <a:cubicBezTo>
                      <a:pt x="5" y="5"/>
                      <a:pt x="6" y="4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78E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2" name="Freeform 7876"/>
              <p:cNvSpPr/>
              <p:nvPr/>
            </p:nvSpPr>
            <p:spPr bwMode="auto">
              <a:xfrm>
                <a:off x="6043613" y="2819401"/>
                <a:ext cx="66675" cy="206375"/>
              </a:xfrm>
              <a:custGeom>
                <a:avLst/>
                <a:gdLst>
                  <a:gd name="T0" fmla="*/ 13 w 33"/>
                  <a:gd name="T1" fmla="*/ 0 h 103"/>
                  <a:gd name="T2" fmla="*/ 9 w 33"/>
                  <a:gd name="T3" fmla="*/ 4 h 103"/>
                  <a:gd name="T4" fmla="*/ 9 w 33"/>
                  <a:gd name="T5" fmla="*/ 4 h 103"/>
                  <a:gd name="T6" fmla="*/ 5 w 33"/>
                  <a:gd name="T7" fmla="*/ 14 h 103"/>
                  <a:gd name="T8" fmla="*/ 5 w 33"/>
                  <a:gd name="T9" fmla="*/ 14 h 103"/>
                  <a:gd name="T10" fmla="*/ 9 w 33"/>
                  <a:gd name="T11" fmla="*/ 27 h 103"/>
                  <a:gd name="T12" fmla="*/ 3 w 33"/>
                  <a:gd name="T13" fmla="*/ 38 h 103"/>
                  <a:gd name="T14" fmla="*/ 0 w 33"/>
                  <a:gd name="T15" fmla="*/ 38 h 103"/>
                  <a:gd name="T16" fmla="*/ 0 w 33"/>
                  <a:gd name="T17" fmla="*/ 38 h 103"/>
                  <a:gd name="T18" fmla="*/ 15 w 33"/>
                  <a:gd name="T19" fmla="*/ 56 h 103"/>
                  <a:gd name="T20" fmla="*/ 17 w 33"/>
                  <a:gd name="T21" fmla="*/ 61 h 103"/>
                  <a:gd name="T22" fmla="*/ 17 w 33"/>
                  <a:gd name="T23" fmla="*/ 61 h 103"/>
                  <a:gd name="T24" fmla="*/ 17 w 33"/>
                  <a:gd name="T25" fmla="*/ 61 h 103"/>
                  <a:gd name="T26" fmla="*/ 17 w 33"/>
                  <a:gd name="T27" fmla="*/ 61 h 103"/>
                  <a:gd name="T28" fmla="*/ 17 w 33"/>
                  <a:gd name="T29" fmla="*/ 61 h 103"/>
                  <a:gd name="T30" fmla="*/ 10 w 33"/>
                  <a:gd name="T31" fmla="*/ 80 h 103"/>
                  <a:gd name="T32" fmla="*/ 10 w 33"/>
                  <a:gd name="T33" fmla="*/ 80 h 103"/>
                  <a:gd name="T34" fmla="*/ 10 w 33"/>
                  <a:gd name="T35" fmla="*/ 80 h 103"/>
                  <a:gd name="T36" fmla="*/ 15 w 33"/>
                  <a:gd name="T37" fmla="*/ 80 h 103"/>
                  <a:gd name="T38" fmla="*/ 15 w 33"/>
                  <a:gd name="T39" fmla="*/ 80 h 103"/>
                  <a:gd name="T40" fmla="*/ 15 w 33"/>
                  <a:gd name="T41" fmla="*/ 80 h 103"/>
                  <a:gd name="T42" fmla="*/ 19 w 33"/>
                  <a:gd name="T43" fmla="*/ 77 h 103"/>
                  <a:gd name="T44" fmla="*/ 19 w 33"/>
                  <a:gd name="T45" fmla="*/ 77 h 103"/>
                  <a:gd name="T46" fmla="*/ 20 w 33"/>
                  <a:gd name="T47" fmla="*/ 86 h 103"/>
                  <a:gd name="T48" fmla="*/ 20 w 33"/>
                  <a:gd name="T49" fmla="*/ 86 h 103"/>
                  <a:gd name="T50" fmla="*/ 20 w 33"/>
                  <a:gd name="T51" fmla="*/ 86 h 103"/>
                  <a:gd name="T52" fmla="*/ 20 w 33"/>
                  <a:gd name="T53" fmla="*/ 86 h 103"/>
                  <a:gd name="T54" fmla="*/ 20 w 33"/>
                  <a:gd name="T55" fmla="*/ 86 h 103"/>
                  <a:gd name="T56" fmla="*/ 24 w 33"/>
                  <a:gd name="T57" fmla="*/ 103 h 103"/>
                  <a:gd name="T58" fmla="*/ 24 w 33"/>
                  <a:gd name="T59" fmla="*/ 103 h 103"/>
                  <a:gd name="T60" fmla="*/ 27 w 33"/>
                  <a:gd name="T61" fmla="*/ 103 h 103"/>
                  <a:gd name="T62" fmla="*/ 33 w 33"/>
                  <a:gd name="T63" fmla="*/ 93 h 103"/>
                  <a:gd name="T64" fmla="*/ 30 w 33"/>
                  <a:gd name="T65" fmla="*/ 92 h 103"/>
                  <a:gd name="T66" fmla="*/ 31 w 33"/>
                  <a:gd name="T67" fmla="*/ 79 h 103"/>
                  <a:gd name="T68" fmla="*/ 31 w 33"/>
                  <a:gd name="T69" fmla="*/ 79 h 103"/>
                  <a:gd name="T70" fmla="*/ 27 w 33"/>
                  <a:gd name="T71" fmla="*/ 65 h 103"/>
                  <a:gd name="T72" fmla="*/ 27 w 33"/>
                  <a:gd name="T73" fmla="*/ 65 h 103"/>
                  <a:gd name="T74" fmla="*/ 26 w 33"/>
                  <a:gd name="T75" fmla="*/ 52 h 103"/>
                  <a:gd name="T76" fmla="*/ 26 w 33"/>
                  <a:gd name="T77" fmla="*/ 52 h 103"/>
                  <a:gd name="T78" fmla="*/ 23 w 33"/>
                  <a:gd name="T79" fmla="*/ 27 h 103"/>
                  <a:gd name="T80" fmla="*/ 23 w 33"/>
                  <a:gd name="T81" fmla="*/ 27 h 103"/>
                  <a:gd name="T82" fmla="*/ 23 w 33"/>
                  <a:gd name="T83" fmla="*/ 27 h 103"/>
                  <a:gd name="T84" fmla="*/ 21 w 33"/>
                  <a:gd name="T85" fmla="*/ 19 h 103"/>
                  <a:gd name="T86" fmla="*/ 21 w 33"/>
                  <a:gd name="T87" fmla="*/ 19 h 103"/>
                  <a:gd name="T88" fmla="*/ 17 w 33"/>
                  <a:gd name="T89" fmla="*/ 2 h 103"/>
                  <a:gd name="T90" fmla="*/ 17 w 33"/>
                  <a:gd name="T91" fmla="*/ 2 h 103"/>
                  <a:gd name="T92" fmla="*/ 13 w 33"/>
                  <a:gd name="T9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3" h="103">
                    <a:moveTo>
                      <a:pt x="13" y="0"/>
                    </a:moveTo>
                    <a:cubicBezTo>
                      <a:pt x="11" y="0"/>
                      <a:pt x="10" y="1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8"/>
                      <a:pt x="7" y="11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9" y="18"/>
                      <a:pt x="6" y="23"/>
                      <a:pt x="9" y="27"/>
                    </a:cubicBezTo>
                    <a:cubicBezTo>
                      <a:pt x="16" y="37"/>
                      <a:pt x="10" y="38"/>
                      <a:pt x="3" y="38"/>
                    </a:cubicBezTo>
                    <a:cubicBezTo>
                      <a:pt x="2" y="38"/>
                      <a:pt x="1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5" y="44"/>
                      <a:pt x="19" y="42"/>
                      <a:pt x="15" y="56"/>
                    </a:cubicBezTo>
                    <a:cubicBezTo>
                      <a:pt x="16" y="58"/>
                      <a:pt x="16" y="59"/>
                      <a:pt x="17" y="61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5" y="67"/>
                      <a:pt x="12" y="74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2" y="80"/>
                      <a:pt x="13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6" y="79"/>
                      <a:pt x="18" y="77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3" y="79"/>
                      <a:pt x="20" y="83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19" y="92"/>
                      <a:pt x="27" y="96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5" y="103"/>
                      <a:pt x="26" y="103"/>
                      <a:pt x="27" y="103"/>
                    </a:cubicBezTo>
                    <a:cubicBezTo>
                      <a:pt x="31" y="101"/>
                      <a:pt x="33" y="98"/>
                      <a:pt x="33" y="93"/>
                    </a:cubicBezTo>
                    <a:cubicBezTo>
                      <a:pt x="32" y="93"/>
                      <a:pt x="32" y="92"/>
                      <a:pt x="30" y="92"/>
                    </a:cubicBezTo>
                    <a:cubicBezTo>
                      <a:pt x="25" y="87"/>
                      <a:pt x="24" y="83"/>
                      <a:pt x="31" y="79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27" y="75"/>
                      <a:pt x="32" y="69"/>
                      <a:pt x="27" y="65"/>
                    </a:cubicBezTo>
                    <a:cubicBezTo>
                      <a:pt x="27" y="65"/>
                      <a:pt x="27" y="65"/>
                      <a:pt x="27" y="65"/>
                    </a:cubicBezTo>
                    <a:cubicBezTo>
                      <a:pt x="24" y="61"/>
                      <a:pt x="26" y="56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5" y="43"/>
                      <a:pt x="16" y="36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2" y="24"/>
                      <a:pt x="21" y="22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5" y="14"/>
                      <a:pt x="17" y="8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4" y="0"/>
                      <a:pt x="13" y="0"/>
                    </a:cubicBezTo>
                  </a:path>
                </a:pathLst>
              </a:custGeom>
              <a:solidFill>
                <a:srgbClr val="852F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3" name="Freeform 7877"/>
              <p:cNvSpPr/>
              <p:nvPr/>
            </p:nvSpPr>
            <p:spPr bwMode="auto">
              <a:xfrm>
                <a:off x="6080125" y="2813051"/>
                <a:ext cx="23813" cy="80963"/>
              </a:xfrm>
              <a:custGeom>
                <a:avLst/>
                <a:gdLst>
                  <a:gd name="T0" fmla="*/ 5 w 12"/>
                  <a:gd name="T1" fmla="*/ 0 h 40"/>
                  <a:gd name="T2" fmla="*/ 5 w 12"/>
                  <a:gd name="T3" fmla="*/ 0 h 40"/>
                  <a:gd name="T4" fmla="*/ 3 w 12"/>
                  <a:gd name="T5" fmla="*/ 22 h 40"/>
                  <a:gd name="T6" fmla="*/ 3 w 12"/>
                  <a:gd name="T7" fmla="*/ 22 h 40"/>
                  <a:gd name="T8" fmla="*/ 3 w 12"/>
                  <a:gd name="T9" fmla="*/ 22 h 40"/>
                  <a:gd name="T10" fmla="*/ 5 w 12"/>
                  <a:gd name="T11" fmla="*/ 30 h 40"/>
                  <a:gd name="T12" fmla="*/ 5 w 12"/>
                  <a:gd name="T13" fmla="*/ 30 h 40"/>
                  <a:gd name="T14" fmla="*/ 12 w 12"/>
                  <a:gd name="T15" fmla="*/ 40 h 40"/>
                  <a:gd name="T16" fmla="*/ 8 w 12"/>
                  <a:gd name="T17" fmla="*/ 1 h 40"/>
                  <a:gd name="T18" fmla="*/ 7 w 12"/>
                  <a:gd name="T19" fmla="*/ 0 h 40"/>
                  <a:gd name="T20" fmla="*/ 7 w 12"/>
                  <a:gd name="T21" fmla="*/ 0 h 40"/>
                  <a:gd name="T22" fmla="*/ 7 w 12"/>
                  <a:gd name="T23" fmla="*/ 0 h 40"/>
                  <a:gd name="T24" fmla="*/ 7 w 12"/>
                  <a:gd name="T25" fmla="*/ 0 h 40"/>
                  <a:gd name="T26" fmla="*/ 7 w 12"/>
                  <a:gd name="T27" fmla="*/ 0 h 40"/>
                  <a:gd name="T28" fmla="*/ 7 w 12"/>
                  <a:gd name="T29" fmla="*/ 0 h 40"/>
                  <a:gd name="T30" fmla="*/ 5 w 12"/>
                  <a:gd name="T3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4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7"/>
                      <a:pt x="4" y="15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5"/>
                      <a:pt x="4" y="27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9" y="32"/>
                      <a:pt x="5" y="39"/>
                      <a:pt x="12" y="40"/>
                    </a:cubicBezTo>
                    <a:cubicBezTo>
                      <a:pt x="12" y="26"/>
                      <a:pt x="9" y="13"/>
                      <a:pt x="8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CA84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4" name="Freeform 7878"/>
              <p:cNvSpPr/>
              <p:nvPr/>
            </p:nvSpPr>
            <p:spPr bwMode="auto">
              <a:xfrm>
                <a:off x="6092825" y="2919413"/>
                <a:ext cx="23813" cy="30163"/>
              </a:xfrm>
              <a:custGeom>
                <a:avLst/>
                <a:gdLst>
                  <a:gd name="T0" fmla="*/ 10 w 12"/>
                  <a:gd name="T1" fmla="*/ 0 h 15"/>
                  <a:gd name="T2" fmla="*/ 2 w 12"/>
                  <a:gd name="T3" fmla="*/ 2 h 15"/>
                  <a:gd name="T4" fmla="*/ 2 w 12"/>
                  <a:gd name="T5" fmla="*/ 2 h 15"/>
                  <a:gd name="T6" fmla="*/ 3 w 12"/>
                  <a:gd name="T7" fmla="*/ 15 h 15"/>
                  <a:gd name="T8" fmla="*/ 3 w 12"/>
                  <a:gd name="T9" fmla="*/ 15 h 15"/>
                  <a:gd name="T10" fmla="*/ 10 w 12"/>
                  <a:gd name="T11" fmla="*/ 0 h 15"/>
                  <a:gd name="T12" fmla="*/ 10 w 12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8" y="0"/>
                      <a:pt x="5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6"/>
                      <a:pt x="0" y="11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2" y="13"/>
                      <a:pt x="9" y="5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9F4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5" name="Freeform 7879"/>
              <p:cNvSpPr/>
              <p:nvPr/>
            </p:nvSpPr>
            <p:spPr bwMode="auto">
              <a:xfrm>
                <a:off x="6073775" y="2813051"/>
                <a:ext cx="15875" cy="44450"/>
              </a:xfrm>
              <a:custGeom>
                <a:avLst/>
                <a:gdLst>
                  <a:gd name="T0" fmla="*/ 3 w 8"/>
                  <a:gd name="T1" fmla="*/ 0 h 22"/>
                  <a:gd name="T2" fmla="*/ 3 w 8"/>
                  <a:gd name="T3" fmla="*/ 0 h 22"/>
                  <a:gd name="T4" fmla="*/ 2 w 8"/>
                  <a:gd name="T5" fmla="*/ 5 h 22"/>
                  <a:gd name="T6" fmla="*/ 2 w 8"/>
                  <a:gd name="T7" fmla="*/ 5 h 22"/>
                  <a:gd name="T8" fmla="*/ 6 w 8"/>
                  <a:gd name="T9" fmla="*/ 22 h 22"/>
                  <a:gd name="T10" fmla="*/ 6 w 8"/>
                  <a:gd name="T11" fmla="*/ 22 h 22"/>
                  <a:gd name="T12" fmla="*/ 8 w 8"/>
                  <a:gd name="T13" fmla="*/ 0 h 22"/>
                  <a:gd name="T14" fmla="*/ 8 w 8"/>
                  <a:gd name="T15" fmla="*/ 0 h 22"/>
                  <a:gd name="T16" fmla="*/ 3 w 8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2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11"/>
                      <a:pt x="0" y="17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15"/>
                      <a:pt x="3" y="7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3" y="0"/>
                    </a:cubicBezTo>
                  </a:path>
                </a:pathLst>
              </a:custGeom>
              <a:solidFill>
                <a:srgbClr val="C67D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6" name="Freeform 7880"/>
              <p:cNvSpPr/>
              <p:nvPr/>
            </p:nvSpPr>
            <p:spPr bwMode="auto">
              <a:xfrm>
                <a:off x="6056313" y="2773363"/>
                <a:ext cx="19050" cy="38100"/>
              </a:xfrm>
              <a:custGeom>
                <a:avLst/>
                <a:gdLst>
                  <a:gd name="T0" fmla="*/ 8 w 10"/>
                  <a:gd name="T1" fmla="*/ 0 h 19"/>
                  <a:gd name="T2" fmla="*/ 2 w 10"/>
                  <a:gd name="T3" fmla="*/ 2 h 19"/>
                  <a:gd name="T4" fmla="*/ 2 w 10"/>
                  <a:gd name="T5" fmla="*/ 2 h 19"/>
                  <a:gd name="T6" fmla="*/ 0 w 10"/>
                  <a:gd name="T7" fmla="*/ 19 h 19"/>
                  <a:gd name="T8" fmla="*/ 8 w 10"/>
                  <a:gd name="T9" fmla="*/ 5 h 19"/>
                  <a:gd name="T10" fmla="*/ 8 w 10"/>
                  <a:gd name="T11" fmla="*/ 5 h 19"/>
                  <a:gd name="T12" fmla="*/ 8 w 10"/>
                  <a:gd name="T13" fmla="*/ 0 h 19"/>
                  <a:gd name="T14" fmla="*/ 8 w 10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9">
                    <a:moveTo>
                      <a:pt x="8" y="0"/>
                    </a:moveTo>
                    <a:cubicBezTo>
                      <a:pt x="6" y="1"/>
                      <a:pt x="4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8"/>
                      <a:pt x="3" y="13"/>
                      <a:pt x="0" y="19"/>
                    </a:cubicBezTo>
                    <a:cubicBezTo>
                      <a:pt x="10" y="17"/>
                      <a:pt x="6" y="10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E36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7" name="Freeform 7881"/>
              <p:cNvSpPr/>
              <p:nvPr/>
            </p:nvSpPr>
            <p:spPr bwMode="auto">
              <a:xfrm>
                <a:off x="5502275" y="2862263"/>
                <a:ext cx="141288" cy="138113"/>
              </a:xfrm>
              <a:custGeom>
                <a:avLst/>
                <a:gdLst>
                  <a:gd name="T0" fmla="*/ 7 w 70"/>
                  <a:gd name="T1" fmla="*/ 0 h 69"/>
                  <a:gd name="T2" fmla="*/ 13 w 70"/>
                  <a:gd name="T3" fmla="*/ 20 h 69"/>
                  <a:gd name="T4" fmla="*/ 13 w 70"/>
                  <a:gd name="T5" fmla="*/ 20 h 69"/>
                  <a:gd name="T6" fmla="*/ 10 w 70"/>
                  <a:gd name="T7" fmla="*/ 25 h 69"/>
                  <a:gd name="T8" fmla="*/ 23 w 70"/>
                  <a:gd name="T9" fmla="*/ 34 h 69"/>
                  <a:gd name="T10" fmla="*/ 23 w 70"/>
                  <a:gd name="T11" fmla="*/ 34 h 69"/>
                  <a:gd name="T12" fmla="*/ 27 w 70"/>
                  <a:gd name="T13" fmla="*/ 38 h 69"/>
                  <a:gd name="T14" fmla="*/ 27 w 70"/>
                  <a:gd name="T15" fmla="*/ 38 h 69"/>
                  <a:gd name="T16" fmla="*/ 27 w 70"/>
                  <a:gd name="T17" fmla="*/ 38 h 69"/>
                  <a:gd name="T18" fmla="*/ 32 w 70"/>
                  <a:gd name="T19" fmla="*/ 43 h 69"/>
                  <a:gd name="T20" fmla="*/ 33 w 70"/>
                  <a:gd name="T21" fmla="*/ 43 h 69"/>
                  <a:gd name="T22" fmla="*/ 47 w 70"/>
                  <a:gd name="T23" fmla="*/ 59 h 69"/>
                  <a:gd name="T24" fmla="*/ 47 w 70"/>
                  <a:gd name="T25" fmla="*/ 59 h 69"/>
                  <a:gd name="T26" fmla="*/ 47 w 70"/>
                  <a:gd name="T27" fmla="*/ 59 h 69"/>
                  <a:gd name="T28" fmla="*/ 57 w 70"/>
                  <a:gd name="T29" fmla="*/ 67 h 69"/>
                  <a:gd name="T30" fmla="*/ 64 w 70"/>
                  <a:gd name="T31" fmla="*/ 69 h 69"/>
                  <a:gd name="T32" fmla="*/ 69 w 70"/>
                  <a:gd name="T33" fmla="*/ 60 h 69"/>
                  <a:gd name="T34" fmla="*/ 69 w 70"/>
                  <a:gd name="T35" fmla="*/ 58 h 69"/>
                  <a:gd name="T36" fmla="*/ 69 w 70"/>
                  <a:gd name="T37" fmla="*/ 58 h 69"/>
                  <a:gd name="T38" fmla="*/ 54 w 70"/>
                  <a:gd name="T39" fmla="*/ 46 h 69"/>
                  <a:gd name="T40" fmla="*/ 54 w 70"/>
                  <a:gd name="T41" fmla="*/ 46 h 69"/>
                  <a:gd name="T42" fmla="*/ 32 w 70"/>
                  <a:gd name="T43" fmla="*/ 19 h 69"/>
                  <a:gd name="T44" fmla="*/ 27 w 70"/>
                  <a:gd name="T45" fmla="*/ 16 h 69"/>
                  <a:gd name="T46" fmla="*/ 27 w 70"/>
                  <a:gd name="T47" fmla="*/ 16 h 69"/>
                  <a:gd name="T48" fmla="*/ 7 w 70"/>
                  <a:gd name="T49" fmla="*/ 0 h 69"/>
                  <a:gd name="T50" fmla="*/ 7 w 70"/>
                  <a:gd name="T5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69">
                    <a:moveTo>
                      <a:pt x="7" y="0"/>
                    </a:moveTo>
                    <a:cubicBezTo>
                      <a:pt x="0" y="10"/>
                      <a:pt x="10" y="14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2"/>
                      <a:pt x="11" y="23"/>
                      <a:pt x="10" y="25"/>
                    </a:cubicBezTo>
                    <a:cubicBezTo>
                      <a:pt x="12" y="31"/>
                      <a:pt x="20" y="29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4" y="35"/>
                      <a:pt x="26" y="37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30" y="39"/>
                      <a:pt x="32" y="41"/>
                      <a:pt x="32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7" y="49"/>
                      <a:pt x="44" y="52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52" y="60"/>
                      <a:pt x="57" y="61"/>
                      <a:pt x="57" y="67"/>
                    </a:cubicBezTo>
                    <a:cubicBezTo>
                      <a:pt x="60" y="68"/>
                      <a:pt x="62" y="69"/>
                      <a:pt x="64" y="69"/>
                    </a:cubicBezTo>
                    <a:cubicBezTo>
                      <a:pt x="67" y="69"/>
                      <a:pt x="70" y="67"/>
                      <a:pt x="69" y="60"/>
                    </a:cubicBezTo>
                    <a:cubicBezTo>
                      <a:pt x="69" y="60"/>
                      <a:pt x="69" y="59"/>
                      <a:pt x="69" y="58"/>
                    </a:cubicBezTo>
                    <a:cubicBezTo>
                      <a:pt x="69" y="58"/>
                      <a:pt x="69" y="58"/>
                      <a:pt x="69" y="58"/>
                    </a:cubicBezTo>
                    <a:cubicBezTo>
                      <a:pt x="64" y="54"/>
                      <a:pt x="59" y="50"/>
                      <a:pt x="54" y="46"/>
                    </a:cubicBezTo>
                    <a:cubicBezTo>
                      <a:pt x="54" y="46"/>
                      <a:pt x="54" y="46"/>
                      <a:pt x="54" y="46"/>
                    </a:cubicBezTo>
                    <a:cubicBezTo>
                      <a:pt x="49" y="35"/>
                      <a:pt x="38" y="29"/>
                      <a:pt x="32" y="19"/>
                    </a:cubicBezTo>
                    <a:cubicBezTo>
                      <a:pt x="30" y="19"/>
                      <a:pt x="28" y="18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18" y="14"/>
                      <a:pt x="14" y="5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B2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8" name="Freeform 7882"/>
              <p:cNvSpPr/>
              <p:nvPr/>
            </p:nvSpPr>
            <p:spPr bwMode="auto">
              <a:xfrm>
                <a:off x="5499100" y="2819401"/>
                <a:ext cx="115888" cy="74613"/>
              </a:xfrm>
              <a:custGeom>
                <a:avLst/>
                <a:gdLst>
                  <a:gd name="T0" fmla="*/ 7 w 58"/>
                  <a:gd name="T1" fmla="*/ 0 h 37"/>
                  <a:gd name="T2" fmla="*/ 4 w 58"/>
                  <a:gd name="T3" fmla="*/ 2 h 37"/>
                  <a:gd name="T4" fmla="*/ 1 w 58"/>
                  <a:gd name="T5" fmla="*/ 5 h 37"/>
                  <a:gd name="T6" fmla="*/ 0 w 58"/>
                  <a:gd name="T7" fmla="*/ 4 h 37"/>
                  <a:gd name="T8" fmla="*/ 0 w 58"/>
                  <a:gd name="T9" fmla="*/ 4 h 37"/>
                  <a:gd name="T10" fmla="*/ 9 w 58"/>
                  <a:gd name="T11" fmla="*/ 21 h 37"/>
                  <a:gd name="T12" fmla="*/ 9 w 58"/>
                  <a:gd name="T13" fmla="*/ 21 h 37"/>
                  <a:gd name="T14" fmla="*/ 29 w 58"/>
                  <a:gd name="T15" fmla="*/ 37 h 37"/>
                  <a:gd name="T16" fmla="*/ 29 w 58"/>
                  <a:gd name="T17" fmla="*/ 37 h 37"/>
                  <a:gd name="T18" fmla="*/ 38 w 58"/>
                  <a:gd name="T19" fmla="*/ 24 h 37"/>
                  <a:gd name="T20" fmla="*/ 38 w 58"/>
                  <a:gd name="T21" fmla="*/ 24 h 37"/>
                  <a:gd name="T22" fmla="*/ 38 w 58"/>
                  <a:gd name="T23" fmla="*/ 24 h 37"/>
                  <a:gd name="T24" fmla="*/ 42 w 58"/>
                  <a:gd name="T25" fmla="*/ 18 h 37"/>
                  <a:gd name="T26" fmla="*/ 43 w 58"/>
                  <a:gd name="T27" fmla="*/ 18 h 37"/>
                  <a:gd name="T28" fmla="*/ 47 w 58"/>
                  <a:gd name="T29" fmla="*/ 22 h 37"/>
                  <a:gd name="T30" fmla="*/ 47 w 58"/>
                  <a:gd name="T31" fmla="*/ 22 h 37"/>
                  <a:gd name="T32" fmla="*/ 47 w 58"/>
                  <a:gd name="T33" fmla="*/ 22 h 37"/>
                  <a:gd name="T34" fmla="*/ 50 w 58"/>
                  <a:gd name="T35" fmla="*/ 17 h 37"/>
                  <a:gd name="T36" fmla="*/ 50 w 58"/>
                  <a:gd name="T37" fmla="*/ 17 h 37"/>
                  <a:gd name="T38" fmla="*/ 55 w 58"/>
                  <a:gd name="T39" fmla="*/ 4 h 37"/>
                  <a:gd name="T40" fmla="*/ 53 w 58"/>
                  <a:gd name="T41" fmla="*/ 2 h 37"/>
                  <a:gd name="T42" fmla="*/ 48 w 58"/>
                  <a:gd name="T43" fmla="*/ 4 h 37"/>
                  <a:gd name="T44" fmla="*/ 48 w 58"/>
                  <a:gd name="T45" fmla="*/ 4 h 37"/>
                  <a:gd name="T46" fmla="*/ 36 w 58"/>
                  <a:gd name="T47" fmla="*/ 16 h 37"/>
                  <a:gd name="T48" fmla="*/ 33 w 58"/>
                  <a:gd name="T49" fmla="*/ 20 h 37"/>
                  <a:gd name="T50" fmla="*/ 28 w 58"/>
                  <a:gd name="T51" fmla="*/ 15 h 37"/>
                  <a:gd name="T52" fmla="*/ 28 w 58"/>
                  <a:gd name="T53" fmla="*/ 15 h 37"/>
                  <a:gd name="T54" fmla="*/ 23 w 58"/>
                  <a:gd name="T55" fmla="*/ 17 h 37"/>
                  <a:gd name="T56" fmla="*/ 23 w 58"/>
                  <a:gd name="T57" fmla="*/ 17 h 37"/>
                  <a:gd name="T58" fmla="*/ 25 w 58"/>
                  <a:gd name="T59" fmla="*/ 23 h 37"/>
                  <a:gd name="T60" fmla="*/ 21 w 58"/>
                  <a:gd name="T61" fmla="*/ 24 h 37"/>
                  <a:gd name="T62" fmla="*/ 20 w 58"/>
                  <a:gd name="T63" fmla="*/ 24 h 37"/>
                  <a:gd name="T64" fmla="*/ 19 w 58"/>
                  <a:gd name="T65" fmla="*/ 20 h 37"/>
                  <a:gd name="T66" fmla="*/ 12 w 58"/>
                  <a:gd name="T67" fmla="*/ 8 h 37"/>
                  <a:gd name="T68" fmla="*/ 8 w 58"/>
                  <a:gd name="T69" fmla="*/ 0 h 37"/>
                  <a:gd name="T70" fmla="*/ 8 w 58"/>
                  <a:gd name="T71" fmla="*/ 0 h 37"/>
                  <a:gd name="T72" fmla="*/ 8 w 58"/>
                  <a:gd name="T73" fmla="*/ 0 h 37"/>
                  <a:gd name="T74" fmla="*/ 7 w 58"/>
                  <a:gd name="T7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8" h="37">
                    <a:moveTo>
                      <a:pt x="7" y="0"/>
                    </a:moveTo>
                    <a:cubicBezTo>
                      <a:pt x="5" y="0"/>
                      <a:pt x="5" y="1"/>
                      <a:pt x="4" y="2"/>
                    </a:cubicBezTo>
                    <a:cubicBezTo>
                      <a:pt x="3" y="3"/>
                      <a:pt x="2" y="5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2"/>
                      <a:pt x="10" y="13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6" y="26"/>
                      <a:pt x="20" y="35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30" y="31"/>
                      <a:pt x="33" y="27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41" y="23"/>
                      <a:pt x="38" y="18"/>
                      <a:pt x="42" y="18"/>
                    </a:cubicBezTo>
                    <a:cubicBezTo>
                      <a:pt x="42" y="18"/>
                      <a:pt x="43" y="18"/>
                      <a:pt x="43" y="18"/>
                    </a:cubicBezTo>
                    <a:cubicBezTo>
                      <a:pt x="44" y="18"/>
                      <a:pt x="45" y="21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9" y="21"/>
                      <a:pt x="49" y="20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4" y="14"/>
                      <a:pt x="58" y="10"/>
                      <a:pt x="55" y="4"/>
                    </a:cubicBezTo>
                    <a:cubicBezTo>
                      <a:pt x="55" y="3"/>
                      <a:pt x="54" y="2"/>
                      <a:pt x="53" y="2"/>
                    </a:cubicBezTo>
                    <a:cubicBezTo>
                      <a:pt x="52" y="2"/>
                      <a:pt x="50" y="3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12"/>
                      <a:pt x="39" y="11"/>
                      <a:pt x="36" y="16"/>
                    </a:cubicBezTo>
                    <a:cubicBezTo>
                      <a:pt x="35" y="19"/>
                      <a:pt x="34" y="20"/>
                      <a:pt x="33" y="20"/>
                    </a:cubicBezTo>
                    <a:cubicBezTo>
                      <a:pt x="31" y="20"/>
                      <a:pt x="30" y="16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6" y="16"/>
                      <a:pt x="25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20"/>
                      <a:pt x="27" y="20"/>
                      <a:pt x="25" y="23"/>
                    </a:cubicBezTo>
                    <a:cubicBezTo>
                      <a:pt x="24" y="24"/>
                      <a:pt x="22" y="24"/>
                      <a:pt x="21" y="24"/>
                    </a:cubicBezTo>
                    <a:cubicBezTo>
                      <a:pt x="21" y="24"/>
                      <a:pt x="20" y="24"/>
                      <a:pt x="20" y="24"/>
                    </a:cubicBezTo>
                    <a:cubicBezTo>
                      <a:pt x="17" y="24"/>
                      <a:pt x="19" y="22"/>
                      <a:pt x="19" y="20"/>
                    </a:cubicBezTo>
                    <a:cubicBezTo>
                      <a:pt x="22" y="13"/>
                      <a:pt x="18" y="10"/>
                      <a:pt x="12" y="8"/>
                    </a:cubicBezTo>
                    <a:cubicBezTo>
                      <a:pt x="9" y="6"/>
                      <a:pt x="8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</a:path>
                </a:pathLst>
              </a:custGeom>
              <a:solidFill>
                <a:srgbClr val="903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9" name="Freeform 7883"/>
              <p:cNvSpPr>
                <a:spLocks noEditPoints="1"/>
              </p:cNvSpPr>
              <p:nvPr/>
            </p:nvSpPr>
            <p:spPr bwMode="auto">
              <a:xfrm>
                <a:off x="5868988" y="2817813"/>
                <a:ext cx="44450" cy="255588"/>
              </a:xfrm>
              <a:custGeom>
                <a:avLst/>
                <a:gdLst>
                  <a:gd name="T0" fmla="*/ 17 w 22"/>
                  <a:gd name="T1" fmla="*/ 30 h 128"/>
                  <a:gd name="T2" fmla="*/ 13 w 22"/>
                  <a:gd name="T3" fmla="*/ 32 h 128"/>
                  <a:gd name="T4" fmla="*/ 13 w 22"/>
                  <a:gd name="T5" fmla="*/ 34 h 128"/>
                  <a:gd name="T6" fmla="*/ 10 w 22"/>
                  <a:gd name="T7" fmla="*/ 43 h 128"/>
                  <a:gd name="T8" fmla="*/ 4 w 22"/>
                  <a:gd name="T9" fmla="*/ 55 h 128"/>
                  <a:gd name="T10" fmla="*/ 1 w 22"/>
                  <a:gd name="T11" fmla="*/ 55 h 128"/>
                  <a:gd name="T12" fmla="*/ 4 w 22"/>
                  <a:gd name="T13" fmla="*/ 61 h 128"/>
                  <a:gd name="T14" fmla="*/ 4 w 22"/>
                  <a:gd name="T15" fmla="*/ 61 h 128"/>
                  <a:gd name="T16" fmla="*/ 4 w 22"/>
                  <a:gd name="T17" fmla="*/ 61 h 128"/>
                  <a:gd name="T18" fmla="*/ 4 w 22"/>
                  <a:gd name="T19" fmla="*/ 96 h 128"/>
                  <a:gd name="T20" fmla="*/ 4 w 22"/>
                  <a:gd name="T21" fmla="*/ 96 h 128"/>
                  <a:gd name="T22" fmla="*/ 2 w 22"/>
                  <a:gd name="T23" fmla="*/ 112 h 128"/>
                  <a:gd name="T24" fmla="*/ 2 w 22"/>
                  <a:gd name="T25" fmla="*/ 112 h 128"/>
                  <a:gd name="T26" fmla="*/ 1 w 22"/>
                  <a:gd name="T27" fmla="*/ 123 h 128"/>
                  <a:gd name="T28" fmla="*/ 1 w 22"/>
                  <a:gd name="T29" fmla="*/ 123 h 128"/>
                  <a:gd name="T30" fmla="*/ 3 w 22"/>
                  <a:gd name="T31" fmla="*/ 126 h 128"/>
                  <a:gd name="T32" fmla="*/ 3 w 22"/>
                  <a:gd name="T33" fmla="*/ 126 h 128"/>
                  <a:gd name="T34" fmla="*/ 7 w 22"/>
                  <a:gd name="T35" fmla="*/ 128 h 128"/>
                  <a:gd name="T36" fmla="*/ 9 w 22"/>
                  <a:gd name="T37" fmla="*/ 126 h 128"/>
                  <a:gd name="T38" fmla="*/ 9 w 22"/>
                  <a:gd name="T39" fmla="*/ 126 h 128"/>
                  <a:gd name="T40" fmla="*/ 9 w 22"/>
                  <a:gd name="T41" fmla="*/ 126 h 128"/>
                  <a:gd name="T42" fmla="*/ 14 w 22"/>
                  <a:gd name="T43" fmla="*/ 97 h 128"/>
                  <a:gd name="T44" fmla="*/ 13 w 22"/>
                  <a:gd name="T45" fmla="*/ 78 h 128"/>
                  <a:gd name="T46" fmla="*/ 13 w 22"/>
                  <a:gd name="T47" fmla="*/ 78 h 128"/>
                  <a:gd name="T48" fmla="*/ 13 w 22"/>
                  <a:gd name="T49" fmla="*/ 78 h 128"/>
                  <a:gd name="T50" fmla="*/ 17 w 22"/>
                  <a:gd name="T51" fmla="*/ 65 h 128"/>
                  <a:gd name="T52" fmla="*/ 17 w 22"/>
                  <a:gd name="T53" fmla="*/ 65 h 128"/>
                  <a:gd name="T54" fmla="*/ 21 w 22"/>
                  <a:gd name="T55" fmla="*/ 57 h 128"/>
                  <a:gd name="T56" fmla="*/ 18 w 22"/>
                  <a:gd name="T57" fmla="*/ 52 h 128"/>
                  <a:gd name="T58" fmla="*/ 20 w 22"/>
                  <a:gd name="T59" fmla="*/ 51 h 128"/>
                  <a:gd name="T60" fmla="*/ 17 w 22"/>
                  <a:gd name="T61" fmla="*/ 30 h 128"/>
                  <a:gd name="T62" fmla="*/ 20 w 22"/>
                  <a:gd name="T63" fmla="*/ 0 h 128"/>
                  <a:gd name="T64" fmla="*/ 13 w 22"/>
                  <a:gd name="T65" fmla="*/ 19 h 128"/>
                  <a:gd name="T66" fmla="*/ 13 w 22"/>
                  <a:gd name="T67" fmla="*/ 19 h 128"/>
                  <a:gd name="T68" fmla="*/ 14 w 22"/>
                  <a:gd name="T69" fmla="*/ 22 h 128"/>
                  <a:gd name="T70" fmla="*/ 14 w 22"/>
                  <a:gd name="T71" fmla="*/ 22 h 128"/>
                  <a:gd name="T72" fmla="*/ 18 w 22"/>
                  <a:gd name="T73" fmla="*/ 28 h 128"/>
                  <a:gd name="T74" fmla="*/ 21 w 22"/>
                  <a:gd name="T75" fmla="*/ 23 h 128"/>
                  <a:gd name="T76" fmla="*/ 20 w 22"/>
                  <a:gd name="T77" fmla="*/ 22 h 128"/>
                  <a:gd name="T78" fmla="*/ 20 w 22"/>
                  <a:gd name="T79" fmla="*/ 11 h 128"/>
                  <a:gd name="T80" fmla="*/ 22 w 22"/>
                  <a:gd name="T81" fmla="*/ 7 h 128"/>
                  <a:gd name="T82" fmla="*/ 20 w 22"/>
                  <a:gd name="T83" fmla="*/ 0 h 128"/>
                  <a:gd name="T84" fmla="*/ 20 w 22"/>
                  <a:gd name="T8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2" h="128">
                    <a:moveTo>
                      <a:pt x="17" y="30"/>
                    </a:moveTo>
                    <a:cubicBezTo>
                      <a:pt x="16" y="30"/>
                      <a:pt x="15" y="31"/>
                      <a:pt x="13" y="32"/>
                    </a:cubicBezTo>
                    <a:cubicBezTo>
                      <a:pt x="13" y="32"/>
                      <a:pt x="13" y="33"/>
                      <a:pt x="13" y="34"/>
                    </a:cubicBezTo>
                    <a:cubicBezTo>
                      <a:pt x="11" y="36"/>
                      <a:pt x="9" y="39"/>
                      <a:pt x="10" y="43"/>
                    </a:cubicBezTo>
                    <a:cubicBezTo>
                      <a:pt x="14" y="51"/>
                      <a:pt x="11" y="55"/>
                      <a:pt x="4" y="55"/>
                    </a:cubicBezTo>
                    <a:cubicBezTo>
                      <a:pt x="3" y="55"/>
                      <a:pt x="2" y="55"/>
                      <a:pt x="1" y="55"/>
                    </a:cubicBezTo>
                    <a:cubicBezTo>
                      <a:pt x="4" y="56"/>
                      <a:pt x="7" y="57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10" y="73"/>
                      <a:pt x="10" y="85"/>
                      <a:pt x="4" y="96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3" y="102"/>
                      <a:pt x="2" y="107"/>
                      <a:pt x="2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5" y="116"/>
                      <a:pt x="0" y="119"/>
                      <a:pt x="1" y="123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2" y="124"/>
                      <a:pt x="3" y="125"/>
                      <a:pt x="3" y="126"/>
                    </a:cubicBezTo>
                    <a:cubicBezTo>
                      <a:pt x="3" y="126"/>
                      <a:pt x="3" y="126"/>
                      <a:pt x="3" y="126"/>
                    </a:cubicBezTo>
                    <a:cubicBezTo>
                      <a:pt x="5" y="126"/>
                      <a:pt x="6" y="128"/>
                      <a:pt x="7" y="128"/>
                    </a:cubicBezTo>
                    <a:cubicBezTo>
                      <a:pt x="7" y="128"/>
                      <a:pt x="8" y="127"/>
                      <a:pt x="9" y="126"/>
                    </a:cubicBezTo>
                    <a:cubicBezTo>
                      <a:pt x="9" y="126"/>
                      <a:pt x="9" y="126"/>
                      <a:pt x="9" y="126"/>
                    </a:cubicBezTo>
                    <a:cubicBezTo>
                      <a:pt x="9" y="126"/>
                      <a:pt x="9" y="126"/>
                      <a:pt x="9" y="126"/>
                    </a:cubicBezTo>
                    <a:cubicBezTo>
                      <a:pt x="11" y="117"/>
                      <a:pt x="8" y="106"/>
                      <a:pt x="14" y="97"/>
                    </a:cubicBezTo>
                    <a:cubicBezTo>
                      <a:pt x="10" y="91"/>
                      <a:pt x="12" y="85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0" y="72"/>
                      <a:pt x="18" y="70"/>
                      <a:pt x="17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3" y="60"/>
                      <a:pt x="15" y="58"/>
                      <a:pt x="21" y="57"/>
                    </a:cubicBezTo>
                    <a:cubicBezTo>
                      <a:pt x="19" y="56"/>
                      <a:pt x="17" y="54"/>
                      <a:pt x="18" y="52"/>
                    </a:cubicBezTo>
                    <a:cubicBezTo>
                      <a:pt x="19" y="51"/>
                      <a:pt x="20" y="51"/>
                      <a:pt x="20" y="51"/>
                    </a:cubicBezTo>
                    <a:cubicBezTo>
                      <a:pt x="16" y="44"/>
                      <a:pt x="15" y="37"/>
                      <a:pt x="17" y="30"/>
                    </a:cubicBezTo>
                    <a:moveTo>
                      <a:pt x="20" y="0"/>
                    </a:moveTo>
                    <a:cubicBezTo>
                      <a:pt x="14" y="5"/>
                      <a:pt x="20" y="14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20"/>
                      <a:pt x="15" y="21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24"/>
                      <a:pt x="18" y="26"/>
                      <a:pt x="18" y="28"/>
                    </a:cubicBezTo>
                    <a:cubicBezTo>
                      <a:pt x="19" y="26"/>
                      <a:pt x="20" y="24"/>
                      <a:pt x="21" y="23"/>
                    </a:cubicBezTo>
                    <a:cubicBezTo>
                      <a:pt x="21" y="22"/>
                      <a:pt x="20" y="22"/>
                      <a:pt x="20" y="22"/>
                    </a:cubicBezTo>
                    <a:cubicBezTo>
                      <a:pt x="18" y="18"/>
                      <a:pt x="19" y="14"/>
                      <a:pt x="20" y="11"/>
                    </a:cubicBezTo>
                    <a:cubicBezTo>
                      <a:pt x="21" y="10"/>
                      <a:pt x="22" y="9"/>
                      <a:pt x="22" y="7"/>
                    </a:cubicBezTo>
                    <a:cubicBezTo>
                      <a:pt x="22" y="5"/>
                      <a:pt x="21" y="3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A14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0" name="Freeform 7884"/>
              <p:cNvSpPr/>
              <p:nvPr/>
            </p:nvSpPr>
            <p:spPr bwMode="auto">
              <a:xfrm>
                <a:off x="6380163" y="3179763"/>
                <a:ext cx="52388" cy="117475"/>
              </a:xfrm>
              <a:custGeom>
                <a:avLst/>
                <a:gdLst>
                  <a:gd name="T0" fmla="*/ 8 w 26"/>
                  <a:gd name="T1" fmla="*/ 0 h 59"/>
                  <a:gd name="T2" fmla="*/ 3 w 26"/>
                  <a:gd name="T3" fmla="*/ 1 h 59"/>
                  <a:gd name="T4" fmla="*/ 0 w 26"/>
                  <a:gd name="T5" fmla="*/ 1 h 59"/>
                  <a:gd name="T6" fmla="*/ 0 w 26"/>
                  <a:gd name="T7" fmla="*/ 1 h 59"/>
                  <a:gd name="T8" fmla="*/ 0 w 26"/>
                  <a:gd name="T9" fmla="*/ 1 h 59"/>
                  <a:gd name="T10" fmla="*/ 2 w 26"/>
                  <a:gd name="T11" fmla="*/ 15 h 59"/>
                  <a:gd name="T12" fmla="*/ 2 w 26"/>
                  <a:gd name="T13" fmla="*/ 15 h 59"/>
                  <a:gd name="T14" fmla="*/ 5 w 26"/>
                  <a:gd name="T15" fmla="*/ 31 h 59"/>
                  <a:gd name="T16" fmla="*/ 9 w 26"/>
                  <a:gd name="T17" fmla="*/ 53 h 59"/>
                  <a:gd name="T18" fmla="*/ 9 w 26"/>
                  <a:gd name="T19" fmla="*/ 53 h 59"/>
                  <a:gd name="T20" fmla="*/ 9 w 26"/>
                  <a:gd name="T21" fmla="*/ 53 h 59"/>
                  <a:gd name="T22" fmla="*/ 20 w 26"/>
                  <a:gd name="T23" fmla="*/ 58 h 59"/>
                  <a:gd name="T24" fmla="*/ 22 w 26"/>
                  <a:gd name="T25" fmla="*/ 59 h 59"/>
                  <a:gd name="T26" fmla="*/ 25 w 26"/>
                  <a:gd name="T27" fmla="*/ 55 h 59"/>
                  <a:gd name="T28" fmla="*/ 26 w 26"/>
                  <a:gd name="T29" fmla="*/ 57 h 59"/>
                  <a:gd name="T30" fmla="*/ 25 w 26"/>
                  <a:gd name="T31" fmla="*/ 55 h 59"/>
                  <a:gd name="T32" fmla="*/ 19 w 26"/>
                  <a:gd name="T33" fmla="*/ 31 h 59"/>
                  <a:gd name="T34" fmla="*/ 16 w 26"/>
                  <a:gd name="T35" fmla="*/ 10 h 59"/>
                  <a:gd name="T36" fmla="*/ 16 w 26"/>
                  <a:gd name="T37" fmla="*/ 10 h 59"/>
                  <a:gd name="T38" fmla="*/ 8 w 26"/>
                  <a:gd name="T39" fmla="*/ 0 h 59"/>
                  <a:gd name="T40" fmla="*/ 8 w 26"/>
                  <a:gd name="T4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6" h="59">
                    <a:moveTo>
                      <a:pt x="8" y="0"/>
                    </a:moveTo>
                    <a:cubicBezTo>
                      <a:pt x="7" y="1"/>
                      <a:pt x="5" y="1"/>
                      <a:pt x="3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6"/>
                      <a:pt x="1" y="10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8" y="19"/>
                      <a:pt x="5" y="26"/>
                      <a:pt x="5" y="31"/>
                    </a:cubicBezTo>
                    <a:cubicBezTo>
                      <a:pt x="5" y="39"/>
                      <a:pt x="6" y="46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13" y="54"/>
                      <a:pt x="17" y="54"/>
                      <a:pt x="20" y="58"/>
                    </a:cubicBezTo>
                    <a:cubicBezTo>
                      <a:pt x="21" y="58"/>
                      <a:pt x="21" y="59"/>
                      <a:pt x="22" y="59"/>
                    </a:cubicBezTo>
                    <a:cubicBezTo>
                      <a:pt x="23" y="59"/>
                      <a:pt x="24" y="56"/>
                      <a:pt x="25" y="55"/>
                    </a:cubicBezTo>
                    <a:cubicBezTo>
                      <a:pt x="25" y="55"/>
                      <a:pt x="25" y="56"/>
                      <a:pt x="26" y="57"/>
                    </a:cubicBezTo>
                    <a:cubicBezTo>
                      <a:pt x="26" y="56"/>
                      <a:pt x="25" y="55"/>
                      <a:pt x="25" y="55"/>
                    </a:cubicBezTo>
                    <a:cubicBezTo>
                      <a:pt x="24" y="46"/>
                      <a:pt x="26" y="38"/>
                      <a:pt x="19" y="31"/>
                    </a:cubicBezTo>
                    <a:cubicBezTo>
                      <a:pt x="13" y="25"/>
                      <a:pt x="17" y="17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9" y="10"/>
                      <a:pt x="10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933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1" name="Freeform 7885"/>
              <p:cNvSpPr/>
              <p:nvPr/>
            </p:nvSpPr>
            <p:spPr bwMode="auto">
              <a:xfrm>
                <a:off x="6407150" y="3186113"/>
                <a:ext cx="50800" cy="115888"/>
              </a:xfrm>
              <a:custGeom>
                <a:avLst/>
                <a:gdLst>
                  <a:gd name="T0" fmla="*/ 8 w 26"/>
                  <a:gd name="T1" fmla="*/ 0 h 58"/>
                  <a:gd name="T2" fmla="*/ 8 w 26"/>
                  <a:gd name="T3" fmla="*/ 1 h 58"/>
                  <a:gd name="T4" fmla="*/ 3 w 26"/>
                  <a:gd name="T5" fmla="*/ 7 h 58"/>
                  <a:gd name="T6" fmla="*/ 6 w 26"/>
                  <a:gd name="T7" fmla="*/ 28 h 58"/>
                  <a:gd name="T8" fmla="*/ 12 w 26"/>
                  <a:gd name="T9" fmla="*/ 52 h 58"/>
                  <a:gd name="T10" fmla="*/ 13 w 26"/>
                  <a:gd name="T11" fmla="*/ 54 h 58"/>
                  <a:gd name="T12" fmla="*/ 17 w 26"/>
                  <a:gd name="T13" fmla="*/ 58 h 58"/>
                  <a:gd name="T14" fmla="*/ 23 w 26"/>
                  <a:gd name="T15" fmla="*/ 53 h 58"/>
                  <a:gd name="T16" fmla="*/ 23 w 26"/>
                  <a:gd name="T17" fmla="*/ 53 h 58"/>
                  <a:gd name="T18" fmla="*/ 24 w 26"/>
                  <a:gd name="T19" fmla="*/ 47 h 58"/>
                  <a:gd name="T20" fmla="*/ 26 w 26"/>
                  <a:gd name="T21" fmla="*/ 43 h 58"/>
                  <a:gd name="T22" fmla="*/ 19 w 26"/>
                  <a:gd name="T23" fmla="*/ 39 h 58"/>
                  <a:gd name="T24" fmla="*/ 19 w 26"/>
                  <a:gd name="T25" fmla="*/ 39 h 58"/>
                  <a:gd name="T26" fmla="*/ 19 w 26"/>
                  <a:gd name="T27" fmla="*/ 39 h 58"/>
                  <a:gd name="T28" fmla="*/ 18 w 26"/>
                  <a:gd name="T29" fmla="*/ 24 h 58"/>
                  <a:gd name="T30" fmla="*/ 13 w 26"/>
                  <a:gd name="T31" fmla="*/ 9 h 58"/>
                  <a:gd name="T32" fmla="*/ 13 w 26"/>
                  <a:gd name="T33" fmla="*/ 9 h 58"/>
                  <a:gd name="T34" fmla="*/ 13 w 26"/>
                  <a:gd name="T35" fmla="*/ 9 h 58"/>
                  <a:gd name="T36" fmla="*/ 8 w 26"/>
                  <a:gd name="T3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" h="58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9" y="6"/>
                      <a:pt x="7" y="7"/>
                      <a:pt x="3" y="7"/>
                    </a:cubicBezTo>
                    <a:cubicBezTo>
                      <a:pt x="4" y="14"/>
                      <a:pt x="0" y="22"/>
                      <a:pt x="6" y="28"/>
                    </a:cubicBezTo>
                    <a:cubicBezTo>
                      <a:pt x="13" y="35"/>
                      <a:pt x="11" y="43"/>
                      <a:pt x="12" y="52"/>
                    </a:cubicBezTo>
                    <a:cubicBezTo>
                      <a:pt x="12" y="52"/>
                      <a:pt x="13" y="53"/>
                      <a:pt x="13" y="54"/>
                    </a:cubicBezTo>
                    <a:cubicBezTo>
                      <a:pt x="14" y="57"/>
                      <a:pt x="15" y="58"/>
                      <a:pt x="17" y="58"/>
                    </a:cubicBezTo>
                    <a:cubicBezTo>
                      <a:pt x="19" y="58"/>
                      <a:pt x="20" y="56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18" y="48"/>
                      <a:pt x="21" y="48"/>
                      <a:pt x="24" y="47"/>
                    </a:cubicBezTo>
                    <a:cubicBezTo>
                      <a:pt x="25" y="45"/>
                      <a:pt x="26" y="44"/>
                      <a:pt x="26" y="43"/>
                    </a:cubicBezTo>
                    <a:cubicBezTo>
                      <a:pt x="24" y="41"/>
                      <a:pt x="19" y="43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7" y="34"/>
                      <a:pt x="13" y="30"/>
                      <a:pt x="18" y="24"/>
                    </a:cubicBezTo>
                    <a:cubicBezTo>
                      <a:pt x="22" y="20"/>
                      <a:pt x="15" y="14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0" y="7"/>
                      <a:pt x="11" y="2"/>
                      <a:pt x="8" y="0"/>
                    </a:cubicBezTo>
                  </a:path>
                </a:pathLst>
              </a:custGeom>
              <a:solidFill>
                <a:srgbClr val="AB5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2" name="Freeform 7886"/>
              <p:cNvSpPr>
                <a:spLocks noEditPoints="1"/>
              </p:cNvSpPr>
              <p:nvPr/>
            </p:nvSpPr>
            <p:spPr bwMode="auto">
              <a:xfrm>
                <a:off x="5741988" y="3817938"/>
                <a:ext cx="209550" cy="142875"/>
              </a:xfrm>
              <a:custGeom>
                <a:avLst/>
                <a:gdLst>
                  <a:gd name="T0" fmla="*/ 19 w 105"/>
                  <a:gd name="T1" fmla="*/ 24 h 72"/>
                  <a:gd name="T2" fmla="*/ 19 w 105"/>
                  <a:gd name="T3" fmla="*/ 24 h 72"/>
                  <a:gd name="T4" fmla="*/ 66 w 105"/>
                  <a:gd name="T5" fmla="*/ 40 h 72"/>
                  <a:gd name="T6" fmla="*/ 70 w 105"/>
                  <a:gd name="T7" fmla="*/ 38 h 72"/>
                  <a:gd name="T8" fmla="*/ 69 w 105"/>
                  <a:gd name="T9" fmla="*/ 46 h 72"/>
                  <a:gd name="T10" fmla="*/ 13 w 105"/>
                  <a:gd name="T11" fmla="*/ 0 h 72"/>
                  <a:gd name="T12" fmla="*/ 11 w 105"/>
                  <a:gd name="T13" fmla="*/ 16 h 72"/>
                  <a:gd name="T14" fmla="*/ 19 w 105"/>
                  <a:gd name="T15" fmla="*/ 24 h 72"/>
                  <a:gd name="T16" fmla="*/ 18 w 105"/>
                  <a:gd name="T17" fmla="*/ 6 h 72"/>
                  <a:gd name="T18" fmla="*/ 19 w 105"/>
                  <a:gd name="T19" fmla="*/ 24 h 72"/>
                  <a:gd name="T20" fmla="*/ 19 w 105"/>
                  <a:gd name="T21" fmla="*/ 24 h 72"/>
                  <a:gd name="T22" fmla="*/ 19 w 105"/>
                  <a:gd name="T23" fmla="*/ 24 h 72"/>
                  <a:gd name="T24" fmla="*/ 21 w 105"/>
                  <a:gd name="T25" fmla="*/ 42 h 72"/>
                  <a:gd name="T26" fmla="*/ 36 w 105"/>
                  <a:gd name="T27" fmla="*/ 33 h 72"/>
                  <a:gd name="T28" fmla="*/ 33 w 105"/>
                  <a:gd name="T29" fmla="*/ 48 h 72"/>
                  <a:gd name="T30" fmla="*/ 52 w 105"/>
                  <a:gd name="T31" fmla="*/ 51 h 72"/>
                  <a:gd name="T32" fmla="*/ 56 w 105"/>
                  <a:gd name="T33" fmla="*/ 61 h 72"/>
                  <a:gd name="T34" fmla="*/ 39 w 105"/>
                  <a:gd name="T35" fmla="*/ 69 h 72"/>
                  <a:gd name="T36" fmla="*/ 53 w 105"/>
                  <a:gd name="T37" fmla="*/ 71 h 72"/>
                  <a:gd name="T38" fmla="*/ 53 w 105"/>
                  <a:gd name="T39" fmla="*/ 71 h 72"/>
                  <a:gd name="T40" fmla="*/ 60 w 105"/>
                  <a:gd name="T41" fmla="*/ 69 h 72"/>
                  <a:gd name="T42" fmla="*/ 69 w 105"/>
                  <a:gd name="T43" fmla="*/ 67 h 72"/>
                  <a:gd name="T44" fmla="*/ 72 w 105"/>
                  <a:gd name="T45" fmla="*/ 67 h 72"/>
                  <a:gd name="T46" fmla="*/ 90 w 105"/>
                  <a:gd name="T47" fmla="*/ 67 h 72"/>
                  <a:gd name="T48" fmla="*/ 94 w 105"/>
                  <a:gd name="T49" fmla="*/ 67 h 72"/>
                  <a:gd name="T50" fmla="*/ 97 w 105"/>
                  <a:gd name="T51" fmla="*/ 61 h 72"/>
                  <a:gd name="T52" fmla="*/ 91 w 105"/>
                  <a:gd name="T53" fmla="*/ 53 h 72"/>
                  <a:gd name="T54" fmla="*/ 95 w 105"/>
                  <a:gd name="T55" fmla="*/ 50 h 72"/>
                  <a:gd name="T56" fmla="*/ 95 w 105"/>
                  <a:gd name="T57" fmla="*/ 50 h 72"/>
                  <a:gd name="T58" fmla="*/ 99 w 105"/>
                  <a:gd name="T59" fmla="*/ 50 h 72"/>
                  <a:gd name="T60" fmla="*/ 104 w 105"/>
                  <a:gd name="T61" fmla="*/ 47 h 72"/>
                  <a:gd name="T62" fmla="*/ 99 w 105"/>
                  <a:gd name="T63" fmla="*/ 43 h 72"/>
                  <a:gd name="T64" fmla="*/ 92 w 105"/>
                  <a:gd name="T65" fmla="*/ 44 h 72"/>
                  <a:gd name="T66" fmla="*/ 81 w 105"/>
                  <a:gd name="T67" fmla="*/ 16 h 72"/>
                  <a:gd name="T68" fmla="*/ 77 w 105"/>
                  <a:gd name="T69" fmla="*/ 16 h 72"/>
                  <a:gd name="T70" fmla="*/ 60 w 105"/>
                  <a:gd name="T71" fmla="*/ 27 h 72"/>
                  <a:gd name="T72" fmla="*/ 51 w 105"/>
                  <a:gd name="T73" fmla="*/ 42 h 72"/>
                  <a:gd name="T74" fmla="*/ 46 w 105"/>
                  <a:gd name="T75" fmla="*/ 24 h 72"/>
                  <a:gd name="T76" fmla="*/ 36 w 105"/>
                  <a:gd name="T77" fmla="*/ 13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72">
                    <a:moveTo>
                      <a:pt x="19" y="24"/>
                    </a:move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moveTo>
                      <a:pt x="69" y="46"/>
                    </a:moveTo>
                    <a:cubicBezTo>
                      <a:pt x="65" y="46"/>
                      <a:pt x="66" y="42"/>
                      <a:pt x="66" y="40"/>
                    </a:cubicBezTo>
                    <a:cubicBezTo>
                      <a:pt x="66" y="38"/>
                      <a:pt x="67" y="37"/>
                      <a:pt x="68" y="37"/>
                    </a:cubicBezTo>
                    <a:cubicBezTo>
                      <a:pt x="69" y="37"/>
                      <a:pt x="70" y="37"/>
                      <a:pt x="70" y="38"/>
                    </a:cubicBezTo>
                    <a:cubicBezTo>
                      <a:pt x="73" y="38"/>
                      <a:pt x="74" y="40"/>
                      <a:pt x="74" y="42"/>
                    </a:cubicBezTo>
                    <a:cubicBezTo>
                      <a:pt x="73" y="45"/>
                      <a:pt x="71" y="46"/>
                      <a:pt x="69" y="46"/>
                    </a:cubicBezTo>
                    <a:cubicBezTo>
                      <a:pt x="69" y="46"/>
                      <a:pt x="69" y="46"/>
                      <a:pt x="69" y="46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2" y="4"/>
                      <a:pt x="0" y="8"/>
                      <a:pt x="11" y="16"/>
                    </a:cubicBezTo>
                    <a:cubicBezTo>
                      <a:pt x="14" y="18"/>
                      <a:pt x="17" y="21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6" y="16"/>
                      <a:pt x="12" y="14"/>
                      <a:pt x="14" y="8"/>
                    </a:cubicBezTo>
                    <a:cubicBezTo>
                      <a:pt x="15" y="7"/>
                      <a:pt x="17" y="6"/>
                      <a:pt x="18" y="6"/>
                    </a:cubicBezTo>
                    <a:cubicBezTo>
                      <a:pt x="23" y="6"/>
                      <a:pt x="25" y="11"/>
                      <a:pt x="27" y="15"/>
                    </a:cubicBezTo>
                    <a:cubicBezTo>
                      <a:pt x="29" y="22"/>
                      <a:pt x="25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9" y="28"/>
                      <a:pt x="16" y="35"/>
                      <a:pt x="18" y="39"/>
                    </a:cubicBezTo>
                    <a:cubicBezTo>
                      <a:pt x="19" y="41"/>
                      <a:pt x="20" y="42"/>
                      <a:pt x="21" y="42"/>
                    </a:cubicBezTo>
                    <a:cubicBezTo>
                      <a:pt x="23" y="42"/>
                      <a:pt x="26" y="40"/>
                      <a:pt x="27" y="38"/>
                    </a:cubicBezTo>
                    <a:cubicBezTo>
                      <a:pt x="30" y="36"/>
                      <a:pt x="32" y="33"/>
                      <a:pt x="36" y="33"/>
                    </a:cubicBezTo>
                    <a:cubicBezTo>
                      <a:pt x="36" y="33"/>
                      <a:pt x="37" y="33"/>
                      <a:pt x="38" y="33"/>
                    </a:cubicBezTo>
                    <a:cubicBezTo>
                      <a:pt x="39" y="39"/>
                      <a:pt x="27" y="42"/>
                      <a:pt x="33" y="48"/>
                    </a:cubicBezTo>
                    <a:cubicBezTo>
                      <a:pt x="36" y="51"/>
                      <a:pt x="40" y="54"/>
                      <a:pt x="44" y="54"/>
                    </a:cubicBezTo>
                    <a:cubicBezTo>
                      <a:pt x="46" y="54"/>
                      <a:pt x="49" y="53"/>
                      <a:pt x="52" y="51"/>
                    </a:cubicBezTo>
                    <a:cubicBezTo>
                      <a:pt x="46" y="57"/>
                      <a:pt x="47" y="60"/>
                      <a:pt x="56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49" y="64"/>
                      <a:pt x="43" y="64"/>
                      <a:pt x="39" y="69"/>
                    </a:cubicBezTo>
                    <a:cubicBezTo>
                      <a:pt x="41" y="71"/>
                      <a:pt x="43" y="72"/>
                      <a:pt x="45" y="72"/>
                    </a:cubicBezTo>
                    <a:cubicBezTo>
                      <a:pt x="47" y="72"/>
                      <a:pt x="50" y="71"/>
                      <a:pt x="53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71"/>
                      <a:pt x="54" y="71"/>
                      <a:pt x="54" y="71"/>
                    </a:cubicBezTo>
                    <a:cubicBezTo>
                      <a:pt x="56" y="71"/>
                      <a:pt x="58" y="70"/>
                      <a:pt x="60" y="69"/>
                    </a:cubicBezTo>
                    <a:cubicBezTo>
                      <a:pt x="62" y="67"/>
                      <a:pt x="64" y="66"/>
                      <a:pt x="66" y="66"/>
                    </a:cubicBezTo>
                    <a:cubicBezTo>
                      <a:pt x="67" y="66"/>
                      <a:pt x="68" y="66"/>
                      <a:pt x="69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70" y="67"/>
                      <a:pt x="71" y="67"/>
                      <a:pt x="72" y="67"/>
                    </a:cubicBezTo>
                    <a:cubicBezTo>
                      <a:pt x="78" y="67"/>
                      <a:pt x="78" y="60"/>
                      <a:pt x="81" y="56"/>
                    </a:cubicBezTo>
                    <a:cubicBezTo>
                      <a:pt x="84" y="60"/>
                      <a:pt x="84" y="67"/>
                      <a:pt x="90" y="67"/>
                    </a:cubicBezTo>
                    <a:cubicBezTo>
                      <a:pt x="91" y="67"/>
                      <a:pt x="92" y="67"/>
                      <a:pt x="94" y="67"/>
                    </a:cubicBezTo>
                    <a:cubicBezTo>
                      <a:pt x="94" y="67"/>
                      <a:pt x="94" y="67"/>
                      <a:pt x="94" y="67"/>
                    </a:cubicBezTo>
                    <a:cubicBezTo>
                      <a:pt x="95" y="65"/>
                      <a:pt x="96" y="63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5" y="59"/>
                      <a:pt x="92" y="56"/>
                      <a:pt x="91" y="53"/>
                    </a:cubicBezTo>
                    <a:cubicBezTo>
                      <a:pt x="90" y="50"/>
                      <a:pt x="91" y="48"/>
                      <a:pt x="92" y="48"/>
                    </a:cubicBezTo>
                    <a:cubicBezTo>
                      <a:pt x="92" y="48"/>
                      <a:pt x="94" y="49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5" y="50"/>
                      <a:pt x="95" y="50"/>
                      <a:pt x="95" y="50"/>
                    </a:cubicBezTo>
                    <a:cubicBezTo>
                      <a:pt x="96" y="50"/>
                      <a:pt x="96" y="49"/>
                      <a:pt x="97" y="49"/>
                    </a:cubicBezTo>
                    <a:cubicBezTo>
                      <a:pt x="98" y="49"/>
                      <a:pt x="99" y="50"/>
                      <a:pt x="99" y="50"/>
                    </a:cubicBezTo>
                    <a:cubicBezTo>
                      <a:pt x="100" y="50"/>
                      <a:pt x="101" y="50"/>
                      <a:pt x="102" y="50"/>
                    </a:cubicBezTo>
                    <a:cubicBezTo>
                      <a:pt x="103" y="50"/>
                      <a:pt x="104" y="50"/>
                      <a:pt x="104" y="47"/>
                    </a:cubicBezTo>
                    <a:cubicBezTo>
                      <a:pt x="105" y="43"/>
                      <a:pt x="102" y="43"/>
                      <a:pt x="99" y="43"/>
                    </a:cubicBez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3"/>
                      <a:pt x="99" y="43"/>
                      <a:pt x="99" y="43"/>
                    </a:cubicBezTo>
                    <a:cubicBezTo>
                      <a:pt x="96" y="44"/>
                      <a:pt x="94" y="44"/>
                      <a:pt x="92" y="44"/>
                    </a:cubicBezTo>
                    <a:cubicBezTo>
                      <a:pt x="88" y="44"/>
                      <a:pt x="87" y="40"/>
                      <a:pt x="89" y="34"/>
                    </a:cubicBezTo>
                    <a:cubicBezTo>
                      <a:pt x="87" y="27"/>
                      <a:pt x="92" y="16"/>
                      <a:pt x="81" y="16"/>
                    </a:cubicBezTo>
                    <a:cubicBezTo>
                      <a:pt x="80" y="16"/>
                      <a:pt x="79" y="16"/>
                      <a:pt x="77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4" y="22"/>
                      <a:pt x="73" y="29"/>
                      <a:pt x="66" y="29"/>
                    </a:cubicBezTo>
                    <a:cubicBezTo>
                      <a:pt x="65" y="29"/>
                      <a:pt x="63" y="28"/>
                      <a:pt x="60" y="27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5" y="27"/>
                      <a:pt x="52" y="36"/>
                      <a:pt x="51" y="42"/>
                    </a:cubicBezTo>
                    <a:cubicBezTo>
                      <a:pt x="50" y="35"/>
                      <a:pt x="40" y="32"/>
                      <a:pt x="46" y="24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34" y="21"/>
                      <a:pt x="34" y="21"/>
                      <a:pt x="36" y="15"/>
                    </a:cubicBezTo>
                    <a:cubicBezTo>
                      <a:pt x="36" y="14"/>
                      <a:pt x="36" y="14"/>
                      <a:pt x="36" y="13"/>
                    </a:cubicBezTo>
                    <a:cubicBezTo>
                      <a:pt x="33" y="1"/>
                      <a:pt x="23" y="1"/>
                      <a:pt x="13" y="0"/>
                    </a:cubicBezTo>
                  </a:path>
                </a:pathLst>
              </a:custGeom>
              <a:solidFill>
                <a:srgbClr val="CC70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3" name="Freeform 7887"/>
              <p:cNvSpPr>
                <a:spLocks noEditPoints="1"/>
              </p:cNvSpPr>
              <p:nvPr/>
            </p:nvSpPr>
            <p:spPr bwMode="auto">
              <a:xfrm>
                <a:off x="5699125" y="3903663"/>
                <a:ext cx="149225" cy="122238"/>
              </a:xfrm>
              <a:custGeom>
                <a:avLst/>
                <a:gdLst>
                  <a:gd name="T0" fmla="*/ 16 w 74"/>
                  <a:gd name="T1" fmla="*/ 36 h 61"/>
                  <a:gd name="T2" fmla="*/ 16 w 74"/>
                  <a:gd name="T3" fmla="*/ 36 h 61"/>
                  <a:gd name="T4" fmla="*/ 16 w 74"/>
                  <a:gd name="T5" fmla="*/ 36 h 61"/>
                  <a:gd name="T6" fmla="*/ 16 w 74"/>
                  <a:gd name="T7" fmla="*/ 36 h 61"/>
                  <a:gd name="T8" fmla="*/ 9 w 74"/>
                  <a:gd name="T9" fmla="*/ 0 h 61"/>
                  <a:gd name="T10" fmla="*/ 14 w 74"/>
                  <a:gd name="T11" fmla="*/ 8 h 61"/>
                  <a:gd name="T12" fmla="*/ 7 w 74"/>
                  <a:gd name="T13" fmla="*/ 10 h 61"/>
                  <a:gd name="T14" fmla="*/ 1 w 74"/>
                  <a:gd name="T15" fmla="*/ 8 h 61"/>
                  <a:gd name="T16" fmla="*/ 0 w 74"/>
                  <a:gd name="T17" fmla="*/ 8 h 61"/>
                  <a:gd name="T18" fmla="*/ 17 w 74"/>
                  <a:gd name="T19" fmla="*/ 25 h 61"/>
                  <a:gd name="T20" fmla="*/ 15 w 74"/>
                  <a:gd name="T21" fmla="*/ 26 h 61"/>
                  <a:gd name="T22" fmla="*/ 10 w 74"/>
                  <a:gd name="T23" fmla="*/ 25 h 61"/>
                  <a:gd name="T24" fmla="*/ 6 w 74"/>
                  <a:gd name="T25" fmla="*/ 23 h 61"/>
                  <a:gd name="T26" fmla="*/ 4 w 74"/>
                  <a:gd name="T27" fmla="*/ 24 h 61"/>
                  <a:gd name="T28" fmla="*/ 16 w 74"/>
                  <a:gd name="T29" fmla="*/ 36 h 61"/>
                  <a:gd name="T30" fmla="*/ 16 w 74"/>
                  <a:gd name="T31" fmla="*/ 36 h 61"/>
                  <a:gd name="T32" fmla="*/ 23 w 74"/>
                  <a:gd name="T33" fmla="*/ 28 h 61"/>
                  <a:gd name="T34" fmla="*/ 25 w 74"/>
                  <a:gd name="T35" fmla="*/ 28 h 61"/>
                  <a:gd name="T36" fmla="*/ 26 w 74"/>
                  <a:gd name="T37" fmla="*/ 34 h 61"/>
                  <a:gd name="T38" fmla="*/ 29 w 74"/>
                  <a:gd name="T39" fmla="*/ 43 h 61"/>
                  <a:gd name="T40" fmla="*/ 40 w 74"/>
                  <a:gd name="T41" fmla="*/ 49 h 61"/>
                  <a:gd name="T42" fmla="*/ 42 w 74"/>
                  <a:gd name="T43" fmla="*/ 49 h 61"/>
                  <a:gd name="T44" fmla="*/ 42 w 74"/>
                  <a:gd name="T45" fmla="*/ 49 h 61"/>
                  <a:gd name="T46" fmla="*/ 42 w 74"/>
                  <a:gd name="T47" fmla="*/ 49 h 61"/>
                  <a:gd name="T48" fmla="*/ 51 w 74"/>
                  <a:gd name="T49" fmla="*/ 38 h 61"/>
                  <a:gd name="T50" fmla="*/ 53 w 74"/>
                  <a:gd name="T51" fmla="*/ 39 h 61"/>
                  <a:gd name="T52" fmla="*/ 67 w 74"/>
                  <a:gd name="T53" fmla="*/ 50 h 61"/>
                  <a:gd name="T54" fmla="*/ 66 w 74"/>
                  <a:gd name="T55" fmla="*/ 51 h 61"/>
                  <a:gd name="T56" fmla="*/ 59 w 74"/>
                  <a:gd name="T57" fmla="*/ 48 h 61"/>
                  <a:gd name="T58" fmla="*/ 53 w 74"/>
                  <a:gd name="T59" fmla="*/ 46 h 61"/>
                  <a:gd name="T60" fmla="*/ 47 w 74"/>
                  <a:gd name="T61" fmla="*/ 50 h 61"/>
                  <a:gd name="T62" fmla="*/ 46 w 74"/>
                  <a:gd name="T63" fmla="*/ 60 h 61"/>
                  <a:gd name="T64" fmla="*/ 46 w 74"/>
                  <a:gd name="T65" fmla="*/ 60 h 61"/>
                  <a:gd name="T66" fmla="*/ 46 w 74"/>
                  <a:gd name="T67" fmla="*/ 60 h 61"/>
                  <a:gd name="T68" fmla="*/ 46 w 74"/>
                  <a:gd name="T69" fmla="*/ 60 h 61"/>
                  <a:gd name="T70" fmla="*/ 46 w 74"/>
                  <a:gd name="T71" fmla="*/ 60 h 61"/>
                  <a:gd name="T72" fmla="*/ 46 w 74"/>
                  <a:gd name="T73" fmla="*/ 60 h 61"/>
                  <a:gd name="T74" fmla="*/ 52 w 74"/>
                  <a:gd name="T75" fmla="*/ 61 h 61"/>
                  <a:gd name="T76" fmla="*/ 60 w 74"/>
                  <a:gd name="T77" fmla="*/ 56 h 61"/>
                  <a:gd name="T78" fmla="*/ 74 w 74"/>
                  <a:gd name="T79" fmla="*/ 48 h 61"/>
                  <a:gd name="T80" fmla="*/ 74 w 74"/>
                  <a:gd name="T81" fmla="*/ 28 h 61"/>
                  <a:gd name="T82" fmla="*/ 74 w 74"/>
                  <a:gd name="T83" fmla="*/ 28 h 61"/>
                  <a:gd name="T84" fmla="*/ 66 w 74"/>
                  <a:gd name="T85" fmla="*/ 29 h 61"/>
                  <a:gd name="T86" fmla="*/ 60 w 74"/>
                  <a:gd name="T87" fmla="*/ 26 h 61"/>
                  <a:gd name="T88" fmla="*/ 60 w 74"/>
                  <a:gd name="T89" fmla="*/ 26 h 61"/>
                  <a:gd name="T90" fmla="*/ 44 w 74"/>
                  <a:gd name="T91" fmla="*/ 12 h 61"/>
                  <a:gd name="T92" fmla="*/ 41 w 74"/>
                  <a:gd name="T93" fmla="*/ 9 h 61"/>
                  <a:gd name="T94" fmla="*/ 40 w 74"/>
                  <a:gd name="T95" fmla="*/ 9 h 61"/>
                  <a:gd name="T96" fmla="*/ 32 w 74"/>
                  <a:gd name="T97" fmla="*/ 12 h 61"/>
                  <a:gd name="T98" fmla="*/ 14 w 74"/>
                  <a:gd name="T99" fmla="*/ 1 h 61"/>
                  <a:gd name="T100" fmla="*/ 14 w 74"/>
                  <a:gd name="T101" fmla="*/ 1 h 61"/>
                  <a:gd name="T102" fmla="*/ 11 w 74"/>
                  <a:gd name="T103" fmla="*/ 2 h 61"/>
                  <a:gd name="T104" fmla="*/ 9 w 74"/>
                  <a:gd name="T105" fmla="*/ 0 h 61"/>
                  <a:gd name="T106" fmla="*/ 9 w 74"/>
                  <a:gd name="T10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4" h="61">
                    <a:moveTo>
                      <a:pt x="16" y="36"/>
                    </a:move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moveTo>
                      <a:pt x="9" y="0"/>
                    </a:moveTo>
                    <a:cubicBezTo>
                      <a:pt x="3" y="7"/>
                      <a:pt x="13" y="4"/>
                      <a:pt x="14" y="8"/>
                    </a:cubicBezTo>
                    <a:cubicBezTo>
                      <a:pt x="12" y="10"/>
                      <a:pt x="10" y="10"/>
                      <a:pt x="7" y="10"/>
                    </a:cubicBezTo>
                    <a:cubicBezTo>
                      <a:pt x="5" y="10"/>
                      <a:pt x="3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ubicBezTo>
                      <a:pt x="1" y="18"/>
                      <a:pt x="15" y="15"/>
                      <a:pt x="17" y="25"/>
                    </a:cubicBezTo>
                    <a:cubicBezTo>
                      <a:pt x="16" y="26"/>
                      <a:pt x="15" y="26"/>
                      <a:pt x="15" y="26"/>
                    </a:cubicBezTo>
                    <a:cubicBezTo>
                      <a:pt x="13" y="26"/>
                      <a:pt x="12" y="25"/>
                      <a:pt x="10" y="25"/>
                    </a:cubicBezTo>
                    <a:cubicBezTo>
                      <a:pt x="9" y="24"/>
                      <a:pt x="7" y="23"/>
                      <a:pt x="6" y="23"/>
                    </a:cubicBezTo>
                    <a:cubicBezTo>
                      <a:pt x="5" y="23"/>
                      <a:pt x="4" y="24"/>
                      <a:pt x="4" y="24"/>
                    </a:cubicBezTo>
                    <a:cubicBezTo>
                      <a:pt x="7" y="29"/>
                      <a:pt x="8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3" y="28"/>
                      <a:pt x="21" y="29"/>
                      <a:pt x="23" y="28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8" y="28"/>
                      <a:pt x="25" y="33"/>
                      <a:pt x="26" y="34"/>
                    </a:cubicBezTo>
                    <a:cubicBezTo>
                      <a:pt x="31" y="36"/>
                      <a:pt x="37" y="37"/>
                      <a:pt x="29" y="43"/>
                    </a:cubicBezTo>
                    <a:cubicBezTo>
                      <a:pt x="32" y="45"/>
                      <a:pt x="35" y="49"/>
                      <a:pt x="40" y="49"/>
                    </a:cubicBezTo>
                    <a:cubicBezTo>
                      <a:pt x="40" y="49"/>
                      <a:pt x="41" y="49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2" y="49"/>
                      <a:pt x="42" y="49"/>
                      <a:pt x="42" y="49"/>
                    </a:cubicBezTo>
                    <a:cubicBezTo>
                      <a:pt x="44" y="44"/>
                      <a:pt x="46" y="38"/>
                      <a:pt x="51" y="38"/>
                    </a:cubicBezTo>
                    <a:cubicBezTo>
                      <a:pt x="52" y="38"/>
                      <a:pt x="52" y="38"/>
                      <a:pt x="53" y="39"/>
                    </a:cubicBezTo>
                    <a:cubicBezTo>
                      <a:pt x="59" y="40"/>
                      <a:pt x="68" y="40"/>
                      <a:pt x="67" y="50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4" y="51"/>
                      <a:pt x="61" y="49"/>
                      <a:pt x="59" y="48"/>
                    </a:cubicBezTo>
                    <a:cubicBezTo>
                      <a:pt x="57" y="47"/>
                      <a:pt x="55" y="46"/>
                      <a:pt x="53" y="46"/>
                    </a:cubicBezTo>
                    <a:cubicBezTo>
                      <a:pt x="51" y="46"/>
                      <a:pt x="49" y="47"/>
                      <a:pt x="47" y="50"/>
                    </a:cubicBezTo>
                    <a:cubicBezTo>
                      <a:pt x="58" y="54"/>
                      <a:pt x="43" y="57"/>
                      <a:pt x="46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9" y="61"/>
                      <a:pt x="51" y="61"/>
                      <a:pt x="52" y="61"/>
                    </a:cubicBezTo>
                    <a:cubicBezTo>
                      <a:pt x="56" y="61"/>
                      <a:pt x="57" y="60"/>
                      <a:pt x="60" y="56"/>
                    </a:cubicBezTo>
                    <a:cubicBezTo>
                      <a:pt x="64" y="52"/>
                      <a:pt x="74" y="58"/>
                      <a:pt x="74" y="48"/>
                    </a:cubicBezTo>
                    <a:cubicBezTo>
                      <a:pt x="74" y="41"/>
                      <a:pt x="74" y="34"/>
                      <a:pt x="74" y="28"/>
                    </a:cubicBezTo>
                    <a:cubicBezTo>
                      <a:pt x="74" y="28"/>
                      <a:pt x="74" y="28"/>
                      <a:pt x="74" y="28"/>
                    </a:cubicBezTo>
                    <a:cubicBezTo>
                      <a:pt x="71" y="28"/>
                      <a:pt x="68" y="29"/>
                      <a:pt x="66" y="29"/>
                    </a:cubicBezTo>
                    <a:cubicBezTo>
                      <a:pt x="64" y="29"/>
                      <a:pt x="62" y="28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52" y="25"/>
                      <a:pt x="44" y="23"/>
                      <a:pt x="44" y="12"/>
                    </a:cubicBezTo>
                    <a:cubicBezTo>
                      <a:pt x="44" y="11"/>
                      <a:pt x="42" y="9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7" y="11"/>
                      <a:pt x="34" y="12"/>
                      <a:pt x="32" y="12"/>
                    </a:cubicBezTo>
                    <a:cubicBezTo>
                      <a:pt x="25" y="12"/>
                      <a:pt x="20" y="4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10" y="2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E44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4" name="Freeform 7888"/>
              <p:cNvSpPr/>
              <p:nvPr/>
            </p:nvSpPr>
            <p:spPr bwMode="auto">
              <a:xfrm>
                <a:off x="5764213" y="3790951"/>
                <a:ext cx="63500" cy="57150"/>
              </a:xfrm>
              <a:custGeom>
                <a:avLst/>
                <a:gdLst>
                  <a:gd name="T0" fmla="*/ 12 w 32"/>
                  <a:gd name="T1" fmla="*/ 0 h 28"/>
                  <a:gd name="T2" fmla="*/ 9 w 32"/>
                  <a:gd name="T3" fmla="*/ 2 h 28"/>
                  <a:gd name="T4" fmla="*/ 9 w 32"/>
                  <a:gd name="T5" fmla="*/ 2 h 28"/>
                  <a:gd name="T6" fmla="*/ 2 w 32"/>
                  <a:gd name="T7" fmla="*/ 13 h 28"/>
                  <a:gd name="T8" fmla="*/ 2 w 32"/>
                  <a:gd name="T9" fmla="*/ 13 h 28"/>
                  <a:gd name="T10" fmla="*/ 25 w 32"/>
                  <a:gd name="T11" fmla="*/ 26 h 28"/>
                  <a:gd name="T12" fmla="*/ 25 w 32"/>
                  <a:gd name="T13" fmla="*/ 28 h 28"/>
                  <a:gd name="T14" fmla="*/ 19 w 32"/>
                  <a:gd name="T15" fmla="*/ 4 h 28"/>
                  <a:gd name="T16" fmla="*/ 12 w 32"/>
                  <a:gd name="T17" fmla="*/ 0 h 28"/>
                  <a:gd name="T18" fmla="*/ 12 w 32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8">
                    <a:moveTo>
                      <a:pt x="12" y="0"/>
                    </a:moveTo>
                    <a:cubicBezTo>
                      <a:pt x="11" y="1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0" y="8"/>
                      <a:pt x="0" y="6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2" y="14"/>
                      <a:pt x="22" y="14"/>
                      <a:pt x="25" y="26"/>
                    </a:cubicBezTo>
                    <a:cubicBezTo>
                      <a:pt x="25" y="27"/>
                      <a:pt x="25" y="27"/>
                      <a:pt x="25" y="28"/>
                    </a:cubicBezTo>
                    <a:cubicBezTo>
                      <a:pt x="32" y="16"/>
                      <a:pt x="30" y="7"/>
                      <a:pt x="19" y="4"/>
                    </a:cubicBezTo>
                    <a:cubicBezTo>
                      <a:pt x="16" y="3"/>
                      <a:pt x="14" y="2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37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5" name="Freeform 7889"/>
              <p:cNvSpPr/>
              <p:nvPr/>
            </p:nvSpPr>
            <p:spPr bwMode="auto">
              <a:xfrm>
                <a:off x="5792788" y="3773488"/>
                <a:ext cx="50800" cy="23813"/>
              </a:xfrm>
              <a:custGeom>
                <a:avLst/>
                <a:gdLst>
                  <a:gd name="T0" fmla="*/ 14 w 25"/>
                  <a:gd name="T1" fmla="*/ 0 h 12"/>
                  <a:gd name="T2" fmla="*/ 0 w 25"/>
                  <a:gd name="T3" fmla="*/ 6 h 12"/>
                  <a:gd name="T4" fmla="*/ 0 w 25"/>
                  <a:gd name="T5" fmla="*/ 6 h 12"/>
                  <a:gd name="T6" fmla="*/ 16 w 25"/>
                  <a:gd name="T7" fmla="*/ 12 h 12"/>
                  <a:gd name="T8" fmla="*/ 25 w 25"/>
                  <a:gd name="T9" fmla="*/ 10 h 12"/>
                  <a:gd name="T10" fmla="*/ 14 w 25"/>
                  <a:gd name="T11" fmla="*/ 0 h 12"/>
                  <a:gd name="T12" fmla="*/ 14 w 2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2">
                    <a:moveTo>
                      <a:pt x="14" y="0"/>
                    </a:moveTo>
                    <a:cubicBezTo>
                      <a:pt x="9" y="1"/>
                      <a:pt x="2" y="0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10"/>
                      <a:pt x="10" y="12"/>
                      <a:pt x="16" y="12"/>
                    </a:cubicBezTo>
                    <a:cubicBezTo>
                      <a:pt x="19" y="12"/>
                      <a:pt x="22" y="11"/>
                      <a:pt x="25" y="10"/>
                    </a:cubicBezTo>
                    <a:cubicBezTo>
                      <a:pt x="19" y="8"/>
                      <a:pt x="13" y="7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D48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6" name="Freeform 7890"/>
              <p:cNvSpPr/>
              <p:nvPr/>
            </p:nvSpPr>
            <p:spPr bwMode="auto">
              <a:xfrm>
                <a:off x="5780088" y="3760788"/>
                <a:ext cx="19050" cy="7938"/>
              </a:xfrm>
              <a:custGeom>
                <a:avLst/>
                <a:gdLst>
                  <a:gd name="T0" fmla="*/ 10 w 10"/>
                  <a:gd name="T1" fmla="*/ 0 h 4"/>
                  <a:gd name="T2" fmla="*/ 0 w 10"/>
                  <a:gd name="T3" fmla="*/ 1 h 4"/>
                  <a:gd name="T4" fmla="*/ 0 w 10"/>
                  <a:gd name="T5" fmla="*/ 1 h 4"/>
                  <a:gd name="T6" fmla="*/ 0 w 10"/>
                  <a:gd name="T7" fmla="*/ 1 h 4"/>
                  <a:gd name="T8" fmla="*/ 0 w 10"/>
                  <a:gd name="T9" fmla="*/ 1 h 4"/>
                  <a:gd name="T10" fmla="*/ 4 w 10"/>
                  <a:gd name="T11" fmla="*/ 4 h 4"/>
                  <a:gd name="T12" fmla="*/ 10 w 10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2" y="4"/>
                      <a:pt x="4" y="4"/>
                    </a:cubicBezTo>
                    <a:cubicBezTo>
                      <a:pt x="6" y="4"/>
                      <a:pt x="8" y="2"/>
                      <a:pt x="10" y="0"/>
                    </a:cubicBezTo>
                  </a:path>
                </a:pathLst>
              </a:custGeom>
              <a:solidFill>
                <a:srgbClr val="C76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7" name="Freeform 7891"/>
              <p:cNvSpPr>
                <a:spLocks noEditPoints="1"/>
              </p:cNvSpPr>
              <p:nvPr/>
            </p:nvSpPr>
            <p:spPr bwMode="auto">
              <a:xfrm>
                <a:off x="5945188" y="3617913"/>
                <a:ext cx="190500" cy="85725"/>
              </a:xfrm>
              <a:custGeom>
                <a:avLst/>
                <a:gdLst>
                  <a:gd name="T0" fmla="*/ 14 w 95"/>
                  <a:gd name="T1" fmla="*/ 16 h 43"/>
                  <a:gd name="T2" fmla="*/ 14 w 95"/>
                  <a:gd name="T3" fmla="*/ 12 h 43"/>
                  <a:gd name="T4" fmla="*/ 16 w 95"/>
                  <a:gd name="T5" fmla="*/ 8 h 43"/>
                  <a:gd name="T6" fmla="*/ 15 w 95"/>
                  <a:gd name="T7" fmla="*/ 16 h 43"/>
                  <a:gd name="T8" fmla="*/ 14 w 95"/>
                  <a:gd name="T9" fmla="*/ 16 h 43"/>
                  <a:gd name="T10" fmla="*/ 29 w 95"/>
                  <a:gd name="T11" fmla="*/ 0 h 43"/>
                  <a:gd name="T12" fmla="*/ 26 w 95"/>
                  <a:gd name="T13" fmla="*/ 2 h 43"/>
                  <a:gd name="T14" fmla="*/ 26 w 95"/>
                  <a:gd name="T15" fmla="*/ 2 h 43"/>
                  <a:gd name="T16" fmla="*/ 24 w 95"/>
                  <a:gd name="T17" fmla="*/ 2 h 43"/>
                  <a:gd name="T18" fmla="*/ 2 w 95"/>
                  <a:gd name="T19" fmla="*/ 22 h 43"/>
                  <a:gd name="T20" fmla="*/ 2 w 95"/>
                  <a:gd name="T21" fmla="*/ 22 h 43"/>
                  <a:gd name="T22" fmla="*/ 0 w 95"/>
                  <a:gd name="T23" fmla="*/ 26 h 43"/>
                  <a:gd name="T24" fmla="*/ 2 w 95"/>
                  <a:gd name="T25" fmla="*/ 28 h 43"/>
                  <a:gd name="T26" fmla="*/ 5 w 95"/>
                  <a:gd name="T27" fmla="*/ 25 h 43"/>
                  <a:gd name="T28" fmla="*/ 14 w 95"/>
                  <a:gd name="T29" fmla="*/ 21 h 43"/>
                  <a:gd name="T30" fmla="*/ 32 w 95"/>
                  <a:gd name="T31" fmla="*/ 26 h 43"/>
                  <a:gd name="T32" fmla="*/ 36 w 95"/>
                  <a:gd name="T33" fmla="*/ 43 h 43"/>
                  <a:gd name="T34" fmla="*/ 36 w 95"/>
                  <a:gd name="T35" fmla="*/ 43 h 43"/>
                  <a:gd name="T36" fmla="*/ 36 w 95"/>
                  <a:gd name="T37" fmla="*/ 43 h 43"/>
                  <a:gd name="T38" fmla="*/ 50 w 95"/>
                  <a:gd name="T39" fmla="*/ 32 h 43"/>
                  <a:gd name="T40" fmla="*/ 56 w 95"/>
                  <a:gd name="T41" fmla="*/ 28 h 43"/>
                  <a:gd name="T42" fmla="*/ 58 w 95"/>
                  <a:gd name="T43" fmla="*/ 35 h 43"/>
                  <a:gd name="T44" fmla="*/ 69 w 95"/>
                  <a:gd name="T45" fmla="*/ 29 h 43"/>
                  <a:gd name="T46" fmla="*/ 71 w 95"/>
                  <a:gd name="T47" fmla="*/ 27 h 43"/>
                  <a:gd name="T48" fmla="*/ 72 w 95"/>
                  <a:gd name="T49" fmla="*/ 31 h 43"/>
                  <a:gd name="T50" fmla="*/ 73 w 95"/>
                  <a:gd name="T51" fmla="*/ 33 h 43"/>
                  <a:gd name="T52" fmla="*/ 73 w 95"/>
                  <a:gd name="T53" fmla="*/ 33 h 43"/>
                  <a:gd name="T54" fmla="*/ 74 w 95"/>
                  <a:gd name="T55" fmla="*/ 33 h 43"/>
                  <a:gd name="T56" fmla="*/ 75 w 95"/>
                  <a:gd name="T57" fmla="*/ 32 h 43"/>
                  <a:gd name="T58" fmla="*/ 89 w 95"/>
                  <a:gd name="T59" fmla="*/ 16 h 43"/>
                  <a:gd name="T60" fmla="*/ 92 w 95"/>
                  <a:gd name="T61" fmla="*/ 16 h 43"/>
                  <a:gd name="T62" fmla="*/ 90 w 95"/>
                  <a:gd name="T63" fmla="*/ 7 h 43"/>
                  <a:gd name="T64" fmla="*/ 91 w 95"/>
                  <a:gd name="T65" fmla="*/ 0 h 43"/>
                  <a:gd name="T66" fmla="*/ 91 w 95"/>
                  <a:gd name="T67" fmla="*/ 0 h 43"/>
                  <a:gd name="T68" fmla="*/ 76 w 95"/>
                  <a:gd name="T69" fmla="*/ 9 h 43"/>
                  <a:gd name="T70" fmla="*/ 74 w 95"/>
                  <a:gd name="T71" fmla="*/ 9 h 43"/>
                  <a:gd name="T72" fmla="*/ 71 w 95"/>
                  <a:gd name="T73" fmla="*/ 9 h 43"/>
                  <a:gd name="T74" fmla="*/ 71 w 95"/>
                  <a:gd name="T75" fmla="*/ 9 h 43"/>
                  <a:gd name="T76" fmla="*/ 72 w 95"/>
                  <a:gd name="T77" fmla="*/ 22 h 43"/>
                  <a:gd name="T78" fmla="*/ 68 w 95"/>
                  <a:gd name="T79" fmla="*/ 23 h 43"/>
                  <a:gd name="T80" fmla="*/ 57 w 95"/>
                  <a:gd name="T81" fmla="*/ 14 h 43"/>
                  <a:gd name="T82" fmla="*/ 54 w 95"/>
                  <a:gd name="T83" fmla="*/ 13 h 43"/>
                  <a:gd name="T84" fmla="*/ 50 w 95"/>
                  <a:gd name="T85" fmla="*/ 14 h 43"/>
                  <a:gd name="T86" fmla="*/ 45 w 95"/>
                  <a:gd name="T87" fmla="*/ 15 h 43"/>
                  <a:gd name="T88" fmla="*/ 41 w 95"/>
                  <a:gd name="T89" fmla="*/ 13 h 43"/>
                  <a:gd name="T90" fmla="*/ 47 w 95"/>
                  <a:gd name="T91" fmla="*/ 10 h 43"/>
                  <a:gd name="T92" fmla="*/ 47 w 95"/>
                  <a:gd name="T93" fmla="*/ 10 h 43"/>
                  <a:gd name="T94" fmla="*/ 42 w 95"/>
                  <a:gd name="T95" fmla="*/ 6 h 43"/>
                  <a:gd name="T96" fmla="*/ 42 w 95"/>
                  <a:gd name="T97" fmla="*/ 6 h 43"/>
                  <a:gd name="T98" fmla="*/ 35 w 95"/>
                  <a:gd name="T99" fmla="*/ 10 h 43"/>
                  <a:gd name="T100" fmla="*/ 30 w 95"/>
                  <a:gd name="T101" fmla="*/ 16 h 43"/>
                  <a:gd name="T102" fmla="*/ 28 w 95"/>
                  <a:gd name="T103" fmla="*/ 15 h 43"/>
                  <a:gd name="T104" fmla="*/ 30 w 95"/>
                  <a:gd name="T105" fmla="*/ 8 h 43"/>
                  <a:gd name="T106" fmla="*/ 34 w 95"/>
                  <a:gd name="T107" fmla="*/ 0 h 43"/>
                  <a:gd name="T108" fmla="*/ 34 w 95"/>
                  <a:gd name="T109" fmla="*/ 0 h 43"/>
                  <a:gd name="T110" fmla="*/ 29 w 95"/>
                  <a:gd name="T111" fmla="*/ 0 h 43"/>
                  <a:gd name="T112" fmla="*/ 29 w 95"/>
                  <a:gd name="T11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5" h="43">
                    <a:moveTo>
                      <a:pt x="14" y="16"/>
                    </a:moveTo>
                    <a:cubicBezTo>
                      <a:pt x="12" y="16"/>
                      <a:pt x="14" y="14"/>
                      <a:pt x="14" y="12"/>
                    </a:cubicBezTo>
                    <a:cubicBezTo>
                      <a:pt x="14" y="11"/>
                      <a:pt x="15" y="10"/>
                      <a:pt x="16" y="8"/>
                    </a:cubicBezTo>
                    <a:cubicBezTo>
                      <a:pt x="17" y="12"/>
                      <a:pt x="17" y="15"/>
                      <a:pt x="15" y="16"/>
                    </a:cubicBezTo>
                    <a:cubicBezTo>
                      <a:pt x="14" y="16"/>
                      <a:pt x="14" y="16"/>
                      <a:pt x="14" y="16"/>
                    </a:cubicBezTo>
                    <a:moveTo>
                      <a:pt x="29" y="0"/>
                    </a:moveTo>
                    <a:cubicBezTo>
                      <a:pt x="28" y="0"/>
                      <a:pt x="27" y="1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11" y="2"/>
                      <a:pt x="9" y="14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0" y="25"/>
                      <a:pt x="0" y="26"/>
                    </a:cubicBezTo>
                    <a:cubicBezTo>
                      <a:pt x="1" y="27"/>
                      <a:pt x="2" y="28"/>
                      <a:pt x="2" y="28"/>
                    </a:cubicBezTo>
                    <a:cubicBezTo>
                      <a:pt x="3" y="28"/>
                      <a:pt x="4" y="26"/>
                      <a:pt x="5" y="25"/>
                    </a:cubicBezTo>
                    <a:cubicBezTo>
                      <a:pt x="8" y="22"/>
                      <a:pt x="11" y="21"/>
                      <a:pt x="14" y="21"/>
                    </a:cubicBezTo>
                    <a:cubicBezTo>
                      <a:pt x="20" y="21"/>
                      <a:pt x="26" y="25"/>
                      <a:pt x="32" y="26"/>
                    </a:cubicBezTo>
                    <a:cubicBezTo>
                      <a:pt x="34" y="26"/>
                      <a:pt x="34" y="37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44" y="43"/>
                      <a:pt x="46" y="36"/>
                      <a:pt x="50" y="32"/>
                    </a:cubicBezTo>
                    <a:cubicBezTo>
                      <a:pt x="52" y="31"/>
                      <a:pt x="54" y="28"/>
                      <a:pt x="56" y="28"/>
                    </a:cubicBezTo>
                    <a:cubicBezTo>
                      <a:pt x="58" y="28"/>
                      <a:pt x="59" y="30"/>
                      <a:pt x="58" y="35"/>
                    </a:cubicBezTo>
                    <a:cubicBezTo>
                      <a:pt x="61" y="32"/>
                      <a:pt x="65" y="34"/>
                      <a:pt x="69" y="29"/>
                    </a:cubicBezTo>
                    <a:cubicBezTo>
                      <a:pt x="70" y="28"/>
                      <a:pt x="70" y="27"/>
                      <a:pt x="71" y="27"/>
                    </a:cubicBezTo>
                    <a:cubicBezTo>
                      <a:pt x="72" y="27"/>
                      <a:pt x="72" y="29"/>
                      <a:pt x="72" y="31"/>
                    </a:cubicBezTo>
                    <a:cubicBezTo>
                      <a:pt x="72" y="32"/>
                      <a:pt x="73" y="33"/>
                      <a:pt x="73" y="33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5" y="33"/>
                      <a:pt x="75" y="33"/>
                      <a:pt x="75" y="32"/>
                    </a:cubicBezTo>
                    <a:cubicBezTo>
                      <a:pt x="77" y="24"/>
                      <a:pt x="80" y="16"/>
                      <a:pt x="89" y="16"/>
                    </a:cubicBezTo>
                    <a:cubicBezTo>
                      <a:pt x="90" y="16"/>
                      <a:pt x="91" y="16"/>
                      <a:pt x="92" y="16"/>
                    </a:cubicBezTo>
                    <a:cubicBezTo>
                      <a:pt x="89" y="14"/>
                      <a:pt x="86" y="12"/>
                      <a:pt x="90" y="7"/>
                    </a:cubicBezTo>
                    <a:cubicBezTo>
                      <a:pt x="92" y="5"/>
                      <a:pt x="95" y="3"/>
                      <a:pt x="91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6"/>
                      <a:pt x="83" y="9"/>
                      <a:pt x="76" y="9"/>
                    </a:cubicBezTo>
                    <a:cubicBezTo>
                      <a:pt x="75" y="9"/>
                      <a:pt x="75" y="9"/>
                      <a:pt x="74" y="9"/>
                    </a:cubicBezTo>
                    <a:cubicBezTo>
                      <a:pt x="73" y="9"/>
                      <a:pt x="72" y="9"/>
                      <a:pt x="71" y="9"/>
                    </a:cubicBezTo>
                    <a:cubicBezTo>
                      <a:pt x="71" y="9"/>
                      <a:pt x="71" y="9"/>
                      <a:pt x="71" y="9"/>
                    </a:cubicBezTo>
                    <a:cubicBezTo>
                      <a:pt x="66" y="14"/>
                      <a:pt x="78" y="19"/>
                      <a:pt x="72" y="22"/>
                    </a:cubicBezTo>
                    <a:cubicBezTo>
                      <a:pt x="70" y="23"/>
                      <a:pt x="69" y="23"/>
                      <a:pt x="68" y="23"/>
                    </a:cubicBezTo>
                    <a:cubicBezTo>
                      <a:pt x="63" y="23"/>
                      <a:pt x="60" y="18"/>
                      <a:pt x="57" y="14"/>
                    </a:cubicBezTo>
                    <a:cubicBezTo>
                      <a:pt x="56" y="13"/>
                      <a:pt x="55" y="13"/>
                      <a:pt x="54" y="13"/>
                    </a:cubicBezTo>
                    <a:cubicBezTo>
                      <a:pt x="53" y="13"/>
                      <a:pt x="51" y="13"/>
                      <a:pt x="50" y="14"/>
                    </a:cubicBezTo>
                    <a:cubicBezTo>
                      <a:pt x="48" y="14"/>
                      <a:pt x="47" y="15"/>
                      <a:pt x="45" y="15"/>
                    </a:cubicBezTo>
                    <a:cubicBezTo>
                      <a:pt x="44" y="15"/>
                      <a:pt x="42" y="14"/>
                      <a:pt x="41" y="13"/>
                    </a:cubicBezTo>
                    <a:cubicBezTo>
                      <a:pt x="43" y="12"/>
                      <a:pt x="45" y="11"/>
                      <a:pt x="47" y="10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5" y="9"/>
                      <a:pt x="43" y="9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9" y="6"/>
                      <a:pt x="35" y="6"/>
                      <a:pt x="35" y="10"/>
                    </a:cubicBezTo>
                    <a:cubicBezTo>
                      <a:pt x="34" y="14"/>
                      <a:pt x="32" y="16"/>
                      <a:pt x="30" y="16"/>
                    </a:cubicBezTo>
                    <a:cubicBezTo>
                      <a:pt x="29" y="16"/>
                      <a:pt x="28" y="16"/>
                      <a:pt x="28" y="15"/>
                    </a:cubicBezTo>
                    <a:cubicBezTo>
                      <a:pt x="23" y="12"/>
                      <a:pt x="29" y="11"/>
                      <a:pt x="30" y="8"/>
                    </a:cubicBezTo>
                    <a:cubicBezTo>
                      <a:pt x="30" y="5"/>
                      <a:pt x="33" y="3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2" y="0"/>
                      <a:pt x="31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BC78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8" name="Freeform 7892"/>
              <p:cNvSpPr/>
              <p:nvPr/>
            </p:nvSpPr>
            <p:spPr bwMode="auto">
              <a:xfrm>
                <a:off x="5918200" y="3690938"/>
                <a:ext cx="17463" cy="19050"/>
              </a:xfrm>
              <a:custGeom>
                <a:avLst/>
                <a:gdLst>
                  <a:gd name="T0" fmla="*/ 5 w 9"/>
                  <a:gd name="T1" fmla="*/ 0 h 9"/>
                  <a:gd name="T2" fmla="*/ 5 w 9"/>
                  <a:gd name="T3" fmla="*/ 0 h 9"/>
                  <a:gd name="T4" fmla="*/ 0 w 9"/>
                  <a:gd name="T5" fmla="*/ 5 h 9"/>
                  <a:gd name="T6" fmla="*/ 5 w 9"/>
                  <a:gd name="T7" fmla="*/ 9 h 9"/>
                  <a:gd name="T8" fmla="*/ 9 w 9"/>
                  <a:gd name="T9" fmla="*/ 4 h 9"/>
                  <a:gd name="T10" fmla="*/ 5 w 9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7"/>
                      <a:pt x="2" y="8"/>
                      <a:pt x="5" y="9"/>
                    </a:cubicBezTo>
                    <a:cubicBezTo>
                      <a:pt x="7" y="9"/>
                      <a:pt x="9" y="7"/>
                      <a:pt x="9" y="4"/>
                    </a:cubicBezTo>
                    <a:cubicBezTo>
                      <a:pt x="9" y="2"/>
                      <a:pt x="8" y="0"/>
                      <a:pt x="5" y="0"/>
                    </a:cubicBezTo>
                  </a:path>
                </a:pathLst>
              </a:custGeom>
              <a:solidFill>
                <a:srgbClr val="C68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9" name="Freeform 7893"/>
              <p:cNvSpPr/>
              <p:nvPr/>
            </p:nvSpPr>
            <p:spPr bwMode="auto">
              <a:xfrm>
                <a:off x="6051550" y="3695701"/>
                <a:ext cx="204788" cy="47625"/>
              </a:xfrm>
              <a:custGeom>
                <a:avLst/>
                <a:gdLst>
                  <a:gd name="T0" fmla="*/ 88 w 102"/>
                  <a:gd name="T1" fmla="*/ 0 h 24"/>
                  <a:gd name="T2" fmla="*/ 89 w 102"/>
                  <a:gd name="T3" fmla="*/ 1 h 24"/>
                  <a:gd name="T4" fmla="*/ 78 w 102"/>
                  <a:gd name="T5" fmla="*/ 0 h 24"/>
                  <a:gd name="T6" fmla="*/ 62 w 102"/>
                  <a:gd name="T7" fmla="*/ 4 h 24"/>
                  <a:gd name="T8" fmla="*/ 50 w 102"/>
                  <a:gd name="T9" fmla="*/ 3 h 24"/>
                  <a:gd name="T10" fmla="*/ 49 w 102"/>
                  <a:gd name="T11" fmla="*/ 4 h 24"/>
                  <a:gd name="T12" fmla="*/ 34 w 102"/>
                  <a:gd name="T13" fmla="*/ 10 h 24"/>
                  <a:gd name="T14" fmla="*/ 22 w 102"/>
                  <a:gd name="T15" fmla="*/ 3 h 24"/>
                  <a:gd name="T16" fmla="*/ 19 w 102"/>
                  <a:gd name="T17" fmla="*/ 1 h 24"/>
                  <a:gd name="T18" fmla="*/ 17 w 102"/>
                  <a:gd name="T19" fmla="*/ 4 h 24"/>
                  <a:gd name="T20" fmla="*/ 14 w 102"/>
                  <a:gd name="T21" fmla="*/ 8 h 24"/>
                  <a:gd name="T22" fmla="*/ 12 w 102"/>
                  <a:gd name="T23" fmla="*/ 7 h 24"/>
                  <a:gd name="T24" fmla="*/ 9 w 102"/>
                  <a:gd name="T25" fmla="*/ 8 h 24"/>
                  <a:gd name="T26" fmla="*/ 7 w 102"/>
                  <a:gd name="T27" fmla="*/ 2 h 24"/>
                  <a:gd name="T28" fmla="*/ 3 w 102"/>
                  <a:gd name="T29" fmla="*/ 20 h 24"/>
                  <a:gd name="T30" fmla="*/ 3 w 102"/>
                  <a:gd name="T31" fmla="*/ 20 h 24"/>
                  <a:gd name="T32" fmla="*/ 16 w 102"/>
                  <a:gd name="T33" fmla="*/ 24 h 24"/>
                  <a:gd name="T34" fmla="*/ 35 w 102"/>
                  <a:gd name="T35" fmla="*/ 18 h 24"/>
                  <a:gd name="T36" fmla="*/ 35 w 102"/>
                  <a:gd name="T37" fmla="*/ 18 h 24"/>
                  <a:gd name="T38" fmla="*/ 44 w 102"/>
                  <a:gd name="T39" fmla="*/ 22 h 24"/>
                  <a:gd name="T40" fmla="*/ 45 w 102"/>
                  <a:gd name="T41" fmla="*/ 22 h 24"/>
                  <a:gd name="T42" fmla="*/ 52 w 102"/>
                  <a:gd name="T43" fmla="*/ 16 h 24"/>
                  <a:gd name="T44" fmla="*/ 52 w 102"/>
                  <a:gd name="T45" fmla="*/ 16 h 24"/>
                  <a:gd name="T46" fmla="*/ 57 w 102"/>
                  <a:gd name="T47" fmla="*/ 11 h 24"/>
                  <a:gd name="T48" fmla="*/ 57 w 102"/>
                  <a:gd name="T49" fmla="*/ 11 h 24"/>
                  <a:gd name="T50" fmla="*/ 63 w 102"/>
                  <a:gd name="T51" fmla="*/ 15 h 24"/>
                  <a:gd name="T52" fmla="*/ 63 w 102"/>
                  <a:gd name="T53" fmla="*/ 15 h 24"/>
                  <a:gd name="T54" fmla="*/ 63 w 102"/>
                  <a:gd name="T55" fmla="*/ 15 h 24"/>
                  <a:gd name="T56" fmla="*/ 71 w 102"/>
                  <a:gd name="T57" fmla="*/ 16 h 24"/>
                  <a:gd name="T58" fmla="*/ 79 w 102"/>
                  <a:gd name="T59" fmla="*/ 14 h 24"/>
                  <a:gd name="T60" fmla="*/ 79 w 102"/>
                  <a:gd name="T61" fmla="*/ 14 h 24"/>
                  <a:gd name="T62" fmla="*/ 79 w 102"/>
                  <a:gd name="T63" fmla="*/ 14 h 24"/>
                  <a:gd name="T64" fmla="*/ 79 w 102"/>
                  <a:gd name="T65" fmla="*/ 14 h 24"/>
                  <a:gd name="T66" fmla="*/ 79 w 102"/>
                  <a:gd name="T67" fmla="*/ 14 h 24"/>
                  <a:gd name="T68" fmla="*/ 80 w 102"/>
                  <a:gd name="T69" fmla="*/ 14 h 24"/>
                  <a:gd name="T70" fmla="*/ 90 w 102"/>
                  <a:gd name="T71" fmla="*/ 12 h 24"/>
                  <a:gd name="T72" fmla="*/ 92 w 102"/>
                  <a:gd name="T73" fmla="*/ 5 h 24"/>
                  <a:gd name="T74" fmla="*/ 99 w 102"/>
                  <a:gd name="T75" fmla="*/ 7 h 24"/>
                  <a:gd name="T76" fmla="*/ 102 w 102"/>
                  <a:gd name="T77" fmla="*/ 2 h 24"/>
                  <a:gd name="T78" fmla="*/ 101 w 102"/>
                  <a:gd name="T79" fmla="*/ 2 h 24"/>
                  <a:gd name="T80" fmla="*/ 96 w 102"/>
                  <a:gd name="T81" fmla="*/ 1 h 24"/>
                  <a:gd name="T82" fmla="*/ 92 w 102"/>
                  <a:gd name="T83" fmla="*/ 0 h 24"/>
                  <a:gd name="T84" fmla="*/ 89 w 102"/>
                  <a:gd name="T85" fmla="*/ 1 h 24"/>
                  <a:gd name="T86" fmla="*/ 88 w 102"/>
                  <a:gd name="T8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2" h="24">
                    <a:moveTo>
                      <a:pt x="88" y="0"/>
                    </a:moveTo>
                    <a:cubicBezTo>
                      <a:pt x="88" y="0"/>
                      <a:pt x="89" y="1"/>
                      <a:pt x="89" y="1"/>
                    </a:cubicBezTo>
                    <a:cubicBezTo>
                      <a:pt x="85" y="1"/>
                      <a:pt x="81" y="0"/>
                      <a:pt x="78" y="0"/>
                    </a:cubicBezTo>
                    <a:cubicBezTo>
                      <a:pt x="73" y="3"/>
                      <a:pt x="67" y="4"/>
                      <a:pt x="62" y="4"/>
                    </a:cubicBezTo>
                    <a:cubicBezTo>
                      <a:pt x="58" y="4"/>
                      <a:pt x="54" y="3"/>
                      <a:pt x="50" y="3"/>
                    </a:cubicBezTo>
                    <a:cubicBezTo>
                      <a:pt x="50" y="3"/>
                      <a:pt x="50" y="3"/>
                      <a:pt x="49" y="4"/>
                    </a:cubicBezTo>
                    <a:cubicBezTo>
                      <a:pt x="44" y="7"/>
                      <a:pt x="39" y="10"/>
                      <a:pt x="34" y="10"/>
                    </a:cubicBezTo>
                    <a:cubicBezTo>
                      <a:pt x="30" y="10"/>
                      <a:pt x="27" y="8"/>
                      <a:pt x="22" y="3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8" y="1"/>
                      <a:pt x="18" y="2"/>
                      <a:pt x="17" y="4"/>
                    </a:cubicBezTo>
                    <a:cubicBezTo>
                      <a:pt x="16" y="6"/>
                      <a:pt x="15" y="8"/>
                      <a:pt x="14" y="8"/>
                    </a:cubicBezTo>
                    <a:cubicBezTo>
                      <a:pt x="13" y="8"/>
                      <a:pt x="13" y="8"/>
                      <a:pt x="12" y="7"/>
                    </a:cubicBezTo>
                    <a:cubicBezTo>
                      <a:pt x="11" y="8"/>
                      <a:pt x="10" y="8"/>
                      <a:pt x="9" y="8"/>
                    </a:cubicBezTo>
                    <a:cubicBezTo>
                      <a:pt x="6" y="8"/>
                      <a:pt x="8" y="4"/>
                      <a:pt x="7" y="2"/>
                    </a:cubicBezTo>
                    <a:cubicBezTo>
                      <a:pt x="0" y="6"/>
                      <a:pt x="7" y="15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7" y="23"/>
                      <a:pt x="12" y="24"/>
                      <a:pt x="16" y="24"/>
                    </a:cubicBezTo>
                    <a:cubicBezTo>
                      <a:pt x="22" y="24"/>
                      <a:pt x="29" y="21"/>
                      <a:pt x="35" y="18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9" y="18"/>
                      <a:pt x="42" y="18"/>
                      <a:pt x="44" y="22"/>
                    </a:cubicBezTo>
                    <a:cubicBezTo>
                      <a:pt x="44" y="22"/>
                      <a:pt x="44" y="22"/>
                      <a:pt x="45" y="22"/>
                    </a:cubicBezTo>
                    <a:cubicBezTo>
                      <a:pt x="48" y="22"/>
                      <a:pt x="49" y="18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3" y="13"/>
                      <a:pt x="55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9" y="11"/>
                      <a:pt x="61" y="13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6" y="15"/>
                      <a:pt x="68" y="16"/>
                      <a:pt x="71" y="16"/>
                    </a:cubicBezTo>
                    <a:cubicBezTo>
                      <a:pt x="74" y="16"/>
                      <a:pt x="76" y="15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14"/>
                      <a:pt x="80" y="14"/>
                      <a:pt x="80" y="14"/>
                    </a:cubicBezTo>
                    <a:cubicBezTo>
                      <a:pt x="84" y="14"/>
                      <a:pt x="87" y="14"/>
                      <a:pt x="90" y="12"/>
                    </a:cubicBezTo>
                    <a:cubicBezTo>
                      <a:pt x="89" y="6"/>
                      <a:pt x="90" y="5"/>
                      <a:pt x="92" y="5"/>
                    </a:cubicBezTo>
                    <a:cubicBezTo>
                      <a:pt x="94" y="5"/>
                      <a:pt x="96" y="6"/>
                      <a:pt x="99" y="7"/>
                    </a:cubicBezTo>
                    <a:cubicBezTo>
                      <a:pt x="100" y="6"/>
                      <a:pt x="101" y="4"/>
                      <a:pt x="102" y="2"/>
                    </a:cubicBezTo>
                    <a:cubicBezTo>
                      <a:pt x="102" y="2"/>
                      <a:pt x="101" y="2"/>
                      <a:pt x="101" y="2"/>
                    </a:cubicBezTo>
                    <a:cubicBezTo>
                      <a:pt x="99" y="2"/>
                      <a:pt x="98" y="2"/>
                      <a:pt x="96" y="1"/>
                    </a:cubicBezTo>
                    <a:cubicBezTo>
                      <a:pt x="95" y="1"/>
                      <a:pt x="93" y="0"/>
                      <a:pt x="92" y="0"/>
                    </a:cubicBezTo>
                    <a:cubicBezTo>
                      <a:pt x="91" y="0"/>
                      <a:pt x="90" y="0"/>
                      <a:pt x="89" y="1"/>
                    </a:cubicBezTo>
                    <a:cubicBezTo>
                      <a:pt x="89" y="1"/>
                      <a:pt x="89" y="0"/>
                      <a:pt x="88" y="0"/>
                    </a:cubicBezTo>
                  </a:path>
                </a:pathLst>
              </a:custGeom>
              <a:solidFill>
                <a:srgbClr val="C68A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0" name="Freeform 7894"/>
              <p:cNvSpPr>
                <a:spLocks noEditPoints="1"/>
              </p:cNvSpPr>
              <p:nvPr/>
            </p:nvSpPr>
            <p:spPr bwMode="auto">
              <a:xfrm>
                <a:off x="6132513" y="3722688"/>
                <a:ext cx="92075" cy="57150"/>
              </a:xfrm>
              <a:custGeom>
                <a:avLst/>
                <a:gdLst>
                  <a:gd name="T0" fmla="*/ 39 w 46"/>
                  <a:gd name="T1" fmla="*/ 0 h 28"/>
                  <a:gd name="T2" fmla="*/ 31 w 46"/>
                  <a:gd name="T3" fmla="*/ 2 h 28"/>
                  <a:gd name="T4" fmla="*/ 23 w 46"/>
                  <a:gd name="T5" fmla="*/ 1 h 28"/>
                  <a:gd name="T6" fmla="*/ 23 w 46"/>
                  <a:gd name="T7" fmla="*/ 1 h 28"/>
                  <a:gd name="T8" fmla="*/ 12 w 46"/>
                  <a:gd name="T9" fmla="*/ 2 h 28"/>
                  <a:gd name="T10" fmla="*/ 12 w 46"/>
                  <a:gd name="T11" fmla="*/ 2 h 28"/>
                  <a:gd name="T12" fmla="*/ 12 w 46"/>
                  <a:gd name="T13" fmla="*/ 2 h 28"/>
                  <a:gd name="T14" fmla="*/ 5 w 46"/>
                  <a:gd name="T15" fmla="*/ 8 h 28"/>
                  <a:gd name="T16" fmla="*/ 4 w 46"/>
                  <a:gd name="T17" fmla="*/ 8 h 28"/>
                  <a:gd name="T18" fmla="*/ 4 w 46"/>
                  <a:gd name="T19" fmla="*/ 8 h 28"/>
                  <a:gd name="T20" fmla="*/ 0 w 46"/>
                  <a:gd name="T21" fmla="*/ 12 h 28"/>
                  <a:gd name="T22" fmla="*/ 0 w 46"/>
                  <a:gd name="T23" fmla="*/ 12 h 28"/>
                  <a:gd name="T24" fmla="*/ 0 w 46"/>
                  <a:gd name="T25" fmla="*/ 15 h 28"/>
                  <a:gd name="T26" fmla="*/ 10 w 46"/>
                  <a:gd name="T27" fmla="*/ 19 h 28"/>
                  <a:gd name="T28" fmla="*/ 10 w 46"/>
                  <a:gd name="T29" fmla="*/ 19 h 28"/>
                  <a:gd name="T30" fmla="*/ 28 w 46"/>
                  <a:gd name="T31" fmla="*/ 28 h 28"/>
                  <a:gd name="T32" fmla="*/ 31 w 46"/>
                  <a:gd name="T33" fmla="*/ 28 h 28"/>
                  <a:gd name="T34" fmla="*/ 46 w 46"/>
                  <a:gd name="T35" fmla="*/ 14 h 28"/>
                  <a:gd name="T36" fmla="*/ 41 w 46"/>
                  <a:gd name="T37" fmla="*/ 11 h 28"/>
                  <a:gd name="T38" fmla="*/ 38 w 46"/>
                  <a:gd name="T39" fmla="*/ 10 h 28"/>
                  <a:gd name="T40" fmla="*/ 32 w 46"/>
                  <a:gd name="T41" fmla="*/ 14 h 28"/>
                  <a:gd name="T42" fmla="*/ 28 w 46"/>
                  <a:gd name="T43" fmla="*/ 12 h 28"/>
                  <a:gd name="T44" fmla="*/ 28 w 46"/>
                  <a:gd name="T45" fmla="*/ 7 h 28"/>
                  <a:gd name="T46" fmla="*/ 32 w 46"/>
                  <a:gd name="T47" fmla="*/ 5 h 28"/>
                  <a:gd name="T48" fmla="*/ 38 w 46"/>
                  <a:gd name="T49" fmla="*/ 8 h 28"/>
                  <a:gd name="T50" fmla="*/ 39 w 46"/>
                  <a:gd name="T51" fmla="*/ 0 h 28"/>
                  <a:gd name="T52" fmla="*/ 39 w 46"/>
                  <a:gd name="T53" fmla="*/ 0 h 28"/>
                  <a:gd name="T54" fmla="*/ 39 w 46"/>
                  <a:gd name="T55" fmla="*/ 0 h 28"/>
                  <a:gd name="T56" fmla="*/ 39 w 46"/>
                  <a:gd name="T57" fmla="*/ 0 h 28"/>
                  <a:gd name="T58" fmla="*/ 39 w 46"/>
                  <a:gd name="T5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" h="28">
                    <a:moveTo>
                      <a:pt x="39" y="0"/>
                    </a:moveTo>
                    <a:cubicBezTo>
                      <a:pt x="36" y="1"/>
                      <a:pt x="34" y="2"/>
                      <a:pt x="31" y="2"/>
                    </a:cubicBezTo>
                    <a:cubicBezTo>
                      <a:pt x="28" y="2"/>
                      <a:pt x="26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19" y="1"/>
                      <a:pt x="16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4"/>
                      <a:pt x="8" y="8"/>
                      <a:pt x="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9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4"/>
                      <a:pt x="0" y="15"/>
                    </a:cubicBezTo>
                    <a:cubicBezTo>
                      <a:pt x="4" y="15"/>
                      <a:pt x="7" y="17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8" y="19"/>
                      <a:pt x="21" y="28"/>
                      <a:pt x="28" y="28"/>
                    </a:cubicBezTo>
                    <a:cubicBezTo>
                      <a:pt x="29" y="28"/>
                      <a:pt x="30" y="28"/>
                      <a:pt x="31" y="28"/>
                    </a:cubicBezTo>
                    <a:cubicBezTo>
                      <a:pt x="39" y="26"/>
                      <a:pt x="46" y="23"/>
                      <a:pt x="46" y="14"/>
                    </a:cubicBezTo>
                    <a:cubicBezTo>
                      <a:pt x="44" y="14"/>
                      <a:pt x="42" y="13"/>
                      <a:pt x="41" y="11"/>
                    </a:cubicBezTo>
                    <a:cubicBezTo>
                      <a:pt x="40" y="11"/>
                      <a:pt x="39" y="10"/>
                      <a:pt x="38" y="10"/>
                    </a:cubicBezTo>
                    <a:cubicBezTo>
                      <a:pt x="36" y="12"/>
                      <a:pt x="34" y="14"/>
                      <a:pt x="32" y="14"/>
                    </a:cubicBezTo>
                    <a:cubicBezTo>
                      <a:pt x="31" y="14"/>
                      <a:pt x="29" y="14"/>
                      <a:pt x="28" y="12"/>
                    </a:cubicBezTo>
                    <a:cubicBezTo>
                      <a:pt x="27" y="11"/>
                      <a:pt x="27" y="8"/>
                      <a:pt x="28" y="7"/>
                    </a:cubicBezTo>
                    <a:cubicBezTo>
                      <a:pt x="29" y="5"/>
                      <a:pt x="31" y="5"/>
                      <a:pt x="32" y="5"/>
                    </a:cubicBezTo>
                    <a:cubicBezTo>
                      <a:pt x="34" y="5"/>
                      <a:pt x="36" y="7"/>
                      <a:pt x="38" y="8"/>
                    </a:cubicBezTo>
                    <a:cubicBezTo>
                      <a:pt x="39" y="5"/>
                      <a:pt x="39" y="3"/>
                      <a:pt x="39" y="0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964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1" name="Freeform 7895"/>
              <p:cNvSpPr/>
              <p:nvPr/>
            </p:nvSpPr>
            <p:spPr bwMode="auto">
              <a:xfrm>
                <a:off x="6054725" y="3752851"/>
                <a:ext cx="71438" cy="42863"/>
              </a:xfrm>
              <a:custGeom>
                <a:avLst/>
                <a:gdLst>
                  <a:gd name="T0" fmla="*/ 36 w 36"/>
                  <a:gd name="T1" fmla="*/ 0 h 21"/>
                  <a:gd name="T2" fmla="*/ 5 w 36"/>
                  <a:gd name="T3" fmla="*/ 6 h 21"/>
                  <a:gd name="T4" fmla="*/ 0 w 36"/>
                  <a:gd name="T5" fmla="*/ 7 h 21"/>
                  <a:gd name="T6" fmla="*/ 9 w 36"/>
                  <a:gd name="T7" fmla="*/ 11 h 21"/>
                  <a:gd name="T8" fmla="*/ 2 w 36"/>
                  <a:gd name="T9" fmla="*/ 15 h 21"/>
                  <a:gd name="T10" fmla="*/ 21 w 36"/>
                  <a:gd name="T11" fmla="*/ 20 h 21"/>
                  <a:gd name="T12" fmla="*/ 21 w 36"/>
                  <a:gd name="T13" fmla="*/ 20 h 21"/>
                  <a:gd name="T14" fmla="*/ 26 w 36"/>
                  <a:gd name="T15" fmla="*/ 21 h 21"/>
                  <a:gd name="T16" fmla="*/ 32 w 36"/>
                  <a:gd name="T17" fmla="*/ 10 h 21"/>
                  <a:gd name="T18" fmla="*/ 32 w 36"/>
                  <a:gd name="T19" fmla="*/ 10 h 21"/>
                  <a:gd name="T20" fmla="*/ 32 w 36"/>
                  <a:gd name="T21" fmla="*/ 10 h 21"/>
                  <a:gd name="T22" fmla="*/ 30 w 36"/>
                  <a:gd name="T23" fmla="*/ 9 h 21"/>
                  <a:gd name="T24" fmla="*/ 28 w 36"/>
                  <a:gd name="T25" fmla="*/ 9 h 21"/>
                  <a:gd name="T26" fmla="*/ 26 w 36"/>
                  <a:gd name="T27" fmla="*/ 9 h 21"/>
                  <a:gd name="T28" fmla="*/ 24 w 36"/>
                  <a:gd name="T29" fmla="*/ 7 h 21"/>
                  <a:gd name="T30" fmla="*/ 36 w 36"/>
                  <a:gd name="T3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21">
                    <a:moveTo>
                      <a:pt x="36" y="0"/>
                    </a:moveTo>
                    <a:cubicBezTo>
                      <a:pt x="26" y="2"/>
                      <a:pt x="15" y="4"/>
                      <a:pt x="5" y="6"/>
                    </a:cubicBezTo>
                    <a:cubicBezTo>
                      <a:pt x="3" y="6"/>
                      <a:pt x="2" y="7"/>
                      <a:pt x="0" y="7"/>
                    </a:cubicBezTo>
                    <a:cubicBezTo>
                      <a:pt x="3" y="8"/>
                      <a:pt x="8" y="7"/>
                      <a:pt x="9" y="11"/>
                    </a:cubicBezTo>
                    <a:cubicBezTo>
                      <a:pt x="9" y="12"/>
                      <a:pt x="5" y="14"/>
                      <a:pt x="2" y="15"/>
                    </a:cubicBezTo>
                    <a:cubicBezTo>
                      <a:pt x="7" y="21"/>
                      <a:pt x="15" y="17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1"/>
                      <a:pt x="25" y="21"/>
                      <a:pt x="26" y="21"/>
                    </a:cubicBezTo>
                    <a:cubicBezTo>
                      <a:pt x="31" y="21"/>
                      <a:pt x="32" y="16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9"/>
                      <a:pt x="31" y="9"/>
                      <a:pt x="30" y="9"/>
                    </a:cubicBezTo>
                    <a:cubicBezTo>
                      <a:pt x="30" y="9"/>
                      <a:pt x="29" y="9"/>
                      <a:pt x="28" y="9"/>
                    </a:cubicBezTo>
                    <a:cubicBezTo>
                      <a:pt x="28" y="9"/>
                      <a:pt x="27" y="9"/>
                      <a:pt x="26" y="9"/>
                    </a:cubicBezTo>
                    <a:cubicBezTo>
                      <a:pt x="25" y="9"/>
                      <a:pt x="24" y="9"/>
                      <a:pt x="24" y="7"/>
                    </a:cubicBezTo>
                    <a:cubicBezTo>
                      <a:pt x="26" y="2"/>
                      <a:pt x="35" y="7"/>
                      <a:pt x="36" y="0"/>
                    </a:cubicBezTo>
                  </a:path>
                </a:pathLst>
              </a:custGeom>
              <a:solidFill>
                <a:srgbClr val="954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2" name="Freeform 7896"/>
              <p:cNvSpPr/>
              <p:nvPr/>
            </p:nvSpPr>
            <p:spPr bwMode="auto">
              <a:xfrm>
                <a:off x="6032500" y="3687763"/>
                <a:ext cx="33338" cy="47625"/>
              </a:xfrm>
              <a:custGeom>
                <a:avLst/>
                <a:gdLst>
                  <a:gd name="T0" fmla="*/ 15 w 17"/>
                  <a:gd name="T1" fmla="*/ 0 h 24"/>
                  <a:gd name="T2" fmla="*/ 0 w 17"/>
                  <a:gd name="T3" fmla="*/ 15 h 24"/>
                  <a:gd name="T4" fmla="*/ 0 w 17"/>
                  <a:gd name="T5" fmla="*/ 15 h 24"/>
                  <a:gd name="T6" fmla="*/ 0 w 17"/>
                  <a:gd name="T7" fmla="*/ 15 h 24"/>
                  <a:gd name="T8" fmla="*/ 0 w 17"/>
                  <a:gd name="T9" fmla="*/ 15 h 24"/>
                  <a:gd name="T10" fmla="*/ 0 w 17"/>
                  <a:gd name="T11" fmla="*/ 15 h 24"/>
                  <a:gd name="T12" fmla="*/ 10 w 17"/>
                  <a:gd name="T13" fmla="*/ 24 h 24"/>
                  <a:gd name="T14" fmla="*/ 10 w 17"/>
                  <a:gd name="T15" fmla="*/ 24 h 24"/>
                  <a:gd name="T16" fmla="*/ 13 w 17"/>
                  <a:gd name="T17" fmla="*/ 24 h 24"/>
                  <a:gd name="T18" fmla="*/ 13 w 17"/>
                  <a:gd name="T19" fmla="*/ 24 h 24"/>
                  <a:gd name="T20" fmla="*/ 17 w 17"/>
                  <a:gd name="T21" fmla="*/ 6 h 24"/>
                  <a:gd name="T22" fmla="*/ 17 w 17"/>
                  <a:gd name="T23" fmla="*/ 5 h 24"/>
                  <a:gd name="T24" fmla="*/ 15 w 17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4">
                    <a:moveTo>
                      <a:pt x="15" y="0"/>
                    </a:moveTo>
                    <a:cubicBezTo>
                      <a:pt x="13" y="8"/>
                      <a:pt x="2" y="6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15"/>
                      <a:pt x="10" y="17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1" y="24"/>
                      <a:pt x="12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7" y="19"/>
                      <a:pt x="10" y="10"/>
                      <a:pt x="17" y="6"/>
                    </a:cubicBezTo>
                    <a:cubicBezTo>
                      <a:pt x="17" y="6"/>
                      <a:pt x="17" y="6"/>
                      <a:pt x="17" y="5"/>
                    </a:cubicBezTo>
                    <a:cubicBezTo>
                      <a:pt x="17" y="4"/>
                      <a:pt x="16" y="2"/>
                      <a:pt x="15" y="0"/>
                    </a:cubicBezTo>
                  </a:path>
                </a:pathLst>
              </a:custGeom>
              <a:solidFill>
                <a:srgbClr val="BE7C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3" name="Freeform 7897"/>
              <p:cNvSpPr/>
              <p:nvPr/>
            </p:nvSpPr>
            <p:spPr bwMode="auto">
              <a:xfrm>
                <a:off x="6005513" y="3751263"/>
                <a:ext cx="19050" cy="12700"/>
              </a:xfrm>
              <a:custGeom>
                <a:avLst/>
                <a:gdLst>
                  <a:gd name="T0" fmla="*/ 5 w 9"/>
                  <a:gd name="T1" fmla="*/ 0 h 6"/>
                  <a:gd name="T2" fmla="*/ 0 w 9"/>
                  <a:gd name="T3" fmla="*/ 3 h 6"/>
                  <a:gd name="T4" fmla="*/ 0 w 9"/>
                  <a:gd name="T5" fmla="*/ 3 h 6"/>
                  <a:gd name="T6" fmla="*/ 4 w 9"/>
                  <a:gd name="T7" fmla="*/ 6 h 6"/>
                  <a:gd name="T8" fmla="*/ 9 w 9"/>
                  <a:gd name="T9" fmla="*/ 4 h 6"/>
                  <a:gd name="T10" fmla="*/ 9 w 9"/>
                  <a:gd name="T11" fmla="*/ 4 h 6"/>
                  <a:gd name="T12" fmla="*/ 5 w 9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3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3" y="6"/>
                      <a:pt x="4" y="6"/>
                    </a:cubicBezTo>
                    <a:cubicBezTo>
                      <a:pt x="6" y="6"/>
                      <a:pt x="7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solidFill>
                <a:srgbClr val="BE7C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4" name="Freeform 7898"/>
              <p:cNvSpPr/>
              <p:nvPr/>
            </p:nvSpPr>
            <p:spPr bwMode="auto">
              <a:xfrm>
                <a:off x="6024563" y="3732213"/>
                <a:ext cx="20638" cy="12700"/>
              </a:xfrm>
              <a:custGeom>
                <a:avLst/>
                <a:gdLst>
                  <a:gd name="T0" fmla="*/ 4 w 11"/>
                  <a:gd name="T1" fmla="*/ 0 h 7"/>
                  <a:gd name="T2" fmla="*/ 0 w 11"/>
                  <a:gd name="T3" fmla="*/ 3 h 7"/>
                  <a:gd name="T4" fmla="*/ 0 w 11"/>
                  <a:gd name="T5" fmla="*/ 3 h 7"/>
                  <a:gd name="T6" fmla="*/ 6 w 11"/>
                  <a:gd name="T7" fmla="*/ 7 h 7"/>
                  <a:gd name="T8" fmla="*/ 11 w 11"/>
                  <a:gd name="T9" fmla="*/ 4 h 7"/>
                  <a:gd name="T10" fmla="*/ 11 w 11"/>
                  <a:gd name="T11" fmla="*/ 4 h 7"/>
                  <a:gd name="T12" fmla="*/ 10 w 11"/>
                  <a:gd name="T13" fmla="*/ 4 h 7"/>
                  <a:gd name="T14" fmla="*/ 7 w 11"/>
                  <a:gd name="T15" fmla="*/ 2 h 7"/>
                  <a:gd name="T16" fmla="*/ 4 w 11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7">
                    <a:moveTo>
                      <a:pt x="4" y="0"/>
                    </a:moveTo>
                    <a:cubicBezTo>
                      <a:pt x="3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5"/>
                      <a:pt x="4" y="7"/>
                      <a:pt x="6" y="7"/>
                    </a:cubicBezTo>
                    <a:cubicBezTo>
                      <a:pt x="8" y="7"/>
                      <a:pt x="9" y="6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0" y="4"/>
                    </a:cubicBezTo>
                    <a:cubicBezTo>
                      <a:pt x="9" y="4"/>
                      <a:pt x="8" y="3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BE7C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5" name="Freeform 7899"/>
              <p:cNvSpPr>
                <a:spLocks noEditPoints="1"/>
              </p:cNvSpPr>
              <p:nvPr/>
            </p:nvSpPr>
            <p:spPr bwMode="auto">
              <a:xfrm>
                <a:off x="5994400" y="3857626"/>
                <a:ext cx="247650" cy="195263"/>
              </a:xfrm>
              <a:custGeom>
                <a:avLst/>
                <a:gdLst>
                  <a:gd name="T0" fmla="*/ 70 w 124"/>
                  <a:gd name="T1" fmla="*/ 75 h 98"/>
                  <a:gd name="T2" fmla="*/ 70 w 124"/>
                  <a:gd name="T3" fmla="*/ 75 h 98"/>
                  <a:gd name="T4" fmla="*/ 70 w 124"/>
                  <a:gd name="T5" fmla="*/ 75 h 98"/>
                  <a:gd name="T6" fmla="*/ 70 w 124"/>
                  <a:gd name="T7" fmla="*/ 75 h 98"/>
                  <a:gd name="T8" fmla="*/ 70 w 124"/>
                  <a:gd name="T9" fmla="*/ 75 h 98"/>
                  <a:gd name="T10" fmla="*/ 70 w 124"/>
                  <a:gd name="T11" fmla="*/ 75 h 98"/>
                  <a:gd name="T12" fmla="*/ 70 w 124"/>
                  <a:gd name="T13" fmla="*/ 75 h 98"/>
                  <a:gd name="T14" fmla="*/ 93 w 124"/>
                  <a:gd name="T15" fmla="*/ 69 h 98"/>
                  <a:gd name="T16" fmla="*/ 93 w 124"/>
                  <a:gd name="T17" fmla="*/ 69 h 98"/>
                  <a:gd name="T18" fmla="*/ 92 w 124"/>
                  <a:gd name="T19" fmla="*/ 69 h 98"/>
                  <a:gd name="T20" fmla="*/ 93 w 124"/>
                  <a:gd name="T21" fmla="*/ 69 h 98"/>
                  <a:gd name="T22" fmla="*/ 23 w 124"/>
                  <a:gd name="T23" fmla="*/ 0 h 98"/>
                  <a:gd name="T24" fmla="*/ 18 w 124"/>
                  <a:gd name="T25" fmla="*/ 5 h 98"/>
                  <a:gd name="T26" fmla="*/ 12 w 124"/>
                  <a:gd name="T27" fmla="*/ 3 h 98"/>
                  <a:gd name="T28" fmla="*/ 6 w 124"/>
                  <a:gd name="T29" fmla="*/ 15 h 98"/>
                  <a:gd name="T30" fmla="*/ 6 w 124"/>
                  <a:gd name="T31" fmla="*/ 15 h 98"/>
                  <a:gd name="T32" fmla="*/ 7 w 124"/>
                  <a:gd name="T33" fmla="*/ 26 h 98"/>
                  <a:gd name="T34" fmla="*/ 27 w 124"/>
                  <a:gd name="T35" fmla="*/ 44 h 98"/>
                  <a:gd name="T36" fmla="*/ 34 w 124"/>
                  <a:gd name="T37" fmla="*/ 50 h 98"/>
                  <a:gd name="T38" fmla="*/ 41 w 124"/>
                  <a:gd name="T39" fmla="*/ 42 h 98"/>
                  <a:gd name="T40" fmla="*/ 46 w 124"/>
                  <a:gd name="T41" fmla="*/ 45 h 98"/>
                  <a:gd name="T42" fmla="*/ 51 w 124"/>
                  <a:gd name="T43" fmla="*/ 52 h 98"/>
                  <a:gd name="T44" fmla="*/ 51 w 124"/>
                  <a:gd name="T45" fmla="*/ 54 h 98"/>
                  <a:gd name="T46" fmla="*/ 61 w 124"/>
                  <a:gd name="T47" fmla="*/ 50 h 98"/>
                  <a:gd name="T48" fmla="*/ 70 w 124"/>
                  <a:gd name="T49" fmla="*/ 75 h 98"/>
                  <a:gd name="T50" fmla="*/ 75 w 124"/>
                  <a:gd name="T51" fmla="*/ 79 h 98"/>
                  <a:gd name="T52" fmla="*/ 78 w 124"/>
                  <a:gd name="T53" fmla="*/ 79 h 98"/>
                  <a:gd name="T54" fmla="*/ 78 w 124"/>
                  <a:gd name="T55" fmla="*/ 79 h 98"/>
                  <a:gd name="T56" fmla="*/ 78 w 124"/>
                  <a:gd name="T57" fmla="*/ 79 h 98"/>
                  <a:gd name="T58" fmla="*/ 83 w 124"/>
                  <a:gd name="T59" fmla="*/ 67 h 98"/>
                  <a:gd name="T60" fmla="*/ 78 w 124"/>
                  <a:gd name="T61" fmla="*/ 79 h 98"/>
                  <a:gd name="T62" fmla="*/ 93 w 124"/>
                  <a:gd name="T63" fmla="*/ 98 h 98"/>
                  <a:gd name="T64" fmla="*/ 86 w 124"/>
                  <a:gd name="T65" fmla="*/ 88 h 98"/>
                  <a:gd name="T66" fmla="*/ 97 w 124"/>
                  <a:gd name="T67" fmla="*/ 80 h 98"/>
                  <a:gd name="T68" fmla="*/ 93 w 124"/>
                  <a:gd name="T69" fmla="*/ 69 h 98"/>
                  <a:gd name="T70" fmla="*/ 93 w 124"/>
                  <a:gd name="T71" fmla="*/ 69 h 98"/>
                  <a:gd name="T72" fmla="*/ 93 w 124"/>
                  <a:gd name="T73" fmla="*/ 69 h 98"/>
                  <a:gd name="T74" fmla="*/ 92 w 124"/>
                  <a:gd name="T75" fmla="*/ 69 h 98"/>
                  <a:gd name="T76" fmla="*/ 94 w 124"/>
                  <a:gd name="T77" fmla="*/ 62 h 98"/>
                  <a:gd name="T78" fmla="*/ 93 w 124"/>
                  <a:gd name="T79" fmla="*/ 69 h 98"/>
                  <a:gd name="T80" fmla="*/ 93 w 124"/>
                  <a:gd name="T81" fmla="*/ 69 h 98"/>
                  <a:gd name="T82" fmla="*/ 93 w 124"/>
                  <a:gd name="T83" fmla="*/ 69 h 98"/>
                  <a:gd name="T84" fmla="*/ 93 w 124"/>
                  <a:gd name="T85" fmla="*/ 69 h 98"/>
                  <a:gd name="T86" fmla="*/ 101 w 124"/>
                  <a:gd name="T87" fmla="*/ 75 h 98"/>
                  <a:gd name="T88" fmla="*/ 123 w 124"/>
                  <a:gd name="T89" fmla="*/ 90 h 98"/>
                  <a:gd name="T90" fmla="*/ 89 w 124"/>
                  <a:gd name="T91" fmla="*/ 45 h 98"/>
                  <a:gd name="T92" fmla="*/ 72 w 124"/>
                  <a:gd name="T93" fmla="*/ 27 h 98"/>
                  <a:gd name="T94" fmla="*/ 72 w 124"/>
                  <a:gd name="T95" fmla="*/ 27 h 98"/>
                  <a:gd name="T96" fmla="*/ 72 w 124"/>
                  <a:gd name="T97" fmla="*/ 27 h 98"/>
                  <a:gd name="T98" fmla="*/ 60 w 124"/>
                  <a:gd name="T99" fmla="*/ 23 h 98"/>
                  <a:gd name="T100" fmla="*/ 49 w 124"/>
                  <a:gd name="T101" fmla="*/ 19 h 98"/>
                  <a:gd name="T102" fmla="*/ 49 w 124"/>
                  <a:gd name="T103" fmla="*/ 19 h 98"/>
                  <a:gd name="T104" fmla="*/ 45 w 124"/>
                  <a:gd name="T105" fmla="*/ 28 h 98"/>
                  <a:gd name="T106" fmla="*/ 38 w 124"/>
                  <a:gd name="T107" fmla="*/ 15 h 98"/>
                  <a:gd name="T108" fmla="*/ 36 w 124"/>
                  <a:gd name="T109" fmla="*/ 15 h 98"/>
                  <a:gd name="T110" fmla="*/ 34 w 124"/>
                  <a:gd name="T111" fmla="*/ 4 h 98"/>
                  <a:gd name="T112" fmla="*/ 23 w 124"/>
                  <a:gd name="T113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4" h="98">
                    <a:moveTo>
                      <a:pt x="70" y="75"/>
                    </a:move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moveTo>
                      <a:pt x="70" y="75"/>
                    </a:move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cubicBezTo>
                      <a:pt x="70" y="75"/>
                      <a:pt x="70" y="75"/>
                      <a:pt x="70" y="75"/>
                    </a:cubicBezTo>
                    <a:moveTo>
                      <a:pt x="93" y="69"/>
                    </a:move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moveTo>
                      <a:pt x="92" y="67"/>
                    </a:moveTo>
                    <a:cubicBezTo>
                      <a:pt x="92" y="68"/>
                      <a:pt x="92" y="68"/>
                      <a:pt x="92" y="69"/>
                    </a:cubicBezTo>
                    <a:cubicBezTo>
                      <a:pt x="92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2" y="68"/>
                      <a:pt x="92" y="68"/>
                      <a:pt x="92" y="67"/>
                    </a:cubicBezTo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2" y="2"/>
                      <a:pt x="20" y="5"/>
                      <a:pt x="18" y="5"/>
                    </a:cubicBezTo>
                    <a:cubicBezTo>
                      <a:pt x="17" y="5"/>
                      <a:pt x="17" y="4"/>
                      <a:pt x="16" y="4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11" y="3"/>
                      <a:pt x="11" y="5"/>
                      <a:pt x="13" y="8"/>
                    </a:cubicBezTo>
                    <a:cubicBezTo>
                      <a:pt x="18" y="17"/>
                      <a:pt x="9" y="13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0" y="26"/>
                      <a:pt x="0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25" y="28"/>
                      <a:pt x="29" y="32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30" y="47"/>
                      <a:pt x="32" y="50"/>
                      <a:pt x="34" y="50"/>
                    </a:cubicBezTo>
                    <a:cubicBezTo>
                      <a:pt x="36" y="50"/>
                      <a:pt x="37" y="48"/>
                      <a:pt x="39" y="44"/>
                    </a:cubicBezTo>
                    <a:cubicBezTo>
                      <a:pt x="40" y="42"/>
                      <a:pt x="41" y="42"/>
                      <a:pt x="41" y="42"/>
                    </a:cubicBezTo>
                    <a:cubicBezTo>
                      <a:pt x="42" y="42"/>
                      <a:pt x="43" y="43"/>
                      <a:pt x="44" y="46"/>
                    </a:cubicBezTo>
                    <a:cubicBezTo>
                      <a:pt x="45" y="45"/>
                      <a:pt x="46" y="45"/>
                      <a:pt x="46" y="45"/>
                    </a:cubicBezTo>
                    <a:cubicBezTo>
                      <a:pt x="50" y="45"/>
                      <a:pt x="50" y="49"/>
                      <a:pt x="51" y="52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51" y="53"/>
                      <a:pt x="51" y="53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4" y="52"/>
                      <a:pt x="58" y="50"/>
                      <a:pt x="61" y="50"/>
                    </a:cubicBezTo>
                    <a:cubicBezTo>
                      <a:pt x="65" y="50"/>
                      <a:pt x="67" y="52"/>
                      <a:pt x="69" y="54"/>
                    </a:cubicBezTo>
                    <a:cubicBezTo>
                      <a:pt x="72" y="60"/>
                      <a:pt x="81" y="68"/>
                      <a:pt x="70" y="75"/>
                    </a:cubicBezTo>
                    <a:cubicBezTo>
                      <a:pt x="70" y="78"/>
                      <a:pt x="71" y="79"/>
                      <a:pt x="73" y="79"/>
                    </a:cubicBezTo>
                    <a:cubicBezTo>
                      <a:pt x="74" y="79"/>
                      <a:pt x="74" y="79"/>
                      <a:pt x="75" y="79"/>
                    </a:cubicBezTo>
                    <a:cubicBezTo>
                      <a:pt x="76" y="79"/>
                      <a:pt x="77" y="78"/>
                      <a:pt x="77" y="78"/>
                    </a:cubicBezTo>
                    <a:cubicBezTo>
                      <a:pt x="78" y="78"/>
                      <a:pt x="78" y="78"/>
                      <a:pt x="78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9" y="75"/>
                      <a:pt x="81" y="72"/>
                      <a:pt x="83" y="67"/>
                    </a:cubicBezTo>
                    <a:cubicBezTo>
                      <a:pt x="86" y="74"/>
                      <a:pt x="85" y="77"/>
                      <a:pt x="79" y="79"/>
                    </a:cubicBezTo>
                    <a:cubicBezTo>
                      <a:pt x="78" y="79"/>
                      <a:pt x="78" y="79"/>
                      <a:pt x="78" y="79"/>
                    </a:cubicBezTo>
                    <a:cubicBezTo>
                      <a:pt x="79" y="88"/>
                      <a:pt x="90" y="90"/>
                      <a:pt x="92" y="98"/>
                    </a:cubicBezTo>
                    <a:cubicBezTo>
                      <a:pt x="93" y="98"/>
                      <a:pt x="93" y="98"/>
                      <a:pt x="93" y="98"/>
                    </a:cubicBezTo>
                    <a:cubicBezTo>
                      <a:pt x="96" y="93"/>
                      <a:pt x="108" y="89"/>
                      <a:pt x="97" y="80"/>
                    </a:cubicBezTo>
                    <a:cubicBezTo>
                      <a:pt x="95" y="84"/>
                      <a:pt x="92" y="86"/>
                      <a:pt x="86" y="88"/>
                    </a:cubicBezTo>
                    <a:cubicBezTo>
                      <a:pt x="89" y="82"/>
                      <a:pt x="92" y="80"/>
                      <a:pt x="97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7" y="80"/>
                      <a:pt x="97" y="80"/>
                      <a:pt x="97" y="80"/>
                    </a:cubicBezTo>
                    <a:cubicBezTo>
                      <a:pt x="96" y="76"/>
                      <a:pt x="92" y="74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2" y="69"/>
                      <a:pt x="92" y="69"/>
                    </a:cubicBezTo>
                    <a:cubicBezTo>
                      <a:pt x="92" y="68"/>
                      <a:pt x="92" y="67"/>
                      <a:pt x="92" y="67"/>
                    </a:cubicBezTo>
                    <a:cubicBezTo>
                      <a:pt x="90" y="62"/>
                      <a:pt x="91" y="62"/>
                      <a:pt x="94" y="62"/>
                    </a:cubicBezTo>
                    <a:cubicBezTo>
                      <a:pt x="96" y="62"/>
                      <a:pt x="98" y="62"/>
                      <a:pt x="100" y="62"/>
                    </a:cubicBezTo>
                    <a:cubicBezTo>
                      <a:pt x="99" y="67"/>
                      <a:pt x="91" y="63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3" y="69"/>
                      <a:pt x="93" y="69"/>
                      <a:pt x="93" y="69"/>
                    </a:cubicBezTo>
                    <a:cubicBezTo>
                      <a:pt x="97" y="69"/>
                      <a:pt x="100" y="72"/>
                      <a:pt x="101" y="75"/>
                    </a:cubicBezTo>
                    <a:cubicBezTo>
                      <a:pt x="103" y="87"/>
                      <a:pt x="112" y="89"/>
                      <a:pt x="122" y="91"/>
                    </a:cubicBezTo>
                    <a:cubicBezTo>
                      <a:pt x="122" y="91"/>
                      <a:pt x="123" y="91"/>
                      <a:pt x="123" y="90"/>
                    </a:cubicBezTo>
                    <a:cubicBezTo>
                      <a:pt x="123" y="87"/>
                      <a:pt x="124" y="84"/>
                      <a:pt x="124" y="80"/>
                    </a:cubicBezTo>
                    <a:cubicBezTo>
                      <a:pt x="115" y="66"/>
                      <a:pt x="98" y="60"/>
                      <a:pt x="89" y="45"/>
                    </a:cubicBezTo>
                    <a:cubicBezTo>
                      <a:pt x="89" y="45"/>
                      <a:pt x="89" y="45"/>
                      <a:pt x="89" y="45"/>
                    </a:cubicBezTo>
                    <a:cubicBezTo>
                      <a:pt x="83" y="39"/>
                      <a:pt x="73" y="38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2" y="27"/>
                      <a:pt x="72" y="27"/>
                      <a:pt x="72" y="27"/>
                    </a:cubicBezTo>
                    <a:cubicBezTo>
                      <a:pt x="71" y="27"/>
                      <a:pt x="70" y="27"/>
                      <a:pt x="69" y="27"/>
                    </a:cubicBezTo>
                    <a:cubicBezTo>
                      <a:pt x="66" y="27"/>
                      <a:pt x="63" y="25"/>
                      <a:pt x="60" y="23"/>
                    </a:cubicBezTo>
                    <a:cubicBezTo>
                      <a:pt x="57" y="21"/>
                      <a:pt x="55" y="19"/>
                      <a:pt x="51" y="19"/>
                    </a:cubicBezTo>
                    <a:cubicBezTo>
                      <a:pt x="51" y="19"/>
                      <a:pt x="50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3" y="20"/>
                      <a:pt x="52" y="28"/>
                      <a:pt x="46" y="28"/>
                    </a:cubicBezTo>
                    <a:cubicBezTo>
                      <a:pt x="46" y="28"/>
                      <a:pt x="46" y="28"/>
                      <a:pt x="45" y="28"/>
                    </a:cubicBezTo>
                    <a:cubicBezTo>
                      <a:pt x="42" y="28"/>
                      <a:pt x="32" y="26"/>
                      <a:pt x="39" y="17"/>
                    </a:cubicBezTo>
                    <a:cubicBezTo>
                      <a:pt x="40" y="15"/>
                      <a:pt x="39" y="15"/>
                      <a:pt x="38" y="15"/>
                    </a:cubicBezTo>
                    <a:cubicBezTo>
                      <a:pt x="38" y="15"/>
                      <a:pt x="38" y="15"/>
                      <a:pt x="37" y="15"/>
                    </a:cubicBezTo>
                    <a:cubicBezTo>
                      <a:pt x="37" y="15"/>
                      <a:pt x="36" y="15"/>
                      <a:pt x="36" y="15"/>
                    </a:cubicBezTo>
                    <a:cubicBezTo>
                      <a:pt x="36" y="15"/>
                      <a:pt x="35" y="15"/>
                      <a:pt x="35" y="15"/>
                    </a:cubicBezTo>
                    <a:cubicBezTo>
                      <a:pt x="29" y="12"/>
                      <a:pt x="26" y="8"/>
                      <a:pt x="34" y="4"/>
                    </a:cubicBezTo>
                    <a:cubicBezTo>
                      <a:pt x="34" y="3"/>
                      <a:pt x="34" y="2"/>
                      <a:pt x="34" y="1"/>
                    </a:cubicBezTo>
                    <a:cubicBezTo>
                      <a:pt x="30" y="1"/>
                      <a:pt x="27" y="1"/>
                      <a:pt x="23" y="0"/>
                    </a:cubicBezTo>
                  </a:path>
                </a:pathLst>
              </a:custGeom>
              <a:solidFill>
                <a:srgbClr val="D4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6" name="Freeform 7900"/>
              <p:cNvSpPr>
                <a:spLocks noEditPoints="1"/>
              </p:cNvSpPr>
              <p:nvPr/>
            </p:nvSpPr>
            <p:spPr bwMode="auto">
              <a:xfrm>
                <a:off x="5775325" y="3949701"/>
                <a:ext cx="230188" cy="134938"/>
              </a:xfrm>
              <a:custGeom>
                <a:avLst/>
                <a:gdLst>
                  <a:gd name="T0" fmla="*/ 113 w 115"/>
                  <a:gd name="T1" fmla="*/ 39 h 68"/>
                  <a:gd name="T2" fmla="*/ 113 w 115"/>
                  <a:gd name="T3" fmla="*/ 39 h 68"/>
                  <a:gd name="T4" fmla="*/ 43 w 115"/>
                  <a:gd name="T5" fmla="*/ 3 h 68"/>
                  <a:gd name="T6" fmla="*/ 36 w 115"/>
                  <a:gd name="T7" fmla="*/ 5 h 68"/>
                  <a:gd name="T8" fmla="*/ 36 w 115"/>
                  <a:gd name="T9" fmla="*/ 25 h 68"/>
                  <a:gd name="T10" fmla="*/ 14 w 115"/>
                  <a:gd name="T11" fmla="*/ 38 h 68"/>
                  <a:gd name="T12" fmla="*/ 0 w 115"/>
                  <a:gd name="T13" fmla="*/ 45 h 68"/>
                  <a:gd name="T14" fmla="*/ 0 w 115"/>
                  <a:gd name="T15" fmla="*/ 45 h 68"/>
                  <a:gd name="T16" fmla="*/ 3 w 115"/>
                  <a:gd name="T17" fmla="*/ 44 h 68"/>
                  <a:gd name="T18" fmla="*/ 8 w 115"/>
                  <a:gd name="T19" fmla="*/ 45 h 68"/>
                  <a:gd name="T20" fmla="*/ 8 w 115"/>
                  <a:gd name="T21" fmla="*/ 45 h 68"/>
                  <a:gd name="T22" fmla="*/ 12 w 115"/>
                  <a:gd name="T23" fmla="*/ 47 h 68"/>
                  <a:gd name="T24" fmla="*/ 34 w 115"/>
                  <a:gd name="T25" fmla="*/ 50 h 68"/>
                  <a:gd name="T26" fmla="*/ 40 w 115"/>
                  <a:gd name="T27" fmla="*/ 48 h 68"/>
                  <a:gd name="T28" fmla="*/ 37 w 115"/>
                  <a:gd name="T29" fmla="*/ 53 h 68"/>
                  <a:gd name="T30" fmla="*/ 46 w 115"/>
                  <a:gd name="T31" fmla="*/ 58 h 68"/>
                  <a:gd name="T32" fmla="*/ 71 w 115"/>
                  <a:gd name="T33" fmla="*/ 65 h 68"/>
                  <a:gd name="T34" fmla="*/ 71 w 115"/>
                  <a:gd name="T35" fmla="*/ 65 h 68"/>
                  <a:gd name="T36" fmla="*/ 85 w 115"/>
                  <a:gd name="T37" fmla="*/ 57 h 68"/>
                  <a:gd name="T38" fmla="*/ 95 w 115"/>
                  <a:gd name="T39" fmla="*/ 63 h 68"/>
                  <a:gd name="T40" fmla="*/ 103 w 115"/>
                  <a:gd name="T41" fmla="*/ 59 h 68"/>
                  <a:gd name="T42" fmla="*/ 103 w 115"/>
                  <a:gd name="T43" fmla="*/ 68 h 68"/>
                  <a:gd name="T44" fmla="*/ 105 w 115"/>
                  <a:gd name="T45" fmla="*/ 68 h 68"/>
                  <a:gd name="T46" fmla="*/ 105 w 115"/>
                  <a:gd name="T47" fmla="*/ 68 h 68"/>
                  <a:gd name="T48" fmla="*/ 115 w 115"/>
                  <a:gd name="T49" fmla="*/ 56 h 68"/>
                  <a:gd name="T50" fmla="*/ 115 w 115"/>
                  <a:gd name="T51" fmla="*/ 53 h 68"/>
                  <a:gd name="T52" fmla="*/ 115 w 115"/>
                  <a:gd name="T53" fmla="*/ 53 h 68"/>
                  <a:gd name="T54" fmla="*/ 103 w 115"/>
                  <a:gd name="T55" fmla="*/ 50 h 68"/>
                  <a:gd name="T56" fmla="*/ 86 w 115"/>
                  <a:gd name="T57" fmla="*/ 42 h 68"/>
                  <a:gd name="T58" fmla="*/ 81 w 115"/>
                  <a:gd name="T59" fmla="*/ 39 h 68"/>
                  <a:gd name="T60" fmla="*/ 65 w 115"/>
                  <a:gd name="T61" fmla="*/ 40 h 68"/>
                  <a:gd name="T62" fmla="*/ 65 w 115"/>
                  <a:gd name="T63" fmla="*/ 40 h 68"/>
                  <a:gd name="T64" fmla="*/ 57 w 115"/>
                  <a:gd name="T65" fmla="*/ 39 h 68"/>
                  <a:gd name="T66" fmla="*/ 43 w 115"/>
                  <a:gd name="T67" fmla="*/ 41 h 68"/>
                  <a:gd name="T68" fmla="*/ 38 w 115"/>
                  <a:gd name="T69" fmla="*/ 35 h 68"/>
                  <a:gd name="T70" fmla="*/ 45 w 115"/>
                  <a:gd name="T71" fmla="*/ 13 h 68"/>
                  <a:gd name="T72" fmla="*/ 51 w 115"/>
                  <a:gd name="T73" fmla="*/ 14 h 68"/>
                  <a:gd name="T74" fmla="*/ 51 w 115"/>
                  <a:gd name="T75" fmla="*/ 14 h 68"/>
                  <a:gd name="T76" fmla="*/ 52 w 115"/>
                  <a:gd name="T77" fmla="*/ 14 h 68"/>
                  <a:gd name="T78" fmla="*/ 53 w 115"/>
                  <a:gd name="T79" fmla="*/ 8 h 68"/>
                  <a:gd name="T80" fmla="*/ 49 w 115"/>
                  <a:gd name="T8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5" h="68">
                    <a:moveTo>
                      <a:pt x="113" y="39"/>
                    </a:moveTo>
                    <a:cubicBezTo>
                      <a:pt x="113" y="39"/>
                      <a:pt x="113" y="39"/>
                      <a:pt x="113" y="39"/>
                    </a:cubicBezTo>
                    <a:cubicBezTo>
                      <a:pt x="113" y="39"/>
                      <a:pt x="113" y="39"/>
                      <a:pt x="113" y="39"/>
                    </a:cubicBezTo>
                    <a:cubicBezTo>
                      <a:pt x="113" y="39"/>
                      <a:pt x="113" y="39"/>
                      <a:pt x="113" y="39"/>
                    </a:cubicBezTo>
                    <a:moveTo>
                      <a:pt x="49" y="0"/>
                    </a:moveTo>
                    <a:cubicBezTo>
                      <a:pt x="47" y="0"/>
                      <a:pt x="45" y="1"/>
                      <a:pt x="43" y="3"/>
                    </a:cubicBezTo>
                    <a:cubicBezTo>
                      <a:pt x="41" y="4"/>
                      <a:pt x="39" y="5"/>
                      <a:pt x="37" y="5"/>
                    </a:cubicBezTo>
                    <a:cubicBezTo>
                      <a:pt x="37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11"/>
                      <a:pt x="36" y="18"/>
                      <a:pt x="36" y="25"/>
                    </a:cubicBezTo>
                    <a:cubicBezTo>
                      <a:pt x="36" y="35"/>
                      <a:pt x="26" y="29"/>
                      <a:pt x="22" y="33"/>
                    </a:cubicBezTo>
                    <a:cubicBezTo>
                      <a:pt x="19" y="37"/>
                      <a:pt x="18" y="38"/>
                      <a:pt x="14" y="38"/>
                    </a:cubicBezTo>
                    <a:cubicBezTo>
                      <a:pt x="13" y="38"/>
                      <a:pt x="11" y="38"/>
                      <a:pt x="8" y="37"/>
                    </a:cubicBezTo>
                    <a:cubicBezTo>
                      <a:pt x="6" y="41"/>
                      <a:pt x="1" y="41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1" y="45"/>
                    </a:cubicBezTo>
                    <a:cubicBezTo>
                      <a:pt x="1" y="45"/>
                      <a:pt x="2" y="45"/>
                      <a:pt x="3" y="44"/>
                    </a:cubicBezTo>
                    <a:cubicBezTo>
                      <a:pt x="4" y="44"/>
                      <a:pt x="4" y="44"/>
                      <a:pt x="5" y="44"/>
                    </a:cubicBezTo>
                    <a:cubicBezTo>
                      <a:pt x="6" y="44"/>
                      <a:pt x="7" y="44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9" y="46"/>
                      <a:pt x="11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5" y="44"/>
                      <a:pt x="18" y="43"/>
                      <a:pt x="20" y="43"/>
                    </a:cubicBezTo>
                    <a:cubicBezTo>
                      <a:pt x="25" y="43"/>
                      <a:pt x="30" y="48"/>
                      <a:pt x="34" y="50"/>
                    </a:cubicBezTo>
                    <a:cubicBezTo>
                      <a:pt x="35" y="49"/>
                      <a:pt x="37" y="47"/>
                      <a:pt x="38" y="47"/>
                    </a:cubicBezTo>
                    <a:cubicBezTo>
                      <a:pt x="39" y="47"/>
                      <a:pt x="39" y="47"/>
                      <a:pt x="40" y="48"/>
                    </a:cubicBezTo>
                    <a:cubicBezTo>
                      <a:pt x="43" y="51"/>
                      <a:pt x="39" y="52"/>
                      <a:pt x="37" y="53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7"/>
                      <a:pt x="42" y="58"/>
                      <a:pt x="44" y="58"/>
                    </a:cubicBezTo>
                    <a:cubicBezTo>
                      <a:pt x="45" y="58"/>
                      <a:pt x="45" y="58"/>
                      <a:pt x="46" y="58"/>
                    </a:cubicBezTo>
                    <a:cubicBezTo>
                      <a:pt x="48" y="56"/>
                      <a:pt x="51" y="56"/>
                      <a:pt x="53" y="56"/>
                    </a:cubicBezTo>
                    <a:cubicBezTo>
                      <a:pt x="60" y="56"/>
                      <a:pt x="65" y="60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5" y="62"/>
                      <a:pt x="79" y="57"/>
                      <a:pt x="85" y="57"/>
                    </a:cubicBezTo>
                    <a:cubicBezTo>
                      <a:pt x="87" y="57"/>
                      <a:pt x="89" y="58"/>
                      <a:pt x="92" y="61"/>
                    </a:cubicBezTo>
                    <a:cubicBezTo>
                      <a:pt x="93" y="62"/>
                      <a:pt x="94" y="63"/>
                      <a:pt x="95" y="63"/>
                    </a:cubicBezTo>
                    <a:cubicBezTo>
                      <a:pt x="96" y="63"/>
                      <a:pt x="96" y="63"/>
                      <a:pt x="97" y="63"/>
                    </a:cubicBezTo>
                    <a:cubicBezTo>
                      <a:pt x="100" y="60"/>
                      <a:pt x="102" y="59"/>
                      <a:pt x="103" y="59"/>
                    </a:cubicBezTo>
                    <a:cubicBezTo>
                      <a:pt x="105" y="59"/>
                      <a:pt x="101" y="67"/>
                      <a:pt x="103" y="68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3" y="68"/>
                      <a:pt x="103" y="68"/>
                      <a:pt x="103" y="68"/>
                    </a:cubicBezTo>
                    <a:cubicBezTo>
                      <a:pt x="104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5" y="68"/>
                      <a:pt x="105" y="68"/>
                      <a:pt x="105" y="68"/>
                    </a:cubicBezTo>
                    <a:cubicBezTo>
                      <a:pt x="107" y="63"/>
                      <a:pt x="109" y="58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5" y="56"/>
                      <a:pt x="115" y="56"/>
                      <a:pt x="115" y="56"/>
                    </a:cubicBezTo>
                    <a:cubicBezTo>
                      <a:pt x="115" y="55"/>
                      <a:pt x="115" y="54"/>
                      <a:pt x="115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53"/>
                      <a:pt x="115" y="53"/>
                      <a:pt x="115" y="53"/>
                    </a:cubicBezTo>
                    <a:cubicBezTo>
                      <a:pt x="115" y="48"/>
                      <a:pt x="114" y="44"/>
                      <a:pt x="113" y="39"/>
                    </a:cubicBezTo>
                    <a:cubicBezTo>
                      <a:pt x="109" y="47"/>
                      <a:pt x="107" y="50"/>
                      <a:pt x="103" y="50"/>
                    </a:cubicBezTo>
                    <a:cubicBezTo>
                      <a:pt x="100" y="50"/>
                      <a:pt x="95" y="47"/>
                      <a:pt x="86" y="42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2"/>
                      <a:pt x="82" y="41"/>
                      <a:pt x="81" y="39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78" y="39"/>
                      <a:pt x="76" y="38"/>
                      <a:pt x="73" y="38"/>
                    </a:cubicBezTo>
                    <a:cubicBezTo>
                      <a:pt x="70" y="38"/>
                      <a:pt x="68" y="39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4" y="40"/>
                      <a:pt x="64" y="40"/>
                      <a:pt x="63" y="40"/>
                    </a:cubicBezTo>
                    <a:cubicBezTo>
                      <a:pt x="61" y="40"/>
                      <a:pt x="59" y="40"/>
                      <a:pt x="57" y="39"/>
                    </a:cubicBezTo>
                    <a:cubicBezTo>
                      <a:pt x="55" y="39"/>
                      <a:pt x="53" y="39"/>
                      <a:pt x="51" y="39"/>
                    </a:cubicBezTo>
                    <a:cubicBezTo>
                      <a:pt x="48" y="39"/>
                      <a:pt x="46" y="39"/>
                      <a:pt x="43" y="41"/>
                    </a:cubicBezTo>
                    <a:cubicBezTo>
                      <a:pt x="42" y="41"/>
                      <a:pt x="41" y="42"/>
                      <a:pt x="40" y="42"/>
                    </a:cubicBezTo>
                    <a:cubicBezTo>
                      <a:pt x="38" y="42"/>
                      <a:pt x="40" y="36"/>
                      <a:pt x="38" y="35"/>
                    </a:cubicBezTo>
                    <a:cubicBezTo>
                      <a:pt x="43" y="29"/>
                      <a:pt x="41" y="21"/>
                      <a:pt x="44" y="14"/>
                    </a:cubicBezTo>
                    <a:cubicBezTo>
                      <a:pt x="44" y="13"/>
                      <a:pt x="45" y="13"/>
                      <a:pt x="45" y="13"/>
                    </a:cubicBezTo>
                    <a:cubicBezTo>
                      <a:pt x="46" y="13"/>
                      <a:pt x="47" y="13"/>
                      <a:pt x="48" y="14"/>
                    </a:cubicBezTo>
                    <a:cubicBezTo>
                      <a:pt x="49" y="14"/>
                      <a:pt x="50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1" y="14"/>
                      <a:pt x="52" y="14"/>
                      <a:pt x="52" y="14"/>
                    </a:cubicBezTo>
                    <a:cubicBezTo>
                      <a:pt x="54" y="14"/>
                      <a:pt x="57" y="14"/>
                      <a:pt x="58" y="11"/>
                    </a:cubicBezTo>
                    <a:cubicBezTo>
                      <a:pt x="58" y="8"/>
                      <a:pt x="56" y="9"/>
                      <a:pt x="53" y="8"/>
                    </a:cubicBezTo>
                    <a:cubicBezTo>
                      <a:pt x="48" y="8"/>
                      <a:pt x="49" y="7"/>
                      <a:pt x="52" y="1"/>
                    </a:cubicBezTo>
                    <a:cubicBezTo>
                      <a:pt x="51" y="0"/>
                      <a:pt x="50" y="0"/>
                      <a:pt x="49" y="0"/>
                    </a:cubicBezTo>
                  </a:path>
                </a:pathLst>
              </a:custGeom>
              <a:solidFill>
                <a:srgbClr val="B7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7" name="Freeform 7901"/>
              <p:cNvSpPr/>
              <p:nvPr/>
            </p:nvSpPr>
            <p:spPr bwMode="auto">
              <a:xfrm>
                <a:off x="5934075" y="3805238"/>
                <a:ext cx="106363" cy="85725"/>
              </a:xfrm>
              <a:custGeom>
                <a:avLst/>
                <a:gdLst>
                  <a:gd name="T0" fmla="*/ 7 w 53"/>
                  <a:gd name="T1" fmla="*/ 0 h 43"/>
                  <a:gd name="T2" fmla="*/ 7 w 53"/>
                  <a:gd name="T3" fmla="*/ 0 h 43"/>
                  <a:gd name="T4" fmla="*/ 7 w 53"/>
                  <a:gd name="T5" fmla="*/ 1 h 43"/>
                  <a:gd name="T6" fmla="*/ 7 w 53"/>
                  <a:gd name="T7" fmla="*/ 1 h 43"/>
                  <a:gd name="T8" fmla="*/ 7 w 53"/>
                  <a:gd name="T9" fmla="*/ 8 h 43"/>
                  <a:gd name="T10" fmla="*/ 8 w 53"/>
                  <a:gd name="T11" fmla="*/ 8 h 43"/>
                  <a:gd name="T12" fmla="*/ 10 w 53"/>
                  <a:gd name="T13" fmla="*/ 8 h 43"/>
                  <a:gd name="T14" fmla="*/ 11 w 53"/>
                  <a:gd name="T15" fmla="*/ 8 h 43"/>
                  <a:gd name="T16" fmla="*/ 15 w 53"/>
                  <a:gd name="T17" fmla="*/ 9 h 43"/>
                  <a:gd name="T18" fmla="*/ 16 w 53"/>
                  <a:gd name="T19" fmla="*/ 10 h 43"/>
                  <a:gd name="T20" fmla="*/ 17 w 53"/>
                  <a:gd name="T21" fmla="*/ 11 h 43"/>
                  <a:gd name="T22" fmla="*/ 12 w 53"/>
                  <a:gd name="T23" fmla="*/ 24 h 43"/>
                  <a:gd name="T24" fmla="*/ 17 w 53"/>
                  <a:gd name="T25" fmla="*/ 41 h 43"/>
                  <a:gd name="T26" fmla="*/ 22 w 53"/>
                  <a:gd name="T27" fmla="*/ 42 h 43"/>
                  <a:gd name="T28" fmla="*/ 27 w 53"/>
                  <a:gd name="T29" fmla="*/ 41 h 43"/>
                  <a:gd name="T30" fmla="*/ 33 w 53"/>
                  <a:gd name="T31" fmla="*/ 41 h 43"/>
                  <a:gd name="T32" fmla="*/ 36 w 53"/>
                  <a:gd name="T33" fmla="*/ 41 h 43"/>
                  <a:gd name="T34" fmla="*/ 36 w 53"/>
                  <a:gd name="T35" fmla="*/ 41 h 43"/>
                  <a:gd name="T36" fmla="*/ 43 w 53"/>
                  <a:gd name="T37" fmla="*/ 34 h 43"/>
                  <a:gd name="T38" fmla="*/ 42 w 53"/>
                  <a:gd name="T39" fmla="*/ 29 h 43"/>
                  <a:gd name="T40" fmla="*/ 46 w 53"/>
                  <a:gd name="T41" fmla="*/ 30 h 43"/>
                  <a:gd name="T42" fmla="*/ 48 w 53"/>
                  <a:gd name="T43" fmla="*/ 31 h 43"/>
                  <a:gd name="T44" fmla="*/ 53 w 53"/>
                  <a:gd name="T45" fmla="*/ 26 h 43"/>
                  <a:gd name="T46" fmla="*/ 53 w 53"/>
                  <a:gd name="T47" fmla="*/ 26 h 43"/>
                  <a:gd name="T48" fmla="*/ 53 w 53"/>
                  <a:gd name="T49" fmla="*/ 26 h 43"/>
                  <a:gd name="T50" fmla="*/ 23 w 53"/>
                  <a:gd name="T51" fmla="*/ 7 h 43"/>
                  <a:gd name="T52" fmla="*/ 23 w 53"/>
                  <a:gd name="T53" fmla="*/ 7 h 43"/>
                  <a:gd name="T54" fmla="*/ 20 w 53"/>
                  <a:gd name="T55" fmla="*/ 7 h 43"/>
                  <a:gd name="T56" fmla="*/ 20 w 53"/>
                  <a:gd name="T57" fmla="*/ 7 h 43"/>
                  <a:gd name="T58" fmla="*/ 7 w 53"/>
                  <a:gd name="T5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3" h="4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0" y="8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3" y="8"/>
                      <a:pt x="14" y="8"/>
                      <a:pt x="15" y="9"/>
                    </a:cubicBezTo>
                    <a:cubicBezTo>
                      <a:pt x="15" y="9"/>
                      <a:pt x="16" y="9"/>
                      <a:pt x="16" y="10"/>
                    </a:cubicBezTo>
                    <a:cubicBezTo>
                      <a:pt x="16" y="10"/>
                      <a:pt x="17" y="11"/>
                      <a:pt x="17" y="11"/>
                    </a:cubicBezTo>
                    <a:cubicBezTo>
                      <a:pt x="18" y="16"/>
                      <a:pt x="15" y="21"/>
                      <a:pt x="12" y="24"/>
                    </a:cubicBezTo>
                    <a:cubicBezTo>
                      <a:pt x="5" y="32"/>
                      <a:pt x="7" y="37"/>
                      <a:pt x="17" y="41"/>
                    </a:cubicBezTo>
                    <a:cubicBezTo>
                      <a:pt x="19" y="42"/>
                      <a:pt x="20" y="42"/>
                      <a:pt x="22" y="42"/>
                    </a:cubicBezTo>
                    <a:cubicBezTo>
                      <a:pt x="24" y="42"/>
                      <a:pt x="26" y="42"/>
                      <a:pt x="27" y="41"/>
                    </a:cubicBezTo>
                    <a:cubicBezTo>
                      <a:pt x="29" y="41"/>
                      <a:pt x="31" y="41"/>
                      <a:pt x="33" y="41"/>
                    </a:cubicBezTo>
                    <a:cubicBezTo>
                      <a:pt x="34" y="41"/>
                      <a:pt x="35" y="41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9" y="39"/>
                      <a:pt x="48" y="43"/>
                      <a:pt x="43" y="34"/>
                    </a:cubicBezTo>
                    <a:cubicBezTo>
                      <a:pt x="41" y="31"/>
                      <a:pt x="41" y="29"/>
                      <a:pt x="42" y="29"/>
                    </a:cubicBezTo>
                    <a:cubicBezTo>
                      <a:pt x="43" y="29"/>
                      <a:pt x="44" y="29"/>
                      <a:pt x="46" y="30"/>
                    </a:cubicBezTo>
                    <a:cubicBezTo>
                      <a:pt x="47" y="30"/>
                      <a:pt x="47" y="31"/>
                      <a:pt x="48" y="31"/>
                    </a:cubicBezTo>
                    <a:cubicBezTo>
                      <a:pt x="50" y="31"/>
                      <a:pt x="52" y="28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43" y="20"/>
                      <a:pt x="33" y="14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2" y="7"/>
                      <a:pt x="21" y="7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6" y="5"/>
                      <a:pt x="11" y="3"/>
                      <a:pt x="7" y="0"/>
                    </a:cubicBezTo>
                  </a:path>
                </a:pathLst>
              </a:custGeom>
              <a:solidFill>
                <a:srgbClr val="CF83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8" name="Freeform 7902"/>
              <p:cNvSpPr>
                <a:spLocks noEditPoints="1"/>
              </p:cNvSpPr>
              <p:nvPr/>
            </p:nvSpPr>
            <p:spPr bwMode="auto">
              <a:xfrm>
                <a:off x="5872163" y="3929063"/>
                <a:ext cx="69850" cy="100013"/>
              </a:xfrm>
              <a:custGeom>
                <a:avLst/>
                <a:gdLst>
                  <a:gd name="T0" fmla="*/ 12 w 35"/>
                  <a:gd name="T1" fmla="*/ 42 h 50"/>
                  <a:gd name="T2" fmla="*/ 9 w 35"/>
                  <a:gd name="T3" fmla="*/ 37 h 50"/>
                  <a:gd name="T4" fmla="*/ 11 w 35"/>
                  <a:gd name="T5" fmla="*/ 35 h 50"/>
                  <a:gd name="T6" fmla="*/ 14 w 35"/>
                  <a:gd name="T7" fmla="*/ 39 h 50"/>
                  <a:gd name="T8" fmla="*/ 12 w 35"/>
                  <a:gd name="T9" fmla="*/ 42 h 50"/>
                  <a:gd name="T10" fmla="*/ 16 w 35"/>
                  <a:gd name="T11" fmla="*/ 0 h 50"/>
                  <a:gd name="T12" fmla="*/ 7 w 35"/>
                  <a:gd name="T13" fmla="*/ 11 h 50"/>
                  <a:gd name="T14" fmla="*/ 4 w 35"/>
                  <a:gd name="T15" fmla="*/ 11 h 50"/>
                  <a:gd name="T16" fmla="*/ 4 w 35"/>
                  <a:gd name="T17" fmla="*/ 11 h 50"/>
                  <a:gd name="T18" fmla="*/ 5 w 35"/>
                  <a:gd name="T19" fmla="*/ 18 h 50"/>
                  <a:gd name="T20" fmla="*/ 10 w 35"/>
                  <a:gd name="T21" fmla="*/ 21 h 50"/>
                  <a:gd name="T22" fmla="*/ 4 w 35"/>
                  <a:gd name="T23" fmla="*/ 24 h 50"/>
                  <a:gd name="T24" fmla="*/ 3 w 35"/>
                  <a:gd name="T25" fmla="*/ 24 h 50"/>
                  <a:gd name="T26" fmla="*/ 3 w 35"/>
                  <a:gd name="T27" fmla="*/ 24 h 50"/>
                  <a:gd name="T28" fmla="*/ 3 w 35"/>
                  <a:gd name="T29" fmla="*/ 27 h 50"/>
                  <a:gd name="T30" fmla="*/ 3 w 35"/>
                  <a:gd name="T31" fmla="*/ 27 h 50"/>
                  <a:gd name="T32" fmla="*/ 3 w 35"/>
                  <a:gd name="T33" fmla="*/ 27 h 50"/>
                  <a:gd name="T34" fmla="*/ 2 w 35"/>
                  <a:gd name="T35" fmla="*/ 40 h 50"/>
                  <a:gd name="T36" fmla="*/ 2 w 35"/>
                  <a:gd name="T37" fmla="*/ 40 h 50"/>
                  <a:gd name="T38" fmla="*/ 17 w 35"/>
                  <a:gd name="T39" fmla="*/ 50 h 50"/>
                  <a:gd name="T40" fmla="*/ 17 w 35"/>
                  <a:gd name="T41" fmla="*/ 50 h 50"/>
                  <a:gd name="T42" fmla="*/ 25 w 35"/>
                  <a:gd name="T43" fmla="*/ 48 h 50"/>
                  <a:gd name="T44" fmla="*/ 33 w 35"/>
                  <a:gd name="T45" fmla="*/ 49 h 50"/>
                  <a:gd name="T46" fmla="*/ 33 w 35"/>
                  <a:gd name="T47" fmla="*/ 49 h 50"/>
                  <a:gd name="T48" fmla="*/ 29 w 35"/>
                  <a:gd name="T49" fmla="*/ 11 h 50"/>
                  <a:gd name="T50" fmla="*/ 29 w 35"/>
                  <a:gd name="T51" fmla="*/ 11 h 50"/>
                  <a:gd name="T52" fmla="*/ 25 w 35"/>
                  <a:gd name="T53" fmla="*/ 11 h 50"/>
                  <a:gd name="T54" fmla="*/ 16 w 35"/>
                  <a:gd name="T5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" h="50">
                    <a:moveTo>
                      <a:pt x="12" y="42"/>
                    </a:moveTo>
                    <a:cubicBezTo>
                      <a:pt x="10" y="40"/>
                      <a:pt x="9" y="39"/>
                      <a:pt x="9" y="37"/>
                    </a:cubicBezTo>
                    <a:cubicBezTo>
                      <a:pt x="9" y="37"/>
                      <a:pt x="11" y="36"/>
                      <a:pt x="11" y="35"/>
                    </a:cubicBezTo>
                    <a:cubicBezTo>
                      <a:pt x="12" y="36"/>
                      <a:pt x="14" y="37"/>
                      <a:pt x="14" y="39"/>
                    </a:cubicBezTo>
                    <a:cubicBezTo>
                      <a:pt x="15" y="39"/>
                      <a:pt x="13" y="40"/>
                      <a:pt x="12" y="42"/>
                    </a:cubicBezTo>
                    <a:moveTo>
                      <a:pt x="16" y="0"/>
                    </a:moveTo>
                    <a:cubicBezTo>
                      <a:pt x="13" y="4"/>
                      <a:pt x="13" y="11"/>
                      <a:pt x="7" y="11"/>
                    </a:cubicBezTo>
                    <a:cubicBezTo>
                      <a:pt x="6" y="11"/>
                      <a:pt x="5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7"/>
                      <a:pt x="0" y="18"/>
                      <a:pt x="5" y="18"/>
                    </a:cubicBezTo>
                    <a:cubicBezTo>
                      <a:pt x="8" y="19"/>
                      <a:pt x="10" y="18"/>
                      <a:pt x="10" y="21"/>
                    </a:cubicBezTo>
                    <a:cubicBezTo>
                      <a:pt x="9" y="24"/>
                      <a:pt x="6" y="24"/>
                      <a:pt x="4" y="24"/>
                    </a:cubicBezTo>
                    <a:cubicBezTo>
                      <a:pt x="4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4" y="32"/>
                      <a:pt x="7" y="36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3" y="49"/>
                      <a:pt x="13" y="44"/>
                      <a:pt x="17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20" y="49"/>
                      <a:pt x="22" y="48"/>
                      <a:pt x="25" y="48"/>
                    </a:cubicBezTo>
                    <a:cubicBezTo>
                      <a:pt x="28" y="48"/>
                      <a:pt x="30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2" y="36"/>
                      <a:pt x="35" y="23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7" y="11"/>
                      <a:pt x="26" y="11"/>
                      <a:pt x="25" y="11"/>
                    </a:cubicBezTo>
                    <a:cubicBezTo>
                      <a:pt x="19" y="11"/>
                      <a:pt x="19" y="4"/>
                      <a:pt x="16" y="0"/>
                    </a:cubicBezTo>
                  </a:path>
                </a:pathLst>
              </a:custGeom>
              <a:solidFill>
                <a:srgbClr val="C764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9" name="Freeform 7903"/>
              <p:cNvSpPr/>
              <p:nvPr/>
            </p:nvSpPr>
            <p:spPr bwMode="auto">
              <a:xfrm>
                <a:off x="5937250" y="3960813"/>
                <a:ext cx="71438" cy="88900"/>
              </a:xfrm>
              <a:custGeom>
                <a:avLst/>
                <a:gdLst>
                  <a:gd name="T0" fmla="*/ 14 w 35"/>
                  <a:gd name="T1" fmla="*/ 0 h 44"/>
                  <a:gd name="T2" fmla="*/ 11 w 35"/>
                  <a:gd name="T3" fmla="*/ 3 h 44"/>
                  <a:gd name="T4" fmla="*/ 13 w 35"/>
                  <a:gd name="T5" fmla="*/ 9 h 44"/>
                  <a:gd name="T6" fmla="*/ 11 w 35"/>
                  <a:gd name="T7" fmla="*/ 24 h 44"/>
                  <a:gd name="T8" fmla="*/ 5 w 35"/>
                  <a:gd name="T9" fmla="*/ 36 h 44"/>
                  <a:gd name="T10" fmla="*/ 5 w 35"/>
                  <a:gd name="T11" fmla="*/ 36 h 44"/>
                  <a:gd name="T12" fmla="*/ 22 w 35"/>
                  <a:gd name="T13" fmla="*/ 44 h 44"/>
                  <a:gd name="T14" fmla="*/ 32 w 35"/>
                  <a:gd name="T15" fmla="*/ 33 h 44"/>
                  <a:gd name="T16" fmla="*/ 32 w 35"/>
                  <a:gd name="T17" fmla="*/ 33 h 44"/>
                  <a:gd name="T18" fmla="*/ 32 w 35"/>
                  <a:gd name="T19" fmla="*/ 33 h 44"/>
                  <a:gd name="T20" fmla="*/ 32 w 35"/>
                  <a:gd name="T21" fmla="*/ 33 h 44"/>
                  <a:gd name="T22" fmla="*/ 32 w 35"/>
                  <a:gd name="T23" fmla="*/ 33 h 44"/>
                  <a:gd name="T24" fmla="*/ 32 w 35"/>
                  <a:gd name="T25" fmla="*/ 33 h 44"/>
                  <a:gd name="T26" fmla="*/ 32 w 35"/>
                  <a:gd name="T27" fmla="*/ 33 h 44"/>
                  <a:gd name="T28" fmla="*/ 27 w 35"/>
                  <a:gd name="T29" fmla="*/ 26 h 44"/>
                  <a:gd name="T30" fmla="*/ 25 w 35"/>
                  <a:gd name="T31" fmla="*/ 22 h 44"/>
                  <a:gd name="T32" fmla="*/ 35 w 35"/>
                  <a:gd name="T33" fmla="*/ 4 h 44"/>
                  <a:gd name="T34" fmla="*/ 31 w 35"/>
                  <a:gd name="T35" fmla="*/ 1 h 44"/>
                  <a:gd name="T36" fmla="*/ 25 w 35"/>
                  <a:gd name="T37" fmla="*/ 3 h 44"/>
                  <a:gd name="T38" fmla="*/ 25 w 35"/>
                  <a:gd name="T39" fmla="*/ 3 h 44"/>
                  <a:gd name="T40" fmla="*/ 21 w 35"/>
                  <a:gd name="T41" fmla="*/ 4 h 44"/>
                  <a:gd name="T42" fmla="*/ 18 w 35"/>
                  <a:gd name="T43" fmla="*/ 3 h 44"/>
                  <a:gd name="T44" fmla="*/ 14 w 35"/>
                  <a:gd name="T4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" h="44">
                    <a:moveTo>
                      <a:pt x="14" y="0"/>
                    </a:moveTo>
                    <a:cubicBezTo>
                      <a:pt x="13" y="0"/>
                      <a:pt x="12" y="1"/>
                      <a:pt x="11" y="3"/>
                    </a:cubicBezTo>
                    <a:cubicBezTo>
                      <a:pt x="10" y="4"/>
                      <a:pt x="12" y="8"/>
                      <a:pt x="13" y="9"/>
                    </a:cubicBezTo>
                    <a:cubicBezTo>
                      <a:pt x="29" y="17"/>
                      <a:pt x="12" y="24"/>
                      <a:pt x="11" y="24"/>
                    </a:cubicBezTo>
                    <a:cubicBezTo>
                      <a:pt x="0" y="25"/>
                      <a:pt x="4" y="31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14" y="41"/>
                      <a:pt x="19" y="44"/>
                      <a:pt x="22" y="44"/>
                    </a:cubicBezTo>
                    <a:cubicBezTo>
                      <a:pt x="26" y="44"/>
                      <a:pt x="28" y="41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1" y="31"/>
                      <a:pt x="32" y="27"/>
                      <a:pt x="27" y="26"/>
                    </a:cubicBezTo>
                    <a:cubicBezTo>
                      <a:pt x="24" y="26"/>
                      <a:pt x="22" y="24"/>
                      <a:pt x="25" y="22"/>
                    </a:cubicBezTo>
                    <a:cubicBezTo>
                      <a:pt x="31" y="17"/>
                      <a:pt x="32" y="10"/>
                      <a:pt x="35" y="4"/>
                    </a:cubicBezTo>
                    <a:cubicBezTo>
                      <a:pt x="34" y="2"/>
                      <a:pt x="33" y="1"/>
                      <a:pt x="31" y="1"/>
                    </a:cubicBezTo>
                    <a:cubicBezTo>
                      <a:pt x="29" y="1"/>
                      <a:pt x="27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3" y="3"/>
                      <a:pt x="22" y="4"/>
                      <a:pt x="21" y="4"/>
                    </a:cubicBezTo>
                    <a:cubicBezTo>
                      <a:pt x="20" y="4"/>
                      <a:pt x="19" y="3"/>
                      <a:pt x="18" y="3"/>
                    </a:cubicBezTo>
                    <a:cubicBezTo>
                      <a:pt x="17" y="1"/>
                      <a:pt x="16" y="0"/>
                      <a:pt x="14" y="0"/>
                    </a:cubicBezTo>
                  </a:path>
                </a:pathLst>
              </a:custGeom>
              <a:solidFill>
                <a:srgbClr val="CF7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0" name="Freeform 7904"/>
              <p:cNvSpPr/>
              <p:nvPr/>
            </p:nvSpPr>
            <p:spPr bwMode="auto">
              <a:xfrm>
                <a:off x="5821363" y="3813176"/>
                <a:ext cx="74613" cy="88900"/>
              </a:xfrm>
              <a:custGeom>
                <a:avLst/>
                <a:gdLst>
                  <a:gd name="T0" fmla="*/ 9 w 37"/>
                  <a:gd name="T1" fmla="*/ 0 h 44"/>
                  <a:gd name="T2" fmla="*/ 7 w 37"/>
                  <a:gd name="T3" fmla="*/ 1 h 44"/>
                  <a:gd name="T4" fmla="*/ 4 w 37"/>
                  <a:gd name="T5" fmla="*/ 5 h 44"/>
                  <a:gd name="T6" fmla="*/ 6 w 37"/>
                  <a:gd name="T7" fmla="*/ 8 h 44"/>
                  <a:gd name="T8" fmla="*/ 7 w 37"/>
                  <a:gd name="T9" fmla="*/ 8 h 44"/>
                  <a:gd name="T10" fmla="*/ 8 w 37"/>
                  <a:gd name="T11" fmla="*/ 8 h 44"/>
                  <a:gd name="T12" fmla="*/ 16 w 37"/>
                  <a:gd name="T13" fmla="*/ 17 h 44"/>
                  <a:gd name="T14" fmla="*/ 6 w 37"/>
                  <a:gd name="T15" fmla="*/ 26 h 44"/>
                  <a:gd name="T16" fmla="*/ 6 w 37"/>
                  <a:gd name="T17" fmla="*/ 26 h 44"/>
                  <a:gd name="T18" fmla="*/ 11 w 37"/>
                  <a:gd name="T19" fmla="*/ 44 h 44"/>
                  <a:gd name="T20" fmla="*/ 19 w 37"/>
                  <a:gd name="T21" fmla="*/ 29 h 44"/>
                  <a:gd name="T22" fmla="*/ 20 w 37"/>
                  <a:gd name="T23" fmla="*/ 29 h 44"/>
                  <a:gd name="T24" fmla="*/ 26 w 37"/>
                  <a:gd name="T25" fmla="*/ 31 h 44"/>
                  <a:gd name="T26" fmla="*/ 37 w 37"/>
                  <a:gd name="T27" fmla="*/ 18 h 44"/>
                  <a:gd name="T28" fmla="*/ 37 w 37"/>
                  <a:gd name="T29" fmla="*/ 18 h 44"/>
                  <a:gd name="T30" fmla="*/ 14 w 37"/>
                  <a:gd name="T31" fmla="*/ 3 h 44"/>
                  <a:gd name="T32" fmla="*/ 9 w 37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44">
                    <a:moveTo>
                      <a:pt x="9" y="0"/>
                    </a:moveTo>
                    <a:cubicBezTo>
                      <a:pt x="9" y="0"/>
                      <a:pt x="8" y="1"/>
                      <a:pt x="7" y="1"/>
                    </a:cubicBezTo>
                    <a:cubicBezTo>
                      <a:pt x="6" y="2"/>
                      <a:pt x="5" y="4"/>
                      <a:pt x="4" y="5"/>
                    </a:cubicBezTo>
                    <a:cubicBezTo>
                      <a:pt x="3" y="7"/>
                      <a:pt x="4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7" y="8"/>
                      <a:pt x="8" y="8"/>
                    </a:cubicBezTo>
                    <a:cubicBezTo>
                      <a:pt x="13" y="8"/>
                      <a:pt x="15" y="12"/>
                      <a:pt x="16" y="17"/>
                    </a:cubicBezTo>
                    <a:cubicBezTo>
                      <a:pt x="16" y="23"/>
                      <a:pt x="10" y="23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0" y="34"/>
                      <a:pt x="10" y="37"/>
                      <a:pt x="11" y="44"/>
                    </a:cubicBezTo>
                    <a:cubicBezTo>
                      <a:pt x="12" y="38"/>
                      <a:pt x="15" y="29"/>
                      <a:pt x="19" y="29"/>
                    </a:cubicBezTo>
                    <a:cubicBezTo>
                      <a:pt x="19" y="29"/>
                      <a:pt x="20" y="29"/>
                      <a:pt x="20" y="29"/>
                    </a:cubicBezTo>
                    <a:cubicBezTo>
                      <a:pt x="23" y="30"/>
                      <a:pt x="25" y="31"/>
                      <a:pt x="26" y="31"/>
                    </a:cubicBezTo>
                    <a:cubicBezTo>
                      <a:pt x="33" y="31"/>
                      <a:pt x="34" y="24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28" y="16"/>
                      <a:pt x="18" y="14"/>
                      <a:pt x="14" y="3"/>
                    </a:cubicBezTo>
                    <a:cubicBezTo>
                      <a:pt x="13" y="2"/>
                      <a:pt x="12" y="0"/>
                      <a:pt x="9" y="0"/>
                    </a:cubicBezTo>
                  </a:path>
                </a:pathLst>
              </a:custGeom>
              <a:solidFill>
                <a:srgbClr val="D17E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1" name="Freeform 7905"/>
              <p:cNvSpPr/>
              <p:nvPr/>
            </p:nvSpPr>
            <p:spPr bwMode="auto">
              <a:xfrm>
                <a:off x="6008688" y="3910013"/>
                <a:ext cx="42863" cy="46038"/>
              </a:xfrm>
              <a:custGeom>
                <a:avLst/>
                <a:gdLst>
                  <a:gd name="T0" fmla="*/ 0 w 22"/>
                  <a:gd name="T1" fmla="*/ 0 h 23"/>
                  <a:gd name="T2" fmla="*/ 0 w 22"/>
                  <a:gd name="T3" fmla="*/ 0 h 23"/>
                  <a:gd name="T4" fmla="*/ 4 w 22"/>
                  <a:gd name="T5" fmla="*/ 19 h 23"/>
                  <a:gd name="T6" fmla="*/ 4 w 22"/>
                  <a:gd name="T7" fmla="*/ 19 h 23"/>
                  <a:gd name="T8" fmla="*/ 4 w 22"/>
                  <a:gd name="T9" fmla="*/ 19 h 23"/>
                  <a:gd name="T10" fmla="*/ 4 w 22"/>
                  <a:gd name="T11" fmla="*/ 19 h 23"/>
                  <a:gd name="T12" fmla="*/ 4 w 22"/>
                  <a:gd name="T13" fmla="*/ 19 h 23"/>
                  <a:gd name="T14" fmla="*/ 4 w 22"/>
                  <a:gd name="T15" fmla="*/ 19 h 23"/>
                  <a:gd name="T16" fmla="*/ 8 w 22"/>
                  <a:gd name="T17" fmla="*/ 21 h 23"/>
                  <a:gd name="T18" fmla="*/ 11 w 22"/>
                  <a:gd name="T19" fmla="*/ 20 h 23"/>
                  <a:gd name="T20" fmla="*/ 15 w 22"/>
                  <a:gd name="T21" fmla="*/ 20 h 23"/>
                  <a:gd name="T22" fmla="*/ 20 w 22"/>
                  <a:gd name="T23" fmla="*/ 23 h 23"/>
                  <a:gd name="T24" fmla="*/ 20 w 22"/>
                  <a:gd name="T25" fmla="*/ 23 h 23"/>
                  <a:gd name="T26" fmla="*/ 20 w 22"/>
                  <a:gd name="T27" fmla="*/ 18 h 23"/>
                  <a:gd name="T28" fmla="*/ 20 w 22"/>
                  <a:gd name="T29" fmla="*/ 18 h 23"/>
                  <a:gd name="T30" fmla="*/ 20 w 22"/>
                  <a:gd name="T31" fmla="*/ 18 h 23"/>
                  <a:gd name="T32" fmla="*/ 0 w 22"/>
                  <a:gd name="T3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2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3" y="13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21"/>
                      <a:pt x="6" y="21"/>
                      <a:pt x="8" y="21"/>
                    </a:cubicBezTo>
                    <a:cubicBezTo>
                      <a:pt x="9" y="21"/>
                      <a:pt x="10" y="21"/>
                      <a:pt x="11" y="20"/>
                    </a:cubicBezTo>
                    <a:cubicBezTo>
                      <a:pt x="13" y="20"/>
                      <a:pt x="14" y="20"/>
                      <a:pt x="15" y="20"/>
                    </a:cubicBezTo>
                    <a:cubicBezTo>
                      <a:pt x="17" y="20"/>
                      <a:pt x="19" y="21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1"/>
                      <a:pt x="20" y="20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2" y="6"/>
                      <a:pt x="18" y="2"/>
                      <a:pt x="0" y="0"/>
                    </a:cubicBezTo>
                  </a:path>
                </a:pathLst>
              </a:custGeom>
              <a:solidFill>
                <a:srgbClr val="D18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2" name="Freeform 7906"/>
              <p:cNvSpPr/>
              <p:nvPr/>
            </p:nvSpPr>
            <p:spPr bwMode="auto">
              <a:xfrm>
                <a:off x="5988050" y="3941763"/>
                <a:ext cx="55563" cy="53975"/>
              </a:xfrm>
              <a:custGeom>
                <a:avLst/>
                <a:gdLst>
                  <a:gd name="T0" fmla="*/ 1 w 28"/>
                  <a:gd name="T1" fmla="*/ 0 h 27"/>
                  <a:gd name="T2" fmla="*/ 0 w 28"/>
                  <a:gd name="T3" fmla="*/ 13 h 27"/>
                  <a:gd name="T4" fmla="*/ 0 w 28"/>
                  <a:gd name="T5" fmla="*/ 13 h 27"/>
                  <a:gd name="T6" fmla="*/ 6 w 28"/>
                  <a:gd name="T7" fmla="*/ 11 h 27"/>
                  <a:gd name="T8" fmla="*/ 10 w 28"/>
                  <a:gd name="T9" fmla="*/ 14 h 27"/>
                  <a:gd name="T10" fmla="*/ 10 w 28"/>
                  <a:gd name="T11" fmla="*/ 14 h 27"/>
                  <a:gd name="T12" fmla="*/ 13 w 28"/>
                  <a:gd name="T13" fmla="*/ 22 h 27"/>
                  <a:gd name="T14" fmla="*/ 19 w 28"/>
                  <a:gd name="T15" fmla="*/ 27 h 27"/>
                  <a:gd name="T16" fmla="*/ 21 w 28"/>
                  <a:gd name="T17" fmla="*/ 27 h 27"/>
                  <a:gd name="T18" fmla="*/ 20 w 28"/>
                  <a:gd name="T19" fmla="*/ 21 h 27"/>
                  <a:gd name="T20" fmla="*/ 27 w 28"/>
                  <a:gd name="T21" fmla="*/ 13 h 27"/>
                  <a:gd name="T22" fmla="*/ 27 w 28"/>
                  <a:gd name="T23" fmla="*/ 13 h 27"/>
                  <a:gd name="T24" fmla="*/ 25 w 28"/>
                  <a:gd name="T25" fmla="*/ 11 h 27"/>
                  <a:gd name="T26" fmla="*/ 24 w 28"/>
                  <a:gd name="T27" fmla="*/ 11 h 27"/>
                  <a:gd name="T28" fmla="*/ 20 w 28"/>
                  <a:gd name="T29" fmla="*/ 13 h 27"/>
                  <a:gd name="T30" fmla="*/ 14 w 28"/>
                  <a:gd name="T31" fmla="*/ 3 h 27"/>
                  <a:gd name="T32" fmla="*/ 14 w 28"/>
                  <a:gd name="T33" fmla="*/ 3 h 27"/>
                  <a:gd name="T34" fmla="*/ 14 w 28"/>
                  <a:gd name="T35" fmla="*/ 3 h 27"/>
                  <a:gd name="T36" fmla="*/ 14 w 28"/>
                  <a:gd name="T37" fmla="*/ 3 h 27"/>
                  <a:gd name="T38" fmla="*/ 14 w 28"/>
                  <a:gd name="T39" fmla="*/ 3 h 27"/>
                  <a:gd name="T40" fmla="*/ 1 w 28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27">
                    <a:moveTo>
                      <a:pt x="1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2"/>
                      <a:pt x="4" y="11"/>
                      <a:pt x="6" y="11"/>
                    </a:cubicBezTo>
                    <a:cubicBezTo>
                      <a:pt x="8" y="11"/>
                      <a:pt x="9" y="12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3" y="16"/>
                      <a:pt x="12" y="20"/>
                      <a:pt x="13" y="22"/>
                    </a:cubicBezTo>
                    <a:cubicBezTo>
                      <a:pt x="14" y="25"/>
                      <a:pt x="17" y="27"/>
                      <a:pt x="19" y="27"/>
                    </a:cubicBezTo>
                    <a:cubicBezTo>
                      <a:pt x="20" y="27"/>
                      <a:pt x="21" y="27"/>
                      <a:pt x="21" y="27"/>
                    </a:cubicBezTo>
                    <a:cubicBezTo>
                      <a:pt x="28" y="24"/>
                      <a:pt x="20" y="23"/>
                      <a:pt x="20" y="21"/>
                    </a:cubicBezTo>
                    <a:cubicBezTo>
                      <a:pt x="19" y="16"/>
                      <a:pt x="27" y="17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2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4" y="11"/>
                    </a:cubicBezTo>
                    <a:cubicBezTo>
                      <a:pt x="23" y="12"/>
                      <a:pt x="21" y="13"/>
                      <a:pt x="20" y="13"/>
                    </a:cubicBezTo>
                    <a:cubicBezTo>
                      <a:pt x="15" y="13"/>
                      <a:pt x="16" y="7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0" y="2"/>
                      <a:pt x="5" y="1"/>
                      <a:pt x="1" y="0"/>
                    </a:cubicBezTo>
                  </a:path>
                </a:pathLst>
              </a:custGeom>
              <a:solidFill>
                <a:srgbClr val="D18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3" name="Freeform 7907"/>
              <p:cNvSpPr/>
              <p:nvPr/>
            </p:nvSpPr>
            <p:spPr bwMode="auto">
              <a:xfrm>
                <a:off x="5883275" y="3797301"/>
                <a:ext cx="42863" cy="39688"/>
              </a:xfrm>
              <a:custGeom>
                <a:avLst/>
                <a:gdLst>
                  <a:gd name="T0" fmla="*/ 7 w 21"/>
                  <a:gd name="T1" fmla="*/ 0 h 20"/>
                  <a:gd name="T2" fmla="*/ 2 w 21"/>
                  <a:gd name="T3" fmla="*/ 20 h 20"/>
                  <a:gd name="T4" fmla="*/ 7 w 21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0">
                    <a:moveTo>
                      <a:pt x="7" y="0"/>
                    </a:moveTo>
                    <a:cubicBezTo>
                      <a:pt x="0" y="6"/>
                      <a:pt x="8" y="14"/>
                      <a:pt x="2" y="20"/>
                    </a:cubicBezTo>
                    <a:cubicBezTo>
                      <a:pt x="21" y="16"/>
                      <a:pt x="16" y="9"/>
                      <a:pt x="7" y="0"/>
                    </a:cubicBezTo>
                  </a:path>
                </a:pathLst>
              </a:custGeom>
              <a:solidFill>
                <a:srgbClr val="D38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4" name="Freeform 7908"/>
              <p:cNvSpPr/>
              <p:nvPr/>
            </p:nvSpPr>
            <p:spPr bwMode="auto">
              <a:xfrm>
                <a:off x="5921375" y="3913188"/>
                <a:ext cx="34925" cy="26988"/>
              </a:xfrm>
              <a:custGeom>
                <a:avLst/>
                <a:gdLst>
                  <a:gd name="T0" fmla="*/ 2 w 17"/>
                  <a:gd name="T1" fmla="*/ 0 h 13"/>
                  <a:gd name="T2" fmla="*/ 1 w 17"/>
                  <a:gd name="T3" fmla="*/ 5 h 13"/>
                  <a:gd name="T4" fmla="*/ 7 w 17"/>
                  <a:gd name="T5" fmla="*/ 13 h 13"/>
                  <a:gd name="T6" fmla="*/ 7 w 17"/>
                  <a:gd name="T7" fmla="*/ 13 h 13"/>
                  <a:gd name="T8" fmla="*/ 5 w 17"/>
                  <a:gd name="T9" fmla="*/ 2 h 13"/>
                  <a:gd name="T10" fmla="*/ 5 w 17"/>
                  <a:gd name="T11" fmla="*/ 2 h 13"/>
                  <a:gd name="T12" fmla="*/ 2 w 17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2" y="0"/>
                    </a:moveTo>
                    <a:cubicBezTo>
                      <a:pt x="1" y="0"/>
                      <a:pt x="0" y="2"/>
                      <a:pt x="1" y="5"/>
                    </a:cubicBezTo>
                    <a:cubicBezTo>
                      <a:pt x="2" y="8"/>
                      <a:pt x="5" y="11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7" y="8"/>
                      <a:pt x="6" y="6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2" y="0"/>
                      <a:pt x="2" y="0"/>
                    </a:cubicBezTo>
                  </a:path>
                </a:pathLst>
              </a:custGeom>
              <a:solidFill>
                <a:srgbClr val="C764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5" name="Freeform 7909"/>
              <p:cNvSpPr/>
              <p:nvPr/>
            </p:nvSpPr>
            <p:spPr bwMode="auto">
              <a:xfrm>
                <a:off x="5915025" y="3886201"/>
                <a:ext cx="25400" cy="19050"/>
              </a:xfrm>
              <a:custGeom>
                <a:avLst/>
                <a:gdLst>
                  <a:gd name="T0" fmla="*/ 2 w 12"/>
                  <a:gd name="T1" fmla="*/ 0 h 10"/>
                  <a:gd name="T2" fmla="*/ 2 w 12"/>
                  <a:gd name="T3" fmla="*/ 0 h 10"/>
                  <a:gd name="T4" fmla="*/ 5 w 12"/>
                  <a:gd name="T5" fmla="*/ 10 h 10"/>
                  <a:gd name="T6" fmla="*/ 12 w 12"/>
                  <a:gd name="T7" fmla="*/ 9 h 10"/>
                  <a:gd name="T8" fmla="*/ 12 w 12"/>
                  <a:gd name="T9" fmla="*/ 9 h 10"/>
                  <a:gd name="T10" fmla="*/ 9 w 12"/>
                  <a:gd name="T11" fmla="*/ 6 h 10"/>
                  <a:gd name="T12" fmla="*/ 9 w 12"/>
                  <a:gd name="T13" fmla="*/ 6 h 10"/>
                  <a:gd name="T14" fmla="*/ 2 w 12"/>
                  <a:gd name="T15" fmla="*/ 0 h 10"/>
                  <a:gd name="T16" fmla="*/ 2 w 12"/>
                  <a:gd name="T17" fmla="*/ 0 h 10"/>
                  <a:gd name="T18" fmla="*/ 2 w 12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6"/>
                      <a:pt x="1" y="10"/>
                      <a:pt x="5" y="10"/>
                    </a:cubicBezTo>
                    <a:cubicBezTo>
                      <a:pt x="7" y="10"/>
                      <a:pt x="9" y="10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8"/>
                      <a:pt x="10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7" y="4"/>
                      <a:pt x="4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C764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6" name="Freeform 7910"/>
              <p:cNvSpPr/>
              <p:nvPr/>
            </p:nvSpPr>
            <p:spPr bwMode="auto">
              <a:xfrm>
                <a:off x="5919788" y="3883026"/>
                <a:ext cx="14288" cy="14288"/>
              </a:xfrm>
              <a:custGeom>
                <a:avLst/>
                <a:gdLst>
                  <a:gd name="T0" fmla="*/ 3 w 7"/>
                  <a:gd name="T1" fmla="*/ 0 h 7"/>
                  <a:gd name="T2" fmla="*/ 0 w 7"/>
                  <a:gd name="T3" fmla="*/ 1 h 7"/>
                  <a:gd name="T4" fmla="*/ 0 w 7"/>
                  <a:gd name="T5" fmla="*/ 1 h 7"/>
                  <a:gd name="T6" fmla="*/ 7 w 7"/>
                  <a:gd name="T7" fmla="*/ 7 h 7"/>
                  <a:gd name="T8" fmla="*/ 7 w 7"/>
                  <a:gd name="T9" fmla="*/ 7 h 7"/>
                  <a:gd name="T10" fmla="*/ 3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5" y="5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3"/>
                      <a:pt x="6" y="0"/>
                      <a:pt x="3" y="0"/>
                    </a:cubicBezTo>
                  </a:path>
                </a:pathLst>
              </a:custGeom>
              <a:solidFill>
                <a:srgbClr val="CC70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7" name="Freeform 7911"/>
              <p:cNvSpPr/>
              <p:nvPr/>
            </p:nvSpPr>
            <p:spPr bwMode="auto">
              <a:xfrm>
                <a:off x="6003925" y="3776663"/>
                <a:ext cx="92075" cy="34925"/>
              </a:xfrm>
              <a:custGeom>
                <a:avLst/>
                <a:gdLst>
                  <a:gd name="T0" fmla="*/ 20 w 46"/>
                  <a:gd name="T1" fmla="*/ 0 h 17"/>
                  <a:gd name="T2" fmla="*/ 12 w 46"/>
                  <a:gd name="T3" fmla="*/ 2 h 17"/>
                  <a:gd name="T4" fmla="*/ 4 w 46"/>
                  <a:gd name="T5" fmla="*/ 4 h 17"/>
                  <a:gd name="T6" fmla="*/ 0 w 46"/>
                  <a:gd name="T7" fmla="*/ 3 h 17"/>
                  <a:gd name="T8" fmla="*/ 0 w 46"/>
                  <a:gd name="T9" fmla="*/ 3 h 17"/>
                  <a:gd name="T10" fmla="*/ 5 w 46"/>
                  <a:gd name="T11" fmla="*/ 12 h 17"/>
                  <a:gd name="T12" fmla="*/ 5 w 46"/>
                  <a:gd name="T13" fmla="*/ 12 h 17"/>
                  <a:gd name="T14" fmla="*/ 5 w 46"/>
                  <a:gd name="T15" fmla="*/ 12 h 17"/>
                  <a:gd name="T16" fmla="*/ 5 w 46"/>
                  <a:gd name="T17" fmla="*/ 12 h 17"/>
                  <a:gd name="T18" fmla="*/ 8 w 46"/>
                  <a:gd name="T19" fmla="*/ 12 h 17"/>
                  <a:gd name="T20" fmla="*/ 8 w 46"/>
                  <a:gd name="T21" fmla="*/ 12 h 17"/>
                  <a:gd name="T22" fmla="*/ 12 w 46"/>
                  <a:gd name="T23" fmla="*/ 9 h 17"/>
                  <a:gd name="T24" fmla="*/ 17 w 46"/>
                  <a:gd name="T25" fmla="*/ 14 h 17"/>
                  <a:gd name="T26" fmla="*/ 21 w 46"/>
                  <a:gd name="T27" fmla="*/ 17 h 17"/>
                  <a:gd name="T28" fmla="*/ 23 w 46"/>
                  <a:gd name="T29" fmla="*/ 17 h 17"/>
                  <a:gd name="T30" fmla="*/ 23 w 46"/>
                  <a:gd name="T31" fmla="*/ 17 h 17"/>
                  <a:gd name="T32" fmla="*/ 30 w 46"/>
                  <a:gd name="T33" fmla="*/ 14 h 17"/>
                  <a:gd name="T34" fmla="*/ 33 w 46"/>
                  <a:gd name="T35" fmla="*/ 14 h 17"/>
                  <a:gd name="T36" fmla="*/ 38 w 46"/>
                  <a:gd name="T37" fmla="*/ 16 h 17"/>
                  <a:gd name="T38" fmla="*/ 46 w 46"/>
                  <a:gd name="T39" fmla="*/ 8 h 17"/>
                  <a:gd name="T40" fmla="*/ 27 w 46"/>
                  <a:gd name="T41" fmla="*/ 3 h 17"/>
                  <a:gd name="T42" fmla="*/ 27 w 46"/>
                  <a:gd name="T43" fmla="*/ 3 h 17"/>
                  <a:gd name="T44" fmla="*/ 20 w 46"/>
                  <a:gd name="T4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" h="17">
                    <a:moveTo>
                      <a:pt x="20" y="0"/>
                    </a:moveTo>
                    <a:cubicBezTo>
                      <a:pt x="18" y="0"/>
                      <a:pt x="15" y="1"/>
                      <a:pt x="12" y="2"/>
                    </a:cubicBezTo>
                    <a:cubicBezTo>
                      <a:pt x="10" y="3"/>
                      <a:pt x="7" y="4"/>
                      <a:pt x="4" y="4"/>
                    </a:cubicBezTo>
                    <a:cubicBezTo>
                      <a:pt x="3" y="4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3" y="9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6" y="12"/>
                      <a:pt x="7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0"/>
                      <a:pt x="11" y="9"/>
                      <a:pt x="12" y="9"/>
                    </a:cubicBezTo>
                    <a:cubicBezTo>
                      <a:pt x="15" y="9"/>
                      <a:pt x="16" y="12"/>
                      <a:pt x="17" y="14"/>
                    </a:cubicBezTo>
                    <a:cubicBezTo>
                      <a:pt x="18" y="16"/>
                      <a:pt x="20" y="17"/>
                      <a:pt x="21" y="17"/>
                    </a:cubicBezTo>
                    <a:cubicBezTo>
                      <a:pt x="22" y="17"/>
                      <a:pt x="22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5" y="14"/>
                      <a:pt x="27" y="14"/>
                      <a:pt x="30" y="14"/>
                    </a:cubicBezTo>
                    <a:cubicBezTo>
                      <a:pt x="31" y="14"/>
                      <a:pt x="32" y="14"/>
                      <a:pt x="33" y="14"/>
                    </a:cubicBezTo>
                    <a:cubicBezTo>
                      <a:pt x="35" y="16"/>
                      <a:pt x="37" y="16"/>
                      <a:pt x="38" y="16"/>
                    </a:cubicBezTo>
                    <a:cubicBezTo>
                      <a:pt x="42" y="16"/>
                      <a:pt x="44" y="12"/>
                      <a:pt x="46" y="8"/>
                    </a:cubicBezTo>
                    <a:cubicBezTo>
                      <a:pt x="40" y="5"/>
                      <a:pt x="32" y="9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1"/>
                      <a:pt x="23" y="0"/>
                      <a:pt x="20" y="0"/>
                    </a:cubicBezTo>
                  </a:path>
                </a:pathLst>
              </a:custGeom>
              <a:solidFill>
                <a:srgbClr val="A3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8" name="Freeform 7912"/>
              <p:cNvSpPr/>
              <p:nvPr/>
            </p:nvSpPr>
            <p:spPr bwMode="auto">
              <a:xfrm>
                <a:off x="5978525" y="3810001"/>
                <a:ext cx="84138" cy="49213"/>
              </a:xfrm>
              <a:custGeom>
                <a:avLst/>
                <a:gdLst>
                  <a:gd name="T0" fmla="*/ 7 w 42"/>
                  <a:gd name="T1" fmla="*/ 1 h 25"/>
                  <a:gd name="T2" fmla="*/ 1 w 42"/>
                  <a:gd name="T3" fmla="*/ 5 h 25"/>
                  <a:gd name="T4" fmla="*/ 1 w 42"/>
                  <a:gd name="T5" fmla="*/ 5 h 25"/>
                  <a:gd name="T6" fmla="*/ 1 w 42"/>
                  <a:gd name="T7" fmla="*/ 5 h 25"/>
                  <a:gd name="T8" fmla="*/ 31 w 42"/>
                  <a:gd name="T9" fmla="*/ 24 h 25"/>
                  <a:gd name="T10" fmla="*/ 31 w 42"/>
                  <a:gd name="T11" fmla="*/ 24 h 25"/>
                  <a:gd name="T12" fmla="*/ 42 w 42"/>
                  <a:gd name="T13" fmla="*/ 25 h 25"/>
                  <a:gd name="T14" fmla="*/ 42 w 42"/>
                  <a:gd name="T15" fmla="*/ 25 h 25"/>
                  <a:gd name="T16" fmla="*/ 42 w 42"/>
                  <a:gd name="T17" fmla="*/ 23 h 25"/>
                  <a:gd name="T18" fmla="*/ 42 w 42"/>
                  <a:gd name="T19" fmla="*/ 23 h 25"/>
                  <a:gd name="T20" fmla="*/ 42 w 42"/>
                  <a:gd name="T21" fmla="*/ 23 h 25"/>
                  <a:gd name="T22" fmla="*/ 40 w 42"/>
                  <a:gd name="T23" fmla="*/ 20 h 25"/>
                  <a:gd name="T24" fmla="*/ 38 w 42"/>
                  <a:gd name="T25" fmla="*/ 19 h 25"/>
                  <a:gd name="T26" fmla="*/ 38 w 42"/>
                  <a:gd name="T27" fmla="*/ 19 h 25"/>
                  <a:gd name="T28" fmla="*/ 38 w 42"/>
                  <a:gd name="T29" fmla="*/ 19 h 25"/>
                  <a:gd name="T30" fmla="*/ 32 w 42"/>
                  <a:gd name="T31" fmla="*/ 11 h 25"/>
                  <a:gd name="T32" fmla="*/ 32 w 42"/>
                  <a:gd name="T33" fmla="*/ 11 h 25"/>
                  <a:gd name="T34" fmla="*/ 33 w 42"/>
                  <a:gd name="T35" fmla="*/ 11 h 25"/>
                  <a:gd name="T36" fmla="*/ 9 w 42"/>
                  <a:gd name="T37" fmla="*/ 1 h 25"/>
                  <a:gd name="T38" fmla="*/ 9 w 42"/>
                  <a:gd name="T39" fmla="*/ 1 h 25"/>
                  <a:gd name="T40" fmla="*/ 7 w 42"/>
                  <a:gd name="T41" fmla="*/ 1 h 25"/>
                  <a:gd name="T42" fmla="*/ 7 w 42"/>
                  <a:gd name="T43" fmla="*/ 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" h="25">
                    <a:moveTo>
                      <a:pt x="7" y="1"/>
                    </a:moveTo>
                    <a:cubicBezTo>
                      <a:pt x="5" y="3"/>
                      <a:pt x="0" y="0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1" y="12"/>
                      <a:pt x="21" y="18"/>
                      <a:pt x="31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5" y="25"/>
                      <a:pt x="38" y="25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4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2"/>
                      <a:pt x="41" y="21"/>
                      <a:pt x="40" y="20"/>
                    </a:cubicBezTo>
                    <a:cubicBezTo>
                      <a:pt x="39" y="20"/>
                      <a:pt x="38" y="20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4" y="18"/>
                      <a:pt x="32" y="15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24" y="10"/>
                      <a:pt x="16" y="7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</a:path>
                </a:pathLst>
              </a:custGeom>
              <a:solidFill>
                <a:srgbClr val="D7A4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9" name="Freeform 7913"/>
              <p:cNvSpPr/>
              <p:nvPr/>
            </p:nvSpPr>
            <p:spPr bwMode="auto">
              <a:xfrm>
                <a:off x="5995988" y="3802063"/>
                <a:ext cx="47625" cy="30163"/>
              </a:xfrm>
              <a:custGeom>
                <a:avLst/>
                <a:gdLst>
                  <a:gd name="T0" fmla="*/ 8 w 24"/>
                  <a:gd name="T1" fmla="*/ 0 h 15"/>
                  <a:gd name="T2" fmla="*/ 0 w 24"/>
                  <a:gd name="T3" fmla="*/ 5 h 15"/>
                  <a:gd name="T4" fmla="*/ 0 w 24"/>
                  <a:gd name="T5" fmla="*/ 5 h 15"/>
                  <a:gd name="T6" fmla="*/ 24 w 24"/>
                  <a:gd name="T7" fmla="*/ 15 h 15"/>
                  <a:gd name="T8" fmla="*/ 24 w 24"/>
                  <a:gd name="T9" fmla="*/ 15 h 15"/>
                  <a:gd name="T10" fmla="*/ 19 w 24"/>
                  <a:gd name="T11" fmla="*/ 9 h 15"/>
                  <a:gd name="T12" fmla="*/ 19 w 24"/>
                  <a:gd name="T13" fmla="*/ 9 h 15"/>
                  <a:gd name="T14" fmla="*/ 19 w 24"/>
                  <a:gd name="T15" fmla="*/ 9 h 15"/>
                  <a:gd name="T16" fmla="*/ 19 w 24"/>
                  <a:gd name="T17" fmla="*/ 9 h 15"/>
                  <a:gd name="T18" fmla="*/ 19 w 24"/>
                  <a:gd name="T19" fmla="*/ 9 h 15"/>
                  <a:gd name="T20" fmla="*/ 19 w 24"/>
                  <a:gd name="T21" fmla="*/ 9 h 15"/>
                  <a:gd name="T22" fmla="*/ 9 w 24"/>
                  <a:gd name="T23" fmla="*/ 0 h 15"/>
                  <a:gd name="T24" fmla="*/ 9 w 24"/>
                  <a:gd name="T25" fmla="*/ 0 h 15"/>
                  <a:gd name="T26" fmla="*/ 9 w 24"/>
                  <a:gd name="T27" fmla="*/ 0 h 15"/>
                  <a:gd name="T28" fmla="*/ 9 w 24"/>
                  <a:gd name="T29" fmla="*/ 0 h 15"/>
                  <a:gd name="T30" fmla="*/ 8 w 24"/>
                  <a:gd name="T3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4" h="15">
                    <a:moveTo>
                      <a:pt x="8" y="0"/>
                    </a:moveTo>
                    <a:cubicBezTo>
                      <a:pt x="4" y="0"/>
                      <a:pt x="2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11"/>
                      <a:pt x="15" y="14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2" y="13"/>
                      <a:pt x="20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4" y="8"/>
                      <a:pt x="6" y="9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F8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0" name="Freeform 7914"/>
              <p:cNvSpPr/>
              <p:nvPr/>
            </p:nvSpPr>
            <p:spPr bwMode="auto">
              <a:xfrm>
                <a:off x="5953125" y="3794126"/>
                <a:ext cx="38100" cy="25400"/>
              </a:xfrm>
              <a:custGeom>
                <a:avLst/>
                <a:gdLst>
                  <a:gd name="T0" fmla="*/ 6 w 19"/>
                  <a:gd name="T1" fmla="*/ 0 h 13"/>
                  <a:gd name="T2" fmla="*/ 0 w 19"/>
                  <a:gd name="T3" fmla="*/ 2 h 13"/>
                  <a:gd name="T4" fmla="*/ 10 w 19"/>
                  <a:gd name="T5" fmla="*/ 13 h 13"/>
                  <a:gd name="T6" fmla="*/ 10 w 19"/>
                  <a:gd name="T7" fmla="*/ 13 h 13"/>
                  <a:gd name="T8" fmla="*/ 10 w 19"/>
                  <a:gd name="T9" fmla="*/ 13 h 13"/>
                  <a:gd name="T10" fmla="*/ 13 w 19"/>
                  <a:gd name="T11" fmla="*/ 13 h 13"/>
                  <a:gd name="T12" fmla="*/ 13 w 19"/>
                  <a:gd name="T13" fmla="*/ 13 h 13"/>
                  <a:gd name="T14" fmla="*/ 19 w 19"/>
                  <a:gd name="T15" fmla="*/ 9 h 13"/>
                  <a:gd name="T16" fmla="*/ 19 w 19"/>
                  <a:gd name="T17" fmla="*/ 9 h 13"/>
                  <a:gd name="T18" fmla="*/ 6 w 19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13">
                    <a:moveTo>
                      <a:pt x="6" y="0"/>
                    </a:moveTo>
                    <a:cubicBezTo>
                      <a:pt x="4" y="0"/>
                      <a:pt x="2" y="1"/>
                      <a:pt x="0" y="2"/>
                    </a:cubicBezTo>
                    <a:cubicBezTo>
                      <a:pt x="3" y="5"/>
                      <a:pt x="11" y="5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3"/>
                      <a:pt x="12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8"/>
                      <a:pt x="17" y="11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5" y="5"/>
                      <a:pt x="11" y="0"/>
                      <a:pt x="6" y="0"/>
                    </a:cubicBezTo>
                  </a:path>
                </a:pathLst>
              </a:custGeom>
              <a:solidFill>
                <a:srgbClr val="BF8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1" name="Freeform 7915"/>
              <p:cNvSpPr/>
              <p:nvPr/>
            </p:nvSpPr>
            <p:spPr bwMode="auto">
              <a:xfrm>
                <a:off x="5948363" y="3795713"/>
                <a:ext cx="26988" cy="23813"/>
              </a:xfrm>
              <a:custGeom>
                <a:avLst/>
                <a:gdLst>
                  <a:gd name="T0" fmla="*/ 1 w 14"/>
                  <a:gd name="T1" fmla="*/ 0 h 12"/>
                  <a:gd name="T2" fmla="*/ 1 w 14"/>
                  <a:gd name="T3" fmla="*/ 0 h 12"/>
                  <a:gd name="T4" fmla="*/ 0 w 14"/>
                  <a:gd name="T5" fmla="*/ 5 h 12"/>
                  <a:gd name="T6" fmla="*/ 0 w 14"/>
                  <a:gd name="T7" fmla="*/ 5 h 12"/>
                  <a:gd name="T8" fmla="*/ 13 w 14"/>
                  <a:gd name="T9" fmla="*/ 12 h 12"/>
                  <a:gd name="T10" fmla="*/ 13 w 14"/>
                  <a:gd name="T11" fmla="*/ 12 h 12"/>
                  <a:gd name="T12" fmla="*/ 3 w 14"/>
                  <a:gd name="T13" fmla="*/ 1 h 12"/>
                  <a:gd name="T14" fmla="*/ 3 w 14"/>
                  <a:gd name="T15" fmla="*/ 1 h 12"/>
                  <a:gd name="T16" fmla="*/ 1 w 14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8"/>
                      <a:pt x="9" y="10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4"/>
                      <a:pt x="6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0"/>
                      <a:pt x="1" y="0"/>
                      <a:pt x="1" y="0"/>
                    </a:cubicBezTo>
                  </a:path>
                </a:pathLst>
              </a:custGeom>
              <a:solidFill>
                <a:srgbClr val="D49C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2" name="Freeform 7916"/>
              <p:cNvSpPr/>
              <p:nvPr/>
            </p:nvSpPr>
            <p:spPr bwMode="auto">
              <a:xfrm>
                <a:off x="5375275" y="4035426"/>
                <a:ext cx="146050" cy="100013"/>
              </a:xfrm>
              <a:custGeom>
                <a:avLst/>
                <a:gdLst>
                  <a:gd name="T0" fmla="*/ 73 w 73"/>
                  <a:gd name="T1" fmla="*/ 0 h 50"/>
                  <a:gd name="T2" fmla="*/ 72 w 73"/>
                  <a:gd name="T3" fmla="*/ 0 h 50"/>
                  <a:gd name="T4" fmla="*/ 48 w 73"/>
                  <a:gd name="T5" fmla="*/ 9 h 50"/>
                  <a:gd name="T6" fmla="*/ 43 w 73"/>
                  <a:gd name="T7" fmla="*/ 11 h 50"/>
                  <a:gd name="T8" fmla="*/ 39 w 73"/>
                  <a:gd name="T9" fmla="*/ 11 h 50"/>
                  <a:gd name="T10" fmla="*/ 28 w 73"/>
                  <a:gd name="T11" fmla="*/ 16 h 50"/>
                  <a:gd name="T12" fmla="*/ 22 w 73"/>
                  <a:gd name="T13" fmla="*/ 15 h 50"/>
                  <a:gd name="T14" fmla="*/ 21 w 73"/>
                  <a:gd name="T15" fmla="*/ 15 h 50"/>
                  <a:gd name="T16" fmla="*/ 14 w 73"/>
                  <a:gd name="T17" fmla="*/ 19 h 50"/>
                  <a:gd name="T18" fmla="*/ 18 w 73"/>
                  <a:gd name="T19" fmla="*/ 22 h 50"/>
                  <a:gd name="T20" fmla="*/ 15 w 73"/>
                  <a:gd name="T21" fmla="*/ 25 h 50"/>
                  <a:gd name="T22" fmla="*/ 14 w 73"/>
                  <a:gd name="T23" fmla="*/ 25 h 50"/>
                  <a:gd name="T24" fmla="*/ 7 w 73"/>
                  <a:gd name="T25" fmla="*/ 22 h 50"/>
                  <a:gd name="T26" fmla="*/ 1 w 73"/>
                  <a:gd name="T27" fmla="*/ 33 h 50"/>
                  <a:gd name="T28" fmla="*/ 0 w 73"/>
                  <a:gd name="T29" fmla="*/ 33 h 50"/>
                  <a:gd name="T30" fmla="*/ 10 w 73"/>
                  <a:gd name="T31" fmla="*/ 36 h 50"/>
                  <a:gd name="T32" fmla="*/ 3 w 73"/>
                  <a:gd name="T33" fmla="*/ 50 h 50"/>
                  <a:gd name="T34" fmla="*/ 6 w 73"/>
                  <a:gd name="T35" fmla="*/ 50 h 50"/>
                  <a:gd name="T36" fmla="*/ 8 w 73"/>
                  <a:gd name="T37" fmla="*/ 50 h 50"/>
                  <a:gd name="T38" fmla="*/ 12 w 73"/>
                  <a:gd name="T39" fmla="*/ 46 h 50"/>
                  <a:gd name="T40" fmla="*/ 13 w 73"/>
                  <a:gd name="T41" fmla="*/ 45 h 50"/>
                  <a:gd name="T42" fmla="*/ 23 w 73"/>
                  <a:gd name="T43" fmla="*/ 38 h 50"/>
                  <a:gd name="T44" fmla="*/ 24 w 73"/>
                  <a:gd name="T45" fmla="*/ 38 h 50"/>
                  <a:gd name="T46" fmla="*/ 32 w 73"/>
                  <a:gd name="T47" fmla="*/ 30 h 50"/>
                  <a:gd name="T48" fmla="*/ 30 w 73"/>
                  <a:gd name="T49" fmla="*/ 29 h 50"/>
                  <a:gd name="T50" fmla="*/ 19 w 73"/>
                  <a:gd name="T51" fmla="*/ 33 h 50"/>
                  <a:gd name="T52" fmla="*/ 27 w 73"/>
                  <a:gd name="T53" fmla="*/ 26 h 50"/>
                  <a:gd name="T54" fmla="*/ 34 w 73"/>
                  <a:gd name="T55" fmla="*/ 28 h 50"/>
                  <a:gd name="T56" fmla="*/ 34 w 73"/>
                  <a:gd name="T57" fmla="*/ 29 h 50"/>
                  <a:gd name="T58" fmla="*/ 35 w 73"/>
                  <a:gd name="T59" fmla="*/ 30 h 50"/>
                  <a:gd name="T60" fmla="*/ 35 w 73"/>
                  <a:gd name="T61" fmla="*/ 30 h 50"/>
                  <a:gd name="T62" fmla="*/ 40 w 73"/>
                  <a:gd name="T63" fmla="*/ 27 h 50"/>
                  <a:gd name="T64" fmla="*/ 40 w 73"/>
                  <a:gd name="T65" fmla="*/ 27 h 50"/>
                  <a:gd name="T66" fmla="*/ 40 w 73"/>
                  <a:gd name="T67" fmla="*/ 27 h 50"/>
                  <a:gd name="T68" fmla="*/ 58 w 73"/>
                  <a:gd name="T69" fmla="*/ 13 h 50"/>
                  <a:gd name="T70" fmla="*/ 58 w 73"/>
                  <a:gd name="T71" fmla="*/ 13 h 50"/>
                  <a:gd name="T72" fmla="*/ 58 w 73"/>
                  <a:gd name="T73" fmla="*/ 13 h 50"/>
                  <a:gd name="T74" fmla="*/ 72 w 73"/>
                  <a:gd name="T75" fmla="*/ 6 h 50"/>
                  <a:gd name="T76" fmla="*/ 72 w 73"/>
                  <a:gd name="T77" fmla="*/ 6 h 50"/>
                  <a:gd name="T78" fmla="*/ 72 w 73"/>
                  <a:gd name="T79" fmla="*/ 6 h 50"/>
                  <a:gd name="T80" fmla="*/ 72 w 73"/>
                  <a:gd name="T81" fmla="*/ 0 h 50"/>
                  <a:gd name="T82" fmla="*/ 72 w 73"/>
                  <a:gd name="T83" fmla="*/ 1 h 50"/>
                  <a:gd name="T84" fmla="*/ 72 w 73"/>
                  <a:gd name="T85" fmla="*/ 1 h 50"/>
                  <a:gd name="T86" fmla="*/ 72 w 73"/>
                  <a:gd name="T87" fmla="*/ 1 h 50"/>
                  <a:gd name="T88" fmla="*/ 73 w 73"/>
                  <a:gd name="T8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3" h="50">
                    <a:moveTo>
                      <a:pt x="73" y="0"/>
                    </a:moveTo>
                    <a:cubicBezTo>
                      <a:pt x="72" y="0"/>
                      <a:pt x="72" y="0"/>
                      <a:pt x="72" y="0"/>
                    </a:cubicBezTo>
                    <a:cubicBezTo>
                      <a:pt x="63" y="0"/>
                      <a:pt x="54" y="1"/>
                      <a:pt x="48" y="9"/>
                    </a:cubicBezTo>
                    <a:cubicBezTo>
                      <a:pt x="47" y="11"/>
                      <a:pt x="45" y="11"/>
                      <a:pt x="43" y="11"/>
                    </a:cubicBezTo>
                    <a:cubicBezTo>
                      <a:pt x="42" y="11"/>
                      <a:pt x="40" y="11"/>
                      <a:pt x="39" y="11"/>
                    </a:cubicBezTo>
                    <a:cubicBezTo>
                      <a:pt x="36" y="14"/>
                      <a:pt x="32" y="16"/>
                      <a:pt x="28" y="16"/>
                    </a:cubicBezTo>
                    <a:cubicBezTo>
                      <a:pt x="26" y="16"/>
                      <a:pt x="24" y="16"/>
                      <a:pt x="22" y="15"/>
                    </a:cubicBezTo>
                    <a:cubicBezTo>
                      <a:pt x="22" y="15"/>
                      <a:pt x="21" y="15"/>
                      <a:pt x="21" y="15"/>
                    </a:cubicBezTo>
                    <a:cubicBezTo>
                      <a:pt x="18" y="15"/>
                      <a:pt x="16" y="17"/>
                      <a:pt x="14" y="19"/>
                    </a:cubicBezTo>
                    <a:cubicBezTo>
                      <a:pt x="15" y="20"/>
                      <a:pt x="18" y="21"/>
                      <a:pt x="18" y="22"/>
                    </a:cubicBezTo>
                    <a:cubicBezTo>
                      <a:pt x="18" y="24"/>
                      <a:pt x="17" y="25"/>
                      <a:pt x="15" y="25"/>
                    </a:cubicBezTo>
                    <a:cubicBezTo>
                      <a:pt x="15" y="25"/>
                      <a:pt x="15" y="25"/>
                      <a:pt x="14" y="25"/>
                    </a:cubicBezTo>
                    <a:cubicBezTo>
                      <a:pt x="12" y="24"/>
                      <a:pt x="9" y="23"/>
                      <a:pt x="7" y="22"/>
                    </a:cubicBezTo>
                    <a:cubicBezTo>
                      <a:pt x="7" y="26"/>
                      <a:pt x="7" y="31"/>
                      <a:pt x="1" y="33"/>
                    </a:cubicBezTo>
                    <a:cubicBezTo>
                      <a:pt x="1" y="33"/>
                      <a:pt x="0" y="33"/>
                      <a:pt x="0" y="33"/>
                    </a:cubicBezTo>
                    <a:cubicBezTo>
                      <a:pt x="2" y="36"/>
                      <a:pt x="6" y="33"/>
                      <a:pt x="10" y="36"/>
                    </a:cubicBezTo>
                    <a:cubicBezTo>
                      <a:pt x="0" y="38"/>
                      <a:pt x="3" y="45"/>
                      <a:pt x="3" y="50"/>
                    </a:cubicBezTo>
                    <a:cubicBezTo>
                      <a:pt x="4" y="50"/>
                      <a:pt x="5" y="50"/>
                      <a:pt x="6" y="50"/>
                    </a:cubicBezTo>
                    <a:cubicBezTo>
                      <a:pt x="7" y="50"/>
                      <a:pt x="8" y="50"/>
                      <a:pt x="8" y="50"/>
                    </a:cubicBezTo>
                    <a:cubicBezTo>
                      <a:pt x="9" y="48"/>
                      <a:pt x="10" y="47"/>
                      <a:pt x="12" y="46"/>
                    </a:cubicBezTo>
                    <a:cubicBezTo>
                      <a:pt x="12" y="46"/>
                      <a:pt x="12" y="46"/>
                      <a:pt x="13" y="45"/>
                    </a:cubicBezTo>
                    <a:cubicBezTo>
                      <a:pt x="14" y="41"/>
                      <a:pt x="18" y="38"/>
                      <a:pt x="23" y="38"/>
                    </a:cubicBezTo>
                    <a:cubicBezTo>
                      <a:pt x="23" y="38"/>
                      <a:pt x="23" y="38"/>
                      <a:pt x="24" y="38"/>
                    </a:cubicBezTo>
                    <a:cubicBezTo>
                      <a:pt x="27" y="35"/>
                      <a:pt x="29" y="33"/>
                      <a:pt x="32" y="30"/>
                    </a:cubicBezTo>
                    <a:cubicBezTo>
                      <a:pt x="31" y="29"/>
                      <a:pt x="30" y="29"/>
                      <a:pt x="30" y="29"/>
                    </a:cubicBezTo>
                    <a:cubicBezTo>
                      <a:pt x="26" y="29"/>
                      <a:pt x="23" y="32"/>
                      <a:pt x="19" y="33"/>
                    </a:cubicBezTo>
                    <a:cubicBezTo>
                      <a:pt x="22" y="28"/>
                      <a:pt x="24" y="26"/>
                      <a:pt x="27" y="26"/>
                    </a:cubicBezTo>
                    <a:cubicBezTo>
                      <a:pt x="29" y="26"/>
                      <a:pt x="32" y="27"/>
                      <a:pt x="34" y="28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7" y="29"/>
                      <a:pt x="38" y="28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6" y="22"/>
                      <a:pt x="52" y="18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58" y="13"/>
                      <a:pt x="58" y="13"/>
                      <a:pt x="58" y="13"/>
                    </a:cubicBezTo>
                    <a:cubicBezTo>
                      <a:pt x="62" y="10"/>
                      <a:pt x="66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2" y="4"/>
                      <a:pt x="72" y="2"/>
                      <a:pt x="72" y="0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2" y="0"/>
                      <a:pt x="72" y="0"/>
                      <a:pt x="73" y="0"/>
                    </a:cubicBezTo>
                  </a:path>
                </a:pathLst>
              </a:custGeom>
              <a:solidFill>
                <a:srgbClr val="9862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3" name="Freeform 7917"/>
              <p:cNvSpPr/>
              <p:nvPr/>
            </p:nvSpPr>
            <p:spPr bwMode="auto">
              <a:xfrm>
                <a:off x="5476875" y="2911476"/>
                <a:ext cx="71438" cy="58738"/>
              </a:xfrm>
              <a:custGeom>
                <a:avLst/>
                <a:gdLst>
                  <a:gd name="T0" fmla="*/ 23 w 36"/>
                  <a:gd name="T1" fmla="*/ 0 h 29"/>
                  <a:gd name="T2" fmla="*/ 13 w 36"/>
                  <a:gd name="T3" fmla="*/ 6 h 29"/>
                  <a:gd name="T4" fmla="*/ 11 w 36"/>
                  <a:gd name="T5" fmla="*/ 5 h 29"/>
                  <a:gd name="T6" fmla="*/ 6 w 36"/>
                  <a:gd name="T7" fmla="*/ 1 h 29"/>
                  <a:gd name="T8" fmla="*/ 2 w 36"/>
                  <a:gd name="T9" fmla="*/ 2 h 29"/>
                  <a:gd name="T10" fmla="*/ 0 w 36"/>
                  <a:gd name="T11" fmla="*/ 3 h 29"/>
                  <a:gd name="T12" fmla="*/ 0 w 36"/>
                  <a:gd name="T13" fmla="*/ 3 h 29"/>
                  <a:gd name="T14" fmla="*/ 9 w 36"/>
                  <a:gd name="T15" fmla="*/ 14 h 29"/>
                  <a:gd name="T16" fmla="*/ 9 w 36"/>
                  <a:gd name="T17" fmla="*/ 15 h 29"/>
                  <a:gd name="T18" fmla="*/ 13 w 36"/>
                  <a:gd name="T19" fmla="*/ 20 h 29"/>
                  <a:gd name="T20" fmla="*/ 24 w 36"/>
                  <a:gd name="T21" fmla="*/ 28 h 29"/>
                  <a:gd name="T22" fmla="*/ 25 w 36"/>
                  <a:gd name="T23" fmla="*/ 29 h 29"/>
                  <a:gd name="T24" fmla="*/ 32 w 36"/>
                  <a:gd name="T25" fmla="*/ 23 h 29"/>
                  <a:gd name="T26" fmla="*/ 32 w 36"/>
                  <a:gd name="T27" fmla="*/ 23 h 29"/>
                  <a:gd name="T28" fmla="*/ 32 w 36"/>
                  <a:gd name="T29" fmla="*/ 23 h 29"/>
                  <a:gd name="T30" fmla="*/ 32 w 36"/>
                  <a:gd name="T31" fmla="*/ 23 h 29"/>
                  <a:gd name="T32" fmla="*/ 32 w 36"/>
                  <a:gd name="T33" fmla="*/ 23 h 29"/>
                  <a:gd name="T34" fmla="*/ 14 w 36"/>
                  <a:gd name="T35" fmla="*/ 19 h 29"/>
                  <a:gd name="T36" fmla="*/ 36 w 36"/>
                  <a:gd name="T37" fmla="*/ 9 h 29"/>
                  <a:gd name="T38" fmla="*/ 36 w 36"/>
                  <a:gd name="T39" fmla="*/ 9 h 29"/>
                  <a:gd name="T40" fmla="*/ 36 w 36"/>
                  <a:gd name="T41" fmla="*/ 9 h 29"/>
                  <a:gd name="T42" fmla="*/ 23 w 36"/>
                  <a:gd name="T43" fmla="*/ 0 h 29"/>
                  <a:gd name="T44" fmla="*/ 23 w 36"/>
                  <a:gd name="T4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29">
                    <a:moveTo>
                      <a:pt x="23" y="0"/>
                    </a:moveTo>
                    <a:cubicBezTo>
                      <a:pt x="19" y="0"/>
                      <a:pt x="16" y="6"/>
                      <a:pt x="13" y="6"/>
                    </a:cubicBezTo>
                    <a:cubicBezTo>
                      <a:pt x="12" y="6"/>
                      <a:pt x="11" y="6"/>
                      <a:pt x="11" y="5"/>
                    </a:cubicBezTo>
                    <a:cubicBezTo>
                      <a:pt x="9" y="2"/>
                      <a:pt x="7" y="1"/>
                      <a:pt x="6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7"/>
                      <a:pt x="8" y="9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1" y="17"/>
                      <a:pt x="13" y="18"/>
                      <a:pt x="13" y="20"/>
                    </a:cubicBezTo>
                    <a:cubicBezTo>
                      <a:pt x="18" y="21"/>
                      <a:pt x="22" y="23"/>
                      <a:pt x="24" y="28"/>
                    </a:cubicBezTo>
                    <a:cubicBezTo>
                      <a:pt x="24" y="28"/>
                      <a:pt x="24" y="28"/>
                      <a:pt x="25" y="29"/>
                    </a:cubicBezTo>
                    <a:cubicBezTo>
                      <a:pt x="27" y="27"/>
                      <a:pt x="29" y="25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7" y="22"/>
                      <a:pt x="23" y="21"/>
                      <a:pt x="14" y="19"/>
                    </a:cubicBezTo>
                    <a:cubicBezTo>
                      <a:pt x="24" y="16"/>
                      <a:pt x="32" y="16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3" y="4"/>
                      <a:pt x="25" y="6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984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4" name="Freeform 7918"/>
              <p:cNvSpPr>
                <a:spLocks noEditPoints="1"/>
              </p:cNvSpPr>
              <p:nvPr/>
            </p:nvSpPr>
            <p:spPr bwMode="auto">
              <a:xfrm>
                <a:off x="5951538" y="3041651"/>
                <a:ext cx="130175" cy="160338"/>
              </a:xfrm>
              <a:custGeom>
                <a:avLst/>
                <a:gdLst>
                  <a:gd name="T0" fmla="*/ 40 w 65"/>
                  <a:gd name="T1" fmla="*/ 16 h 80"/>
                  <a:gd name="T2" fmla="*/ 44 w 65"/>
                  <a:gd name="T3" fmla="*/ 12 h 80"/>
                  <a:gd name="T4" fmla="*/ 43 w 65"/>
                  <a:gd name="T5" fmla="*/ 18 h 80"/>
                  <a:gd name="T6" fmla="*/ 58 w 65"/>
                  <a:gd name="T7" fmla="*/ 2 h 80"/>
                  <a:gd name="T8" fmla="*/ 52 w 65"/>
                  <a:gd name="T9" fmla="*/ 4 h 80"/>
                  <a:gd name="T10" fmla="*/ 23 w 65"/>
                  <a:gd name="T11" fmla="*/ 6 h 80"/>
                  <a:gd name="T12" fmla="*/ 0 w 65"/>
                  <a:gd name="T13" fmla="*/ 15 h 80"/>
                  <a:gd name="T14" fmla="*/ 2 w 65"/>
                  <a:gd name="T15" fmla="*/ 20 h 80"/>
                  <a:gd name="T16" fmla="*/ 2 w 65"/>
                  <a:gd name="T17" fmla="*/ 20 h 80"/>
                  <a:gd name="T18" fmla="*/ 11 w 65"/>
                  <a:gd name="T19" fmla="*/ 22 h 80"/>
                  <a:gd name="T20" fmla="*/ 18 w 65"/>
                  <a:gd name="T21" fmla="*/ 25 h 80"/>
                  <a:gd name="T22" fmla="*/ 27 w 65"/>
                  <a:gd name="T23" fmla="*/ 12 h 80"/>
                  <a:gd name="T24" fmla="*/ 29 w 65"/>
                  <a:gd name="T25" fmla="*/ 23 h 80"/>
                  <a:gd name="T26" fmla="*/ 34 w 65"/>
                  <a:gd name="T27" fmla="*/ 20 h 80"/>
                  <a:gd name="T28" fmla="*/ 33 w 65"/>
                  <a:gd name="T29" fmla="*/ 33 h 80"/>
                  <a:gd name="T30" fmla="*/ 28 w 65"/>
                  <a:gd name="T31" fmla="*/ 31 h 80"/>
                  <a:gd name="T32" fmla="*/ 30 w 65"/>
                  <a:gd name="T33" fmla="*/ 45 h 80"/>
                  <a:gd name="T34" fmla="*/ 47 w 65"/>
                  <a:gd name="T35" fmla="*/ 62 h 80"/>
                  <a:gd name="T36" fmla="*/ 59 w 65"/>
                  <a:gd name="T37" fmla="*/ 80 h 80"/>
                  <a:gd name="T38" fmla="*/ 62 w 65"/>
                  <a:gd name="T39" fmla="*/ 72 h 80"/>
                  <a:gd name="T40" fmla="*/ 62 w 65"/>
                  <a:gd name="T41" fmla="*/ 72 h 80"/>
                  <a:gd name="T42" fmla="*/ 61 w 65"/>
                  <a:gd name="T43" fmla="*/ 53 h 80"/>
                  <a:gd name="T44" fmla="*/ 58 w 65"/>
                  <a:gd name="T45" fmla="*/ 53 h 80"/>
                  <a:gd name="T46" fmla="*/ 40 w 65"/>
                  <a:gd name="T47" fmla="*/ 48 h 80"/>
                  <a:gd name="T48" fmla="*/ 42 w 65"/>
                  <a:gd name="T49" fmla="*/ 34 h 80"/>
                  <a:gd name="T50" fmla="*/ 51 w 65"/>
                  <a:gd name="T51" fmla="*/ 41 h 80"/>
                  <a:gd name="T52" fmla="*/ 55 w 65"/>
                  <a:gd name="T53" fmla="*/ 39 h 80"/>
                  <a:gd name="T54" fmla="*/ 54 w 65"/>
                  <a:gd name="T55" fmla="*/ 23 h 80"/>
                  <a:gd name="T56" fmla="*/ 51 w 65"/>
                  <a:gd name="T57" fmla="*/ 29 h 80"/>
                  <a:gd name="T58" fmla="*/ 48 w 65"/>
                  <a:gd name="T59" fmla="*/ 27 h 80"/>
                  <a:gd name="T60" fmla="*/ 54 w 65"/>
                  <a:gd name="T61" fmla="*/ 23 h 80"/>
                  <a:gd name="T62" fmla="*/ 55 w 65"/>
                  <a:gd name="T63" fmla="*/ 12 h 80"/>
                  <a:gd name="T64" fmla="*/ 61 w 65"/>
                  <a:gd name="T65" fmla="*/ 4 h 80"/>
                  <a:gd name="T66" fmla="*/ 58 w 65"/>
                  <a:gd name="T67" fmla="*/ 2 h 80"/>
                  <a:gd name="T68" fmla="*/ 52 w 65"/>
                  <a:gd name="T69" fmla="*/ 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5" h="80">
                    <a:moveTo>
                      <a:pt x="42" y="18"/>
                    </a:moveTo>
                    <a:cubicBezTo>
                      <a:pt x="40" y="18"/>
                      <a:pt x="40" y="17"/>
                      <a:pt x="40" y="16"/>
                    </a:cubicBezTo>
                    <a:cubicBezTo>
                      <a:pt x="40" y="14"/>
                      <a:pt x="41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5" y="12"/>
                      <a:pt x="47" y="13"/>
                      <a:pt x="47" y="14"/>
                    </a:cubicBezTo>
                    <a:cubicBezTo>
                      <a:pt x="47" y="17"/>
                      <a:pt x="44" y="16"/>
                      <a:pt x="43" y="18"/>
                    </a:cubicBezTo>
                    <a:cubicBezTo>
                      <a:pt x="42" y="18"/>
                      <a:pt x="42" y="18"/>
                      <a:pt x="42" y="18"/>
                    </a:cubicBezTo>
                    <a:moveTo>
                      <a:pt x="58" y="2"/>
                    </a:moveTo>
                    <a:cubicBezTo>
                      <a:pt x="56" y="2"/>
                      <a:pt x="54" y="3"/>
                      <a:pt x="52" y="4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43" y="5"/>
                      <a:pt x="32" y="3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5" y="9"/>
                      <a:pt x="8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1" y="19"/>
                      <a:pt x="1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4" y="20"/>
                      <a:pt x="5" y="19"/>
                      <a:pt x="6" y="19"/>
                    </a:cubicBezTo>
                    <a:cubicBezTo>
                      <a:pt x="8" y="19"/>
                      <a:pt x="10" y="21"/>
                      <a:pt x="11" y="22"/>
                    </a:cubicBezTo>
                    <a:cubicBezTo>
                      <a:pt x="13" y="23"/>
                      <a:pt x="15" y="25"/>
                      <a:pt x="17" y="25"/>
                    </a:cubicBezTo>
                    <a:cubicBezTo>
                      <a:pt x="17" y="25"/>
                      <a:pt x="18" y="25"/>
                      <a:pt x="18" y="25"/>
                    </a:cubicBezTo>
                    <a:cubicBezTo>
                      <a:pt x="18" y="23"/>
                      <a:pt x="18" y="21"/>
                      <a:pt x="19" y="20"/>
                    </a:cubicBezTo>
                    <a:cubicBezTo>
                      <a:pt x="21" y="16"/>
                      <a:pt x="23" y="12"/>
                      <a:pt x="27" y="12"/>
                    </a:cubicBezTo>
                    <a:cubicBezTo>
                      <a:pt x="27" y="12"/>
                      <a:pt x="28" y="13"/>
                      <a:pt x="29" y="13"/>
                    </a:cubicBezTo>
                    <a:cubicBezTo>
                      <a:pt x="34" y="15"/>
                      <a:pt x="28" y="19"/>
                      <a:pt x="29" y="23"/>
                    </a:cubicBezTo>
                    <a:cubicBezTo>
                      <a:pt x="31" y="22"/>
                      <a:pt x="33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8" y="23"/>
                      <a:pt x="35" y="27"/>
                      <a:pt x="35" y="31"/>
                    </a:cubicBezTo>
                    <a:cubicBezTo>
                      <a:pt x="35" y="32"/>
                      <a:pt x="34" y="33"/>
                      <a:pt x="33" y="33"/>
                    </a:cubicBezTo>
                    <a:cubicBezTo>
                      <a:pt x="32" y="33"/>
                      <a:pt x="30" y="32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9" y="36"/>
                      <a:pt x="33" y="40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6" y="51"/>
                      <a:pt x="41" y="57"/>
                      <a:pt x="47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51" y="68"/>
                      <a:pt x="55" y="74"/>
                      <a:pt x="59" y="80"/>
                    </a:cubicBezTo>
                    <a:cubicBezTo>
                      <a:pt x="59" y="80"/>
                      <a:pt x="59" y="80"/>
                      <a:pt x="59" y="80"/>
                    </a:cubicBezTo>
                    <a:cubicBezTo>
                      <a:pt x="60" y="77"/>
                      <a:pt x="61" y="75"/>
                      <a:pt x="62" y="72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2" y="72"/>
                      <a:pt x="62" y="72"/>
                      <a:pt x="62" y="72"/>
                    </a:cubicBezTo>
                    <a:cubicBezTo>
                      <a:pt x="64" y="66"/>
                      <a:pt x="57" y="60"/>
                      <a:pt x="61" y="53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1" y="53"/>
                      <a:pt x="59" y="54"/>
                      <a:pt x="58" y="54"/>
                    </a:cubicBezTo>
                    <a:cubicBezTo>
                      <a:pt x="58" y="54"/>
                      <a:pt x="58" y="54"/>
                      <a:pt x="58" y="53"/>
                    </a:cubicBezTo>
                    <a:cubicBezTo>
                      <a:pt x="53" y="48"/>
                      <a:pt x="52" y="46"/>
                      <a:pt x="49" y="46"/>
                    </a:cubicBezTo>
                    <a:cubicBezTo>
                      <a:pt x="47" y="46"/>
                      <a:pt x="44" y="47"/>
                      <a:pt x="40" y="48"/>
                    </a:cubicBezTo>
                    <a:cubicBezTo>
                      <a:pt x="39" y="43"/>
                      <a:pt x="45" y="39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4" y="34"/>
                      <a:pt x="45" y="36"/>
                      <a:pt x="47" y="38"/>
                    </a:cubicBezTo>
                    <a:cubicBezTo>
                      <a:pt x="48" y="39"/>
                      <a:pt x="49" y="41"/>
                      <a:pt x="51" y="41"/>
                    </a:cubicBezTo>
                    <a:cubicBezTo>
                      <a:pt x="52" y="41"/>
                      <a:pt x="53" y="41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7"/>
                      <a:pt x="49" y="35"/>
                      <a:pt x="54" y="34"/>
                    </a:cubicBezTo>
                    <a:cubicBezTo>
                      <a:pt x="65" y="29"/>
                      <a:pt x="57" y="26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3" y="25"/>
                      <a:pt x="54" y="28"/>
                      <a:pt x="51" y="29"/>
                    </a:cubicBezTo>
                    <a:cubicBezTo>
                      <a:pt x="51" y="29"/>
                      <a:pt x="51" y="29"/>
                      <a:pt x="50" y="29"/>
                    </a:cubicBezTo>
                    <a:cubicBezTo>
                      <a:pt x="50" y="29"/>
                      <a:pt x="48" y="27"/>
                      <a:pt x="48" y="27"/>
                    </a:cubicBezTo>
                    <a:cubicBezTo>
                      <a:pt x="48" y="23"/>
                      <a:pt x="51" y="23"/>
                      <a:pt x="54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6" y="19"/>
                      <a:pt x="54" y="15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2" y="6"/>
                      <a:pt x="58" y="6"/>
                      <a:pt x="61" y="4"/>
                    </a:cubicBezTo>
                    <a:cubicBezTo>
                      <a:pt x="61" y="4"/>
                      <a:pt x="61" y="4"/>
                      <a:pt x="61" y="4"/>
                    </a:cubicBezTo>
                    <a:cubicBezTo>
                      <a:pt x="60" y="2"/>
                      <a:pt x="59" y="2"/>
                      <a:pt x="58" y="2"/>
                    </a:cubicBezTo>
                    <a:moveTo>
                      <a:pt x="53" y="0"/>
                    </a:moveTo>
                    <a:cubicBezTo>
                      <a:pt x="53" y="1"/>
                      <a:pt x="53" y="2"/>
                      <a:pt x="52" y="4"/>
                    </a:cubicBezTo>
                    <a:cubicBezTo>
                      <a:pt x="54" y="2"/>
                      <a:pt x="54" y="1"/>
                      <a:pt x="53" y="0"/>
                    </a:cubicBezTo>
                  </a:path>
                </a:pathLst>
              </a:custGeom>
              <a:solidFill>
                <a:srgbClr val="A74F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5" name="Freeform 7919"/>
              <p:cNvSpPr/>
              <p:nvPr/>
            </p:nvSpPr>
            <p:spPr bwMode="auto">
              <a:xfrm>
                <a:off x="5902325" y="3108326"/>
                <a:ext cx="101600" cy="92075"/>
              </a:xfrm>
              <a:custGeom>
                <a:avLst/>
                <a:gdLst>
                  <a:gd name="T0" fmla="*/ 18 w 51"/>
                  <a:gd name="T1" fmla="*/ 0 h 46"/>
                  <a:gd name="T2" fmla="*/ 7 w 51"/>
                  <a:gd name="T3" fmla="*/ 4 h 46"/>
                  <a:gd name="T4" fmla="*/ 7 w 51"/>
                  <a:gd name="T5" fmla="*/ 4 h 46"/>
                  <a:gd name="T6" fmla="*/ 0 w 51"/>
                  <a:gd name="T7" fmla="*/ 23 h 46"/>
                  <a:gd name="T8" fmla="*/ 7 w 51"/>
                  <a:gd name="T9" fmla="*/ 32 h 46"/>
                  <a:gd name="T10" fmla="*/ 12 w 51"/>
                  <a:gd name="T11" fmla="*/ 31 h 46"/>
                  <a:gd name="T12" fmla="*/ 18 w 51"/>
                  <a:gd name="T13" fmla="*/ 31 h 46"/>
                  <a:gd name="T14" fmla="*/ 21 w 51"/>
                  <a:gd name="T15" fmla="*/ 31 h 46"/>
                  <a:gd name="T16" fmla="*/ 22 w 51"/>
                  <a:gd name="T17" fmla="*/ 44 h 46"/>
                  <a:gd name="T18" fmla="*/ 22 w 51"/>
                  <a:gd name="T19" fmla="*/ 44 h 46"/>
                  <a:gd name="T20" fmla="*/ 30 w 51"/>
                  <a:gd name="T21" fmla="*/ 40 h 46"/>
                  <a:gd name="T22" fmla="*/ 43 w 51"/>
                  <a:gd name="T23" fmla="*/ 46 h 46"/>
                  <a:gd name="T24" fmla="*/ 43 w 51"/>
                  <a:gd name="T25" fmla="*/ 46 h 46"/>
                  <a:gd name="T26" fmla="*/ 48 w 51"/>
                  <a:gd name="T27" fmla="*/ 30 h 46"/>
                  <a:gd name="T28" fmla="*/ 33 w 51"/>
                  <a:gd name="T29" fmla="*/ 25 h 46"/>
                  <a:gd name="T30" fmla="*/ 34 w 51"/>
                  <a:gd name="T31" fmla="*/ 15 h 46"/>
                  <a:gd name="T32" fmla="*/ 34 w 51"/>
                  <a:gd name="T33" fmla="*/ 7 h 46"/>
                  <a:gd name="T34" fmla="*/ 30 w 51"/>
                  <a:gd name="T35" fmla="*/ 1 h 46"/>
                  <a:gd name="T36" fmla="*/ 27 w 51"/>
                  <a:gd name="T37" fmla="*/ 2 h 46"/>
                  <a:gd name="T38" fmla="*/ 24 w 51"/>
                  <a:gd name="T39" fmla="*/ 4 h 46"/>
                  <a:gd name="T40" fmla="*/ 18 w 51"/>
                  <a:gd name="T41" fmla="*/ 0 h 46"/>
                  <a:gd name="T42" fmla="*/ 18 w 51"/>
                  <a:gd name="T4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" h="46">
                    <a:moveTo>
                      <a:pt x="18" y="0"/>
                    </a:moveTo>
                    <a:cubicBezTo>
                      <a:pt x="14" y="1"/>
                      <a:pt x="11" y="3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11"/>
                      <a:pt x="12" y="21"/>
                      <a:pt x="0" y="23"/>
                    </a:cubicBezTo>
                    <a:cubicBezTo>
                      <a:pt x="0" y="30"/>
                      <a:pt x="3" y="32"/>
                      <a:pt x="7" y="32"/>
                    </a:cubicBezTo>
                    <a:cubicBezTo>
                      <a:pt x="8" y="32"/>
                      <a:pt x="10" y="32"/>
                      <a:pt x="12" y="31"/>
                    </a:cubicBezTo>
                    <a:cubicBezTo>
                      <a:pt x="14" y="31"/>
                      <a:pt x="16" y="31"/>
                      <a:pt x="18" y="31"/>
                    </a:cubicBezTo>
                    <a:cubicBezTo>
                      <a:pt x="19" y="31"/>
                      <a:pt x="20" y="31"/>
                      <a:pt x="21" y="31"/>
                    </a:cubicBezTo>
                    <a:cubicBezTo>
                      <a:pt x="23" y="34"/>
                      <a:pt x="14" y="40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5" y="41"/>
                      <a:pt x="27" y="40"/>
                      <a:pt x="30" y="40"/>
                    </a:cubicBezTo>
                    <a:cubicBezTo>
                      <a:pt x="34" y="40"/>
                      <a:pt x="39" y="44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51" y="42"/>
                      <a:pt x="44" y="35"/>
                      <a:pt x="48" y="30"/>
                    </a:cubicBezTo>
                    <a:cubicBezTo>
                      <a:pt x="43" y="28"/>
                      <a:pt x="38" y="27"/>
                      <a:pt x="33" y="25"/>
                    </a:cubicBezTo>
                    <a:cubicBezTo>
                      <a:pt x="33" y="23"/>
                      <a:pt x="49" y="20"/>
                      <a:pt x="34" y="15"/>
                    </a:cubicBezTo>
                    <a:cubicBezTo>
                      <a:pt x="33" y="15"/>
                      <a:pt x="30" y="10"/>
                      <a:pt x="34" y="7"/>
                    </a:cubicBezTo>
                    <a:cubicBezTo>
                      <a:pt x="34" y="4"/>
                      <a:pt x="32" y="1"/>
                      <a:pt x="30" y="1"/>
                    </a:cubicBezTo>
                    <a:cubicBezTo>
                      <a:pt x="29" y="1"/>
                      <a:pt x="28" y="2"/>
                      <a:pt x="27" y="2"/>
                    </a:cubicBezTo>
                    <a:cubicBezTo>
                      <a:pt x="26" y="3"/>
                      <a:pt x="25" y="4"/>
                      <a:pt x="24" y="4"/>
                    </a:cubicBezTo>
                    <a:cubicBezTo>
                      <a:pt x="21" y="4"/>
                      <a:pt x="20" y="1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9B41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6" name="Freeform 7920"/>
              <p:cNvSpPr/>
              <p:nvPr/>
            </p:nvSpPr>
            <p:spPr bwMode="auto">
              <a:xfrm>
                <a:off x="5845175" y="3070226"/>
                <a:ext cx="80963" cy="84138"/>
              </a:xfrm>
              <a:custGeom>
                <a:avLst/>
                <a:gdLst>
                  <a:gd name="T0" fmla="*/ 15 w 40"/>
                  <a:gd name="T1" fmla="*/ 0 h 42"/>
                  <a:gd name="T2" fmla="*/ 16 w 40"/>
                  <a:gd name="T3" fmla="*/ 8 h 42"/>
                  <a:gd name="T4" fmla="*/ 21 w 40"/>
                  <a:gd name="T5" fmla="*/ 28 h 42"/>
                  <a:gd name="T6" fmla="*/ 21 w 40"/>
                  <a:gd name="T7" fmla="*/ 28 h 42"/>
                  <a:gd name="T8" fmla="*/ 21 w 40"/>
                  <a:gd name="T9" fmla="*/ 28 h 42"/>
                  <a:gd name="T10" fmla="*/ 23 w 40"/>
                  <a:gd name="T11" fmla="*/ 27 h 42"/>
                  <a:gd name="T12" fmla="*/ 25 w 40"/>
                  <a:gd name="T13" fmla="*/ 26 h 42"/>
                  <a:gd name="T14" fmla="*/ 27 w 40"/>
                  <a:gd name="T15" fmla="*/ 29 h 42"/>
                  <a:gd name="T16" fmla="*/ 28 w 40"/>
                  <a:gd name="T17" fmla="*/ 41 h 42"/>
                  <a:gd name="T18" fmla="*/ 28 w 40"/>
                  <a:gd name="T19" fmla="*/ 41 h 42"/>
                  <a:gd name="T20" fmla="*/ 28 w 40"/>
                  <a:gd name="T21" fmla="*/ 41 h 42"/>
                  <a:gd name="T22" fmla="*/ 28 w 40"/>
                  <a:gd name="T23" fmla="*/ 41 h 42"/>
                  <a:gd name="T24" fmla="*/ 28 w 40"/>
                  <a:gd name="T25" fmla="*/ 42 h 42"/>
                  <a:gd name="T26" fmla="*/ 28 w 40"/>
                  <a:gd name="T27" fmla="*/ 42 h 42"/>
                  <a:gd name="T28" fmla="*/ 35 w 40"/>
                  <a:gd name="T29" fmla="*/ 23 h 42"/>
                  <a:gd name="T30" fmla="*/ 35 w 40"/>
                  <a:gd name="T31" fmla="*/ 23 h 42"/>
                  <a:gd name="T32" fmla="*/ 26 w 40"/>
                  <a:gd name="T33" fmla="*/ 4 h 42"/>
                  <a:gd name="T34" fmla="*/ 26 w 40"/>
                  <a:gd name="T35" fmla="*/ 4 h 42"/>
                  <a:gd name="T36" fmla="*/ 21 w 40"/>
                  <a:gd name="T37" fmla="*/ 0 h 42"/>
                  <a:gd name="T38" fmla="*/ 21 w 40"/>
                  <a:gd name="T39" fmla="*/ 0 h 42"/>
                  <a:gd name="T40" fmla="*/ 19 w 40"/>
                  <a:gd name="T41" fmla="*/ 2 h 42"/>
                  <a:gd name="T42" fmla="*/ 15 w 40"/>
                  <a:gd name="T4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42">
                    <a:moveTo>
                      <a:pt x="15" y="0"/>
                    </a:moveTo>
                    <a:cubicBezTo>
                      <a:pt x="16" y="3"/>
                      <a:pt x="17" y="8"/>
                      <a:pt x="16" y="8"/>
                    </a:cubicBezTo>
                    <a:cubicBezTo>
                      <a:pt x="0" y="20"/>
                      <a:pt x="14" y="23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8"/>
                      <a:pt x="23" y="27"/>
                      <a:pt x="23" y="27"/>
                    </a:cubicBezTo>
                    <a:cubicBezTo>
                      <a:pt x="24" y="26"/>
                      <a:pt x="25" y="26"/>
                      <a:pt x="25" y="26"/>
                    </a:cubicBezTo>
                    <a:cubicBezTo>
                      <a:pt x="26" y="26"/>
                      <a:pt x="27" y="27"/>
                      <a:pt x="27" y="29"/>
                    </a:cubicBezTo>
                    <a:cubicBezTo>
                      <a:pt x="27" y="33"/>
                      <a:pt x="27" y="37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40" y="40"/>
                      <a:pt x="34" y="30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24" y="20"/>
                      <a:pt x="28" y="11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4" y="3"/>
                      <a:pt x="22" y="2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8" y="2"/>
                      <a:pt x="17" y="0"/>
                      <a:pt x="15" y="0"/>
                    </a:cubicBezTo>
                  </a:path>
                </a:pathLst>
              </a:custGeom>
              <a:solidFill>
                <a:srgbClr val="B76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7" name="Freeform 7921"/>
              <p:cNvSpPr/>
              <p:nvPr/>
            </p:nvSpPr>
            <p:spPr bwMode="auto">
              <a:xfrm>
                <a:off x="5937250" y="3079751"/>
                <a:ext cx="61913" cy="49213"/>
              </a:xfrm>
              <a:custGeom>
                <a:avLst/>
                <a:gdLst>
                  <a:gd name="T0" fmla="*/ 13 w 31"/>
                  <a:gd name="T1" fmla="*/ 0 h 25"/>
                  <a:gd name="T2" fmla="*/ 9 w 31"/>
                  <a:gd name="T3" fmla="*/ 1 h 25"/>
                  <a:gd name="T4" fmla="*/ 9 w 31"/>
                  <a:gd name="T5" fmla="*/ 1 h 25"/>
                  <a:gd name="T6" fmla="*/ 0 w 31"/>
                  <a:gd name="T7" fmla="*/ 11 h 25"/>
                  <a:gd name="T8" fmla="*/ 0 w 31"/>
                  <a:gd name="T9" fmla="*/ 11 h 25"/>
                  <a:gd name="T10" fmla="*/ 0 w 31"/>
                  <a:gd name="T11" fmla="*/ 11 h 25"/>
                  <a:gd name="T12" fmla="*/ 0 w 31"/>
                  <a:gd name="T13" fmla="*/ 14 h 25"/>
                  <a:gd name="T14" fmla="*/ 0 w 31"/>
                  <a:gd name="T15" fmla="*/ 14 h 25"/>
                  <a:gd name="T16" fmla="*/ 6 w 31"/>
                  <a:gd name="T17" fmla="*/ 18 h 25"/>
                  <a:gd name="T18" fmla="*/ 9 w 31"/>
                  <a:gd name="T19" fmla="*/ 16 h 25"/>
                  <a:gd name="T20" fmla="*/ 12 w 31"/>
                  <a:gd name="T21" fmla="*/ 15 h 25"/>
                  <a:gd name="T22" fmla="*/ 16 w 31"/>
                  <a:gd name="T23" fmla="*/ 21 h 25"/>
                  <a:gd name="T24" fmla="*/ 16 w 31"/>
                  <a:gd name="T25" fmla="*/ 21 h 25"/>
                  <a:gd name="T26" fmla="*/ 19 w 31"/>
                  <a:gd name="T27" fmla="*/ 19 h 25"/>
                  <a:gd name="T28" fmla="*/ 22 w 31"/>
                  <a:gd name="T29" fmla="*/ 22 h 25"/>
                  <a:gd name="T30" fmla="*/ 26 w 31"/>
                  <a:gd name="T31" fmla="*/ 25 h 25"/>
                  <a:gd name="T32" fmla="*/ 26 w 31"/>
                  <a:gd name="T33" fmla="*/ 25 h 25"/>
                  <a:gd name="T34" fmla="*/ 26 w 31"/>
                  <a:gd name="T35" fmla="*/ 25 h 25"/>
                  <a:gd name="T36" fmla="*/ 26 w 31"/>
                  <a:gd name="T37" fmla="*/ 25 h 25"/>
                  <a:gd name="T38" fmla="*/ 25 w 31"/>
                  <a:gd name="T39" fmla="*/ 6 h 25"/>
                  <a:gd name="T40" fmla="*/ 25 w 31"/>
                  <a:gd name="T41" fmla="*/ 6 h 25"/>
                  <a:gd name="T42" fmla="*/ 25 w 31"/>
                  <a:gd name="T43" fmla="*/ 6 h 25"/>
                  <a:gd name="T44" fmla="*/ 25 w 31"/>
                  <a:gd name="T45" fmla="*/ 6 h 25"/>
                  <a:gd name="T46" fmla="*/ 25 w 31"/>
                  <a:gd name="T47" fmla="*/ 6 h 25"/>
                  <a:gd name="T48" fmla="*/ 24 w 31"/>
                  <a:gd name="T49" fmla="*/ 6 h 25"/>
                  <a:gd name="T50" fmla="*/ 18 w 31"/>
                  <a:gd name="T51" fmla="*/ 3 h 25"/>
                  <a:gd name="T52" fmla="*/ 13 w 31"/>
                  <a:gd name="T5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25">
                    <a:moveTo>
                      <a:pt x="13" y="0"/>
                    </a:moveTo>
                    <a:cubicBezTo>
                      <a:pt x="12" y="0"/>
                      <a:pt x="11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4"/>
                      <a:pt x="0" y="5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3" y="18"/>
                      <a:pt x="6" y="18"/>
                    </a:cubicBezTo>
                    <a:cubicBezTo>
                      <a:pt x="7" y="18"/>
                      <a:pt x="8" y="17"/>
                      <a:pt x="9" y="16"/>
                    </a:cubicBezTo>
                    <a:cubicBezTo>
                      <a:pt x="10" y="16"/>
                      <a:pt x="11" y="15"/>
                      <a:pt x="12" y="15"/>
                    </a:cubicBezTo>
                    <a:cubicBezTo>
                      <a:pt x="14" y="15"/>
                      <a:pt x="16" y="18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20"/>
                      <a:pt x="18" y="19"/>
                      <a:pt x="19" y="19"/>
                    </a:cubicBezTo>
                    <a:cubicBezTo>
                      <a:pt x="20" y="19"/>
                      <a:pt x="21" y="21"/>
                      <a:pt x="22" y="22"/>
                    </a:cubicBezTo>
                    <a:cubicBezTo>
                      <a:pt x="23" y="23"/>
                      <a:pt x="24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31" y="18"/>
                      <a:pt x="26" y="12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22" y="6"/>
                      <a:pt x="20" y="4"/>
                      <a:pt x="18" y="3"/>
                    </a:cubicBezTo>
                    <a:cubicBezTo>
                      <a:pt x="17" y="2"/>
                      <a:pt x="15" y="0"/>
                      <a:pt x="13" y="0"/>
                    </a:cubicBezTo>
                  </a:path>
                </a:pathLst>
              </a:custGeom>
              <a:solidFill>
                <a:srgbClr val="B15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8" name="Freeform 7922"/>
              <p:cNvSpPr>
                <a:spLocks noEditPoints="1"/>
              </p:cNvSpPr>
              <p:nvPr/>
            </p:nvSpPr>
            <p:spPr bwMode="auto">
              <a:xfrm>
                <a:off x="5942013" y="3011488"/>
                <a:ext cx="55563" cy="60325"/>
              </a:xfrm>
              <a:custGeom>
                <a:avLst/>
                <a:gdLst>
                  <a:gd name="T0" fmla="*/ 0 w 28"/>
                  <a:gd name="T1" fmla="*/ 27 h 30"/>
                  <a:gd name="T2" fmla="*/ 0 w 28"/>
                  <a:gd name="T3" fmla="*/ 27 h 30"/>
                  <a:gd name="T4" fmla="*/ 0 w 28"/>
                  <a:gd name="T5" fmla="*/ 27 h 30"/>
                  <a:gd name="T6" fmla="*/ 0 w 28"/>
                  <a:gd name="T7" fmla="*/ 27 h 30"/>
                  <a:gd name="T8" fmla="*/ 0 w 28"/>
                  <a:gd name="T9" fmla="*/ 27 h 30"/>
                  <a:gd name="T10" fmla="*/ 0 w 28"/>
                  <a:gd name="T11" fmla="*/ 0 h 30"/>
                  <a:gd name="T12" fmla="*/ 0 w 28"/>
                  <a:gd name="T13" fmla="*/ 0 h 30"/>
                  <a:gd name="T14" fmla="*/ 0 w 28"/>
                  <a:gd name="T15" fmla="*/ 27 h 30"/>
                  <a:gd name="T16" fmla="*/ 0 w 28"/>
                  <a:gd name="T17" fmla="*/ 27 h 30"/>
                  <a:gd name="T18" fmla="*/ 0 w 28"/>
                  <a:gd name="T19" fmla="*/ 27 h 30"/>
                  <a:gd name="T20" fmla="*/ 3 w 28"/>
                  <a:gd name="T21" fmla="*/ 26 h 30"/>
                  <a:gd name="T22" fmla="*/ 5 w 28"/>
                  <a:gd name="T23" fmla="*/ 30 h 30"/>
                  <a:gd name="T24" fmla="*/ 5 w 28"/>
                  <a:gd name="T25" fmla="*/ 30 h 30"/>
                  <a:gd name="T26" fmla="*/ 28 w 28"/>
                  <a:gd name="T27" fmla="*/ 21 h 30"/>
                  <a:gd name="T28" fmla="*/ 28 w 28"/>
                  <a:gd name="T29" fmla="*/ 21 h 30"/>
                  <a:gd name="T30" fmla="*/ 28 w 28"/>
                  <a:gd name="T31" fmla="*/ 21 h 30"/>
                  <a:gd name="T32" fmla="*/ 17 w 28"/>
                  <a:gd name="T33" fmla="*/ 13 h 30"/>
                  <a:gd name="T34" fmla="*/ 15 w 28"/>
                  <a:gd name="T35" fmla="*/ 13 h 30"/>
                  <a:gd name="T36" fmla="*/ 14 w 28"/>
                  <a:gd name="T37" fmla="*/ 14 h 30"/>
                  <a:gd name="T38" fmla="*/ 10 w 28"/>
                  <a:gd name="T39" fmla="*/ 6 h 30"/>
                  <a:gd name="T40" fmla="*/ 0 w 28"/>
                  <a:gd name="T4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0">
                    <a:moveTo>
                      <a:pt x="0" y="27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9"/>
                      <a:pt x="5" y="18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1" y="26"/>
                      <a:pt x="2" y="26"/>
                      <a:pt x="3" y="26"/>
                    </a:cubicBezTo>
                    <a:cubicBezTo>
                      <a:pt x="5" y="26"/>
                      <a:pt x="6" y="27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3" y="27"/>
                      <a:pt x="20" y="24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4" y="18"/>
                      <a:pt x="23" y="13"/>
                      <a:pt x="17" y="13"/>
                    </a:cubicBezTo>
                    <a:cubicBezTo>
                      <a:pt x="17" y="13"/>
                      <a:pt x="16" y="13"/>
                      <a:pt x="15" y="13"/>
                    </a:cubicBezTo>
                    <a:cubicBezTo>
                      <a:pt x="15" y="14"/>
                      <a:pt x="14" y="14"/>
                      <a:pt x="14" y="14"/>
                    </a:cubicBezTo>
                    <a:cubicBezTo>
                      <a:pt x="11" y="14"/>
                      <a:pt x="7" y="11"/>
                      <a:pt x="10" y="6"/>
                    </a:cubicBezTo>
                    <a:cubicBezTo>
                      <a:pt x="7" y="4"/>
                      <a:pt x="3" y="2"/>
                      <a:pt x="0" y="0"/>
                    </a:cubicBezTo>
                  </a:path>
                </a:pathLst>
              </a:custGeom>
              <a:solidFill>
                <a:srgbClr val="A344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9" name="Freeform 7923"/>
              <p:cNvSpPr/>
              <p:nvPr/>
            </p:nvSpPr>
            <p:spPr bwMode="auto">
              <a:xfrm>
                <a:off x="5886450" y="3011488"/>
                <a:ext cx="31750" cy="66675"/>
              </a:xfrm>
              <a:custGeom>
                <a:avLst/>
                <a:gdLst>
                  <a:gd name="T0" fmla="*/ 6 w 16"/>
                  <a:gd name="T1" fmla="*/ 0 h 33"/>
                  <a:gd name="T2" fmla="*/ 6 w 16"/>
                  <a:gd name="T3" fmla="*/ 0 h 33"/>
                  <a:gd name="T4" fmla="*/ 1 w 16"/>
                  <a:gd name="T5" fmla="*/ 29 h 33"/>
                  <a:gd name="T6" fmla="*/ 1 w 16"/>
                  <a:gd name="T7" fmla="*/ 29 h 33"/>
                  <a:gd name="T8" fmla="*/ 6 w 16"/>
                  <a:gd name="T9" fmla="*/ 33 h 33"/>
                  <a:gd name="T10" fmla="*/ 6 w 16"/>
                  <a:gd name="T11" fmla="*/ 33 h 33"/>
                  <a:gd name="T12" fmla="*/ 16 w 16"/>
                  <a:gd name="T13" fmla="*/ 20 h 33"/>
                  <a:gd name="T14" fmla="*/ 6 w 16"/>
                  <a:gd name="T1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9"/>
                      <a:pt x="3" y="20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2" y="31"/>
                      <a:pt x="4" y="32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4" y="32"/>
                      <a:pt x="16" y="28"/>
                      <a:pt x="16" y="20"/>
                    </a:cubicBezTo>
                    <a:cubicBezTo>
                      <a:pt x="15" y="12"/>
                      <a:pt x="11" y="6"/>
                      <a:pt x="6" y="0"/>
                    </a:cubicBezTo>
                  </a:path>
                </a:pathLst>
              </a:custGeom>
              <a:solidFill>
                <a:srgbClr val="BE6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0" name="Freeform 7924"/>
              <p:cNvSpPr/>
              <p:nvPr/>
            </p:nvSpPr>
            <p:spPr bwMode="auto">
              <a:xfrm>
                <a:off x="5889625" y="2943226"/>
                <a:ext cx="42863" cy="30163"/>
              </a:xfrm>
              <a:custGeom>
                <a:avLst/>
                <a:gdLst>
                  <a:gd name="T0" fmla="*/ 17 w 21"/>
                  <a:gd name="T1" fmla="*/ 0 h 15"/>
                  <a:gd name="T2" fmla="*/ 12 w 21"/>
                  <a:gd name="T3" fmla="*/ 5 h 15"/>
                  <a:gd name="T4" fmla="*/ 12 w 21"/>
                  <a:gd name="T5" fmla="*/ 5 h 15"/>
                  <a:gd name="T6" fmla="*/ 7 w 21"/>
                  <a:gd name="T7" fmla="*/ 2 h 15"/>
                  <a:gd name="T8" fmla="*/ 7 w 21"/>
                  <a:gd name="T9" fmla="*/ 2 h 15"/>
                  <a:gd name="T10" fmla="*/ 7 w 21"/>
                  <a:gd name="T11" fmla="*/ 2 h 15"/>
                  <a:gd name="T12" fmla="*/ 3 w 21"/>
                  <a:gd name="T13" fmla="*/ 15 h 15"/>
                  <a:gd name="T14" fmla="*/ 3 w 21"/>
                  <a:gd name="T15" fmla="*/ 15 h 15"/>
                  <a:gd name="T16" fmla="*/ 4 w 21"/>
                  <a:gd name="T17" fmla="*/ 15 h 15"/>
                  <a:gd name="T18" fmla="*/ 8 w 21"/>
                  <a:gd name="T19" fmla="*/ 14 h 15"/>
                  <a:gd name="T20" fmla="*/ 13 w 21"/>
                  <a:gd name="T21" fmla="*/ 12 h 15"/>
                  <a:gd name="T22" fmla="*/ 16 w 21"/>
                  <a:gd name="T23" fmla="*/ 13 h 15"/>
                  <a:gd name="T24" fmla="*/ 17 w 21"/>
                  <a:gd name="T25" fmla="*/ 13 h 15"/>
                  <a:gd name="T26" fmla="*/ 21 w 21"/>
                  <a:gd name="T27" fmla="*/ 8 h 15"/>
                  <a:gd name="T28" fmla="*/ 17 w 21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5">
                    <a:moveTo>
                      <a:pt x="17" y="0"/>
                    </a:moveTo>
                    <a:cubicBezTo>
                      <a:pt x="16" y="2"/>
                      <a:pt x="14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4"/>
                      <a:pt x="9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7"/>
                      <a:pt x="0" y="9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6" y="15"/>
                      <a:pt x="7" y="15"/>
                      <a:pt x="8" y="14"/>
                    </a:cubicBezTo>
                    <a:cubicBezTo>
                      <a:pt x="10" y="13"/>
                      <a:pt x="11" y="12"/>
                      <a:pt x="13" y="12"/>
                    </a:cubicBezTo>
                    <a:cubicBezTo>
                      <a:pt x="14" y="12"/>
                      <a:pt x="15" y="13"/>
                      <a:pt x="16" y="13"/>
                    </a:cubicBezTo>
                    <a:cubicBezTo>
                      <a:pt x="16" y="13"/>
                      <a:pt x="16" y="13"/>
                      <a:pt x="17" y="13"/>
                    </a:cubicBezTo>
                    <a:cubicBezTo>
                      <a:pt x="19" y="13"/>
                      <a:pt x="21" y="11"/>
                      <a:pt x="21" y="8"/>
                    </a:cubicBezTo>
                    <a:cubicBezTo>
                      <a:pt x="21" y="6"/>
                      <a:pt x="19" y="3"/>
                      <a:pt x="17" y="0"/>
                    </a:cubicBezTo>
                  </a:path>
                </a:pathLst>
              </a:custGeom>
              <a:solidFill>
                <a:srgbClr val="BC6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1" name="Freeform 7925"/>
              <p:cNvSpPr/>
              <p:nvPr/>
            </p:nvSpPr>
            <p:spPr bwMode="auto">
              <a:xfrm>
                <a:off x="5919788" y="3078163"/>
                <a:ext cx="36513" cy="23813"/>
              </a:xfrm>
              <a:custGeom>
                <a:avLst/>
                <a:gdLst>
                  <a:gd name="T0" fmla="*/ 16 w 18"/>
                  <a:gd name="T1" fmla="*/ 0 h 12"/>
                  <a:gd name="T2" fmla="*/ 0 w 18"/>
                  <a:gd name="T3" fmla="*/ 2 h 12"/>
                  <a:gd name="T4" fmla="*/ 9 w 18"/>
                  <a:gd name="T5" fmla="*/ 12 h 12"/>
                  <a:gd name="T6" fmla="*/ 9 w 18"/>
                  <a:gd name="T7" fmla="*/ 12 h 12"/>
                  <a:gd name="T8" fmla="*/ 18 w 18"/>
                  <a:gd name="T9" fmla="*/ 2 h 12"/>
                  <a:gd name="T10" fmla="*/ 18 w 18"/>
                  <a:gd name="T11" fmla="*/ 2 h 12"/>
                  <a:gd name="T12" fmla="*/ 16 w 18"/>
                  <a:gd name="T13" fmla="*/ 0 h 12"/>
                  <a:gd name="T14" fmla="*/ 16 w 1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2">
                    <a:moveTo>
                      <a:pt x="16" y="0"/>
                    </a:moveTo>
                    <a:cubicBezTo>
                      <a:pt x="11" y="0"/>
                      <a:pt x="5" y="1"/>
                      <a:pt x="0" y="2"/>
                    </a:cubicBezTo>
                    <a:cubicBezTo>
                      <a:pt x="4" y="6"/>
                      <a:pt x="7" y="9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6"/>
                      <a:pt x="14" y="5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1"/>
                      <a:pt x="17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9B41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2" name="Freeform 7926"/>
              <p:cNvSpPr/>
              <p:nvPr/>
            </p:nvSpPr>
            <p:spPr bwMode="auto">
              <a:xfrm>
                <a:off x="5895975" y="2932113"/>
                <a:ext cx="19050" cy="22225"/>
              </a:xfrm>
              <a:custGeom>
                <a:avLst/>
                <a:gdLst>
                  <a:gd name="T0" fmla="*/ 8 w 10"/>
                  <a:gd name="T1" fmla="*/ 0 h 11"/>
                  <a:gd name="T2" fmla="*/ 4 w 10"/>
                  <a:gd name="T3" fmla="*/ 8 h 11"/>
                  <a:gd name="T4" fmla="*/ 4 w 10"/>
                  <a:gd name="T5" fmla="*/ 8 h 11"/>
                  <a:gd name="T6" fmla="*/ 9 w 10"/>
                  <a:gd name="T7" fmla="*/ 11 h 11"/>
                  <a:gd name="T8" fmla="*/ 9 w 10"/>
                  <a:gd name="T9" fmla="*/ 11 h 11"/>
                  <a:gd name="T10" fmla="*/ 8 w 10"/>
                  <a:gd name="T11" fmla="*/ 0 h 11"/>
                  <a:gd name="T12" fmla="*/ 8 w 10"/>
                  <a:gd name="T13" fmla="*/ 0 h 11"/>
                  <a:gd name="T14" fmla="*/ 8 w 10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2" y="1"/>
                      <a:pt x="0" y="3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9"/>
                      <a:pt x="7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7"/>
                      <a:pt x="9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26A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3" name="Freeform 7927"/>
              <p:cNvSpPr>
                <a:spLocks noEditPoints="1"/>
              </p:cNvSpPr>
              <p:nvPr/>
            </p:nvSpPr>
            <p:spPr bwMode="auto">
              <a:xfrm>
                <a:off x="5926138" y="3057526"/>
                <a:ext cx="15875" cy="14288"/>
              </a:xfrm>
              <a:custGeom>
                <a:avLst/>
                <a:gdLst>
                  <a:gd name="T0" fmla="*/ 8 w 8"/>
                  <a:gd name="T1" fmla="*/ 4 h 7"/>
                  <a:gd name="T2" fmla="*/ 8 w 8"/>
                  <a:gd name="T3" fmla="*/ 4 h 7"/>
                  <a:gd name="T4" fmla="*/ 8 w 8"/>
                  <a:gd name="T5" fmla="*/ 4 h 7"/>
                  <a:gd name="T6" fmla="*/ 8 w 8"/>
                  <a:gd name="T7" fmla="*/ 4 h 7"/>
                  <a:gd name="T8" fmla="*/ 8 w 8"/>
                  <a:gd name="T9" fmla="*/ 4 h 7"/>
                  <a:gd name="T10" fmla="*/ 4 w 8"/>
                  <a:gd name="T11" fmla="*/ 0 h 7"/>
                  <a:gd name="T12" fmla="*/ 3 w 8"/>
                  <a:gd name="T13" fmla="*/ 0 h 7"/>
                  <a:gd name="T14" fmla="*/ 3 w 8"/>
                  <a:gd name="T15" fmla="*/ 6 h 7"/>
                  <a:gd name="T16" fmla="*/ 5 w 8"/>
                  <a:gd name="T17" fmla="*/ 7 h 7"/>
                  <a:gd name="T18" fmla="*/ 8 w 8"/>
                  <a:gd name="T19" fmla="*/ 4 h 7"/>
                  <a:gd name="T20" fmla="*/ 8 w 8"/>
                  <a:gd name="T21" fmla="*/ 4 h 7"/>
                  <a:gd name="T22" fmla="*/ 8 w 8"/>
                  <a:gd name="T23" fmla="*/ 4 h 7"/>
                  <a:gd name="T24" fmla="*/ 4 w 8"/>
                  <a:gd name="T2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moveTo>
                      <a:pt x="4" y="0"/>
                    </a:moveTo>
                    <a:cubicBezTo>
                      <a:pt x="4" y="0"/>
                      <a:pt x="3" y="0"/>
                      <a:pt x="3" y="0"/>
                    </a:cubicBezTo>
                    <a:cubicBezTo>
                      <a:pt x="0" y="2"/>
                      <a:pt x="1" y="4"/>
                      <a:pt x="3" y="6"/>
                    </a:cubicBezTo>
                    <a:cubicBezTo>
                      <a:pt x="4" y="7"/>
                      <a:pt x="4" y="7"/>
                      <a:pt x="5" y="7"/>
                    </a:cubicBezTo>
                    <a:cubicBezTo>
                      <a:pt x="6" y="7"/>
                      <a:pt x="7" y="5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3"/>
                      <a:pt x="6" y="0"/>
                      <a:pt x="4" y="0"/>
                    </a:cubicBezTo>
                  </a:path>
                </a:pathLst>
              </a:custGeom>
              <a:solidFill>
                <a:srgbClr val="A53E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4" name="Freeform 7928"/>
              <p:cNvSpPr/>
              <p:nvPr/>
            </p:nvSpPr>
            <p:spPr bwMode="auto">
              <a:xfrm>
                <a:off x="5956300" y="2947988"/>
                <a:ext cx="127000" cy="106363"/>
              </a:xfrm>
              <a:custGeom>
                <a:avLst/>
                <a:gdLst>
                  <a:gd name="T0" fmla="*/ 31 w 64"/>
                  <a:gd name="T1" fmla="*/ 0 h 53"/>
                  <a:gd name="T2" fmla="*/ 31 w 64"/>
                  <a:gd name="T3" fmla="*/ 0 h 53"/>
                  <a:gd name="T4" fmla="*/ 29 w 64"/>
                  <a:gd name="T5" fmla="*/ 16 h 53"/>
                  <a:gd name="T6" fmla="*/ 26 w 64"/>
                  <a:gd name="T7" fmla="*/ 27 h 53"/>
                  <a:gd name="T8" fmla="*/ 26 w 64"/>
                  <a:gd name="T9" fmla="*/ 27 h 53"/>
                  <a:gd name="T10" fmla="*/ 26 w 64"/>
                  <a:gd name="T11" fmla="*/ 27 h 53"/>
                  <a:gd name="T12" fmla="*/ 20 w 64"/>
                  <a:gd name="T13" fmla="*/ 37 h 53"/>
                  <a:gd name="T14" fmla="*/ 12 w 64"/>
                  <a:gd name="T15" fmla="*/ 34 h 53"/>
                  <a:gd name="T16" fmla="*/ 9 w 64"/>
                  <a:gd name="T17" fmla="*/ 33 h 53"/>
                  <a:gd name="T18" fmla="*/ 6 w 64"/>
                  <a:gd name="T19" fmla="*/ 35 h 53"/>
                  <a:gd name="T20" fmla="*/ 3 w 64"/>
                  <a:gd name="T21" fmla="*/ 38 h 53"/>
                  <a:gd name="T22" fmla="*/ 3 w 64"/>
                  <a:gd name="T23" fmla="*/ 38 h 53"/>
                  <a:gd name="T24" fmla="*/ 3 w 64"/>
                  <a:gd name="T25" fmla="*/ 38 h 53"/>
                  <a:gd name="T26" fmla="*/ 7 w 64"/>
                  <a:gd name="T27" fmla="*/ 46 h 53"/>
                  <a:gd name="T28" fmla="*/ 8 w 64"/>
                  <a:gd name="T29" fmla="*/ 45 h 53"/>
                  <a:gd name="T30" fmla="*/ 10 w 64"/>
                  <a:gd name="T31" fmla="*/ 45 h 53"/>
                  <a:gd name="T32" fmla="*/ 21 w 64"/>
                  <a:gd name="T33" fmla="*/ 53 h 53"/>
                  <a:gd name="T34" fmla="*/ 21 w 64"/>
                  <a:gd name="T35" fmla="*/ 53 h 53"/>
                  <a:gd name="T36" fmla="*/ 50 w 64"/>
                  <a:gd name="T37" fmla="*/ 51 h 53"/>
                  <a:gd name="T38" fmla="*/ 50 w 64"/>
                  <a:gd name="T39" fmla="*/ 51 h 53"/>
                  <a:gd name="T40" fmla="*/ 50 w 64"/>
                  <a:gd name="T41" fmla="*/ 51 h 53"/>
                  <a:gd name="T42" fmla="*/ 50 w 64"/>
                  <a:gd name="T43" fmla="*/ 51 h 53"/>
                  <a:gd name="T44" fmla="*/ 51 w 64"/>
                  <a:gd name="T45" fmla="*/ 47 h 53"/>
                  <a:gd name="T46" fmla="*/ 52 w 64"/>
                  <a:gd name="T47" fmla="*/ 34 h 53"/>
                  <a:gd name="T48" fmla="*/ 64 w 64"/>
                  <a:gd name="T49" fmla="*/ 22 h 53"/>
                  <a:gd name="T50" fmla="*/ 64 w 64"/>
                  <a:gd name="T51" fmla="*/ 22 h 53"/>
                  <a:gd name="T52" fmla="*/ 64 w 64"/>
                  <a:gd name="T53" fmla="*/ 22 h 53"/>
                  <a:gd name="T54" fmla="*/ 64 w 64"/>
                  <a:gd name="T55" fmla="*/ 22 h 53"/>
                  <a:gd name="T56" fmla="*/ 64 w 64"/>
                  <a:gd name="T57" fmla="*/ 22 h 53"/>
                  <a:gd name="T58" fmla="*/ 64 w 64"/>
                  <a:gd name="T59" fmla="*/ 22 h 53"/>
                  <a:gd name="T60" fmla="*/ 64 w 64"/>
                  <a:gd name="T61" fmla="*/ 22 h 53"/>
                  <a:gd name="T62" fmla="*/ 59 w 64"/>
                  <a:gd name="T63" fmla="*/ 16 h 53"/>
                  <a:gd name="T64" fmla="*/ 59 w 64"/>
                  <a:gd name="T65" fmla="*/ 16 h 53"/>
                  <a:gd name="T66" fmla="*/ 54 w 64"/>
                  <a:gd name="T67" fmla="*/ 16 h 53"/>
                  <a:gd name="T68" fmla="*/ 54 w 64"/>
                  <a:gd name="T69" fmla="*/ 16 h 53"/>
                  <a:gd name="T70" fmla="*/ 50 w 64"/>
                  <a:gd name="T71" fmla="*/ 22 h 53"/>
                  <a:gd name="T72" fmla="*/ 46 w 64"/>
                  <a:gd name="T73" fmla="*/ 17 h 53"/>
                  <a:gd name="T74" fmla="*/ 39 w 64"/>
                  <a:gd name="T75" fmla="*/ 6 h 53"/>
                  <a:gd name="T76" fmla="*/ 39 w 64"/>
                  <a:gd name="T77" fmla="*/ 6 h 53"/>
                  <a:gd name="T78" fmla="*/ 39 w 64"/>
                  <a:gd name="T79" fmla="*/ 3 h 53"/>
                  <a:gd name="T80" fmla="*/ 39 w 64"/>
                  <a:gd name="T81" fmla="*/ 3 h 53"/>
                  <a:gd name="T82" fmla="*/ 39 w 64"/>
                  <a:gd name="T83" fmla="*/ 3 h 53"/>
                  <a:gd name="T84" fmla="*/ 34 w 64"/>
                  <a:gd name="T85" fmla="*/ 0 h 53"/>
                  <a:gd name="T86" fmla="*/ 34 w 64"/>
                  <a:gd name="T87" fmla="*/ 0 h 53"/>
                  <a:gd name="T88" fmla="*/ 31 w 64"/>
                  <a:gd name="T8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4" h="53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6"/>
                      <a:pt x="34" y="11"/>
                      <a:pt x="29" y="16"/>
                    </a:cubicBezTo>
                    <a:cubicBezTo>
                      <a:pt x="30" y="20"/>
                      <a:pt x="28" y="23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4" y="34"/>
                      <a:pt x="22" y="37"/>
                      <a:pt x="20" y="37"/>
                    </a:cubicBezTo>
                    <a:cubicBezTo>
                      <a:pt x="18" y="37"/>
                      <a:pt x="15" y="36"/>
                      <a:pt x="12" y="34"/>
                    </a:cubicBezTo>
                    <a:cubicBezTo>
                      <a:pt x="11" y="33"/>
                      <a:pt x="10" y="33"/>
                      <a:pt x="9" y="33"/>
                    </a:cubicBezTo>
                    <a:cubicBezTo>
                      <a:pt x="8" y="33"/>
                      <a:pt x="7" y="34"/>
                      <a:pt x="6" y="35"/>
                    </a:cubicBezTo>
                    <a:cubicBezTo>
                      <a:pt x="5" y="37"/>
                      <a:pt x="5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0" y="43"/>
                      <a:pt x="4" y="46"/>
                      <a:pt x="7" y="46"/>
                    </a:cubicBezTo>
                    <a:cubicBezTo>
                      <a:pt x="7" y="46"/>
                      <a:pt x="8" y="46"/>
                      <a:pt x="8" y="45"/>
                    </a:cubicBezTo>
                    <a:cubicBezTo>
                      <a:pt x="9" y="45"/>
                      <a:pt x="10" y="45"/>
                      <a:pt x="10" y="45"/>
                    </a:cubicBezTo>
                    <a:cubicBezTo>
                      <a:pt x="16" y="45"/>
                      <a:pt x="17" y="50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30" y="50"/>
                      <a:pt x="41" y="52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51" y="49"/>
                      <a:pt x="51" y="48"/>
                      <a:pt x="51" y="47"/>
                    </a:cubicBezTo>
                    <a:cubicBezTo>
                      <a:pt x="49" y="42"/>
                      <a:pt x="40" y="37"/>
                      <a:pt x="52" y="34"/>
                    </a:cubicBezTo>
                    <a:cubicBezTo>
                      <a:pt x="50" y="23"/>
                      <a:pt x="60" y="26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2" y="20"/>
                      <a:pt x="61" y="18"/>
                      <a:pt x="59" y="16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7" y="16"/>
                      <a:pt x="56" y="16"/>
                      <a:pt x="54" y="16"/>
                    </a:cubicBezTo>
                    <a:cubicBezTo>
                      <a:pt x="54" y="16"/>
                      <a:pt x="54" y="16"/>
                      <a:pt x="54" y="16"/>
                    </a:cubicBezTo>
                    <a:cubicBezTo>
                      <a:pt x="52" y="16"/>
                      <a:pt x="52" y="22"/>
                      <a:pt x="50" y="22"/>
                    </a:cubicBezTo>
                    <a:cubicBezTo>
                      <a:pt x="49" y="22"/>
                      <a:pt x="48" y="20"/>
                      <a:pt x="46" y="17"/>
                    </a:cubicBezTo>
                    <a:cubicBezTo>
                      <a:pt x="45" y="13"/>
                      <a:pt x="39" y="11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5"/>
                      <a:pt x="39" y="4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7" y="3"/>
                      <a:pt x="35" y="3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AB5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5" name="Freeform 7929"/>
              <p:cNvSpPr/>
              <p:nvPr/>
            </p:nvSpPr>
            <p:spPr bwMode="auto">
              <a:xfrm>
                <a:off x="5991225" y="2979738"/>
                <a:ext cx="25400" cy="22225"/>
              </a:xfrm>
              <a:custGeom>
                <a:avLst/>
                <a:gdLst>
                  <a:gd name="T0" fmla="*/ 11 w 12"/>
                  <a:gd name="T1" fmla="*/ 0 h 11"/>
                  <a:gd name="T2" fmla="*/ 6 w 12"/>
                  <a:gd name="T3" fmla="*/ 4 h 11"/>
                  <a:gd name="T4" fmla="*/ 2 w 12"/>
                  <a:gd name="T5" fmla="*/ 9 h 11"/>
                  <a:gd name="T6" fmla="*/ 8 w 12"/>
                  <a:gd name="T7" fmla="*/ 11 h 11"/>
                  <a:gd name="T8" fmla="*/ 8 w 12"/>
                  <a:gd name="T9" fmla="*/ 11 h 11"/>
                  <a:gd name="T10" fmla="*/ 11 w 12"/>
                  <a:gd name="T11" fmla="*/ 0 h 11"/>
                  <a:gd name="T12" fmla="*/ 11 w 12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11" y="0"/>
                    </a:moveTo>
                    <a:cubicBezTo>
                      <a:pt x="10" y="2"/>
                      <a:pt x="8" y="3"/>
                      <a:pt x="6" y="4"/>
                    </a:cubicBezTo>
                    <a:cubicBezTo>
                      <a:pt x="5" y="5"/>
                      <a:pt x="0" y="4"/>
                      <a:pt x="2" y="9"/>
                    </a:cubicBezTo>
                    <a:cubicBezTo>
                      <a:pt x="2" y="10"/>
                      <a:pt x="6" y="10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0" y="7"/>
                      <a:pt x="12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9A3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6" name="Freeform 7930"/>
              <p:cNvSpPr/>
              <p:nvPr/>
            </p:nvSpPr>
            <p:spPr bwMode="auto">
              <a:xfrm>
                <a:off x="6027738" y="2938463"/>
                <a:ext cx="34925" cy="28575"/>
              </a:xfrm>
              <a:custGeom>
                <a:avLst/>
                <a:gdLst>
                  <a:gd name="T0" fmla="*/ 4 w 17"/>
                  <a:gd name="T1" fmla="*/ 0 h 15"/>
                  <a:gd name="T2" fmla="*/ 4 w 17"/>
                  <a:gd name="T3" fmla="*/ 0 h 15"/>
                  <a:gd name="T4" fmla="*/ 0 w 17"/>
                  <a:gd name="T5" fmla="*/ 5 h 15"/>
                  <a:gd name="T6" fmla="*/ 10 w 17"/>
                  <a:gd name="T7" fmla="*/ 6 h 15"/>
                  <a:gd name="T8" fmla="*/ 9 w 17"/>
                  <a:gd name="T9" fmla="*/ 6 h 15"/>
                  <a:gd name="T10" fmla="*/ 10 w 17"/>
                  <a:gd name="T11" fmla="*/ 6 h 15"/>
                  <a:gd name="T12" fmla="*/ 12 w 17"/>
                  <a:gd name="T13" fmla="*/ 7 h 15"/>
                  <a:gd name="T14" fmla="*/ 7 w 17"/>
                  <a:gd name="T15" fmla="*/ 9 h 15"/>
                  <a:gd name="T16" fmla="*/ 5 w 17"/>
                  <a:gd name="T17" fmla="*/ 9 h 15"/>
                  <a:gd name="T18" fmla="*/ 4 w 17"/>
                  <a:gd name="T19" fmla="*/ 8 h 15"/>
                  <a:gd name="T20" fmla="*/ 3 w 17"/>
                  <a:gd name="T21" fmla="*/ 8 h 15"/>
                  <a:gd name="T22" fmla="*/ 3 w 17"/>
                  <a:gd name="T23" fmla="*/ 8 h 15"/>
                  <a:gd name="T24" fmla="*/ 3 w 17"/>
                  <a:gd name="T25" fmla="*/ 11 h 15"/>
                  <a:gd name="T26" fmla="*/ 3 w 17"/>
                  <a:gd name="T27" fmla="*/ 11 h 15"/>
                  <a:gd name="T28" fmla="*/ 3 w 17"/>
                  <a:gd name="T29" fmla="*/ 11 h 15"/>
                  <a:gd name="T30" fmla="*/ 11 w 17"/>
                  <a:gd name="T31" fmla="*/ 15 h 15"/>
                  <a:gd name="T32" fmla="*/ 17 w 17"/>
                  <a:gd name="T33" fmla="*/ 4 h 15"/>
                  <a:gd name="T34" fmla="*/ 11 w 17"/>
                  <a:gd name="T35" fmla="*/ 4 h 15"/>
                  <a:gd name="T36" fmla="*/ 11 w 17"/>
                  <a:gd name="T37" fmla="*/ 4 h 15"/>
                  <a:gd name="T38" fmla="*/ 4 w 17"/>
                  <a:gd name="T3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" h="1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1" y="3"/>
                      <a:pt x="0" y="5"/>
                    </a:cubicBezTo>
                    <a:cubicBezTo>
                      <a:pt x="3" y="6"/>
                      <a:pt x="6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2" y="7"/>
                    </a:cubicBezTo>
                    <a:cubicBezTo>
                      <a:pt x="10" y="8"/>
                      <a:pt x="9" y="9"/>
                      <a:pt x="7" y="9"/>
                    </a:cubicBezTo>
                    <a:cubicBezTo>
                      <a:pt x="7" y="9"/>
                      <a:pt x="6" y="9"/>
                      <a:pt x="5" y="9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14"/>
                      <a:pt x="9" y="15"/>
                      <a:pt x="11" y="15"/>
                    </a:cubicBezTo>
                    <a:cubicBezTo>
                      <a:pt x="14" y="15"/>
                      <a:pt x="16" y="11"/>
                      <a:pt x="17" y="4"/>
                    </a:cubicBezTo>
                    <a:cubicBezTo>
                      <a:pt x="15" y="4"/>
                      <a:pt x="13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3"/>
                      <a:pt x="6" y="1"/>
                      <a:pt x="4" y="0"/>
                    </a:cubicBezTo>
                  </a:path>
                </a:pathLst>
              </a:custGeom>
              <a:solidFill>
                <a:srgbClr val="AB5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7" name="Freeform 7931"/>
              <p:cNvSpPr/>
              <p:nvPr/>
            </p:nvSpPr>
            <p:spPr bwMode="auto">
              <a:xfrm>
                <a:off x="6048375" y="2930526"/>
                <a:ext cx="30163" cy="15875"/>
              </a:xfrm>
              <a:custGeom>
                <a:avLst/>
                <a:gdLst>
                  <a:gd name="T0" fmla="*/ 5 w 15"/>
                  <a:gd name="T1" fmla="*/ 0 h 8"/>
                  <a:gd name="T2" fmla="*/ 1 w 15"/>
                  <a:gd name="T3" fmla="*/ 8 h 8"/>
                  <a:gd name="T4" fmla="*/ 1 w 15"/>
                  <a:gd name="T5" fmla="*/ 8 h 8"/>
                  <a:gd name="T6" fmla="*/ 7 w 15"/>
                  <a:gd name="T7" fmla="*/ 8 h 8"/>
                  <a:gd name="T8" fmla="*/ 7 w 15"/>
                  <a:gd name="T9" fmla="*/ 8 h 8"/>
                  <a:gd name="T10" fmla="*/ 8 w 15"/>
                  <a:gd name="T11" fmla="*/ 4 h 8"/>
                  <a:gd name="T12" fmla="*/ 11 w 15"/>
                  <a:gd name="T13" fmla="*/ 5 h 8"/>
                  <a:gd name="T14" fmla="*/ 14 w 15"/>
                  <a:gd name="T15" fmla="*/ 7 h 8"/>
                  <a:gd name="T16" fmla="*/ 15 w 15"/>
                  <a:gd name="T17" fmla="*/ 6 h 8"/>
                  <a:gd name="T18" fmla="*/ 15 w 15"/>
                  <a:gd name="T19" fmla="*/ 6 h 8"/>
                  <a:gd name="T20" fmla="*/ 13 w 15"/>
                  <a:gd name="T21" fmla="*/ 1 h 8"/>
                  <a:gd name="T22" fmla="*/ 13 w 15"/>
                  <a:gd name="T23" fmla="*/ 1 h 8"/>
                  <a:gd name="T24" fmla="*/ 12 w 15"/>
                  <a:gd name="T25" fmla="*/ 1 h 8"/>
                  <a:gd name="T26" fmla="*/ 8 w 15"/>
                  <a:gd name="T27" fmla="*/ 1 h 8"/>
                  <a:gd name="T28" fmla="*/ 5 w 15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" h="8">
                    <a:moveTo>
                      <a:pt x="5" y="0"/>
                    </a:moveTo>
                    <a:cubicBezTo>
                      <a:pt x="2" y="0"/>
                      <a:pt x="0" y="1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3" y="8"/>
                      <a:pt x="5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10" y="4"/>
                      <a:pt x="11" y="5"/>
                    </a:cubicBezTo>
                    <a:cubicBezTo>
                      <a:pt x="12" y="6"/>
                      <a:pt x="13" y="7"/>
                      <a:pt x="14" y="7"/>
                    </a:cubicBezTo>
                    <a:cubicBezTo>
                      <a:pt x="14" y="7"/>
                      <a:pt x="15" y="7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4"/>
                      <a:pt x="14" y="3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963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8" name="Freeform 7932"/>
              <p:cNvSpPr/>
              <p:nvPr/>
            </p:nvSpPr>
            <p:spPr bwMode="auto">
              <a:xfrm>
                <a:off x="6024563" y="2947988"/>
                <a:ext cx="26988" cy="7938"/>
              </a:xfrm>
              <a:custGeom>
                <a:avLst/>
                <a:gdLst>
                  <a:gd name="T0" fmla="*/ 0 w 14"/>
                  <a:gd name="T1" fmla="*/ 0 h 4"/>
                  <a:gd name="T2" fmla="*/ 0 w 14"/>
                  <a:gd name="T3" fmla="*/ 0 h 4"/>
                  <a:gd name="T4" fmla="*/ 5 w 14"/>
                  <a:gd name="T5" fmla="*/ 3 h 4"/>
                  <a:gd name="T6" fmla="*/ 5 w 14"/>
                  <a:gd name="T7" fmla="*/ 3 h 4"/>
                  <a:gd name="T8" fmla="*/ 6 w 14"/>
                  <a:gd name="T9" fmla="*/ 3 h 4"/>
                  <a:gd name="T10" fmla="*/ 7 w 14"/>
                  <a:gd name="T11" fmla="*/ 4 h 4"/>
                  <a:gd name="T12" fmla="*/ 9 w 14"/>
                  <a:gd name="T13" fmla="*/ 4 h 4"/>
                  <a:gd name="T14" fmla="*/ 14 w 14"/>
                  <a:gd name="T15" fmla="*/ 2 h 4"/>
                  <a:gd name="T16" fmla="*/ 12 w 14"/>
                  <a:gd name="T17" fmla="*/ 1 h 4"/>
                  <a:gd name="T18" fmla="*/ 12 w 14"/>
                  <a:gd name="T19" fmla="*/ 1 h 4"/>
                  <a:gd name="T20" fmla="*/ 2 w 14"/>
                  <a:gd name="T21" fmla="*/ 0 h 4"/>
                  <a:gd name="T22" fmla="*/ 2 w 14"/>
                  <a:gd name="T23" fmla="*/ 0 h 4"/>
                  <a:gd name="T24" fmla="*/ 0 w 14"/>
                  <a:gd name="T2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3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6" y="3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8" y="4"/>
                      <a:pt x="9" y="4"/>
                      <a:pt x="9" y="4"/>
                    </a:cubicBezTo>
                    <a:cubicBezTo>
                      <a:pt x="11" y="4"/>
                      <a:pt x="12" y="3"/>
                      <a:pt x="14" y="2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1"/>
                      <a:pt x="5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</a:path>
                </a:pathLst>
              </a:custGeom>
              <a:solidFill>
                <a:srgbClr val="A047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9" name="Freeform 7933"/>
              <p:cNvSpPr/>
              <p:nvPr/>
            </p:nvSpPr>
            <p:spPr bwMode="auto">
              <a:xfrm>
                <a:off x="6049963" y="3065463"/>
                <a:ext cx="61913" cy="128588"/>
              </a:xfrm>
              <a:custGeom>
                <a:avLst/>
                <a:gdLst>
                  <a:gd name="T0" fmla="*/ 6 w 31"/>
                  <a:gd name="T1" fmla="*/ 0 h 64"/>
                  <a:gd name="T2" fmla="*/ 6 w 31"/>
                  <a:gd name="T3" fmla="*/ 0 h 64"/>
                  <a:gd name="T4" fmla="*/ 5 w 31"/>
                  <a:gd name="T5" fmla="*/ 11 h 64"/>
                  <a:gd name="T6" fmla="*/ 5 w 31"/>
                  <a:gd name="T7" fmla="*/ 11 h 64"/>
                  <a:gd name="T8" fmla="*/ 5 w 31"/>
                  <a:gd name="T9" fmla="*/ 11 h 64"/>
                  <a:gd name="T10" fmla="*/ 5 w 31"/>
                  <a:gd name="T11" fmla="*/ 22 h 64"/>
                  <a:gd name="T12" fmla="*/ 6 w 31"/>
                  <a:gd name="T13" fmla="*/ 27 h 64"/>
                  <a:gd name="T14" fmla="*/ 12 w 31"/>
                  <a:gd name="T15" fmla="*/ 41 h 64"/>
                  <a:gd name="T16" fmla="*/ 12 w 31"/>
                  <a:gd name="T17" fmla="*/ 41 h 64"/>
                  <a:gd name="T18" fmla="*/ 12 w 31"/>
                  <a:gd name="T19" fmla="*/ 41 h 64"/>
                  <a:gd name="T20" fmla="*/ 13 w 31"/>
                  <a:gd name="T21" fmla="*/ 60 h 64"/>
                  <a:gd name="T22" fmla="*/ 13 w 31"/>
                  <a:gd name="T23" fmla="*/ 60 h 64"/>
                  <a:gd name="T24" fmla="*/ 17 w 31"/>
                  <a:gd name="T25" fmla="*/ 58 h 64"/>
                  <a:gd name="T26" fmla="*/ 21 w 31"/>
                  <a:gd name="T27" fmla="*/ 63 h 64"/>
                  <a:gd name="T28" fmla="*/ 24 w 31"/>
                  <a:gd name="T29" fmla="*/ 64 h 64"/>
                  <a:gd name="T30" fmla="*/ 24 w 31"/>
                  <a:gd name="T31" fmla="*/ 58 h 64"/>
                  <a:gd name="T32" fmla="*/ 22 w 31"/>
                  <a:gd name="T33" fmla="*/ 50 h 64"/>
                  <a:gd name="T34" fmla="*/ 17 w 31"/>
                  <a:gd name="T35" fmla="*/ 19 h 64"/>
                  <a:gd name="T36" fmla="*/ 23 w 31"/>
                  <a:gd name="T37" fmla="*/ 18 h 64"/>
                  <a:gd name="T38" fmla="*/ 28 w 31"/>
                  <a:gd name="T39" fmla="*/ 16 h 64"/>
                  <a:gd name="T40" fmla="*/ 30 w 31"/>
                  <a:gd name="T41" fmla="*/ 18 h 64"/>
                  <a:gd name="T42" fmla="*/ 31 w 31"/>
                  <a:gd name="T43" fmla="*/ 13 h 64"/>
                  <a:gd name="T44" fmla="*/ 29 w 31"/>
                  <a:gd name="T45" fmla="*/ 14 h 64"/>
                  <a:gd name="T46" fmla="*/ 25 w 31"/>
                  <a:gd name="T47" fmla="*/ 6 h 64"/>
                  <a:gd name="T48" fmla="*/ 27 w 31"/>
                  <a:gd name="T49" fmla="*/ 5 h 64"/>
                  <a:gd name="T50" fmla="*/ 27 w 31"/>
                  <a:gd name="T51" fmla="*/ 4 h 64"/>
                  <a:gd name="T52" fmla="*/ 27 w 31"/>
                  <a:gd name="T53" fmla="*/ 4 h 64"/>
                  <a:gd name="T54" fmla="*/ 27 w 31"/>
                  <a:gd name="T55" fmla="*/ 4 h 64"/>
                  <a:gd name="T56" fmla="*/ 21 w 31"/>
                  <a:gd name="T57" fmla="*/ 2 h 64"/>
                  <a:gd name="T58" fmla="*/ 18 w 31"/>
                  <a:gd name="T59" fmla="*/ 3 h 64"/>
                  <a:gd name="T60" fmla="*/ 15 w 31"/>
                  <a:gd name="T61" fmla="*/ 3 h 64"/>
                  <a:gd name="T62" fmla="*/ 8 w 31"/>
                  <a:gd name="T63" fmla="*/ 0 h 64"/>
                  <a:gd name="T64" fmla="*/ 6 w 31"/>
                  <a:gd name="T6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6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5" y="3"/>
                      <a:pt x="7" y="7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8" y="14"/>
                      <a:pt x="16" y="17"/>
                      <a:pt x="5" y="22"/>
                    </a:cubicBezTo>
                    <a:cubicBezTo>
                      <a:pt x="0" y="23"/>
                      <a:pt x="6" y="25"/>
                      <a:pt x="6" y="27"/>
                    </a:cubicBezTo>
                    <a:cubicBezTo>
                      <a:pt x="16" y="28"/>
                      <a:pt x="9" y="37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8" y="48"/>
                      <a:pt x="15" y="54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5" y="58"/>
                      <a:pt x="16" y="58"/>
                      <a:pt x="17" y="58"/>
                    </a:cubicBezTo>
                    <a:cubicBezTo>
                      <a:pt x="19" y="58"/>
                      <a:pt x="19" y="63"/>
                      <a:pt x="21" y="63"/>
                    </a:cubicBezTo>
                    <a:cubicBezTo>
                      <a:pt x="22" y="64"/>
                      <a:pt x="23" y="64"/>
                      <a:pt x="24" y="64"/>
                    </a:cubicBezTo>
                    <a:cubicBezTo>
                      <a:pt x="24" y="62"/>
                      <a:pt x="24" y="60"/>
                      <a:pt x="24" y="58"/>
                    </a:cubicBezTo>
                    <a:cubicBezTo>
                      <a:pt x="21" y="56"/>
                      <a:pt x="22" y="53"/>
                      <a:pt x="22" y="50"/>
                    </a:cubicBezTo>
                    <a:cubicBezTo>
                      <a:pt x="13" y="41"/>
                      <a:pt x="20" y="29"/>
                      <a:pt x="17" y="19"/>
                    </a:cubicBezTo>
                    <a:cubicBezTo>
                      <a:pt x="19" y="19"/>
                      <a:pt x="21" y="18"/>
                      <a:pt x="23" y="18"/>
                    </a:cubicBezTo>
                    <a:cubicBezTo>
                      <a:pt x="25" y="17"/>
                      <a:pt x="26" y="16"/>
                      <a:pt x="28" y="16"/>
                    </a:cubicBezTo>
                    <a:cubicBezTo>
                      <a:pt x="29" y="16"/>
                      <a:pt x="30" y="16"/>
                      <a:pt x="30" y="18"/>
                    </a:cubicBezTo>
                    <a:cubicBezTo>
                      <a:pt x="30" y="16"/>
                      <a:pt x="31" y="15"/>
                      <a:pt x="31" y="13"/>
                    </a:cubicBezTo>
                    <a:cubicBezTo>
                      <a:pt x="30" y="13"/>
                      <a:pt x="30" y="14"/>
                      <a:pt x="29" y="14"/>
                    </a:cubicBezTo>
                    <a:cubicBezTo>
                      <a:pt x="26" y="14"/>
                      <a:pt x="26" y="10"/>
                      <a:pt x="25" y="6"/>
                    </a:cubicBezTo>
                    <a:cubicBezTo>
                      <a:pt x="25" y="5"/>
                      <a:pt x="26" y="5"/>
                      <a:pt x="27" y="5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20" y="2"/>
                      <a:pt x="19" y="2"/>
                      <a:pt x="18" y="3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2" y="3"/>
                      <a:pt x="10" y="2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A24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0" name="Freeform 7934"/>
              <p:cNvSpPr/>
              <p:nvPr/>
            </p:nvSpPr>
            <p:spPr bwMode="auto">
              <a:xfrm>
                <a:off x="6829425" y="3897313"/>
                <a:ext cx="82550" cy="136525"/>
              </a:xfrm>
              <a:custGeom>
                <a:avLst/>
                <a:gdLst>
                  <a:gd name="T0" fmla="*/ 21 w 41"/>
                  <a:gd name="T1" fmla="*/ 0 h 68"/>
                  <a:gd name="T2" fmla="*/ 13 w 41"/>
                  <a:gd name="T3" fmla="*/ 2 h 68"/>
                  <a:gd name="T4" fmla="*/ 10 w 41"/>
                  <a:gd name="T5" fmla="*/ 2 h 68"/>
                  <a:gd name="T6" fmla="*/ 10 w 41"/>
                  <a:gd name="T7" fmla="*/ 2 h 68"/>
                  <a:gd name="T8" fmla="*/ 9 w 41"/>
                  <a:gd name="T9" fmla="*/ 7 h 68"/>
                  <a:gd name="T10" fmla="*/ 4 w 41"/>
                  <a:gd name="T11" fmla="*/ 15 h 68"/>
                  <a:gd name="T12" fmla="*/ 0 w 41"/>
                  <a:gd name="T13" fmla="*/ 28 h 68"/>
                  <a:gd name="T14" fmla="*/ 4 w 41"/>
                  <a:gd name="T15" fmla="*/ 37 h 68"/>
                  <a:gd name="T16" fmla="*/ 6 w 41"/>
                  <a:gd name="T17" fmla="*/ 47 h 68"/>
                  <a:gd name="T18" fmla="*/ 7 w 41"/>
                  <a:gd name="T19" fmla="*/ 61 h 68"/>
                  <a:gd name="T20" fmla="*/ 10 w 41"/>
                  <a:gd name="T21" fmla="*/ 48 h 68"/>
                  <a:gd name="T22" fmla="*/ 23 w 41"/>
                  <a:gd name="T23" fmla="*/ 42 h 68"/>
                  <a:gd name="T24" fmla="*/ 25 w 41"/>
                  <a:gd name="T25" fmla="*/ 42 h 68"/>
                  <a:gd name="T26" fmla="*/ 31 w 41"/>
                  <a:gd name="T27" fmla="*/ 48 h 68"/>
                  <a:gd name="T28" fmla="*/ 26 w 41"/>
                  <a:gd name="T29" fmla="*/ 52 h 68"/>
                  <a:gd name="T30" fmla="*/ 10 w 41"/>
                  <a:gd name="T31" fmla="*/ 62 h 68"/>
                  <a:gd name="T32" fmla="*/ 10 w 41"/>
                  <a:gd name="T33" fmla="*/ 62 h 68"/>
                  <a:gd name="T34" fmla="*/ 12 w 41"/>
                  <a:gd name="T35" fmla="*/ 67 h 68"/>
                  <a:gd name="T36" fmla="*/ 12 w 41"/>
                  <a:gd name="T37" fmla="*/ 67 h 68"/>
                  <a:gd name="T38" fmla="*/ 20 w 41"/>
                  <a:gd name="T39" fmla="*/ 68 h 68"/>
                  <a:gd name="T40" fmla="*/ 20 w 41"/>
                  <a:gd name="T41" fmla="*/ 68 h 68"/>
                  <a:gd name="T42" fmla="*/ 20 w 41"/>
                  <a:gd name="T43" fmla="*/ 68 h 68"/>
                  <a:gd name="T44" fmla="*/ 29 w 41"/>
                  <a:gd name="T45" fmla="*/ 55 h 68"/>
                  <a:gd name="T46" fmla="*/ 35 w 41"/>
                  <a:gd name="T47" fmla="*/ 57 h 68"/>
                  <a:gd name="T48" fmla="*/ 35 w 41"/>
                  <a:gd name="T49" fmla="*/ 57 h 68"/>
                  <a:gd name="T50" fmla="*/ 38 w 41"/>
                  <a:gd name="T51" fmla="*/ 51 h 68"/>
                  <a:gd name="T52" fmla="*/ 27 w 41"/>
                  <a:gd name="T53" fmla="*/ 29 h 68"/>
                  <a:gd name="T54" fmla="*/ 30 w 41"/>
                  <a:gd name="T55" fmla="*/ 17 h 68"/>
                  <a:gd name="T56" fmla="*/ 31 w 41"/>
                  <a:gd name="T57" fmla="*/ 17 h 68"/>
                  <a:gd name="T58" fmla="*/ 31 w 41"/>
                  <a:gd name="T59" fmla="*/ 17 h 68"/>
                  <a:gd name="T60" fmla="*/ 40 w 41"/>
                  <a:gd name="T61" fmla="*/ 2 h 68"/>
                  <a:gd name="T62" fmla="*/ 40 w 41"/>
                  <a:gd name="T63" fmla="*/ 2 h 68"/>
                  <a:gd name="T64" fmla="*/ 27 w 41"/>
                  <a:gd name="T65" fmla="*/ 8 h 68"/>
                  <a:gd name="T66" fmla="*/ 21 w 41"/>
                  <a:gd name="T67" fmla="*/ 0 h 68"/>
                  <a:gd name="T68" fmla="*/ 21 w 41"/>
                  <a:gd name="T6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68">
                    <a:moveTo>
                      <a:pt x="21" y="0"/>
                    </a:moveTo>
                    <a:cubicBezTo>
                      <a:pt x="18" y="2"/>
                      <a:pt x="16" y="2"/>
                      <a:pt x="13" y="2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4"/>
                      <a:pt x="10" y="6"/>
                      <a:pt x="9" y="7"/>
                    </a:cubicBezTo>
                    <a:cubicBezTo>
                      <a:pt x="14" y="15"/>
                      <a:pt x="8" y="14"/>
                      <a:pt x="4" y="15"/>
                    </a:cubicBezTo>
                    <a:cubicBezTo>
                      <a:pt x="7" y="21"/>
                      <a:pt x="5" y="25"/>
                      <a:pt x="0" y="28"/>
                    </a:cubicBezTo>
                    <a:cubicBezTo>
                      <a:pt x="5" y="29"/>
                      <a:pt x="4" y="33"/>
                      <a:pt x="4" y="37"/>
                    </a:cubicBezTo>
                    <a:cubicBezTo>
                      <a:pt x="9" y="39"/>
                      <a:pt x="6" y="43"/>
                      <a:pt x="6" y="47"/>
                    </a:cubicBezTo>
                    <a:cubicBezTo>
                      <a:pt x="6" y="52"/>
                      <a:pt x="3" y="57"/>
                      <a:pt x="7" y="61"/>
                    </a:cubicBezTo>
                    <a:cubicBezTo>
                      <a:pt x="5" y="56"/>
                      <a:pt x="18" y="55"/>
                      <a:pt x="10" y="48"/>
                    </a:cubicBezTo>
                    <a:cubicBezTo>
                      <a:pt x="14" y="45"/>
                      <a:pt x="18" y="42"/>
                      <a:pt x="23" y="42"/>
                    </a:cubicBezTo>
                    <a:cubicBezTo>
                      <a:pt x="24" y="42"/>
                      <a:pt x="24" y="42"/>
                      <a:pt x="25" y="42"/>
                    </a:cubicBezTo>
                    <a:cubicBezTo>
                      <a:pt x="30" y="43"/>
                      <a:pt x="30" y="45"/>
                      <a:pt x="31" y="48"/>
                    </a:cubicBezTo>
                    <a:cubicBezTo>
                      <a:pt x="31" y="53"/>
                      <a:pt x="28" y="52"/>
                      <a:pt x="26" y="52"/>
                    </a:cubicBezTo>
                    <a:cubicBezTo>
                      <a:pt x="20" y="54"/>
                      <a:pt x="14" y="56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1" y="63"/>
                      <a:pt x="11" y="65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5" y="67"/>
                      <a:pt x="17" y="68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2" y="63"/>
                      <a:pt x="22" y="55"/>
                      <a:pt x="29" y="55"/>
                    </a:cubicBezTo>
                    <a:cubicBezTo>
                      <a:pt x="30" y="55"/>
                      <a:pt x="32" y="56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7" y="57"/>
                      <a:pt x="37" y="53"/>
                      <a:pt x="38" y="51"/>
                    </a:cubicBezTo>
                    <a:cubicBezTo>
                      <a:pt x="31" y="45"/>
                      <a:pt x="31" y="36"/>
                      <a:pt x="27" y="29"/>
                    </a:cubicBezTo>
                    <a:cubicBezTo>
                      <a:pt x="23" y="21"/>
                      <a:pt x="25" y="17"/>
                      <a:pt x="30" y="17"/>
                    </a:cubicBezTo>
                    <a:cubicBezTo>
                      <a:pt x="30" y="17"/>
                      <a:pt x="30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5" y="17"/>
                      <a:pt x="41" y="7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6" y="3"/>
                      <a:pt x="31" y="8"/>
                      <a:pt x="27" y="8"/>
                    </a:cubicBezTo>
                    <a:cubicBezTo>
                      <a:pt x="25" y="8"/>
                      <a:pt x="23" y="6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976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1" name="Freeform 7935"/>
              <p:cNvSpPr/>
              <p:nvPr/>
            </p:nvSpPr>
            <p:spPr bwMode="auto">
              <a:xfrm>
                <a:off x="6869113" y="3957638"/>
                <a:ext cx="82550" cy="77788"/>
              </a:xfrm>
              <a:custGeom>
                <a:avLst/>
                <a:gdLst>
                  <a:gd name="T0" fmla="*/ 33 w 41"/>
                  <a:gd name="T1" fmla="*/ 0 h 39"/>
                  <a:gd name="T2" fmla="*/ 29 w 41"/>
                  <a:gd name="T3" fmla="*/ 2 h 39"/>
                  <a:gd name="T4" fmla="*/ 26 w 41"/>
                  <a:gd name="T5" fmla="*/ 3 h 39"/>
                  <a:gd name="T6" fmla="*/ 26 w 41"/>
                  <a:gd name="T7" fmla="*/ 3 h 39"/>
                  <a:gd name="T8" fmla="*/ 25 w 41"/>
                  <a:gd name="T9" fmla="*/ 2 h 39"/>
                  <a:gd name="T10" fmla="*/ 22 w 41"/>
                  <a:gd name="T11" fmla="*/ 7 h 39"/>
                  <a:gd name="T12" fmla="*/ 18 w 41"/>
                  <a:gd name="T13" fmla="*/ 21 h 39"/>
                  <a:gd name="T14" fmla="*/ 18 w 41"/>
                  <a:gd name="T15" fmla="*/ 21 h 39"/>
                  <a:gd name="T16" fmla="*/ 15 w 41"/>
                  <a:gd name="T17" fmla="*/ 27 h 39"/>
                  <a:gd name="T18" fmla="*/ 15 w 41"/>
                  <a:gd name="T19" fmla="*/ 27 h 39"/>
                  <a:gd name="T20" fmla="*/ 9 w 41"/>
                  <a:gd name="T21" fmla="*/ 25 h 39"/>
                  <a:gd name="T22" fmla="*/ 0 w 41"/>
                  <a:gd name="T23" fmla="*/ 38 h 39"/>
                  <a:gd name="T24" fmla="*/ 0 w 41"/>
                  <a:gd name="T25" fmla="*/ 38 h 39"/>
                  <a:gd name="T26" fmla="*/ 2 w 41"/>
                  <a:gd name="T27" fmla="*/ 39 h 39"/>
                  <a:gd name="T28" fmla="*/ 5 w 41"/>
                  <a:gd name="T29" fmla="*/ 38 h 39"/>
                  <a:gd name="T30" fmla="*/ 8 w 41"/>
                  <a:gd name="T31" fmla="*/ 36 h 39"/>
                  <a:gd name="T32" fmla="*/ 8 w 41"/>
                  <a:gd name="T33" fmla="*/ 36 h 39"/>
                  <a:gd name="T34" fmla="*/ 8 w 41"/>
                  <a:gd name="T35" fmla="*/ 36 h 39"/>
                  <a:gd name="T36" fmla="*/ 17 w 41"/>
                  <a:gd name="T37" fmla="*/ 33 h 39"/>
                  <a:gd name="T38" fmla="*/ 19 w 41"/>
                  <a:gd name="T39" fmla="*/ 34 h 39"/>
                  <a:gd name="T40" fmla="*/ 26 w 41"/>
                  <a:gd name="T41" fmla="*/ 35 h 39"/>
                  <a:gd name="T42" fmla="*/ 41 w 41"/>
                  <a:gd name="T43" fmla="*/ 28 h 39"/>
                  <a:gd name="T44" fmla="*/ 41 w 41"/>
                  <a:gd name="T45" fmla="*/ 28 h 39"/>
                  <a:gd name="T46" fmla="*/ 32 w 41"/>
                  <a:gd name="T47" fmla="*/ 8 h 39"/>
                  <a:gd name="T48" fmla="*/ 33 w 41"/>
                  <a:gd name="T4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" h="39">
                    <a:moveTo>
                      <a:pt x="33" y="0"/>
                    </a:moveTo>
                    <a:cubicBezTo>
                      <a:pt x="32" y="0"/>
                      <a:pt x="30" y="1"/>
                      <a:pt x="29" y="2"/>
                    </a:cubicBezTo>
                    <a:cubicBezTo>
                      <a:pt x="28" y="2"/>
                      <a:pt x="26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4"/>
                      <a:pt x="20" y="5"/>
                      <a:pt x="22" y="7"/>
                    </a:cubicBezTo>
                    <a:cubicBezTo>
                      <a:pt x="35" y="16"/>
                      <a:pt x="26" y="18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3"/>
                      <a:pt x="17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2" y="26"/>
                      <a:pt x="10" y="25"/>
                      <a:pt x="9" y="25"/>
                    </a:cubicBezTo>
                    <a:cubicBezTo>
                      <a:pt x="2" y="25"/>
                      <a:pt x="2" y="33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" y="39"/>
                      <a:pt x="2" y="39"/>
                      <a:pt x="2" y="39"/>
                    </a:cubicBezTo>
                    <a:cubicBezTo>
                      <a:pt x="3" y="39"/>
                      <a:pt x="4" y="38"/>
                      <a:pt x="5" y="38"/>
                    </a:cubicBezTo>
                    <a:cubicBezTo>
                      <a:pt x="6" y="37"/>
                      <a:pt x="7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1" y="35"/>
                      <a:pt x="15" y="33"/>
                      <a:pt x="17" y="33"/>
                    </a:cubicBezTo>
                    <a:cubicBezTo>
                      <a:pt x="18" y="33"/>
                      <a:pt x="18" y="33"/>
                      <a:pt x="19" y="34"/>
                    </a:cubicBezTo>
                    <a:cubicBezTo>
                      <a:pt x="21" y="35"/>
                      <a:pt x="24" y="35"/>
                      <a:pt x="26" y="35"/>
                    </a:cubicBezTo>
                    <a:cubicBezTo>
                      <a:pt x="32" y="35"/>
                      <a:pt x="36" y="31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33" y="24"/>
                      <a:pt x="29" y="14"/>
                      <a:pt x="32" y="8"/>
                    </a:cubicBezTo>
                    <a:cubicBezTo>
                      <a:pt x="34" y="2"/>
                      <a:pt x="34" y="0"/>
                      <a:pt x="33" y="0"/>
                    </a:cubicBezTo>
                  </a:path>
                </a:pathLst>
              </a:custGeom>
              <a:solidFill>
                <a:srgbClr val="CF7F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2" name="Freeform 7936"/>
              <p:cNvSpPr/>
              <p:nvPr/>
            </p:nvSpPr>
            <p:spPr bwMode="auto">
              <a:xfrm>
                <a:off x="7023100" y="4106863"/>
                <a:ext cx="20638" cy="15875"/>
              </a:xfrm>
              <a:custGeom>
                <a:avLst/>
                <a:gdLst>
                  <a:gd name="T0" fmla="*/ 5 w 10"/>
                  <a:gd name="T1" fmla="*/ 0 h 8"/>
                  <a:gd name="T2" fmla="*/ 0 w 10"/>
                  <a:gd name="T3" fmla="*/ 3 h 8"/>
                  <a:gd name="T4" fmla="*/ 4 w 10"/>
                  <a:gd name="T5" fmla="*/ 7 h 8"/>
                  <a:gd name="T6" fmla="*/ 5 w 10"/>
                  <a:gd name="T7" fmla="*/ 8 h 8"/>
                  <a:gd name="T8" fmla="*/ 9 w 10"/>
                  <a:gd name="T9" fmla="*/ 4 h 8"/>
                  <a:gd name="T10" fmla="*/ 5 w 10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cubicBezTo>
                      <a:pt x="3" y="1"/>
                      <a:pt x="0" y="1"/>
                      <a:pt x="0" y="3"/>
                    </a:cubicBezTo>
                    <a:cubicBezTo>
                      <a:pt x="0" y="5"/>
                      <a:pt x="3" y="7"/>
                      <a:pt x="4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8"/>
                      <a:pt x="9" y="6"/>
                      <a:pt x="9" y="4"/>
                    </a:cubicBezTo>
                    <a:cubicBezTo>
                      <a:pt x="10" y="0"/>
                      <a:pt x="7" y="1"/>
                      <a:pt x="5" y="0"/>
                    </a:cubicBezTo>
                  </a:path>
                </a:pathLst>
              </a:custGeom>
              <a:solidFill>
                <a:srgbClr val="B76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3" name="Freeform 7937"/>
              <p:cNvSpPr/>
              <p:nvPr/>
            </p:nvSpPr>
            <p:spPr bwMode="auto">
              <a:xfrm>
                <a:off x="7018338" y="4127501"/>
                <a:ext cx="15875" cy="14288"/>
              </a:xfrm>
              <a:custGeom>
                <a:avLst/>
                <a:gdLst>
                  <a:gd name="T0" fmla="*/ 0 w 8"/>
                  <a:gd name="T1" fmla="*/ 0 h 7"/>
                  <a:gd name="T2" fmla="*/ 0 w 8"/>
                  <a:gd name="T3" fmla="*/ 0 h 7"/>
                  <a:gd name="T4" fmla="*/ 8 w 8"/>
                  <a:gd name="T5" fmla="*/ 7 h 7"/>
                  <a:gd name="T6" fmla="*/ 8 w 8"/>
                  <a:gd name="T7" fmla="*/ 7 h 7"/>
                  <a:gd name="T8" fmla="*/ 0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4" y="6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3"/>
                      <a:pt x="4" y="1"/>
                      <a:pt x="0" y="0"/>
                    </a:cubicBezTo>
                  </a:path>
                </a:pathLst>
              </a:custGeom>
              <a:solidFill>
                <a:srgbClr val="B76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4" name="Freeform 7938"/>
              <p:cNvSpPr/>
              <p:nvPr/>
            </p:nvSpPr>
            <p:spPr bwMode="auto">
              <a:xfrm>
                <a:off x="6881813" y="3043238"/>
                <a:ext cx="139700" cy="106363"/>
              </a:xfrm>
              <a:custGeom>
                <a:avLst/>
                <a:gdLst>
                  <a:gd name="T0" fmla="*/ 54 w 70"/>
                  <a:gd name="T1" fmla="*/ 0 h 53"/>
                  <a:gd name="T2" fmla="*/ 34 w 70"/>
                  <a:gd name="T3" fmla="*/ 14 h 53"/>
                  <a:gd name="T4" fmla="*/ 29 w 70"/>
                  <a:gd name="T5" fmla="*/ 14 h 53"/>
                  <a:gd name="T6" fmla="*/ 33 w 70"/>
                  <a:gd name="T7" fmla="*/ 21 h 53"/>
                  <a:gd name="T8" fmla="*/ 28 w 70"/>
                  <a:gd name="T9" fmla="*/ 23 h 53"/>
                  <a:gd name="T10" fmla="*/ 26 w 70"/>
                  <a:gd name="T11" fmla="*/ 23 h 53"/>
                  <a:gd name="T12" fmla="*/ 25 w 70"/>
                  <a:gd name="T13" fmla="*/ 17 h 53"/>
                  <a:gd name="T14" fmla="*/ 23 w 70"/>
                  <a:gd name="T15" fmla="*/ 11 h 53"/>
                  <a:gd name="T16" fmla="*/ 23 w 70"/>
                  <a:gd name="T17" fmla="*/ 11 h 53"/>
                  <a:gd name="T18" fmla="*/ 23 w 70"/>
                  <a:gd name="T19" fmla="*/ 11 h 53"/>
                  <a:gd name="T20" fmla="*/ 23 w 70"/>
                  <a:gd name="T21" fmla="*/ 11 h 53"/>
                  <a:gd name="T22" fmla="*/ 20 w 70"/>
                  <a:gd name="T23" fmla="*/ 10 h 53"/>
                  <a:gd name="T24" fmla="*/ 9 w 70"/>
                  <a:gd name="T25" fmla="*/ 23 h 53"/>
                  <a:gd name="T26" fmla="*/ 9 w 70"/>
                  <a:gd name="T27" fmla="*/ 23 h 53"/>
                  <a:gd name="T28" fmla="*/ 5 w 70"/>
                  <a:gd name="T29" fmla="*/ 33 h 53"/>
                  <a:gd name="T30" fmla="*/ 5 w 70"/>
                  <a:gd name="T31" fmla="*/ 33 h 53"/>
                  <a:gd name="T32" fmla="*/ 2 w 70"/>
                  <a:gd name="T33" fmla="*/ 37 h 53"/>
                  <a:gd name="T34" fmla="*/ 1 w 70"/>
                  <a:gd name="T35" fmla="*/ 47 h 53"/>
                  <a:gd name="T36" fmla="*/ 1 w 70"/>
                  <a:gd name="T37" fmla="*/ 47 h 53"/>
                  <a:gd name="T38" fmla="*/ 1 w 70"/>
                  <a:gd name="T39" fmla="*/ 47 h 53"/>
                  <a:gd name="T40" fmla="*/ 2 w 70"/>
                  <a:gd name="T41" fmla="*/ 47 h 53"/>
                  <a:gd name="T42" fmla="*/ 17 w 70"/>
                  <a:gd name="T43" fmla="*/ 53 h 53"/>
                  <a:gd name="T44" fmla="*/ 12 w 70"/>
                  <a:gd name="T45" fmla="*/ 37 h 53"/>
                  <a:gd name="T46" fmla="*/ 33 w 70"/>
                  <a:gd name="T47" fmla="*/ 32 h 53"/>
                  <a:gd name="T48" fmla="*/ 41 w 70"/>
                  <a:gd name="T49" fmla="*/ 50 h 53"/>
                  <a:gd name="T50" fmla="*/ 41 w 70"/>
                  <a:gd name="T51" fmla="*/ 50 h 53"/>
                  <a:gd name="T52" fmla="*/ 49 w 70"/>
                  <a:gd name="T53" fmla="*/ 48 h 53"/>
                  <a:gd name="T54" fmla="*/ 52 w 70"/>
                  <a:gd name="T55" fmla="*/ 49 h 53"/>
                  <a:gd name="T56" fmla="*/ 52 w 70"/>
                  <a:gd name="T57" fmla="*/ 49 h 53"/>
                  <a:gd name="T58" fmla="*/ 52 w 70"/>
                  <a:gd name="T59" fmla="*/ 49 h 53"/>
                  <a:gd name="T60" fmla="*/ 52 w 70"/>
                  <a:gd name="T61" fmla="*/ 49 h 53"/>
                  <a:gd name="T62" fmla="*/ 52 w 70"/>
                  <a:gd name="T63" fmla="*/ 49 h 53"/>
                  <a:gd name="T64" fmla="*/ 52 w 70"/>
                  <a:gd name="T65" fmla="*/ 32 h 53"/>
                  <a:gd name="T66" fmla="*/ 66 w 70"/>
                  <a:gd name="T67" fmla="*/ 12 h 53"/>
                  <a:gd name="T68" fmla="*/ 66 w 70"/>
                  <a:gd name="T69" fmla="*/ 12 h 53"/>
                  <a:gd name="T70" fmla="*/ 70 w 70"/>
                  <a:gd name="T71" fmla="*/ 4 h 53"/>
                  <a:gd name="T72" fmla="*/ 70 w 70"/>
                  <a:gd name="T73" fmla="*/ 4 h 53"/>
                  <a:gd name="T74" fmla="*/ 67 w 70"/>
                  <a:gd name="T75" fmla="*/ 4 h 53"/>
                  <a:gd name="T76" fmla="*/ 67 w 70"/>
                  <a:gd name="T77" fmla="*/ 4 h 53"/>
                  <a:gd name="T78" fmla="*/ 60 w 70"/>
                  <a:gd name="T79" fmla="*/ 9 h 53"/>
                  <a:gd name="T80" fmla="*/ 54 w 70"/>
                  <a:gd name="T81" fmla="*/ 0 h 53"/>
                  <a:gd name="T82" fmla="*/ 54 w 70"/>
                  <a:gd name="T83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0" h="53">
                    <a:moveTo>
                      <a:pt x="54" y="0"/>
                    </a:moveTo>
                    <a:cubicBezTo>
                      <a:pt x="47" y="5"/>
                      <a:pt x="43" y="14"/>
                      <a:pt x="34" y="14"/>
                    </a:cubicBezTo>
                    <a:cubicBezTo>
                      <a:pt x="32" y="14"/>
                      <a:pt x="31" y="14"/>
                      <a:pt x="29" y="14"/>
                    </a:cubicBezTo>
                    <a:cubicBezTo>
                      <a:pt x="29" y="17"/>
                      <a:pt x="35" y="18"/>
                      <a:pt x="33" y="21"/>
                    </a:cubicBezTo>
                    <a:cubicBezTo>
                      <a:pt x="33" y="22"/>
                      <a:pt x="31" y="23"/>
                      <a:pt x="28" y="23"/>
                    </a:cubicBezTo>
                    <a:cubicBezTo>
                      <a:pt x="28" y="23"/>
                      <a:pt x="27" y="23"/>
                      <a:pt x="26" y="23"/>
                    </a:cubicBezTo>
                    <a:cubicBezTo>
                      <a:pt x="20" y="22"/>
                      <a:pt x="25" y="19"/>
                      <a:pt x="25" y="17"/>
                    </a:cubicBezTo>
                    <a:cubicBezTo>
                      <a:pt x="24" y="15"/>
                      <a:pt x="24" y="13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13" y="10"/>
                      <a:pt x="11" y="17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8" y="27"/>
                      <a:pt x="9" y="31"/>
                      <a:pt x="5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2" y="33"/>
                      <a:pt x="0" y="34"/>
                      <a:pt x="2" y="37"/>
                    </a:cubicBezTo>
                    <a:cubicBezTo>
                      <a:pt x="5" y="41"/>
                      <a:pt x="3" y="44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47"/>
                      <a:pt x="2" y="47"/>
                      <a:pt x="2" y="47"/>
                    </a:cubicBezTo>
                    <a:cubicBezTo>
                      <a:pt x="8" y="47"/>
                      <a:pt x="12" y="52"/>
                      <a:pt x="17" y="53"/>
                    </a:cubicBezTo>
                    <a:cubicBezTo>
                      <a:pt x="19" y="46"/>
                      <a:pt x="12" y="43"/>
                      <a:pt x="12" y="37"/>
                    </a:cubicBezTo>
                    <a:cubicBezTo>
                      <a:pt x="18" y="36"/>
                      <a:pt x="24" y="34"/>
                      <a:pt x="33" y="32"/>
                    </a:cubicBezTo>
                    <a:cubicBezTo>
                      <a:pt x="29" y="42"/>
                      <a:pt x="35" y="46"/>
                      <a:pt x="41" y="50"/>
                    </a:cubicBezTo>
                    <a:cubicBezTo>
                      <a:pt x="41" y="50"/>
                      <a:pt x="41" y="50"/>
                      <a:pt x="41" y="50"/>
                    </a:cubicBezTo>
                    <a:cubicBezTo>
                      <a:pt x="44" y="49"/>
                      <a:pt x="47" y="48"/>
                      <a:pt x="49" y="48"/>
                    </a:cubicBezTo>
                    <a:cubicBezTo>
                      <a:pt x="50" y="48"/>
                      <a:pt x="51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3" y="43"/>
                      <a:pt x="40" y="38"/>
                      <a:pt x="52" y="32"/>
                    </a:cubicBezTo>
                    <a:cubicBezTo>
                      <a:pt x="44" y="16"/>
                      <a:pt x="60" y="18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8" y="10"/>
                      <a:pt x="69" y="7"/>
                      <a:pt x="70" y="4"/>
                    </a:cubicBezTo>
                    <a:cubicBezTo>
                      <a:pt x="70" y="4"/>
                      <a:pt x="70" y="4"/>
                      <a:pt x="70" y="4"/>
                    </a:cubicBezTo>
                    <a:cubicBezTo>
                      <a:pt x="69" y="4"/>
                      <a:pt x="68" y="4"/>
                      <a:pt x="67" y="4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4" y="7"/>
                      <a:pt x="62" y="9"/>
                      <a:pt x="60" y="9"/>
                    </a:cubicBezTo>
                    <a:cubicBezTo>
                      <a:pt x="57" y="9"/>
                      <a:pt x="55" y="6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</a:path>
                </a:pathLst>
              </a:custGeom>
              <a:solidFill>
                <a:srgbClr val="B05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5" name="Freeform 7939"/>
              <p:cNvSpPr/>
              <p:nvPr/>
            </p:nvSpPr>
            <p:spPr bwMode="auto">
              <a:xfrm>
                <a:off x="6989763" y="3043238"/>
                <a:ext cx="25400" cy="19050"/>
              </a:xfrm>
              <a:custGeom>
                <a:avLst/>
                <a:gdLst>
                  <a:gd name="T0" fmla="*/ 0 w 13"/>
                  <a:gd name="T1" fmla="*/ 0 h 9"/>
                  <a:gd name="T2" fmla="*/ 0 w 13"/>
                  <a:gd name="T3" fmla="*/ 0 h 9"/>
                  <a:gd name="T4" fmla="*/ 6 w 13"/>
                  <a:gd name="T5" fmla="*/ 9 h 9"/>
                  <a:gd name="T6" fmla="*/ 13 w 13"/>
                  <a:gd name="T7" fmla="*/ 4 h 9"/>
                  <a:gd name="T8" fmla="*/ 13 w 13"/>
                  <a:gd name="T9" fmla="*/ 4 h 9"/>
                  <a:gd name="T10" fmla="*/ 0 w 13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6"/>
                      <a:pt x="3" y="9"/>
                      <a:pt x="6" y="9"/>
                    </a:cubicBezTo>
                    <a:cubicBezTo>
                      <a:pt x="8" y="9"/>
                      <a:pt x="10" y="7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9" y="3"/>
                      <a:pt x="4" y="2"/>
                      <a:pt x="0" y="0"/>
                    </a:cubicBezTo>
                  </a:path>
                </a:pathLst>
              </a:custGeom>
              <a:solidFill>
                <a:srgbClr val="B45D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6" name="Freeform 7940"/>
              <p:cNvSpPr/>
              <p:nvPr/>
            </p:nvSpPr>
            <p:spPr bwMode="auto">
              <a:xfrm>
                <a:off x="6934200" y="2989263"/>
                <a:ext cx="20638" cy="20638"/>
              </a:xfrm>
              <a:custGeom>
                <a:avLst/>
                <a:gdLst>
                  <a:gd name="T0" fmla="*/ 3 w 11"/>
                  <a:gd name="T1" fmla="*/ 0 h 10"/>
                  <a:gd name="T2" fmla="*/ 3 w 11"/>
                  <a:gd name="T3" fmla="*/ 0 h 10"/>
                  <a:gd name="T4" fmla="*/ 5 w 11"/>
                  <a:gd name="T5" fmla="*/ 8 h 10"/>
                  <a:gd name="T6" fmla="*/ 7 w 11"/>
                  <a:gd name="T7" fmla="*/ 10 h 10"/>
                  <a:gd name="T8" fmla="*/ 9 w 11"/>
                  <a:gd name="T9" fmla="*/ 8 h 10"/>
                  <a:gd name="T10" fmla="*/ 11 w 11"/>
                  <a:gd name="T11" fmla="*/ 7 h 10"/>
                  <a:gd name="T12" fmla="*/ 11 w 11"/>
                  <a:gd name="T13" fmla="*/ 7 h 10"/>
                  <a:gd name="T14" fmla="*/ 11 w 11"/>
                  <a:gd name="T15" fmla="*/ 7 h 10"/>
                  <a:gd name="T16" fmla="*/ 6 w 11"/>
                  <a:gd name="T17" fmla="*/ 1 h 10"/>
                  <a:gd name="T18" fmla="*/ 6 w 11"/>
                  <a:gd name="T19" fmla="*/ 1 h 10"/>
                  <a:gd name="T20" fmla="*/ 3 w 11"/>
                  <a:gd name="T2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3"/>
                      <a:pt x="4" y="6"/>
                      <a:pt x="5" y="8"/>
                    </a:cubicBezTo>
                    <a:cubicBezTo>
                      <a:pt x="6" y="9"/>
                      <a:pt x="7" y="10"/>
                      <a:pt x="7" y="10"/>
                    </a:cubicBezTo>
                    <a:cubicBezTo>
                      <a:pt x="8" y="10"/>
                      <a:pt x="8" y="9"/>
                      <a:pt x="9" y="8"/>
                    </a:cubicBezTo>
                    <a:cubicBezTo>
                      <a:pt x="9" y="7"/>
                      <a:pt x="10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9" y="5"/>
                      <a:pt x="8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3" y="0"/>
                      <a:pt x="3" y="0"/>
                    </a:cubicBezTo>
                  </a:path>
                </a:pathLst>
              </a:custGeom>
              <a:solidFill>
                <a:srgbClr val="B66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7" name="Freeform 7941"/>
              <p:cNvSpPr>
                <a:spLocks noEditPoints="1"/>
              </p:cNvSpPr>
              <p:nvPr/>
            </p:nvSpPr>
            <p:spPr bwMode="auto">
              <a:xfrm>
                <a:off x="6842125" y="3049588"/>
                <a:ext cx="85725" cy="100013"/>
              </a:xfrm>
              <a:custGeom>
                <a:avLst/>
                <a:gdLst>
                  <a:gd name="T0" fmla="*/ 16 w 43"/>
                  <a:gd name="T1" fmla="*/ 40 h 50"/>
                  <a:gd name="T2" fmla="*/ 16 w 43"/>
                  <a:gd name="T3" fmla="*/ 40 h 50"/>
                  <a:gd name="T4" fmla="*/ 16 w 43"/>
                  <a:gd name="T5" fmla="*/ 40 h 50"/>
                  <a:gd name="T6" fmla="*/ 16 w 43"/>
                  <a:gd name="T7" fmla="*/ 40 h 50"/>
                  <a:gd name="T8" fmla="*/ 32 w 43"/>
                  <a:gd name="T9" fmla="*/ 0 h 50"/>
                  <a:gd name="T10" fmla="*/ 3 w 43"/>
                  <a:gd name="T11" fmla="*/ 9 h 50"/>
                  <a:gd name="T12" fmla="*/ 3 w 43"/>
                  <a:gd name="T13" fmla="*/ 9 h 50"/>
                  <a:gd name="T14" fmla="*/ 0 w 43"/>
                  <a:gd name="T15" fmla="*/ 9 h 50"/>
                  <a:gd name="T16" fmla="*/ 0 w 43"/>
                  <a:gd name="T17" fmla="*/ 10 h 50"/>
                  <a:gd name="T18" fmla="*/ 2 w 43"/>
                  <a:gd name="T19" fmla="*/ 20 h 50"/>
                  <a:gd name="T20" fmla="*/ 3 w 43"/>
                  <a:gd name="T21" fmla="*/ 31 h 50"/>
                  <a:gd name="T22" fmla="*/ 3 w 43"/>
                  <a:gd name="T23" fmla="*/ 31 h 50"/>
                  <a:gd name="T24" fmla="*/ 3 w 43"/>
                  <a:gd name="T25" fmla="*/ 31 h 50"/>
                  <a:gd name="T26" fmla="*/ 2 w 43"/>
                  <a:gd name="T27" fmla="*/ 45 h 50"/>
                  <a:gd name="T28" fmla="*/ 2 w 43"/>
                  <a:gd name="T29" fmla="*/ 45 h 50"/>
                  <a:gd name="T30" fmla="*/ 6 w 43"/>
                  <a:gd name="T31" fmla="*/ 50 h 50"/>
                  <a:gd name="T32" fmla="*/ 6 w 43"/>
                  <a:gd name="T33" fmla="*/ 50 h 50"/>
                  <a:gd name="T34" fmla="*/ 9 w 43"/>
                  <a:gd name="T35" fmla="*/ 46 h 50"/>
                  <a:gd name="T36" fmla="*/ 13 w 43"/>
                  <a:gd name="T37" fmla="*/ 40 h 50"/>
                  <a:gd name="T38" fmla="*/ 13 w 43"/>
                  <a:gd name="T39" fmla="*/ 40 h 50"/>
                  <a:gd name="T40" fmla="*/ 13 w 43"/>
                  <a:gd name="T41" fmla="*/ 40 h 50"/>
                  <a:gd name="T42" fmla="*/ 9 w 43"/>
                  <a:gd name="T43" fmla="*/ 37 h 50"/>
                  <a:gd name="T44" fmla="*/ 11 w 43"/>
                  <a:gd name="T45" fmla="*/ 34 h 50"/>
                  <a:gd name="T46" fmla="*/ 11 w 43"/>
                  <a:gd name="T47" fmla="*/ 34 h 50"/>
                  <a:gd name="T48" fmla="*/ 16 w 43"/>
                  <a:gd name="T49" fmla="*/ 40 h 50"/>
                  <a:gd name="T50" fmla="*/ 16 w 43"/>
                  <a:gd name="T51" fmla="*/ 40 h 50"/>
                  <a:gd name="T52" fmla="*/ 21 w 43"/>
                  <a:gd name="T53" fmla="*/ 44 h 50"/>
                  <a:gd name="T54" fmla="*/ 21 w 43"/>
                  <a:gd name="T55" fmla="*/ 44 h 50"/>
                  <a:gd name="T56" fmla="*/ 22 w 43"/>
                  <a:gd name="T57" fmla="*/ 34 h 50"/>
                  <a:gd name="T58" fmla="*/ 25 w 43"/>
                  <a:gd name="T59" fmla="*/ 30 h 50"/>
                  <a:gd name="T60" fmla="*/ 25 w 43"/>
                  <a:gd name="T61" fmla="*/ 30 h 50"/>
                  <a:gd name="T62" fmla="*/ 25 w 43"/>
                  <a:gd name="T63" fmla="*/ 30 h 50"/>
                  <a:gd name="T64" fmla="*/ 29 w 43"/>
                  <a:gd name="T65" fmla="*/ 20 h 50"/>
                  <a:gd name="T66" fmla="*/ 29 w 43"/>
                  <a:gd name="T67" fmla="*/ 20 h 50"/>
                  <a:gd name="T68" fmla="*/ 29 w 43"/>
                  <a:gd name="T69" fmla="*/ 20 h 50"/>
                  <a:gd name="T70" fmla="*/ 40 w 43"/>
                  <a:gd name="T71" fmla="*/ 7 h 50"/>
                  <a:gd name="T72" fmla="*/ 43 w 43"/>
                  <a:gd name="T73" fmla="*/ 8 h 50"/>
                  <a:gd name="T74" fmla="*/ 43 w 43"/>
                  <a:gd name="T75" fmla="*/ 8 h 50"/>
                  <a:gd name="T76" fmla="*/ 35 w 43"/>
                  <a:gd name="T77" fmla="*/ 0 h 50"/>
                  <a:gd name="T78" fmla="*/ 32 w 43"/>
                  <a:gd name="T7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" h="50">
                    <a:moveTo>
                      <a:pt x="16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moveTo>
                      <a:pt x="32" y="0"/>
                    </a:moveTo>
                    <a:cubicBezTo>
                      <a:pt x="21" y="0"/>
                      <a:pt x="13" y="7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1" y="13"/>
                      <a:pt x="2" y="16"/>
                      <a:pt x="2" y="20"/>
                    </a:cubicBezTo>
                    <a:cubicBezTo>
                      <a:pt x="16" y="22"/>
                      <a:pt x="2" y="28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6" y="36"/>
                      <a:pt x="2" y="40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4" y="46"/>
                      <a:pt x="2" y="50"/>
                      <a:pt x="6" y="50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8" y="50"/>
                      <a:pt x="9" y="49"/>
                      <a:pt x="9" y="46"/>
                    </a:cubicBezTo>
                    <a:cubicBezTo>
                      <a:pt x="8" y="43"/>
                      <a:pt x="12" y="42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1" y="40"/>
                      <a:pt x="9" y="39"/>
                      <a:pt x="9" y="37"/>
                    </a:cubicBezTo>
                    <a:cubicBezTo>
                      <a:pt x="9" y="36"/>
                      <a:pt x="10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5" y="34"/>
                      <a:pt x="14" y="38"/>
                      <a:pt x="16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7" y="43"/>
                      <a:pt x="19" y="43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3" y="41"/>
                      <a:pt x="25" y="38"/>
                      <a:pt x="22" y="34"/>
                    </a:cubicBezTo>
                    <a:cubicBezTo>
                      <a:pt x="20" y="31"/>
                      <a:pt x="22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26"/>
                      <a:pt x="20" y="21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1" y="14"/>
                      <a:pt x="33" y="7"/>
                      <a:pt x="40" y="7"/>
                    </a:cubicBezTo>
                    <a:cubicBezTo>
                      <a:pt x="41" y="7"/>
                      <a:pt x="42" y="8"/>
                      <a:pt x="43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3" y="3"/>
                      <a:pt x="41" y="1"/>
                      <a:pt x="35" y="0"/>
                    </a:cubicBezTo>
                    <a:cubicBezTo>
                      <a:pt x="34" y="0"/>
                      <a:pt x="33" y="0"/>
                      <a:pt x="32" y="0"/>
                    </a:cubicBezTo>
                  </a:path>
                </a:pathLst>
              </a:custGeom>
              <a:solidFill>
                <a:srgbClr val="A94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8" name="Freeform 7942"/>
              <p:cNvSpPr/>
              <p:nvPr/>
            </p:nvSpPr>
            <p:spPr bwMode="auto">
              <a:xfrm>
                <a:off x="6862763" y="3478213"/>
                <a:ext cx="44450" cy="88900"/>
              </a:xfrm>
              <a:custGeom>
                <a:avLst/>
                <a:gdLst>
                  <a:gd name="T0" fmla="*/ 22 w 22"/>
                  <a:gd name="T1" fmla="*/ 0 h 45"/>
                  <a:gd name="T2" fmla="*/ 10 w 22"/>
                  <a:gd name="T3" fmla="*/ 8 h 45"/>
                  <a:gd name="T4" fmla="*/ 10 w 22"/>
                  <a:gd name="T5" fmla="*/ 8 h 45"/>
                  <a:gd name="T6" fmla="*/ 10 w 22"/>
                  <a:gd name="T7" fmla="*/ 8 h 45"/>
                  <a:gd name="T8" fmla="*/ 1 w 22"/>
                  <a:gd name="T9" fmla="*/ 40 h 45"/>
                  <a:gd name="T10" fmla="*/ 1 w 22"/>
                  <a:gd name="T11" fmla="*/ 40 h 45"/>
                  <a:gd name="T12" fmla="*/ 1 w 22"/>
                  <a:gd name="T13" fmla="*/ 40 h 45"/>
                  <a:gd name="T14" fmla="*/ 1 w 22"/>
                  <a:gd name="T15" fmla="*/ 43 h 45"/>
                  <a:gd name="T16" fmla="*/ 0 w 22"/>
                  <a:gd name="T17" fmla="*/ 43 h 45"/>
                  <a:gd name="T18" fmla="*/ 1 w 22"/>
                  <a:gd name="T19" fmla="*/ 43 h 45"/>
                  <a:gd name="T20" fmla="*/ 0 w 22"/>
                  <a:gd name="T21" fmla="*/ 45 h 45"/>
                  <a:gd name="T22" fmla="*/ 0 w 22"/>
                  <a:gd name="T23" fmla="*/ 45 h 45"/>
                  <a:gd name="T24" fmla="*/ 17 w 22"/>
                  <a:gd name="T25" fmla="*/ 17 h 45"/>
                  <a:gd name="T26" fmla="*/ 17 w 22"/>
                  <a:gd name="T27" fmla="*/ 17 h 45"/>
                  <a:gd name="T28" fmla="*/ 17 w 22"/>
                  <a:gd name="T29" fmla="*/ 17 h 45"/>
                  <a:gd name="T30" fmla="*/ 22 w 22"/>
                  <a:gd name="T31" fmla="*/ 7 h 45"/>
                  <a:gd name="T32" fmla="*/ 22 w 22"/>
                  <a:gd name="T33" fmla="*/ 6 h 45"/>
                  <a:gd name="T34" fmla="*/ 22 w 22"/>
                  <a:gd name="T3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" h="45">
                    <a:moveTo>
                      <a:pt x="22" y="0"/>
                    </a:moveTo>
                    <a:cubicBezTo>
                      <a:pt x="18" y="4"/>
                      <a:pt x="16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6" y="18"/>
                      <a:pt x="1" y="28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1" y="41"/>
                      <a:pt x="1" y="42"/>
                      <a:pt x="1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1" y="43"/>
                      <a:pt x="1" y="43"/>
                    </a:cubicBezTo>
                    <a:cubicBezTo>
                      <a:pt x="1" y="43"/>
                      <a:pt x="0" y="44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8" y="37"/>
                      <a:pt x="7" y="24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3"/>
                      <a:pt x="19" y="10"/>
                      <a:pt x="22" y="7"/>
                    </a:cubicBezTo>
                    <a:cubicBezTo>
                      <a:pt x="22" y="7"/>
                      <a:pt x="22" y="7"/>
                      <a:pt x="22" y="6"/>
                    </a:cubicBezTo>
                    <a:cubicBezTo>
                      <a:pt x="21" y="4"/>
                      <a:pt x="21" y="2"/>
                      <a:pt x="22" y="0"/>
                    </a:cubicBezTo>
                  </a:path>
                </a:pathLst>
              </a:custGeom>
              <a:solidFill>
                <a:srgbClr val="C67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9" name="Freeform 7943"/>
              <p:cNvSpPr/>
              <p:nvPr/>
            </p:nvSpPr>
            <p:spPr bwMode="auto">
              <a:xfrm>
                <a:off x="6897688" y="3490913"/>
                <a:ext cx="28575" cy="42863"/>
              </a:xfrm>
              <a:custGeom>
                <a:avLst/>
                <a:gdLst>
                  <a:gd name="T0" fmla="*/ 5 w 14"/>
                  <a:gd name="T1" fmla="*/ 0 h 21"/>
                  <a:gd name="T2" fmla="*/ 0 w 14"/>
                  <a:gd name="T3" fmla="*/ 10 h 21"/>
                  <a:gd name="T4" fmla="*/ 0 w 14"/>
                  <a:gd name="T5" fmla="*/ 10 h 21"/>
                  <a:gd name="T6" fmla="*/ 4 w 14"/>
                  <a:gd name="T7" fmla="*/ 9 h 21"/>
                  <a:gd name="T8" fmla="*/ 3 w 14"/>
                  <a:gd name="T9" fmla="*/ 13 h 21"/>
                  <a:gd name="T10" fmla="*/ 1 w 14"/>
                  <a:gd name="T11" fmla="*/ 21 h 21"/>
                  <a:gd name="T12" fmla="*/ 1 w 14"/>
                  <a:gd name="T13" fmla="*/ 21 h 21"/>
                  <a:gd name="T14" fmla="*/ 14 w 14"/>
                  <a:gd name="T15" fmla="*/ 1 h 21"/>
                  <a:gd name="T16" fmla="*/ 13 w 14"/>
                  <a:gd name="T17" fmla="*/ 2 h 21"/>
                  <a:gd name="T18" fmla="*/ 10 w 14"/>
                  <a:gd name="T19" fmla="*/ 3 h 21"/>
                  <a:gd name="T20" fmla="*/ 5 w 14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1">
                    <a:moveTo>
                      <a:pt x="5" y="0"/>
                    </a:moveTo>
                    <a:cubicBezTo>
                      <a:pt x="2" y="3"/>
                      <a:pt x="1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3" y="9"/>
                      <a:pt x="4" y="9"/>
                    </a:cubicBezTo>
                    <a:cubicBezTo>
                      <a:pt x="5" y="9"/>
                      <a:pt x="5" y="10"/>
                      <a:pt x="3" y="13"/>
                    </a:cubicBezTo>
                    <a:cubicBezTo>
                      <a:pt x="1" y="15"/>
                      <a:pt x="0" y="18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7" y="15"/>
                      <a:pt x="14" y="10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2" y="3"/>
                      <a:pt x="11" y="3"/>
                      <a:pt x="10" y="3"/>
                    </a:cubicBezTo>
                    <a:cubicBezTo>
                      <a:pt x="8" y="3"/>
                      <a:pt x="7" y="2"/>
                      <a:pt x="5" y="0"/>
                    </a:cubicBezTo>
                  </a:path>
                </a:pathLst>
              </a:custGeom>
              <a:solidFill>
                <a:srgbClr val="B463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0" name="Freeform 7944"/>
              <p:cNvSpPr/>
              <p:nvPr/>
            </p:nvSpPr>
            <p:spPr bwMode="auto">
              <a:xfrm>
                <a:off x="6875463" y="3205163"/>
                <a:ext cx="85725" cy="96838"/>
              </a:xfrm>
              <a:custGeom>
                <a:avLst/>
                <a:gdLst>
                  <a:gd name="T0" fmla="*/ 35 w 43"/>
                  <a:gd name="T1" fmla="*/ 0 h 48"/>
                  <a:gd name="T2" fmla="*/ 27 w 43"/>
                  <a:gd name="T3" fmla="*/ 3 h 48"/>
                  <a:gd name="T4" fmla="*/ 27 w 43"/>
                  <a:gd name="T5" fmla="*/ 3 h 48"/>
                  <a:gd name="T6" fmla="*/ 27 w 43"/>
                  <a:gd name="T7" fmla="*/ 10 h 48"/>
                  <a:gd name="T8" fmla="*/ 22 w 43"/>
                  <a:gd name="T9" fmla="*/ 8 h 48"/>
                  <a:gd name="T10" fmla="*/ 22 w 43"/>
                  <a:gd name="T11" fmla="*/ 8 h 48"/>
                  <a:gd name="T12" fmla="*/ 19 w 43"/>
                  <a:gd name="T13" fmla="*/ 10 h 48"/>
                  <a:gd name="T14" fmla="*/ 19 w 43"/>
                  <a:gd name="T15" fmla="*/ 10 h 48"/>
                  <a:gd name="T16" fmla="*/ 14 w 43"/>
                  <a:gd name="T17" fmla="*/ 9 h 48"/>
                  <a:gd name="T18" fmla="*/ 4 w 43"/>
                  <a:gd name="T19" fmla="*/ 20 h 48"/>
                  <a:gd name="T20" fmla="*/ 4 w 43"/>
                  <a:gd name="T21" fmla="*/ 20 h 48"/>
                  <a:gd name="T22" fmla="*/ 4 w 43"/>
                  <a:gd name="T23" fmla="*/ 20 h 48"/>
                  <a:gd name="T24" fmla="*/ 6 w 43"/>
                  <a:gd name="T25" fmla="*/ 23 h 48"/>
                  <a:gd name="T26" fmla="*/ 9 w 43"/>
                  <a:gd name="T27" fmla="*/ 22 h 48"/>
                  <a:gd name="T28" fmla="*/ 13 w 43"/>
                  <a:gd name="T29" fmla="*/ 21 h 48"/>
                  <a:gd name="T30" fmla="*/ 18 w 43"/>
                  <a:gd name="T31" fmla="*/ 25 h 48"/>
                  <a:gd name="T32" fmla="*/ 14 w 43"/>
                  <a:gd name="T33" fmla="*/ 30 h 48"/>
                  <a:gd name="T34" fmla="*/ 12 w 43"/>
                  <a:gd name="T35" fmla="*/ 30 h 48"/>
                  <a:gd name="T36" fmla="*/ 10 w 43"/>
                  <a:gd name="T37" fmla="*/ 30 h 48"/>
                  <a:gd name="T38" fmla="*/ 3 w 43"/>
                  <a:gd name="T39" fmla="*/ 33 h 48"/>
                  <a:gd name="T40" fmla="*/ 3 w 43"/>
                  <a:gd name="T41" fmla="*/ 33 h 48"/>
                  <a:gd name="T42" fmla="*/ 0 w 43"/>
                  <a:gd name="T43" fmla="*/ 36 h 48"/>
                  <a:gd name="T44" fmla="*/ 7 w 43"/>
                  <a:gd name="T45" fmla="*/ 47 h 48"/>
                  <a:gd name="T46" fmla="*/ 15 w 43"/>
                  <a:gd name="T47" fmla="*/ 48 h 48"/>
                  <a:gd name="T48" fmla="*/ 15 w 43"/>
                  <a:gd name="T49" fmla="*/ 48 h 48"/>
                  <a:gd name="T50" fmla="*/ 18 w 43"/>
                  <a:gd name="T51" fmla="*/ 48 h 48"/>
                  <a:gd name="T52" fmla="*/ 24 w 43"/>
                  <a:gd name="T53" fmla="*/ 47 h 48"/>
                  <a:gd name="T54" fmla="*/ 25 w 43"/>
                  <a:gd name="T55" fmla="*/ 46 h 48"/>
                  <a:gd name="T56" fmla="*/ 32 w 43"/>
                  <a:gd name="T57" fmla="*/ 35 h 48"/>
                  <a:gd name="T58" fmla="*/ 32 w 43"/>
                  <a:gd name="T59" fmla="*/ 35 h 48"/>
                  <a:gd name="T60" fmla="*/ 38 w 43"/>
                  <a:gd name="T61" fmla="*/ 42 h 48"/>
                  <a:gd name="T62" fmla="*/ 38 w 43"/>
                  <a:gd name="T63" fmla="*/ 36 h 48"/>
                  <a:gd name="T64" fmla="*/ 39 w 43"/>
                  <a:gd name="T65" fmla="*/ 35 h 48"/>
                  <a:gd name="T66" fmla="*/ 39 w 43"/>
                  <a:gd name="T67" fmla="*/ 19 h 48"/>
                  <a:gd name="T68" fmla="*/ 41 w 43"/>
                  <a:gd name="T69" fmla="*/ 4 h 48"/>
                  <a:gd name="T70" fmla="*/ 41 w 43"/>
                  <a:gd name="T71" fmla="*/ 4 h 48"/>
                  <a:gd name="T72" fmla="*/ 41 w 43"/>
                  <a:gd name="T73" fmla="*/ 4 h 48"/>
                  <a:gd name="T74" fmla="*/ 35 w 43"/>
                  <a:gd name="T7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" h="48">
                    <a:moveTo>
                      <a:pt x="35" y="0"/>
                    </a:moveTo>
                    <a:cubicBezTo>
                      <a:pt x="33" y="0"/>
                      <a:pt x="30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5"/>
                      <a:pt x="27" y="8"/>
                      <a:pt x="27" y="10"/>
                    </a:cubicBezTo>
                    <a:cubicBezTo>
                      <a:pt x="25" y="9"/>
                      <a:pt x="24" y="9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9"/>
                      <a:pt x="20" y="9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7" y="10"/>
                      <a:pt x="15" y="9"/>
                      <a:pt x="14" y="9"/>
                    </a:cubicBezTo>
                    <a:cubicBezTo>
                      <a:pt x="8" y="9"/>
                      <a:pt x="5" y="13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2"/>
                      <a:pt x="5" y="23"/>
                      <a:pt x="6" y="23"/>
                    </a:cubicBezTo>
                    <a:cubicBezTo>
                      <a:pt x="6" y="23"/>
                      <a:pt x="7" y="23"/>
                      <a:pt x="9" y="22"/>
                    </a:cubicBezTo>
                    <a:cubicBezTo>
                      <a:pt x="10" y="21"/>
                      <a:pt x="11" y="21"/>
                      <a:pt x="13" y="21"/>
                    </a:cubicBezTo>
                    <a:cubicBezTo>
                      <a:pt x="15" y="21"/>
                      <a:pt x="17" y="22"/>
                      <a:pt x="18" y="25"/>
                    </a:cubicBezTo>
                    <a:cubicBezTo>
                      <a:pt x="19" y="28"/>
                      <a:pt x="17" y="30"/>
                      <a:pt x="14" y="30"/>
                    </a:cubicBezTo>
                    <a:cubicBezTo>
                      <a:pt x="13" y="30"/>
                      <a:pt x="12" y="30"/>
                      <a:pt x="12" y="30"/>
                    </a:cubicBezTo>
                    <a:cubicBezTo>
                      <a:pt x="11" y="30"/>
                      <a:pt x="11" y="30"/>
                      <a:pt x="10" y="30"/>
                    </a:cubicBezTo>
                    <a:cubicBezTo>
                      <a:pt x="7" y="30"/>
                      <a:pt x="6" y="33"/>
                      <a:pt x="3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2" y="34"/>
                      <a:pt x="1" y="35"/>
                      <a:pt x="0" y="36"/>
                    </a:cubicBezTo>
                    <a:cubicBezTo>
                      <a:pt x="7" y="37"/>
                      <a:pt x="13" y="38"/>
                      <a:pt x="7" y="47"/>
                    </a:cubicBezTo>
                    <a:cubicBezTo>
                      <a:pt x="10" y="47"/>
                      <a:pt x="13" y="48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6" y="48"/>
                      <a:pt x="17" y="48"/>
                      <a:pt x="18" y="48"/>
                    </a:cubicBezTo>
                    <a:cubicBezTo>
                      <a:pt x="20" y="48"/>
                      <a:pt x="22" y="48"/>
                      <a:pt x="24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6" y="42"/>
                      <a:pt x="26" y="35"/>
                      <a:pt x="32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7" y="35"/>
                      <a:pt x="37" y="39"/>
                      <a:pt x="38" y="42"/>
                    </a:cubicBezTo>
                    <a:cubicBezTo>
                      <a:pt x="38" y="40"/>
                      <a:pt x="38" y="38"/>
                      <a:pt x="38" y="36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3" y="30"/>
                      <a:pt x="32" y="25"/>
                      <a:pt x="39" y="19"/>
                    </a:cubicBezTo>
                    <a:cubicBezTo>
                      <a:pt x="43" y="15"/>
                      <a:pt x="42" y="9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9" y="1"/>
                      <a:pt x="37" y="0"/>
                      <a:pt x="35" y="0"/>
                    </a:cubicBezTo>
                  </a:path>
                </a:pathLst>
              </a:custGeom>
              <a:solidFill>
                <a:srgbClr val="B25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1" name="Freeform 7945"/>
              <p:cNvSpPr/>
              <p:nvPr/>
            </p:nvSpPr>
            <p:spPr bwMode="auto">
              <a:xfrm>
                <a:off x="6938963" y="3197226"/>
                <a:ext cx="41275" cy="77788"/>
              </a:xfrm>
              <a:custGeom>
                <a:avLst/>
                <a:gdLst>
                  <a:gd name="T0" fmla="*/ 10 w 20"/>
                  <a:gd name="T1" fmla="*/ 0 h 39"/>
                  <a:gd name="T2" fmla="*/ 9 w 20"/>
                  <a:gd name="T3" fmla="*/ 8 h 39"/>
                  <a:gd name="T4" fmla="*/ 9 w 20"/>
                  <a:gd name="T5" fmla="*/ 8 h 39"/>
                  <a:gd name="T6" fmla="*/ 9 w 20"/>
                  <a:gd name="T7" fmla="*/ 8 h 39"/>
                  <a:gd name="T8" fmla="*/ 7 w 20"/>
                  <a:gd name="T9" fmla="*/ 23 h 39"/>
                  <a:gd name="T10" fmla="*/ 7 w 20"/>
                  <a:gd name="T11" fmla="*/ 39 h 39"/>
                  <a:gd name="T12" fmla="*/ 17 w 20"/>
                  <a:gd name="T13" fmla="*/ 30 h 39"/>
                  <a:gd name="T14" fmla="*/ 18 w 20"/>
                  <a:gd name="T15" fmla="*/ 30 h 39"/>
                  <a:gd name="T16" fmla="*/ 16 w 20"/>
                  <a:gd name="T17" fmla="*/ 14 h 39"/>
                  <a:gd name="T18" fmla="*/ 16 w 20"/>
                  <a:gd name="T19" fmla="*/ 14 h 39"/>
                  <a:gd name="T20" fmla="*/ 16 w 20"/>
                  <a:gd name="T21" fmla="*/ 14 h 39"/>
                  <a:gd name="T22" fmla="*/ 12 w 20"/>
                  <a:gd name="T23" fmla="*/ 6 h 39"/>
                  <a:gd name="T24" fmla="*/ 12 w 20"/>
                  <a:gd name="T25" fmla="*/ 6 h 39"/>
                  <a:gd name="T26" fmla="*/ 10 w 20"/>
                  <a:gd name="T2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39">
                    <a:moveTo>
                      <a:pt x="10" y="0"/>
                    </a:moveTo>
                    <a:cubicBezTo>
                      <a:pt x="10" y="3"/>
                      <a:pt x="9" y="5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13"/>
                      <a:pt x="11" y="19"/>
                      <a:pt x="7" y="23"/>
                    </a:cubicBezTo>
                    <a:cubicBezTo>
                      <a:pt x="0" y="29"/>
                      <a:pt x="1" y="34"/>
                      <a:pt x="7" y="39"/>
                    </a:cubicBezTo>
                    <a:cubicBezTo>
                      <a:pt x="9" y="35"/>
                      <a:pt x="11" y="30"/>
                      <a:pt x="17" y="30"/>
                    </a:cubicBezTo>
                    <a:cubicBezTo>
                      <a:pt x="17" y="30"/>
                      <a:pt x="17" y="30"/>
                      <a:pt x="18" y="30"/>
                    </a:cubicBezTo>
                    <a:cubicBezTo>
                      <a:pt x="20" y="25"/>
                      <a:pt x="10" y="20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2"/>
                      <a:pt x="13" y="9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4"/>
                      <a:pt x="13" y="2"/>
                      <a:pt x="10" y="0"/>
                    </a:cubicBezTo>
                  </a:path>
                </a:pathLst>
              </a:custGeom>
              <a:solidFill>
                <a:srgbClr val="A1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2" name="Freeform 7946"/>
              <p:cNvSpPr/>
              <p:nvPr/>
            </p:nvSpPr>
            <p:spPr bwMode="auto">
              <a:xfrm>
                <a:off x="6964363" y="3208338"/>
                <a:ext cx="20638" cy="17463"/>
              </a:xfrm>
              <a:custGeom>
                <a:avLst/>
                <a:gdLst>
                  <a:gd name="T0" fmla="*/ 5 w 11"/>
                  <a:gd name="T1" fmla="*/ 0 h 9"/>
                  <a:gd name="T2" fmla="*/ 0 w 11"/>
                  <a:gd name="T3" fmla="*/ 1 h 9"/>
                  <a:gd name="T4" fmla="*/ 0 w 11"/>
                  <a:gd name="T5" fmla="*/ 1 h 9"/>
                  <a:gd name="T6" fmla="*/ 4 w 11"/>
                  <a:gd name="T7" fmla="*/ 9 h 9"/>
                  <a:gd name="T8" fmla="*/ 4 w 11"/>
                  <a:gd name="T9" fmla="*/ 9 h 9"/>
                  <a:gd name="T10" fmla="*/ 9 w 11"/>
                  <a:gd name="T11" fmla="*/ 1 h 9"/>
                  <a:gd name="T12" fmla="*/ 5 w 11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9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3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7"/>
                      <a:pt x="11" y="4"/>
                      <a:pt x="9" y="1"/>
                    </a:cubicBezTo>
                    <a:cubicBezTo>
                      <a:pt x="9" y="0"/>
                      <a:pt x="7" y="0"/>
                      <a:pt x="5" y="0"/>
                    </a:cubicBezTo>
                  </a:path>
                </a:pathLst>
              </a:custGeom>
              <a:solidFill>
                <a:srgbClr val="B561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3" name="Freeform 7947"/>
              <p:cNvSpPr/>
              <p:nvPr/>
            </p:nvSpPr>
            <p:spPr bwMode="auto">
              <a:xfrm>
                <a:off x="6919913" y="3211513"/>
                <a:ext cx="9525" cy="14288"/>
              </a:xfrm>
              <a:custGeom>
                <a:avLst/>
                <a:gdLst>
                  <a:gd name="T0" fmla="*/ 3 w 5"/>
                  <a:gd name="T1" fmla="*/ 0 h 7"/>
                  <a:gd name="T2" fmla="*/ 0 w 5"/>
                  <a:gd name="T3" fmla="*/ 5 h 7"/>
                  <a:gd name="T4" fmla="*/ 0 w 5"/>
                  <a:gd name="T5" fmla="*/ 5 h 7"/>
                  <a:gd name="T6" fmla="*/ 5 w 5"/>
                  <a:gd name="T7" fmla="*/ 7 h 7"/>
                  <a:gd name="T8" fmla="*/ 5 w 5"/>
                  <a:gd name="T9" fmla="*/ 0 h 7"/>
                  <a:gd name="T10" fmla="*/ 5 w 5"/>
                  <a:gd name="T11" fmla="*/ 0 h 7"/>
                  <a:gd name="T12" fmla="*/ 3 w 5"/>
                  <a:gd name="T13" fmla="*/ 0 h 7"/>
                  <a:gd name="T14" fmla="*/ 3 w 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2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5" y="5"/>
                      <a:pt x="5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74A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4" name="Freeform 7948"/>
              <p:cNvSpPr/>
              <p:nvPr/>
            </p:nvSpPr>
            <p:spPr bwMode="auto">
              <a:xfrm>
                <a:off x="5591175" y="4337051"/>
                <a:ext cx="71438" cy="20638"/>
              </a:xfrm>
              <a:custGeom>
                <a:avLst/>
                <a:gdLst>
                  <a:gd name="T0" fmla="*/ 15 w 36"/>
                  <a:gd name="T1" fmla="*/ 0 h 10"/>
                  <a:gd name="T2" fmla="*/ 1 w 36"/>
                  <a:gd name="T3" fmla="*/ 5 h 10"/>
                  <a:gd name="T4" fmla="*/ 3 w 36"/>
                  <a:gd name="T5" fmla="*/ 10 h 10"/>
                  <a:gd name="T6" fmla="*/ 3 w 36"/>
                  <a:gd name="T7" fmla="*/ 10 h 10"/>
                  <a:gd name="T8" fmla="*/ 36 w 36"/>
                  <a:gd name="T9" fmla="*/ 8 h 10"/>
                  <a:gd name="T10" fmla="*/ 36 w 36"/>
                  <a:gd name="T11" fmla="*/ 8 h 10"/>
                  <a:gd name="T12" fmla="*/ 15 w 36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0">
                    <a:moveTo>
                      <a:pt x="15" y="0"/>
                    </a:moveTo>
                    <a:cubicBezTo>
                      <a:pt x="9" y="0"/>
                      <a:pt x="3" y="1"/>
                      <a:pt x="1" y="5"/>
                    </a:cubicBezTo>
                    <a:cubicBezTo>
                      <a:pt x="0" y="6"/>
                      <a:pt x="2" y="8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14" y="9"/>
                      <a:pt x="25" y="9"/>
                      <a:pt x="36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4" y="3"/>
                      <a:pt x="24" y="0"/>
                      <a:pt x="15" y="0"/>
                    </a:cubicBezTo>
                  </a:path>
                </a:pathLst>
              </a:custGeom>
              <a:solidFill>
                <a:srgbClr val="A672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5" name="Freeform 7949"/>
              <p:cNvSpPr/>
              <p:nvPr/>
            </p:nvSpPr>
            <p:spPr bwMode="auto">
              <a:xfrm>
                <a:off x="5497513" y="4335463"/>
                <a:ext cx="19050" cy="23813"/>
              </a:xfrm>
              <a:custGeom>
                <a:avLst/>
                <a:gdLst>
                  <a:gd name="T0" fmla="*/ 3 w 10"/>
                  <a:gd name="T1" fmla="*/ 0 h 12"/>
                  <a:gd name="T2" fmla="*/ 0 w 10"/>
                  <a:gd name="T3" fmla="*/ 1 h 12"/>
                  <a:gd name="T4" fmla="*/ 0 w 10"/>
                  <a:gd name="T5" fmla="*/ 1 h 12"/>
                  <a:gd name="T6" fmla="*/ 4 w 10"/>
                  <a:gd name="T7" fmla="*/ 12 h 12"/>
                  <a:gd name="T8" fmla="*/ 4 w 10"/>
                  <a:gd name="T9" fmla="*/ 12 h 12"/>
                  <a:gd name="T10" fmla="*/ 10 w 10"/>
                  <a:gd name="T11" fmla="*/ 7 h 12"/>
                  <a:gd name="T12" fmla="*/ 10 w 10"/>
                  <a:gd name="T13" fmla="*/ 7 h 12"/>
                  <a:gd name="T14" fmla="*/ 10 w 10"/>
                  <a:gd name="T15" fmla="*/ 7 h 12"/>
                  <a:gd name="T16" fmla="*/ 10 w 10"/>
                  <a:gd name="T17" fmla="*/ 7 h 12"/>
                  <a:gd name="T18" fmla="*/ 10 w 10"/>
                  <a:gd name="T19" fmla="*/ 7 h 12"/>
                  <a:gd name="T20" fmla="*/ 3 w 10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2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3" y="8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7" y="11"/>
                      <a:pt x="9" y="10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5"/>
                      <a:pt x="7" y="0"/>
                      <a:pt x="3" y="0"/>
                    </a:cubicBezTo>
                  </a:path>
                </a:pathLst>
              </a:custGeom>
              <a:solidFill>
                <a:srgbClr val="C688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6" name="Freeform 7950"/>
              <p:cNvSpPr>
                <a:spLocks noEditPoints="1"/>
              </p:cNvSpPr>
              <p:nvPr/>
            </p:nvSpPr>
            <p:spPr bwMode="auto">
              <a:xfrm>
                <a:off x="6578600" y="4392613"/>
                <a:ext cx="90488" cy="61913"/>
              </a:xfrm>
              <a:custGeom>
                <a:avLst/>
                <a:gdLst>
                  <a:gd name="T0" fmla="*/ 27 w 45"/>
                  <a:gd name="T1" fmla="*/ 21 h 31"/>
                  <a:gd name="T2" fmla="*/ 26 w 45"/>
                  <a:gd name="T3" fmla="*/ 22 h 31"/>
                  <a:gd name="T4" fmla="*/ 26 w 45"/>
                  <a:gd name="T5" fmla="*/ 22 h 31"/>
                  <a:gd name="T6" fmla="*/ 27 w 45"/>
                  <a:gd name="T7" fmla="*/ 21 h 31"/>
                  <a:gd name="T8" fmla="*/ 11 w 45"/>
                  <a:gd name="T9" fmla="*/ 0 h 31"/>
                  <a:gd name="T10" fmla="*/ 0 w 45"/>
                  <a:gd name="T11" fmla="*/ 6 h 31"/>
                  <a:gd name="T12" fmla="*/ 0 w 45"/>
                  <a:gd name="T13" fmla="*/ 6 h 31"/>
                  <a:gd name="T14" fmla="*/ 8 w 45"/>
                  <a:gd name="T15" fmla="*/ 17 h 31"/>
                  <a:gd name="T16" fmla="*/ 12 w 45"/>
                  <a:gd name="T17" fmla="*/ 27 h 31"/>
                  <a:gd name="T18" fmla="*/ 12 w 45"/>
                  <a:gd name="T19" fmla="*/ 27 h 31"/>
                  <a:gd name="T20" fmla="*/ 12 w 45"/>
                  <a:gd name="T21" fmla="*/ 27 h 31"/>
                  <a:gd name="T22" fmla="*/ 15 w 45"/>
                  <a:gd name="T23" fmla="*/ 25 h 31"/>
                  <a:gd name="T24" fmla="*/ 20 w 45"/>
                  <a:gd name="T25" fmla="*/ 31 h 31"/>
                  <a:gd name="T26" fmla="*/ 26 w 45"/>
                  <a:gd name="T27" fmla="*/ 22 h 31"/>
                  <a:gd name="T28" fmla="*/ 26 w 45"/>
                  <a:gd name="T29" fmla="*/ 22 h 31"/>
                  <a:gd name="T30" fmla="*/ 26 w 45"/>
                  <a:gd name="T31" fmla="*/ 22 h 31"/>
                  <a:gd name="T32" fmla="*/ 26 w 45"/>
                  <a:gd name="T33" fmla="*/ 22 h 31"/>
                  <a:gd name="T34" fmla="*/ 26 w 45"/>
                  <a:gd name="T35" fmla="*/ 18 h 31"/>
                  <a:gd name="T36" fmla="*/ 26 w 45"/>
                  <a:gd name="T37" fmla="*/ 16 h 31"/>
                  <a:gd name="T38" fmla="*/ 23 w 45"/>
                  <a:gd name="T39" fmla="*/ 17 h 31"/>
                  <a:gd name="T40" fmla="*/ 21 w 45"/>
                  <a:gd name="T41" fmla="*/ 18 h 31"/>
                  <a:gd name="T42" fmla="*/ 21 w 45"/>
                  <a:gd name="T43" fmla="*/ 15 h 31"/>
                  <a:gd name="T44" fmla="*/ 26 w 45"/>
                  <a:gd name="T45" fmla="*/ 11 h 31"/>
                  <a:gd name="T46" fmla="*/ 32 w 45"/>
                  <a:gd name="T47" fmla="*/ 15 h 31"/>
                  <a:gd name="T48" fmla="*/ 32 w 45"/>
                  <a:gd name="T49" fmla="*/ 15 h 31"/>
                  <a:gd name="T50" fmla="*/ 32 w 45"/>
                  <a:gd name="T51" fmla="*/ 15 h 31"/>
                  <a:gd name="T52" fmla="*/ 34 w 45"/>
                  <a:gd name="T53" fmla="*/ 20 h 31"/>
                  <a:gd name="T54" fmla="*/ 34 w 45"/>
                  <a:gd name="T55" fmla="*/ 20 h 31"/>
                  <a:gd name="T56" fmla="*/ 34 w 45"/>
                  <a:gd name="T57" fmla="*/ 20 h 31"/>
                  <a:gd name="T58" fmla="*/ 37 w 45"/>
                  <a:gd name="T59" fmla="*/ 15 h 31"/>
                  <a:gd name="T60" fmla="*/ 37 w 45"/>
                  <a:gd name="T61" fmla="*/ 15 h 31"/>
                  <a:gd name="T62" fmla="*/ 37 w 45"/>
                  <a:gd name="T63" fmla="*/ 15 h 31"/>
                  <a:gd name="T64" fmla="*/ 37 w 45"/>
                  <a:gd name="T65" fmla="*/ 15 h 31"/>
                  <a:gd name="T66" fmla="*/ 37 w 45"/>
                  <a:gd name="T67" fmla="*/ 14 h 31"/>
                  <a:gd name="T68" fmla="*/ 43 w 45"/>
                  <a:gd name="T69" fmla="*/ 7 h 31"/>
                  <a:gd name="T70" fmla="*/ 38 w 45"/>
                  <a:gd name="T71" fmla="*/ 6 h 31"/>
                  <a:gd name="T72" fmla="*/ 36 w 45"/>
                  <a:gd name="T73" fmla="*/ 6 h 31"/>
                  <a:gd name="T74" fmla="*/ 33 w 45"/>
                  <a:gd name="T75" fmla="*/ 7 h 31"/>
                  <a:gd name="T76" fmla="*/ 28 w 45"/>
                  <a:gd name="T77" fmla="*/ 4 h 31"/>
                  <a:gd name="T78" fmla="*/ 28 w 45"/>
                  <a:gd name="T79" fmla="*/ 4 h 31"/>
                  <a:gd name="T80" fmla="*/ 27 w 45"/>
                  <a:gd name="T81" fmla="*/ 4 h 31"/>
                  <a:gd name="T82" fmla="*/ 25 w 45"/>
                  <a:gd name="T83" fmla="*/ 5 h 31"/>
                  <a:gd name="T84" fmla="*/ 22 w 45"/>
                  <a:gd name="T85" fmla="*/ 6 h 31"/>
                  <a:gd name="T86" fmla="*/ 20 w 45"/>
                  <a:gd name="T87" fmla="*/ 5 h 31"/>
                  <a:gd name="T88" fmla="*/ 11 w 45"/>
                  <a:gd name="T8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5" h="31">
                    <a:moveTo>
                      <a:pt x="27" y="21"/>
                    </a:moveTo>
                    <a:cubicBezTo>
                      <a:pt x="27" y="21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7" y="22"/>
                      <a:pt x="27" y="21"/>
                      <a:pt x="27" y="21"/>
                    </a:cubicBezTo>
                    <a:moveTo>
                      <a:pt x="11" y="0"/>
                    </a:moveTo>
                    <a:cubicBezTo>
                      <a:pt x="8" y="0"/>
                      <a:pt x="4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6" y="8"/>
                      <a:pt x="13" y="7"/>
                      <a:pt x="8" y="17"/>
                    </a:cubicBezTo>
                    <a:cubicBezTo>
                      <a:pt x="5" y="22"/>
                      <a:pt x="11" y="23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5"/>
                      <a:pt x="15" y="25"/>
                      <a:pt x="15" y="25"/>
                    </a:cubicBezTo>
                    <a:cubicBezTo>
                      <a:pt x="18" y="25"/>
                      <a:pt x="17" y="31"/>
                      <a:pt x="20" y="31"/>
                    </a:cubicBezTo>
                    <a:cubicBezTo>
                      <a:pt x="23" y="30"/>
                      <a:pt x="20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6" y="20"/>
                      <a:pt x="26" y="18"/>
                    </a:cubicBezTo>
                    <a:cubicBezTo>
                      <a:pt x="27" y="17"/>
                      <a:pt x="26" y="16"/>
                      <a:pt x="26" y="16"/>
                    </a:cubicBezTo>
                    <a:cubicBezTo>
                      <a:pt x="25" y="16"/>
                      <a:pt x="24" y="17"/>
                      <a:pt x="23" y="17"/>
                    </a:cubicBezTo>
                    <a:cubicBezTo>
                      <a:pt x="22" y="18"/>
                      <a:pt x="21" y="18"/>
                      <a:pt x="21" y="18"/>
                    </a:cubicBezTo>
                    <a:cubicBezTo>
                      <a:pt x="20" y="18"/>
                      <a:pt x="20" y="17"/>
                      <a:pt x="21" y="15"/>
                    </a:cubicBezTo>
                    <a:cubicBezTo>
                      <a:pt x="23" y="12"/>
                      <a:pt x="24" y="11"/>
                      <a:pt x="26" y="11"/>
                    </a:cubicBezTo>
                    <a:cubicBezTo>
                      <a:pt x="28" y="11"/>
                      <a:pt x="30" y="13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7"/>
                      <a:pt x="32" y="19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7" y="20"/>
                      <a:pt x="37" y="18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4"/>
                      <a:pt x="37" y="14"/>
                    </a:cubicBezTo>
                    <a:cubicBezTo>
                      <a:pt x="38" y="11"/>
                      <a:pt x="45" y="12"/>
                      <a:pt x="43" y="7"/>
                    </a:cubicBezTo>
                    <a:cubicBezTo>
                      <a:pt x="41" y="6"/>
                      <a:pt x="40" y="6"/>
                      <a:pt x="38" y="6"/>
                    </a:cubicBezTo>
                    <a:cubicBezTo>
                      <a:pt x="38" y="6"/>
                      <a:pt x="37" y="6"/>
                      <a:pt x="36" y="6"/>
                    </a:cubicBezTo>
                    <a:cubicBezTo>
                      <a:pt x="35" y="6"/>
                      <a:pt x="34" y="7"/>
                      <a:pt x="33" y="7"/>
                    </a:cubicBezTo>
                    <a:cubicBezTo>
                      <a:pt x="31" y="7"/>
                      <a:pt x="29" y="6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8" y="4"/>
                      <a:pt x="27" y="4"/>
                    </a:cubicBezTo>
                    <a:cubicBezTo>
                      <a:pt x="27" y="4"/>
                      <a:pt x="26" y="4"/>
                      <a:pt x="25" y="5"/>
                    </a:cubicBezTo>
                    <a:cubicBezTo>
                      <a:pt x="24" y="6"/>
                      <a:pt x="23" y="6"/>
                      <a:pt x="22" y="6"/>
                    </a:cubicBezTo>
                    <a:cubicBezTo>
                      <a:pt x="22" y="6"/>
                      <a:pt x="21" y="6"/>
                      <a:pt x="20" y="5"/>
                    </a:cubicBezTo>
                    <a:cubicBezTo>
                      <a:pt x="17" y="2"/>
                      <a:pt x="14" y="0"/>
                      <a:pt x="11" y="0"/>
                    </a:cubicBezTo>
                  </a:path>
                </a:pathLst>
              </a:custGeom>
              <a:solidFill>
                <a:srgbClr val="CE94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7" name="Freeform 7951"/>
              <p:cNvSpPr>
                <a:spLocks noEditPoints="1"/>
              </p:cNvSpPr>
              <p:nvPr/>
            </p:nvSpPr>
            <p:spPr bwMode="auto">
              <a:xfrm>
                <a:off x="6589713" y="4437063"/>
                <a:ext cx="50800" cy="61913"/>
              </a:xfrm>
              <a:custGeom>
                <a:avLst/>
                <a:gdLst>
                  <a:gd name="T0" fmla="*/ 21 w 26"/>
                  <a:gd name="T1" fmla="*/ 0 h 31"/>
                  <a:gd name="T2" fmla="*/ 21 w 26"/>
                  <a:gd name="T3" fmla="*/ 0 h 31"/>
                  <a:gd name="T4" fmla="*/ 21 w 26"/>
                  <a:gd name="T5" fmla="*/ 0 h 31"/>
                  <a:gd name="T6" fmla="*/ 21 w 26"/>
                  <a:gd name="T7" fmla="*/ 0 h 31"/>
                  <a:gd name="T8" fmla="*/ 21 w 26"/>
                  <a:gd name="T9" fmla="*/ 0 h 31"/>
                  <a:gd name="T10" fmla="*/ 21 w 26"/>
                  <a:gd name="T11" fmla="*/ 0 h 31"/>
                  <a:gd name="T12" fmla="*/ 21 w 26"/>
                  <a:gd name="T13" fmla="*/ 0 h 31"/>
                  <a:gd name="T14" fmla="*/ 21 w 26"/>
                  <a:gd name="T15" fmla="*/ 0 h 31"/>
                  <a:gd name="T16" fmla="*/ 15 w 26"/>
                  <a:gd name="T17" fmla="*/ 9 h 31"/>
                  <a:gd name="T18" fmla="*/ 10 w 26"/>
                  <a:gd name="T19" fmla="*/ 3 h 31"/>
                  <a:gd name="T20" fmla="*/ 7 w 26"/>
                  <a:gd name="T21" fmla="*/ 5 h 31"/>
                  <a:gd name="T22" fmla="*/ 7 w 26"/>
                  <a:gd name="T23" fmla="*/ 5 h 31"/>
                  <a:gd name="T24" fmla="*/ 5 w 26"/>
                  <a:gd name="T25" fmla="*/ 31 h 31"/>
                  <a:gd name="T26" fmla="*/ 5 w 26"/>
                  <a:gd name="T27" fmla="*/ 31 h 31"/>
                  <a:gd name="T28" fmla="*/ 5 w 26"/>
                  <a:gd name="T29" fmla="*/ 31 h 31"/>
                  <a:gd name="T30" fmla="*/ 11 w 26"/>
                  <a:gd name="T31" fmla="*/ 28 h 31"/>
                  <a:gd name="T32" fmla="*/ 15 w 26"/>
                  <a:gd name="T33" fmla="*/ 29 h 31"/>
                  <a:gd name="T34" fmla="*/ 15 w 26"/>
                  <a:gd name="T35" fmla="*/ 29 h 31"/>
                  <a:gd name="T36" fmla="*/ 16 w 26"/>
                  <a:gd name="T37" fmla="*/ 21 h 31"/>
                  <a:gd name="T38" fmla="*/ 19 w 26"/>
                  <a:gd name="T39" fmla="*/ 22 h 31"/>
                  <a:gd name="T40" fmla="*/ 19 w 26"/>
                  <a:gd name="T41" fmla="*/ 22 h 31"/>
                  <a:gd name="T42" fmla="*/ 25 w 26"/>
                  <a:gd name="T43" fmla="*/ 9 h 31"/>
                  <a:gd name="T44" fmla="*/ 25 w 26"/>
                  <a:gd name="T45" fmla="*/ 9 h 31"/>
                  <a:gd name="T46" fmla="*/ 26 w 26"/>
                  <a:gd name="T47" fmla="*/ 4 h 31"/>
                  <a:gd name="T48" fmla="*/ 26 w 26"/>
                  <a:gd name="T49" fmla="*/ 4 h 31"/>
                  <a:gd name="T50" fmla="*/ 21 w 26"/>
                  <a:gd name="T51" fmla="*/ 0 h 31"/>
                  <a:gd name="T52" fmla="*/ 21 w 26"/>
                  <a:gd name="T5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31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moveTo>
                      <a:pt x="21" y="0"/>
                    </a:moveTo>
                    <a:cubicBezTo>
                      <a:pt x="15" y="1"/>
                      <a:pt x="18" y="8"/>
                      <a:pt x="15" y="9"/>
                    </a:cubicBezTo>
                    <a:cubicBezTo>
                      <a:pt x="12" y="9"/>
                      <a:pt x="13" y="3"/>
                      <a:pt x="10" y="3"/>
                    </a:cubicBezTo>
                    <a:cubicBezTo>
                      <a:pt x="10" y="3"/>
                      <a:pt x="8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0" y="13"/>
                      <a:pt x="0" y="22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7" y="30"/>
                      <a:pt x="9" y="28"/>
                      <a:pt x="11" y="28"/>
                    </a:cubicBezTo>
                    <a:cubicBezTo>
                      <a:pt x="13" y="28"/>
                      <a:pt x="14" y="28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7" y="27"/>
                      <a:pt x="10" y="21"/>
                      <a:pt x="16" y="21"/>
                    </a:cubicBezTo>
                    <a:cubicBezTo>
                      <a:pt x="17" y="21"/>
                      <a:pt x="18" y="21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5" y="14"/>
                      <a:pt x="20" y="12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5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4" y="3"/>
                      <a:pt x="22" y="3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C68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8" name="Freeform 7952"/>
              <p:cNvSpPr/>
              <p:nvPr/>
            </p:nvSpPr>
            <p:spPr bwMode="auto">
              <a:xfrm>
                <a:off x="6630988" y="4422776"/>
                <a:ext cx="15875" cy="22225"/>
              </a:xfrm>
              <a:custGeom>
                <a:avLst/>
                <a:gdLst>
                  <a:gd name="T0" fmla="*/ 6 w 8"/>
                  <a:gd name="T1" fmla="*/ 0 h 11"/>
                  <a:gd name="T2" fmla="*/ 1 w 8"/>
                  <a:gd name="T3" fmla="*/ 6 h 11"/>
                  <a:gd name="T4" fmla="*/ 0 w 8"/>
                  <a:gd name="T5" fmla="*/ 7 h 11"/>
                  <a:gd name="T6" fmla="*/ 0 w 8"/>
                  <a:gd name="T7" fmla="*/ 7 h 11"/>
                  <a:gd name="T8" fmla="*/ 0 w 8"/>
                  <a:gd name="T9" fmla="*/ 7 h 11"/>
                  <a:gd name="T10" fmla="*/ 0 w 8"/>
                  <a:gd name="T11" fmla="*/ 7 h 11"/>
                  <a:gd name="T12" fmla="*/ 5 w 8"/>
                  <a:gd name="T13" fmla="*/ 11 h 11"/>
                  <a:gd name="T14" fmla="*/ 5 w 8"/>
                  <a:gd name="T15" fmla="*/ 11 h 11"/>
                  <a:gd name="T16" fmla="*/ 8 w 8"/>
                  <a:gd name="T17" fmla="*/ 5 h 11"/>
                  <a:gd name="T18" fmla="*/ 8 w 8"/>
                  <a:gd name="T19" fmla="*/ 5 h 11"/>
                  <a:gd name="T20" fmla="*/ 6 w 8"/>
                  <a:gd name="T21" fmla="*/ 0 h 11"/>
                  <a:gd name="T22" fmla="*/ 6 w 8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1">
                    <a:moveTo>
                      <a:pt x="6" y="0"/>
                    </a:moveTo>
                    <a:cubicBezTo>
                      <a:pt x="5" y="2"/>
                      <a:pt x="3" y="4"/>
                      <a:pt x="1" y="6"/>
                    </a:cubicBezTo>
                    <a:cubicBezTo>
                      <a:pt x="1" y="6"/>
                      <a:pt x="1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10"/>
                      <a:pt x="3" y="10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10"/>
                      <a:pt x="8" y="8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6" y="4"/>
                      <a:pt x="6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181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9" name="Freeform 7953"/>
              <p:cNvSpPr/>
              <p:nvPr/>
            </p:nvSpPr>
            <p:spPr bwMode="auto">
              <a:xfrm>
                <a:off x="6837363" y="3089276"/>
                <a:ext cx="36513" cy="22225"/>
              </a:xfrm>
              <a:custGeom>
                <a:avLst/>
                <a:gdLst>
                  <a:gd name="T0" fmla="*/ 4 w 18"/>
                  <a:gd name="T1" fmla="*/ 0 h 11"/>
                  <a:gd name="T2" fmla="*/ 5 w 18"/>
                  <a:gd name="T3" fmla="*/ 11 h 11"/>
                  <a:gd name="T4" fmla="*/ 5 w 18"/>
                  <a:gd name="T5" fmla="*/ 11 h 11"/>
                  <a:gd name="T6" fmla="*/ 4 w 18"/>
                  <a:gd name="T7" fmla="*/ 0 h 11"/>
                  <a:gd name="T8" fmla="*/ 4 w 1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1">
                    <a:moveTo>
                      <a:pt x="4" y="0"/>
                    </a:moveTo>
                    <a:cubicBezTo>
                      <a:pt x="0" y="4"/>
                      <a:pt x="0" y="8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8"/>
                      <a:pt x="18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D39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0" name="Freeform 7954"/>
              <p:cNvSpPr/>
              <p:nvPr/>
            </p:nvSpPr>
            <p:spPr bwMode="auto">
              <a:xfrm>
                <a:off x="6854825" y="3155951"/>
                <a:ext cx="66675" cy="46038"/>
              </a:xfrm>
              <a:custGeom>
                <a:avLst/>
                <a:gdLst>
                  <a:gd name="T0" fmla="*/ 23 w 33"/>
                  <a:gd name="T1" fmla="*/ 0 h 23"/>
                  <a:gd name="T2" fmla="*/ 16 w 33"/>
                  <a:gd name="T3" fmla="*/ 4 h 23"/>
                  <a:gd name="T4" fmla="*/ 8 w 33"/>
                  <a:gd name="T5" fmla="*/ 7 h 23"/>
                  <a:gd name="T6" fmla="*/ 6 w 33"/>
                  <a:gd name="T7" fmla="*/ 6 h 23"/>
                  <a:gd name="T8" fmla="*/ 0 w 33"/>
                  <a:gd name="T9" fmla="*/ 18 h 23"/>
                  <a:gd name="T10" fmla="*/ 2 w 33"/>
                  <a:gd name="T11" fmla="*/ 22 h 23"/>
                  <a:gd name="T12" fmla="*/ 4 w 33"/>
                  <a:gd name="T13" fmla="*/ 23 h 23"/>
                  <a:gd name="T14" fmla="*/ 7 w 33"/>
                  <a:gd name="T15" fmla="*/ 21 h 23"/>
                  <a:gd name="T16" fmla="*/ 15 w 33"/>
                  <a:gd name="T17" fmla="*/ 12 h 23"/>
                  <a:gd name="T18" fmla="*/ 15 w 33"/>
                  <a:gd name="T19" fmla="*/ 12 h 23"/>
                  <a:gd name="T20" fmla="*/ 15 w 33"/>
                  <a:gd name="T21" fmla="*/ 12 h 23"/>
                  <a:gd name="T22" fmla="*/ 17 w 33"/>
                  <a:gd name="T23" fmla="*/ 12 h 23"/>
                  <a:gd name="T24" fmla="*/ 17 w 33"/>
                  <a:gd name="T25" fmla="*/ 12 h 23"/>
                  <a:gd name="T26" fmla="*/ 17 w 33"/>
                  <a:gd name="T27" fmla="*/ 12 h 23"/>
                  <a:gd name="T28" fmla="*/ 21 w 33"/>
                  <a:gd name="T29" fmla="*/ 5 h 23"/>
                  <a:gd name="T30" fmla="*/ 28 w 33"/>
                  <a:gd name="T31" fmla="*/ 11 h 23"/>
                  <a:gd name="T32" fmla="*/ 28 w 33"/>
                  <a:gd name="T33" fmla="*/ 11 h 23"/>
                  <a:gd name="T34" fmla="*/ 28 w 33"/>
                  <a:gd name="T35" fmla="*/ 11 h 23"/>
                  <a:gd name="T36" fmla="*/ 28 w 33"/>
                  <a:gd name="T37" fmla="*/ 11 h 23"/>
                  <a:gd name="T38" fmla="*/ 28 w 33"/>
                  <a:gd name="T39" fmla="*/ 11 h 23"/>
                  <a:gd name="T40" fmla="*/ 24 w 33"/>
                  <a:gd name="T41" fmla="*/ 1 h 23"/>
                  <a:gd name="T42" fmla="*/ 23 w 33"/>
                  <a:gd name="T4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" h="23">
                    <a:moveTo>
                      <a:pt x="23" y="0"/>
                    </a:moveTo>
                    <a:cubicBezTo>
                      <a:pt x="20" y="0"/>
                      <a:pt x="18" y="2"/>
                      <a:pt x="16" y="4"/>
                    </a:cubicBezTo>
                    <a:cubicBezTo>
                      <a:pt x="13" y="5"/>
                      <a:pt x="11" y="7"/>
                      <a:pt x="8" y="7"/>
                    </a:cubicBezTo>
                    <a:cubicBezTo>
                      <a:pt x="8" y="7"/>
                      <a:pt x="7" y="7"/>
                      <a:pt x="6" y="6"/>
                    </a:cubicBezTo>
                    <a:cubicBezTo>
                      <a:pt x="7" y="12"/>
                      <a:pt x="5" y="15"/>
                      <a:pt x="0" y="18"/>
                    </a:cubicBezTo>
                    <a:cubicBezTo>
                      <a:pt x="0" y="19"/>
                      <a:pt x="1" y="21"/>
                      <a:pt x="2" y="22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6" y="23"/>
                      <a:pt x="7" y="22"/>
                      <a:pt x="7" y="21"/>
                    </a:cubicBezTo>
                    <a:cubicBezTo>
                      <a:pt x="9" y="18"/>
                      <a:pt x="10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7"/>
                      <a:pt x="19" y="5"/>
                      <a:pt x="21" y="5"/>
                    </a:cubicBezTo>
                    <a:cubicBezTo>
                      <a:pt x="23" y="5"/>
                      <a:pt x="26" y="9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33" y="5"/>
                      <a:pt x="30" y="2"/>
                      <a:pt x="24" y="1"/>
                    </a:cubicBezTo>
                    <a:cubicBezTo>
                      <a:pt x="24" y="0"/>
                      <a:pt x="23" y="0"/>
                      <a:pt x="23" y="0"/>
                    </a:cubicBezTo>
                  </a:path>
                </a:pathLst>
              </a:custGeom>
              <a:solidFill>
                <a:srgbClr val="A64A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1" name="Freeform 7955"/>
              <p:cNvSpPr/>
              <p:nvPr/>
            </p:nvSpPr>
            <p:spPr bwMode="auto">
              <a:xfrm>
                <a:off x="6858000" y="3205163"/>
                <a:ext cx="61913" cy="39688"/>
              </a:xfrm>
              <a:custGeom>
                <a:avLst/>
                <a:gdLst>
                  <a:gd name="T0" fmla="*/ 16 w 31"/>
                  <a:gd name="T1" fmla="*/ 0 h 20"/>
                  <a:gd name="T2" fmla="*/ 14 w 31"/>
                  <a:gd name="T3" fmla="*/ 2 h 20"/>
                  <a:gd name="T4" fmla="*/ 16 w 31"/>
                  <a:gd name="T5" fmla="*/ 7 h 20"/>
                  <a:gd name="T6" fmla="*/ 15 w 31"/>
                  <a:gd name="T7" fmla="*/ 9 h 20"/>
                  <a:gd name="T8" fmla="*/ 14 w 31"/>
                  <a:gd name="T9" fmla="*/ 8 h 20"/>
                  <a:gd name="T10" fmla="*/ 10 w 31"/>
                  <a:gd name="T11" fmla="*/ 6 h 20"/>
                  <a:gd name="T12" fmla="*/ 6 w 31"/>
                  <a:gd name="T13" fmla="*/ 5 h 20"/>
                  <a:gd name="T14" fmla="*/ 0 w 31"/>
                  <a:gd name="T15" fmla="*/ 13 h 20"/>
                  <a:gd name="T16" fmla="*/ 0 w 31"/>
                  <a:gd name="T17" fmla="*/ 13 h 20"/>
                  <a:gd name="T18" fmla="*/ 11 w 31"/>
                  <a:gd name="T19" fmla="*/ 20 h 20"/>
                  <a:gd name="T20" fmla="*/ 13 w 31"/>
                  <a:gd name="T21" fmla="*/ 20 h 20"/>
                  <a:gd name="T22" fmla="*/ 13 w 31"/>
                  <a:gd name="T23" fmla="*/ 20 h 20"/>
                  <a:gd name="T24" fmla="*/ 23 w 31"/>
                  <a:gd name="T25" fmla="*/ 9 h 20"/>
                  <a:gd name="T26" fmla="*/ 28 w 31"/>
                  <a:gd name="T27" fmla="*/ 10 h 20"/>
                  <a:gd name="T28" fmla="*/ 28 w 31"/>
                  <a:gd name="T29" fmla="*/ 10 h 20"/>
                  <a:gd name="T30" fmla="*/ 18 w 31"/>
                  <a:gd name="T31" fmla="*/ 0 h 20"/>
                  <a:gd name="T32" fmla="*/ 16 w 31"/>
                  <a:gd name="T3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0">
                    <a:moveTo>
                      <a:pt x="16" y="0"/>
                    </a:moveTo>
                    <a:cubicBezTo>
                      <a:pt x="15" y="0"/>
                      <a:pt x="14" y="1"/>
                      <a:pt x="14" y="2"/>
                    </a:cubicBezTo>
                    <a:cubicBezTo>
                      <a:pt x="16" y="5"/>
                      <a:pt x="16" y="6"/>
                      <a:pt x="16" y="7"/>
                    </a:cubicBezTo>
                    <a:cubicBezTo>
                      <a:pt x="16" y="8"/>
                      <a:pt x="16" y="9"/>
                      <a:pt x="15" y="9"/>
                    </a:cubicBezTo>
                    <a:cubicBezTo>
                      <a:pt x="15" y="9"/>
                      <a:pt x="14" y="8"/>
                      <a:pt x="14" y="8"/>
                    </a:cubicBezTo>
                    <a:cubicBezTo>
                      <a:pt x="13" y="8"/>
                      <a:pt x="11" y="7"/>
                      <a:pt x="10" y="6"/>
                    </a:cubicBezTo>
                    <a:cubicBezTo>
                      <a:pt x="8" y="6"/>
                      <a:pt x="7" y="5"/>
                      <a:pt x="6" y="5"/>
                    </a:cubicBezTo>
                    <a:cubicBezTo>
                      <a:pt x="2" y="5"/>
                      <a:pt x="2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5"/>
                      <a:pt x="6" y="20"/>
                      <a:pt x="11" y="20"/>
                    </a:cubicBezTo>
                    <a:cubicBezTo>
                      <a:pt x="12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13"/>
                      <a:pt x="17" y="9"/>
                      <a:pt x="23" y="9"/>
                    </a:cubicBezTo>
                    <a:cubicBezTo>
                      <a:pt x="24" y="9"/>
                      <a:pt x="26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1" y="0"/>
                      <a:pt x="20" y="4"/>
                      <a:pt x="18" y="0"/>
                    </a:cubicBezTo>
                    <a:cubicBezTo>
                      <a:pt x="17" y="0"/>
                      <a:pt x="17" y="0"/>
                      <a:pt x="16" y="0"/>
                    </a:cubicBezTo>
                  </a:path>
                </a:pathLst>
              </a:custGeom>
              <a:solidFill>
                <a:srgbClr val="A74A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2" name="Freeform 7956"/>
              <p:cNvSpPr/>
              <p:nvPr/>
            </p:nvSpPr>
            <p:spPr bwMode="auto">
              <a:xfrm>
                <a:off x="6884988" y="3178176"/>
                <a:ext cx="44450" cy="25400"/>
              </a:xfrm>
              <a:custGeom>
                <a:avLst/>
                <a:gdLst>
                  <a:gd name="T0" fmla="*/ 13 w 22"/>
                  <a:gd name="T1" fmla="*/ 0 h 13"/>
                  <a:gd name="T2" fmla="*/ 13 w 22"/>
                  <a:gd name="T3" fmla="*/ 0 h 13"/>
                  <a:gd name="T4" fmla="*/ 9 w 22"/>
                  <a:gd name="T5" fmla="*/ 4 h 13"/>
                  <a:gd name="T6" fmla="*/ 2 w 22"/>
                  <a:gd name="T7" fmla="*/ 1 h 13"/>
                  <a:gd name="T8" fmla="*/ 2 w 22"/>
                  <a:gd name="T9" fmla="*/ 1 h 13"/>
                  <a:gd name="T10" fmla="*/ 0 w 22"/>
                  <a:gd name="T11" fmla="*/ 1 h 13"/>
                  <a:gd name="T12" fmla="*/ 0 w 22"/>
                  <a:gd name="T13" fmla="*/ 1 h 13"/>
                  <a:gd name="T14" fmla="*/ 7 w 22"/>
                  <a:gd name="T15" fmla="*/ 11 h 13"/>
                  <a:gd name="T16" fmla="*/ 11 w 22"/>
                  <a:gd name="T17" fmla="*/ 13 h 13"/>
                  <a:gd name="T18" fmla="*/ 15 w 22"/>
                  <a:gd name="T19" fmla="*/ 11 h 13"/>
                  <a:gd name="T20" fmla="*/ 21 w 22"/>
                  <a:gd name="T21" fmla="*/ 1 h 13"/>
                  <a:gd name="T22" fmla="*/ 20 w 22"/>
                  <a:gd name="T23" fmla="*/ 0 h 13"/>
                  <a:gd name="T24" fmla="*/ 18 w 22"/>
                  <a:gd name="T25" fmla="*/ 1 h 13"/>
                  <a:gd name="T26" fmla="*/ 16 w 22"/>
                  <a:gd name="T27" fmla="*/ 1 h 13"/>
                  <a:gd name="T28" fmla="*/ 13 w 22"/>
                  <a:gd name="T29" fmla="*/ 0 h 13"/>
                  <a:gd name="T30" fmla="*/ 13 w 22"/>
                  <a:gd name="T31" fmla="*/ 0 h 13"/>
                  <a:gd name="T32" fmla="*/ 13 w 22"/>
                  <a:gd name="T3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" h="13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3"/>
                      <a:pt x="11" y="4"/>
                      <a:pt x="9" y="4"/>
                    </a:cubicBezTo>
                    <a:cubicBezTo>
                      <a:pt x="7" y="4"/>
                      <a:pt x="5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5"/>
                      <a:pt x="4" y="8"/>
                      <a:pt x="7" y="11"/>
                    </a:cubicBezTo>
                    <a:cubicBezTo>
                      <a:pt x="8" y="12"/>
                      <a:pt x="9" y="13"/>
                      <a:pt x="11" y="13"/>
                    </a:cubicBezTo>
                    <a:cubicBezTo>
                      <a:pt x="12" y="13"/>
                      <a:pt x="14" y="12"/>
                      <a:pt x="15" y="11"/>
                    </a:cubicBezTo>
                    <a:cubicBezTo>
                      <a:pt x="17" y="8"/>
                      <a:pt x="22" y="6"/>
                      <a:pt x="21" y="1"/>
                    </a:cubicBezTo>
                    <a:cubicBezTo>
                      <a:pt x="21" y="1"/>
                      <a:pt x="20" y="0"/>
                      <a:pt x="20" y="0"/>
                    </a:cubicBezTo>
                    <a:cubicBezTo>
                      <a:pt x="19" y="0"/>
                      <a:pt x="18" y="1"/>
                      <a:pt x="18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5" y="1"/>
                      <a:pt x="14" y="1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BA6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3" name="Freeform 7957"/>
              <p:cNvSpPr/>
              <p:nvPr/>
            </p:nvSpPr>
            <p:spPr bwMode="auto">
              <a:xfrm>
                <a:off x="6859588" y="3117851"/>
                <a:ext cx="14288" cy="11113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3 h 6"/>
                  <a:gd name="T4" fmla="*/ 4 w 7"/>
                  <a:gd name="T5" fmla="*/ 6 h 6"/>
                  <a:gd name="T6" fmla="*/ 4 w 7"/>
                  <a:gd name="T7" fmla="*/ 6 h 6"/>
                  <a:gd name="T8" fmla="*/ 7 w 7"/>
                  <a:gd name="T9" fmla="*/ 6 h 6"/>
                  <a:gd name="T10" fmla="*/ 7 w 7"/>
                  <a:gd name="T11" fmla="*/ 6 h 6"/>
                  <a:gd name="T12" fmla="*/ 7 w 7"/>
                  <a:gd name="T13" fmla="*/ 6 h 6"/>
                  <a:gd name="T14" fmla="*/ 7 w 7"/>
                  <a:gd name="T15" fmla="*/ 6 h 6"/>
                  <a:gd name="T16" fmla="*/ 2 w 7"/>
                  <a:gd name="T17" fmla="*/ 0 h 6"/>
                  <a:gd name="T18" fmla="*/ 2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2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4"/>
                      <a:pt x="6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B85B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4" name="Freeform 7959"/>
              <p:cNvSpPr/>
              <p:nvPr/>
            </p:nvSpPr>
            <p:spPr bwMode="auto">
              <a:xfrm>
                <a:off x="6867525" y="3327401"/>
                <a:ext cx="30163" cy="31750"/>
              </a:xfrm>
              <a:custGeom>
                <a:avLst/>
                <a:gdLst>
                  <a:gd name="T0" fmla="*/ 2 w 15"/>
                  <a:gd name="T1" fmla="*/ 0 h 16"/>
                  <a:gd name="T2" fmla="*/ 0 w 15"/>
                  <a:gd name="T3" fmla="*/ 1 h 16"/>
                  <a:gd name="T4" fmla="*/ 11 w 15"/>
                  <a:gd name="T5" fmla="*/ 16 h 16"/>
                  <a:gd name="T6" fmla="*/ 11 w 15"/>
                  <a:gd name="T7" fmla="*/ 16 h 16"/>
                  <a:gd name="T8" fmla="*/ 15 w 15"/>
                  <a:gd name="T9" fmla="*/ 5 h 16"/>
                  <a:gd name="T10" fmla="*/ 15 w 15"/>
                  <a:gd name="T11" fmla="*/ 5 h 16"/>
                  <a:gd name="T12" fmla="*/ 12 w 15"/>
                  <a:gd name="T13" fmla="*/ 6 h 16"/>
                  <a:gd name="T14" fmla="*/ 7 w 15"/>
                  <a:gd name="T15" fmla="*/ 3 h 16"/>
                  <a:gd name="T16" fmla="*/ 2 w 15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6">
                    <a:moveTo>
                      <a:pt x="2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3" y="7"/>
                      <a:pt x="4" y="13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2"/>
                      <a:pt x="11" y="8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3" y="6"/>
                      <a:pt x="12" y="6"/>
                    </a:cubicBezTo>
                    <a:cubicBezTo>
                      <a:pt x="10" y="6"/>
                      <a:pt x="9" y="5"/>
                      <a:pt x="7" y="3"/>
                    </a:cubicBezTo>
                    <a:cubicBezTo>
                      <a:pt x="6" y="2"/>
                      <a:pt x="4" y="0"/>
                      <a:pt x="2" y="0"/>
                    </a:cubicBezTo>
                  </a:path>
                </a:pathLst>
              </a:custGeom>
              <a:solidFill>
                <a:srgbClr val="A34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5" name="Freeform 7960"/>
              <p:cNvSpPr/>
              <p:nvPr/>
            </p:nvSpPr>
            <p:spPr bwMode="auto">
              <a:xfrm>
                <a:off x="6870700" y="3298826"/>
                <a:ext cx="38100" cy="17463"/>
              </a:xfrm>
              <a:custGeom>
                <a:avLst/>
                <a:gdLst>
                  <a:gd name="T0" fmla="*/ 7 w 19"/>
                  <a:gd name="T1" fmla="*/ 0 h 8"/>
                  <a:gd name="T2" fmla="*/ 6 w 19"/>
                  <a:gd name="T3" fmla="*/ 8 h 8"/>
                  <a:gd name="T4" fmla="*/ 15 w 19"/>
                  <a:gd name="T5" fmla="*/ 5 h 8"/>
                  <a:gd name="T6" fmla="*/ 19 w 19"/>
                  <a:gd name="T7" fmla="*/ 5 h 8"/>
                  <a:gd name="T8" fmla="*/ 17 w 19"/>
                  <a:gd name="T9" fmla="*/ 1 h 8"/>
                  <a:gd name="T10" fmla="*/ 17 w 19"/>
                  <a:gd name="T11" fmla="*/ 1 h 8"/>
                  <a:gd name="T12" fmla="*/ 17 w 19"/>
                  <a:gd name="T13" fmla="*/ 1 h 8"/>
                  <a:gd name="T14" fmla="*/ 9 w 19"/>
                  <a:gd name="T15" fmla="*/ 0 h 8"/>
                  <a:gd name="T16" fmla="*/ 9 w 19"/>
                  <a:gd name="T17" fmla="*/ 0 h 8"/>
                  <a:gd name="T18" fmla="*/ 7 w 19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8">
                    <a:moveTo>
                      <a:pt x="7" y="0"/>
                    </a:moveTo>
                    <a:cubicBezTo>
                      <a:pt x="0" y="0"/>
                      <a:pt x="6" y="5"/>
                      <a:pt x="6" y="8"/>
                    </a:cubicBezTo>
                    <a:cubicBezTo>
                      <a:pt x="9" y="5"/>
                      <a:pt x="12" y="5"/>
                      <a:pt x="15" y="5"/>
                    </a:cubicBezTo>
                    <a:cubicBezTo>
                      <a:pt x="16" y="5"/>
                      <a:pt x="18" y="5"/>
                      <a:pt x="19" y="5"/>
                    </a:cubicBezTo>
                    <a:cubicBezTo>
                      <a:pt x="18" y="4"/>
                      <a:pt x="18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2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A14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6" name="Freeform 7961"/>
              <p:cNvSpPr/>
              <p:nvPr/>
            </p:nvSpPr>
            <p:spPr bwMode="auto">
              <a:xfrm>
                <a:off x="6875463" y="3390901"/>
                <a:ext cx="22225" cy="17463"/>
              </a:xfrm>
              <a:custGeom>
                <a:avLst/>
                <a:gdLst>
                  <a:gd name="T0" fmla="*/ 11 w 11"/>
                  <a:gd name="T1" fmla="*/ 0 h 8"/>
                  <a:gd name="T2" fmla="*/ 9 w 11"/>
                  <a:gd name="T3" fmla="*/ 1 h 8"/>
                  <a:gd name="T4" fmla="*/ 7 w 11"/>
                  <a:gd name="T5" fmla="*/ 1 h 8"/>
                  <a:gd name="T6" fmla="*/ 5 w 11"/>
                  <a:gd name="T7" fmla="*/ 1 h 8"/>
                  <a:gd name="T8" fmla="*/ 0 w 11"/>
                  <a:gd name="T9" fmla="*/ 5 h 8"/>
                  <a:gd name="T10" fmla="*/ 0 w 11"/>
                  <a:gd name="T11" fmla="*/ 5 h 8"/>
                  <a:gd name="T12" fmla="*/ 5 w 11"/>
                  <a:gd name="T13" fmla="*/ 8 h 8"/>
                  <a:gd name="T14" fmla="*/ 5 w 11"/>
                  <a:gd name="T15" fmla="*/ 8 h 8"/>
                  <a:gd name="T16" fmla="*/ 11 w 11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10" y="1"/>
                      <a:pt x="9" y="1"/>
                      <a:pt x="9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2" y="1"/>
                      <a:pt x="1" y="1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3" y="7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3"/>
                      <a:pt x="8" y="3"/>
                      <a:pt x="11" y="0"/>
                    </a:cubicBezTo>
                  </a:path>
                </a:pathLst>
              </a:custGeom>
              <a:solidFill>
                <a:srgbClr val="BA60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7" name="Freeform 7962"/>
              <p:cNvSpPr/>
              <p:nvPr/>
            </p:nvSpPr>
            <p:spPr bwMode="auto">
              <a:xfrm>
                <a:off x="6859588" y="3265488"/>
                <a:ext cx="22225" cy="12700"/>
              </a:xfrm>
              <a:custGeom>
                <a:avLst/>
                <a:gdLst>
                  <a:gd name="T0" fmla="*/ 5 w 11"/>
                  <a:gd name="T1" fmla="*/ 0 h 6"/>
                  <a:gd name="T2" fmla="*/ 0 w 11"/>
                  <a:gd name="T3" fmla="*/ 1 h 6"/>
                  <a:gd name="T4" fmla="*/ 8 w 11"/>
                  <a:gd name="T5" fmla="*/ 6 h 6"/>
                  <a:gd name="T6" fmla="*/ 8 w 11"/>
                  <a:gd name="T7" fmla="*/ 6 h 6"/>
                  <a:gd name="T8" fmla="*/ 8 w 11"/>
                  <a:gd name="T9" fmla="*/ 6 h 6"/>
                  <a:gd name="T10" fmla="*/ 8 w 11"/>
                  <a:gd name="T11" fmla="*/ 6 h 6"/>
                  <a:gd name="T12" fmla="*/ 8 w 11"/>
                  <a:gd name="T13" fmla="*/ 6 h 6"/>
                  <a:gd name="T14" fmla="*/ 11 w 11"/>
                  <a:gd name="T15" fmla="*/ 3 h 6"/>
                  <a:gd name="T16" fmla="*/ 11 w 11"/>
                  <a:gd name="T17" fmla="*/ 3 h 6"/>
                  <a:gd name="T18" fmla="*/ 5 w 11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5" y="0"/>
                    </a:moveTo>
                    <a:cubicBezTo>
                      <a:pt x="3" y="0"/>
                      <a:pt x="1" y="0"/>
                      <a:pt x="0" y="1"/>
                    </a:cubicBezTo>
                    <a:cubicBezTo>
                      <a:pt x="1" y="6"/>
                      <a:pt x="5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5"/>
                      <a:pt x="10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AB4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8" name="Freeform 7963"/>
              <p:cNvSpPr/>
              <p:nvPr/>
            </p:nvSpPr>
            <p:spPr bwMode="auto">
              <a:xfrm>
                <a:off x="6838950" y="3440113"/>
                <a:ext cx="57150" cy="73025"/>
              </a:xfrm>
              <a:custGeom>
                <a:avLst/>
                <a:gdLst>
                  <a:gd name="T0" fmla="*/ 13 w 28"/>
                  <a:gd name="T1" fmla="*/ 0 h 37"/>
                  <a:gd name="T2" fmla="*/ 2 w 28"/>
                  <a:gd name="T3" fmla="*/ 4 h 37"/>
                  <a:gd name="T4" fmla="*/ 2 w 28"/>
                  <a:gd name="T5" fmla="*/ 4 h 37"/>
                  <a:gd name="T6" fmla="*/ 7 w 28"/>
                  <a:gd name="T7" fmla="*/ 12 h 37"/>
                  <a:gd name="T8" fmla="*/ 7 w 28"/>
                  <a:gd name="T9" fmla="*/ 12 h 37"/>
                  <a:gd name="T10" fmla="*/ 12 w 28"/>
                  <a:gd name="T11" fmla="*/ 37 h 37"/>
                  <a:gd name="T12" fmla="*/ 12 w 28"/>
                  <a:gd name="T13" fmla="*/ 37 h 37"/>
                  <a:gd name="T14" fmla="*/ 25 w 28"/>
                  <a:gd name="T15" fmla="*/ 17 h 37"/>
                  <a:gd name="T16" fmla="*/ 25 w 28"/>
                  <a:gd name="T17" fmla="*/ 17 h 37"/>
                  <a:gd name="T18" fmla="*/ 25 w 28"/>
                  <a:gd name="T19" fmla="*/ 17 h 37"/>
                  <a:gd name="T20" fmla="*/ 28 w 28"/>
                  <a:gd name="T21" fmla="*/ 14 h 37"/>
                  <a:gd name="T22" fmla="*/ 21 w 28"/>
                  <a:gd name="T23" fmla="*/ 3 h 37"/>
                  <a:gd name="T24" fmla="*/ 21 w 28"/>
                  <a:gd name="T25" fmla="*/ 3 h 37"/>
                  <a:gd name="T26" fmla="*/ 13 w 28"/>
                  <a:gd name="T2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7">
                    <a:moveTo>
                      <a:pt x="13" y="0"/>
                    </a:moveTo>
                    <a:cubicBezTo>
                      <a:pt x="10" y="0"/>
                      <a:pt x="6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6" y="5"/>
                      <a:pt x="0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2" y="20"/>
                      <a:pt x="8" y="29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20" y="32"/>
                      <a:pt x="13" y="18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6"/>
                      <a:pt x="27" y="15"/>
                      <a:pt x="28" y="14"/>
                    </a:cubicBezTo>
                    <a:cubicBezTo>
                      <a:pt x="23" y="12"/>
                      <a:pt x="23" y="7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8" y="1"/>
                      <a:pt x="16" y="0"/>
                      <a:pt x="13" y="0"/>
                    </a:cubicBezTo>
                  </a:path>
                </a:pathLst>
              </a:custGeom>
              <a:solidFill>
                <a:srgbClr val="AC5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9" name="Freeform 7964"/>
              <p:cNvSpPr/>
              <p:nvPr/>
            </p:nvSpPr>
            <p:spPr bwMode="auto">
              <a:xfrm>
                <a:off x="6829425" y="3390901"/>
                <a:ext cx="33338" cy="28575"/>
              </a:xfrm>
              <a:custGeom>
                <a:avLst/>
                <a:gdLst>
                  <a:gd name="T0" fmla="*/ 7 w 17"/>
                  <a:gd name="T1" fmla="*/ 0 h 14"/>
                  <a:gd name="T2" fmla="*/ 0 w 17"/>
                  <a:gd name="T3" fmla="*/ 13 h 14"/>
                  <a:gd name="T4" fmla="*/ 0 w 17"/>
                  <a:gd name="T5" fmla="*/ 13 h 14"/>
                  <a:gd name="T6" fmla="*/ 6 w 17"/>
                  <a:gd name="T7" fmla="*/ 14 h 14"/>
                  <a:gd name="T8" fmla="*/ 6 w 17"/>
                  <a:gd name="T9" fmla="*/ 14 h 14"/>
                  <a:gd name="T10" fmla="*/ 6 w 17"/>
                  <a:gd name="T11" fmla="*/ 14 h 14"/>
                  <a:gd name="T12" fmla="*/ 10 w 17"/>
                  <a:gd name="T13" fmla="*/ 11 h 14"/>
                  <a:gd name="T14" fmla="*/ 17 w 17"/>
                  <a:gd name="T15" fmla="*/ 12 h 14"/>
                  <a:gd name="T16" fmla="*/ 7 w 17"/>
                  <a:gd name="T17" fmla="*/ 0 h 14"/>
                  <a:gd name="T18" fmla="*/ 7 w 17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4">
                    <a:moveTo>
                      <a:pt x="7" y="0"/>
                    </a:moveTo>
                    <a:cubicBezTo>
                      <a:pt x="3" y="4"/>
                      <a:pt x="2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4"/>
                      <a:pt x="4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1"/>
                      <a:pt x="8" y="11"/>
                      <a:pt x="10" y="11"/>
                    </a:cubicBezTo>
                    <a:cubicBezTo>
                      <a:pt x="12" y="11"/>
                      <a:pt x="14" y="12"/>
                      <a:pt x="17" y="12"/>
                    </a:cubicBezTo>
                    <a:cubicBezTo>
                      <a:pt x="16" y="6"/>
                      <a:pt x="10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B5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0" name="Freeform 7965"/>
              <p:cNvSpPr/>
              <p:nvPr/>
            </p:nvSpPr>
            <p:spPr bwMode="auto">
              <a:xfrm>
                <a:off x="6842125" y="3413126"/>
                <a:ext cx="28575" cy="19050"/>
              </a:xfrm>
              <a:custGeom>
                <a:avLst/>
                <a:gdLst>
                  <a:gd name="T0" fmla="*/ 4 w 15"/>
                  <a:gd name="T1" fmla="*/ 0 h 9"/>
                  <a:gd name="T2" fmla="*/ 0 w 15"/>
                  <a:gd name="T3" fmla="*/ 3 h 9"/>
                  <a:gd name="T4" fmla="*/ 0 w 15"/>
                  <a:gd name="T5" fmla="*/ 3 h 9"/>
                  <a:gd name="T6" fmla="*/ 8 w 15"/>
                  <a:gd name="T7" fmla="*/ 8 h 9"/>
                  <a:gd name="T8" fmla="*/ 10 w 15"/>
                  <a:gd name="T9" fmla="*/ 9 h 9"/>
                  <a:gd name="T10" fmla="*/ 14 w 15"/>
                  <a:gd name="T11" fmla="*/ 6 h 9"/>
                  <a:gd name="T12" fmla="*/ 11 w 15"/>
                  <a:gd name="T13" fmla="*/ 1 h 9"/>
                  <a:gd name="T14" fmla="*/ 11 w 15"/>
                  <a:gd name="T15" fmla="*/ 1 h 9"/>
                  <a:gd name="T16" fmla="*/ 4 w 15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4" y="0"/>
                    </a:moveTo>
                    <a:cubicBezTo>
                      <a:pt x="2" y="0"/>
                      <a:pt x="1" y="0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3"/>
                      <a:pt x="5" y="6"/>
                      <a:pt x="8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2" y="9"/>
                      <a:pt x="13" y="8"/>
                      <a:pt x="14" y="6"/>
                    </a:cubicBezTo>
                    <a:cubicBezTo>
                      <a:pt x="15" y="4"/>
                      <a:pt x="13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9A3A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1" name="Freeform 7966"/>
              <p:cNvSpPr/>
              <p:nvPr/>
            </p:nvSpPr>
            <p:spPr bwMode="auto">
              <a:xfrm>
                <a:off x="6808788" y="3463926"/>
                <a:ext cx="57150" cy="123825"/>
              </a:xfrm>
              <a:custGeom>
                <a:avLst/>
                <a:gdLst>
                  <a:gd name="T0" fmla="*/ 22 w 28"/>
                  <a:gd name="T1" fmla="*/ 0 h 62"/>
                  <a:gd name="T2" fmla="*/ 22 w 28"/>
                  <a:gd name="T3" fmla="*/ 0 h 62"/>
                  <a:gd name="T4" fmla="*/ 13 w 28"/>
                  <a:gd name="T5" fmla="*/ 7 h 62"/>
                  <a:gd name="T6" fmla="*/ 13 w 28"/>
                  <a:gd name="T7" fmla="*/ 7 h 62"/>
                  <a:gd name="T8" fmla="*/ 17 w 28"/>
                  <a:gd name="T9" fmla="*/ 19 h 62"/>
                  <a:gd name="T10" fmla="*/ 13 w 28"/>
                  <a:gd name="T11" fmla="*/ 23 h 62"/>
                  <a:gd name="T12" fmla="*/ 8 w 28"/>
                  <a:gd name="T13" fmla="*/ 22 h 62"/>
                  <a:gd name="T14" fmla="*/ 7 w 28"/>
                  <a:gd name="T15" fmla="*/ 22 h 62"/>
                  <a:gd name="T16" fmla="*/ 4 w 28"/>
                  <a:gd name="T17" fmla="*/ 24 h 62"/>
                  <a:gd name="T18" fmla="*/ 6 w 28"/>
                  <a:gd name="T19" fmla="*/ 26 h 62"/>
                  <a:gd name="T20" fmla="*/ 0 w 28"/>
                  <a:gd name="T21" fmla="*/ 61 h 62"/>
                  <a:gd name="T22" fmla="*/ 1 w 28"/>
                  <a:gd name="T23" fmla="*/ 62 h 62"/>
                  <a:gd name="T24" fmla="*/ 3 w 28"/>
                  <a:gd name="T25" fmla="*/ 58 h 62"/>
                  <a:gd name="T26" fmla="*/ 16 w 28"/>
                  <a:gd name="T27" fmla="*/ 49 h 62"/>
                  <a:gd name="T28" fmla="*/ 18 w 28"/>
                  <a:gd name="T29" fmla="*/ 49 h 62"/>
                  <a:gd name="T30" fmla="*/ 21 w 28"/>
                  <a:gd name="T31" fmla="*/ 62 h 62"/>
                  <a:gd name="T32" fmla="*/ 21 w 28"/>
                  <a:gd name="T33" fmla="*/ 62 h 62"/>
                  <a:gd name="T34" fmla="*/ 21 w 28"/>
                  <a:gd name="T35" fmla="*/ 62 h 62"/>
                  <a:gd name="T36" fmla="*/ 27 w 28"/>
                  <a:gd name="T37" fmla="*/ 50 h 62"/>
                  <a:gd name="T38" fmla="*/ 28 w 28"/>
                  <a:gd name="T39" fmla="*/ 50 h 62"/>
                  <a:gd name="T40" fmla="*/ 28 w 28"/>
                  <a:gd name="T41" fmla="*/ 47 h 62"/>
                  <a:gd name="T42" fmla="*/ 28 w 28"/>
                  <a:gd name="T43" fmla="*/ 47 h 62"/>
                  <a:gd name="T44" fmla="*/ 23 w 28"/>
                  <a:gd name="T45" fmla="*/ 44 h 62"/>
                  <a:gd name="T46" fmla="*/ 23 w 28"/>
                  <a:gd name="T47" fmla="*/ 44 h 62"/>
                  <a:gd name="T48" fmla="*/ 23 w 28"/>
                  <a:gd name="T49" fmla="*/ 44 h 62"/>
                  <a:gd name="T50" fmla="*/ 20 w 28"/>
                  <a:gd name="T51" fmla="*/ 38 h 62"/>
                  <a:gd name="T52" fmla="*/ 27 w 28"/>
                  <a:gd name="T53" fmla="*/ 30 h 62"/>
                  <a:gd name="T54" fmla="*/ 27 w 28"/>
                  <a:gd name="T55" fmla="*/ 30 h 62"/>
                  <a:gd name="T56" fmla="*/ 27 w 28"/>
                  <a:gd name="T57" fmla="*/ 25 h 62"/>
                  <a:gd name="T58" fmla="*/ 22 w 28"/>
                  <a:gd name="T5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62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3"/>
                      <a:pt x="14" y="3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20" y="9"/>
                      <a:pt x="18" y="15"/>
                      <a:pt x="17" y="19"/>
                    </a:cubicBezTo>
                    <a:cubicBezTo>
                      <a:pt x="16" y="22"/>
                      <a:pt x="15" y="23"/>
                      <a:pt x="13" y="23"/>
                    </a:cubicBezTo>
                    <a:cubicBezTo>
                      <a:pt x="12" y="23"/>
                      <a:pt x="10" y="22"/>
                      <a:pt x="8" y="22"/>
                    </a:cubicBezTo>
                    <a:cubicBezTo>
                      <a:pt x="8" y="22"/>
                      <a:pt x="7" y="22"/>
                      <a:pt x="7" y="22"/>
                    </a:cubicBezTo>
                    <a:cubicBezTo>
                      <a:pt x="6" y="22"/>
                      <a:pt x="5" y="23"/>
                      <a:pt x="4" y="24"/>
                    </a:cubicBezTo>
                    <a:cubicBezTo>
                      <a:pt x="5" y="24"/>
                      <a:pt x="5" y="25"/>
                      <a:pt x="6" y="26"/>
                    </a:cubicBezTo>
                    <a:cubicBezTo>
                      <a:pt x="12" y="39"/>
                      <a:pt x="8" y="50"/>
                      <a:pt x="0" y="61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2" y="61"/>
                      <a:pt x="3" y="60"/>
                      <a:pt x="3" y="58"/>
                    </a:cubicBezTo>
                    <a:cubicBezTo>
                      <a:pt x="5" y="51"/>
                      <a:pt x="11" y="49"/>
                      <a:pt x="16" y="49"/>
                    </a:cubicBezTo>
                    <a:cubicBezTo>
                      <a:pt x="16" y="49"/>
                      <a:pt x="17" y="49"/>
                      <a:pt x="18" y="49"/>
                    </a:cubicBezTo>
                    <a:cubicBezTo>
                      <a:pt x="26" y="50"/>
                      <a:pt x="19" y="58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3" y="58"/>
                      <a:pt x="19" y="50"/>
                      <a:pt x="27" y="50"/>
                    </a:cubicBezTo>
                    <a:cubicBezTo>
                      <a:pt x="27" y="50"/>
                      <a:pt x="27" y="50"/>
                      <a:pt x="28" y="50"/>
                    </a:cubicBezTo>
                    <a:cubicBezTo>
                      <a:pt x="28" y="49"/>
                      <a:pt x="28" y="48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6" y="46"/>
                      <a:pt x="25" y="45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0" y="43"/>
                      <a:pt x="13" y="44"/>
                      <a:pt x="20" y="38"/>
                    </a:cubicBezTo>
                    <a:cubicBezTo>
                      <a:pt x="22" y="35"/>
                      <a:pt x="24" y="33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5"/>
                    </a:cubicBezTo>
                    <a:cubicBezTo>
                      <a:pt x="23" y="17"/>
                      <a:pt x="27" y="8"/>
                      <a:pt x="22" y="0"/>
                    </a:cubicBezTo>
                  </a:path>
                </a:pathLst>
              </a:custGeom>
              <a:solidFill>
                <a:srgbClr val="B45F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2" name="Freeform 7967"/>
              <p:cNvSpPr/>
              <p:nvPr/>
            </p:nvSpPr>
            <p:spPr bwMode="auto">
              <a:xfrm>
                <a:off x="6638925" y="3365501"/>
                <a:ext cx="80963" cy="84138"/>
              </a:xfrm>
              <a:custGeom>
                <a:avLst/>
                <a:gdLst>
                  <a:gd name="T0" fmla="*/ 5 w 40"/>
                  <a:gd name="T1" fmla="*/ 0 h 42"/>
                  <a:gd name="T2" fmla="*/ 6 w 40"/>
                  <a:gd name="T3" fmla="*/ 2 h 42"/>
                  <a:gd name="T4" fmla="*/ 0 w 40"/>
                  <a:gd name="T5" fmla="*/ 2 h 42"/>
                  <a:gd name="T6" fmla="*/ 0 w 40"/>
                  <a:gd name="T7" fmla="*/ 2 h 42"/>
                  <a:gd name="T8" fmla="*/ 0 w 40"/>
                  <a:gd name="T9" fmla="*/ 2 h 42"/>
                  <a:gd name="T10" fmla="*/ 9 w 40"/>
                  <a:gd name="T11" fmla="*/ 21 h 42"/>
                  <a:gd name="T12" fmla="*/ 9 w 40"/>
                  <a:gd name="T13" fmla="*/ 21 h 42"/>
                  <a:gd name="T14" fmla="*/ 9 w 40"/>
                  <a:gd name="T15" fmla="*/ 21 h 42"/>
                  <a:gd name="T16" fmla="*/ 14 w 40"/>
                  <a:gd name="T17" fmla="*/ 19 h 42"/>
                  <a:gd name="T18" fmla="*/ 18 w 40"/>
                  <a:gd name="T19" fmla="*/ 25 h 42"/>
                  <a:gd name="T20" fmla="*/ 24 w 40"/>
                  <a:gd name="T21" fmla="*/ 36 h 42"/>
                  <a:gd name="T22" fmla="*/ 24 w 40"/>
                  <a:gd name="T23" fmla="*/ 36 h 42"/>
                  <a:gd name="T24" fmla="*/ 24 w 40"/>
                  <a:gd name="T25" fmla="*/ 36 h 42"/>
                  <a:gd name="T26" fmla="*/ 32 w 40"/>
                  <a:gd name="T27" fmla="*/ 42 h 42"/>
                  <a:gd name="T28" fmla="*/ 32 w 40"/>
                  <a:gd name="T29" fmla="*/ 42 h 42"/>
                  <a:gd name="T30" fmla="*/ 32 w 40"/>
                  <a:gd name="T31" fmla="*/ 42 h 42"/>
                  <a:gd name="T32" fmla="*/ 40 w 40"/>
                  <a:gd name="T33" fmla="*/ 37 h 42"/>
                  <a:gd name="T34" fmla="*/ 40 w 40"/>
                  <a:gd name="T35" fmla="*/ 37 h 42"/>
                  <a:gd name="T36" fmla="*/ 35 w 40"/>
                  <a:gd name="T37" fmla="*/ 31 h 42"/>
                  <a:gd name="T38" fmla="*/ 35 w 40"/>
                  <a:gd name="T39" fmla="*/ 31 h 42"/>
                  <a:gd name="T40" fmla="*/ 20 w 40"/>
                  <a:gd name="T41" fmla="*/ 14 h 42"/>
                  <a:gd name="T42" fmla="*/ 20 w 40"/>
                  <a:gd name="T43" fmla="*/ 14 h 42"/>
                  <a:gd name="T44" fmla="*/ 10 w 40"/>
                  <a:gd name="T45" fmla="*/ 8 h 42"/>
                  <a:gd name="T46" fmla="*/ 10 w 40"/>
                  <a:gd name="T47" fmla="*/ 8 h 42"/>
                  <a:gd name="T48" fmla="*/ 6 w 40"/>
                  <a:gd name="T49" fmla="*/ 2 h 42"/>
                  <a:gd name="T50" fmla="*/ 5 w 40"/>
                  <a:gd name="T51" fmla="*/ 0 h 42"/>
                  <a:gd name="T52" fmla="*/ 5 w 40"/>
                  <a:gd name="T53" fmla="*/ 0 h 42"/>
                  <a:gd name="T54" fmla="*/ 5 w 40"/>
                  <a:gd name="T5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" h="42">
                    <a:moveTo>
                      <a:pt x="5" y="0"/>
                    </a:moveTo>
                    <a:cubicBezTo>
                      <a:pt x="5" y="1"/>
                      <a:pt x="5" y="1"/>
                      <a:pt x="6" y="2"/>
                    </a:cubicBezTo>
                    <a:cubicBezTo>
                      <a:pt x="4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0"/>
                      <a:pt x="7" y="14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1" y="20"/>
                      <a:pt x="12" y="19"/>
                      <a:pt x="14" y="19"/>
                    </a:cubicBezTo>
                    <a:cubicBezTo>
                      <a:pt x="17" y="19"/>
                      <a:pt x="19" y="23"/>
                      <a:pt x="18" y="25"/>
                    </a:cubicBezTo>
                    <a:cubicBezTo>
                      <a:pt x="15" y="32"/>
                      <a:pt x="22" y="33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7" y="38"/>
                      <a:pt x="29" y="40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4" y="41"/>
                      <a:pt x="37" y="39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4"/>
                      <a:pt x="38" y="32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28" y="28"/>
                      <a:pt x="21" y="23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7" y="12"/>
                      <a:pt x="14" y="10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6"/>
                      <a:pt x="7" y="4"/>
                      <a:pt x="6" y="2"/>
                    </a:cubicBezTo>
                    <a:cubicBezTo>
                      <a:pt x="5" y="1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D55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3" name="Freeform 7968"/>
              <p:cNvSpPr/>
              <p:nvPr/>
            </p:nvSpPr>
            <p:spPr bwMode="auto">
              <a:xfrm>
                <a:off x="6677025" y="3363913"/>
                <a:ext cx="77788" cy="57150"/>
              </a:xfrm>
              <a:custGeom>
                <a:avLst/>
                <a:gdLst>
                  <a:gd name="T0" fmla="*/ 11 w 39"/>
                  <a:gd name="T1" fmla="*/ 0 h 29"/>
                  <a:gd name="T2" fmla="*/ 11 w 39"/>
                  <a:gd name="T3" fmla="*/ 0 h 29"/>
                  <a:gd name="T4" fmla="*/ 0 w 39"/>
                  <a:gd name="T5" fmla="*/ 7 h 29"/>
                  <a:gd name="T6" fmla="*/ 4 w 39"/>
                  <a:gd name="T7" fmla="*/ 13 h 29"/>
                  <a:gd name="T8" fmla="*/ 4 w 39"/>
                  <a:gd name="T9" fmla="*/ 13 h 29"/>
                  <a:gd name="T10" fmla="*/ 4 w 39"/>
                  <a:gd name="T11" fmla="*/ 13 h 29"/>
                  <a:gd name="T12" fmla="*/ 7 w 39"/>
                  <a:gd name="T13" fmla="*/ 15 h 29"/>
                  <a:gd name="T14" fmla="*/ 7 w 39"/>
                  <a:gd name="T15" fmla="*/ 15 h 29"/>
                  <a:gd name="T16" fmla="*/ 7 w 39"/>
                  <a:gd name="T17" fmla="*/ 15 h 29"/>
                  <a:gd name="T18" fmla="*/ 39 w 39"/>
                  <a:gd name="T19" fmla="*/ 29 h 29"/>
                  <a:gd name="T20" fmla="*/ 39 w 39"/>
                  <a:gd name="T21" fmla="*/ 29 h 29"/>
                  <a:gd name="T22" fmla="*/ 36 w 39"/>
                  <a:gd name="T23" fmla="*/ 21 h 29"/>
                  <a:gd name="T24" fmla="*/ 36 w 39"/>
                  <a:gd name="T25" fmla="*/ 21 h 29"/>
                  <a:gd name="T26" fmla="*/ 29 w 39"/>
                  <a:gd name="T27" fmla="*/ 15 h 29"/>
                  <a:gd name="T28" fmla="*/ 29 w 39"/>
                  <a:gd name="T29" fmla="*/ 15 h 29"/>
                  <a:gd name="T30" fmla="*/ 18 w 39"/>
                  <a:gd name="T31" fmla="*/ 11 h 29"/>
                  <a:gd name="T32" fmla="*/ 18 w 39"/>
                  <a:gd name="T33" fmla="*/ 11 h 29"/>
                  <a:gd name="T34" fmla="*/ 11 w 39"/>
                  <a:gd name="T35" fmla="*/ 0 h 29"/>
                  <a:gd name="T36" fmla="*/ 11 w 39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6" y="0"/>
                      <a:pt x="3" y="4"/>
                      <a:pt x="0" y="7"/>
                    </a:cubicBezTo>
                    <a:cubicBezTo>
                      <a:pt x="1" y="9"/>
                      <a:pt x="3" y="11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4"/>
                      <a:pt x="6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8" y="20"/>
                      <a:pt x="28" y="25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8" y="27"/>
                      <a:pt x="37" y="24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2" y="20"/>
                      <a:pt x="30" y="19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5" y="13"/>
                      <a:pt x="22" y="12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6" y="7"/>
                      <a:pt x="13" y="3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A34A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4" name="Freeform 7969"/>
              <p:cNvSpPr>
                <a:spLocks noEditPoints="1"/>
              </p:cNvSpPr>
              <p:nvPr/>
            </p:nvSpPr>
            <p:spPr bwMode="auto">
              <a:xfrm>
                <a:off x="6694488" y="3440113"/>
                <a:ext cx="60325" cy="49213"/>
              </a:xfrm>
              <a:custGeom>
                <a:avLst/>
                <a:gdLst>
                  <a:gd name="T0" fmla="*/ 9 w 30"/>
                  <a:gd name="T1" fmla="*/ 11 h 25"/>
                  <a:gd name="T2" fmla="*/ 18 w 30"/>
                  <a:gd name="T3" fmla="*/ 4 h 25"/>
                  <a:gd name="T4" fmla="*/ 24 w 30"/>
                  <a:gd name="T5" fmla="*/ 7 h 25"/>
                  <a:gd name="T6" fmla="*/ 9 w 30"/>
                  <a:gd name="T7" fmla="*/ 11 h 25"/>
                  <a:gd name="T8" fmla="*/ 12 w 30"/>
                  <a:gd name="T9" fmla="*/ 0 h 25"/>
                  <a:gd name="T10" fmla="*/ 4 w 30"/>
                  <a:gd name="T11" fmla="*/ 5 h 25"/>
                  <a:gd name="T12" fmla="*/ 4 w 30"/>
                  <a:gd name="T13" fmla="*/ 5 h 25"/>
                  <a:gd name="T14" fmla="*/ 0 w 30"/>
                  <a:gd name="T15" fmla="*/ 13 h 25"/>
                  <a:gd name="T16" fmla="*/ 12 w 30"/>
                  <a:gd name="T17" fmla="*/ 25 h 25"/>
                  <a:gd name="T18" fmla="*/ 12 w 30"/>
                  <a:gd name="T19" fmla="*/ 25 h 25"/>
                  <a:gd name="T20" fmla="*/ 12 w 30"/>
                  <a:gd name="T21" fmla="*/ 25 h 25"/>
                  <a:gd name="T22" fmla="*/ 16 w 30"/>
                  <a:gd name="T23" fmla="*/ 20 h 25"/>
                  <a:gd name="T24" fmla="*/ 16 w 30"/>
                  <a:gd name="T25" fmla="*/ 20 h 25"/>
                  <a:gd name="T26" fmla="*/ 21 w 30"/>
                  <a:gd name="T27" fmla="*/ 12 h 25"/>
                  <a:gd name="T28" fmla="*/ 25 w 30"/>
                  <a:gd name="T29" fmla="*/ 13 h 25"/>
                  <a:gd name="T30" fmla="*/ 28 w 30"/>
                  <a:gd name="T31" fmla="*/ 13 h 25"/>
                  <a:gd name="T32" fmla="*/ 30 w 30"/>
                  <a:gd name="T33" fmla="*/ 13 h 25"/>
                  <a:gd name="T34" fmla="*/ 18 w 30"/>
                  <a:gd name="T35" fmla="*/ 1 h 25"/>
                  <a:gd name="T36" fmla="*/ 18 w 30"/>
                  <a:gd name="T37" fmla="*/ 1 h 25"/>
                  <a:gd name="T38" fmla="*/ 12 w 30"/>
                  <a:gd name="T39" fmla="*/ 0 h 25"/>
                  <a:gd name="T40" fmla="*/ 12 w 30"/>
                  <a:gd name="T4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25">
                    <a:moveTo>
                      <a:pt x="9" y="11"/>
                    </a:moveTo>
                    <a:cubicBezTo>
                      <a:pt x="13" y="7"/>
                      <a:pt x="16" y="4"/>
                      <a:pt x="18" y="4"/>
                    </a:cubicBezTo>
                    <a:cubicBezTo>
                      <a:pt x="20" y="4"/>
                      <a:pt x="22" y="5"/>
                      <a:pt x="24" y="7"/>
                    </a:cubicBezTo>
                    <a:cubicBezTo>
                      <a:pt x="20" y="10"/>
                      <a:pt x="16" y="10"/>
                      <a:pt x="9" y="11"/>
                    </a:cubicBezTo>
                    <a:moveTo>
                      <a:pt x="12" y="0"/>
                    </a:moveTo>
                    <a:cubicBezTo>
                      <a:pt x="9" y="2"/>
                      <a:pt x="6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8"/>
                      <a:pt x="1" y="10"/>
                      <a:pt x="0" y="13"/>
                    </a:cubicBezTo>
                    <a:cubicBezTo>
                      <a:pt x="6" y="15"/>
                      <a:pt x="9" y="20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3"/>
                      <a:pt x="13" y="21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4"/>
                      <a:pt x="18" y="12"/>
                      <a:pt x="21" y="12"/>
                    </a:cubicBezTo>
                    <a:cubicBezTo>
                      <a:pt x="22" y="12"/>
                      <a:pt x="23" y="13"/>
                      <a:pt x="25" y="13"/>
                    </a:cubicBezTo>
                    <a:cubicBezTo>
                      <a:pt x="26" y="13"/>
                      <a:pt x="27" y="13"/>
                      <a:pt x="28" y="13"/>
                    </a:cubicBezTo>
                    <a:cubicBezTo>
                      <a:pt x="29" y="13"/>
                      <a:pt x="29" y="13"/>
                      <a:pt x="30" y="13"/>
                    </a:cubicBezTo>
                    <a:cubicBezTo>
                      <a:pt x="30" y="5"/>
                      <a:pt x="25" y="2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6" y="1"/>
                      <a:pt x="14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D27F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5" name="Freeform 7970"/>
              <p:cNvSpPr/>
              <p:nvPr/>
            </p:nvSpPr>
            <p:spPr bwMode="auto">
              <a:xfrm>
                <a:off x="6678613" y="3389313"/>
                <a:ext cx="31750" cy="38100"/>
              </a:xfrm>
              <a:custGeom>
                <a:avLst/>
                <a:gdLst>
                  <a:gd name="T0" fmla="*/ 3 w 16"/>
                  <a:gd name="T1" fmla="*/ 0 h 19"/>
                  <a:gd name="T2" fmla="*/ 3 w 16"/>
                  <a:gd name="T3" fmla="*/ 0 h 19"/>
                  <a:gd name="T4" fmla="*/ 0 w 16"/>
                  <a:gd name="T5" fmla="*/ 2 h 19"/>
                  <a:gd name="T6" fmla="*/ 0 w 16"/>
                  <a:gd name="T7" fmla="*/ 2 h 19"/>
                  <a:gd name="T8" fmla="*/ 0 w 16"/>
                  <a:gd name="T9" fmla="*/ 2 h 19"/>
                  <a:gd name="T10" fmla="*/ 15 w 16"/>
                  <a:gd name="T11" fmla="*/ 19 h 19"/>
                  <a:gd name="T12" fmla="*/ 15 w 16"/>
                  <a:gd name="T13" fmla="*/ 19 h 19"/>
                  <a:gd name="T14" fmla="*/ 6 w 16"/>
                  <a:gd name="T15" fmla="*/ 2 h 19"/>
                  <a:gd name="T16" fmla="*/ 6 w 16"/>
                  <a:gd name="T17" fmla="*/ 2 h 19"/>
                  <a:gd name="T18" fmla="*/ 3 w 16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1"/>
                      <a:pt x="8" y="16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2"/>
                      <a:pt x="8" y="9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1"/>
                      <a:pt x="3" y="0"/>
                    </a:cubicBezTo>
                  </a:path>
                </a:pathLst>
              </a:custGeom>
              <a:solidFill>
                <a:srgbClr val="D383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6" name="Freeform 7971"/>
              <p:cNvSpPr/>
              <p:nvPr/>
            </p:nvSpPr>
            <p:spPr bwMode="auto">
              <a:xfrm>
                <a:off x="6753225" y="3432176"/>
                <a:ext cx="31750" cy="17463"/>
              </a:xfrm>
              <a:custGeom>
                <a:avLst/>
                <a:gdLst>
                  <a:gd name="T0" fmla="*/ 3 w 16"/>
                  <a:gd name="T1" fmla="*/ 0 h 9"/>
                  <a:gd name="T2" fmla="*/ 0 w 16"/>
                  <a:gd name="T3" fmla="*/ 1 h 9"/>
                  <a:gd name="T4" fmla="*/ 0 w 16"/>
                  <a:gd name="T5" fmla="*/ 1 h 9"/>
                  <a:gd name="T6" fmla="*/ 6 w 16"/>
                  <a:gd name="T7" fmla="*/ 9 h 9"/>
                  <a:gd name="T8" fmla="*/ 16 w 16"/>
                  <a:gd name="T9" fmla="*/ 2 h 9"/>
                  <a:gd name="T10" fmla="*/ 16 w 16"/>
                  <a:gd name="T11" fmla="*/ 2 h 9"/>
                  <a:gd name="T12" fmla="*/ 15 w 16"/>
                  <a:gd name="T13" fmla="*/ 2 h 9"/>
                  <a:gd name="T14" fmla="*/ 9 w 16"/>
                  <a:gd name="T15" fmla="*/ 1 h 9"/>
                  <a:gd name="T16" fmla="*/ 3 w 16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9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4" y="9"/>
                      <a:pt x="6" y="9"/>
                    </a:cubicBezTo>
                    <a:cubicBezTo>
                      <a:pt x="9" y="9"/>
                      <a:pt x="12" y="6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2"/>
                      <a:pt x="11" y="2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</a:path>
                </a:pathLst>
              </a:custGeom>
              <a:solidFill>
                <a:srgbClr val="C276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7" name="Freeform 7972"/>
              <p:cNvSpPr/>
              <p:nvPr/>
            </p:nvSpPr>
            <p:spPr bwMode="auto">
              <a:xfrm>
                <a:off x="6727825" y="3463926"/>
                <a:ext cx="38100" cy="26988"/>
              </a:xfrm>
              <a:custGeom>
                <a:avLst/>
                <a:gdLst>
                  <a:gd name="T0" fmla="*/ 5 w 19"/>
                  <a:gd name="T1" fmla="*/ 0 h 14"/>
                  <a:gd name="T2" fmla="*/ 0 w 19"/>
                  <a:gd name="T3" fmla="*/ 8 h 14"/>
                  <a:gd name="T4" fmla="*/ 13 w 19"/>
                  <a:gd name="T5" fmla="*/ 14 h 14"/>
                  <a:gd name="T6" fmla="*/ 13 w 19"/>
                  <a:gd name="T7" fmla="*/ 14 h 14"/>
                  <a:gd name="T8" fmla="*/ 13 w 19"/>
                  <a:gd name="T9" fmla="*/ 14 h 14"/>
                  <a:gd name="T10" fmla="*/ 13 w 19"/>
                  <a:gd name="T11" fmla="*/ 12 h 14"/>
                  <a:gd name="T12" fmla="*/ 13 w 19"/>
                  <a:gd name="T13" fmla="*/ 12 h 14"/>
                  <a:gd name="T14" fmla="*/ 13 w 19"/>
                  <a:gd name="T15" fmla="*/ 12 h 14"/>
                  <a:gd name="T16" fmla="*/ 19 w 19"/>
                  <a:gd name="T17" fmla="*/ 4 h 14"/>
                  <a:gd name="T18" fmla="*/ 19 w 19"/>
                  <a:gd name="T19" fmla="*/ 4 h 14"/>
                  <a:gd name="T20" fmla="*/ 19 w 19"/>
                  <a:gd name="T21" fmla="*/ 4 h 14"/>
                  <a:gd name="T22" fmla="*/ 19 w 19"/>
                  <a:gd name="T23" fmla="*/ 4 h 14"/>
                  <a:gd name="T24" fmla="*/ 14 w 19"/>
                  <a:gd name="T25" fmla="*/ 1 h 14"/>
                  <a:gd name="T26" fmla="*/ 14 w 19"/>
                  <a:gd name="T27" fmla="*/ 1 h 14"/>
                  <a:gd name="T28" fmla="*/ 12 w 19"/>
                  <a:gd name="T29" fmla="*/ 1 h 14"/>
                  <a:gd name="T30" fmla="*/ 9 w 19"/>
                  <a:gd name="T31" fmla="*/ 1 h 14"/>
                  <a:gd name="T32" fmla="*/ 5 w 19"/>
                  <a:gd name="T3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4">
                    <a:moveTo>
                      <a:pt x="5" y="0"/>
                    </a:moveTo>
                    <a:cubicBezTo>
                      <a:pt x="2" y="0"/>
                      <a:pt x="0" y="2"/>
                      <a:pt x="0" y="8"/>
                    </a:cubicBezTo>
                    <a:cubicBezTo>
                      <a:pt x="4" y="10"/>
                      <a:pt x="8" y="12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3"/>
                      <a:pt x="13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7"/>
                      <a:pt x="17" y="7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6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CC7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8" name="Freeform 7973"/>
              <p:cNvSpPr/>
              <p:nvPr/>
            </p:nvSpPr>
            <p:spPr bwMode="auto">
              <a:xfrm>
                <a:off x="6745288" y="3486151"/>
                <a:ext cx="38100" cy="69850"/>
              </a:xfrm>
              <a:custGeom>
                <a:avLst/>
                <a:gdLst>
                  <a:gd name="T0" fmla="*/ 7 w 19"/>
                  <a:gd name="T1" fmla="*/ 0 h 35"/>
                  <a:gd name="T2" fmla="*/ 4 w 19"/>
                  <a:gd name="T3" fmla="*/ 1 h 35"/>
                  <a:gd name="T4" fmla="*/ 4 w 19"/>
                  <a:gd name="T5" fmla="*/ 1 h 35"/>
                  <a:gd name="T6" fmla="*/ 4 w 19"/>
                  <a:gd name="T7" fmla="*/ 3 h 35"/>
                  <a:gd name="T8" fmla="*/ 4 w 19"/>
                  <a:gd name="T9" fmla="*/ 3 h 35"/>
                  <a:gd name="T10" fmla="*/ 4 w 19"/>
                  <a:gd name="T11" fmla="*/ 31 h 35"/>
                  <a:gd name="T12" fmla="*/ 4 w 19"/>
                  <a:gd name="T13" fmla="*/ 31 h 35"/>
                  <a:gd name="T14" fmla="*/ 4 w 19"/>
                  <a:gd name="T15" fmla="*/ 31 h 35"/>
                  <a:gd name="T16" fmla="*/ 4 w 19"/>
                  <a:gd name="T17" fmla="*/ 31 h 35"/>
                  <a:gd name="T18" fmla="*/ 4 w 19"/>
                  <a:gd name="T19" fmla="*/ 31 h 35"/>
                  <a:gd name="T20" fmla="*/ 12 w 19"/>
                  <a:gd name="T21" fmla="*/ 35 h 35"/>
                  <a:gd name="T22" fmla="*/ 9 w 19"/>
                  <a:gd name="T23" fmla="*/ 27 h 35"/>
                  <a:gd name="T24" fmla="*/ 19 w 19"/>
                  <a:gd name="T25" fmla="*/ 13 h 35"/>
                  <a:gd name="T26" fmla="*/ 16 w 19"/>
                  <a:gd name="T27" fmla="*/ 13 h 35"/>
                  <a:gd name="T28" fmla="*/ 16 w 19"/>
                  <a:gd name="T29" fmla="*/ 13 h 35"/>
                  <a:gd name="T30" fmla="*/ 11 w 19"/>
                  <a:gd name="T31" fmla="*/ 7 h 35"/>
                  <a:gd name="T32" fmla="*/ 7 w 19"/>
                  <a:gd name="T3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35">
                    <a:moveTo>
                      <a:pt x="7" y="0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12"/>
                      <a:pt x="0" y="22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6" y="32"/>
                      <a:pt x="9" y="34"/>
                      <a:pt x="12" y="35"/>
                    </a:cubicBezTo>
                    <a:cubicBezTo>
                      <a:pt x="11" y="33"/>
                      <a:pt x="9" y="30"/>
                      <a:pt x="9" y="27"/>
                    </a:cubicBezTo>
                    <a:cubicBezTo>
                      <a:pt x="7" y="19"/>
                      <a:pt x="10" y="13"/>
                      <a:pt x="19" y="13"/>
                    </a:cubicBezTo>
                    <a:cubicBezTo>
                      <a:pt x="18" y="13"/>
                      <a:pt x="17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4" y="12"/>
                      <a:pt x="10" y="13"/>
                      <a:pt x="11" y="7"/>
                    </a:cubicBezTo>
                    <a:cubicBezTo>
                      <a:pt x="12" y="3"/>
                      <a:pt x="10" y="0"/>
                      <a:pt x="7" y="0"/>
                    </a:cubicBezTo>
                  </a:path>
                </a:pathLst>
              </a:custGeom>
              <a:solidFill>
                <a:srgbClr val="D7A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9" name="Freeform 7974"/>
              <p:cNvSpPr/>
              <p:nvPr/>
            </p:nvSpPr>
            <p:spPr bwMode="auto">
              <a:xfrm>
                <a:off x="6753225" y="3471863"/>
                <a:ext cx="31750" cy="39688"/>
              </a:xfrm>
              <a:custGeom>
                <a:avLst/>
                <a:gdLst>
                  <a:gd name="T0" fmla="*/ 6 w 16"/>
                  <a:gd name="T1" fmla="*/ 0 h 20"/>
                  <a:gd name="T2" fmla="*/ 0 w 16"/>
                  <a:gd name="T3" fmla="*/ 8 h 20"/>
                  <a:gd name="T4" fmla="*/ 0 w 16"/>
                  <a:gd name="T5" fmla="*/ 8 h 20"/>
                  <a:gd name="T6" fmla="*/ 3 w 16"/>
                  <a:gd name="T7" fmla="*/ 7 h 20"/>
                  <a:gd name="T8" fmla="*/ 7 w 16"/>
                  <a:gd name="T9" fmla="*/ 14 h 20"/>
                  <a:gd name="T10" fmla="*/ 12 w 16"/>
                  <a:gd name="T11" fmla="*/ 20 h 20"/>
                  <a:gd name="T12" fmla="*/ 12 w 16"/>
                  <a:gd name="T13" fmla="*/ 20 h 20"/>
                  <a:gd name="T14" fmla="*/ 6 w 16"/>
                  <a:gd name="T15" fmla="*/ 0 h 20"/>
                  <a:gd name="T16" fmla="*/ 6 w 1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0">
                    <a:moveTo>
                      <a:pt x="6" y="0"/>
                    </a:moveTo>
                    <a:cubicBezTo>
                      <a:pt x="4" y="3"/>
                      <a:pt x="0" y="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7"/>
                      <a:pt x="2" y="7"/>
                      <a:pt x="3" y="7"/>
                    </a:cubicBezTo>
                    <a:cubicBezTo>
                      <a:pt x="6" y="7"/>
                      <a:pt x="8" y="10"/>
                      <a:pt x="7" y="14"/>
                    </a:cubicBezTo>
                    <a:cubicBezTo>
                      <a:pt x="6" y="20"/>
                      <a:pt x="10" y="19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12"/>
                      <a:pt x="1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88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0" name="Freeform 7975"/>
              <p:cNvSpPr>
                <a:spLocks noEditPoints="1"/>
              </p:cNvSpPr>
              <p:nvPr/>
            </p:nvSpPr>
            <p:spPr bwMode="auto">
              <a:xfrm>
                <a:off x="6623050" y="3059113"/>
                <a:ext cx="98425" cy="211138"/>
              </a:xfrm>
              <a:custGeom>
                <a:avLst/>
                <a:gdLst>
                  <a:gd name="T0" fmla="*/ 13 w 49"/>
                  <a:gd name="T1" fmla="*/ 44 h 105"/>
                  <a:gd name="T2" fmla="*/ 12 w 49"/>
                  <a:gd name="T3" fmla="*/ 44 h 105"/>
                  <a:gd name="T4" fmla="*/ 9 w 49"/>
                  <a:gd name="T5" fmla="*/ 0 h 105"/>
                  <a:gd name="T6" fmla="*/ 10 w 49"/>
                  <a:gd name="T7" fmla="*/ 19 h 105"/>
                  <a:gd name="T8" fmla="*/ 14 w 49"/>
                  <a:gd name="T9" fmla="*/ 19 h 105"/>
                  <a:gd name="T10" fmla="*/ 1 w 49"/>
                  <a:gd name="T11" fmla="*/ 28 h 105"/>
                  <a:gd name="T12" fmla="*/ 21 w 49"/>
                  <a:gd name="T13" fmla="*/ 49 h 105"/>
                  <a:gd name="T14" fmla="*/ 9 w 49"/>
                  <a:gd name="T15" fmla="*/ 60 h 105"/>
                  <a:gd name="T16" fmla="*/ 15 w 49"/>
                  <a:gd name="T17" fmla="*/ 79 h 105"/>
                  <a:gd name="T18" fmla="*/ 19 w 49"/>
                  <a:gd name="T19" fmla="*/ 83 h 105"/>
                  <a:gd name="T20" fmla="*/ 27 w 49"/>
                  <a:gd name="T21" fmla="*/ 80 h 105"/>
                  <a:gd name="T22" fmla="*/ 31 w 49"/>
                  <a:gd name="T23" fmla="*/ 83 h 105"/>
                  <a:gd name="T24" fmla="*/ 28 w 49"/>
                  <a:gd name="T25" fmla="*/ 73 h 105"/>
                  <a:gd name="T26" fmla="*/ 31 w 49"/>
                  <a:gd name="T27" fmla="*/ 68 h 105"/>
                  <a:gd name="T28" fmla="*/ 36 w 49"/>
                  <a:gd name="T29" fmla="*/ 87 h 105"/>
                  <a:gd name="T30" fmla="*/ 36 w 49"/>
                  <a:gd name="T31" fmla="*/ 87 h 105"/>
                  <a:gd name="T32" fmla="*/ 18 w 49"/>
                  <a:gd name="T33" fmla="*/ 89 h 105"/>
                  <a:gd name="T34" fmla="*/ 27 w 49"/>
                  <a:gd name="T35" fmla="*/ 102 h 105"/>
                  <a:gd name="T36" fmla="*/ 32 w 49"/>
                  <a:gd name="T37" fmla="*/ 98 h 105"/>
                  <a:gd name="T38" fmla="*/ 49 w 49"/>
                  <a:gd name="T39" fmla="*/ 96 h 105"/>
                  <a:gd name="T40" fmla="*/ 49 w 49"/>
                  <a:gd name="T41" fmla="*/ 96 h 105"/>
                  <a:gd name="T42" fmla="*/ 49 w 49"/>
                  <a:gd name="T43" fmla="*/ 93 h 105"/>
                  <a:gd name="T44" fmla="*/ 42 w 49"/>
                  <a:gd name="T45" fmla="*/ 93 h 105"/>
                  <a:gd name="T46" fmla="*/ 46 w 49"/>
                  <a:gd name="T47" fmla="*/ 74 h 105"/>
                  <a:gd name="T48" fmla="*/ 43 w 49"/>
                  <a:gd name="T49" fmla="*/ 66 h 105"/>
                  <a:gd name="T50" fmla="*/ 40 w 49"/>
                  <a:gd name="T51" fmla="*/ 62 h 105"/>
                  <a:gd name="T52" fmla="*/ 35 w 49"/>
                  <a:gd name="T53" fmla="*/ 62 h 105"/>
                  <a:gd name="T54" fmla="*/ 22 w 49"/>
                  <a:gd name="T55" fmla="*/ 35 h 105"/>
                  <a:gd name="T56" fmla="*/ 25 w 49"/>
                  <a:gd name="T57" fmla="*/ 35 h 105"/>
                  <a:gd name="T58" fmla="*/ 35 w 49"/>
                  <a:gd name="T59" fmla="*/ 16 h 105"/>
                  <a:gd name="T60" fmla="*/ 35 w 49"/>
                  <a:gd name="T61" fmla="*/ 16 h 105"/>
                  <a:gd name="T62" fmla="*/ 35 w 49"/>
                  <a:gd name="T63" fmla="*/ 16 h 105"/>
                  <a:gd name="T64" fmla="*/ 35 w 49"/>
                  <a:gd name="T65" fmla="*/ 14 h 105"/>
                  <a:gd name="T66" fmla="*/ 33 w 49"/>
                  <a:gd name="T67" fmla="*/ 8 h 105"/>
                  <a:gd name="T68" fmla="*/ 30 w 49"/>
                  <a:gd name="T69" fmla="*/ 8 h 105"/>
                  <a:gd name="T70" fmla="*/ 26 w 49"/>
                  <a:gd name="T71" fmla="*/ 7 h 105"/>
                  <a:gd name="T72" fmla="*/ 21 w 49"/>
                  <a:gd name="T73" fmla="*/ 7 h 105"/>
                  <a:gd name="T74" fmla="*/ 12 w 49"/>
                  <a:gd name="T75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9" h="105">
                    <a:moveTo>
                      <a:pt x="13" y="44"/>
                    </a:moveTo>
                    <a:cubicBezTo>
                      <a:pt x="13" y="44"/>
                      <a:pt x="13" y="44"/>
                      <a:pt x="13" y="44"/>
                    </a:cubicBezTo>
                    <a:cubicBezTo>
                      <a:pt x="13" y="44"/>
                      <a:pt x="13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3" y="44"/>
                      <a:pt x="13" y="44"/>
                      <a:pt x="13" y="44"/>
                    </a:cubicBezTo>
                    <a:moveTo>
                      <a:pt x="9" y="0"/>
                    </a:moveTo>
                    <a:cubicBezTo>
                      <a:pt x="11" y="7"/>
                      <a:pt x="2" y="13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9"/>
                      <a:pt x="13" y="19"/>
                      <a:pt x="14" y="19"/>
                    </a:cubicBezTo>
                    <a:cubicBezTo>
                      <a:pt x="15" y="19"/>
                      <a:pt x="15" y="19"/>
                      <a:pt x="13" y="22"/>
                    </a:cubicBezTo>
                    <a:cubicBezTo>
                      <a:pt x="11" y="26"/>
                      <a:pt x="5" y="26"/>
                      <a:pt x="1" y="28"/>
                    </a:cubicBezTo>
                    <a:cubicBezTo>
                      <a:pt x="0" y="36"/>
                      <a:pt x="21" y="29"/>
                      <a:pt x="13" y="44"/>
                    </a:cubicBezTo>
                    <a:cubicBezTo>
                      <a:pt x="15" y="46"/>
                      <a:pt x="21" y="46"/>
                      <a:pt x="21" y="49"/>
                    </a:cubicBezTo>
                    <a:cubicBezTo>
                      <a:pt x="21" y="56"/>
                      <a:pt x="13" y="57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9" y="64"/>
                      <a:pt x="20" y="71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5" y="79"/>
                      <a:pt x="15" y="79"/>
                      <a:pt x="15" y="79"/>
                    </a:cubicBezTo>
                    <a:cubicBezTo>
                      <a:pt x="16" y="81"/>
                      <a:pt x="17" y="83"/>
                      <a:pt x="19" y="83"/>
                    </a:cubicBezTo>
                    <a:cubicBezTo>
                      <a:pt x="20" y="83"/>
                      <a:pt x="21" y="83"/>
                      <a:pt x="22" y="82"/>
                    </a:cubicBezTo>
                    <a:cubicBezTo>
                      <a:pt x="24" y="81"/>
                      <a:pt x="25" y="80"/>
                      <a:pt x="27" y="80"/>
                    </a:cubicBezTo>
                    <a:cubicBezTo>
                      <a:pt x="28" y="80"/>
                      <a:pt x="30" y="81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37" y="78"/>
                      <a:pt x="28" y="77"/>
                      <a:pt x="28" y="73"/>
                    </a:cubicBezTo>
                    <a:cubicBezTo>
                      <a:pt x="28" y="71"/>
                      <a:pt x="27" y="69"/>
                      <a:pt x="29" y="68"/>
                    </a:cubicBezTo>
                    <a:cubicBezTo>
                      <a:pt x="30" y="68"/>
                      <a:pt x="31" y="68"/>
                      <a:pt x="31" y="68"/>
                    </a:cubicBezTo>
                    <a:cubicBezTo>
                      <a:pt x="32" y="68"/>
                      <a:pt x="33" y="68"/>
                      <a:pt x="34" y="69"/>
                    </a:cubicBezTo>
                    <a:cubicBezTo>
                      <a:pt x="38" y="75"/>
                      <a:pt x="42" y="80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6" y="87"/>
                      <a:pt x="36" y="87"/>
                      <a:pt x="36" y="87"/>
                    </a:cubicBezTo>
                    <a:cubicBezTo>
                      <a:pt x="35" y="91"/>
                      <a:pt x="32" y="93"/>
                      <a:pt x="30" y="93"/>
                    </a:cubicBezTo>
                    <a:cubicBezTo>
                      <a:pt x="26" y="93"/>
                      <a:pt x="22" y="89"/>
                      <a:pt x="18" y="89"/>
                    </a:cubicBezTo>
                    <a:cubicBezTo>
                      <a:pt x="19" y="95"/>
                      <a:pt x="20" y="100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8" y="101"/>
                      <a:pt x="30" y="99"/>
                      <a:pt x="32" y="98"/>
                    </a:cubicBezTo>
                    <a:cubicBezTo>
                      <a:pt x="34" y="104"/>
                      <a:pt x="36" y="105"/>
                      <a:pt x="38" y="105"/>
                    </a:cubicBezTo>
                    <a:cubicBezTo>
                      <a:pt x="42" y="105"/>
                      <a:pt x="45" y="98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5"/>
                      <a:pt x="49" y="94"/>
                      <a:pt x="4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8" y="93"/>
                      <a:pt x="46" y="95"/>
                      <a:pt x="44" y="95"/>
                    </a:cubicBezTo>
                    <a:cubicBezTo>
                      <a:pt x="43" y="95"/>
                      <a:pt x="43" y="94"/>
                      <a:pt x="42" y="93"/>
                    </a:cubicBezTo>
                    <a:cubicBezTo>
                      <a:pt x="41" y="90"/>
                      <a:pt x="44" y="87"/>
                      <a:pt x="47" y="85"/>
                    </a:cubicBezTo>
                    <a:cubicBezTo>
                      <a:pt x="46" y="81"/>
                      <a:pt x="45" y="78"/>
                      <a:pt x="46" y="74"/>
                    </a:cubicBezTo>
                    <a:cubicBezTo>
                      <a:pt x="46" y="74"/>
                      <a:pt x="46" y="74"/>
                      <a:pt x="46" y="74"/>
                    </a:cubicBezTo>
                    <a:cubicBezTo>
                      <a:pt x="45" y="71"/>
                      <a:pt x="44" y="68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2" y="64"/>
                      <a:pt x="41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38" y="62"/>
                      <a:pt x="36" y="62"/>
                      <a:pt x="35" y="62"/>
                    </a:cubicBezTo>
                    <a:cubicBezTo>
                      <a:pt x="22" y="62"/>
                      <a:pt x="26" y="48"/>
                      <a:pt x="21" y="41"/>
                    </a:cubicBezTo>
                    <a:cubicBezTo>
                      <a:pt x="20" y="39"/>
                      <a:pt x="18" y="35"/>
                      <a:pt x="22" y="35"/>
                    </a:cubicBezTo>
                    <a:cubicBezTo>
                      <a:pt x="23" y="35"/>
                      <a:pt x="24" y="35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6" y="35"/>
                      <a:pt x="27" y="35"/>
                      <a:pt x="27" y="35"/>
                    </a:cubicBezTo>
                    <a:cubicBezTo>
                      <a:pt x="18" y="24"/>
                      <a:pt x="37" y="24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5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4" y="12"/>
                      <a:pt x="34" y="10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8"/>
                      <a:pt x="31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7"/>
                      <a:pt x="28" y="7"/>
                      <a:pt x="26" y="7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3" y="7"/>
                      <a:pt x="22" y="7"/>
                      <a:pt x="21" y="7"/>
                    </a:cubicBezTo>
                    <a:cubicBezTo>
                      <a:pt x="17" y="7"/>
                      <a:pt x="14" y="6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BE5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1" name="Freeform 7976"/>
              <p:cNvSpPr/>
              <p:nvPr/>
            </p:nvSpPr>
            <p:spPr bwMode="auto">
              <a:xfrm>
                <a:off x="6659563" y="3092451"/>
                <a:ext cx="55563" cy="98425"/>
              </a:xfrm>
              <a:custGeom>
                <a:avLst/>
                <a:gdLst>
                  <a:gd name="T0" fmla="*/ 17 w 28"/>
                  <a:gd name="T1" fmla="*/ 0 h 50"/>
                  <a:gd name="T2" fmla="*/ 17 w 28"/>
                  <a:gd name="T3" fmla="*/ 0 h 50"/>
                  <a:gd name="T4" fmla="*/ 17 w 28"/>
                  <a:gd name="T5" fmla="*/ 0 h 50"/>
                  <a:gd name="T6" fmla="*/ 9 w 28"/>
                  <a:gd name="T7" fmla="*/ 19 h 50"/>
                  <a:gd name="T8" fmla="*/ 7 w 28"/>
                  <a:gd name="T9" fmla="*/ 19 h 50"/>
                  <a:gd name="T10" fmla="*/ 7 w 28"/>
                  <a:gd name="T11" fmla="*/ 19 h 50"/>
                  <a:gd name="T12" fmla="*/ 4 w 28"/>
                  <a:gd name="T13" fmla="*/ 19 h 50"/>
                  <a:gd name="T14" fmla="*/ 3 w 28"/>
                  <a:gd name="T15" fmla="*/ 25 h 50"/>
                  <a:gd name="T16" fmla="*/ 17 w 28"/>
                  <a:gd name="T17" fmla="*/ 46 h 50"/>
                  <a:gd name="T18" fmla="*/ 22 w 28"/>
                  <a:gd name="T19" fmla="*/ 46 h 50"/>
                  <a:gd name="T20" fmla="*/ 22 w 28"/>
                  <a:gd name="T21" fmla="*/ 46 h 50"/>
                  <a:gd name="T22" fmla="*/ 25 w 28"/>
                  <a:gd name="T23" fmla="*/ 50 h 50"/>
                  <a:gd name="T24" fmla="*/ 25 w 28"/>
                  <a:gd name="T25" fmla="*/ 50 h 50"/>
                  <a:gd name="T26" fmla="*/ 24 w 28"/>
                  <a:gd name="T27" fmla="*/ 33 h 50"/>
                  <a:gd name="T28" fmla="*/ 24 w 28"/>
                  <a:gd name="T29" fmla="*/ 33 h 50"/>
                  <a:gd name="T30" fmla="*/ 17 w 28"/>
                  <a:gd name="T31" fmla="*/ 37 h 50"/>
                  <a:gd name="T32" fmla="*/ 9 w 28"/>
                  <a:gd name="T33" fmla="*/ 25 h 50"/>
                  <a:gd name="T34" fmla="*/ 13 w 28"/>
                  <a:gd name="T35" fmla="*/ 24 h 50"/>
                  <a:gd name="T36" fmla="*/ 24 w 28"/>
                  <a:gd name="T37" fmla="*/ 31 h 50"/>
                  <a:gd name="T38" fmla="*/ 25 w 28"/>
                  <a:gd name="T39" fmla="*/ 28 h 50"/>
                  <a:gd name="T40" fmla="*/ 25 w 28"/>
                  <a:gd name="T41" fmla="*/ 28 h 50"/>
                  <a:gd name="T42" fmla="*/ 25 w 28"/>
                  <a:gd name="T43" fmla="*/ 28 h 50"/>
                  <a:gd name="T44" fmla="*/ 27 w 28"/>
                  <a:gd name="T45" fmla="*/ 23 h 50"/>
                  <a:gd name="T46" fmla="*/ 28 w 28"/>
                  <a:gd name="T47" fmla="*/ 23 h 50"/>
                  <a:gd name="T48" fmla="*/ 28 w 28"/>
                  <a:gd name="T49" fmla="*/ 23 h 50"/>
                  <a:gd name="T50" fmla="*/ 28 w 28"/>
                  <a:gd name="T51" fmla="*/ 20 h 50"/>
                  <a:gd name="T52" fmla="*/ 28 w 28"/>
                  <a:gd name="T53" fmla="*/ 20 h 50"/>
                  <a:gd name="T54" fmla="*/ 21 w 28"/>
                  <a:gd name="T55" fmla="*/ 8 h 50"/>
                  <a:gd name="T56" fmla="*/ 17 w 28"/>
                  <a:gd name="T57" fmla="*/ 0 h 50"/>
                  <a:gd name="T58" fmla="*/ 17 w 28"/>
                  <a:gd name="T5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" h="50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8"/>
                      <a:pt x="0" y="8"/>
                      <a:pt x="9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19"/>
                      <a:pt x="5" y="19"/>
                      <a:pt x="4" y="19"/>
                    </a:cubicBezTo>
                    <a:cubicBezTo>
                      <a:pt x="0" y="19"/>
                      <a:pt x="2" y="23"/>
                      <a:pt x="3" y="25"/>
                    </a:cubicBezTo>
                    <a:cubicBezTo>
                      <a:pt x="8" y="32"/>
                      <a:pt x="4" y="46"/>
                      <a:pt x="17" y="46"/>
                    </a:cubicBezTo>
                    <a:cubicBezTo>
                      <a:pt x="18" y="46"/>
                      <a:pt x="20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3" y="46"/>
                      <a:pt x="24" y="48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44"/>
                      <a:pt x="25" y="39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1" y="36"/>
                      <a:pt x="19" y="37"/>
                      <a:pt x="17" y="37"/>
                    </a:cubicBezTo>
                    <a:cubicBezTo>
                      <a:pt x="12" y="37"/>
                      <a:pt x="13" y="26"/>
                      <a:pt x="9" y="25"/>
                    </a:cubicBezTo>
                    <a:cubicBezTo>
                      <a:pt x="10" y="24"/>
                      <a:pt x="11" y="24"/>
                      <a:pt x="13" y="24"/>
                    </a:cubicBezTo>
                    <a:cubicBezTo>
                      <a:pt x="17" y="24"/>
                      <a:pt x="20" y="30"/>
                      <a:pt x="24" y="31"/>
                    </a:cubicBezTo>
                    <a:cubicBezTo>
                      <a:pt x="25" y="30"/>
                      <a:pt x="25" y="29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4" y="25"/>
                      <a:pt x="23" y="23"/>
                      <a:pt x="27" y="23"/>
                    </a:cubicBezTo>
                    <a:cubicBezTo>
                      <a:pt x="27" y="23"/>
                      <a:pt x="28" y="23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8" y="22"/>
                      <a:pt x="28" y="21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0" y="20"/>
                      <a:pt x="19" y="14"/>
                      <a:pt x="21" y="8"/>
                    </a:cubicBezTo>
                    <a:cubicBezTo>
                      <a:pt x="22" y="4"/>
                      <a:pt x="21" y="1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C15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2" name="Freeform 7977"/>
              <p:cNvSpPr/>
              <p:nvPr/>
            </p:nvSpPr>
            <p:spPr bwMode="auto">
              <a:xfrm>
                <a:off x="6677025" y="3140076"/>
                <a:ext cx="31750" cy="25400"/>
              </a:xfrm>
              <a:custGeom>
                <a:avLst/>
                <a:gdLst>
                  <a:gd name="T0" fmla="*/ 4 w 16"/>
                  <a:gd name="T1" fmla="*/ 0 h 13"/>
                  <a:gd name="T2" fmla="*/ 0 w 16"/>
                  <a:gd name="T3" fmla="*/ 1 h 13"/>
                  <a:gd name="T4" fmla="*/ 8 w 16"/>
                  <a:gd name="T5" fmla="*/ 13 h 13"/>
                  <a:gd name="T6" fmla="*/ 15 w 16"/>
                  <a:gd name="T7" fmla="*/ 9 h 13"/>
                  <a:gd name="T8" fmla="*/ 15 w 16"/>
                  <a:gd name="T9" fmla="*/ 9 h 13"/>
                  <a:gd name="T10" fmla="*/ 16 w 16"/>
                  <a:gd name="T11" fmla="*/ 7 h 13"/>
                  <a:gd name="T12" fmla="*/ 15 w 16"/>
                  <a:gd name="T13" fmla="*/ 7 h 13"/>
                  <a:gd name="T14" fmla="*/ 4 w 16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4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4" y="2"/>
                      <a:pt x="3" y="13"/>
                      <a:pt x="8" y="13"/>
                    </a:cubicBezTo>
                    <a:cubicBezTo>
                      <a:pt x="10" y="13"/>
                      <a:pt x="12" y="12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8"/>
                      <a:pt x="15" y="8"/>
                      <a:pt x="16" y="7"/>
                    </a:cubicBezTo>
                    <a:cubicBezTo>
                      <a:pt x="16" y="7"/>
                      <a:pt x="15" y="7"/>
                      <a:pt x="15" y="7"/>
                    </a:cubicBezTo>
                    <a:cubicBezTo>
                      <a:pt x="11" y="6"/>
                      <a:pt x="8" y="0"/>
                      <a:pt x="4" y="0"/>
                    </a:cubicBezTo>
                  </a:path>
                </a:pathLst>
              </a:custGeom>
              <a:solidFill>
                <a:srgbClr val="BE5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3" name="Freeform 7978"/>
              <p:cNvSpPr/>
              <p:nvPr/>
            </p:nvSpPr>
            <p:spPr bwMode="auto">
              <a:xfrm>
                <a:off x="6713538" y="3154363"/>
                <a:ext cx="15875" cy="39688"/>
              </a:xfrm>
              <a:custGeom>
                <a:avLst/>
                <a:gdLst>
                  <a:gd name="T0" fmla="*/ 3 w 8"/>
                  <a:gd name="T1" fmla="*/ 0 h 20"/>
                  <a:gd name="T2" fmla="*/ 3 w 8"/>
                  <a:gd name="T3" fmla="*/ 0 h 20"/>
                  <a:gd name="T4" fmla="*/ 0 w 8"/>
                  <a:gd name="T5" fmla="*/ 0 h 20"/>
                  <a:gd name="T6" fmla="*/ 0 w 8"/>
                  <a:gd name="T7" fmla="*/ 0 h 20"/>
                  <a:gd name="T8" fmla="*/ 6 w 8"/>
                  <a:gd name="T9" fmla="*/ 20 h 20"/>
                  <a:gd name="T10" fmla="*/ 3 w 8"/>
                  <a:gd name="T11" fmla="*/ 0 h 20"/>
                  <a:gd name="T12" fmla="*/ 3 w 8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3" y="11"/>
                      <a:pt x="6" y="20"/>
                    </a:cubicBezTo>
                    <a:cubicBezTo>
                      <a:pt x="8" y="11"/>
                      <a:pt x="7" y="5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BA6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4" name="Freeform 7979"/>
              <p:cNvSpPr/>
              <p:nvPr/>
            </p:nvSpPr>
            <p:spPr bwMode="auto">
              <a:xfrm>
                <a:off x="6705600" y="3136901"/>
                <a:ext cx="14288" cy="17463"/>
              </a:xfrm>
              <a:custGeom>
                <a:avLst/>
                <a:gdLst>
                  <a:gd name="T0" fmla="*/ 4 w 7"/>
                  <a:gd name="T1" fmla="*/ 0 h 8"/>
                  <a:gd name="T2" fmla="*/ 2 w 7"/>
                  <a:gd name="T3" fmla="*/ 5 h 8"/>
                  <a:gd name="T4" fmla="*/ 2 w 7"/>
                  <a:gd name="T5" fmla="*/ 5 h 8"/>
                  <a:gd name="T6" fmla="*/ 4 w 7"/>
                  <a:gd name="T7" fmla="*/ 8 h 8"/>
                  <a:gd name="T8" fmla="*/ 4 w 7"/>
                  <a:gd name="T9" fmla="*/ 8 h 8"/>
                  <a:gd name="T10" fmla="*/ 7 w 7"/>
                  <a:gd name="T11" fmla="*/ 8 h 8"/>
                  <a:gd name="T12" fmla="*/ 7 w 7"/>
                  <a:gd name="T13" fmla="*/ 8 h 8"/>
                  <a:gd name="T14" fmla="*/ 5 w 7"/>
                  <a:gd name="T15" fmla="*/ 0 h 8"/>
                  <a:gd name="T16" fmla="*/ 5 w 7"/>
                  <a:gd name="T17" fmla="*/ 0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0" y="0"/>
                      <a:pt x="1" y="2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6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5"/>
                      <a:pt x="6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C670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5" name="Freeform 7980"/>
              <p:cNvSpPr/>
              <p:nvPr/>
            </p:nvSpPr>
            <p:spPr bwMode="auto">
              <a:xfrm>
                <a:off x="6677025" y="3251201"/>
                <a:ext cx="52388" cy="58738"/>
              </a:xfrm>
              <a:custGeom>
                <a:avLst/>
                <a:gdLst>
                  <a:gd name="T0" fmla="*/ 22 w 26"/>
                  <a:gd name="T1" fmla="*/ 0 h 29"/>
                  <a:gd name="T2" fmla="*/ 11 w 26"/>
                  <a:gd name="T3" fmla="*/ 9 h 29"/>
                  <a:gd name="T4" fmla="*/ 5 w 26"/>
                  <a:gd name="T5" fmla="*/ 2 h 29"/>
                  <a:gd name="T6" fmla="*/ 0 w 26"/>
                  <a:gd name="T7" fmla="*/ 6 h 29"/>
                  <a:gd name="T8" fmla="*/ 0 w 26"/>
                  <a:gd name="T9" fmla="*/ 6 h 29"/>
                  <a:gd name="T10" fmla="*/ 2 w 26"/>
                  <a:gd name="T11" fmla="*/ 12 h 29"/>
                  <a:gd name="T12" fmla="*/ 2 w 26"/>
                  <a:gd name="T13" fmla="*/ 12 h 29"/>
                  <a:gd name="T14" fmla="*/ 0 w 26"/>
                  <a:gd name="T15" fmla="*/ 28 h 29"/>
                  <a:gd name="T16" fmla="*/ 0 w 26"/>
                  <a:gd name="T17" fmla="*/ 28 h 29"/>
                  <a:gd name="T18" fmla="*/ 0 w 26"/>
                  <a:gd name="T19" fmla="*/ 28 h 29"/>
                  <a:gd name="T20" fmla="*/ 6 w 26"/>
                  <a:gd name="T21" fmla="*/ 29 h 29"/>
                  <a:gd name="T22" fmla="*/ 23 w 26"/>
                  <a:gd name="T23" fmla="*/ 13 h 29"/>
                  <a:gd name="T24" fmla="*/ 23 w 26"/>
                  <a:gd name="T25" fmla="*/ 13 h 29"/>
                  <a:gd name="T26" fmla="*/ 22 w 26"/>
                  <a:gd name="T27" fmla="*/ 0 h 29"/>
                  <a:gd name="T28" fmla="*/ 22 w 26"/>
                  <a:gd name="T2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9">
                    <a:moveTo>
                      <a:pt x="22" y="0"/>
                    </a:moveTo>
                    <a:cubicBezTo>
                      <a:pt x="18" y="2"/>
                      <a:pt x="15" y="9"/>
                      <a:pt x="11" y="9"/>
                    </a:cubicBezTo>
                    <a:cubicBezTo>
                      <a:pt x="9" y="9"/>
                      <a:pt x="7" y="8"/>
                      <a:pt x="5" y="2"/>
                    </a:cubicBezTo>
                    <a:cubicBezTo>
                      <a:pt x="3" y="3"/>
                      <a:pt x="1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10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0" y="18"/>
                      <a:pt x="2" y="22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2" y="28"/>
                      <a:pt x="4" y="29"/>
                      <a:pt x="6" y="29"/>
                    </a:cubicBezTo>
                    <a:cubicBezTo>
                      <a:pt x="15" y="29"/>
                      <a:pt x="17" y="18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9"/>
                      <a:pt x="26" y="4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BD56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6" name="Freeform 7981"/>
              <p:cNvSpPr/>
              <p:nvPr/>
            </p:nvSpPr>
            <p:spPr bwMode="auto">
              <a:xfrm>
                <a:off x="6705600" y="3228976"/>
                <a:ext cx="17463" cy="20638"/>
              </a:xfrm>
              <a:custGeom>
                <a:avLst/>
                <a:gdLst>
                  <a:gd name="T0" fmla="*/ 6 w 9"/>
                  <a:gd name="T1" fmla="*/ 0 h 10"/>
                  <a:gd name="T2" fmla="*/ 6 w 9"/>
                  <a:gd name="T3" fmla="*/ 0 h 10"/>
                  <a:gd name="T4" fmla="*/ 1 w 9"/>
                  <a:gd name="T5" fmla="*/ 8 h 10"/>
                  <a:gd name="T6" fmla="*/ 3 w 9"/>
                  <a:gd name="T7" fmla="*/ 10 h 10"/>
                  <a:gd name="T8" fmla="*/ 8 w 9"/>
                  <a:gd name="T9" fmla="*/ 8 h 10"/>
                  <a:gd name="T10" fmla="*/ 8 w 9"/>
                  <a:gd name="T11" fmla="*/ 8 h 10"/>
                  <a:gd name="T12" fmla="*/ 9 w 9"/>
                  <a:gd name="T13" fmla="*/ 3 h 10"/>
                  <a:gd name="T14" fmla="*/ 9 w 9"/>
                  <a:gd name="T15" fmla="*/ 3 h 10"/>
                  <a:gd name="T16" fmla="*/ 6 w 9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2"/>
                      <a:pt x="0" y="5"/>
                      <a:pt x="1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5" y="10"/>
                      <a:pt x="7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8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</a:path>
                </a:pathLst>
              </a:custGeom>
              <a:solidFill>
                <a:srgbClr val="C05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7" name="Freeform 7982"/>
              <p:cNvSpPr/>
              <p:nvPr/>
            </p:nvSpPr>
            <p:spPr bwMode="auto">
              <a:xfrm>
                <a:off x="6735763" y="3221038"/>
                <a:ext cx="9525" cy="22225"/>
              </a:xfrm>
              <a:custGeom>
                <a:avLst/>
                <a:gdLst>
                  <a:gd name="T0" fmla="*/ 0 w 5"/>
                  <a:gd name="T1" fmla="*/ 0 h 11"/>
                  <a:gd name="T2" fmla="*/ 0 w 5"/>
                  <a:gd name="T3" fmla="*/ 0 h 11"/>
                  <a:gd name="T4" fmla="*/ 4 w 5"/>
                  <a:gd name="T5" fmla="*/ 11 h 11"/>
                  <a:gd name="T6" fmla="*/ 5 w 5"/>
                  <a:gd name="T7" fmla="*/ 0 h 11"/>
                  <a:gd name="T8" fmla="*/ 5 w 5"/>
                  <a:gd name="T9" fmla="*/ 0 h 11"/>
                  <a:gd name="T10" fmla="*/ 0 w 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2" y="5"/>
                      <a:pt x="4" y="11"/>
                    </a:cubicBezTo>
                    <a:cubicBezTo>
                      <a:pt x="4" y="5"/>
                      <a:pt x="5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C68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8" name="Freeform 7983"/>
              <p:cNvSpPr/>
              <p:nvPr/>
            </p:nvSpPr>
            <p:spPr bwMode="auto">
              <a:xfrm>
                <a:off x="6572250" y="3187701"/>
                <a:ext cx="122238" cy="111125"/>
              </a:xfrm>
              <a:custGeom>
                <a:avLst/>
                <a:gdLst>
                  <a:gd name="T0" fmla="*/ 17 w 61"/>
                  <a:gd name="T1" fmla="*/ 0 h 56"/>
                  <a:gd name="T2" fmla="*/ 17 w 61"/>
                  <a:gd name="T3" fmla="*/ 0 h 56"/>
                  <a:gd name="T4" fmla="*/ 8 w 61"/>
                  <a:gd name="T5" fmla="*/ 12 h 56"/>
                  <a:gd name="T6" fmla="*/ 8 w 61"/>
                  <a:gd name="T7" fmla="*/ 12 h 56"/>
                  <a:gd name="T8" fmla="*/ 8 w 61"/>
                  <a:gd name="T9" fmla="*/ 12 h 56"/>
                  <a:gd name="T10" fmla="*/ 17 w 61"/>
                  <a:gd name="T11" fmla="*/ 18 h 56"/>
                  <a:gd name="T12" fmla="*/ 13 w 61"/>
                  <a:gd name="T13" fmla="*/ 22 h 56"/>
                  <a:gd name="T14" fmla="*/ 10 w 61"/>
                  <a:gd name="T15" fmla="*/ 21 h 56"/>
                  <a:gd name="T16" fmla="*/ 10 w 61"/>
                  <a:gd name="T17" fmla="*/ 21 h 56"/>
                  <a:gd name="T18" fmla="*/ 21 w 61"/>
                  <a:gd name="T19" fmla="*/ 38 h 56"/>
                  <a:gd name="T20" fmla="*/ 22 w 61"/>
                  <a:gd name="T21" fmla="*/ 38 h 56"/>
                  <a:gd name="T22" fmla="*/ 27 w 61"/>
                  <a:gd name="T23" fmla="*/ 32 h 56"/>
                  <a:gd name="T24" fmla="*/ 26 w 61"/>
                  <a:gd name="T25" fmla="*/ 49 h 56"/>
                  <a:gd name="T26" fmla="*/ 26 w 61"/>
                  <a:gd name="T27" fmla="*/ 49 h 56"/>
                  <a:gd name="T28" fmla="*/ 28 w 61"/>
                  <a:gd name="T29" fmla="*/ 49 h 56"/>
                  <a:gd name="T30" fmla="*/ 34 w 61"/>
                  <a:gd name="T31" fmla="*/ 52 h 56"/>
                  <a:gd name="T32" fmla="*/ 41 w 61"/>
                  <a:gd name="T33" fmla="*/ 56 h 56"/>
                  <a:gd name="T34" fmla="*/ 42 w 61"/>
                  <a:gd name="T35" fmla="*/ 56 h 56"/>
                  <a:gd name="T36" fmla="*/ 42 w 61"/>
                  <a:gd name="T37" fmla="*/ 56 h 56"/>
                  <a:gd name="T38" fmla="*/ 45 w 61"/>
                  <a:gd name="T39" fmla="*/ 56 h 56"/>
                  <a:gd name="T40" fmla="*/ 45 w 61"/>
                  <a:gd name="T41" fmla="*/ 56 h 56"/>
                  <a:gd name="T42" fmla="*/ 45 w 61"/>
                  <a:gd name="T43" fmla="*/ 56 h 56"/>
                  <a:gd name="T44" fmla="*/ 41 w 61"/>
                  <a:gd name="T45" fmla="*/ 47 h 56"/>
                  <a:gd name="T46" fmla="*/ 44 w 61"/>
                  <a:gd name="T47" fmla="*/ 46 h 56"/>
                  <a:gd name="T48" fmla="*/ 47 w 61"/>
                  <a:gd name="T49" fmla="*/ 47 h 56"/>
                  <a:gd name="T50" fmla="*/ 50 w 61"/>
                  <a:gd name="T51" fmla="*/ 48 h 56"/>
                  <a:gd name="T52" fmla="*/ 54 w 61"/>
                  <a:gd name="T53" fmla="*/ 44 h 56"/>
                  <a:gd name="T54" fmla="*/ 54 w 61"/>
                  <a:gd name="T55" fmla="*/ 44 h 56"/>
                  <a:gd name="T56" fmla="*/ 54 w 61"/>
                  <a:gd name="T57" fmla="*/ 44 h 56"/>
                  <a:gd name="T58" fmla="*/ 52 w 61"/>
                  <a:gd name="T59" fmla="*/ 38 h 56"/>
                  <a:gd name="T60" fmla="*/ 52 w 61"/>
                  <a:gd name="T61" fmla="*/ 38 h 56"/>
                  <a:gd name="T62" fmla="*/ 43 w 61"/>
                  <a:gd name="T63" fmla="*/ 25 h 56"/>
                  <a:gd name="T64" fmla="*/ 55 w 61"/>
                  <a:gd name="T65" fmla="*/ 29 h 56"/>
                  <a:gd name="T66" fmla="*/ 61 w 61"/>
                  <a:gd name="T67" fmla="*/ 23 h 56"/>
                  <a:gd name="T68" fmla="*/ 61 w 61"/>
                  <a:gd name="T69" fmla="*/ 23 h 56"/>
                  <a:gd name="T70" fmla="*/ 56 w 61"/>
                  <a:gd name="T71" fmla="*/ 19 h 56"/>
                  <a:gd name="T72" fmla="*/ 56 w 61"/>
                  <a:gd name="T73" fmla="*/ 19 h 56"/>
                  <a:gd name="T74" fmla="*/ 52 w 61"/>
                  <a:gd name="T75" fmla="*/ 16 h 56"/>
                  <a:gd name="T76" fmla="*/ 47 w 61"/>
                  <a:gd name="T77" fmla="*/ 18 h 56"/>
                  <a:gd name="T78" fmla="*/ 44 w 61"/>
                  <a:gd name="T79" fmla="*/ 19 h 56"/>
                  <a:gd name="T80" fmla="*/ 40 w 61"/>
                  <a:gd name="T81" fmla="*/ 15 h 56"/>
                  <a:gd name="T82" fmla="*/ 40 w 61"/>
                  <a:gd name="T83" fmla="*/ 15 h 56"/>
                  <a:gd name="T84" fmla="*/ 38 w 61"/>
                  <a:gd name="T85" fmla="*/ 15 h 56"/>
                  <a:gd name="T86" fmla="*/ 38 w 61"/>
                  <a:gd name="T87" fmla="*/ 15 h 56"/>
                  <a:gd name="T88" fmla="*/ 34 w 61"/>
                  <a:gd name="T89" fmla="*/ 16 h 56"/>
                  <a:gd name="T90" fmla="*/ 17 w 61"/>
                  <a:gd name="T9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1" h="56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4"/>
                      <a:pt x="0" y="0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2" y="13"/>
                      <a:pt x="17" y="12"/>
                      <a:pt x="17" y="18"/>
                    </a:cubicBezTo>
                    <a:cubicBezTo>
                      <a:pt x="17" y="20"/>
                      <a:pt x="15" y="22"/>
                      <a:pt x="13" y="22"/>
                    </a:cubicBezTo>
                    <a:cubicBezTo>
                      <a:pt x="13" y="22"/>
                      <a:pt x="11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7" y="30"/>
                      <a:pt x="22" y="29"/>
                      <a:pt x="21" y="38"/>
                    </a:cubicBezTo>
                    <a:cubicBezTo>
                      <a:pt x="21" y="38"/>
                      <a:pt x="22" y="38"/>
                      <a:pt x="22" y="38"/>
                    </a:cubicBezTo>
                    <a:cubicBezTo>
                      <a:pt x="25" y="38"/>
                      <a:pt x="24" y="34"/>
                      <a:pt x="27" y="32"/>
                    </a:cubicBezTo>
                    <a:cubicBezTo>
                      <a:pt x="32" y="38"/>
                      <a:pt x="22" y="43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7" y="49"/>
                      <a:pt x="27" y="49"/>
                      <a:pt x="28" y="49"/>
                    </a:cubicBezTo>
                    <a:cubicBezTo>
                      <a:pt x="30" y="49"/>
                      <a:pt x="32" y="51"/>
                      <a:pt x="34" y="52"/>
                    </a:cubicBezTo>
                    <a:cubicBezTo>
                      <a:pt x="36" y="54"/>
                      <a:pt x="38" y="56"/>
                      <a:pt x="41" y="56"/>
                    </a:cubicBezTo>
                    <a:cubicBezTo>
                      <a:pt x="41" y="56"/>
                      <a:pt x="41" y="56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3" y="56"/>
                      <a:pt x="44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3" y="53"/>
                      <a:pt x="42" y="50"/>
                      <a:pt x="41" y="47"/>
                    </a:cubicBezTo>
                    <a:cubicBezTo>
                      <a:pt x="42" y="47"/>
                      <a:pt x="43" y="46"/>
                      <a:pt x="44" y="46"/>
                    </a:cubicBezTo>
                    <a:cubicBezTo>
                      <a:pt x="45" y="46"/>
                      <a:pt x="46" y="47"/>
                      <a:pt x="47" y="47"/>
                    </a:cubicBezTo>
                    <a:cubicBezTo>
                      <a:pt x="48" y="47"/>
                      <a:pt x="49" y="48"/>
                      <a:pt x="50" y="48"/>
                    </a:cubicBezTo>
                    <a:cubicBezTo>
                      <a:pt x="52" y="48"/>
                      <a:pt x="53" y="47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2" y="42"/>
                      <a:pt x="52" y="40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45" y="36"/>
                      <a:pt x="44" y="31"/>
                      <a:pt x="43" y="25"/>
                    </a:cubicBezTo>
                    <a:cubicBezTo>
                      <a:pt x="47" y="25"/>
                      <a:pt x="51" y="29"/>
                      <a:pt x="55" y="29"/>
                    </a:cubicBezTo>
                    <a:cubicBezTo>
                      <a:pt x="57" y="29"/>
                      <a:pt x="60" y="27"/>
                      <a:pt x="61" y="23"/>
                    </a:cubicBezTo>
                    <a:cubicBezTo>
                      <a:pt x="61" y="23"/>
                      <a:pt x="61" y="23"/>
                      <a:pt x="61" y="23"/>
                    </a:cubicBezTo>
                    <a:cubicBezTo>
                      <a:pt x="59" y="22"/>
                      <a:pt x="57" y="22"/>
                      <a:pt x="56" y="19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55" y="17"/>
                      <a:pt x="53" y="16"/>
                      <a:pt x="52" y="16"/>
                    </a:cubicBezTo>
                    <a:cubicBezTo>
                      <a:pt x="50" y="16"/>
                      <a:pt x="49" y="17"/>
                      <a:pt x="47" y="18"/>
                    </a:cubicBezTo>
                    <a:cubicBezTo>
                      <a:pt x="46" y="19"/>
                      <a:pt x="45" y="19"/>
                      <a:pt x="44" y="19"/>
                    </a:cubicBezTo>
                    <a:cubicBezTo>
                      <a:pt x="42" y="19"/>
                      <a:pt x="41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6" y="15"/>
                      <a:pt x="35" y="16"/>
                      <a:pt x="34" y="16"/>
                    </a:cubicBezTo>
                    <a:cubicBezTo>
                      <a:pt x="24" y="16"/>
                      <a:pt x="25" y="3"/>
                      <a:pt x="17" y="0"/>
                    </a:cubicBezTo>
                  </a:path>
                </a:pathLst>
              </a:custGeom>
              <a:solidFill>
                <a:srgbClr val="C05B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9" name="Freeform 7984"/>
              <p:cNvSpPr/>
              <p:nvPr/>
            </p:nvSpPr>
            <p:spPr bwMode="auto">
              <a:xfrm>
                <a:off x="6599238" y="3278188"/>
                <a:ext cx="100013" cy="103188"/>
              </a:xfrm>
              <a:custGeom>
                <a:avLst/>
                <a:gdLst>
                  <a:gd name="T0" fmla="*/ 2 w 50"/>
                  <a:gd name="T1" fmla="*/ 0 h 52"/>
                  <a:gd name="T2" fmla="*/ 0 w 50"/>
                  <a:gd name="T3" fmla="*/ 0 h 52"/>
                  <a:gd name="T4" fmla="*/ 7 w 50"/>
                  <a:gd name="T5" fmla="*/ 10 h 52"/>
                  <a:gd name="T6" fmla="*/ 4 w 50"/>
                  <a:gd name="T7" fmla="*/ 17 h 52"/>
                  <a:gd name="T8" fmla="*/ 4 w 50"/>
                  <a:gd name="T9" fmla="*/ 17 h 52"/>
                  <a:gd name="T10" fmla="*/ 4 w 50"/>
                  <a:gd name="T11" fmla="*/ 17 h 52"/>
                  <a:gd name="T12" fmla="*/ 4 w 50"/>
                  <a:gd name="T13" fmla="*/ 19 h 52"/>
                  <a:gd name="T14" fmla="*/ 4 w 50"/>
                  <a:gd name="T15" fmla="*/ 19 h 52"/>
                  <a:gd name="T16" fmla="*/ 4 w 50"/>
                  <a:gd name="T17" fmla="*/ 19 h 52"/>
                  <a:gd name="T18" fmla="*/ 20 w 50"/>
                  <a:gd name="T19" fmla="*/ 30 h 52"/>
                  <a:gd name="T20" fmla="*/ 25 w 50"/>
                  <a:gd name="T21" fmla="*/ 44 h 52"/>
                  <a:gd name="T22" fmla="*/ 25 w 50"/>
                  <a:gd name="T23" fmla="*/ 44 h 52"/>
                  <a:gd name="T24" fmla="*/ 26 w 50"/>
                  <a:gd name="T25" fmla="*/ 46 h 52"/>
                  <a:gd name="T26" fmla="*/ 30 w 50"/>
                  <a:gd name="T27" fmla="*/ 52 h 52"/>
                  <a:gd name="T28" fmla="*/ 30 w 50"/>
                  <a:gd name="T29" fmla="*/ 52 h 52"/>
                  <a:gd name="T30" fmla="*/ 30 w 50"/>
                  <a:gd name="T31" fmla="*/ 52 h 52"/>
                  <a:gd name="T32" fmla="*/ 33 w 50"/>
                  <a:gd name="T33" fmla="*/ 48 h 52"/>
                  <a:gd name="T34" fmla="*/ 36 w 50"/>
                  <a:gd name="T35" fmla="*/ 49 h 52"/>
                  <a:gd name="T36" fmla="*/ 38 w 50"/>
                  <a:gd name="T37" fmla="*/ 50 h 52"/>
                  <a:gd name="T38" fmla="*/ 39 w 50"/>
                  <a:gd name="T39" fmla="*/ 50 h 52"/>
                  <a:gd name="T40" fmla="*/ 39 w 50"/>
                  <a:gd name="T41" fmla="*/ 50 h 52"/>
                  <a:gd name="T42" fmla="*/ 50 w 50"/>
                  <a:gd name="T43" fmla="*/ 43 h 52"/>
                  <a:gd name="T44" fmla="*/ 50 w 50"/>
                  <a:gd name="T45" fmla="*/ 43 h 52"/>
                  <a:gd name="T46" fmla="*/ 45 w 50"/>
                  <a:gd name="T47" fmla="*/ 39 h 52"/>
                  <a:gd name="T48" fmla="*/ 45 w 50"/>
                  <a:gd name="T49" fmla="*/ 39 h 52"/>
                  <a:gd name="T50" fmla="*/ 38 w 50"/>
                  <a:gd name="T51" fmla="*/ 31 h 52"/>
                  <a:gd name="T52" fmla="*/ 38 w 50"/>
                  <a:gd name="T53" fmla="*/ 31 h 52"/>
                  <a:gd name="T54" fmla="*/ 19 w 50"/>
                  <a:gd name="T55" fmla="*/ 15 h 52"/>
                  <a:gd name="T56" fmla="*/ 13 w 50"/>
                  <a:gd name="T57" fmla="*/ 4 h 52"/>
                  <a:gd name="T58" fmla="*/ 12 w 50"/>
                  <a:gd name="T59" fmla="*/ 4 h 52"/>
                  <a:gd name="T60" fmla="*/ 7 w 50"/>
                  <a:gd name="T61" fmla="*/ 2 h 52"/>
                  <a:gd name="T62" fmla="*/ 2 w 50"/>
                  <a:gd name="T6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0" h="5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2" y="4"/>
                      <a:pt x="3" y="7"/>
                      <a:pt x="7" y="10"/>
                    </a:cubicBezTo>
                    <a:cubicBezTo>
                      <a:pt x="12" y="13"/>
                      <a:pt x="10" y="16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9" y="23"/>
                      <a:pt x="13" y="29"/>
                      <a:pt x="20" y="30"/>
                    </a:cubicBezTo>
                    <a:cubicBezTo>
                      <a:pt x="27" y="31"/>
                      <a:pt x="24" y="39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5"/>
                      <a:pt x="25" y="45"/>
                      <a:pt x="26" y="46"/>
                    </a:cubicBezTo>
                    <a:cubicBezTo>
                      <a:pt x="27" y="48"/>
                      <a:pt x="29" y="50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1" y="49"/>
                      <a:pt x="32" y="48"/>
                      <a:pt x="33" y="48"/>
                    </a:cubicBezTo>
                    <a:cubicBezTo>
                      <a:pt x="34" y="48"/>
                      <a:pt x="35" y="49"/>
                      <a:pt x="36" y="49"/>
                    </a:cubicBezTo>
                    <a:cubicBezTo>
                      <a:pt x="37" y="49"/>
                      <a:pt x="38" y="50"/>
                      <a:pt x="38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42" y="47"/>
                      <a:pt x="45" y="43"/>
                      <a:pt x="50" y="43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9" y="40"/>
                      <a:pt x="47" y="40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3" y="37"/>
                      <a:pt x="40" y="34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3" y="24"/>
                      <a:pt x="25" y="20"/>
                      <a:pt x="19" y="15"/>
                    </a:cubicBezTo>
                    <a:cubicBezTo>
                      <a:pt x="15" y="12"/>
                      <a:pt x="12" y="9"/>
                      <a:pt x="13" y="4"/>
                    </a:cubicBezTo>
                    <a:cubicBezTo>
                      <a:pt x="13" y="4"/>
                      <a:pt x="12" y="4"/>
                      <a:pt x="12" y="4"/>
                    </a:cubicBezTo>
                    <a:cubicBezTo>
                      <a:pt x="10" y="4"/>
                      <a:pt x="8" y="3"/>
                      <a:pt x="7" y="2"/>
                    </a:cubicBezTo>
                    <a:cubicBezTo>
                      <a:pt x="5" y="1"/>
                      <a:pt x="4" y="0"/>
                      <a:pt x="2" y="0"/>
                    </a:cubicBezTo>
                  </a:path>
                </a:pathLst>
              </a:custGeom>
              <a:solidFill>
                <a:srgbClr val="AD5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0" name="Freeform 7985"/>
              <p:cNvSpPr/>
              <p:nvPr/>
            </p:nvSpPr>
            <p:spPr bwMode="auto">
              <a:xfrm>
                <a:off x="6700838" y="3308351"/>
                <a:ext cx="44450" cy="44450"/>
              </a:xfrm>
              <a:custGeom>
                <a:avLst/>
                <a:gdLst>
                  <a:gd name="T0" fmla="*/ 9 w 22"/>
                  <a:gd name="T1" fmla="*/ 0 h 23"/>
                  <a:gd name="T2" fmla="*/ 9 w 22"/>
                  <a:gd name="T3" fmla="*/ 1 h 23"/>
                  <a:gd name="T4" fmla="*/ 0 w 22"/>
                  <a:gd name="T5" fmla="*/ 20 h 23"/>
                  <a:gd name="T6" fmla="*/ 3 w 22"/>
                  <a:gd name="T7" fmla="*/ 22 h 23"/>
                  <a:gd name="T8" fmla="*/ 5 w 22"/>
                  <a:gd name="T9" fmla="*/ 22 h 23"/>
                  <a:gd name="T10" fmla="*/ 8 w 22"/>
                  <a:gd name="T11" fmla="*/ 21 h 23"/>
                  <a:gd name="T12" fmla="*/ 10 w 22"/>
                  <a:gd name="T13" fmla="*/ 23 h 23"/>
                  <a:gd name="T14" fmla="*/ 10 w 22"/>
                  <a:gd name="T15" fmla="*/ 23 h 23"/>
                  <a:gd name="T16" fmla="*/ 14 w 22"/>
                  <a:gd name="T17" fmla="*/ 21 h 23"/>
                  <a:gd name="T18" fmla="*/ 14 w 22"/>
                  <a:gd name="T19" fmla="*/ 21 h 23"/>
                  <a:gd name="T20" fmla="*/ 15 w 22"/>
                  <a:gd name="T21" fmla="*/ 5 h 23"/>
                  <a:gd name="T22" fmla="*/ 15 w 22"/>
                  <a:gd name="T23" fmla="*/ 5 h 23"/>
                  <a:gd name="T24" fmla="*/ 9 w 22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9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0"/>
                      <a:pt x="3" y="13"/>
                      <a:pt x="0" y="20"/>
                    </a:cubicBezTo>
                    <a:cubicBezTo>
                      <a:pt x="1" y="21"/>
                      <a:pt x="2" y="22"/>
                      <a:pt x="3" y="22"/>
                    </a:cubicBezTo>
                    <a:cubicBezTo>
                      <a:pt x="4" y="22"/>
                      <a:pt x="4" y="22"/>
                      <a:pt x="5" y="22"/>
                    </a:cubicBezTo>
                    <a:cubicBezTo>
                      <a:pt x="6" y="21"/>
                      <a:pt x="7" y="21"/>
                      <a:pt x="8" y="21"/>
                    </a:cubicBezTo>
                    <a:cubicBezTo>
                      <a:pt x="9" y="21"/>
                      <a:pt x="10" y="22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2" y="23"/>
                      <a:pt x="13" y="22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16"/>
                      <a:pt x="22" y="11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3" y="4"/>
                      <a:pt x="10" y="0"/>
                      <a:pt x="9" y="0"/>
                    </a:cubicBezTo>
                  </a:path>
                </a:pathLst>
              </a:custGeom>
              <a:solidFill>
                <a:srgbClr val="B64D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1" name="Freeform 7986"/>
              <p:cNvSpPr/>
              <p:nvPr/>
            </p:nvSpPr>
            <p:spPr bwMode="auto">
              <a:xfrm>
                <a:off x="6623050" y="3286126"/>
                <a:ext cx="53975" cy="53975"/>
              </a:xfrm>
              <a:custGeom>
                <a:avLst/>
                <a:gdLst>
                  <a:gd name="T0" fmla="*/ 3 w 27"/>
                  <a:gd name="T1" fmla="*/ 0 h 27"/>
                  <a:gd name="T2" fmla="*/ 1 w 27"/>
                  <a:gd name="T3" fmla="*/ 0 h 27"/>
                  <a:gd name="T4" fmla="*/ 1 w 27"/>
                  <a:gd name="T5" fmla="*/ 0 h 27"/>
                  <a:gd name="T6" fmla="*/ 1 w 27"/>
                  <a:gd name="T7" fmla="*/ 0 h 27"/>
                  <a:gd name="T8" fmla="*/ 1 w 27"/>
                  <a:gd name="T9" fmla="*/ 0 h 27"/>
                  <a:gd name="T10" fmla="*/ 7 w 27"/>
                  <a:gd name="T11" fmla="*/ 11 h 27"/>
                  <a:gd name="T12" fmla="*/ 26 w 27"/>
                  <a:gd name="T13" fmla="*/ 27 h 27"/>
                  <a:gd name="T14" fmla="*/ 26 w 27"/>
                  <a:gd name="T15" fmla="*/ 27 h 27"/>
                  <a:gd name="T16" fmla="*/ 17 w 27"/>
                  <a:gd name="T17" fmla="*/ 7 h 27"/>
                  <a:gd name="T18" fmla="*/ 17 w 27"/>
                  <a:gd name="T19" fmla="*/ 7 h 27"/>
                  <a:gd name="T20" fmla="*/ 16 w 27"/>
                  <a:gd name="T21" fmla="*/ 7 h 27"/>
                  <a:gd name="T22" fmla="*/ 9 w 27"/>
                  <a:gd name="T23" fmla="*/ 3 h 27"/>
                  <a:gd name="T24" fmla="*/ 3 w 27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27">
                    <a:moveTo>
                      <a:pt x="3" y="0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5"/>
                      <a:pt x="3" y="8"/>
                      <a:pt x="7" y="11"/>
                    </a:cubicBezTo>
                    <a:cubicBezTo>
                      <a:pt x="13" y="16"/>
                      <a:pt x="21" y="20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18"/>
                      <a:pt x="22" y="13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3" y="7"/>
                      <a:pt x="11" y="5"/>
                      <a:pt x="9" y="3"/>
                    </a:cubicBezTo>
                    <a:cubicBezTo>
                      <a:pt x="7" y="2"/>
                      <a:pt x="5" y="0"/>
                      <a:pt x="3" y="0"/>
                    </a:cubicBezTo>
                  </a:path>
                </a:pathLst>
              </a:custGeom>
              <a:solidFill>
                <a:srgbClr val="C7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2" name="Freeform 7987"/>
              <p:cNvSpPr/>
              <p:nvPr/>
            </p:nvSpPr>
            <p:spPr bwMode="auto">
              <a:xfrm>
                <a:off x="6654800" y="3275013"/>
                <a:ext cx="42863" cy="33338"/>
              </a:xfrm>
              <a:custGeom>
                <a:avLst/>
                <a:gdLst>
                  <a:gd name="T0" fmla="*/ 13 w 21"/>
                  <a:gd name="T1" fmla="*/ 0 h 16"/>
                  <a:gd name="T2" fmla="*/ 9 w 21"/>
                  <a:gd name="T3" fmla="*/ 4 h 16"/>
                  <a:gd name="T4" fmla="*/ 6 w 21"/>
                  <a:gd name="T5" fmla="*/ 3 h 16"/>
                  <a:gd name="T6" fmla="*/ 3 w 21"/>
                  <a:gd name="T7" fmla="*/ 2 h 16"/>
                  <a:gd name="T8" fmla="*/ 0 w 21"/>
                  <a:gd name="T9" fmla="*/ 3 h 16"/>
                  <a:gd name="T10" fmla="*/ 4 w 21"/>
                  <a:gd name="T11" fmla="*/ 12 h 16"/>
                  <a:gd name="T12" fmla="*/ 4 w 21"/>
                  <a:gd name="T13" fmla="*/ 12 h 16"/>
                  <a:gd name="T14" fmla="*/ 11 w 21"/>
                  <a:gd name="T15" fmla="*/ 16 h 16"/>
                  <a:gd name="T16" fmla="*/ 11 w 21"/>
                  <a:gd name="T17" fmla="*/ 16 h 16"/>
                  <a:gd name="T18" fmla="*/ 13 w 21"/>
                  <a:gd name="T19" fmla="*/ 0 h 16"/>
                  <a:gd name="T20" fmla="*/ 13 w 21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6">
                    <a:moveTo>
                      <a:pt x="13" y="0"/>
                    </a:moveTo>
                    <a:cubicBezTo>
                      <a:pt x="12" y="3"/>
                      <a:pt x="11" y="4"/>
                      <a:pt x="9" y="4"/>
                    </a:cubicBezTo>
                    <a:cubicBezTo>
                      <a:pt x="8" y="4"/>
                      <a:pt x="7" y="3"/>
                      <a:pt x="6" y="3"/>
                    </a:cubicBezTo>
                    <a:cubicBezTo>
                      <a:pt x="5" y="3"/>
                      <a:pt x="4" y="2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cubicBezTo>
                      <a:pt x="1" y="6"/>
                      <a:pt x="2" y="9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3"/>
                      <a:pt x="9" y="15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3" y="10"/>
                      <a:pt x="21" y="6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76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3" name="Freeform 7988"/>
              <p:cNvSpPr/>
              <p:nvPr/>
            </p:nvSpPr>
            <p:spPr bwMode="auto">
              <a:xfrm>
                <a:off x="6689725" y="3348038"/>
                <a:ext cx="31750" cy="38100"/>
              </a:xfrm>
              <a:custGeom>
                <a:avLst/>
                <a:gdLst>
                  <a:gd name="T0" fmla="*/ 5 w 16"/>
                  <a:gd name="T1" fmla="*/ 0 h 19"/>
                  <a:gd name="T2" fmla="*/ 0 w 16"/>
                  <a:gd name="T3" fmla="*/ 4 h 19"/>
                  <a:gd name="T4" fmla="*/ 0 w 16"/>
                  <a:gd name="T5" fmla="*/ 4 h 19"/>
                  <a:gd name="T6" fmla="*/ 5 w 16"/>
                  <a:gd name="T7" fmla="*/ 8 h 19"/>
                  <a:gd name="T8" fmla="*/ 5 w 16"/>
                  <a:gd name="T9" fmla="*/ 8 h 19"/>
                  <a:gd name="T10" fmla="*/ 12 w 16"/>
                  <a:gd name="T11" fmla="*/ 19 h 19"/>
                  <a:gd name="T12" fmla="*/ 12 w 16"/>
                  <a:gd name="T13" fmla="*/ 19 h 19"/>
                  <a:gd name="T14" fmla="*/ 12 w 16"/>
                  <a:gd name="T15" fmla="*/ 19 h 19"/>
                  <a:gd name="T16" fmla="*/ 16 w 16"/>
                  <a:gd name="T17" fmla="*/ 3 h 19"/>
                  <a:gd name="T18" fmla="*/ 14 w 16"/>
                  <a:gd name="T19" fmla="*/ 1 h 19"/>
                  <a:gd name="T20" fmla="*/ 11 w 16"/>
                  <a:gd name="T21" fmla="*/ 2 h 19"/>
                  <a:gd name="T22" fmla="*/ 9 w 16"/>
                  <a:gd name="T23" fmla="*/ 2 h 19"/>
                  <a:gd name="T24" fmla="*/ 6 w 16"/>
                  <a:gd name="T25" fmla="*/ 0 h 19"/>
                  <a:gd name="T26" fmla="*/ 6 w 16"/>
                  <a:gd name="T27" fmla="*/ 0 h 19"/>
                  <a:gd name="T28" fmla="*/ 5 w 16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9">
                    <a:moveTo>
                      <a:pt x="5" y="0"/>
                    </a:moveTo>
                    <a:cubicBezTo>
                      <a:pt x="2" y="0"/>
                      <a:pt x="0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4" y="5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7" y="11"/>
                      <a:pt x="10" y="15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3"/>
                      <a:pt x="11" y="7"/>
                      <a:pt x="16" y="3"/>
                    </a:cubicBezTo>
                    <a:cubicBezTo>
                      <a:pt x="16" y="2"/>
                      <a:pt x="15" y="1"/>
                      <a:pt x="14" y="1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0" y="2"/>
                      <a:pt x="10" y="2"/>
                      <a:pt x="9" y="2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C66D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4" name="Freeform 7989"/>
              <p:cNvSpPr/>
              <p:nvPr/>
            </p:nvSpPr>
            <p:spPr bwMode="auto">
              <a:xfrm>
                <a:off x="6710363" y="3344863"/>
                <a:ext cx="30163" cy="49213"/>
              </a:xfrm>
              <a:custGeom>
                <a:avLst/>
                <a:gdLst>
                  <a:gd name="T0" fmla="*/ 14 w 15"/>
                  <a:gd name="T1" fmla="*/ 0 h 24"/>
                  <a:gd name="T2" fmla="*/ 9 w 15"/>
                  <a:gd name="T3" fmla="*/ 2 h 24"/>
                  <a:gd name="T4" fmla="*/ 9 w 15"/>
                  <a:gd name="T5" fmla="*/ 2 h 24"/>
                  <a:gd name="T6" fmla="*/ 5 w 15"/>
                  <a:gd name="T7" fmla="*/ 4 h 24"/>
                  <a:gd name="T8" fmla="*/ 5 w 15"/>
                  <a:gd name="T9" fmla="*/ 4 h 24"/>
                  <a:gd name="T10" fmla="*/ 1 w 15"/>
                  <a:gd name="T11" fmla="*/ 20 h 24"/>
                  <a:gd name="T12" fmla="*/ 1 w 15"/>
                  <a:gd name="T13" fmla="*/ 20 h 24"/>
                  <a:gd name="T14" fmla="*/ 12 w 15"/>
                  <a:gd name="T15" fmla="*/ 24 h 24"/>
                  <a:gd name="T16" fmla="*/ 12 w 15"/>
                  <a:gd name="T17" fmla="*/ 24 h 24"/>
                  <a:gd name="T18" fmla="*/ 15 w 15"/>
                  <a:gd name="T19" fmla="*/ 13 h 24"/>
                  <a:gd name="T20" fmla="*/ 15 w 15"/>
                  <a:gd name="T21" fmla="*/ 13 h 24"/>
                  <a:gd name="T22" fmla="*/ 14 w 15"/>
                  <a:gd name="T23" fmla="*/ 0 h 24"/>
                  <a:gd name="T24" fmla="*/ 14 w 15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4">
                    <a:moveTo>
                      <a:pt x="14" y="0"/>
                    </a:moveTo>
                    <a:cubicBezTo>
                      <a:pt x="12" y="0"/>
                      <a:pt x="10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7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0" y="8"/>
                      <a:pt x="2" y="14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21"/>
                      <a:pt x="8" y="22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5" y="21"/>
                      <a:pt x="13" y="16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9"/>
                      <a:pt x="14" y="4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CE8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5" name="Freeform 7990"/>
              <p:cNvSpPr/>
              <p:nvPr/>
            </p:nvSpPr>
            <p:spPr bwMode="auto">
              <a:xfrm>
                <a:off x="6646863" y="3049588"/>
                <a:ext cx="36513" cy="25400"/>
              </a:xfrm>
              <a:custGeom>
                <a:avLst/>
                <a:gdLst>
                  <a:gd name="T0" fmla="*/ 3 w 18"/>
                  <a:gd name="T1" fmla="*/ 0 h 13"/>
                  <a:gd name="T2" fmla="*/ 3 w 18"/>
                  <a:gd name="T3" fmla="*/ 0 h 13"/>
                  <a:gd name="T4" fmla="*/ 0 w 18"/>
                  <a:gd name="T5" fmla="*/ 5 h 13"/>
                  <a:gd name="T6" fmla="*/ 0 w 18"/>
                  <a:gd name="T7" fmla="*/ 5 h 13"/>
                  <a:gd name="T8" fmla="*/ 0 w 18"/>
                  <a:gd name="T9" fmla="*/ 5 h 13"/>
                  <a:gd name="T10" fmla="*/ 9 w 18"/>
                  <a:gd name="T11" fmla="*/ 12 h 13"/>
                  <a:gd name="T12" fmla="*/ 12 w 18"/>
                  <a:gd name="T13" fmla="*/ 12 h 13"/>
                  <a:gd name="T14" fmla="*/ 14 w 18"/>
                  <a:gd name="T15" fmla="*/ 12 h 13"/>
                  <a:gd name="T16" fmla="*/ 18 w 18"/>
                  <a:gd name="T17" fmla="*/ 13 h 13"/>
                  <a:gd name="T18" fmla="*/ 18 w 18"/>
                  <a:gd name="T19" fmla="*/ 13 h 13"/>
                  <a:gd name="T20" fmla="*/ 18 w 18"/>
                  <a:gd name="T21" fmla="*/ 10 h 13"/>
                  <a:gd name="T22" fmla="*/ 18 w 18"/>
                  <a:gd name="T23" fmla="*/ 10 h 13"/>
                  <a:gd name="T24" fmla="*/ 3 w 18"/>
                  <a:gd name="T2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11"/>
                      <a:pt x="5" y="12"/>
                      <a:pt x="9" y="12"/>
                    </a:cubicBezTo>
                    <a:cubicBezTo>
                      <a:pt x="10" y="12"/>
                      <a:pt x="11" y="12"/>
                      <a:pt x="12" y="12"/>
                    </a:cubicBezTo>
                    <a:cubicBezTo>
                      <a:pt x="12" y="12"/>
                      <a:pt x="13" y="12"/>
                      <a:pt x="14" y="12"/>
                    </a:cubicBezTo>
                    <a:cubicBezTo>
                      <a:pt x="16" y="12"/>
                      <a:pt x="17" y="12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2" y="8"/>
                      <a:pt x="5" y="8"/>
                      <a:pt x="3" y="0"/>
                    </a:cubicBezTo>
                  </a:path>
                </a:pathLst>
              </a:custGeom>
              <a:solidFill>
                <a:srgbClr val="C66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6" name="Freeform 7991"/>
              <p:cNvSpPr/>
              <p:nvPr/>
            </p:nvSpPr>
            <p:spPr bwMode="auto">
              <a:xfrm>
                <a:off x="6689725" y="3071813"/>
                <a:ext cx="11113" cy="15875"/>
              </a:xfrm>
              <a:custGeom>
                <a:avLst/>
                <a:gdLst>
                  <a:gd name="T0" fmla="*/ 2 w 6"/>
                  <a:gd name="T1" fmla="*/ 0 h 8"/>
                  <a:gd name="T2" fmla="*/ 0 w 6"/>
                  <a:gd name="T3" fmla="*/ 2 h 8"/>
                  <a:gd name="T4" fmla="*/ 0 w 6"/>
                  <a:gd name="T5" fmla="*/ 2 h 8"/>
                  <a:gd name="T6" fmla="*/ 2 w 6"/>
                  <a:gd name="T7" fmla="*/ 8 h 8"/>
                  <a:gd name="T8" fmla="*/ 2 w 6"/>
                  <a:gd name="T9" fmla="*/ 8 h 8"/>
                  <a:gd name="T10" fmla="*/ 4 w 6"/>
                  <a:gd name="T11" fmla="*/ 1 h 8"/>
                  <a:gd name="T12" fmla="*/ 2 w 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6"/>
                      <a:pt x="6" y="4"/>
                      <a:pt x="4" y="1"/>
                    </a:cubicBezTo>
                    <a:cubicBezTo>
                      <a:pt x="3" y="1"/>
                      <a:pt x="3" y="0"/>
                      <a:pt x="2" y="0"/>
                    </a:cubicBezTo>
                  </a:path>
                </a:pathLst>
              </a:custGeom>
              <a:solidFill>
                <a:srgbClr val="C66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7" name="Freeform 7992"/>
              <p:cNvSpPr>
                <a:spLocks noEditPoints="1"/>
              </p:cNvSpPr>
              <p:nvPr/>
            </p:nvSpPr>
            <p:spPr bwMode="auto">
              <a:xfrm>
                <a:off x="6524625" y="2992438"/>
                <a:ext cx="149225" cy="187325"/>
              </a:xfrm>
              <a:custGeom>
                <a:avLst/>
                <a:gdLst>
                  <a:gd name="T0" fmla="*/ 29 w 74"/>
                  <a:gd name="T1" fmla="*/ 26 h 94"/>
                  <a:gd name="T2" fmla="*/ 29 w 74"/>
                  <a:gd name="T3" fmla="*/ 26 h 94"/>
                  <a:gd name="T4" fmla="*/ 51 w 74"/>
                  <a:gd name="T5" fmla="*/ 0 h 94"/>
                  <a:gd name="T6" fmla="*/ 48 w 74"/>
                  <a:gd name="T7" fmla="*/ 1 h 94"/>
                  <a:gd name="T8" fmla="*/ 30 w 74"/>
                  <a:gd name="T9" fmla="*/ 26 h 94"/>
                  <a:gd name="T10" fmla="*/ 30 w 74"/>
                  <a:gd name="T11" fmla="*/ 25 h 94"/>
                  <a:gd name="T12" fmla="*/ 39 w 74"/>
                  <a:gd name="T13" fmla="*/ 19 h 94"/>
                  <a:gd name="T14" fmla="*/ 44 w 74"/>
                  <a:gd name="T15" fmla="*/ 26 h 94"/>
                  <a:gd name="T16" fmla="*/ 29 w 74"/>
                  <a:gd name="T17" fmla="*/ 26 h 94"/>
                  <a:gd name="T18" fmla="*/ 29 w 74"/>
                  <a:gd name="T19" fmla="*/ 26 h 94"/>
                  <a:gd name="T20" fmla="*/ 12 w 74"/>
                  <a:gd name="T21" fmla="*/ 38 h 94"/>
                  <a:gd name="T22" fmla="*/ 3 w 74"/>
                  <a:gd name="T23" fmla="*/ 44 h 94"/>
                  <a:gd name="T24" fmla="*/ 6 w 74"/>
                  <a:gd name="T25" fmla="*/ 53 h 94"/>
                  <a:gd name="T26" fmla="*/ 10 w 74"/>
                  <a:gd name="T27" fmla="*/ 54 h 94"/>
                  <a:gd name="T28" fmla="*/ 23 w 74"/>
                  <a:gd name="T29" fmla="*/ 38 h 94"/>
                  <a:gd name="T30" fmla="*/ 24 w 74"/>
                  <a:gd name="T31" fmla="*/ 44 h 94"/>
                  <a:gd name="T32" fmla="*/ 29 w 74"/>
                  <a:gd name="T33" fmla="*/ 46 h 94"/>
                  <a:gd name="T34" fmla="*/ 34 w 74"/>
                  <a:gd name="T35" fmla="*/ 47 h 94"/>
                  <a:gd name="T36" fmla="*/ 20 w 74"/>
                  <a:gd name="T37" fmla="*/ 53 h 94"/>
                  <a:gd name="T38" fmla="*/ 22 w 74"/>
                  <a:gd name="T39" fmla="*/ 63 h 94"/>
                  <a:gd name="T40" fmla="*/ 16 w 74"/>
                  <a:gd name="T41" fmla="*/ 79 h 94"/>
                  <a:gd name="T42" fmla="*/ 24 w 74"/>
                  <a:gd name="T43" fmla="*/ 82 h 94"/>
                  <a:gd name="T44" fmla="*/ 34 w 74"/>
                  <a:gd name="T45" fmla="*/ 89 h 94"/>
                  <a:gd name="T46" fmla="*/ 58 w 74"/>
                  <a:gd name="T47" fmla="*/ 94 h 94"/>
                  <a:gd name="T48" fmla="*/ 58 w 74"/>
                  <a:gd name="T49" fmla="*/ 94 h 94"/>
                  <a:gd name="T50" fmla="*/ 58 w 74"/>
                  <a:gd name="T51" fmla="*/ 94 h 94"/>
                  <a:gd name="T52" fmla="*/ 62 w 74"/>
                  <a:gd name="T53" fmla="*/ 78 h 94"/>
                  <a:gd name="T54" fmla="*/ 62 w 74"/>
                  <a:gd name="T55" fmla="*/ 78 h 94"/>
                  <a:gd name="T56" fmla="*/ 61 w 74"/>
                  <a:gd name="T57" fmla="*/ 79 h 94"/>
                  <a:gd name="T58" fmla="*/ 56 w 74"/>
                  <a:gd name="T59" fmla="*/ 81 h 94"/>
                  <a:gd name="T60" fmla="*/ 49 w 74"/>
                  <a:gd name="T61" fmla="*/ 83 h 94"/>
                  <a:gd name="T62" fmla="*/ 43 w 74"/>
                  <a:gd name="T63" fmla="*/ 74 h 94"/>
                  <a:gd name="T64" fmla="*/ 46 w 74"/>
                  <a:gd name="T65" fmla="*/ 67 h 94"/>
                  <a:gd name="T66" fmla="*/ 53 w 74"/>
                  <a:gd name="T67" fmla="*/ 74 h 94"/>
                  <a:gd name="T68" fmla="*/ 57 w 74"/>
                  <a:gd name="T69" fmla="*/ 75 h 94"/>
                  <a:gd name="T70" fmla="*/ 61 w 74"/>
                  <a:gd name="T71" fmla="*/ 78 h 94"/>
                  <a:gd name="T72" fmla="*/ 62 w 74"/>
                  <a:gd name="T73" fmla="*/ 78 h 94"/>
                  <a:gd name="T74" fmla="*/ 62 w 74"/>
                  <a:gd name="T75" fmla="*/ 78 h 94"/>
                  <a:gd name="T76" fmla="*/ 62 w 74"/>
                  <a:gd name="T77" fmla="*/ 56 h 94"/>
                  <a:gd name="T78" fmla="*/ 59 w 74"/>
                  <a:gd name="T79" fmla="*/ 53 h 94"/>
                  <a:gd name="T80" fmla="*/ 56 w 74"/>
                  <a:gd name="T81" fmla="*/ 54 h 94"/>
                  <a:gd name="T82" fmla="*/ 51 w 74"/>
                  <a:gd name="T83" fmla="*/ 39 h 94"/>
                  <a:gd name="T84" fmla="*/ 46 w 74"/>
                  <a:gd name="T85" fmla="*/ 43 h 94"/>
                  <a:gd name="T86" fmla="*/ 53 w 74"/>
                  <a:gd name="T87" fmla="*/ 15 h 94"/>
                  <a:gd name="T88" fmla="*/ 58 w 74"/>
                  <a:gd name="T89" fmla="*/ 34 h 94"/>
                  <a:gd name="T90" fmla="*/ 61 w 74"/>
                  <a:gd name="T91" fmla="*/ 34 h 94"/>
                  <a:gd name="T92" fmla="*/ 64 w 74"/>
                  <a:gd name="T93" fmla="*/ 29 h 94"/>
                  <a:gd name="T94" fmla="*/ 66 w 74"/>
                  <a:gd name="T95" fmla="*/ 3 h 94"/>
                  <a:gd name="T96" fmla="*/ 59 w 74"/>
                  <a:gd name="T97" fmla="*/ 7 h 94"/>
                  <a:gd name="T98" fmla="*/ 56 w 74"/>
                  <a:gd name="T99" fmla="*/ 2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4" h="94">
                    <a:moveTo>
                      <a:pt x="29" y="26"/>
                    </a:move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moveTo>
                      <a:pt x="51" y="0"/>
                    </a:moveTo>
                    <a:cubicBezTo>
                      <a:pt x="50" y="0"/>
                      <a:pt x="49" y="0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37" y="6"/>
                      <a:pt x="29" y="13"/>
                      <a:pt x="29" y="26"/>
                    </a:cubicBezTo>
                    <a:cubicBezTo>
                      <a:pt x="29" y="26"/>
                      <a:pt x="29" y="26"/>
                      <a:pt x="30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2" y="25"/>
                      <a:pt x="34" y="24"/>
                      <a:pt x="35" y="22"/>
                    </a:cubicBezTo>
                    <a:cubicBezTo>
                      <a:pt x="36" y="20"/>
                      <a:pt x="37" y="19"/>
                      <a:pt x="39" y="19"/>
                    </a:cubicBezTo>
                    <a:cubicBezTo>
                      <a:pt x="40" y="19"/>
                      <a:pt x="41" y="19"/>
                      <a:pt x="43" y="20"/>
                    </a:cubicBezTo>
                    <a:cubicBezTo>
                      <a:pt x="44" y="21"/>
                      <a:pt x="46" y="24"/>
                      <a:pt x="44" y="26"/>
                    </a:cubicBezTo>
                    <a:cubicBezTo>
                      <a:pt x="42" y="27"/>
                      <a:pt x="40" y="28"/>
                      <a:pt x="38" y="28"/>
                    </a:cubicBezTo>
                    <a:cubicBezTo>
                      <a:pt x="35" y="28"/>
                      <a:pt x="32" y="27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3" y="30"/>
                      <a:pt x="16" y="31"/>
                      <a:pt x="12" y="38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7" y="42"/>
                      <a:pt x="5" y="44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0" y="48"/>
                      <a:pt x="4" y="50"/>
                      <a:pt x="6" y="53"/>
                    </a:cubicBezTo>
                    <a:cubicBezTo>
                      <a:pt x="6" y="53"/>
                      <a:pt x="6" y="53"/>
                      <a:pt x="6" y="54"/>
                    </a:cubicBezTo>
                    <a:cubicBezTo>
                      <a:pt x="8" y="54"/>
                      <a:pt x="9" y="54"/>
                      <a:pt x="10" y="54"/>
                    </a:cubicBezTo>
                    <a:cubicBezTo>
                      <a:pt x="12" y="49"/>
                      <a:pt x="17" y="47"/>
                      <a:pt x="18" y="42"/>
                    </a:cubicBezTo>
                    <a:cubicBezTo>
                      <a:pt x="19" y="40"/>
                      <a:pt x="21" y="38"/>
                      <a:pt x="23" y="38"/>
                    </a:cubicBezTo>
                    <a:cubicBezTo>
                      <a:pt x="23" y="38"/>
                      <a:pt x="24" y="38"/>
                      <a:pt x="24" y="38"/>
                    </a:cubicBezTo>
                    <a:cubicBezTo>
                      <a:pt x="28" y="40"/>
                      <a:pt x="24" y="42"/>
                      <a:pt x="24" y="44"/>
                    </a:cubicBezTo>
                    <a:cubicBezTo>
                      <a:pt x="25" y="47"/>
                      <a:pt x="25" y="48"/>
                      <a:pt x="26" y="48"/>
                    </a:cubicBezTo>
                    <a:cubicBezTo>
                      <a:pt x="27" y="48"/>
                      <a:pt x="28" y="47"/>
                      <a:pt x="29" y="46"/>
                    </a:cubicBezTo>
                    <a:cubicBezTo>
                      <a:pt x="30" y="46"/>
                      <a:pt x="31" y="45"/>
                      <a:pt x="32" y="45"/>
                    </a:cubicBezTo>
                    <a:cubicBezTo>
                      <a:pt x="33" y="45"/>
                      <a:pt x="33" y="45"/>
                      <a:pt x="34" y="47"/>
                    </a:cubicBezTo>
                    <a:cubicBezTo>
                      <a:pt x="25" y="49"/>
                      <a:pt x="34" y="59"/>
                      <a:pt x="27" y="64"/>
                    </a:cubicBezTo>
                    <a:cubicBezTo>
                      <a:pt x="26" y="59"/>
                      <a:pt x="24" y="53"/>
                      <a:pt x="20" y="53"/>
                    </a:cubicBezTo>
                    <a:cubicBezTo>
                      <a:pt x="18" y="53"/>
                      <a:pt x="16" y="54"/>
                      <a:pt x="13" y="57"/>
                    </a:cubicBezTo>
                    <a:cubicBezTo>
                      <a:pt x="14" y="61"/>
                      <a:pt x="22" y="59"/>
                      <a:pt x="22" y="63"/>
                    </a:cubicBezTo>
                    <a:cubicBezTo>
                      <a:pt x="21" y="69"/>
                      <a:pt x="15" y="68"/>
                      <a:pt x="12" y="70"/>
                    </a:cubicBezTo>
                    <a:cubicBezTo>
                      <a:pt x="13" y="73"/>
                      <a:pt x="17" y="75"/>
                      <a:pt x="16" y="79"/>
                    </a:cubicBezTo>
                    <a:cubicBezTo>
                      <a:pt x="19" y="80"/>
                      <a:pt x="21" y="81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7" y="85"/>
                      <a:pt x="31" y="87"/>
                      <a:pt x="34" y="89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6" y="88"/>
                      <a:pt x="39" y="88"/>
                      <a:pt x="41" y="88"/>
                    </a:cubicBezTo>
                    <a:cubicBezTo>
                      <a:pt x="47" y="88"/>
                      <a:pt x="53" y="90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62" y="91"/>
                      <a:pt x="70" y="90"/>
                      <a:pt x="70" y="83"/>
                    </a:cubicBezTo>
                    <a:cubicBezTo>
                      <a:pt x="70" y="80"/>
                      <a:pt x="64" y="80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1" y="78"/>
                    </a:cubicBezTo>
                    <a:cubicBezTo>
                      <a:pt x="61" y="78"/>
                      <a:pt x="61" y="79"/>
                      <a:pt x="61" y="79"/>
                    </a:cubicBezTo>
                    <a:cubicBezTo>
                      <a:pt x="61" y="81"/>
                      <a:pt x="60" y="81"/>
                      <a:pt x="58" y="81"/>
                    </a:cubicBezTo>
                    <a:cubicBezTo>
                      <a:pt x="57" y="81"/>
                      <a:pt x="57" y="81"/>
                      <a:pt x="56" y="81"/>
                    </a:cubicBezTo>
                    <a:cubicBezTo>
                      <a:pt x="55" y="81"/>
                      <a:pt x="54" y="81"/>
                      <a:pt x="53" y="81"/>
                    </a:cubicBezTo>
                    <a:cubicBezTo>
                      <a:pt x="52" y="81"/>
                      <a:pt x="50" y="81"/>
                      <a:pt x="49" y="83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4" y="83"/>
                      <a:pt x="46" y="76"/>
                      <a:pt x="43" y="74"/>
                    </a:cubicBezTo>
                    <a:cubicBezTo>
                      <a:pt x="41" y="72"/>
                      <a:pt x="41" y="69"/>
                      <a:pt x="44" y="68"/>
                    </a:cubicBezTo>
                    <a:cubicBezTo>
                      <a:pt x="45" y="67"/>
                      <a:pt x="46" y="67"/>
                      <a:pt x="46" y="67"/>
                    </a:cubicBezTo>
                    <a:cubicBezTo>
                      <a:pt x="49" y="67"/>
                      <a:pt x="50" y="69"/>
                      <a:pt x="52" y="72"/>
                    </a:cubicBezTo>
                    <a:cubicBezTo>
                      <a:pt x="52" y="72"/>
                      <a:pt x="53" y="73"/>
                      <a:pt x="53" y="74"/>
                    </a:cubicBezTo>
                    <a:cubicBezTo>
                      <a:pt x="54" y="75"/>
                      <a:pt x="55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ubicBezTo>
                      <a:pt x="58" y="75"/>
                      <a:pt x="59" y="75"/>
                      <a:pt x="59" y="75"/>
                    </a:cubicBezTo>
                    <a:cubicBezTo>
                      <a:pt x="61" y="75"/>
                      <a:pt x="62" y="75"/>
                      <a:pt x="61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70" y="63"/>
                      <a:pt x="49" y="70"/>
                      <a:pt x="50" y="62"/>
                    </a:cubicBezTo>
                    <a:cubicBezTo>
                      <a:pt x="54" y="60"/>
                      <a:pt x="60" y="60"/>
                      <a:pt x="62" y="56"/>
                    </a:cubicBezTo>
                    <a:cubicBezTo>
                      <a:pt x="64" y="53"/>
                      <a:pt x="64" y="53"/>
                      <a:pt x="63" y="53"/>
                    </a:cubicBezTo>
                    <a:cubicBezTo>
                      <a:pt x="62" y="53"/>
                      <a:pt x="60" y="53"/>
                      <a:pt x="59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8" y="54"/>
                      <a:pt x="57" y="54"/>
                      <a:pt x="56" y="54"/>
                    </a:cubicBezTo>
                    <a:cubicBezTo>
                      <a:pt x="52" y="54"/>
                      <a:pt x="53" y="49"/>
                      <a:pt x="52" y="46"/>
                    </a:cubicBezTo>
                    <a:cubicBezTo>
                      <a:pt x="51" y="44"/>
                      <a:pt x="53" y="39"/>
                      <a:pt x="51" y="39"/>
                    </a:cubicBezTo>
                    <a:cubicBezTo>
                      <a:pt x="50" y="39"/>
                      <a:pt x="49" y="40"/>
                      <a:pt x="46" y="43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44" y="43"/>
                      <a:pt x="42" y="40"/>
                      <a:pt x="43" y="38"/>
                    </a:cubicBezTo>
                    <a:cubicBezTo>
                      <a:pt x="46" y="30"/>
                      <a:pt x="50" y="23"/>
                      <a:pt x="53" y="15"/>
                    </a:cubicBezTo>
                    <a:cubicBezTo>
                      <a:pt x="53" y="23"/>
                      <a:pt x="56" y="28"/>
                      <a:pt x="58" y="34"/>
                    </a:cubicBezTo>
                    <a:cubicBezTo>
                      <a:pt x="58" y="34"/>
                      <a:pt x="58" y="34"/>
                      <a:pt x="58" y="34"/>
                    </a:cubicBezTo>
                    <a:cubicBezTo>
                      <a:pt x="59" y="34"/>
                      <a:pt x="60" y="34"/>
                      <a:pt x="61" y="34"/>
                    </a:cubicBezTo>
                    <a:cubicBezTo>
                      <a:pt x="61" y="34"/>
                      <a:pt x="61" y="34"/>
                      <a:pt x="61" y="34"/>
                    </a:cubicBezTo>
                    <a:cubicBezTo>
                      <a:pt x="62" y="33"/>
                      <a:pt x="63" y="31"/>
                      <a:pt x="64" y="29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74" y="21"/>
                      <a:pt x="69" y="12"/>
                      <a:pt x="67" y="3"/>
                    </a:cubicBezTo>
                    <a:cubicBezTo>
                      <a:pt x="66" y="3"/>
                      <a:pt x="66" y="3"/>
                      <a:pt x="66" y="3"/>
                    </a:cubicBezTo>
                    <a:cubicBezTo>
                      <a:pt x="65" y="3"/>
                      <a:pt x="64" y="4"/>
                      <a:pt x="63" y="5"/>
                    </a:cubicBezTo>
                    <a:cubicBezTo>
                      <a:pt x="61" y="6"/>
                      <a:pt x="60" y="7"/>
                      <a:pt x="59" y="7"/>
                    </a:cubicBezTo>
                    <a:cubicBezTo>
                      <a:pt x="58" y="7"/>
                      <a:pt x="57" y="5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4" y="0"/>
                      <a:pt x="53" y="0"/>
                      <a:pt x="51" y="0"/>
                    </a:cubicBezTo>
                  </a:path>
                </a:pathLst>
              </a:custGeom>
              <a:solidFill>
                <a:srgbClr val="C15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8" name="Freeform 7993"/>
              <p:cNvSpPr>
                <a:spLocks noEditPoints="1"/>
              </p:cNvSpPr>
              <p:nvPr/>
            </p:nvSpPr>
            <p:spPr bwMode="auto">
              <a:xfrm>
                <a:off x="6508750" y="2895601"/>
                <a:ext cx="147638" cy="171450"/>
              </a:xfrm>
              <a:custGeom>
                <a:avLst/>
                <a:gdLst>
                  <a:gd name="T0" fmla="*/ 23 w 74"/>
                  <a:gd name="T1" fmla="*/ 74 h 86"/>
                  <a:gd name="T2" fmla="*/ 22 w 74"/>
                  <a:gd name="T3" fmla="*/ 74 h 86"/>
                  <a:gd name="T4" fmla="*/ 17 w 74"/>
                  <a:gd name="T5" fmla="*/ 63 h 86"/>
                  <a:gd name="T6" fmla="*/ 24 w 74"/>
                  <a:gd name="T7" fmla="*/ 55 h 86"/>
                  <a:gd name="T8" fmla="*/ 26 w 74"/>
                  <a:gd name="T9" fmla="*/ 55 h 86"/>
                  <a:gd name="T10" fmla="*/ 31 w 74"/>
                  <a:gd name="T11" fmla="*/ 60 h 86"/>
                  <a:gd name="T12" fmla="*/ 23 w 74"/>
                  <a:gd name="T13" fmla="*/ 74 h 86"/>
                  <a:gd name="T14" fmla="*/ 29 w 74"/>
                  <a:gd name="T15" fmla="*/ 0 h 86"/>
                  <a:gd name="T16" fmla="*/ 28 w 74"/>
                  <a:gd name="T17" fmla="*/ 0 h 86"/>
                  <a:gd name="T18" fmla="*/ 28 w 74"/>
                  <a:gd name="T19" fmla="*/ 0 h 86"/>
                  <a:gd name="T20" fmla="*/ 20 w 74"/>
                  <a:gd name="T21" fmla="*/ 15 h 86"/>
                  <a:gd name="T22" fmla="*/ 20 w 74"/>
                  <a:gd name="T23" fmla="*/ 15 h 86"/>
                  <a:gd name="T24" fmla="*/ 19 w 74"/>
                  <a:gd name="T25" fmla="*/ 17 h 86"/>
                  <a:gd name="T26" fmla="*/ 10 w 74"/>
                  <a:gd name="T27" fmla="*/ 37 h 86"/>
                  <a:gd name="T28" fmla="*/ 2 w 74"/>
                  <a:gd name="T29" fmla="*/ 38 h 86"/>
                  <a:gd name="T30" fmla="*/ 0 w 74"/>
                  <a:gd name="T31" fmla="*/ 38 h 86"/>
                  <a:gd name="T32" fmla="*/ 4 w 74"/>
                  <a:gd name="T33" fmla="*/ 56 h 86"/>
                  <a:gd name="T34" fmla="*/ 4 w 74"/>
                  <a:gd name="T35" fmla="*/ 57 h 86"/>
                  <a:gd name="T36" fmla="*/ 4 w 74"/>
                  <a:gd name="T37" fmla="*/ 57 h 86"/>
                  <a:gd name="T38" fmla="*/ 9 w 74"/>
                  <a:gd name="T39" fmla="*/ 55 h 86"/>
                  <a:gd name="T40" fmla="*/ 14 w 74"/>
                  <a:gd name="T41" fmla="*/ 63 h 86"/>
                  <a:gd name="T42" fmla="*/ 18 w 74"/>
                  <a:gd name="T43" fmla="*/ 82 h 86"/>
                  <a:gd name="T44" fmla="*/ 18 w 74"/>
                  <a:gd name="T45" fmla="*/ 84 h 86"/>
                  <a:gd name="T46" fmla="*/ 20 w 74"/>
                  <a:gd name="T47" fmla="*/ 86 h 86"/>
                  <a:gd name="T48" fmla="*/ 20 w 74"/>
                  <a:gd name="T49" fmla="*/ 86 h 86"/>
                  <a:gd name="T50" fmla="*/ 20 w 74"/>
                  <a:gd name="T51" fmla="*/ 86 h 86"/>
                  <a:gd name="T52" fmla="*/ 37 w 74"/>
                  <a:gd name="T53" fmla="*/ 74 h 86"/>
                  <a:gd name="T54" fmla="*/ 37 w 74"/>
                  <a:gd name="T55" fmla="*/ 74 h 86"/>
                  <a:gd name="T56" fmla="*/ 37 w 74"/>
                  <a:gd name="T57" fmla="*/ 74 h 86"/>
                  <a:gd name="T58" fmla="*/ 37 w 74"/>
                  <a:gd name="T59" fmla="*/ 74 h 86"/>
                  <a:gd name="T60" fmla="*/ 37 w 74"/>
                  <a:gd name="T61" fmla="*/ 74 h 86"/>
                  <a:gd name="T62" fmla="*/ 37 w 74"/>
                  <a:gd name="T63" fmla="*/ 74 h 86"/>
                  <a:gd name="T64" fmla="*/ 37 w 74"/>
                  <a:gd name="T65" fmla="*/ 74 h 86"/>
                  <a:gd name="T66" fmla="*/ 56 w 74"/>
                  <a:gd name="T67" fmla="*/ 49 h 86"/>
                  <a:gd name="T68" fmla="*/ 56 w 74"/>
                  <a:gd name="T69" fmla="*/ 49 h 86"/>
                  <a:gd name="T70" fmla="*/ 74 w 74"/>
                  <a:gd name="T71" fmla="*/ 38 h 86"/>
                  <a:gd name="T72" fmla="*/ 62 w 74"/>
                  <a:gd name="T73" fmla="*/ 32 h 86"/>
                  <a:gd name="T74" fmla="*/ 53 w 74"/>
                  <a:gd name="T75" fmla="*/ 37 h 86"/>
                  <a:gd name="T76" fmla="*/ 49 w 74"/>
                  <a:gd name="T77" fmla="*/ 22 h 86"/>
                  <a:gd name="T78" fmla="*/ 41 w 74"/>
                  <a:gd name="T79" fmla="*/ 24 h 86"/>
                  <a:gd name="T80" fmla="*/ 39 w 74"/>
                  <a:gd name="T81" fmla="*/ 24 h 86"/>
                  <a:gd name="T82" fmla="*/ 37 w 74"/>
                  <a:gd name="T83" fmla="*/ 18 h 86"/>
                  <a:gd name="T84" fmla="*/ 47 w 74"/>
                  <a:gd name="T85" fmla="*/ 2 h 86"/>
                  <a:gd name="T86" fmla="*/ 47 w 74"/>
                  <a:gd name="T87" fmla="*/ 2 h 86"/>
                  <a:gd name="T88" fmla="*/ 44 w 74"/>
                  <a:gd name="T89" fmla="*/ 2 h 86"/>
                  <a:gd name="T90" fmla="*/ 39 w 74"/>
                  <a:gd name="T91" fmla="*/ 5 h 86"/>
                  <a:gd name="T92" fmla="*/ 34 w 74"/>
                  <a:gd name="T93" fmla="*/ 2 h 86"/>
                  <a:gd name="T94" fmla="*/ 29 w 74"/>
                  <a:gd name="T9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4" h="86">
                    <a:moveTo>
                      <a:pt x="23" y="74"/>
                    </a:moveTo>
                    <a:cubicBezTo>
                      <a:pt x="22" y="74"/>
                      <a:pt x="22" y="74"/>
                      <a:pt x="22" y="74"/>
                    </a:cubicBezTo>
                    <a:cubicBezTo>
                      <a:pt x="18" y="74"/>
                      <a:pt x="15" y="69"/>
                      <a:pt x="17" y="63"/>
                    </a:cubicBezTo>
                    <a:cubicBezTo>
                      <a:pt x="18" y="59"/>
                      <a:pt x="19" y="55"/>
                      <a:pt x="24" y="55"/>
                    </a:cubicBezTo>
                    <a:cubicBezTo>
                      <a:pt x="25" y="55"/>
                      <a:pt x="26" y="55"/>
                      <a:pt x="26" y="55"/>
                    </a:cubicBezTo>
                    <a:cubicBezTo>
                      <a:pt x="30" y="56"/>
                      <a:pt x="33" y="57"/>
                      <a:pt x="31" y="60"/>
                    </a:cubicBezTo>
                    <a:cubicBezTo>
                      <a:pt x="27" y="65"/>
                      <a:pt x="31" y="74"/>
                      <a:pt x="23" y="74"/>
                    </a:cubicBezTo>
                    <a:moveTo>
                      <a:pt x="29" y="0"/>
                    </a:moveTo>
                    <a:cubicBezTo>
                      <a:pt x="29" y="0"/>
                      <a:pt x="28" y="0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1" y="9"/>
                      <a:pt x="26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6"/>
                      <a:pt x="19" y="16"/>
                      <a:pt x="19" y="17"/>
                    </a:cubicBezTo>
                    <a:cubicBezTo>
                      <a:pt x="26" y="29"/>
                      <a:pt x="24" y="34"/>
                      <a:pt x="10" y="37"/>
                    </a:cubicBezTo>
                    <a:cubicBezTo>
                      <a:pt x="7" y="37"/>
                      <a:pt x="4" y="38"/>
                      <a:pt x="2" y="38"/>
                    </a:cubicBezTo>
                    <a:cubicBezTo>
                      <a:pt x="1" y="38"/>
                      <a:pt x="1" y="38"/>
                      <a:pt x="0" y="38"/>
                    </a:cubicBezTo>
                    <a:cubicBezTo>
                      <a:pt x="4" y="43"/>
                      <a:pt x="4" y="49"/>
                      <a:pt x="4" y="56"/>
                    </a:cubicBezTo>
                    <a:cubicBezTo>
                      <a:pt x="4" y="56"/>
                      <a:pt x="4" y="57"/>
                      <a:pt x="4" y="57"/>
                    </a:cubicBezTo>
                    <a:cubicBezTo>
                      <a:pt x="4" y="57"/>
                      <a:pt x="4" y="57"/>
                      <a:pt x="4" y="57"/>
                    </a:cubicBezTo>
                    <a:cubicBezTo>
                      <a:pt x="6" y="56"/>
                      <a:pt x="8" y="55"/>
                      <a:pt x="9" y="55"/>
                    </a:cubicBezTo>
                    <a:cubicBezTo>
                      <a:pt x="13" y="55"/>
                      <a:pt x="14" y="59"/>
                      <a:pt x="14" y="63"/>
                    </a:cubicBezTo>
                    <a:cubicBezTo>
                      <a:pt x="14" y="70"/>
                      <a:pt x="16" y="76"/>
                      <a:pt x="18" y="82"/>
                    </a:cubicBezTo>
                    <a:cubicBezTo>
                      <a:pt x="18" y="83"/>
                      <a:pt x="18" y="83"/>
                      <a:pt x="18" y="84"/>
                    </a:cubicBezTo>
                    <a:cubicBezTo>
                      <a:pt x="19" y="84"/>
                      <a:pt x="19" y="85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4" y="79"/>
                      <a:pt x="31" y="78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61"/>
                      <a:pt x="45" y="54"/>
                      <a:pt x="56" y="49"/>
                    </a:cubicBezTo>
                    <a:cubicBezTo>
                      <a:pt x="56" y="49"/>
                      <a:pt x="56" y="49"/>
                      <a:pt x="56" y="49"/>
                    </a:cubicBezTo>
                    <a:cubicBezTo>
                      <a:pt x="57" y="38"/>
                      <a:pt x="69" y="44"/>
                      <a:pt x="74" y="38"/>
                    </a:cubicBezTo>
                    <a:cubicBezTo>
                      <a:pt x="70" y="35"/>
                      <a:pt x="66" y="32"/>
                      <a:pt x="62" y="32"/>
                    </a:cubicBezTo>
                    <a:cubicBezTo>
                      <a:pt x="59" y="32"/>
                      <a:pt x="56" y="34"/>
                      <a:pt x="53" y="37"/>
                    </a:cubicBezTo>
                    <a:cubicBezTo>
                      <a:pt x="54" y="26"/>
                      <a:pt x="54" y="22"/>
                      <a:pt x="49" y="22"/>
                    </a:cubicBezTo>
                    <a:cubicBezTo>
                      <a:pt x="47" y="22"/>
                      <a:pt x="45" y="23"/>
                      <a:pt x="41" y="24"/>
                    </a:cubicBezTo>
                    <a:cubicBezTo>
                      <a:pt x="40" y="24"/>
                      <a:pt x="40" y="24"/>
                      <a:pt x="39" y="24"/>
                    </a:cubicBezTo>
                    <a:cubicBezTo>
                      <a:pt x="37" y="24"/>
                      <a:pt x="36" y="23"/>
                      <a:pt x="37" y="18"/>
                    </a:cubicBezTo>
                    <a:cubicBezTo>
                      <a:pt x="38" y="11"/>
                      <a:pt x="49" y="11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5" y="2"/>
                      <a:pt x="44" y="2"/>
                    </a:cubicBezTo>
                    <a:cubicBezTo>
                      <a:pt x="42" y="4"/>
                      <a:pt x="41" y="5"/>
                      <a:pt x="39" y="5"/>
                    </a:cubicBezTo>
                    <a:cubicBezTo>
                      <a:pt x="38" y="5"/>
                      <a:pt x="36" y="4"/>
                      <a:pt x="34" y="2"/>
                    </a:cubicBezTo>
                    <a:cubicBezTo>
                      <a:pt x="33" y="1"/>
                      <a:pt x="31" y="0"/>
                      <a:pt x="29" y="0"/>
                    </a:cubicBezTo>
                  </a:path>
                </a:pathLst>
              </a:custGeom>
              <a:solidFill>
                <a:srgbClr val="B84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9" name="Freeform 7994"/>
              <p:cNvSpPr/>
              <p:nvPr/>
            </p:nvSpPr>
            <p:spPr bwMode="auto">
              <a:xfrm>
                <a:off x="6637338" y="2989263"/>
                <a:ext cx="22225" cy="15875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0 w 11"/>
                  <a:gd name="T5" fmla="*/ 3 h 8"/>
                  <a:gd name="T6" fmla="*/ 3 w 11"/>
                  <a:gd name="T7" fmla="*/ 8 h 8"/>
                  <a:gd name="T8" fmla="*/ 7 w 11"/>
                  <a:gd name="T9" fmla="*/ 6 h 8"/>
                  <a:gd name="T10" fmla="*/ 10 w 11"/>
                  <a:gd name="T11" fmla="*/ 4 h 8"/>
                  <a:gd name="T12" fmla="*/ 11 w 11"/>
                  <a:gd name="T13" fmla="*/ 4 h 8"/>
                  <a:gd name="T14" fmla="*/ 11 w 11"/>
                  <a:gd name="T15" fmla="*/ 4 h 8"/>
                  <a:gd name="T16" fmla="*/ 11 w 11"/>
                  <a:gd name="T17" fmla="*/ 4 h 8"/>
                  <a:gd name="T18" fmla="*/ 11 w 11"/>
                  <a:gd name="T19" fmla="*/ 4 h 8"/>
                  <a:gd name="T20" fmla="*/ 11 w 11"/>
                  <a:gd name="T21" fmla="*/ 4 h 8"/>
                  <a:gd name="T22" fmla="*/ 5 w 11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2" y="8"/>
                      <a:pt x="3" y="8"/>
                    </a:cubicBezTo>
                    <a:cubicBezTo>
                      <a:pt x="4" y="8"/>
                      <a:pt x="5" y="7"/>
                      <a:pt x="7" y="6"/>
                    </a:cubicBezTo>
                    <a:cubicBezTo>
                      <a:pt x="8" y="5"/>
                      <a:pt x="9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B84D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0" name="Freeform 7995"/>
              <p:cNvSpPr>
                <a:spLocks noEditPoints="1"/>
              </p:cNvSpPr>
              <p:nvPr/>
            </p:nvSpPr>
            <p:spPr bwMode="auto">
              <a:xfrm>
                <a:off x="6450013" y="3859213"/>
                <a:ext cx="203200" cy="247650"/>
              </a:xfrm>
              <a:custGeom>
                <a:avLst/>
                <a:gdLst>
                  <a:gd name="T0" fmla="*/ 7 w 101"/>
                  <a:gd name="T1" fmla="*/ 22 h 124"/>
                  <a:gd name="T2" fmla="*/ 7 w 101"/>
                  <a:gd name="T3" fmla="*/ 22 h 124"/>
                  <a:gd name="T4" fmla="*/ 7 w 101"/>
                  <a:gd name="T5" fmla="*/ 22 h 124"/>
                  <a:gd name="T6" fmla="*/ 7 w 101"/>
                  <a:gd name="T7" fmla="*/ 22 h 124"/>
                  <a:gd name="T8" fmla="*/ 7 w 101"/>
                  <a:gd name="T9" fmla="*/ 22 h 124"/>
                  <a:gd name="T10" fmla="*/ 4 w 101"/>
                  <a:gd name="T11" fmla="*/ 0 h 124"/>
                  <a:gd name="T12" fmla="*/ 3 w 101"/>
                  <a:gd name="T13" fmla="*/ 0 h 124"/>
                  <a:gd name="T14" fmla="*/ 3 w 101"/>
                  <a:gd name="T15" fmla="*/ 0 h 124"/>
                  <a:gd name="T16" fmla="*/ 0 w 101"/>
                  <a:gd name="T17" fmla="*/ 8 h 124"/>
                  <a:gd name="T18" fmla="*/ 7 w 101"/>
                  <a:gd name="T19" fmla="*/ 22 h 124"/>
                  <a:gd name="T20" fmla="*/ 7 w 101"/>
                  <a:gd name="T21" fmla="*/ 22 h 124"/>
                  <a:gd name="T22" fmla="*/ 7 w 101"/>
                  <a:gd name="T23" fmla="*/ 22 h 124"/>
                  <a:gd name="T24" fmla="*/ 19 w 101"/>
                  <a:gd name="T25" fmla="*/ 37 h 124"/>
                  <a:gd name="T26" fmla="*/ 19 w 101"/>
                  <a:gd name="T27" fmla="*/ 37 h 124"/>
                  <a:gd name="T28" fmla="*/ 19 w 101"/>
                  <a:gd name="T29" fmla="*/ 37 h 124"/>
                  <a:gd name="T30" fmla="*/ 30 w 101"/>
                  <a:gd name="T31" fmla="*/ 62 h 124"/>
                  <a:gd name="T32" fmla="*/ 30 w 101"/>
                  <a:gd name="T33" fmla="*/ 62 h 124"/>
                  <a:gd name="T34" fmla="*/ 33 w 101"/>
                  <a:gd name="T35" fmla="*/ 63 h 124"/>
                  <a:gd name="T36" fmla="*/ 37 w 101"/>
                  <a:gd name="T37" fmla="*/ 61 h 124"/>
                  <a:gd name="T38" fmla="*/ 37 w 101"/>
                  <a:gd name="T39" fmla="*/ 68 h 124"/>
                  <a:gd name="T40" fmla="*/ 37 w 101"/>
                  <a:gd name="T41" fmla="*/ 68 h 124"/>
                  <a:gd name="T42" fmla="*/ 37 w 101"/>
                  <a:gd name="T43" fmla="*/ 68 h 124"/>
                  <a:gd name="T44" fmla="*/ 41 w 101"/>
                  <a:gd name="T45" fmla="*/ 68 h 124"/>
                  <a:gd name="T46" fmla="*/ 58 w 101"/>
                  <a:gd name="T47" fmla="*/ 85 h 124"/>
                  <a:gd name="T48" fmla="*/ 67 w 101"/>
                  <a:gd name="T49" fmla="*/ 103 h 124"/>
                  <a:gd name="T50" fmla="*/ 67 w 101"/>
                  <a:gd name="T51" fmla="*/ 103 h 124"/>
                  <a:gd name="T52" fmla="*/ 72 w 101"/>
                  <a:gd name="T53" fmla="*/ 109 h 124"/>
                  <a:gd name="T54" fmla="*/ 72 w 101"/>
                  <a:gd name="T55" fmla="*/ 109 h 124"/>
                  <a:gd name="T56" fmla="*/ 72 w 101"/>
                  <a:gd name="T57" fmla="*/ 109 h 124"/>
                  <a:gd name="T58" fmla="*/ 72 w 101"/>
                  <a:gd name="T59" fmla="*/ 109 h 124"/>
                  <a:gd name="T60" fmla="*/ 72 w 101"/>
                  <a:gd name="T61" fmla="*/ 109 h 124"/>
                  <a:gd name="T62" fmla="*/ 77 w 101"/>
                  <a:gd name="T63" fmla="*/ 108 h 124"/>
                  <a:gd name="T64" fmla="*/ 83 w 101"/>
                  <a:gd name="T65" fmla="*/ 121 h 124"/>
                  <a:gd name="T66" fmla="*/ 84 w 101"/>
                  <a:gd name="T67" fmla="*/ 122 h 124"/>
                  <a:gd name="T68" fmla="*/ 84 w 101"/>
                  <a:gd name="T69" fmla="*/ 122 h 124"/>
                  <a:gd name="T70" fmla="*/ 84 w 101"/>
                  <a:gd name="T71" fmla="*/ 122 h 124"/>
                  <a:gd name="T72" fmla="*/ 84 w 101"/>
                  <a:gd name="T73" fmla="*/ 122 h 124"/>
                  <a:gd name="T74" fmla="*/ 85 w 101"/>
                  <a:gd name="T75" fmla="*/ 121 h 124"/>
                  <a:gd name="T76" fmla="*/ 89 w 101"/>
                  <a:gd name="T77" fmla="*/ 119 h 124"/>
                  <a:gd name="T78" fmla="*/ 94 w 101"/>
                  <a:gd name="T79" fmla="*/ 121 h 124"/>
                  <a:gd name="T80" fmla="*/ 100 w 101"/>
                  <a:gd name="T81" fmla="*/ 124 h 124"/>
                  <a:gd name="T82" fmla="*/ 101 w 101"/>
                  <a:gd name="T83" fmla="*/ 124 h 124"/>
                  <a:gd name="T84" fmla="*/ 97 w 101"/>
                  <a:gd name="T85" fmla="*/ 117 h 124"/>
                  <a:gd name="T86" fmla="*/ 97 w 101"/>
                  <a:gd name="T87" fmla="*/ 116 h 124"/>
                  <a:gd name="T88" fmla="*/ 76 w 101"/>
                  <a:gd name="T89" fmla="*/ 89 h 124"/>
                  <a:gd name="T90" fmla="*/ 75 w 101"/>
                  <a:gd name="T91" fmla="*/ 89 h 124"/>
                  <a:gd name="T92" fmla="*/ 58 w 101"/>
                  <a:gd name="T93" fmla="*/ 71 h 124"/>
                  <a:gd name="T94" fmla="*/ 59 w 101"/>
                  <a:gd name="T95" fmla="*/ 70 h 124"/>
                  <a:gd name="T96" fmla="*/ 38 w 101"/>
                  <a:gd name="T97" fmla="*/ 41 h 124"/>
                  <a:gd name="T98" fmla="*/ 38 w 101"/>
                  <a:gd name="T99" fmla="*/ 39 h 124"/>
                  <a:gd name="T100" fmla="*/ 33 w 101"/>
                  <a:gd name="T101" fmla="*/ 35 h 124"/>
                  <a:gd name="T102" fmla="*/ 18 w 101"/>
                  <a:gd name="T103" fmla="*/ 18 h 124"/>
                  <a:gd name="T104" fmla="*/ 16 w 101"/>
                  <a:gd name="T105" fmla="*/ 15 h 124"/>
                  <a:gd name="T106" fmla="*/ 11 w 101"/>
                  <a:gd name="T107" fmla="*/ 6 h 124"/>
                  <a:gd name="T108" fmla="*/ 6 w 101"/>
                  <a:gd name="T109" fmla="*/ 0 h 124"/>
                  <a:gd name="T110" fmla="*/ 6 w 101"/>
                  <a:gd name="T111" fmla="*/ 0 h 124"/>
                  <a:gd name="T112" fmla="*/ 6 w 101"/>
                  <a:gd name="T113" fmla="*/ 0 h 124"/>
                  <a:gd name="T114" fmla="*/ 4 w 101"/>
                  <a:gd name="T11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1" h="124">
                    <a:moveTo>
                      <a:pt x="7" y="22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moveTo>
                      <a:pt x="4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1" y="5"/>
                      <a:pt x="0" y="8"/>
                    </a:cubicBezTo>
                    <a:cubicBezTo>
                      <a:pt x="2" y="13"/>
                      <a:pt x="5" y="17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3" y="25"/>
                      <a:pt x="17" y="30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46"/>
                      <a:pt x="34" y="50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2"/>
                      <a:pt x="32" y="63"/>
                      <a:pt x="33" y="63"/>
                    </a:cubicBezTo>
                    <a:cubicBezTo>
                      <a:pt x="35" y="62"/>
                      <a:pt x="36" y="61"/>
                      <a:pt x="37" y="61"/>
                    </a:cubicBezTo>
                    <a:cubicBezTo>
                      <a:pt x="40" y="61"/>
                      <a:pt x="37" y="67"/>
                      <a:pt x="37" y="68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7" y="68"/>
                      <a:pt x="37" y="68"/>
                      <a:pt x="37" y="68"/>
                    </a:cubicBezTo>
                    <a:cubicBezTo>
                      <a:pt x="39" y="68"/>
                      <a:pt x="40" y="68"/>
                      <a:pt x="41" y="68"/>
                    </a:cubicBezTo>
                    <a:cubicBezTo>
                      <a:pt x="51" y="68"/>
                      <a:pt x="55" y="78"/>
                      <a:pt x="58" y="85"/>
                    </a:cubicBezTo>
                    <a:cubicBezTo>
                      <a:pt x="60" y="92"/>
                      <a:pt x="63" y="98"/>
                      <a:pt x="67" y="103"/>
                    </a:cubicBezTo>
                    <a:cubicBezTo>
                      <a:pt x="67" y="103"/>
                      <a:pt x="67" y="103"/>
                      <a:pt x="67" y="103"/>
                    </a:cubicBezTo>
                    <a:cubicBezTo>
                      <a:pt x="69" y="105"/>
                      <a:pt x="71" y="106"/>
                      <a:pt x="72" y="109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2" y="109"/>
                      <a:pt x="72" y="109"/>
                      <a:pt x="72" y="109"/>
                    </a:cubicBezTo>
                    <a:cubicBezTo>
                      <a:pt x="74" y="108"/>
                      <a:pt x="76" y="108"/>
                      <a:pt x="77" y="108"/>
                    </a:cubicBezTo>
                    <a:cubicBezTo>
                      <a:pt x="84" y="108"/>
                      <a:pt x="80" y="118"/>
                      <a:pt x="83" y="121"/>
                    </a:cubicBezTo>
                    <a:cubicBezTo>
                      <a:pt x="84" y="121"/>
                      <a:pt x="84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4" y="122"/>
                      <a:pt x="84" y="122"/>
                      <a:pt x="84" y="122"/>
                    </a:cubicBezTo>
                    <a:cubicBezTo>
                      <a:pt x="84" y="121"/>
                      <a:pt x="84" y="121"/>
                      <a:pt x="85" y="121"/>
                    </a:cubicBezTo>
                    <a:cubicBezTo>
                      <a:pt x="86" y="120"/>
                      <a:pt x="87" y="119"/>
                      <a:pt x="89" y="119"/>
                    </a:cubicBezTo>
                    <a:cubicBezTo>
                      <a:pt x="91" y="119"/>
                      <a:pt x="92" y="120"/>
                      <a:pt x="94" y="121"/>
                    </a:cubicBezTo>
                    <a:cubicBezTo>
                      <a:pt x="96" y="122"/>
                      <a:pt x="98" y="124"/>
                      <a:pt x="100" y="124"/>
                    </a:cubicBezTo>
                    <a:cubicBezTo>
                      <a:pt x="100" y="124"/>
                      <a:pt x="101" y="124"/>
                      <a:pt x="101" y="124"/>
                    </a:cubicBezTo>
                    <a:cubicBezTo>
                      <a:pt x="99" y="122"/>
                      <a:pt x="98" y="120"/>
                      <a:pt x="97" y="117"/>
                    </a:cubicBezTo>
                    <a:cubicBezTo>
                      <a:pt x="97" y="117"/>
                      <a:pt x="97" y="116"/>
                      <a:pt x="97" y="116"/>
                    </a:cubicBezTo>
                    <a:cubicBezTo>
                      <a:pt x="86" y="110"/>
                      <a:pt x="78" y="102"/>
                      <a:pt x="76" y="89"/>
                    </a:cubicBezTo>
                    <a:cubicBezTo>
                      <a:pt x="76" y="89"/>
                      <a:pt x="76" y="89"/>
                      <a:pt x="75" y="89"/>
                    </a:cubicBezTo>
                    <a:cubicBezTo>
                      <a:pt x="65" y="87"/>
                      <a:pt x="60" y="80"/>
                      <a:pt x="58" y="71"/>
                    </a:cubicBezTo>
                    <a:cubicBezTo>
                      <a:pt x="58" y="70"/>
                      <a:pt x="58" y="70"/>
                      <a:pt x="59" y="70"/>
                    </a:cubicBezTo>
                    <a:cubicBezTo>
                      <a:pt x="51" y="61"/>
                      <a:pt x="40" y="54"/>
                      <a:pt x="38" y="41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6" y="38"/>
                      <a:pt x="34" y="36"/>
                      <a:pt x="33" y="35"/>
                    </a:cubicBezTo>
                    <a:cubicBezTo>
                      <a:pt x="26" y="31"/>
                      <a:pt x="22" y="25"/>
                      <a:pt x="18" y="18"/>
                    </a:cubicBezTo>
                    <a:cubicBezTo>
                      <a:pt x="17" y="17"/>
                      <a:pt x="17" y="16"/>
                      <a:pt x="16" y="15"/>
                    </a:cubicBezTo>
                    <a:cubicBezTo>
                      <a:pt x="12" y="13"/>
                      <a:pt x="11" y="10"/>
                      <a:pt x="11" y="6"/>
                    </a:cubicBezTo>
                    <a:cubicBezTo>
                      <a:pt x="7" y="6"/>
                      <a:pt x="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8A41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1" name="Freeform 7996"/>
              <p:cNvSpPr/>
              <p:nvPr/>
            </p:nvSpPr>
            <p:spPr bwMode="auto">
              <a:xfrm>
                <a:off x="6572250" y="4076701"/>
                <a:ext cx="53975" cy="46038"/>
              </a:xfrm>
              <a:custGeom>
                <a:avLst/>
                <a:gdLst>
                  <a:gd name="T0" fmla="*/ 8 w 27"/>
                  <a:gd name="T1" fmla="*/ 0 h 23"/>
                  <a:gd name="T2" fmla="*/ 0 w 27"/>
                  <a:gd name="T3" fmla="*/ 2 h 23"/>
                  <a:gd name="T4" fmla="*/ 17 w 27"/>
                  <a:gd name="T5" fmla="*/ 20 h 23"/>
                  <a:gd name="T6" fmla="*/ 17 w 27"/>
                  <a:gd name="T7" fmla="*/ 20 h 23"/>
                  <a:gd name="T8" fmla="*/ 17 w 27"/>
                  <a:gd name="T9" fmla="*/ 20 h 23"/>
                  <a:gd name="T10" fmla="*/ 19 w 27"/>
                  <a:gd name="T11" fmla="*/ 16 h 23"/>
                  <a:gd name="T12" fmla="*/ 22 w 27"/>
                  <a:gd name="T13" fmla="*/ 19 h 23"/>
                  <a:gd name="T14" fmla="*/ 27 w 27"/>
                  <a:gd name="T15" fmla="*/ 23 h 23"/>
                  <a:gd name="T16" fmla="*/ 23 w 27"/>
                  <a:gd name="T17" fmla="*/ 13 h 23"/>
                  <a:gd name="T18" fmla="*/ 23 w 27"/>
                  <a:gd name="T19" fmla="*/ 13 h 23"/>
                  <a:gd name="T20" fmla="*/ 23 w 27"/>
                  <a:gd name="T21" fmla="*/ 13 h 23"/>
                  <a:gd name="T22" fmla="*/ 23 w 27"/>
                  <a:gd name="T23" fmla="*/ 13 h 23"/>
                  <a:gd name="T24" fmla="*/ 22 w 27"/>
                  <a:gd name="T25" fmla="*/ 12 h 23"/>
                  <a:gd name="T26" fmla="*/ 23 w 27"/>
                  <a:gd name="T27" fmla="*/ 13 h 23"/>
                  <a:gd name="T28" fmla="*/ 11 w 27"/>
                  <a:gd name="T29" fmla="*/ 0 h 23"/>
                  <a:gd name="T30" fmla="*/ 11 w 27"/>
                  <a:gd name="T31" fmla="*/ 0 h 23"/>
                  <a:gd name="T32" fmla="*/ 11 w 27"/>
                  <a:gd name="T33" fmla="*/ 0 h 23"/>
                  <a:gd name="T34" fmla="*/ 8 w 27"/>
                  <a:gd name="T3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" h="23">
                    <a:moveTo>
                      <a:pt x="8" y="0"/>
                    </a:moveTo>
                    <a:cubicBezTo>
                      <a:pt x="5" y="0"/>
                      <a:pt x="2" y="1"/>
                      <a:pt x="0" y="2"/>
                    </a:cubicBezTo>
                    <a:cubicBezTo>
                      <a:pt x="5" y="8"/>
                      <a:pt x="9" y="16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8"/>
                      <a:pt x="18" y="16"/>
                      <a:pt x="19" y="16"/>
                    </a:cubicBezTo>
                    <a:cubicBezTo>
                      <a:pt x="20" y="16"/>
                      <a:pt x="21" y="17"/>
                      <a:pt x="22" y="19"/>
                    </a:cubicBezTo>
                    <a:cubicBezTo>
                      <a:pt x="24" y="20"/>
                      <a:pt x="25" y="22"/>
                      <a:pt x="27" y="23"/>
                    </a:cubicBezTo>
                    <a:cubicBezTo>
                      <a:pt x="25" y="20"/>
                      <a:pt x="21" y="17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2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17" y="10"/>
                      <a:pt x="13" y="6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D6BD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2" name="Freeform 7997"/>
              <p:cNvSpPr/>
              <p:nvPr/>
            </p:nvSpPr>
            <p:spPr bwMode="auto">
              <a:xfrm>
                <a:off x="6578600" y="4168776"/>
                <a:ext cx="112713" cy="90488"/>
              </a:xfrm>
              <a:custGeom>
                <a:avLst/>
                <a:gdLst>
                  <a:gd name="T0" fmla="*/ 11 w 56"/>
                  <a:gd name="T1" fmla="*/ 0 h 45"/>
                  <a:gd name="T2" fmla="*/ 2 w 56"/>
                  <a:gd name="T3" fmla="*/ 4 h 45"/>
                  <a:gd name="T4" fmla="*/ 0 w 56"/>
                  <a:gd name="T5" fmla="*/ 5 h 45"/>
                  <a:gd name="T6" fmla="*/ 15 w 56"/>
                  <a:gd name="T7" fmla="*/ 22 h 45"/>
                  <a:gd name="T8" fmla="*/ 16 w 56"/>
                  <a:gd name="T9" fmla="*/ 24 h 45"/>
                  <a:gd name="T10" fmla="*/ 15 w 56"/>
                  <a:gd name="T11" fmla="*/ 22 h 45"/>
                  <a:gd name="T12" fmla="*/ 19 w 56"/>
                  <a:gd name="T13" fmla="*/ 22 h 45"/>
                  <a:gd name="T14" fmla="*/ 21 w 56"/>
                  <a:gd name="T15" fmla="*/ 22 h 45"/>
                  <a:gd name="T16" fmla="*/ 50 w 56"/>
                  <a:gd name="T17" fmla="*/ 40 h 45"/>
                  <a:gd name="T18" fmla="*/ 51 w 56"/>
                  <a:gd name="T19" fmla="*/ 45 h 45"/>
                  <a:gd name="T20" fmla="*/ 51 w 56"/>
                  <a:gd name="T21" fmla="*/ 45 h 45"/>
                  <a:gd name="T22" fmla="*/ 51 w 56"/>
                  <a:gd name="T23" fmla="*/ 45 h 45"/>
                  <a:gd name="T24" fmla="*/ 51 w 56"/>
                  <a:gd name="T25" fmla="*/ 45 h 45"/>
                  <a:gd name="T26" fmla="*/ 53 w 56"/>
                  <a:gd name="T27" fmla="*/ 45 h 45"/>
                  <a:gd name="T28" fmla="*/ 53 w 56"/>
                  <a:gd name="T29" fmla="*/ 45 h 45"/>
                  <a:gd name="T30" fmla="*/ 56 w 56"/>
                  <a:gd name="T31" fmla="*/ 39 h 45"/>
                  <a:gd name="T32" fmla="*/ 30 w 56"/>
                  <a:gd name="T33" fmla="*/ 10 h 45"/>
                  <a:gd name="T34" fmla="*/ 30 w 56"/>
                  <a:gd name="T35" fmla="*/ 10 h 45"/>
                  <a:gd name="T36" fmla="*/ 30 w 56"/>
                  <a:gd name="T37" fmla="*/ 10 h 45"/>
                  <a:gd name="T38" fmla="*/ 23 w 56"/>
                  <a:gd name="T39" fmla="*/ 13 h 45"/>
                  <a:gd name="T40" fmla="*/ 11 w 56"/>
                  <a:gd name="T4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6" h="45">
                    <a:moveTo>
                      <a:pt x="11" y="0"/>
                    </a:moveTo>
                    <a:cubicBezTo>
                      <a:pt x="8" y="2"/>
                      <a:pt x="5" y="3"/>
                      <a:pt x="2" y="4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1" y="14"/>
                      <a:pt x="6" y="20"/>
                      <a:pt x="15" y="22"/>
                    </a:cubicBezTo>
                    <a:cubicBezTo>
                      <a:pt x="15" y="23"/>
                      <a:pt x="16" y="24"/>
                      <a:pt x="16" y="24"/>
                    </a:cubicBezTo>
                    <a:cubicBezTo>
                      <a:pt x="16" y="24"/>
                      <a:pt x="15" y="23"/>
                      <a:pt x="15" y="22"/>
                    </a:cubicBezTo>
                    <a:cubicBezTo>
                      <a:pt x="16" y="22"/>
                      <a:pt x="18" y="22"/>
                      <a:pt x="19" y="22"/>
                    </a:cubicBezTo>
                    <a:cubicBezTo>
                      <a:pt x="20" y="22"/>
                      <a:pt x="21" y="22"/>
                      <a:pt x="21" y="22"/>
                    </a:cubicBezTo>
                    <a:cubicBezTo>
                      <a:pt x="31" y="28"/>
                      <a:pt x="39" y="35"/>
                      <a:pt x="50" y="40"/>
                    </a:cubicBezTo>
                    <a:cubicBezTo>
                      <a:pt x="50" y="40"/>
                      <a:pt x="50" y="43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5"/>
                      <a:pt x="52" y="45"/>
                      <a:pt x="53" y="45"/>
                    </a:cubicBezTo>
                    <a:cubicBezTo>
                      <a:pt x="53" y="45"/>
                      <a:pt x="53" y="45"/>
                      <a:pt x="53" y="45"/>
                    </a:cubicBezTo>
                    <a:cubicBezTo>
                      <a:pt x="52" y="42"/>
                      <a:pt x="54" y="41"/>
                      <a:pt x="56" y="39"/>
                    </a:cubicBezTo>
                    <a:cubicBezTo>
                      <a:pt x="46" y="31"/>
                      <a:pt x="38" y="21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7" y="12"/>
                      <a:pt x="24" y="13"/>
                      <a:pt x="23" y="13"/>
                    </a:cubicBezTo>
                    <a:cubicBezTo>
                      <a:pt x="17" y="13"/>
                      <a:pt x="16" y="4"/>
                      <a:pt x="11" y="0"/>
                    </a:cubicBezTo>
                  </a:path>
                </a:pathLst>
              </a:custGeom>
              <a:solidFill>
                <a:srgbClr val="CA92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3" name="Freeform 7998"/>
              <p:cNvSpPr/>
              <p:nvPr/>
            </p:nvSpPr>
            <p:spPr bwMode="auto">
              <a:xfrm>
                <a:off x="6575425" y="4259263"/>
                <a:ext cx="125413" cy="76200"/>
              </a:xfrm>
              <a:custGeom>
                <a:avLst/>
                <a:gdLst>
                  <a:gd name="T0" fmla="*/ 53 w 63"/>
                  <a:gd name="T1" fmla="*/ 0 h 38"/>
                  <a:gd name="T2" fmla="*/ 53 w 63"/>
                  <a:gd name="T3" fmla="*/ 0 h 38"/>
                  <a:gd name="T4" fmla="*/ 30 w 63"/>
                  <a:gd name="T5" fmla="*/ 9 h 38"/>
                  <a:gd name="T6" fmla="*/ 30 w 63"/>
                  <a:gd name="T7" fmla="*/ 9 h 38"/>
                  <a:gd name="T8" fmla="*/ 30 w 63"/>
                  <a:gd name="T9" fmla="*/ 9 h 38"/>
                  <a:gd name="T10" fmla="*/ 30 w 63"/>
                  <a:gd name="T11" fmla="*/ 9 h 38"/>
                  <a:gd name="T12" fmla="*/ 30 w 63"/>
                  <a:gd name="T13" fmla="*/ 9 h 38"/>
                  <a:gd name="T14" fmla="*/ 27 w 63"/>
                  <a:gd name="T15" fmla="*/ 16 h 38"/>
                  <a:gd name="T16" fmla="*/ 27 w 63"/>
                  <a:gd name="T17" fmla="*/ 16 h 38"/>
                  <a:gd name="T18" fmla="*/ 27 w 63"/>
                  <a:gd name="T19" fmla="*/ 16 h 38"/>
                  <a:gd name="T20" fmla="*/ 22 w 63"/>
                  <a:gd name="T21" fmla="*/ 20 h 38"/>
                  <a:gd name="T22" fmla="*/ 18 w 63"/>
                  <a:gd name="T23" fmla="*/ 19 h 38"/>
                  <a:gd name="T24" fmla="*/ 14 w 63"/>
                  <a:gd name="T25" fmla="*/ 18 h 38"/>
                  <a:gd name="T26" fmla="*/ 13 w 63"/>
                  <a:gd name="T27" fmla="*/ 18 h 38"/>
                  <a:gd name="T28" fmla="*/ 13 w 63"/>
                  <a:gd name="T29" fmla="*/ 18 h 38"/>
                  <a:gd name="T30" fmla="*/ 10 w 63"/>
                  <a:gd name="T31" fmla="*/ 20 h 38"/>
                  <a:gd name="T32" fmla="*/ 10 w 63"/>
                  <a:gd name="T33" fmla="*/ 20 h 38"/>
                  <a:gd name="T34" fmla="*/ 4 w 63"/>
                  <a:gd name="T35" fmla="*/ 30 h 38"/>
                  <a:gd name="T36" fmla="*/ 4 w 63"/>
                  <a:gd name="T37" fmla="*/ 30 h 38"/>
                  <a:gd name="T38" fmla="*/ 4 w 63"/>
                  <a:gd name="T39" fmla="*/ 30 h 38"/>
                  <a:gd name="T40" fmla="*/ 4 w 63"/>
                  <a:gd name="T41" fmla="*/ 30 h 38"/>
                  <a:gd name="T42" fmla="*/ 0 w 63"/>
                  <a:gd name="T43" fmla="*/ 38 h 38"/>
                  <a:gd name="T44" fmla="*/ 0 w 63"/>
                  <a:gd name="T45" fmla="*/ 38 h 38"/>
                  <a:gd name="T46" fmla="*/ 0 w 63"/>
                  <a:gd name="T47" fmla="*/ 38 h 38"/>
                  <a:gd name="T48" fmla="*/ 0 w 63"/>
                  <a:gd name="T49" fmla="*/ 38 h 38"/>
                  <a:gd name="T50" fmla="*/ 0 w 63"/>
                  <a:gd name="T51" fmla="*/ 38 h 38"/>
                  <a:gd name="T52" fmla="*/ 0 w 63"/>
                  <a:gd name="T53" fmla="*/ 38 h 38"/>
                  <a:gd name="T54" fmla="*/ 14 w 63"/>
                  <a:gd name="T55" fmla="*/ 34 h 38"/>
                  <a:gd name="T56" fmla="*/ 14 w 63"/>
                  <a:gd name="T57" fmla="*/ 34 h 38"/>
                  <a:gd name="T58" fmla="*/ 39 w 63"/>
                  <a:gd name="T59" fmla="*/ 20 h 38"/>
                  <a:gd name="T60" fmla="*/ 40 w 63"/>
                  <a:gd name="T61" fmla="*/ 20 h 38"/>
                  <a:gd name="T62" fmla="*/ 40 w 63"/>
                  <a:gd name="T63" fmla="*/ 20 h 38"/>
                  <a:gd name="T64" fmla="*/ 40 w 63"/>
                  <a:gd name="T65" fmla="*/ 20 h 38"/>
                  <a:gd name="T66" fmla="*/ 45 w 63"/>
                  <a:gd name="T67" fmla="*/ 23 h 38"/>
                  <a:gd name="T68" fmla="*/ 45 w 63"/>
                  <a:gd name="T69" fmla="*/ 23 h 38"/>
                  <a:gd name="T70" fmla="*/ 45 w 63"/>
                  <a:gd name="T71" fmla="*/ 23 h 38"/>
                  <a:gd name="T72" fmla="*/ 34 w 63"/>
                  <a:gd name="T73" fmla="*/ 12 h 38"/>
                  <a:gd name="T74" fmla="*/ 41 w 63"/>
                  <a:gd name="T75" fmla="*/ 10 h 38"/>
                  <a:gd name="T76" fmla="*/ 41 w 63"/>
                  <a:gd name="T77" fmla="*/ 10 h 38"/>
                  <a:gd name="T78" fmla="*/ 48 w 63"/>
                  <a:gd name="T79" fmla="*/ 13 h 38"/>
                  <a:gd name="T80" fmla="*/ 45 w 63"/>
                  <a:gd name="T81" fmla="*/ 23 h 38"/>
                  <a:gd name="T82" fmla="*/ 45 w 63"/>
                  <a:gd name="T83" fmla="*/ 23 h 38"/>
                  <a:gd name="T84" fmla="*/ 45 w 63"/>
                  <a:gd name="T85" fmla="*/ 23 h 38"/>
                  <a:gd name="T86" fmla="*/ 45 w 63"/>
                  <a:gd name="T87" fmla="*/ 23 h 38"/>
                  <a:gd name="T88" fmla="*/ 45 w 63"/>
                  <a:gd name="T89" fmla="*/ 23 h 38"/>
                  <a:gd name="T90" fmla="*/ 45 w 63"/>
                  <a:gd name="T91" fmla="*/ 23 h 38"/>
                  <a:gd name="T92" fmla="*/ 45 w 63"/>
                  <a:gd name="T93" fmla="*/ 23 h 38"/>
                  <a:gd name="T94" fmla="*/ 45 w 63"/>
                  <a:gd name="T95" fmla="*/ 23 h 38"/>
                  <a:gd name="T96" fmla="*/ 45 w 63"/>
                  <a:gd name="T97" fmla="*/ 23 h 38"/>
                  <a:gd name="T98" fmla="*/ 49 w 63"/>
                  <a:gd name="T99" fmla="*/ 28 h 38"/>
                  <a:gd name="T100" fmla="*/ 50 w 63"/>
                  <a:gd name="T101" fmla="*/ 29 h 38"/>
                  <a:gd name="T102" fmla="*/ 50 w 63"/>
                  <a:gd name="T103" fmla="*/ 29 h 38"/>
                  <a:gd name="T104" fmla="*/ 53 w 63"/>
                  <a:gd name="T105" fmla="*/ 30 h 38"/>
                  <a:gd name="T106" fmla="*/ 53 w 63"/>
                  <a:gd name="T107" fmla="*/ 30 h 38"/>
                  <a:gd name="T108" fmla="*/ 53 w 63"/>
                  <a:gd name="T109" fmla="*/ 0 h 38"/>
                  <a:gd name="T110" fmla="*/ 53 w 63"/>
                  <a:gd name="T111" fmla="*/ 0 h 38"/>
                  <a:gd name="T112" fmla="*/ 53 w 63"/>
                  <a:gd name="T1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38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47" y="9"/>
                      <a:pt x="37" y="4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1"/>
                      <a:pt x="30" y="15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5" y="19"/>
                      <a:pt x="24" y="20"/>
                      <a:pt x="22" y="20"/>
                    </a:cubicBezTo>
                    <a:cubicBezTo>
                      <a:pt x="21" y="20"/>
                      <a:pt x="19" y="19"/>
                      <a:pt x="18" y="19"/>
                    </a:cubicBezTo>
                    <a:cubicBezTo>
                      <a:pt x="17" y="18"/>
                      <a:pt x="15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2" y="18"/>
                      <a:pt x="11" y="19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24"/>
                      <a:pt x="8" y="28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3" y="33"/>
                      <a:pt x="1" y="35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5" y="37"/>
                      <a:pt x="10" y="35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21" y="27"/>
                      <a:pt x="28" y="20"/>
                      <a:pt x="39" y="20"/>
                    </a:cubicBezTo>
                    <a:cubicBezTo>
                      <a:pt x="39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2" y="21"/>
                      <a:pt x="43" y="22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8" y="13"/>
                      <a:pt x="36" y="18"/>
                      <a:pt x="34" y="12"/>
                    </a:cubicBezTo>
                    <a:cubicBezTo>
                      <a:pt x="36" y="11"/>
                      <a:pt x="38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3" y="10"/>
                      <a:pt x="46" y="11"/>
                      <a:pt x="48" y="13"/>
                    </a:cubicBezTo>
                    <a:cubicBezTo>
                      <a:pt x="50" y="15"/>
                      <a:pt x="49" y="21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5"/>
                      <a:pt x="48" y="27"/>
                      <a:pt x="49" y="28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1" y="29"/>
                      <a:pt x="52" y="29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63" y="20"/>
                      <a:pt x="58" y="1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</a:path>
                </a:pathLst>
              </a:custGeom>
              <a:solidFill>
                <a:srgbClr val="D6A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4" name="Freeform 7999"/>
              <p:cNvSpPr/>
              <p:nvPr/>
            </p:nvSpPr>
            <p:spPr bwMode="auto">
              <a:xfrm>
                <a:off x="6453188" y="4291013"/>
                <a:ext cx="103188" cy="44450"/>
              </a:xfrm>
              <a:custGeom>
                <a:avLst/>
                <a:gdLst>
                  <a:gd name="T0" fmla="*/ 26 w 52"/>
                  <a:gd name="T1" fmla="*/ 0 h 22"/>
                  <a:gd name="T2" fmla="*/ 0 w 52"/>
                  <a:gd name="T3" fmla="*/ 14 h 22"/>
                  <a:gd name="T4" fmla="*/ 0 w 52"/>
                  <a:gd name="T5" fmla="*/ 14 h 22"/>
                  <a:gd name="T6" fmla="*/ 2 w 52"/>
                  <a:gd name="T7" fmla="*/ 22 h 22"/>
                  <a:gd name="T8" fmla="*/ 2 w 52"/>
                  <a:gd name="T9" fmla="*/ 22 h 22"/>
                  <a:gd name="T10" fmla="*/ 16 w 52"/>
                  <a:gd name="T11" fmla="*/ 21 h 22"/>
                  <a:gd name="T12" fmla="*/ 30 w 52"/>
                  <a:gd name="T13" fmla="*/ 19 h 22"/>
                  <a:gd name="T14" fmla="*/ 30 w 52"/>
                  <a:gd name="T15" fmla="*/ 19 h 22"/>
                  <a:gd name="T16" fmla="*/ 45 w 52"/>
                  <a:gd name="T17" fmla="*/ 21 h 22"/>
                  <a:gd name="T18" fmla="*/ 45 w 52"/>
                  <a:gd name="T19" fmla="*/ 21 h 22"/>
                  <a:gd name="T20" fmla="*/ 45 w 52"/>
                  <a:gd name="T21" fmla="*/ 21 h 22"/>
                  <a:gd name="T22" fmla="*/ 48 w 52"/>
                  <a:gd name="T23" fmla="*/ 18 h 22"/>
                  <a:gd name="T24" fmla="*/ 48 w 52"/>
                  <a:gd name="T25" fmla="*/ 18 h 22"/>
                  <a:gd name="T26" fmla="*/ 48 w 52"/>
                  <a:gd name="T27" fmla="*/ 18 h 22"/>
                  <a:gd name="T28" fmla="*/ 49 w 52"/>
                  <a:gd name="T29" fmla="*/ 7 h 22"/>
                  <a:gd name="T30" fmla="*/ 49 w 52"/>
                  <a:gd name="T31" fmla="*/ 7 h 22"/>
                  <a:gd name="T32" fmla="*/ 52 w 52"/>
                  <a:gd name="T33" fmla="*/ 5 h 22"/>
                  <a:gd name="T34" fmla="*/ 52 w 52"/>
                  <a:gd name="T35" fmla="*/ 5 h 22"/>
                  <a:gd name="T36" fmla="*/ 48 w 52"/>
                  <a:gd name="T37" fmla="*/ 4 h 22"/>
                  <a:gd name="T38" fmla="*/ 43 w 52"/>
                  <a:gd name="T39" fmla="*/ 5 h 22"/>
                  <a:gd name="T40" fmla="*/ 37 w 52"/>
                  <a:gd name="T41" fmla="*/ 6 h 22"/>
                  <a:gd name="T42" fmla="*/ 31 w 52"/>
                  <a:gd name="T43" fmla="*/ 3 h 22"/>
                  <a:gd name="T44" fmla="*/ 31 w 52"/>
                  <a:gd name="T45" fmla="*/ 3 h 22"/>
                  <a:gd name="T46" fmla="*/ 26 w 52"/>
                  <a:gd name="T4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" h="22">
                    <a:moveTo>
                      <a:pt x="26" y="0"/>
                    </a:moveTo>
                    <a:cubicBezTo>
                      <a:pt x="20" y="10"/>
                      <a:pt x="7" y="6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6"/>
                      <a:pt x="1" y="19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6" y="21"/>
                      <a:pt x="11" y="21"/>
                      <a:pt x="16" y="21"/>
                    </a:cubicBezTo>
                    <a:cubicBezTo>
                      <a:pt x="20" y="20"/>
                      <a:pt x="25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5" y="19"/>
                      <a:pt x="40" y="20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0"/>
                      <a:pt x="47" y="19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5" y="14"/>
                      <a:pt x="45" y="11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0" y="7"/>
                      <a:pt x="51" y="6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1" y="4"/>
                      <a:pt x="50" y="4"/>
                      <a:pt x="48" y="4"/>
                    </a:cubicBezTo>
                    <a:cubicBezTo>
                      <a:pt x="47" y="4"/>
                      <a:pt x="45" y="5"/>
                      <a:pt x="43" y="5"/>
                    </a:cubicBezTo>
                    <a:cubicBezTo>
                      <a:pt x="41" y="6"/>
                      <a:pt x="39" y="6"/>
                      <a:pt x="37" y="6"/>
                    </a:cubicBezTo>
                    <a:cubicBezTo>
                      <a:pt x="35" y="6"/>
                      <a:pt x="33" y="5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9" y="2"/>
                      <a:pt x="27" y="1"/>
                      <a:pt x="26" y="0"/>
                    </a:cubicBezTo>
                  </a:path>
                </a:pathLst>
              </a:custGeom>
              <a:solidFill>
                <a:srgbClr val="DBB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5" name="Freeform 8000"/>
              <p:cNvSpPr/>
              <p:nvPr/>
            </p:nvSpPr>
            <p:spPr bwMode="auto">
              <a:xfrm>
                <a:off x="6542088" y="4305301"/>
                <a:ext cx="33338" cy="33338"/>
              </a:xfrm>
              <a:custGeom>
                <a:avLst/>
                <a:gdLst>
                  <a:gd name="T0" fmla="*/ 4 w 16"/>
                  <a:gd name="T1" fmla="*/ 0 h 17"/>
                  <a:gd name="T2" fmla="*/ 3 w 16"/>
                  <a:gd name="T3" fmla="*/ 11 h 17"/>
                  <a:gd name="T4" fmla="*/ 3 w 16"/>
                  <a:gd name="T5" fmla="*/ 11 h 17"/>
                  <a:gd name="T6" fmla="*/ 13 w 16"/>
                  <a:gd name="T7" fmla="*/ 17 h 17"/>
                  <a:gd name="T8" fmla="*/ 16 w 16"/>
                  <a:gd name="T9" fmla="*/ 15 h 17"/>
                  <a:gd name="T10" fmla="*/ 16 w 16"/>
                  <a:gd name="T11" fmla="*/ 15 h 17"/>
                  <a:gd name="T12" fmla="*/ 16 w 16"/>
                  <a:gd name="T13" fmla="*/ 15 h 17"/>
                  <a:gd name="T14" fmla="*/ 16 w 16"/>
                  <a:gd name="T15" fmla="*/ 15 h 17"/>
                  <a:gd name="T16" fmla="*/ 4 w 16"/>
                  <a:gd name="T17" fmla="*/ 3 h 17"/>
                  <a:gd name="T18" fmla="*/ 4 w 16"/>
                  <a:gd name="T19" fmla="*/ 3 h 17"/>
                  <a:gd name="T20" fmla="*/ 4 w 16"/>
                  <a:gd name="T21" fmla="*/ 3 h 17"/>
                  <a:gd name="T22" fmla="*/ 4 w 16"/>
                  <a:gd name="T23" fmla="*/ 3 h 17"/>
                  <a:gd name="T24" fmla="*/ 4 w 16"/>
                  <a:gd name="T25" fmla="*/ 3 h 17"/>
                  <a:gd name="T26" fmla="*/ 4 w 16"/>
                  <a:gd name="T2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7">
                    <a:moveTo>
                      <a:pt x="4" y="0"/>
                    </a:moveTo>
                    <a:cubicBezTo>
                      <a:pt x="0" y="4"/>
                      <a:pt x="0" y="7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12"/>
                      <a:pt x="9" y="17"/>
                      <a:pt x="13" y="17"/>
                    </a:cubicBezTo>
                    <a:cubicBezTo>
                      <a:pt x="14" y="17"/>
                      <a:pt x="15" y="16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3" y="10"/>
                      <a:pt x="5" y="10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1"/>
                      <a:pt x="4" y="0"/>
                    </a:cubicBezTo>
                  </a:path>
                </a:pathLst>
              </a:custGeom>
              <a:solidFill>
                <a:srgbClr val="D6AC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6" name="Freeform 8001"/>
              <p:cNvSpPr/>
              <p:nvPr/>
            </p:nvSpPr>
            <p:spPr bwMode="auto">
              <a:xfrm>
                <a:off x="5851525" y="4311651"/>
                <a:ext cx="15875" cy="11113"/>
              </a:xfrm>
              <a:custGeom>
                <a:avLst/>
                <a:gdLst>
                  <a:gd name="T0" fmla="*/ 5 w 8"/>
                  <a:gd name="T1" fmla="*/ 0 h 6"/>
                  <a:gd name="T2" fmla="*/ 0 w 8"/>
                  <a:gd name="T3" fmla="*/ 3 h 6"/>
                  <a:gd name="T4" fmla="*/ 0 w 8"/>
                  <a:gd name="T5" fmla="*/ 3 h 6"/>
                  <a:gd name="T6" fmla="*/ 7 w 8"/>
                  <a:gd name="T7" fmla="*/ 6 h 6"/>
                  <a:gd name="T8" fmla="*/ 8 w 8"/>
                  <a:gd name="T9" fmla="*/ 6 h 6"/>
                  <a:gd name="T10" fmla="*/ 5 w 8"/>
                  <a:gd name="T11" fmla="*/ 0 h 6"/>
                  <a:gd name="T12" fmla="*/ 5 w 8"/>
                  <a:gd name="T13" fmla="*/ 0 h 6"/>
                  <a:gd name="T14" fmla="*/ 5 w 8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4"/>
                      <a:pt x="5" y="5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4"/>
                      <a:pt x="7" y="2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365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7" name="Freeform 8002"/>
              <p:cNvSpPr/>
              <p:nvPr/>
            </p:nvSpPr>
            <p:spPr bwMode="auto">
              <a:xfrm>
                <a:off x="5722938" y="4210051"/>
                <a:ext cx="115888" cy="119063"/>
              </a:xfrm>
              <a:custGeom>
                <a:avLst/>
                <a:gdLst>
                  <a:gd name="T0" fmla="*/ 39 w 58"/>
                  <a:gd name="T1" fmla="*/ 0 h 60"/>
                  <a:gd name="T2" fmla="*/ 39 w 58"/>
                  <a:gd name="T3" fmla="*/ 0 h 60"/>
                  <a:gd name="T4" fmla="*/ 28 w 58"/>
                  <a:gd name="T5" fmla="*/ 5 h 60"/>
                  <a:gd name="T6" fmla="*/ 27 w 58"/>
                  <a:gd name="T7" fmla="*/ 5 h 60"/>
                  <a:gd name="T8" fmla="*/ 33 w 58"/>
                  <a:gd name="T9" fmla="*/ 12 h 60"/>
                  <a:gd name="T10" fmla="*/ 31 w 58"/>
                  <a:gd name="T11" fmla="*/ 14 h 60"/>
                  <a:gd name="T12" fmla="*/ 28 w 58"/>
                  <a:gd name="T13" fmla="*/ 13 h 60"/>
                  <a:gd name="T14" fmla="*/ 26 w 58"/>
                  <a:gd name="T15" fmla="*/ 12 h 60"/>
                  <a:gd name="T16" fmla="*/ 26 w 58"/>
                  <a:gd name="T17" fmla="*/ 12 h 60"/>
                  <a:gd name="T18" fmla="*/ 21 w 58"/>
                  <a:gd name="T19" fmla="*/ 22 h 60"/>
                  <a:gd name="T20" fmla="*/ 9 w 58"/>
                  <a:gd name="T21" fmla="*/ 20 h 60"/>
                  <a:gd name="T22" fmla="*/ 1 w 58"/>
                  <a:gd name="T23" fmla="*/ 34 h 60"/>
                  <a:gd name="T24" fmla="*/ 1 w 58"/>
                  <a:gd name="T25" fmla="*/ 34 h 60"/>
                  <a:gd name="T26" fmla="*/ 1 w 58"/>
                  <a:gd name="T27" fmla="*/ 34 h 60"/>
                  <a:gd name="T28" fmla="*/ 5 w 58"/>
                  <a:gd name="T29" fmla="*/ 58 h 60"/>
                  <a:gd name="T30" fmla="*/ 5 w 58"/>
                  <a:gd name="T31" fmla="*/ 60 h 60"/>
                  <a:gd name="T32" fmla="*/ 7 w 58"/>
                  <a:gd name="T33" fmla="*/ 59 h 60"/>
                  <a:gd name="T34" fmla="*/ 9 w 58"/>
                  <a:gd name="T35" fmla="*/ 59 h 60"/>
                  <a:gd name="T36" fmla="*/ 9 w 58"/>
                  <a:gd name="T37" fmla="*/ 59 h 60"/>
                  <a:gd name="T38" fmla="*/ 9 w 58"/>
                  <a:gd name="T39" fmla="*/ 59 h 60"/>
                  <a:gd name="T40" fmla="*/ 49 w 58"/>
                  <a:gd name="T41" fmla="*/ 42 h 60"/>
                  <a:gd name="T42" fmla="*/ 49 w 58"/>
                  <a:gd name="T43" fmla="*/ 41 h 60"/>
                  <a:gd name="T44" fmla="*/ 49 w 58"/>
                  <a:gd name="T45" fmla="*/ 41 h 60"/>
                  <a:gd name="T46" fmla="*/ 49 w 58"/>
                  <a:gd name="T47" fmla="*/ 41 h 60"/>
                  <a:gd name="T48" fmla="*/ 49 w 58"/>
                  <a:gd name="T49" fmla="*/ 41 h 60"/>
                  <a:gd name="T50" fmla="*/ 49 w 58"/>
                  <a:gd name="T51" fmla="*/ 36 h 60"/>
                  <a:gd name="T52" fmla="*/ 49 w 58"/>
                  <a:gd name="T53" fmla="*/ 36 h 60"/>
                  <a:gd name="T54" fmla="*/ 49 w 58"/>
                  <a:gd name="T55" fmla="*/ 36 h 60"/>
                  <a:gd name="T56" fmla="*/ 43 w 58"/>
                  <a:gd name="T57" fmla="*/ 27 h 60"/>
                  <a:gd name="T58" fmla="*/ 47 w 58"/>
                  <a:gd name="T59" fmla="*/ 24 h 60"/>
                  <a:gd name="T60" fmla="*/ 53 w 58"/>
                  <a:gd name="T61" fmla="*/ 28 h 60"/>
                  <a:gd name="T62" fmla="*/ 58 w 58"/>
                  <a:gd name="T63" fmla="*/ 29 h 60"/>
                  <a:gd name="T64" fmla="*/ 55 w 58"/>
                  <a:gd name="T65" fmla="*/ 7 h 60"/>
                  <a:gd name="T66" fmla="*/ 51 w 58"/>
                  <a:gd name="T67" fmla="*/ 4 h 60"/>
                  <a:gd name="T68" fmla="*/ 49 w 58"/>
                  <a:gd name="T69" fmla="*/ 5 h 60"/>
                  <a:gd name="T70" fmla="*/ 43 w 58"/>
                  <a:gd name="T71" fmla="*/ 10 h 60"/>
                  <a:gd name="T72" fmla="*/ 39 w 58"/>
                  <a:gd name="T7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8" h="60"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6" y="3"/>
                      <a:pt x="32" y="5"/>
                      <a:pt x="28" y="5"/>
                    </a:cubicBezTo>
                    <a:cubicBezTo>
                      <a:pt x="28" y="5"/>
                      <a:pt x="28" y="5"/>
                      <a:pt x="27" y="5"/>
                    </a:cubicBezTo>
                    <a:cubicBezTo>
                      <a:pt x="28" y="8"/>
                      <a:pt x="36" y="7"/>
                      <a:pt x="33" y="12"/>
                    </a:cubicBezTo>
                    <a:cubicBezTo>
                      <a:pt x="33" y="14"/>
                      <a:pt x="32" y="14"/>
                      <a:pt x="31" y="14"/>
                    </a:cubicBezTo>
                    <a:cubicBezTo>
                      <a:pt x="30" y="14"/>
                      <a:pt x="29" y="13"/>
                      <a:pt x="28" y="13"/>
                    </a:cubicBezTo>
                    <a:cubicBezTo>
                      <a:pt x="28" y="12"/>
                      <a:pt x="27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19" y="13"/>
                      <a:pt x="28" y="20"/>
                      <a:pt x="21" y="22"/>
                    </a:cubicBezTo>
                    <a:cubicBezTo>
                      <a:pt x="18" y="22"/>
                      <a:pt x="13" y="20"/>
                      <a:pt x="9" y="20"/>
                    </a:cubicBezTo>
                    <a:cubicBezTo>
                      <a:pt x="4" y="20"/>
                      <a:pt x="0" y="23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5" y="41"/>
                      <a:pt x="14" y="48"/>
                      <a:pt x="5" y="58"/>
                    </a:cubicBezTo>
                    <a:cubicBezTo>
                      <a:pt x="4" y="59"/>
                      <a:pt x="5" y="60"/>
                      <a:pt x="5" y="60"/>
                    </a:cubicBezTo>
                    <a:cubicBezTo>
                      <a:pt x="6" y="60"/>
                      <a:pt x="6" y="59"/>
                      <a:pt x="7" y="59"/>
                    </a:cubicBezTo>
                    <a:cubicBezTo>
                      <a:pt x="8" y="59"/>
                      <a:pt x="8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9" y="59"/>
                      <a:pt x="9" y="59"/>
                      <a:pt x="9" y="59"/>
                    </a:cubicBezTo>
                    <a:cubicBezTo>
                      <a:pt x="23" y="56"/>
                      <a:pt x="36" y="49"/>
                      <a:pt x="49" y="42"/>
                    </a:cubicBezTo>
                    <a:cubicBezTo>
                      <a:pt x="49" y="42"/>
                      <a:pt x="49" y="42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0"/>
                      <a:pt x="49" y="38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5" y="35"/>
                      <a:pt x="40" y="32"/>
                      <a:pt x="43" y="27"/>
                    </a:cubicBezTo>
                    <a:cubicBezTo>
                      <a:pt x="44" y="25"/>
                      <a:pt x="45" y="24"/>
                      <a:pt x="47" y="24"/>
                    </a:cubicBezTo>
                    <a:cubicBezTo>
                      <a:pt x="49" y="24"/>
                      <a:pt x="51" y="26"/>
                      <a:pt x="53" y="28"/>
                    </a:cubicBezTo>
                    <a:cubicBezTo>
                      <a:pt x="54" y="29"/>
                      <a:pt x="56" y="28"/>
                      <a:pt x="58" y="29"/>
                    </a:cubicBezTo>
                    <a:cubicBezTo>
                      <a:pt x="54" y="22"/>
                      <a:pt x="51" y="15"/>
                      <a:pt x="55" y="7"/>
                    </a:cubicBezTo>
                    <a:cubicBezTo>
                      <a:pt x="54" y="5"/>
                      <a:pt x="53" y="4"/>
                      <a:pt x="51" y="4"/>
                    </a:cubicBezTo>
                    <a:cubicBezTo>
                      <a:pt x="51" y="4"/>
                      <a:pt x="50" y="4"/>
                      <a:pt x="49" y="5"/>
                    </a:cubicBezTo>
                    <a:cubicBezTo>
                      <a:pt x="46" y="8"/>
                      <a:pt x="44" y="10"/>
                      <a:pt x="43" y="10"/>
                    </a:cubicBezTo>
                    <a:cubicBezTo>
                      <a:pt x="40" y="10"/>
                      <a:pt x="40" y="4"/>
                      <a:pt x="39" y="0"/>
                    </a:cubicBezTo>
                  </a:path>
                </a:pathLst>
              </a:custGeom>
              <a:solidFill>
                <a:srgbClr val="C98E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8" name="Freeform 8003"/>
              <p:cNvSpPr/>
              <p:nvPr/>
            </p:nvSpPr>
            <p:spPr bwMode="auto">
              <a:xfrm>
                <a:off x="5595938" y="4189413"/>
                <a:ext cx="215900" cy="120650"/>
              </a:xfrm>
              <a:custGeom>
                <a:avLst/>
                <a:gdLst>
                  <a:gd name="T0" fmla="*/ 101 w 108"/>
                  <a:gd name="T1" fmla="*/ 0 h 60"/>
                  <a:gd name="T2" fmla="*/ 96 w 108"/>
                  <a:gd name="T3" fmla="*/ 1 h 60"/>
                  <a:gd name="T4" fmla="*/ 95 w 108"/>
                  <a:gd name="T5" fmla="*/ 6 h 60"/>
                  <a:gd name="T6" fmla="*/ 95 w 108"/>
                  <a:gd name="T7" fmla="*/ 6 h 60"/>
                  <a:gd name="T8" fmla="*/ 84 w 108"/>
                  <a:gd name="T9" fmla="*/ 16 h 60"/>
                  <a:gd name="T10" fmla="*/ 78 w 108"/>
                  <a:gd name="T11" fmla="*/ 21 h 60"/>
                  <a:gd name="T12" fmla="*/ 73 w 108"/>
                  <a:gd name="T13" fmla="*/ 22 h 60"/>
                  <a:gd name="T14" fmla="*/ 67 w 108"/>
                  <a:gd name="T15" fmla="*/ 22 h 60"/>
                  <a:gd name="T16" fmla="*/ 61 w 108"/>
                  <a:gd name="T17" fmla="*/ 25 h 60"/>
                  <a:gd name="T18" fmla="*/ 49 w 108"/>
                  <a:gd name="T19" fmla="*/ 24 h 60"/>
                  <a:gd name="T20" fmla="*/ 35 w 108"/>
                  <a:gd name="T21" fmla="*/ 17 h 60"/>
                  <a:gd name="T22" fmla="*/ 30 w 108"/>
                  <a:gd name="T23" fmla="*/ 38 h 60"/>
                  <a:gd name="T24" fmla="*/ 30 w 108"/>
                  <a:gd name="T25" fmla="*/ 38 h 60"/>
                  <a:gd name="T26" fmla="*/ 20 w 108"/>
                  <a:gd name="T27" fmla="*/ 32 h 60"/>
                  <a:gd name="T28" fmla="*/ 11 w 108"/>
                  <a:gd name="T29" fmla="*/ 42 h 60"/>
                  <a:gd name="T30" fmla="*/ 8 w 108"/>
                  <a:gd name="T31" fmla="*/ 41 h 60"/>
                  <a:gd name="T32" fmla="*/ 0 w 108"/>
                  <a:gd name="T33" fmla="*/ 43 h 60"/>
                  <a:gd name="T34" fmla="*/ 29 w 108"/>
                  <a:gd name="T35" fmla="*/ 58 h 60"/>
                  <a:gd name="T36" fmla="*/ 34 w 108"/>
                  <a:gd name="T37" fmla="*/ 55 h 60"/>
                  <a:gd name="T38" fmla="*/ 37 w 108"/>
                  <a:gd name="T39" fmla="*/ 52 h 60"/>
                  <a:gd name="T40" fmla="*/ 49 w 108"/>
                  <a:gd name="T41" fmla="*/ 40 h 60"/>
                  <a:gd name="T42" fmla="*/ 51 w 108"/>
                  <a:gd name="T43" fmla="*/ 37 h 60"/>
                  <a:gd name="T44" fmla="*/ 56 w 108"/>
                  <a:gd name="T45" fmla="*/ 36 h 60"/>
                  <a:gd name="T46" fmla="*/ 60 w 108"/>
                  <a:gd name="T47" fmla="*/ 35 h 60"/>
                  <a:gd name="T48" fmla="*/ 56 w 108"/>
                  <a:gd name="T49" fmla="*/ 47 h 60"/>
                  <a:gd name="T50" fmla="*/ 65 w 108"/>
                  <a:gd name="T51" fmla="*/ 44 h 60"/>
                  <a:gd name="T52" fmla="*/ 85 w 108"/>
                  <a:gd name="T53" fmla="*/ 32 h 60"/>
                  <a:gd name="T54" fmla="*/ 90 w 108"/>
                  <a:gd name="T55" fmla="*/ 22 h 60"/>
                  <a:gd name="T56" fmla="*/ 95 w 108"/>
                  <a:gd name="T57" fmla="*/ 24 h 60"/>
                  <a:gd name="T58" fmla="*/ 91 w 108"/>
                  <a:gd name="T59" fmla="*/ 15 h 60"/>
                  <a:gd name="T60" fmla="*/ 103 w 108"/>
                  <a:gd name="T61" fmla="*/ 10 h 60"/>
                  <a:gd name="T62" fmla="*/ 103 w 108"/>
                  <a:gd name="T63" fmla="*/ 10 h 60"/>
                  <a:gd name="T64" fmla="*/ 104 w 108"/>
                  <a:gd name="T6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" h="60">
                    <a:moveTo>
                      <a:pt x="104" y="0"/>
                    </a:moveTo>
                    <a:cubicBezTo>
                      <a:pt x="103" y="0"/>
                      <a:pt x="102" y="0"/>
                      <a:pt x="101" y="0"/>
                    </a:cubicBezTo>
                    <a:cubicBezTo>
                      <a:pt x="99" y="1"/>
                      <a:pt x="98" y="1"/>
                      <a:pt x="97" y="1"/>
                    </a:cubicBezTo>
                    <a:cubicBezTo>
                      <a:pt x="97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3"/>
                      <a:pt x="95" y="5"/>
                      <a:pt x="95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7" y="16"/>
                      <a:pt x="85" y="9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3" y="19"/>
                      <a:pt x="82" y="21"/>
                      <a:pt x="79" y="21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6" y="22"/>
                      <a:pt x="75" y="22"/>
                      <a:pt x="73" y="22"/>
                    </a:cubicBezTo>
                    <a:cubicBezTo>
                      <a:pt x="72" y="22"/>
                      <a:pt x="71" y="22"/>
                      <a:pt x="70" y="22"/>
                    </a:cubicBezTo>
                    <a:cubicBezTo>
                      <a:pt x="69" y="22"/>
                      <a:pt x="68" y="22"/>
                      <a:pt x="67" y="22"/>
                    </a:cubicBezTo>
                    <a:cubicBezTo>
                      <a:pt x="65" y="22"/>
                      <a:pt x="63" y="23"/>
                      <a:pt x="61" y="25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0" y="27"/>
                      <a:pt x="58" y="28"/>
                      <a:pt x="57" y="28"/>
                    </a:cubicBezTo>
                    <a:cubicBezTo>
                      <a:pt x="54" y="28"/>
                      <a:pt x="52" y="25"/>
                      <a:pt x="49" y="24"/>
                    </a:cubicBezTo>
                    <a:cubicBezTo>
                      <a:pt x="44" y="21"/>
                      <a:pt x="40" y="19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20"/>
                      <a:pt x="38" y="23"/>
                      <a:pt x="40" y="26"/>
                    </a:cubicBezTo>
                    <a:cubicBezTo>
                      <a:pt x="42" y="32"/>
                      <a:pt x="38" y="37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29" y="39"/>
                      <a:pt x="28" y="39"/>
                      <a:pt x="27" y="39"/>
                    </a:cubicBezTo>
                    <a:cubicBezTo>
                      <a:pt x="23" y="39"/>
                      <a:pt x="23" y="34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7"/>
                      <a:pt x="16" y="41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0" y="42"/>
                      <a:pt x="9" y="41"/>
                      <a:pt x="8" y="41"/>
                    </a:cubicBezTo>
                    <a:cubicBezTo>
                      <a:pt x="5" y="41"/>
                      <a:pt x="3" y="42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5"/>
                      <a:pt x="1" y="47"/>
                      <a:pt x="2" y="47"/>
                    </a:cubicBezTo>
                    <a:cubicBezTo>
                      <a:pt x="12" y="49"/>
                      <a:pt x="21" y="50"/>
                      <a:pt x="29" y="58"/>
                    </a:cubicBezTo>
                    <a:cubicBezTo>
                      <a:pt x="31" y="59"/>
                      <a:pt x="32" y="60"/>
                      <a:pt x="33" y="60"/>
                    </a:cubicBezTo>
                    <a:cubicBezTo>
                      <a:pt x="34" y="60"/>
                      <a:pt x="35" y="58"/>
                      <a:pt x="34" y="55"/>
                    </a:cubicBezTo>
                    <a:cubicBezTo>
                      <a:pt x="33" y="52"/>
                      <a:pt x="33" y="51"/>
                      <a:pt x="34" y="51"/>
                    </a:cubicBezTo>
                    <a:cubicBezTo>
                      <a:pt x="35" y="51"/>
                      <a:pt x="36" y="52"/>
                      <a:pt x="37" y="52"/>
                    </a:cubicBezTo>
                    <a:cubicBezTo>
                      <a:pt x="38" y="52"/>
                      <a:pt x="40" y="52"/>
                      <a:pt x="40" y="52"/>
                    </a:cubicBezTo>
                    <a:cubicBezTo>
                      <a:pt x="48" y="52"/>
                      <a:pt x="51" y="48"/>
                      <a:pt x="49" y="40"/>
                    </a:cubicBezTo>
                    <a:cubicBezTo>
                      <a:pt x="49" y="39"/>
                      <a:pt x="48" y="36"/>
                      <a:pt x="49" y="36"/>
                    </a:cubicBezTo>
                    <a:cubicBezTo>
                      <a:pt x="49" y="36"/>
                      <a:pt x="50" y="36"/>
                      <a:pt x="51" y="37"/>
                    </a:cubicBezTo>
                    <a:cubicBezTo>
                      <a:pt x="52" y="37"/>
                      <a:pt x="52" y="38"/>
                      <a:pt x="53" y="38"/>
                    </a:cubicBezTo>
                    <a:cubicBezTo>
                      <a:pt x="54" y="38"/>
                      <a:pt x="55" y="37"/>
                      <a:pt x="56" y="36"/>
                    </a:cubicBezTo>
                    <a:cubicBezTo>
                      <a:pt x="57" y="35"/>
                      <a:pt x="58" y="34"/>
                      <a:pt x="59" y="34"/>
                    </a:cubicBezTo>
                    <a:cubicBezTo>
                      <a:pt x="59" y="34"/>
                      <a:pt x="60" y="34"/>
                      <a:pt x="60" y="35"/>
                    </a:cubicBezTo>
                    <a:cubicBezTo>
                      <a:pt x="63" y="38"/>
                      <a:pt x="60" y="40"/>
                      <a:pt x="59" y="42"/>
                    </a:cubicBezTo>
                    <a:cubicBezTo>
                      <a:pt x="58" y="43"/>
                      <a:pt x="54" y="44"/>
                      <a:pt x="56" y="47"/>
                    </a:cubicBezTo>
                    <a:cubicBezTo>
                      <a:pt x="59" y="46"/>
                      <a:pt x="62" y="45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33"/>
                      <a:pt x="68" y="30"/>
                      <a:pt x="73" y="30"/>
                    </a:cubicBezTo>
                    <a:cubicBezTo>
                      <a:pt x="77" y="30"/>
                      <a:pt x="82" y="32"/>
                      <a:pt x="85" y="32"/>
                    </a:cubicBezTo>
                    <a:cubicBezTo>
                      <a:pt x="92" y="30"/>
                      <a:pt x="83" y="23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1" y="22"/>
                      <a:pt x="92" y="22"/>
                      <a:pt x="92" y="23"/>
                    </a:cubicBezTo>
                    <a:cubicBezTo>
                      <a:pt x="93" y="23"/>
                      <a:pt x="94" y="24"/>
                      <a:pt x="95" y="24"/>
                    </a:cubicBezTo>
                    <a:cubicBezTo>
                      <a:pt x="96" y="24"/>
                      <a:pt x="97" y="24"/>
                      <a:pt x="97" y="22"/>
                    </a:cubicBezTo>
                    <a:cubicBezTo>
                      <a:pt x="100" y="17"/>
                      <a:pt x="92" y="18"/>
                      <a:pt x="91" y="15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96" y="15"/>
                      <a:pt x="100" y="13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5" y="7"/>
                      <a:pt x="106" y="4"/>
                      <a:pt x="108" y="1"/>
                    </a:cubicBezTo>
                    <a:cubicBezTo>
                      <a:pt x="107" y="0"/>
                      <a:pt x="105" y="0"/>
                      <a:pt x="104" y="0"/>
                    </a:cubicBezTo>
                  </a:path>
                </a:pathLst>
              </a:custGeom>
              <a:solidFill>
                <a:srgbClr val="C07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9" name="Freeform 8004"/>
              <p:cNvSpPr/>
              <p:nvPr/>
            </p:nvSpPr>
            <p:spPr bwMode="auto">
              <a:xfrm>
                <a:off x="5595938" y="4251326"/>
                <a:ext cx="20638" cy="23813"/>
              </a:xfrm>
              <a:custGeom>
                <a:avLst/>
                <a:gdLst>
                  <a:gd name="T0" fmla="*/ 4 w 11"/>
                  <a:gd name="T1" fmla="*/ 0 h 12"/>
                  <a:gd name="T2" fmla="*/ 0 w 11"/>
                  <a:gd name="T3" fmla="*/ 12 h 12"/>
                  <a:gd name="T4" fmla="*/ 0 w 11"/>
                  <a:gd name="T5" fmla="*/ 12 h 12"/>
                  <a:gd name="T6" fmla="*/ 8 w 11"/>
                  <a:gd name="T7" fmla="*/ 10 h 12"/>
                  <a:gd name="T8" fmla="*/ 11 w 11"/>
                  <a:gd name="T9" fmla="*/ 11 h 12"/>
                  <a:gd name="T10" fmla="*/ 11 w 11"/>
                  <a:gd name="T11" fmla="*/ 11 h 12"/>
                  <a:gd name="T12" fmla="*/ 4 w 11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2">
                    <a:moveTo>
                      <a:pt x="4" y="0"/>
                    </a:moveTo>
                    <a:cubicBezTo>
                      <a:pt x="2" y="4"/>
                      <a:pt x="1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1"/>
                      <a:pt x="5" y="10"/>
                      <a:pt x="8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8" y="8"/>
                      <a:pt x="11" y="2"/>
                      <a:pt x="4" y="0"/>
                    </a:cubicBezTo>
                  </a:path>
                </a:pathLst>
              </a:custGeom>
              <a:solidFill>
                <a:srgbClr val="C27B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0" name="Freeform 8005"/>
              <p:cNvSpPr>
                <a:spLocks noEditPoints="1"/>
              </p:cNvSpPr>
              <p:nvPr/>
            </p:nvSpPr>
            <p:spPr bwMode="auto">
              <a:xfrm>
                <a:off x="5903913" y="4195763"/>
                <a:ext cx="125413" cy="73025"/>
              </a:xfrm>
              <a:custGeom>
                <a:avLst/>
                <a:gdLst>
                  <a:gd name="T0" fmla="*/ 6 w 63"/>
                  <a:gd name="T1" fmla="*/ 37 h 37"/>
                  <a:gd name="T2" fmla="*/ 5 w 63"/>
                  <a:gd name="T3" fmla="*/ 37 h 37"/>
                  <a:gd name="T4" fmla="*/ 6 w 63"/>
                  <a:gd name="T5" fmla="*/ 37 h 37"/>
                  <a:gd name="T6" fmla="*/ 6 w 63"/>
                  <a:gd name="T7" fmla="*/ 37 h 37"/>
                  <a:gd name="T8" fmla="*/ 47 w 63"/>
                  <a:gd name="T9" fmla="*/ 0 h 37"/>
                  <a:gd name="T10" fmla="*/ 42 w 63"/>
                  <a:gd name="T11" fmla="*/ 2 h 37"/>
                  <a:gd name="T12" fmla="*/ 42 w 63"/>
                  <a:gd name="T13" fmla="*/ 2 h 37"/>
                  <a:gd name="T14" fmla="*/ 42 w 63"/>
                  <a:gd name="T15" fmla="*/ 2 h 37"/>
                  <a:gd name="T16" fmla="*/ 29 w 63"/>
                  <a:gd name="T17" fmla="*/ 17 h 37"/>
                  <a:gd name="T18" fmla="*/ 29 w 63"/>
                  <a:gd name="T19" fmla="*/ 17 h 37"/>
                  <a:gd name="T20" fmla="*/ 24 w 63"/>
                  <a:gd name="T21" fmla="*/ 16 h 37"/>
                  <a:gd name="T22" fmla="*/ 10 w 63"/>
                  <a:gd name="T23" fmla="*/ 23 h 37"/>
                  <a:gd name="T24" fmla="*/ 10 w 63"/>
                  <a:gd name="T25" fmla="*/ 23 h 37"/>
                  <a:gd name="T26" fmla="*/ 10 w 63"/>
                  <a:gd name="T27" fmla="*/ 23 h 37"/>
                  <a:gd name="T28" fmla="*/ 3 w 63"/>
                  <a:gd name="T29" fmla="*/ 36 h 37"/>
                  <a:gd name="T30" fmla="*/ 3 w 63"/>
                  <a:gd name="T31" fmla="*/ 36 h 37"/>
                  <a:gd name="T32" fmla="*/ 6 w 63"/>
                  <a:gd name="T33" fmla="*/ 36 h 37"/>
                  <a:gd name="T34" fmla="*/ 11 w 63"/>
                  <a:gd name="T35" fmla="*/ 31 h 37"/>
                  <a:gd name="T36" fmla="*/ 12 w 63"/>
                  <a:gd name="T37" fmla="*/ 31 h 37"/>
                  <a:gd name="T38" fmla="*/ 11 w 63"/>
                  <a:gd name="T39" fmla="*/ 37 h 37"/>
                  <a:gd name="T40" fmla="*/ 11 w 63"/>
                  <a:gd name="T41" fmla="*/ 37 h 37"/>
                  <a:gd name="T42" fmla="*/ 11 w 63"/>
                  <a:gd name="T43" fmla="*/ 37 h 37"/>
                  <a:gd name="T44" fmla="*/ 11 w 63"/>
                  <a:gd name="T45" fmla="*/ 37 h 37"/>
                  <a:gd name="T46" fmla="*/ 54 w 63"/>
                  <a:gd name="T47" fmla="*/ 17 h 37"/>
                  <a:gd name="T48" fmla="*/ 54 w 63"/>
                  <a:gd name="T49" fmla="*/ 17 h 37"/>
                  <a:gd name="T50" fmla="*/ 54 w 63"/>
                  <a:gd name="T51" fmla="*/ 17 h 37"/>
                  <a:gd name="T52" fmla="*/ 62 w 63"/>
                  <a:gd name="T53" fmla="*/ 9 h 37"/>
                  <a:gd name="T54" fmla="*/ 63 w 63"/>
                  <a:gd name="T55" fmla="*/ 9 h 37"/>
                  <a:gd name="T56" fmla="*/ 59 w 63"/>
                  <a:gd name="T57" fmla="*/ 5 h 37"/>
                  <a:gd name="T58" fmla="*/ 59 w 63"/>
                  <a:gd name="T59" fmla="*/ 5 h 37"/>
                  <a:gd name="T60" fmla="*/ 54 w 63"/>
                  <a:gd name="T61" fmla="*/ 7 h 37"/>
                  <a:gd name="T62" fmla="*/ 47 w 63"/>
                  <a:gd name="T63" fmla="*/ 0 h 37"/>
                  <a:gd name="T64" fmla="*/ 47 w 63"/>
                  <a:gd name="T6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3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5" y="37"/>
                      <a:pt x="6" y="37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moveTo>
                      <a:pt x="47" y="0"/>
                    </a:moveTo>
                    <a:cubicBezTo>
                      <a:pt x="46" y="2"/>
                      <a:pt x="44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36" y="6"/>
                      <a:pt x="38" y="1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16"/>
                      <a:pt x="26" y="16"/>
                      <a:pt x="24" y="16"/>
                    </a:cubicBezTo>
                    <a:cubicBezTo>
                      <a:pt x="19" y="16"/>
                      <a:pt x="14" y="19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8" y="28"/>
                      <a:pt x="0" y="29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4" y="36"/>
                      <a:pt x="5" y="36"/>
                      <a:pt x="6" y="36"/>
                    </a:cubicBezTo>
                    <a:cubicBezTo>
                      <a:pt x="6" y="33"/>
                      <a:pt x="8" y="31"/>
                      <a:pt x="11" y="31"/>
                    </a:cubicBezTo>
                    <a:cubicBezTo>
                      <a:pt x="11" y="31"/>
                      <a:pt x="11" y="31"/>
                      <a:pt x="12" y="31"/>
                    </a:cubicBezTo>
                    <a:cubicBezTo>
                      <a:pt x="16" y="33"/>
                      <a:pt x="11" y="35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29" y="37"/>
                      <a:pt x="37" y="19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4" y="12"/>
                      <a:pt x="57" y="9"/>
                      <a:pt x="62" y="9"/>
                    </a:cubicBezTo>
                    <a:cubicBezTo>
                      <a:pt x="62" y="9"/>
                      <a:pt x="62" y="9"/>
                      <a:pt x="63" y="9"/>
                    </a:cubicBezTo>
                    <a:cubicBezTo>
                      <a:pt x="62" y="8"/>
                      <a:pt x="61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7" y="6"/>
                      <a:pt x="55" y="7"/>
                      <a:pt x="54" y="7"/>
                    </a:cubicBezTo>
                    <a:cubicBezTo>
                      <a:pt x="51" y="7"/>
                      <a:pt x="50" y="2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A86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1" name="Freeform 8006"/>
              <p:cNvSpPr/>
              <p:nvPr/>
            </p:nvSpPr>
            <p:spPr bwMode="auto">
              <a:xfrm>
                <a:off x="5997575" y="4175126"/>
                <a:ext cx="85725" cy="39688"/>
              </a:xfrm>
              <a:custGeom>
                <a:avLst/>
                <a:gdLst>
                  <a:gd name="T0" fmla="*/ 12 w 43"/>
                  <a:gd name="T1" fmla="*/ 0 h 20"/>
                  <a:gd name="T2" fmla="*/ 3 w 43"/>
                  <a:gd name="T3" fmla="*/ 5 h 20"/>
                  <a:gd name="T4" fmla="*/ 3 w 43"/>
                  <a:gd name="T5" fmla="*/ 5 h 20"/>
                  <a:gd name="T6" fmla="*/ 3 w 43"/>
                  <a:gd name="T7" fmla="*/ 5 h 20"/>
                  <a:gd name="T8" fmla="*/ 3 w 43"/>
                  <a:gd name="T9" fmla="*/ 5 h 20"/>
                  <a:gd name="T10" fmla="*/ 0 w 43"/>
                  <a:gd name="T11" fmla="*/ 10 h 20"/>
                  <a:gd name="T12" fmla="*/ 0 w 43"/>
                  <a:gd name="T13" fmla="*/ 10 h 20"/>
                  <a:gd name="T14" fmla="*/ 0 w 43"/>
                  <a:gd name="T15" fmla="*/ 10 h 20"/>
                  <a:gd name="T16" fmla="*/ 7 w 43"/>
                  <a:gd name="T17" fmla="*/ 17 h 20"/>
                  <a:gd name="T18" fmla="*/ 12 w 43"/>
                  <a:gd name="T19" fmla="*/ 15 h 20"/>
                  <a:gd name="T20" fmla="*/ 12 w 43"/>
                  <a:gd name="T21" fmla="*/ 15 h 20"/>
                  <a:gd name="T22" fmla="*/ 16 w 43"/>
                  <a:gd name="T23" fmla="*/ 19 h 20"/>
                  <a:gd name="T24" fmla="*/ 16 w 43"/>
                  <a:gd name="T25" fmla="*/ 19 h 20"/>
                  <a:gd name="T26" fmla="*/ 16 w 43"/>
                  <a:gd name="T27" fmla="*/ 19 h 20"/>
                  <a:gd name="T28" fmla="*/ 16 w 43"/>
                  <a:gd name="T29" fmla="*/ 19 h 20"/>
                  <a:gd name="T30" fmla="*/ 16 w 43"/>
                  <a:gd name="T31" fmla="*/ 19 h 20"/>
                  <a:gd name="T32" fmla="*/ 16 w 43"/>
                  <a:gd name="T33" fmla="*/ 19 h 20"/>
                  <a:gd name="T34" fmla="*/ 18 w 43"/>
                  <a:gd name="T35" fmla="*/ 20 h 20"/>
                  <a:gd name="T36" fmla="*/ 21 w 43"/>
                  <a:gd name="T37" fmla="*/ 19 h 20"/>
                  <a:gd name="T38" fmla="*/ 25 w 43"/>
                  <a:gd name="T39" fmla="*/ 18 h 20"/>
                  <a:gd name="T40" fmla="*/ 29 w 43"/>
                  <a:gd name="T41" fmla="*/ 20 h 20"/>
                  <a:gd name="T42" fmla="*/ 29 w 43"/>
                  <a:gd name="T43" fmla="*/ 20 h 20"/>
                  <a:gd name="T44" fmla="*/ 43 w 43"/>
                  <a:gd name="T45" fmla="*/ 11 h 20"/>
                  <a:gd name="T46" fmla="*/ 43 w 43"/>
                  <a:gd name="T47" fmla="*/ 11 h 20"/>
                  <a:gd name="T48" fmla="*/ 43 w 43"/>
                  <a:gd name="T49" fmla="*/ 11 h 20"/>
                  <a:gd name="T50" fmla="*/ 40 w 43"/>
                  <a:gd name="T51" fmla="*/ 11 h 20"/>
                  <a:gd name="T52" fmla="*/ 37 w 43"/>
                  <a:gd name="T53" fmla="*/ 10 h 20"/>
                  <a:gd name="T54" fmla="*/ 35 w 43"/>
                  <a:gd name="T55" fmla="*/ 11 h 20"/>
                  <a:gd name="T56" fmla="*/ 28 w 43"/>
                  <a:gd name="T57" fmla="*/ 12 h 20"/>
                  <a:gd name="T58" fmla="*/ 15 w 43"/>
                  <a:gd name="T59" fmla="*/ 1 h 20"/>
                  <a:gd name="T60" fmla="*/ 15 w 43"/>
                  <a:gd name="T61" fmla="*/ 1 h 20"/>
                  <a:gd name="T62" fmla="*/ 12 w 43"/>
                  <a:gd name="T6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3" h="20">
                    <a:moveTo>
                      <a:pt x="12" y="0"/>
                    </a:moveTo>
                    <a:cubicBezTo>
                      <a:pt x="9" y="0"/>
                      <a:pt x="6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1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2"/>
                      <a:pt x="4" y="17"/>
                      <a:pt x="7" y="17"/>
                    </a:cubicBezTo>
                    <a:cubicBezTo>
                      <a:pt x="8" y="17"/>
                      <a:pt x="10" y="16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4" y="15"/>
                      <a:pt x="15" y="18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20"/>
                      <a:pt x="17" y="20"/>
                      <a:pt x="18" y="20"/>
                    </a:cubicBezTo>
                    <a:cubicBezTo>
                      <a:pt x="19" y="20"/>
                      <a:pt x="20" y="20"/>
                      <a:pt x="21" y="19"/>
                    </a:cubicBezTo>
                    <a:cubicBezTo>
                      <a:pt x="23" y="19"/>
                      <a:pt x="24" y="18"/>
                      <a:pt x="25" y="18"/>
                    </a:cubicBezTo>
                    <a:cubicBezTo>
                      <a:pt x="26" y="18"/>
                      <a:pt x="28" y="19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4" y="17"/>
                      <a:pt x="39" y="14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2" y="11"/>
                      <a:pt x="41" y="11"/>
                      <a:pt x="40" y="11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6" y="10"/>
                      <a:pt x="36" y="10"/>
                      <a:pt x="35" y="11"/>
                    </a:cubicBezTo>
                    <a:cubicBezTo>
                      <a:pt x="32" y="11"/>
                      <a:pt x="30" y="12"/>
                      <a:pt x="28" y="12"/>
                    </a:cubicBezTo>
                    <a:cubicBezTo>
                      <a:pt x="22" y="12"/>
                      <a:pt x="17" y="8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A859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2" name="Freeform 8007"/>
              <p:cNvSpPr/>
              <p:nvPr/>
            </p:nvSpPr>
            <p:spPr bwMode="auto">
              <a:xfrm>
                <a:off x="6049963" y="4197351"/>
                <a:ext cx="82550" cy="30163"/>
              </a:xfrm>
              <a:custGeom>
                <a:avLst/>
                <a:gdLst>
                  <a:gd name="T0" fmla="*/ 20 w 41"/>
                  <a:gd name="T1" fmla="*/ 0 h 15"/>
                  <a:gd name="T2" fmla="*/ 18 w 41"/>
                  <a:gd name="T3" fmla="*/ 0 h 15"/>
                  <a:gd name="T4" fmla="*/ 17 w 41"/>
                  <a:gd name="T5" fmla="*/ 0 h 15"/>
                  <a:gd name="T6" fmla="*/ 3 w 41"/>
                  <a:gd name="T7" fmla="*/ 9 h 15"/>
                  <a:gd name="T8" fmla="*/ 3 w 41"/>
                  <a:gd name="T9" fmla="*/ 9 h 15"/>
                  <a:gd name="T10" fmla="*/ 0 w 41"/>
                  <a:gd name="T11" fmla="*/ 12 h 15"/>
                  <a:gd name="T12" fmla="*/ 0 w 41"/>
                  <a:gd name="T13" fmla="*/ 12 h 15"/>
                  <a:gd name="T14" fmla="*/ 2 w 41"/>
                  <a:gd name="T15" fmla="*/ 13 h 15"/>
                  <a:gd name="T16" fmla="*/ 6 w 41"/>
                  <a:gd name="T17" fmla="*/ 12 h 15"/>
                  <a:gd name="T18" fmla="*/ 10 w 41"/>
                  <a:gd name="T19" fmla="*/ 10 h 15"/>
                  <a:gd name="T20" fmla="*/ 13 w 41"/>
                  <a:gd name="T21" fmla="*/ 13 h 15"/>
                  <a:gd name="T22" fmla="*/ 14 w 41"/>
                  <a:gd name="T23" fmla="*/ 12 h 15"/>
                  <a:gd name="T24" fmla="*/ 16 w 41"/>
                  <a:gd name="T25" fmla="*/ 12 h 15"/>
                  <a:gd name="T26" fmla="*/ 16 w 41"/>
                  <a:gd name="T27" fmla="*/ 12 h 15"/>
                  <a:gd name="T28" fmla="*/ 19 w 41"/>
                  <a:gd name="T29" fmla="*/ 9 h 15"/>
                  <a:gd name="T30" fmla="*/ 21 w 41"/>
                  <a:gd name="T31" fmla="*/ 11 h 15"/>
                  <a:gd name="T32" fmla="*/ 23 w 41"/>
                  <a:gd name="T33" fmla="*/ 10 h 15"/>
                  <a:gd name="T34" fmla="*/ 25 w 41"/>
                  <a:gd name="T35" fmla="*/ 10 h 15"/>
                  <a:gd name="T36" fmla="*/ 29 w 41"/>
                  <a:gd name="T37" fmla="*/ 9 h 15"/>
                  <a:gd name="T38" fmla="*/ 33 w 41"/>
                  <a:gd name="T39" fmla="*/ 9 h 15"/>
                  <a:gd name="T40" fmla="*/ 38 w 41"/>
                  <a:gd name="T41" fmla="*/ 13 h 15"/>
                  <a:gd name="T42" fmla="*/ 38 w 41"/>
                  <a:gd name="T43" fmla="*/ 15 h 15"/>
                  <a:gd name="T44" fmla="*/ 41 w 41"/>
                  <a:gd name="T45" fmla="*/ 10 h 15"/>
                  <a:gd name="T46" fmla="*/ 33 w 41"/>
                  <a:gd name="T47" fmla="*/ 4 h 15"/>
                  <a:gd name="T48" fmla="*/ 33 w 41"/>
                  <a:gd name="T49" fmla="*/ 4 h 15"/>
                  <a:gd name="T50" fmla="*/ 20 w 41"/>
                  <a:gd name="T51" fmla="*/ 0 h 15"/>
                  <a:gd name="T52" fmla="*/ 20 w 41"/>
                  <a:gd name="T5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" h="15">
                    <a:moveTo>
                      <a:pt x="20" y="0"/>
                    </a:moveTo>
                    <a:cubicBezTo>
                      <a:pt x="19" y="0"/>
                      <a:pt x="19" y="0"/>
                      <a:pt x="18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3" y="3"/>
                      <a:pt x="8" y="6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1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1" y="13"/>
                      <a:pt x="2" y="13"/>
                    </a:cubicBezTo>
                    <a:cubicBezTo>
                      <a:pt x="3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0" y="10"/>
                    </a:cubicBezTo>
                    <a:cubicBezTo>
                      <a:pt x="11" y="10"/>
                      <a:pt x="12" y="11"/>
                      <a:pt x="13" y="13"/>
                    </a:cubicBezTo>
                    <a:cubicBezTo>
                      <a:pt x="13" y="12"/>
                      <a:pt x="14" y="12"/>
                      <a:pt x="14" y="12"/>
                    </a:cubicBezTo>
                    <a:cubicBezTo>
                      <a:pt x="15" y="12"/>
                      <a:pt x="15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1"/>
                      <a:pt x="17" y="9"/>
                      <a:pt x="19" y="9"/>
                    </a:cubicBezTo>
                    <a:cubicBezTo>
                      <a:pt x="19" y="9"/>
                      <a:pt x="20" y="10"/>
                      <a:pt x="21" y="11"/>
                    </a:cubicBezTo>
                    <a:cubicBezTo>
                      <a:pt x="22" y="10"/>
                      <a:pt x="23" y="10"/>
                      <a:pt x="23" y="10"/>
                    </a:cubicBezTo>
                    <a:cubicBezTo>
                      <a:pt x="24" y="10"/>
                      <a:pt x="24" y="10"/>
                      <a:pt x="25" y="10"/>
                    </a:cubicBezTo>
                    <a:cubicBezTo>
                      <a:pt x="26" y="10"/>
                      <a:pt x="27" y="10"/>
                      <a:pt x="29" y="9"/>
                    </a:cubicBezTo>
                    <a:cubicBezTo>
                      <a:pt x="30" y="9"/>
                      <a:pt x="31" y="9"/>
                      <a:pt x="33" y="9"/>
                    </a:cubicBezTo>
                    <a:cubicBezTo>
                      <a:pt x="35" y="9"/>
                      <a:pt x="37" y="10"/>
                      <a:pt x="38" y="13"/>
                    </a:cubicBezTo>
                    <a:cubicBezTo>
                      <a:pt x="38" y="14"/>
                      <a:pt x="38" y="15"/>
                      <a:pt x="38" y="15"/>
                    </a:cubicBezTo>
                    <a:cubicBezTo>
                      <a:pt x="40" y="14"/>
                      <a:pt x="40" y="12"/>
                      <a:pt x="41" y="10"/>
                    </a:cubicBezTo>
                    <a:cubicBezTo>
                      <a:pt x="38" y="8"/>
                      <a:pt x="36" y="6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0" y="0"/>
                      <a:pt x="24" y="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C58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3" name="Freeform 8008"/>
              <p:cNvSpPr/>
              <p:nvPr/>
            </p:nvSpPr>
            <p:spPr bwMode="auto">
              <a:xfrm>
                <a:off x="6011863" y="4213226"/>
                <a:ext cx="17463" cy="15875"/>
              </a:xfrm>
              <a:custGeom>
                <a:avLst/>
                <a:gdLst>
                  <a:gd name="T0" fmla="*/ 8 w 9"/>
                  <a:gd name="T1" fmla="*/ 0 h 8"/>
                  <a:gd name="T2" fmla="*/ 0 w 9"/>
                  <a:gd name="T3" fmla="*/ 8 h 8"/>
                  <a:gd name="T4" fmla="*/ 0 w 9"/>
                  <a:gd name="T5" fmla="*/ 8 h 8"/>
                  <a:gd name="T6" fmla="*/ 9 w 9"/>
                  <a:gd name="T7" fmla="*/ 0 h 8"/>
                  <a:gd name="T8" fmla="*/ 9 w 9"/>
                  <a:gd name="T9" fmla="*/ 0 h 8"/>
                  <a:gd name="T10" fmla="*/ 9 w 9"/>
                  <a:gd name="T11" fmla="*/ 0 h 8"/>
                  <a:gd name="T12" fmla="*/ 8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8" y="0"/>
                    </a:moveTo>
                    <a:cubicBezTo>
                      <a:pt x="3" y="0"/>
                      <a:pt x="0" y="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6"/>
                      <a:pt x="6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A859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4" name="Freeform 8009"/>
              <p:cNvSpPr>
                <a:spLocks noEditPoints="1"/>
              </p:cNvSpPr>
              <p:nvPr/>
            </p:nvSpPr>
            <p:spPr bwMode="auto">
              <a:xfrm>
                <a:off x="5821363" y="4241801"/>
                <a:ext cx="101600" cy="49213"/>
              </a:xfrm>
              <a:custGeom>
                <a:avLst/>
                <a:gdLst>
                  <a:gd name="T0" fmla="*/ 45 w 51"/>
                  <a:gd name="T1" fmla="*/ 0 h 25"/>
                  <a:gd name="T2" fmla="*/ 19 w 51"/>
                  <a:gd name="T3" fmla="*/ 14 h 25"/>
                  <a:gd name="T4" fmla="*/ 14 w 51"/>
                  <a:gd name="T5" fmla="*/ 16 h 25"/>
                  <a:gd name="T6" fmla="*/ 9 w 51"/>
                  <a:gd name="T7" fmla="*/ 13 h 25"/>
                  <a:gd name="T8" fmla="*/ 1 w 51"/>
                  <a:gd name="T9" fmla="*/ 20 h 25"/>
                  <a:gd name="T10" fmla="*/ 0 w 51"/>
                  <a:gd name="T11" fmla="*/ 20 h 25"/>
                  <a:gd name="T12" fmla="*/ 0 w 51"/>
                  <a:gd name="T13" fmla="*/ 20 h 25"/>
                  <a:gd name="T14" fmla="*/ 0 w 51"/>
                  <a:gd name="T15" fmla="*/ 25 h 25"/>
                  <a:gd name="T16" fmla="*/ 0 w 51"/>
                  <a:gd name="T17" fmla="*/ 25 h 25"/>
                  <a:gd name="T18" fmla="*/ 0 w 51"/>
                  <a:gd name="T19" fmla="*/ 25 h 25"/>
                  <a:gd name="T20" fmla="*/ 1 w 51"/>
                  <a:gd name="T21" fmla="*/ 25 h 25"/>
                  <a:gd name="T22" fmla="*/ 15 w 51"/>
                  <a:gd name="T23" fmla="*/ 23 h 25"/>
                  <a:gd name="T24" fmla="*/ 30 w 51"/>
                  <a:gd name="T25" fmla="*/ 20 h 25"/>
                  <a:gd name="T26" fmla="*/ 32 w 51"/>
                  <a:gd name="T27" fmla="*/ 20 h 25"/>
                  <a:gd name="T28" fmla="*/ 32 w 51"/>
                  <a:gd name="T29" fmla="*/ 20 h 25"/>
                  <a:gd name="T30" fmla="*/ 32 w 51"/>
                  <a:gd name="T31" fmla="*/ 20 h 25"/>
                  <a:gd name="T32" fmla="*/ 44 w 51"/>
                  <a:gd name="T33" fmla="*/ 13 h 25"/>
                  <a:gd name="T34" fmla="*/ 51 w 51"/>
                  <a:gd name="T35" fmla="*/ 0 h 25"/>
                  <a:gd name="T36" fmla="*/ 51 w 51"/>
                  <a:gd name="T37" fmla="*/ 0 h 25"/>
                  <a:gd name="T38" fmla="*/ 45 w 51"/>
                  <a:gd name="T39" fmla="*/ 0 h 25"/>
                  <a:gd name="T40" fmla="*/ 45 w 51"/>
                  <a:gd name="T41" fmla="*/ 0 h 25"/>
                  <a:gd name="T42" fmla="*/ 45 w 51"/>
                  <a:gd name="T43" fmla="*/ 0 h 25"/>
                  <a:gd name="T44" fmla="*/ 45 w 51"/>
                  <a:gd name="T45" fmla="*/ 0 h 25"/>
                  <a:gd name="T46" fmla="*/ 45 w 51"/>
                  <a:gd name="T4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25">
                    <a:moveTo>
                      <a:pt x="45" y="0"/>
                    </a:moveTo>
                    <a:cubicBezTo>
                      <a:pt x="36" y="5"/>
                      <a:pt x="27" y="9"/>
                      <a:pt x="19" y="14"/>
                    </a:cubicBezTo>
                    <a:cubicBezTo>
                      <a:pt x="17" y="15"/>
                      <a:pt x="15" y="16"/>
                      <a:pt x="14" y="16"/>
                    </a:cubicBezTo>
                    <a:cubicBezTo>
                      <a:pt x="12" y="16"/>
                      <a:pt x="10" y="15"/>
                      <a:pt x="9" y="13"/>
                    </a:cubicBezTo>
                    <a:cubicBezTo>
                      <a:pt x="8" y="18"/>
                      <a:pt x="6" y="20"/>
                      <a:pt x="1" y="20"/>
                    </a:cubicBezTo>
                    <a:cubicBezTo>
                      <a:pt x="1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2"/>
                      <a:pt x="0" y="24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1" y="25"/>
                      <a:pt x="1" y="25"/>
                    </a:cubicBezTo>
                    <a:cubicBezTo>
                      <a:pt x="6" y="25"/>
                      <a:pt x="11" y="24"/>
                      <a:pt x="15" y="23"/>
                    </a:cubicBezTo>
                    <a:cubicBezTo>
                      <a:pt x="20" y="21"/>
                      <a:pt x="25" y="20"/>
                      <a:pt x="30" y="20"/>
                    </a:cubicBezTo>
                    <a:cubicBezTo>
                      <a:pt x="31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4" y="13"/>
                      <a:pt x="40" y="16"/>
                      <a:pt x="44" y="13"/>
                    </a:cubicBezTo>
                    <a:cubicBezTo>
                      <a:pt x="41" y="6"/>
                      <a:pt x="49" y="5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9" y="0"/>
                      <a:pt x="47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B98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5" name="Freeform 8010"/>
              <p:cNvSpPr/>
              <p:nvPr/>
            </p:nvSpPr>
            <p:spPr bwMode="auto">
              <a:xfrm>
                <a:off x="5886450" y="4267201"/>
                <a:ext cx="28575" cy="20638"/>
              </a:xfrm>
              <a:custGeom>
                <a:avLst/>
                <a:gdLst>
                  <a:gd name="T0" fmla="*/ 12 w 15"/>
                  <a:gd name="T1" fmla="*/ 0 h 10"/>
                  <a:gd name="T2" fmla="*/ 12 w 15"/>
                  <a:gd name="T3" fmla="*/ 0 h 10"/>
                  <a:gd name="T4" fmla="*/ 0 w 15"/>
                  <a:gd name="T5" fmla="*/ 7 h 10"/>
                  <a:gd name="T6" fmla="*/ 0 w 15"/>
                  <a:gd name="T7" fmla="*/ 7 h 10"/>
                  <a:gd name="T8" fmla="*/ 6 w 15"/>
                  <a:gd name="T9" fmla="*/ 10 h 10"/>
                  <a:gd name="T10" fmla="*/ 14 w 15"/>
                  <a:gd name="T11" fmla="*/ 1 h 10"/>
                  <a:gd name="T12" fmla="*/ 15 w 15"/>
                  <a:gd name="T13" fmla="*/ 1 h 10"/>
                  <a:gd name="T14" fmla="*/ 15 w 15"/>
                  <a:gd name="T15" fmla="*/ 0 h 10"/>
                  <a:gd name="T16" fmla="*/ 12 w 15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3"/>
                      <a:pt x="2" y="0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9"/>
                      <a:pt x="4" y="10"/>
                      <a:pt x="6" y="10"/>
                    </a:cubicBezTo>
                    <a:cubicBezTo>
                      <a:pt x="10" y="10"/>
                      <a:pt x="11" y="3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9A5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6" name="Freeform 8011"/>
              <p:cNvSpPr/>
              <p:nvPr/>
            </p:nvSpPr>
            <p:spPr bwMode="auto">
              <a:xfrm>
                <a:off x="5915025" y="4257676"/>
                <a:ext cx="20638" cy="11113"/>
              </a:xfrm>
              <a:custGeom>
                <a:avLst/>
                <a:gdLst>
                  <a:gd name="T0" fmla="*/ 5 w 10"/>
                  <a:gd name="T1" fmla="*/ 0 h 6"/>
                  <a:gd name="T2" fmla="*/ 0 w 10"/>
                  <a:gd name="T3" fmla="*/ 5 h 6"/>
                  <a:gd name="T4" fmla="*/ 0 w 10"/>
                  <a:gd name="T5" fmla="*/ 6 h 6"/>
                  <a:gd name="T6" fmla="*/ 0 w 10"/>
                  <a:gd name="T7" fmla="*/ 6 h 6"/>
                  <a:gd name="T8" fmla="*/ 0 w 10"/>
                  <a:gd name="T9" fmla="*/ 6 h 6"/>
                  <a:gd name="T10" fmla="*/ 0 w 10"/>
                  <a:gd name="T11" fmla="*/ 6 h 6"/>
                  <a:gd name="T12" fmla="*/ 0 w 10"/>
                  <a:gd name="T13" fmla="*/ 6 h 6"/>
                  <a:gd name="T14" fmla="*/ 5 w 10"/>
                  <a:gd name="T15" fmla="*/ 6 h 6"/>
                  <a:gd name="T16" fmla="*/ 5 w 10"/>
                  <a:gd name="T17" fmla="*/ 6 h 6"/>
                  <a:gd name="T18" fmla="*/ 5 w 10"/>
                  <a:gd name="T19" fmla="*/ 6 h 6"/>
                  <a:gd name="T20" fmla="*/ 6 w 10"/>
                  <a:gd name="T21" fmla="*/ 0 h 6"/>
                  <a:gd name="T22" fmla="*/ 5 w 1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6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3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4"/>
                      <a:pt x="10" y="2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A56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7" name="Freeform 8012"/>
              <p:cNvSpPr/>
              <p:nvPr/>
            </p:nvSpPr>
            <p:spPr bwMode="auto">
              <a:xfrm>
                <a:off x="5429250" y="4089401"/>
                <a:ext cx="98425" cy="76200"/>
              </a:xfrm>
              <a:custGeom>
                <a:avLst/>
                <a:gdLst>
                  <a:gd name="T0" fmla="*/ 32 w 49"/>
                  <a:gd name="T1" fmla="*/ 0 h 38"/>
                  <a:gd name="T2" fmla="*/ 13 w 49"/>
                  <a:gd name="T3" fmla="*/ 20 h 38"/>
                  <a:gd name="T4" fmla="*/ 13 w 49"/>
                  <a:gd name="T5" fmla="*/ 0 h 38"/>
                  <a:gd name="T6" fmla="*/ 13 w 49"/>
                  <a:gd name="T7" fmla="*/ 0 h 38"/>
                  <a:gd name="T8" fmla="*/ 8 w 49"/>
                  <a:gd name="T9" fmla="*/ 3 h 38"/>
                  <a:gd name="T10" fmla="*/ 1 w 49"/>
                  <a:gd name="T11" fmla="*/ 25 h 38"/>
                  <a:gd name="T12" fmla="*/ 2 w 49"/>
                  <a:gd name="T13" fmla="*/ 27 h 38"/>
                  <a:gd name="T14" fmla="*/ 3 w 49"/>
                  <a:gd name="T15" fmla="*/ 31 h 38"/>
                  <a:gd name="T16" fmla="*/ 5 w 49"/>
                  <a:gd name="T17" fmla="*/ 31 h 38"/>
                  <a:gd name="T18" fmla="*/ 8 w 49"/>
                  <a:gd name="T19" fmla="*/ 30 h 38"/>
                  <a:gd name="T20" fmla="*/ 18 w 49"/>
                  <a:gd name="T21" fmla="*/ 36 h 38"/>
                  <a:gd name="T22" fmla="*/ 18 w 49"/>
                  <a:gd name="T23" fmla="*/ 36 h 38"/>
                  <a:gd name="T24" fmla="*/ 18 w 49"/>
                  <a:gd name="T25" fmla="*/ 36 h 38"/>
                  <a:gd name="T26" fmla="*/ 18 w 49"/>
                  <a:gd name="T27" fmla="*/ 33 h 38"/>
                  <a:gd name="T28" fmla="*/ 18 w 49"/>
                  <a:gd name="T29" fmla="*/ 33 h 38"/>
                  <a:gd name="T30" fmla="*/ 26 w 49"/>
                  <a:gd name="T31" fmla="*/ 24 h 38"/>
                  <a:gd name="T32" fmla="*/ 26 w 49"/>
                  <a:gd name="T33" fmla="*/ 24 h 38"/>
                  <a:gd name="T34" fmla="*/ 31 w 49"/>
                  <a:gd name="T35" fmla="*/ 24 h 38"/>
                  <a:gd name="T36" fmla="*/ 37 w 49"/>
                  <a:gd name="T37" fmla="*/ 38 h 38"/>
                  <a:gd name="T38" fmla="*/ 46 w 49"/>
                  <a:gd name="T39" fmla="*/ 28 h 38"/>
                  <a:gd name="T40" fmla="*/ 46 w 49"/>
                  <a:gd name="T41" fmla="*/ 28 h 38"/>
                  <a:gd name="T42" fmla="*/ 39 w 49"/>
                  <a:gd name="T43" fmla="*/ 16 h 38"/>
                  <a:gd name="T44" fmla="*/ 39 w 49"/>
                  <a:gd name="T45" fmla="*/ 16 h 38"/>
                  <a:gd name="T46" fmla="*/ 39 w 49"/>
                  <a:gd name="T47" fmla="*/ 15 h 38"/>
                  <a:gd name="T48" fmla="*/ 39 w 49"/>
                  <a:gd name="T49" fmla="*/ 14 h 38"/>
                  <a:gd name="T50" fmla="*/ 37 w 49"/>
                  <a:gd name="T51" fmla="*/ 12 h 38"/>
                  <a:gd name="T52" fmla="*/ 35 w 49"/>
                  <a:gd name="T53" fmla="*/ 13 h 38"/>
                  <a:gd name="T54" fmla="*/ 33 w 49"/>
                  <a:gd name="T55" fmla="*/ 13 h 38"/>
                  <a:gd name="T56" fmla="*/ 31 w 49"/>
                  <a:gd name="T57" fmla="*/ 12 h 38"/>
                  <a:gd name="T58" fmla="*/ 39 w 49"/>
                  <a:gd name="T59" fmla="*/ 1 h 38"/>
                  <a:gd name="T60" fmla="*/ 32 w 49"/>
                  <a:gd name="T6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38">
                    <a:moveTo>
                      <a:pt x="32" y="0"/>
                    </a:moveTo>
                    <a:cubicBezTo>
                      <a:pt x="21" y="0"/>
                      <a:pt x="22" y="17"/>
                      <a:pt x="13" y="20"/>
                    </a:cubicBezTo>
                    <a:cubicBezTo>
                      <a:pt x="9" y="13"/>
                      <a:pt x="20" y="7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0" y="2"/>
                      <a:pt x="8" y="3"/>
                    </a:cubicBezTo>
                    <a:cubicBezTo>
                      <a:pt x="12" y="12"/>
                      <a:pt x="5" y="18"/>
                      <a:pt x="1" y="25"/>
                    </a:cubicBezTo>
                    <a:cubicBezTo>
                      <a:pt x="1" y="25"/>
                      <a:pt x="1" y="26"/>
                      <a:pt x="2" y="27"/>
                    </a:cubicBezTo>
                    <a:cubicBezTo>
                      <a:pt x="3" y="28"/>
                      <a:pt x="0" y="31"/>
                      <a:pt x="3" y="31"/>
                    </a:cubicBezTo>
                    <a:cubicBezTo>
                      <a:pt x="3" y="31"/>
                      <a:pt x="4" y="31"/>
                      <a:pt x="5" y="31"/>
                    </a:cubicBezTo>
                    <a:cubicBezTo>
                      <a:pt x="6" y="30"/>
                      <a:pt x="7" y="30"/>
                      <a:pt x="8" y="30"/>
                    </a:cubicBezTo>
                    <a:cubicBezTo>
                      <a:pt x="12" y="30"/>
                      <a:pt x="15" y="32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5"/>
                      <a:pt x="18" y="34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7" y="25"/>
                      <a:pt x="22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8" y="24"/>
                      <a:pt x="30" y="24"/>
                      <a:pt x="31" y="24"/>
                    </a:cubicBezTo>
                    <a:cubicBezTo>
                      <a:pt x="38" y="25"/>
                      <a:pt x="36" y="33"/>
                      <a:pt x="37" y="38"/>
                    </a:cubicBezTo>
                    <a:cubicBezTo>
                      <a:pt x="40" y="34"/>
                      <a:pt x="43" y="31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9" y="21"/>
                      <a:pt x="39" y="21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8" y="13"/>
                      <a:pt x="38" y="12"/>
                      <a:pt x="37" y="12"/>
                    </a:cubicBezTo>
                    <a:cubicBezTo>
                      <a:pt x="36" y="12"/>
                      <a:pt x="36" y="12"/>
                      <a:pt x="35" y="13"/>
                    </a:cubicBezTo>
                    <a:cubicBezTo>
                      <a:pt x="34" y="13"/>
                      <a:pt x="34" y="13"/>
                      <a:pt x="33" y="13"/>
                    </a:cubicBezTo>
                    <a:cubicBezTo>
                      <a:pt x="32" y="13"/>
                      <a:pt x="31" y="13"/>
                      <a:pt x="31" y="12"/>
                    </a:cubicBezTo>
                    <a:cubicBezTo>
                      <a:pt x="33" y="8"/>
                      <a:pt x="36" y="5"/>
                      <a:pt x="39" y="1"/>
                    </a:cubicBezTo>
                    <a:cubicBezTo>
                      <a:pt x="36" y="0"/>
                      <a:pt x="34" y="0"/>
                      <a:pt x="32" y="0"/>
                    </a:cubicBezTo>
                  </a:path>
                </a:pathLst>
              </a:custGeom>
              <a:solidFill>
                <a:srgbClr val="C89C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8" name="Freeform 8013"/>
              <p:cNvSpPr/>
              <p:nvPr/>
            </p:nvSpPr>
            <p:spPr bwMode="auto">
              <a:xfrm>
                <a:off x="5500688" y="4144963"/>
                <a:ext cx="47625" cy="65088"/>
              </a:xfrm>
              <a:custGeom>
                <a:avLst/>
                <a:gdLst>
                  <a:gd name="T0" fmla="*/ 10 w 24"/>
                  <a:gd name="T1" fmla="*/ 0 h 32"/>
                  <a:gd name="T2" fmla="*/ 1 w 24"/>
                  <a:gd name="T3" fmla="*/ 10 h 32"/>
                  <a:gd name="T4" fmla="*/ 1 w 24"/>
                  <a:gd name="T5" fmla="*/ 10 h 32"/>
                  <a:gd name="T6" fmla="*/ 1 w 24"/>
                  <a:gd name="T7" fmla="*/ 10 h 32"/>
                  <a:gd name="T8" fmla="*/ 0 w 24"/>
                  <a:gd name="T9" fmla="*/ 18 h 32"/>
                  <a:gd name="T10" fmla="*/ 0 w 24"/>
                  <a:gd name="T11" fmla="*/ 18 h 32"/>
                  <a:gd name="T12" fmla="*/ 5 w 24"/>
                  <a:gd name="T13" fmla="*/ 18 h 32"/>
                  <a:gd name="T14" fmla="*/ 5 w 24"/>
                  <a:gd name="T15" fmla="*/ 18 h 32"/>
                  <a:gd name="T16" fmla="*/ 14 w 24"/>
                  <a:gd name="T17" fmla="*/ 13 h 32"/>
                  <a:gd name="T18" fmla="*/ 10 w 24"/>
                  <a:gd name="T19" fmla="*/ 21 h 32"/>
                  <a:gd name="T20" fmla="*/ 10 w 24"/>
                  <a:gd name="T21" fmla="*/ 21 h 32"/>
                  <a:gd name="T22" fmla="*/ 10 w 24"/>
                  <a:gd name="T23" fmla="*/ 21 h 32"/>
                  <a:gd name="T24" fmla="*/ 11 w 24"/>
                  <a:gd name="T25" fmla="*/ 22 h 32"/>
                  <a:gd name="T26" fmla="*/ 12 w 24"/>
                  <a:gd name="T27" fmla="*/ 32 h 32"/>
                  <a:gd name="T28" fmla="*/ 12 w 24"/>
                  <a:gd name="T29" fmla="*/ 32 h 32"/>
                  <a:gd name="T30" fmla="*/ 12 w 24"/>
                  <a:gd name="T31" fmla="*/ 32 h 32"/>
                  <a:gd name="T32" fmla="*/ 20 w 24"/>
                  <a:gd name="T33" fmla="*/ 30 h 32"/>
                  <a:gd name="T34" fmla="*/ 20 w 24"/>
                  <a:gd name="T35" fmla="*/ 30 h 32"/>
                  <a:gd name="T36" fmla="*/ 22 w 24"/>
                  <a:gd name="T37" fmla="*/ 14 h 32"/>
                  <a:gd name="T38" fmla="*/ 22 w 24"/>
                  <a:gd name="T39" fmla="*/ 14 h 32"/>
                  <a:gd name="T40" fmla="*/ 22 w 24"/>
                  <a:gd name="T41" fmla="*/ 14 h 32"/>
                  <a:gd name="T42" fmla="*/ 23 w 24"/>
                  <a:gd name="T43" fmla="*/ 4 h 32"/>
                  <a:gd name="T44" fmla="*/ 23 w 24"/>
                  <a:gd name="T45" fmla="*/ 4 h 32"/>
                  <a:gd name="T46" fmla="*/ 20 w 24"/>
                  <a:gd name="T47" fmla="*/ 4 h 32"/>
                  <a:gd name="T48" fmla="*/ 20 w 24"/>
                  <a:gd name="T49" fmla="*/ 4 h 32"/>
                  <a:gd name="T50" fmla="*/ 15 w 24"/>
                  <a:gd name="T51" fmla="*/ 8 h 32"/>
                  <a:gd name="T52" fmla="*/ 10 w 24"/>
                  <a:gd name="T53" fmla="*/ 3 h 32"/>
                  <a:gd name="T54" fmla="*/ 10 w 24"/>
                  <a:gd name="T55" fmla="*/ 3 h 32"/>
                  <a:gd name="T56" fmla="*/ 10 w 24"/>
                  <a:gd name="T57" fmla="*/ 3 h 32"/>
                  <a:gd name="T58" fmla="*/ 10 w 24"/>
                  <a:gd name="T59" fmla="*/ 3 h 32"/>
                  <a:gd name="T60" fmla="*/ 10 w 24"/>
                  <a:gd name="T61" fmla="*/ 3 h 32"/>
                  <a:gd name="T62" fmla="*/ 10 w 24"/>
                  <a:gd name="T6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" h="32">
                    <a:moveTo>
                      <a:pt x="10" y="0"/>
                    </a:moveTo>
                    <a:cubicBezTo>
                      <a:pt x="7" y="3"/>
                      <a:pt x="4" y="6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3"/>
                      <a:pt x="2" y="15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18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8" y="17"/>
                      <a:pt x="11" y="15"/>
                      <a:pt x="14" y="13"/>
                    </a:cubicBezTo>
                    <a:cubicBezTo>
                      <a:pt x="15" y="18"/>
                      <a:pt x="11" y="19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1" y="21"/>
                      <a:pt x="11" y="22"/>
                      <a:pt x="11" y="22"/>
                    </a:cubicBezTo>
                    <a:cubicBezTo>
                      <a:pt x="13" y="25"/>
                      <a:pt x="6" y="30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5" y="32"/>
                      <a:pt x="18" y="31"/>
                      <a:pt x="20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25"/>
                      <a:pt x="24" y="20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1"/>
                      <a:pt x="23" y="7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1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8" y="7"/>
                      <a:pt x="16" y="8"/>
                      <a:pt x="15" y="8"/>
                    </a:cubicBezTo>
                    <a:cubicBezTo>
                      <a:pt x="13" y="8"/>
                      <a:pt x="11" y="6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1"/>
                      <a:pt x="10" y="0"/>
                    </a:cubicBezTo>
                  </a:path>
                </a:pathLst>
              </a:custGeom>
              <a:solidFill>
                <a:srgbClr val="C57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9" name="Freeform 8014"/>
              <p:cNvSpPr/>
              <p:nvPr/>
            </p:nvSpPr>
            <p:spPr bwMode="auto">
              <a:xfrm>
                <a:off x="5540375" y="4157663"/>
                <a:ext cx="60325" cy="49213"/>
              </a:xfrm>
              <a:custGeom>
                <a:avLst/>
                <a:gdLst>
                  <a:gd name="T0" fmla="*/ 30 w 30"/>
                  <a:gd name="T1" fmla="*/ 0 h 25"/>
                  <a:gd name="T2" fmla="*/ 2 w 30"/>
                  <a:gd name="T3" fmla="*/ 8 h 25"/>
                  <a:gd name="T4" fmla="*/ 2 w 30"/>
                  <a:gd name="T5" fmla="*/ 8 h 25"/>
                  <a:gd name="T6" fmla="*/ 0 w 30"/>
                  <a:gd name="T7" fmla="*/ 24 h 25"/>
                  <a:gd name="T8" fmla="*/ 11 w 30"/>
                  <a:gd name="T9" fmla="*/ 25 h 25"/>
                  <a:gd name="T10" fmla="*/ 11 w 30"/>
                  <a:gd name="T11" fmla="*/ 25 h 25"/>
                  <a:gd name="T12" fmla="*/ 20 w 30"/>
                  <a:gd name="T13" fmla="*/ 13 h 25"/>
                  <a:gd name="T14" fmla="*/ 20 w 30"/>
                  <a:gd name="T15" fmla="*/ 13 h 25"/>
                  <a:gd name="T16" fmla="*/ 29 w 30"/>
                  <a:gd name="T17" fmla="*/ 11 h 25"/>
                  <a:gd name="T18" fmla="*/ 29 w 30"/>
                  <a:gd name="T19" fmla="*/ 11 h 25"/>
                  <a:gd name="T20" fmla="*/ 30 w 30"/>
                  <a:gd name="T21" fmla="*/ 0 h 25"/>
                  <a:gd name="T22" fmla="*/ 30 w 30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cubicBezTo>
                      <a:pt x="22" y="9"/>
                      <a:pt x="11" y="3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4"/>
                      <a:pt x="1" y="19"/>
                      <a:pt x="0" y="24"/>
                    </a:cubicBezTo>
                    <a:cubicBezTo>
                      <a:pt x="4" y="25"/>
                      <a:pt x="8" y="25"/>
                      <a:pt x="11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6" y="22"/>
                      <a:pt x="12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3" y="12"/>
                      <a:pt x="26" y="12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7"/>
                      <a:pt x="29" y="4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C46E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0" name="Freeform 8015"/>
              <p:cNvSpPr/>
              <p:nvPr/>
            </p:nvSpPr>
            <p:spPr bwMode="auto">
              <a:xfrm>
                <a:off x="5507038" y="4243388"/>
                <a:ext cx="52388" cy="47625"/>
              </a:xfrm>
              <a:custGeom>
                <a:avLst/>
                <a:gdLst>
                  <a:gd name="T0" fmla="*/ 10 w 26"/>
                  <a:gd name="T1" fmla="*/ 0 h 24"/>
                  <a:gd name="T2" fmla="*/ 3 w 26"/>
                  <a:gd name="T3" fmla="*/ 8 h 24"/>
                  <a:gd name="T4" fmla="*/ 3 w 26"/>
                  <a:gd name="T5" fmla="*/ 23 h 24"/>
                  <a:gd name="T6" fmla="*/ 3 w 26"/>
                  <a:gd name="T7" fmla="*/ 23 h 24"/>
                  <a:gd name="T8" fmla="*/ 4 w 26"/>
                  <a:gd name="T9" fmla="*/ 23 h 24"/>
                  <a:gd name="T10" fmla="*/ 8 w 26"/>
                  <a:gd name="T11" fmla="*/ 24 h 24"/>
                  <a:gd name="T12" fmla="*/ 11 w 26"/>
                  <a:gd name="T13" fmla="*/ 24 h 24"/>
                  <a:gd name="T14" fmla="*/ 14 w 26"/>
                  <a:gd name="T15" fmla="*/ 20 h 24"/>
                  <a:gd name="T16" fmla="*/ 16 w 26"/>
                  <a:gd name="T17" fmla="*/ 10 h 24"/>
                  <a:gd name="T18" fmla="*/ 26 w 26"/>
                  <a:gd name="T19" fmla="*/ 13 h 24"/>
                  <a:gd name="T20" fmla="*/ 26 w 26"/>
                  <a:gd name="T21" fmla="*/ 1 h 24"/>
                  <a:gd name="T22" fmla="*/ 26 w 26"/>
                  <a:gd name="T23" fmla="*/ 1 h 24"/>
                  <a:gd name="T24" fmla="*/ 19 w 26"/>
                  <a:gd name="T25" fmla="*/ 5 h 24"/>
                  <a:gd name="T26" fmla="*/ 15 w 26"/>
                  <a:gd name="T27" fmla="*/ 3 h 24"/>
                  <a:gd name="T28" fmla="*/ 10 w 26"/>
                  <a:gd name="T2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24">
                    <a:moveTo>
                      <a:pt x="10" y="0"/>
                    </a:moveTo>
                    <a:cubicBezTo>
                      <a:pt x="7" y="0"/>
                      <a:pt x="5" y="4"/>
                      <a:pt x="3" y="8"/>
                    </a:cubicBezTo>
                    <a:cubicBezTo>
                      <a:pt x="0" y="13"/>
                      <a:pt x="9" y="19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5" y="23"/>
                      <a:pt x="6" y="23"/>
                      <a:pt x="8" y="24"/>
                    </a:cubicBezTo>
                    <a:cubicBezTo>
                      <a:pt x="9" y="24"/>
                      <a:pt x="10" y="24"/>
                      <a:pt x="11" y="24"/>
                    </a:cubicBezTo>
                    <a:cubicBezTo>
                      <a:pt x="13" y="24"/>
                      <a:pt x="14" y="23"/>
                      <a:pt x="14" y="20"/>
                    </a:cubicBezTo>
                    <a:cubicBezTo>
                      <a:pt x="12" y="12"/>
                      <a:pt x="13" y="10"/>
                      <a:pt x="16" y="10"/>
                    </a:cubicBezTo>
                    <a:cubicBezTo>
                      <a:pt x="18" y="10"/>
                      <a:pt x="23" y="13"/>
                      <a:pt x="26" y="13"/>
                    </a:cubicBezTo>
                    <a:cubicBezTo>
                      <a:pt x="26" y="9"/>
                      <a:pt x="26" y="5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4" y="2"/>
                      <a:pt x="22" y="5"/>
                      <a:pt x="19" y="5"/>
                    </a:cubicBezTo>
                    <a:cubicBezTo>
                      <a:pt x="18" y="5"/>
                      <a:pt x="16" y="4"/>
                      <a:pt x="15" y="3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CB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1" name="Freeform 8016"/>
              <p:cNvSpPr/>
              <p:nvPr/>
            </p:nvSpPr>
            <p:spPr bwMode="auto">
              <a:xfrm>
                <a:off x="5524500" y="4205288"/>
                <a:ext cx="53975" cy="36513"/>
              </a:xfrm>
              <a:custGeom>
                <a:avLst/>
                <a:gdLst>
                  <a:gd name="T0" fmla="*/ 8 w 27"/>
                  <a:gd name="T1" fmla="*/ 0 h 18"/>
                  <a:gd name="T2" fmla="*/ 0 w 27"/>
                  <a:gd name="T3" fmla="*/ 2 h 18"/>
                  <a:gd name="T4" fmla="*/ 0 w 27"/>
                  <a:gd name="T5" fmla="*/ 2 h 18"/>
                  <a:gd name="T6" fmla="*/ 18 w 27"/>
                  <a:gd name="T7" fmla="*/ 18 h 18"/>
                  <a:gd name="T8" fmla="*/ 18 w 27"/>
                  <a:gd name="T9" fmla="*/ 18 h 18"/>
                  <a:gd name="T10" fmla="*/ 19 w 27"/>
                  <a:gd name="T11" fmla="*/ 1 h 18"/>
                  <a:gd name="T12" fmla="*/ 19 w 27"/>
                  <a:gd name="T13" fmla="*/ 1 h 18"/>
                  <a:gd name="T14" fmla="*/ 8 w 27"/>
                  <a:gd name="T15" fmla="*/ 0 h 18"/>
                  <a:gd name="T16" fmla="*/ 8 w 27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18">
                    <a:moveTo>
                      <a:pt x="8" y="0"/>
                    </a:moveTo>
                    <a:cubicBezTo>
                      <a:pt x="6" y="1"/>
                      <a:pt x="3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10"/>
                      <a:pt x="10" y="15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2"/>
                      <a:pt x="27" y="8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6" y="1"/>
                      <a:pt x="12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B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2" name="Freeform 8017"/>
              <p:cNvSpPr/>
              <p:nvPr/>
            </p:nvSpPr>
            <p:spPr bwMode="auto">
              <a:xfrm>
                <a:off x="5637213" y="4210051"/>
                <a:ext cx="80963" cy="34925"/>
              </a:xfrm>
              <a:custGeom>
                <a:avLst/>
                <a:gdLst>
                  <a:gd name="T0" fmla="*/ 7 w 40"/>
                  <a:gd name="T1" fmla="*/ 0 h 18"/>
                  <a:gd name="T2" fmla="*/ 4 w 40"/>
                  <a:gd name="T3" fmla="*/ 1 h 18"/>
                  <a:gd name="T4" fmla="*/ 4 w 40"/>
                  <a:gd name="T5" fmla="*/ 1 h 18"/>
                  <a:gd name="T6" fmla="*/ 4 w 40"/>
                  <a:gd name="T7" fmla="*/ 1 h 18"/>
                  <a:gd name="T8" fmla="*/ 0 w 40"/>
                  <a:gd name="T9" fmla="*/ 6 h 18"/>
                  <a:gd name="T10" fmla="*/ 0 w 40"/>
                  <a:gd name="T11" fmla="*/ 6 h 18"/>
                  <a:gd name="T12" fmla="*/ 0 w 40"/>
                  <a:gd name="T13" fmla="*/ 6 h 18"/>
                  <a:gd name="T14" fmla="*/ 2 w 40"/>
                  <a:gd name="T15" fmla="*/ 11 h 18"/>
                  <a:gd name="T16" fmla="*/ 3 w 40"/>
                  <a:gd name="T17" fmla="*/ 10 h 18"/>
                  <a:gd name="T18" fmla="*/ 9 w 40"/>
                  <a:gd name="T19" fmla="*/ 4 h 18"/>
                  <a:gd name="T20" fmla="*/ 14 w 40"/>
                  <a:gd name="T21" fmla="*/ 7 h 18"/>
                  <a:gd name="T22" fmla="*/ 14 w 40"/>
                  <a:gd name="T23" fmla="*/ 7 h 18"/>
                  <a:gd name="T24" fmla="*/ 28 w 40"/>
                  <a:gd name="T25" fmla="*/ 14 h 18"/>
                  <a:gd name="T26" fmla="*/ 36 w 40"/>
                  <a:gd name="T27" fmla="*/ 18 h 18"/>
                  <a:gd name="T28" fmla="*/ 40 w 40"/>
                  <a:gd name="T29" fmla="*/ 15 h 18"/>
                  <a:gd name="T30" fmla="*/ 40 w 40"/>
                  <a:gd name="T31" fmla="*/ 15 h 18"/>
                  <a:gd name="T32" fmla="*/ 40 w 40"/>
                  <a:gd name="T33" fmla="*/ 15 h 18"/>
                  <a:gd name="T34" fmla="*/ 33 w 40"/>
                  <a:gd name="T35" fmla="*/ 9 h 18"/>
                  <a:gd name="T36" fmla="*/ 33 w 40"/>
                  <a:gd name="T37" fmla="*/ 9 h 18"/>
                  <a:gd name="T38" fmla="*/ 7 w 40"/>
                  <a:gd name="T3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18">
                    <a:moveTo>
                      <a:pt x="7" y="0"/>
                    </a:moveTo>
                    <a:cubicBezTo>
                      <a:pt x="6" y="0"/>
                      <a:pt x="5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1"/>
                      <a:pt x="3" y="11"/>
                      <a:pt x="3" y="10"/>
                    </a:cubicBezTo>
                    <a:cubicBezTo>
                      <a:pt x="5" y="8"/>
                      <a:pt x="7" y="4"/>
                      <a:pt x="9" y="4"/>
                    </a:cubicBezTo>
                    <a:cubicBezTo>
                      <a:pt x="11" y="4"/>
                      <a:pt x="12" y="5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9" y="9"/>
                      <a:pt x="23" y="11"/>
                      <a:pt x="28" y="14"/>
                    </a:cubicBezTo>
                    <a:cubicBezTo>
                      <a:pt x="31" y="15"/>
                      <a:pt x="33" y="18"/>
                      <a:pt x="36" y="18"/>
                    </a:cubicBezTo>
                    <a:cubicBezTo>
                      <a:pt x="37" y="18"/>
                      <a:pt x="39" y="17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8" y="13"/>
                      <a:pt x="35" y="11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23" y="8"/>
                      <a:pt x="16" y="0"/>
                      <a:pt x="7" y="0"/>
                    </a:cubicBezTo>
                  </a:path>
                </a:pathLst>
              </a:custGeom>
              <a:solidFill>
                <a:srgbClr val="B46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3" name="Freeform 8018"/>
              <p:cNvSpPr/>
              <p:nvPr/>
            </p:nvSpPr>
            <p:spPr bwMode="auto">
              <a:xfrm>
                <a:off x="5599113" y="4152901"/>
                <a:ext cx="46038" cy="68263"/>
              </a:xfrm>
              <a:custGeom>
                <a:avLst/>
                <a:gdLst>
                  <a:gd name="T0" fmla="*/ 1 w 23"/>
                  <a:gd name="T1" fmla="*/ 0 h 34"/>
                  <a:gd name="T2" fmla="*/ 1 w 23"/>
                  <a:gd name="T3" fmla="*/ 0 h 34"/>
                  <a:gd name="T4" fmla="*/ 1 w 23"/>
                  <a:gd name="T5" fmla="*/ 2 h 34"/>
                  <a:gd name="T6" fmla="*/ 1 w 23"/>
                  <a:gd name="T7" fmla="*/ 2 h 34"/>
                  <a:gd name="T8" fmla="*/ 1 w 23"/>
                  <a:gd name="T9" fmla="*/ 2 h 34"/>
                  <a:gd name="T10" fmla="*/ 0 w 23"/>
                  <a:gd name="T11" fmla="*/ 13 h 34"/>
                  <a:gd name="T12" fmla="*/ 4 w 23"/>
                  <a:gd name="T13" fmla="*/ 27 h 34"/>
                  <a:gd name="T14" fmla="*/ 4 w 23"/>
                  <a:gd name="T15" fmla="*/ 27 h 34"/>
                  <a:gd name="T16" fmla="*/ 19 w 23"/>
                  <a:gd name="T17" fmla="*/ 34 h 34"/>
                  <a:gd name="T18" fmla="*/ 19 w 23"/>
                  <a:gd name="T19" fmla="*/ 34 h 34"/>
                  <a:gd name="T20" fmla="*/ 23 w 23"/>
                  <a:gd name="T21" fmla="*/ 29 h 34"/>
                  <a:gd name="T22" fmla="*/ 23 w 23"/>
                  <a:gd name="T23" fmla="*/ 29 h 34"/>
                  <a:gd name="T24" fmla="*/ 5 w 23"/>
                  <a:gd name="T25" fmla="*/ 16 h 34"/>
                  <a:gd name="T26" fmla="*/ 5 w 23"/>
                  <a:gd name="T27" fmla="*/ 16 h 34"/>
                  <a:gd name="T28" fmla="*/ 5 w 23"/>
                  <a:gd name="T29" fmla="*/ 16 h 34"/>
                  <a:gd name="T30" fmla="*/ 9 w 23"/>
                  <a:gd name="T31" fmla="*/ 3 h 34"/>
                  <a:gd name="T32" fmla="*/ 9 w 23"/>
                  <a:gd name="T33" fmla="*/ 3 h 34"/>
                  <a:gd name="T34" fmla="*/ 9 w 23"/>
                  <a:gd name="T35" fmla="*/ 3 h 34"/>
                  <a:gd name="T36" fmla="*/ 6 w 23"/>
                  <a:gd name="T37" fmla="*/ 0 h 34"/>
                  <a:gd name="T38" fmla="*/ 6 w 23"/>
                  <a:gd name="T39" fmla="*/ 0 h 34"/>
                  <a:gd name="T40" fmla="*/ 1 w 23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3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0" y="9"/>
                      <a:pt x="0" y="13"/>
                    </a:cubicBezTo>
                    <a:cubicBezTo>
                      <a:pt x="1" y="18"/>
                      <a:pt x="3" y="22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9" y="29"/>
                      <a:pt x="13" y="33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0" y="32"/>
                      <a:pt x="22" y="30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14" y="28"/>
                      <a:pt x="6" y="2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2"/>
                      <a:pt x="9" y="8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7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3" y="0"/>
                      <a:pt x="1" y="0"/>
                    </a:cubicBezTo>
                  </a:path>
                </a:pathLst>
              </a:custGeom>
              <a:solidFill>
                <a:srgbClr val="B86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4" name="Freeform 8019"/>
              <p:cNvSpPr/>
              <p:nvPr/>
            </p:nvSpPr>
            <p:spPr bwMode="auto">
              <a:xfrm>
                <a:off x="5575300" y="4179888"/>
                <a:ext cx="31750" cy="39688"/>
              </a:xfrm>
              <a:custGeom>
                <a:avLst/>
                <a:gdLst>
                  <a:gd name="T0" fmla="*/ 12 w 16"/>
                  <a:gd name="T1" fmla="*/ 0 h 20"/>
                  <a:gd name="T2" fmla="*/ 3 w 16"/>
                  <a:gd name="T3" fmla="*/ 2 h 20"/>
                  <a:gd name="T4" fmla="*/ 3 w 16"/>
                  <a:gd name="T5" fmla="*/ 2 h 20"/>
                  <a:gd name="T6" fmla="*/ 8 w 16"/>
                  <a:gd name="T7" fmla="*/ 19 h 20"/>
                  <a:gd name="T8" fmla="*/ 10 w 16"/>
                  <a:gd name="T9" fmla="*/ 20 h 20"/>
                  <a:gd name="T10" fmla="*/ 16 w 16"/>
                  <a:gd name="T11" fmla="*/ 14 h 20"/>
                  <a:gd name="T12" fmla="*/ 16 w 16"/>
                  <a:gd name="T13" fmla="*/ 14 h 20"/>
                  <a:gd name="T14" fmla="*/ 12 w 16"/>
                  <a:gd name="T15" fmla="*/ 0 h 20"/>
                  <a:gd name="T16" fmla="*/ 12 w 16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0">
                    <a:moveTo>
                      <a:pt x="12" y="0"/>
                    </a:moveTo>
                    <a:cubicBezTo>
                      <a:pt x="9" y="1"/>
                      <a:pt x="6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9"/>
                      <a:pt x="3" y="15"/>
                      <a:pt x="8" y="19"/>
                    </a:cubicBezTo>
                    <a:cubicBezTo>
                      <a:pt x="9" y="20"/>
                      <a:pt x="9" y="20"/>
                      <a:pt x="10" y="20"/>
                    </a:cubicBezTo>
                    <a:cubicBezTo>
                      <a:pt x="13" y="20"/>
                      <a:pt x="15" y="17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9"/>
                      <a:pt x="13" y="5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B86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5" name="Freeform 8020"/>
              <p:cNvSpPr/>
              <p:nvPr/>
            </p:nvSpPr>
            <p:spPr bwMode="auto">
              <a:xfrm>
                <a:off x="5645150" y="4241801"/>
                <a:ext cx="15875" cy="22225"/>
              </a:xfrm>
              <a:custGeom>
                <a:avLst/>
                <a:gdLst>
                  <a:gd name="T0" fmla="*/ 4 w 8"/>
                  <a:gd name="T1" fmla="*/ 0 h 11"/>
                  <a:gd name="T2" fmla="*/ 0 w 8"/>
                  <a:gd name="T3" fmla="*/ 2 h 11"/>
                  <a:gd name="T4" fmla="*/ 6 w 8"/>
                  <a:gd name="T5" fmla="*/ 11 h 11"/>
                  <a:gd name="T6" fmla="*/ 6 w 8"/>
                  <a:gd name="T7" fmla="*/ 11 h 11"/>
                  <a:gd name="T8" fmla="*/ 6 w 8"/>
                  <a:gd name="T9" fmla="*/ 11 h 11"/>
                  <a:gd name="T10" fmla="*/ 8 w 8"/>
                  <a:gd name="T11" fmla="*/ 9 h 11"/>
                  <a:gd name="T12" fmla="*/ 4 w 8"/>
                  <a:gd name="T13" fmla="*/ 1 h 11"/>
                  <a:gd name="T14" fmla="*/ 4 w 8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4" y="0"/>
                    </a:moveTo>
                    <a:cubicBezTo>
                      <a:pt x="3" y="0"/>
                      <a:pt x="1" y="2"/>
                      <a:pt x="0" y="2"/>
                    </a:cubicBezTo>
                    <a:cubicBezTo>
                      <a:pt x="2" y="5"/>
                      <a:pt x="1" y="9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0"/>
                      <a:pt x="8" y="9"/>
                    </a:cubicBezTo>
                    <a:cubicBezTo>
                      <a:pt x="8" y="6"/>
                      <a:pt x="8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07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6" name="Freeform 8021"/>
              <p:cNvSpPr/>
              <p:nvPr/>
            </p:nvSpPr>
            <p:spPr bwMode="auto">
              <a:xfrm>
                <a:off x="5500688" y="4287838"/>
                <a:ext cx="12700" cy="11113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6 h 6"/>
                  <a:gd name="T4" fmla="*/ 0 w 6"/>
                  <a:gd name="T5" fmla="*/ 6 h 6"/>
                  <a:gd name="T6" fmla="*/ 0 w 6"/>
                  <a:gd name="T7" fmla="*/ 6 h 6"/>
                  <a:gd name="T8" fmla="*/ 6 w 6"/>
                  <a:gd name="T9" fmla="*/ 1 h 6"/>
                  <a:gd name="T10" fmla="*/ 6 w 6"/>
                  <a:gd name="T11" fmla="*/ 1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0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6"/>
                      <a:pt x="5" y="5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CB88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7" name="Freeform 8022"/>
              <p:cNvSpPr/>
              <p:nvPr/>
            </p:nvSpPr>
            <p:spPr bwMode="auto">
              <a:xfrm>
                <a:off x="5511800" y="4171951"/>
                <a:ext cx="19050" cy="17463"/>
              </a:xfrm>
              <a:custGeom>
                <a:avLst/>
                <a:gdLst>
                  <a:gd name="T0" fmla="*/ 9 w 10"/>
                  <a:gd name="T1" fmla="*/ 0 h 9"/>
                  <a:gd name="T2" fmla="*/ 0 w 10"/>
                  <a:gd name="T3" fmla="*/ 5 h 9"/>
                  <a:gd name="T4" fmla="*/ 0 w 10"/>
                  <a:gd name="T5" fmla="*/ 5 h 9"/>
                  <a:gd name="T6" fmla="*/ 2 w 10"/>
                  <a:gd name="T7" fmla="*/ 9 h 9"/>
                  <a:gd name="T8" fmla="*/ 5 w 10"/>
                  <a:gd name="T9" fmla="*/ 9 h 9"/>
                  <a:gd name="T10" fmla="*/ 5 w 10"/>
                  <a:gd name="T11" fmla="*/ 8 h 9"/>
                  <a:gd name="T12" fmla="*/ 5 w 10"/>
                  <a:gd name="T13" fmla="*/ 8 h 9"/>
                  <a:gd name="T14" fmla="*/ 9 w 10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9">
                    <a:moveTo>
                      <a:pt x="9" y="0"/>
                    </a:moveTo>
                    <a:cubicBezTo>
                      <a:pt x="6" y="2"/>
                      <a:pt x="3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1" y="9"/>
                      <a:pt x="2" y="9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6" y="6"/>
                      <a:pt x="10" y="5"/>
                      <a:pt x="9" y="0"/>
                    </a:cubicBezTo>
                  </a:path>
                </a:pathLst>
              </a:custGeom>
              <a:solidFill>
                <a:srgbClr val="CC9F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8" name="Freeform 8023"/>
              <p:cNvSpPr/>
              <p:nvPr/>
            </p:nvSpPr>
            <p:spPr bwMode="auto">
              <a:xfrm>
                <a:off x="6034088" y="3455988"/>
                <a:ext cx="77788" cy="127000"/>
              </a:xfrm>
              <a:custGeom>
                <a:avLst/>
                <a:gdLst>
                  <a:gd name="T0" fmla="*/ 25 w 39"/>
                  <a:gd name="T1" fmla="*/ 0 h 64"/>
                  <a:gd name="T2" fmla="*/ 22 w 39"/>
                  <a:gd name="T3" fmla="*/ 8 h 64"/>
                  <a:gd name="T4" fmla="*/ 15 w 39"/>
                  <a:gd name="T5" fmla="*/ 24 h 64"/>
                  <a:gd name="T6" fmla="*/ 15 w 39"/>
                  <a:gd name="T7" fmla="*/ 24 h 64"/>
                  <a:gd name="T8" fmla="*/ 14 w 39"/>
                  <a:gd name="T9" fmla="*/ 27 h 64"/>
                  <a:gd name="T10" fmla="*/ 14 w 39"/>
                  <a:gd name="T11" fmla="*/ 27 h 64"/>
                  <a:gd name="T12" fmla="*/ 14 w 39"/>
                  <a:gd name="T13" fmla="*/ 27 h 64"/>
                  <a:gd name="T14" fmla="*/ 18 w 39"/>
                  <a:gd name="T15" fmla="*/ 28 h 64"/>
                  <a:gd name="T16" fmla="*/ 19 w 39"/>
                  <a:gd name="T17" fmla="*/ 28 h 64"/>
                  <a:gd name="T18" fmla="*/ 21 w 39"/>
                  <a:gd name="T19" fmla="*/ 28 h 64"/>
                  <a:gd name="T20" fmla="*/ 24 w 39"/>
                  <a:gd name="T21" fmla="*/ 32 h 64"/>
                  <a:gd name="T22" fmla="*/ 17 w 39"/>
                  <a:gd name="T23" fmla="*/ 38 h 64"/>
                  <a:gd name="T24" fmla="*/ 14 w 39"/>
                  <a:gd name="T25" fmla="*/ 38 h 64"/>
                  <a:gd name="T26" fmla="*/ 12 w 39"/>
                  <a:gd name="T27" fmla="*/ 37 h 64"/>
                  <a:gd name="T28" fmla="*/ 7 w 39"/>
                  <a:gd name="T29" fmla="*/ 45 h 64"/>
                  <a:gd name="T30" fmla="*/ 6 w 39"/>
                  <a:gd name="T31" fmla="*/ 53 h 64"/>
                  <a:gd name="T32" fmla="*/ 10 w 39"/>
                  <a:gd name="T33" fmla="*/ 52 h 64"/>
                  <a:gd name="T34" fmla="*/ 11 w 39"/>
                  <a:gd name="T35" fmla="*/ 52 h 64"/>
                  <a:gd name="T36" fmla="*/ 14 w 39"/>
                  <a:gd name="T37" fmla="*/ 56 h 64"/>
                  <a:gd name="T38" fmla="*/ 14 w 39"/>
                  <a:gd name="T39" fmla="*/ 56 h 64"/>
                  <a:gd name="T40" fmla="*/ 14 w 39"/>
                  <a:gd name="T41" fmla="*/ 56 h 64"/>
                  <a:gd name="T42" fmla="*/ 18 w 39"/>
                  <a:gd name="T43" fmla="*/ 64 h 64"/>
                  <a:gd name="T44" fmla="*/ 22 w 39"/>
                  <a:gd name="T45" fmla="*/ 60 h 64"/>
                  <a:gd name="T46" fmla="*/ 22 w 39"/>
                  <a:gd name="T47" fmla="*/ 60 h 64"/>
                  <a:gd name="T48" fmla="*/ 22 w 39"/>
                  <a:gd name="T49" fmla="*/ 43 h 64"/>
                  <a:gd name="T50" fmla="*/ 27 w 39"/>
                  <a:gd name="T51" fmla="*/ 40 h 64"/>
                  <a:gd name="T52" fmla="*/ 36 w 39"/>
                  <a:gd name="T53" fmla="*/ 46 h 64"/>
                  <a:gd name="T54" fmla="*/ 38 w 39"/>
                  <a:gd name="T55" fmla="*/ 29 h 64"/>
                  <a:gd name="T56" fmla="*/ 39 w 39"/>
                  <a:gd name="T57" fmla="*/ 29 h 64"/>
                  <a:gd name="T58" fmla="*/ 37 w 39"/>
                  <a:gd name="T59" fmla="*/ 18 h 64"/>
                  <a:gd name="T60" fmla="*/ 32 w 39"/>
                  <a:gd name="T61" fmla="*/ 7 h 64"/>
                  <a:gd name="T62" fmla="*/ 25 w 39"/>
                  <a:gd name="T63" fmla="*/ 1 h 64"/>
                  <a:gd name="T64" fmla="*/ 25 w 39"/>
                  <a:gd name="T6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64">
                    <a:moveTo>
                      <a:pt x="25" y="0"/>
                    </a:moveTo>
                    <a:cubicBezTo>
                      <a:pt x="21" y="2"/>
                      <a:pt x="20" y="4"/>
                      <a:pt x="22" y="8"/>
                    </a:cubicBezTo>
                    <a:cubicBezTo>
                      <a:pt x="25" y="16"/>
                      <a:pt x="23" y="22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5"/>
                      <a:pt x="14" y="26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5" y="28"/>
                      <a:pt x="16" y="28"/>
                      <a:pt x="18" y="28"/>
                    </a:cubicBezTo>
                    <a:cubicBezTo>
                      <a:pt x="18" y="28"/>
                      <a:pt x="19" y="28"/>
                      <a:pt x="19" y="28"/>
                    </a:cubicBezTo>
                    <a:cubicBezTo>
                      <a:pt x="20" y="28"/>
                      <a:pt x="20" y="28"/>
                      <a:pt x="21" y="28"/>
                    </a:cubicBezTo>
                    <a:cubicBezTo>
                      <a:pt x="23" y="28"/>
                      <a:pt x="24" y="29"/>
                      <a:pt x="24" y="32"/>
                    </a:cubicBezTo>
                    <a:cubicBezTo>
                      <a:pt x="24" y="35"/>
                      <a:pt x="21" y="38"/>
                      <a:pt x="17" y="38"/>
                    </a:cubicBezTo>
                    <a:cubicBezTo>
                      <a:pt x="16" y="38"/>
                      <a:pt x="15" y="38"/>
                      <a:pt x="14" y="38"/>
                    </a:cubicBezTo>
                    <a:cubicBezTo>
                      <a:pt x="13" y="38"/>
                      <a:pt x="12" y="37"/>
                      <a:pt x="12" y="37"/>
                    </a:cubicBezTo>
                    <a:cubicBezTo>
                      <a:pt x="8" y="37"/>
                      <a:pt x="10" y="43"/>
                      <a:pt x="7" y="45"/>
                    </a:cubicBezTo>
                    <a:cubicBezTo>
                      <a:pt x="9" y="46"/>
                      <a:pt x="0" y="53"/>
                      <a:pt x="6" y="53"/>
                    </a:cubicBezTo>
                    <a:cubicBezTo>
                      <a:pt x="7" y="53"/>
                      <a:pt x="8" y="52"/>
                      <a:pt x="10" y="52"/>
                    </a:cubicBezTo>
                    <a:cubicBezTo>
                      <a:pt x="10" y="52"/>
                      <a:pt x="11" y="52"/>
                      <a:pt x="11" y="52"/>
                    </a:cubicBezTo>
                    <a:cubicBezTo>
                      <a:pt x="13" y="52"/>
                      <a:pt x="14" y="54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6" y="58"/>
                      <a:pt x="15" y="64"/>
                      <a:pt x="18" y="64"/>
                    </a:cubicBezTo>
                    <a:cubicBezTo>
                      <a:pt x="18" y="64"/>
                      <a:pt x="20" y="63"/>
                      <a:pt x="22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14" y="54"/>
                      <a:pt x="18" y="48"/>
                      <a:pt x="22" y="43"/>
                    </a:cubicBezTo>
                    <a:cubicBezTo>
                      <a:pt x="24" y="41"/>
                      <a:pt x="25" y="40"/>
                      <a:pt x="27" y="40"/>
                    </a:cubicBezTo>
                    <a:cubicBezTo>
                      <a:pt x="30" y="40"/>
                      <a:pt x="33" y="44"/>
                      <a:pt x="36" y="46"/>
                    </a:cubicBezTo>
                    <a:cubicBezTo>
                      <a:pt x="36" y="40"/>
                      <a:pt x="32" y="34"/>
                      <a:pt x="38" y="29"/>
                    </a:cubicBezTo>
                    <a:cubicBezTo>
                      <a:pt x="38" y="29"/>
                      <a:pt x="38" y="29"/>
                      <a:pt x="39" y="29"/>
                    </a:cubicBezTo>
                    <a:cubicBezTo>
                      <a:pt x="39" y="25"/>
                      <a:pt x="38" y="21"/>
                      <a:pt x="37" y="18"/>
                    </a:cubicBezTo>
                    <a:cubicBezTo>
                      <a:pt x="34" y="15"/>
                      <a:pt x="28" y="13"/>
                      <a:pt x="32" y="7"/>
                    </a:cubicBezTo>
                    <a:cubicBezTo>
                      <a:pt x="30" y="5"/>
                      <a:pt x="29" y="1"/>
                      <a:pt x="25" y="1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BF89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9" name="Freeform 8024"/>
              <p:cNvSpPr/>
              <p:nvPr/>
            </p:nvSpPr>
            <p:spPr bwMode="auto">
              <a:xfrm>
                <a:off x="6027738" y="3611563"/>
                <a:ext cx="74613" cy="52388"/>
              </a:xfrm>
              <a:custGeom>
                <a:avLst/>
                <a:gdLst>
                  <a:gd name="T0" fmla="*/ 21 w 37"/>
                  <a:gd name="T1" fmla="*/ 0 h 26"/>
                  <a:gd name="T2" fmla="*/ 21 w 37"/>
                  <a:gd name="T3" fmla="*/ 0 h 26"/>
                  <a:gd name="T4" fmla="*/ 21 w 37"/>
                  <a:gd name="T5" fmla="*/ 0 h 26"/>
                  <a:gd name="T6" fmla="*/ 21 w 37"/>
                  <a:gd name="T7" fmla="*/ 1 h 26"/>
                  <a:gd name="T8" fmla="*/ 12 w 37"/>
                  <a:gd name="T9" fmla="*/ 10 h 26"/>
                  <a:gd name="T10" fmla="*/ 12 w 37"/>
                  <a:gd name="T11" fmla="*/ 10 h 26"/>
                  <a:gd name="T12" fmla="*/ 7 w 37"/>
                  <a:gd name="T13" fmla="*/ 13 h 26"/>
                  <a:gd name="T14" fmla="*/ 6 w 37"/>
                  <a:gd name="T15" fmla="*/ 13 h 26"/>
                  <a:gd name="T16" fmla="*/ 0 w 37"/>
                  <a:gd name="T17" fmla="*/ 16 h 26"/>
                  <a:gd name="T18" fmla="*/ 4 w 37"/>
                  <a:gd name="T19" fmla="*/ 18 h 26"/>
                  <a:gd name="T20" fmla="*/ 9 w 37"/>
                  <a:gd name="T21" fmla="*/ 17 h 26"/>
                  <a:gd name="T22" fmla="*/ 13 w 37"/>
                  <a:gd name="T23" fmla="*/ 16 h 26"/>
                  <a:gd name="T24" fmla="*/ 16 w 37"/>
                  <a:gd name="T25" fmla="*/ 17 h 26"/>
                  <a:gd name="T26" fmla="*/ 27 w 37"/>
                  <a:gd name="T27" fmla="*/ 26 h 26"/>
                  <a:gd name="T28" fmla="*/ 31 w 37"/>
                  <a:gd name="T29" fmla="*/ 25 h 26"/>
                  <a:gd name="T30" fmla="*/ 30 w 37"/>
                  <a:gd name="T31" fmla="*/ 12 h 26"/>
                  <a:gd name="T32" fmla="*/ 26 w 37"/>
                  <a:gd name="T33" fmla="*/ 1 h 26"/>
                  <a:gd name="T34" fmla="*/ 21 w 37"/>
                  <a:gd name="T3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26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6"/>
                      <a:pt x="16" y="8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0" y="12"/>
                      <a:pt x="9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4" y="14"/>
                      <a:pt x="2" y="15"/>
                      <a:pt x="0" y="16"/>
                    </a:cubicBezTo>
                    <a:cubicBezTo>
                      <a:pt x="1" y="17"/>
                      <a:pt x="3" y="18"/>
                      <a:pt x="4" y="18"/>
                    </a:cubicBezTo>
                    <a:cubicBezTo>
                      <a:pt x="6" y="18"/>
                      <a:pt x="7" y="17"/>
                      <a:pt x="9" y="17"/>
                    </a:cubicBezTo>
                    <a:cubicBezTo>
                      <a:pt x="10" y="16"/>
                      <a:pt x="12" y="16"/>
                      <a:pt x="13" y="16"/>
                    </a:cubicBezTo>
                    <a:cubicBezTo>
                      <a:pt x="14" y="16"/>
                      <a:pt x="15" y="16"/>
                      <a:pt x="16" y="17"/>
                    </a:cubicBezTo>
                    <a:cubicBezTo>
                      <a:pt x="19" y="21"/>
                      <a:pt x="22" y="26"/>
                      <a:pt x="27" y="26"/>
                    </a:cubicBezTo>
                    <a:cubicBezTo>
                      <a:pt x="28" y="26"/>
                      <a:pt x="29" y="26"/>
                      <a:pt x="31" y="25"/>
                    </a:cubicBezTo>
                    <a:cubicBezTo>
                      <a:pt x="37" y="22"/>
                      <a:pt x="25" y="17"/>
                      <a:pt x="30" y="12"/>
                    </a:cubicBezTo>
                    <a:cubicBezTo>
                      <a:pt x="26" y="9"/>
                      <a:pt x="22" y="7"/>
                      <a:pt x="26" y="1"/>
                    </a:cubicBezTo>
                    <a:cubicBezTo>
                      <a:pt x="24" y="1"/>
                      <a:pt x="23" y="1"/>
                      <a:pt x="21" y="0"/>
                    </a:cubicBezTo>
                  </a:path>
                </a:pathLst>
              </a:custGeom>
              <a:solidFill>
                <a:srgbClr val="C68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0" name="Freeform 8025"/>
              <p:cNvSpPr/>
              <p:nvPr/>
            </p:nvSpPr>
            <p:spPr bwMode="auto">
              <a:xfrm>
                <a:off x="5994400" y="3525838"/>
                <a:ext cx="47625" cy="38100"/>
              </a:xfrm>
              <a:custGeom>
                <a:avLst/>
                <a:gdLst>
                  <a:gd name="T0" fmla="*/ 20 w 24"/>
                  <a:gd name="T1" fmla="*/ 1 h 19"/>
                  <a:gd name="T2" fmla="*/ 20 w 24"/>
                  <a:gd name="T3" fmla="*/ 1 h 19"/>
                  <a:gd name="T4" fmla="*/ 0 w 24"/>
                  <a:gd name="T5" fmla="*/ 7 h 19"/>
                  <a:gd name="T6" fmla="*/ 5 w 24"/>
                  <a:gd name="T7" fmla="*/ 19 h 19"/>
                  <a:gd name="T8" fmla="*/ 5 w 24"/>
                  <a:gd name="T9" fmla="*/ 19 h 19"/>
                  <a:gd name="T10" fmla="*/ 5 w 24"/>
                  <a:gd name="T11" fmla="*/ 19 h 19"/>
                  <a:gd name="T12" fmla="*/ 12 w 24"/>
                  <a:gd name="T13" fmla="*/ 14 h 19"/>
                  <a:gd name="T14" fmla="*/ 13 w 24"/>
                  <a:gd name="T15" fmla="*/ 14 h 19"/>
                  <a:gd name="T16" fmla="*/ 13 w 24"/>
                  <a:gd name="T17" fmla="*/ 14 h 19"/>
                  <a:gd name="T18" fmla="*/ 12 w 24"/>
                  <a:gd name="T19" fmla="*/ 6 h 19"/>
                  <a:gd name="T20" fmla="*/ 16 w 24"/>
                  <a:gd name="T21" fmla="*/ 4 h 19"/>
                  <a:gd name="T22" fmla="*/ 18 w 24"/>
                  <a:gd name="T23" fmla="*/ 5 h 19"/>
                  <a:gd name="T24" fmla="*/ 22 w 24"/>
                  <a:gd name="T25" fmla="*/ 6 h 19"/>
                  <a:gd name="T26" fmla="*/ 20 w 24"/>
                  <a:gd name="T27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19">
                    <a:moveTo>
                      <a:pt x="20" y="1"/>
                    </a:moveTo>
                    <a:cubicBezTo>
                      <a:pt x="20" y="1"/>
                      <a:pt x="20" y="1"/>
                      <a:pt x="20" y="1"/>
                    </a:cubicBezTo>
                    <a:cubicBezTo>
                      <a:pt x="13" y="2"/>
                      <a:pt x="5" y="0"/>
                      <a:pt x="0" y="7"/>
                    </a:cubicBezTo>
                    <a:cubicBezTo>
                      <a:pt x="2" y="11"/>
                      <a:pt x="3" y="15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7" y="17"/>
                      <a:pt x="9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11"/>
                      <a:pt x="9" y="9"/>
                      <a:pt x="12" y="6"/>
                    </a:cubicBezTo>
                    <a:cubicBezTo>
                      <a:pt x="13" y="5"/>
                      <a:pt x="14" y="4"/>
                      <a:pt x="16" y="4"/>
                    </a:cubicBezTo>
                    <a:cubicBezTo>
                      <a:pt x="16" y="4"/>
                      <a:pt x="17" y="4"/>
                      <a:pt x="18" y="5"/>
                    </a:cubicBezTo>
                    <a:cubicBezTo>
                      <a:pt x="20" y="6"/>
                      <a:pt x="21" y="6"/>
                      <a:pt x="22" y="6"/>
                    </a:cubicBezTo>
                    <a:cubicBezTo>
                      <a:pt x="24" y="6"/>
                      <a:pt x="21" y="3"/>
                      <a:pt x="20" y="1"/>
                    </a:cubicBezTo>
                  </a:path>
                </a:pathLst>
              </a:custGeom>
              <a:solidFill>
                <a:srgbClr val="C89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1" name="Freeform 8026"/>
              <p:cNvSpPr/>
              <p:nvPr/>
            </p:nvSpPr>
            <p:spPr bwMode="auto">
              <a:xfrm>
                <a:off x="6018213" y="3544888"/>
                <a:ext cx="44450" cy="33338"/>
              </a:xfrm>
              <a:custGeom>
                <a:avLst/>
                <a:gdLst>
                  <a:gd name="T0" fmla="*/ 15 w 22"/>
                  <a:gd name="T1" fmla="*/ 0 h 16"/>
                  <a:gd name="T2" fmla="*/ 1 w 22"/>
                  <a:gd name="T3" fmla="*/ 7 h 16"/>
                  <a:gd name="T4" fmla="*/ 1 w 22"/>
                  <a:gd name="T5" fmla="*/ 7 h 16"/>
                  <a:gd name="T6" fmla="*/ 9 w 22"/>
                  <a:gd name="T7" fmla="*/ 16 h 16"/>
                  <a:gd name="T8" fmla="*/ 10 w 22"/>
                  <a:gd name="T9" fmla="*/ 16 h 16"/>
                  <a:gd name="T10" fmla="*/ 15 w 22"/>
                  <a:gd name="T11" fmla="*/ 13 h 16"/>
                  <a:gd name="T12" fmla="*/ 22 w 22"/>
                  <a:gd name="T13" fmla="*/ 11 h 16"/>
                  <a:gd name="T14" fmla="*/ 22 w 22"/>
                  <a:gd name="T15" fmla="*/ 11 h 16"/>
                  <a:gd name="T16" fmla="*/ 22 w 22"/>
                  <a:gd name="T17" fmla="*/ 11 h 16"/>
                  <a:gd name="T18" fmla="*/ 19 w 22"/>
                  <a:gd name="T19" fmla="*/ 7 h 16"/>
                  <a:gd name="T20" fmla="*/ 18 w 22"/>
                  <a:gd name="T21" fmla="*/ 7 h 16"/>
                  <a:gd name="T22" fmla="*/ 14 w 22"/>
                  <a:gd name="T23" fmla="*/ 8 h 16"/>
                  <a:gd name="T24" fmla="*/ 15 w 22"/>
                  <a:gd name="T25" fmla="*/ 0 h 16"/>
                  <a:gd name="T26" fmla="*/ 15 w 22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6">
                    <a:moveTo>
                      <a:pt x="15" y="0"/>
                    </a:moveTo>
                    <a:cubicBezTo>
                      <a:pt x="11" y="2"/>
                      <a:pt x="6" y="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4"/>
                      <a:pt x="6" y="15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3" y="15"/>
                      <a:pt x="15" y="13"/>
                    </a:cubicBezTo>
                    <a:cubicBezTo>
                      <a:pt x="17" y="12"/>
                      <a:pt x="19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9"/>
                      <a:pt x="21" y="7"/>
                      <a:pt x="19" y="7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6" y="7"/>
                      <a:pt x="15" y="8"/>
                      <a:pt x="14" y="8"/>
                    </a:cubicBezTo>
                    <a:cubicBezTo>
                      <a:pt x="8" y="8"/>
                      <a:pt x="17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CD93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2" name="Freeform 8027"/>
              <p:cNvSpPr/>
              <p:nvPr/>
            </p:nvSpPr>
            <p:spPr bwMode="auto">
              <a:xfrm>
                <a:off x="5991225" y="3611563"/>
                <a:ext cx="41275" cy="38100"/>
              </a:xfrm>
              <a:custGeom>
                <a:avLst/>
                <a:gdLst>
                  <a:gd name="T0" fmla="*/ 16 w 20"/>
                  <a:gd name="T1" fmla="*/ 0 h 19"/>
                  <a:gd name="T2" fmla="*/ 11 w 20"/>
                  <a:gd name="T3" fmla="*/ 3 h 19"/>
                  <a:gd name="T4" fmla="*/ 11 w 20"/>
                  <a:gd name="T5" fmla="*/ 3 h 19"/>
                  <a:gd name="T6" fmla="*/ 7 w 20"/>
                  <a:gd name="T7" fmla="*/ 11 h 19"/>
                  <a:gd name="T8" fmla="*/ 5 w 20"/>
                  <a:gd name="T9" fmla="*/ 18 h 19"/>
                  <a:gd name="T10" fmla="*/ 7 w 20"/>
                  <a:gd name="T11" fmla="*/ 19 h 19"/>
                  <a:gd name="T12" fmla="*/ 12 w 20"/>
                  <a:gd name="T13" fmla="*/ 13 h 19"/>
                  <a:gd name="T14" fmla="*/ 19 w 20"/>
                  <a:gd name="T15" fmla="*/ 9 h 19"/>
                  <a:gd name="T16" fmla="*/ 19 w 20"/>
                  <a:gd name="T17" fmla="*/ 9 h 19"/>
                  <a:gd name="T18" fmla="*/ 19 w 20"/>
                  <a:gd name="T19" fmla="*/ 9 h 19"/>
                  <a:gd name="T20" fmla="*/ 20 w 20"/>
                  <a:gd name="T21" fmla="*/ 1 h 19"/>
                  <a:gd name="T22" fmla="*/ 16 w 20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9">
                    <a:moveTo>
                      <a:pt x="16" y="0"/>
                    </a:moveTo>
                    <a:cubicBezTo>
                      <a:pt x="14" y="0"/>
                      <a:pt x="12" y="1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6"/>
                      <a:pt x="7" y="8"/>
                      <a:pt x="7" y="11"/>
                    </a:cubicBezTo>
                    <a:cubicBezTo>
                      <a:pt x="6" y="14"/>
                      <a:pt x="0" y="15"/>
                      <a:pt x="5" y="18"/>
                    </a:cubicBezTo>
                    <a:cubicBezTo>
                      <a:pt x="5" y="19"/>
                      <a:pt x="6" y="19"/>
                      <a:pt x="7" y="19"/>
                    </a:cubicBezTo>
                    <a:cubicBezTo>
                      <a:pt x="9" y="19"/>
                      <a:pt x="11" y="17"/>
                      <a:pt x="12" y="13"/>
                    </a:cubicBezTo>
                    <a:cubicBezTo>
                      <a:pt x="12" y="9"/>
                      <a:pt x="16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7"/>
                      <a:pt x="19" y="4"/>
                      <a:pt x="20" y="1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C68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3" name="Freeform 8028"/>
              <p:cNvSpPr/>
              <p:nvPr/>
            </p:nvSpPr>
            <p:spPr bwMode="auto">
              <a:xfrm>
                <a:off x="6029325" y="3606801"/>
                <a:ext cx="22225" cy="30163"/>
              </a:xfrm>
              <a:custGeom>
                <a:avLst/>
                <a:gdLst>
                  <a:gd name="T0" fmla="*/ 4 w 11"/>
                  <a:gd name="T1" fmla="*/ 0 h 15"/>
                  <a:gd name="T2" fmla="*/ 1 w 11"/>
                  <a:gd name="T3" fmla="*/ 3 h 15"/>
                  <a:gd name="T4" fmla="*/ 1 w 11"/>
                  <a:gd name="T5" fmla="*/ 3 h 15"/>
                  <a:gd name="T6" fmla="*/ 0 w 11"/>
                  <a:gd name="T7" fmla="*/ 11 h 15"/>
                  <a:gd name="T8" fmla="*/ 0 w 11"/>
                  <a:gd name="T9" fmla="*/ 11 h 15"/>
                  <a:gd name="T10" fmla="*/ 5 w 11"/>
                  <a:gd name="T11" fmla="*/ 15 h 15"/>
                  <a:gd name="T12" fmla="*/ 5 w 11"/>
                  <a:gd name="T13" fmla="*/ 15 h 15"/>
                  <a:gd name="T14" fmla="*/ 6 w 11"/>
                  <a:gd name="T15" fmla="*/ 15 h 15"/>
                  <a:gd name="T16" fmla="*/ 11 w 11"/>
                  <a:gd name="T17" fmla="*/ 12 h 15"/>
                  <a:gd name="T18" fmla="*/ 11 w 11"/>
                  <a:gd name="T19" fmla="*/ 12 h 15"/>
                  <a:gd name="T20" fmla="*/ 7 w 11"/>
                  <a:gd name="T21" fmla="*/ 4 h 15"/>
                  <a:gd name="T22" fmla="*/ 6 w 11"/>
                  <a:gd name="T23" fmla="*/ 0 h 15"/>
                  <a:gd name="T24" fmla="*/ 4 w 11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cubicBezTo>
                      <a:pt x="2" y="0"/>
                      <a:pt x="1" y="0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6"/>
                      <a:pt x="0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3" y="14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6" y="15"/>
                      <a:pt x="6" y="15"/>
                    </a:cubicBezTo>
                    <a:cubicBezTo>
                      <a:pt x="8" y="15"/>
                      <a:pt x="9" y="14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9" y="10"/>
                      <a:pt x="1" y="10"/>
                      <a:pt x="7" y="4"/>
                    </a:cubicBezTo>
                    <a:cubicBezTo>
                      <a:pt x="8" y="3"/>
                      <a:pt x="10" y="1"/>
                      <a:pt x="6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B97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4" name="Freeform 8029"/>
              <p:cNvSpPr/>
              <p:nvPr/>
            </p:nvSpPr>
            <p:spPr bwMode="auto">
              <a:xfrm>
                <a:off x="5978525" y="3540126"/>
                <a:ext cx="25400" cy="26988"/>
              </a:xfrm>
              <a:custGeom>
                <a:avLst/>
                <a:gdLst>
                  <a:gd name="T0" fmla="*/ 6 w 13"/>
                  <a:gd name="T1" fmla="*/ 0 h 14"/>
                  <a:gd name="T2" fmla="*/ 3 w 13"/>
                  <a:gd name="T3" fmla="*/ 6 h 14"/>
                  <a:gd name="T4" fmla="*/ 8 w 13"/>
                  <a:gd name="T5" fmla="*/ 14 h 14"/>
                  <a:gd name="T6" fmla="*/ 13 w 13"/>
                  <a:gd name="T7" fmla="*/ 12 h 14"/>
                  <a:gd name="T8" fmla="*/ 13 w 13"/>
                  <a:gd name="T9" fmla="*/ 12 h 14"/>
                  <a:gd name="T10" fmla="*/ 8 w 13"/>
                  <a:gd name="T11" fmla="*/ 0 h 14"/>
                  <a:gd name="T12" fmla="*/ 8 w 13"/>
                  <a:gd name="T13" fmla="*/ 0 h 14"/>
                  <a:gd name="T14" fmla="*/ 6 w 13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6" y="0"/>
                    </a:moveTo>
                    <a:cubicBezTo>
                      <a:pt x="2" y="0"/>
                      <a:pt x="0" y="2"/>
                      <a:pt x="3" y="6"/>
                    </a:cubicBezTo>
                    <a:cubicBezTo>
                      <a:pt x="5" y="8"/>
                      <a:pt x="4" y="14"/>
                      <a:pt x="8" y="14"/>
                    </a:cubicBezTo>
                    <a:cubicBezTo>
                      <a:pt x="9" y="14"/>
                      <a:pt x="10" y="14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1" y="8"/>
                      <a:pt x="10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B67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5" name="Freeform 8030"/>
              <p:cNvSpPr/>
              <p:nvPr/>
            </p:nvSpPr>
            <p:spPr bwMode="auto">
              <a:xfrm>
                <a:off x="6010275" y="3473451"/>
                <a:ext cx="25400" cy="38100"/>
              </a:xfrm>
              <a:custGeom>
                <a:avLst/>
                <a:gdLst>
                  <a:gd name="T0" fmla="*/ 4 w 13"/>
                  <a:gd name="T1" fmla="*/ 0 h 19"/>
                  <a:gd name="T2" fmla="*/ 10 w 13"/>
                  <a:gd name="T3" fmla="*/ 19 h 19"/>
                  <a:gd name="T4" fmla="*/ 10 w 13"/>
                  <a:gd name="T5" fmla="*/ 19 h 19"/>
                  <a:gd name="T6" fmla="*/ 13 w 13"/>
                  <a:gd name="T7" fmla="*/ 16 h 19"/>
                  <a:gd name="T8" fmla="*/ 13 w 13"/>
                  <a:gd name="T9" fmla="*/ 16 h 19"/>
                  <a:gd name="T10" fmla="*/ 4 w 13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9">
                    <a:moveTo>
                      <a:pt x="4" y="0"/>
                    </a:moveTo>
                    <a:cubicBezTo>
                      <a:pt x="0" y="10"/>
                      <a:pt x="8" y="13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8"/>
                      <a:pt x="12" y="17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0" y="11"/>
                      <a:pt x="8" y="6"/>
                      <a:pt x="4" y="0"/>
                    </a:cubicBezTo>
                  </a:path>
                </a:pathLst>
              </a:custGeom>
              <a:solidFill>
                <a:srgbClr val="C58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6" name="Freeform 8031"/>
              <p:cNvSpPr/>
              <p:nvPr/>
            </p:nvSpPr>
            <p:spPr bwMode="auto">
              <a:xfrm>
                <a:off x="5989638" y="3595688"/>
                <a:ext cx="19050" cy="25400"/>
              </a:xfrm>
              <a:custGeom>
                <a:avLst/>
                <a:gdLst>
                  <a:gd name="T0" fmla="*/ 7 w 9"/>
                  <a:gd name="T1" fmla="*/ 0 h 13"/>
                  <a:gd name="T2" fmla="*/ 4 w 9"/>
                  <a:gd name="T3" fmla="*/ 13 h 13"/>
                  <a:gd name="T4" fmla="*/ 4 w 9"/>
                  <a:gd name="T5" fmla="*/ 13 h 13"/>
                  <a:gd name="T6" fmla="*/ 7 w 9"/>
                  <a:gd name="T7" fmla="*/ 11 h 13"/>
                  <a:gd name="T8" fmla="*/ 7 w 9"/>
                  <a:gd name="T9" fmla="*/ 11 h 13"/>
                  <a:gd name="T10" fmla="*/ 7 w 9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7" y="0"/>
                    </a:moveTo>
                    <a:cubicBezTo>
                      <a:pt x="1" y="4"/>
                      <a:pt x="0" y="8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9" y="7"/>
                      <a:pt x="9" y="3"/>
                      <a:pt x="7" y="0"/>
                    </a:cubicBezTo>
                  </a:path>
                </a:pathLst>
              </a:custGeom>
              <a:solidFill>
                <a:srgbClr val="C68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7" name="Freeform 8032"/>
              <p:cNvSpPr>
                <a:spLocks noEditPoints="1"/>
              </p:cNvSpPr>
              <p:nvPr/>
            </p:nvSpPr>
            <p:spPr bwMode="auto">
              <a:xfrm>
                <a:off x="5935663" y="3571876"/>
                <a:ext cx="15875" cy="23813"/>
              </a:xfrm>
              <a:custGeom>
                <a:avLst/>
                <a:gdLst>
                  <a:gd name="T0" fmla="*/ 3 w 8"/>
                  <a:gd name="T1" fmla="*/ 12 h 12"/>
                  <a:gd name="T2" fmla="*/ 3 w 8"/>
                  <a:gd name="T3" fmla="*/ 12 h 12"/>
                  <a:gd name="T4" fmla="*/ 3 w 8"/>
                  <a:gd name="T5" fmla="*/ 12 h 12"/>
                  <a:gd name="T6" fmla="*/ 3 w 8"/>
                  <a:gd name="T7" fmla="*/ 12 h 12"/>
                  <a:gd name="T8" fmla="*/ 3 w 8"/>
                  <a:gd name="T9" fmla="*/ 12 h 12"/>
                  <a:gd name="T10" fmla="*/ 6 w 8"/>
                  <a:gd name="T11" fmla="*/ 0 h 12"/>
                  <a:gd name="T12" fmla="*/ 3 w 8"/>
                  <a:gd name="T13" fmla="*/ 12 h 12"/>
                  <a:gd name="T14" fmla="*/ 3 w 8"/>
                  <a:gd name="T15" fmla="*/ 12 h 12"/>
                  <a:gd name="T16" fmla="*/ 3 w 8"/>
                  <a:gd name="T17" fmla="*/ 11 h 12"/>
                  <a:gd name="T18" fmla="*/ 3 w 8"/>
                  <a:gd name="T19" fmla="*/ 11 h 12"/>
                  <a:gd name="T20" fmla="*/ 6 w 8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12">
                    <a:moveTo>
                      <a:pt x="3" y="12"/>
                    </a:move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moveTo>
                      <a:pt x="6" y="0"/>
                    </a:moveTo>
                    <a:cubicBezTo>
                      <a:pt x="0" y="3"/>
                      <a:pt x="3" y="8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6" y="8"/>
                      <a:pt x="8" y="5"/>
                      <a:pt x="6" y="0"/>
                    </a:cubicBezTo>
                  </a:path>
                </a:pathLst>
              </a:custGeom>
              <a:solidFill>
                <a:srgbClr val="B57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8" name="Freeform 8033"/>
              <p:cNvSpPr/>
              <p:nvPr/>
            </p:nvSpPr>
            <p:spPr bwMode="auto">
              <a:xfrm>
                <a:off x="6054725" y="3595688"/>
                <a:ext cx="15875" cy="17463"/>
              </a:xfrm>
              <a:custGeom>
                <a:avLst/>
                <a:gdLst>
                  <a:gd name="T0" fmla="*/ 0 w 8"/>
                  <a:gd name="T1" fmla="*/ 0 h 9"/>
                  <a:gd name="T2" fmla="*/ 5 w 8"/>
                  <a:gd name="T3" fmla="*/ 9 h 9"/>
                  <a:gd name="T4" fmla="*/ 7 w 8"/>
                  <a:gd name="T5" fmla="*/ 8 h 9"/>
                  <a:gd name="T6" fmla="*/ 8 w 8"/>
                  <a:gd name="T7" fmla="*/ 8 h 9"/>
                  <a:gd name="T8" fmla="*/ 8 w 8"/>
                  <a:gd name="T9" fmla="*/ 8 h 9"/>
                  <a:gd name="T10" fmla="*/ 8 w 8"/>
                  <a:gd name="T11" fmla="*/ 8 h 9"/>
                  <a:gd name="T12" fmla="*/ 8 w 8"/>
                  <a:gd name="T13" fmla="*/ 8 h 9"/>
                  <a:gd name="T14" fmla="*/ 0 w 8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0" y="5"/>
                      <a:pt x="0" y="9"/>
                      <a:pt x="5" y="9"/>
                    </a:cubicBezTo>
                    <a:cubicBezTo>
                      <a:pt x="5" y="9"/>
                      <a:pt x="6" y="9"/>
                      <a:pt x="7" y="8"/>
                    </a:cubicBezTo>
                    <a:cubicBezTo>
                      <a:pt x="7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6"/>
                      <a:pt x="4" y="4"/>
                      <a:pt x="0" y="0"/>
                    </a:cubicBezTo>
                  </a:path>
                </a:pathLst>
              </a:custGeom>
              <a:solidFill>
                <a:srgbClr val="C68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9" name="Freeform 8034"/>
              <p:cNvSpPr/>
              <p:nvPr/>
            </p:nvSpPr>
            <p:spPr bwMode="auto">
              <a:xfrm>
                <a:off x="6040438" y="3478213"/>
                <a:ext cx="33338" cy="31750"/>
              </a:xfrm>
              <a:custGeom>
                <a:avLst/>
                <a:gdLst>
                  <a:gd name="T0" fmla="*/ 8 w 17"/>
                  <a:gd name="T1" fmla="*/ 0 h 16"/>
                  <a:gd name="T2" fmla="*/ 7 w 17"/>
                  <a:gd name="T3" fmla="*/ 0 h 16"/>
                  <a:gd name="T4" fmla="*/ 0 w 17"/>
                  <a:gd name="T5" fmla="*/ 4 h 16"/>
                  <a:gd name="T6" fmla="*/ 10 w 17"/>
                  <a:gd name="T7" fmla="*/ 16 h 16"/>
                  <a:gd name="T8" fmla="*/ 11 w 17"/>
                  <a:gd name="T9" fmla="*/ 16 h 16"/>
                  <a:gd name="T10" fmla="*/ 11 w 17"/>
                  <a:gd name="T11" fmla="*/ 16 h 16"/>
                  <a:gd name="T12" fmla="*/ 12 w 17"/>
                  <a:gd name="T13" fmla="*/ 13 h 16"/>
                  <a:gd name="T14" fmla="*/ 12 w 17"/>
                  <a:gd name="T15" fmla="*/ 13 h 16"/>
                  <a:gd name="T16" fmla="*/ 11 w 17"/>
                  <a:gd name="T17" fmla="*/ 3 h 16"/>
                  <a:gd name="T18" fmla="*/ 8 w 1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8" y="0"/>
                    </a:moveTo>
                    <a:cubicBezTo>
                      <a:pt x="8" y="0"/>
                      <a:pt x="8" y="0"/>
                      <a:pt x="7" y="0"/>
                    </a:cubicBezTo>
                    <a:cubicBezTo>
                      <a:pt x="5" y="1"/>
                      <a:pt x="2" y="3"/>
                      <a:pt x="0" y="4"/>
                    </a:cubicBezTo>
                    <a:cubicBezTo>
                      <a:pt x="5" y="6"/>
                      <a:pt x="3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5"/>
                      <a:pt x="12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8" y="10"/>
                      <a:pt x="17" y="6"/>
                      <a:pt x="11" y="3"/>
                    </a:cubicBezTo>
                    <a:cubicBezTo>
                      <a:pt x="10" y="2"/>
                      <a:pt x="10" y="0"/>
                      <a:pt x="8" y="0"/>
                    </a:cubicBezTo>
                  </a:path>
                </a:pathLst>
              </a:custGeom>
              <a:solidFill>
                <a:srgbClr val="C68A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0" name="Freeform 8035"/>
              <p:cNvSpPr/>
              <p:nvPr/>
            </p:nvSpPr>
            <p:spPr bwMode="auto">
              <a:xfrm>
                <a:off x="6858000" y="3759201"/>
                <a:ext cx="50800" cy="17463"/>
              </a:xfrm>
              <a:custGeom>
                <a:avLst/>
                <a:gdLst>
                  <a:gd name="T0" fmla="*/ 0 w 26"/>
                  <a:gd name="T1" fmla="*/ 0 h 9"/>
                  <a:gd name="T2" fmla="*/ 17 w 26"/>
                  <a:gd name="T3" fmla="*/ 9 h 9"/>
                  <a:gd name="T4" fmla="*/ 26 w 26"/>
                  <a:gd name="T5" fmla="*/ 5 h 9"/>
                  <a:gd name="T6" fmla="*/ 0 w 26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9">
                    <a:moveTo>
                      <a:pt x="0" y="0"/>
                    </a:moveTo>
                    <a:cubicBezTo>
                      <a:pt x="7" y="6"/>
                      <a:pt x="13" y="9"/>
                      <a:pt x="17" y="9"/>
                    </a:cubicBezTo>
                    <a:cubicBezTo>
                      <a:pt x="20" y="9"/>
                      <a:pt x="23" y="8"/>
                      <a:pt x="26" y="5"/>
                    </a:cubicBezTo>
                    <a:cubicBezTo>
                      <a:pt x="18" y="4"/>
                      <a:pt x="10" y="2"/>
                      <a:pt x="0" y="0"/>
                    </a:cubicBezTo>
                  </a:path>
                </a:pathLst>
              </a:custGeom>
              <a:solidFill>
                <a:srgbClr val="D38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1" name="Freeform 8036"/>
              <p:cNvSpPr/>
              <p:nvPr/>
            </p:nvSpPr>
            <p:spPr bwMode="auto">
              <a:xfrm>
                <a:off x="6854825" y="3721101"/>
                <a:ext cx="33338" cy="12700"/>
              </a:xfrm>
              <a:custGeom>
                <a:avLst/>
                <a:gdLst>
                  <a:gd name="T0" fmla="*/ 16 w 16"/>
                  <a:gd name="T1" fmla="*/ 0 h 6"/>
                  <a:gd name="T2" fmla="*/ 16 w 16"/>
                  <a:gd name="T3" fmla="*/ 0 h 6"/>
                  <a:gd name="T4" fmla="*/ 0 w 16"/>
                  <a:gd name="T5" fmla="*/ 4 h 6"/>
                  <a:gd name="T6" fmla="*/ 0 w 16"/>
                  <a:gd name="T7" fmla="*/ 4 h 6"/>
                  <a:gd name="T8" fmla="*/ 7 w 16"/>
                  <a:gd name="T9" fmla="*/ 6 h 6"/>
                  <a:gd name="T10" fmla="*/ 16 w 16"/>
                  <a:gd name="T11" fmla="*/ 0 h 6"/>
                  <a:gd name="T12" fmla="*/ 16 w 16"/>
                  <a:gd name="T13" fmla="*/ 0 h 6"/>
                  <a:gd name="T14" fmla="*/ 16 w 1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6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1"/>
                      <a:pt x="5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5" y="6"/>
                      <a:pt x="7" y="6"/>
                    </a:cubicBezTo>
                    <a:cubicBezTo>
                      <a:pt x="11" y="6"/>
                      <a:pt x="14" y="4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C26C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2" name="Freeform 8037"/>
              <p:cNvSpPr/>
              <p:nvPr/>
            </p:nvSpPr>
            <p:spPr bwMode="auto">
              <a:xfrm>
                <a:off x="6889750" y="3883026"/>
                <a:ext cx="25400" cy="14288"/>
              </a:xfrm>
              <a:custGeom>
                <a:avLst/>
                <a:gdLst>
                  <a:gd name="T0" fmla="*/ 0 w 13"/>
                  <a:gd name="T1" fmla="*/ 0 h 7"/>
                  <a:gd name="T2" fmla="*/ 13 w 13"/>
                  <a:gd name="T3" fmla="*/ 7 h 7"/>
                  <a:gd name="T4" fmla="*/ 13 w 13"/>
                  <a:gd name="T5" fmla="*/ 7 h 7"/>
                  <a:gd name="T6" fmla="*/ 13 w 13"/>
                  <a:gd name="T7" fmla="*/ 1 h 7"/>
                  <a:gd name="T8" fmla="*/ 13 w 13"/>
                  <a:gd name="T9" fmla="*/ 1 h 7"/>
                  <a:gd name="T10" fmla="*/ 0 w 13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7">
                    <a:moveTo>
                      <a:pt x="0" y="0"/>
                    </a:moveTo>
                    <a:cubicBezTo>
                      <a:pt x="6" y="3"/>
                      <a:pt x="10" y="5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5"/>
                      <a:pt x="13" y="3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0" y="1"/>
                      <a:pt x="7" y="0"/>
                      <a:pt x="0" y="0"/>
                    </a:cubicBezTo>
                  </a:path>
                </a:pathLst>
              </a:custGeom>
              <a:solidFill>
                <a:srgbClr val="D38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3" name="Freeform 8038"/>
              <p:cNvSpPr>
                <a:spLocks noEditPoints="1"/>
              </p:cNvSpPr>
              <p:nvPr/>
            </p:nvSpPr>
            <p:spPr bwMode="auto">
              <a:xfrm>
                <a:off x="6921500" y="3756026"/>
                <a:ext cx="12700" cy="12700"/>
              </a:xfrm>
              <a:custGeom>
                <a:avLst/>
                <a:gdLst>
                  <a:gd name="T0" fmla="*/ 5 w 6"/>
                  <a:gd name="T1" fmla="*/ 7 h 7"/>
                  <a:gd name="T2" fmla="*/ 5 w 6"/>
                  <a:gd name="T3" fmla="*/ 7 h 7"/>
                  <a:gd name="T4" fmla="*/ 5 w 6"/>
                  <a:gd name="T5" fmla="*/ 7 h 7"/>
                  <a:gd name="T6" fmla="*/ 5 w 6"/>
                  <a:gd name="T7" fmla="*/ 7 h 7"/>
                  <a:gd name="T8" fmla="*/ 2 w 6"/>
                  <a:gd name="T9" fmla="*/ 0 h 7"/>
                  <a:gd name="T10" fmla="*/ 1 w 6"/>
                  <a:gd name="T11" fmla="*/ 2 h 7"/>
                  <a:gd name="T12" fmla="*/ 5 w 6"/>
                  <a:gd name="T13" fmla="*/ 7 h 7"/>
                  <a:gd name="T14" fmla="*/ 2 w 6"/>
                  <a:gd name="T15" fmla="*/ 0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5"/>
                      <a:pt x="3" y="6"/>
                      <a:pt x="5" y="7"/>
                    </a:cubicBezTo>
                    <a:cubicBezTo>
                      <a:pt x="5" y="4"/>
                      <a:pt x="6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DC90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4" name="Freeform 8039"/>
              <p:cNvSpPr/>
              <p:nvPr/>
            </p:nvSpPr>
            <p:spPr bwMode="auto">
              <a:xfrm>
                <a:off x="5543550" y="2840038"/>
                <a:ext cx="14288" cy="14288"/>
              </a:xfrm>
              <a:custGeom>
                <a:avLst/>
                <a:gdLst>
                  <a:gd name="T0" fmla="*/ 5 w 7"/>
                  <a:gd name="T1" fmla="*/ 0 h 7"/>
                  <a:gd name="T2" fmla="*/ 1 w 7"/>
                  <a:gd name="T3" fmla="*/ 7 h 7"/>
                  <a:gd name="T4" fmla="*/ 1 w 7"/>
                  <a:gd name="T5" fmla="*/ 7 h 7"/>
                  <a:gd name="T6" fmla="*/ 6 w 7"/>
                  <a:gd name="T7" fmla="*/ 5 h 7"/>
                  <a:gd name="T8" fmla="*/ 6 w 7"/>
                  <a:gd name="T9" fmla="*/ 5 h 7"/>
                  <a:gd name="T10" fmla="*/ 7 w 7"/>
                  <a:gd name="T11" fmla="*/ 0 h 7"/>
                  <a:gd name="T12" fmla="*/ 7 w 7"/>
                  <a:gd name="T13" fmla="*/ 0 h 7"/>
                  <a:gd name="T14" fmla="*/ 5 w 7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7">
                    <a:moveTo>
                      <a:pt x="5" y="0"/>
                    </a:moveTo>
                    <a:cubicBezTo>
                      <a:pt x="0" y="0"/>
                      <a:pt x="2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3" y="7"/>
                      <a:pt x="4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7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A55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5" name="Freeform 8040"/>
              <p:cNvSpPr>
                <a:spLocks noEditPoints="1"/>
              </p:cNvSpPr>
              <p:nvPr/>
            </p:nvSpPr>
            <p:spPr bwMode="auto">
              <a:xfrm>
                <a:off x="5567363" y="2874963"/>
                <a:ext cx="60325" cy="79375"/>
              </a:xfrm>
              <a:custGeom>
                <a:avLst/>
                <a:gdLst>
                  <a:gd name="T0" fmla="*/ 17 w 30"/>
                  <a:gd name="T1" fmla="*/ 0 h 39"/>
                  <a:gd name="T2" fmla="*/ 16 w 30"/>
                  <a:gd name="T3" fmla="*/ 2 h 39"/>
                  <a:gd name="T4" fmla="*/ 0 w 30"/>
                  <a:gd name="T5" fmla="*/ 12 h 39"/>
                  <a:gd name="T6" fmla="*/ 0 w 30"/>
                  <a:gd name="T7" fmla="*/ 12 h 39"/>
                  <a:gd name="T8" fmla="*/ 22 w 30"/>
                  <a:gd name="T9" fmla="*/ 39 h 39"/>
                  <a:gd name="T10" fmla="*/ 22 w 30"/>
                  <a:gd name="T11" fmla="*/ 39 h 39"/>
                  <a:gd name="T12" fmla="*/ 26 w 30"/>
                  <a:gd name="T13" fmla="*/ 29 h 39"/>
                  <a:gd name="T14" fmla="*/ 17 w 30"/>
                  <a:gd name="T15" fmla="*/ 18 h 39"/>
                  <a:gd name="T16" fmla="*/ 12 w 30"/>
                  <a:gd name="T17" fmla="*/ 19 h 39"/>
                  <a:gd name="T18" fmla="*/ 17 w 30"/>
                  <a:gd name="T19" fmla="*/ 0 h 39"/>
                  <a:gd name="T20" fmla="*/ 17 w 30"/>
                  <a:gd name="T21" fmla="*/ 0 h 39"/>
                  <a:gd name="T22" fmla="*/ 17 w 30"/>
                  <a:gd name="T23" fmla="*/ 0 h 39"/>
                  <a:gd name="T24" fmla="*/ 17 w 30"/>
                  <a:gd name="T25" fmla="*/ 0 h 39"/>
                  <a:gd name="T26" fmla="*/ 17 w 30"/>
                  <a:gd name="T27" fmla="*/ 0 h 39"/>
                  <a:gd name="T28" fmla="*/ 17 w 30"/>
                  <a:gd name="T2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39">
                    <a:moveTo>
                      <a:pt x="17" y="0"/>
                    </a:moveTo>
                    <a:cubicBezTo>
                      <a:pt x="17" y="1"/>
                      <a:pt x="17" y="1"/>
                      <a:pt x="16" y="2"/>
                    </a:cubicBezTo>
                    <a:cubicBezTo>
                      <a:pt x="12" y="6"/>
                      <a:pt x="2" y="4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22"/>
                      <a:pt x="17" y="28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30" y="38"/>
                      <a:pt x="27" y="30"/>
                      <a:pt x="26" y="29"/>
                    </a:cubicBezTo>
                    <a:cubicBezTo>
                      <a:pt x="23" y="26"/>
                      <a:pt x="23" y="18"/>
                      <a:pt x="17" y="18"/>
                    </a:cubicBezTo>
                    <a:cubicBezTo>
                      <a:pt x="15" y="18"/>
                      <a:pt x="14" y="18"/>
                      <a:pt x="12" y="19"/>
                    </a:cubicBezTo>
                    <a:cubicBezTo>
                      <a:pt x="20" y="14"/>
                      <a:pt x="17" y="6"/>
                      <a:pt x="17" y="0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03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6" name="Freeform 8041"/>
              <p:cNvSpPr/>
              <p:nvPr/>
            </p:nvSpPr>
            <p:spPr bwMode="auto">
              <a:xfrm>
                <a:off x="5575300" y="2855913"/>
                <a:ext cx="17463" cy="15875"/>
              </a:xfrm>
              <a:custGeom>
                <a:avLst/>
                <a:gdLst>
                  <a:gd name="T0" fmla="*/ 4 w 9"/>
                  <a:gd name="T1" fmla="*/ 0 h 8"/>
                  <a:gd name="T2" fmla="*/ 0 w 9"/>
                  <a:gd name="T3" fmla="*/ 6 h 8"/>
                  <a:gd name="T4" fmla="*/ 0 w 9"/>
                  <a:gd name="T5" fmla="*/ 6 h 8"/>
                  <a:gd name="T6" fmla="*/ 4 w 9"/>
                  <a:gd name="T7" fmla="*/ 8 h 8"/>
                  <a:gd name="T8" fmla="*/ 9 w 9"/>
                  <a:gd name="T9" fmla="*/ 4 h 8"/>
                  <a:gd name="T10" fmla="*/ 9 w 9"/>
                  <a:gd name="T11" fmla="*/ 4 h 8"/>
                  <a:gd name="T12" fmla="*/ 5 w 9"/>
                  <a:gd name="T13" fmla="*/ 0 h 8"/>
                  <a:gd name="T14" fmla="*/ 4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0" y="0"/>
                      <a:pt x="3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3" y="8"/>
                      <a:pt x="4" y="8"/>
                    </a:cubicBezTo>
                    <a:cubicBezTo>
                      <a:pt x="6" y="8"/>
                      <a:pt x="7" y="7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3"/>
                      <a:pt x="6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A35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7" name="Freeform 8042"/>
              <p:cNvSpPr>
                <a:spLocks noEditPoints="1"/>
              </p:cNvSpPr>
              <p:nvPr/>
            </p:nvSpPr>
            <p:spPr bwMode="auto">
              <a:xfrm>
                <a:off x="6288088" y="3251201"/>
                <a:ext cx="111125" cy="219075"/>
              </a:xfrm>
              <a:custGeom>
                <a:avLst/>
                <a:gdLst>
                  <a:gd name="T0" fmla="*/ 55 w 55"/>
                  <a:gd name="T1" fmla="*/ 104 h 109"/>
                  <a:gd name="T2" fmla="*/ 55 w 55"/>
                  <a:gd name="T3" fmla="*/ 104 h 109"/>
                  <a:gd name="T4" fmla="*/ 55 w 55"/>
                  <a:gd name="T5" fmla="*/ 104 h 109"/>
                  <a:gd name="T6" fmla="*/ 55 w 55"/>
                  <a:gd name="T7" fmla="*/ 104 h 109"/>
                  <a:gd name="T8" fmla="*/ 13 w 55"/>
                  <a:gd name="T9" fmla="*/ 0 h 109"/>
                  <a:gd name="T10" fmla="*/ 11 w 55"/>
                  <a:gd name="T11" fmla="*/ 2 h 109"/>
                  <a:gd name="T12" fmla="*/ 10 w 55"/>
                  <a:gd name="T13" fmla="*/ 2 h 109"/>
                  <a:gd name="T14" fmla="*/ 5 w 55"/>
                  <a:gd name="T15" fmla="*/ 8 h 109"/>
                  <a:gd name="T16" fmla="*/ 3 w 55"/>
                  <a:gd name="T17" fmla="*/ 7 h 109"/>
                  <a:gd name="T18" fmla="*/ 3 w 55"/>
                  <a:gd name="T19" fmla="*/ 8 h 109"/>
                  <a:gd name="T20" fmla="*/ 0 w 55"/>
                  <a:gd name="T21" fmla="*/ 9 h 109"/>
                  <a:gd name="T22" fmla="*/ 0 w 55"/>
                  <a:gd name="T23" fmla="*/ 10 h 109"/>
                  <a:gd name="T24" fmla="*/ 0 w 55"/>
                  <a:gd name="T25" fmla="*/ 28 h 109"/>
                  <a:gd name="T26" fmla="*/ 5 w 55"/>
                  <a:gd name="T27" fmla="*/ 31 h 109"/>
                  <a:gd name="T28" fmla="*/ 8 w 55"/>
                  <a:gd name="T29" fmla="*/ 31 h 109"/>
                  <a:gd name="T30" fmla="*/ 9 w 55"/>
                  <a:gd name="T31" fmla="*/ 31 h 109"/>
                  <a:gd name="T32" fmla="*/ 33 w 55"/>
                  <a:gd name="T33" fmla="*/ 75 h 109"/>
                  <a:gd name="T34" fmla="*/ 33 w 55"/>
                  <a:gd name="T35" fmla="*/ 75 h 109"/>
                  <a:gd name="T36" fmla="*/ 49 w 55"/>
                  <a:gd name="T37" fmla="*/ 109 h 109"/>
                  <a:gd name="T38" fmla="*/ 49 w 55"/>
                  <a:gd name="T39" fmla="*/ 109 h 109"/>
                  <a:gd name="T40" fmla="*/ 49 w 55"/>
                  <a:gd name="T41" fmla="*/ 109 h 109"/>
                  <a:gd name="T42" fmla="*/ 55 w 55"/>
                  <a:gd name="T43" fmla="*/ 104 h 109"/>
                  <a:gd name="T44" fmla="*/ 50 w 55"/>
                  <a:gd name="T45" fmla="*/ 92 h 109"/>
                  <a:gd name="T46" fmla="*/ 37 w 55"/>
                  <a:gd name="T47" fmla="*/ 56 h 109"/>
                  <a:gd name="T48" fmla="*/ 37 w 55"/>
                  <a:gd name="T49" fmla="*/ 56 h 109"/>
                  <a:gd name="T50" fmla="*/ 13 w 55"/>
                  <a:gd name="T51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" h="109">
                    <a:moveTo>
                      <a:pt x="55" y="104"/>
                    </a:moveTo>
                    <a:cubicBezTo>
                      <a:pt x="55" y="104"/>
                      <a:pt x="55" y="104"/>
                      <a:pt x="55" y="104"/>
                    </a:cubicBezTo>
                    <a:cubicBezTo>
                      <a:pt x="55" y="104"/>
                      <a:pt x="55" y="104"/>
                      <a:pt x="55" y="104"/>
                    </a:cubicBezTo>
                    <a:cubicBezTo>
                      <a:pt x="55" y="104"/>
                      <a:pt x="55" y="104"/>
                      <a:pt x="55" y="104"/>
                    </a:cubicBezTo>
                    <a:moveTo>
                      <a:pt x="13" y="0"/>
                    </a:moveTo>
                    <a:cubicBezTo>
                      <a:pt x="13" y="1"/>
                      <a:pt x="12" y="1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9" y="5"/>
                      <a:pt x="8" y="8"/>
                      <a:pt x="5" y="8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2" y="8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9" y="23"/>
                      <a:pt x="10" y="25"/>
                      <a:pt x="0" y="28"/>
                    </a:cubicBezTo>
                    <a:cubicBezTo>
                      <a:pt x="2" y="29"/>
                      <a:pt x="4" y="29"/>
                      <a:pt x="5" y="31"/>
                    </a:cubicBezTo>
                    <a:cubicBezTo>
                      <a:pt x="6" y="31"/>
                      <a:pt x="7" y="31"/>
                      <a:pt x="8" y="31"/>
                    </a:cubicBezTo>
                    <a:cubicBezTo>
                      <a:pt x="8" y="31"/>
                      <a:pt x="9" y="31"/>
                      <a:pt x="9" y="31"/>
                    </a:cubicBezTo>
                    <a:cubicBezTo>
                      <a:pt x="17" y="45"/>
                      <a:pt x="32" y="56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9" y="86"/>
                      <a:pt x="45" y="96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49" y="109"/>
                      <a:pt x="49" y="109"/>
                      <a:pt x="49" y="109"/>
                    </a:cubicBezTo>
                    <a:cubicBezTo>
                      <a:pt x="51" y="107"/>
                      <a:pt x="53" y="105"/>
                      <a:pt x="55" y="104"/>
                    </a:cubicBezTo>
                    <a:cubicBezTo>
                      <a:pt x="50" y="101"/>
                      <a:pt x="50" y="97"/>
                      <a:pt x="50" y="92"/>
                    </a:cubicBezTo>
                    <a:cubicBezTo>
                      <a:pt x="48" y="80"/>
                      <a:pt x="38" y="70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29" y="37"/>
                      <a:pt x="21" y="19"/>
                      <a:pt x="13" y="0"/>
                    </a:cubicBezTo>
                  </a:path>
                </a:pathLst>
              </a:custGeom>
              <a:solidFill>
                <a:srgbClr val="8F3D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8" name="Freeform 8043"/>
              <p:cNvSpPr/>
              <p:nvPr/>
            </p:nvSpPr>
            <p:spPr bwMode="auto">
              <a:xfrm>
                <a:off x="6353175" y="3281363"/>
                <a:ext cx="87313" cy="139700"/>
              </a:xfrm>
              <a:custGeom>
                <a:avLst/>
                <a:gdLst>
                  <a:gd name="T0" fmla="*/ 6 w 44"/>
                  <a:gd name="T1" fmla="*/ 0 h 70"/>
                  <a:gd name="T2" fmla="*/ 4 w 44"/>
                  <a:gd name="T3" fmla="*/ 11 h 70"/>
                  <a:gd name="T4" fmla="*/ 11 w 44"/>
                  <a:gd name="T5" fmla="*/ 44 h 70"/>
                  <a:gd name="T6" fmla="*/ 27 w 44"/>
                  <a:gd name="T7" fmla="*/ 70 h 70"/>
                  <a:gd name="T8" fmla="*/ 27 w 44"/>
                  <a:gd name="T9" fmla="*/ 70 h 70"/>
                  <a:gd name="T10" fmla="*/ 27 w 44"/>
                  <a:gd name="T11" fmla="*/ 70 h 70"/>
                  <a:gd name="T12" fmla="*/ 39 w 44"/>
                  <a:gd name="T13" fmla="*/ 61 h 70"/>
                  <a:gd name="T14" fmla="*/ 39 w 44"/>
                  <a:gd name="T15" fmla="*/ 61 h 70"/>
                  <a:gd name="T16" fmla="*/ 39 w 44"/>
                  <a:gd name="T17" fmla="*/ 61 h 70"/>
                  <a:gd name="T18" fmla="*/ 40 w 44"/>
                  <a:gd name="T19" fmla="*/ 44 h 70"/>
                  <a:gd name="T20" fmla="*/ 40 w 44"/>
                  <a:gd name="T21" fmla="*/ 44 h 70"/>
                  <a:gd name="T22" fmla="*/ 44 w 44"/>
                  <a:gd name="T23" fmla="*/ 37 h 70"/>
                  <a:gd name="T24" fmla="*/ 36 w 44"/>
                  <a:gd name="T25" fmla="*/ 29 h 70"/>
                  <a:gd name="T26" fmla="*/ 30 w 44"/>
                  <a:gd name="T27" fmla="*/ 14 h 70"/>
                  <a:gd name="T28" fmla="*/ 30 w 44"/>
                  <a:gd name="T29" fmla="*/ 14 h 70"/>
                  <a:gd name="T30" fmla="*/ 20 w 44"/>
                  <a:gd name="T31" fmla="*/ 28 h 70"/>
                  <a:gd name="T32" fmla="*/ 16 w 44"/>
                  <a:gd name="T33" fmla="*/ 32 h 70"/>
                  <a:gd name="T34" fmla="*/ 16 w 44"/>
                  <a:gd name="T35" fmla="*/ 32 h 70"/>
                  <a:gd name="T36" fmla="*/ 13 w 44"/>
                  <a:gd name="T37" fmla="*/ 29 h 70"/>
                  <a:gd name="T38" fmla="*/ 14 w 44"/>
                  <a:gd name="T39" fmla="*/ 13 h 70"/>
                  <a:gd name="T40" fmla="*/ 6 w 44"/>
                  <a:gd name="T41" fmla="*/ 0 h 70"/>
                  <a:gd name="T42" fmla="*/ 6 w 44"/>
                  <a:gd name="T4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" h="70">
                    <a:moveTo>
                      <a:pt x="6" y="0"/>
                    </a:moveTo>
                    <a:cubicBezTo>
                      <a:pt x="0" y="3"/>
                      <a:pt x="3" y="7"/>
                      <a:pt x="4" y="11"/>
                    </a:cubicBezTo>
                    <a:cubicBezTo>
                      <a:pt x="7" y="22"/>
                      <a:pt x="12" y="33"/>
                      <a:pt x="11" y="44"/>
                    </a:cubicBezTo>
                    <a:cubicBezTo>
                      <a:pt x="19" y="51"/>
                      <a:pt x="26" y="59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27" y="70"/>
                      <a:pt x="27" y="70"/>
                      <a:pt x="27" y="70"/>
                    </a:cubicBezTo>
                    <a:cubicBezTo>
                      <a:pt x="32" y="68"/>
                      <a:pt x="33" y="61"/>
                      <a:pt x="39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4" y="55"/>
                      <a:pt x="36" y="50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1" y="42"/>
                      <a:pt x="42" y="39"/>
                      <a:pt x="44" y="37"/>
                    </a:cubicBezTo>
                    <a:cubicBezTo>
                      <a:pt x="38" y="37"/>
                      <a:pt x="36" y="34"/>
                      <a:pt x="36" y="29"/>
                    </a:cubicBezTo>
                    <a:cubicBezTo>
                      <a:pt x="36" y="23"/>
                      <a:pt x="34" y="18"/>
                      <a:pt x="30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1" y="14"/>
                      <a:pt x="16" y="18"/>
                      <a:pt x="20" y="28"/>
                    </a:cubicBezTo>
                    <a:cubicBezTo>
                      <a:pt x="20" y="30"/>
                      <a:pt x="18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5" y="32"/>
                      <a:pt x="12" y="29"/>
                      <a:pt x="13" y="29"/>
                    </a:cubicBezTo>
                    <a:cubicBezTo>
                      <a:pt x="15" y="24"/>
                      <a:pt x="7" y="19"/>
                      <a:pt x="14" y="13"/>
                    </a:cubicBezTo>
                    <a:cubicBezTo>
                      <a:pt x="19" y="7"/>
                      <a:pt x="6" y="7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869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9" name="Freeform 8044"/>
              <p:cNvSpPr/>
              <p:nvPr/>
            </p:nvSpPr>
            <p:spPr bwMode="auto">
              <a:xfrm>
                <a:off x="6332538" y="3209926"/>
                <a:ext cx="79375" cy="134938"/>
              </a:xfrm>
              <a:custGeom>
                <a:avLst/>
                <a:gdLst>
                  <a:gd name="T0" fmla="*/ 26 w 40"/>
                  <a:gd name="T1" fmla="*/ 0 h 68"/>
                  <a:gd name="T2" fmla="*/ 26 w 40"/>
                  <a:gd name="T3" fmla="*/ 0 h 68"/>
                  <a:gd name="T4" fmla="*/ 6 w 40"/>
                  <a:gd name="T5" fmla="*/ 9 h 68"/>
                  <a:gd name="T6" fmla="*/ 6 w 40"/>
                  <a:gd name="T7" fmla="*/ 9 h 68"/>
                  <a:gd name="T8" fmla="*/ 6 w 40"/>
                  <a:gd name="T9" fmla="*/ 9 h 68"/>
                  <a:gd name="T10" fmla="*/ 6 w 40"/>
                  <a:gd name="T11" fmla="*/ 9 h 68"/>
                  <a:gd name="T12" fmla="*/ 6 w 40"/>
                  <a:gd name="T13" fmla="*/ 9 h 68"/>
                  <a:gd name="T14" fmla="*/ 6 w 40"/>
                  <a:gd name="T15" fmla="*/ 9 h 68"/>
                  <a:gd name="T16" fmla="*/ 16 w 40"/>
                  <a:gd name="T17" fmla="*/ 36 h 68"/>
                  <a:gd name="T18" fmla="*/ 16 w 40"/>
                  <a:gd name="T19" fmla="*/ 36 h 68"/>
                  <a:gd name="T20" fmla="*/ 24 w 40"/>
                  <a:gd name="T21" fmla="*/ 49 h 68"/>
                  <a:gd name="T22" fmla="*/ 23 w 40"/>
                  <a:gd name="T23" fmla="*/ 65 h 68"/>
                  <a:gd name="T24" fmla="*/ 26 w 40"/>
                  <a:gd name="T25" fmla="*/ 68 h 68"/>
                  <a:gd name="T26" fmla="*/ 26 w 40"/>
                  <a:gd name="T27" fmla="*/ 68 h 68"/>
                  <a:gd name="T28" fmla="*/ 30 w 40"/>
                  <a:gd name="T29" fmla="*/ 64 h 68"/>
                  <a:gd name="T30" fmla="*/ 40 w 40"/>
                  <a:gd name="T31" fmla="*/ 50 h 68"/>
                  <a:gd name="T32" fmla="*/ 40 w 40"/>
                  <a:gd name="T33" fmla="*/ 50 h 68"/>
                  <a:gd name="T34" fmla="*/ 40 w 40"/>
                  <a:gd name="T35" fmla="*/ 50 h 68"/>
                  <a:gd name="T36" fmla="*/ 33 w 40"/>
                  <a:gd name="T37" fmla="*/ 38 h 68"/>
                  <a:gd name="T38" fmla="*/ 33 w 40"/>
                  <a:gd name="T39" fmla="*/ 38 h 68"/>
                  <a:gd name="T40" fmla="*/ 29 w 40"/>
                  <a:gd name="T41" fmla="*/ 16 h 68"/>
                  <a:gd name="T42" fmla="*/ 26 w 40"/>
                  <a:gd name="T43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0" h="68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8" y="0"/>
                      <a:pt x="10" y="1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21"/>
                      <a:pt x="9" y="29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43"/>
                      <a:pt x="29" y="43"/>
                      <a:pt x="24" y="49"/>
                    </a:cubicBezTo>
                    <a:cubicBezTo>
                      <a:pt x="17" y="55"/>
                      <a:pt x="25" y="60"/>
                      <a:pt x="23" y="65"/>
                    </a:cubicBezTo>
                    <a:cubicBezTo>
                      <a:pt x="22" y="65"/>
                      <a:pt x="25" y="68"/>
                      <a:pt x="26" y="68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8" y="68"/>
                      <a:pt x="30" y="66"/>
                      <a:pt x="30" y="64"/>
                    </a:cubicBezTo>
                    <a:cubicBezTo>
                      <a:pt x="26" y="54"/>
                      <a:pt x="31" y="50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9" y="45"/>
                      <a:pt x="36" y="42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0" y="31"/>
                      <a:pt x="29" y="24"/>
                      <a:pt x="29" y="16"/>
                    </a:cubicBezTo>
                    <a:cubicBezTo>
                      <a:pt x="29" y="11"/>
                      <a:pt x="32" y="4"/>
                      <a:pt x="26" y="0"/>
                    </a:cubicBezTo>
                  </a:path>
                </a:pathLst>
              </a:custGeom>
              <a:solidFill>
                <a:srgbClr val="B25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0" name="Freeform 8045"/>
              <p:cNvSpPr/>
              <p:nvPr/>
            </p:nvSpPr>
            <p:spPr bwMode="auto">
              <a:xfrm>
                <a:off x="6362700" y="3363913"/>
                <a:ext cx="57150" cy="117475"/>
              </a:xfrm>
              <a:custGeom>
                <a:avLst/>
                <a:gdLst>
                  <a:gd name="T0" fmla="*/ 0 w 29"/>
                  <a:gd name="T1" fmla="*/ 0 h 59"/>
                  <a:gd name="T2" fmla="*/ 0 w 29"/>
                  <a:gd name="T3" fmla="*/ 0 h 59"/>
                  <a:gd name="T4" fmla="*/ 13 w 29"/>
                  <a:gd name="T5" fmla="*/ 36 h 59"/>
                  <a:gd name="T6" fmla="*/ 13 w 29"/>
                  <a:gd name="T7" fmla="*/ 36 h 59"/>
                  <a:gd name="T8" fmla="*/ 18 w 29"/>
                  <a:gd name="T9" fmla="*/ 48 h 59"/>
                  <a:gd name="T10" fmla="*/ 18 w 29"/>
                  <a:gd name="T11" fmla="*/ 48 h 59"/>
                  <a:gd name="T12" fmla="*/ 18 w 29"/>
                  <a:gd name="T13" fmla="*/ 48 h 59"/>
                  <a:gd name="T14" fmla="*/ 25 w 29"/>
                  <a:gd name="T15" fmla="*/ 59 h 59"/>
                  <a:gd name="T16" fmla="*/ 29 w 29"/>
                  <a:gd name="T17" fmla="*/ 43 h 59"/>
                  <a:gd name="T18" fmla="*/ 22 w 29"/>
                  <a:gd name="T19" fmla="*/ 29 h 59"/>
                  <a:gd name="T20" fmla="*/ 22 w 29"/>
                  <a:gd name="T21" fmla="*/ 29 h 59"/>
                  <a:gd name="T22" fmla="*/ 6 w 29"/>
                  <a:gd name="T23" fmla="*/ 3 h 59"/>
                  <a:gd name="T24" fmla="*/ 6 w 29"/>
                  <a:gd name="T25" fmla="*/ 3 h 59"/>
                  <a:gd name="T26" fmla="*/ 0 w 29"/>
                  <a:gd name="T2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5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4"/>
                      <a:pt x="11" y="24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6" y="40"/>
                      <a:pt x="18" y="43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20" y="51"/>
                      <a:pt x="23" y="55"/>
                      <a:pt x="25" y="59"/>
                    </a:cubicBezTo>
                    <a:cubicBezTo>
                      <a:pt x="29" y="54"/>
                      <a:pt x="24" y="48"/>
                      <a:pt x="29" y="43"/>
                    </a:cubicBezTo>
                    <a:cubicBezTo>
                      <a:pt x="25" y="39"/>
                      <a:pt x="20" y="36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18"/>
                      <a:pt x="14" y="10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</a:path>
                </a:pathLst>
              </a:custGeom>
              <a:solidFill>
                <a:srgbClr val="BE79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1" name="Freeform 8046"/>
              <p:cNvSpPr/>
              <p:nvPr/>
            </p:nvSpPr>
            <p:spPr bwMode="auto">
              <a:xfrm>
                <a:off x="6330950" y="3209926"/>
                <a:ext cx="14288" cy="17463"/>
              </a:xfrm>
              <a:custGeom>
                <a:avLst/>
                <a:gdLst>
                  <a:gd name="T0" fmla="*/ 0 w 7"/>
                  <a:gd name="T1" fmla="*/ 0 h 9"/>
                  <a:gd name="T2" fmla="*/ 0 w 7"/>
                  <a:gd name="T3" fmla="*/ 0 h 9"/>
                  <a:gd name="T4" fmla="*/ 7 w 7"/>
                  <a:gd name="T5" fmla="*/ 9 h 9"/>
                  <a:gd name="T6" fmla="*/ 7 w 7"/>
                  <a:gd name="T7" fmla="*/ 9 h 9"/>
                  <a:gd name="T8" fmla="*/ 7 w 7"/>
                  <a:gd name="T9" fmla="*/ 9 h 9"/>
                  <a:gd name="T10" fmla="*/ 0 w 7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3" y="7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4"/>
                      <a:pt x="5" y="1"/>
                      <a:pt x="0" y="0"/>
                    </a:cubicBezTo>
                  </a:path>
                </a:pathLst>
              </a:custGeom>
              <a:solidFill>
                <a:srgbClr val="B25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2" name="Freeform 8047"/>
              <p:cNvSpPr/>
              <p:nvPr/>
            </p:nvSpPr>
            <p:spPr bwMode="auto">
              <a:xfrm>
                <a:off x="5688013" y="2919413"/>
                <a:ext cx="184150" cy="123825"/>
              </a:xfrm>
              <a:custGeom>
                <a:avLst/>
                <a:gdLst>
                  <a:gd name="T0" fmla="*/ 60 w 92"/>
                  <a:gd name="T1" fmla="*/ 7 h 62"/>
                  <a:gd name="T2" fmla="*/ 65 w 92"/>
                  <a:gd name="T3" fmla="*/ 10 h 62"/>
                  <a:gd name="T4" fmla="*/ 67 w 92"/>
                  <a:gd name="T5" fmla="*/ 21 h 62"/>
                  <a:gd name="T6" fmla="*/ 67 w 92"/>
                  <a:gd name="T7" fmla="*/ 29 h 62"/>
                  <a:gd name="T8" fmla="*/ 59 w 92"/>
                  <a:gd name="T9" fmla="*/ 27 h 62"/>
                  <a:gd name="T10" fmla="*/ 50 w 92"/>
                  <a:gd name="T11" fmla="*/ 25 h 62"/>
                  <a:gd name="T12" fmla="*/ 50 w 92"/>
                  <a:gd name="T13" fmla="*/ 25 h 62"/>
                  <a:gd name="T14" fmla="*/ 45 w 92"/>
                  <a:gd name="T15" fmla="*/ 29 h 62"/>
                  <a:gd name="T16" fmla="*/ 51 w 92"/>
                  <a:gd name="T17" fmla="*/ 19 h 62"/>
                  <a:gd name="T18" fmla="*/ 27 w 92"/>
                  <a:gd name="T19" fmla="*/ 14 h 62"/>
                  <a:gd name="T20" fmla="*/ 24 w 92"/>
                  <a:gd name="T21" fmla="*/ 17 h 62"/>
                  <a:gd name="T22" fmla="*/ 24 w 92"/>
                  <a:gd name="T23" fmla="*/ 34 h 62"/>
                  <a:gd name="T24" fmla="*/ 9 w 92"/>
                  <a:gd name="T25" fmla="*/ 42 h 62"/>
                  <a:gd name="T26" fmla="*/ 7 w 92"/>
                  <a:gd name="T27" fmla="*/ 53 h 62"/>
                  <a:gd name="T28" fmla="*/ 18 w 92"/>
                  <a:gd name="T29" fmla="*/ 49 h 62"/>
                  <a:gd name="T30" fmla="*/ 23 w 92"/>
                  <a:gd name="T31" fmla="*/ 57 h 62"/>
                  <a:gd name="T32" fmla="*/ 59 w 92"/>
                  <a:gd name="T33" fmla="*/ 50 h 62"/>
                  <a:gd name="T34" fmla="*/ 54 w 92"/>
                  <a:gd name="T35" fmla="*/ 52 h 62"/>
                  <a:gd name="T36" fmla="*/ 45 w 92"/>
                  <a:gd name="T37" fmla="*/ 51 h 62"/>
                  <a:gd name="T38" fmla="*/ 40 w 92"/>
                  <a:gd name="T39" fmla="*/ 52 h 62"/>
                  <a:gd name="T40" fmla="*/ 39 w 92"/>
                  <a:gd name="T41" fmla="*/ 47 h 62"/>
                  <a:gd name="T42" fmla="*/ 59 w 92"/>
                  <a:gd name="T43" fmla="*/ 50 h 62"/>
                  <a:gd name="T44" fmla="*/ 65 w 92"/>
                  <a:gd name="T45" fmla="*/ 46 h 62"/>
                  <a:gd name="T46" fmla="*/ 74 w 92"/>
                  <a:gd name="T47" fmla="*/ 60 h 62"/>
                  <a:gd name="T48" fmla="*/ 75 w 92"/>
                  <a:gd name="T49" fmla="*/ 52 h 62"/>
                  <a:gd name="T50" fmla="*/ 76 w 92"/>
                  <a:gd name="T51" fmla="*/ 49 h 62"/>
                  <a:gd name="T52" fmla="*/ 78 w 92"/>
                  <a:gd name="T53" fmla="*/ 49 h 62"/>
                  <a:gd name="T54" fmla="*/ 78 w 92"/>
                  <a:gd name="T55" fmla="*/ 49 h 62"/>
                  <a:gd name="T56" fmla="*/ 84 w 92"/>
                  <a:gd name="T57" fmla="*/ 36 h 62"/>
                  <a:gd name="T58" fmla="*/ 84 w 92"/>
                  <a:gd name="T59" fmla="*/ 36 h 62"/>
                  <a:gd name="T60" fmla="*/ 83 w 92"/>
                  <a:gd name="T61" fmla="*/ 12 h 62"/>
                  <a:gd name="T62" fmla="*/ 74 w 92"/>
                  <a:gd name="T6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2" h="62">
                    <a:moveTo>
                      <a:pt x="74" y="0"/>
                    </a:moveTo>
                    <a:cubicBezTo>
                      <a:pt x="70" y="4"/>
                      <a:pt x="63" y="1"/>
                      <a:pt x="60" y="7"/>
                    </a:cubicBezTo>
                    <a:cubicBezTo>
                      <a:pt x="62" y="7"/>
                      <a:pt x="64" y="8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4" y="14"/>
                      <a:pt x="68" y="18"/>
                      <a:pt x="67" y="21"/>
                    </a:cubicBezTo>
                    <a:cubicBezTo>
                      <a:pt x="65" y="24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6" y="27"/>
                      <a:pt x="64" y="27"/>
                      <a:pt x="63" y="27"/>
                    </a:cubicBezTo>
                    <a:cubicBezTo>
                      <a:pt x="61" y="27"/>
                      <a:pt x="60" y="27"/>
                      <a:pt x="59" y="27"/>
                    </a:cubicBezTo>
                    <a:cubicBezTo>
                      <a:pt x="57" y="28"/>
                      <a:pt x="56" y="28"/>
                      <a:pt x="55" y="28"/>
                    </a:cubicBezTo>
                    <a:cubicBezTo>
                      <a:pt x="53" y="28"/>
                      <a:pt x="51" y="27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5"/>
                      <a:pt x="48" y="26"/>
                      <a:pt x="48" y="27"/>
                    </a:cubicBezTo>
                    <a:cubicBezTo>
                      <a:pt x="47" y="28"/>
                      <a:pt x="46" y="29"/>
                      <a:pt x="45" y="29"/>
                    </a:cubicBezTo>
                    <a:cubicBezTo>
                      <a:pt x="45" y="29"/>
                      <a:pt x="44" y="28"/>
                      <a:pt x="44" y="27"/>
                    </a:cubicBezTo>
                    <a:cubicBezTo>
                      <a:pt x="42" y="24"/>
                      <a:pt x="46" y="20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43" y="19"/>
                      <a:pt x="34" y="19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5"/>
                      <a:pt x="25" y="16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23"/>
                      <a:pt x="24" y="28"/>
                      <a:pt x="24" y="34"/>
                    </a:cubicBezTo>
                    <a:cubicBezTo>
                      <a:pt x="22" y="41"/>
                      <a:pt x="18" y="43"/>
                      <a:pt x="13" y="43"/>
                    </a:cubicBezTo>
                    <a:cubicBezTo>
                      <a:pt x="12" y="43"/>
                      <a:pt x="10" y="42"/>
                      <a:pt x="9" y="42"/>
                    </a:cubicBezTo>
                    <a:cubicBezTo>
                      <a:pt x="8" y="42"/>
                      <a:pt x="7" y="42"/>
                      <a:pt x="6" y="42"/>
                    </a:cubicBezTo>
                    <a:cubicBezTo>
                      <a:pt x="3" y="46"/>
                      <a:pt x="0" y="51"/>
                      <a:pt x="7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12" y="51"/>
                      <a:pt x="15" y="49"/>
                      <a:pt x="18" y="49"/>
                    </a:cubicBezTo>
                    <a:cubicBezTo>
                      <a:pt x="20" y="49"/>
                      <a:pt x="22" y="51"/>
                      <a:pt x="23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9" y="58"/>
                      <a:pt x="36" y="59"/>
                      <a:pt x="41" y="62"/>
                    </a:cubicBezTo>
                    <a:cubicBezTo>
                      <a:pt x="46" y="56"/>
                      <a:pt x="57" y="60"/>
                      <a:pt x="59" y="50"/>
                    </a:cubicBezTo>
                    <a:cubicBezTo>
                      <a:pt x="59" y="50"/>
                      <a:pt x="59" y="50"/>
                      <a:pt x="58" y="50"/>
                    </a:cubicBezTo>
                    <a:cubicBezTo>
                      <a:pt x="57" y="51"/>
                      <a:pt x="55" y="52"/>
                      <a:pt x="54" y="52"/>
                    </a:cubicBezTo>
                    <a:cubicBezTo>
                      <a:pt x="52" y="52"/>
                      <a:pt x="51" y="51"/>
                      <a:pt x="50" y="51"/>
                    </a:cubicBezTo>
                    <a:cubicBezTo>
                      <a:pt x="48" y="51"/>
                      <a:pt x="47" y="51"/>
                      <a:pt x="45" y="51"/>
                    </a:cubicBezTo>
                    <a:cubicBezTo>
                      <a:pt x="43" y="51"/>
                      <a:pt x="42" y="51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39" y="52"/>
                      <a:pt x="38" y="52"/>
                      <a:pt x="38" y="51"/>
                    </a:cubicBezTo>
                    <a:cubicBezTo>
                      <a:pt x="37" y="49"/>
                      <a:pt x="38" y="48"/>
                      <a:pt x="39" y="47"/>
                    </a:cubicBezTo>
                    <a:cubicBezTo>
                      <a:pt x="42" y="45"/>
                      <a:pt x="45" y="44"/>
                      <a:pt x="48" y="44"/>
                    </a:cubicBezTo>
                    <a:cubicBezTo>
                      <a:pt x="52" y="44"/>
                      <a:pt x="55" y="46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1" y="49"/>
                      <a:pt x="63" y="47"/>
                      <a:pt x="65" y="46"/>
                    </a:cubicBezTo>
                    <a:cubicBezTo>
                      <a:pt x="65" y="50"/>
                      <a:pt x="70" y="54"/>
                      <a:pt x="66" y="59"/>
                    </a:cubicBezTo>
                    <a:cubicBezTo>
                      <a:pt x="69" y="59"/>
                      <a:pt x="72" y="59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57"/>
                      <a:pt x="76" y="54"/>
                      <a:pt x="75" y="52"/>
                    </a:cubicBezTo>
                    <a:cubicBezTo>
                      <a:pt x="73" y="49"/>
                      <a:pt x="73" y="48"/>
                      <a:pt x="74" y="48"/>
                    </a:cubicBezTo>
                    <a:cubicBezTo>
                      <a:pt x="74" y="48"/>
                      <a:pt x="75" y="49"/>
                      <a:pt x="76" y="49"/>
                    </a:cubicBezTo>
                    <a:cubicBezTo>
                      <a:pt x="76" y="49"/>
                      <a:pt x="77" y="49"/>
                      <a:pt x="77" y="49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9"/>
                      <a:pt x="78" y="49"/>
                      <a:pt x="78" y="49"/>
                    </a:cubicBezTo>
                    <a:cubicBezTo>
                      <a:pt x="78" y="44"/>
                      <a:pt x="80" y="39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84" y="36"/>
                      <a:pt x="84" y="36"/>
                      <a:pt x="84" y="36"/>
                    </a:cubicBezTo>
                    <a:cubicBezTo>
                      <a:pt x="92" y="28"/>
                      <a:pt x="81" y="20"/>
                      <a:pt x="84" y="12"/>
                    </a:cubicBezTo>
                    <a:cubicBezTo>
                      <a:pt x="84" y="12"/>
                      <a:pt x="83" y="12"/>
                      <a:pt x="83" y="12"/>
                    </a:cubicBezTo>
                    <a:cubicBezTo>
                      <a:pt x="77" y="11"/>
                      <a:pt x="76" y="4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923A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3" name="Freeform 8048"/>
              <p:cNvSpPr/>
              <p:nvPr/>
            </p:nvSpPr>
            <p:spPr bwMode="auto">
              <a:xfrm>
                <a:off x="5773738" y="2932113"/>
                <a:ext cx="44450" cy="22225"/>
              </a:xfrm>
              <a:custGeom>
                <a:avLst/>
                <a:gdLst>
                  <a:gd name="T0" fmla="*/ 7 w 22"/>
                  <a:gd name="T1" fmla="*/ 0 h 11"/>
                  <a:gd name="T2" fmla="*/ 7 w 22"/>
                  <a:gd name="T3" fmla="*/ 0 h 11"/>
                  <a:gd name="T4" fmla="*/ 14 w 22"/>
                  <a:gd name="T5" fmla="*/ 9 h 11"/>
                  <a:gd name="T6" fmla="*/ 18 w 22"/>
                  <a:gd name="T7" fmla="*/ 11 h 11"/>
                  <a:gd name="T8" fmla="*/ 20 w 22"/>
                  <a:gd name="T9" fmla="*/ 8 h 11"/>
                  <a:gd name="T10" fmla="*/ 21 w 22"/>
                  <a:gd name="T11" fmla="*/ 4 h 11"/>
                  <a:gd name="T12" fmla="*/ 21 w 22"/>
                  <a:gd name="T13" fmla="*/ 4 h 11"/>
                  <a:gd name="T14" fmla="*/ 21 w 22"/>
                  <a:gd name="T15" fmla="*/ 4 h 11"/>
                  <a:gd name="T16" fmla="*/ 22 w 22"/>
                  <a:gd name="T17" fmla="*/ 4 h 11"/>
                  <a:gd name="T18" fmla="*/ 22 w 22"/>
                  <a:gd name="T19" fmla="*/ 4 h 11"/>
                  <a:gd name="T20" fmla="*/ 17 w 22"/>
                  <a:gd name="T21" fmla="*/ 1 h 11"/>
                  <a:gd name="T22" fmla="*/ 17 w 22"/>
                  <a:gd name="T23" fmla="*/ 1 h 11"/>
                  <a:gd name="T24" fmla="*/ 12 w 22"/>
                  <a:gd name="T25" fmla="*/ 0 h 11"/>
                  <a:gd name="T26" fmla="*/ 12 w 22"/>
                  <a:gd name="T27" fmla="*/ 0 h 11"/>
                  <a:gd name="T28" fmla="*/ 7 w 22"/>
                  <a:gd name="T29" fmla="*/ 0 h 11"/>
                  <a:gd name="T30" fmla="*/ 7 w 22"/>
                  <a:gd name="T3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1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9"/>
                      <a:pt x="10" y="7"/>
                      <a:pt x="14" y="9"/>
                    </a:cubicBezTo>
                    <a:cubicBezTo>
                      <a:pt x="16" y="11"/>
                      <a:pt x="17" y="11"/>
                      <a:pt x="18" y="11"/>
                    </a:cubicBezTo>
                    <a:cubicBezTo>
                      <a:pt x="19" y="11"/>
                      <a:pt x="19" y="9"/>
                      <a:pt x="20" y="8"/>
                    </a:cubicBezTo>
                    <a:cubicBezTo>
                      <a:pt x="20" y="6"/>
                      <a:pt x="20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AB5A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4" name="Freeform 8049"/>
              <p:cNvSpPr/>
              <p:nvPr/>
            </p:nvSpPr>
            <p:spPr bwMode="auto">
              <a:xfrm>
                <a:off x="5772150" y="2957513"/>
                <a:ext cx="33338" cy="20638"/>
              </a:xfrm>
              <a:custGeom>
                <a:avLst/>
                <a:gdLst>
                  <a:gd name="T0" fmla="*/ 9 w 17"/>
                  <a:gd name="T1" fmla="*/ 0 h 10"/>
                  <a:gd name="T2" fmla="*/ 9 w 17"/>
                  <a:gd name="T3" fmla="*/ 0 h 10"/>
                  <a:gd name="T4" fmla="*/ 2 w 17"/>
                  <a:gd name="T5" fmla="*/ 8 h 10"/>
                  <a:gd name="T6" fmla="*/ 3 w 17"/>
                  <a:gd name="T7" fmla="*/ 10 h 10"/>
                  <a:gd name="T8" fmla="*/ 6 w 17"/>
                  <a:gd name="T9" fmla="*/ 8 h 10"/>
                  <a:gd name="T10" fmla="*/ 8 w 17"/>
                  <a:gd name="T11" fmla="*/ 6 h 10"/>
                  <a:gd name="T12" fmla="*/ 8 w 17"/>
                  <a:gd name="T13" fmla="*/ 6 h 10"/>
                  <a:gd name="T14" fmla="*/ 8 w 17"/>
                  <a:gd name="T15" fmla="*/ 6 h 10"/>
                  <a:gd name="T16" fmla="*/ 9 w 17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1"/>
                      <a:pt x="0" y="5"/>
                      <a:pt x="2" y="8"/>
                    </a:cubicBezTo>
                    <a:cubicBezTo>
                      <a:pt x="2" y="9"/>
                      <a:pt x="3" y="10"/>
                      <a:pt x="3" y="10"/>
                    </a:cubicBezTo>
                    <a:cubicBezTo>
                      <a:pt x="4" y="10"/>
                      <a:pt x="5" y="9"/>
                      <a:pt x="6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4"/>
                      <a:pt x="17" y="3"/>
                      <a:pt x="9" y="0"/>
                    </a:cubicBezTo>
                  </a:path>
                </a:pathLst>
              </a:custGeom>
              <a:solidFill>
                <a:srgbClr val="A554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5" name="Freeform 8050"/>
              <p:cNvSpPr/>
              <p:nvPr/>
            </p:nvSpPr>
            <p:spPr bwMode="auto">
              <a:xfrm>
                <a:off x="5759450" y="2908301"/>
                <a:ext cx="22225" cy="15875"/>
              </a:xfrm>
              <a:custGeom>
                <a:avLst/>
                <a:gdLst>
                  <a:gd name="T0" fmla="*/ 4 w 11"/>
                  <a:gd name="T1" fmla="*/ 0 h 8"/>
                  <a:gd name="T2" fmla="*/ 4 w 11"/>
                  <a:gd name="T3" fmla="*/ 0 h 8"/>
                  <a:gd name="T4" fmla="*/ 4 w 11"/>
                  <a:gd name="T5" fmla="*/ 0 h 8"/>
                  <a:gd name="T6" fmla="*/ 2 w 11"/>
                  <a:gd name="T7" fmla="*/ 7 h 8"/>
                  <a:gd name="T8" fmla="*/ 5 w 11"/>
                  <a:gd name="T9" fmla="*/ 8 h 8"/>
                  <a:gd name="T10" fmla="*/ 9 w 11"/>
                  <a:gd name="T11" fmla="*/ 5 h 8"/>
                  <a:gd name="T12" fmla="*/ 4 w 11"/>
                  <a:gd name="T13" fmla="*/ 0 h 8"/>
                  <a:gd name="T14" fmla="*/ 4 w 11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0" y="4"/>
                      <a:pt x="2" y="7"/>
                    </a:cubicBezTo>
                    <a:cubicBezTo>
                      <a:pt x="3" y="7"/>
                      <a:pt x="4" y="8"/>
                      <a:pt x="5" y="8"/>
                    </a:cubicBezTo>
                    <a:cubicBezTo>
                      <a:pt x="7" y="8"/>
                      <a:pt x="9" y="6"/>
                      <a:pt x="9" y="5"/>
                    </a:cubicBezTo>
                    <a:cubicBezTo>
                      <a:pt x="11" y="1"/>
                      <a:pt x="6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13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6" name="Freeform 8051"/>
              <p:cNvSpPr/>
              <p:nvPr/>
            </p:nvSpPr>
            <p:spPr bwMode="auto">
              <a:xfrm>
                <a:off x="5638800" y="2925763"/>
                <a:ext cx="26988" cy="25400"/>
              </a:xfrm>
              <a:custGeom>
                <a:avLst/>
                <a:gdLst>
                  <a:gd name="T0" fmla="*/ 0 w 13"/>
                  <a:gd name="T1" fmla="*/ 0 h 13"/>
                  <a:gd name="T2" fmla="*/ 8 w 13"/>
                  <a:gd name="T3" fmla="*/ 13 h 13"/>
                  <a:gd name="T4" fmla="*/ 10 w 13"/>
                  <a:gd name="T5" fmla="*/ 13 h 13"/>
                  <a:gd name="T6" fmla="*/ 10 w 13"/>
                  <a:gd name="T7" fmla="*/ 13 h 13"/>
                  <a:gd name="T8" fmla="*/ 13 w 13"/>
                  <a:gd name="T9" fmla="*/ 11 h 13"/>
                  <a:gd name="T10" fmla="*/ 13 w 13"/>
                  <a:gd name="T11" fmla="*/ 11 h 13"/>
                  <a:gd name="T12" fmla="*/ 0 w 13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3">
                    <a:moveTo>
                      <a:pt x="0" y="0"/>
                    </a:moveTo>
                    <a:cubicBezTo>
                      <a:pt x="4" y="4"/>
                      <a:pt x="0" y="13"/>
                      <a:pt x="8" y="13"/>
                    </a:cubicBezTo>
                    <a:cubicBezTo>
                      <a:pt x="9" y="13"/>
                      <a:pt x="9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2"/>
                      <a:pt x="12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9" y="7"/>
                      <a:pt x="6" y="1"/>
                      <a:pt x="0" y="0"/>
                    </a:cubicBezTo>
                  </a:path>
                </a:pathLst>
              </a:custGeom>
              <a:solidFill>
                <a:srgbClr val="762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7" name="Freeform 8052"/>
              <p:cNvSpPr/>
              <p:nvPr/>
            </p:nvSpPr>
            <p:spPr bwMode="auto">
              <a:xfrm>
                <a:off x="6219825" y="4219576"/>
                <a:ext cx="115888" cy="68263"/>
              </a:xfrm>
              <a:custGeom>
                <a:avLst/>
                <a:gdLst>
                  <a:gd name="T0" fmla="*/ 33 w 58"/>
                  <a:gd name="T1" fmla="*/ 0 h 34"/>
                  <a:gd name="T2" fmla="*/ 16 w 58"/>
                  <a:gd name="T3" fmla="*/ 2 h 34"/>
                  <a:gd name="T4" fmla="*/ 16 w 58"/>
                  <a:gd name="T5" fmla="*/ 3 h 34"/>
                  <a:gd name="T6" fmla="*/ 0 w 58"/>
                  <a:gd name="T7" fmla="*/ 23 h 34"/>
                  <a:gd name="T8" fmla="*/ 0 w 58"/>
                  <a:gd name="T9" fmla="*/ 23 h 34"/>
                  <a:gd name="T10" fmla="*/ 11 w 58"/>
                  <a:gd name="T11" fmla="*/ 18 h 34"/>
                  <a:gd name="T12" fmla="*/ 11 w 58"/>
                  <a:gd name="T13" fmla="*/ 18 h 34"/>
                  <a:gd name="T14" fmla="*/ 11 w 58"/>
                  <a:gd name="T15" fmla="*/ 18 h 34"/>
                  <a:gd name="T16" fmla="*/ 19 w 58"/>
                  <a:gd name="T17" fmla="*/ 15 h 34"/>
                  <a:gd name="T18" fmla="*/ 38 w 58"/>
                  <a:gd name="T19" fmla="*/ 21 h 34"/>
                  <a:gd name="T20" fmla="*/ 38 w 58"/>
                  <a:gd name="T21" fmla="*/ 21 h 34"/>
                  <a:gd name="T22" fmla="*/ 38 w 58"/>
                  <a:gd name="T23" fmla="*/ 21 h 34"/>
                  <a:gd name="T24" fmla="*/ 44 w 58"/>
                  <a:gd name="T25" fmla="*/ 19 h 34"/>
                  <a:gd name="T26" fmla="*/ 50 w 58"/>
                  <a:gd name="T27" fmla="*/ 27 h 34"/>
                  <a:gd name="T28" fmla="*/ 50 w 58"/>
                  <a:gd name="T29" fmla="*/ 27 h 34"/>
                  <a:gd name="T30" fmla="*/ 50 w 58"/>
                  <a:gd name="T31" fmla="*/ 27 h 34"/>
                  <a:gd name="T32" fmla="*/ 50 w 58"/>
                  <a:gd name="T33" fmla="*/ 33 h 34"/>
                  <a:gd name="T34" fmla="*/ 51 w 58"/>
                  <a:gd name="T35" fmla="*/ 34 h 34"/>
                  <a:gd name="T36" fmla="*/ 53 w 58"/>
                  <a:gd name="T37" fmla="*/ 30 h 34"/>
                  <a:gd name="T38" fmla="*/ 56 w 58"/>
                  <a:gd name="T39" fmla="*/ 25 h 34"/>
                  <a:gd name="T40" fmla="*/ 56 w 58"/>
                  <a:gd name="T41" fmla="*/ 25 h 34"/>
                  <a:gd name="T42" fmla="*/ 56 w 58"/>
                  <a:gd name="T43" fmla="*/ 25 h 34"/>
                  <a:gd name="T44" fmla="*/ 58 w 58"/>
                  <a:gd name="T45" fmla="*/ 6 h 34"/>
                  <a:gd name="T46" fmla="*/ 58 w 58"/>
                  <a:gd name="T47" fmla="*/ 6 h 34"/>
                  <a:gd name="T48" fmla="*/ 58 w 58"/>
                  <a:gd name="T49" fmla="*/ 6 h 34"/>
                  <a:gd name="T50" fmla="*/ 33 w 58"/>
                  <a:gd name="T5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8" h="34">
                    <a:moveTo>
                      <a:pt x="33" y="0"/>
                    </a:moveTo>
                    <a:cubicBezTo>
                      <a:pt x="27" y="0"/>
                      <a:pt x="22" y="1"/>
                      <a:pt x="16" y="2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13"/>
                      <a:pt x="7" y="17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4" y="23"/>
                      <a:pt x="7" y="20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4" y="16"/>
                      <a:pt x="16" y="15"/>
                      <a:pt x="19" y="15"/>
                    </a:cubicBezTo>
                    <a:cubicBezTo>
                      <a:pt x="25" y="15"/>
                      <a:pt x="31" y="20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40" y="19"/>
                      <a:pt x="42" y="19"/>
                      <a:pt x="44" y="19"/>
                    </a:cubicBezTo>
                    <a:cubicBezTo>
                      <a:pt x="48" y="19"/>
                      <a:pt x="50" y="21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9"/>
                      <a:pt x="47" y="31"/>
                      <a:pt x="50" y="33"/>
                    </a:cubicBezTo>
                    <a:cubicBezTo>
                      <a:pt x="50" y="33"/>
                      <a:pt x="51" y="34"/>
                      <a:pt x="51" y="34"/>
                    </a:cubicBezTo>
                    <a:cubicBezTo>
                      <a:pt x="53" y="34"/>
                      <a:pt x="53" y="31"/>
                      <a:pt x="53" y="30"/>
                    </a:cubicBezTo>
                    <a:cubicBezTo>
                      <a:pt x="54" y="28"/>
                      <a:pt x="55" y="27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6" y="25"/>
                      <a:pt x="56" y="25"/>
                      <a:pt x="56" y="25"/>
                    </a:cubicBezTo>
                    <a:cubicBezTo>
                      <a:pt x="53" y="19"/>
                      <a:pt x="56" y="13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50" y="2"/>
                      <a:pt x="41" y="0"/>
                      <a:pt x="33" y="0"/>
                    </a:cubicBezTo>
                  </a:path>
                </a:pathLst>
              </a:custGeom>
              <a:solidFill>
                <a:srgbClr val="CF9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8" name="Freeform 8053"/>
              <p:cNvSpPr/>
              <p:nvPr/>
            </p:nvSpPr>
            <p:spPr bwMode="auto">
              <a:xfrm>
                <a:off x="6326188" y="4229101"/>
                <a:ext cx="100013" cy="53975"/>
              </a:xfrm>
              <a:custGeom>
                <a:avLst/>
                <a:gdLst>
                  <a:gd name="T0" fmla="*/ 16 w 50"/>
                  <a:gd name="T1" fmla="*/ 0 h 27"/>
                  <a:gd name="T2" fmla="*/ 16 w 50"/>
                  <a:gd name="T3" fmla="*/ 0 h 27"/>
                  <a:gd name="T4" fmla="*/ 5 w 50"/>
                  <a:gd name="T5" fmla="*/ 1 h 27"/>
                  <a:gd name="T6" fmla="*/ 5 w 50"/>
                  <a:gd name="T7" fmla="*/ 1 h 27"/>
                  <a:gd name="T8" fmla="*/ 3 w 50"/>
                  <a:gd name="T9" fmla="*/ 20 h 27"/>
                  <a:gd name="T10" fmla="*/ 3 w 50"/>
                  <a:gd name="T11" fmla="*/ 20 h 27"/>
                  <a:gd name="T12" fmla="*/ 9 w 50"/>
                  <a:gd name="T13" fmla="*/ 21 h 27"/>
                  <a:gd name="T14" fmla="*/ 17 w 50"/>
                  <a:gd name="T15" fmla="*/ 20 h 27"/>
                  <a:gd name="T16" fmla="*/ 26 w 50"/>
                  <a:gd name="T17" fmla="*/ 19 h 27"/>
                  <a:gd name="T18" fmla="*/ 33 w 50"/>
                  <a:gd name="T19" fmla="*/ 20 h 27"/>
                  <a:gd name="T20" fmla="*/ 33 w 50"/>
                  <a:gd name="T21" fmla="*/ 20 h 27"/>
                  <a:gd name="T22" fmla="*/ 38 w 50"/>
                  <a:gd name="T23" fmla="*/ 17 h 27"/>
                  <a:gd name="T24" fmla="*/ 43 w 50"/>
                  <a:gd name="T25" fmla="*/ 27 h 27"/>
                  <a:gd name="T26" fmla="*/ 43 w 50"/>
                  <a:gd name="T27" fmla="*/ 27 h 27"/>
                  <a:gd name="T28" fmla="*/ 46 w 50"/>
                  <a:gd name="T29" fmla="*/ 21 h 27"/>
                  <a:gd name="T30" fmla="*/ 50 w 50"/>
                  <a:gd name="T31" fmla="*/ 11 h 27"/>
                  <a:gd name="T32" fmla="*/ 39 w 50"/>
                  <a:gd name="T33" fmla="*/ 7 h 27"/>
                  <a:gd name="T34" fmla="*/ 39 w 50"/>
                  <a:gd name="T35" fmla="*/ 7 h 27"/>
                  <a:gd name="T36" fmla="*/ 33 w 50"/>
                  <a:gd name="T37" fmla="*/ 10 h 27"/>
                  <a:gd name="T38" fmla="*/ 30 w 50"/>
                  <a:gd name="T39" fmla="*/ 9 h 27"/>
                  <a:gd name="T40" fmla="*/ 16 w 50"/>
                  <a:gd name="T4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27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2" y="0"/>
                      <a:pt x="8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8"/>
                      <a:pt x="0" y="14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5" y="21"/>
                      <a:pt x="7" y="21"/>
                      <a:pt x="9" y="21"/>
                    </a:cubicBezTo>
                    <a:cubicBezTo>
                      <a:pt x="12" y="21"/>
                      <a:pt x="14" y="20"/>
                      <a:pt x="17" y="20"/>
                    </a:cubicBezTo>
                    <a:cubicBezTo>
                      <a:pt x="20" y="19"/>
                      <a:pt x="23" y="19"/>
                      <a:pt x="26" y="19"/>
                    </a:cubicBezTo>
                    <a:cubicBezTo>
                      <a:pt x="28" y="19"/>
                      <a:pt x="30" y="19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5" y="18"/>
                      <a:pt x="37" y="17"/>
                      <a:pt x="38" y="17"/>
                    </a:cubicBezTo>
                    <a:cubicBezTo>
                      <a:pt x="42" y="17"/>
                      <a:pt x="42" y="22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5" y="26"/>
                      <a:pt x="46" y="24"/>
                      <a:pt x="46" y="21"/>
                    </a:cubicBezTo>
                    <a:cubicBezTo>
                      <a:pt x="46" y="17"/>
                      <a:pt x="48" y="14"/>
                      <a:pt x="50" y="11"/>
                    </a:cubicBezTo>
                    <a:cubicBezTo>
                      <a:pt x="47" y="7"/>
                      <a:pt x="43" y="8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7" y="9"/>
                      <a:pt x="36" y="10"/>
                      <a:pt x="33" y="10"/>
                    </a:cubicBezTo>
                    <a:cubicBezTo>
                      <a:pt x="33" y="10"/>
                      <a:pt x="32" y="10"/>
                      <a:pt x="30" y="9"/>
                    </a:cubicBezTo>
                    <a:cubicBezTo>
                      <a:pt x="26" y="6"/>
                      <a:pt x="21" y="3"/>
                      <a:pt x="16" y="0"/>
                    </a:cubicBezTo>
                  </a:path>
                </a:pathLst>
              </a:custGeom>
              <a:solidFill>
                <a:srgbClr val="D5A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9" name="Freeform 8054"/>
              <p:cNvSpPr/>
              <p:nvPr/>
            </p:nvSpPr>
            <p:spPr bwMode="auto">
              <a:xfrm>
                <a:off x="6254750" y="4305301"/>
                <a:ext cx="92075" cy="53975"/>
              </a:xfrm>
              <a:custGeom>
                <a:avLst/>
                <a:gdLst>
                  <a:gd name="T0" fmla="*/ 20 w 46"/>
                  <a:gd name="T1" fmla="*/ 0 h 27"/>
                  <a:gd name="T2" fmla="*/ 9 w 46"/>
                  <a:gd name="T3" fmla="*/ 2 h 27"/>
                  <a:gd name="T4" fmla="*/ 19 w 46"/>
                  <a:gd name="T5" fmla="*/ 4 h 27"/>
                  <a:gd name="T6" fmla="*/ 15 w 46"/>
                  <a:gd name="T7" fmla="*/ 10 h 27"/>
                  <a:gd name="T8" fmla="*/ 9 w 46"/>
                  <a:gd name="T9" fmla="*/ 14 h 27"/>
                  <a:gd name="T10" fmla="*/ 9 w 46"/>
                  <a:gd name="T11" fmla="*/ 14 h 27"/>
                  <a:gd name="T12" fmla="*/ 7 w 46"/>
                  <a:gd name="T13" fmla="*/ 26 h 27"/>
                  <a:gd name="T14" fmla="*/ 9 w 46"/>
                  <a:gd name="T15" fmla="*/ 27 h 27"/>
                  <a:gd name="T16" fmla="*/ 14 w 46"/>
                  <a:gd name="T17" fmla="*/ 20 h 27"/>
                  <a:gd name="T18" fmla="*/ 14 w 46"/>
                  <a:gd name="T19" fmla="*/ 20 h 27"/>
                  <a:gd name="T20" fmla="*/ 19 w 46"/>
                  <a:gd name="T21" fmla="*/ 15 h 27"/>
                  <a:gd name="T22" fmla="*/ 22 w 46"/>
                  <a:gd name="T23" fmla="*/ 17 h 27"/>
                  <a:gd name="T24" fmla="*/ 30 w 46"/>
                  <a:gd name="T25" fmla="*/ 19 h 27"/>
                  <a:gd name="T26" fmla="*/ 31 w 46"/>
                  <a:gd name="T27" fmla="*/ 19 h 27"/>
                  <a:gd name="T28" fmla="*/ 32 w 46"/>
                  <a:gd name="T29" fmla="*/ 19 h 27"/>
                  <a:gd name="T30" fmla="*/ 36 w 46"/>
                  <a:gd name="T31" fmla="*/ 20 h 27"/>
                  <a:gd name="T32" fmla="*/ 36 w 46"/>
                  <a:gd name="T33" fmla="*/ 20 h 27"/>
                  <a:gd name="T34" fmla="*/ 45 w 46"/>
                  <a:gd name="T35" fmla="*/ 7 h 27"/>
                  <a:gd name="T36" fmla="*/ 45 w 46"/>
                  <a:gd name="T37" fmla="*/ 7 h 27"/>
                  <a:gd name="T38" fmla="*/ 20 w 46"/>
                  <a:gd name="T3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27">
                    <a:moveTo>
                      <a:pt x="20" y="0"/>
                    </a:moveTo>
                    <a:cubicBezTo>
                      <a:pt x="17" y="0"/>
                      <a:pt x="13" y="0"/>
                      <a:pt x="9" y="2"/>
                    </a:cubicBezTo>
                    <a:cubicBezTo>
                      <a:pt x="15" y="3"/>
                      <a:pt x="18" y="2"/>
                      <a:pt x="19" y="4"/>
                    </a:cubicBezTo>
                    <a:cubicBezTo>
                      <a:pt x="21" y="7"/>
                      <a:pt x="17" y="8"/>
                      <a:pt x="15" y="10"/>
                    </a:cubicBezTo>
                    <a:cubicBezTo>
                      <a:pt x="13" y="11"/>
                      <a:pt x="11" y="13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3" y="19"/>
                      <a:pt x="0" y="22"/>
                      <a:pt x="7" y="26"/>
                    </a:cubicBezTo>
                    <a:cubicBezTo>
                      <a:pt x="8" y="26"/>
                      <a:pt x="8" y="27"/>
                      <a:pt x="9" y="27"/>
                    </a:cubicBezTo>
                    <a:cubicBezTo>
                      <a:pt x="11" y="27"/>
                      <a:pt x="12" y="22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17"/>
                      <a:pt x="17" y="15"/>
                      <a:pt x="19" y="15"/>
                    </a:cubicBezTo>
                    <a:cubicBezTo>
                      <a:pt x="20" y="15"/>
                      <a:pt x="21" y="16"/>
                      <a:pt x="22" y="17"/>
                    </a:cubicBezTo>
                    <a:cubicBezTo>
                      <a:pt x="25" y="19"/>
                      <a:pt x="27" y="19"/>
                      <a:pt x="30" y="19"/>
                    </a:cubicBezTo>
                    <a:cubicBezTo>
                      <a:pt x="30" y="19"/>
                      <a:pt x="31" y="19"/>
                      <a:pt x="31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3" y="19"/>
                      <a:pt x="34" y="19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8" y="15"/>
                      <a:pt x="46" y="14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37" y="4"/>
                      <a:pt x="30" y="0"/>
                      <a:pt x="20" y="0"/>
                    </a:cubicBezTo>
                  </a:path>
                </a:pathLst>
              </a:custGeom>
              <a:solidFill>
                <a:srgbClr val="CF9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0" name="Freeform 8055"/>
              <p:cNvSpPr/>
              <p:nvPr/>
            </p:nvSpPr>
            <p:spPr bwMode="auto">
              <a:xfrm>
                <a:off x="6227763" y="4330701"/>
                <a:ext cx="20638" cy="26988"/>
              </a:xfrm>
              <a:custGeom>
                <a:avLst/>
                <a:gdLst>
                  <a:gd name="T0" fmla="*/ 6 w 10"/>
                  <a:gd name="T1" fmla="*/ 0 h 13"/>
                  <a:gd name="T2" fmla="*/ 0 w 10"/>
                  <a:gd name="T3" fmla="*/ 5 h 13"/>
                  <a:gd name="T4" fmla="*/ 0 w 10"/>
                  <a:gd name="T5" fmla="*/ 5 h 13"/>
                  <a:gd name="T6" fmla="*/ 4 w 10"/>
                  <a:gd name="T7" fmla="*/ 13 h 13"/>
                  <a:gd name="T8" fmla="*/ 6 w 10"/>
                  <a:gd name="T9" fmla="*/ 0 h 13"/>
                  <a:gd name="T10" fmla="*/ 6 w 10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6" y="0"/>
                    </a:moveTo>
                    <a:cubicBezTo>
                      <a:pt x="3" y="1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3" y="10"/>
                      <a:pt x="4" y="13"/>
                    </a:cubicBezTo>
                    <a:cubicBezTo>
                      <a:pt x="10" y="9"/>
                      <a:pt x="9" y="5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6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1" name="Freeform 8056"/>
              <p:cNvSpPr/>
              <p:nvPr/>
            </p:nvSpPr>
            <p:spPr bwMode="auto">
              <a:xfrm>
                <a:off x="6354763" y="4310063"/>
                <a:ext cx="14288" cy="15875"/>
              </a:xfrm>
              <a:custGeom>
                <a:avLst/>
                <a:gdLst>
                  <a:gd name="T0" fmla="*/ 1 w 7"/>
                  <a:gd name="T1" fmla="*/ 0 h 8"/>
                  <a:gd name="T2" fmla="*/ 1 w 7"/>
                  <a:gd name="T3" fmla="*/ 0 h 8"/>
                  <a:gd name="T4" fmla="*/ 0 w 7"/>
                  <a:gd name="T5" fmla="*/ 3 h 8"/>
                  <a:gd name="T6" fmla="*/ 0 w 7"/>
                  <a:gd name="T7" fmla="*/ 3 h 8"/>
                  <a:gd name="T8" fmla="*/ 3 w 7"/>
                  <a:gd name="T9" fmla="*/ 8 h 8"/>
                  <a:gd name="T10" fmla="*/ 4 w 7"/>
                  <a:gd name="T11" fmla="*/ 8 h 8"/>
                  <a:gd name="T12" fmla="*/ 7 w 7"/>
                  <a:gd name="T13" fmla="*/ 4 h 8"/>
                  <a:gd name="T14" fmla="*/ 1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5"/>
                      <a:pt x="1" y="7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7" y="6"/>
                      <a:pt x="7" y="4"/>
                    </a:cubicBezTo>
                    <a:cubicBezTo>
                      <a:pt x="6" y="1"/>
                      <a:pt x="3" y="1"/>
                      <a:pt x="1" y="0"/>
                    </a:cubicBezTo>
                  </a:path>
                </a:pathLst>
              </a:custGeom>
              <a:solidFill>
                <a:srgbClr val="CF9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2" name="Freeform 8057"/>
              <p:cNvSpPr/>
              <p:nvPr/>
            </p:nvSpPr>
            <p:spPr bwMode="auto">
              <a:xfrm>
                <a:off x="6403975" y="4211638"/>
                <a:ext cx="109538" cy="107950"/>
              </a:xfrm>
              <a:custGeom>
                <a:avLst/>
                <a:gdLst>
                  <a:gd name="T0" fmla="*/ 29 w 54"/>
                  <a:gd name="T1" fmla="*/ 0 h 54"/>
                  <a:gd name="T2" fmla="*/ 29 w 54"/>
                  <a:gd name="T3" fmla="*/ 0 h 54"/>
                  <a:gd name="T4" fmla="*/ 29 w 54"/>
                  <a:gd name="T5" fmla="*/ 3 h 54"/>
                  <a:gd name="T6" fmla="*/ 29 w 54"/>
                  <a:gd name="T7" fmla="*/ 3 h 54"/>
                  <a:gd name="T8" fmla="*/ 26 w 54"/>
                  <a:gd name="T9" fmla="*/ 18 h 54"/>
                  <a:gd name="T10" fmla="*/ 24 w 54"/>
                  <a:gd name="T11" fmla="*/ 19 h 54"/>
                  <a:gd name="T12" fmla="*/ 17 w 54"/>
                  <a:gd name="T13" fmla="*/ 12 h 54"/>
                  <a:gd name="T14" fmla="*/ 17 w 54"/>
                  <a:gd name="T15" fmla="*/ 12 h 54"/>
                  <a:gd name="T16" fmla="*/ 15 w 54"/>
                  <a:gd name="T17" fmla="*/ 12 h 54"/>
                  <a:gd name="T18" fmla="*/ 12 w 54"/>
                  <a:gd name="T19" fmla="*/ 12 h 54"/>
                  <a:gd name="T20" fmla="*/ 10 w 54"/>
                  <a:gd name="T21" fmla="*/ 13 h 54"/>
                  <a:gd name="T22" fmla="*/ 6 w 54"/>
                  <a:gd name="T23" fmla="*/ 11 h 54"/>
                  <a:gd name="T24" fmla="*/ 6 w 54"/>
                  <a:gd name="T25" fmla="*/ 11 h 54"/>
                  <a:gd name="T26" fmla="*/ 6 w 54"/>
                  <a:gd name="T27" fmla="*/ 11 h 54"/>
                  <a:gd name="T28" fmla="*/ 0 w 54"/>
                  <a:gd name="T29" fmla="*/ 16 h 54"/>
                  <a:gd name="T30" fmla="*/ 0 w 54"/>
                  <a:gd name="T31" fmla="*/ 16 h 54"/>
                  <a:gd name="T32" fmla="*/ 0 w 54"/>
                  <a:gd name="T33" fmla="*/ 16 h 54"/>
                  <a:gd name="T34" fmla="*/ 11 w 54"/>
                  <a:gd name="T35" fmla="*/ 20 h 54"/>
                  <a:gd name="T36" fmla="*/ 11 w 54"/>
                  <a:gd name="T37" fmla="*/ 20 h 54"/>
                  <a:gd name="T38" fmla="*/ 7 w 54"/>
                  <a:gd name="T39" fmla="*/ 30 h 54"/>
                  <a:gd name="T40" fmla="*/ 7 w 54"/>
                  <a:gd name="T41" fmla="*/ 30 h 54"/>
                  <a:gd name="T42" fmla="*/ 4 w 54"/>
                  <a:gd name="T43" fmla="*/ 36 h 54"/>
                  <a:gd name="T44" fmla="*/ 4 w 54"/>
                  <a:gd name="T45" fmla="*/ 36 h 54"/>
                  <a:gd name="T46" fmla="*/ 4 w 54"/>
                  <a:gd name="T47" fmla="*/ 41 h 54"/>
                  <a:gd name="T48" fmla="*/ 4 w 54"/>
                  <a:gd name="T49" fmla="*/ 41 h 54"/>
                  <a:gd name="T50" fmla="*/ 4 w 54"/>
                  <a:gd name="T51" fmla="*/ 41 h 54"/>
                  <a:gd name="T52" fmla="*/ 9 w 54"/>
                  <a:gd name="T53" fmla="*/ 43 h 54"/>
                  <a:gd name="T54" fmla="*/ 11 w 54"/>
                  <a:gd name="T55" fmla="*/ 43 h 54"/>
                  <a:gd name="T56" fmla="*/ 19 w 54"/>
                  <a:gd name="T57" fmla="*/ 40 h 54"/>
                  <a:gd name="T58" fmla="*/ 24 w 54"/>
                  <a:gd name="T59" fmla="*/ 53 h 54"/>
                  <a:gd name="T60" fmla="*/ 24 w 54"/>
                  <a:gd name="T61" fmla="*/ 54 h 54"/>
                  <a:gd name="T62" fmla="*/ 24 w 54"/>
                  <a:gd name="T63" fmla="*/ 54 h 54"/>
                  <a:gd name="T64" fmla="*/ 50 w 54"/>
                  <a:gd name="T65" fmla="*/ 40 h 54"/>
                  <a:gd name="T66" fmla="*/ 50 w 54"/>
                  <a:gd name="T67" fmla="*/ 40 h 54"/>
                  <a:gd name="T68" fmla="*/ 45 w 54"/>
                  <a:gd name="T69" fmla="*/ 28 h 54"/>
                  <a:gd name="T70" fmla="*/ 42 w 54"/>
                  <a:gd name="T71" fmla="*/ 27 h 54"/>
                  <a:gd name="T72" fmla="*/ 39 w 54"/>
                  <a:gd name="T73" fmla="*/ 29 h 54"/>
                  <a:gd name="T74" fmla="*/ 35 w 54"/>
                  <a:gd name="T75" fmla="*/ 31 h 54"/>
                  <a:gd name="T76" fmla="*/ 34 w 54"/>
                  <a:gd name="T77" fmla="*/ 31 h 54"/>
                  <a:gd name="T78" fmla="*/ 42 w 54"/>
                  <a:gd name="T79" fmla="*/ 4 h 54"/>
                  <a:gd name="T80" fmla="*/ 29 w 54"/>
                  <a:gd name="T8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4" h="54"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9" y="8"/>
                      <a:pt x="31" y="15"/>
                      <a:pt x="26" y="18"/>
                    </a:cubicBezTo>
                    <a:cubicBezTo>
                      <a:pt x="25" y="19"/>
                      <a:pt x="24" y="19"/>
                      <a:pt x="24" y="19"/>
                    </a:cubicBezTo>
                    <a:cubicBezTo>
                      <a:pt x="21" y="19"/>
                      <a:pt x="18" y="16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4" y="12"/>
                      <a:pt x="13" y="12"/>
                      <a:pt x="12" y="12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8" y="13"/>
                      <a:pt x="7" y="12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3" y="11"/>
                      <a:pt x="1" y="13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4" y="17"/>
                      <a:pt x="8" y="16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5" y="23"/>
                      <a:pt x="15" y="23"/>
                      <a:pt x="7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7" y="33"/>
                      <a:pt x="6" y="35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37"/>
                      <a:pt x="4" y="39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2"/>
                      <a:pt x="7" y="43"/>
                      <a:pt x="9" y="43"/>
                    </a:cubicBezTo>
                    <a:cubicBezTo>
                      <a:pt x="9" y="43"/>
                      <a:pt x="10" y="43"/>
                      <a:pt x="11" y="43"/>
                    </a:cubicBezTo>
                    <a:cubicBezTo>
                      <a:pt x="14" y="41"/>
                      <a:pt x="17" y="40"/>
                      <a:pt x="19" y="40"/>
                    </a:cubicBezTo>
                    <a:cubicBezTo>
                      <a:pt x="24" y="40"/>
                      <a:pt x="26" y="45"/>
                      <a:pt x="24" y="53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31" y="46"/>
                      <a:pt x="44" y="50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4" y="34"/>
                      <a:pt x="47" y="31"/>
                      <a:pt x="45" y="28"/>
                    </a:cubicBezTo>
                    <a:cubicBezTo>
                      <a:pt x="44" y="27"/>
                      <a:pt x="43" y="27"/>
                      <a:pt x="42" y="27"/>
                    </a:cubicBezTo>
                    <a:cubicBezTo>
                      <a:pt x="41" y="27"/>
                      <a:pt x="40" y="28"/>
                      <a:pt x="39" y="29"/>
                    </a:cubicBezTo>
                    <a:cubicBezTo>
                      <a:pt x="38" y="30"/>
                      <a:pt x="37" y="31"/>
                      <a:pt x="35" y="31"/>
                    </a:cubicBezTo>
                    <a:cubicBezTo>
                      <a:pt x="35" y="31"/>
                      <a:pt x="35" y="31"/>
                      <a:pt x="34" y="31"/>
                    </a:cubicBezTo>
                    <a:cubicBezTo>
                      <a:pt x="42" y="23"/>
                      <a:pt x="37" y="12"/>
                      <a:pt x="42" y="4"/>
                    </a:cubicBezTo>
                    <a:cubicBezTo>
                      <a:pt x="38" y="3"/>
                      <a:pt x="33" y="1"/>
                      <a:pt x="29" y="0"/>
                    </a:cubicBezTo>
                  </a:path>
                </a:pathLst>
              </a:custGeom>
              <a:solidFill>
                <a:srgbClr val="D4A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3" name="Freeform 8058"/>
              <p:cNvSpPr/>
              <p:nvPr/>
            </p:nvSpPr>
            <p:spPr bwMode="auto">
              <a:xfrm>
                <a:off x="6410325" y="4291013"/>
                <a:ext cx="46038" cy="30163"/>
              </a:xfrm>
              <a:custGeom>
                <a:avLst/>
                <a:gdLst>
                  <a:gd name="T0" fmla="*/ 16 w 23"/>
                  <a:gd name="T1" fmla="*/ 0 h 15"/>
                  <a:gd name="T2" fmla="*/ 8 w 23"/>
                  <a:gd name="T3" fmla="*/ 3 h 15"/>
                  <a:gd name="T4" fmla="*/ 6 w 23"/>
                  <a:gd name="T5" fmla="*/ 3 h 15"/>
                  <a:gd name="T6" fmla="*/ 1 w 23"/>
                  <a:gd name="T7" fmla="*/ 1 h 15"/>
                  <a:gd name="T8" fmla="*/ 1 w 23"/>
                  <a:gd name="T9" fmla="*/ 1 h 15"/>
                  <a:gd name="T10" fmla="*/ 7 w 23"/>
                  <a:gd name="T11" fmla="*/ 15 h 15"/>
                  <a:gd name="T12" fmla="*/ 7 w 23"/>
                  <a:gd name="T13" fmla="*/ 15 h 15"/>
                  <a:gd name="T14" fmla="*/ 21 w 23"/>
                  <a:gd name="T15" fmla="*/ 13 h 15"/>
                  <a:gd name="T16" fmla="*/ 21 w 23"/>
                  <a:gd name="T17" fmla="*/ 13 h 15"/>
                  <a:gd name="T18" fmla="*/ 16 w 23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16" y="0"/>
                    </a:moveTo>
                    <a:cubicBezTo>
                      <a:pt x="14" y="0"/>
                      <a:pt x="11" y="1"/>
                      <a:pt x="8" y="3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7"/>
                      <a:pt x="0" y="13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12" y="15"/>
                      <a:pt x="16" y="14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3" y="5"/>
                      <a:pt x="21" y="0"/>
                      <a:pt x="16" y="0"/>
                    </a:cubicBezTo>
                  </a:path>
                </a:pathLst>
              </a:custGeom>
              <a:solidFill>
                <a:srgbClr val="D7A4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4" name="Freeform 8059"/>
              <p:cNvSpPr/>
              <p:nvPr/>
            </p:nvSpPr>
            <p:spPr bwMode="auto">
              <a:xfrm>
                <a:off x="6035675" y="2992438"/>
                <a:ext cx="61913" cy="57150"/>
              </a:xfrm>
              <a:custGeom>
                <a:avLst/>
                <a:gdLst>
                  <a:gd name="T0" fmla="*/ 24 w 31"/>
                  <a:gd name="T1" fmla="*/ 0 h 29"/>
                  <a:gd name="T2" fmla="*/ 12 w 31"/>
                  <a:gd name="T3" fmla="*/ 12 h 29"/>
                  <a:gd name="T4" fmla="*/ 11 w 31"/>
                  <a:gd name="T5" fmla="*/ 25 h 29"/>
                  <a:gd name="T6" fmla="*/ 10 w 31"/>
                  <a:gd name="T7" fmla="*/ 29 h 29"/>
                  <a:gd name="T8" fmla="*/ 10 w 31"/>
                  <a:gd name="T9" fmla="*/ 29 h 29"/>
                  <a:gd name="T10" fmla="*/ 10 w 31"/>
                  <a:gd name="T11" fmla="*/ 29 h 29"/>
                  <a:gd name="T12" fmla="*/ 16 w 31"/>
                  <a:gd name="T13" fmla="*/ 27 h 29"/>
                  <a:gd name="T14" fmla="*/ 19 w 31"/>
                  <a:gd name="T15" fmla="*/ 29 h 29"/>
                  <a:gd name="T16" fmla="*/ 19 w 31"/>
                  <a:gd name="T17" fmla="*/ 29 h 29"/>
                  <a:gd name="T18" fmla="*/ 19 w 31"/>
                  <a:gd name="T19" fmla="*/ 29 h 29"/>
                  <a:gd name="T20" fmla="*/ 19 w 31"/>
                  <a:gd name="T21" fmla="*/ 29 h 29"/>
                  <a:gd name="T22" fmla="*/ 28 w 31"/>
                  <a:gd name="T23" fmla="*/ 17 h 29"/>
                  <a:gd name="T24" fmla="*/ 28 w 31"/>
                  <a:gd name="T25" fmla="*/ 17 h 29"/>
                  <a:gd name="T26" fmla="*/ 24 w 31"/>
                  <a:gd name="T27" fmla="*/ 0 h 29"/>
                  <a:gd name="T28" fmla="*/ 24 w 31"/>
                  <a:gd name="T2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29">
                    <a:moveTo>
                      <a:pt x="24" y="0"/>
                    </a:moveTo>
                    <a:cubicBezTo>
                      <a:pt x="20" y="4"/>
                      <a:pt x="10" y="1"/>
                      <a:pt x="12" y="12"/>
                    </a:cubicBezTo>
                    <a:cubicBezTo>
                      <a:pt x="0" y="15"/>
                      <a:pt x="9" y="20"/>
                      <a:pt x="11" y="25"/>
                    </a:cubicBezTo>
                    <a:cubicBezTo>
                      <a:pt x="12" y="26"/>
                      <a:pt x="12" y="27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2" y="28"/>
                      <a:pt x="14" y="27"/>
                      <a:pt x="16" y="27"/>
                    </a:cubicBezTo>
                    <a:cubicBezTo>
                      <a:pt x="17" y="27"/>
                      <a:pt x="18" y="27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3" y="26"/>
                      <a:pt x="22" y="19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31" y="10"/>
                      <a:pt x="23" y="6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9C4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5" name="Freeform 8060"/>
              <p:cNvSpPr>
                <a:spLocks noEditPoints="1"/>
              </p:cNvSpPr>
              <p:nvPr/>
            </p:nvSpPr>
            <p:spPr bwMode="auto">
              <a:xfrm>
                <a:off x="6034088" y="2938463"/>
                <a:ext cx="44450" cy="53975"/>
              </a:xfrm>
              <a:custGeom>
                <a:avLst/>
                <a:gdLst>
                  <a:gd name="T0" fmla="*/ 22 w 22"/>
                  <a:gd name="T1" fmla="*/ 2 h 27"/>
                  <a:gd name="T2" fmla="*/ 22 w 22"/>
                  <a:gd name="T3" fmla="*/ 2 h 27"/>
                  <a:gd name="T4" fmla="*/ 22 w 22"/>
                  <a:gd name="T5" fmla="*/ 2 h 27"/>
                  <a:gd name="T6" fmla="*/ 22 w 22"/>
                  <a:gd name="T7" fmla="*/ 2 h 27"/>
                  <a:gd name="T8" fmla="*/ 22 w 22"/>
                  <a:gd name="T9" fmla="*/ 2 h 27"/>
                  <a:gd name="T10" fmla="*/ 15 w 22"/>
                  <a:gd name="T11" fmla="*/ 0 h 27"/>
                  <a:gd name="T12" fmla="*/ 14 w 22"/>
                  <a:gd name="T13" fmla="*/ 4 h 27"/>
                  <a:gd name="T14" fmla="*/ 14 w 22"/>
                  <a:gd name="T15" fmla="*/ 4 h 27"/>
                  <a:gd name="T16" fmla="*/ 8 w 22"/>
                  <a:gd name="T17" fmla="*/ 15 h 27"/>
                  <a:gd name="T18" fmla="*/ 0 w 22"/>
                  <a:gd name="T19" fmla="*/ 11 h 27"/>
                  <a:gd name="T20" fmla="*/ 0 w 22"/>
                  <a:gd name="T21" fmla="*/ 11 h 27"/>
                  <a:gd name="T22" fmla="*/ 7 w 22"/>
                  <a:gd name="T23" fmla="*/ 22 h 27"/>
                  <a:gd name="T24" fmla="*/ 11 w 22"/>
                  <a:gd name="T25" fmla="*/ 27 h 27"/>
                  <a:gd name="T26" fmla="*/ 15 w 22"/>
                  <a:gd name="T27" fmla="*/ 21 h 27"/>
                  <a:gd name="T28" fmla="*/ 15 w 22"/>
                  <a:gd name="T29" fmla="*/ 21 h 27"/>
                  <a:gd name="T30" fmla="*/ 22 w 22"/>
                  <a:gd name="T31" fmla="*/ 2 h 27"/>
                  <a:gd name="T32" fmla="*/ 22 w 22"/>
                  <a:gd name="T33" fmla="*/ 2 h 27"/>
                  <a:gd name="T34" fmla="*/ 21 w 22"/>
                  <a:gd name="T35" fmla="*/ 3 h 27"/>
                  <a:gd name="T36" fmla="*/ 18 w 22"/>
                  <a:gd name="T37" fmla="*/ 1 h 27"/>
                  <a:gd name="T38" fmla="*/ 15 w 22"/>
                  <a:gd name="T3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27">
                    <a:moveTo>
                      <a:pt x="22" y="2"/>
                    </a:move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moveTo>
                      <a:pt x="15" y="0"/>
                    </a:moveTo>
                    <a:cubicBezTo>
                      <a:pt x="14" y="0"/>
                      <a:pt x="14" y="1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11"/>
                      <a:pt x="11" y="15"/>
                      <a:pt x="8" y="15"/>
                    </a:cubicBezTo>
                    <a:cubicBezTo>
                      <a:pt x="6" y="15"/>
                      <a:pt x="3" y="14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6"/>
                      <a:pt x="6" y="18"/>
                      <a:pt x="7" y="22"/>
                    </a:cubicBezTo>
                    <a:cubicBezTo>
                      <a:pt x="9" y="25"/>
                      <a:pt x="10" y="27"/>
                      <a:pt x="11" y="27"/>
                    </a:cubicBezTo>
                    <a:cubicBezTo>
                      <a:pt x="13" y="27"/>
                      <a:pt x="13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15"/>
                      <a:pt x="20" y="8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1" y="3"/>
                      <a:pt x="21" y="3"/>
                    </a:cubicBezTo>
                    <a:cubicBezTo>
                      <a:pt x="20" y="3"/>
                      <a:pt x="19" y="2"/>
                      <a:pt x="18" y="1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A047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6" name="Freeform 8061"/>
              <p:cNvSpPr/>
              <p:nvPr/>
            </p:nvSpPr>
            <p:spPr bwMode="auto">
              <a:xfrm>
                <a:off x="5548313" y="2947988"/>
                <a:ext cx="49213" cy="31750"/>
              </a:xfrm>
              <a:custGeom>
                <a:avLst/>
                <a:gdLst>
                  <a:gd name="T0" fmla="*/ 10 w 24"/>
                  <a:gd name="T1" fmla="*/ 0 h 16"/>
                  <a:gd name="T2" fmla="*/ 9 w 24"/>
                  <a:gd name="T3" fmla="*/ 0 h 16"/>
                  <a:gd name="T4" fmla="*/ 10 w 24"/>
                  <a:gd name="T5" fmla="*/ 0 h 16"/>
                  <a:gd name="T6" fmla="*/ 0 w 24"/>
                  <a:gd name="T7" fmla="*/ 7 h 16"/>
                  <a:gd name="T8" fmla="*/ 6 w 24"/>
                  <a:gd name="T9" fmla="*/ 14 h 16"/>
                  <a:gd name="T10" fmla="*/ 10 w 24"/>
                  <a:gd name="T11" fmla="*/ 13 h 16"/>
                  <a:gd name="T12" fmla="*/ 16 w 24"/>
                  <a:gd name="T13" fmla="*/ 14 h 16"/>
                  <a:gd name="T14" fmla="*/ 22 w 24"/>
                  <a:gd name="T15" fmla="*/ 16 h 16"/>
                  <a:gd name="T16" fmla="*/ 24 w 24"/>
                  <a:gd name="T17" fmla="*/ 16 h 16"/>
                  <a:gd name="T18" fmla="*/ 24 w 24"/>
                  <a:gd name="T19" fmla="*/ 16 h 16"/>
                  <a:gd name="T20" fmla="*/ 10 w 24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16">
                    <a:moveTo>
                      <a:pt x="10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4"/>
                      <a:pt x="4" y="5"/>
                      <a:pt x="0" y="7"/>
                    </a:cubicBezTo>
                    <a:cubicBezTo>
                      <a:pt x="2" y="9"/>
                      <a:pt x="5" y="11"/>
                      <a:pt x="6" y="14"/>
                    </a:cubicBezTo>
                    <a:cubicBezTo>
                      <a:pt x="7" y="13"/>
                      <a:pt x="8" y="13"/>
                      <a:pt x="10" y="13"/>
                    </a:cubicBezTo>
                    <a:cubicBezTo>
                      <a:pt x="12" y="13"/>
                      <a:pt x="14" y="14"/>
                      <a:pt x="16" y="14"/>
                    </a:cubicBezTo>
                    <a:cubicBezTo>
                      <a:pt x="18" y="15"/>
                      <a:pt x="20" y="16"/>
                      <a:pt x="22" y="16"/>
                    </a:cubicBezTo>
                    <a:cubicBezTo>
                      <a:pt x="23" y="16"/>
                      <a:pt x="23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1" y="9"/>
                      <a:pt x="14" y="6"/>
                      <a:pt x="10" y="0"/>
                    </a:cubicBezTo>
                  </a:path>
                </a:pathLst>
              </a:custGeom>
              <a:solidFill>
                <a:srgbClr val="A454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7" name="Freeform 8062"/>
              <p:cNvSpPr/>
              <p:nvPr/>
            </p:nvSpPr>
            <p:spPr bwMode="auto">
              <a:xfrm>
                <a:off x="5505450" y="2930526"/>
                <a:ext cx="55563" cy="26988"/>
              </a:xfrm>
              <a:custGeom>
                <a:avLst/>
                <a:gdLst>
                  <a:gd name="T0" fmla="*/ 22 w 28"/>
                  <a:gd name="T1" fmla="*/ 0 h 14"/>
                  <a:gd name="T2" fmla="*/ 0 w 28"/>
                  <a:gd name="T3" fmla="*/ 10 h 14"/>
                  <a:gd name="T4" fmla="*/ 18 w 28"/>
                  <a:gd name="T5" fmla="*/ 14 h 14"/>
                  <a:gd name="T6" fmla="*/ 26 w 28"/>
                  <a:gd name="T7" fmla="*/ 4 h 14"/>
                  <a:gd name="T8" fmla="*/ 26 w 28"/>
                  <a:gd name="T9" fmla="*/ 4 h 14"/>
                  <a:gd name="T10" fmla="*/ 22 w 28"/>
                  <a:gd name="T11" fmla="*/ 0 h 14"/>
                  <a:gd name="T12" fmla="*/ 22 w 28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4">
                    <a:moveTo>
                      <a:pt x="22" y="0"/>
                    </a:moveTo>
                    <a:cubicBezTo>
                      <a:pt x="18" y="7"/>
                      <a:pt x="10" y="7"/>
                      <a:pt x="0" y="10"/>
                    </a:cubicBezTo>
                    <a:cubicBezTo>
                      <a:pt x="9" y="12"/>
                      <a:pt x="13" y="13"/>
                      <a:pt x="18" y="14"/>
                    </a:cubicBezTo>
                    <a:cubicBezTo>
                      <a:pt x="21" y="11"/>
                      <a:pt x="28" y="11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5" y="3"/>
                      <a:pt x="23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A56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8" name="Freeform 8063"/>
              <p:cNvSpPr/>
              <p:nvPr/>
            </p:nvSpPr>
            <p:spPr bwMode="auto">
              <a:xfrm>
                <a:off x="5540375" y="2938463"/>
                <a:ext cx="28575" cy="23813"/>
              </a:xfrm>
              <a:custGeom>
                <a:avLst/>
                <a:gdLst>
                  <a:gd name="T0" fmla="*/ 8 w 14"/>
                  <a:gd name="T1" fmla="*/ 0 h 12"/>
                  <a:gd name="T2" fmla="*/ 8 w 14"/>
                  <a:gd name="T3" fmla="*/ 0 h 12"/>
                  <a:gd name="T4" fmla="*/ 0 w 14"/>
                  <a:gd name="T5" fmla="*/ 10 h 12"/>
                  <a:gd name="T6" fmla="*/ 0 w 14"/>
                  <a:gd name="T7" fmla="*/ 10 h 12"/>
                  <a:gd name="T8" fmla="*/ 0 w 14"/>
                  <a:gd name="T9" fmla="*/ 10 h 12"/>
                  <a:gd name="T10" fmla="*/ 0 w 14"/>
                  <a:gd name="T11" fmla="*/ 10 h 12"/>
                  <a:gd name="T12" fmla="*/ 0 w 14"/>
                  <a:gd name="T13" fmla="*/ 10 h 12"/>
                  <a:gd name="T14" fmla="*/ 0 w 14"/>
                  <a:gd name="T15" fmla="*/ 10 h 12"/>
                  <a:gd name="T16" fmla="*/ 1 w 14"/>
                  <a:gd name="T17" fmla="*/ 9 h 12"/>
                  <a:gd name="T18" fmla="*/ 4 w 14"/>
                  <a:gd name="T19" fmla="*/ 11 h 12"/>
                  <a:gd name="T20" fmla="*/ 4 w 14"/>
                  <a:gd name="T21" fmla="*/ 12 h 12"/>
                  <a:gd name="T22" fmla="*/ 14 w 14"/>
                  <a:gd name="T23" fmla="*/ 5 h 12"/>
                  <a:gd name="T24" fmla="*/ 13 w 14"/>
                  <a:gd name="T25" fmla="*/ 5 h 12"/>
                  <a:gd name="T26" fmla="*/ 8 w 14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1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0" y="7"/>
                      <a:pt x="3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10"/>
                      <a:pt x="3" y="10"/>
                      <a:pt x="4" y="11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8" y="10"/>
                      <a:pt x="12" y="9"/>
                      <a:pt x="14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3"/>
                      <a:pt x="11" y="1"/>
                      <a:pt x="8" y="0"/>
                    </a:cubicBezTo>
                  </a:path>
                </a:pathLst>
              </a:custGeom>
              <a:solidFill>
                <a:srgbClr val="984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9" name="Freeform 8064"/>
              <p:cNvSpPr/>
              <p:nvPr/>
            </p:nvSpPr>
            <p:spPr bwMode="auto">
              <a:xfrm>
                <a:off x="5768975" y="3011488"/>
                <a:ext cx="111125" cy="139700"/>
              </a:xfrm>
              <a:custGeom>
                <a:avLst/>
                <a:gdLst>
                  <a:gd name="T0" fmla="*/ 24 w 55"/>
                  <a:gd name="T1" fmla="*/ 0 h 70"/>
                  <a:gd name="T2" fmla="*/ 18 w 55"/>
                  <a:gd name="T3" fmla="*/ 4 h 70"/>
                  <a:gd name="T4" fmla="*/ 18 w 55"/>
                  <a:gd name="T5" fmla="*/ 4 h 70"/>
                  <a:gd name="T6" fmla="*/ 18 w 55"/>
                  <a:gd name="T7" fmla="*/ 4 h 70"/>
                  <a:gd name="T8" fmla="*/ 18 w 55"/>
                  <a:gd name="T9" fmla="*/ 4 h 70"/>
                  <a:gd name="T10" fmla="*/ 0 w 55"/>
                  <a:gd name="T11" fmla="*/ 16 h 70"/>
                  <a:gd name="T12" fmla="*/ 0 w 55"/>
                  <a:gd name="T13" fmla="*/ 16 h 70"/>
                  <a:gd name="T14" fmla="*/ 7 w 55"/>
                  <a:gd name="T15" fmla="*/ 35 h 70"/>
                  <a:gd name="T16" fmla="*/ 19 w 55"/>
                  <a:gd name="T17" fmla="*/ 49 h 70"/>
                  <a:gd name="T18" fmla="*/ 18 w 55"/>
                  <a:gd name="T19" fmla="*/ 61 h 70"/>
                  <a:gd name="T20" fmla="*/ 18 w 55"/>
                  <a:gd name="T21" fmla="*/ 61 h 70"/>
                  <a:gd name="T22" fmla="*/ 18 w 55"/>
                  <a:gd name="T23" fmla="*/ 61 h 70"/>
                  <a:gd name="T24" fmla="*/ 26 w 55"/>
                  <a:gd name="T25" fmla="*/ 70 h 70"/>
                  <a:gd name="T26" fmla="*/ 27 w 55"/>
                  <a:gd name="T27" fmla="*/ 69 h 70"/>
                  <a:gd name="T28" fmla="*/ 27 w 55"/>
                  <a:gd name="T29" fmla="*/ 51 h 70"/>
                  <a:gd name="T30" fmla="*/ 29 w 55"/>
                  <a:gd name="T31" fmla="*/ 48 h 70"/>
                  <a:gd name="T32" fmla="*/ 32 w 55"/>
                  <a:gd name="T33" fmla="*/ 49 h 70"/>
                  <a:gd name="T34" fmla="*/ 37 w 55"/>
                  <a:gd name="T35" fmla="*/ 53 h 70"/>
                  <a:gd name="T36" fmla="*/ 41 w 55"/>
                  <a:gd name="T37" fmla="*/ 49 h 70"/>
                  <a:gd name="T38" fmla="*/ 41 w 55"/>
                  <a:gd name="T39" fmla="*/ 44 h 70"/>
                  <a:gd name="T40" fmla="*/ 44 w 55"/>
                  <a:gd name="T41" fmla="*/ 40 h 70"/>
                  <a:gd name="T42" fmla="*/ 51 w 55"/>
                  <a:gd name="T43" fmla="*/ 26 h 70"/>
                  <a:gd name="T44" fmla="*/ 52 w 55"/>
                  <a:gd name="T45" fmla="*/ 15 h 70"/>
                  <a:gd name="T46" fmla="*/ 44 w 55"/>
                  <a:gd name="T47" fmla="*/ 12 h 70"/>
                  <a:gd name="T48" fmla="*/ 44 w 55"/>
                  <a:gd name="T49" fmla="*/ 12 h 70"/>
                  <a:gd name="T50" fmla="*/ 42 w 55"/>
                  <a:gd name="T51" fmla="*/ 12 h 70"/>
                  <a:gd name="T52" fmla="*/ 37 w 55"/>
                  <a:gd name="T53" fmla="*/ 3 h 70"/>
                  <a:gd name="T54" fmla="*/ 37 w 55"/>
                  <a:gd name="T55" fmla="*/ 3 h 70"/>
                  <a:gd name="T56" fmla="*/ 36 w 55"/>
                  <a:gd name="T57" fmla="*/ 3 h 70"/>
                  <a:gd name="T58" fmla="*/ 35 w 55"/>
                  <a:gd name="T59" fmla="*/ 3 h 70"/>
                  <a:gd name="T60" fmla="*/ 33 w 55"/>
                  <a:gd name="T61" fmla="*/ 2 h 70"/>
                  <a:gd name="T62" fmla="*/ 34 w 55"/>
                  <a:gd name="T63" fmla="*/ 6 h 70"/>
                  <a:gd name="T64" fmla="*/ 33 w 55"/>
                  <a:gd name="T65" fmla="*/ 14 h 70"/>
                  <a:gd name="T66" fmla="*/ 36 w 55"/>
                  <a:gd name="T67" fmla="*/ 37 h 70"/>
                  <a:gd name="T68" fmla="*/ 29 w 55"/>
                  <a:gd name="T69" fmla="*/ 35 h 70"/>
                  <a:gd name="T70" fmla="*/ 24 w 55"/>
                  <a:gd name="T71" fmla="*/ 36 h 70"/>
                  <a:gd name="T72" fmla="*/ 20 w 55"/>
                  <a:gd name="T73" fmla="*/ 36 h 70"/>
                  <a:gd name="T74" fmla="*/ 12 w 55"/>
                  <a:gd name="T75" fmla="*/ 32 h 70"/>
                  <a:gd name="T76" fmla="*/ 25 w 55"/>
                  <a:gd name="T77" fmla="*/ 13 h 70"/>
                  <a:gd name="T78" fmla="*/ 25 w 55"/>
                  <a:gd name="T79" fmla="*/ 13 h 70"/>
                  <a:gd name="T80" fmla="*/ 24 w 55"/>
                  <a:gd name="T8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5" h="70">
                    <a:moveTo>
                      <a:pt x="24" y="0"/>
                    </a:moveTo>
                    <a:cubicBezTo>
                      <a:pt x="22" y="1"/>
                      <a:pt x="20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14"/>
                      <a:pt x="5" y="10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23"/>
                      <a:pt x="9" y="27"/>
                      <a:pt x="7" y="35"/>
                    </a:cubicBezTo>
                    <a:cubicBezTo>
                      <a:pt x="9" y="41"/>
                      <a:pt x="12" y="46"/>
                      <a:pt x="19" y="49"/>
                    </a:cubicBezTo>
                    <a:cubicBezTo>
                      <a:pt x="24" y="52"/>
                      <a:pt x="26" y="57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20" y="63"/>
                      <a:pt x="22" y="65"/>
                      <a:pt x="26" y="70"/>
                    </a:cubicBezTo>
                    <a:cubicBezTo>
                      <a:pt x="26" y="70"/>
                      <a:pt x="27" y="70"/>
                      <a:pt x="27" y="69"/>
                    </a:cubicBezTo>
                    <a:cubicBezTo>
                      <a:pt x="25" y="62"/>
                      <a:pt x="33" y="58"/>
                      <a:pt x="27" y="51"/>
                    </a:cubicBezTo>
                    <a:cubicBezTo>
                      <a:pt x="25" y="49"/>
                      <a:pt x="27" y="48"/>
                      <a:pt x="29" y="48"/>
                    </a:cubicBezTo>
                    <a:cubicBezTo>
                      <a:pt x="30" y="48"/>
                      <a:pt x="31" y="48"/>
                      <a:pt x="32" y="49"/>
                    </a:cubicBezTo>
                    <a:cubicBezTo>
                      <a:pt x="34" y="50"/>
                      <a:pt x="36" y="53"/>
                      <a:pt x="37" y="53"/>
                    </a:cubicBezTo>
                    <a:cubicBezTo>
                      <a:pt x="38" y="53"/>
                      <a:pt x="39" y="52"/>
                      <a:pt x="41" y="49"/>
                    </a:cubicBezTo>
                    <a:cubicBezTo>
                      <a:pt x="40" y="47"/>
                      <a:pt x="31" y="44"/>
                      <a:pt x="41" y="44"/>
                    </a:cubicBezTo>
                    <a:cubicBezTo>
                      <a:pt x="46" y="44"/>
                      <a:pt x="44" y="41"/>
                      <a:pt x="44" y="40"/>
                    </a:cubicBezTo>
                    <a:cubicBezTo>
                      <a:pt x="45" y="34"/>
                      <a:pt x="46" y="29"/>
                      <a:pt x="51" y="26"/>
                    </a:cubicBezTo>
                    <a:cubicBezTo>
                      <a:pt x="50" y="22"/>
                      <a:pt x="55" y="19"/>
                      <a:pt x="52" y="15"/>
                    </a:cubicBezTo>
                    <a:cubicBezTo>
                      <a:pt x="49" y="15"/>
                      <a:pt x="46" y="15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36" y="12"/>
                      <a:pt x="41" y="4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7" y="3"/>
                      <a:pt x="36" y="3"/>
                    </a:cubicBezTo>
                    <a:cubicBezTo>
                      <a:pt x="36" y="3"/>
                      <a:pt x="35" y="3"/>
                      <a:pt x="35" y="3"/>
                    </a:cubicBezTo>
                    <a:cubicBezTo>
                      <a:pt x="34" y="3"/>
                      <a:pt x="33" y="2"/>
                      <a:pt x="33" y="2"/>
                    </a:cubicBezTo>
                    <a:cubicBezTo>
                      <a:pt x="32" y="2"/>
                      <a:pt x="32" y="3"/>
                      <a:pt x="34" y="6"/>
                    </a:cubicBezTo>
                    <a:cubicBezTo>
                      <a:pt x="35" y="8"/>
                      <a:pt x="33" y="11"/>
                      <a:pt x="33" y="14"/>
                    </a:cubicBezTo>
                    <a:cubicBezTo>
                      <a:pt x="37" y="21"/>
                      <a:pt x="26" y="28"/>
                      <a:pt x="36" y="37"/>
                    </a:cubicBezTo>
                    <a:cubicBezTo>
                      <a:pt x="34" y="36"/>
                      <a:pt x="31" y="35"/>
                      <a:pt x="29" y="35"/>
                    </a:cubicBezTo>
                    <a:cubicBezTo>
                      <a:pt x="27" y="35"/>
                      <a:pt x="26" y="36"/>
                      <a:pt x="24" y="36"/>
                    </a:cubicBezTo>
                    <a:cubicBezTo>
                      <a:pt x="23" y="36"/>
                      <a:pt x="21" y="36"/>
                      <a:pt x="20" y="36"/>
                    </a:cubicBezTo>
                    <a:cubicBezTo>
                      <a:pt x="17" y="36"/>
                      <a:pt x="14" y="35"/>
                      <a:pt x="12" y="32"/>
                    </a:cubicBezTo>
                    <a:cubicBezTo>
                      <a:pt x="17" y="26"/>
                      <a:pt x="23" y="21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9" y="8"/>
                      <a:pt x="24" y="4"/>
                      <a:pt x="24" y="0"/>
                    </a:cubicBezTo>
                  </a:path>
                </a:pathLst>
              </a:custGeom>
              <a:solidFill>
                <a:srgbClr val="923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0" name="Freeform 8065"/>
              <p:cNvSpPr/>
              <p:nvPr/>
            </p:nvSpPr>
            <p:spPr bwMode="auto">
              <a:xfrm>
                <a:off x="5826125" y="3063876"/>
                <a:ext cx="68263" cy="111125"/>
              </a:xfrm>
              <a:custGeom>
                <a:avLst/>
                <a:gdLst>
                  <a:gd name="T0" fmla="*/ 23 w 34"/>
                  <a:gd name="T1" fmla="*/ 0 h 56"/>
                  <a:gd name="T2" fmla="*/ 23 w 34"/>
                  <a:gd name="T3" fmla="*/ 0 h 56"/>
                  <a:gd name="T4" fmla="*/ 16 w 34"/>
                  <a:gd name="T5" fmla="*/ 14 h 56"/>
                  <a:gd name="T6" fmla="*/ 13 w 34"/>
                  <a:gd name="T7" fmla="*/ 18 h 56"/>
                  <a:gd name="T8" fmla="*/ 13 w 34"/>
                  <a:gd name="T9" fmla="*/ 23 h 56"/>
                  <a:gd name="T10" fmla="*/ 13 w 34"/>
                  <a:gd name="T11" fmla="*/ 23 h 56"/>
                  <a:gd name="T12" fmla="*/ 9 w 34"/>
                  <a:gd name="T13" fmla="*/ 42 h 56"/>
                  <a:gd name="T14" fmla="*/ 12 w 34"/>
                  <a:gd name="T15" fmla="*/ 56 h 56"/>
                  <a:gd name="T16" fmla="*/ 12 w 34"/>
                  <a:gd name="T17" fmla="*/ 56 h 56"/>
                  <a:gd name="T18" fmla="*/ 12 w 34"/>
                  <a:gd name="T19" fmla="*/ 56 h 56"/>
                  <a:gd name="T20" fmla="*/ 23 w 34"/>
                  <a:gd name="T21" fmla="*/ 49 h 56"/>
                  <a:gd name="T22" fmla="*/ 24 w 34"/>
                  <a:gd name="T23" fmla="*/ 49 h 56"/>
                  <a:gd name="T24" fmla="*/ 24 w 34"/>
                  <a:gd name="T25" fmla="*/ 49 h 56"/>
                  <a:gd name="T26" fmla="*/ 30 w 34"/>
                  <a:gd name="T27" fmla="*/ 36 h 56"/>
                  <a:gd name="T28" fmla="*/ 30 w 34"/>
                  <a:gd name="T29" fmla="*/ 36 h 56"/>
                  <a:gd name="T30" fmla="*/ 30 w 34"/>
                  <a:gd name="T31" fmla="*/ 36 h 56"/>
                  <a:gd name="T32" fmla="*/ 31 w 34"/>
                  <a:gd name="T33" fmla="*/ 31 h 56"/>
                  <a:gd name="T34" fmla="*/ 26 w 34"/>
                  <a:gd name="T35" fmla="*/ 11 h 56"/>
                  <a:gd name="T36" fmla="*/ 25 w 34"/>
                  <a:gd name="T37" fmla="*/ 3 h 56"/>
                  <a:gd name="T38" fmla="*/ 25 w 34"/>
                  <a:gd name="T39" fmla="*/ 3 h 56"/>
                  <a:gd name="T40" fmla="*/ 23 w 34"/>
                  <a:gd name="T4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56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8" y="3"/>
                      <a:pt x="17" y="8"/>
                      <a:pt x="16" y="14"/>
                    </a:cubicBezTo>
                    <a:cubicBezTo>
                      <a:pt x="16" y="15"/>
                      <a:pt x="18" y="18"/>
                      <a:pt x="13" y="18"/>
                    </a:cubicBezTo>
                    <a:cubicBezTo>
                      <a:pt x="3" y="18"/>
                      <a:pt x="12" y="21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7" y="31"/>
                      <a:pt x="14" y="38"/>
                      <a:pt x="9" y="42"/>
                    </a:cubicBezTo>
                    <a:cubicBezTo>
                      <a:pt x="0" y="50"/>
                      <a:pt x="5" y="53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5" y="52"/>
                      <a:pt x="18" y="49"/>
                      <a:pt x="23" y="49"/>
                    </a:cubicBezTo>
                    <a:cubicBezTo>
                      <a:pt x="23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9" y="46"/>
                      <a:pt x="23" y="38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4" y="34"/>
                      <a:pt x="31" y="32"/>
                      <a:pt x="31" y="31"/>
                    </a:cubicBezTo>
                    <a:cubicBezTo>
                      <a:pt x="24" y="26"/>
                      <a:pt x="10" y="23"/>
                      <a:pt x="26" y="11"/>
                    </a:cubicBezTo>
                    <a:cubicBezTo>
                      <a:pt x="27" y="11"/>
                      <a:pt x="26" y="6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2"/>
                      <a:pt x="24" y="1"/>
                      <a:pt x="23" y="0"/>
                    </a:cubicBezTo>
                  </a:path>
                </a:pathLst>
              </a:custGeom>
              <a:solidFill>
                <a:srgbClr val="A253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1" name="Freeform 8066"/>
              <p:cNvSpPr/>
              <p:nvPr/>
            </p:nvSpPr>
            <p:spPr bwMode="auto">
              <a:xfrm>
                <a:off x="5849938" y="2940051"/>
                <a:ext cx="39688" cy="69850"/>
              </a:xfrm>
              <a:custGeom>
                <a:avLst/>
                <a:gdLst>
                  <a:gd name="T0" fmla="*/ 14 w 20"/>
                  <a:gd name="T1" fmla="*/ 0 h 35"/>
                  <a:gd name="T2" fmla="*/ 14 w 20"/>
                  <a:gd name="T3" fmla="*/ 0 h 35"/>
                  <a:gd name="T4" fmla="*/ 8 w 20"/>
                  <a:gd name="T5" fmla="*/ 4 h 35"/>
                  <a:gd name="T6" fmla="*/ 3 w 20"/>
                  <a:gd name="T7" fmla="*/ 3 h 35"/>
                  <a:gd name="T8" fmla="*/ 3 w 20"/>
                  <a:gd name="T9" fmla="*/ 2 h 35"/>
                  <a:gd name="T10" fmla="*/ 3 w 20"/>
                  <a:gd name="T11" fmla="*/ 26 h 35"/>
                  <a:gd name="T12" fmla="*/ 14 w 20"/>
                  <a:gd name="T13" fmla="*/ 35 h 35"/>
                  <a:gd name="T14" fmla="*/ 14 w 20"/>
                  <a:gd name="T15" fmla="*/ 35 h 35"/>
                  <a:gd name="T16" fmla="*/ 14 w 20"/>
                  <a:gd name="T17" fmla="*/ 35 h 35"/>
                  <a:gd name="T18" fmla="*/ 14 w 20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35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3"/>
                      <a:pt x="10" y="4"/>
                      <a:pt x="8" y="4"/>
                    </a:cubicBezTo>
                    <a:cubicBezTo>
                      <a:pt x="6" y="4"/>
                      <a:pt x="5" y="4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0" y="10"/>
                      <a:pt x="11" y="18"/>
                      <a:pt x="3" y="26"/>
                    </a:cubicBezTo>
                    <a:cubicBezTo>
                      <a:pt x="4" y="32"/>
                      <a:pt x="10" y="32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20" y="24"/>
                      <a:pt x="20" y="12"/>
                      <a:pt x="14" y="0"/>
                    </a:cubicBezTo>
                  </a:path>
                </a:pathLst>
              </a:custGeom>
              <a:solidFill>
                <a:srgbClr val="833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2" name="Freeform 8067"/>
              <p:cNvSpPr/>
              <p:nvPr/>
            </p:nvSpPr>
            <p:spPr bwMode="auto">
              <a:xfrm>
                <a:off x="5856288" y="2992438"/>
                <a:ext cx="20638" cy="49213"/>
              </a:xfrm>
              <a:custGeom>
                <a:avLst/>
                <a:gdLst>
                  <a:gd name="T0" fmla="*/ 0 w 11"/>
                  <a:gd name="T1" fmla="*/ 0 h 25"/>
                  <a:gd name="T2" fmla="*/ 0 w 11"/>
                  <a:gd name="T3" fmla="*/ 0 h 25"/>
                  <a:gd name="T4" fmla="*/ 1 w 11"/>
                  <a:gd name="T5" fmla="*/ 22 h 25"/>
                  <a:gd name="T6" fmla="*/ 1 w 11"/>
                  <a:gd name="T7" fmla="*/ 22 h 25"/>
                  <a:gd name="T8" fmla="*/ 1 w 11"/>
                  <a:gd name="T9" fmla="*/ 22 h 25"/>
                  <a:gd name="T10" fmla="*/ 9 w 11"/>
                  <a:gd name="T11" fmla="*/ 25 h 25"/>
                  <a:gd name="T12" fmla="*/ 9 w 11"/>
                  <a:gd name="T13" fmla="*/ 25 h 25"/>
                  <a:gd name="T14" fmla="*/ 11 w 11"/>
                  <a:gd name="T15" fmla="*/ 9 h 25"/>
                  <a:gd name="T16" fmla="*/ 11 w 11"/>
                  <a:gd name="T17" fmla="*/ 9 h 25"/>
                  <a:gd name="T18" fmla="*/ 0 w 11"/>
                  <a:gd name="T19" fmla="*/ 0 h 25"/>
                  <a:gd name="T20" fmla="*/ 0 w 11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7"/>
                      <a:pt x="1" y="15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3" y="25"/>
                      <a:pt x="6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0"/>
                      <a:pt x="10" y="15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7" y="6"/>
                      <a:pt x="1" y="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7021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3" name="Freeform 8068"/>
              <p:cNvSpPr/>
              <p:nvPr/>
            </p:nvSpPr>
            <p:spPr bwMode="auto">
              <a:xfrm>
                <a:off x="6399213" y="3286126"/>
                <a:ext cx="71438" cy="119063"/>
              </a:xfrm>
              <a:custGeom>
                <a:avLst/>
                <a:gdLst>
                  <a:gd name="T0" fmla="*/ 0 w 36"/>
                  <a:gd name="T1" fmla="*/ 0 h 60"/>
                  <a:gd name="T2" fmla="*/ 0 w 36"/>
                  <a:gd name="T3" fmla="*/ 0 h 60"/>
                  <a:gd name="T4" fmla="*/ 7 w 36"/>
                  <a:gd name="T5" fmla="*/ 12 h 60"/>
                  <a:gd name="T6" fmla="*/ 7 w 36"/>
                  <a:gd name="T7" fmla="*/ 12 h 60"/>
                  <a:gd name="T8" fmla="*/ 13 w 36"/>
                  <a:gd name="T9" fmla="*/ 27 h 60"/>
                  <a:gd name="T10" fmla="*/ 21 w 36"/>
                  <a:gd name="T11" fmla="*/ 35 h 60"/>
                  <a:gd name="T12" fmla="*/ 21 w 36"/>
                  <a:gd name="T13" fmla="*/ 35 h 60"/>
                  <a:gd name="T14" fmla="*/ 27 w 36"/>
                  <a:gd name="T15" fmla="*/ 46 h 60"/>
                  <a:gd name="T16" fmla="*/ 29 w 36"/>
                  <a:gd name="T17" fmla="*/ 60 h 60"/>
                  <a:gd name="T18" fmla="*/ 29 w 36"/>
                  <a:gd name="T19" fmla="*/ 60 h 60"/>
                  <a:gd name="T20" fmla="*/ 36 w 36"/>
                  <a:gd name="T21" fmla="*/ 44 h 60"/>
                  <a:gd name="T22" fmla="*/ 28 w 36"/>
                  <a:gd name="T23" fmla="*/ 16 h 60"/>
                  <a:gd name="T24" fmla="*/ 34 w 36"/>
                  <a:gd name="T25" fmla="*/ 9 h 60"/>
                  <a:gd name="T26" fmla="*/ 27 w 36"/>
                  <a:gd name="T27" fmla="*/ 3 h 60"/>
                  <a:gd name="T28" fmla="*/ 21 w 36"/>
                  <a:gd name="T29" fmla="*/ 8 h 60"/>
                  <a:gd name="T30" fmla="*/ 17 w 36"/>
                  <a:gd name="T31" fmla="*/ 4 h 60"/>
                  <a:gd name="T32" fmla="*/ 16 w 36"/>
                  <a:gd name="T33" fmla="*/ 2 h 60"/>
                  <a:gd name="T34" fmla="*/ 13 w 36"/>
                  <a:gd name="T35" fmla="*/ 6 h 60"/>
                  <a:gd name="T36" fmla="*/ 11 w 36"/>
                  <a:gd name="T37" fmla="*/ 5 h 60"/>
                  <a:gd name="T38" fmla="*/ 0 w 36"/>
                  <a:gd name="T39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" h="6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4"/>
                      <a:pt x="6" y="7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1" y="16"/>
                      <a:pt x="13" y="21"/>
                      <a:pt x="13" y="27"/>
                    </a:cubicBezTo>
                    <a:cubicBezTo>
                      <a:pt x="13" y="32"/>
                      <a:pt x="15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8" y="36"/>
                      <a:pt x="24" y="43"/>
                      <a:pt x="27" y="46"/>
                    </a:cubicBezTo>
                    <a:cubicBezTo>
                      <a:pt x="29" y="49"/>
                      <a:pt x="27" y="55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36" y="56"/>
                      <a:pt x="27" y="47"/>
                      <a:pt x="36" y="44"/>
                    </a:cubicBezTo>
                    <a:cubicBezTo>
                      <a:pt x="28" y="36"/>
                      <a:pt x="27" y="27"/>
                      <a:pt x="28" y="16"/>
                    </a:cubicBezTo>
                    <a:cubicBezTo>
                      <a:pt x="28" y="10"/>
                      <a:pt x="33" y="12"/>
                      <a:pt x="34" y="9"/>
                    </a:cubicBezTo>
                    <a:cubicBezTo>
                      <a:pt x="33" y="6"/>
                      <a:pt x="30" y="3"/>
                      <a:pt x="27" y="3"/>
                    </a:cubicBezTo>
                    <a:cubicBezTo>
                      <a:pt x="24" y="6"/>
                      <a:pt x="23" y="8"/>
                      <a:pt x="21" y="8"/>
                    </a:cubicBezTo>
                    <a:cubicBezTo>
                      <a:pt x="19" y="8"/>
                      <a:pt x="18" y="7"/>
                      <a:pt x="17" y="4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5" y="3"/>
                      <a:pt x="14" y="6"/>
                      <a:pt x="13" y="6"/>
                    </a:cubicBezTo>
                    <a:cubicBezTo>
                      <a:pt x="12" y="6"/>
                      <a:pt x="12" y="5"/>
                      <a:pt x="11" y="5"/>
                    </a:cubicBezTo>
                    <a:cubicBezTo>
                      <a:pt x="8" y="1"/>
                      <a:pt x="4" y="1"/>
                      <a:pt x="0" y="0"/>
                    </a:cubicBezTo>
                  </a:path>
                </a:pathLst>
              </a:custGeom>
              <a:solidFill>
                <a:srgbClr val="9C48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4" name="Freeform 8069"/>
              <p:cNvSpPr>
                <a:spLocks noEditPoints="1"/>
              </p:cNvSpPr>
              <p:nvPr/>
            </p:nvSpPr>
            <p:spPr bwMode="auto">
              <a:xfrm>
                <a:off x="6442075" y="3221038"/>
                <a:ext cx="114300" cy="138113"/>
              </a:xfrm>
              <a:custGeom>
                <a:avLst/>
                <a:gdLst>
                  <a:gd name="T0" fmla="*/ 13 w 57"/>
                  <a:gd name="T1" fmla="*/ 3 h 69"/>
                  <a:gd name="T2" fmla="*/ 15 w 57"/>
                  <a:gd name="T3" fmla="*/ 3 h 69"/>
                  <a:gd name="T4" fmla="*/ 13 w 57"/>
                  <a:gd name="T5" fmla="*/ 3 h 69"/>
                  <a:gd name="T6" fmla="*/ 9 w 57"/>
                  <a:gd name="T7" fmla="*/ 0 h 69"/>
                  <a:gd name="T8" fmla="*/ 6 w 57"/>
                  <a:gd name="T9" fmla="*/ 8 h 69"/>
                  <a:gd name="T10" fmla="*/ 1 w 57"/>
                  <a:gd name="T11" fmla="*/ 21 h 69"/>
                  <a:gd name="T12" fmla="*/ 1 w 57"/>
                  <a:gd name="T13" fmla="*/ 21 h 69"/>
                  <a:gd name="T14" fmla="*/ 8 w 57"/>
                  <a:gd name="T15" fmla="*/ 25 h 69"/>
                  <a:gd name="T16" fmla="*/ 9 w 57"/>
                  <a:gd name="T17" fmla="*/ 26 h 69"/>
                  <a:gd name="T18" fmla="*/ 6 w 57"/>
                  <a:gd name="T19" fmla="*/ 29 h 69"/>
                  <a:gd name="T20" fmla="*/ 5 w 57"/>
                  <a:gd name="T21" fmla="*/ 35 h 69"/>
                  <a:gd name="T22" fmla="*/ 5 w 57"/>
                  <a:gd name="T23" fmla="*/ 35 h 69"/>
                  <a:gd name="T24" fmla="*/ 12 w 57"/>
                  <a:gd name="T25" fmla="*/ 41 h 69"/>
                  <a:gd name="T26" fmla="*/ 12 w 57"/>
                  <a:gd name="T27" fmla="*/ 41 h 69"/>
                  <a:gd name="T28" fmla="*/ 20 w 57"/>
                  <a:gd name="T29" fmla="*/ 47 h 69"/>
                  <a:gd name="T30" fmla="*/ 45 w 57"/>
                  <a:gd name="T31" fmla="*/ 68 h 69"/>
                  <a:gd name="T32" fmla="*/ 45 w 57"/>
                  <a:gd name="T33" fmla="*/ 68 h 69"/>
                  <a:gd name="T34" fmla="*/ 47 w 57"/>
                  <a:gd name="T35" fmla="*/ 69 h 69"/>
                  <a:gd name="T36" fmla="*/ 57 w 57"/>
                  <a:gd name="T37" fmla="*/ 53 h 69"/>
                  <a:gd name="T38" fmla="*/ 57 w 57"/>
                  <a:gd name="T39" fmla="*/ 53 h 69"/>
                  <a:gd name="T40" fmla="*/ 52 w 57"/>
                  <a:gd name="T41" fmla="*/ 47 h 69"/>
                  <a:gd name="T42" fmla="*/ 52 w 57"/>
                  <a:gd name="T43" fmla="*/ 47 h 69"/>
                  <a:gd name="T44" fmla="*/ 49 w 57"/>
                  <a:gd name="T45" fmla="*/ 53 h 69"/>
                  <a:gd name="T46" fmla="*/ 48 w 57"/>
                  <a:gd name="T47" fmla="*/ 53 h 69"/>
                  <a:gd name="T48" fmla="*/ 48 w 57"/>
                  <a:gd name="T49" fmla="*/ 49 h 69"/>
                  <a:gd name="T50" fmla="*/ 45 w 57"/>
                  <a:gd name="T51" fmla="*/ 45 h 69"/>
                  <a:gd name="T52" fmla="*/ 45 w 57"/>
                  <a:gd name="T53" fmla="*/ 33 h 69"/>
                  <a:gd name="T54" fmla="*/ 43 w 57"/>
                  <a:gd name="T55" fmla="*/ 33 h 69"/>
                  <a:gd name="T56" fmla="*/ 43 w 57"/>
                  <a:gd name="T57" fmla="*/ 33 h 69"/>
                  <a:gd name="T58" fmla="*/ 42 w 57"/>
                  <a:gd name="T59" fmla="*/ 33 h 69"/>
                  <a:gd name="T60" fmla="*/ 38 w 57"/>
                  <a:gd name="T61" fmla="*/ 35 h 69"/>
                  <a:gd name="T62" fmla="*/ 33 w 57"/>
                  <a:gd name="T63" fmla="*/ 36 h 69"/>
                  <a:gd name="T64" fmla="*/ 30 w 57"/>
                  <a:gd name="T65" fmla="*/ 36 h 69"/>
                  <a:gd name="T66" fmla="*/ 25 w 57"/>
                  <a:gd name="T67" fmla="*/ 27 h 69"/>
                  <a:gd name="T68" fmla="*/ 15 w 57"/>
                  <a:gd name="T69" fmla="*/ 13 h 69"/>
                  <a:gd name="T70" fmla="*/ 13 w 57"/>
                  <a:gd name="T71" fmla="*/ 3 h 69"/>
                  <a:gd name="T72" fmla="*/ 13 w 57"/>
                  <a:gd name="T73" fmla="*/ 3 h 69"/>
                  <a:gd name="T74" fmla="*/ 11 w 57"/>
                  <a:gd name="T75" fmla="*/ 0 h 69"/>
                  <a:gd name="T76" fmla="*/ 11 w 57"/>
                  <a:gd name="T77" fmla="*/ 0 h 69"/>
                  <a:gd name="T78" fmla="*/ 9 w 57"/>
                  <a:gd name="T7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" h="69">
                    <a:moveTo>
                      <a:pt x="13" y="3"/>
                    </a:moveTo>
                    <a:cubicBezTo>
                      <a:pt x="14" y="3"/>
                      <a:pt x="14" y="3"/>
                      <a:pt x="15" y="3"/>
                    </a:cubicBezTo>
                    <a:cubicBezTo>
                      <a:pt x="14" y="3"/>
                      <a:pt x="14" y="3"/>
                      <a:pt x="13" y="3"/>
                    </a:cubicBezTo>
                    <a:moveTo>
                      <a:pt x="9" y="0"/>
                    </a:moveTo>
                    <a:cubicBezTo>
                      <a:pt x="4" y="0"/>
                      <a:pt x="6" y="5"/>
                      <a:pt x="6" y="8"/>
                    </a:cubicBezTo>
                    <a:cubicBezTo>
                      <a:pt x="5" y="13"/>
                      <a:pt x="5" y="17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5"/>
                      <a:pt x="6" y="23"/>
                      <a:pt x="8" y="25"/>
                    </a:cubicBezTo>
                    <a:cubicBezTo>
                      <a:pt x="8" y="25"/>
                      <a:pt x="8" y="25"/>
                      <a:pt x="9" y="26"/>
                    </a:cubicBezTo>
                    <a:cubicBezTo>
                      <a:pt x="9" y="27"/>
                      <a:pt x="7" y="28"/>
                      <a:pt x="6" y="29"/>
                    </a:cubicBezTo>
                    <a:cubicBezTo>
                      <a:pt x="3" y="30"/>
                      <a:pt x="0" y="30"/>
                      <a:pt x="5" y="35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8" y="35"/>
                      <a:pt x="11" y="38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5" y="43"/>
                      <a:pt x="16" y="46"/>
                      <a:pt x="20" y="47"/>
                    </a:cubicBezTo>
                    <a:cubicBezTo>
                      <a:pt x="31" y="51"/>
                      <a:pt x="40" y="58"/>
                      <a:pt x="45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8"/>
                      <a:pt x="46" y="69"/>
                      <a:pt x="47" y="69"/>
                    </a:cubicBezTo>
                    <a:cubicBezTo>
                      <a:pt x="56" y="69"/>
                      <a:pt x="57" y="61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5" y="51"/>
                      <a:pt x="54" y="49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1" y="49"/>
                      <a:pt x="50" y="52"/>
                      <a:pt x="49" y="53"/>
                    </a:cubicBezTo>
                    <a:cubicBezTo>
                      <a:pt x="49" y="53"/>
                      <a:pt x="48" y="53"/>
                      <a:pt x="48" y="53"/>
                    </a:cubicBezTo>
                    <a:cubicBezTo>
                      <a:pt x="45" y="53"/>
                      <a:pt x="48" y="50"/>
                      <a:pt x="48" y="49"/>
                    </a:cubicBezTo>
                    <a:cubicBezTo>
                      <a:pt x="47" y="47"/>
                      <a:pt x="46" y="45"/>
                      <a:pt x="45" y="45"/>
                    </a:cubicBezTo>
                    <a:cubicBezTo>
                      <a:pt x="35" y="41"/>
                      <a:pt x="41" y="37"/>
                      <a:pt x="45" y="33"/>
                    </a:cubicBezTo>
                    <a:cubicBezTo>
                      <a:pt x="44" y="33"/>
                      <a:pt x="43" y="33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0" y="33"/>
                      <a:pt x="39" y="34"/>
                      <a:pt x="38" y="35"/>
                    </a:cubicBezTo>
                    <a:cubicBezTo>
                      <a:pt x="36" y="35"/>
                      <a:pt x="35" y="36"/>
                      <a:pt x="33" y="36"/>
                    </a:cubicBezTo>
                    <a:cubicBezTo>
                      <a:pt x="32" y="36"/>
                      <a:pt x="31" y="36"/>
                      <a:pt x="30" y="36"/>
                    </a:cubicBezTo>
                    <a:cubicBezTo>
                      <a:pt x="26" y="34"/>
                      <a:pt x="22" y="35"/>
                      <a:pt x="25" y="27"/>
                    </a:cubicBezTo>
                    <a:cubicBezTo>
                      <a:pt x="28" y="20"/>
                      <a:pt x="23" y="14"/>
                      <a:pt x="15" y="13"/>
                    </a:cubicBezTo>
                    <a:cubicBezTo>
                      <a:pt x="6" y="12"/>
                      <a:pt x="17" y="6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2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CF80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5" name="Freeform 8070"/>
              <p:cNvSpPr/>
              <p:nvPr/>
            </p:nvSpPr>
            <p:spPr bwMode="auto">
              <a:xfrm>
                <a:off x="6432550" y="3190876"/>
                <a:ext cx="44450" cy="73025"/>
              </a:xfrm>
              <a:custGeom>
                <a:avLst/>
                <a:gdLst>
                  <a:gd name="T0" fmla="*/ 9 w 22"/>
                  <a:gd name="T1" fmla="*/ 0 h 36"/>
                  <a:gd name="T2" fmla="*/ 0 w 22"/>
                  <a:gd name="T3" fmla="*/ 6 h 36"/>
                  <a:gd name="T4" fmla="*/ 0 w 22"/>
                  <a:gd name="T5" fmla="*/ 6 h 36"/>
                  <a:gd name="T6" fmla="*/ 5 w 22"/>
                  <a:gd name="T7" fmla="*/ 21 h 36"/>
                  <a:gd name="T8" fmla="*/ 6 w 22"/>
                  <a:gd name="T9" fmla="*/ 36 h 36"/>
                  <a:gd name="T10" fmla="*/ 6 w 22"/>
                  <a:gd name="T11" fmla="*/ 36 h 36"/>
                  <a:gd name="T12" fmla="*/ 11 w 22"/>
                  <a:gd name="T13" fmla="*/ 23 h 36"/>
                  <a:gd name="T14" fmla="*/ 14 w 22"/>
                  <a:gd name="T15" fmla="*/ 15 h 36"/>
                  <a:gd name="T16" fmla="*/ 16 w 22"/>
                  <a:gd name="T17" fmla="*/ 15 h 36"/>
                  <a:gd name="T18" fmla="*/ 16 w 22"/>
                  <a:gd name="T19" fmla="*/ 15 h 36"/>
                  <a:gd name="T20" fmla="*/ 16 w 22"/>
                  <a:gd name="T21" fmla="*/ 15 h 36"/>
                  <a:gd name="T22" fmla="*/ 17 w 22"/>
                  <a:gd name="T23" fmla="*/ 8 h 36"/>
                  <a:gd name="T24" fmla="*/ 15 w 22"/>
                  <a:gd name="T25" fmla="*/ 8 h 36"/>
                  <a:gd name="T26" fmla="*/ 9 w 22"/>
                  <a:gd name="T2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36">
                    <a:moveTo>
                      <a:pt x="9" y="0"/>
                    </a:moveTo>
                    <a:cubicBezTo>
                      <a:pt x="6" y="3"/>
                      <a:pt x="4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11"/>
                      <a:pt x="9" y="17"/>
                      <a:pt x="5" y="21"/>
                    </a:cubicBezTo>
                    <a:cubicBezTo>
                      <a:pt x="0" y="27"/>
                      <a:pt x="4" y="31"/>
                      <a:pt x="6" y="36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10" y="32"/>
                      <a:pt x="10" y="28"/>
                      <a:pt x="11" y="23"/>
                    </a:cubicBezTo>
                    <a:cubicBezTo>
                      <a:pt x="11" y="20"/>
                      <a:pt x="9" y="15"/>
                      <a:pt x="14" y="15"/>
                    </a:cubicBezTo>
                    <a:cubicBezTo>
                      <a:pt x="15" y="15"/>
                      <a:pt x="15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2" y="13"/>
                      <a:pt x="19" y="10"/>
                      <a:pt x="17" y="8"/>
                    </a:cubicBezTo>
                    <a:cubicBezTo>
                      <a:pt x="16" y="8"/>
                      <a:pt x="16" y="8"/>
                      <a:pt x="15" y="8"/>
                    </a:cubicBezTo>
                    <a:cubicBezTo>
                      <a:pt x="10" y="8"/>
                      <a:pt x="8" y="5"/>
                      <a:pt x="9" y="0"/>
                    </a:cubicBezTo>
                  </a:path>
                </a:pathLst>
              </a:custGeom>
              <a:solidFill>
                <a:srgbClr val="C77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6" name="Freeform 8071"/>
              <p:cNvSpPr/>
              <p:nvPr/>
            </p:nvSpPr>
            <p:spPr bwMode="auto">
              <a:xfrm>
                <a:off x="6464300" y="3187701"/>
                <a:ext cx="68263" cy="61913"/>
              </a:xfrm>
              <a:custGeom>
                <a:avLst/>
                <a:gdLst>
                  <a:gd name="T0" fmla="*/ 15 w 34"/>
                  <a:gd name="T1" fmla="*/ 0 h 31"/>
                  <a:gd name="T2" fmla="*/ 14 w 34"/>
                  <a:gd name="T3" fmla="*/ 0 h 31"/>
                  <a:gd name="T4" fmla="*/ 12 w 34"/>
                  <a:gd name="T5" fmla="*/ 1 h 31"/>
                  <a:gd name="T6" fmla="*/ 10 w 34"/>
                  <a:gd name="T7" fmla="*/ 0 h 31"/>
                  <a:gd name="T8" fmla="*/ 1 w 34"/>
                  <a:gd name="T9" fmla="*/ 10 h 31"/>
                  <a:gd name="T10" fmla="*/ 1 w 34"/>
                  <a:gd name="T11" fmla="*/ 10 h 31"/>
                  <a:gd name="T12" fmla="*/ 0 w 34"/>
                  <a:gd name="T13" fmla="*/ 17 h 31"/>
                  <a:gd name="T14" fmla="*/ 0 w 34"/>
                  <a:gd name="T15" fmla="*/ 17 h 31"/>
                  <a:gd name="T16" fmla="*/ 2 w 34"/>
                  <a:gd name="T17" fmla="*/ 20 h 31"/>
                  <a:gd name="T18" fmla="*/ 2 w 34"/>
                  <a:gd name="T19" fmla="*/ 20 h 31"/>
                  <a:gd name="T20" fmla="*/ 2 w 34"/>
                  <a:gd name="T21" fmla="*/ 20 h 31"/>
                  <a:gd name="T22" fmla="*/ 2 w 34"/>
                  <a:gd name="T23" fmla="*/ 20 h 31"/>
                  <a:gd name="T24" fmla="*/ 4 w 34"/>
                  <a:gd name="T25" fmla="*/ 20 h 31"/>
                  <a:gd name="T26" fmla="*/ 6 w 34"/>
                  <a:gd name="T27" fmla="*/ 21 h 31"/>
                  <a:gd name="T28" fmla="*/ 7 w 34"/>
                  <a:gd name="T29" fmla="*/ 20 h 31"/>
                  <a:gd name="T30" fmla="*/ 14 w 34"/>
                  <a:gd name="T31" fmla="*/ 18 h 31"/>
                  <a:gd name="T32" fmla="*/ 20 w 34"/>
                  <a:gd name="T33" fmla="*/ 27 h 31"/>
                  <a:gd name="T34" fmla="*/ 25 w 34"/>
                  <a:gd name="T35" fmla="*/ 30 h 31"/>
                  <a:gd name="T36" fmla="*/ 25 w 34"/>
                  <a:gd name="T37" fmla="*/ 30 h 31"/>
                  <a:gd name="T38" fmla="*/ 25 w 34"/>
                  <a:gd name="T39" fmla="*/ 30 h 31"/>
                  <a:gd name="T40" fmla="*/ 28 w 34"/>
                  <a:gd name="T41" fmla="*/ 31 h 31"/>
                  <a:gd name="T42" fmla="*/ 28 w 34"/>
                  <a:gd name="T43" fmla="*/ 31 h 31"/>
                  <a:gd name="T44" fmla="*/ 28 w 34"/>
                  <a:gd name="T45" fmla="*/ 31 h 31"/>
                  <a:gd name="T46" fmla="*/ 29 w 34"/>
                  <a:gd name="T47" fmla="*/ 23 h 31"/>
                  <a:gd name="T48" fmla="*/ 34 w 34"/>
                  <a:gd name="T49" fmla="*/ 23 h 31"/>
                  <a:gd name="T50" fmla="*/ 26 w 34"/>
                  <a:gd name="T51" fmla="*/ 9 h 31"/>
                  <a:gd name="T52" fmla="*/ 21 w 34"/>
                  <a:gd name="T53" fmla="*/ 6 h 31"/>
                  <a:gd name="T54" fmla="*/ 16 w 34"/>
                  <a:gd name="T55" fmla="*/ 1 h 31"/>
                  <a:gd name="T56" fmla="*/ 15 w 34"/>
                  <a:gd name="T5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" h="31">
                    <a:moveTo>
                      <a:pt x="15" y="0"/>
                    </a:moveTo>
                    <a:cubicBezTo>
                      <a:pt x="15" y="0"/>
                      <a:pt x="15" y="0"/>
                      <a:pt x="14" y="0"/>
                    </a:cubicBezTo>
                    <a:cubicBezTo>
                      <a:pt x="13" y="0"/>
                      <a:pt x="12" y="1"/>
                      <a:pt x="12" y="1"/>
                    </a:cubicBezTo>
                    <a:cubicBezTo>
                      <a:pt x="11" y="1"/>
                      <a:pt x="11" y="0"/>
                      <a:pt x="10" y="0"/>
                    </a:cubicBezTo>
                    <a:cubicBezTo>
                      <a:pt x="9" y="5"/>
                      <a:pt x="6" y="8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6" y="15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8"/>
                      <a:pt x="1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5" y="21"/>
                      <a:pt x="5" y="21"/>
                      <a:pt x="6" y="21"/>
                    </a:cubicBezTo>
                    <a:cubicBezTo>
                      <a:pt x="6" y="21"/>
                      <a:pt x="7" y="21"/>
                      <a:pt x="7" y="20"/>
                    </a:cubicBezTo>
                    <a:cubicBezTo>
                      <a:pt x="10" y="19"/>
                      <a:pt x="12" y="18"/>
                      <a:pt x="14" y="18"/>
                    </a:cubicBezTo>
                    <a:cubicBezTo>
                      <a:pt x="18" y="18"/>
                      <a:pt x="20" y="21"/>
                      <a:pt x="20" y="27"/>
                    </a:cubicBezTo>
                    <a:cubicBezTo>
                      <a:pt x="20" y="28"/>
                      <a:pt x="23" y="29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6" y="30"/>
                      <a:pt x="27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4" y="24"/>
                      <a:pt x="26" y="23"/>
                      <a:pt x="29" y="23"/>
                    </a:cubicBezTo>
                    <a:cubicBezTo>
                      <a:pt x="31" y="23"/>
                      <a:pt x="32" y="23"/>
                      <a:pt x="34" y="23"/>
                    </a:cubicBezTo>
                    <a:cubicBezTo>
                      <a:pt x="31" y="18"/>
                      <a:pt x="29" y="13"/>
                      <a:pt x="26" y="9"/>
                    </a:cubicBezTo>
                    <a:cubicBezTo>
                      <a:pt x="24" y="8"/>
                      <a:pt x="23" y="6"/>
                      <a:pt x="21" y="6"/>
                    </a:cubicBezTo>
                    <a:cubicBezTo>
                      <a:pt x="19" y="5"/>
                      <a:pt x="18" y="3"/>
                      <a:pt x="16" y="1"/>
                    </a:cubicBezTo>
                    <a:cubicBezTo>
                      <a:pt x="16" y="0"/>
                      <a:pt x="16" y="0"/>
                      <a:pt x="15" y="0"/>
                    </a:cubicBezTo>
                  </a:path>
                </a:pathLst>
              </a:custGeom>
              <a:solidFill>
                <a:srgbClr val="BF6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7" name="Freeform 8072"/>
              <p:cNvSpPr/>
              <p:nvPr/>
            </p:nvSpPr>
            <p:spPr bwMode="auto">
              <a:xfrm>
                <a:off x="6516688" y="3179763"/>
                <a:ext cx="77788" cy="107950"/>
              </a:xfrm>
              <a:custGeom>
                <a:avLst/>
                <a:gdLst>
                  <a:gd name="T0" fmla="*/ 4 w 39"/>
                  <a:gd name="T1" fmla="*/ 0 h 54"/>
                  <a:gd name="T2" fmla="*/ 5 w 39"/>
                  <a:gd name="T3" fmla="*/ 4 h 54"/>
                  <a:gd name="T4" fmla="*/ 5 w 39"/>
                  <a:gd name="T5" fmla="*/ 12 h 54"/>
                  <a:gd name="T6" fmla="*/ 2 w 39"/>
                  <a:gd name="T7" fmla="*/ 13 h 54"/>
                  <a:gd name="T8" fmla="*/ 0 w 39"/>
                  <a:gd name="T9" fmla="*/ 13 h 54"/>
                  <a:gd name="T10" fmla="*/ 8 w 39"/>
                  <a:gd name="T11" fmla="*/ 27 h 54"/>
                  <a:gd name="T12" fmla="*/ 8 w 39"/>
                  <a:gd name="T13" fmla="*/ 27 h 54"/>
                  <a:gd name="T14" fmla="*/ 15 w 39"/>
                  <a:gd name="T15" fmla="*/ 39 h 54"/>
                  <a:gd name="T16" fmla="*/ 15 w 39"/>
                  <a:gd name="T17" fmla="*/ 39 h 54"/>
                  <a:gd name="T18" fmla="*/ 15 w 39"/>
                  <a:gd name="T19" fmla="*/ 39 h 54"/>
                  <a:gd name="T20" fmla="*/ 18 w 39"/>
                  <a:gd name="T21" fmla="*/ 42 h 54"/>
                  <a:gd name="T22" fmla="*/ 18 w 39"/>
                  <a:gd name="T23" fmla="*/ 42 h 54"/>
                  <a:gd name="T24" fmla="*/ 18 w 39"/>
                  <a:gd name="T25" fmla="*/ 42 h 54"/>
                  <a:gd name="T26" fmla="*/ 33 w 39"/>
                  <a:gd name="T27" fmla="*/ 54 h 54"/>
                  <a:gd name="T28" fmla="*/ 33 w 39"/>
                  <a:gd name="T29" fmla="*/ 54 h 54"/>
                  <a:gd name="T30" fmla="*/ 33 w 39"/>
                  <a:gd name="T31" fmla="*/ 54 h 54"/>
                  <a:gd name="T32" fmla="*/ 39 w 39"/>
                  <a:gd name="T33" fmla="*/ 49 h 54"/>
                  <a:gd name="T34" fmla="*/ 17 w 39"/>
                  <a:gd name="T35" fmla="*/ 14 h 54"/>
                  <a:gd name="T36" fmla="*/ 17 w 39"/>
                  <a:gd name="T37" fmla="*/ 14 h 54"/>
                  <a:gd name="T38" fmla="*/ 17 w 39"/>
                  <a:gd name="T39" fmla="*/ 14 h 54"/>
                  <a:gd name="T40" fmla="*/ 4 w 39"/>
                  <a:gd name="T4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" h="54">
                    <a:moveTo>
                      <a:pt x="4" y="0"/>
                    </a:moveTo>
                    <a:cubicBezTo>
                      <a:pt x="4" y="1"/>
                      <a:pt x="5" y="2"/>
                      <a:pt x="5" y="4"/>
                    </a:cubicBezTo>
                    <a:cubicBezTo>
                      <a:pt x="6" y="6"/>
                      <a:pt x="7" y="10"/>
                      <a:pt x="5" y="12"/>
                    </a:cubicBezTo>
                    <a:cubicBezTo>
                      <a:pt x="4" y="13"/>
                      <a:pt x="3" y="13"/>
                      <a:pt x="2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3" y="17"/>
                      <a:pt x="5" y="22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10" y="31"/>
                      <a:pt x="15" y="33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6" y="40"/>
                      <a:pt x="17" y="41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23" y="46"/>
                      <a:pt x="28" y="50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5" y="52"/>
                      <a:pt x="37" y="50"/>
                      <a:pt x="39" y="49"/>
                    </a:cubicBezTo>
                    <a:cubicBezTo>
                      <a:pt x="31" y="37"/>
                      <a:pt x="16" y="31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9" y="13"/>
                      <a:pt x="8" y="5"/>
                      <a:pt x="4" y="0"/>
                    </a:cubicBezTo>
                  </a:path>
                </a:pathLst>
              </a:custGeom>
              <a:solidFill>
                <a:srgbClr val="A54B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8" name="Freeform 8073"/>
              <p:cNvSpPr>
                <a:spLocks noEditPoints="1"/>
              </p:cNvSpPr>
              <p:nvPr/>
            </p:nvSpPr>
            <p:spPr bwMode="auto">
              <a:xfrm>
                <a:off x="6534150" y="3155951"/>
                <a:ext cx="103188" cy="130175"/>
              </a:xfrm>
              <a:custGeom>
                <a:avLst/>
                <a:gdLst>
                  <a:gd name="T0" fmla="*/ 27 w 51"/>
                  <a:gd name="T1" fmla="*/ 49 h 65"/>
                  <a:gd name="T2" fmla="*/ 25 w 51"/>
                  <a:gd name="T3" fmla="*/ 48 h 65"/>
                  <a:gd name="T4" fmla="*/ 27 w 51"/>
                  <a:gd name="T5" fmla="*/ 45 h 65"/>
                  <a:gd name="T6" fmla="*/ 27 w 51"/>
                  <a:gd name="T7" fmla="*/ 45 h 65"/>
                  <a:gd name="T8" fmla="*/ 31 w 51"/>
                  <a:gd name="T9" fmla="*/ 47 h 65"/>
                  <a:gd name="T10" fmla="*/ 27 w 51"/>
                  <a:gd name="T11" fmla="*/ 49 h 65"/>
                  <a:gd name="T12" fmla="*/ 27 w 51"/>
                  <a:gd name="T13" fmla="*/ 49 h 65"/>
                  <a:gd name="T14" fmla="*/ 19 w 51"/>
                  <a:gd name="T15" fmla="*/ 0 h 65"/>
                  <a:gd name="T16" fmla="*/ 23 w 51"/>
                  <a:gd name="T17" fmla="*/ 12 h 65"/>
                  <a:gd name="T18" fmla="*/ 21 w 51"/>
                  <a:gd name="T19" fmla="*/ 12 h 65"/>
                  <a:gd name="T20" fmla="*/ 18 w 51"/>
                  <a:gd name="T21" fmla="*/ 12 h 65"/>
                  <a:gd name="T22" fmla="*/ 16 w 51"/>
                  <a:gd name="T23" fmla="*/ 12 h 65"/>
                  <a:gd name="T24" fmla="*/ 10 w 51"/>
                  <a:gd name="T25" fmla="*/ 6 h 65"/>
                  <a:gd name="T26" fmla="*/ 8 w 51"/>
                  <a:gd name="T27" fmla="*/ 4 h 65"/>
                  <a:gd name="T28" fmla="*/ 6 w 51"/>
                  <a:gd name="T29" fmla="*/ 4 h 65"/>
                  <a:gd name="T30" fmla="*/ 3 w 51"/>
                  <a:gd name="T31" fmla="*/ 4 h 65"/>
                  <a:gd name="T32" fmla="*/ 3 w 51"/>
                  <a:gd name="T33" fmla="*/ 4 h 65"/>
                  <a:gd name="T34" fmla="*/ 0 w 51"/>
                  <a:gd name="T35" fmla="*/ 6 h 65"/>
                  <a:gd name="T36" fmla="*/ 10 w 51"/>
                  <a:gd name="T37" fmla="*/ 17 h 65"/>
                  <a:gd name="T38" fmla="*/ 8 w 51"/>
                  <a:gd name="T39" fmla="*/ 26 h 65"/>
                  <a:gd name="T40" fmla="*/ 8 w 51"/>
                  <a:gd name="T41" fmla="*/ 26 h 65"/>
                  <a:gd name="T42" fmla="*/ 30 w 51"/>
                  <a:gd name="T43" fmla="*/ 61 h 65"/>
                  <a:gd name="T44" fmla="*/ 30 w 51"/>
                  <a:gd name="T45" fmla="*/ 61 h 65"/>
                  <a:gd name="T46" fmla="*/ 32 w 51"/>
                  <a:gd name="T47" fmla="*/ 61 h 65"/>
                  <a:gd name="T48" fmla="*/ 32 w 51"/>
                  <a:gd name="T49" fmla="*/ 61 h 65"/>
                  <a:gd name="T50" fmla="*/ 34 w 51"/>
                  <a:gd name="T51" fmla="*/ 61 h 65"/>
                  <a:gd name="T52" fmla="*/ 39 w 51"/>
                  <a:gd name="T53" fmla="*/ 63 h 65"/>
                  <a:gd name="T54" fmla="*/ 44 w 51"/>
                  <a:gd name="T55" fmla="*/ 65 h 65"/>
                  <a:gd name="T56" fmla="*/ 45 w 51"/>
                  <a:gd name="T57" fmla="*/ 65 h 65"/>
                  <a:gd name="T58" fmla="*/ 45 w 51"/>
                  <a:gd name="T59" fmla="*/ 65 h 65"/>
                  <a:gd name="T60" fmla="*/ 45 w 51"/>
                  <a:gd name="T61" fmla="*/ 65 h 65"/>
                  <a:gd name="T62" fmla="*/ 46 w 51"/>
                  <a:gd name="T63" fmla="*/ 48 h 65"/>
                  <a:gd name="T64" fmla="*/ 41 w 51"/>
                  <a:gd name="T65" fmla="*/ 54 h 65"/>
                  <a:gd name="T66" fmla="*/ 40 w 51"/>
                  <a:gd name="T67" fmla="*/ 55 h 65"/>
                  <a:gd name="T68" fmla="*/ 40 w 51"/>
                  <a:gd name="T69" fmla="*/ 54 h 65"/>
                  <a:gd name="T70" fmla="*/ 29 w 51"/>
                  <a:gd name="T71" fmla="*/ 37 h 65"/>
                  <a:gd name="T72" fmla="*/ 29 w 51"/>
                  <a:gd name="T73" fmla="*/ 37 h 65"/>
                  <a:gd name="T74" fmla="*/ 29 w 51"/>
                  <a:gd name="T75" fmla="*/ 37 h 65"/>
                  <a:gd name="T76" fmla="*/ 27 w 51"/>
                  <a:gd name="T77" fmla="*/ 28 h 65"/>
                  <a:gd name="T78" fmla="*/ 27 w 51"/>
                  <a:gd name="T79" fmla="*/ 28 h 65"/>
                  <a:gd name="T80" fmla="*/ 36 w 51"/>
                  <a:gd name="T81" fmla="*/ 16 h 65"/>
                  <a:gd name="T82" fmla="*/ 36 w 51"/>
                  <a:gd name="T83" fmla="*/ 16 h 65"/>
                  <a:gd name="T84" fmla="*/ 36 w 51"/>
                  <a:gd name="T85" fmla="*/ 16 h 65"/>
                  <a:gd name="T86" fmla="*/ 29 w 51"/>
                  <a:gd name="T87" fmla="*/ 7 h 65"/>
                  <a:gd name="T88" fmla="*/ 19 w 51"/>
                  <a:gd name="T8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1" h="65">
                    <a:moveTo>
                      <a:pt x="27" y="49"/>
                    </a:moveTo>
                    <a:cubicBezTo>
                      <a:pt x="26" y="49"/>
                      <a:pt x="25" y="48"/>
                      <a:pt x="25" y="48"/>
                    </a:cubicBezTo>
                    <a:cubicBezTo>
                      <a:pt x="25" y="47"/>
                      <a:pt x="26" y="46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8" y="45"/>
                      <a:pt x="29" y="46"/>
                      <a:pt x="31" y="47"/>
                    </a:cubicBezTo>
                    <a:cubicBezTo>
                      <a:pt x="29" y="48"/>
                      <a:pt x="28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moveTo>
                      <a:pt x="19" y="0"/>
                    </a:moveTo>
                    <a:cubicBezTo>
                      <a:pt x="17" y="5"/>
                      <a:pt x="20" y="8"/>
                      <a:pt x="23" y="12"/>
                    </a:cubicBezTo>
                    <a:cubicBezTo>
                      <a:pt x="22" y="12"/>
                      <a:pt x="21" y="12"/>
                      <a:pt x="21" y="12"/>
                    </a:cubicBezTo>
                    <a:cubicBezTo>
                      <a:pt x="20" y="12"/>
                      <a:pt x="19" y="12"/>
                      <a:pt x="18" y="12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3" y="12"/>
                      <a:pt x="11" y="11"/>
                      <a:pt x="10" y="6"/>
                    </a:cubicBezTo>
                    <a:cubicBezTo>
                      <a:pt x="10" y="4"/>
                      <a:pt x="9" y="4"/>
                      <a:pt x="8" y="4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1" y="6"/>
                      <a:pt x="0" y="6"/>
                    </a:cubicBezTo>
                    <a:cubicBezTo>
                      <a:pt x="4" y="9"/>
                      <a:pt x="6" y="13"/>
                      <a:pt x="10" y="17"/>
                    </a:cubicBezTo>
                    <a:cubicBezTo>
                      <a:pt x="14" y="20"/>
                      <a:pt x="14" y="24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43"/>
                      <a:pt x="22" y="49"/>
                      <a:pt x="30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30" y="61"/>
                      <a:pt x="31" y="61"/>
                      <a:pt x="32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3" y="61"/>
                      <a:pt x="33" y="61"/>
                      <a:pt x="34" y="61"/>
                    </a:cubicBezTo>
                    <a:cubicBezTo>
                      <a:pt x="36" y="61"/>
                      <a:pt x="37" y="62"/>
                      <a:pt x="39" y="63"/>
                    </a:cubicBezTo>
                    <a:cubicBezTo>
                      <a:pt x="40" y="64"/>
                      <a:pt x="42" y="65"/>
                      <a:pt x="44" y="65"/>
                    </a:cubicBezTo>
                    <a:cubicBezTo>
                      <a:pt x="44" y="65"/>
                      <a:pt x="45" y="65"/>
                      <a:pt x="45" y="65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1" y="59"/>
                      <a:pt x="51" y="54"/>
                      <a:pt x="46" y="48"/>
                    </a:cubicBezTo>
                    <a:cubicBezTo>
                      <a:pt x="43" y="50"/>
                      <a:pt x="44" y="54"/>
                      <a:pt x="41" y="54"/>
                    </a:cubicBezTo>
                    <a:cubicBezTo>
                      <a:pt x="41" y="55"/>
                      <a:pt x="40" y="55"/>
                      <a:pt x="40" y="55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1" y="45"/>
                      <a:pt x="26" y="46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4"/>
                      <a:pt x="28" y="31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19" y="16"/>
                      <a:pt x="34" y="20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4" y="13"/>
                      <a:pt x="23" y="17"/>
                      <a:pt x="29" y="7"/>
                    </a:cubicBezTo>
                    <a:cubicBezTo>
                      <a:pt x="26" y="5"/>
                      <a:pt x="22" y="3"/>
                      <a:pt x="19" y="0"/>
                    </a:cubicBezTo>
                  </a:path>
                </a:pathLst>
              </a:custGeom>
              <a:solidFill>
                <a:srgbClr val="C463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9" name="Freeform 8074"/>
              <p:cNvSpPr>
                <a:spLocks noEditPoints="1"/>
              </p:cNvSpPr>
              <p:nvPr/>
            </p:nvSpPr>
            <p:spPr bwMode="auto">
              <a:xfrm>
                <a:off x="5765800" y="3829051"/>
                <a:ext cx="33338" cy="36513"/>
              </a:xfrm>
              <a:custGeom>
                <a:avLst/>
                <a:gdLst>
                  <a:gd name="T0" fmla="*/ 7 w 17"/>
                  <a:gd name="T1" fmla="*/ 18 h 18"/>
                  <a:gd name="T2" fmla="*/ 7 w 17"/>
                  <a:gd name="T3" fmla="*/ 18 h 18"/>
                  <a:gd name="T4" fmla="*/ 7 w 17"/>
                  <a:gd name="T5" fmla="*/ 18 h 18"/>
                  <a:gd name="T6" fmla="*/ 7 w 17"/>
                  <a:gd name="T7" fmla="*/ 18 h 18"/>
                  <a:gd name="T8" fmla="*/ 7 w 17"/>
                  <a:gd name="T9" fmla="*/ 18 h 18"/>
                  <a:gd name="T10" fmla="*/ 7 w 17"/>
                  <a:gd name="T11" fmla="*/ 18 h 18"/>
                  <a:gd name="T12" fmla="*/ 6 w 17"/>
                  <a:gd name="T13" fmla="*/ 0 h 18"/>
                  <a:gd name="T14" fmla="*/ 2 w 17"/>
                  <a:gd name="T15" fmla="*/ 2 h 18"/>
                  <a:gd name="T16" fmla="*/ 7 w 17"/>
                  <a:gd name="T17" fmla="*/ 18 h 18"/>
                  <a:gd name="T18" fmla="*/ 7 w 17"/>
                  <a:gd name="T19" fmla="*/ 18 h 18"/>
                  <a:gd name="T20" fmla="*/ 7 w 17"/>
                  <a:gd name="T21" fmla="*/ 18 h 18"/>
                  <a:gd name="T22" fmla="*/ 15 w 17"/>
                  <a:gd name="T23" fmla="*/ 9 h 18"/>
                  <a:gd name="T24" fmla="*/ 6 w 17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18">
                    <a:moveTo>
                      <a:pt x="7" y="18"/>
                    </a:move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moveTo>
                      <a:pt x="6" y="0"/>
                    </a:moveTo>
                    <a:cubicBezTo>
                      <a:pt x="5" y="0"/>
                      <a:pt x="3" y="1"/>
                      <a:pt x="2" y="2"/>
                    </a:cubicBezTo>
                    <a:cubicBezTo>
                      <a:pt x="0" y="8"/>
                      <a:pt x="14" y="10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13" y="18"/>
                      <a:pt x="17" y="16"/>
                      <a:pt x="15" y="9"/>
                    </a:cubicBezTo>
                    <a:cubicBezTo>
                      <a:pt x="13" y="5"/>
                      <a:pt x="11" y="0"/>
                      <a:pt x="6" y="0"/>
                    </a:cubicBezTo>
                  </a:path>
                </a:pathLst>
              </a:custGeom>
              <a:solidFill>
                <a:srgbClr val="C76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0" name="Freeform 8075"/>
              <p:cNvSpPr/>
              <p:nvPr/>
            </p:nvSpPr>
            <p:spPr bwMode="auto">
              <a:xfrm>
                <a:off x="5872163" y="3890963"/>
                <a:ext cx="17463" cy="19050"/>
              </a:xfrm>
              <a:custGeom>
                <a:avLst/>
                <a:gdLst>
                  <a:gd name="T0" fmla="*/ 3 w 9"/>
                  <a:gd name="T1" fmla="*/ 0 h 9"/>
                  <a:gd name="T2" fmla="*/ 1 w 9"/>
                  <a:gd name="T3" fmla="*/ 3 h 9"/>
                  <a:gd name="T4" fmla="*/ 4 w 9"/>
                  <a:gd name="T5" fmla="*/ 9 h 9"/>
                  <a:gd name="T6" fmla="*/ 4 w 9"/>
                  <a:gd name="T7" fmla="*/ 9 h 9"/>
                  <a:gd name="T8" fmla="*/ 9 w 9"/>
                  <a:gd name="T9" fmla="*/ 5 h 9"/>
                  <a:gd name="T10" fmla="*/ 5 w 9"/>
                  <a:gd name="T11" fmla="*/ 1 h 9"/>
                  <a:gd name="T12" fmla="*/ 3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2" y="0"/>
                      <a:pt x="1" y="1"/>
                      <a:pt x="1" y="3"/>
                    </a:cubicBezTo>
                    <a:cubicBezTo>
                      <a:pt x="1" y="5"/>
                      <a:pt x="0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9"/>
                      <a:pt x="8" y="8"/>
                      <a:pt x="9" y="5"/>
                    </a:cubicBezTo>
                    <a:cubicBezTo>
                      <a:pt x="9" y="3"/>
                      <a:pt x="8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D27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1" name="Freeform 8076"/>
              <p:cNvSpPr/>
              <p:nvPr/>
            </p:nvSpPr>
            <p:spPr bwMode="auto">
              <a:xfrm>
                <a:off x="5719763" y="3959226"/>
                <a:ext cx="73025" cy="84138"/>
              </a:xfrm>
              <a:custGeom>
                <a:avLst/>
                <a:gdLst>
                  <a:gd name="T0" fmla="*/ 15 w 37"/>
                  <a:gd name="T1" fmla="*/ 0 h 42"/>
                  <a:gd name="T2" fmla="*/ 13 w 37"/>
                  <a:gd name="T3" fmla="*/ 0 h 42"/>
                  <a:gd name="T4" fmla="*/ 6 w 37"/>
                  <a:gd name="T5" fmla="*/ 8 h 42"/>
                  <a:gd name="T6" fmla="*/ 6 w 37"/>
                  <a:gd name="T7" fmla="*/ 8 h 42"/>
                  <a:gd name="T8" fmla="*/ 6 w 37"/>
                  <a:gd name="T9" fmla="*/ 8 h 42"/>
                  <a:gd name="T10" fmla="*/ 6 w 37"/>
                  <a:gd name="T11" fmla="*/ 8 h 42"/>
                  <a:gd name="T12" fmla="*/ 7 w 37"/>
                  <a:gd name="T13" fmla="*/ 9 h 42"/>
                  <a:gd name="T14" fmla="*/ 6 w 37"/>
                  <a:gd name="T15" fmla="*/ 10 h 42"/>
                  <a:gd name="T16" fmla="*/ 6 w 37"/>
                  <a:gd name="T17" fmla="*/ 10 h 42"/>
                  <a:gd name="T18" fmla="*/ 0 w 37"/>
                  <a:gd name="T19" fmla="*/ 12 h 42"/>
                  <a:gd name="T20" fmla="*/ 0 w 37"/>
                  <a:gd name="T21" fmla="*/ 12 h 42"/>
                  <a:gd name="T22" fmla="*/ 0 w 37"/>
                  <a:gd name="T23" fmla="*/ 12 h 42"/>
                  <a:gd name="T24" fmla="*/ 2 w 37"/>
                  <a:gd name="T25" fmla="*/ 12 h 42"/>
                  <a:gd name="T26" fmla="*/ 8 w 37"/>
                  <a:gd name="T27" fmla="*/ 16 h 42"/>
                  <a:gd name="T28" fmla="*/ 4 w 37"/>
                  <a:gd name="T29" fmla="*/ 27 h 42"/>
                  <a:gd name="T30" fmla="*/ 4 w 37"/>
                  <a:gd name="T31" fmla="*/ 28 h 42"/>
                  <a:gd name="T32" fmla="*/ 5 w 37"/>
                  <a:gd name="T33" fmla="*/ 28 h 42"/>
                  <a:gd name="T34" fmla="*/ 13 w 37"/>
                  <a:gd name="T35" fmla="*/ 21 h 42"/>
                  <a:gd name="T36" fmla="*/ 17 w 37"/>
                  <a:gd name="T37" fmla="*/ 41 h 42"/>
                  <a:gd name="T38" fmla="*/ 17 w 37"/>
                  <a:gd name="T39" fmla="*/ 41 h 42"/>
                  <a:gd name="T40" fmla="*/ 17 w 37"/>
                  <a:gd name="T41" fmla="*/ 41 h 42"/>
                  <a:gd name="T42" fmla="*/ 19 w 37"/>
                  <a:gd name="T43" fmla="*/ 42 h 42"/>
                  <a:gd name="T44" fmla="*/ 19 w 37"/>
                  <a:gd name="T45" fmla="*/ 42 h 42"/>
                  <a:gd name="T46" fmla="*/ 19 w 37"/>
                  <a:gd name="T47" fmla="*/ 42 h 42"/>
                  <a:gd name="T48" fmla="*/ 28 w 37"/>
                  <a:gd name="T49" fmla="*/ 29 h 42"/>
                  <a:gd name="T50" fmla="*/ 28 w 37"/>
                  <a:gd name="T51" fmla="*/ 29 h 42"/>
                  <a:gd name="T52" fmla="*/ 28 w 37"/>
                  <a:gd name="T53" fmla="*/ 29 h 42"/>
                  <a:gd name="T54" fmla="*/ 34 w 37"/>
                  <a:gd name="T55" fmla="*/ 24 h 42"/>
                  <a:gd name="T56" fmla="*/ 34 w 37"/>
                  <a:gd name="T57" fmla="*/ 24 h 42"/>
                  <a:gd name="T58" fmla="*/ 34 w 37"/>
                  <a:gd name="T59" fmla="*/ 24 h 42"/>
                  <a:gd name="T60" fmla="*/ 37 w 37"/>
                  <a:gd name="T61" fmla="*/ 22 h 42"/>
                  <a:gd name="T62" fmla="*/ 32 w 37"/>
                  <a:gd name="T63" fmla="*/ 21 h 42"/>
                  <a:gd name="T64" fmla="*/ 32 w 37"/>
                  <a:gd name="T65" fmla="*/ 21 h 42"/>
                  <a:gd name="T66" fmla="*/ 30 w 37"/>
                  <a:gd name="T67" fmla="*/ 21 h 42"/>
                  <a:gd name="T68" fmla="*/ 19 w 37"/>
                  <a:gd name="T69" fmla="*/ 15 h 42"/>
                  <a:gd name="T70" fmla="*/ 16 w 37"/>
                  <a:gd name="T71" fmla="*/ 6 h 42"/>
                  <a:gd name="T72" fmla="*/ 15 w 37"/>
                  <a:gd name="T7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" h="42">
                    <a:moveTo>
                      <a:pt x="15" y="0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11" y="1"/>
                      <a:pt x="3" y="0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9"/>
                      <a:pt x="7" y="9"/>
                    </a:cubicBezTo>
                    <a:cubicBezTo>
                      <a:pt x="7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2"/>
                      <a:pt x="4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5" y="12"/>
                      <a:pt x="7" y="14"/>
                      <a:pt x="8" y="16"/>
                    </a:cubicBezTo>
                    <a:cubicBezTo>
                      <a:pt x="12" y="21"/>
                      <a:pt x="9" y="25"/>
                      <a:pt x="4" y="2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5" y="28"/>
                      <a:pt x="5" y="28"/>
                    </a:cubicBezTo>
                    <a:cubicBezTo>
                      <a:pt x="9" y="28"/>
                      <a:pt x="10" y="23"/>
                      <a:pt x="13" y="21"/>
                    </a:cubicBezTo>
                    <a:cubicBezTo>
                      <a:pt x="14" y="28"/>
                      <a:pt x="15" y="35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7" y="41"/>
                      <a:pt x="18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2" y="37"/>
                      <a:pt x="21" y="30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30" y="27"/>
                      <a:pt x="32" y="25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5" y="23"/>
                      <a:pt x="36" y="23"/>
                      <a:pt x="37" y="22"/>
                    </a:cubicBezTo>
                    <a:cubicBezTo>
                      <a:pt x="35" y="22"/>
                      <a:pt x="34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1" y="21"/>
                      <a:pt x="30" y="21"/>
                      <a:pt x="30" y="21"/>
                    </a:cubicBezTo>
                    <a:cubicBezTo>
                      <a:pt x="25" y="21"/>
                      <a:pt x="22" y="17"/>
                      <a:pt x="19" y="15"/>
                    </a:cubicBezTo>
                    <a:cubicBezTo>
                      <a:pt x="27" y="9"/>
                      <a:pt x="21" y="8"/>
                      <a:pt x="16" y="6"/>
                    </a:cubicBezTo>
                    <a:cubicBezTo>
                      <a:pt x="15" y="5"/>
                      <a:pt x="18" y="0"/>
                      <a:pt x="15" y="0"/>
                    </a:cubicBezTo>
                  </a:path>
                </a:pathLst>
              </a:custGeom>
              <a:solidFill>
                <a:srgbClr val="B14A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2" name="Freeform 8077"/>
              <p:cNvSpPr/>
              <p:nvPr/>
            </p:nvSpPr>
            <p:spPr bwMode="auto">
              <a:xfrm>
                <a:off x="5783263" y="3979863"/>
                <a:ext cx="52388" cy="25400"/>
              </a:xfrm>
              <a:custGeom>
                <a:avLst/>
                <a:gdLst>
                  <a:gd name="T0" fmla="*/ 9 w 26"/>
                  <a:gd name="T1" fmla="*/ 0 h 13"/>
                  <a:gd name="T2" fmla="*/ 0 w 26"/>
                  <a:gd name="T3" fmla="*/ 11 h 13"/>
                  <a:gd name="T4" fmla="*/ 0 w 26"/>
                  <a:gd name="T5" fmla="*/ 11 h 13"/>
                  <a:gd name="T6" fmla="*/ 5 w 26"/>
                  <a:gd name="T7" fmla="*/ 12 h 13"/>
                  <a:gd name="T8" fmla="*/ 5 w 26"/>
                  <a:gd name="T9" fmla="*/ 12 h 13"/>
                  <a:gd name="T10" fmla="*/ 5 w 26"/>
                  <a:gd name="T11" fmla="*/ 12 h 13"/>
                  <a:gd name="T12" fmla="*/ 11 w 26"/>
                  <a:gd name="T13" fmla="*/ 8 h 13"/>
                  <a:gd name="T14" fmla="*/ 17 w 26"/>
                  <a:gd name="T15" fmla="*/ 10 h 13"/>
                  <a:gd name="T16" fmla="*/ 24 w 26"/>
                  <a:gd name="T17" fmla="*/ 13 h 13"/>
                  <a:gd name="T18" fmla="*/ 25 w 26"/>
                  <a:gd name="T19" fmla="*/ 12 h 13"/>
                  <a:gd name="T20" fmla="*/ 11 w 26"/>
                  <a:gd name="T21" fmla="*/ 1 h 13"/>
                  <a:gd name="T22" fmla="*/ 9 w 26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3">
                    <a:moveTo>
                      <a:pt x="9" y="0"/>
                    </a:moveTo>
                    <a:cubicBezTo>
                      <a:pt x="4" y="0"/>
                      <a:pt x="2" y="6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1"/>
                      <a:pt x="3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9"/>
                      <a:pt x="9" y="8"/>
                      <a:pt x="11" y="8"/>
                    </a:cubicBezTo>
                    <a:cubicBezTo>
                      <a:pt x="13" y="8"/>
                      <a:pt x="15" y="9"/>
                      <a:pt x="17" y="10"/>
                    </a:cubicBezTo>
                    <a:cubicBezTo>
                      <a:pt x="19" y="11"/>
                      <a:pt x="22" y="13"/>
                      <a:pt x="24" y="13"/>
                    </a:cubicBezTo>
                    <a:cubicBezTo>
                      <a:pt x="24" y="13"/>
                      <a:pt x="24" y="13"/>
                      <a:pt x="25" y="12"/>
                    </a:cubicBezTo>
                    <a:cubicBezTo>
                      <a:pt x="26" y="2"/>
                      <a:pt x="17" y="2"/>
                      <a:pt x="11" y="1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B7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3" name="Freeform 8078"/>
              <p:cNvSpPr/>
              <p:nvPr/>
            </p:nvSpPr>
            <p:spPr bwMode="auto">
              <a:xfrm>
                <a:off x="5784850" y="4003676"/>
                <a:ext cx="30163" cy="19050"/>
              </a:xfrm>
              <a:custGeom>
                <a:avLst/>
                <a:gdLst>
                  <a:gd name="T0" fmla="*/ 4 w 15"/>
                  <a:gd name="T1" fmla="*/ 0 h 10"/>
                  <a:gd name="T2" fmla="*/ 4 w 15"/>
                  <a:gd name="T3" fmla="*/ 0 h 10"/>
                  <a:gd name="T4" fmla="*/ 1 w 15"/>
                  <a:gd name="T5" fmla="*/ 2 h 10"/>
                  <a:gd name="T6" fmla="*/ 1 w 15"/>
                  <a:gd name="T7" fmla="*/ 2 h 10"/>
                  <a:gd name="T8" fmla="*/ 1 w 15"/>
                  <a:gd name="T9" fmla="*/ 10 h 10"/>
                  <a:gd name="T10" fmla="*/ 1 w 15"/>
                  <a:gd name="T11" fmla="*/ 10 h 10"/>
                  <a:gd name="T12" fmla="*/ 1 w 15"/>
                  <a:gd name="T13" fmla="*/ 10 h 10"/>
                  <a:gd name="T14" fmla="*/ 3 w 15"/>
                  <a:gd name="T15" fmla="*/ 10 h 10"/>
                  <a:gd name="T16" fmla="*/ 4 w 15"/>
                  <a:gd name="T17" fmla="*/ 0 h 10"/>
                  <a:gd name="T18" fmla="*/ 4 w 15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5"/>
                      <a:pt x="1" y="7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0" y="7"/>
                      <a:pt x="15" y="4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B7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4" name="Freeform 8079"/>
              <p:cNvSpPr/>
              <p:nvPr/>
            </p:nvSpPr>
            <p:spPr bwMode="auto">
              <a:xfrm>
                <a:off x="5970588" y="3633788"/>
                <a:ext cx="9525" cy="15875"/>
              </a:xfrm>
              <a:custGeom>
                <a:avLst/>
                <a:gdLst>
                  <a:gd name="T0" fmla="*/ 4 w 5"/>
                  <a:gd name="T1" fmla="*/ 0 h 8"/>
                  <a:gd name="T2" fmla="*/ 2 w 5"/>
                  <a:gd name="T3" fmla="*/ 4 h 8"/>
                  <a:gd name="T4" fmla="*/ 2 w 5"/>
                  <a:gd name="T5" fmla="*/ 8 h 8"/>
                  <a:gd name="T6" fmla="*/ 3 w 5"/>
                  <a:gd name="T7" fmla="*/ 8 h 8"/>
                  <a:gd name="T8" fmla="*/ 4 w 5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4" y="0"/>
                    </a:moveTo>
                    <a:cubicBezTo>
                      <a:pt x="3" y="2"/>
                      <a:pt x="2" y="3"/>
                      <a:pt x="2" y="4"/>
                    </a:cubicBezTo>
                    <a:cubicBezTo>
                      <a:pt x="2" y="6"/>
                      <a:pt x="0" y="8"/>
                      <a:pt x="2" y="8"/>
                    </a:cubicBezTo>
                    <a:cubicBezTo>
                      <a:pt x="2" y="8"/>
                      <a:pt x="2" y="8"/>
                      <a:pt x="3" y="8"/>
                    </a:cubicBezTo>
                    <a:cubicBezTo>
                      <a:pt x="5" y="7"/>
                      <a:pt x="5" y="4"/>
                      <a:pt x="4" y="0"/>
                    </a:cubicBezTo>
                  </a:path>
                </a:pathLst>
              </a:custGeom>
              <a:solidFill>
                <a:srgbClr val="B76F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5" name="Freeform 8080"/>
              <p:cNvSpPr>
                <a:spLocks noEditPoints="1"/>
              </p:cNvSpPr>
              <p:nvPr/>
            </p:nvSpPr>
            <p:spPr bwMode="auto">
              <a:xfrm>
                <a:off x="6151563" y="3748088"/>
                <a:ext cx="117475" cy="74613"/>
              </a:xfrm>
              <a:custGeom>
                <a:avLst/>
                <a:gdLst>
                  <a:gd name="T0" fmla="*/ 37 w 58"/>
                  <a:gd name="T1" fmla="*/ 18 h 38"/>
                  <a:gd name="T2" fmla="*/ 37 w 58"/>
                  <a:gd name="T3" fmla="*/ 18 h 38"/>
                  <a:gd name="T4" fmla="*/ 38 w 58"/>
                  <a:gd name="T5" fmla="*/ 19 h 38"/>
                  <a:gd name="T6" fmla="*/ 37 w 58"/>
                  <a:gd name="T7" fmla="*/ 18 h 38"/>
                  <a:gd name="T8" fmla="*/ 37 w 58"/>
                  <a:gd name="T9" fmla="*/ 18 h 38"/>
                  <a:gd name="T10" fmla="*/ 37 w 58"/>
                  <a:gd name="T11" fmla="*/ 18 h 38"/>
                  <a:gd name="T12" fmla="*/ 37 w 58"/>
                  <a:gd name="T13" fmla="*/ 18 h 38"/>
                  <a:gd name="T14" fmla="*/ 37 w 58"/>
                  <a:gd name="T15" fmla="*/ 18 h 38"/>
                  <a:gd name="T16" fmla="*/ 37 w 58"/>
                  <a:gd name="T17" fmla="*/ 18 h 38"/>
                  <a:gd name="T18" fmla="*/ 37 w 58"/>
                  <a:gd name="T19" fmla="*/ 0 h 38"/>
                  <a:gd name="T20" fmla="*/ 36 w 58"/>
                  <a:gd name="T21" fmla="*/ 2 h 38"/>
                  <a:gd name="T22" fmla="*/ 36 w 58"/>
                  <a:gd name="T23" fmla="*/ 2 h 38"/>
                  <a:gd name="T24" fmla="*/ 21 w 58"/>
                  <a:gd name="T25" fmla="*/ 16 h 38"/>
                  <a:gd name="T26" fmla="*/ 18 w 58"/>
                  <a:gd name="T27" fmla="*/ 16 h 38"/>
                  <a:gd name="T28" fmla="*/ 0 w 58"/>
                  <a:gd name="T29" fmla="*/ 7 h 38"/>
                  <a:gd name="T30" fmla="*/ 0 w 58"/>
                  <a:gd name="T31" fmla="*/ 7 h 38"/>
                  <a:gd name="T32" fmla="*/ 0 w 58"/>
                  <a:gd name="T33" fmla="*/ 7 h 38"/>
                  <a:gd name="T34" fmla="*/ 0 w 58"/>
                  <a:gd name="T35" fmla="*/ 10 h 38"/>
                  <a:gd name="T36" fmla="*/ 4 w 58"/>
                  <a:gd name="T37" fmla="*/ 21 h 38"/>
                  <a:gd name="T38" fmla="*/ 4 w 58"/>
                  <a:gd name="T39" fmla="*/ 21 h 38"/>
                  <a:gd name="T40" fmla="*/ 4 w 58"/>
                  <a:gd name="T41" fmla="*/ 21 h 38"/>
                  <a:gd name="T42" fmla="*/ 12 w 58"/>
                  <a:gd name="T43" fmla="*/ 33 h 38"/>
                  <a:gd name="T44" fmla="*/ 6 w 58"/>
                  <a:gd name="T45" fmla="*/ 34 h 38"/>
                  <a:gd name="T46" fmla="*/ 6 w 58"/>
                  <a:gd name="T47" fmla="*/ 34 h 38"/>
                  <a:gd name="T48" fmla="*/ 6 w 58"/>
                  <a:gd name="T49" fmla="*/ 37 h 38"/>
                  <a:gd name="T50" fmla="*/ 16 w 58"/>
                  <a:gd name="T51" fmla="*/ 38 h 38"/>
                  <a:gd name="T52" fmla="*/ 16 w 58"/>
                  <a:gd name="T53" fmla="*/ 38 h 38"/>
                  <a:gd name="T54" fmla="*/ 37 w 58"/>
                  <a:gd name="T55" fmla="*/ 18 h 38"/>
                  <a:gd name="T56" fmla="*/ 37 w 58"/>
                  <a:gd name="T57" fmla="*/ 18 h 38"/>
                  <a:gd name="T58" fmla="*/ 37 w 58"/>
                  <a:gd name="T59" fmla="*/ 18 h 38"/>
                  <a:gd name="T60" fmla="*/ 37 w 58"/>
                  <a:gd name="T61" fmla="*/ 18 h 38"/>
                  <a:gd name="T62" fmla="*/ 37 w 58"/>
                  <a:gd name="T63" fmla="*/ 18 h 38"/>
                  <a:gd name="T64" fmla="*/ 42 w 58"/>
                  <a:gd name="T65" fmla="*/ 10 h 38"/>
                  <a:gd name="T66" fmla="*/ 48 w 58"/>
                  <a:gd name="T67" fmla="*/ 12 h 38"/>
                  <a:gd name="T68" fmla="*/ 54 w 58"/>
                  <a:gd name="T69" fmla="*/ 13 h 38"/>
                  <a:gd name="T70" fmla="*/ 57 w 58"/>
                  <a:gd name="T71" fmla="*/ 8 h 38"/>
                  <a:gd name="T72" fmla="*/ 53 w 58"/>
                  <a:gd name="T73" fmla="*/ 9 h 38"/>
                  <a:gd name="T74" fmla="*/ 40 w 58"/>
                  <a:gd name="T75" fmla="*/ 2 h 38"/>
                  <a:gd name="T76" fmla="*/ 37 w 58"/>
                  <a:gd name="T7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8" h="38"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9"/>
                      <a:pt x="37" y="19"/>
                      <a:pt x="38" y="19"/>
                    </a:cubicBezTo>
                    <a:cubicBezTo>
                      <a:pt x="37" y="19"/>
                      <a:pt x="37" y="18"/>
                      <a:pt x="37" y="18"/>
                    </a:cubicBezTo>
                    <a:moveTo>
                      <a:pt x="37" y="18"/>
                    </a:move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moveTo>
                      <a:pt x="37" y="0"/>
                    </a:moveTo>
                    <a:cubicBezTo>
                      <a:pt x="37" y="1"/>
                      <a:pt x="36" y="1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11"/>
                      <a:pt x="29" y="14"/>
                      <a:pt x="21" y="16"/>
                    </a:cubicBezTo>
                    <a:cubicBezTo>
                      <a:pt x="20" y="16"/>
                      <a:pt x="19" y="16"/>
                      <a:pt x="18" y="16"/>
                    </a:cubicBezTo>
                    <a:cubicBezTo>
                      <a:pt x="11" y="16"/>
                      <a:pt x="8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0" y="10"/>
                    </a:cubicBezTo>
                    <a:cubicBezTo>
                      <a:pt x="2" y="14"/>
                      <a:pt x="5" y="16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10" y="23"/>
                      <a:pt x="12" y="28"/>
                      <a:pt x="12" y="33"/>
                    </a:cubicBezTo>
                    <a:cubicBezTo>
                      <a:pt x="12" y="34"/>
                      <a:pt x="8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5"/>
                      <a:pt x="6" y="36"/>
                      <a:pt x="6" y="37"/>
                    </a:cubicBezTo>
                    <a:cubicBezTo>
                      <a:pt x="9" y="37"/>
                      <a:pt x="13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26" y="34"/>
                      <a:pt x="28" y="23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9" y="12"/>
                      <a:pt x="39" y="10"/>
                      <a:pt x="42" y="10"/>
                    </a:cubicBezTo>
                    <a:cubicBezTo>
                      <a:pt x="43" y="10"/>
                      <a:pt x="45" y="11"/>
                      <a:pt x="48" y="12"/>
                    </a:cubicBezTo>
                    <a:cubicBezTo>
                      <a:pt x="49" y="12"/>
                      <a:pt x="52" y="13"/>
                      <a:pt x="54" y="13"/>
                    </a:cubicBezTo>
                    <a:cubicBezTo>
                      <a:pt x="56" y="13"/>
                      <a:pt x="58" y="12"/>
                      <a:pt x="57" y="8"/>
                    </a:cubicBezTo>
                    <a:cubicBezTo>
                      <a:pt x="56" y="9"/>
                      <a:pt x="54" y="9"/>
                      <a:pt x="53" y="9"/>
                    </a:cubicBezTo>
                    <a:cubicBezTo>
                      <a:pt x="48" y="9"/>
                      <a:pt x="45" y="3"/>
                      <a:pt x="40" y="2"/>
                    </a:cubicBezTo>
                    <a:cubicBezTo>
                      <a:pt x="39" y="1"/>
                      <a:pt x="38" y="1"/>
                      <a:pt x="37" y="0"/>
                    </a:cubicBezTo>
                  </a:path>
                </a:pathLst>
              </a:custGeom>
              <a:solidFill>
                <a:srgbClr val="A5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6" name="Freeform 8081"/>
              <p:cNvSpPr/>
              <p:nvPr/>
            </p:nvSpPr>
            <p:spPr bwMode="auto">
              <a:xfrm>
                <a:off x="6049963" y="3767138"/>
                <a:ext cx="114300" cy="85725"/>
              </a:xfrm>
              <a:custGeom>
                <a:avLst/>
                <a:gdLst>
                  <a:gd name="T0" fmla="*/ 51 w 57"/>
                  <a:gd name="T1" fmla="*/ 0 h 43"/>
                  <a:gd name="T2" fmla="*/ 51 w 57"/>
                  <a:gd name="T3" fmla="*/ 0 h 43"/>
                  <a:gd name="T4" fmla="*/ 41 w 57"/>
                  <a:gd name="T5" fmla="*/ 5 h 43"/>
                  <a:gd name="T6" fmla="*/ 34 w 57"/>
                  <a:gd name="T7" fmla="*/ 3 h 43"/>
                  <a:gd name="T8" fmla="*/ 34 w 57"/>
                  <a:gd name="T9" fmla="*/ 3 h 43"/>
                  <a:gd name="T10" fmla="*/ 28 w 57"/>
                  <a:gd name="T11" fmla="*/ 14 h 43"/>
                  <a:gd name="T12" fmla="*/ 23 w 57"/>
                  <a:gd name="T13" fmla="*/ 13 h 43"/>
                  <a:gd name="T14" fmla="*/ 23 w 57"/>
                  <a:gd name="T15" fmla="*/ 13 h 43"/>
                  <a:gd name="T16" fmla="*/ 15 w 57"/>
                  <a:gd name="T17" fmla="*/ 21 h 43"/>
                  <a:gd name="T18" fmla="*/ 10 w 57"/>
                  <a:gd name="T19" fmla="*/ 19 h 43"/>
                  <a:gd name="T20" fmla="*/ 7 w 57"/>
                  <a:gd name="T21" fmla="*/ 19 h 43"/>
                  <a:gd name="T22" fmla="*/ 0 w 57"/>
                  <a:gd name="T23" fmla="*/ 22 h 43"/>
                  <a:gd name="T24" fmla="*/ 7 w 57"/>
                  <a:gd name="T25" fmla="*/ 33 h 43"/>
                  <a:gd name="T26" fmla="*/ 12 w 57"/>
                  <a:gd name="T27" fmla="*/ 39 h 43"/>
                  <a:gd name="T28" fmla="*/ 12 w 57"/>
                  <a:gd name="T29" fmla="*/ 39 h 43"/>
                  <a:gd name="T30" fmla="*/ 12 w 57"/>
                  <a:gd name="T31" fmla="*/ 39 h 43"/>
                  <a:gd name="T32" fmla="*/ 15 w 57"/>
                  <a:gd name="T33" fmla="*/ 39 h 43"/>
                  <a:gd name="T34" fmla="*/ 15 w 57"/>
                  <a:gd name="T35" fmla="*/ 39 h 43"/>
                  <a:gd name="T36" fmla="*/ 15 w 57"/>
                  <a:gd name="T37" fmla="*/ 39 h 43"/>
                  <a:gd name="T38" fmla="*/ 25 w 57"/>
                  <a:gd name="T39" fmla="*/ 20 h 43"/>
                  <a:gd name="T40" fmla="*/ 17 w 57"/>
                  <a:gd name="T41" fmla="*/ 40 h 43"/>
                  <a:gd name="T42" fmla="*/ 17 w 57"/>
                  <a:gd name="T43" fmla="*/ 40 h 43"/>
                  <a:gd name="T44" fmla="*/ 28 w 57"/>
                  <a:gd name="T45" fmla="*/ 43 h 43"/>
                  <a:gd name="T46" fmla="*/ 28 w 57"/>
                  <a:gd name="T47" fmla="*/ 43 h 43"/>
                  <a:gd name="T48" fmla="*/ 28 w 57"/>
                  <a:gd name="T49" fmla="*/ 43 h 43"/>
                  <a:gd name="T50" fmla="*/ 35 w 57"/>
                  <a:gd name="T51" fmla="*/ 35 h 43"/>
                  <a:gd name="T52" fmla="*/ 39 w 57"/>
                  <a:gd name="T53" fmla="*/ 36 h 43"/>
                  <a:gd name="T54" fmla="*/ 49 w 57"/>
                  <a:gd name="T55" fmla="*/ 38 h 43"/>
                  <a:gd name="T56" fmla="*/ 53 w 57"/>
                  <a:gd name="T57" fmla="*/ 37 h 43"/>
                  <a:gd name="T58" fmla="*/ 53 w 57"/>
                  <a:gd name="T59" fmla="*/ 35 h 43"/>
                  <a:gd name="T60" fmla="*/ 42 w 57"/>
                  <a:gd name="T61" fmla="*/ 26 h 43"/>
                  <a:gd name="T62" fmla="*/ 43 w 57"/>
                  <a:gd name="T63" fmla="*/ 26 h 43"/>
                  <a:gd name="T64" fmla="*/ 47 w 57"/>
                  <a:gd name="T65" fmla="*/ 26 h 43"/>
                  <a:gd name="T66" fmla="*/ 51 w 57"/>
                  <a:gd name="T67" fmla="*/ 25 h 43"/>
                  <a:gd name="T68" fmla="*/ 57 w 57"/>
                  <a:gd name="T69" fmla="*/ 27 h 43"/>
                  <a:gd name="T70" fmla="*/ 57 w 57"/>
                  <a:gd name="T71" fmla="*/ 27 h 43"/>
                  <a:gd name="T72" fmla="*/ 57 w 57"/>
                  <a:gd name="T73" fmla="*/ 24 h 43"/>
                  <a:gd name="T74" fmla="*/ 57 w 57"/>
                  <a:gd name="T75" fmla="*/ 24 h 43"/>
                  <a:gd name="T76" fmla="*/ 57 w 57"/>
                  <a:gd name="T77" fmla="*/ 24 h 43"/>
                  <a:gd name="T78" fmla="*/ 55 w 57"/>
                  <a:gd name="T79" fmla="*/ 11 h 43"/>
                  <a:gd name="T80" fmla="*/ 55 w 57"/>
                  <a:gd name="T81" fmla="*/ 11 h 43"/>
                  <a:gd name="T82" fmla="*/ 51 w 57"/>
                  <a:gd name="T8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7" h="43">
                    <a:moveTo>
                      <a:pt x="51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48" y="3"/>
                      <a:pt x="45" y="5"/>
                      <a:pt x="41" y="5"/>
                    </a:cubicBezTo>
                    <a:cubicBezTo>
                      <a:pt x="39" y="5"/>
                      <a:pt x="37" y="4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9"/>
                      <a:pt x="33" y="14"/>
                      <a:pt x="28" y="14"/>
                    </a:cubicBezTo>
                    <a:cubicBezTo>
                      <a:pt x="27" y="14"/>
                      <a:pt x="25" y="14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1" y="17"/>
                      <a:pt x="19" y="21"/>
                      <a:pt x="15" y="21"/>
                    </a:cubicBezTo>
                    <a:cubicBezTo>
                      <a:pt x="14" y="21"/>
                      <a:pt x="12" y="21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4" y="19"/>
                      <a:pt x="2" y="19"/>
                      <a:pt x="0" y="22"/>
                    </a:cubicBezTo>
                    <a:cubicBezTo>
                      <a:pt x="2" y="26"/>
                      <a:pt x="10" y="26"/>
                      <a:pt x="7" y="33"/>
                    </a:cubicBezTo>
                    <a:cubicBezTo>
                      <a:pt x="9" y="35"/>
                      <a:pt x="11" y="37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3" y="39"/>
                      <a:pt x="14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2" y="29"/>
                      <a:pt x="23" y="27"/>
                      <a:pt x="25" y="20"/>
                    </a:cubicBezTo>
                    <a:cubicBezTo>
                      <a:pt x="24" y="28"/>
                      <a:pt x="24" y="35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20" y="43"/>
                      <a:pt x="24" y="42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38"/>
                      <a:pt x="31" y="35"/>
                      <a:pt x="35" y="35"/>
                    </a:cubicBezTo>
                    <a:cubicBezTo>
                      <a:pt x="36" y="35"/>
                      <a:pt x="37" y="36"/>
                      <a:pt x="39" y="36"/>
                    </a:cubicBezTo>
                    <a:cubicBezTo>
                      <a:pt x="42" y="37"/>
                      <a:pt x="45" y="38"/>
                      <a:pt x="49" y="38"/>
                    </a:cubicBezTo>
                    <a:cubicBezTo>
                      <a:pt x="50" y="38"/>
                      <a:pt x="52" y="38"/>
                      <a:pt x="53" y="37"/>
                    </a:cubicBezTo>
                    <a:cubicBezTo>
                      <a:pt x="53" y="36"/>
                      <a:pt x="53" y="35"/>
                      <a:pt x="53" y="35"/>
                    </a:cubicBezTo>
                    <a:cubicBezTo>
                      <a:pt x="49" y="32"/>
                      <a:pt x="42" y="34"/>
                      <a:pt x="42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5" y="26"/>
                      <a:pt x="46" y="26"/>
                      <a:pt x="47" y="26"/>
                    </a:cubicBezTo>
                    <a:cubicBezTo>
                      <a:pt x="49" y="25"/>
                      <a:pt x="50" y="25"/>
                      <a:pt x="51" y="25"/>
                    </a:cubicBezTo>
                    <a:cubicBezTo>
                      <a:pt x="53" y="25"/>
                      <a:pt x="55" y="25"/>
                      <a:pt x="57" y="27"/>
                    </a:cubicBezTo>
                    <a:cubicBezTo>
                      <a:pt x="57" y="27"/>
                      <a:pt x="57" y="27"/>
                      <a:pt x="57" y="27"/>
                    </a:cubicBezTo>
                    <a:cubicBezTo>
                      <a:pt x="57" y="26"/>
                      <a:pt x="57" y="25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6" y="20"/>
                      <a:pt x="56" y="15"/>
                      <a:pt x="55" y="11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6" y="6"/>
                      <a:pt x="53" y="4"/>
                      <a:pt x="51" y="0"/>
                    </a:cubicBezTo>
                  </a:path>
                </a:pathLst>
              </a:custGeom>
              <a:solidFill>
                <a:srgbClr val="9B53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7" name="Freeform 8082"/>
              <p:cNvSpPr>
                <a:spLocks noEditPoints="1"/>
              </p:cNvSpPr>
              <p:nvPr/>
            </p:nvSpPr>
            <p:spPr bwMode="auto">
              <a:xfrm>
                <a:off x="5981700" y="3941763"/>
                <a:ext cx="119063" cy="123825"/>
              </a:xfrm>
              <a:custGeom>
                <a:avLst/>
                <a:gdLst>
                  <a:gd name="T0" fmla="*/ 10 w 59"/>
                  <a:gd name="T1" fmla="*/ 43 h 62"/>
                  <a:gd name="T2" fmla="*/ 10 w 59"/>
                  <a:gd name="T3" fmla="*/ 43 h 62"/>
                  <a:gd name="T4" fmla="*/ 10 w 59"/>
                  <a:gd name="T5" fmla="*/ 43 h 62"/>
                  <a:gd name="T6" fmla="*/ 10 w 59"/>
                  <a:gd name="T7" fmla="*/ 43 h 62"/>
                  <a:gd name="T8" fmla="*/ 47 w 59"/>
                  <a:gd name="T9" fmla="*/ 0 h 62"/>
                  <a:gd name="T10" fmla="*/ 45 w 59"/>
                  <a:gd name="T11" fmla="*/ 2 h 62"/>
                  <a:gd name="T12" fmla="*/ 40 w 59"/>
                  <a:gd name="T13" fmla="*/ 8 h 62"/>
                  <a:gd name="T14" fmla="*/ 33 w 59"/>
                  <a:gd name="T15" fmla="*/ 2 h 62"/>
                  <a:gd name="T16" fmla="*/ 33 w 59"/>
                  <a:gd name="T17" fmla="*/ 2 h 62"/>
                  <a:gd name="T18" fmla="*/ 33 w 59"/>
                  <a:gd name="T19" fmla="*/ 7 h 62"/>
                  <a:gd name="T20" fmla="*/ 33 w 59"/>
                  <a:gd name="T21" fmla="*/ 7 h 62"/>
                  <a:gd name="T22" fmla="*/ 33 w 59"/>
                  <a:gd name="T23" fmla="*/ 7 h 62"/>
                  <a:gd name="T24" fmla="*/ 30 w 59"/>
                  <a:gd name="T25" fmla="*/ 13 h 62"/>
                  <a:gd name="T26" fmla="*/ 30 w 59"/>
                  <a:gd name="T27" fmla="*/ 13 h 62"/>
                  <a:gd name="T28" fmla="*/ 30 w 59"/>
                  <a:gd name="T29" fmla="*/ 13 h 62"/>
                  <a:gd name="T30" fmla="*/ 23 w 59"/>
                  <a:gd name="T31" fmla="*/ 21 h 62"/>
                  <a:gd name="T32" fmla="*/ 24 w 59"/>
                  <a:gd name="T33" fmla="*/ 27 h 62"/>
                  <a:gd name="T34" fmla="*/ 22 w 59"/>
                  <a:gd name="T35" fmla="*/ 27 h 62"/>
                  <a:gd name="T36" fmla="*/ 16 w 59"/>
                  <a:gd name="T37" fmla="*/ 22 h 62"/>
                  <a:gd name="T38" fmla="*/ 13 w 59"/>
                  <a:gd name="T39" fmla="*/ 14 h 62"/>
                  <a:gd name="T40" fmla="*/ 13 w 59"/>
                  <a:gd name="T41" fmla="*/ 14 h 62"/>
                  <a:gd name="T42" fmla="*/ 3 w 59"/>
                  <a:gd name="T43" fmla="*/ 32 h 62"/>
                  <a:gd name="T44" fmla="*/ 5 w 59"/>
                  <a:gd name="T45" fmla="*/ 36 h 62"/>
                  <a:gd name="T46" fmla="*/ 10 w 59"/>
                  <a:gd name="T47" fmla="*/ 43 h 62"/>
                  <a:gd name="T48" fmla="*/ 10 w 59"/>
                  <a:gd name="T49" fmla="*/ 43 h 62"/>
                  <a:gd name="T50" fmla="*/ 17 w 59"/>
                  <a:gd name="T51" fmla="*/ 57 h 62"/>
                  <a:gd name="T52" fmla="*/ 17 w 59"/>
                  <a:gd name="T53" fmla="*/ 57 h 62"/>
                  <a:gd name="T54" fmla="*/ 17 w 59"/>
                  <a:gd name="T55" fmla="*/ 57 h 62"/>
                  <a:gd name="T56" fmla="*/ 28 w 59"/>
                  <a:gd name="T57" fmla="*/ 61 h 62"/>
                  <a:gd name="T58" fmla="*/ 28 w 59"/>
                  <a:gd name="T59" fmla="*/ 61 h 62"/>
                  <a:gd name="T60" fmla="*/ 28 w 59"/>
                  <a:gd name="T61" fmla="*/ 61 h 62"/>
                  <a:gd name="T62" fmla="*/ 28 w 59"/>
                  <a:gd name="T63" fmla="*/ 58 h 62"/>
                  <a:gd name="T64" fmla="*/ 28 w 59"/>
                  <a:gd name="T65" fmla="*/ 58 h 62"/>
                  <a:gd name="T66" fmla="*/ 28 w 59"/>
                  <a:gd name="T67" fmla="*/ 58 h 62"/>
                  <a:gd name="T68" fmla="*/ 29 w 59"/>
                  <a:gd name="T69" fmla="*/ 48 h 62"/>
                  <a:gd name="T70" fmla="*/ 29 w 59"/>
                  <a:gd name="T71" fmla="*/ 48 h 62"/>
                  <a:gd name="T72" fmla="*/ 29 w 59"/>
                  <a:gd name="T73" fmla="*/ 48 h 62"/>
                  <a:gd name="T74" fmla="*/ 38 w 59"/>
                  <a:gd name="T75" fmla="*/ 49 h 62"/>
                  <a:gd name="T76" fmla="*/ 56 w 59"/>
                  <a:gd name="T77" fmla="*/ 45 h 62"/>
                  <a:gd name="T78" fmla="*/ 56 w 59"/>
                  <a:gd name="T79" fmla="*/ 45 h 62"/>
                  <a:gd name="T80" fmla="*/ 57 w 59"/>
                  <a:gd name="T81" fmla="*/ 37 h 62"/>
                  <a:gd name="T82" fmla="*/ 57 w 59"/>
                  <a:gd name="T83" fmla="*/ 37 h 62"/>
                  <a:gd name="T84" fmla="*/ 57 w 59"/>
                  <a:gd name="T85" fmla="*/ 37 h 62"/>
                  <a:gd name="T86" fmla="*/ 56 w 59"/>
                  <a:gd name="T87" fmla="*/ 37 h 62"/>
                  <a:gd name="T88" fmla="*/ 38 w 59"/>
                  <a:gd name="T89" fmla="*/ 24 h 62"/>
                  <a:gd name="T90" fmla="*/ 42 w 59"/>
                  <a:gd name="T91" fmla="*/ 22 h 62"/>
                  <a:gd name="T92" fmla="*/ 42 w 59"/>
                  <a:gd name="T93" fmla="*/ 22 h 62"/>
                  <a:gd name="T94" fmla="*/ 50 w 59"/>
                  <a:gd name="T95" fmla="*/ 4 h 62"/>
                  <a:gd name="T96" fmla="*/ 50 w 59"/>
                  <a:gd name="T97" fmla="*/ 4 h 62"/>
                  <a:gd name="T98" fmla="*/ 47 w 59"/>
                  <a:gd name="T9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9" h="62">
                    <a:moveTo>
                      <a:pt x="10" y="43"/>
                    </a:move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moveTo>
                      <a:pt x="47" y="0"/>
                    </a:moveTo>
                    <a:cubicBezTo>
                      <a:pt x="47" y="0"/>
                      <a:pt x="46" y="0"/>
                      <a:pt x="45" y="2"/>
                    </a:cubicBezTo>
                    <a:cubicBezTo>
                      <a:pt x="43" y="6"/>
                      <a:pt x="42" y="8"/>
                      <a:pt x="40" y="8"/>
                    </a:cubicBezTo>
                    <a:cubicBezTo>
                      <a:pt x="38" y="8"/>
                      <a:pt x="36" y="5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4"/>
                      <a:pt x="33" y="5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2" y="9"/>
                      <a:pt x="31" y="11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7"/>
                      <a:pt x="22" y="16"/>
                      <a:pt x="23" y="21"/>
                    </a:cubicBezTo>
                    <a:cubicBezTo>
                      <a:pt x="23" y="23"/>
                      <a:pt x="31" y="24"/>
                      <a:pt x="24" y="27"/>
                    </a:cubicBezTo>
                    <a:cubicBezTo>
                      <a:pt x="24" y="27"/>
                      <a:pt x="23" y="27"/>
                      <a:pt x="22" y="27"/>
                    </a:cubicBezTo>
                    <a:cubicBezTo>
                      <a:pt x="20" y="27"/>
                      <a:pt x="17" y="25"/>
                      <a:pt x="16" y="22"/>
                    </a:cubicBezTo>
                    <a:cubicBezTo>
                      <a:pt x="15" y="20"/>
                      <a:pt x="16" y="16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20"/>
                      <a:pt x="9" y="27"/>
                      <a:pt x="3" y="32"/>
                    </a:cubicBezTo>
                    <a:cubicBezTo>
                      <a:pt x="0" y="34"/>
                      <a:pt x="2" y="36"/>
                      <a:pt x="5" y="36"/>
                    </a:cubicBezTo>
                    <a:cubicBezTo>
                      <a:pt x="10" y="37"/>
                      <a:pt x="9" y="41"/>
                      <a:pt x="10" y="43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22" y="44"/>
                      <a:pt x="24" y="48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20" y="62"/>
                      <a:pt x="24" y="60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1"/>
                      <a:pt x="28" y="61"/>
                      <a:pt x="28" y="61"/>
                    </a:cubicBezTo>
                    <a:cubicBezTo>
                      <a:pt x="28" y="60"/>
                      <a:pt x="28" y="59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8" y="58"/>
                      <a:pt x="28" y="58"/>
                      <a:pt x="28" y="58"/>
                    </a:cubicBezTo>
                    <a:cubicBezTo>
                      <a:pt x="25" y="54"/>
                      <a:pt x="25" y="51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32" y="48"/>
                      <a:pt x="35" y="49"/>
                      <a:pt x="38" y="49"/>
                    </a:cubicBezTo>
                    <a:cubicBezTo>
                      <a:pt x="44" y="49"/>
                      <a:pt x="50" y="47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8" y="42"/>
                      <a:pt x="59" y="40"/>
                      <a:pt x="57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7"/>
                      <a:pt x="57" y="37"/>
                      <a:pt x="56" y="37"/>
                    </a:cubicBezTo>
                    <a:cubicBezTo>
                      <a:pt x="41" y="37"/>
                      <a:pt x="36" y="33"/>
                      <a:pt x="38" y="24"/>
                    </a:cubicBezTo>
                    <a:cubicBezTo>
                      <a:pt x="38" y="23"/>
                      <a:pt x="41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5" y="16"/>
                      <a:pt x="47" y="10"/>
                      <a:pt x="50" y="4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49" y="1"/>
                      <a:pt x="48" y="0"/>
                      <a:pt x="47" y="0"/>
                    </a:cubicBezTo>
                  </a:path>
                </a:pathLst>
              </a:custGeom>
              <a:solidFill>
                <a:srgbClr val="D58F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8" name="Freeform 8083"/>
              <p:cNvSpPr/>
              <p:nvPr/>
            </p:nvSpPr>
            <p:spPr bwMode="auto">
              <a:xfrm>
                <a:off x="6094413" y="3957638"/>
                <a:ext cx="85725" cy="130175"/>
              </a:xfrm>
              <a:custGeom>
                <a:avLst/>
                <a:gdLst>
                  <a:gd name="T0" fmla="*/ 11 w 43"/>
                  <a:gd name="T1" fmla="*/ 0 h 65"/>
                  <a:gd name="T2" fmla="*/ 1 w 43"/>
                  <a:gd name="T3" fmla="*/ 4 h 65"/>
                  <a:gd name="T4" fmla="*/ 1 w 43"/>
                  <a:gd name="T5" fmla="*/ 29 h 65"/>
                  <a:gd name="T6" fmla="*/ 1 w 43"/>
                  <a:gd name="T7" fmla="*/ 29 h 65"/>
                  <a:gd name="T8" fmla="*/ 0 w 43"/>
                  <a:gd name="T9" fmla="*/ 37 h 65"/>
                  <a:gd name="T10" fmla="*/ 6 w 43"/>
                  <a:gd name="T11" fmla="*/ 35 h 65"/>
                  <a:gd name="T12" fmla="*/ 13 w 43"/>
                  <a:gd name="T13" fmla="*/ 36 h 65"/>
                  <a:gd name="T14" fmla="*/ 20 w 43"/>
                  <a:gd name="T15" fmla="*/ 37 h 65"/>
                  <a:gd name="T16" fmla="*/ 25 w 43"/>
                  <a:gd name="T17" fmla="*/ 37 h 65"/>
                  <a:gd name="T18" fmla="*/ 25 w 43"/>
                  <a:gd name="T19" fmla="*/ 37 h 65"/>
                  <a:gd name="T20" fmla="*/ 25 w 43"/>
                  <a:gd name="T21" fmla="*/ 37 h 65"/>
                  <a:gd name="T22" fmla="*/ 19 w 43"/>
                  <a:gd name="T23" fmla="*/ 50 h 65"/>
                  <a:gd name="T24" fmla="*/ 15 w 43"/>
                  <a:gd name="T25" fmla="*/ 60 h 65"/>
                  <a:gd name="T26" fmla="*/ 15 w 43"/>
                  <a:gd name="T27" fmla="*/ 60 h 65"/>
                  <a:gd name="T28" fmla="*/ 15 w 43"/>
                  <a:gd name="T29" fmla="*/ 60 h 65"/>
                  <a:gd name="T30" fmla="*/ 19 w 43"/>
                  <a:gd name="T31" fmla="*/ 65 h 65"/>
                  <a:gd name="T32" fmla="*/ 25 w 43"/>
                  <a:gd name="T33" fmla="*/ 61 h 65"/>
                  <a:gd name="T34" fmla="*/ 34 w 43"/>
                  <a:gd name="T35" fmla="*/ 49 h 65"/>
                  <a:gd name="T36" fmla="*/ 37 w 43"/>
                  <a:gd name="T37" fmla="*/ 49 h 65"/>
                  <a:gd name="T38" fmla="*/ 40 w 43"/>
                  <a:gd name="T39" fmla="*/ 49 h 65"/>
                  <a:gd name="T40" fmla="*/ 43 w 43"/>
                  <a:gd name="T41" fmla="*/ 49 h 65"/>
                  <a:gd name="T42" fmla="*/ 43 w 43"/>
                  <a:gd name="T43" fmla="*/ 49 h 65"/>
                  <a:gd name="T44" fmla="*/ 43 w 43"/>
                  <a:gd name="T45" fmla="*/ 49 h 65"/>
                  <a:gd name="T46" fmla="*/ 42 w 43"/>
                  <a:gd name="T47" fmla="*/ 48 h 65"/>
                  <a:gd name="T48" fmla="*/ 28 w 43"/>
                  <a:gd name="T49" fmla="*/ 29 h 65"/>
                  <a:gd name="T50" fmla="*/ 28 w 43"/>
                  <a:gd name="T51" fmla="*/ 29 h 65"/>
                  <a:gd name="T52" fmla="*/ 28 w 43"/>
                  <a:gd name="T53" fmla="*/ 29 h 65"/>
                  <a:gd name="T54" fmla="*/ 28 w 43"/>
                  <a:gd name="T55" fmla="*/ 29 h 65"/>
                  <a:gd name="T56" fmla="*/ 27 w 43"/>
                  <a:gd name="T57" fmla="*/ 28 h 65"/>
                  <a:gd name="T58" fmla="*/ 25 w 43"/>
                  <a:gd name="T59" fmla="*/ 29 h 65"/>
                  <a:gd name="T60" fmla="*/ 23 w 43"/>
                  <a:gd name="T61" fmla="*/ 29 h 65"/>
                  <a:gd name="T62" fmla="*/ 20 w 43"/>
                  <a:gd name="T63" fmla="*/ 25 h 65"/>
                  <a:gd name="T64" fmla="*/ 20 w 43"/>
                  <a:gd name="T65" fmla="*/ 25 h 65"/>
                  <a:gd name="T66" fmla="*/ 20 w 43"/>
                  <a:gd name="T67" fmla="*/ 25 h 65"/>
                  <a:gd name="T68" fmla="*/ 14 w 43"/>
                  <a:gd name="T69" fmla="*/ 27 h 65"/>
                  <a:gd name="T70" fmla="*/ 14 w 43"/>
                  <a:gd name="T71" fmla="*/ 16 h 65"/>
                  <a:gd name="T72" fmla="*/ 20 w 43"/>
                  <a:gd name="T73" fmla="*/ 25 h 65"/>
                  <a:gd name="T74" fmla="*/ 20 w 43"/>
                  <a:gd name="T75" fmla="*/ 25 h 65"/>
                  <a:gd name="T76" fmla="*/ 20 w 43"/>
                  <a:gd name="T77" fmla="*/ 25 h 65"/>
                  <a:gd name="T78" fmla="*/ 20 w 43"/>
                  <a:gd name="T79" fmla="*/ 25 h 65"/>
                  <a:gd name="T80" fmla="*/ 20 w 43"/>
                  <a:gd name="T81" fmla="*/ 25 h 65"/>
                  <a:gd name="T82" fmla="*/ 20 w 43"/>
                  <a:gd name="T83" fmla="*/ 25 h 65"/>
                  <a:gd name="T84" fmla="*/ 19 w 43"/>
                  <a:gd name="T85" fmla="*/ 4 h 65"/>
                  <a:gd name="T86" fmla="*/ 11 w 43"/>
                  <a:gd name="T8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65">
                    <a:moveTo>
                      <a:pt x="11" y="0"/>
                    </a:moveTo>
                    <a:cubicBezTo>
                      <a:pt x="8" y="0"/>
                      <a:pt x="4" y="2"/>
                      <a:pt x="1" y="4"/>
                    </a:cubicBezTo>
                    <a:cubicBezTo>
                      <a:pt x="9" y="11"/>
                      <a:pt x="9" y="22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3" y="32"/>
                      <a:pt x="2" y="34"/>
                      <a:pt x="0" y="37"/>
                    </a:cubicBezTo>
                    <a:cubicBezTo>
                      <a:pt x="2" y="36"/>
                      <a:pt x="4" y="35"/>
                      <a:pt x="6" y="35"/>
                    </a:cubicBezTo>
                    <a:cubicBezTo>
                      <a:pt x="9" y="35"/>
                      <a:pt x="11" y="36"/>
                      <a:pt x="13" y="36"/>
                    </a:cubicBezTo>
                    <a:cubicBezTo>
                      <a:pt x="15" y="37"/>
                      <a:pt x="18" y="37"/>
                      <a:pt x="20" y="37"/>
                    </a:cubicBezTo>
                    <a:cubicBezTo>
                      <a:pt x="22" y="37"/>
                      <a:pt x="23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2" y="42"/>
                      <a:pt x="10" y="42"/>
                      <a:pt x="19" y="50"/>
                    </a:cubicBezTo>
                    <a:cubicBezTo>
                      <a:pt x="22" y="53"/>
                      <a:pt x="18" y="57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6" y="63"/>
                      <a:pt x="17" y="65"/>
                      <a:pt x="19" y="65"/>
                    </a:cubicBezTo>
                    <a:cubicBezTo>
                      <a:pt x="21" y="65"/>
                      <a:pt x="23" y="62"/>
                      <a:pt x="25" y="61"/>
                    </a:cubicBezTo>
                    <a:cubicBezTo>
                      <a:pt x="24" y="50"/>
                      <a:pt x="28" y="49"/>
                      <a:pt x="34" y="49"/>
                    </a:cubicBezTo>
                    <a:cubicBezTo>
                      <a:pt x="35" y="49"/>
                      <a:pt x="36" y="49"/>
                      <a:pt x="37" y="49"/>
                    </a:cubicBezTo>
                    <a:cubicBezTo>
                      <a:pt x="38" y="49"/>
                      <a:pt x="39" y="49"/>
                      <a:pt x="40" y="49"/>
                    </a:cubicBezTo>
                    <a:cubicBezTo>
                      <a:pt x="41" y="49"/>
                      <a:pt x="42" y="49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3" y="49"/>
                      <a:pt x="42" y="48"/>
                      <a:pt x="42" y="48"/>
                    </a:cubicBezTo>
                    <a:cubicBezTo>
                      <a:pt x="40" y="40"/>
                      <a:pt x="29" y="38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8"/>
                      <a:pt x="28" y="28"/>
                      <a:pt x="27" y="28"/>
                    </a:cubicBezTo>
                    <a:cubicBezTo>
                      <a:pt x="27" y="28"/>
                      <a:pt x="26" y="29"/>
                      <a:pt x="25" y="29"/>
                    </a:cubicBezTo>
                    <a:cubicBezTo>
                      <a:pt x="24" y="29"/>
                      <a:pt x="24" y="29"/>
                      <a:pt x="23" y="29"/>
                    </a:cubicBezTo>
                    <a:cubicBezTo>
                      <a:pt x="21" y="29"/>
                      <a:pt x="20" y="28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7" y="26"/>
                      <a:pt x="15" y="27"/>
                      <a:pt x="14" y="27"/>
                    </a:cubicBezTo>
                    <a:cubicBezTo>
                      <a:pt x="9" y="27"/>
                      <a:pt x="13" y="21"/>
                      <a:pt x="14" y="16"/>
                    </a:cubicBezTo>
                    <a:cubicBezTo>
                      <a:pt x="16" y="19"/>
                      <a:pt x="18" y="22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31" y="18"/>
                      <a:pt x="22" y="10"/>
                      <a:pt x="19" y="4"/>
                    </a:cubicBezTo>
                    <a:cubicBezTo>
                      <a:pt x="17" y="2"/>
                      <a:pt x="15" y="0"/>
                      <a:pt x="11" y="0"/>
                    </a:cubicBezTo>
                  </a:path>
                </a:pathLst>
              </a:custGeom>
              <a:solidFill>
                <a:srgbClr val="DDA2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9" name="Freeform 8084"/>
              <p:cNvSpPr/>
              <p:nvPr/>
            </p:nvSpPr>
            <p:spPr bwMode="auto">
              <a:xfrm>
                <a:off x="6054725" y="3960813"/>
                <a:ext cx="57150" cy="53975"/>
              </a:xfrm>
              <a:custGeom>
                <a:avLst/>
                <a:gdLst>
                  <a:gd name="T0" fmla="*/ 21 w 29"/>
                  <a:gd name="T1" fmla="*/ 0 h 27"/>
                  <a:gd name="T2" fmla="*/ 9 w 29"/>
                  <a:gd name="T3" fmla="*/ 16 h 27"/>
                  <a:gd name="T4" fmla="*/ 7 w 29"/>
                  <a:gd name="T5" fmla="*/ 16 h 27"/>
                  <a:gd name="T6" fmla="*/ 6 w 29"/>
                  <a:gd name="T7" fmla="*/ 12 h 27"/>
                  <a:gd name="T8" fmla="*/ 6 w 29"/>
                  <a:gd name="T9" fmla="*/ 12 h 27"/>
                  <a:gd name="T10" fmla="*/ 6 w 29"/>
                  <a:gd name="T11" fmla="*/ 12 h 27"/>
                  <a:gd name="T12" fmla="*/ 2 w 29"/>
                  <a:gd name="T13" fmla="*/ 14 h 27"/>
                  <a:gd name="T14" fmla="*/ 20 w 29"/>
                  <a:gd name="T15" fmla="*/ 27 h 27"/>
                  <a:gd name="T16" fmla="*/ 21 w 29"/>
                  <a:gd name="T17" fmla="*/ 27 h 27"/>
                  <a:gd name="T18" fmla="*/ 21 w 29"/>
                  <a:gd name="T19" fmla="*/ 27 h 27"/>
                  <a:gd name="T20" fmla="*/ 21 w 29"/>
                  <a:gd name="T21" fmla="*/ 2 h 27"/>
                  <a:gd name="T22" fmla="*/ 21 w 29"/>
                  <a:gd name="T23" fmla="*/ 2 h 27"/>
                  <a:gd name="T24" fmla="*/ 21 w 29"/>
                  <a:gd name="T25" fmla="*/ 0 h 27"/>
                  <a:gd name="T26" fmla="*/ 21 w 29"/>
                  <a:gd name="T2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27">
                    <a:moveTo>
                      <a:pt x="21" y="0"/>
                    </a:moveTo>
                    <a:cubicBezTo>
                      <a:pt x="13" y="2"/>
                      <a:pt x="18" y="14"/>
                      <a:pt x="9" y="16"/>
                    </a:cubicBezTo>
                    <a:cubicBezTo>
                      <a:pt x="8" y="16"/>
                      <a:pt x="7" y="16"/>
                      <a:pt x="7" y="16"/>
                    </a:cubicBezTo>
                    <a:cubicBezTo>
                      <a:pt x="4" y="16"/>
                      <a:pt x="8" y="13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2" y="13"/>
                      <a:pt x="2" y="14"/>
                    </a:cubicBezTo>
                    <a:cubicBezTo>
                      <a:pt x="0" y="23"/>
                      <a:pt x="5" y="27"/>
                      <a:pt x="20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9" y="20"/>
                      <a:pt x="29" y="9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D898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0" name="Freeform 8085"/>
              <p:cNvSpPr>
                <a:spLocks noEditPoints="1"/>
              </p:cNvSpPr>
              <p:nvPr/>
            </p:nvSpPr>
            <p:spPr bwMode="auto">
              <a:xfrm>
                <a:off x="6178550" y="3995738"/>
                <a:ext cx="61913" cy="65088"/>
              </a:xfrm>
              <a:custGeom>
                <a:avLst/>
                <a:gdLst>
                  <a:gd name="T0" fmla="*/ 1 w 31"/>
                  <a:gd name="T1" fmla="*/ 0 h 33"/>
                  <a:gd name="T2" fmla="*/ 5 w 31"/>
                  <a:gd name="T3" fmla="*/ 11 h 33"/>
                  <a:gd name="T4" fmla="*/ 5 w 31"/>
                  <a:gd name="T5" fmla="*/ 11 h 33"/>
                  <a:gd name="T6" fmla="*/ 5 w 31"/>
                  <a:gd name="T7" fmla="*/ 11 h 33"/>
                  <a:gd name="T8" fmla="*/ 5 w 31"/>
                  <a:gd name="T9" fmla="*/ 11 h 33"/>
                  <a:gd name="T10" fmla="*/ 1 w 31"/>
                  <a:gd name="T11" fmla="*/ 29 h 33"/>
                  <a:gd name="T12" fmla="*/ 1 w 31"/>
                  <a:gd name="T13" fmla="*/ 30 h 33"/>
                  <a:gd name="T14" fmla="*/ 1 w 31"/>
                  <a:gd name="T15" fmla="*/ 30 h 33"/>
                  <a:gd name="T16" fmla="*/ 1 w 31"/>
                  <a:gd name="T17" fmla="*/ 30 h 33"/>
                  <a:gd name="T18" fmla="*/ 1 w 31"/>
                  <a:gd name="T19" fmla="*/ 30 h 33"/>
                  <a:gd name="T20" fmla="*/ 1 w 31"/>
                  <a:gd name="T21" fmla="*/ 30 h 33"/>
                  <a:gd name="T22" fmla="*/ 3 w 31"/>
                  <a:gd name="T23" fmla="*/ 33 h 33"/>
                  <a:gd name="T24" fmla="*/ 12 w 31"/>
                  <a:gd name="T25" fmla="*/ 29 h 33"/>
                  <a:gd name="T26" fmla="*/ 17 w 31"/>
                  <a:gd name="T27" fmla="*/ 31 h 33"/>
                  <a:gd name="T28" fmla="*/ 17 w 31"/>
                  <a:gd name="T29" fmla="*/ 31 h 33"/>
                  <a:gd name="T30" fmla="*/ 17 w 31"/>
                  <a:gd name="T31" fmla="*/ 31 h 33"/>
                  <a:gd name="T32" fmla="*/ 22 w 31"/>
                  <a:gd name="T33" fmla="*/ 28 h 33"/>
                  <a:gd name="T34" fmla="*/ 25 w 31"/>
                  <a:gd name="T35" fmla="*/ 29 h 33"/>
                  <a:gd name="T36" fmla="*/ 25 w 31"/>
                  <a:gd name="T37" fmla="*/ 29 h 33"/>
                  <a:gd name="T38" fmla="*/ 31 w 31"/>
                  <a:gd name="T39" fmla="*/ 22 h 33"/>
                  <a:gd name="T40" fmla="*/ 30 w 31"/>
                  <a:gd name="T41" fmla="*/ 22 h 33"/>
                  <a:gd name="T42" fmla="*/ 9 w 31"/>
                  <a:gd name="T43" fmla="*/ 6 h 33"/>
                  <a:gd name="T44" fmla="*/ 1 w 31"/>
                  <a:gd name="T45" fmla="*/ 0 h 33"/>
                  <a:gd name="T46" fmla="*/ 1 w 31"/>
                  <a:gd name="T47" fmla="*/ 0 h 33"/>
                  <a:gd name="T48" fmla="*/ 1 w 31"/>
                  <a:gd name="T49" fmla="*/ 0 h 33"/>
                  <a:gd name="T50" fmla="*/ 1 w 31"/>
                  <a:gd name="T51" fmla="*/ 0 h 33"/>
                  <a:gd name="T52" fmla="*/ 1 w 31"/>
                  <a:gd name="T53" fmla="*/ 0 h 33"/>
                  <a:gd name="T54" fmla="*/ 1 w 31"/>
                  <a:gd name="T55" fmla="*/ 0 h 33"/>
                  <a:gd name="T56" fmla="*/ 1 w 31"/>
                  <a:gd name="T57" fmla="*/ 0 h 33"/>
                  <a:gd name="T58" fmla="*/ 1 w 31"/>
                  <a:gd name="T59" fmla="*/ 0 h 33"/>
                  <a:gd name="T60" fmla="*/ 1 w 31"/>
                  <a:gd name="T61" fmla="*/ 0 h 33"/>
                  <a:gd name="T62" fmla="*/ 1 w 31"/>
                  <a:gd name="T63" fmla="*/ 0 h 33"/>
                  <a:gd name="T64" fmla="*/ 1 w 31"/>
                  <a:gd name="T6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" h="33">
                    <a:moveTo>
                      <a:pt x="1" y="0"/>
                    </a:moveTo>
                    <a:cubicBezTo>
                      <a:pt x="0" y="5"/>
                      <a:pt x="4" y="7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6" y="20"/>
                      <a:pt x="4" y="24"/>
                      <a:pt x="1" y="29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1"/>
                      <a:pt x="2" y="32"/>
                      <a:pt x="3" y="33"/>
                    </a:cubicBezTo>
                    <a:cubicBezTo>
                      <a:pt x="6" y="33"/>
                      <a:pt x="9" y="29"/>
                      <a:pt x="12" y="29"/>
                    </a:cubicBezTo>
                    <a:cubicBezTo>
                      <a:pt x="14" y="29"/>
                      <a:pt x="15" y="30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9" y="30"/>
                      <a:pt x="20" y="28"/>
                      <a:pt x="22" y="28"/>
                    </a:cubicBezTo>
                    <a:cubicBezTo>
                      <a:pt x="23" y="28"/>
                      <a:pt x="24" y="28"/>
                      <a:pt x="25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7" y="27"/>
                      <a:pt x="29" y="24"/>
                      <a:pt x="31" y="22"/>
                    </a:cubicBezTo>
                    <a:cubicBezTo>
                      <a:pt x="31" y="22"/>
                      <a:pt x="30" y="22"/>
                      <a:pt x="30" y="22"/>
                    </a:cubicBezTo>
                    <a:cubicBezTo>
                      <a:pt x="20" y="20"/>
                      <a:pt x="11" y="18"/>
                      <a:pt x="9" y="6"/>
                    </a:cubicBezTo>
                    <a:cubicBezTo>
                      <a:pt x="8" y="3"/>
                      <a:pt x="5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DDA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1" name="Freeform 8086"/>
              <p:cNvSpPr/>
              <p:nvPr/>
            </p:nvSpPr>
            <p:spPr bwMode="auto">
              <a:xfrm>
                <a:off x="6172200" y="3941763"/>
                <a:ext cx="76200" cy="76200"/>
              </a:xfrm>
              <a:custGeom>
                <a:avLst/>
                <a:gdLst>
                  <a:gd name="T0" fmla="*/ 1 w 38"/>
                  <a:gd name="T1" fmla="*/ 0 h 38"/>
                  <a:gd name="T2" fmla="*/ 1 w 38"/>
                  <a:gd name="T3" fmla="*/ 0 h 38"/>
                  <a:gd name="T4" fmla="*/ 0 w 38"/>
                  <a:gd name="T5" fmla="*/ 3 h 38"/>
                  <a:gd name="T6" fmla="*/ 0 w 38"/>
                  <a:gd name="T7" fmla="*/ 3 h 38"/>
                  <a:gd name="T8" fmla="*/ 0 w 38"/>
                  <a:gd name="T9" fmla="*/ 3 h 38"/>
                  <a:gd name="T10" fmla="*/ 35 w 38"/>
                  <a:gd name="T11" fmla="*/ 38 h 38"/>
                  <a:gd name="T12" fmla="*/ 35 w 38"/>
                  <a:gd name="T13" fmla="*/ 38 h 38"/>
                  <a:gd name="T14" fmla="*/ 38 w 38"/>
                  <a:gd name="T15" fmla="*/ 38 h 38"/>
                  <a:gd name="T16" fmla="*/ 38 w 38"/>
                  <a:gd name="T17" fmla="*/ 38 h 38"/>
                  <a:gd name="T18" fmla="*/ 38 w 38"/>
                  <a:gd name="T19" fmla="*/ 38 h 38"/>
                  <a:gd name="T20" fmla="*/ 12 w 38"/>
                  <a:gd name="T21" fmla="*/ 9 h 38"/>
                  <a:gd name="T22" fmla="*/ 1 w 38"/>
                  <a:gd name="T2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8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9" y="18"/>
                      <a:pt x="26" y="24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6" y="38"/>
                      <a:pt x="37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6" y="23"/>
                      <a:pt x="21" y="18"/>
                      <a:pt x="12" y="9"/>
                    </a:cubicBezTo>
                    <a:cubicBezTo>
                      <a:pt x="9" y="5"/>
                      <a:pt x="5" y="3"/>
                      <a:pt x="1" y="0"/>
                    </a:cubicBezTo>
                  </a:path>
                </a:pathLst>
              </a:custGeom>
              <a:solidFill>
                <a:srgbClr val="DDB7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2" name="Freeform 8087"/>
              <p:cNvSpPr/>
              <p:nvPr/>
            </p:nvSpPr>
            <p:spPr bwMode="auto">
              <a:xfrm>
                <a:off x="6062663" y="3856038"/>
                <a:ext cx="76200" cy="55563"/>
              </a:xfrm>
              <a:custGeom>
                <a:avLst/>
                <a:gdLst>
                  <a:gd name="T0" fmla="*/ 0 w 38"/>
                  <a:gd name="T1" fmla="*/ 0 h 28"/>
                  <a:gd name="T2" fmla="*/ 0 w 38"/>
                  <a:gd name="T3" fmla="*/ 0 h 28"/>
                  <a:gd name="T4" fmla="*/ 0 w 38"/>
                  <a:gd name="T5" fmla="*/ 2 h 28"/>
                  <a:gd name="T6" fmla="*/ 0 w 38"/>
                  <a:gd name="T7" fmla="*/ 2 h 28"/>
                  <a:gd name="T8" fmla="*/ 0 w 38"/>
                  <a:gd name="T9" fmla="*/ 5 h 28"/>
                  <a:gd name="T10" fmla="*/ 0 w 38"/>
                  <a:gd name="T11" fmla="*/ 5 h 28"/>
                  <a:gd name="T12" fmla="*/ 15 w 38"/>
                  <a:gd name="T13" fmla="*/ 20 h 28"/>
                  <a:gd name="T14" fmla="*/ 15 w 38"/>
                  <a:gd name="T15" fmla="*/ 20 h 28"/>
                  <a:gd name="T16" fmla="*/ 17 w 38"/>
                  <a:gd name="T17" fmla="*/ 20 h 28"/>
                  <a:gd name="T18" fmla="*/ 26 w 38"/>
                  <a:gd name="T19" fmla="*/ 24 h 28"/>
                  <a:gd name="T20" fmla="*/ 35 w 38"/>
                  <a:gd name="T21" fmla="*/ 28 h 28"/>
                  <a:gd name="T22" fmla="*/ 38 w 38"/>
                  <a:gd name="T23" fmla="*/ 28 h 28"/>
                  <a:gd name="T24" fmla="*/ 0 w 38"/>
                  <a:gd name="T2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6" y="9"/>
                      <a:pt x="13" y="1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0"/>
                      <a:pt x="17" y="20"/>
                      <a:pt x="17" y="20"/>
                    </a:cubicBezTo>
                    <a:cubicBezTo>
                      <a:pt x="21" y="20"/>
                      <a:pt x="23" y="22"/>
                      <a:pt x="26" y="24"/>
                    </a:cubicBezTo>
                    <a:cubicBezTo>
                      <a:pt x="29" y="26"/>
                      <a:pt x="32" y="28"/>
                      <a:pt x="35" y="28"/>
                    </a:cubicBezTo>
                    <a:cubicBezTo>
                      <a:pt x="36" y="28"/>
                      <a:pt x="37" y="28"/>
                      <a:pt x="38" y="28"/>
                    </a:cubicBezTo>
                    <a:cubicBezTo>
                      <a:pt x="27" y="17"/>
                      <a:pt x="15" y="7"/>
                      <a:pt x="0" y="0"/>
                    </a:cubicBezTo>
                  </a:path>
                </a:pathLst>
              </a:custGeom>
              <a:solidFill>
                <a:srgbClr val="DDB2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3" name="Freeform 8088"/>
              <p:cNvSpPr/>
              <p:nvPr/>
            </p:nvSpPr>
            <p:spPr bwMode="auto">
              <a:xfrm>
                <a:off x="6045200" y="3865563"/>
                <a:ext cx="52388" cy="47625"/>
              </a:xfrm>
              <a:custGeom>
                <a:avLst/>
                <a:gdLst>
                  <a:gd name="T0" fmla="*/ 8 w 26"/>
                  <a:gd name="T1" fmla="*/ 0 h 24"/>
                  <a:gd name="T2" fmla="*/ 8 w 26"/>
                  <a:gd name="T3" fmla="*/ 0 h 24"/>
                  <a:gd name="T4" fmla="*/ 9 w 26"/>
                  <a:gd name="T5" fmla="*/ 11 h 24"/>
                  <a:gd name="T6" fmla="*/ 10 w 26"/>
                  <a:gd name="T7" fmla="*/ 11 h 24"/>
                  <a:gd name="T8" fmla="*/ 11 w 26"/>
                  <a:gd name="T9" fmla="*/ 11 h 24"/>
                  <a:gd name="T10" fmla="*/ 12 w 26"/>
                  <a:gd name="T11" fmla="*/ 11 h 24"/>
                  <a:gd name="T12" fmla="*/ 13 w 26"/>
                  <a:gd name="T13" fmla="*/ 13 h 24"/>
                  <a:gd name="T14" fmla="*/ 19 w 26"/>
                  <a:gd name="T15" fmla="*/ 24 h 24"/>
                  <a:gd name="T16" fmla="*/ 20 w 26"/>
                  <a:gd name="T17" fmla="*/ 24 h 24"/>
                  <a:gd name="T18" fmla="*/ 23 w 26"/>
                  <a:gd name="T19" fmla="*/ 15 h 24"/>
                  <a:gd name="T20" fmla="*/ 23 w 26"/>
                  <a:gd name="T21" fmla="*/ 15 h 24"/>
                  <a:gd name="T22" fmla="*/ 8 w 26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4"/>
                      <a:pt x="3" y="8"/>
                      <a:pt x="9" y="11"/>
                    </a:cubicBezTo>
                    <a:cubicBezTo>
                      <a:pt x="9" y="11"/>
                      <a:pt x="10" y="11"/>
                      <a:pt x="10" y="11"/>
                    </a:cubicBezTo>
                    <a:cubicBezTo>
                      <a:pt x="10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11"/>
                      <a:pt x="14" y="11"/>
                      <a:pt x="13" y="13"/>
                    </a:cubicBezTo>
                    <a:cubicBezTo>
                      <a:pt x="6" y="22"/>
                      <a:pt x="16" y="24"/>
                      <a:pt x="19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6" y="24"/>
                      <a:pt x="17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1" y="7"/>
                      <a:pt x="14" y="4"/>
                      <a:pt x="8" y="0"/>
                    </a:cubicBezTo>
                  </a:path>
                </a:pathLst>
              </a:custGeom>
              <a:solidFill>
                <a:srgbClr val="CD8B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4" name="Freeform 8089"/>
              <p:cNvSpPr/>
              <p:nvPr/>
            </p:nvSpPr>
            <p:spPr bwMode="auto">
              <a:xfrm>
                <a:off x="6240463" y="4017963"/>
                <a:ext cx="38100" cy="50800"/>
              </a:xfrm>
              <a:custGeom>
                <a:avLst/>
                <a:gdLst>
                  <a:gd name="T0" fmla="*/ 1 w 19"/>
                  <a:gd name="T1" fmla="*/ 0 h 26"/>
                  <a:gd name="T2" fmla="*/ 1 w 19"/>
                  <a:gd name="T3" fmla="*/ 0 h 26"/>
                  <a:gd name="T4" fmla="*/ 0 w 19"/>
                  <a:gd name="T5" fmla="*/ 10 h 26"/>
                  <a:gd name="T6" fmla="*/ 0 w 19"/>
                  <a:gd name="T7" fmla="*/ 11 h 26"/>
                  <a:gd name="T8" fmla="*/ 15 w 19"/>
                  <a:gd name="T9" fmla="*/ 26 h 26"/>
                  <a:gd name="T10" fmla="*/ 15 w 19"/>
                  <a:gd name="T11" fmla="*/ 26 h 26"/>
                  <a:gd name="T12" fmla="*/ 15 w 19"/>
                  <a:gd name="T13" fmla="*/ 26 h 26"/>
                  <a:gd name="T14" fmla="*/ 15 w 19"/>
                  <a:gd name="T15" fmla="*/ 26 h 26"/>
                  <a:gd name="T16" fmla="*/ 15 w 19"/>
                  <a:gd name="T17" fmla="*/ 26 h 26"/>
                  <a:gd name="T18" fmla="*/ 15 w 19"/>
                  <a:gd name="T19" fmla="*/ 26 h 26"/>
                  <a:gd name="T20" fmla="*/ 17 w 19"/>
                  <a:gd name="T21" fmla="*/ 21 h 26"/>
                  <a:gd name="T22" fmla="*/ 13 w 19"/>
                  <a:gd name="T23" fmla="*/ 12 h 26"/>
                  <a:gd name="T24" fmla="*/ 6 w 19"/>
                  <a:gd name="T25" fmla="*/ 1 h 26"/>
                  <a:gd name="T26" fmla="*/ 6 w 19"/>
                  <a:gd name="T27" fmla="*/ 1 h 26"/>
                  <a:gd name="T28" fmla="*/ 4 w 19"/>
                  <a:gd name="T29" fmla="*/ 0 h 26"/>
                  <a:gd name="T30" fmla="*/ 4 w 19"/>
                  <a:gd name="T31" fmla="*/ 0 h 26"/>
                  <a:gd name="T32" fmla="*/ 1 w 19"/>
                  <a:gd name="T3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2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6" y="15"/>
                      <a:pt x="10" y="21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9" y="26"/>
                      <a:pt x="19" y="24"/>
                      <a:pt x="17" y="21"/>
                    </a:cubicBezTo>
                    <a:cubicBezTo>
                      <a:pt x="15" y="19"/>
                      <a:pt x="13" y="16"/>
                      <a:pt x="13" y="12"/>
                    </a:cubicBezTo>
                    <a:cubicBezTo>
                      <a:pt x="9" y="10"/>
                      <a:pt x="8" y="5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</a:path>
                </a:pathLst>
              </a:custGeom>
              <a:solidFill>
                <a:srgbClr val="DCB7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5" name="Freeform 8090"/>
              <p:cNvSpPr/>
              <p:nvPr/>
            </p:nvSpPr>
            <p:spPr bwMode="auto">
              <a:xfrm>
                <a:off x="6062663" y="3948113"/>
                <a:ext cx="33338" cy="46038"/>
              </a:xfrm>
              <a:custGeom>
                <a:avLst/>
                <a:gdLst>
                  <a:gd name="T0" fmla="*/ 12 w 17"/>
                  <a:gd name="T1" fmla="*/ 0 h 23"/>
                  <a:gd name="T2" fmla="*/ 10 w 17"/>
                  <a:gd name="T3" fmla="*/ 1 h 23"/>
                  <a:gd name="T4" fmla="*/ 10 w 17"/>
                  <a:gd name="T5" fmla="*/ 1 h 23"/>
                  <a:gd name="T6" fmla="*/ 2 w 17"/>
                  <a:gd name="T7" fmla="*/ 19 h 23"/>
                  <a:gd name="T8" fmla="*/ 2 w 17"/>
                  <a:gd name="T9" fmla="*/ 19 h 23"/>
                  <a:gd name="T10" fmla="*/ 3 w 17"/>
                  <a:gd name="T11" fmla="*/ 23 h 23"/>
                  <a:gd name="T12" fmla="*/ 5 w 17"/>
                  <a:gd name="T13" fmla="*/ 23 h 23"/>
                  <a:gd name="T14" fmla="*/ 17 w 17"/>
                  <a:gd name="T15" fmla="*/ 7 h 23"/>
                  <a:gd name="T16" fmla="*/ 17 w 17"/>
                  <a:gd name="T17" fmla="*/ 7 h 23"/>
                  <a:gd name="T18" fmla="*/ 12 w 17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3">
                    <a:moveTo>
                      <a:pt x="12" y="0"/>
                    </a:move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7" y="7"/>
                      <a:pt x="5" y="13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4" y="20"/>
                      <a:pt x="0" y="23"/>
                      <a:pt x="3" y="23"/>
                    </a:cubicBezTo>
                    <a:cubicBezTo>
                      <a:pt x="3" y="23"/>
                      <a:pt x="4" y="23"/>
                      <a:pt x="5" y="23"/>
                    </a:cubicBezTo>
                    <a:cubicBezTo>
                      <a:pt x="14" y="21"/>
                      <a:pt x="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4"/>
                      <a:pt x="16" y="0"/>
                      <a:pt x="12" y="0"/>
                    </a:cubicBezTo>
                  </a:path>
                </a:pathLst>
              </a:custGeom>
              <a:solidFill>
                <a:srgbClr val="DDA2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6" name="Freeform 8091"/>
              <p:cNvSpPr/>
              <p:nvPr/>
            </p:nvSpPr>
            <p:spPr bwMode="auto">
              <a:xfrm>
                <a:off x="6138863" y="3911601"/>
                <a:ext cx="34925" cy="36513"/>
              </a:xfrm>
              <a:custGeom>
                <a:avLst/>
                <a:gdLst>
                  <a:gd name="T0" fmla="*/ 0 w 18"/>
                  <a:gd name="T1" fmla="*/ 0 h 18"/>
                  <a:gd name="T2" fmla="*/ 17 w 18"/>
                  <a:gd name="T3" fmla="*/ 18 h 18"/>
                  <a:gd name="T4" fmla="*/ 17 w 18"/>
                  <a:gd name="T5" fmla="*/ 18 h 18"/>
                  <a:gd name="T6" fmla="*/ 18 w 18"/>
                  <a:gd name="T7" fmla="*/ 15 h 18"/>
                  <a:gd name="T8" fmla="*/ 18 w 18"/>
                  <a:gd name="T9" fmla="*/ 15 h 18"/>
                  <a:gd name="T10" fmla="*/ 18 w 18"/>
                  <a:gd name="T11" fmla="*/ 15 h 18"/>
                  <a:gd name="T12" fmla="*/ 18 w 18"/>
                  <a:gd name="T13" fmla="*/ 12 h 18"/>
                  <a:gd name="T14" fmla="*/ 18 w 18"/>
                  <a:gd name="T15" fmla="*/ 12 h 18"/>
                  <a:gd name="T16" fmla="*/ 18 w 18"/>
                  <a:gd name="T17" fmla="*/ 12 h 18"/>
                  <a:gd name="T18" fmla="*/ 18 w 18"/>
                  <a:gd name="T19" fmla="*/ 10 h 18"/>
                  <a:gd name="T20" fmla="*/ 18 w 18"/>
                  <a:gd name="T21" fmla="*/ 10 h 18"/>
                  <a:gd name="T22" fmla="*/ 18 w 18"/>
                  <a:gd name="T23" fmla="*/ 10 h 18"/>
                  <a:gd name="T24" fmla="*/ 0 w 18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18">
                    <a:moveTo>
                      <a:pt x="0" y="0"/>
                    </a:moveTo>
                    <a:cubicBezTo>
                      <a:pt x="1" y="11"/>
                      <a:pt x="11" y="12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17"/>
                      <a:pt x="18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3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1" y="9"/>
                      <a:pt x="7" y="1"/>
                      <a:pt x="0" y="0"/>
                    </a:cubicBezTo>
                  </a:path>
                </a:pathLst>
              </a:custGeom>
              <a:solidFill>
                <a:srgbClr val="D7B2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7" name="Freeform 8092"/>
              <p:cNvSpPr>
                <a:spLocks noEditPoints="1"/>
              </p:cNvSpPr>
              <p:nvPr/>
            </p:nvSpPr>
            <p:spPr bwMode="auto">
              <a:xfrm>
                <a:off x="6173788" y="3981451"/>
                <a:ext cx="20638" cy="14288"/>
              </a:xfrm>
              <a:custGeom>
                <a:avLst/>
                <a:gdLst>
                  <a:gd name="T0" fmla="*/ 3 w 10"/>
                  <a:gd name="T1" fmla="*/ 7 h 7"/>
                  <a:gd name="T2" fmla="*/ 3 w 10"/>
                  <a:gd name="T3" fmla="*/ 7 h 7"/>
                  <a:gd name="T4" fmla="*/ 3 w 10"/>
                  <a:gd name="T5" fmla="*/ 7 h 7"/>
                  <a:gd name="T6" fmla="*/ 3 w 10"/>
                  <a:gd name="T7" fmla="*/ 7 h 7"/>
                  <a:gd name="T8" fmla="*/ 3 w 10"/>
                  <a:gd name="T9" fmla="*/ 7 h 7"/>
                  <a:gd name="T10" fmla="*/ 3 w 10"/>
                  <a:gd name="T11" fmla="*/ 7 h 7"/>
                  <a:gd name="T12" fmla="*/ 3 w 10"/>
                  <a:gd name="T13" fmla="*/ 7 h 7"/>
                  <a:gd name="T14" fmla="*/ 3 w 10"/>
                  <a:gd name="T15" fmla="*/ 7 h 7"/>
                  <a:gd name="T16" fmla="*/ 4 w 10"/>
                  <a:gd name="T17" fmla="*/ 0 h 7"/>
                  <a:gd name="T18" fmla="*/ 2 w 10"/>
                  <a:gd name="T19" fmla="*/ 5 h 7"/>
                  <a:gd name="T20" fmla="*/ 2 w 10"/>
                  <a:gd name="T21" fmla="*/ 5 h 7"/>
                  <a:gd name="T22" fmla="*/ 3 w 10"/>
                  <a:gd name="T23" fmla="*/ 7 h 7"/>
                  <a:gd name="T24" fmla="*/ 10 w 10"/>
                  <a:gd name="T25" fmla="*/ 0 h 7"/>
                  <a:gd name="T26" fmla="*/ 4 w 10"/>
                  <a:gd name="T2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7"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moveTo>
                      <a:pt x="4" y="0"/>
                    </a:moveTo>
                    <a:cubicBezTo>
                      <a:pt x="1" y="0"/>
                      <a:pt x="0" y="0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1" y="1"/>
                      <a:pt x="9" y="5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DDA6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8" name="Freeform 8093"/>
              <p:cNvSpPr/>
              <p:nvPr/>
            </p:nvSpPr>
            <p:spPr bwMode="auto">
              <a:xfrm>
                <a:off x="6149975" y="3990976"/>
                <a:ext cx="15875" cy="23813"/>
              </a:xfrm>
              <a:custGeom>
                <a:avLst/>
                <a:gdLst>
                  <a:gd name="T0" fmla="*/ 5 w 8"/>
                  <a:gd name="T1" fmla="*/ 0 h 12"/>
                  <a:gd name="T2" fmla="*/ 0 w 8"/>
                  <a:gd name="T3" fmla="*/ 12 h 12"/>
                  <a:gd name="T4" fmla="*/ 0 w 8"/>
                  <a:gd name="T5" fmla="*/ 12 h 12"/>
                  <a:gd name="T6" fmla="*/ 0 w 8"/>
                  <a:gd name="T7" fmla="*/ 12 h 12"/>
                  <a:gd name="T8" fmla="*/ 1 w 8"/>
                  <a:gd name="T9" fmla="*/ 12 h 12"/>
                  <a:gd name="T10" fmla="*/ 5 w 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5" y="0"/>
                    </a:moveTo>
                    <a:cubicBezTo>
                      <a:pt x="3" y="5"/>
                      <a:pt x="1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10"/>
                      <a:pt x="8" y="7"/>
                      <a:pt x="5" y="0"/>
                    </a:cubicBezTo>
                  </a:path>
                </a:pathLst>
              </a:custGeom>
              <a:solidFill>
                <a:srgbClr val="DDA2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9" name="Freeform 8094"/>
              <p:cNvSpPr/>
              <p:nvPr/>
            </p:nvSpPr>
            <p:spPr bwMode="auto">
              <a:xfrm>
                <a:off x="6165850" y="4017963"/>
                <a:ext cx="22225" cy="15875"/>
              </a:xfrm>
              <a:custGeom>
                <a:avLst/>
                <a:gdLst>
                  <a:gd name="T0" fmla="*/ 11 w 11"/>
                  <a:gd name="T1" fmla="*/ 0 h 8"/>
                  <a:gd name="T2" fmla="*/ 0 w 11"/>
                  <a:gd name="T3" fmla="*/ 8 h 8"/>
                  <a:gd name="T4" fmla="*/ 11 w 11"/>
                  <a:gd name="T5" fmla="*/ 0 h 8"/>
                  <a:gd name="T6" fmla="*/ 11 w 11"/>
                  <a:gd name="T7" fmla="*/ 0 h 8"/>
                  <a:gd name="T8" fmla="*/ 11 w 11"/>
                  <a:gd name="T9" fmla="*/ 0 h 8"/>
                  <a:gd name="T10" fmla="*/ 11 w 11"/>
                  <a:gd name="T11" fmla="*/ 0 h 8"/>
                  <a:gd name="T12" fmla="*/ 11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1" y="0"/>
                    </a:moveTo>
                    <a:cubicBezTo>
                      <a:pt x="6" y="0"/>
                      <a:pt x="3" y="2"/>
                      <a:pt x="0" y="8"/>
                    </a:cubicBezTo>
                    <a:cubicBezTo>
                      <a:pt x="6" y="6"/>
                      <a:pt x="9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DDA6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0" name="Freeform 8095"/>
              <p:cNvSpPr/>
              <p:nvPr/>
            </p:nvSpPr>
            <p:spPr bwMode="auto">
              <a:xfrm>
                <a:off x="5942013" y="4056063"/>
                <a:ext cx="103188" cy="65088"/>
              </a:xfrm>
              <a:custGeom>
                <a:avLst/>
                <a:gdLst>
                  <a:gd name="T0" fmla="*/ 32 w 52"/>
                  <a:gd name="T1" fmla="*/ 0 h 33"/>
                  <a:gd name="T2" fmla="*/ 32 w 52"/>
                  <a:gd name="T3" fmla="*/ 0 h 33"/>
                  <a:gd name="T4" fmla="*/ 32 w 52"/>
                  <a:gd name="T5" fmla="*/ 3 h 33"/>
                  <a:gd name="T6" fmla="*/ 32 w 52"/>
                  <a:gd name="T7" fmla="*/ 3 h 33"/>
                  <a:gd name="T8" fmla="*/ 27 w 52"/>
                  <a:gd name="T9" fmla="*/ 16 h 33"/>
                  <a:gd name="T10" fmla="*/ 22 w 52"/>
                  <a:gd name="T11" fmla="*/ 15 h 33"/>
                  <a:gd name="T12" fmla="*/ 22 w 52"/>
                  <a:gd name="T13" fmla="*/ 15 h 33"/>
                  <a:gd name="T14" fmla="*/ 20 w 52"/>
                  <a:gd name="T15" fmla="*/ 15 h 33"/>
                  <a:gd name="T16" fmla="*/ 20 w 52"/>
                  <a:gd name="T17" fmla="*/ 15 h 33"/>
                  <a:gd name="T18" fmla="*/ 15 w 52"/>
                  <a:gd name="T19" fmla="*/ 17 h 33"/>
                  <a:gd name="T20" fmla="*/ 4 w 52"/>
                  <a:gd name="T21" fmla="*/ 13 h 33"/>
                  <a:gd name="T22" fmla="*/ 4 w 52"/>
                  <a:gd name="T23" fmla="*/ 13 h 33"/>
                  <a:gd name="T24" fmla="*/ 0 w 52"/>
                  <a:gd name="T25" fmla="*/ 27 h 33"/>
                  <a:gd name="T26" fmla="*/ 0 w 52"/>
                  <a:gd name="T27" fmla="*/ 27 h 33"/>
                  <a:gd name="T28" fmla="*/ 12 w 52"/>
                  <a:gd name="T29" fmla="*/ 30 h 33"/>
                  <a:gd name="T30" fmla="*/ 19 w 52"/>
                  <a:gd name="T31" fmla="*/ 28 h 33"/>
                  <a:gd name="T32" fmla="*/ 19 w 52"/>
                  <a:gd name="T33" fmla="*/ 28 h 33"/>
                  <a:gd name="T34" fmla="*/ 29 w 52"/>
                  <a:gd name="T35" fmla="*/ 29 h 33"/>
                  <a:gd name="T36" fmla="*/ 29 w 52"/>
                  <a:gd name="T37" fmla="*/ 29 h 33"/>
                  <a:gd name="T38" fmla="*/ 29 w 52"/>
                  <a:gd name="T39" fmla="*/ 29 h 33"/>
                  <a:gd name="T40" fmla="*/ 34 w 52"/>
                  <a:gd name="T41" fmla="*/ 28 h 33"/>
                  <a:gd name="T42" fmla="*/ 40 w 52"/>
                  <a:gd name="T43" fmla="*/ 30 h 33"/>
                  <a:gd name="T44" fmla="*/ 40 w 52"/>
                  <a:gd name="T45" fmla="*/ 30 h 33"/>
                  <a:gd name="T46" fmla="*/ 45 w 52"/>
                  <a:gd name="T47" fmla="*/ 31 h 33"/>
                  <a:gd name="T48" fmla="*/ 45 w 52"/>
                  <a:gd name="T49" fmla="*/ 31 h 33"/>
                  <a:gd name="T50" fmla="*/ 49 w 52"/>
                  <a:gd name="T51" fmla="*/ 33 h 33"/>
                  <a:gd name="T52" fmla="*/ 51 w 52"/>
                  <a:gd name="T53" fmla="*/ 31 h 33"/>
                  <a:gd name="T54" fmla="*/ 51 w 52"/>
                  <a:gd name="T55" fmla="*/ 31 h 33"/>
                  <a:gd name="T56" fmla="*/ 51 w 52"/>
                  <a:gd name="T57" fmla="*/ 31 h 33"/>
                  <a:gd name="T58" fmla="*/ 52 w 52"/>
                  <a:gd name="T59" fmla="*/ 21 h 33"/>
                  <a:gd name="T60" fmla="*/ 52 w 52"/>
                  <a:gd name="T61" fmla="*/ 21 h 33"/>
                  <a:gd name="T62" fmla="*/ 52 w 52"/>
                  <a:gd name="T63" fmla="*/ 21 h 33"/>
                  <a:gd name="T64" fmla="*/ 50 w 52"/>
                  <a:gd name="T65" fmla="*/ 15 h 33"/>
                  <a:gd name="T66" fmla="*/ 50 w 52"/>
                  <a:gd name="T67" fmla="*/ 15 h 33"/>
                  <a:gd name="T68" fmla="*/ 50 w 52"/>
                  <a:gd name="T69" fmla="*/ 15 h 33"/>
                  <a:gd name="T70" fmla="*/ 50 w 52"/>
                  <a:gd name="T71" fmla="*/ 7 h 33"/>
                  <a:gd name="T72" fmla="*/ 48 w 52"/>
                  <a:gd name="T73" fmla="*/ 4 h 33"/>
                  <a:gd name="T74" fmla="*/ 48 w 52"/>
                  <a:gd name="T75" fmla="*/ 4 h 33"/>
                  <a:gd name="T76" fmla="*/ 37 w 52"/>
                  <a:gd name="T77" fmla="*/ 0 h 33"/>
                  <a:gd name="T78" fmla="*/ 37 w 52"/>
                  <a:gd name="T79" fmla="*/ 0 h 33"/>
                  <a:gd name="T80" fmla="*/ 32 w 52"/>
                  <a:gd name="T8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2" h="33"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1"/>
                      <a:pt x="32" y="2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8"/>
                      <a:pt x="35" y="16"/>
                      <a:pt x="27" y="16"/>
                    </a:cubicBezTo>
                    <a:cubicBezTo>
                      <a:pt x="26" y="16"/>
                      <a:pt x="24" y="16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1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8" y="17"/>
                      <a:pt x="16" y="17"/>
                      <a:pt x="15" y="17"/>
                    </a:cubicBezTo>
                    <a:cubicBezTo>
                      <a:pt x="11" y="17"/>
                      <a:pt x="8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2" y="18"/>
                      <a:pt x="1" y="22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4" y="28"/>
                      <a:pt x="8" y="30"/>
                      <a:pt x="12" y="30"/>
                    </a:cubicBezTo>
                    <a:cubicBezTo>
                      <a:pt x="14" y="30"/>
                      <a:pt x="16" y="29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2" y="29"/>
                      <a:pt x="26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1" y="29"/>
                      <a:pt x="33" y="28"/>
                      <a:pt x="34" y="28"/>
                    </a:cubicBezTo>
                    <a:cubicBezTo>
                      <a:pt x="36" y="28"/>
                      <a:pt x="38" y="29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2" y="31"/>
                      <a:pt x="43" y="31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6" y="31"/>
                      <a:pt x="48" y="33"/>
                      <a:pt x="49" y="33"/>
                    </a:cubicBezTo>
                    <a:cubicBezTo>
                      <a:pt x="49" y="33"/>
                      <a:pt x="50" y="32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49" y="28"/>
                      <a:pt x="49" y="24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0" y="19"/>
                      <a:pt x="46" y="19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12"/>
                      <a:pt x="50" y="10"/>
                      <a:pt x="50" y="7"/>
                    </a:cubicBezTo>
                    <a:cubicBezTo>
                      <a:pt x="49" y="6"/>
                      <a:pt x="49" y="5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4" y="3"/>
                      <a:pt x="40" y="5"/>
                      <a:pt x="37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6" y="0"/>
                      <a:pt x="34" y="0"/>
                      <a:pt x="32" y="0"/>
                    </a:cubicBezTo>
                  </a:path>
                </a:pathLst>
              </a:custGeom>
              <a:solidFill>
                <a:srgbClr val="B564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1" name="Freeform 8096"/>
              <p:cNvSpPr/>
              <p:nvPr/>
            </p:nvSpPr>
            <p:spPr bwMode="auto">
              <a:xfrm>
                <a:off x="5608638" y="3998913"/>
                <a:ext cx="206375" cy="69850"/>
              </a:xfrm>
              <a:custGeom>
                <a:avLst/>
                <a:gdLst>
                  <a:gd name="T0" fmla="*/ 12 w 103"/>
                  <a:gd name="T1" fmla="*/ 0 h 35"/>
                  <a:gd name="T2" fmla="*/ 11 w 103"/>
                  <a:gd name="T3" fmla="*/ 2 h 35"/>
                  <a:gd name="T4" fmla="*/ 0 w 103"/>
                  <a:gd name="T5" fmla="*/ 8 h 35"/>
                  <a:gd name="T6" fmla="*/ 7 w 103"/>
                  <a:gd name="T7" fmla="*/ 10 h 35"/>
                  <a:gd name="T8" fmla="*/ 7 w 103"/>
                  <a:gd name="T9" fmla="*/ 10 h 35"/>
                  <a:gd name="T10" fmla="*/ 7 w 103"/>
                  <a:gd name="T11" fmla="*/ 10 h 35"/>
                  <a:gd name="T12" fmla="*/ 23 w 103"/>
                  <a:gd name="T13" fmla="*/ 17 h 35"/>
                  <a:gd name="T14" fmla="*/ 23 w 103"/>
                  <a:gd name="T15" fmla="*/ 17 h 35"/>
                  <a:gd name="T16" fmla="*/ 84 w 103"/>
                  <a:gd name="T17" fmla="*/ 28 h 35"/>
                  <a:gd name="T18" fmla="*/ 84 w 103"/>
                  <a:gd name="T19" fmla="*/ 28 h 35"/>
                  <a:gd name="T20" fmla="*/ 84 w 103"/>
                  <a:gd name="T21" fmla="*/ 28 h 35"/>
                  <a:gd name="T22" fmla="*/ 86 w 103"/>
                  <a:gd name="T23" fmla="*/ 28 h 35"/>
                  <a:gd name="T24" fmla="*/ 92 w 103"/>
                  <a:gd name="T25" fmla="*/ 31 h 35"/>
                  <a:gd name="T26" fmla="*/ 98 w 103"/>
                  <a:gd name="T27" fmla="*/ 35 h 35"/>
                  <a:gd name="T28" fmla="*/ 103 w 103"/>
                  <a:gd name="T29" fmla="*/ 33 h 35"/>
                  <a:gd name="T30" fmla="*/ 103 w 103"/>
                  <a:gd name="T31" fmla="*/ 33 h 35"/>
                  <a:gd name="T32" fmla="*/ 99 w 103"/>
                  <a:gd name="T33" fmla="*/ 28 h 35"/>
                  <a:gd name="T34" fmla="*/ 99 w 103"/>
                  <a:gd name="T35" fmla="*/ 28 h 35"/>
                  <a:gd name="T36" fmla="*/ 98 w 103"/>
                  <a:gd name="T37" fmla="*/ 28 h 35"/>
                  <a:gd name="T38" fmla="*/ 91 w 103"/>
                  <a:gd name="T39" fmla="*/ 20 h 35"/>
                  <a:gd name="T40" fmla="*/ 91 w 103"/>
                  <a:gd name="T41" fmla="*/ 20 h 35"/>
                  <a:gd name="T42" fmla="*/ 88 w 103"/>
                  <a:gd name="T43" fmla="*/ 19 h 35"/>
                  <a:gd name="T44" fmla="*/ 86 w 103"/>
                  <a:gd name="T45" fmla="*/ 19 h 35"/>
                  <a:gd name="T46" fmla="*/ 84 w 103"/>
                  <a:gd name="T47" fmla="*/ 20 h 35"/>
                  <a:gd name="T48" fmla="*/ 83 w 103"/>
                  <a:gd name="T49" fmla="*/ 20 h 35"/>
                  <a:gd name="T50" fmla="*/ 83 w 103"/>
                  <a:gd name="T51" fmla="*/ 20 h 35"/>
                  <a:gd name="T52" fmla="*/ 74 w 103"/>
                  <a:gd name="T53" fmla="*/ 22 h 35"/>
                  <a:gd name="T54" fmla="*/ 74 w 103"/>
                  <a:gd name="T55" fmla="*/ 22 h 35"/>
                  <a:gd name="T56" fmla="*/ 72 w 103"/>
                  <a:gd name="T57" fmla="*/ 21 h 35"/>
                  <a:gd name="T58" fmla="*/ 72 w 103"/>
                  <a:gd name="T59" fmla="*/ 21 h 35"/>
                  <a:gd name="T60" fmla="*/ 60 w 103"/>
                  <a:gd name="T61" fmla="*/ 17 h 35"/>
                  <a:gd name="T62" fmla="*/ 59 w 103"/>
                  <a:gd name="T63" fmla="*/ 17 h 35"/>
                  <a:gd name="T64" fmla="*/ 58 w 103"/>
                  <a:gd name="T65" fmla="*/ 17 h 35"/>
                  <a:gd name="T66" fmla="*/ 53 w 103"/>
                  <a:gd name="T67" fmla="*/ 17 h 35"/>
                  <a:gd name="T68" fmla="*/ 39 w 103"/>
                  <a:gd name="T69" fmla="*/ 9 h 35"/>
                  <a:gd name="T70" fmla="*/ 37 w 103"/>
                  <a:gd name="T71" fmla="*/ 9 h 35"/>
                  <a:gd name="T72" fmla="*/ 28 w 103"/>
                  <a:gd name="T73" fmla="*/ 13 h 35"/>
                  <a:gd name="T74" fmla="*/ 23 w 103"/>
                  <a:gd name="T75" fmla="*/ 9 h 35"/>
                  <a:gd name="T76" fmla="*/ 23 w 103"/>
                  <a:gd name="T77" fmla="*/ 8 h 35"/>
                  <a:gd name="T78" fmla="*/ 12 w 103"/>
                  <a:gd name="T7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3" h="35">
                    <a:moveTo>
                      <a:pt x="12" y="0"/>
                    </a:moveTo>
                    <a:cubicBezTo>
                      <a:pt x="12" y="1"/>
                      <a:pt x="11" y="1"/>
                      <a:pt x="11" y="2"/>
                    </a:cubicBezTo>
                    <a:cubicBezTo>
                      <a:pt x="7" y="4"/>
                      <a:pt x="4" y="7"/>
                      <a:pt x="0" y="8"/>
                    </a:cubicBezTo>
                    <a:cubicBezTo>
                      <a:pt x="2" y="10"/>
                      <a:pt x="5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13" y="12"/>
                      <a:pt x="18" y="15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44" y="21"/>
                      <a:pt x="64" y="24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5" y="28"/>
                      <a:pt x="86" y="28"/>
                      <a:pt x="86" y="28"/>
                    </a:cubicBezTo>
                    <a:cubicBezTo>
                      <a:pt x="89" y="28"/>
                      <a:pt x="90" y="29"/>
                      <a:pt x="92" y="31"/>
                    </a:cubicBezTo>
                    <a:cubicBezTo>
                      <a:pt x="94" y="33"/>
                      <a:pt x="96" y="35"/>
                      <a:pt x="98" y="35"/>
                    </a:cubicBezTo>
                    <a:cubicBezTo>
                      <a:pt x="100" y="35"/>
                      <a:pt x="101" y="34"/>
                      <a:pt x="103" y="33"/>
                    </a:cubicBezTo>
                    <a:cubicBezTo>
                      <a:pt x="103" y="33"/>
                      <a:pt x="103" y="33"/>
                      <a:pt x="103" y="33"/>
                    </a:cubicBezTo>
                    <a:cubicBezTo>
                      <a:pt x="103" y="30"/>
                      <a:pt x="103" y="28"/>
                      <a:pt x="99" y="28"/>
                    </a:cubicBezTo>
                    <a:cubicBezTo>
                      <a:pt x="99" y="28"/>
                      <a:pt x="99" y="28"/>
                      <a:pt x="99" y="28"/>
                    </a:cubicBezTo>
                    <a:cubicBezTo>
                      <a:pt x="99" y="28"/>
                      <a:pt x="98" y="28"/>
                      <a:pt x="98" y="28"/>
                    </a:cubicBezTo>
                    <a:cubicBezTo>
                      <a:pt x="93" y="28"/>
                      <a:pt x="91" y="26"/>
                      <a:pt x="91" y="20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90" y="19"/>
                      <a:pt x="89" y="19"/>
                      <a:pt x="88" y="19"/>
                    </a:cubicBezTo>
                    <a:cubicBezTo>
                      <a:pt x="87" y="19"/>
                      <a:pt x="87" y="19"/>
                      <a:pt x="86" y="19"/>
                    </a:cubicBezTo>
                    <a:cubicBezTo>
                      <a:pt x="85" y="20"/>
                      <a:pt x="84" y="20"/>
                      <a:pt x="84" y="20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0" y="20"/>
                      <a:pt x="77" y="21"/>
                      <a:pt x="74" y="22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3" y="22"/>
                      <a:pt x="72" y="21"/>
                      <a:pt x="72" y="21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68" y="18"/>
                      <a:pt x="64" y="17"/>
                      <a:pt x="60" y="17"/>
                    </a:cubicBezTo>
                    <a:cubicBezTo>
                      <a:pt x="60" y="17"/>
                      <a:pt x="60" y="17"/>
                      <a:pt x="59" y="17"/>
                    </a:cubicBezTo>
                    <a:cubicBezTo>
                      <a:pt x="59" y="17"/>
                      <a:pt x="58" y="17"/>
                      <a:pt x="58" y="17"/>
                    </a:cubicBezTo>
                    <a:cubicBezTo>
                      <a:pt x="56" y="17"/>
                      <a:pt x="54" y="17"/>
                      <a:pt x="53" y="17"/>
                    </a:cubicBezTo>
                    <a:cubicBezTo>
                      <a:pt x="50" y="12"/>
                      <a:pt x="43" y="13"/>
                      <a:pt x="39" y="9"/>
                    </a:cubicBezTo>
                    <a:cubicBezTo>
                      <a:pt x="38" y="9"/>
                      <a:pt x="38" y="9"/>
                      <a:pt x="37" y="9"/>
                    </a:cubicBezTo>
                    <a:cubicBezTo>
                      <a:pt x="34" y="10"/>
                      <a:pt x="31" y="13"/>
                      <a:pt x="28" y="13"/>
                    </a:cubicBezTo>
                    <a:cubicBezTo>
                      <a:pt x="26" y="13"/>
                      <a:pt x="24" y="12"/>
                      <a:pt x="23" y="9"/>
                    </a:cubicBezTo>
                    <a:cubicBezTo>
                      <a:pt x="22" y="9"/>
                      <a:pt x="22" y="8"/>
                      <a:pt x="23" y="8"/>
                    </a:cubicBezTo>
                    <a:cubicBezTo>
                      <a:pt x="19" y="5"/>
                      <a:pt x="16" y="3"/>
                      <a:pt x="12" y="0"/>
                    </a:cubicBezTo>
                  </a:path>
                </a:pathLst>
              </a:custGeom>
              <a:solidFill>
                <a:srgbClr val="973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2" name="Freeform 8097"/>
              <p:cNvSpPr/>
              <p:nvPr/>
            </p:nvSpPr>
            <p:spPr bwMode="auto">
              <a:xfrm>
                <a:off x="5791200" y="4035426"/>
                <a:ext cx="127000" cy="49213"/>
              </a:xfrm>
              <a:custGeom>
                <a:avLst/>
                <a:gdLst>
                  <a:gd name="T0" fmla="*/ 12 w 63"/>
                  <a:gd name="T1" fmla="*/ 0 h 25"/>
                  <a:gd name="T2" fmla="*/ 4 w 63"/>
                  <a:gd name="T3" fmla="*/ 4 h 25"/>
                  <a:gd name="T4" fmla="*/ 4 w 63"/>
                  <a:gd name="T5" fmla="*/ 4 h 25"/>
                  <a:gd name="T6" fmla="*/ 0 w 63"/>
                  <a:gd name="T7" fmla="*/ 2 h 25"/>
                  <a:gd name="T8" fmla="*/ 0 w 63"/>
                  <a:gd name="T9" fmla="*/ 2 h 25"/>
                  <a:gd name="T10" fmla="*/ 7 w 63"/>
                  <a:gd name="T11" fmla="*/ 10 h 25"/>
                  <a:gd name="T12" fmla="*/ 8 w 63"/>
                  <a:gd name="T13" fmla="*/ 10 h 25"/>
                  <a:gd name="T14" fmla="*/ 8 w 63"/>
                  <a:gd name="T15" fmla="*/ 10 h 25"/>
                  <a:gd name="T16" fmla="*/ 12 w 63"/>
                  <a:gd name="T17" fmla="*/ 15 h 25"/>
                  <a:gd name="T18" fmla="*/ 57 w 63"/>
                  <a:gd name="T19" fmla="*/ 24 h 25"/>
                  <a:gd name="T20" fmla="*/ 57 w 63"/>
                  <a:gd name="T21" fmla="*/ 24 h 25"/>
                  <a:gd name="T22" fmla="*/ 62 w 63"/>
                  <a:gd name="T23" fmla="*/ 25 h 25"/>
                  <a:gd name="T24" fmla="*/ 62 w 63"/>
                  <a:gd name="T25" fmla="*/ 25 h 25"/>
                  <a:gd name="T26" fmla="*/ 63 w 63"/>
                  <a:gd name="T27" fmla="*/ 22 h 25"/>
                  <a:gd name="T28" fmla="*/ 63 w 63"/>
                  <a:gd name="T29" fmla="*/ 22 h 25"/>
                  <a:gd name="T30" fmla="*/ 45 w 63"/>
                  <a:gd name="T31" fmla="*/ 13 h 25"/>
                  <a:gd name="T32" fmla="*/ 38 w 63"/>
                  <a:gd name="T33" fmla="*/ 15 h 25"/>
                  <a:gd name="T34" fmla="*/ 36 w 63"/>
                  <a:gd name="T35" fmla="*/ 15 h 25"/>
                  <a:gd name="T36" fmla="*/ 29 w 63"/>
                  <a:gd name="T37" fmla="*/ 10 h 25"/>
                  <a:gd name="T38" fmla="*/ 29 w 63"/>
                  <a:gd name="T39" fmla="*/ 10 h 25"/>
                  <a:gd name="T40" fmla="*/ 29 w 63"/>
                  <a:gd name="T41" fmla="*/ 10 h 25"/>
                  <a:gd name="T42" fmla="*/ 26 w 63"/>
                  <a:gd name="T43" fmla="*/ 7 h 25"/>
                  <a:gd name="T44" fmla="*/ 26 w 63"/>
                  <a:gd name="T45" fmla="*/ 7 h 25"/>
                  <a:gd name="T46" fmla="*/ 12 w 63"/>
                  <a:gd name="T4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3" h="25">
                    <a:moveTo>
                      <a:pt x="12" y="0"/>
                    </a:moveTo>
                    <a:cubicBezTo>
                      <a:pt x="10" y="0"/>
                      <a:pt x="7" y="1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8"/>
                      <a:pt x="2" y="10"/>
                      <a:pt x="7" y="10"/>
                    </a:cubicBezTo>
                    <a:cubicBezTo>
                      <a:pt x="7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2" y="10"/>
                      <a:pt x="12" y="12"/>
                      <a:pt x="12" y="15"/>
                    </a:cubicBezTo>
                    <a:cubicBezTo>
                      <a:pt x="27" y="17"/>
                      <a:pt x="41" y="24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9" y="24"/>
                      <a:pt x="61" y="25"/>
                      <a:pt x="62" y="25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4"/>
                      <a:pt x="63" y="23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57" y="17"/>
                      <a:pt x="52" y="13"/>
                      <a:pt x="45" y="13"/>
                    </a:cubicBezTo>
                    <a:cubicBezTo>
                      <a:pt x="43" y="13"/>
                      <a:pt x="40" y="13"/>
                      <a:pt x="38" y="15"/>
                    </a:cubicBezTo>
                    <a:cubicBezTo>
                      <a:pt x="37" y="15"/>
                      <a:pt x="37" y="15"/>
                      <a:pt x="36" y="15"/>
                    </a:cubicBezTo>
                    <a:cubicBezTo>
                      <a:pt x="34" y="15"/>
                      <a:pt x="30" y="14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8" y="9"/>
                      <a:pt x="27" y="8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2" y="5"/>
                      <a:pt x="17" y="0"/>
                      <a:pt x="12" y="0"/>
                    </a:cubicBezTo>
                  </a:path>
                </a:pathLst>
              </a:custGeom>
              <a:solidFill>
                <a:srgbClr val="A64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3" name="Freeform 8098"/>
              <p:cNvSpPr/>
              <p:nvPr/>
            </p:nvSpPr>
            <p:spPr bwMode="auto">
              <a:xfrm>
                <a:off x="5918200" y="4064001"/>
                <a:ext cx="68263" cy="25400"/>
              </a:xfrm>
              <a:custGeom>
                <a:avLst/>
                <a:gdLst>
                  <a:gd name="T0" fmla="*/ 14 w 34"/>
                  <a:gd name="T1" fmla="*/ 0 h 13"/>
                  <a:gd name="T2" fmla="*/ 0 w 34"/>
                  <a:gd name="T3" fmla="*/ 8 h 13"/>
                  <a:gd name="T4" fmla="*/ 0 w 34"/>
                  <a:gd name="T5" fmla="*/ 8 h 13"/>
                  <a:gd name="T6" fmla="*/ 0 w 34"/>
                  <a:gd name="T7" fmla="*/ 8 h 13"/>
                  <a:gd name="T8" fmla="*/ 7 w 34"/>
                  <a:gd name="T9" fmla="*/ 9 h 13"/>
                  <a:gd name="T10" fmla="*/ 10 w 34"/>
                  <a:gd name="T11" fmla="*/ 9 h 13"/>
                  <a:gd name="T12" fmla="*/ 13 w 34"/>
                  <a:gd name="T13" fmla="*/ 9 h 13"/>
                  <a:gd name="T14" fmla="*/ 16 w 34"/>
                  <a:gd name="T15" fmla="*/ 9 h 13"/>
                  <a:gd name="T16" fmla="*/ 16 w 34"/>
                  <a:gd name="T17" fmla="*/ 9 h 13"/>
                  <a:gd name="T18" fmla="*/ 16 w 34"/>
                  <a:gd name="T19" fmla="*/ 9 h 13"/>
                  <a:gd name="T20" fmla="*/ 27 w 34"/>
                  <a:gd name="T21" fmla="*/ 13 h 13"/>
                  <a:gd name="T22" fmla="*/ 32 w 34"/>
                  <a:gd name="T23" fmla="*/ 11 h 13"/>
                  <a:gd name="T24" fmla="*/ 32 w 34"/>
                  <a:gd name="T25" fmla="*/ 11 h 13"/>
                  <a:gd name="T26" fmla="*/ 32 w 34"/>
                  <a:gd name="T27" fmla="*/ 2 h 13"/>
                  <a:gd name="T28" fmla="*/ 26 w 34"/>
                  <a:gd name="T29" fmla="*/ 6 h 13"/>
                  <a:gd name="T30" fmla="*/ 24 w 34"/>
                  <a:gd name="T31" fmla="*/ 6 h 13"/>
                  <a:gd name="T32" fmla="*/ 21 w 34"/>
                  <a:gd name="T33" fmla="*/ 4 h 13"/>
                  <a:gd name="T34" fmla="*/ 14 w 34"/>
                  <a:gd name="T3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13">
                    <a:moveTo>
                      <a:pt x="14" y="0"/>
                    </a:moveTo>
                    <a:cubicBezTo>
                      <a:pt x="8" y="0"/>
                      <a:pt x="4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4" y="9"/>
                      <a:pt x="7" y="9"/>
                    </a:cubicBezTo>
                    <a:cubicBezTo>
                      <a:pt x="8" y="9"/>
                      <a:pt x="9" y="9"/>
                      <a:pt x="10" y="9"/>
                    </a:cubicBezTo>
                    <a:cubicBezTo>
                      <a:pt x="11" y="9"/>
                      <a:pt x="12" y="9"/>
                      <a:pt x="13" y="9"/>
                    </a:cubicBezTo>
                    <a:cubicBezTo>
                      <a:pt x="14" y="9"/>
                      <a:pt x="15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20" y="10"/>
                      <a:pt x="23" y="13"/>
                      <a:pt x="27" y="13"/>
                    </a:cubicBezTo>
                    <a:cubicBezTo>
                      <a:pt x="28" y="13"/>
                      <a:pt x="30" y="13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0" y="10"/>
                      <a:pt x="34" y="2"/>
                      <a:pt x="32" y="2"/>
                    </a:cubicBezTo>
                    <a:cubicBezTo>
                      <a:pt x="31" y="2"/>
                      <a:pt x="29" y="3"/>
                      <a:pt x="26" y="6"/>
                    </a:cubicBezTo>
                    <a:cubicBezTo>
                      <a:pt x="25" y="6"/>
                      <a:pt x="25" y="6"/>
                      <a:pt x="24" y="6"/>
                    </a:cubicBezTo>
                    <a:cubicBezTo>
                      <a:pt x="23" y="6"/>
                      <a:pt x="22" y="5"/>
                      <a:pt x="21" y="4"/>
                    </a:cubicBezTo>
                    <a:cubicBezTo>
                      <a:pt x="18" y="1"/>
                      <a:pt x="16" y="0"/>
                      <a:pt x="14" y="0"/>
                    </a:cubicBezTo>
                  </a:path>
                </a:pathLst>
              </a:custGeom>
              <a:solidFill>
                <a:srgbClr val="B14C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4" name="Freeform 8099"/>
              <p:cNvSpPr/>
              <p:nvPr/>
            </p:nvSpPr>
            <p:spPr bwMode="auto">
              <a:xfrm>
                <a:off x="5849938" y="3975101"/>
                <a:ext cx="55563" cy="58738"/>
              </a:xfrm>
              <a:custGeom>
                <a:avLst/>
                <a:gdLst>
                  <a:gd name="T0" fmla="*/ 8 w 28"/>
                  <a:gd name="T1" fmla="*/ 0 h 29"/>
                  <a:gd name="T2" fmla="*/ 7 w 28"/>
                  <a:gd name="T3" fmla="*/ 1 h 29"/>
                  <a:gd name="T4" fmla="*/ 1 w 28"/>
                  <a:gd name="T5" fmla="*/ 22 h 29"/>
                  <a:gd name="T6" fmla="*/ 3 w 28"/>
                  <a:gd name="T7" fmla="*/ 29 h 29"/>
                  <a:gd name="T8" fmla="*/ 6 w 28"/>
                  <a:gd name="T9" fmla="*/ 28 h 29"/>
                  <a:gd name="T10" fmla="*/ 14 w 28"/>
                  <a:gd name="T11" fmla="*/ 26 h 29"/>
                  <a:gd name="T12" fmla="*/ 20 w 28"/>
                  <a:gd name="T13" fmla="*/ 26 h 29"/>
                  <a:gd name="T14" fmla="*/ 26 w 28"/>
                  <a:gd name="T15" fmla="*/ 27 h 29"/>
                  <a:gd name="T16" fmla="*/ 28 w 28"/>
                  <a:gd name="T17" fmla="*/ 27 h 29"/>
                  <a:gd name="T18" fmla="*/ 28 w 28"/>
                  <a:gd name="T19" fmla="*/ 27 h 29"/>
                  <a:gd name="T20" fmla="*/ 13 w 28"/>
                  <a:gd name="T21" fmla="*/ 17 h 29"/>
                  <a:gd name="T22" fmla="*/ 13 w 28"/>
                  <a:gd name="T23" fmla="*/ 17 h 29"/>
                  <a:gd name="T24" fmla="*/ 13 w 28"/>
                  <a:gd name="T25" fmla="*/ 17 h 29"/>
                  <a:gd name="T26" fmla="*/ 14 w 28"/>
                  <a:gd name="T27" fmla="*/ 4 h 29"/>
                  <a:gd name="T28" fmla="*/ 14 w 28"/>
                  <a:gd name="T29" fmla="*/ 4 h 29"/>
                  <a:gd name="T30" fmla="*/ 14 w 28"/>
                  <a:gd name="T31" fmla="*/ 1 h 29"/>
                  <a:gd name="T32" fmla="*/ 14 w 28"/>
                  <a:gd name="T33" fmla="*/ 1 h 29"/>
                  <a:gd name="T34" fmla="*/ 14 w 28"/>
                  <a:gd name="T35" fmla="*/ 1 h 29"/>
                  <a:gd name="T36" fmla="*/ 11 w 28"/>
                  <a:gd name="T37" fmla="*/ 1 h 29"/>
                  <a:gd name="T38" fmla="*/ 8 w 28"/>
                  <a:gd name="T3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29">
                    <a:moveTo>
                      <a:pt x="8" y="0"/>
                    </a:moveTo>
                    <a:cubicBezTo>
                      <a:pt x="8" y="0"/>
                      <a:pt x="7" y="0"/>
                      <a:pt x="7" y="1"/>
                    </a:cubicBezTo>
                    <a:cubicBezTo>
                      <a:pt x="4" y="8"/>
                      <a:pt x="6" y="16"/>
                      <a:pt x="1" y="22"/>
                    </a:cubicBezTo>
                    <a:cubicBezTo>
                      <a:pt x="3" y="23"/>
                      <a:pt x="1" y="29"/>
                      <a:pt x="3" y="29"/>
                    </a:cubicBezTo>
                    <a:cubicBezTo>
                      <a:pt x="4" y="29"/>
                      <a:pt x="5" y="28"/>
                      <a:pt x="6" y="28"/>
                    </a:cubicBezTo>
                    <a:cubicBezTo>
                      <a:pt x="9" y="26"/>
                      <a:pt x="11" y="26"/>
                      <a:pt x="14" y="26"/>
                    </a:cubicBezTo>
                    <a:cubicBezTo>
                      <a:pt x="16" y="26"/>
                      <a:pt x="18" y="26"/>
                      <a:pt x="20" y="26"/>
                    </a:cubicBezTo>
                    <a:cubicBezTo>
                      <a:pt x="22" y="27"/>
                      <a:pt x="24" y="27"/>
                      <a:pt x="26" y="27"/>
                    </a:cubicBezTo>
                    <a:cubicBezTo>
                      <a:pt x="27" y="27"/>
                      <a:pt x="27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4" y="21"/>
                      <a:pt x="14" y="2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5" y="13"/>
                      <a:pt x="0" y="7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B044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5" name="Freeform 8100"/>
              <p:cNvSpPr/>
              <p:nvPr/>
            </p:nvSpPr>
            <p:spPr bwMode="auto">
              <a:xfrm>
                <a:off x="6002338" y="4027488"/>
                <a:ext cx="26988" cy="28575"/>
              </a:xfrm>
              <a:custGeom>
                <a:avLst/>
                <a:gdLst>
                  <a:gd name="T0" fmla="*/ 0 w 14"/>
                  <a:gd name="T1" fmla="*/ 0 h 14"/>
                  <a:gd name="T2" fmla="*/ 0 w 14"/>
                  <a:gd name="T3" fmla="*/ 0 h 14"/>
                  <a:gd name="T4" fmla="*/ 0 w 14"/>
                  <a:gd name="T5" fmla="*/ 0 h 14"/>
                  <a:gd name="T6" fmla="*/ 0 w 14"/>
                  <a:gd name="T7" fmla="*/ 0 h 14"/>
                  <a:gd name="T8" fmla="*/ 2 w 14"/>
                  <a:gd name="T9" fmla="*/ 14 h 14"/>
                  <a:gd name="T10" fmla="*/ 2 w 14"/>
                  <a:gd name="T11" fmla="*/ 14 h 14"/>
                  <a:gd name="T12" fmla="*/ 7 w 14"/>
                  <a:gd name="T13" fmla="*/ 14 h 14"/>
                  <a:gd name="T14" fmla="*/ 7 w 14"/>
                  <a:gd name="T15" fmla="*/ 14 h 14"/>
                  <a:gd name="T16" fmla="*/ 0 w 14"/>
                  <a:gd name="T17" fmla="*/ 0 h 14"/>
                  <a:gd name="T18" fmla="*/ 0 w 14"/>
                  <a:gd name="T19" fmla="*/ 0 h 14"/>
                  <a:gd name="T20" fmla="*/ 0 w 14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2" y="9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4" y="14"/>
                      <a:pt x="6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4" y="5"/>
                      <a:pt x="1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F7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6" name="Freeform 8101"/>
              <p:cNvSpPr/>
              <p:nvPr/>
            </p:nvSpPr>
            <p:spPr bwMode="auto">
              <a:xfrm>
                <a:off x="5757863" y="4017963"/>
                <a:ext cx="33338" cy="25400"/>
              </a:xfrm>
              <a:custGeom>
                <a:avLst/>
                <a:gdLst>
                  <a:gd name="T0" fmla="*/ 9 w 17"/>
                  <a:gd name="T1" fmla="*/ 0 h 13"/>
                  <a:gd name="T2" fmla="*/ 0 w 17"/>
                  <a:gd name="T3" fmla="*/ 13 h 13"/>
                  <a:gd name="T4" fmla="*/ 0 w 17"/>
                  <a:gd name="T5" fmla="*/ 13 h 13"/>
                  <a:gd name="T6" fmla="*/ 9 w 17"/>
                  <a:gd name="T7" fmla="*/ 11 h 13"/>
                  <a:gd name="T8" fmla="*/ 9 w 17"/>
                  <a:gd name="T9" fmla="*/ 11 h 13"/>
                  <a:gd name="T10" fmla="*/ 17 w 17"/>
                  <a:gd name="T11" fmla="*/ 3 h 13"/>
                  <a:gd name="T12" fmla="*/ 17 w 17"/>
                  <a:gd name="T13" fmla="*/ 3 h 13"/>
                  <a:gd name="T14" fmla="*/ 17 w 17"/>
                  <a:gd name="T15" fmla="*/ 3 h 13"/>
                  <a:gd name="T16" fmla="*/ 17 w 17"/>
                  <a:gd name="T17" fmla="*/ 3 h 13"/>
                  <a:gd name="T18" fmla="*/ 17 w 17"/>
                  <a:gd name="T19" fmla="*/ 3 h 13"/>
                  <a:gd name="T20" fmla="*/ 15 w 17"/>
                  <a:gd name="T21" fmla="*/ 3 h 13"/>
                  <a:gd name="T22" fmla="*/ 15 w 17"/>
                  <a:gd name="T23" fmla="*/ 3 h 13"/>
                  <a:gd name="T24" fmla="*/ 9 w 17"/>
                  <a:gd name="T25" fmla="*/ 0 h 13"/>
                  <a:gd name="T26" fmla="*/ 9 w 17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" h="13">
                    <a:moveTo>
                      <a:pt x="9" y="0"/>
                    </a:moveTo>
                    <a:cubicBezTo>
                      <a:pt x="2" y="1"/>
                      <a:pt x="3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2"/>
                      <a:pt x="6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7"/>
                      <a:pt x="15" y="7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2" y="3"/>
                      <a:pt x="10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64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7" name="Freeform 8102"/>
              <p:cNvSpPr/>
              <p:nvPr/>
            </p:nvSpPr>
            <p:spPr bwMode="auto">
              <a:xfrm>
                <a:off x="5986463" y="4060826"/>
                <a:ext cx="25400" cy="26988"/>
              </a:xfrm>
              <a:custGeom>
                <a:avLst/>
                <a:gdLst>
                  <a:gd name="T0" fmla="*/ 10 w 13"/>
                  <a:gd name="T1" fmla="*/ 0 h 13"/>
                  <a:gd name="T2" fmla="*/ 0 w 13"/>
                  <a:gd name="T3" fmla="*/ 12 h 13"/>
                  <a:gd name="T4" fmla="*/ 0 w 13"/>
                  <a:gd name="T5" fmla="*/ 12 h 13"/>
                  <a:gd name="T6" fmla="*/ 5 w 13"/>
                  <a:gd name="T7" fmla="*/ 13 h 13"/>
                  <a:gd name="T8" fmla="*/ 10 w 13"/>
                  <a:gd name="T9" fmla="*/ 0 h 13"/>
                  <a:gd name="T10" fmla="*/ 10 w 13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0" y="0"/>
                    </a:moveTo>
                    <a:cubicBezTo>
                      <a:pt x="4" y="2"/>
                      <a:pt x="2" y="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13" y="13"/>
                      <a:pt x="9" y="5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14C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8" name="Freeform 8103"/>
              <p:cNvSpPr/>
              <p:nvPr/>
            </p:nvSpPr>
            <p:spPr bwMode="auto">
              <a:xfrm>
                <a:off x="5843588" y="4043363"/>
                <a:ext cx="17463" cy="12700"/>
              </a:xfrm>
              <a:custGeom>
                <a:avLst/>
                <a:gdLst>
                  <a:gd name="T0" fmla="*/ 4 w 9"/>
                  <a:gd name="T1" fmla="*/ 0 h 6"/>
                  <a:gd name="T2" fmla="*/ 0 w 9"/>
                  <a:gd name="T3" fmla="*/ 3 h 6"/>
                  <a:gd name="T4" fmla="*/ 0 w 9"/>
                  <a:gd name="T5" fmla="*/ 3 h 6"/>
                  <a:gd name="T6" fmla="*/ 3 w 9"/>
                  <a:gd name="T7" fmla="*/ 6 h 6"/>
                  <a:gd name="T8" fmla="*/ 3 w 9"/>
                  <a:gd name="T9" fmla="*/ 6 h 6"/>
                  <a:gd name="T10" fmla="*/ 6 w 9"/>
                  <a:gd name="T11" fmla="*/ 1 h 6"/>
                  <a:gd name="T12" fmla="*/ 4 w 9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6">
                    <a:moveTo>
                      <a:pt x="4" y="0"/>
                    </a:moveTo>
                    <a:cubicBezTo>
                      <a:pt x="3" y="0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9" y="4"/>
                      <a:pt x="6" y="1"/>
                    </a:cubicBezTo>
                    <a:cubicBezTo>
                      <a:pt x="5" y="0"/>
                      <a:pt x="5" y="0"/>
                      <a:pt x="4" y="0"/>
                    </a:cubicBezTo>
                  </a:path>
                </a:pathLst>
              </a:custGeom>
              <a:solidFill>
                <a:srgbClr val="C26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9" name="Freeform 8104"/>
              <p:cNvSpPr/>
              <p:nvPr/>
            </p:nvSpPr>
            <p:spPr bwMode="auto">
              <a:xfrm>
                <a:off x="5849938" y="3983038"/>
                <a:ext cx="36513" cy="26988"/>
              </a:xfrm>
              <a:custGeom>
                <a:avLst/>
                <a:gdLst>
                  <a:gd name="T0" fmla="*/ 14 w 18"/>
                  <a:gd name="T1" fmla="*/ 0 h 13"/>
                  <a:gd name="T2" fmla="*/ 14 w 18"/>
                  <a:gd name="T3" fmla="*/ 0 h 13"/>
                  <a:gd name="T4" fmla="*/ 13 w 18"/>
                  <a:gd name="T5" fmla="*/ 13 h 13"/>
                  <a:gd name="T6" fmla="*/ 13 w 18"/>
                  <a:gd name="T7" fmla="*/ 13 h 13"/>
                  <a:gd name="T8" fmla="*/ 14 w 18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3"/>
                      <a:pt x="15" y="9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8" y="9"/>
                      <a:pt x="15" y="5"/>
                      <a:pt x="14" y="0"/>
                    </a:cubicBezTo>
                  </a:path>
                </a:pathLst>
              </a:custGeom>
              <a:solidFill>
                <a:srgbClr val="B754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0" name="Freeform 8105"/>
              <p:cNvSpPr/>
              <p:nvPr/>
            </p:nvSpPr>
            <p:spPr bwMode="auto">
              <a:xfrm>
                <a:off x="5889625" y="3998913"/>
                <a:ext cx="12700" cy="14288"/>
              </a:xfrm>
              <a:custGeom>
                <a:avLst/>
                <a:gdLst>
                  <a:gd name="T0" fmla="*/ 2 w 6"/>
                  <a:gd name="T1" fmla="*/ 0 h 7"/>
                  <a:gd name="T2" fmla="*/ 0 w 6"/>
                  <a:gd name="T3" fmla="*/ 2 h 7"/>
                  <a:gd name="T4" fmla="*/ 3 w 6"/>
                  <a:gd name="T5" fmla="*/ 7 h 7"/>
                  <a:gd name="T6" fmla="*/ 5 w 6"/>
                  <a:gd name="T7" fmla="*/ 4 h 7"/>
                  <a:gd name="T8" fmla="*/ 2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2" y="1"/>
                      <a:pt x="0" y="2"/>
                      <a:pt x="0" y="2"/>
                    </a:cubicBezTo>
                    <a:cubicBezTo>
                      <a:pt x="0" y="4"/>
                      <a:pt x="1" y="5"/>
                      <a:pt x="3" y="7"/>
                    </a:cubicBezTo>
                    <a:cubicBezTo>
                      <a:pt x="4" y="5"/>
                      <a:pt x="6" y="4"/>
                      <a:pt x="5" y="4"/>
                    </a:cubicBezTo>
                    <a:cubicBezTo>
                      <a:pt x="5" y="2"/>
                      <a:pt x="3" y="1"/>
                      <a:pt x="2" y="0"/>
                    </a:cubicBezTo>
                  </a:path>
                </a:pathLst>
              </a:custGeom>
              <a:solidFill>
                <a:srgbClr val="BE50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1" name="Freeform 8106"/>
              <p:cNvSpPr/>
              <p:nvPr/>
            </p:nvSpPr>
            <p:spPr bwMode="auto">
              <a:xfrm>
                <a:off x="6016625" y="3948113"/>
                <a:ext cx="31750" cy="19050"/>
              </a:xfrm>
              <a:custGeom>
                <a:avLst/>
                <a:gdLst>
                  <a:gd name="T0" fmla="*/ 0 w 16"/>
                  <a:gd name="T1" fmla="*/ 0 h 10"/>
                  <a:gd name="T2" fmla="*/ 0 w 16"/>
                  <a:gd name="T3" fmla="*/ 0 h 10"/>
                  <a:gd name="T4" fmla="*/ 6 w 16"/>
                  <a:gd name="T5" fmla="*/ 10 h 10"/>
                  <a:gd name="T6" fmla="*/ 10 w 16"/>
                  <a:gd name="T7" fmla="*/ 8 h 10"/>
                  <a:gd name="T8" fmla="*/ 11 w 16"/>
                  <a:gd name="T9" fmla="*/ 8 h 10"/>
                  <a:gd name="T10" fmla="*/ 13 w 16"/>
                  <a:gd name="T11" fmla="*/ 10 h 10"/>
                  <a:gd name="T12" fmla="*/ 13 w 16"/>
                  <a:gd name="T13" fmla="*/ 10 h 10"/>
                  <a:gd name="T14" fmla="*/ 16 w 16"/>
                  <a:gd name="T15" fmla="*/ 4 h 10"/>
                  <a:gd name="T16" fmla="*/ 16 w 16"/>
                  <a:gd name="T17" fmla="*/ 4 h 10"/>
                  <a:gd name="T18" fmla="*/ 16 w 16"/>
                  <a:gd name="T19" fmla="*/ 4 h 10"/>
                  <a:gd name="T20" fmla="*/ 11 w 16"/>
                  <a:gd name="T21" fmla="*/ 1 h 10"/>
                  <a:gd name="T22" fmla="*/ 7 w 16"/>
                  <a:gd name="T23" fmla="*/ 1 h 10"/>
                  <a:gd name="T24" fmla="*/ 4 w 16"/>
                  <a:gd name="T25" fmla="*/ 2 h 10"/>
                  <a:gd name="T26" fmla="*/ 0 w 16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1" y="10"/>
                      <a:pt x="6" y="10"/>
                    </a:cubicBezTo>
                    <a:cubicBezTo>
                      <a:pt x="7" y="10"/>
                      <a:pt x="9" y="9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2" y="9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4" y="8"/>
                      <a:pt x="15" y="6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2"/>
                      <a:pt x="13" y="1"/>
                      <a:pt x="11" y="1"/>
                    </a:cubicBezTo>
                    <a:cubicBezTo>
                      <a:pt x="10" y="1"/>
                      <a:pt x="9" y="1"/>
                      <a:pt x="7" y="1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2" y="2"/>
                      <a:pt x="1" y="2"/>
                      <a:pt x="0" y="0"/>
                    </a:cubicBezTo>
                  </a:path>
                </a:pathLst>
              </a:custGeom>
              <a:solidFill>
                <a:srgbClr val="C87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2" name="Freeform 8107"/>
              <p:cNvSpPr/>
              <p:nvPr/>
            </p:nvSpPr>
            <p:spPr bwMode="auto">
              <a:xfrm>
                <a:off x="6019800" y="3795713"/>
                <a:ext cx="50800" cy="38100"/>
              </a:xfrm>
              <a:custGeom>
                <a:avLst/>
                <a:gdLst>
                  <a:gd name="T0" fmla="*/ 4 w 25"/>
                  <a:gd name="T1" fmla="*/ 0 h 19"/>
                  <a:gd name="T2" fmla="*/ 0 w 25"/>
                  <a:gd name="T3" fmla="*/ 3 h 19"/>
                  <a:gd name="T4" fmla="*/ 7 w 25"/>
                  <a:gd name="T5" fmla="*/ 12 h 19"/>
                  <a:gd name="T6" fmla="*/ 7 w 25"/>
                  <a:gd name="T7" fmla="*/ 12 h 19"/>
                  <a:gd name="T8" fmla="*/ 7 w 25"/>
                  <a:gd name="T9" fmla="*/ 12 h 19"/>
                  <a:gd name="T10" fmla="*/ 7 w 25"/>
                  <a:gd name="T11" fmla="*/ 12 h 19"/>
                  <a:gd name="T12" fmla="*/ 7 w 25"/>
                  <a:gd name="T13" fmla="*/ 12 h 19"/>
                  <a:gd name="T14" fmla="*/ 22 w 25"/>
                  <a:gd name="T15" fmla="*/ 19 h 19"/>
                  <a:gd name="T16" fmla="*/ 22 w 25"/>
                  <a:gd name="T17" fmla="*/ 19 h 19"/>
                  <a:gd name="T18" fmla="*/ 15 w 25"/>
                  <a:gd name="T19" fmla="*/ 8 h 19"/>
                  <a:gd name="T20" fmla="*/ 15 w 25"/>
                  <a:gd name="T21" fmla="*/ 8 h 19"/>
                  <a:gd name="T22" fmla="*/ 13 w 25"/>
                  <a:gd name="T23" fmla="*/ 8 h 19"/>
                  <a:gd name="T24" fmla="*/ 9 w 25"/>
                  <a:gd name="T25" fmla="*/ 5 h 19"/>
                  <a:gd name="T26" fmla="*/ 4 w 25"/>
                  <a:gd name="T2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19">
                    <a:moveTo>
                      <a:pt x="4" y="0"/>
                    </a:moveTo>
                    <a:cubicBezTo>
                      <a:pt x="3" y="0"/>
                      <a:pt x="1" y="1"/>
                      <a:pt x="0" y="3"/>
                    </a:cubicBezTo>
                    <a:cubicBezTo>
                      <a:pt x="2" y="6"/>
                      <a:pt x="4" y="9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3" y="12"/>
                      <a:pt x="17" y="17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5" y="12"/>
                      <a:pt x="17" y="12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3" y="8"/>
                    </a:cubicBezTo>
                    <a:cubicBezTo>
                      <a:pt x="12" y="8"/>
                      <a:pt x="10" y="7"/>
                      <a:pt x="9" y="5"/>
                    </a:cubicBezTo>
                    <a:cubicBezTo>
                      <a:pt x="8" y="3"/>
                      <a:pt x="7" y="0"/>
                      <a:pt x="4" y="0"/>
                    </a:cubicBezTo>
                  </a:path>
                </a:pathLst>
              </a:custGeom>
              <a:solidFill>
                <a:srgbClr val="854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3" name="Freeform 8108"/>
              <p:cNvSpPr/>
              <p:nvPr/>
            </p:nvSpPr>
            <p:spPr bwMode="auto">
              <a:xfrm>
                <a:off x="6008688" y="3802063"/>
                <a:ext cx="25400" cy="17463"/>
              </a:xfrm>
              <a:custGeom>
                <a:avLst/>
                <a:gdLst>
                  <a:gd name="T0" fmla="*/ 3 w 13"/>
                  <a:gd name="T1" fmla="*/ 0 h 9"/>
                  <a:gd name="T2" fmla="*/ 13 w 13"/>
                  <a:gd name="T3" fmla="*/ 9 h 9"/>
                  <a:gd name="T4" fmla="*/ 13 w 13"/>
                  <a:gd name="T5" fmla="*/ 9 h 9"/>
                  <a:gd name="T6" fmla="*/ 6 w 13"/>
                  <a:gd name="T7" fmla="*/ 0 h 9"/>
                  <a:gd name="T8" fmla="*/ 6 w 13"/>
                  <a:gd name="T9" fmla="*/ 0 h 9"/>
                  <a:gd name="T10" fmla="*/ 3 w 13"/>
                  <a:gd name="T11" fmla="*/ 0 h 9"/>
                  <a:gd name="T12" fmla="*/ 3 w 13"/>
                  <a:gd name="T13" fmla="*/ 0 h 9"/>
                  <a:gd name="T14" fmla="*/ 3 w 13"/>
                  <a:gd name="T1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3" y="0"/>
                    </a:moveTo>
                    <a:cubicBezTo>
                      <a:pt x="0" y="9"/>
                      <a:pt x="8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0" y="6"/>
                      <a:pt x="8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E7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4" name="Freeform 8109"/>
              <p:cNvSpPr/>
              <p:nvPr/>
            </p:nvSpPr>
            <p:spPr bwMode="auto">
              <a:xfrm>
                <a:off x="6057900" y="3844926"/>
                <a:ext cx="123825" cy="85725"/>
              </a:xfrm>
              <a:custGeom>
                <a:avLst/>
                <a:gdLst>
                  <a:gd name="T0" fmla="*/ 8 w 62"/>
                  <a:gd name="T1" fmla="*/ 0 h 43"/>
                  <a:gd name="T2" fmla="*/ 3 w 62"/>
                  <a:gd name="T3" fmla="*/ 2 h 43"/>
                  <a:gd name="T4" fmla="*/ 0 w 62"/>
                  <a:gd name="T5" fmla="*/ 2 h 43"/>
                  <a:gd name="T6" fmla="*/ 0 w 62"/>
                  <a:gd name="T7" fmla="*/ 2 h 43"/>
                  <a:gd name="T8" fmla="*/ 2 w 62"/>
                  <a:gd name="T9" fmla="*/ 5 h 43"/>
                  <a:gd name="T10" fmla="*/ 2 w 62"/>
                  <a:gd name="T11" fmla="*/ 5 h 43"/>
                  <a:gd name="T12" fmla="*/ 40 w 62"/>
                  <a:gd name="T13" fmla="*/ 33 h 43"/>
                  <a:gd name="T14" fmla="*/ 40 w 62"/>
                  <a:gd name="T15" fmla="*/ 33 h 43"/>
                  <a:gd name="T16" fmla="*/ 40 w 62"/>
                  <a:gd name="T17" fmla="*/ 33 h 43"/>
                  <a:gd name="T18" fmla="*/ 40 w 62"/>
                  <a:gd name="T19" fmla="*/ 33 h 43"/>
                  <a:gd name="T20" fmla="*/ 40 w 62"/>
                  <a:gd name="T21" fmla="*/ 33 h 43"/>
                  <a:gd name="T22" fmla="*/ 58 w 62"/>
                  <a:gd name="T23" fmla="*/ 43 h 43"/>
                  <a:gd name="T24" fmla="*/ 58 w 62"/>
                  <a:gd name="T25" fmla="*/ 43 h 43"/>
                  <a:gd name="T26" fmla="*/ 53 w 62"/>
                  <a:gd name="T27" fmla="*/ 29 h 43"/>
                  <a:gd name="T28" fmla="*/ 42 w 62"/>
                  <a:gd name="T29" fmla="*/ 25 h 43"/>
                  <a:gd name="T30" fmla="*/ 37 w 62"/>
                  <a:gd name="T31" fmla="*/ 27 h 43"/>
                  <a:gd name="T32" fmla="*/ 37 w 62"/>
                  <a:gd name="T33" fmla="*/ 11 h 43"/>
                  <a:gd name="T34" fmla="*/ 37 w 62"/>
                  <a:gd name="T35" fmla="*/ 11 h 43"/>
                  <a:gd name="T36" fmla="*/ 24 w 62"/>
                  <a:gd name="T37" fmla="*/ 4 h 43"/>
                  <a:gd name="T38" fmla="*/ 24 w 62"/>
                  <a:gd name="T39" fmla="*/ 4 h 43"/>
                  <a:gd name="T40" fmla="*/ 13 w 62"/>
                  <a:gd name="T41" fmla="*/ 1 h 43"/>
                  <a:gd name="T42" fmla="*/ 13 w 62"/>
                  <a:gd name="T43" fmla="*/ 1 h 43"/>
                  <a:gd name="T44" fmla="*/ 13 w 62"/>
                  <a:gd name="T45" fmla="*/ 1 h 43"/>
                  <a:gd name="T46" fmla="*/ 11 w 62"/>
                  <a:gd name="T47" fmla="*/ 0 h 43"/>
                  <a:gd name="T48" fmla="*/ 11 w 62"/>
                  <a:gd name="T49" fmla="*/ 0 h 43"/>
                  <a:gd name="T50" fmla="*/ 8 w 62"/>
                  <a:gd name="T51" fmla="*/ 0 h 43"/>
                  <a:gd name="T52" fmla="*/ 8 w 62"/>
                  <a:gd name="T5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2" h="43">
                    <a:moveTo>
                      <a:pt x="8" y="0"/>
                    </a:moveTo>
                    <a:cubicBezTo>
                      <a:pt x="7" y="2"/>
                      <a:pt x="5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7" y="12"/>
                      <a:pt x="29" y="22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7" y="34"/>
                      <a:pt x="51" y="42"/>
                      <a:pt x="58" y="43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62" y="36"/>
                      <a:pt x="57" y="30"/>
                      <a:pt x="53" y="29"/>
                    </a:cubicBezTo>
                    <a:cubicBezTo>
                      <a:pt x="49" y="28"/>
                      <a:pt x="46" y="25"/>
                      <a:pt x="42" y="25"/>
                    </a:cubicBezTo>
                    <a:cubicBezTo>
                      <a:pt x="41" y="25"/>
                      <a:pt x="39" y="25"/>
                      <a:pt x="37" y="27"/>
                    </a:cubicBezTo>
                    <a:cubicBezTo>
                      <a:pt x="39" y="21"/>
                      <a:pt x="40" y="16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2" y="9"/>
                      <a:pt x="27" y="8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0" y="3"/>
                      <a:pt x="16" y="4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C9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5" name="Freeform 8110"/>
              <p:cNvSpPr/>
              <p:nvPr/>
            </p:nvSpPr>
            <p:spPr bwMode="auto">
              <a:xfrm>
                <a:off x="6034088" y="3819526"/>
                <a:ext cx="39688" cy="30163"/>
              </a:xfrm>
              <a:custGeom>
                <a:avLst/>
                <a:gdLst>
                  <a:gd name="T0" fmla="*/ 0 w 20"/>
                  <a:gd name="T1" fmla="*/ 0 h 15"/>
                  <a:gd name="T2" fmla="*/ 0 w 20"/>
                  <a:gd name="T3" fmla="*/ 0 h 15"/>
                  <a:gd name="T4" fmla="*/ 0 w 20"/>
                  <a:gd name="T5" fmla="*/ 0 h 15"/>
                  <a:gd name="T6" fmla="*/ 0 w 20"/>
                  <a:gd name="T7" fmla="*/ 0 h 15"/>
                  <a:gd name="T8" fmla="*/ 0 w 20"/>
                  <a:gd name="T9" fmla="*/ 0 h 15"/>
                  <a:gd name="T10" fmla="*/ 5 w 20"/>
                  <a:gd name="T11" fmla="*/ 6 h 15"/>
                  <a:gd name="T12" fmla="*/ 5 w 20"/>
                  <a:gd name="T13" fmla="*/ 6 h 15"/>
                  <a:gd name="T14" fmla="*/ 4 w 20"/>
                  <a:gd name="T15" fmla="*/ 6 h 15"/>
                  <a:gd name="T16" fmla="*/ 10 w 20"/>
                  <a:gd name="T17" fmla="*/ 14 h 15"/>
                  <a:gd name="T18" fmla="*/ 10 w 20"/>
                  <a:gd name="T19" fmla="*/ 14 h 15"/>
                  <a:gd name="T20" fmla="*/ 12 w 20"/>
                  <a:gd name="T21" fmla="*/ 15 h 15"/>
                  <a:gd name="T22" fmla="*/ 12 w 20"/>
                  <a:gd name="T23" fmla="*/ 15 h 15"/>
                  <a:gd name="T24" fmla="*/ 15 w 20"/>
                  <a:gd name="T25" fmla="*/ 15 h 15"/>
                  <a:gd name="T26" fmla="*/ 20 w 20"/>
                  <a:gd name="T27" fmla="*/ 13 h 15"/>
                  <a:gd name="T28" fmla="*/ 20 w 20"/>
                  <a:gd name="T29" fmla="*/ 13 h 15"/>
                  <a:gd name="T30" fmla="*/ 15 w 20"/>
                  <a:gd name="T31" fmla="*/ 7 h 15"/>
                  <a:gd name="T32" fmla="*/ 15 w 20"/>
                  <a:gd name="T33" fmla="*/ 7 h 15"/>
                  <a:gd name="T34" fmla="*/ 0 w 20"/>
                  <a:gd name="T3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1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"/>
                      <a:pt x="3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10" y="7"/>
                      <a:pt x="13" y="9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1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4" y="15"/>
                      <a:pt x="15" y="15"/>
                    </a:cubicBezTo>
                    <a:cubicBezTo>
                      <a:pt x="17" y="15"/>
                      <a:pt x="19" y="15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1"/>
                      <a:pt x="17" y="9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0" y="5"/>
                      <a:pt x="6" y="0"/>
                      <a:pt x="0" y="0"/>
                    </a:cubicBezTo>
                  </a:path>
                </a:pathLst>
              </a:custGeom>
              <a:solidFill>
                <a:srgbClr val="AC7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6" name="Freeform 8111"/>
              <p:cNvSpPr/>
              <p:nvPr/>
            </p:nvSpPr>
            <p:spPr bwMode="auto">
              <a:xfrm>
                <a:off x="6042025" y="3832226"/>
                <a:ext cx="17463" cy="15875"/>
              </a:xfrm>
              <a:custGeom>
                <a:avLst/>
                <a:gdLst>
                  <a:gd name="T0" fmla="*/ 0 w 9"/>
                  <a:gd name="T1" fmla="*/ 0 h 8"/>
                  <a:gd name="T2" fmla="*/ 6 w 9"/>
                  <a:gd name="T3" fmla="*/ 8 h 8"/>
                  <a:gd name="T4" fmla="*/ 6 w 9"/>
                  <a:gd name="T5" fmla="*/ 8 h 8"/>
                  <a:gd name="T6" fmla="*/ 0 w 9"/>
                  <a:gd name="T7" fmla="*/ 0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cubicBezTo>
                      <a:pt x="0" y="4"/>
                      <a:pt x="2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9" y="3"/>
                      <a:pt x="6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39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7" name="Freeform 8112"/>
              <p:cNvSpPr/>
              <p:nvPr/>
            </p:nvSpPr>
            <p:spPr bwMode="auto">
              <a:xfrm>
                <a:off x="5446713" y="4052888"/>
                <a:ext cx="123825" cy="76200"/>
              </a:xfrm>
              <a:custGeom>
                <a:avLst/>
                <a:gdLst>
                  <a:gd name="T0" fmla="*/ 36 w 62"/>
                  <a:gd name="T1" fmla="*/ 0 h 38"/>
                  <a:gd name="T2" fmla="*/ 36 w 62"/>
                  <a:gd name="T3" fmla="*/ 0 h 38"/>
                  <a:gd name="T4" fmla="*/ 29 w 62"/>
                  <a:gd name="T5" fmla="*/ 11 h 38"/>
                  <a:gd name="T6" fmla="*/ 22 w 62"/>
                  <a:gd name="T7" fmla="*/ 4 h 38"/>
                  <a:gd name="T8" fmla="*/ 22 w 62"/>
                  <a:gd name="T9" fmla="*/ 4 h 38"/>
                  <a:gd name="T10" fmla="*/ 4 w 62"/>
                  <a:gd name="T11" fmla="*/ 18 h 38"/>
                  <a:gd name="T12" fmla="*/ 4 w 62"/>
                  <a:gd name="T13" fmla="*/ 18 h 38"/>
                  <a:gd name="T14" fmla="*/ 4 w 62"/>
                  <a:gd name="T15" fmla="*/ 38 h 38"/>
                  <a:gd name="T16" fmla="*/ 23 w 62"/>
                  <a:gd name="T17" fmla="*/ 18 h 38"/>
                  <a:gd name="T18" fmla="*/ 30 w 62"/>
                  <a:gd name="T19" fmla="*/ 19 h 38"/>
                  <a:gd name="T20" fmla="*/ 22 w 62"/>
                  <a:gd name="T21" fmla="*/ 30 h 38"/>
                  <a:gd name="T22" fmla="*/ 24 w 62"/>
                  <a:gd name="T23" fmla="*/ 31 h 38"/>
                  <a:gd name="T24" fmla="*/ 26 w 62"/>
                  <a:gd name="T25" fmla="*/ 31 h 38"/>
                  <a:gd name="T26" fmla="*/ 28 w 62"/>
                  <a:gd name="T27" fmla="*/ 30 h 38"/>
                  <a:gd name="T28" fmla="*/ 30 w 62"/>
                  <a:gd name="T29" fmla="*/ 32 h 38"/>
                  <a:gd name="T30" fmla="*/ 30 w 62"/>
                  <a:gd name="T31" fmla="*/ 32 h 38"/>
                  <a:gd name="T32" fmla="*/ 44 w 62"/>
                  <a:gd name="T33" fmla="*/ 28 h 38"/>
                  <a:gd name="T34" fmla="*/ 44 w 62"/>
                  <a:gd name="T35" fmla="*/ 28 h 38"/>
                  <a:gd name="T36" fmla="*/ 44 w 62"/>
                  <a:gd name="T37" fmla="*/ 28 h 38"/>
                  <a:gd name="T38" fmla="*/ 56 w 62"/>
                  <a:gd name="T39" fmla="*/ 20 h 38"/>
                  <a:gd name="T40" fmla="*/ 56 w 62"/>
                  <a:gd name="T41" fmla="*/ 12 h 38"/>
                  <a:gd name="T42" fmla="*/ 56 w 62"/>
                  <a:gd name="T43" fmla="*/ 12 h 38"/>
                  <a:gd name="T44" fmla="*/ 56 w 62"/>
                  <a:gd name="T45" fmla="*/ 12 h 38"/>
                  <a:gd name="T46" fmla="*/ 53 w 62"/>
                  <a:gd name="T47" fmla="*/ 15 h 38"/>
                  <a:gd name="T48" fmla="*/ 53 w 62"/>
                  <a:gd name="T49" fmla="*/ 15 h 38"/>
                  <a:gd name="T50" fmla="*/ 45 w 62"/>
                  <a:gd name="T51" fmla="*/ 21 h 38"/>
                  <a:gd name="T52" fmla="*/ 40 w 62"/>
                  <a:gd name="T53" fmla="*/ 19 h 38"/>
                  <a:gd name="T54" fmla="*/ 46 w 62"/>
                  <a:gd name="T55" fmla="*/ 3 h 38"/>
                  <a:gd name="T56" fmla="*/ 46 w 62"/>
                  <a:gd name="T57" fmla="*/ 3 h 38"/>
                  <a:gd name="T58" fmla="*/ 36 w 62"/>
                  <a:gd name="T5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2" h="38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4" y="4"/>
                      <a:pt x="33" y="11"/>
                      <a:pt x="29" y="11"/>
                    </a:cubicBezTo>
                    <a:cubicBezTo>
                      <a:pt x="27" y="11"/>
                      <a:pt x="25" y="9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6" y="9"/>
                      <a:pt x="10" y="13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1" y="25"/>
                      <a:pt x="0" y="31"/>
                      <a:pt x="4" y="38"/>
                    </a:cubicBezTo>
                    <a:cubicBezTo>
                      <a:pt x="13" y="35"/>
                      <a:pt x="12" y="18"/>
                      <a:pt x="23" y="18"/>
                    </a:cubicBezTo>
                    <a:cubicBezTo>
                      <a:pt x="25" y="18"/>
                      <a:pt x="27" y="18"/>
                      <a:pt x="30" y="19"/>
                    </a:cubicBezTo>
                    <a:cubicBezTo>
                      <a:pt x="27" y="23"/>
                      <a:pt x="24" y="26"/>
                      <a:pt x="22" y="30"/>
                    </a:cubicBezTo>
                    <a:cubicBezTo>
                      <a:pt x="22" y="31"/>
                      <a:pt x="23" y="31"/>
                      <a:pt x="24" y="31"/>
                    </a:cubicBezTo>
                    <a:cubicBezTo>
                      <a:pt x="25" y="31"/>
                      <a:pt x="25" y="31"/>
                      <a:pt x="26" y="31"/>
                    </a:cubicBezTo>
                    <a:cubicBezTo>
                      <a:pt x="27" y="30"/>
                      <a:pt x="27" y="30"/>
                      <a:pt x="28" y="30"/>
                    </a:cubicBezTo>
                    <a:cubicBezTo>
                      <a:pt x="29" y="30"/>
                      <a:pt x="29" y="31"/>
                      <a:pt x="30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4" y="28"/>
                      <a:pt x="39" y="29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8" y="25"/>
                      <a:pt x="52" y="22"/>
                      <a:pt x="56" y="20"/>
                    </a:cubicBezTo>
                    <a:cubicBezTo>
                      <a:pt x="62" y="17"/>
                      <a:pt x="60" y="15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6" y="12"/>
                      <a:pt x="56" y="12"/>
                      <a:pt x="56" y="12"/>
                    </a:cubicBezTo>
                    <a:cubicBezTo>
                      <a:pt x="55" y="13"/>
                      <a:pt x="54" y="14"/>
                      <a:pt x="53" y="15"/>
                    </a:cubicBezTo>
                    <a:cubicBezTo>
                      <a:pt x="53" y="15"/>
                      <a:pt x="53" y="15"/>
                      <a:pt x="53" y="15"/>
                    </a:cubicBezTo>
                    <a:cubicBezTo>
                      <a:pt x="51" y="18"/>
                      <a:pt x="48" y="21"/>
                      <a:pt x="45" y="21"/>
                    </a:cubicBezTo>
                    <a:cubicBezTo>
                      <a:pt x="43" y="21"/>
                      <a:pt x="42" y="20"/>
                      <a:pt x="40" y="19"/>
                    </a:cubicBezTo>
                    <a:cubicBezTo>
                      <a:pt x="39" y="16"/>
                      <a:pt x="44" y="9"/>
                      <a:pt x="46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2" y="3"/>
                      <a:pt x="39" y="2"/>
                      <a:pt x="36" y="0"/>
                    </a:cubicBezTo>
                  </a:path>
                </a:pathLst>
              </a:custGeom>
              <a:solidFill>
                <a:srgbClr val="C49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8" name="Freeform 8113"/>
              <p:cNvSpPr/>
              <p:nvPr/>
            </p:nvSpPr>
            <p:spPr bwMode="auto">
              <a:xfrm>
                <a:off x="5491163" y="4048126"/>
                <a:ext cx="28575" cy="26988"/>
              </a:xfrm>
              <a:custGeom>
                <a:avLst/>
                <a:gdLst>
                  <a:gd name="T0" fmla="*/ 14 w 14"/>
                  <a:gd name="T1" fmla="*/ 0 h 14"/>
                  <a:gd name="T2" fmla="*/ 0 w 14"/>
                  <a:gd name="T3" fmla="*/ 7 h 14"/>
                  <a:gd name="T4" fmla="*/ 0 w 14"/>
                  <a:gd name="T5" fmla="*/ 7 h 14"/>
                  <a:gd name="T6" fmla="*/ 7 w 14"/>
                  <a:gd name="T7" fmla="*/ 14 h 14"/>
                  <a:gd name="T8" fmla="*/ 14 w 14"/>
                  <a:gd name="T9" fmla="*/ 3 h 14"/>
                  <a:gd name="T10" fmla="*/ 14 w 14"/>
                  <a:gd name="T11" fmla="*/ 3 h 14"/>
                  <a:gd name="T12" fmla="*/ 14 w 14"/>
                  <a:gd name="T13" fmla="*/ 3 h 14"/>
                  <a:gd name="T14" fmla="*/ 14 w 14"/>
                  <a:gd name="T15" fmla="*/ 0 h 14"/>
                  <a:gd name="T16" fmla="*/ 14 w 14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4">
                    <a:moveTo>
                      <a:pt x="14" y="0"/>
                    </a:moveTo>
                    <a:cubicBezTo>
                      <a:pt x="8" y="0"/>
                      <a:pt x="4" y="4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2"/>
                      <a:pt x="5" y="14"/>
                      <a:pt x="7" y="14"/>
                    </a:cubicBezTo>
                    <a:cubicBezTo>
                      <a:pt x="11" y="14"/>
                      <a:pt x="12" y="7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D7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9" name="Freeform 8114"/>
              <p:cNvSpPr/>
              <p:nvPr/>
            </p:nvSpPr>
            <p:spPr bwMode="auto">
              <a:xfrm>
                <a:off x="5519738" y="4035426"/>
                <a:ext cx="20638" cy="23813"/>
              </a:xfrm>
              <a:custGeom>
                <a:avLst/>
                <a:gdLst>
                  <a:gd name="T0" fmla="*/ 0 w 11"/>
                  <a:gd name="T1" fmla="*/ 0 h 12"/>
                  <a:gd name="T2" fmla="*/ 0 w 11"/>
                  <a:gd name="T3" fmla="*/ 6 h 12"/>
                  <a:gd name="T4" fmla="*/ 0 w 11"/>
                  <a:gd name="T5" fmla="*/ 6 h 12"/>
                  <a:gd name="T6" fmla="*/ 0 w 11"/>
                  <a:gd name="T7" fmla="*/ 9 h 12"/>
                  <a:gd name="T8" fmla="*/ 0 w 11"/>
                  <a:gd name="T9" fmla="*/ 9 h 12"/>
                  <a:gd name="T10" fmla="*/ 10 w 11"/>
                  <a:gd name="T11" fmla="*/ 12 h 12"/>
                  <a:gd name="T12" fmla="*/ 10 w 11"/>
                  <a:gd name="T13" fmla="*/ 12 h 12"/>
                  <a:gd name="T14" fmla="*/ 10 w 11"/>
                  <a:gd name="T15" fmla="*/ 12 h 12"/>
                  <a:gd name="T16" fmla="*/ 10 w 11"/>
                  <a:gd name="T17" fmla="*/ 12 h 12"/>
                  <a:gd name="T18" fmla="*/ 11 w 11"/>
                  <a:gd name="T19" fmla="*/ 7 h 12"/>
                  <a:gd name="T20" fmla="*/ 11 w 11"/>
                  <a:gd name="T21" fmla="*/ 7 h 12"/>
                  <a:gd name="T22" fmla="*/ 11 w 11"/>
                  <a:gd name="T23" fmla="*/ 7 h 12"/>
                  <a:gd name="T24" fmla="*/ 0 w 11"/>
                  <a:gd name="T25" fmla="*/ 1 h 12"/>
                  <a:gd name="T26" fmla="*/ 0 w 11"/>
                  <a:gd name="T27" fmla="*/ 1 h 12"/>
                  <a:gd name="T28" fmla="*/ 0 w 11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" h="12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1"/>
                      <a:pt x="6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1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7" y="5"/>
                      <a:pt x="5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28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0" name="Freeform 8115"/>
              <p:cNvSpPr>
                <a:spLocks noEditPoints="1"/>
              </p:cNvSpPr>
              <p:nvPr/>
            </p:nvSpPr>
            <p:spPr bwMode="auto">
              <a:xfrm>
                <a:off x="6003925" y="3165476"/>
                <a:ext cx="66675" cy="142875"/>
              </a:xfrm>
              <a:custGeom>
                <a:avLst/>
                <a:gdLst>
                  <a:gd name="T0" fmla="*/ 8 w 33"/>
                  <a:gd name="T1" fmla="*/ 12 h 71"/>
                  <a:gd name="T2" fmla="*/ 6 w 33"/>
                  <a:gd name="T3" fmla="*/ 13 h 71"/>
                  <a:gd name="T4" fmla="*/ 8 w 33"/>
                  <a:gd name="T5" fmla="*/ 12 h 71"/>
                  <a:gd name="T6" fmla="*/ 21 w 33"/>
                  <a:gd name="T7" fmla="*/ 0 h 71"/>
                  <a:gd name="T8" fmla="*/ 21 w 33"/>
                  <a:gd name="T9" fmla="*/ 0 h 71"/>
                  <a:gd name="T10" fmla="*/ 21 w 33"/>
                  <a:gd name="T11" fmla="*/ 1 h 71"/>
                  <a:gd name="T12" fmla="*/ 14 w 33"/>
                  <a:gd name="T13" fmla="*/ 13 h 71"/>
                  <a:gd name="T14" fmla="*/ 14 w 33"/>
                  <a:gd name="T15" fmla="*/ 13 h 71"/>
                  <a:gd name="T16" fmla="*/ 11 w 33"/>
                  <a:gd name="T17" fmla="*/ 14 h 71"/>
                  <a:gd name="T18" fmla="*/ 6 w 33"/>
                  <a:gd name="T19" fmla="*/ 13 h 71"/>
                  <a:gd name="T20" fmla="*/ 6 w 33"/>
                  <a:gd name="T21" fmla="*/ 13 h 71"/>
                  <a:gd name="T22" fmla="*/ 6 w 33"/>
                  <a:gd name="T23" fmla="*/ 13 h 71"/>
                  <a:gd name="T24" fmla="*/ 6 w 33"/>
                  <a:gd name="T25" fmla="*/ 13 h 71"/>
                  <a:gd name="T26" fmla="*/ 9 w 33"/>
                  <a:gd name="T27" fmla="*/ 25 h 71"/>
                  <a:gd name="T28" fmla="*/ 6 w 33"/>
                  <a:gd name="T29" fmla="*/ 47 h 71"/>
                  <a:gd name="T30" fmla="*/ 0 w 33"/>
                  <a:gd name="T31" fmla="*/ 55 h 71"/>
                  <a:gd name="T32" fmla="*/ 4 w 33"/>
                  <a:gd name="T33" fmla="*/ 69 h 71"/>
                  <a:gd name="T34" fmla="*/ 9 w 33"/>
                  <a:gd name="T35" fmla="*/ 68 h 71"/>
                  <a:gd name="T36" fmla="*/ 10 w 33"/>
                  <a:gd name="T37" fmla="*/ 68 h 71"/>
                  <a:gd name="T38" fmla="*/ 16 w 33"/>
                  <a:gd name="T39" fmla="*/ 71 h 71"/>
                  <a:gd name="T40" fmla="*/ 26 w 33"/>
                  <a:gd name="T41" fmla="*/ 63 h 71"/>
                  <a:gd name="T42" fmla="*/ 21 w 33"/>
                  <a:gd name="T43" fmla="*/ 60 h 71"/>
                  <a:gd name="T44" fmla="*/ 17 w 33"/>
                  <a:gd name="T45" fmla="*/ 62 h 71"/>
                  <a:gd name="T46" fmla="*/ 13 w 33"/>
                  <a:gd name="T47" fmla="*/ 63 h 71"/>
                  <a:gd name="T48" fmla="*/ 11 w 33"/>
                  <a:gd name="T49" fmla="*/ 63 h 71"/>
                  <a:gd name="T50" fmla="*/ 12 w 33"/>
                  <a:gd name="T51" fmla="*/ 54 h 71"/>
                  <a:gd name="T52" fmla="*/ 14 w 33"/>
                  <a:gd name="T53" fmla="*/ 47 h 71"/>
                  <a:gd name="T54" fmla="*/ 19 w 33"/>
                  <a:gd name="T55" fmla="*/ 49 h 71"/>
                  <a:gd name="T56" fmla="*/ 20 w 33"/>
                  <a:gd name="T57" fmla="*/ 50 h 71"/>
                  <a:gd name="T58" fmla="*/ 25 w 33"/>
                  <a:gd name="T59" fmla="*/ 44 h 71"/>
                  <a:gd name="T60" fmla="*/ 33 w 33"/>
                  <a:gd name="T61" fmla="*/ 18 h 71"/>
                  <a:gd name="T62" fmla="*/ 33 w 33"/>
                  <a:gd name="T63" fmla="*/ 18 h 71"/>
                  <a:gd name="T64" fmla="*/ 33 w 33"/>
                  <a:gd name="T65" fmla="*/ 18 h 71"/>
                  <a:gd name="T66" fmla="*/ 21 w 33"/>
                  <a:gd name="T6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3" h="71">
                    <a:moveTo>
                      <a:pt x="8" y="12"/>
                    </a:moveTo>
                    <a:cubicBezTo>
                      <a:pt x="7" y="12"/>
                      <a:pt x="7" y="12"/>
                      <a:pt x="6" y="13"/>
                    </a:cubicBezTo>
                    <a:cubicBezTo>
                      <a:pt x="7" y="12"/>
                      <a:pt x="7" y="12"/>
                      <a:pt x="8" y="12"/>
                    </a:cubicBezTo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6" y="3"/>
                      <a:pt x="18" y="10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4"/>
                      <a:pt x="12" y="14"/>
                      <a:pt x="11" y="14"/>
                    </a:cubicBezTo>
                    <a:cubicBezTo>
                      <a:pt x="9" y="14"/>
                      <a:pt x="8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18"/>
                      <a:pt x="6" y="22"/>
                      <a:pt x="9" y="25"/>
                    </a:cubicBezTo>
                    <a:cubicBezTo>
                      <a:pt x="14" y="33"/>
                      <a:pt x="16" y="40"/>
                      <a:pt x="6" y="47"/>
                    </a:cubicBezTo>
                    <a:cubicBezTo>
                      <a:pt x="3" y="49"/>
                      <a:pt x="2" y="52"/>
                      <a:pt x="0" y="55"/>
                    </a:cubicBezTo>
                    <a:cubicBezTo>
                      <a:pt x="8" y="58"/>
                      <a:pt x="3" y="64"/>
                      <a:pt x="4" y="69"/>
                    </a:cubicBezTo>
                    <a:cubicBezTo>
                      <a:pt x="5" y="69"/>
                      <a:pt x="8" y="68"/>
                      <a:pt x="9" y="68"/>
                    </a:cubicBezTo>
                    <a:cubicBezTo>
                      <a:pt x="9" y="68"/>
                      <a:pt x="10" y="68"/>
                      <a:pt x="10" y="68"/>
                    </a:cubicBezTo>
                    <a:cubicBezTo>
                      <a:pt x="12" y="70"/>
                      <a:pt x="14" y="71"/>
                      <a:pt x="16" y="71"/>
                    </a:cubicBezTo>
                    <a:cubicBezTo>
                      <a:pt x="20" y="71"/>
                      <a:pt x="23" y="67"/>
                      <a:pt x="26" y="63"/>
                    </a:cubicBezTo>
                    <a:cubicBezTo>
                      <a:pt x="24" y="61"/>
                      <a:pt x="23" y="60"/>
                      <a:pt x="21" y="60"/>
                    </a:cubicBezTo>
                    <a:cubicBezTo>
                      <a:pt x="20" y="60"/>
                      <a:pt x="18" y="61"/>
                      <a:pt x="17" y="62"/>
                    </a:cubicBezTo>
                    <a:cubicBezTo>
                      <a:pt x="16" y="62"/>
                      <a:pt x="14" y="63"/>
                      <a:pt x="13" y="63"/>
                    </a:cubicBezTo>
                    <a:cubicBezTo>
                      <a:pt x="12" y="63"/>
                      <a:pt x="12" y="63"/>
                      <a:pt x="11" y="63"/>
                    </a:cubicBezTo>
                    <a:cubicBezTo>
                      <a:pt x="8" y="60"/>
                      <a:pt x="12" y="57"/>
                      <a:pt x="12" y="54"/>
                    </a:cubicBezTo>
                    <a:cubicBezTo>
                      <a:pt x="13" y="52"/>
                      <a:pt x="11" y="47"/>
                      <a:pt x="14" y="47"/>
                    </a:cubicBezTo>
                    <a:cubicBezTo>
                      <a:pt x="15" y="47"/>
                      <a:pt x="17" y="47"/>
                      <a:pt x="19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2" y="50"/>
                      <a:pt x="22" y="44"/>
                      <a:pt x="25" y="44"/>
                    </a:cubicBezTo>
                    <a:cubicBezTo>
                      <a:pt x="28" y="35"/>
                      <a:pt x="32" y="27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9" y="12"/>
                      <a:pt x="25" y="6"/>
                      <a:pt x="21" y="0"/>
                    </a:cubicBezTo>
                  </a:path>
                </a:pathLst>
              </a:custGeom>
              <a:solidFill>
                <a:srgbClr val="AA5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1" name="Freeform 8116"/>
              <p:cNvSpPr/>
              <p:nvPr/>
            </p:nvSpPr>
            <p:spPr bwMode="auto">
              <a:xfrm>
                <a:off x="5961063" y="3117851"/>
                <a:ext cx="84138" cy="73025"/>
              </a:xfrm>
              <a:custGeom>
                <a:avLst/>
                <a:gdLst>
                  <a:gd name="T0" fmla="*/ 7 w 42"/>
                  <a:gd name="T1" fmla="*/ 0 h 37"/>
                  <a:gd name="T2" fmla="*/ 4 w 42"/>
                  <a:gd name="T3" fmla="*/ 2 h 37"/>
                  <a:gd name="T4" fmla="*/ 4 w 42"/>
                  <a:gd name="T5" fmla="*/ 2 h 37"/>
                  <a:gd name="T6" fmla="*/ 4 w 42"/>
                  <a:gd name="T7" fmla="*/ 10 h 37"/>
                  <a:gd name="T8" fmla="*/ 3 w 42"/>
                  <a:gd name="T9" fmla="*/ 20 h 37"/>
                  <a:gd name="T10" fmla="*/ 18 w 42"/>
                  <a:gd name="T11" fmla="*/ 25 h 37"/>
                  <a:gd name="T12" fmla="*/ 18 w 42"/>
                  <a:gd name="T13" fmla="*/ 25 h 37"/>
                  <a:gd name="T14" fmla="*/ 22 w 42"/>
                  <a:gd name="T15" fmla="*/ 33 h 37"/>
                  <a:gd name="T16" fmla="*/ 22 w 42"/>
                  <a:gd name="T17" fmla="*/ 33 h 37"/>
                  <a:gd name="T18" fmla="*/ 27 w 42"/>
                  <a:gd name="T19" fmla="*/ 37 h 37"/>
                  <a:gd name="T20" fmla="*/ 27 w 42"/>
                  <a:gd name="T21" fmla="*/ 37 h 37"/>
                  <a:gd name="T22" fmla="*/ 27 w 42"/>
                  <a:gd name="T23" fmla="*/ 37 h 37"/>
                  <a:gd name="T24" fmla="*/ 27 w 42"/>
                  <a:gd name="T25" fmla="*/ 37 h 37"/>
                  <a:gd name="T26" fmla="*/ 27 w 42"/>
                  <a:gd name="T27" fmla="*/ 37 h 37"/>
                  <a:gd name="T28" fmla="*/ 27 w 42"/>
                  <a:gd name="T29" fmla="*/ 37 h 37"/>
                  <a:gd name="T30" fmla="*/ 27 w 42"/>
                  <a:gd name="T31" fmla="*/ 37 h 37"/>
                  <a:gd name="T32" fmla="*/ 29 w 42"/>
                  <a:gd name="T33" fmla="*/ 36 h 37"/>
                  <a:gd name="T34" fmla="*/ 28 w 42"/>
                  <a:gd name="T35" fmla="*/ 25 h 37"/>
                  <a:gd name="T36" fmla="*/ 34 w 42"/>
                  <a:gd name="T37" fmla="*/ 26 h 37"/>
                  <a:gd name="T38" fmla="*/ 42 w 42"/>
                  <a:gd name="T39" fmla="*/ 24 h 37"/>
                  <a:gd name="T40" fmla="*/ 42 w 42"/>
                  <a:gd name="T41" fmla="*/ 25 h 37"/>
                  <a:gd name="T42" fmla="*/ 42 w 42"/>
                  <a:gd name="T43" fmla="*/ 24 h 37"/>
                  <a:gd name="T44" fmla="*/ 42 w 42"/>
                  <a:gd name="T45" fmla="*/ 24 h 37"/>
                  <a:gd name="T46" fmla="*/ 42 w 42"/>
                  <a:gd name="T47" fmla="*/ 24 h 37"/>
                  <a:gd name="T48" fmla="*/ 25 w 42"/>
                  <a:gd name="T49" fmla="*/ 7 h 37"/>
                  <a:gd name="T50" fmla="*/ 25 w 42"/>
                  <a:gd name="T51" fmla="*/ 7 h 37"/>
                  <a:gd name="T52" fmla="*/ 22 w 42"/>
                  <a:gd name="T53" fmla="*/ 7 h 37"/>
                  <a:gd name="T54" fmla="*/ 19 w 42"/>
                  <a:gd name="T55" fmla="*/ 6 h 37"/>
                  <a:gd name="T56" fmla="*/ 15 w 42"/>
                  <a:gd name="T57" fmla="*/ 5 h 37"/>
                  <a:gd name="T58" fmla="*/ 14 w 42"/>
                  <a:gd name="T59" fmla="*/ 6 h 37"/>
                  <a:gd name="T60" fmla="*/ 14 w 42"/>
                  <a:gd name="T61" fmla="*/ 6 h 37"/>
                  <a:gd name="T62" fmla="*/ 14 w 42"/>
                  <a:gd name="T63" fmla="*/ 6 h 37"/>
                  <a:gd name="T64" fmla="*/ 10 w 42"/>
                  <a:gd name="T65" fmla="*/ 3 h 37"/>
                  <a:gd name="T66" fmla="*/ 7 w 42"/>
                  <a:gd name="T6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37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0" y="5"/>
                      <a:pt x="3" y="10"/>
                      <a:pt x="4" y="10"/>
                    </a:cubicBezTo>
                    <a:cubicBezTo>
                      <a:pt x="19" y="15"/>
                      <a:pt x="3" y="18"/>
                      <a:pt x="3" y="20"/>
                    </a:cubicBezTo>
                    <a:cubicBezTo>
                      <a:pt x="8" y="22"/>
                      <a:pt x="13" y="23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1" y="27"/>
                      <a:pt x="23" y="30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4" y="34"/>
                      <a:pt x="26" y="36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30" y="33"/>
                      <a:pt x="23" y="25"/>
                      <a:pt x="28" y="25"/>
                    </a:cubicBezTo>
                    <a:cubicBezTo>
                      <a:pt x="29" y="25"/>
                      <a:pt x="31" y="25"/>
                      <a:pt x="34" y="26"/>
                    </a:cubicBezTo>
                    <a:cubicBezTo>
                      <a:pt x="37" y="26"/>
                      <a:pt x="39" y="25"/>
                      <a:pt x="42" y="24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6" y="19"/>
                      <a:pt x="31" y="13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4" y="7"/>
                      <a:pt x="23" y="7"/>
                      <a:pt x="22" y="7"/>
                    </a:cubicBezTo>
                    <a:cubicBezTo>
                      <a:pt x="21" y="7"/>
                      <a:pt x="20" y="7"/>
                      <a:pt x="19" y="6"/>
                    </a:cubicBezTo>
                    <a:cubicBezTo>
                      <a:pt x="18" y="6"/>
                      <a:pt x="16" y="5"/>
                      <a:pt x="15" y="5"/>
                    </a:cubicBezTo>
                    <a:cubicBezTo>
                      <a:pt x="15" y="5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2" y="6"/>
                      <a:pt x="11" y="4"/>
                      <a:pt x="10" y="3"/>
                    </a:cubicBezTo>
                    <a:cubicBezTo>
                      <a:pt x="9" y="2"/>
                      <a:pt x="8" y="0"/>
                      <a:pt x="7" y="0"/>
                    </a:cubicBezTo>
                  </a:path>
                </a:pathLst>
              </a:custGeom>
              <a:solidFill>
                <a:srgbClr val="AB4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2" name="Freeform 8117"/>
              <p:cNvSpPr/>
              <p:nvPr/>
            </p:nvSpPr>
            <p:spPr bwMode="auto">
              <a:xfrm>
                <a:off x="5988050" y="3087688"/>
                <a:ext cx="30163" cy="44450"/>
              </a:xfrm>
              <a:custGeom>
                <a:avLst/>
                <a:gdLst>
                  <a:gd name="T0" fmla="*/ 10 w 15"/>
                  <a:gd name="T1" fmla="*/ 0 h 22"/>
                  <a:gd name="T2" fmla="*/ 7 w 15"/>
                  <a:gd name="T3" fmla="*/ 2 h 22"/>
                  <a:gd name="T4" fmla="*/ 3 w 15"/>
                  <a:gd name="T5" fmla="*/ 4 h 22"/>
                  <a:gd name="T6" fmla="*/ 0 w 15"/>
                  <a:gd name="T7" fmla="*/ 2 h 22"/>
                  <a:gd name="T8" fmla="*/ 1 w 15"/>
                  <a:gd name="T9" fmla="*/ 21 h 22"/>
                  <a:gd name="T10" fmla="*/ 1 w 15"/>
                  <a:gd name="T11" fmla="*/ 21 h 22"/>
                  <a:gd name="T12" fmla="*/ 2 w 15"/>
                  <a:gd name="T13" fmla="*/ 20 h 22"/>
                  <a:gd name="T14" fmla="*/ 6 w 15"/>
                  <a:gd name="T15" fmla="*/ 21 h 22"/>
                  <a:gd name="T16" fmla="*/ 9 w 15"/>
                  <a:gd name="T17" fmla="*/ 22 h 22"/>
                  <a:gd name="T18" fmla="*/ 12 w 15"/>
                  <a:gd name="T19" fmla="*/ 22 h 22"/>
                  <a:gd name="T20" fmla="*/ 12 w 15"/>
                  <a:gd name="T21" fmla="*/ 22 h 22"/>
                  <a:gd name="T22" fmla="*/ 10 w 15"/>
                  <a:gd name="T23" fmla="*/ 8 h 22"/>
                  <a:gd name="T24" fmla="*/ 10 w 15"/>
                  <a:gd name="T25" fmla="*/ 8 h 22"/>
                  <a:gd name="T26" fmla="*/ 10 w 15"/>
                  <a:gd name="T27" fmla="*/ 8 h 22"/>
                  <a:gd name="T28" fmla="*/ 11 w 15"/>
                  <a:gd name="T29" fmla="*/ 0 h 22"/>
                  <a:gd name="T30" fmla="*/ 10 w 15"/>
                  <a:gd name="T3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22">
                    <a:moveTo>
                      <a:pt x="10" y="0"/>
                    </a:moveTo>
                    <a:cubicBezTo>
                      <a:pt x="9" y="0"/>
                      <a:pt x="8" y="1"/>
                      <a:pt x="7" y="2"/>
                    </a:cubicBezTo>
                    <a:cubicBezTo>
                      <a:pt x="6" y="3"/>
                      <a:pt x="5" y="4"/>
                      <a:pt x="3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1" y="8"/>
                      <a:pt x="6" y="14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2" y="20"/>
                      <a:pt x="2" y="20"/>
                    </a:cubicBezTo>
                    <a:cubicBezTo>
                      <a:pt x="3" y="20"/>
                      <a:pt x="5" y="21"/>
                      <a:pt x="6" y="21"/>
                    </a:cubicBezTo>
                    <a:cubicBezTo>
                      <a:pt x="7" y="22"/>
                      <a:pt x="8" y="22"/>
                      <a:pt x="9" y="22"/>
                    </a:cubicBezTo>
                    <a:cubicBezTo>
                      <a:pt x="10" y="22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5" y="17"/>
                      <a:pt x="11" y="13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5"/>
                      <a:pt x="11" y="3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solidFill>
                <a:srgbClr val="A24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3" name="Freeform 8118"/>
              <p:cNvSpPr/>
              <p:nvPr/>
            </p:nvSpPr>
            <p:spPr bwMode="auto">
              <a:xfrm>
                <a:off x="6029325" y="3109913"/>
                <a:ext cx="52388" cy="39688"/>
              </a:xfrm>
              <a:custGeom>
                <a:avLst/>
                <a:gdLst>
                  <a:gd name="T0" fmla="*/ 3 w 26"/>
                  <a:gd name="T1" fmla="*/ 0 h 20"/>
                  <a:gd name="T2" fmla="*/ 3 w 26"/>
                  <a:gd name="T3" fmla="*/ 0 h 20"/>
                  <a:gd name="T4" fmla="*/ 1 w 26"/>
                  <a:gd name="T5" fmla="*/ 14 h 20"/>
                  <a:gd name="T6" fmla="*/ 10 w 26"/>
                  <a:gd name="T7" fmla="*/ 12 h 20"/>
                  <a:gd name="T8" fmla="*/ 19 w 26"/>
                  <a:gd name="T9" fmla="*/ 19 h 20"/>
                  <a:gd name="T10" fmla="*/ 19 w 26"/>
                  <a:gd name="T11" fmla="*/ 20 h 20"/>
                  <a:gd name="T12" fmla="*/ 22 w 26"/>
                  <a:gd name="T13" fmla="*/ 19 h 20"/>
                  <a:gd name="T14" fmla="*/ 22 w 26"/>
                  <a:gd name="T15" fmla="*/ 19 h 20"/>
                  <a:gd name="T16" fmla="*/ 16 w 26"/>
                  <a:gd name="T17" fmla="*/ 5 h 20"/>
                  <a:gd name="T18" fmla="*/ 16 w 26"/>
                  <a:gd name="T19" fmla="*/ 5 h 20"/>
                  <a:gd name="T20" fmla="*/ 12 w 26"/>
                  <a:gd name="T21" fmla="*/ 7 h 20"/>
                  <a:gd name="T22" fmla="*/ 8 w 26"/>
                  <a:gd name="T23" fmla="*/ 4 h 20"/>
                  <a:gd name="T24" fmla="*/ 3 w 26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2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6" y="5"/>
                      <a:pt x="0" y="9"/>
                      <a:pt x="1" y="14"/>
                    </a:cubicBezTo>
                    <a:cubicBezTo>
                      <a:pt x="5" y="13"/>
                      <a:pt x="8" y="12"/>
                      <a:pt x="10" y="12"/>
                    </a:cubicBezTo>
                    <a:cubicBezTo>
                      <a:pt x="13" y="12"/>
                      <a:pt x="14" y="14"/>
                      <a:pt x="19" y="1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0" y="20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19" y="15"/>
                      <a:pt x="26" y="6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7"/>
                      <a:pt x="13" y="7"/>
                      <a:pt x="12" y="7"/>
                    </a:cubicBezTo>
                    <a:cubicBezTo>
                      <a:pt x="10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solidFill>
                <a:srgbClr val="B15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4" name="Freeform 8119"/>
              <p:cNvSpPr/>
              <p:nvPr/>
            </p:nvSpPr>
            <p:spPr bwMode="auto">
              <a:xfrm>
                <a:off x="5988050" y="3065463"/>
                <a:ext cx="31750" cy="30163"/>
              </a:xfrm>
              <a:custGeom>
                <a:avLst/>
                <a:gdLst>
                  <a:gd name="T0" fmla="*/ 9 w 16"/>
                  <a:gd name="T1" fmla="*/ 0 h 15"/>
                  <a:gd name="T2" fmla="*/ 1 w 16"/>
                  <a:gd name="T3" fmla="*/ 8 h 15"/>
                  <a:gd name="T4" fmla="*/ 0 w 16"/>
                  <a:gd name="T5" fmla="*/ 13 h 15"/>
                  <a:gd name="T6" fmla="*/ 0 w 16"/>
                  <a:gd name="T7" fmla="*/ 13 h 15"/>
                  <a:gd name="T8" fmla="*/ 0 w 16"/>
                  <a:gd name="T9" fmla="*/ 13 h 15"/>
                  <a:gd name="T10" fmla="*/ 0 w 16"/>
                  <a:gd name="T11" fmla="*/ 13 h 15"/>
                  <a:gd name="T12" fmla="*/ 0 w 16"/>
                  <a:gd name="T13" fmla="*/ 13 h 15"/>
                  <a:gd name="T14" fmla="*/ 3 w 16"/>
                  <a:gd name="T15" fmla="*/ 15 h 15"/>
                  <a:gd name="T16" fmla="*/ 7 w 16"/>
                  <a:gd name="T17" fmla="*/ 13 h 15"/>
                  <a:gd name="T18" fmla="*/ 10 w 16"/>
                  <a:gd name="T19" fmla="*/ 11 h 15"/>
                  <a:gd name="T20" fmla="*/ 11 w 16"/>
                  <a:gd name="T21" fmla="*/ 11 h 15"/>
                  <a:gd name="T22" fmla="*/ 11 w 16"/>
                  <a:gd name="T23" fmla="*/ 11 h 15"/>
                  <a:gd name="T24" fmla="*/ 11 w 16"/>
                  <a:gd name="T25" fmla="*/ 11 h 15"/>
                  <a:gd name="T26" fmla="*/ 11 w 16"/>
                  <a:gd name="T27" fmla="*/ 1 h 15"/>
                  <a:gd name="T28" fmla="*/ 9 w 16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" h="15">
                    <a:moveTo>
                      <a:pt x="9" y="0"/>
                    </a:moveTo>
                    <a:cubicBezTo>
                      <a:pt x="5" y="0"/>
                      <a:pt x="3" y="4"/>
                      <a:pt x="1" y="8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5"/>
                    </a:cubicBezTo>
                    <a:cubicBezTo>
                      <a:pt x="5" y="15"/>
                      <a:pt x="6" y="14"/>
                      <a:pt x="7" y="13"/>
                    </a:cubicBezTo>
                    <a:cubicBezTo>
                      <a:pt x="8" y="12"/>
                      <a:pt x="9" y="11"/>
                      <a:pt x="10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7"/>
                      <a:pt x="16" y="3"/>
                      <a:pt x="11" y="1"/>
                    </a:cubicBezTo>
                    <a:cubicBezTo>
                      <a:pt x="10" y="1"/>
                      <a:pt x="9" y="0"/>
                      <a:pt x="9" y="0"/>
                    </a:cubicBezTo>
                  </a:path>
                </a:pathLst>
              </a:custGeom>
              <a:solidFill>
                <a:srgbClr val="B15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5" name="Freeform 8120"/>
              <p:cNvSpPr/>
              <p:nvPr/>
            </p:nvSpPr>
            <p:spPr bwMode="auto">
              <a:xfrm>
                <a:off x="6008688" y="3081338"/>
                <a:ext cx="19050" cy="26988"/>
              </a:xfrm>
              <a:custGeom>
                <a:avLst/>
                <a:gdLst>
                  <a:gd name="T0" fmla="*/ 6 w 10"/>
                  <a:gd name="T1" fmla="*/ 0 h 13"/>
                  <a:gd name="T2" fmla="*/ 1 w 10"/>
                  <a:gd name="T3" fmla="*/ 3 h 13"/>
                  <a:gd name="T4" fmla="*/ 1 w 10"/>
                  <a:gd name="T5" fmla="*/ 3 h 13"/>
                  <a:gd name="T6" fmla="*/ 1 w 10"/>
                  <a:gd name="T7" fmla="*/ 3 h 13"/>
                  <a:gd name="T8" fmla="*/ 0 w 10"/>
                  <a:gd name="T9" fmla="*/ 11 h 13"/>
                  <a:gd name="T10" fmla="*/ 0 w 10"/>
                  <a:gd name="T11" fmla="*/ 11 h 13"/>
                  <a:gd name="T12" fmla="*/ 5 w 10"/>
                  <a:gd name="T13" fmla="*/ 13 h 13"/>
                  <a:gd name="T14" fmla="*/ 7 w 10"/>
                  <a:gd name="T15" fmla="*/ 11 h 13"/>
                  <a:gd name="T16" fmla="*/ 6 w 10"/>
                  <a:gd name="T17" fmla="*/ 0 h 13"/>
                  <a:gd name="T18" fmla="*/ 6 w 10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3">
                    <a:moveTo>
                      <a:pt x="6" y="0"/>
                    </a:moveTo>
                    <a:cubicBezTo>
                      <a:pt x="5" y="0"/>
                      <a:pt x="3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6"/>
                      <a:pt x="1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2"/>
                      <a:pt x="4" y="13"/>
                      <a:pt x="5" y="13"/>
                    </a:cubicBezTo>
                    <a:cubicBezTo>
                      <a:pt x="6" y="13"/>
                      <a:pt x="7" y="12"/>
                      <a:pt x="7" y="11"/>
                    </a:cubicBezTo>
                    <a:cubicBezTo>
                      <a:pt x="7" y="7"/>
                      <a:pt x="10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B15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6" name="Freeform 8121"/>
              <p:cNvSpPr/>
              <p:nvPr/>
            </p:nvSpPr>
            <p:spPr bwMode="auto">
              <a:xfrm>
                <a:off x="6032500" y="3065463"/>
                <a:ext cx="12700" cy="12700"/>
              </a:xfrm>
              <a:custGeom>
                <a:avLst/>
                <a:gdLst>
                  <a:gd name="T0" fmla="*/ 4 w 7"/>
                  <a:gd name="T1" fmla="*/ 0 h 6"/>
                  <a:gd name="T2" fmla="*/ 0 w 7"/>
                  <a:gd name="T3" fmla="*/ 4 h 6"/>
                  <a:gd name="T4" fmla="*/ 2 w 7"/>
                  <a:gd name="T5" fmla="*/ 6 h 6"/>
                  <a:gd name="T6" fmla="*/ 3 w 7"/>
                  <a:gd name="T7" fmla="*/ 6 h 6"/>
                  <a:gd name="T8" fmla="*/ 7 w 7"/>
                  <a:gd name="T9" fmla="*/ 2 h 6"/>
                  <a:gd name="T10" fmla="*/ 4 w 7"/>
                  <a:gd name="T11" fmla="*/ 0 h 6"/>
                  <a:gd name="T12" fmla="*/ 4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4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0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4" y="4"/>
                      <a:pt x="7" y="5"/>
                      <a:pt x="7" y="2"/>
                    </a:cubicBezTo>
                    <a:cubicBezTo>
                      <a:pt x="7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9D3D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7" name="Freeform 8122"/>
              <p:cNvSpPr/>
              <p:nvPr/>
            </p:nvSpPr>
            <p:spPr bwMode="auto">
              <a:xfrm>
                <a:off x="6048375" y="3087688"/>
                <a:ext cx="11113" cy="12700"/>
              </a:xfrm>
              <a:custGeom>
                <a:avLst/>
                <a:gdLst>
                  <a:gd name="T0" fmla="*/ 6 w 6"/>
                  <a:gd name="T1" fmla="*/ 0 h 6"/>
                  <a:gd name="T2" fmla="*/ 0 w 6"/>
                  <a:gd name="T3" fmla="*/ 4 h 6"/>
                  <a:gd name="T4" fmla="*/ 2 w 6"/>
                  <a:gd name="T5" fmla="*/ 6 h 6"/>
                  <a:gd name="T6" fmla="*/ 3 w 6"/>
                  <a:gd name="T7" fmla="*/ 6 h 6"/>
                  <a:gd name="T8" fmla="*/ 6 w 6"/>
                  <a:gd name="T9" fmla="*/ 0 h 6"/>
                  <a:gd name="T10" fmla="*/ 6 w 6"/>
                  <a:gd name="T11" fmla="*/ 0 h 6"/>
                  <a:gd name="T12" fmla="*/ 6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0"/>
                    </a:moveTo>
                    <a:cubicBezTo>
                      <a:pt x="3" y="0"/>
                      <a:pt x="0" y="0"/>
                      <a:pt x="0" y="4"/>
                    </a:cubicBezTo>
                    <a:cubicBezTo>
                      <a:pt x="0" y="4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6" y="5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248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8" name="Freeform 8123"/>
              <p:cNvSpPr/>
              <p:nvPr/>
            </p:nvSpPr>
            <p:spPr bwMode="auto">
              <a:xfrm>
                <a:off x="5856288" y="3135313"/>
                <a:ext cx="92075" cy="73025"/>
              </a:xfrm>
              <a:custGeom>
                <a:avLst/>
                <a:gdLst>
                  <a:gd name="T0" fmla="*/ 15 w 46"/>
                  <a:gd name="T1" fmla="*/ 0 h 36"/>
                  <a:gd name="T2" fmla="*/ 9 w 46"/>
                  <a:gd name="T3" fmla="*/ 13 h 36"/>
                  <a:gd name="T4" fmla="*/ 2 w 46"/>
                  <a:gd name="T5" fmla="*/ 23 h 36"/>
                  <a:gd name="T6" fmla="*/ 0 w 46"/>
                  <a:gd name="T7" fmla="*/ 23 h 36"/>
                  <a:gd name="T8" fmla="*/ 0 w 46"/>
                  <a:gd name="T9" fmla="*/ 23 h 36"/>
                  <a:gd name="T10" fmla="*/ 0 w 46"/>
                  <a:gd name="T11" fmla="*/ 23 h 36"/>
                  <a:gd name="T12" fmla="*/ 4 w 46"/>
                  <a:gd name="T13" fmla="*/ 31 h 36"/>
                  <a:gd name="T14" fmla="*/ 4 w 46"/>
                  <a:gd name="T15" fmla="*/ 31 h 36"/>
                  <a:gd name="T16" fmla="*/ 9 w 46"/>
                  <a:gd name="T17" fmla="*/ 35 h 36"/>
                  <a:gd name="T18" fmla="*/ 9 w 46"/>
                  <a:gd name="T19" fmla="*/ 35 h 36"/>
                  <a:gd name="T20" fmla="*/ 14 w 46"/>
                  <a:gd name="T21" fmla="*/ 29 h 36"/>
                  <a:gd name="T22" fmla="*/ 15 w 46"/>
                  <a:gd name="T23" fmla="*/ 30 h 36"/>
                  <a:gd name="T24" fmla="*/ 27 w 46"/>
                  <a:gd name="T25" fmla="*/ 36 h 36"/>
                  <a:gd name="T26" fmla="*/ 34 w 46"/>
                  <a:gd name="T27" fmla="*/ 35 h 36"/>
                  <a:gd name="T28" fmla="*/ 41 w 46"/>
                  <a:gd name="T29" fmla="*/ 35 h 36"/>
                  <a:gd name="T30" fmla="*/ 45 w 46"/>
                  <a:gd name="T31" fmla="*/ 35 h 36"/>
                  <a:gd name="T32" fmla="*/ 45 w 46"/>
                  <a:gd name="T33" fmla="*/ 35 h 36"/>
                  <a:gd name="T34" fmla="*/ 45 w 46"/>
                  <a:gd name="T35" fmla="*/ 30 h 36"/>
                  <a:gd name="T36" fmla="*/ 44 w 46"/>
                  <a:gd name="T37" fmla="*/ 17 h 36"/>
                  <a:gd name="T38" fmla="*/ 41 w 46"/>
                  <a:gd name="T39" fmla="*/ 17 h 36"/>
                  <a:gd name="T40" fmla="*/ 35 w 46"/>
                  <a:gd name="T41" fmla="*/ 17 h 36"/>
                  <a:gd name="T42" fmla="*/ 30 w 46"/>
                  <a:gd name="T43" fmla="*/ 18 h 36"/>
                  <a:gd name="T44" fmla="*/ 23 w 46"/>
                  <a:gd name="T45" fmla="*/ 9 h 36"/>
                  <a:gd name="T46" fmla="*/ 23 w 46"/>
                  <a:gd name="T47" fmla="*/ 9 h 36"/>
                  <a:gd name="T48" fmla="*/ 23 w 46"/>
                  <a:gd name="T49" fmla="*/ 8 h 36"/>
                  <a:gd name="T50" fmla="*/ 23 w 46"/>
                  <a:gd name="T51" fmla="*/ 8 h 36"/>
                  <a:gd name="T52" fmla="*/ 20 w 46"/>
                  <a:gd name="T53" fmla="*/ 9 h 36"/>
                  <a:gd name="T54" fmla="*/ 15 w 46"/>
                  <a:gd name="T55" fmla="*/ 0 h 36"/>
                  <a:gd name="T56" fmla="*/ 15 w 46"/>
                  <a:gd name="T5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6" h="36">
                    <a:moveTo>
                      <a:pt x="15" y="0"/>
                    </a:moveTo>
                    <a:cubicBezTo>
                      <a:pt x="8" y="2"/>
                      <a:pt x="14" y="10"/>
                      <a:pt x="9" y="13"/>
                    </a:cubicBezTo>
                    <a:cubicBezTo>
                      <a:pt x="11" y="20"/>
                      <a:pt x="8" y="23"/>
                      <a:pt x="2" y="23"/>
                    </a:cubicBezTo>
                    <a:cubicBezTo>
                      <a:pt x="1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6"/>
                      <a:pt x="3" y="28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6" y="32"/>
                      <a:pt x="8" y="33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2"/>
                      <a:pt x="12" y="29"/>
                      <a:pt x="14" y="29"/>
                    </a:cubicBezTo>
                    <a:cubicBezTo>
                      <a:pt x="15" y="29"/>
                      <a:pt x="15" y="30"/>
                      <a:pt x="15" y="30"/>
                    </a:cubicBezTo>
                    <a:cubicBezTo>
                      <a:pt x="19" y="35"/>
                      <a:pt x="23" y="36"/>
                      <a:pt x="27" y="36"/>
                    </a:cubicBezTo>
                    <a:cubicBezTo>
                      <a:pt x="29" y="36"/>
                      <a:pt x="32" y="36"/>
                      <a:pt x="34" y="35"/>
                    </a:cubicBezTo>
                    <a:cubicBezTo>
                      <a:pt x="36" y="35"/>
                      <a:pt x="39" y="35"/>
                      <a:pt x="41" y="35"/>
                    </a:cubicBezTo>
                    <a:cubicBezTo>
                      <a:pt x="42" y="35"/>
                      <a:pt x="43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3"/>
                      <a:pt x="45" y="31"/>
                      <a:pt x="45" y="30"/>
                    </a:cubicBezTo>
                    <a:cubicBezTo>
                      <a:pt x="37" y="26"/>
                      <a:pt x="46" y="20"/>
                      <a:pt x="44" y="17"/>
                    </a:cubicBezTo>
                    <a:cubicBezTo>
                      <a:pt x="43" y="17"/>
                      <a:pt x="42" y="17"/>
                      <a:pt x="41" y="17"/>
                    </a:cubicBezTo>
                    <a:cubicBezTo>
                      <a:pt x="39" y="17"/>
                      <a:pt x="37" y="17"/>
                      <a:pt x="35" y="17"/>
                    </a:cubicBezTo>
                    <a:cubicBezTo>
                      <a:pt x="33" y="18"/>
                      <a:pt x="31" y="18"/>
                      <a:pt x="30" y="18"/>
                    </a:cubicBezTo>
                    <a:cubicBezTo>
                      <a:pt x="26" y="18"/>
                      <a:pt x="23" y="16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1" y="9"/>
                      <a:pt x="20" y="9"/>
                      <a:pt x="20" y="9"/>
                    </a:cubicBezTo>
                    <a:cubicBezTo>
                      <a:pt x="15" y="9"/>
                      <a:pt x="17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A14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9" name="Freeform 8124"/>
              <p:cNvSpPr/>
              <p:nvPr/>
            </p:nvSpPr>
            <p:spPr bwMode="auto">
              <a:xfrm>
                <a:off x="5945188" y="3187701"/>
                <a:ext cx="65088" cy="63500"/>
              </a:xfrm>
              <a:custGeom>
                <a:avLst/>
                <a:gdLst>
                  <a:gd name="T0" fmla="*/ 8 w 32"/>
                  <a:gd name="T1" fmla="*/ 0 h 32"/>
                  <a:gd name="T2" fmla="*/ 0 w 32"/>
                  <a:gd name="T3" fmla="*/ 4 h 32"/>
                  <a:gd name="T4" fmla="*/ 0 w 32"/>
                  <a:gd name="T5" fmla="*/ 4 h 32"/>
                  <a:gd name="T6" fmla="*/ 0 w 32"/>
                  <a:gd name="T7" fmla="*/ 9 h 32"/>
                  <a:gd name="T8" fmla="*/ 5 w 32"/>
                  <a:gd name="T9" fmla="*/ 7 h 32"/>
                  <a:gd name="T10" fmla="*/ 9 w 32"/>
                  <a:gd name="T11" fmla="*/ 8 h 32"/>
                  <a:gd name="T12" fmla="*/ 1 w 32"/>
                  <a:gd name="T13" fmla="*/ 20 h 32"/>
                  <a:gd name="T14" fmla="*/ 1 w 32"/>
                  <a:gd name="T15" fmla="*/ 20 h 32"/>
                  <a:gd name="T16" fmla="*/ 1 w 32"/>
                  <a:gd name="T17" fmla="*/ 20 h 32"/>
                  <a:gd name="T18" fmla="*/ 3 w 32"/>
                  <a:gd name="T19" fmla="*/ 28 h 32"/>
                  <a:gd name="T20" fmla="*/ 3 w 32"/>
                  <a:gd name="T21" fmla="*/ 28 h 32"/>
                  <a:gd name="T22" fmla="*/ 3 w 32"/>
                  <a:gd name="T23" fmla="*/ 28 h 32"/>
                  <a:gd name="T24" fmla="*/ 10 w 32"/>
                  <a:gd name="T25" fmla="*/ 32 h 32"/>
                  <a:gd name="T26" fmla="*/ 12 w 32"/>
                  <a:gd name="T27" fmla="*/ 30 h 32"/>
                  <a:gd name="T28" fmla="*/ 19 w 32"/>
                  <a:gd name="T29" fmla="*/ 26 h 32"/>
                  <a:gd name="T30" fmla="*/ 28 w 32"/>
                  <a:gd name="T31" fmla="*/ 28 h 32"/>
                  <a:gd name="T32" fmla="*/ 28 w 32"/>
                  <a:gd name="T33" fmla="*/ 28 h 32"/>
                  <a:gd name="T34" fmla="*/ 31 w 32"/>
                  <a:gd name="T35" fmla="*/ 29 h 32"/>
                  <a:gd name="T36" fmla="*/ 32 w 32"/>
                  <a:gd name="T37" fmla="*/ 26 h 32"/>
                  <a:gd name="T38" fmla="*/ 22 w 32"/>
                  <a:gd name="T39" fmla="*/ 6 h 32"/>
                  <a:gd name="T40" fmla="*/ 22 w 32"/>
                  <a:gd name="T41" fmla="*/ 6 h 32"/>
                  <a:gd name="T42" fmla="*/ 21 w 32"/>
                  <a:gd name="T43" fmla="*/ 6 h 32"/>
                  <a:gd name="T44" fmla="*/ 21 w 32"/>
                  <a:gd name="T45" fmla="*/ 6 h 32"/>
                  <a:gd name="T46" fmla="*/ 8 w 32"/>
                  <a:gd name="T4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" h="32">
                    <a:moveTo>
                      <a:pt x="8" y="0"/>
                    </a:moveTo>
                    <a:cubicBezTo>
                      <a:pt x="5" y="0"/>
                      <a:pt x="3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1" y="9"/>
                      <a:pt x="3" y="7"/>
                      <a:pt x="5" y="7"/>
                    </a:cubicBezTo>
                    <a:cubicBezTo>
                      <a:pt x="6" y="7"/>
                      <a:pt x="8" y="8"/>
                      <a:pt x="9" y="8"/>
                    </a:cubicBezTo>
                    <a:cubicBezTo>
                      <a:pt x="6" y="12"/>
                      <a:pt x="2" y="15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4" y="22"/>
                      <a:pt x="3" y="25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5" y="29"/>
                      <a:pt x="8" y="32"/>
                      <a:pt x="10" y="32"/>
                    </a:cubicBezTo>
                    <a:cubicBezTo>
                      <a:pt x="11" y="32"/>
                      <a:pt x="12" y="31"/>
                      <a:pt x="12" y="30"/>
                    </a:cubicBezTo>
                    <a:cubicBezTo>
                      <a:pt x="14" y="27"/>
                      <a:pt x="17" y="26"/>
                      <a:pt x="19" y="26"/>
                    </a:cubicBezTo>
                    <a:cubicBezTo>
                      <a:pt x="22" y="26"/>
                      <a:pt x="25" y="28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8"/>
                      <a:pt x="30" y="29"/>
                      <a:pt x="31" y="29"/>
                    </a:cubicBezTo>
                    <a:cubicBezTo>
                      <a:pt x="32" y="29"/>
                      <a:pt x="32" y="29"/>
                      <a:pt x="32" y="26"/>
                    </a:cubicBezTo>
                    <a:cubicBezTo>
                      <a:pt x="30" y="19"/>
                      <a:pt x="28" y="11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17" y="4"/>
                      <a:pt x="12" y="0"/>
                      <a:pt x="8" y="0"/>
                    </a:cubicBezTo>
                  </a:path>
                </a:pathLst>
              </a:custGeom>
              <a:solidFill>
                <a:srgbClr val="A853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0" name="Freeform 8125"/>
              <p:cNvSpPr/>
              <p:nvPr/>
            </p:nvSpPr>
            <p:spPr bwMode="auto">
              <a:xfrm>
                <a:off x="5988050" y="3167063"/>
                <a:ext cx="20638" cy="33338"/>
              </a:xfrm>
              <a:custGeom>
                <a:avLst/>
                <a:gdLst>
                  <a:gd name="T0" fmla="*/ 5 w 10"/>
                  <a:gd name="T1" fmla="*/ 0 h 16"/>
                  <a:gd name="T2" fmla="*/ 5 w 10"/>
                  <a:gd name="T3" fmla="*/ 0 h 16"/>
                  <a:gd name="T4" fmla="*/ 0 w 10"/>
                  <a:gd name="T5" fmla="*/ 16 h 16"/>
                  <a:gd name="T6" fmla="*/ 0 w 10"/>
                  <a:gd name="T7" fmla="*/ 16 h 16"/>
                  <a:gd name="T8" fmla="*/ 1 w 10"/>
                  <a:gd name="T9" fmla="*/ 16 h 16"/>
                  <a:gd name="T10" fmla="*/ 1 w 10"/>
                  <a:gd name="T11" fmla="*/ 16 h 16"/>
                  <a:gd name="T12" fmla="*/ 1 w 10"/>
                  <a:gd name="T13" fmla="*/ 16 h 16"/>
                  <a:gd name="T14" fmla="*/ 3 w 10"/>
                  <a:gd name="T15" fmla="*/ 16 h 16"/>
                  <a:gd name="T16" fmla="*/ 9 w 10"/>
                  <a:gd name="T17" fmla="*/ 8 h 16"/>
                  <a:gd name="T18" fmla="*/ 9 w 10"/>
                  <a:gd name="T19" fmla="*/ 8 h 16"/>
                  <a:gd name="T20" fmla="*/ 9 w 10"/>
                  <a:gd name="T21" fmla="*/ 8 h 16"/>
                  <a:gd name="T22" fmla="*/ 5 w 10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16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" y="5"/>
                      <a:pt x="8" y="12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7" y="16"/>
                      <a:pt x="9" y="13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10" y="5"/>
                      <a:pt x="8" y="2"/>
                      <a:pt x="5" y="0"/>
                    </a:cubicBezTo>
                  </a:path>
                </a:pathLst>
              </a:custGeom>
              <a:solidFill>
                <a:srgbClr val="A74F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1" name="Freeform 8126"/>
              <p:cNvSpPr/>
              <p:nvPr/>
            </p:nvSpPr>
            <p:spPr bwMode="auto">
              <a:xfrm>
                <a:off x="5886450" y="3121026"/>
                <a:ext cx="15875" cy="33338"/>
              </a:xfrm>
              <a:custGeom>
                <a:avLst/>
                <a:gdLst>
                  <a:gd name="T0" fmla="*/ 5 w 8"/>
                  <a:gd name="T1" fmla="*/ 0 h 16"/>
                  <a:gd name="T2" fmla="*/ 3 w 8"/>
                  <a:gd name="T3" fmla="*/ 1 h 16"/>
                  <a:gd name="T4" fmla="*/ 1 w 8"/>
                  <a:gd name="T5" fmla="*/ 2 h 16"/>
                  <a:gd name="T6" fmla="*/ 1 w 8"/>
                  <a:gd name="T7" fmla="*/ 2 h 16"/>
                  <a:gd name="T8" fmla="*/ 1 w 8"/>
                  <a:gd name="T9" fmla="*/ 2 h 16"/>
                  <a:gd name="T10" fmla="*/ 0 w 8"/>
                  <a:gd name="T11" fmla="*/ 7 h 16"/>
                  <a:gd name="T12" fmla="*/ 0 w 8"/>
                  <a:gd name="T13" fmla="*/ 7 h 16"/>
                  <a:gd name="T14" fmla="*/ 5 w 8"/>
                  <a:gd name="T15" fmla="*/ 16 h 16"/>
                  <a:gd name="T16" fmla="*/ 8 w 8"/>
                  <a:gd name="T17" fmla="*/ 15 h 16"/>
                  <a:gd name="T18" fmla="*/ 8 w 8"/>
                  <a:gd name="T19" fmla="*/ 15 h 16"/>
                  <a:gd name="T20" fmla="*/ 7 w 8"/>
                  <a:gd name="T21" fmla="*/ 3 h 16"/>
                  <a:gd name="T22" fmla="*/ 5 w 8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6">
                    <a:moveTo>
                      <a:pt x="5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4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0"/>
                      <a:pt x="0" y="16"/>
                      <a:pt x="5" y="16"/>
                    </a:cubicBezTo>
                    <a:cubicBezTo>
                      <a:pt x="5" y="16"/>
                      <a:pt x="6" y="16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1"/>
                      <a:pt x="7" y="7"/>
                      <a:pt x="7" y="3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C27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2" name="Freeform 8127"/>
              <p:cNvSpPr/>
              <p:nvPr/>
            </p:nvSpPr>
            <p:spPr bwMode="auto">
              <a:xfrm>
                <a:off x="6838950" y="3981451"/>
                <a:ext cx="52388" cy="39688"/>
              </a:xfrm>
              <a:custGeom>
                <a:avLst/>
                <a:gdLst>
                  <a:gd name="T0" fmla="*/ 18 w 26"/>
                  <a:gd name="T1" fmla="*/ 0 h 20"/>
                  <a:gd name="T2" fmla="*/ 5 w 26"/>
                  <a:gd name="T3" fmla="*/ 6 h 20"/>
                  <a:gd name="T4" fmla="*/ 2 w 26"/>
                  <a:gd name="T5" fmla="*/ 19 h 20"/>
                  <a:gd name="T6" fmla="*/ 2 w 26"/>
                  <a:gd name="T7" fmla="*/ 19 h 20"/>
                  <a:gd name="T8" fmla="*/ 4 w 26"/>
                  <a:gd name="T9" fmla="*/ 18 h 20"/>
                  <a:gd name="T10" fmla="*/ 4 w 26"/>
                  <a:gd name="T11" fmla="*/ 19 h 20"/>
                  <a:gd name="T12" fmla="*/ 5 w 26"/>
                  <a:gd name="T13" fmla="*/ 20 h 20"/>
                  <a:gd name="T14" fmla="*/ 21 w 26"/>
                  <a:gd name="T15" fmla="*/ 10 h 20"/>
                  <a:gd name="T16" fmla="*/ 26 w 26"/>
                  <a:gd name="T17" fmla="*/ 6 h 20"/>
                  <a:gd name="T18" fmla="*/ 20 w 26"/>
                  <a:gd name="T19" fmla="*/ 0 h 20"/>
                  <a:gd name="T20" fmla="*/ 18 w 26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0">
                    <a:moveTo>
                      <a:pt x="18" y="0"/>
                    </a:moveTo>
                    <a:cubicBezTo>
                      <a:pt x="13" y="0"/>
                      <a:pt x="9" y="3"/>
                      <a:pt x="5" y="6"/>
                    </a:cubicBezTo>
                    <a:cubicBezTo>
                      <a:pt x="13" y="13"/>
                      <a:pt x="0" y="14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3" y="19"/>
                      <a:pt x="3" y="18"/>
                      <a:pt x="4" y="18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5" y="19"/>
                      <a:pt x="5" y="19"/>
                      <a:pt x="5" y="20"/>
                    </a:cubicBezTo>
                    <a:cubicBezTo>
                      <a:pt x="9" y="14"/>
                      <a:pt x="15" y="12"/>
                      <a:pt x="21" y="10"/>
                    </a:cubicBezTo>
                    <a:cubicBezTo>
                      <a:pt x="23" y="10"/>
                      <a:pt x="26" y="11"/>
                      <a:pt x="26" y="6"/>
                    </a:cubicBezTo>
                    <a:cubicBezTo>
                      <a:pt x="25" y="3"/>
                      <a:pt x="25" y="1"/>
                      <a:pt x="20" y="0"/>
                    </a:cubicBezTo>
                    <a:cubicBezTo>
                      <a:pt x="19" y="0"/>
                      <a:pt x="19" y="0"/>
                      <a:pt x="18" y="0"/>
                    </a:cubicBezTo>
                  </a:path>
                </a:pathLst>
              </a:custGeom>
              <a:solidFill>
                <a:srgbClr val="CF83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3" name="Freeform 8128"/>
              <p:cNvSpPr/>
              <p:nvPr/>
            </p:nvSpPr>
            <p:spPr bwMode="auto">
              <a:xfrm>
                <a:off x="6881813" y="3089276"/>
                <a:ext cx="17463" cy="20638"/>
              </a:xfrm>
              <a:custGeom>
                <a:avLst/>
                <a:gdLst>
                  <a:gd name="T0" fmla="*/ 9 w 9"/>
                  <a:gd name="T1" fmla="*/ 0 h 10"/>
                  <a:gd name="T2" fmla="*/ 5 w 9"/>
                  <a:gd name="T3" fmla="*/ 10 h 10"/>
                  <a:gd name="T4" fmla="*/ 5 w 9"/>
                  <a:gd name="T5" fmla="*/ 10 h 10"/>
                  <a:gd name="T6" fmla="*/ 9 w 9"/>
                  <a:gd name="T7" fmla="*/ 0 h 10"/>
                  <a:gd name="T8" fmla="*/ 9 w 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0" y="1"/>
                      <a:pt x="4" y="6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9" y="8"/>
                      <a:pt x="8" y="4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96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4" name="Freeform 8129"/>
              <p:cNvSpPr/>
              <p:nvPr/>
            </p:nvSpPr>
            <p:spPr bwMode="auto">
              <a:xfrm>
                <a:off x="6854825" y="3473451"/>
                <a:ext cx="34925" cy="84138"/>
              </a:xfrm>
              <a:custGeom>
                <a:avLst/>
                <a:gdLst>
                  <a:gd name="T0" fmla="*/ 17 w 17"/>
                  <a:gd name="T1" fmla="*/ 0 h 42"/>
                  <a:gd name="T2" fmla="*/ 4 w 17"/>
                  <a:gd name="T3" fmla="*/ 20 h 42"/>
                  <a:gd name="T4" fmla="*/ 4 w 17"/>
                  <a:gd name="T5" fmla="*/ 20 h 42"/>
                  <a:gd name="T6" fmla="*/ 4 w 17"/>
                  <a:gd name="T7" fmla="*/ 25 h 42"/>
                  <a:gd name="T8" fmla="*/ 4 w 17"/>
                  <a:gd name="T9" fmla="*/ 25 h 42"/>
                  <a:gd name="T10" fmla="*/ 4 w 17"/>
                  <a:gd name="T11" fmla="*/ 25 h 42"/>
                  <a:gd name="T12" fmla="*/ 4 w 17"/>
                  <a:gd name="T13" fmla="*/ 25 h 42"/>
                  <a:gd name="T14" fmla="*/ 4 w 17"/>
                  <a:gd name="T15" fmla="*/ 25 h 42"/>
                  <a:gd name="T16" fmla="*/ 0 w 17"/>
                  <a:gd name="T17" fmla="*/ 39 h 42"/>
                  <a:gd name="T18" fmla="*/ 0 w 17"/>
                  <a:gd name="T19" fmla="*/ 39 h 42"/>
                  <a:gd name="T20" fmla="*/ 5 w 17"/>
                  <a:gd name="T21" fmla="*/ 42 h 42"/>
                  <a:gd name="T22" fmla="*/ 5 w 17"/>
                  <a:gd name="T23" fmla="*/ 42 h 42"/>
                  <a:gd name="T24" fmla="*/ 14 w 17"/>
                  <a:gd name="T25" fmla="*/ 10 h 42"/>
                  <a:gd name="T26" fmla="*/ 14 w 17"/>
                  <a:gd name="T27" fmla="*/ 10 h 42"/>
                  <a:gd name="T28" fmla="*/ 14 w 17"/>
                  <a:gd name="T29" fmla="*/ 10 h 42"/>
                  <a:gd name="T30" fmla="*/ 17 w 17"/>
                  <a:gd name="T31" fmla="*/ 0 h 42"/>
                  <a:gd name="T32" fmla="*/ 17 w 17"/>
                  <a:gd name="T3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" h="42">
                    <a:moveTo>
                      <a:pt x="17" y="0"/>
                    </a:moveTo>
                    <a:cubicBezTo>
                      <a:pt x="5" y="1"/>
                      <a:pt x="12" y="15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2"/>
                      <a:pt x="4" y="24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3" y="30"/>
                      <a:pt x="1" y="34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" y="40"/>
                      <a:pt x="3" y="41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30"/>
                      <a:pt x="10" y="2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0" y="5"/>
                      <a:pt x="15" y="3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9C43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5" name="Freeform 8130"/>
              <p:cNvSpPr/>
              <p:nvPr/>
            </p:nvSpPr>
            <p:spPr bwMode="auto">
              <a:xfrm>
                <a:off x="6618288" y="4414838"/>
                <a:ext cx="25400" cy="22225"/>
              </a:xfrm>
              <a:custGeom>
                <a:avLst/>
                <a:gdLst>
                  <a:gd name="T0" fmla="*/ 6 w 12"/>
                  <a:gd name="T1" fmla="*/ 0 h 11"/>
                  <a:gd name="T2" fmla="*/ 1 w 12"/>
                  <a:gd name="T3" fmla="*/ 4 h 11"/>
                  <a:gd name="T4" fmla="*/ 1 w 12"/>
                  <a:gd name="T5" fmla="*/ 7 h 11"/>
                  <a:gd name="T6" fmla="*/ 3 w 12"/>
                  <a:gd name="T7" fmla="*/ 6 h 11"/>
                  <a:gd name="T8" fmla="*/ 6 w 12"/>
                  <a:gd name="T9" fmla="*/ 5 h 11"/>
                  <a:gd name="T10" fmla="*/ 6 w 12"/>
                  <a:gd name="T11" fmla="*/ 7 h 11"/>
                  <a:gd name="T12" fmla="*/ 6 w 12"/>
                  <a:gd name="T13" fmla="*/ 11 h 11"/>
                  <a:gd name="T14" fmla="*/ 6 w 12"/>
                  <a:gd name="T15" fmla="*/ 11 h 11"/>
                  <a:gd name="T16" fmla="*/ 6 w 12"/>
                  <a:gd name="T17" fmla="*/ 11 h 11"/>
                  <a:gd name="T18" fmla="*/ 7 w 12"/>
                  <a:gd name="T19" fmla="*/ 10 h 11"/>
                  <a:gd name="T20" fmla="*/ 12 w 12"/>
                  <a:gd name="T21" fmla="*/ 4 h 11"/>
                  <a:gd name="T22" fmla="*/ 12 w 12"/>
                  <a:gd name="T23" fmla="*/ 4 h 11"/>
                  <a:gd name="T24" fmla="*/ 6 w 12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4" y="0"/>
                      <a:pt x="3" y="1"/>
                      <a:pt x="1" y="4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2" y="7"/>
                      <a:pt x="3" y="6"/>
                    </a:cubicBezTo>
                    <a:cubicBezTo>
                      <a:pt x="4" y="6"/>
                      <a:pt x="5" y="5"/>
                      <a:pt x="6" y="5"/>
                    </a:cubicBezTo>
                    <a:cubicBezTo>
                      <a:pt x="6" y="5"/>
                      <a:pt x="7" y="6"/>
                      <a:pt x="6" y="7"/>
                    </a:cubicBezTo>
                    <a:cubicBezTo>
                      <a:pt x="6" y="9"/>
                      <a:pt x="6" y="10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7" y="10"/>
                      <a:pt x="7" y="10"/>
                    </a:cubicBezTo>
                    <a:cubicBezTo>
                      <a:pt x="9" y="8"/>
                      <a:pt x="11" y="6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2"/>
                      <a:pt x="8" y="0"/>
                      <a:pt x="6" y="0"/>
                    </a:cubicBezTo>
                  </a:path>
                </a:pathLst>
              </a:custGeom>
              <a:solidFill>
                <a:srgbClr val="C68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6" name="Freeform 8131"/>
              <p:cNvSpPr/>
              <p:nvPr/>
            </p:nvSpPr>
            <p:spPr bwMode="auto">
              <a:xfrm>
                <a:off x="6889750" y="3165476"/>
                <a:ext cx="22225" cy="20638"/>
              </a:xfrm>
              <a:custGeom>
                <a:avLst/>
                <a:gdLst>
                  <a:gd name="T0" fmla="*/ 4 w 11"/>
                  <a:gd name="T1" fmla="*/ 0 h 10"/>
                  <a:gd name="T2" fmla="*/ 0 w 11"/>
                  <a:gd name="T3" fmla="*/ 7 h 10"/>
                  <a:gd name="T4" fmla="*/ 0 w 11"/>
                  <a:gd name="T5" fmla="*/ 7 h 10"/>
                  <a:gd name="T6" fmla="*/ 7 w 11"/>
                  <a:gd name="T7" fmla="*/ 10 h 10"/>
                  <a:gd name="T8" fmla="*/ 11 w 11"/>
                  <a:gd name="T9" fmla="*/ 6 h 10"/>
                  <a:gd name="T10" fmla="*/ 11 w 11"/>
                  <a:gd name="T11" fmla="*/ 6 h 10"/>
                  <a:gd name="T12" fmla="*/ 4 w 1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4" y="0"/>
                    </a:moveTo>
                    <a:cubicBezTo>
                      <a:pt x="2" y="0"/>
                      <a:pt x="1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8"/>
                      <a:pt x="5" y="10"/>
                      <a:pt x="7" y="10"/>
                    </a:cubicBezTo>
                    <a:cubicBezTo>
                      <a:pt x="9" y="10"/>
                      <a:pt x="10" y="9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4"/>
                      <a:pt x="6" y="0"/>
                      <a:pt x="4" y="0"/>
                    </a:cubicBezTo>
                  </a:path>
                </a:pathLst>
              </a:custGeom>
              <a:solidFill>
                <a:srgbClr val="B35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7" name="Freeform 8132"/>
              <p:cNvSpPr/>
              <p:nvPr/>
            </p:nvSpPr>
            <p:spPr bwMode="auto">
              <a:xfrm>
                <a:off x="6523038" y="3416301"/>
                <a:ext cx="204788" cy="123825"/>
              </a:xfrm>
              <a:custGeom>
                <a:avLst/>
                <a:gdLst>
                  <a:gd name="T0" fmla="*/ 37 w 102"/>
                  <a:gd name="T1" fmla="*/ 0 h 62"/>
                  <a:gd name="T2" fmla="*/ 32 w 102"/>
                  <a:gd name="T3" fmla="*/ 9 h 62"/>
                  <a:gd name="T4" fmla="*/ 25 w 102"/>
                  <a:gd name="T5" fmla="*/ 15 h 62"/>
                  <a:gd name="T6" fmla="*/ 9 w 102"/>
                  <a:gd name="T7" fmla="*/ 10 h 62"/>
                  <a:gd name="T8" fmla="*/ 1 w 102"/>
                  <a:gd name="T9" fmla="*/ 9 h 62"/>
                  <a:gd name="T10" fmla="*/ 1 w 102"/>
                  <a:gd name="T11" fmla="*/ 9 h 62"/>
                  <a:gd name="T12" fmla="*/ 1 w 102"/>
                  <a:gd name="T13" fmla="*/ 28 h 62"/>
                  <a:gd name="T14" fmla="*/ 6 w 102"/>
                  <a:gd name="T15" fmla="*/ 33 h 62"/>
                  <a:gd name="T16" fmla="*/ 6 w 102"/>
                  <a:gd name="T17" fmla="*/ 33 h 62"/>
                  <a:gd name="T18" fmla="*/ 6 w 102"/>
                  <a:gd name="T19" fmla="*/ 33 h 62"/>
                  <a:gd name="T20" fmla="*/ 22 w 102"/>
                  <a:gd name="T21" fmla="*/ 43 h 62"/>
                  <a:gd name="T22" fmla="*/ 21 w 102"/>
                  <a:gd name="T23" fmla="*/ 54 h 62"/>
                  <a:gd name="T24" fmla="*/ 21 w 102"/>
                  <a:gd name="T25" fmla="*/ 54 h 62"/>
                  <a:gd name="T26" fmla="*/ 21 w 102"/>
                  <a:gd name="T27" fmla="*/ 54 h 62"/>
                  <a:gd name="T28" fmla="*/ 29 w 102"/>
                  <a:gd name="T29" fmla="*/ 62 h 62"/>
                  <a:gd name="T30" fmla="*/ 33 w 102"/>
                  <a:gd name="T31" fmla="*/ 43 h 62"/>
                  <a:gd name="T32" fmla="*/ 34 w 102"/>
                  <a:gd name="T33" fmla="*/ 40 h 62"/>
                  <a:gd name="T34" fmla="*/ 40 w 102"/>
                  <a:gd name="T35" fmla="*/ 37 h 62"/>
                  <a:gd name="T36" fmla="*/ 46 w 102"/>
                  <a:gd name="T37" fmla="*/ 38 h 62"/>
                  <a:gd name="T38" fmla="*/ 50 w 102"/>
                  <a:gd name="T39" fmla="*/ 40 h 62"/>
                  <a:gd name="T40" fmla="*/ 50 w 102"/>
                  <a:gd name="T41" fmla="*/ 40 h 62"/>
                  <a:gd name="T42" fmla="*/ 56 w 102"/>
                  <a:gd name="T43" fmla="*/ 35 h 62"/>
                  <a:gd name="T44" fmla="*/ 60 w 102"/>
                  <a:gd name="T45" fmla="*/ 46 h 62"/>
                  <a:gd name="T46" fmla="*/ 63 w 102"/>
                  <a:gd name="T47" fmla="*/ 40 h 62"/>
                  <a:gd name="T48" fmla="*/ 63 w 102"/>
                  <a:gd name="T49" fmla="*/ 33 h 62"/>
                  <a:gd name="T50" fmla="*/ 64 w 102"/>
                  <a:gd name="T51" fmla="*/ 33 h 62"/>
                  <a:gd name="T52" fmla="*/ 68 w 102"/>
                  <a:gd name="T53" fmla="*/ 39 h 62"/>
                  <a:gd name="T54" fmla="*/ 82 w 102"/>
                  <a:gd name="T55" fmla="*/ 51 h 62"/>
                  <a:gd name="T56" fmla="*/ 94 w 102"/>
                  <a:gd name="T57" fmla="*/ 58 h 62"/>
                  <a:gd name="T58" fmla="*/ 94 w 102"/>
                  <a:gd name="T59" fmla="*/ 58 h 62"/>
                  <a:gd name="T60" fmla="*/ 94 w 102"/>
                  <a:gd name="T61" fmla="*/ 58 h 62"/>
                  <a:gd name="T62" fmla="*/ 97 w 102"/>
                  <a:gd name="T63" fmla="*/ 58 h 62"/>
                  <a:gd name="T64" fmla="*/ 96 w 102"/>
                  <a:gd name="T65" fmla="*/ 58 h 62"/>
                  <a:gd name="T66" fmla="*/ 97 w 102"/>
                  <a:gd name="T67" fmla="*/ 58 h 62"/>
                  <a:gd name="T68" fmla="*/ 95 w 102"/>
                  <a:gd name="T69" fmla="*/ 47 h 62"/>
                  <a:gd name="T70" fmla="*/ 81 w 102"/>
                  <a:gd name="T71" fmla="*/ 34 h 62"/>
                  <a:gd name="T72" fmla="*/ 86 w 102"/>
                  <a:gd name="T73" fmla="*/ 25 h 62"/>
                  <a:gd name="T74" fmla="*/ 86 w 102"/>
                  <a:gd name="T75" fmla="*/ 25 h 62"/>
                  <a:gd name="T76" fmla="*/ 90 w 102"/>
                  <a:gd name="T77" fmla="*/ 17 h 62"/>
                  <a:gd name="T78" fmla="*/ 90 w 102"/>
                  <a:gd name="T79" fmla="*/ 17 h 62"/>
                  <a:gd name="T80" fmla="*/ 82 w 102"/>
                  <a:gd name="T81" fmla="*/ 11 h 62"/>
                  <a:gd name="T82" fmla="*/ 82 w 102"/>
                  <a:gd name="T83" fmla="*/ 11 h 62"/>
                  <a:gd name="T84" fmla="*/ 77 w 102"/>
                  <a:gd name="T85" fmla="*/ 19 h 62"/>
                  <a:gd name="T86" fmla="*/ 76 w 102"/>
                  <a:gd name="T87" fmla="*/ 18 h 62"/>
                  <a:gd name="T88" fmla="*/ 76 w 102"/>
                  <a:gd name="T89" fmla="*/ 18 h 62"/>
                  <a:gd name="T90" fmla="*/ 75 w 102"/>
                  <a:gd name="T91" fmla="*/ 25 h 62"/>
                  <a:gd name="T92" fmla="*/ 69 w 102"/>
                  <a:gd name="T93" fmla="*/ 30 h 62"/>
                  <a:gd name="T94" fmla="*/ 66 w 102"/>
                  <a:gd name="T95" fmla="*/ 28 h 62"/>
                  <a:gd name="T96" fmla="*/ 68 w 102"/>
                  <a:gd name="T97" fmla="*/ 20 h 62"/>
                  <a:gd name="T98" fmla="*/ 68 w 102"/>
                  <a:gd name="T99" fmla="*/ 20 h 62"/>
                  <a:gd name="T100" fmla="*/ 63 w 102"/>
                  <a:gd name="T101" fmla="*/ 15 h 62"/>
                  <a:gd name="T102" fmla="*/ 63 w 102"/>
                  <a:gd name="T103" fmla="*/ 15 h 62"/>
                  <a:gd name="T104" fmla="*/ 62 w 102"/>
                  <a:gd name="T105" fmla="*/ 18 h 62"/>
                  <a:gd name="T106" fmla="*/ 61 w 102"/>
                  <a:gd name="T107" fmla="*/ 20 h 62"/>
                  <a:gd name="T108" fmla="*/ 60 w 102"/>
                  <a:gd name="T109" fmla="*/ 18 h 62"/>
                  <a:gd name="T110" fmla="*/ 56 w 102"/>
                  <a:gd name="T111" fmla="*/ 10 h 62"/>
                  <a:gd name="T112" fmla="*/ 52 w 102"/>
                  <a:gd name="T113" fmla="*/ 19 h 62"/>
                  <a:gd name="T114" fmla="*/ 52 w 102"/>
                  <a:gd name="T115" fmla="*/ 19 h 62"/>
                  <a:gd name="T116" fmla="*/ 48 w 102"/>
                  <a:gd name="T117" fmla="*/ 10 h 62"/>
                  <a:gd name="T118" fmla="*/ 45 w 102"/>
                  <a:gd name="T119" fmla="*/ 5 h 62"/>
                  <a:gd name="T120" fmla="*/ 45 w 102"/>
                  <a:gd name="T121" fmla="*/ 5 h 62"/>
                  <a:gd name="T122" fmla="*/ 37 w 102"/>
                  <a:gd name="T123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2" h="62">
                    <a:moveTo>
                      <a:pt x="37" y="0"/>
                    </a:moveTo>
                    <a:cubicBezTo>
                      <a:pt x="35" y="0"/>
                      <a:pt x="33" y="2"/>
                      <a:pt x="32" y="9"/>
                    </a:cubicBezTo>
                    <a:cubicBezTo>
                      <a:pt x="31" y="14"/>
                      <a:pt x="28" y="15"/>
                      <a:pt x="25" y="15"/>
                    </a:cubicBezTo>
                    <a:cubicBezTo>
                      <a:pt x="20" y="15"/>
                      <a:pt x="14" y="12"/>
                      <a:pt x="9" y="10"/>
                    </a:cubicBezTo>
                    <a:cubicBezTo>
                      <a:pt x="6" y="9"/>
                      <a:pt x="4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5"/>
                      <a:pt x="9" y="21"/>
                      <a:pt x="1" y="28"/>
                    </a:cubicBezTo>
                    <a:cubicBezTo>
                      <a:pt x="0" y="29"/>
                      <a:pt x="3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4" y="33"/>
                      <a:pt x="16" y="40"/>
                      <a:pt x="22" y="43"/>
                    </a:cubicBezTo>
                    <a:cubicBezTo>
                      <a:pt x="31" y="48"/>
                      <a:pt x="22" y="50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6" y="54"/>
                      <a:pt x="28" y="57"/>
                      <a:pt x="29" y="62"/>
                    </a:cubicBezTo>
                    <a:cubicBezTo>
                      <a:pt x="28" y="55"/>
                      <a:pt x="43" y="52"/>
                      <a:pt x="33" y="43"/>
                    </a:cubicBezTo>
                    <a:cubicBezTo>
                      <a:pt x="33" y="43"/>
                      <a:pt x="34" y="41"/>
                      <a:pt x="34" y="40"/>
                    </a:cubicBezTo>
                    <a:cubicBezTo>
                      <a:pt x="36" y="38"/>
                      <a:pt x="38" y="37"/>
                      <a:pt x="40" y="37"/>
                    </a:cubicBezTo>
                    <a:cubicBezTo>
                      <a:pt x="42" y="37"/>
                      <a:pt x="44" y="38"/>
                      <a:pt x="46" y="38"/>
                    </a:cubicBezTo>
                    <a:cubicBezTo>
                      <a:pt x="48" y="39"/>
                      <a:pt x="49" y="40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3" y="37"/>
                      <a:pt x="54" y="35"/>
                      <a:pt x="56" y="35"/>
                    </a:cubicBezTo>
                    <a:cubicBezTo>
                      <a:pt x="59" y="35"/>
                      <a:pt x="58" y="44"/>
                      <a:pt x="60" y="46"/>
                    </a:cubicBezTo>
                    <a:cubicBezTo>
                      <a:pt x="61" y="43"/>
                      <a:pt x="62" y="42"/>
                      <a:pt x="63" y="40"/>
                    </a:cubicBezTo>
                    <a:cubicBezTo>
                      <a:pt x="65" y="38"/>
                      <a:pt x="57" y="35"/>
                      <a:pt x="63" y="33"/>
                    </a:cubicBezTo>
                    <a:cubicBezTo>
                      <a:pt x="63" y="33"/>
                      <a:pt x="64" y="33"/>
                      <a:pt x="64" y="33"/>
                    </a:cubicBezTo>
                    <a:cubicBezTo>
                      <a:pt x="68" y="33"/>
                      <a:pt x="68" y="37"/>
                      <a:pt x="68" y="39"/>
                    </a:cubicBezTo>
                    <a:cubicBezTo>
                      <a:pt x="68" y="48"/>
                      <a:pt x="75" y="50"/>
                      <a:pt x="82" y="51"/>
                    </a:cubicBezTo>
                    <a:cubicBezTo>
                      <a:pt x="87" y="52"/>
                      <a:pt x="93" y="50"/>
                      <a:pt x="94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94" y="58"/>
                      <a:pt x="94" y="58"/>
                      <a:pt x="94" y="58"/>
                    </a:cubicBezTo>
                    <a:cubicBezTo>
                      <a:pt x="95" y="58"/>
                      <a:pt x="96" y="58"/>
                      <a:pt x="97" y="58"/>
                    </a:cubicBezTo>
                    <a:cubicBezTo>
                      <a:pt x="97" y="58"/>
                      <a:pt x="96" y="58"/>
                      <a:pt x="96" y="58"/>
                    </a:cubicBezTo>
                    <a:cubicBezTo>
                      <a:pt x="96" y="58"/>
                      <a:pt x="97" y="58"/>
                      <a:pt x="97" y="58"/>
                    </a:cubicBezTo>
                    <a:cubicBezTo>
                      <a:pt x="99" y="54"/>
                      <a:pt x="102" y="51"/>
                      <a:pt x="95" y="47"/>
                    </a:cubicBezTo>
                    <a:cubicBezTo>
                      <a:pt x="90" y="45"/>
                      <a:pt x="84" y="41"/>
                      <a:pt x="81" y="34"/>
                    </a:cubicBezTo>
                    <a:cubicBezTo>
                      <a:pt x="77" y="26"/>
                      <a:pt x="81" y="26"/>
                      <a:pt x="86" y="25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7" y="22"/>
                      <a:pt x="88" y="20"/>
                      <a:pt x="90" y="17"/>
                    </a:cubicBezTo>
                    <a:cubicBezTo>
                      <a:pt x="90" y="17"/>
                      <a:pt x="90" y="17"/>
                      <a:pt x="90" y="17"/>
                    </a:cubicBezTo>
                    <a:cubicBezTo>
                      <a:pt x="87" y="15"/>
                      <a:pt x="85" y="13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5"/>
                      <a:pt x="81" y="19"/>
                      <a:pt x="77" y="19"/>
                    </a:cubicBezTo>
                    <a:cubicBezTo>
                      <a:pt x="76" y="19"/>
                      <a:pt x="76" y="19"/>
                      <a:pt x="76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21"/>
                      <a:pt x="75" y="23"/>
                      <a:pt x="75" y="25"/>
                    </a:cubicBezTo>
                    <a:cubicBezTo>
                      <a:pt x="74" y="28"/>
                      <a:pt x="72" y="30"/>
                      <a:pt x="69" y="30"/>
                    </a:cubicBezTo>
                    <a:cubicBezTo>
                      <a:pt x="68" y="30"/>
                      <a:pt x="67" y="29"/>
                      <a:pt x="66" y="28"/>
                    </a:cubicBezTo>
                    <a:cubicBezTo>
                      <a:pt x="60" y="24"/>
                      <a:pt x="68" y="23"/>
                      <a:pt x="68" y="20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17"/>
                      <a:pt x="66" y="15"/>
                      <a:pt x="63" y="15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63" y="16"/>
                      <a:pt x="63" y="17"/>
                      <a:pt x="62" y="18"/>
                    </a:cubicBezTo>
                    <a:cubicBezTo>
                      <a:pt x="62" y="20"/>
                      <a:pt x="61" y="20"/>
                      <a:pt x="61" y="20"/>
                    </a:cubicBezTo>
                    <a:cubicBezTo>
                      <a:pt x="60" y="20"/>
                      <a:pt x="60" y="19"/>
                      <a:pt x="60" y="18"/>
                    </a:cubicBezTo>
                    <a:cubicBezTo>
                      <a:pt x="59" y="15"/>
                      <a:pt x="59" y="12"/>
                      <a:pt x="56" y="10"/>
                    </a:cubicBezTo>
                    <a:cubicBezTo>
                      <a:pt x="50" y="11"/>
                      <a:pt x="60" y="19"/>
                      <a:pt x="52" y="19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45" y="19"/>
                      <a:pt x="50" y="13"/>
                      <a:pt x="48" y="10"/>
                    </a:cubicBezTo>
                    <a:cubicBezTo>
                      <a:pt x="47" y="9"/>
                      <a:pt x="46" y="7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2" y="3"/>
                      <a:pt x="39" y="0"/>
                      <a:pt x="37" y="0"/>
                    </a:cubicBezTo>
                  </a:path>
                </a:pathLst>
              </a:custGeom>
              <a:solidFill>
                <a:srgbClr val="CA7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8" name="Freeform 8133"/>
              <p:cNvSpPr/>
              <p:nvPr/>
            </p:nvSpPr>
            <p:spPr bwMode="auto">
              <a:xfrm>
                <a:off x="6510338" y="3394076"/>
                <a:ext cx="176213" cy="61913"/>
              </a:xfrm>
              <a:custGeom>
                <a:avLst/>
                <a:gdLst>
                  <a:gd name="T0" fmla="*/ 52 w 88"/>
                  <a:gd name="T1" fmla="*/ 0 h 31"/>
                  <a:gd name="T2" fmla="*/ 34 w 88"/>
                  <a:gd name="T3" fmla="*/ 14 h 31"/>
                  <a:gd name="T4" fmla="*/ 31 w 88"/>
                  <a:gd name="T5" fmla="*/ 15 h 31"/>
                  <a:gd name="T6" fmla="*/ 30 w 88"/>
                  <a:gd name="T7" fmla="*/ 15 h 31"/>
                  <a:gd name="T8" fmla="*/ 29 w 88"/>
                  <a:gd name="T9" fmla="*/ 15 h 31"/>
                  <a:gd name="T10" fmla="*/ 26 w 88"/>
                  <a:gd name="T11" fmla="*/ 16 h 31"/>
                  <a:gd name="T12" fmla="*/ 25 w 88"/>
                  <a:gd name="T13" fmla="*/ 16 h 31"/>
                  <a:gd name="T14" fmla="*/ 23 w 88"/>
                  <a:gd name="T15" fmla="*/ 11 h 31"/>
                  <a:gd name="T16" fmla="*/ 19 w 88"/>
                  <a:gd name="T17" fmla="*/ 2 h 31"/>
                  <a:gd name="T18" fmla="*/ 13 w 88"/>
                  <a:gd name="T19" fmla="*/ 6 h 31"/>
                  <a:gd name="T20" fmla="*/ 9 w 88"/>
                  <a:gd name="T21" fmla="*/ 7 h 31"/>
                  <a:gd name="T22" fmla="*/ 5 w 88"/>
                  <a:gd name="T23" fmla="*/ 5 h 31"/>
                  <a:gd name="T24" fmla="*/ 1 w 88"/>
                  <a:gd name="T25" fmla="*/ 4 h 31"/>
                  <a:gd name="T26" fmla="*/ 0 w 88"/>
                  <a:gd name="T27" fmla="*/ 4 h 31"/>
                  <a:gd name="T28" fmla="*/ 5 w 88"/>
                  <a:gd name="T29" fmla="*/ 14 h 31"/>
                  <a:gd name="T30" fmla="*/ 5 w 88"/>
                  <a:gd name="T31" fmla="*/ 14 h 31"/>
                  <a:gd name="T32" fmla="*/ 7 w 88"/>
                  <a:gd name="T33" fmla="*/ 20 h 31"/>
                  <a:gd name="T34" fmla="*/ 7 w 88"/>
                  <a:gd name="T35" fmla="*/ 20 h 31"/>
                  <a:gd name="T36" fmla="*/ 7 w 88"/>
                  <a:gd name="T37" fmla="*/ 20 h 31"/>
                  <a:gd name="T38" fmla="*/ 15 w 88"/>
                  <a:gd name="T39" fmla="*/ 21 h 31"/>
                  <a:gd name="T40" fmla="*/ 31 w 88"/>
                  <a:gd name="T41" fmla="*/ 26 h 31"/>
                  <a:gd name="T42" fmla="*/ 38 w 88"/>
                  <a:gd name="T43" fmla="*/ 20 h 31"/>
                  <a:gd name="T44" fmla="*/ 43 w 88"/>
                  <a:gd name="T45" fmla="*/ 11 h 31"/>
                  <a:gd name="T46" fmla="*/ 51 w 88"/>
                  <a:gd name="T47" fmla="*/ 16 h 31"/>
                  <a:gd name="T48" fmla="*/ 51 w 88"/>
                  <a:gd name="T49" fmla="*/ 16 h 31"/>
                  <a:gd name="T50" fmla="*/ 51 w 88"/>
                  <a:gd name="T51" fmla="*/ 16 h 31"/>
                  <a:gd name="T52" fmla="*/ 55 w 88"/>
                  <a:gd name="T53" fmla="*/ 13 h 31"/>
                  <a:gd name="T54" fmla="*/ 64 w 88"/>
                  <a:gd name="T55" fmla="*/ 8 h 31"/>
                  <a:gd name="T56" fmla="*/ 67 w 88"/>
                  <a:gd name="T57" fmla="*/ 18 h 31"/>
                  <a:gd name="T58" fmla="*/ 69 w 88"/>
                  <a:gd name="T59" fmla="*/ 26 h 31"/>
                  <a:gd name="T60" fmla="*/ 69 w 88"/>
                  <a:gd name="T61" fmla="*/ 26 h 31"/>
                  <a:gd name="T62" fmla="*/ 69 w 88"/>
                  <a:gd name="T63" fmla="*/ 26 h 31"/>
                  <a:gd name="T64" fmla="*/ 74 w 88"/>
                  <a:gd name="T65" fmla="*/ 31 h 31"/>
                  <a:gd name="T66" fmla="*/ 74 w 88"/>
                  <a:gd name="T67" fmla="*/ 31 h 31"/>
                  <a:gd name="T68" fmla="*/ 74 w 88"/>
                  <a:gd name="T69" fmla="*/ 31 h 31"/>
                  <a:gd name="T70" fmla="*/ 74 w 88"/>
                  <a:gd name="T71" fmla="*/ 31 h 31"/>
                  <a:gd name="T72" fmla="*/ 79 w 88"/>
                  <a:gd name="T73" fmla="*/ 28 h 31"/>
                  <a:gd name="T74" fmla="*/ 81 w 88"/>
                  <a:gd name="T75" fmla="*/ 26 h 31"/>
                  <a:gd name="T76" fmla="*/ 82 w 88"/>
                  <a:gd name="T77" fmla="*/ 29 h 31"/>
                  <a:gd name="T78" fmla="*/ 82 w 88"/>
                  <a:gd name="T79" fmla="*/ 29 h 31"/>
                  <a:gd name="T80" fmla="*/ 82 w 88"/>
                  <a:gd name="T81" fmla="*/ 29 h 31"/>
                  <a:gd name="T82" fmla="*/ 83 w 88"/>
                  <a:gd name="T83" fmla="*/ 30 h 31"/>
                  <a:gd name="T84" fmla="*/ 88 w 88"/>
                  <a:gd name="T85" fmla="*/ 22 h 31"/>
                  <a:gd name="T86" fmla="*/ 88 w 88"/>
                  <a:gd name="T87" fmla="*/ 22 h 31"/>
                  <a:gd name="T88" fmla="*/ 82 w 88"/>
                  <a:gd name="T89" fmla="*/ 11 h 31"/>
                  <a:gd name="T90" fmla="*/ 78 w 88"/>
                  <a:gd name="T91" fmla="*/ 5 h 31"/>
                  <a:gd name="T92" fmla="*/ 73 w 88"/>
                  <a:gd name="T93" fmla="*/ 7 h 31"/>
                  <a:gd name="T94" fmla="*/ 73 w 88"/>
                  <a:gd name="T95" fmla="*/ 7 h 31"/>
                  <a:gd name="T96" fmla="*/ 52 w 88"/>
                  <a:gd name="T97" fmla="*/ 0 h 31"/>
                  <a:gd name="T98" fmla="*/ 52 w 88"/>
                  <a:gd name="T9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8" h="31">
                    <a:moveTo>
                      <a:pt x="52" y="0"/>
                    </a:moveTo>
                    <a:cubicBezTo>
                      <a:pt x="45" y="3"/>
                      <a:pt x="35" y="1"/>
                      <a:pt x="34" y="14"/>
                    </a:cubicBezTo>
                    <a:cubicBezTo>
                      <a:pt x="34" y="15"/>
                      <a:pt x="32" y="15"/>
                      <a:pt x="31" y="15"/>
                    </a:cubicBezTo>
                    <a:cubicBezTo>
                      <a:pt x="31" y="15"/>
                      <a:pt x="30" y="15"/>
                      <a:pt x="30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8" y="15"/>
                      <a:pt x="27" y="15"/>
                      <a:pt x="26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3" y="16"/>
                      <a:pt x="23" y="13"/>
                      <a:pt x="23" y="11"/>
                    </a:cubicBezTo>
                    <a:cubicBezTo>
                      <a:pt x="22" y="6"/>
                      <a:pt x="21" y="2"/>
                      <a:pt x="19" y="2"/>
                    </a:cubicBezTo>
                    <a:cubicBezTo>
                      <a:pt x="17" y="2"/>
                      <a:pt x="15" y="3"/>
                      <a:pt x="13" y="6"/>
                    </a:cubicBezTo>
                    <a:cubicBezTo>
                      <a:pt x="11" y="7"/>
                      <a:pt x="10" y="7"/>
                      <a:pt x="9" y="7"/>
                    </a:cubicBezTo>
                    <a:cubicBezTo>
                      <a:pt x="8" y="7"/>
                      <a:pt x="6" y="6"/>
                      <a:pt x="5" y="5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2" y="8"/>
                      <a:pt x="3" y="11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7" y="16"/>
                      <a:pt x="7" y="18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10" y="21"/>
                      <a:pt x="12" y="20"/>
                      <a:pt x="15" y="21"/>
                    </a:cubicBezTo>
                    <a:cubicBezTo>
                      <a:pt x="20" y="23"/>
                      <a:pt x="26" y="26"/>
                      <a:pt x="31" y="26"/>
                    </a:cubicBezTo>
                    <a:cubicBezTo>
                      <a:pt x="34" y="26"/>
                      <a:pt x="37" y="25"/>
                      <a:pt x="38" y="20"/>
                    </a:cubicBezTo>
                    <a:cubicBezTo>
                      <a:pt x="39" y="13"/>
                      <a:pt x="41" y="11"/>
                      <a:pt x="43" y="11"/>
                    </a:cubicBezTo>
                    <a:cubicBezTo>
                      <a:pt x="45" y="11"/>
                      <a:pt x="48" y="14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52" y="15"/>
                      <a:pt x="53" y="13"/>
                      <a:pt x="55" y="13"/>
                    </a:cubicBezTo>
                    <a:cubicBezTo>
                      <a:pt x="58" y="10"/>
                      <a:pt x="62" y="8"/>
                      <a:pt x="64" y="8"/>
                    </a:cubicBezTo>
                    <a:cubicBezTo>
                      <a:pt x="67" y="8"/>
                      <a:pt x="68" y="10"/>
                      <a:pt x="67" y="18"/>
                    </a:cubicBezTo>
                    <a:cubicBezTo>
                      <a:pt x="67" y="20"/>
                      <a:pt x="68" y="23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69" y="26"/>
                      <a:pt x="69" y="26"/>
                      <a:pt x="69" y="26"/>
                    </a:cubicBezTo>
                    <a:cubicBezTo>
                      <a:pt x="72" y="26"/>
                      <a:pt x="74" y="28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6" y="31"/>
                      <a:pt x="78" y="30"/>
                      <a:pt x="79" y="28"/>
                    </a:cubicBezTo>
                    <a:cubicBezTo>
                      <a:pt x="80" y="27"/>
                      <a:pt x="81" y="26"/>
                      <a:pt x="81" y="26"/>
                    </a:cubicBezTo>
                    <a:cubicBezTo>
                      <a:pt x="82" y="26"/>
                      <a:pt x="82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29"/>
                      <a:pt x="82" y="29"/>
                      <a:pt x="82" y="29"/>
                    </a:cubicBezTo>
                    <a:cubicBezTo>
                      <a:pt x="82" y="30"/>
                      <a:pt x="82" y="30"/>
                      <a:pt x="83" y="30"/>
                    </a:cubicBezTo>
                    <a:cubicBezTo>
                      <a:pt x="87" y="30"/>
                      <a:pt x="88" y="26"/>
                      <a:pt x="88" y="22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6" y="19"/>
                      <a:pt x="79" y="18"/>
                      <a:pt x="82" y="11"/>
                    </a:cubicBezTo>
                    <a:cubicBezTo>
                      <a:pt x="83" y="9"/>
                      <a:pt x="81" y="5"/>
                      <a:pt x="78" y="5"/>
                    </a:cubicBezTo>
                    <a:cubicBezTo>
                      <a:pt x="76" y="5"/>
                      <a:pt x="75" y="6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66" y="5"/>
                      <a:pt x="59" y="2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C667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9" name="Freeform 8134"/>
              <p:cNvSpPr/>
              <p:nvPr/>
            </p:nvSpPr>
            <p:spPr bwMode="auto">
              <a:xfrm>
                <a:off x="6532563" y="3324226"/>
                <a:ext cx="123825" cy="84138"/>
              </a:xfrm>
              <a:custGeom>
                <a:avLst/>
                <a:gdLst>
                  <a:gd name="T0" fmla="*/ 26 w 62"/>
                  <a:gd name="T1" fmla="*/ 0 h 42"/>
                  <a:gd name="T2" fmla="*/ 17 w 62"/>
                  <a:gd name="T3" fmla="*/ 3 h 42"/>
                  <a:gd name="T4" fmla="*/ 17 w 62"/>
                  <a:gd name="T5" fmla="*/ 3 h 42"/>
                  <a:gd name="T6" fmla="*/ 12 w 62"/>
                  <a:gd name="T7" fmla="*/ 2 h 42"/>
                  <a:gd name="T8" fmla="*/ 2 w 62"/>
                  <a:gd name="T9" fmla="*/ 18 h 42"/>
                  <a:gd name="T10" fmla="*/ 0 w 62"/>
                  <a:gd name="T11" fmla="*/ 17 h 42"/>
                  <a:gd name="T12" fmla="*/ 37 w 62"/>
                  <a:gd name="T13" fmla="*/ 31 h 42"/>
                  <a:gd name="T14" fmla="*/ 37 w 62"/>
                  <a:gd name="T15" fmla="*/ 31 h 42"/>
                  <a:gd name="T16" fmla="*/ 40 w 62"/>
                  <a:gd name="T17" fmla="*/ 30 h 42"/>
                  <a:gd name="T18" fmla="*/ 40 w 62"/>
                  <a:gd name="T19" fmla="*/ 23 h 42"/>
                  <a:gd name="T20" fmla="*/ 43 w 62"/>
                  <a:gd name="T21" fmla="*/ 23 h 42"/>
                  <a:gd name="T22" fmla="*/ 41 w 62"/>
                  <a:gd name="T23" fmla="*/ 35 h 42"/>
                  <a:gd name="T24" fmla="*/ 41 w 62"/>
                  <a:gd name="T25" fmla="*/ 35 h 42"/>
                  <a:gd name="T26" fmla="*/ 41 w 62"/>
                  <a:gd name="T27" fmla="*/ 35 h 42"/>
                  <a:gd name="T28" fmla="*/ 62 w 62"/>
                  <a:gd name="T29" fmla="*/ 42 h 42"/>
                  <a:gd name="T30" fmla="*/ 62 w 62"/>
                  <a:gd name="T31" fmla="*/ 42 h 42"/>
                  <a:gd name="T32" fmla="*/ 53 w 62"/>
                  <a:gd name="T33" fmla="*/ 23 h 42"/>
                  <a:gd name="T34" fmla="*/ 53 w 62"/>
                  <a:gd name="T35" fmla="*/ 23 h 42"/>
                  <a:gd name="T36" fmla="*/ 33 w 62"/>
                  <a:gd name="T37" fmla="*/ 4 h 42"/>
                  <a:gd name="T38" fmla="*/ 33 w 62"/>
                  <a:gd name="T39" fmla="*/ 4 h 42"/>
                  <a:gd name="T40" fmla="*/ 26 w 62"/>
                  <a:gd name="T4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" h="42">
                    <a:moveTo>
                      <a:pt x="26" y="0"/>
                    </a:moveTo>
                    <a:cubicBezTo>
                      <a:pt x="23" y="0"/>
                      <a:pt x="20" y="1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4" y="2"/>
                      <a:pt x="12" y="2"/>
                    </a:cubicBezTo>
                    <a:cubicBezTo>
                      <a:pt x="12" y="10"/>
                      <a:pt x="11" y="18"/>
                      <a:pt x="2" y="18"/>
                    </a:cubicBezTo>
                    <a:cubicBezTo>
                      <a:pt x="1" y="18"/>
                      <a:pt x="0" y="17"/>
                      <a:pt x="0" y="17"/>
                    </a:cubicBezTo>
                    <a:cubicBezTo>
                      <a:pt x="11" y="25"/>
                      <a:pt x="26" y="23"/>
                      <a:pt x="37" y="31"/>
                    </a:cubicBezTo>
                    <a:cubicBezTo>
                      <a:pt x="37" y="31"/>
                      <a:pt x="37" y="31"/>
                      <a:pt x="37" y="31"/>
                    </a:cubicBezTo>
                    <a:cubicBezTo>
                      <a:pt x="38" y="31"/>
                      <a:pt x="40" y="30"/>
                      <a:pt x="40" y="30"/>
                    </a:cubicBezTo>
                    <a:cubicBezTo>
                      <a:pt x="39" y="27"/>
                      <a:pt x="37" y="23"/>
                      <a:pt x="40" y="23"/>
                    </a:cubicBezTo>
                    <a:cubicBezTo>
                      <a:pt x="41" y="23"/>
                      <a:pt x="42" y="23"/>
                      <a:pt x="43" y="23"/>
                    </a:cubicBezTo>
                    <a:cubicBezTo>
                      <a:pt x="46" y="24"/>
                      <a:pt x="49" y="32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1" y="35"/>
                      <a:pt x="41" y="35"/>
                      <a:pt x="41" y="35"/>
                    </a:cubicBezTo>
                    <a:cubicBezTo>
                      <a:pt x="48" y="37"/>
                      <a:pt x="55" y="40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0" y="35"/>
                      <a:pt x="53" y="31"/>
                      <a:pt x="53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47" y="16"/>
                      <a:pt x="40" y="10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1" y="1"/>
                      <a:pt x="29" y="0"/>
                      <a:pt x="26" y="0"/>
                    </a:cubicBezTo>
                  </a:path>
                </a:pathLst>
              </a:custGeom>
              <a:solidFill>
                <a:srgbClr val="C15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0" name="Freeform 8135"/>
              <p:cNvSpPr/>
              <p:nvPr/>
            </p:nvSpPr>
            <p:spPr bwMode="auto">
              <a:xfrm>
                <a:off x="6599238" y="3316288"/>
                <a:ext cx="53975" cy="53975"/>
              </a:xfrm>
              <a:custGeom>
                <a:avLst/>
                <a:gdLst>
                  <a:gd name="T0" fmla="*/ 4 w 27"/>
                  <a:gd name="T1" fmla="*/ 0 h 27"/>
                  <a:gd name="T2" fmla="*/ 4 w 27"/>
                  <a:gd name="T3" fmla="*/ 0 h 27"/>
                  <a:gd name="T4" fmla="*/ 0 w 27"/>
                  <a:gd name="T5" fmla="*/ 8 h 27"/>
                  <a:gd name="T6" fmla="*/ 0 w 27"/>
                  <a:gd name="T7" fmla="*/ 8 h 27"/>
                  <a:gd name="T8" fmla="*/ 0 w 27"/>
                  <a:gd name="T9" fmla="*/ 8 h 27"/>
                  <a:gd name="T10" fmla="*/ 20 w 27"/>
                  <a:gd name="T11" fmla="*/ 27 h 27"/>
                  <a:gd name="T12" fmla="*/ 20 w 27"/>
                  <a:gd name="T13" fmla="*/ 27 h 27"/>
                  <a:gd name="T14" fmla="*/ 26 w 27"/>
                  <a:gd name="T15" fmla="*/ 27 h 27"/>
                  <a:gd name="T16" fmla="*/ 25 w 27"/>
                  <a:gd name="T17" fmla="*/ 25 h 27"/>
                  <a:gd name="T18" fmla="*/ 25 w 27"/>
                  <a:gd name="T19" fmla="*/ 25 h 27"/>
                  <a:gd name="T20" fmla="*/ 20 w 27"/>
                  <a:gd name="T21" fmla="*/ 11 h 27"/>
                  <a:gd name="T22" fmla="*/ 4 w 27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7" h="27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2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14"/>
                      <a:pt x="14" y="20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2" y="27"/>
                      <a:pt x="24" y="27"/>
                      <a:pt x="26" y="27"/>
                    </a:cubicBezTo>
                    <a:cubicBezTo>
                      <a:pt x="25" y="26"/>
                      <a:pt x="25" y="26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0"/>
                      <a:pt x="27" y="12"/>
                      <a:pt x="20" y="11"/>
                    </a:cubicBezTo>
                    <a:cubicBezTo>
                      <a:pt x="13" y="10"/>
                      <a:pt x="9" y="4"/>
                      <a:pt x="4" y="0"/>
                    </a:cubicBezTo>
                  </a:path>
                </a:pathLst>
              </a:custGeom>
              <a:solidFill>
                <a:srgbClr val="C979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1" name="Freeform 8136"/>
              <p:cNvSpPr/>
              <p:nvPr/>
            </p:nvSpPr>
            <p:spPr bwMode="auto">
              <a:xfrm>
                <a:off x="6659563" y="3373438"/>
                <a:ext cx="25400" cy="20638"/>
              </a:xfrm>
              <a:custGeom>
                <a:avLst/>
                <a:gdLst>
                  <a:gd name="T0" fmla="*/ 3 w 13"/>
                  <a:gd name="T1" fmla="*/ 0 h 10"/>
                  <a:gd name="T2" fmla="*/ 0 w 13"/>
                  <a:gd name="T3" fmla="*/ 4 h 10"/>
                  <a:gd name="T4" fmla="*/ 0 w 13"/>
                  <a:gd name="T5" fmla="*/ 4 h 10"/>
                  <a:gd name="T6" fmla="*/ 10 w 13"/>
                  <a:gd name="T7" fmla="*/ 10 h 10"/>
                  <a:gd name="T8" fmla="*/ 10 w 13"/>
                  <a:gd name="T9" fmla="*/ 10 h 10"/>
                  <a:gd name="T10" fmla="*/ 13 w 13"/>
                  <a:gd name="T11" fmla="*/ 8 h 10"/>
                  <a:gd name="T12" fmla="*/ 13 w 13"/>
                  <a:gd name="T13" fmla="*/ 8 h 10"/>
                  <a:gd name="T14" fmla="*/ 9 w 13"/>
                  <a:gd name="T15" fmla="*/ 2 h 10"/>
                  <a:gd name="T16" fmla="*/ 9 w 13"/>
                  <a:gd name="T17" fmla="*/ 2 h 10"/>
                  <a:gd name="T18" fmla="*/ 8 w 13"/>
                  <a:gd name="T19" fmla="*/ 2 h 10"/>
                  <a:gd name="T20" fmla="*/ 6 w 13"/>
                  <a:gd name="T21" fmla="*/ 1 h 10"/>
                  <a:gd name="T22" fmla="*/ 3 w 13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3" y="0"/>
                    </a:moveTo>
                    <a:cubicBezTo>
                      <a:pt x="2" y="0"/>
                      <a:pt x="1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6"/>
                      <a:pt x="7" y="8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6"/>
                      <a:pt x="10" y="4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4" y="0"/>
                      <a:pt x="3" y="0"/>
                    </a:cubicBezTo>
                  </a:path>
                </a:pathLst>
              </a:custGeom>
              <a:solidFill>
                <a:srgbClr val="CF8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2" name="Freeform 8137"/>
              <p:cNvSpPr/>
              <p:nvPr/>
            </p:nvSpPr>
            <p:spPr bwMode="auto">
              <a:xfrm>
                <a:off x="6677025" y="3465513"/>
                <a:ext cx="76200" cy="112713"/>
              </a:xfrm>
              <a:custGeom>
                <a:avLst/>
                <a:gdLst>
                  <a:gd name="T0" fmla="*/ 9 w 38"/>
                  <a:gd name="T1" fmla="*/ 0 h 56"/>
                  <a:gd name="T2" fmla="*/ 4 w 38"/>
                  <a:gd name="T3" fmla="*/ 9 h 56"/>
                  <a:gd name="T4" fmla="*/ 18 w 38"/>
                  <a:gd name="T5" fmla="*/ 22 h 56"/>
                  <a:gd name="T6" fmla="*/ 20 w 38"/>
                  <a:gd name="T7" fmla="*/ 33 h 56"/>
                  <a:gd name="T8" fmla="*/ 19 w 38"/>
                  <a:gd name="T9" fmla="*/ 33 h 56"/>
                  <a:gd name="T10" fmla="*/ 18 w 38"/>
                  <a:gd name="T11" fmla="*/ 45 h 56"/>
                  <a:gd name="T12" fmla="*/ 26 w 38"/>
                  <a:gd name="T13" fmla="*/ 56 h 56"/>
                  <a:gd name="T14" fmla="*/ 32 w 38"/>
                  <a:gd name="T15" fmla="*/ 45 h 56"/>
                  <a:gd name="T16" fmla="*/ 33 w 38"/>
                  <a:gd name="T17" fmla="*/ 45 h 56"/>
                  <a:gd name="T18" fmla="*/ 38 w 38"/>
                  <a:gd name="T19" fmla="*/ 41 h 56"/>
                  <a:gd name="T20" fmla="*/ 38 w 38"/>
                  <a:gd name="T21" fmla="*/ 41 h 56"/>
                  <a:gd name="T22" fmla="*/ 38 w 38"/>
                  <a:gd name="T23" fmla="*/ 41 h 56"/>
                  <a:gd name="T24" fmla="*/ 38 w 38"/>
                  <a:gd name="T25" fmla="*/ 41 h 56"/>
                  <a:gd name="T26" fmla="*/ 38 w 38"/>
                  <a:gd name="T27" fmla="*/ 41 h 56"/>
                  <a:gd name="T28" fmla="*/ 29 w 38"/>
                  <a:gd name="T29" fmla="*/ 31 h 56"/>
                  <a:gd name="T30" fmla="*/ 21 w 38"/>
                  <a:gd name="T31" fmla="*/ 12 h 56"/>
                  <a:gd name="T32" fmla="*/ 21 w 38"/>
                  <a:gd name="T33" fmla="*/ 12 h 56"/>
                  <a:gd name="T34" fmla="*/ 9 w 38"/>
                  <a:gd name="T35" fmla="*/ 0 h 56"/>
                  <a:gd name="T36" fmla="*/ 9 w 38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" h="56">
                    <a:moveTo>
                      <a:pt x="9" y="0"/>
                    </a:moveTo>
                    <a:cubicBezTo>
                      <a:pt x="4" y="1"/>
                      <a:pt x="0" y="1"/>
                      <a:pt x="4" y="9"/>
                    </a:cubicBezTo>
                    <a:cubicBezTo>
                      <a:pt x="7" y="16"/>
                      <a:pt x="13" y="20"/>
                      <a:pt x="18" y="22"/>
                    </a:cubicBezTo>
                    <a:cubicBezTo>
                      <a:pt x="25" y="26"/>
                      <a:pt x="22" y="29"/>
                      <a:pt x="20" y="33"/>
                    </a:cubicBezTo>
                    <a:cubicBezTo>
                      <a:pt x="20" y="33"/>
                      <a:pt x="19" y="33"/>
                      <a:pt x="19" y="33"/>
                    </a:cubicBezTo>
                    <a:cubicBezTo>
                      <a:pt x="16" y="37"/>
                      <a:pt x="9" y="39"/>
                      <a:pt x="18" y="45"/>
                    </a:cubicBezTo>
                    <a:cubicBezTo>
                      <a:pt x="22" y="47"/>
                      <a:pt x="23" y="52"/>
                      <a:pt x="26" y="56"/>
                    </a:cubicBezTo>
                    <a:cubicBezTo>
                      <a:pt x="28" y="53"/>
                      <a:pt x="28" y="48"/>
                      <a:pt x="32" y="45"/>
                    </a:cubicBezTo>
                    <a:cubicBezTo>
                      <a:pt x="32" y="45"/>
                      <a:pt x="32" y="45"/>
                      <a:pt x="33" y="45"/>
                    </a:cubicBezTo>
                    <a:cubicBezTo>
                      <a:pt x="36" y="45"/>
                      <a:pt x="37" y="44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1"/>
                      <a:pt x="38" y="41"/>
                      <a:pt x="38" y="41"/>
                    </a:cubicBezTo>
                    <a:cubicBezTo>
                      <a:pt x="33" y="39"/>
                      <a:pt x="29" y="38"/>
                      <a:pt x="29" y="31"/>
                    </a:cubicBezTo>
                    <a:cubicBezTo>
                      <a:pt x="29" y="24"/>
                      <a:pt x="27" y="17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8" y="7"/>
                      <a:pt x="15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C86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3" name="Freeform 8138"/>
              <p:cNvSpPr/>
              <p:nvPr/>
            </p:nvSpPr>
            <p:spPr bwMode="auto">
              <a:xfrm>
                <a:off x="6719888" y="3479801"/>
                <a:ext cx="33338" cy="68263"/>
              </a:xfrm>
              <a:custGeom>
                <a:avLst/>
                <a:gdLst>
                  <a:gd name="T0" fmla="*/ 4 w 17"/>
                  <a:gd name="T1" fmla="*/ 0 h 34"/>
                  <a:gd name="T2" fmla="*/ 0 w 17"/>
                  <a:gd name="T3" fmla="*/ 5 h 34"/>
                  <a:gd name="T4" fmla="*/ 0 w 17"/>
                  <a:gd name="T5" fmla="*/ 5 h 34"/>
                  <a:gd name="T6" fmla="*/ 8 w 17"/>
                  <a:gd name="T7" fmla="*/ 24 h 34"/>
                  <a:gd name="T8" fmla="*/ 17 w 17"/>
                  <a:gd name="T9" fmla="*/ 34 h 34"/>
                  <a:gd name="T10" fmla="*/ 17 w 17"/>
                  <a:gd name="T11" fmla="*/ 34 h 34"/>
                  <a:gd name="T12" fmla="*/ 17 w 17"/>
                  <a:gd name="T13" fmla="*/ 6 h 34"/>
                  <a:gd name="T14" fmla="*/ 17 w 17"/>
                  <a:gd name="T15" fmla="*/ 6 h 34"/>
                  <a:gd name="T16" fmla="*/ 4 w 17"/>
                  <a:gd name="T17" fmla="*/ 0 h 34"/>
                  <a:gd name="T18" fmla="*/ 4 w 17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4">
                    <a:moveTo>
                      <a:pt x="4" y="0"/>
                    </a:moveTo>
                    <a:cubicBezTo>
                      <a:pt x="1" y="1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6" y="10"/>
                      <a:pt x="8" y="17"/>
                      <a:pt x="8" y="24"/>
                    </a:cubicBezTo>
                    <a:cubicBezTo>
                      <a:pt x="8" y="31"/>
                      <a:pt x="12" y="32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3" y="25"/>
                      <a:pt x="16" y="15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2" y="4"/>
                      <a:pt x="8" y="2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D68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4" name="Freeform 8139"/>
              <p:cNvSpPr/>
              <p:nvPr/>
            </p:nvSpPr>
            <p:spPr bwMode="auto">
              <a:xfrm>
                <a:off x="6713538" y="3448051"/>
                <a:ext cx="30163" cy="14288"/>
              </a:xfrm>
              <a:custGeom>
                <a:avLst/>
                <a:gdLst>
                  <a:gd name="T0" fmla="*/ 9 w 15"/>
                  <a:gd name="T1" fmla="*/ 0 h 7"/>
                  <a:gd name="T2" fmla="*/ 0 w 15"/>
                  <a:gd name="T3" fmla="*/ 7 h 7"/>
                  <a:gd name="T4" fmla="*/ 15 w 15"/>
                  <a:gd name="T5" fmla="*/ 3 h 7"/>
                  <a:gd name="T6" fmla="*/ 9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9" y="0"/>
                    </a:moveTo>
                    <a:cubicBezTo>
                      <a:pt x="7" y="0"/>
                      <a:pt x="4" y="3"/>
                      <a:pt x="0" y="7"/>
                    </a:cubicBezTo>
                    <a:cubicBezTo>
                      <a:pt x="7" y="6"/>
                      <a:pt x="11" y="6"/>
                      <a:pt x="15" y="3"/>
                    </a:cubicBezTo>
                    <a:cubicBezTo>
                      <a:pt x="13" y="1"/>
                      <a:pt x="11" y="0"/>
                      <a:pt x="9" y="0"/>
                    </a:cubicBezTo>
                  </a:path>
                </a:pathLst>
              </a:custGeom>
              <a:solidFill>
                <a:srgbClr val="DA9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5" name="Freeform 8140"/>
              <p:cNvSpPr/>
              <p:nvPr/>
            </p:nvSpPr>
            <p:spPr bwMode="auto">
              <a:xfrm>
                <a:off x="6608763" y="3021013"/>
                <a:ext cx="36513" cy="79375"/>
              </a:xfrm>
              <a:custGeom>
                <a:avLst/>
                <a:gdLst>
                  <a:gd name="T0" fmla="*/ 11 w 18"/>
                  <a:gd name="T1" fmla="*/ 0 h 39"/>
                  <a:gd name="T2" fmla="*/ 1 w 18"/>
                  <a:gd name="T3" fmla="*/ 23 h 39"/>
                  <a:gd name="T4" fmla="*/ 4 w 18"/>
                  <a:gd name="T5" fmla="*/ 28 h 39"/>
                  <a:gd name="T6" fmla="*/ 4 w 18"/>
                  <a:gd name="T7" fmla="*/ 28 h 39"/>
                  <a:gd name="T8" fmla="*/ 9 w 18"/>
                  <a:gd name="T9" fmla="*/ 24 h 39"/>
                  <a:gd name="T10" fmla="*/ 10 w 18"/>
                  <a:gd name="T11" fmla="*/ 31 h 39"/>
                  <a:gd name="T12" fmla="*/ 14 w 18"/>
                  <a:gd name="T13" fmla="*/ 39 h 39"/>
                  <a:gd name="T14" fmla="*/ 17 w 18"/>
                  <a:gd name="T15" fmla="*/ 38 h 39"/>
                  <a:gd name="T16" fmla="*/ 17 w 18"/>
                  <a:gd name="T17" fmla="*/ 38 h 39"/>
                  <a:gd name="T18" fmla="*/ 16 w 18"/>
                  <a:gd name="T19" fmla="*/ 19 h 39"/>
                  <a:gd name="T20" fmla="*/ 16 w 18"/>
                  <a:gd name="T21" fmla="*/ 19 h 39"/>
                  <a:gd name="T22" fmla="*/ 11 w 18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" h="39">
                    <a:moveTo>
                      <a:pt x="11" y="0"/>
                    </a:moveTo>
                    <a:cubicBezTo>
                      <a:pt x="8" y="8"/>
                      <a:pt x="4" y="15"/>
                      <a:pt x="1" y="23"/>
                    </a:cubicBezTo>
                    <a:cubicBezTo>
                      <a:pt x="0" y="25"/>
                      <a:pt x="2" y="28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7" y="25"/>
                      <a:pt x="8" y="24"/>
                      <a:pt x="9" y="24"/>
                    </a:cubicBezTo>
                    <a:cubicBezTo>
                      <a:pt x="11" y="24"/>
                      <a:pt x="9" y="29"/>
                      <a:pt x="10" y="31"/>
                    </a:cubicBezTo>
                    <a:cubicBezTo>
                      <a:pt x="11" y="34"/>
                      <a:pt x="10" y="39"/>
                      <a:pt x="14" y="39"/>
                    </a:cubicBezTo>
                    <a:cubicBezTo>
                      <a:pt x="15" y="39"/>
                      <a:pt x="16" y="39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9" y="32"/>
                      <a:pt x="18" y="26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13"/>
                      <a:pt x="11" y="8"/>
                      <a:pt x="11" y="0"/>
                    </a:cubicBezTo>
                  </a:path>
                </a:pathLst>
              </a:custGeom>
              <a:solidFill>
                <a:srgbClr val="C662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6" name="Freeform 8141"/>
              <p:cNvSpPr/>
              <p:nvPr/>
            </p:nvSpPr>
            <p:spPr bwMode="auto">
              <a:xfrm>
                <a:off x="6621463" y="3179763"/>
                <a:ext cx="41275" cy="38100"/>
              </a:xfrm>
              <a:custGeom>
                <a:avLst/>
                <a:gdLst>
                  <a:gd name="T0" fmla="*/ 10 w 21"/>
                  <a:gd name="T1" fmla="*/ 0 h 19"/>
                  <a:gd name="T2" fmla="*/ 10 w 21"/>
                  <a:gd name="T3" fmla="*/ 0 h 19"/>
                  <a:gd name="T4" fmla="*/ 14 w 21"/>
                  <a:gd name="T5" fmla="*/ 19 h 19"/>
                  <a:gd name="T6" fmla="*/ 14 w 21"/>
                  <a:gd name="T7" fmla="*/ 19 h 19"/>
                  <a:gd name="T8" fmla="*/ 14 w 21"/>
                  <a:gd name="T9" fmla="*/ 19 h 19"/>
                  <a:gd name="T10" fmla="*/ 16 w 21"/>
                  <a:gd name="T11" fmla="*/ 19 h 19"/>
                  <a:gd name="T12" fmla="*/ 16 w 21"/>
                  <a:gd name="T13" fmla="*/ 19 h 19"/>
                  <a:gd name="T14" fmla="*/ 10 w 21"/>
                  <a:gd name="T15" fmla="*/ 0 h 19"/>
                  <a:gd name="T16" fmla="*/ 10 w 21"/>
                  <a:gd name="T17" fmla="*/ 0 h 19"/>
                  <a:gd name="T18" fmla="*/ 10 w 21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9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8"/>
                      <a:pt x="15" y="12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5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21" y="11"/>
                      <a:pt x="20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159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7" name="Freeform 8142"/>
              <p:cNvSpPr/>
              <p:nvPr/>
            </p:nvSpPr>
            <p:spPr bwMode="auto">
              <a:xfrm>
                <a:off x="6677025" y="3195638"/>
                <a:ext cx="30163" cy="38100"/>
              </a:xfrm>
              <a:custGeom>
                <a:avLst/>
                <a:gdLst>
                  <a:gd name="T0" fmla="*/ 4 w 15"/>
                  <a:gd name="T1" fmla="*/ 0 h 19"/>
                  <a:gd name="T2" fmla="*/ 2 w 15"/>
                  <a:gd name="T3" fmla="*/ 0 h 19"/>
                  <a:gd name="T4" fmla="*/ 1 w 15"/>
                  <a:gd name="T5" fmla="*/ 5 h 19"/>
                  <a:gd name="T6" fmla="*/ 4 w 15"/>
                  <a:gd name="T7" fmla="*/ 15 h 19"/>
                  <a:gd name="T8" fmla="*/ 4 w 15"/>
                  <a:gd name="T9" fmla="*/ 15 h 19"/>
                  <a:gd name="T10" fmla="*/ 9 w 15"/>
                  <a:gd name="T11" fmla="*/ 19 h 19"/>
                  <a:gd name="T12" fmla="*/ 9 w 15"/>
                  <a:gd name="T13" fmla="*/ 19 h 19"/>
                  <a:gd name="T14" fmla="*/ 7 w 15"/>
                  <a:gd name="T15" fmla="*/ 1 h 19"/>
                  <a:gd name="T16" fmla="*/ 4 w 15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4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0" y="1"/>
                      <a:pt x="1" y="3"/>
                      <a:pt x="1" y="5"/>
                    </a:cubicBezTo>
                    <a:cubicBezTo>
                      <a:pt x="1" y="9"/>
                      <a:pt x="10" y="10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8"/>
                      <a:pt x="7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5" y="12"/>
                      <a:pt x="11" y="7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C869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8" name="Freeform 8143"/>
              <p:cNvSpPr/>
              <p:nvPr/>
            </p:nvSpPr>
            <p:spPr bwMode="auto">
              <a:xfrm>
                <a:off x="6580188" y="3167063"/>
                <a:ext cx="71438" cy="52388"/>
              </a:xfrm>
              <a:custGeom>
                <a:avLst/>
                <a:gdLst>
                  <a:gd name="T0" fmla="*/ 13 w 35"/>
                  <a:gd name="T1" fmla="*/ 0 h 26"/>
                  <a:gd name="T2" fmla="*/ 6 w 35"/>
                  <a:gd name="T3" fmla="*/ 1 h 26"/>
                  <a:gd name="T4" fmla="*/ 6 w 35"/>
                  <a:gd name="T5" fmla="*/ 1 h 26"/>
                  <a:gd name="T6" fmla="*/ 13 w 35"/>
                  <a:gd name="T7" fmla="*/ 10 h 26"/>
                  <a:gd name="T8" fmla="*/ 13 w 35"/>
                  <a:gd name="T9" fmla="*/ 10 h 26"/>
                  <a:gd name="T10" fmla="*/ 30 w 35"/>
                  <a:gd name="T11" fmla="*/ 26 h 26"/>
                  <a:gd name="T12" fmla="*/ 34 w 35"/>
                  <a:gd name="T13" fmla="*/ 25 h 26"/>
                  <a:gd name="T14" fmla="*/ 34 w 35"/>
                  <a:gd name="T15" fmla="*/ 25 h 26"/>
                  <a:gd name="T16" fmla="*/ 30 w 35"/>
                  <a:gd name="T17" fmla="*/ 6 h 26"/>
                  <a:gd name="T18" fmla="*/ 30 w 35"/>
                  <a:gd name="T19" fmla="*/ 6 h 26"/>
                  <a:gd name="T20" fmla="*/ 13 w 35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6">
                    <a:moveTo>
                      <a:pt x="13" y="0"/>
                    </a:moveTo>
                    <a:cubicBezTo>
                      <a:pt x="11" y="0"/>
                      <a:pt x="8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11"/>
                      <a:pt x="11" y="7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21" y="13"/>
                      <a:pt x="20" y="26"/>
                      <a:pt x="30" y="26"/>
                    </a:cubicBezTo>
                    <a:cubicBezTo>
                      <a:pt x="31" y="26"/>
                      <a:pt x="32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5" y="18"/>
                      <a:pt x="20" y="14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5" y="2"/>
                      <a:pt x="19" y="0"/>
                      <a:pt x="13" y="0"/>
                    </a:cubicBezTo>
                  </a:path>
                </a:pathLst>
              </a:custGeom>
              <a:solidFill>
                <a:srgbClr val="BE5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9" name="Freeform 8144"/>
              <p:cNvSpPr/>
              <p:nvPr/>
            </p:nvSpPr>
            <p:spPr bwMode="auto">
              <a:xfrm>
                <a:off x="6589713" y="3211513"/>
                <a:ext cx="17463" cy="20638"/>
              </a:xfrm>
              <a:custGeom>
                <a:avLst/>
                <a:gdLst>
                  <a:gd name="T0" fmla="*/ 0 w 9"/>
                  <a:gd name="T1" fmla="*/ 0 h 10"/>
                  <a:gd name="T2" fmla="*/ 0 w 9"/>
                  <a:gd name="T3" fmla="*/ 0 h 10"/>
                  <a:gd name="T4" fmla="*/ 2 w 9"/>
                  <a:gd name="T5" fmla="*/ 9 h 10"/>
                  <a:gd name="T6" fmla="*/ 2 w 9"/>
                  <a:gd name="T7" fmla="*/ 9 h 10"/>
                  <a:gd name="T8" fmla="*/ 5 w 9"/>
                  <a:gd name="T9" fmla="*/ 10 h 10"/>
                  <a:gd name="T10" fmla="*/ 9 w 9"/>
                  <a:gd name="T11" fmla="*/ 6 h 10"/>
                  <a:gd name="T12" fmla="*/ 0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3"/>
                      <a:pt x="1" y="6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5" y="10"/>
                      <a:pt x="5" y="10"/>
                    </a:cubicBezTo>
                    <a:cubicBezTo>
                      <a:pt x="7" y="10"/>
                      <a:pt x="9" y="8"/>
                      <a:pt x="9" y="6"/>
                    </a:cubicBezTo>
                    <a:cubicBezTo>
                      <a:pt x="9" y="0"/>
                      <a:pt x="4" y="1"/>
                      <a:pt x="0" y="0"/>
                    </a:cubicBezTo>
                  </a:path>
                </a:pathLst>
              </a:custGeom>
              <a:solidFill>
                <a:srgbClr val="BD5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0" name="Freeform 8145"/>
              <p:cNvSpPr/>
              <p:nvPr/>
            </p:nvSpPr>
            <p:spPr bwMode="auto">
              <a:xfrm>
                <a:off x="6537325" y="3263901"/>
                <a:ext cx="69850" cy="68263"/>
              </a:xfrm>
              <a:custGeom>
                <a:avLst/>
                <a:gdLst>
                  <a:gd name="T0" fmla="*/ 8 w 35"/>
                  <a:gd name="T1" fmla="*/ 0 h 34"/>
                  <a:gd name="T2" fmla="*/ 8 w 35"/>
                  <a:gd name="T3" fmla="*/ 0 h 34"/>
                  <a:gd name="T4" fmla="*/ 3 w 35"/>
                  <a:gd name="T5" fmla="*/ 18 h 34"/>
                  <a:gd name="T6" fmla="*/ 3 w 35"/>
                  <a:gd name="T7" fmla="*/ 18 h 34"/>
                  <a:gd name="T8" fmla="*/ 15 w 35"/>
                  <a:gd name="T9" fmla="*/ 33 h 34"/>
                  <a:gd name="T10" fmla="*/ 15 w 35"/>
                  <a:gd name="T11" fmla="*/ 33 h 34"/>
                  <a:gd name="T12" fmla="*/ 15 w 35"/>
                  <a:gd name="T13" fmla="*/ 33 h 34"/>
                  <a:gd name="T14" fmla="*/ 24 w 35"/>
                  <a:gd name="T15" fmla="*/ 30 h 34"/>
                  <a:gd name="T16" fmla="*/ 31 w 35"/>
                  <a:gd name="T17" fmla="*/ 34 h 34"/>
                  <a:gd name="T18" fmla="*/ 31 w 35"/>
                  <a:gd name="T19" fmla="*/ 34 h 34"/>
                  <a:gd name="T20" fmla="*/ 35 w 35"/>
                  <a:gd name="T21" fmla="*/ 26 h 34"/>
                  <a:gd name="T22" fmla="*/ 35 w 35"/>
                  <a:gd name="T23" fmla="*/ 26 h 34"/>
                  <a:gd name="T24" fmla="*/ 35 w 35"/>
                  <a:gd name="T25" fmla="*/ 24 h 34"/>
                  <a:gd name="T26" fmla="*/ 35 w 35"/>
                  <a:gd name="T27" fmla="*/ 24 h 34"/>
                  <a:gd name="T28" fmla="*/ 23 w 35"/>
                  <a:gd name="T29" fmla="*/ 12 h 34"/>
                  <a:gd name="T30" fmla="*/ 23 w 35"/>
                  <a:gd name="T31" fmla="*/ 12 h 34"/>
                  <a:gd name="T32" fmla="*/ 8 w 35"/>
                  <a:gd name="T3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3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4"/>
                      <a:pt x="7" y="12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13" y="18"/>
                      <a:pt x="18" y="24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8" y="31"/>
                      <a:pt x="21" y="30"/>
                      <a:pt x="24" y="30"/>
                    </a:cubicBezTo>
                    <a:cubicBezTo>
                      <a:pt x="27" y="30"/>
                      <a:pt x="29" y="31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2" y="31"/>
                      <a:pt x="31" y="28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5" y="25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29" y="22"/>
                      <a:pt x="27" y="15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18" y="8"/>
                      <a:pt x="13" y="4"/>
                      <a:pt x="8" y="0"/>
                    </a:cubicBezTo>
                  </a:path>
                </a:pathLst>
              </a:custGeom>
              <a:solidFill>
                <a:srgbClr val="C87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1" name="Freeform 8146"/>
              <p:cNvSpPr/>
              <p:nvPr/>
            </p:nvSpPr>
            <p:spPr bwMode="auto">
              <a:xfrm>
                <a:off x="6583363" y="3278188"/>
                <a:ext cx="39688" cy="33338"/>
              </a:xfrm>
              <a:custGeom>
                <a:avLst/>
                <a:gdLst>
                  <a:gd name="T0" fmla="*/ 6 w 20"/>
                  <a:gd name="T1" fmla="*/ 0 h 17"/>
                  <a:gd name="T2" fmla="*/ 6 w 20"/>
                  <a:gd name="T3" fmla="*/ 0 h 17"/>
                  <a:gd name="T4" fmla="*/ 0 w 20"/>
                  <a:gd name="T5" fmla="*/ 5 h 17"/>
                  <a:gd name="T6" fmla="*/ 0 w 20"/>
                  <a:gd name="T7" fmla="*/ 5 h 17"/>
                  <a:gd name="T8" fmla="*/ 12 w 20"/>
                  <a:gd name="T9" fmla="*/ 17 h 17"/>
                  <a:gd name="T10" fmla="*/ 12 w 20"/>
                  <a:gd name="T11" fmla="*/ 17 h 17"/>
                  <a:gd name="T12" fmla="*/ 15 w 20"/>
                  <a:gd name="T13" fmla="*/ 10 h 17"/>
                  <a:gd name="T14" fmla="*/ 8 w 20"/>
                  <a:gd name="T15" fmla="*/ 0 h 17"/>
                  <a:gd name="T16" fmla="*/ 8 w 20"/>
                  <a:gd name="T17" fmla="*/ 0 h 17"/>
                  <a:gd name="T18" fmla="*/ 6 w 20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4" y="8"/>
                      <a:pt x="6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8" y="16"/>
                      <a:pt x="20" y="13"/>
                      <a:pt x="15" y="10"/>
                    </a:cubicBezTo>
                    <a:cubicBezTo>
                      <a:pt x="11" y="7"/>
                      <a:pt x="10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9B42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2" name="Freeform 8147"/>
              <p:cNvSpPr/>
              <p:nvPr/>
            </p:nvSpPr>
            <p:spPr bwMode="auto">
              <a:xfrm>
                <a:off x="6607175" y="3125788"/>
                <a:ext cx="41275" cy="31750"/>
              </a:xfrm>
              <a:custGeom>
                <a:avLst/>
                <a:gdLst>
                  <a:gd name="T0" fmla="*/ 5 w 21"/>
                  <a:gd name="T1" fmla="*/ 0 h 16"/>
                  <a:gd name="T2" fmla="*/ 3 w 21"/>
                  <a:gd name="T3" fmla="*/ 1 h 16"/>
                  <a:gd name="T4" fmla="*/ 2 w 21"/>
                  <a:gd name="T5" fmla="*/ 7 h 16"/>
                  <a:gd name="T6" fmla="*/ 8 w 21"/>
                  <a:gd name="T7" fmla="*/ 16 h 16"/>
                  <a:gd name="T8" fmla="*/ 8 w 21"/>
                  <a:gd name="T9" fmla="*/ 16 h 16"/>
                  <a:gd name="T10" fmla="*/ 12 w 21"/>
                  <a:gd name="T11" fmla="*/ 14 h 16"/>
                  <a:gd name="T12" fmla="*/ 15 w 21"/>
                  <a:gd name="T13" fmla="*/ 14 h 16"/>
                  <a:gd name="T14" fmla="*/ 17 w 21"/>
                  <a:gd name="T15" fmla="*/ 14 h 16"/>
                  <a:gd name="T16" fmla="*/ 20 w 21"/>
                  <a:gd name="T17" fmla="*/ 12 h 16"/>
                  <a:gd name="T18" fmla="*/ 20 w 21"/>
                  <a:gd name="T19" fmla="*/ 11 h 16"/>
                  <a:gd name="T20" fmla="*/ 20 w 21"/>
                  <a:gd name="T21" fmla="*/ 11 h 16"/>
                  <a:gd name="T22" fmla="*/ 18 w 21"/>
                  <a:gd name="T23" fmla="*/ 8 h 16"/>
                  <a:gd name="T24" fmla="*/ 16 w 21"/>
                  <a:gd name="T25" fmla="*/ 8 h 16"/>
                  <a:gd name="T26" fmla="*/ 15 w 21"/>
                  <a:gd name="T27" fmla="*/ 8 h 16"/>
                  <a:gd name="T28" fmla="*/ 12 w 21"/>
                  <a:gd name="T29" fmla="*/ 7 h 16"/>
                  <a:gd name="T30" fmla="*/ 11 w 21"/>
                  <a:gd name="T31" fmla="*/ 5 h 16"/>
                  <a:gd name="T32" fmla="*/ 5 w 21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16">
                    <a:moveTo>
                      <a:pt x="5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0" y="2"/>
                      <a:pt x="0" y="5"/>
                      <a:pt x="2" y="7"/>
                    </a:cubicBezTo>
                    <a:cubicBezTo>
                      <a:pt x="5" y="9"/>
                      <a:pt x="3" y="16"/>
                      <a:pt x="8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4"/>
                      <a:pt x="11" y="14"/>
                      <a:pt x="12" y="14"/>
                    </a:cubicBezTo>
                    <a:cubicBezTo>
                      <a:pt x="13" y="14"/>
                      <a:pt x="14" y="14"/>
                      <a:pt x="15" y="14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9" y="14"/>
                      <a:pt x="20" y="14"/>
                      <a:pt x="20" y="12"/>
                    </a:cubicBezTo>
                    <a:cubicBezTo>
                      <a:pt x="20" y="12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1" y="8"/>
                      <a:pt x="20" y="8"/>
                      <a:pt x="18" y="8"/>
                    </a:cubicBezTo>
                    <a:cubicBezTo>
                      <a:pt x="18" y="8"/>
                      <a:pt x="17" y="8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14" y="8"/>
                      <a:pt x="13" y="8"/>
                      <a:pt x="12" y="7"/>
                    </a:cubicBezTo>
                    <a:cubicBezTo>
                      <a:pt x="12" y="6"/>
                      <a:pt x="11" y="5"/>
                      <a:pt x="11" y="5"/>
                    </a:cubicBezTo>
                    <a:cubicBezTo>
                      <a:pt x="9" y="2"/>
                      <a:pt x="8" y="0"/>
                      <a:pt x="5" y="0"/>
                    </a:cubicBezTo>
                  </a:path>
                </a:pathLst>
              </a:custGeom>
              <a:solidFill>
                <a:srgbClr val="BE5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3" name="Freeform 8148"/>
              <p:cNvSpPr>
                <a:spLocks noEditPoints="1"/>
              </p:cNvSpPr>
              <p:nvPr/>
            </p:nvSpPr>
            <p:spPr bwMode="auto">
              <a:xfrm>
                <a:off x="6583363" y="3028951"/>
                <a:ext cx="33338" cy="19050"/>
              </a:xfrm>
              <a:custGeom>
                <a:avLst/>
                <a:gdLst>
                  <a:gd name="T0" fmla="*/ 0 w 17"/>
                  <a:gd name="T1" fmla="*/ 7 h 9"/>
                  <a:gd name="T2" fmla="*/ 0 w 17"/>
                  <a:gd name="T3" fmla="*/ 7 h 9"/>
                  <a:gd name="T4" fmla="*/ 0 w 17"/>
                  <a:gd name="T5" fmla="*/ 7 h 9"/>
                  <a:gd name="T6" fmla="*/ 0 w 17"/>
                  <a:gd name="T7" fmla="*/ 7 h 9"/>
                  <a:gd name="T8" fmla="*/ 0 w 17"/>
                  <a:gd name="T9" fmla="*/ 7 h 9"/>
                  <a:gd name="T10" fmla="*/ 10 w 17"/>
                  <a:gd name="T11" fmla="*/ 0 h 9"/>
                  <a:gd name="T12" fmla="*/ 6 w 17"/>
                  <a:gd name="T13" fmla="*/ 3 h 9"/>
                  <a:gd name="T14" fmla="*/ 1 w 17"/>
                  <a:gd name="T15" fmla="*/ 6 h 9"/>
                  <a:gd name="T16" fmla="*/ 1 w 17"/>
                  <a:gd name="T17" fmla="*/ 6 h 9"/>
                  <a:gd name="T18" fmla="*/ 1 w 17"/>
                  <a:gd name="T19" fmla="*/ 7 h 9"/>
                  <a:gd name="T20" fmla="*/ 0 w 17"/>
                  <a:gd name="T21" fmla="*/ 7 h 9"/>
                  <a:gd name="T22" fmla="*/ 0 w 17"/>
                  <a:gd name="T23" fmla="*/ 7 h 9"/>
                  <a:gd name="T24" fmla="*/ 9 w 17"/>
                  <a:gd name="T25" fmla="*/ 9 h 9"/>
                  <a:gd name="T26" fmla="*/ 15 w 17"/>
                  <a:gd name="T27" fmla="*/ 7 h 9"/>
                  <a:gd name="T28" fmla="*/ 14 w 17"/>
                  <a:gd name="T29" fmla="*/ 1 h 9"/>
                  <a:gd name="T30" fmla="*/ 10 w 17"/>
                  <a:gd name="T3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9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moveTo>
                      <a:pt x="10" y="0"/>
                    </a:moveTo>
                    <a:cubicBezTo>
                      <a:pt x="8" y="0"/>
                      <a:pt x="7" y="1"/>
                      <a:pt x="6" y="3"/>
                    </a:cubicBezTo>
                    <a:cubicBezTo>
                      <a:pt x="5" y="5"/>
                      <a:pt x="3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8"/>
                      <a:pt x="6" y="9"/>
                      <a:pt x="9" y="9"/>
                    </a:cubicBezTo>
                    <a:cubicBezTo>
                      <a:pt x="11" y="9"/>
                      <a:pt x="13" y="8"/>
                      <a:pt x="15" y="7"/>
                    </a:cubicBezTo>
                    <a:cubicBezTo>
                      <a:pt x="17" y="5"/>
                      <a:pt x="15" y="2"/>
                      <a:pt x="14" y="1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B84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4" name="Freeform 8149"/>
              <p:cNvSpPr/>
              <p:nvPr/>
            </p:nvSpPr>
            <p:spPr bwMode="auto">
              <a:xfrm>
                <a:off x="6556375" y="3776663"/>
                <a:ext cx="128588" cy="163513"/>
              </a:xfrm>
              <a:custGeom>
                <a:avLst/>
                <a:gdLst>
                  <a:gd name="T0" fmla="*/ 5 w 64"/>
                  <a:gd name="T1" fmla="*/ 0 h 81"/>
                  <a:gd name="T2" fmla="*/ 0 w 64"/>
                  <a:gd name="T3" fmla="*/ 2 h 81"/>
                  <a:gd name="T4" fmla="*/ 0 w 64"/>
                  <a:gd name="T5" fmla="*/ 2 h 81"/>
                  <a:gd name="T6" fmla="*/ 0 w 64"/>
                  <a:gd name="T7" fmla="*/ 2 h 81"/>
                  <a:gd name="T8" fmla="*/ 0 w 64"/>
                  <a:gd name="T9" fmla="*/ 2 h 81"/>
                  <a:gd name="T10" fmla="*/ 5 w 64"/>
                  <a:gd name="T11" fmla="*/ 11 h 81"/>
                  <a:gd name="T12" fmla="*/ 12 w 64"/>
                  <a:gd name="T13" fmla="*/ 22 h 81"/>
                  <a:gd name="T14" fmla="*/ 38 w 64"/>
                  <a:gd name="T15" fmla="*/ 63 h 81"/>
                  <a:gd name="T16" fmla="*/ 38 w 64"/>
                  <a:gd name="T17" fmla="*/ 63 h 81"/>
                  <a:gd name="T18" fmla="*/ 38 w 64"/>
                  <a:gd name="T19" fmla="*/ 63 h 81"/>
                  <a:gd name="T20" fmla="*/ 38 w 64"/>
                  <a:gd name="T21" fmla="*/ 63 h 81"/>
                  <a:gd name="T22" fmla="*/ 38 w 64"/>
                  <a:gd name="T23" fmla="*/ 63 h 81"/>
                  <a:gd name="T24" fmla="*/ 38 w 64"/>
                  <a:gd name="T25" fmla="*/ 63 h 81"/>
                  <a:gd name="T26" fmla="*/ 62 w 64"/>
                  <a:gd name="T27" fmla="*/ 80 h 81"/>
                  <a:gd name="T28" fmla="*/ 62 w 64"/>
                  <a:gd name="T29" fmla="*/ 81 h 81"/>
                  <a:gd name="T30" fmla="*/ 63 w 64"/>
                  <a:gd name="T31" fmla="*/ 78 h 81"/>
                  <a:gd name="T32" fmla="*/ 49 w 64"/>
                  <a:gd name="T33" fmla="*/ 61 h 81"/>
                  <a:gd name="T34" fmla="*/ 21 w 64"/>
                  <a:gd name="T35" fmla="*/ 18 h 81"/>
                  <a:gd name="T36" fmla="*/ 20 w 64"/>
                  <a:gd name="T37" fmla="*/ 18 h 81"/>
                  <a:gd name="T38" fmla="*/ 16 w 64"/>
                  <a:gd name="T39" fmla="*/ 9 h 81"/>
                  <a:gd name="T40" fmla="*/ 16 w 64"/>
                  <a:gd name="T41" fmla="*/ 9 h 81"/>
                  <a:gd name="T42" fmla="*/ 6 w 64"/>
                  <a:gd name="T43" fmla="*/ 0 h 81"/>
                  <a:gd name="T44" fmla="*/ 6 w 64"/>
                  <a:gd name="T45" fmla="*/ 0 h 81"/>
                  <a:gd name="T46" fmla="*/ 6 w 64"/>
                  <a:gd name="T47" fmla="*/ 0 h 81"/>
                  <a:gd name="T48" fmla="*/ 5 w 64"/>
                  <a:gd name="T4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81">
                    <a:moveTo>
                      <a:pt x="5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5"/>
                      <a:pt x="3" y="8"/>
                      <a:pt x="5" y="11"/>
                    </a:cubicBezTo>
                    <a:cubicBezTo>
                      <a:pt x="7" y="15"/>
                      <a:pt x="9" y="19"/>
                      <a:pt x="12" y="22"/>
                    </a:cubicBezTo>
                    <a:cubicBezTo>
                      <a:pt x="19" y="37"/>
                      <a:pt x="32" y="48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38" y="63"/>
                      <a:pt x="38" y="63"/>
                      <a:pt x="38" y="63"/>
                    </a:cubicBezTo>
                    <a:cubicBezTo>
                      <a:pt x="48" y="66"/>
                      <a:pt x="54" y="75"/>
                      <a:pt x="62" y="80"/>
                    </a:cubicBezTo>
                    <a:cubicBezTo>
                      <a:pt x="62" y="80"/>
                      <a:pt x="62" y="81"/>
                      <a:pt x="62" y="81"/>
                    </a:cubicBezTo>
                    <a:cubicBezTo>
                      <a:pt x="63" y="81"/>
                      <a:pt x="64" y="80"/>
                      <a:pt x="63" y="78"/>
                    </a:cubicBezTo>
                    <a:cubicBezTo>
                      <a:pt x="58" y="72"/>
                      <a:pt x="53" y="67"/>
                      <a:pt x="49" y="61"/>
                    </a:cubicBezTo>
                    <a:cubicBezTo>
                      <a:pt x="40" y="46"/>
                      <a:pt x="27" y="34"/>
                      <a:pt x="21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5"/>
                      <a:pt x="17" y="12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3" y="6"/>
                      <a:pt x="9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AB58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5" name="Freeform 8150"/>
              <p:cNvSpPr>
                <a:spLocks noEditPoints="1"/>
              </p:cNvSpPr>
              <p:nvPr/>
            </p:nvSpPr>
            <p:spPr bwMode="auto">
              <a:xfrm>
                <a:off x="6303963" y="3911601"/>
                <a:ext cx="214313" cy="149225"/>
              </a:xfrm>
              <a:custGeom>
                <a:avLst/>
                <a:gdLst>
                  <a:gd name="T0" fmla="*/ 30 w 107"/>
                  <a:gd name="T1" fmla="*/ 67 h 75"/>
                  <a:gd name="T2" fmla="*/ 30 w 107"/>
                  <a:gd name="T3" fmla="*/ 67 h 75"/>
                  <a:gd name="T4" fmla="*/ 9 w 107"/>
                  <a:gd name="T5" fmla="*/ 0 h 75"/>
                  <a:gd name="T6" fmla="*/ 4 w 107"/>
                  <a:gd name="T7" fmla="*/ 30 h 75"/>
                  <a:gd name="T8" fmla="*/ 5 w 107"/>
                  <a:gd name="T9" fmla="*/ 32 h 75"/>
                  <a:gd name="T10" fmla="*/ 15 w 107"/>
                  <a:gd name="T11" fmla="*/ 55 h 75"/>
                  <a:gd name="T12" fmla="*/ 32 w 107"/>
                  <a:gd name="T13" fmla="*/ 43 h 75"/>
                  <a:gd name="T14" fmla="*/ 39 w 107"/>
                  <a:gd name="T15" fmla="*/ 34 h 75"/>
                  <a:gd name="T16" fmla="*/ 41 w 107"/>
                  <a:gd name="T17" fmla="*/ 34 h 75"/>
                  <a:gd name="T18" fmla="*/ 47 w 107"/>
                  <a:gd name="T19" fmla="*/ 50 h 75"/>
                  <a:gd name="T20" fmla="*/ 45 w 107"/>
                  <a:gd name="T21" fmla="*/ 55 h 75"/>
                  <a:gd name="T22" fmla="*/ 48 w 107"/>
                  <a:gd name="T23" fmla="*/ 61 h 75"/>
                  <a:gd name="T24" fmla="*/ 45 w 107"/>
                  <a:gd name="T25" fmla="*/ 55 h 75"/>
                  <a:gd name="T26" fmla="*/ 38 w 107"/>
                  <a:gd name="T27" fmla="*/ 62 h 75"/>
                  <a:gd name="T28" fmla="*/ 30 w 107"/>
                  <a:gd name="T29" fmla="*/ 67 h 75"/>
                  <a:gd name="T30" fmla="*/ 30 w 107"/>
                  <a:gd name="T31" fmla="*/ 67 h 75"/>
                  <a:gd name="T32" fmla="*/ 30 w 107"/>
                  <a:gd name="T33" fmla="*/ 67 h 75"/>
                  <a:gd name="T34" fmla="*/ 30 w 107"/>
                  <a:gd name="T35" fmla="*/ 67 h 75"/>
                  <a:gd name="T36" fmla="*/ 23 w 107"/>
                  <a:gd name="T37" fmla="*/ 66 h 75"/>
                  <a:gd name="T38" fmla="*/ 11 w 107"/>
                  <a:gd name="T39" fmla="*/ 72 h 75"/>
                  <a:gd name="T40" fmla="*/ 23 w 107"/>
                  <a:gd name="T41" fmla="*/ 75 h 75"/>
                  <a:gd name="T42" fmla="*/ 42 w 107"/>
                  <a:gd name="T43" fmla="*/ 74 h 75"/>
                  <a:gd name="T44" fmla="*/ 45 w 107"/>
                  <a:gd name="T45" fmla="*/ 74 h 75"/>
                  <a:gd name="T46" fmla="*/ 53 w 107"/>
                  <a:gd name="T47" fmla="*/ 72 h 75"/>
                  <a:gd name="T48" fmla="*/ 64 w 107"/>
                  <a:gd name="T49" fmla="*/ 57 h 75"/>
                  <a:gd name="T50" fmla="*/ 72 w 107"/>
                  <a:gd name="T51" fmla="*/ 47 h 75"/>
                  <a:gd name="T52" fmla="*/ 77 w 107"/>
                  <a:gd name="T53" fmla="*/ 30 h 75"/>
                  <a:gd name="T54" fmla="*/ 80 w 107"/>
                  <a:gd name="T55" fmla="*/ 31 h 75"/>
                  <a:gd name="T56" fmla="*/ 89 w 107"/>
                  <a:gd name="T57" fmla="*/ 48 h 75"/>
                  <a:gd name="T58" fmla="*/ 95 w 107"/>
                  <a:gd name="T59" fmla="*/ 38 h 75"/>
                  <a:gd name="T60" fmla="*/ 103 w 107"/>
                  <a:gd name="T61" fmla="*/ 36 h 75"/>
                  <a:gd name="T62" fmla="*/ 92 w 107"/>
                  <a:gd name="T63" fmla="*/ 11 h 75"/>
                  <a:gd name="T64" fmla="*/ 89 w 107"/>
                  <a:gd name="T65" fmla="*/ 11 h 75"/>
                  <a:gd name="T66" fmla="*/ 90 w 107"/>
                  <a:gd name="T67" fmla="*/ 18 h 75"/>
                  <a:gd name="T68" fmla="*/ 89 w 107"/>
                  <a:gd name="T69" fmla="*/ 28 h 75"/>
                  <a:gd name="T70" fmla="*/ 78 w 107"/>
                  <a:gd name="T71" fmla="*/ 17 h 75"/>
                  <a:gd name="T72" fmla="*/ 72 w 107"/>
                  <a:gd name="T73" fmla="*/ 26 h 75"/>
                  <a:gd name="T74" fmla="*/ 61 w 107"/>
                  <a:gd name="T75" fmla="*/ 8 h 75"/>
                  <a:gd name="T76" fmla="*/ 58 w 107"/>
                  <a:gd name="T77" fmla="*/ 14 h 75"/>
                  <a:gd name="T78" fmla="*/ 32 w 107"/>
                  <a:gd name="T79" fmla="*/ 18 h 75"/>
                  <a:gd name="T80" fmla="*/ 32 w 107"/>
                  <a:gd name="T81" fmla="*/ 17 h 75"/>
                  <a:gd name="T82" fmla="*/ 24 w 107"/>
                  <a:gd name="T83" fmla="*/ 6 h 75"/>
                  <a:gd name="T84" fmla="*/ 23 w 107"/>
                  <a:gd name="T85" fmla="*/ 25 h 75"/>
                  <a:gd name="T86" fmla="*/ 13 w 107"/>
                  <a:gd name="T87" fmla="*/ 24 h 75"/>
                  <a:gd name="T88" fmla="*/ 15 w 107"/>
                  <a:gd name="T89" fmla="*/ 20 h 75"/>
                  <a:gd name="T90" fmla="*/ 9 w 107"/>
                  <a:gd name="T9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7" h="75">
                    <a:moveTo>
                      <a:pt x="30" y="67"/>
                    </a:move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9"/>
                      <a:pt x="9" y="2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1"/>
                      <a:pt x="5" y="31"/>
                      <a:pt x="5" y="32"/>
                    </a:cubicBezTo>
                    <a:cubicBezTo>
                      <a:pt x="9" y="37"/>
                      <a:pt x="9" y="37"/>
                      <a:pt x="0" y="41"/>
                    </a:cubicBezTo>
                    <a:cubicBezTo>
                      <a:pt x="9" y="42"/>
                      <a:pt x="12" y="47"/>
                      <a:pt x="15" y="55"/>
                    </a:cubicBezTo>
                    <a:cubicBezTo>
                      <a:pt x="14" y="44"/>
                      <a:pt x="17" y="41"/>
                      <a:pt x="22" y="41"/>
                    </a:cubicBezTo>
                    <a:cubicBezTo>
                      <a:pt x="25" y="41"/>
                      <a:pt x="29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0" y="36"/>
                      <a:pt x="36" y="35"/>
                      <a:pt x="39" y="34"/>
                    </a:cubicBezTo>
                    <a:cubicBezTo>
                      <a:pt x="40" y="34"/>
                      <a:pt x="40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5" y="34"/>
                      <a:pt x="45" y="40"/>
                      <a:pt x="48" y="42"/>
                    </a:cubicBezTo>
                    <a:cubicBezTo>
                      <a:pt x="53" y="45"/>
                      <a:pt x="50" y="48"/>
                      <a:pt x="47" y="50"/>
                    </a:cubicBezTo>
                    <a:cubicBezTo>
                      <a:pt x="46" y="51"/>
                      <a:pt x="45" y="53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7" y="56"/>
                      <a:pt x="50" y="54"/>
                      <a:pt x="51" y="58"/>
                    </a:cubicBezTo>
                    <a:cubicBezTo>
                      <a:pt x="51" y="59"/>
                      <a:pt x="49" y="60"/>
                      <a:pt x="48" y="61"/>
                    </a:cubicBezTo>
                    <a:cubicBezTo>
                      <a:pt x="47" y="59"/>
                      <a:pt x="46" y="57"/>
                      <a:pt x="45" y="55"/>
                    </a:cubicBezTo>
                    <a:cubicBezTo>
                      <a:pt x="45" y="55"/>
                      <a:pt x="45" y="55"/>
                      <a:pt x="45" y="55"/>
                    </a:cubicBezTo>
                    <a:cubicBezTo>
                      <a:pt x="43" y="57"/>
                      <a:pt x="41" y="60"/>
                      <a:pt x="38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43" y="63"/>
                      <a:pt x="45" y="67"/>
                      <a:pt x="47" y="72"/>
                    </a:cubicBezTo>
                    <a:cubicBezTo>
                      <a:pt x="41" y="69"/>
                      <a:pt x="35" y="71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7"/>
                      <a:pt x="30" y="67"/>
                      <a:pt x="30" y="67"/>
                    </a:cubicBezTo>
                    <a:cubicBezTo>
                      <a:pt x="30" y="67"/>
                      <a:pt x="29" y="67"/>
                      <a:pt x="29" y="67"/>
                    </a:cubicBezTo>
                    <a:cubicBezTo>
                      <a:pt x="27" y="67"/>
                      <a:pt x="25" y="67"/>
                      <a:pt x="23" y="66"/>
                    </a:cubicBezTo>
                    <a:cubicBezTo>
                      <a:pt x="21" y="66"/>
                      <a:pt x="19" y="65"/>
                      <a:pt x="17" y="65"/>
                    </a:cubicBezTo>
                    <a:cubicBezTo>
                      <a:pt x="14" y="65"/>
                      <a:pt x="12" y="67"/>
                      <a:pt x="11" y="72"/>
                    </a:cubicBezTo>
                    <a:cubicBezTo>
                      <a:pt x="11" y="73"/>
                      <a:pt x="11" y="73"/>
                      <a:pt x="11" y="74"/>
                    </a:cubicBezTo>
                    <a:cubicBezTo>
                      <a:pt x="15" y="75"/>
                      <a:pt x="19" y="75"/>
                      <a:pt x="23" y="75"/>
                    </a:cubicBezTo>
                    <a:cubicBezTo>
                      <a:pt x="26" y="75"/>
                      <a:pt x="29" y="75"/>
                      <a:pt x="33" y="75"/>
                    </a:cubicBezTo>
                    <a:cubicBezTo>
                      <a:pt x="36" y="74"/>
                      <a:pt x="39" y="74"/>
                      <a:pt x="42" y="74"/>
                    </a:cubicBezTo>
                    <a:cubicBezTo>
                      <a:pt x="43" y="74"/>
                      <a:pt x="44" y="74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8" y="73"/>
                      <a:pt x="51" y="73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5" y="66"/>
                      <a:pt x="60" y="62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ubicBezTo>
                      <a:pt x="63" y="51"/>
                      <a:pt x="74" y="54"/>
                      <a:pt x="72" y="47"/>
                    </a:cubicBezTo>
                    <a:cubicBezTo>
                      <a:pt x="71" y="44"/>
                      <a:pt x="64" y="44"/>
                      <a:pt x="68" y="40"/>
                    </a:cubicBezTo>
                    <a:cubicBezTo>
                      <a:pt x="72" y="37"/>
                      <a:pt x="72" y="30"/>
                      <a:pt x="77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8" y="30"/>
                      <a:pt x="80" y="31"/>
                    </a:cubicBezTo>
                    <a:cubicBezTo>
                      <a:pt x="85" y="33"/>
                      <a:pt x="82" y="38"/>
                      <a:pt x="81" y="42"/>
                    </a:cubicBezTo>
                    <a:cubicBezTo>
                      <a:pt x="82" y="46"/>
                      <a:pt x="85" y="48"/>
                      <a:pt x="89" y="48"/>
                    </a:cubicBezTo>
                    <a:cubicBezTo>
                      <a:pt x="89" y="44"/>
                      <a:pt x="91" y="41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6" y="35"/>
                      <a:pt x="97" y="34"/>
                      <a:pt x="98" y="34"/>
                    </a:cubicBezTo>
                    <a:cubicBezTo>
                      <a:pt x="100" y="34"/>
                      <a:pt x="102" y="35"/>
                      <a:pt x="103" y="36"/>
                    </a:cubicBezTo>
                    <a:cubicBezTo>
                      <a:pt x="107" y="24"/>
                      <a:pt x="94" y="20"/>
                      <a:pt x="92" y="11"/>
                    </a:cubicBezTo>
                    <a:cubicBezTo>
                      <a:pt x="92" y="11"/>
                      <a:pt x="92" y="11"/>
                      <a:pt x="92" y="11"/>
                    </a:cubicBezTo>
                    <a:cubicBezTo>
                      <a:pt x="91" y="11"/>
                      <a:pt x="90" y="11"/>
                      <a:pt x="89" y="11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89" y="12"/>
                      <a:pt x="89" y="12"/>
                      <a:pt x="89" y="13"/>
                    </a:cubicBezTo>
                    <a:cubicBezTo>
                      <a:pt x="89" y="15"/>
                      <a:pt x="89" y="17"/>
                      <a:pt x="90" y="18"/>
                    </a:cubicBezTo>
                    <a:cubicBezTo>
                      <a:pt x="92" y="21"/>
                      <a:pt x="95" y="25"/>
                      <a:pt x="90" y="27"/>
                    </a:cubicBezTo>
                    <a:cubicBezTo>
                      <a:pt x="90" y="27"/>
                      <a:pt x="89" y="28"/>
                      <a:pt x="89" y="28"/>
                    </a:cubicBezTo>
                    <a:cubicBezTo>
                      <a:pt x="86" y="28"/>
                      <a:pt x="85" y="24"/>
                      <a:pt x="84" y="22"/>
                    </a:cubicBezTo>
                    <a:cubicBezTo>
                      <a:pt x="82" y="19"/>
                      <a:pt x="81" y="18"/>
                      <a:pt x="78" y="17"/>
                    </a:cubicBezTo>
                    <a:cubicBezTo>
                      <a:pt x="78" y="17"/>
                      <a:pt x="78" y="17"/>
                      <a:pt x="78" y="17"/>
                    </a:cubicBezTo>
                    <a:cubicBezTo>
                      <a:pt x="74" y="19"/>
                      <a:pt x="76" y="23"/>
                      <a:pt x="72" y="26"/>
                    </a:cubicBezTo>
                    <a:cubicBezTo>
                      <a:pt x="73" y="20"/>
                      <a:pt x="67" y="17"/>
                      <a:pt x="65" y="13"/>
                    </a:cubicBezTo>
                    <a:cubicBezTo>
                      <a:pt x="64" y="10"/>
                      <a:pt x="63" y="8"/>
                      <a:pt x="61" y="8"/>
                    </a:cubicBezTo>
                    <a:cubicBezTo>
                      <a:pt x="61" y="8"/>
                      <a:pt x="60" y="8"/>
                      <a:pt x="60" y="9"/>
                    </a:cubicBezTo>
                    <a:cubicBezTo>
                      <a:pt x="56" y="10"/>
                      <a:pt x="59" y="13"/>
                      <a:pt x="58" y="14"/>
                    </a:cubicBezTo>
                    <a:cubicBezTo>
                      <a:pt x="52" y="19"/>
                      <a:pt x="46" y="23"/>
                      <a:pt x="40" y="28"/>
                    </a:cubicBezTo>
                    <a:cubicBezTo>
                      <a:pt x="38" y="24"/>
                      <a:pt x="39" y="18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8"/>
                      <a:pt x="32" y="17"/>
                      <a:pt x="32" y="17"/>
                    </a:cubicBezTo>
                    <a:cubicBezTo>
                      <a:pt x="32" y="17"/>
                      <a:pt x="32" y="18"/>
                      <a:pt x="32" y="18"/>
                    </a:cubicBezTo>
                    <a:cubicBezTo>
                      <a:pt x="24" y="18"/>
                      <a:pt x="29" y="9"/>
                      <a:pt x="24" y="6"/>
                    </a:cubicBezTo>
                    <a:cubicBezTo>
                      <a:pt x="20" y="10"/>
                      <a:pt x="22" y="16"/>
                      <a:pt x="21" y="20"/>
                    </a:cubicBezTo>
                    <a:cubicBezTo>
                      <a:pt x="23" y="21"/>
                      <a:pt x="25" y="23"/>
                      <a:pt x="23" y="25"/>
                    </a:cubicBezTo>
                    <a:cubicBezTo>
                      <a:pt x="22" y="26"/>
                      <a:pt x="21" y="27"/>
                      <a:pt x="19" y="27"/>
                    </a:cubicBezTo>
                    <a:cubicBezTo>
                      <a:pt x="17" y="27"/>
                      <a:pt x="14" y="26"/>
                      <a:pt x="13" y="24"/>
                    </a:cubicBezTo>
                    <a:cubicBezTo>
                      <a:pt x="10" y="22"/>
                      <a:pt x="15" y="22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23" y="10"/>
                      <a:pt x="15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36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6" name="Freeform 8151"/>
              <p:cNvSpPr/>
              <p:nvPr/>
            </p:nvSpPr>
            <p:spPr bwMode="auto">
              <a:xfrm>
                <a:off x="6434138" y="3763963"/>
                <a:ext cx="36513" cy="95250"/>
              </a:xfrm>
              <a:custGeom>
                <a:avLst/>
                <a:gdLst>
                  <a:gd name="T0" fmla="*/ 13 w 18"/>
                  <a:gd name="T1" fmla="*/ 0 h 48"/>
                  <a:gd name="T2" fmla="*/ 7 w 18"/>
                  <a:gd name="T3" fmla="*/ 12 h 48"/>
                  <a:gd name="T4" fmla="*/ 4 w 18"/>
                  <a:gd name="T5" fmla="*/ 18 h 48"/>
                  <a:gd name="T6" fmla="*/ 4 w 18"/>
                  <a:gd name="T7" fmla="*/ 18 h 48"/>
                  <a:gd name="T8" fmla="*/ 4 w 18"/>
                  <a:gd name="T9" fmla="*/ 18 h 48"/>
                  <a:gd name="T10" fmla="*/ 3 w 18"/>
                  <a:gd name="T11" fmla="*/ 21 h 48"/>
                  <a:gd name="T12" fmla="*/ 1 w 18"/>
                  <a:gd name="T13" fmla="*/ 28 h 48"/>
                  <a:gd name="T14" fmla="*/ 0 w 18"/>
                  <a:gd name="T15" fmla="*/ 28 h 48"/>
                  <a:gd name="T16" fmla="*/ 0 w 18"/>
                  <a:gd name="T17" fmla="*/ 28 h 48"/>
                  <a:gd name="T18" fmla="*/ 0 w 18"/>
                  <a:gd name="T19" fmla="*/ 31 h 48"/>
                  <a:gd name="T20" fmla="*/ 11 w 18"/>
                  <a:gd name="T21" fmla="*/ 48 h 48"/>
                  <a:gd name="T22" fmla="*/ 11 w 18"/>
                  <a:gd name="T23" fmla="*/ 48 h 48"/>
                  <a:gd name="T24" fmla="*/ 11 w 18"/>
                  <a:gd name="T25" fmla="*/ 48 h 48"/>
                  <a:gd name="T26" fmla="*/ 12 w 18"/>
                  <a:gd name="T27" fmla="*/ 48 h 48"/>
                  <a:gd name="T28" fmla="*/ 14 w 18"/>
                  <a:gd name="T29" fmla="*/ 48 h 48"/>
                  <a:gd name="T30" fmla="*/ 14 w 18"/>
                  <a:gd name="T31" fmla="*/ 48 h 48"/>
                  <a:gd name="T32" fmla="*/ 13 w 18"/>
                  <a:gd name="T33" fmla="*/ 35 h 48"/>
                  <a:gd name="T34" fmla="*/ 13 w 18"/>
                  <a:gd name="T35" fmla="*/ 35 h 48"/>
                  <a:gd name="T36" fmla="*/ 17 w 18"/>
                  <a:gd name="T37" fmla="*/ 22 h 48"/>
                  <a:gd name="T38" fmla="*/ 17 w 18"/>
                  <a:gd name="T39" fmla="*/ 22 h 48"/>
                  <a:gd name="T40" fmla="*/ 17 w 18"/>
                  <a:gd name="T41" fmla="*/ 13 h 48"/>
                  <a:gd name="T42" fmla="*/ 18 w 18"/>
                  <a:gd name="T43" fmla="*/ 13 h 48"/>
                  <a:gd name="T44" fmla="*/ 18 w 18"/>
                  <a:gd name="T45" fmla="*/ 6 h 48"/>
                  <a:gd name="T46" fmla="*/ 18 w 18"/>
                  <a:gd name="T47" fmla="*/ 6 h 48"/>
                  <a:gd name="T48" fmla="*/ 16 w 18"/>
                  <a:gd name="T49" fmla="*/ 0 h 48"/>
                  <a:gd name="T50" fmla="*/ 13 w 18"/>
                  <a:gd name="T51" fmla="*/ 0 h 48"/>
                  <a:gd name="T52" fmla="*/ 13 w 18"/>
                  <a:gd name="T5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48">
                    <a:moveTo>
                      <a:pt x="13" y="0"/>
                    </a:moveTo>
                    <a:cubicBezTo>
                      <a:pt x="9" y="2"/>
                      <a:pt x="17" y="12"/>
                      <a:pt x="7" y="12"/>
                    </a:cubicBezTo>
                    <a:cubicBezTo>
                      <a:pt x="6" y="14"/>
                      <a:pt x="5" y="16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20"/>
                      <a:pt x="3" y="21"/>
                    </a:cubicBezTo>
                    <a:cubicBezTo>
                      <a:pt x="5" y="24"/>
                      <a:pt x="7" y="28"/>
                      <a:pt x="1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0" y="31"/>
                    </a:cubicBezTo>
                    <a:cubicBezTo>
                      <a:pt x="3" y="37"/>
                      <a:pt x="7" y="43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4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4" y="44"/>
                      <a:pt x="11" y="39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0" y="29"/>
                      <a:pt x="15" y="26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19"/>
                      <a:pt x="17" y="16"/>
                      <a:pt x="17" y="13"/>
                    </a:cubicBezTo>
                    <a:cubicBezTo>
                      <a:pt x="17" y="13"/>
                      <a:pt x="17" y="13"/>
                      <a:pt x="18" y="13"/>
                    </a:cubicBezTo>
                    <a:cubicBezTo>
                      <a:pt x="18" y="11"/>
                      <a:pt x="18" y="8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4"/>
                      <a:pt x="16" y="2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BD8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7" name="Freeform 8152"/>
              <p:cNvSpPr/>
              <p:nvPr/>
            </p:nvSpPr>
            <p:spPr bwMode="auto">
              <a:xfrm>
                <a:off x="6524625" y="3995738"/>
                <a:ext cx="60325" cy="76200"/>
              </a:xfrm>
              <a:custGeom>
                <a:avLst/>
                <a:gdLst>
                  <a:gd name="T0" fmla="*/ 4 w 30"/>
                  <a:gd name="T1" fmla="*/ 0 h 38"/>
                  <a:gd name="T2" fmla="*/ 0 w 30"/>
                  <a:gd name="T3" fmla="*/ 0 h 38"/>
                  <a:gd name="T4" fmla="*/ 6 w 30"/>
                  <a:gd name="T5" fmla="*/ 9 h 38"/>
                  <a:gd name="T6" fmla="*/ 15 w 30"/>
                  <a:gd name="T7" fmla="*/ 20 h 38"/>
                  <a:gd name="T8" fmla="*/ 15 w 30"/>
                  <a:gd name="T9" fmla="*/ 20 h 38"/>
                  <a:gd name="T10" fmla="*/ 15 w 30"/>
                  <a:gd name="T11" fmla="*/ 20 h 38"/>
                  <a:gd name="T12" fmla="*/ 11 w 30"/>
                  <a:gd name="T13" fmla="*/ 31 h 38"/>
                  <a:gd name="T14" fmla="*/ 11 w 30"/>
                  <a:gd name="T15" fmla="*/ 31 h 38"/>
                  <a:gd name="T16" fmla="*/ 11 w 30"/>
                  <a:gd name="T17" fmla="*/ 31 h 38"/>
                  <a:gd name="T18" fmla="*/ 14 w 30"/>
                  <a:gd name="T19" fmla="*/ 37 h 38"/>
                  <a:gd name="T20" fmla="*/ 17 w 30"/>
                  <a:gd name="T21" fmla="*/ 37 h 38"/>
                  <a:gd name="T22" fmla="*/ 20 w 30"/>
                  <a:gd name="T23" fmla="*/ 37 h 38"/>
                  <a:gd name="T24" fmla="*/ 22 w 30"/>
                  <a:gd name="T25" fmla="*/ 37 h 38"/>
                  <a:gd name="T26" fmla="*/ 22 w 30"/>
                  <a:gd name="T27" fmla="*/ 37 h 38"/>
                  <a:gd name="T28" fmla="*/ 22 w 30"/>
                  <a:gd name="T29" fmla="*/ 37 h 38"/>
                  <a:gd name="T30" fmla="*/ 25 w 30"/>
                  <a:gd name="T31" fmla="*/ 38 h 38"/>
                  <a:gd name="T32" fmla="*/ 30 w 30"/>
                  <a:gd name="T33" fmla="*/ 35 h 38"/>
                  <a:gd name="T34" fmla="*/ 30 w 30"/>
                  <a:gd name="T35" fmla="*/ 35 h 38"/>
                  <a:gd name="T36" fmla="*/ 30 w 30"/>
                  <a:gd name="T37" fmla="*/ 35 h 38"/>
                  <a:gd name="T38" fmla="*/ 21 w 30"/>
                  <a:gd name="T39" fmla="*/ 17 h 38"/>
                  <a:gd name="T40" fmla="*/ 4 w 30"/>
                  <a:gd name="T4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0" h="38">
                    <a:moveTo>
                      <a:pt x="4" y="0"/>
                    </a:moveTo>
                    <a:cubicBezTo>
                      <a:pt x="3" y="0"/>
                      <a:pt x="2" y="0"/>
                      <a:pt x="0" y="0"/>
                    </a:cubicBezTo>
                    <a:cubicBezTo>
                      <a:pt x="2" y="3"/>
                      <a:pt x="4" y="6"/>
                      <a:pt x="6" y="9"/>
                    </a:cubicBezTo>
                    <a:cubicBezTo>
                      <a:pt x="12" y="9"/>
                      <a:pt x="13" y="16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9" y="26"/>
                      <a:pt x="2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0" y="36"/>
                      <a:pt x="12" y="37"/>
                      <a:pt x="14" y="37"/>
                    </a:cubicBezTo>
                    <a:cubicBezTo>
                      <a:pt x="15" y="37"/>
                      <a:pt x="16" y="37"/>
                      <a:pt x="17" y="37"/>
                    </a:cubicBezTo>
                    <a:cubicBezTo>
                      <a:pt x="18" y="37"/>
                      <a:pt x="19" y="37"/>
                      <a:pt x="20" y="37"/>
                    </a:cubicBezTo>
                    <a:cubicBezTo>
                      <a:pt x="21" y="37"/>
                      <a:pt x="21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4" y="38"/>
                      <a:pt x="25" y="38"/>
                    </a:cubicBezTo>
                    <a:cubicBezTo>
                      <a:pt x="27" y="38"/>
                      <a:pt x="28" y="37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6" y="30"/>
                      <a:pt x="23" y="24"/>
                      <a:pt x="21" y="17"/>
                    </a:cubicBezTo>
                    <a:cubicBezTo>
                      <a:pt x="18" y="10"/>
                      <a:pt x="14" y="0"/>
                      <a:pt x="4" y="0"/>
                    </a:cubicBezTo>
                  </a:path>
                </a:pathLst>
              </a:custGeom>
              <a:solidFill>
                <a:srgbClr val="9E5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8" name="Freeform 8153"/>
              <p:cNvSpPr/>
              <p:nvPr/>
            </p:nvSpPr>
            <p:spPr bwMode="auto">
              <a:xfrm>
                <a:off x="6594475" y="4075113"/>
                <a:ext cx="23813" cy="28575"/>
              </a:xfrm>
              <a:custGeom>
                <a:avLst/>
                <a:gdLst>
                  <a:gd name="T0" fmla="*/ 5 w 12"/>
                  <a:gd name="T1" fmla="*/ 0 h 14"/>
                  <a:gd name="T2" fmla="*/ 0 w 12"/>
                  <a:gd name="T3" fmla="*/ 1 h 14"/>
                  <a:gd name="T4" fmla="*/ 0 w 12"/>
                  <a:gd name="T5" fmla="*/ 1 h 14"/>
                  <a:gd name="T6" fmla="*/ 12 w 12"/>
                  <a:gd name="T7" fmla="*/ 14 h 14"/>
                  <a:gd name="T8" fmla="*/ 11 w 12"/>
                  <a:gd name="T9" fmla="*/ 13 h 14"/>
                  <a:gd name="T10" fmla="*/ 11 w 12"/>
                  <a:gd name="T11" fmla="*/ 13 h 14"/>
                  <a:gd name="T12" fmla="*/ 5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5" y="0"/>
                    </a:moveTo>
                    <a:cubicBezTo>
                      <a:pt x="4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7"/>
                      <a:pt x="6" y="11"/>
                      <a:pt x="12" y="14"/>
                    </a:cubicBezTo>
                    <a:cubicBezTo>
                      <a:pt x="12" y="14"/>
                      <a:pt x="12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8" y="10"/>
                      <a:pt x="12" y="0"/>
                      <a:pt x="5" y="0"/>
                    </a:cubicBezTo>
                  </a:path>
                </a:pathLst>
              </a:custGeom>
              <a:solidFill>
                <a:srgbClr val="995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9" name="Freeform 8154"/>
              <p:cNvSpPr/>
              <p:nvPr/>
            </p:nvSpPr>
            <p:spPr bwMode="auto">
              <a:xfrm>
                <a:off x="6569075" y="4065588"/>
                <a:ext cx="25400" cy="15875"/>
              </a:xfrm>
              <a:custGeom>
                <a:avLst/>
                <a:gdLst>
                  <a:gd name="T0" fmla="*/ 8 w 13"/>
                  <a:gd name="T1" fmla="*/ 0 h 8"/>
                  <a:gd name="T2" fmla="*/ 3 w 13"/>
                  <a:gd name="T3" fmla="*/ 3 h 8"/>
                  <a:gd name="T4" fmla="*/ 0 w 13"/>
                  <a:gd name="T5" fmla="*/ 2 h 8"/>
                  <a:gd name="T6" fmla="*/ 0 w 13"/>
                  <a:gd name="T7" fmla="*/ 2 h 8"/>
                  <a:gd name="T8" fmla="*/ 0 w 13"/>
                  <a:gd name="T9" fmla="*/ 5 h 8"/>
                  <a:gd name="T10" fmla="*/ 0 w 13"/>
                  <a:gd name="T11" fmla="*/ 5 h 8"/>
                  <a:gd name="T12" fmla="*/ 0 w 13"/>
                  <a:gd name="T13" fmla="*/ 5 h 8"/>
                  <a:gd name="T14" fmla="*/ 2 w 13"/>
                  <a:gd name="T15" fmla="*/ 8 h 8"/>
                  <a:gd name="T16" fmla="*/ 2 w 13"/>
                  <a:gd name="T17" fmla="*/ 8 h 8"/>
                  <a:gd name="T18" fmla="*/ 10 w 13"/>
                  <a:gd name="T19" fmla="*/ 6 h 8"/>
                  <a:gd name="T20" fmla="*/ 13 w 13"/>
                  <a:gd name="T21" fmla="*/ 6 h 8"/>
                  <a:gd name="T22" fmla="*/ 13 w 13"/>
                  <a:gd name="T23" fmla="*/ 6 h 8"/>
                  <a:gd name="T24" fmla="*/ 8 w 13"/>
                  <a:gd name="T25" fmla="*/ 0 h 8"/>
                  <a:gd name="T26" fmla="*/ 8 w 13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8">
                    <a:moveTo>
                      <a:pt x="8" y="0"/>
                    </a:moveTo>
                    <a:cubicBezTo>
                      <a:pt x="6" y="2"/>
                      <a:pt x="5" y="3"/>
                      <a:pt x="3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7"/>
                      <a:pt x="7" y="6"/>
                      <a:pt x="10" y="6"/>
                    </a:cubicBezTo>
                    <a:cubicBezTo>
                      <a:pt x="11" y="6"/>
                      <a:pt x="12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3"/>
                      <a:pt x="10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B57C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0" name="Freeform 8155"/>
              <p:cNvSpPr/>
              <p:nvPr/>
            </p:nvSpPr>
            <p:spPr bwMode="auto">
              <a:xfrm>
                <a:off x="6561138" y="4075113"/>
                <a:ext cx="74613" cy="90488"/>
              </a:xfrm>
              <a:custGeom>
                <a:avLst/>
                <a:gdLst>
                  <a:gd name="T0" fmla="*/ 4 w 37"/>
                  <a:gd name="T1" fmla="*/ 0 h 45"/>
                  <a:gd name="T2" fmla="*/ 4 w 37"/>
                  <a:gd name="T3" fmla="*/ 0 h 45"/>
                  <a:gd name="T4" fmla="*/ 0 w 37"/>
                  <a:gd name="T5" fmla="*/ 5 h 45"/>
                  <a:gd name="T6" fmla="*/ 4 w 37"/>
                  <a:gd name="T7" fmla="*/ 24 h 45"/>
                  <a:gd name="T8" fmla="*/ 4 w 37"/>
                  <a:gd name="T9" fmla="*/ 24 h 45"/>
                  <a:gd name="T10" fmla="*/ 4 w 37"/>
                  <a:gd name="T11" fmla="*/ 24 h 45"/>
                  <a:gd name="T12" fmla="*/ 6 w 37"/>
                  <a:gd name="T13" fmla="*/ 30 h 45"/>
                  <a:gd name="T14" fmla="*/ 6 w 37"/>
                  <a:gd name="T15" fmla="*/ 30 h 45"/>
                  <a:gd name="T16" fmla="*/ 6 w 37"/>
                  <a:gd name="T17" fmla="*/ 30 h 45"/>
                  <a:gd name="T18" fmla="*/ 12 w 37"/>
                  <a:gd name="T19" fmla="*/ 29 h 45"/>
                  <a:gd name="T20" fmla="*/ 31 w 37"/>
                  <a:gd name="T21" fmla="*/ 45 h 45"/>
                  <a:gd name="T22" fmla="*/ 37 w 37"/>
                  <a:gd name="T23" fmla="*/ 42 h 45"/>
                  <a:gd name="T24" fmla="*/ 37 w 37"/>
                  <a:gd name="T25" fmla="*/ 42 h 45"/>
                  <a:gd name="T26" fmla="*/ 37 w 37"/>
                  <a:gd name="T27" fmla="*/ 41 h 45"/>
                  <a:gd name="T28" fmla="*/ 36 w 37"/>
                  <a:gd name="T29" fmla="*/ 41 h 45"/>
                  <a:gd name="T30" fmla="*/ 23 w 37"/>
                  <a:gd name="T31" fmla="*/ 21 h 45"/>
                  <a:gd name="T32" fmla="*/ 23 w 37"/>
                  <a:gd name="T33" fmla="*/ 21 h 45"/>
                  <a:gd name="T34" fmla="*/ 6 w 37"/>
                  <a:gd name="T35" fmla="*/ 3 h 45"/>
                  <a:gd name="T36" fmla="*/ 6 w 37"/>
                  <a:gd name="T37" fmla="*/ 3 h 45"/>
                  <a:gd name="T38" fmla="*/ 4 w 37"/>
                  <a:gd name="T3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" h="4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2"/>
                      <a:pt x="1" y="3"/>
                      <a:pt x="0" y="5"/>
                    </a:cubicBezTo>
                    <a:cubicBezTo>
                      <a:pt x="5" y="11"/>
                      <a:pt x="11" y="16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7"/>
                      <a:pt x="4" y="29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8" y="29"/>
                      <a:pt x="10" y="29"/>
                      <a:pt x="12" y="29"/>
                    </a:cubicBezTo>
                    <a:cubicBezTo>
                      <a:pt x="22" y="29"/>
                      <a:pt x="27" y="37"/>
                      <a:pt x="31" y="45"/>
                    </a:cubicBezTo>
                    <a:cubicBezTo>
                      <a:pt x="33" y="43"/>
                      <a:pt x="35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29" y="36"/>
                      <a:pt x="25" y="30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15" y="17"/>
                      <a:pt x="11" y="9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</a:path>
                </a:pathLst>
              </a:custGeom>
              <a:solidFill>
                <a:srgbClr val="AB6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1" name="Freeform 8156"/>
              <p:cNvSpPr/>
              <p:nvPr/>
            </p:nvSpPr>
            <p:spPr bwMode="auto">
              <a:xfrm>
                <a:off x="6356350" y="4130676"/>
                <a:ext cx="274638" cy="188913"/>
              </a:xfrm>
              <a:custGeom>
                <a:avLst/>
                <a:gdLst>
                  <a:gd name="T0" fmla="*/ 8 w 137"/>
                  <a:gd name="T1" fmla="*/ 6 h 94"/>
                  <a:gd name="T2" fmla="*/ 5 w 137"/>
                  <a:gd name="T3" fmla="*/ 6 h 94"/>
                  <a:gd name="T4" fmla="*/ 2 w 137"/>
                  <a:gd name="T5" fmla="*/ 6 h 94"/>
                  <a:gd name="T6" fmla="*/ 26 w 137"/>
                  <a:gd name="T7" fmla="*/ 40 h 94"/>
                  <a:gd name="T8" fmla="*/ 26 w 137"/>
                  <a:gd name="T9" fmla="*/ 40 h 94"/>
                  <a:gd name="T10" fmla="*/ 45 w 137"/>
                  <a:gd name="T11" fmla="*/ 39 h 94"/>
                  <a:gd name="T12" fmla="*/ 49 w 137"/>
                  <a:gd name="T13" fmla="*/ 39 h 94"/>
                  <a:gd name="T14" fmla="*/ 53 w 137"/>
                  <a:gd name="T15" fmla="*/ 40 h 94"/>
                  <a:gd name="T16" fmla="*/ 53 w 137"/>
                  <a:gd name="T17" fmla="*/ 40 h 94"/>
                  <a:gd name="T18" fmla="*/ 66 w 137"/>
                  <a:gd name="T19" fmla="*/ 44 h 94"/>
                  <a:gd name="T20" fmla="*/ 72 w 137"/>
                  <a:gd name="T21" fmla="*/ 45 h 94"/>
                  <a:gd name="T22" fmla="*/ 92 w 137"/>
                  <a:gd name="T23" fmla="*/ 60 h 94"/>
                  <a:gd name="T24" fmla="*/ 93 w 137"/>
                  <a:gd name="T25" fmla="*/ 60 h 94"/>
                  <a:gd name="T26" fmla="*/ 99 w 137"/>
                  <a:gd name="T27" fmla="*/ 49 h 94"/>
                  <a:gd name="T28" fmla="*/ 110 w 137"/>
                  <a:gd name="T29" fmla="*/ 58 h 94"/>
                  <a:gd name="T30" fmla="*/ 122 w 137"/>
                  <a:gd name="T31" fmla="*/ 68 h 94"/>
                  <a:gd name="T32" fmla="*/ 117 w 137"/>
                  <a:gd name="T33" fmla="*/ 68 h 94"/>
                  <a:gd name="T34" fmla="*/ 111 w 137"/>
                  <a:gd name="T35" fmla="*/ 69 h 94"/>
                  <a:gd name="T36" fmla="*/ 104 w 137"/>
                  <a:gd name="T37" fmla="*/ 80 h 94"/>
                  <a:gd name="T38" fmla="*/ 100 w 137"/>
                  <a:gd name="T39" fmla="*/ 85 h 94"/>
                  <a:gd name="T40" fmla="*/ 97 w 137"/>
                  <a:gd name="T41" fmla="*/ 87 h 94"/>
                  <a:gd name="T42" fmla="*/ 97 w 137"/>
                  <a:gd name="T43" fmla="*/ 90 h 94"/>
                  <a:gd name="T44" fmla="*/ 113 w 137"/>
                  <a:gd name="T45" fmla="*/ 94 h 94"/>
                  <a:gd name="T46" fmla="*/ 114 w 137"/>
                  <a:gd name="T47" fmla="*/ 80 h 94"/>
                  <a:gd name="T48" fmla="*/ 119 w 137"/>
                  <a:gd name="T49" fmla="*/ 84 h 94"/>
                  <a:gd name="T50" fmla="*/ 119 w 137"/>
                  <a:gd name="T51" fmla="*/ 84 h 94"/>
                  <a:gd name="T52" fmla="*/ 122 w 137"/>
                  <a:gd name="T53" fmla="*/ 82 h 94"/>
                  <a:gd name="T54" fmla="*/ 127 w 137"/>
                  <a:gd name="T55" fmla="*/ 71 h 94"/>
                  <a:gd name="T56" fmla="*/ 127 w 137"/>
                  <a:gd name="T57" fmla="*/ 43 h 94"/>
                  <a:gd name="T58" fmla="*/ 111 w 137"/>
                  <a:gd name="T59" fmla="*/ 24 h 94"/>
                  <a:gd name="T60" fmla="*/ 111 w 137"/>
                  <a:gd name="T61" fmla="*/ 24 h 94"/>
                  <a:gd name="T62" fmla="*/ 111 w 137"/>
                  <a:gd name="T63" fmla="*/ 24 h 94"/>
                  <a:gd name="T64" fmla="*/ 101 w 137"/>
                  <a:gd name="T65" fmla="*/ 20 h 94"/>
                  <a:gd name="T66" fmla="*/ 100 w 137"/>
                  <a:gd name="T67" fmla="*/ 20 h 94"/>
                  <a:gd name="T68" fmla="*/ 88 w 137"/>
                  <a:gd name="T69" fmla="*/ 8 h 94"/>
                  <a:gd name="T70" fmla="*/ 86 w 137"/>
                  <a:gd name="T71" fmla="*/ 8 h 94"/>
                  <a:gd name="T72" fmla="*/ 84 w 137"/>
                  <a:gd name="T73" fmla="*/ 22 h 94"/>
                  <a:gd name="T74" fmla="*/ 74 w 137"/>
                  <a:gd name="T75" fmla="*/ 15 h 94"/>
                  <a:gd name="T76" fmla="*/ 63 w 137"/>
                  <a:gd name="T77" fmla="*/ 21 h 94"/>
                  <a:gd name="T78" fmla="*/ 53 w 137"/>
                  <a:gd name="T79" fmla="*/ 20 h 94"/>
                  <a:gd name="T80" fmla="*/ 43 w 137"/>
                  <a:gd name="T81" fmla="*/ 22 h 94"/>
                  <a:gd name="T82" fmla="*/ 39 w 137"/>
                  <a:gd name="T83" fmla="*/ 15 h 94"/>
                  <a:gd name="T84" fmla="*/ 44 w 137"/>
                  <a:gd name="T85" fmla="*/ 16 h 94"/>
                  <a:gd name="T86" fmla="*/ 32 w 137"/>
                  <a:gd name="T87" fmla="*/ 0 h 94"/>
                  <a:gd name="T88" fmla="*/ 32 w 137"/>
                  <a:gd name="T8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7" h="94">
                    <a:moveTo>
                      <a:pt x="32" y="0"/>
                    </a:moveTo>
                    <a:cubicBezTo>
                      <a:pt x="24" y="1"/>
                      <a:pt x="17" y="6"/>
                      <a:pt x="8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24"/>
                      <a:pt x="16" y="3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30" y="39"/>
                      <a:pt x="34" y="36"/>
                      <a:pt x="38" y="36"/>
                    </a:cubicBezTo>
                    <a:cubicBezTo>
                      <a:pt x="40" y="36"/>
                      <a:pt x="42" y="37"/>
                      <a:pt x="45" y="39"/>
                    </a:cubicBezTo>
                    <a:cubicBezTo>
                      <a:pt x="45" y="39"/>
                      <a:pt x="46" y="40"/>
                      <a:pt x="46" y="40"/>
                    </a:cubicBezTo>
                    <a:cubicBezTo>
                      <a:pt x="47" y="40"/>
                      <a:pt x="48" y="39"/>
                      <a:pt x="49" y="39"/>
                    </a:cubicBezTo>
                    <a:cubicBezTo>
                      <a:pt x="50" y="38"/>
                      <a:pt x="50" y="38"/>
                      <a:pt x="51" y="38"/>
                    </a:cubicBezTo>
                    <a:cubicBezTo>
                      <a:pt x="52" y="38"/>
                      <a:pt x="52" y="38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3" y="40"/>
                      <a:pt x="53" y="40"/>
                      <a:pt x="53" y="40"/>
                    </a:cubicBezTo>
                    <a:cubicBezTo>
                      <a:pt x="57" y="41"/>
                      <a:pt x="62" y="43"/>
                      <a:pt x="66" y="44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8" y="44"/>
                      <a:pt x="70" y="44"/>
                      <a:pt x="72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82" y="45"/>
                      <a:pt x="88" y="51"/>
                      <a:pt x="92" y="60"/>
                    </a:cubicBezTo>
                    <a:cubicBezTo>
                      <a:pt x="92" y="60"/>
                      <a:pt x="92" y="60"/>
                      <a:pt x="92" y="60"/>
                    </a:cubicBezTo>
                    <a:cubicBezTo>
                      <a:pt x="92" y="60"/>
                      <a:pt x="92" y="60"/>
                      <a:pt x="93" y="60"/>
                    </a:cubicBezTo>
                    <a:cubicBezTo>
                      <a:pt x="96" y="60"/>
                      <a:pt x="95" y="57"/>
                      <a:pt x="96" y="55"/>
                    </a:cubicBezTo>
                    <a:cubicBezTo>
                      <a:pt x="97" y="54"/>
                      <a:pt x="97" y="49"/>
                      <a:pt x="99" y="49"/>
                    </a:cubicBezTo>
                    <a:cubicBezTo>
                      <a:pt x="100" y="49"/>
                      <a:pt x="100" y="49"/>
                      <a:pt x="101" y="50"/>
                    </a:cubicBezTo>
                    <a:cubicBezTo>
                      <a:pt x="104" y="53"/>
                      <a:pt x="114" y="48"/>
                      <a:pt x="110" y="58"/>
                    </a:cubicBezTo>
                    <a:cubicBezTo>
                      <a:pt x="110" y="59"/>
                      <a:pt x="114" y="63"/>
                      <a:pt x="115" y="65"/>
                    </a:cubicBezTo>
                    <a:cubicBezTo>
                      <a:pt x="118" y="66"/>
                      <a:pt x="122" y="64"/>
                      <a:pt x="122" y="68"/>
                    </a:cubicBezTo>
                    <a:cubicBezTo>
                      <a:pt x="122" y="69"/>
                      <a:pt x="121" y="70"/>
                      <a:pt x="121" y="70"/>
                    </a:cubicBezTo>
                    <a:cubicBezTo>
                      <a:pt x="120" y="70"/>
                      <a:pt x="118" y="69"/>
                      <a:pt x="117" y="68"/>
                    </a:cubicBezTo>
                    <a:cubicBezTo>
                      <a:pt x="117" y="67"/>
                      <a:pt x="116" y="66"/>
                      <a:pt x="115" y="65"/>
                    </a:cubicBezTo>
                    <a:cubicBezTo>
                      <a:pt x="113" y="65"/>
                      <a:pt x="109" y="66"/>
                      <a:pt x="111" y="69"/>
                    </a:cubicBezTo>
                    <a:cubicBezTo>
                      <a:pt x="116" y="78"/>
                      <a:pt x="109" y="79"/>
                      <a:pt x="104" y="80"/>
                    </a:cubicBezTo>
                    <a:cubicBezTo>
                      <a:pt x="104" y="80"/>
                      <a:pt x="104" y="80"/>
                      <a:pt x="104" y="80"/>
                    </a:cubicBezTo>
                    <a:cubicBezTo>
                      <a:pt x="102" y="82"/>
                      <a:pt x="101" y="83"/>
                      <a:pt x="100" y="85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100" y="85"/>
                      <a:pt x="100" y="85"/>
                      <a:pt x="100" y="85"/>
                    </a:cubicBezTo>
                    <a:cubicBezTo>
                      <a:pt x="99" y="86"/>
                      <a:pt x="98" y="87"/>
                      <a:pt x="97" y="87"/>
                    </a:cubicBezTo>
                    <a:cubicBezTo>
                      <a:pt x="97" y="87"/>
                      <a:pt x="97" y="87"/>
                      <a:pt x="97" y="87"/>
                    </a:cubicBezTo>
                    <a:cubicBezTo>
                      <a:pt x="97" y="88"/>
                      <a:pt x="97" y="89"/>
                      <a:pt x="97" y="90"/>
                    </a:cubicBezTo>
                    <a:cubicBezTo>
                      <a:pt x="98" y="90"/>
                      <a:pt x="99" y="90"/>
                      <a:pt x="100" y="90"/>
                    </a:cubicBezTo>
                    <a:cubicBezTo>
                      <a:pt x="105" y="90"/>
                      <a:pt x="109" y="92"/>
                      <a:pt x="113" y="94"/>
                    </a:cubicBezTo>
                    <a:cubicBezTo>
                      <a:pt x="112" y="91"/>
                      <a:pt x="111" y="88"/>
                      <a:pt x="111" y="85"/>
                    </a:cubicBezTo>
                    <a:cubicBezTo>
                      <a:pt x="111" y="83"/>
                      <a:pt x="112" y="80"/>
                      <a:pt x="114" y="80"/>
                    </a:cubicBezTo>
                    <a:cubicBezTo>
                      <a:pt x="114" y="80"/>
                      <a:pt x="114" y="80"/>
                      <a:pt x="114" y="80"/>
                    </a:cubicBezTo>
                    <a:cubicBezTo>
                      <a:pt x="116" y="80"/>
                      <a:pt x="118" y="83"/>
                      <a:pt x="119" y="84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20" y="83"/>
                      <a:pt x="121" y="82"/>
                      <a:pt x="122" y="82"/>
                    </a:cubicBezTo>
                    <a:cubicBezTo>
                      <a:pt x="122" y="82"/>
                      <a:pt x="122" y="82"/>
                      <a:pt x="122" y="82"/>
                    </a:cubicBezTo>
                    <a:cubicBezTo>
                      <a:pt x="122" y="82"/>
                      <a:pt x="122" y="82"/>
                      <a:pt x="122" y="82"/>
                    </a:cubicBezTo>
                    <a:cubicBezTo>
                      <a:pt x="119" y="76"/>
                      <a:pt x="125" y="74"/>
                      <a:pt x="127" y="71"/>
                    </a:cubicBezTo>
                    <a:cubicBezTo>
                      <a:pt x="130" y="66"/>
                      <a:pt x="137" y="62"/>
                      <a:pt x="127" y="56"/>
                    </a:cubicBezTo>
                    <a:cubicBezTo>
                      <a:pt x="125" y="54"/>
                      <a:pt x="130" y="48"/>
                      <a:pt x="127" y="43"/>
                    </a:cubicBezTo>
                    <a:cubicBezTo>
                      <a:pt x="127" y="43"/>
                      <a:pt x="126" y="42"/>
                      <a:pt x="126" y="41"/>
                    </a:cubicBezTo>
                    <a:cubicBezTo>
                      <a:pt x="117" y="39"/>
                      <a:pt x="112" y="33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07" y="24"/>
                      <a:pt x="104" y="22"/>
                      <a:pt x="101" y="20"/>
                    </a:cubicBezTo>
                    <a:cubicBezTo>
                      <a:pt x="101" y="20"/>
                      <a:pt x="101" y="20"/>
                      <a:pt x="101" y="20"/>
                    </a:cubicBezTo>
                    <a:cubicBezTo>
                      <a:pt x="101" y="20"/>
                      <a:pt x="100" y="20"/>
                      <a:pt x="100" y="20"/>
                    </a:cubicBezTo>
                    <a:cubicBezTo>
                      <a:pt x="92" y="20"/>
                      <a:pt x="90" y="14"/>
                      <a:pt x="88" y="8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8" y="8"/>
                      <a:pt x="87" y="8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9"/>
                      <a:pt x="86" y="10"/>
                      <a:pt x="86" y="11"/>
                    </a:cubicBezTo>
                    <a:cubicBezTo>
                      <a:pt x="85" y="14"/>
                      <a:pt x="90" y="19"/>
                      <a:pt x="84" y="22"/>
                    </a:cubicBezTo>
                    <a:cubicBezTo>
                      <a:pt x="84" y="22"/>
                      <a:pt x="83" y="22"/>
                      <a:pt x="82" y="22"/>
                    </a:cubicBezTo>
                    <a:cubicBezTo>
                      <a:pt x="78" y="22"/>
                      <a:pt x="77" y="17"/>
                      <a:pt x="74" y="15"/>
                    </a:cubicBezTo>
                    <a:cubicBezTo>
                      <a:pt x="73" y="14"/>
                      <a:pt x="72" y="13"/>
                      <a:pt x="70" y="11"/>
                    </a:cubicBezTo>
                    <a:cubicBezTo>
                      <a:pt x="68" y="14"/>
                      <a:pt x="68" y="19"/>
                      <a:pt x="63" y="21"/>
                    </a:cubicBezTo>
                    <a:cubicBezTo>
                      <a:pt x="58" y="19"/>
                      <a:pt x="65" y="15"/>
                      <a:pt x="62" y="13"/>
                    </a:cubicBezTo>
                    <a:cubicBezTo>
                      <a:pt x="58" y="14"/>
                      <a:pt x="55" y="17"/>
                      <a:pt x="53" y="20"/>
                    </a:cubicBezTo>
                    <a:cubicBezTo>
                      <a:pt x="52" y="24"/>
                      <a:pt x="50" y="26"/>
                      <a:pt x="48" y="26"/>
                    </a:cubicBezTo>
                    <a:cubicBezTo>
                      <a:pt x="47" y="26"/>
                      <a:pt x="46" y="25"/>
                      <a:pt x="43" y="22"/>
                    </a:cubicBezTo>
                    <a:cubicBezTo>
                      <a:pt x="42" y="21"/>
                      <a:pt x="35" y="23"/>
                      <a:pt x="37" y="17"/>
                    </a:cubicBezTo>
                    <a:cubicBezTo>
                      <a:pt x="37" y="16"/>
                      <a:pt x="38" y="15"/>
                      <a:pt x="39" y="15"/>
                    </a:cubicBezTo>
                    <a:cubicBezTo>
                      <a:pt x="40" y="15"/>
                      <a:pt x="41" y="15"/>
                      <a:pt x="41" y="16"/>
                    </a:cubicBezTo>
                    <a:cubicBezTo>
                      <a:pt x="42" y="16"/>
                      <a:pt x="43" y="16"/>
                      <a:pt x="44" y="16"/>
                    </a:cubicBezTo>
                    <a:cubicBezTo>
                      <a:pt x="45" y="16"/>
                      <a:pt x="46" y="16"/>
                      <a:pt x="46" y="15"/>
                    </a:cubicBezTo>
                    <a:cubicBezTo>
                      <a:pt x="44" y="8"/>
                      <a:pt x="39" y="4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D8A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2" name="Freeform 8157"/>
              <p:cNvSpPr/>
              <p:nvPr/>
            </p:nvSpPr>
            <p:spPr bwMode="auto">
              <a:xfrm>
                <a:off x="6594475" y="4213226"/>
                <a:ext cx="87313" cy="85725"/>
              </a:xfrm>
              <a:custGeom>
                <a:avLst/>
                <a:gdLst>
                  <a:gd name="T0" fmla="*/ 11 w 43"/>
                  <a:gd name="T1" fmla="*/ 0 h 43"/>
                  <a:gd name="T2" fmla="*/ 7 w 43"/>
                  <a:gd name="T3" fmla="*/ 0 h 43"/>
                  <a:gd name="T4" fmla="*/ 8 w 43"/>
                  <a:gd name="T5" fmla="*/ 2 h 43"/>
                  <a:gd name="T6" fmla="*/ 8 w 43"/>
                  <a:gd name="T7" fmla="*/ 15 h 43"/>
                  <a:gd name="T8" fmla="*/ 8 w 43"/>
                  <a:gd name="T9" fmla="*/ 30 h 43"/>
                  <a:gd name="T10" fmla="*/ 3 w 43"/>
                  <a:gd name="T11" fmla="*/ 41 h 43"/>
                  <a:gd name="T12" fmla="*/ 3 w 43"/>
                  <a:gd name="T13" fmla="*/ 41 h 43"/>
                  <a:gd name="T14" fmla="*/ 4 w 43"/>
                  <a:gd name="T15" fmla="*/ 41 h 43"/>
                  <a:gd name="T16" fmla="*/ 8 w 43"/>
                  <a:gd name="T17" fmla="*/ 42 h 43"/>
                  <a:gd name="T18" fmla="*/ 12 w 43"/>
                  <a:gd name="T19" fmla="*/ 43 h 43"/>
                  <a:gd name="T20" fmla="*/ 17 w 43"/>
                  <a:gd name="T21" fmla="*/ 39 h 43"/>
                  <a:gd name="T22" fmla="*/ 17 w 43"/>
                  <a:gd name="T23" fmla="*/ 39 h 43"/>
                  <a:gd name="T24" fmla="*/ 11 w 43"/>
                  <a:gd name="T25" fmla="*/ 38 h 43"/>
                  <a:gd name="T26" fmla="*/ 20 w 43"/>
                  <a:gd name="T27" fmla="*/ 32 h 43"/>
                  <a:gd name="T28" fmla="*/ 20 w 43"/>
                  <a:gd name="T29" fmla="*/ 32 h 43"/>
                  <a:gd name="T30" fmla="*/ 43 w 43"/>
                  <a:gd name="T31" fmla="*/ 23 h 43"/>
                  <a:gd name="T32" fmla="*/ 43 w 43"/>
                  <a:gd name="T33" fmla="*/ 23 h 43"/>
                  <a:gd name="T34" fmla="*/ 43 w 43"/>
                  <a:gd name="T35" fmla="*/ 23 h 43"/>
                  <a:gd name="T36" fmla="*/ 42 w 43"/>
                  <a:gd name="T37" fmla="*/ 18 h 43"/>
                  <a:gd name="T38" fmla="*/ 13 w 43"/>
                  <a:gd name="T39" fmla="*/ 0 h 43"/>
                  <a:gd name="T40" fmla="*/ 11 w 43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3" h="43">
                    <a:moveTo>
                      <a:pt x="11" y="0"/>
                    </a:moveTo>
                    <a:cubicBezTo>
                      <a:pt x="10" y="0"/>
                      <a:pt x="8" y="0"/>
                      <a:pt x="7" y="0"/>
                    </a:cubicBezTo>
                    <a:cubicBezTo>
                      <a:pt x="7" y="1"/>
                      <a:pt x="8" y="2"/>
                      <a:pt x="8" y="2"/>
                    </a:cubicBezTo>
                    <a:cubicBezTo>
                      <a:pt x="11" y="7"/>
                      <a:pt x="6" y="13"/>
                      <a:pt x="8" y="15"/>
                    </a:cubicBezTo>
                    <a:cubicBezTo>
                      <a:pt x="18" y="21"/>
                      <a:pt x="11" y="25"/>
                      <a:pt x="8" y="30"/>
                    </a:cubicBezTo>
                    <a:cubicBezTo>
                      <a:pt x="6" y="33"/>
                      <a:pt x="0" y="35"/>
                      <a:pt x="3" y="41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1"/>
                      <a:pt x="4" y="41"/>
                      <a:pt x="4" y="41"/>
                    </a:cubicBezTo>
                    <a:cubicBezTo>
                      <a:pt x="5" y="41"/>
                      <a:pt x="7" y="41"/>
                      <a:pt x="8" y="42"/>
                    </a:cubicBezTo>
                    <a:cubicBezTo>
                      <a:pt x="9" y="42"/>
                      <a:pt x="11" y="43"/>
                      <a:pt x="12" y="43"/>
                    </a:cubicBezTo>
                    <a:cubicBezTo>
                      <a:pt x="14" y="43"/>
                      <a:pt x="15" y="42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5" y="39"/>
                      <a:pt x="11" y="38"/>
                      <a:pt x="11" y="38"/>
                    </a:cubicBezTo>
                    <a:cubicBezTo>
                      <a:pt x="12" y="33"/>
                      <a:pt x="17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7" y="27"/>
                      <a:pt x="37" y="32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2" y="21"/>
                      <a:pt x="42" y="18"/>
                      <a:pt x="42" y="18"/>
                    </a:cubicBezTo>
                    <a:cubicBezTo>
                      <a:pt x="31" y="13"/>
                      <a:pt x="23" y="6"/>
                      <a:pt x="13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D2A3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3" name="Freeform 8158"/>
              <p:cNvSpPr>
                <a:spLocks noEditPoints="1"/>
              </p:cNvSpPr>
              <p:nvPr/>
            </p:nvSpPr>
            <p:spPr bwMode="auto">
              <a:xfrm>
                <a:off x="6556375" y="4133851"/>
                <a:ext cx="82550" cy="61913"/>
              </a:xfrm>
              <a:custGeom>
                <a:avLst/>
                <a:gdLst>
                  <a:gd name="T0" fmla="*/ 13 w 41"/>
                  <a:gd name="T1" fmla="*/ 22 h 31"/>
                  <a:gd name="T2" fmla="*/ 11 w 41"/>
                  <a:gd name="T3" fmla="*/ 23 h 31"/>
                  <a:gd name="T4" fmla="*/ 11 w 41"/>
                  <a:gd name="T5" fmla="*/ 23 h 31"/>
                  <a:gd name="T6" fmla="*/ 11 w 41"/>
                  <a:gd name="T7" fmla="*/ 23 h 31"/>
                  <a:gd name="T8" fmla="*/ 13 w 41"/>
                  <a:gd name="T9" fmla="*/ 22 h 31"/>
                  <a:gd name="T10" fmla="*/ 14 w 41"/>
                  <a:gd name="T11" fmla="*/ 0 h 31"/>
                  <a:gd name="T12" fmla="*/ 8 w 41"/>
                  <a:gd name="T13" fmla="*/ 1 h 31"/>
                  <a:gd name="T14" fmla="*/ 8 w 41"/>
                  <a:gd name="T15" fmla="*/ 1 h 31"/>
                  <a:gd name="T16" fmla="*/ 8 w 41"/>
                  <a:gd name="T17" fmla="*/ 4 h 31"/>
                  <a:gd name="T18" fmla="*/ 1 w 41"/>
                  <a:gd name="T19" fmla="*/ 19 h 31"/>
                  <a:gd name="T20" fmla="*/ 1 w 41"/>
                  <a:gd name="T21" fmla="*/ 19 h 31"/>
                  <a:gd name="T22" fmla="*/ 1 w 41"/>
                  <a:gd name="T23" fmla="*/ 19 h 31"/>
                  <a:gd name="T24" fmla="*/ 11 w 41"/>
                  <a:gd name="T25" fmla="*/ 23 h 31"/>
                  <a:gd name="T26" fmla="*/ 11 w 41"/>
                  <a:gd name="T27" fmla="*/ 23 h 31"/>
                  <a:gd name="T28" fmla="*/ 18 w 41"/>
                  <a:gd name="T29" fmla="*/ 16 h 31"/>
                  <a:gd name="T30" fmla="*/ 22 w 41"/>
                  <a:gd name="T31" fmla="*/ 18 h 31"/>
                  <a:gd name="T32" fmla="*/ 22 w 41"/>
                  <a:gd name="T33" fmla="*/ 18 h 31"/>
                  <a:gd name="T34" fmla="*/ 34 w 41"/>
                  <a:gd name="T35" fmla="*/ 31 h 31"/>
                  <a:gd name="T36" fmla="*/ 41 w 41"/>
                  <a:gd name="T37" fmla="*/ 28 h 31"/>
                  <a:gd name="T38" fmla="*/ 41 w 41"/>
                  <a:gd name="T39" fmla="*/ 28 h 31"/>
                  <a:gd name="T40" fmla="*/ 33 w 41"/>
                  <a:gd name="T41" fmla="*/ 18 h 31"/>
                  <a:gd name="T42" fmla="*/ 33 w 41"/>
                  <a:gd name="T43" fmla="*/ 16 h 31"/>
                  <a:gd name="T44" fmla="*/ 14 w 41"/>
                  <a:gd name="T4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" h="31">
                    <a:moveTo>
                      <a:pt x="13" y="22"/>
                    </a:moveTo>
                    <a:cubicBezTo>
                      <a:pt x="12" y="23"/>
                      <a:pt x="12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2" y="23"/>
                      <a:pt x="12" y="23"/>
                      <a:pt x="13" y="22"/>
                    </a:cubicBezTo>
                    <a:moveTo>
                      <a:pt x="14" y="0"/>
                    </a:moveTo>
                    <a:cubicBezTo>
                      <a:pt x="12" y="0"/>
                      <a:pt x="10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15" y="13"/>
                      <a:pt x="0" y="13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4" y="21"/>
                      <a:pt x="7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3" y="21"/>
                      <a:pt x="15" y="16"/>
                      <a:pt x="18" y="16"/>
                    </a:cubicBezTo>
                    <a:cubicBezTo>
                      <a:pt x="19" y="16"/>
                      <a:pt x="20" y="16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7" y="22"/>
                      <a:pt x="28" y="31"/>
                      <a:pt x="34" y="31"/>
                    </a:cubicBezTo>
                    <a:cubicBezTo>
                      <a:pt x="35" y="31"/>
                      <a:pt x="38" y="30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36" y="26"/>
                      <a:pt x="32" y="23"/>
                      <a:pt x="33" y="18"/>
                    </a:cubicBezTo>
                    <a:cubicBezTo>
                      <a:pt x="33" y="17"/>
                      <a:pt x="33" y="17"/>
                      <a:pt x="33" y="16"/>
                    </a:cubicBezTo>
                    <a:cubicBezTo>
                      <a:pt x="29" y="8"/>
                      <a:pt x="24" y="0"/>
                      <a:pt x="14" y="0"/>
                    </a:cubicBezTo>
                  </a:path>
                </a:pathLst>
              </a:custGeom>
              <a:solidFill>
                <a:srgbClr val="C890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4" name="Freeform 8160"/>
              <p:cNvSpPr/>
              <p:nvPr/>
            </p:nvSpPr>
            <p:spPr bwMode="auto">
              <a:xfrm>
                <a:off x="6578601" y="4165601"/>
                <a:ext cx="22225" cy="14288"/>
              </a:xfrm>
              <a:custGeom>
                <a:avLst/>
                <a:gdLst>
                  <a:gd name="T0" fmla="*/ 7 w 11"/>
                  <a:gd name="T1" fmla="*/ 0 h 7"/>
                  <a:gd name="T2" fmla="*/ 0 w 11"/>
                  <a:gd name="T3" fmla="*/ 7 h 7"/>
                  <a:gd name="T4" fmla="*/ 0 w 11"/>
                  <a:gd name="T5" fmla="*/ 7 h 7"/>
                  <a:gd name="T6" fmla="*/ 0 w 11"/>
                  <a:gd name="T7" fmla="*/ 7 h 7"/>
                  <a:gd name="T8" fmla="*/ 2 w 11"/>
                  <a:gd name="T9" fmla="*/ 6 h 7"/>
                  <a:gd name="T10" fmla="*/ 11 w 11"/>
                  <a:gd name="T11" fmla="*/ 2 h 7"/>
                  <a:gd name="T12" fmla="*/ 11 w 11"/>
                  <a:gd name="T13" fmla="*/ 2 h 7"/>
                  <a:gd name="T14" fmla="*/ 7 w 11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7">
                    <a:moveTo>
                      <a:pt x="7" y="0"/>
                    </a:moveTo>
                    <a:cubicBezTo>
                      <a:pt x="4" y="0"/>
                      <a:pt x="2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5" y="5"/>
                      <a:pt x="8" y="4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D8A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5" name="Freeform 8161"/>
              <p:cNvSpPr/>
              <p:nvPr/>
            </p:nvSpPr>
            <p:spPr bwMode="auto">
              <a:xfrm>
                <a:off x="6551613" y="4311651"/>
                <a:ext cx="31750" cy="23813"/>
              </a:xfrm>
              <a:custGeom>
                <a:avLst/>
                <a:gdLst>
                  <a:gd name="T0" fmla="*/ 3 w 16"/>
                  <a:gd name="T1" fmla="*/ 0 h 12"/>
                  <a:gd name="T2" fmla="*/ 0 w 16"/>
                  <a:gd name="T3" fmla="*/ 0 h 12"/>
                  <a:gd name="T4" fmla="*/ 0 w 16"/>
                  <a:gd name="T5" fmla="*/ 0 h 12"/>
                  <a:gd name="T6" fmla="*/ 0 w 16"/>
                  <a:gd name="T7" fmla="*/ 0 h 12"/>
                  <a:gd name="T8" fmla="*/ 0 w 16"/>
                  <a:gd name="T9" fmla="*/ 0 h 12"/>
                  <a:gd name="T10" fmla="*/ 12 w 16"/>
                  <a:gd name="T11" fmla="*/ 12 h 12"/>
                  <a:gd name="T12" fmla="*/ 12 w 16"/>
                  <a:gd name="T13" fmla="*/ 12 h 12"/>
                  <a:gd name="T14" fmla="*/ 16 w 16"/>
                  <a:gd name="T15" fmla="*/ 4 h 12"/>
                  <a:gd name="T16" fmla="*/ 16 w 16"/>
                  <a:gd name="T17" fmla="*/ 4 h 12"/>
                  <a:gd name="T18" fmla="*/ 16 w 16"/>
                  <a:gd name="T19" fmla="*/ 4 h 12"/>
                  <a:gd name="T20" fmla="*/ 16 w 16"/>
                  <a:gd name="T21" fmla="*/ 4 h 12"/>
                  <a:gd name="T22" fmla="*/ 16 w 16"/>
                  <a:gd name="T23" fmla="*/ 4 h 12"/>
                  <a:gd name="T24" fmla="*/ 16 w 16"/>
                  <a:gd name="T25" fmla="*/ 4 h 12"/>
                  <a:gd name="T26" fmla="*/ 3 w 16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7"/>
                      <a:pt x="9" y="7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9"/>
                      <a:pt x="15" y="7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2" y="2"/>
                      <a:pt x="8" y="0"/>
                      <a:pt x="3" y="0"/>
                    </a:cubicBezTo>
                  </a:path>
                </a:pathLst>
              </a:custGeom>
              <a:solidFill>
                <a:srgbClr val="DBB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6" name="Freeform 8162"/>
              <p:cNvSpPr/>
              <p:nvPr/>
            </p:nvSpPr>
            <p:spPr bwMode="auto">
              <a:xfrm>
                <a:off x="6578601" y="4291013"/>
                <a:ext cx="15875" cy="28575"/>
              </a:xfrm>
              <a:custGeom>
                <a:avLst/>
                <a:gdLst>
                  <a:gd name="T0" fmla="*/ 3 w 8"/>
                  <a:gd name="T1" fmla="*/ 0 h 14"/>
                  <a:gd name="T2" fmla="*/ 3 w 8"/>
                  <a:gd name="T3" fmla="*/ 0 h 14"/>
                  <a:gd name="T4" fmla="*/ 0 w 8"/>
                  <a:gd name="T5" fmla="*/ 5 h 14"/>
                  <a:gd name="T6" fmla="*/ 2 w 8"/>
                  <a:gd name="T7" fmla="*/ 14 h 14"/>
                  <a:gd name="T8" fmla="*/ 2 w 8"/>
                  <a:gd name="T9" fmla="*/ 14 h 14"/>
                  <a:gd name="T10" fmla="*/ 2 w 8"/>
                  <a:gd name="T11" fmla="*/ 14 h 14"/>
                  <a:gd name="T12" fmla="*/ 8 w 8"/>
                  <a:gd name="T13" fmla="*/ 4 h 14"/>
                  <a:gd name="T14" fmla="*/ 8 w 8"/>
                  <a:gd name="T15" fmla="*/ 4 h 14"/>
                  <a:gd name="T16" fmla="*/ 3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3"/>
                      <a:pt x="0" y="5"/>
                    </a:cubicBezTo>
                    <a:cubicBezTo>
                      <a:pt x="0" y="8"/>
                      <a:pt x="1" y="11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7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5" y="0"/>
                      <a:pt x="3" y="0"/>
                    </a:cubicBezTo>
                  </a:path>
                </a:pathLst>
              </a:custGeom>
              <a:solidFill>
                <a:srgbClr val="DBB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7" name="Freeform 8163"/>
              <p:cNvSpPr/>
              <p:nvPr/>
            </p:nvSpPr>
            <p:spPr bwMode="auto">
              <a:xfrm>
                <a:off x="6472238" y="4219576"/>
                <a:ext cx="73025" cy="77788"/>
              </a:xfrm>
              <a:custGeom>
                <a:avLst/>
                <a:gdLst>
                  <a:gd name="T0" fmla="*/ 8 w 36"/>
                  <a:gd name="T1" fmla="*/ 0 h 39"/>
                  <a:gd name="T2" fmla="*/ 8 w 36"/>
                  <a:gd name="T3" fmla="*/ 0 h 39"/>
                  <a:gd name="T4" fmla="*/ 0 w 36"/>
                  <a:gd name="T5" fmla="*/ 27 h 39"/>
                  <a:gd name="T6" fmla="*/ 1 w 36"/>
                  <a:gd name="T7" fmla="*/ 27 h 39"/>
                  <a:gd name="T8" fmla="*/ 5 w 36"/>
                  <a:gd name="T9" fmla="*/ 25 h 39"/>
                  <a:gd name="T10" fmla="*/ 8 w 36"/>
                  <a:gd name="T11" fmla="*/ 23 h 39"/>
                  <a:gd name="T12" fmla="*/ 11 w 36"/>
                  <a:gd name="T13" fmla="*/ 24 h 39"/>
                  <a:gd name="T14" fmla="*/ 16 w 36"/>
                  <a:gd name="T15" fmla="*/ 36 h 39"/>
                  <a:gd name="T16" fmla="*/ 16 w 36"/>
                  <a:gd name="T17" fmla="*/ 36 h 39"/>
                  <a:gd name="T18" fmla="*/ 21 w 36"/>
                  <a:gd name="T19" fmla="*/ 39 h 39"/>
                  <a:gd name="T20" fmla="*/ 21 w 36"/>
                  <a:gd name="T21" fmla="*/ 39 h 39"/>
                  <a:gd name="T22" fmla="*/ 21 w 36"/>
                  <a:gd name="T23" fmla="*/ 39 h 39"/>
                  <a:gd name="T24" fmla="*/ 36 w 36"/>
                  <a:gd name="T25" fmla="*/ 22 h 39"/>
                  <a:gd name="T26" fmla="*/ 36 w 36"/>
                  <a:gd name="T27" fmla="*/ 22 h 39"/>
                  <a:gd name="T28" fmla="*/ 36 w 36"/>
                  <a:gd name="T29" fmla="*/ 22 h 39"/>
                  <a:gd name="T30" fmla="*/ 36 w 36"/>
                  <a:gd name="T31" fmla="*/ 20 h 39"/>
                  <a:gd name="T32" fmla="*/ 36 w 36"/>
                  <a:gd name="T33" fmla="*/ 19 h 39"/>
                  <a:gd name="T34" fmla="*/ 33 w 36"/>
                  <a:gd name="T35" fmla="*/ 19 h 39"/>
                  <a:gd name="T36" fmla="*/ 33 w 36"/>
                  <a:gd name="T37" fmla="*/ 19 h 39"/>
                  <a:gd name="T38" fmla="*/ 33 w 36"/>
                  <a:gd name="T39" fmla="*/ 19 h 39"/>
                  <a:gd name="T40" fmla="*/ 30 w 36"/>
                  <a:gd name="T41" fmla="*/ 19 h 39"/>
                  <a:gd name="T42" fmla="*/ 24 w 36"/>
                  <a:gd name="T43" fmla="*/ 21 h 39"/>
                  <a:gd name="T44" fmla="*/ 18 w 36"/>
                  <a:gd name="T45" fmla="*/ 23 h 39"/>
                  <a:gd name="T46" fmla="*/ 13 w 36"/>
                  <a:gd name="T47" fmla="*/ 20 h 39"/>
                  <a:gd name="T48" fmla="*/ 14 w 36"/>
                  <a:gd name="T49" fmla="*/ 1 h 39"/>
                  <a:gd name="T50" fmla="*/ 14 w 36"/>
                  <a:gd name="T51" fmla="*/ 1 h 39"/>
                  <a:gd name="T52" fmla="*/ 8 w 36"/>
                  <a:gd name="T5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3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8"/>
                      <a:pt x="8" y="19"/>
                      <a:pt x="0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3" y="27"/>
                      <a:pt x="4" y="26"/>
                      <a:pt x="5" y="25"/>
                    </a:cubicBezTo>
                    <a:cubicBezTo>
                      <a:pt x="6" y="24"/>
                      <a:pt x="7" y="23"/>
                      <a:pt x="8" y="23"/>
                    </a:cubicBezTo>
                    <a:cubicBezTo>
                      <a:pt x="9" y="23"/>
                      <a:pt x="10" y="23"/>
                      <a:pt x="11" y="24"/>
                    </a:cubicBezTo>
                    <a:cubicBezTo>
                      <a:pt x="13" y="27"/>
                      <a:pt x="20" y="30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7" y="37"/>
                      <a:pt x="19" y="38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1"/>
                      <a:pt x="36" y="3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4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19"/>
                      <a:pt x="31" y="19"/>
                      <a:pt x="30" y="19"/>
                    </a:cubicBezTo>
                    <a:cubicBezTo>
                      <a:pt x="28" y="19"/>
                      <a:pt x="26" y="20"/>
                      <a:pt x="24" y="21"/>
                    </a:cubicBezTo>
                    <a:cubicBezTo>
                      <a:pt x="22" y="22"/>
                      <a:pt x="20" y="23"/>
                      <a:pt x="18" y="23"/>
                    </a:cubicBezTo>
                    <a:cubicBezTo>
                      <a:pt x="16" y="23"/>
                      <a:pt x="15" y="22"/>
                      <a:pt x="13" y="20"/>
                    </a:cubicBezTo>
                    <a:cubicBezTo>
                      <a:pt x="8" y="14"/>
                      <a:pt x="17" y="7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0"/>
                      <a:pt x="10" y="0"/>
                      <a:pt x="8" y="0"/>
                    </a:cubicBezTo>
                  </a:path>
                </a:pathLst>
              </a:custGeom>
              <a:solidFill>
                <a:srgbClr val="DAAE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8" name="Freeform 8164"/>
              <p:cNvSpPr/>
              <p:nvPr/>
            </p:nvSpPr>
            <p:spPr bwMode="auto">
              <a:xfrm>
                <a:off x="6515101" y="4264026"/>
                <a:ext cx="49213" cy="39688"/>
              </a:xfrm>
              <a:custGeom>
                <a:avLst/>
                <a:gdLst>
                  <a:gd name="T0" fmla="*/ 15 w 25"/>
                  <a:gd name="T1" fmla="*/ 0 h 20"/>
                  <a:gd name="T2" fmla="*/ 15 w 25"/>
                  <a:gd name="T3" fmla="*/ 0 h 20"/>
                  <a:gd name="T4" fmla="*/ 0 w 25"/>
                  <a:gd name="T5" fmla="*/ 17 h 20"/>
                  <a:gd name="T6" fmla="*/ 0 w 25"/>
                  <a:gd name="T7" fmla="*/ 17 h 20"/>
                  <a:gd name="T8" fmla="*/ 6 w 25"/>
                  <a:gd name="T9" fmla="*/ 20 h 20"/>
                  <a:gd name="T10" fmla="*/ 12 w 25"/>
                  <a:gd name="T11" fmla="*/ 19 h 20"/>
                  <a:gd name="T12" fmla="*/ 17 w 25"/>
                  <a:gd name="T13" fmla="*/ 18 h 20"/>
                  <a:gd name="T14" fmla="*/ 21 w 25"/>
                  <a:gd name="T15" fmla="*/ 19 h 20"/>
                  <a:gd name="T16" fmla="*/ 21 w 25"/>
                  <a:gd name="T17" fmla="*/ 19 h 20"/>
                  <a:gd name="T18" fmla="*/ 25 w 25"/>
                  <a:gd name="T19" fmla="*/ 14 h 20"/>
                  <a:gd name="T20" fmla="*/ 25 w 25"/>
                  <a:gd name="T21" fmla="*/ 14 h 20"/>
                  <a:gd name="T22" fmla="*/ 24 w 25"/>
                  <a:gd name="T23" fmla="*/ 14 h 20"/>
                  <a:gd name="T24" fmla="*/ 22 w 25"/>
                  <a:gd name="T25" fmla="*/ 8 h 20"/>
                  <a:gd name="T26" fmla="*/ 22 w 25"/>
                  <a:gd name="T27" fmla="*/ 8 h 20"/>
                  <a:gd name="T28" fmla="*/ 15 w 25"/>
                  <a:gd name="T2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2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10"/>
                      <a:pt x="2" y="9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19"/>
                      <a:pt x="4" y="20"/>
                      <a:pt x="6" y="20"/>
                    </a:cubicBezTo>
                    <a:cubicBezTo>
                      <a:pt x="8" y="20"/>
                      <a:pt x="10" y="20"/>
                      <a:pt x="12" y="19"/>
                    </a:cubicBezTo>
                    <a:cubicBezTo>
                      <a:pt x="14" y="19"/>
                      <a:pt x="16" y="18"/>
                      <a:pt x="17" y="18"/>
                    </a:cubicBezTo>
                    <a:cubicBezTo>
                      <a:pt x="19" y="18"/>
                      <a:pt x="20" y="18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7"/>
                      <a:pt x="23" y="16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2"/>
                      <a:pt x="23" y="10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0" y="5"/>
                      <a:pt x="17" y="2"/>
                      <a:pt x="15" y="0"/>
                    </a:cubicBezTo>
                  </a:path>
                </a:pathLst>
              </a:custGeom>
              <a:solidFill>
                <a:srgbClr val="D4A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9" name="Freeform 8165"/>
              <p:cNvSpPr/>
              <p:nvPr/>
            </p:nvSpPr>
            <p:spPr bwMode="auto">
              <a:xfrm>
                <a:off x="5783263" y="4152901"/>
                <a:ext cx="184150" cy="88900"/>
              </a:xfrm>
              <a:custGeom>
                <a:avLst/>
                <a:gdLst>
                  <a:gd name="T0" fmla="*/ 35 w 92"/>
                  <a:gd name="T1" fmla="*/ 0 h 44"/>
                  <a:gd name="T2" fmla="*/ 35 w 92"/>
                  <a:gd name="T3" fmla="*/ 0 h 44"/>
                  <a:gd name="T4" fmla="*/ 33 w 92"/>
                  <a:gd name="T5" fmla="*/ 3 h 44"/>
                  <a:gd name="T6" fmla="*/ 33 w 92"/>
                  <a:gd name="T7" fmla="*/ 3 h 44"/>
                  <a:gd name="T8" fmla="*/ 33 w 92"/>
                  <a:gd name="T9" fmla="*/ 3 h 44"/>
                  <a:gd name="T10" fmla="*/ 6 w 92"/>
                  <a:gd name="T11" fmla="*/ 14 h 44"/>
                  <a:gd name="T12" fmla="*/ 2 w 92"/>
                  <a:gd name="T13" fmla="*/ 19 h 44"/>
                  <a:gd name="T14" fmla="*/ 2 w 92"/>
                  <a:gd name="T15" fmla="*/ 19 h 44"/>
                  <a:gd name="T16" fmla="*/ 2 w 92"/>
                  <a:gd name="T17" fmla="*/ 19 h 44"/>
                  <a:gd name="T18" fmla="*/ 3 w 92"/>
                  <a:gd name="T19" fmla="*/ 19 h 44"/>
                  <a:gd name="T20" fmla="*/ 7 w 92"/>
                  <a:gd name="T21" fmla="*/ 18 h 44"/>
                  <a:gd name="T22" fmla="*/ 10 w 92"/>
                  <a:gd name="T23" fmla="*/ 18 h 44"/>
                  <a:gd name="T24" fmla="*/ 14 w 92"/>
                  <a:gd name="T25" fmla="*/ 19 h 44"/>
                  <a:gd name="T26" fmla="*/ 9 w 92"/>
                  <a:gd name="T27" fmla="*/ 28 h 44"/>
                  <a:gd name="T28" fmla="*/ 9 w 92"/>
                  <a:gd name="T29" fmla="*/ 28 h 44"/>
                  <a:gd name="T30" fmla="*/ 13 w 92"/>
                  <a:gd name="T31" fmla="*/ 38 h 44"/>
                  <a:gd name="T32" fmla="*/ 19 w 92"/>
                  <a:gd name="T33" fmla="*/ 33 h 44"/>
                  <a:gd name="T34" fmla="*/ 21 w 92"/>
                  <a:gd name="T35" fmla="*/ 32 h 44"/>
                  <a:gd name="T36" fmla="*/ 25 w 92"/>
                  <a:gd name="T37" fmla="*/ 35 h 44"/>
                  <a:gd name="T38" fmla="*/ 25 w 92"/>
                  <a:gd name="T39" fmla="*/ 35 h 44"/>
                  <a:gd name="T40" fmla="*/ 55 w 92"/>
                  <a:gd name="T41" fmla="*/ 38 h 44"/>
                  <a:gd name="T42" fmla="*/ 58 w 92"/>
                  <a:gd name="T43" fmla="*/ 38 h 44"/>
                  <a:gd name="T44" fmla="*/ 59 w 92"/>
                  <a:gd name="T45" fmla="*/ 38 h 44"/>
                  <a:gd name="T46" fmla="*/ 64 w 92"/>
                  <a:gd name="T47" fmla="*/ 44 h 44"/>
                  <a:gd name="T48" fmla="*/ 64 w 92"/>
                  <a:gd name="T49" fmla="*/ 44 h 44"/>
                  <a:gd name="T50" fmla="*/ 64 w 92"/>
                  <a:gd name="T51" fmla="*/ 44 h 44"/>
                  <a:gd name="T52" fmla="*/ 64 w 92"/>
                  <a:gd name="T53" fmla="*/ 44 h 44"/>
                  <a:gd name="T54" fmla="*/ 64 w 92"/>
                  <a:gd name="T55" fmla="*/ 44 h 44"/>
                  <a:gd name="T56" fmla="*/ 70 w 92"/>
                  <a:gd name="T57" fmla="*/ 44 h 44"/>
                  <a:gd name="T58" fmla="*/ 70 w 92"/>
                  <a:gd name="T59" fmla="*/ 44 h 44"/>
                  <a:gd name="T60" fmla="*/ 84 w 92"/>
                  <a:gd name="T61" fmla="*/ 37 h 44"/>
                  <a:gd name="T62" fmla="*/ 89 w 92"/>
                  <a:gd name="T63" fmla="*/ 38 h 44"/>
                  <a:gd name="T64" fmla="*/ 89 w 92"/>
                  <a:gd name="T65" fmla="*/ 38 h 44"/>
                  <a:gd name="T66" fmla="*/ 89 w 92"/>
                  <a:gd name="T67" fmla="*/ 38 h 44"/>
                  <a:gd name="T68" fmla="*/ 91 w 92"/>
                  <a:gd name="T69" fmla="*/ 26 h 44"/>
                  <a:gd name="T70" fmla="*/ 92 w 92"/>
                  <a:gd name="T71" fmla="*/ 25 h 44"/>
                  <a:gd name="T72" fmla="*/ 91 w 92"/>
                  <a:gd name="T73" fmla="*/ 22 h 44"/>
                  <a:gd name="T74" fmla="*/ 88 w 92"/>
                  <a:gd name="T75" fmla="*/ 21 h 44"/>
                  <a:gd name="T76" fmla="*/ 73 w 92"/>
                  <a:gd name="T77" fmla="*/ 12 h 44"/>
                  <a:gd name="T78" fmla="*/ 73 w 92"/>
                  <a:gd name="T79" fmla="*/ 12 h 44"/>
                  <a:gd name="T80" fmla="*/ 44 w 92"/>
                  <a:gd name="T81" fmla="*/ 19 h 44"/>
                  <a:gd name="T82" fmla="*/ 41 w 92"/>
                  <a:gd name="T83" fmla="*/ 19 h 44"/>
                  <a:gd name="T84" fmla="*/ 49 w 92"/>
                  <a:gd name="T85" fmla="*/ 6 h 44"/>
                  <a:gd name="T86" fmla="*/ 48 w 92"/>
                  <a:gd name="T87" fmla="*/ 6 h 44"/>
                  <a:gd name="T88" fmla="*/ 45 w 92"/>
                  <a:gd name="T89" fmla="*/ 7 h 44"/>
                  <a:gd name="T90" fmla="*/ 42 w 92"/>
                  <a:gd name="T91" fmla="*/ 8 h 44"/>
                  <a:gd name="T92" fmla="*/ 38 w 92"/>
                  <a:gd name="T93" fmla="*/ 4 h 44"/>
                  <a:gd name="T94" fmla="*/ 38 w 92"/>
                  <a:gd name="T95" fmla="*/ 4 h 44"/>
                  <a:gd name="T96" fmla="*/ 35 w 92"/>
                  <a:gd name="T9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2" h="44"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34" y="0"/>
                      <a:pt x="34" y="2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28" y="17"/>
                      <a:pt x="15" y="11"/>
                      <a:pt x="6" y="14"/>
                    </a:cubicBezTo>
                    <a:cubicBezTo>
                      <a:pt x="3" y="15"/>
                      <a:pt x="0" y="15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9"/>
                      <a:pt x="7" y="18"/>
                    </a:cubicBezTo>
                    <a:cubicBezTo>
                      <a:pt x="8" y="18"/>
                      <a:pt x="9" y="18"/>
                      <a:pt x="10" y="18"/>
                    </a:cubicBezTo>
                    <a:cubicBezTo>
                      <a:pt x="11" y="18"/>
                      <a:pt x="13" y="18"/>
                      <a:pt x="14" y="19"/>
                    </a:cubicBezTo>
                    <a:cubicBezTo>
                      <a:pt x="12" y="22"/>
                      <a:pt x="11" y="25"/>
                      <a:pt x="9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32"/>
                      <a:pt x="10" y="38"/>
                      <a:pt x="13" y="38"/>
                    </a:cubicBezTo>
                    <a:cubicBezTo>
                      <a:pt x="14" y="38"/>
                      <a:pt x="16" y="36"/>
                      <a:pt x="19" y="33"/>
                    </a:cubicBezTo>
                    <a:cubicBezTo>
                      <a:pt x="20" y="32"/>
                      <a:pt x="21" y="32"/>
                      <a:pt x="21" y="32"/>
                    </a:cubicBezTo>
                    <a:cubicBezTo>
                      <a:pt x="23" y="32"/>
                      <a:pt x="24" y="33"/>
                      <a:pt x="25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35" y="36"/>
                      <a:pt x="45" y="38"/>
                      <a:pt x="55" y="38"/>
                    </a:cubicBezTo>
                    <a:cubicBezTo>
                      <a:pt x="56" y="38"/>
                      <a:pt x="57" y="38"/>
                      <a:pt x="58" y="38"/>
                    </a:cubicBezTo>
                    <a:cubicBezTo>
                      <a:pt x="58" y="38"/>
                      <a:pt x="58" y="38"/>
                      <a:pt x="59" y="38"/>
                    </a:cubicBezTo>
                    <a:cubicBezTo>
                      <a:pt x="64" y="38"/>
                      <a:pt x="61" y="42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6" y="44"/>
                      <a:pt x="68" y="44"/>
                      <a:pt x="70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4" y="40"/>
                      <a:pt x="79" y="37"/>
                      <a:pt x="84" y="37"/>
                    </a:cubicBezTo>
                    <a:cubicBezTo>
                      <a:pt x="86" y="37"/>
                      <a:pt x="87" y="37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89" y="38"/>
                      <a:pt x="89" y="38"/>
                      <a:pt x="89" y="38"/>
                    </a:cubicBezTo>
                    <a:cubicBezTo>
                      <a:pt x="90" y="34"/>
                      <a:pt x="80" y="29"/>
                      <a:pt x="91" y="26"/>
                    </a:cubicBezTo>
                    <a:cubicBezTo>
                      <a:pt x="91" y="25"/>
                      <a:pt x="92" y="25"/>
                      <a:pt x="92" y="25"/>
                    </a:cubicBezTo>
                    <a:cubicBezTo>
                      <a:pt x="92" y="24"/>
                      <a:pt x="92" y="23"/>
                      <a:pt x="91" y="22"/>
                    </a:cubicBezTo>
                    <a:cubicBezTo>
                      <a:pt x="90" y="21"/>
                      <a:pt x="89" y="21"/>
                      <a:pt x="88" y="21"/>
                    </a:cubicBezTo>
                    <a:cubicBezTo>
                      <a:pt x="82" y="19"/>
                      <a:pt x="76" y="19"/>
                      <a:pt x="73" y="12"/>
                    </a:cubicBezTo>
                    <a:cubicBezTo>
                      <a:pt x="73" y="12"/>
                      <a:pt x="73" y="12"/>
                      <a:pt x="73" y="12"/>
                    </a:cubicBezTo>
                    <a:cubicBezTo>
                      <a:pt x="64" y="16"/>
                      <a:pt x="55" y="19"/>
                      <a:pt x="44" y="19"/>
                    </a:cubicBezTo>
                    <a:cubicBezTo>
                      <a:pt x="43" y="19"/>
                      <a:pt x="42" y="19"/>
                      <a:pt x="41" y="19"/>
                    </a:cubicBezTo>
                    <a:cubicBezTo>
                      <a:pt x="43" y="14"/>
                      <a:pt x="50" y="12"/>
                      <a:pt x="49" y="6"/>
                    </a:cubicBezTo>
                    <a:cubicBezTo>
                      <a:pt x="49" y="6"/>
                      <a:pt x="49" y="6"/>
                      <a:pt x="48" y="6"/>
                    </a:cubicBezTo>
                    <a:cubicBezTo>
                      <a:pt x="47" y="6"/>
                      <a:pt x="46" y="6"/>
                      <a:pt x="45" y="7"/>
                    </a:cubicBezTo>
                    <a:cubicBezTo>
                      <a:pt x="44" y="7"/>
                      <a:pt x="43" y="8"/>
                      <a:pt x="42" y="8"/>
                    </a:cubicBezTo>
                    <a:cubicBezTo>
                      <a:pt x="40" y="8"/>
                      <a:pt x="39" y="7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2"/>
                      <a:pt x="37" y="0"/>
                      <a:pt x="35" y="0"/>
                    </a:cubicBezTo>
                  </a:path>
                </a:pathLst>
              </a:custGeom>
              <a:solidFill>
                <a:srgbClr val="C98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0" name="Freeform 8166"/>
              <p:cNvSpPr/>
              <p:nvPr/>
            </p:nvSpPr>
            <p:spPr bwMode="auto">
              <a:xfrm>
                <a:off x="5826126" y="4222751"/>
                <a:ext cx="85725" cy="50800"/>
              </a:xfrm>
              <a:custGeom>
                <a:avLst/>
                <a:gdLst>
                  <a:gd name="T0" fmla="*/ 4 w 43"/>
                  <a:gd name="T1" fmla="*/ 0 h 25"/>
                  <a:gd name="T2" fmla="*/ 4 w 43"/>
                  <a:gd name="T3" fmla="*/ 0 h 25"/>
                  <a:gd name="T4" fmla="*/ 7 w 43"/>
                  <a:gd name="T5" fmla="*/ 22 h 25"/>
                  <a:gd name="T6" fmla="*/ 7 w 43"/>
                  <a:gd name="T7" fmla="*/ 22 h 25"/>
                  <a:gd name="T8" fmla="*/ 7 w 43"/>
                  <a:gd name="T9" fmla="*/ 22 h 25"/>
                  <a:gd name="T10" fmla="*/ 12 w 43"/>
                  <a:gd name="T11" fmla="*/ 25 h 25"/>
                  <a:gd name="T12" fmla="*/ 17 w 43"/>
                  <a:gd name="T13" fmla="*/ 23 h 25"/>
                  <a:gd name="T14" fmla="*/ 43 w 43"/>
                  <a:gd name="T15" fmla="*/ 9 h 25"/>
                  <a:gd name="T16" fmla="*/ 43 w 43"/>
                  <a:gd name="T17" fmla="*/ 9 h 25"/>
                  <a:gd name="T18" fmla="*/ 43 w 43"/>
                  <a:gd name="T19" fmla="*/ 9 h 25"/>
                  <a:gd name="T20" fmla="*/ 43 w 43"/>
                  <a:gd name="T21" fmla="*/ 9 h 25"/>
                  <a:gd name="T22" fmla="*/ 38 w 43"/>
                  <a:gd name="T23" fmla="*/ 3 h 25"/>
                  <a:gd name="T24" fmla="*/ 37 w 43"/>
                  <a:gd name="T25" fmla="*/ 3 h 25"/>
                  <a:gd name="T26" fmla="*/ 34 w 43"/>
                  <a:gd name="T27" fmla="*/ 3 h 25"/>
                  <a:gd name="T28" fmla="*/ 4 w 43"/>
                  <a:gd name="T2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2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3" y="15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4"/>
                      <a:pt x="10" y="25"/>
                      <a:pt x="12" y="25"/>
                    </a:cubicBezTo>
                    <a:cubicBezTo>
                      <a:pt x="13" y="25"/>
                      <a:pt x="15" y="24"/>
                      <a:pt x="17" y="23"/>
                    </a:cubicBezTo>
                    <a:cubicBezTo>
                      <a:pt x="25" y="18"/>
                      <a:pt x="34" y="14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0" y="7"/>
                      <a:pt x="43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3"/>
                      <a:pt x="35" y="3"/>
                      <a:pt x="34" y="3"/>
                    </a:cubicBezTo>
                    <a:cubicBezTo>
                      <a:pt x="24" y="3"/>
                      <a:pt x="14" y="1"/>
                      <a:pt x="4" y="0"/>
                    </a:cubicBezTo>
                  </a:path>
                </a:pathLst>
              </a:custGeom>
              <a:solidFill>
                <a:srgbClr val="CC9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1" name="Freeform 8167"/>
              <p:cNvSpPr/>
              <p:nvPr/>
            </p:nvSpPr>
            <p:spPr bwMode="auto">
              <a:xfrm>
                <a:off x="5803901" y="4257676"/>
                <a:ext cx="34925" cy="23813"/>
              </a:xfrm>
              <a:custGeom>
                <a:avLst/>
                <a:gdLst>
                  <a:gd name="T0" fmla="*/ 7 w 18"/>
                  <a:gd name="T1" fmla="*/ 0 h 12"/>
                  <a:gd name="T2" fmla="*/ 3 w 18"/>
                  <a:gd name="T3" fmla="*/ 3 h 12"/>
                  <a:gd name="T4" fmla="*/ 9 w 18"/>
                  <a:gd name="T5" fmla="*/ 12 h 12"/>
                  <a:gd name="T6" fmla="*/ 9 w 18"/>
                  <a:gd name="T7" fmla="*/ 12 h 12"/>
                  <a:gd name="T8" fmla="*/ 10 w 18"/>
                  <a:gd name="T9" fmla="*/ 12 h 12"/>
                  <a:gd name="T10" fmla="*/ 18 w 18"/>
                  <a:gd name="T11" fmla="*/ 5 h 12"/>
                  <a:gd name="T12" fmla="*/ 18 w 18"/>
                  <a:gd name="T13" fmla="*/ 5 h 12"/>
                  <a:gd name="T14" fmla="*/ 18 w 18"/>
                  <a:gd name="T15" fmla="*/ 5 h 12"/>
                  <a:gd name="T16" fmla="*/ 13 w 18"/>
                  <a:gd name="T17" fmla="*/ 4 h 12"/>
                  <a:gd name="T18" fmla="*/ 7 w 1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2">
                    <a:moveTo>
                      <a:pt x="7" y="0"/>
                    </a:moveTo>
                    <a:cubicBezTo>
                      <a:pt x="5" y="0"/>
                      <a:pt x="4" y="1"/>
                      <a:pt x="3" y="3"/>
                    </a:cubicBezTo>
                    <a:cubicBezTo>
                      <a:pt x="0" y="8"/>
                      <a:pt x="5" y="11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10" y="12"/>
                      <a:pt x="10" y="12"/>
                    </a:cubicBezTo>
                    <a:cubicBezTo>
                      <a:pt x="15" y="12"/>
                      <a:pt x="17" y="10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6" y="4"/>
                      <a:pt x="14" y="5"/>
                      <a:pt x="13" y="4"/>
                    </a:cubicBezTo>
                    <a:cubicBezTo>
                      <a:pt x="11" y="2"/>
                      <a:pt x="9" y="0"/>
                      <a:pt x="7" y="0"/>
                    </a:cubicBezTo>
                  </a:path>
                </a:pathLst>
              </a:custGeom>
              <a:solidFill>
                <a:srgbClr val="CC95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2" name="Freeform 8168"/>
              <p:cNvSpPr/>
              <p:nvPr/>
            </p:nvSpPr>
            <p:spPr bwMode="auto">
              <a:xfrm>
                <a:off x="5667376" y="4176713"/>
                <a:ext cx="122238" cy="61913"/>
              </a:xfrm>
              <a:custGeom>
                <a:avLst/>
                <a:gdLst>
                  <a:gd name="T0" fmla="*/ 39 w 61"/>
                  <a:gd name="T1" fmla="*/ 0 h 31"/>
                  <a:gd name="T2" fmla="*/ 36 w 61"/>
                  <a:gd name="T3" fmla="*/ 4 h 31"/>
                  <a:gd name="T4" fmla="*/ 37 w 61"/>
                  <a:gd name="T5" fmla="*/ 15 h 31"/>
                  <a:gd name="T6" fmla="*/ 35 w 61"/>
                  <a:gd name="T7" fmla="*/ 15 h 31"/>
                  <a:gd name="T8" fmla="*/ 24 w 61"/>
                  <a:gd name="T9" fmla="*/ 9 h 31"/>
                  <a:gd name="T10" fmla="*/ 19 w 61"/>
                  <a:gd name="T11" fmla="*/ 9 h 31"/>
                  <a:gd name="T12" fmla="*/ 19 w 61"/>
                  <a:gd name="T13" fmla="*/ 9 h 31"/>
                  <a:gd name="T14" fmla="*/ 0 w 61"/>
                  <a:gd name="T15" fmla="*/ 10 h 31"/>
                  <a:gd name="T16" fmla="*/ 0 w 61"/>
                  <a:gd name="T17" fmla="*/ 10 h 31"/>
                  <a:gd name="T18" fmla="*/ 18 w 61"/>
                  <a:gd name="T19" fmla="*/ 25 h 31"/>
                  <a:gd name="T20" fmla="*/ 18 w 61"/>
                  <a:gd name="T21" fmla="*/ 25 h 31"/>
                  <a:gd name="T22" fmla="*/ 18 w 61"/>
                  <a:gd name="T23" fmla="*/ 25 h 31"/>
                  <a:gd name="T24" fmla="*/ 25 w 61"/>
                  <a:gd name="T25" fmla="*/ 31 h 31"/>
                  <a:gd name="T26" fmla="*/ 25 w 61"/>
                  <a:gd name="T27" fmla="*/ 31 h 31"/>
                  <a:gd name="T28" fmla="*/ 31 w 61"/>
                  <a:gd name="T29" fmla="*/ 28 h 31"/>
                  <a:gd name="T30" fmla="*/ 34 w 61"/>
                  <a:gd name="T31" fmla="*/ 28 h 31"/>
                  <a:gd name="T32" fmla="*/ 37 w 61"/>
                  <a:gd name="T33" fmla="*/ 28 h 31"/>
                  <a:gd name="T34" fmla="*/ 42 w 61"/>
                  <a:gd name="T35" fmla="*/ 27 h 31"/>
                  <a:gd name="T36" fmla="*/ 42 w 61"/>
                  <a:gd name="T37" fmla="*/ 27 h 31"/>
                  <a:gd name="T38" fmla="*/ 42 w 61"/>
                  <a:gd name="T39" fmla="*/ 27 h 31"/>
                  <a:gd name="T40" fmla="*/ 46 w 61"/>
                  <a:gd name="T41" fmla="*/ 16 h 31"/>
                  <a:gd name="T42" fmla="*/ 47 w 61"/>
                  <a:gd name="T43" fmla="*/ 16 h 31"/>
                  <a:gd name="T44" fmla="*/ 48 w 61"/>
                  <a:gd name="T45" fmla="*/ 22 h 31"/>
                  <a:gd name="T46" fmla="*/ 48 w 61"/>
                  <a:gd name="T47" fmla="*/ 22 h 31"/>
                  <a:gd name="T48" fmla="*/ 48 w 61"/>
                  <a:gd name="T49" fmla="*/ 22 h 31"/>
                  <a:gd name="T50" fmla="*/ 59 w 61"/>
                  <a:gd name="T51" fmla="*/ 12 h 31"/>
                  <a:gd name="T52" fmla="*/ 59 w 61"/>
                  <a:gd name="T53" fmla="*/ 12 h 31"/>
                  <a:gd name="T54" fmla="*/ 47 w 61"/>
                  <a:gd name="T55" fmla="*/ 0 h 31"/>
                  <a:gd name="T56" fmla="*/ 47 w 61"/>
                  <a:gd name="T57" fmla="*/ 0 h 31"/>
                  <a:gd name="T58" fmla="*/ 47 w 61"/>
                  <a:gd name="T59" fmla="*/ 0 h 31"/>
                  <a:gd name="T60" fmla="*/ 47 w 61"/>
                  <a:gd name="T61" fmla="*/ 0 h 31"/>
                  <a:gd name="T62" fmla="*/ 47 w 61"/>
                  <a:gd name="T63" fmla="*/ 0 h 31"/>
                  <a:gd name="T64" fmla="*/ 43 w 61"/>
                  <a:gd name="T65" fmla="*/ 1 h 31"/>
                  <a:gd name="T66" fmla="*/ 39 w 61"/>
                  <a:gd name="T67" fmla="*/ 0 h 31"/>
                  <a:gd name="T68" fmla="*/ 39 w 61"/>
                  <a:gd name="T6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1" h="31">
                    <a:moveTo>
                      <a:pt x="39" y="0"/>
                    </a:moveTo>
                    <a:cubicBezTo>
                      <a:pt x="38" y="1"/>
                      <a:pt x="36" y="3"/>
                      <a:pt x="36" y="4"/>
                    </a:cubicBezTo>
                    <a:cubicBezTo>
                      <a:pt x="37" y="8"/>
                      <a:pt x="41" y="13"/>
                      <a:pt x="37" y="15"/>
                    </a:cubicBezTo>
                    <a:cubicBezTo>
                      <a:pt x="36" y="15"/>
                      <a:pt x="35" y="15"/>
                      <a:pt x="35" y="15"/>
                    </a:cubicBezTo>
                    <a:cubicBezTo>
                      <a:pt x="31" y="15"/>
                      <a:pt x="28" y="11"/>
                      <a:pt x="24" y="9"/>
                    </a:cubicBezTo>
                    <a:cubicBezTo>
                      <a:pt x="23" y="9"/>
                      <a:pt x="21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3" y="9"/>
                      <a:pt x="6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9"/>
                      <a:pt x="14" y="18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0" y="27"/>
                      <a:pt x="23" y="29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7" y="29"/>
                      <a:pt x="29" y="28"/>
                      <a:pt x="31" y="28"/>
                    </a:cubicBezTo>
                    <a:cubicBezTo>
                      <a:pt x="32" y="28"/>
                      <a:pt x="33" y="28"/>
                      <a:pt x="34" y="28"/>
                    </a:cubicBezTo>
                    <a:cubicBezTo>
                      <a:pt x="35" y="28"/>
                      <a:pt x="36" y="28"/>
                      <a:pt x="37" y="28"/>
                    </a:cubicBezTo>
                    <a:cubicBezTo>
                      <a:pt x="39" y="28"/>
                      <a:pt x="40" y="28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0" y="22"/>
                      <a:pt x="41" y="17"/>
                      <a:pt x="46" y="16"/>
                    </a:cubicBezTo>
                    <a:cubicBezTo>
                      <a:pt x="46" y="16"/>
                      <a:pt x="46" y="16"/>
                      <a:pt x="47" y="16"/>
                    </a:cubicBezTo>
                    <a:cubicBezTo>
                      <a:pt x="49" y="16"/>
                      <a:pt x="47" y="20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9" y="15"/>
                      <a:pt x="61" y="22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4" y="9"/>
                      <a:pt x="49" y="6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6" y="1"/>
                      <a:pt x="45" y="1"/>
                      <a:pt x="43" y="1"/>
                    </a:cubicBezTo>
                    <a:cubicBezTo>
                      <a:pt x="42" y="1"/>
                      <a:pt x="40" y="1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D68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3" name="Freeform 8169"/>
              <p:cNvSpPr/>
              <p:nvPr/>
            </p:nvSpPr>
            <p:spPr bwMode="auto">
              <a:xfrm>
                <a:off x="5761038" y="4146551"/>
                <a:ext cx="88900" cy="53975"/>
              </a:xfrm>
              <a:custGeom>
                <a:avLst/>
                <a:gdLst>
                  <a:gd name="T0" fmla="*/ 36 w 44"/>
                  <a:gd name="T1" fmla="*/ 0 h 27"/>
                  <a:gd name="T2" fmla="*/ 36 w 44"/>
                  <a:gd name="T3" fmla="*/ 0 h 27"/>
                  <a:gd name="T4" fmla="*/ 28 w 44"/>
                  <a:gd name="T5" fmla="*/ 6 h 27"/>
                  <a:gd name="T6" fmla="*/ 20 w 44"/>
                  <a:gd name="T7" fmla="*/ 4 h 27"/>
                  <a:gd name="T8" fmla="*/ 20 w 44"/>
                  <a:gd name="T9" fmla="*/ 4 h 27"/>
                  <a:gd name="T10" fmla="*/ 3 w 44"/>
                  <a:gd name="T11" fmla="*/ 8 h 27"/>
                  <a:gd name="T12" fmla="*/ 3 w 44"/>
                  <a:gd name="T13" fmla="*/ 8 h 27"/>
                  <a:gd name="T14" fmla="*/ 0 w 44"/>
                  <a:gd name="T15" fmla="*/ 15 h 27"/>
                  <a:gd name="T16" fmla="*/ 12 w 44"/>
                  <a:gd name="T17" fmla="*/ 27 h 27"/>
                  <a:gd name="T18" fmla="*/ 12 w 44"/>
                  <a:gd name="T19" fmla="*/ 27 h 27"/>
                  <a:gd name="T20" fmla="*/ 13 w 44"/>
                  <a:gd name="T21" fmla="*/ 22 h 27"/>
                  <a:gd name="T22" fmla="*/ 13 w 44"/>
                  <a:gd name="T23" fmla="*/ 22 h 27"/>
                  <a:gd name="T24" fmla="*/ 17 w 44"/>
                  <a:gd name="T25" fmla="*/ 17 h 27"/>
                  <a:gd name="T26" fmla="*/ 44 w 44"/>
                  <a:gd name="T27" fmla="*/ 6 h 27"/>
                  <a:gd name="T28" fmla="*/ 44 w 44"/>
                  <a:gd name="T29" fmla="*/ 6 h 27"/>
                  <a:gd name="T30" fmla="*/ 39 w 44"/>
                  <a:gd name="T31" fmla="*/ 0 h 27"/>
                  <a:gd name="T32" fmla="*/ 39 w 44"/>
                  <a:gd name="T33" fmla="*/ 0 h 27"/>
                  <a:gd name="T34" fmla="*/ 39 w 44"/>
                  <a:gd name="T35" fmla="*/ 0 h 27"/>
                  <a:gd name="T36" fmla="*/ 36 w 44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27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4" y="4"/>
                      <a:pt x="31" y="6"/>
                      <a:pt x="28" y="6"/>
                    </a:cubicBezTo>
                    <a:cubicBezTo>
                      <a:pt x="25" y="6"/>
                      <a:pt x="23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4" y="5"/>
                      <a:pt x="9" y="6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6" y="15"/>
                      <a:pt x="0" y="15"/>
                    </a:cubicBezTo>
                    <a:cubicBezTo>
                      <a:pt x="2" y="21"/>
                      <a:pt x="7" y="24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6"/>
                      <a:pt x="13" y="24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1" y="18"/>
                      <a:pt x="14" y="18"/>
                      <a:pt x="17" y="17"/>
                    </a:cubicBezTo>
                    <a:cubicBezTo>
                      <a:pt x="26" y="14"/>
                      <a:pt x="39" y="20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0" y="6"/>
                      <a:pt x="39" y="4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7" y="0"/>
                      <a:pt x="36" y="0"/>
                    </a:cubicBezTo>
                  </a:path>
                </a:pathLst>
              </a:custGeom>
              <a:solidFill>
                <a:srgbClr val="C67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4" name="Freeform 8170"/>
              <p:cNvSpPr/>
              <p:nvPr/>
            </p:nvSpPr>
            <p:spPr bwMode="auto">
              <a:xfrm>
                <a:off x="5746751" y="4210051"/>
                <a:ext cx="19050" cy="20638"/>
              </a:xfrm>
              <a:custGeom>
                <a:avLst/>
                <a:gdLst>
                  <a:gd name="T0" fmla="*/ 7 w 9"/>
                  <a:gd name="T1" fmla="*/ 0 h 11"/>
                  <a:gd name="T2" fmla="*/ 6 w 9"/>
                  <a:gd name="T3" fmla="*/ 0 h 11"/>
                  <a:gd name="T4" fmla="*/ 2 w 9"/>
                  <a:gd name="T5" fmla="*/ 11 h 11"/>
                  <a:gd name="T6" fmla="*/ 2 w 9"/>
                  <a:gd name="T7" fmla="*/ 11 h 11"/>
                  <a:gd name="T8" fmla="*/ 3 w 9"/>
                  <a:gd name="T9" fmla="*/ 11 h 11"/>
                  <a:gd name="T10" fmla="*/ 8 w 9"/>
                  <a:gd name="T11" fmla="*/ 6 h 11"/>
                  <a:gd name="T12" fmla="*/ 8 w 9"/>
                  <a:gd name="T13" fmla="*/ 6 h 11"/>
                  <a:gd name="T14" fmla="*/ 7 w 9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6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6" y="11"/>
                      <a:pt x="7" y="9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4"/>
                      <a:pt x="9" y="0"/>
                      <a:pt x="7" y="0"/>
                    </a:cubicBezTo>
                  </a:path>
                </a:pathLst>
              </a:custGeom>
              <a:solidFill>
                <a:srgbClr val="DE9B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5" name="Freeform 8171"/>
              <p:cNvSpPr/>
              <p:nvPr/>
            </p:nvSpPr>
            <p:spPr bwMode="auto">
              <a:xfrm>
                <a:off x="5929313" y="4159251"/>
                <a:ext cx="74613" cy="69850"/>
              </a:xfrm>
              <a:custGeom>
                <a:avLst/>
                <a:gdLst>
                  <a:gd name="T0" fmla="*/ 7 w 37"/>
                  <a:gd name="T1" fmla="*/ 0 h 35"/>
                  <a:gd name="T2" fmla="*/ 0 w 37"/>
                  <a:gd name="T3" fmla="*/ 4 h 35"/>
                  <a:gd name="T4" fmla="*/ 0 w 37"/>
                  <a:gd name="T5" fmla="*/ 9 h 35"/>
                  <a:gd name="T6" fmla="*/ 0 w 37"/>
                  <a:gd name="T7" fmla="*/ 9 h 35"/>
                  <a:gd name="T8" fmla="*/ 0 w 37"/>
                  <a:gd name="T9" fmla="*/ 9 h 35"/>
                  <a:gd name="T10" fmla="*/ 15 w 37"/>
                  <a:gd name="T11" fmla="*/ 18 h 35"/>
                  <a:gd name="T12" fmla="*/ 18 w 37"/>
                  <a:gd name="T13" fmla="*/ 19 h 35"/>
                  <a:gd name="T14" fmla="*/ 19 w 37"/>
                  <a:gd name="T15" fmla="*/ 22 h 35"/>
                  <a:gd name="T16" fmla="*/ 18 w 37"/>
                  <a:gd name="T17" fmla="*/ 23 h 35"/>
                  <a:gd name="T18" fmla="*/ 16 w 37"/>
                  <a:gd name="T19" fmla="*/ 35 h 35"/>
                  <a:gd name="T20" fmla="*/ 16 w 37"/>
                  <a:gd name="T21" fmla="*/ 35 h 35"/>
                  <a:gd name="T22" fmla="*/ 29 w 37"/>
                  <a:gd name="T23" fmla="*/ 20 h 35"/>
                  <a:gd name="T24" fmla="*/ 29 w 37"/>
                  <a:gd name="T25" fmla="*/ 20 h 35"/>
                  <a:gd name="T26" fmla="*/ 29 w 37"/>
                  <a:gd name="T27" fmla="*/ 20 h 35"/>
                  <a:gd name="T28" fmla="*/ 35 w 37"/>
                  <a:gd name="T29" fmla="*/ 12 h 35"/>
                  <a:gd name="T30" fmla="*/ 37 w 37"/>
                  <a:gd name="T31" fmla="*/ 13 h 35"/>
                  <a:gd name="T32" fmla="*/ 37 w 37"/>
                  <a:gd name="T33" fmla="*/ 13 h 35"/>
                  <a:gd name="T34" fmla="*/ 37 w 37"/>
                  <a:gd name="T35" fmla="*/ 13 h 35"/>
                  <a:gd name="T36" fmla="*/ 37 w 37"/>
                  <a:gd name="T37" fmla="*/ 13 h 35"/>
                  <a:gd name="T38" fmla="*/ 37 w 37"/>
                  <a:gd name="T39" fmla="*/ 13 h 35"/>
                  <a:gd name="T40" fmla="*/ 37 w 37"/>
                  <a:gd name="T41" fmla="*/ 13 h 35"/>
                  <a:gd name="T42" fmla="*/ 33 w 37"/>
                  <a:gd name="T43" fmla="*/ 8 h 35"/>
                  <a:gd name="T44" fmla="*/ 33 w 37"/>
                  <a:gd name="T45" fmla="*/ 8 h 35"/>
                  <a:gd name="T46" fmla="*/ 33 w 37"/>
                  <a:gd name="T47" fmla="*/ 8 h 35"/>
                  <a:gd name="T48" fmla="*/ 11 w 37"/>
                  <a:gd name="T49" fmla="*/ 1 h 35"/>
                  <a:gd name="T50" fmla="*/ 7 w 37"/>
                  <a:gd name="T5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" h="35">
                    <a:moveTo>
                      <a:pt x="7" y="0"/>
                    </a:moveTo>
                    <a:cubicBezTo>
                      <a:pt x="5" y="0"/>
                      <a:pt x="2" y="2"/>
                      <a:pt x="0" y="4"/>
                    </a:cubicBezTo>
                    <a:cubicBezTo>
                      <a:pt x="3" y="6"/>
                      <a:pt x="0" y="7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16"/>
                      <a:pt x="9" y="16"/>
                      <a:pt x="15" y="18"/>
                    </a:cubicBezTo>
                    <a:cubicBezTo>
                      <a:pt x="16" y="18"/>
                      <a:pt x="17" y="18"/>
                      <a:pt x="18" y="19"/>
                    </a:cubicBezTo>
                    <a:cubicBezTo>
                      <a:pt x="20" y="20"/>
                      <a:pt x="20" y="21"/>
                      <a:pt x="19" y="22"/>
                    </a:cubicBezTo>
                    <a:cubicBezTo>
                      <a:pt x="19" y="22"/>
                      <a:pt x="18" y="22"/>
                      <a:pt x="18" y="23"/>
                    </a:cubicBezTo>
                    <a:cubicBezTo>
                      <a:pt x="7" y="26"/>
                      <a:pt x="17" y="31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25" y="34"/>
                      <a:pt x="23" y="24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7"/>
                      <a:pt x="30" y="12"/>
                      <a:pt x="35" y="12"/>
                    </a:cubicBezTo>
                    <a:cubicBezTo>
                      <a:pt x="35" y="12"/>
                      <a:pt x="36" y="12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6" y="11"/>
                      <a:pt x="35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25" y="8"/>
                      <a:pt x="18" y="6"/>
                      <a:pt x="11" y="1"/>
                    </a:cubicBezTo>
                    <a:cubicBezTo>
                      <a:pt x="10" y="0"/>
                      <a:pt x="9" y="0"/>
                      <a:pt x="7" y="0"/>
                    </a:cubicBezTo>
                  </a:path>
                </a:pathLst>
              </a:custGeom>
              <a:solidFill>
                <a:srgbClr val="C16A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6" name="Freeform 8172"/>
              <p:cNvSpPr/>
              <p:nvPr/>
            </p:nvSpPr>
            <p:spPr bwMode="auto">
              <a:xfrm>
                <a:off x="5988051" y="4183063"/>
                <a:ext cx="15875" cy="15875"/>
              </a:xfrm>
              <a:custGeom>
                <a:avLst/>
                <a:gdLst>
                  <a:gd name="T0" fmla="*/ 6 w 8"/>
                  <a:gd name="T1" fmla="*/ 0 h 8"/>
                  <a:gd name="T2" fmla="*/ 0 w 8"/>
                  <a:gd name="T3" fmla="*/ 8 h 8"/>
                  <a:gd name="T4" fmla="*/ 0 w 8"/>
                  <a:gd name="T5" fmla="*/ 8 h 8"/>
                  <a:gd name="T6" fmla="*/ 0 w 8"/>
                  <a:gd name="T7" fmla="*/ 8 h 8"/>
                  <a:gd name="T8" fmla="*/ 5 w 8"/>
                  <a:gd name="T9" fmla="*/ 6 h 8"/>
                  <a:gd name="T10" fmla="*/ 5 w 8"/>
                  <a:gd name="T11" fmla="*/ 6 h 8"/>
                  <a:gd name="T12" fmla="*/ 8 w 8"/>
                  <a:gd name="T13" fmla="*/ 1 h 8"/>
                  <a:gd name="T14" fmla="*/ 8 w 8"/>
                  <a:gd name="T15" fmla="*/ 1 h 8"/>
                  <a:gd name="T16" fmla="*/ 6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cubicBezTo>
                      <a:pt x="1" y="0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8"/>
                      <a:pt x="4" y="8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4"/>
                      <a:pt x="7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6" y="0"/>
                    </a:cubicBezTo>
                  </a:path>
                </a:pathLst>
              </a:custGeom>
              <a:solidFill>
                <a:srgbClr val="C15F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7" name="Freeform 8173"/>
              <p:cNvSpPr/>
              <p:nvPr/>
            </p:nvSpPr>
            <p:spPr bwMode="auto">
              <a:xfrm>
                <a:off x="5915026" y="4114801"/>
                <a:ext cx="190500" cy="69850"/>
              </a:xfrm>
              <a:custGeom>
                <a:avLst/>
                <a:gdLst>
                  <a:gd name="T0" fmla="*/ 83 w 95"/>
                  <a:gd name="T1" fmla="*/ 0 h 35"/>
                  <a:gd name="T2" fmla="*/ 77 w 95"/>
                  <a:gd name="T3" fmla="*/ 8 h 35"/>
                  <a:gd name="T4" fmla="*/ 77 w 95"/>
                  <a:gd name="T5" fmla="*/ 8 h 35"/>
                  <a:gd name="T6" fmla="*/ 72 w 95"/>
                  <a:gd name="T7" fmla="*/ 13 h 35"/>
                  <a:gd name="T8" fmla="*/ 67 w 95"/>
                  <a:gd name="T9" fmla="*/ 11 h 35"/>
                  <a:gd name="T10" fmla="*/ 66 w 95"/>
                  <a:gd name="T11" fmla="*/ 2 h 35"/>
                  <a:gd name="T12" fmla="*/ 66 w 95"/>
                  <a:gd name="T13" fmla="*/ 2 h 35"/>
                  <a:gd name="T14" fmla="*/ 64 w 95"/>
                  <a:gd name="T15" fmla="*/ 1 h 35"/>
                  <a:gd name="T16" fmla="*/ 64 w 95"/>
                  <a:gd name="T17" fmla="*/ 1 h 35"/>
                  <a:gd name="T18" fmla="*/ 62 w 95"/>
                  <a:gd name="T19" fmla="*/ 3 h 35"/>
                  <a:gd name="T20" fmla="*/ 58 w 95"/>
                  <a:gd name="T21" fmla="*/ 1 h 35"/>
                  <a:gd name="T22" fmla="*/ 47 w 95"/>
                  <a:gd name="T23" fmla="*/ 22 h 35"/>
                  <a:gd name="T24" fmla="*/ 41 w 95"/>
                  <a:gd name="T25" fmla="*/ 26 h 35"/>
                  <a:gd name="T26" fmla="*/ 37 w 95"/>
                  <a:gd name="T27" fmla="*/ 20 h 35"/>
                  <a:gd name="T28" fmla="*/ 37 w 95"/>
                  <a:gd name="T29" fmla="*/ 20 h 35"/>
                  <a:gd name="T30" fmla="*/ 27 w 95"/>
                  <a:gd name="T31" fmla="*/ 20 h 35"/>
                  <a:gd name="T32" fmla="*/ 27 w 95"/>
                  <a:gd name="T33" fmla="*/ 20 h 35"/>
                  <a:gd name="T34" fmla="*/ 0 w 95"/>
                  <a:gd name="T35" fmla="*/ 17 h 35"/>
                  <a:gd name="T36" fmla="*/ 0 w 95"/>
                  <a:gd name="T37" fmla="*/ 17 h 35"/>
                  <a:gd name="T38" fmla="*/ 0 w 95"/>
                  <a:gd name="T39" fmla="*/ 17 h 35"/>
                  <a:gd name="T40" fmla="*/ 7 w 95"/>
                  <a:gd name="T41" fmla="*/ 26 h 35"/>
                  <a:gd name="T42" fmla="*/ 7 w 95"/>
                  <a:gd name="T43" fmla="*/ 26 h 35"/>
                  <a:gd name="T44" fmla="*/ 14 w 95"/>
                  <a:gd name="T45" fmla="*/ 22 h 35"/>
                  <a:gd name="T46" fmla="*/ 18 w 95"/>
                  <a:gd name="T47" fmla="*/ 23 h 35"/>
                  <a:gd name="T48" fmla="*/ 40 w 95"/>
                  <a:gd name="T49" fmla="*/ 30 h 35"/>
                  <a:gd name="T50" fmla="*/ 40 w 95"/>
                  <a:gd name="T51" fmla="*/ 30 h 35"/>
                  <a:gd name="T52" fmla="*/ 40 w 95"/>
                  <a:gd name="T53" fmla="*/ 30 h 35"/>
                  <a:gd name="T54" fmla="*/ 44 w 95"/>
                  <a:gd name="T55" fmla="*/ 35 h 35"/>
                  <a:gd name="T56" fmla="*/ 44 w 95"/>
                  <a:gd name="T57" fmla="*/ 35 h 35"/>
                  <a:gd name="T58" fmla="*/ 53 w 95"/>
                  <a:gd name="T59" fmla="*/ 30 h 35"/>
                  <a:gd name="T60" fmla="*/ 56 w 95"/>
                  <a:gd name="T61" fmla="*/ 31 h 35"/>
                  <a:gd name="T62" fmla="*/ 56 w 95"/>
                  <a:gd name="T63" fmla="*/ 31 h 35"/>
                  <a:gd name="T64" fmla="*/ 56 w 95"/>
                  <a:gd name="T65" fmla="*/ 31 h 35"/>
                  <a:gd name="T66" fmla="*/ 59 w 95"/>
                  <a:gd name="T67" fmla="*/ 31 h 35"/>
                  <a:gd name="T68" fmla="*/ 83 w 95"/>
                  <a:gd name="T69" fmla="*/ 19 h 35"/>
                  <a:gd name="T70" fmla="*/ 95 w 95"/>
                  <a:gd name="T71" fmla="*/ 10 h 35"/>
                  <a:gd name="T72" fmla="*/ 95 w 95"/>
                  <a:gd name="T73" fmla="*/ 10 h 35"/>
                  <a:gd name="T74" fmla="*/ 95 w 95"/>
                  <a:gd name="T75" fmla="*/ 10 h 35"/>
                  <a:gd name="T76" fmla="*/ 83 w 95"/>
                  <a:gd name="T7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35">
                    <a:moveTo>
                      <a:pt x="83" y="0"/>
                    </a:moveTo>
                    <a:cubicBezTo>
                      <a:pt x="81" y="3"/>
                      <a:pt x="79" y="5"/>
                      <a:pt x="77" y="8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6" y="12"/>
                      <a:pt x="74" y="13"/>
                      <a:pt x="72" y="13"/>
                    </a:cubicBezTo>
                    <a:cubicBezTo>
                      <a:pt x="70" y="13"/>
                      <a:pt x="68" y="12"/>
                      <a:pt x="67" y="11"/>
                    </a:cubicBezTo>
                    <a:cubicBezTo>
                      <a:pt x="61" y="9"/>
                      <a:pt x="68" y="5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1"/>
                      <a:pt x="64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2"/>
                      <a:pt x="62" y="3"/>
                      <a:pt x="62" y="3"/>
                    </a:cubicBezTo>
                    <a:cubicBezTo>
                      <a:pt x="61" y="3"/>
                      <a:pt x="59" y="1"/>
                      <a:pt x="58" y="1"/>
                    </a:cubicBezTo>
                    <a:cubicBezTo>
                      <a:pt x="54" y="8"/>
                      <a:pt x="51" y="15"/>
                      <a:pt x="47" y="22"/>
                    </a:cubicBezTo>
                    <a:cubicBezTo>
                      <a:pt x="45" y="24"/>
                      <a:pt x="43" y="26"/>
                      <a:pt x="41" y="26"/>
                    </a:cubicBezTo>
                    <a:cubicBezTo>
                      <a:pt x="40" y="26"/>
                      <a:pt x="38" y="25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4" y="20"/>
                      <a:pt x="30" y="20"/>
                      <a:pt x="27" y="2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18" y="19"/>
                      <a:pt x="9" y="1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1"/>
                      <a:pt x="2" y="25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4"/>
                      <a:pt x="12" y="22"/>
                      <a:pt x="14" y="22"/>
                    </a:cubicBezTo>
                    <a:cubicBezTo>
                      <a:pt x="16" y="22"/>
                      <a:pt x="17" y="22"/>
                      <a:pt x="18" y="23"/>
                    </a:cubicBezTo>
                    <a:cubicBezTo>
                      <a:pt x="25" y="28"/>
                      <a:pt x="32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2" y="30"/>
                      <a:pt x="43" y="33"/>
                      <a:pt x="44" y="35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7" y="33"/>
                      <a:pt x="50" y="30"/>
                      <a:pt x="53" y="30"/>
                    </a:cubicBezTo>
                    <a:cubicBezTo>
                      <a:pt x="54" y="30"/>
                      <a:pt x="55" y="30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57" y="31"/>
                      <a:pt x="58" y="31"/>
                      <a:pt x="59" y="31"/>
                    </a:cubicBezTo>
                    <a:cubicBezTo>
                      <a:pt x="69" y="31"/>
                      <a:pt x="74" y="22"/>
                      <a:pt x="83" y="19"/>
                    </a:cubicBezTo>
                    <a:cubicBezTo>
                      <a:pt x="87" y="17"/>
                      <a:pt x="91" y="13"/>
                      <a:pt x="95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1" y="6"/>
                      <a:pt x="85" y="7"/>
                      <a:pt x="83" y="0"/>
                    </a:cubicBezTo>
                  </a:path>
                </a:pathLst>
              </a:custGeom>
              <a:solidFill>
                <a:srgbClr val="C15F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8" name="Freeform 8174"/>
              <p:cNvSpPr>
                <a:spLocks noEditPoints="1"/>
              </p:cNvSpPr>
              <p:nvPr/>
            </p:nvSpPr>
            <p:spPr bwMode="auto">
              <a:xfrm>
                <a:off x="6027738" y="4130676"/>
                <a:ext cx="111125" cy="68263"/>
              </a:xfrm>
              <a:custGeom>
                <a:avLst/>
                <a:gdLst>
                  <a:gd name="T0" fmla="*/ 55 w 55"/>
                  <a:gd name="T1" fmla="*/ 11 h 34"/>
                  <a:gd name="T2" fmla="*/ 54 w 55"/>
                  <a:gd name="T3" fmla="*/ 11 h 34"/>
                  <a:gd name="T4" fmla="*/ 55 w 55"/>
                  <a:gd name="T5" fmla="*/ 11 h 34"/>
                  <a:gd name="T6" fmla="*/ 48 w 55"/>
                  <a:gd name="T7" fmla="*/ 0 h 34"/>
                  <a:gd name="T8" fmla="*/ 39 w 55"/>
                  <a:gd name="T9" fmla="*/ 2 h 34"/>
                  <a:gd name="T10" fmla="*/ 39 w 55"/>
                  <a:gd name="T11" fmla="*/ 2 h 34"/>
                  <a:gd name="T12" fmla="*/ 27 w 55"/>
                  <a:gd name="T13" fmla="*/ 11 h 34"/>
                  <a:gd name="T14" fmla="*/ 3 w 55"/>
                  <a:gd name="T15" fmla="*/ 23 h 34"/>
                  <a:gd name="T16" fmla="*/ 0 w 55"/>
                  <a:gd name="T17" fmla="*/ 23 h 34"/>
                  <a:gd name="T18" fmla="*/ 0 w 55"/>
                  <a:gd name="T19" fmla="*/ 23 h 34"/>
                  <a:gd name="T20" fmla="*/ 13 w 55"/>
                  <a:gd name="T21" fmla="*/ 34 h 34"/>
                  <a:gd name="T22" fmla="*/ 20 w 55"/>
                  <a:gd name="T23" fmla="*/ 33 h 34"/>
                  <a:gd name="T24" fmla="*/ 22 w 55"/>
                  <a:gd name="T25" fmla="*/ 32 h 34"/>
                  <a:gd name="T26" fmla="*/ 25 w 55"/>
                  <a:gd name="T27" fmla="*/ 33 h 34"/>
                  <a:gd name="T28" fmla="*/ 28 w 55"/>
                  <a:gd name="T29" fmla="*/ 33 h 34"/>
                  <a:gd name="T30" fmla="*/ 28 w 55"/>
                  <a:gd name="T31" fmla="*/ 33 h 34"/>
                  <a:gd name="T32" fmla="*/ 28 w 55"/>
                  <a:gd name="T33" fmla="*/ 33 h 34"/>
                  <a:gd name="T34" fmla="*/ 29 w 55"/>
                  <a:gd name="T35" fmla="*/ 33 h 34"/>
                  <a:gd name="T36" fmla="*/ 31 w 55"/>
                  <a:gd name="T37" fmla="*/ 33 h 34"/>
                  <a:gd name="T38" fmla="*/ 54 w 55"/>
                  <a:gd name="T39" fmla="*/ 11 h 34"/>
                  <a:gd name="T40" fmla="*/ 54 w 55"/>
                  <a:gd name="T41" fmla="*/ 11 h 34"/>
                  <a:gd name="T42" fmla="*/ 55 w 55"/>
                  <a:gd name="T43" fmla="*/ 6 h 34"/>
                  <a:gd name="T44" fmla="*/ 48 w 55"/>
                  <a:gd name="T4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34">
                    <a:moveTo>
                      <a:pt x="55" y="11"/>
                    </a:moveTo>
                    <a:cubicBezTo>
                      <a:pt x="55" y="11"/>
                      <a:pt x="55" y="11"/>
                      <a:pt x="54" y="11"/>
                    </a:cubicBezTo>
                    <a:cubicBezTo>
                      <a:pt x="55" y="11"/>
                      <a:pt x="55" y="11"/>
                      <a:pt x="55" y="11"/>
                    </a:cubicBezTo>
                    <a:moveTo>
                      <a:pt x="48" y="0"/>
                    </a:moveTo>
                    <a:cubicBezTo>
                      <a:pt x="45" y="1"/>
                      <a:pt x="42" y="1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5" y="5"/>
                      <a:pt x="31" y="9"/>
                      <a:pt x="27" y="11"/>
                    </a:cubicBezTo>
                    <a:cubicBezTo>
                      <a:pt x="18" y="14"/>
                      <a:pt x="13" y="23"/>
                      <a:pt x="3" y="23"/>
                    </a:cubicBezTo>
                    <a:cubicBezTo>
                      <a:pt x="2" y="23"/>
                      <a:pt x="1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30"/>
                      <a:pt x="7" y="34"/>
                      <a:pt x="13" y="34"/>
                    </a:cubicBezTo>
                    <a:cubicBezTo>
                      <a:pt x="15" y="34"/>
                      <a:pt x="17" y="33"/>
                      <a:pt x="20" y="33"/>
                    </a:cubicBezTo>
                    <a:cubicBezTo>
                      <a:pt x="21" y="32"/>
                      <a:pt x="21" y="32"/>
                      <a:pt x="22" y="32"/>
                    </a:cubicBezTo>
                    <a:cubicBezTo>
                      <a:pt x="23" y="32"/>
                      <a:pt x="24" y="32"/>
                      <a:pt x="25" y="33"/>
                    </a:cubicBezTo>
                    <a:cubicBezTo>
                      <a:pt x="26" y="33"/>
                      <a:pt x="27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30" y="33"/>
                      <a:pt x="30" y="33"/>
                      <a:pt x="31" y="33"/>
                    </a:cubicBezTo>
                    <a:cubicBezTo>
                      <a:pt x="34" y="21"/>
                      <a:pt x="43" y="15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5" y="9"/>
                      <a:pt x="55" y="8"/>
                      <a:pt x="55" y="6"/>
                    </a:cubicBezTo>
                    <a:cubicBezTo>
                      <a:pt x="51" y="6"/>
                      <a:pt x="47" y="5"/>
                      <a:pt x="48" y="0"/>
                    </a:cubicBezTo>
                  </a:path>
                </a:pathLst>
              </a:custGeom>
              <a:solidFill>
                <a:srgbClr val="A84A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9" name="Freeform 8175"/>
              <p:cNvSpPr/>
              <p:nvPr/>
            </p:nvSpPr>
            <p:spPr bwMode="auto">
              <a:xfrm>
                <a:off x="5507038" y="4110038"/>
                <a:ext cx="38100" cy="12700"/>
              </a:xfrm>
              <a:custGeom>
                <a:avLst/>
                <a:gdLst>
                  <a:gd name="T0" fmla="*/ 14 w 19"/>
                  <a:gd name="T1" fmla="*/ 0 h 7"/>
                  <a:gd name="T2" fmla="*/ 14 w 19"/>
                  <a:gd name="T3" fmla="*/ 0 h 7"/>
                  <a:gd name="T4" fmla="*/ 0 w 19"/>
                  <a:gd name="T5" fmla="*/ 4 h 7"/>
                  <a:gd name="T6" fmla="*/ 0 w 19"/>
                  <a:gd name="T7" fmla="*/ 4 h 7"/>
                  <a:gd name="T8" fmla="*/ 0 w 19"/>
                  <a:gd name="T9" fmla="*/ 5 h 7"/>
                  <a:gd name="T10" fmla="*/ 0 w 19"/>
                  <a:gd name="T11" fmla="*/ 6 h 7"/>
                  <a:gd name="T12" fmla="*/ 0 w 19"/>
                  <a:gd name="T13" fmla="*/ 6 h 7"/>
                  <a:gd name="T14" fmla="*/ 0 w 19"/>
                  <a:gd name="T15" fmla="*/ 6 h 7"/>
                  <a:gd name="T16" fmla="*/ 8 w 19"/>
                  <a:gd name="T17" fmla="*/ 7 h 7"/>
                  <a:gd name="T18" fmla="*/ 8 w 19"/>
                  <a:gd name="T19" fmla="*/ 7 h 7"/>
                  <a:gd name="T20" fmla="*/ 8 w 19"/>
                  <a:gd name="T21" fmla="*/ 7 h 7"/>
                  <a:gd name="T22" fmla="*/ 11 w 19"/>
                  <a:gd name="T23" fmla="*/ 5 h 7"/>
                  <a:gd name="T24" fmla="*/ 15 w 19"/>
                  <a:gd name="T25" fmla="*/ 6 h 7"/>
                  <a:gd name="T26" fmla="*/ 15 w 19"/>
                  <a:gd name="T27" fmla="*/ 6 h 7"/>
                  <a:gd name="T28" fmla="*/ 18 w 19"/>
                  <a:gd name="T29" fmla="*/ 3 h 7"/>
                  <a:gd name="T30" fmla="*/ 14 w 19"/>
                  <a:gd name="T3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" h="7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9" y="1"/>
                      <a:pt x="4" y="0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5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10" y="5"/>
                      <a:pt x="11" y="5"/>
                    </a:cubicBezTo>
                    <a:cubicBezTo>
                      <a:pt x="12" y="5"/>
                      <a:pt x="13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6"/>
                      <a:pt x="18" y="4"/>
                      <a:pt x="18" y="3"/>
                    </a:cubicBezTo>
                    <a:cubicBezTo>
                      <a:pt x="19" y="0"/>
                      <a:pt x="16" y="0"/>
                      <a:pt x="14" y="0"/>
                    </a:cubicBezTo>
                  </a:path>
                </a:pathLst>
              </a:custGeom>
              <a:solidFill>
                <a:srgbClr val="C36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0" name="Freeform 8176"/>
              <p:cNvSpPr/>
              <p:nvPr/>
            </p:nvSpPr>
            <p:spPr bwMode="auto">
              <a:xfrm>
                <a:off x="5507038" y="4121151"/>
                <a:ext cx="30163" cy="30163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0 h 15"/>
                  <a:gd name="T4" fmla="*/ 7 w 15"/>
                  <a:gd name="T5" fmla="*/ 12 h 15"/>
                  <a:gd name="T6" fmla="*/ 7 w 15"/>
                  <a:gd name="T7" fmla="*/ 12 h 15"/>
                  <a:gd name="T8" fmla="*/ 7 w 15"/>
                  <a:gd name="T9" fmla="*/ 15 h 15"/>
                  <a:gd name="T10" fmla="*/ 13 w 15"/>
                  <a:gd name="T11" fmla="*/ 12 h 15"/>
                  <a:gd name="T12" fmla="*/ 15 w 15"/>
                  <a:gd name="T13" fmla="*/ 13 h 15"/>
                  <a:gd name="T14" fmla="*/ 8 w 15"/>
                  <a:gd name="T15" fmla="*/ 1 h 15"/>
                  <a:gd name="T16" fmla="*/ 8 w 15"/>
                  <a:gd name="T17" fmla="*/ 1 h 15"/>
                  <a:gd name="T18" fmla="*/ 0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10" y="5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4"/>
                      <a:pt x="7" y="15"/>
                    </a:cubicBezTo>
                    <a:cubicBezTo>
                      <a:pt x="9" y="14"/>
                      <a:pt x="11" y="12"/>
                      <a:pt x="13" y="12"/>
                    </a:cubicBezTo>
                    <a:cubicBezTo>
                      <a:pt x="13" y="12"/>
                      <a:pt x="14" y="13"/>
                      <a:pt x="15" y="13"/>
                    </a:cubicBezTo>
                    <a:cubicBezTo>
                      <a:pt x="11" y="10"/>
                      <a:pt x="13" y="3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5" y="1"/>
                      <a:pt x="2" y="0"/>
                      <a:pt x="0" y="0"/>
                    </a:cubicBezTo>
                  </a:path>
                </a:pathLst>
              </a:custGeom>
              <a:solidFill>
                <a:srgbClr val="C490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1" name="Freeform 8177"/>
              <p:cNvSpPr/>
              <p:nvPr/>
            </p:nvSpPr>
            <p:spPr bwMode="auto">
              <a:xfrm>
                <a:off x="5545138" y="4113213"/>
                <a:ext cx="55563" cy="61913"/>
              </a:xfrm>
              <a:custGeom>
                <a:avLst/>
                <a:gdLst>
                  <a:gd name="T0" fmla="*/ 16 w 28"/>
                  <a:gd name="T1" fmla="*/ 0 h 31"/>
                  <a:gd name="T2" fmla="*/ 1 w 28"/>
                  <a:gd name="T3" fmla="*/ 20 h 31"/>
                  <a:gd name="T4" fmla="*/ 1 w 28"/>
                  <a:gd name="T5" fmla="*/ 20 h 31"/>
                  <a:gd name="T6" fmla="*/ 1 w 28"/>
                  <a:gd name="T7" fmla="*/ 20 h 31"/>
                  <a:gd name="T8" fmla="*/ 0 w 28"/>
                  <a:gd name="T9" fmla="*/ 30 h 31"/>
                  <a:gd name="T10" fmla="*/ 0 w 28"/>
                  <a:gd name="T11" fmla="*/ 30 h 31"/>
                  <a:gd name="T12" fmla="*/ 28 w 28"/>
                  <a:gd name="T13" fmla="*/ 22 h 31"/>
                  <a:gd name="T14" fmla="*/ 28 w 28"/>
                  <a:gd name="T15" fmla="*/ 22 h 31"/>
                  <a:gd name="T16" fmla="*/ 28 w 28"/>
                  <a:gd name="T17" fmla="*/ 20 h 31"/>
                  <a:gd name="T18" fmla="*/ 28 w 28"/>
                  <a:gd name="T19" fmla="*/ 20 h 31"/>
                  <a:gd name="T20" fmla="*/ 28 w 28"/>
                  <a:gd name="T21" fmla="*/ 20 h 31"/>
                  <a:gd name="T22" fmla="*/ 28 w 28"/>
                  <a:gd name="T23" fmla="*/ 17 h 31"/>
                  <a:gd name="T24" fmla="*/ 26 w 28"/>
                  <a:gd name="T25" fmla="*/ 16 h 31"/>
                  <a:gd name="T26" fmla="*/ 26 w 28"/>
                  <a:gd name="T27" fmla="*/ 16 h 31"/>
                  <a:gd name="T28" fmla="*/ 26 w 28"/>
                  <a:gd name="T29" fmla="*/ 16 h 31"/>
                  <a:gd name="T30" fmla="*/ 22 w 28"/>
                  <a:gd name="T31" fmla="*/ 18 h 31"/>
                  <a:gd name="T32" fmla="*/ 20 w 28"/>
                  <a:gd name="T33" fmla="*/ 16 h 31"/>
                  <a:gd name="T34" fmla="*/ 20 w 28"/>
                  <a:gd name="T35" fmla="*/ 16 h 31"/>
                  <a:gd name="T36" fmla="*/ 16 w 28"/>
                  <a:gd name="T37" fmla="*/ 0 h 31"/>
                  <a:gd name="T38" fmla="*/ 16 w 28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" h="31">
                    <a:moveTo>
                      <a:pt x="16" y="0"/>
                    </a:moveTo>
                    <a:cubicBezTo>
                      <a:pt x="2" y="1"/>
                      <a:pt x="0" y="5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3"/>
                      <a:pt x="0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9" y="25"/>
                      <a:pt x="20" y="31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8" y="21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19"/>
                      <a:pt x="28" y="18"/>
                      <a:pt x="28" y="17"/>
                    </a:cubicBezTo>
                    <a:cubicBezTo>
                      <a:pt x="27" y="17"/>
                      <a:pt x="26" y="17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1" y="18"/>
                      <a:pt x="20" y="17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4" y="12"/>
                      <a:pt x="7" y="7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BA5C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2" name="Freeform 8178"/>
              <p:cNvSpPr/>
              <p:nvPr/>
            </p:nvSpPr>
            <p:spPr bwMode="auto">
              <a:xfrm>
                <a:off x="5522913" y="4065588"/>
                <a:ext cx="76200" cy="87313"/>
              </a:xfrm>
              <a:custGeom>
                <a:avLst/>
                <a:gdLst>
                  <a:gd name="T0" fmla="*/ 38 w 38"/>
                  <a:gd name="T1" fmla="*/ 0 h 44"/>
                  <a:gd name="T2" fmla="*/ 18 w 38"/>
                  <a:gd name="T3" fmla="*/ 6 h 44"/>
                  <a:gd name="T4" fmla="*/ 18 w 38"/>
                  <a:gd name="T5" fmla="*/ 6 h 44"/>
                  <a:gd name="T6" fmla="*/ 18 w 38"/>
                  <a:gd name="T7" fmla="*/ 14 h 44"/>
                  <a:gd name="T8" fmla="*/ 6 w 38"/>
                  <a:gd name="T9" fmla="*/ 22 h 44"/>
                  <a:gd name="T10" fmla="*/ 6 w 38"/>
                  <a:gd name="T11" fmla="*/ 22 h 44"/>
                  <a:gd name="T12" fmla="*/ 10 w 38"/>
                  <a:gd name="T13" fmla="*/ 25 h 44"/>
                  <a:gd name="T14" fmla="*/ 7 w 38"/>
                  <a:gd name="T15" fmla="*/ 28 h 44"/>
                  <a:gd name="T16" fmla="*/ 7 w 38"/>
                  <a:gd name="T17" fmla="*/ 28 h 44"/>
                  <a:gd name="T18" fmla="*/ 3 w 38"/>
                  <a:gd name="T19" fmla="*/ 27 h 44"/>
                  <a:gd name="T20" fmla="*/ 0 w 38"/>
                  <a:gd name="T21" fmla="*/ 29 h 44"/>
                  <a:gd name="T22" fmla="*/ 0 w 38"/>
                  <a:gd name="T23" fmla="*/ 29 h 44"/>
                  <a:gd name="T24" fmla="*/ 7 w 38"/>
                  <a:gd name="T25" fmla="*/ 41 h 44"/>
                  <a:gd name="T26" fmla="*/ 7 w 38"/>
                  <a:gd name="T27" fmla="*/ 41 h 44"/>
                  <a:gd name="T28" fmla="*/ 9 w 38"/>
                  <a:gd name="T29" fmla="*/ 44 h 44"/>
                  <a:gd name="T30" fmla="*/ 12 w 38"/>
                  <a:gd name="T31" fmla="*/ 44 h 44"/>
                  <a:gd name="T32" fmla="*/ 12 w 38"/>
                  <a:gd name="T33" fmla="*/ 44 h 44"/>
                  <a:gd name="T34" fmla="*/ 27 w 38"/>
                  <a:gd name="T35" fmla="*/ 24 h 44"/>
                  <a:gd name="T36" fmla="*/ 27 w 38"/>
                  <a:gd name="T37" fmla="*/ 23 h 44"/>
                  <a:gd name="T38" fmla="*/ 27 w 38"/>
                  <a:gd name="T39" fmla="*/ 23 h 44"/>
                  <a:gd name="T40" fmla="*/ 27 w 38"/>
                  <a:gd name="T41" fmla="*/ 23 h 44"/>
                  <a:gd name="T42" fmla="*/ 27 w 38"/>
                  <a:gd name="T43" fmla="*/ 23 h 44"/>
                  <a:gd name="T44" fmla="*/ 27 w 38"/>
                  <a:gd name="T45" fmla="*/ 23 h 44"/>
                  <a:gd name="T46" fmla="*/ 38 w 38"/>
                  <a:gd name="T4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" h="44">
                    <a:moveTo>
                      <a:pt x="38" y="0"/>
                    </a:moveTo>
                    <a:cubicBezTo>
                      <a:pt x="32" y="4"/>
                      <a:pt x="24" y="1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2" y="9"/>
                      <a:pt x="24" y="11"/>
                      <a:pt x="18" y="14"/>
                    </a:cubicBezTo>
                    <a:cubicBezTo>
                      <a:pt x="14" y="16"/>
                      <a:pt x="10" y="19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8" y="22"/>
                      <a:pt x="11" y="22"/>
                      <a:pt x="10" y="25"/>
                    </a:cubicBezTo>
                    <a:cubicBezTo>
                      <a:pt x="10" y="26"/>
                      <a:pt x="8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5" y="28"/>
                      <a:pt x="4" y="27"/>
                      <a:pt x="3" y="27"/>
                    </a:cubicBezTo>
                    <a:cubicBezTo>
                      <a:pt x="2" y="27"/>
                      <a:pt x="1" y="28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" y="31"/>
                      <a:pt x="3" y="38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8" y="43"/>
                      <a:pt x="9" y="44"/>
                    </a:cubicBezTo>
                    <a:cubicBezTo>
                      <a:pt x="10" y="44"/>
                      <a:pt x="11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1" y="29"/>
                      <a:pt x="13" y="25"/>
                      <a:pt x="27" y="24"/>
                    </a:cubicBezTo>
                    <a:cubicBezTo>
                      <a:pt x="27" y="24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14"/>
                      <a:pt x="35" y="8"/>
                      <a:pt x="38" y="0"/>
                    </a:cubicBezTo>
                  </a:path>
                </a:pathLst>
              </a:custGeom>
              <a:solidFill>
                <a:srgbClr val="C57D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3" name="Freeform 8179"/>
              <p:cNvSpPr/>
              <p:nvPr/>
            </p:nvSpPr>
            <p:spPr bwMode="auto">
              <a:xfrm>
                <a:off x="5521326" y="4144963"/>
                <a:ext cx="19050" cy="15875"/>
              </a:xfrm>
              <a:custGeom>
                <a:avLst/>
                <a:gdLst>
                  <a:gd name="T0" fmla="*/ 6 w 10"/>
                  <a:gd name="T1" fmla="*/ 0 h 8"/>
                  <a:gd name="T2" fmla="*/ 0 w 10"/>
                  <a:gd name="T3" fmla="*/ 3 h 8"/>
                  <a:gd name="T4" fmla="*/ 0 w 10"/>
                  <a:gd name="T5" fmla="*/ 3 h 8"/>
                  <a:gd name="T6" fmla="*/ 0 w 10"/>
                  <a:gd name="T7" fmla="*/ 3 h 8"/>
                  <a:gd name="T8" fmla="*/ 0 w 10"/>
                  <a:gd name="T9" fmla="*/ 3 h 8"/>
                  <a:gd name="T10" fmla="*/ 5 w 10"/>
                  <a:gd name="T11" fmla="*/ 8 h 8"/>
                  <a:gd name="T12" fmla="*/ 10 w 10"/>
                  <a:gd name="T13" fmla="*/ 4 h 8"/>
                  <a:gd name="T14" fmla="*/ 10 w 10"/>
                  <a:gd name="T15" fmla="*/ 4 h 8"/>
                  <a:gd name="T16" fmla="*/ 8 w 10"/>
                  <a:gd name="T17" fmla="*/ 1 h 8"/>
                  <a:gd name="T18" fmla="*/ 8 w 10"/>
                  <a:gd name="T19" fmla="*/ 1 h 8"/>
                  <a:gd name="T20" fmla="*/ 6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4" y="0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3" y="8"/>
                      <a:pt x="5" y="8"/>
                    </a:cubicBezTo>
                    <a:cubicBezTo>
                      <a:pt x="6" y="8"/>
                      <a:pt x="8" y="7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3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0"/>
                      <a:pt x="6" y="0"/>
                    </a:cubicBezTo>
                  </a:path>
                </a:pathLst>
              </a:custGeom>
              <a:solidFill>
                <a:srgbClr val="B05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4" name="Freeform 8180"/>
              <p:cNvSpPr/>
              <p:nvPr/>
            </p:nvSpPr>
            <p:spPr bwMode="auto">
              <a:xfrm>
                <a:off x="5608638" y="4164013"/>
                <a:ext cx="95250" cy="63500"/>
              </a:xfrm>
              <a:custGeom>
                <a:avLst/>
                <a:gdLst>
                  <a:gd name="T0" fmla="*/ 15 w 47"/>
                  <a:gd name="T1" fmla="*/ 0 h 32"/>
                  <a:gd name="T2" fmla="*/ 9 w 47"/>
                  <a:gd name="T3" fmla="*/ 4 h 32"/>
                  <a:gd name="T4" fmla="*/ 1 w 47"/>
                  <a:gd name="T5" fmla="*/ 11 h 32"/>
                  <a:gd name="T6" fmla="*/ 0 w 47"/>
                  <a:gd name="T7" fmla="*/ 11 h 32"/>
                  <a:gd name="T8" fmla="*/ 0 w 47"/>
                  <a:gd name="T9" fmla="*/ 11 h 32"/>
                  <a:gd name="T10" fmla="*/ 18 w 47"/>
                  <a:gd name="T11" fmla="*/ 24 h 32"/>
                  <a:gd name="T12" fmla="*/ 18 w 47"/>
                  <a:gd name="T13" fmla="*/ 24 h 32"/>
                  <a:gd name="T14" fmla="*/ 21 w 47"/>
                  <a:gd name="T15" fmla="*/ 23 h 32"/>
                  <a:gd name="T16" fmla="*/ 47 w 47"/>
                  <a:gd name="T17" fmla="*/ 32 h 32"/>
                  <a:gd name="T18" fmla="*/ 47 w 47"/>
                  <a:gd name="T19" fmla="*/ 32 h 32"/>
                  <a:gd name="T20" fmla="*/ 29 w 47"/>
                  <a:gd name="T21" fmla="*/ 17 h 32"/>
                  <a:gd name="T22" fmla="*/ 29 w 47"/>
                  <a:gd name="T23" fmla="*/ 17 h 32"/>
                  <a:gd name="T24" fmla="*/ 29 w 47"/>
                  <a:gd name="T25" fmla="*/ 17 h 32"/>
                  <a:gd name="T26" fmla="*/ 17 w 47"/>
                  <a:gd name="T27" fmla="*/ 2 h 32"/>
                  <a:gd name="T28" fmla="*/ 15 w 47"/>
                  <a:gd name="T2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32">
                    <a:moveTo>
                      <a:pt x="15" y="0"/>
                    </a:moveTo>
                    <a:cubicBezTo>
                      <a:pt x="13" y="0"/>
                      <a:pt x="10" y="2"/>
                      <a:pt x="9" y="4"/>
                    </a:cubicBezTo>
                    <a:cubicBezTo>
                      <a:pt x="6" y="7"/>
                      <a:pt x="5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22"/>
                      <a:pt x="9" y="23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3"/>
                      <a:pt x="20" y="23"/>
                      <a:pt x="21" y="23"/>
                    </a:cubicBezTo>
                    <a:cubicBezTo>
                      <a:pt x="30" y="23"/>
                      <a:pt x="37" y="31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3" y="25"/>
                      <a:pt x="31" y="26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7" y="11"/>
                      <a:pt x="20" y="8"/>
                      <a:pt x="17" y="2"/>
                    </a:cubicBezTo>
                    <a:cubicBezTo>
                      <a:pt x="17" y="1"/>
                      <a:pt x="16" y="0"/>
                      <a:pt x="15" y="0"/>
                    </a:cubicBezTo>
                  </a:path>
                </a:pathLst>
              </a:custGeom>
              <a:solidFill>
                <a:srgbClr val="CD7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5" name="Freeform 8181"/>
              <p:cNvSpPr>
                <a:spLocks noEditPoints="1"/>
              </p:cNvSpPr>
              <p:nvPr/>
            </p:nvSpPr>
            <p:spPr bwMode="auto">
              <a:xfrm>
                <a:off x="5608638" y="4103688"/>
                <a:ext cx="136525" cy="93663"/>
              </a:xfrm>
              <a:custGeom>
                <a:avLst/>
                <a:gdLst>
                  <a:gd name="T0" fmla="*/ 24 w 68"/>
                  <a:gd name="T1" fmla="*/ 11 h 47"/>
                  <a:gd name="T2" fmla="*/ 24 w 68"/>
                  <a:gd name="T3" fmla="*/ 11 h 47"/>
                  <a:gd name="T4" fmla="*/ 24 w 68"/>
                  <a:gd name="T5" fmla="*/ 11 h 47"/>
                  <a:gd name="T6" fmla="*/ 24 w 68"/>
                  <a:gd name="T7" fmla="*/ 11 h 47"/>
                  <a:gd name="T8" fmla="*/ 24 w 68"/>
                  <a:gd name="T9" fmla="*/ 11 h 47"/>
                  <a:gd name="T10" fmla="*/ 23 w 68"/>
                  <a:gd name="T11" fmla="*/ 0 h 47"/>
                  <a:gd name="T12" fmla="*/ 14 w 68"/>
                  <a:gd name="T13" fmla="*/ 7 h 47"/>
                  <a:gd name="T14" fmla="*/ 14 w 68"/>
                  <a:gd name="T15" fmla="*/ 7 h 47"/>
                  <a:gd name="T16" fmla="*/ 14 w 68"/>
                  <a:gd name="T17" fmla="*/ 7 h 47"/>
                  <a:gd name="T18" fmla="*/ 11 w 68"/>
                  <a:gd name="T19" fmla="*/ 9 h 47"/>
                  <a:gd name="T20" fmla="*/ 8 w 68"/>
                  <a:gd name="T21" fmla="*/ 8 h 47"/>
                  <a:gd name="T22" fmla="*/ 6 w 68"/>
                  <a:gd name="T23" fmla="*/ 8 h 47"/>
                  <a:gd name="T24" fmla="*/ 6 w 68"/>
                  <a:gd name="T25" fmla="*/ 8 h 47"/>
                  <a:gd name="T26" fmla="*/ 4 w 68"/>
                  <a:gd name="T27" fmla="*/ 28 h 47"/>
                  <a:gd name="T28" fmla="*/ 4 w 68"/>
                  <a:gd name="T29" fmla="*/ 28 h 47"/>
                  <a:gd name="T30" fmla="*/ 0 w 68"/>
                  <a:gd name="T31" fmla="*/ 41 h 47"/>
                  <a:gd name="T32" fmla="*/ 0 w 68"/>
                  <a:gd name="T33" fmla="*/ 41 h 47"/>
                  <a:gd name="T34" fmla="*/ 1 w 68"/>
                  <a:gd name="T35" fmla="*/ 41 h 47"/>
                  <a:gd name="T36" fmla="*/ 9 w 68"/>
                  <a:gd name="T37" fmla="*/ 34 h 47"/>
                  <a:gd name="T38" fmla="*/ 15 w 68"/>
                  <a:gd name="T39" fmla="*/ 30 h 47"/>
                  <a:gd name="T40" fmla="*/ 17 w 68"/>
                  <a:gd name="T41" fmla="*/ 32 h 47"/>
                  <a:gd name="T42" fmla="*/ 29 w 68"/>
                  <a:gd name="T43" fmla="*/ 47 h 47"/>
                  <a:gd name="T44" fmla="*/ 29 w 68"/>
                  <a:gd name="T45" fmla="*/ 47 h 47"/>
                  <a:gd name="T46" fmla="*/ 48 w 68"/>
                  <a:gd name="T47" fmla="*/ 46 h 47"/>
                  <a:gd name="T48" fmla="*/ 48 w 68"/>
                  <a:gd name="T49" fmla="*/ 46 h 47"/>
                  <a:gd name="T50" fmla="*/ 48 w 68"/>
                  <a:gd name="T51" fmla="*/ 46 h 47"/>
                  <a:gd name="T52" fmla="*/ 54 w 68"/>
                  <a:gd name="T53" fmla="*/ 33 h 47"/>
                  <a:gd name="T54" fmla="*/ 55 w 68"/>
                  <a:gd name="T55" fmla="*/ 33 h 47"/>
                  <a:gd name="T56" fmla="*/ 55 w 68"/>
                  <a:gd name="T57" fmla="*/ 33 h 47"/>
                  <a:gd name="T58" fmla="*/ 55 w 68"/>
                  <a:gd name="T59" fmla="*/ 33 h 47"/>
                  <a:gd name="T60" fmla="*/ 58 w 68"/>
                  <a:gd name="T61" fmla="*/ 19 h 47"/>
                  <a:gd name="T62" fmla="*/ 46 w 68"/>
                  <a:gd name="T63" fmla="*/ 9 h 47"/>
                  <a:gd name="T64" fmla="*/ 39 w 68"/>
                  <a:gd name="T65" fmla="*/ 15 h 47"/>
                  <a:gd name="T66" fmla="*/ 35 w 68"/>
                  <a:gd name="T67" fmla="*/ 13 h 47"/>
                  <a:gd name="T68" fmla="*/ 32 w 68"/>
                  <a:gd name="T69" fmla="*/ 13 h 47"/>
                  <a:gd name="T70" fmla="*/ 29 w 68"/>
                  <a:gd name="T71" fmla="*/ 13 h 47"/>
                  <a:gd name="T72" fmla="*/ 24 w 68"/>
                  <a:gd name="T73" fmla="*/ 11 h 47"/>
                  <a:gd name="T74" fmla="*/ 24 w 68"/>
                  <a:gd name="T75" fmla="*/ 11 h 47"/>
                  <a:gd name="T76" fmla="*/ 23 w 68"/>
                  <a:gd name="T77" fmla="*/ 23 h 47"/>
                  <a:gd name="T78" fmla="*/ 24 w 68"/>
                  <a:gd name="T79" fmla="*/ 11 h 47"/>
                  <a:gd name="T80" fmla="*/ 22 w 68"/>
                  <a:gd name="T81" fmla="*/ 8 h 47"/>
                  <a:gd name="T82" fmla="*/ 24 w 68"/>
                  <a:gd name="T83" fmla="*/ 0 h 47"/>
                  <a:gd name="T84" fmla="*/ 23 w 68"/>
                  <a:gd name="T8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8" h="47">
                    <a:moveTo>
                      <a:pt x="24" y="11"/>
                    </a:move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moveTo>
                      <a:pt x="23" y="0"/>
                    </a:moveTo>
                    <a:cubicBezTo>
                      <a:pt x="20" y="0"/>
                      <a:pt x="15" y="2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9"/>
                      <a:pt x="12" y="9"/>
                      <a:pt x="11" y="9"/>
                    </a:cubicBezTo>
                    <a:cubicBezTo>
                      <a:pt x="10" y="9"/>
                      <a:pt x="9" y="9"/>
                      <a:pt x="8" y="8"/>
                    </a:cubicBezTo>
                    <a:cubicBezTo>
                      <a:pt x="7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6"/>
                      <a:pt x="24" y="22"/>
                      <a:pt x="4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33"/>
                      <a:pt x="2" y="37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1" y="41"/>
                    </a:cubicBezTo>
                    <a:cubicBezTo>
                      <a:pt x="5" y="41"/>
                      <a:pt x="6" y="37"/>
                      <a:pt x="9" y="34"/>
                    </a:cubicBezTo>
                    <a:cubicBezTo>
                      <a:pt x="10" y="32"/>
                      <a:pt x="13" y="30"/>
                      <a:pt x="15" y="30"/>
                    </a:cubicBezTo>
                    <a:cubicBezTo>
                      <a:pt x="16" y="30"/>
                      <a:pt x="17" y="31"/>
                      <a:pt x="17" y="32"/>
                    </a:cubicBezTo>
                    <a:cubicBezTo>
                      <a:pt x="20" y="38"/>
                      <a:pt x="27" y="41"/>
                      <a:pt x="29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35" y="46"/>
                      <a:pt x="42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0"/>
                      <a:pt x="44" y="33"/>
                      <a:pt x="54" y="33"/>
                    </a:cubicBezTo>
                    <a:cubicBezTo>
                      <a:pt x="54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7" y="28"/>
                      <a:pt x="68" y="26"/>
                      <a:pt x="58" y="19"/>
                    </a:cubicBezTo>
                    <a:cubicBezTo>
                      <a:pt x="54" y="16"/>
                      <a:pt x="51" y="9"/>
                      <a:pt x="46" y="9"/>
                    </a:cubicBezTo>
                    <a:cubicBezTo>
                      <a:pt x="44" y="9"/>
                      <a:pt x="42" y="11"/>
                      <a:pt x="39" y="15"/>
                    </a:cubicBezTo>
                    <a:cubicBezTo>
                      <a:pt x="38" y="13"/>
                      <a:pt x="36" y="13"/>
                      <a:pt x="35" y="13"/>
                    </a:cubicBezTo>
                    <a:cubicBezTo>
                      <a:pt x="34" y="13"/>
                      <a:pt x="33" y="13"/>
                      <a:pt x="32" y="13"/>
                    </a:cubicBezTo>
                    <a:cubicBezTo>
                      <a:pt x="31" y="13"/>
                      <a:pt x="30" y="13"/>
                      <a:pt x="29" y="13"/>
                    </a:cubicBezTo>
                    <a:cubicBezTo>
                      <a:pt x="27" y="13"/>
                      <a:pt x="26" y="13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4"/>
                      <a:pt x="23" y="17"/>
                      <a:pt x="23" y="23"/>
                    </a:cubicBezTo>
                    <a:cubicBezTo>
                      <a:pt x="20" y="16"/>
                      <a:pt x="16" y="12"/>
                      <a:pt x="24" y="11"/>
                    </a:cubicBezTo>
                    <a:cubicBezTo>
                      <a:pt x="24" y="10"/>
                      <a:pt x="22" y="9"/>
                      <a:pt x="22" y="8"/>
                    </a:cubicBezTo>
                    <a:cubicBezTo>
                      <a:pt x="21" y="5"/>
                      <a:pt x="30" y="4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</a:path>
                </a:pathLst>
              </a:custGeom>
              <a:solidFill>
                <a:srgbClr val="D58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6" name="Freeform 8182"/>
              <p:cNvSpPr/>
              <p:nvPr/>
            </p:nvSpPr>
            <p:spPr bwMode="auto">
              <a:xfrm>
                <a:off x="5591176" y="4102101"/>
                <a:ext cx="66675" cy="57150"/>
              </a:xfrm>
              <a:custGeom>
                <a:avLst/>
                <a:gdLst>
                  <a:gd name="T0" fmla="*/ 8 w 33"/>
                  <a:gd name="T1" fmla="*/ 0 h 29"/>
                  <a:gd name="T2" fmla="*/ 4 w 33"/>
                  <a:gd name="T3" fmla="*/ 7 h 29"/>
                  <a:gd name="T4" fmla="*/ 4 w 33"/>
                  <a:gd name="T5" fmla="*/ 7 h 29"/>
                  <a:gd name="T6" fmla="*/ 3 w 33"/>
                  <a:gd name="T7" fmla="*/ 22 h 29"/>
                  <a:gd name="T8" fmla="*/ 3 w 33"/>
                  <a:gd name="T9" fmla="*/ 22 h 29"/>
                  <a:gd name="T10" fmla="*/ 5 w 33"/>
                  <a:gd name="T11" fmla="*/ 23 h 29"/>
                  <a:gd name="T12" fmla="*/ 5 w 33"/>
                  <a:gd name="T13" fmla="*/ 23 h 29"/>
                  <a:gd name="T14" fmla="*/ 9 w 33"/>
                  <a:gd name="T15" fmla="*/ 21 h 29"/>
                  <a:gd name="T16" fmla="*/ 10 w 33"/>
                  <a:gd name="T17" fmla="*/ 21 h 29"/>
                  <a:gd name="T18" fmla="*/ 10 w 33"/>
                  <a:gd name="T19" fmla="*/ 26 h 29"/>
                  <a:gd name="T20" fmla="*/ 10 w 33"/>
                  <a:gd name="T21" fmla="*/ 26 h 29"/>
                  <a:gd name="T22" fmla="*/ 10 w 33"/>
                  <a:gd name="T23" fmla="*/ 26 h 29"/>
                  <a:gd name="T24" fmla="*/ 13 w 33"/>
                  <a:gd name="T25" fmla="*/ 29 h 29"/>
                  <a:gd name="T26" fmla="*/ 13 w 33"/>
                  <a:gd name="T27" fmla="*/ 29 h 29"/>
                  <a:gd name="T28" fmla="*/ 15 w 33"/>
                  <a:gd name="T29" fmla="*/ 9 h 29"/>
                  <a:gd name="T30" fmla="*/ 15 w 33"/>
                  <a:gd name="T31" fmla="*/ 9 h 29"/>
                  <a:gd name="T32" fmla="*/ 17 w 33"/>
                  <a:gd name="T33" fmla="*/ 9 h 29"/>
                  <a:gd name="T34" fmla="*/ 20 w 33"/>
                  <a:gd name="T35" fmla="*/ 10 h 29"/>
                  <a:gd name="T36" fmla="*/ 23 w 33"/>
                  <a:gd name="T37" fmla="*/ 8 h 29"/>
                  <a:gd name="T38" fmla="*/ 23 w 33"/>
                  <a:gd name="T39" fmla="*/ 8 h 29"/>
                  <a:gd name="T40" fmla="*/ 20 w 33"/>
                  <a:gd name="T41" fmla="*/ 8 h 29"/>
                  <a:gd name="T42" fmla="*/ 20 w 33"/>
                  <a:gd name="T43" fmla="*/ 8 h 29"/>
                  <a:gd name="T44" fmla="*/ 13 w 33"/>
                  <a:gd name="T45" fmla="*/ 2 h 29"/>
                  <a:gd name="T46" fmla="*/ 13 w 33"/>
                  <a:gd name="T47" fmla="*/ 2 h 29"/>
                  <a:gd name="T48" fmla="*/ 8 w 33"/>
                  <a:gd name="T4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" h="29">
                    <a:moveTo>
                      <a:pt x="8" y="0"/>
                    </a:moveTo>
                    <a:cubicBezTo>
                      <a:pt x="6" y="0"/>
                      <a:pt x="5" y="3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12"/>
                      <a:pt x="0" y="17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4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2"/>
                      <a:pt x="7" y="21"/>
                      <a:pt x="9" y="21"/>
                    </a:cubicBezTo>
                    <a:cubicBezTo>
                      <a:pt x="9" y="21"/>
                      <a:pt x="10" y="21"/>
                      <a:pt x="10" y="21"/>
                    </a:cubicBezTo>
                    <a:cubicBezTo>
                      <a:pt x="13" y="22"/>
                      <a:pt x="11" y="24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2" y="28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33" y="23"/>
                      <a:pt x="9" y="17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6" y="9"/>
                      <a:pt x="17" y="9"/>
                    </a:cubicBezTo>
                    <a:cubicBezTo>
                      <a:pt x="18" y="10"/>
                      <a:pt x="19" y="10"/>
                      <a:pt x="20" y="10"/>
                    </a:cubicBezTo>
                    <a:cubicBezTo>
                      <a:pt x="21" y="10"/>
                      <a:pt x="22" y="10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8" y="6"/>
                      <a:pt x="15" y="4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1"/>
                      <a:pt x="10" y="0"/>
                      <a:pt x="8" y="0"/>
                    </a:cubicBezTo>
                  </a:path>
                </a:pathLst>
              </a:custGeom>
              <a:solidFill>
                <a:srgbClr val="D07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7" name="Freeform 8183"/>
              <p:cNvSpPr/>
              <p:nvPr/>
            </p:nvSpPr>
            <p:spPr bwMode="auto">
              <a:xfrm>
                <a:off x="5600701" y="4143376"/>
                <a:ext cx="15875" cy="9525"/>
              </a:xfrm>
              <a:custGeom>
                <a:avLst/>
                <a:gdLst>
                  <a:gd name="T0" fmla="*/ 4 w 8"/>
                  <a:gd name="T1" fmla="*/ 0 h 5"/>
                  <a:gd name="T2" fmla="*/ 0 w 8"/>
                  <a:gd name="T3" fmla="*/ 2 h 5"/>
                  <a:gd name="T4" fmla="*/ 0 w 8"/>
                  <a:gd name="T5" fmla="*/ 2 h 5"/>
                  <a:gd name="T6" fmla="*/ 0 w 8"/>
                  <a:gd name="T7" fmla="*/ 5 h 5"/>
                  <a:gd name="T8" fmla="*/ 0 w 8"/>
                  <a:gd name="T9" fmla="*/ 5 h 5"/>
                  <a:gd name="T10" fmla="*/ 5 w 8"/>
                  <a:gd name="T11" fmla="*/ 5 h 5"/>
                  <a:gd name="T12" fmla="*/ 5 w 8"/>
                  <a:gd name="T13" fmla="*/ 5 h 5"/>
                  <a:gd name="T14" fmla="*/ 5 w 8"/>
                  <a:gd name="T15" fmla="*/ 0 h 5"/>
                  <a:gd name="T16" fmla="*/ 4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2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3"/>
                      <a:pt x="8" y="1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</a:path>
                </a:pathLst>
              </a:custGeom>
              <a:solidFill>
                <a:srgbClr val="C46E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8" name="Freeform 8184"/>
              <p:cNvSpPr/>
              <p:nvPr/>
            </p:nvSpPr>
            <p:spPr bwMode="auto">
              <a:xfrm>
                <a:off x="5641976" y="3117851"/>
                <a:ext cx="150813" cy="117475"/>
              </a:xfrm>
              <a:custGeom>
                <a:avLst/>
                <a:gdLst>
                  <a:gd name="T0" fmla="*/ 0 w 76"/>
                  <a:gd name="T1" fmla="*/ 0 h 59"/>
                  <a:gd name="T2" fmla="*/ 17 w 76"/>
                  <a:gd name="T3" fmla="*/ 20 h 59"/>
                  <a:gd name="T4" fmla="*/ 16 w 76"/>
                  <a:gd name="T5" fmla="*/ 23 h 59"/>
                  <a:gd name="T6" fmla="*/ 22 w 76"/>
                  <a:gd name="T7" fmla="*/ 37 h 59"/>
                  <a:gd name="T8" fmla="*/ 28 w 76"/>
                  <a:gd name="T9" fmla="*/ 26 h 59"/>
                  <a:gd name="T10" fmla="*/ 37 w 76"/>
                  <a:gd name="T11" fmla="*/ 27 h 59"/>
                  <a:gd name="T12" fmla="*/ 38 w 76"/>
                  <a:gd name="T13" fmla="*/ 28 h 59"/>
                  <a:gd name="T14" fmla="*/ 49 w 76"/>
                  <a:gd name="T15" fmla="*/ 37 h 59"/>
                  <a:gd name="T16" fmla="*/ 49 w 76"/>
                  <a:gd name="T17" fmla="*/ 37 h 59"/>
                  <a:gd name="T18" fmla="*/ 49 w 76"/>
                  <a:gd name="T19" fmla="*/ 37 h 59"/>
                  <a:gd name="T20" fmla="*/ 49 w 76"/>
                  <a:gd name="T21" fmla="*/ 37 h 59"/>
                  <a:gd name="T22" fmla="*/ 50 w 76"/>
                  <a:gd name="T23" fmla="*/ 37 h 59"/>
                  <a:gd name="T24" fmla="*/ 50 w 76"/>
                  <a:gd name="T25" fmla="*/ 37 h 59"/>
                  <a:gd name="T26" fmla="*/ 52 w 76"/>
                  <a:gd name="T27" fmla="*/ 48 h 59"/>
                  <a:gd name="T28" fmla="*/ 51 w 76"/>
                  <a:gd name="T29" fmla="*/ 48 h 59"/>
                  <a:gd name="T30" fmla="*/ 59 w 76"/>
                  <a:gd name="T31" fmla="*/ 52 h 59"/>
                  <a:gd name="T32" fmla="*/ 58 w 76"/>
                  <a:gd name="T33" fmla="*/ 57 h 59"/>
                  <a:gd name="T34" fmla="*/ 61 w 76"/>
                  <a:gd name="T35" fmla="*/ 59 h 59"/>
                  <a:gd name="T36" fmla="*/ 67 w 76"/>
                  <a:gd name="T37" fmla="*/ 58 h 59"/>
                  <a:gd name="T38" fmla="*/ 69 w 76"/>
                  <a:gd name="T39" fmla="*/ 58 h 59"/>
                  <a:gd name="T40" fmla="*/ 69 w 76"/>
                  <a:gd name="T41" fmla="*/ 55 h 59"/>
                  <a:gd name="T42" fmla="*/ 69 w 76"/>
                  <a:gd name="T43" fmla="*/ 55 h 59"/>
                  <a:gd name="T44" fmla="*/ 73 w 76"/>
                  <a:gd name="T45" fmla="*/ 42 h 59"/>
                  <a:gd name="T46" fmla="*/ 63 w 76"/>
                  <a:gd name="T47" fmla="*/ 44 h 59"/>
                  <a:gd name="T48" fmla="*/ 69 w 76"/>
                  <a:gd name="T49" fmla="*/ 31 h 59"/>
                  <a:gd name="T50" fmla="*/ 69 w 76"/>
                  <a:gd name="T51" fmla="*/ 31 h 59"/>
                  <a:gd name="T52" fmla="*/ 69 w 76"/>
                  <a:gd name="T53" fmla="*/ 28 h 59"/>
                  <a:gd name="T54" fmla="*/ 59 w 76"/>
                  <a:gd name="T55" fmla="*/ 19 h 59"/>
                  <a:gd name="T56" fmla="*/ 59 w 76"/>
                  <a:gd name="T57" fmla="*/ 19 h 59"/>
                  <a:gd name="T58" fmla="*/ 59 w 76"/>
                  <a:gd name="T59" fmla="*/ 19 h 59"/>
                  <a:gd name="T60" fmla="*/ 55 w 76"/>
                  <a:gd name="T61" fmla="*/ 27 h 59"/>
                  <a:gd name="T62" fmla="*/ 54 w 76"/>
                  <a:gd name="T63" fmla="*/ 27 h 59"/>
                  <a:gd name="T64" fmla="*/ 43 w 76"/>
                  <a:gd name="T65" fmla="*/ 18 h 59"/>
                  <a:gd name="T66" fmla="*/ 37 w 76"/>
                  <a:gd name="T67" fmla="*/ 22 h 59"/>
                  <a:gd name="T68" fmla="*/ 30 w 76"/>
                  <a:gd name="T69" fmla="*/ 17 h 59"/>
                  <a:gd name="T70" fmla="*/ 22 w 76"/>
                  <a:gd name="T71" fmla="*/ 8 h 59"/>
                  <a:gd name="T72" fmla="*/ 22 w 76"/>
                  <a:gd name="T73" fmla="*/ 8 h 59"/>
                  <a:gd name="T74" fmla="*/ 0 w 76"/>
                  <a:gd name="T7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59">
                    <a:moveTo>
                      <a:pt x="0" y="0"/>
                    </a:moveTo>
                    <a:cubicBezTo>
                      <a:pt x="4" y="8"/>
                      <a:pt x="17" y="9"/>
                      <a:pt x="17" y="20"/>
                    </a:cubicBezTo>
                    <a:cubicBezTo>
                      <a:pt x="16" y="21"/>
                      <a:pt x="16" y="22"/>
                      <a:pt x="16" y="23"/>
                    </a:cubicBezTo>
                    <a:cubicBezTo>
                      <a:pt x="15" y="29"/>
                      <a:pt x="16" y="34"/>
                      <a:pt x="22" y="37"/>
                    </a:cubicBezTo>
                    <a:cubicBezTo>
                      <a:pt x="20" y="28"/>
                      <a:pt x="24" y="26"/>
                      <a:pt x="28" y="26"/>
                    </a:cubicBezTo>
                    <a:cubicBezTo>
                      <a:pt x="31" y="26"/>
                      <a:pt x="34" y="27"/>
                      <a:pt x="37" y="27"/>
                    </a:cubicBezTo>
                    <a:cubicBezTo>
                      <a:pt x="37" y="27"/>
                      <a:pt x="38" y="28"/>
                      <a:pt x="38" y="28"/>
                    </a:cubicBezTo>
                    <a:cubicBezTo>
                      <a:pt x="44" y="28"/>
                      <a:pt x="47" y="32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49" y="37"/>
                      <a:pt x="50" y="3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3" y="40"/>
                      <a:pt x="54" y="44"/>
                      <a:pt x="52" y="48"/>
                    </a:cubicBezTo>
                    <a:cubicBezTo>
                      <a:pt x="52" y="48"/>
                      <a:pt x="52" y="48"/>
                      <a:pt x="51" y="48"/>
                    </a:cubicBezTo>
                    <a:cubicBezTo>
                      <a:pt x="54" y="49"/>
                      <a:pt x="57" y="48"/>
                      <a:pt x="59" y="52"/>
                    </a:cubicBezTo>
                    <a:cubicBezTo>
                      <a:pt x="59" y="53"/>
                      <a:pt x="58" y="55"/>
                      <a:pt x="58" y="57"/>
                    </a:cubicBezTo>
                    <a:cubicBezTo>
                      <a:pt x="59" y="59"/>
                      <a:pt x="60" y="59"/>
                      <a:pt x="61" y="59"/>
                    </a:cubicBezTo>
                    <a:cubicBezTo>
                      <a:pt x="63" y="59"/>
                      <a:pt x="65" y="58"/>
                      <a:pt x="67" y="58"/>
                    </a:cubicBezTo>
                    <a:cubicBezTo>
                      <a:pt x="67" y="58"/>
                      <a:pt x="68" y="58"/>
                      <a:pt x="69" y="58"/>
                    </a:cubicBezTo>
                    <a:cubicBezTo>
                      <a:pt x="69" y="57"/>
                      <a:pt x="69" y="56"/>
                      <a:pt x="69" y="55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76" y="53"/>
                      <a:pt x="74" y="47"/>
                      <a:pt x="73" y="42"/>
                    </a:cubicBezTo>
                    <a:cubicBezTo>
                      <a:pt x="70" y="43"/>
                      <a:pt x="67" y="43"/>
                      <a:pt x="63" y="44"/>
                    </a:cubicBezTo>
                    <a:cubicBezTo>
                      <a:pt x="67" y="39"/>
                      <a:pt x="71" y="36"/>
                      <a:pt x="69" y="31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30"/>
                      <a:pt x="69" y="29"/>
                      <a:pt x="69" y="28"/>
                    </a:cubicBezTo>
                    <a:cubicBezTo>
                      <a:pt x="68" y="23"/>
                      <a:pt x="63" y="22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56" y="21"/>
                      <a:pt x="60" y="27"/>
                      <a:pt x="55" y="27"/>
                    </a:cubicBezTo>
                    <a:cubicBezTo>
                      <a:pt x="54" y="27"/>
                      <a:pt x="54" y="27"/>
                      <a:pt x="54" y="27"/>
                    </a:cubicBezTo>
                    <a:cubicBezTo>
                      <a:pt x="48" y="27"/>
                      <a:pt x="45" y="23"/>
                      <a:pt x="43" y="18"/>
                    </a:cubicBezTo>
                    <a:cubicBezTo>
                      <a:pt x="41" y="21"/>
                      <a:pt x="39" y="22"/>
                      <a:pt x="37" y="22"/>
                    </a:cubicBezTo>
                    <a:cubicBezTo>
                      <a:pt x="34" y="22"/>
                      <a:pt x="32" y="20"/>
                      <a:pt x="30" y="17"/>
                    </a:cubicBezTo>
                    <a:cubicBezTo>
                      <a:pt x="28" y="13"/>
                      <a:pt x="25" y="11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4" y="8"/>
                      <a:pt x="8" y="2"/>
                      <a:pt x="0" y="0"/>
                    </a:cubicBezTo>
                  </a:path>
                </a:pathLst>
              </a:custGeom>
              <a:solidFill>
                <a:srgbClr val="A35C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9" name="Freeform 8185"/>
              <p:cNvSpPr/>
              <p:nvPr/>
            </p:nvSpPr>
            <p:spPr bwMode="auto">
              <a:xfrm>
                <a:off x="6159501" y="3290888"/>
                <a:ext cx="195263" cy="130175"/>
              </a:xfrm>
              <a:custGeom>
                <a:avLst/>
                <a:gdLst>
                  <a:gd name="T0" fmla="*/ 44 w 97"/>
                  <a:gd name="T1" fmla="*/ 0 h 65"/>
                  <a:gd name="T2" fmla="*/ 42 w 97"/>
                  <a:gd name="T3" fmla="*/ 1 h 65"/>
                  <a:gd name="T4" fmla="*/ 42 w 97"/>
                  <a:gd name="T5" fmla="*/ 1 h 65"/>
                  <a:gd name="T6" fmla="*/ 42 w 97"/>
                  <a:gd name="T7" fmla="*/ 2 h 65"/>
                  <a:gd name="T8" fmla="*/ 42 w 97"/>
                  <a:gd name="T9" fmla="*/ 12 h 65"/>
                  <a:gd name="T10" fmla="*/ 31 w 97"/>
                  <a:gd name="T11" fmla="*/ 29 h 65"/>
                  <a:gd name="T12" fmla="*/ 29 w 97"/>
                  <a:gd name="T13" fmla="*/ 29 h 65"/>
                  <a:gd name="T14" fmla="*/ 9 w 97"/>
                  <a:gd name="T15" fmla="*/ 41 h 65"/>
                  <a:gd name="T16" fmla="*/ 8 w 97"/>
                  <a:gd name="T17" fmla="*/ 49 h 65"/>
                  <a:gd name="T18" fmla="*/ 4 w 97"/>
                  <a:gd name="T19" fmla="*/ 51 h 65"/>
                  <a:gd name="T20" fmla="*/ 0 w 97"/>
                  <a:gd name="T21" fmla="*/ 51 h 65"/>
                  <a:gd name="T22" fmla="*/ 2 w 97"/>
                  <a:gd name="T23" fmla="*/ 59 h 65"/>
                  <a:gd name="T24" fmla="*/ 5 w 97"/>
                  <a:gd name="T25" fmla="*/ 60 h 65"/>
                  <a:gd name="T26" fmla="*/ 11 w 97"/>
                  <a:gd name="T27" fmla="*/ 54 h 65"/>
                  <a:gd name="T28" fmla="*/ 18 w 97"/>
                  <a:gd name="T29" fmla="*/ 58 h 65"/>
                  <a:gd name="T30" fmla="*/ 20 w 97"/>
                  <a:gd name="T31" fmla="*/ 56 h 65"/>
                  <a:gd name="T32" fmla="*/ 23 w 97"/>
                  <a:gd name="T33" fmla="*/ 44 h 65"/>
                  <a:gd name="T34" fmla="*/ 25 w 97"/>
                  <a:gd name="T35" fmla="*/ 44 h 65"/>
                  <a:gd name="T36" fmla="*/ 26 w 97"/>
                  <a:gd name="T37" fmla="*/ 61 h 65"/>
                  <a:gd name="T38" fmla="*/ 31 w 97"/>
                  <a:gd name="T39" fmla="*/ 65 h 65"/>
                  <a:gd name="T40" fmla="*/ 35 w 97"/>
                  <a:gd name="T41" fmla="*/ 57 h 65"/>
                  <a:gd name="T42" fmla="*/ 35 w 97"/>
                  <a:gd name="T43" fmla="*/ 52 h 65"/>
                  <a:gd name="T44" fmla="*/ 37 w 97"/>
                  <a:gd name="T45" fmla="*/ 53 h 65"/>
                  <a:gd name="T46" fmla="*/ 39 w 97"/>
                  <a:gd name="T47" fmla="*/ 53 h 65"/>
                  <a:gd name="T48" fmla="*/ 43 w 97"/>
                  <a:gd name="T49" fmla="*/ 50 h 65"/>
                  <a:gd name="T50" fmla="*/ 43 w 97"/>
                  <a:gd name="T51" fmla="*/ 40 h 65"/>
                  <a:gd name="T52" fmla="*/ 42 w 97"/>
                  <a:gd name="T53" fmla="*/ 30 h 65"/>
                  <a:gd name="T54" fmla="*/ 43 w 97"/>
                  <a:gd name="T55" fmla="*/ 30 h 65"/>
                  <a:gd name="T56" fmla="*/ 47 w 97"/>
                  <a:gd name="T57" fmla="*/ 32 h 65"/>
                  <a:gd name="T58" fmla="*/ 50 w 97"/>
                  <a:gd name="T59" fmla="*/ 34 h 65"/>
                  <a:gd name="T60" fmla="*/ 53 w 97"/>
                  <a:gd name="T61" fmla="*/ 32 h 65"/>
                  <a:gd name="T62" fmla="*/ 53 w 97"/>
                  <a:gd name="T63" fmla="*/ 32 h 65"/>
                  <a:gd name="T64" fmla="*/ 53 w 97"/>
                  <a:gd name="T65" fmla="*/ 32 h 65"/>
                  <a:gd name="T66" fmla="*/ 53 w 97"/>
                  <a:gd name="T67" fmla="*/ 32 h 65"/>
                  <a:gd name="T68" fmla="*/ 53 w 97"/>
                  <a:gd name="T69" fmla="*/ 31 h 65"/>
                  <a:gd name="T70" fmla="*/ 53 w 97"/>
                  <a:gd name="T71" fmla="*/ 30 h 65"/>
                  <a:gd name="T72" fmla="*/ 53 w 97"/>
                  <a:gd name="T73" fmla="*/ 30 h 65"/>
                  <a:gd name="T74" fmla="*/ 57 w 97"/>
                  <a:gd name="T75" fmla="*/ 24 h 65"/>
                  <a:gd name="T76" fmla="*/ 67 w 97"/>
                  <a:gd name="T77" fmla="*/ 25 h 65"/>
                  <a:gd name="T78" fmla="*/ 53 w 97"/>
                  <a:gd name="T79" fmla="*/ 32 h 65"/>
                  <a:gd name="T80" fmla="*/ 53 w 97"/>
                  <a:gd name="T81" fmla="*/ 32 h 65"/>
                  <a:gd name="T82" fmla="*/ 52 w 97"/>
                  <a:gd name="T83" fmla="*/ 48 h 65"/>
                  <a:gd name="T84" fmla="*/ 57 w 97"/>
                  <a:gd name="T85" fmla="*/ 51 h 65"/>
                  <a:gd name="T86" fmla="*/ 71 w 97"/>
                  <a:gd name="T87" fmla="*/ 47 h 65"/>
                  <a:gd name="T88" fmla="*/ 71 w 97"/>
                  <a:gd name="T89" fmla="*/ 47 h 65"/>
                  <a:gd name="T90" fmla="*/ 71 w 97"/>
                  <a:gd name="T91" fmla="*/ 47 h 65"/>
                  <a:gd name="T92" fmla="*/ 76 w 97"/>
                  <a:gd name="T93" fmla="*/ 47 h 65"/>
                  <a:gd name="T94" fmla="*/ 76 w 97"/>
                  <a:gd name="T95" fmla="*/ 47 h 65"/>
                  <a:gd name="T96" fmla="*/ 72 w 97"/>
                  <a:gd name="T97" fmla="*/ 35 h 65"/>
                  <a:gd name="T98" fmla="*/ 79 w 97"/>
                  <a:gd name="T99" fmla="*/ 48 h 65"/>
                  <a:gd name="T100" fmla="*/ 88 w 97"/>
                  <a:gd name="T101" fmla="*/ 59 h 65"/>
                  <a:gd name="T102" fmla="*/ 89 w 97"/>
                  <a:gd name="T103" fmla="*/ 59 h 65"/>
                  <a:gd name="T104" fmla="*/ 97 w 97"/>
                  <a:gd name="T105" fmla="*/ 55 h 65"/>
                  <a:gd name="T106" fmla="*/ 73 w 97"/>
                  <a:gd name="T107" fmla="*/ 11 h 65"/>
                  <a:gd name="T108" fmla="*/ 72 w 97"/>
                  <a:gd name="T109" fmla="*/ 11 h 65"/>
                  <a:gd name="T110" fmla="*/ 69 w 97"/>
                  <a:gd name="T111" fmla="*/ 11 h 65"/>
                  <a:gd name="T112" fmla="*/ 69 w 97"/>
                  <a:gd name="T113" fmla="*/ 11 h 65"/>
                  <a:gd name="T114" fmla="*/ 70 w 97"/>
                  <a:gd name="T115" fmla="*/ 22 h 65"/>
                  <a:gd name="T116" fmla="*/ 60 w 97"/>
                  <a:gd name="T117" fmla="*/ 24 h 65"/>
                  <a:gd name="T118" fmla="*/ 52 w 97"/>
                  <a:gd name="T119" fmla="*/ 20 h 65"/>
                  <a:gd name="T120" fmla="*/ 44 w 97"/>
                  <a:gd name="T12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7" h="65">
                    <a:moveTo>
                      <a:pt x="44" y="0"/>
                    </a:moveTo>
                    <a:cubicBezTo>
                      <a:pt x="43" y="1"/>
                      <a:pt x="43" y="1"/>
                      <a:pt x="42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1" y="6"/>
                      <a:pt x="42" y="9"/>
                      <a:pt x="42" y="12"/>
                    </a:cubicBezTo>
                    <a:cubicBezTo>
                      <a:pt x="46" y="26"/>
                      <a:pt x="46" y="26"/>
                      <a:pt x="31" y="29"/>
                    </a:cubicBezTo>
                    <a:cubicBezTo>
                      <a:pt x="31" y="29"/>
                      <a:pt x="30" y="29"/>
                      <a:pt x="29" y="29"/>
                    </a:cubicBezTo>
                    <a:cubicBezTo>
                      <a:pt x="23" y="33"/>
                      <a:pt x="16" y="37"/>
                      <a:pt x="9" y="41"/>
                    </a:cubicBezTo>
                    <a:cubicBezTo>
                      <a:pt x="8" y="44"/>
                      <a:pt x="12" y="47"/>
                      <a:pt x="8" y="49"/>
                    </a:cubicBezTo>
                    <a:cubicBezTo>
                      <a:pt x="7" y="51"/>
                      <a:pt x="5" y="51"/>
                      <a:pt x="4" y="51"/>
                    </a:cubicBezTo>
                    <a:cubicBezTo>
                      <a:pt x="2" y="51"/>
                      <a:pt x="1" y="51"/>
                      <a:pt x="0" y="51"/>
                    </a:cubicBezTo>
                    <a:cubicBezTo>
                      <a:pt x="1" y="54"/>
                      <a:pt x="1" y="57"/>
                      <a:pt x="2" y="59"/>
                    </a:cubicBezTo>
                    <a:cubicBezTo>
                      <a:pt x="3" y="59"/>
                      <a:pt x="4" y="59"/>
                      <a:pt x="5" y="60"/>
                    </a:cubicBezTo>
                    <a:cubicBezTo>
                      <a:pt x="6" y="56"/>
                      <a:pt x="8" y="54"/>
                      <a:pt x="11" y="54"/>
                    </a:cubicBezTo>
                    <a:cubicBezTo>
                      <a:pt x="13" y="54"/>
                      <a:pt x="16" y="56"/>
                      <a:pt x="18" y="58"/>
                    </a:cubicBezTo>
                    <a:cubicBezTo>
                      <a:pt x="19" y="58"/>
                      <a:pt x="20" y="57"/>
                      <a:pt x="20" y="56"/>
                    </a:cubicBezTo>
                    <a:cubicBezTo>
                      <a:pt x="23" y="53"/>
                      <a:pt x="17" y="44"/>
                      <a:pt x="23" y="44"/>
                    </a:cubicBezTo>
                    <a:cubicBezTo>
                      <a:pt x="23" y="44"/>
                      <a:pt x="24" y="44"/>
                      <a:pt x="25" y="44"/>
                    </a:cubicBezTo>
                    <a:cubicBezTo>
                      <a:pt x="32" y="46"/>
                      <a:pt x="30" y="55"/>
                      <a:pt x="26" y="61"/>
                    </a:cubicBezTo>
                    <a:cubicBezTo>
                      <a:pt x="28" y="63"/>
                      <a:pt x="29" y="64"/>
                      <a:pt x="31" y="65"/>
                    </a:cubicBezTo>
                    <a:cubicBezTo>
                      <a:pt x="32" y="62"/>
                      <a:pt x="33" y="60"/>
                      <a:pt x="35" y="57"/>
                    </a:cubicBezTo>
                    <a:cubicBezTo>
                      <a:pt x="35" y="55"/>
                      <a:pt x="33" y="52"/>
                      <a:pt x="35" y="52"/>
                    </a:cubicBezTo>
                    <a:cubicBezTo>
                      <a:pt x="36" y="52"/>
                      <a:pt x="36" y="53"/>
                      <a:pt x="37" y="53"/>
                    </a:cubicBezTo>
                    <a:cubicBezTo>
                      <a:pt x="38" y="53"/>
                      <a:pt x="38" y="53"/>
                      <a:pt x="39" y="53"/>
                    </a:cubicBezTo>
                    <a:cubicBezTo>
                      <a:pt x="41" y="53"/>
                      <a:pt x="42" y="52"/>
                      <a:pt x="43" y="50"/>
                    </a:cubicBezTo>
                    <a:cubicBezTo>
                      <a:pt x="41" y="47"/>
                      <a:pt x="32" y="44"/>
                      <a:pt x="43" y="40"/>
                    </a:cubicBezTo>
                    <a:cubicBezTo>
                      <a:pt x="50" y="38"/>
                      <a:pt x="39" y="35"/>
                      <a:pt x="42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4" y="30"/>
                      <a:pt x="45" y="31"/>
                      <a:pt x="47" y="32"/>
                    </a:cubicBezTo>
                    <a:cubicBezTo>
                      <a:pt x="48" y="33"/>
                      <a:pt x="49" y="34"/>
                      <a:pt x="50" y="34"/>
                    </a:cubicBezTo>
                    <a:cubicBezTo>
                      <a:pt x="51" y="34"/>
                      <a:pt x="52" y="33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1"/>
                      <a:pt x="53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26"/>
                      <a:pt x="53" y="24"/>
                      <a:pt x="57" y="24"/>
                    </a:cubicBezTo>
                    <a:cubicBezTo>
                      <a:pt x="59" y="24"/>
                      <a:pt x="62" y="25"/>
                      <a:pt x="67" y="25"/>
                    </a:cubicBezTo>
                    <a:cubicBezTo>
                      <a:pt x="65" y="32"/>
                      <a:pt x="57" y="27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9" y="38"/>
                      <a:pt x="51" y="42"/>
                      <a:pt x="52" y="48"/>
                    </a:cubicBezTo>
                    <a:cubicBezTo>
                      <a:pt x="54" y="48"/>
                      <a:pt x="56" y="49"/>
                      <a:pt x="57" y="51"/>
                    </a:cubicBezTo>
                    <a:cubicBezTo>
                      <a:pt x="61" y="50"/>
                      <a:pt x="66" y="48"/>
                      <a:pt x="71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3" y="47"/>
                      <a:pt x="74" y="47"/>
                      <a:pt x="76" y="47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75" y="44"/>
                      <a:pt x="73" y="40"/>
                      <a:pt x="72" y="35"/>
                    </a:cubicBezTo>
                    <a:cubicBezTo>
                      <a:pt x="78" y="38"/>
                      <a:pt x="84" y="40"/>
                      <a:pt x="79" y="48"/>
                    </a:cubicBezTo>
                    <a:cubicBezTo>
                      <a:pt x="84" y="50"/>
                      <a:pt x="85" y="56"/>
                      <a:pt x="88" y="59"/>
                    </a:cubicBezTo>
                    <a:cubicBezTo>
                      <a:pt x="89" y="59"/>
                      <a:pt x="89" y="59"/>
                      <a:pt x="89" y="59"/>
                    </a:cubicBezTo>
                    <a:cubicBezTo>
                      <a:pt x="93" y="59"/>
                      <a:pt x="94" y="56"/>
                      <a:pt x="97" y="55"/>
                    </a:cubicBezTo>
                    <a:cubicBezTo>
                      <a:pt x="96" y="36"/>
                      <a:pt x="81" y="25"/>
                      <a:pt x="73" y="11"/>
                    </a:cubicBezTo>
                    <a:cubicBezTo>
                      <a:pt x="73" y="11"/>
                      <a:pt x="72" y="11"/>
                      <a:pt x="72" y="11"/>
                    </a:cubicBezTo>
                    <a:cubicBezTo>
                      <a:pt x="71" y="11"/>
                      <a:pt x="70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73" y="14"/>
                      <a:pt x="75" y="20"/>
                      <a:pt x="70" y="22"/>
                    </a:cubicBezTo>
                    <a:cubicBezTo>
                      <a:pt x="67" y="23"/>
                      <a:pt x="63" y="24"/>
                      <a:pt x="60" y="24"/>
                    </a:cubicBezTo>
                    <a:cubicBezTo>
                      <a:pt x="56" y="24"/>
                      <a:pt x="53" y="23"/>
                      <a:pt x="52" y="20"/>
                    </a:cubicBezTo>
                    <a:cubicBezTo>
                      <a:pt x="48" y="14"/>
                      <a:pt x="40" y="9"/>
                      <a:pt x="44" y="0"/>
                    </a:cubicBezTo>
                  </a:path>
                </a:pathLst>
              </a:custGeom>
              <a:solidFill>
                <a:srgbClr val="A55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0" name="Freeform 8186"/>
              <p:cNvSpPr/>
              <p:nvPr/>
            </p:nvSpPr>
            <p:spPr bwMode="auto">
              <a:xfrm>
                <a:off x="6273801" y="3402013"/>
                <a:ext cx="133350" cy="123825"/>
              </a:xfrm>
              <a:custGeom>
                <a:avLst/>
                <a:gdLst>
                  <a:gd name="T0" fmla="*/ 40 w 66"/>
                  <a:gd name="T1" fmla="*/ 0 h 62"/>
                  <a:gd name="T2" fmla="*/ 31 w 66"/>
                  <a:gd name="T3" fmla="*/ 4 h 62"/>
                  <a:gd name="T4" fmla="*/ 16 w 66"/>
                  <a:gd name="T5" fmla="*/ 14 h 62"/>
                  <a:gd name="T6" fmla="*/ 2 w 66"/>
                  <a:gd name="T7" fmla="*/ 26 h 62"/>
                  <a:gd name="T8" fmla="*/ 1 w 66"/>
                  <a:gd name="T9" fmla="*/ 37 h 62"/>
                  <a:gd name="T10" fmla="*/ 3 w 66"/>
                  <a:gd name="T11" fmla="*/ 37 h 62"/>
                  <a:gd name="T12" fmla="*/ 8 w 66"/>
                  <a:gd name="T13" fmla="*/ 36 h 62"/>
                  <a:gd name="T14" fmla="*/ 6 w 66"/>
                  <a:gd name="T15" fmla="*/ 48 h 62"/>
                  <a:gd name="T16" fmla="*/ 15 w 66"/>
                  <a:gd name="T17" fmla="*/ 42 h 62"/>
                  <a:gd name="T18" fmla="*/ 18 w 66"/>
                  <a:gd name="T19" fmla="*/ 37 h 62"/>
                  <a:gd name="T20" fmla="*/ 40 w 66"/>
                  <a:gd name="T21" fmla="*/ 62 h 62"/>
                  <a:gd name="T22" fmla="*/ 40 w 66"/>
                  <a:gd name="T23" fmla="*/ 62 h 62"/>
                  <a:gd name="T24" fmla="*/ 43 w 66"/>
                  <a:gd name="T25" fmla="*/ 57 h 62"/>
                  <a:gd name="T26" fmla="*/ 38 w 66"/>
                  <a:gd name="T27" fmla="*/ 48 h 62"/>
                  <a:gd name="T28" fmla="*/ 25 w 66"/>
                  <a:gd name="T29" fmla="*/ 31 h 62"/>
                  <a:gd name="T30" fmla="*/ 24 w 66"/>
                  <a:gd name="T31" fmla="*/ 31 h 62"/>
                  <a:gd name="T32" fmla="*/ 24 w 66"/>
                  <a:gd name="T33" fmla="*/ 31 h 62"/>
                  <a:gd name="T34" fmla="*/ 24 w 66"/>
                  <a:gd name="T35" fmla="*/ 31 h 62"/>
                  <a:gd name="T36" fmla="*/ 24 w 66"/>
                  <a:gd name="T37" fmla="*/ 31 h 62"/>
                  <a:gd name="T38" fmla="*/ 24 w 66"/>
                  <a:gd name="T39" fmla="*/ 31 h 62"/>
                  <a:gd name="T40" fmla="*/ 24 w 66"/>
                  <a:gd name="T41" fmla="*/ 31 h 62"/>
                  <a:gd name="T42" fmla="*/ 24 w 66"/>
                  <a:gd name="T43" fmla="*/ 30 h 62"/>
                  <a:gd name="T44" fmla="*/ 22 w 66"/>
                  <a:gd name="T45" fmla="*/ 30 h 62"/>
                  <a:gd name="T46" fmla="*/ 17 w 66"/>
                  <a:gd name="T47" fmla="*/ 32 h 62"/>
                  <a:gd name="T48" fmla="*/ 15 w 66"/>
                  <a:gd name="T49" fmla="*/ 27 h 62"/>
                  <a:gd name="T50" fmla="*/ 23 w 66"/>
                  <a:gd name="T51" fmla="*/ 30 h 62"/>
                  <a:gd name="T52" fmla="*/ 27 w 66"/>
                  <a:gd name="T53" fmla="*/ 18 h 62"/>
                  <a:gd name="T54" fmla="*/ 33 w 66"/>
                  <a:gd name="T55" fmla="*/ 12 h 62"/>
                  <a:gd name="T56" fmla="*/ 59 w 66"/>
                  <a:gd name="T57" fmla="*/ 53 h 62"/>
                  <a:gd name="T58" fmla="*/ 59 w 66"/>
                  <a:gd name="T59" fmla="*/ 53 h 62"/>
                  <a:gd name="T60" fmla="*/ 62 w 66"/>
                  <a:gd name="T61" fmla="*/ 53 h 62"/>
                  <a:gd name="T62" fmla="*/ 56 w 66"/>
                  <a:gd name="T63" fmla="*/ 3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6" h="62"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37" y="1"/>
                      <a:pt x="36" y="4"/>
                      <a:pt x="32" y="4"/>
                    </a:cubicBezTo>
                    <a:cubicBezTo>
                      <a:pt x="32" y="4"/>
                      <a:pt x="32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27" y="10"/>
                      <a:pt x="22" y="14"/>
                      <a:pt x="16" y="14"/>
                    </a:cubicBezTo>
                    <a:cubicBezTo>
                      <a:pt x="14" y="14"/>
                      <a:pt x="11" y="14"/>
                      <a:pt x="9" y="13"/>
                    </a:cubicBezTo>
                    <a:cubicBezTo>
                      <a:pt x="5" y="16"/>
                      <a:pt x="3" y="21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10" y="30"/>
                      <a:pt x="0" y="33"/>
                      <a:pt x="1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2" y="37"/>
                      <a:pt x="2" y="37"/>
                      <a:pt x="3" y="37"/>
                    </a:cubicBezTo>
                    <a:cubicBezTo>
                      <a:pt x="4" y="37"/>
                      <a:pt x="4" y="37"/>
                      <a:pt x="5" y="36"/>
                    </a:cubicBezTo>
                    <a:cubicBezTo>
                      <a:pt x="6" y="36"/>
                      <a:pt x="7" y="36"/>
                      <a:pt x="8" y="36"/>
                    </a:cubicBezTo>
                    <a:cubicBezTo>
                      <a:pt x="9" y="36"/>
                      <a:pt x="10" y="36"/>
                      <a:pt x="11" y="37"/>
                    </a:cubicBezTo>
                    <a:cubicBezTo>
                      <a:pt x="10" y="41"/>
                      <a:pt x="8" y="44"/>
                      <a:pt x="6" y="48"/>
                    </a:cubicBezTo>
                    <a:cubicBezTo>
                      <a:pt x="8" y="49"/>
                      <a:pt x="9" y="49"/>
                      <a:pt x="10" y="49"/>
                    </a:cubicBezTo>
                    <a:cubicBezTo>
                      <a:pt x="13" y="49"/>
                      <a:pt x="15" y="47"/>
                      <a:pt x="15" y="42"/>
                    </a:cubicBezTo>
                    <a:cubicBezTo>
                      <a:pt x="15" y="40"/>
                      <a:pt x="15" y="37"/>
                      <a:pt x="18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20" y="37"/>
                      <a:pt x="21" y="39"/>
                      <a:pt x="22" y="41"/>
                    </a:cubicBezTo>
                    <a:cubicBezTo>
                      <a:pt x="29" y="47"/>
                      <a:pt x="31" y="57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1" y="60"/>
                      <a:pt x="42" y="59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1" y="54"/>
                      <a:pt x="38" y="51"/>
                      <a:pt x="38" y="48"/>
                    </a:cubicBezTo>
                    <a:cubicBezTo>
                      <a:pt x="39" y="38"/>
                      <a:pt x="33" y="34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0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3" y="30"/>
                      <a:pt x="23" y="30"/>
                      <a:pt x="22" y="30"/>
                    </a:cubicBezTo>
                    <a:cubicBezTo>
                      <a:pt x="22" y="30"/>
                      <a:pt x="21" y="31"/>
                      <a:pt x="20" y="31"/>
                    </a:cubicBezTo>
                    <a:cubicBezTo>
                      <a:pt x="19" y="31"/>
                      <a:pt x="18" y="32"/>
                      <a:pt x="17" y="32"/>
                    </a:cubicBezTo>
                    <a:cubicBezTo>
                      <a:pt x="16" y="32"/>
                      <a:pt x="15" y="31"/>
                      <a:pt x="14" y="30"/>
                    </a:cubicBezTo>
                    <a:cubicBezTo>
                      <a:pt x="14" y="30"/>
                      <a:pt x="15" y="28"/>
                      <a:pt x="15" y="27"/>
                    </a:cubicBezTo>
                    <a:cubicBezTo>
                      <a:pt x="16" y="27"/>
                      <a:pt x="17" y="26"/>
                      <a:pt x="18" y="26"/>
                    </a:cubicBezTo>
                    <a:cubicBezTo>
                      <a:pt x="20" y="26"/>
                      <a:pt x="22" y="28"/>
                      <a:pt x="23" y="30"/>
                    </a:cubicBezTo>
                    <a:cubicBezTo>
                      <a:pt x="24" y="30"/>
                      <a:pt x="24" y="31"/>
                      <a:pt x="24" y="31"/>
                    </a:cubicBezTo>
                    <a:cubicBezTo>
                      <a:pt x="29" y="28"/>
                      <a:pt x="26" y="22"/>
                      <a:pt x="27" y="18"/>
                    </a:cubicBezTo>
                    <a:cubicBezTo>
                      <a:pt x="27" y="15"/>
                      <a:pt x="29" y="14"/>
                      <a:pt x="31" y="13"/>
                    </a:cubicBezTo>
                    <a:cubicBezTo>
                      <a:pt x="32" y="12"/>
                      <a:pt x="32" y="12"/>
                      <a:pt x="33" y="12"/>
                    </a:cubicBezTo>
                    <a:cubicBezTo>
                      <a:pt x="35" y="12"/>
                      <a:pt x="35" y="15"/>
                      <a:pt x="36" y="16"/>
                    </a:cubicBezTo>
                    <a:cubicBezTo>
                      <a:pt x="44" y="28"/>
                      <a:pt x="52" y="41"/>
                      <a:pt x="59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60" y="53"/>
                      <a:pt x="61" y="53"/>
                      <a:pt x="62" y="53"/>
                    </a:cubicBezTo>
                    <a:cubicBezTo>
                      <a:pt x="62" y="53"/>
                      <a:pt x="62" y="53"/>
                      <a:pt x="62" y="53"/>
                    </a:cubicBezTo>
                    <a:cubicBezTo>
                      <a:pt x="66" y="45"/>
                      <a:pt x="57" y="40"/>
                      <a:pt x="56" y="34"/>
                    </a:cubicBezTo>
                    <a:cubicBezTo>
                      <a:pt x="56" y="34"/>
                      <a:pt x="56" y="34"/>
                      <a:pt x="56" y="34"/>
                    </a:cubicBezTo>
                    <a:cubicBezTo>
                      <a:pt x="52" y="21"/>
                      <a:pt x="46" y="11"/>
                      <a:pt x="40" y="0"/>
                    </a:cubicBezTo>
                  </a:path>
                </a:pathLst>
              </a:custGeom>
              <a:solidFill>
                <a:srgbClr val="B06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1" name="Freeform 8187"/>
              <p:cNvSpPr/>
              <p:nvPr/>
            </p:nvSpPr>
            <p:spPr bwMode="auto">
              <a:xfrm>
                <a:off x="6386513" y="3459163"/>
                <a:ext cx="58738" cy="96838"/>
              </a:xfrm>
              <a:custGeom>
                <a:avLst/>
                <a:gdLst>
                  <a:gd name="T0" fmla="*/ 6 w 29"/>
                  <a:gd name="T1" fmla="*/ 0 h 48"/>
                  <a:gd name="T2" fmla="*/ 6 w 29"/>
                  <a:gd name="T3" fmla="*/ 0 h 48"/>
                  <a:gd name="T4" fmla="*/ 6 w 29"/>
                  <a:gd name="T5" fmla="*/ 0 h 48"/>
                  <a:gd name="T6" fmla="*/ 6 w 29"/>
                  <a:gd name="T7" fmla="*/ 0 h 48"/>
                  <a:gd name="T8" fmla="*/ 6 w 29"/>
                  <a:gd name="T9" fmla="*/ 0 h 48"/>
                  <a:gd name="T10" fmla="*/ 0 w 29"/>
                  <a:gd name="T11" fmla="*/ 5 h 48"/>
                  <a:gd name="T12" fmla="*/ 0 w 29"/>
                  <a:gd name="T13" fmla="*/ 5 h 48"/>
                  <a:gd name="T14" fmla="*/ 6 w 29"/>
                  <a:gd name="T15" fmla="*/ 24 h 48"/>
                  <a:gd name="T16" fmla="*/ 16 w 29"/>
                  <a:gd name="T17" fmla="*/ 39 h 48"/>
                  <a:gd name="T18" fmla="*/ 16 w 29"/>
                  <a:gd name="T19" fmla="*/ 39 h 48"/>
                  <a:gd name="T20" fmla="*/ 25 w 29"/>
                  <a:gd name="T21" fmla="*/ 48 h 48"/>
                  <a:gd name="T22" fmla="*/ 29 w 29"/>
                  <a:gd name="T23" fmla="*/ 40 h 48"/>
                  <a:gd name="T24" fmla="*/ 29 w 29"/>
                  <a:gd name="T25" fmla="*/ 40 h 48"/>
                  <a:gd name="T26" fmla="*/ 17 w 29"/>
                  <a:gd name="T27" fmla="*/ 20 h 48"/>
                  <a:gd name="T28" fmla="*/ 17 w 29"/>
                  <a:gd name="T29" fmla="*/ 20 h 48"/>
                  <a:gd name="T30" fmla="*/ 13 w 29"/>
                  <a:gd name="T31" fmla="*/ 11 h 48"/>
                  <a:gd name="T32" fmla="*/ 13 w 29"/>
                  <a:gd name="T33" fmla="*/ 11 h 48"/>
                  <a:gd name="T34" fmla="*/ 6 w 29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" h="48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11"/>
                      <a:pt x="10" y="16"/>
                      <a:pt x="6" y="24"/>
                    </a:cubicBezTo>
                    <a:cubicBezTo>
                      <a:pt x="13" y="26"/>
                      <a:pt x="12" y="34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9" y="42"/>
                      <a:pt x="22" y="45"/>
                      <a:pt x="25" y="48"/>
                    </a:cubicBezTo>
                    <a:cubicBezTo>
                      <a:pt x="26" y="45"/>
                      <a:pt x="28" y="42"/>
                      <a:pt x="29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5" y="33"/>
                      <a:pt x="21" y="26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4" y="18"/>
                      <a:pt x="14" y="14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1" y="7"/>
                      <a:pt x="8" y="3"/>
                      <a:pt x="6" y="0"/>
                    </a:cubicBezTo>
                  </a:path>
                </a:pathLst>
              </a:custGeom>
              <a:solidFill>
                <a:srgbClr val="984A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2" name="Freeform 8188"/>
              <p:cNvSpPr/>
              <p:nvPr/>
            </p:nvSpPr>
            <p:spPr bwMode="auto">
              <a:xfrm>
                <a:off x="6388101" y="3435351"/>
                <a:ext cx="11113" cy="23813"/>
              </a:xfrm>
              <a:custGeom>
                <a:avLst/>
                <a:gdLst>
                  <a:gd name="T0" fmla="*/ 0 w 5"/>
                  <a:gd name="T1" fmla="*/ 0 h 12"/>
                  <a:gd name="T2" fmla="*/ 0 w 5"/>
                  <a:gd name="T3" fmla="*/ 0 h 12"/>
                  <a:gd name="T4" fmla="*/ 5 w 5"/>
                  <a:gd name="T5" fmla="*/ 12 h 12"/>
                  <a:gd name="T6" fmla="*/ 5 w 5"/>
                  <a:gd name="T7" fmla="*/ 12 h 12"/>
                  <a:gd name="T8" fmla="*/ 5 w 5"/>
                  <a:gd name="T9" fmla="*/ 12 h 12"/>
                  <a:gd name="T10" fmla="*/ 5 w 5"/>
                  <a:gd name="T11" fmla="*/ 12 h 12"/>
                  <a:gd name="T12" fmla="*/ 0 w 5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9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7"/>
                      <a:pt x="3" y="4"/>
                      <a:pt x="0" y="0"/>
                    </a:cubicBezTo>
                  </a:path>
                </a:pathLst>
              </a:custGeom>
              <a:solidFill>
                <a:srgbClr val="984A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3" name="Freeform 8189"/>
              <p:cNvSpPr/>
              <p:nvPr/>
            </p:nvSpPr>
            <p:spPr bwMode="auto">
              <a:xfrm>
                <a:off x="6402388" y="3403601"/>
                <a:ext cx="39688" cy="52388"/>
              </a:xfrm>
              <a:custGeom>
                <a:avLst/>
                <a:gdLst>
                  <a:gd name="T0" fmla="*/ 14 w 20"/>
                  <a:gd name="T1" fmla="*/ 0 h 26"/>
                  <a:gd name="T2" fmla="*/ 14 w 20"/>
                  <a:gd name="T3" fmla="*/ 0 h 26"/>
                  <a:gd name="T4" fmla="*/ 2 w 20"/>
                  <a:gd name="T5" fmla="*/ 9 h 26"/>
                  <a:gd name="T6" fmla="*/ 2 w 20"/>
                  <a:gd name="T7" fmla="*/ 9 h 26"/>
                  <a:gd name="T8" fmla="*/ 9 w 20"/>
                  <a:gd name="T9" fmla="*/ 23 h 26"/>
                  <a:gd name="T10" fmla="*/ 9 w 20"/>
                  <a:gd name="T11" fmla="*/ 23 h 26"/>
                  <a:gd name="T12" fmla="*/ 12 w 20"/>
                  <a:gd name="T13" fmla="*/ 26 h 26"/>
                  <a:gd name="T14" fmla="*/ 15 w 20"/>
                  <a:gd name="T15" fmla="*/ 25 h 26"/>
                  <a:gd name="T16" fmla="*/ 18 w 20"/>
                  <a:gd name="T17" fmla="*/ 24 h 26"/>
                  <a:gd name="T18" fmla="*/ 20 w 20"/>
                  <a:gd name="T19" fmla="*/ 24 h 26"/>
                  <a:gd name="T20" fmla="*/ 20 w 20"/>
                  <a:gd name="T21" fmla="*/ 24 h 26"/>
                  <a:gd name="T22" fmla="*/ 20 w 20"/>
                  <a:gd name="T23" fmla="*/ 24 h 26"/>
                  <a:gd name="T24" fmla="*/ 20 w 20"/>
                  <a:gd name="T25" fmla="*/ 19 h 26"/>
                  <a:gd name="T26" fmla="*/ 20 w 20"/>
                  <a:gd name="T27" fmla="*/ 19 h 26"/>
                  <a:gd name="T28" fmla="*/ 20 w 20"/>
                  <a:gd name="T29" fmla="*/ 19 h 26"/>
                  <a:gd name="T30" fmla="*/ 19 w 20"/>
                  <a:gd name="T31" fmla="*/ 8 h 26"/>
                  <a:gd name="T32" fmla="*/ 19 w 20"/>
                  <a:gd name="T33" fmla="*/ 8 h 26"/>
                  <a:gd name="T34" fmla="*/ 19 w 20"/>
                  <a:gd name="T35" fmla="*/ 5 h 26"/>
                  <a:gd name="T36" fmla="*/ 14 w 20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0" h="26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8" y="0"/>
                      <a:pt x="7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6"/>
                      <a:pt x="5" y="19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5"/>
                      <a:pt x="11" y="26"/>
                      <a:pt x="12" y="26"/>
                    </a:cubicBezTo>
                    <a:cubicBezTo>
                      <a:pt x="13" y="26"/>
                      <a:pt x="14" y="25"/>
                      <a:pt x="15" y="25"/>
                    </a:cubicBezTo>
                    <a:cubicBezTo>
                      <a:pt x="16" y="25"/>
                      <a:pt x="17" y="24"/>
                      <a:pt x="18" y="24"/>
                    </a:cubicBezTo>
                    <a:cubicBezTo>
                      <a:pt x="19" y="24"/>
                      <a:pt x="19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3"/>
                      <a:pt x="20" y="21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4" y="16"/>
                      <a:pt x="18" y="12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6"/>
                      <a:pt x="19" y="5"/>
                    </a:cubicBezTo>
                    <a:cubicBezTo>
                      <a:pt x="17" y="3"/>
                      <a:pt x="16" y="1"/>
                      <a:pt x="14" y="0"/>
                    </a:cubicBezTo>
                  </a:path>
                </a:pathLst>
              </a:custGeom>
              <a:solidFill>
                <a:srgbClr val="BC6E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4" name="Freeform 8190"/>
              <p:cNvSpPr/>
              <p:nvPr/>
            </p:nvSpPr>
            <p:spPr bwMode="auto">
              <a:xfrm>
                <a:off x="6430963" y="3355976"/>
                <a:ext cx="25400" cy="49213"/>
              </a:xfrm>
              <a:custGeom>
                <a:avLst/>
                <a:gdLst>
                  <a:gd name="T0" fmla="*/ 5 w 13"/>
                  <a:gd name="T1" fmla="*/ 0 h 25"/>
                  <a:gd name="T2" fmla="*/ 5 w 13"/>
                  <a:gd name="T3" fmla="*/ 0 h 25"/>
                  <a:gd name="T4" fmla="*/ 1 w 13"/>
                  <a:gd name="T5" fmla="*/ 7 h 25"/>
                  <a:gd name="T6" fmla="*/ 10 w 13"/>
                  <a:gd name="T7" fmla="*/ 25 h 25"/>
                  <a:gd name="T8" fmla="*/ 10 w 13"/>
                  <a:gd name="T9" fmla="*/ 25 h 25"/>
                  <a:gd name="T10" fmla="*/ 10 w 13"/>
                  <a:gd name="T11" fmla="*/ 25 h 25"/>
                  <a:gd name="T12" fmla="*/ 13 w 13"/>
                  <a:gd name="T13" fmla="*/ 25 h 25"/>
                  <a:gd name="T14" fmla="*/ 13 w 13"/>
                  <a:gd name="T15" fmla="*/ 25 h 25"/>
                  <a:gd name="T16" fmla="*/ 13 w 13"/>
                  <a:gd name="T17" fmla="*/ 25 h 25"/>
                  <a:gd name="T18" fmla="*/ 11 w 13"/>
                  <a:gd name="T19" fmla="*/ 11 h 25"/>
                  <a:gd name="T20" fmla="*/ 5 w 13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2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2"/>
                      <a:pt x="2" y="5"/>
                      <a:pt x="1" y="7"/>
                    </a:cubicBezTo>
                    <a:cubicBezTo>
                      <a:pt x="2" y="14"/>
                      <a:pt x="0" y="23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25"/>
                      <a:pt x="12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1" y="20"/>
                      <a:pt x="13" y="14"/>
                      <a:pt x="11" y="11"/>
                    </a:cubicBezTo>
                    <a:cubicBezTo>
                      <a:pt x="8" y="8"/>
                      <a:pt x="12" y="1"/>
                      <a:pt x="5" y="0"/>
                    </a:cubicBezTo>
                  </a:path>
                </a:pathLst>
              </a:custGeom>
              <a:solidFill>
                <a:srgbClr val="8A36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5" name="Freeform 8191"/>
              <p:cNvSpPr/>
              <p:nvPr/>
            </p:nvSpPr>
            <p:spPr bwMode="auto">
              <a:xfrm>
                <a:off x="6419851" y="3370263"/>
                <a:ext cx="30163" cy="42863"/>
              </a:xfrm>
              <a:custGeom>
                <a:avLst/>
                <a:gdLst>
                  <a:gd name="T0" fmla="*/ 6 w 15"/>
                  <a:gd name="T1" fmla="*/ 0 h 22"/>
                  <a:gd name="T2" fmla="*/ 5 w 15"/>
                  <a:gd name="T3" fmla="*/ 17 h 22"/>
                  <a:gd name="T4" fmla="*/ 5 w 15"/>
                  <a:gd name="T5" fmla="*/ 17 h 22"/>
                  <a:gd name="T6" fmla="*/ 10 w 15"/>
                  <a:gd name="T7" fmla="*/ 22 h 22"/>
                  <a:gd name="T8" fmla="*/ 10 w 15"/>
                  <a:gd name="T9" fmla="*/ 22 h 22"/>
                  <a:gd name="T10" fmla="*/ 15 w 15"/>
                  <a:gd name="T11" fmla="*/ 18 h 22"/>
                  <a:gd name="T12" fmla="*/ 15 w 15"/>
                  <a:gd name="T13" fmla="*/ 18 h 22"/>
                  <a:gd name="T14" fmla="*/ 6 w 15"/>
                  <a:gd name="T15" fmla="*/ 0 h 22"/>
                  <a:gd name="T16" fmla="*/ 6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6" y="0"/>
                    </a:moveTo>
                    <a:cubicBezTo>
                      <a:pt x="2" y="6"/>
                      <a:pt x="0" y="11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18"/>
                      <a:pt x="8" y="20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2" y="21"/>
                      <a:pt x="14" y="19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5" y="16"/>
                      <a:pt x="7" y="7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D5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6" name="Freeform 8192"/>
              <p:cNvSpPr/>
              <p:nvPr/>
            </p:nvSpPr>
            <p:spPr bwMode="auto">
              <a:xfrm>
                <a:off x="6410326" y="3449638"/>
                <a:ext cx="38100" cy="53975"/>
              </a:xfrm>
              <a:custGeom>
                <a:avLst/>
                <a:gdLst>
                  <a:gd name="T0" fmla="*/ 5 w 19"/>
                  <a:gd name="T1" fmla="*/ 0 h 27"/>
                  <a:gd name="T2" fmla="*/ 5 w 19"/>
                  <a:gd name="T3" fmla="*/ 0 h 27"/>
                  <a:gd name="T4" fmla="*/ 1 w 19"/>
                  <a:gd name="T5" fmla="*/ 16 h 27"/>
                  <a:gd name="T6" fmla="*/ 1 w 19"/>
                  <a:gd name="T7" fmla="*/ 16 h 27"/>
                  <a:gd name="T8" fmla="*/ 5 w 19"/>
                  <a:gd name="T9" fmla="*/ 25 h 27"/>
                  <a:gd name="T10" fmla="*/ 5 w 19"/>
                  <a:gd name="T11" fmla="*/ 25 h 27"/>
                  <a:gd name="T12" fmla="*/ 5 w 19"/>
                  <a:gd name="T13" fmla="*/ 25 h 27"/>
                  <a:gd name="T14" fmla="*/ 6 w 19"/>
                  <a:gd name="T15" fmla="*/ 25 h 27"/>
                  <a:gd name="T16" fmla="*/ 11 w 19"/>
                  <a:gd name="T17" fmla="*/ 26 h 27"/>
                  <a:gd name="T18" fmla="*/ 15 w 19"/>
                  <a:gd name="T19" fmla="*/ 27 h 27"/>
                  <a:gd name="T20" fmla="*/ 19 w 19"/>
                  <a:gd name="T21" fmla="*/ 26 h 27"/>
                  <a:gd name="T22" fmla="*/ 19 w 19"/>
                  <a:gd name="T23" fmla="*/ 26 h 27"/>
                  <a:gd name="T24" fmla="*/ 19 w 19"/>
                  <a:gd name="T25" fmla="*/ 26 h 27"/>
                  <a:gd name="T26" fmla="*/ 19 w 19"/>
                  <a:gd name="T27" fmla="*/ 21 h 27"/>
                  <a:gd name="T28" fmla="*/ 16 w 19"/>
                  <a:gd name="T29" fmla="*/ 1 h 27"/>
                  <a:gd name="T30" fmla="*/ 16 w 19"/>
                  <a:gd name="T31" fmla="*/ 1 h 27"/>
                  <a:gd name="T32" fmla="*/ 14 w 19"/>
                  <a:gd name="T33" fmla="*/ 1 h 27"/>
                  <a:gd name="T34" fmla="*/ 11 w 19"/>
                  <a:gd name="T35" fmla="*/ 2 h 27"/>
                  <a:gd name="T36" fmla="*/ 8 w 19"/>
                  <a:gd name="T37" fmla="*/ 3 h 27"/>
                  <a:gd name="T38" fmla="*/ 5 w 19"/>
                  <a:gd name="T3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" h="27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5" y="11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9"/>
                      <a:pt x="2" y="23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5"/>
                      <a:pt x="9" y="25"/>
                      <a:pt x="11" y="26"/>
                    </a:cubicBezTo>
                    <a:cubicBezTo>
                      <a:pt x="12" y="26"/>
                      <a:pt x="14" y="27"/>
                      <a:pt x="15" y="27"/>
                    </a:cubicBezTo>
                    <a:cubicBezTo>
                      <a:pt x="16" y="27"/>
                      <a:pt x="17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4"/>
                      <a:pt x="19" y="23"/>
                      <a:pt x="19" y="21"/>
                    </a:cubicBezTo>
                    <a:cubicBezTo>
                      <a:pt x="14" y="15"/>
                      <a:pt x="17" y="8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5" y="1"/>
                      <a:pt x="15" y="1"/>
                      <a:pt x="14" y="1"/>
                    </a:cubicBezTo>
                    <a:cubicBezTo>
                      <a:pt x="13" y="1"/>
                      <a:pt x="12" y="2"/>
                      <a:pt x="11" y="2"/>
                    </a:cubicBezTo>
                    <a:cubicBezTo>
                      <a:pt x="10" y="2"/>
                      <a:pt x="9" y="3"/>
                      <a:pt x="8" y="3"/>
                    </a:cubicBezTo>
                    <a:cubicBezTo>
                      <a:pt x="7" y="3"/>
                      <a:pt x="6" y="2"/>
                      <a:pt x="5" y="0"/>
                    </a:cubicBezTo>
                  </a:path>
                </a:pathLst>
              </a:custGeom>
              <a:solidFill>
                <a:srgbClr val="C47D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7" name="Freeform 8193"/>
              <p:cNvSpPr/>
              <p:nvPr/>
            </p:nvSpPr>
            <p:spPr bwMode="auto">
              <a:xfrm>
                <a:off x="5792788" y="3038476"/>
                <a:ext cx="50800" cy="47625"/>
              </a:xfrm>
              <a:custGeom>
                <a:avLst/>
                <a:gdLst>
                  <a:gd name="T0" fmla="*/ 13 w 25"/>
                  <a:gd name="T1" fmla="*/ 0 h 24"/>
                  <a:gd name="T2" fmla="*/ 0 w 25"/>
                  <a:gd name="T3" fmla="*/ 19 h 24"/>
                  <a:gd name="T4" fmla="*/ 8 w 25"/>
                  <a:gd name="T5" fmla="*/ 23 h 24"/>
                  <a:gd name="T6" fmla="*/ 12 w 25"/>
                  <a:gd name="T7" fmla="*/ 23 h 24"/>
                  <a:gd name="T8" fmla="*/ 17 w 25"/>
                  <a:gd name="T9" fmla="*/ 22 h 24"/>
                  <a:gd name="T10" fmla="*/ 24 w 25"/>
                  <a:gd name="T11" fmla="*/ 24 h 24"/>
                  <a:gd name="T12" fmla="*/ 21 w 25"/>
                  <a:gd name="T13" fmla="*/ 1 h 24"/>
                  <a:gd name="T14" fmla="*/ 21 w 25"/>
                  <a:gd name="T15" fmla="*/ 1 h 24"/>
                  <a:gd name="T16" fmla="*/ 13 w 25"/>
                  <a:gd name="T17" fmla="*/ 0 h 24"/>
                  <a:gd name="T18" fmla="*/ 13 w 2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4">
                    <a:moveTo>
                      <a:pt x="13" y="0"/>
                    </a:moveTo>
                    <a:cubicBezTo>
                      <a:pt x="11" y="8"/>
                      <a:pt x="5" y="13"/>
                      <a:pt x="0" y="19"/>
                    </a:cubicBezTo>
                    <a:cubicBezTo>
                      <a:pt x="2" y="22"/>
                      <a:pt x="5" y="23"/>
                      <a:pt x="8" y="23"/>
                    </a:cubicBezTo>
                    <a:cubicBezTo>
                      <a:pt x="9" y="23"/>
                      <a:pt x="11" y="23"/>
                      <a:pt x="12" y="23"/>
                    </a:cubicBezTo>
                    <a:cubicBezTo>
                      <a:pt x="14" y="23"/>
                      <a:pt x="15" y="22"/>
                      <a:pt x="17" y="22"/>
                    </a:cubicBezTo>
                    <a:cubicBezTo>
                      <a:pt x="19" y="22"/>
                      <a:pt x="22" y="23"/>
                      <a:pt x="24" y="24"/>
                    </a:cubicBezTo>
                    <a:cubicBezTo>
                      <a:pt x="14" y="15"/>
                      <a:pt x="25" y="8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0"/>
                      <a:pt x="16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B4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8" name="Freeform 8194"/>
              <p:cNvSpPr/>
              <p:nvPr/>
            </p:nvSpPr>
            <p:spPr bwMode="auto">
              <a:xfrm>
                <a:off x="5761038" y="3008313"/>
                <a:ext cx="44450" cy="15875"/>
              </a:xfrm>
              <a:custGeom>
                <a:avLst/>
                <a:gdLst>
                  <a:gd name="T0" fmla="*/ 11 w 22"/>
                  <a:gd name="T1" fmla="*/ 0 h 8"/>
                  <a:gd name="T2" fmla="*/ 2 w 22"/>
                  <a:gd name="T3" fmla="*/ 3 h 8"/>
                  <a:gd name="T4" fmla="*/ 1 w 22"/>
                  <a:gd name="T5" fmla="*/ 7 h 8"/>
                  <a:gd name="T6" fmla="*/ 3 w 22"/>
                  <a:gd name="T7" fmla="*/ 8 h 8"/>
                  <a:gd name="T8" fmla="*/ 3 w 22"/>
                  <a:gd name="T9" fmla="*/ 8 h 8"/>
                  <a:gd name="T10" fmla="*/ 8 w 22"/>
                  <a:gd name="T11" fmla="*/ 7 h 8"/>
                  <a:gd name="T12" fmla="*/ 13 w 22"/>
                  <a:gd name="T13" fmla="*/ 7 h 8"/>
                  <a:gd name="T14" fmla="*/ 17 w 22"/>
                  <a:gd name="T15" fmla="*/ 8 h 8"/>
                  <a:gd name="T16" fmla="*/ 21 w 22"/>
                  <a:gd name="T17" fmla="*/ 6 h 8"/>
                  <a:gd name="T18" fmla="*/ 22 w 22"/>
                  <a:gd name="T19" fmla="*/ 6 h 8"/>
                  <a:gd name="T20" fmla="*/ 22 w 22"/>
                  <a:gd name="T21" fmla="*/ 6 h 8"/>
                  <a:gd name="T22" fmla="*/ 22 w 22"/>
                  <a:gd name="T23" fmla="*/ 6 h 8"/>
                  <a:gd name="T24" fmla="*/ 11 w 22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8">
                    <a:moveTo>
                      <a:pt x="11" y="0"/>
                    </a:moveTo>
                    <a:cubicBezTo>
                      <a:pt x="8" y="0"/>
                      <a:pt x="5" y="1"/>
                      <a:pt x="2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5" y="7"/>
                      <a:pt x="6" y="7"/>
                      <a:pt x="8" y="7"/>
                    </a:cubicBezTo>
                    <a:cubicBezTo>
                      <a:pt x="10" y="7"/>
                      <a:pt x="11" y="7"/>
                      <a:pt x="13" y="7"/>
                    </a:cubicBezTo>
                    <a:cubicBezTo>
                      <a:pt x="14" y="7"/>
                      <a:pt x="15" y="8"/>
                      <a:pt x="17" y="8"/>
                    </a:cubicBezTo>
                    <a:cubicBezTo>
                      <a:pt x="18" y="8"/>
                      <a:pt x="20" y="7"/>
                      <a:pt x="21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8" y="2"/>
                      <a:pt x="15" y="0"/>
                      <a:pt x="11" y="0"/>
                    </a:cubicBezTo>
                  </a:path>
                </a:pathLst>
              </a:custGeom>
              <a:solidFill>
                <a:srgbClr val="8F36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9" name="Freeform 8195"/>
              <p:cNvSpPr/>
              <p:nvPr/>
            </p:nvSpPr>
            <p:spPr bwMode="auto">
              <a:xfrm>
                <a:off x="5842001" y="2992438"/>
                <a:ext cx="15875" cy="42863"/>
              </a:xfrm>
              <a:custGeom>
                <a:avLst/>
                <a:gdLst>
                  <a:gd name="T0" fmla="*/ 7 w 8"/>
                  <a:gd name="T1" fmla="*/ 0 h 22"/>
                  <a:gd name="T2" fmla="*/ 1 w 8"/>
                  <a:gd name="T3" fmla="*/ 13 h 22"/>
                  <a:gd name="T4" fmla="*/ 1 w 8"/>
                  <a:gd name="T5" fmla="*/ 13 h 22"/>
                  <a:gd name="T6" fmla="*/ 6 w 8"/>
                  <a:gd name="T7" fmla="*/ 22 h 22"/>
                  <a:gd name="T8" fmla="*/ 8 w 8"/>
                  <a:gd name="T9" fmla="*/ 22 h 22"/>
                  <a:gd name="T10" fmla="*/ 8 w 8"/>
                  <a:gd name="T11" fmla="*/ 22 h 22"/>
                  <a:gd name="T12" fmla="*/ 7 w 8"/>
                  <a:gd name="T13" fmla="*/ 0 h 22"/>
                  <a:gd name="T14" fmla="*/ 7 w 8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2">
                    <a:moveTo>
                      <a:pt x="7" y="0"/>
                    </a:moveTo>
                    <a:cubicBezTo>
                      <a:pt x="3" y="3"/>
                      <a:pt x="1" y="8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5" y="14"/>
                      <a:pt x="0" y="22"/>
                      <a:pt x="6" y="22"/>
                    </a:cubicBezTo>
                    <a:cubicBezTo>
                      <a:pt x="6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15"/>
                      <a:pt x="8" y="7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833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0" name="Freeform 8196"/>
              <p:cNvSpPr/>
              <p:nvPr/>
            </p:nvSpPr>
            <p:spPr bwMode="auto">
              <a:xfrm>
                <a:off x="6249988" y="4151313"/>
                <a:ext cx="127000" cy="79375"/>
              </a:xfrm>
              <a:custGeom>
                <a:avLst/>
                <a:gdLst>
                  <a:gd name="T0" fmla="*/ 26 w 63"/>
                  <a:gd name="T1" fmla="*/ 0 h 40"/>
                  <a:gd name="T2" fmla="*/ 23 w 63"/>
                  <a:gd name="T3" fmla="*/ 0 h 40"/>
                  <a:gd name="T4" fmla="*/ 27 w 63"/>
                  <a:gd name="T5" fmla="*/ 14 h 40"/>
                  <a:gd name="T6" fmla="*/ 15 w 63"/>
                  <a:gd name="T7" fmla="*/ 23 h 40"/>
                  <a:gd name="T8" fmla="*/ 10 w 63"/>
                  <a:gd name="T9" fmla="*/ 22 h 40"/>
                  <a:gd name="T10" fmla="*/ 8 w 63"/>
                  <a:gd name="T11" fmla="*/ 22 h 40"/>
                  <a:gd name="T12" fmla="*/ 4 w 63"/>
                  <a:gd name="T13" fmla="*/ 23 h 40"/>
                  <a:gd name="T14" fmla="*/ 1 w 63"/>
                  <a:gd name="T15" fmla="*/ 23 h 40"/>
                  <a:gd name="T16" fmla="*/ 0 w 63"/>
                  <a:gd name="T17" fmla="*/ 23 h 40"/>
                  <a:gd name="T18" fmla="*/ 1 w 63"/>
                  <a:gd name="T19" fmla="*/ 36 h 40"/>
                  <a:gd name="T20" fmla="*/ 18 w 63"/>
                  <a:gd name="T21" fmla="*/ 34 h 40"/>
                  <a:gd name="T22" fmla="*/ 43 w 63"/>
                  <a:gd name="T23" fmla="*/ 40 h 40"/>
                  <a:gd name="T24" fmla="*/ 43 w 63"/>
                  <a:gd name="T25" fmla="*/ 40 h 40"/>
                  <a:gd name="T26" fmla="*/ 54 w 63"/>
                  <a:gd name="T27" fmla="*/ 39 h 40"/>
                  <a:gd name="T28" fmla="*/ 54 w 63"/>
                  <a:gd name="T29" fmla="*/ 39 h 40"/>
                  <a:gd name="T30" fmla="*/ 54 w 63"/>
                  <a:gd name="T31" fmla="*/ 39 h 40"/>
                  <a:gd name="T32" fmla="*/ 50 w 63"/>
                  <a:gd name="T33" fmla="*/ 19 h 40"/>
                  <a:gd name="T34" fmla="*/ 50 w 63"/>
                  <a:gd name="T35" fmla="*/ 19 h 40"/>
                  <a:gd name="T36" fmla="*/ 46 w 63"/>
                  <a:gd name="T37" fmla="*/ 27 h 40"/>
                  <a:gd name="T38" fmla="*/ 42 w 63"/>
                  <a:gd name="T39" fmla="*/ 29 h 40"/>
                  <a:gd name="T40" fmla="*/ 39 w 63"/>
                  <a:gd name="T41" fmla="*/ 29 h 40"/>
                  <a:gd name="T42" fmla="*/ 33 w 63"/>
                  <a:gd name="T43" fmla="*/ 23 h 40"/>
                  <a:gd name="T44" fmla="*/ 37 w 63"/>
                  <a:gd name="T45" fmla="*/ 17 h 40"/>
                  <a:gd name="T46" fmla="*/ 43 w 63"/>
                  <a:gd name="T47" fmla="*/ 13 h 40"/>
                  <a:gd name="T48" fmla="*/ 43 w 63"/>
                  <a:gd name="T49" fmla="*/ 13 h 40"/>
                  <a:gd name="T50" fmla="*/ 40 w 63"/>
                  <a:gd name="T51" fmla="*/ 10 h 40"/>
                  <a:gd name="T52" fmla="*/ 40 w 63"/>
                  <a:gd name="T53" fmla="*/ 10 h 40"/>
                  <a:gd name="T54" fmla="*/ 40 w 63"/>
                  <a:gd name="T55" fmla="*/ 10 h 40"/>
                  <a:gd name="T56" fmla="*/ 40 w 63"/>
                  <a:gd name="T57" fmla="*/ 10 h 40"/>
                  <a:gd name="T58" fmla="*/ 41 w 63"/>
                  <a:gd name="T59" fmla="*/ 10 h 40"/>
                  <a:gd name="T60" fmla="*/ 46 w 63"/>
                  <a:gd name="T61" fmla="*/ 5 h 40"/>
                  <a:gd name="T62" fmla="*/ 38 w 63"/>
                  <a:gd name="T63" fmla="*/ 2 h 40"/>
                  <a:gd name="T64" fmla="*/ 38 w 63"/>
                  <a:gd name="T65" fmla="*/ 2 h 40"/>
                  <a:gd name="T66" fmla="*/ 26 w 63"/>
                  <a:gd name="T6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3" h="40">
                    <a:moveTo>
                      <a:pt x="26" y="0"/>
                    </a:moveTo>
                    <a:cubicBezTo>
                      <a:pt x="25" y="0"/>
                      <a:pt x="24" y="0"/>
                      <a:pt x="23" y="0"/>
                    </a:cubicBezTo>
                    <a:cubicBezTo>
                      <a:pt x="27" y="4"/>
                      <a:pt x="30" y="8"/>
                      <a:pt x="27" y="14"/>
                    </a:cubicBezTo>
                    <a:cubicBezTo>
                      <a:pt x="24" y="19"/>
                      <a:pt x="20" y="23"/>
                      <a:pt x="15" y="23"/>
                    </a:cubicBezTo>
                    <a:cubicBezTo>
                      <a:pt x="13" y="23"/>
                      <a:pt x="12" y="23"/>
                      <a:pt x="10" y="22"/>
                    </a:cubicBezTo>
                    <a:cubicBezTo>
                      <a:pt x="10" y="22"/>
                      <a:pt x="9" y="22"/>
                      <a:pt x="8" y="22"/>
                    </a:cubicBezTo>
                    <a:cubicBezTo>
                      <a:pt x="7" y="22"/>
                      <a:pt x="6" y="22"/>
                      <a:pt x="4" y="23"/>
                    </a:cubicBezTo>
                    <a:cubicBezTo>
                      <a:pt x="3" y="23"/>
                      <a:pt x="2" y="23"/>
                      <a:pt x="1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7"/>
                      <a:pt x="2" y="31"/>
                      <a:pt x="1" y="36"/>
                    </a:cubicBezTo>
                    <a:cubicBezTo>
                      <a:pt x="7" y="35"/>
                      <a:pt x="12" y="34"/>
                      <a:pt x="18" y="34"/>
                    </a:cubicBezTo>
                    <a:cubicBezTo>
                      <a:pt x="26" y="34"/>
                      <a:pt x="35" y="36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6" y="40"/>
                      <a:pt x="50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1" y="33"/>
                      <a:pt x="63" y="24"/>
                      <a:pt x="50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9" y="22"/>
                      <a:pt x="47" y="24"/>
                      <a:pt x="46" y="27"/>
                    </a:cubicBezTo>
                    <a:cubicBezTo>
                      <a:pt x="45" y="29"/>
                      <a:pt x="43" y="29"/>
                      <a:pt x="42" y="29"/>
                    </a:cubicBezTo>
                    <a:cubicBezTo>
                      <a:pt x="41" y="29"/>
                      <a:pt x="40" y="29"/>
                      <a:pt x="39" y="29"/>
                    </a:cubicBezTo>
                    <a:cubicBezTo>
                      <a:pt x="36" y="28"/>
                      <a:pt x="33" y="26"/>
                      <a:pt x="33" y="23"/>
                    </a:cubicBezTo>
                    <a:cubicBezTo>
                      <a:pt x="32" y="20"/>
                      <a:pt x="35" y="18"/>
                      <a:pt x="37" y="17"/>
                    </a:cubicBezTo>
                    <a:cubicBezTo>
                      <a:pt x="40" y="16"/>
                      <a:pt x="43" y="17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2" y="12"/>
                      <a:pt x="41" y="11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1" y="10"/>
                    </a:cubicBezTo>
                    <a:cubicBezTo>
                      <a:pt x="43" y="8"/>
                      <a:pt x="44" y="7"/>
                      <a:pt x="46" y="5"/>
                    </a:cubicBezTo>
                    <a:cubicBezTo>
                      <a:pt x="43" y="5"/>
                      <a:pt x="40" y="5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4" y="2"/>
                      <a:pt x="30" y="0"/>
                      <a:pt x="26" y="0"/>
                    </a:cubicBezTo>
                  </a:path>
                </a:pathLst>
              </a:custGeom>
              <a:solidFill>
                <a:srgbClr val="D5A3A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1" name="Freeform 8197"/>
              <p:cNvSpPr>
                <a:spLocks noEditPoints="1"/>
              </p:cNvSpPr>
              <p:nvPr/>
            </p:nvSpPr>
            <p:spPr bwMode="auto">
              <a:xfrm>
                <a:off x="6330951" y="4141788"/>
                <a:ext cx="88900" cy="107950"/>
              </a:xfrm>
              <a:custGeom>
                <a:avLst/>
                <a:gdLst>
                  <a:gd name="T0" fmla="*/ 1 w 45"/>
                  <a:gd name="T1" fmla="*/ 15 h 54"/>
                  <a:gd name="T2" fmla="*/ 0 w 45"/>
                  <a:gd name="T3" fmla="*/ 15 h 54"/>
                  <a:gd name="T4" fmla="*/ 0 w 45"/>
                  <a:gd name="T5" fmla="*/ 15 h 54"/>
                  <a:gd name="T6" fmla="*/ 1 w 45"/>
                  <a:gd name="T7" fmla="*/ 15 h 54"/>
                  <a:gd name="T8" fmla="*/ 10 w 45"/>
                  <a:gd name="T9" fmla="*/ 0 h 54"/>
                  <a:gd name="T10" fmla="*/ 10 w 45"/>
                  <a:gd name="T11" fmla="*/ 0 h 54"/>
                  <a:gd name="T12" fmla="*/ 6 w 45"/>
                  <a:gd name="T13" fmla="*/ 10 h 54"/>
                  <a:gd name="T14" fmla="*/ 12 w 45"/>
                  <a:gd name="T15" fmla="*/ 14 h 54"/>
                  <a:gd name="T16" fmla="*/ 8 w 45"/>
                  <a:gd name="T17" fmla="*/ 16 h 54"/>
                  <a:gd name="T18" fmla="*/ 5 w 45"/>
                  <a:gd name="T19" fmla="*/ 16 h 54"/>
                  <a:gd name="T20" fmla="*/ 1 w 45"/>
                  <a:gd name="T21" fmla="*/ 15 h 54"/>
                  <a:gd name="T22" fmla="*/ 0 w 45"/>
                  <a:gd name="T23" fmla="*/ 15 h 54"/>
                  <a:gd name="T24" fmla="*/ 3 w 45"/>
                  <a:gd name="T25" fmla="*/ 18 h 54"/>
                  <a:gd name="T26" fmla="*/ 3 w 45"/>
                  <a:gd name="T27" fmla="*/ 18 h 54"/>
                  <a:gd name="T28" fmla="*/ 3 w 45"/>
                  <a:gd name="T29" fmla="*/ 18 h 54"/>
                  <a:gd name="T30" fmla="*/ 10 w 45"/>
                  <a:gd name="T31" fmla="*/ 24 h 54"/>
                  <a:gd name="T32" fmla="*/ 10 w 45"/>
                  <a:gd name="T33" fmla="*/ 24 h 54"/>
                  <a:gd name="T34" fmla="*/ 10 w 45"/>
                  <a:gd name="T35" fmla="*/ 24 h 54"/>
                  <a:gd name="T36" fmla="*/ 14 w 45"/>
                  <a:gd name="T37" fmla="*/ 44 h 54"/>
                  <a:gd name="T38" fmla="*/ 14 w 45"/>
                  <a:gd name="T39" fmla="*/ 44 h 54"/>
                  <a:gd name="T40" fmla="*/ 28 w 45"/>
                  <a:gd name="T41" fmla="*/ 53 h 54"/>
                  <a:gd name="T42" fmla="*/ 31 w 45"/>
                  <a:gd name="T43" fmla="*/ 54 h 54"/>
                  <a:gd name="T44" fmla="*/ 37 w 45"/>
                  <a:gd name="T45" fmla="*/ 51 h 54"/>
                  <a:gd name="T46" fmla="*/ 37 w 45"/>
                  <a:gd name="T47" fmla="*/ 51 h 54"/>
                  <a:gd name="T48" fmla="*/ 43 w 45"/>
                  <a:gd name="T49" fmla="*/ 46 h 54"/>
                  <a:gd name="T50" fmla="*/ 43 w 45"/>
                  <a:gd name="T51" fmla="*/ 46 h 54"/>
                  <a:gd name="T52" fmla="*/ 43 w 45"/>
                  <a:gd name="T53" fmla="*/ 46 h 54"/>
                  <a:gd name="T54" fmla="*/ 43 w 45"/>
                  <a:gd name="T55" fmla="*/ 46 h 54"/>
                  <a:gd name="T56" fmla="*/ 39 w 45"/>
                  <a:gd name="T57" fmla="*/ 35 h 54"/>
                  <a:gd name="T58" fmla="*/ 39 w 45"/>
                  <a:gd name="T59" fmla="*/ 35 h 54"/>
                  <a:gd name="T60" fmla="*/ 15 w 45"/>
                  <a:gd name="T61" fmla="*/ 1 h 54"/>
                  <a:gd name="T62" fmla="*/ 15 w 45"/>
                  <a:gd name="T63" fmla="*/ 1 h 54"/>
                  <a:gd name="T64" fmla="*/ 10 w 45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5" h="54">
                    <a:moveTo>
                      <a:pt x="1" y="15"/>
                    </a:moveTo>
                    <a:cubicBezTo>
                      <a:pt x="1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4"/>
                      <a:pt x="10" y="8"/>
                      <a:pt x="6" y="10"/>
                    </a:cubicBezTo>
                    <a:cubicBezTo>
                      <a:pt x="8" y="11"/>
                      <a:pt x="13" y="11"/>
                      <a:pt x="12" y="14"/>
                    </a:cubicBezTo>
                    <a:cubicBezTo>
                      <a:pt x="11" y="16"/>
                      <a:pt x="10" y="16"/>
                      <a:pt x="8" y="16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3" y="16"/>
                      <a:pt x="2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6"/>
                      <a:pt x="2" y="17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20"/>
                      <a:pt x="8" y="22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23" y="29"/>
                      <a:pt x="11" y="38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9" y="47"/>
                      <a:pt x="24" y="50"/>
                      <a:pt x="28" y="53"/>
                    </a:cubicBezTo>
                    <a:cubicBezTo>
                      <a:pt x="30" y="54"/>
                      <a:pt x="31" y="54"/>
                      <a:pt x="31" y="54"/>
                    </a:cubicBezTo>
                    <a:cubicBezTo>
                      <a:pt x="34" y="54"/>
                      <a:pt x="35" y="53"/>
                      <a:pt x="37" y="51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8" y="48"/>
                      <a:pt x="40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5" y="42"/>
                      <a:pt x="41" y="39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29" y="25"/>
                      <a:pt x="13" y="19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D8A8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2" name="Freeform 8198"/>
              <p:cNvSpPr/>
              <p:nvPr/>
            </p:nvSpPr>
            <p:spPr bwMode="auto">
              <a:xfrm>
                <a:off x="6418263" y="4251326"/>
                <a:ext cx="15875" cy="20638"/>
              </a:xfrm>
              <a:custGeom>
                <a:avLst/>
                <a:gdLst>
                  <a:gd name="T0" fmla="*/ 4 w 8"/>
                  <a:gd name="T1" fmla="*/ 0 h 10"/>
                  <a:gd name="T2" fmla="*/ 4 w 8"/>
                  <a:gd name="T3" fmla="*/ 0 h 10"/>
                  <a:gd name="T4" fmla="*/ 0 w 8"/>
                  <a:gd name="T5" fmla="*/ 10 h 10"/>
                  <a:gd name="T6" fmla="*/ 0 w 8"/>
                  <a:gd name="T7" fmla="*/ 10 h 10"/>
                  <a:gd name="T8" fmla="*/ 4 w 8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3"/>
                      <a:pt x="0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8" y="3"/>
                      <a:pt x="8" y="3"/>
                      <a:pt x="4" y="0"/>
                    </a:cubicBezTo>
                  </a:path>
                </a:pathLst>
              </a:custGeom>
              <a:solidFill>
                <a:srgbClr val="D29B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3" name="Freeform 8199"/>
              <p:cNvSpPr/>
              <p:nvPr/>
            </p:nvSpPr>
            <p:spPr bwMode="auto">
              <a:xfrm>
                <a:off x="6408738" y="4203701"/>
                <a:ext cx="53975" cy="33338"/>
              </a:xfrm>
              <a:custGeom>
                <a:avLst/>
                <a:gdLst>
                  <a:gd name="T0" fmla="*/ 12 w 27"/>
                  <a:gd name="T1" fmla="*/ 0 h 17"/>
                  <a:gd name="T2" fmla="*/ 0 w 27"/>
                  <a:gd name="T3" fmla="*/ 4 h 17"/>
                  <a:gd name="T4" fmla="*/ 0 w 27"/>
                  <a:gd name="T5" fmla="*/ 4 h 17"/>
                  <a:gd name="T6" fmla="*/ 4 w 27"/>
                  <a:gd name="T7" fmla="*/ 15 h 17"/>
                  <a:gd name="T8" fmla="*/ 4 w 27"/>
                  <a:gd name="T9" fmla="*/ 15 h 17"/>
                  <a:gd name="T10" fmla="*/ 8 w 27"/>
                  <a:gd name="T11" fmla="*/ 17 h 17"/>
                  <a:gd name="T12" fmla="*/ 10 w 27"/>
                  <a:gd name="T13" fmla="*/ 16 h 17"/>
                  <a:gd name="T14" fmla="*/ 13 w 27"/>
                  <a:gd name="T15" fmla="*/ 16 h 17"/>
                  <a:gd name="T16" fmla="*/ 15 w 27"/>
                  <a:gd name="T17" fmla="*/ 16 h 17"/>
                  <a:gd name="T18" fmla="*/ 15 w 27"/>
                  <a:gd name="T19" fmla="*/ 16 h 17"/>
                  <a:gd name="T20" fmla="*/ 15 w 27"/>
                  <a:gd name="T21" fmla="*/ 16 h 17"/>
                  <a:gd name="T22" fmla="*/ 27 w 27"/>
                  <a:gd name="T23" fmla="*/ 7 h 17"/>
                  <a:gd name="T24" fmla="*/ 27 w 27"/>
                  <a:gd name="T25" fmla="*/ 7 h 17"/>
                  <a:gd name="T26" fmla="*/ 27 w 27"/>
                  <a:gd name="T27" fmla="*/ 7 h 17"/>
                  <a:gd name="T28" fmla="*/ 27 w 27"/>
                  <a:gd name="T29" fmla="*/ 4 h 17"/>
                  <a:gd name="T30" fmla="*/ 27 w 27"/>
                  <a:gd name="T31" fmla="*/ 4 h 17"/>
                  <a:gd name="T32" fmla="*/ 25 w 27"/>
                  <a:gd name="T33" fmla="*/ 2 h 17"/>
                  <a:gd name="T34" fmla="*/ 23 w 27"/>
                  <a:gd name="T35" fmla="*/ 3 h 17"/>
                  <a:gd name="T36" fmla="*/ 20 w 27"/>
                  <a:gd name="T37" fmla="*/ 4 h 17"/>
                  <a:gd name="T38" fmla="*/ 19 w 27"/>
                  <a:gd name="T39" fmla="*/ 3 h 17"/>
                  <a:gd name="T40" fmla="*/ 12 w 27"/>
                  <a:gd name="T4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17">
                    <a:moveTo>
                      <a:pt x="12" y="0"/>
                    </a:moveTo>
                    <a:cubicBezTo>
                      <a:pt x="8" y="0"/>
                      <a:pt x="4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8"/>
                      <a:pt x="6" y="11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6"/>
                      <a:pt x="6" y="17"/>
                      <a:pt x="8" y="17"/>
                    </a:cubicBezTo>
                    <a:cubicBezTo>
                      <a:pt x="8" y="17"/>
                      <a:pt x="9" y="17"/>
                      <a:pt x="10" y="16"/>
                    </a:cubicBezTo>
                    <a:cubicBezTo>
                      <a:pt x="11" y="16"/>
                      <a:pt x="12" y="16"/>
                      <a:pt x="13" y="16"/>
                    </a:cubicBezTo>
                    <a:cubicBezTo>
                      <a:pt x="14" y="16"/>
                      <a:pt x="14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20" y="15"/>
                      <a:pt x="22" y="10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6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2"/>
                      <a:pt x="26" y="2"/>
                      <a:pt x="25" y="2"/>
                    </a:cubicBezTo>
                    <a:cubicBezTo>
                      <a:pt x="24" y="2"/>
                      <a:pt x="24" y="2"/>
                      <a:pt x="23" y="3"/>
                    </a:cubicBezTo>
                    <a:cubicBezTo>
                      <a:pt x="22" y="3"/>
                      <a:pt x="21" y="4"/>
                      <a:pt x="20" y="4"/>
                    </a:cubicBezTo>
                    <a:cubicBezTo>
                      <a:pt x="20" y="4"/>
                      <a:pt x="19" y="3"/>
                      <a:pt x="19" y="3"/>
                    </a:cubicBezTo>
                    <a:cubicBezTo>
                      <a:pt x="16" y="1"/>
                      <a:pt x="14" y="0"/>
                      <a:pt x="12" y="0"/>
                    </a:cubicBezTo>
                  </a:path>
                </a:pathLst>
              </a:custGeom>
              <a:solidFill>
                <a:srgbClr val="D7AB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4" name="Freeform 8200"/>
              <p:cNvSpPr/>
              <p:nvPr/>
            </p:nvSpPr>
            <p:spPr bwMode="auto">
              <a:xfrm>
                <a:off x="6438901" y="4217988"/>
                <a:ext cx="28575" cy="31750"/>
              </a:xfrm>
              <a:custGeom>
                <a:avLst/>
                <a:gdLst>
                  <a:gd name="T0" fmla="*/ 12 w 14"/>
                  <a:gd name="T1" fmla="*/ 0 h 16"/>
                  <a:gd name="T2" fmla="*/ 0 w 14"/>
                  <a:gd name="T3" fmla="*/ 9 h 16"/>
                  <a:gd name="T4" fmla="*/ 0 w 14"/>
                  <a:gd name="T5" fmla="*/ 9 h 16"/>
                  <a:gd name="T6" fmla="*/ 7 w 14"/>
                  <a:gd name="T7" fmla="*/ 16 h 16"/>
                  <a:gd name="T8" fmla="*/ 9 w 14"/>
                  <a:gd name="T9" fmla="*/ 15 h 16"/>
                  <a:gd name="T10" fmla="*/ 12 w 14"/>
                  <a:gd name="T11" fmla="*/ 0 h 16"/>
                  <a:gd name="T12" fmla="*/ 12 w 14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6">
                    <a:moveTo>
                      <a:pt x="12" y="0"/>
                    </a:moveTo>
                    <a:cubicBezTo>
                      <a:pt x="7" y="3"/>
                      <a:pt x="5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3"/>
                      <a:pt x="4" y="16"/>
                      <a:pt x="7" y="16"/>
                    </a:cubicBezTo>
                    <a:cubicBezTo>
                      <a:pt x="7" y="16"/>
                      <a:pt x="8" y="16"/>
                      <a:pt x="9" y="15"/>
                    </a:cubicBezTo>
                    <a:cubicBezTo>
                      <a:pt x="14" y="12"/>
                      <a:pt x="12" y="5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D9A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5" name="Freeform 8201"/>
              <p:cNvSpPr/>
              <p:nvPr/>
            </p:nvSpPr>
            <p:spPr bwMode="auto">
              <a:xfrm>
                <a:off x="5743576" y="3094038"/>
                <a:ext cx="142875" cy="138113"/>
              </a:xfrm>
              <a:custGeom>
                <a:avLst/>
                <a:gdLst>
                  <a:gd name="T0" fmla="*/ 8 w 71"/>
                  <a:gd name="T1" fmla="*/ 0 h 69"/>
                  <a:gd name="T2" fmla="*/ 2 w 71"/>
                  <a:gd name="T3" fmla="*/ 3 h 69"/>
                  <a:gd name="T4" fmla="*/ 1 w 71"/>
                  <a:gd name="T5" fmla="*/ 4 h 69"/>
                  <a:gd name="T6" fmla="*/ 0 w 71"/>
                  <a:gd name="T7" fmla="*/ 7 h 69"/>
                  <a:gd name="T8" fmla="*/ 7 w 71"/>
                  <a:gd name="T9" fmla="*/ 15 h 69"/>
                  <a:gd name="T10" fmla="*/ 10 w 71"/>
                  <a:gd name="T11" fmla="*/ 15 h 69"/>
                  <a:gd name="T12" fmla="*/ 10 w 71"/>
                  <a:gd name="T13" fmla="*/ 15 h 69"/>
                  <a:gd name="T14" fmla="*/ 32 w 71"/>
                  <a:gd name="T15" fmla="*/ 36 h 69"/>
                  <a:gd name="T16" fmla="*/ 32 w 71"/>
                  <a:gd name="T17" fmla="*/ 36 h 69"/>
                  <a:gd name="T18" fmla="*/ 34 w 71"/>
                  <a:gd name="T19" fmla="*/ 39 h 69"/>
                  <a:gd name="T20" fmla="*/ 34 w 71"/>
                  <a:gd name="T21" fmla="*/ 39 h 69"/>
                  <a:gd name="T22" fmla="*/ 44 w 71"/>
                  <a:gd name="T23" fmla="*/ 48 h 69"/>
                  <a:gd name="T24" fmla="*/ 44 w 71"/>
                  <a:gd name="T25" fmla="*/ 48 h 69"/>
                  <a:gd name="T26" fmla="*/ 44 w 71"/>
                  <a:gd name="T27" fmla="*/ 48 h 69"/>
                  <a:gd name="T28" fmla="*/ 64 w 71"/>
                  <a:gd name="T29" fmla="*/ 69 h 69"/>
                  <a:gd name="T30" fmla="*/ 64 w 71"/>
                  <a:gd name="T31" fmla="*/ 69 h 69"/>
                  <a:gd name="T32" fmla="*/ 60 w 71"/>
                  <a:gd name="T33" fmla="*/ 52 h 69"/>
                  <a:gd name="T34" fmla="*/ 56 w 71"/>
                  <a:gd name="T35" fmla="*/ 44 h 69"/>
                  <a:gd name="T36" fmla="*/ 56 w 71"/>
                  <a:gd name="T37" fmla="*/ 44 h 69"/>
                  <a:gd name="T38" fmla="*/ 53 w 71"/>
                  <a:gd name="T39" fmla="*/ 41 h 69"/>
                  <a:gd name="T40" fmla="*/ 53 w 71"/>
                  <a:gd name="T41" fmla="*/ 41 h 69"/>
                  <a:gd name="T42" fmla="*/ 50 w 71"/>
                  <a:gd name="T43" fmla="*/ 27 h 69"/>
                  <a:gd name="T44" fmla="*/ 54 w 71"/>
                  <a:gd name="T45" fmla="*/ 8 h 69"/>
                  <a:gd name="T46" fmla="*/ 54 w 71"/>
                  <a:gd name="T47" fmla="*/ 8 h 69"/>
                  <a:gd name="T48" fmla="*/ 50 w 71"/>
                  <a:gd name="T49" fmla="*/ 12 h 69"/>
                  <a:gd name="T50" fmla="*/ 45 w 71"/>
                  <a:gd name="T51" fmla="*/ 8 h 69"/>
                  <a:gd name="T52" fmla="*/ 42 w 71"/>
                  <a:gd name="T53" fmla="*/ 7 h 69"/>
                  <a:gd name="T54" fmla="*/ 40 w 71"/>
                  <a:gd name="T55" fmla="*/ 10 h 69"/>
                  <a:gd name="T56" fmla="*/ 40 w 71"/>
                  <a:gd name="T57" fmla="*/ 28 h 69"/>
                  <a:gd name="T58" fmla="*/ 41 w 71"/>
                  <a:gd name="T59" fmla="*/ 31 h 69"/>
                  <a:gd name="T60" fmla="*/ 39 w 71"/>
                  <a:gd name="T61" fmla="*/ 29 h 69"/>
                  <a:gd name="T62" fmla="*/ 31 w 71"/>
                  <a:gd name="T63" fmla="*/ 20 h 69"/>
                  <a:gd name="T64" fmla="*/ 31 w 71"/>
                  <a:gd name="T65" fmla="*/ 20 h 69"/>
                  <a:gd name="T66" fmla="*/ 10 w 71"/>
                  <a:gd name="T67" fmla="*/ 0 h 69"/>
                  <a:gd name="T68" fmla="*/ 8 w 71"/>
                  <a:gd name="T69" fmla="*/ 0 h 69"/>
                  <a:gd name="T70" fmla="*/ 8 w 71"/>
                  <a:gd name="T7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1" h="69">
                    <a:moveTo>
                      <a:pt x="8" y="0"/>
                    </a:moveTo>
                    <a:cubicBezTo>
                      <a:pt x="6" y="1"/>
                      <a:pt x="4" y="2"/>
                      <a:pt x="2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3" y="8"/>
                      <a:pt x="5" y="11"/>
                      <a:pt x="7" y="15"/>
                    </a:cubicBezTo>
                    <a:cubicBezTo>
                      <a:pt x="8" y="15"/>
                      <a:pt x="9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5" y="25"/>
                      <a:pt x="30" y="23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3" y="37"/>
                      <a:pt x="34" y="38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9" y="41"/>
                      <a:pt x="39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4" y="52"/>
                      <a:pt x="59" y="61"/>
                      <a:pt x="64" y="69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71" y="62"/>
                      <a:pt x="57" y="59"/>
                      <a:pt x="60" y="52"/>
                    </a:cubicBezTo>
                    <a:cubicBezTo>
                      <a:pt x="59" y="49"/>
                      <a:pt x="57" y="47"/>
                      <a:pt x="56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5" y="43"/>
                      <a:pt x="54" y="42"/>
                      <a:pt x="53" y="41"/>
                    </a:cubicBezTo>
                    <a:cubicBezTo>
                      <a:pt x="53" y="41"/>
                      <a:pt x="53" y="41"/>
                      <a:pt x="53" y="41"/>
                    </a:cubicBezTo>
                    <a:cubicBezTo>
                      <a:pt x="46" y="38"/>
                      <a:pt x="41" y="35"/>
                      <a:pt x="50" y="27"/>
                    </a:cubicBezTo>
                    <a:cubicBezTo>
                      <a:pt x="55" y="23"/>
                      <a:pt x="58" y="16"/>
                      <a:pt x="54" y="8"/>
                    </a:cubicBezTo>
                    <a:cubicBezTo>
                      <a:pt x="54" y="8"/>
                      <a:pt x="54" y="8"/>
                      <a:pt x="54" y="8"/>
                    </a:cubicBezTo>
                    <a:cubicBezTo>
                      <a:pt x="52" y="11"/>
                      <a:pt x="51" y="12"/>
                      <a:pt x="50" y="12"/>
                    </a:cubicBezTo>
                    <a:cubicBezTo>
                      <a:pt x="49" y="12"/>
                      <a:pt x="47" y="9"/>
                      <a:pt x="45" y="8"/>
                    </a:cubicBezTo>
                    <a:cubicBezTo>
                      <a:pt x="44" y="7"/>
                      <a:pt x="43" y="7"/>
                      <a:pt x="42" y="7"/>
                    </a:cubicBezTo>
                    <a:cubicBezTo>
                      <a:pt x="40" y="7"/>
                      <a:pt x="38" y="8"/>
                      <a:pt x="40" y="10"/>
                    </a:cubicBezTo>
                    <a:cubicBezTo>
                      <a:pt x="46" y="17"/>
                      <a:pt x="38" y="21"/>
                      <a:pt x="40" y="28"/>
                    </a:cubicBezTo>
                    <a:cubicBezTo>
                      <a:pt x="40" y="29"/>
                      <a:pt x="40" y="30"/>
                      <a:pt x="41" y="31"/>
                    </a:cubicBezTo>
                    <a:cubicBezTo>
                      <a:pt x="40" y="30"/>
                      <a:pt x="40" y="29"/>
                      <a:pt x="39" y="29"/>
                    </a:cubicBezTo>
                    <a:cubicBezTo>
                      <a:pt x="35" y="24"/>
                      <a:pt x="33" y="22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24" y="13"/>
                      <a:pt x="17" y="7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772E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6" name="Freeform 8202"/>
              <p:cNvSpPr/>
              <p:nvPr/>
            </p:nvSpPr>
            <p:spPr bwMode="auto">
              <a:xfrm>
                <a:off x="5764213" y="3081338"/>
                <a:ext cx="57150" cy="52388"/>
              </a:xfrm>
              <a:custGeom>
                <a:avLst/>
                <a:gdLst>
                  <a:gd name="T0" fmla="*/ 10 w 29"/>
                  <a:gd name="T1" fmla="*/ 0 h 26"/>
                  <a:gd name="T2" fmla="*/ 10 w 29"/>
                  <a:gd name="T3" fmla="*/ 0 h 26"/>
                  <a:gd name="T4" fmla="*/ 1 w 29"/>
                  <a:gd name="T5" fmla="*/ 6 h 26"/>
                  <a:gd name="T6" fmla="*/ 0 w 29"/>
                  <a:gd name="T7" fmla="*/ 6 h 26"/>
                  <a:gd name="T8" fmla="*/ 21 w 29"/>
                  <a:gd name="T9" fmla="*/ 26 h 26"/>
                  <a:gd name="T10" fmla="*/ 21 w 29"/>
                  <a:gd name="T11" fmla="*/ 26 h 26"/>
                  <a:gd name="T12" fmla="*/ 22 w 29"/>
                  <a:gd name="T13" fmla="*/ 14 h 26"/>
                  <a:gd name="T14" fmla="*/ 10 w 29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6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3"/>
                      <a:pt x="5" y="6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ubicBezTo>
                      <a:pt x="7" y="13"/>
                      <a:pt x="14" y="19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9" y="22"/>
                      <a:pt x="27" y="17"/>
                      <a:pt x="22" y="14"/>
                    </a:cubicBezTo>
                    <a:cubicBezTo>
                      <a:pt x="15" y="11"/>
                      <a:pt x="12" y="6"/>
                      <a:pt x="10" y="0"/>
                    </a:cubicBezTo>
                  </a:path>
                </a:pathLst>
              </a:custGeom>
              <a:solidFill>
                <a:srgbClr val="9B45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7" name="Freeform 8203"/>
              <p:cNvSpPr/>
              <p:nvPr/>
            </p:nvSpPr>
            <p:spPr bwMode="auto">
              <a:xfrm>
                <a:off x="5849938" y="3162301"/>
                <a:ext cx="26988" cy="19050"/>
              </a:xfrm>
              <a:custGeom>
                <a:avLst/>
                <a:gdLst>
                  <a:gd name="T0" fmla="*/ 11 w 14"/>
                  <a:gd name="T1" fmla="*/ 0 h 10"/>
                  <a:gd name="T2" fmla="*/ 0 w 14"/>
                  <a:gd name="T3" fmla="*/ 7 h 10"/>
                  <a:gd name="T4" fmla="*/ 0 w 14"/>
                  <a:gd name="T5" fmla="*/ 7 h 10"/>
                  <a:gd name="T6" fmla="*/ 3 w 14"/>
                  <a:gd name="T7" fmla="*/ 10 h 10"/>
                  <a:gd name="T8" fmla="*/ 3 w 14"/>
                  <a:gd name="T9" fmla="*/ 10 h 10"/>
                  <a:gd name="T10" fmla="*/ 5 w 14"/>
                  <a:gd name="T11" fmla="*/ 10 h 10"/>
                  <a:gd name="T12" fmla="*/ 12 w 14"/>
                  <a:gd name="T13" fmla="*/ 0 h 10"/>
                  <a:gd name="T14" fmla="*/ 12 w 14"/>
                  <a:gd name="T15" fmla="*/ 0 h 10"/>
                  <a:gd name="T16" fmla="*/ 11 w 14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10">
                    <a:moveTo>
                      <a:pt x="11" y="0"/>
                    </a:moveTo>
                    <a:cubicBezTo>
                      <a:pt x="6" y="0"/>
                      <a:pt x="3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2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5" y="10"/>
                    </a:cubicBezTo>
                    <a:cubicBezTo>
                      <a:pt x="11" y="10"/>
                      <a:pt x="14" y="7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</a:path>
                </a:pathLst>
              </a:custGeom>
              <a:solidFill>
                <a:srgbClr val="AB6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8" name="Freeform 8204"/>
              <p:cNvSpPr>
                <a:spLocks noEditPoints="1"/>
              </p:cNvSpPr>
              <p:nvPr/>
            </p:nvSpPr>
            <p:spPr bwMode="auto">
              <a:xfrm>
                <a:off x="6453188" y="3303588"/>
                <a:ext cx="177800" cy="139700"/>
              </a:xfrm>
              <a:custGeom>
                <a:avLst/>
                <a:gdLst>
                  <a:gd name="T0" fmla="*/ 21 w 89"/>
                  <a:gd name="T1" fmla="*/ 33 h 70"/>
                  <a:gd name="T2" fmla="*/ 27 w 89"/>
                  <a:gd name="T3" fmla="*/ 30 h 70"/>
                  <a:gd name="T4" fmla="*/ 32 w 89"/>
                  <a:gd name="T5" fmla="*/ 31 h 70"/>
                  <a:gd name="T6" fmla="*/ 31 w 89"/>
                  <a:gd name="T7" fmla="*/ 36 h 70"/>
                  <a:gd name="T8" fmla="*/ 28 w 89"/>
                  <a:gd name="T9" fmla="*/ 38 h 70"/>
                  <a:gd name="T10" fmla="*/ 25 w 89"/>
                  <a:gd name="T11" fmla="*/ 35 h 70"/>
                  <a:gd name="T12" fmla="*/ 21 w 89"/>
                  <a:gd name="T13" fmla="*/ 33 h 70"/>
                  <a:gd name="T14" fmla="*/ 21 w 89"/>
                  <a:gd name="T15" fmla="*/ 33 h 70"/>
                  <a:gd name="T16" fmla="*/ 7 w 89"/>
                  <a:gd name="T17" fmla="*/ 0 h 70"/>
                  <a:gd name="T18" fmla="*/ 7 w 89"/>
                  <a:gd name="T19" fmla="*/ 0 h 70"/>
                  <a:gd name="T20" fmla="*/ 1 w 89"/>
                  <a:gd name="T21" fmla="*/ 7 h 70"/>
                  <a:gd name="T22" fmla="*/ 9 w 89"/>
                  <a:gd name="T23" fmla="*/ 35 h 70"/>
                  <a:gd name="T24" fmla="*/ 9 w 89"/>
                  <a:gd name="T25" fmla="*/ 35 h 70"/>
                  <a:gd name="T26" fmla="*/ 13 w 89"/>
                  <a:gd name="T27" fmla="*/ 50 h 70"/>
                  <a:gd name="T28" fmla="*/ 20 w 89"/>
                  <a:gd name="T29" fmla="*/ 66 h 70"/>
                  <a:gd name="T30" fmla="*/ 20 w 89"/>
                  <a:gd name="T31" fmla="*/ 66 h 70"/>
                  <a:gd name="T32" fmla="*/ 26 w 89"/>
                  <a:gd name="T33" fmla="*/ 70 h 70"/>
                  <a:gd name="T34" fmla="*/ 30 w 89"/>
                  <a:gd name="T35" fmla="*/ 64 h 70"/>
                  <a:gd name="T36" fmla="*/ 34 w 89"/>
                  <a:gd name="T37" fmla="*/ 59 h 70"/>
                  <a:gd name="T38" fmla="*/ 34 w 89"/>
                  <a:gd name="T39" fmla="*/ 59 h 70"/>
                  <a:gd name="T40" fmla="*/ 29 w 89"/>
                  <a:gd name="T41" fmla="*/ 49 h 70"/>
                  <a:gd name="T42" fmla="*/ 29 w 89"/>
                  <a:gd name="T43" fmla="*/ 49 h 70"/>
                  <a:gd name="T44" fmla="*/ 30 w 89"/>
                  <a:gd name="T45" fmla="*/ 49 h 70"/>
                  <a:gd name="T46" fmla="*/ 30 w 89"/>
                  <a:gd name="T47" fmla="*/ 49 h 70"/>
                  <a:gd name="T48" fmla="*/ 34 w 89"/>
                  <a:gd name="T49" fmla="*/ 50 h 70"/>
                  <a:gd name="T50" fmla="*/ 38 w 89"/>
                  <a:gd name="T51" fmla="*/ 52 h 70"/>
                  <a:gd name="T52" fmla="*/ 42 w 89"/>
                  <a:gd name="T53" fmla="*/ 51 h 70"/>
                  <a:gd name="T54" fmla="*/ 48 w 89"/>
                  <a:gd name="T55" fmla="*/ 47 h 70"/>
                  <a:gd name="T56" fmla="*/ 52 w 89"/>
                  <a:gd name="T57" fmla="*/ 56 h 70"/>
                  <a:gd name="T58" fmla="*/ 54 w 89"/>
                  <a:gd name="T59" fmla="*/ 61 h 70"/>
                  <a:gd name="T60" fmla="*/ 55 w 89"/>
                  <a:gd name="T61" fmla="*/ 61 h 70"/>
                  <a:gd name="T62" fmla="*/ 58 w 89"/>
                  <a:gd name="T63" fmla="*/ 60 h 70"/>
                  <a:gd name="T64" fmla="*/ 59 w 89"/>
                  <a:gd name="T65" fmla="*/ 60 h 70"/>
                  <a:gd name="T66" fmla="*/ 60 w 89"/>
                  <a:gd name="T67" fmla="*/ 60 h 70"/>
                  <a:gd name="T68" fmla="*/ 63 w 89"/>
                  <a:gd name="T69" fmla="*/ 59 h 70"/>
                  <a:gd name="T70" fmla="*/ 81 w 89"/>
                  <a:gd name="T71" fmla="*/ 45 h 70"/>
                  <a:gd name="T72" fmla="*/ 81 w 89"/>
                  <a:gd name="T73" fmla="*/ 45 h 70"/>
                  <a:gd name="T74" fmla="*/ 83 w 89"/>
                  <a:gd name="T75" fmla="*/ 33 h 70"/>
                  <a:gd name="T76" fmla="*/ 80 w 89"/>
                  <a:gd name="T77" fmla="*/ 33 h 70"/>
                  <a:gd name="T78" fmla="*/ 80 w 89"/>
                  <a:gd name="T79" fmla="*/ 40 h 70"/>
                  <a:gd name="T80" fmla="*/ 77 w 89"/>
                  <a:gd name="T81" fmla="*/ 41 h 70"/>
                  <a:gd name="T82" fmla="*/ 77 w 89"/>
                  <a:gd name="T83" fmla="*/ 41 h 70"/>
                  <a:gd name="T84" fmla="*/ 40 w 89"/>
                  <a:gd name="T85" fmla="*/ 27 h 70"/>
                  <a:gd name="T86" fmla="*/ 40 w 89"/>
                  <a:gd name="T87" fmla="*/ 27 h 70"/>
                  <a:gd name="T88" fmla="*/ 15 w 89"/>
                  <a:gd name="T89" fmla="*/ 6 h 70"/>
                  <a:gd name="T90" fmla="*/ 7 w 89"/>
                  <a:gd name="T91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9" h="70">
                    <a:moveTo>
                      <a:pt x="21" y="33"/>
                    </a:moveTo>
                    <a:cubicBezTo>
                      <a:pt x="23" y="31"/>
                      <a:pt x="25" y="30"/>
                      <a:pt x="27" y="30"/>
                    </a:cubicBezTo>
                    <a:cubicBezTo>
                      <a:pt x="29" y="30"/>
                      <a:pt x="31" y="30"/>
                      <a:pt x="32" y="31"/>
                    </a:cubicBezTo>
                    <a:cubicBezTo>
                      <a:pt x="33" y="31"/>
                      <a:pt x="32" y="35"/>
                      <a:pt x="31" y="36"/>
                    </a:cubicBezTo>
                    <a:cubicBezTo>
                      <a:pt x="30" y="37"/>
                      <a:pt x="29" y="38"/>
                      <a:pt x="28" y="38"/>
                    </a:cubicBezTo>
                    <a:cubicBezTo>
                      <a:pt x="27" y="38"/>
                      <a:pt x="26" y="37"/>
                      <a:pt x="25" y="35"/>
                    </a:cubicBezTo>
                    <a:cubicBezTo>
                      <a:pt x="24" y="34"/>
                      <a:pt x="23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3"/>
                      <a:pt x="1" y="1"/>
                      <a:pt x="1" y="7"/>
                    </a:cubicBezTo>
                    <a:cubicBezTo>
                      <a:pt x="0" y="18"/>
                      <a:pt x="1" y="27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2" y="40"/>
                      <a:pt x="15" y="46"/>
                      <a:pt x="13" y="50"/>
                    </a:cubicBezTo>
                    <a:cubicBezTo>
                      <a:pt x="8" y="59"/>
                      <a:pt x="14" y="62"/>
                      <a:pt x="20" y="66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2" y="69"/>
                      <a:pt x="24" y="70"/>
                      <a:pt x="26" y="70"/>
                    </a:cubicBezTo>
                    <a:cubicBezTo>
                      <a:pt x="28" y="70"/>
                      <a:pt x="29" y="67"/>
                      <a:pt x="30" y="64"/>
                    </a:cubicBezTo>
                    <a:cubicBezTo>
                      <a:pt x="31" y="62"/>
                      <a:pt x="31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2" y="56"/>
                      <a:pt x="31" y="53"/>
                      <a:pt x="29" y="49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49"/>
                      <a:pt x="29" y="49"/>
                      <a:pt x="30" y="49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32" y="49"/>
                      <a:pt x="33" y="50"/>
                      <a:pt x="34" y="50"/>
                    </a:cubicBezTo>
                    <a:cubicBezTo>
                      <a:pt x="35" y="51"/>
                      <a:pt x="37" y="52"/>
                      <a:pt x="38" y="52"/>
                    </a:cubicBezTo>
                    <a:cubicBezTo>
                      <a:pt x="39" y="52"/>
                      <a:pt x="40" y="52"/>
                      <a:pt x="42" y="51"/>
                    </a:cubicBezTo>
                    <a:cubicBezTo>
                      <a:pt x="44" y="48"/>
                      <a:pt x="46" y="47"/>
                      <a:pt x="48" y="47"/>
                    </a:cubicBezTo>
                    <a:cubicBezTo>
                      <a:pt x="50" y="47"/>
                      <a:pt x="51" y="51"/>
                      <a:pt x="52" y="56"/>
                    </a:cubicBezTo>
                    <a:cubicBezTo>
                      <a:pt x="52" y="58"/>
                      <a:pt x="52" y="61"/>
                      <a:pt x="54" y="61"/>
                    </a:cubicBezTo>
                    <a:cubicBezTo>
                      <a:pt x="54" y="61"/>
                      <a:pt x="54" y="61"/>
                      <a:pt x="55" y="61"/>
                    </a:cubicBezTo>
                    <a:cubicBezTo>
                      <a:pt x="56" y="60"/>
                      <a:pt x="57" y="60"/>
                      <a:pt x="58" y="60"/>
                    </a:cubicBezTo>
                    <a:cubicBezTo>
                      <a:pt x="58" y="60"/>
                      <a:pt x="58" y="60"/>
                      <a:pt x="59" y="60"/>
                    </a:cubicBezTo>
                    <a:cubicBezTo>
                      <a:pt x="59" y="60"/>
                      <a:pt x="60" y="60"/>
                      <a:pt x="60" y="60"/>
                    </a:cubicBezTo>
                    <a:cubicBezTo>
                      <a:pt x="61" y="60"/>
                      <a:pt x="63" y="60"/>
                      <a:pt x="63" y="59"/>
                    </a:cubicBezTo>
                    <a:cubicBezTo>
                      <a:pt x="64" y="46"/>
                      <a:pt x="74" y="48"/>
                      <a:pt x="81" y="45"/>
                    </a:cubicBezTo>
                    <a:cubicBezTo>
                      <a:pt x="81" y="45"/>
                      <a:pt x="81" y="45"/>
                      <a:pt x="81" y="45"/>
                    </a:cubicBezTo>
                    <a:cubicBezTo>
                      <a:pt x="89" y="42"/>
                      <a:pt x="86" y="34"/>
                      <a:pt x="83" y="33"/>
                    </a:cubicBezTo>
                    <a:cubicBezTo>
                      <a:pt x="82" y="33"/>
                      <a:pt x="81" y="33"/>
                      <a:pt x="80" y="33"/>
                    </a:cubicBezTo>
                    <a:cubicBezTo>
                      <a:pt x="77" y="33"/>
                      <a:pt x="79" y="37"/>
                      <a:pt x="80" y="40"/>
                    </a:cubicBezTo>
                    <a:cubicBezTo>
                      <a:pt x="80" y="40"/>
                      <a:pt x="78" y="41"/>
                      <a:pt x="77" y="4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66" y="33"/>
                      <a:pt x="51" y="35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5" y="17"/>
                      <a:pt x="26" y="10"/>
                      <a:pt x="15" y="6"/>
                    </a:cubicBezTo>
                    <a:cubicBezTo>
                      <a:pt x="11" y="5"/>
                      <a:pt x="10" y="2"/>
                      <a:pt x="7" y="0"/>
                    </a:cubicBezTo>
                  </a:path>
                </a:pathLst>
              </a:custGeom>
              <a:solidFill>
                <a:srgbClr val="C8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9" name="Freeform 8205"/>
              <p:cNvSpPr/>
              <p:nvPr/>
            </p:nvSpPr>
            <p:spPr bwMode="auto">
              <a:xfrm>
                <a:off x="6453188" y="3373438"/>
                <a:ext cx="39688" cy="90488"/>
              </a:xfrm>
              <a:custGeom>
                <a:avLst/>
                <a:gdLst>
                  <a:gd name="T0" fmla="*/ 9 w 20"/>
                  <a:gd name="T1" fmla="*/ 0 h 45"/>
                  <a:gd name="T2" fmla="*/ 9 w 20"/>
                  <a:gd name="T3" fmla="*/ 0 h 45"/>
                  <a:gd name="T4" fmla="*/ 2 w 20"/>
                  <a:gd name="T5" fmla="*/ 16 h 45"/>
                  <a:gd name="T6" fmla="*/ 2 w 20"/>
                  <a:gd name="T7" fmla="*/ 16 h 45"/>
                  <a:gd name="T8" fmla="*/ 2 w 20"/>
                  <a:gd name="T9" fmla="*/ 16 h 45"/>
                  <a:gd name="T10" fmla="*/ 5 w 20"/>
                  <a:gd name="T11" fmla="*/ 38 h 45"/>
                  <a:gd name="T12" fmla="*/ 5 w 20"/>
                  <a:gd name="T13" fmla="*/ 38 h 45"/>
                  <a:gd name="T14" fmla="*/ 8 w 20"/>
                  <a:gd name="T15" fmla="*/ 44 h 45"/>
                  <a:gd name="T16" fmla="*/ 8 w 20"/>
                  <a:gd name="T17" fmla="*/ 44 h 45"/>
                  <a:gd name="T18" fmla="*/ 8 w 20"/>
                  <a:gd name="T19" fmla="*/ 44 h 45"/>
                  <a:gd name="T20" fmla="*/ 8 w 20"/>
                  <a:gd name="T21" fmla="*/ 44 h 45"/>
                  <a:gd name="T22" fmla="*/ 11 w 20"/>
                  <a:gd name="T23" fmla="*/ 44 h 45"/>
                  <a:gd name="T24" fmla="*/ 13 w 20"/>
                  <a:gd name="T25" fmla="*/ 45 h 45"/>
                  <a:gd name="T26" fmla="*/ 15 w 20"/>
                  <a:gd name="T27" fmla="*/ 40 h 45"/>
                  <a:gd name="T28" fmla="*/ 20 w 20"/>
                  <a:gd name="T29" fmla="*/ 31 h 45"/>
                  <a:gd name="T30" fmla="*/ 13 w 20"/>
                  <a:gd name="T31" fmla="*/ 15 h 45"/>
                  <a:gd name="T32" fmla="*/ 9 w 20"/>
                  <a:gd name="T3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45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3"/>
                      <a:pt x="9" y="12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23"/>
                      <a:pt x="6" y="30"/>
                      <a:pt x="5" y="38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40"/>
                      <a:pt x="7" y="42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9" y="44"/>
                      <a:pt x="10" y="44"/>
                      <a:pt x="11" y="44"/>
                    </a:cubicBezTo>
                    <a:cubicBezTo>
                      <a:pt x="12" y="44"/>
                      <a:pt x="13" y="45"/>
                      <a:pt x="13" y="45"/>
                    </a:cubicBezTo>
                    <a:cubicBezTo>
                      <a:pt x="15" y="45"/>
                      <a:pt x="16" y="44"/>
                      <a:pt x="15" y="40"/>
                    </a:cubicBezTo>
                    <a:cubicBezTo>
                      <a:pt x="15" y="37"/>
                      <a:pt x="16" y="33"/>
                      <a:pt x="20" y="31"/>
                    </a:cubicBezTo>
                    <a:cubicBezTo>
                      <a:pt x="14" y="27"/>
                      <a:pt x="8" y="24"/>
                      <a:pt x="13" y="15"/>
                    </a:cubicBezTo>
                    <a:cubicBezTo>
                      <a:pt x="15" y="11"/>
                      <a:pt x="12" y="5"/>
                      <a:pt x="9" y="0"/>
                    </a:cubicBezTo>
                  </a:path>
                </a:pathLst>
              </a:custGeom>
              <a:solidFill>
                <a:srgbClr val="AD5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0" name="Freeform 8206"/>
              <p:cNvSpPr/>
              <p:nvPr/>
            </p:nvSpPr>
            <p:spPr bwMode="auto">
              <a:xfrm>
                <a:off x="6454776" y="3224213"/>
                <a:ext cx="76200" cy="69850"/>
              </a:xfrm>
              <a:custGeom>
                <a:avLst/>
                <a:gdLst>
                  <a:gd name="T0" fmla="*/ 19 w 38"/>
                  <a:gd name="T1" fmla="*/ 0 h 35"/>
                  <a:gd name="T2" fmla="*/ 12 w 38"/>
                  <a:gd name="T3" fmla="*/ 2 h 35"/>
                  <a:gd name="T4" fmla="*/ 11 w 38"/>
                  <a:gd name="T5" fmla="*/ 3 h 35"/>
                  <a:gd name="T6" fmla="*/ 9 w 38"/>
                  <a:gd name="T7" fmla="*/ 2 h 35"/>
                  <a:gd name="T8" fmla="*/ 7 w 38"/>
                  <a:gd name="T9" fmla="*/ 2 h 35"/>
                  <a:gd name="T10" fmla="*/ 7 w 38"/>
                  <a:gd name="T11" fmla="*/ 2 h 35"/>
                  <a:gd name="T12" fmla="*/ 7 w 38"/>
                  <a:gd name="T13" fmla="*/ 2 h 35"/>
                  <a:gd name="T14" fmla="*/ 9 w 38"/>
                  <a:gd name="T15" fmla="*/ 12 h 35"/>
                  <a:gd name="T16" fmla="*/ 19 w 38"/>
                  <a:gd name="T17" fmla="*/ 26 h 35"/>
                  <a:gd name="T18" fmla="*/ 24 w 38"/>
                  <a:gd name="T19" fmla="*/ 35 h 35"/>
                  <a:gd name="T20" fmla="*/ 27 w 38"/>
                  <a:gd name="T21" fmla="*/ 35 h 35"/>
                  <a:gd name="T22" fmla="*/ 32 w 38"/>
                  <a:gd name="T23" fmla="*/ 34 h 35"/>
                  <a:gd name="T24" fmla="*/ 36 w 38"/>
                  <a:gd name="T25" fmla="*/ 32 h 35"/>
                  <a:gd name="T26" fmla="*/ 37 w 38"/>
                  <a:gd name="T27" fmla="*/ 32 h 35"/>
                  <a:gd name="T28" fmla="*/ 37 w 38"/>
                  <a:gd name="T29" fmla="*/ 32 h 35"/>
                  <a:gd name="T30" fmla="*/ 37 w 38"/>
                  <a:gd name="T31" fmla="*/ 32 h 35"/>
                  <a:gd name="T32" fmla="*/ 38 w 38"/>
                  <a:gd name="T33" fmla="*/ 28 h 35"/>
                  <a:gd name="T34" fmla="*/ 30 w 38"/>
                  <a:gd name="T35" fmla="*/ 12 h 35"/>
                  <a:gd name="T36" fmla="*/ 30 w 38"/>
                  <a:gd name="T37" fmla="*/ 12 h 35"/>
                  <a:gd name="T38" fmla="*/ 25 w 38"/>
                  <a:gd name="T39" fmla="*/ 9 h 35"/>
                  <a:gd name="T40" fmla="*/ 19 w 38"/>
                  <a:gd name="T4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" h="35">
                    <a:moveTo>
                      <a:pt x="19" y="0"/>
                    </a:moveTo>
                    <a:cubicBezTo>
                      <a:pt x="17" y="0"/>
                      <a:pt x="15" y="1"/>
                      <a:pt x="12" y="2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1" y="5"/>
                      <a:pt x="0" y="11"/>
                      <a:pt x="9" y="12"/>
                    </a:cubicBezTo>
                    <a:cubicBezTo>
                      <a:pt x="17" y="13"/>
                      <a:pt x="22" y="19"/>
                      <a:pt x="19" y="26"/>
                    </a:cubicBezTo>
                    <a:cubicBezTo>
                      <a:pt x="16" y="34"/>
                      <a:pt x="20" y="33"/>
                      <a:pt x="24" y="35"/>
                    </a:cubicBezTo>
                    <a:cubicBezTo>
                      <a:pt x="25" y="35"/>
                      <a:pt x="26" y="35"/>
                      <a:pt x="27" y="35"/>
                    </a:cubicBezTo>
                    <a:cubicBezTo>
                      <a:pt x="29" y="35"/>
                      <a:pt x="30" y="34"/>
                      <a:pt x="32" y="34"/>
                    </a:cubicBezTo>
                    <a:cubicBezTo>
                      <a:pt x="33" y="33"/>
                      <a:pt x="34" y="32"/>
                      <a:pt x="36" y="32"/>
                    </a:cubicBezTo>
                    <a:cubicBezTo>
                      <a:pt x="36" y="32"/>
                      <a:pt x="36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7" y="31"/>
                      <a:pt x="37" y="30"/>
                      <a:pt x="38" y="28"/>
                    </a:cubicBezTo>
                    <a:cubicBezTo>
                      <a:pt x="28" y="27"/>
                      <a:pt x="30" y="19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8" y="11"/>
                      <a:pt x="25" y="10"/>
                      <a:pt x="25" y="9"/>
                    </a:cubicBezTo>
                    <a:cubicBezTo>
                      <a:pt x="25" y="3"/>
                      <a:pt x="23" y="0"/>
                      <a:pt x="19" y="0"/>
                    </a:cubicBezTo>
                  </a:path>
                </a:pathLst>
              </a:custGeom>
              <a:solidFill>
                <a:srgbClr val="C77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1" name="Freeform 8207"/>
              <p:cNvSpPr/>
              <p:nvPr/>
            </p:nvSpPr>
            <p:spPr bwMode="auto">
              <a:xfrm>
                <a:off x="6510338" y="3248026"/>
                <a:ext cx="42863" cy="50800"/>
              </a:xfrm>
              <a:custGeom>
                <a:avLst/>
                <a:gdLst>
                  <a:gd name="T0" fmla="*/ 2 w 21"/>
                  <a:gd name="T1" fmla="*/ 0 h 26"/>
                  <a:gd name="T2" fmla="*/ 2 w 21"/>
                  <a:gd name="T3" fmla="*/ 0 h 26"/>
                  <a:gd name="T4" fmla="*/ 10 w 21"/>
                  <a:gd name="T5" fmla="*/ 16 h 26"/>
                  <a:gd name="T6" fmla="*/ 9 w 21"/>
                  <a:gd name="T7" fmla="*/ 20 h 26"/>
                  <a:gd name="T8" fmla="*/ 9 w 21"/>
                  <a:gd name="T9" fmla="*/ 20 h 26"/>
                  <a:gd name="T10" fmla="*/ 11 w 21"/>
                  <a:gd name="T11" fmla="*/ 20 h 26"/>
                  <a:gd name="T12" fmla="*/ 11 w 21"/>
                  <a:gd name="T13" fmla="*/ 20 h 26"/>
                  <a:gd name="T14" fmla="*/ 16 w 21"/>
                  <a:gd name="T15" fmla="*/ 26 h 26"/>
                  <a:gd name="T16" fmla="*/ 16 w 21"/>
                  <a:gd name="T17" fmla="*/ 26 h 26"/>
                  <a:gd name="T18" fmla="*/ 16 w 21"/>
                  <a:gd name="T19" fmla="*/ 26 h 26"/>
                  <a:gd name="T20" fmla="*/ 21 w 21"/>
                  <a:gd name="T21" fmla="*/ 8 h 26"/>
                  <a:gd name="T22" fmla="*/ 21 w 21"/>
                  <a:gd name="T23" fmla="*/ 8 h 26"/>
                  <a:gd name="T24" fmla="*/ 18 w 21"/>
                  <a:gd name="T25" fmla="*/ 5 h 26"/>
                  <a:gd name="T26" fmla="*/ 18 w 21"/>
                  <a:gd name="T27" fmla="*/ 5 h 26"/>
                  <a:gd name="T28" fmla="*/ 12 w 21"/>
                  <a:gd name="T29" fmla="*/ 5 h 26"/>
                  <a:gd name="T30" fmla="*/ 5 w 21"/>
                  <a:gd name="T31" fmla="*/ 1 h 26"/>
                  <a:gd name="T32" fmla="*/ 5 w 21"/>
                  <a:gd name="T33" fmla="*/ 1 h 26"/>
                  <a:gd name="T34" fmla="*/ 2 w 21"/>
                  <a:gd name="T3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" h="2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7"/>
                      <a:pt x="0" y="15"/>
                      <a:pt x="10" y="16"/>
                    </a:cubicBezTo>
                    <a:cubicBezTo>
                      <a:pt x="9" y="18"/>
                      <a:pt x="9" y="19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10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3" y="22"/>
                      <a:pt x="14" y="24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20" y="20"/>
                      <a:pt x="13" y="12"/>
                      <a:pt x="21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19" y="6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6" y="5"/>
                      <a:pt x="14" y="5"/>
                      <a:pt x="12" y="5"/>
                    </a:cubicBezTo>
                    <a:cubicBezTo>
                      <a:pt x="9" y="5"/>
                      <a:pt x="7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C66C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2" name="Freeform 8208"/>
              <p:cNvSpPr/>
              <p:nvPr/>
            </p:nvSpPr>
            <p:spPr bwMode="auto">
              <a:xfrm>
                <a:off x="6542088" y="3298826"/>
                <a:ext cx="30163" cy="30163"/>
              </a:xfrm>
              <a:custGeom>
                <a:avLst/>
                <a:gdLst>
                  <a:gd name="T0" fmla="*/ 0 w 15"/>
                  <a:gd name="T1" fmla="*/ 0 h 15"/>
                  <a:gd name="T2" fmla="*/ 2 w 15"/>
                  <a:gd name="T3" fmla="*/ 8 h 15"/>
                  <a:gd name="T4" fmla="*/ 2 w 15"/>
                  <a:gd name="T5" fmla="*/ 8 h 15"/>
                  <a:gd name="T6" fmla="*/ 2 w 15"/>
                  <a:gd name="T7" fmla="*/ 8 h 15"/>
                  <a:gd name="T8" fmla="*/ 7 w 15"/>
                  <a:gd name="T9" fmla="*/ 14 h 15"/>
                  <a:gd name="T10" fmla="*/ 7 w 15"/>
                  <a:gd name="T11" fmla="*/ 14 h 15"/>
                  <a:gd name="T12" fmla="*/ 12 w 15"/>
                  <a:gd name="T13" fmla="*/ 15 h 15"/>
                  <a:gd name="T14" fmla="*/ 12 w 15"/>
                  <a:gd name="T15" fmla="*/ 15 h 15"/>
                  <a:gd name="T16" fmla="*/ 0 w 15"/>
                  <a:gd name="T17" fmla="*/ 0 h 15"/>
                  <a:gd name="T18" fmla="*/ 0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0" y="0"/>
                    </a:moveTo>
                    <a:cubicBezTo>
                      <a:pt x="1" y="3"/>
                      <a:pt x="1" y="6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0"/>
                      <a:pt x="5" y="12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4"/>
                      <a:pt x="11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6"/>
                      <a:pt x="1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C66C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3" name="Freeform 8209"/>
              <p:cNvSpPr/>
              <p:nvPr/>
            </p:nvSpPr>
            <p:spPr bwMode="auto">
              <a:xfrm>
                <a:off x="6513513" y="3287713"/>
                <a:ext cx="33338" cy="39688"/>
              </a:xfrm>
              <a:custGeom>
                <a:avLst/>
                <a:gdLst>
                  <a:gd name="T0" fmla="*/ 10 w 17"/>
                  <a:gd name="T1" fmla="*/ 0 h 20"/>
                  <a:gd name="T2" fmla="*/ 10 w 17"/>
                  <a:gd name="T3" fmla="*/ 0 h 20"/>
                  <a:gd name="T4" fmla="*/ 10 w 17"/>
                  <a:gd name="T5" fmla="*/ 12 h 20"/>
                  <a:gd name="T6" fmla="*/ 13 w 17"/>
                  <a:gd name="T7" fmla="*/ 16 h 20"/>
                  <a:gd name="T8" fmla="*/ 13 w 17"/>
                  <a:gd name="T9" fmla="*/ 20 h 20"/>
                  <a:gd name="T10" fmla="*/ 14 w 17"/>
                  <a:gd name="T11" fmla="*/ 20 h 20"/>
                  <a:gd name="T12" fmla="*/ 17 w 17"/>
                  <a:gd name="T13" fmla="*/ 14 h 20"/>
                  <a:gd name="T14" fmla="*/ 17 w 17"/>
                  <a:gd name="T15" fmla="*/ 14 h 20"/>
                  <a:gd name="T16" fmla="*/ 15 w 17"/>
                  <a:gd name="T17" fmla="*/ 6 h 20"/>
                  <a:gd name="T18" fmla="*/ 15 w 17"/>
                  <a:gd name="T19" fmla="*/ 6 h 20"/>
                  <a:gd name="T20" fmla="*/ 15 w 17"/>
                  <a:gd name="T21" fmla="*/ 6 h 20"/>
                  <a:gd name="T22" fmla="*/ 10 w 17"/>
                  <a:gd name="T2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20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4"/>
                      <a:pt x="0" y="8"/>
                      <a:pt x="10" y="12"/>
                    </a:cubicBezTo>
                    <a:cubicBezTo>
                      <a:pt x="11" y="12"/>
                      <a:pt x="12" y="14"/>
                      <a:pt x="13" y="16"/>
                    </a:cubicBezTo>
                    <a:cubicBezTo>
                      <a:pt x="13" y="17"/>
                      <a:pt x="10" y="20"/>
                      <a:pt x="13" y="20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5" y="19"/>
                      <a:pt x="16" y="16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2"/>
                      <a:pt x="16" y="9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4"/>
                      <a:pt x="12" y="2"/>
                      <a:pt x="10" y="0"/>
                    </a:cubicBezTo>
                  </a:path>
                </a:pathLst>
              </a:custGeom>
              <a:solidFill>
                <a:srgbClr val="C77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4" name="Freeform 8210"/>
              <p:cNvSpPr/>
              <p:nvPr/>
            </p:nvSpPr>
            <p:spPr bwMode="auto">
              <a:xfrm>
                <a:off x="6513513" y="3233738"/>
                <a:ext cx="33338" cy="23813"/>
              </a:xfrm>
              <a:custGeom>
                <a:avLst/>
                <a:gdLst>
                  <a:gd name="T0" fmla="*/ 5 w 17"/>
                  <a:gd name="T1" fmla="*/ 0 h 12"/>
                  <a:gd name="T2" fmla="*/ 4 w 17"/>
                  <a:gd name="T3" fmla="*/ 8 h 12"/>
                  <a:gd name="T4" fmla="*/ 4 w 17"/>
                  <a:gd name="T5" fmla="*/ 8 h 12"/>
                  <a:gd name="T6" fmla="*/ 11 w 17"/>
                  <a:gd name="T7" fmla="*/ 12 h 12"/>
                  <a:gd name="T8" fmla="*/ 17 w 17"/>
                  <a:gd name="T9" fmla="*/ 12 h 12"/>
                  <a:gd name="T10" fmla="*/ 17 w 17"/>
                  <a:gd name="T11" fmla="*/ 12 h 12"/>
                  <a:gd name="T12" fmla="*/ 10 w 17"/>
                  <a:gd name="T13" fmla="*/ 0 h 12"/>
                  <a:gd name="T14" fmla="*/ 10 w 17"/>
                  <a:gd name="T15" fmla="*/ 0 h 12"/>
                  <a:gd name="T16" fmla="*/ 5 w 17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2">
                    <a:moveTo>
                      <a:pt x="5" y="0"/>
                    </a:moveTo>
                    <a:cubicBezTo>
                      <a:pt x="2" y="0"/>
                      <a:pt x="0" y="1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6" y="11"/>
                      <a:pt x="8" y="12"/>
                      <a:pt x="11" y="12"/>
                    </a:cubicBezTo>
                    <a:cubicBezTo>
                      <a:pt x="13" y="12"/>
                      <a:pt x="15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6"/>
                      <a:pt x="12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C876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5" name="Freeform 8211"/>
              <p:cNvSpPr/>
              <p:nvPr/>
            </p:nvSpPr>
            <p:spPr bwMode="auto">
              <a:xfrm>
                <a:off x="6584951" y="3244851"/>
                <a:ext cx="12700" cy="9525"/>
              </a:xfrm>
              <a:custGeom>
                <a:avLst/>
                <a:gdLst>
                  <a:gd name="T0" fmla="*/ 2 w 6"/>
                  <a:gd name="T1" fmla="*/ 0 h 4"/>
                  <a:gd name="T2" fmla="*/ 2 w 6"/>
                  <a:gd name="T3" fmla="*/ 0 h 4"/>
                  <a:gd name="T4" fmla="*/ 0 w 6"/>
                  <a:gd name="T5" fmla="*/ 3 h 4"/>
                  <a:gd name="T6" fmla="*/ 2 w 6"/>
                  <a:gd name="T7" fmla="*/ 4 h 4"/>
                  <a:gd name="T8" fmla="*/ 2 w 6"/>
                  <a:gd name="T9" fmla="*/ 4 h 4"/>
                  <a:gd name="T10" fmla="*/ 6 w 6"/>
                  <a:gd name="T11" fmla="*/ 2 h 4"/>
                  <a:gd name="T12" fmla="*/ 2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4" y="3"/>
                      <a:pt x="6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CB76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6" name="Freeform 8212"/>
              <p:cNvSpPr/>
              <p:nvPr/>
            </p:nvSpPr>
            <p:spPr bwMode="auto">
              <a:xfrm>
                <a:off x="5775326" y="4006851"/>
                <a:ext cx="12700" cy="15875"/>
              </a:xfrm>
              <a:custGeom>
                <a:avLst/>
                <a:gdLst>
                  <a:gd name="T0" fmla="*/ 6 w 6"/>
                  <a:gd name="T1" fmla="*/ 0 h 8"/>
                  <a:gd name="T2" fmla="*/ 0 w 6"/>
                  <a:gd name="T3" fmla="*/ 5 h 8"/>
                  <a:gd name="T4" fmla="*/ 0 w 6"/>
                  <a:gd name="T5" fmla="*/ 5 h 8"/>
                  <a:gd name="T6" fmla="*/ 6 w 6"/>
                  <a:gd name="T7" fmla="*/ 8 h 8"/>
                  <a:gd name="T8" fmla="*/ 6 w 6"/>
                  <a:gd name="T9" fmla="*/ 8 h 8"/>
                  <a:gd name="T10" fmla="*/ 6 w 6"/>
                  <a:gd name="T11" fmla="*/ 0 h 8"/>
                  <a:gd name="T12" fmla="*/ 6 w 6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4" y="1"/>
                      <a:pt x="2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3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5"/>
                      <a:pt x="6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AE44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7" name="Freeform 8213"/>
              <p:cNvSpPr/>
              <p:nvPr/>
            </p:nvSpPr>
            <p:spPr bwMode="auto">
              <a:xfrm>
                <a:off x="6273801" y="3659188"/>
                <a:ext cx="80963" cy="82550"/>
              </a:xfrm>
              <a:custGeom>
                <a:avLst/>
                <a:gdLst>
                  <a:gd name="T0" fmla="*/ 6 w 40"/>
                  <a:gd name="T1" fmla="*/ 0 h 41"/>
                  <a:gd name="T2" fmla="*/ 0 w 40"/>
                  <a:gd name="T3" fmla="*/ 2 h 41"/>
                  <a:gd name="T4" fmla="*/ 1 w 40"/>
                  <a:gd name="T5" fmla="*/ 2 h 41"/>
                  <a:gd name="T6" fmla="*/ 4 w 40"/>
                  <a:gd name="T7" fmla="*/ 12 h 41"/>
                  <a:gd name="T8" fmla="*/ 4 w 40"/>
                  <a:gd name="T9" fmla="*/ 14 h 41"/>
                  <a:gd name="T10" fmla="*/ 9 w 40"/>
                  <a:gd name="T11" fmla="*/ 19 h 41"/>
                  <a:gd name="T12" fmla="*/ 11 w 40"/>
                  <a:gd name="T13" fmla="*/ 19 h 41"/>
                  <a:gd name="T14" fmla="*/ 14 w 40"/>
                  <a:gd name="T15" fmla="*/ 29 h 41"/>
                  <a:gd name="T16" fmla="*/ 14 w 40"/>
                  <a:gd name="T17" fmla="*/ 31 h 41"/>
                  <a:gd name="T18" fmla="*/ 18 w 40"/>
                  <a:gd name="T19" fmla="*/ 38 h 41"/>
                  <a:gd name="T20" fmla="*/ 20 w 40"/>
                  <a:gd name="T21" fmla="*/ 39 h 41"/>
                  <a:gd name="T22" fmla="*/ 21 w 40"/>
                  <a:gd name="T23" fmla="*/ 39 h 41"/>
                  <a:gd name="T24" fmla="*/ 21 w 40"/>
                  <a:gd name="T25" fmla="*/ 39 h 41"/>
                  <a:gd name="T26" fmla="*/ 21 w 40"/>
                  <a:gd name="T27" fmla="*/ 39 h 41"/>
                  <a:gd name="T28" fmla="*/ 25 w 40"/>
                  <a:gd name="T29" fmla="*/ 38 h 41"/>
                  <a:gd name="T30" fmla="*/ 29 w 40"/>
                  <a:gd name="T31" fmla="*/ 39 h 41"/>
                  <a:gd name="T32" fmla="*/ 34 w 40"/>
                  <a:gd name="T33" fmla="*/ 41 h 41"/>
                  <a:gd name="T34" fmla="*/ 36 w 40"/>
                  <a:gd name="T35" fmla="*/ 40 h 41"/>
                  <a:gd name="T36" fmla="*/ 36 w 40"/>
                  <a:gd name="T37" fmla="*/ 40 h 41"/>
                  <a:gd name="T38" fmla="*/ 33 w 40"/>
                  <a:gd name="T39" fmla="*/ 31 h 41"/>
                  <a:gd name="T40" fmla="*/ 9 w 40"/>
                  <a:gd name="T41" fmla="*/ 0 h 41"/>
                  <a:gd name="T42" fmla="*/ 9 w 40"/>
                  <a:gd name="T43" fmla="*/ 0 h 41"/>
                  <a:gd name="T44" fmla="*/ 9 w 40"/>
                  <a:gd name="T45" fmla="*/ 0 h 41"/>
                  <a:gd name="T46" fmla="*/ 6 w 40"/>
                  <a:gd name="T4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" h="41">
                    <a:moveTo>
                      <a:pt x="6" y="0"/>
                    </a:moveTo>
                    <a:cubicBezTo>
                      <a:pt x="4" y="0"/>
                      <a:pt x="2" y="0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4" y="5"/>
                      <a:pt x="6" y="8"/>
                      <a:pt x="4" y="12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6" y="16"/>
                      <a:pt x="8" y="18"/>
                      <a:pt x="9" y="19"/>
                    </a:cubicBezTo>
                    <a:cubicBezTo>
                      <a:pt x="10" y="19"/>
                      <a:pt x="11" y="19"/>
                      <a:pt x="11" y="19"/>
                    </a:cubicBezTo>
                    <a:cubicBezTo>
                      <a:pt x="15" y="21"/>
                      <a:pt x="15" y="25"/>
                      <a:pt x="14" y="29"/>
                    </a:cubicBezTo>
                    <a:cubicBezTo>
                      <a:pt x="14" y="30"/>
                      <a:pt x="14" y="30"/>
                      <a:pt x="14" y="31"/>
                    </a:cubicBezTo>
                    <a:cubicBezTo>
                      <a:pt x="17" y="32"/>
                      <a:pt x="17" y="35"/>
                      <a:pt x="18" y="38"/>
                    </a:cubicBezTo>
                    <a:cubicBezTo>
                      <a:pt x="19" y="38"/>
                      <a:pt x="19" y="39"/>
                      <a:pt x="20" y="39"/>
                    </a:cubicBezTo>
                    <a:cubicBezTo>
                      <a:pt x="20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3" y="38"/>
                      <a:pt x="24" y="38"/>
                      <a:pt x="25" y="38"/>
                    </a:cubicBezTo>
                    <a:cubicBezTo>
                      <a:pt x="26" y="38"/>
                      <a:pt x="28" y="39"/>
                      <a:pt x="29" y="39"/>
                    </a:cubicBezTo>
                    <a:cubicBezTo>
                      <a:pt x="31" y="40"/>
                      <a:pt x="32" y="41"/>
                      <a:pt x="34" y="41"/>
                    </a:cubicBezTo>
                    <a:cubicBezTo>
                      <a:pt x="34" y="41"/>
                      <a:pt x="35" y="41"/>
                      <a:pt x="36" y="40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40" y="36"/>
                      <a:pt x="35" y="34"/>
                      <a:pt x="33" y="31"/>
                    </a:cubicBezTo>
                    <a:cubicBezTo>
                      <a:pt x="27" y="19"/>
                      <a:pt x="19" y="9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813F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8" name="Freeform 8214"/>
              <p:cNvSpPr>
                <a:spLocks noEditPoints="1"/>
              </p:cNvSpPr>
              <p:nvPr/>
            </p:nvSpPr>
            <p:spPr bwMode="auto">
              <a:xfrm>
                <a:off x="6184901" y="3736976"/>
                <a:ext cx="238125" cy="149225"/>
              </a:xfrm>
              <a:custGeom>
                <a:avLst/>
                <a:gdLst>
                  <a:gd name="T0" fmla="*/ 21 w 119"/>
                  <a:gd name="T1" fmla="*/ 23 h 74"/>
                  <a:gd name="T2" fmla="*/ 21 w 119"/>
                  <a:gd name="T3" fmla="*/ 23 h 74"/>
                  <a:gd name="T4" fmla="*/ 65 w 119"/>
                  <a:gd name="T5" fmla="*/ 0 h 74"/>
                  <a:gd name="T6" fmla="*/ 64 w 119"/>
                  <a:gd name="T7" fmla="*/ 13 h 74"/>
                  <a:gd name="T8" fmla="*/ 47 w 119"/>
                  <a:gd name="T9" fmla="*/ 8 h 74"/>
                  <a:gd name="T10" fmla="*/ 41 w 119"/>
                  <a:gd name="T11" fmla="*/ 13 h 74"/>
                  <a:gd name="T12" fmla="*/ 32 w 119"/>
                  <a:gd name="T13" fmla="*/ 17 h 74"/>
                  <a:gd name="T14" fmla="*/ 21 w 119"/>
                  <a:gd name="T15" fmla="*/ 23 h 74"/>
                  <a:gd name="T16" fmla="*/ 21 w 119"/>
                  <a:gd name="T17" fmla="*/ 23 h 74"/>
                  <a:gd name="T18" fmla="*/ 21 w 119"/>
                  <a:gd name="T19" fmla="*/ 23 h 74"/>
                  <a:gd name="T20" fmla="*/ 27 w 119"/>
                  <a:gd name="T21" fmla="*/ 31 h 74"/>
                  <a:gd name="T22" fmla="*/ 21 w 119"/>
                  <a:gd name="T23" fmla="*/ 23 h 74"/>
                  <a:gd name="T24" fmla="*/ 0 w 119"/>
                  <a:gd name="T25" fmla="*/ 43 h 74"/>
                  <a:gd name="T26" fmla="*/ 6 w 119"/>
                  <a:gd name="T27" fmla="*/ 43 h 74"/>
                  <a:gd name="T28" fmla="*/ 8 w 119"/>
                  <a:gd name="T29" fmla="*/ 46 h 74"/>
                  <a:gd name="T30" fmla="*/ 19 w 119"/>
                  <a:gd name="T31" fmla="*/ 43 h 74"/>
                  <a:gd name="T32" fmla="*/ 35 w 119"/>
                  <a:gd name="T33" fmla="*/ 49 h 74"/>
                  <a:gd name="T34" fmla="*/ 41 w 119"/>
                  <a:gd name="T35" fmla="*/ 44 h 74"/>
                  <a:gd name="T36" fmla="*/ 43 w 119"/>
                  <a:gd name="T37" fmla="*/ 38 h 74"/>
                  <a:gd name="T38" fmla="*/ 45 w 119"/>
                  <a:gd name="T39" fmla="*/ 38 h 74"/>
                  <a:gd name="T40" fmla="*/ 60 w 119"/>
                  <a:gd name="T41" fmla="*/ 34 h 74"/>
                  <a:gd name="T42" fmla="*/ 84 w 119"/>
                  <a:gd name="T43" fmla="*/ 48 h 74"/>
                  <a:gd name="T44" fmla="*/ 84 w 119"/>
                  <a:gd name="T45" fmla="*/ 48 h 74"/>
                  <a:gd name="T46" fmla="*/ 87 w 119"/>
                  <a:gd name="T47" fmla="*/ 67 h 74"/>
                  <a:gd name="T48" fmla="*/ 87 w 119"/>
                  <a:gd name="T49" fmla="*/ 67 h 74"/>
                  <a:gd name="T50" fmla="*/ 87 w 119"/>
                  <a:gd name="T51" fmla="*/ 67 h 74"/>
                  <a:gd name="T52" fmla="*/ 95 w 119"/>
                  <a:gd name="T53" fmla="*/ 60 h 74"/>
                  <a:gd name="T54" fmla="*/ 98 w 119"/>
                  <a:gd name="T55" fmla="*/ 71 h 74"/>
                  <a:gd name="T56" fmla="*/ 117 w 119"/>
                  <a:gd name="T57" fmla="*/ 62 h 74"/>
                  <a:gd name="T58" fmla="*/ 109 w 119"/>
                  <a:gd name="T59" fmla="*/ 51 h 74"/>
                  <a:gd name="T60" fmla="*/ 106 w 119"/>
                  <a:gd name="T61" fmla="*/ 58 h 74"/>
                  <a:gd name="T62" fmla="*/ 91 w 119"/>
                  <a:gd name="T63" fmla="*/ 38 h 74"/>
                  <a:gd name="T64" fmla="*/ 91 w 119"/>
                  <a:gd name="T65" fmla="*/ 30 h 74"/>
                  <a:gd name="T66" fmla="*/ 91 w 119"/>
                  <a:gd name="T67" fmla="*/ 24 h 74"/>
                  <a:gd name="T68" fmla="*/ 66 w 119"/>
                  <a:gd name="T6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9" h="74">
                    <a:moveTo>
                      <a:pt x="21" y="23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moveTo>
                      <a:pt x="65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7" y="11"/>
                      <a:pt x="68" y="13"/>
                      <a:pt x="64" y="13"/>
                    </a:cubicBezTo>
                    <a:cubicBezTo>
                      <a:pt x="62" y="13"/>
                      <a:pt x="59" y="13"/>
                      <a:pt x="55" y="12"/>
                    </a:cubicBezTo>
                    <a:cubicBezTo>
                      <a:pt x="53" y="12"/>
                      <a:pt x="50" y="8"/>
                      <a:pt x="47" y="8"/>
                    </a:cubicBezTo>
                    <a:cubicBezTo>
                      <a:pt x="45" y="8"/>
                      <a:pt x="44" y="9"/>
                      <a:pt x="42" y="12"/>
                    </a:cubicBezTo>
                    <a:cubicBezTo>
                      <a:pt x="42" y="12"/>
                      <a:pt x="42" y="12"/>
                      <a:pt x="41" y="13"/>
                    </a:cubicBezTo>
                    <a:cubicBezTo>
                      <a:pt x="42" y="17"/>
                      <a:pt x="40" y="18"/>
                      <a:pt x="38" y="18"/>
                    </a:cubicBezTo>
                    <a:cubicBezTo>
                      <a:pt x="36" y="18"/>
                      <a:pt x="33" y="17"/>
                      <a:pt x="32" y="17"/>
                    </a:cubicBezTo>
                    <a:cubicBezTo>
                      <a:pt x="29" y="16"/>
                      <a:pt x="27" y="15"/>
                      <a:pt x="26" y="15"/>
                    </a:cubicBezTo>
                    <a:cubicBezTo>
                      <a:pt x="23" y="15"/>
                      <a:pt x="23" y="1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4"/>
                      <a:pt x="22" y="24"/>
                    </a:cubicBezTo>
                    <a:cubicBezTo>
                      <a:pt x="23" y="26"/>
                      <a:pt x="25" y="28"/>
                      <a:pt x="27" y="31"/>
                    </a:cubicBezTo>
                    <a:cubicBezTo>
                      <a:pt x="27" y="31"/>
                      <a:pt x="26" y="31"/>
                      <a:pt x="26" y="31"/>
                    </a:cubicBezTo>
                    <a:cubicBezTo>
                      <a:pt x="20" y="31"/>
                      <a:pt x="21" y="2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2" y="28"/>
                      <a:pt x="10" y="39"/>
                      <a:pt x="0" y="43"/>
                    </a:cubicBezTo>
                    <a:cubicBezTo>
                      <a:pt x="2" y="43"/>
                      <a:pt x="4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4"/>
                      <a:pt x="7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12" y="44"/>
                      <a:pt x="15" y="43"/>
                      <a:pt x="19" y="43"/>
                    </a:cubicBezTo>
                    <a:cubicBezTo>
                      <a:pt x="24" y="43"/>
                      <a:pt x="30" y="46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9" y="49"/>
                      <a:pt x="40" y="47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38" y="38"/>
                      <a:pt x="41" y="38"/>
                      <a:pt x="43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7" y="38"/>
                      <a:pt x="48" y="38"/>
                      <a:pt x="48" y="37"/>
                    </a:cubicBezTo>
                    <a:cubicBezTo>
                      <a:pt x="52" y="35"/>
                      <a:pt x="56" y="34"/>
                      <a:pt x="60" y="34"/>
                    </a:cubicBezTo>
                    <a:cubicBezTo>
                      <a:pt x="67" y="34"/>
                      <a:pt x="74" y="37"/>
                      <a:pt x="78" y="42"/>
                    </a:cubicBezTo>
                    <a:cubicBezTo>
                      <a:pt x="80" y="44"/>
                      <a:pt x="82" y="46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6" y="51"/>
                      <a:pt x="90" y="55"/>
                      <a:pt x="85" y="59"/>
                    </a:cubicBezTo>
                    <a:cubicBezTo>
                      <a:pt x="81" y="63"/>
                      <a:pt x="84" y="65"/>
                      <a:pt x="87" y="67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9" y="62"/>
                      <a:pt x="91" y="60"/>
                      <a:pt x="95" y="60"/>
                    </a:cubicBezTo>
                    <a:cubicBezTo>
                      <a:pt x="97" y="60"/>
                      <a:pt x="99" y="61"/>
                      <a:pt x="101" y="62"/>
                    </a:cubicBezTo>
                    <a:cubicBezTo>
                      <a:pt x="107" y="67"/>
                      <a:pt x="99" y="68"/>
                      <a:pt x="98" y="71"/>
                    </a:cubicBezTo>
                    <a:cubicBezTo>
                      <a:pt x="100" y="72"/>
                      <a:pt x="103" y="73"/>
                      <a:pt x="106" y="74"/>
                    </a:cubicBezTo>
                    <a:cubicBezTo>
                      <a:pt x="109" y="70"/>
                      <a:pt x="113" y="66"/>
                      <a:pt x="117" y="62"/>
                    </a:cubicBezTo>
                    <a:cubicBezTo>
                      <a:pt x="118" y="62"/>
                      <a:pt x="118" y="61"/>
                      <a:pt x="119" y="61"/>
                    </a:cubicBezTo>
                    <a:cubicBezTo>
                      <a:pt x="116" y="57"/>
                      <a:pt x="113" y="54"/>
                      <a:pt x="109" y="51"/>
                    </a:cubicBezTo>
                    <a:cubicBezTo>
                      <a:pt x="108" y="53"/>
                      <a:pt x="111" y="57"/>
                      <a:pt x="107" y="58"/>
                    </a:cubicBezTo>
                    <a:cubicBezTo>
                      <a:pt x="107" y="58"/>
                      <a:pt x="106" y="58"/>
                      <a:pt x="106" y="58"/>
                    </a:cubicBezTo>
                    <a:cubicBezTo>
                      <a:pt x="101" y="58"/>
                      <a:pt x="106" y="52"/>
                      <a:pt x="104" y="51"/>
                    </a:cubicBezTo>
                    <a:cubicBezTo>
                      <a:pt x="97" y="49"/>
                      <a:pt x="100" y="38"/>
                      <a:pt x="91" y="38"/>
                    </a:cubicBezTo>
                    <a:cubicBezTo>
                      <a:pt x="88" y="38"/>
                      <a:pt x="89" y="33"/>
                      <a:pt x="91" y="30"/>
                    </a:cubicBezTo>
                    <a:cubicBezTo>
                      <a:pt x="91" y="30"/>
                      <a:pt x="91" y="30"/>
                      <a:pt x="91" y="30"/>
                    </a:cubicBezTo>
                    <a:cubicBezTo>
                      <a:pt x="91" y="28"/>
                      <a:pt x="94" y="26"/>
                      <a:pt x="91" y="24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78" y="21"/>
                      <a:pt x="76" y="7"/>
                      <a:pt x="66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6" y="0"/>
                      <a:pt x="65" y="0"/>
                      <a:pt x="65" y="0"/>
                    </a:cubicBezTo>
                  </a:path>
                </a:pathLst>
              </a:custGeom>
              <a:solidFill>
                <a:srgbClr val="A15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9" name="Freeform 8215"/>
              <p:cNvSpPr/>
              <p:nvPr/>
            </p:nvSpPr>
            <p:spPr bwMode="auto">
              <a:xfrm>
                <a:off x="6134101" y="3817938"/>
                <a:ext cx="61913" cy="57150"/>
              </a:xfrm>
              <a:custGeom>
                <a:avLst/>
                <a:gdLst>
                  <a:gd name="T0" fmla="*/ 9 w 31"/>
                  <a:gd name="T1" fmla="*/ 0 h 29"/>
                  <a:gd name="T2" fmla="*/ 5 w 31"/>
                  <a:gd name="T3" fmla="*/ 1 h 29"/>
                  <a:gd name="T4" fmla="*/ 1 w 31"/>
                  <a:gd name="T5" fmla="*/ 1 h 29"/>
                  <a:gd name="T6" fmla="*/ 0 w 31"/>
                  <a:gd name="T7" fmla="*/ 1 h 29"/>
                  <a:gd name="T8" fmla="*/ 11 w 31"/>
                  <a:gd name="T9" fmla="*/ 10 h 29"/>
                  <a:gd name="T10" fmla="*/ 11 w 31"/>
                  <a:gd name="T11" fmla="*/ 12 h 29"/>
                  <a:gd name="T12" fmla="*/ 11 w 31"/>
                  <a:gd name="T13" fmla="*/ 12 h 29"/>
                  <a:gd name="T14" fmla="*/ 2 w 31"/>
                  <a:gd name="T15" fmla="*/ 25 h 29"/>
                  <a:gd name="T16" fmla="*/ 9 w 31"/>
                  <a:gd name="T17" fmla="*/ 29 h 29"/>
                  <a:gd name="T18" fmla="*/ 9 w 31"/>
                  <a:gd name="T19" fmla="*/ 29 h 29"/>
                  <a:gd name="T20" fmla="*/ 9 w 31"/>
                  <a:gd name="T21" fmla="*/ 29 h 29"/>
                  <a:gd name="T22" fmla="*/ 31 w 31"/>
                  <a:gd name="T23" fmla="*/ 3 h 29"/>
                  <a:gd name="T24" fmla="*/ 25 w 31"/>
                  <a:gd name="T25" fmla="*/ 3 h 29"/>
                  <a:gd name="T26" fmla="*/ 25 w 31"/>
                  <a:gd name="T27" fmla="*/ 3 h 29"/>
                  <a:gd name="T28" fmla="*/ 15 w 31"/>
                  <a:gd name="T29" fmla="*/ 2 h 29"/>
                  <a:gd name="T30" fmla="*/ 15 w 31"/>
                  <a:gd name="T31" fmla="*/ 2 h 29"/>
                  <a:gd name="T32" fmla="*/ 9 w 31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9">
                    <a:moveTo>
                      <a:pt x="9" y="0"/>
                    </a:moveTo>
                    <a:cubicBezTo>
                      <a:pt x="8" y="0"/>
                      <a:pt x="7" y="0"/>
                      <a:pt x="5" y="1"/>
                    </a:cubicBezTo>
                    <a:cubicBezTo>
                      <a:pt x="4" y="1"/>
                      <a:pt x="3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9"/>
                      <a:pt x="7" y="7"/>
                      <a:pt x="11" y="10"/>
                    </a:cubicBezTo>
                    <a:cubicBezTo>
                      <a:pt x="11" y="10"/>
                      <a:pt x="11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9"/>
                      <a:pt x="6" y="22"/>
                      <a:pt x="2" y="25"/>
                    </a:cubicBezTo>
                    <a:cubicBezTo>
                      <a:pt x="4" y="26"/>
                      <a:pt x="7" y="27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4" y="18"/>
                      <a:pt x="19" y="8"/>
                      <a:pt x="31" y="3"/>
                    </a:cubicBezTo>
                    <a:cubicBezTo>
                      <a:pt x="29" y="3"/>
                      <a:pt x="27" y="3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2" y="3"/>
                      <a:pt x="18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0"/>
                      <a:pt x="11" y="0"/>
                      <a:pt x="9" y="0"/>
                    </a:cubicBezTo>
                  </a:path>
                </a:pathLst>
              </a:custGeom>
              <a:solidFill>
                <a:srgbClr val="944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0" name="Freeform 8216"/>
              <p:cNvSpPr/>
              <p:nvPr/>
            </p:nvSpPr>
            <p:spPr bwMode="auto">
              <a:xfrm>
                <a:off x="6159501" y="3789363"/>
                <a:ext cx="17463" cy="25400"/>
              </a:xfrm>
              <a:custGeom>
                <a:avLst/>
                <a:gdLst>
                  <a:gd name="T0" fmla="*/ 0 w 8"/>
                  <a:gd name="T1" fmla="*/ 0 h 13"/>
                  <a:gd name="T2" fmla="*/ 0 w 8"/>
                  <a:gd name="T3" fmla="*/ 0 h 13"/>
                  <a:gd name="T4" fmla="*/ 2 w 8"/>
                  <a:gd name="T5" fmla="*/ 13 h 13"/>
                  <a:gd name="T6" fmla="*/ 2 w 8"/>
                  <a:gd name="T7" fmla="*/ 13 h 13"/>
                  <a:gd name="T8" fmla="*/ 8 w 8"/>
                  <a:gd name="T9" fmla="*/ 12 h 13"/>
                  <a:gd name="T10" fmla="*/ 0 w 8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9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4" y="13"/>
                      <a:pt x="8" y="13"/>
                      <a:pt x="8" y="12"/>
                    </a:cubicBezTo>
                    <a:cubicBezTo>
                      <a:pt x="8" y="7"/>
                      <a:pt x="6" y="2"/>
                      <a:pt x="0" y="0"/>
                    </a:cubicBezTo>
                  </a:path>
                </a:pathLst>
              </a:custGeom>
              <a:solidFill>
                <a:srgbClr val="944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1" name="Freeform 8217"/>
              <p:cNvSpPr/>
              <p:nvPr/>
            </p:nvSpPr>
            <p:spPr bwMode="auto">
              <a:xfrm>
                <a:off x="6105526" y="3836988"/>
                <a:ext cx="52388" cy="30163"/>
              </a:xfrm>
              <a:custGeom>
                <a:avLst/>
                <a:gdLst>
                  <a:gd name="T0" fmla="*/ 7 w 26"/>
                  <a:gd name="T1" fmla="*/ 0 h 15"/>
                  <a:gd name="T2" fmla="*/ 0 w 26"/>
                  <a:gd name="T3" fmla="*/ 8 h 15"/>
                  <a:gd name="T4" fmla="*/ 0 w 26"/>
                  <a:gd name="T5" fmla="*/ 8 h 15"/>
                  <a:gd name="T6" fmla="*/ 13 w 26"/>
                  <a:gd name="T7" fmla="*/ 15 h 15"/>
                  <a:gd name="T8" fmla="*/ 13 w 26"/>
                  <a:gd name="T9" fmla="*/ 15 h 15"/>
                  <a:gd name="T10" fmla="*/ 13 w 26"/>
                  <a:gd name="T11" fmla="*/ 15 h 15"/>
                  <a:gd name="T12" fmla="*/ 16 w 26"/>
                  <a:gd name="T13" fmla="*/ 15 h 15"/>
                  <a:gd name="T14" fmla="*/ 16 w 26"/>
                  <a:gd name="T15" fmla="*/ 15 h 15"/>
                  <a:gd name="T16" fmla="*/ 25 w 26"/>
                  <a:gd name="T17" fmla="*/ 2 h 15"/>
                  <a:gd name="T18" fmla="*/ 25 w 26"/>
                  <a:gd name="T19" fmla="*/ 2 h 15"/>
                  <a:gd name="T20" fmla="*/ 21 w 26"/>
                  <a:gd name="T21" fmla="*/ 3 h 15"/>
                  <a:gd name="T22" fmla="*/ 11 w 26"/>
                  <a:gd name="T23" fmla="*/ 1 h 15"/>
                  <a:gd name="T24" fmla="*/ 7 w 26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15">
                    <a:moveTo>
                      <a:pt x="7" y="0"/>
                    </a:moveTo>
                    <a:cubicBezTo>
                      <a:pt x="3" y="0"/>
                      <a:pt x="1" y="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2"/>
                      <a:pt x="8" y="13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5" y="15"/>
                      <a:pt x="16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20" y="12"/>
                      <a:pt x="26" y="9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3"/>
                      <a:pt x="22" y="3"/>
                      <a:pt x="21" y="3"/>
                    </a:cubicBezTo>
                    <a:cubicBezTo>
                      <a:pt x="17" y="3"/>
                      <a:pt x="14" y="2"/>
                      <a:pt x="11" y="1"/>
                    </a:cubicBezTo>
                    <a:cubicBezTo>
                      <a:pt x="9" y="1"/>
                      <a:pt x="8" y="0"/>
                      <a:pt x="7" y="0"/>
                    </a:cubicBezTo>
                  </a:path>
                </a:pathLst>
              </a:custGeom>
              <a:solidFill>
                <a:srgbClr val="A35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2" name="Freeform 8218"/>
              <p:cNvSpPr/>
              <p:nvPr/>
            </p:nvSpPr>
            <p:spPr bwMode="auto">
              <a:xfrm>
                <a:off x="6073776" y="3806826"/>
                <a:ext cx="26988" cy="41275"/>
              </a:xfrm>
              <a:custGeom>
                <a:avLst/>
                <a:gdLst>
                  <a:gd name="T0" fmla="*/ 13 w 13"/>
                  <a:gd name="T1" fmla="*/ 0 h 20"/>
                  <a:gd name="T2" fmla="*/ 3 w 13"/>
                  <a:gd name="T3" fmla="*/ 19 h 20"/>
                  <a:gd name="T4" fmla="*/ 3 w 13"/>
                  <a:gd name="T5" fmla="*/ 19 h 20"/>
                  <a:gd name="T6" fmla="*/ 5 w 13"/>
                  <a:gd name="T7" fmla="*/ 20 h 20"/>
                  <a:gd name="T8" fmla="*/ 5 w 13"/>
                  <a:gd name="T9" fmla="*/ 20 h 20"/>
                  <a:gd name="T10" fmla="*/ 5 w 13"/>
                  <a:gd name="T11" fmla="*/ 20 h 20"/>
                  <a:gd name="T12" fmla="*/ 13 w 13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0">
                    <a:moveTo>
                      <a:pt x="13" y="0"/>
                    </a:moveTo>
                    <a:cubicBezTo>
                      <a:pt x="11" y="7"/>
                      <a:pt x="0" y="9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5" y="19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12" y="15"/>
                      <a:pt x="12" y="8"/>
                      <a:pt x="13" y="0"/>
                    </a:cubicBezTo>
                  </a:path>
                </a:pathLst>
              </a:custGeom>
              <a:solidFill>
                <a:srgbClr val="8A4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3" name="Freeform 8219"/>
              <p:cNvSpPr/>
              <p:nvPr/>
            </p:nvSpPr>
            <p:spPr bwMode="auto">
              <a:xfrm>
                <a:off x="6040438" y="4027488"/>
                <a:ext cx="103188" cy="49213"/>
              </a:xfrm>
              <a:custGeom>
                <a:avLst/>
                <a:gdLst>
                  <a:gd name="T0" fmla="*/ 33 w 52"/>
                  <a:gd name="T1" fmla="*/ 0 h 25"/>
                  <a:gd name="T2" fmla="*/ 27 w 52"/>
                  <a:gd name="T3" fmla="*/ 2 h 25"/>
                  <a:gd name="T4" fmla="*/ 27 w 52"/>
                  <a:gd name="T5" fmla="*/ 2 h 25"/>
                  <a:gd name="T6" fmla="*/ 9 w 52"/>
                  <a:gd name="T7" fmla="*/ 6 h 25"/>
                  <a:gd name="T8" fmla="*/ 0 w 52"/>
                  <a:gd name="T9" fmla="*/ 5 h 25"/>
                  <a:gd name="T10" fmla="*/ 0 w 52"/>
                  <a:gd name="T11" fmla="*/ 5 h 25"/>
                  <a:gd name="T12" fmla="*/ 2 w 52"/>
                  <a:gd name="T13" fmla="*/ 16 h 25"/>
                  <a:gd name="T14" fmla="*/ 2 w 52"/>
                  <a:gd name="T15" fmla="*/ 16 h 25"/>
                  <a:gd name="T16" fmla="*/ 7 w 52"/>
                  <a:gd name="T17" fmla="*/ 18 h 25"/>
                  <a:gd name="T18" fmla="*/ 13 w 52"/>
                  <a:gd name="T19" fmla="*/ 14 h 25"/>
                  <a:gd name="T20" fmla="*/ 20 w 52"/>
                  <a:gd name="T21" fmla="*/ 9 h 25"/>
                  <a:gd name="T22" fmla="*/ 34 w 52"/>
                  <a:gd name="T23" fmla="*/ 15 h 25"/>
                  <a:gd name="T24" fmla="*/ 34 w 52"/>
                  <a:gd name="T25" fmla="*/ 19 h 25"/>
                  <a:gd name="T26" fmla="*/ 34 w 52"/>
                  <a:gd name="T27" fmla="*/ 19 h 25"/>
                  <a:gd name="T28" fmla="*/ 34 w 52"/>
                  <a:gd name="T29" fmla="*/ 19 h 25"/>
                  <a:gd name="T30" fmla="*/ 37 w 52"/>
                  <a:gd name="T31" fmla="*/ 19 h 25"/>
                  <a:gd name="T32" fmla="*/ 40 w 52"/>
                  <a:gd name="T33" fmla="*/ 18 h 25"/>
                  <a:gd name="T34" fmla="*/ 42 w 52"/>
                  <a:gd name="T35" fmla="*/ 25 h 25"/>
                  <a:gd name="T36" fmla="*/ 42 w 52"/>
                  <a:gd name="T37" fmla="*/ 25 h 25"/>
                  <a:gd name="T38" fmla="*/ 46 w 52"/>
                  <a:gd name="T39" fmla="*/ 15 h 25"/>
                  <a:gd name="T40" fmla="*/ 52 w 52"/>
                  <a:gd name="T41" fmla="*/ 2 h 25"/>
                  <a:gd name="T42" fmla="*/ 47 w 52"/>
                  <a:gd name="T43" fmla="*/ 2 h 25"/>
                  <a:gd name="T44" fmla="*/ 40 w 52"/>
                  <a:gd name="T45" fmla="*/ 1 h 25"/>
                  <a:gd name="T46" fmla="*/ 33 w 52"/>
                  <a:gd name="T4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" h="25">
                    <a:moveTo>
                      <a:pt x="33" y="0"/>
                    </a:moveTo>
                    <a:cubicBezTo>
                      <a:pt x="31" y="0"/>
                      <a:pt x="29" y="1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1" y="4"/>
                      <a:pt x="15" y="6"/>
                      <a:pt x="9" y="6"/>
                    </a:cubicBezTo>
                    <a:cubicBezTo>
                      <a:pt x="6" y="6"/>
                      <a:pt x="3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8"/>
                      <a:pt x="3" y="12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4" y="17"/>
                      <a:pt x="6" y="18"/>
                      <a:pt x="7" y="18"/>
                    </a:cubicBezTo>
                    <a:cubicBezTo>
                      <a:pt x="9" y="18"/>
                      <a:pt x="11" y="17"/>
                      <a:pt x="13" y="14"/>
                    </a:cubicBezTo>
                    <a:cubicBezTo>
                      <a:pt x="15" y="11"/>
                      <a:pt x="18" y="9"/>
                      <a:pt x="20" y="9"/>
                    </a:cubicBezTo>
                    <a:cubicBezTo>
                      <a:pt x="25" y="9"/>
                      <a:pt x="30" y="14"/>
                      <a:pt x="34" y="15"/>
                    </a:cubicBezTo>
                    <a:cubicBezTo>
                      <a:pt x="34" y="15"/>
                      <a:pt x="34" y="17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5" y="19"/>
                      <a:pt x="36" y="19"/>
                      <a:pt x="37" y="19"/>
                    </a:cubicBezTo>
                    <a:cubicBezTo>
                      <a:pt x="38" y="18"/>
                      <a:pt x="39" y="18"/>
                      <a:pt x="40" y="18"/>
                    </a:cubicBezTo>
                    <a:cubicBezTo>
                      <a:pt x="43" y="18"/>
                      <a:pt x="41" y="23"/>
                      <a:pt x="42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5" y="22"/>
                      <a:pt x="49" y="18"/>
                      <a:pt x="46" y="15"/>
                    </a:cubicBezTo>
                    <a:cubicBezTo>
                      <a:pt x="37" y="7"/>
                      <a:pt x="49" y="7"/>
                      <a:pt x="52" y="2"/>
                    </a:cubicBezTo>
                    <a:cubicBezTo>
                      <a:pt x="50" y="2"/>
                      <a:pt x="49" y="2"/>
                      <a:pt x="47" y="2"/>
                    </a:cubicBezTo>
                    <a:cubicBezTo>
                      <a:pt x="45" y="2"/>
                      <a:pt x="42" y="2"/>
                      <a:pt x="40" y="1"/>
                    </a:cubicBezTo>
                    <a:cubicBezTo>
                      <a:pt x="38" y="1"/>
                      <a:pt x="36" y="0"/>
                      <a:pt x="33" y="0"/>
                    </a:cubicBezTo>
                  </a:path>
                </a:pathLst>
              </a:custGeom>
              <a:solidFill>
                <a:srgbClr val="D796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4" name="Freeform 8220"/>
              <p:cNvSpPr/>
              <p:nvPr/>
            </p:nvSpPr>
            <p:spPr bwMode="auto">
              <a:xfrm>
                <a:off x="6037263" y="4044951"/>
                <a:ext cx="71438" cy="39688"/>
              </a:xfrm>
              <a:custGeom>
                <a:avLst/>
                <a:gdLst>
                  <a:gd name="T0" fmla="*/ 21 w 35"/>
                  <a:gd name="T1" fmla="*/ 0 h 20"/>
                  <a:gd name="T2" fmla="*/ 14 w 35"/>
                  <a:gd name="T3" fmla="*/ 5 h 20"/>
                  <a:gd name="T4" fmla="*/ 8 w 35"/>
                  <a:gd name="T5" fmla="*/ 9 h 20"/>
                  <a:gd name="T6" fmla="*/ 3 w 35"/>
                  <a:gd name="T7" fmla="*/ 7 h 20"/>
                  <a:gd name="T8" fmla="*/ 3 w 35"/>
                  <a:gd name="T9" fmla="*/ 7 h 20"/>
                  <a:gd name="T10" fmla="*/ 3 w 35"/>
                  <a:gd name="T11" fmla="*/ 7 h 20"/>
                  <a:gd name="T12" fmla="*/ 0 w 35"/>
                  <a:gd name="T13" fmla="*/ 6 h 20"/>
                  <a:gd name="T14" fmla="*/ 0 w 35"/>
                  <a:gd name="T15" fmla="*/ 6 h 20"/>
                  <a:gd name="T16" fmla="*/ 0 w 35"/>
                  <a:gd name="T17" fmla="*/ 9 h 20"/>
                  <a:gd name="T18" fmla="*/ 0 w 35"/>
                  <a:gd name="T19" fmla="*/ 9 h 20"/>
                  <a:gd name="T20" fmla="*/ 2 w 35"/>
                  <a:gd name="T21" fmla="*/ 12 h 20"/>
                  <a:gd name="T22" fmla="*/ 2 w 35"/>
                  <a:gd name="T23" fmla="*/ 12 h 20"/>
                  <a:gd name="T24" fmla="*/ 5 w 35"/>
                  <a:gd name="T25" fmla="*/ 12 h 20"/>
                  <a:gd name="T26" fmla="*/ 6 w 35"/>
                  <a:gd name="T27" fmla="*/ 12 h 20"/>
                  <a:gd name="T28" fmla="*/ 8 w 35"/>
                  <a:gd name="T29" fmla="*/ 12 h 20"/>
                  <a:gd name="T30" fmla="*/ 13 w 35"/>
                  <a:gd name="T31" fmla="*/ 16 h 20"/>
                  <a:gd name="T32" fmla="*/ 13 w 35"/>
                  <a:gd name="T33" fmla="*/ 16 h 20"/>
                  <a:gd name="T34" fmla="*/ 13 w 35"/>
                  <a:gd name="T35" fmla="*/ 16 h 20"/>
                  <a:gd name="T36" fmla="*/ 12 w 35"/>
                  <a:gd name="T37" fmla="*/ 18 h 20"/>
                  <a:gd name="T38" fmla="*/ 26 w 35"/>
                  <a:gd name="T39" fmla="*/ 20 h 20"/>
                  <a:gd name="T40" fmla="*/ 35 w 35"/>
                  <a:gd name="T41" fmla="*/ 10 h 20"/>
                  <a:gd name="T42" fmla="*/ 34 w 35"/>
                  <a:gd name="T43" fmla="*/ 11 h 20"/>
                  <a:gd name="T44" fmla="*/ 35 w 35"/>
                  <a:gd name="T45" fmla="*/ 10 h 20"/>
                  <a:gd name="T46" fmla="*/ 35 w 35"/>
                  <a:gd name="T47" fmla="*/ 10 h 20"/>
                  <a:gd name="T48" fmla="*/ 35 w 35"/>
                  <a:gd name="T49" fmla="*/ 10 h 20"/>
                  <a:gd name="T50" fmla="*/ 35 w 35"/>
                  <a:gd name="T51" fmla="*/ 6 h 20"/>
                  <a:gd name="T52" fmla="*/ 21 w 35"/>
                  <a:gd name="T5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20">
                    <a:moveTo>
                      <a:pt x="21" y="0"/>
                    </a:moveTo>
                    <a:cubicBezTo>
                      <a:pt x="19" y="0"/>
                      <a:pt x="16" y="2"/>
                      <a:pt x="14" y="5"/>
                    </a:cubicBezTo>
                    <a:cubicBezTo>
                      <a:pt x="12" y="8"/>
                      <a:pt x="10" y="9"/>
                      <a:pt x="8" y="9"/>
                    </a:cubicBezTo>
                    <a:cubicBezTo>
                      <a:pt x="7" y="9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7"/>
                      <a:pt x="1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4" y="12"/>
                      <a:pt x="5" y="12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7" y="12"/>
                      <a:pt x="8" y="12"/>
                      <a:pt x="8" y="12"/>
                    </a:cubicBezTo>
                    <a:cubicBezTo>
                      <a:pt x="10" y="12"/>
                      <a:pt x="12" y="13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7"/>
                      <a:pt x="13" y="18"/>
                      <a:pt x="12" y="18"/>
                    </a:cubicBezTo>
                    <a:cubicBezTo>
                      <a:pt x="17" y="19"/>
                      <a:pt x="21" y="19"/>
                      <a:pt x="26" y="20"/>
                    </a:cubicBezTo>
                    <a:cubicBezTo>
                      <a:pt x="23" y="11"/>
                      <a:pt x="31" y="12"/>
                      <a:pt x="35" y="10"/>
                    </a:cubicBezTo>
                    <a:cubicBezTo>
                      <a:pt x="35" y="10"/>
                      <a:pt x="35" y="10"/>
                      <a:pt x="34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8"/>
                      <a:pt x="35" y="6"/>
                      <a:pt x="35" y="6"/>
                    </a:cubicBezTo>
                    <a:cubicBezTo>
                      <a:pt x="31" y="5"/>
                      <a:pt x="26" y="0"/>
                      <a:pt x="21" y="0"/>
                    </a:cubicBezTo>
                  </a:path>
                </a:pathLst>
              </a:custGeom>
              <a:solidFill>
                <a:srgbClr val="D18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5" name="Freeform 8221"/>
              <p:cNvSpPr/>
              <p:nvPr/>
            </p:nvSpPr>
            <p:spPr bwMode="auto">
              <a:xfrm>
                <a:off x="6032501" y="4037013"/>
                <a:ext cx="12700" cy="22225"/>
              </a:xfrm>
              <a:custGeom>
                <a:avLst/>
                <a:gdLst>
                  <a:gd name="T0" fmla="*/ 4 w 7"/>
                  <a:gd name="T1" fmla="*/ 0 h 11"/>
                  <a:gd name="T2" fmla="*/ 3 w 7"/>
                  <a:gd name="T3" fmla="*/ 10 h 11"/>
                  <a:gd name="T4" fmla="*/ 3 w 7"/>
                  <a:gd name="T5" fmla="*/ 10 h 11"/>
                  <a:gd name="T6" fmla="*/ 6 w 7"/>
                  <a:gd name="T7" fmla="*/ 11 h 11"/>
                  <a:gd name="T8" fmla="*/ 6 w 7"/>
                  <a:gd name="T9" fmla="*/ 11 h 11"/>
                  <a:gd name="T10" fmla="*/ 4 w 7"/>
                  <a:gd name="T11" fmla="*/ 0 h 11"/>
                  <a:gd name="T12" fmla="*/ 4 w 7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1">
                    <a:moveTo>
                      <a:pt x="4" y="0"/>
                    </a:moveTo>
                    <a:cubicBezTo>
                      <a:pt x="0" y="3"/>
                      <a:pt x="0" y="6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1"/>
                      <a:pt x="5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6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CC7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6" name="Freeform 8222"/>
              <p:cNvSpPr>
                <a:spLocks noEditPoints="1"/>
              </p:cNvSpPr>
              <p:nvPr/>
            </p:nvSpPr>
            <p:spPr bwMode="auto">
              <a:xfrm>
                <a:off x="6111876" y="3989388"/>
                <a:ext cx="22225" cy="22225"/>
              </a:xfrm>
              <a:custGeom>
                <a:avLst/>
                <a:gdLst>
                  <a:gd name="T0" fmla="*/ 11 w 11"/>
                  <a:gd name="T1" fmla="*/ 9 h 11"/>
                  <a:gd name="T2" fmla="*/ 11 w 11"/>
                  <a:gd name="T3" fmla="*/ 9 h 11"/>
                  <a:gd name="T4" fmla="*/ 11 w 11"/>
                  <a:gd name="T5" fmla="*/ 9 h 11"/>
                  <a:gd name="T6" fmla="*/ 11 w 11"/>
                  <a:gd name="T7" fmla="*/ 9 h 11"/>
                  <a:gd name="T8" fmla="*/ 11 w 11"/>
                  <a:gd name="T9" fmla="*/ 9 h 11"/>
                  <a:gd name="T10" fmla="*/ 11 w 11"/>
                  <a:gd name="T11" fmla="*/ 9 h 11"/>
                  <a:gd name="T12" fmla="*/ 11 w 11"/>
                  <a:gd name="T13" fmla="*/ 9 h 11"/>
                  <a:gd name="T14" fmla="*/ 11 w 11"/>
                  <a:gd name="T15" fmla="*/ 9 h 11"/>
                  <a:gd name="T16" fmla="*/ 5 w 11"/>
                  <a:gd name="T17" fmla="*/ 0 h 11"/>
                  <a:gd name="T18" fmla="*/ 5 w 11"/>
                  <a:gd name="T19" fmla="*/ 11 h 11"/>
                  <a:gd name="T20" fmla="*/ 11 w 11"/>
                  <a:gd name="T21" fmla="*/ 9 h 11"/>
                  <a:gd name="T22" fmla="*/ 11 w 11"/>
                  <a:gd name="T23" fmla="*/ 9 h 11"/>
                  <a:gd name="T24" fmla="*/ 11 w 11"/>
                  <a:gd name="T25" fmla="*/ 9 h 11"/>
                  <a:gd name="T26" fmla="*/ 5 w 11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1"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moveTo>
                      <a:pt x="11" y="9"/>
                    </a:move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moveTo>
                      <a:pt x="5" y="0"/>
                    </a:moveTo>
                    <a:cubicBezTo>
                      <a:pt x="4" y="5"/>
                      <a:pt x="0" y="11"/>
                      <a:pt x="5" y="11"/>
                    </a:cubicBezTo>
                    <a:cubicBezTo>
                      <a:pt x="6" y="11"/>
                      <a:pt x="8" y="10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9" y="6"/>
                      <a:pt x="7" y="3"/>
                      <a:pt x="5" y="0"/>
                    </a:cubicBezTo>
                  </a:path>
                </a:pathLst>
              </a:custGeom>
              <a:solidFill>
                <a:srgbClr val="D4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7" name="Freeform 8223"/>
              <p:cNvSpPr/>
              <p:nvPr/>
            </p:nvSpPr>
            <p:spPr bwMode="auto">
              <a:xfrm>
                <a:off x="6211888" y="4051301"/>
                <a:ext cx="58738" cy="30163"/>
              </a:xfrm>
              <a:custGeom>
                <a:avLst/>
                <a:gdLst>
                  <a:gd name="T0" fmla="*/ 5 w 29"/>
                  <a:gd name="T1" fmla="*/ 0 h 15"/>
                  <a:gd name="T2" fmla="*/ 0 w 29"/>
                  <a:gd name="T3" fmla="*/ 3 h 15"/>
                  <a:gd name="T4" fmla="*/ 0 w 29"/>
                  <a:gd name="T5" fmla="*/ 3 h 15"/>
                  <a:gd name="T6" fmla="*/ 10 w 29"/>
                  <a:gd name="T7" fmla="*/ 12 h 15"/>
                  <a:gd name="T8" fmla="*/ 11 w 29"/>
                  <a:gd name="T9" fmla="*/ 12 h 15"/>
                  <a:gd name="T10" fmla="*/ 13 w 29"/>
                  <a:gd name="T11" fmla="*/ 12 h 15"/>
                  <a:gd name="T12" fmla="*/ 18 w 29"/>
                  <a:gd name="T13" fmla="*/ 11 h 15"/>
                  <a:gd name="T14" fmla="*/ 27 w 29"/>
                  <a:gd name="T15" fmla="*/ 15 h 15"/>
                  <a:gd name="T16" fmla="*/ 29 w 29"/>
                  <a:gd name="T17" fmla="*/ 9 h 15"/>
                  <a:gd name="T18" fmla="*/ 29 w 29"/>
                  <a:gd name="T19" fmla="*/ 9 h 15"/>
                  <a:gd name="T20" fmla="*/ 29 w 29"/>
                  <a:gd name="T21" fmla="*/ 9 h 15"/>
                  <a:gd name="T22" fmla="*/ 8 w 29"/>
                  <a:gd name="T23" fmla="*/ 1 h 15"/>
                  <a:gd name="T24" fmla="*/ 8 w 29"/>
                  <a:gd name="T25" fmla="*/ 1 h 15"/>
                  <a:gd name="T26" fmla="*/ 8 w 29"/>
                  <a:gd name="T27" fmla="*/ 1 h 15"/>
                  <a:gd name="T28" fmla="*/ 5 w 29"/>
                  <a:gd name="T2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5">
                    <a:moveTo>
                      <a:pt x="5" y="0"/>
                    </a:moveTo>
                    <a:cubicBezTo>
                      <a:pt x="3" y="0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6"/>
                      <a:pt x="10" y="5"/>
                      <a:pt x="1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5" y="12"/>
                      <a:pt x="17" y="11"/>
                      <a:pt x="18" y="11"/>
                    </a:cubicBezTo>
                    <a:cubicBezTo>
                      <a:pt x="21" y="11"/>
                      <a:pt x="24" y="12"/>
                      <a:pt x="27" y="15"/>
                    </a:cubicBezTo>
                    <a:cubicBezTo>
                      <a:pt x="27" y="13"/>
                      <a:pt x="27" y="11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2" y="6"/>
                      <a:pt x="14" y="7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CA8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8" name="Freeform 8224"/>
              <p:cNvSpPr/>
              <p:nvPr/>
            </p:nvSpPr>
            <p:spPr bwMode="auto">
              <a:xfrm>
                <a:off x="6227763" y="4038601"/>
                <a:ext cx="42863" cy="30163"/>
              </a:xfrm>
              <a:custGeom>
                <a:avLst/>
                <a:gdLst>
                  <a:gd name="T0" fmla="*/ 6 w 21"/>
                  <a:gd name="T1" fmla="*/ 0 h 15"/>
                  <a:gd name="T2" fmla="*/ 6 w 21"/>
                  <a:gd name="T3" fmla="*/ 0 h 15"/>
                  <a:gd name="T4" fmla="*/ 0 w 21"/>
                  <a:gd name="T5" fmla="*/ 7 h 15"/>
                  <a:gd name="T6" fmla="*/ 0 w 21"/>
                  <a:gd name="T7" fmla="*/ 7 h 15"/>
                  <a:gd name="T8" fmla="*/ 21 w 21"/>
                  <a:gd name="T9" fmla="*/ 15 h 15"/>
                  <a:gd name="T10" fmla="*/ 21 w 21"/>
                  <a:gd name="T11" fmla="*/ 15 h 15"/>
                  <a:gd name="T12" fmla="*/ 6 w 21"/>
                  <a:gd name="T13" fmla="*/ 0 h 15"/>
                  <a:gd name="T14" fmla="*/ 6 w 21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5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2" y="5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6" y="13"/>
                      <a:pt x="14" y="12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6" y="10"/>
                      <a:pt x="12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D4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9" name="Freeform 8225"/>
              <p:cNvSpPr/>
              <p:nvPr/>
            </p:nvSpPr>
            <p:spPr bwMode="auto">
              <a:xfrm>
                <a:off x="6173788" y="3935413"/>
                <a:ext cx="130175" cy="157163"/>
              </a:xfrm>
              <a:custGeom>
                <a:avLst/>
                <a:gdLst>
                  <a:gd name="T0" fmla="*/ 0 w 65"/>
                  <a:gd name="T1" fmla="*/ 0 h 79"/>
                  <a:gd name="T2" fmla="*/ 0 w 65"/>
                  <a:gd name="T3" fmla="*/ 0 h 79"/>
                  <a:gd name="T4" fmla="*/ 0 w 65"/>
                  <a:gd name="T5" fmla="*/ 3 h 79"/>
                  <a:gd name="T6" fmla="*/ 0 w 65"/>
                  <a:gd name="T7" fmla="*/ 3 h 79"/>
                  <a:gd name="T8" fmla="*/ 11 w 65"/>
                  <a:gd name="T9" fmla="*/ 12 h 79"/>
                  <a:gd name="T10" fmla="*/ 37 w 65"/>
                  <a:gd name="T11" fmla="*/ 41 h 79"/>
                  <a:gd name="T12" fmla="*/ 37 w 65"/>
                  <a:gd name="T13" fmla="*/ 41 h 79"/>
                  <a:gd name="T14" fmla="*/ 39 w 65"/>
                  <a:gd name="T15" fmla="*/ 42 h 79"/>
                  <a:gd name="T16" fmla="*/ 39 w 65"/>
                  <a:gd name="T17" fmla="*/ 42 h 79"/>
                  <a:gd name="T18" fmla="*/ 39 w 65"/>
                  <a:gd name="T19" fmla="*/ 42 h 79"/>
                  <a:gd name="T20" fmla="*/ 46 w 65"/>
                  <a:gd name="T21" fmla="*/ 53 h 79"/>
                  <a:gd name="T22" fmla="*/ 46 w 65"/>
                  <a:gd name="T23" fmla="*/ 53 h 79"/>
                  <a:gd name="T24" fmla="*/ 50 w 65"/>
                  <a:gd name="T25" fmla="*/ 62 h 79"/>
                  <a:gd name="T26" fmla="*/ 48 w 65"/>
                  <a:gd name="T27" fmla="*/ 67 h 79"/>
                  <a:gd name="T28" fmla="*/ 48 w 65"/>
                  <a:gd name="T29" fmla="*/ 67 h 79"/>
                  <a:gd name="T30" fmla="*/ 48 w 65"/>
                  <a:gd name="T31" fmla="*/ 67 h 79"/>
                  <a:gd name="T32" fmla="*/ 46 w 65"/>
                  <a:gd name="T33" fmla="*/ 73 h 79"/>
                  <a:gd name="T34" fmla="*/ 46 w 65"/>
                  <a:gd name="T35" fmla="*/ 73 h 79"/>
                  <a:gd name="T36" fmla="*/ 48 w 65"/>
                  <a:gd name="T37" fmla="*/ 74 h 79"/>
                  <a:gd name="T38" fmla="*/ 52 w 65"/>
                  <a:gd name="T39" fmla="*/ 72 h 79"/>
                  <a:gd name="T40" fmla="*/ 60 w 65"/>
                  <a:gd name="T41" fmla="*/ 79 h 79"/>
                  <a:gd name="T42" fmla="*/ 60 w 65"/>
                  <a:gd name="T43" fmla="*/ 79 h 79"/>
                  <a:gd name="T44" fmla="*/ 60 w 65"/>
                  <a:gd name="T45" fmla="*/ 79 h 79"/>
                  <a:gd name="T46" fmla="*/ 63 w 65"/>
                  <a:gd name="T47" fmla="*/ 76 h 79"/>
                  <a:gd name="T48" fmla="*/ 63 w 65"/>
                  <a:gd name="T49" fmla="*/ 76 h 79"/>
                  <a:gd name="T50" fmla="*/ 63 w 65"/>
                  <a:gd name="T51" fmla="*/ 76 h 79"/>
                  <a:gd name="T52" fmla="*/ 65 w 65"/>
                  <a:gd name="T53" fmla="*/ 70 h 79"/>
                  <a:gd name="T54" fmla="*/ 62 w 65"/>
                  <a:gd name="T55" fmla="*/ 58 h 79"/>
                  <a:gd name="T56" fmla="*/ 62 w 65"/>
                  <a:gd name="T57" fmla="*/ 57 h 79"/>
                  <a:gd name="T58" fmla="*/ 24 w 65"/>
                  <a:gd name="T59" fmla="*/ 3 h 79"/>
                  <a:gd name="T60" fmla="*/ 24 w 65"/>
                  <a:gd name="T61" fmla="*/ 3 h 79"/>
                  <a:gd name="T62" fmla="*/ 24 w 65"/>
                  <a:gd name="T63" fmla="*/ 5 h 79"/>
                  <a:gd name="T64" fmla="*/ 24 w 65"/>
                  <a:gd name="T65" fmla="*/ 5 h 79"/>
                  <a:gd name="T66" fmla="*/ 24 w 65"/>
                  <a:gd name="T67" fmla="*/ 5 h 79"/>
                  <a:gd name="T68" fmla="*/ 19 w 65"/>
                  <a:gd name="T69" fmla="*/ 7 h 79"/>
                  <a:gd name="T70" fmla="*/ 13 w 65"/>
                  <a:gd name="T71" fmla="*/ 7 h 79"/>
                  <a:gd name="T72" fmla="*/ 13 w 65"/>
                  <a:gd name="T73" fmla="*/ 7 h 79"/>
                  <a:gd name="T74" fmla="*/ 0 w 65"/>
                  <a:gd name="T7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7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6"/>
                      <a:pt x="8" y="8"/>
                      <a:pt x="11" y="12"/>
                    </a:cubicBezTo>
                    <a:cubicBezTo>
                      <a:pt x="20" y="21"/>
                      <a:pt x="35" y="26"/>
                      <a:pt x="37" y="41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8" y="42"/>
                      <a:pt x="39" y="42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46" y="43"/>
                      <a:pt x="47" y="47"/>
                      <a:pt x="46" y="53"/>
                    </a:cubicBezTo>
                    <a:cubicBezTo>
                      <a:pt x="46" y="53"/>
                      <a:pt x="46" y="53"/>
                      <a:pt x="46" y="53"/>
                    </a:cubicBezTo>
                    <a:cubicBezTo>
                      <a:pt x="46" y="57"/>
                      <a:pt x="48" y="60"/>
                      <a:pt x="50" y="62"/>
                    </a:cubicBezTo>
                    <a:cubicBezTo>
                      <a:pt x="52" y="65"/>
                      <a:pt x="52" y="67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6" y="69"/>
                      <a:pt x="46" y="71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7" y="73"/>
                      <a:pt x="47" y="74"/>
                      <a:pt x="48" y="74"/>
                    </a:cubicBezTo>
                    <a:cubicBezTo>
                      <a:pt x="49" y="73"/>
                      <a:pt x="51" y="72"/>
                      <a:pt x="52" y="72"/>
                    </a:cubicBezTo>
                    <a:cubicBezTo>
                      <a:pt x="55" y="72"/>
                      <a:pt x="57" y="78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1" y="78"/>
                      <a:pt x="62" y="77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4" y="74"/>
                      <a:pt x="64" y="72"/>
                      <a:pt x="65" y="70"/>
                    </a:cubicBezTo>
                    <a:cubicBezTo>
                      <a:pt x="50" y="69"/>
                      <a:pt x="64" y="62"/>
                      <a:pt x="62" y="58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47" y="41"/>
                      <a:pt x="40" y="19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2" y="7"/>
                      <a:pt x="20" y="7"/>
                      <a:pt x="19" y="7"/>
                    </a:cubicBezTo>
                    <a:cubicBezTo>
                      <a:pt x="17" y="7"/>
                      <a:pt x="15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4"/>
                      <a:pt x="4" y="2"/>
                      <a:pt x="0" y="0"/>
                    </a:cubicBezTo>
                  </a:path>
                </a:pathLst>
              </a:custGeom>
              <a:solidFill>
                <a:srgbClr val="BD9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0" name="Freeform 8226"/>
              <p:cNvSpPr/>
              <p:nvPr/>
            </p:nvSpPr>
            <p:spPr bwMode="auto">
              <a:xfrm>
                <a:off x="6251576" y="4019551"/>
                <a:ext cx="17463" cy="22225"/>
              </a:xfrm>
              <a:custGeom>
                <a:avLst/>
                <a:gdLst>
                  <a:gd name="T0" fmla="*/ 0 w 8"/>
                  <a:gd name="T1" fmla="*/ 0 h 11"/>
                  <a:gd name="T2" fmla="*/ 0 w 8"/>
                  <a:gd name="T3" fmla="*/ 0 h 11"/>
                  <a:gd name="T4" fmla="*/ 7 w 8"/>
                  <a:gd name="T5" fmla="*/ 11 h 11"/>
                  <a:gd name="T6" fmla="*/ 7 w 8"/>
                  <a:gd name="T7" fmla="*/ 11 h 11"/>
                  <a:gd name="T8" fmla="*/ 0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3" y="9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5"/>
                      <a:pt x="7" y="1"/>
                      <a:pt x="0" y="0"/>
                    </a:cubicBezTo>
                  </a:path>
                </a:pathLst>
              </a:custGeom>
              <a:solidFill>
                <a:srgbClr val="D49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1" name="Freeform 8227"/>
              <p:cNvSpPr/>
              <p:nvPr/>
            </p:nvSpPr>
            <p:spPr bwMode="auto">
              <a:xfrm>
                <a:off x="6132513" y="3867151"/>
                <a:ext cx="79375" cy="82550"/>
              </a:xfrm>
              <a:custGeom>
                <a:avLst/>
                <a:gdLst>
                  <a:gd name="T0" fmla="*/ 3 w 40"/>
                  <a:gd name="T1" fmla="*/ 0 h 41"/>
                  <a:gd name="T2" fmla="*/ 0 w 40"/>
                  <a:gd name="T3" fmla="*/ 0 h 41"/>
                  <a:gd name="T4" fmla="*/ 0 w 40"/>
                  <a:gd name="T5" fmla="*/ 0 h 41"/>
                  <a:gd name="T6" fmla="*/ 0 w 40"/>
                  <a:gd name="T7" fmla="*/ 16 h 41"/>
                  <a:gd name="T8" fmla="*/ 5 w 40"/>
                  <a:gd name="T9" fmla="*/ 14 h 41"/>
                  <a:gd name="T10" fmla="*/ 16 w 40"/>
                  <a:gd name="T11" fmla="*/ 18 h 41"/>
                  <a:gd name="T12" fmla="*/ 21 w 40"/>
                  <a:gd name="T13" fmla="*/ 32 h 41"/>
                  <a:gd name="T14" fmla="*/ 21 w 40"/>
                  <a:gd name="T15" fmla="*/ 32 h 41"/>
                  <a:gd name="T16" fmla="*/ 21 w 40"/>
                  <a:gd name="T17" fmla="*/ 34 h 41"/>
                  <a:gd name="T18" fmla="*/ 21 w 40"/>
                  <a:gd name="T19" fmla="*/ 34 h 41"/>
                  <a:gd name="T20" fmla="*/ 34 w 40"/>
                  <a:gd name="T21" fmla="*/ 41 h 41"/>
                  <a:gd name="T22" fmla="*/ 34 w 40"/>
                  <a:gd name="T23" fmla="*/ 41 h 41"/>
                  <a:gd name="T24" fmla="*/ 34 w 40"/>
                  <a:gd name="T25" fmla="*/ 41 h 41"/>
                  <a:gd name="T26" fmla="*/ 39 w 40"/>
                  <a:gd name="T27" fmla="*/ 36 h 41"/>
                  <a:gd name="T28" fmla="*/ 40 w 40"/>
                  <a:gd name="T29" fmla="*/ 36 h 41"/>
                  <a:gd name="T30" fmla="*/ 40 w 40"/>
                  <a:gd name="T31" fmla="*/ 36 h 41"/>
                  <a:gd name="T32" fmla="*/ 40 w 40"/>
                  <a:gd name="T33" fmla="*/ 36 h 41"/>
                  <a:gd name="T34" fmla="*/ 38 w 40"/>
                  <a:gd name="T35" fmla="*/ 30 h 41"/>
                  <a:gd name="T36" fmla="*/ 28 w 40"/>
                  <a:gd name="T37" fmla="*/ 21 h 41"/>
                  <a:gd name="T38" fmla="*/ 28 w 40"/>
                  <a:gd name="T39" fmla="*/ 21 h 41"/>
                  <a:gd name="T40" fmla="*/ 18 w 40"/>
                  <a:gd name="T41" fmla="*/ 10 h 41"/>
                  <a:gd name="T42" fmla="*/ 18 w 40"/>
                  <a:gd name="T43" fmla="*/ 10 h 41"/>
                  <a:gd name="T44" fmla="*/ 10 w 40"/>
                  <a:gd name="T45" fmla="*/ 4 h 41"/>
                  <a:gd name="T46" fmla="*/ 10 w 40"/>
                  <a:gd name="T47" fmla="*/ 4 h 41"/>
                  <a:gd name="T48" fmla="*/ 3 w 40"/>
                  <a:gd name="T49" fmla="*/ 0 h 41"/>
                  <a:gd name="T50" fmla="*/ 3 w 40"/>
                  <a:gd name="T5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" h="41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5"/>
                      <a:pt x="2" y="10"/>
                      <a:pt x="0" y="16"/>
                    </a:cubicBezTo>
                    <a:cubicBezTo>
                      <a:pt x="2" y="14"/>
                      <a:pt x="4" y="14"/>
                      <a:pt x="5" y="14"/>
                    </a:cubicBezTo>
                    <a:cubicBezTo>
                      <a:pt x="9" y="14"/>
                      <a:pt x="12" y="17"/>
                      <a:pt x="16" y="18"/>
                    </a:cubicBezTo>
                    <a:cubicBezTo>
                      <a:pt x="20" y="19"/>
                      <a:pt x="25" y="25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3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5" y="36"/>
                      <a:pt x="30" y="38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38"/>
                      <a:pt x="36" y="36"/>
                      <a:pt x="39" y="36"/>
                    </a:cubicBezTo>
                    <a:cubicBezTo>
                      <a:pt x="39" y="36"/>
                      <a:pt x="39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4"/>
                      <a:pt x="38" y="32"/>
                      <a:pt x="38" y="30"/>
                    </a:cubicBezTo>
                    <a:cubicBezTo>
                      <a:pt x="34" y="28"/>
                      <a:pt x="26" y="29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2" y="19"/>
                      <a:pt x="19" y="15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5" y="8"/>
                      <a:pt x="13" y="6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D7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2" name="Freeform 8228"/>
              <p:cNvSpPr/>
              <p:nvPr/>
            </p:nvSpPr>
            <p:spPr bwMode="auto">
              <a:xfrm>
                <a:off x="5773738" y="4056063"/>
                <a:ext cx="176213" cy="61913"/>
              </a:xfrm>
              <a:custGeom>
                <a:avLst/>
                <a:gdLst>
                  <a:gd name="T0" fmla="*/ 4 w 88"/>
                  <a:gd name="T1" fmla="*/ 0 h 31"/>
                  <a:gd name="T2" fmla="*/ 2 w 88"/>
                  <a:gd name="T3" fmla="*/ 0 h 31"/>
                  <a:gd name="T4" fmla="*/ 2 w 88"/>
                  <a:gd name="T5" fmla="*/ 0 h 31"/>
                  <a:gd name="T6" fmla="*/ 4 w 88"/>
                  <a:gd name="T7" fmla="*/ 11 h 31"/>
                  <a:gd name="T8" fmla="*/ 4 w 88"/>
                  <a:gd name="T9" fmla="*/ 11 h 31"/>
                  <a:gd name="T10" fmla="*/ 54 w 88"/>
                  <a:gd name="T11" fmla="*/ 24 h 31"/>
                  <a:gd name="T12" fmla="*/ 54 w 88"/>
                  <a:gd name="T13" fmla="*/ 24 h 31"/>
                  <a:gd name="T14" fmla="*/ 54 w 88"/>
                  <a:gd name="T15" fmla="*/ 24 h 31"/>
                  <a:gd name="T16" fmla="*/ 58 w 88"/>
                  <a:gd name="T17" fmla="*/ 23 h 31"/>
                  <a:gd name="T18" fmla="*/ 59 w 88"/>
                  <a:gd name="T19" fmla="*/ 23 h 31"/>
                  <a:gd name="T20" fmla="*/ 69 w 88"/>
                  <a:gd name="T21" fmla="*/ 31 h 31"/>
                  <a:gd name="T22" fmla="*/ 78 w 88"/>
                  <a:gd name="T23" fmla="*/ 27 h 31"/>
                  <a:gd name="T24" fmla="*/ 78 w 88"/>
                  <a:gd name="T25" fmla="*/ 27 h 31"/>
                  <a:gd name="T26" fmla="*/ 81 w 88"/>
                  <a:gd name="T27" fmla="*/ 29 h 31"/>
                  <a:gd name="T28" fmla="*/ 81 w 88"/>
                  <a:gd name="T29" fmla="*/ 29 h 31"/>
                  <a:gd name="T30" fmla="*/ 81 w 88"/>
                  <a:gd name="T31" fmla="*/ 29 h 31"/>
                  <a:gd name="T32" fmla="*/ 84 w 88"/>
                  <a:gd name="T33" fmla="*/ 27 h 31"/>
                  <a:gd name="T34" fmla="*/ 84 w 88"/>
                  <a:gd name="T35" fmla="*/ 27 h 31"/>
                  <a:gd name="T36" fmla="*/ 84 w 88"/>
                  <a:gd name="T37" fmla="*/ 27 h 31"/>
                  <a:gd name="T38" fmla="*/ 88 w 88"/>
                  <a:gd name="T39" fmla="*/ 13 h 31"/>
                  <a:gd name="T40" fmla="*/ 88 w 88"/>
                  <a:gd name="T41" fmla="*/ 13 h 31"/>
                  <a:gd name="T42" fmla="*/ 85 w 88"/>
                  <a:gd name="T43" fmla="*/ 13 h 31"/>
                  <a:gd name="T44" fmla="*/ 82 w 88"/>
                  <a:gd name="T45" fmla="*/ 13 h 31"/>
                  <a:gd name="T46" fmla="*/ 79 w 88"/>
                  <a:gd name="T47" fmla="*/ 13 h 31"/>
                  <a:gd name="T48" fmla="*/ 72 w 88"/>
                  <a:gd name="T49" fmla="*/ 12 h 31"/>
                  <a:gd name="T50" fmla="*/ 72 w 88"/>
                  <a:gd name="T51" fmla="*/ 12 h 31"/>
                  <a:gd name="T52" fmla="*/ 72 w 88"/>
                  <a:gd name="T53" fmla="*/ 12 h 31"/>
                  <a:gd name="T54" fmla="*/ 71 w 88"/>
                  <a:gd name="T55" fmla="*/ 15 h 31"/>
                  <a:gd name="T56" fmla="*/ 72 w 88"/>
                  <a:gd name="T57" fmla="*/ 18 h 31"/>
                  <a:gd name="T58" fmla="*/ 69 w 88"/>
                  <a:gd name="T59" fmla="*/ 19 h 31"/>
                  <a:gd name="T60" fmla="*/ 66 w 88"/>
                  <a:gd name="T61" fmla="*/ 14 h 31"/>
                  <a:gd name="T62" fmla="*/ 21 w 88"/>
                  <a:gd name="T63" fmla="*/ 5 h 31"/>
                  <a:gd name="T64" fmla="*/ 21 w 88"/>
                  <a:gd name="T65" fmla="*/ 5 h 31"/>
                  <a:gd name="T66" fmla="*/ 16 w 88"/>
                  <a:gd name="T67" fmla="*/ 7 h 31"/>
                  <a:gd name="T68" fmla="*/ 10 w 88"/>
                  <a:gd name="T69" fmla="*/ 3 h 31"/>
                  <a:gd name="T70" fmla="*/ 4 w 88"/>
                  <a:gd name="T7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8" h="31">
                    <a:moveTo>
                      <a:pt x="4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4"/>
                      <a:pt x="0" y="8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0" y="17"/>
                      <a:pt x="37" y="21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6" y="24"/>
                      <a:pt x="57" y="23"/>
                      <a:pt x="58" y="23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62" y="29"/>
                      <a:pt x="65" y="31"/>
                      <a:pt x="69" y="31"/>
                    </a:cubicBezTo>
                    <a:cubicBezTo>
                      <a:pt x="71" y="31"/>
                      <a:pt x="75" y="29"/>
                      <a:pt x="78" y="27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8" y="27"/>
                      <a:pt x="80" y="28"/>
                      <a:pt x="81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2" y="28"/>
                      <a:pt x="83" y="27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5" y="22"/>
                      <a:pt x="86" y="18"/>
                      <a:pt x="88" y="13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7" y="13"/>
                      <a:pt x="86" y="13"/>
                      <a:pt x="85" y="13"/>
                    </a:cubicBezTo>
                    <a:cubicBezTo>
                      <a:pt x="84" y="13"/>
                      <a:pt x="83" y="13"/>
                      <a:pt x="82" y="13"/>
                    </a:cubicBezTo>
                    <a:cubicBezTo>
                      <a:pt x="81" y="13"/>
                      <a:pt x="80" y="13"/>
                      <a:pt x="79" y="13"/>
                    </a:cubicBezTo>
                    <a:cubicBezTo>
                      <a:pt x="76" y="13"/>
                      <a:pt x="74" y="13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3"/>
                      <a:pt x="71" y="14"/>
                      <a:pt x="71" y="15"/>
                    </a:cubicBezTo>
                    <a:cubicBezTo>
                      <a:pt x="73" y="16"/>
                      <a:pt x="75" y="18"/>
                      <a:pt x="72" y="18"/>
                    </a:cubicBezTo>
                    <a:cubicBezTo>
                      <a:pt x="71" y="19"/>
                      <a:pt x="70" y="19"/>
                      <a:pt x="69" y="19"/>
                    </a:cubicBezTo>
                    <a:cubicBezTo>
                      <a:pt x="67" y="19"/>
                      <a:pt x="65" y="18"/>
                      <a:pt x="66" y="14"/>
                    </a:cubicBezTo>
                    <a:cubicBezTo>
                      <a:pt x="50" y="14"/>
                      <a:pt x="36" y="7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19" y="6"/>
                      <a:pt x="18" y="7"/>
                      <a:pt x="16" y="7"/>
                    </a:cubicBezTo>
                    <a:cubicBezTo>
                      <a:pt x="14" y="7"/>
                      <a:pt x="12" y="5"/>
                      <a:pt x="10" y="3"/>
                    </a:cubicBezTo>
                    <a:cubicBezTo>
                      <a:pt x="8" y="1"/>
                      <a:pt x="7" y="0"/>
                      <a:pt x="4" y="0"/>
                    </a:cubicBezTo>
                  </a:path>
                </a:pathLst>
              </a:custGeom>
              <a:solidFill>
                <a:srgbClr val="AF55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3" name="Freeform 8229"/>
              <p:cNvSpPr/>
              <p:nvPr/>
            </p:nvSpPr>
            <p:spPr bwMode="auto">
              <a:xfrm>
                <a:off x="5927726" y="4110038"/>
                <a:ext cx="52388" cy="31750"/>
              </a:xfrm>
              <a:custGeom>
                <a:avLst/>
                <a:gdLst>
                  <a:gd name="T0" fmla="*/ 7 w 26"/>
                  <a:gd name="T1" fmla="*/ 0 h 16"/>
                  <a:gd name="T2" fmla="*/ 4 w 26"/>
                  <a:gd name="T3" fmla="*/ 2 h 16"/>
                  <a:gd name="T4" fmla="*/ 4 w 26"/>
                  <a:gd name="T5" fmla="*/ 2 h 16"/>
                  <a:gd name="T6" fmla="*/ 0 w 26"/>
                  <a:gd name="T7" fmla="*/ 13 h 16"/>
                  <a:gd name="T8" fmla="*/ 5 w 26"/>
                  <a:gd name="T9" fmla="*/ 16 h 16"/>
                  <a:gd name="T10" fmla="*/ 9 w 26"/>
                  <a:gd name="T11" fmla="*/ 14 h 16"/>
                  <a:gd name="T12" fmla="*/ 14 w 26"/>
                  <a:gd name="T13" fmla="*/ 13 h 16"/>
                  <a:gd name="T14" fmla="*/ 14 w 26"/>
                  <a:gd name="T15" fmla="*/ 13 h 16"/>
                  <a:gd name="T16" fmla="*/ 14 w 26"/>
                  <a:gd name="T17" fmla="*/ 13 h 16"/>
                  <a:gd name="T18" fmla="*/ 16 w 26"/>
                  <a:gd name="T19" fmla="*/ 14 h 16"/>
                  <a:gd name="T20" fmla="*/ 25 w 26"/>
                  <a:gd name="T21" fmla="*/ 7 h 16"/>
                  <a:gd name="T22" fmla="*/ 25 w 26"/>
                  <a:gd name="T23" fmla="*/ 7 h 16"/>
                  <a:gd name="T24" fmla="*/ 25 w 26"/>
                  <a:gd name="T25" fmla="*/ 7 h 16"/>
                  <a:gd name="T26" fmla="*/ 26 w 26"/>
                  <a:gd name="T27" fmla="*/ 1 h 16"/>
                  <a:gd name="T28" fmla="*/ 19 w 26"/>
                  <a:gd name="T29" fmla="*/ 3 h 16"/>
                  <a:gd name="T30" fmla="*/ 7 w 26"/>
                  <a:gd name="T31" fmla="*/ 0 h 16"/>
                  <a:gd name="T32" fmla="*/ 7 w 26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" h="16">
                    <a:moveTo>
                      <a:pt x="7" y="0"/>
                    </a:moveTo>
                    <a:cubicBezTo>
                      <a:pt x="6" y="0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6"/>
                      <a:pt x="1" y="9"/>
                      <a:pt x="0" y="13"/>
                    </a:cubicBezTo>
                    <a:cubicBezTo>
                      <a:pt x="2" y="15"/>
                      <a:pt x="3" y="16"/>
                      <a:pt x="5" y="16"/>
                    </a:cubicBezTo>
                    <a:cubicBezTo>
                      <a:pt x="6" y="16"/>
                      <a:pt x="8" y="15"/>
                      <a:pt x="9" y="14"/>
                    </a:cubicBezTo>
                    <a:cubicBezTo>
                      <a:pt x="11" y="14"/>
                      <a:pt x="12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5" y="14"/>
                      <a:pt x="16" y="14"/>
                    </a:cubicBezTo>
                    <a:cubicBezTo>
                      <a:pt x="20" y="14"/>
                      <a:pt x="22" y="9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5"/>
                      <a:pt x="25" y="3"/>
                      <a:pt x="26" y="1"/>
                    </a:cubicBezTo>
                    <a:cubicBezTo>
                      <a:pt x="23" y="2"/>
                      <a:pt x="21" y="3"/>
                      <a:pt x="19" y="3"/>
                    </a:cubicBezTo>
                    <a:cubicBezTo>
                      <a:pt x="15" y="3"/>
                      <a:pt x="11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B7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4" name="Freeform 8230"/>
              <p:cNvSpPr/>
              <p:nvPr/>
            </p:nvSpPr>
            <p:spPr bwMode="auto">
              <a:xfrm>
                <a:off x="6040438" y="4092576"/>
                <a:ext cx="42863" cy="38100"/>
              </a:xfrm>
              <a:custGeom>
                <a:avLst/>
                <a:gdLst>
                  <a:gd name="T0" fmla="*/ 11 w 22"/>
                  <a:gd name="T1" fmla="*/ 0 h 19"/>
                  <a:gd name="T2" fmla="*/ 11 w 22"/>
                  <a:gd name="T3" fmla="*/ 0 h 19"/>
                  <a:gd name="T4" fmla="*/ 3 w 22"/>
                  <a:gd name="T5" fmla="*/ 2 h 19"/>
                  <a:gd name="T6" fmla="*/ 3 w 22"/>
                  <a:gd name="T7" fmla="*/ 2 h 19"/>
                  <a:gd name="T8" fmla="*/ 2 w 22"/>
                  <a:gd name="T9" fmla="*/ 12 h 19"/>
                  <a:gd name="T10" fmla="*/ 2 w 22"/>
                  <a:gd name="T11" fmla="*/ 12 h 19"/>
                  <a:gd name="T12" fmla="*/ 4 w 22"/>
                  <a:gd name="T13" fmla="*/ 13 h 19"/>
                  <a:gd name="T14" fmla="*/ 4 w 22"/>
                  <a:gd name="T15" fmla="*/ 13 h 19"/>
                  <a:gd name="T16" fmla="*/ 4 w 22"/>
                  <a:gd name="T17" fmla="*/ 13 h 19"/>
                  <a:gd name="T18" fmla="*/ 6 w 22"/>
                  <a:gd name="T19" fmla="*/ 12 h 19"/>
                  <a:gd name="T20" fmla="*/ 15 w 22"/>
                  <a:gd name="T21" fmla="*/ 19 h 19"/>
                  <a:gd name="T22" fmla="*/ 15 w 22"/>
                  <a:gd name="T23" fmla="*/ 19 h 19"/>
                  <a:gd name="T24" fmla="*/ 15 w 22"/>
                  <a:gd name="T25" fmla="*/ 19 h 19"/>
                  <a:gd name="T26" fmla="*/ 21 w 22"/>
                  <a:gd name="T27" fmla="*/ 11 h 19"/>
                  <a:gd name="T28" fmla="*/ 21 w 22"/>
                  <a:gd name="T29" fmla="*/ 11 h 19"/>
                  <a:gd name="T30" fmla="*/ 22 w 22"/>
                  <a:gd name="T31" fmla="*/ 1 h 19"/>
                  <a:gd name="T32" fmla="*/ 20 w 22"/>
                  <a:gd name="T33" fmla="*/ 0 h 19"/>
                  <a:gd name="T34" fmla="*/ 17 w 22"/>
                  <a:gd name="T35" fmla="*/ 1 h 19"/>
                  <a:gd name="T36" fmla="*/ 14 w 22"/>
                  <a:gd name="T37" fmla="*/ 1 h 19"/>
                  <a:gd name="T38" fmla="*/ 11 w 22"/>
                  <a:gd name="T3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" h="19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5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5"/>
                      <a:pt x="0" y="9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3" y="12"/>
                      <a:pt x="3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2"/>
                      <a:pt x="6" y="12"/>
                      <a:pt x="6" y="12"/>
                    </a:cubicBezTo>
                    <a:cubicBezTo>
                      <a:pt x="10" y="12"/>
                      <a:pt x="11" y="18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7" y="16"/>
                      <a:pt x="19" y="14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8"/>
                      <a:pt x="21" y="4"/>
                      <a:pt x="22" y="1"/>
                    </a:cubicBezTo>
                    <a:cubicBezTo>
                      <a:pt x="21" y="0"/>
                      <a:pt x="20" y="0"/>
                      <a:pt x="20" y="0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3" y="1"/>
                      <a:pt x="12" y="1"/>
                      <a:pt x="11" y="0"/>
                    </a:cubicBezTo>
                  </a:path>
                </a:pathLst>
              </a:custGeom>
              <a:solidFill>
                <a:srgbClr val="B35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5" name="Freeform 8231"/>
              <p:cNvSpPr/>
              <p:nvPr/>
            </p:nvSpPr>
            <p:spPr bwMode="auto">
              <a:xfrm>
                <a:off x="5988051" y="4111626"/>
                <a:ext cx="33338" cy="33338"/>
              </a:xfrm>
              <a:custGeom>
                <a:avLst/>
                <a:gdLst>
                  <a:gd name="T0" fmla="*/ 11 w 17"/>
                  <a:gd name="T1" fmla="*/ 0 h 17"/>
                  <a:gd name="T2" fmla="*/ 6 w 17"/>
                  <a:gd name="T3" fmla="*/ 1 h 17"/>
                  <a:gd name="T4" fmla="*/ 6 w 17"/>
                  <a:gd name="T5" fmla="*/ 1 h 17"/>
                  <a:gd name="T6" fmla="*/ 0 w 17"/>
                  <a:gd name="T7" fmla="*/ 9 h 17"/>
                  <a:gd name="T8" fmla="*/ 0 w 17"/>
                  <a:gd name="T9" fmla="*/ 9 h 17"/>
                  <a:gd name="T10" fmla="*/ 0 w 17"/>
                  <a:gd name="T11" fmla="*/ 12 h 17"/>
                  <a:gd name="T12" fmla="*/ 0 w 17"/>
                  <a:gd name="T13" fmla="*/ 12 h 17"/>
                  <a:gd name="T14" fmla="*/ 0 w 17"/>
                  <a:gd name="T15" fmla="*/ 12 h 17"/>
                  <a:gd name="T16" fmla="*/ 5 w 17"/>
                  <a:gd name="T17" fmla="*/ 17 h 17"/>
                  <a:gd name="T18" fmla="*/ 6 w 17"/>
                  <a:gd name="T19" fmla="*/ 17 h 17"/>
                  <a:gd name="T20" fmla="*/ 17 w 17"/>
                  <a:gd name="T21" fmla="*/ 2 h 17"/>
                  <a:gd name="T22" fmla="*/ 11 w 17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7">
                    <a:moveTo>
                      <a:pt x="11" y="0"/>
                    </a:moveTo>
                    <a:cubicBezTo>
                      <a:pt x="10" y="0"/>
                      <a:pt x="8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5"/>
                      <a:pt x="4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1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4"/>
                      <a:pt x="6" y="13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12" y="14"/>
                      <a:pt x="15" y="9"/>
                      <a:pt x="17" y="2"/>
                    </a:cubicBezTo>
                    <a:cubicBezTo>
                      <a:pt x="15" y="1"/>
                      <a:pt x="13" y="0"/>
                      <a:pt x="11" y="0"/>
                    </a:cubicBezTo>
                  </a:path>
                </a:pathLst>
              </a:custGeom>
              <a:solidFill>
                <a:srgbClr val="CF7B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6" name="Freeform 8232"/>
              <p:cNvSpPr/>
              <p:nvPr/>
            </p:nvSpPr>
            <p:spPr bwMode="auto">
              <a:xfrm>
                <a:off x="5989638" y="4114801"/>
                <a:ext cx="42863" cy="52388"/>
              </a:xfrm>
              <a:custGeom>
                <a:avLst/>
                <a:gdLst>
                  <a:gd name="T0" fmla="*/ 16 w 21"/>
                  <a:gd name="T1" fmla="*/ 0 h 26"/>
                  <a:gd name="T2" fmla="*/ 16 w 21"/>
                  <a:gd name="T3" fmla="*/ 0 h 26"/>
                  <a:gd name="T4" fmla="*/ 5 w 21"/>
                  <a:gd name="T5" fmla="*/ 15 h 26"/>
                  <a:gd name="T6" fmla="*/ 4 w 21"/>
                  <a:gd name="T7" fmla="*/ 16 h 26"/>
                  <a:gd name="T8" fmla="*/ 4 w 21"/>
                  <a:gd name="T9" fmla="*/ 16 h 26"/>
                  <a:gd name="T10" fmla="*/ 1 w 21"/>
                  <a:gd name="T11" fmla="*/ 20 h 26"/>
                  <a:gd name="T12" fmla="*/ 1 w 21"/>
                  <a:gd name="T13" fmla="*/ 21 h 26"/>
                  <a:gd name="T14" fmla="*/ 0 w 21"/>
                  <a:gd name="T15" fmla="*/ 20 h 26"/>
                  <a:gd name="T16" fmla="*/ 0 w 21"/>
                  <a:gd name="T17" fmla="*/ 20 h 26"/>
                  <a:gd name="T18" fmla="*/ 4 w 21"/>
                  <a:gd name="T19" fmla="*/ 26 h 26"/>
                  <a:gd name="T20" fmla="*/ 10 w 21"/>
                  <a:gd name="T21" fmla="*/ 22 h 26"/>
                  <a:gd name="T22" fmla="*/ 21 w 21"/>
                  <a:gd name="T23" fmla="*/ 1 h 26"/>
                  <a:gd name="T24" fmla="*/ 21 w 21"/>
                  <a:gd name="T25" fmla="*/ 1 h 26"/>
                  <a:gd name="T26" fmla="*/ 16 w 21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" h="26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4" y="7"/>
                      <a:pt x="11" y="12"/>
                      <a:pt x="5" y="15"/>
                    </a:cubicBezTo>
                    <a:cubicBezTo>
                      <a:pt x="4" y="15"/>
                      <a:pt x="4" y="15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7"/>
                      <a:pt x="2" y="18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5"/>
                      <a:pt x="3" y="26"/>
                      <a:pt x="4" y="26"/>
                    </a:cubicBezTo>
                    <a:cubicBezTo>
                      <a:pt x="6" y="26"/>
                      <a:pt x="8" y="24"/>
                      <a:pt x="10" y="22"/>
                    </a:cubicBezTo>
                    <a:cubicBezTo>
                      <a:pt x="14" y="15"/>
                      <a:pt x="17" y="8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9" y="1"/>
                      <a:pt x="18" y="1"/>
                      <a:pt x="16" y="0"/>
                    </a:cubicBezTo>
                  </a:path>
                </a:pathLst>
              </a:custGeom>
              <a:solidFill>
                <a:srgbClr val="D68E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7" name="Freeform 8233"/>
              <p:cNvSpPr/>
              <p:nvPr/>
            </p:nvSpPr>
            <p:spPr bwMode="auto">
              <a:xfrm>
                <a:off x="6034088" y="4076701"/>
                <a:ext cx="30163" cy="20638"/>
              </a:xfrm>
              <a:custGeom>
                <a:avLst/>
                <a:gdLst>
                  <a:gd name="T0" fmla="*/ 15 w 15"/>
                  <a:gd name="T1" fmla="*/ 0 h 10"/>
                  <a:gd name="T2" fmla="*/ 5 w 15"/>
                  <a:gd name="T3" fmla="*/ 4 h 10"/>
                  <a:gd name="T4" fmla="*/ 4 w 15"/>
                  <a:gd name="T5" fmla="*/ 4 h 10"/>
                  <a:gd name="T6" fmla="*/ 4 w 15"/>
                  <a:gd name="T7" fmla="*/ 4 h 10"/>
                  <a:gd name="T8" fmla="*/ 6 w 15"/>
                  <a:gd name="T9" fmla="*/ 10 h 10"/>
                  <a:gd name="T10" fmla="*/ 6 w 15"/>
                  <a:gd name="T11" fmla="*/ 10 h 10"/>
                  <a:gd name="T12" fmla="*/ 14 w 15"/>
                  <a:gd name="T13" fmla="*/ 8 h 10"/>
                  <a:gd name="T14" fmla="*/ 14 w 15"/>
                  <a:gd name="T15" fmla="*/ 8 h 10"/>
                  <a:gd name="T16" fmla="*/ 14 w 15"/>
                  <a:gd name="T17" fmla="*/ 8 h 10"/>
                  <a:gd name="T18" fmla="*/ 14 w 15"/>
                  <a:gd name="T19" fmla="*/ 2 h 10"/>
                  <a:gd name="T20" fmla="*/ 14 w 15"/>
                  <a:gd name="T21" fmla="*/ 2 h 10"/>
                  <a:gd name="T22" fmla="*/ 15 w 15"/>
                  <a:gd name="T23" fmla="*/ 0 h 10"/>
                  <a:gd name="T24" fmla="*/ 15 w 15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10">
                    <a:moveTo>
                      <a:pt x="15" y="0"/>
                    </a:moveTo>
                    <a:cubicBezTo>
                      <a:pt x="11" y="1"/>
                      <a:pt x="9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8"/>
                      <a:pt x="4" y="8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9"/>
                      <a:pt x="11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6"/>
                      <a:pt x="14" y="4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5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C98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8" name="Freeform 8234"/>
              <p:cNvSpPr/>
              <p:nvPr/>
            </p:nvSpPr>
            <p:spPr bwMode="auto">
              <a:xfrm>
                <a:off x="6042026" y="4068763"/>
                <a:ext cx="22225" cy="15875"/>
              </a:xfrm>
              <a:custGeom>
                <a:avLst/>
                <a:gdLst>
                  <a:gd name="T0" fmla="*/ 0 w 11"/>
                  <a:gd name="T1" fmla="*/ 0 h 8"/>
                  <a:gd name="T2" fmla="*/ 0 w 11"/>
                  <a:gd name="T3" fmla="*/ 0 h 8"/>
                  <a:gd name="T4" fmla="*/ 0 w 11"/>
                  <a:gd name="T5" fmla="*/ 8 h 8"/>
                  <a:gd name="T6" fmla="*/ 0 w 11"/>
                  <a:gd name="T7" fmla="*/ 8 h 8"/>
                  <a:gd name="T8" fmla="*/ 1 w 11"/>
                  <a:gd name="T9" fmla="*/ 8 h 8"/>
                  <a:gd name="T10" fmla="*/ 11 w 11"/>
                  <a:gd name="T11" fmla="*/ 4 h 8"/>
                  <a:gd name="T12" fmla="*/ 11 w 11"/>
                  <a:gd name="T13" fmla="*/ 4 h 8"/>
                  <a:gd name="T14" fmla="*/ 6 w 11"/>
                  <a:gd name="T15" fmla="*/ 0 h 8"/>
                  <a:gd name="T16" fmla="*/ 4 w 11"/>
                  <a:gd name="T17" fmla="*/ 0 h 8"/>
                  <a:gd name="T18" fmla="*/ 3 w 11"/>
                  <a:gd name="T19" fmla="*/ 0 h 8"/>
                  <a:gd name="T20" fmla="*/ 0 w 11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1" y="8"/>
                    </a:cubicBezTo>
                    <a:cubicBezTo>
                      <a:pt x="5" y="8"/>
                      <a:pt x="7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1"/>
                      <a:pt x="8" y="0"/>
                      <a:pt x="6" y="0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</a:path>
                </a:pathLst>
              </a:custGeom>
              <a:solidFill>
                <a:srgbClr val="C67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9" name="Freeform 8235"/>
              <p:cNvSpPr/>
              <p:nvPr/>
            </p:nvSpPr>
            <p:spPr bwMode="auto">
              <a:xfrm>
                <a:off x="5978526" y="4111626"/>
                <a:ext cx="20638" cy="17463"/>
              </a:xfrm>
              <a:custGeom>
                <a:avLst/>
                <a:gdLst>
                  <a:gd name="T0" fmla="*/ 1 w 11"/>
                  <a:gd name="T1" fmla="*/ 0 h 9"/>
                  <a:gd name="T2" fmla="*/ 1 w 11"/>
                  <a:gd name="T3" fmla="*/ 0 h 9"/>
                  <a:gd name="T4" fmla="*/ 0 w 11"/>
                  <a:gd name="T5" fmla="*/ 6 h 9"/>
                  <a:gd name="T6" fmla="*/ 0 w 11"/>
                  <a:gd name="T7" fmla="*/ 6 h 9"/>
                  <a:gd name="T8" fmla="*/ 5 w 11"/>
                  <a:gd name="T9" fmla="*/ 9 h 9"/>
                  <a:gd name="T10" fmla="*/ 5 w 11"/>
                  <a:gd name="T11" fmla="*/ 9 h 9"/>
                  <a:gd name="T12" fmla="*/ 5 w 11"/>
                  <a:gd name="T13" fmla="*/ 9 h 9"/>
                  <a:gd name="T14" fmla="*/ 11 w 11"/>
                  <a:gd name="T15" fmla="*/ 1 h 9"/>
                  <a:gd name="T16" fmla="*/ 11 w 11"/>
                  <a:gd name="T17" fmla="*/ 1 h 9"/>
                  <a:gd name="T18" fmla="*/ 1 w 11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9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4" y="7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9" y="8"/>
                      <a:pt x="11" y="5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1"/>
                      <a:pt x="4" y="1"/>
                      <a:pt x="1" y="0"/>
                    </a:cubicBezTo>
                  </a:path>
                </a:pathLst>
              </a:custGeom>
              <a:solidFill>
                <a:srgbClr val="CA6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0" name="Freeform 8236"/>
              <p:cNvSpPr/>
              <p:nvPr/>
            </p:nvSpPr>
            <p:spPr bwMode="auto">
              <a:xfrm>
                <a:off x="5613401" y="4033838"/>
                <a:ext cx="168275" cy="42863"/>
              </a:xfrm>
              <a:custGeom>
                <a:avLst/>
                <a:gdLst>
                  <a:gd name="T0" fmla="*/ 21 w 84"/>
                  <a:gd name="T1" fmla="*/ 0 h 22"/>
                  <a:gd name="T2" fmla="*/ 21 w 84"/>
                  <a:gd name="T3" fmla="*/ 0 h 22"/>
                  <a:gd name="T4" fmla="*/ 21 w 84"/>
                  <a:gd name="T5" fmla="*/ 0 h 22"/>
                  <a:gd name="T6" fmla="*/ 15 w 84"/>
                  <a:gd name="T7" fmla="*/ 3 h 22"/>
                  <a:gd name="T8" fmla="*/ 10 w 84"/>
                  <a:gd name="T9" fmla="*/ 2 h 22"/>
                  <a:gd name="T10" fmla="*/ 5 w 84"/>
                  <a:gd name="T11" fmla="*/ 1 h 22"/>
                  <a:gd name="T12" fmla="*/ 2 w 84"/>
                  <a:gd name="T13" fmla="*/ 2 h 22"/>
                  <a:gd name="T14" fmla="*/ 1 w 84"/>
                  <a:gd name="T15" fmla="*/ 2 h 22"/>
                  <a:gd name="T16" fmla="*/ 0 w 84"/>
                  <a:gd name="T17" fmla="*/ 4 h 22"/>
                  <a:gd name="T18" fmla="*/ 38 w 84"/>
                  <a:gd name="T19" fmla="*/ 13 h 22"/>
                  <a:gd name="T20" fmla="*/ 47 w 84"/>
                  <a:gd name="T21" fmla="*/ 12 h 22"/>
                  <a:gd name="T22" fmla="*/ 47 w 84"/>
                  <a:gd name="T23" fmla="*/ 12 h 22"/>
                  <a:gd name="T24" fmla="*/ 49 w 84"/>
                  <a:gd name="T25" fmla="*/ 16 h 22"/>
                  <a:gd name="T26" fmla="*/ 49 w 84"/>
                  <a:gd name="T27" fmla="*/ 16 h 22"/>
                  <a:gd name="T28" fmla="*/ 78 w 84"/>
                  <a:gd name="T29" fmla="*/ 22 h 22"/>
                  <a:gd name="T30" fmla="*/ 84 w 84"/>
                  <a:gd name="T31" fmla="*/ 22 h 22"/>
                  <a:gd name="T32" fmla="*/ 82 w 84"/>
                  <a:gd name="T33" fmla="*/ 11 h 22"/>
                  <a:gd name="T34" fmla="*/ 82 w 84"/>
                  <a:gd name="T35" fmla="*/ 11 h 22"/>
                  <a:gd name="T36" fmla="*/ 21 w 84"/>
                  <a:gd name="T3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4" h="22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2"/>
                      <a:pt x="17" y="3"/>
                      <a:pt x="15" y="3"/>
                    </a:cubicBezTo>
                    <a:cubicBezTo>
                      <a:pt x="13" y="3"/>
                      <a:pt x="12" y="2"/>
                      <a:pt x="10" y="2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4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2" y="8"/>
                      <a:pt x="25" y="13"/>
                      <a:pt x="38" y="13"/>
                    </a:cubicBezTo>
                    <a:cubicBezTo>
                      <a:pt x="41" y="13"/>
                      <a:pt x="44" y="12"/>
                      <a:pt x="47" y="12"/>
                    </a:cubicBezTo>
                    <a:cubicBezTo>
                      <a:pt x="47" y="12"/>
                      <a:pt x="47" y="12"/>
                      <a:pt x="47" y="12"/>
                    </a:cubicBezTo>
                    <a:cubicBezTo>
                      <a:pt x="48" y="12"/>
                      <a:pt x="49" y="15"/>
                      <a:pt x="49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9" y="19"/>
                      <a:pt x="68" y="22"/>
                      <a:pt x="78" y="22"/>
                    </a:cubicBezTo>
                    <a:cubicBezTo>
                      <a:pt x="80" y="22"/>
                      <a:pt x="82" y="22"/>
                      <a:pt x="84" y="22"/>
                    </a:cubicBezTo>
                    <a:cubicBezTo>
                      <a:pt x="80" y="19"/>
                      <a:pt x="81" y="15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62" y="7"/>
                      <a:pt x="42" y="4"/>
                      <a:pt x="21" y="0"/>
                    </a:cubicBezTo>
                  </a:path>
                </a:pathLst>
              </a:custGeom>
              <a:solidFill>
                <a:srgbClr val="B45C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1" name="Freeform 8237"/>
              <p:cNvSpPr/>
              <p:nvPr/>
            </p:nvSpPr>
            <p:spPr bwMode="auto">
              <a:xfrm>
                <a:off x="5903913" y="4083051"/>
                <a:ext cx="19050" cy="9525"/>
              </a:xfrm>
              <a:custGeom>
                <a:avLst/>
                <a:gdLst>
                  <a:gd name="T0" fmla="*/ 1 w 10"/>
                  <a:gd name="T1" fmla="*/ 0 h 5"/>
                  <a:gd name="T2" fmla="*/ 1 w 10"/>
                  <a:gd name="T3" fmla="*/ 0 h 5"/>
                  <a:gd name="T4" fmla="*/ 4 w 10"/>
                  <a:gd name="T5" fmla="*/ 5 h 5"/>
                  <a:gd name="T6" fmla="*/ 7 w 10"/>
                  <a:gd name="T7" fmla="*/ 4 h 5"/>
                  <a:gd name="T8" fmla="*/ 6 w 10"/>
                  <a:gd name="T9" fmla="*/ 1 h 5"/>
                  <a:gd name="T10" fmla="*/ 6 w 10"/>
                  <a:gd name="T11" fmla="*/ 1 h 5"/>
                  <a:gd name="T12" fmla="*/ 1 w 10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5" y="5"/>
                      <a:pt x="6" y="5"/>
                      <a:pt x="7" y="4"/>
                    </a:cubicBezTo>
                    <a:cubicBezTo>
                      <a:pt x="10" y="4"/>
                      <a:pt x="8" y="2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3" y="0"/>
                      <a:pt x="1" y="0"/>
                    </a:cubicBezTo>
                  </a:path>
                </a:pathLst>
              </a:custGeom>
              <a:solidFill>
                <a:srgbClr val="B76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2" name="Freeform 8238"/>
              <p:cNvSpPr/>
              <p:nvPr/>
            </p:nvSpPr>
            <p:spPr bwMode="auto">
              <a:xfrm>
                <a:off x="5538788" y="4038601"/>
                <a:ext cx="173038" cy="53975"/>
              </a:xfrm>
              <a:custGeom>
                <a:avLst/>
                <a:gdLst>
                  <a:gd name="T0" fmla="*/ 29 w 86"/>
                  <a:gd name="T1" fmla="*/ 0 h 27"/>
                  <a:gd name="T2" fmla="*/ 28 w 86"/>
                  <a:gd name="T3" fmla="*/ 0 h 27"/>
                  <a:gd name="T4" fmla="*/ 28 w 86"/>
                  <a:gd name="T5" fmla="*/ 2 h 27"/>
                  <a:gd name="T6" fmla="*/ 28 w 86"/>
                  <a:gd name="T7" fmla="*/ 2 h 27"/>
                  <a:gd name="T8" fmla="*/ 29 w 86"/>
                  <a:gd name="T9" fmla="*/ 7 h 27"/>
                  <a:gd name="T10" fmla="*/ 24 w 86"/>
                  <a:gd name="T11" fmla="*/ 9 h 27"/>
                  <a:gd name="T12" fmla="*/ 12 w 86"/>
                  <a:gd name="T13" fmla="*/ 6 h 27"/>
                  <a:gd name="T14" fmla="*/ 12 w 86"/>
                  <a:gd name="T15" fmla="*/ 6 h 27"/>
                  <a:gd name="T16" fmla="*/ 12 w 86"/>
                  <a:gd name="T17" fmla="*/ 12 h 27"/>
                  <a:gd name="T18" fmla="*/ 12 w 86"/>
                  <a:gd name="T19" fmla="*/ 12 h 27"/>
                  <a:gd name="T20" fmla="*/ 6 w 86"/>
                  <a:gd name="T21" fmla="*/ 3 h 27"/>
                  <a:gd name="T22" fmla="*/ 6 w 86"/>
                  <a:gd name="T23" fmla="*/ 3 h 27"/>
                  <a:gd name="T24" fmla="*/ 6 w 86"/>
                  <a:gd name="T25" fmla="*/ 0 h 27"/>
                  <a:gd name="T26" fmla="*/ 6 w 86"/>
                  <a:gd name="T27" fmla="*/ 0 h 27"/>
                  <a:gd name="T28" fmla="*/ 5 w 86"/>
                  <a:gd name="T29" fmla="*/ 0 h 27"/>
                  <a:gd name="T30" fmla="*/ 1 w 86"/>
                  <a:gd name="T31" fmla="*/ 5 h 27"/>
                  <a:gd name="T32" fmla="*/ 1 w 86"/>
                  <a:gd name="T33" fmla="*/ 5 h 27"/>
                  <a:gd name="T34" fmla="*/ 0 w 86"/>
                  <a:gd name="T35" fmla="*/ 10 h 27"/>
                  <a:gd name="T36" fmla="*/ 7 w 86"/>
                  <a:gd name="T37" fmla="*/ 22 h 27"/>
                  <a:gd name="T38" fmla="*/ 7 w 86"/>
                  <a:gd name="T39" fmla="*/ 22 h 27"/>
                  <a:gd name="T40" fmla="*/ 7 w 86"/>
                  <a:gd name="T41" fmla="*/ 22 h 27"/>
                  <a:gd name="T42" fmla="*/ 10 w 86"/>
                  <a:gd name="T43" fmla="*/ 19 h 27"/>
                  <a:gd name="T44" fmla="*/ 10 w 86"/>
                  <a:gd name="T45" fmla="*/ 19 h 27"/>
                  <a:gd name="T46" fmla="*/ 30 w 86"/>
                  <a:gd name="T47" fmla="*/ 13 h 27"/>
                  <a:gd name="T48" fmla="*/ 30 w 86"/>
                  <a:gd name="T49" fmla="*/ 13 h 27"/>
                  <a:gd name="T50" fmla="*/ 36 w 86"/>
                  <a:gd name="T51" fmla="*/ 27 h 27"/>
                  <a:gd name="T52" fmla="*/ 36 w 86"/>
                  <a:gd name="T53" fmla="*/ 27 h 27"/>
                  <a:gd name="T54" fmla="*/ 36 w 86"/>
                  <a:gd name="T55" fmla="*/ 27 h 27"/>
                  <a:gd name="T56" fmla="*/ 48 w 86"/>
                  <a:gd name="T57" fmla="*/ 11 h 27"/>
                  <a:gd name="T58" fmla="*/ 48 w 86"/>
                  <a:gd name="T59" fmla="*/ 11 h 27"/>
                  <a:gd name="T60" fmla="*/ 48 w 86"/>
                  <a:gd name="T61" fmla="*/ 11 h 27"/>
                  <a:gd name="T62" fmla="*/ 62 w 86"/>
                  <a:gd name="T63" fmla="*/ 23 h 27"/>
                  <a:gd name="T64" fmla="*/ 70 w 86"/>
                  <a:gd name="T65" fmla="*/ 25 h 27"/>
                  <a:gd name="T66" fmla="*/ 79 w 86"/>
                  <a:gd name="T67" fmla="*/ 19 h 27"/>
                  <a:gd name="T68" fmla="*/ 86 w 86"/>
                  <a:gd name="T69" fmla="*/ 16 h 27"/>
                  <a:gd name="T70" fmla="*/ 86 w 86"/>
                  <a:gd name="T71" fmla="*/ 16 h 27"/>
                  <a:gd name="T72" fmla="*/ 86 w 86"/>
                  <a:gd name="T73" fmla="*/ 16 h 27"/>
                  <a:gd name="T74" fmla="*/ 86 w 86"/>
                  <a:gd name="T75" fmla="*/ 16 h 27"/>
                  <a:gd name="T76" fmla="*/ 86 w 86"/>
                  <a:gd name="T77" fmla="*/ 13 h 27"/>
                  <a:gd name="T78" fmla="*/ 84 w 86"/>
                  <a:gd name="T79" fmla="*/ 9 h 27"/>
                  <a:gd name="T80" fmla="*/ 84 w 86"/>
                  <a:gd name="T81" fmla="*/ 9 h 27"/>
                  <a:gd name="T82" fmla="*/ 75 w 86"/>
                  <a:gd name="T83" fmla="*/ 10 h 27"/>
                  <a:gd name="T84" fmla="*/ 37 w 86"/>
                  <a:gd name="T85" fmla="*/ 1 h 27"/>
                  <a:gd name="T86" fmla="*/ 35 w 86"/>
                  <a:gd name="T87" fmla="*/ 1 h 27"/>
                  <a:gd name="T88" fmla="*/ 34 w 86"/>
                  <a:gd name="T89" fmla="*/ 2 h 27"/>
                  <a:gd name="T90" fmla="*/ 32 w 86"/>
                  <a:gd name="T91" fmla="*/ 1 h 27"/>
                  <a:gd name="T92" fmla="*/ 29 w 86"/>
                  <a:gd name="T9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6" h="27">
                    <a:moveTo>
                      <a:pt x="29" y="0"/>
                    </a:moveTo>
                    <a:cubicBezTo>
                      <a:pt x="29" y="0"/>
                      <a:pt x="29" y="0"/>
                      <a:pt x="28" y="0"/>
                    </a:cubicBezTo>
                    <a:cubicBezTo>
                      <a:pt x="28" y="1"/>
                      <a:pt x="28" y="1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31" y="3"/>
                      <a:pt x="35" y="4"/>
                      <a:pt x="29" y="7"/>
                    </a:cubicBezTo>
                    <a:cubicBezTo>
                      <a:pt x="28" y="8"/>
                      <a:pt x="26" y="9"/>
                      <a:pt x="24" y="9"/>
                    </a:cubicBezTo>
                    <a:cubicBezTo>
                      <a:pt x="20" y="9"/>
                      <a:pt x="16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8"/>
                      <a:pt x="14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7" y="12"/>
                      <a:pt x="6" y="7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5" y="3"/>
                      <a:pt x="3" y="4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7"/>
                      <a:pt x="0" y="9"/>
                      <a:pt x="0" y="10"/>
                    </a:cubicBezTo>
                    <a:cubicBezTo>
                      <a:pt x="6" y="12"/>
                      <a:pt x="3" y="19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1"/>
                      <a:pt x="9" y="20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6" y="14"/>
                      <a:pt x="24" y="17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42" y="13"/>
                      <a:pt x="34" y="23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45" y="26"/>
                      <a:pt x="42" y="16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11"/>
                      <a:pt x="48" y="11"/>
                      <a:pt x="48" y="11"/>
                    </a:cubicBezTo>
                    <a:cubicBezTo>
                      <a:pt x="48" y="21"/>
                      <a:pt x="54" y="21"/>
                      <a:pt x="62" y="23"/>
                    </a:cubicBezTo>
                    <a:cubicBezTo>
                      <a:pt x="65" y="24"/>
                      <a:pt x="68" y="25"/>
                      <a:pt x="70" y="25"/>
                    </a:cubicBezTo>
                    <a:cubicBezTo>
                      <a:pt x="74" y="25"/>
                      <a:pt x="77" y="24"/>
                      <a:pt x="79" y="19"/>
                    </a:cubicBezTo>
                    <a:cubicBezTo>
                      <a:pt x="81" y="17"/>
                      <a:pt x="83" y="16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4"/>
                      <a:pt x="86" y="13"/>
                    </a:cubicBezTo>
                    <a:cubicBezTo>
                      <a:pt x="86" y="12"/>
                      <a:pt x="85" y="9"/>
                      <a:pt x="84" y="9"/>
                    </a:cubicBezTo>
                    <a:cubicBezTo>
                      <a:pt x="84" y="9"/>
                      <a:pt x="84" y="9"/>
                      <a:pt x="84" y="9"/>
                    </a:cubicBezTo>
                    <a:cubicBezTo>
                      <a:pt x="81" y="9"/>
                      <a:pt x="78" y="10"/>
                      <a:pt x="75" y="10"/>
                    </a:cubicBezTo>
                    <a:cubicBezTo>
                      <a:pt x="62" y="10"/>
                      <a:pt x="49" y="5"/>
                      <a:pt x="37" y="1"/>
                    </a:cubicBezTo>
                    <a:cubicBezTo>
                      <a:pt x="36" y="1"/>
                      <a:pt x="36" y="1"/>
                      <a:pt x="35" y="1"/>
                    </a:cubicBezTo>
                    <a:cubicBezTo>
                      <a:pt x="35" y="2"/>
                      <a:pt x="35" y="2"/>
                      <a:pt x="34" y="2"/>
                    </a:cubicBezTo>
                    <a:cubicBezTo>
                      <a:pt x="33" y="2"/>
                      <a:pt x="33" y="1"/>
                      <a:pt x="32" y="1"/>
                    </a:cubicBezTo>
                    <a:cubicBezTo>
                      <a:pt x="31" y="0"/>
                      <a:pt x="30" y="0"/>
                      <a:pt x="29" y="0"/>
                    </a:cubicBezTo>
                  </a:path>
                </a:pathLst>
              </a:custGeom>
              <a:solidFill>
                <a:srgbClr val="C46E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3" name="Freeform 8239"/>
              <p:cNvSpPr/>
              <p:nvPr/>
            </p:nvSpPr>
            <p:spPr bwMode="auto">
              <a:xfrm>
                <a:off x="5524501" y="4059238"/>
                <a:ext cx="28575" cy="36513"/>
              </a:xfrm>
              <a:custGeom>
                <a:avLst/>
                <a:gdLst>
                  <a:gd name="T0" fmla="*/ 7 w 14"/>
                  <a:gd name="T1" fmla="*/ 0 h 18"/>
                  <a:gd name="T2" fmla="*/ 7 w 14"/>
                  <a:gd name="T3" fmla="*/ 0 h 18"/>
                  <a:gd name="T4" fmla="*/ 1 w 14"/>
                  <a:gd name="T5" fmla="*/ 16 h 18"/>
                  <a:gd name="T6" fmla="*/ 6 w 14"/>
                  <a:gd name="T7" fmla="*/ 18 h 18"/>
                  <a:gd name="T8" fmla="*/ 14 w 14"/>
                  <a:gd name="T9" fmla="*/ 12 h 18"/>
                  <a:gd name="T10" fmla="*/ 14 w 14"/>
                  <a:gd name="T11" fmla="*/ 12 h 18"/>
                  <a:gd name="T12" fmla="*/ 7 w 14"/>
                  <a:gd name="T13" fmla="*/ 0 h 18"/>
                  <a:gd name="T14" fmla="*/ 7 w 14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5" y="6"/>
                      <a:pt x="0" y="13"/>
                      <a:pt x="1" y="16"/>
                    </a:cubicBezTo>
                    <a:cubicBezTo>
                      <a:pt x="3" y="17"/>
                      <a:pt x="4" y="18"/>
                      <a:pt x="6" y="18"/>
                    </a:cubicBezTo>
                    <a:cubicBezTo>
                      <a:pt x="9" y="18"/>
                      <a:pt x="12" y="15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0" y="9"/>
                      <a:pt x="13" y="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284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4" name="Freeform 8240"/>
              <p:cNvSpPr/>
              <p:nvPr/>
            </p:nvSpPr>
            <p:spPr bwMode="auto">
              <a:xfrm>
                <a:off x="5981701" y="3182938"/>
                <a:ext cx="53975" cy="92075"/>
              </a:xfrm>
              <a:custGeom>
                <a:avLst/>
                <a:gdLst>
                  <a:gd name="T0" fmla="*/ 12 w 27"/>
                  <a:gd name="T1" fmla="*/ 0 h 46"/>
                  <a:gd name="T2" fmla="*/ 6 w 27"/>
                  <a:gd name="T3" fmla="*/ 8 h 46"/>
                  <a:gd name="T4" fmla="*/ 4 w 27"/>
                  <a:gd name="T5" fmla="*/ 8 h 46"/>
                  <a:gd name="T6" fmla="*/ 4 w 27"/>
                  <a:gd name="T7" fmla="*/ 8 h 46"/>
                  <a:gd name="T8" fmla="*/ 14 w 27"/>
                  <a:gd name="T9" fmla="*/ 28 h 46"/>
                  <a:gd name="T10" fmla="*/ 13 w 27"/>
                  <a:gd name="T11" fmla="*/ 31 h 46"/>
                  <a:gd name="T12" fmla="*/ 10 w 27"/>
                  <a:gd name="T13" fmla="*/ 30 h 46"/>
                  <a:gd name="T14" fmla="*/ 10 w 27"/>
                  <a:gd name="T15" fmla="*/ 30 h 46"/>
                  <a:gd name="T16" fmla="*/ 10 w 27"/>
                  <a:gd name="T17" fmla="*/ 30 h 46"/>
                  <a:gd name="T18" fmla="*/ 0 w 27"/>
                  <a:gd name="T19" fmla="*/ 36 h 46"/>
                  <a:gd name="T20" fmla="*/ 3 w 27"/>
                  <a:gd name="T21" fmla="*/ 41 h 46"/>
                  <a:gd name="T22" fmla="*/ 8 w 27"/>
                  <a:gd name="T23" fmla="*/ 44 h 46"/>
                  <a:gd name="T24" fmla="*/ 11 w 27"/>
                  <a:gd name="T25" fmla="*/ 46 h 46"/>
                  <a:gd name="T26" fmla="*/ 11 w 27"/>
                  <a:gd name="T27" fmla="*/ 46 h 46"/>
                  <a:gd name="T28" fmla="*/ 17 w 27"/>
                  <a:gd name="T29" fmla="*/ 38 h 46"/>
                  <a:gd name="T30" fmla="*/ 20 w 27"/>
                  <a:gd name="T31" fmla="*/ 16 h 46"/>
                  <a:gd name="T32" fmla="*/ 17 w 27"/>
                  <a:gd name="T33" fmla="*/ 4 h 46"/>
                  <a:gd name="T34" fmla="*/ 17 w 27"/>
                  <a:gd name="T35" fmla="*/ 4 h 46"/>
                  <a:gd name="T36" fmla="*/ 12 w 27"/>
                  <a:gd name="T37" fmla="*/ 0 h 46"/>
                  <a:gd name="T38" fmla="*/ 12 w 27"/>
                  <a:gd name="T3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46">
                    <a:moveTo>
                      <a:pt x="12" y="0"/>
                    </a:moveTo>
                    <a:cubicBezTo>
                      <a:pt x="12" y="5"/>
                      <a:pt x="10" y="8"/>
                      <a:pt x="6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10" y="13"/>
                      <a:pt x="12" y="21"/>
                      <a:pt x="14" y="28"/>
                    </a:cubicBezTo>
                    <a:cubicBezTo>
                      <a:pt x="14" y="31"/>
                      <a:pt x="14" y="31"/>
                      <a:pt x="13" y="31"/>
                    </a:cubicBezTo>
                    <a:cubicBezTo>
                      <a:pt x="12" y="31"/>
                      <a:pt x="11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9" y="36"/>
                      <a:pt x="3" y="33"/>
                      <a:pt x="0" y="36"/>
                    </a:cubicBezTo>
                    <a:cubicBezTo>
                      <a:pt x="0" y="39"/>
                      <a:pt x="2" y="40"/>
                      <a:pt x="3" y="41"/>
                    </a:cubicBezTo>
                    <a:cubicBezTo>
                      <a:pt x="5" y="42"/>
                      <a:pt x="6" y="43"/>
                      <a:pt x="8" y="44"/>
                    </a:cubicBezTo>
                    <a:cubicBezTo>
                      <a:pt x="9" y="45"/>
                      <a:pt x="10" y="45"/>
                      <a:pt x="11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3" y="43"/>
                      <a:pt x="14" y="40"/>
                      <a:pt x="17" y="38"/>
                    </a:cubicBezTo>
                    <a:cubicBezTo>
                      <a:pt x="27" y="31"/>
                      <a:pt x="25" y="24"/>
                      <a:pt x="20" y="16"/>
                    </a:cubicBezTo>
                    <a:cubicBezTo>
                      <a:pt x="17" y="13"/>
                      <a:pt x="12" y="9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14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B46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5" name="Freeform 8241"/>
              <p:cNvSpPr/>
              <p:nvPr/>
            </p:nvSpPr>
            <p:spPr bwMode="auto">
              <a:xfrm>
                <a:off x="6008688" y="3167063"/>
                <a:ext cx="23813" cy="26988"/>
              </a:xfrm>
              <a:custGeom>
                <a:avLst/>
                <a:gdLst>
                  <a:gd name="T0" fmla="*/ 5 w 12"/>
                  <a:gd name="T1" fmla="*/ 0 h 13"/>
                  <a:gd name="T2" fmla="*/ 6 w 12"/>
                  <a:gd name="T3" fmla="*/ 11 h 13"/>
                  <a:gd name="T4" fmla="*/ 4 w 12"/>
                  <a:gd name="T5" fmla="*/ 12 h 13"/>
                  <a:gd name="T6" fmla="*/ 4 w 12"/>
                  <a:gd name="T7" fmla="*/ 12 h 13"/>
                  <a:gd name="T8" fmla="*/ 4 w 12"/>
                  <a:gd name="T9" fmla="*/ 12 h 13"/>
                  <a:gd name="T10" fmla="*/ 9 w 12"/>
                  <a:gd name="T11" fmla="*/ 13 h 13"/>
                  <a:gd name="T12" fmla="*/ 12 w 12"/>
                  <a:gd name="T13" fmla="*/ 12 h 13"/>
                  <a:gd name="T14" fmla="*/ 12 w 12"/>
                  <a:gd name="T15" fmla="*/ 12 h 13"/>
                  <a:gd name="T16" fmla="*/ 12 w 12"/>
                  <a:gd name="T17" fmla="*/ 12 h 13"/>
                  <a:gd name="T18" fmla="*/ 11 w 12"/>
                  <a:gd name="T19" fmla="*/ 1 h 13"/>
                  <a:gd name="T20" fmla="*/ 11 w 12"/>
                  <a:gd name="T21" fmla="*/ 1 h 13"/>
                  <a:gd name="T22" fmla="*/ 5 w 12"/>
                  <a:gd name="T2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3">
                    <a:moveTo>
                      <a:pt x="5" y="0"/>
                    </a:moveTo>
                    <a:cubicBezTo>
                      <a:pt x="0" y="0"/>
                      <a:pt x="7" y="8"/>
                      <a:pt x="6" y="11"/>
                    </a:cubicBezTo>
                    <a:cubicBezTo>
                      <a:pt x="5" y="11"/>
                      <a:pt x="5" y="11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13"/>
                      <a:pt x="7" y="13"/>
                      <a:pt x="9" y="13"/>
                    </a:cubicBezTo>
                    <a:cubicBezTo>
                      <a:pt x="10" y="13"/>
                      <a:pt x="11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9"/>
                      <a:pt x="10" y="5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8" y="0"/>
                      <a:pt x="6" y="0"/>
                      <a:pt x="5" y="0"/>
                    </a:cubicBezTo>
                  </a:path>
                </a:pathLst>
              </a:custGeom>
              <a:solidFill>
                <a:srgbClr val="B867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6" name="Freeform 8242"/>
              <p:cNvSpPr/>
              <p:nvPr/>
            </p:nvSpPr>
            <p:spPr bwMode="auto">
              <a:xfrm>
                <a:off x="6027738" y="3165476"/>
                <a:ext cx="17463" cy="25400"/>
              </a:xfrm>
              <a:custGeom>
                <a:avLst/>
                <a:gdLst>
                  <a:gd name="T0" fmla="*/ 9 w 9"/>
                  <a:gd name="T1" fmla="*/ 0 h 13"/>
                  <a:gd name="T2" fmla="*/ 1 w 9"/>
                  <a:gd name="T3" fmla="*/ 2 h 13"/>
                  <a:gd name="T4" fmla="*/ 1 w 9"/>
                  <a:gd name="T5" fmla="*/ 2 h 13"/>
                  <a:gd name="T6" fmla="*/ 2 w 9"/>
                  <a:gd name="T7" fmla="*/ 13 h 13"/>
                  <a:gd name="T8" fmla="*/ 2 w 9"/>
                  <a:gd name="T9" fmla="*/ 13 h 13"/>
                  <a:gd name="T10" fmla="*/ 9 w 9"/>
                  <a:gd name="T11" fmla="*/ 1 h 13"/>
                  <a:gd name="T12" fmla="*/ 9 w 9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9" y="0"/>
                    </a:moveTo>
                    <a:cubicBezTo>
                      <a:pt x="6" y="1"/>
                      <a:pt x="4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6"/>
                      <a:pt x="1" y="10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6" y="10"/>
                      <a:pt x="4" y="3"/>
                      <a:pt x="9" y="1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solidFill>
                <a:srgbClr val="A74F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7" name="Freeform 8243"/>
              <p:cNvSpPr>
                <a:spLocks noEditPoints="1"/>
              </p:cNvSpPr>
              <p:nvPr/>
            </p:nvSpPr>
            <p:spPr bwMode="auto">
              <a:xfrm>
                <a:off x="5857876" y="3197226"/>
                <a:ext cx="92075" cy="93663"/>
              </a:xfrm>
              <a:custGeom>
                <a:avLst/>
                <a:gdLst>
                  <a:gd name="T0" fmla="*/ 39 w 46"/>
                  <a:gd name="T1" fmla="*/ 47 h 47"/>
                  <a:gd name="T2" fmla="*/ 39 w 46"/>
                  <a:gd name="T3" fmla="*/ 47 h 47"/>
                  <a:gd name="T4" fmla="*/ 39 w 46"/>
                  <a:gd name="T5" fmla="*/ 47 h 47"/>
                  <a:gd name="T6" fmla="*/ 39 w 46"/>
                  <a:gd name="T7" fmla="*/ 47 h 47"/>
                  <a:gd name="T8" fmla="*/ 3 w 46"/>
                  <a:gd name="T9" fmla="*/ 0 h 47"/>
                  <a:gd name="T10" fmla="*/ 3 w 46"/>
                  <a:gd name="T11" fmla="*/ 0 h 47"/>
                  <a:gd name="T12" fmla="*/ 7 w 46"/>
                  <a:gd name="T13" fmla="*/ 17 h 47"/>
                  <a:gd name="T14" fmla="*/ 7 w 46"/>
                  <a:gd name="T15" fmla="*/ 19 h 47"/>
                  <a:gd name="T16" fmla="*/ 7 w 46"/>
                  <a:gd name="T17" fmla="*/ 19 h 47"/>
                  <a:gd name="T18" fmla="*/ 7 w 46"/>
                  <a:gd name="T19" fmla="*/ 19 h 47"/>
                  <a:gd name="T20" fmla="*/ 15 w 46"/>
                  <a:gd name="T21" fmla="*/ 25 h 47"/>
                  <a:gd name="T22" fmla="*/ 18 w 46"/>
                  <a:gd name="T23" fmla="*/ 26 h 47"/>
                  <a:gd name="T24" fmla="*/ 28 w 46"/>
                  <a:gd name="T25" fmla="*/ 36 h 47"/>
                  <a:gd name="T26" fmla="*/ 28 w 46"/>
                  <a:gd name="T27" fmla="*/ 37 h 47"/>
                  <a:gd name="T28" fmla="*/ 28 w 46"/>
                  <a:gd name="T29" fmla="*/ 37 h 47"/>
                  <a:gd name="T30" fmla="*/ 28 w 46"/>
                  <a:gd name="T31" fmla="*/ 37 h 47"/>
                  <a:gd name="T32" fmla="*/ 28 w 46"/>
                  <a:gd name="T33" fmla="*/ 37 h 47"/>
                  <a:gd name="T34" fmla="*/ 34 w 46"/>
                  <a:gd name="T35" fmla="*/ 44 h 47"/>
                  <a:gd name="T36" fmla="*/ 39 w 46"/>
                  <a:gd name="T37" fmla="*/ 47 h 47"/>
                  <a:gd name="T38" fmla="*/ 39 w 46"/>
                  <a:gd name="T39" fmla="*/ 47 h 47"/>
                  <a:gd name="T40" fmla="*/ 39 w 46"/>
                  <a:gd name="T41" fmla="*/ 47 h 47"/>
                  <a:gd name="T42" fmla="*/ 39 w 46"/>
                  <a:gd name="T43" fmla="*/ 47 h 47"/>
                  <a:gd name="T44" fmla="*/ 45 w 46"/>
                  <a:gd name="T45" fmla="*/ 42 h 47"/>
                  <a:gd name="T46" fmla="*/ 46 w 46"/>
                  <a:gd name="T47" fmla="*/ 39 h 47"/>
                  <a:gd name="T48" fmla="*/ 45 w 46"/>
                  <a:gd name="T49" fmla="*/ 38 h 47"/>
                  <a:gd name="T50" fmla="*/ 41 w 46"/>
                  <a:gd name="T51" fmla="*/ 34 h 47"/>
                  <a:gd name="T52" fmla="*/ 39 w 46"/>
                  <a:gd name="T53" fmla="*/ 30 h 47"/>
                  <a:gd name="T54" fmla="*/ 21 w 46"/>
                  <a:gd name="T55" fmla="*/ 15 h 47"/>
                  <a:gd name="T56" fmla="*/ 21 w 46"/>
                  <a:gd name="T57" fmla="*/ 15 h 47"/>
                  <a:gd name="T58" fmla="*/ 8 w 46"/>
                  <a:gd name="T59" fmla="*/ 4 h 47"/>
                  <a:gd name="T60" fmla="*/ 8 w 46"/>
                  <a:gd name="T61" fmla="*/ 4 h 47"/>
                  <a:gd name="T62" fmla="*/ 8 w 46"/>
                  <a:gd name="T63" fmla="*/ 4 h 47"/>
                  <a:gd name="T64" fmla="*/ 3 w 46"/>
                  <a:gd name="T6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" h="47">
                    <a:moveTo>
                      <a:pt x="39" y="47"/>
                    </a:move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7"/>
                      <a:pt x="14" y="10"/>
                      <a:pt x="7" y="17"/>
                    </a:cubicBezTo>
                    <a:cubicBezTo>
                      <a:pt x="7" y="18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10" y="21"/>
                      <a:pt x="13" y="23"/>
                      <a:pt x="15" y="25"/>
                    </a:cubicBezTo>
                    <a:cubicBezTo>
                      <a:pt x="16" y="25"/>
                      <a:pt x="17" y="25"/>
                      <a:pt x="18" y="26"/>
                    </a:cubicBezTo>
                    <a:cubicBezTo>
                      <a:pt x="23" y="28"/>
                      <a:pt x="27" y="30"/>
                      <a:pt x="28" y="36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30" y="40"/>
                      <a:pt x="32" y="42"/>
                      <a:pt x="34" y="44"/>
                    </a:cubicBezTo>
                    <a:cubicBezTo>
                      <a:pt x="36" y="45"/>
                      <a:pt x="37" y="46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41" y="45"/>
                      <a:pt x="43" y="44"/>
                      <a:pt x="45" y="42"/>
                    </a:cubicBezTo>
                    <a:cubicBezTo>
                      <a:pt x="46" y="41"/>
                      <a:pt x="46" y="40"/>
                      <a:pt x="46" y="39"/>
                    </a:cubicBezTo>
                    <a:cubicBezTo>
                      <a:pt x="45" y="39"/>
                      <a:pt x="45" y="39"/>
                      <a:pt x="45" y="38"/>
                    </a:cubicBezTo>
                    <a:cubicBezTo>
                      <a:pt x="44" y="37"/>
                      <a:pt x="42" y="36"/>
                      <a:pt x="41" y="34"/>
                    </a:cubicBezTo>
                    <a:cubicBezTo>
                      <a:pt x="41" y="33"/>
                      <a:pt x="40" y="31"/>
                      <a:pt x="39" y="30"/>
                    </a:cubicBezTo>
                    <a:cubicBezTo>
                      <a:pt x="33" y="25"/>
                      <a:pt x="27" y="20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7" y="11"/>
                      <a:pt x="13" y="7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2"/>
                      <a:pt x="5" y="1"/>
                      <a:pt x="3" y="0"/>
                    </a:cubicBezTo>
                  </a:path>
                </a:pathLst>
              </a:custGeom>
              <a:solidFill>
                <a:srgbClr val="7E3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8" name="Freeform 8244"/>
              <p:cNvSpPr/>
              <p:nvPr/>
            </p:nvSpPr>
            <p:spPr bwMode="auto">
              <a:xfrm>
                <a:off x="5873751" y="3194051"/>
                <a:ext cx="71438" cy="38100"/>
              </a:xfrm>
              <a:custGeom>
                <a:avLst/>
                <a:gdLst>
                  <a:gd name="T0" fmla="*/ 5 w 36"/>
                  <a:gd name="T1" fmla="*/ 0 h 19"/>
                  <a:gd name="T2" fmla="*/ 0 w 36"/>
                  <a:gd name="T3" fmla="*/ 6 h 19"/>
                  <a:gd name="T4" fmla="*/ 0 w 36"/>
                  <a:gd name="T5" fmla="*/ 6 h 19"/>
                  <a:gd name="T6" fmla="*/ 13 w 36"/>
                  <a:gd name="T7" fmla="*/ 17 h 19"/>
                  <a:gd name="T8" fmla="*/ 13 w 36"/>
                  <a:gd name="T9" fmla="*/ 17 h 19"/>
                  <a:gd name="T10" fmla="*/ 13 w 36"/>
                  <a:gd name="T11" fmla="*/ 17 h 19"/>
                  <a:gd name="T12" fmla="*/ 16 w 36"/>
                  <a:gd name="T13" fmla="*/ 16 h 19"/>
                  <a:gd name="T14" fmla="*/ 21 w 36"/>
                  <a:gd name="T15" fmla="*/ 17 h 19"/>
                  <a:gd name="T16" fmla="*/ 25 w 36"/>
                  <a:gd name="T17" fmla="*/ 19 h 19"/>
                  <a:gd name="T18" fmla="*/ 29 w 36"/>
                  <a:gd name="T19" fmla="*/ 16 h 19"/>
                  <a:gd name="T20" fmla="*/ 29 w 36"/>
                  <a:gd name="T21" fmla="*/ 16 h 19"/>
                  <a:gd name="T22" fmla="*/ 29 w 36"/>
                  <a:gd name="T23" fmla="*/ 16 h 19"/>
                  <a:gd name="T24" fmla="*/ 36 w 36"/>
                  <a:gd name="T25" fmla="*/ 6 h 19"/>
                  <a:gd name="T26" fmla="*/ 36 w 36"/>
                  <a:gd name="T27" fmla="*/ 6 h 19"/>
                  <a:gd name="T28" fmla="*/ 36 w 36"/>
                  <a:gd name="T29" fmla="*/ 6 h 19"/>
                  <a:gd name="T30" fmla="*/ 36 w 36"/>
                  <a:gd name="T31" fmla="*/ 6 h 19"/>
                  <a:gd name="T32" fmla="*/ 32 w 36"/>
                  <a:gd name="T33" fmla="*/ 6 h 19"/>
                  <a:gd name="T34" fmla="*/ 25 w 36"/>
                  <a:gd name="T35" fmla="*/ 6 h 19"/>
                  <a:gd name="T36" fmla="*/ 18 w 36"/>
                  <a:gd name="T37" fmla="*/ 7 h 19"/>
                  <a:gd name="T38" fmla="*/ 6 w 36"/>
                  <a:gd name="T39" fmla="*/ 1 h 19"/>
                  <a:gd name="T40" fmla="*/ 5 w 36"/>
                  <a:gd name="T4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" h="19">
                    <a:moveTo>
                      <a:pt x="5" y="0"/>
                    </a:moveTo>
                    <a:cubicBezTo>
                      <a:pt x="3" y="0"/>
                      <a:pt x="1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9"/>
                      <a:pt x="9" y="13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6"/>
                      <a:pt x="15" y="16"/>
                      <a:pt x="16" y="16"/>
                    </a:cubicBezTo>
                    <a:cubicBezTo>
                      <a:pt x="18" y="16"/>
                      <a:pt x="19" y="17"/>
                      <a:pt x="21" y="17"/>
                    </a:cubicBezTo>
                    <a:cubicBezTo>
                      <a:pt x="22" y="18"/>
                      <a:pt x="24" y="19"/>
                      <a:pt x="25" y="19"/>
                    </a:cubicBezTo>
                    <a:cubicBezTo>
                      <a:pt x="27" y="19"/>
                      <a:pt x="28" y="18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4" y="9"/>
                      <a:pt x="36" y="11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4" y="6"/>
                      <a:pt x="33" y="6"/>
                      <a:pt x="32" y="6"/>
                    </a:cubicBezTo>
                    <a:cubicBezTo>
                      <a:pt x="30" y="6"/>
                      <a:pt x="27" y="6"/>
                      <a:pt x="25" y="6"/>
                    </a:cubicBezTo>
                    <a:cubicBezTo>
                      <a:pt x="23" y="7"/>
                      <a:pt x="20" y="7"/>
                      <a:pt x="18" y="7"/>
                    </a:cubicBezTo>
                    <a:cubicBezTo>
                      <a:pt x="14" y="7"/>
                      <a:pt x="10" y="6"/>
                      <a:pt x="6" y="1"/>
                    </a:cubicBezTo>
                    <a:cubicBezTo>
                      <a:pt x="6" y="1"/>
                      <a:pt x="6" y="0"/>
                      <a:pt x="5" y="0"/>
                    </a:cubicBezTo>
                  </a:path>
                </a:pathLst>
              </a:custGeom>
              <a:solidFill>
                <a:srgbClr val="A35B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9" name="Freeform 8245"/>
              <p:cNvSpPr/>
              <p:nvPr/>
            </p:nvSpPr>
            <p:spPr bwMode="auto">
              <a:xfrm>
                <a:off x="5899151" y="3225801"/>
                <a:ext cx="53975" cy="31750"/>
              </a:xfrm>
              <a:custGeom>
                <a:avLst/>
                <a:gdLst>
                  <a:gd name="T0" fmla="*/ 3 w 27"/>
                  <a:gd name="T1" fmla="*/ 0 h 16"/>
                  <a:gd name="T2" fmla="*/ 0 w 27"/>
                  <a:gd name="T3" fmla="*/ 1 h 16"/>
                  <a:gd name="T4" fmla="*/ 0 w 27"/>
                  <a:gd name="T5" fmla="*/ 1 h 16"/>
                  <a:gd name="T6" fmla="*/ 18 w 27"/>
                  <a:gd name="T7" fmla="*/ 16 h 16"/>
                  <a:gd name="T8" fmla="*/ 23 w 27"/>
                  <a:gd name="T9" fmla="*/ 9 h 16"/>
                  <a:gd name="T10" fmla="*/ 26 w 27"/>
                  <a:gd name="T11" fmla="*/ 9 h 16"/>
                  <a:gd name="T12" fmla="*/ 26 w 27"/>
                  <a:gd name="T13" fmla="*/ 9 h 16"/>
                  <a:gd name="T14" fmla="*/ 24 w 27"/>
                  <a:gd name="T15" fmla="*/ 1 h 16"/>
                  <a:gd name="T16" fmla="*/ 24 w 27"/>
                  <a:gd name="T17" fmla="*/ 1 h 16"/>
                  <a:gd name="T18" fmla="*/ 21 w 27"/>
                  <a:gd name="T19" fmla="*/ 3 h 16"/>
                  <a:gd name="T20" fmla="*/ 16 w 27"/>
                  <a:gd name="T21" fmla="*/ 0 h 16"/>
                  <a:gd name="T22" fmla="*/ 16 w 27"/>
                  <a:gd name="T23" fmla="*/ 0 h 16"/>
                  <a:gd name="T24" fmla="*/ 12 w 27"/>
                  <a:gd name="T25" fmla="*/ 3 h 16"/>
                  <a:gd name="T26" fmla="*/ 8 w 27"/>
                  <a:gd name="T27" fmla="*/ 1 h 16"/>
                  <a:gd name="T28" fmla="*/ 3 w 27"/>
                  <a:gd name="T2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16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6" y="6"/>
                      <a:pt x="12" y="11"/>
                      <a:pt x="18" y="16"/>
                    </a:cubicBezTo>
                    <a:cubicBezTo>
                      <a:pt x="16" y="12"/>
                      <a:pt x="17" y="9"/>
                      <a:pt x="23" y="9"/>
                    </a:cubicBezTo>
                    <a:cubicBezTo>
                      <a:pt x="24" y="9"/>
                      <a:pt x="25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6"/>
                      <a:pt x="27" y="3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2"/>
                      <a:pt x="22" y="3"/>
                      <a:pt x="21" y="3"/>
                    </a:cubicBezTo>
                    <a:cubicBezTo>
                      <a:pt x="20" y="3"/>
                      <a:pt x="18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2"/>
                      <a:pt x="14" y="3"/>
                      <a:pt x="12" y="3"/>
                    </a:cubicBezTo>
                    <a:cubicBezTo>
                      <a:pt x="11" y="3"/>
                      <a:pt x="9" y="2"/>
                      <a:pt x="8" y="1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solidFill>
                <a:srgbClr val="AB61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0" name="Freeform 8246"/>
              <p:cNvSpPr/>
              <p:nvPr/>
            </p:nvSpPr>
            <p:spPr bwMode="auto">
              <a:xfrm>
                <a:off x="5921376" y="3201988"/>
                <a:ext cx="42863" cy="30163"/>
              </a:xfrm>
              <a:custGeom>
                <a:avLst/>
                <a:gdLst>
                  <a:gd name="T0" fmla="*/ 17 w 21"/>
                  <a:gd name="T1" fmla="*/ 0 h 15"/>
                  <a:gd name="T2" fmla="*/ 12 w 21"/>
                  <a:gd name="T3" fmla="*/ 2 h 15"/>
                  <a:gd name="T4" fmla="*/ 12 w 21"/>
                  <a:gd name="T5" fmla="*/ 2 h 15"/>
                  <a:gd name="T6" fmla="*/ 12 w 21"/>
                  <a:gd name="T7" fmla="*/ 2 h 15"/>
                  <a:gd name="T8" fmla="*/ 12 w 21"/>
                  <a:gd name="T9" fmla="*/ 2 h 15"/>
                  <a:gd name="T10" fmla="*/ 12 w 21"/>
                  <a:gd name="T11" fmla="*/ 2 h 15"/>
                  <a:gd name="T12" fmla="*/ 5 w 21"/>
                  <a:gd name="T13" fmla="*/ 12 h 15"/>
                  <a:gd name="T14" fmla="*/ 5 w 21"/>
                  <a:gd name="T15" fmla="*/ 12 h 15"/>
                  <a:gd name="T16" fmla="*/ 10 w 21"/>
                  <a:gd name="T17" fmla="*/ 15 h 15"/>
                  <a:gd name="T18" fmla="*/ 13 w 21"/>
                  <a:gd name="T19" fmla="*/ 13 h 15"/>
                  <a:gd name="T20" fmla="*/ 13 w 21"/>
                  <a:gd name="T21" fmla="*/ 13 h 15"/>
                  <a:gd name="T22" fmla="*/ 21 w 21"/>
                  <a:gd name="T23" fmla="*/ 1 h 15"/>
                  <a:gd name="T24" fmla="*/ 17 w 21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15">
                    <a:moveTo>
                      <a:pt x="17" y="0"/>
                    </a:moveTo>
                    <a:cubicBezTo>
                      <a:pt x="15" y="0"/>
                      <a:pt x="13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7"/>
                      <a:pt x="0" y="5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13"/>
                      <a:pt x="9" y="15"/>
                      <a:pt x="10" y="15"/>
                    </a:cubicBezTo>
                    <a:cubicBezTo>
                      <a:pt x="11" y="15"/>
                      <a:pt x="12" y="14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8"/>
                      <a:pt x="18" y="5"/>
                      <a:pt x="21" y="1"/>
                    </a:cubicBezTo>
                    <a:cubicBezTo>
                      <a:pt x="20" y="1"/>
                      <a:pt x="18" y="0"/>
                      <a:pt x="17" y="0"/>
                    </a:cubicBezTo>
                  </a:path>
                </a:pathLst>
              </a:custGeom>
              <a:solidFill>
                <a:srgbClr val="A14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1" name="Freeform 8247"/>
              <p:cNvSpPr>
                <a:spLocks noEditPoints="1"/>
              </p:cNvSpPr>
              <p:nvPr/>
            </p:nvSpPr>
            <p:spPr bwMode="auto">
              <a:xfrm>
                <a:off x="6494463" y="3481388"/>
                <a:ext cx="215900" cy="107950"/>
              </a:xfrm>
              <a:custGeom>
                <a:avLst/>
                <a:gdLst>
                  <a:gd name="T0" fmla="*/ 78 w 108"/>
                  <a:gd name="T1" fmla="*/ 36 h 54"/>
                  <a:gd name="T2" fmla="*/ 62 w 108"/>
                  <a:gd name="T3" fmla="*/ 30 h 54"/>
                  <a:gd name="T4" fmla="*/ 67 w 108"/>
                  <a:gd name="T5" fmla="*/ 30 h 54"/>
                  <a:gd name="T6" fmla="*/ 67 w 108"/>
                  <a:gd name="T7" fmla="*/ 30 h 54"/>
                  <a:gd name="T8" fmla="*/ 78 w 108"/>
                  <a:gd name="T9" fmla="*/ 36 h 54"/>
                  <a:gd name="T10" fmla="*/ 81 w 108"/>
                  <a:gd name="T11" fmla="*/ 29 h 54"/>
                  <a:gd name="T12" fmla="*/ 61 w 108"/>
                  <a:gd name="T13" fmla="*/ 17 h 54"/>
                  <a:gd name="T14" fmla="*/ 67 w 108"/>
                  <a:gd name="T15" fmla="*/ 16 h 54"/>
                  <a:gd name="T16" fmla="*/ 81 w 108"/>
                  <a:gd name="T17" fmla="*/ 29 h 54"/>
                  <a:gd name="T18" fmla="*/ 78 w 108"/>
                  <a:gd name="T19" fmla="*/ 0 h 54"/>
                  <a:gd name="T20" fmla="*/ 77 w 108"/>
                  <a:gd name="T21" fmla="*/ 0 h 54"/>
                  <a:gd name="T22" fmla="*/ 77 w 108"/>
                  <a:gd name="T23" fmla="*/ 7 h 54"/>
                  <a:gd name="T24" fmla="*/ 74 w 108"/>
                  <a:gd name="T25" fmla="*/ 13 h 54"/>
                  <a:gd name="T26" fmla="*/ 70 w 108"/>
                  <a:gd name="T27" fmla="*/ 2 h 54"/>
                  <a:gd name="T28" fmla="*/ 64 w 108"/>
                  <a:gd name="T29" fmla="*/ 7 h 54"/>
                  <a:gd name="T30" fmla="*/ 64 w 108"/>
                  <a:gd name="T31" fmla="*/ 7 h 54"/>
                  <a:gd name="T32" fmla="*/ 60 w 108"/>
                  <a:gd name="T33" fmla="*/ 5 h 54"/>
                  <a:gd name="T34" fmla="*/ 54 w 108"/>
                  <a:gd name="T35" fmla="*/ 4 h 54"/>
                  <a:gd name="T36" fmla="*/ 48 w 108"/>
                  <a:gd name="T37" fmla="*/ 7 h 54"/>
                  <a:gd name="T38" fmla="*/ 47 w 108"/>
                  <a:gd name="T39" fmla="*/ 10 h 54"/>
                  <a:gd name="T40" fmla="*/ 43 w 108"/>
                  <a:gd name="T41" fmla="*/ 29 h 54"/>
                  <a:gd name="T42" fmla="*/ 35 w 108"/>
                  <a:gd name="T43" fmla="*/ 21 h 54"/>
                  <a:gd name="T44" fmla="*/ 35 w 108"/>
                  <a:gd name="T45" fmla="*/ 21 h 54"/>
                  <a:gd name="T46" fmla="*/ 33 w 108"/>
                  <a:gd name="T47" fmla="*/ 25 h 54"/>
                  <a:gd name="T48" fmla="*/ 29 w 108"/>
                  <a:gd name="T49" fmla="*/ 23 h 54"/>
                  <a:gd name="T50" fmla="*/ 20 w 108"/>
                  <a:gd name="T51" fmla="*/ 11 h 54"/>
                  <a:gd name="T52" fmla="*/ 19 w 108"/>
                  <a:gd name="T53" fmla="*/ 11 h 54"/>
                  <a:gd name="T54" fmla="*/ 16 w 108"/>
                  <a:gd name="T55" fmla="*/ 22 h 54"/>
                  <a:gd name="T56" fmla="*/ 16 w 108"/>
                  <a:gd name="T57" fmla="*/ 22 h 54"/>
                  <a:gd name="T58" fmla="*/ 11 w 108"/>
                  <a:gd name="T59" fmla="*/ 29 h 54"/>
                  <a:gd name="T60" fmla="*/ 0 w 108"/>
                  <a:gd name="T61" fmla="*/ 27 h 54"/>
                  <a:gd name="T62" fmla="*/ 40 w 108"/>
                  <a:gd name="T63" fmla="*/ 54 h 54"/>
                  <a:gd name="T64" fmla="*/ 40 w 108"/>
                  <a:gd name="T65" fmla="*/ 54 h 54"/>
                  <a:gd name="T66" fmla="*/ 41 w 108"/>
                  <a:gd name="T67" fmla="*/ 47 h 54"/>
                  <a:gd name="T68" fmla="*/ 33 w 108"/>
                  <a:gd name="T69" fmla="*/ 38 h 54"/>
                  <a:gd name="T70" fmla="*/ 35 w 108"/>
                  <a:gd name="T71" fmla="*/ 37 h 54"/>
                  <a:gd name="T72" fmla="*/ 37 w 108"/>
                  <a:gd name="T73" fmla="*/ 38 h 54"/>
                  <a:gd name="T74" fmla="*/ 40 w 108"/>
                  <a:gd name="T75" fmla="*/ 38 h 54"/>
                  <a:gd name="T76" fmla="*/ 45 w 108"/>
                  <a:gd name="T77" fmla="*/ 37 h 54"/>
                  <a:gd name="T78" fmla="*/ 55 w 108"/>
                  <a:gd name="T79" fmla="*/ 33 h 54"/>
                  <a:gd name="T80" fmla="*/ 74 w 108"/>
                  <a:gd name="T81" fmla="*/ 41 h 54"/>
                  <a:gd name="T82" fmla="*/ 74 w 108"/>
                  <a:gd name="T83" fmla="*/ 41 h 54"/>
                  <a:gd name="T84" fmla="*/ 74 w 108"/>
                  <a:gd name="T85" fmla="*/ 41 h 54"/>
                  <a:gd name="T86" fmla="*/ 74 w 108"/>
                  <a:gd name="T87" fmla="*/ 41 h 54"/>
                  <a:gd name="T88" fmla="*/ 74 w 108"/>
                  <a:gd name="T89" fmla="*/ 41 h 54"/>
                  <a:gd name="T90" fmla="*/ 74 w 108"/>
                  <a:gd name="T91" fmla="*/ 41 h 54"/>
                  <a:gd name="T92" fmla="*/ 85 w 108"/>
                  <a:gd name="T93" fmla="*/ 29 h 54"/>
                  <a:gd name="T94" fmla="*/ 91 w 108"/>
                  <a:gd name="T95" fmla="*/ 21 h 54"/>
                  <a:gd name="T96" fmla="*/ 98 w 108"/>
                  <a:gd name="T97" fmla="*/ 26 h 54"/>
                  <a:gd name="T98" fmla="*/ 101 w 108"/>
                  <a:gd name="T99" fmla="*/ 28 h 54"/>
                  <a:gd name="T100" fmla="*/ 104 w 108"/>
                  <a:gd name="T101" fmla="*/ 26 h 54"/>
                  <a:gd name="T102" fmla="*/ 107 w 108"/>
                  <a:gd name="T103" fmla="*/ 25 h 54"/>
                  <a:gd name="T104" fmla="*/ 108 w 108"/>
                  <a:gd name="T105" fmla="*/ 25 h 54"/>
                  <a:gd name="T106" fmla="*/ 108 w 108"/>
                  <a:gd name="T107" fmla="*/ 25 h 54"/>
                  <a:gd name="T108" fmla="*/ 96 w 108"/>
                  <a:gd name="T109" fmla="*/ 18 h 54"/>
                  <a:gd name="T110" fmla="*/ 82 w 108"/>
                  <a:gd name="T111" fmla="*/ 6 h 54"/>
                  <a:gd name="T112" fmla="*/ 78 w 108"/>
                  <a:gd name="T1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8" h="54">
                    <a:moveTo>
                      <a:pt x="78" y="36"/>
                    </a:moveTo>
                    <a:cubicBezTo>
                      <a:pt x="71" y="33"/>
                      <a:pt x="67" y="32"/>
                      <a:pt x="62" y="30"/>
                    </a:cubicBezTo>
                    <a:cubicBezTo>
                      <a:pt x="64" y="30"/>
                      <a:pt x="65" y="30"/>
                      <a:pt x="67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70" y="30"/>
                      <a:pt x="74" y="31"/>
                      <a:pt x="78" y="36"/>
                    </a:cubicBezTo>
                    <a:moveTo>
                      <a:pt x="81" y="29"/>
                    </a:moveTo>
                    <a:cubicBezTo>
                      <a:pt x="72" y="24"/>
                      <a:pt x="68" y="18"/>
                      <a:pt x="61" y="17"/>
                    </a:cubicBezTo>
                    <a:cubicBezTo>
                      <a:pt x="63" y="17"/>
                      <a:pt x="65" y="16"/>
                      <a:pt x="67" y="16"/>
                    </a:cubicBezTo>
                    <a:cubicBezTo>
                      <a:pt x="73" y="16"/>
                      <a:pt x="77" y="20"/>
                      <a:pt x="81" y="29"/>
                    </a:cubicBezTo>
                    <a:moveTo>
                      <a:pt x="78" y="0"/>
                    </a:moveTo>
                    <a:cubicBezTo>
                      <a:pt x="78" y="0"/>
                      <a:pt x="77" y="0"/>
                      <a:pt x="77" y="0"/>
                    </a:cubicBezTo>
                    <a:cubicBezTo>
                      <a:pt x="71" y="2"/>
                      <a:pt x="79" y="5"/>
                      <a:pt x="77" y="7"/>
                    </a:cubicBezTo>
                    <a:cubicBezTo>
                      <a:pt x="76" y="9"/>
                      <a:pt x="75" y="10"/>
                      <a:pt x="74" y="13"/>
                    </a:cubicBezTo>
                    <a:cubicBezTo>
                      <a:pt x="72" y="11"/>
                      <a:pt x="73" y="2"/>
                      <a:pt x="70" y="2"/>
                    </a:cubicBezTo>
                    <a:cubicBezTo>
                      <a:pt x="68" y="2"/>
                      <a:pt x="67" y="4"/>
                      <a:pt x="64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3" y="7"/>
                      <a:pt x="62" y="6"/>
                      <a:pt x="60" y="5"/>
                    </a:cubicBezTo>
                    <a:cubicBezTo>
                      <a:pt x="58" y="5"/>
                      <a:pt x="56" y="4"/>
                      <a:pt x="54" y="4"/>
                    </a:cubicBezTo>
                    <a:cubicBezTo>
                      <a:pt x="52" y="4"/>
                      <a:pt x="50" y="5"/>
                      <a:pt x="48" y="7"/>
                    </a:cubicBezTo>
                    <a:cubicBezTo>
                      <a:pt x="48" y="8"/>
                      <a:pt x="47" y="10"/>
                      <a:pt x="47" y="10"/>
                    </a:cubicBezTo>
                    <a:cubicBezTo>
                      <a:pt x="57" y="19"/>
                      <a:pt x="42" y="22"/>
                      <a:pt x="43" y="29"/>
                    </a:cubicBezTo>
                    <a:cubicBezTo>
                      <a:pt x="42" y="24"/>
                      <a:pt x="40" y="21"/>
                      <a:pt x="35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3"/>
                      <a:pt x="34" y="25"/>
                      <a:pt x="33" y="25"/>
                    </a:cubicBezTo>
                    <a:cubicBezTo>
                      <a:pt x="32" y="25"/>
                      <a:pt x="31" y="24"/>
                      <a:pt x="29" y="23"/>
                    </a:cubicBezTo>
                    <a:cubicBezTo>
                      <a:pt x="27" y="19"/>
                      <a:pt x="26" y="14"/>
                      <a:pt x="20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2" y="17"/>
                      <a:pt x="19" y="20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8"/>
                      <a:pt x="14" y="29"/>
                      <a:pt x="11" y="29"/>
                    </a:cubicBezTo>
                    <a:cubicBezTo>
                      <a:pt x="8" y="29"/>
                      <a:pt x="4" y="27"/>
                      <a:pt x="0" y="27"/>
                    </a:cubicBezTo>
                    <a:cubicBezTo>
                      <a:pt x="14" y="37"/>
                      <a:pt x="27" y="45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2"/>
                      <a:pt x="50" y="51"/>
                      <a:pt x="41" y="47"/>
                    </a:cubicBezTo>
                    <a:cubicBezTo>
                      <a:pt x="37" y="46"/>
                      <a:pt x="32" y="45"/>
                      <a:pt x="33" y="38"/>
                    </a:cubicBezTo>
                    <a:cubicBezTo>
                      <a:pt x="33" y="38"/>
                      <a:pt x="34" y="37"/>
                      <a:pt x="35" y="37"/>
                    </a:cubicBezTo>
                    <a:cubicBezTo>
                      <a:pt x="36" y="37"/>
                      <a:pt x="36" y="38"/>
                      <a:pt x="37" y="38"/>
                    </a:cubicBezTo>
                    <a:cubicBezTo>
                      <a:pt x="38" y="38"/>
                      <a:pt x="39" y="38"/>
                      <a:pt x="40" y="38"/>
                    </a:cubicBezTo>
                    <a:cubicBezTo>
                      <a:pt x="42" y="38"/>
                      <a:pt x="43" y="38"/>
                      <a:pt x="45" y="37"/>
                    </a:cubicBezTo>
                    <a:cubicBezTo>
                      <a:pt x="48" y="34"/>
                      <a:pt x="52" y="33"/>
                      <a:pt x="55" y="33"/>
                    </a:cubicBezTo>
                    <a:cubicBezTo>
                      <a:pt x="62" y="33"/>
                      <a:pt x="68" y="36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9" y="39"/>
                      <a:pt x="82" y="35"/>
                      <a:pt x="85" y="29"/>
                    </a:cubicBezTo>
                    <a:cubicBezTo>
                      <a:pt x="86" y="25"/>
                      <a:pt x="88" y="21"/>
                      <a:pt x="91" y="21"/>
                    </a:cubicBezTo>
                    <a:cubicBezTo>
                      <a:pt x="93" y="21"/>
                      <a:pt x="95" y="22"/>
                      <a:pt x="98" y="26"/>
                    </a:cubicBezTo>
                    <a:cubicBezTo>
                      <a:pt x="99" y="27"/>
                      <a:pt x="100" y="28"/>
                      <a:pt x="101" y="28"/>
                    </a:cubicBezTo>
                    <a:cubicBezTo>
                      <a:pt x="102" y="28"/>
                      <a:pt x="103" y="27"/>
                      <a:pt x="104" y="26"/>
                    </a:cubicBezTo>
                    <a:cubicBezTo>
                      <a:pt x="105" y="26"/>
                      <a:pt x="106" y="25"/>
                      <a:pt x="107" y="25"/>
                    </a:cubicBezTo>
                    <a:cubicBezTo>
                      <a:pt x="107" y="25"/>
                      <a:pt x="107" y="25"/>
                      <a:pt x="108" y="25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7" y="17"/>
                      <a:pt x="101" y="19"/>
                      <a:pt x="96" y="18"/>
                    </a:cubicBezTo>
                    <a:cubicBezTo>
                      <a:pt x="89" y="17"/>
                      <a:pt x="82" y="15"/>
                      <a:pt x="82" y="6"/>
                    </a:cubicBezTo>
                    <a:cubicBezTo>
                      <a:pt x="82" y="4"/>
                      <a:pt x="82" y="0"/>
                      <a:pt x="78" y="0"/>
                    </a:cubicBezTo>
                  </a:path>
                </a:pathLst>
              </a:custGeom>
              <a:solidFill>
                <a:srgbClr val="D18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2" name="Freeform 8248"/>
              <p:cNvSpPr/>
              <p:nvPr/>
            </p:nvSpPr>
            <p:spPr bwMode="auto">
              <a:xfrm>
                <a:off x="6467476" y="3421063"/>
                <a:ext cx="117475" cy="111125"/>
              </a:xfrm>
              <a:custGeom>
                <a:avLst/>
                <a:gdLst>
                  <a:gd name="T0" fmla="*/ 27 w 59"/>
                  <a:gd name="T1" fmla="*/ 0 h 55"/>
                  <a:gd name="T2" fmla="*/ 23 w 59"/>
                  <a:gd name="T3" fmla="*/ 5 h 55"/>
                  <a:gd name="T4" fmla="*/ 19 w 59"/>
                  <a:gd name="T5" fmla="*/ 11 h 55"/>
                  <a:gd name="T6" fmla="*/ 13 w 59"/>
                  <a:gd name="T7" fmla="*/ 7 h 55"/>
                  <a:gd name="T8" fmla="*/ 13 w 59"/>
                  <a:gd name="T9" fmla="*/ 7 h 55"/>
                  <a:gd name="T10" fmla="*/ 8 w 59"/>
                  <a:gd name="T11" fmla="*/ 16 h 55"/>
                  <a:gd name="T12" fmla="*/ 6 w 59"/>
                  <a:gd name="T13" fmla="*/ 21 h 55"/>
                  <a:gd name="T14" fmla="*/ 4 w 59"/>
                  <a:gd name="T15" fmla="*/ 20 h 55"/>
                  <a:gd name="T16" fmla="*/ 1 w 59"/>
                  <a:gd name="T17" fmla="*/ 20 h 55"/>
                  <a:gd name="T18" fmla="*/ 1 w 59"/>
                  <a:gd name="T19" fmla="*/ 20 h 55"/>
                  <a:gd name="T20" fmla="*/ 1 w 59"/>
                  <a:gd name="T21" fmla="*/ 20 h 55"/>
                  <a:gd name="T22" fmla="*/ 0 w 59"/>
                  <a:gd name="T23" fmla="*/ 25 h 55"/>
                  <a:gd name="T24" fmla="*/ 0 w 59"/>
                  <a:gd name="T25" fmla="*/ 25 h 55"/>
                  <a:gd name="T26" fmla="*/ 0 w 59"/>
                  <a:gd name="T27" fmla="*/ 25 h 55"/>
                  <a:gd name="T28" fmla="*/ 8 w 59"/>
                  <a:gd name="T29" fmla="*/ 31 h 55"/>
                  <a:gd name="T30" fmla="*/ 8 w 59"/>
                  <a:gd name="T31" fmla="*/ 31 h 55"/>
                  <a:gd name="T32" fmla="*/ 30 w 59"/>
                  <a:gd name="T33" fmla="*/ 52 h 55"/>
                  <a:gd name="T34" fmla="*/ 30 w 59"/>
                  <a:gd name="T35" fmla="*/ 52 h 55"/>
                  <a:gd name="T36" fmla="*/ 30 w 59"/>
                  <a:gd name="T37" fmla="*/ 52 h 55"/>
                  <a:gd name="T38" fmla="*/ 33 w 59"/>
                  <a:gd name="T39" fmla="*/ 41 h 55"/>
                  <a:gd name="T40" fmla="*/ 32 w 59"/>
                  <a:gd name="T41" fmla="*/ 40 h 55"/>
                  <a:gd name="T42" fmla="*/ 34 w 59"/>
                  <a:gd name="T43" fmla="*/ 41 h 55"/>
                  <a:gd name="T44" fmla="*/ 43 w 59"/>
                  <a:gd name="T45" fmla="*/ 53 h 55"/>
                  <a:gd name="T46" fmla="*/ 47 w 59"/>
                  <a:gd name="T47" fmla="*/ 55 h 55"/>
                  <a:gd name="T48" fmla="*/ 49 w 59"/>
                  <a:gd name="T49" fmla="*/ 51 h 55"/>
                  <a:gd name="T50" fmla="*/ 49 w 59"/>
                  <a:gd name="T51" fmla="*/ 51 h 55"/>
                  <a:gd name="T52" fmla="*/ 50 w 59"/>
                  <a:gd name="T53" fmla="*/ 40 h 55"/>
                  <a:gd name="T54" fmla="*/ 34 w 59"/>
                  <a:gd name="T55" fmla="*/ 30 h 55"/>
                  <a:gd name="T56" fmla="*/ 34 w 59"/>
                  <a:gd name="T57" fmla="*/ 30 h 55"/>
                  <a:gd name="T58" fmla="*/ 34 w 59"/>
                  <a:gd name="T59" fmla="*/ 30 h 55"/>
                  <a:gd name="T60" fmla="*/ 29 w 59"/>
                  <a:gd name="T61" fmla="*/ 25 h 55"/>
                  <a:gd name="T62" fmla="*/ 29 w 59"/>
                  <a:gd name="T63" fmla="*/ 6 h 55"/>
                  <a:gd name="T64" fmla="*/ 29 w 59"/>
                  <a:gd name="T65" fmla="*/ 6 h 55"/>
                  <a:gd name="T66" fmla="*/ 27 w 59"/>
                  <a:gd name="T67" fmla="*/ 0 h 55"/>
                  <a:gd name="T68" fmla="*/ 27 w 59"/>
                  <a:gd name="T69" fmla="*/ 0 h 55"/>
                  <a:gd name="T70" fmla="*/ 27 w 59"/>
                  <a:gd name="T7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9" h="55">
                    <a:moveTo>
                      <a:pt x="27" y="0"/>
                    </a:moveTo>
                    <a:cubicBezTo>
                      <a:pt x="24" y="0"/>
                      <a:pt x="24" y="3"/>
                      <a:pt x="23" y="5"/>
                    </a:cubicBezTo>
                    <a:cubicBezTo>
                      <a:pt x="22" y="8"/>
                      <a:pt x="21" y="11"/>
                      <a:pt x="19" y="11"/>
                    </a:cubicBezTo>
                    <a:cubicBezTo>
                      <a:pt x="17" y="11"/>
                      <a:pt x="15" y="10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9" y="9"/>
                      <a:pt x="8" y="13"/>
                      <a:pt x="8" y="16"/>
                    </a:cubicBezTo>
                    <a:cubicBezTo>
                      <a:pt x="9" y="20"/>
                      <a:pt x="8" y="21"/>
                      <a:pt x="6" y="21"/>
                    </a:cubicBezTo>
                    <a:cubicBezTo>
                      <a:pt x="6" y="21"/>
                      <a:pt x="5" y="20"/>
                      <a:pt x="4" y="20"/>
                    </a:cubicBezTo>
                    <a:cubicBezTo>
                      <a:pt x="3" y="20"/>
                      <a:pt x="2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3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" y="30"/>
                      <a:pt x="6" y="28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0" y="43"/>
                      <a:pt x="17" y="51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3" y="50"/>
                      <a:pt x="36" y="47"/>
                      <a:pt x="33" y="41"/>
                    </a:cubicBezTo>
                    <a:cubicBezTo>
                      <a:pt x="33" y="41"/>
                      <a:pt x="33" y="40"/>
                      <a:pt x="32" y="40"/>
                    </a:cubicBezTo>
                    <a:cubicBezTo>
                      <a:pt x="33" y="40"/>
                      <a:pt x="33" y="40"/>
                      <a:pt x="34" y="41"/>
                    </a:cubicBezTo>
                    <a:cubicBezTo>
                      <a:pt x="40" y="44"/>
                      <a:pt x="41" y="49"/>
                      <a:pt x="43" y="53"/>
                    </a:cubicBezTo>
                    <a:cubicBezTo>
                      <a:pt x="45" y="54"/>
                      <a:pt x="46" y="55"/>
                      <a:pt x="47" y="55"/>
                    </a:cubicBezTo>
                    <a:cubicBezTo>
                      <a:pt x="48" y="55"/>
                      <a:pt x="49" y="53"/>
                      <a:pt x="49" y="51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50" y="47"/>
                      <a:pt x="59" y="45"/>
                      <a:pt x="50" y="40"/>
                    </a:cubicBezTo>
                    <a:cubicBezTo>
                      <a:pt x="44" y="37"/>
                      <a:pt x="42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30"/>
                      <a:pt x="28" y="26"/>
                      <a:pt x="29" y="25"/>
                    </a:cubicBezTo>
                    <a:cubicBezTo>
                      <a:pt x="37" y="18"/>
                      <a:pt x="28" y="12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4"/>
                      <a:pt x="29" y="2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CF7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3" name="Freeform 8249"/>
              <p:cNvSpPr/>
              <p:nvPr/>
            </p:nvSpPr>
            <p:spPr bwMode="auto">
              <a:xfrm>
                <a:off x="6613526" y="3409951"/>
                <a:ext cx="34925" cy="46038"/>
              </a:xfrm>
              <a:custGeom>
                <a:avLst/>
                <a:gdLst>
                  <a:gd name="T0" fmla="*/ 13 w 18"/>
                  <a:gd name="T1" fmla="*/ 0 h 23"/>
                  <a:gd name="T2" fmla="*/ 4 w 18"/>
                  <a:gd name="T3" fmla="*/ 5 h 23"/>
                  <a:gd name="T4" fmla="*/ 0 w 18"/>
                  <a:gd name="T5" fmla="*/ 8 h 23"/>
                  <a:gd name="T6" fmla="*/ 0 w 18"/>
                  <a:gd name="T7" fmla="*/ 8 h 23"/>
                  <a:gd name="T8" fmla="*/ 3 w 18"/>
                  <a:gd name="T9" fmla="*/ 13 h 23"/>
                  <a:gd name="T10" fmla="*/ 7 w 18"/>
                  <a:gd name="T11" fmla="*/ 22 h 23"/>
                  <a:gd name="T12" fmla="*/ 7 w 18"/>
                  <a:gd name="T13" fmla="*/ 22 h 23"/>
                  <a:gd name="T14" fmla="*/ 11 w 18"/>
                  <a:gd name="T15" fmla="*/ 13 h 23"/>
                  <a:gd name="T16" fmla="*/ 15 w 18"/>
                  <a:gd name="T17" fmla="*/ 21 h 23"/>
                  <a:gd name="T18" fmla="*/ 16 w 18"/>
                  <a:gd name="T19" fmla="*/ 23 h 23"/>
                  <a:gd name="T20" fmla="*/ 17 w 18"/>
                  <a:gd name="T21" fmla="*/ 21 h 23"/>
                  <a:gd name="T22" fmla="*/ 18 w 18"/>
                  <a:gd name="T23" fmla="*/ 18 h 23"/>
                  <a:gd name="T24" fmla="*/ 18 w 18"/>
                  <a:gd name="T25" fmla="*/ 18 h 23"/>
                  <a:gd name="T26" fmla="*/ 16 w 18"/>
                  <a:gd name="T27" fmla="*/ 10 h 23"/>
                  <a:gd name="T28" fmla="*/ 13 w 18"/>
                  <a:gd name="T2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23">
                    <a:moveTo>
                      <a:pt x="13" y="0"/>
                    </a:moveTo>
                    <a:cubicBezTo>
                      <a:pt x="11" y="0"/>
                      <a:pt x="7" y="2"/>
                      <a:pt x="4" y="5"/>
                    </a:cubicBezTo>
                    <a:cubicBezTo>
                      <a:pt x="2" y="5"/>
                      <a:pt x="1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0"/>
                      <a:pt x="2" y="12"/>
                      <a:pt x="3" y="13"/>
                    </a:cubicBezTo>
                    <a:cubicBezTo>
                      <a:pt x="5" y="16"/>
                      <a:pt x="0" y="22"/>
                      <a:pt x="7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15" y="22"/>
                      <a:pt x="5" y="14"/>
                      <a:pt x="11" y="13"/>
                    </a:cubicBezTo>
                    <a:cubicBezTo>
                      <a:pt x="14" y="15"/>
                      <a:pt x="14" y="18"/>
                      <a:pt x="15" y="21"/>
                    </a:cubicBezTo>
                    <a:cubicBezTo>
                      <a:pt x="15" y="22"/>
                      <a:pt x="15" y="23"/>
                      <a:pt x="16" y="23"/>
                    </a:cubicBezTo>
                    <a:cubicBezTo>
                      <a:pt x="16" y="23"/>
                      <a:pt x="17" y="23"/>
                      <a:pt x="17" y="21"/>
                    </a:cubicBezTo>
                    <a:cubicBezTo>
                      <a:pt x="18" y="20"/>
                      <a:pt x="18" y="19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7" y="15"/>
                      <a:pt x="16" y="12"/>
                      <a:pt x="16" y="10"/>
                    </a:cubicBezTo>
                    <a:cubicBezTo>
                      <a:pt x="17" y="2"/>
                      <a:pt x="16" y="0"/>
                      <a:pt x="13" y="0"/>
                    </a:cubicBezTo>
                  </a:path>
                </a:pathLst>
              </a:custGeom>
              <a:solidFill>
                <a:srgbClr val="C15F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4" name="Freeform 8250"/>
              <p:cNvSpPr/>
              <p:nvPr/>
            </p:nvSpPr>
            <p:spPr bwMode="auto">
              <a:xfrm>
                <a:off x="6643688" y="3444876"/>
                <a:ext cx="31750" cy="30163"/>
              </a:xfrm>
              <a:custGeom>
                <a:avLst/>
                <a:gdLst>
                  <a:gd name="T0" fmla="*/ 15 w 16"/>
                  <a:gd name="T1" fmla="*/ 0 h 15"/>
                  <a:gd name="T2" fmla="*/ 13 w 16"/>
                  <a:gd name="T3" fmla="*/ 2 h 15"/>
                  <a:gd name="T4" fmla="*/ 8 w 16"/>
                  <a:gd name="T5" fmla="*/ 5 h 15"/>
                  <a:gd name="T6" fmla="*/ 8 w 16"/>
                  <a:gd name="T7" fmla="*/ 5 h 15"/>
                  <a:gd name="T8" fmla="*/ 8 w 16"/>
                  <a:gd name="T9" fmla="*/ 5 h 15"/>
                  <a:gd name="T10" fmla="*/ 6 w 16"/>
                  <a:gd name="T11" fmla="*/ 13 h 15"/>
                  <a:gd name="T12" fmla="*/ 9 w 16"/>
                  <a:gd name="T13" fmla="*/ 15 h 15"/>
                  <a:gd name="T14" fmla="*/ 15 w 16"/>
                  <a:gd name="T15" fmla="*/ 10 h 15"/>
                  <a:gd name="T16" fmla="*/ 16 w 16"/>
                  <a:gd name="T17" fmla="*/ 3 h 15"/>
                  <a:gd name="T18" fmla="*/ 16 w 16"/>
                  <a:gd name="T19" fmla="*/ 3 h 15"/>
                  <a:gd name="T20" fmla="*/ 15 w 16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5">
                    <a:moveTo>
                      <a:pt x="15" y="0"/>
                    </a:moveTo>
                    <a:cubicBezTo>
                      <a:pt x="15" y="0"/>
                      <a:pt x="14" y="1"/>
                      <a:pt x="13" y="2"/>
                    </a:cubicBezTo>
                    <a:cubicBezTo>
                      <a:pt x="12" y="4"/>
                      <a:pt x="10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8"/>
                      <a:pt x="0" y="9"/>
                      <a:pt x="6" y="13"/>
                    </a:cubicBezTo>
                    <a:cubicBezTo>
                      <a:pt x="7" y="14"/>
                      <a:pt x="8" y="15"/>
                      <a:pt x="9" y="15"/>
                    </a:cubicBezTo>
                    <a:cubicBezTo>
                      <a:pt x="12" y="15"/>
                      <a:pt x="14" y="13"/>
                      <a:pt x="15" y="10"/>
                    </a:cubicBezTo>
                    <a:cubicBezTo>
                      <a:pt x="15" y="8"/>
                      <a:pt x="16" y="6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0"/>
                      <a:pt x="15" y="0"/>
                    </a:cubicBezTo>
                  </a:path>
                </a:pathLst>
              </a:custGeom>
              <a:solidFill>
                <a:srgbClr val="D481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5" name="Freeform 8251"/>
              <p:cNvSpPr/>
              <p:nvPr/>
            </p:nvSpPr>
            <p:spPr bwMode="auto">
              <a:xfrm>
                <a:off x="6554788" y="3714751"/>
                <a:ext cx="58738" cy="80963"/>
              </a:xfrm>
              <a:custGeom>
                <a:avLst/>
                <a:gdLst>
                  <a:gd name="T0" fmla="*/ 22 w 29"/>
                  <a:gd name="T1" fmla="*/ 0 h 40"/>
                  <a:gd name="T2" fmla="*/ 18 w 29"/>
                  <a:gd name="T3" fmla="*/ 1 h 40"/>
                  <a:gd name="T4" fmla="*/ 13 w 29"/>
                  <a:gd name="T5" fmla="*/ 2 h 40"/>
                  <a:gd name="T6" fmla="*/ 12 w 29"/>
                  <a:gd name="T7" fmla="*/ 2 h 40"/>
                  <a:gd name="T8" fmla="*/ 8 w 29"/>
                  <a:gd name="T9" fmla="*/ 11 h 40"/>
                  <a:gd name="T10" fmla="*/ 7 w 29"/>
                  <a:gd name="T11" fmla="*/ 11 h 40"/>
                  <a:gd name="T12" fmla="*/ 7 w 29"/>
                  <a:gd name="T13" fmla="*/ 11 h 40"/>
                  <a:gd name="T14" fmla="*/ 3 w 29"/>
                  <a:gd name="T15" fmla="*/ 17 h 40"/>
                  <a:gd name="T16" fmla="*/ 3 w 29"/>
                  <a:gd name="T17" fmla="*/ 17 h 40"/>
                  <a:gd name="T18" fmla="*/ 3 w 29"/>
                  <a:gd name="T19" fmla="*/ 17 h 40"/>
                  <a:gd name="T20" fmla="*/ 7 w 29"/>
                  <a:gd name="T21" fmla="*/ 31 h 40"/>
                  <a:gd name="T22" fmla="*/ 7 w 29"/>
                  <a:gd name="T23" fmla="*/ 31 h 40"/>
                  <a:gd name="T24" fmla="*/ 17 w 29"/>
                  <a:gd name="T25" fmla="*/ 40 h 40"/>
                  <a:gd name="T26" fmla="*/ 17 w 29"/>
                  <a:gd name="T27" fmla="*/ 40 h 40"/>
                  <a:gd name="T28" fmla="*/ 17 w 29"/>
                  <a:gd name="T29" fmla="*/ 40 h 40"/>
                  <a:gd name="T30" fmla="*/ 29 w 29"/>
                  <a:gd name="T31" fmla="*/ 21 h 40"/>
                  <a:gd name="T32" fmla="*/ 29 w 29"/>
                  <a:gd name="T33" fmla="*/ 20 h 40"/>
                  <a:gd name="T34" fmla="*/ 29 w 29"/>
                  <a:gd name="T35" fmla="*/ 20 h 40"/>
                  <a:gd name="T36" fmla="*/ 25 w 29"/>
                  <a:gd name="T37" fmla="*/ 20 h 40"/>
                  <a:gd name="T38" fmla="*/ 21 w 29"/>
                  <a:gd name="T39" fmla="*/ 21 h 40"/>
                  <a:gd name="T40" fmla="*/ 16 w 29"/>
                  <a:gd name="T41" fmla="*/ 18 h 40"/>
                  <a:gd name="T42" fmla="*/ 26 w 29"/>
                  <a:gd name="T43" fmla="*/ 1 h 40"/>
                  <a:gd name="T44" fmla="*/ 22 w 29"/>
                  <a:gd name="T4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" h="40">
                    <a:moveTo>
                      <a:pt x="22" y="0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16" y="1"/>
                      <a:pt x="14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4" y="7"/>
                      <a:pt x="14" y="11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2" y="11"/>
                      <a:pt x="4" y="15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3"/>
                      <a:pt x="10" y="25"/>
                      <a:pt x="7" y="31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10" y="34"/>
                      <a:pt x="14" y="37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6" y="30"/>
                      <a:pt x="23" y="26"/>
                      <a:pt x="29" y="21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8" y="20"/>
                      <a:pt x="26" y="20"/>
                      <a:pt x="25" y="20"/>
                    </a:cubicBezTo>
                    <a:cubicBezTo>
                      <a:pt x="23" y="21"/>
                      <a:pt x="22" y="21"/>
                      <a:pt x="21" y="21"/>
                    </a:cubicBezTo>
                    <a:cubicBezTo>
                      <a:pt x="19" y="21"/>
                      <a:pt x="17" y="20"/>
                      <a:pt x="16" y="18"/>
                    </a:cubicBezTo>
                    <a:cubicBezTo>
                      <a:pt x="14" y="11"/>
                      <a:pt x="23" y="8"/>
                      <a:pt x="26" y="1"/>
                    </a:cubicBezTo>
                    <a:cubicBezTo>
                      <a:pt x="25" y="0"/>
                      <a:pt x="24" y="0"/>
                      <a:pt x="22" y="0"/>
                    </a:cubicBezTo>
                  </a:path>
                </a:pathLst>
              </a:custGeom>
              <a:solidFill>
                <a:srgbClr val="D58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6" name="Freeform 8252"/>
              <p:cNvSpPr/>
              <p:nvPr/>
            </p:nvSpPr>
            <p:spPr bwMode="auto">
              <a:xfrm>
                <a:off x="6586538" y="3756026"/>
                <a:ext cx="42863" cy="57150"/>
              </a:xfrm>
              <a:custGeom>
                <a:avLst/>
                <a:gdLst>
                  <a:gd name="T0" fmla="*/ 14 w 21"/>
                  <a:gd name="T1" fmla="*/ 0 h 29"/>
                  <a:gd name="T2" fmla="*/ 14 w 21"/>
                  <a:gd name="T3" fmla="*/ 0 h 29"/>
                  <a:gd name="T4" fmla="*/ 13 w 21"/>
                  <a:gd name="T5" fmla="*/ 1 h 29"/>
                  <a:gd name="T6" fmla="*/ 1 w 21"/>
                  <a:gd name="T7" fmla="*/ 20 h 29"/>
                  <a:gd name="T8" fmla="*/ 1 w 21"/>
                  <a:gd name="T9" fmla="*/ 20 h 29"/>
                  <a:gd name="T10" fmla="*/ 5 w 21"/>
                  <a:gd name="T11" fmla="*/ 29 h 29"/>
                  <a:gd name="T12" fmla="*/ 6 w 21"/>
                  <a:gd name="T13" fmla="*/ 29 h 29"/>
                  <a:gd name="T14" fmla="*/ 6 w 21"/>
                  <a:gd name="T15" fmla="*/ 29 h 29"/>
                  <a:gd name="T16" fmla="*/ 13 w 21"/>
                  <a:gd name="T17" fmla="*/ 25 h 29"/>
                  <a:gd name="T18" fmla="*/ 14 w 21"/>
                  <a:gd name="T19" fmla="*/ 25 h 29"/>
                  <a:gd name="T20" fmla="*/ 17 w 21"/>
                  <a:gd name="T21" fmla="*/ 25 h 29"/>
                  <a:gd name="T22" fmla="*/ 16 w 21"/>
                  <a:gd name="T23" fmla="*/ 0 h 29"/>
                  <a:gd name="T24" fmla="*/ 16 w 21"/>
                  <a:gd name="T25" fmla="*/ 0 h 29"/>
                  <a:gd name="T26" fmla="*/ 16 w 21"/>
                  <a:gd name="T27" fmla="*/ 0 h 29"/>
                  <a:gd name="T28" fmla="*/ 14 w 21"/>
                  <a:gd name="T2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29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7" y="6"/>
                      <a:pt x="0" y="1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3"/>
                      <a:pt x="4" y="26"/>
                      <a:pt x="5" y="29"/>
                    </a:cubicBezTo>
                    <a:cubicBezTo>
                      <a:pt x="5" y="29"/>
                      <a:pt x="5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8" y="26"/>
                      <a:pt x="10" y="25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5"/>
                      <a:pt x="16" y="25"/>
                      <a:pt x="17" y="25"/>
                    </a:cubicBezTo>
                    <a:cubicBezTo>
                      <a:pt x="21" y="17"/>
                      <a:pt x="18" y="9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4" y="0"/>
                      <a:pt x="14" y="0"/>
                    </a:cubicBezTo>
                  </a:path>
                </a:pathLst>
              </a:custGeom>
              <a:solidFill>
                <a:srgbClr val="DB9C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7" name="Freeform 8253"/>
              <p:cNvSpPr/>
              <p:nvPr/>
            </p:nvSpPr>
            <p:spPr bwMode="auto">
              <a:xfrm>
                <a:off x="6534151" y="3736976"/>
                <a:ext cx="41275" cy="44450"/>
              </a:xfrm>
              <a:custGeom>
                <a:avLst/>
                <a:gdLst>
                  <a:gd name="T0" fmla="*/ 0 w 20"/>
                  <a:gd name="T1" fmla="*/ 0 h 22"/>
                  <a:gd name="T2" fmla="*/ 0 w 20"/>
                  <a:gd name="T3" fmla="*/ 0 h 22"/>
                  <a:gd name="T4" fmla="*/ 11 w 20"/>
                  <a:gd name="T5" fmla="*/ 22 h 22"/>
                  <a:gd name="T6" fmla="*/ 11 w 20"/>
                  <a:gd name="T7" fmla="*/ 22 h 22"/>
                  <a:gd name="T8" fmla="*/ 16 w 20"/>
                  <a:gd name="T9" fmla="*/ 20 h 22"/>
                  <a:gd name="T10" fmla="*/ 17 w 20"/>
                  <a:gd name="T11" fmla="*/ 20 h 22"/>
                  <a:gd name="T12" fmla="*/ 17 w 20"/>
                  <a:gd name="T13" fmla="*/ 20 h 22"/>
                  <a:gd name="T14" fmla="*/ 13 w 20"/>
                  <a:gd name="T15" fmla="*/ 6 h 22"/>
                  <a:gd name="T16" fmla="*/ 13 w 20"/>
                  <a:gd name="T17" fmla="*/ 6 h 22"/>
                  <a:gd name="T18" fmla="*/ 8 w 20"/>
                  <a:gd name="T19" fmla="*/ 0 h 22"/>
                  <a:gd name="T20" fmla="*/ 8 w 20"/>
                  <a:gd name="T21" fmla="*/ 0 h 22"/>
                  <a:gd name="T22" fmla="*/ 8 w 20"/>
                  <a:gd name="T23" fmla="*/ 0 h 22"/>
                  <a:gd name="T24" fmla="*/ 0 w 20"/>
                  <a:gd name="T25" fmla="*/ 0 h 22"/>
                  <a:gd name="T26" fmla="*/ 0 w 20"/>
                  <a:gd name="T2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7"/>
                      <a:pt x="7" y="15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4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4"/>
                      <a:pt x="10" y="12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4"/>
                      <a:pt x="10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466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8" name="Freeform 8254"/>
              <p:cNvSpPr>
                <a:spLocks noEditPoints="1"/>
              </p:cNvSpPr>
              <p:nvPr/>
            </p:nvSpPr>
            <p:spPr bwMode="auto">
              <a:xfrm>
                <a:off x="6235701" y="3911601"/>
                <a:ext cx="138113" cy="147638"/>
              </a:xfrm>
              <a:custGeom>
                <a:avLst/>
                <a:gdLst>
                  <a:gd name="T0" fmla="*/ 14 w 69"/>
                  <a:gd name="T1" fmla="*/ 20 h 74"/>
                  <a:gd name="T2" fmla="*/ 12 w 69"/>
                  <a:gd name="T3" fmla="*/ 15 h 74"/>
                  <a:gd name="T4" fmla="*/ 14 w 69"/>
                  <a:gd name="T5" fmla="*/ 13 h 74"/>
                  <a:gd name="T6" fmla="*/ 14 w 69"/>
                  <a:gd name="T7" fmla="*/ 13 h 74"/>
                  <a:gd name="T8" fmla="*/ 16 w 69"/>
                  <a:gd name="T9" fmla="*/ 17 h 74"/>
                  <a:gd name="T10" fmla="*/ 14 w 69"/>
                  <a:gd name="T11" fmla="*/ 20 h 74"/>
                  <a:gd name="T12" fmla="*/ 14 w 69"/>
                  <a:gd name="T13" fmla="*/ 20 h 74"/>
                  <a:gd name="T14" fmla="*/ 32 w 69"/>
                  <a:gd name="T15" fmla="*/ 24 h 74"/>
                  <a:gd name="T16" fmla="*/ 30 w 69"/>
                  <a:gd name="T17" fmla="*/ 23 h 74"/>
                  <a:gd name="T18" fmla="*/ 33 w 69"/>
                  <a:gd name="T19" fmla="*/ 12 h 74"/>
                  <a:gd name="T20" fmla="*/ 34 w 69"/>
                  <a:gd name="T21" fmla="*/ 23 h 74"/>
                  <a:gd name="T22" fmla="*/ 32 w 69"/>
                  <a:gd name="T23" fmla="*/ 24 h 74"/>
                  <a:gd name="T24" fmla="*/ 41 w 69"/>
                  <a:gd name="T25" fmla="*/ 0 h 74"/>
                  <a:gd name="T26" fmla="*/ 39 w 69"/>
                  <a:gd name="T27" fmla="*/ 1 h 74"/>
                  <a:gd name="T28" fmla="*/ 29 w 69"/>
                  <a:gd name="T29" fmla="*/ 6 h 74"/>
                  <a:gd name="T30" fmla="*/ 24 w 69"/>
                  <a:gd name="T31" fmla="*/ 4 h 74"/>
                  <a:gd name="T32" fmla="*/ 24 w 69"/>
                  <a:gd name="T33" fmla="*/ 4 h 74"/>
                  <a:gd name="T34" fmla="*/ 20 w 69"/>
                  <a:gd name="T35" fmla="*/ 3 h 74"/>
                  <a:gd name="T36" fmla="*/ 0 w 69"/>
                  <a:gd name="T37" fmla="*/ 13 h 74"/>
                  <a:gd name="T38" fmla="*/ 19 w 69"/>
                  <a:gd name="T39" fmla="*/ 28 h 74"/>
                  <a:gd name="T40" fmla="*/ 19 w 69"/>
                  <a:gd name="T41" fmla="*/ 27 h 74"/>
                  <a:gd name="T42" fmla="*/ 22 w 69"/>
                  <a:gd name="T43" fmla="*/ 22 h 74"/>
                  <a:gd name="T44" fmla="*/ 22 w 69"/>
                  <a:gd name="T45" fmla="*/ 22 h 74"/>
                  <a:gd name="T46" fmla="*/ 26 w 69"/>
                  <a:gd name="T47" fmla="*/ 31 h 74"/>
                  <a:gd name="T48" fmla="*/ 25 w 69"/>
                  <a:gd name="T49" fmla="*/ 32 h 74"/>
                  <a:gd name="T50" fmla="*/ 19 w 69"/>
                  <a:gd name="T51" fmla="*/ 28 h 74"/>
                  <a:gd name="T52" fmla="*/ 19 w 69"/>
                  <a:gd name="T53" fmla="*/ 28 h 74"/>
                  <a:gd name="T54" fmla="*/ 22 w 69"/>
                  <a:gd name="T55" fmla="*/ 43 h 74"/>
                  <a:gd name="T56" fmla="*/ 23 w 69"/>
                  <a:gd name="T57" fmla="*/ 43 h 74"/>
                  <a:gd name="T58" fmla="*/ 23 w 69"/>
                  <a:gd name="T59" fmla="*/ 43 h 74"/>
                  <a:gd name="T60" fmla="*/ 23 w 69"/>
                  <a:gd name="T61" fmla="*/ 43 h 74"/>
                  <a:gd name="T62" fmla="*/ 23 w 69"/>
                  <a:gd name="T63" fmla="*/ 43 h 74"/>
                  <a:gd name="T64" fmla="*/ 23 w 69"/>
                  <a:gd name="T65" fmla="*/ 44 h 74"/>
                  <a:gd name="T66" fmla="*/ 23 w 69"/>
                  <a:gd name="T67" fmla="*/ 46 h 74"/>
                  <a:gd name="T68" fmla="*/ 35 w 69"/>
                  <a:gd name="T69" fmla="*/ 64 h 74"/>
                  <a:gd name="T70" fmla="*/ 42 w 69"/>
                  <a:gd name="T71" fmla="*/ 73 h 74"/>
                  <a:gd name="T72" fmla="*/ 42 w 69"/>
                  <a:gd name="T73" fmla="*/ 73 h 74"/>
                  <a:gd name="T74" fmla="*/ 42 w 69"/>
                  <a:gd name="T75" fmla="*/ 73 h 74"/>
                  <a:gd name="T76" fmla="*/ 43 w 69"/>
                  <a:gd name="T77" fmla="*/ 74 h 74"/>
                  <a:gd name="T78" fmla="*/ 44 w 69"/>
                  <a:gd name="T79" fmla="*/ 73 h 74"/>
                  <a:gd name="T80" fmla="*/ 44 w 69"/>
                  <a:gd name="T81" fmla="*/ 73 h 74"/>
                  <a:gd name="T82" fmla="*/ 45 w 69"/>
                  <a:gd name="T83" fmla="*/ 72 h 74"/>
                  <a:gd name="T84" fmla="*/ 51 w 69"/>
                  <a:gd name="T85" fmla="*/ 65 h 74"/>
                  <a:gd name="T86" fmla="*/ 57 w 69"/>
                  <a:gd name="T87" fmla="*/ 66 h 74"/>
                  <a:gd name="T88" fmla="*/ 63 w 69"/>
                  <a:gd name="T89" fmla="*/ 67 h 74"/>
                  <a:gd name="T90" fmla="*/ 64 w 69"/>
                  <a:gd name="T91" fmla="*/ 67 h 74"/>
                  <a:gd name="T92" fmla="*/ 60 w 69"/>
                  <a:gd name="T93" fmla="*/ 56 h 74"/>
                  <a:gd name="T94" fmla="*/ 63 w 69"/>
                  <a:gd name="T95" fmla="*/ 48 h 74"/>
                  <a:gd name="T96" fmla="*/ 66 w 69"/>
                  <a:gd name="T97" fmla="*/ 43 h 74"/>
                  <a:gd name="T98" fmla="*/ 56 w 69"/>
                  <a:gd name="T99" fmla="*/ 41 h 74"/>
                  <a:gd name="T100" fmla="*/ 49 w 69"/>
                  <a:gd name="T101" fmla="*/ 55 h 74"/>
                  <a:gd name="T102" fmla="*/ 34 w 69"/>
                  <a:gd name="T103" fmla="*/ 41 h 74"/>
                  <a:gd name="T104" fmla="*/ 39 w 69"/>
                  <a:gd name="T105" fmla="*/ 32 h 74"/>
                  <a:gd name="T106" fmla="*/ 38 w 69"/>
                  <a:gd name="T107" fmla="*/ 30 h 74"/>
                  <a:gd name="T108" fmla="*/ 38 w 69"/>
                  <a:gd name="T109" fmla="*/ 30 h 74"/>
                  <a:gd name="T110" fmla="*/ 38 w 69"/>
                  <a:gd name="T111" fmla="*/ 30 h 74"/>
                  <a:gd name="T112" fmla="*/ 43 w 69"/>
                  <a:gd name="T113" fmla="*/ 0 h 74"/>
                  <a:gd name="T114" fmla="*/ 43 w 69"/>
                  <a:gd name="T115" fmla="*/ 0 h 74"/>
                  <a:gd name="T116" fmla="*/ 41 w 69"/>
                  <a:gd name="T117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9" h="74">
                    <a:moveTo>
                      <a:pt x="14" y="20"/>
                    </a:moveTo>
                    <a:cubicBezTo>
                      <a:pt x="11" y="20"/>
                      <a:pt x="12" y="17"/>
                      <a:pt x="12" y="15"/>
                    </a:cubicBezTo>
                    <a:cubicBezTo>
                      <a:pt x="13" y="15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6" y="13"/>
                      <a:pt x="17" y="15"/>
                      <a:pt x="16" y="17"/>
                    </a:cubicBezTo>
                    <a:cubicBezTo>
                      <a:pt x="16" y="18"/>
                      <a:pt x="15" y="20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moveTo>
                      <a:pt x="32" y="24"/>
                    </a:moveTo>
                    <a:cubicBezTo>
                      <a:pt x="32" y="24"/>
                      <a:pt x="31" y="24"/>
                      <a:pt x="30" y="23"/>
                    </a:cubicBezTo>
                    <a:cubicBezTo>
                      <a:pt x="28" y="19"/>
                      <a:pt x="28" y="15"/>
                      <a:pt x="33" y="12"/>
                    </a:cubicBezTo>
                    <a:cubicBezTo>
                      <a:pt x="35" y="16"/>
                      <a:pt x="37" y="19"/>
                      <a:pt x="34" y="23"/>
                    </a:cubicBezTo>
                    <a:cubicBezTo>
                      <a:pt x="34" y="24"/>
                      <a:pt x="33" y="24"/>
                      <a:pt x="32" y="24"/>
                    </a:cubicBezTo>
                    <a:moveTo>
                      <a:pt x="41" y="0"/>
                    </a:moveTo>
                    <a:cubicBezTo>
                      <a:pt x="40" y="0"/>
                      <a:pt x="40" y="0"/>
                      <a:pt x="39" y="1"/>
                    </a:cubicBezTo>
                    <a:cubicBezTo>
                      <a:pt x="36" y="3"/>
                      <a:pt x="33" y="6"/>
                      <a:pt x="29" y="6"/>
                    </a:cubicBezTo>
                    <a:cubicBezTo>
                      <a:pt x="27" y="6"/>
                      <a:pt x="26" y="5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3"/>
                      <a:pt x="21" y="3"/>
                      <a:pt x="20" y="3"/>
                    </a:cubicBezTo>
                    <a:cubicBezTo>
                      <a:pt x="12" y="3"/>
                      <a:pt x="8" y="13"/>
                      <a:pt x="0" y="13"/>
                    </a:cubicBezTo>
                    <a:cubicBezTo>
                      <a:pt x="6" y="18"/>
                      <a:pt x="10" y="26"/>
                      <a:pt x="19" y="28"/>
                    </a:cubicBezTo>
                    <a:cubicBezTo>
                      <a:pt x="19" y="28"/>
                      <a:pt x="19" y="28"/>
                      <a:pt x="19" y="27"/>
                    </a:cubicBezTo>
                    <a:cubicBezTo>
                      <a:pt x="20" y="26"/>
                      <a:pt x="21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7" y="23"/>
                      <a:pt x="26" y="27"/>
                      <a:pt x="26" y="31"/>
                    </a:cubicBezTo>
                    <a:cubicBezTo>
                      <a:pt x="26" y="31"/>
                      <a:pt x="25" y="32"/>
                      <a:pt x="25" y="32"/>
                    </a:cubicBezTo>
                    <a:cubicBezTo>
                      <a:pt x="22" y="32"/>
                      <a:pt x="21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33"/>
                      <a:pt x="20" y="38"/>
                      <a:pt x="22" y="43"/>
                    </a:cubicBezTo>
                    <a:cubicBezTo>
                      <a:pt x="22" y="43"/>
                      <a:pt x="22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4" y="43"/>
                      <a:pt x="24" y="43"/>
                      <a:pt x="23" y="44"/>
                    </a:cubicBezTo>
                    <a:cubicBezTo>
                      <a:pt x="23" y="45"/>
                      <a:pt x="23" y="45"/>
                      <a:pt x="23" y="46"/>
                    </a:cubicBezTo>
                    <a:cubicBezTo>
                      <a:pt x="26" y="52"/>
                      <a:pt x="30" y="58"/>
                      <a:pt x="35" y="64"/>
                    </a:cubicBezTo>
                    <a:cubicBezTo>
                      <a:pt x="37" y="67"/>
                      <a:pt x="40" y="70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3" y="74"/>
                      <a:pt x="43" y="74"/>
                      <a:pt x="43" y="74"/>
                    </a:cubicBezTo>
                    <a:cubicBezTo>
                      <a:pt x="44" y="74"/>
                      <a:pt x="44" y="74"/>
                      <a:pt x="44" y="73"/>
                    </a:cubicBezTo>
                    <a:cubicBezTo>
                      <a:pt x="44" y="73"/>
                      <a:pt x="44" y="73"/>
                      <a:pt x="44" y="73"/>
                    </a:cubicBezTo>
                    <a:cubicBezTo>
                      <a:pt x="44" y="73"/>
                      <a:pt x="45" y="73"/>
                      <a:pt x="45" y="72"/>
                    </a:cubicBezTo>
                    <a:cubicBezTo>
                      <a:pt x="46" y="67"/>
                      <a:pt x="48" y="65"/>
                      <a:pt x="51" y="65"/>
                    </a:cubicBezTo>
                    <a:cubicBezTo>
                      <a:pt x="53" y="65"/>
                      <a:pt x="55" y="66"/>
                      <a:pt x="57" y="66"/>
                    </a:cubicBezTo>
                    <a:cubicBezTo>
                      <a:pt x="59" y="67"/>
                      <a:pt x="61" y="67"/>
                      <a:pt x="63" y="67"/>
                    </a:cubicBezTo>
                    <a:cubicBezTo>
                      <a:pt x="63" y="67"/>
                      <a:pt x="64" y="67"/>
                      <a:pt x="64" y="67"/>
                    </a:cubicBezTo>
                    <a:cubicBezTo>
                      <a:pt x="62" y="64"/>
                      <a:pt x="65" y="59"/>
                      <a:pt x="60" y="56"/>
                    </a:cubicBezTo>
                    <a:cubicBezTo>
                      <a:pt x="54" y="52"/>
                      <a:pt x="55" y="51"/>
                      <a:pt x="63" y="48"/>
                    </a:cubicBezTo>
                    <a:cubicBezTo>
                      <a:pt x="63" y="46"/>
                      <a:pt x="69" y="47"/>
                      <a:pt x="66" y="43"/>
                    </a:cubicBezTo>
                    <a:cubicBezTo>
                      <a:pt x="63" y="42"/>
                      <a:pt x="59" y="41"/>
                      <a:pt x="56" y="41"/>
                    </a:cubicBezTo>
                    <a:cubicBezTo>
                      <a:pt x="51" y="41"/>
                      <a:pt x="48" y="44"/>
                      <a:pt x="49" y="55"/>
                    </a:cubicBezTo>
                    <a:cubicBezTo>
                      <a:pt x="46" y="47"/>
                      <a:pt x="43" y="42"/>
                      <a:pt x="34" y="41"/>
                    </a:cubicBezTo>
                    <a:cubicBezTo>
                      <a:pt x="43" y="37"/>
                      <a:pt x="43" y="37"/>
                      <a:pt x="39" y="32"/>
                    </a:cubicBezTo>
                    <a:cubicBezTo>
                      <a:pt x="39" y="31"/>
                      <a:pt x="38" y="31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43" y="20"/>
                      <a:pt x="34" y="9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1" y="0"/>
                      <a:pt x="41" y="0"/>
                    </a:cubicBezTo>
                  </a:path>
                </a:pathLst>
              </a:custGeom>
              <a:solidFill>
                <a:srgbClr val="BC7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9" name="Freeform 8255"/>
              <p:cNvSpPr/>
              <p:nvPr/>
            </p:nvSpPr>
            <p:spPr bwMode="auto">
              <a:xfrm>
                <a:off x="6319838" y="4057651"/>
                <a:ext cx="119063" cy="55563"/>
              </a:xfrm>
              <a:custGeom>
                <a:avLst/>
                <a:gdLst>
                  <a:gd name="T0" fmla="*/ 0 w 59"/>
                  <a:gd name="T1" fmla="*/ 0 h 28"/>
                  <a:gd name="T2" fmla="*/ 0 w 59"/>
                  <a:gd name="T3" fmla="*/ 0 h 28"/>
                  <a:gd name="T4" fmla="*/ 0 w 59"/>
                  <a:gd name="T5" fmla="*/ 1 h 28"/>
                  <a:gd name="T6" fmla="*/ 0 w 59"/>
                  <a:gd name="T7" fmla="*/ 1 h 28"/>
                  <a:gd name="T8" fmla="*/ 11 w 59"/>
                  <a:gd name="T9" fmla="*/ 28 h 28"/>
                  <a:gd name="T10" fmla="*/ 27 w 59"/>
                  <a:gd name="T11" fmla="*/ 24 h 28"/>
                  <a:gd name="T12" fmla="*/ 30 w 59"/>
                  <a:gd name="T13" fmla="*/ 25 h 28"/>
                  <a:gd name="T14" fmla="*/ 30 w 59"/>
                  <a:gd name="T15" fmla="*/ 25 h 28"/>
                  <a:gd name="T16" fmla="*/ 49 w 59"/>
                  <a:gd name="T17" fmla="*/ 17 h 28"/>
                  <a:gd name="T18" fmla="*/ 56 w 59"/>
                  <a:gd name="T19" fmla="*/ 5 h 28"/>
                  <a:gd name="T20" fmla="*/ 56 w 59"/>
                  <a:gd name="T21" fmla="*/ 5 h 28"/>
                  <a:gd name="T22" fmla="*/ 56 w 59"/>
                  <a:gd name="T23" fmla="*/ 5 h 28"/>
                  <a:gd name="T24" fmla="*/ 56 w 59"/>
                  <a:gd name="T25" fmla="*/ 5 h 28"/>
                  <a:gd name="T26" fmla="*/ 50 w 59"/>
                  <a:gd name="T27" fmla="*/ 6 h 28"/>
                  <a:gd name="T28" fmla="*/ 37 w 59"/>
                  <a:gd name="T29" fmla="*/ 1 h 28"/>
                  <a:gd name="T30" fmla="*/ 37 w 59"/>
                  <a:gd name="T31" fmla="*/ 1 h 28"/>
                  <a:gd name="T32" fmla="*/ 34 w 59"/>
                  <a:gd name="T33" fmla="*/ 1 h 28"/>
                  <a:gd name="T34" fmla="*/ 25 w 59"/>
                  <a:gd name="T35" fmla="*/ 2 h 28"/>
                  <a:gd name="T36" fmla="*/ 15 w 59"/>
                  <a:gd name="T37" fmla="*/ 2 h 28"/>
                  <a:gd name="T38" fmla="*/ 3 w 59"/>
                  <a:gd name="T39" fmla="*/ 1 h 28"/>
                  <a:gd name="T40" fmla="*/ 2 w 59"/>
                  <a:gd name="T41" fmla="*/ 0 h 28"/>
                  <a:gd name="T42" fmla="*/ 2 w 59"/>
                  <a:gd name="T43" fmla="*/ 0 h 28"/>
                  <a:gd name="T44" fmla="*/ 1 w 59"/>
                  <a:gd name="T45" fmla="*/ 1 h 28"/>
                  <a:gd name="T46" fmla="*/ 0 w 59"/>
                  <a:gd name="T4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1"/>
                      <a:pt x="6" y="19"/>
                      <a:pt x="11" y="28"/>
                    </a:cubicBezTo>
                    <a:cubicBezTo>
                      <a:pt x="16" y="27"/>
                      <a:pt x="22" y="24"/>
                      <a:pt x="27" y="24"/>
                    </a:cubicBezTo>
                    <a:cubicBezTo>
                      <a:pt x="28" y="24"/>
                      <a:pt x="29" y="24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7" y="23"/>
                      <a:pt x="42" y="18"/>
                      <a:pt x="49" y="17"/>
                    </a:cubicBezTo>
                    <a:cubicBezTo>
                      <a:pt x="53" y="16"/>
                      <a:pt x="59" y="13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6" y="5"/>
                      <a:pt x="56" y="5"/>
                      <a:pt x="56" y="5"/>
                    </a:cubicBezTo>
                    <a:cubicBezTo>
                      <a:pt x="54" y="6"/>
                      <a:pt x="52" y="6"/>
                      <a:pt x="50" y="6"/>
                    </a:cubicBezTo>
                    <a:cubicBezTo>
                      <a:pt x="45" y="6"/>
                      <a:pt x="41" y="5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6" y="1"/>
                      <a:pt x="35" y="1"/>
                      <a:pt x="34" y="1"/>
                    </a:cubicBezTo>
                    <a:cubicBezTo>
                      <a:pt x="31" y="1"/>
                      <a:pt x="28" y="1"/>
                      <a:pt x="25" y="2"/>
                    </a:cubicBezTo>
                    <a:cubicBezTo>
                      <a:pt x="21" y="2"/>
                      <a:pt x="18" y="2"/>
                      <a:pt x="15" y="2"/>
                    </a:cubicBezTo>
                    <a:cubicBezTo>
                      <a:pt x="11" y="2"/>
                      <a:pt x="7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</a:path>
                </a:pathLst>
              </a:custGeom>
              <a:solidFill>
                <a:srgbClr val="D0A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0" name="Freeform 8256"/>
              <p:cNvSpPr/>
              <p:nvPr/>
            </p:nvSpPr>
            <p:spPr bwMode="auto">
              <a:xfrm>
                <a:off x="6330951" y="3871913"/>
                <a:ext cx="130175" cy="95250"/>
              </a:xfrm>
              <a:custGeom>
                <a:avLst/>
                <a:gdLst>
                  <a:gd name="T0" fmla="*/ 14 w 65"/>
                  <a:gd name="T1" fmla="*/ 0 h 48"/>
                  <a:gd name="T2" fmla="*/ 14 w 65"/>
                  <a:gd name="T3" fmla="*/ 0 h 48"/>
                  <a:gd name="T4" fmla="*/ 14 w 65"/>
                  <a:gd name="T5" fmla="*/ 0 h 48"/>
                  <a:gd name="T6" fmla="*/ 14 w 65"/>
                  <a:gd name="T7" fmla="*/ 0 h 48"/>
                  <a:gd name="T8" fmla="*/ 0 w 65"/>
                  <a:gd name="T9" fmla="*/ 10 h 48"/>
                  <a:gd name="T10" fmla="*/ 10 w 65"/>
                  <a:gd name="T11" fmla="*/ 13 h 48"/>
                  <a:gd name="T12" fmla="*/ 10 w 65"/>
                  <a:gd name="T13" fmla="*/ 13 h 48"/>
                  <a:gd name="T14" fmla="*/ 10 w 65"/>
                  <a:gd name="T15" fmla="*/ 13 h 48"/>
                  <a:gd name="T16" fmla="*/ 13 w 65"/>
                  <a:gd name="T17" fmla="*/ 15 h 48"/>
                  <a:gd name="T18" fmla="*/ 20 w 65"/>
                  <a:gd name="T19" fmla="*/ 28 h 48"/>
                  <a:gd name="T20" fmla="*/ 21 w 65"/>
                  <a:gd name="T21" fmla="*/ 29 h 48"/>
                  <a:gd name="T22" fmla="*/ 25 w 65"/>
                  <a:gd name="T23" fmla="*/ 26 h 48"/>
                  <a:gd name="T24" fmla="*/ 28 w 65"/>
                  <a:gd name="T25" fmla="*/ 23 h 48"/>
                  <a:gd name="T26" fmla="*/ 32 w 65"/>
                  <a:gd name="T27" fmla="*/ 25 h 48"/>
                  <a:gd name="T28" fmla="*/ 19 w 65"/>
                  <a:gd name="T29" fmla="*/ 37 h 48"/>
                  <a:gd name="T30" fmla="*/ 19 w 65"/>
                  <a:gd name="T31" fmla="*/ 38 h 48"/>
                  <a:gd name="T32" fmla="*/ 19 w 65"/>
                  <a:gd name="T33" fmla="*/ 38 h 48"/>
                  <a:gd name="T34" fmla="*/ 27 w 65"/>
                  <a:gd name="T35" fmla="*/ 48 h 48"/>
                  <a:gd name="T36" fmla="*/ 45 w 65"/>
                  <a:gd name="T37" fmla="*/ 34 h 48"/>
                  <a:gd name="T38" fmla="*/ 47 w 65"/>
                  <a:gd name="T39" fmla="*/ 29 h 48"/>
                  <a:gd name="T40" fmla="*/ 48 w 65"/>
                  <a:gd name="T41" fmla="*/ 28 h 48"/>
                  <a:gd name="T42" fmla="*/ 52 w 65"/>
                  <a:gd name="T43" fmla="*/ 33 h 48"/>
                  <a:gd name="T44" fmla="*/ 59 w 65"/>
                  <a:gd name="T45" fmla="*/ 46 h 48"/>
                  <a:gd name="T46" fmla="*/ 65 w 65"/>
                  <a:gd name="T47" fmla="*/ 37 h 48"/>
                  <a:gd name="T48" fmla="*/ 65 w 65"/>
                  <a:gd name="T49" fmla="*/ 32 h 48"/>
                  <a:gd name="T50" fmla="*/ 58 w 65"/>
                  <a:gd name="T51" fmla="*/ 21 h 48"/>
                  <a:gd name="T52" fmla="*/ 41 w 65"/>
                  <a:gd name="T53" fmla="*/ 24 h 48"/>
                  <a:gd name="T54" fmla="*/ 39 w 65"/>
                  <a:gd name="T55" fmla="*/ 24 h 48"/>
                  <a:gd name="T56" fmla="*/ 32 w 65"/>
                  <a:gd name="T57" fmla="*/ 15 h 48"/>
                  <a:gd name="T58" fmla="*/ 17 w 65"/>
                  <a:gd name="T59" fmla="*/ 3 h 48"/>
                  <a:gd name="T60" fmla="*/ 14 w 65"/>
                  <a:gd name="T6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5" h="48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7"/>
                      <a:pt x="2" y="2"/>
                      <a:pt x="0" y="10"/>
                    </a:cubicBezTo>
                    <a:cubicBezTo>
                      <a:pt x="4" y="10"/>
                      <a:pt x="7" y="11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1" y="14"/>
                      <a:pt x="12" y="14"/>
                      <a:pt x="13" y="15"/>
                    </a:cubicBezTo>
                    <a:cubicBezTo>
                      <a:pt x="19" y="17"/>
                      <a:pt x="16" y="25"/>
                      <a:pt x="20" y="28"/>
                    </a:cubicBezTo>
                    <a:cubicBezTo>
                      <a:pt x="20" y="29"/>
                      <a:pt x="21" y="29"/>
                      <a:pt x="21" y="29"/>
                    </a:cubicBezTo>
                    <a:cubicBezTo>
                      <a:pt x="23" y="29"/>
                      <a:pt x="24" y="27"/>
                      <a:pt x="25" y="26"/>
                    </a:cubicBezTo>
                    <a:cubicBezTo>
                      <a:pt x="26" y="24"/>
                      <a:pt x="27" y="23"/>
                      <a:pt x="28" y="23"/>
                    </a:cubicBezTo>
                    <a:cubicBezTo>
                      <a:pt x="29" y="23"/>
                      <a:pt x="30" y="23"/>
                      <a:pt x="32" y="25"/>
                    </a:cubicBezTo>
                    <a:cubicBezTo>
                      <a:pt x="30" y="31"/>
                      <a:pt x="22" y="31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6" y="38"/>
                      <a:pt x="25" y="44"/>
                      <a:pt x="27" y="48"/>
                    </a:cubicBezTo>
                    <a:cubicBezTo>
                      <a:pt x="33" y="43"/>
                      <a:pt x="39" y="39"/>
                      <a:pt x="45" y="34"/>
                    </a:cubicBezTo>
                    <a:cubicBezTo>
                      <a:pt x="46" y="33"/>
                      <a:pt x="43" y="30"/>
                      <a:pt x="47" y="29"/>
                    </a:cubicBezTo>
                    <a:cubicBezTo>
                      <a:pt x="47" y="28"/>
                      <a:pt x="48" y="28"/>
                      <a:pt x="48" y="28"/>
                    </a:cubicBezTo>
                    <a:cubicBezTo>
                      <a:pt x="50" y="28"/>
                      <a:pt x="51" y="30"/>
                      <a:pt x="52" y="33"/>
                    </a:cubicBezTo>
                    <a:cubicBezTo>
                      <a:pt x="54" y="37"/>
                      <a:pt x="60" y="40"/>
                      <a:pt x="59" y="46"/>
                    </a:cubicBezTo>
                    <a:cubicBezTo>
                      <a:pt x="63" y="43"/>
                      <a:pt x="61" y="39"/>
                      <a:pt x="65" y="37"/>
                    </a:cubicBezTo>
                    <a:cubicBezTo>
                      <a:pt x="65" y="36"/>
                      <a:pt x="65" y="34"/>
                      <a:pt x="65" y="32"/>
                    </a:cubicBezTo>
                    <a:cubicBezTo>
                      <a:pt x="63" y="28"/>
                      <a:pt x="61" y="24"/>
                      <a:pt x="58" y="21"/>
                    </a:cubicBezTo>
                    <a:cubicBezTo>
                      <a:pt x="53" y="23"/>
                      <a:pt x="47" y="22"/>
                      <a:pt x="41" y="24"/>
                    </a:cubicBezTo>
                    <a:cubicBezTo>
                      <a:pt x="41" y="24"/>
                      <a:pt x="40" y="24"/>
                      <a:pt x="39" y="24"/>
                    </a:cubicBezTo>
                    <a:cubicBezTo>
                      <a:pt x="36" y="24"/>
                      <a:pt x="32" y="21"/>
                      <a:pt x="32" y="15"/>
                    </a:cubicBezTo>
                    <a:cubicBezTo>
                      <a:pt x="21" y="13"/>
                      <a:pt x="21" y="13"/>
                      <a:pt x="17" y="3"/>
                    </a:cubicBezTo>
                    <a:cubicBezTo>
                      <a:pt x="16" y="2"/>
                      <a:pt x="15" y="1"/>
                      <a:pt x="14" y="0"/>
                    </a:cubicBezTo>
                  </a:path>
                </a:pathLst>
              </a:custGeom>
              <a:solidFill>
                <a:srgbClr val="A9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1" name="Freeform 8257"/>
              <p:cNvSpPr/>
              <p:nvPr/>
            </p:nvSpPr>
            <p:spPr bwMode="auto">
              <a:xfrm>
                <a:off x="6270626" y="3833813"/>
                <a:ext cx="123825" cy="117475"/>
              </a:xfrm>
              <a:custGeom>
                <a:avLst/>
                <a:gdLst>
                  <a:gd name="T0" fmla="*/ 41 w 62"/>
                  <a:gd name="T1" fmla="*/ 0 h 59"/>
                  <a:gd name="T2" fmla="*/ 41 w 62"/>
                  <a:gd name="T3" fmla="*/ 0 h 59"/>
                  <a:gd name="T4" fmla="*/ 24 w 62"/>
                  <a:gd name="T5" fmla="*/ 17 h 59"/>
                  <a:gd name="T6" fmla="*/ 23 w 62"/>
                  <a:gd name="T7" fmla="*/ 17 h 59"/>
                  <a:gd name="T8" fmla="*/ 23 w 62"/>
                  <a:gd name="T9" fmla="*/ 17 h 59"/>
                  <a:gd name="T10" fmla="*/ 23 w 62"/>
                  <a:gd name="T11" fmla="*/ 17 h 59"/>
                  <a:gd name="T12" fmla="*/ 21 w 62"/>
                  <a:gd name="T13" fmla="*/ 22 h 59"/>
                  <a:gd name="T14" fmla="*/ 17 w 62"/>
                  <a:gd name="T15" fmla="*/ 22 h 59"/>
                  <a:gd name="T16" fmla="*/ 17 w 62"/>
                  <a:gd name="T17" fmla="*/ 22 h 59"/>
                  <a:gd name="T18" fmla="*/ 17 w 62"/>
                  <a:gd name="T19" fmla="*/ 22 h 59"/>
                  <a:gd name="T20" fmla="*/ 17 w 62"/>
                  <a:gd name="T21" fmla="*/ 22 h 59"/>
                  <a:gd name="T22" fmla="*/ 17 w 62"/>
                  <a:gd name="T23" fmla="*/ 22 h 59"/>
                  <a:gd name="T24" fmla="*/ 17 w 62"/>
                  <a:gd name="T25" fmla="*/ 22 h 59"/>
                  <a:gd name="T26" fmla="*/ 17 w 62"/>
                  <a:gd name="T27" fmla="*/ 22 h 59"/>
                  <a:gd name="T28" fmla="*/ 17 w 62"/>
                  <a:gd name="T29" fmla="*/ 22 h 59"/>
                  <a:gd name="T30" fmla="*/ 8 w 62"/>
                  <a:gd name="T31" fmla="*/ 26 h 59"/>
                  <a:gd name="T32" fmla="*/ 3 w 62"/>
                  <a:gd name="T33" fmla="*/ 24 h 59"/>
                  <a:gd name="T34" fmla="*/ 3 w 62"/>
                  <a:gd name="T35" fmla="*/ 24 h 59"/>
                  <a:gd name="T36" fmla="*/ 0 w 62"/>
                  <a:gd name="T37" fmla="*/ 26 h 59"/>
                  <a:gd name="T38" fmla="*/ 11 w 62"/>
                  <a:gd name="T39" fmla="*/ 32 h 59"/>
                  <a:gd name="T40" fmla="*/ 11 w 62"/>
                  <a:gd name="T41" fmla="*/ 32 h 59"/>
                  <a:gd name="T42" fmla="*/ 11 w 62"/>
                  <a:gd name="T43" fmla="*/ 32 h 59"/>
                  <a:gd name="T44" fmla="*/ 11 w 62"/>
                  <a:gd name="T45" fmla="*/ 32 h 59"/>
                  <a:gd name="T46" fmla="*/ 21 w 62"/>
                  <a:gd name="T47" fmla="*/ 39 h 59"/>
                  <a:gd name="T48" fmla="*/ 21 w 62"/>
                  <a:gd name="T49" fmla="*/ 39 h 59"/>
                  <a:gd name="T50" fmla="*/ 21 w 62"/>
                  <a:gd name="T51" fmla="*/ 39 h 59"/>
                  <a:gd name="T52" fmla="*/ 24 w 62"/>
                  <a:gd name="T53" fmla="*/ 39 h 59"/>
                  <a:gd name="T54" fmla="*/ 22 w 62"/>
                  <a:gd name="T55" fmla="*/ 40 h 59"/>
                  <a:gd name="T56" fmla="*/ 24 w 62"/>
                  <a:gd name="T57" fmla="*/ 39 h 59"/>
                  <a:gd name="T58" fmla="*/ 26 w 62"/>
                  <a:gd name="T59" fmla="*/ 39 h 59"/>
                  <a:gd name="T60" fmla="*/ 26 w 62"/>
                  <a:gd name="T61" fmla="*/ 39 h 59"/>
                  <a:gd name="T62" fmla="*/ 32 w 62"/>
                  <a:gd name="T63" fmla="*/ 59 h 59"/>
                  <a:gd name="T64" fmla="*/ 38 w 62"/>
                  <a:gd name="T65" fmla="*/ 59 h 59"/>
                  <a:gd name="T66" fmla="*/ 38 w 62"/>
                  <a:gd name="T67" fmla="*/ 59 h 59"/>
                  <a:gd name="T68" fmla="*/ 41 w 62"/>
                  <a:gd name="T69" fmla="*/ 45 h 59"/>
                  <a:gd name="T70" fmla="*/ 49 w 62"/>
                  <a:gd name="T71" fmla="*/ 57 h 59"/>
                  <a:gd name="T72" fmla="*/ 49 w 62"/>
                  <a:gd name="T73" fmla="*/ 56 h 59"/>
                  <a:gd name="T74" fmla="*/ 62 w 62"/>
                  <a:gd name="T75" fmla="*/ 44 h 59"/>
                  <a:gd name="T76" fmla="*/ 58 w 62"/>
                  <a:gd name="T77" fmla="*/ 42 h 59"/>
                  <a:gd name="T78" fmla="*/ 55 w 62"/>
                  <a:gd name="T79" fmla="*/ 45 h 59"/>
                  <a:gd name="T80" fmla="*/ 51 w 62"/>
                  <a:gd name="T81" fmla="*/ 48 h 59"/>
                  <a:gd name="T82" fmla="*/ 50 w 62"/>
                  <a:gd name="T83" fmla="*/ 47 h 59"/>
                  <a:gd name="T84" fmla="*/ 43 w 62"/>
                  <a:gd name="T85" fmla="*/ 34 h 59"/>
                  <a:gd name="T86" fmla="*/ 40 w 62"/>
                  <a:gd name="T87" fmla="*/ 32 h 59"/>
                  <a:gd name="T88" fmla="*/ 40 w 62"/>
                  <a:gd name="T89" fmla="*/ 32 h 59"/>
                  <a:gd name="T90" fmla="*/ 34 w 62"/>
                  <a:gd name="T91" fmla="*/ 36 h 59"/>
                  <a:gd name="T92" fmla="*/ 26 w 62"/>
                  <a:gd name="T93" fmla="*/ 29 h 59"/>
                  <a:gd name="T94" fmla="*/ 26 w 62"/>
                  <a:gd name="T95" fmla="*/ 28 h 59"/>
                  <a:gd name="T96" fmla="*/ 30 w 62"/>
                  <a:gd name="T97" fmla="*/ 29 h 59"/>
                  <a:gd name="T98" fmla="*/ 30 w 62"/>
                  <a:gd name="T99" fmla="*/ 29 h 59"/>
                  <a:gd name="T100" fmla="*/ 44 w 62"/>
                  <a:gd name="T101" fmla="*/ 19 h 59"/>
                  <a:gd name="T102" fmla="*/ 44 w 62"/>
                  <a:gd name="T103" fmla="*/ 19 h 59"/>
                  <a:gd name="T104" fmla="*/ 42 w 62"/>
                  <a:gd name="T105" fmla="*/ 11 h 59"/>
                  <a:gd name="T106" fmla="*/ 41 w 62"/>
                  <a:gd name="T107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2" h="59">
                    <a:moveTo>
                      <a:pt x="41" y="0"/>
                    </a:moveTo>
                    <a:cubicBezTo>
                      <a:pt x="41" y="0"/>
                      <a:pt x="41" y="0"/>
                      <a:pt x="41" y="0"/>
                    </a:cubicBezTo>
                    <a:cubicBezTo>
                      <a:pt x="37" y="7"/>
                      <a:pt x="35" y="17"/>
                      <a:pt x="24" y="17"/>
                    </a:cubicBezTo>
                    <a:cubicBezTo>
                      <a:pt x="24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2"/>
                      <a:pt x="23" y="22"/>
                      <a:pt x="21" y="22"/>
                    </a:cubicBezTo>
                    <a:cubicBezTo>
                      <a:pt x="20" y="22"/>
                      <a:pt x="18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4" y="23"/>
                      <a:pt x="11" y="26"/>
                      <a:pt x="8" y="26"/>
                    </a:cubicBezTo>
                    <a:cubicBezTo>
                      <a:pt x="7" y="26"/>
                      <a:pt x="5" y="25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4"/>
                      <a:pt x="1" y="25"/>
                      <a:pt x="0" y="26"/>
                    </a:cubicBezTo>
                    <a:cubicBezTo>
                      <a:pt x="2" y="30"/>
                      <a:pt x="9" y="28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5" y="33"/>
                      <a:pt x="18" y="35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39"/>
                      <a:pt x="23" y="39"/>
                      <a:pt x="24" y="39"/>
                    </a:cubicBezTo>
                    <a:cubicBezTo>
                      <a:pt x="23" y="39"/>
                      <a:pt x="23" y="39"/>
                      <a:pt x="22" y="40"/>
                    </a:cubicBezTo>
                    <a:cubicBezTo>
                      <a:pt x="23" y="39"/>
                      <a:pt x="23" y="39"/>
                      <a:pt x="24" y="39"/>
                    </a:cubicBezTo>
                    <a:cubicBezTo>
                      <a:pt x="24" y="39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32" y="44"/>
                      <a:pt x="40" y="49"/>
                      <a:pt x="32" y="59"/>
                    </a:cubicBezTo>
                    <a:cubicBezTo>
                      <a:pt x="34" y="59"/>
                      <a:pt x="36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9" y="55"/>
                      <a:pt x="37" y="49"/>
                      <a:pt x="41" y="45"/>
                    </a:cubicBezTo>
                    <a:cubicBezTo>
                      <a:pt x="46" y="48"/>
                      <a:pt x="41" y="57"/>
                      <a:pt x="49" y="57"/>
                    </a:cubicBezTo>
                    <a:cubicBezTo>
                      <a:pt x="49" y="57"/>
                      <a:pt x="49" y="56"/>
                      <a:pt x="49" y="56"/>
                    </a:cubicBezTo>
                    <a:cubicBezTo>
                      <a:pt x="52" y="50"/>
                      <a:pt x="60" y="50"/>
                      <a:pt x="62" y="44"/>
                    </a:cubicBezTo>
                    <a:cubicBezTo>
                      <a:pt x="60" y="42"/>
                      <a:pt x="59" y="42"/>
                      <a:pt x="58" y="42"/>
                    </a:cubicBezTo>
                    <a:cubicBezTo>
                      <a:pt x="57" y="42"/>
                      <a:pt x="56" y="43"/>
                      <a:pt x="55" y="45"/>
                    </a:cubicBezTo>
                    <a:cubicBezTo>
                      <a:pt x="54" y="46"/>
                      <a:pt x="53" y="48"/>
                      <a:pt x="51" y="48"/>
                    </a:cubicBezTo>
                    <a:cubicBezTo>
                      <a:pt x="51" y="48"/>
                      <a:pt x="50" y="48"/>
                      <a:pt x="50" y="47"/>
                    </a:cubicBezTo>
                    <a:cubicBezTo>
                      <a:pt x="46" y="44"/>
                      <a:pt x="49" y="36"/>
                      <a:pt x="43" y="34"/>
                    </a:cubicBezTo>
                    <a:cubicBezTo>
                      <a:pt x="42" y="33"/>
                      <a:pt x="41" y="33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38" y="35"/>
                      <a:pt x="36" y="36"/>
                      <a:pt x="34" y="36"/>
                    </a:cubicBezTo>
                    <a:cubicBezTo>
                      <a:pt x="30" y="36"/>
                      <a:pt x="28" y="33"/>
                      <a:pt x="26" y="29"/>
                    </a:cubicBezTo>
                    <a:cubicBezTo>
                      <a:pt x="25" y="28"/>
                      <a:pt x="25" y="28"/>
                      <a:pt x="26" y="28"/>
                    </a:cubicBezTo>
                    <a:cubicBezTo>
                      <a:pt x="27" y="28"/>
                      <a:pt x="29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2" y="21"/>
                      <a:pt x="42" y="26"/>
                      <a:pt x="44" y="19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1" y="17"/>
                      <a:pt x="38" y="15"/>
                      <a:pt x="42" y="11"/>
                    </a:cubicBezTo>
                    <a:cubicBezTo>
                      <a:pt x="47" y="7"/>
                      <a:pt x="43" y="3"/>
                      <a:pt x="41" y="0"/>
                    </a:cubicBezTo>
                  </a:path>
                </a:pathLst>
              </a:custGeom>
              <a:solidFill>
                <a:srgbClr val="AC5C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2" name="Freeform 8258"/>
              <p:cNvSpPr/>
              <p:nvPr/>
            </p:nvSpPr>
            <p:spPr bwMode="auto">
              <a:xfrm>
                <a:off x="6410326" y="4010026"/>
                <a:ext cx="98425" cy="65088"/>
              </a:xfrm>
              <a:custGeom>
                <a:avLst/>
                <a:gdLst>
                  <a:gd name="T0" fmla="*/ 26 w 49"/>
                  <a:gd name="T1" fmla="*/ 0 h 33"/>
                  <a:gd name="T2" fmla="*/ 20 w 49"/>
                  <a:gd name="T3" fmla="*/ 10 h 33"/>
                  <a:gd name="T4" fmla="*/ 11 w 49"/>
                  <a:gd name="T5" fmla="*/ 8 h 33"/>
                  <a:gd name="T6" fmla="*/ 11 w 49"/>
                  <a:gd name="T7" fmla="*/ 8 h 33"/>
                  <a:gd name="T8" fmla="*/ 11 w 49"/>
                  <a:gd name="T9" fmla="*/ 8 h 33"/>
                  <a:gd name="T10" fmla="*/ 0 w 49"/>
                  <a:gd name="T11" fmla="*/ 23 h 33"/>
                  <a:gd name="T12" fmla="*/ 11 w 49"/>
                  <a:gd name="T13" fmla="*/ 29 h 33"/>
                  <a:gd name="T14" fmla="*/ 11 w 49"/>
                  <a:gd name="T15" fmla="*/ 29 h 33"/>
                  <a:gd name="T16" fmla="*/ 11 w 49"/>
                  <a:gd name="T17" fmla="*/ 29 h 33"/>
                  <a:gd name="T18" fmla="*/ 11 w 49"/>
                  <a:gd name="T19" fmla="*/ 29 h 33"/>
                  <a:gd name="T20" fmla="*/ 11 w 49"/>
                  <a:gd name="T21" fmla="*/ 29 h 33"/>
                  <a:gd name="T22" fmla="*/ 11 w 49"/>
                  <a:gd name="T23" fmla="*/ 29 h 33"/>
                  <a:gd name="T24" fmla="*/ 30 w 49"/>
                  <a:gd name="T25" fmla="*/ 21 h 33"/>
                  <a:gd name="T26" fmla="*/ 35 w 49"/>
                  <a:gd name="T27" fmla="*/ 21 h 33"/>
                  <a:gd name="T28" fmla="*/ 24 w 49"/>
                  <a:gd name="T29" fmla="*/ 33 h 33"/>
                  <a:gd name="T30" fmla="*/ 43 w 49"/>
                  <a:gd name="T31" fmla="*/ 32 h 33"/>
                  <a:gd name="T32" fmla="*/ 43 w 49"/>
                  <a:gd name="T33" fmla="*/ 32 h 33"/>
                  <a:gd name="T34" fmla="*/ 49 w 49"/>
                  <a:gd name="T35" fmla="*/ 28 h 33"/>
                  <a:gd name="T36" fmla="*/ 49 w 49"/>
                  <a:gd name="T37" fmla="*/ 28 h 33"/>
                  <a:gd name="T38" fmla="*/ 49 w 49"/>
                  <a:gd name="T39" fmla="*/ 28 h 33"/>
                  <a:gd name="T40" fmla="*/ 37 w 49"/>
                  <a:gd name="T41" fmla="*/ 15 h 33"/>
                  <a:gd name="T42" fmla="*/ 37 w 49"/>
                  <a:gd name="T43" fmla="*/ 15 h 33"/>
                  <a:gd name="T44" fmla="*/ 37 w 49"/>
                  <a:gd name="T45" fmla="*/ 15 h 33"/>
                  <a:gd name="T46" fmla="*/ 37 w 49"/>
                  <a:gd name="T47" fmla="*/ 15 h 33"/>
                  <a:gd name="T48" fmla="*/ 37 w 49"/>
                  <a:gd name="T49" fmla="*/ 15 h 33"/>
                  <a:gd name="T50" fmla="*/ 37 w 49"/>
                  <a:gd name="T51" fmla="*/ 15 h 33"/>
                  <a:gd name="T52" fmla="*/ 26 w 49"/>
                  <a:gd name="T5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9" h="33">
                    <a:moveTo>
                      <a:pt x="26" y="0"/>
                    </a:moveTo>
                    <a:cubicBezTo>
                      <a:pt x="24" y="8"/>
                      <a:pt x="23" y="10"/>
                      <a:pt x="20" y="10"/>
                    </a:cubicBezTo>
                    <a:cubicBezTo>
                      <a:pt x="18" y="10"/>
                      <a:pt x="15" y="9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7" y="13"/>
                      <a:pt x="2" y="17"/>
                      <a:pt x="0" y="23"/>
                    </a:cubicBezTo>
                    <a:cubicBezTo>
                      <a:pt x="5" y="24"/>
                      <a:pt x="9" y="25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7" y="25"/>
                      <a:pt x="23" y="21"/>
                      <a:pt x="30" y="21"/>
                    </a:cubicBezTo>
                    <a:cubicBezTo>
                      <a:pt x="32" y="21"/>
                      <a:pt x="33" y="21"/>
                      <a:pt x="35" y="21"/>
                    </a:cubicBezTo>
                    <a:cubicBezTo>
                      <a:pt x="32" y="26"/>
                      <a:pt x="26" y="28"/>
                      <a:pt x="24" y="33"/>
                    </a:cubicBezTo>
                    <a:cubicBezTo>
                      <a:pt x="30" y="33"/>
                      <a:pt x="36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31"/>
                      <a:pt x="47" y="29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22"/>
                      <a:pt x="45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1" y="12"/>
                      <a:pt x="29" y="6"/>
                      <a:pt x="26" y="0"/>
                    </a:cubicBezTo>
                  </a:path>
                </a:pathLst>
              </a:custGeom>
              <a:solidFill>
                <a:srgbClr val="C686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3" name="Freeform 8259"/>
              <p:cNvSpPr>
                <a:spLocks noEditPoints="1"/>
              </p:cNvSpPr>
              <p:nvPr/>
            </p:nvSpPr>
            <p:spPr bwMode="auto">
              <a:xfrm>
                <a:off x="6364288" y="4035426"/>
                <a:ext cx="34925" cy="20638"/>
              </a:xfrm>
              <a:custGeom>
                <a:avLst/>
                <a:gdLst>
                  <a:gd name="T0" fmla="*/ 0 w 17"/>
                  <a:gd name="T1" fmla="*/ 5 h 10"/>
                  <a:gd name="T2" fmla="*/ 0 w 17"/>
                  <a:gd name="T3" fmla="*/ 5 h 10"/>
                  <a:gd name="T4" fmla="*/ 0 w 17"/>
                  <a:gd name="T5" fmla="*/ 5 h 10"/>
                  <a:gd name="T6" fmla="*/ 0 w 17"/>
                  <a:gd name="T7" fmla="*/ 5 h 10"/>
                  <a:gd name="T8" fmla="*/ 0 w 17"/>
                  <a:gd name="T9" fmla="*/ 5 h 10"/>
                  <a:gd name="T10" fmla="*/ 0 w 17"/>
                  <a:gd name="T11" fmla="*/ 5 h 10"/>
                  <a:gd name="T12" fmla="*/ 0 w 17"/>
                  <a:gd name="T13" fmla="*/ 5 h 10"/>
                  <a:gd name="T14" fmla="*/ 0 w 17"/>
                  <a:gd name="T15" fmla="*/ 5 h 10"/>
                  <a:gd name="T16" fmla="*/ 8 w 17"/>
                  <a:gd name="T17" fmla="*/ 0 h 10"/>
                  <a:gd name="T18" fmla="*/ 7 w 17"/>
                  <a:gd name="T19" fmla="*/ 3 h 10"/>
                  <a:gd name="T20" fmla="*/ 5 w 17"/>
                  <a:gd name="T21" fmla="*/ 1 h 10"/>
                  <a:gd name="T22" fmla="*/ 0 w 17"/>
                  <a:gd name="T23" fmla="*/ 5 h 10"/>
                  <a:gd name="T24" fmla="*/ 0 w 17"/>
                  <a:gd name="T25" fmla="*/ 5 h 10"/>
                  <a:gd name="T26" fmla="*/ 17 w 17"/>
                  <a:gd name="T27" fmla="*/ 10 h 10"/>
                  <a:gd name="T28" fmla="*/ 8 w 17"/>
                  <a:gd name="T2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10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moveTo>
                      <a:pt x="8" y="0"/>
                    </a:moveTo>
                    <a:cubicBezTo>
                      <a:pt x="8" y="3"/>
                      <a:pt x="7" y="3"/>
                      <a:pt x="7" y="3"/>
                    </a:cubicBezTo>
                    <a:cubicBezTo>
                      <a:pt x="6" y="3"/>
                      <a:pt x="5" y="2"/>
                      <a:pt x="5" y="1"/>
                    </a:cubicBezTo>
                    <a:cubicBezTo>
                      <a:pt x="3" y="2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5" y="9"/>
                      <a:pt x="11" y="7"/>
                      <a:pt x="17" y="10"/>
                    </a:cubicBezTo>
                    <a:cubicBezTo>
                      <a:pt x="15" y="5"/>
                      <a:pt x="13" y="1"/>
                      <a:pt x="8" y="0"/>
                    </a:cubicBezTo>
                  </a:path>
                </a:pathLst>
              </a:custGeom>
              <a:solidFill>
                <a:srgbClr val="BD74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4" name="Freeform 8260"/>
              <p:cNvSpPr/>
              <p:nvPr/>
            </p:nvSpPr>
            <p:spPr bwMode="auto">
              <a:xfrm>
                <a:off x="6394451" y="4056063"/>
                <a:ext cx="38100" cy="12700"/>
              </a:xfrm>
              <a:custGeom>
                <a:avLst/>
                <a:gdLst>
                  <a:gd name="T0" fmla="*/ 8 w 19"/>
                  <a:gd name="T1" fmla="*/ 0 h 7"/>
                  <a:gd name="T2" fmla="*/ 0 w 19"/>
                  <a:gd name="T3" fmla="*/ 2 h 7"/>
                  <a:gd name="T4" fmla="*/ 0 w 19"/>
                  <a:gd name="T5" fmla="*/ 2 h 7"/>
                  <a:gd name="T6" fmla="*/ 13 w 19"/>
                  <a:gd name="T7" fmla="*/ 7 h 7"/>
                  <a:gd name="T8" fmla="*/ 19 w 19"/>
                  <a:gd name="T9" fmla="*/ 6 h 7"/>
                  <a:gd name="T10" fmla="*/ 19 w 19"/>
                  <a:gd name="T11" fmla="*/ 6 h 7"/>
                  <a:gd name="T12" fmla="*/ 8 w 19"/>
                  <a:gd name="T13" fmla="*/ 0 h 7"/>
                  <a:gd name="T14" fmla="*/ 8 w 1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7">
                    <a:moveTo>
                      <a:pt x="8" y="0"/>
                    </a:moveTo>
                    <a:cubicBezTo>
                      <a:pt x="6" y="1"/>
                      <a:pt x="3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4" y="6"/>
                      <a:pt x="8" y="7"/>
                      <a:pt x="13" y="7"/>
                    </a:cubicBezTo>
                    <a:cubicBezTo>
                      <a:pt x="15" y="7"/>
                      <a:pt x="17" y="7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7" y="2"/>
                      <a:pt x="13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C19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5" name="Freeform 8261"/>
              <p:cNvSpPr/>
              <p:nvPr/>
            </p:nvSpPr>
            <p:spPr bwMode="auto">
              <a:xfrm>
                <a:off x="6324601" y="3951288"/>
                <a:ext cx="30163" cy="14288"/>
              </a:xfrm>
              <a:custGeom>
                <a:avLst/>
                <a:gdLst>
                  <a:gd name="T0" fmla="*/ 5 w 15"/>
                  <a:gd name="T1" fmla="*/ 0 h 7"/>
                  <a:gd name="T2" fmla="*/ 3 w 15"/>
                  <a:gd name="T3" fmla="*/ 4 h 7"/>
                  <a:gd name="T4" fmla="*/ 9 w 15"/>
                  <a:gd name="T5" fmla="*/ 7 h 7"/>
                  <a:gd name="T6" fmla="*/ 13 w 15"/>
                  <a:gd name="T7" fmla="*/ 5 h 7"/>
                  <a:gd name="T8" fmla="*/ 11 w 15"/>
                  <a:gd name="T9" fmla="*/ 0 h 7"/>
                  <a:gd name="T10" fmla="*/ 11 w 15"/>
                  <a:gd name="T11" fmla="*/ 0 h 7"/>
                  <a:gd name="T12" fmla="*/ 5 w 15"/>
                  <a:gd name="T13" fmla="*/ 0 h 7"/>
                  <a:gd name="T14" fmla="*/ 5 w 15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7">
                    <a:moveTo>
                      <a:pt x="5" y="0"/>
                    </a:moveTo>
                    <a:cubicBezTo>
                      <a:pt x="5" y="2"/>
                      <a:pt x="0" y="2"/>
                      <a:pt x="3" y="4"/>
                    </a:cubicBezTo>
                    <a:cubicBezTo>
                      <a:pt x="4" y="6"/>
                      <a:pt x="7" y="7"/>
                      <a:pt x="9" y="7"/>
                    </a:cubicBezTo>
                    <a:cubicBezTo>
                      <a:pt x="11" y="7"/>
                      <a:pt x="12" y="6"/>
                      <a:pt x="13" y="5"/>
                    </a:cubicBezTo>
                    <a:cubicBezTo>
                      <a:pt x="15" y="3"/>
                      <a:pt x="13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BD7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6" name="Freeform 8262"/>
              <p:cNvSpPr>
                <a:spLocks noEditPoints="1"/>
              </p:cNvSpPr>
              <p:nvPr/>
            </p:nvSpPr>
            <p:spPr bwMode="auto">
              <a:xfrm>
                <a:off x="6364288" y="3717926"/>
                <a:ext cx="93663" cy="80963"/>
              </a:xfrm>
              <a:custGeom>
                <a:avLst/>
                <a:gdLst>
                  <a:gd name="T0" fmla="*/ 11 w 47"/>
                  <a:gd name="T1" fmla="*/ 16 h 41"/>
                  <a:gd name="T2" fmla="*/ 8 w 47"/>
                  <a:gd name="T3" fmla="*/ 14 h 41"/>
                  <a:gd name="T4" fmla="*/ 9 w 47"/>
                  <a:gd name="T5" fmla="*/ 11 h 41"/>
                  <a:gd name="T6" fmla="*/ 12 w 47"/>
                  <a:gd name="T7" fmla="*/ 13 h 41"/>
                  <a:gd name="T8" fmla="*/ 15 w 47"/>
                  <a:gd name="T9" fmla="*/ 16 h 41"/>
                  <a:gd name="T10" fmla="*/ 11 w 47"/>
                  <a:gd name="T11" fmla="*/ 16 h 41"/>
                  <a:gd name="T12" fmla="*/ 10 w 47"/>
                  <a:gd name="T13" fmla="*/ 0 h 41"/>
                  <a:gd name="T14" fmla="*/ 10 w 47"/>
                  <a:gd name="T15" fmla="*/ 0 h 41"/>
                  <a:gd name="T16" fmla="*/ 9 w 47"/>
                  <a:gd name="T17" fmla="*/ 4 h 41"/>
                  <a:gd name="T18" fmla="*/ 0 w 47"/>
                  <a:gd name="T19" fmla="*/ 16 h 41"/>
                  <a:gd name="T20" fmla="*/ 5 w 47"/>
                  <a:gd name="T21" fmla="*/ 24 h 41"/>
                  <a:gd name="T22" fmla="*/ 5 w 47"/>
                  <a:gd name="T23" fmla="*/ 24 h 41"/>
                  <a:gd name="T24" fmla="*/ 5 w 47"/>
                  <a:gd name="T25" fmla="*/ 24 h 41"/>
                  <a:gd name="T26" fmla="*/ 15 w 47"/>
                  <a:gd name="T27" fmla="*/ 33 h 41"/>
                  <a:gd name="T28" fmla="*/ 15 w 47"/>
                  <a:gd name="T29" fmla="*/ 33 h 41"/>
                  <a:gd name="T30" fmla="*/ 20 w 47"/>
                  <a:gd name="T31" fmla="*/ 33 h 41"/>
                  <a:gd name="T32" fmla="*/ 39 w 47"/>
                  <a:gd name="T33" fmla="*/ 41 h 41"/>
                  <a:gd name="T34" fmla="*/ 39 w 47"/>
                  <a:gd name="T35" fmla="*/ 41 h 41"/>
                  <a:gd name="T36" fmla="*/ 42 w 47"/>
                  <a:gd name="T37" fmla="*/ 35 h 41"/>
                  <a:gd name="T38" fmla="*/ 42 w 47"/>
                  <a:gd name="T39" fmla="*/ 35 h 41"/>
                  <a:gd name="T40" fmla="*/ 32 w 47"/>
                  <a:gd name="T41" fmla="*/ 12 h 41"/>
                  <a:gd name="T42" fmla="*/ 31 w 47"/>
                  <a:gd name="T43" fmla="*/ 2 h 41"/>
                  <a:gd name="T44" fmla="*/ 31 w 47"/>
                  <a:gd name="T45" fmla="*/ 2 h 41"/>
                  <a:gd name="T46" fmla="*/ 21 w 47"/>
                  <a:gd name="T47" fmla="*/ 6 h 41"/>
                  <a:gd name="T48" fmla="*/ 19 w 47"/>
                  <a:gd name="T49" fmla="*/ 9 h 41"/>
                  <a:gd name="T50" fmla="*/ 18 w 47"/>
                  <a:gd name="T51" fmla="*/ 8 h 41"/>
                  <a:gd name="T52" fmla="*/ 18 w 47"/>
                  <a:gd name="T53" fmla="*/ 3 h 41"/>
                  <a:gd name="T54" fmla="*/ 18 w 47"/>
                  <a:gd name="T55" fmla="*/ 3 h 41"/>
                  <a:gd name="T56" fmla="*/ 10 w 47"/>
                  <a:gd name="T57" fmla="*/ 0 h 41"/>
                  <a:gd name="T58" fmla="*/ 10 w 47"/>
                  <a:gd name="T5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" h="41">
                    <a:moveTo>
                      <a:pt x="11" y="16"/>
                    </a:moveTo>
                    <a:cubicBezTo>
                      <a:pt x="9" y="16"/>
                      <a:pt x="8" y="16"/>
                      <a:pt x="8" y="14"/>
                    </a:cubicBezTo>
                    <a:cubicBezTo>
                      <a:pt x="7" y="12"/>
                      <a:pt x="8" y="11"/>
                      <a:pt x="9" y="11"/>
                    </a:cubicBezTo>
                    <a:cubicBezTo>
                      <a:pt x="10" y="11"/>
                      <a:pt x="11" y="12"/>
                      <a:pt x="12" y="13"/>
                    </a:cubicBezTo>
                    <a:cubicBezTo>
                      <a:pt x="13" y="13"/>
                      <a:pt x="14" y="15"/>
                      <a:pt x="15" y="16"/>
                    </a:cubicBezTo>
                    <a:cubicBezTo>
                      <a:pt x="13" y="16"/>
                      <a:pt x="12" y="16"/>
                      <a:pt x="11" y="16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3"/>
                      <a:pt x="9" y="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8"/>
                      <a:pt x="6" y="19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8" y="27"/>
                      <a:pt x="11" y="30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3"/>
                      <a:pt x="18" y="33"/>
                      <a:pt x="20" y="33"/>
                    </a:cubicBezTo>
                    <a:cubicBezTo>
                      <a:pt x="27" y="33"/>
                      <a:pt x="33" y="35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0" y="39"/>
                      <a:pt x="41" y="37"/>
                      <a:pt x="42" y="35"/>
                    </a:cubicBezTo>
                    <a:cubicBezTo>
                      <a:pt x="42" y="35"/>
                      <a:pt x="42" y="35"/>
                      <a:pt x="42" y="35"/>
                    </a:cubicBezTo>
                    <a:cubicBezTo>
                      <a:pt x="47" y="24"/>
                      <a:pt x="33" y="21"/>
                      <a:pt x="32" y="12"/>
                    </a:cubicBezTo>
                    <a:cubicBezTo>
                      <a:pt x="31" y="9"/>
                      <a:pt x="28" y="6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7" y="2"/>
                      <a:pt x="24" y="3"/>
                      <a:pt x="21" y="6"/>
                    </a:cubicBezTo>
                    <a:cubicBezTo>
                      <a:pt x="20" y="7"/>
                      <a:pt x="20" y="9"/>
                      <a:pt x="19" y="9"/>
                    </a:cubicBezTo>
                    <a:cubicBezTo>
                      <a:pt x="19" y="9"/>
                      <a:pt x="19" y="9"/>
                      <a:pt x="18" y="8"/>
                    </a:cubicBezTo>
                    <a:cubicBezTo>
                      <a:pt x="17" y="8"/>
                      <a:pt x="18" y="5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2"/>
                      <a:pt x="13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BC7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7" name="Freeform 8263"/>
              <p:cNvSpPr/>
              <p:nvPr/>
            </p:nvSpPr>
            <p:spPr bwMode="auto">
              <a:xfrm>
                <a:off x="6440488" y="3629026"/>
                <a:ext cx="53975" cy="134938"/>
              </a:xfrm>
              <a:custGeom>
                <a:avLst/>
                <a:gdLst>
                  <a:gd name="T0" fmla="*/ 18 w 27"/>
                  <a:gd name="T1" fmla="*/ 0 h 67"/>
                  <a:gd name="T2" fmla="*/ 8 w 27"/>
                  <a:gd name="T3" fmla="*/ 16 h 67"/>
                  <a:gd name="T4" fmla="*/ 6 w 27"/>
                  <a:gd name="T5" fmla="*/ 23 h 67"/>
                  <a:gd name="T6" fmla="*/ 6 w 27"/>
                  <a:gd name="T7" fmla="*/ 23 h 67"/>
                  <a:gd name="T8" fmla="*/ 7 w 27"/>
                  <a:gd name="T9" fmla="*/ 47 h 67"/>
                  <a:gd name="T10" fmla="*/ 7 w 27"/>
                  <a:gd name="T11" fmla="*/ 47 h 67"/>
                  <a:gd name="T12" fmla="*/ 8 w 27"/>
                  <a:gd name="T13" fmla="*/ 56 h 67"/>
                  <a:gd name="T14" fmla="*/ 10 w 27"/>
                  <a:gd name="T15" fmla="*/ 56 h 67"/>
                  <a:gd name="T16" fmla="*/ 10 w 27"/>
                  <a:gd name="T17" fmla="*/ 56 h 67"/>
                  <a:gd name="T18" fmla="*/ 10 w 27"/>
                  <a:gd name="T19" fmla="*/ 67 h 67"/>
                  <a:gd name="T20" fmla="*/ 10 w 27"/>
                  <a:gd name="T21" fmla="*/ 67 h 67"/>
                  <a:gd name="T22" fmla="*/ 10 w 27"/>
                  <a:gd name="T23" fmla="*/ 67 h 67"/>
                  <a:gd name="T24" fmla="*/ 13 w 27"/>
                  <a:gd name="T25" fmla="*/ 67 h 67"/>
                  <a:gd name="T26" fmla="*/ 13 w 27"/>
                  <a:gd name="T27" fmla="*/ 67 h 67"/>
                  <a:gd name="T28" fmla="*/ 20 w 27"/>
                  <a:gd name="T29" fmla="*/ 24 h 67"/>
                  <a:gd name="T30" fmla="*/ 20 w 27"/>
                  <a:gd name="T31" fmla="*/ 24 h 67"/>
                  <a:gd name="T32" fmla="*/ 20 w 27"/>
                  <a:gd name="T33" fmla="*/ 24 h 67"/>
                  <a:gd name="T34" fmla="*/ 27 w 27"/>
                  <a:gd name="T35" fmla="*/ 11 h 67"/>
                  <a:gd name="T36" fmla="*/ 27 w 27"/>
                  <a:gd name="T37" fmla="*/ 11 h 67"/>
                  <a:gd name="T38" fmla="*/ 27 w 27"/>
                  <a:gd name="T39" fmla="*/ 11 h 67"/>
                  <a:gd name="T40" fmla="*/ 19 w 27"/>
                  <a:gd name="T41" fmla="*/ 0 h 67"/>
                  <a:gd name="T42" fmla="*/ 19 w 27"/>
                  <a:gd name="T43" fmla="*/ 0 h 67"/>
                  <a:gd name="T44" fmla="*/ 18 w 27"/>
                  <a:gd name="T4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" h="67">
                    <a:moveTo>
                      <a:pt x="18" y="0"/>
                    </a:moveTo>
                    <a:cubicBezTo>
                      <a:pt x="8" y="0"/>
                      <a:pt x="13" y="12"/>
                      <a:pt x="8" y="16"/>
                    </a:cubicBezTo>
                    <a:cubicBezTo>
                      <a:pt x="7" y="16"/>
                      <a:pt x="7" y="21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5" y="31"/>
                      <a:pt x="9" y="39"/>
                      <a:pt x="7" y="4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8" y="49"/>
                      <a:pt x="0" y="56"/>
                      <a:pt x="8" y="56"/>
                    </a:cubicBezTo>
                    <a:cubicBezTo>
                      <a:pt x="9" y="56"/>
                      <a:pt x="9" y="56"/>
                      <a:pt x="10" y="56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2" y="56"/>
                      <a:pt x="10" y="63"/>
                      <a:pt x="10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1" y="67"/>
                      <a:pt x="12" y="67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9" y="53"/>
                      <a:pt x="17" y="38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7" y="17"/>
                      <a:pt x="18" y="12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4" y="7"/>
                      <a:pt x="22" y="3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</a:path>
                </a:pathLst>
              </a:custGeom>
              <a:solidFill>
                <a:srgbClr val="B57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8" name="Freeform 8264"/>
              <p:cNvSpPr/>
              <p:nvPr/>
            </p:nvSpPr>
            <p:spPr bwMode="auto">
              <a:xfrm>
                <a:off x="6454776" y="3757613"/>
                <a:ext cx="71438" cy="92075"/>
              </a:xfrm>
              <a:custGeom>
                <a:avLst/>
                <a:gdLst>
                  <a:gd name="T0" fmla="*/ 31 w 36"/>
                  <a:gd name="T1" fmla="*/ 0 h 46"/>
                  <a:gd name="T2" fmla="*/ 31 w 36"/>
                  <a:gd name="T3" fmla="*/ 0 h 46"/>
                  <a:gd name="T4" fmla="*/ 24 w 36"/>
                  <a:gd name="T5" fmla="*/ 10 h 46"/>
                  <a:gd name="T6" fmla="*/ 24 w 36"/>
                  <a:gd name="T7" fmla="*/ 10 h 46"/>
                  <a:gd name="T8" fmla="*/ 24 w 36"/>
                  <a:gd name="T9" fmla="*/ 10 h 46"/>
                  <a:gd name="T10" fmla="*/ 20 w 36"/>
                  <a:gd name="T11" fmla="*/ 11 h 46"/>
                  <a:gd name="T12" fmla="*/ 11 w 36"/>
                  <a:gd name="T13" fmla="*/ 6 h 46"/>
                  <a:gd name="T14" fmla="*/ 11 w 36"/>
                  <a:gd name="T15" fmla="*/ 6 h 46"/>
                  <a:gd name="T16" fmla="*/ 8 w 36"/>
                  <a:gd name="T17" fmla="*/ 9 h 46"/>
                  <a:gd name="T18" fmla="*/ 8 w 36"/>
                  <a:gd name="T19" fmla="*/ 9 h 46"/>
                  <a:gd name="T20" fmla="*/ 8 w 36"/>
                  <a:gd name="T21" fmla="*/ 9 h 46"/>
                  <a:gd name="T22" fmla="*/ 8 w 36"/>
                  <a:gd name="T23" fmla="*/ 16 h 46"/>
                  <a:gd name="T24" fmla="*/ 14 w 36"/>
                  <a:gd name="T25" fmla="*/ 17 h 46"/>
                  <a:gd name="T26" fmla="*/ 23 w 36"/>
                  <a:gd name="T27" fmla="*/ 22 h 46"/>
                  <a:gd name="T28" fmla="*/ 14 w 36"/>
                  <a:gd name="T29" fmla="*/ 29 h 46"/>
                  <a:gd name="T30" fmla="*/ 11 w 36"/>
                  <a:gd name="T31" fmla="*/ 30 h 46"/>
                  <a:gd name="T32" fmla="*/ 7 w 36"/>
                  <a:gd name="T33" fmla="*/ 25 h 46"/>
                  <a:gd name="T34" fmla="*/ 3 w 36"/>
                  <a:gd name="T35" fmla="*/ 38 h 46"/>
                  <a:gd name="T36" fmla="*/ 3 w 36"/>
                  <a:gd name="T37" fmla="*/ 38 h 46"/>
                  <a:gd name="T38" fmla="*/ 3 w 36"/>
                  <a:gd name="T39" fmla="*/ 38 h 46"/>
                  <a:gd name="T40" fmla="*/ 5 w 36"/>
                  <a:gd name="T41" fmla="*/ 37 h 46"/>
                  <a:gd name="T42" fmla="*/ 11 w 36"/>
                  <a:gd name="T43" fmla="*/ 40 h 46"/>
                  <a:gd name="T44" fmla="*/ 12 w 36"/>
                  <a:gd name="T45" fmla="*/ 42 h 46"/>
                  <a:gd name="T46" fmla="*/ 15 w 36"/>
                  <a:gd name="T47" fmla="*/ 46 h 46"/>
                  <a:gd name="T48" fmla="*/ 16 w 36"/>
                  <a:gd name="T49" fmla="*/ 45 h 46"/>
                  <a:gd name="T50" fmla="*/ 17 w 36"/>
                  <a:gd name="T51" fmla="*/ 45 h 46"/>
                  <a:gd name="T52" fmla="*/ 18 w 36"/>
                  <a:gd name="T53" fmla="*/ 45 h 46"/>
                  <a:gd name="T54" fmla="*/ 20 w 36"/>
                  <a:gd name="T55" fmla="*/ 45 h 46"/>
                  <a:gd name="T56" fmla="*/ 19 w 36"/>
                  <a:gd name="T57" fmla="*/ 39 h 46"/>
                  <a:gd name="T58" fmla="*/ 27 w 36"/>
                  <a:gd name="T59" fmla="*/ 34 h 46"/>
                  <a:gd name="T60" fmla="*/ 32 w 36"/>
                  <a:gd name="T61" fmla="*/ 35 h 46"/>
                  <a:gd name="T62" fmla="*/ 33 w 36"/>
                  <a:gd name="T63" fmla="*/ 35 h 46"/>
                  <a:gd name="T64" fmla="*/ 35 w 36"/>
                  <a:gd name="T65" fmla="*/ 8 h 46"/>
                  <a:gd name="T66" fmla="*/ 35 w 36"/>
                  <a:gd name="T67" fmla="*/ 8 h 46"/>
                  <a:gd name="T68" fmla="*/ 31 w 36"/>
                  <a:gd name="T6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" h="46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7" y="2"/>
                      <a:pt x="32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1"/>
                      <a:pt x="21" y="11"/>
                      <a:pt x="20" y="11"/>
                    </a:cubicBezTo>
                    <a:cubicBezTo>
                      <a:pt x="17" y="11"/>
                      <a:pt x="14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7"/>
                      <a:pt x="9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11"/>
                      <a:pt x="8" y="14"/>
                      <a:pt x="8" y="16"/>
                    </a:cubicBezTo>
                    <a:cubicBezTo>
                      <a:pt x="10" y="17"/>
                      <a:pt x="12" y="17"/>
                      <a:pt x="14" y="17"/>
                    </a:cubicBezTo>
                    <a:cubicBezTo>
                      <a:pt x="17" y="18"/>
                      <a:pt x="22" y="17"/>
                      <a:pt x="23" y="22"/>
                    </a:cubicBezTo>
                    <a:cubicBezTo>
                      <a:pt x="23" y="27"/>
                      <a:pt x="17" y="26"/>
                      <a:pt x="14" y="29"/>
                    </a:cubicBezTo>
                    <a:cubicBezTo>
                      <a:pt x="13" y="30"/>
                      <a:pt x="12" y="30"/>
                      <a:pt x="11" y="30"/>
                    </a:cubicBezTo>
                    <a:cubicBezTo>
                      <a:pt x="8" y="30"/>
                      <a:pt x="9" y="25"/>
                      <a:pt x="7" y="25"/>
                    </a:cubicBezTo>
                    <a:cubicBezTo>
                      <a:pt x="5" y="29"/>
                      <a:pt x="0" y="32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4" y="37"/>
                      <a:pt x="5" y="37"/>
                      <a:pt x="5" y="37"/>
                    </a:cubicBezTo>
                    <a:cubicBezTo>
                      <a:pt x="8" y="37"/>
                      <a:pt x="9" y="39"/>
                      <a:pt x="11" y="40"/>
                    </a:cubicBezTo>
                    <a:cubicBezTo>
                      <a:pt x="12" y="40"/>
                      <a:pt x="12" y="41"/>
                      <a:pt x="12" y="42"/>
                    </a:cubicBezTo>
                    <a:cubicBezTo>
                      <a:pt x="13" y="43"/>
                      <a:pt x="14" y="44"/>
                      <a:pt x="15" y="46"/>
                    </a:cubicBezTo>
                    <a:cubicBezTo>
                      <a:pt x="15" y="46"/>
                      <a:pt x="16" y="45"/>
                      <a:pt x="16" y="45"/>
                    </a:cubicBezTo>
                    <a:cubicBezTo>
                      <a:pt x="16" y="45"/>
                      <a:pt x="17" y="45"/>
                      <a:pt x="17" y="45"/>
                    </a:cubicBezTo>
                    <a:cubicBezTo>
                      <a:pt x="17" y="45"/>
                      <a:pt x="18" y="45"/>
                      <a:pt x="18" y="45"/>
                    </a:cubicBezTo>
                    <a:cubicBezTo>
                      <a:pt x="19" y="45"/>
                      <a:pt x="19" y="45"/>
                      <a:pt x="20" y="45"/>
                    </a:cubicBezTo>
                    <a:cubicBezTo>
                      <a:pt x="18" y="44"/>
                      <a:pt x="17" y="42"/>
                      <a:pt x="19" y="39"/>
                    </a:cubicBezTo>
                    <a:cubicBezTo>
                      <a:pt x="21" y="35"/>
                      <a:pt x="24" y="34"/>
                      <a:pt x="27" y="34"/>
                    </a:cubicBezTo>
                    <a:cubicBezTo>
                      <a:pt x="29" y="34"/>
                      <a:pt x="31" y="35"/>
                      <a:pt x="32" y="35"/>
                    </a:cubicBezTo>
                    <a:cubicBezTo>
                      <a:pt x="32" y="35"/>
                      <a:pt x="33" y="35"/>
                      <a:pt x="33" y="35"/>
                    </a:cubicBezTo>
                    <a:cubicBezTo>
                      <a:pt x="27" y="29"/>
                      <a:pt x="28" y="15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4"/>
                      <a:pt x="34" y="1"/>
                      <a:pt x="31" y="0"/>
                    </a:cubicBezTo>
                  </a:path>
                </a:pathLst>
              </a:custGeom>
              <a:solidFill>
                <a:srgbClr val="D698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9" name="Freeform 8265"/>
              <p:cNvSpPr/>
              <p:nvPr/>
            </p:nvSpPr>
            <p:spPr bwMode="auto">
              <a:xfrm>
                <a:off x="6467476" y="3678238"/>
                <a:ext cx="50800" cy="98425"/>
              </a:xfrm>
              <a:custGeom>
                <a:avLst/>
                <a:gdLst>
                  <a:gd name="T0" fmla="*/ 7 w 26"/>
                  <a:gd name="T1" fmla="*/ 0 h 50"/>
                  <a:gd name="T2" fmla="*/ 0 w 26"/>
                  <a:gd name="T3" fmla="*/ 43 h 50"/>
                  <a:gd name="T4" fmla="*/ 0 w 26"/>
                  <a:gd name="T5" fmla="*/ 43 h 50"/>
                  <a:gd name="T6" fmla="*/ 2 w 26"/>
                  <a:gd name="T7" fmla="*/ 49 h 50"/>
                  <a:gd name="T8" fmla="*/ 2 w 26"/>
                  <a:gd name="T9" fmla="*/ 49 h 50"/>
                  <a:gd name="T10" fmla="*/ 5 w 26"/>
                  <a:gd name="T11" fmla="*/ 46 h 50"/>
                  <a:gd name="T12" fmla="*/ 5 w 26"/>
                  <a:gd name="T13" fmla="*/ 46 h 50"/>
                  <a:gd name="T14" fmla="*/ 5 w 26"/>
                  <a:gd name="T15" fmla="*/ 46 h 50"/>
                  <a:gd name="T16" fmla="*/ 10 w 26"/>
                  <a:gd name="T17" fmla="*/ 43 h 50"/>
                  <a:gd name="T18" fmla="*/ 18 w 26"/>
                  <a:gd name="T19" fmla="*/ 50 h 50"/>
                  <a:gd name="T20" fmla="*/ 18 w 26"/>
                  <a:gd name="T21" fmla="*/ 50 h 50"/>
                  <a:gd name="T22" fmla="*/ 18 w 26"/>
                  <a:gd name="T23" fmla="*/ 50 h 50"/>
                  <a:gd name="T24" fmla="*/ 18 w 26"/>
                  <a:gd name="T25" fmla="*/ 50 h 50"/>
                  <a:gd name="T26" fmla="*/ 25 w 26"/>
                  <a:gd name="T27" fmla="*/ 40 h 50"/>
                  <a:gd name="T28" fmla="*/ 25 w 26"/>
                  <a:gd name="T29" fmla="*/ 40 h 50"/>
                  <a:gd name="T30" fmla="*/ 25 w 26"/>
                  <a:gd name="T31" fmla="*/ 40 h 50"/>
                  <a:gd name="T32" fmla="*/ 25 w 26"/>
                  <a:gd name="T33" fmla="*/ 35 h 50"/>
                  <a:gd name="T34" fmla="*/ 25 w 26"/>
                  <a:gd name="T35" fmla="*/ 34 h 50"/>
                  <a:gd name="T36" fmla="*/ 14 w 26"/>
                  <a:gd name="T37" fmla="*/ 14 h 50"/>
                  <a:gd name="T38" fmla="*/ 14 w 26"/>
                  <a:gd name="T39" fmla="*/ 14 h 50"/>
                  <a:gd name="T40" fmla="*/ 11 w 26"/>
                  <a:gd name="T41" fmla="*/ 21 h 50"/>
                  <a:gd name="T42" fmla="*/ 10 w 26"/>
                  <a:gd name="T43" fmla="*/ 21 h 50"/>
                  <a:gd name="T44" fmla="*/ 9 w 26"/>
                  <a:gd name="T45" fmla="*/ 20 h 50"/>
                  <a:gd name="T46" fmla="*/ 14 w 26"/>
                  <a:gd name="T47" fmla="*/ 14 h 50"/>
                  <a:gd name="T48" fmla="*/ 14 w 26"/>
                  <a:gd name="T49" fmla="*/ 14 h 50"/>
                  <a:gd name="T50" fmla="*/ 7 w 26"/>
                  <a:gd name="T51" fmla="*/ 0 h 50"/>
                  <a:gd name="T52" fmla="*/ 7 w 26"/>
                  <a:gd name="T5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50">
                    <a:moveTo>
                      <a:pt x="7" y="0"/>
                    </a:moveTo>
                    <a:cubicBezTo>
                      <a:pt x="4" y="14"/>
                      <a:pt x="6" y="29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5"/>
                      <a:pt x="0" y="47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3" y="48"/>
                      <a:pt x="4" y="47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7" y="44"/>
                      <a:pt x="9" y="43"/>
                      <a:pt x="10" y="43"/>
                    </a:cubicBezTo>
                    <a:cubicBezTo>
                      <a:pt x="13" y="43"/>
                      <a:pt x="15" y="45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26" y="50"/>
                      <a:pt x="21" y="42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38"/>
                      <a:pt x="22" y="36"/>
                      <a:pt x="25" y="3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0" y="28"/>
                      <a:pt x="14" y="23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3" y="17"/>
                      <a:pt x="14" y="20"/>
                      <a:pt x="11" y="21"/>
                    </a:cubicBezTo>
                    <a:cubicBezTo>
                      <a:pt x="11" y="21"/>
                      <a:pt x="11" y="21"/>
                      <a:pt x="10" y="21"/>
                    </a:cubicBezTo>
                    <a:cubicBezTo>
                      <a:pt x="10" y="21"/>
                      <a:pt x="9" y="20"/>
                      <a:pt x="9" y="20"/>
                    </a:cubicBezTo>
                    <a:cubicBezTo>
                      <a:pt x="8" y="16"/>
                      <a:pt x="11" y="15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1" y="10"/>
                      <a:pt x="11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D79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0" name="Freeform 8266"/>
              <p:cNvSpPr/>
              <p:nvPr/>
            </p:nvSpPr>
            <p:spPr bwMode="auto">
              <a:xfrm>
                <a:off x="6419851" y="3721101"/>
                <a:ext cx="49213" cy="66675"/>
              </a:xfrm>
              <a:custGeom>
                <a:avLst/>
                <a:gdLst>
                  <a:gd name="T0" fmla="*/ 3 w 24"/>
                  <a:gd name="T1" fmla="*/ 0 h 33"/>
                  <a:gd name="T2" fmla="*/ 3 w 24"/>
                  <a:gd name="T3" fmla="*/ 0 h 33"/>
                  <a:gd name="T4" fmla="*/ 4 w 24"/>
                  <a:gd name="T5" fmla="*/ 10 h 33"/>
                  <a:gd name="T6" fmla="*/ 14 w 24"/>
                  <a:gd name="T7" fmla="*/ 33 h 33"/>
                  <a:gd name="T8" fmla="*/ 14 w 24"/>
                  <a:gd name="T9" fmla="*/ 33 h 33"/>
                  <a:gd name="T10" fmla="*/ 20 w 24"/>
                  <a:gd name="T11" fmla="*/ 21 h 33"/>
                  <a:gd name="T12" fmla="*/ 20 w 24"/>
                  <a:gd name="T13" fmla="*/ 21 h 33"/>
                  <a:gd name="T14" fmla="*/ 20 w 24"/>
                  <a:gd name="T15" fmla="*/ 10 h 33"/>
                  <a:gd name="T16" fmla="*/ 20 w 24"/>
                  <a:gd name="T17" fmla="*/ 10 h 33"/>
                  <a:gd name="T18" fmla="*/ 18 w 24"/>
                  <a:gd name="T19" fmla="*/ 10 h 33"/>
                  <a:gd name="T20" fmla="*/ 17 w 24"/>
                  <a:gd name="T21" fmla="*/ 1 h 33"/>
                  <a:gd name="T22" fmla="*/ 9 w 24"/>
                  <a:gd name="T23" fmla="*/ 4 h 33"/>
                  <a:gd name="T24" fmla="*/ 4 w 24"/>
                  <a:gd name="T25" fmla="*/ 0 h 33"/>
                  <a:gd name="T26" fmla="*/ 4 w 24"/>
                  <a:gd name="T27" fmla="*/ 0 h 33"/>
                  <a:gd name="T28" fmla="*/ 3 w 24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3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0" y="4"/>
                      <a:pt x="3" y="7"/>
                      <a:pt x="4" y="10"/>
                    </a:cubicBezTo>
                    <a:cubicBezTo>
                      <a:pt x="5" y="19"/>
                      <a:pt x="19" y="22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24" y="33"/>
                      <a:pt x="16" y="23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17"/>
                      <a:pt x="22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0"/>
                      <a:pt x="19" y="10"/>
                      <a:pt x="18" y="10"/>
                    </a:cubicBezTo>
                    <a:cubicBezTo>
                      <a:pt x="10" y="10"/>
                      <a:pt x="18" y="3"/>
                      <a:pt x="17" y="1"/>
                    </a:cubicBezTo>
                    <a:cubicBezTo>
                      <a:pt x="14" y="2"/>
                      <a:pt x="11" y="4"/>
                      <a:pt x="9" y="4"/>
                    </a:cubicBezTo>
                    <a:cubicBezTo>
                      <a:pt x="7" y="4"/>
                      <a:pt x="5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A6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1" name="Freeform 8267"/>
              <p:cNvSpPr/>
              <p:nvPr/>
            </p:nvSpPr>
            <p:spPr bwMode="auto">
              <a:xfrm>
                <a:off x="6364288" y="3765551"/>
                <a:ext cx="46038" cy="57150"/>
              </a:xfrm>
              <a:custGeom>
                <a:avLst/>
                <a:gdLst>
                  <a:gd name="T0" fmla="*/ 5 w 23"/>
                  <a:gd name="T1" fmla="*/ 0 h 29"/>
                  <a:gd name="T2" fmla="*/ 5 w 23"/>
                  <a:gd name="T3" fmla="*/ 0 h 29"/>
                  <a:gd name="T4" fmla="*/ 1 w 23"/>
                  <a:gd name="T5" fmla="*/ 10 h 29"/>
                  <a:gd name="T6" fmla="*/ 1 w 23"/>
                  <a:gd name="T7" fmla="*/ 16 h 29"/>
                  <a:gd name="T8" fmla="*/ 1 w 23"/>
                  <a:gd name="T9" fmla="*/ 16 h 29"/>
                  <a:gd name="T10" fmla="*/ 1 w 23"/>
                  <a:gd name="T11" fmla="*/ 16 h 29"/>
                  <a:gd name="T12" fmla="*/ 16 w 23"/>
                  <a:gd name="T13" fmla="*/ 29 h 29"/>
                  <a:gd name="T14" fmla="*/ 23 w 23"/>
                  <a:gd name="T15" fmla="*/ 22 h 29"/>
                  <a:gd name="T16" fmla="*/ 21 w 23"/>
                  <a:gd name="T17" fmla="*/ 18 h 29"/>
                  <a:gd name="T18" fmla="*/ 20 w 23"/>
                  <a:gd name="T19" fmla="*/ 17 h 29"/>
                  <a:gd name="T20" fmla="*/ 15 w 23"/>
                  <a:gd name="T21" fmla="*/ 9 h 29"/>
                  <a:gd name="T22" fmla="*/ 15 w 23"/>
                  <a:gd name="T23" fmla="*/ 9 h 29"/>
                  <a:gd name="T24" fmla="*/ 15 w 23"/>
                  <a:gd name="T25" fmla="*/ 9 h 29"/>
                  <a:gd name="T26" fmla="*/ 5 w 23"/>
                  <a:gd name="T2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9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4" y="7"/>
                      <a:pt x="1" y="10"/>
                    </a:cubicBezTo>
                    <a:cubicBezTo>
                      <a:pt x="4" y="12"/>
                      <a:pt x="1" y="14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8" y="18"/>
                      <a:pt x="12" y="24"/>
                      <a:pt x="16" y="29"/>
                    </a:cubicBezTo>
                    <a:cubicBezTo>
                      <a:pt x="17" y="25"/>
                      <a:pt x="19" y="23"/>
                      <a:pt x="23" y="22"/>
                    </a:cubicBezTo>
                    <a:cubicBezTo>
                      <a:pt x="21" y="21"/>
                      <a:pt x="21" y="19"/>
                      <a:pt x="21" y="18"/>
                    </a:cubicBezTo>
                    <a:cubicBezTo>
                      <a:pt x="21" y="18"/>
                      <a:pt x="21" y="18"/>
                      <a:pt x="20" y="17"/>
                    </a:cubicBezTo>
                    <a:cubicBezTo>
                      <a:pt x="18" y="15"/>
                      <a:pt x="14" y="14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1" y="6"/>
                      <a:pt x="8" y="3"/>
                      <a:pt x="5" y="0"/>
                    </a:cubicBezTo>
                  </a:path>
                </a:pathLst>
              </a:custGeom>
              <a:solidFill>
                <a:srgbClr val="8A4A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2" name="Freeform 8268"/>
              <p:cNvSpPr/>
              <p:nvPr/>
            </p:nvSpPr>
            <p:spPr bwMode="auto">
              <a:xfrm>
                <a:off x="6494463" y="4056063"/>
                <a:ext cx="74613" cy="41275"/>
              </a:xfrm>
              <a:custGeom>
                <a:avLst/>
                <a:gdLst>
                  <a:gd name="T0" fmla="*/ 13 w 37"/>
                  <a:gd name="T1" fmla="*/ 0 h 21"/>
                  <a:gd name="T2" fmla="*/ 7 w 37"/>
                  <a:gd name="T3" fmla="*/ 5 h 21"/>
                  <a:gd name="T4" fmla="*/ 7 w 37"/>
                  <a:gd name="T5" fmla="*/ 5 h 21"/>
                  <a:gd name="T6" fmla="*/ 1 w 37"/>
                  <a:gd name="T7" fmla="*/ 9 h 21"/>
                  <a:gd name="T8" fmla="*/ 1 w 37"/>
                  <a:gd name="T9" fmla="*/ 9 h 21"/>
                  <a:gd name="T10" fmla="*/ 1 w 37"/>
                  <a:gd name="T11" fmla="*/ 9 h 21"/>
                  <a:gd name="T12" fmla="*/ 0 w 37"/>
                  <a:gd name="T13" fmla="*/ 20 h 21"/>
                  <a:gd name="T14" fmla="*/ 5 w 37"/>
                  <a:gd name="T15" fmla="*/ 21 h 21"/>
                  <a:gd name="T16" fmla="*/ 14 w 37"/>
                  <a:gd name="T17" fmla="*/ 19 h 21"/>
                  <a:gd name="T18" fmla="*/ 14 w 37"/>
                  <a:gd name="T19" fmla="*/ 19 h 21"/>
                  <a:gd name="T20" fmla="*/ 14 w 37"/>
                  <a:gd name="T21" fmla="*/ 19 h 21"/>
                  <a:gd name="T22" fmla="*/ 14 w 37"/>
                  <a:gd name="T23" fmla="*/ 19 h 21"/>
                  <a:gd name="T24" fmla="*/ 14 w 37"/>
                  <a:gd name="T25" fmla="*/ 19 h 21"/>
                  <a:gd name="T26" fmla="*/ 17 w 37"/>
                  <a:gd name="T27" fmla="*/ 19 h 21"/>
                  <a:gd name="T28" fmla="*/ 25 w 37"/>
                  <a:gd name="T29" fmla="*/ 17 h 21"/>
                  <a:gd name="T30" fmla="*/ 33 w 37"/>
                  <a:gd name="T31" fmla="*/ 15 h 21"/>
                  <a:gd name="T32" fmla="*/ 33 w 37"/>
                  <a:gd name="T33" fmla="*/ 15 h 21"/>
                  <a:gd name="T34" fmla="*/ 33 w 37"/>
                  <a:gd name="T35" fmla="*/ 15 h 21"/>
                  <a:gd name="T36" fmla="*/ 37 w 37"/>
                  <a:gd name="T37" fmla="*/ 10 h 21"/>
                  <a:gd name="T38" fmla="*/ 37 w 37"/>
                  <a:gd name="T39" fmla="*/ 10 h 21"/>
                  <a:gd name="T40" fmla="*/ 37 w 37"/>
                  <a:gd name="T41" fmla="*/ 7 h 21"/>
                  <a:gd name="T42" fmla="*/ 37 w 37"/>
                  <a:gd name="T43" fmla="*/ 7 h 21"/>
                  <a:gd name="T44" fmla="*/ 35 w 37"/>
                  <a:gd name="T45" fmla="*/ 7 h 21"/>
                  <a:gd name="T46" fmla="*/ 32 w 37"/>
                  <a:gd name="T47" fmla="*/ 7 h 21"/>
                  <a:gd name="T48" fmla="*/ 29 w 37"/>
                  <a:gd name="T49" fmla="*/ 7 h 21"/>
                  <a:gd name="T50" fmla="*/ 26 w 37"/>
                  <a:gd name="T51" fmla="*/ 1 h 21"/>
                  <a:gd name="T52" fmla="*/ 26 w 37"/>
                  <a:gd name="T53" fmla="*/ 1 h 21"/>
                  <a:gd name="T54" fmla="*/ 13 w 37"/>
                  <a:gd name="T55" fmla="*/ 0 h 21"/>
                  <a:gd name="T56" fmla="*/ 13 w 37"/>
                  <a:gd name="T5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7" h="21">
                    <a:moveTo>
                      <a:pt x="13" y="0"/>
                    </a:moveTo>
                    <a:cubicBezTo>
                      <a:pt x="11" y="1"/>
                      <a:pt x="9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3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1" y="12"/>
                      <a:pt x="4" y="16"/>
                      <a:pt x="0" y="20"/>
                    </a:cubicBezTo>
                    <a:cubicBezTo>
                      <a:pt x="2" y="21"/>
                      <a:pt x="3" y="21"/>
                      <a:pt x="5" y="21"/>
                    </a:cubicBezTo>
                    <a:cubicBezTo>
                      <a:pt x="8" y="21"/>
                      <a:pt x="11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5" y="19"/>
                      <a:pt x="16" y="19"/>
                      <a:pt x="17" y="19"/>
                    </a:cubicBezTo>
                    <a:cubicBezTo>
                      <a:pt x="19" y="19"/>
                      <a:pt x="22" y="18"/>
                      <a:pt x="25" y="17"/>
                    </a:cubicBezTo>
                    <a:cubicBezTo>
                      <a:pt x="27" y="16"/>
                      <a:pt x="30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3"/>
                      <a:pt x="35" y="12"/>
                      <a:pt x="37" y="10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7" y="9"/>
                      <a:pt x="37" y="8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6" y="7"/>
                      <a:pt x="36" y="7"/>
                      <a:pt x="35" y="7"/>
                    </a:cubicBezTo>
                    <a:cubicBezTo>
                      <a:pt x="34" y="7"/>
                      <a:pt x="33" y="7"/>
                      <a:pt x="32" y="7"/>
                    </a:cubicBezTo>
                    <a:cubicBezTo>
                      <a:pt x="31" y="7"/>
                      <a:pt x="30" y="7"/>
                      <a:pt x="29" y="7"/>
                    </a:cubicBezTo>
                    <a:cubicBezTo>
                      <a:pt x="27" y="7"/>
                      <a:pt x="25" y="6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2" y="1"/>
                      <a:pt x="17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9646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3" name="Freeform 8269"/>
              <p:cNvSpPr/>
              <p:nvPr/>
            </p:nvSpPr>
            <p:spPr bwMode="auto">
              <a:xfrm>
                <a:off x="6521451" y="4035426"/>
                <a:ext cx="46038" cy="22225"/>
              </a:xfrm>
              <a:custGeom>
                <a:avLst/>
                <a:gdLst>
                  <a:gd name="T0" fmla="*/ 17 w 23"/>
                  <a:gd name="T1" fmla="*/ 0 h 11"/>
                  <a:gd name="T2" fmla="*/ 17 w 23"/>
                  <a:gd name="T3" fmla="*/ 0 h 11"/>
                  <a:gd name="T4" fmla="*/ 12 w 23"/>
                  <a:gd name="T5" fmla="*/ 4 h 11"/>
                  <a:gd name="T6" fmla="*/ 9 w 23"/>
                  <a:gd name="T7" fmla="*/ 3 h 11"/>
                  <a:gd name="T8" fmla="*/ 4 w 23"/>
                  <a:gd name="T9" fmla="*/ 6 h 11"/>
                  <a:gd name="T10" fmla="*/ 1 w 23"/>
                  <a:gd name="T11" fmla="*/ 5 h 11"/>
                  <a:gd name="T12" fmla="*/ 1 w 23"/>
                  <a:gd name="T13" fmla="*/ 5 h 11"/>
                  <a:gd name="T14" fmla="*/ 0 w 23"/>
                  <a:gd name="T15" fmla="*/ 10 h 11"/>
                  <a:gd name="T16" fmla="*/ 0 w 23"/>
                  <a:gd name="T17" fmla="*/ 10 h 11"/>
                  <a:gd name="T18" fmla="*/ 0 w 23"/>
                  <a:gd name="T19" fmla="*/ 10 h 11"/>
                  <a:gd name="T20" fmla="*/ 13 w 23"/>
                  <a:gd name="T21" fmla="*/ 11 h 11"/>
                  <a:gd name="T22" fmla="*/ 13 w 23"/>
                  <a:gd name="T23" fmla="*/ 11 h 11"/>
                  <a:gd name="T24" fmla="*/ 17 w 23"/>
                  <a:gd name="T2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1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3"/>
                      <a:pt x="14" y="4"/>
                      <a:pt x="12" y="4"/>
                    </a:cubicBezTo>
                    <a:cubicBezTo>
                      <a:pt x="11" y="4"/>
                      <a:pt x="10" y="4"/>
                      <a:pt x="9" y="3"/>
                    </a:cubicBezTo>
                    <a:cubicBezTo>
                      <a:pt x="8" y="5"/>
                      <a:pt x="6" y="6"/>
                      <a:pt x="4" y="6"/>
                    </a:cubicBezTo>
                    <a:cubicBezTo>
                      <a:pt x="3" y="6"/>
                      <a:pt x="2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4" y="10"/>
                      <a:pt x="9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23" y="11"/>
                      <a:pt x="21" y="6"/>
                      <a:pt x="17" y="0"/>
                    </a:cubicBezTo>
                  </a:path>
                </a:pathLst>
              </a:custGeom>
              <a:solidFill>
                <a:srgbClr val="B57C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4" name="Freeform 8270"/>
              <p:cNvSpPr>
                <a:spLocks noEditPoints="1"/>
              </p:cNvSpPr>
              <p:nvPr/>
            </p:nvSpPr>
            <p:spPr bwMode="auto">
              <a:xfrm>
                <a:off x="6484938" y="4030663"/>
                <a:ext cx="38100" cy="34925"/>
              </a:xfrm>
              <a:custGeom>
                <a:avLst/>
                <a:gdLst>
                  <a:gd name="T0" fmla="*/ 0 w 19"/>
                  <a:gd name="T1" fmla="*/ 4 h 17"/>
                  <a:gd name="T2" fmla="*/ 0 w 19"/>
                  <a:gd name="T3" fmla="*/ 4 h 17"/>
                  <a:gd name="T4" fmla="*/ 0 w 19"/>
                  <a:gd name="T5" fmla="*/ 4 h 17"/>
                  <a:gd name="T6" fmla="*/ 0 w 19"/>
                  <a:gd name="T7" fmla="*/ 4 h 17"/>
                  <a:gd name="T8" fmla="*/ 13 w 19"/>
                  <a:gd name="T9" fmla="*/ 0 h 17"/>
                  <a:gd name="T10" fmla="*/ 0 w 19"/>
                  <a:gd name="T11" fmla="*/ 4 h 17"/>
                  <a:gd name="T12" fmla="*/ 0 w 19"/>
                  <a:gd name="T13" fmla="*/ 4 h 17"/>
                  <a:gd name="T14" fmla="*/ 12 w 19"/>
                  <a:gd name="T15" fmla="*/ 17 h 17"/>
                  <a:gd name="T16" fmla="*/ 12 w 19"/>
                  <a:gd name="T17" fmla="*/ 17 h 17"/>
                  <a:gd name="T18" fmla="*/ 18 w 19"/>
                  <a:gd name="T19" fmla="*/ 12 h 17"/>
                  <a:gd name="T20" fmla="*/ 18 w 19"/>
                  <a:gd name="T21" fmla="*/ 12 h 17"/>
                  <a:gd name="T22" fmla="*/ 19 w 19"/>
                  <a:gd name="T23" fmla="*/ 7 h 17"/>
                  <a:gd name="T24" fmla="*/ 19 w 19"/>
                  <a:gd name="T25" fmla="*/ 7 h 17"/>
                  <a:gd name="T26" fmla="*/ 19 w 19"/>
                  <a:gd name="T27" fmla="*/ 7 h 17"/>
                  <a:gd name="T28" fmla="*/ 16 w 19"/>
                  <a:gd name="T29" fmla="*/ 1 h 17"/>
                  <a:gd name="T30" fmla="*/ 16 w 19"/>
                  <a:gd name="T31" fmla="*/ 2 h 17"/>
                  <a:gd name="T32" fmla="*/ 13 w 19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" h="17">
                    <a:moveTo>
                      <a:pt x="0" y="4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moveTo>
                      <a:pt x="13" y="0"/>
                    </a:moveTo>
                    <a:cubicBezTo>
                      <a:pt x="8" y="1"/>
                      <a:pt x="3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8" y="4"/>
                      <a:pt x="10" y="11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4" y="15"/>
                      <a:pt x="16" y="13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0"/>
                      <a:pt x="18" y="8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5"/>
                      <a:pt x="17" y="3"/>
                      <a:pt x="16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4" y="1"/>
                      <a:pt x="13" y="1"/>
                      <a:pt x="13" y="0"/>
                    </a:cubicBezTo>
                  </a:path>
                </a:pathLst>
              </a:custGeom>
              <a:solidFill>
                <a:srgbClr val="BD74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5" name="Freeform 8271"/>
              <p:cNvSpPr/>
              <p:nvPr/>
            </p:nvSpPr>
            <p:spPr bwMode="auto">
              <a:xfrm>
                <a:off x="6464301" y="4097338"/>
                <a:ext cx="107950" cy="49213"/>
              </a:xfrm>
              <a:custGeom>
                <a:avLst/>
                <a:gdLst>
                  <a:gd name="T0" fmla="*/ 29 w 54"/>
                  <a:gd name="T1" fmla="*/ 0 h 25"/>
                  <a:gd name="T2" fmla="*/ 29 w 54"/>
                  <a:gd name="T3" fmla="*/ 0 h 25"/>
                  <a:gd name="T4" fmla="*/ 16 w 54"/>
                  <a:gd name="T5" fmla="*/ 5 h 25"/>
                  <a:gd name="T6" fmla="*/ 12 w 54"/>
                  <a:gd name="T7" fmla="*/ 4 h 25"/>
                  <a:gd name="T8" fmla="*/ 12 w 54"/>
                  <a:gd name="T9" fmla="*/ 4 h 25"/>
                  <a:gd name="T10" fmla="*/ 12 w 54"/>
                  <a:gd name="T11" fmla="*/ 4 h 25"/>
                  <a:gd name="T12" fmla="*/ 2 w 54"/>
                  <a:gd name="T13" fmla="*/ 9 h 25"/>
                  <a:gd name="T14" fmla="*/ 1 w 54"/>
                  <a:gd name="T15" fmla="*/ 9 h 25"/>
                  <a:gd name="T16" fmla="*/ 1 w 54"/>
                  <a:gd name="T17" fmla="*/ 9 h 25"/>
                  <a:gd name="T18" fmla="*/ 1 w 54"/>
                  <a:gd name="T19" fmla="*/ 9 h 25"/>
                  <a:gd name="T20" fmla="*/ 0 w 54"/>
                  <a:gd name="T21" fmla="*/ 11 h 25"/>
                  <a:gd name="T22" fmla="*/ 1 w 54"/>
                  <a:gd name="T23" fmla="*/ 12 h 25"/>
                  <a:gd name="T24" fmla="*/ 1 w 54"/>
                  <a:gd name="T25" fmla="*/ 12 h 25"/>
                  <a:gd name="T26" fmla="*/ 6 w 54"/>
                  <a:gd name="T27" fmla="*/ 11 h 25"/>
                  <a:gd name="T28" fmla="*/ 19 w 54"/>
                  <a:gd name="T29" fmla="*/ 10 h 25"/>
                  <a:gd name="T30" fmla="*/ 32 w 54"/>
                  <a:gd name="T31" fmla="*/ 25 h 25"/>
                  <a:gd name="T32" fmla="*/ 32 w 54"/>
                  <a:gd name="T33" fmla="*/ 25 h 25"/>
                  <a:gd name="T34" fmla="*/ 32 w 54"/>
                  <a:gd name="T35" fmla="*/ 25 h 25"/>
                  <a:gd name="T36" fmla="*/ 34 w 54"/>
                  <a:gd name="T37" fmla="*/ 25 h 25"/>
                  <a:gd name="T38" fmla="*/ 34 w 54"/>
                  <a:gd name="T39" fmla="*/ 25 h 25"/>
                  <a:gd name="T40" fmla="*/ 34 w 54"/>
                  <a:gd name="T41" fmla="*/ 25 h 25"/>
                  <a:gd name="T42" fmla="*/ 42 w 54"/>
                  <a:gd name="T43" fmla="*/ 21 h 25"/>
                  <a:gd name="T44" fmla="*/ 46 w 54"/>
                  <a:gd name="T45" fmla="*/ 22 h 25"/>
                  <a:gd name="T46" fmla="*/ 51 w 54"/>
                  <a:gd name="T47" fmla="*/ 22 h 25"/>
                  <a:gd name="T48" fmla="*/ 54 w 54"/>
                  <a:gd name="T49" fmla="*/ 22 h 25"/>
                  <a:gd name="T50" fmla="*/ 54 w 54"/>
                  <a:gd name="T51" fmla="*/ 22 h 25"/>
                  <a:gd name="T52" fmla="*/ 54 w 54"/>
                  <a:gd name="T53" fmla="*/ 19 h 25"/>
                  <a:gd name="T54" fmla="*/ 54 w 54"/>
                  <a:gd name="T55" fmla="*/ 19 h 25"/>
                  <a:gd name="T56" fmla="*/ 52 w 54"/>
                  <a:gd name="T57" fmla="*/ 13 h 25"/>
                  <a:gd name="T58" fmla="*/ 52 w 54"/>
                  <a:gd name="T59" fmla="*/ 13 h 25"/>
                  <a:gd name="T60" fmla="*/ 51 w 54"/>
                  <a:gd name="T61" fmla="*/ 13 h 25"/>
                  <a:gd name="T62" fmla="*/ 47 w 54"/>
                  <a:gd name="T63" fmla="*/ 14 h 25"/>
                  <a:gd name="T64" fmla="*/ 42 w 54"/>
                  <a:gd name="T65" fmla="*/ 14 h 25"/>
                  <a:gd name="T66" fmla="*/ 35 w 54"/>
                  <a:gd name="T67" fmla="*/ 2 h 25"/>
                  <a:gd name="T68" fmla="*/ 29 w 54"/>
                  <a:gd name="T69" fmla="*/ 0 h 25"/>
                  <a:gd name="T70" fmla="*/ 29 w 54"/>
                  <a:gd name="T7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" h="25"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5" y="4"/>
                      <a:pt x="21" y="5"/>
                      <a:pt x="16" y="5"/>
                    </a:cubicBezTo>
                    <a:cubicBezTo>
                      <a:pt x="15" y="5"/>
                      <a:pt x="14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9" y="6"/>
                      <a:pt x="6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0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1"/>
                      <a:pt x="5" y="12"/>
                      <a:pt x="6" y="11"/>
                    </a:cubicBezTo>
                    <a:cubicBezTo>
                      <a:pt x="12" y="10"/>
                      <a:pt x="16" y="10"/>
                      <a:pt x="19" y="10"/>
                    </a:cubicBezTo>
                    <a:cubicBezTo>
                      <a:pt x="26" y="10"/>
                      <a:pt x="28" y="13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3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6" y="22"/>
                      <a:pt x="39" y="21"/>
                      <a:pt x="42" y="21"/>
                    </a:cubicBezTo>
                    <a:cubicBezTo>
                      <a:pt x="43" y="21"/>
                      <a:pt x="45" y="21"/>
                      <a:pt x="46" y="22"/>
                    </a:cubicBezTo>
                    <a:cubicBezTo>
                      <a:pt x="48" y="22"/>
                      <a:pt x="49" y="22"/>
                      <a:pt x="51" y="22"/>
                    </a:cubicBezTo>
                    <a:cubicBezTo>
                      <a:pt x="52" y="22"/>
                      <a:pt x="53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1"/>
                      <a:pt x="54" y="20"/>
                      <a:pt x="54" y="19"/>
                    </a:cubicBezTo>
                    <a:cubicBezTo>
                      <a:pt x="54" y="19"/>
                      <a:pt x="54" y="19"/>
                      <a:pt x="54" y="19"/>
                    </a:cubicBezTo>
                    <a:cubicBezTo>
                      <a:pt x="52" y="18"/>
                      <a:pt x="52" y="16"/>
                      <a:pt x="52" y="1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9" y="13"/>
                      <a:pt x="48" y="13"/>
                      <a:pt x="47" y="14"/>
                    </a:cubicBezTo>
                    <a:cubicBezTo>
                      <a:pt x="45" y="14"/>
                      <a:pt x="44" y="14"/>
                      <a:pt x="42" y="14"/>
                    </a:cubicBezTo>
                    <a:cubicBezTo>
                      <a:pt x="37" y="14"/>
                      <a:pt x="33" y="12"/>
                      <a:pt x="35" y="2"/>
                    </a:cubicBezTo>
                    <a:cubicBezTo>
                      <a:pt x="35" y="2"/>
                      <a:pt x="31" y="1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C78E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6" name="Freeform 8272"/>
              <p:cNvSpPr/>
              <p:nvPr/>
            </p:nvSpPr>
            <p:spPr bwMode="auto">
              <a:xfrm>
                <a:off x="6523038" y="4084638"/>
                <a:ext cx="60325" cy="41275"/>
              </a:xfrm>
              <a:custGeom>
                <a:avLst/>
                <a:gdLst>
                  <a:gd name="T0" fmla="*/ 19 w 30"/>
                  <a:gd name="T1" fmla="*/ 0 h 20"/>
                  <a:gd name="T2" fmla="*/ 11 w 30"/>
                  <a:gd name="T3" fmla="*/ 2 h 20"/>
                  <a:gd name="T4" fmla="*/ 3 w 30"/>
                  <a:gd name="T5" fmla="*/ 4 h 20"/>
                  <a:gd name="T6" fmla="*/ 0 w 30"/>
                  <a:gd name="T7" fmla="*/ 4 h 20"/>
                  <a:gd name="T8" fmla="*/ 0 w 30"/>
                  <a:gd name="T9" fmla="*/ 4 h 20"/>
                  <a:gd name="T10" fmla="*/ 0 w 30"/>
                  <a:gd name="T11" fmla="*/ 6 h 20"/>
                  <a:gd name="T12" fmla="*/ 0 w 30"/>
                  <a:gd name="T13" fmla="*/ 6 h 20"/>
                  <a:gd name="T14" fmla="*/ 6 w 30"/>
                  <a:gd name="T15" fmla="*/ 8 h 20"/>
                  <a:gd name="T16" fmla="*/ 13 w 30"/>
                  <a:gd name="T17" fmla="*/ 20 h 20"/>
                  <a:gd name="T18" fmla="*/ 18 w 30"/>
                  <a:gd name="T19" fmla="*/ 20 h 20"/>
                  <a:gd name="T20" fmla="*/ 22 w 30"/>
                  <a:gd name="T21" fmla="*/ 19 h 20"/>
                  <a:gd name="T22" fmla="*/ 23 w 30"/>
                  <a:gd name="T23" fmla="*/ 19 h 20"/>
                  <a:gd name="T24" fmla="*/ 23 w 30"/>
                  <a:gd name="T25" fmla="*/ 19 h 20"/>
                  <a:gd name="T26" fmla="*/ 19 w 30"/>
                  <a:gd name="T27" fmla="*/ 0 h 20"/>
                  <a:gd name="T28" fmla="*/ 19 w 30"/>
                  <a:gd name="T29" fmla="*/ 0 h 20"/>
                  <a:gd name="T30" fmla="*/ 19 w 30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20">
                    <a:moveTo>
                      <a:pt x="19" y="0"/>
                    </a:moveTo>
                    <a:cubicBezTo>
                      <a:pt x="16" y="0"/>
                      <a:pt x="13" y="1"/>
                      <a:pt x="11" y="2"/>
                    </a:cubicBezTo>
                    <a:cubicBezTo>
                      <a:pt x="8" y="3"/>
                      <a:pt x="5" y="4"/>
                      <a:pt x="3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7"/>
                      <a:pt x="6" y="8"/>
                      <a:pt x="6" y="8"/>
                    </a:cubicBezTo>
                    <a:cubicBezTo>
                      <a:pt x="4" y="18"/>
                      <a:pt x="8" y="20"/>
                      <a:pt x="13" y="20"/>
                    </a:cubicBezTo>
                    <a:cubicBezTo>
                      <a:pt x="15" y="20"/>
                      <a:pt x="16" y="20"/>
                      <a:pt x="18" y="20"/>
                    </a:cubicBezTo>
                    <a:cubicBezTo>
                      <a:pt x="19" y="19"/>
                      <a:pt x="20" y="19"/>
                      <a:pt x="22" y="19"/>
                    </a:cubicBezTo>
                    <a:cubicBezTo>
                      <a:pt x="22" y="19"/>
                      <a:pt x="22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30" y="11"/>
                      <a:pt x="24" y="6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C27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7" name="Freeform 8273"/>
              <p:cNvSpPr/>
              <p:nvPr/>
            </p:nvSpPr>
            <p:spPr bwMode="auto">
              <a:xfrm>
                <a:off x="6419851" y="4117976"/>
                <a:ext cx="117475" cy="65088"/>
              </a:xfrm>
              <a:custGeom>
                <a:avLst/>
                <a:gdLst>
                  <a:gd name="T0" fmla="*/ 41 w 58"/>
                  <a:gd name="T1" fmla="*/ 0 h 33"/>
                  <a:gd name="T2" fmla="*/ 28 w 58"/>
                  <a:gd name="T3" fmla="*/ 1 h 33"/>
                  <a:gd name="T4" fmla="*/ 23 w 58"/>
                  <a:gd name="T5" fmla="*/ 2 h 33"/>
                  <a:gd name="T6" fmla="*/ 23 w 58"/>
                  <a:gd name="T7" fmla="*/ 2 h 33"/>
                  <a:gd name="T8" fmla="*/ 23 w 58"/>
                  <a:gd name="T9" fmla="*/ 2 h 33"/>
                  <a:gd name="T10" fmla="*/ 1 w 58"/>
                  <a:gd name="T11" fmla="*/ 8 h 33"/>
                  <a:gd name="T12" fmla="*/ 0 w 58"/>
                  <a:gd name="T13" fmla="*/ 7 h 33"/>
                  <a:gd name="T14" fmla="*/ 0 w 58"/>
                  <a:gd name="T15" fmla="*/ 7 h 33"/>
                  <a:gd name="T16" fmla="*/ 14 w 58"/>
                  <a:gd name="T17" fmla="*/ 22 h 33"/>
                  <a:gd name="T18" fmla="*/ 12 w 58"/>
                  <a:gd name="T19" fmla="*/ 23 h 33"/>
                  <a:gd name="T20" fmla="*/ 9 w 58"/>
                  <a:gd name="T21" fmla="*/ 23 h 33"/>
                  <a:gd name="T22" fmla="*/ 7 w 58"/>
                  <a:gd name="T23" fmla="*/ 22 h 33"/>
                  <a:gd name="T24" fmla="*/ 5 w 58"/>
                  <a:gd name="T25" fmla="*/ 24 h 33"/>
                  <a:gd name="T26" fmla="*/ 11 w 58"/>
                  <a:gd name="T27" fmla="*/ 29 h 33"/>
                  <a:gd name="T28" fmla="*/ 16 w 58"/>
                  <a:gd name="T29" fmla="*/ 33 h 33"/>
                  <a:gd name="T30" fmla="*/ 21 w 58"/>
                  <a:gd name="T31" fmla="*/ 27 h 33"/>
                  <a:gd name="T32" fmla="*/ 30 w 58"/>
                  <a:gd name="T33" fmla="*/ 20 h 33"/>
                  <a:gd name="T34" fmla="*/ 31 w 58"/>
                  <a:gd name="T35" fmla="*/ 28 h 33"/>
                  <a:gd name="T36" fmla="*/ 38 w 58"/>
                  <a:gd name="T37" fmla="*/ 18 h 33"/>
                  <a:gd name="T38" fmla="*/ 42 w 58"/>
                  <a:gd name="T39" fmla="*/ 22 h 33"/>
                  <a:gd name="T40" fmla="*/ 50 w 58"/>
                  <a:gd name="T41" fmla="*/ 29 h 33"/>
                  <a:gd name="T42" fmla="*/ 52 w 58"/>
                  <a:gd name="T43" fmla="*/ 29 h 33"/>
                  <a:gd name="T44" fmla="*/ 54 w 58"/>
                  <a:gd name="T45" fmla="*/ 18 h 33"/>
                  <a:gd name="T46" fmla="*/ 54 w 58"/>
                  <a:gd name="T47" fmla="*/ 15 h 33"/>
                  <a:gd name="T48" fmla="*/ 54 w 58"/>
                  <a:gd name="T49" fmla="*/ 15 h 33"/>
                  <a:gd name="T50" fmla="*/ 41 w 58"/>
                  <a:gd name="T5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8" h="33">
                    <a:moveTo>
                      <a:pt x="41" y="0"/>
                    </a:moveTo>
                    <a:cubicBezTo>
                      <a:pt x="38" y="0"/>
                      <a:pt x="34" y="0"/>
                      <a:pt x="28" y="1"/>
                    </a:cubicBezTo>
                    <a:cubicBezTo>
                      <a:pt x="27" y="2"/>
                      <a:pt x="25" y="1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4"/>
                      <a:pt x="9" y="8"/>
                      <a:pt x="1" y="8"/>
                    </a:cubicBezTo>
                    <a:cubicBezTo>
                      <a:pt x="1" y="8"/>
                      <a:pt x="1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11"/>
                      <a:pt x="12" y="15"/>
                      <a:pt x="14" y="22"/>
                    </a:cubicBezTo>
                    <a:cubicBezTo>
                      <a:pt x="14" y="23"/>
                      <a:pt x="13" y="23"/>
                      <a:pt x="12" y="23"/>
                    </a:cubicBezTo>
                    <a:cubicBezTo>
                      <a:pt x="11" y="23"/>
                      <a:pt x="10" y="23"/>
                      <a:pt x="9" y="23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5" y="23"/>
                      <a:pt x="5" y="24"/>
                    </a:cubicBezTo>
                    <a:cubicBezTo>
                      <a:pt x="3" y="30"/>
                      <a:pt x="10" y="28"/>
                      <a:pt x="11" y="29"/>
                    </a:cubicBezTo>
                    <a:cubicBezTo>
                      <a:pt x="14" y="32"/>
                      <a:pt x="15" y="33"/>
                      <a:pt x="16" y="33"/>
                    </a:cubicBezTo>
                    <a:cubicBezTo>
                      <a:pt x="18" y="33"/>
                      <a:pt x="20" y="31"/>
                      <a:pt x="21" y="27"/>
                    </a:cubicBezTo>
                    <a:cubicBezTo>
                      <a:pt x="23" y="24"/>
                      <a:pt x="26" y="21"/>
                      <a:pt x="30" y="20"/>
                    </a:cubicBezTo>
                    <a:cubicBezTo>
                      <a:pt x="33" y="22"/>
                      <a:pt x="26" y="26"/>
                      <a:pt x="31" y="28"/>
                    </a:cubicBezTo>
                    <a:cubicBezTo>
                      <a:pt x="36" y="26"/>
                      <a:pt x="36" y="21"/>
                      <a:pt x="38" y="18"/>
                    </a:cubicBezTo>
                    <a:cubicBezTo>
                      <a:pt x="40" y="20"/>
                      <a:pt x="41" y="21"/>
                      <a:pt x="42" y="22"/>
                    </a:cubicBezTo>
                    <a:cubicBezTo>
                      <a:pt x="45" y="24"/>
                      <a:pt x="46" y="29"/>
                      <a:pt x="50" y="29"/>
                    </a:cubicBezTo>
                    <a:cubicBezTo>
                      <a:pt x="51" y="29"/>
                      <a:pt x="52" y="29"/>
                      <a:pt x="52" y="29"/>
                    </a:cubicBezTo>
                    <a:cubicBezTo>
                      <a:pt x="58" y="26"/>
                      <a:pt x="53" y="21"/>
                      <a:pt x="54" y="18"/>
                    </a:cubicBezTo>
                    <a:cubicBezTo>
                      <a:pt x="54" y="17"/>
                      <a:pt x="54" y="16"/>
                      <a:pt x="54" y="15"/>
                    </a:cubicBezTo>
                    <a:cubicBezTo>
                      <a:pt x="54" y="15"/>
                      <a:pt x="54" y="15"/>
                      <a:pt x="54" y="15"/>
                    </a:cubicBezTo>
                    <a:cubicBezTo>
                      <a:pt x="50" y="3"/>
                      <a:pt x="48" y="0"/>
                      <a:pt x="41" y="0"/>
                    </a:cubicBezTo>
                  </a:path>
                </a:pathLst>
              </a:custGeom>
              <a:solidFill>
                <a:srgbClr val="D2A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8" name="Freeform 8274"/>
              <p:cNvSpPr/>
              <p:nvPr/>
            </p:nvSpPr>
            <p:spPr bwMode="auto">
              <a:xfrm>
                <a:off x="6223001" y="4087813"/>
                <a:ext cx="142875" cy="68263"/>
              </a:xfrm>
              <a:custGeom>
                <a:avLst/>
                <a:gdLst>
                  <a:gd name="T0" fmla="*/ 39 w 72"/>
                  <a:gd name="T1" fmla="*/ 0 h 34"/>
                  <a:gd name="T2" fmla="*/ 39 w 72"/>
                  <a:gd name="T3" fmla="*/ 0 h 34"/>
                  <a:gd name="T4" fmla="*/ 36 w 72"/>
                  <a:gd name="T5" fmla="*/ 3 h 34"/>
                  <a:gd name="T6" fmla="*/ 36 w 72"/>
                  <a:gd name="T7" fmla="*/ 3 h 34"/>
                  <a:gd name="T8" fmla="*/ 38 w 72"/>
                  <a:gd name="T9" fmla="*/ 10 h 34"/>
                  <a:gd name="T10" fmla="*/ 37 w 72"/>
                  <a:gd name="T11" fmla="*/ 17 h 34"/>
                  <a:gd name="T12" fmla="*/ 37 w 72"/>
                  <a:gd name="T13" fmla="*/ 17 h 34"/>
                  <a:gd name="T14" fmla="*/ 34 w 72"/>
                  <a:gd name="T15" fmla="*/ 17 h 34"/>
                  <a:gd name="T16" fmla="*/ 26 w 72"/>
                  <a:gd name="T17" fmla="*/ 18 h 34"/>
                  <a:gd name="T18" fmla="*/ 19 w 72"/>
                  <a:gd name="T19" fmla="*/ 18 h 34"/>
                  <a:gd name="T20" fmla="*/ 10 w 72"/>
                  <a:gd name="T21" fmla="*/ 15 h 34"/>
                  <a:gd name="T22" fmla="*/ 6 w 72"/>
                  <a:gd name="T23" fmla="*/ 16 h 34"/>
                  <a:gd name="T24" fmla="*/ 3 w 72"/>
                  <a:gd name="T25" fmla="*/ 16 h 34"/>
                  <a:gd name="T26" fmla="*/ 0 w 72"/>
                  <a:gd name="T27" fmla="*/ 16 h 34"/>
                  <a:gd name="T28" fmla="*/ 19 w 72"/>
                  <a:gd name="T29" fmla="*/ 28 h 34"/>
                  <a:gd name="T30" fmla="*/ 19 w 72"/>
                  <a:gd name="T31" fmla="*/ 28 h 34"/>
                  <a:gd name="T32" fmla="*/ 36 w 72"/>
                  <a:gd name="T33" fmla="*/ 31 h 34"/>
                  <a:gd name="T34" fmla="*/ 37 w 72"/>
                  <a:gd name="T35" fmla="*/ 32 h 34"/>
                  <a:gd name="T36" fmla="*/ 40 w 72"/>
                  <a:gd name="T37" fmla="*/ 32 h 34"/>
                  <a:gd name="T38" fmla="*/ 52 w 72"/>
                  <a:gd name="T39" fmla="*/ 34 h 34"/>
                  <a:gd name="T40" fmla="*/ 52 w 72"/>
                  <a:gd name="T41" fmla="*/ 34 h 34"/>
                  <a:gd name="T42" fmla="*/ 52 w 72"/>
                  <a:gd name="T43" fmla="*/ 34 h 34"/>
                  <a:gd name="T44" fmla="*/ 53 w 72"/>
                  <a:gd name="T45" fmla="*/ 34 h 34"/>
                  <a:gd name="T46" fmla="*/ 58 w 72"/>
                  <a:gd name="T47" fmla="*/ 30 h 34"/>
                  <a:gd name="T48" fmla="*/ 64 w 72"/>
                  <a:gd name="T49" fmla="*/ 27 h 34"/>
                  <a:gd name="T50" fmla="*/ 64 w 72"/>
                  <a:gd name="T51" fmla="*/ 27 h 34"/>
                  <a:gd name="T52" fmla="*/ 64 w 72"/>
                  <a:gd name="T53" fmla="*/ 27 h 34"/>
                  <a:gd name="T54" fmla="*/ 64 w 72"/>
                  <a:gd name="T55" fmla="*/ 27 h 34"/>
                  <a:gd name="T56" fmla="*/ 69 w 72"/>
                  <a:gd name="T57" fmla="*/ 28 h 34"/>
                  <a:gd name="T58" fmla="*/ 69 w 72"/>
                  <a:gd name="T59" fmla="*/ 28 h 34"/>
                  <a:gd name="T60" fmla="*/ 72 w 72"/>
                  <a:gd name="T61" fmla="*/ 28 h 34"/>
                  <a:gd name="T62" fmla="*/ 72 w 72"/>
                  <a:gd name="T63" fmla="*/ 28 h 34"/>
                  <a:gd name="T64" fmla="*/ 72 w 72"/>
                  <a:gd name="T65" fmla="*/ 28 h 34"/>
                  <a:gd name="T66" fmla="*/ 62 w 72"/>
                  <a:gd name="T67" fmla="*/ 19 h 34"/>
                  <a:gd name="T68" fmla="*/ 62 w 72"/>
                  <a:gd name="T69" fmla="*/ 19 h 34"/>
                  <a:gd name="T70" fmla="*/ 62 w 72"/>
                  <a:gd name="T71" fmla="*/ 19 h 34"/>
                  <a:gd name="T72" fmla="*/ 60 w 72"/>
                  <a:gd name="T73" fmla="*/ 19 h 34"/>
                  <a:gd name="T74" fmla="*/ 57 w 72"/>
                  <a:gd name="T75" fmla="*/ 19 h 34"/>
                  <a:gd name="T76" fmla="*/ 55 w 72"/>
                  <a:gd name="T77" fmla="*/ 18 h 34"/>
                  <a:gd name="T78" fmla="*/ 54 w 72"/>
                  <a:gd name="T79" fmla="*/ 18 h 34"/>
                  <a:gd name="T80" fmla="*/ 49 w 72"/>
                  <a:gd name="T81" fmla="*/ 22 h 34"/>
                  <a:gd name="T82" fmla="*/ 46 w 72"/>
                  <a:gd name="T83" fmla="*/ 14 h 34"/>
                  <a:gd name="T84" fmla="*/ 39 w 72"/>
                  <a:gd name="T8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2" h="34"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8" y="1"/>
                      <a:pt x="37" y="2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7" y="5"/>
                      <a:pt x="35" y="8"/>
                      <a:pt x="38" y="10"/>
                    </a:cubicBezTo>
                    <a:cubicBezTo>
                      <a:pt x="43" y="13"/>
                      <a:pt x="40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6" y="17"/>
                      <a:pt x="35" y="17"/>
                      <a:pt x="34" y="17"/>
                    </a:cubicBezTo>
                    <a:cubicBezTo>
                      <a:pt x="31" y="17"/>
                      <a:pt x="29" y="17"/>
                      <a:pt x="26" y="18"/>
                    </a:cubicBezTo>
                    <a:cubicBezTo>
                      <a:pt x="24" y="18"/>
                      <a:pt x="22" y="18"/>
                      <a:pt x="19" y="18"/>
                    </a:cubicBezTo>
                    <a:cubicBezTo>
                      <a:pt x="16" y="18"/>
                      <a:pt x="13" y="18"/>
                      <a:pt x="10" y="15"/>
                    </a:cubicBezTo>
                    <a:cubicBezTo>
                      <a:pt x="9" y="15"/>
                      <a:pt x="8" y="16"/>
                      <a:pt x="6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2" y="16"/>
                      <a:pt x="1" y="16"/>
                      <a:pt x="0" y="16"/>
                    </a:cubicBezTo>
                    <a:cubicBezTo>
                      <a:pt x="5" y="22"/>
                      <a:pt x="15" y="21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5" y="29"/>
                      <a:pt x="31" y="29"/>
                      <a:pt x="36" y="31"/>
                    </a:cubicBezTo>
                    <a:cubicBezTo>
                      <a:pt x="37" y="32"/>
                      <a:pt x="37" y="32"/>
                      <a:pt x="37" y="32"/>
                    </a:cubicBezTo>
                    <a:cubicBezTo>
                      <a:pt x="38" y="32"/>
                      <a:pt x="39" y="32"/>
                      <a:pt x="40" y="32"/>
                    </a:cubicBezTo>
                    <a:cubicBezTo>
                      <a:pt x="44" y="32"/>
                      <a:pt x="48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3" y="34"/>
                      <a:pt x="53" y="34"/>
                    </a:cubicBezTo>
                    <a:cubicBezTo>
                      <a:pt x="55" y="34"/>
                      <a:pt x="57" y="32"/>
                      <a:pt x="58" y="30"/>
                    </a:cubicBezTo>
                    <a:cubicBezTo>
                      <a:pt x="60" y="29"/>
                      <a:pt x="61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4" y="27"/>
                      <a:pt x="64" y="27"/>
                      <a:pt x="64" y="27"/>
                    </a:cubicBezTo>
                    <a:cubicBezTo>
                      <a:pt x="66" y="27"/>
                      <a:pt x="67" y="28"/>
                      <a:pt x="69" y="28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70" y="28"/>
                      <a:pt x="71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0" y="23"/>
                      <a:pt x="67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1" y="19"/>
                      <a:pt x="61" y="19"/>
                      <a:pt x="60" y="19"/>
                    </a:cubicBezTo>
                    <a:cubicBezTo>
                      <a:pt x="59" y="19"/>
                      <a:pt x="58" y="19"/>
                      <a:pt x="57" y="19"/>
                    </a:cubicBezTo>
                    <a:cubicBezTo>
                      <a:pt x="57" y="18"/>
                      <a:pt x="56" y="18"/>
                      <a:pt x="55" y="18"/>
                    </a:cubicBezTo>
                    <a:cubicBezTo>
                      <a:pt x="55" y="18"/>
                      <a:pt x="54" y="18"/>
                      <a:pt x="54" y="18"/>
                    </a:cubicBezTo>
                    <a:cubicBezTo>
                      <a:pt x="51" y="21"/>
                      <a:pt x="50" y="22"/>
                      <a:pt x="49" y="22"/>
                    </a:cubicBezTo>
                    <a:cubicBezTo>
                      <a:pt x="46" y="22"/>
                      <a:pt x="46" y="17"/>
                      <a:pt x="46" y="14"/>
                    </a:cubicBezTo>
                    <a:cubicBezTo>
                      <a:pt x="46" y="8"/>
                      <a:pt x="48" y="2"/>
                      <a:pt x="39" y="0"/>
                    </a:cubicBezTo>
                  </a:path>
                </a:pathLst>
              </a:custGeom>
              <a:solidFill>
                <a:srgbClr val="BD8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9" name="Freeform 8275"/>
              <p:cNvSpPr/>
              <p:nvPr/>
            </p:nvSpPr>
            <p:spPr bwMode="auto">
              <a:xfrm>
                <a:off x="6342063" y="4105276"/>
                <a:ext cx="125413" cy="38100"/>
              </a:xfrm>
              <a:custGeom>
                <a:avLst/>
                <a:gdLst>
                  <a:gd name="T0" fmla="*/ 16 w 62"/>
                  <a:gd name="T1" fmla="*/ 0 h 19"/>
                  <a:gd name="T2" fmla="*/ 0 w 62"/>
                  <a:gd name="T3" fmla="*/ 4 h 19"/>
                  <a:gd name="T4" fmla="*/ 0 w 62"/>
                  <a:gd name="T5" fmla="*/ 4 h 19"/>
                  <a:gd name="T6" fmla="*/ 2 w 62"/>
                  <a:gd name="T7" fmla="*/ 10 h 19"/>
                  <a:gd name="T8" fmla="*/ 2 w 62"/>
                  <a:gd name="T9" fmla="*/ 10 h 19"/>
                  <a:gd name="T10" fmla="*/ 12 w 62"/>
                  <a:gd name="T11" fmla="*/ 19 h 19"/>
                  <a:gd name="T12" fmla="*/ 12 w 62"/>
                  <a:gd name="T13" fmla="*/ 19 h 19"/>
                  <a:gd name="T14" fmla="*/ 15 w 62"/>
                  <a:gd name="T15" fmla="*/ 19 h 19"/>
                  <a:gd name="T16" fmla="*/ 39 w 62"/>
                  <a:gd name="T17" fmla="*/ 13 h 19"/>
                  <a:gd name="T18" fmla="*/ 39 w 62"/>
                  <a:gd name="T19" fmla="*/ 13 h 19"/>
                  <a:gd name="T20" fmla="*/ 40 w 62"/>
                  <a:gd name="T21" fmla="*/ 14 h 19"/>
                  <a:gd name="T22" fmla="*/ 62 w 62"/>
                  <a:gd name="T23" fmla="*/ 8 h 19"/>
                  <a:gd name="T24" fmla="*/ 62 w 62"/>
                  <a:gd name="T25" fmla="*/ 8 h 19"/>
                  <a:gd name="T26" fmla="*/ 61 w 62"/>
                  <a:gd name="T27" fmla="*/ 7 h 19"/>
                  <a:gd name="T28" fmla="*/ 61 w 62"/>
                  <a:gd name="T29" fmla="*/ 7 h 19"/>
                  <a:gd name="T30" fmla="*/ 58 w 62"/>
                  <a:gd name="T31" fmla="*/ 7 h 19"/>
                  <a:gd name="T32" fmla="*/ 29 w 62"/>
                  <a:gd name="T33" fmla="*/ 12 h 19"/>
                  <a:gd name="T34" fmla="*/ 24 w 62"/>
                  <a:gd name="T35" fmla="*/ 13 h 19"/>
                  <a:gd name="T36" fmla="*/ 20 w 62"/>
                  <a:gd name="T37" fmla="*/ 9 h 19"/>
                  <a:gd name="T38" fmla="*/ 20 w 62"/>
                  <a:gd name="T39" fmla="*/ 9 h 19"/>
                  <a:gd name="T40" fmla="*/ 19 w 62"/>
                  <a:gd name="T41" fmla="*/ 1 h 19"/>
                  <a:gd name="T42" fmla="*/ 16 w 62"/>
                  <a:gd name="T4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2" h="19">
                    <a:moveTo>
                      <a:pt x="16" y="0"/>
                    </a:moveTo>
                    <a:cubicBezTo>
                      <a:pt x="11" y="0"/>
                      <a:pt x="5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1" y="8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7" y="10"/>
                      <a:pt x="10" y="14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4" y="19"/>
                      <a:pt x="15" y="19"/>
                    </a:cubicBezTo>
                    <a:cubicBezTo>
                      <a:pt x="24" y="19"/>
                      <a:pt x="31" y="14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8" y="14"/>
                      <a:pt x="55" y="10"/>
                      <a:pt x="62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59" y="7"/>
                      <a:pt x="58" y="7"/>
                    </a:cubicBezTo>
                    <a:cubicBezTo>
                      <a:pt x="48" y="7"/>
                      <a:pt x="39" y="11"/>
                      <a:pt x="29" y="12"/>
                    </a:cubicBezTo>
                    <a:cubicBezTo>
                      <a:pt x="28" y="12"/>
                      <a:pt x="26" y="13"/>
                      <a:pt x="24" y="13"/>
                    </a:cubicBezTo>
                    <a:cubicBezTo>
                      <a:pt x="22" y="13"/>
                      <a:pt x="21" y="12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6"/>
                      <a:pt x="19" y="3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BD8E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0" name="Freeform 8276"/>
              <p:cNvSpPr/>
              <p:nvPr/>
            </p:nvSpPr>
            <p:spPr bwMode="auto">
              <a:xfrm>
                <a:off x="6488113" y="4221163"/>
                <a:ext cx="52388" cy="44450"/>
              </a:xfrm>
              <a:custGeom>
                <a:avLst/>
                <a:gdLst>
                  <a:gd name="T0" fmla="*/ 6 w 26"/>
                  <a:gd name="T1" fmla="*/ 0 h 22"/>
                  <a:gd name="T2" fmla="*/ 6 w 26"/>
                  <a:gd name="T3" fmla="*/ 0 h 22"/>
                  <a:gd name="T4" fmla="*/ 5 w 26"/>
                  <a:gd name="T5" fmla="*/ 19 h 22"/>
                  <a:gd name="T6" fmla="*/ 10 w 26"/>
                  <a:gd name="T7" fmla="*/ 22 h 22"/>
                  <a:gd name="T8" fmla="*/ 16 w 26"/>
                  <a:gd name="T9" fmla="*/ 20 h 22"/>
                  <a:gd name="T10" fmla="*/ 22 w 26"/>
                  <a:gd name="T11" fmla="*/ 18 h 22"/>
                  <a:gd name="T12" fmla="*/ 25 w 26"/>
                  <a:gd name="T13" fmla="*/ 18 h 22"/>
                  <a:gd name="T14" fmla="*/ 25 w 26"/>
                  <a:gd name="T15" fmla="*/ 18 h 22"/>
                  <a:gd name="T16" fmla="*/ 25 w 26"/>
                  <a:gd name="T17" fmla="*/ 18 h 22"/>
                  <a:gd name="T18" fmla="*/ 25 w 26"/>
                  <a:gd name="T19" fmla="*/ 18 h 22"/>
                  <a:gd name="T20" fmla="*/ 26 w 26"/>
                  <a:gd name="T21" fmla="*/ 15 h 22"/>
                  <a:gd name="T22" fmla="*/ 6 w 26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2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6"/>
                      <a:pt x="0" y="13"/>
                      <a:pt x="5" y="19"/>
                    </a:cubicBezTo>
                    <a:cubicBezTo>
                      <a:pt x="7" y="21"/>
                      <a:pt x="8" y="22"/>
                      <a:pt x="10" y="22"/>
                    </a:cubicBezTo>
                    <a:cubicBezTo>
                      <a:pt x="12" y="22"/>
                      <a:pt x="14" y="21"/>
                      <a:pt x="16" y="20"/>
                    </a:cubicBezTo>
                    <a:cubicBezTo>
                      <a:pt x="18" y="19"/>
                      <a:pt x="20" y="18"/>
                      <a:pt x="22" y="18"/>
                    </a:cubicBezTo>
                    <a:cubicBezTo>
                      <a:pt x="23" y="18"/>
                      <a:pt x="24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6" y="17"/>
                      <a:pt x="26" y="16"/>
                      <a:pt x="26" y="15"/>
                    </a:cubicBezTo>
                    <a:cubicBezTo>
                      <a:pt x="22" y="6"/>
                      <a:pt x="16" y="0"/>
                      <a:pt x="6" y="0"/>
                    </a:cubicBezTo>
                  </a:path>
                </a:pathLst>
              </a:custGeom>
              <a:solidFill>
                <a:srgbClr val="D4A5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1" name="Freeform 8277"/>
              <p:cNvSpPr/>
              <p:nvPr/>
            </p:nvSpPr>
            <p:spPr bwMode="auto">
              <a:xfrm>
                <a:off x="6538913" y="4227513"/>
                <a:ext cx="50800" cy="63500"/>
              </a:xfrm>
              <a:custGeom>
                <a:avLst/>
                <a:gdLst>
                  <a:gd name="T0" fmla="*/ 8 w 25"/>
                  <a:gd name="T1" fmla="*/ 1 h 32"/>
                  <a:gd name="T2" fmla="*/ 5 w 25"/>
                  <a:gd name="T3" fmla="*/ 7 h 32"/>
                  <a:gd name="T4" fmla="*/ 2 w 25"/>
                  <a:gd name="T5" fmla="*/ 12 h 32"/>
                  <a:gd name="T6" fmla="*/ 1 w 25"/>
                  <a:gd name="T7" fmla="*/ 12 h 32"/>
                  <a:gd name="T8" fmla="*/ 1 w 25"/>
                  <a:gd name="T9" fmla="*/ 12 h 32"/>
                  <a:gd name="T10" fmla="*/ 0 w 25"/>
                  <a:gd name="T11" fmla="*/ 15 h 32"/>
                  <a:gd name="T12" fmla="*/ 0 w 25"/>
                  <a:gd name="T13" fmla="*/ 15 h 32"/>
                  <a:gd name="T14" fmla="*/ 3 w 25"/>
                  <a:gd name="T15" fmla="*/ 15 h 32"/>
                  <a:gd name="T16" fmla="*/ 3 w 25"/>
                  <a:gd name="T17" fmla="*/ 15 h 32"/>
                  <a:gd name="T18" fmla="*/ 15 w 25"/>
                  <a:gd name="T19" fmla="*/ 14 h 32"/>
                  <a:gd name="T20" fmla="*/ 10 w 25"/>
                  <a:gd name="T21" fmla="*/ 26 h 32"/>
                  <a:gd name="T22" fmla="*/ 12 w 25"/>
                  <a:gd name="T23" fmla="*/ 32 h 32"/>
                  <a:gd name="T24" fmla="*/ 13 w 25"/>
                  <a:gd name="T25" fmla="*/ 32 h 32"/>
                  <a:gd name="T26" fmla="*/ 20 w 25"/>
                  <a:gd name="T27" fmla="*/ 21 h 32"/>
                  <a:gd name="T28" fmla="*/ 24 w 25"/>
                  <a:gd name="T29" fmla="*/ 17 h 32"/>
                  <a:gd name="T30" fmla="*/ 24 w 25"/>
                  <a:gd name="T31" fmla="*/ 17 h 32"/>
                  <a:gd name="T32" fmla="*/ 24 w 25"/>
                  <a:gd name="T33" fmla="*/ 17 h 32"/>
                  <a:gd name="T34" fmla="*/ 19 w 25"/>
                  <a:gd name="T35" fmla="*/ 10 h 32"/>
                  <a:gd name="T36" fmla="*/ 10 w 25"/>
                  <a:gd name="T37" fmla="*/ 2 h 32"/>
                  <a:gd name="T38" fmla="*/ 8 w 25"/>
                  <a:gd name="T3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" h="32">
                    <a:moveTo>
                      <a:pt x="8" y="1"/>
                    </a:moveTo>
                    <a:cubicBezTo>
                      <a:pt x="6" y="1"/>
                      <a:pt x="6" y="6"/>
                      <a:pt x="5" y="7"/>
                    </a:cubicBezTo>
                    <a:cubicBezTo>
                      <a:pt x="4" y="9"/>
                      <a:pt x="5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2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7" y="15"/>
                      <a:pt x="11" y="15"/>
                      <a:pt x="15" y="14"/>
                    </a:cubicBezTo>
                    <a:cubicBezTo>
                      <a:pt x="16" y="20"/>
                      <a:pt x="12" y="22"/>
                      <a:pt x="10" y="26"/>
                    </a:cubicBezTo>
                    <a:cubicBezTo>
                      <a:pt x="11" y="28"/>
                      <a:pt x="12" y="30"/>
                      <a:pt x="12" y="32"/>
                    </a:cubicBezTo>
                    <a:cubicBezTo>
                      <a:pt x="12" y="32"/>
                      <a:pt x="13" y="32"/>
                      <a:pt x="13" y="32"/>
                    </a:cubicBezTo>
                    <a:cubicBezTo>
                      <a:pt x="18" y="31"/>
                      <a:pt x="25" y="30"/>
                      <a:pt x="20" y="21"/>
                    </a:cubicBezTo>
                    <a:cubicBezTo>
                      <a:pt x="18" y="18"/>
                      <a:pt x="22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5"/>
                      <a:pt x="19" y="11"/>
                      <a:pt x="19" y="10"/>
                    </a:cubicBezTo>
                    <a:cubicBezTo>
                      <a:pt x="23" y="0"/>
                      <a:pt x="13" y="5"/>
                      <a:pt x="10" y="2"/>
                    </a:cubicBezTo>
                    <a:cubicBezTo>
                      <a:pt x="9" y="1"/>
                      <a:pt x="9" y="1"/>
                      <a:pt x="8" y="1"/>
                    </a:cubicBezTo>
                  </a:path>
                </a:pathLst>
              </a:custGeom>
              <a:solidFill>
                <a:srgbClr val="DBB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2" name="Freeform 8278"/>
              <p:cNvSpPr/>
              <p:nvPr/>
            </p:nvSpPr>
            <p:spPr bwMode="auto">
              <a:xfrm>
                <a:off x="6532563" y="4138613"/>
                <a:ext cx="53975" cy="33338"/>
              </a:xfrm>
              <a:custGeom>
                <a:avLst/>
                <a:gdLst>
                  <a:gd name="T0" fmla="*/ 8 w 27"/>
                  <a:gd name="T1" fmla="*/ 0 h 16"/>
                  <a:gd name="T2" fmla="*/ 0 w 27"/>
                  <a:gd name="T3" fmla="*/ 4 h 16"/>
                  <a:gd name="T4" fmla="*/ 0 w 27"/>
                  <a:gd name="T5" fmla="*/ 4 h 16"/>
                  <a:gd name="T6" fmla="*/ 12 w 27"/>
                  <a:gd name="T7" fmla="*/ 16 h 16"/>
                  <a:gd name="T8" fmla="*/ 13 w 27"/>
                  <a:gd name="T9" fmla="*/ 16 h 16"/>
                  <a:gd name="T10" fmla="*/ 13 w 27"/>
                  <a:gd name="T11" fmla="*/ 16 h 16"/>
                  <a:gd name="T12" fmla="*/ 20 w 27"/>
                  <a:gd name="T13" fmla="*/ 1 h 16"/>
                  <a:gd name="T14" fmla="*/ 20 w 27"/>
                  <a:gd name="T15" fmla="*/ 1 h 16"/>
                  <a:gd name="T16" fmla="*/ 17 w 27"/>
                  <a:gd name="T17" fmla="*/ 1 h 16"/>
                  <a:gd name="T18" fmla="*/ 12 w 27"/>
                  <a:gd name="T19" fmla="*/ 1 h 16"/>
                  <a:gd name="T20" fmla="*/ 8 w 27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6">
                    <a:moveTo>
                      <a:pt x="8" y="0"/>
                    </a:moveTo>
                    <a:cubicBezTo>
                      <a:pt x="5" y="0"/>
                      <a:pt x="2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0"/>
                      <a:pt x="4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2" y="10"/>
                      <a:pt x="27" y="10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5" y="1"/>
                      <a:pt x="14" y="1"/>
                      <a:pt x="12" y="1"/>
                    </a:cubicBezTo>
                    <a:cubicBezTo>
                      <a:pt x="11" y="0"/>
                      <a:pt x="9" y="0"/>
                      <a:pt x="8" y="0"/>
                    </a:cubicBezTo>
                  </a:path>
                </a:pathLst>
              </a:custGeom>
              <a:solidFill>
                <a:srgbClr val="D2A5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3" name="Freeform 8279"/>
              <p:cNvSpPr/>
              <p:nvPr/>
            </p:nvSpPr>
            <p:spPr bwMode="auto">
              <a:xfrm>
                <a:off x="6586538" y="4259263"/>
                <a:ext cx="14288" cy="12700"/>
              </a:xfrm>
              <a:custGeom>
                <a:avLst/>
                <a:gdLst>
                  <a:gd name="T0" fmla="*/ 0 w 7"/>
                  <a:gd name="T1" fmla="*/ 1 h 6"/>
                  <a:gd name="T2" fmla="*/ 0 w 7"/>
                  <a:gd name="T3" fmla="*/ 1 h 6"/>
                  <a:gd name="T4" fmla="*/ 2 w 7"/>
                  <a:gd name="T5" fmla="*/ 4 h 6"/>
                  <a:gd name="T6" fmla="*/ 6 w 7"/>
                  <a:gd name="T7" fmla="*/ 6 h 6"/>
                  <a:gd name="T8" fmla="*/ 7 w 7"/>
                  <a:gd name="T9" fmla="*/ 4 h 6"/>
                  <a:gd name="T10" fmla="*/ 0 w 7"/>
                  <a:gd name="T11" fmla="*/ 1 h 6"/>
                  <a:gd name="T12" fmla="*/ 0 w 7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2" y="3"/>
                      <a:pt x="2" y="4"/>
                    </a:cubicBezTo>
                    <a:cubicBezTo>
                      <a:pt x="3" y="5"/>
                      <a:pt x="5" y="6"/>
                      <a:pt x="6" y="6"/>
                    </a:cubicBezTo>
                    <a:cubicBezTo>
                      <a:pt x="6" y="6"/>
                      <a:pt x="7" y="5"/>
                      <a:pt x="7" y="4"/>
                    </a:cubicBezTo>
                    <a:cubicBezTo>
                      <a:pt x="7" y="0"/>
                      <a:pt x="3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</a:path>
                </a:pathLst>
              </a:custGeom>
              <a:solidFill>
                <a:srgbClr val="DBB6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4" name="Freeform 8280"/>
              <p:cNvSpPr/>
              <p:nvPr/>
            </p:nvSpPr>
            <p:spPr bwMode="auto">
              <a:xfrm>
                <a:off x="6545263" y="4254501"/>
                <a:ext cx="25400" cy="25400"/>
              </a:xfrm>
              <a:custGeom>
                <a:avLst/>
                <a:gdLst>
                  <a:gd name="T0" fmla="*/ 12 w 13"/>
                  <a:gd name="T1" fmla="*/ 0 h 12"/>
                  <a:gd name="T2" fmla="*/ 0 w 13"/>
                  <a:gd name="T3" fmla="*/ 1 h 12"/>
                  <a:gd name="T4" fmla="*/ 0 w 13"/>
                  <a:gd name="T5" fmla="*/ 1 h 12"/>
                  <a:gd name="T6" fmla="*/ 0 w 13"/>
                  <a:gd name="T7" fmla="*/ 2 h 12"/>
                  <a:gd name="T8" fmla="*/ 0 w 13"/>
                  <a:gd name="T9" fmla="*/ 4 h 12"/>
                  <a:gd name="T10" fmla="*/ 0 w 13"/>
                  <a:gd name="T11" fmla="*/ 4 h 12"/>
                  <a:gd name="T12" fmla="*/ 7 w 13"/>
                  <a:gd name="T13" fmla="*/ 12 h 12"/>
                  <a:gd name="T14" fmla="*/ 7 w 13"/>
                  <a:gd name="T15" fmla="*/ 12 h 12"/>
                  <a:gd name="T16" fmla="*/ 12 w 13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2">
                    <a:moveTo>
                      <a:pt x="12" y="0"/>
                    </a:moveTo>
                    <a:cubicBezTo>
                      <a:pt x="8" y="1"/>
                      <a:pt x="4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5" y="9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9" y="8"/>
                      <a:pt x="13" y="6"/>
                      <a:pt x="12" y="0"/>
                    </a:cubicBezTo>
                  </a:path>
                </a:pathLst>
              </a:custGeom>
              <a:solidFill>
                <a:srgbClr val="D8AFB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5" name="Freeform 8281"/>
              <p:cNvSpPr/>
              <p:nvPr/>
            </p:nvSpPr>
            <p:spPr bwMode="auto">
              <a:xfrm>
                <a:off x="5838826" y="4102101"/>
                <a:ext cx="96838" cy="58738"/>
              </a:xfrm>
              <a:custGeom>
                <a:avLst/>
                <a:gdLst>
                  <a:gd name="T0" fmla="*/ 25 w 48"/>
                  <a:gd name="T1" fmla="*/ 0 h 30"/>
                  <a:gd name="T2" fmla="*/ 21 w 48"/>
                  <a:gd name="T3" fmla="*/ 1 h 30"/>
                  <a:gd name="T4" fmla="*/ 21 w 48"/>
                  <a:gd name="T5" fmla="*/ 1 h 30"/>
                  <a:gd name="T6" fmla="*/ 18 w 48"/>
                  <a:gd name="T7" fmla="*/ 13 h 30"/>
                  <a:gd name="T8" fmla="*/ 0 w 48"/>
                  <a:gd name="T9" fmla="*/ 23 h 30"/>
                  <a:gd name="T10" fmla="*/ 0 w 48"/>
                  <a:gd name="T11" fmla="*/ 23 h 30"/>
                  <a:gd name="T12" fmla="*/ 5 w 48"/>
                  <a:gd name="T13" fmla="*/ 29 h 30"/>
                  <a:gd name="T14" fmla="*/ 5 w 48"/>
                  <a:gd name="T15" fmla="*/ 29 h 30"/>
                  <a:gd name="T16" fmla="*/ 7 w 48"/>
                  <a:gd name="T17" fmla="*/ 26 h 30"/>
                  <a:gd name="T18" fmla="*/ 7 w 48"/>
                  <a:gd name="T19" fmla="*/ 26 h 30"/>
                  <a:gd name="T20" fmla="*/ 10 w 48"/>
                  <a:gd name="T21" fmla="*/ 30 h 30"/>
                  <a:gd name="T22" fmla="*/ 10 w 48"/>
                  <a:gd name="T23" fmla="*/ 30 h 30"/>
                  <a:gd name="T24" fmla="*/ 10 w 48"/>
                  <a:gd name="T25" fmla="*/ 30 h 30"/>
                  <a:gd name="T26" fmla="*/ 22 w 48"/>
                  <a:gd name="T27" fmla="*/ 25 h 30"/>
                  <a:gd name="T28" fmla="*/ 22 w 48"/>
                  <a:gd name="T29" fmla="*/ 25 h 30"/>
                  <a:gd name="T30" fmla="*/ 22 w 48"/>
                  <a:gd name="T31" fmla="*/ 25 h 30"/>
                  <a:gd name="T32" fmla="*/ 27 w 48"/>
                  <a:gd name="T33" fmla="*/ 14 h 30"/>
                  <a:gd name="T34" fmla="*/ 38 w 48"/>
                  <a:gd name="T35" fmla="*/ 19 h 30"/>
                  <a:gd name="T36" fmla="*/ 44 w 48"/>
                  <a:gd name="T37" fmla="*/ 17 h 30"/>
                  <a:gd name="T38" fmla="*/ 44 w 48"/>
                  <a:gd name="T39" fmla="*/ 17 h 30"/>
                  <a:gd name="T40" fmla="*/ 48 w 48"/>
                  <a:gd name="T41" fmla="*/ 6 h 30"/>
                  <a:gd name="T42" fmla="*/ 48 w 48"/>
                  <a:gd name="T43" fmla="*/ 6 h 30"/>
                  <a:gd name="T44" fmla="*/ 45 w 48"/>
                  <a:gd name="T45" fmla="*/ 4 h 30"/>
                  <a:gd name="T46" fmla="*/ 45 w 48"/>
                  <a:gd name="T47" fmla="*/ 4 h 30"/>
                  <a:gd name="T48" fmla="*/ 36 w 48"/>
                  <a:gd name="T49" fmla="*/ 8 h 30"/>
                  <a:gd name="T50" fmla="*/ 26 w 48"/>
                  <a:gd name="T51" fmla="*/ 0 h 30"/>
                  <a:gd name="T52" fmla="*/ 25 w 48"/>
                  <a:gd name="T5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" h="30">
                    <a:moveTo>
                      <a:pt x="25" y="0"/>
                    </a:moveTo>
                    <a:cubicBezTo>
                      <a:pt x="24" y="0"/>
                      <a:pt x="23" y="1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17" y="4"/>
                      <a:pt x="13" y="7"/>
                      <a:pt x="18" y="13"/>
                    </a:cubicBezTo>
                    <a:cubicBezTo>
                      <a:pt x="11" y="15"/>
                      <a:pt x="8" y="22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1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8"/>
                      <a:pt x="6" y="26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26"/>
                      <a:pt x="10" y="28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4" y="28"/>
                      <a:pt x="18" y="27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2"/>
                      <a:pt x="25" y="18"/>
                      <a:pt x="27" y="14"/>
                    </a:cubicBezTo>
                    <a:cubicBezTo>
                      <a:pt x="30" y="17"/>
                      <a:pt x="34" y="19"/>
                      <a:pt x="38" y="19"/>
                    </a:cubicBezTo>
                    <a:cubicBezTo>
                      <a:pt x="40" y="19"/>
                      <a:pt x="42" y="19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5" y="13"/>
                      <a:pt x="47" y="10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7" y="5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2" y="6"/>
                      <a:pt x="38" y="8"/>
                      <a:pt x="36" y="8"/>
                    </a:cubicBezTo>
                    <a:cubicBezTo>
                      <a:pt x="32" y="8"/>
                      <a:pt x="29" y="6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</a:path>
                </a:pathLst>
              </a:custGeom>
              <a:solidFill>
                <a:srgbClr val="C665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6" name="Freeform 8282"/>
              <p:cNvSpPr/>
              <p:nvPr/>
            </p:nvSpPr>
            <p:spPr bwMode="auto">
              <a:xfrm>
                <a:off x="5859463" y="4149726"/>
                <a:ext cx="76200" cy="41275"/>
              </a:xfrm>
              <a:custGeom>
                <a:avLst/>
                <a:gdLst>
                  <a:gd name="T0" fmla="*/ 28 w 38"/>
                  <a:gd name="T1" fmla="*/ 0 h 21"/>
                  <a:gd name="T2" fmla="*/ 12 w 38"/>
                  <a:gd name="T3" fmla="*/ 1 h 21"/>
                  <a:gd name="T4" fmla="*/ 12 w 38"/>
                  <a:gd name="T5" fmla="*/ 1 h 21"/>
                  <a:gd name="T6" fmla="*/ 0 w 38"/>
                  <a:gd name="T7" fmla="*/ 6 h 21"/>
                  <a:gd name="T8" fmla="*/ 0 w 38"/>
                  <a:gd name="T9" fmla="*/ 6 h 21"/>
                  <a:gd name="T10" fmla="*/ 4 w 38"/>
                  <a:gd name="T11" fmla="*/ 10 h 21"/>
                  <a:gd name="T12" fmla="*/ 7 w 38"/>
                  <a:gd name="T13" fmla="*/ 9 h 21"/>
                  <a:gd name="T14" fmla="*/ 10 w 38"/>
                  <a:gd name="T15" fmla="*/ 8 h 21"/>
                  <a:gd name="T16" fmla="*/ 11 w 38"/>
                  <a:gd name="T17" fmla="*/ 8 h 21"/>
                  <a:gd name="T18" fmla="*/ 3 w 38"/>
                  <a:gd name="T19" fmla="*/ 21 h 21"/>
                  <a:gd name="T20" fmla="*/ 6 w 38"/>
                  <a:gd name="T21" fmla="*/ 21 h 21"/>
                  <a:gd name="T22" fmla="*/ 35 w 38"/>
                  <a:gd name="T23" fmla="*/ 14 h 21"/>
                  <a:gd name="T24" fmla="*/ 35 w 38"/>
                  <a:gd name="T25" fmla="*/ 14 h 21"/>
                  <a:gd name="T26" fmla="*/ 35 w 38"/>
                  <a:gd name="T27" fmla="*/ 9 h 21"/>
                  <a:gd name="T28" fmla="*/ 35 w 38"/>
                  <a:gd name="T29" fmla="*/ 9 h 21"/>
                  <a:gd name="T30" fmla="*/ 28 w 38"/>
                  <a:gd name="T31" fmla="*/ 0 h 21"/>
                  <a:gd name="T32" fmla="*/ 28 w 38"/>
                  <a:gd name="T3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21">
                    <a:moveTo>
                      <a:pt x="28" y="0"/>
                    </a:moveTo>
                    <a:cubicBezTo>
                      <a:pt x="23" y="0"/>
                      <a:pt x="17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8" y="3"/>
                      <a:pt x="4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2" y="10"/>
                      <a:pt x="4" y="10"/>
                    </a:cubicBezTo>
                    <a:cubicBezTo>
                      <a:pt x="5" y="10"/>
                      <a:pt x="6" y="9"/>
                      <a:pt x="7" y="9"/>
                    </a:cubicBezTo>
                    <a:cubicBezTo>
                      <a:pt x="8" y="8"/>
                      <a:pt x="9" y="8"/>
                      <a:pt x="10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14"/>
                      <a:pt x="5" y="16"/>
                      <a:pt x="3" y="21"/>
                    </a:cubicBezTo>
                    <a:cubicBezTo>
                      <a:pt x="4" y="21"/>
                      <a:pt x="5" y="21"/>
                      <a:pt x="6" y="21"/>
                    </a:cubicBezTo>
                    <a:cubicBezTo>
                      <a:pt x="17" y="21"/>
                      <a:pt x="26" y="18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5" y="12"/>
                      <a:pt x="38" y="11"/>
                      <a:pt x="35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0" y="8"/>
                      <a:pt x="30" y="4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C77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7" name="Freeform 8283"/>
              <p:cNvSpPr>
                <a:spLocks noEditPoints="1"/>
              </p:cNvSpPr>
              <p:nvPr/>
            </p:nvSpPr>
            <p:spPr bwMode="auto">
              <a:xfrm>
                <a:off x="5592763" y="4060826"/>
                <a:ext cx="230188" cy="122238"/>
              </a:xfrm>
              <a:custGeom>
                <a:avLst/>
                <a:gdLst>
                  <a:gd name="T0" fmla="*/ 84 w 115"/>
                  <a:gd name="T1" fmla="*/ 36 h 61"/>
                  <a:gd name="T2" fmla="*/ 84 w 115"/>
                  <a:gd name="T3" fmla="*/ 30 h 61"/>
                  <a:gd name="T4" fmla="*/ 88 w 115"/>
                  <a:gd name="T5" fmla="*/ 32 h 61"/>
                  <a:gd name="T6" fmla="*/ 21 w 115"/>
                  <a:gd name="T7" fmla="*/ 0 h 61"/>
                  <a:gd name="T8" fmla="*/ 9 w 115"/>
                  <a:gd name="T9" fmla="*/ 16 h 61"/>
                  <a:gd name="T10" fmla="*/ 0 w 115"/>
                  <a:gd name="T11" fmla="*/ 26 h 61"/>
                  <a:gd name="T12" fmla="*/ 3 w 115"/>
                  <a:gd name="T13" fmla="*/ 27 h 61"/>
                  <a:gd name="T14" fmla="*/ 3 w 115"/>
                  <a:gd name="T15" fmla="*/ 27 h 61"/>
                  <a:gd name="T16" fmla="*/ 12 w 115"/>
                  <a:gd name="T17" fmla="*/ 22 h 61"/>
                  <a:gd name="T18" fmla="*/ 12 w 115"/>
                  <a:gd name="T19" fmla="*/ 22 h 61"/>
                  <a:gd name="T20" fmla="*/ 19 w 115"/>
                  <a:gd name="T21" fmla="*/ 28 h 61"/>
                  <a:gd name="T22" fmla="*/ 19 w 115"/>
                  <a:gd name="T23" fmla="*/ 28 h 61"/>
                  <a:gd name="T24" fmla="*/ 22 w 115"/>
                  <a:gd name="T25" fmla="*/ 28 h 61"/>
                  <a:gd name="T26" fmla="*/ 32 w 115"/>
                  <a:gd name="T27" fmla="*/ 21 h 61"/>
                  <a:gd name="T28" fmla="*/ 32 w 115"/>
                  <a:gd name="T29" fmla="*/ 32 h 61"/>
                  <a:gd name="T30" fmla="*/ 32 w 115"/>
                  <a:gd name="T31" fmla="*/ 32 h 61"/>
                  <a:gd name="T32" fmla="*/ 32 w 115"/>
                  <a:gd name="T33" fmla="*/ 32 h 61"/>
                  <a:gd name="T34" fmla="*/ 37 w 115"/>
                  <a:gd name="T35" fmla="*/ 34 h 61"/>
                  <a:gd name="T36" fmla="*/ 43 w 115"/>
                  <a:gd name="T37" fmla="*/ 34 h 61"/>
                  <a:gd name="T38" fmla="*/ 54 w 115"/>
                  <a:gd name="T39" fmla="*/ 30 h 61"/>
                  <a:gd name="T40" fmla="*/ 63 w 115"/>
                  <a:gd name="T41" fmla="*/ 54 h 61"/>
                  <a:gd name="T42" fmla="*/ 60 w 115"/>
                  <a:gd name="T43" fmla="*/ 59 h 61"/>
                  <a:gd name="T44" fmla="*/ 65 w 115"/>
                  <a:gd name="T45" fmla="*/ 61 h 61"/>
                  <a:gd name="T46" fmla="*/ 76 w 115"/>
                  <a:gd name="T47" fmla="*/ 58 h 61"/>
                  <a:gd name="T48" fmla="*/ 76 w 115"/>
                  <a:gd name="T49" fmla="*/ 58 h 61"/>
                  <a:gd name="T50" fmla="*/ 84 w 115"/>
                  <a:gd name="T51" fmla="*/ 58 h 61"/>
                  <a:gd name="T52" fmla="*/ 84 w 115"/>
                  <a:gd name="T53" fmla="*/ 48 h 61"/>
                  <a:gd name="T54" fmla="*/ 87 w 115"/>
                  <a:gd name="T55" fmla="*/ 51 h 61"/>
                  <a:gd name="T56" fmla="*/ 104 w 115"/>
                  <a:gd name="T57" fmla="*/ 47 h 61"/>
                  <a:gd name="T58" fmla="*/ 104 w 115"/>
                  <a:gd name="T59" fmla="*/ 47 h 61"/>
                  <a:gd name="T60" fmla="*/ 115 w 115"/>
                  <a:gd name="T61" fmla="*/ 45 h 61"/>
                  <a:gd name="T62" fmla="*/ 101 w 115"/>
                  <a:gd name="T63" fmla="*/ 34 h 61"/>
                  <a:gd name="T64" fmla="*/ 74 w 115"/>
                  <a:gd name="T65" fmla="*/ 24 h 61"/>
                  <a:gd name="T66" fmla="*/ 63 w 115"/>
                  <a:gd name="T67" fmla="*/ 23 h 61"/>
                  <a:gd name="T68" fmla="*/ 61 w 115"/>
                  <a:gd name="T69" fmla="*/ 18 h 61"/>
                  <a:gd name="T70" fmla="*/ 59 w 115"/>
                  <a:gd name="T71" fmla="*/ 5 h 61"/>
                  <a:gd name="T72" fmla="*/ 52 w 115"/>
                  <a:gd name="T73" fmla="*/ 8 h 61"/>
                  <a:gd name="T74" fmla="*/ 35 w 115"/>
                  <a:gd name="T75" fmla="*/ 1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5" h="61">
                    <a:moveTo>
                      <a:pt x="84" y="36"/>
                    </a:moveTo>
                    <a:cubicBezTo>
                      <a:pt x="84" y="36"/>
                      <a:pt x="84" y="36"/>
                      <a:pt x="84" y="36"/>
                    </a:cubicBezTo>
                    <a:cubicBezTo>
                      <a:pt x="81" y="35"/>
                      <a:pt x="81" y="34"/>
                      <a:pt x="82" y="32"/>
                    </a:cubicBezTo>
                    <a:cubicBezTo>
                      <a:pt x="82" y="31"/>
                      <a:pt x="83" y="30"/>
                      <a:pt x="84" y="30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86" y="30"/>
                      <a:pt x="87" y="32"/>
                      <a:pt x="88" y="32"/>
                    </a:cubicBezTo>
                    <a:cubicBezTo>
                      <a:pt x="87" y="35"/>
                      <a:pt x="86" y="36"/>
                      <a:pt x="84" y="36"/>
                    </a:cubicBezTo>
                    <a:moveTo>
                      <a:pt x="21" y="0"/>
                    </a:moveTo>
                    <a:cubicBezTo>
                      <a:pt x="15" y="5"/>
                      <a:pt x="18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2" y="16"/>
                      <a:pt x="1" y="21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2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4" y="23"/>
                      <a:pt x="5" y="20"/>
                      <a:pt x="7" y="20"/>
                    </a:cubicBezTo>
                    <a:cubicBezTo>
                      <a:pt x="9" y="20"/>
                      <a:pt x="10" y="21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1"/>
                      <a:pt x="15" y="20"/>
                      <a:pt x="16" y="20"/>
                    </a:cubicBezTo>
                    <a:cubicBezTo>
                      <a:pt x="19" y="20"/>
                      <a:pt x="19" y="25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0" y="28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3"/>
                      <a:pt x="28" y="21"/>
                      <a:pt x="31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8" y="25"/>
                      <a:pt x="29" y="26"/>
                      <a:pt x="30" y="29"/>
                    </a:cubicBezTo>
                    <a:cubicBezTo>
                      <a:pt x="30" y="30"/>
                      <a:pt x="32" y="31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4" y="34"/>
                      <a:pt x="35" y="34"/>
                      <a:pt x="37" y="34"/>
                    </a:cubicBezTo>
                    <a:cubicBezTo>
                      <a:pt x="38" y="34"/>
                      <a:pt x="39" y="34"/>
                      <a:pt x="40" y="34"/>
                    </a:cubicBezTo>
                    <a:cubicBezTo>
                      <a:pt x="41" y="34"/>
                      <a:pt x="42" y="34"/>
                      <a:pt x="43" y="34"/>
                    </a:cubicBezTo>
                    <a:cubicBezTo>
                      <a:pt x="44" y="34"/>
                      <a:pt x="46" y="34"/>
                      <a:pt x="47" y="36"/>
                    </a:cubicBezTo>
                    <a:cubicBezTo>
                      <a:pt x="50" y="32"/>
                      <a:pt x="52" y="30"/>
                      <a:pt x="54" y="30"/>
                    </a:cubicBezTo>
                    <a:cubicBezTo>
                      <a:pt x="59" y="30"/>
                      <a:pt x="62" y="37"/>
                      <a:pt x="66" y="40"/>
                    </a:cubicBezTo>
                    <a:cubicBezTo>
                      <a:pt x="76" y="47"/>
                      <a:pt x="65" y="49"/>
                      <a:pt x="63" y="54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2" y="55"/>
                      <a:pt x="61" y="57"/>
                      <a:pt x="60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2" y="60"/>
                      <a:pt x="64" y="61"/>
                      <a:pt x="65" y="61"/>
                    </a:cubicBezTo>
                    <a:cubicBezTo>
                      <a:pt x="70" y="61"/>
                      <a:pt x="68" y="50"/>
                      <a:pt x="73" y="49"/>
                    </a:cubicBezTo>
                    <a:cubicBezTo>
                      <a:pt x="76" y="51"/>
                      <a:pt x="76" y="54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7" y="59"/>
                      <a:pt x="79" y="59"/>
                      <a:pt x="80" y="59"/>
                    </a:cubicBezTo>
                    <a:cubicBezTo>
                      <a:pt x="82" y="59"/>
                      <a:pt x="83" y="59"/>
                      <a:pt x="84" y="58"/>
                    </a:cubicBezTo>
                    <a:cubicBezTo>
                      <a:pt x="84" y="55"/>
                      <a:pt x="78" y="53"/>
                      <a:pt x="82" y="49"/>
                    </a:cubicBezTo>
                    <a:cubicBezTo>
                      <a:pt x="83" y="49"/>
                      <a:pt x="84" y="48"/>
                      <a:pt x="84" y="48"/>
                    </a:cubicBezTo>
                    <a:cubicBezTo>
                      <a:pt x="85" y="48"/>
                      <a:pt x="87" y="49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93" y="49"/>
                      <a:pt x="98" y="48"/>
                      <a:pt x="104" y="47"/>
                    </a:cubicBezTo>
                    <a:cubicBezTo>
                      <a:pt x="104" y="47"/>
                      <a:pt x="104" y="47"/>
                      <a:pt x="104" y="47"/>
                    </a:cubicBezTo>
                    <a:cubicBezTo>
                      <a:pt x="104" y="47"/>
                      <a:pt x="104" y="47"/>
                      <a:pt x="104" y="47"/>
                    </a:cubicBezTo>
                    <a:cubicBezTo>
                      <a:pt x="106" y="45"/>
                      <a:pt x="108" y="44"/>
                      <a:pt x="110" y="44"/>
                    </a:cubicBezTo>
                    <a:cubicBezTo>
                      <a:pt x="112" y="44"/>
                      <a:pt x="113" y="44"/>
                      <a:pt x="115" y="45"/>
                    </a:cubicBezTo>
                    <a:cubicBezTo>
                      <a:pt x="113" y="38"/>
                      <a:pt x="111" y="34"/>
                      <a:pt x="102" y="34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101" y="34"/>
                      <a:pt x="101" y="34"/>
                      <a:pt x="101" y="34"/>
                    </a:cubicBezTo>
                    <a:cubicBezTo>
                      <a:pt x="92" y="34"/>
                      <a:pt x="84" y="25"/>
                      <a:pt x="74" y="24"/>
                    </a:cubicBezTo>
                    <a:cubicBezTo>
                      <a:pt x="72" y="24"/>
                      <a:pt x="70" y="20"/>
                      <a:pt x="67" y="20"/>
                    </a:cubicBezTo>
                    <a:cubicBezTo>
                      <a:pt x="66" y="20"/>
                      <a:pt x="64" y="21"/>
                      <a:pt x="63" y="23"/>
                    </a:cubicBezTo>
                    <a:cubicBezTo>
                      <a:pt x="63" y="23"/>
                      <a:pt x="62" y="23"/>
                      <a:pt x="62" y="23"/>
                    </a:cubicBezTo>
                    <a:cubicBezTo>
                      <a:pt x="61" y="23"/>
                      <a:pt x="58" y="20"/>
                      <a:pt x="61" y="18"/>
                    </a:cubicBezTo>
                    <a:cubicBezTo>
                      <a:pt x="66" y="12"/>
                      <a:pt x="61" y="9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56" y="5"/>
                      <a:pt x="54" y="6"/>
                      <a:pt x="52" y="8"/>
                    </a:cubicBezTo>
                    <a:cubicBezTo>
                      <a:pt x="50" y="13"/>
                      <a:pt x="47" y="14"/>
                      <a:pt x="43" y="14"/>
                    </a:cubicBezTo>
                    <a:cubicBezTo>
                      <a:pt x="41" y="14"/>
                      <a:pt x="38" y="13"/>
                      <a:pt x="35" y="12"/>
                    </a:cubicBezTo>
                    <a:cubicBezTo>
                      <a:pt x="27" y="10"/>
                      <a:pt x="21" y="10"/>
                      <a:pt x="21" y="0"/>
                    </a:cubicBezTo>
                  </a:path>
                </a:pathLst>
              </a:custGeom>
              <a:solidFill>
                <a:srgbClr val="D1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8" name="Freeform 8284"/>
              <p:cNvSpPr/>
              <p:nvPr/>
            </p:nvSpPr>
            <p:spPr bwMode="auto">
              <a:xfrm>
                <a:off x="5713413" y="4159251"/>
                <a:ext cx="36513" cy="47625"/>
              </a:xfrm>
              <a:custGeom>
                <a:avLst/>
                <a:gdLst>
                  <a:gd name="T0" fmla="*/ 13 w 18"/>
                  <a:gd name="T1" fmla="*/ 0 h 24"/>
                  <a:gd name="T2" fmla="*/ 5 w 18"/>
                  <a:gd name="T3" fmla="*/ 12 h 24"/>
                  <a:gd name="T4" fmla="*/ 0 w 18"/>
                  <a:gd name="T5" fmla="*/ 10 h 24"/>
                  <a:gd name="T6" fmla="*/ 1 w 18"/>
                  <a:gd name="T7" fmla="*/ 18 h 24"/>
                  <a:gd name="T8" fmla="*/ 1 w 18"/>
                  <a:gd name="T9" fmla="*/ 18 h 24"/>
                  <a:gd name="T10" fmla="*/ 12 w 18"/>
                  <a:gd name="T11" fmla="*/ 24 h 24"/>
                  <a:gd name="T12" fmla="*/ 14 w 18"/>
                  <a:gd name="T13" fmla="*/ 24 h 24"/>
                  <a:gd name="T14" fmla="*/ 13 w 18"/>
                  <a:gd name="T15" fmla="*/ 13 h 24"/>
                  <a:gd name="T16" fmla="*/ 16 w 18"/>
                  <a:gd name="T17" fmla="*/ 9 h 24"/>
                  <a:gd name="T18" fmla="*/ 16 w 18"/>
                  <a:gd name="T19" fmla="*/ 9 h 24"/>
                  <a:gd name="T20" fmla="*/ 13 w 18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24">
                    <a:moveTo>
                      <a:pt x="13" y="0"/>
                    </a:moveTo>
                    <a:cubicBezTo>
                      <a:pt x="8" y="1"/>
                      <a:pt x="10" y="12"/>
                      <a:pt x="5" y="12"/>
                    </a:cubicBezTo>
                    <a:cubicBezTo>
                      <a:pt x="4" y="12"/>
                      <a:pt x="2" y="11"/>
                      <a:pt x="0" y="10"/>
                    </a:cubicBezTo>
                    <a:cubicBezTo>
                      <a:pt x="0" y="13"/>
                      <a:pt x="1" y="15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5" y="20"/>
                      <a:pt x="8" y="24"/>
                      <a:pt x="12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8" y="22"/>
                      <a:pt x="14" y="17"/>
                      <a:pt x="13" y="13"/>
                    </a:cubicBezTo>
                    <a:cubicBezTo>
                      <a:pt x="13" y="12"/>
                      <a:pt x="15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5"/>
                      <a:pt x="16" y="2"/>
                      <a:pt x="13" y="0"/>
                    </a:cubicBezTo>
                  </a:path>
                </a:pathLst>
              </a:custGeom>
              <a:solidFill>
                <a:srgbClr val="D58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9" name="Freeform 8285"/>
              <p:cNvSpPr/>
              <p:nvPr/>
            </p:nvSpPr>
            <p:spPr bwMode="auto">
              <a:xfrm>
                <a:off x="5697538" y="4168776"/>
                <a:ext cx="22225" cy="26988"/>
              </a:xfrm>
              <a:custGeom>
                <a:avLst/>
                <a:gdLst>
                  <a:gd name="T0" fmla="*/ 10 w 11"/>
                  <a:gd name="T1" fmla="*/ 0 h 13"/>
                  <a:gd name="T2" fmla="*/ 4 w 11"/>
                  <a:gd name="T3" fmla="*/ 13 h 13"/>
                  <a:gd name="T4" fmla="*/ 4 w 11"/>
                  <a:gd name="T5" fmla="*/ 13 h 13"/>
                  <a:gd name="T6" fmla="*/ 9 w 11"/>
                  <a:gd name="T7" fmla="*/ 13 h 13"/>
                  <a:gd name="T8" fmla="*/ 9 w 11"/>
                  <a:gd name="T9" fmla="*/ 13 h 13"/>
                  <a:gd name="T10" fmla="*/ 8 w 11"/>
                  <a:gd name="T11" fmla="*/ 5 h 13"/>
                  <a:gd name="T12" fmla="*/ 8 w 11"/>
                  <a:gd name="T13" fmla="*/ 5 h 13"/>
                  <a:gd name="T14" fmla="*/ 11 w 11"/>
                  <a:gd name="T15" fmla="*/ 0 h 13"/>
                  <a:gd name="T16" fmla="*/ 11 w 11"/>
                  <a:gd name="T17" fmla="*/ 0 h 13"/>
                  <a:gd name="T18" fmla="*/ 10 w 11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13">
                    <a:moveTo>
                      <a:pt x="10" y="0"/>
                    </a:moveTo>
                    <a:cubicBezTo>
                      <a:pt x="0" y="0"/>
                      <a:pt x="4" y="7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3"/>
                      <a:pt x="8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0"/>
                      <a:pt x="8" y="8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3"/>
                      <a:pt x="10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</a:path>
                </a:pathLst>
              </a:custGeom>
              <a:solidFill>
                <a:srgbClr val="CE77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0" name="Freeform 8286"/>
              <p:cNvSpPr/>
              <p:nvPr/>
            </p:nvSpPr>
            <p:spPr bwMode="auto">
              <a:xfrm>
                <a:off x="5708651" y="4065588"/>
                <a:ext cx="173038" cy="85725"/>
              </a:xfrm>
              <a:custGeom>
                <a:avLst/>
                <a:gdLst>
                  <a:gd name="T0" fmla="*/ 1 w 86"/>
                  <a:gd name="T1" fmla="*/ 0 h 43"/>
                  <a:gd name="T2" fmla="*/ 1 w 86"/>
                  <a:gd name="T3" fmla="*/ 0 h 43"/>
                  <a:gd name="T4" fmla="*/ 1 w 86"/>
                  <a:gd name="T5" fmla="*/ 3 h 43"/>
                  <a:gd name="T6" fmla="*/ 1 w 86"/>
                  <a:gd name="T7" fmla="*/ 3 h 43"/>
                  <a:gd name="T8" fmla="*/ 3 w 86"/>
                  <a:gd name="T9" fmla="*/ 16 h 43"/>
                  <a:gd name="T10" fmla="*/ 4 w 86"/>
                  <a:gd name="T11" fmla="*/ 21 h 43"/>
                  <a:gd name="T12" fmla="*/ 5 w 86"/>
                  <a:gd name="T13" fmla="*/ 21 h 43"/>
                  <a:gd name="T14" fmla="*/ 9 w 86"/>
                  <a:gd name="T15" fmla="*/ 18 h 43"/>
                  <a:gd name="T16" fmla="*/ 16 w 86"/>
                  <a:gd name="T17" fmla="*/ 22 h 43"/>
                  <a:gd name="T18" fmla="*/ 43 w 86"/>
                  <a:gd name="T19" fmla="*/ 32 h 43"/>
                  <a:gd name="T20" fmla="*/ 43 w 86"/>
                  <a:gd name="T21" fmla="*/ 32 h 43"/>
                  <a:gd name="T22" fmla="*/ 44 w 86"/>
                  <a:gd name="T23" fmla="*/ 32 h 43"/>
                  <a:gd name="T24" fmla="*/ 57 w 86"/>
                  <a:gd name="T25" fmla="*/ 43 h 43"/>
                  <a:gd name="T26" fmla="*/ 57 w 86"/>
                  <a:gd name="T27" fmla="*/ 43 h 43"/>
                  <a:gd name="T28" fmla="*/ 62 w 86"/>
                  <a:gd name="T29" fmla="*/ 41 h 43"/>
                  <a:gd name="T30" fmla="*/ 62 w 86"/>
                  <a:gd name="T31" fmla="*/ 41 h 43"/>
                  <a:gd name="T32" fmla="*/ 62 w 86"/>
                  <a:gd name="T33" fmla="*/ 41 h 43"/>
                  <a:gd name="T34" fmla="*/ 62 w 86"/>
                  <a:gd name="T35" fmla="*/ 41 h 43"/>
                  <a:gd name="T36" fmla="*/ 62 w 86"/>
                  <a:gd name="T37" fmla="*/ 41 h 43"/>
                  <a:gd name="T38" fmla="*/ 65 w 86"/>
                  <a:gd name="T39" fmla="*/ 41 h 43"/>
                  <a:gd name="T40" fmla="*/ 65 w 86"/>
                  <a:gd name="T41" fmla="*/ 41 h 43"/>
                  <a:gd name="T42" fmla="*/ 83 w 86"/>
                  <a:gd name="T43" fmla="*/ 31 h 43"/>
                  <a:gd name="T44" fmla="*/ 86 w 86"/>
                  <a:gd name="T45" fmla="*/ 19 h 43"/>
                  <a:gd name="T46" fmla="*/ 86 w 86"/>
                  <a:gd name="T47" fmla="*/ 19 h 43"/>
                  <a:gd name="T48" fmla="*/ 36 w 86"/>
                  <a:gd name="T49" fmla="*/ 6 h 43"/>
                  <a:gd name="T50" fmla="*/ 36 w 86"/>
                  <a:gd name="T51" fmla="*/ 6 h 43"/>
                  <a:gd name="T52" fmla="*/ 30 w 86"/>
                  <a:gd name="T53" fmla="*/ 6 h 43"/>
                  <a:gd name="T54" fmla="*/ 1 w 86"/>
                  <a:gd name="T5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6" h="4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7"/>
                      <a:pt x="8" y="10"/>
                      <a:pt x="3" y="16"/>
                    </a:cubicBezTo>
                    <a:cubicBezTo>
                      <a:pt x="0" y="18"/>
                      <a:pt x="3" y="21"/>
                      <a:pt x="4" y="21"/>
                    </a:cubicBezTo>
                    <a:cubicBezTo>
                      <a:pt x="4" y="21"/>
                      <a:pt x="5" y="21"/>
                      <a:pt x="5" y="21"/>
                    </a:cubicBezTo>
                    <a:cubicBezTo>
                      <a:pt x="6" y="19"/>
                      <a:pt x="8" y="18"/>
                      <a:pt x="9" y="18"/>
                    </a:cubicBezTo>
                    <a:cubicBezTo>
                      <a:pt x="12" y="18"/>
                      <a:pt x="14" y="22"/>
                      <a:pt x="16" y="22"/>
                    </a:cubicBezTo>
                    <a:cubicBezTo>
                      <a:pt x="26" y="23"/>
                      <a:pt x="34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4" y="32"/>
                    </a:cubicBezTo>
                    <a:cubicBezTo>
                      <a:pt x="53" y="32"/>
                      <a:pt x="55" y="36"/>
                      <a:pt x="57" y="43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9" y="42"/>
                      <a:pt x="61" y="42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3" y="41"/>
                      <a:pt x="64" y="41"/>
                      <a:pt x="65" y="41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73" y="40"/>
                      <a:pt x="76" y="33"/>
                      <a:pt x="83" y="31"/>
                    </a:cubicBezTo>
                    <a:cubicBezTo>
                      <a:pt x="78" y="25"/>
                      <a:pt x="82" y="22"/>
                      <a:pt x="86" y="19"/>
                    </a:cubicBezTo>
                    <a:cubicBezTo>
                      <a:pt x="86" y="19"/>
                      <a:pt x="86" y="19"/>
                      <a:pt x="86" y="19"/>
                    </a:cubicBezTo>
                    <a:cubicBezTo>
                      <a:pt x="69" y="16"/>
                      <a:pt x="52" y="12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4" y="6"/>
                      <a:pt x="32" y="6"/>
                      <a:pt x="30" y="6"/>
                    </a:cubicBezTo>
                    <a:cubicBezTo>
                      <a:pt x="20" y="6"/>
                      <a:pt x="11" y="3"/>
                      <a:pt x="1" y="0"/>
                    </a:cubicBezTo>
                  </a:path>
                </a:pathLst>
              </a:custGeom>
              <a:solidFill>
                <a:srgbClr val="CA72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1" name="Freeform 8287"/>
              <p:cNvSpPr/>
              <p:nvPr/>
            </p:nvSpPr>
            <p:spPr bwMode="auto">
              <a:xfrm>
                <a:off x="5802313" y="4146551"/>
                <a:ext cx="31750" cy="12700"/>
              </a:xfrm>
              <a:custGeom>
                <a:avLst/>
                <a:gdLst>
                  <a:gd name="T0" fmla="*/ 16 w 16"/>
                  <a:gd name="T1" fmla="*/ 0 h 6"/>
                  <a:gd name="T2" fmla="*/ 11 w 16"/>
                  <a:gd name="T3" fmla="*/ 2 h 6"/>
                  <a:gd name="T4" fmla="*/ 11 w 16"/>
                  <a:gd name="T5" fmla="*/ 2 h 6"/>
                  <a:gd name="T6" fmla="*/ 6 w 16"/>
                  <a:gd name="T7" fmla="*/ 1 h 6"/>
                  <a:gd name="T8" fmla="*/ 0 w 16"/>
                  <a:gd name="T9" fmla="*/ 4 h 6"/>
                  <a:gd name="T10" fmla="*/ 0 w 16"/>
                  <a:gd name="T11" fmla="*/ 4 h 6"/>
                  <a:gd name="T12" fmla="*/ 8 w 16"/>
                  <a:gd name="T13" fmla="*/ 6 h 6"/>
                  <a:gd name="T14" fmla="*/ 16 w 16"/>
                  <a:gd name="T15" fmla="*/ 0 h 6"/>
                  <a:gd name="T16" fmla="*/ 16 w 1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6">
                    <a:moveTo>
                      <a:pt x="16" y="0"/>
                    </a:moveTo>
                    <a:cubicBezTo>
                      <a:pt x="15" y="1"/>
                      <a:pt x="13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8" y="1"/>
                      <a:pt x="6" y="1"/>
                    </a:cubicBezTo>
                    <a:cubicBezTo>
                      <a:pt x="4" y="1"/>
                      <a:pt x="2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3" y="5"/>
                      <a:pt x="5" y="6"/>
                      <a:pt x="8" y="6"/>
                    </a:cubicBezTo>
                    <a:cubicBezTo>
                      <a:pt x="11" y="6"/>
                      <a:pt x="14" y="4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BA6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2" name="Freeform 8288"/>
              <p:cNvSpPr/>
              <p:nvPr/>
            </p:nvSpPr>
            <p:spPr bwMode="auto">
              <a:xfrm>
                <a:off x="5749926" y="4157663"/>
                <a:ext cx="23813" cy="19050"/>
              </a:xfrm>
              <a:custGeom>
                <a:avLst/>
                <a:gdLst>
                  <a:gd name="T0" fmla="*/ 6 w 12"/>
                  <a:gd name="T1" fmla="*/ 0 h 10"/>
                  <a:gd name="T2" fmla="*/ 4 w 12"/>
                  <a:gd name="T3" fmla="*/ 1 h 10"/>
                  <a:gd name="T4" fmla="*/ 6 w 12"/>
                  <a:gd name="T5" fmla="*/ 10 h 10"/>
                  <a:gd name="T6" fmla="*/ 6 w 12"/>
                  <a:gd name="T7" fmla="*/ 10 h 10"/>
                  <a:gd name="T8" fmla="*/ 6 w 12"/>
                  <a:gd name="T9" fmla="*/ 10 h 10"/>
                  <a:gd name="T10" fmla="*/ 6 w 12"/>
                  <a:gd name="T11" fmla="*/ 10 h 10"/>
                  <a:gd name="T12" fmla="*/ 6 w 12"/>
                  <a:gd name="T13" fmla="*/ 10 h 10"/>
                  <a:gd name="T14" fmla="*/ 9 w 12"/>
                  <a:gd name="T15" fmla="*/ 3 h 10"/>
                  <a:gd name="T16" fmla="*/ 9 w 12"/>
                  <a:gd name="T17" fmla="*/ 3 h 10"/>
                  <a:gd name="T18" fmla="*/ 6 w 12"/>
                  <a:gd name="T1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6" y="0"/>
                      <a:pt x="5" y="1"/>
                      <a:pt x="4" y="1"/>
                    </a:cubicBezTo>
                    <a:cubicBezTo>
                      <a:pt x="0" y="5"/>
                      <a:pt x="6" y="7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2" y="10"/>
                      <a:pt x="8" y="5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1"/>
                      <a:pt x="7" y="0"/>
                      <a:pt x="6" y="0"/>
                    </a:cubicBezTo>
                  </a:path>
                </a:pathLst>
              </a:custGeom>
              <a:solidFill>
                <a:srgbClr val="D68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3" name="Freeform 8289"/>
              <p:cNvSpPr/>
              <p:nvPr/>
            </p:nvSpPr>
            <p:spPr bwMode="auto">
              <a:xfrm>
                <a:off x="5883276" y="4129088"/>
                <a:ext cx="88900" cy="26988"/>
              </a:xfrm>
              <a:custGeom>
                <a:avLst/>
                <a:gdLst>
                  <a:gd name="T0" fmla="*/ 5 w 44"/>
                  <a:gd name="T1" fmla="*/ 0 h 13"/>
                  <a:gd name="T2" fmla="*/ 0 w 44"/>
                  <a:gd name="T3" fmla="*/ 11 h 13"/>
                  <a:gd name="T4" fmla="*/ 0 w 44"/>
                  <a:gd name="T5" fmla="*/ 11 h 13"/>
                  <a:gd name="T6" fmla="*/ 16 w 44"/>
                  <a:gd name="T7" fmla="*/ 10 h 13"/>
                  <a:gd name="T8" fmla="*/ 16 w 44"/>
                  <a:gd name="T9" fmla="*/ 10 h 13"/>
                  <a:gd name="T10" fmla="*/ 43 w 44"/>
                  <a:gd name="T11" fmla="*/ 13 h 13"/>
                  <a:gd name="T12" fmla="*/ 43 w 44"/>
                  <a:gd name="T13" fmla="*/ 13 h 13"/>
                  <a:gd name="T14" fmla="*/ 43 w 44"/>
                  <a:gd name="T15" fmla="*/ 13 h 13"/>
                  <a:gd name="T16" fmla="*/ 36 w 44"/>
                  <a:gd name="T17" fmla="*/ 3 h 13"/>
                  <a:gd name="T18" fmla="*/ 36 w 44"/>
                  <a:gd name="T19" fmla="*/ 3 h 13"/>
                  <a:gd name="T20" fmla="*/ 36 w 44"/>
                  <a:gd name="T21" fmla="*/ 3 h 13"/>
                  <a:gd name="T22" fmla="*/ 36 w 44"/>
                  <a:gd name="T23" fmla="*/ 3 h 13"/>
                  <a:gd name="T24" fmla="*/ 31 w 44"/>
                  <a:gd name="T25" fmla="*/ 4 h 13"/>
                  <a:gd name="T26" fmla="*/ 27 w 44"/>
                  <a:gd name="T27" fmla="*/ 6 h 13"/>
                  <a:gd name="T28" fmla="*/ 22 w 44"/>
                  <a:gd name="T29" fmla="*/ 3 h 13"/>
                  <a:gd name="T30" fmla="*/ 22 w 44"/>
                  <a:gd name="T31" fmla="*/ 3 h 13"/>
                  <a:gd name="T32" fmla="*/ 16 w 44"/>
                  <a:gd name="T33" fmla="*/ 5 h 13"/>
                  <a:gd name="T34" fmla="*/ 5 w 44"/>
                  <a:gd name="T3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13">
                    <a:moveTo>
                      <a:pt x="5" y="0"/>
                    </a:moveTo>
                    <a:cubicBezTo>
                      <a:pt x="3" y="4"/>
                      <a:pt x="1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5" y="11"/>
                      <a:pt x="11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25" y="11"/>
                      <a:pt x="34" y="12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4" y="7"/>
                      <a:pt x="37" y="7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4" y="3"/>
                      <a:pt x="33" y="4"/>
                      <a:pt x="31" y="4"/>
                    </a:cubicBezTo>
                    <a:cubicBezTo>
                      <a:pt x="30" y="5"/>
                      <a:pt x="28" y="6"/>
                      <a:pt x="27" y="6"/>
                    </a:cubicBezTo>
                    <a:cubicBezTo>
                      <a:pt x="25" y="6"/>
                      <a:pt x="24" y="5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0" y="5"/>
                      <a:pt x="18" y="5"/>
                      <a:pt x="16" y="5"/>
                    </a:cubicBezTo>
                    <a:cubicBezTo>
                      <a:pt x="12" y="5"/>
                      <a:pt x="8" y="3"/>
                      <a:pt x="5" y="0"/>
                    </a:cubicBezTo>
                  </a:path>
                </a:pathLst>
              </a:custGeom>
              <a:solidFill>
                <a:srgbClr val="B05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4" name="Freeform 8290"/>
              <p:cNvSpPr/>
              <p:nvPr/>
            </p:nvSpPr>
            <p:spPr bwMode="auto">
              <a:xfrm>
                <a:off x="5956301" y="4122738"/>
                <a:ext cx="34925" cy="34925"/>
              </a:xfrm>
              <a:custGeom>
                <a:avLst/>
                <a:gdLst>
                  <a:gd name="T0" fmla="*/ 11 w 18"/>
                  <a:gd name="T1" fmla="*/ 0 h 17"/>
                  <a:gd name="T2" fmla="*/ 2 w 18"/>
                  <a:gd name="T3" fmla="*/ 7 h 17"/>
                  <a:gd name="T4" fmla="*/ 0 w 18"/>
                  <a:gd name="T5" fmla="*/ 6 h 17"/>
                  <a:gd name="T6" fmla="*/ 0 w 18"/>
                  <a:gd name="T7" fmla="*/ 6 h 17"/>
                  <a:gd name="T8" fmla="*/ 7 w 18"/>
                  <a:gd name="T9" fmla="*/ 16 h 17"/>
                  <a:gd name="T10" fmla="*/ 7 w 18"/>
                  <a:gd name="T11" fmla="*/ 16 h 17"/>
                  <a:gd name="T12" fmla="*/ 17 w 18"/>
                  <a:gd name="T13" fmla="*/ 16 h 17"/>
                  <a:gd name="T14" fmla="*/ 17 w 18"/>
                  <a:gd name="T15" fmla="*/ 16 h 17"/>
                  <a:gd name="T16" fmla="*/ 18 w 18"/>
                  <a:gd name="T17" fmla="*/ 17 h 17"/>
                  <a:gd name="T18" fmla="*/ 18 w 18"/>
                  <a:gd name="T19" fmla="*/ 16 h 17"/>
                  <a:gd name="T20" fmla="*/ 18 w 18"/>
                  <a:gd name="T21" fmla="*/ 17 h 17"/>
                  <a:gd name="T22" fmla="*/ 16 w 18"/>
                  <a:gd name="T23" fmla="*/ 6 h 17"/>
                  <a:gd name="T24" fmla="*/ 16 w 18"/>
                  <a:gd name="T25" fmla="*/ 6 h 17"/>
                  <a:gd name="T26" fmla="*/ 16 w 18"/>
                  <a:gd name="T27" fmla="*/ 3 h 17"/>
                  <a:gd name="T28" fmla="*/ 16 w 18"/>
                  <a:gd name="T29" fmla="*/ 3 h 17"/>
                  <a:gd name="T30" fmla="*/ 11 w 18"/>
                  <a:gd name="T31" fmla="*/ 0 h 17"/>
                  <a:gd name="T32" fmla="*/ 11 w 18"/>
                  <a:gd name="T3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" h="17">
                    <a:moveTo>
                      <a:pt x="11" y="0"/>
                    </a:moveTo>
                    <a:cubicBezTo>
                      <a:pt x="8" y="2"/>
                      <a:pt x="6" y="7"/>
                      <a:pt x="2" y="7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10"/>
                      <a:pt x="8" y="10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6"/>
                      <a:pt x="14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7"/>
                    </a:cubicBezTo>
                    <a:cubicBezTo>
                      <a:pt x="18" y="13"/>
                      <a:pt x="10" y="10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1"/>
                      <a:pt x="13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BC5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5" name="Freeform 8291"/>
              <p:cNvSpPr/>
              <p:nvPr/>
            </p:nvSpPr>
            <p:spPr bwMode="auto">
              <a:xfrm>
                <a:off x="6037263" y="4117976"/>
                <a:ext cx="33338" cy="23813"/>
              </a:xfrm>
              <a:custGeom>
                <a:avLst/>
                <a:gdLst>
                  <a:gd name="T0" fmla="*/ 7 w 16"/>
                  <a:gd name="T1" fmla="*/ 0 h 12"/>
                  <a:gd name="T2" fmla="*/ 5 w 16"/>
                  <a:gd name="T3" fmla="*/ 1 h 12"/>
                  <a:gd name="T4" fmla="*/ 5 w 16"/>
                  <a:gd name="T5" fmla="*/ 1 h 12"/>
                  <a:gd name="T6" fmla="*/ 6 w 16"/>
                  <a:gd name="T7" fmla="*/ 10 h 12"/>
                  <a:gd name="T8" fmla="*/ 11 w 16"/>
                  <a:gd name="T9" fmla="*/ 12 h 12"/>
                  <a:gd name="T10" fmla="*/ 16 w 16"/>
                  <a:gd name="T11" fmla="*/ 7 h 12"/>
                  <a:gd name="T12" fmla="*/ 16 w 16"/>
                  <a:gd name="T13" fmla="*/ 7 h 12"/>
                  <a:gd name="T14" fmla="*/ 7 w 16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2">
                    <a:moveTo>
                      <a:pt x="7" y="0"/>
                    </a:move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4"/>
                      <a:pt x="0" y="8"/>
                      <a:pt x="6" y="10"/>
                    </a:cubicBezTo>
                    <a:cubicBezTo>
                      <a:pt x="7" y="11"/>
                      <a:pt x="9" y="12"/>
                      <a:pt x="11" y="12"/>
                    </a:cubicBezTo>
                    <a:cubicBezTo>
                      <a:pt x="13" y="12"/>
                      <a:pt x="15" y="11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2" y="6"/>
                      <a:pt x="11" y="0"/>
                      <a:pt x="7" y="0"/>
                    </a:cubicBezTo>
                  </a:path>
                </a:pathLst>
              </a:custGeom>
              <a:solidFill>
                <a:srgbClr val="CA6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6" name="Freeform 8292"/>
              <p:cNvSpPr/>
              <p:nvPr/>
            </p:nvSpPr>
            <p:spPr bwMode="auto">
              <a:xfrm>
                <a:off x="5559426" y="4111626"/>
                <a:ext cx="30163" cy="33338"/>
              </a:xfrm>
              <a:custGeom>
                <a:avLst/>
                <a:gdLst>
                  <a:gd name="T0" fmla="*/ 9 w 15"/>
                  <a:gd name="T1" fmla="*/ 0 h 17"/>
                  <a:gd name="T2" fmla="*/ 9 w 15"/>
                  <a:gd name="T3" fmla="*/ 0 h 17"/>
                  <a:gd name="T4" fmla="*/ 9 w 15"/>
                  <a:gd name="T5" fmla="*/ 0 h 17"/>
                  <a:gd name="T6" fmla="*/ 9 w 15"/>
                  <a:gd name="T7" fmla="*/ 0 h 17"/>
                  <a:gd name="T8" fmla="*/ 9 w 15"/>
                  <a:gd name="T9" fmla="*/ 1 h 17"/>
                  <a:gd name="T10" fmla="*/ 13 w 15"/>
                  <a:gd name="T11" fmla="*/ 17 h 17"/>
                  <a:gd name="T12" fmla="*/ 13 w 15"/>
                  <a:gd name="T13" fmla="*/ 17 h 17"/>
                  <a:gd name="T14" fmla="*/ 13 w 15"/>
                  <a:gd name="T15" fmla="*/ 17 h 17"/>
                  <a:gd name="T16" fmla="*/ 15 w 15"/>
                  <a:gd name="T17" fmla="*/ 1 h 17"/>
                  <a:gd name="T18" fmla="*/ 15 w 15"/>
                  <a:gd name="T19" fmla="*/ 1 h 17"/>
                  <a:gd name="T20" fmla="*/ 15 w 15"/>
                  <a:gd name="T21" fmla="*/ 1 h 17"/>
                  <a:gd name="T22" fmla="*/ 9 w 15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" h="17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0" y="8"/>
                      <a:pt x="7" y="13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2"/>
                      <a:pt x="10" y="6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3" y="1"/>
                      <a:pt x="11" y="1"/>
                      <a:pt x="9" y="0"/>
                    </a:cubicBezTo>
                  </a:path>
                </a:pathLst>
              </a:custGeom>
              <a:solidFill>
                <a:srgbClr val="AD49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7" name="Freeform 8293"/>
              <p:cNvSpPr/>
              <p:nvPr/>
            </p:nvSpPr>
            <p:spPr bwMode="auto">
              <a:xfrm>
                <a:off x="5578476" y="4113213"/>
                <a:ext cx="20638" cy="36513"/>
              </a:xfrm>
              <a:custGeom>
                <a:avLst/>
                <a:gdLst>
                  <a:gd name="T0" fmla="*/ 5 w 10"/>
                  <a:gd name="T1" fmla="*/ 0 h 18"/>
                  <a:gd name="T2" fmla="*/ 5 w 10"/>
                  <a:gd name="T3" fmla="*/ 0 h 18"/>
                  <a:gd name="T4" fmla="*/ 3 w 10"/>
                  <a:gd name="T5" fmla="*/ 16 h 18"/>
                  <a:gd name="T6" fmla="*/ 3 w 10"/>
                  <a:gd name="T7" fmla="*/ 16 h 18"/>
                  <a:gd name="T8" fmla="*/ 5 w 10"/>
                  <a:gd name="T9" fmla="*/ 18 h 18"/>
                  <a:gd name="T10" fmla="*/ 9 w 10"/>
                  <a:gd name="T11" fmla="*/ 16 h 18"/>
                  <a:gd name="T12" fmla="*/ 9 w 10"/>
                  <a:gd name="T13" fmla="*/ 16 h 18"/>
                  <a:gd name="T14" fmla="*/ 10 w 10"/>
                  <a:gd name="T15" fmla="*/ 1 h 18"/>
                  <a:gd name="T16" fmla="*/ 10 w 10"/>
                  <a:gd name="T17" fmla="*/ 1 h 18"/>
                  <a:gd name="T18" fmla="*/ 7 w 10"/>
                  <a:gd name="T19" fmla="*/ 0 h 18"/>
                  <a:gd name="T20" fmla="*/ 7 w 10"/>
                  <a:gd name="T21" fmla="*/ 0 h 18"/>
                  <a:gd name="T22" fmla="*/ 7 w 10"/>
                  <a:gd name="T23" fmla="*/ 0 h 18"/>
                  <a:gd name="T24" fmla="*/ 5 w 10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3" y="11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4" y="18"/>
                      <a:pt x="5" y="18"/>
                    </a:cubicBezTo>
                    <a:cubicBezTo>
                      <a:pt x="6" y="18"/>
                      <a:pt x="7" y="17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6" y="11"/>
                      <a:pt x="6" y="6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C46E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8" name="Freeform 8294"/>
              <p:cNvSpPr/>
              <p:nvPr/>
            </p:nvSpPr>
            <p:spPr bwMode="auto">
              <a:xfrm>
                <a:off x="5576888" y="4065588"/>
                <a:ext cx="46038" cy="47625"/>
              </a:xfrm>
              <a:custGeom>
                <a:avLst/>
                <a:gdLst>
                  <a:gd name="T0" fmla="*/ 11 w 23"/>
                  <a:gd name="T1" fmla="*/ 0 h 24"/>
                  <a:gd name="T2" fmla="*/ 11 w 23"/>
                  <a:gd name="T3" fmla="*/ 0 h 24"/>
                  <a:gd name="T4" fmla="*/ 0 w 23"/>
                  <a:gd name="T5" fmla="*/ 23 h 24"/>
                  <a:gd name="T6" fmla="*/ 0 w 23"/>
                  <a:gd name="T7" fmla="*/ 23 h 24"/>
                  <a:gd name="T8" fmla="*/ 6 w 23"/>
                  <a:gd name="T9" fmla="*/ 24 h 24"/>
                  <a:gd name="T10" fmla="*/ 6 w 23"/>
                  <a:gd name="T11" fmla="*/ 24 h 24"/>
                  <a:gd name="T12" fmla="*/ 8 w 23"/>
                  <a:gd name="T13" fmla="*/ 24 h 24"/>
                  <a:gd name="T14" fmla="*/ 8 w 23"/>
                  <a:gd name="T15" fmla="*/ 24 h 24"/>
                  <a:gd name="T16" fmla="*/ 17 w 23"/>
                  <a:gd name="T17" fmla="*/ 14 h 24"/>
                  <a:gd name="T18" fmla="*/ 17 w 23"/>
                  <a:gd name="T19" fmla="*/ 14 h 24"/>
                  <a:gd name="T20" fmla="*/ 17 w 23"/>
                  <a:gd name="T21" fmla="*/ 14 h 24"/>
                  <a:gd name="T22" fmla="*/ 11 w 23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24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8" y="8"/>
                      <a:pt x="0" y="14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4"/>
                      <a:pt x="4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7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19"/>
                      <a:pt x="10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0"/>
                      <a:pt x="23" y="0"/>
                      <a:pt x="11" y="0"/>
                    </a:cubicBezTo>
                  </a:path>
                </a:pathLst>
              </a:custGeom>
              <a:solidFill>
                <a:srgbClr val="BD5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9" name="Freeform 8295"/>
              <p:cNvSpPr/>
              <p:nvPr/>
            </p:nvSpPr>
            <p:spPr bwMode="auto">
              <a:xfrm>
                <a:off x="5641976" y="4125913"/>
                <a:ext cx="15875" cy="23813"/>
              </a:xfrm>
              <a:custGeom>
                <a:avLst/>
                <a:gdLst>
                  <a:gd name="T0" fmla="*/ 8 w 8"/>
                  <a:gd name="T1" fmla="*/ 0 h 12"/>
                  <a:gd name="T2" fmla="*/ 8 w 8"/>
                  <a:gd name="T3" fmla="*/ 0 h 12"/>
                  <a:gd name="T4" fmla="*/ 7 w 8"/>
                  <a:gd name="T5" fmla="*/ 12 h 12"/>
                  <a:gd name="T6" fmla="*/ 8 w 8"/>
                  <a:gd name="T7" fmla="*/ 0 h 12"/>
                  <a:gd name="T8" fmla="*/ 8 w 8"/>
                  <a:gd name="T9" fmla="*/ 0 h 12"/>
                  <a:gd name="T10" fmla="*/ 8 w 8"/>
                  <a:gd name="T11" fmla="*/ 0 h 12"/>
                  <a:gd name="T12" fmla="*/ 8 w 8"/>
                  <a:gd name="T13" fmla="*/ 0 h 12"/>
                  <a:gd name="T14" fmla="*/ 8 w 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1"/>
                      <a:pt x="4" y="5"/>
                      <a:pt x="7" y="12"/>
                    </a:cubicBezTo>
                    <a:cubicBezTo>
                      <a:pt x="7" y="6"/>
                      <a:pt x="8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17C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0" name="Freeform 8296"/>
              <p:cNvSpPr/>
              <p:nvPr/>
            </p:nvSpPr>
            <p:spPr bwMode="auto">
              <a:xfrm>
                <a:off x="5616576" y="4102101"/>
                <a:ext cx="14288" cy="15875"/>
              </a:xfrm>
              <a:custGeom>
                <a:avLst/>
                <a:gdLst>
                  <a:gd name="T0" fmla="*/ 4 w 7"/>
                  <a:gd name="T1" fmla="*/ 0 h 8"/>
                  <a:gd name="T2" fmla="*/ 0 w 7"/>
                  <a:gd name="T3" fmla="*/ 2 h 8"/>
                  <a:gd name="T4" fmla="*/ 0 w 7"/>
                  <a:gd name="T5" fmla="*/ 2 h 8"/>
                  <a:gd name="T6" fmla="*/ 7 w 7"/>
                  <a:gd name="T7" fmla="*/ 8 h 8"/>
                  <a:gd name="T8" fmla="*/ 7 w 7"/>
                  <a:gd name="T9" fmla="*/ 8 h 8"/>
                  <a:gd name="T10" fmla="*/ 4 w 7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4"/>
                      <a:pt x="5" y="6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5"/>
                      <a:pt x="7" y="0"/>
                      <a:pt x="4" y="0"/>
                    </a:cubicBezTo>
                  </a:path>
                </a:pathLst>
              </a:custGeom>
              <a:solidFill>
                <a:srgbClr val="C46E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1" name="Freeform 8297"/>
              <p:cNvSpPr>
                <a:spLocks noEditPoints="1"/>
              </p:cNvSpPr>
              <p:nvPr/>
            </p:nvSpPr>
            <p:spPr bwMode="auto">
              <a:xfrm>
                <a:off x="5780088" y="3200401"/>
                <a:ext cx="55563" cy="69850"/>
              </a:xfrm>
              <a:custGeom>
                <a:avLst/>
                <a:gdLst>
                  <a:gd name="T0" fmla="*/ 24 w 28"/>
                  <a:gd name="T1" fmla="*/ 27 h 35"/>
                  <a:gd name="T2" fmla="*/ 24 w 28"/>
                  <a:gd name="T3" fmla="*/ 27 h 35"/>
                  <a:gd name="T4" fmla="*/ 24 w 28"/>
                  <a:gd name="T5" fmla="*/ 27 h 35"/>
                  <a:gd name="T6" fmla="*/ 9 w 28"/>
                  <a:gd name="T7" fmla="*/ 0 h 35"/>
                  <a:gd name="T8" fmla="*/ 10 w 28"/>
                  <a:gd name="T9" fmla="*/ 2 h 35"/>
                  <a:gd name="T10" fmla="*/ 4 w 28"/>
                  <a:gd name="T11" fmla="*/ 1 h 35"/>
                  <a:gd name="T12" fmla="*/ 4 w 28"/>
                  <a:gd name="T13" fmla="*/ 1 h 35"/>
                  <a:gd name="T14" fmla="*/ 4 w 28"/>
                  <a:gd name="T15" fmla="*/ 1 h 35"/>
                  <a:gd name="T16" fmla="*/ 4 w 28"/>
                  <a:gd name="T17" fmla="*/ 1 h 35"/>
                  <a:gd name="T18" fmla="*/ 4 w 28"/>
                  <a:gd name="T19" fmla="*/ 1 h 35"/>
                  <a:gd name="T20" fmla="*/ 0 w 28"/>
                  <a:gd name="T21" fmla="*/ 14 h 35"/>
                  <a:gd name="T22" fmla="*/ 8 w 28"/>
                  <a:gd name="T23" fmla="*/ 18 h 35"/>
                  <a:gd name="T24" fmla="*/ 13 w 28"/>
                  <a:gd name="T25" fmla="*/ 27 h 35"/>
                  <a:gd name="T26" fmla="*/ 12 w 28"/>
                  <a:gd name="T27" fmla="*/ 30 h 35"/>
                  <a:gd name="T28" fmla="*/ 14 w 28"/>
                  <a:gd name="T29" fmla="*/ 30 h 35"/>
                  <a:gd name="T30" fmla="*/ 17 w 28"/>
                  <a:gd name="T31" fmla="*/ 32 h 35"/>
                  <a:gd name="T32" fmla="*/ 18 w 28"/>
                  <a:gd name="T33" fmla="*/ 31 h 35"/>
                  <a:gd name="T34" fmla="*/ 20 w 28"/>
                  <a:gd name="T35" fmla="*/ 31 h 35"/>
                  <a:gd name="T36" fmla="*/ 25 w 28"/>
                  <a:gd name="T37" fmla="*/ 35 h 35"/>
                  <a:gd name="T38" fmla="*/ 24 w 28"/>
                  <a:gd name="T39" fmla="*/ 27 h 35"/>
                  <a:gd name="T40" fmla="*/ 24 w 28"/>
                  <a:gd name="T41" fmla="*/ 27 h 35"/>
                  <a:gd name="T42" fmla="*/ 27 w 28"/>
                  <a:gd name="T43" fmla="*/ 17 h 35"/>
                  <a:gd name="T44" fmla="*/ 27 w 28"/>
                  <a:gd name="T45" fmla="*/ 17 h 35"/>
                  <a:gd name="T46" fmla="*/ 10 w 28"/>
                  <a:gd name="T47" fmla="*/ 2 h 35"/>
                  <a:gd name="T48" fmla="*/ 9 w 28"/>
                  <a:gd name="T4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8" h="35"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moveTo>
                      <a:pt x="9" y="0"/>
                    </a:moveTo>
                    <a:cubicBezTo>
                      <a:pt x="9" y="1"/>
                      <a:pt x="9" y="1"/>
                      <a:pt x="10" y="2"/>
                    </a:cubicBezTo>
                    <a:cubicBezTo>
                      <a:pt x="8" y="1"/>
                      <a:pt x="6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6"/>
                      <a:pt x="7" y="12"/>
                      <a:pt x="0" y="14"/>
                    </a:cubicBezTo>
                    <a:cubicBezTo>
                      <a:pt x="3" y="15"/>
                      <a:pt x="7" y="14"/>
                      <a:pt x="8" y="18"/>
                    </a:cubicBezTo>
                    <a:cubicBezTo>
                      <a:pt x="15" y="18"/>
                      <a:pt x="17" y="21"/>
                      <a:pt x="13" y="27"/>
                    </a:cubicBezTo>
                    <a:cubicBezTo>
                      <a:pt x="13" y="28"/>
                      <a:pt x="13" y="29"/>
                      <a:pt x="12" y="30"/>
                    </a:cubicBezTo>
                    <a:cubicBezTo>
                      <a:pt x="13" y="30"/>
                      <a:pt x="13" y="30"/>
                      <a:pt x="14" y="30"/>
                    </a:cubicBezTo>
                    <a:cubicBezTo>
                      <a:pt x="15" y="30"/>
                      <a:pt x="16" y="31"/>
                      <a:pt x="17" y="32"/>
                    </a:cubicBezTo>
                    <a:cubicBezTo>
                      <a:pt x="17" y="31"/>
                      <a:pt x="18" y="31"/>
                      <a:pt x="18" y="31"/>
                    </a:cubicBezTo>
                    <a:cubicBezTo>
                      <a:pt x="18" y="31"/>
                      <a:pt x="19" y="31"/>
                      <a:pt x="20" y="31"/>
                    </a:cubicBezTo>
                    <a:cubicBezTo>
                      <a:pt x="22" y="31"/>
                      <a:pt x="24" y="33"/>
                      <a:pt x="25" y="35"/>
                    </a:cubicBezTo>
                    <a:cubicBezTo>
                      <a:pt x="26" y="32"/>
                      <a:pt x="26" y="29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14" y="20"/>
                      <a:pt x="28" y="21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4"/>
                      <a:pt x="17" y="5"/>
                      <a:pt x="10" y="2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solidFill>
                <a:srgbClr val="B476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2" name="Freeform 8298"/>
              <p:cNvSpPr/>
              <p:nvPr/>
            </p:nvSpPr>
            <p:spPr bwMode="auto">
              <a:xfrm>
                <a:off x="5754688" y="3124201"/>
                <a:ext cx="52388" cy="49213"/>
              </a:xfrm>
              <a:custGeom>
                <a:avLst/>
                <a:gdLst>
                  <a:gd name="T0" fmla="*/ 4 w 26"/>
                  <a:gd name="T1" fmla="*/ 0 h 25"/>
                  <a:gd name="T2" fmla="*/ 4 w 26"/>
                  <a:gd name="T3" fmla="*/ 0 h 25"/>
                  <a:gd name="T4" fmla="*/ 4 w 26"/>
                  <a:gd name="T5" fmla="*/ 0 h 25"/>
                  <a:gd name="T6" fmla="*/ 2 w 26"/>
                  <a:gd name="T7" fmla="*/ 16 h 25"/>
                  <a:gd name="T8" fmla="*/ 2 w 26"/>
                  <a:gd name="T9" fmla="*/ 16 h 25"/>
                  <a:gd name="T10" fmla="*/ 12 w 26"/>
                  <a:gd name="T11" fmla="*/ 25 h 25"/>
                  <a:gd name="T12" fmla="*/ 12 w 26"/>
                  <a:gd name="T13" fmla="*/ 25 h 25"/>
                  <a:gd name="T14" fmla="*/ 19 w 26"/>
                  <a:gd name="T15" fmla="*/ 18 h 25"/>
                  <a:gd name="T16" fmla="*/ 26 w 26"/>
                  <a:gd name="T17" fmla="*/ 21 h 25"/>
                  <a:gd name="T18" fmla="*/ 4 w 26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6"/>
                      <a:pt x="0" y="11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6" y="19"/>
                      <a:pt x="11" y="20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4" y="20"/>
                      <a:pt x="16" y="18"/>
                      <a:pt x="19" y="18"/>
                    </a:cubicBezTo>
                    <a:cubicBezTo>
                      <a:pt x="21" y="18"/>
                      <a:pt x="23" y="19"/>
                      <a:pt x="26" y="21"/>
                    </a:cubicBezTo>
                    <a:cubicBezTo>
                      <a:pt x="24" y="8"/>
                      <a:pt x="9" y="10"/>
                      <a:pt x="4" y="0"/>
                    </a:cubicBezTo>
                  </a:path>
                </a:pathLst>
              </a:custGeom>
              <a:solidFill>
                <a:srgbClr val="9A4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3" name="Freeform 8299"/>
              <p:cNvSpPr/>
              <p:nvPr/>
            </p:nvSpPr>
            <p:spPr bwMode="auto">
              <a:xfrm>
                <a:off x="5780088" y="3159126"/>
                <a:ext cx="31750" cy="44450"/>
              </a:xfrm>
              <a:custGeom>
                <a:avLst/>
                <a:gdLst>
                  <a:gd name="T0" fmla="*/ 7 w 16"/>
                  <a:gd name="T1" fmla="*/ 0 h 22"/>
                  <a:gd name="T2" fmla="*/ 0 w 16"/>
                  <a:gd name="T3" fmla="*/ 7 h 22"/>
                  <a:gd name="T4" fmla="*/ 0 w 16"/>
                  <a:gd name="T5" fmla="*/ 7 h 22"/>
                  <a:gd name="T6" fmla="*/ 0 w 16"/>
                  <a:gd name="T7" fmla="*/ 10 h 22"/>
                  <a:gd name="T8" fmla="*/ 0 w 16"/>
                  <a:gd name="T9" fmla="*/ 10 h 22"/>
                  <a:gd name="T10" fmla="*/ 0 w 16"/>
                  <a:gd name="T11" fmla="*/ 10 h 22"/>
                  <a:gd name="T12" fmla="*/ 4 w 16"/>
                  <a:gd name="T13" fmla="*/ 21 h 22"/>
                  <a:gd name="T14" fmla="*/ 10 w 16"/>
                  <a:gd name="T15" fmla="*/ 22 h 22"/>
                  <a:gd name="T16" fmla="*/ 9 w 16"/>
                  <a:gd name="T17" fmla="*/ 20 h 22"/>
                  <a:gd name="T18" fmla="*/ 12 w 16"/>
                  <a:gd name="T19" fmla="*/ 16 h 22"/>
                  <a:gd name="T20" fmla="*/ 13 w 16"/>
                  <a:gd name="T21" fmla="*/ 17 h 22"/>
                  <a:gd name="T22" fmla="*/ 13 w 16"/>
                  <a:gd name="T23" fmla="*/ 17 h 22"/>
                  <a:gd name="T24" fmla="*/ 13 w 16"/>
                  <a:gd name="T25" fmla="*/ 17 h 22"/>
                  <a:gd name="T26" fmla="*/ 14 w 16"/>
                  <a:gd name="T27" fmla="*/ 6 h 22"/>
                  <a:gd name="T28" fmla="*/ 16 w 16"/>
                  <a:gd name="T29" fmla="*/ 6 h 22"/>
                  <a:gd name="T30" fmla="*/ 14 w 16"/>
                  <a:gd name="T31" fmla="*/ 3 h 22"/>
                  <a:gd name="T32" fmla="*/ 14 w 16"/>
                  <a:gd name="T33" fmla="*/ 3 h 22"/>
                  <a:gd name="T34" fmla="*/ 7 w 16"/>
                  <a:gd name="T3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" h="22">
                    <a:moveTo>
                      <a:pt x="7" y="0"/>
                    </a:moveTo>
                    <a:cubicBezTo>
                      <a:pt x="4" y="0"/>
                      <a:pt x="2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11"/>
                      <a:pt x="4" y="17"/>
                      <a:pt x="4" y="21"/>
                    </a:cubicBezTo>
                    <a:cubicBezTo>
                      <a:pt x="6" y="21"/>
                      <a:pt x="8" y="21"/>
                      <a:pt x="10" y="22"/>
                    </a:cubicBezTo>
                    <a:cubicBezTo>
                      <a:pt x="9" y="21"/>
                      <a:pt x="9" y="21"/>
                      <a:pt x="9" y="20"/>
                    </a:cubicBezTo>
                    <a:cubicBezTo>
                      <a:pt x="9" y="18"/>
                      <a:pt x="9" y="16"/>
                      <a:pt x="12" y="16"/>
                    </a:cubicBezTo>
                    <a:cubicBezTo>
                      <a:pt x="12" y="16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2" y="13"/>
                      <a:pt x="3" y="6"/>
                      <a:pt x="14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6" y="5"/>
                      <a:pt x="15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1" y="1"/>
                      <a:pt x="9" y="0"/>
                      <a:pt x="7" y="0"/>
                    </a:cubicBezTo>
                  </a:path>
                </a:pathLst>
              </a:custGeom>
              <a:solidFill>
                <a:srgbClr val="A75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4" name="Freeform 8300"/>
              <p:cNvSpPr/>
              <p:nvPr/>
            </p:nvSpPr>
            <p:spPr bwMode="auto">
              <a:xfrm>
                <a:off x="5767388" y="3179763"/>
                <a:ext cx="25400" cy="25400"/>
              </a:xfrm>
              <a:custGeom>
                <a:avLst/>
                <a:gdLst>
                  <a:gd name="T0" fmla="*/ 6 w 13"/>
                  <a:gd name="T1" fmla="*/ 0 h 13"/>
                  <a:gd name="T2" fmla="*/ 6 w 13"/>
                  <a:gd name="T3" fmla="*/ 0 h 13"/>
                  <a:gd name="T4" fmla="*/ 0 w 13"/>
                  <a:gd name="T5" fmla="*/ 13 h 13"/>
                  <a:gd name="T6" fmla="*/ 10 w 13"/>
                  <a:gd name="T7" fmla="*/ 11 h 13"/>
                  <a:gd name="T8" fmla="*/ 10 w 13"/>
                  <a:gd name="T9" fmla="*/ 11 h 13"/>
                  <a:gd name="T10" fmla="*/ 10 w 13"/>
                  <a:gd name="T11" fmla="*/ 11 h 13"/>
                  <a:gd name="T12" fmla="*/ 10 w 13"/>
                  <a:gd name="T13" fmla="*/ 11 h 13"/>
                  <a:gd name="T14" fmla="*/ 10 w 13"/>
                  <a:gd name="T15" fmla="*/ 11 h 13"/>
                  <a:gd name="T16" fmla="*/ 6 w 13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5"/>
                      <a:pt x="4" y="8"/>
                      <a:pt x="0" y="13"/>
                    </a:cubicBezTo>
                    <a:cubicBezTo>
                      <a:pt x="4" y="12"/>
                      <a:pt x="7" y="12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7"/>
                      <a:pt x="13" y="1"/>
                      <a:pt x="6" y="0"/>
                    </a:cubicBezTo>
                  </a:path>
                </a:pathLst>
              </a:custGeom>
              <a:solidFill>
                <a:srgbClr val="B26C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5" name="Freeform 8301"/>
              <p:cNvSpPr/>
              <p:nvPr/>
            </p:nvSpPr>
            <p:spPr bwMode="auto">
              <a:xfrm>
                <a:off x="6292851" y="3386138"/>
                <a:ext cx="42863" cy="42863"/>
              </a:xfrm>
              <a:custGeom>
                <a:avLst/>
                <a:gdLst>
                  <a:gd name="T0" fmla="*/ 5 w 22"/>
                  <a:gd name="T1" fmla="*/ 0 h 22"/>
                  <a:gd name="T2" fmla="*/ 5 w 22"/>
                  <a:gd name="T3" fmla="*/ 0 h 22"/>
                  <a:gd name="T4" fmla="*/ 4 w 22"/>
                  <a:gd name="T5" fmla="*/ 7 h 22"/>
                  <a:gd name="T6" fmla="*/ 0 w 22"/>
                  <a:gd name="T7" fmla="*/ 18 h 22"/>
                  <a:gd name="T8" fmla="*/ 0 w 22"/>
                  <a:gd name="T9" fmla="*/ 21 h 22"/>
                  <a:gd name="T10" fmla="*/ 0 w 22"/>
                  <a:gd name="T11" fmla="*/ 21 h 22"/>
                  <a:gd name="T12" fmla="*/ 7 w 22"/>
                  <a:gd name="T13" fmla="*/ 22 h 22"/>
                  <a:gd name="T14" fmla="*/ 22 w 22"/>
                  <a:gd name="T15" fmla="*/ 12 h 22"/>
                  <a:gd name="T16" fmla="*/ 22 w 22"/>
                  <a:gd name="T17" fmla="*/ 12 h 22"/>
                  <a:gd name="T18" fmla="*/ 13 w 22"/>
                  <a:gd name="T19" fmla="*/ 1 h 22"/>
                  <a:gd name="T20" fmla="*/ 13 w 22"/>
                  <a:gd name="T21" fmla="*/ 1 h 22"/>
                  <a:gd name="T22" fmla="*/ 10 w 22"/>
                  <a:gd name="T23" fmla="*/ 0 h 22"/>
                  <a:gd name="T24" fmla="*/ 10 w 22"/>
                  <a:gd name="T25" fmla="*/ 0 h 22"/>
                  <a:gd name="T26" fmla="*/ 10 w 22"/>
                  <a:gd name="T27" fmla="*/ 0 h 22"/>
                  <a:gd name="T28" fmla="*/ 5 w 22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2"/>
                      <a:pt x="2" y="5"/>
                      <a:pt x="4" y="7"/>
                    </a:cubicBezTo>
                    <a:cubicBezTo>
                      <a:pt x="11" y="14"/>
                      <a:pt x="4" y="15"/>
                      <a:pt x="0" y="18"/>
                    </a:cubicBezTo>
                    <a:cubicBezTo>
                      <a:pt x="1" y="19"/>
                      <a:pt x="1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2"/>
                      <a:pt x="5" y="22"/>
                      <a:pt x="7" y="22"/>
                    </a:cubicBezTo>
                    <a:cubicBezTo>
                      <a:pt x="13" y="22"/>
                      <a:pt x="18" y="18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19" y="9"/>
                      <a:pt x="18" y="3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7" y="0"/>
                      <a:pt x="5" y="0"/>
                    </a:cubicBezTo>
                  </a:path>
                </a:pathLst>
              </a:custGeom>
              <a:solidFill>
                <a:srgbClr val="BA6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6" name="Freeform 8302"/>
              <p:cNvSpPr/>
              <p:nvPr/>
            </p:nvSpPr>
            <p:spPr bwMode="auto">
              <a:xfrm>
                <a:off x="6318251" y="3506788"/>
                <a:ext cx="106363" cy="158750"/>
              </a:xfrm>
              <a:custGeom>
                <a:avLst/>
                <a:gdLst>
                  <a:gd name="T0" fmla="*/ 37 w 53"/>
                  <a:gd name="T1" fmla="*/ 0 h 79"/>
                  <a:gd name="T2" fmla="*/ 37 w 53"/>
                  <a:gd name="T3" fmla="*/ 0 h 79"/>
                  <a:gd name="T4" fmla="*/ 28 w 53"/>
                  <a:gd name="T5" fmla="*/ 9 h 79"/>
                  <a:gd name="T6" fmla="*/ 21 w 53"/>
                  <a:gd name="T7" fmla="*/ 4 h 79"/>
                  <a:gd name="T8" fmla="*/ 21 w 53"/>
                  <a:gd name="T9" fmla="*/ 4 h 79"/>
                  <a:gd name="T10" fmla="*/ 18 w 53"/>
                  <a:gd name="T11" fmla="*/ 9 h 79"/>
                  <a:gd name="T12" fmla="*/ 18 w 53"/>
                  <a:gd name="T13" fmla="*/ 9 h 79"/>
                  <a:gd name="T14" fmla="*/ 17 w 53"/>
                  <a:gd name="T15" fmla="*/ 17 h 79"/>
                  <a:gd name="T16" fmla="*/ 26 w 53"/>
                  <a:gd name="T17" fmla="*/ 25 h 79"/>
                  <a:gd name="T18" fmla="*/ 21 w 53"/>
                  <a:gd name="T19" fmla="*/ 28 h 79"/>
                  <a:gd name="T20" fmla="*/ 12 w 53"/>
                  <a:gd name="T21" fmla="*/ 25 h 79"/>
                  <a:gd name="T22" fmla="*/ 0 w 53"/>
                  <a:gd name="T23" fmla="*/ 23 h 79"/>
                  <a:gd name="T24" fmla="*/ 0 w 53"/>
                  <a:gd name="T25" fmla="*/ 23 h 79"/>
                  <a:gd name="T26" fmla="*/ 0 w 53"/>
                  <a:gd name="T27" fmla="*/ 26 h 79"/>
                  <a:gd name="T28" fmla="*/ 3 w 53"/>
                  <a:gd name="T29" fmla="*/ 31 h 79"/>
                  <a:gd name="T30" fmla="*/ 4 w 53"/>
                  <a:gd name="T31" fmla="*/ 37 h 79"/>
                  <a:gd name="T32" fmla="*/ 9 w 53"/>
                  <a:gd name="T33" fmla="*/ 36 h 79"/>
                  <a:gd name="T34" fmla="*/ 14 w 53"/>
                  <a:gd name="T35" fmla="*/ 35 h 79"/>
                  <a:gd name="T36" fmla="*/ 20 w 53"/>
                  <a:gd name="T37" fmla="*/ 44 h 79"/>
                  <a:gd name="T38" fmla="*/ 24 w 53"/>
                  <a:gd name="T39" fmla="*/ 44 h 79"/>
                  <a:gd name="T40" fmla="*/ 28 w 53"/>
                  <a:gd name="T41" fmla="*/ 49 h 79"/>
                  <a:gd name="T42" fmla="*/ 17 w 53"/>
                  <a:gd name="T43" fmla="*/ 58 h 79"/>
                  <a:gd name="T44" fmla="*/ 17 w 53"/>
                  <a:gd name="T45" fmla="*/ 47 h 79"/>
                  <a:gd name="T46" fmla="*/ 17 w 53"/>
                  <a:gd name="T47" fmla="*/ 47 h 79"/>
                  <a:gd name="T48" fmla="*/ 12 w 53"/>
                  <a:gd name="T49" fmla="*/ 43 h 79"/>
                  <a:gd name="T50" fmla="*/ 11 w 53"/>
                  <a:gd name="T51" fmla="*/ 43 h 79"/>
                  <a:gd name="T52" fmla="*/ 10 w 53"/>
                  <a:gd name="T53" fmla="*/ 50 h 79"/>
                  <a:gd name="T54" fmla="*/ 13 w 53"/>
                  <a:gd name="T55" fmla="*/ 63 h 79"/>
                  <a:gd name="T56" fmla="*/ 15 w 53"/>
                  <a:gd name="T57" fmla="*/ 65 h 79"/>
                  <a:gd name="T58" fmla="*/ 15 w 53"/>
                  <a:gd name="T59" fmla="*/ 65 h 79"/>
                  <a:gd name="T60" fmla="*/ 15 w 53"/>
                  <a:gd name="T61" fmla="*/ 65 h 79"/>
                  <a:gd name="T62" fmla="*/ 18 w 53"/>
                  <a:gd name="T63" fmla="*/ 68 h 79"/>
                  <a:gd name="T64" fmla="*/ 21 w 53"/>
                  <a:gd name="T65" fmla="*/ 72 h 79"/>
                  <a:gd name="T66" fmla="*/ 31 w 53"/>
                  <a:gd name="T67" fmla="*/ 78 h 79"/>
                  <a:gd name="T68" fmla="*/ 33 w 53"/>
                  <a:gd name="T69" fmla="*/ 78 h 79"/>
                  <a:gd name="T70" fmla="*/ 33 w 53"/>
                  <a:gd name="T71" fmla="*/ 78 h 79"/>
                  <a:gd name="T72" fmla="*/ 33 w 53"/>
                  <a:gd name="T73" fmla="*/ 78 h 79"/>
                  <a:gd name="T74" fmla="*/ 37 w 53"/>
                  <a:gd name="T75" fmla="*/ 79 h 79"/>
                  <a:gd name="T76" fmla="*/ 53 w 53"/>
                  <a:gd name="T77" fmla="*/ 69 h 79"/>
                  <a:gd name="T78" fmla="*/ 53 w 53"/>
                  <a:gd name="T79" fmla="*/ 69 h 79"/>
                  <a:gd name="T80" fmla="*/ 53 w 53"/>
                  <a:gd name="T81" fmla="*/ 69 h 79"/>
                  <a:gd name="T82" fmla="*/ 50 w 53"/>
                  <a:gd name="T83" fmla="*/ 69 h 79"/>
                  <a:gd name="T84" fmla="*/ 50 w 53"/>
                  <a:gd name="T85" fmla="*/ 69 h 79"/>
                  <a:gd name="T86" fmla="*/ 49 w 53"/>
                  <a:gd name="T87" fmla="*/ 69 h 79"/>
                  <a:gd name="T88" fmla="*/ 31 w 53"/>
                  <a:gd name="T89" fmla="*/ 61 h 79"/>
                  <a:gd name="T90" fmla="*/ 39 w 53"/>
                  <a:gd name="T91" fmla="*/ 46 h 79"/>
                  <a:gd name="T92" fmla="*/ 38 w 53"/>
                  <a:gd name="T93" fmla="*/ 46 h 79"/>
                  <a:gd name="T94" fmla="*/ 38 w 53"/>
                  <a:gd name="T95" fmla="*/ 46 h 79"/>
                  <a:gd name="T96" fmla="*/ 40 w 53"/>
                  <a:gd name="T97" fmla="*/ 27 h 79"/>
                  <a:gd name="T98" fmla="*/ 40 w 53"/>
                  <a:gd name="T99" fmla="*/ 27 h 79"/>
                  <a:gd name="T100" fmla="*/ 40 w 53"/>
                  <a:gd name="T101" fmla="*/ 27 h 79"/>
                  <a:gd name="T102" fmla="*/ 43 w 53"/>
                  <a:gd name="T103" fmla="*/ 28 h 79"/>
                  <a:gd name="T104" fmla="*/ 43 w 53"/>
                  <a:gd name="T105" fmla="*/ 28 h 79"/>
                  <a:gd name="T106" fmla="*/ 43 w 53"/>
                  <a:gd name="T107" fmla="*/ 28 h 79"/>
                  <a:gd name="T108" fmla="*/ 50 w 53"/>
                  <a:gd name="T109" fmla="*/ 15 h 79"/>
                  <a:gd name="T110" fmla="*/ 40 w 53"/>
                  <a:gd name="T111" fmla="*/ 0 h 79"/>
                  <a:gd name="T112" fmla="*/ 40 w 53"/>
                  <a:gd name="T113" fmla="*/ 0 h 79"/>
                  <a:gd name="T114" fmla="*/ 37 w 53"/>
                  <a:gd name="T115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" h="79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5" y="6"/>
                      <a:pt x="32" y="9"/>
                      <a:pt x="28" y="9"/>
                    </a:cubicBezTo>
                    <a:cubicBezTo>
                      <a:pt x="26" y="9"/>
                      <a:pt x="23" y="7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6"/>
                      <a:pt x="19" y="7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2"/>
                      <a:pt x="17" y="14"/>
                      <a:pt x="17" y="17"/>
                    </a:cubicBezTo>
                    <a:cubicBezTo>
                      <a:pt x="18" y="22"/>
                      <a:pt x="29" y="19"/>
                      <a:pt x="26" y="25"/>
                    </a:cubicBezTo>
                    <a:cubicBezTo>
                      <a:pt x="25" y="28"/>
                      <a:pt x="23" y="28"/>
                      <a:pt x="21" y="28"/>
                    </a:cubicBezTo>
                    <a:cubicBezTo>
                      <a:pt x="18" y="28"/>
                      <a:pt x="15" y="26"/>
                      <a:pt x="12" y="25"/>
                    </a:cubicBezTo>
                    <a:cubicBezTo>
                      <a:pt x="8" y="24"/>
                      <a:pt x="4" y="24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1" y="28"/>
                      <a:pt x="4" y="30"/>
                      <a:pt x="3" y="31"/>
                    </a:cubicBezTo>
                    <a:cubicBezTo>
                      <a:pt x="1" y="36"/>
                      <a:pt x="2" y="37"/>
                      <a:pt x="4" y="37"/>
                    </a:cubicBezTo>
                    <a:cubicBezTo>
                      <a:pt x="5" y="37"/>
                      <a:pt x="7" y="37"/>
                      <a:pt x="9" y="36"/>
                    </a:cubicBezTo>
                    <a:cubicBezTo>
                      <a:pt x="11" y="35"/>
                      <a:pt x="13" y="35"/>
                      <a:pt x="14" y="35"/>
                    </a:cubicBezTo>
                    <a:cubicBezTo>
                      <a:pt x="18" y="35"/>
                      <a:pt x="20" y="38"/>
                      <a:pt x="20" y="44"/>
                    </a:cubicBezTo>
                    <a:cubicBezTo>
                      <a:pt x="21" y="44"/>
                      <a:pt x="23" y="44"/>
                      <a:pt x="24" y="44"/>
                    </a:cubicBezTo>
                    <a:cubicBezTo>
                      <a:pt x="26" y="44"/>
                      <a:pt x="27" y="45"/>
                      <a:pt x="28" y="49"/>
                    </a:cubicBezTo>
                    <a:cubicBezTo>
                      <a:pt x="29" y="60"/>
                      <a:pt x="20" y="55"/>
                      <a:pt x="17" y="58"/>
                    </a:cubicBezTo>
                    <a:cubicBezTo>
                      <a:pt x="15" y="54"/>
                      <a:pt x="20" y="51"/>
                      <a:pt x="17" y="47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5"/>
                      <a:pt x="14" y="43"/>
                      <a:pt x="12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8" y="44"/>
                      <a:pt x="9" y="47"/>
                      <a:pt x="10" y="50"/>
                    </a:cubicBezTo>
                    <a:cubicBezTo>
                      <a:pt x="12" y="54"/>
                      <a:pt x="13" y="58"/>
                      <a:pt x="13" y="63"/>
                    </a:cubicBezTo>
                    <a:cubicBezTo>
                      <a:pt x="13" y="63"/>
                      <a:pt x="14" y="64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6"/>
                      <a:pt x="17" y="67"/>
                      <a:pt x="18" y="68"/>
                    </a:cubicBezTo>
                    <a:cubicBezTo>
                      <a:pt x="19" y="70"/>
                      <a:pt x="20" y="71"/>
                      <a:pt x="21" y="72"/>
                    </a:cubicBezTo>
                    <a:cubicBezTo>
                      <a:pt x="24" y="75"/>
                      <a:pt x="27" y="78"/>
                      <a:pt x="31" y="78"/>
                    </a:cubicBezTo>
                    <a:cubicBezTo>
                      <a:pt x="32" y="78"/>
                      <a:pt x="32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3" y="78"/>
                      <a:pt x="33" y="78"/>
                      <a:pt x="33" y="78"/>
                    </a:cubicBezTo>
                    <a:cubicBezTo>
                      <a:pt x="34" y="78"/>
                      <a:pt x="35" y="79"/>
                      <a:pt x="37" y="79"/>
                    </a:cubicBezTo>
                    <a:cubicBezTo>
                      <a:pt x="43" y="79"/>
                      <a:pt x="47" y="71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2" y="69"/>
                      <a:pt x="51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2" y="69"/>
                      <a:pt x="38" y="65"/>
                      <a:pt x="31" y="61"/>
                    </a:cubicBezTo>
                    <a:cubicBezTo>
                      <a:pt x="39" y="58"/>
                      <a:pt x="39" y="52"/>
                      <a:pt x="39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23" y="38"/>
                      <a:pt x="35" y="33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1" y="27"/>
                      <a:pt x="42" y="27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9" y="25"/>
                      <a:pt x="49" y="20"/>
                      <a:pt x="50" y="15"/>
                    </a:cubicBezTo>
                    <a:cubicBezTo>
                      <a:pt x="46" y="10"/>
                      <a:pt x="47" y="2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9" y="0"/>
                      <a:pt x="38" y="0"/>
                      <a:pt x="37" y="0"/>
                    </a:cubicBezTo>
                  </a:path>
                </a:pathLst>
              </a:custGeom>
              <a:solidFill>
                <a:srgbClr val="B46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7" name="Freeform 8303"/>
              <p:cNvSpPr/>
              <p:nvPr/>
            </p:nvSpPr>
            <p:spPr bwMode="auto">
              <a:xfrm>
                <a:off x="6257926" y="3475038"/>
                <a:ext cx="96838" cy="96838"/>
              </a:xfrm>
              <a:custGeom>
                <a:avLst/>
                <a:gdLst>
                  <a:gd name="T0" fmla="*/ 26 w 48"/>
                  <a:gd name="T1" fmla="*/ 0 h 48"/>
                  <a:gd name="T2" fmla="*/ 26 w 48"/>
                  <a:gd name="T3" fmla="*/ 0 h 48"/>
                  <a:gd name="T4" fmla="*/ 23 w 48"/>
                  <a:gd name="T5" fmla="*/ 5 h 48"/>
                  <a:gd name="T6" fmla="*/ 18 w 48"/>
                  <a:gd name="T7" fmla="*/ 12 h 48"/>
                  <a:gd name="T8" fmla="*/ 14 w 48"/>
                  <a:gd name="T9" fmla="*/ 11 h 48"/>
                  <a:gd name="T10" fmla="*/ 14 w 48"/>
                  <a:gd name="T11" fmla="*/ 11 h 48"/>
                  <a:gd name="T12" fmla="*/ 14 w 48"/>
                  <a:gd name="T13" fmla="*/ 11 h 48"/>
                  <a:gd name="T14" fmla="*/ 8 w 48"/>
                  <a:gd name="T15" fmla="*/ 24 h 48"/>
                  <a:gd name="T16" fmla="*/ 5 w 48"/>
                  <a:gd name="T17" fmla="*/ 24 h 48"/>
                  <a:gd name="T18" fmla="*/ 4 w 48"/>
                  <a:gd name="T19" fmla="*/ 22 h 48"/>
                  <a:gd name="T20" fmla="*/ 2 w 48"/>
                  <a:gd name="T21" fmla="*/ 38 h 48"/>
                  <a:gd name="T22" fmla="*/ 0 w 48"/>
                  <a:gd name="T23" fmla="*/ 47 h 48"/>
                  <a:gd name="T24" fmla="*/ 0 w 48"/>
                  <a:gd name="T25" fmla="*/ 47 h 48"/>
                  <a:gd name="T26" fmla="*/ 8 w 48"/>
                  <a:gd name="T27" fmla="*/ 48 h 48"/>
                  <a:gd name="T28" fmla="*/ 8 w 48"/>
                  <a:gd name="T29" fmla="*/ 48 h 48"/>
                  <a:gd name="T30" fmla="*/ 8 w 48"/>
                  <a:gd name="T31" fmla="*/ 48 h 48"/>
                  <a:gd name="T32" fmla="*/ 7 w 48"/>
                  <a:gd name="T33" fmla="*/ 39 h 48"/>
                  <a:gd name="T34" fmla="*/ 13 w 48"/>
                  <a:gd name="T35" fmla="*/ 33 h 48"/>
                  <a:gd name="T36" fmla="*/ 15 w 48"/>
                  <a:gd name="T37" fmla="*/ 32 h 48"/>
                  <a:gd name="T38" fmla="*/ 18 w 48"/>
                  <a:gd name="T39" fmla="*/ 36 h 48"/>
                  <a:gd name="T40" fmla="*/ 30 w 48"/>
                  <a:gd name="T41" fmla="*/ 42 h 48"/>
                  <a:gd name="T42" fmla="*/ 30 w 48"/>
                  <a:gd name="T43" fmla="*/ 42 h 48"/>
                  <a:gd name="T44" fmla="*/ 30 w 48"/>
                  <a:gd name="T45" fmla="*/ 39 h 48"/>
                  <a:gd name="T46" fmla="*/ 30 w 48"/>
                  <a:gd name="T47" fmla="*/ 39 h 48"/>
                  <a:gd name="T48" fmla="*/ 30 w 48"/>
                  <a:gd name="T49" fmla="*/ 39 h 48"/>
                  <a:gd name="T50" fmla="*/ 44 w 48"/>
                  <a:gd name="T51" fmla="*/ 33 h 48"/>
                  <a:gd name="T52" fmla="*/ 47 w 48"/>
                  <a:gd name="T53" fmla="*/ 33 h 48"/>
                  <a:gd name="T54" fmla="*/ 47 w 48"/>
                  <a:gd name="T55" fmla="*/ 33 h 48"/>
                  <a:gd name="T56" fmla="*/ 48 w 48"/>
                  <a:gd name="T57" fmla="*/ 25 h 48"/>
                  <a:gd name="T58" fmla="*/ 48 w 48"/>
                  <a:gd name="T59" fmla="*/ 25 h 48"/>
                  <a:gd name="T60" fmla="*/ 30 w 48"/>
                  <a:gd name="T61" fmla="*/ 4 h 48"/>
                  <a:gd name="T62" fmla="*/ 26 w 48"/>
                  <a:gd name="T6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" h="48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23" y="0"/>
                      <a:pt x="23" y="3"/>
                      <a:pt x="23" y="5"/>
                    </a:cubicBezTo>
                    <a:cubicBezTo>
                      <a:pt x="23" y="10"/>
                      <a:pt x="21" y="12"/>
                      <a:pt x="18" y="12"/>
                    </a:cubicBezTo>
                    <a:cubicBezTo>
                      <a:pt x="17" y="12"/>
                      <a:pt x="16" y="12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7" y="18"/>
                      <a:pt x="17" y="24"/>
                      <a:pt x="8" y="24"/>
                    </a:cubicBezTo>
                    <a:cubicBezTo>
                      <a:pt x="7" y="24"/>
                      <a:pt x="6" y="24"/>
                      <a:pt x="5" y="24"/>
                    </a:cubicBezTo>
                    <a:cubicBezTo>
                      <a:pt x="5" y="23"/>
                      <a:pt x="4" y="23"/>
                      <a:pt x="4" y="22"/>
                    </a:cubicBezTo>
                    <a:cubicBezTo>
                      <a:pt x="1" y="27"/>
                      <a:pt x="0" y="32"/>
                      <a:pt x="2" y="38"/>
                    </a:cubicBezTo>
                    <a:cubicBezTo>
                      <a:pt x="5" y="42"/>
                      <a:pt x="3" y="45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48"/>
                      <a:pt x="5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7" y="45"/>
                      <a:pt x="7" y="42"/>
                      <a:pt x="7" y="39"/>
                    </a:cubicBezTo>
                    <a:cubicBezTo>
                      <a:pt x="6" y="35"/>
                      <a:pt x="10" y="35"/>
                      <a:pt x="13" y="33"/>
                    </a:cubicBezTo>
                    <a:cubicBezTo>
                      <a:pt x="14" y="32"/>
                      <a:pt x="14" y="32"/>
                      <a:pt x="15" y="32"/>
                    </a:cubicBezTo>
                    <a:cubicBezTo>
                      <a:pt x="17" y="32"/>
                      <a:pt x="18" y="34"/>
                      <a:pt x="18" y="36"/>
                    </a:cubicBezTo>
                    <a:cubicBezTo>
                      <a:pt x="20" y="42"/>
                      <a:pt x="25" y="42"/>
                      <a:pt x="30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0" y="41"/>
                      <a:pt x="30" y="40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4" y="36"/>
                      <a:pt x="38" y="33"/>
                      <a:pt x="44" y="33"/>
                    </a:cubicBezTo>
                    <a:cubicBezTo>
                      <a:pt x="45" y="33"/>
                      <a:pt x="46" y="33"/>
                      <a:pt x="47" y="33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47" y="30"/>
                      <a:pt x="47" y="28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39" y="20"/>
                      <a:pt x="37" y="10"/>
                      <a:pt x="30" y="4"/>
                    </a:cubicBezTo>
                    <a:cubicBezTo>
                      <a:pt x="29" y="2"/>
                      <a:pt x="28" y="0"/>
                      <a:pt x="26" y="0"/>
                    </a:cubicBezTo>
                  </a:path>
                </a:pathLst>
              </a:custGeom>
              <a:solidFill>
                <a:srgbClr val="BD77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8" name="Freeform 8304"/>
              <p:cNvSpPr>
                <a:spLocks noEditPoints="1"/>
              </p:cNvSpPr>
              <p:nvPr/>
            </p:nvSpPr>
            <p:spPr bwMode="auto">
              <a:xfrm>
                <a:off x="6323013" y="3425826"/>
                <a:ext cx="69850" cy="100013"/>
              </a:xfrm>
              <a:custGeom>
                <a:avLst/>
                <a:gdLst>
                  <a:gd name="T0" fmla="*/ 0 w 35"/>
                  <a:gd name="T1" fmla="*/ 19 h 50"/>
                  <a:gd name="T2" fmla="*/ 0 w 35"/>
                  <a:gd name="T3" fmla="*/ 19 h 50"/>
                  <a:gd name="T4" fmla="*/ 0 w 35"/>
                  <a:gd name="T5" fmla="*/ 19 h 50"/>
                  <a:gd name="T6" fmla="*/ 0 w 35"/>
                  <a:gd name="T7" fmla="*/ 19 h 50"/>
                  <a:gd name="T8" fmla="*/ 0 w 35"/>
                  <a:gd name="T9" fmla="*/ 19 h 50"/>
                  <a:gd name="T10" fmla="*/ 0 w 35"/>
                  <a:gd name="T11" fmla="*/ 19 h 50"/>
                  <a:gd name="T12" fmla="*/ 0 w 35"/>
                  <a:gd name="T13" fmla="*/ 19 h 50"/>
                  <a:gd name="T14" fmla="*/ 0 w 35"/>
                  <a:gd name="T15" fmla="*/ 19 h 50"/>
                  <a:gd name="T16" fmla="*/ 0 w 35"/>
                  <a:gd name="T17" fmla="*/ 19 h 50"/>
                  <a:gd name="T18" fmla="*/ 9 w 35"/>
                  <a:gd name="T19" fmla="*/ 0 h 50"/>
                  <a:gd name="T20" fmla="*/ 7 w 35"/>
                  <a:gd name="T21" fmla="*/ 1 h 50"/>
                  <a:gd name="T22" fmla="*/ 3 w 35"/>
                  <a:gd name="T23" fmla="*/ 6 h 50"/>
                  <a:gd name="T24" fmla="*/ 0 w 35"/>
                  <a:gd name="T25" fmla="*/ 19 h 50"/>
                  <a:gd name="T26" fmla="*/ 0 w 35"/>
                  <a:gd name="T27" fmla="*/ 19 h 50"/>
                  <a:gd name="T28" fmla="*/ 0 w 35"/>
                  <a:gd name="T29" fmla="*/ 19 h 50"/>
                  <a:gd name="T30" fmla="*/ 0 w 35"/>
                  <a:gd name="T31" fmla="*/ 19 h 50"/>
                  <a:gd name="T32" fmla="*/ 1 w 35"/>
                  <a:gd name="T33" fmla="*/ 19 h 50"/>
                  <a:gd name="T34" fmla="*/ 14 w 35"/>
                  <a:gd name="T35" fmla="*/ 36 h 50"/>
                  <a:gd name="T36" fmla="*/ 19 w 35"/>
                  <a:gd name="T37" fmla="*/ 45 h 50"/>
                  <a:gd name="T38" fmla="*/ 19 w 35"/>
                  <a:gd name="T39" fmla="*/ 45 h 50"/>
                  <a:gd name="T40" fmla="*/ 26 w 35"/>
                  <a:gd name="T41" fmla="*/ 50 h 50"/>
                  <a:gd name="T42" fmla="*/ 35 w 35"/>
                  <a:gd name="T43" fmla="*/ 41 h 50"/>
                  <a:gd name="T44" fmla="*/ 35 w 35"/>
                  <a:gd name="T45" fmla="*/ 41 h 50"/>
                  <a:gd name="T46" fmla="*/ 12 w 35"/>
                  <a:gd name="T47" fmla="*/ 4 h 50"/>
                  <a:gd name="T48" fmla="*/ 9 w 35"/>
                  <a:gd name="T4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50"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0" y="1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moveTo>
                      <a:pt x="9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5" y="2"/>
                      <a:pt x="3" y="3"/>
                      <a:pt x="3" y="6"/>
                    </a:cubicBezTo>
                    <a:cubicBezTo>
                      <a:pt x="2" y="10"/>
                      <a:pt x="5" y="16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" y="19"/>
                      <a:pt x="1" y="19"/>
                    </a:cubicBezTo>
                    <a:cubicBezTo>
                      <a:pt x="9" y="22"/>
                      <a:pt x="15" y="26"/>
                      <a:pt x="14" y="36"/>
                    </a:cubicBezTo>
                    <a:cubicBezTo>
                      <a:pt x="14" y="39"/>
                      <a:pt x="17" y="42"/>
                      <a:pt x="19" y="4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21" y="48"/>
                      <a:pt x="24" y="50"/>
                      <a:pt x="26" y="50"/>
                    </a:cubicBezTo>
                    <a:cubicBezTo>
                      <a:pt x="30" y="50"/>
                      <a:pt x="33" y="47"/>
                      <a:pt x="35" y="41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28" y="29"/>
                      <a:pt x="20" y="16"/>
                      <a:pt x="12" y="4"/>
                    </a:cubicBezTo>
                    <a:cubicBezTo>
                      <a:pt x="11" y="3"/>
                      <a:pt x="11" y="0"/>
                      <a:pt x="9" y="0"/>
                    </a:cubicBezTo>
                  </a:path>
                </a:pathLst>
              </a:custGeom>
              <a:solidFill>
                <a:srgbClr val="BC7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9" name="Freeform 8305"/>
              <p:cNvSpPr/>
              <p:nvPr/>
            </p:nvSpPr>
            <p:spPr bwMode="auto">
              <a:xfrm>
                <a:off x="6403976" y="3536951"/>
                <a:ext cx="50800" cy="36513"/>
              </a:xfrm>
              <a:custGeom>
                <a:avLst/>
                <a:gdLst>
                  <a:gd name="T0" fmla="*/ 7 w 25"/>
                  <a:gd name="T1" fmla="*/ 0 h 18"/>
                  <a:gd name="T2" fmla="*/ 7 w 25"/>
                  <a:gd name="T3" fmla="*/ 0 h 18"/>
                  <a:gd name="T4" fmla="*/ 0 w 25"/>
                  <a:gd name="T5" fmla="*/ 13 h 18"/>
                  <a:gd name="T6" fmla="*/ 0 w 25"/>
                  <a:gd name="T7" fmla="*/ 13 h 18"/>
                  <a:gd name="T8" fmla="*/ 12 w 25"/>
                  <a:gd name="T9" fmla="*/ 18 h 18"/>
                  <a:gd name="T10" fmla="*/ 18 w 25"/>
                  <a:gd name="T11" fmla="*/ 17 h 18"/>
                  <a:gd name="T12" fmla="*/ 18 w 25"/>
                  <a:gd name="T13" fmla="*/ 17 h 18"/>
                  <a:gd name="T14" fmla="*/ 18 w 25"/>
                  <a:gd name="T15" fmla="*/ 17 h 18"/>
                  <a:gd name="T16" fmla="*/ 25 w 25"/>
                  <a:gd name="T17" fmla="*/ 4 h 18"/>
                  <a:gd name="T18" fmla="*/ 25 w 25"/>
                  <a:gd name="T19" fmla="*/ 4 h 18"/>
                  <a:gd name="T20" fmla="*/ 25 w 25"/>
                  <a:gd name="T21" fmla="*/ 4 h 18"/>
                  <a:gd name="T22" fmla="*/ 25 w 25"/>
                  <a:gd name="T23" fmla="*/ 1 h 18"/>
                  <a:gd name="T24" fmla="*/ 20 w 25"/>
                  <a:gd name="T25" fmla="*/ 1 h 18"/>
                  <a:gd name="T26" fmla="*/ 16 w 25"/>
                  <a:gd name="T27" fmla="*/ 9 h 18"/>
                  <a:gd name="T28" fmla="*/ 7 w 25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18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5"/>
                      <a:pt x="6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6"/>
                      <a:pt x="8" y="18"/>
                      <a:pt x="12" y="18"/>
                    </a:cubicBezTo>
                    <a:cubicBezTo>
                      <a:pt x="14" y="18"/>
                      <a:pt x="16" y="18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2"/>
                      <a:pt x="18" y="6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2"/>
                      <a:pt x="25" y="1"/>
                    </a:cubicBezTo>
                    <a:cubicBezTo>
                      <a:pt x="23" y="1"/>
                      <a:pt x="22" y="1"/>
                      <a:pt x="20" y="1"/>
                    </a:cubicBezTo>
                    <a:cubicBezTo>
                      <a:pt x="19" y="3"/>
                      <a:pt x="17" y="6"/>
                      <a:pt x="16" y="9"/>
                    </a:cubicBezTo>
                    <a:cubicBezTo>
                      <a:pt x="13" y="6"/>
                      <a:pt x="10" y="3"/>
                      <a:pt x="7" y="0"/>
                    </a:cubicBezTo>
                  </a:path>
                </a:pathLst>
              </a:custGeom>
              <a:solidFill>
                <a:srgbClr val="A353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0" name="Freeform 8306"/>
              <p:cNvSpPr/>
              <p:nvPr/>
            </p:nvSpPr>
            <p:spPr bwMode="auto">
              <a:xfrm>
                <a:off x="6419851" y="3498851"/>
                <a:ext cx="34925" cy="41275"/>
              </a:xfrm>
              <a:custGeom>
                <a:avLst/>
                <a:gdLst>
                  <a:gd name="T0" fmla="*/ 1 w 17"/>
                  <a:gd name="T1" fmla="*/ 0 h 20"/>
                  <a:gd name="T2" fmla="*/ 0 w 17"/>
                  <a:gd name="T3" fmla="*/ 0 h 20"/>
                  <a:gd name="T4" fmla="*/ 0 w 17"/>
                  <a:gd name="T5" fmla="*/ 0 h 20"/>
                  <a:gd name="T6" fmla="*/ 12 w 17"/>
                  <a:gd name="T7" fmla="*/ 20 h 20"/>
                  <a:gd name="T8" fmla="*/ 12 w 17"/>
                  <a:gd name="T9" fmla="*/ 20 h 20"/>
                  <a:gd name="T10" fmla="*/ 17 w 17"/>
                  <a:gd name="T11" fmla="*/ 20 h 20"/>
                  <a:gd name="T12" fmla="*/ 17 w 17"/>
                  <a:gd name="T13" fmla="*/ 20 h 20"/>
                  <a:gd name="T14" fmla="*/ 17 w 17"/>
                  <a:gd name="T15" fmla="*/ 19 h 20"/>
                  <a:gd name="T16" fmla="*/ 17 w 17"/>
                  <a:gd name="T17" fmla="*/ 18 h 20"/>
                  <a:gd name="T18" fmla="*/ 17 w 17"/>
                  <a:gd name="T19" fmla="*/ 18 h 20"/>
                  <a:gd name="T20" fmla="*/ 17 w 17"/>
                  <a:gd name="T21" fmla="*/ 18 h 20"/>
                  <a:gd name="T22" fmla="*/ 14 w 17"/>
                  <a:gd name="T23" fmla="*/ 1 h 20"/>
                  <a:gd name="T24" fmla="*/ 14 w 17"/>
                  <a:gd name="T25" fmla="*/ 1 h 20"/>
                  <a:gd name="T26" fmla="*/ 10 w 17"/>
                  <a:gd name="T27" fmla="*/ 2 h 20"/>
                  <a:gd name="T28" fmla="*/ 6 w 17"/>
                  <a:gd name="T29" fmla="*/ 1 h 20"/>
                  <a:gd name="T30" fmla="*/ 1 w 17"/>
                  <a:gd name="T3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20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6"/>
                      <a:pt x="8" y="13"/>
                      <a:pt x="12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4" y="20"/>
                      <a:pt x="15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2"/>
                      <a:pt x="15" y="7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2" y="2"/>
                      <a:pt x="11" y="2"/>
                      <a:pt x="10" y="2"/>
                    </a:cubicBezTo>
                    <a:cubicBezTo>
                      <a:pt x="9" y="2"/>
                      <a:pt x="7" y="1"/>
                      <a:pt x="6" y="1"/>
                    </a:cubicBezTo>
                    <a:cubicBezTo>
                      <a:pt x="4" y="0"/>
                      <a:pt x="3" y="0"/>
                      <a:pt x="1" y="0"/>
                    </a:cubicBezTo>
                  </a:path>
                </a:pathLst>
              </a:custGeom>
              <a:solidFill>
                <a:srgbClr val="B47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1" name="Freeform 8307"/>
              <p:cNvSpPr/>
              <p:nvPr/>
            </p:nvSpPr>
            <p:spPr bwMode="auto">
              <a:xfrm>
                <a:off x="6440488" y="3405188"/>
                <a:ext cx="23813" cy="44450"/>
              </a:xfrm>
              <a:custGeom>
                <a:avLst/>
                <a:gdLst>
                  <a:gd name="T0" fmla="*/ 5 w 12"/>
                  <a:gd name="T1" fmla="*/ 0 h 22"/>
                  <a:gd name="T2" fmla="*/ 5 w 12"/>
                  <a:gd name="T3" fmla="*/ 0 h 22"/>
                  <a:gd name="T4" fmla="*/ 0 w 12"/>
                  <a:gd name="T5" fmla="*/ 4 h 22"/>
                  <a:gd name="T6" fmla="*/ 0 w 12"/>
                  <a:gd name="T7" fmla="*/ 4 h 22"/>
                  <a:gd name="T8" fmla="*/ 0 w 12"/>
                  <a:gd name="T9" fmla="*/ 7 h 22"/>
                  <a:gd name="T10" fmla="*/ 1 w 12"/>
                  <a:gd name="T11" fmla="*/ 18 h 22"/>
                  <a:gd name="T12" fmla="*/ 1 w 12"/>
                  <a:gd name="T13" fmla="*/ 18 h 22"/>
                  <a:gd name="T14" fmla="*/ 1 w 12"/>
                  <a:gd name="T15" fmla="*/ 18 h 22"/>
                  <a:gd name="T16" fmla="*/ 1 w 12"/>
                  <a:gd name="T17" fmla="*/ 18 h 22"/>
                  <a:gd name="T18" fmla="*/ 1 w 12"/>
                  <a:gd name="T19" fmla="*/ 18 h 22"/>
                  <a:gd name="T20" fmla="*/ 9 w 12"/>
                  <a:gd name="T21" fmla="*/ 22 h 22"/>
                  <a:gd name="T22" fmla="*/ 9 w 12"/>
                  <a:gd name="T23" fmla="*/ 22 h 22"/>
                  <a:gd name="T24" fmla="*/ 9 w 12"/>
                  <a:gd name="T25" fmla="*/ 22 h 22"/>
                  <a:gd name="T26" fmla="*/ 11 w 12"/>
                  <a:gd name="T27" fmla="*/ 22 h 22"/>
                  <a:gd name="T28" fmla="*/ 8 w 12"/>
                  <a:gd name="T29" fmla="*/ 0 h 22"/>
                  <a:gd name="T30" fmla="*/ 8 w 12"/>
                  <a:gd name="T31" fmla="*/ 0 h 22"/>
                  <a:gd name="T32" fmla="*/ 5 w 12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2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3" y="10"/>
                      <a:pt x="4" y="14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4" y="19"/>
                      <a:pt x="6" y="20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0" y="22"/>
                      <a:pt x="11" y="22"/>
                    </a:cubicBezTo>
                    <a:cubicBezTo>
                      <a:pt x="12" y="14"/>
                      <a:pt x="10" y="7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953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2" name="Freeform 8308"/>
              <p:cNvSpPr/>
              <p:nvPr/>
            </p:nvSpPr>
            <p:spPr bwMode="auto">
              <a:xfrm>
                <a:off x="6438901" y="3441701"/>
                <a:ext cx="19050" cy="49213"/>
              </a:xfrm>
              <a:custGeom>
                <a:avLst/>
                <a:gdLst>
                  <a:gd name="T0" fmla="*/ 2 w 10"/>
                  <a:gd name="T1" fmla="*/ 0 h 25"/>
                  <a:gd name="T2" fmla="*/ 2 w 10"/>
                  <a:gd name="T3" fmla="*/ 0 h 25"/>
                  <a:gd name="T4" fmla="*/ 2 w 10"/>
                  <a:gd name="T5" fmla="*/ 5 h 25"/>
                  <a:gd name="T6" fmla="*/ 2 w 10"/>
                  <a:gd name="T7" fmla="*/ 5 h 25"/>
                  <a:gd name="T8" fmla="*/ 5 w 10"/>
                  <a:gd name="T9" fmla="*/ 25 h 25"/>
                  <a:gd name="T10" fmla="*/ 5 w 10"/>
                  <a:gd name="T11" fmla="*/ 25 h 25"/>
                  <a:gd name="T12" fmla="*/ 8 w 10"/>
                  <a:gd name="T13" fmla="*/ 22 h 25"/>
                  <a:gd name="T14" fmla="*/ 8 w 10"/>
                  <a:gd name="T15" fmla="*/ 22 h 25"/>
                  <a:gd name="T16" fmla="*/ 8 w 10"/>
                  <a:gd name="T17" fmla="*/ 22 h 25"/>
                  <a:gd name="T18" fmla="*/ 10 w 10"/>
                  <a:gd name="T19" fmla="*/ 4 h 25"/>
                  <a:gd name="T20" fmla="*/ 10 w 10"/>
                  <a:gd name="T21" fmla="*/ 4 h 25"/>
                  <a:gd name="T22" fmla="*/ 2 w 10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" h="2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12"/>
                      <a:pt x="0" y="19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4"/>
                      <a:pt x="7" y="23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6"/>
                      <a:pt x="3" y="9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2"/>
                      <a:pt x="5" y="1"/>
                      <a:pt x="2" y="0"/>
                    </a:cubicBezTo>
                  </a:path>
                </a:pathLst>
              </a:custGeom>
              <a:solidFill>
                <a:srgbClr val="AD5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3" name="Freeform 8309"/>
              <p:cNvSpPr/>
              <p:nvPr/>
            </p:nvSpPr>
            <p:spPr bwMode="auto">
              <a:xfrm>
                <a:off x="6430963" y="3419476"/>
                <a:ext cx="17463" cy="22225"/>
              </a:xfrm>
              <a:custGeom>
                <a:avLst/>
                <a:gdLst>
                  <a:gd name="T0" fmla="*/ 5 w 9"/>
                  <a:gd name="T1" fmla="*/ 0 h 11"/>
                  <a:gd name="T2" fmla="*/ 6 w 9"/>
                  <a:gd name="T3" fmla="*/ 11 h 11"/>
                  <a:gd name="T4" fmla="*/ 6 w 9"/>
                  <a:gd name="T5" fmla="*/ 11 h 11"/>
                  <a:gd name="T6" fmla="*/ 5 w 9"/>
                  <a:gd name="T7" fmla="*/ 0 h 11"/>
                  <a:gd name="T8" fmla="*/ 5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5" y="0"/>
                    </a:moveTo>
                    <a:cubicBezTo>
                      <a:pt x="4" y="4"/>
                      <a:pt x="0" y="8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9" y="7"/>
                      <a:pt x="8" y="3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AD5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4" name="Freeform 8310"/>
              <p:cNvSpPr/>
              <p:nvPr/>
            </p:nvSpPr>
            <p:spPr bwMode="auto">
              <a:xfrm>
                <a:off x="6448426" y="3471863"/>
                <a:ext cx="34925" cy="63500"/>
              </a:xfrm>
              <a:custGeom>
                <a:avLst/>
                <a:gdLst>
                  <a:gd name="T0" fmla="*/ 9 w 17"/>
                  <a:gd name="T1" fmla="*/ 0 h 32"/>
                  <a:gd name="T2" fmla="*/ 8 w 17"/>
                  <a:gd name="T3" fmla="*/ 6 h 32"/>
                  <a:gd name="T4" fmla="*/ 6 w 17"/>
                  <a:gd name="T5" fmla="*/ 9 h 32"/>
                  <a:gd name="T6" fmla="*/ 3 w 17"/>
                  <a:gd name="T7" fmla="*/ 7 h 32"/>
                  <a:gd name="T8" fmla="*/ 3 w 17"/>
                  <a:gd name="T9" fmla="*/ 7 h 32"/>
                  <a:gd name="T10" fmla="*/ 0 w 17"/>
                  <a:gd name="T11" fmla="*/ 10 h 32"/>
                  <a:gd name="T12" fmla="*/ 0 w 17"/>
                  <a:gd name="T13" fmla="*/ 10 h 32"/>
                  <a:gd name="T14" fmla="*/ 0 w 17"/>
                  <a:gd name="T15" fmla="*/ 15 h 32"/>
                  <a:gd name="T16" fmla="*/ 0 w 17"/>
                  <a:gd name="T17" fmla="*/ 15 h 32"/>
                  <a:gd name="T18" fmla="*/ 3 w 17"/>
                  <a:gd name="T19" fmla="*/ 32 h 32"/>
                  <a:gd name="T20" fmla="*/ 3 w 17"/>
                  <a:gd name="T21" fmla="*/ 32 h 32"/>
                  <a:gd name="T22" fmla="*/ 4 w 17"/>
                  <a:gd name="T23" fmla="*/ 24 h 32"/>
                  <a:gd name="T24" fmla="*/ 4 w 17"/>
                  <a:gd name="T25" fmla="*/ 24 h 32"/>
                  <a:gd name="T26" fmla="*/ 4 w 17"/>
                  <a:gd name="T27" fmla="*/ 24 h 32"/>
                  <a:gd name="T28" fmla="*/ 7 w 17"/>
                  <a:gd name="T29" fmla="*/ 15 h 32"/>
                  <a:gd name="T30" fmla="*/ 10 w 17"/>
                  <a:gd name="T31" fmla="*/ 16 h 32"/>
                  <a:gd name="T32" fmla="*/ 10 w 17"/>
                  <a:gd name="T33" fmla="*/ 16 h 32"/>
                  <a:gd name="T34" fmla="*/ 17 w 17"/>
                  <a:gd name="T35" fmla="*/ 6 h 32"/>
                  <a:gd name="T36" fmla="*/ 17 w 17"/>
                  <a:gd name="T37" fmla="*/ 6 h 32"/>
                  <a:gd name="T38" fmla="*/ 17 w 17"/>
                  <a:gd name="T39" fmla="*/ 6 h 32"/>
                  <a:gd name="T40" fmla="*/ 9 w 17"/>
                  <a:gd name="T41" fmla="*/ 0 h 32"/>
                  <a:gd name="T42" fmla="*/ 9 w 17"/>
                  <a:gd name="T4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" h="32">
                    <a:moveTo>
                      <a:pt x="9" y="0"/>
                    </a:moveTo>
                    <a:cubicBezTo>
                      <a:pt x="6" y="1"/>
                      <a:pt x="8" y="4"/>
                      <a:pt x="8" y="6"/>
                    </a:cubicBezTo>
                    <a:cubicBezTo>
                      <a:pt x="8" y="9"/>
                      <a:pt x="7" y="9"/>
                      <a:pt x="6" y="9"/>
                    </a:cubicBezTo>
                    <a:cubicBezTo>
                      <a:pt x="5" y="9"/>
                      <a:pt x="4" y="9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0" y="1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21"/>
                      <a:pt x="2" y="26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29"/>
                      <a:pt x="4" y="26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2"/>
                      <a:pt x="2" y="15"/>
                      <a:pt x="7" y="15"/>
                    </a:cubicBezTo>
                    <a:cubicBezTo>
                      <a:pt x="8" y="15"/>
                      <a:pt x="9" y="15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1"/>
                      <a:pt x="15" y="9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3"/>
                      <a:pt x="10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A35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5" name="Freeform 8311"/>
              <p:cNvSpPr/>
              <p:nvPr/>
            </p:nvSpPr>
            <p:spPr bwMode="auto">
              <a:xfrm>
                <a:off x="6315076" y="4176713"/>
                <a:ext cx="34925" cy="33338"/>
              </a:xfrm>
              <a:custGeom>
                <a:avLst/>
                <a:gdLst>
                  <a:gd name="T0" fmla="*/ 11 w 18"/>
                  <a:gd name="T1" fmla="*/ 0 h 16"/>
                  <a:gd name="T2" fmla="*/ 11 w 18"/>
                  <a:gd name="T3" fmla="*/ 0 h 16"/>
                  <a:gd name="T4" fmla="*/ 5 w 18"/>
                  <a:gd name="T5" fmla="*/ 4 h 16"/>
                  <a:gd name="T6" fmla="*/ 1 w 18"/>
                  <a:gd name="T7" fmla="*/ 10 h 16"/>
                  <a:gd name="T8" fmla="*/ 7 w 18"/>
                  <a:gd name="T9" fmla="*/ 16 h 16"/>
                  <a:gd name="T10" fmla="*/ 10 w 18"/>
                  <a:gd name="T11" fmla="*/ 16 h 16"/>
                  <a:gd name="T12" fmla="*/ 14 w 18"/>
                  <a:gd name="T13" fmla="*/ 14 h 16"/>
                  <a:gd name="T14" fmla="*/ 18 w 18"/>
                  <a:gd name="T15" fmla="*/ 6 h 16"/>
                  <a:gd name="T16" fmla="*/ 18 w 18"/>
                  <a:gd name="T17" fmla="*/ 6 h 16"/>
                  <a:gd name="T18" fmla="*/ 11 w 18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6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4"/>
                      <a:pt x="8" y="3"/>
                      <a:pt x="5" y="4"/>
                    </a:cubicBezTo>
                    <a:cubicBezTo>
                      <a:pt x="3" y="5"/>
                      <a:pt x="0" y="7"/>
                      <a:pt x="1" y="10"/>
                    </a:cubicBezTo>
                    <a:cubicBezTo>
                      <a:pt x="1" y="13"/>
                      <a:pt x="4" y="15"/>
                      <a:pt x="7" y="16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1" y="16"/>
                      <a:pt x="13" y="16"/>
                      <a:pt x="14" y="14"/>
                    </a:cubicBezTo>
                    <a:cubicBezTo>
                      <a:pt x="15" y="11"/>
                      <a:pt x="17" y="9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4"/>
                      <a:pt x="13" y="2"/>
                      <a:pt x="11" y="0"/>
                    </a:cubicBezTo>
                  </a:path>
                </a:pathLst>
              </a:custGeom>
              <a:solidFill>
                <a:srgbClr val="CE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6" name="Freeform 8312"/>
              <p:cNvSpPr/>
              <p:nvPr/>
            </p:nvSpPr>
            <p:spPr bwMode="auto">
              <a:xfrm>
                <a:off x="6326188" y="4141788"/>
                <a:ext cx="26988" cy="19050"/>
              </a:xfrm>
              <a:custGeom>
                <a:avLst/>
                <a:gdLst>
                  <a:gd name="T0" fmla="*/ 12 w 13"/>
                  <a:gd name="T1" fmla="*/ 0 h 10"/>
                  <a:gd name="T2" fmla="*/ 6 w 13"/>
                  <a:gd name="T3" fmla="*/ 3 h 10"/>
                  <a:gd name="T4" fmla="*/ 1 w 13"/>
                  <a:gd name="T5" fmla="*/ 7 h 10"/>
                  <a:gd name="T6" fmla="*/ 0 w 13"/>
                  <a:gd name="T7" fmla="*/ 7 h 10"/>
                  <a:gd name="T8" fmla="*/ 0 w 13"/>
                  <a:gd name="T9" fmla="*/ 7 h 10"/>
                  <a:gd name="T10" fmla="*/ 8 w 13"/>
                  <a:gd name="T11" fmla="*/ 10 h 10"/>
                  <a:gd name="T12" fmla="*/ 8 w 13"/>
                  <a:gd name="T13" fmla="*/ 10 h 10"/>
                  <a:gd name="T14" fmla="*/ 8 w 13"/>
                  <a:gd name="T15" fmla="*/ 10 h 10"/>
                  <a:gd name="T16" fmla="*/ 12 w 13"/>
                  <a:gd name="T17" fmla="*/ 0 h 10"/>
                  <a:gd name="T18" fmla="*/ 12 w 13"/>
                  <a:gd name="T19" fmla="*/ 0 h 10"/>
                  <a:gd name="T20" fmla="*/ 12 w 13"/>
                  <a:gd name="T21" fmla="*/ 0 h 10"/>
                  <a:gd name="T22" fmla="*/ 12 w 13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10">
                    <a:moveTo>
                      <a:pt x="12" y="0"/>
                    </a:moveTo>
                    <a:cubicBezTo>
                      <a:pt x="9" y="0"/>
                      <a:pt x="8" y="2"/>
                      <a:pt x="6" y="3"/>
                    </a:cubicBezTo>
                    <a:cubicBezTo>
                      <a:pt x="5" y="5"/>
                      <a:pt x="3" y="7"/>
                      <a:pt x="1" y="7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2" y="10"/>
                      <a:pt x="5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12" y="8"/>
                      <a:pt x="13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CE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7" name="Freeform 8313"/>
              <p:cNvSpPr/>
              <p:nvPr/>
            </p:nvSpPr>
            <p:spPr bwMode="auto">
              <a:xfrm>
                <a:off x="6330951" y="4160838"/>
                <a:ext cx="25400" cy="12700"/>
              </a:xfrm>
              <a:custGeom>
                <a:avLst/>
                <a:gdLst>
                  <a:gd name="T0" fmla="*/ 6 w 13"/>
                  <a:gd name="T1" fmla="*/ 0 h 6"/>
                  <a:gd name="T2" fmla="*/ 6 w 13"/>
                  <a:gd name="T3" fmla="*/ 0 h 6"/>
                  <a:gd name="T4" fmla="*/ 1 w 13"/>
                  <a:gd name="T5" fmla="*/ 5 h 6"/>
                  <a:gd name="T6" fmla="*/ 0 w 13"/>
                  <a:gd name="T7" fmla="*/ 5 h 6"/>
                  <a:gd name="T8" fmla="*/ 0 w 13"/>
                  <a:gd name="T9" fmla="*/ 5 h 6"/>
                  <a:gd name="T10" fmla="*/ 0 w 13"/>
                  <a:gd name="T11" fmla="*/ 5 h 6"/>
                  <a:gd name="T12" fmla="*/ 1 w 13"/>
                  <a:gd name="T13" fmla="*/ 5 h 6"/>
                  <a:gd name="T14" fmla="*/ 5 w 13"/>
                  <a:gd name="T15" fmla="*/ 6 h 6"/>
                  <a:gd name="T16" fmla="*/ 8 w 13"/>
                  <a:gd name="T17" fmla="*/ 6 h 6"/>
                  <a:gd name="T18" fmla="*/ 12 w 13"/>
                  <a:gd name="T19" fmla="*/ 4 h 6"/>
                  <a:gd name="T20" fmla="*/ 6 w 13"/>
                  <a:gd name="T21" fmla="*/ 0 h 6"/>
                  <a:gd name="T22" fmla="*/ 6 w 13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" h="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2"/>
                      <a:pt x="3" y="3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3" y="6"/>
                      <a:pt x="5" y="6"/>
                    </a:cubicBezTo>
                    <a:cubicBezTo>
                      <a:pt x="6" y="6"/>
                      <a:pt x="7" y="6"/>
                      <a:pt x="8" y="6"/>
                    </a:cubicBezTo>
                    <a:cubicBezTo>
                      <a:pt x="10" y="6"/>
                      <a:pt x="11" y="6"/>
                      <a:pt x="12" y="4"/>
                    </a:cubicBezTo>
                    <a:cubicBezTo>
                      <a:pt x="13" y="1"/>
                      <a:pt x="8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E9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8" name="Freeform 8314"/>
              <p:cNvSpPr/>
              <p:nvPr/>
            </p:nvSpPr>
            <p:spPr bwMode="auto">
              <a:xfrm>
                <a:off x="5797551" y="3189288"/>
                <a:ext cx="74613" cy="55563"/>
              </a:xfrm>
              <a:custGeom>
                <a:avLst/>
                <a:gdLst>
                  <a:gd name="T0" fmla="*/ 17 w 37"/>
                  <a:gd name="T1" fmla="*/ 0 h 28"/>
                  <a:gd name="T2" fmla="*/ 17 w 37"/>
                  <a:gd name="T3" fmla="*/ 0 h 28"/>
                  <a:gd name="T4" fmla="*/ 13 w 37"/>
                  <a:gd name="T5" fmla="*/ 6 h 28"/>
                  <a:gd name="T6" fmla="*/ 9 w 37"/>
                  <a:gd name="T7" fmla="*/ 4 h 28"/>
                  <a:gd name="T8" fmla="*/ 5 w 37"/>
                  <a:gd name="T9" fmla="*/ 1 h 28"/>
                  <a:gd name="T10" fmla="*/ 4 w 37"/>
                  <a:gd name="T11" fmla="*/ 2 h 28"/>
                  <a:gd name="T12" fmla="*/ 4 w 37"/>
                  <a:gd name="T13" fmla="*/ 2 h 28"/>
                  <a:gd name="T14" fmla="*/ 3 w 37"/>
                  <a:gd name="T15" fmla="*/ 1 h 28"/>
                  <a:gd name="T16" fmla="*/ 0 w 37"/>
                  <a:gd name="T17" fmla="*/ 5 h 28"/>
                  <a:gd name="T18" fmla="*/ 1 w 37"/>
                  <a:gd name="T19" fmla="*/ 7 h 28"/>
                  <a:gd name="T20" fmla="*/ 18 w 37"/>
                  <a:gd name="T21" fmla="*/ 22 h 28"/>
                  <a:gd name="T22" fmla="*/ 18 w 37"/>
                  <a:gd name="T23" fmla="*/ 22 h 28"/>
                  <a:gd name="T24" fmla="*/ 18 w 37"/>
                  <a:gd name="T25" fmla="*/ 22 h 28"/>
                  <a:gd name="T26" fmla="*/ 23 w 37"/>
                  <a:gd name="T27" fmla="*/ 22 h 28"/>
                  <a:gd name="T28" fmla="*/ 31 w 37"/>
                  <a:gd name="T29" fmla="*/ 28 h 28"/>
                  <a:gd name="T30" fmla="*/ 36 w 37"/>
                  <a:gd name="T31" fmla="*/ 23 h 28"/>
                  <a:gd name="T32" fmla="*/ 37 w 37"/>
                  <a:gd name="T33" fmla="*/ 23 h 28"/>
                  <a:gd name="T34" fmla="*/ 37 w 37"/>
                  <a:gd name="T35" fmla="*/ 23 h 28"/>
                  <a:gd name="T36" fmla="*/ 37 w 37"/>
                  <a:gd name="T37" fmla="*/ 21 h 28"/>
                  <a:gd name="T38" fmla="*/ 37 w 37"/>
                  <a:gd name="T39" fmla="*/ 21 h 28"/>
                  <a:gd name="T40" fmla="*/ 17 w 37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7" h="28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5"/>
                      <a:pt x="15" y="6"/>
                      <a:pt x="13" y="6"/>
                    </a:cubicBezTo>
                    <a:cubicBezTo>
                      <a:pt x="12" y="6"/>
                      <a:pt x="11" y="5"/>
                      <a:pt x="9" y="4"/>
                    </a:cubicBezTo>
                    <a:cubicBezTo>
                      <a:pt x="8" y="3"/>
                      <a:pt x="6" y="1"/>
                      <a:pt x="5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6"/>
                      <a:pt x="0" y="6"/>
                      <a:pt x="1" y="7"/>
                    </a:cubicBezTo>
                    <a:cubicBezTo>
                      <a:pt x="8" y="10"/>
                      <a:pt x="18" y="9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20" y="22"/>
                      <a:pt x="22" y="22"/>
                      <a:pt x="23" y="22"/>
                    </a:cubicBezTo>
                    <a:cubicBezTo>
                      <a:pt x="27" y="23"/>
                      <a:pt x="30" y="24"/>
                      <a:pt x="31" y="28"/>
                    </a:cubicBezTo>
                    <a:cubicBezTo>
                      <a:pt x="32" y="26"/>
                      <a:pt x="33" y="23"/>
                      <a:pt x="36" y="23"/>
                    </a:cubicBezTo>
                    <a:cubicBezTo>
                      <a:pt x="36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2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2" y="13"/>
                      <a:pt x="27" y="4"/>
                      <a:pt x="17" y="0"/>
                    </a:cubicBezTo>
                  </a:path>
                </a:pathLst>
              </a:custGeom>
              <a:solidFill>
                <a:srgbClr val="AD6A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9" name="Freeform 8315"/>
              <p:cNvSpPr/>
              <p:nvPr/>
            </p:nvSpPr>
            <p:spPr bwMode="auto">
              <a:xfrm>
                <a:off x="5784851" y="3171826"/>
                <a:ext cx="46038" cy="30163"/>
              </a:xfrm>
              <a:custGeom>
                <a:avLst/>
                <a:gdLst>
                  <a:gd name="T0" fmla="*/ 11 w 23"/>
                  <a:gd name="T1" fmla="*/ 0 h 15"/>
                  <a:gd name="T2" fmla="*/ 10 w 23"/>
                  <a:gd name="T3" fmla="*/ 11 h 15"/>
                  <a:gd name="T4" fmla="*/ 10 w 23"/>
                  <a:gd name="T5" fmla="*/ 11 h 15"/>
                  <a:gd name="T6" fmla="*/ 11 w 23"/>
                  <a:gd name="T7" fmla="*/ 10 h 15"/>
                  <a:gd name="T8" fmla="*/ 15 w 23"/>
                  <a:gd name="T9" fmla="*/ 13 h 15"/>
                  <a:gd name="T10" fmla="*/ 19 w 23"/>
                  <a:gd name="T11" fmla="*/ 15 h 15"/>
                  <a:gd name="T12" fmla="*/ 23 w 23"/>
                  <a:gd name="T13" fmla="*/ 9 h 15"/>
                  <a:gd name="T14" fmla="*/ 23 w 23"/>
                  <a:gd name="T15" fmla="*/ 9 h 15"/>
                  <a:gd name="T16" fmla="*/ 13 w 23"/>
                  <a:gd name="T17" fmla="*/ 0 h 15"/>
                  <a:gd name="T18" fmla="*/ 13 w 23"/>
                  <a:gd name="T19" fmla="*/ 0 h 15"/>
                  <a:gd name="T20" fmla="*/ 11 w 23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5">
                    <a:moveTo>
                      <a:pt x="11" y="0"/>
                    </a:moveTo>
                    <a:cubicBezTo>
                      <a:pt x="0" y="0"/>
                      <a:pt x="9" y="7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4" y="12"/>
                      <a:pt x="15" y="13"/>
                    </a:cubicBezTo>
                    <a:cubicBezTo>
                      <a:pt x="17" y="14"/>
                      <a:pt x="18" y="15"/>
                      <a:pt x="19" y="15"/>
                    </a:cubicBezTo>
                    <a:cubicBezTo>
                      <a:pt x="21" y="15"/>
                      <a:pt x="22" y="14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18" y="9"/>
                      <a:pt x="18" y="2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B47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0" name="Freeform 8316"/>
              <p:cNvSpPr/>
              <p:nvPr/>
            </p:nvSpPr>
            <p:spPr bwMode="auto">
              <a:xfrm>
                <a:off x="6494463" y="3363913"/>
                <a:ext cx="23813" cy="15875"/>
              </a:xfrm>
              <a:custGeom>
                <a:avLst/>
                <a:gdLst>
                  <a:gd name="T0" fmla="*/ 6 w 12"/>
                  <a:gd name="T1" fmla="*/ 0 h 8"/>
                  <a:gd name="T2" fmla="*/ 0 w 12"/>
                  <a:gd name="T3" fmla="*/ 3 h 8"/>
                  <a:gd name="T4" fmla="*/ 0 w 12"/>
                  <a:gd name="T5" fmla="*/ 3 h 8"/>
                  <a:gd name="T6" fmla="*/ 4 w 12"/>
                  <a:gd name="T7" fmla="*/ 5 h 8"/>
                  <a:gd name="T8" fmla="*/ 7 w 12"/>
                  <a:gd name="T9" fmla="*/ 8 h 8"/>
                  <a:gd name="T10" fmla="*/ 10 w 12"/>
                  <a:gd name="T11" fmla="*/ 6 h 8"/>
                  <a:gd name="T12" fmla="*/ 11 w 12"/>
                  <a:gd name="T13" fmla="*/ 1 h 8"/>
                  <a:gd name="T14" fmla="*/ 6 w 12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8">
                    <a:moveTo>
                      <a:pt x="6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4"/>
                      <a:pt x="4" y="5"/>
                    </a:cubicBezTo>
                    <a:cubicBezTo>
                      <a:pt x="5" y="7"/>
                      <a:pt x="6" y="8"/>
                      <a:pt x="7" y="8"/>
                    </a:cubicBezTo>
                    <a:cubicBezTo>
                      <a:pt x="8" y="8"/>
                      <a:pt x="9" y="7"/>
                      <a:pt x="10" y="6"/>
                    </a:cubicBezTo>
                    <a:cubicBezTo>
                      <a:pt x="11" y="5"/>
                      <a:pt x="12" y="1"/>
                      <a:pt x="11" y="1"/>
                    </a:cubicBezTo>
                    <a:cubicBezTo>
                      <a:pt x="10" y="0"/>
                      <a:pt x="8" y="0"/>
                      <a:pt x="6" y="0"/>
                    </a:cubicBezTo>
                  </a:path>
                </a:pathLst>
              </a:custGeom>
              <a:solidFill>
                <a:srgbClr val="D28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1" name="Freeform 8317"/>
              <p:cNvSpPr/>
              <p:nvPr/>
            </p:nvSpPr>
            <p:spPr bwMode="auto">
              <a:xfrm>
                <a:off x="6445251" y="3449638"/>
                <a:ext cx="23813" cy="39688"/>
              </a:xfrm>
              <a:custGeom>
                <a:avLst/>
                <a:gdLst>
                  <a:gd name="T0" fmla="*/ 7 w 12"/>
                  <a:gd name="T1" fmla="*/ 0 h 20"/>
                  <a:gd name="T2" fmla="*/ 7 w 12"/>
                  <a:gd name="T3" fmla="*/ 0 h 20"/>
                  <a:gd name="T4" fmla="*/ 5 w 12"/>
                  <a:gd name="T5" fmla="*/ 18 h 20"/>
                  <a:gd name="T6" fmla="*/ 5 w 12"/>
                  <a:gd name="T7" fmla="*/ 18 h 20"/>
                  <a:gd name="T8" fmla="*/ 8 w 12"/>
                  <a:gd name="T9" fmla="*/ 20 h 20"/>
                  <a:gd name="T10" fmla="*/ 10 w 12"/>
                  <a:gd name="T11" fmla="*/ 17 h 20"/>
                  <a:gd name="T12" fmla="*/ 11 w 12"/>
                  <a:gd name="T13" fmla="*/ 11 h 20"/>
                  <a:gd name="T14" fmla="*/ 11 w 12"/>
                  <a:gd name="T15" fmla="*/ 11 h 20"/>
                  <a:gd name="T16" fmla="*/ 12 w 12"/>
                  <a:gd name="T17" fmla="*/ 6 h 20"/>
                  <a:gd name="T18" fmla="*/ 12 w 12"/>
                  <a:gd name="T19" fmla="*/ 6 h 20"/>
                  <a:gd name="T20" fmla="*/ 9 w 12"/>
                  <a:gd name="T21" fmla="*/ 0 h 20"/>
                  <a:gd name="T22" fmla="*/ 9 w 12"/>
                  <a:gd name="T23" fmla="*/ 0 h 20"/>
                  <a:gd name="T24" fmla="*/ 7 w 12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20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0" y="5"/>
                      <a:pt x="3" y="12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6" y="20"/>
                      <a:pt x="7" y="20"/>
                      <a:pt x="8" y="20"/>
                    </a:cubicBezTo>
                    <a:cubicBezTo>
                      <a:pt x="9" y="20"/>
                      <a:pt x="10" y="20"/>
                      <a:pt x="10" y="17"/>
                    </a:cubicBezTo>
                    <a:cubicBezTo>
                      <a:pt x="10" y="15"/>
                      <a:pt x="8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9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4"/>
                      <a:pt x="10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9241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2" name="Freeform 8318"/>
              <p:cNvSpPr>
                <a:spLocks noEditPoints="1"/>
              </p:cNvSpPr>
              <p:nvPr/>
            </p:nvSpPr>
            <p:spPr bwMode="auto">
              <a:xfrm>
                <a:off x="6292851" y="3624263"/>
                <a:ext cx="92075" cy="125413"/>
              </a:xfrm>
              <a:custGeom>
                <a:avLst/>
                <a:gdLst>
                  <a:gd name="T0" fmla="*/ 24 w 46"/>
                  <a:gd name="T1" fmla="*/ 32 h 63"/>
                  <a:gd name="T2" fmla="*/ 21 w 46"/>
                  <a:gd name="T3" fmla="*/ 28 h 63"/>
                  <a:gd name="T4" fmla="*/ 35 w 46"/>
                  <a:gd name="T5" fmla="*/ 22 h 63"/>
                  <a:gd name="T6" fmla="*/ 24 w 46"/>
                  <a:gd name="T7" fmla="*/ 32 h 63"/>
                  <a:gd name="T8" fmla="*/ 10 w 46"/>
                  <a:gd name="T9" fmla="*/ 0 h 63"/>
                  <a:gd name="T10" fmla="*/ 7 w 46"/>
                  <a:gd name="T11" fmla="*/ 5 h 63"/>
                  <a:gd name="T12" fmla="*/ 0 w 46"/>
                  <a:gd name="T13" fmla="*/ 9 h 63"/>
                  <a:gd name="T14" fmla="*/ 1 w 46"/>
                  <a:gd name="T15" fmla="*/ 9 h 63"/>
                  <a:gd name="T16" fmla="*/ 0 w 46"/>
                  <a:gd name="T17" fmla="*/ 18 h 63"/>
                  <a:gd name="T18" fmla="*/ 0 w 46"/>
                  <a:gd name="T19" fmla="*/ 18 h 63"/>
                  <a:gd name="T20" fmla="*/ 24 w 46"/>
                  <a:gd name="T21" fmla="*/ 49 h 63"/>
                  <a:gd name="T22" fmla="*/ 27 w 46"/>
                  <a:gd name="T23" fmla="*/ 58 h 63"/>
                  <a:gd name="T24" fmla="*/ 36 w 46"/>
                  <a:gd name="T25" fmla="*/ 63 h 63"/>
                  <a:gd name="T26" fmla="*/ 36 w 46"/>
                  <a:gd name="T27" fmla="*/ 63 h 63"/>
                  <a:gd name="T28" fmla="*/ 45 w 46"/>
                  <a:gd name="T29" fmla="*/ 51 h 63"/>
                  <a:gd name="T30" fmla="*/ 46 w 46"/>
                  <a:gd name="T31" fmla="*/ 47 h 63"/>
                  <a:gd name="T32" fmla="*/ 46 w 46"/>
                  <a:gd name="T33" fmla="*/ 47 h 63"/>
                  <a:gd name="T34" fmla="*/ 38 w 46"/>
                  <a:gd name="T35" fmla="*/ 28 h 63"/>
                  <a:gd name="T36" fmla="*/ 39 w 46"/>
                  <a:gd name="T37" fmla="*/ 25 h 63"/>
                  <a:gd name="T38" fmla="*/ 38 w 46"/>
                  <a:gd name="T39" fmla="*/ 23 h 63"/>
                  <a:gd name="T40" fmla="*/ 34 w 46"/>
                  <a:gd name="T41" fmla="*/ 19 h 63"/>
                  <a:gd name="T42" fmla="*/ 31 w 46"/>
                  <a:gd name="T43" fmla="*/ 10 h 63"/>
                  <a:gd name="T44" fmla="*/ 34 w 46"/>
                  <a:gd name="T45" fmla="*/ 14 h 63"/>
                  <a:gd name="T46" fmla="*/ 31 w 46"/>
                  <a:gd name="T47" fmla="*/ 10 h 63"/>
                  <a:gd name="T48" fmla="*/ 28 w 46"/>
                  <a:gd name="T49" fmla="*/ 7 h 63"/>
                  <a:gd name="T50" fmla="*/ 28 w 46"/>
                  <a:gd name="T51" fmla="*/ 7 h 63"/>
                  <a:gd name="T52" fmla="*/ 14 w 46"/>
                  <a:gd name="T53" fmla="*/ 14 h 63"/>
                  <a:gd name="T54" fmla="*/ 10 w 46"/>
                  <a:gd name="T55" fmla="*/ 0 h 63"/>
                  <a:gd name="T56" fmla="*/ 10 w 46"/>
                  <a:gd name="T5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6" h="63">
                    <a:moveTo>
                      <a:pt x="24" y="32"/>
                    </a:moveTo>
                    <a:cubicBezTo>
                      <a:pt x="23" y="32"/>
                      <a:pt x="22" y="29"/>
                      <a:pt x="21" y="28"/>
                    </a:cubicBezTo>
                    <a:cubicBezTo>
                      <a:pt x="25" y="26"/>
                      <a:pt x="29" y="24"/>
                      <a:pt x="35" y="22"/>
                    </a:cubicBezTo>
                    <a:cubicBezTo>
                      <a:pt x="32" y="28"/>
                      <a:pt x="29" y="32"/>
                      <a:pt x="24" y="32"/>
                    </a:cubicBezTo>
                    <a:moveTo>
                      <a:pt x="10" y="0"/>
                    </a:moveTo>
                    <a:cubicBezTo>
                      <a:pt x="7" y="1"/>
                      <a:pt x="7" y="3"/>
                      <a:pt x="7" y="5"/>
                    </a:cubicBezTo>
                    <a:cubicBezTo>
                      <a:pt x="4" y="7"/>
                      <a:pt x="2" y="8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12"/>
                      <a:pt x="3" y="15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0" y="27"/>
                      <a:pt x="18" y="37"/>
                      <a:pt x="24" y="49"/>
                    </a:cubicBezTo>
                    <a:cubicBezTo>
                      <a:pt x="26" y="52"/>
                      <a:pt x="31" y="54"/>
                      <a:pt x="27" y="58"/>
                    </a:cubicBezTo>
                    <a:cubicBezTo>
                      <a:pt x="30" y="60"/>
                      <a:pt x="33" y="61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0"/>
                      <a:pt x="46" y="48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42"/>
                      <a:pt x="29" y="39"/>
                      <a:pt x="38" y="28"/>
                    </a:cubicBezTo>
                    <a:cubicBezTo>
                      <a:pt x="38" y="27"/>
                      <a:pt x="39" y="26"/>
                      <a:pt x="39" y="25"/>
                    </a:cubicBezTo>
                    <a:cubicBezTo>
                      <a:pt x="38" y="24"/>
                      <a:pt x="38" y="23"/>
                      <a:pt x="38" y="23"/>
                    </a:cubicBezTo>
                    <a:cubicBezTo>
                      <a:pt x="37" y="21"/>
                      <a:pt x="36" y="20"/>
                      <a:pt x="34" y="19"/>
                    </a:cubicBezTo>
                    <a:cubicBezTo>
                      <a:pt x="30" y="17"/>
                      <a:pt x="30" y="14"/>
                      <a:pt x="31" y="10"/>
                    </a:cubicBezTo>
                    <a:cubicBezTo>
                      <a:pt x="32" y="12"/>
                      <a:pt x="33" y="13"/>
                      <a:pt x="34" y="14"/>
                    </a:cubicBezTo>
                    <a:cubicBezTo>
                      <a:pt x="33" y="13"/>
                      <a:pt x="32" y="12"/>
                      <a:pt x="31" y="10"/>
                    </a:cubicBezTo>
                    <a:cubicBezTo>
                      <a:pt x="30" y="9"/>
                      <a:pt x="29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1" y="11"/>
                      <a:pt x="17" y="14"/>
                      <a:pt x="14" y="14"/>
                    </a:cubicBezTo>
                    <a:cubicBezTo>
                      <a:pt x="10" y="14"/>
                      <a:pt x="10" y="9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C08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3" name="Freeform 8319"/>
              <p:cNvSpPr/>
              <p:nvPr/>
            </p:nvSpPr>
            <p:spPr bwMode="auto">
              <a:xfrm>
                <a:off x="6316663" y="3735388"/>
                <a:ext cx="60325" cy="50800"/>
              </a:xfrm>
              <a:custGeom>
                <a:avLst/>
                <a:gdLst>
                  <a:gd name="T0" fmla="*/ 4 w 30"/>
                  <a:gd name="T1" fmla="*/ 0 h 25"/>
                  <a:gd name="T2" fmla="*/ 0 w 30"/>
                  <a:gd name="T3" fmla="*/ 1 h 25"/>
                  <a:gd name="T4" fmla="*/ 0 w 30"/>
                  <a:gd name="T5" fmla="*/ 1 h 25"/>
                  <a:gd name="T6" fmla="*/ 25 w 30"/>
                  <a:gd name="T7" fmla="*/ 25 h 25"/>
                  <a:gd name="T8" fmla="*/ 25 w 30"/>
                  <a:gd name="T9" fmla="*/ 25 h 25"/>
                  <a:gd name="T10" fmla="*/ 29 w 30"/>
                  <a:gd name="T11" fmla="*/ 15 h 25"/>
                  <a:gd name="T12" fmla="*/ 29 w 30"/>
                  <a:gd name="T13" fmla="*/ 15 h 25"/>
                  <a:gd name="T14" fmla="*/ 24 w 30"/>
                  <a:gd name="T15" fmla="*/ 7 h 25"/>
                  <a:gd name="T16" fmla="*/ 24 w 30"/>
                  <a:gd name="T17" fmla="*/ 7 h 25"/>
                  <a:gd name="T18" fmla="*/ 15 w 30"/>
                  <a:gd name="T19" fmla="*/ 2 h 25"/>
                  <a:gd name="T20" fmla="*/ 15 w 30"/>
                  <a:gd name="T21" fmla="*/ 2 h 25"/>
                  <a:gd name="T22" fmla="*/ 13 w 30"/>
                  <a:gd name="T23" fmla="*/ 3 h 25"/>
                  <a:gd name="T24" fmla="*/ 8 w 30"/>
                  <a:gd name="T25" fmla="*/ 1 h 25"/>
                  <a:gd name="T26" fmla="*/ 4 w 30"/>
                  <a:gd name="T2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" h="25">
                    <a:moveTo>
                      <a:pt x="4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8"/>
                      <a:pt x="12" y="22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8" y="22"/>
                      <a:pt x="24" y="17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0" y="10"/>
                      <a:pt x="26" y="9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1" y="5"/>
                      <a:pt x="18" y="4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1" y="3"/>
                      <a:pt x="10" y="2"/>
                      <a:pt x="8" y="1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7F3B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4" name="Freeform 8320"/>
              <p:cNvSpPr>
                <a:spLocks noEditPoints="1"/>
              </p:cNvSpPr>
              <p:nvPr/>
            </p:nvSpPr>
            <p:spPr bwMode="auto">
              <a:xfrm>
                <a:off x="6240463" y="3805238"/>
                <a:ext cx="112713" cy="80963"/>
              </a:xfrm>
              <a:custGeom>
                <a:avLst/>
                <a:gdLst>
                  <a:gd name="T0" fmla="*/ 32 w 56"/>
                  <a:gd name="T1" fmla="*/ 36 h 40"/>
                  <a:gd name="T2" fmla="*/ 32 w 56"/>
                  <a:gd name="T3" fmla="*/ 36 h 40"/>
                  <a:gd name="T4" fmla="*/ 32 w 56"/>
                  <a:gd name="T5" fmla="*/ 36 h 40"/>
                  <a:gd name="T6" fmla="*/ 32 w 56"/>
                  <a:gd name="T7" fmla="*/ 36 h 40"/>
                  <a:gd name="T8" fmla="*/ 32 w 56"/>
                  <a:gd name="T9" fmla="*/ 0 h 40"/>
                  <a:gd name="T10" fmla="*/ 20 w 56"/>
                  <a:gd name="T11" fmla="*/ 3 h 40"/>
                  <a:gd name="T12" fmla="*/ 17 w 56"/>
                  <a:gd name="T13" fmla="*/ 4 h 40"/>
                  <a:gd name="T14" fmla="*/ 16 w 56"/>
                  <a:gd name="T15" fmla="*/ 4 h 40"/>
                  <a:gd name="T16" fmla="*/ 15 w 56"/>
                  <a:gd name="T17" fmla="*/ 4 h 40"/>
                  <a:gd name="T18" fmla="*/ 13 w 56"/>
                  <a:gd name="T19" fmla="*/ 10 h 40"/>
                  <a:gd name="T20" fmla="*/ 13 w 56"/>
                  <a:gd name="T21" fmla="*/ 10 h 40"/>
                  <a:gd name="T22" fmla="*/ 13 w 56"/>
                  <a:gd name="T23" fmla="*/ 10 h 40"/>
                  <a:gd name="T24" fmla="*/ 17 w 56"/>
                  <a:gd name="T25" fmla="*/ 18 h 40"/>
                  <a:gd name="T26" fmla="*/ 17 w 56"/>
                  <a:gd name="T27" fmla="*/ 18 h 40"/>
                  <a:gd name="T28" fmla="*/ 17 w 56"/>
                  <a:gd name="T29" fmla="*/ 18 h 40"/>
                  <a:gd name="T30" fmla="*/ 15 w 56"/>
                  <a:gd name="T31" fmla="*/ 40 h 40"/>
                  <a:gd name="T32" fmla="*/ 15 w 56"/>
                  <a:gd name="T33" fmla="*/ 40 h 40"/>
                  <a:gd name="T34" fmla="*/ 18 w 56"/>
                  <a:gd name="T35" fmla="*/ 38 h 40"/>
                  <a:gd name="T36" fmla="*/ 18 w 56"/>
                  <a:gd name="T37" fmla="*/ 38 h 40"/>
                  <a:gd name="T38" fmla="*/ 18 w 56"/>
                  <a:gd name="T39" fmla="*/ 38 h 40"/>
                  <a:gd name="T40" fmla="*/ 27 w 56"/>
                  <a:gd name="T41" fmla="*/ 36 h 40"/>
                  <a:gd name="T42" fmla="*/ 32 w 56"/>
                  <a:gd name="T43" fmla="*/ 36 h 40"/>
                  <a:gd name="T44" fmla="*/ 32 w 56"/>
                  <a:gd name="T45" fmla="*/ 36 h 40"/>
                  <a:gd name="T46" fmla="*/ 32 w 56"/>
                  <a:gd name="T47" fmla="*/ 36 h 40"/>
                  <a:gd name="T48" fmla="*/ 30 w 56"/>
                  <a:gd name="T49" fmla="*/ 32 h 40"/>
                  <a:gd name="T50" fmla="*/ 32 w 56"/>
                  <a:gd name="T51" fmla="*/ 31 h 40"/>
                  <a:gd name="T52" fmla="*/ 35 w 56"/>
                  <a:gd name="T53" fmla="*/ 31 h 40"/>
                  <a:gd name="T54" fmla="*/ 37 w 56"/>
                  <a:gd name="T55" fmla="*/ 31 h 40"/>
                  <a:gd name="T56" fmla="*/ 38 w 56"/>
                  <a:gd name="T57" fmla="*/ 31 h 40"/>
                  <a:gd name="T58" fmla="*/ 38 w 56"/>
                  <a:gd name="T59" fmla="*/ 31 h 40"/>
                  <a:gd name="T60" fmla="*/ 39 w 56"/>
                  <a:gd name="T61" fmla="*/ 31 h 40"/>
                  <a:gd name="T62" fmla="*/ 56 w 56"/>
                  <a:gd name="T63" fmla="*/ 14 h 40"/>
                  <a:gd name="T64" fmla="*/ 56 w 56"/>
                  <a:gd name="T65" fmla="*/ 14 h 40"/>
                  <a:gd name="T66" fmla="*/ 50 w 56"/>
                  <a:gd name="T67" fmla="*/ 8 h 40"/>
                  <a:gd name="T68" fmla="*/ 32 w 56"/>
                  <a:gd name="T6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" h="40">
                    <a:moveTo>
                      <a:pt x="32" y="36"/>
                    </a:move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moveTo>
                      <a:pt x="32" y="0"/>
                    </a:moveTo>
                    <a:cubicBezTo>
                      <a:pt x="28" y="0"/>
                      <a:pt x="24" y="1"/>
                      <a:pt x="20" y="3"/>
                    </a:cubicBezTo>
                    <a:cubicBezTo>
                      <a:pt x="20" y="4"/>
                      <a:pt x="19" y="4"/>
                      <a:pt x="17" y="4"/>
                    </a:cubicBezTo>
                    <a:cubicBezTo>
                      <a:pt x="17" y="4"/>
                      <a:pt x="17" y="4"/>
                      <a:pt x="16" y="4"/>
                    </a:cubicBezTo>
                    <a:cubicBezTo>
                      <a:pt x="16" y="4"/>
                      <a:pt x="16" y="4"/>
                      <a:pt x="15" y="4"/>
                    </a:cubicBezTo>
                    <a:cubicBezTo>
                      <a:pt x="13" y="4"/>
                      <a:pt x="10" y="4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7" y="11"/>
                      <a:pt x="20" y="13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8" y="26"/>
                      <a:pt x="0" y="31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39"/>
                      <a:pt x="17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1" y="36"/>
                      <a:pt x="24" y="36"/>
                      <a:pt x="27" y="36"/>
                    </a:cubicBezTo>
                    <a:cubicBezTo>
                      <a:pt x="28" y="36"/>
                      <a:pt x="30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1" y="34"/>
                      <a:pt x="29" y="32"/>
                      <a:pt x="30" y="32"/>
                    </a:cubicBezTo>
                    <a:cubicBezTo>
                      <a:pt x="30" y="31"/>
                      <a:pt x="31" y="31"/>
                      <a:pt x="32" y="31"/>
                    </a:cubicBezTo>
                    <a:cubicBezTo>
                      <a:pt x="33" y="31"/>
                      <a:pt x="34" y="31"/>
                      <a:pt x="35" y="31"/>
                    </a:cubicBezTo>
                    <a:cubicBezTo>
                      <a:pt x="35" y="31"/>
                      <a:pt x="36" y="31"/>
                      <a:pt x="37" y="31"/>
                    </a:cubicBezTo>
                    <a:cubicBezTo>
                      <a:pt x="37" y="31"/>
                      <a:pt x="37" y="31"/>
                      <a:pt x="38" y="31"/>
                    </a:cubicBezTo>
                    <a:cubicBezTo>
                      <a:pt x="38" y="31"/>
                      <a:pt x="38" y="31"/>
                      <a:pt x="38" y="31"/>
                    </a:cubicBezTo>
                    <a:cubicBezTo>
                      <a:pt x="38" y="31"/>
                      <a:pt x="39" y="31"/>
                      <a:pt x="39" y="31"/>
                    </a:cubicBezTo>
                    <a:cubicBezTo>
                      <a:pt x="50" y="31"/>
                      <a:pt x="52" y="21"/>
                      <a:pt x="56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4" y="12"/>
                      <a:pt x="52" y="10"/>
                      <a:pt x="50" y="8"/>
                    </a:cubicBezTo>
                    <a:cubicBezTo>
                      <a:pt x="46" y="3"/>
                      <a:pt x="39" y="0"/>
                      <a:pt x="32" y="0"/>
                    </a:cubicBezTo>
                  </a:path>
                </a:pathLst>
              </a:custGeom>
              <a:solidFill>
                <a:srgbClr val="B16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5" name="Freeform 8321"/>
              <p:cNvSpPr/>
              <p:nvPr/>
            </p:nvSpPr>
            <p:spPr bwMode="auto">
              <a:xfrm>
                <a:off x="6180138" y="3822701"/>
                <a:ext cx="112713" cy="88900"/>
              </a:xfrm>
              <a:custGeom>
                <a:avLst/>
                <a:gdLst>
                  <a:gd name="T0" fmla="*/ 21 w 56"/>
                  <a:gd name="T1" fmla="*/ 0 h 44"/>
                  <a:gd name="T2" fmla="*/ 10 w 56"/>
                  <a:gd name="T3" fmla="*/ 3 h 44"/>
                  <a:gd name="T4" fmla="*/ 10 w 56"/>
                  <a:gd name="T5" fmla="*/ 3 h 44"/>
                  <a:gd name="T6" fmla="*/ 7 w 56"/>
                  <a:gd name="T7" fmla="*/ 9 h 44"/>
                  <a:gd name="T8" fmla="*/ 2 w 56"/>
                  <a:gd name="T9" fmla="*/ 19 h 44"/>
                  <a:gd name="T10" fmla="*/ 4 w 56"/>
                  <a:gd name="T11" fmla="*/ 20 h 44"/>
                  <a:gd name="T12" fmla="*/ 8 w 56"/>
                  <a:gd name="T13" fmla="*/ 19 h 44"/>
                  <a:gd name="T14" fmla="*/ 13 w 56"/>
                  <a:gd name="T15" fmla="*/ 18 h 44"/>
                  <a:gd name="T16" fmla="*/ 15 w 56"/>
                  <a:gd name="T17" fmla="*/ 18 h 44"/>
                  <a:gd name="T18" fmla="*/ 2 w 56"/>
                  <a:gd name="T19" fmla="*/ 32 h 44"/>
                  <a:gd name="T20" fmla="*/ 2 w 56"/>
                  <a:gd name="T21" fmla="*/ 32 h 44"/>
                  <a:gd name="T22" fmla="*/ 2 w 56"/>
                  <a:gd name="T23" fmla="*/ 32 h 44"/>
                  <a:gd name="T24" fmla="*/ 2 w 56"/>
                  <a:gd name="T25" fmla="*/ 32 h 44"/>
                  <a:gd name="T26" fmla="*/ 4 w 56"/>
                  <a:gd name="T27" fmla="*/ 41 h 44"/>
                  <a:gd name="T28" fmla="*/ 4 w 56"/>
                  <a:gd name="T29" fmla="*/ 41 h 44"/>
                  <a:gd name="T30" fmla="*/ 4 w 56"/>
                  <a:gd name="T31" fmla="*/ 41 h 44"/>
                  <a:gd name="T32" fmla="*/ 7 w 56"/>
                  <a:gd name="T33" fmla="*/ 41 h 44"/>
                  <a:gd name="T34" fmla="*/ 7 w 56"/>
                  <a:gd name="T35" fmla="*/ 41 h 44"/>
                  <a:gd name="T36" fmla="*/ 20 w 56"/>
                  <a:gd name="T37" fmla="*/ 30 h 44"/>
                  <a:gd name="T38" fmla="*/ 21 w 56"/>
                  <a:gd name="T39" fmla="*/ 29 h 44"/>
                  <a:gd name="T40" fmla="*/ 25 w 56"/>
                  <a:gd name="T41" fmla="*/ 33 h 44"/>
                  <a:gd name="T42" fmla="*/ 29 w 56"/>
                  <a:gd name="T43" fmla="*/ 39 h 44"/>
                  <a:gd name="T44" fmla="*/ 31 w 56"/>
                  <a:gd name="T45" fmla="*/ 40 h 44"/>
                  <a:gd name="T46" fmla="*/ 18 w 56"/>
                  <a:gd name="T47" fmla="*/ 20 h 44"/>
                  <a:gd name="T48" fmla="*/ 18 w 56"/>
                  <a:gd name="T49" fmla="*/ 20 h 44"/>
                  <a:gd name="T50" fmla="*/ 38 w 56"/>
                  <a:gd name="T51" fmla="*/ 37 h 44"/>
                  <a:gd name="T52" fmla="*/ 32 w 56"/>
                  <a:gd name="T53" fmla="*/ 40 h 44"/>
                  <a:gd name="T54" fmla="*/ 32 w 56"/>
                  <a:gd name="T55" fmla="*/ 41 h 44"/>
                  <a:gd name="T56" fmla="*/ 38 w 56"/>
                  <a:gd name="T57" fmla="*/ 44 h 44"/>
                  <a:gd name="T58" fmla="*/ 46 w 56"/>
                  <a:gd name="T59" fmla="*/ 41 h 44"/>
                  <a:gd name="T60" fmla="*/ 54 w 56"/>
                  <a:gd name="T61" fmla="*/ 37 h 44"/>
                  <a:gd name="T62" fmla="*/ 56 w 56"/>
                  <a:gd name="T63" fmla="*/ 37 h 44"/>
                  <a:gd name="T64" fmla="*/ 45 w 56"/>
                  <a:gd name="T65" fmla="*/ 31 h 44"/>
                  <a:gd name="T66" fmla="*/ 45 w 56"/>
                  <a:gd name="T67" fmla="*/ 31 h 44"/>
                  <a:gd name="T68" fmla="*/ 47 w 56"/>
                  <a:gd name="T69" fmla="*/ 9 h 44"/>
                  <a:gd name="T70" fmla="*/ 47 w 56"/>
                  <a:gd name="T71" fmla="*/ 9 h 44"/>
                  <a:gd name="T72" fmla="*/ 46 w 56"/>
                  <a:gd name="T73" fmla="*/ 9 h 44"/>
                  <a:gd name="T74" fmla="*/ 35 w 56"/>
                  <a:gd name="T75" fmla="*/ 14 h 44"/>
                  <a:gd name="T76" fmla="*/ 37 w 56"/>
                  <a:gd name="T77" fmla="*/ 6 h 44"/>
                  <a:gd name="T78" fmla="*/ 21 w 56"/>
                  <a:gd name="T79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6" h="44">
                    <a:moveTo>
                      <a:pt x="21" y="0"/>
                    </a:moveTo>
                    <a:cubicBezTo>
                      <a:pt x="17" y="0"/>
                      <a:pt x="14" y="1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5"/>
                      <a:pt x="7" y="7"/>
                      <a:pt x="7" y="9"/>
                    </a:cubicBezTo>
                    <a:cubicBezTo>
                      <a:pt x="7" y="13"/>
                      <a:pt x="0" y="16"/>
                      <a:pt x="2" y="19"/>
                    </a:cubicBezTo>
                    <a:cubicBezTo>
                      <a:pt x="3" y="20"/>
                      <a:pt x="4" y="20"/>
                      <a:pt x="4" y="20"/>
                    </a:cubicBezTo>
                    <a:cubicBezTo>
                      <a:pt x="6" y="20"/>
                      <a:pt x="7" y="20"/>
                      <a:pt x="8" y="19"/>
                    </a:cubicBezTo>
                    <a:cubicBezTo>
                      <a:pt x="10" y="18"/>
                      <a:pt x="11" y="18"/>
                      <a:pt x="13" y="18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0" y="22"/>
                      <a:pt x="1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2" y="35"/>
                      <a:pt x="3" y="38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1"/>
                      <a:pt x="6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9" y="35"/>
                      <a:pt x="17" y="36"/>
                      <a:pt x="20" y="30"/>
                    </a:cubicBezTo>
                    <a:cubicBezTo>
                      <a:pt x="20" y="29"/>
                      <a:pt x="20" y="29"/>
                      <a:pt x="21" y="29"/>
                    </a:cubicBezTo>
                    <a:cubicBezTo>
                      <a:pt x="22" y="29"/>
                      <a:pt x="25" y="31"/>
                      <a:pt x="25" y="33"/>
                    </a:cubicBezTo>
                    <a:cubicBezTo>
                      <a:pt x="25" y="37"/>
                      <a:pt x="27" y="38"/>
                      <a:pt x="29" y="39"/>
                    </a:cubicBezTo>
                    <a:cubicBezTo>
                      <a:pt x="30" y="39"/>
                      <a:pt x="30" y="40"/>
                      <a:pt x="31" y="40"/>
                    </a:cubicBezTo>
                    <a:cubicBezTo>
                      <a:pt x="31" y="32"/>
                      <a:pt x="25" y="27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33" y="20"/>
                      <a:pt x="34" y="30"/>
                      <a:pt x="38" y="37"/>
                    </a:cubicBezTo>
                    <a:cubicBezTo>
                      <a:pt x="41" y="40"/>
                      <a:pt x="35" y="40"/>
                      <a:pt x="32" y="40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4" y="43"/>
                      <a:pt x="36" y="44"/>
                      <a:pt x="38" y="44"/>
                    </a:cubicBezTo>
                    <a:cubicBezTo>
                      <a:pt x="41" y="44"/>
                      <a:pt x="43" y="42"/>
                      <a:pt x="46" y="41"/>
                    </a:cubicBezTo>
                    <a:cubicBezTo>
                      <a:pt x="49" y="39"/>
                      <a:pt x="51" y="37"/>
                      <a:pt x="54" y="37"/>
                    </a:cubicBezTo>
                    <a:cubicBezTo>
                      <a:pt x="55" y="37"/>
                      <a:pt x="55" y="37"/>
                      <a:pt x="56" y="37"/>
                    </a:cubicBezTo>
                    <a:cubicBezTo>
                      <a:pt x="54" y="33"/>
                      <a:pt x="47" y="35"/>
                      <a:pt x="45" y="31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30" y="22"/>
                      <a:pt x="48" y="17"/>
                      <a:pt x="47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9"/>
                      <a:pt x="47" y="9"/>
                      <a:pt x="46" y="9"/>
                    </a:cubicBezTo>
                    <a:cubicBezTo>
                      <a:pt x="42" y="9"/>
                      <a:pt x="39" y="12"/>
                      <a:pt x="35" y="14"/>
                    </a:cubicBezTo>
                    <a:cubicBezTo>
                      <a:pt x="33" y="10"/>
                      <a:pt x="36" y="8"/>
                      <a:pt x="37" y="6"/>
                    </a:cubicBezTo>
                    <a:cubicBezTo>
                      <a:pt x="32" y="3"/>
                      <a:pt x="26" y="0"/>
                      <a:pt x="21" y="0"/>
                    </a:cubicBezTo>
                  </a:path>
                </a:pathLst>
              </a:custGeom>
              <a:solidFill>
                <a:srgbClr val="9E5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6" name="Freeform 8322"/>
              <p:cNvSpPr/>
              <p:nvPr/>
            </p:nvSpPr>
            <p:spPr bwMode="auto">
              <a:xfrm>
                <a:off x="6151563" y="3822701"/>
                <a:ext cx="58738" cy="65088"/>
              </a:xfrm>
              <a:custGeom>
                <a:avLst/>
                <a:gdLst>
                  <a:gd name="T0" fmla="*/ 22 w 29"/>
                  <a:gd name="T1" fmla="*/ 0 h 32"/>
                  <a:gd name="T2" fmla="*/ 22 w 29"/>
                  <a:gd name="T3" fmla="*/ 0 h 32"/>
                  <a:gd name="T4" fmla="*/ 0 w 29"/>
                  <a:gd name="T5" fmla="*/ 26 h 32"/>
                  <a:gd name="T6" fmla="*/ 0 w 29"/>
                  <a:gd name="T7" fmla="*/ 26 h 32"/>
                  <a:gd name="T8" fmla="*/ 8 w 29"/>
                  <a:gd name="T9" fmla="*/ 32 h 32"/>
                  <a:gd name="T10" fmla="*/ 8 w 29"/>
                  <a:gd name="T11" fmla="*/ 32 h 32"/>
                  <a:gd name="T12" fmla="*/ 8 w 29"/>
                  <a:gd name="T13" fmla="*/ 32 h 32"/>
                  <a:gd name="T14" fmla="*/ 16 w 29"/>
                  <a:gd name="T15" fmla="*/ 32 h 32"/>
                  <a:gd name="T16" fmla="*/ 16 w 29"/>
                  <a:gd name="T17" fmla="*/ 32 h 32"/>
                  <a:gd name="T18" fmla="*/ 16 w 29"/>
                  <a:gd name="T19" fmla="*/ 32 h 32"/>
                  <a:gd name="T20" fmla="*/ 29 w 29"/>
                  <a:gd name="T21" fmla="*/ 18 h 32"/>
                  <a:gd name="T22" fmla="*/ 27 w 29"/>
                  <a:gd name="T23" fmla="*/ 18 h 32"/>
                  <a:gd name="T24" fmla="*/ 22 w 29"/>
                  <a:gd name="T25" fmla="*/ 19 h 32"/>
                  <a:gd name="T26" fmla="*/ 18 w 29"/>
                  <a:gd name="T27" fmla="*/ 20 h 32"/>
                  <a:gd name="T28" fmla="*/ 16 w 29"/>
                  <a:gd name="T29" fmla="*/ 19 h 32"/>
                  <a:gd name="T30" fmla="*/ 21 w 29"/>
                  <a:gd name="T31" fmla="*/ 9 h 32"/>
                  <a:gd name="T32" fmla="*/ 24 w 29"/>
                  <a:gd name="T33" fmla="*/ 3 h 32"/>
                  <a:gd name="T34" fmla="*/ 24 w 29"/>
                  <a:gd name="T35" fmla="*/ 3 h 32"/>
                  <a:gd name="T36" fmla="*/ 22 w 29"/>
                  <a:gd name="T3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" h="32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5"/>
                      <a:pt x="5" y="15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" y="28"/>
                      <a:pt x="5" y="30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11" y="32"/>
                      <a:pt x="13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26" y="32"/>
                      <a:pt x="24" y="22"/>
                      <a:pt x="29" y="18"/>
                    </a:cubicBezTo>
                    <a:cubicBezTo>
                      <a:pt x="28" y="18"/>
                      <a:pt x="27" y="18"/>
                      <a:pt x="27" y="18"/>
                    </a:cubicBezTo>
                    <a:cubicBezTo>
                      <a:pt x="25" y="18"/>
                      <a:pt x="24" y="18"/>
                      <a:pt x="22" y="19"/>
                    </a:cubicBezTo>
                    <a:cubicBezTo>
                      <a:pt x="21" y="20"/>
                      <a:pt x="20" y="20"/>
                      <a:pt x="18" y="20"/>
                    </a:cubicBezTo>
                    <a:cubicBezTo>
                      <a:pt x="18" y="20"/>
                      <a:pt x="17" y="20"/>
                      <a:pt x="16" y="19"/>
                    </a:cubicBezTo>
                    <a:cubicBezTo>
                      <a:pt x="14" y="16"/>
                      <a:pt x="21" y="13"/>
                      <a:pt x="21" y="9"/>
                    </a:cubicBezTo>
                    <a:cubicBezTo>
                      <a:pt x="21" y="7"/>
                      <a:pt x="23" y="5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2"/>
                      <a:pt x="22" y="1"/>
                      <a:pt x="22" y="0"/>
                    </a:cubicBezTo>
                  </a:path>
                </a:pathLst>
              </a:custGeom>
              <a:solidFill>
                <a:srgbClr val="A5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7" name="Freeform 8323"/>
              <p:cNvSpPr/>
              <p:nvPr/>
            </p:nvSpPr>
            <p:spPr bwMode="auto">
              <a:xfrm>
                <a:off x="6246813" y="3825876"/>
                <a:ext cx="33338" cy="25400"/>
              </a:xfrm>
              <a:custGeom>
                <a:avLst/>
                <a:gdLst>
                  <a:gd name="T0" fmla="*/ 10 w 17"/>
                  <a:gd name="T1" fmla="*/ 0 h 13"/>
                  <a:gd name="T2" fmla="*/ 10 w 17"/>
                  <a:gd name="T3" fmla="*/ 0 h 13"/>
                  <a:gd name="T4" fmla="*/ 4 w 17"/>
                  <a:gd name="T5" fmla="*/ 5 h 13"/>
                  <a:gd name="T6" fmla="*/ 4 w 17"/>
                  <a:gd name="T7" fmla="*/ 5 h 13"/>
                  <a:gd name="T8" fmla="*/ 4 w 17"/>
                  <a:gd name="T9" fmla="*/ 5 h 13"/>
                  <a:gd name="T10" fmla="*/ 2 w 17"/>
                  <a:gd name="T11" fmla="*/ 13 h 13"/>
                  <a:gd name="T12" fmla="*/ 13 w 17"/>
                  <a:gd name="T13" fmla="*/ 8 h 13"/>
                  <a:gd name="T14" fmla="*/ 14 w 17"/>
                  <a:gd name="T15" fmla="*/ 8 h 13"/>
                  <a:gd name="T16" fmla="*/ 14 w 17"/>
                  <a:gd name="T17" fmla="*/ 8 h 13"/>
                  <a:gd name="T18" fmla="*/ 10 w 17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3"/>
                      <a:pt x="8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7"/>
                      <a:pt x="0" y="9"/>
                      <a:pt x="2" y="13"/>
                    </a:cubicBezTo>
                    <a:cubicBezTo>
                      <a:pt x="6" y="11"/>
                      <a:pt x="9" y="8"/>
                      <a:pt x="13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3"/>
                      <a:pt x="14" y="1"/>
                      <a:pt x="10" y="0"/>
                    </a:cubicBezTo>
                  </a:path>
                </a:pathLst>
              </a:custGeom>
              <a:solidFill>
                <a:srgbClr val="9143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8" name="Freeform 8324"/>
              <p:cNvSpPr>
                <a:spLocks noEditPoints="1"/>
              </p:cNvSpPr>
              <p:nvPr/>
            </p:nvSpPr>
            <p:spPr bwMode="auto">
              <a:xfrm>
                <a:off x="6224588" y="3783013"/>
                <a:ext cx="14288" cy="15875"/>
              </a:xfrm>
              <a:custGeom>
                <a:avLst/>
                <a:gdLst>
                  <a:gd name="T0" fmla="*/ 1 w 7"/>
                  <a:gd name="T1" fmla="*/ 0 h 8"/>
                  <a:gd name="T2" fmla="*/ 6 w 7"/>
                  <a:gd name="T3" fmla="*/ 8 h 8"/>
                  <a:gd name="T4" fmla="*/ 7 w 7"/>
                  <a:gd name="T5" fmla="*/ 8 h 8"/>
                  <a:gd name="T6" fmla="*/ 2 w 7"/>
                  <a:gd name="T7" fmla="*/ 1 h 8"/>
                  <a:gd name="T8" fmla="*/ 1 w 7"/>
                  <a:gd name="T9" fmla="*/ 0 h 8"/>
                  <a:gd name="T10" fmla="*/ 1 w 7"/>
                  <a:gd name="T11" fmla="*/ 0 h 8"/>
                  <a:gd name="T12" fmla="*/ 1 w 7"/>
                  <a:gd name="T13" fmla="*/ 0 h 8"/>
                  <a:gd name="T14" fmla="*/ 1 w 7"/>
                  <a:gd name="T15" fmla="*/ 0 h 8"/>
                  <a:gd name="T16" fmla="*/ 1 w 7"/>
                  <a:gd name="T17" fmla="*/ 0 h 8"/>
                  <a:gd name="T18" fmla="*/ 1 w 7"/>
                  <a:gd name="T19" fmla="*/ 0 h 8"/>
                  <a:gd name="T20" fmla="*/ 1 w 7"/>
                  <a:gd name="T21" fmla="*/ 0 h 8"/>
                  <a:gd name="T22" fmla="*/ 1 w 7"/>
                  <a:gd name="T23" fmla="*/ 0 h 8"/>
                  <a:gd name="T24" fmla="*/ 1 w 7"/>
                  <a:gd name="T25" fmla="*/ 0 h 8"/>
                  <a:gd name="T26" fmla="*/ 1 w 7"/>
                  <a:gd name="T27" fmla="*/ 0 h 8"/>
                  <a:gd name="T28" fmla="*/ 1 w 7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8">
                    <a:moveTo>
                      <a:pt x="1" y="0"/>
                    </a:moveTo>
                    <a:cubicBezTo>
                      <a:pt x="1" y="4"/>
                      <a:pt x="0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5" y="5"/>
                      <a:pt x="3" y="3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A55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9" name="Freeform 8325"/>
              <p:cNvSpPr>
                <a:spLocks noEditPoints="1"/>
              </p:cNvSpPr>
              <p:nvPr/>
            </p:nvSpPr>
            <p:spPr bwMode="auto">
              <a:xfrm>
                <a:off x="6194426" y="3881438"/>
                <a:ext cx="125413" cy="177800"/>
              </a:xfrm>
              <a:custGeom>
                <a:avLst/>
                <a:gdLst>
                  <a:gd name="T0" fmla="*/ 40 w 63"/>
                  <a:gd name="T1" fmla="*/ 43 h 89"/>
                  <a:gd name="T2" fmla="*/ 40 w 63"/>
                  <a:gd name="T3" fmla="*/ 43 h 89"/>
                  <a:gd name="T4" fmla="*/ 40 w 63"/>
                  <a:gd name="T5" fmla="*/ 43 h 89"/>
                  <a:gd name="T6" fmla="*/ 40 w 63"/>
                  <a:gd name="T7" fmla="*/ 43 h 89"/>
                  <a:gd name="T8" fmla="*/ 14 w 63"/>
                  <a:gd name="T9" fmla="*/ 0 h 89"/>
                  <a:gd name="T10" fmla="*/ 13 w 63"/>
                  <a:gd name="T11" fmla="*/ 1 h 89"/>
                  <a:gd name="T12" fmla="*/ 0 w 63"/>
                  <a:gd name="T13" fmla="*/ 12 h 89"/>
                  <a:gd name="T14" fmla="*/ 2 w 63"/>
                  <a:gd name="T15" fmla="*/ 15 h 89"/>
                  <a:gd name="T16" fmla="*/ 2 w 63"/>
                  <a:gd name="T17" fmla="*/ 15 h 89"/>
                  <a:gd name="T18" fmla="*/ 9 w 63"/>
                  <a:gd name="T19" fmla="*/ 11 h 89"/>
                  <a:gd name="T20" fmla="*/ 11 w 63"/>
                  <a:gd name="T21" fmla="*/ 12 h 89"/>
                  <a:gd name="T22" fmla="*/ 7 w 63"/>
                  <a:gd name="T23" fmla="*/ 21 h 89"/>
                  <a:gd name="T24" fmla="*/ 7 w 63"/>
                  <a:gd name="T25" fmla="*/ 21 h 89"/>
                  <a:gd name="T26" fmla="*/ 7 w 63"/>
                  <a:gd name="T27" fmla="*/ 23 h 89"/>
                  <a:gd name="T28" fmla="*/ 14 w 63"/>
                  <a:gd name="T29" fmla="*/ 30 h 89"/>
                  <a:gd name="T30" fmla="*/ 14 w 63"/>
                  <a:gd name="T31" fmla="*/ 30 h 89"/>
                  <a:gd name="T32" fmla="*/ 14 w 63"/>
                  <a:gd name="T33" fmla="*/ 30 h 89"/>
                  <a:gd name="T34" fmla="*/ 52 w 63"/>
                  <a:gd name="T35" fmla="*/ 84 h 89"/>
                  <a:gd name="T36" fmla="*/ 52 w 63"/>
                  <a:gd name="T37" fmla="*/ 85 h 89"/>
                  <a:gd name="T38" fmla="*/ 52 w 63"/>
                  <a:gd name="T39" fmla="*/ 84 h 89"/>
                  <a:gd name="T40" fmla="*/ 63 w 63"/>
                  <a:gd name="T41" fmla="*/ 89 h 89"/>
                  <a:gd name="T42" fmla="*/ 63 w 63"/>
                  <a:gd name="T43" fmla="*/ 89 h 89"/>
                  <a:gd name="T44" fmla="*/ 63 w 63"/>
                  <a:gd name="T45" fmla="*/ 89 h 89"/>
                  <a:gd name="T46" fmla="*/ 63 w 63"/>
                  <a:gd name="T47" fmla="*/ 88 h 89"/>
                  <a:gd name="T48" fmla="*/ 63 w 63"/>
                  <a:gd name="T49" fmla="*/ 88 h 89"/>
                  <a:gd name="T50" fmla="*/ 56 w 63"/>
                  <a:gd name="T51" fmla="*/ 79 h 89"/>
                  <a:gd name="T52" fmla="*/ 44 w 63"/>
                  <a:gd name="T53" fmla="*/ 61 h 89"/>
                  <a:gd name="T54" fmla="*/ 43 w 63"/>
                  <a:gd name="T55" fmla="*/ 58 h 89"/>
                  <a:gd name="T56" fmla="*/ 40 w 63"/>
                  <a:gd name="T57" fmla="*/ 43 h 89"/>
                  <a:gd name="T58" fmla="*/ 40 w 63"/>
                  <a:gd name="T59" fmla="*/ 43 h 89"/>
                  <a:gd name="T60" fmla="*/ 40 w 63"/>
                  <a:gd name="T61" fmla="*/ 43 h 89"/>
                  <a:gd name="T62" fmla="*/ 21 w 63"/>
                  <a:gd name="T63" fmla="*/ 28 h 89"/>
                  <a:gd name="T64" fmla="*/ 41 w 63"/>
                  <a:gd name="T65" fmla="*/ 18 h 89"/>
                  <a:gd name="T66" fmla="*/ 45 w 63"/>
                  <a:gd name="T67" fmla="*/ 19 h 89"/>
                  <a:gd name="T68" fmla="*/ 45 w 63"/>
                  <a:gd name="T69" fmla="*/ 19 h 89"/>
                  <a:gd name="T70" fmla="*/ 45 w 63"/>
                  <a:gd name="T71" fmla="*/ 19 h 89"/>
                  <a:gd name="T72" fmla="*/ 48 w 63"/>
                  <a:gd name="T73" fmla="*/ 16 h 89"/>
                  <a:gd name="T74" fmla="*/ 48 w 63"/>
                  <a:gd name="T75" fmla="*/ 16 h 89"/>
                  <a:gd name="T76" fmla="*/ 48 w 63"/>
                  <a:gd name="T77" fmla="*/ 16 h 89"/>
                  <a:gd name="T78" fmla="*/ 49 w 63"/>
                  <a:gd name="T79" fmla="*/ 8 h 89"/>
                  <a:gd name="T80" fmla="*/ 49 w 63"/>
                  <a:gd name="T81" fmla="*/ 8 h 89"/>
                  <a:gd name="T82" fmla="*/ 49 w 63"/>
                  <a:gd name="T83" fmla="*/ 8 h 89"/>
                  <a:gd name="T84" fmla="*/ 49 w 63"/>
                  <a:gd name="T85" fmla="*/ 8 h 89"/>
                  <a:gd name="T86" fmla="*/ 49 w 63"/>
                  <a:gd name="T87" fmla="*/ 8 h 89"/>
                  <a:gd name="T88" fmla="*/ 47 w 63"/>
                  <a:gd name="T89" fmla="*/ 8 h 89"/>
                  <a:gd name="T90" fmla="*/ 39 w 63"/>
                  <a:gd name="T91" fmla="*/ 12 h 89"/>
                  <a:gd name="T92" fmla="*/ 31 w 63"/>
                  <a:gd name="T93" fmla="*/ 15 h 89"/>
                  <a:gd name="T94" fmla="*/ 25 w 63"/>
                  <a:gd name="T95" fmla="*/ 12 h 89"/>
                  <a:gd name="T96" fmla="*/ 24 w 63"/>
                  <a:gd name="T97" fmla="*/ 11 h 89"/>
                  <a:gd name="T98" fmla="*/ 24 w 63"/>
                  <a:gd name="T99" fmla="*/ 11 h 89"/>
                  <a:gd name="T100" fmla="*/ 24 w 63"/>
                  <a:gd name="T101" fmla="*/ 11 h 89"/>
                  <a:gd name="T102" fmla="*/ 24 w 63"/>
                  <a:gd name="T103" fmla="*/ 11 h 89"/>
                  <a:gd name="T104" fmla="*/ 24 w 63"/>
                  <a:gd name="T105" fmla="*/ 11 h 89"/>
                  <a:gd name="T106" fmla="*/ 22 w 63"/>
                  <a:gd name="T107" fmla="*/ 10 h 89"/>
                  <a:gd name="T108" fmla="*/ 18 w 63"/>
                  <a:gd name="T109" fmla="*/ 4 h 89"/>
                  <a:gd name="T110" fmla="*/ 14 w 63"/>
                  <a:gd name="T111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3" h="89"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moveTo>
                      <a:pt x="14" y="0"/>
                    </a:moveTo>
                    <a:cubicBezTo>
                      <a:pt x="13" y="0"/>
                      <a:pt x="13" y="0"/>
                      <a:pt x="13" y="1"/>
                    </a:cubicBezTo>
                    <a:cubicBezTo>
                      <a:pt x="10" y="7"/>
                      <a:pt x="2" y="6"/>
                      <a:pt x="0" y="12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4" y="13"/>
                      <a:pt x="6" y="11"/>
                      <a:pt x="9" y="11"/>
                    </a:cubicBezTo>
                    <a:cubicBezTo>
                      <a:pt x="10" y="11"/>
                      <a:pt x="10" y="11"/>
                      <a:pt x="11" y="12"/>
                    </a:cubicBezTo>
                    <a:cubicBezTo>
                      <a:pt x="12" y="13"/>
                      <a:pt x="14" y="20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2"/>
                      <a:pt x="7" y="23"/>
                    </a:cubicBezTo>
                    <a:cubicBezTo>
                      <a:pt x="11" y="23"/>
                      <a:pt x="12" y="27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30" y="46"/>
                      <a:pt x="37" y="68"/>
                      <a:pt x="52" y="84"/>
                    </a:cubicBezTo>
                    <a:cubicBezTo>
                      <a:pt x="52" y="84"/>
                      <a:pt x="52" y="84"/>
                      <a:pt x="52" y="85"/>
                    </a:cubicBezTo>
                    <a:cubicBezTo>
                      <a:pt x="52" y="84"/>
                      <a:pt x="52" y="84"/>
                      <a:pt x="52" y="84"/>
                    </a:cubicBezTo>
                    <a:cubicBezTo>
                      <a:pt x="56" y="86"/>
                      <a:pt x="60" y="87"/>
                      <a:pt x="63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3" y="88"/>
                      <a:pt x="63" y="88"/>
                      <a:pt x="63" y="88"/>
                    </a:cubicBezTo>
                    <a:cubicBezTo>
                      <a:pt x="61" y="85"/>
                      <a:pt x="58" y="82"/>
                      <a:pt x="56" y="79"/>
                    </a:cubicBezTo>
                    <a:cubicBezTo>
                      <a:pt x="51" y="73"/>
                      <a:pt x="47" y="67"/>
                      <a:pt x="44" y="61"/>
                    </a:cubicBezTo>
                    <a:cubicBezTo>
                      <a:pt x="44" y="60"/>
                      <a:pt x="43" y="59"/>
                      <a:pt x="43" y="58"/>
                    </a:cubicBezTo>
                    <a:cubicBezTo>
                      <a:pt x="41" y="53"/>
                      <a:pt x="40" y="48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1" y="41"/>
                      <a:pt x="27" y="33"/>
                      <a:pt x="21" y="28"/>
                    </a:cubicBezTo>
                    <a:cubicBezTo>
                      <a:pt x="29" y="28"/>
                      <a:pt x="33" y="18"/>
                      <a:pt x="41" y="18"/>
                    </a:cubicBezTo>
                    <a:cubicBezTo>
                      <a:pt x="42" y="18"/>
                      <a:pt x="44" y="18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5" y="19"/>
                      <a:pt x="45" y="19"/>
                      <a:pt x="45" y="19"/>
                    </a:cubicBezTo>
                    <a:cubicBezTo>
                      <a:pt x="46" y="18"/>
                      <a:pt x="47" y="17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4"/>
                      <a:pt x="48" y="11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8" y="8"/>
                      <a:pt x="48" y="8"/>
                      <a:pt x="47" y="8"/>
                    </a:cubicBezTo>
                    <a:cubicBezTo>
                      <a:pt x="44" y="8"/>
                      <a:pt x="42" y="10"/>
                      <a:pt x="39" y="12"/>
                    </a:cubicBezTo>
                    <a:cubicBezTo>
                      <a:pt x="36" y="13"/>
                      <a:pt x="34" y="15"/>
                      <a:pt x="31" y="15"/>
                    </a:cubicBezTo>
                    <a:cubicBezTo>
                      <a:pt x="29" y="15"/>
                      <a:pt x="27" y="14"/>
                      <a:pt x="25" y="12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3" y="11"/>
                      <a:pt x="22" y="10"/>
                    </a:cubicBezTo>
                    <a:cubicBezTo>
                      <a:pt x="20" y="9"/>
                      <a:pt x="18" y="8"/>
                      <a:pt x="18" y="4"/>
                    </a:cubicBezTo>
                    <a:cubicBezTo>
                      <a:pt x="18" y="2"/>
                      <a:pt x="15" y="0"/>
                      <a:pt x="14" y="0"/>
                    </a:cubicBezTo>
                  </a:path>
                </a:pathLst>
              </a:custGeom>
              <a:solidFill>
                <a:srgbClr val="A85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0" name="Freeform 8326"/>
              <p:cNvSpPr/>
              <p:nvPr/>
            </p:nvSpPr>
            <p:spPr bwMode="auto">
              <a:xfrm>
                <a:off x="6273801" y="4049713"/>
                <a:ext cx="73025" cy="80963"/>
              </a:xfrm>
              <a:custGeom>
                <a:avLst/>
                <a:gdLst>
                  <a:gd name="T0" fmla="*/ 12 w 36"/>
                  <a:gd name="T1" fmla="*/ 0 h 41"/>
                  <a:gd name="T2" fmla="*/ 12 w 36"/>
                  <a:gd name="T3" fmla="*/ 1 h 41"/>
                  <a:gd name="T4" fmla="*/ 15 w 36"/>
                  <a:gd name="T5" fmla="*/ 13 h 41"/>
                  <a:gd name="T6" fmla="*/ 13 w 36"/>
                  <a:gd name="T7" fmla="*/ 19 h 41"/>
                  <a:gd name="T8" fmla="*/ 13 w 36"/>
                  <a:gd name="T9" fmla="*/ 19 h 41"/>
                  <a:gd name="T10" fmla="*/ 20 w 36"/>
                  <a:gd name="T11" fmla="*/ 33 h 41"/>
                  <a:gd name="T12" fmla="*/ 23 w 36"/>
                  <a:gd name="T13" fmla="*/ 41 h 41"/>
                  <a:gd name="T14" fmla="*/ 28 w 36"/>
                  <a:gd name="T15" fmla="*/ 37 h 41"/>
                  <a:gd name="T16" fmla="*/ 29 w 36"/>
                  <a:gd name="T17" fmla="*/ 37 h 41"/>
                  <a:gd name="T18" fmla="*/ 31 w 36"/>
                  <a:gd name="T19" fmla="*/ 38 h 41"/>
                  <a:gd name="T20" fmla="*/ 34 w 36"/>
                  <a:gd name="T21" fmla="*/ 38 h 41"/>
                  <a:gd name="T22" fmla="*/ 36 w 36"/>
                  <a:gd name="T23" fmla="*/ 38 h 41"/>
                  <a:gd name="T24" fmla="*/ 36 w 36"/>
                  <a:gd name="T25" fmla="*/ 38 h 41"/>
                  <a:gd name="T26" fmla="*/ 34 w 36"/>
                  <a:gd name="T27" fmla="*/ 32 h 41"/>
                  <a:gd name="T28" fmla="*/ 34 w 36"/>
                  <a:gd name="T29" fmla="*/ 32 h 41"/>
                  <a:gd name="T30" fmla="*/ 23 w 36"/>
                  <a:gd name="T31" fmla="*/ 5 h 41"/>
                  <a:gd name="T32" fmla="*/ 23 w 36"/>
                  <a:gd name="T33" fmla="*/ 5 h 41"/>
                  <a:gd name="T34" fmla="*/ 12 w 36"/>
                  <a:gd name="T3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41">
                    <a:moveTo>
                      <a:pt x="12" y="0"/>
                    </a:moveTo>
                    <a:cubicBezTo>
                      <a:pt x="12" y="0"/>
                      <a:pt x="12" y="0"/>
                      <a:pt x="12" y="1"/>
                    </a:cubicBezTo>
                    <a:cubicBezTo>
                      <a:pt x="14" y="5"/>
                      <a:pt x="0" y="12"/>
                      <a:pt x="15" y="13"/>
                    </a:cubicBezTo>
                    <a:cubicBezTo>
                      <a:pt x="14" y="15"/>
                      <a:pt x="14" y="17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22" y="21"/>
                      <a:pt x="20" y="27"/>
                      <a:pt x="20" y="33"/>
                    </a:cubicBezTo>
                    <a:cubicBezTo>
                      <a:pt x="20" y="36"/>
                      <a:pt x="20" y="41"/>
                      <a:pt x="23" y="41"/>
                    </a:cubicBezTo>
                    <a:cubicBezTo>
                      <a:pt x="24" y="41"/>
                      <a:pt x="25" y="40"/>
                      <a:pt x="28" y="37"/>
                    </a:cubicBezTo>
                    <a:cubicBezTo>
                      <a:pt x="28" y="37"/>
                      <a:pt x="29" y="37"/>
                      <a:pt x="29" y="37"/>
                    </a:cubicBezTo>
                    <a:cubicBezTo>
                      <a:pt x="30" y="37"/>
                      <a:pt x="31" y="37"/>
                      <a:pt x="31" y="38"/>
                    </a:cubicBezTo>
                    <a:cubicBezTo>
                      <a:pt x="32" y="38"/>
                      <a:pt x="33" y="38"/>
                      <a:pt x="34" y="38"/>
                    </a:cubicBezTo>
                    <a:cubicBezTo>
                      <a:pt x="35" y="38"/>
                      <a:pt x="35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5" y="36"/>
                      <a:pt x="34" y="34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29" y="23"/>
                      <a:pt x="24" y="1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0" y="3"/>
                      <a:pt x="16" y="2"/>
                      <a:pt x="12" y="0"/>
                    </a:cubicBezTo>
                  </a:path>
                </a:pathLst>
              </a:custGeom>
              <a:solidFill>
                <a:srgbClr val="AD8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1" name="Freeform 8327"/>
              <p:cNvSpPr/>
              <p:nvPr/>
            </p:nvSpPr>
            <p:spPr bwMode="auto">
              <a:xfrm>
                <a:off x="6200776" y="3940176"/>
                <a:ext cx="22225" cy="9525"/>
              </a:xfrm>
              <a:custGeom>
                <a:avLst/>
                <a:gdLst>
                  <a:gd name="T0" fmla="*/ 5 w 11"/>
                  <a:gd name="T1" fmla="*/ 0 h 5"/>
                  <a:gd name="T2" fmla="*/ 0 w 11"/>
                  <a:gd name="T3" fmla="*/ 5 h 5"/>
                  <a:gd name="T4" fmla="*/ 0 w 11"/>
                  <a:gd name="T5" fmla="*/ 5 h 5"/>
                  <a:gd name="T6" fmla="*/ 6 w 11"/>
                  <a:gd name="T7" fmla="*/ 5 h 5"/>
                  <a:gd name="T8" fmla="*/ 11 w 11"/>
                  <a:gd name="T9" fmla="*/ 3 h 5"/>
                  <a:gd name="T10" fmla="*/ 11 w 11"/>
                  <a:gd name="T11" fmla="*/ 3 h 5"/>
                  <a:gd name="T12" fmla="*/ 6 w 11"/>
                  <a:gd name="T13" fmla="*/ 0 h 5"/>
                  <a:gd name="T14" fmla="*/ 6 w 11"/>
                  <a:gd name="T15" fmla="*/ 0 h 5"/>
                  <a:gd name="T16" fmla="*/ 5 w 1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5" y="0"/>
                    </a:moveTo>
                    <a:cubicBezTo>
                      <a:pt x="2" y="0"/>
                      <a:pt x="0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4" y="5"/>
                      <a:pt x="6" y="5"/>
                    </a:cubicBezTo>
                    <a:cubicBezTo>
                      <a:pt x="7" y="5"/>
                      <a:pt x="9" y="5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3"/>
                      <a:pt x="7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946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2" name="Freeform 8328"/>
              <p:cNvSpPr/>
              <p:nvPr/>
            </p:nvSpPr>
            <p:spPr bwMode="auto">
              <a:xfrm>
                <a:off x="6208713" y="3927476"/>
                <a:ext cx="14288" cy="17463"/>
              </a:xfrm>
              <a:custGeom>
                <a:avLst/>
                <a:gdLst>
                  <a:gd name="T0" fmla="*/ 0 w 7"/>
                  <a:gd name="T1" fmla="*/ 0 h 9"/>
                  <a:gd name="T2" fmla="*/ 0 w 7"/>
                  <a:gd name="T3" fmla="*/ 0 h 9"/>
                  <a:gd name="T4" fmla="*/ 0 w 7"/>
                  <a:gd name="T5" fmla="*/ 0 h 9"/>
                  <a:gd name="T6" fmla="*/ 2 w 7"/>
                  <a:gd name="T7" fmla="*/ 6 h 9"/>
                  <a:gd name="T8" fmla="*/ 2 w 7"/>
                  <a:gd name="T9" fmla="*/ 6 h 9"/>
                  <a:gd name="T10" fmla="*/ 7 w 7"/>
                  <a:gd name="T11" fmla="*/ 9 h 9"/>
                  <a:gd name="T12" fmla="*/ 7 w 7"/>
                  <a:gd name="T13" fmla="*/ 9 h 9"/>
                  <a:gd name="T14" fmla="*/ 7 w 7"/>
                  <a:gd name="T15" fmla="*/ 7 h 9"/>
                  <a:gd name="T16" fmla="*/ 7 w 7"/>
                  <a:gd name="T17" fmla="*/ 7 h 9"/>
                  <a:gd name="T18" fmla="*/ 0 w 7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1" y="4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8"/>
                      <a:pt x="5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4"/>
                      <a:pt x="4" y="0"/>
                      <a:pt x="0" y="0"/>
                    </a:cubicBezTo>
                  </a:path>
                </a:pathLst>
              </a:custGeom>
              <a:solidFill>
                <a:srgbClr val="BD8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3" name="Freeform 8329"/>
              <p:cNvSpPr/>
              <p:nvPr/>
            </p:nvSpPr>
            <p:spPr bwMode="auto">
              <a:xfrm>
                <a:off x="6184901" y="3905251"/>
                <a:ext cx="23813" cy="22225"/>
              </a:xfrm>
              <a:custGeom>
                <a:avLst/>
                <a:gdLst>
                  <a:gd name="T0" fmla="*/ 2 w 12"/>
                  <a:gd name="T1" fmla="*/ 0 h 11"/>
                  <a:gd name="T2" fmla="*/ 2 w 12"/>
                  <a:gd name="T3" fmla="*/ 0 h 11"/>
                  <a:gd name="T4" fmla="*/ 2 w 12"/>
                  <a:gd name="T5" fmla="*/ 2 h 11"/>
                  <a:gd name="T6" fmla="*/ 2 w 12"/>
                  <a:gd name="T7" fmla="*/ 2 h 11"/>
                  <a:gd name="T8" fmla="*/ 2 w 12"/>
                  <a:gd name="T9" fmla="*/ 2 h 11"/>
                  <a:gd name="T10" fmla="*/ 12 w 12"/>
                  <a:gd name="T11" fmla="*/ 11 h 11"/>
                  <a:gd name="T12" fmla="*/ 12 w 12"/>
                  <a:gd name="T13" fmla="*/ 11 h 11"/>
                  <a:gd name="T14" fmla="*/ 12 w 12"/>
                  <a:gd name="T15" fmla="*/ 11 h 11"/>
                  <a:gd name="T16" fmla="*/ 12 w 12"/>
                  <a:gd name="T17" fmla="*/ 9 h 11"/>
                  <a:gd name="T18" fmla="*/ 12 w 12"/>
                  <a:gd name="T19" fmla="*/ 9 h 11"/>
                  <a:gd name="T20" fmla="*/ 12 w 12"/>
                  <a:gd name="T21" fmla="*/ 9 h 11"/>
                  <a:gd name="T22" fmla="*/ 7 w 12"/>
                  <a:gd name="T23" fmla="*/ 3 h 11"/>
                  <a:gd name="T24" fmla="*/ 7 w 12"/>
                  <a:gd name="T25" fmla="*/ 3 h 11"/>
                  <a:gd name="T26" fmla="*/ 7 w 12"/>
                  <a:gd name="T27" fmla="*/ 3 h 11"/>
                  <a:gd name="T28" fmla="*/ 5 w 12"/>
                  <a:gd name="T29" fmla="*/ 0 h 11"/>
                  <a:gd name="T30" fmla="*/ 5 w 12"/>
                  <a:gd name="T31" fmla="*/ 0 h 11"/>
                  <a:gd name="T32" fmla="*/ 2 w 12"/>
                  <a:gd name="T3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10"/>
                      <a:pt x="8" y="9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7"/>
                      <a:pt x="9" y="5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BC8B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4" name="Freeform 8330"/>
              <p:cNvSpPr/>
              <p:nvPr/>
            </p:nvSpPr>
            <p:spPr bwMode="auto">
              <a:xfrm>
                <a:off x="6167438" y="3887788"/>
                <a:ext cx="20638" cy="22225"/>
              </a:xfrm>
              <a:custGeom>
                <a:avLst/>
                <a:gdLst>
                  <a:gd name="T0" fmla="*/ 0 w 10"/>
                  <a:gd name="T1" fmla="*/ 0 h 11"/>
                  <a:gd name="T2" fmla="*/ 0 w 10"/>
                  <a:gd name="T3" fmla="*/ 0 h 11"/>
                  <a:gd name="T4" fmla="*/ 10 w 10"/>
                  <a:gd name="T5" fmla="*/ 11 h 11"/>
                  <a:gd name="T6" fmla="*/ 10 w 10"/>
                  <a:gd name="T7" fmla="*/ 11 h 11"/>
                  <a:gd name="T8" fmla="*/ 10 w 10"/>
                  <a:gd name="T9" fmla="*/ 9 h 11"/>
                  <a:gd name="T10" fmla="*/ 10 w 10"/>
                  <a:gd name="T11" fmla="*/ 9 h 11"/>
                  <a:gd name="T12" fmla="*/ 8 w 10"/>
                  <a:gd name="T13" fmla="*/ 0 h 11"/>
                  <a:gd name="T14" fmla="*/ 8 w 10"/>
                  <a:gd name="T15" fmla="*/ 0 h 11"/>
                  <a:gd name="T16" fmla="*/ 0 w 10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4" y="9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6"/>
                      <a:pt x="8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3" y="0"/>
                      <a:pt x="0" y="0"/>
                    </a:cubicBezTo>
                  </a:path>
                </a:pathLst>
              </a:custGeom>
              <a:solidFill>
                <a:srgbClr val="C08F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5" name="Freeform 8331"/>
              <p:cNvSpPr/>
              <p:nvPr/>
            </p:nvSpPr>
            <p:spPr bwMode="auto">
              <a:xfrm>
                <a:off x="5975351" y="4135438"/>
                <a:ext cx="23813" cy="22225"/>
              </a:xfrm>
              <a:custGeom>
                <a:avLst/>
                <a:gdLst>
                  <a:gd name="T0" fmla="*/ 6 w 12"/>
                  <a:gd name="T1" fmla="*/ 0 h 11"/>
                  <a:gd name="T2" fmla="*/ 6 w 12"/>
                  <a:gd name="T3" fmla="*/ 0 h 11"/>
                  <a:gd name="T4" fmla="*/ 8 w 12"/>
                  <a:gd name="T5" fmla="*/ 11 h 11"/>
                  <a:gd name="T6" fmla="*/ 8 w 12"/>
                  <a:gd name="T7" fmla="*/ 10 h 11"/>
                  <a:gd name="T8" fmla="*/ 11 w 12"/>
                  <a:gd name="T9" fmla="*/ 6 h 11"/>
                  <a:gd name="T10" fmla="*/ 11 w 12"/>
                  <a:gd name="T11" fmla="*/ 6 h 11"/>
                  <a:gd name="T12" fmla="*/ 11 w 12"/>
                  <a:gd name="T13" fmla="*/ 5 h 11"/>
                  <a:gd name="T14" fmla="*/ 6 w 12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4"/>
                      <a:pt x="8" y="7"/>
                      <a:pt x="8" y="11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8"/>
                      <a:pt x="10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1"/>
                      <a:pt x="7" y="2"/>
                      <a:pt x="6" y="0"/>
                    </a:cubicBezTo>
                  </a:path>
                </a:pathLst>
              </a:custGeom>
              <a:solidFill>
                <a:srgbClr val="CA6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6" name="Freeform 8332"/>
              <p:cNvSpPr/>
              <p:nvPr/>
            </p:nvSpPr>
            <p:spPr bwMode="auto">
              <a:xfrm>
                <a:off x="5551488" y="4035426"/>
                <a:ext cx="57150" cy="22225"/>
              </a:xfrm>
              <a:custGeom>
                <a:avLst/>
                <a:gdLst>
                  <a:gd name="T0" fmla="*/ 9 w 29"/>
                  <a:gd name="T1" fmla="*/ 0 h 11"/>
                  <a:gd name="T2" fmla="*/ 8 w 29"/>
                  <a:gd name="T3" fmla="*/ 1 h 11"/>
                  <a:gd name="T4" fmla="*/ 3 w 29"/>
                  <a:gd name="T5" fmla="*/ 3 h 11"/>
                  <a:gd name="T6" fmla="*/ 1 w 29"/>
                  <a:gd name="T7" fmla="*/ 2 h 11"/>
                  <a:gd name="T8" fmla="*/ 0 w 29"/>
                  <a:gd name="T9" fmla="*/ 2 h 11"/>
                  <a:gd name="T10" fmla="*/ 0 w 29"/>
                  <a:gd name="T11" fmla="*/ 5 h 11"/>
                  <a:gd name="T12" fmla="*/ 6 w 29"/>
                  <a:gd name="T13" fmla="*/ 8 h 11"/>
                  <a:gd name="T14" fmla="*/ 6 w 29"/>
                  <a:gd name="T15" fmla="*/ 8 h 11"/>
                  <a:gd name="T16" fmla="*/ 6 w 29"/>
                  <a:gd name="T17" fmla="*/ 8 h 11"/>
                  <a:gd name="T18" fmla="*/ 18 w 29"/>
                  <a:gd name="T19" fmla="*/ 11 h 11"/>
                  <a:gd name="T20" fmla="*/ 23 w 29"/>
                  <a:gd name="T21" fmla="*/ 9 h 11"/>
                  <a:gd name="T22" fmla="*/ 22 w 29"/>
                  <a:gd name="T23" fmla="*/ 4 h 11"/>
                  <a:gd name="T24" fmla="*/ 15 w 29"/>
                  <a:gd name="T25" fmla="*/ 7 h 11"/>
                  <a:gd name="T26" fmla="*/ 9 w 29"/>
                  <a:gd name="T27" fmla="*/ 0 h 11"/>
                  <a:gd name="T28" fmla="*/ 9 w 29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11">
                    <a:moveTo>
                      <a:pt x="9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6" y="2"/>
                      <a:pt x="5" y="3"/>
                      <a:pt x="3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2" y="6"/>
                      <a:pt x="4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0" y="8"/>
                      <a:pt x="14" y="11"/>
                      <a:pt x="18" y="11"/>
                    </a:cubicBezTo>
                    <a:cubicBezTo>
                      <a:pt x="20" y="11"/>
                      <a:pt x="22" y="10"/>
                      <a:pt x="23" y="9"/>
                    </a:cubicBezTo>
                    <a:cubicBezTo>
                      <a:pt x="29" y="6"/>
                      <a:pt x="25" y="5"/>
                      <a:pt x="22" y="4"/>
                    </a:cubicBezTo>
                    <a:cubicBezTo>
                      <a:pt x="19" y="6"/>
                      <a:pt x="17" y="7"/>
                      <a:pt x="15" y="7"/>
                    </a:cubicBezTo>
                    <a:cubicBezTo>
                      <a:pt x="13" y="7"/>
                      <a:pt x="11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B452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7" name="Freeform 8333"/>
              <p:cNvSpPr/>
              <p:nvPr/>
            </p:nvSpPr>
            <p:spPr bwMode="auto">
              <a:xfrm>
                <a:off x="5551488" y="4044951"/>
                <a:ext cx="15875" cy="19050"/>
              </a:xfrm>
              <a:custGeom>
                <a:avLst/>
                <a:gdLst>
                  <a:gd name="T0" fmla="*/ 0 w 8"/>
                  <a:gd name="T1" fmla="*/ 0 h 9"/>
                  <a:gd name="T2" fmla="*/ 6 w 8"/>
                  <a:gd name="T3" fmla="*/ 9 h 9"/>
                  <a:gd name="T4" fmla="*/ 6 w 8"/>
                  <a:gd name="T5" fmla="*/ 9 h 9"/>
                  <a:gd name="T6" fmla="*/ 6 w 8"/>
                  <a:gd name="T7" fmla="*/ 3 h 9"/>
                  <a:gd name="T8" fmla="*/ 6 w 8"/>
                  <a:gd name="T9" fmla="*/ 3 h 9"/>
                  <a:gd name="T10" fmla="*/ 0 w 8"/>
                  <a:gd name="T11" fmla="*/ 0 h 9"/>
                  <a:gd name="T12" fmla="*/ 0 w 8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0" y="4"/>
                      <a:pt x="1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8" y="9"/>
                      <a:pt x="6" y="5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2"/>
                      <a:pt x="2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B66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8" name="Freeform 8334"/>
              <p:cNvSpPr>
                <a:spLocks noEditPoints="1"/>
              </p:cNvSpPr>
              <p:nvPr/>
            </p:nvSpPr>
            <p:spPr bwMode="auto">
              <a:xfrm>
                <a:off x="6469063" y="3482976"/>
                <a:ext cx="141288" cy="176213"/>
              </a:xfrm>
              <a:custGeom>
                <a:avLst/>
                <a:gdLst>
                  <a:gd name="T0" fmla="*/ 37 w 71"/>
                  <a:gd name="T1" fmla="*/ 60 h 88"/>
                  <a:gd name="T2" fmla="*/ 34 w 71"/>
                  <a:gd name="T3" fmla="*/ 49 h 88"/>
                  <a:gd name="T4" fmla="*/ 37 w 71"/>
                  <a:gd name="T5" fmla="*/ 60 h 88"/>
                  <a:gd name="T6" fmla="*/ 7 w 71"/>
                  <a:gd name="T7" fmla="*/ 0 h 88"/>
                  <a:gd name="T8" fmla="*/ 0 w 71"/>
                  <a:gd name="T9" fmla="*/ 10 h 88"/>
                  <a:gd name="T10" fmla="*/ 0 w 71"/>
                  <a:gd name="T11" fmla="*/ 10 h 88"/>
                  <a:gd name="T12" fmla="*/ 0 w 71"/>
                  <a:gd name="T13" fmla="*/ 10 h 88"/>
                  <a:gd name="T14" fmla="*/ 6 w 71"/>
                  <a:gd name="T15" fmla="*/ 40 h 88"/>
                  <a:gd name="T16" fmla="*/ 13 w 71"/>
                  <a:gd name="T17" fmla="*/ 42 h 88"/>
                  <a:gd name="T18" fmla="*/ 16 w 71"/>
                  <a:gd name="T19" fmla="*/ 43 h 88"/>
                  <a:gd name="T20" fmla="*/ 18 w 71"/>
                  <a:gd name="T21" fmla="*/ 41 h 88"/>
                  <a:gd name="T22" fmla="*/ 21 w 71"/>
                  <a:gd name="T23" fmla="*/ 38 h 88"/>
                  <a:gd name="T24" fmla="*/ 23 w 71"/>
                  <a:gd name="T25" fmla="*/ 41 h 88"/>
                  <a:gd name="T26" fmla="*/ 22 w 71"/>
                  <a:gd name="T27" fmla="*/ 45 h 88"/>
                  <a:gd name="T28" fmla="*/ 13 w 71"/>
                  <a:gd name="T29" fmla="*/ 47 h 88"/>
                  <a:gd name="T30" fmla="*/ 7 w 71"/>
                  <a:gd name="T31" fmla="*/ 44 h 88"/>
                  <a:gd name="T32" fmla="*/ 6 w 71"/>
                  <a:gd name="T33" fmla="*/ 43 h 88"/>
                  <a:gd name="T34" fmla="*/ 6 w 71"/>
                  <a:gd name="T35" fmla="*/ 43 h 88"/>
                  <a:gd name="T36" fmla="*/ 7 w 71"/>
                  <a:gd name="T37" fmla="*/ 54 h 88"/>
                  <a:gd name="T38" fmla="*/ 7 w 71"/>
                  <a:gd name="T39" fmla="*/ 54 h 88"/>
                  <a:gd name="T40" fmla="*/ 7 w 71"/>
                  <a:gd name="T41" fmla="*/ 54 h 88"/>
                  <a:gd name="T42" fmla="*/ 11 w 71"/>
                  <a:gd name="T43" fmla="*/ 65 h 88"/>
                  <a:gd name="T44" fmla="*/ 11 w 71"/>
                  <a:gd name="T45" fmla="*/ 65 h 88"/>
                  <a:gd name="T46" fmla="*/ 20 w 71"/>
                  <a:gd name="T47" fmla="*/ 88 h 88"/>
                  <a:gd name="T48" fmla="*/ 20 w 71"/>
                  <a:gd name="T49" fmla="*/ 88 h 88"/>
                  <a:gd name="T50" fmla="*/ 20 w 71"/>
                  <a:gd name="T51" fmla="*/ 88 h 88"/>
                  <a:gd name="T52" fmla="*/ 23 w 71"/>
                  <a:gd name="T53" fmla="*/ 88 h 88"/>
                  <a:gd name="T54" fmla="*/ 23 w 71"/>
                  <a:gd name="T55" fmla="*/ 88 h 88"/>
                  <a:gd name="T56" fmla="*/ 31 w 71"/>
                  <a:gd name="T57" fmla="*/ 82 h 88"/>
                  <a:gd name="T58" fmla="*/ 34 w 71"/>
                  <a:gd name="T59" fmla="*/ 71 h 88"/>
                  <a:gd name="T60" fmla="*/ 34 w 71"/>
                  <a:gd name="T61" fmla="*/ 71 h 88"/>
                  <a:gd name="T62" fmla="*/ 45 w 71"/>
                  <a:gd name="T63" fmla="*/ 85 h 88"/>
                  <a:gd name="T64" fmla="*/ 46 w 71"/>
                  <a:gd name="T65" fmla="*/ 85 h 88"/>
                  <a:gd name="T66" fmla="*/ 46 w 71"/>
                  <a:gd name="T67" fmla="*/ 85 h 88"/>
                  <a:gd name="T68" fmla="*/ 48 w 71"/>
                  <a:gd name="T69" fmla="*/ 85 h 88"/>
                  <a:gd name="T70" fmla="*/ 48 w 71"/>
                  <a:gd name="T71" fmla="*/ 85 h 88"/>
                  <a:gd name="T72" fmla="*/ 48 w 71"/>
                  <a:gd name="T73" fmla="*/ 85 h 88"/>
                  <a:gd name="T74" fmla="*/ 54 w 71"/>
                  <a:gd name="T75" fmla="*/ 75 h 88"/>
                  <a:gd name="T76" fmla="*/ 54 w 71"/>
                  <a:gd name="T77" fmla="*/ 75 h 88"/>
                  <a:gd name="T78" fmla="*/ 62 w 71"/>
                  <a:gd name="T79" fmla="*/ 71 h 88"/>
                  <a:gd name="T80" fmla="*/ 70 w 71"/>
                  <a:gd name="T81" fmla="*/ 73 h 88"/>
                  <a:gd name="T82" fmla="*/ 70 w 71"/>
                  <a:gd name="T83" fmla="*/ 73 h 88"/>
                  <a:gd name="T84" fmla="*/ 70 w 71"/>
                  <a:gd name="T85" fmla="*/ 73 h 88"/>
                  <a:gd name="T86" fmla="*/ 71 w 71"/>
                  <a:gd name="T87" fmla="*/ 68 h 88"/>
                  <a:gd name="T88" fmla="*/ 71 w 71"/>
                  <a:gd name="T89" fmla="*/ 68 h 88"/>
                  <a:gd name="T90" fmla="*/ 58 w 71"/>
                  <a:gd name="T91" fmla="*/ 66 h 88"/>
                  <a:gd name="T92" fmla="*/ 53 w 71"/>
                  <a:gd name="T93" fmla="*/ 53 h 88"/>
                  <a:gd name="T94" fmla="*/ 53 w 71"/>
                  <a:gd name="T95" fmla="*/ 53 h 88"/>
                  <a:gd name="T96" fmla="*/ 53 w 71"/>
                  <a:gd name="T97" fmla="*/ 53 h 88"/>
                  <a:gd name="T98" fmla="*/ 13 w 71"/>
                  <a:gd name="T99" fmla="*/ 26 h 88"/>
                  <a:gd name="T100" fmla="*/ 24 w 71"/>
                  <a:gd name="T101" fmla="*/ 28 h 88"/>
                  <a:gd name="T102" fmla="*/ 29 w 71"/>
                  <a:gd name="T103" fmla="*/ 21 h 88"/>
                  <a:gd name="T104" fmla="*/ 29 w 71"/>
                  <a:gd name="T105" fmla="*/ 21 h 88"/>
                  <a:gd name="T106" fmla="*/ 7 w 71"/>
                  <a:gd name="T107" fmla="*/ 0 h 88"/>
                  <a:gd name="T108" fmla="*/ 7 w 71"/>
                  <a:gd name="T10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1" h="88">
                    <a:moveTo>
                      <a:pt x="37" y="60"/>
                    </a:moveTo>
                    <a:cubicBezTo>
                      <a:pt x="36" y="56"/>
                      <a:pt x="32" y="54"/>
                      <a:pt x="34" y="49"/>
                    </a:cubicBezTo>
                    <a:cubicBezTo>
                      <a:pt x="39" y="51"/>
                      <a:pt x="40" y="54"/>
                      <a:pt x="37" y="60"/>
                    </a:cubicBezTo>
                    <a:moveTo>
                      <a:pt x="7" y="0"/>
                    </a:moveTo>
                    <a:cubicBezTo>
                      <a:pt x="5" y="3"/>
                      <a:pt x="1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7" y="19"/>
                      <a:pt x="6" y="30"/>
                      <a:pt x="6" y="40"/>
                    </a:cubicBezTo>
                    <a:cubicBezTo>
                      <a:pt x="8" y="41"/>
                      <a:pt x="12" y="40"/>
                      <a:pt x="13" y="42"/>
                    </a:cubicBezTo>
                    <a:cubicBezTo>
                      <a:pt x="14" y="43"/>
                      <a:pt x="15" y="43"/>
                      <a:pt x="16" y="43"/>
                    </a:cubicBezTo>
                    <a:cubicBezTo>
                      <a:pt x="17" y="43"/>
                      <a:pt x="18" y="42"/>
                      <a:pt x="18" y="41"/>
                    </a:cubicBezTo>
                    <a:cubicBezTo>
                      <a:pt x="19" y="40"/>
                      <a:pt x="20" y="38"/>
                      <a:pt x="21" y="38"/>
                    </a:cubicBezTo>
                    <a:cubicBezTo>
                      <a:pt x="22" y="38"/>
                      <a:pt x="23" y="39"/>
                      <a:pt x="23" y="41"/>
                    </a:cubicBezTo>
                    <a:cubicBezTo>
                      <a:pt x="24" y="42"/>
                      <a:pt x="23" y="45"/>
                      <a:pt x="22" y="45"/>
                    </a:cubicBezTo>
                    <a:cubicBezTo>
                      <a:pt x="19" y="46"/>
                      <a:pt x="16" y="47"/>
                      <a:pt x="13" y="47"/>
                    </a:cubicBezTo>
                    <a:cubicBezTo>
                      <a:pt x="11" y="47"/>
                      <a:pt x="9" y="47"/>
                      <a:pt x="7" y="44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5" y="47"/>
                      <a:pt x="6" y="50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9" y="58"/>
                      <a:pt x="10" y="61"/>
                      <a:pt x="11" y="65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7" y="72"/>
                      <a:pt x="19" y="80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1" y="88"/>
                      <a:pt x="22" y="88"/>
                      <a:pt x="23" y="88"/>
                    </a:cubicBezTo>
                    <a:cubicBezTo>
                      <a:pt x="23" y="88"/>
                      <a:pt x="23" y="88"/>
                      <a:pt x="23" y="88"/>
                    </a:cubicBezTo>
                    <a:cubicBezTo>
                      <a:pt x="26" y="86"/>
                      <a:pt x="28" y="82"/>
                      <a:pt x="31" y="82"/>
                    </a:cubicBezTo>
                    <a:cubicBezTo>
                      <a:pt x="40" y="80"/>
                      <a:pt x="36" y="76"/>
                      <a:pt x="34" y="71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44" y="71"/>
                      <a:pt x="46" y="77"/>
                      <a:pt x="45" y="85"/>
                    </a:cubicBezTo>
                    <a:cubicBezTo>
                      <a:pt x="45" y="85"/>
                      <a:pt x="46" y="85"/>
                      <a:pt x="46" y="85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7" y="85"/>
                      <a:pt x="47" y="85"/>
                      <a:pt x="48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50" y="81"/>
                      <a:pt x="52" y="78"/>
                      <a:pt x="54" y="75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7" y="72"/>
                      <a:pt x="59" y="71"/>
                      <a:pt x="62" y="71"/>
                    </a:cubicBezTo>
                    <a:cubicBezTo>
                      <a:pt x="65" y="71"/>
                      <a:pt x="68" y="72"/>
                      <a:pt x="70" y="73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0" y="72"/>
                      <a:pt x="71" y="70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66" y="67"/>
                      <a:pt x="62" y="68"/>
                      <a:pt x="58" y="66"/>
                    </a:cubicBezTo>
                    <a:cubicBezTo>
                      <a:pt x="50" y="64"/>
                      <a:pt x="48" y="60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40" y="44"/>
                      <a:pt x="27" y="36"/>
                      <a:pt x="13" y="26"/>
                    </a:cubicBezTo>
                    <a:cubicBezTo>
                      <a:pt x="17" y="26"/>
                      <a:pt x="21" y="28"/>
                      <a:pt x="24" y="28"/>
                    </a:cubicBezTo>
                    <a:cubicBezTo>
                      <a:pt x="27" y="28"/>
                      <a:pt x="29" y="27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16" y="20"/>
                      <a:pt x="9" y="12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C776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9" name="Freeform 8335"/>
              <p:cNvSpPr>
                <a:spLocks noEditPoints="1"/>
              </p:cNvSpPr>
              <p:nvPr/>
            </p:nvSpPr>
            <p:spPr bwMode="auto">
              <a:xfrm>
                <a:off x="6559551" y="3548063"/>
                <a:ext cx="88900" cy="84138"/>
              </a:xfrm>
              <a:custGeom>
                <a:avLst/>
                <a:gdLst>
                  <a:gd name="T0" fmla="*/ 43 w 45"/>
                  <a:gd name="T1" fmla="*/ 37 h 42"/>
                  <a:gd name="T2" fmla="*/ 42 w 45"/>
                  <a:gd name="T3" fmla="*/ 38 h 42"/>
                  <a:gd name="T4" fmla="*/ 43 w 45"/>
                  <a:gd name="T5" fmla="*/ 37 h 42"/>
                  <a:gd name="T6" fmla="*/ 42 w 45"/>
                  <a:gd name="T7" fmla="*/ 8 h 42"/>
                  <a:gd name="T8" fmla="*/ 42 w 45"/>
                  <a:gd name="T9" fmla="*/ 8 h 42"/>
                  <a:gd name="T10" fmla="*/ 42 w 45"/>
                  <a:gd name="T11" fmla="*/ 8 h 42"/>
                  <a:gd name="T12" fmla="*/ 42 w 45"/>
                  <a:gd name="T13" fmla="*/ 8 h 42"/>
                  <a:gd name="T14" fmla="*/ 23 w 45"/>
                  <a:gd name="T15" fmla="*/ 0 h 42"/>
                  <a:gd name="T16" fmla="*/ 13 w 45"/>
                  <a:gd name="T17" fmla="*/ 4 h 42"/>
                  <a:gd name="T18" fmla="*/ 8 w 45"/>
                  <a:gd name="T19" fmla="*/ 5 h 42"/>
                  <a:gd name="T20" fmla="*/ 5 w 45"/>
                  <a:gd name="T21" fmla="*/ 5 h 42"/>
                  <a:gd name="T22" fmla="*/ 3 w 45"/>
                  <a:gd name="T23" fmla="*/ 4 h 42"/>
                  <a:gd name="T24" fmla="*/ 1 w 45"/>
                  <a:gd name="T25" fmla="*/ 5 h 42"/>
                  <a:gd name="T26" fmla="*/ 9 w 45"/>
                  <a:gd name="T27" fmla="*/ 14 h 42"/>
                  <a:gd name="T28" fmla="*/ 8 w 45"/>
                  <a:gd name="T29" fmla="*/ 21 h 42"/>
                  <a:gd name="T30" fmla="*/ 8 w 45"/>
                  <a:gd name="T31" fmla="*/ 21 h 42"/>
                  <a:gd name="T32" fmla="*/ 8 w 45"/>
                  <a:gd name="T33" fmla="*/ 21 h 42"/>
                  <a:gd name="T34" fmla="*/ 8 w 45"/>
                  <a:gd name="T35" fmla="*/ 21 h 42"/>
                  <a:gd name="T36" fmla="*/ 26 w 45"/>
                  <a:gd name="T37" fmla="*/ 36 h 42"/>
                  <a:gd name="T38" fmla="*/ 26 w 45"/>
                  <a:gd name="T39" fmla="*/ 36 h 42"/>
                  <a:gd name="T40" fmla="*/ 26 w 45"/>
                  <a:gd name="T41" fmla="*/ 36 h 42"/>
                  <a:gd name="T42" fmla="*/ 25 w 45"/>
                  <a:gd name="T43" fmla="*/ 41 h 42"/>
                  <a:gd name="T44" fmla="*/ 25 w 45"/>
                  <a:gd name="T45" fmla="*/ 41 h 42"/>
                  <a:gd name="T46" fmla="*/ 28 w 45"/>
                  <a:gd name="T47" fmla="*/ 42 h 42"/>
                  <a:gd name="T48" fmla="*/ 28 w 45"/>
                  <a:gd name="T49" fmla="*/ 42 h 42"/>
                  <a:gd name="T50" fmla="*/ 34 w 45"/>
                  <a:gd name="T51" fmla="*/ 37 h 42"/>
                  <a:gd name="T52" fmla="*/ 37 w 45"/>
                  <a:gd name="T53" fmla="*/ 37 h 42"/>
                  <a:gd name="T54" fmla="*/ 41 w 45"/>
                  <a:gd name="T55" fmla="*/ 38 h 42"/>
                  <a:gd name="T56" fmla="*/ 42 w 45"/>
                  <a:gd name="T57" fmla="*/ 38 h 42"/>
                  <a:gd name="T58" fmla="*/ 42 w 45"/>
                  <a:gd name="T59" fmla="*/ 38 h 42"/>
                  <a:gd name="T60" fmla="*/ 35 w 45"/>
                  <a:gd name="T61" fmla="*/ 28 h 42"/>
                  <a:gd name="T62" fmla="*/ 37 w 45"/>
                  <a:gd name="T63" fmla="*/ 21 h 42"/>
                  <a:gd name="T64" fmla="*/ 37 w 45"/>
                  <a:gd name="T65" fmla="*/ 21 h 42"/>
                  <a:gd name="T66" fmla="*/ 38 w 45"/>
                  <a:gd name="T67" fmla="*/ 19 h 42"/>
                  <a:gd name="T68" fmla="*/ 38 w 45"/>
                  <a:gd name="T69" fmla="*/ 19 h 42"/>
                  <a:gd name="T70" fmla="*/ 36 w 45"/>
                  <a:gd name="T71" fmla="*/ 17 h 42"/>
                  <a:gd name="T72" fmla="*/ 30 w 45"/>
                  <a:gd name="T73" fmla="*/ 19 h 42"/>
                  <a:gd name="T74" fmla="*/ 30 w 45"/>
                  <a:gd name="T75" fmla="*/ 19 h 42"/>
                  <a:gd name="T76" fmla="*/ 23 w 45"/>
                  <a:gd name="T77" fmla="*/ 13 h 42"/>
                  <a:gd name="T78" fmla="*/ 23 w 45"/>
                  <a:gd name="T79" fmla="*/ 8 h 42"/>
                  <a:gd name="T80" fmla="*/ 25 w 45"/>
                  <a:gd name="T81" fmla="*/ 7 h 42"/>
                  <a:gd name="T82" fmla="*/ 30 w 45"/>
                  <a:gd name="T83" fmla="*/ 11 h 42"/>
                  <a:gd name="T84" fmla="*/ 33 w 45"/>
                  <a:gd name="T85" fmla="*/ 12 h 42"/>
                  <a:gd name="T86" fmla="*/ 35 w 45"/>
                  <a:gd name="T87" fmla="*/ 12 h 42"/>
                  <a:gd name="T88" fmla="*/ 36 w 45"/>
                  <a:gd name="T89" fmla="*/ 12 h 42"/>
                  <a:gd name="T90" fmla="*/ 41 w 45"/>
                  <a:gd name="T91" fmla="*/ 15 h 42"/>
                  <a:gd name="T92" fmla="*/ 45 w 45"/>
                  <a:gd name="T93" fmla="*/ 13 h 42"/>
                  <a:gd name="T94" fmla="*/ 45 w 45"/>
                  <a:gd name="T95" fmla="*/ 12 h 42"/>
                  <a:gd name="T96" fmla="*/ 42 w 45"/>
                  <a:gd name="T97" fmla="*/ 8 h 42"/>
                  <a:gd name="T98" fmla="*/ 42 w 45"/>
                  <a:gd name="T99" fmla="*/ 8 h 42"/>
                  <a:gd name="T100" fmla="*/ 42 w 45"/>
                  <a:gd name="T101" fmla="*/ 8 h 42"/>
                  <a:gd name="T102" fmla="*/ 42 w 45"/>
                  <a:gd name="T103" fmla="*/ 8 h 42"/>
                  <a:gd name="T104" fmla="*/ 23 w 45"/>
                  <a:gd name="T10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5" h="42">
                    <a:moveTo>
                      <a:pt x="43" y="37"/>
                    </a:moveTo>
                    <a:cubicBezTo>
                      <a:pt x="42" y="37"/>
                      <a:pt x="42" y="37"/>
                      <a:pt x="42" y="38"/>
                    </a:cubicBezTo>
                    <a:cubicBezTo>
                      <a:pt x="42" y="37"/>
                      <a:pt x="42" y="37"/>
                      <a:pt x="43" y="37"/>
                    </a:cubicBezTo>
                    <a:moveTo>
                      <a:pt x="42" y="8"/>
                    </a:move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moveTo>
                      <a:pt x="23" y="0"/>
                    </a:moveTo>
                    <a:cubicBezTo>
                      <a:pt x="20" y="0"/>
                      <a:pt x="16" y="1"/>
                      <a:pt x="13" y="4"/>
                    </a:cubicBezTo>
                    <a:cubicBezTo>
                      <a:pt x="11" y="5"/>
                      <a:pt x="10" y="5"/>
                      <a:pt x="8" y="5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5"/>
                      <a:pt x="4" y="4"/>
                      <a:pt x="3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0" y="12"/>
                      <a:pt x="5" y="13"/>
                      <a:pt x="9" y="14"/>
                    </a:cubicBezTo>
                    <a:cubicBezTo>
                      <a:pt x="18" y="18"/>
                      <a:pt x="8" y="19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1" y="29"/>
                      <a:pt x="19" y="32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8"/>
                      <a:pt x="25" y="40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6" y="41"/>
                      <a:pt x="27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9" y="38"/>
                      <a:pt x="31" y="37"/>
                      <a:pt x="34" y="37"/>
                    </a:cubicBezTo>
                    <a:cubicBezTo>
                      <a:pt x="35" y="37"/>
                      <a:pt x="36" y="37"/>
                      <a:pt x="37" y="37"/>
                    </a:cubicBezTo>
                    <a:cubicBezTo>
                      <a:pt x="38" y="37"/>
                      <a:pt x="40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2"/>
                      <a:pt x="39" y="31"/>
                      <a:pt x="35" y="28"/>
                    </a:cubicBezTo>
                    <a:cubicBezTo>
                      <a:pt x="27" y="23"/>
                      <a:pt x="32" y="22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0"/>
                      <a:pt x="37" y="20"/>
                      <a:pt x="38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7" y="17"/>
                      <a:pt x="36" y="17"/>
                      <a:pt x="36" y="17"/>
                    </a:cubicBezTo>
                    <a:cubicBezTo>
                      <a:pt x="34" y="17"/>
                      <a:pt x="32" y="18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6" y="19"/>
                      <a:pt x="25" y="15"/>
                      <a:pt x="23" y="13"/>
                    </a:cubicBezTo>
                    <a:cubicBezTo>
                      <a:pt x="21" y="11"/>
                      <a:pt x="21" y="9"/>
                      <a:pt x="23" y="8"/>
                    </a:cubicBezTo>
                    <a:cubicBezTo>
                      <a:pt x="24" y="7"/>
                      <a:pt x="25" y="7"/>
                      <a:pt x="25" y="7"/>
                    </a:cubicBezTo>
                    <a:cubicBezTo>
                      <a:pt x="28" y="7"/>
                      <a:pt x="28" y="10"/>
                      <a:pt x="30" y="11"/>
                    </a:cubicBezTo>
                    <a:cubicBezTo>
                      <a:pt x="31" y="12"/>
                      <a:pt x="32" y="12"/>
                      <a:pt x="33" y="12"/>
                    </a:cubicBezTo>
                    <a:cubicBezTo>
                      <a:pt x="33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8" y="12"/>
                      <a:pt x="40" y="12"/>
                      <a:pt x="41" y="15"/>
                    </a:cubicBezTo>
                    <a:cubicBezTo>
                      <a:pt x="43" y="15"/>
                      <a:pt x="44" y="15"/>
                      <a:pt x="45" y="13"/>
                    </a:cubicBezTo>
                    <a:cubicBezTo>
                      <a:pt x="45" y="13"/>
                      <a:pt x="45" y="13"/>
                      <a:pt x="45" y="12"/>
                    </a:cubicBezTo>
                    <a:cubicBezTo>
                      <a:pt x="43" y="11"/>
                      <a:pt x="42" y="10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6" y="3"/>
                      <a:pt x="30" y="0"/>
                      <a:pt x="23" y="0"/>
                    </a:cubicBezTo>
                  </a:path>
                </a:pathLst>
              </a:custGeom>
              <a:solidFill>
                <a:srgbClr val="CA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0" name="Freeform 8336"/>
              <p:cNvSpPr/>
              <p:nvPr/>
            </p:nvSpPr>
            <p:spPr bwMode="auto">
              <a:xfrm>
                <a:off x="6600826" y="3560763"/>
                <a:ext cx="39688" cy="25400"/>
              </a:xfrm>
              <a:custGeom>
                <a:avLst/>
                <a:gdLst>
                  <a:gd name="T0" fmla="*/ 4 w 20"/>
                  <a:gd name="T1" fmla="*/ 0 h 12"/>
                  <a:gd name="T2" fmla="*/ 2 w 20"/>
                  <a:gd name="T3" fmla="*/ 1 h 12"/>
                  <a:gd name="T4" fmla="*/ 2 w 20"/>
                  <a:gd name="T5" fmla="*/ 6 h 12"/>
                  <a:gd name="T6" fmla="*/ 9 w 20"/>
                  <a:gd name="T7" fmla="*/ 12 h 12"/>
                  <a:gd name="T8" fmla="*/ 9 w 20"/>
                  <a:gd name="T9" fmla="*/ 12 h 12"/>
                  <a:gd name="T10" fmla="*/ 15 w 20"/>
                  <a:gd name="T11" fmla="*/ 10 h 12"/>
                  <a:gd name="T12" fmla="*/ 17 w 20"/>
                  <a:gd name="T13" fmla="*/ 12 h 12"/>
                  <a:gd name="T14" fmla="*/ 17 w 20"/>
                  <a:gd name="T15" fmla="*/ 12 h 12"/>
                  <a:gd name="T16" fmla="*/ 20 w 20"/>
                  <a:gd name="T17" fmla="*/ 8 h 12"/>
                  <a:gd name="T18" fmla="*/ 20 w 20"/>
                  <a:gd name="T19" fmla="*/ 8 h 12"/>
                  <a:gd name="T20" fmla="*/ 15 w 20"/>
                  <a:gd name="T21" fmla="*/ 5 h 12"/>
                  <a:gd name="T22" fmla="*/ 14 w 20"/>
                  <a:gd name="T23" fmla="*/ 5 h 12"/>
                  <a:gd name="T24" fmla="*/ 12 w 20"/>
                  <a:gd name="T25" fmla="*/ 5 h 12"/>
                  <a:gd name="T26" fmla="*/ 9 w 20"/>
                  <a:gd name="T27" fmla="*/ 4 h 12"/>
                  <a:gd name="T28" fmla="*/ 4 w 20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2">
                    <a:moveTo>
                      <a:pt x="4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2"/>
                      <a:pt x="0" y="4"/>
                      <a:pt x="2" y="6"/>
                    </a:cubicBezTo>
                    <a:cubicBezTo>
                      <a:pt x="4" y="8"/>
                      <a:pt x="5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1" y="11"/>
                      <a:pt x="13" y="10"/>
                      <a:pt x="15" y="10"/>
                    </a:cubicBezTo>
                    <a:cubicBezTo>
                      <a:pt x="15" y="10"/>
                      <a:pt x="16" y="10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8" y="9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5"/>
                      <a:pt x="17" y="5"/>
                      <a:pt x="15" y="5"/>
                    </a:cubicBezTo>
                    <a:cubicBezTo>
                      <a:pt x="15" y="5"/>
                      <a:pt x="14" y="5"/>
                      <a:pt x="14" y="5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1" y="5"/>
                      <a:pt x="10" y="5"/>
                      <a:pt x="9" y="4"/>
                    </a:cubicBezTo>
                    <a:cubicBezTo>
                      <a:pt x="7" y="3"/>
                      <a:pt x="7" y="0"/>
                      <a:pt x="4" y="0"/>
                    </a:cubicBezTo>
                  </a:path>
                </a:pathLst>
              </a:custGeom>
              <a:solidFill>
                <a:srgbClr val="D18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1" name="Freeform 8337"/>
              <p:cNvSpPr/>
              <p:nvPr/>
            </p:nvSpPr>
            <p:spPr bwMode="auto">
              <a:xfrm>
                <a:off x="6564313" y="3681413"/>
                <a:ext cx="90488" cy="76200"/>
              </a:xfrm>
              <a:custGeom>
                <a:avLst/>
                <a:gdLst>
                  <a:gd name="T0" fmla="*/ 31 w 45"/>
                  <a:gd name="T1" fmla="*/ 0 h 38"/>
                  <a:gd name="T2" fmla="*/ 16 w 45"/>
                  <a:gd name="T3" fmla="*/ 6 h 38"/>
                  <a:gd name="T4" fmla="*/ 16 w 45"/>
                  <a:gd name="T5" fmla="*/ 6 h 38"/>
                  <a:gd name="T6" fmla="*/ 14 w 45"/>
                  <a:gd name="T7" fmla="*/ 6 h 38"/>
                  <a:gd name="T8" fmla="*/ 14 w 45"/>
                  <a:gd name="T9" fmla="*/ 6 h 38"/>
                  <a:gd name="T10" fmla="*/ 14 w 45"/>
                  <a:gd name="T11" fmla="*/ 6 h 38"/>
                  <a:gd name="T12" fmla="*/ 8 w 45"/>
                  <a:gd name="T13" fmla="*/ 13 h 38"/>
                  <a:gd name="T14" fmla="*/ 3 w 45"/>
                  <a:gd name="T15" fmla="*/ 10 h 38"/>
                  <a:gd name="T16" fmla="*/ 3 w 45"/>
                  <a:gd name="T17" fmla="*/ 10 h 38"/>
                  <a:gd name="T18" fmla="*/ 0 w 45"/>
                  <a:gd name="T19" fmla="*/ 13 h 38"/>
                  <a:gd name="T20" fmla="*/ 0 w 45"/>
                  <a:gd name="T21" fmla="*/ 13 h 38"/>
                  <a:gd name="T22" fmla="*/ 0 w 45"/>
                  <a:gd name="T23" fmla="*/ 13 h 38"/>
                  <a:gd name="T24" fmla="*/ 7 w 45"/>
                  <a:gd name="T25" fmla="*/ 19 h 38"/>
                  <a:gd name="T26" fmla="*/ 7 w 45"/>
                  <a:gd name="T27" fmla="*/ 19 h 38"/>
                  <a:gd name="T28" fmla="*/ 8 w 45"/>
                  <a:gd name="T29" fmla="*/ 19 h 38"/>
                  <a:gd name="T30" fmla="*/ 13 w 45"/>
                  <a:gd name="T31" fmla="*/ 18 h 38"/>
                  <a:gd name="T32" fmla="*/ 17 w 45"/>
                  <a:gd name="T33" fmla="*/ 17 h 38"/>
                  <a:gd name="T34" fmla="*/ 21 w 45"/>
                  <a:gd name="T35" fmla="*/ 18 h 38"/>
                  <a:gd name="T36" fmla="*/ 11 w 45"/>
                  <a:gd name="T37" fmla="*/ 35 h 38"/>
                  <a:gd name="T38" fmla="*/ 16 w 45"/>
                  <a:gd name="T39" fmla="*/ 38 h 38"/>
                  <a:gd name="T40" fmla="*/ 20 w 45"/>
                  <a:gd name="T41" fmla="*/ 37 h 38"/>
                  <a:gd name="T42" fmla="*/ 24 w 45"/>
                  <a:gd name="T43" fmla="*/ 37 h 38"/>
                  <a:gd name="T44" fmla="*/ 24 w 45"/>
                  <a:gd name="T45" fmla="*/ 37 h 38"/>
                  <a:gd name="T46" fmla="*/ 25 w 45"/>
                  <a:gd name="T47" fmla="*/ 37 h 38"/>
                  <a:gd name="T48" fmla="*/ 25 w 45"/>
                  <a:gd name="T49" fmla="*/ 37 h 38"/>
                  <a:gd name="T50" fmla="*/ 27 w 45"/>
                  <a:gd name="T51" fmla="*/ 37 h 38"/>
                  <a:gd name="T52" fmla="*/ 27 w 45"/>
                  <a:gd name="T53" fmla="*/ 37 h 38"/>
                  <a:gd name="T54" fmla="*/ 35 w 45"/>
                  <a:gd name="T55" fmla="*/ 29 h 38"/>
                  <a:gd name="T56" fmla="*/ 36 w 45"/>
                  <a:gd name="T57" fmla="*/ 29 h 38"/>
                  <a:gd name="T58" fmla="*/ 44 w 45"/>
                  <a:gd name="T59" fmla="*/ 36 h 38"/>
                  <a:gd name="T60" fmla="*/ 45 w 45"/>
                  <a:gd name="T61" fmla="*/ 12 h 38"/>
                  <a:gd name="T62" fmla="*/ 45 w 45"/>
                  <a:gd name="T63" fmla="*/ 10 h 38"/>
                  <a:gd name="T64" fmla="*/ 45 w 45"/>
                  <a:gd name="T65" fmla="*/ 10 h 38"/>
                  <a:gd name="T66" fmla="*/ 33 w 45"/>
                  <a:gd name="T67" fmla="*/ 0 h 38"/>
                  <a:gd name="T68" fmla="*/ 33 w 45"/>
                  <a:gd name="T69" fmla="*/ 0 h 38"/>
                  <a:gd name="T70" fmla="*/ 33 w 45"/>
                  <a:gd name="T71" fmla="*/ 0 h 38"/>
                  <a:gd name="T72" fmla="*/ 31 w 45"/>
                  <a:gd name="T7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" h="38">
                    <a:moveTo>
                      <a:pt x="31" y="0"/>
                    </a:moveTo>
                    <a:cubicBezTo>
                      <a:pt x="25" y="0"/>
                      <a:pt x="22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5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11"/>
                      <a:pt x="11" y="13"/>
                      <a:pt x="8" y="13"/>
                    </a:cubicBezTo>
                    <a:cubicBezTo>
                      <a:pt x="7" y="13"/>
                      <a:pt x="5" y="12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1"/>
                      <a:pt x="1" y="12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5"/>
                      <a:pt x="5" y="17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11" y="18"/>
                      <a:pt x="13" y="18"/>
                    </a:cubicBezTo>
                    <a:cubicBezTo>
                      <a:pt x="14" y="17"/>
                      <a:pt x="16" y="17"/>
                      <a:pt x="17" y="17"/>
                    </a:cubicBezTo>
                    <a:cubicBezTo>
                      <a:pt x="19" y="17"/>
                      <a:pt x="20" y="17"/>
                      <a:pt x="21" y="18"/>
                    </a:cubicBezTo>
                    <a:cubicBezTo>
                      <a:pt x="18" y="25"/>
                      <a:pt x="9" y="28"/>
                      <a:pt x="11" y="35"/>
                    </a:cubicBezTo>
                    <a:cubicBezTo>
                      <a:pt x="12" y="37"/>
                      <a:pt x="14" y="38"/>
                      <a:pt x="16" y="38"/>
                    </a:cubicBezTo>
                    <a:cubicBezTo>
                      <a:pt x="17" y="38"/>
                      <a:pt x="18" y="38"/>
                      <a:pt x="20" y="37"/>
                    </a:cubicBezTo>
                    <a:cubicBezTo>
                      <a:pt x="21" y="37"/>
                      <a:pt x="23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6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2"/>
                      <a:pt x="31" y="29"/>
                      <a:pt x="35" y="29"/>
                    </a:cubicBezTo>
                    <a:cubicBezTo>
                      <a:pt x="35" y="29"/>
                      <a:pt x="36" y="29"/>
                      <a:pt x="36" y="29"/>
                    </a:cubicBezTo>
                    <a:cubicBezTo>
                      <a:pt x="40" y="29"/>
                      <a:pt x="43" y="32"/>
                      <a:pt x="44" y="36"/>
                    </a:cubicBezTo>
                    <a:cubicBezTo>
                      <a:pt x="45" y="28"/>
                      <a:pt x="41" y="20"/>
                      <a:pt x="45" y="12"/>
                    </a:cubicBezTo>
                    <a:cubicBezTo>
                      <a:pt x="45" y="12"/>
                      <a:pt x="45" y="11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2" y="6"/>
                      <a:pt x="38" y="3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2" y="0"/>
                      <a:pt x="31" y="0"/>
                    </a:cubicBezTo>
                  </a:path>
                </a:pathLst>
              </a:custGeom>
              <a:solidFill>
                <a:srgbClr val="D38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2" name="Freeform 8338"/>
              <p:cNvSpPr/>
              <p:nvPr/>
            </p:nvSpPr>
            <p:spPr bwMode="auto">
              <a:xfrm>
                <a:off x="6515101" y="3625851"/>
                <a:ext cx="77788" cy="123825"/>
              </a:xfrm>
              <a:custGeom>
                <a:avLst/>
                <a:gdLst>
                  <a:gd name="T0" fmla="*/ 11 w 39"/>
                  <a:gd name="T1" fmla="*/ 0 h 62"/>
                  <a:gd name="T2" fmla="*/ 11 w 39"/>
                  <a:gd name="T3" fmla="*/ 0 h 62"/>
                  <a:gd name="T4" fmla="*/ 8 w 39"/>
                  <a:gd name="T5" fmla="*/ 11 h 62"/>
                  <a:gd name="T6" fmla="*/ 0 w 39"/>
                  <a:gd name="T7" fmla="*/ 17 h 62"/>
                  <a:gd name="T8" fmla="*/ 18 w 39"/>
                  <a:gd name="T9" fmla="*/ 56 h 62"/>
                  <a:gd name="T10" fmla="*/ 18 w 39"/>
                  <a:gd name="T11" fmla="*/ 56 h 62"/>
                  <a:gd name="T12" fmla="*/ 23 w 39"/>
                  <a:gd name="T13" fmla="*/ 62 h 62"/>
                  <a:gd name="T14" fmla="*/ 23 w 39"/>
                  <a:gd name="T15" fmla="*/ 62 h 62"/>
                  <a:gd name="T16" fmla="*/ 27 w 39"/>
                  <a:gd name="T17" fmla="*/ 56 h 62"/>
                  <a:gd name="T18" fmla="*/ 27 w 39"/>
                  <a:gd name="T19" fmla="*/ 56 h 62"/>
                  <a:gd name="T20" fmla="*/ 28 w 39"/>
                  <a:gd name="T21" fmla="*/ 56 h 62"/>
                  <a:gd name="T22" fmla="*/ 32 w 39"/>
                  <a:gd name="T23" fmla="*/ 47 h 62"/>
                  <a:gd name="T24" fmla="*/ 32 w 39"/>
                  <a:gd name="T25" fmla="*/ 47 h 62"/>
                  <a:gd name="T26" fmla="*/ 25 w 39"/>
                  <a:gd name="T27" fmla="*/ 41 h 62"/>
                  <a:gd name="T28" fmla="*/ 25 w 39"/>
                  <a:gd name="T29" fmla="*/ 41 h 62"/>
                  <a:gd name="T30" fmla="*/ 16 w 39"/>
                  <a:gd name="T31" fmla="*/ 36 h 62"/>
                  <a:gd name="T32" fmla="*/ 18 w 39"/>
                  <a:gd name="T33" fmla="*/ 33 h 62"/>
                  <a:gd name="T34" fmla="*/ 20 w 39"/>
                  <a:gd name="T35" fmla="*/ 33 h 62"/>
                  <a:gd name="T36" fmla="*/ 28 w 39"/>
                  <a:gd name="T37" fmla="*/ 38 h 62"/>
                  <a:gd name="T38" fmla="*/ 28 w 39"/>
                  <a:gd name="T39" fmla="*/ 38 h 62"/>
                  <a:gd name="T40" fmla="*/ 28 w 39"/>
                  <a:gd name="T41" fmla="*/ 38 h 62"/>
                  <a:gd name="T42" fmla="*/ 33 w 39"/>
                  <a:gd name="T43" fmla="*/ 41 h 62"/>
                  <a:gd name="T44" fmla="*/ 39 w 39"/>
                  <a:gd name="T45" fmla="*/ 34 h 62"/>
                  <a:gd name="T46" fmla="*/ 39 w 39"/>
                  <a:gd name="T47" fmla="*/ 34 h 62"/>
                  <a:gd name="T48" fmla="*/ 30 w 39"/>
                  <a:gd name="T49" fmla="*/ 19 h 62"/>
                  <a:gd name="T50" fmla="*/ 25 w 39"/>
                  <a:gd name="T51" fmla="*/ 14 h 62"/>
                  <a:gd name="T52" fmla="*/ 25 w 39"/>
                  <a:gd name="T53" fmla="*/ 14 h 62"/>
                  <a:gd name="T54" fmla="*/ 23 w 39"/>
                  <a:gd name="T55" fmla="*/ 14 h 62"/>
                  <a:gd name="T56" fmla="*/ 23 w 39"/>
                  <a:gd name="T57" fmla="*/ 14 h 62"/>
                  <a:gd name="T58" fmla="*/ 22 w 39"/>
                  <a:gd name="T59" fmla="*/ 14 h 62"/>
                  <a:gd name="T60" fmla="*/ 11 w 39"/>
                  <a:gd name="T6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6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3" y="5"/>
                      <a:pt x="17" y="9"/>
                      <a:pt x="8" y="11"/>
                    </a:cubicBezTo>
                    <a:cubicBezTo>
                      <a:pt x="5" y="11"/>
                      <a:pt x="3" y="15"/>
                      <a:pt x="0" y="17"/>
                    </a:cubicBezTo>
                    <a:cubicBezTo>
                      <a:pt x="6" y="30"/>
                      <a:pt x="16" y="41"/>
                      <a:pt x="18" y="56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20" y="58"/>
                      <a:pt x="21" y="60"/>
                      <a:pt x="23" y="62"/>
                    </a:cubicBezTo>
                    <a:cubicBezTo>
                      <a:pt x="23" y="62"/>
                      <a:pt x="23" y="62"/>
                      <a:pt x="23" y="62"/>
                    </a:cubicBezTo>
                    <a:cubicBezTo>
                      <a:pt x="24" y="60"/>
                      <a:pt x="22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8" y="56"/>
                    </a:cubicBezTo>
                    <a:cubicBezTo>
                      <a:pt x="34" y="56"/>
                      <a:pt x="34" y="52"/>
                      <a:pt x="32" y="47"/>
                    </a:cubicBezTo>
                    <a:cubicBezTo>
                      <a:pt x="32" y="47"/>
                      <a:pt x="32" y="47"/>
                      <a:pt x="32" y="47"/>
                    </a:cubicBezTo>
                    <a:cubicBezTo>
                      <a:pt x="30" y="45"/>
                      <a:pt x="27" y="43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1" y="40"/>
                      <a:pt x="17" y="41"/>
                      <a:pt x="16" y="36"/>
                    </a:cubicBezTo>
                    <a:cubicBezTo>
                      <a:pt x="15" y="34"/>
                      <a:pt x="16" y="33"/>
                      <a:pt x="18" y="33"/>
                    </a:cubicBezTo>
                    <a:cubicBezTo>
                      <a:pt x="19" y="33"/>
                      <a:pt x="19" y="33"/>
                      <a:pt x="20" y="33"/>
                    </a:cubicBezTo>
                    <a:cubicBezTo>
                      <a:pt x="24" y="33"/>
                      <a:pt x="26" y="35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0" y="40"/>
                      <a:pt x="32" y="41"/>
                      <a:pt x="33" y="41"/>
                    </a:cubicBezTo>
                    <a:cubicBezTo>
                      <a:pt x="36" y="41"/>
                      <a:pt x="38" y="39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28" y="32"/>
                      <a:pt x="25" y="28"/>
                      <a:pt x="30" y="19"/>
                    </a:cubicBezTo>
                    <a:cubicBezTo>
                      <a:pt x="33" y="14"/>
                      <a:pt x="33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4"/>
                      <a:pt x="24" y="14"/>
                      <a:pt x="23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2" y="14"/>
                      <a:pt x="22" y="14"/>
                    </a:cubicBezTo>
                    <a:cubicBezTo>
                      <a:pt x="23" y="6"/>
                      <a:pt x="21" y="0"/>
                      <a:pt x="11" y="0"/>
                    </a:cubicBezTo>
                  </a:path>
                </a:pathLst>
              </a:custGeom>
              <a:solidFill>
                <a:srgbClr val="D38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3" name="Freeform 8339"/>
              <p:cNvSpPr/>
              <p:nvPr/>
            </p:nvSpPr>
            <p:spPr bwMode="auto">
              <a:xfrm>
                <a:off x="6499226" y="3657601"/>
                <a:ext cx="52388" cy="79375"/>
              </a:xfrm>
              <a:custGeom>
                <a:avLst/>
                <a:gdLst>
                  <a:gd name="T0" fmla="*/ 0 w 26"/>
                  <a:gd name="T1" fmla="*/ 0 h 40"/>
                  <a:gd name="T2" fmla="*/ 0 w 26"/>
                  <a:gd name="T3" fmla="*/ 0 h 40"/>
                  <a:gd name="T4" fmla="*/ 15 w 26"/>
                  <a:gd name="T5" fmla="*/ 37 h 40"/>
                  <a:gd name="T6" fmla="*/ 15 w 26"/>
                  <a:gd name="T7" fmla="*/ 37 h 40"/>
                  <a:gd name="T8" fmla="*/ 15 w 26"/>
                  <a:gd name="T9" fmla="*/ 37 h 40"/>
                  <a:gd name="T10" fmla="*/ 18 w 26"/>
                  <a:gd name="T11" fmla="*/ 40 h 40"/>
                  <a:gd name="T12" fmla="*/ 18 w 26"/>
                  <a:gd name="T13" fmla="*/ 40 h 40"/>
                  <a:gd name="T14" fmla="*/ 26 w 26"/>
                  <a:gd name="T15" fmla="*/ 40 h 40"/>
                  <a:gd name="T16" fmla="*/ 26 w 26"/>
                  <a:gd name="T17" fmla="*/ 40 h 40"/>
                  <a:gd name="T18" fmla="*/ 8 w 26"/>
                  <a:gd name="T19" fmla="*/ 1 h 40"/>
                  <a:gd name="T20" fmla="*/ 8 w 26"/>
                  <a:gd name="T21" fmla="*/ 1 h 40"/>
                  <a:gd name="T22" fmla="*/ 5 w 26"/>
                  <a:gd name="T23" fmla="*/ 1 h 40"/>
                  <a:gd name="T24" fmla="*/ 5 w 26"/>
                  <a:gd name="T25" fmla="*/ 1 h 40"/>
                  <a:gd name="T26" fmla="*/ 0 w 26"/>
                  <a:gd name="T2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4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14"/>
                      <a:pt x="10" y="25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8"/>
                      <a:pt x="17" y="39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21" y="40"/>
                      <a:pt x="23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4" y="25"/>
                      <a:pt x="14" y="14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6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</a:path>
                </a:pathLst>
              </a:custGeom>
              <a:solidFill>
                <a:srgbClr val="B263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4" name="Freeform 8340"/>
              <p:cNvSpPr/>
              <p:nvPr/>
            </p:nvSpPr>
            <p:spPr bwMode="auto">
              <a:xfrm>
                <a:off x="6510338" y="3732213"/>
                <a:ext cx="46038" cy="66675"/>
              </a:xfrm>
              <a:custGeom>
                <a:avLst/>
                <a:gdLst>
                  <a:gd name="T0" fmla="*/ 9 w 23"/>
                  <a:gd name="T1" fmla="*/ 0 h 34"/>
                  <a:gd name="T2" fmla="*/ 9 w 23"/>
                  <a:gd name="T3" fmla="*/ 0 h 34"/>
                  <a:gd name="T4" fmla="*/ 4 w 23"/>
                  <a:gd name="T5" fmla="*/ 7 h 34"/>
                  <a:gd name="T6" fmla="*/ 3 w 23"/>
                  <a:gd name="T7" fmla="*/ 7 h 34"/>
                  <a:gd name="T8" fmla="*/ 3 w 23"/>
                  <a:gd name="T9" fmla="*/ 7 h 34"/>
                  <a:gd name="T10" fmla="*/ 3 w 23"/>
                  <a:gd name="T11" fmla="*/ 8 h 34"/>
                  <a:gd name="T12" fmla="*/ 3 w 23"/>
                  <a:gd name="T13" fmla="*/ 13 h 34"/>
                  <a:gd name="T14" fmla="*/ 3 w 23"/>
                  <a:gd name="T15" fmla="*/ 13 h 34"/>
                  <a:gd name="T16" fmla="*/ 7 w 23"/>
                  <a:gd name="T17" fmla="*/ 21 h 34"/>
                  <a:gd name="T18" fmla="*/ 16 w 23"/>
                  <a:gd name="T19" fmla="*/ 34 h 34"/>
                  <a:gd name="T20" fmla="*/ 23 w 23"/>
                  <a:gd name="T21" fmla="*/ 25 h 34"/>
                  <a:gd name="T22" fmla="*/ 23 w 23"/>
                  <a:gd name="T23" fmla="*/ 25 h 34"/>
                  <a:gd name="T24" fmla="*/ 23 w 23"/>
                  <a:gd name="T25" fmla="*/ 25 h 34"/>
                  <a:gd name="T26" fmla="*/ 12 w 23"/>
                  <a:gd name="T27" fmla="*/ 3 h 34"/>
                  <a:gd name="T28" fmla="*/ 12 w 23"/>
                  <a:gd name="T29" fmla="*/ 3 h 34"/>
                  <a:gd name="T30" fmla="*/ 9 w 23"/>
                  <a:gd name="T3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34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4"/>
                      <a:pt x="9" y="7"/>
                      <a:pt x="4" y="7"/>
                    </a:cubicBezTo>
                    <a:cubicBezTo>
                      <a:pt x="4" y="7"/>
                      <a:pt x="4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0" y="9"/>
                      <a:pt x="3" y="11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6" y="14"/>
                      <a:pt x="8" y="17"/>
                      <a:pt x="7" y="21"/>
                    </a:cubicBezTo>
                    <a:cubicBezTo>
                      <a:pt x="13" y="24"/>
                      <a:pt x="12" y="30"/>
                      <a:pt x="16" y="34"/>
                    </a:cubicBezTo>
                    <a:cubicBezTo>
                      <a:pt x="14" y="28"/>
                      <a:pt x="19" y="27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19" y="18"/>
                      <a:pt x="16" y="10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0" y="1"/>
                      <a:pt x="9" y="0"/>
                    </a:cubicBezTo>
                  </a:path>
                </a:pathLst>
              </a:custGeom>
              <a:solidFill>
                <a:srgbClr val="C67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5" name="Freeform 8341"/>
              <p:cNvSpPr/>
              <p:nvPr/>
            </p:nvSpPr>
            <p:spPr bwMode="auto">
              <a:xfrm>
                <a:off x="6508751" y="3773488"/>
                <a:ext cx="38100" cy="55563"/>
              </a:xfrm>
              <a:custGeom>
                <a:avLst/>
                <a:gdLst>
                  <a:gd name="T0" fmla="*/ 8 w 19"/>
                  <a:gd name="T1" fmla="*/ 0 h 28"/>
                  <a:gd name="T2" fmla="*/ 6 w 19"/>
                  <a:gd name="T3" fmla="*/ 27 h 28"/>
                  <a:gd name="T4" fmla="*/ 8 w 19"/>
                  <a:gd name="T5" fmla="*/ 26 h 28"/>
                  <a:gd name="T6" fmla="*/ 8 w 19"/>
                  <a:gd name="T7" fmla="*/ 26 h 28"/>
                  <a:gd name="T8" fmla="*/ 19 w 19"/>
                  <a:gd name="T9" fmla="*/ 28 h 28"/>
                  <a:gd name="T10" fmla="*/ 19 w 19"/>
                  <a:gd name="T11" fmla="*/ 26 h 28"/>
                  <a:gd name="T12" fmla="*/ 18 w 19"/>
                  <a:gd name="T13" fmla="*/ 25 h 28"/>
                  <a:gd name="T14" fmla="*/ 19 w 19"/>
                  <a:gd name="T15" fmla="*/ 15 h 28"/>
                  <a:gd name="T16" fmla="*/ 17 w 19"/>
                  <a:gd name="T17" fmla="*/ 14 h 28"/>
                  <a:gd name="T18" fmla="*/ 17 w 19"/>
                  <a:gd name="T19" fmla="*/ 13 h 28"/>
                  <a:gd name="T20" fmla="*/ 8 w 19"/>
                  <a:gd name="T21" fmla="*/ 0 h 28"/>
                  <a:gd name="T22" fmla="*/ 8 w 19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28">
                    <a:moveTo>
                      <a:pt x="8" y="0"/>
                    </a:moveTo>
                    <a:cubicBezTo>
                      <a:pt x="1" y="7"/>
                      <a:pt x="0" y="21"/>
                      <a:pt x="6" y="27"/>
                    </a:cubicBezTo>
                    <a:cubicBezTo>
                      <a:pt x="6" y="26"/>
                      <a:pt x="7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12" y="28"/>
                      <a:pt x="15" y="27"/>
                      <a:pt x="19" y="28"/>
                    </a:cubicBezTo>
                    <a:cubicBezTo>
                      <a:pt x="19" y="27"/>
                      <a:pt x="19" y="27"/>
                      <a:pt x="19" y="26"/>
                    </a:cubicBezTo>
                    <a:cubicBezTo>
                      <a:pt x="19" y="26"/>
                      <a:pt x="18" y="26"/>
                      <a:pt x="18" y="25"/>
                    </a:cubicBezTo>
                    <a:cubicBezTo>
                      <a:pt x="17" y="22"/>
                      <a:pt x="17" y="18"/>
                      <a:pt x="19" y="15"/>
                    </a:cubicBezTo>
                    <a:cubicBezTo>
                      <a:pt x="18" y="15"/>
                      <a:pt x="17" y="15"/>
                      <a:pt x="17" y="14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3" y="9"/>
                      <a:pt x="14" y="3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DDA3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6" name="Freeform 8342"/>
              <p:cNvSpPr/>
              <p:nvPr/>
            </p:nvSpPr>
            <p:spPr bwMode="auto">
              <a:xfrm>
                <a:off x="6292851" y="3935413"/>
                <a:ext cx="17463" cy="23813"/>
              </a:xfrm>
              <a:custGeom>
                <a:avLst/>
                <a:gdLst>
                  <a:gd name="T0" fmla="*/ 5 w 9"/>
                  <a:gd name="T1" fmla="*/ 0 h 12"/>
                  <a:gd name="T2" fmla="*/ 2 w 9"/>
                  <a:gd name="T3" fmla="*/ 11 h 12"/>
                  <a:gd name="T4" fmla="*/ 4 w 9"/>
                  <a:gd name="T5" fmla="*/ 12 h 12"/>
                  <a:gd name="T6" fmla="*/ 6 w 9"/>
                  <a:gd name="T7" fmla="*/ 11 h 12"/>
                  <a:gd name="T8" fmla="*/ 5 w 9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2">
                    <a:moveTo>
                      <a:pt x="5" y="0"/>
                    </a:moveTo>
                    <a:cubicBezTo>
                      <a:pt x="0" y="3"/>
                      <a:pt x="0" y="7"/>
                      <a:pt x="2" y="11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5" y="12"/>
                      <a:pt x="6" y="12"/>
                      <a:pt x="6" y="11"/>
                    </a:cubicBezTo>
                    <a:cubicBezTo>
                      <a:pt x="9" y="7"/>
                      <a:pt x="7" y="4"/>
                      <a:pt x="5" y="0"/>
                    </a:cubicBezTo>
                  </a:path>
                </a:pathLst>
              </a:custGeom>
              <a:solidFill>
                <a:srgbClr val="B36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7" name="Freeform 8343"/>
              <p:cNvSpPr>
                <a:spLocks noEditPoints="1"/>
              </p:cNvSpPr>
              <p:nvPr/>
            </p:nvSpPr>
            <p:spPr bwMode="auto">
              <a:xfrm>
                <a:off x="6273801" y="3956051"/>
                <a:ext cx="15875" cy="19050"/>
              </a:xfrm>
              <a:custGeom>
                <a:avLst/>
                <a:gdLst>
                  <a:gd name="T0" fmla="*/ 0 w 8"/>
                  <a:gd name="T1" fmla="*/ 6 h 10"/>
                  <a:gd name="T2" fmla="*/ 0 w 8"/>
                  <a:gd name="T3" fmla="*/ 6 h 10"/>
                  <a:gd name="T4" fmla="*/ 0 w 8"/>
                  <a:gd name="T5" fmla="*/ 6 h 10"/>
                  <a:gd name="T6" fmla="*/ 0 w 8"/>
                  <a:gd name="T7" fmla="*/ 6 h 10"/>
                  <a:gd name="T8" fmla="*/ 3 w 8"/>
                  <a:gd name="T9" fmla="*/ 0 h 10"/>
                  <a:gd name="T10" fmla="*/ 0 w 8"/>
                  <a:gd name="T11" fmla="*/ 5 h 10"/>
                  <a:gd name="T12" fmla="*/ 0 w 8"/>
                  <a:gd name="T13" fmla="*/ 6 h 10"/>
                  <a:gd name="T14" fmla="*/ 0 w 8"/>
                  <a:gd name="T15" fmla="*/ 6 h 10"/>
                  <a:gd name="T16" fmla="*/ 6 w 8"/>
                  <a:gd name="T17" fmla="*/ 10 h 10"/>
                  <a:gd name="T18" fmla="*/ 7 w 8"/>
                  <a:gd name="T19" fmla="*/ 9 h 10"/>
                  <a:gd name="T20" fmla="*/ 3 w 8"/>
                  <a:gd name="T21" fmla="*/ 0 h 10"/>
                  <a:gd name="T22" fmla="*/ 3 w 8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10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moveTo>
                      <a:pt x="3" y="0"/>
                    </a:moveTo>
                    <a:cubicBezTo>
                      <a:pt x="2" y="0"/>
                      <a:pt x="1" y="4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3" y="10"/>
                      <a:pt x="6" y="10"/>
                    </a:cubicBezTo>
                    <a:cubicBezTo>
                      <a:pt x="6" y="10"/>
                      <a:pt x="7" y="9"/>
                      <a:pt x="7" y="9"/>
                    </a:cubicBezTo>
                    <a:cubicBezTo>
                      <a:pt x="7" y="5"/>
                      <a:pt x="8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B61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8" name="Freeform 8344"/>
              <p:cNvSpPr/>
              <p:nvPr/>
            </p:nvSpPr>
            <p:spPr bwMode="auto">
              <a:xfrm>
                <a:off x="6284913" y="3911601"/>
                <a:ext cx="33338" cy="11113"/>
              </a:xfrm>
              <a:custGeom>
                <a:avLst/>
                <a:gdLst>
                  <a:gd name="T0" fmla="*/ 14 w 17"/>
                  <a:gd name="T1" fmla="*/ 0 h 6"/>
                  <a:gd name="T2" fmla="*/ 3 w 17"/>
                  <a:gd name="T3" fmla="*/ 1 h 6"/>
                  <a:gd name="T4" fmla="*/ 3 w 17"/>
                  <a:gd name="T5" fmla="*/ 1 h 6"/>
                  <a:gd name="T6" fmla="*/ 0 w 17"/>
                  <a:gd name="T7" fmla="*/ 4 h 6"/>
                  <a:gd name="T8" fmla="*/ 0 w 17"/>
                  <a:gd name="T9" fmla="*/ 4 h 6"/>
                  <a:gd name="T10" fmla="*/ 5 w 17"/>
                  <a:gd name="T11" fmla="*/ 6 h 6"/>
                  <a:gd name="T12" fmla="*/ 15 w 17"/>
                  <a:gd name="T13" fmla="*/ 1 h 6"/>
                  <a:gd name="T14" fmla="*/ 17 w 17"/>
                  <a:gd name="T15" fmla="*/ 0 h 6"/>
                  <a:gd name="T16" fmla="*/ 14 w 17"/>
                  <a:gd name="T17" fmla="*/ 0 h 6"/>
                  <a:gd name="T18" fmla="*/ 14 w 1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6">
                    <a:moveTo>
                      <a:pt x="14" y="0"/>
                    </a:moveTo>
                    <a:cubicBezTo>
                      <a:pt x="10" y="0"/>
                      <a:pt x="7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5"/>
                      <a:pt x="3" y="6"/>
                      <a:pt x="5" y="6"/>
                    </a:cubicBezTo>
                    <a:cubicBezTo>
                      <a:pt x="9" y="6"/>
                      <a:pt x="12" y="3"/>
                      <a:pt x="15" y="1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B36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9" name="Freeform 8345"/>
              <p:cNvSpPr/>
              <p:nvPr/>
            </p:nvSpPr>
            <p:spPr bwMode="auto">
              <a:xfrm>
                <a:off x="6257926" y="3937001"/>
                <a:ext cx="12700" cy="14288"/>
              </a:xfrm>
              <a:custGeom>
                <a:avLst/>
                <a:gdLst>
                  <a:gd name="T0" fmla="*/ 3 w 6"/>
                  <a:gd name="T1" fmla="*/ 0 h 7"/>
                  <a:gd name="T2" fmla="*/ 1 w 6"/>
                  <a:gd name="T3" fmla="*/ 2 h 7"/>
                  <a:gd name="T4" fmla="*/ 3 w 6"/>
                  <a:gd name="T5" fmla="*/ 7 h 7"/>
                  <a:gd name="T6" fmla="*/ 3 w 6"/>
                  <a:gd name="T7" fmla="*/ 7 h 7"/>
                  <a:gd name="T8" fmla="*/ 5 w 6"/>
                  <a:gd name="T9" fmla="*/ 4 h 7"/>
                  <a:gd name="T10" fmla="*/ 3 w 6"/>
                  <a:gd name="T11" fmla="*/ 0 h 7"/>
                  <a:gd name="T12" fmla="*/ 3 w 6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2" y="0"/>
                      <a:pt x="2" y="2"/>
                      <a:pt x="1" y="2"/>
                    </a:cubicBezTo>
                    <a:cubicBezTo>
                      <a:pt x="1" y="4"/>
                      <a:pt x="0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5" y="5"/>
                      <a:pt x="5" y="4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AE6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0" name="Freeform 8346"/>
              <p:cNvSpPr/>
              <p:nvPr/>
            </p:nvSpPr>
            <p:spPr bwMode="auto">
              <a:xfrm>
                <a:off x="6378576" y="4051301"/>
                <a:ext cx="101600" cy="71438"/>
              </a:xfrm>
              <a:custGeom>
                <a:avLst/>
                <a:gdLst>
                  <a:gd name="T0" fmla="*/ 46 w 51"/>
                  <a:gd name="T1" fmla="*/ 0 h 36"/>
                  <a:gd name="T2" fmla="*/ 27 w 51"/>
                  <a:gd name="T3" fmla="*/ 8 h 36"/>
                  <a:gd name="T4" fmla="*/ 27 w 51"/>
                  <a:gd name="T5" fmla="*/ 8 h 36"/>
                  <a:gd name="T6" fmla="*/ 20 w 51"/>
                  <a:gd name="T7" fmla="*/ 20 h 36"/>
                  <a:gd name="T8" fmla="*/ 1 w 51"/>
                  <a:gd name="T9" fmla="*/ 28 h 36"/>
                  <a:gd name="T10" fmla="*/ 1 w 51"/>
                  <a:gd name="T11" fmla="*/ 28 h 36"/>
                  <a:gd name="T12" fmla="*/ 2 w 51"/>
                  <a:gd name="T13" fmla="*/ 36 h 36"/>
                  <a:gd name="T14" fmla="*/ 2 w 51"/>
                  <a:gd name="T15" fmla="*/ 36 h 36"/>
                  <a:gd name="T16" fmla="*/ 2 w 51"/>
                  <a:gd name="T17" fmla="*/ 36 h 36"/>
                  <a:gd name="T18" fmla="*/ 31 w 51"/>
                  <a:gd name="T19" fmla="*/ 23 h 36"/>
                  <a:gd name="T20" fmla="*/ 31 w 51"/>
                  <a:gd name="T21" fmla="*/ 23 h 36"/>
                  <a:gd name="T22" fmla="*/ 37 w 51"/>
                  <a:gd name="T23" fmla="*/ 20 h 36"/>
                  <a:gd name="T24" fmla="*/ 37 w 51"/>
                  <a:gd name="T25" fmla="*/ 20 h 36"/>
                  <a:gd name="T26" fmla="*/ 40 w 51"/>
                  <a:gd name="T27" fmla="*/ 12 h 36"/>
                  <a:gd name="T28" fmla="*/ 40 w 51"/>
                  <a:gd name="T29" fmla="*/ 12 h 36"/>
                  <a:gd name="T30" fmla="*/ 51 w 51"/>
                  <a:gd name="T31" fmla="*/ 0 h 36"/>
                  <a:gd name="T32" fmla="*/ 46 w 51"/>
                  <a:gd name="T3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36">
                    <a:moveTo>
                      <a:pt x="46" y="0"/>
                    </a:moveTo>
                    <a:cubicBezTo>
                      <a:pt x="39" y="0"/>
                      <a:pt x="33" y="4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30" y="16"/>
                      <a:pt x="24" y="19"/>
                      <a:pt x="20" y="20"/>
                    </a:cubicBezTo>
                    <a:cubicBezTo>
                      <a:pt x="13" y="21"/>
                      <a:pt x="8" y="26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1" y="30"/>
                      <a:pt x="0" y="33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2" y="31"/>
                      <a:pt x="22" y="27"/>
                      <a:pt x="31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3" y="22"/>
                      <a:pt x="35" y="21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4" y="16"/>
                      <a:pt x="40" y="15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2" y="7"/>
                      <a:pt x="48" y="5"/>
                      <a:pt x="51" y="0"/>
                    </a:cubicBezTo>
                    <a:cubicBezTo>
                      <a:pt x="49" y="0"/>
                      <a:pt x="48" y="0"/>
                      <a:pt x="46" y="0"/>
                    </a:cubicBezTo>
                  </a:path>
                </a:pathLst>
              </a:custGeom>
              <a:solidFill>
                <a:srgbClr val="C19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1" name="Freeform 8347"/>
              <p:cNvSpPr/>
              <p:nvPr/>
            </p:nvSpPr>
            <p:spPr bwMode="auto">
              <a:xfrm>
                <a:off x="6319838" y="3889376"/>
                <a:ext cx="30163" cy="15875"/>
              </a:xfrm>
              <a:custGeom>
                <a:avLst/>
                <a:gdLst>
                  <a:gd name="T0" fmla="*/ 1 w 15"/>
                  <a:gd name="T1" fmla="*/ 0 h 8"/>
                  <a:gd name="T2" fmla="*/ 1 w 15"/>
                  <a:gd name="T3" fmla="*/ 1 h 8"/>
                  <a:gd name="T4" fmla="*/ 9 w 15"/>
                  <a:gd name="T5" fmla="*/ 8 h 8"/>
                  <a:gd name="T6" fmla="*/ 15 w 15"/>
                  <a:gd name="T7" fmla="*/ 4 h 8"/>
                  <a:gd name="T8" fmla="*/ 15 w 15"/>
                  <a:gd name="T9" fmla="*/ 4 h 8"/>
                  <a:gd name="T10" fmla="*/ 5 w 15"/>
                  <a:gd name="T11" fmla="*/ 1 h 8"/>
                  <a:gd name="T12" fmla="*/ 5 w 15"/>
                  <a:gd name="T13" fmla="*/ 1 h 8"/>
                  <a:gd name="T14" fmla="*/ 1 w 1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1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3" y="5"/>
                      <a:pt x="5" y="8"/>
                      <a:pt x="9" y="8"/>
                    </a:cubicBezTo>
                    <a:cubicBezTo>
                      <a:pt x="11" y="8"/>
                      <a:pt x="13" y="7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2" y="2"/>
                      <a:pt x="9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2" y="0"/>
                      <a:pt x="1" y="0"/>
                    </a:cubicBezTo>
                  </a:path>
                </a:pathLst>
              </a:custGeom>
              <a:solidFill>
                <a:srgbClr val="B76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2" name="Freeform 8348"/>
              <p:cNvSpPr/>
              <p:nvPr/>
            </p:nvSpPr>
            <p:spPr bwMode="auto">
              <a:xfrm>
                <a:off x="6289676" y="3897313"/>
                <a:ext cx="22225" cy="15875"/>
              </a:xfrm>
              <a:custGeom>
                <a:avLst/>
                <a:gdLst>
                  <a:gd name="T0" fmla="*/ 1 w 11"/>
                  <a:gd name="T1" fmla="*/ 0 h 8"/>
                  <a:gd name="T2" fmla="*/ 0 w 11"/>
                  <a:gd name="T3" fmla="*/ 8 h 8"/>
                  <a:gd name="T4" fmla="*/ 0 w 11"/>
                  <a:gd name="T5" fmla="*/ 8 h 8"/>
                  <a:gd name="T6" fmla="*/ 11 w 11"/>
                  <a:gd name="T7" fmla="*/ 7 h 8"/>
                  <a:gd name="T8" fmla="*/ 11 w 11"/>
                  <a:gd name="T9" fmla="*/ 7 h 8"/>
                  <a:gd name="T10" fmla="*/ 1 w 11"/>
                  <a:gd name="T11" fmla="*/ 0 h 8"/>
                  <a:gd name="T12" fmla="*/ 1 w 11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0"/>
                    </a:moveTo>
                    <a:cubicBezTo>
                      <a:pt x="0" y="3"/>
                      <a:pt x="0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7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3"/>
                      <a:pt x="5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9C4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3" name="Freeform 8349"/>
              <p:cNvSpPr/>
              <p:nvPr/>
            </p:nvSpPr>
            <p:spPr bwMode="auto">
              <a:xfrm>
                <a:off x="6299201" y="3867151"/>
                <a:ext cx="19050" cy="9525"/>
              </a:xfrm>
              <a:custGeom>
                <a:avLst/>
                <a:gdLst>
                  <a:gd name="T0" fmla="*/ 3 w 10"/>
                  <a:gd name="T1" fmla="*/ 0 h 5"/>
                  <a:gd name="T2" fmla="*/ 1 w 10"/>
                  <a:gd name="T3" fmla="*/ 1 h 5"/>
                  <a:gd name="T4" fmla="*/ 3 w 10"/>
                  <a:gd name="T5" fmla="*/ 5 h 5"/>
                  <a:gd name="T6" fmla="*/ 3 w 10"/>
                  <a:gd name="T7" fmla="*/ 5 h 5"/>
                  <a:gd name="T8" fmla="*/ 7 w 10"/>
                  <a:gd name="T9" fmla="*/ 5 h 5"/>
                  <a:gd name="T10" fmla="*/ 9 w 10"/>
                  <a:gd name="T11" fmla="*/ 0 h 5"/>
                  <a:gd name="T12" fmla="*/ 9 w 10"/>
                  <a:gd name="T13" fmla="*/ 0 h 5"/>
                  <a:gd name="T14" fmla="*/ 8 w 10"/>
                  <a:gd name="T15" fmla="*/ 0 h 5"/>
                  <a:gd name="T16" fmla="*/ 6 w 10"/>
                  <a:gd name="T17" fmla="*/ 0 h 5"/>
                  <a:gd name="T18" fmla="*/ 3 w 10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5">
                    <a:moveTo>
                      <a:pt x="3" y="0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2" y="3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6" y="5"/>
                      <a:pt x="7" y="5"/>
                    </a:cubicBezTo>
                    <a:cubicBezTo>
                      <a:pt x="9" y="5"/>
                      <a:pt x="10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</a:path>
                </a:pathLst>
              </a:custGeom>
              <a:solidFill>
                <a:srgbClr val="BD81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4" name="Freeform 8350"/>
              <p:cNvSpPr/>
              <p:nvPr/>
            </p:nvSpPr>
            <p:spPr bwMode="auto">
              <a:xfrm>
                <a:off x="6276976" y="3876676"/>
                <a:ext cx="26988" cy="9525"/>
              </a:xfrm>
              <a:custGeom>
                <a:avLst/>
                <a:gdLst>
                  <a:gd name="T0" fmla="*/ 9 w 14"/>
                  <a:gd name="T1" fmla="*/ 0 h 4"/>
                  <a:gd name="T2" fmla="*/ 0 w 14"/>
                  <a:gd name="T3" fmla="*/ 2 h 4"/>
                  <a:gd name="T4" fmla="*/ 0 w 14"/>
                  <a:gd name="T5" fmla="*/ 2 h 4"/>
                  <a:gd name="T6" fmla="*/ 5 w 14"/>
                  <a:gd name="T7" fmla="*/ 4 h 4"/>
                  <a:gd name="T8" fmla="*/ 14 w 14"/>
                  <a:gd name="T9" fmla="*/ 0 h 4"/>
                  <a:gd name="T10" fmla="*/ 14 w 14"/>
                  <a:gd name="T11" fmla="*/ 0 h 4"/>
                  <a:gd name="T12" fmla="*/ 14 w 14"/>
                  <a:gd name="T13" fmla="*/ 0 h 4"/>
                  <a:gd name="T14" fmla="*/ 14 w 14"/>
                  <a:gd name="T15" fmla="*/ 0 h 4"/>
                  <a:gd name="T16" fmla="*/ 9 w 14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">
                    <a:moveTo>
                      <a:pt x="9" y="0"/>
                    </a:moveTo>
                    <a:cubicBezTo>
                      <a:pt x="6" y="0"/>
                      <a:pt x="3" y="0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4"/>
                      <a:pt x="5" y="4"/>
                    </a:cubicBezTo>
                    <a:cubicBezTo>
                      <a:pt x="8" y="4"/>
                      <a:pt x="11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9E52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5" name="Freeform 8351"/>
              <p:cNvSpPr/>
              <p:nvPr/>
            </p:nvSpPr>
            <p:spPr bwMode="auto">
              <a:xfrm>
                <a:off x="6446838" y="4073526"/>
                <a:ext cx="76200" cy="33338"/>
              </a:xfrm>
              <a:custGeom>
                <a:avLst/>
                <a:gdLst>
                  <a:gd name="T0" fmla="*/ 25 w 38"/>
                  <a:gd name="T1" fmla="*/ 0 h 17"/>
                  <a:gd name="T2" fmla="*/ 25 w 38"/>
                  <a:gd name="T3" fmla="*/ 0 h 17"/>
                  <a:gd name="T4" fmla="*/ 6 w 38"/>
                  <a:gd name="T5" fmla="*/ 1 h 17"/>
                  <a:gd name="T6" fmla="*/ 6 w 38"/>
                  <a:gd name="T7" fmla="*/ 1 h 17"/>
                  <a:gd name="T8" fmla="*/ 3 w 38"/>
                  <a:gd name="T9" fmla="*/ 9 h 17"/>
                  <a:gd name="T10" fmla="*/ 3 w 38"/>
                  <a:gd name="T11" fmla="*/ 9 h 17"/>
                  <a:gd name="T12" fmla="*/ 3 w 38"/>
                  <a:gd name="T13" fmla="*/ 9 h 17"/>
                  <a:gd name="T14" fmla="*/ 9 w 38"/>
                  <a:gd name="T15" fmla="*/ 11 h 17"/>
                  <a:gd name="T16" fmla="*/ 11 w 38"/>
                  <a:gd name="T17" fmla="*/ 11 h 17"/>
                  <a:gd name="T18" fmla="*/ 13 w 38"/>
                  <a:gd name="T19" fmla="*/ 11 h 17"/>
                  <a:gd name="T20" fmla="*/ 21 w 38"/>
                  <a:gd name="T21" fmla="*/ 16 h 17"/>
                  <a:gd name="T22" fmla="*/ 21 w 38"/>
                  <a:gd name="T23" fmla="*/ 16 h 17"/>
                  <a:gd name="T24" fmla="*/ 25 w 38"/>
                  <a:gd name="T25" fmla="*/ 17 h 17"/>
                  <a:gd name="T26" fmla="*/ 38 w 38"/>
                  <a:gd name="T27" fmla="*/ 12 h 17"/>
                  <a:gd name="T28" fmla="*/ 38 w 38"/>
                  <a:gd name="T29" fmla="*/ 12 h 17"/>
                  <a:gd name="T30" fmla="*/ 38 w 38"/>
                  <a:gd name="T31" fmla="*/ 10 h 17"/>
                  <a:gd name="T32" fmla="*/ 38 w 38"/>
                  <a:gd name="T33" fmla="*/ 10 h 17"/>
                  <a:gd name="T34" fmla="*/ 29 w 38"/>
                  <a:gd name="T35" fmla="*/ 12 h 17"/>
                  <a:gd name="T36" fmla="*/ 24 w 38"/>
                  <a:gd name="T37" fmla="*/ 11 h 17"/>
                  <a:gd name="T38" fmla="*/ 25 w 38"/>
                  <a:gd name="T3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17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8" y="0"/>
                      <a:pt x="12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4"/>
                      <a:pt x="0" y="5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11"/>
                      <a:pt x="7" y="11"/>
                      <a:pt x="9" y="11"/>
                    </a:cubicBezTo>
                    <a:cubicBezTo>
                      <a:pt x="9" y="11"/>
                      <a:pt x="10" y="11"/>
                      <a:pt x="11" y="11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7" y="11"/>
                      <a:pt x="20" y="12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3" y="17"/>
                      <a:pt x="24" y="17"/>
                      <a:pt x="25" y="17"/>
                    </a:cubicBezTo>
                    <a:cubicBezTo>
                      <a:pt x="30" y="17"/>
                      <a:pt x="34" y="16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2"/>
                      <a:pt x="38" y="11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5" y="10"/>
                      <a:pt x="32" y="12"/>
                      <a:pt x="29" y="12"/>
                    </a:cubicBezTo>
                    <a:cubicBezTo>
                      <a:pt x="27" y="12"/>
                      <a:pt x="26" y="12"/>
                      <a:pt x="24" y="11"/>
                    </a:cubicBezTo>
                    <a:cubicBezTo>
                      <a:pt x="28" y="7"/>
                      <a:pt x="35" y="3"/>
                      <a:pt x="25" y="0"/>
                    </a:cubicBezTo>
                  </a:path>
                </a:pathLst>
              </a:custGeom>
              <a:solidFill>
                <a:srgbClr val="A359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6" name="Freeform 8352"/>
              <p:cNvSpPr/>
              <p:nvPr/>
            </p:nvSpPr>
            <p:spPr bwMode="auto">
              <a:xfrm>
                <a:off x="6388101" y="3663951"/>
                <a:ext cx="68263" cy="71438"/>
              </a:xfrm>
              <a:custGeom>
                <a:avLst/>
                <a:gdLst>
                  <a:gd name="T0" fmla="*/ 24 w 34"/>
                  <a:gd name="T1" fmla="*/ 0 h 36"/>
                  <a:gd name="T2" fmla="*/ 16 w 34"/>
                  <a:gd name="T3" fmla="*/ 3 h 36"/>
                  <a:gd name="T4" fmla="*/ 0 w 34"/>
                  <a:gd name="T5" fmla="*/ 11 h 36"/>
                  <a:gd name="T6" fmla="*/ 0 w 34"/>
                  <a:gd name="T7" fmla="*/ 11 h 36"/>
                  <a:gd name="T8" fmla="*/ 0 w 34"/>
                  <a:gd name="T9" fmla="*/ 11 h 36"/>
                  <a:gd name="T10" fmla="*/ 6 w 34"/>
                  <a:gd name="T11" fmla="*/ 30 h 36"/>
                  <a:gd name="T12" fmla="*/ 6 w 34"/>
                  <a:gd name="T13" fmla="*/ 35 h 36"/>
                  <a:gd name="T14" fmla="*/ 7 w 34"/>
                  <a:gd name="T15" fmla="*/ 36 h 36"/>
                  <a:gd name="T16" fmla="*/ 9 w 34"/>
                  <a:gd name="T17" fmla="*/ 33 h 36"/>
                  <a:gd name="T18" fmla="*/ 19 w 34"/>
                  <a:gd name="T19" fmla="*/ 29 h 36"/>
                  <a:gd name="T20" fmla="*/ 19 w 34"/>
                  <a:gd name="T21" fmla="*/ 29 h 36"/>
                  <a:gd name="T22" fmla="*/ 20 w 34"/>
                  <a:gd name="T23" fmla="*/ 29 h 36"/>
                  <a:gd name="T24" fmla="*/ 20 w 34"/>
                  <a:gd name="T25" fmla="*/ 29 h 36"/>
                  <a:gd name="T26" fmla="*/ 20 w 34"/>
                  <a:gd name="T27" fmla="*/ 29 h 36"/>
                  <a:gd name="T28" fmla="*/ 18 w 34"/>
                  <a:gd name="T29" fmla="*/ 9 h 36"/>
                  <a:gd name="T30" fmla="*/ 23 w 34"/>
                  <a:gd name="T31" fmla="*/ 5 h 36"/>
                  <a:gd name="T32" fmla="*/ 26 w 34"/>
                  <a:gd name="T33" fmla="*/ 5 h 36"/>
                  <a:gd name="T34" fmla="*/ 29 w 34"/>
                  <a:gd name="T35" fmla="*/ 6 h 36"/>
                  <a:gd name="T36" fmla="*/ 30 w 34"/>
                  <a:gd name="T37" fmla="*/ 6 h 36"/>
                  <a:gd name="T38" fmla="*/ 24 w 34"/>
                  <a:gd name="T39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" h="36">
                    <a:moveTo>
                      <a:pt x="24" y="0"/>
                    </a:moveTo>
                    <a:cubicBezTo>
                      <a:pt x="21" y="0"/>
                      <a:pt x="18" y="2"/>
                      <a:pt x="16" y="3"/>
                    </a:cubicBezTo>
                    <a:cubicBezTo>
                      <a:pt x="10" y="5"/>
                      <a:pt x="5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0" y="14"/>
                      <a:pt x="11" y="22"/>
                      <a:pt x="6" y="30"/>
                    </a:cubicBezTo>
                    <a:cubicBezTo>
                      <a:pt x="6" y="32"/>
                      <a:pt x="5" y="35"/>
                      <a:pt x="6" y="35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8" y="34"/>
                      <a:pt x="9" y="33"/>
                    </a:cubicBezTo>
                    <a:cubicBezTo>
                      <a:pt x="12" y="30"/>
                      <a:pt x="15" y="29"/>
                      <a:pt x="19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4" y="22"/>
                      <a:pt x="34" y="14"/>
                      <a:pt x="18" y="9"/>
                    </a:cubicBezTo>
                    <a:cubicBezTo>
                      <a:pt x="19" y="6"/>
                      <a:pt x="21" y="5"/>
                      <a:pt x="23" y="5"/>
                    </a:cubicBezTo>
                    <a:cubicBezTo>
                      <a:pt x="24" y="5"/>
                      <a:pt x="25" y="5"/>
                      <a:pt x="26" y="5"/>
                    </a:cubicBezTo>
                    <a:cubicBezTo>
                      <a:pt x="27" y="6"/>
                      <a:pt x="28" y="6"/>
                      <a:pt x="29" y="6"/>
                    </a:cubicBezTo>
                    <a:cubicBezTo>
                      <a:pt x="29" y="6"/>
                      <a:pt x="29" y="6"/>
                      <a:pt x="30" y="6"/>
                    </a:cubicBezTo>
                    <a:cubicBezTo>
                      <a:pt x="28" y="1"/>
                      <a:pt x="26" y="0"/>
                      <a:pt x="24" y="0"/>
                    </a:cubicBezTo>
                  </a:path>
                </a:pathLst>
              </a:custGeom>
              <a:solidFill>
                <a:srgbClr val="B46C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7" name="Freeform 8353"/>
              <p:cNvSpPr/>
              <p:nvPr/>
            </p:nvSpPr>
            <p:spPr bwMode="auto">
              <a:xfrm>
                <a:off x="6350001" y="3643313"/>
                <a:ext cx="60325" cy="79375"/>
              </a:xfrm>
              <a:custGeom>
                <a:avLst/>
                <a:gdLst>
                  <a:gd name="T0" fmla="*/ 2 w 30"/>
                  <a:gd name="T1" fmla="*/ 0 h 40"/>
                  <a:gd name="T2" fmla="*/ 5 w 30"/>
                  <a:gd name="T3" fmla="*/ 9 h 40"/>
                  <a:gd name="T4" fmla="*/ 9 w 30"/>
                  <a:gd name="T5" fmla="*/ 13 h 40"/>
                  <a:gd name="T6" fmla="*/ 10 w 30"/>
                  <a:gd name="T7" fmla="*/ 15 h 40"/>
                  <a:gd name="T8" fmla="*/ 9 w 30"/>
                  <a:gd name="T9" fmla="*/ 18 h 40"/>
                  <a:gd name="T10" fmla="*/ 17 w 30"/>
                  <a:gd name="T11" fmla="*/ 37 h 40"/>
                  <a:gd name="T12" fmla="*/ 17 w 30"/>
                  <a:gd name="T13" fmla="*/ 37 h 40"/>
                  <a:gd name="T14" fmla="*/ 25 w 30"/>
                  <a:gd name="T15" fmla="*/ 40 h 40"/>
                  <a:gd name="T16" fmla="*/ 25 w 30"/>
                  <a:gd name="T17" fmla="*/ 40 h 40"/>
                  <a:gd name="T18" fmla="*/ 19 w 30"/>
                  <a:gd name="T19" fmla="*/ 21 h 40"/>
                  <a:gd name="T20" fmla="*/ 19 w 30"/>
                  <a:gd name="T21" fmla="*/ 21 h 40"/>
                  <a:gd name="T22" fmla="*/ 17 w 30"/>
                  <a:gd name="T23" fmla="*/ 10 h 40"/>
                  <a:gd name="T24" fmla="*/ 17 w 30"/>
                  <a:gd name="T25" fmla="*/ 10 h 40"/>
                  <a:gd name="T26" fmla="*/ 15 w 30"/>
                  <a:gd name="T27" fmla="*/ 10 h 40"/>
                  <a:gd name="T28" fmla="*/ 5 w 30"/>
                  <a:gd name="T29" fmla="*/ 4 h 40"/>
                  <a:gd name="T30" fmla="*/ 2 w 30"/>
                  <a:gd name="T31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" h="40">
                    <a:moveTo>
                      <a:pt x="2" y="0"/>
                    </a:moveTo>
                    <a:cubicBezTo>
                      <a:pt x="1" y="4"/>
                      <a:pt x="1" y="7"/>
                      <a:pt x="5" y="9"/>
                    </a:cubicBezTo>
                    <a:cubicBezTo>
                      <a:pt x="7" y="10"/>
                      <a:pt x="8" y="11"/>
                      <a:pt x="9" y="13"/>
                    </a:cubicBezTo>
                    <a:cubicBezTo>
                      <a:pt x="9" y="13"/>
                      <a:pt x="10" y="14"/>
                      <a:pt x="10" y="15"/>
                    </a:cubicBezTo>
                    <a:cubicBezTo>
                      <a:pt x="10" y="16"/>
                      <a:pt x="9" y="17"/>
                      <a:pt x="9" y="18"/>
                    </a:cubicBezTo>
                    <a:cubicBezTo>
                      <a:pt x="0" y="29"/>
                      <a:pt x="10" y="32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20" y="38"/>
                      <a:pt x="22" y="39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30" y="32"/>
                      <a:pt x="29" y="24"/>
                      <a:pt x="19" y="21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5" y="18"/>
                      <a:pt x="17" y="14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10"/>
                      <a:pt x="16" y="10"/>
                      <a:pt x="15" y="10"/>
                    </a:cubicBezTo>
                    <a:cubicBezTo>
                      <a:pt x="11" y="10"/>
                      <a:pt x="8" y="7"/>
                      <a:pt x="5" y="4"/>
                    </a:cubicBezTo>
                    <a:cubicBezTo>
                      <a:pt x="4" y="3"/>
                      <a:pt x="3" y="2"/>
                      <a:pt x="2" y="0"/>
                    </a:cubicBezTo>
                  </a:path>
                </a:pathLst>
              </a:custGeom>
              <a:solidFill>
                <a:srgbClr val="C384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8" name="Freeform 8354"/>
              <p:cNvSpPr/>
              <p:nvPr/>
            </p:nvSpPr>
            <p:spPr bwMode="auto">
              <a:xfrm>
                <a:off x="6378576" y="3740151"/>
                <a:ext cx="15875" cy="9525"/>
              </a:xfrm>
              <a:custGeom>
                <a:avLst/>
                <a:gdLst>
                  <a:gd name="T0" fmla="*/ 2 w 8"/>
                  <a:gd name="T1" fmla="*/ 0 h 5"/>
                  <a:gd name="T2" fmla="*/ 1 w 8"/>
                  <a:gd name="T3" fmla="*/ 3 h 5"/>
                  <a:gd name="T4" fmla="*/ 4 w 8"/>
                  <a:gd name="T5" fmla="*/ 5 h 5"/>
                  <a:gd name="T6" fmla="*/ 8 w 8"/>
                  <a:gd name="T7" fmla="*/ 5 h 5"/>
                  <a:gd name="T8" fmla="*/ 5 w 8"/>
                  <a:gd name="T9" fmla="*/ 2 h 5"/>
                  <a:gd name="T10" fmla="*/ 2 w 8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5">
                    <a:moveTo>
                      <a:pt x="2" y="0"/>
                    </a:moveTo>
                    <a:cubicBezTo>
                      <a:pt x="1" y="0"/>
                      <a:pt x="0" y="1"/>
                      <a:pt x="1" y="3"/>
                    </a:cubicBezTo>
                    <a:cubicBezTo>
                      <a:pt x="1" y="5"/>
                      <a:pt x="2" y="5"/>
                      <a:pt x="4" y="5"/>
                    </a:cubicBezTo>
                    <a:cubicBezTo>
                      <a:pt x="5" y="5"/>
                      <a:pt x="6" y="5"/>
                      <a:pt x="8" y="5"/>
                    </a:cubicBezTo>
                    <a:cubicBezTo>
                      <a:pt x="7" y="4"/>
                      <a:pt x="6" y="2"/>
                      <a:pt x="5" y="2"/>
                    </a:cubicBezTo>
                    <a:cubicBezTo>
                      <a:pt x="4" y="1"/>
                      <a:pt x="3" y="0"/>
                      <a:pt x="2" y="0"/>
                    </a:cubicBezTo>
                  </a:path>
                </a:pathLst>
              </a:custGeom>
              <a:solidFill>
                <a:srgbClr val="C088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9" name="Freeform 8355"/>
              <p:cNvSpPr/>
              <p:nvPr/>
            </p:nvSpPr>
            <p:spPr bwMode="auto">
              <a:xfrm>
                <a:off x="6380163" y="3590926"/>
                <a:ext cx="111125" cy="95250"/>
              </a:xfrm>
              <a:custGeom>
                <a:avLst/>
                <a:gdLst>
                  <a:gd name="T0" fmla="*/ 51 w 55"/>
                  <a:gd name="T1" fmla="*/ 0 h 47"/>
                  <a:gd name="T2" fmla="*/ 51 w 55"/>
                  <a:gd name="T3" fmla="*/ 0 h 47"/>
                  <a:gd name="T4" fmla="*/ 51 w 55"/>
                  <a:gd name="T5" fmla="*/ 3 h 47"/>
                  <a:gd name="T6" fmla="*/ 45 w 55"/>
                  <a:gd name="T7" fmla="*/ 10 h 47"/>
                  <a:gd name="T8" fmla="*/ 45 w 55"/>
                  <a:gd name="T9" fmla="*/ 10 h 47"/>
                  <a:gd name="T10" fmla="*/ 45 w 55"/>
                  <a:gd name="T11" fmla="*/ 10 h 47"/>
                  <a:gd name="T12" fmla="*/ 41 w 55"/>
                  <a:gd name="T13" fmla="*/ 12 h 47"/>
                  <a:gd name="T14" fmla="*/ 32 w 55"/>
                  <a:gd name="T15" fmla="*/ 4 h 47"/>
                  <a:gd name="T16" fmla="*/ 27 w 55"/>
                  <a:gd name="T17" fmla="*/ 18 h 47"/>
                  <a:gd name="T18" fmla="*/ 28 w 55"/>
                  <a:gd name="T19" fmla="*/ 22 h 47"/>
                  <a:gd name="T20" fmla="*/ 31 w 55"/>
                  <a:gd name="T21" fmla="*/ 28 h 47"/>
                  <a:gd name="T22" fmla="*/ 29 w 55"/>
                  <a:gd name="T23" fmla="*/ 30 h 47"/>
                  <a:gd name="T24" fmla="*/ 26 w 55"/>
                  <a:gd name="T25" fmla="*/ 28 h 47"/>
                  <a:gd name="T26" fmla="*/ 22 w 55"/>
                  <a:gd name="T27" fmla="*/ 27 h 47"/>
                  <a:gd name="T28" fmla="*/ 22 w 55"/>
                  <a:gd name="T29" fmla="*/ 27 h 47"/>
                  <a:gd name="T30" fmla="*/ 22 w 55"/>
                  <a:gd name="T31" fmla="*/ 27 h 47"/>
                  <a:gd name="T32" fmla="*/ 6 w 55"/>
                  <a:gd name="T33" fmla="*/ 37 h 47"/>
                  <a:gd name="T34" fmla="*/ 2 w 55"/>
                  <a:gd name="T35" fmla="*/ 36 h 47"/>
                  <a:gd name="T36" fmla="*/ 2 w 55"/>
                  <a:gd name="T37" fmla="*/ 36 h 47"/>
                  <a:gd name="T38" fmla="*/ 4 w 55"/>
                  <a:gd name="T39" fmla="*/ 47 h 47"/>
                  <a:gd name="T40" fmla="*/ 4 w 55"/>
                  <a:gd name="T41" fmla="*/ 47 h 47"/>
                  <a:gd name="T42" fmla="*/ 20 w 55"/>
                  <a:gd name="T43" fmla="*/ 39 h 47"/>
                  <a:gd name="T44" fmla="*/ 28 w 55"/>
                  <a:gd name="T45" fmla="*/ 36 h 47"/>
                  <a:gd name="T46" fmla="*/ 34 w 55"/>
                  <a:gd name="T47" fmla="*/ 42 h 47"/>
                  <a:gd name="T48" fmla="*/ 34 w 55"/>
                  <a:gd name="T49" fmla="*/ 42 h 47"/>
                  <a:gd name="T50" fmla="*/ 36 w 55"/>
                  <a:gd name="T51" fmla="*/ 42 h 47"/>
                  <a:gd name="T52" fmla="*/ 38 w 55"/>
                  <a:gd name="T53" fmla="*/ 35 h 47"/>
                  <a:gd name="T54" fmla="*/ 48 w 55"/>
                  <a:gd name="T55" fmla="*/ 19 h 47"/>
                  <a:gd name="T56" fmla="*/ 49 w 55"/>
                  <a:gd name="T57" fmla="*/ 19 h 47"/>
                  <a:gd name="T58" fmla="*/ 49 w 55"/>
                  <a:gd name="T59" fmla="*/ 19 h 47"/>
                  <a:gd name="T60" fmla="*/ 49 w 55"/>
                  <a:gd name="T61" fmla="*/ 19 h 47"/>
                  <a:gd name="T62" fmla="*/ 55 w 55"/>
                  <a:gd name="T63" fmla="*/ 11 h 47"/>
                  <a:gd name="T64" fmla="*/ 51 w 55"/>
                  <a:gd name="T6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5" h="47">
                    <a:moveTo>
                      <a:pt x="51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1"/>
                      <a:pt x="51" y="2"/>
                      <a:pt x="51" y="3"/>
                    </a:cubicBezTo>
                    <a:cubicBezTo>
                      <a:pt x="51" y="7"/>
                      <a:pt x="50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3" y="11"/>
                      <a:pt x="42" y="12"/>
                      <a:pt x="41" y="12"/>
                    </a:cubicBezTo>
                    <a:cubicBezTo>
                      <a:pt x="36" y="12"/>
                      <a:pt x="36" y="5"/>
                      <a:pt x="32" y="4"/>
                    </a:cubicBezTo>
                    <a:cubicBezTo>
                      <a:pt x="31" y="9"/>
                      <a:pt x="37" y="16"/>
                      <a:pt x="27" y="18"/>
                    </a:cubicBezTo>
                    <a:cubicBezTo>
                      <a:pt x="24" y="19"/>
                      <a:pt x="26" y="21"/>
                      <a:pt x="28" y="22"/>
                    </a:cubicBezTo>
                    <a:cubicBezTo>
                      <a:pt x="31" y="23"/>
                      <a:pt x="34" y="25"/>
                      <a:pt x="31" y="28"/>
                    </a:cubicBezTo>
                    <a:cubicBezTo>
                      <a:pt x="30" y="29"/>
                      <a:pt x="30" y="30"/>
                      <a:pt x="29" y="30"/>
                    </a:cubicBezTo>
                    <a:cubicBezTo>
                      <a:pt x="28" y="30"/>
                      <a:pt x="27" y="29"/>
                      <a:pt x="26" y="28"/>
                    </a:cubicBezTo>
                    <a:cubicBezTo>
                      <a:pt x="24" y="28"/>
                      <a:pt x="23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16" y="29"/>
                      <a:pt x="12" y="37"/>
                      <a:pt x="6" y="37"/>
                    </a:cubicBezTo>
                    <a:cubicBezTo>
                      <a:pt x="4" y="37"/>
                      <a:pt x="3" y="36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40"/>
                      <a:pt x="0" y="44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9" y="44"/>
                      <a:pt x="14" y="41"/>
                      <a:pt x="20" y="39"/>
                    </a:cubicBezTo>
                    <a:cubicBezTo>
                      <a:pt x="22" y="38"/>
                      <a:pt x="25" y="36"/>
                      <a:pt x="28" y="36"/>
                    </a:cubicBezTo>
                    <a:cubicBezTo>
                      <a:pt x="30" y="36"/>
                      <a:pt x="32" y="37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5" y="42"/>
                      <a:pt x="35" y="42"/>
                      <a:pt x="36" y="42"/>
                    </a:cubicBezTo>
                    <a:cubicBezTo>
                      <a:pt x="37" y="40"/>
                      <a:pt x="37" y="35"/>
                      <a:pt x="38" y="35"/>
                    </a:cubicBezTo>
                    <a:cubicBezTo>
                      <a:pt x="43" y="31"/>
                      <a:pt x="38" y="19"/>
                      <a:pt x="48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50" y="15"/>
                      <a:pt x="52" y="12"/>
                      <a:pt x="55" y="11"/>
                    </a:cubicBezTo>
                    <a:cubicBezTo>
                      <a:pt x="54" y="7"/>
                      <a:pt x="53" y="4"/>
                      <a:pt x="51" y="0"/>
                    </a:cubicBezTo>
                  </a:path>
                </a:pathLst>
              </a:custGeom>
              <a:solidFill>
                <a:srgbClr val="A961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0" name="Freeform 8356"/>
              <p:cNvSpPr/>
              <p:nvPr/>
            </p:nvSpPr>
            <p:spPr bwMode="auto">
              <a:xfrm>
                <a:off x="6475413" y="3651251"/>
                <a:ext cx="53975" cy="93663"/>
              </a:xfrm>
              <a:custGeom>
                <a:avLst/>
                <a:gdLst>
                  <a:gd name="T0" fmla="*/ 10 w 27"/>
                  <a:gd name="T1" fmla="*/ 0 h 47"/>
                  <a:gd name="T2" fmla="*/ 10 w 27"/>
                  <a:gd name="T3" fmla="*/ 0 h 47"/>
                  <a:gd name="T4" fmla="*/ 3 w 27"/>
                  <a:gd name="T5" fmla="*/ 13 h 47"/>
                  <a:gd name="T6" fmla="*/ 3 w 27"/>
                  <a:gd name="T7" fmla="*/ 13 h 47"/>
                  <a:gd name="T8" fmla="*/ 10 w 27"/>
                  <a:gd name="T9" fmla="*/ 27 h 47"/>
                  <a:gd name="T10" fmla="*/ 10 w 27"/>
                  <a:gd name="T11" fmla="*/ 27 h 47"/>
                  <a:gd name="T12" fmla="*/ 10 w 27"/>
                  <a:gd name="T13" fmla="*/ 27 h 47"/>
                  <a:gd name="T14" fmla="*/ 10 w 27"/>
                  <a:gd name="T15" fmla="*/ 27 h 47"/>
                  <a:gd name="T16" fmla="*/ 10 w 27"/>
                  <a:gd name="T17" fmla="*/ 27 h 47"/>
                  <a:gd name="T18" fmla="*/ 21 w 27"/>
                  <a:gd name="T19" fmla="*/ 47 h 47"/>
                  <a:gd name="T20" fmla="*/ 21 w 27"/>
                  <a:gd name="T21" fmla="*/ 47 h 47"/>
                  <a:gd name="T22" fmla="*/ 21 w 27"/>
                  <a:gd name="T23" fmla="*/ 47 h 47"/>
                  <a:gd name="T24" fmla="*/ 22 w 27"/>
                  <a:gd name="T25" fmla="*/ 47 h 47"/>
                  <a:gd name="T26" fmla="*/ 27 w 27"/>
                  <a:gd name="T27" fmla="*/ 40 h 47"/>
                  <a:gd name="T28" fmla="*/ 27 w 27"/>
                  <a:gd name="T29" fmla="*/ 40 h 47"/>
                  <a:gd name="T30" fmla="*/ 12 w 27"/>
                  <a:gd name="T31" fmla="*/ 3 h 47"/>
                  <a:gd name="T32" fmla="*/ 12 w 27"/>
                  <a:gd name="T33" fmla="*/ 3 h 47"/>
                  <a:gd name="T34" fmla="*/ 12 w 27"/>
                  <a:gd name="T35" fmla="*/ 3 h 47"/>
                  <a:gd name="T36" fmla="*/ 10 w 27"/>
                  <a:gd name="T3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7" h="4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" y="1"/>
                      <a:pt x="0" y="6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7" y="17"/>
                      <a:pt x="7" y="23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36"/>
                      <a:pt x="16" y="41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27" y="47"/>
                      <a:pt x="27" y="44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2" y="28"/>
                      <a:pt x="14" y="17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2"/>
                      <a:pt x="10" y="1"/>
                      <a:pt x="10" y="0"/>
                    </a:cubicBezTo>
                  </a:path>
                </a:pathLst>
              </a:custGeom>
              <a:solidFill>
                <a:srgbClr val="DBAD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1" name="Freeform 8357"/>
              <p:cNvSpPr/>
              <p:nvPr/>
            </p:nvSpPr>
            <p:spPr bwMode="auto">
              <a:xfrm>
                <a:off x="6424613" y="3673476"/>
                <a:ext cx="46038" cy="55563"/>
              </a:xfrm>
              <a:custGeom>
                <a:avLst/>
                <a:gdLst>
                  <a:gd name="T0" fmla="*/ 5 w 23"/>
                  <a:gd name="T1" fmla="*/ 0 h 28"/>
                  <a:gd name="T2" fmla="*/ 0 w 23"/>
                  <a:gd name="T3" fmla="*/ 4 h 28"/>
                  <a:gd name="T4" fmla="*/ 2 w 23"/>
                  <a:gd name="T5" fmla="*/ 24 h 28"/>
                  <a:gd name="T6" fmla="*/ 2 w 23"/>
                  <a:gd name="T7" fmla="*/ 24 h 28"/>
                  <a:gd name="T8" fmla="*/ 7 w 23"/>
                  <a:gd name="T9" fmla="*/ 28 h 28"/>
                  <a:gd name="T10" fmla="*/ 15 w 23"/>
                  <a:gd name="T11" fmla="*/ 25 h 28"/>
                  <a:gd name="T12" fmla="*/ 15 w 23"/>
                  <a:gd name="T13" fmla="*/ 25 h 28"/>
                  <a:gd name="T14" fmla="*/ 14 w 23"/>
                  <a:gd name="T15" fmla="*/ 1 h 28"/>
                  <a:gd name="T16" fmla="*/ 14 w 23"/>
                  <a:gd name="T17" fmla="*/ 1 h 28"/>
                  <a:gd name="T18" fmla="*/ 12 w 23"/>
                  <a:gd name="T19" fmla="*/ 1 h 28"/>
                  <a:gd name="T20" fmla="*/ 12 w 23"/>
                  <a:gd name="T21" fmla="*/ 1 h 28"/>
                  <a:gd name="T22" fmla="*/ 11 w 23"/>
                  <a:gd name="T23" fmla="*/ 1 h 28"/>
                  <a:gd name="T24" fmla="*/ 8 w 23"/>
                  <a:gd name="T25" fmla="*/ 0 h 28"/>
                  <a:gd name="T26" fmla="*/ 5 w 23"/>
                  <a:gd name="T2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8">
                    <a:moveTo>
                      <a:pt x="5" y="0"/>
                    </a:moveTo>
                    <a:cubicBezTo>
                      <a:pt x="3" y="0"/>
                      <a:pt x="1" y="1"/>
                      <a:pt x="0" y="4"/>
                    </a:cubicBezTo>
                    <a:cubicBezTo>
                      <a:pt x="16" y="9"/>
                      <a:pt x="6" y="17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7"/>
                      <a:pt x="5" y="28"/>
                      <a:pt x="7" y="28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7" y="17"/>
                      <a:pt x="23" y="9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A05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2" name="Freeform 8358"/>
              <p:cNvSpPr/>
              <p:nvPr/>
            </p:nvSpPr>
            <p:spPr bwMode="auto">
              <a:xfrm>
                <a:off x="6478588" y="3613151"/>
                <a:ext cx="30163" cy="46038"/>
              </a:xfrm>
              <a:custGeom>
                <a:avLst/>
                <a:gdLst>
                  <a:gd name="T0" fmla="*/ 6 w 15"/>
                  <a:gd name="T1" fmla="*/ 0 h 23"/>
                  <a:gd name="T2" fmla="*/ 6 w 15"/>
                  <a:gd name="T3" fmla="*/ 0 h 23"/>
                  <a:gd name="T4" fmla="*/ 0 w 15"/>
                  <a:gd name="T5" fmla="*/ 8 h 23"/>
                  <a:gd name="T6" fmla="*/ 0 w 15"/>
                  <a:gd name="T7" fmla="*/ 8 h 23"/>
                  <a:gd name="T8" fmla="*/ 8 w 15"/>
                  <a:gd name="T9" fmla="*/ 19 h 23"/>
                  <a:gd name="T10" fmla="*/ 8 w 15"/>
                  <a:gd name="T11" fmla="*/ 19 h 23"/>
                  <a:gd name="T12" fmla="*/ 10 w 15"/>
                  <a:gd name="T13" fmla="*/ 22 h 23"/>
                  <a:gd name="T14" fmla="*/ 10 w 15"/>
                  <a:gd name="T15" fmla="*/ 22 h 23"/>
                  <a:gd name="T16" fmla="*/ 15 w 15"/>
                  <a:gd name="T17" fmla="*/ 23 h 23"/>
                  <a:gd name="T18" fmla="*/ 15 w 15"/>
                  <a:gd name="T19" fmla="*/ 23 h 23"/>
                  <a:gd name="T20" fmla="*/ 6 w 15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3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1" y="4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1"/>
                      <a:pt x="5" y="15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9" y="21"/>
                      <a:pt x="10" y="22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2" y="22"/>
                      <a:pt x="13" y="22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4" y="15"/>
                      <a:pt x="12" y="7"/>
                      <a:pt x="6" y="0"/>
                    </a:cubicBezTo>
                  </a:path>
                </a:pathLst>
              </a:custGeom>
              <a:solidFill>
                <a:srgbClr val="994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3" name="Freeform 8359"/>
              <p:cNvSpPr/>
              <p:nvPr/>
            </p:nvSpPr>
            <p:spPr bwMode="auto">
              <a:xfrm>
                <a:off x="6477001" y="3763963"/>
                <a:ext cx="25400" cy="15875"/>
              </a:xfrm>
              <a:custGeom>
                <a:avLst/>
                <a:gdLst>
                  <a:gd name="T0" fmla="*/ 5 w 13"/>
                  <a:gd name="T1" fmla="*/ 0 h 8"/>
                  <a:gd name="T2" fmla="*/ 0 w 13"/>
                  <a:gd name="T3" fmla="*/ 3 h 8"/>
                  <a:gd name="T4" fmla="*/ 0 w 13"/>
                  <a:gd name="T5" fmla="*/ 3 h 8"/>
                  <a:gd name="T6" fmla="*/ 9 w 13"/>
                  <a:gd name="T7" fmla="*/ 8 h 8"/>
                  <a:gd name="T8" fmla="*/ 13 w 13"/>
                  <a:gd name="T9" fmla="*/ 7 h 8"/>
                  <a:gd name="T10" fmla="*/ 13 w 13"/>
                  <a:gd name="T11" fmla="*/ 7 h 8"/>
                  <a:gd name="T12" fmla="*/ 5 w 13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5"/>
                      <a:pt x="6" y="8"/>
                      <a:pt x="9" y="8"/>
                    </a:cubicBezTo>
                    <a:cubicBezTo>
                      <a:pt x="10" y="8"/>
                      <a:pt x="12" y="8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2"/>
                      <a:pt x="8" y="0"/>
                      <a:pt x="5" y="0"/>
                    </a:cubicBezTo>
                  </a:path>
                </a:pathLst>
              </a:custGeom>
              <a:solidFill>
                <a:srgbClr val="DFA8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4" name="Freeform 8361"/>
              <p:cNvSpPr/>
              <p:nvPr/>
            </p:nvSpPr>
            <p:spPr bwMode="auto">
              <a:xfrm>
                <a:off x="6483350" y="3705225"/>
                <a:ext cx="11113" cy="14288"/>
              </a:xfrm>
              <a:custGeom>
                <a:avLst/>
                <a:gdLst>
                  <a:gd name="T0" fmla="*/ 6 w 6"/>
                  <a:gd name="T1" fmla="*/ 0 h 7"/>
                  <a:gd name="T2" fmla="*/ 6 w 6"/>
                  <a:gd name="T3" fmla="*/ 0 h 7"/>
                  <a:gd name="T4" fmla="*/ 1 w 6"/>
                  <a:gd name="T5" fmla="*/ 6 h 7"/>
                  <a:gd name="T6" fmla="*/ 2 w 6"/>
                  <a:gd name="T7" fmla="*/ 7 h 7"/>
                  <a:gd name="T8" fmla="*/ 3 w 6"/>
                  <a:gd name="T9" fmla="*/ 7 h 7"/>
                  <a:gd name="T10" fmla="*/ 6 w 6"/>
                  <a:gd name="T11" fmla="*/ 0 h 7"/>
                  <a:gd name="T12" fmla="*/ 6 w 6"/>
                  <a:gd name="T13" fmla="*/ 0 h 7"/>
                  <a:gd name="T14" fmla="*/ 6 w 6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1"/>
                      <a:pt x="0" y="2"/>
                      <a:pt x="1" y="6"/>
                    </a:cubicBezTo>
                    <a:cubicBezTo>
                      <a:pt x="1" y="6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6" y="6"/>
                      <a:pt x="5" y="3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A8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5" name="Freeform 8362"/>
              <p:cNvSpPr/>
              <p:nvPr/>
            </p:nvSpPr>
            <p:spPr bwMode="auto">
              <a:xfrm>
                <a:off x="6383338" y="4097338"/>
                <a:ext cx="84138" cy="33338"/>
              </a:xfrm>
              <a:custGeom>
                <a:avLst/>
                <a:gdLst>
                  <a:gd name="T0" fmla="*/ 29 w 42"/>
                  <a:gd name="T1" fmla="*/ 0 h 17"/>
                  <a:gd name="T2" fmla="*/ 0 w 42"/>
                  <a:gd name="T3" fmla="*/ 13 h 17"/>
                  <a:gd name="T4" fmla="*/ 0 w 42"/>
                  <a:gd name="T5" fmla="*/ 13 h 17"/>
                  <a:gd name="T6" fmla="*/ 4 w 42"/>
                  <a:gd name="T7" fmla="*/ 17 h 17"/>
                  <a:gd name="T8" fmla="*/ 9 w 42"/>
                  <a:gd name="T9" fmla="*/ 16 h 17"/>
                  <a:gd name="T10" fmla="*/ 38 w 42"/>
                  <a:gd name="T11" fmla="*/ 11 h 17"/>
                  <a:gd name="T12" fmla="*/ 41 w 42"/>
                  <a:gd name="T13" fmla="*/ 11 h 17"/>
                  <a:gd name="T14" fmla="*/ 41 w 42"/>
                  <a:gd name="T15" fmla="*/ 11 h 17"/>
                  <a:gd name="T16" fmla="*/ 42 w 42"/>
                  <a:gd name="T17" fmla="*/ 9 h 17"/>
                  <a:gd name="T18" fmla="*/ 42 w 42"/>
                  <a:gd name="T19" fmla="*/ 9 h 17"/>
                  <a:gd name="T20" fmla="*/ 29 w 42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17">
                    <a:moveTo>
                      <a:pt x="29" y="0"/>
                    </a:moveTo>
                    <a:cubicBezTo>
                      <a:pt x="20" y="4"/>
                      <a:pt x="10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6"/>
                      <a:pt x="2" y="17"/>
                      <a:pt x="4" y="17"/>
                    </a:cubicBezTo>
                    <a:cubicBezTo>
                      <a:pt x="6" y="17"/>
                      <a:pt x="8" y="16"/>
                      <a:pt x="9" y="16"/>
                    </a:cubicBezTo>
                    <a:cubicBezTo>
                      <a:pt x="19" y="15"/>
                      <a:pt x="28" y="11"/>
                      <a:pt x="38" y="11"/>
                    </a:cubicBezTo>
                    <a:cubicBezTo>
                      <a:pt x="39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0"/>
                      <a:pt x="42" y="9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37" y="7"/>
                      <a:pt x="32" y="5"/>
                      <a:pt x="29" y="0"/>
                    </a:cubicBezTo>
                  </a:path>
                </a:pathLst>
              </a:custGeom>
              <a:solidFill>
                <a:srgbClr val="9A53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6" name="Freeform 8363"/>
              <p:cNvSpPr/>
              <p:nvPr/>
            </p:nvSpPr>
            <p:spPr bwMode="auto">
              <a:xfrm>
                <a:off x="6440488" y="4090988"/>
                <a:ext cx="47625" cy="23813"/>
              </a:xfrm>
              <a:custGeom>
                <a:avLst/>
                <a:gdLst>
                  <a:gd name="T0" fmla="*/ 6 w 24"/>
                  <a:gd name="T1" fmla="*/ 0 h 12"/>
                  <a:gd name="T2" fmla="*/ 6 w 24"/>
                  <a:gd name="T3" fmla="*/ 0 h 12"/>
                  <a:gd name="T4" fmla="*/ 6 w 24"/>
                  <a:gd name="T5" fmla="*/ 0 h 12"/>
                  <a:gd name="T6" fmla="*/ 0 w 24"/>
                  <a:gd name="T7" fmla="*/ 3 h 12"/>
                  <a:gd name="T8" fmla="*/ 0 w 24"/>
                  <a:gd name="T9" fmla="*/ 3 h 12"/>
                  <a:gd name="T10" fmla="*/ 13 w 24"/>
                  <a:gd name="T11" fmla="*/ 12 h 12"/>
                  <a:gd name="T12" fmla="*/ 13 w 24"/>
                  <a:gd name="T13" fmla="*/ 12 h 12"/>
                  <a:gd name="T14" fmla="*/ 14 w 24"/>
                  <a:gd name="T15" fmla="*/ 12 h 12"/>
                  <a:gd name="T16" fmla="*/ 24 w 24"/>
                  <a:gd name="T17" fmla="*/ 7 h 12"/>
                  <a:gd name="T18" fmla="*/ 24 w 24"/>
                  <a:gd name="T19" fmla="*/ 7 h 12"/>
                  <a:gd name="T20" fmla="*/ 16 w 24"/>
                  <a:gd name="T21" fmla="*/ 2 h 12"/>
                  <a:gd name="T22" fmla="*/ 14 w 24"/>
                  <a:gd name="T23" fmla="*/ 2 h 12"/>
                  <a:gd name="T24" fmla="*/ 12 w 24"/>
                  <a:gd name="T25" fmla="*/ 2 h 12"/>
                  <a:gd name="T26" fmla="*/ 6 w 24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12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3" y="8"/>
                      <a:pt x="8" y="10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4" y="12"/>
                    </a:cubicBezTo>
                    <a:cubicBezTo>
                      <a:pt x="18" y="12"/>
                      <a:pt x="21" y="9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3"/>
                      <a:pt x="20" y="2"/>
                      <a:pt x="16" y="2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0" y="2"/>
                      <a:pt x="8" y="2"/>
                      <a:pt x="6" y="0"/>
                    </a:cubicBezTo>
                  </a:path>
                </a:pathLst>
              </a:custGeom>
              <a:solidFill>
                <a:srgbClr val="9344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7" name="Freeform 8364"/>
              <p:cNvSpPr/>
              <p:nvPr/>
            </p:nvSpPr>
            <p:spPr bwMode="auto">
              <a:xfrm>
                <a:off x="5754688" y="4121150"/>
                <a:ext cx="14288" cy="12700"/>
              </a:xfrm>
              <a:custGeom>
                <a:avLst/>
                <a:gdLst>
                  <a:gd name="T0" fmla="*/ 3 w 7"/>
                  <a:gd name="T1" fmla="*/ 0 h 6"/>
                  <a:gd name="T2" fmla="*/ 1 w 7"/>
                  <a:gd name="T3" fmla="*/ 2 h 6"/>
                  <a:gd name="T4" fmla="*/ 3 w 7"/>
                  <a:gd name="T5" fmla="*/ 6 h 6"/>
                  <a:gd name="T6" fmla="*/ 3 w 7"/>
                  <a:gd name="T7" fmla="*/ 6 h 6"/>
                  <a:gd name="T8" fmla="*/ 7 w 7"/>
                  <a:gd name="T9" fmla="*/ 2 h 6"/>
                  <a:gd name="T10" fmla="*/ 3 w 7"/>
                  <a:gd name="T11" fmla="*/ 0 h 6"/>
                  <a:gd name="T12" fmla="*/ 3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0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6"/>
                      <a:pt x="6" y="5"/>
                      <a:pt x="7" y="2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CA72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8" name="Freeform 8365"/>
              <p:cNvSpPr/>
              <p:nvPr/>
            </p:nvSpPr>
            <p:spPr bwMode="auto">
              <a:xfrm>
                <a:off x="6394450" y="3560763"/>
                <a:ext cx="60325" cy="90488"/>
              </a:xfrm>
              <a:custGeom>
                <a:avLst/>
                <a:gdLst>
                  <a:gd name="T0" fmla="*/ 2 w 30"/>
                  <a:gd name="T1" fmla="*/ 0 h 45"/>
                  <a:gd name="T2" fmla="*/ 2 w 30"/>
                  <a:gd name="T3" fmla="*/ 0 h 45"/>
                  <a:gd name="T4" fmla="*/ 0 w 30"/>
                  <a:gd name="T5" fmla="*/ 19 h 45"/>
                  <a:gd name="T6" fmla="*/ 0 w 30"/>
                  <a:gd name="T7" fmla="*/ 19 h 45"/>
                  <a:gd name="T8" fmla="*/ 0 w 30"/>
                  <a:gd name="T9" fmla="*/ 19 h 45"/>
                  <a:gd name="T10" fmla="*/ 1 w 30"/>
                  <a:gd name="T11" fmla="*/ 19 h 45"/>
                  <a:gd name="T12" fmla="*/ 1 w 30"/>
                  <a:gd name="T13" fmla="*/ 19 h 45"/>
                  <a:gd name="T14" fmla="*/ 12 w 30"/>
                  <a:gd name="T15" fmla="*/ 42 h 45"/>
                  <a:gd name="T16" fmla="*/ 12 w 30"/>
                  <a:gd name="T17" fmla="*/ 42 h 45"/>
                  <a:gd name="T18" fmla="*/ 12 w 30"/>
                  <a:gd name="T19" fmla="*/ 42 h 45"/>
                  <a:gd name="T20" fmla="*/ 15 w 30"/>
                  <a:gd name="T21" fmla="*/ 42 h 45"/>
                  <a:gd name="T22" fmla="*/ 15 w 30"/>
                  <a:gd name="T23" fmla="*/ 42 h 45"/>
                  <a:gd name="T24" fmla="*/ 15 w 30"/>
                  <a:gd name="T25" fmla="*/ 42 h 45"/>
                  <a:gd name="T26" fmla="*/ 19 w 30"/>
                  <a:gd name="T27" fmla="*/ 43 h 45"/>
                  <a:gd name="T28" fmla="*/ 22 w 30"/>
                  <a:gd name="T29" fmla="*/ 45 h 45"/>
                  <a:gd name="T30" fmla="*/ 24 w 30"/>
                  <a:gd name="T31" fmla="*/ 43 h 45"/>
                  <a:gd name="T32" fmla="*/ 21 w 30"/>
                  <a:gd name="T33" fmla="*/ 37 h 45"/>
                  <a:gd name="T34" fmla="*/ 20 w 30"/>
                  <a:gd name="T35" fmla="*/ 33 h 45"/>
                  <a:gd name="T36" fmla="*/ 25 w 30"/>
                  <a:gd name="T37" fmla="*/ 19 h 45"/>
                  <a:gd name="T38" fmla="*/ 25 w 30"/>
                  <a:gd name="T39" fmla="*/ 19 h 45"/>
                  <a:gd name="T40" fmla="*/ 25 w 30"/>
                  <a:gd name="T41" fmla="*/ 13 h 45"/>
                  <a:gd name="T42" fmla="*/ 25 w 30"/>
                  <a:gd name="T43" fmla="*/ 13 h 45"/>
                  <a:gd name="T44" fmla="*/ 26 w 30"/>
                  <a:gd name="T45" fmla="*/ 8 h 45"/>
                  <a:gd name="T46" fmla="*/ 26 w 30"/>
                  <a:gd name="T47" fmla="*/ 8 h 45"/>
                  <a:gd name="T48" fmla="*/ 23 w 30"/>
                  <a:gd name="T49" fmla="*/ 5 h 45"/>
                  <a:gd name="T50" fmla="*/ 23 w 30"/>
                  <a:gd name="T51" fmla="*/ 5 h 45"/>
                  <a:gd name="T52" fmla="*/ 17 w 30"/>
                  <a:gd name="T53" fmla="*/ 6 h 45"/>
                  <a:gd name="T54" fmla="*/ 5 w 30"/>
                  <a:gd name="T55" fmla="*/ 1 h 45"/>
                  <a:gd name="T56" fmla="*/ 5 w 30"/>
                  <a:gd name="T57" fmla="*/ 1 h 45"/>
                  <a:gd name="T58" fmla="*/ 2 w 30"/>
                  <a:gd name="T5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" h="4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6"/>
                      <a:pt x="1" y="13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0" y="24"/>
                      <a:pt x="5" y="36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4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6" y="42"/>
                      <a:pt x="17" y="43"/>
                      <a:pt x="19" y="43"/>
                    </a:cubicBezTo>
                    <a:cubicBezTo>
                      <a:pt x="20" y="44"/>
                      <a:pt x="21" y="45"/>
                      <a:pt x="22" y="45"/>
                    </a:cubicBezTo>
                    <a:cubicBezTo>
                      <a:pt x="23" y="45"/>
                      <a:pt x="23" y="44"/>
                      <a:pt x="24" y="43"/>
                    </a:cubicBezTo>
                    <a:cubicBezTo>
                      <a:pt x="27" y="40"/>
                      <a:pt x="24" y="38"/>
                      <a:pt x="21" y="37"/>
                    </a:cubicBezTo>
                    <a:cubicBezTo>
                      <a:pt x="19" y="36"/>
                      <a:pt x="17" y="34"/>
                      <a:pt x="20" y="33"/>
                    </a:cubicBezTo>
                    <a:cubicBezTo>
                      <a:pt x="30" y="31"/>
                      <a:pt x="24" y="24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7"/>
                      <a:pt x="25" y="15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6" y="11"/>
                      <a:pt x="26" y="10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7"/>
                      <a:pt x="24" y="6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1" y="6"/>
                      <a:pt x="19" y="6"/>
                      <a:pt x="17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3" y="0"/>
                      <a:pt x="2" y="0"/>
                    </a:cubicBezTo>
                  </a:path>
                </a:pathLst>
              </a:custGeom>
              <a:solidFill>
                <a:srgbClr val="B46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9" name="Freeform 8366"/>
              <p:cNvSpPr/>
              <p:nvPr/>
            </p:nvSpPr>
            <p:spPr bwMode="auto">
              <a:xfrm>
                <a:off x="6270625" y="3540125"/>
                <a:ext cx="87313" cy="93663"/>
              </a:xfrm>
              <a:custGeom>
                <a:avLst/>
                <a:gdLst>
                  <a:gd name="T0" fmla="*/ 9 w 44"/>
                  <a:gd name="T1" fmla="*/ 0 h 47"/>
                  <a:gd name="T2" fmla="*/ 7 w 44"/>
                  <a:gd name="T3" fmla="*/ 1 h 47"/>
                  <a:gd name="T4" fmla="*/ 1 w 44"/>
                  <a:gd name="T5" fmla="*/ 7 h 47"/>
                  <a:gd name="T6" fmla="*/ 2 w 44"/>
                  <a:gd name="T7" fmla="*/ 16 h 47"/>
                  <a:gd name="T8" fmla="*/ 2 w 44"/>
                  <a:gd name="T9" fmla="*/ 16 h 47"/>
                  <a:gd name="T10" fmla="*/ 7 w 44"/>
                  <a:gd name="T11" fmla="*/ 15 h 47"/>
                  <a:gd name="T12" fmla="*/ 14 w 44"/>
                  <a:gd name="T13" fmla="*/ 18 h 47"/>
                  <a:gd name="T14" fmla="*/ 19 w 44"/>
                  <a:gd name="T15" fmla="*/ 15 h 47"/>
                  <a:gd name="T16" fmla="*/ 19 w 44"/>
                  <a:gd name="T17" fmla="*/ 15 h 47"/>
                  <a:gd name="T18" fmla="*/ 22 w 44"/>
                  <a:gd name="T19" fmla="*/ 18 h 47"/>
                  <a:gd name="T20" fmla="*/ 22 w 44"/>
                  <a:gd name="T21" fmla="*/ 39 h 47"/>
                  <a:gd name="T22" fmla="*/ 21 w 44"/>
                  <a:gd name="T23" fmla="*/ 40 h 47"/>
                  <a:gd name="T24" fmla="*/ 21 w 44"/>
                  <a:gd name="T25" fmla="*/ 42 h 47"/>
                  <a:gd name="T26" fmla="*/ 21 w 44"/>
                  <a:gd name="T27" fmla="*/ 42 h 47"/>
                  <a:gd name="T28" fmla="*/ 21 w 44"/>
                  <a:gd name="T29" fmla="*/ 42 h 47"/>
                  <a:gd name="T30" fmla="*/ 21 w 44"/>
                  <a:gd name="T31" fmla="*/ 42 h 47"/>
                  <a:gd name="T32" fmla="*/ 26 w 44"/>
                  <a:gd name="T33" fmla="*/ 41 h 47"/>
                  <a:gd name="T34" fmla="*/ 37 w 44"/>
                  <a:gd name="T35" fmla="*/ 47 h 47"/>
                  <a:gd name="T36" fmla="*/ 37 w 44"/>
                  <a:gd name="T37" fmla="*/ 47 h 47"/>
                  <a:gd name="T38" fmla="*/ 34 w 44"/>
                  <a:gd name="T39" fmla="*/ 34 h 47"/>
                  <a:gd name="T40" fmla="*/ 35 w 44"/>
                  <a:gd name="T41" fmla="*/ 27 h 47"/>
                  <a:gd name="T42" fmla="*/ 36 w 44"/>
                  <a:gd name="T43" fmla="*/ 27 h 47"/>
                  <a:gd name="T44" fmla="*/ 41 w 44"/>
                  <a:gd name="T45" fmla="*/ 31 h 47"/>
                  <a:gd name="T46" fmla="*/ 41 w 44"/>
                  <a:gd name="T47" fmla="*/ 31 h 47"/>
                  <a:gd name="T48" fmla="*/ 41 w 44"/>
                  <a:gd name="T49" fmla="*/ 31 h 47"/>
                  <a:gd name="T50" fmla="*/ 44 w 44"/>
                  <a:gd name="T51" fmla="*/ 28 h 47"/>
                  <a:gd name="T52" fmla="*/ 44 w 44"/>
                  <a:gd name="T53" fmla="*/ 28 h 47"/>
                  <a:gd name="T54" fmla="*/ 38 w 44"/>
                  <a:gd name="T55" fmla="*/ 19 h 47"/>
                  <a:gd name="T56" fmla="*/ 33 w 44"/>
                  <a:gd name="T57" fmla="*/ 20 h 47"/>
                  <a:gd name="T58" fmla="*/ 28 w 44"/>
                  <a:gd name="T59" fmla="*/ 21 h 47"/>
                  <a:gd name="T60" fmla="*/ 27 w 44"/>
                  <a:gd name="T61" fmla="*/ 15 h 47"/>
                  <a:gd name="T62" fmla="*/ 24 w 44"/>
                  <a:gd name="T63" fmla="*/ 10 h 47"/>
                  <a:gd name="T64" fmla="*/ 24 w 44"/>
                  <a:gd name="T65" fmla="*/ 10 h 47"/>
                  <a:gd name="T66" fmla="*/ 12 w 44"/>
                  <a:gd name="T67" fmla="*/ 4 h 47"/>
                  <a:gd name="T68" fmla="*/ 9 w 44"/>
                  <a:gd name="T6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" h="47">
                    <a:moveTo>
                      <a:pt x="9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4" y="3"/>
                      <a:pt x="0" y="3"/>
                      <a:pt x="1" y="7"/>
                    </a:cubicBezTo>
                    <a:cubicBezTo>
                      <a:pt x="1" y="10"/>
                      <a:pt x="1" y="13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5"/>
                      <a:pt x="5" y="15"/>
                      <a:pt x="7" y="15"/>
                    </a:cubicBezTo>
                    <a:cubicBezTo>
                      <a:pt x="9" y="15"/>
                      <a:pt x="12" y="16"/>
                      <a:pt x="14" y="18"/>
                    </a:cubicBezTo>
                    <a:cubicBezTo>
                      <a:pt x="15" y="16"/>
                      <a:pt x="16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1" y="15"/>
                      <a:pt x="22" y="17"/>
                      <a:pt x="22" y="18"/>
                    </a:cubicBezTo>
                    <a:cubicBezTo>
                      <a:pt x="22" y="25"/>
                      <a:pt x="25" y="32"/>
                      <a:pt x="22" y="39"/>
                    </a:cubicBezTo>
                    <a:cubicBezTo>
                      <a:pt x="22" y="40"/>
                      <a:pt x="21" y="40"/>
                      <a:pt x="21" y="40"/>
                    </a:cubicBezTo>
                    <a:cubicBezTo>
                      <a:pt x="21" y="41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3" y="41"/>
                      <a:pt x="24" y="41"/>
                      <a:pt x="26" y="41"/>
                    </a:cubicBezTo>
                    <a:cubicBezTo>
                      <a:pt x="30" y="41"/>
                      <a:pt x="33" y="44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2"/>
                      <a:pt x="36" y="38"/>
                      <a:pt x="34" y="34"/>
                    </a:cubicBezTo>
                    <a:cubicBezTo>
                      <a:pt x="33" y="31"/>
                      <a:pt x="32" y="28"/>
                      <a:pt x="35" y="27"/>
                    </a:cubicBezTo>
                    <a:cubicBezTo>
                      <a:pt x="35" y="27"/>
                      <a:pt x="35" y="27"/>
                      <a:pt x="36" y="27"/>
                    </a:cubicBezTo>
                    <a:cubicBezTo>
                      <a:pt x="38" y="27"/>
                      <a:pt x="40" y="29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2" y="30"/>
                      <a:pt x="43" y="29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2"/>
                      <a:pt x="42" y="19"/>
                      <a:pt x="38" y="19"/>
                    </a:cubicBezTo>
                    <a:cubicBezTo>
                      <a:pt x="37" y="19"/>
                      <a:pt x="35" y="19"/>
                      <a:pt x="33" y="20"/>
                    </a:cubicBezTo>
                    <a:cubicBezTo>
                      <a:pt x="31" y="21"/>
                      <a:pt x="29" y="21"/>
                      <a:pt x="28" y="21"/>
                    </a:cubicBezTo>
                    <a:cubicBezTo>
                      <a:pt x="26" y="21"/>
                      <a:pt x="25" y="20"/>
                      <a:pt x="27" y="15"/>
                    </a:cubicBezTo>
                    <a:cubicBezTo>
                      <a:pt x="28" y="14"/>
                      <a:pt x="25" y="12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19" y="10"/>
                      <a:pt x="14" y="10"/>
                      <a:pt x="12" y="4"/>
                    </a:cubicBezTo>
                    <a:cubicBezTo>
                      <a:pt x="12" y="2"/>
                      <a:pt x="11" y="0"/>
                      <a:pt x="9" y="0"/>
                    </a:cubicBezTo>
                  </a:path>
                </a:pathLst>
              </a:custGeom>
              <a:solidFill>
                <a:srgbClr val="C17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0" name="Freeform 8367"/>
              <p:cNvSpPr/>
              <p:nvPr/>
            </p:nvSpPr>
            <p:spPr bwMode="auto">
              <a:xfrm>
                <a:off x="6311900" y="3621088"/>
                <a:ext cx="36513" cy="30163"/>
              </a:xfrm>
              <a:custGeom>
                <a:avLst/>
                <a:gdLst>
                  <a:gd name="T0" fmla="*/ 5 w 18"/>
                  <a:gd name="T1" fmla="*/ 0 h 15"/>
                  <a:gd name="T2" fmla="*/ 0 w 18"/>
                  <a:gd name="T3" fmla="*/ 1 h 15"/>
                  <a:gd name="T4" fmla="*/ 0 w 18"/>
                  <a:gd name="T5" fmla="*/ 1 h 15"/>
                  <a:gd name="T6" fmla="*/ 4 w 18"/>
                  <a:gd name="T7" fmla="*/ 15 h 15"/>
                  <a:gd name="T8" fmla="*/ 18 w 18"/>
                  <a:gd name="T9" fmla="*/ 8 h 15"/>
                  <a:gd name="T10" fmla="*/ 18 w 18"/>
                  <a:gd name="T11" fmla="*/ 8 h 15"/>
                  <a:gd name="T12" fmla="*/ 16 w 18"/>
                  <a:gd name="T13" fmla="*/ 6 h 15"/>
                  <a:gd name="T14" fmla="*/ 16 w 18"/>
                  <a:gd name="T15" fmla="*/ 6 h 15"/>
                  <a:gd name="T16" fmla="*/ 5 w 18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5">
                    <a:moveTo>
                      <a:pt x="5" y="0"/>
                    </a:moveTo>
                    <a:cubicBezTo>
                      <a:pt x="3" y="0"/>
                      <a:pt x="2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0"/>
                      <a:pt x="0" y="15"/>
                      <a:pt x="4" y="15"/>
                    </a:cubicBezTo>
                    <a:cubicBezTo>
                      <a:pt x="7" y="15"/>
                      <a:pt x="11" y="12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2" y="3"/>
                      <a:pt x="9" y="0"/>
                      <a:pt x="5" y="0"/>
                    </a:cubicBezTo>
                  </a:path>
                </a:pathLst>
              </a:custGeom>
              <a:solidFill>
                <a:srgbClr val="C384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1" name="Freeform 8368"/>
              <p:cNvSpPr/>
              <p:nvPr/>
            </p:nvSpPr>
            <p:spPr bwMode="auto">
              <a:xfrm>
                <a:off x="6318250" y="3541713"/>
                <a:ext cx="58738" cy="22225"/>
              </a:xfrm>
              <a:custGeom>
                <a:avLst/>
                <a:gdLst>
                  <a:gd name="T0" fmla="*/ 14 w 29"/>
                  <a:gd name="T1" fmla="*/ 0 h 11"/>
                  <a:gd name="T2" fmla="*/ 0 w 29"/>
                  <a:gd name="T3" fmla="*/ 6 h 11"/>
                  <a:gd name="T4" fmla="*/ 0 w 29"/>
                  <a:gd name="T5" fmla="*/ 6 h 11"/>
                  <a:gd name="T6" fmla="*/ 12 w 29"/>
                  <a:gd name="T7" fmla="*/ 8 h 11"/>
                  <a:gd name="T8" fmla="*/ 21 w 29"/>
                  <a:gd name="T9" fmla="*/ 11 h 11"/>
                  <a:gd name="T10" fmla="*/ 26 w 29"/>
                  <a:gd name="T11" fmla="*/ 8 h 11"/>
                  <a:gd name="T12" fmla="*/ 17 w 29"/>
                  <a:gd name="T13" fmla="*/ 0 h 11"/>
                  <a:gd name="T14" fmla="*/ 17 w 29"/>
                  <a:gd name="T15" fmla="*/ 0 h 11"/>
                  <a:gd name="T16" fmla="*/ 14 w 29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11">
                    <a:moveTo>
                      <a:pt x="14" y="0"/>
                    </a:moveTo>
                    <a:cubicBezTo>
                      <a:pt x="8" y="0"/>
                      <a:pt x="4" y="3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8" y="7"/>
                      <a:pt x="12" y="8"/>
                    </a:cubicBezTo>
                    <a:cubicBezTo>
                      <a:pt x="15" y="9"/>
                      <a:pt x="18" y="11"/>
                      <a:pt x="21" y="11"/>
                    </a:cubicBezTo>
                    <a:cubicBezTo>
                      <a:pt x="23" y="11"/>
                      <a:pt x="25" y="11"/>
                      <a:pt x="26" y="8"/>
                    </a:cubicBezTo>
                    <a:cubicBezTo>
                      <a:pt x="29" y="2"/>
                      <a:pt x="18" y="5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C786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2" name="Freeform 8369"/>
              <p:cNvSpPr/>
              <p:nvPr/>
            </p:nvSpPr>
            <p:spPr bwMode="auto">
              <a:xfrm>
                <a:off x="6380163" y="3598863"/>
                <a:ext cx="38100" cy="46038"/>
              </a:xfrm>
              <a:custGeom>
                <a:avLst/>
                <a:gdLst>
                  <a:gd name="T0" fmla="*/ 8 w 19"/>
                  <a:gd name="T1" fmla="*/ 0 h 23"/>
                  <a:gd name="T2" fmla="*/ 8 w 19"/>
                  <a:gd name="T3" fmla="*/ 0 h 23"/>
                  <a:gd name="T4" fmla="*/ 0 w 19"/>
                  <a:gd name="T5" fmla="*/ 15 h 23"/>
                  <a:gd name="T6" fmla="*/ 18 w 19"/>
                  <a:gd name="T7" fmla="*/ 23 h 23"/>
                  <a:gd name="T8" fmla="*/ 19 w 19"/>
                  <a:gd name="T9" fmla="*/ 23 h 23"/>
                  <a:gd name="T10" fmla="*/ 19 w 19"/>
                  <a:gd name="T11" fmla="*/ 23 h 23"/>
                  <a:gd name="T12" fmla="*/ 8 w 19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3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6"/>
                      <a:pt x="8" y="12"/>
                      <a:pt x="0" y="15"/>
                    </a:cubicBezTo>
                    <a:cubicBezTo>
                      <a:pt x="7" y="19"/>
                      <a:pt x="11" y="23"/>
                      <a:pt x="18" y="23"/>
                    </a:cubicBezTo>
                    <a:cubicBezTo>
                      <a:pt x="18" y="23"/>
                      <a:pt x="18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2" y="17"/>
                      <a:pt x="17" y="5"/>
                      <a:pt x="8" y="0"/>
                    </a:cubicBezTo>
                  </a:path>
                </a:pathLst>
              </a:custGeom>
              <a:solidFill>
                <a:srgbClr val="AA5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3" name="Freeform 8370"/>
              <p:cNvSpPr/>
              <p:nvPr/>
            </p:nvSpPr>
            <p:spPr bwMode="auto">
              <a:xfrm>
                <a:off x="6348413" y="3595688"/>
                <a:ext cx="28575" cy="31750"/>
              </a:xfrm>
              <a:custGeom>
                <a:avLst/>
                <a:gdLst>
                  <a:gd name="T0" fmla="*/ 9 w 14"/>
                  <a:gd name="T1" fmla="*/ 0 h 16"/>
                  <a:gd name="T2" fmla="*/ 5 w 14"/>
                  <a:gd name="T3" fmla="*/ 0 h 16"/>
                  <a:gd name="T4" fmla="*/ 5 w 14"/>
                  <a:gd name="T5" fmla="*/ 0 h 16"/>
                  <a:gd name="T6" fmla="*/ 2 w 14"/>
                  <a:gd name="T7" fmla="*/ 3 h 16"/>
                  <a:gd name="T8" fmla="*/ 2 w 14"/>
                  <a:gd name="T9" fmla="*/ 3 h 16"/>
                  <a:gd name="T10" fmla="*/ 2 w 14"/>
                  <a:gd name="T11" fmla="*/ 14 h 16"/>
                  <a:gd name="T12" fmla="*/ 13 w 14"/>
                  <a:gd name="T13" fmla="*/ 5 h 16"/>
                  <a:gd name="T14" fmla="*/ 9 w 14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9" y="0"/>
                    </a:moveTo>
                    <a:cubicBezTo>
                      <a:pt x="8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7"/>
                      <a:pt x="0" y="10"/>
                      <a:pt x="2" y="14"/>
                    </a:cubicBezTo>
                    <a:cubicBezTo>
                      <a:pt x="5" y="11"/>
                      <a:pt x="14" y="16"/>
                      <a:pt x="13" y="5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AB6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4" name="Freeform 8371"/>
              <p:cNvSpPr/>
              <p:nvPr/>
            </p:nvSpPr>
            <p:spPr bwMode="auto">
              <a:xfrm>
                <a:off x="6364288" y="3560763"/>
                <a:ext cx="34925" cy="38100"/>
              </a:xfrm>
              <a:custGeom>
                <a:avLst/>
                <a:gdLst>
                  <a:gd name="T0" fmla="*/ 17 w 17"/>
                  <a:gd name="T1" fmla="*/ 0 h 19"/>
                  <a:gd name="T2" fmla="*/ 15 w 17"/>
                  <a:gd name="T3" fmla="*/ 19 h 19"/>
                  <a:gd name="T4" fmla="*/ 15 w 17"/>
                  <a:gd name="T5" fmla="*/ 19 h 19"/>
                  <a:gd name="T6" fmla="*/ 17 w 17"/>
                  <a:gd name="T7" fmla="*/ 0 h 19"/>
                  <a:gd name="T8" fmla="*/ 17 w 17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17" y="0"/>
                    </a:moveTo>
                    <a:cubicBezTo>
                      <a:pt x="12" y="6"/>
                      <a:pt x="0" y="11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6" y="13"/>
                      <a:pt x="17" y="6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BD79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5" name="Freeform 8372"/>
              <p:cNvSpPr/>
              <p:nvPr/>
            </p:nvSpPr>
            <p:spPr bwMode="auto">
              <a:xfrm>
                <a:off x="6445250" y="3519488"/>
                <a:ext cx="33338" cy="71438"/>
              </a:xfrm>
              <a:custGeom>
                <a:avLst/>
                <a:gdLst>
                  <a:gd name="T0" fmla="*/ 6 w 17"/>
                  <a:gd name="T1" fmla="*/ 0 h 36"/>
                  <a:gd name="T2" fmla="*/ 6 w 17"/>
                  <a:gd name="T3" fmla="*/ 0 h 36"/>
                  <a:gd name="T4" fmla="*/ 5 w 17"/>
                  <a:gd name="T5" fmla="*/ 8 h 36"/>
                  <a:gd name="T6" fmla="*/ 5 w 17"/>
                  <a:gd name="T7" fmla="*/ 8 h 36"/>
                  <a:gd name="T8" fmla="*/ 5 w 17"/>
                  <a:gd name="T9" fmla="*/ 9 h 36"/>
                  <a:gd name="T10" fmla="*/ 5 w 17"/>
                  <a:gd name="T11" fmla="*/ 10 h 36"/>
                  <a:gd name="T12" fmla="*/ 5 w 17"/>
                  <a:gd name="T13" fmla="*/ 10 h 36"/>
                  <a:gd name="T14" fmla="*/ 5 w 17"/>
                  <a:gd name="T15" fmla="*/ 13 h 36"/>
                  <a:gd name="T16" fmla="*/ 5 w 17"/>
                  <a:gd name="T17" fmla="*/ 13 h 36"/>
                  <a:gd name="T18" fmla="*/ 1 w 17"/>
                  <a:gd name="T19" fmla="*/ 29 h 36"/>
                  <a:gd name="T20" fmla="*/ 1 w 17"/>
                  <a:gd name="T21" fmla="*/ 29 h 36"/>
                  <a:gd name="T22" fmla="*/ 1 w 17"/>
                  <a:gd name="T23" fmla="*/ 29 h 36"/>
                  <a:gd name="T24" fmla="*/ 0 w 17"/>
                  <a:gd name="T25" fmla="*/ 34 h 36"/>
                  <a:gd name="T26" fmla="*/ 8 w 17"/>
                  <a:gd name="T27" fmla="*/ 36 h 36"/>
                  <a:gd name="T28" fmla="*/ 11 w 17"/>
                  <a:gd name="T29" fmla="*/ 35 h 36"/>
                  <a:gd name="T30" fmla="*/ 11 w 17"/>
                  <a:gd name="T31" fmla="*/ 35 h 36"/>
                  <a:gd name="T32" fmla="*/ 9 w 17"/>
                  <a:gd name="T33" fmla="*/ 0 h 36"/>
                  <a:gd name="T34" fmla="*/ 9 w 17"/>
                  <a:gd name="T35" fmla="*/ 0 h 36"/>
                  <a:gd name="T36" fmla="*/ 6 w 17"/>
                  <a:gd name="T3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" h="36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2"/>
                      <a:pt x="6" y="5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9"/>
                      <a:pt x="5" y="24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1"/>
                      <a:pt x="1" y="32"/>
                      <a:pt x="0" y="34"/>
                    </a:cubicBezTo>
                    <a:cubicBezTo>
                      <a:pt x="3" y="35"/>
                      <a:pt x="5" y="36"/>
                      <a:pt x="8" y="36"/>
                    </a:cubicBezTo>
                    <a:cubicBezTo>
                      <a:pt x="9" y="36"/>
                      <a:pt x="10" y="36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7" y="23"/>
                      <a:pt x="13" y="1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914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6" name="Freeform 8373"/>
              <p:cNvSpPr/>
              <p:nvPr/>
            </p:nvSpPr>
            <p:spPr bwMode="auto">
              <a:xfrm>
                <a:off x="6440488" y="3544888"/>
                <a:ext cx="14288" cy="33338"/>
              </a:xfrm>
              <a:custGeom>
                <a:avLst/>
                <a:gdLst>
                  <a:gd name="T0" fmla="*/ 7 w 7"/>
                  <a:gd name="T1" fmla="*/ 0 h 16"/>
                  <a:gd name="T2" fmla="*/ 0 w 7"/>
                  <a:gd name="T3" fmla="*/ 13 h 16"/>
                  <a:gd name="T4" fmla="*/ 0 w 7"/>
                  <a:gd name="T5" fmla="*/ 13 h 16"/>
                  <a:gd name="T6" fmla="*/ 3 w 7"/>
                  <a:gd name="T7" fmla="*/ 16 h 16"/>
                  <a:gd name="T8" fmla="*/ 3 w 7"/>
                  <a:gd name="T9" fmla="*/ 16 h 16"/>
                  <a:gd name="T10" fmla="*/ 7 w 7"/>
                  <a:gd name="T11" fmla="*/ 0 h 16"/>
                  <a:gd name="T12" fmla="*/ 7 w 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6">
                    <a:moveTo>
                      <a:pt x="7" y="0"/>
                    </a:moveTo>
                    <a:cubicBezTo>
                      <a:pt x="0" y="2"/>
                      <a:pt x="1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7" y="11"/>
                      <a:pt x="7" y="6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B978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7" name="Freeform 8374"/>
              <p:cNvSpPr/>
              <p:nvPr/>
            </p:nvSpPr>
            <p:spPr bwMode="auto">
              <a:xfrm>
                <a:off x="6453188" y="3502025"/>
                <a:ext cx="15875" cy="17463"/>
              </a:xfrm>
              <a:custGeom>
                <a:avLst/>
                <a:gdLst>
                  <a:gd name="T0" fmla="*/ 5 w 8"/>
                  <a:gd name="T1" fmla="*/ 0 h 9"/>
                  <a:gd name="T2" fmla="*/ 2 w 8"/>
                  <a:gd name="T3" fmla="*/ 9 h 9"/>
                  <a:gd name="T4" fmla="*/ 2 w 8"/>
                  <a:gd name="T5" fmla="*/ 9 h 9"/>
                  <a:gd name="T6" fmla="*/ 5 w 8"/>
                  <a:gd name="T7" fmla="*/ 9 h 9"/>
                  <a:gd name="T8" fmla="*/ 5 w 8"/>
                  <a:gd name="T9" fmla="*/ 9 h 9"/>
                  <a:gd name="T10" fmla="*/ 5 w 8"/>
                  <a:gd name="T11" fmla="*/ 9 h 9"/>
                  <a:gd name="T12" fmla="*/ 8 w 8"/>
                  <a:gd name="T13" fmla="*/ 1 h 9"/>
                  <a:gd name="T14" fmla="*/ 8 w 8"/>
                  <a:gd name="T15" fmla="*/ 1 h 9"/>
                  <a:gd name="T16" fmla="*/ 5 w 8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5" y="0"/>
                    </a:moveTo>
                    <a:cubicBezTo>
                      <a:pt x="0" y="0"/>
                      <a:pt x="4" y="7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8" y="7"/>
                      <a:pt x="8" y="4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</a:path>
                </a:pathLst>
              </a:custGeom>
              <a:solidFill>
                <a:srgbClr val="9240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8" name="Freeform 8375"/>
              <p:cNvSpPr/>
              <p:nvPr/>
            </p:nvSpPr>
            <p:spPr bwMode="auto">
              <a:xfrm>
                <a:off x="6572250" y="3625850"/>
                <a:ext cx="73025" cy="68263"/>
              </a:xfrm>
              <a:custGeom>
                <a:avLst/>
                <a:gdLst>
                  <a:gd name="T0" fmla="*/ 10 w 36"/>
                  <a:gd name="T1" fmla="*/ 0 h 34"/>
                  <a:gd name="T2" fmla="*/ 2 w 36"/>
                  <a:gd name="T3" fmla="*/ 4 h 34"/>
                  <a:gd name="T4" fmla="*/ 19 w 36"/>
                  <a:gd name="T5" fmla="*/ 12 h 34"/>
                  <a:gd name="T6" fmla="*/ 12 w 36"/>
                  <a:gd name="T7" fmla="*/ 34 h 34"/>
                  <a:gd name="T8" fmla="*/ 27 w 36"/>
                  <a:gd name="T9" fmla="*/ 28 h 34"/>
                  <a:gd name="T10" fmla="*/ 29 w 36"/>
                  <a:gd name="T11" fmla="*/ 28 h 34"/>
                  <a:gd name="T12" fmla="*/ 29 w 36"/>
                  <a:gd name="T13" fmla="*/ 28 h 34"/>
                  <a:gd name="T14" fmla="*/ 35 w 36"/>
                  <a:gd name="T15" fmla="*/ 18 h 34"/>
                  <a:gd name="T16" fmla="*/ 36 w 36"/>
                  <a:gd name="T17" fmla="*/ 14 h 34"/>
                  <a:gd name="T18" fmla="*/ 32 w 36"/>
                  <a:gd name="T19" fmla="*/ 23 h 34"/>
                  <a:gd name="T20" fmla="*/ 26 w 36"/>
                  <a:gd name="T21" fmla="*/ 27 h 34"/>
                  <a:gd name="T22" fmla="*/ 24 w 36"/>
                  <a:gd name="T23" fmla="*/ 26 h 34"/>
                  <a:gd name="T24" fmla="*/ 20 w 36"/>
                  <a:gd name="T25" fmla="*/ 20 h 34"/>
                  <a:gd name="T26" fmla="*/ 21 w 36"/>
                  <a:gd name="T27" fmla="*/ 3 h 34"/>
                  <a:gd name="T28" fmla="*/ 21 w 36"/>
                  <a:gd name="T29" fmla="*/ 3 h 34"/>
                  <a:gd name="T30" fmla="*/ 21 w 36"/>
                  <a:gd name="T31" fmla="*/ 3 h 34"/>
                  <a:gd name="T32" fmla="*/ 18 w 36"/>
                  <a:gd name="T33" fmla="*/ 2 h 34"/>
                  <a:gd name="T34" fmla="*/ 18 w 36"/>
                  <a:gd name="T35" fmla="*/ 2 h 34"/>
                  <a:gd name="T36" fmla="*/ 10 w 36"/>
                  <a:gd name="T3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34">
                    <a:moveTo>
                      <a:pt x="10" y="0"/>
                    </a:moveTo>
                    <a:cubicBezTo>
                      <a:pt x="7" y="0"/>
                      <a:pt x="5" y="1"/>
                      <a:pt x="2" y="4"/>
                    </a:cubicBezTo>
                    <a:cubicBezTo>
                      <a:pt x="4" y="13"/>
                      <a:pt x="12" y="11"/>
                      <a:pt x="19" y="12"/>
                    </a:cubicBezTo>
                    <a:cubicBezTo>
                      <a:pt x="16" y="20"/>
                      <a:pt x="0" y="23"/>
                      <a:pt x="12" y="34"/>
                    </a:cubicBezTo>
                    <a:cubicBezTo>
                      <a:pt x="18" y="34"/>
                      <a:pt x="21" y="28"/>
                      <a:pt x="27" y="28"/>
                    </a:cubicBezTo>
                    <a:cubicBezTo>
                      <a:pt x="28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4" y="26"/>
                      <a:pt x="31" y="20"/>
                      <a:pt x="35" y="18"/>
                    </a:cubicBezTo>
                    <a:cubicBezTo>
                      <a:pt x="35" y="16"/>
                      <a:pt x="35" y="15"/>
                      <a:pt x="36" y="14"/>
                    </a:cubicBezTo>
                    <a:cubicBezTo>
                      <a:pt x="33" y="16"/>
                      <a:pt x="33" y="20"/>
                      <a:pt x="32" y="23"/>
                    </a:cubicBezTo>
                    <a:cubicBezTo>
                      <a:pt x="31" y="25"/>
                      <a:pt x="29" y="27"/>
                      <a:pt x="26" y="27"/>
                    </a:cubicBezTo>
                    <a:cubicBezTo>
                      <a:pt x="26" y="27"/>
                      <a:pt x="25" y="26"/>
                      <a:pt x="24" y="26"/>
                    </a:cubicBezTo>
                    <a:cubicBezTo>
                      <a:pt x="21" y="25"/>
                      <a:pt x="20" y="23"/>
                      <a:pt x="20" y="20"/>
                    </a:cubicBezTo>
                    <a:cubicBezTo>
                      <a:pt x="21" y="14"/>
                      <a:pt x="22" y="8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3"/>
                      <a:pt x="19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1"/>
                      <a:pt x="13" y="0"/>
                      <a:pt x="10" y="0"/>
                    </a:cubicBezTo>
                  </a:path>
                </a:pathLst>
              </a:custGeom>
              <a:solidFill>
                <a:srgbClr val="D38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9" name="Freeform 8376"/>
              <p:cNvSpPr/>
              <p:nvPr/>
            </p:nvSpPr>
            <p:spPr bwMode="auto">
              <a:xfrm>
                <a:off x="6334125" y="3667125"/>
                <a:ext cx="28575" cy="20638"/>
              </a:xfrm>
              <a:custGeom>
                <a:avLst/>
                <a:gdLst>
                  <a:gd name="T0" fmla="*/ 14 w 14"/>
                  <a:gd name="T1" fmla="*/ 0 h 10"/>
                  <a:gd name="T2" fmla="*/ 0 w 14"/>
                  <a:gd name="T3" fmla="*/ 6 h 10"/>
                  <a:gd name="T4" fmla="*/ 3 w 14"/>
                  <a:gd name="T5" fmla="*/ 10 h 10"/>
                  <a:gd name="T6" fmla="*/ 14 w 1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14" y="0"/>
                    </a:moveTo>
                    <a:cubicBezTo>
                      <a:pt x="8" y="2"/>
                      <a:pt x="4" y="4"/>
                      <a:pt x="0" y="6"/>
                    </a:cubicBezTo>
                    <a:cubicBezTo>
                      <a:pt x="1" y="7"/>
                      <a:pt x="2" y="10"/>
                      <a:pt x="3" y="10"/>
                    </a:cubicBezTo>
                    <a:cubicBezTo>
                      <a:pt x="8" y="10"/>
                      <a:pt x="11" y="6"/>
                      <a:pt x="14" y="0"/>
                    </a:cubicBezTo>
                  </a:path>
                </a:pathLst>
              </a:custGeom>
              <a:solidFill>
                <a:srgbClr val="C384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0" name="Freeform 8377"/>
              <p:cNvSpPr>
                <a:spLocks noEditPoints="1"/>
              </p:cNvSpPr>
              <p:nvPr/>
            </p:nvSpPr>
            <p:spPr bwMode="auto">
              <a:xfrm>
                <a:off x="6216650" y="3863975"/>
                <a:ext cx="46038" cy="39688"/>
              </a:xfrm>
              <a:custGeom>
                <a:avLst/>
                <a:gdLst>
                  <a:gd name="T0" fmla="*/ 13 w 23"/>
                  <a:gd name="T1" fmla="*/ 20 h 20"/>
                  <a:gd name="T2" fmla="*/ 13 w 23"/>
                  <a:gd name="T3" fmla="*/ 20 h 20"/>
                  <a:gd name="T4" fmla="*/ 13 w 23"/>
                  <a:gd name="T5" fmla="*/ 20 h 20"/>
                  <a:gd name="T6" fmla="*/ 13 w 23"/>
                  <a:gd name="T7" fmla="*/ 20 h 20"/>
                  <a:gd name="T8" fmla="*/ 13 w 23"/>
                  <a:gd name="T9" fmla="*/ 20 h 20"/>
                  <a:gd name="T10" fmla="*/ 13 w 23"/>
                  <a:gd name="T11" fmla="*/ 20 h 20"/>
                  <a:gd name="T12" fmla="*/ 0 w 23"/>
                  <a:gd name="T13" fmla="*/ 0 h 20"/>
                  <a:gd name="T14" fmla="*/ 0 w 23"/>
                  <a:gd name="T15" fmla="*/ 0 h 20"/>
                  <a:gd name="T16" fmla="*/ 13 w 23"/>
                  <a:gd name="T17" fmla="*/ 20 h 20"/>
                  <a:gd name="T18" fmla="*/ 13 w 23"/>
                  <a:gd name="T19" fmla="*/ 20 h 20"/>
                  <a:gd name="T20" fmla="*/ 14 w 23"/>
                  <a:gd name="T21" fmla="*/ 20 h 20"/>
                  <a:gd name="T22" fmla="*/ 20 w 23"/>
                  <a:gd name="T23" fmla="*/ 17 h 20"/>
                  <a:gd name="T24" fmla="*/ 0 w 23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20">
                    <a:moveTo>
                      <a:pt x="13" y="20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7"/>
                      <a:pt x="13" y="12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7" y="20"/>
                      <a:pt x="23" y="20"/>
                      <a:pt x="20" y="17"/>
                    </a:cubicBezTo>
                    <a:cubicBezTo>
                      <a:pt x="16" y="10"/>
                      <a:pt x="15" y="0"/>
                      <a:pt x="0" y="0"/>
                    </a:cubicBezTo>
                  </a:path>
                </a:pathLst>
              </a:custGeom>
              <a:solidFill>
                <a:srgbClr val="A85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1" name="Freeform 8378"/>
              <p:cNvSpPr/>
              <p:nvPr/>
            </p:nvSpPr>
            <p:spPr bwMode="auto">
              <a:xfrm>
                <a:off x="6197600" y="3903663"/>
                <a:ext cx="25400" cy="19050"/>
              </a:xfrm>
              <a:custGeom>
                <a:avLst/>
                <a:gdLst>
                  <a:gd name="T0" fmla="*/ 7 w 12"/>
                  <a:gd name="T1" fmla="*/ 0 h 10"/>
                  <a:gd name="T2" fmla="*/ 0 w 12"/>
                  <a:gd name="T3" fmla="*/ 4 h 10"/>
                  <a:gd name="T4" fmla="*/ 0 w 12"/>
                  <a:gd name="T5" fmla="*/ 4 h 10"/>
                  <a:gd name="T6" fmla="*/ 5 w 12"/>
                  <a:gd name="T7" fmla="*/ 10 h 10"/>
                  <a:gd name="T8" fmla="*/ 5 w 12"/>
                  <a:gd name="T9" fmla="*/ 10 h 10"/>
                  <a:gd name="T10" fmla="*/ 9 w 12"/>
                  <a:gd name="T11" fmla="*/ 1 h 10"/>
                  <a:gd name="T12" fmla="*/ 7 w 12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4" y="0"/>
                      <a:pt x="2" y="2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4" y="8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2" y="9"/>
                      <a:pt x="10" y="2"/>
                      <a:pt x="9" y="1"/>
                    </a:cubicBezTo>
                    <a:cubicBezTo>
                      <a:pt x="8" y="0"/>
                      <a:pt x="8" y="0"/>
                      <a:pt x="7" y="0"/>
                    </a:cubicBezTo>
                  </a:path>
                </a:pathLst>
              </a:custGeom>
              <a:solidFill>
                <a:srgbClr val="A05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2" name="Freeform 8379"/>
              <p:cNvSpPr/>
              <p:nvPr/>
            </p:nvSpPr>
            <p:spPr bwMode="auto">
              <a:xfrm>
                <a:off x="6564313" y="3633788"/>
                <a:ext cx="46038" cy="60325"/>
              </a:xfrm>
              <a:custGeom>
                <a:avLst/>
                <a:gdLst>
                  <a:gd name="T0" fmla="*/ 6 w 23"/>
                  <a:gd name="T1" fmla="*/ 0 h 30"/>
                  <a:gd name="T2" fmla="*/ 0 w 23"/>
                  <a:gd name="T3" fmla="*/ 10 h 30"/>
                  <a:gd name="T4" fmla="*/ 0 w 23"/>
                  <a:gd name="T5" fmla="*/ 10 h 30"/>
                  <a:gd name="T6" fmla="*/ 5 w 23"/>
                  <a:gd name="T7" fmla="*/ 15 h 30"/>
                  <a:gd name="T8" fmla="*/ 14 w 23"/>
                  <a:gd name="T9" fmla="*/ 30 h 30"/>
                  <a:gd name="T10" fmla="*/ 14 w 23"/>
                  <a:gd name="T11" fmla="*/ 30 h 30"/>
                  <a:gd name="T12" fmla="*/ 16 w 23"/>
                  <a:gd name="T13" fmla="*/ 30 h 30"/>
                  <a:gd name="T14" fmla="*/ 16 w 23"/>
                  <a:gd name="T15" fmla="*/ 30 h 30"/>
                  <a:gd name="T16" fmla="*/ 23 w 23"/>
                  <a:gd name="T17" fmla="*/ 8 h 30"/>
                  <a:gd name="T18" fmla="*/ 6 w 23"/>
                  <a:gd name="T19" fmla="*/ 0 h 30"/>
                  <a:gd name="T20" fmla="*/ 6 w 23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30">
                    <a:moveTo>
                      <a:pt x="6" y="0"/>
                    </a:moveTo>
                    <a:cubicBezTo>
                      <a:pt x="4" y="3"/>
                      <a:pt x="2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8" y="10"/>
                      <a:pt x="8" y="10"/>
                      <a:pt x="5" y="15"/>
                    </a:cubicBezTo>
                    <a:cubicBezTo>
                      <a:pt x="0" y="24"/>
                      <a:pt x="3" y="28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4" y="19"/>
                      <a:pt x="20" y="16"/>
                      <a:pt x="23" y="8"/>
                    </a:cubicBezTo>
                    <a:cubicBezTo>
                      <a:pt x="16" y="7"/>
                      <a:pt x="8" y="9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CD8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3" name="Freeform 8380"/>
              <p:cNvSpPr/>
              <p:nvPr/>
            </p:nvSpPr>
            <p:spPr bwMode="auto">
              <a:xfrm>
                <a:off x="6462713" y="3503613"/>
                <a:ext cx="20638" cy="93663"/>
              </a:xfrm>
              <a:custGeom>
                <a:avLst/>
                <a:gdLst>
                  <a:gd name="T0" fmla="*/ 3 w 10"/>
                  <a:gd name="T1" fmla="*/ 0 h 47"/>
                  <a:gd name="T2" fmla="*/ 3 w 10"/>
                  <a:gd name="T3" fmla="*/ 0 h 47"/>
                  <a:gd name="T4" fmla="*/ 0 w 10"/>
                  <a:gd name="T5" fmla="*/ 8 h 47"/>
                  <a:gd name="T6" fmla="*/ 0 w 10"/>
                  <a:gd name="T7" fmla="*/ 8 h 47"/>
                  <a:gd name="T8" fmla="*/ 2 w 10"/>
                  <a:gd name="T9" fmla="*/ 43 h 47"/>
                  <a:gd name="T10" fmla="*/ 2 w 10"/>
                  <a:gd name="T11" fmla="*/ 43 h 47"/>
                  <a:gd name="T12" fmla="*/ 2 w 10"/>
                  <a:gd name="T13" fmla="*/ 43 h 47"/>
                  <a:gd name="T14" fmla="*/ 2 w 10"/>
                  <a:gd name="T15" fmla="*/ 43 h 47"/>
                  <a:gd name="T16" fmla="*/ 10 w 10"/>
                  <a:gd name="T17" fmla="*/ 47 h 47"/>
                  <a:gd name="T18" fmla="*/ 10 w 10"/>
                  <a:gd name="T19" fmla="*/ 47 h 47"/>
                  <a:gd name="T20" fmla="*/ 10 w 10"/>
                  <a:gd name="T21" fmla="*/ 44 h 47"/>
                  <a:gd name="T22" fmla="*/ 10 w 10"/>
                  <a:gd name="T23" fmla="*/ 44 h 47"/>
                  <a:gd name="T24" fmla="*/ 9 w 10"/>
                  <a:gd name="T25" fmla="*/ 33 h 47"/>
                  <a:gd name="T26" fmla="*/ 9 w 10"/>
                  <a:gd name="T27" fmla="*/ 33 h 47"/>
                  <a:gd name="T28" fmla="*/ 9 w 10"/>
                  <a:gd name="T29" fmla="*/ 30 h 47"/>
                  <a:gd name="T30" fmla="*/ 9 w 10"/>
                  <a:gd name="T31" fmla="*/ 30 h 47"/>
                  <a:gd name="T32" fmla="*/ 3 w 10"/>
                  <a:gd name="T3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47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19"/>
                      <a:pt x="8" y="31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5" y="44"/>
                      <a:pt x="7" y="46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10" y="45"/>
                      <a:pt x="10" y="44"/>
                    </a:cubicBezTo>
                    <a:cubicBezTo>
                      <a:pt x="10" y="44"/>
                      <a:pt x="10" y="44"/>
                      <a:pt x="10" y="44"/>
                    </a:cubicBezTo>
                    <a:cubicBezTo>
                      <a:pt x="9" y="40"/>
                      <a:pt x="8" y="37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2"/>
                      <a:pt x="9" y="31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20"/>
                      <a:pt x="10" y="9"/>
                      <a:pt x="3" y="0"/>
                    </a:cubicBezTo>
                  </a:path>
                </a:pathLst>
              </a:custGeom>
              <a:solidFill>
                <a:srgbClr val="A35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4" name="Freeform 8381"/>
              <p:cNvSpPr/>
              <p:nvPr/>
            </p:nvSpPr>
            <p:spPr bwMode="auto">
              <a:xfrm>
                <a:off x="6564313" y="3589338"/>
                <a:ext cx="46038" cy="30163"/>
              </a:xfrm>
              <a:custGeom>
                <a:avLst/>
                <a:gdLst>
                  <a:gd name="T0" fmla="*/ 5 w 23"/>
                  <a:gd name="T1" fmla="*/ 0 h 15"/>
                  <a:gd name="T2" fmla="*/ 5 w 23"/>
                  <a:gd name="T3" fmla="*/ 0 h 15"/>
                  <a:gd name="T4" fmla="*/ 10 w 23"/>
                  <a:gd name="T5" fmla="*/ 13 h 15"/>
                  <a:gd name="T6" fmla="*/ 23 w 23"/>
                  <a:gd name="T7" fmla="*/ 15 h 15"/>
                  <a:gd name="T8" fmla="*/ 23 w 23"/>
                  <a:gd name="T9" fmla="*/ 15 h 15"/>
                  <a:gd name="T10" fmla="*/ 5 w 23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7"/>
                      <a:pt x="2" y="11"/>
                      <a:pt x="10" y="13"/>
                    </a:cubicBezTo>
                    <a:cubicBezTo>
                      <a:pt x="14" y="15"/>
                      <a:pt x="18" y="14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6" y="11"/>
                      <a:pt x="8" y="8"/>
                      <a:pt x="5" y="0"/>
                    </a:cubicBezTo>
                  </a:path>
                </a:pathLst>
              </a:custGeom>
              <a:solidFill>
                <a:srgbClr val="D48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5" name="Freeform 8382"/>
              <p:cNvSpPr/>
              <p:nvPr/>
            </p:nvSpPr>
            <p:spPr bwMode="auto">
              <a:xfrm>
                <a:off x="6480175" y="3559175"/>
                <a:ext cx="36513" cy="19050"/>
              </a:xfrm>
              <a:custGeom>
                <a:avLst/>
                <a:gdLst>
                  <a:gd name="T0" fmla="*/ 15 w 18"/>
                  <a:gd name="T1" fmla="*/ 0 h 9"/>
                  <a:gd name="T2" fmla="*/ 12 w 18"/>
                  <a:gd name="T3" fmla="*/ 3 h 9"/>
                  <a:gd name="T4" fmla="*/ 10 w 18"/>
                  <a:gd name="T5" fmla="*/ 5 h 9"/>
                  <a:gd name="T6" fmla="*/ 7 w 18"/>
                  <a:gd name="T7" fmla="*/ 4 h 9"/>
                  <a:gd name="T8" fmla="*/ 0 w 18"/>
                  <a:gd name="T9" fmla="*/ 2 h 9"/>
                  <a:gd name="T10" fmla="*/ 0 w 18"/>
                  <a:gd name="T11" fmla="*/ 2 h 9"/>
                  <a:gd name="T12" fmla="*/ 0 w 18"/>
                  <a:gd name="T13" fmla="*/ 5 h 9"/>
                  <a:gd name="T14" fmla="*/ 0 w 18"/>
                  <a:gd name="T15" fmla="*/ 5 h 9"/>
                  <a:gd name="T16" fmla="*/ 1 w 18"/>
                  <a:gd name="T17" fmla="*/ 6 h 9"/>
                  <a:gd name="T18" fmla="*/ 7 w 18"/>
                  <a:gd name="T19" fmla="*/ 9 h 9"/>
                  <a:gd name="T20" fmla="*/ 16 w 18"/>
                  <a:gd name="T21" fmla="*/ 7 h 9"/>
                  <a:gd name="T22" fmla="*/ 17 w 18"/>
                  <a:gd name="T23" fmla="*/ 3 h 9"/>
                  <a:gd name="T24" fmla="*/ 15 w 18"/>
                  <a:gd name="T2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9">
                    <a:moveTo>
                      <a:pt x="15" y="0"/>
                    </a:moveTo>
                    <a:cubicBezTo>
                      <a:pt x="14" y="0"/>
                      <a:pt x="13" y="2"/>
                      <a:pt x="12" y="3"/>
                    </a:cubicBezTo>
                    <a:cubicBezTo>
                      <a:pt x="12" y="4"/>
                      <a:pt x="11" y="5"/>
                      <a:pt x="10" y="5"/>
                    </a:cubicBezTo>
                    <a:cubicBezTo>
                      <a:pt x="9" y="5"/>
                      <a:pt x="8" y="5"/>
                      <a:pt x="7" y="4"/>
                    </a:cubicBezTo>
                    <a:cubicBezTo>
                      <a:pt x="6" y="2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3" y="9"/>
                      <a:pt x="5" y="9"/>
                      <a:pt x="7" y="9"/>
                    </a:cubicBezTo>
                    <a:cubicBezTo>
                      <a:pt x="10" y="9"/>
                      <a:pt x="13" y="8"/>
                      <a:pt x="16" y="7"/>
                    </a:cubicBezTo>
                    <a:cubicBezTo>
                      <a:pt x="17" y="7"/>
                      <a:pt x="18" y="4"/>
                      <a:pt x="17" y="3"/>
                    </a:cubicBezTo>
                    <a:cubicBezTo>
                      <a:pt x="17" y="1"/>
                      <a:pt x="16" y="0"/>
                      <a:pt x="15" y="0"/>
                    </a:cubicBezTo>
                  </a:path>
                </a:pathLst>
              </a:custGeom>
              <a:solidFill>
                <a:srgbClr val="CF8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6" name="Freeform 8383"/>
              <p:cNvSpPr/>
              <p:nvPr/>
            </p:nvSpPr>
            <p:spPr bwMode="auto">
              <a:xfrm>
                <a:off x="6532563" y="3581400"/>
                <a:ext cx="15875" cy="22225"/>
              </a:xfrm>
              <a:custGeom>
                <a:avLst/>
                <a:gdLst>
                  <a:gd name="T0" fmla="*/ 2 w 8"/>
                  <a:gd name="T1" fmla="*/ 0 h 11"/>
                  <a:gd name="T2" fmla="*/ 5 w 8"/>
                  <a:gd name="T3" fmla="*/ 11 h 11"/>
                  <a:gd name="T4" fmla="*/ 2 w 8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0" y="5"/>
                      <a:pt x="4" y="7"/>
                      <a:pt x="5" y="11"/>
                    </a:cubicBezTo>
                    <a:cubicBezTo>
                      <a:pt x="8" y="5"/>
                      <a:pt x="7" y="2"/>
                      <a:pt x="2" y="0"/>
                    </a:cubicBezTo>
                  </a:path>
                </a:pathLst>
              </a:custGeom>
              <a:solidFill>
                <a:srgbClr val="D18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7" name="Freeform 8384"/>
              <p:cNvSpPr/>
              <p:nvPr/>
            </p:nvSpPr>
            <p:spPr bwMode="auto">
              <a:xfrm>
                <a:off x="6545263" y="3690938"/>
                <a:ext cx="25400" cy="15875"/>
              </a:xfrm>
              <a:custGeom>
                <a:avLst/>
                <a:gdLst>
                  <a:gd name="T0" fmla="*/ 5 w 13"/>
                  <a:gd name="T1" fmla="*/ 0 h 8"/>
                  <a:gd name="T2" fmla="*/ 3 w 13"/>
                  <a:gd name="T3" fmla="*/ 0 h 8"/>
                  <a:gd name="T4" fmla="*/ 1 w 13"/>
                  <a:gd name="T5" fmla="*/ 3 h 8"/>
                  <a:gd name="T6" fmla="*/ 10 w 13"/>
                  <a:gd name="T7" fmla="*/ 8 h 8"/>
                  <a:gd name="T8" fmla="*/ 10 w 13"/>
                  <a:gd name="T9" fmla="*/ 8 h 8"/>
                  <a:gd name="T10" fmla="*/ 13 w 13"/>
                  <a:gd name="T11" fmla="*/ 5 h 8"/>
                  <a:gd name="T12" fmla="*/ 13 w 13"/>
                  <a:gd name="T13" fmla="*/ 5 h 8"/>
                  <a:gd name="T14" fmla="*/ 5 w 13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8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1" y="0"/>
                      <a:pt x="0" y="1"/>
                      <a:pt x="1" y="3"/>
                    </a:cubicBezTo>
                    <a:cubicBezTo>
                      <a:pt x="2" y="8"/>
                      <a:pt x="6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7"/>
                      <a:pt x="12" y="6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1" y="2"/>
                      <a:pt x="9" y="0"/>
                      <a:pt x="5" y="0"/>
                    </a:cubicBezTo>
                  </a:path>
                </a:pathLst>
              </a:custGeom>
              <a:solidFill>
                <a:srgbClr val="DC9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8" name="Freeform 8385"/>
              <p:cNvSpPr/>
              <p:nvPr/>
            </p:nvSpPr>
            <p:spPr bwMode="auto">
              <a:xfrm>
                <a:off x="6445250" y="3587750"/>
                <a:ext cx="25400" cy="26988"/>
              </a:xfrm>
              <a:custGeom>
                <a:avLst/>
                <a:gdLst>
                  <a:gd name="T0" fmla="*/ 0 w 13"/>
                  <a:gd name="T1" fmla="*/ 0 h 14"/>
                  <a:gd name="T2" fmla="*/ 0 w 13"/>
                  <a:gd name="T3" fmla="*/ 6 h 14"/>
                  <a:gd name="T4" fmla="*/ 0 w 13"/>
                  <a:gd name="T5" fmla="*/ 6 h 14"/>
                  <a:gd name="T6" fmla="*/ 9 w 13"/>
                  <a:gd name="T7" fmla="*/ 14 h 14"/>
                  <a:gd name="T8" fmla="*/ 13 w 13"/>
                  <a:gd name="T9" fmla="*/ 12 h 14"/>
                  <a:gd name="T10" fmla="*/ 13 w 13"/>
                  <a:gd name="T11" fmla="*/ 12 h 14"/>
                  <a:gd name="T12" fmla="*/ 13 w 13"/>
                  <a:gd name="T13" fmla="*/ 12 h 14"/>
                  <a:gd name="T14" fmla="*/ 11 w 13"/>
                  <a:gd name="T15" fmla="*/ 1 h 14"/>
                  <a:gd name="T16" fmla="*/ 11 w 13"/>
                  <a:gd name="T17" fmla="*/ 1 h 14"/>
                  <a:gd name="T18" fmla="*/ 11 w 13"/>
                  <a:gd name="T19" fmla="*/ 1 h 14"/>
                  <a:gd name="T20" fmla="*/ 8 w 13"/>
                  <a:gd name="T21" fmla="*/ 2 h 14"/>
                  <a:gd name="T22" fmla="*/ 0 w 13"/>
                  <a:gd name="T23" fmla="*/ 0 h 14"/>
                  <a:gd name="T24" fmla="*/ 0 w 13"/>
                  <a:gd name="T2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4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4" y="7"/>
                      <a:pt x="4" y="14"/>
                      <a:pt x="9" y="14"/>
                    </a:cubicBezTo>
                    <a:cubicBezTo>
                      <a:pt x="10" y="14"/>
                      <a:pt x="11" y="13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9"/>
                      <a:pt x="12" y="5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5" y="2"/>
                      <a:pt x="3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A35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9" name="Freeform 8386"/>
              <p:cNvSpPr/>
              <p:nvPr/>
            </p:nvSpPr>
            <p:spPr bwMode="auto">
              <a:xfrm>
                <a:off x="6467475" y="3589338"/>
                <a:ext cx="15875" cy="22225"/>
              </a:xfrm>
              <a:custGeom>
                <a:avLst/>
                <a:gdLst>
                  <a:gd name="T0" fmla="*/ 0 w 8"/>
                  <a:gd name="T1" fmla="*/ 0 h 11"/>
                  <a:gd name="T2" fmla="*/ 0 w 8"/>
                  <a:gd name="T3" fmla="*/ 0 h 11"/>
                  <a:gd name="T4" fmla="*/ 2 w 8"/>
                  <a:gd name="T5" fmla="*/ 11 h 11"/>
                  <a:gd name="T6" fmla="*/ 2 w 8"/>
                  <a:gd name="T7" fmla="*/ 11 h 11"/>
                  <a:gd name="T8" fmla="*/ 2 w 8"/>
                  <a:gd name="T9" fmla="*/ 11 h 11"/>
                  <a:gd name="T10" fmla="*/ 8 w 8"/>
                  <a:gd name="T11" fmla="*/ 4 h 11"/>
                  <a:gd name="T12" fmla="*/ 8 w 8"/>
                  <a:gd name="T13" fmla="*/ 4 h 11"/>
                  <a:gd name="T14" fmla="*/ 0 w 8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1" y="8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7" y="11"/>
                      <a:pt x="8" y="8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3"/>
                      <a:pt x="3" y="1"/>
                      <a:pt x="0" y="0"/>
                    </a:cubicBezTo>
                  </a:path>
                </a:pathLst>
              </a:custGeom>
              <a:solidFill>
                <a:srgbClr val="9541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pic>
            <p:nvPicPr>
              <p:cNvPr id="4180" name="Picture 8387"/>
              <p:cNvPicPr>
                <a:picLocks noChangeAspect="1" noChangeArrowheads="1"/>
              </p:cNvPicPr>
              <p:nvPr/>
            </p:nvPicPr>
            <p:blipFill>
              <a:blip r:embed="rId37" cstate="email"/>
              <a:srcRect/>
              <a:stretch>
                <a:fillRect/>
              </a:stretch>
            </p:blipFill>
            <p:spPr bwMode="auto">
              <a:xfrm>
                <a:off x="6332538" y="4325938"/>
                <a:ext cx="276225" cy="273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81" name="Picture 8388"/>
              <p:cNvPicPr>
                <a:picLocks noChangeAspect="1" noChangeArrowheads="1"/>
              </p:cNvPicPr>
              <p:nvPr/>
            </p:nvPicPr>
            <p:blipFill>
              <a:blip r:embed="rId38" cstate="email"/>
              <a:srcRect/>
              <a:stretch>
                <a:fillRect/>
              </a:stretch>
            </p:blipFill>
            <p:spPr bwMode="auto">
              <a:xfrm>
                <a:off x="5232400" y="3778250"/>
                <a:ext cx="285750" cy="5413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82" name="Picture 8389"/>
              <p:cNvPicPr>
                <a:picLocks noChangeAspect="1" noChangeArrowheads="1"/>
              </p:cNvPicPr>
              <p:nvPr/>
            </p:nvPicPr>
            <p:blipFill>
              <a:blip r:embed="rId39" cstate="email"/>
              <a:srcRect/>
              <a:stretch>
                <a:fillRect/>
              </a:stretch>
            </p:blipFill>
            <p:spPr bwMode="auto">
              <a:xfrm>
                <a:off x="6059488" y="4051300"/>
                <a:ext cx="265113" cy="2809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83" name="Picture 8390"/>
              <p:cNvPicPr>
                <a:picLocks noChangeAspect="1" noChangeArrowheads="1"/>
              </p:cNvPicPr>
              <p:nvPr/>
            </p:nvPicPr>
            <p:blipFill>
              <a:blip r:embed="rId40" cstate="email"/>
              <a:srcRect/>
              <a:stretch>
                <a:fillRect/>
              </a:stretch>
            </p:blipFill>
            <p:spPr bwMode="auto">
              <a:xfrm>
                <a:off x="6602413" y="3500438"/>
                <a:ext cx="284163" cy="825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84" name="Picture 8391"/>
              <p:cNvPicPr>
                <a:picLocks noChangeAspect="1" noChangeArrowheads="1"/>
              </p:cNvPicPr>
              <p:nvPr/>
            </p:nvPicPr>
            <p:blipFill>
              <a:blip r:embed="rId41" cstate="email"/>
              <a:srcRect/>
              <a:stretch>
                <a:fillRect/>
              </a:stretch>
            </p:blipFill>
            <p:spPr bwMode="auto">
              <a:xfrm>
                <a:off x="5505450" y="2951163"/>
                <a:ext cx="282575" cy="11064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85" name="Picture 8392"/>
              <p:cNvPicPr>
                <a:picLocks noChangeAspect="1" noChangeArrowheads="1"/>
              </p:cNvPicPr>
              <p:nvPr/>
            </p:nvPicPr>
            <p:blipFill>
              <a:blip r:embed="rId42" cstate="email"/>
              <a:srcRect/>
              <a:stretch>
                <a:fillRect/>
              </a:stretch>
            </p:blipFill>
            <p:spPr bwMode="auto">
              <a:xfrm>
                <a:off x="6342063" y="3778250"/>
                <a:ext cx="266700" cy="273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86" name="Picture 8393"/>
              <p:cNvPicPr>
                <a:picLocks noChangeAspect="1" noChangeArrowheads="1"/>
              </p:cNvPicPr>
              <p:nvPr/>
            </p:nvPicPr>
            <p:blipFill>
              <a:blip r:embed="rId43" cstate="email"/>
              <a:srcRect/>
              <a:stretch>
                <a:fillRect/>
              </a:stretch>
            </p:blipFill>
            <p:spPr bwMode="auto">
              <a:xfrm>
                <a:off x="6053138" y="2954338"/>
                <a:ext cx="285750" cy="8286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87" name="Picture 8394"/>
              <p:cNvPicPr>
                <a:picLocks noChangeAspect="1" noChangeArrowheads="1"/>
              </p:cNvPicPr>
              <p:nvPr/>
            </p:nvPicPr>
            <p:blipFill>
              <a:blip r:embed="rId44" cstate="email"/>
              <a:srcRect/>
              <a:stretch>
                <a:fillRect/>
              </a:stretch>
            </p:blipFill>
            <p:spPr bwMode="auto">
              <a:xfrm>
                <a:off x="5775325" y="3225800"/>
                <a:ext cx="285750" cy="2794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88" name="Picture 8395"/>
              <p:cNvPicPr>
                <a:picLocks noChangeAspect="1" noChangeArrowheads="1"/>
              </p:cNvPicPr>
              <p:nvPr/>
            </p:nvPicPr>
            <p:blipFill>
              <a:blip r:embed="rId45" cstate="email"/>
              <a:srcRect/>
              <a:stretch>
                <a:fillRect/>
              </a:stretch>
            </p:blipFill>
            <p:spPr bwMode="auto">
              <a:xfrm>
                <a:off x="6872288" y="3230563"/>
                <a:ext cx="260350" cy="2714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89" name="Picture 8396"/>
              <p:cNvPicPr>
                <a:picLocks noChangeAspect="1" noChangeArrowheads="1"/>
              </p:cNvPicPr>
              <p:nvPr/>
            </p:nvPicPr>
            <p:blipFill>
              <a:blip r:embed="rId46" cstate="email"/>
              <a:srcRect/>
              <a:stretch>
                <a:fillRect/>
              </a:stretch>
            </p:blipFill>
            <p:spPr bwMode="auto">
              <a:xfrm>
                <a:off x="5229225" y="2674938"/>
                <a:ext cx="282575" cy="550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90" name="Picture 8397"/>
              <p:cNvPicPr>
                <a:picLocks noChangeAspect="1" noChangeArrowheads="1"/>
              </p:cNvPicPr>
              <p:nvPr/>
            </p:nvPicPr>
            <p:blipFill>
              <a:blip r:embed="rId47" cstate="email"/>
              <a:srcRect/>
              <a:stretch>
                <a:fillRect/>
              </a:stretch>
            </p:blipFill>
            <p:spPr bwMode="auto">
              <a:xfrm>
                <a:off x="6327775" y="2674938"/>
                <a:ext cx="280988" cy="5381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91" name="Picture 8398"/>
              <p:cNvPicPr>
                <a:picLocks noChangeAspect="1" noChangeArrowheads="1"/>
              </p:cNvPicPr>
              <p:nvPr/>
            </p:nvPicPr>
            <p:blipFill>
              <a:blip r:embed="rId48" cstate="email"/>
              <a:srcRect/>
              <a:stretch>
                <a:fillRect/>
              </a:stretch>
            </p:blipFill>
            <p:spPr bwMode="auto">
              <a:xfrm>
                <a:off x="5781675" y="2671763"/>
                <a:ext cx="273050" cy="2825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192" name="Picture 8399"/>
              <p:cNvPicPr>
                <a:picLocks noChangeAspect="1" noChangeArrowheads="1"/>
              </p:cNvPicPr>
              <p:nvPr/>
            </p:nvPicPr>
            <p:blipFill>
              <a:blip r:embed="rId49" cstate="email"/>
              <a:srcRect/>
              <a:stretch>
                <a:fillRect/>
              </a:stretch>
            </p:blipFill>
            <p:spPr bwMode="auto">
              <a:xfrm>
                <a:off x="6602413" y="2671763"/>
                <a:ext cx="279400" cy="2730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" name="组合 13"/>
            <p:cNvGrpSpPr/>
            <p:nvPr/>
          </p:nvGrpSpPr>
          <p:grpSpPr>
            <a:xfrm rot="12213183">
              <a:off x="9687326" y="584271"/>
              <a:ext cx="1528200" cy="3021842"/>
              <a:chOff x="6156325" y="2746375"/>
              <a:chExt cx="1895475" cy="3748088"/>
            </a:xfrm>
          </p:grpSpPr>
          <p:sp>
            <p:nvSpPr>
              <p:cNvPr id="620" name="AutoShape 4184"/>
              <p:cNvSpPr>
                <a:spLocks noChangeAspect="1" noChangeArrowheads="1" noTextEdit="1"/>
              </p:cNvSpPr>
              <p:nvPr/>
            </p:nvSpPr>
            <p:spPr bwMode="auto">
              <a:xfrm>
                <a:off x="6156325" y="2746375"/>
                <a:ext cx="1895475" cy="3748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1" name="Freeform 4189"/>
              <p:cNvSpPr/>
              <p:nvPr/>
            </p:nvSpPr>
            <p:spPr bwMode="auto">
              <a:xfrm>
                <a:off x="6665913" y="2863850"/>
                <a:ext cx="69850" cy="155575"/>
              </a:xfrm>
              <a:custGeom>
                <a:avLst/>
                <a:gdLst>
                  <a:gd name="T0" fmla="*/ 28 w 35"/>
                  <a:gd name="T1" fmla="*/ 34 h 78"/>
                  <a:gd name="T2" fmla="*/ 27 w 35"/>
                  <a:gd name="T3" fmla="*/ 39 h 78"/>
                  <a:gd name="T4" fmla="*/ 24 w 35"/>
                  <a:gd name="T5" fmla="*/ 53 h 78"/>
                  <a:gd name="T6" fmla="*/ 15 w 35"/>
                  <a:gd name="T7" fmla="*/ 76 h 78"/>
                  <a:gd name="T8" fmla="*/ 4 w 35"/>
                  <a:gd name="T9" fmla="*/ 63 h 78"/>
                  <a:gd name="T10" fmla="*/ 0 w 35"/>
                  <a:gd name="T11" fmla="*/ 44 h 78"/>
                  <a:gd name="T12" fmla="*/ 3 w 35"/>
                  <a:gd name="T13" fmla="*/ 34 h 78"/>
                  <a:gd name="T14" fmla="*/ 12 w 35"/>
                  <a:gd name="T15" fmla="*/ 5 h 78"/>
                  <a:gd name="T16" fmla="*/ 22 w 35"/>
                  <a:gd name="T17" fmla="*/ 9 h 78"/>
                  <a:gd name="T18" fmla="*/ 34 w 35"/>
                  <a:gd name="T19" fmla="*/ 9 h 78"/>
                  <a:gd name="T20" fmla="*/ 33 w 35"/>
                  <a:gd name="T21" fmla="*/ 13 h 78"/>
                  <a:gd name="T22" fmla="*/ 31 w 35"/>
                  <a:gd name="T23" fmla="*/ 22 h 78"/>
                  <a:gd name="T24" fmla="*/ 28 w 35"/>
                  <a:gd name="T25" fmla="*/ 3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78">
                    <a:moveTo>
                      <a:pt x="28" y="34"/>
                    </a:moveTo>
                    <a:cubicBezTo>
                      <a:pt x="27" y="36"/>
                      <a:pt x="27" y="37"/>
                      <a:pt x="27" y="39"/>
                    </a:cubicBezTo>
                    <a:cubicBezTo>
                      <a:pt x="24" y="43"/>
                      <a:pt x="25" y="49"/>
                      <a:pt x="24" y="53"/>
                    </a:cubicBezTo>
                    <a:cubicBezTo>
                      <a:pt x="21" y="61"/>
                      <a:pt x="20" y="69"/>
                      <a:pt x="15" y="76"/>
                    </a:cubicBezTo>
                    <a:cubicBezTo>
                      <a:pt x="2" y="78"/>
                      <a:pt x="3" y="67"/>
                      <a:pt x="4" y="63"/>
                    </a:cubicBezTo>
                    <a:cubicBezTo>
                      <a:pt x="6" y="55"/>
                      <a:pt x="3" y="50"/>
                      <a:pt x="0" y="44"/>
                    </a:cubicBezTo>
                    <a:cubicBezTo>
                      <a:pt x="1" y="41"/>
                      <a:pt x="0" y="37"/>
                      <a:pt x="3" y="34"/>
                    </a:cubicBezTo>
                    <a:cubicBezTo>
                      <a:pt x="5" y="24"/>
                      <a:pt x="7" y="14"/>
                      <a:pt x="12" y="5"/>
                    </a:cubicBezTo>
                    <a:cubicBezTo>
                      <a:pt x="17" y="2"/>
                      <a:pt x="22" y="0"/>
                      <a:pt x="22" y="9"/>
                    </a:cubicBezTo>
                    <a:cubicBezTo>
                      <a:pt x="26" y="3"/>
                      <a:pt x="30" y="5"/>
                      <a:pt x="34" y="9"/>
                    </a:cubicBezTo>
                    <a:cubicBezTo>
                      <a:pt x="35" y="10"/>
                      <a:pt x="34" y="12"/>
                      <a:pt x="33" y="13"/>
                    </a:cubicBezTo>
                    <a:cubicBezTo>
                      <a:pt x="32" y="16"/>
                      <a:pt x="32" y="19"/>
                      <a:pt x="31" y="22"/>
                    </a:cubicBezTo>
                    <a:cubicBezTo>
                      <a:pt x="28" y="26"/>
                      <a:pt x="31" y="31"/>
                      <a:pt x="28" y="34"/>
                    </a:cubicBezTo>
                    <a:close/>
                  </a:path>
                </a:pathLst>
              </a:custGeom>
              <a:solidFill>
                <a:srgbClr val="934D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2" name="Freeform 4190"/>
              <p:cNvSpPr/>
              <p:nvPr/>
            </p:nvSpPr>
            <p:spPr bwMode="auto">
              <a:xfrm>
                <a:off x="6618288" y="3238500"/>
                <a:ext cx="46038" cy="230188"/>
              </a:xfrm>
              <a:custGeom>
                <a:avLst/>
                <a:gdLst>
                  <a:gd name="T0" fmla="*/ 2 w 23"/>
                  <a:gd name="T1" fmla="*/ 64 h 115"/>
                  <a:gd name="T2" fmla="*/ 2 w 23"/>
                  <a:gd name="T3" fmla="*/ 57 h 115"/>
                  <a:gd name="T4" fmla="*/ 4 w 23"/>
                  <a:gd name="T5" fmla="*/ 31 h 115"/>
                  <a:gd name="T6" fmla="*/ 4 w 23"/>
                  <a:gd name="T7" fmla="*/ 25 h 115"/>
                  <a:gd name="T8" fmla="*/ 5 w 23"/>
                  <a:gd name="T9" fmla="*/ 8 h 115"/>
                  <a:gd name="T10" fmla="*/ 14 w 23"/>
                  <a:gd name="T11" fmla="*/ 0 h 115"/>
                  <a:gd name="T12" fmla="*/ 18 w 23"/>
                  <a:gd name="T13" fmla="*/ 31 h 115"/>
                  <a:gd name="T14" fmla="*/ 21 w 23"/>
                  <a:gd name="T15" fmla="*/ 52 h 115"/>
                  <a:gd name="T16" fmla="*/ 20 w 23"/>
                  <a:gd name="T17" fmla="*/ 70 h 115"/>
                  <a:gd name="T18" fmla="*/ 19 w 23"/>
                  <a:gd name="T19" fmla="*/ 77 h 115"/>
                  <a:gd name="T20" fmla="*/ 21 w 23"/>
                  <a:gd name="T21" fmla="*/ 95 h 115"/>
                  <a:gd name="T22" fmla="*/ 17 w 23"/>
                  <a:gd name="T23" fmla="*/ 108 h 115"/>
                  <a:gd name="T24" fmla="*/ 5 w 23"/>
                  <a:gd name="T25" fmla="*/ 110 h 115"/>
                  <a:gd name="T26" fmla="*/ 2 w 23"/>
                  <a:gd name="T27" fmla="*/ 109 h 115"/>
                  <a:gd name="T28" fmla="*/ 2 w 23"/>
                  <a:gd name="T29" fmla="*/ 105 h 115"/>
                  <a:gd name="T30" fmla="*/ 2 w 23"/>
                  <a:gd name="T31" fmla="*/ 94 h 115"/>
                  <a:gd name="T32" fmla="*/ 2 w 23"/>
                  <a:gd name="T33" fmla="*/ 89 h 115"/>
                  <a:gd name="T34" fmla="*/ 2 w 23"/>
                  <a:gd name="T35" fmla="*/ 71 h 115"/>
                  <a:gd name="T36" fmla="*/ 2 w 23"/>
                  <a:gd name="T37" fmla="*/ 6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3" h="115">
                    <a:moveTo>
                      <a:pt x="2" y="64"/>
                    </a:moveTo>
                    <a:cubicBezTo>
                      <a:pt x="2" y="61"/>
                      <a:pt x="2" y="59"/>
                      <a:pt x="2" y="57"/>
                    </a:cubicBezTo>
                    <a:cubicBezTo>
                      <a:pt x="0" y="48"/>
                      <a:pt x="5" y="40"/>
                      <a:pt x="4" y="31"/>
                    </a:cubicBezTo>
                    <a:cubicBezTo>
                      <a:pt x="4" y="29"/>
                      <a:pt x="4" y="27"/>
                      <a:pt x="4" y="25"/>
                    </a:cubicBezTo>
                    <a:cubicBezTo>
                      <a:pt x="2" y="19"/>
                      <a:pt x="5" y="14"/>
                      <a:pt x="5" y="8"/>
                    </a:cubicBezTo>
                    <a:cubicBezTo>
                      <a:pt x="9" y="6"/>
                      <a:pt x="10" y="1"/>
                      <a:pt x="14" y="0"/>
                    </a:cubicBezTo>
                    <a:cubicBezTo>
                      <a:pt x="23" y="10"/>
                      <a:pt x="17" y="21"/>
                      <a:pt x="18" y="31"/>
                    </a:cubicBezTo>
                    <a:cubicBezTo>
                      <a:pt x="16" y="38"/>
                      <a:pt x="20" y="45"/>
                      <a:pt x="21" y="52"/>
                    </a:cubicBezTo>
                    <a:cubicBezTo>
                      <a:pt x="22" y="58"/>
                      <a:pt x="23" y="64"/>
                      <a:pt x="20" y="70"/>
                    </a:cubicBezTo>
                    <a:cubicBezTo>
                      <a:pt x="17" y="72"/>
                      <a:pt x="17" y="74"/>
                      <a:pt x="19" y="77"/>
                    </a:cubicBezTo>
                    <a:cubicBezTo>
                      <a:pt x="20" y="83"/>
                      <a:pt x="22" y="89"/>
                      <a:pt x="21" y="95"/>
                    </a:cubicBezTo>
                    <a:cubicBezTo>
                      <a:pt x="19" y="99"/>
                      <a:pt x="20" y="104"/>
                      <a:pt x="17" y="108"/>
                    </a:cubicBezTo>
                    <a:cubicBezTo>
                      <a:pt x="14" y="115"/>
                      <a:pt x="10" y="114"/>
                      <a:pt x="5" y="110"/>
                    </a:cubicBezTo>
                    <a:cubicBezTo>
                      <a:pt x="4" y="110"/>
                      <a:pt x="3" y="109"/>
                      <a:pt x="2" y="109"/>
                    </a:cubicBezTo>
                    <a:cubicBezTo>
                      <a:pt x="2" y="107"/>
                      <a:pt x="2" y="106"/>
                      <a:pt x="2" y="105"/>
                    </a:cubicBezTo>
                    <a:cubicBezTo>
                      <a:pt x="1" y="102"/>
                      <a:pt x="3" y="98"/>
                      <a:pt x="2" y="94"/>
                    </a:cubicBezTo>
                    <a:cubicBezTo>
                      <a:pt x="2" y="92"/>
                      <a:pt x="2" y="91"/>
                      <a:pt x="2" y="89"/>
                    </a:cubicBezTo>
                    <a:cubicBezTo>
                      <a:pt x="5" y="83"/>
                      <a:pt x="3" y="77"/>
                      <a:pt x="2" y="71"/>
                    </a:cubicBezTo>
                    <a:cubicBezTo>
                      <a:pt x="2" y="69"/>
                      <a:pt x="3" y="66"/>
                      <a:pt x="2" y="64"/>
                    </a:cubicBezTo>
                    <a:close/>
                  </a:path>
                </a:pathLst>
              </a:custGeom>
              <a:solidFill>
                <a:srgbClr val="996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3" name="Freeform 4191"/>
              <p:cNvSpPr/>
              <p:nvPr/>
            </p:nvSpPr>
            <p:spPr bwMode="auto">
              <a:xfrm>
                <a:off x="7677150" y="5722938"/>
                <a:ext cx="133350" cy="87313"/>
              </a:xfrm>
              <a:custGeom>
                <a:avLst/>
                <a:gdLst>
                  <a:gd name="T0" fmla="*/ 60 w 67"/>
                  <a:gd name="T1" fmla="*/ 4 h 44"/>
                  <a:gd name="T2" fmla="*/ 62 w 67"/>
                  <a:gd name="T3" fmla="*/ 4 h 44"/>
                  <a:gd name="T4" fmla="*/ 65 w 67"/>
                  <a:gd name="T5" fmla="*/ 18 h 44"/>
                  <a:gd name="T6" fmla="*/ 66 w 67"/>
                  <a:gd name="T7" fmla="*/ 39 h 44"/>
                  <a:gd name="T8" fmla="*/ 53 w 67"/>
                  <a:gd name="T9" fmla="*/ 39 h 44"/>
                  <a:gd name="T10" fmla="*/ 40 w 67"/>
                  <a:gd name="T11" fmla="*/ 42 h 44"/>
                  <a:gd name="T12" fmla="*/ 38 w 67"/>
                  <a:gd name="T13" fmla="*/ 39 h 44"/>
                  <a:gd name="T14" fmla="*/ 30 w 67"/>
                  <a:gd name="T15" fmla="*/ 38 h 44"/>
                  <a:gd name="T16" fmla="*/ 19 w 67"/>
                  <a:gd name="T17" fmla="*/ 35 h 44"/>
                  <a:gd name="T18" fmla="*/ 11 w 67"/>
                  <a:gd name="T19" fmla="*/ 29 h 44"/>
                  <a:gd name="T20" fmla="*/ 7 w 67"/>
                  <a:gd name="T21" fmla="*/ 19 h 44"/>
                  <a:gd name="T22" fmla="*/ 8 w 67"/>
                  <a:gd name="T23" fmla="*/ 17 h 44"/>
                  <a:gd name="T24" fmla="*/ 4 w 67"/>
                  <a:gd name="T25" fmla="*/ 14 h 44"/>
                  <a:gd name="T26" fmla="*/ 1 w 67"/>
                  <a:gd name="T27" fmla="*/ 12 h 44"/>
                  <a:gd name="T28" fmla="*/ 0 w 67"/>
                  <a:gd name="T29" fmla="*/ 7 h 44"/>
                  <a:gd name="T30" fmla="*/ 0 w 67"/>
                  <a:gd name="T31" fmla="*/ 3 h 44"/>
                  <a:gd name="T32" fmla="*/ 3 w 67"/>
                  <a:gd name="T33" fmla="*/ 1 h 44"/>
                  <a:gd name="T34" fmla="*/ 6 w 67"/>
                  <a:gd name="T35" fmla="*/ 1 h 44"/>
                  <a:gd name="T36" fmla="*/ 23 w 67"/>
                  <a:gd name="T37" fmla="*/ 5 h 44"/>
                  <a:gd name="T38" fmla="*/ 30 w 67"/>
                  <a:gd name="T39" fmla="*/ 8 h 44"/>
                  <a:gd name="T40" fmla="*/ 41 w 67"/>
                  <a:gd name="T41" fmla="*/ 14 h 44"/>
                  <a:gd name="T42" fmla="*/ 44 w 67"/>
                  <a:gd name="T43" fmla="*/ 15 h 44"/>
                  <a:gd name="T44" fmla="*/ 55 w 67"/>
                  <a:gd name="T45" fmla="*/ 13 h 44"/>
                  <a:gd name="T46" fmla="*/ 60 w 67"/>
                  <a:gd name="T4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44">
                    <a:moveTo>
                      <a:pt x="60" y="4"/>
                    </a:moveTo>
                    <a:cubicBezTo>
                      <a:pt x="60" y="4"/>
                      <a:pt x="61" y="4"/>
                      <a:pt x="62" y="4"/>
                    </a:cubicBezTo>
                    <a:cubicBezTo>
                      <a:pt x="63" y="9"/>
                      <a:pt x="64" y="13"/>
                      <a:pt x="65" y="18"/>
                    </a:cubicBezTo>
                    <a:cubicBezTo>
                      <a:pt x="63" y="25"/>
                      <a:pt x="67" y="32"/>
                      <a:pt x="66" y="39"/>
                    </a:cubicBezTo>
                    <a:cubicBezTo>
                      <a:pt x="62" y="43"/>
                      <a:pt x="58" y="30"/>
                      <a:pt x="53" y="39"/>
                    </a:cubicBezTo>
                    <a:cubicBezTo>
                      <a:pt x="49" y="41"/>
                      <a:pt x="45" y="44"/>
                      <a:pt x="40" y="42"/>
                    </a:cubicBezTo>
                    <a:cubicBezTo>
                      <a:pt x="39" y="41"/>
                      <a:pt x="39" y="40"/>
                      <a:pt x="38" y="39"/>
                    </a:cubicBezTo>
                    <a:cubicBezTo>
                      <a:pt x="36" y="30"/>
                      <a:pt x="32" y="39"/>
                      <a:pt x="30" y="38"/>
                    </a:cubicBezTo>
                    <a:cubicBezTo>
                      <a:pt x="26" y="39"/>
                      <a:pt x="22" y="37"/>
                      <a:pt x="19" y="35"/>
                    </a:cubicBezTo>
                    <a:cubicBezTo>
                      <a:pt x="16" y="33"/>
                      <a:pt x="13" y="31"/>
                      <a:pt x="11" y="29"/>
                    </a:cubicBezTo>
                    <a:cubicBezTo>
                      <a:pt x="9" y="26"/>
                      <a:pt x="7" y="23"/>
                      <a:pt x="7" y="19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9" y="12"/>
                      <a:pt x="4" y="16"/>
                      <a:pt x="4" y="14"/>
                    </a:cubicBezTo>
                    <a:cubicBezTo>
                      <a:pt x="3" y="13"/>
                      <a:pt x="2" y="13"/>
                      <a:pt x="1" y="12"/>
                    </a:cubicBezTo>
                    <a:cubicBezTo>
                      <a:pt x="0" y="10"/>
                      <a:pt x="0" y="9"/>
                      <a:pt x="0" y="7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10" y="8"/>
                      <a:pt x="18" y="2"/>
                      <a:pt x="23" y="5"/>
                    </a:cubicBezTo>
                    <a:cubicBezTo>
                      <a:pt x="25" y="7"/>
                      <a:pt x="27" y="9"/>
                      <a:pt x="30" y="8"/>
                    </a:cubicBezTo>
                    <a:cubicBezTo>
                      <a:pt x="34" y="9"/>
                      <a:pt x="37" y="12"/>
                      <a:pt x="41" y="14"/>
                    </a:cubicBezTo>
                    <a:cubicBezTo>
                      <a:pt x="42" y="14"/>
                      <a:pt x="43" y="14"/>
                      <a:pt x="44" y="15"/>
                    </a:cubicBezTo>
                    <a:cubicBezTo>
                      <a:pt x="48" y="16"/>
                      <a:pt x="52" y="19"/>
                      <a:pt x="55" y="13"/>
                    </a:cubicBezTo>
                    <a:cubicBezTo>
                      <a:pt x="57" y="10"/>
                      <a:pt x="53" y="4"/>
                      <a:pt x="60" y="4"/>
                    </a:cubicBezTo>
                    <a:close/>
                  </a:path>
                </a:pathLst>
              </a:custGeom>
              <a:solidFill>
                <a:srgbClr val="B989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4" name="Freeform 4192"/>
              <p:cNvSpPr/>
              <p:nvPr/>
            </p:nvSpPr>
            <p:spPr bwMode="auto">
              <a:xfrm>
                <a:off x="6643688" y="3989388"/>
                <a:ext cx="69850" cy="134938"/>
              </a:xfrm>
              <a:custGeom>
                <a:avLst/>
                <a:gdLst>
                  <a:gd name="T0" fmla="*/ 6 w 35"/>
                  <a:gd name="T1" fmla="*/ 65 h 67"/>
                  <a:gd name="T2" fmla="*/ 3 w 35"/>
                  <a:gd name="T3" fmla="*/ 5 h 67"/>
                  <a:gd name="T4" fmla="*/ 15 w 35"/>
                  <a:gd name="T5" fmla="*/ 7 h 67"/>
                  <a:gd name="T6" fmla="*/ 29 w 35"/>
                  <a:gd name="T7" fmla="*/ 11 h 67"/>
                  <a:gd name="T8" fmla="*/ 29 w 35"/>
                  <a:gd name="T9" fmla="*/ 11 h 67"/>
                  <a:gd name="T10" fmla="*/ 20 w 35"/>
                  <a:gd name="T11" fmla="*/ 27 h 67"/>
                  <a:gd name="T12" fmla="*/ 17 w 35"/>
                  <a:gd name="T13" fmla="*/ 27 h 67"/>
                  <a:gd name="T14" fmla="*/ 20 w 35"/>
                  <a:gd name="T15" fmla="*/ 27 h 67"/>
                  <a:gd name="T16" fmla="*/ 33 w 35"/>
                  <a:gd name="T17" fmla="*/ 35 h 67"/>
                  <a:gd name="T18" fmla="*/ 34 w 35"/>
                  <a:gd name="T19" fmla="*/ 41 h 67"/>
                  <a:gd name="T20" fmla="*/ 23 w 35"/>
                  <a:gd name="T21" fmla="*/ 48 h 67"/>
                  <a:gd name="T22" fmla="*/ 23 w 35"/>
                  <a:gd name="T23" fmla="*/ 48 h 67"/>
                  <a:gd name="T24" fmla="*/ 24 w 35"/>
                  <a:gd name="T25" fmla="*/ 47 h 67"/>
                  <a:gd name="T26" fmla="*/ 27 w 35"/>
                  <a:gd name="T27" fmla="*/ 61 h 67"/>
                  <a:gd name="T28" fmla="*/ 9 w 35"/>
                  <a:gd name="T29" fmla="*/ 65 h 67"/>
                  <a:gd name="T30" fmla="*/ 6 w 35"/>
                  <a:gd name="T31" fmla="*/ 6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67">
                    <a:moveTo>
                      <a:pt x="6" y="65"/>
                    </a:moveTo>
                    <a:cubicBezTo>
                      <a:pt x="3" y="45"/>
                      <a:pt x="0" y="25"/>
                      <a:pt x="3" y="5"/>
                    </a:cubicBezTo>
                    <a:cubicBezTo>
                      <a:pt x="8" y="0"/>
                      <a:pt x="12" y="5"/>
                      <a:pt x="15" y="7"/>
                    </a:cubicBezTo>
                    <a:cubicBezTo>
                      <a:pt x="20" y="9"/>
                      <a:pt x="26" y="3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6" y="16"/>
                      <a:pt x="26" y="23"/>
                      <a:pt x="20" y="27"/>
                    </a:cubicBezTo>
                    <a:cubicBezTo>
                      <a:pt x="19" y="27"/>
                      <a:pt x="18" y="26"/>
                      <a:pt x="17" y="27"/>
                    </a:cubicBezTo>
                    <a:cubicBezTo>
                      <a:pt x="18" y="27"/>
                      <a:pt x="19" y="27"/>
                      <a:pt x="20" y="27"/>
                    </a:cubicBezTo>
                    <a:cubicBezTo>
                      <a:pt x="28" y="24"/>
                      <a:pt x="31" y="28"/>
                      <a:pt x="33" y="35"/>
                    </a:cubicBezTo>
                    <a:cubicBezTo>
                      <a:pt x="35" y="37"/>
                      <a:pt x="35" y="39"/>
                      <a:pt x="34" y="41"/>
                    </a:cubicBezTo>
                    <a:cubicBezTo>
                      <a:pt x="33" y="48"/>
                      <a:pt x="25" y="43"/>
                      <a:pt x="23" y="48"/>
                    </a:cubicBezTo>
                    <a:cubicBezTo>
                      <a:pt x="22" y="50"/>
                      <a:pt x="22" y="49"/>
                      <a:pt x="23" y="48"/>
                    </a:cubicBezTo>
                    <a:cubicBezTo>
                      <a:pt x="24" y="47"/>
                      <a:pt x="23" y="49"/>
                      <a:pt x="24" y="47"/>
                    </a:cubicBezTo>
                    <a:cubicBezTo>
                      <a:pt x="33" y="50"/>
                      <a:pt x="29" y="56"/>
                      <a:pt x="27" y="61"/>
                    </a:cubicBezTo>
                    <a:cubicBezTo>
                      <a:pt x="22" y="67"/>
                      <a:pt x="14" y="61"/>
                      <a:pt x="9" y="65"/>
                    </a:cubicBezTo>
                    <a:cubicBezTo>
                      <a:pt x="8" y="65"/>
                      <a:pt x="7" y="65"/>
                      <a:pt x="6" y="65"/>
                    </a:cubicBezTo>
                    <a:close/>
                  </a:path>
                </a:pathLst>
              </a:custGeom>
              <a:solidFill>
                <a:srgbClr val="9B64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5" name="Freeform 4193"/>
              <p:cNvSpPr/>
              <p:nvPr/>
            </p:nvSpPr>
            <p:spPr bwMode="auto">
              <a:xfrm>
                <a:off x="7038975" y="5626100"/>
                <a:ext cx="101600" cy="158750"/>
              </a:xfrm>
              <a:custGeom>
                <a:avLst/>
                <a:gdLst>
                  <a:gd name="T0" fmla="*/ 35 w 51"/>
                  <a:gd name="T1" fmla="*/ 56 h 79"/>
                  <a:gd name="T2" fmla="*/ 26 w 51"/>
                  <a:gd name="T3" fmla="*/ 64 h 79"/>
                  <a:gd name="T4" fmla="*/ 23 w 51"/>
                  <a:gd name="T5" fmla="*/ 78 h 79"/>
                  <a:gd name="T6" fmla="*/ 18 w 51"/>
                  <a:gd name="T7" fmla="*/ 75 h 79"/>
                  <a:gd name="T8" fmla="*/ 9 w 51"/>
                  <a:gd name="T9" fmla="*/ 33 h 79"/>
                  <a:gd name="T10" fmla="*/ 0 w 51"/>
                  <a:gd name="T11" fmla="*/ 7 h 79"/>
                  <a:gd name="T12" fmla="*/ 0 w 51"/>
                  <a:gd name="T13" fmla="*/ 4 h 79"/>
                  <a:gd name="T14" fmla="*/ 2 w 51"/>
                  <a:gd name="T15" fmla="*/ 1 h 79"/>
                  <a:gd name="T16" fmla="*/ 18 w 51"/>
                  <a:gd name="T17" fmla="*/ 1 h 79"/>
                  <a:gd name="T18" fmla="*/ 22 w 51"/>
                  <a:gd name="T19" fmla="*/ 3 h 79"/>
                  <a:gd name="T20" fmla="*/ 43 w 51"/>
                  <a:gd name="T21" fmla="*/ 18 h 79"/>
                  <a:gd name="T22" fmla="*/ 43 w 51"/>
                  <a:gd name="T23" fmla="*/ 23 h 79"/>
                  <a:gd name="T24" fmla="*/ 39 w 51"/>
                  <a:gd name="T25" fmla="*/ 31 h 79"/>
                  <a:gd name="T26" fmla="*/ 33 w 51"/>
                  <a:gd name="T27" fmla="*/ 33 h 79"/>
                  <a:gd name="T28" fmla="*/ 19 w 51"/>
                  <a:gd name="T29" fmla="*/ 25 h 79"/>
                  <a:gd name="T30" fmla="*/ 31 w 51"/>
                  <a:gd name="T31" fmla="*/ 30 h 79"/>
                  <a:gd name="T32" fmla="*/ 40 w 51"/>
                  <a:gd name="T33" fmla="*/ 36 h 79"/>
                  <a:gd name="T34" fmla="*/ 49 w 51"/>
                  <a:gd name="T35" fmla="*/ 39 h 79"/>
                  <a:gd name="T36" fmla="*/ 38 w 51"/>
                  <a:gd name="T37" fmla="*/ 50 h 79"/>
                  <a:gd name="T38" fmla="*/ 35 w 51"/>
                  <a:gd name="T39" fmla="*/ 49 h 79"/>
                  <a:gd name="T40" fmla="*/ 27 w 51"/>
                  <a:gd name="T41" fmla="*/ 46 h 79"/>
                  <a:gd name="T42" fmla="*/ 34 w 51"/>
                  <a:gd name="T43" fmla="*/ 49 h 79"/>
                  <a:gd name="T44" fmla="*/ 35 w 51"/>
                  <a:gd name="T45" fmla="*/ 5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1" h="79">
                    <a:moveTo>
                      <a:pt x="35" y="56"/>
                    </a:moveTo>
                    <a:cubicBezTo>
                      <a:pt x="28" y="54"/>
                      <a:pt x="28" y="60"/>
                      <a:pt x="26" y="64"/>
                    </a:cubicBezTo>
                    <a:cubicBezTo>
                      <a:pt x="23" y="68"/>
                      <a:pt x="25" y="74"/>
                      <a:pt x="23" y="78"/>
                    </a:cubicBezTo>
                    <a:cubicBezTo>
                      <a:pt x="19" y="79"/>
                      <a:pt x="19" y="77"/>
                      <a:pt x="18" y="75"/>
                    </a:cubicBezTo>
                    <a:cubicBezTo>
                      <a:pt x="16" y="61"/>
                      <a:pt x="15" y="46"/>
                      <a:pt x="9" y="33"/>
                    </a:cubicBezTo>
                    <a:cubicBezTo>
                      <a:pt x="8" y="24"/>
                      <a:pt x="1" y="1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7" y="2"/>
                      <a:pt x="12" y="0"/>
                      <a:pt x="18" y="1"/>
                    </a:cubicBezTo>
                    <a:cubicBezTo>
                      <a:pt x="19" y="1"/>
                      <a:pt x="21" y="2"/>
                      <a:pt x="22" y="3"/>
                    </a:cubicBezTo>
                    <a:cubicBezTo>
                      <a:pt x="27" y="11"/>
                      <a:pt x="39" y="9"/>
                      <a:pt x="43" y="18"/>
                    </a:cubicBezTo>
                    <a:cubicBezTo>
                      <a:pt x="43" y="20"/>
                      <a:pt x="43" y="21"/>
                      <a:pt x="43" y="23"/>
                    </a:cubicBezTo>
                    <a:cubicBezTo>
                      <a:pt x="41" y="25"/>
                      <a:pt x="40" y="28"/>
                      <a:pt x="39" y="31"/>
                    </a:cubicBezTo>
                    <a:cubicBezTo>
                      <a:pt x="38" y="34"/>
                      <a:pt x="36" y="35"/>
                      <a:pt x="33" y="33"/>
                    </a:cubicBezTo>
                    <a:cubicBezTo>
                      <a:pt x="31" y="27"/>
                      <a:pt x="27" y="24"/>
                      <a:pt x="19" y="25"/>
                    </a:cubicBezTo>
                    <a:cubicBezTo>
                      <a:pt x="23" y="30"/>
                      <a:pt x="29" y="26"/>
                      <a:pt x="31" y="30"/>
                    </a:cubicBezTo>
                    <a:cubicBezTo>
                      <a:pt x="33" y="35"/>
                      <a:pt x="34" y="39"/>
                      <a:pt x="40" y="36"/>
                    </a:cubicBezTo>
                    <a:cubicBezTo>
                      <a:pt x="43" y="34"/>
                      <a:pt x="46" y="36"/>
                      <a:pt x="49" y="39"/>
                    </a:cubicBezTo>
                    <a:cubicBezTo>
                      <a:pt x="51" y="48"/>
                      <a:pt x="43" y="47"/>
                      <a:pt x="38" y="50"/>
                    </a:cubicBezTo>
                    <a:cubicBezTo>
                      <a:pt x="37" y="50"/>
                      <a:pt x="36" y="50"/>
                      <a:pt x="35" y="49"/>
                    </a:cubicBezTo>
                    <a:cubicBezTo>
                      <a:pt x="33" y="48"/>
                      <a:pt x="30" y="47"/>
                      <a:pt x="27" y="46"/>
                    </a:cubicBezTo>
                    <a:cubicBezTo>
                      <a:pt x="29" y="48"/>
                      <a:pt x="32" y="48"/>
                      <a:pt x="34" y="49"/>
                    </a:cubicBezTo>
                    <a:cubicBezTo>
                      <a:pt x="35" y="51"/>
                      <a:pt x="37" y="53"/>
                      <a:pt x="35" y="56"/>
                    </a:cubicBezTo>
                    <a:close/>
                  </a:path>
                </a:pathLst>
              </a:custGeom>
              <a:solidFill>
                <a:srgbClr val="CA9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6" name="Freeform 4194"/>
              <p:cNvSpPr/>
              <p:nvPr/>
            </p:nvSpPr>
            <p:spPr bwMode="auto">
              <a:xfrm>
                <a:off x="6645275" y="3273425"/>
                <a:ext cx="33338" cy="414338"/>
              </a:xfrm>
              <a:custGeom>
                <a:avLst/>
                <a:gdLst>
                  <a:gd name="T0" fmla="*/ 4 w 16"/>
                  <a:gd name="T1" fmla="*/ 53 h 207"/>
                  <a:gd name="T2" fmla="*/ 2 w 16"/>
                  <a:gd name="T3" fmla="*/ 26 h 207"/>
                  <a:gd name="T4" fmla="*/ 1 w 16"/>
                  <a:gd name="T5" fmla="*/ 13 h 207"/>
                  <a:gd name="T6" fmla="*/ 11 w 16"/>
                  <a:gd name="T7" fmla="*/ 1 h 207"/>
                  <a:gd name="T8" fmla="*/ 14 w 16"/>
                  <a:gd name="T9" fmla="*/ 35 h 207"/>
                  <a:gd name="T10" fmla="*/ 14 w 16"/>
                  <a:gd name="T11" fmla="*/ 42 h 207"/>
                  <a:gd name="T12" fmla="*/ 14 w 16"/>
                  <a:gd name="T13" fmla="*/ 50 h 207"/>
                  <a:gd name="T14" fmla="*/ 14 w 16"/>
                  <a:gd name="T15" fmla="*/ 54 h 207"/>
                  <a:gd name="T16" fmla="*/ 13 w 16"/>
                  <a:gd name="T17" fmla="*/ 75 h 207"/>
                  <a:gd name="T18" fmla="*/ 13 w 16"/>
                  <a:gd name="T19" fmla="*/ 82 h 207"/>
                  <a:gd name="T20" fmla="*/ 13 w 16"/>
                  <a:gd name="T21" fmla="*/ 99 h 207"/>
                  <a:gd name="T22" fmla="*/ 13 w 16"/>
                  <a:gd name="T23" fmla="*/ 104 h 207"/>
                  <a:gd name="T24" fmla="*/ 13 w 16"/>
                  <a:gd name="T25" fmla="*/ 119 h 207"/>
                  <a:gd name="T26" fmla="*/ 12 w 16"/>
                  <a:gd name="T27" fmla="*/ 126 h 207"/>
                  <a:gd name="T28" fmla="*/ 12 w 16"/>
                  <a:gd name="T29" fmla="*/ 142 h 207"/>
                  <a:gd name="T30" fmla="*/ 12 w 16"/>
                  <a:gd name="T31" fmla="*/ 148 h 207"/>
                  <a:gd name="T32" fmla="*/ 12 w 16"/>
                  <a:gd name="T33" fmla="*/ 164 h 207"/>
                  <a:gd name="T34" fmla="*/ 12 w 16"/>
                  <a:gd name="T35" fmla="*/ 168 h 207"/>
                  <a:gd name="T36" fmla="*/ 12 w 16"/>
                  <a:gd name="T37" fmla="*/ 184 h 207"/>
                  <a:gd name="T38" fmla="*/ 12 w 16"/>
                  <a:gd name="T39" fmla="*/ 188 h 207"/>
                  <a:gd name="T40" fmla="*/ 11 w 16"/>
                  <a:gd name="T41" fmla="*/ 204 h 207"/>
                  <a:gd name="T42" fmla="*/ 5 w 16"/>
                  <a:gd name="T43" fmla="*/ 202 h 207"/>
                  <a:gd name="T44" fmla="*/ 3 w 16"/>
                  <a:gd name="T45" fmla="*/ 168 h 207"/>
                  <a:gd name="T46" fmla="*/ 3 w 16"/>
                  <a:gd name="T47" fmla="*/ 155 h 207"/>
                  <a:gd name="T48" fmla="*/ 5 w 16"/>
                  <a:gd name="T49" fmla="*/ 117 h 207"/>
                  <a:gd name="T50" fmla="*/ 5 w 16"/>
                  <a:gd name="T51" fmla="*/ 107 h 207"/>
                  <a:gd name="T52" fmla="*/ 5 w 16"/>
                  <a:gd name="T53" fmla="*/ 102 h 207"/>
                  <a:gd name="T54" fmla="*/ 5 w 16"/>
                  <a:gd name="T55" fmla="*/ 92 h 207"/>
                  <a:gd name="T56" fmla="*/ 5 w 16"/>
                  <a:gd name="T57" fmla="*/ 89 h 207"/>
                  <a:gd name="T58" fmla="*/ 6 w 16"/>
                  <a:gd name="T59" fmla="*/ 78 h 207"/>
                  <a:gd name="T60" fmla="*/ 3 w 16"/>
                  <a:gd name="T61" fmla="*/ 58 h 207"/>
                  <a:gd name="T62" fmla="*/ 4 w 16"/>
                  <a:gd name="T63" fmla="*/ 53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207">
                    <a:moveTo>
                      <a:pt x="4" y="53"/>
                    </a:moveTo>
                    <a:cubicBezTo>
                      <a:pt x="6" y="44"/>
                      <a:pt x="5" y="35"/>
                      <a:pt x="2" y="26"/>
                    </a:cubicBezTo>
                    <a:cubicBezTo>
                      <a:pt x="0" y="22"/>
                      <a:pt x="0" y="17"/>
                      <a:pt x="1" y="13"/>
                    </a:cubicBezTo>
                    <a:cubicBezTo>
                      <a:pt x="6" y="10"/>
                      <a:pt x="1" y="0"/>
                      <a:pt x="11" y="1"/>
                    </a:cubicBezTo>
                    <a:cubicBezTo>
                      <a:pt x="14" y="12"/>
                      <a:pt x="14" y="23"/>
                      <a:pt x="14" y="35"/>
                    </a:cubicBezTo>
                    <a:cubicBezTo>
                      <a:pt x="13" y="37"/>
                      <a:pt x="13" y="39"/>
                      <a:pt x="14" y="42"/>
                    </a:cubicBezTo>
                    <a:cubicBezTo>
                      <a:pt x="14" y="45"/>
                      <a:pt x="13" y="47"/>
                      <a:pt x="14" y="50"/>
                    </a:cubicBezTo>
                    <a:cubicBezTo>
                      <a:pt x="14" y="52"/>
                      <a:pt x="14" y="53"/>
                      <a:pt x="14" y="54"/>
                    </a:cubicBezTo>
                    <a:cubicBezTo>
                      <a:pt x="16" y="61"/>
                      <a:pt x="11" y="68"/>
                      <a:pt x="13" y="75"/>
                    </a:cubicBezTo>
                    <a:cubicBezTo>
                      <a:pt x="13" y="77"/>
                      <a:pt x="13" y="79"/>
                      <a:pt x="13" y="82"/>
                    </a:cubicBezTo>
                    <a:cubicBezTo>
                      <a:pt x="15" y="88"/>
                      <a:pt x="11" y="93"/>
                      <a:pt x="13" y="99"/>
                    </a:cubicBezTo>
                    <a:cubicBezTo>
                      <a:pt x="13" y="101"/>
                      <a:pt x="13" y="102"/>
                      <a:pt x="13" y="104"/>
                    </a:cubicBezTo>
                    <a:cubicBezTo>
                      <a:pt x="15" y="109"/>
                      <a:pt x="11" y="114"/>
                      <a:pt x="13" y="119"/>
                    </a:cubicBezTo>
                    <a:cubicBezTo>
                      <a:pt x="13" y="122"/>
                      <a:pt x="12" y="124"/>
                      <a:pt x="12" y="126"/>
                    </a:cubicBezTo>
                    <a:cubicBezTo>
                      <a:pt x="14" y="131"/>
                      <a:pt x="11" y="137"/>
                      <a:pt x="12" y="142"/>
                    </a:cubicBezTo>
                    <a:cubicBezTo>
                      <a:pt x="12" y="144"/>
                      <a:pt x="12" y="146"/>
                      <a:pt x="12" y="148"/>
                    </a:cubicBezTo>
                    <a:cubicBezTo>
                      <a:pt x="14" y="154"/>
                      <a:pt x="10" y="159"/>
                      <a:pt x="12" y="164"/>
                    </a:cubicBezTo>
                    <a:cubicBezTo>
                      <a:pt x="12" y="165"/>
                      <a:pt x="12" y="167"/>
                      <a:pt x="12" y="168"/>
                    </a:cubicBezTo>
                    <a:cubicBezTo>
                      <a:pt x="14" y="173"/>
                      <a:pt x="10" y="179"/>
                      <a:pt x="12" y="184"/>
                    </a:cubicBezTo>
                    <a:cubicBezTo>
                      <a:pt x="12" y="185"/>
                      <a:pt x="12" y="187"/>
                      <a:pt x="12" y="188"/>
                    </a:cubicBezTo>
                    <a:cubicBezTo>
                      <a:pt x="13" y="194"/>
                      <a:pt x="11" y="199"/>
                      <a:pt x="11" y="204"/>
                    </a:cubicBezTo>
                    <a:cubicBezTo>
                      <a:pt x="8" y="207"/>
                      <a:pt x="6" y="204"/>
                      <a:pt x="5" y="202"/>
                    </a:cubicBezTo>
                    <a:cubicBezTo>
                      <a:pt x="2" y="191"/>
                      <a:pt x="3" y="179"/>
                      <a:pt x="3" y="168"/>
                    </a:cubicBezTo>
                    <a:cubicBezTo>
                      <a:pt x="4" y="163"/>
                      <a:pt x="3" y="159"/>
                      <a:pt x="3" y="155"/>
                    </a:cubicBezTo>
                    <a:cubicBezTo>
                      <a:pt x="5" y="142"/>
                      <a:pt x="5" y="130"/>
                      <a:pt x="5" y="117"/>
                    </a:cubicBezTo>
                    <a:cubicBezTo>
                      <a:pt x="5" y="113"/>
                      <a:pt x="6" y="110"/>
                      <a:pt x="5" y="107"/>
                    </a:cubicBezTo>
                    <a:cubicBezTo>
                      <a:pt x="5" y="105"/>
                      <a:pt x="5" y="103"/>
                      <a:pt x="5" y="102"/>
                    </a:cubicBezTo>
                    <a:cubicBezTo>
                      <a:pt x="5" y="98"/>
                      <a:pt x="6" y="95"/>
                      <a:pt x="5" y="92"/>
                    </a:cubicBezTo>
                    <a:cubicBezTo>
                      <a:pt x="5" y="91"/>
                      <a:pt x="5" y="90"/>
                      <a:pt x="5" y="89"/>
                    </a:cubicBezTo>
                    <a:cubicBezTo>
                      <a:pt x="5" y="85"/>
                      <a:pt x="7" y="82"/>
                      <a:pt x="6" y="78"/>
                    </a:cubicBezTo>
                    <a:cubicBezTo>
                      <a:pt x="6" y="71"/>
                      <a:pt x="1" y="65"/>
                      <a:pt x="3" y="58"/>
                    </a:cubicBezTo>
                    <a:cubicBezTo>
                      <a:pt x="2" y="56"/>
                      <a:pt x="2" y="55"/>
                      <a:pt x="4" y="53"/>
                    </a:cubicBezTo>
                    <a:close/>
                  </a:path>
                </a:pathLst>
              </a:custGeom>
              <a:solidFill>
                <a:srgbClr val="BDA8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7" name="Freeform 4195"/>
              <p:cNvSpPr/>
              <p:nvPr/>
            </p:nvSpPr>
            <p:spPr bwMode="auto">
              <a:xfrm>
                <a:off x="6618288" y="3443288"/>
                <a:ext cx="46038" cy="141288"/>
              </a:xfrm>
              <a:custGeom>
                <a:avLst/>
                <a:gdLst>
                  <a:gd name="T0" fmla="*/ 22 w 23"/>
                  <a:gd name="T1" fmla="*/ 16 h 70"/>
                  <a:gd name="T2" fmla="*/ 21 w 23"/>
                  <a:gd name="T3" fmla="*/ 21 h 70"/>
                  <a:gd name="T4" fmla="*/ 22 w 23"/>
                  <a:gd name="T5" fmla="*/ 31 h 70"/>
                  <a:gd name="T6" fmla="*/ 20 w 23"/>
                  <a:gd name="T7" fmla="*/ 70 h 70"/>
                  <a:gd name="T8" fmla="*/ 3 w 23"/>
                  <a:gd name="T9" fmla="*/ 70 h 70"/>
                  <a:gd name="T10" fmla="*/ 2 w 23"/>
                  <a:gd name="T11" fmla="*/ 36 h 70"/>
                  <a:gd name="T12" fmla="*/ 2 w 23"/>
                  <a:gd name="T13" fmla="*/ 25 h 70"/>
                  <a:gd name="T14" fmla="*/ 3 w 23"/>
                  <a:gd name="T15" fmla="*/ 22 h 70"/>
                  <a:gd name="T16" fmla="*/ 4 w 23"/>
                  <a:gd name="T17" fmla="*/ 11 h 70"/>
                  <a:gd name="T18" fmla="*/ 6 w 23"/>
                  <a:gd name="T19" fmla="*/ 6 h 70"/>
                  <a:gd name="T20" fmla="*/ 14 w 23"/>
                  <a:gd name="T21" fmla="*/ 2 h 70"/>
                  <a:gd name="T22" fmla="*/ 21 w 23"/>
                  <a:gd name="T23" fmla="*/ 6 h 70"/>
                  <a:gd name="T24" fmla="*/ 21 w 23"/>
                  <a:gd name="T25" fmla="*/ 6 h 70"/>
                  <a:gd name="T26" fmla="*/ 22 w 23"/>
                  <a:gd name="T27" fmla="*/ 16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70">
                    <a:moveTo>
                      <a:pt x="22" y="16"/>
                    </a:moveTo>
                    <a:cubicBezTo>
                      <a:pt x="22" y="17"/>
                      <a:pt x="22" y="19"/>
                      <a:pt x="21" y="21"/>
                    </a:cubicBezTo>
                    <a:cubicBezTo>
                      <a:pt x="22" y="24"/>
                      <a:pt x="20" y="28"/>
                      <a:pt x="22" y="31"/>
                    </a:cubicBezTo>
                    <a:cubicBezTo>
                      <a:pt x="22" y="44"/>
                      <a:pt x="23" y="57"/>
                      <a:pt x="20" y="70"/>
                    </a:cubicBezTo>
                    <a:cubicBezTo>
                      <a:pt x="12" y="65"/>
                      <a:pt x="12" y="65"/>
                      <a:pt x="3" y="70"/>
                    </a:cubicBezTo>
                    <a:cubicBezTo>
                      <a:pt x="2" y="59"/>
                      <a:pt x="1" y="47"/>
                      <a:pt x="2" y="36"/>
                    </a:cubicBezTo>
                    <a:cubicBezTo>
                      <a:pt x="0" y="32"/>
                      <a:pt x="2" y="28"/>
                      <a:pt x="2" y="25"/>
                    </a:cubicBezTo>
                    <a:cubicBezTo>
                      <a:pt x="2" y="24"/>
                      <a:pt x="2" y="23"/>
                      <a:pt x="3" y="22"/>
                    </a:cubicBezTo>
                    <a:cubicBezTo>
                      <a:pt x="6" y="18"/>
                      <a:pt x="7" y="15"/>
                      <a:pt x="4" y="11"/>
                    </a:cubicBezTo>
                    <a:cubicBezTo>
                      <a:pt x="4" y="9"/>
                      <a:pt x="4" y="8"/>
                      <a:pt x="6" y="6"/>
                    </a:cubicBezTo>
                    <a:cubicBezTo>
                      <a:pt x="10" y="8"/>
                      <a:pt x="14" y="9"/>
                      <a:pt x="14" y="2"/>
                    </a:cubicBezTo>
                    <a:cubicBezTo>
                      <a:pt x="18" y="0"/>
                      <a:pt x="19" y="3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9"/>
                      <a:pt x="19" y="13"/>
                      <a:pt x="22" y="16"/>
                    </a:cubicBezTo>
                    <a:close/>
                  </a:path>
                </a:pathLst>
              </a:custGeom>
              <a:solidFill>
                <a:srgbClr val="9C6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8" name="Freeform 4196"/>
              <p:cNvSpPr/>
              <p:nvPr/>
            </p:nvSpPr>
            <p:spPr bwMode="auto">
              <a:xfrm>
                <a:off x="6657975" y="2970213"/>
                <a:ext cx="55563" cy="238125"/>
              </a:xfrm>
              <a:custGeom>
                <a:avLst/>
                <a:gdLst>
                  <a:gd name="T0" fmla="*/ 16 w 28"/>
                  <a:gd name="T1" fmla="*/ 22 h 119"/>
                  <a:gd name="T2" fmla="*/ 26 w 28"/>
                  <a:gd name="T3" fmla="*/ 0 h 119"/>
                  <a:gd name="T4" fmla="*/ 25 w 28"/>
                  <a:gd name="T5" fmla="*/ 18 h 119"/>
                  <a:gd name="T6" fmla="*/ 23 w 28"/>
                  <a:gd name="T7" fmla="*/ 32 h 119"/>
                  <a:gd name="T8" fmla="*/ 20 w 28"/>
                  <a:gd name="T9" fmla="*/ 72 h 119"/>
                  <a:gd name="T10" fmla="*/ 18 w 28"/>
                  <a:gd name="T11" fmla="*/ 86 h 119"/>
                  <a:gd name="T12" fmla="*/ 14 w 28"/>
                  <a:gd name="T13" fmla="*/ 110 h 119"/>
                  <a:gd name="T14" fmla="*/ 5 w 28"/>
                  <a:gd name="T15" fmla="*/ 118 h 119"/>
                  <a:gd name="T16" fmla="*/ 5 w 28"/>
                  <a:gd name="T17" fmla="*/ 62 h 119"/>
                  <a:gd name="T18" fmla="*/ 6 w 28"/>
                  <a:gd name="T19" fmla="*/ 37 h 119"/>
                  <a:gd name="T20" fmla="*/ 14 w 28"/>
                  <a:gd name="T21" fmla="*/ 25 h 119"/>
                  <a:gd name="T22" fmla="*/ 16 w 28"/>
                  <a:gd name="T23" fmla="*/ 2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19">
                    <a:moveTo>
                      <a:pt x="16" y="22"/>
                    </a:moveTo>
                    <a:cubicBezTo>
                      <a:pt x="22" y="16"/>
                      <a:pt x="20" y="6"/>
                      <a:pt x="26" y="0"/>
                    </a:cubicBezTo>
                    <a:cubicBezTo>
                      <a:pt x="28" y="6"/>
                      <a:pt x="27" y="12"/>
                      <a:pt x="25" y="18"/>
                    </a:cubicBezTo>
                    <a:cubicBezTo>
                      <a:pt x="24" y="23"/>
                      <a:pt x="23" y="28"/>
                      <a:pt x="23" y="32"/>
                    </a:cubicBezTo>
                    <a:cubicBezTo>
                      <a:pt x="24" y="46"/>
                      <a:pt x="18" y="59"/>
                      <a:pt x="20" y="72"/>
                    </a:cubicBezTo>
                    <a:cubicBezTo>
                      <a:pt x="19" y="77"/>
                      <a:pt x="18" y="82"/>
                      <a:pt x="18" y="86"/>
                    </a:cubicBezTo>
                    <a:cubicBezTo>
                      <a:pt x="15" y="94"/>
                      <a:pt x="13" y="101"/>
                      <a:pt x="14" y="110"/>
                    </a:cubicBezTo>
                    <a:cubicBezTo>
                      <a:pt x="14" y="118"/>
                      <a:pt x="11" y="119"/>
                      <a:pt x="5" y="118"/>
                    </a:cubicBezTo>
                    <a:cubicBezTo>
                      <a:pt x="0" y="99"/>
                      <a:pt x="1" y="81"/>
                      <a:pt x="5" y="62"/>
                    </a:cubicBezTo>
                    <a:cubicBezTo>
                      <a:pt x="5" y="54"/>
                      <a:pt x="4" y="45"/>
                      <a:pt x="6" y="37"/>
                    </a:cubicBezTo>
                    <a:cubicBezTo>
                      <a:pt x="7" y="32"/>
                      <a:pt x="12" y="30"/>
                      <a:pt x="14" y="25"/>
                    </a:cubicBezTo>
                    <a:cubicBezTo>
                      <a:pt x="14" y="24"/>
                      <a:pt x="15" y="23"/>
                      <a:pt x="16" y="22"/>
                    </a:cubicBezTo>
                    <a:close/>
                  </a:path>
                </a:pathLst>
              </a:custGeom>
              <a:solidFill>
                <a:srgbClr val="BAA2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9" name="Freeform 4197"/>
              <p:cNvSpPr/>
              <p:nvPr/>
            </p:nvSpPr>
            <p:spPr bwMode="auto">
              <a:xfrm>
                <a:off x="6491288" y="5084763"/>
                <a:ext cx="136525" cy="254000"/>
              </a:xfrm>
              <a:custGeom>
                <a:avLst/>
                <a:gdLst>
                  <a:gd name="T0" fmla="*/ 55 w 68"/>
                  <a:gd name="T1" fmla="*/ 9 h 127"/>
                  <a:gd name="T2" fmla="*/ 60 w 68"/>
                  <a:gd name="T3" fmla="*/ 0 h 127"/>
                  <a:gd name="T4" fmla="*/ 56 w 68"/>
                  <a:gd name="T5" fmla="*/ 27 h 127"/>
                  <a:gd name="T6" fmla="*/ 37 w 68"/>
                  <a:gd name="T7" fmla="*/ 76 h 127"/>
                  <a:gd name="T8" fmla="*/ 36 w 68"/>
                  <a:gd name="T9" fmla="*/ 81 h 127"/>
                  <a:gd name="T10" fmla="*/ 31 w 68"/>
                  <a:gd name="T11" fmla="*/ 89 h 127"/>
                  <a:gd name="T12" fmla="*/ 27 w 68"/>
                  <a:gd name="T13" fmla="*/ 98 h 127"/>
                  <a:gd name="T14" fmla="*/ 26 w 68"/>
                  <a:gd name="T15" fmla="*/ 100 h 127"/>
                  <a:gd name="T16" fmla="*/ 20 w 68"/>
                  <a:gd name="T17" fmla="*/ 110 h 127"/>
                  <a:gd name="T18" fmla="*/ 16 w 68"/>
                  <a:gd name="T19" fmla="*/ 118 h 127"/>
                  <a:gd name="T20" fmla="*/ 9 w 68"/>
                  <a:gd name="T21" fmla="*/ 127 h 127"/>
                  <a:gd name="T22" fmla="*/ 5 w 68"/>
                  <a:gd name="T23" fmla="*/ 127 h 127"/>
                  <a:gd name="T24" fmla="*/ 6 w 68"/>
                  <a:gd name="T25" fmla="*/ 110 h 127"/>
                  <a:gd name="T26" fmla="*/ 15 w 68"/>
                  <a:gd name="T27" fmla="*/ 85 h 127"/>
                  <a:gd name="T28" fmla="*/ 40 w 68"/>
                  <a:gd name="T29" fmla="*/ 39 h 127"/>
                  <a:gd name="T30" fmla="*/ 40 w 68"/>
                  <a:gd name="T31" fmla="*/ 40 h 127"/>
                  <a:gd name="T32" fmla="*/ 46 w 68"/>
                  <a:gd name="T33" fmla="*/ 28 h 127"/>
                  <a:gd name="T34" fmla="*/ 49 w 68"/>
                  <a:gd name="T35" fmla="*/ 20 h 127"/>
                  <a:gd name="T36" fmla="*/ 55 w 68"/>
                  <a:gd name="T37" fmla="*/ 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127">
                    <a:moveTo>
                      <a:pt x="55" y="9"/>
                    </a:moveTo>
                    <a:cubicBezTo>
                      <a:pt x="57" y="6"/>
                      <a:pt x="59" y="3"/>
                      <a:pt x="60" y="0"/>
                    </a:cubicBezTo>
                    <a:cubicBezTo>
                      <a:pt x="68" y="10"/>
                      <a:pt x="59" y="18"/>
                      <a:pt x="56" y="27"/>
                    </a:cubicBezTo>
                    <a:cubicBezTo>
                      <a:pt x="46" y="42"/>
                      <a:pt x="45" y="60"/>
                      <a:pt x="37" y="76"/>
                    </a:cubicBezTo>
                    <a:cubicBezTo>
                      <a:pt x="37" y="78"/>
                      <a:pt x="37" y="79"/>
                      <a:pt x="36" y="81"/>
                    </a:cubicBezTo>
                    <a:cubicBezTo>
                      <a:pt x="34" y="83"/>
                      <a:pt x="32" y="86"/>
                      <a:pt x="31" y="89"/>
                    </a:cubicBezTo>
                    <a:cubicBezTo>
                      <a:pt x="30" y="92"/>
                      <a:pt x="28" y="95"/>
                      <a:pt x="27" y="98"/>
                    </a:cubicBezTo>
                    <a:cubicBezTo>
                      <a:pt x="27" y="99"/>
                      <a:pt x="27" y="100"/>
                      <a:pt x="26" y="100"/>
                    </a:cubicBezTo>
                    <a:cubicBezTo>
                      <a:pt x="24" y="104"/>
                      <a:pt x="22" y="106"/>
                      <a:pt x="20" y="110"/>
                    </a:cubicBezTo>
                    <a:cubicBezTo>
                      <a:pt x="19" y="113"/>
                      <a:pt x="18" y="116"/>
                      <a:pt x="16" y="118"/>
                    </a:cubicBezTo>
                    <a:cubicBezTo>
                      <a:pt x="13" y="121"/>
                      <a:pt x="12" y="125"/>
                      <a:pt x="9" y="127"/>
                    </a:cubicBezTo>
                    <a:cubicBezTo>
                      <a:pt x="7" y="127"/>
                      <a:pt x="6" y="127"/>
                      <a:pt x="5" y="127"/>
                    </a:cubicBezTo>
                    <a:cubicBezTo>
                      <a:pt x="1" y="121"/>
                      <a:pt x="0" y="115"/>
                      <a:pt x="6" y="110"/>
                    </a:cubicBezTo>
                    <a:cubicBezTo>
                      <a:pt x="14" y="103"/>
                      <a:pt x="10" y="92"/>
                      <a:pt x="15" y="85"/>
                    </a:cubicBezTo>
                    <a:cubicBezTo>
                      <a:pt x="24" y="70"/>
                      <a:pt x="32" y="55"/>
                      <a:pt x="40" y="39"/>
                    </a:cubicBezTo>
                    <a:cubicBezTo>
                      <a:pt x="40" y="40"/>
                      <a:pt x="40" y="40"/>
                      <a:pt x="40" y="40"/>
                    </a:cubicBezTo>
                    <a:cubicBezTo>
                      <a:pt x="42" y="36"/>
                      <a:pt x="43" y="31"/>
                      <a:pt x="46" y="28"/>
                    </a:cubicBezTo>
                    <a:cubicBezTo>
                      <a:pt x="47" y="25"/>
                      <a:pt x="46" y="22"/>
                      <a:pt x="49" y="20"/>
                    </a:cubicBezTo>
                    <a:cubicBezTo>
                      <a:pt x="52" y="17"/>
                      <a:pt x="53" y="13"/>
                      <a:pt x="55" y="9"/>
                    </a:cubicBezTo>
                    <a:close/>
                  </a:path>
                </a:pathLst>
              </a:custGeom>
              <a:solidFill>
                <a:srgbClr val="8779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0" name="Freeform 4198"/>
              <p:cNvSpPr/>
              <p:nvPr/>
            </p:nvSpPr>
            <p:spPr bwMode="auto">
              <a:xfrm>
                <a:off x="7069138" y="6262688"/>
                <a:ext cx="144463" cy="76200"/>
              </a:xfrm>
              <a:custGeom>
                <a:avLst/>
                <a:gdLst>
                  <a:gd name="T0" fmla="*/ 47 w 72"/>
                  <a:gd name="T1" fmla="*/ 31 h 38"/>
                  <a:gd name="T2" fmla="*/ 6 w 72"/>
                  <a:gd name="T3" fmla="*/ 38 h 38"/>
                  <a:gd name="T4" fmla="*/ 5 w 72"/>
                  <a:gd name="T5" fmla="*/ 37 h 38"/>
                  <a:gd name="T6" fmla="*/ 11 w 72"/>
                  <a:gd name="T7" fmla="*/ 25 h 38"/>
                  <a:gd name="T8" fmla="*/ 14 w 72"/>
                  <a:gd name="T9" fmla="*/ 24 h 38"/>
                  <a:gd name="T10" fmla="*/ 22 w 72"/>
                  <a:gd name="T11" fmla="*/ 19 h 38"/>
                  <a:gd name="T12" fmla="*/ 25 w 72"/>
                  <a:gd name="T13" fmla="*/ 20 h 38"/>
                  <a:gd name="T14" fmla="*/ 41 w 72"/>
                  <a:gd name="T15" fmla="*/ 15 h 38"/>
                  <a:gd name="T16" fmla="*/ 54 w 72"/>
                  <a:gd name="T17" fmla="*/ 8 h 38"/>
                  <a:gd name="T18" fmla="*/ 60 w 72"/>
                  <a:gd name="T19" fmla="*/ 5 h 38"/>
                  <a:gd name="T20" fmla="*/ 72 w 72"/>
                  <a:gd name="T21" fmla="*/ 4 h 38"/>
                  <a:gd name="T22" fmla="*/ 60 w 72"/>
                  <a:gd name="T23" fmla="*/ 27 h 38"/>
                  <a:gd name="T24" fmla="*/ 47 w 72"/>
                  <a:gd name="T25" fmla="*/ 31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38">
                    <a:moveTo>
                      <a:pt x="47" y="31"/>
                    </a:moveTo>
                    <a:cubicBezTo>
                      <a:pt x="33" y="33"/>
                      <a:pt x="20" y="35"/>
                      <a:pt x="6" y="38"/>
                    </a:cubicBezTo>
                    <a:cubicBezTo>
                      <a:pt x="6" y="38"/>
                      <a:pt x="5" y="37"/>
                      <a:pt x="5" y="37"/>
                    </a:cubicBezTo>
                    <a:cubicBezTo>
                      <a:pt x="0" y="30"/>
                      <a:pt x="6" y="28"/>
                      <a:pt x="11" y="25"/>
                    </a:cubicBezTo>
                    <a:cubicBezTo>
                      <a:pt x="12" y="25"/>
                      <a:pt x="13" y="24"/>
                      <a:pt x="14" y="24"/>
                    </a:cubicBezTo>
                    <a:cubicBezTo>
                      <a:pt x="17" y="23"/>
                      <a:pt x="19" y="20"/>
                      <a:pt x="22" y="19"/>
                    </a:cubicBezTo>
                    <a:cubicBezTo>
                      <a:pt x="23" y="19"/>
                      <a:pt x="24" y="19"/>
                      <a:pt x="25" y="20"/>
                    </a:cubicBezTo>
                    <a:cubicBezTo>
                      <a:pt x="31" y="21"/>
                      <a:pt x="38" y="23"/>
                      <a:pt x="41" y="15"/>
                    </a:cubicBezTo>
                    <a:cubicBezTo>
                      <a:pt x="45" y="12"/>
                      <a:pt x="49" y="9"/>
                      <a:pt x="54" y="8"/>
                    </a:cubicBezTo>
                    <a:cubicBezTo>
                      <a:pt x="57" y="9"/>
                      <a:pt x="59" y="8"/>
                      <a:pt x="60" y="5"/>
                    </a:cubicBezTo>
                    <a:cubicBezTo>
                      <a:pt x="64" y="2"/>
                      <a:pt x="68" y="0"/>
                      <a:pt x="72" y="4"/>
                    </a:cubicBezTo>
                    <a:cubicBezTo>
                      <a:pt x="71" y="13"/>
                      <a:pt x="63" y="19"/>
                      <a:pt x="60" y="27"/>
                    </a:cubicBezTo>
                    <a:cubicBezTo>
                      <a:pt x="57" y="33"/>
                      <a:pt x="51" y="28"/>
                      <a:pt x="47" y="31"/>
                    </a:cubicBezTo>
                    <a:close/>
                  </a:path>
                </a:pathLst>
              </a:custGeom>
              <a:solidFill>
                <a:srgbClr val="C182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1" name="Freeform 4199"/>
              <p:cNvSpPr/>
              <p:nvPr/>
            </p:nvSpPr>
            <p:spPr bwMode="auto">
              <a:xfrm>
                <a:off x="6651625" y="4116388"/>
                <a:ext cx="50800" cy="203200"/>
              </a:xfrm>
              <a:custGeom>
                <a:avLst/>
                <a:gdLst>
                  <a:gd name="T0" fmla="*/ 2 w 25"/>
                  <a:gd name="T1" fmla="*/ 2 h 102"/>
                  <a:gd name="T2" fmla="*/ 4 w 25"/>
                  <a:gd name="T3" fmla="*/ 2 h 102"/>
                  <a:gd name="T4" fmla="*/ 17 w 25"/>
                  <a:gd name="T5" fmla="*/ 19 h 102"/>
                  <a:gd name="T6" fmla="*/ 20 w 25"/>
                  <a:gd name="T7" fmla="*/ 35 h 102"/>
                  <a:gd name="T8" fmla="*/ 21 w 25"/>
                  <a:gd name="T9" fmla="*/ 53 h 102"/>
                  <a:gd name="T10" fmla="*/ 21 w 25"/>
                  <a:gd name="T11" fmla="*/ 76 h 102"/>
                  <a:gd name="T12" fmla="*/ 19 w 25"/>
                  <a:gd name="T13" fmla="*/ 90 h 102"/>
                  <a:gd name="T14" fmla="*/ 11 w 25"/>
                  <a:gd name="T15" fmla="*/ 102 h 102"/>
                  <a:gd name="T16" fmla="*/ 8 w 25"/>
                  <a:gd name="T17" fmla="*/ 69 h 102"/>
                  <a:gd name="T18" fmla="*/ 8 w 25"/>
                  <a:gd name="T19" fmla="*/ 69 h 102"/>
                  <a:gd name="T20" fmla="*/ 6 w 25"/>
                  <a:gd name="T21" fmla="*/ 46 h 102"/>
                  <a:gd name="T22" fmla="*/ 6 w 25"/>
                  <a:gd name="T23" fmla="*/ 47 h 102"/>
                  <a:gd name="T24" fmla="*/ 5 w 25"/>
                  <a:gd name="T25" fmla="*/ 34 h 102"/>
                  <a:gd name="T26" fmla="*/ 5 w 25"/>
                  <a:gd name="T27" fmla="*/ 34 h 102"/>
                  <a:gd name="T28" fmla="*/ 4 w 25"/>
                  <a:gd name="T29" fmla="*/ 22 h 102"/>
                  <a:gd name="T30" fmla="*/ 4 w 25"/>
                  <a:gd name="T31" fmla="*/ 22 h 102"/>
                  <a:gd name="T32" fmla="*/ 3 w 25"/>
                  <a:gd name="T33" fmla="*/ 10 h 102"/>
                  <a:gd name="T34" fmla="*/ 2 w 25"/>
                  <a:gd name="T35" fmla="*/ 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102">
                    <a:moveTo>
                      <a:pt x="2" y="2"/>
                    </a:moveTo>
                    <a:cubicBezTo>
                      <a:pt x="3" y="1"/>
                      <a:pt x="3" y="1"/>
                      <a:pt x="4" y="2"/>
                    </a:cubicBezTo>
                    <a:cubicBezTo>
                      <a:pt x="12" y="0"/>
                      <a:pt x="18" y="7"/>
                      <a:pt x="17" y="19"/>
                    </a:cubicBezTo>
                    <a:cubicBezTo>
                      <a:pt x="17" y="25"/>
                      <a:pt x="17" y="30"/>
                      <a:pt x="20" y="35"/>
                    </a:cubicBezTo>
                    <a:cubicBezTo>
                      <a:pt x="25" y="41"/>
                      <a:pt x="25" y="46"/>
                      <a:pt x="21" y="53"/>
                    </a:cubicBezTo>
                    <a:cubicBezTo>
                      <a:pt x="17" y="60"/>
                      <a:pt x="14" y="68"/>
                      <a:pt x="21" y="76"/>
                    </a:cubicBezTo>
                    <a:cubicBezTo>
                      <a:pt x="25" y="81"/>
                      <a:pt x="17" y="85"/>
                      <a:pt x="19" y="90"/>
                    </a:cubicBezTo>
                    <a:cubicBezTo>
                      <a:pt x="17" y="94"/>
                      <a:pt x="19" y="102"/>
                      <a:pt x="11" y="102"/>
                    </a:cubicBezTo>
                    <a:cubicBezTo>
                      <a:pt x="9" y="91"/>
                      <a:pt x="9" y="80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6" y="62"/>
                      <a:pt x="6" y="54"/>
                      <a:pt x="6" y="46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3" y="43"/>
                      <a:pt x="7" y="38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2" y="30"/>
                      <a:pt x="6" y="26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1" y="18"/>
                      <a:pt x="5" y="13"/>
                      <a:pt x="3" y="10"/>
                    </a:cubicBezTo>
                    <a:cubicBezTo>
                      <a:pt x="1" y="7"/>
                      <a:pt x="0" y="4"/>
                      <a:pt x="2" y="2"/>
                    </a:cubicBezTo>
                    <a:close/>
                  </a:path>
                </a:pathLst>
              </a:custGeom>
              <a:solidFill>
                <a:srgbClr val="9F7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2" name="Freeform 4200"/>
              <p:cNvSpPr/>
              <p:nvPr/>
            </p:nvSpPr>
            <p:spPr bwMode="auto">
              <a:xfrm>
                <a:off x="7739063" y="5510213"/>
                <a:ext cx="92075" cy="76200"/>
              </a:xfrm>
              <a:custGeom>
                <a:avLst/>
                <a:gdLst>
                  <a:gd name="T0" fmla="*/ 42 w 46"/>
                  <a:gd name="T1" fmla="*/ 20 h 38"/>
                  <a:gd name="T2" fmla="*/ 10 w 46"/>
                  <a:gd name="T3" fmla="*/ 36 h 38"/>
                  <a:gd name="T4" fmla="*/ 4 w 46"/>
                  <a:gd name="T5" fmla="*/ 32 h 38"/>
                  <a:gd name="T6" fmla="*/ 2 w 46"/>
                  <a:gd name="T7" fmla="*/ 26 h 38"/>
                  <a:gd name="T8" fmla="*/ 3 w 46"/>
                  <a:gd name="T9" fmla="*/ 23 h 38"/>
                  <a:gd name="T10" fmla="*/ 1 w 46"/>
                  <a:gd name="T11" fmla="*/ 17 h 38"/>
                  <a:gd name="T12" fmla="*/ 0 w 46"/>
                  <a:gd name="T13" fmla="*/ 14 h 38"/>
                  <a:gd name="T14" fmla="*/ 19 w 46"/>
                  <a:gd name="T15" fmla="*/ 6 h 38"/>
                  <a:gd name="T16" fmla="*/ 27 w 46"/>
                  <a:gd name="T17" fmla="*/ 7 h 38"/>
                  <a:gd name="T18" fmla="*/ 33 w 46"/>
                  <a:gd name="T19" fmla="*/ 12 h 38"/>
                  <a:gd name="T20" fmla="*/ 28 w 46"/>
                  <a:gd name="T21" fmla="*/ 7 h 38"/>
                  <a:gd name="T22" fmla="*/ 36 w 46"/>
                  <a:gd name="T23" fmla="*/ 0 h 38"/>
                  <a:gd name="T24" fmla="*/ 45 w 46"/>
                  <a:gd name="T25" fmla="*/ 6 h 38"/>
                  <a:gd name="T26" fmla="*/ 42 w 46"/>
                  <a:gd name="T27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38">
                    <a:moveTo>
                      <a:pt x="42" y="20"/>
                    </a:moveTo>
                    <a:cubicBezTo>
                      <a:pt x="33" y="28"/>
                      <a:pt x="22" y="33"/>
                      <a:pt x="10" y="36"/>
                    </a:cubicBezTo>
                    <a:cubicBezTo>
                      <a:pt x="6" y="38"/>
                      <a:pt x="5" y="35"/>
                      <a:pt x="4" y="32"/>
                    </a:cubicBezTo>
                    <a:cubicBezTo>
                      <a:pt x="3" y="30"/>
                      <a:pt x="3" y="28"/>
                      <a:pt x="2" y="26"/>
                    </a:cubicBezTo>
                    <a:cubicBezTo>
                      <a:pt x="2" y="25"/>
                      <a:pt x="2" y="24"/>
                      <a:pt x="3" y="23"/>
                    </a:cubicBezTo>
                    <a:cubicBezTo>
                      <a:pt x="4" y="20"/>
                      <a:pt x="9" y="17"/>
                      <a:pt x="1" y="17"/>
                    </a:cubicBezTo>
                    <a:cubicBezTo>
                      <a:pt x="0" y="18"/>
                      <a:pt x="0" y="16"/>
                      <a:pt x="0" y="14"/>
                    </a:cubicBezTo>
                    <a:cubicBezTo>
                      <a:pt x="5" y="8"/>
                      <a:pt x="14" y="12"/>
                      <a:pt x="19" y="6"/>
                    </a:cubicBezTo>
                    <a:cubicBezTo>
                      <a:pt x="22" y="5"/>
                      <a:pt x="25" y="5"/>
                      <a:pt x="27" y="7"/>
                    </a:cubicBezTo>
                    <a:cubicBezTo>
                      <a:pt x="26" y="12"/>
                      <a:pt x="28" y="13"/>
                      <a:pt x="33" y="12"/>
                    </a:cubicBezTo>
                    <a:cubicBezTo>
                      <a:pt x="32" y="10"/>
                      <a:pt x="29" y="9"/>
                      <a:pt x="28" y="7"/>
                    </a:cubicBezTo>
                    <a:cubicBezTo>
                      <a:pt x="28" y="2"/>
                      <a:pt x="32" y="1"/>
                      <a:pt x="36" y="0"/>
                    </a:cubicBezTo>
                    <a:cubicBezTo>
                      <a:pt x="40" y="0"/>
                      <a:pt x="44" y="2"/>
                      <a:pt x="45" y="6"/>
                    </a:cubicBezTo>
                    <a:cubicBezTo>
                      <a:pt x="44" y="11"/>
                      <a:pt x="46" y="16"/>
                      <a:pt x="42" y="20"/>
                    </a:cubicBezTo>
                    <a:close/>
                  </a:path>
                </a:pathLst>
              </a:custGeom>
              <a:solidFill>
                <a:srgbClr val="B57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3" name="Freeform 4201"/>
              <p:cNvSpPr/>
              <p:nvPr/>
            </p:nvSpPr>
            <p:spPr bwMode="auto">
              <a:xfrm>
                <a:off x="6232525" y="5772150"/>
                <a:ext cx="107950" cy="107950"/>
              </a:xfrm>
              <a:custGeom>
                <a:avLst/>
                <a:gdLst>
                  <a:gd name="T0" fmla="*/ 9 w 54"/>
                  <a:gd name="T1" fmla="*/ 34 h 54"/>
                  <a:gd name="T2" fmla="*/ 0 w 54"/>
                  <a:gd name="T3" fmla="*/ 11 h 54"/>
                  <a:gd name="T4" fmla="*/ 5 w 54"/>
                  <a:gd name="T5" fmla="*/ 8 h 54"/>
                  <a:gd name="T6" fmla="*/ 22 w 54"/>
                  <a:gd name="T7" fmla="*/ 1 h 54"/>
                  <a:gd name="T8" fmla="*/ 35 w 54"/>
                  <a:gd name="T9" fmla="*/ 3 h 54"/>
                  <a:gd name="T10" fmla="*/ 33 w 54"/>
                  <a:gd name="T11" fmla="*/ 12 h 54"/>
                  <a:gd name="T12" fmla="*/ 31 w 54"/>
                  <a:gd name="T13" fmla="*/ 20 h 54"/>
                  <a:gd name="T14" fmla="*/ 28 w 54"/>
                  <a:gd name="T15" fmla="*/ 25 h 54"/>
                  <a:gd name="T16" fmla="*/ 25 w 54"/>
                  <a:gd name="T17" fmla="*/ 24 h 54"/>
                  <a:gd name="T18" fmla="*/ 16 w 54"/>
                  <a:gd name="T19" fmla="*/ 22 h 54"/>
                  <a:gd name="T20" fmla="*/ 25 w 54"/>
                  <a:gd name="T21" fmla="*/ 24 h 54"/>
                  <a:gd name="T22" fmla="*/ 36 w 54"/>
                  <a:gd name="T23" fmla="*/ 32 h 54"/>
                  <a:gd name="T24" fmla="*/ 53 w 54"/>
                  <a:gd name="T25" fmla="*/ 40 h 54"/>
                  <a:gd name="T26" fmla="*/ 50 w 54"/>
                  <a:gd name="T27" fmla="*/ 47 h 54"/>
                  <a:gd name="T28" fmla="*/ 47 w 54"/>
                  <a:gd name="T29" fmla="*/ 48 h 54"/>
                  <a:gd name="T30" fmla="*/ 22 w 54"/>
                  <a:gd name="T31" fmla="*/ 43 h 54"/>
                  <a:gd name="T32" fmla="*/ 9 w 54"/>
                  <a:gd name="T33" fmla="*/ 3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54">
                    <a:moveTo>
                      <a:pt x="9" y="34"/>
                    </a:moveTo>
                    <a:cubicBezTo>
                      <a:pt x="2" y="28"/>
                      <a:pt x="2" y="19"/>
                      <a:pt x="0" y="11"/>
                    </a:cubicBezTo>
                    <a:cubicBezTo>
                      <a:pt x="1" y="9"/>
                      <a:pt x="3" y="7"/>
                      <a:pt x="5" y="8"/>
                    </a:cubicBezTo>
                    <a:cubicBezTo>
                      <a:pt x="14" y="14"/>
                      <a:pt x="18" y="8"/>
                      <a:pt x="22" y="1"/>
                    </a:cubicBezTo>
                    <a:cubicBezTo>
                      <a:pt x="27" y="0"/>
                      <a:pt x="31" y="1"/>
                      <a:pt x="35" y="3"/>
                    </a:cubicBezTo>
                    <a:cubicBezTo>
                      <a:pt x="37" y="6"/>
                      <a:pt x="35" y="9"/>
                      <a:pt x="33" y="12"/>
                    </a:cubicBezTo>
                    <a:cubicBezTo>
                      <a:pt x="32" y="15"/>
                      <a:pt x="31" y="17"/>
                      <a:pt x="31" y="20"/>
                    </a:cubicBezTo>
                    <a:cubicBezTo>
                      <a:pt x="30" y="22"/>
                      <a:pt x="29" y="23"/>
                      <a:pt x="28" y="25"/>
                    </a:cubicBezTo>
                    <a:cubicBezTo>
                      <a:pt x="27" y="25"/>
                      <a:pt x="26" y="25"/>
                      <a:pt x="25" y="24"/>
                    </a:cubicBezTo>
                    <a:cubicBezTo>
                      <a:pt x="23" y="21"/>
                      <a:pt x="20" y="20"/>
                      <a:pt x="16" y="22"/>
                    </a:cubicBezTo>
                    <a:cubicBezTo>
                      <a:pt x="20" y="21"/>
                      <a:pt x="22" y="21"/>
                      <a:pt x="25" y="24"/>
                    </a:cubicBezTo>
                    <a:cubicBezTo>
                      <a:pt x="28" y="28"/>
                      <a:pt x="31" y="31"/>
                      <a:pt x="36" y="32"/>
                    </a:cubicBezTo>
                    <a:cubicBezTo>
                      <a:pt x="41" y="37"/>
                      <a:pt x="50" y="31"/>
                      <a:pt x="53" y="40"/>
                    </a:cubicBezTo>
                    <a:cubicBezTo>
                      <a:pt x="54" y="43"/>
                      <a:pt x="52" y="45"/>
                      <a:pt x="50" y="47"/>
                    </a:cubicBezTo>
                    <a:cubicBezTo>
                      <a:pt x="49" y="48"/>
                      <a:pt x="48" y="48"/>
                      <a:pt x="47" y="48"/>
                    </a:cubicBezTo>
                    <a:cubicBezTo>
                      <a:pt x="38" y="47"/>
                      <a:pt x="28" y="54"/>
                      <a:pt x="22" y="43"/>
                    </a:cubicBezTo>
                    <a:cubicBezTo>
                      <a:pt x="23" y="32"/>
                      <a:pt x="15" y="34"/>
                      <a:pt x="9" y="34"/>
                    </a:cubicBezTo>
                    <a:close/>
                  </a:path>
                </a:pathLst>
              </a:custGeom>
              <a:solidFill>
                <a:srgbClr val="CDB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4" name="Freeform 4202"/>
              <p:cNvSpPr/>
              <p:nvPr/>
            </p:nvSpPr>
            <p:spPr bwMode="auto">
              <a:xfrm>
                <a:off x="6630988" y="3803650"/>
                <a:ext cx="58738" cy="146050"/>
              </a:xfrm>
              <a:custGeom>
                <a:avLst/>
                <a:gdLst>
                  <a:gd name="T0" fmla="*/ 2 w 29"/>
                  <a:gd name="T1" fmla="*/ 18 h 73"/>
                  <a:gd name="T2" fmla="*/ 4 w 29"/>
                  <a:gd name="T3" fmla="*/ 15 h 73"/>
                  <a:gd name="T4" fmla="*/ 14 w 29"/>
                  <a:gd name="T5" fmla="*/ 3 h 73"/>
                  <a:gd name="T6" fmla="*/ 21 w 29"/>
                  <a:gd name="T7" fmla="*/ 6 h 73"/>
                  <a:gd name="T8" fmla="*/ 22 w 29"/>
                  <a:gd name="T9" fmla="*/ 53 h 73"/>
                  <a:gd name="T10" fmla="*/ 24 w 29"/>
                  <a:gd name="T11" fmla="*/ 65 h 73"/>
                  <a:gd name="T12" fmla="*/ 13 w 29"/>
                  <a:gd name="T13" fmla="*/ 73 h 73"/>
                  <a:gd name="T14" fmla="*/ 8 w 29"/>
                  <a:gd name="T15" fmla="*/ 70 h 73"/>
                  <a:gd name="T16" fmla="*/ 8 w 29"/>
                  <a:gd name="T17" fmla="*/ 68 h 73"/>
                  <a:gd name="T18" fmla="*/ 6 w 29"/>
                  <a:gd name="T19" fmla="*/ 55 h 73"/>
                  <a:gd name="T20" fmla="*/ 6 w 29"/>
                  <a:gd name="T21" fmla="*/ 40 h 73"/>
                  <a:gd name="T22" fmla="*/ 2 w 29"/>
                  <a:gd name="T23" fmla="*/ 18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73">
                    <a:moveTo>
                      <a:pt x="2" y="18"/>
                    </a:moveTo>
                    <a:cubicBezTo>
                      <a:pt x="2" y="16"/>
                      <a:pt x="3" y="16"/>
                      <a:pt x="4" y="15"/>
                    </a:cubicBezTo>
                    <a:cubicBezTo>
                      <a:pt x="12" y="14"/>
                      <a:pt x="12" y="13"/>
                      <a:pt x="14" y="3"/>
                    </a:cubicBezTo>
                    <a:cubicBezTo>
                      <a:pt x="18" y="0"/>
                      <a:pt x="22" y="0"/>
                      <a:pt x="21" y="6"/>
                    </a:cubicBezTo>
                    <a:cubicBezTo>
                      <a:pt x="20" y="22"/>
                      <a:pt x="29" y="37"/>
                      <a:pt x="22" y="53"/>
                    </a:cubicBezTo>
                    <a:cubicBezTo>
                      <a:pt x="21" y="57"/>
                      <a:pt x="24" y="61"/>
                      <a:pt x="24" y="65"/>
                    </a:cubicBezTo>
                    <a:cubicBezTo>
                      <a:pt x="22" y="70"/>
                      <a:pt x="18" y="72"/>
                      <a:pt x="13" y="73"/>
                    </a:cubicBezTo>
                    <a:cubicBezTo>
                      <a:pt x="11" y="73"/>
                      <a:pt x="9" y="72"/>
                      <a:pt x="8" y="70"/>
                    </a:cubicBezTo>
                    <a:cubicBezTo>
                      <a:pt x="8" y="70"/>
                      <a:pt x="8" y="69"/>
                      <a:pt x="8" y="68"/>
                    </a:cubicBezTo>
                    <a:cubicBezTo>
                      <a:pt x="8" y="64"/>
                      <a:pt x="9" y="59"/>
                      <a:pt x="6" y="55"/>
                    </a:cubicBezTo>
                    <a:cubicBezTo>
                      <a:pt x="8" y="50"/>
                      <a:pt x="0" y="45"/>
                      <a:pt x="6" y="40"/>
                    </a:cubicBezTo>
                    <a:cubicBezTo>
                      <a:pt x="5" y="33"/>
                      <a:pt x="9" y="24"/>
                      <a:pt x="2" y="18"/>
                    </a:cubicBezTo>
                    <a:close/>
                  </a:path>
                </a:pathLst>
              </a:custGeom>
              <a:solidFill>
                <a:srgbClr val="965E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5" name="Freeform 4203"/>
              <p:cNvSpPr/>
              <p:nvPr/>
            </p:nvSpPr>
            <p:spPr bwMode="auto">
              <a:xfrm>
                <a:off x="6257925" y="5840413"/>
                <a:ext cx="74613" cy="198438"/>
              </a:xfrm>
              <a:custGeom>
                <a:avLst/>
                <a:gdLst>
                  <a:gd name="T0" fmla="*/ 10 w 37"/>
                  <a:gd name="T1" fmla="*/ 7 h 99"/>
                  <a:gd name="T2" fmla="*/ 20 w 37"/>
                  <a:gd name="T3" fmla="*/ 12 h 99"/>
                  <a:gd name="T4" fmla="*/ 34 w 37"/>
                  <a:gd name="T5" fmla="*/ 13 h 99"/>
                  <a:gd name="T6" fmla="*/ 33 w 37"/>
                  <a:gd name="T7" fmla="*/ 27 h 99"/>
                  <a:gd name="T8" fmla="*/ 24 w 37"/>
                  <a:gd name="T9" fmla="*/ 48 h 99"/>
                  <a:gd name="T10" fmla="*/ 24 w 37"/>
                  <a:gd name="T11" fmla="*/ 51 h 99"/>
                  <a:gd name="T12" fmla="*/ 21 w 37"/>
                  <a:gd name="T13" fmla="*/ 63 h 99"/>
                  <a:gd name="T14" fmla="*/ 12 w 37"/>
                  <a:gd name="T15" fmla="*/ 90 h 99"/>
                  <a:gd name="T16" fmla="*/ 5 w 37"/>
                  <a:gd name="T17" fmla="*/ 94 h 99"/>
                  <a:gd name="T18" fmla="*/ 8 w 37"/>
                  <a:gd name="T19" fmla="*/ 76 h 99"/>
                  <a:gd name="T20" fmla="*/ 9 w 37"/>
                  <a:gd name="T21" fmla="*/ 74 h 99"/>
                  <a:gd name="T22" fmla="*/ 13 w 37"/>
                  <a:gd name="T23" fmla="*/ 62 h 99"/>
                  <a:gd name="T24" fmla="*/ 13 w 37"/>
                  <a:gd name="T25" fmla="*/ 60 h 99"/>
                  <a:gd name="T26" fmla="*/ 13 w 37"/>
                  <a:gd name="T27" fmla="*/ 39 h 99"/>
                  <a:gd name="T28" fmla="*/ 12 w 37"/>
                  <a:gd name="T29" fmla="*/ 30 h 99"/>
                  <a:gd name="T30" fmla="*/ 16 w 37"/>
                  <a:gd name="T31" fmla="*/ 20 h 99"/>
                  <a:gd name="T32" fmla="*/ 14 w 37"/>
                  <a:gd name="T33" fmla="*/ 15 h 99"/>
                  <a:gd name="T34" fmla="*/ 0 w 37"/>
                  <a:gd name="T35" fmla="*/ 6 h 99"/>
                  <a:gd name="T36" fmla="*/ 10 w 37"/>
                  <a:gd name="T37" fmla="*/ 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99">
                    <a:moveTo>
                      <a:pt x="10" y="7"/>
                    </a:moveTo>
                    <a:cubicBezTo>
                      <a:pt x="12" y="12"/>
                      <a:pt x="15" y="13"/>
                      <a:pt x="20" y="12"/>
                    </a:cubicBezTo>
                    <a:cubicBezTo>
                      <a:pt x="25" y="11"/>
                      <a:pt x="30" y="11"/>
                      <a:pt x="34" y="13"/>
                    </a:cubicBezTo>
                    <a:cubicBezTo>
                      <a:pt x="37" y="18"/>
                      <a:pt x="34" y="22"/>
                      <a:pt x="33" y="27"/>
                    </a:cubicBezTo>
                    <a:cubicBezTo>
                      <a:pt x="30" y="34"/>
                      <a:pt x="24" y="39"/>
                      <a:pt x="24" y="48"/>
                    </a:cubicBezTo>
                    <a:cubicBezTo>
                      <a:pt x="24" y="49"/>
                      <a:pt x="24" y="50"/>
                      <a:pt x="24" y="51"/>
                    </a:cubicBezTo>
                    <a:cubicBezTo>
                      <a:pt x="23" y="55"/>
                      <a:pt x="23" y="59"/>
                      <a:pt x="21" y="63"/>
                    </a:cubicBezTo>
                    <a:cubicBezTo>
                      <a:pt x="18" y="72"/>
                      <a:pt x="15" y="81"/>
                      <a:pt x="12" y="90"/>
                    </a:cubicBezTo>
                    <a:cubicBezTo>
                      <a:pt x="11" y="93"/>
                      <a:pt x="11" y="99"/>
                      <a:pt x="5" y="94"/>
                    </a:cubicBezTo>
                    <a:cubicBezTo>
                      <a:pt x="6" y="88"/>
                      <a:pt x="5" y="82"/>
                      <a:pt x="8" y="76"/>
                    </a:cubicBezTo>
                    <a:cubicBezTo>
                      <a:pt x="9" y="76"/>
                      <a:pt x="9" y="75"/>
                      <a:pt x="9" y="74"/>
                    </a:cubicBezTo>
                    <a:cubicBezTo>
                      <a:pt x="12" y="71"/>
                      <a:pt x="10" y="66"/>
                      <a:pt x="13" y="62"/>
                    </a:cubicBezTo>
                    <a:cubicBezTo>
                      <a:pt x="13" y="61"/>
                      <a:pt x="13" y="61"/>
                      <a:pt x="13" y="60"/>
                    </a:cubicBezTo>
                    <a:cubicBezTo>
                      <a:pt x="17" y="53"/>
                      <a:pt x="17" y="46"/>
                      <a:pt x="13" y="39"/>
                    </a:cubicBezTo>
                    <a:cubicBezTo>
                      <a:pt x="12" y="36"/>
                      <a:pt x="10" y="33"/>
                      <a:pt x="12" y="30"/>
                    </a:cubicBezTo>
                    <a:cubicBezTo>
                      <a:pt x="14" y="27"/>
                      <a:pt x="12" y="22"/>
                      <a:pt x="16" y="20"/>
                    </a:cubicBezTo>
                    <a:cubicBezTo>
                      <a:pt x="18" y="17"/>
                      <a:pt x="15" y="17"/>
                      <a:pt x="14" y="15"/>
                    </a:cubicBezTo>
                    <a:cubicBezTo>
                      <a:pt x="7" y="15"/>
                      <a:pt x="3" y="12"/>
                      <a:pt x="0" y="6"/>
                    </a:cubicBezTo>
                    <a:cubicBezTo>
                      <a:pt x="5" y="0"/>
                      <a:pt x="8" y="0"/>
                      <a:pt x="10" y="7"/>
                    </a:cubicBezTo>
                    <a:close/>
                  </a:path>
                </a:pathLst>
              </a:custGeom>
              <a:solidFill>
                <a:srgbClr val="D6BF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6" name="Freeform 4204"/>
              <p:cNvSpPr/>
              <p:nvPr/>
            </p:nvSpPr>
            <p:spPr bwMode="auto">
              <a:xfrm>
                <a:off x="6707188" y="6229350"/>
                <a:ext cx="88900" cy="87313"/>
              </a:xfrm>
              <a:custGeom>
                <a:avLst/>
                <a:gdLst>
                  <a:gd name="T0" fmla="*/ 17 w 44"/>
                  <a:gd name="T1" fmla="*/ 41 h 44"/>
                  <a:gd name="T2" fmla="*/ 8 w 44"/>
                  <a:gd name="T3" fmla="*/ 34 h 44"/>
                  <a:gd name="T4" fmla="*/ 6 w 44"/>
                  <a:gd name="T5" fmla="*/ 27 h 44"/>
                  <a:gd name="T6" fmla="*/ 2 w 44"/>
                  <a:gd name="T7" fmla="*/ 11 h 44"/>
                  <a:gd name="T8" fmla="*/ 3 w 44"/>
                  <a:gd name="T9" fmla="*/ 3 h 44"/>
                  <a:gd name="T10" fmla="*/ 6 w 44"/>
                  <a:gd name="T11" fmla="*/ 2 h 44"/>
                  <a:gd name="T12" fmla="*/ 17 w 44"/>
                  <a:gd name="T13" fmla="*/ 0 h 44"/>
                  <a:gd name="T14" fmla="*/ 20 w 44"/>
                  <a:gd name="T15" fmla="*/ 1 h 44"/>
                  <a:gd name="T16" fmla="*/ 22 w 44"/>
                  <a:gd name="T17" fmla="*/ 4 h 44"/>
                  <a:gd name="T18" fmla="*/ 23 w 44"/>
                  <a:gd name="T19" fmla="*/ 5 h 44"/>
                  <a:gd name="T20" fmla="*/ 21 w 44"/>
                  <a:gd name="T21" fmla="*/ 8 h 44"/>
                  <a:gd name="T22" fmla="*/ 14 w 44"/>
                  <a:gd name="T23" fmla="*/ 11 h 44"/>
                  <a:gd name="T24" fmla="*/ 25 w 44"/>
                  <a:gd name="T25" fmla="*/ 16 h 44"/>
                  <a:gd name="T26" fmla="*/ 36 w 44"/>
                  <a:gd name="T27" fmla="*/ 21 h 44"/>
                  <a:gd name="T28" fmla="*/ 43 w 44"/>
                  <a:gd name="T29" fmla="*/ 27 h 44"/>
                  <a:gd name="T30" fmla="*/ 37 w 44"/>
                  <a:gd name="T31" fmla="*/ 39 h 44"/>
                  <a:gd name="T32" fmla="*/ 30 w 44"/>
                  <a:gd name="T33" fmla="*/ 43 h 44"/>
                  <a:gd name="T34" fmla="*/ 17 w 44"/>
                  <a:gd name="T35" fmla="*/ 4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" h="44">
                    <a:moveTo>
                      <a:pt x="17" y="41"/>
                    </a:moveTo>
                    <a:cubicBezTo>
                      <a:pt x="12" y="41"/>
                      <a:pt x="11" y="36"/>
                      <a:pt x="8" y="34"/>
                    </a:cubicBezTo>
                    <a:cubicBezTo>
                      <a:pt x="8" y="32"/>
                      <a:pt x="5" y="28"/>
                      <a:pt x="6" y="27"/>
                    </a:cubicBezTo>
                    <a:cubicBezTo>
                      <a:pt x="13" y="19"/>
                      <a:pt x="4" y="16"/>
                      <a:pt x="2" y="11"/>
                    </a:cubicBezTo>
                    <a:cubicBezTo>
                      <a:pt x="1" y="8"/>
                      <a:pt x="0" y="5"/>
                      <a:pt x="3" y="3"/>
                    </a:cubicBezTo>
                    <a:cubicBezTo>
                      <a:pt x="4" y="3"/>
                      <a:pt x="5" y="3"/>
                      <a:pt x="6" y="2"/>
                    </a:cubicBezTo>
                    <a:cubicBezTo>
                      <a:pt x="10" y="3"/>
                      <a:pt x="14" y="1"/>
                      <a:pt x="17" y="0"/>
                    </a:cubicBezTo>
                    <a:cubicBezTo>
                      <a:pt x="18" y="0"/>
                      <a:pt x="19" y="0"/>
                      <a:pt x="20" y="1"/>
                    </a:cubicBezTo>
                    <a:cubicBezTo>
                      <a:pt x="21" y="2"/>
                      <a:pt x="22" y="3"/>
                      <a:pt x="22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2" y="6"/>
                      <a:pt x="22" y="7"/>
                      <a:pt x="21" y="8"/>
                    </a:cubicBezTo>
                    <a:cubicBezTo>
                      <a:pt x="19" y="10"/>
                      <a:pt x="17" y="10"/>
                      <a:pt x="14" y="11"/>
                    </a:cubicBezTo>
                    <a:cubicBezTo>
                      <a:pt x="17" y="15"/>
                      <a:pt x="22" y="14"/>
                      <a:pt x="25" y="16"/>
                    </a:cubicBezTo>
                    <a:cubicBezTo>
                      <a:pt x="27" y="22"/>
                      <a:pt x="32" y="19"/>
                      <a:pt x="36" y="21"/>
                    </a:cubicBezTo>
                    <a:cubicBezTo>
                      <a:pt x="39" y="22"/>
                      <a:pt x="41" y="24"/>
                      <a:pt x="43" y="27"/>
                    </a:cubicBezTo>
                    <a:cubicBezTo>
                      <a:pt x="44" y="32"/>
                      <a:pt x="42" y="36"/>
                      <a:pt x="37" y="39"/>
                    </a:cubicBezTo>
                    <a:cubicBezTo>
                      <a:pt x="35" y="40"/>
                      <a:pt x="32" y="42"/>
                      <a:pt x="30" y="43"/>
                    </a:cubicBezTo>
                    <a:cubicBezTo>
                      <a:pt x="25" y="44"/>
                      <a:pt x="21" y="43"/>
                      <a:pt x="17" y="41"/>
                    </a:cubicBezTo>
                    <a:close/>
                  </a:path>
                </a:pathLst>
              </a:custGeom>
              <a:solidFill>
                <a:srgbClr val="815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7" name="Freeform 4205"/>
              <p:cNvSpPr/>
              <p:nvPr/>
            </p:nvSpPr>
            <p:spPr bwMode="auto">
              <a:xfrm>
                <a:off x="7153275" y="6102350"/>
                <a:ext cx="66675" cy="109538"/>
              </a:xfrm>
              <a:custGeom>
                <a:avLst/>
                <a:gdLst>
                  <a:gd name="T0" fmla="*/ 20 w 33"/>
                  <a:gd name="T1" fmla="*/ 9 h 55"/>
                  <a:gd name="T2" fmla="*/ 23 w 33"/>
                  <a:gd name="T3" fmla="*/ 11 h 55"/>
                  <a:gd name="T4" fmla="*/ 23 w 33"/>
                  <a:gd name="T5" fmla="*/ 16 h 55"/>
                  <a:gd name="T6" fmla="*/ 17 w 33"/>
                  <a:gd name="T7" fmla="*/ 17 h 55"/>
                  <a:gd name="T8" fmla="*/ 23 w 33"/>
                  <a:gd name="T9" fmla="*/ 18 h 55"/>
                  <a:gd name="T10" fmla="*/ 27 w 33"/>
                  <a:gd name="T11" fmla="*/ 26 h 55"/>
                  <a:gd name="T12" fmla="*/ 23 w 33"/>
                  <a:gd name="T13" fmla="*/ 28 h 55"/>
                  <a:gd name="T14" fmla="*/ 28 w 33"/>
                  <a:gd name="T15" fmla="*/ 26 h 55"/>
                  <a:gd name="T16" fmla="*/ 33 w 33"/>
                  <a:gd name="T17" fmla="*/ 43 h 55"/>
                  <a:gd name="T18" fmla="*/ 26 w 33"/>
                  <a:gd name="T19" fmla="*/ 55 h 55"/>
                  <a:gd name="T20" fmla="*/ 21 w 33"/>
                  <a:gd name="T21" fmla="*/ 52 h 55"/>
                  <a:gd name="T22" fmla="*/ 13 w 33"/>
                  <a:gd name="T23" fmla="*/ 41 h 55"/>
                  <a:gd name="T24" fmla="*/ 9 w 33"/>
                  <a:gd name="T25" fmla="*/ 36 h 55"/>
                  <a:gd name="T26" fmla="*/ 6 w 33"/>
                  <a:gd name="T27" fmla="*/ 34 h 55"/>
                  <a:gd name="T28" fmla="*/ 0 w 33"/>
                  <a:gd name="T29" fmla="*/ 12 h 55"/>
                  <a:gd name="T30" fmla="*/ 10 w 33"/>
                  <a:gd name="T31" fmla="*/ 1 h 55"/>
                  <a:gd name="T32" fmla="*/ 20 w 33"/>
                  <a:gd name="T33" fmla="*/ 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" h="55">
                    <a:moveTo>
                      <a:pt x="20" y="9"/>
                    </a:moveTo>
                    <a:cubicBezTo>
                      <a:pt x="21" y="9"/>
                      <a:pt x="22" y="10"/>
                      <a:pt x="23" y="11"/>
                    </a:cubicBezTo>
                    <a:cubicBezTo>
                      <a:pt x="24" y="13"/>
                      <a:pt x="23" y="15"/>
                      <a:pt x="23" y="16"/>
                    </a:cubicBezTo>
                    <a:cubicBezTo>
                      <a:pt x="21" y="17"/>
                      <a:pt x="20" y="18"/>
                      <a:pt x="17" y="17"/>
                    </a:cubicBezTo>
                    <a:cubicBezTo>
                      <a:pt x="19" y="19"/>
                      <a:pt x="21" y="18"/>
                      <a:pt x="23" y="18"/>
                    </a:cubicBezTo>
                    <a:cubicBezTo>
                      <a:pt x="26" y="20"/>
                      <a:pt x="28" y="22"/>
                      <a:pt x="27" y="26"/>
                    </a:cubicBezTo>
                    <a:cubicBezTo>
                      <a:pt x="26" y="27"/>
                      <a:pt x="24" y="27"/>
                      <a:pt x="23" y="28"/>
                    </a:cubicBezTo>
                    <a:cubicBezTo>
                      <a:pt x="25" y="28"/>
                      <a:pt x="26" y="26"/>
                      <a:pt x="28" y="26"/>
                    </a:cubicBezTo>
                    <a:cubicBezTo>
                      <a:pt x="32" y="31"/>
                      <a:pt x="32" y="37"/>
                      <a:pt x="33" y="43"/>
                    </a:cubicBezTo>
                    <a:cubicBezTo>
                      <a:pt x="33" y="48"/>
                      <a:pt x="32" y="53"/>
                      <a:pt x="26" y="55"/>
                    </a:cubicBezTo>
                    <a:cubicBezTo>
                      <a:pt x="24" y="55"/>
                      <a:pt x="22" y="54"/>
                      <a:pt x="21" y="52"/>
                    </a:cubicBezTo>
                    <a:cubicBezTo>
                      <a:pt x="23" y="45"/>
                      <a:pt x="15" y="45"/>
                      <a:pt x="13" y="41"/>
                    </a:cubicBezTo>
                    <a:cubicBezTo>
                      <a:pt x="16" y="37"/>
                      <a:pt x="13" y="36"/>
                      <a:pt x="9" y="36"/>
                    </a:cubicBezTo>
                    <a:cubicBezTo>
                      <a:pt x="8" y="35"/>
                      <a:pt x="7" y="35"/>
                      <a:pt x="6" y="34"/>
                    </a:cubicBezTo>
                    <a:cubicBezTo>
                      <a:pt x="1" y="28"/>
                      <a:pt x="2" y="20"/>
                      <a:pt x="0" y="12"/>
                    </a:cubicBezTo>
                    <a:cubicBezTo>
                      <a:pt x="0" y="6"/>
                      <a:pt x="3" y="2"/>
                      <a:pt x="10" y="1"/>
                    </a:cubicBezTo>
                    <a:cubicBezTo>
                      <a:pt x="16" y="0"/>
                      <a:pt x="18" y="4"/>
                      <a:pt x="20" y="9"/>
                    </a:cubicBezTo>
                    <a:close/>
                  </a:path>
                </a:pathLst>
              </a:custGeom>
              <a:solidFill>
                <a:srgbClr val="8362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8" name="Freeform 4206"/>
              <p:cNvSpPr/>
              <p:nvPr/>
            </p:nvSpPr>
            <p:spPr bwMode="auto">
              <a:xfrm>
                <a:off x="6696075" y="4592638"/>
                <a:ext cx="39688" cy="222250"/>
              </a:xfrm>
              <a:custGeom>
                <a:avLst/>
                <a:gdLst>
                  <a:gd name="T0" fmla="*/ 2 w 20"/>
                  <a:gd name="T1" fmla="*/ 70 h 111"/>
                  <a:gd name="T2" fmla="*/ 3 w 20"/>
                  <a:gd name="T3" fmla="*/ 63 h 111"/>
                  <a:gd name="T4" fmla="*/ 3 w 20"/>
                  <a:gd name="T5" fmla="*/ 50 h 111"/>
                  <a:gd name="T6" fmla="*/ 5 w 20"/>
                  <a:gd name="T7" fmla="*/ 6 h 111"/>
                  <a:gd name="T8" fmla="*/ 8 w 20"/>
                  <a:gd name="T9" fmla="*/ 1 h 111"/>
                  <a:gd name="T10" fmla="*/ 18 w 20"/>
                  <a:gd name="T11" fmla="*/ 5 h 111"/>
                  <a:gd name="T12" fmla="*/ 19 w 20"/>
                  <a:gd name="T13" fmla="*/ 14 h 111"/>
                  <a:gd name="T14" fmla="*/ 18 w 20"/>
                  <a:gd name="T15" fmla="*/ 24 h 111"/>
                  <a:gd name="T16" fmla="*/ 18 w 20"/>
                  <a:gd name="T17" fmla="*/ 27 h 111"/>
                  <a:gd name="T18" fmla="*/ 18 w 20"/>
                  <a:gd name="T19" fmla="*/ 35 h 111"/>
                  <a:gd name="T20" fmla="*/ 18 w 20"/>
                  <a:gd name="T21" fmla="*/ 45 h 111"/>
                  <a:gd name="T22" fmla="*/ 14 w 20"/>
                  <a:gd name="T23" fmla="*/ 63 h 111"/>
                  <a:gd name="T24" fmla="*/ 8 w 20"/>
                  <a:gd name="T25" fmla="*/ 106 h 111"/>
                  <a:gd name="T26" fmla="*/ 5 w 20"/>
                  <a:gd name="T27" fmla="*/ 111 h 111"/>
                  <a:gd name="T28" fmla="*/ 1 w 20"/>
                  <a:gd name="T29" fmla="*/ 110 h 111"/>
                  <a:gd name="T30" fmla="*/ 2 w 20"/>
                  <a:gd name="T31" fmla="*/ 94 h 111"/>
                  <a:gd name="T32" fmla="*/ 3 w 20"/>
                  <a:gd name="T33" fmla="*/ 85 h 111"/>
                  <a:gd name="T34" fmla="*/ 2 w 20"/>
                  <a:gd name="T35" fmla="*/ 7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111">
                    <a:moveTo>
                      <a:pt x="2" y="70"/>
                    </a:moveTo>
                    <a:cubicBezTo>
                      <a:pt x="3" y="67"/>
                      <a:pt x="3" y="65"/>
                      <a:pt x="3" y="63"/>
                    </a:cubicBezTo>
                    <a:cubicBezTo>
                      <a:pt x="1" y="59"/>
                      <a:pt x="3" y="55"/>
                      <a:pt x="3" y="50"/>
                    </a:cubicBezTo>
                    <a:cubicBezTo>
                      <a:pt x="9" y="36"/>
                      <a:pt x="6" y="21"/>
                      <a:pt x="5" y="6"/>
                    </a:cubicBezTo>
                    <a:cubicBezTo>
                      <a:pt x="6" y="4"/>
                      <a:pt x="7" y="2"/>
                      <a:pt x="8" y="1"/>
                    </a:cubicBezTo>
                    <a:cubicBezTo>
                      <a:pt x="12" y="0"/>
                      <a:pt x="16" y="2"/>
                      <a:pt x="18" y="5"/>
                    </a:cubicBezTo>
                    <a:cubicBezTo>
                      <a:pt x="20" y="8"/>
                      <a:pt x="20" y="11"/>
                      <a:pt x="19" y="14"/>
                    </a:cubicBezTo>
                    <a:cubicBezTo>
                      <a:pt x="16" y="17"/>
                      <a:pt x="18" y="21"/>
                      <a:pt x="18" y="24"/>
                    </a:cubicBezTo>
                    <a:cubicBezTo>
                      <a:pt x="18" y="25"/>
                      <a:pt x="18" y="26"/>
                      <a:pt x="18" y="27"/>
                    </a:cubicBezTo>
                    <a:cubicBezTo>
                      <a:pt x="17" y="30"/>
                      <a:pt x="18" y="33"/>
                      <a:pt x="18" y="35"/>
                    </a:cubicBezTo>
                    <a:cubicBezTo>
                      <a:pt x="17" y="39"/>
                      <a:pt x="19" y="42"/>
                      <a:pt x="18" y="45"/>
                    </a:cubicBezTo>
                    <a:cubicBezTo>
                      <a:pt x="18" y="51"/>
                      <a:pt x="15" y="57"/>
                      <a:pt x="14" y="63"/>
                    </a:cubicBezTo>
                    <a:cubicBezTo>
                      <a:pt x="11" y="78"/>
                      <a:pt x="11" y="92"/>
                      <a:pt x="8" y="106"/>
                    </a:cubicBezTo>
                    <a:cubicBezTo>
                      <a:pt x="7" y="108"/>
                      <a:pt x="6" y="110"/>
                      <a:pt x="5" y="111"/>
                    </a:cubicBezTo>
                    <a:cubicBezTo>
                      <a:pt x="3" y="111"/>
                      <a:pt x="2" y="111"/>
                      <a:pt x="1" y="110"/>
                    </a:cubicBezTo>
                    <a:cubicBezTo>
                      <a:pt x="1" y="104"/>
                      <a:pt x="3" y="99"/>
                      <a:pt x="2" y="94"/>
                    </a:cubicBezTo>
                    <a:cubicBezTo>
                      <a:pt x="2" y="91"/>
                      <a:pt x="2" y="88"/>
                      <a:pt x="3" y="85"/>
                    </a:cubicBezTo>
                    <a:cubicBezTo>
                      <a:pt x="0" y="80"/>
                      <a:pt x="4" y="75"/>
                      <a:pt x="2" y="70"/>
                    </a:cubicBezTo>
                    <a:close/>
                  </a:path>
                </a:pathLst>
              </a:custGeom>
              <a:solidFill>
                <a:srgbClr val="97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9" name="Freeform 4207"/>
              <p:cNvSpPr/>
              <p:nvPr/>
            </p:nvSpPr>
            <p:spPr bwMode="auto">
              <a:xfrm>
                <a:off x="6792913" y="6264275"/>
                <a:ext cx="103188" cy="85725"/>
              </a:xfrm>
              <a:custGeom>
                <a:avLst/>
                <a:gdLst>
                  <a:gd name="T0" fmla="*/ 39 w 52"/>
                  <a:gd name="T1" fmla="*/ 43 h 43"/>
                  <a:gd name="T2" fmla="*/ 38 w 52"/>
                  <a:gd name="T3" fmla="*/ 43 h 43"/>
                  <a:gd name="T4" fmla="*/ 37 w 52"/>
                  <a:gd name="T5" fmla="*/ 42 h 43"/>
                  <a:gd name="T6" fmla="*/ 31 w 52"/>
                  <a:gd name="T7" fmla="*/ 40 h 43"/>
                  <a:gd name="T8" fmla="*/ 18 w 52"/>
                  <a:gd name="T9" fmla="*/ 27 h 43"/>
                  <a:gd name="T10" fmla="*/ 10 w 52"/>
                  <a:gd name="T11" fmla="*/ 22 h 43"/>
                  <a:gd name="T12" fmla="*/ 6 w 52"/>
                  <a:gd name="T13" fmla="*/ 18 h 43"/>
                  <a:gd name="T14" fmla="*/ 4 w 52"/>
                  <a:gd name="T15" fmla="*/ 16 h 43"/>
                  <a:gd name="T16" fmla="*/ 1 w 52"/>
                  <a:gd name="T17" fmla="*/ 8 h 43"/>
                  <a:gd name="T18" fmla="*/ 5 w 52"/>
                  <a:gd name="T19" fmla="*/ 6 h 43"/>
                  <a:gd name="T20" fmla="*/ 10 w 52"/>
                  <a:gd name="T21" fmla="*/ 6 h 43"/>
                  <a:gd name="T22" fmla="*/ 19 w 52"/>
                  <a:gd name="T23" fmla="*/ 1 h 43"/>
                  <a:gd name="T24" fmla="*/ 27 w 52"/>
                  <a:gd name="T25" fmla="*/ 5 h 43"/>
                  <a:gd name="T26" fmla="*/ 35 w 52"/>
                  <a:gd name="T27" fmla="*/ 6 h 43"/>
                  <a:gd name="T28" fmla="*/ 39 w 52"/>
                  <a:gd name="T29" fmla="*/ 5 h 43"/>
                  <a:gd name="T30" fmla="*/ 43 w 52"/>
                  <a:gd name="T31" fmla="*/ 12 h 43"/>
                  <a:gd name="T32" fmla="*/ 39 w 52"/>
                  <a:gd name="T3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" h="43">
                    <a:moveTo>
                      <a:pt x="39" y="43"/>
                    </a:moveTo>
                    <a:cubicBezTo>
                      <a:pt x="38" y="43"/>
                      <a:pt x="38" y="43"/>
                      <a:pt x="38" y="43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5" y="41"/>
                      <a:pt x="33" y="42"/>
                      <a:pt x="31" y="40"/>
                    </a:cubicBezTo>
                    <a:cubicBezTo>
                      <a:pt x="30" y="32"/>
                      <a:pt x="25" y="29"/>
                      <a:pt x="18" y="27"/>
                    </a:cubicBezTo>
                    <a:cubicBezTo>
                      <a:pt x="15" y="26"/>
                      <a:pt x="11" y="26"/>
                      <a:pt x="10" y="22"/>
                    </a:cubicBezTo>
                    <a:cubicBezTo>
                      <a:pt x="9" y="20"/>
                      <a:pt x="8" y="19"/>
                      <a:pt x="6" y="18"/>
                    </a:cubicBezTo>
                    <a:cubicBezTo>
                      <a:pt x="5" y="17"/>
                      <a:pt x="4" y="16"/>
                      <a:pt x="4" y="16"/>
                    </a:cubicBezTo>
                    <a:cubicBezTo>
                      <a:pt x="2" y="13"/>
                      <a:pt x="0" y="11"/>
                      <a:pt x="1" y="8"/>
                    </a:cubicBezTo>
                    <a:cubicBezTo>
                      <a:pt x="2" y="7"/>
                      <a:pt x="3" y="6"/>
                      <a:pt x="5" y="6"/>
                    </a:cubicBezTo>
                    <a:cubicBezTo>
                      <a:pt x="7" y="5"/>
                      <a:pt x="8" y="6"/>
                      <a:pt x="10" y="6"/>
                    </a:cubicBezTo>
                    <a:cubicBezTo>
                      <a:pt x="18" y="13"/>
                      <a:pt x="16" y="4"/>
                      <a:pt x="19" y="1"/>
                    </a:cubicBezTo>
                    <a:cubicBezTo>
                      <a:pt x="23" y="0"/>
                      <a:pt x="26" y="2"/>
                      <a:pt x="27" y="5"/>
                    </a:cubicBezTo>
                    <a:cubicBezTo>
                      <a:pt x="28" y="14"/>
                      <a:pt x="32" y="5"/>
                      <a:pt x="35" y="6"/>
                    </a:cubicBezTo>
                    <a:cubicBezTo>
                      <a:pt x="36" y="5"/>
                      <a:pt x="38" y="5"/>
                      <a:pt x="39" y="5"/>
                    </a:cubicBezTo>
                    <a:cubicBezTo>
                      <a:pt x="43" y="6"/>
                      <a:pt x="40" y="11"/>
                      <a:pt x="43" y="12"/>
                    </a:cubicBezTo>
                    <a:cubicBezTo>
                      <a:pt x="52" y="24"/>
                      <a:pt x="42" y="33"/>
                      <a:pt x="39" y="43"/>
                    </a:cubicBezTo>
                    <a:close/>
                  </a:path>
                </a:pathLst>
              </a:custGeom>
              <a:solidFill>
                <a:srgbClr val="794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0" name="Freeform 4208"/>
              <p:cNvSpPr/>
              <p:nvPr/>
            </p:nvSpPr>
            <p:spPr bwMode="auto">
              <a:xfrm>
                <a:off x="7116763" y="6226175"/>
                <a:ext cx="130175" cy="76200"/>
              </a:xfrm>
              <a:custGeom>
                <a:avLst/>
                <a:gdLst>
                  <a:gd name="T0" fmla="*/ 48 w 65"/>
                  <a:gd name="T1" fmla="*/ 22 h 38"/>
                  <a:gd name="T2" fmla="*/ 36 w 65"/>
                  <a:gd name="T3" fmla="*/ 26 h 38"/>
                  <a:gd name="T4" fmla="*/ 31 w 65"/>
                  <a:gd name="T5" fmla="*/ 27 h 38"/>
                  <a:gd name="T6" fmla="*/ 18 w 65"/>
                  <a:gd name="T7" fmla="*/ 33 h 38"/>
                  <a:gd name="T8" fmla="*/ 4 w 65"/>
                  <a:gd name="T9" fmla="*/ 33 h 38"/>
                  <a:gd name="T10" fmla="*/ 0 w 65"/>
                  <a:gd name="T11" fmla="*/ 28 h 38"/>
                  <a:gd name="T12" fmla="*/ 11 w 65"/>
                  <a:gd name="T13" fmla="*/ 23 h 38"/>
                  <a:gd name="T14" fmla="*/ 18 w 65"/>
                  <a:gd name="T15" fmla="*/ 20 h 38"/>
                  <a:gd name="T16" fmla="*/ 24 w 65"/>
                  <a:gd name="T17" fmla="*/ 13 h 38"/>
                  <a:gd name="T18" fmla="*/ 31 w 65"/>
                  <a:gd name="T19" fmla="*/ 9 h 38"/>
                  <a:gd name="T20" fmla="*/ 34 w 65"/>
                  <a:gd name="T21" fmla="*/ 8 h 38"/>
                  <a:gd name="T22" fmla="*/ 46 w 65"/>
                  <a:gd name="T23" fmla="*/ 3 h 38"/>
                  <a:gd name="T24" fmla="*/ 53 w 65"/>
                  <a:gd name="T25" fmla="*/ 1 h 38"/>
                  <a:gd name="T26" fmla="*/ 58 w 65"/>
                  <a:gd name="T27" fmla="*/ 9 h 38"/>
                  <a:gd name="T28" fmla="*/ 48 w 65"/>
                  <a:gd name="T29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38">
                    <a:moveTo>
                      <a:pt x="48" y="22"/>
                    </a:moveTo>
                    <a:cubicBezTo>
                      <a:pt x="44" y="22"/>
                      <a:pt x="39" y="23"/>
                      <a:pt x="36" y="26"/>
                    </a:cubicBezTo>
                    <a:cubicBezTo>
                      <a:pt x="34" y="26"/>
                      <a:pt x="32" y="26"/>
                      <a:pt x="31" y="27"/>
                    </a:cubicBezTo>
                    <a:cubicBezTo>
                      <a:pt x="26" y="29"/>
                      <a:pt x="24" y="35"/>
                      <a:pt x="18" y="33"/>
                    </a:cubicBezTo>
                    <a:cubicBezTo>
                      <a:pt x="13" y="38"/>
                      <a:pt x="8" y="36"/>
                      <a:pt x="4" y="33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1" y="20"/>
                      <a:pt x="5" y="20"/>
                      <a:pt x="11" y="23"/>
                    </a:cubicBezTo>
                    <a:cubicBezTo>
                      <a:pt x="15" y="26"/>
                      <a:pt x="16" y="23"/>
                      <a:pt x="18" y="20"/>
                    </a:cubicBezTo>
                    <a:cubicBezTo>
                      <a:pt x="19" y="17"/>
                      <a:pt x="21" y="15"/>
                      <a:pt x="24" y="13"/>
                    </a:cubicBezTo>
                    <a:cubicBezTo>
                      <a:pt x="26" y="11"/>
                      <a:pt x="29" y="10"/>
                      <a:pt x="31" y="9"/>
                    </a:cubicBezTo>
                    <a:cubicBezTo>
                      <a:pt x="32" y="9"/>
                      <a:pt x="33" y="8"/>
                      <a:pt x="34" y="8"/>
                    </a:cubicBezTo>
                    <a:cubicBezTo>
                      <a:pt x="38" y="7"/>
                      <a:pt x="42" y="5"/>
                      <a:pt x="46" y="3"/>
                    </a:cubicBezTo>
                    <a:cubicBezTo>
                      <a:pt x="48" y="2"/>
                      <a:pt x="50" y="1"/>
                      <a:pt x="53" y="1"/>
                    </a:cubicBezTo>
                    <a:cubicBezTo>
                      <a:pt x="57" y="2"/>
                      <a:pt x="65" y="0"/>
                      <a:pt x="58" y="9"/>
                    </a:cubicBezTo>
                    <a:cubicBezTo>
                      <a:pt x="52" y="11"/>
                      <a:pt x="49" y="16"/>
                      <a:pt x="48" y="22"/>
                    </a:cubicBezTo>
                    <a:close/>
                  </a:path>
                </a:pathLst>
              </a:custGeom>
              <a:solidFill>
                <a:srgbClr val="8F5A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1" name="Freeform 4209"/>
              <p:cNvSpPr/>
              <p:nvPr/>
            </p:nvSpPr>
            <p:spPr bwMode="auto">
              <a:xfrm>
                <a:off x="7678738" y="5948363"/>
                <a:ext cx="80963" cy="76200"/>
              </a:xfrm>
              <a:custGeom>
                <a:avLst/>
                <a:gdLst>
                  <a:gd name="T0" fmla="*/ 39 w 40"/>
                  <a:gd name="T1" fmla="*/ 25 h 38"/>
                  <a:gd name="T2" fmla="*/ 25 w 40"/>
                  <a:gd name="T3" fmla="*/ 38 h 38"/>
                  <a:gd name="T4" fmla="*/ 22 w 40"/>
                  <a:gd name="T5" fmla="*/ 35 h 38"/>
                  <a:gd name="T6" fmla="*/ 9 w 40"/>
                  <a:gd name="T7" fmla="*/ 27 h 38"/>
                  <a:gd name="T8" fmla="*/ 0 w 40"/>
                  <a:gd name="T9" fmla="*/ 15 h 38"/>
                  <a:gd name="T10" fmla="*/ 15 w 40"/>
                  <a:gd name="T11" fmla="*/ 11 h 38"/>
                  <a:gd name="T12" fmla="*/ 11 w 40"/>
                  <a:gd name="T13" fmla="*/ 6 h 38"/>
                  <a:gd name="T14" fmla="*/ 21 w 40"/>
                  <a:gd name="T15" fmla="*/ 1 h 38"/>
                  <a:gd name="T16" fmla="*/ 26 w 40"/>
                  <a:gd name="T17" fmla="*/ 2 h 38"/>
                  <a:gd name="T18" fmla="*/ 39 w 40"/>
                  <a:gd name="T19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8">
                    <a:moveTo>
                      <a:pt x="39" y="25"/>
                    </a:moveTo>
                    <a:cubicBezTo>
                      <a:pt x="34" y="28"/>
                      <a:pt x="28" y="31"/>
                      <a:pt x="25" y="38"/>
                    </a:cubicBezTo>
                    <a:cubicBezTo>
                      <a:pt x="25" y="37"/>
                      <a:pt x="23" y="35"/>
                      <a:pt x="22" y="35"/>
                    </a:cubicBezTo>
                    <a:cubicBezTo>
                      <a:pt x="17" y="34"/>
                      <a:pt x="14" y="29"/>
                      <a:pt x="9" y="27"/>
                    </a:cubicBezTo>
                    <a:cubicBezTo>
                      <a:pt x="5" y="24"/>
                      <a:pt x="0" y="21"/>
                      <a:pt x="0" y="15"/>
                    </a:cubicBezTo>
                    <a:cubicBezTo>
                      <a:pt x="4" y="11"/>
                      <a:pt x="9" y="9"/>
                      <a:pt x="15" y="11"/>
                    </a:cubicBezTo>
                    <a:cubicBezTo>
                      <a:pt x="14" y="9"/>
                      <a:pt x="11" y="8"/>
                      <a:pt x="11" y="6"/>
                    </a:cubicBezTo>
                    <a:cubicBezTo>
                      <a:pt x="13" y="1"/>
                      <a:pt x="17" y="0"/>
                      <a:pt x="21" y="1"/>
                    </a:cubicBezTo>
                    <a:cubicBezTo>
                      <a:pt x="23" y="1"/>
                      <a:pt x="24" y="2"/>
                      <a:pt x="26" y="2"/>
                    </a:cubicBezTo>
                    <a:cubicBezTo>
                      <a:pt x="35" y="7"/>
                      <a:pt x="40" y="14"/>
                      <a:pt x="39" y="25"/>
                    </a:cubicBezTo>
                    <a:close/>
                  </a:path>
                </a:pathLst>
              </a:custGeom>
              <a:solidFill>
                <a:srgbClr val="B27E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2" name="Freeform 4210"/>
              <p:cNvSpPr/>
              <p:nvPr/>
            </p:nvSpPr>
            <p:spPr bwMode="auto">
              <a:xfrm>
                <a:off x="7258050" y="5029200"/>
                <a:ext cx="144463" cy="92075"/>
              </a:xfrm>
              <a:custGeom>
                <a:avLst/>
                <a:gdLst>
                  <a:gd name="T0" fmla="*/ 22 w 72"/>
                  <a:gd name="T1" fmla="*/ 5 h 46"/>
                  <a:gd name="T2" fmla="*/ 29 w 72"/>
                  <a:gd name="T3" fmla="*/ 8 h 46"/>
                  <a:gd name="T4" fmla="*/ 45 w 72"/>
                  <a:gd name="T5" fmla="*/ 20 h 46"/>
                  <a:gd name="T6" fmla="*/ 54 w 72"/>
                  <a:gd name="T7" fmla="*/ 26 h 46"/>
                  <a:gd name="T8" fmla="*/ 68 w 72"/>
                  <a:gd name="T9" fmla="*/ 35 h 46"/>
                  <a:gd name="T10" fmla="*/ 68 w 72"/>
                  <a:gd name="T11" fmla="*/ 35 h 46"/>
                  <a:gd name="T12" fmla="*/ 71 w 72"/>
                  <a:gd name="T13" fmla="*/ 41 h 46"/>
                  <a:gd name="T14" fmla="*/ 60 w 72"/>
                  <a:gd name="T15" fmla="*/ 45 h 46"/>
                  <a:gd name="T16" fmla="*/ 43 w 72"/>
                  <a:gd name="T17" fmla="*/ 34 h 46"/>
                  <a:gd name="T18" fmla="*/ 17 w 72"/>
                  <a:gd name="T19" fmla="*/ 16 h 46"/>
                  <a:gd name="T20" fmla="*/ 9 w 72"/>
                  <a:gd name="T21" fmla="*/ 12 h 46"/>
                  <a:gd name="T22" fmla="*/ 11 w 72"/>
                  <a:gd name="T23" fmla="*/ 0 h 46"/>
                  <a:gd name="T24" fmla="*/ 22 w 72"/>
                  <a:gd name="T25" fmla="*/ 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" h="46">
                    <a:moveTo>
                      <a:pt x="22" y="5"/>
                    </a:moveTo>
                    <a:cubicBezTo>
                      <a:pt x="24" y="6"/>
                      <a:pt x="27" y="7"/>
                      <a:pt x="29" y="8"/>
                    </a:cubicBezTo>
                    <a:cubicBezTo>
                      <a:pt x="34" y="12"/>
                      <a:pt x="41" y="15"/>
                      <a:pt x="45" y="20"/>
                    </a:cubicBezTo>
                    <a:cubicBezTo>
                      <a:pt x="47" y="23"/>
                      <a:pt x="50" y="25"/>
                      <a:pt x="54" y="26"/>
                    </a:cubicBezTo>
                    <a:cubicBezTo>
                      <a:pt x="58" y="30"/>
                      <a:pt x="63" y="33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70" y="37"/>
                      <a:pt x="72" y="38"/>
                      <a:pt x="71" y="41"/>
                    </a:cubicBezTo>
                    <a:cubicBezTo>
                      <a:pt x="68" y="46"/>
                      <a:pt x="64" y="45"/>
                      <a:pt x="60" y="45"/>
                    </a:cubicBezTo>
                    <a:cubicBezTo>
                      <a:pt x="53" y="44"/>
                      <a:pt x="49" y="37"/>
                      <a:pt x="43" y="34"/>
                    </a:cubicBezTo>
                    <a:cubicBezTo>
                      <a:pt x="32" y="30"/>
                      <a:pt x="28" y="18"/>
                      <a:pt x="17" y="16"/>
                    </a:cubicBezTo>
                    <a:cubicBezTo>
                      <a:pt x="14" y="15"/>
                      <a:pt x="12" y="13"/>
                      <a:pt x="9" y="12"/>
                    </a:cubicBezTo>
                    <a:cubicBezTo>
                      <a:pt x="0" y="6"/>
                      <a:pt x="0" y="6"/>
                      <a:pt x="11" y="0"/>
                    </a:cubicBezTo>
                    <a:cubicBezTo>
                      <a:pt x="15" y="0"/>
                      <a:pt x="18" y="3"/>
                      <a:pt x="22" y="5"/>
                    </a:cubicBezTo>
                    <a:close/>
                  </a:path>
                </a:pathLst>
              </a:custGeom>
              <a:solidFill>
                <a:srgbClr val="DEC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3" name="Freeform 4211"/>
              <p:cNvSpPr/>
              <p:nvPr/>
            </p:nvSpPr>
            <p:spPr bwMode="auto">
              <a:xfrm>
                <a:off x="6710363" y="4232275"/>
                <a:ext cx="52388" cy="142875"/>
              </a:xfrm>
              <a:custGeom>
                <a:avLst/>
                <a:gdLst>
                  <a:gd name="T0" fmla="*/ 12 w 26"/>
                  <a:gd name="T1" fmla="*/ 1 h 72"/>
                  <a:gd name="T2" fmla="*/ 21 w 26"/>
                  <a:gd name="T3" fmla="*/ 44 h 72"/>
                  <a:gd name="T4" fmla="*/ 24 w 26"/>
                  <a:gd name="T5" fmla="*/ 62 h 72"/>
                  <a:gd name="T6" fmla="*/ 24 w 26"/>
                  <a:gd name="T7" fmla="*/ 62 h 72"/>
                  <a:gd name="T8" fmla="*/ 24 w 26"/>
                  <a:gd name="T9" fmla="*/ 69 h 72"/>
                  <a:gd name="T10" fmla="*/ 13 w 26"/>
                  <a:gd name="T11" fmla="*/ 65 h 72"/>
                  <a:gd name="T12" fmla="*/ 7 w 26"/>
                  <a:gd name="T13" fmla="*/ 43 h 72"/>
                  <a:gd name="T14" fmla="*/ 6 w 26"/>
                  <a:gd name="T15" fmla="*/ 39 h 72"/>
                  <a:gd name="T16" fmla="*/ 4 w 26"/>
                  <a:gd name="T17" fmla="*/ 23 h 72"/>
                  <a:gd name="T18" fmla="*/ 6 w 26"/>
                  <a:gd name="T19" fmla="*/ 3 h 72"/>
                  <a:gd name="T20" fmla="*/ 12 w 26"/>
                  <a:gd name="T21" fmla="*/ 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72">
                    <a:moveTo>
                      <a:pt x="12" y="1"/>
                    </a:moveTo>
                    <a:cubicBezTo>
                      <a:pt x="17" y="15"/>
                      <a:pt x="15" y="30"/>
                      <a:pt x="21" y="44"/>
                    </a:cubicBezTo>
                    <a:cubicBezTo>
                      <a:pt x="22" y="50"/>
                      <a:pt x="23" y="56"/>
                      <a:pt x="24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6" y="64"/>
                      <a:pt x="25" y="67"/>
                      <a:pt x="24" y="69"/>
                    </a:cubicBezTo>
                    <a:cubicBezTo>
                      <a:pt x="19" y="72"/>
                      <a:pt x="14" y="72"/>
                      <a:pt x="13" y="65"/>
                    </a:cubicBezTo>
                    <a:cubicBezTo>
                      <a:pt x="15" y="56"/>
                      <a:pt x="7" y="51"/>
                      <a:pt x="7" y="43"/>
                    </a:cubicBezTo>
                    <a:cubicBezTo>
                      <a:pt x="6" y="42"/>
                      <a:pt x="6" y="40"/>
                      <a:pt x="6" y="39"/>
                    </a:cubicBezTo>
                    <a:cubicBezTo>
                      <a:pt x="3" y="34"/>
                      <a:pt x="0" y="30"/>
                      <a:pt x="4" y="23"/>
                    </a:cubicBezTo>
                    <a:cubicBezTo>
                      <a:pt x="7" y="17"/>
                      <a:pt x="5" y="10"/>
                      <a:pt x="6" y="3"/>
                    </a:cubicBezTo>
                    <a:cubicBezTo>
                      <a:pt x="7" y="1"/>
                      <a:pt x="9" y="0"/>
                      <a:pt x="12" y="1"/>
                    </a:cubicBezTo>
                    <a:close/>
                  </a:path>
                </a:pathLst>
              </a:custGeom>
              <a:solidFill>
                <a:srgbClr val="B983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4" name="Freeform 4212"/>
              <p:cNvSpPr/>
              <p:nvPr/>
            </p:nvSpPr>
            <p:spPr bwMode="auto">
              <a:xfrm>
                <a:off x="6651625" y="3754438"/>
                <a:ext cx="44450" cy="193675"/>
              </a:xfrm>
              <a:custGeom>
                <a:avLst/>
                <a:gdLst>
                  <a:gd name="T0" fmla="*/ 13 w 22"/>
                  <a:gd name="T1" fmla="*/ 90 h 97"/>
                  <a:gd name="T2" fmla="*/ 10 w 22"/>
                  <a:gd name="T3" fmla="*/ 74 h 97"/>
                  <a:gd name="T4" fmla="*/ 6 w 22"/>
                  <a:gd name="T5" fmla="*/ 27 h 97"/>
                  <a:gd name="T6" fmla="*/ 5 w 22"/>
                  <a:gd name="T7" fmla="*/ 17 h 97"/>
                  <a:gd name="T8" fmla="*/ 2 w 22"/>
                  <a:gd name="T9" fmla="*/ 8 h 97"/>
                  <a:gd name="T10" fmla="*/ 8 w 22"/>
                  <a:gd name="T11" fmla="*/ 0 h 97"/>
                  <a:gd name="T12" fmla="*/ 10 w 22"/>
                  <a:gd name="T13" fmla="*/ 0 h 97"/>
                  <a:gd name="T14" fmla="*/ 19 w 22"/>
                  <a:gd name="T15" fmla="*/ 73 h 97"/>
                  <a:gd name="T16" fmla="*/ 22 w 22"/>
                  <a:gd name="T17" fmla="*/ 91 h 97"/>
                  <a:gd name="T18" fmla="*/ 13 w 22"/>
                  <a:gd name="T19" fmla="*/ 9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97">
                    <a:moveTo>
                      <a:pt x="13" y="90"/>
                    </a:moveTo>
                    <a:cubicBezTo>
                      <a:pt x="9" y="85"/>
                      <a:pt x="8" y="81"/>
                      <a:pt x="10" y="74"/>
                    </a:cubicBezTo>
                    <a:cubicBezTo>
                      <a:pt x="14" y="58"/>
                      <a:pt x="9" y="43"/>
                      <a:pt x="6" y="27"/>
                    </a:cubicBezTo>
                    <a:cubicBezTo>
                      <a:pt x="6" y="27"/>
                      <a:pt x="5" y="19"/>
                      <a:pt x="5" y="17"/>
                    </a:cubicBezTo>
                    <a:cubicBezTo>
                      <a:pt x="5" y="14"/>
                      <a:pt x="4" y="11"/>
                      <a:pt x="2" y="8"/>
                    </a:cubicBezTo>
                    <a:cubicBezTo>
                      <a:pt x="0" y="2"/>
                      <a:pt x="3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3" y="25"/>
                      <a:pt x="16" y="49"/>
                      <a:pt x="19" y="73"/>
                    </a:cubicBezTo>
                    <a:cubicBezTo>
                      <a:pt x="22" y="79"/>
                      <a:pt x="20" y="85"/>
                      <a:pt x="22" y="91"/>
                    </a:cubicBezTo>
                    <a:cubicBezTo>
                      <a:pt x="18" y="97"/>
                      <a:pt x="16" y="91"/>
                      <a:pt x="13" y="90"/>
                    </a:cubicBezTo>
                    <a:close/>
                  </a:path>
                </a:pathLst>
              </a:custGeom>
              <a:solidFill>
                <a:srgbClr val="B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5" name="Freeform 4213"/>
              <p:cNvSpPr/>
              <p:nvPr/>
            </p:nvSpPr>
            <p:spPr bwMode="auto">
              <a:xfrm>
                <a:off x="6645275" y="6126163"/>
                <a:ext cx="66675" cy="136525"/>
              </a:xfrm>
              <a:custGeom>
                <a:avLst/>
                <a:gdLst>
                  <a:gd name="T0" fmla="*/ 3 w 33"/>
                  <a:gd name="T1" fmla="*/ 56 h 68"/>
                  <a:gd name="T2" fmla="*/ 2 w 33"/>
                  <a:gd name="T3" fmla="*/ 50 h 68"/>
                  <a:gd name="T4" fmla="*/ 7 w 33"/>
                  <a:gd name="T5" fmla="*/ 42 h 68"/>
                  <a:gd name="T6" fmla="*/ 13 w 33"/>
                  <a:gd name="T7" fmla="*/ 27 h 68"/>
                  <a:gd name="T8" fmla="*/ 15 w 33"/>
                  <a:gd name="T9" fmla="*/ 0 h 68"/>
                  <a:gd name="T10" fmla="*/ 25 w 33"/>
                  <a:gd name="T11" fmla="*/ 16 h 68"/>
                  <a:gd name="T12" fmla="*/ 28 w 33"/>
                  <a:gd name="T13" fmla="*/ 32 h 68"/>
                  <a:gd name="T14" fmla="*/ 26 w 33"/>
                  <a:gd name="T15" fmla="*/ 45 h 68"/>
                  <a:gd name="T16" fmla="*/ 26 w 33"/>
                  <a:gd name="T17" fmla="*/ 61 h 68"/>
                  <a:gd name="T18" fmla="*/ 22 w 33"/>
                  <a:gd name="T19" fmla="*/ 68 h 68"/>
                  <a:gd name="T20" fmla="*/ 11 w 33"/>
                  <a:gd name="T21" fmla="*/ 62 h 68"/>
                  <a:gd name="T22" fmla="*/ 3 w 33"/>
                  <a:gd name="T23" fmla="*/ 5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68">
                    <a:moveTo>
                      <a:pt x="3" y="56"/>
                    </a:moveTo>
                    <a:cubicBezTo>
                      <a:pt x="3" y="54"/>
                      <a:pt x="2" y="52"/>
                      <a:pt x="2" y="50"/>
                    </a:cubicBezTo>
                    <a:cubicBezTo>
                      <a:pt x="0" y="44"/>
                      <a:pt x="5" y="45"/>
                      <a:pt x="7" y="42"/>
                    </a:cubicBezTo>
                    <a:cubicBezTo>
                      <a:pt x="13" y="39"/>
                      <a:pt x="14" y="34"/>
                      <a:pt x="13" y="27"/>
                    </a:cubicBezTo>
                    <a:cubicBezTo>
                      <a:pt x="10" y="18"/>
                      <a:pt x="10" y="9"/>
                      <a:pt x="15" y="0"/>
                    </a:cubicBezTo>
                    <a:cubicBezTo>
                      <a:pt x="24" y="2"/>
                      <a:pt x="23" y="10"/>
                      <a:pt x="25" y="16"/>
                    </a:cubicBezTo>
                    <a:cubicBezTo>
                      <a:pt x="24" y="21"/>
                      <a:pt x="25" y="27"/>
                      <a:pt x="28" y="32"/>
                    </a:cubicBezTo>
                    <a:cubicBezTo>
                      <a:pt x="31" y="36"/>
                      <a:pt x="33" y="41"/>
                      <a:pt x="26" y="45"/>
                    </a:cubicBezTo>
                    <a:cubicBezTo>
                      <a:pt x="18" y="49"/>
                      <a:pt x="26" y="55"/>
                      <a:pt x="26" y="61"/>
                    </a:cubicBezTo>
                    <a:cubicBezTo>
                      <a:pt x="26" y="64"/>
                      <a:pt x="25" y="67"/>
                      <a:pt x="22" y="68"/>
                    </a:cubicBezTo>
                    <a:cubicBezTo>
                      <a:pt x="17" y="68"/>
                      <a:pt x="14" y="65"/>
                      <a:pt x="11" y="62"/>
                    </a:cubicBezTo>
                    <a:cubicBezTo>
                      <a:pt x="10" y="59"/>
                      <a:pt x="6" y="59"/>
                      <a:pt x="3" y="56"/>
                    </a:cubicBezTo>
                    <a:close/>
                  </a:path>
                </a:pathLst>
              </a:custGeom>
              <a:solidFill>
                <a:srgbClr val="905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6" name="Freeform 4214"/>
              <p:cNvSpPr/>
              <p:nvPr/>
            </p:nvSpPr>
            <p:spPr bwMode="auto">
              <a:xfrm>
                <a:off x="6584950" y="6072188"/>
                <a:ext cx="66675" cy="107950"/>
              </a:xfrm>
              <a:custGeom>
                <a:avLst/>
                <a:gdLst>
                  <a:gd name="T0" fmla="*/ 19 w 33"/>
                  <a:gd name="T1" fmla="*/ 54 h 54"/>
                  <a:gd name="T2" fmla="*/ 2 w 33"/>
                  <a:gd name="T3" fmla="*/ 15 h 54"/>
                  <a:gd name="T4" fmla="*/ 2 w 33"/>
                  <a:gd name="T5" fmla="*/ 4 h 54"/>
                  <a:gd name="T6" fmla="*/ 11 w 33"/>
                  <a:gd name="T7" fmla="*/ 1 h 54"/>
                  <a:gd name="T8" fmla="*/ 15 w 33"/>
                  <a:gd name="T9" fmla="*/ 11 h 54"/>
                  <a:gd name="T10" fmla="*/ 22 w 33"/>
                  <a:gd name="T11" fmla="*/ 20 h 54"/>
                  <a:gd name="T12" fmla="*/ 28 w 33"/>
                  <a:gd name="T13" fmla="*/ 45 h 54"/>
                  <a:gd name="T14" fmla="*/ 19 w 33"/>
                  <a:gd name="T15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54">
                    <a:moveTo>
                      <a:pt x="19" y="54"/>
                    </a:moveTo>
                    <a:cubicBezTo>
                      <a:pt x="14" y="41"/>
                      <a:pt x="3" y="30"/>
                      <a:pt x="2" y="15"/>
                    </a:cubicBezTo>
                    <a:cubicBezTo>
                      <a:pt x="0" y="11"/>
                      <a:pt x="2" y="8"/>
                      <a:pt x="2" y="4"/>
                    </a:cubicBezTo>
                    <a:cubicBezTo>
                      <a:pt x="4" y="0"/>
                      <a:pt x="8" y="0"/>
                      <a:pt x="11" y="1"/>
                    </a:cubicBezTo>
                    <a:cubicBezTo>
                      <a:pt x="15" y="3"/>
                      <a:pt x="15" y="7"/>
                      <a:pt x="15" y="11"/>
                    </a:cubicBezTo>
                    <a:cubicBezTo>
                      <a:pt x="15" y="16"/>
                      <a:pt x="12" y="22"/>
                      <a:pt x="22" y="20"/>
                    </a:cubicBezTo>
                    <a:cubicBezTo>
                      <a:pt x="30" y="24"/>
                      <a:pt x="33" y="37"/>
                      <a:pt x="28" y="45"/>
                    </a:cubicBezTo>
                    <a:cubicBezTo>
                      <a:pt x="26" y="49"/>
                      <a:pt x="24" y="53"/>
                      <a:pt x="19" y="54"/>
                    </a:cubicBezTo>
                    <a:close/>
                  </a:path>
                </a:pathLst>
              </a:custGeom>
              <a:solidFill>
                <a:srgbClr val="AB8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7" name="Freeform 4215"/>
              <p:cNvSpPr/>
              <p:nvPr/>
            </p:nvSpPr>
            <p:spPr bwMode="auto">
              <a:xfrm>
                <a:off x="7223125" y="5872163"/>
                <a:ext cx="68263" cy="115888"/>
              </a:xfrm>
              <a:custGeom>
                <a:avLst/>
                <a:gdLst>
                  <a:gd name="T0" fmla="*/ 16 w 34"/>
                  <a:gd name="T1" fmla="*/ 58 h 58"/>
                  <a:gd name="T2" fmla="*/ 0 w 34"/>
                  <a:gd name="T3" fmla="*/ 9 h 58"/>
                  <a:gd name="T4" fmla="*/ 13 w 34"/>
                  <a:gd name="T5" fmla="*/ 2 h 58"/>
                  <a:gd name="T6" fmla="*/ 16 w 34"/>
                  <a:gd name="T7" fmla="*/ 6 h 58"/>
                  <a:gd name="T8" fmla="*/ 29 w 34"/>
                  <a:gd name="T9" fmla="*/ 33 h 58"/>
                  <a:gd name="T10" fmla="*/ 33 w 34"/>
                  <a:gd name="T11" fmla="*/ 36 h 58"/>
                  <a:gd name="T12" fmla="*/ 34 w 34"/>
                  <a:gd name="T13" fmla="*/ 41 h 58"/>
                  <a:gd name="T14" fmla="*/ 32 w 34"/>
                  <a:gd name="T15" fmla="*/ 44 h 58"/>
                  <a:gd name="T16" fmla="*/ 16 w 34"/>
                  <a:gd name="T1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8">
                    <a:moveTo>
                      <a:pt x="16" y="58"/>
                    </a:moveTo>
                    <a:cubicBezTo>
                      <a:pt x="9" y="42"/>
                      <a:pt x="5" y="25"/>
                      <a:pt x="0" y="9"/>
                    </a:cubicBezTo>
                    <a:cubicBezTo>
                      <a:pt x="1" y="1"/>
                      <a:pt x="6" y="0"/>
                      <a:pt x="13" y="2"/>
                    </a:cubicBezTo>
                    <a:cubicBezTo>
                      <a:pt x="14" y="3"/>
                      <a:pt x="15" y="4"/>
                      <a:pt x="16" y="6"/>
                    </a:cubicBezTo>
                    <a:cubicBezTo>
                      <a:pt x="9" y="24"/>
                      <a:pt x="12" y="21"/>
                      <a:pt x="29" y="33"/>
                    </a:cubicBezTo>
                    <a:cubicBezTo>
                      <a:pt x="31" y="34"/>
                      <a:pt x="32" y="35"/>
                      <a:pt x="33" y="36"/>
                    </a:cubicBezTo>
                    <a:cubicBezTo>
                      <a:pt x="34" y="38"/>
                      <a:pt x="34" y="40"/>
                      <a:pt x="34" y="41"/>
                    </a:cubicBezTo>
                    <a:cubicBezTo>
                      <a:pt x="34" y="43"/>
                      <a:pt x="33" y="43"/>
                      <a:pt x="32" y="44"/>
                    </a:cubicBezTo>
                    <a:cubicBezTo>
                      <a:pt x="22" y="43"/>
                      <a:pt x="21" y="54"/>
                      <a:pt x="16" y="58"/>
                    </a:cubicBezTo>
                    <a:close/>
                  </a:path>
                </a:pathLst>
              </a:custGeom>
              <a:solidFill>
                <a:srgbClr val="D8B9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8" name="Freeform 4216"/>
              <p:cNvSpPr/>
              <p:nvPr/>
            </p:nvSpPr>
            <p:spPr bwMode="auto">
              <a:xfrm>
                <a:off x="6637338" y="3032125"/>
                <a:ext cx="41275" cy="109538"/>
              </a:xfrm>
              <a:custGeom>
                <a:avLst/>
                <a:gdLst>
                  <a:gd name="T0" fmla="*/ 20 w 20"/>
                  <a:gd name="T1" fmla="*/ 5 h 55"/>
                  <a:gd name="T2" fmla="*/ 19 w 20"/>
                  <a:gd name="T3" fmla="*/ 29 h 55"/>
                  <a:gd name="T4" fmla="*/ 9 w 20"/>
                  <a:gd name="T5" fmla="*/ 54 h 55"/>
                  <a:gd name="T6" fmla="*/ 2 w 20"/>
                  <a:gd name="T7" fmla="*/ 53 h 55"/>
                  <a:gd name="T8" fmla="*/ 0 w 20"/>
                  <a:gd name="T9" fmla="*/ 48 h 55"/>
                  <a:gd name="T10" fmla="*/ 0 w 20"/>
                  <a:gd name="T11" fmla="*/ 48 h 55"/>
                  <a:gd name="T12" fmla="*/ 1 w 20"/>
                  <a:gd name="T13" fmla="*/ 34 h 55"/>
                  <a:gd name="T14" fmla="*/ 6 w 20"/>
                  <a:gd name="T15" fmla="*/ 1 h 55"/>
                  <a:gd name="T16" fmla="*/ 8 w 20"/>
                  <a:gd name="T17" fmla="*/ 0 h 55"/>
                  <a:gd name="T18" fmla="*/ 9 w 20"/>
                  <a:gd name="T19" fmla="*/ 9 h 55"/>
                  <a:gd name="T20" fmla="*/ 20 w 20"/>
                  <a:gd name="T21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5">
                    <a:moveTo>
                      <a:pt x="20" y="5"/>
                    </a:moveTo>
                    <a:cubicBezTo>
                      <a:pt x="18" y="13"/>
                      <a:pt x="16" y="21"/>
                      <a:pt x="19" y="29"/>
                    </a:cubicBezTo>
                    <a:cubicBezTo>
                      <a:pt x="13" y="36"/>
                      <a:pt x="16" y="47"/>
                      <a:pt x="9" y="54"/>
                    </a:cubicBezTo>
                    <a:cubicBezTo>
                      <a:pt x="6" y="55"/>
                      <a:pt x="4" y="55"/>
                      <a:pt x="2" y="53"/>
                    </a:cubicBezTo>
                    <a:cubicBezTo>
                      <a:pt x="0" y="52"/>
                      <a:pt x="0" y="50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2" y="43"/>
                      <a:pt x="2" y="39"/>
                      <a:pt x="1" y="34"/>
                    </a:cubicBezTo>
                    <a:cubicBezTo>
                      <a:pt x="3" y="23"/>
                      <a:pt x="4" y="12"/>
                      <a:pt x="6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0" y="3"/>
                      <a:pt x="10" y="6"/>
                      <a:pt x="9" y="9"/>
                    </a:cubicBezTo>
                    <a:cubicBezTo>
                      <a:pt x="12" y="6"/>
                      <a:pt x="14" y="1"/>
                      <a:pt x="20" y="5"/>
                    </a:cubicBezTo>
                    <a:close/>
                  </a:path>
                </a:pathLst>
              </a:custGeom>
              <a:solidFill>
                <a:srgbClr val="9D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9" name="Freeform 4217"/>
              <p:cNvSpPr/>
              <p:nvPr/>
            </p:nvSpPr>
            <p:spPr bwMode="auto">
              <a:xfrm>
                <a:off x="7631113" y="5273675"/>
                <a:ext cx="68263" cy="73025"/>
              </a:xfrm>
              <a:custGeom>
                <a:avLst/>
                <a:gdLst>
                  <a:gd name="T0" fmla="*/ 25 w 34"/>
                  <a:gd name="T1" fmla="*/ 3 h 37"/>
                  <a:gd name="T2" fmla="*/ 31 w 34"/>
                  <a:gd name="T3" fmla="*/ 7 h 37"/>
                  <a:gd name="T4" fmla="*/ 29 w 34"/>
                  <a:gd name="T5" fmla="*/ 29 h 37"/>
                  <a:gd name="T6" fmla="*/ 21 w 34"/>
                  <a:gd name="T7" fmla="*/ 28 h 37"/>
                  <a:gd name="T8" fmla="*/ 17 w 34"/>
                  <a:gd name="T9" fmla="*/ 30 h 37"/>
                  <a:gd name="T10" fmla="*/ 3 w 34"/>
                  <a:gd name="T11" fmla="*/ 29 h 37"/>
                  <a:gd name="T12" fmla="*/ 2 w 34"/>
                  <a:gd name="T13" fmla="*/ 21 h 37"/>
                  <a:gd name="T14" fmla="*/ 1 w 34"/>
                  <a:gd name="T15" fmla="*/ 18 h 37"/>
                  <a:gd name="T16" fmla="*/ 2 w 34"/>
                  <a:gd name="T17" fmla="*/ 5 h 37"/>
                  <a:gd name="T18" fmla="*/ 9 w 34"/>
                  <a:gd name="T19" fmla="*/ 0 h 37"/>
                  <a:gd name="T20" fmla="*/ 25 w 34"/>
                  <a:gd name="T21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7">
                    <a:moveTo>
                      <a:pt x="25" y="3"/>
                    </a:moveTo>
                    <a:cubicBezTo>
                      <a:pt x="27" y="4"/>
                      <a:pt x="29" y="6"/>
                      <a:pt x="31" y="7"/>
                    </a:cubicBezTo>
                    <a:cubicBezTo>
                      <a:pt x="31" y="14"/>
                      <a:pt x="34" y="22"/>
                      <a:pt x="29" y="29"/>
                    </a:cubicBezTo>
                    <a:cubicBezTo>
                      <a:pt x="26" y="32"/>
                      <a:pt x="23" y="31"/>
                      <a:pt x="21" y="28"/>
                    </a:cubicBezTo>
                    <a:cubicBezTo>
                      <a:pt x="15" y="18"/>
                      <a:pt x="20" y="33"/>
                      <a:pt x="17" y="30"/>
                    </a:cubicBezTo>
                    <a:cubicBezTo>
                      <a:pt x="12" y="34"/>
                      <a:pt x="7" y="37"/>
                      <a:pt x="3" y="29"/>
                    </a:cubicBezTo>
                    <a:cubicBezTo>
                      <a:pt x="4" y="26"/>
                      <a:pt x="5" y="23"/>
                      <a:pt x="2" y="21"/>
                    </a:cubicBezTo>
                    <a:cubicBezTo>
                      <a:pt x="2" y="20"/>
                      <a:pt x="1" y="19"/>
                      <a:pt x="1" y="18"/>
                    </a:cubicBezTo>
                    <a:cubicBezTo>
                      <a:pt x="1" y="14"/>
                      <a:pt x="0" y="9"/>
                      <a:pt x="2" y="5"/>
                    </a:cubicBezTo>
                    <a:cubicBezTo>
                      <a:pt x="4" y="2"/>
                      <a:pt x="5" y="1"/>
                      <a:pt x="9" y="0"/>
                    </a:cubicBezTo>
                    <a:cubicBezTo>
                      <a:pt x="14" y="3"/>
                      <a:pt x="20" y="0"/>
                      <a:pt x="25" y="3"/>
                    </a:cubicBezTo>
                    <a:close/>
                  </a:path>
                </a:pathLst>
              </a:custGeom>
              <a:solidFill>
                <a:srgbClr val="9D6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0" name="Freeform 4218"/>
              <p:cNvSpPr/>
              <p:nvPr/>
            </p:nvSpPr>
            <p:spPr bwMode="auto">
              <a:xfrm>
                <a:off x="7115175" y="5999163"/>
                <a:ext cx="71438" cy="111125"/>
              </a:xfrm>
              <a:custGeom>
                <a:avLst/>
                <a:gdLst>
                  <a:gd name="T0" fmla="*/ 23 w 36"/>
                  <a:gd name="T1" fmla="*/ 14 h 56"/>
                  <a:gd name="T2" fmla="*/ 36 w 36"/>
                  <a:gd name="T3" fmla="*/ 48 h 56"/>
                  <a:gd name="T4" fmla="*/ 22 w 36"/>
                  <a:gd name="T5" fmla="*/ 47 h 56"/>
                  <a:gd name="T6" fmla="*/ 3 w 36"/>
                  <a:gd name="T7" fmla="*/ 23 h 56"/>
                  <a:gd name="T8" fmla="*/ 0 w 36"/>
                  <a:gd name="T9" fmla="*/ 4 h 56"/>
                  <a:gd name="T10" fmla="*/ 7 w 36"/>
                  <a:gd name="T11" fmla="*/ 3 h 56"/>
                  <a:gd name="T12" fmla="*/ 12 w 36"/>
                  <a:gd name="T13" fmla="*/ 16 h 56"/>
                  <a:gd name="T14" fmla="*/ 16 w 36"/>
                  <a:gd name="T15" fmla="*/ 15 h 56"/>
                  <a:gd name="T16" fmla="*/ 23 w 36"/>
                  <a:gd name="T17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56">
                    <a:moveTo>
                      <a:pt x="23" y="14"/>
                    </a:moveTo>
                    <a:cubicBezTo>
                      <a:pt x="27" y="25"/>
                      <a:pt x="32" y="36"/>
                      <a:pt x="36" y="48"/>
                    </a:cubicBezTo>
                    <a:cubicBezTo>
                      <a:pt x="31" y="56"/>
                      <a:pt x="27" y="46"/>
                      <a:pt x="22" y="47"/>
                    </a:cubicBezTo>
                    <a:cubicBezTo>
                      <a:pt x="19" y="36"/>
                      <a:pt x="8" y="32"/>
                      <a:pt x="3" y="23"/>
                    </a:cubicBezTo>
                    <a:cubicBezTo>
                      <a:pt x="1" y="17"/>
                      <a:pt x="0" y="11"/>
                      <a:pt x="0" y="4"/>
                    </a:cubicBezTo>
                    <a:cubicBezTo>
                      <a:pt x="2" y="0"/>
                      <a:pt x="5" y="1"/>
                      <a:pt x="7" y="3"/>
                    </a:cubicBezTo>
                    <a:cubicBezTo>
                      <a:pt x="11" y="6"/>
                      <a:pt x="12" y="11"/>
                      <a:pt x="12" y="16"/>
                    </a:cubicBezTo>
                    <a:cubicBezTo>
                      <a:pt x="14" y="18"/>
                      <a:pt x="15" y="15"/>
                      <a:pt x="16" y="15"/>
                    </a:cubicBezTo>
                    <a:cubicBezTo>
                      <a:pt x="18" y="13"/>
                      <a:pt x="20" y="11"/>
                      <a:pt x="23" y="14"/>
                    </a:cubicBezTo>
                    <a:close/>
                  </a:path>
                </a:pathLst>
              </a:custGeom>
              <a:solidFill>
                <a:srgbClr val="A79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1" name="Freeform 4219"/>
              <p:cNvSpPr/>
              <p:nvPr/>
            </p:nvSpPr>
            <p:spPr bwMode="auto">
              <a:xfrm>
                <a:off x="6672263" y="4364038"/>
                <a:ext cx="39688" cy="257175"/>
              </a:xfrm>
              <a:custGeom>
                <a:avLst/>
                <a:gdLst>
                  <a:gd name="T0" fmla="*/ 9 w 20"/>
                  <a:gd name="T1" fmla="*/ 105 h 129"/>
                  <a:gd name="T2" fmla="*/ 9 w 20"/>
                  <a:gd name="T3" fmla="*/ 103 h 129"/>
                  <a:gd name="T4" fmla="*/ 9 w 20"/>
                  <a:gd name="T5" fmla="*/ 91 h 129"/>
                  <a:gd name="T6" fmla="*/ 9 w 20"/>
                  <a:gd name="T7" fmla="*/ 91 h 129"/>
                  <a:gd name="T8" fmla="*/ 6 w 20"/>
                  <a:gd name="T9" fmla="*/ 70 h 129"/>
                  <a:gd name="T10" fmla="*/ 7 w 20"/>
                  <a:gd name="T11" fmla="*/ 68 h 129"/>
                  <a:gd name="T12" fmla="*/ 6 w 20"/>
                  <a:gd name="T13" fmla="*/ 56 h 129"/>
                  <a:gd name="T14" fmla="*/ 5 w 20"/>
                  <a:gd name="T15" fmla="*/ 43 h 129"/>
                  <a:gd name="T16" fmla="*/ 4 w 20"/>
                  <a:gd name="T17" fmla="*/ 30 h 129"/>
                  <a:gd name="T18" fmla="*/ 3 w 20"/>
                  <a:gd name="T19" fmla="*/ 18 h 129"/>
                  <a:gd name="T20" fmla="*/ 2 w 20"/>
                  <a:gd name="T21" fmla="*/ 8 h 129"/>
                  <a:gd name="T22" fmla="*/ 2 w 20"/>
                  <a:gd name="T23" fmla="*/ 8 h 129"/>
                  <a:gd name="T24" fmla="*/ 6 w 20"/>
                  <a:gd name="T25" fmla="*/ 0 h 129"/>
                  <a:gd name="T26" fmla="*/ 12 w 20"/>
                  <a:gd name="T27" fmla="*/ 24 h 129"/>
                  <a:gd name="T28" fmla="*/ 19 w 20"/>
                  <a:gd name="T29" fmla="*/ 95 h 129"/>
                  <a:gd name="T30" fmla="*/ 17 w 20"/>
                  <a:gd name="T31" fmla="*/ 122 h 129"/>
                  <a:gd name="T32" fmla="*/ 15 w 20"/>
                  <a:gd name="T33" fmla="*/ 128 h 129"/>
                  <a:gd name="T34" fmla="*/ 11 w 20"/>
                  <a:gd name="T35" fmla="*/ 128 h 129"/>
                  <a:gd name="T36" fmla="*/ 11 w 20"/>
                  <a:gd name="T37" fmla="*/ 128 h 129"/>
                  <a:gd name="T38" fmla="*/ 9 w 20"/>
                  <a:gd name="T39" fmla="*/ 10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" h="129">
                    <a:moveTo>
                      <a:pt x="9" y="105"/>
                    </a:moveTo>
                    <a:cubicBezTo>
                      <a:pt x="9" y="105"/>
                      <a:pt x="9" y="104"/>
                      <a:pt x="9" y="103"/>
                    </a:cubicBezTo>
                    <a:cubicBezTo>
                      <a:pt x="9" y="99"/>
                      <a:pt x="11" y="95"/>
                      <a:pt x="9" y="91"/>
                    </a:cubicBezTo>
                    <a:cubicBezTo>
                      <a:pt x="9" y="91"/>
                      <a:pt x="9" y="91"/>
                      <a:pt x="9" y="91"/>
                    </a:cubicBezTo>
                    <a:cubicBezTo>
                      <a:pt x="7" y="84"/>
                      <a:pt x="10" y="77"/>
                      <a:pt x="6" y="70"/>
                    </a:cubicBezTo>
                    <a:cubicBezTo>
                      <a:pt x="6" y="69"/>
                      <a:pt x="7" y="69"/>
                      <a:pt x="7" y="68"/>
                    </a:cubicBezTo>
                    <a:cubicBezTo>
                      <a:pt x="4" y="64"/>
                      <a:pt x="8" y="60"/>
                      <a:pt x="6" y="56"/>
                    </a:cubicBezTo>
                    <a:cubicBezTo>
                      <a:pt x="6" y="51"/>
                      <a:pt x="6" y="47"/>
                      <a:pt x="5" y="43"/>
                    </a:cubicBezTo>
                    <a:cubicBezTo>
                      <a:pt x="3" y="39"/>
                      <a:pt x="7" y="34"/>
                      <a:pt x="4" y="30"/>
                    </a:cubicBezTo>
                    <a:cubicBezTo>
                      <a:pt x="0" y="26"/>
                      <a:pt x="3" y="22"/>
                      <a:pt x="3" y="18"/>
                    </a:cubicBezTo>
                    <a:cubicBezTo>
                      <a:pt x="2" y="15"/>
                      <a:pt x="4" y="11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4"/>
                      <a:pt x="2" y="2"/>
                      <a:pt x="6" y="0"/>
                    </a:cubicBezTo>
                    <a:cubicBezTo>
                      <a:pt x="14" y="7"/>
                      <a:pt x="10" y="16"/>
                      <a:pt x="12" y="24"/>
                    </a:cubicBezTo>
                    <a:cubicBezTo>
                      <a:pt x="14" y="48"/>
                      <a:pt x="16" y="71"/>
                      <a:pt x="19" y="95"/>
                    </a:cubicBezTo>
                    <a:cubicBezTo>
                      <a:pt x="20" y="104"/>
                      <a:pt x="18" y="113"/>
                      <a:pt x="17" y="122"/>
                    </a:cubicBezTo>
                    <a:cubicBezTo>
                      <a:pt x="17" y="124"/>
                      <a:pt x="16" y="126"/>
                      <a:pt x="15" y="128"/>
                    </a:cubicBezTo>
                    <a:cubicBezTo>
                      <a:pt x="14" y="129"/>
                      <a:pt x="13" y="129"/>
                      <a:pt x="11" y="128"/>
                    </a:cubicBezTo>
                    <a:cubicBezTo>
                      <a:pt x="11" y="128"/>
                      <a:pt x="11" y="128"/>
                      <a:pt x="11" y="128"/>
                    </a:cubicBezTo>
                    <a:cubicBezTo>
                      <a:pt x="10" y="120"/>
                      <a:pt x="11" y="113"/>
                      <a:pt x="9" y="105"/>
                    </a:cubicBezTo>
                    <a:close/>
                  </a:path>
                </a:pathLst>
              </a:custGeom>
              <a:solidFill>
                <a:srgbClr val="E1D5D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2" name="Freeform 4220"/>
              <p:cNvSpPr/>
              <p:nvPr/>
            </p:nvSpPr>
            <p:spPr bwMode="auto">
              <a:xfrm>
                <a:off x="6911975" y="6300788"/>
                <a:ext cx="160338" cy="57150"/>
              </a:xfrm>
              <a:custGeom>
                <a:avLst/>
                <a:gdLst>
                  <a:gd name="T0" fmla="*/ 19 w 80"/>
                  <a:gd name="T1" fmla="*/ 26 h 29"/>
                  <a:gd name="T2" fmla="*/ 12 w 80"/>
                  <a:gd name="T3" fmla="*/ 25 h 29"/>
                  <a:gd name="T4" fmla="*/ 4 w 80"/>
                  <a:gd name="T5" fmla="*/ 24 h 29"/>
                  <a:gd name="T6" fmla="*/ 0 w 80"/>
                  <a:gd name="T7" fmla="*/ 19 h 29"/>
                  <a:gd name="T8" fmla="*/ 6 w 80"/>
                  <a:gd name="T9" fmla="*/ 17 h 29"/>
                  <a:gd name="T10" fmla="*/ 13 w 80"/>
                  <a:gd name="T11" fmla="*/ 19 h 29"/>
                  <a:gd name="T12" fmla="*/ 31 w 80"/>
                  <a:gd name="T13" fmla="*/ 6 h 29"/>
                  <a:gd name="T14" fmla="*/ 35 w 80"/>
                  <a:gd name="T15" fmla="*/ 5 h 29"/>
                  <a:gd name="T16" fmla="*/ 56 w 80"/>
                  <a:gd name="T17" fmla="*/ 3 h 29"/>
                  <a:gd name="T18" fmla="*/ 64 w 80"/>
                  <a:gd name="T19" fmla="*/ 7 h 29"/>
                  <a:gd name="T20" fmla="*/ 80 w 80"/>
                  <a:gd name="T21" fmla="*/ 18 h 29"/>
                  <a:gd name="T22" fmla="*/ 67 w 80"/>
                  <a:gd name="T23" fmla="*/ 19 h 29"/>
                  <a:gd name="T24" fmla="*/ 64 w 80"/>
                  <a:gd name="T25" fmla="*/ 18 h 29"/>
                  <a:gd name="T26" fmla="*/ 48 w 80"/>
                  <a:gd name="T27" fmla="*/ 16 h 29"/>
                  <a:gd name="T28" fmla="*/ 39 w 80"/>
                  <a:gd name="T29" fmla="*/ 18 h 29"/>
                  <a:gd name="T30" fmla="*/ 39 w 80"/>
                  <a:gd name="T31" fmla="*/ 21 h 29"/>
                  <a:gd name="T32" fmla="*/ 39 w 80"/>
                  <a:gd name="T33" fmla="*/ 26 h 29"/>
                  <a:gd name="T34" fmla="*/ 34 w 80"/>
                  <a:gd name="T35" fmla="*/ 29 h 29"/>
                  <a:gd name="T36" fmla="*/ 19 w 80"/>
                  <a:gd name="T37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29">
                    <a:moveTo>
                      <a:pt x="19" y="26"/>
                    </a:moveTo>
                    <a:cubicBezTo>
                      <a:pt x="17" y="25"/>
                      <a:pt x="14" y="25"/>
                      <a:pt x="12" y="25"/>
                    </a:cubicBezTo>
                    <a:cubicBezTo>
                      <a:pt x="9" y="26"/>
                      <a:pt x="7" y="25"/>
                      <a:pt x="4" y="24"/>
                    </a:cubicBezTo>
                    <a:cubicBezTo>
                      <a:pt x="2" y="23"/>
                      <a:pt x="0" y="22"/>
                      <a:pt x="0" y="19"/>
                    </a:cubicBezTo>
                    <a:cubicBezTo>
                      <a:pt x="1" y="17"/>
                      <a:pt x="4" y="17"/>
                      <a:pt x="6" y="17"/>
                    </a:cubicBezTo>
                    <a:cubicBezTo>
                      <a:pt x="8" y="17"/>
                      <a:pt x="11" y="18"/>
                      <a:pt x="13" y="19"/>
                    </a:cubicBezTo>
                    <a:cubicBezTo>
                      <a:pt x="21" y="17"/>
                      <a:pt x="25" y="9"/>
                      <a:pt x="31" y="6"/>
                    </a:cubicBezTo>
                    <a:cubicBezTo>
                      <a:pt x="32" y="5"/>
                      <a:pt x="33" y="5"/>
                      <a:pt x="35" y="5"/>
                    </a:cubicBezTo>
                    <a:cubicBezTo>
                      <a:pt x="42" y="3"/>
                      <a:pt x="49" y="0"/>
                      <a:pt x="56" y="3"/>
                    </a:cubicBezTo>
                    <a:cubicBezTo>
                      <a:pt x="59" y="4"/>
                      <a:pt x="59" y="8"/>
                      <a:pt x="64" y="7"/>
                    </a:cubicBezTo>
                    <a:cubicBezTo>
                      <a:pt x="70" y="6"/>
                      <a:pt x="79" y="9"/>
                      <a:pt x="80" y="18"/>
                    </a:cubicBezTo>
                    <a:cubicBezTo>
                      <a:pt x="76" y="22"/>
                      <a:pt x="72" y="17"/>
                      <a:pt x="67" y="19"/>
                    </a:cubicBezTo>
                    <a:cubicBezTo>
                      <a:pt x="66" y="19"/>
                      <a:pt x="65" y="18"/>
                      <a:pt x="64" y="18"/>
                    </a:cubicBezTo>
                    <a:cubicBezTo>
                      <a:pt x="59" y="17"/>
                      <a:pt x="53" y="15"/>
                      <a:pt x="48" y="16"/>
                    </a:cubicBezTo>
                    <a:cubicBezTo>
                      <a:pt x="45" y="17"/>
                      <a:pt x="42" y="17"/>
                      <a:pt x="39" y="18"/>
                    </a:cubicBezTo>
                    <a:cubicBezTo>
                      <a:pt x="34" y="19"/>
                      <a:pt x="38" y="20"/>
                      <a:pt x="39" y="21"/>
                    </a:cubicBezTo>
                    <a:cubicBezTo>
                      <a:pt x="40" y="23"/>
                      <a:pt x="40" y="25"/>
                      <a:pt x="39" y="26"/>
                    </a:cubicBezTo>
                    <a:cubicBezTo>
                      <a:pt x="38" y="28"/>
                      <a:pt x="36" y="29"/>
                      <a:pt x="34" y="29"/>
                    </a:cubicBezTo>
                    <a:cubicBezTo>
                      <a:pt x="29" y="28"/>
                      <a:pt x="24" y="28"/>
                      <a:pt x="19" y="26"/>
                    </a:cubicBezTo>
                    <a:close/>
                  </a:path>
                </a:pathLst>
              </a:custGeom>
              <a:solidFill>
                <a:srgbClr val="A78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3" name="Freeform 4221"/>
              <p:cNvSpPr/>
              <p:nvPr/>
            </p:nvSpPr>
            <p:spPr bwMode="auto">
              <a:xfrm>
                <a:off x="7267575" y="6010275"/>
                <a:ext cx="66675" cy="82550"/>
              </a:xfrm>
              <a:custGeom>
                <a:avLst/>
                <a:gdLst>
                  <a:gd name="T0" fmla="*/ 20 w 33"/>
                  <a:gd name="T1" fmla="*/ 39 h 41"/>
                  <a:gd name="T2" fmla="*/ 2 w 33"/>
                  <a:gd name="T3" fmla="*/ 7 h 41"/>
                  <a:gd name="T4" fmla="*/ 1 w 33"/>
                  <a:gd name="T5" fmla="*/ 2 h 41"/>
                  <a:gd name="T6" fmla="*/ 10 w 33"/>
                  <a:gd name="T7" fmla="*/ 5 h 41"/>
                  <a:gd name="T8" fmla="*/ 18 w 33"/>
                  <a:gd name="T9" fmla="*/ 6 h 41"/>
                  <a:gd name="T10" fmla="*/ 22 w 33"/>
                  <a:gd name="T11" fmla="*/ 7 h 41"/>
                  <a:gd name="T12" fmla="*/ 33 w 33"/>
                  <a:gd name="T13" fmla="*/ 18 h 41"/>
                  <a:gd name="T14" fmla="*/ 33 w 33"/>
                  <a:gd name="T15" fmla="*/ 21 h 41"/>
                  <a:gd name="T16" fmla="*/ 30 w 33"/>
                  <a:gd name="T17" fmla="*/ 31 h 41"/>
                  <a:gd name="T18" fmla="*/ 29 w 33"/>
                  <a:gd name="T19" fmla="*/ 34 h 41"/>
                  <a:gd name="T20" fmla="*/ 20 w 33"/>
                  <a:gd name="T21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1">
                    <a:moveTo>
                      <a:pt x="20" y="39"/>
                    </a:moveTo>
                    <a:cubicBezTo>
                      <a:pt x="10" y="31"/>
                      <a:pt x="7" y="19"/>
                      <a:pt x="2" y="7"/>
                    </a:cubicBezTo>
                    <a:cubicBezTo>
                      <a:pt x="0" y="6"/>
                      <a:pt x="1" y="4"/>
                      <a:pt x="1" y="2"/>
                    </a:cubicBezTo>
                    <a:cubicBezTo>
                      <a:pt x="5" y="0"/>
                      <a:pt x="8" y="1"/>
                      <a:pt x="10" y="5"/>
                    </a:cubicBezTo>
                    <a:cubicBezTo>
                      <a:pt x="12" y="10"/>
                      <a:pt x="16" y="7"/>
                      <a:pt x="18" y="6"/>
                    </a:cubicBezTo>
                    <a:cubicBezTo>
                      <a:pt x="20" y="6"/>
                      <a:pt x="21" y="6"/>
                      <a:pt x="22" y="7"/>
                    </a:cubicBezTo>
                    <a:cubicBezTo>
                      <a:pt x="25" y="10"/>
                      <a:pt x="29" y="14"/>
                      <a:pt x="33" y="18"/>
                    </a:cubicBezTo>
                    <a:cubicBezTo>
                      <a:pt x="33" y="19"/>
                      <a:pt x="33" y="20"/>
                      <a:pt x="33" y="21"/>
                    </a:cubicBezTo>
                    <a:cubicBezTo>
                      <a:pt x="31" y="24"/>
                      <a:pt x="31" y="28"/>
                      <a:pt x="30" y="31"/>
                    </a:cubicBezTo>
                    <a:cubicBezTo>
                      <a:pt x="30" y="32"/>
                      <a:pt x="30" y="33"/>
                      <a:pt x="29" y="34"/>
                    </a:cubicBezTo>
                    <a:cubicBezTo>
                      <a:pt x="26" y="36"/>
                      <a:pt x="25" y="41"/>
                      <a:pt x="20" y="39"/>
                    </a:cubicBezTo>
                    <a:close/>
                  </a:path>
                </a:pathLst>
              </a:custGeom>
              <a:solidFill>
                <a:srgbClr val="CE9E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4" name="Freeform 4222"/>
              <p:cNvSpPr/>
              <p:nvPr/>
            </p:nvSpPr>
            <p:spPr bwMode="auto">
              <a:xfrm>
                <a:off x="7808913" y="5367338"/>
                <a:ext cx="95250" cy="73025"/>
              </a:xfrm>
              <a:custGeom>
                <a:avLst/>
                <a:gdLst>
                  <a:gd name="T0" fmla="*/ 15 w 47"/>
                  <a:gd name="T1" fmla="*/ 1 h 37"/>
                  <a:gd name="T2" fmla="*/ 19 w 47"/>
                  <a:gd name="T3" fmla="*/ 1 h 37"/>
                  <a:gd name="T4" fmla="*/ 36 w 47"/>
                  <a:gd name="T5" fmla="*/ 5 h 37"/>
                  <a:gd name="T6" fmla="*/ 44 w 47"/>
                  <a:gd name="T7" fmla="*/ 10 h 37"/>
                  <a:gd name="T8" fmla="*/ 42 w 47"/>
                  <a:gd name="T9" fmla="*/ 29 h 37"/>
                  <a:gd name="T10" fmla="*/ 42 w 47"/>
                  <a:gd name="T11" fmla="*/ 29 h 37"/>
                  <a:gd name="T12" fmla="*/ 37 w 47"/>
                  <a:gd name="T13" fmla="*/ 37 h 37"/>
                  <a:gd name="T14" fmla="*/ 34 w 47"/>
                  <a:gd name="T15" fmla="*/ 36 h 37"/>
                  <a:gd name="T16" fmla="*/ 31 w 47"/>
                  <a:gd name="T17" fmla="*/ 32 h 37"/>
                  <a:gd name="T18" fmla="*/ 26 w 47"/>
                  <a:gd name="T19" fmla="*/ 19 h 37"/>
                  <a:gd name="T20" fmla="*/ 33 w 47"/>
                  <a:gd name="T21" fmla="*/ 16 h 37"/>
                  <a:gd name="T22" fmla="*/ 19 w 47"/>
                  <a:gd name="T23" fmla="*/ 11 h 37"/>
                  <a:gd name="T24" fmla="*/ 24 w 47"/>
                  <a:gd name="T25" fmla="*/ 18 h 37"/>
                  <a:gd name="T26" fmla="*/ 10 w 47"/>
                  <a:gd name="T27" fmla="*/ 12 h 37"/>
                  <a:gd name="T28" fmla="*/ 0 w 47"/>
                  <a:gd name="T29" fmla="*/ 7 h 37"/>
                  <a:gd name="T30" fmla="*/ 6 w 47"/>
                  <a:gd name="T31" fmla="*/ 2 h 37"/>
                  <a:gd name="T32" fmla="*/ 15 w 47"/>
                  <a:gd name="T33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37">
                    <a:moveTo>
                      <a:pt x="15" y="1"/>
                    </a:moveTo>
                    <a:cubicBezTo>
                      <a:pt x="16" y="1"/>
                      <a:pt x="17" y="1"/>
                      <a:pt x="19" y="1"/>
                    </a:cubicBezTo>
                    <a:cubicBezTo>
                      <a:pt x="25" y="1"/>
                      <a:pt x="31" y="0"/>
                      <a:pt x="36" y="5"/>
                    </a:cubicBezTo>
                    <a:cubicBezTo>
                      <a:pt x="38" y="6"/>
                      <a:pt x="41" y="8"/>
                      <a:pt x="44" y="10"/>
                    </a:cubicBezTo>
                    <a:cubicBezTo>
                      <a:pt x="47" y="17"/>
                      <a:pt x="45" y="23"/>
                      <a:pt x="42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0" y="31"/>
                      <a:pt x="41" y="36"/>
                      <a:pt x="37" y="37"/>
                    </a:cubicBezTo>
                    <a:cubicBezTo>
                      <a:pt x="36" y="37"/>
                      <a:pt x="35" y="37"/>
                      <a:pt x="34" y="36"/>
                    </a:cubicBezTo>
                    <a:cubicBezTo>
                      <a:pt x="32" y="35"/>
                      <a:pt x="31" y="34"/>
                      <a:pt x="31" y="32"/>
                    </a:cubicBezTo>
                    <a:cubicBezTo>
                      <a:pt x="30" y="28"/>
                      <a:pt x="23" y="25"/>
                      <a:pt x="26" y="19"/>
                    </a:cubicBezTo>
                    <a:cubicBezTo>
                      <a:pt x="27" y="17"/>
                      <a:pt x="30" y="17"/>
                      <a:pt x="33" y="16"/>
                    </a:cubicBezTo>
                    <a:cubicBezTo>
                      <a:pt x="29" y="12"/>
                      <a:pt x="24" y="12"/>
                      <a:pt x="19" y="11"/>
                    </a:cubicBezTo>
                    <a:cubicBezTo>
                      <a:pt x="22" y="12"/>
                      <a:pt x="27" y="13"/>
                      <a:pt x="24" y="18"/>
                    </a:cubicBezTo>
                    <a:cubicBezTo>
                      <a:pt x="17" y="20"/>
                      <a:pt x="12" y="19"/>
                      <a:pt x="10" y="12"/>
                    </a:cubicBezTo>
                    <a:cubicBezTo>
                      <a:pt x="8" y="7"/>
                      <a:pt x="1" y="13"/>
                      <a:pt x="0" y="7"/>
                    </a:cubicBezTo>
                    <a:cubicBezTo>
                      <a:pt x="0" y="3"/>
                      <a:pt x="3" y="2"/>
                      <a:pt x="6" y="2"/>
                    </a:cubicBezTo>
                    <a:cubicBezTo>
                      <a:pt x="9" y="1"/>
                      <a:pt x="12" y="2"/>
                      <a:pt x="15" y="1"/>
                    </a:cubicBezTo>
                    <a:close/>
                  </a:path>
                </a:pathLst>
              </a:custGeom>
              <a:solidFill>
                <a:srgbClr val="C089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5" name="Freeform 4223"/>
              <p:cNvSpPr/>
              <p:nvPr/>
            </p:nvSpPr>
            <p:spPr bwMode="auto">
              <a:xfrm>
                <a:off x="6653213" y="3141663"/>
                <a:ext cx="41275" cy="215900"/>
              </a:xfrm>
              <a:custGeom>
                <a:avLst/>
                <a:gdLst>
                  <a:gd name="T0" fmla="*/ 8 w 20"/>
                  <a:gd name="T1" fmla="*/ 34 h 108"/>
                  <a:gd name="T2" fmla="*/ 14 w 20"/>
                  <a:gd name="T3" fmla="*/ 23 h 108"/>
                  <a:gd name="T4" fmla="*/ 20 w 20"/>
                  <a:gd name="T5" fmla="*/ 0 h 108"/>
                  <a:gd name="T6" fmla="*/ 14 w 20"/>
                  <a:gd name="T7" fmla="*/ 47 h 108"/>
                  <a:gd name="T8" fmla="*/ 12 w 20"/>
                  <a:gd name="T9" fmla="*/ 79 h 108"/>
                  <a:gd name="T10" fmla="*/ 11 w 20"/>
                  <a:gd name="T11" fmla="*/ 91 h 108"/>
                  <a:gd name="T12" fmla="*/ 9 w 20"/>
                  <a:gd name="T13" fmla="*/ 108 h 108"/>
                  <a:gd name="T14" fmla="*/ 6 w 20"/>
                  <a:gd name="T15" fmla="*/ 106 h 108"/>
                  <a:gd name="T16" fmla="*/ 7 w 20"/>
                  <a:gd name="T17" fmla="*/ 68 h 108"/>
                  <a:gd name="T18" fmla="*/ 8 w 20"/>
                  <a:gd name="T19" fmla="*/ 3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08">
                    <a:moveTo>
                      <a:pt x="8" y="34"/>
                    </a:moveTo>
                    <a:cubicBezTo>
                      <a:pt x="14" y="32"/>
                      <a:pt x="15" y="25"/>
                      <a:pt x="14" y="23"/>
                    </a:cubicBezTo>
                    <a:cubicBezTo>
                      <a:pt x="9" y="13"/>
                      <a:pt x="17" y="7"/>
                      <a:pt x="20" y="0"/>
                    </a:cubicBezTo>
                    <a:cubicBezTo>
                      <a:pt x="18" y="16"/>
                      <a:pt x="16" y="31"/>
                      <a:pt x="14" y="47"/>
                    </a:cubicBezTo>
                    <a:cubicBezTo>
                      <a:pt x="16" y="58"/>
                      <a:pt x="11" y="68"/>
                      <a:pt x="12" y="79"/>
                    </a:cubicBezTo>
                    <a:cubicBezTo>
                      <a:pt x="12" y="83"/>
                      <a:pt x="12" y="87"/>
                      <a:pt x="11" y="91"/>
                    </a:cubicBezTo>
                    <a:cubicBezTo>
                      <a:pt x="12" y="97"/>
                      <a:pt x="12" y="103"/>
                      <a:pt x="9" y="108"/>
                    </a:cubicBezTo>
                    <a:cubicBezTo>
                      <a:pt x="8" y="107"/>
                      <a:pt x="6" y="107"/>
                      <a:pt x="6" y="106"/>
                    </a:cubicBezTo>
                    <a:cubicBezTo>
                      <a:pt x="11" y="94"/>
                      <a:pt x="4" y="81"/>
                      <a:pt x="7" y="68"/>
                    </a:cubicBezTo>
                    <a:cubicBezTo>
                      <a:pt x="0" y="56"/>
                      <a:pt x="2" y="45"/>
                      <a:pt x="8" y="34"/>
                    </a:cubicBezTo>
                    <a:close/>
                  </a:path>
                </a:pathLst>
              </a:custGeom>
              <a:solidFill>
                <a:srgbClr val="D0B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6" name="Freeform 4224"/>
              <p:cNvSpPr/>
              <p:nvPr/>
            </p:nvSpPr>
            <p:spPr bwMode="auto">
              <a:xfrm>
                <a:off x="7750175" y="5360988"/>
                <a:ext cx="85725" cy="79375"/>
              </a:xfrm>
              <a:custGeom>
                <a:avLst/>
                <a:gdLst>
                  <a:gd name="T0" fmla="*/ 35 w 42"/>
                  <a:gd name="T1" fmla="*/ 6 h 40"/>
                  <a:gd name="T2" fmla="*/ 30 w 42"/>
                  <a:gd name="T3" fmla="*/ 10 h 40"/>
                  <a:gd name="T4" fmla="*/ 31 w 42"/>
                  <a:gd name="T5" fmla="*/ 15 h 40"/>
                  <a:gd name="T6" fmla="*/ 35 w 42"/>
                  <a:gd name="T7" fmla="*/ 30 h 40"/>
                  <a:gd name="T8" fmla="*/ 31 w 42"/>
                  <a:gd name="T9" fmla="*/ 30 h 40"/>
                  <a:gd name="T10" fmla="*/ 18 w 42"/>
                  <a:gd name="T11" fmla="*/ 36 h 40"/>
                  <a:gd name="T12" fmla="*/ 10 w 42"/>
                  <a:gd name="T13" fmla="*/ 22 h 40"/>
                  <a:gd name="T14" fmla="*/ 14 w 42"/>
                  <a:gd name="T15" fmla="*/ 18 h 40"/>
                  <a:gd name="T16" fmla="*/ 9 w 42"/>
                  <a:gd name="T17" fmla="*/ 16 h 40"/>
                  <a:gd name="T18" fmla="*/ 10 w 42"/>
                  <a:gd name="T19" fmla="*/ 3 h 40"/>
                  <a:gd name="T20" fmla="*/ 24 w 42"/>
                  <a:gd name="T21" fmla="*/ 2 h 40"/>
                  <a:gd name="T22" fmla="*/ 26 w 42"/>
                  <a:gd name="T23" fmla="*/ 2 h 40"/>
                  <a:gd name="T24" fmla="*/ 28 w 42"/>
                  <a:gd name="T25" fmla="*/ 2 h 40"/>
                  <a:gd name="T26" fmla="*/ 35 w 42"/>
                  <a:gd name="T2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40">
                    <a:moveTo>
                      <a:pt x="35" y="6"/>
                    </a:moveTo>
                    <a:cubicBezTo>
                      <a:pt x="33" y="7"/>
                      <a:pt x="32" y="8"/>
                      <a:pt x="30" y="10"/>
                    </a:cubicBezTo>
                    <a:cubicBezTo>
                      <a:pt x="31" y="11"/>
                      <a:pt x="27" y="13"/>
                      <a:pt x="31" y="15"/>
                    </a:cubicBezTo>
                    <a:cubicBezTo>
                      <a:pt x="42" y="18"/>
                      <a:pt x="42" y="18"/>
                      <a:pt x="35" y="30"/>
                    </a:cubicBezTo>
                    <a:cubicBezTo>
                      <a:pt x="34" y="31"/>
                      <a:pt x="31" y="30"/>
                      <a:pt x="31" y="30"/>
                    </a:cubicBezTo>
                    <a:cubicBezTo>
                      <a:pt x="31" y="40"/>
                      <a:pt x="24" y="38"/>
                      <a:pt x="18" y="36"/>
                    </a:cubicBezTo>
                    <a:cubicBezTo>
                      <a:pt x="12" y="34"/>
                      <a:pt x="7" y="30"/>
                      <a:pt x="10" y="22"/>
                    </a:cubicBezTo>
                    <a:cubicBezTo>
                      <a:pt x="11" y="20"/>
                      <a:pt x="15" y="20"/>
                      <a:pt x="14" y="18"/>
                    </a:cubicBezTo>
                    <a:cubicBezTo>
                      <a:pt x="14" y="16"/>
                      <a:pt x="11" y="17"/>
                      <a:pt x="9" y="16"/>
                    </a:cubicBezTo>
                    <a:cubicBezTo>
                      <a:pt x="0" y="11"/>
                      <a:pt x="4" y="7"/>
                      <a:pt x="10" y="3"/>
                    </a:cubicBezTo>
                    <a:cubicBezTo>
                      <a:pt x="14" y="0"/>
                      <a:pt x="20" y="3"/>
                      <a:pt x="24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7" y="2"/>
                      <a:pt x="28" y="2"/>
                      <a:pt x="28" y="2"/>
                    </a:cubicBezTo>
                    <a:cubicBezTo>
                      <a:pt x="30" y="5"/>
                      <a:pt x="34" y="3"/>
                      <a:pt x="35" y="6"/>
                    </a:cubicBezTo>
                    <a:close/>
                  </a:path>
                </a:pathLst>
              </a:custGeom>
              <a:solidFill>
                <a:srgbClr val="CC9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7" name="Freeform 4225"/>
              <p:cNvSpPr/>
              <p:nvPr/>
            </p:nvSpPr>
            <p:spPr bwMode="auto">
              <a:xfrm>
                <a:off x="6945313" y="4735513"/>
                <a:ext cx="84138" cy="87313"/>
              </a:xfrm>
              <a:custGeom>
                <a:avLst/>
                <a:gdLst>
                  <a:gd name="T0" fmla="*/ 7 w 42"/>
                  <a:gd name="T1" fmla="*/ 1 h 44"/>
                  <a:gd name="T2" fmla="*/ 42 w 42"/>
                  <a:gd name="T3" fmla="*/ 35 h 44"/>
                  <a:gd name="T4" fmla="*/ 31 w 42"/>
                  <a:gd name="T5" fmla="*/ 44 h 44"/>
                  <a:gd name="T6" fmla="*/ 27 w 42"/>
                  <a:gd name="T7" fmla="*/ 42 h 44"/>
                  <a:gd name="T8" fmla="*/ 9 w 42"/>
                  <a:gd name="T9" fmla="*/ 19 h 44"/>
                  <a:gd name="T10" fmla="*/ 1 w 42"/>
                  <a:gd name="T11" fmla="*/ 9 h 44"/>
                  <a:gd name="T12" fmla="*/ 7 w 42"/>
                  <a:gd name="T13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44">
                    <a:moveTo>
                      <a:pt x="7" y="1"/>
                    </a:moveTo>
                    <a:cubicBezTo>
                      <a:pt x="20" y="11"/>
                      <a:pt x="30" y="24"/>
                      <a:pt x="42" y="35"/>
                    </a:cubicBezTo>
                    <a:cubicBezTo>
                      <a:pt x="41" y="42"/>
                      <a:pt x="36" y="43"/>
                      <a:pt x="31" y="44"/>
                    </a:cubicBezTo>
                    <a:cubicBezTo>
                      <a:pt x="30" y="44"/>
                      <a:pt x="28" y="43"/>
                      <a:pt x="27" y="42"/>
                    </a:cubicBezTo>
                    <a:cubicBezTo>
                      <a:pt x="19" y="36"/>
                      <a:pt x="19" y="24"/>
                      <a:pt x="9" y="19"/>
                    </a:cubicBezTo>
                    <a:cubicBezTo>
                      <a:pt x="6" y="16"/>
                      <a:pt x="2" y="13"/>
                      <a:pt x="1" y="9"/>
                    </a:cubicBezTo>
                    <a:cubicBezTo>
                      <a:pt x="2" y="5"/>
                      <a:pt x="0" y="0"/>
                      <a:pt x="7" y="1"/>
                    </a:cubicBezTo>
                    <a:close/>
                  </a:path>
                </a:pathLst>
              </a:custGeom>
              <a:solidFill>
                <a:srgbClr val="B09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8" name="Freeform 4226"/>
              <p:cNvSpPr/>
              <p:nvPr/>
            </p:nvSpPr>
            <p:spPr bwMode="auto">
              <a:xfrm>
                <a:off x="6718300" y="4349750"/>
                <a:ext cx="55563" cy="122238"/>
              </a:xfrm>
              <a:custGeom>
                <a:avLst/>
                <a:gdLst>
                  <a:gd name="T0" fmla="*/ 12 w 28"/>
                  <a:gd name="T1" fmla="*/ 4 h 61"/>
                  <a:gd name="T2" fmla="*/ 19 w 28"/>
                  <a:gd name="T3" fmla="*/ 10 h 61"/>
                  <a:gd name="T4" fmla="*/ 23 w 28"/>
                  <a:gd name="T5" fmla="*/ 19 h 61"/>
                  <a:gd name="T6" fmla="*/ 27 w 28"/>
                  <a:gd name="T7" fmla="*/ 61 h 61"/>
                  <a:gd name="T8" fmla="*/ 24 w 28"/>
                  <a:gd name="T9" fmla="*/ 61 h 61"/>
                  <a:gd name="T10" fmla="*/ 17 w 28"/>
                  <a:gd name="T11" fmla="*/ 50 h 61"/>
                  <a:gd name="T12" fmla="*/ 4 w 28"/>
                  <a:gd name="T13" fmla="*/ 10 h 61"/>
                  <a:gd name="T14" fmla="*/ 2 w 28"/>
                  <a:gd name="T15" fmla="*/ 1 h 61"/>
                  <a:gd name="T16" fmla="*/ 5 w 28"/>
                  <a:gd name="T17" fmla="*/ 0 h 61"/>
                  <a:gd name="T18" fmla="*/ 12 w 28"/>
                  <a:gd name="T19" fmla="*/ 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61">
                    <a:moveTo>
                      <a:pt x="12" y="4"/>
                    </a:moveTo>
                    <a:cubicBezTo>
                      <a:pt x="9" y="12"/>
                      <a:pt x="16" y="8"/>
                      <a:pt x="19" y="10"/>
                    </a:cubicBezTo>
                    <a:cubicBezTo>
                      <a:pt x="23" y="12"/>
                      <a:pt x="22" y="16"/>
                      <a:pt x="23" y="19"/>
                    </a:cubicBezTo>
                    <a:cubicBezTo>
                      <a:pt x="22" y="33"/>
                      <a:pt x="28" y="46"/>
                      <a:pt x="27" y="61"/>
                    </a:cubicBezTo>
                    <a:cubicBezTo>
                      <a:pt x="26" y="61"/>
                      <a:pt x="25" y="61"/>
                      <a:pt x="24" y="61"/>
                    </a:cubicBezTo>
                    <a:cubicBezTo>
                      <a:pt x="20" y="58"/>
                      <a:pt x="19" y="54"/>
                      <a:pt x="17" y="50"/>
                    </a:cubicBezTo>
                    <a:cubicBezTo>
                      <a:pt x="12" y="37"/>
                      <a:pt x="9" y="23"/>
                      <a:pt x="4" y="10"/>
                    </a:cubicBezTo>
                    <a:cubicBezTo>
                      <a:pt x="3" y="7"/>
                      <a:pt x="0" y="5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8" y="0"/>
                      <a:pt x="10" y="2"/>
                      <a:pt x="12" y="4"/>
                    </a:cubicBezTo>
                    <a:close/>
                  </a:path>
                </a:pathLst>
              </a:custGeom>
              <a:solidFill>
                <a:srgbClr val="B88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9" name="Freeform 4227"/>
              <p:cNvSpPr/>
              <p:nvPr/>
            </p:nvSpPr>
            <p:spPr bwMode="auto">
              <a:xfrm>
                <a:off x="6343650" y="6067425"/>
                <a:ext cx="55563" cy="87313"/>
              </a:xfrm>
              <a:custGeom>
                <a:avLst/>
                <a:gdLst>
                  <a:gd name="T0" fmla="*/ 24 w 28"/>
                  <a:gd name="T1" fmla="*/ 15 h 44"/>
                  <a:gd name="T2" fmla="*/ 17 w 28"/>
                  <a:gd name="T3" fmla="*/ 32 h 44"/>
                  <a:gd name="T4" fmla="*/ 11 w 28"/>
                  <a:gd name="T5" fmla="*/ 40 h 44"/>
                  <a:gd name="T6" fmla="*/ 0 w 28"/>
                  <a:gd name="T7" fmla="*/ 32 h 44"/>
                  <a:gd name="T8" fmla="*/ 2 w 28"/>
                  <a:gd name="T9" fmla="*/ 19 h 44"/>
                  <a:gd name="T10" fmla="*/ 3 w 28"/>
                  <a:gd name="T11" fmla="*/ 16 h 44"/>
                  <a:gd name="T12" fmla="*/ 9 w 28"/>
                  <a:gd name="T13" fmla="*/ 6 h 44"/>
                  <a:gd name="T14" fmla="*/ 14 w 28"/>
                  <a:gd name="T15" fmla="*/ 1 h 44"/>
                  <a:gd name="T16" fmla="*/ 22 w 28"/>
                  <a:gd name="T17" fmla="*/ 2 h 44"/>
                  <a:gd name="T18" fmla="*/ 26 w 28"/>
                  <a:gd name="T19" fmla="*/ 5 h 44"/>
                  <a:gd name="T20" fmla="*/ 24 w 28"/>
                  <a:gd name="T2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44">
                    <a:moveTo>
                      <a:pt x="24" y="15"/>
                    </a:moveTo>
                    <a:cubicBezTo>
                      <a:pt x="23" y="21"/>
                      <a:pt x="20" y="27"/>
                      <a:pt x="17" y="32"/>
                    </a:cubicBezTo>
                    <a:cubicBezTo>
                      <a:pt x="13" y="33"/>
                      <a:pt x="13" y="38"/>
                      <a:pt x="11" y="40"/>
                    </a:cubicBezTo>
                    <a:cubicBezTo>
                      <a:pt x="2" y="44"/>
                      <a:pt x="0" y="39"/>
                      <a:pt x="0" y="32"/>
                    </a:cubicBezTo>
                    <a:cubicBezTo>
                      <a:pt x="0" y="28"/>
                      <a:pt x="3" y="24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5" y="12"/>
                      <a:pt x="7" y="9"/>
                      <a:pt x="9" y="6"/>
                    </a:cubicBezTo>
                    <a:cubicBezTo>
                      <a:pt x="10" y="4"/>
                      <a:pt x="12" y="2"/>
                      <a:pt x="14" y="1"/>
                    </a:cubicBezTo>
                    <a:cubicBezTo>
                      <a:pt x="17" y="0"/>
                      <a:pt x="19" y="1"/>
                      <a:pt x="22" y="2"/>
                    </a:cubicBezTo>
                    <a:cubicBezTo>
                      <a:pt x="23" y="3"/>
                      <a:pt x="25" y="4"/>
                      <a:pt x="26" y="5"/>
                    </a:cubicBezTo>
                    <a:cubicBezTo>
                      <a:pt x="28" y="9"/>
                      <a:pt x="25" y="12"/>
                      <a:pt x="24" y="15"/>
                    </a:cubicBezTo>
                    <a:close/>
                  </a:path>
                </a:pathLst>
              </a:custGeom>
              <a:solidFill>
                <a:srgbClr val="856D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0" name="Freeform 4228"/>
              <p:cNvSpPr/>
              <p:nvPr/>
            </p:nvSpPr>
            <p:spPr bwMode="auto">
              <a:xfrm>
                <a:off x="6858000" y="6284913"/>
                <a:ext cx="95250" cy="68263"/>
              </a:xfrm>
              <a:custGeom>
                <a:avLst/>
                <a:gdLst>
                  <a:gd name="T0" fmla="*/ 42 w 47"/>
                  <a:gd name="T1" fmla="*/ 30 h 34"/>
                  <a:gd name="T2" fmla="*/ 33 w 47"/>
                  <a:gd name="T3" fmla="*/ 27 h 34"/>
                  <a:gd name="T4" fmla="*/ 29 w 47"/>
                  <a:gd name="T5" fmla="*/ 28 h 34"/>
                  <a:gd name="T6" fmla="*/ 31 w 47"/>
                  <a:gd name="T7" fmla="*/ 31 h 34"/>
                  <a:gd name="T8" fmla="*/ 23 w 47"/>
                  <a:gd name="T9" fmla="*/ 33 h 34"/>
                  <a:gd name="T10" fmla="*/ 6 w 47"/>
                  <a:gd name="T11" fmla="*/ 33 h 34"/>
                  <a:gd name="T12" fmla="*/ 12 w 47"/>
                  <a:gd name="T13" fmla="*/ 18 h 34"/>
                  <a:gd name="T14" fmla="*/ 8 w 47"/>
                  <a:gd name="T15" fmla="*/ 1 h 34"/>
                  <a:gd name="T16" fmla="*/ 15 w 47"/>
                  <a:gd name="T17" fmla="*/ 4 h 34"/>
                  <a:gd name="T18" fmla="*/ 22 w 47"/>
                  <a:gd name="T19" fmla="*/ 12 h 34"/>
                  <a:gd name="T20" fmla="*/ 29 w 47"/>
                  <a:gd name="T21" fmla="*/ 18 h 34"/>
                  <a:gd name="T22" fmla="*/ 39 w 47"/>
                  <a:gd name="T23" fmla="*/ 21 h 34"/>
                  <a:gd name="T24" fmla="*/ 42 w 47"/>
                  <a:gd name="T25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34">
                    <a:moveTo>
                      <a:pt x="42" y="30"/>
                    </a:moveTo>
                    <a:cubicBezTo>
                      <a:pt x="39" y="29"/>
                      <a:pt x="36" y="28"/>
                      <a:pt x="33" y="27"/>
                    </a:cubicBezTo>
                    <a:cubicBezTo>
                      <a:pt x="31" y="27"/>
                      <a:pt x="29" y="25"/>
                      <a:pt x="29" y="28"/>
                    </a:cubicBezTo>
                    <a:cubicBezTo>
                      <a:pt x="29" y="29"/>
                      <a:pt x="31" y="30"/>
                      <a:pt x="31" y="31"/>
                    </a:cubicBezTo>
                    <a:cubicBezTo>
                      <a:pt x="29" y="34"/>
                      <a:pt x="26" y="31"/>
                      <a:pt x="23" y="33"/>
                    </a:cubicBezTo>
                    <a:cubicBezTo>
                      <a:pt x="17" y="30"/>
                      <a:pt x="12" y="33"/>
                      <a:pt x="6" y="33"/>
                    </a:cubicBezTo>
                    <a:cubicBezTo>
                      <a:pt x="8" y="28"/>
                      <a:pt x="0" y="19"/>
                      <a:pt x="12" y="18"/>
                    </a:cubicBezTo>
                    <a:cubicBezTo>
                      <a:pt x="11" y="13"/>
                      <a:pt x="9" y="7"/>
                      <a:pt x="8" y="1"/>
                    </a:cubicBezTo>
                    <a:cubicBezTo>
                      <a:pt x="11" y="0"/>
                      <a:pt x="13" y="2"/>
                      <a:pt x="15" y="4"/>
                    </a:cubicBezTo>
                    <a:cubicBezTo>
                      <a:pt x="18" y="7"/>
                      <a:pt x="19" y="10"/>
                      <a:pt x="22" y="12"/>
                    </a:cubicBezTo>
                    <a:cubicBezTo>
                      <a:pt x="24" y="15"/>
                      <a:pt x="27" y="15"/>
                      <a:pt x="29" y="18"/>
                    </a:cubicBezTo>
                    <a:cubicBezTo>
                      <a:pt x="32" y="21"/>
                      <a:pt x="36" y="20"/>
                      <a:pt x="39" y="21"/>
                    </a:cubicBezTo>
                    <a:cubicBezTo>
                      <a:pt x="47" y="22"/>
                      <a:pt x="46" y="26"/>
                      <a:pt x="42" y="30"/>
                    </a:cubicBezTo>
                    <a:close/>
                  </a:path>
                </a:pathLst>
              </a:custGeom>
              <a:solidFill>
                <a:srgbClr val="9A72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1" name="Freeform 4229"/>
              <p:cNvSpPr/>
              <p:nvPr/>
            </p:nvSpPr>
            <p:spPr bwMode="auto">
              <a:xfrm>
                <a:off x="7189788" y="5797550"/>
                <a:ext cx="61913" cy="77788"/>
              </a:xfrm>
              <a:custGeom>
                <a:avLst/>
                <a:gdLst>
                  <a:gd name="T0" fmla="*/ 14 w 31"/>
                  <a:gd name="T1" fmla="*/ 36 h 39"/>
                  <a:gd name="T2" fmla="*/ 2 w 31"/>
                  <a:gd name="T3" fmla="*/ 8 h 39"/>
                  <a:gd name="T4" fmla="*/ 7 w 31"/>
                  <a:gd name="T5" fmla="*/ 0 h 39"/>
                  <a:gd name="T6" fmla="*/ 11 w 31"/>
                  <a:gd name="T7" fmla="*/ 1 h 39"/>
                  <a:gd name="T8" fmla="*/ 25 w 31"/>
                  <a:gd name="T9" fmla="*/ 18 h 39"/>
                  <a:gd name="T10" fmla="*/ 30 w 31"/>
                  <a:gd name="T11" fmla="*/ 30 h 39"/>
                  <a:gd name="T12" fmla="*/ 14 w 31"/>
                  <a:gd name="T13" fmla="*/ 3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39">
                    <a:moveTo>
                      <a:pt x="14" y="36"/>
                    </a:moveTo>
                    <a:cubicBezTo>
                      <a:pt x="7" y="28"/>
                      <a:pt x="5" y="18"/>
                      <a:pt x="2" y="8"/>
                    </a:cubicBezTo>
                    <a:cubicBezTo>
                      <a:pt x="0" y="3"/>
                      <a:pt x="4" y="1"/>
                      <a:pt x="7" y="0"/>
                    </a:cubicBezTo>
                    <a:cubicBezTo>
                      <a:pt x="8" y="0"/>
                      <a:pt x="10" y="0"/>
                      <a:pt x="11" y="1"/>
                    </a:cubicBezTo>
                    <a:cubicBezTo>
                      <a:pt x="17" y="5"/>
                      <a:pt x="20" y="12"/>
                      <a:pt x="25" y="18"/>
                    </a:cubicBezTo>
                    <a:cubicBezTo>
                      <a:pt x="28" y="22"/>
                      <a:pt x="31" y="25"/>
                      <a:pt x="30" y="30"/>
                    </a:cubicBezTo>
                    <a:cubicBezTo>
                      <a:pt x="26" y="36"/>
                      <a:pt x="21" y="39"/>
                      <a:pt x="14" y="36"/>
                    </a:cubicBezTo>
                    <a:close/>
                  </a:path>
                </a:pathLst>
              </a:custGeom>
              <a:solidFill>
                <a:srgbClr val="CCA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2" name="Freeform 4230"/>
              <p:cNvSpPr/>
              <p:nvPr/>
            </p:nvSpPr>
            <p:spPr bwMode="auto">
              <a:xfrm>
                <a:off x="7729538" y="5330825"/>
                <a:ext cx="73025" cy="77788"/>
              </a:xfrm>
              <a:custGeom>
                <a:avLst/>
                <a:gdLst>
                  <a:gd name="T0" fmla="*/ 22 w 37"/>
                  <a:gd name="T1" fmla="*/ 20 h 39"/>
                  <a:gd name="T2" fmla="*/ 20 w 37"/>
                  <a:gd name="T3" fmla="*/ 30 h 39"/>
                  <a:gd name="T4" fmla="*/ 21 w 37"/>
                  <a:gd name="T5" fmla="*/ 34 h 39"/>
                  <a:gd name="T6" fmla="*/ 18 w 37"/>
                  <a:gd name="T7" fmla="*/ 37 h 39"/>
                  <a:gd name="T8" fmla="*/ 0 w 37"/>
                  <a:gd name="T9" fmla="*/ 24 h 39"/>
                  <a:gd name="T10" fmla="*/ 7 w 37"/>
                  <a:gd name="T11" fmla="*/ 4 h 39"/>
                  <a:gd name="T12" fmla="*/ 23 w 37"/>
                  <a:gd name="T13" fmla="*/ 3 h 39"/>
                  <a:gd name="T14" fmla="*/ 37 w 37"/>
                  <a:gd name="T15" fmla="*/ 17 h 39"/>
                  <a:gd name="T16" fmla="*/ 37 w 37"/>
                  <a:gd name="T17" fmla="*/ 17 h 39"/>
                  <a:gd name="T18" fmla="*/ 22 w 37"/>
                  <a:gd name="T19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9">
                    <a:moveTo>
                      <a:pt x="22" y="20"/>
                    </a:moveTo>
                    <a:cubicBezTo>
                      <a:pt x="22" y="23"/>
                      <a:pt x="12" y="25"/>
                      <a:pt x="20" y="30"/>
                    </a:cubicBezTo>
                    <a:cubicBezTo>
                      <a:pt x="22" y="31"/>
                      <a:pt x="22" y="33"/>
                      <a:pt x="21" y="34"/>
                    </a:cubicBezTo>
                    <a:cubicBezTo>
                      <a:pt x="20" y="35"/>
                      <a:pt x="19" y="36"/>
                      <a:pt x="18" y="37"/>
                    </a:cubicBezTo>
                    <a:cubicBezTo>
                      <a:pt x="8" y="39"/>
                      <a:pt x="6" y="29"/>
                      <a:pt x="0" y="24"/>
                    </a:cubicBezTo>
                    <a:cubicBezTo>
                      <a:pt x="2" y="17"/>
                      <a:pt x="8" y="12"/>
                      <a:pt x="7" y="4"/>
                    </a:cubicBezTo>
                    <a:cubicBezTo>
                      <a:pt x="13" y="0"/>
                      <a:pt x="18" y="4"/>
                      <a:pt x="23" y="3"/>
                    </a:cubicBezTo>
                    <a:cubicBezTo>
                      <a:pt x="30" y="6"/>
                      <a:pt x="34" y="11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2" y="21"/>
                      <a:pt x="26" y="14"/>
                      <a:pt x="22" y="20"/>
                    </a:cubicBezTo>
                    <a:close/>
                  </a:path>
                </a:pathLst>
              </a:custGeom>
              <a:solidFill>
                <a:srgbClr val="C28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3" name="Freeform 4231"/>
              <p:cNvSpPr/>
              <p:nvPr/>
            </p:nvSpPr>
            <p:spPr bwMode="auto">
              <a:xfrm>
                <a:off x="6629400" y="3724275"/>
                <a:ext cx="38100" cy="104775"/>
              </a:xfrm>
              <a:custGeom>
                <a:avLst/>
                <a:gdLst>
                  <a:gd name="T0" fmla="*/ 15 w 19"/>
                  <a:gd name="T1" fmla="*/ 22 h 53"/>
                  <a:gd name="T2" fmla="*/ 18 w 19"/>
                  <a:gd name="T3" fmla="*/ 32 h 53"/>
                  <a:gd name="T4" fmla="*/ 14 w 19"/>
                  <a:gd name="T5" fmla="*/ 43 h 53"/>
                  <a:gd name="T6" fmla="*/ 6 w 19"/>
                  <a:gd name="T7" fmla="*/ 53 h 53"/>
                  <a:gd name="T8" fmla="*/ 2 w 19"/>
                  <a:gd name="T9" fmla="*/ 12 h 53"/>
                  <a:gd name="T10" fmla="*/ 0 w 19"/>
                  <a:gd name="T11" fmla="*/ 3 h 53"/>
                  <a:gd name="T12" fmla="*/ 11 w 19"/>
                  <a:gd name="T13" fmla="*/ 12 h 53"/>
                  <a:gd name="T14" fmla="*/ 15 w 19"/>
                  <a:gd name="T15" fmla="*/ 2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53">
                    <a:moveTo>
                      <a:pt x="15" y="22"/>
                    </a:moveTo>
                    <a:cubicBezTo>
                      <a:pt x="19" y="24"/>
                      <a:pt x="19" y="28"/>
                      <a:pt x="18" y="32"/>
                    </a:cubicBezTo>
                    <a:cubicBezTo>
                      <a:pt x="16" y="36"/>
                      <a:pt x="14" y="38"/>
                      <a:pt x="14" y="43"/>
                    </a:cubicBezTo>
                    <a:cubicBezTo>
                      <a:pt x="15" y="48"/>
                      <a:pt x="13" y="53"/>
                      <a:pt x="6" y="53"/>
                    </a:cubicBezTo>
                    <a:cubicBezTo>
                      <a:pt x="1" y="40"/>
                      <a:pt x="3" y="26"/>
                      <a:pt x="2" y="12"/>
                    </a:cubicBezTo>
                    <a:cubicBezTo>
                      <a:pt x="2" y="9"/>
                      <a:pt x="1" y="6"/>
                      <a:pt x="0" y="3"/>
                    </a:cubicBezTo>
                    <a:cubicBezTo>
                      <a:pt x="9" y="0"/>
                      <a:pt x="12" y="3"/>
                      <a:pt x="11" y="12"/>
                    </a:cubicBezTo>
                    <a:cubicBezTo>
                      <a:pt x="10" y="16"/>
                      <a:pt x="10" y="20"/>
                      <a:pt x="15" y="22"/>
                    </a:cubicBezTo>
                    <a:close/>
                  </a:path>
                </a:pathLst>
              </a:custGeom>
              <a:solidFill>
                <a:srgbClr val="A06A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4" name="Freeform 4232"/>
              <p:cNvSpPr/>
              <p:nvPr/>
            </p:nvSpPr>
            <p:spPr bwMode="auto">
              <a:xfrm>
                <a:off x="6750050" y="4468813"/>
                <a:ext cx="60325" cy="115888"/>
              </a:xfrm>
              <a:custGeom>
                <a:avLst/>
                <a:gdLst>
                  <a:gd name="T0" fmla="*/ 9 w 30"/>
                  <a:gd name="T1" fmla="*/ 0 h 58"/>
                  <a:gd name="T2" fmla="*/ 11 w 30"/>
                  <a:gd name="T3" fmla="*/ 1 h 58"/>
                  <a:gd name="T4" fmla="*/ 13 w 30"/>
                  <a:gd name="T5" fmla="*/ 1 h 58"/>
                  <a:gd name="T6" fmla="*/ 16 w 30"/>
                  <a:gd name="T7" fmla="*/ 19 h 58"/>
                  <a:gd name="T8" fmla="*/ 27 w 30"/>
                  <a:gd name="T9" fmla="*/ 40 h 58"/>
                  <a:gd name="T10" fmla="*/ 30 w 30"/>
                  <a:gd name="T11" fmla="*/ 51 h 58"/>
                  <a:gd name="T12" fmla="*/ 29 w 30"/>
                  <a:gd name="T13" fmla="*/ 55 h 58"/>
                  <a:gd name="T14" fmla="*/ 27 w 30"/>
                  <a:gd name="T15" fmla="*/ 58 h 58"/>
                  <a:gd name="T16" fmla="*/ 14 w 30"/>
                  <a:gd name="T17" fmla="*/ 52 h 58"/>
                  <a:gd name="T18" fmla="*/ 7 w 30"/>
                  <a:gd name="T19" fmla="*/ 43 h 58"/>
                  <a:gd name="T20" fmla="*/ 8 w 30"/>
                  <a:gd name="T21" fmla="*/ 40 h 58"/>
                  <a:gd name="T22" fmla="*/ 0 w 30"/>
                  <a:gd name="T23" fmla="*/ 6 h 58"/>
                  <a:gd name="T24" fmla="*/ 9 w 30"/>
                  <a:gd name="T2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58">
                    <a:moveTo>
                      <a:pt x="9" y="0"/>
                    </a:moveTo>
                    <a:cubicBezTo>
                      <a:pt x="10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3" y="1"/>
                    </a:cubicBezTo>
                    <a:cubicBezTo>
                      <a:pt x="16" y="7"/>
                      <a:pt x="14" y="13"/>
                      <a:pt x="16" y="19"/>
                    </a:cubicBezTo>
                    <a:cubicBezTo>
                      <a:pt x="17" y="28"/>
                      <a:pt x="24" y="33"/>
                      <a:pt x="27" y="40"/>
                    </a:cubicBezTo>
                    <a:cubicBezTo>
                      <a:pt x="28" y="44"/>
                      <a:pt x="30" y="47"/>
                      <a:pt x="30" y="51"/>
                    </a:cubicBezTo>
                    <a:cubicBezTo>
                      <a:pt x="30" y="53"/>
                      <a:pt x="29" y="54"/>
                      <a:pt x="29" y="55"/>
                    </a:cubicBezTo>
                    <a:cubicBezTo>
                      <a:pt x="29" y="56"/>
                      <a:pt x="28" y="57"/>
                      <a:pt x="27" y="58"/>
                    </a:cubicBezTo>
                    <a:cubicBezTo>
                      <a:pt x="22" y="58"/>
                      <a:pt x="19" y="54"/>
                      <a:pt x="14" y="52"/>
                    </a:cubicBezTo>
                    <a:cubicBezTo>
                      <a:pt x="11" y="50"/>
                      <a:pt x="8" y="48"/>
                      <a:pt x="7" y="43"/>
                    </a:cubicBezTo>
                    <a:cubicBezTo>
                      <a:pt x="7" y="42"/>
                      <a:pt x="8" y="41"/>
                      <a:pt x="8" y="40"/>
                    </a:cubicBezTo>
                    <a:cubicBezTo>
                      <a:pt x="8" y="28"/>
                      <a:pt x="11" y="15"/>
                      <a:pt x="0" y="6"/>
                    </a:cubicBezTo>
                    <a:cubicBezTo>
                      <a:pt x="2" y="1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A27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5" name="Freeform 4233"/>
              <p:cNvSpPr/>
              <p:nvPr/>
            </p:nvSpPr>
            <p:spPr bwMode="auto">
              <a:xfrm>
                <a:off x="7481888" y="5154613"/>
                <a:ext cx="165100" cy="106363"/>
              </a:xfrm>
              <a:custGeom>
                <a:avLst/>
                <a:gdLst>
                  <a:gd name="T0" fmla="*/ 2 w 82"/>
                  <a:gd name="T1" fmla="*/ 0 h 53"/>
                  <a:gd name="T2" fmla="*/ 82 w 82"/>
                  <a:gd name="T3" fmla="*/ 51 h 53"/>
                  <a:gd name="T4" fmla="*/ 61 w 82"/>
                  <a:gd name="T5" fmla="*/ 45 h 53"/>
                  <a:gd name="T6" fmla="*/ 57 w 82"/>
                  <a:gd name="T7" fmla="*/ 44 h 53"/>
                  <a:gd name="T8" fmla="*/ 37 w 82"/>
                  <a:gd name="T9" fmla="*/ 30 h 53"/>
                  <a:gd name="T10" fmla="*/ 25 w 82"/>
                  <a:gd name="T11" fmla="*/ 23 h 53"/>
                  <a:gd name="T12" fmla="*/ 22 w 82"/>
                  <a:gd name="T13" fmla="*/ 21 h 53"/>
                  <a:gd name="T14" fmla="*/ 9 w 82"/>
                  <a:gd name="T15" fmla="*/ 12 h 53"/>
                  <a:gd name="T16" fmla="*/ 1 w 82"/>
                  <a:gd name="T17" fmla="*/ 2 h 53"/>
                  <a:gd name="T18" fmla="*/ 2 w 82"/>
                  <a:gd name="T1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53">
                    <a:moveTo>
                      <a:pt x="2" y="0"/>
                    </a:moveTo>
                    <a:cubicBezTo>
                      <a:pt x="30" y="16"/>
                      <a:pt x="57" y="32"/>
                      <a:pt x="82" y="51"/>
                    </a:cubicBezTo>
                    <a:cubicBezTo>
                      <a:pt x="74" y="53"/>
                      <a:pt x="68" y="47"/>
                      <a:pt x="61" y="45"/>
                    </a:cubicBezTo>
                    <a:cubicBezTo>
                      <a:pt x="59" y="45"/>
                      <a:pt x="58" y="44"/>
                      <a:pt x="57" y="44"/>
                    </a:cubicBezTo>
                    <a:cubicBezTo>
                      <a:pt x="49" y="41"/>
                      <a:pt x="42" y="37"/>
                      <a:pt x="37" y="30"/>
                    </a:cubicBezTo>
                    <a:cubicBezTo>
                      <a:pt x="34" y="26"/>
                      <a:pt x="29" y="26"/>
                      <a:pt x="25" y="23"/>
                    </a:cubicBezTo>
                    <a:cubicBezTo>
                      <a:pt x="24" y="22"/>
                      <a:pt x="23" y="22"/>
                      <a:pt x="22" y="21"/>
                    </a:cubicBezTo>
                    <a:cubicBezTo>
                      <a:pt x="18" y="18"/>
                      <a:pt x="15" y="13"/>
                      <a:pt x="9" y="12"/>
                    </a:cubicBezTo>
                    <a:cubicBezTo>
                      <a:pt x="4" y="10"/>
                      <a:pt x="0" y="8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BA8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6" name="Freeform 4234"/>
              <p:cNvSpPr/>
              <p:nvPr/>
            </p:nvSpPr>
            <p:spPr bwMode="auto">
              <a:xfrm>
                <a:off x="6689725" y="2825750"/>
                <a:ext cx="61913" cy="65088"/>
              </a:xfrm>
              <a:custGeom>
                <a:avLst/>
                <a:gdLst>
                  <a:gd name="T0" fmla="*/ 21 w 31"/>
                  <a:gd name="T1" fmla="*/ 32 h 32"/>
                  <a:gd name="T2" fmla="*/ 0 w 31"/>
                  <a:gd name="T3" fmla="*/ 24 h 32"/>
                  <a:gd name="T4" fmla="*/ 9 w 31"/>
                  <a:gd name="T5" fmla="*/ 8 h 32"/>
                  <a:gd name="T6" fmla="*/ 14 w 31"/>
                  <a:gd name="T7" fmla="*/ 9 h 32"/>
                  <a:gd name="T8" fmla="*/ 20 w 31"/>
                  <a:gd name="T9" fmla="*/ 0 h 32"/>
                  <a:gd name="T10" fmla="*/ 21 w 31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32">
                    <a:moveTo>
                      <a:pt x="21" y="32"/>
                    </a:moveTo>
                    <a:cubicBezTo>
                      <a:pt x="16" y="25"/>
                      <a:pt x="7" y="26"/>
                      <a:pt x="0" y="24"/>
                    </a:cubicBezTo>
                    <a:cubicBezTo>
                      <a:pt x="1" y="18"/>
                      <a:pt x="4" y="13"/>
                      <a:pt x="9" y="8"/>
                    </a:cubicBezTo>
                    <a:cubicBezTo>
                      <a:pt x="10" y="9"/>
                      <a:pt x="12" y="13"/>
                      <a:pt x="14" y="9"/>
                    </a:cubicBezTo>
                    <a:cubicBezTo>
                      <a:pt x="15" y="6"/>
                      <a:pt x="16" y="2"/>
                      <a:pt x="20" y="0"/>
                    </a:cubicBezTo>
                    <a:cubicBezTo>
                      <a:pt x="31" y="12"/>
                      <a:pt x="31" y="12"/>
                      <a:pt x="21" y="32"/>
                    </a:cubicBezTo>
                    <a:close/>
                  </a:path>
                </a:pathLst>
              </a:custGeom>
              <a:solidFill>
                <a:srgbClr val="9D6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7" name="Freeform 4235"/>
              <p:cNvSpPr/>
              <p:nvPr/>
            </p:nvSpPr>
            <p:spPr bwMode="auto">
              <a:xfrm>
                <a:off x="6269038" y="5638800"/>
                <a:ext cx="53975" cy="90488"/>
              </a:xfrm>
              <a:custGeom>
                <a:avLst/>
                <a:gdLst>
                  <a:gd name="T0" fmla="*/ 0 w 27"/>
                  <a:gd name="T1" fmla="*/ 38 h 45"/>
                  <a:gd name="T2" fmla="*/ 11 w 27"/>
                  <a:gd name="T3" fmla="*/ 17 h 45"/>
                  <a:gd name="T4" fmla="*/ 18 w 27"/>
                  <a:gd name="T5" fmla="*/ 6 h 45"/>
                  <a:gd name="T6" fmla="*/ 18 w 27"/>
                  <a:gd name="T7" fmla="*/ 6 h 45"/>
                  <a:gd name="T8" fmla="*/ 24 w 27"/>
                  <a:gd name="T9" fmla="*/ 1 h 45"/>
                  <a:gd name="T10" fmla="*/ 27 w 27"/>
                  <a:gd name="T11" fmla="*/ 20 h 45"/>
                  <a:gd name="T12" fmla="*/ 9 w 27"/>
                  <a:gd name="T13" fmla="*/ 45 h 45"/>
                  <a:gd name="T14" fmla="*/ 0 w 27"/>
                  <a:gd name="T1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45">
                    <a:moveTo>
                      <a:pt x="0" y="38"/>
                    </a:moveTo>
                    <a:cubicBezTo>
                      <a:pt x="2" y="31"/>
                      <a:pt x="6" y="23"/>
                      <a:pt x="11" y="17"/>
                    </a:cubicBezTo>
                    <a:cubicBezTo>
                      <a:pt x="15" y="14"/>
                      <a:pt x="15" y="9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4"/>
                      <a:pt x="19" y="0"/>
                      <a:pt x="24" y="1"/>
                    </a:cubicBezTo>
                    <a:cubicBezTo>
                      <a:pt x="26" y="7"/>
                      <a:pt x="22" y="14"/>
                      <a:pt x="27" y="20"/>
                    </a:cubicBezTo>
                    <a:cubicBezTo>
                      <a:pt x="25" y="31"/>
                      <a:pt x="18" y="39"/>
                      <a:pt x="9" y="45"/>
                    </a:cubicBezTo>
                    <a:cubicBezTo>
                      <a:pt x="4" y="45"/>
                      <a:pt x="1" y="44"/>
                      <a:pt x="0" y="38"/>
                    </a:cubicBezTo>
                    <a:close/>
                  </a:path>
                </a:pathLst>
              </a:custGeom>
              <a:solidFill>
                <a:srgbClr val="9C8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8" name="Freeform 4236"/>
              <p:cNvSpPr/>
              <p:nvPr/>
            </p:nvSpPr>
            <p:spPr bwMode="auto">
              <a:xfrm>
                <a:off x="7513638" y="6075363"/>
                <a:ext cx="109538" cy="36513"/>
              </a:xfrm>
              <a:custGeom>
                <a:avLst/>
                <a:gdLst>
                  <a:gd name="T0" fmla="*/ 53 w 54"/>
                  <a:gd name="T1" fmla="*/ 10 h 19"/>
                  <a:gd name="T2" fmla="*/ 24 w 54"/>
                  <a:gd name="T3" fmla="*/ 19 h 19"/>
                  <a:gd name="T4" fmla="*/ 7 w 54"/>
                  <a:gd name="T5" fmla="*/ 16 h 19"/>
                  <a:gd name="T6" fmla="*/ 5 w 54"/>
                  <a:gd name="T7" fmla="*/ 12 h 19"/>
                  <a:gd name="T8" fmla="*/ 12 w 54"/>
                  <a:gd name="T9" fmla="*/ 12 h 19"/>
                  <a:gd name="T10" fmla="*/ 10 w 54"/>
                  <a:gd name="T11" fmla="*/ 0 h 19"/>
                  <a:gd name="T12" fmla="*/ 13 w 54"/>
                  <a:gd name="T13" fmla="*/ 1 h 19"/>
                  <a:gd name="T14" fmla="*/ 19 w 54"/>
                  <a:gd name="T15" fmla="*/ 3 h 19"/>
                  <a:gd name="T16" fmla="*/ 42 w 54"/>
                  <a:gd name="T17" fmla="*/ 0 h 19"/>
                  <a:gd name="T18" fmla="*/ 51 w 54"/>
                  <a:gd name="T19" fmla="*/ 4 h 19"/>
                  <a:gd name="T20" fmla="*/ 53 w 54"/>
                  <a:gd name="T2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19">
                    <a:moveTo>
                      <a:pt x="53" y="10"/>
                    </a:moveTo>
                    <a:cubicBezTo>
                      <a:pt x="45" y="18"/>
                      <a:pt x="34" y="16"/>
                      <a:pt x="24" y="19"/>
                    </a:cubicBezTo>
                    <a:cubicBezTo>
                      <a:pt x="19" y="16"/>
                      <a:pt x="12" y="19"/>
                      <a:pt x="7" y="16"/>
                    </a:cubicBezTo>
                    <a:cubicBezTo>
                      <a:pt x="6" y="15"/>
                      <a:pt x="5" y="13"/>
                      <a:pt x="5" y="12"/>
                    </a:cubicBezTo>
                    <a:cubicBezTo>
                      <a:pt x="8" y="9"/>
                      <a:pt x="10" y="10"/>
                      <a:pt x="12" y="12"/>
                    </a:cubicBezTo>
                    <a:cubicBezTo>
                      <a:pt x="11" y="8"/>
                      <a:pt x="0" y="6"/>
                      <a:pt x="10" y="0"/>
                    </a:cubicBezTo>
                    <a:cubicBezTo>
                      <a:pt x="11" y="0"/>
                      <a:pt x="12" y="0"/>
                      <a:pt x="13" y="1"/>
                    </a:cubicBezTo>
                    <a:cubicBezTo>
                      <a:pt x="15" y="1"/>
                      <a:pt x="17" y="3"/>
                      <a:pt x="19" y="3"/>
                    </a:cubicBezTo>
                    <a:cubicBezTo>
                      <a:pt x="27" y="1"/>
                      <a:pt x="34" y="0"/>
                      <a:pt x="42" y="0"/>
                    </a:cubicBezTo>
                    <a:cubicBezTo>
                      <a:pt x="45" y="0"/>
                      <a:pt x="48" y="2"/>
                      <a:pt x="51" y="4"/>
                    </a:cubicBezTo>
                    <a:cubicBezTo>
                      <a:pt x="53" y="5"/>
                      <a:pt x="54" y="7"/>
                      <a:pt x="53" y="10"/>
                    </a:cubicBezTo>
                    <a:close/>
                  </a:path>
                </a:pathLst>
              </a:custGeom>
              <a:solidFill>
                <a:srgbClr val="B48B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9" name="Freeform 4237"/>
              <p:cNvSpPr/>
              <p:nvPr/>
            </p:nvSpPr>
            <p:spPr bwMode="auto">
              <a:xfrm>
                <a:off x="6623050" y="3656013"/>
                <a:ext cx="50800" cy="98425"/>
              </a:xfrm>
              <a:custGeom>
                <a:avLst/>
                <a:gdLst>
                  <a:gd name="T0" fmla="*/ 16 w 25"/>
                  <a:gd name="T1" fmla="*/ 11 h 49"/>
                  <a:gd name="T2" fmla="*/ 21 w 25"/>
                  <a:gd name="T3" fmla="*/ 14 h 49"/>
                  <a:gd name="T4" fmla="*/ 23 w 25"/>
                  <a:gd name="T5" fmla="*/ 15 h 49"/>
                  <a:gd name="T6" fmla="*/ 23 w 25"/>
                  <a:gd name="T7" fmla="*/ 17 h 49"/>
                  <a:gd name="T8" fmla="*/ 23 w 25"/>
                  <a:gd name="T9" fmla="*/ 32 h 49"/>
                  <a:gd name="T10" fmla="*/ 24 w 25"/>
                  <a:gd name="T11" fmla="*/ 49 h 49"/>
                  <a:gd name="T12" fmla="*/ 23 w 25"/>
                  <a:gd name="T13" fmla="*/ 49 h 49"/>
                  <a:gd name="T14" fmla="*/ 16 w 25"/>
                  <a:gd name="T15" fmla="*/ 43 h 49"/>
                  <a:gd name="T16" fmla="*/ 4 w 25"/>
                  <a:gd name="T17" fmla="*/ 34 h 49"/>
                  <a:gd name="T18" fmla="*/ 2 w 25"/>
                  <a:gd name="T19" fmla="*/ 24 h 49"/>
                  <a:gd name="T20" fmla="*/ 9 w 25"/>
                  <a:gd name="T21" fmla="*/ 22 h 49"/>
                  <a:gd name="T22" fmla="*/ 3 w 25"/>
                  <a:gd name="T23" fmla="*/ 19 h 49"/>
                  <a:gd name="T24" fmla="*/ 2 w 25"/>
                  <a:gd name="T25" fmla="*/ 4 h 49"/>
                  <a:gd name="T26" fmla="*/ 15 w 25"/>
                  <a:gd name="T27" fmla="*/ 10 h 49"/>
                  <a:gd name="T28" fmla="*/ 16 w 25"/>
                  <a:gd name="T29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49">
                    <a:moveTo>
                      <a:pt x="16" y="11"/>
                    </a:moveTo>
                    <a:cubicBezTo>
                      <a:pt x="18" y="12"/>
                      <a:pt x="19" y="13"/>
                      <a:pt x="21" y="14"/>
                    </a:cubicBezTo>
                    <a:cubicBezTo>
                      <a:pt x="22" y="14"/>
                      <a:pt x="23" y="14"/>
                      <a:pt x="23" y="15"/>
                    </a:cubicBezTo>
                    <a:cubicBezTo>
                      <a:pt x="22" y="16"/>
                      <a:pt x="22" y="16"/>
                      <a:pt x="23" y="17"/>
                    </a:cubicBezTo>
                    <a:cubicBezTo>
                      <a:pt x="25" y="22"/>
                      <a:pt x="21" y="27"/>
                      <a:pt x="23" y="32"/>
                    </a:cubicBezTo>
                    <a:cubicBezTo>
                      <a:pt x="23" y="38"/>
                      <a:pt x="23" y="44"/>
                      <a:pt x="24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19" y="49"/>
                      <a:pt x="17" y="46"/>
                      <a:pt x="16" y="43"/>
                    </a:cubicBezTo>
                    <a:cubicBezTo>
                      <a:pt x="14" y="37"/>
                      <a:pt x="9" y="35"/>
                      <a:pt x="4" y="34"/>
                    </a:cubicBezTo>
                    <a:cubicBezTo>
                      <a:pt x="5" y="31"/>
                      <a:pt x="3" y="27"/>
                      <a:pt x="2" y="24"/>
                    </a:cubicBezTo>
                    <a:cubicBezTo>
                      <a:pt x="4" y="22"/>
                      <a:pt x="7" y="23"/>
                      <a:pt x="9" y="22"/>
                    </a:cubicBezTo>
                    <a:cubicBezTo>
                      <a:pt x="7" y="22"/>
                      <a:pt x="5" y="22"/>
                      <a:pt x="3" y="19"/>
                    </a:cubicBezTo>
                    <a:cubicBezTo>
                      <a:pt x="5" y="14"/>
                      <a:pt x="0" y="10"/>
                      <a:pt x="2" y="4"/>
                    </a:cubicBezTo>
                    <a:cubicBezTo>
                      <a:pt x="10" y="0"/>
                      <a:pt x="10" y="11"/>
                      <a:pt x="15" y="10"/>
                    </a:cubicBezTo>
                    <a:cubicBezTo>
                      <a:pt x="15" y="11"/>
                      <a:pt x="16" y="11"/>
                      <a:pt x="16" y="11"/>
                    </a:cubicBezTo>
                    <a:close/>
                  </a:path>
                </a:pathLst>
              </a:custGeom>
              <a:solidFill>
                <a:srgbClr val="A06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0" name="Freeform 4238"/>
              <p:cNvSpPr/>
              <p:nvPr/>
            </p:nvSpPr>
            <p:spPr bwMode="auto">
              <a:xfrm>
                <a:off x="7723188" y="5794375"/>
                <a:ext cx="82550" cy="60325"/>
              </a:xfrm>
              <a:custGeom>
                <a:avLst/>
                <a:gdLst>
                  <a:gd name="T0" fmla="*/ 17 w 41"/>
                  <a:gd name="T1" fmla="*/ 5 h 30"/>
                  <a:gd name="T2" fmla="*/ 29 w 41"/>
                  <a:gd name="T3" fmla="*/ 2 h 30"/>
                  <a:gd name="T4" fmla="*/ 40 w 41"/>
                  <a:gd name="T5" fmla="*/ 8 h 30"/>
                  <a:gd name="T6" fmla="*/ 35 w 41"/>
                  <a:gd name="T7" fmla="*/ 17 h 30"/>
                  <a:gd name="T8" fmla="*/ 32 w 41"/>
                  <a:gd name="T9" fmla="*/ 23 h 30"/>
                  <a:gd name="T10" fmla="*/ 29 w 41"/>
                  <a:gd name="T11" fmla="*/ 28 h 30"/>
                  <a:gd name="T12" fmla="*/ 23 w 41"/>
                  <a:gd name="T13" fmla="*/ 30 h 30"/>
                  <a:gd name="T14" fmla="*/ 18 w 41"/>
                  <a:gd name="T15" fmla="*/ 23 h 30"/>
                  <a:gd name="T16" fmla="*/ 15 w 41"/>
                  <a:gd name="T17" fmla="*/ 21 h 30"/>
                  <a:gd name="T18" fmla="*/ 7 w 41"/>
                  <a:gd name="T19" fmla="*/ 16 h 30"/>
                  <a:gd name="T20" fmla="*/ 1 w 41"/>
                  <a:gd name="T21" fmla="*/ 8 h 30"/>
                  <a:gd name="T22" fmla="*/ 17 w 41"/>
                  <a:gd name="T23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30">
                    <a:moveTo>
                      <a:pt x="17" y="5"/>
                    </a:moveTo>
                    <a:cubicBezTo>
                      <a:pt x="21" y="4"/>
                      <a:pt x="25" y="3"/>
                      <a:pt x="29" y="2"/>
                    </a:cubicBezTo>
                    <a:cubicBezTo>
                      <a:pt x="34" y="3"/>
                      <a:pt x="37" y="4"/>
                      <a:pt x="40" y="8"/>
                    </a:cubicBezTo>
                    <a:cubicBezTo>
                      <a:pt x="41" y="12"/>
                      <a:pt x="38" y="15"/>
                      <a:pt x="35" y="17"/>
                    </a:cubicBezTo>
                    <a:cubicBezTo>
                      <a:pt x="34" y="19"/>
                      <a:pt x="33" y="21"/>
                      <a:pt x="32" y="23"/>
                    </a:cubicBezTo>
                    <a:cubicBezTo>
                      <a:pt x="31" y="25"/>
                      <a:pt x="30" y="26"/>
                      <a:pt x="29" y="28"/>
                    </a:cubicBezTo>
                    <a:cubicBezTo>
                      <a:pt x="27" y="29"/>
                      <a:pt x="25" y="30"/>
                      <a:pt x="23" y="30"/>
                    </a:cubicBezTo>
                    <a:cubicBezTo>
                      <a:pt x="19" y="29"/>
                      <a:pt x="17" y="27"/>
                      <a:pt x="18" y="23"/>
                    </a:cubicBezTo>
                    <a:cubicBezTo>
                      <a:pt x="19" y="20"/>
                      <a:pt x="17" y="21"/>
                      <a:pt x="15" y="21"/>
                    </a:cubicBezTo>
                    <a:cubicBezTo>
                      <a:pt x="11" y="20"/>
                      <a:pt x="9" y="18"/>
                      <a:pt x="7" y="16"/>
                    </a:cubicBezTo>
                    <a:cubicBezTo>
                      <a:pt x="4" y="13"/>
                      <a:pt x="0" y="12"/>
                      <a:pt x="1" y="8"/>
                    </a:cubicBezTo>
                    <a:cubicBezTo>
                      <a:pt x="5" y="0"/>
                      <a:pt x="12" y="9"/>
                      <a:pt x="17" y="5"/>
                    </a:cubicBezTo>
                    <a:close/>
                  </a:path>
                </a:pathLst>
              </a:custGeom>
              <a:solidFill>
                <a:srgbClr val="CD9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1" name="Freeform 4239"/>
              <p:cNvSpPr/>
              <p:nvPr/>
            </p:nvSpPr>
            <p:spPr bwMode="auto">
              <a:xfrm>
                <a:off x="7204075" y="6178550"/>
                <a:ext cx="58738" cy="69850"/>
              </a:xfrm>
              <a:custGeom>
                <a:avLst/>
                <a:gdLst>
                  <a:gd name="T0" fmla="*/ 15 w 30"/>
                  <a:gd name="T1" fmla="*/ 33 h 35"/>
                  <a:gd name="T2" fmla="*/ 8 w 30"/>
                  <a:gd name="T3" fmla="*/ 27 h 35"/>
                  <a:gd name="T4" fmla="*/ 0 w 30"/>
                  <a:gd name="T5" fmla="*/ 16 h 35"/>
                  <a:gd name="T6" fmla="*/ 6 w 30"/>
                  <a:gd name="T7" fmla="*/ 4 h 35"/>
                  <a:gd name="T8" fmla="*/ 13 w 30"/>
                  <a:gd name="T9" fmla="*/ 0 h 35"/>
                  <a:gd name="T10" fmla="*/ 29 w 30"/>
                  <a:gd name="T11" fmla="*/ 27 h 35"/>
                  <a:gd name="T12" fmla="*/ 20 w 30"/>
                  <a:gd name="T13" fmla="*/ 33 h 35"/>
                  <a:gd name="T14" fmla="*/ 15 w 30"/>
                  <a:gd name="T15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5">
                    <a:moveTo>
                      <a:pt x="15" y="33"/>
                    </a:moveTo>
                    <a:cubicBezTo>
                      <a:pt x="19" y="24"/>
                      <a:pt x="11" y="28"/>
                      <a:pt x="8" y="27"/>
                    </a:cubicBezTo>
                    <a:cubicBezTo>
                      <a:pt x="0" y="27"/>
                      <a:pt x="4" y="18"/>
                      <a:pt x="0" y="16"/>
                    </a:cubicBezTo>
                    <a:cubicBezTo>
                      <a:pt x="4" y="13"/>
                      <a:pt x="6" y="9"/>
                      <a:pt x="6" y="4"/>
                    </a:cubicBezTo>
                    <a:cubicBezTo>
                      <a:pt x="8" y="2"/>
                      <a:pt x="10" y="0"/>
                      <a:pt x="13" y="0"/>
                    </a:cubicBezTo>
                    <a:cubicBezTo>
                      <a:pt x="20" y="9"/>
                      <a:pt x="22" y="20"/>
                      <a:pt x="29" y="27"/>
                    </a:cubicBezTo>
                    <a:cubicBezTo>
                      <a:pt x="30" y="34"/>
                      <a:pt x="29" y="35"/>
                      <a:pt x="20" y="33"/>
                    </a:cubicBezTo>
                    <a:cubicBezTo>
                      <a:pt x="18" y="33"/>
                      <a:pt x="17" y="33"/>
                      <a:pt x="15" y="33"/>
                    </a:cubicBezTo>
                    <a:close/>
                  </a:path>
                </a:pathLst>
              </a:custGeom>
              <a:solidFill>
                <a:srgbClr val="B79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2" name="Freeform 4240"/>
              <p:cNvSpPr/>
              <p:nvPr/>
            </p:nvSpPr>
            <p:spPr bwMode="auto">
              <a:xfrm>
                <a:off x="7254875" y="5948363"/>
                <a:ext cx="57150" cy="76200"/>
              </a:xfrm>
              <a:custGeom>
                <a:avLst/>
                <a:gdLst>
                  <a:gd name="T0" fmla="*/ 8 w 28"/>
                  <a:gd name="T1" fmla="*/ 34 h 38"/>
                  <a:gd name="T2" fmla="*/ 8 w 28"/>
                  <a:gd name="T3" fmla="*/ 38 h 38"/>
                  <a:gd name="T4" fmla="*/ 0 w 28"/>
                  <a:gd name="T5" fmla="*/ 20 h 38"/>
                  <a:gd name="T6" fmla="*/ 17 w 28"/>
                  <a:gd name="T7" fmla="*/ 5 h 38"/>
                  <a:gd name="T8" fmla="*/ 19 w 28"/>
                  <a:gd name="T9" fmla="*/ 11 h 38"/>
                  <a:gd name="T10" fmla="*/ 12 w 28"/>
                  <a:gd name="T11" fmla="*/ 14 h 38"/>
                  <a:gd name="T12" fmla="*/ 21 w 28"/>
                  <a:gd name="T13" fmla="*/ 17 h 38"/>
                  <a:gd name="T14" fmla="*/ 23 w 28"/>
                  <a:gd name="T15" fmla="*/ 29 h 38"/>
                  <a:gd name="T16" fmla="*/ 8 w 28"/>
                  <a:gd name="T17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8">
                    <a:moveTo>
                      <a:pt x="8" y="34"/>
                    </a:moveTo>
                    <a:cubicBezTo>
                      <a:pt x="8" y="35"/>
                      <a:pt x="8" y="37"/>
                      <a:pt x="8" y="38"/>
                    </a:cubicBezTo>
                    <a:cubicBezTo>
                      <a:pt x="5" y="32"/>
                      <a:pt x="3" y="26"/>
                      <a:pt x="0" y="20"/>
                    </a:cubicBezTo>
                    <a:cubicBezTo>
                      <a:pt x="2" y="12"/>
                      <a:pt x="2" y="0"/>
                      <a:pt x="17" y="5"/>
                    </a:cubicBezTo>
                    <a:cubicBezTo>
                      <a:pt x="19" y="6"/>
                      <a:pt x="20" y="8"/>
                      <a:pt x="19" y="11"/>
                    </a:cubicBezTo>
                    <a:cubicBezTo>
                      <a:pt x="18" y="14"/>
                      <a:pt x="16" y="16"/>
                      <a:pt x="12" y="14"/>
                    </a:cubicBezTo>
                    <a:cubicBezTo>
                      <a:pt x="15" y="16"/>
                      <a:pt x="18" y="15"/>
                      <a:pt x="21" y="17"/>
                    </a:cubicBezTo>
                    <a:cubicBezTo>
                      <a:pt x="24" y="20"/>
                      <a:pt x="28" y="24"/>
                      <a:pt x="23" y="29"/>
                    </a:cubicBezTo>
                    <a:cubicBezTo>
                      <a:pt x="19" y="32"/>
                      <a:pt x="14" y="33"/>
                      <a:pt x="8" y="34"/>
                    </a:cubicBezTo>
                    <a:close/>
                  </a:path>
                </a:pathLst>
              </a:custGeom>
              <a:solidFill>
                <a:srgbClr val="C8A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3" name="Freeform 4241"/>
              <p:cNvSpPr/>
              <p:nvPr/>
            </p:nvSpPr>
            <p:spPr bwMode="auto">
              <a:xfrm>
                <a:off x="7143750" y="5726113"/>
                <a:ext cx="61913" cy="87313"/>
              </a:xfrm>
              <a:custGeom>
                <a:avLst/>
                <a:gdLst>
                  <a:gd name="T0" fmla="*/ 31 w 31"/>
                  <a:gd name="T1" fmla="*/ 36 h 43"/>
                  <a:gd name="T2" fmla="*/ 25 w 31"/>
                  <a:gd name="T3" fmla="*/ 43 h 43"/>
                  <a:gd name="T4" fmla="*/ 8 w 31"/>
                  <a:gd name="T5" fmla="*/ 28 h 43"/>
                  <a:gd name="T6" fmla="*/ 2 w 31"/>
                  <a:gd name="T7" fmla="*/ 25 h 43"/>
                  <a:gd name="T8" fmla="*/ 2 w 31"/>
                  <a:gd name="T9" fmla="*/ 22 h 43"/>
                  <a:gd name="T10" fmla="*/ 7 w 31"/>
                  <a:gd name="T11" fmla="*/ 3 h 43"/>
                  <a:gd name="T12" fmla="*/ 19 w 31"/>
                  <a:gd name="T13" fmla="*/ 8 h 43"/>
                  <a:gd name="T14" fmla="*/ 31 w 31"/>
                  <a:gd name="T15" fmla="*/ 3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3">
                    <a:moveTo>
                      <a:pt x="31" y="36"/>
                    </a:moveTo>
                    <a:cubicBezTo>
                      <a:pt x="29" y="39"/>
                      <a:pt x="25" y="39"/>
                      <a:pt x="25" y="43"/>
                    </a:cubicBezTo>
                    <a:cubicBezTo>
                      <a:pt x="21" y="36"/>
                      <a:pt x="17" y="29"/>
                      <a:pt x="8" y="28"/>
                    </a:cubicBezTo>
                    <a:cubicBezTo>
                      <a:pt x="6" y="27"/>
                      <a:pt x="4" y="27"/>
                      <a:pt x="2" y="25"/>
                    </a:cubicBezTo>
                    <a:cubicBezTo>
                      <a:pt x="2" y="24"/>
                      <a:pt x="1" y="23"/>
                      <a:pt x="2" y="22"/>
                    </a:cubicBezTo>
                    <a:cubicBezTo>
                      <a:pt x="5" y="16"/>
                      <a:pt x="0" y="8"/>
                      <a:pt x="7" y="3"/>
                    </a:cubicBezTo>
                    <a:cubicBezTo>
                      <a:pt x="13" y="0"/>
                      <a:pt x="16" y="3"/>
                      <a:pt x="19" y="8"/>
                    </a:cubicBezTo>
                    <a:cubicBezTo>
                      <a:pt x="22" y="18"/>
                      <a:pt x="28" y="26"/>
                      <a:pt x="31" y="36"/>
                    </a:cubicBezTo>
                    <a:close/>
                  </a:path>
                </a:pathLst>
              </a:custGeom>
              <a:solidFill>
                <a:srgbClr val="C5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4" name="Freeform 4242"/>
              <p:cNvSpPr/>
              <p:nvPr/>
            </p:nvSpPr>
            <p:spPr bwMode="auto">
              <a:xfrm>
                <a:off x="6469063" y="5253038"/>
                <a:ext cx="57150" cy="112713"/>
              </a:xfrm>
              <a:custGeom>
                <a:avLst/>
                <a:gdLst>
                  <a:gd name="T0" fmla="*/ 27 w 28"/>
                  <a:gd name="T1" fmla="*/ 2 h 56"/>
                  <a:gd name="T2" fmla="*/ 16 w 28"/>
                  <a:gd name="T3" fmla="*/ 31 h 56"/>
                  <a:gd name="T4" fmla="*/ 17 w 28"/>
                  <a:gd name="T5" fmla="*/ 43 h 56"/>
                  <a:gd name="T6" fmla="*/ 3 w 28"/>
                  <a:gd name="T7" fmla="*/ 55 h 56"/>
                  <a:gd name="T8" fmla="*/ 0 w 28"/>
                  <a:gd name="T9" fmla="*/ 52 h 56"/>
                  <a:gd name="T10" fmla="*/ 12 w 28"/>
                  <a:gd name="T11" fmla="*/ 25 h 56"/>
                  <a:gd name="T12" fmla="*/ 25 w 28"/>
                  <a:gd name="T13" fmla="*/ 2 h 56"/>
                  <a:gd name="T14" fmla="*/ 27 w 28"/>
                  <a:gd name="T15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56">
                    <a:moveTo>
                      <a:pt x="27" y="2"/>
                    </a:moveTo>
                    <a:cubicBezTo>
                      <a:pt x="24" y="12"/>
                      <a:pt x="28" y="24"/>
                      <a:pt x="16" y="31"/>
                    </a:cubicBezTo>
                    <a:cubicBezTo>
                      <a:pt x="12" y="33"/>
                      <a:pt x="20" y="38"/>
                      <a:pt x="17" y="43"/>
                    </a:cubicBezTo>
                    <a:cubicBezTo>
                      <a:pt x="12" y="46"/>
                      <a:pt x="12" y="56"/>
                      <a:pt x="3" y="55"/>
                    </a:cubicBezTo>
                    <a:cubicBezTo>
                      <a:pt x="1" y="54"/>
                      <a:pt x="1" y="54"/>
                      <a:pt x="0" y="52"/>
                    </a:cubicBezTo>
                    <a:cubicBezTo>
                      <a:pt x="2" y="42"/>
                      <a:pt x="9" y="34"/>
                      <a:pt x="12" y="25"/>
                    </a:cubicBezTo>
                    <a:cubicBezTo>
                      <a:pt x="16" y="17"/>
                      <a:pt x="21" y="9"/>
                      <a:pt x="25" y="2"/>
                    </a:cubicBezTo>
                    <a:cubicBezTo>
                      <a:pt x="26" y="0"/>
                      <a:pt x="27" y="1"/>
                      <a:pt x="27" y="2"/>
                    </a:cubicBezTo>
                    <a:close/>
                  </a:path>
                </a:pathLst>
              </a:custGeom>
              <a:solidFill>
                <a:srgbClr val="AC9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5" name="Freeform 4243"/>
              <p:cNvSpPr/>
              <p:nvPr/>
            </p:nvSpPr>
            <p:spPr bwMode="auto">
              <a:xfrm>
                <a:off x="6611938" y="6096000"/>
                <a:ext cx="52388" cy="106363"/>
              </a:xfrm>
              <a:custGeom>
                <a:avLst/>
                <a:gdLst>
                  <a:gd name="T0" fmla="*/ 6 w 26"/>
                  <a:gd name="T1" fmla="*/ 42 h 53"/>
                  <a:gd name="T2" fmla="*/ 13 w 26"/>
                  <a:gd name="T3" fmla="*/ 13 h 53"/>
                  <a:gd name="T4" fmla="*/ 8 w 26"/>
                  <a:gd name="T5" fmla="*/ 10 h 53"/>
                  <a:gd name="T6" fmla="*/ 7 w 26"/>
                  <a:gd name="T7" fmla="*/ 0 h 53"/>
                  <a:gd name="T8" fmla="*/ 19 w 26"/>
                  <a:gd name="T9" fmla="*/ 8 h 53"/>
                  <a:gd name="T10" fmla="*/ 26 w 26"/>
                  <a:gd name="T11" fmla="*/ 34 h 53"/>
                  <a:gd name="T12" fmla="*/ 25 w 26"/>
                  <a:gd name="T13" fmla="*/ 38 h 53"/>
                  <a:gd name="T14" fmla="*/ 23 w 26"/>
                  <a:gd name="T15" fmla="*/ 48 h 53"/>
                  <a:gd name="T16" fmla="*/ 10 w 26"/>
                  <a:gd name="T17" fmla="*/ 53 h 53"/>
                  <a:gd name="T18" fmla="*/ 6 w 26"/>
                  <a:gd name="T19" fmla="*/ 4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53">
                    <a:moveTo>
                      <a:pt x="6" y="42"/>
                    </a:moveTo>
                    <a:cubicBezTo>
                      <a:pt x="12" y="34"/>
                      <a:pt x="16" y="24"/>
                      <a:pt x="13" y="13"/>
                    </a:cubicBezTo>
                    <a:cubicBezTo>
                      <a:pt x="12" y="9"/>
                      <a:pt x="10" y="10"/>
                      <a:pt x="8" y="10"/>
                    </a:cubicBezTo>
                    <a:cubicBezTo>
                      <a:pt x="4" y="7"/>
                      <a:pt x="0" y="4"/>
                      <a:pt x="7" y="0"/>
                    </a:cubicBezTo>
                    <a:cubicBezTo>
                      <a:pt x="13" y="0"/>
                      <a:pt x="17" y="3"/>
                      <a:pt x="19" y="8"/>
                    </a:cubicBezTo>
                    <a:cubicBezTo>
                      <a:pt x="21" y="17"/>
                      <a:pt x="25" y="25"/>
                      <a:pt x="26" y="34"/>
                    </a:cubicBezTo>
                    <a:cubicBezTo>
                      <a:pt x="26" y="36"/>
                      <a:pt x="26" y="37"/>
                      <a:pt x="25" y="38"/>
                    </a:cubicBezTo>
                    <a:cubicBezTo>
                      <a:pt x="22" y="40"/>
                      <a:pt x="25" y="44"/>
                      <a:pt x="23" y="48"/>
                    </a:cubicBezTo>
                    <a:cubicBezTo>
                      <a:pt x="20" y="51"/>
                      <a:pt x="15" y="51"/>
                      <a:pt x="10" y="53"/>
                    </a:cubicBezTo>
                    <a:cubicBezTo>
                      <a:pt x="7" y="50"/>
                      <a:pt x="7" y="46"/>
                      <a:pt x="6" y="42"/>
                    </a:cubicBezTo>
                    <a:close/>
                  </a:path>
                </a:pathLst>
              </a:custGeom>
              <a:solidFill>
                <a:srgbClr val="A16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6" name="Freeform 4244"/>
              <p:cNvSpPr/>
              <p:nvPr/>
            </p:nvSpPr>
            <p:spPr bwMode="auto">
              <a:xfrm>
                <a:off x="6618288" y="3562350"/>
                <a:ext cx="41275" cy="69850"/>
              </a:xfrm>
              <a:custGeom>
                <a:avLst/>
                <a:gdLst>
                  <a:gd name="T0" fmla="*/ 3 w 21"/>
                  <a:gd name="T1" fmla="*/ 11 h 35"/>
                  <a:gd name="T2" fmla="*/ 20 w 21"/>
                  <a:gd name="T3" fmla="*/ 11 h 35"/>
                  <a:gd name="T4" fmla="*/ 21 w 21"/>
                  <a:gd name="T5" fmla="*/ 24 h 35"/>
                  <a:gd name="T6" fmla="*/ 13 w 21"/>
                  <a:gd name="T7" fmla="*/ 34 h 35"/>
                  <a:gd name="T8" fmla="*/ 4 w 21"/>
                  <a:gd name="T9" fmla="*/ 26 h 35"/>
                  <a:gd name="T10" fmla="*/ 3 w 21"/>
                  <a:gd name="T11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5">
                    <a:moveTo>
                      <a:pt x="3" y="11"/>
                    </a:moveTo>
                    <a:cubicBezTo>
                      <a:pt x="11" y="0"/>
                      <a:pt x="11" y="0"/>
                      <a:pt x="20" y="11"/>
                    </a:cubicBezTo>
                    <a:cubicBezTo>
                      <a:pt x="20" y="15"/>
                      <a:pt x="20" y="19"/>
                      <a:pt x="21" y="24"/>
                    </a:cubicBezTo>
                    <a:cubicBezTo>
                      <a:pt x="18" y="27"/>
                      <a:pt x="19" y="33"/>
                      <a:pt x="13" y="34"/>
                    </a:cubicBezTo>
                    <a:cubicBezTo>
                      <a:pt x="7" y="35"/>
                      <a:pt x="6" y="30"/>
                      <a:pt x="4" y="26"/>
                    </a:cubicBezTo>
                    <a:cubicBezTo>
                      <a:pt x="6" y="21"/>
                      <a:pt x="0" y="16"/>
                      <a:pt x="3" y="11"/>
                    </a:cubicBezTo>
                    <a:close/>
                  </a:path>
                </a:pathLst>
              </a:custGeom>
              <a:solidFill>
                <a:srgbClr val="894F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7" name="Freeform 4245"/>
              <p:cNvSpPr/>
              <p:nvPr/>
            </p:nvSpPr>
            <p:spPr bwMode="auto">
              <a:xfrm>
                <a:off x="7102475" y="5945188"/>
                <a:ext cx="55563" cy="79375"/>
              </a:xfrm>
              <a:custGeom>
                <a:avLst/>
                <a:gdLst>
                  <a:gd name="T0" fmla="*/ 13 w 27"/>
                  <a:gd name="T1" fmla="*/ 31 h 40"/>
                  <a:gd name="T2" fmla="*/ 8 w 27"/>
                  <a:gd name="T3" fmla="*/ 31 h 40"/>
                  <a:gd name="T4" fmla="*/ 5 w 27"/>
                  <a:gd name="T5" fmla="*/ 30 h 40"/>
                  <a:gd name="T6" fmla="*/ 4 w 27"/>
                  <a:gd name="T7" fmla="*/ 25 h 40"/>
                  <a:gd name="T8" fmla="*/ 4 w 27"/>
                  <a:gd name="T9" fmla="*/ 15 h 40"/>
                  <a:gd name="T10" fmla="*/ 1 w 27"/>
                  <a:gd name="T11" fmla="*/ 9 h 40"/>
                  <a:gd name="T12" fmla="*/ 1 w 27"/>
                  <a:gd name="T13" fmla="*/ 6 h 40"/>
                  <a:gd name="T14" fmla="*/ 16 w 27"/>
                  <a:gd name="T15" fmla="*/ 7 h 40"/>
                  <a:gd name="T16" fmla="*/ 27 w 27"/>
                  <a:gd name="T17" fmla="*/ 36 h 40"/>
                  <a:gd name="T18" fmla="*/ 19 w 27"/>
                  <a:gd name="T19" fmla="*/ 36 h 40"/>
                  <a:gd name="T20" fmla="*/ 13 w 27"/>
                  <a:gd name="T21" fmla="*/ 31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0">
                    <a:moveTo>
                      <a:pt x="13" y="31"/>
                    </a:moveTo>
                    <a:cubicBezTo>
                      <a:pt x="11" y="31"/>
                      <a:pt x="10" y="28"/>
                      <a:pt x="8" y="31"/>
                    </a:cubicBezTo>
                    <a:cubicBezTo>
                      <a:pt x="7" y="31"/>
                      <a:pt x="6" y="31"/>
                      <a:pt x="5" y="30"/>
                    </a:cubicBezTo>
                    <a:cubicBezTo>
                      <a:pt x="4" y="29"/>
                      <a:pt x="4" y="27"/>
                      <a:pt x="4" y="25"/>
                    </a:cubicBezTo>
                    <a:cubicBezTo>
                      <a:pt x="4" y="22"/>
                      <a:pt x="3" y="18"/>
                      <a:pt x="4" y="15"/>
                    </a:cubicBezTo>
                    <a:cubicBezTo>
                      <a:pt x="7" y="13"/>
                      <a:pt x="7" y="12"/>
                      <a:pt x="1" y="9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6" y="0"/>
                      <a:pt x="11" y="6"/>
                      <a:pt x="16" y="7"/>
                    </a:cubicBezTo>
                    <a:cubicBezTo>
                      <a:pt x="22" y="16"/>
                      <a:pt x="25" y="26"/>
                      <a:pt x="27" y="36"/>
                    </a:cubicBezTo>
                    <a:cubicBezTo>
                      <a:pt x="23" y="40"/>
                      <a:pt x="22" y="40"/>
                      <a:pt x="19" y="36"/>
                    </a:cubicBezTo>
                    <a:cubicBezTo>
                      <a:pt x="17" y="34"/>
                      <a:pt x="16" y="32"/>
                      <a:pt x="13" y="31"/>
                    </a:cubicBezTo>
                    <a:close/>
                  </a:path>
                </a:pathLst>
              </a:custGeom>
              <a:solidFill>
                <a:srgbClr val="B39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8" name="Freeform 4246"/>
              <p:cNvSpPr/>
              <p:nvPr/>
            </p:nvSpPr>
            <p:spPr bwMode="auto">
              <a:xfrm>
                <a:off x="7653338" y="6008688"/>
                <a:ext cx="57150" cy="66675"/>
              </a:xfrm>
              <a:custGeom>
                <a:avLst/>
                <a:gdLst>
                  <a:gd name="T0" fmla="*/ 28 w 29"/>
                  <a:gd name="T1" fmla="*/ 21 h 33"/>
                  <a:gd name="T2" fmla="*/ 15 w 29"/>
                  <a:gd name="T3" fmla="*/ 32 h 33"/>
                  <a:gd name="T4" fmla="*/ 9 w 29"/>
                  <a:gd name="T5" fmla="*/ 21 h 33"/>
                  <a:gd name="T6" fmla="*/ 2 w 29"/>
                  <a:gd name="T7" fmla="*/ 13 h 33"/>
                  <a:gd name="T8" fmla="*/ 9 w 29"/>
                  <a:gd name="T9" fmla="*/ 0 h 33"/>
                  <a:gd name="T10" fmla="*/ 21 w 29"/>
                  <a:gd name="T11" fmla="*/ 6 h 33"/>
                  <a:gd name="T12" fmla="*/ 28 w 29"/>
                  <a:gd name="T13" fmla="*/ 2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3">
                    <a:moveTo>
                      <a:pt x="28" y="21"/>
                    </a:moveTo>
                    <a:cubicBezTo>
                      <a:pt x="27" y="29"/>
                      <a:pt x="20" y="28"/>
                      <a:pt x="15" y="32"/>
                    </a:cubicBezTo>
                    <a:cubicBezTo>
                      <a:pt x="5" y="33"/>
                      <a:pt x="12" y="24"/>
                      <a:pt x="9" y="21"/>
                    </a:cubicBezTo>
                    <a:cubicBezTo>
                      <a:pt x="7" y="18"/>
                      <a:pt x="3" y="17"/>
                      <a:pt x="2" y="13"/>
                    </a:cubicBezTo>
                    <a:cubicBezTo>
                      <a:pt x="0" y="7"/>
                      <a:pt x="2" y="2"/>
                      <a:pt x="9" y="0"/>
                    </a:cubicBezTo>
                    <a:cubicBezTo>
                      <a:pt x="14" y="0"/>
                      <a:pt x="17" y="4"/>
                      <a:pt x="21" y="6"/>
                    </a:cubicBezTo>
                    <a:cubicBezTo>
                      <a:pt x="25" y="10"/>
                      <a:pt x="29" y="15"/>
                      <a:pt x="28" y="21"/>
                    </a:cubicBezTo>
                    <a:close/>
                  </a:path>
                </a:pathLst>
              </a:custGeom>
              <a:solidFill>
                <a:srgbClr val="B28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9" name="Freeform 4247"/>
              <p:cNvSpPr/>
              <p:nvPr/>
            </p:nvSpPr>
            <p:spPr bwMode="auto">
              <a:xfrm>
                <a:off x="6691313" y="4133850"/>
                <a:ext cx="44450" cy="103188"/>
              </a:xfrm>
              <a:custGeom>
                <a:avLst/>
                <a:gdLst>
                  <a:gd name="T0" fmla="*/ 21 w 22"/>
                  <a:gd name="T1" fmla="*/ 50 h 52"/>
                  <a:gd name="T2" fmla="*/ 16 w 22"/>
                  <a:gd name="T3" fmla="*/ 52 h 52"/>
                  <a:gd name="T4" fmla="*/ 8 w 22"/>
                  <a:gd name="T5" fmla="*/ 33 h 52"/>
                  <a:gd name="T6" fmla="*/ 4 w 22"/>
                  <a:gd name="T7" fmla="*/ 13 h 52"/>
                  <a:gd name="T8" fmla="*/ 1 w 22"/>
                  <a:gd name="T9" fmla="*/ 8 h 52"/>
                  <a:gd name="T10" fmla="*/ 10 w 22"/>
                  <a:gd name="T11" fmla="*/ 2 h 52"/>
                  <a:gd name="T12" fmla="*/ 14 w 22"/>
                  <a:gd name="T13" fmla="*/ 7 h 52"/>
                  <a:gd name="T14" fmla="*/ 18 w 22"/>
                  <a:gd name="T15" fmla="*/ 25 h 52"/>
                  <a:gd name="T16" fmla="*/ 22 w 22"/>
                  <a:gd name="T17" fmla="*/ 42 h 52"/>
                  <a:gd name="T18" fmla="*/ 21 w 22"/>
                  <a:gd name="T19" fmla="*/ 5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52">
                    <a:moveTo>
                      <a:pt x="21" y="50"/>
                    </a:moveTo>
                    <a:cubicBezTo>
                      <a:pt x="19" y="52"/>
                      <a:pt x="18" y="52"/>
                      <a:pt x="16" y="52"/>
                    </a:cubicBezTo>
                    <a:cubicBezTo>
                      <a:pt x="8" y="48"/>
                      <a:pt x="9" y="39"/>
                      <a:pt x="8" y="33"/>
                    </a:cubicBezTo>
                    <a:cubicBezTo>
                      <a:pt x="7" y="26"/>
                      <a:pt x="5" y="20"/>
                      <a:pt x="4" y="13"/>
                    </a:cubicBezTo>
                    <a:cubicBezTo>
                      <a:pt x="3" y="11"/>
                      <a:pt x="1" y="10"/>
                      <a:pt x="1" y="8"/>
                    </a:cubicBezTo>
                    <a:cubicBezTo>
                      <a:pt x="0" y="0"/>
                      <a:pt x="6" y="2"/>
                      <a:pt x="10" y="2"/>
                    </a:cubicBezTo>
                    <a:cubicBezTo>
                      <a:pt x="12" y="3"/>
                      <a:pt x="13" y="5"/>
                      <a:pt x="14" y="7"/>
                    </a:cubicBezTo>
                    <a:cubicBezTo>
                      <a:pt x="16" y="13"/>
                      <a:pt x="17" y="19"/>
                      <a:pt x="18" y="25"/>
                    </a:cubicBezTo>
                    <a:cubicBezTo>
                      <a:pt x="22" y="30"/>
                      <a:pt x="20" y="37"/>
                      <a:pt x="22" y="42"/>
                    </a:cubicBezTo>
                    <a:cubicBezTo>
                      <a:pt x="22" y="45"/>
                      <a:pt x="21" y="47"/>
                      <a:pt x="21" y="50"/>
                    </a:cubicBezTo>
                    <a:close/>
                  </a:path>
                </a:pathLst>
              </a:custGeom>
              <a:solidFill>
                <a:srgbClr val="BC8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0" name="Freeform 4248"/>
              <p:cNvSpPr/>
              <p:nvPr/>
            </p:nvSpPr>
            <p:spPr bwMode="auto">
              <a:xfrm>
                <a:off x="6238875" y="5715000"/>
                <a:ext cx="53975" cy="68263"/>
              </a:xfrm>
              <a:custGeom>
                <a:avLst/>
                <a:gdLst>
                  <a:gd name="T0" fmla="*/ 15 w 27"/>
                  <a:gd name="T1" fmla="*/ 0 h 34"/>
                  <a:gd name="T2" fmla="*/ 23 w 27"/>
                  <a:gd name="T3" fmla="*/ 6 h 34"/>
                  <a:gd name="T4" fmla="*/ 19 w 27"/>
                  <a:gd name="T5" fmla="*/ 28 h 34"/>
                  <a:gd name="T6" fmla="*/ 6 w 27"/>
                  <a:gd name="T7" fmla="*/ 31 h 34"/>
                  <a:gd name="T8" fmla="*/ 4 w 27"/>
                  <a:gd name="T9" fmla="*/ 21 h 34"/>
                  <a:gd name="T10" fmla="*/ 15 w 27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34">
                    <a:moveTo>
                      <a:pt x="15" y="0"/>
                    </a:moveTo>
                    <a:cubicBezTo>
                      <a:pt x="18" y="2"/>
                      <a:pt x="20" y="4"/>
                      <a:pt x="23" y="6"/>
                    </a:cubicBezTo>
                    <a:cubicBezTo>
                      <a:pt x="27" y="15"/>
                      <a:pt x="19" y="21"/>
                      <a:pt x="19" y="28"/>
                    </a:cubicBezTo>
                    <a:cubicBezTo>
                      <a:pt x="15" y="32"/>
                      <a:pt x="11" y="34"/>
                      <a:pt x="6" y="31"/>
                    </a:cubicBezTo>
                    <a:cubicBezTo>
                      <a:pt x="3" y="29"/>
                      <a:pt x="0" y="26"/>
                      <a:pt x="4" y="21"/>
                    </a:cubicBezTo>
                    <a:cubicBezTo>
                      <a:pt x="5" y="13"/>
                      <a:pt x="10" y="7"/>
                      <a:pt x="15" y="0"/>
                    </a:cubicBezTo>
                    <a:close/>
                  </a:path>
                </a:pathLst>
              </a:custGeom>
              <a:solidFill>
                <a:srgbClr val="8974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1" name="Freeform 4249"/>
              <p:cNvSpPr/>
              <p:nvPr/>
            </p:nvSpPr>
            <p:spPr bwMode="auto">
              <a:xfrm>
                <a:off x="7064375" y="4860925"/>
                <a:ext cx="66675" cy="69850"/>
              </a:xfrm>
              <a:custGeom>
                <a:avLst/>
                <a:gdLst>
                  <a:gd name="T0" fmla="*/ 22 w 33"/>
                  <a:gd name="T1" fmla="*/ 9 h 35"/>
                  <a:gd name="T2" fmla="*/ 28 w 33"/>
                  <a:gd name="T3" fmla="*/ 16 h 35"/>
                  <a:gd name="T4" fmla="*/ 28 w 33"/>
                  <a:gd name="T5" fmla="*/ 28 h 35"/>
                  <a:gd name="T6" fmla="*/ 18 w 33"/>
                  <a:gd name="T7" fmla="*/ 30 h 35"/>
                  <a:gd name="T8" fmla="*/ 14 w 33"/>
                  <a:gd name="T9" fmla="*/ 22 h 35"/>
                  <a:gd name="T10" fmla="*/ 16 w 33"/>
                  <a:gd name="T11" fmla="*/ 20 h 35"/>
                  <a:gd name="T12" fmla="*/ 12 w 33"/>
                  <a:gd name="T13" fmla="*/ 22 h 35"/>
                  <a:gd name="T14" fmla="*/ 10 w 33"/>
                  <a:gd name="T15" fmla="*/ 34 h 35"/>
                  <a:gd name="T16" fmla="*/ 2 w 33"/>
                  <a:gd name="T17" fmla="*/ 27 h 35"/>
                  <a:gd name="T18" fmla="*/ 0 w 33"/>
                  <a:gd name="T19" fmla="*/ 19 h 35"/>
                  <a:gd name="T20" fmla="*/ 5 w 33"/>
                  <a:gd name="T21" fmla="*/ 5 h 35"/>
                  <a:gd name="T22" fmla="*/ 22 w 33"/>
                  <a:gd name="T23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5">
                    <a:moveTo>
                      <a:pt x="22" y="9"/>
                    </a:moveTo>
                    <a:cubicBezTo>
                      <a:pt x="24" y="12"/>
                      <a:pt x="26" y="14"/>
                      <a:pt x="28" y="16"/>
                    </a:cubicBezTo>
                    <a:cubicBezTo>
                      <a:pt x="30" y="20"/>
                      <a:pt x="33" y="24"/>
                      <a:pt x="28" y="28"/>
                    </a:cubicBezTo>
                    <a:cubicBezTo>
                      <a:pt x="25" y="28"/>
                      <a:pt x="22" y="29"/>
                      <a:pt x="18" y="30"/>
                    </a:cubicBezTo>
                    <a:cubicBezTo>
                      <a:pt x="15" y="28"/>
                      <a:pt x="14" y="25"/>
                      <a:pt x="14" y="22"/>
                    </a:cubicBezTo>
                    <a:cubicBezTo>
                      <a:pt x="14" y="21"/>
                      <a:pt x="17" y="20"/>
                      <a:pt x="16" y="20"/>
                    </a:cubicBezTo>
                    <a:cubicBezTo>
                      <a:pt x="14" y="18"/>
                      <a:pt x="13" y="20"/>
                      <a:pt x="12" y="22"/>
                    </a:cubicBezTo>
                    <a:cubicBezTo>
                      <a:pt x="11" y="26"/>
                      <a:pt x="15" y="31"/>
                      <a:pt x="10" y="34"/>
                    </a:cubicBezTo>
                    <a:cubicBezTo>
                      <a:pt x="5" y="35"/>
                      <a:pt x="3" y="32"/>
                      <a:pt x="2" y="27"/>
                    </a:cubicBezTo>
                    <a:cubicBezTo>
                      <a:pt x="1" y="25"/>
                      <a:pt x="0" y="22"/>
                      <a:pt x="0" y="19"/>
                    </a:cubicBezTo>
                    <a:cubicBezTo>
                      <a:pt x="2" y="15"/>
                      <a:pt x="2" y="10"/>
                      <a:pt x="5" y="5"/>
                    </a:cubicBezTo>
                    <a:cubicBezTo>
                      <a:pt x="12" y="0"/>
                      <a:pt x="17" y="8"/>
                      <a:pt x="22" y="9"/>
                    </a:cubicBezTo>
                    <a:close/>
                  </a:path>
                </a:pathLst>
              </a:custGeom>
              <a:solidFill>
                <a:srgbClr val="C5A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2" name="Freeform 4250"/>
              <p:cNvSpPr/>
              <p:nvPr/>
            </p:nvSpPr>
            <p:spPr bwMode="auto">
              <a:xfrm>
                <a:off x="7307263" y="6076950"/>
                <a:ext cx="90488" cy="57150"/>
              </a:xfrm>
              <a:custGeom>
                <a:avLst/>
                <a:gdLst>
                  <a:gd name="T0" fmla="*/ 0 w 45"/>
                  <a:gd name="T1" fmla="*/ 6 h 29"/>
                  <a:gd name="T2" fmla="*/ 8 w 45"/>
                  <a:gd name="T3" fmla="*/ 0 h 29"/>
                  <a:gd name="T4" fmla="*/ 29 w 45"/>
                  <a:gd name="T5" fmla="*/ 16 h 29"/>
                  <a:gd name="T6" fmla="*/ 40 w 45"/>
                  <a:gd name="T7" fmla="*/ 22 h 29"/>
                  <a:gd name="T8" fmla="*/ 45 w 45"/>
                  <a:gd name="T9" fmla="*/ 27 h 29"/>
                  <a:gd name="T10" fmla="*/ 44 w 45"/>
                  <a:gd name="T11" fmla="*/ 29 h 29"/>
                  <a:gd name="T12" fmla="*/ 21 w 45"/>
                  <a:gd name="T13" fmla="*/ 27 h 29"/>
                  <a:gd name="T14" fmla="*/ 0 w 45"/>
                  <a:gd name="T15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29">
                    <a:moveTo>
                      <a:pt x="0" y="6"/>
                    </a:moveTo>
                    <a:cubicBezTo>
                      <a:pt x="3" y="5"/>
                      <a:pt x="4" y="1"/>
                      <a:pt x="8" y="0"/>
                    </a:cubicBezTo>
                    <a:cubicBezTo>
                      <a:pt x="9" y="14"/>
                      <a:pt x="21" y="12"/>
                      <a:pt x="29" y="16"/>
                    </a:cubicBezTo>
                    <a:cubicBezTo>
                      <a:pt x="33" y="19"/>
                      <a:pt x="36" y="22"/>
                      <a:pt x="40" y="22"/>
                    </a:cubicBezTo>
                    <a:cubicBezTo>
                      <a:pt x="42" y="23"/>
                      <a:pt x="44" y="24"/>
                      <a:pt x="45" y="27"/>
                    </a:cubicBezTo>
                    <a:cubicBezTo>
                      <a:pt x="45" y="28"/>
                      <a:pt x="45" y="29"/>
                      <a:pt x="44" y="29"/>
                    </a:cubicBezTo>
                    <a:cubicBezTo>
                      <a:pt x="37" y="26"/>
                      <a:pt x="29" y="29"/>
                      <a:pt x="21" y="27"/>
                    </a:cubicBezTo>
                    <a:cubicBezTo>
                      <a:pt x="9" y="24"/>
                      <a:pt x="4" y="17"/>
                      <a:pt x="0" y="6"/>
                    </a:cubicBezTo>
                    <a:close/>
                  </a:path>
                </a:pathLst>
              </a:custGeom>
              <a:solidFill>
                <a:srgbClr val="D8B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3" name="Freeform 4251"/>
              <p:cNvSpPr/>
              <p:nvPr/>
            </p:nvSpPr>
            <p:spPr bwMode="auto">
              <a:xfrm>
                <a:off x="7448550" y="6075363"/>
                <a:ext cx="71438" cy="65088"/>
              </a:xfrm>
              <a:custGeom>
                <a:avLst/>
                <a:gdLst>
                  <a:gd name="T0" fmla="*/ 18 w 36"/>
                  <a:gd name="T1" fmla="*/ 31 h 33"/>
                  <a:gd name="T2" fmla="*/ 11 w 36"/>
                  <a:gd name="T3" fmla="*/ 30 h 33"/>
                  <a:gd name="T4" fmla="*/ 2 w 36"/>
                  <a:gd name="T5" fmla="*/ 30 h 33"/>
                  <a:gd name="T6" fmla="*/ 1 w 36"/>
                  <a:gd name="T7" fmla="*/ 25 h 33"/>
                  <a:gd name="T8" fmla="*/ 14 w 36"/>
                  <a:gd name="T9" fmla="*/ 25 h 33"/>
                  <a:gd name="T10" fmla="*/ 16 w 36"/>
                  <a:gd name="T11" fmla="*/ 8 h 33"/>
                  <a:gd name="T12" fmla="*/ 23 w 36"/>
                  <a:gd name="T13" fmla="*/ 0 h 33"/>
                  <a:gd name="T14" fmla="*/ 26 w 36"/>
                  <a:gd name="T15" fmla="*/ 1 h 33"/>
                  <a:gd name="T16" fmla="*/ 31 w 36"/>
                  <a:gd name="T17" fmla="*/ 4 h 33"/>
                  <a:gd name="T18" fmla="*/ 35 w 36"/>
                  <a:gd name="T19" fmla="*/ 9 h 33"/>
                  <a:gd name="T20" fmla="*/ 30 w 36"/>
                  <a:gd name="T21" fmla="*/ 29 h 33"/>
                  <a:gd name="T22" fmla="*/ 18 w 36"/>
                  <a:gd name="T23" fmla="*/ 3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3">
                    <a:moveTo>
                      <a:pt x="18" y="31"/>
                    </a:moveTo>
                    <a:cubicBezTo>
                      <a:pt x="16" y="31"/>
                      <a:pt x="14" y="31"/>
                      <a:pt x="11" y="30"/>
                    </a:cubicBezTo>
                    <a:cubicBezTo>
                      <a:pt x="8" y="32"/>
                      <a:pt x="5" y="31"/>
                      <a:pt x="2" y="30"/>
                    </a:cubicBezTo>
                    <a:cubicBezTo>
                      <a:pt x="0" y="28"/>
                      <a:pt x="0" y="26"/>
                      <a:pt x="1" y="25"/>
                    </a:cubicBezTo>
                    <a:cubicBezTo>
                      <a:pt x="6" y="21"/>
                      <a:pt x="10" y="25"/>
                      <a:pt x="14" y="25"/>
                    </a:cubicBezTo>
                    <a:cubicBezTo>
                      <a:pt x="14" y="20"/>
                      <a:pt x="15" y="14"/>
                      <a:pt x="16" y="8"/>
                    </a:cubicBezTo>
                    <a:cubicBezTo>
                      <a:pt x="17" y="4"/>
                      <a:pt x="18" y="1"/>
                      <a:pt x="23" y="0"/>
                    </a:cubicBezTo>
                    <a:cubicBezTo>
                      <a:pt x="24" y="0"/>
                      <a:pt x="25" y="0"/>
                      <a:pt x="26" y="1"/>
                    </a:cubicBezTo>
                    <a:cubicBezTo>
                      <a:pt x="28" y="1"/>
                      <a:pt x="29" y="2"/>
                      <a:pt x="31" y="4"/>
                    </a:cubicBezTo>
                    <a:cubicBezTo>
                      <a:pt x="33" y="5"/>
                      <a:pt x="34" y="7"/>
                      <a:pt x="35" y="9"/>
                    </a:cubicBezTo>
                    <a:cubicBezTo>
                      <a:pt x="36" y="16"/>
                      <a:pt x="29" y="21"/>
                      <a:pt x="30" y="29"/>
                    </a:cubicBezTo>
                    <a:cubicBezTo>
                      <a:pt x="27" y="33"/>
                      <a:pt x="22" y="28"/>
                      <a:pt x="18" y="31"/>
                    </a:cubicBezTo>
                    <a:close/>
                  </a:path>
                </a:pathLst>
              </a:custGeom>
              <a:solidFill>
                <a:srgbClr val="C09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4" name="Freeform 4252"/>
              <p:cNvSpPr/>
              <p:nvPr/>
            </p:nvSpPr>
            <p:spPr bwMode="auto">
              <a:xfrm>
                <a:off x="6681788" y="4065588"/>
                <a:ext cx="39688" cy="82550"/>
              </a:xfrm>
              <a:custGeom>
                <a:avLst/>
                <a:gdLst>
                  <a:gd name="T0" fmla="*/ 19 w 20"/>
                  <a:gd name="T1" fmla="*/ 41 h 41"/>
                  <a:gd name="T2" fmla="*/ 14 w 20"/>
                  <a:gd name="T3" fmla="*/ 38 h 41"/>
                  <a:gd name="T4" fmla="*/ 4 w 20"/>
                  <a:gd name="T5" fmla="*/ 29 h 41"/>
                  <a:gd name="T6" fmla="*/ 6 w 20"/>
                  <a:gd name="T7" fmla="*/ 24 h 41"/>
                  <a:gd name="T8" fmla="*/ 3 w 20"/>
                  <a:gd name="T9" fmla="*/ 11 h 41"/>
                  <a:gd name="T10" fmla="*/ 3 w 20"/>
                  <a:gd name="T11" fmla="*/ 11 h 41"/>
                  <a:gd name="T12" fmla="*/ 14 w 20"/>
                  <a:gd name="T13" fmla="*/ 3 h 41"/>
                  <a:gd name="T14" fmla="*/ 17 w 20"/>
                  <a:gd name="T15" fmla="*/ 14 h 41"/>
                  <a:gd name="T16" fmla="*/ 19 w 20"/>
                  <a:gd name="T17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41">
                    <a:moveTo>
                      <a:pt x="19" y="41"/>
                    </a:moveTo>
                    <a:cubicBezTo>
                      <a:pt x="18" y="40"/>
                      <a:pt x="16" y="39"/>
                      <a:pt x="14" y="38"/>
                    </a:cubicBezTo>
                    <a:cubicBezTo>
                      <a:pt x="10" y="36"/>
                      <a:pt x="4" y="36"/>
                      <a:pt x="4" y="29"/>
                    </a:cubicBezTo>
                    <a:cubicBezTo>
                      <a:pt x="4" y="27"/>
                      <a:pt x="5" y="26"/>
                      <a:pt x="6" y="24"/>
                    </a:cubicBezTo>
                    <a:cubicBezTo>
                      <a:pt x="4" y="20"/>
                      <a:pt x="14" y="13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0" y="0"/>
                      <a:pt x="11" y="7"/>
                      <a:pt x="14" y="3"/>
                    </a:cubicBezTo>
                    <a:cubicBezTo>
                      <a:pt x="16" y="6"/>
                      <a:pt x="17" y="10"/>
                      <a:pt x="17" y="14"/>
                    </a:cubicBezTo>
                    <a:cubicBezTo>
                      <a:pt x="15" y="23"/>
                      <a:pt x="20" y="32"/>
                      <a:pt x="19" y="41"/>
                    </a:cubicBezTo>
                    <a:close/>
                  </a:path>
                </a:pathLst>
              </a:custGeom>
              <a:solidFill>
                <a:srgbClr val="BE8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5" name="Freeform 4253"/>
              <p:cNvSpPr/>
              <p:nvPr/>
            </p:nvSpPr>
            <p:spPr bwMode="auto">
              <a:xfrm>
                <a:off x="7021513" y="4816475"/>
                <a:ext cx="57150" cy="84138"/>
              </a:xfrm>
              <a:custGeom>
                <a:avLst/>
                <a:gdLst>
                  <a:gd name="T0" fmla="*/ 27 w 29"/>
                  <a:gd name="T1" fmla="*/ 29 h 42"/>
                  <a:gd name="T2" fmla="*/ 23 w 29"/>
                  <a:gd name="T3" fmla="*/ 41 h 42"/>
                  <a:gd name="T4" fmla="*/ 12 w 29"/>
                  <a:gd name="T5" fmla="*/ 28 h 42"/>
                  <a:gd name="T6" fmla="*/ 5 w 29"/>
                  <a:gd name="T7" fmla="*/ 8 h 42"/>
                  <a:gd name="T8" fmla="*/ 8 w 29"/>
                  <a:gd name="T9" fmla="*/ 0 h 42"/>
                  <a:gd name="T10" fmla="*/ 8 w 29"/>
                  <a:gd name="T11" fmla="*/ 0 h 42"/>
                  <a:gd name="T12" fmla="*/ 15 w 29"/>
                  <a:gd name="T13" fmla="*/ 5 h 42"/>
                  <a:gd name="T14" fmla="*/ 22 w 29"/>
                  <a:gd name="T15" fmla="*/ 11 h 42"/>
                  <a:gd name="T16" fmla="*/ 27 w 29"/>
                  <a:gd name="T17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42">
                    <a:moveTo>
                      <a:pt x="27" y="29"/>
                    </a:moveTo>
                    <a:cubicBezTo>
                      <a:pt x="29" y="35"/>
                      <a:pt x="27" y="38"/>
                      <a:pt x="23" y="41"/>
                    </a:cubicBezTo>
                    <a:cubicBezTo>
                      <a:pt x="13" y="42"/>
                      <a:pt x="15" y="33"/>
                      <a:pt x="12" y="28"/>
                    </a:cubicBezTo>
                    <a:cubicBezTo>
                      <a:pt x="12" y="21"/>
                      <a:pt x="9" y="15"/>
                      <a:pt x="5" y="8"/>
                    </a:cubicBezTo>
                    <a:cubicBezTo>
                      <a:pt x="0" y="2"/>
                      <a:pt x="2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2"/>
                      <a:pt x="13" y="3"/>
                      <a:pt x="15" y="5"/>
                    </a:cubicBezTo>
                    <a:cubicBezTo>
                      <a:pt x="17" y="7"/>
                      <a:pt x="19" y="9"/>
                      <a:pt x="22" y="11"/>
                    </a:cubicBezTo>
                    <a:cubicBezTo>
                      <a:pt x="24" y="17"/>
                      <a:pt x="27" y="23"/>
                      <a:pt x="27" y="29"/>
                    </a:cubicBezTo>
                    <a:close/>
                  </a:path>
                </a:pathLst>
              </a:custGeom>
              <a:solidFill>
                <a:srgbClr val="B7A0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6" name="Freeform 4254"/>
              <p:cNvSpPr/>
              <p:nvPr/>
            </p:nvSpPr>
            <p:spPr bwMode="auto">
              <a:xfrm>
                <a:off x="7693025" y="5859463"/>
                <a:ext cx="66675" cy="61913"/>
              </a:xfrm>
              <a:custGeom>
                <a:avLst/>
                <a:gdLst>
                  <a:gd name="T0" fmla="*/ 33 w 33"/>
                  <a:gd name="T1" fmla="*/ 20 h 31"/>
                  <a:gd name="T2" fmla="*/ 31 w 33"/>
                  <a:gd name="T3" fmla="*/ 22 h 31"/>
                  <a:gd name="T4" fmla="*/ 15 w 33"/>
                  <a:gd name="T5" fmla="*/ 31 h 31"/>
                  <a:gd name="T6" fmla="*/ 11 w 33"/>
                  <a:gd name="T7" fmla="*/ 31 h 31"/>
                  <a:gd name="T8" fmla="*/ 1 w 33"/>
                  <a:gd name="T9" fmla="*/ 16 h 31"/>
                  <a:gd name="T10" fmla="*/ 18 w 33"/>
                  <a:gd name="T11" fmla="*/ 1 h 31"/>
                  <a:gd name="T12" fmla="*/ 21 w 33"/>
                  <a:gd name="T13" fmla="*/ 1 h 31"/>
                  <a:gd name="T14" fmla="*/ 28 w 33"/>
                  <a:gd name="T15" fmla="*/ 15 h 31"/>
                  <a:gd name="T16" fmla="*/ 33 w 33"/>
                  <a:gd name="T17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1">
                    <a:moveTo>
                      <a:pt x="33" y="20"/>
                    </a:moveTo>
                    <a:cubicBezTo>
                      <a:pt x="32" y="21"/>
                      <a:pt x="31" y="22"/>
                      <a:pt x="31" y="22"/>
                    </a:cubicBezTo>
                    <a:cubicBezTo>
                      <a:pt x="25" y="25"/>
                      <a:pt x="21" y="29"/>
                      <a:pt x="15" y="31"/>
                    </a:cubicBezTo>
                    <a:cubicBezTo>
                      <a:pt x="14" y="31"/>
                      <a:pt x="13" y="31"/>
                      <a:pt x="11" y="31"/>
                    </a:cubicBezTo>
                    <a:cubicBezTo>
                      <a:pt x="7" y="27"/>
                      <a:pt x="0" y="24"/>
                      <a:pt x="1" y="16"/>
                    </a:cubicBezTo>
                    <a:cubicBezTo>
                      <a:pt x="4" y="8"/>
                      <a:pt x="16" y="10"/>
                      <a:pt x="18" y="1"/>
                    </a:cubicBezTo>
                    <a:cubicBezTo>
                      <a:pt x="19" y="0"/>
                      <a:pt x="20" y="0"/>
                      <a:pt x="21" y="1"/>
                    </a:cubicBezTo>
                    <a:cubicBezTo>
                      <a:pt x="25" y="4"/>
                      <a:pt x="25" y="10"/>
                      <a:pt x="28" y="15"/>
                    </a:cubicBezTo>
                    <a:cubicBezTo>
                      <a:pt x="30" y="16"/>
                      <a:pt x="32" y="17"/>
                      <a:pt x="33" y="20"/>
                    </a:cubicBezTo>
                    <a:close/>
                  </a:path>
                </a:pathLst>
              </a:custGeom>
              <a:solidFill>
                <a:srgbClr val="C3A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7" name="Freeform 4255"/>
              <p:cNvSpPr/>
              <p:nvPr/>
            </p:nvSpPr>
            <p:spPr bwMode="auto">
              <a:xfrm>
                <a:off x="7680325" y="5286375"/>
                <a:ext cx="65088" cy="57150"/>
              </a:xfrm>
              <a:custGeom>
                <a:avLst/>
                <a:gdLst>
                  <a:gd name="T0" fmla="*/ 4 w 32"/>
                  <a:gd name="T1" fmla="*/ 21 h 28"/>
                  <a:gd name="T2" fmla="*/ 6 w 32"/>
                  <a:gd name="T3" fmla="*/ 0 h 28"/>
                  <a:gd name="T4" fmla="*/ 20 w 32"/>
                  <a:gd name="T5" fmla="*/ 9 h 28"/>
                  <a:gd name="T6" fmla="*/ 25 w 32"/>
                  <a:gd name="T7" fmla="*/ 17 h 28"/>
                  <a:gd name="T8" fmla="*/ 31 w 32"/>
                  <a:gd name="T9" fmla="*/ 25 h 28"/>
                  <a:gd name="T10" fmla="*/ 20 w 32"/>
                  <a:gd name="T11" fmla="*/ 27 h 28"/>
                  <a:gd name="T12" fmla="*/ 7 w 32"/>
                  <a:gd name="T13" fmla="*/ 24 h 28"/>
                  <a:gd name="T14" fmla="*/ 4 w 32"/>
                  <a:gd name="T1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8">
                    <a:moveTo>
                      <a:pt x="4" y="21"/>
                    </a:moveTo>
                    <a:cubicBezTo>
                      <a:pt x="6" y="14"/>
                      <a:pt x="0" y="7"/>
                      <a:pt x="6" y="0"/>
                    </a:cubicBezTo>
                    <a:cubicBezTo>
                      <a:pt x="12" y="1"/>
                      <a:pt x="16" y="5"/>
                      <a:pt x="20" y="9"/>
                    </a:cubicBezTo>
                    <a:cubicBezTo>
                      <a:pt x="20" y="13"/>
                      <a:pt x="22" y="15"/>
                      <a:pt x="25" y="17"/>
                    </a:cubicBezTo>
                    <a:cubicBezTo>
                      <a:pt x="28" y="18"/>
                      <a:pt x="32" y="20"/>
                      <a:pt x="31" y="25"/>
                    </a:cubicBezTo>
                    <a:cubicBezTo>
                      <a:pt x="28" y="28"/>
                      <a:pt x="24" y="27"/>
                      <a:pt x="20" y="27"/>
                    </a:cubicBezTo>
                    <a:cubicBezTo>
                      <a:pt x="16" y="26"/>
                      <a:pt x="11" y="26"/>
                      <a:pt x="7" y="24"/>
                    </a:cubicBezTo>
                    <a:cubicBezTo>
                      <a:pt x="5" y="24"/>
                      <a:pt x="4" y="23"/>
                      <a:pt x="4" y="21"/>
                    </a:cubicBezTo>
                    <a:close/>
                  </a:path>
                </a:pathLst>
              </a:custGeom>
              <a:solidFill>
                <a:srgbClr val="C38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8" name="Freeform 4256"/>
              <p:cNvSpPr/>
              <p:nvPr/>
            </p:nvSpPr>
            <p:spPr bwMode="auto">
              <a:xfrm>
                <a:off x="7040563" y="5810250"/>
                <a:ext cx="53975" cy="77788"/>
              </a:xfrm>
              <a:custGeom>
                <a:avLst/>
                <a:gdLst>
                  <a:gd name="T0" fmla="*/ 22 w 27"/>
                  <a:gd name="T1" fmla="*/ 11 h 39"/>
                  <a:gd name="T2" fmla="*/ 25 w 27"/>
                  <a:gd name="T3" fmla="*/ 29 h 39"/>
                  <a:gd name="T4" fmla="*/ 22 w 27"/>
                  <a:gd name="T5" fmla="*/ 39 h 39"/>
                  <a:gd name="T6" fmla="*/ 19 w 27"/>
                  <a:gd name="T7" fmla="*/ 39 h 39"/>
                  <a:gd name="T8" fmla="*/ 0 w 27"/>
                  <a:gd name="T9" fmla="*/ 10 h 39"/>
                  <a:gd name="T10" fmla="*/ 9 w 27"/>
                  <a:gd name="T11" fmla="*/ 1 h 39"/>
                  <a:gd name="T12" fmla="*/ 15 w 27"/>
                  <a:gd name="T13" fmla="*/ 6 h 39"/>
                  <a:gd name="T14" fmla="*/ 22 w 27"/>
                  <a:gd name="T15" fmla="*/ 1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9">
                    <a:moveTo>
                      <a:pt x="22" y="11"/>
                    </a:moveTo>
                    <a:cubicBezTo>
                      <a:pt x="23" y="17"/>
                      <a:pt x="24" y="23"/>
                      <a:pt x="25" y="29"/>
                    </a:cubicBezTo>
                    <a:cubicBezTo>
                      <a:pt x="24" y="32"/>
                      <a:pt x="27" y="37"/>
                      <a:pt x="22" y="39"/>
                    </a:cubicBezTo>
                    <a:cubicBezTo>
                      <a:pt x="21" y="39"/>
                      <a:pt x="20" y="39"/>
                      <a:pt x="19" y="39"/>
                    </a:cubicBezTo>
                    <a:cubicBezTo>
                      <a:pt x="12" y="29"/>
                      <a:pt x="3" y="21"/>
                      <a:pt x="0" y="10"/>
                    </a:cubicBezTo>
                    <a:cubicBezTo>
                      <a:pt x="4" y="8"/>
                      <a:pt x="3" y="0"/>
                      <a:pt x="9" y="1"/>
                    </a:cubicBezTo>
                    <a:cubicBezTo>
                      <a:pt x="12" y="2"/>
                      <a:pt x="15" y="4"/>
                      <a:pt x="15" y="6"/>
                    </a:cubicBezTo>
                    <a:cubicBezTo>
                      <a:pt x="14" y="13"/>
                      <a:pt x="19" y="11"/>
                      <a:pt x="22" y="11"/>
                    </a:cubicBezTo>
                    <a:close/>
                  </a:path>
                </a:pathLst>
              </a:custGeom>
              <a:solidFill>
                <a:srgbClr val="A87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9" name="Freeform 4257"/>
              <p:cNvSpPr/>
              <p:nvPr/>
            </p:nvSpPr>
            <p:spPr bwMode="auto">
              <a:xfrm>
                <a:off x="6689725" y="6245225"/>
                <a:ext cx="55563" cy="50800"/>
              </a:xfrm>
              <a:custGeom>
                <a:avLst/>
                <a:gdLst>
                  <a:gd name="T0" fmla="*/ 0 w 28"/>
                  <a:gd name="T1" fmla="*/ 9 h 26"/>
                  <a:gd name="T2" fmla="*/ 3 w 28"/>
                  <a:gd name="T3" fmla="*/ 3 h 26"/>
                  <a:gd name="T4" fmla="*/ 10 w 28"/>
                  <a:gd name="T5" fmla="*/ 0 h 26"/>
                  <a:gd name="T6" fmla="*/ 13 w 28"/>
                  <a:gd name="T7" fmla="*/ 1 h 26"/>
                  <a:gd name="T8" fmla="*/ 19 w 28"/>
                  <a:gd name="T9" fmla="*/ 7 h 26"/>
                  <a:gd name="T10" fmla="*/ 18 w 28"/>
                  <a:gd name="T11" fmla="*/ 17 h 26"/>
                  <a:gd name="T12" fmla="*/ 17 w 28"/>
                  <a:gd name="T13" fmla="*/ 26 h 26"/>
                  <a:gd name="T14" fmla="*/ 0 w 28"/>
                  <a:gd name="T15" fmla="*/ 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6">
                    <a:moveTo>
                      <a:pt x="0" y="9"/>
                    </a:moveTo>
                    <a:cubicBezTo>
                      <a:pt x="1" y="7"/>
                      <a:pt x="2" y="5"/>
                      <a:pt x="3" y="3"/>
                    </a:cubicBezTo>
                    <a:cubicBezTo>
                      <a:pt x="5" y="0"/>
                      <a:pt x="7" y="0"/>
                      <a:pt x="10" y="0"/>
                    </a:cubicBezTo>
                    <a:cubicBezTo>
                      <a:pt x="11" y="0"/>
                      <a:pt x="12" y="1"/>
                      <a:pt x="13" y="1"/>
                    </a:cubicBezTo>
                    <a:cubicBezTo>
                      <a:pt x="15" y="3"/>
                      <a:pt x="17" y="5"/>
                      <a:pt x="19" y="7"/>
                    </a:cubicBezTo>
                    <a:cubicBezTo>
                      <a:pt x="20" y="10"/>
                      <a:pt x="28" y="13"/>
                      <a:pt x="18" y="17"/>
                    </a:cubicBezTo>
                    <a:cubicBezTo>
                      <a:pt x="14" y="18"/>
                      <a:pt x="22" y="23"/>
                      <a:pt x="17" y="26"/>
                    </a:cubicBezTo>
                    <a:cubicBezTo>
                      <a:pt x="8" y="23"/>
                      <a:pt x="6" y="14"/>
                      <a:pt x="0" y="9"/>
                    </a:cubicBezTo>
                    <a:close/>
                  </a:path>
                </a:pathLst>
              </a:custGeom>
              <a:solidFill>
                <a:srgbClr val="6B3C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0" name="Freeform 4258"/>
              <p:cNvSpPr/>
              <p:nvPr/>
            </p:nvSpPr>
            <p:spPr bwMode="auto">
              <a:xfrm>
                <a:off x="7662863" y="5548313"/>
                <a:ext cx="71438" cy="65088"/>
              </a:xfrm>
              <a:custGeom>
                <a:avLst/>
                <a:gdLst>
                  <a:gd name="T0" fmla="*/ 33 w 36"/>
                  <a:gd name="T1" fmla="*/ 20 h 32"/>
                  <a:gd name="T2" fmla="*/ 28 w 36"/>
                  <a:gd name="T3" fmla="*/ 26 h 32"/>
                  <a:gd name="T4" fmla="*/ 20 w 36"/>
                  <a:gd name="T5" fmla="*/ 30 h 32"/>
                  <a:gd name="T6" fmla="*/ 17 w 36"/>
                  <a:gd name="T7" fmla="*/ 28 h 32"/>
                  <a:gd name="T8" fmla="*/ 15 w 36"/>
                  <a:gd name="T9" fmla="*/ 25 h 32"/>
                  <a:gd name="T10" fmla="*/ 17 w 36"/>
                  <a:gd name="T11" fmla="*/ 19 h 32"/>
                  <a:gd name="T12" fmla="*/ 19 w 36"/>
                  <a:gd name="T13" fmla="*/ 18 h 32"/>
                  <a:gd name="T14" fmla="*/ 17 w 36"/>
                  <a:gd name="T15" fmla="*/ 19 h 32"/>
                  <a:gd name="T16" fmla="*/ 16 w 36"/>
                  <a:gd name="T17" fmla="*/ 20 h 32"/>
                  <a:gd name="T18" fmla="*/ 4 w 36"/>
                  <a:gd name="T19" fmla="*/ 11 h 32"/>
                  <a:gd name="T20" fmla="*/ 2 w 36"/>
                  <a:gd name="T21" fmla="*/ 1 h 32"/>
                  <a:gd name="T22" fmla="*/ 7 w 36"/>
                  <a:gd name="T23" fmla="*/ 0 h 32"/>
                  <a:gd name="T24" fmla="*/ 32 w 36"/>
                  <a:gd name="T25" fmla="*/ 9 h 32"/>
                  <a:gd name="T26" fmla="*/ 36 w 36"/>
                  <a:gd name="T27" fmla="*/ 14 h 32"/>
                  <a:gd name="T28" fmla="*/ 33 w 36"/>
                  <a:gd name="T29" fmla="*/ 2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32">
                    <a:moveTo>
                      <a:pt x="33" y="20"/>
                    </a:moveTo>
                    <a:cubicBezTo>
                      <a:pt x="31" y="22"/>
                      <a:pt x="30" y="24"/>
                      <a:pt x="28" y="26"/>
                    </a:cubicBezTo>
                    <a:cubicBezTo>
                      <a:pt x="27" y="32"/>
                      <a:pt x="23" y="29"/>
                      <a:pt x="20" y="30"/>
                    </a:cubicBezTo>
                    <a:cubicBezTo>
                      <a:pt x="19" y="29"/>
                      <a:pt x="18" y="29"/>
                      <a:pt x="17" y="28"/>
                    </a:cubicBezTo>
                    <a:cubicBezTo>
                      <a:pt x="16" y="27"/>
                      <a:pt x="16" y="26"/>
                      <a:pt x="15" y="25"/>
                    </a:cubicBezTo>
                    <a:cubicBezTo>
                      <a:pt x="15" y="23"/>
                      <a:pt x="14" y="21"/>
                      <a:pt x="17" y="19"/>
                    </a:cubicBezTo>
                    <a:cubicBezTo>
                      <a:pt x="17" y="19"/>
                      <a:pt x="18" y="18"/>
                      <a:pt x="19" y="18"/>
                    </a:cubicBezTo>
                    <a:cubicBezTo>
                      <a:pt x="19" y="18"/>
                      <a:pt x="18" y="18"/>
                      <a:pt x="17" y="19"/>
                    </a:cubicBezTo>
                    <a:cubicBezTo>
                      <a:pt x="17" y="19"/>
                      <a:pt x="16" y="20"/>
                      <a:pt x="16" y="20"/>
                    </a:cubicBezTo>
                    <a:cubicBezTo>
                      <a:pt x="10" y="19"/>
                      <a:pt x="8" y="13"/>
                      <a:pt x="4" y="11"/>
                    </a:cubicBezTo>
                    <a:cubicBezTo>
                      <a:pt x="1" y="8"/>
                      <a:pt x="0" y="5"/>
                      <a:pt x="2" y="1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15" y="4"/>
                      <a:pt x="24" y="6"/>
                      <a:pt x="32" y="9"/>
                    </a:cubicBezTo>
                    <a:cubicBezTo>
                      <a:pt x="34" y="10"/>
                      <a:pt x="36" y="11"/>
                      <a:pt x="36" y="14"/>
                    </a:cubicBezTo>
                    <a:cubicBezTo>
                      <a:pt x="36" y="16"/>
                      <a:pt x="35" y="18"/>
                      <a:pt x="33" y="20"/>
                    </a:cubicBezTo>
                    <a:close/>
                  </a:path>
                </a:pathLst>
              </a:custGeom>
              <a:solidFill>
                <a:srgbClr val="A06F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1" name="Freeform 4259"/>
              <p:cNvSpPr/>
              <p:nvPr/>
            </p:nvSpPr>
            <p:spPr bwMode="auto">
              <a:xfrm>
                <a:off x="6443663" y="5978525"/>
                <a:ext cx="82550" cy="44450"/>
              </a:xfrm>
              <a:custGeom>
                <a:avLst/>
                <a:gdLst>
                  <a:gd name="T0" fmla="*/ 41 w 41"/>
                  <a:gd name="T1" fmla="*/ 4 h 22"/>
                  <a:gd name="T2" fmla="*/ 4 w 41"/>
                  <a:gd name="T3" fmla="*/ 20 h 22"/>
                  <a:gd name="T4" fmla="*/ 1 w 41"/>
                  <a:gd name="T5" fmla="*/ 21 h 22"/>
                  <a:gd name="T6" fmla="*/ 0 w 41"/>
                  <a:gd name="T7" fmla="*/ 15 h 22"/>
                  <a:gd name="T8" fmla="*/ 3 w 41"/>
                  <a:gd name="T9" fmla="*/ 7 h 22"/>
                  <a:gd name="T10" fmla="*/ 25 w 41"/>
                  <a:gd name="T11" fmla="*/ 2 h 22"/>
                  <a:gd name="T12" fmla="*/ 34 w 41"/>
                  <a:gd name="T13" fmla="*/ 0 h 22"/>
                  <a:gd name="T14" fmla="*/ 41 w 41"/>
                  <a:gd name="T15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2">
                    <a:moveTo>
                      <a:pt x="41" y="4"/>
                    </a:moveTo>
                    <a:cubicBezTo>
                      <a:pt x="30" y="13"/>
                      <a:pt x="16" y="16"/>
                      <a:pt x="4" y="20"/>
                    </a:cubicBezTo>
                    <a:cubicBezTo>
                      <a:pt x="3" y="22"/>
                      <a:pt x="2" y="22"/>
                      <a:pt x="1" y="21"/>
                    </a:cubicBezTo>
                    <a:cubicBezTo>
                      <a:pt x="0" y="19"/>
                      <a:pt x="0" y="17"/>
                      <a:pt x="0" y="15"/>
                    </a:cubicBezTo>
                    <a:cubicBezTo>
                      <a:pt x="0" y="12"/>
                      <a:pt x="1" y="9"/>
                      <a:pt x="3" y="7"/>
                    </a:cubicBezTo>
                    <a:cubicBezTo>
                      <a:pt x="10" y="1"/>
                      <a:pt x="18" y="4"/>
                      <a:pt x="25" y="2"/>
                    </a:cubicBezTo>
                    <a:cubicBezTo>
                      <a:pt x="28" y="1"/>
                      <a:pt x="31" y="0"/>
                      <a:pt x="34" y="0"/>
                    </a:cubicBezTo>
                    <a:cubicBezTo>
                      <a:pt x="37" y="1"/>
                      <a:pt x="40" y="1"/>
                      <a:pt x="41" y="4"/>
                    </a:cubicBezTo>
                    <a:close/>
                  </a:path>
                </a:pathLst>
              </a:custGeom>
              <a:solidFill>
                <a:srgbClr val="C6B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2" name="Freeform 4260"/>
              <p:cNvSpPr/>
              <p:nvPr/>
            </p:nvSpPr>
            <p:spPr bwMode="auto">
              <a:xfrm>
                <a:off x="6742113" y="6303963"/>
                <a:ext cx="88900" cy="44450"/>
              </a:xfrm>
              <a:custGeom>
                <a:avLst/>
                <a:gdLst>
                  <a:gd name="T0" fmla="*/ 0 w 44"/>
                  <a:gd name="T1" fmla="*/ 3 h 22"/>
                  <a:gd name="T2" fmla="*/ 12 w 44"/>
                  <a:gd name="T3" fmla="*/ 4 h 22"/>
                  <a:gd name="T4" fmla="*/ 35 w 44"/>
                  <a:gd name="T5" fmla="*/ 8 h 22"/>
                  <a:gd name="T6" fmla="*/ 44 w 44"/>
                  <a:gd name="T7" fmla="*/ 15 h 22"/>
                  <a:gd name="T8" fmla="*/ 40 w 44"/>
                  <a:gd name="T9" fmla="*/ 22 h 22"/>
                  <a:gd name="T10" fmla="*/ 11 w 44"/>
                  <a:gd name="T11" fmla="*/ 11 h 22"/>
                  <a:gd name="T12" fmla="*/ 0 w 44"/>
                  <a:gd name="T13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4" h="22">
                    <a:moveTo>
                      <a:pt x="0" y="3"/>
                    </a:moveTo>
                    <a:cubicBezTo>
                      <a:pt x="5" y="0"/>
                      <a:pt x="8" y="4"/>
                      <a:pt x="12" y="4"/>
                    </a:cubicBezTo>
                    <a:cubicBezTo>
                      <a:pt x="20" y="5"/>
                      <a:pt x="28" y="4"/>
                      <a:pt x="35" y="8"/>
                    </a:cubicBezTo>
                    <a:cubicBezTo>
                      <a:pt x="39" y="10"/>
                      <a:pt x="43" y="10"/>
                      <a:pt x="44" y="15"/>
                    </a:cubicBezTo>
                    <a:cubicBezTo>
                      <a:pt x="44" y="18"/>
                      <a:pt x="42" y="21"/>
                      <a:pt x="40" y="22"/>
                    </a:cubicBezTo>
                    <a:cubicBezTo>
                      <a:pt x="31" y="18"/>
                      <a:pt x="21" y="14"/>
                      <a:pt x="11" y="11"/>
                    </a:cubicBezTo>
                    <a:cubicBezTo>
                      <a:pt x="6" y="10"/>
                      <a:pt x="2" y="8"/>
                      <a:pt x="0" y="3"/>
                    </a:cubicBezTo>
                    <a:close/>
                  </a:path>
                </a:pathLst>
              </a:custGeom>
              <a:solidFill>
                <a:srgbClr val="AE8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3" name="Freeform 4261"/>
              <p:cNvSpPr/>
              <p:nvPr/>
            </p:nvSpPr>
            <p:spPr bwMode="auto">
              <a:xfrm>
                <a:off x="6224588" y="5756275"/>
                <a:ext cx="53975" cy="50800"/>
              </a:xfrm>
              <a:custGeom>
                <a:avLst/>
                <a:gdLst>
                  <a:gd name="T0" fmla="*/ 11 w 27"/>
                  <a:gd name="T1" fmla="*/ 0 h 25"/>
                  <a:gd name="T2" fmla="*/ 25 w 27"/>
                  <a:gd name="T3" fmla="*/ 7 h 25"/>
                  <a:gd name="T4" fmla="*/ 27 w 27"/>
                  <a:gd name="T5" fmla="*/ 8 h 25"/>
                  <a:gd name="T6" fmla="*/ 27 w 27"/>
                  <a:gd name="T7" fmla="*/ 9 h 25"/>
                  <a:gd name="T8" fmla="*/ 9 w 27"/>
                  <a:gd name="T9" fmla="*/ 18 h 25"/>
                  <a:gd name="T10" fmla="*/ 4 w 27"/>
                  <a:gd name="T11" fmla="*/ 19 h 25"/>
                  <a:gd name="T12" fmla="*/ 11 w 27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5">
                    <a:moveTo>
                      <a:pt x="11" y="0"/>
                    </a:moveTo>
                    <a:cubicBezTo>
                      <a:pt x="12" y="9"/>
                      <a:pt x="17" y="12"/>
                      <a:pt x="25" y="7"/>
                    </a:cubicBezTo>
                    <a:cubicBezTo>
                      <a:pt x="26" y="7"/>
                      <a:pt x="26" y="7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4" y="24"/>
                      <a:pt x="21" y="25"/>
                      <a:pt x="9" y="18"/>
                    </a:cubicBezTo>
                    <a:cubicBezTo>
                      <a:pt x="8" y="18"/>
                      <a:pt x="6" y="18"/>
                      <a:pt x="4" y="19"/>
                    </a:cubicBezTo>
                    <a:cubicBezTo>
                      <a:pt x="0" y="10"/>
                      <a:pt x="6" y="5"/>
                      <a:pt x="11" y="0"/>
                    </a:cubicBezTo>
                    <a:close/>
                  </a:path>
                </a:pathLst>
              </a:custGeom>
              <a:solidFill>
                <a:srgbClr val="BDA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4" name="Freeform 4262"/>
              <p:cNvSpPr/>
              <p:nvPr/>
            </p:nvSpPr>
            <p:spPr bwMode="auto">
              <a:xfrm>
                <a:off x="6599238" y="5057775"/>
                <a:ext cx="46038" cy="85725"/>
              </a:xfrm>
              <a:custGeom>
                <a:avLst/>
                <a:gdLst>
                  <a:gd name="T0" fmla="*/ 0 w 23"/>
                  <a:gd name="T1" fmla="*/ 40 h 43"/>
                  <a:gd name="T2" fmla="*/ 6 w 23"/>
                  <a:gd name="T3" fmla="*/ 14 h 43"/>
                  <a:gd name="T4" fmla="*/ 14 w 23"/>
                  <a:gd name="T5" fmla="*/ 1 h 43"/>
                  <a:gd name="T6" fmla="*/ 22 w 23"/>
                  <a:gd name="T7" fmla="*/ 3 h 43"/>
                  <a:gd name="T8" fmla="*/ 16 w 23"/>
                  <a:gd name="T9" fmla="*/ 23 h 43"/>
                  <a:gd name="T10" fmla="*/ 9 w 23"/>
                  <a:gd name="T11" fmla="*/ 40 h 43"/>
                  <a:gd name="T12" fmla="*/ 3 w 23"/>
                  <a:gd name="T13" fmla="*/ 42 h 43"/>
                  <a:gd name="T14" fmla="*/ 0 w 23"/>
                  <a:gd name="T15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43">
                    <a:moveTo>
                      <a:pt x="0" y="40"/>
                    </a:moveTo>
                    <a:cubicBezTo>
                      <a:pt x="2" y="32"/>
                      <a:pt x="9" y="24"/>
                      <a:pt x="6" y="14"/>
                    </a:cubicBezTo>
                    <a:cubicBezTo>
                      <a:pt x="9" y="9"/>
                      <a:pt x="11" y="5"/>
                      <a:pt x="14" y="1"/>
                    </a:cubicBezTo>
                    <a:cubicBezTo>
                      <a:pt x="17" y="0"/>
                      <a:pt x="20" y="1"/>
                      <a:pt x="22" y="3"/>
                    </a:cubicBezTo>
                    <a:cubicBezTo>
                      <a:pt x="23" y="11"/>
                      <a:pt x="20" y="17"/>
                      <a:pt x="16" y="23"/>
                    </a:cubicBezTo>
                    <a:cubicBezTo>
                      <a:pt x="12" y="28"/>
                      <a:pt x="12" y="35"/>
                      <a:pt x="9" y="40"/>
                    </a:cubicBezTo>
                    <a:cubicBezTo>
                      <a:pt x="7" y="42"/>
                      <a:pt x="5" y="43"/>
                      <a:pt x="3" y="42"/>
                    </a:cubicBezTo>
                    <a:cubicBezTo>
                      <a:pt x="1" y="42"/>
                      <a:pt x="0" y="41"/>
                      <a:pt x="0" y="40"/>
                    </a:cubicBezTo>
                    <a:close/>
                  </a:path>
                </a:pathLst>
              </a:custGeom>
              <a:solidFill>
                <a:srgbClr val="765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5" name="Freeform 4263"/>
              <p:cNvSpPr/>
              <p:nvPr/>
            </p:nvSpPr>
            <p:spPr bwMode="auto">
              <a:xfrm>
                <a:off x="7007225" y="4805363"/>
                <a:ext cx="46038" cy="71438"/>
              </a:xfrm>
              <a:custGeom>
                <a:avLst/>
                <a:gdLst>
                  <a:gd name="T0" fmla="*/ 15 w 23"/>
                  <a:gd name="T1" fmla="*/ 6 h 36"/>
                  <a:gd name="T2" fmla="*/ 15 w 23"/>
                  <a:gd name="T3" fmla="*/ 14 h 36"/>
                  <a:gd name="T4" fmla="*/ 21 w 23"/>
                  <a:gd name="T5" fmla="*/ 36 h 36"/>
                  <a:gd name="T6" fmla="*/ 0 w 23"/>
                  <a:gd name="T7" fmla="*/ 9 h 36"/>
                  <a:gd name="T8" fmla="*/ 11 w 23"/>
                  <a:gd name="T9" fmla="*/ 0 h 36"/>
                  <a:gd name="T10" fmla="*/ 15 w 23"/>
                  <a:gd name="T11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36">
                    <a:moveTo>
                      <a:pt x="15" y="6"/>
                    </a:moveTo>
                    <a:cubicBezTo>
                      <a:pt x="8" y="8"/>
                      <a:pt x="13" y="12"/>
                      <a:pt x="15" y="14"/>
                    </a:cubicBezTo>
                    <a:cubicBezTo>
                      <a:pt x="23" y="20"/>
                      <a:pt x="23" y="28"/>
                      <a:pt x="21" y="36"/>
                    </a:cubicBezTo>
                    <a:cubicBezTo>
                      <a:pt x="9" y="31"/>
                      <a:pt x="4" y="21"/>
                      <a:pt x="0" y="9"/>
                    </a:cubicBezTo>
                    <a:cubicBezTo>
                      <a:pt x="4" y="6"/>
                      <a:pt x="7" y="3"/>
                      <a:pt x="11" y="0"/>
                    </a:cubicBezTo>
                    <a:cubicBezTo>
                      <a:pt x="14" y="1"/>
                      <a:pt x="15" y="3"/>
                      <a:pt x="15" y="6"/>
                    </a:cubicBezTo>
                    <a:close/>
                  </a:path>
                </a:pathLst>
              </a:custGeom>
              <a:solidFill>
                <a:srgbClr val="C1A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6" name="Freeform 4264"/>
              <p:cNvSpPr/>
              <p:nvPr/>
            </p:nvSpPr>
            <p:spPr bwMode="auto">
              <a:xfrm>
                <a:off x="6253163" y="6007100"/>
                <a:ext cx="63500" cy="88900"/>
              </a:xfrm>
              <a:custGeom>
                <a:avLst/>
                <a:gdLst>
                  <a:gd name="T0" fmla="*/ 2 w 32"/>
                  <a:gd name="T1" fmla="*/ 29 h 45"/>
                  <a:gd name="T2" fmla="*/ 3 w 32"/>
                  <a:gd name="T3" fmla="*/ 24 h 45"/>
                  <a:gd name="T4" fmla="*/ 6 w 32"/>
                  <a:gd name="T5" fmla="*/ 23 h 45"/>
                  <a:gd name="T6" fmla="*/ 20 w 32"/>
                  <a:gd name="T7" fmla="*/ 3 h 45"/>
                  <a:gd name="T8" fmla="*/ 31 w 32"/>
                  <a:gd name="T9" fmla="*/ 6 h 45"/>
                  <a:gd name="T10" fmla="*/ 24 w 32"/>
                  <a:gd name="T11" fmla="*/ 28 h 45"/>
                  <a:gd name="T12" fmla="*/ 23 w 32"/>
                  <a:gd name="T13" fmla="*/ 36 h 45"/>
                  <a:gd name="T14" fmla="*/ 20 w 32"/>
                  <a:gd name="T15" fmla="*/ 44 h 45"/>
                  <a:gd name="T16" fmla="*/ 18 w 32"/>
                  <a:gd name="T17" fmla="*/ 43 h 45"/>
                  <a:gd name="T18" fmla="*/ 18 w 32"/>
                  <a:gd name="T19" fmla="*/ 43 h 45"/>
                  <a:gd name="T20" fmla="*/ 2 w 32"/>
                  <a:gd name="T21" fmla="*/ 2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5">
                    <a:moveTo>
                      <a:pt x="2" y="29"/>
                    </a:moveTo>
                    <a:cubicBezTo>
                      <a:pt x="0" y="27"/>
                      <a:pt x="1" y="26"/>
                      <a:pt x="3" y="24"/>
                    </a:cubicBezTo>
                    <a:cubicBezTo>
                      <a:pt x="3" y="24"/>
                      <a:pt x="4" y="23"/>
                      <a:pt x="6" y="23"/>
                    </a:cubicBezTo>
                    <a:cubicBezTo>
                      <a:pt x="19" y="23"/>
                      <a:pt x="16" y="11"/>
                      <a:pt x="20" y="3"/>
                    </a:cubicBezTo>
                    <a:cubicBezTo>
                      <a:pt x="24" y="0"/>
                      <a:pt x="28" y="2"/>
                      <a:pt x="31" y="6"/>
                    </a:cubicBezTo>
                    <a:cubicBezTo>
                      <a:pt x="32" y="14"/>
                      <a:pt x="25" y="20"/>
                      <a:pt x="24" y="28"/>
                    </a:cubicBezTo>
                    <a:cubicBezTo>
                      <a:pt x="23" y="30"/>
                      <a:pt x="23" y="33"/>
                      <a:pt x="23" y="36"/>
                    </a:cubicBezTo>
                    <a:cubicBezTo>
                      <a:pt x="23" y="39"/>
                      <a:pt x="23" y="42"/>
                      <a:pt x="20" y="44"/>
                    </a:cubicBezTo>
                    <a:cubicBezTo>
                      <a:pt x="19" y="45"/>
                      <a:pt x="18" y="45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4" y="37"/>
                      <a:pt x="10" y="31"/>
                      <a:pt x="2" y="29"/>
                    </a:cubicBezTo>
                    <a:close/>
                  </a:path>
                </a:pathLst>
              </a:custGeom>
              <a:solidFill>
                <a:srgbClr val="B381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7" name="Freeform 4265"/>
              <p:cNvSpPr/>
              <p:nvPr/>
            </p:nvSpPr>
            <p:spPr bwMode="auto">
              <a:xfrm>
                <a:off x="7118350" y="4892675"/>
                <a:ext cx="58738" cy="68263"/>
              </a:xfrm>
              <a:custGeom>
                <a:avLst/>
                <a:gdLst>
                  <a:gd name="T0" fmla="*/ 0 w 29"/>
                  <a:gd name="T1" fmla="*/ 11 h 34"/>
                  <a:gd name="T2" fmla="*/ 1 w 29"/>
                  <a:gd name="T3" fmla="*/ 0 h 34"/>
                  <a:gd name="T4" fmla="*/ 28 w 29"/>
                  <a:gd name="T5" fmla="*/ 23 h 34"/>
                  <a:gd name="T6" fmla="*/ 27 w 29"/>
                  <a:gd name="T7" fmla="*/ 29 h 34"/>
                  <a:gd name="T8" fmla="*/ 24 w 29"/>
                  <a:gd name="T9" fmla="*/ 32 h 34"/>
                  <a:gd name="T10" fmla="*/ 12 w 29"/>
                  <a:gd name="T11" fmla="*/ 25 h 34"/>
                  <a:gd name="T12" fmla="*/ 1 w 29"/>
                  <a:gd name="T13" fmla="*/ 13 h 34"/>
                  <a:gd name="T14" fmla="*/ 0 w 29"/>
                  <a:gd name="T15" fmla="*/ 1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4">
                    <a:moveTo>
                      <a:pt x="0" y="11"/>
                    </a:moveTo>
                    <a:cubicBezTo>
                      <a:pt x="3" y="8"/>
                      <a:pt x="0" y="4"/>
                      <a:pt x="1" y="0"/>
                    </a:cubicBezTo>
                    <a:cubicBezTo>
                      <a:pt x="10" y="7"/>
                      <a:pt x="19" y="15"/>
                      <a:pt x="28" y="23"/>
                    </a:cubicBezTo>
                    <a:cubicBezTo>
                      <a:pt x="29" y="25"/>
                      <a:pt x="28" y="27"/>
                      <a:pt x="27" y="29"/>
                    </a:cubicBezTo>
                    <a:cubicBezTo>
                      <a:pt x="26" y="30"/>
                      <a:pt x="25" y="31"/>
                      <a:pt x="24" y="32"/>
                    </a:cubicBezTo>
                    <a:cubicBezTo>
                      <a:pt x="18" y="34"/>
                      <a:pt x="14" y="31"/>
                      <a:pt x="12" y="25"/>
                    </a:cubicBezTo>
                    <a:cubicBezTo>
                      <a:pt x="13" y="17"/>
                      <a:pt x="4" y="17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lose/>
                  </a:path>
                </a:pathLst>
              </a:custGeom>
              <a:solidFill>
                <a:srgbClr val="CABB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8" name="Freeform 4266"/>
              <p:cNvSpPr/>
              <p:nvPr/>
            </p:nvSpPr>
            <p:spPr bwMode="auto">
              <a:xfrm>
                <a:off x="6300788" y="6062663"/>
                <a:ext cx="63500" cy="79375"/>
              </a:xfrm>
              <a:custGeom>
                <a:avLst/>
                <a:gdLst>
                  <a:gd name="T0" fmla="*/ 26 w 32"/>
                  <a:gd name="T1" fmla="*/ 17 h 40"/>
                  <a:gd name="T2" fmla="*/ 25 w 32"/>
                  <a:gd name="T3" fmla="*/ 20 h 40"/>
                  <a:gd name="T4" fmla="*/ 22 w 32"/>
                  <a:gd name="T5" fmla="*/ 25 h 40"/>
                  <a:gd name="T6" fmla="*/ 10 w 32"/>
                  <a:gd name="T7" fmla="*/ 35 h 40"/>
                  <a:gd name="T8" fmla="*/ 8 w 32"/>
                  <a:gd name="T9" fmla="*/ 37 h 40"/>
                  <a:gd name="T10" fmla="*/ 3 w 32"/>
                  <a:gd name="T11" fmla="*/ 38 h 40"/>
                  <a:gd name="T12" fmla="*/ 2 w 32"/>
                  <a:gd name="T13" fmla="*/ 26 h 40"/>
                  <a:gd name="T14" fmla="*/ 8 w 32"/>
                  <a:gd name="T15" fmla="*/ 13 h 40"/>
                  <a:gd name="T16" fmla="*/ 29 w 32"/>
                  <a:gd name="T17" fmla="*/ 0 h 40"/>
                  <a:gd name="T18" fmla="*/ 31 w 32"/>
                  <a:gd name="T19" fmla="*/ 7 h 40"/>
                  <a:gd name="T20" fmla="*/ 26 w 32"/>
                  <a:gd name="T21" fmla="*/ 1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0">
                    <a:moveTo>
                      <a:pt x="26" y="17"/>
                    </a:moveTo>
                    <a:cubicBezTo>
                      <a:pt x="26" y="18"/>
                      <a:pt x="25" y="19"/>
                      <a:pt x="25" y="20"/>
                    </a:cubicBezTo>
                    <a:cubicBezTo>
                      <a:pt x="26" y="23"/>
                      <a:pt x="24" y="24"/>
                      <a:pt x="22" y="25"/>
                    </a:cubicBezTo>
                    <a:cubicBezTo>
                      <a:pt x="16" y="26"/>
                      <a:pt x="11" y="28"/>
                      <a:pt x="10" y="35"/>
                    </a:cubicBezTo>
                    <a:cubicBezTo>
                      <a:pt x="9" y="36"/>
                      <a:pt x="9" y="37"/>
                      <a:pt x="8" y="37"/>
                    </a:cubicBezTo>
                    <a:cubicBezTo>
                      <a:pt x="7" y="40"/>
                      <a:pt x="5" y="40"/>
                      <a:pt x="3" y="38"/>
                    </a:cubicBezTo>
                    <a:cubicBezTo>
                      <a:pt x="0" y="34"/>
                      <a:pt x="2" y="30"/>
                      <a:pt x="2" y="26"/>
                    </a:cubicBezTo>
                    <a:cubicBezTo>
                      <a:pt x="4" y="21"/>
                      <a:pt x="11" y="19"/>
                      <a:pt x="8" y="13"/>
                    </a:cubicBezTo>
                    <a:cubicBezTo>
                      <a:pt x="16" y="10"/>
                      <a:pt x="21" y="3"/>
                      <a:pt x="29" y="0"/>
                    </a:cubicBezTo>
                    <a:cubicBezTo>
                      <a:pt x="32" y="2"/>
                      <a:pt x="32" y="4"/>
                      <a:pt x="31" y="7"/>
                    </a:cubicBezTo>
                    <a:cubicBezTo>
                      <a:pt x="29" y="11"/>
                      <a:pt x="28" y="14"/>
                      <a:pt x="26" y="17"/>
                    </a:cubicBezTo>
                    <a:close/>
                  </a:path>
                </a:pathLst>
              </a:custGeom>
              <a:solidFill>
                <a:srgbClr val="6254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9" name="Freeform 4267"/>
              <p:cNvSpPr/>
              <p:nvPr/>
            </p:nvSpPr>
            <p:spPr bwMode="auto">
              <a:xfrm>
                <a:off x="7212013" y="4973638"/>
                <a:ext cx="88900" cy="65088"/>
              </a:xfrm>
              <a:custGeom>
                <a:avLst/>
                <a:gdLst>
                  <a:gd name="T0" fmla="*/ 45 w 45"/>
                  <a:gd name="T1" fmla="*/ 33 h 33"/>
                  <a:gd name="T2" fmla="*/ 33 w 45"/>
                  <a:gd name="T3" fmla="*/ 29 h 33"/>
                  <a:gd name="T4" fmla="*/ 24 w 45"/>
                  <a:gd name="T5" fmla="*/ 27 h 33"/>
                  <a:gd name="T6" fmla="*/ 15 w 45"/>
                  <a:gd name="T7" fmla="*/ 20 h 33"/>
                  <a:gd name="T8" fmla="*/ 4 w 45"/>
                  <a:gd name="T9" fmla="*/ 9 h 33"/>
                  <a:gd name="T10" fmla="*/ 3 w 45"/>
                  <a:gd name="T11" fmla="*/ 0 h 33"/>
                  <a:gd name="T12" fmla="*/ 25 w 45"/>
                  <a:gd name="T13" fmla="*/ 15 h 33"/>
                  <a:gd name="T14" fmla="*/ 36 w 45"/>
                  <a:gd name="T15" fmla="*/ 25 h 33"/>
                  <a:gd name="T16" fmla="*/ 45 w 45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33">
                    <a:moveTo>
                      <a:pt x="45" y="33"/>
                    </a:moveTo>
                    <a:cubicBezTo>
                      <a:pt x="41" y="31"/>
                      <a:pt x="37" y="30"/>
                      <a:pt x="33" y="29"/>
                    </a:cubicBezTo>
                    <a:cubicBezTo>
                      <a:pt x="30" y="31"/>
                      <a:pt x="27" y="30"/>
                      <a:pt x="24" y="27"/>
                    </a:cubicBezTo>
                    <a:cubicBezTo>
                      <a:pt x="20" y="25"/>
                      <a:pt x="17" y="23"/>
                      <a:pt x="15" y="20"/>
                    </a:cubicBezTo>
                    <a:cubicBezTo>
                      <a:pt x="12" y="15"/>
                      <a:pt x="5" y="15"/>
                      <a:pt x="4" y="9"/>
                    </a:cubicBezTo>
                    <a:cubicBezTo>
                      <a:pt x="3" y="6"/>
                      <a:pt x="0" y="3"/>
                      <a:pt x="3" y="0"/>
                    </a:cubicBezTo>
                    <a:cubicBezTo>
                      <a:pt x="11" y="3"/>
                      <a:pt x="17" y="11"/>
                      <a:pt x="25" y="15"/>
                    </a:cubicBezTo>
                    <a:cubicBezTo>
                      <a:pt x="28" y="19"/>
                      <a:pt x="33" y="20"/>
                      <a:pt x="36" y="25"/>
                    </a:cubicBezTo>
                    <a:cubicBezTo>
                      <a:pt x="39" y="27"/>
                      <a:pt x="42" y="30"/>
                      <a:pt x="45" y="33"/>
                    </a:cubicBezTo>
                    <a:close/>
                  </a:path>
                </a:pathLst>
              </a:custGeom>
              <a:solidFill>
                <a:srgbClr val="DBCE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0" name="Freeform 4268"/>
              <p:cNvSpPr/>
              <p:nvPr/>
            </p:nvSpPr>
            <p:spPr bwMode="auto">
              <a:xfrm>
                <a:off x="7105650" y="5722938"/>
                <a:ext cx="60325" cy="49213"/>
              </a:xfrm>
              <a:custGeom>
                <a:avLst/>
                <a:gdLst>
                  <a:gd name="T0" fmla="*/ 27 w 30"/>
                  <a:gd name="T1" fmla="*/ 8 h 25"/>
                  <a:gd name="T2" fmla="*/ 22 w 30"/>
                  <a:gd name="T3" fmla="*/ 25 h 25"/>
                  <a:gd name="T4" fmla="*/ 10 w 30"/>
                  <a:gd name="T5" fmla="*/ 20 h 25"/>
                  <a:gd name="T6" fmla="*/ 6 w 30"/>
                  <a:gd name="T7" fmla="*/ 13 h 25"/>
                  <a:gd name="T8" fmla="*/ 7 w 30"/>
                  <a:gd name="T9" fmla="*/ 1 h 25"/>
                  <a:gd name="T10" fmla="*/ 27 w 30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25">
                    <a:moveTo>
                      <a:pt x="27" y="8"/>
                    </a:moveTo>
                    <a:cubicBezTo>
                      <a:pt x="20" y="12"/>
                      <a:pt x="30" y="21"/>
                      <a:pt x="22" y="25"/>
                    </a:cubicBezTo>
                    <a:cubicBezTo>
                      <a:pt x="17" y="25"/>
                      <a:pt x="15" y="20"/>
                      <a:pt x="10" y="20"/>
                    </a:cubicBezTo>
                    <a:cubicBezTo>
                      <a:pt x="7" y="19"/>
                      <a:pt x="6" y="16"/>
                      <a:pt x="6" y="13"/>
                    </a:cubicBezTo>
                    <a:cubicBezTo>
                      <a:pt x="7" y="9"/>
                      <a:pt x="0" y="4"/>
                      <a:pt x="7" y="1"/>
                    </a:cubicBezTo>
                    <a:cubicBezTo>
                      <a:pt x="15" y="0"/>
                      <a:pt x="22" y="1"/>
                      <a:pt x="27" y="8"/>
                    </a:cubicBezTo>
                    <a:close/>
                  </a:path>
                </a:pathLst>
              </a:custGeom>
              <a:solidFill>
                <a:srgbClr val="D1A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1" name="Freeform 4269"/>
              <p:cNvSpPr/>
              <p:nvPr/>
            </p:nvSpPr>
            <p:spPr bwMode="auto">
              <a:xfrm>
                <a:off x="7729538" y="5637213"/>
                <a:ext cx="53975" cy="79375"/>
              </a:xfrm>
              <a:custGeom>
                <a:avLst/>
                <a:gdLst>
                  <a:gd name="T0" fmla="*/ 9 w 27"/>
                  <a:gd name="T1" fmla="*/ 2 h 40"/>
                  <a:gd name="T2" fmla="*/ 27 w 27"/>
                  <a:gd name="T3" fmla="*/ 38 h 40"/>
                  <a:gd name="T4" fmla="*/ 20 w 27"/>
                  <a:gd name="T5" fmla="*/ 40 h 40"/>
                  <a:gd name="T6" fmla="*/ 17 w 27"/>
                  <a:gd name="T7" fmla="*/ 39 h 40"/>
                  <a:gd name="T8" fmla="*/ 0 w 27"/>
                  <a:gd name="T9" fmla="*/ 9 h 40"/>
                  <a:gd name="T10" fmla="*/ 0 w 27"/>
                  <a:gd name="T11" fmla="*/ 6 h 40"/>
                  <a:gd name="T12" fmla="*/ 9 w 27"/>
                  <a:gd name="T13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0">
                    <a:moveTo>
                      <a:pt x="9" y="2"/>
                    </a:moveTo>
                    <a:cubicBezTo>
                      <a:pt x="15" y="14"/>
                      <a:pt x="18" y="28"/>
                      <a:pt x="27" y="38"/>
                    </a:cubicBezTo>
                    <a:cubicBezTo>
                      <a:pt x="25" y="40"/>
                      <a:pt x="23" y="40"/>
                      <a:pt x="20" y="40"/>
                    </a:cubicBezTo>
                    <a:cubicBezTo>
                      <a:pt x="19" y="40"/>
                      <a:pt x="18" y="39"/>
                      <a:pt x="17" y="39"/>
                    </a:cubicBezTo>
                    <a:cubicBezTo>
                      <a:pt x="9" y="30"/>
                      <a:pt x="7" y="18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2" y="3"/>
                      <a:pt x="4" y="0"/>
                      <a:pt x="9" y="2"/>
                    </a:cubicBezTo>
                    <a:close/>
                  </a:path>
                </a:pathLst>
              </a:custGeom>
              <a:solidFill>
                <a:srgbClr val="928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2" name="Freeform 4270"/>
              <p:cNvSpPr/>
              <p:nvPr/>
            </p:nvSpPr>
            <p:spPr bwMode="auto">
              <a:xfrm>
                <a:off x="6627813" y="5000625"/>
                <a:ext cx="41275" cy="61913"/>
              </a:xfrm>
              <a:custGeom>
                <a:avLst/>
                <a:gdLst>
                  <a:gd name="T0" fmla="*/ 7 w 21"/>
                  <a:gd name="T1" fmla="*/ 31 h 31"/>
                  <a:gd name="T2" fmla="*/ 0 w 21"/>
                  <a:gd name="T3" fmla="*/ 29 h 31"/>
                  <a:gd name="T4" fmla="*/ 17 w 21"/>
                  <a:gd name="T5" fmla="*/ 0 h 31"/>
                  <a:gd name="T6" fmla="*/ 21 w 21"/>
                  <a:gd name="T7" fmla="*/ 9 h 31"/>
                  <a:gd name="T8" fmla="*/ 7 w 21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31">
                    <a:moveTo>
                      <a:pt x="7" y="31"/>
                    </a:moveTo>
                    <a:cubicBezTo>
                      <a:pt x="5" y="31"/>
                      <a:pt x="2" y="31"/>
                      <a:pt x="0" y="29"/>
                    </a:cubicBezTo>
                    <a:cubicBezTo>
                      <a:pt x="4" y="18"/>
                      <a:pt x="8" y="8"/>
                      <a:pt x="17" y="0"/>
                    </a:cubicBezTo>
                    <a:cubicBezTo>
                      <a:pt x="20" y="2"/>
                      <a:pt x="21" y="5"/>
                      <a:pt x="21" y="9"/>
                    </a:cubicBezTo>
                    <a:cubicBezTo>
                      <a:pt x="18" y="17"/>
                      <a:pt x="16" y="26"/>
                      <a:pt x="7" y="31"/>
                    </a:cubicBezTo>
                    <a:close/>
                  </a:path>
                </a:pathLst>
              </a:custGeom>
              <a:solidFill>
                <a:srgbClr val="846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3" name="Freeform 4271"/>
              <p:cNvSpPr/>
              <p:nvPr/>
            </p:nvSpPr>
            <p:spPr bwMode="auto">
              <a:xfrm>
                <a:off x="6626225" y="3609975"/>
                <a:ext cx="38100" cy="68263"/>
              </a:xfrm>
              <a:custGeom>
                <a:avLst/>
                <a:gdLst>
                  <a:gd name="T0" fmla="*/ 0 w 19"/>
                  <a:gd name="T1" fmla="*/ 2 h 34"/>
                  <a:gd name="T2" fmla="*/ 17 w 19"/>
                  <a:gd name="T3" fmla="*/ 0 h 34"/>
                  <a:gd name="T4" fmla="*/ 15 w 19"/>
                  <a:gd name="T5" fmla="*/ 34 h 34"/>
                  <a:gd name="T6" fmla="*/ 15 w 19"/>
                  <a:gd name="T7" fmla="*/ 34 h 34"/>
                  <a:gd name="T8" fmla="*/ 4 w 19"/>
                  <a:gd name="T9" fmla="*/ 18 h 34"/>
                  <a:gd name="T10" fmla="*/ 1 w 19"/>
                  <a:gd name="T11" fmla="*/ 15 h 34"/>
                  <a:gd name="T12" fmla="*/ 0 w 19"/>
                  <a:gd name="T13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4">
                    <a:moveTo>
                      <a:pt x="0" y="2"/>
                    </a:moveTo>
                    <a:cubicBezTo>
                      <a:pt x="7" y="11"/>
                      <a:pt x="12" y="8"/>
                      <a:pt x="17" y="0"/>
                    </a:cubicBezTo>
                    <a:cubicBezTo>
                      <a:pt x="15" y="11"/>
                      <a:pt x="19" y="23"/>
                      <a:pt x="15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7" y="31"/>
                      <a:pt x="9" y="23"/>
                      <a:pt x="4" y="18"/>
                    </a:cubicBezTo>
                    <a:cubicBezTo>
                      <a:pt x="2" y="16"/>
                      <a:pt x="2" y="14"/>
                      <a:pt x="1" y="15"/>
                    </a:cubicBezTo>
                    <a:cubicBezTo>
                      <a:pt x="0" y="11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A06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4" name="Freeform 4272"/>
              <p:cNvSpPr/>
              <p:nvPr/>
            </p:nvSpPr>
            <p:spPr bwMode="auto">
              <a:xfrm>
                <a:off x="7694613" y="5600700"/>
                <a:ext cx="52388" cy="52388"/>
              </a:xfrm>
              <a:custGeom>
                <a:avLst/>
                <a:gdLst>
                  <a:gd name="T0" fmla="*/ 26 w 26"/>
                  <a:gd name="T1" fmla="*/ 20 h 26"/>
                  <a:gd name="T2" fmla="*/ 18 w 26"/>
                  <a:gd name="T3" fmla="*/ 24 h 26"/>
                  <a:gd name="T4" fmla="*/ 8 w 26"/>
                  <a:gd name="T5" fmla="*/ 17 h 26"/>
                  <a:gd name="T6" fmla="*/ 5 w 26"/>
                  <a:gd name="T7" fmla="*/ 12 h 26"/>
                  <a:gd name="T8" fmla="*/ 4 w 26"/>
                  <a:gd name="T9" fmla="*/ 2 h 26"/>
                  <a:gd name="T10" fmla="*/ 12 w 26"/>
                  <a:gd name="T11" fmla="*/ 0 h 26"/>
                  <a:gd name="T12" fmla="*/ 26 w 26"/>
                  <a:gd name="T13" fmla="*/ 2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6">
                    <a:moveTo>
                      <a:pt x="26" y="20"/>
                    </a:moveTo>
                    <a:cubicBezTo>
                      <a:pt x="23" y="21"/>
                      <a:pt x="21" y="23"/>
                      <a:pt x="18" y="24"/>
                    </a:cubicBezTo>
                    <a:cubicBezTo>
                      <a:pt x="12" y="26"/>
                      <a:pt x="11" y="20"/>
                      <a:pt x="8" y="17"/>
                    </a:cubicBezTo>
                    <a:cubicBezTo>
                      <a:pt x="7" y="15"/>
                      <a:pt x="6" y="14"/>
                      <a:pt x="5" y="12"/>
                    </a:cubicBezTo>
                    <a:cubicBezTo>
                      <a:pt x="4" y="9"/>
                      <a:pt x="0" y="6"/>
                      <a:pt x="4" y="2"/>
                    </a:cubicBezTo>
                    <a:cubicBezTo>
                      <a:pt x="6" y="1"/>
                      <a:pt x="9" y="1"/>
                      <a:pt x="12" y="0"/>
                    </a:cubicBezTo>
                    <a:cubicBezTo>
                      <a:pt x="17" y="6"/>
                      <a:pt x="23" y="12"/>
                      <a:pt x="26" y="20"/>
                    </a:cubicBezTo>
                    <a:close/>
                  </a:path>
                </a:pathLst>
              </a:custGeom>
              <a:solidFill>
                <a:srgbClr val="AFA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5" name="Freeform 4273"/>
              <p:cNvSpPr/>
              <p:nvPr/>
            </p:nvSpPr>
            <p:spPr bwMode="auto">
              <a:xfrm>
                <a:off x="6356350" y="5461000"/>
                <a:ext cx="58738" cy="95250"/>
              </a:xfrm>
              <a:custGeom>
                <a:avLst/>
                <a:gdLst>
                  <a:gd name="T0" fmla="*/ 0 w 29"/>
                  <a:gd name="T1" fmla="*/ 46 h 48"/>
                  <a:gd name="T2" fmla="*/ 26 w 29"/>
                  <a:gd name="T3" fmla="*/ 0 h 48"/>
                  <a:gd name="T4" fmla="*/ 28 w 29"/>
                  <a:gd name="T5" fmla="*/ 6 h 48"/>
                  <a:gd name="T6" fmla="*/ 10 w 29"/>
                  <a:gd name="T7" fmla="*/ 43 h 48"/>
                  <a:gd name="T8" fmla="*/ 6 w 29"/>
                  <a:gd name="T9" fmla="*/ 47 h 48"/>
                  <a:gd name="T10" fmla="*/ 1 w 29"/>
                  <a:gd name="T11" fmla="*/ 47 h 48"/>
                  <a:gd name="T12" fmla="*/ 0 w 29"/>
                  <a:gd name="T13" fmla="*/ 4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48">
                    <a:moveTo>
                      <a:pt x="0" y="46"/>
                    </a:moveTo>
                    <a:cubicBezTo>
                      <a:pt x="8" y="30"/>
                      <a:pt x="14" y="13"/>
                      <a:pt x="26" y="0"/>
                    </a:cubicBezTo>
                    <a:cubicBezTo>
                      <a:pt x="28" y="1"/>
                      <a:pt x="29" y="3"/>
                      <a:pt x="28" y="6"/>
                    </a:cubicBezTo>
                    <a:cubicBezTo>
                      <a:pt x="23" y="19"/>
                      <a:pt x="17" y="31"/>
                      <a:pt x="10" y="43"/>
                    </a:cubicBezTo>
                    <a:cubicBezTo>
                      <a:pt x="9" y="45"/>
                      <a:pt x="8" y="46"/>
                      <a:pt x="6" y="47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1" y="47"/>
                      <a:pt x="0" y="46"/>
                      <a:pt x="0" y="4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6" name="Freeform 4274"/>
              <p:cNvSpPr/>
              <p:nvPr/>
            </p:nvSpPr>
            <p:spPr bwMode="auto">
              <a:xfrm>
                <a:off x="7632700" y="6046788"/>
                <a:ext cx="53975" cy="44450"/>
              </a:xfrm>
              <a:custGeom>
                <a:avLst/>
                <a:gdLst>
                  <a:gd name="T0" fmla="*/ 22 w 27"/>
                  <a:gd name="T1" fmla="*/ 0 h 22"/>
                  <a:gd name="T2" fmla="*/ 25 w 27"/>
                  <a:gd name="T3" fmla="*/ 13 h 22"/>
                  <a:gd name="T4" fmla="*/ 4 w 27"/>
                  <a:gd name="T5" fmla="*/ 22 h 22"/>
                  <a:gd name="T6" fmla="*/ 1 w 27"/>
                  <a:gd name="T7" fmla="*/ 5 h 22"/>
                  <a:gd name="T8" fmla="*/ 22 w 27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2">
                    <a:moveTo>
                      <a:pt x="22" y="0"/>
                    </a:moveTo>
                    <a:cubicBezTo>
                      <a:pt x="27" y="3"/>
                      <a:pt x="18" y="10"/>
                      <a:pt x="25" y="13"/>
                    </a:cubicBezTo>
                    <a:cubicBezTo>
                      <a:pt x="18" y="15"/>
                      <a:pt x="12" y="22"/>
                      <a:pt x="4" y="22"/>
                    </a:cubicBezTo>
                    <a:cubicBezTo>
                      <a:pt x="1" y="17"/>
                      <a:pt x="0" y="11"/>
                      <a:pt x="1" y="5"/>
                    </a:cubicBezTo>
                    <a:cubicBezTo>
                      <a:pt x="8" y="6"/>
                      <a:pt x="14" y="1"/>
                      <a:pt x="22" y="0"/>
                    </a:cubicBezTo>
                    <a:close/>
                  </a:path>
                </a:pathLst>
              </a:custGeom>
              <a:solidFill>
                <a:srgbClr val="B98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7" name="Freeform 4275"/>
              <p:cNvSpPr/>
              <p:nvPr/>
            </p:nvSpPr>
            <p:spPr bwMode="auto">
              <a:xfrm>
                <a:off x="6697663" y="4603750"/>
                <a:ext cx="26988" cy="87313"/>
              </a:xfrm>
              <a:custGeom>
                <a:avLst/>
                <a:gdLst>
                  <a:gd name="T0" fmla="*/ 1 w 13"/>
                  <a:gd name="T1" fmla="*/ 8 h 44"/>
                  <a:gd name="T2" fmla="*/ 2 w 13"/>
                  <a:gd name="T3" fmla="*/ 3 h 44"/>
                  <a:gd name="T4" fmla="*/ 7 w 13"/>
                  <a:gd name="T5" fmla="*/ 2 h 44"/>
                  <a:gd name="T6" fmla="*/ 3 w 13"/>
                  <a:gd name="T7" fmla="*/ 44 h 44"/>
                  <a:gd name="T8" fmla="*/ 1 w 13"/>
                  <a:gd name="T9" fmla="*/ 43 h 44"/>
                  <a:gd name="T10" fmla="*/ 1 w 13"/>
                  <a:gd name="T11" fmla="*/ 41 h 44"/>
                  <a:gd name="T12" fmla="*/ 1 w 13"/>
                  <a:gd name="T13" fmla="*/ 28 h 44"/>
                  <a:gd name="T14" fmla="*/ 1 w 13"/>
                  <a:gd name="T15" fmla="*/ 28 h 44"/>
                  <a:gd name="T16" fmla="*/ 1 w 13"/>
                  <a:gd name="T17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44">
                    <a:moveTo>
                      <a:pt x="1" y="8"/>
                    </a:moveTo>
                    <a:cubicBezTo>
                      <a:pt x="1" y="7"/>
                      <a:pt x="1" y="5"/>
                      <a:pt x="2" y="3"/>
                    </a:cubicBezTo>
                    <a:cubicBezTo>
                      <a:pt x="3" y="2"/>
                      <a:pt x="4" y="0"/>
                      <a:pt x="7" y="2"/>
                    </a:cubicBezTo>
                    <a:cubicBezTo>
                      <a:pt x="10" y="16"/>
                      <a:pt x="13" y="31"/>
                      <a:pt x="3" y="44"/>
                    </a:cubicBezTo>
                    <a:cubicBezTo>
                      <a:pt x="2" y="44"/>
                      <a:pt x="2" y="44"/>
                      <a:pt x="1" y="43"/>
                    </a:cubicBezTo>
                    <a:cubicBezTo>
                      <a:pt x="1" y="42"/>
                      <a:pt x="1" y="41"/>
                      <a:pt x="1" y="41"/>
                    </a:cubicBezTo>
                    <a:cubicBezTo>
                      <a:pt x="0" y="36"/>
                      <a:pt x="3" y="32"/>
                      <a:pt x="1" y="28"/>
                    </a:cubicBezTo>
                    <a:cubicBezTo>
                      <a:pt x="1" y="28"/>
                      <a:pt x="1" y="28"/>
                      <a:pt x="1" y="28"/>
                    </a:cubicBezTo>
                    <a:cubicBezTo>
                      <a:pt x="0" y="22"/>
                      <a:pt x="1" y="15"/>
                      <a:pt x="1" y="8"/>
                    </a:cubicBezTo>
                    <a:close/>
                  </a:path>
                </a:pathLst>
              </a:custGeom>
              <a:solidFill>
                <a:srgbClr val="B68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8" name="Freeform 4276"/>
              <p:cNvSpPr/>
              <p:nvPr/>
            </p:nvSpPr>
            <p:spPr bwMode="auto">
              <a:xfrm>
                <a:off x="6424613" y="5368925"/>
                <a:ext cx="60325" cy="76200"/>
              </a:xfrm>
              <a:custGeom>
                <a:avLst/>
                <a:gdLst>
                  <a:gd name="T0" fmla="*/ 8 w 30"/>
                  <a:gd name="T1" fmla="*/ 15 h 38"/>
                  <a:gd name="T2" fmla="*/ 9 w 30"/>
                  <a:gd name="T3" fmla="*/ 13 h 38"/>
                  <a:gd name="T4" fmla="*/ 27 w 30"/>
                  <a:gd name="T5" fmla="*/ 0 h 38"/>
                  <a:gd name="T6" fmla="*/ 28 w 30"/>
                  <a:gd name="T7" fmla="*/ 8 h 38"/>
                  <a:gd name="T8" fmla="*/ 21 w 30"/>
                  <a:gd name="T9" fmla="*/ 17 h 38"/>
                  <a:gd name="T10" fmla="*/ 17 w 30"/>
                  <a:gd name="T11" fmla="*/ 24 h 38"/>
                  <a:gd name="T12" fmla="*/ 5 w 30"/>
                  <a:gd name="T13" fmla="*/ 38 h 38"/>
                  <a:gd name="T14" fmla="*/ 2 w 30"/>
                  <a:gd name="T15" fmla="*/ 37 h 38"/>
                  <a:gd name="T16" fmla="*/ 2 w 30"/>
                  <a:gd name="T17" fmla="*/ 27 h 38"/>
                  <a:gd name="T18" fmla="*/ 8 w 30"/>
                  <a:gd name="T19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8">
                    <a:moveTo>
                      <a:pt x="8" y="15"/>
                    </a:moveTo>
                    <a:cubicBezTo>
                      <a:pt x="8" y="15"/>
                      <a:pt x="9" y="14"/>
                      <a:pt x="9" y="13"/>
                    </a:cubicBezTo>
                    <a:cubicBezTo>
                      <a:pt x="14" y="8"/>
                      <a:pt x="18" y="1"/>
                      <a:pt x="27" y="0"/>
                    </a:cubicBezTo>
                    <a:cubicBezTo>
                      <a:pt x="30" y="2"/>
                      <a:pt x="30" y="5"/>
                      <a:pt x="28" y="8"/>
                    </a:cubicBezTo>
                    <a:cubicBezTo>
                      <a:pt x="25" y="11"/>
                      <a:pt x="22" y="13"/>
                      <a:pt x="21" y="17"/>
                    </a:cubicBezTo>
                    <a:cubicBezTo>
                      <a:pt x="19" y="19"/>
                      <a:pt x="18" y="21"/>
                      <a:pt x="17" y="24"/>
                    </a:cubicBezTo>
                    <a:cubicBezTo>
                      <a:pt x="14" y="30"/>
                      <a:pt x="11" y="35"/>
                      <a:pt x="5" y="38"/>
                    </a:cubicBezTo>
                    <a:cubicBezTo>
                      <a:pt x="3" y="38"/>
                      <a:pt x="2" y="38"/>
                      <a:pt x="2" y="37"/>
                    </a:cubicBezTo>
                    <a:cubicBezTo>
                      <a:pt x="0" y="33"/>
                      <a:pt x="1" y="30"/>
                      <a:pt x="2" y="27"/>
                    </a:cubicBezTo>
                    <a:cubicBezTo>
                      <a:pt x="3" y="23"/>
                      <a:pt x="6" y="19"/>
                      <a:pt x="8" y="15"/>
                    </a:cubicBezTo>
                    <a:close/>
                  </a:path>
                </a:pathLst>
              </a:custGeom>
              <a:solidFill>
                <a:srgbClr val="908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9" name="Freeform 4277"/>
              <p:cNvSpPr/>
              <p:nvPr/>
            </p:nvSpPr>
            <p:spPr bwMode="auto">
              <a:xfrm>
                <a:off x="7726363" y="5937250"/>
                <a:ext cx="42863" cy="61913"/>
              </a:xfrm>
              <a:custGeom>
                <a:avLst/>
                <a:gdLst>
                  <a:gd name="T0" fmla="*/ 15 w 21"/>
                  <a:gd name="T1" fmla="*/ 31 h 31"/>
                  <a:gd name="T2" fmla="*/ 7 w 21"/>
                  <a:gd name="T3" fmla="*/ 15 h 31"/>
                  <a:gd name="T4" fmla="*/ 0 w 21"/>
                  <a:gd name="T5" fmla="*/ 11 h 31"/>
                  <a:gd name="T6" fmla="*/ 9 w 21"/>
                  <a:gd name="T7" fmla="*/ 0 h 31"/>
                  <a:gd name="T8" fmla="*/ 18 w 21"/>
                  <a:gd name="T9" fmla="*/ 22 h 31"/>
                  <a:gd name="T10" fmla="*/ 15 w 21"/>
                  <a:gd name="T11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1">
                    <a:moveTo>
                      <a:pt x="15" y="31"/>
                    </a:moveTo>
                    <a:cubicBezTo>
                      <a:pt x="9" y="28"/>
                      <a:pt x="12" y="20"/>
                      <a:pt x="7" y="15"/>
                    </a:cubicBezTo>
                    <a:cubicBezTo>
                      <a:pt x="5" y="13"/>
                      <a:pt x="3" y="12"/>
                      <a:pt x="0" y="11"/>
                    </a:cubicBezTo>
                    <a:cubicBezTo>
                      <a:pt x="1" y="6"/>
                      <a:pt x="2" y="0"/>
                      <a:pt x="9" y="0"/>
                    </a:cubicBezTo>
                    <a:cubicBezTo>
                      <a:pt x="12" y="7"/>
                      <a:pt x="15" y="15"/>
                      <a:pt x="18" y="22"/>
                    </a:cubicBezTo>
                    <a:cubicBezTo>
                      <a:pt x="20" y="26"/>
                      <a:pt x="21" y="30"/>
                      <a:pt x="15" y="31"/>
                    </a:cubicBezTo>
                    <a:close/>
                  </a:path>
                </a:pathLst>
              </a:custGeom>
              <a:solidFill>
                <a:srgbClr val="9C64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0" name="Freeform 4278"/>
              <p:cNvSpPr/>
              <p:nvPr/>
            </p:nvSpPr>
            <p:spPr bwMode="auto">
              <a:xfrm>
                <a:off x="6526213" y="5932488"/>
                <a:ext cx="39688" cy="66675"/>
              </a:xfrm>
              <a:custGeom>
                <a:avLst/>
                <a:gdLst>
                  <a:gd name="T0" fmla="*/ 9 w 20"/>
                  <a:gd name="T1" fmla="*/ 30 h 33"/>
                  <a:gd name="T2" fmla="*/ 5 w 20"/>
                  <a:gd name="T3" fmla="*/ 29 h 33"/>
                  <a:gd name="T4" fmla="*/ 1 w 20"/>
                  <a:gd name="T5" fmla="*/ 10 h 33"/>
                  <a:gd name="T6" fmla="*/ 17 w 20"/>
                  <a:gd name="T7" fmla="*/ 10 h 33"/>
                  <a:gd name="T8" fmla="*/ 19 w 20"/>
                  <a:gd name="T9" fmla="*/ 18 h 33"/>
                  <a:gd name="T10" fmla="*/ 18 w 20"/>
                  <a:gd name="T11" fmla="*/ 27 h 33"/>
                  <a:gd name="T12" fmla="*/ 17 w 20"/>
                  <a:gd name="T13" fmla="*/ 31 h 33"/>
                  <a:gd name="T14" fmla="*/ 9 w 20"/>
                  <a:gd name="T15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3">
                    <a:moveTo>
                      <a:pt x="9" y="30"/>
                    </a:moveTo>
                    <a:cubicBezTo>
                      <a:pt x="8" y="30"/>
                      <a:pt x="6" y="29"/>
                      <a:pt x="5" y="29"/>
                    </a:cubicBezTo>
                    <a:cubicBezTo>
                      <a:pt x="0" y="23"/>
                      <a:pt x="1" y="16"/>
                      <a:pt x="1" y="10"/>
                    </a:cubicBezTo>
                    <a:cubicBezTo>
                      <a:pt x="7" y="0"/>
                      <a:pt x="12" y="9"/>
                      <a:pt x="17" y="10"/>
                    </a:cubicBezTo>
                    <a:cubicBezTo>
                      <a:pt x="19" y="13"/>
                      <a:pt x="20" y="15"/>
                      <a:pt x="19" y="18"/>
                    </a:cubicBezTo>
                    <a:cubicBezTo>
                      <a:pt x="18" y="21"/>
                      <a:pt x="17" y="24"/>
                      <a:pt x="18" y="27"/>
                    </a:cubicBezTo>
                    <a:cubicBezTo>
                      <a:pt x="18" y="29"/>
                      <a:pt x="18" y="30"/>
                      <a:pt x="17" y="31"/>
                    </a:cubicBezTo>
                    <a:cubicBezTo>
                      <a:pt x="15" y="33"/>
                      <a:pt x="12" y="32"/>
                      <a:pt x="9" y="30"/>
                    </a:cubicBezTo>
                    <a:close/>
                  </a:path>
                </a:pathLst>
              </a:custGeom>
              <a:solidFill>
                <a:srgbClr val="7D64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1" name="Freeform 4279"/>
              <p:cNvSpPr/>
              <p:nvPr/>
            </p:nvSpPr>
            <p:spPr bwMode="auto">
              <a:xfrm>
                <a:off x="6407150" y="6010275"/>
                <a:ext cx="42863" cy="66675"/>
              </a:xfrm>
              <a:custGeom>
                <a:avLst/>
                <a:gdLst>
                  <a:gd name="T0" fmla="*/ 20 w 21"/>
                  <a:gd name="T1" fmla="*/ 0 h 33"/>
                  <a:gd name="T2" fmla="*/ 20 w 21"/>
                  <a:gd name="T3" fmla="*/ 5 h 33"/>
                  <a:gd name="T4" fmla="*/ 18 w 21"/>
                  <a:gd name="T5" fmla="*/ 14 h 33"/>
                  <a:gd name="T6" fmla="*/ 6 w 21"/>
                  <a:gd name="T7" fmla="*/ 33 h 33"/>
                  <a:gd name="T8" fmla="*/ 0 w 21"/>
                  <a:gd name="T9" fmla="*/ 25 h 33"/>
                  <a:gd name="T10" fmla="*/ 4 w 21"/>
                  <a:gd name="T11" fmla="*/ 18 h 33"/>
                  <a:gd name="T12" fmla="*/ 20 w 21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3">
                    <a:moveTo>
                      <a:pt x="20" y="0"/>
                    </a:moveTo>
                    <a:cubicBezTo>
                      <a:pt x="20" y="1"/>
                      <a:pt x="20" y="3"/>
                      <a:pt x="20" y="5"/>
                    </a:cubicBezTo>
                    <a:cubicBezTo>
                      <a:pt x="21" y="8"/>
                      <a:pt x="19" y="11"/>
                      <a:pt x="18" y="14"/>
                    </a:cubicBezTo>
                    <a:cubicBezTo>
                      <a:pt x="13" y="20"/>
                      <a:pt x="14" y="30"/>
                      <a:pt x="6" y="33"/>
                    </a:cubicBezTo>
                    <a:cubicBezTo>
                      <a:pt x="1" y="33"/>
                      <a:pt x="0" y="29"/>
                      <a:pt x="0" y="25"/>
                    </a:cubicBezTo>
                    <a:cubicBezTo>
                      <a:pt x="0" y="22"/>
                      <a:pt x="1" y="20"/>
                      <a:pt x="4" y="18"/>
                    </a:cubicBezTo>
                    <a:cubicBezTo>
                      <a:pt x="10" y="12"/>
                      <a:pt x="9" y="1"/>
                      <a:pt x="20" y="0"/>
                    </a:cubicBezTo>
                    <a:close/>
                  </a:path>
                </a:pathLst>
              </a:custGeom>
              <a:solidFill>
                <a:srgbClr val="8271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2" name="Freeform 4280"/>
              <p:cNvSpPr/>
              <p:nvPr/>
            </p:nvSpPr>
            <p:spPr bwMode="auto">
              <a:xfrm>
                <a:off x="7754938" y="5710238"/>
                <a:ext cx="42863" cy="49213"/>
              </a:xfrm>
              <a:custGeom>
                <a:avLst/>
                <a:gdLst>
                  <a:gd name="T0" fmla="*/ 7 w 21"/>
                  <a:gd name="T1" fmla="*/ 0 h 24"/>
                  <a:gd name="T2" fmla="*/ 14 w 21"/>
                  <a:gd name="T3" fmla="*/ 1 h 24"/>
                  <a:gd name="T4" fmla="*/ 21 w 21"/>
                  <a:gd name="T5" fmla="*/ 10 h 24"/>
                  <a:gd name="T6" fmla="*/ 18 w 21"/>
                  <a:gd name="T7" fmla="*/ 22 h 24"/>
                  <a:gd name="T8" fmla="*/ 13 w 21"/>
                  <a:gd name="T9" fmla="*/ 22 h 24"/>
                  <a:gd name="T10" fmla="*/ 4 w 21"/>
                  <a:gd name="T11" fmla="*/ 22 h 24"/>
                  <a:gd name="T12" fmla="*/ 1 w 21"/>
                  <a:gd name="T13" fmla="*/ 22 h 24"/>
                  <a:gd name="T14" fmla="*/ 0 w 21"/>
                  <a:gd name="T15" fmla="*/ 16 h 24"/>
                  <a:gd name="T16" fmla="*/ 2 w 21"/>
                  <a:gd name="T17" fmla="*/ 13 h 24"/>
                  <a:gd name="T18" fmla="*/ 7 w 21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4">
                    <a:moveTo>
                      <a:pt x="7" y="0"/>
                    </a:moveTo>
                    <a:cubicBezTo>
                      <a:pt x="9" y="1"/>
                      <a:pt x="12" y="1"/>
                      <a:pt x="14" y="1"/>
                    </a:cubicBezTo>
                    <a:cubicBezTo>
                      <a:pt x="16" y="4"/>
                      <a:pt x="19" y="7"/>
                      <a:pt x="21" y="10"/>
                    </a:cubicBezTo>
                    <a:cubicBezTo>
                      <a:pt x="18" y="13"/>
                      <a:pt x="20" y="18"/>
                      <a:pt x="18" y="22"/>
                    </a:cubicBezTo>
                    <a:cubicBezTo>
                      <a:pt x="17" y="22"/>
                      <a:pt x="14" y="24"/>
                      <a:pt x="13" y="22"/>
                    </a:cubicBezTo>
                    <a:cubicBezTo>
                      <a:pt x="10" y="18"/>
                      <a:pt x="7" y="23"/>
                      <a:pt x="4" y="22"/>
                    </a:cubicBezTo>
                    <a:cubicBezTo>
                      <a:pt x="3" y="22"/>
                      <a:pt x="2" y="22"/>
                      <a:pt x="1" y="22"/>
                    </a:cubicBezTo>
                    <a:cubicBezTo>
                      <a:pt x="0" y="20"/>
                      <a:pt x="0" y="18"/>
                      <a:pt x="0" y="16"/>
                    </a:cubicBezTo>
                    <a:cubicBezTo>
                      <a:pt x="1" y="15"/>
                      <a:pt x="1" y="14"/>
                      <a:pt x="2" y="13"/>
                    </a:cubicBezTo>
                    <a:cubicBezTo>
                      <a:pt x="4" y="9"/>
                      <a:pt x="3" y="4"/>
                      <a:pt x="7" y="0"/>
                    </a:cubicBezTo>
                    <a:close/>
                  </a:path>
                </a:pathLst>
              </a:custGeom>
              <a:solidFill>
                <a:srgbClr val="7F65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3" name="Freeform 4281"/>
              <p:cNvSpPr/>
              <p:nvPr/>
            </p:nvSpPr>
            <p:spPr bwMode="auto">
              <a:xfrm>
                <a:off x="7135813" y="6078538"/>
                <a:ext cx="57150" cy="52388"/>
              </a:xfrm>
              <a:custGeom>
                <a:avLst/>
                <a:gdLst>
                  <a:gd name="T0" fmla="*/ 14 w 29"/>
                  <a:gd name="T1" fmla="*/ 6 h 26"/>
                  <a:gd name="T2" fmla="*/ 26 w 29"/>
                  <a:gd name="T3" fmla="*/ 8 h 26"/>
                  <a:gd name="T4" fmla="*/ 29 w 29"/>
                  <a:gd name="T5" fmla="*/ 21 h 26"/>
                  <a:gd name="T6" fmla="*/ 12 w 29"/>
                  <a:gd name="T7" fmla="*/ 26 h 26"/>
                  <a:gd name="T8" fmla="*/ 9 w 29"/>
                  <a:gd name="T9" fmla="*/ 26 h 26"/>
                  <a:gd name="T10" fmla="*/ 6 w 29"/>
                  <a:gd name="T11" fmla="*/ 21 h 26"/>
                  <a:gd name="T12" fmla="*/ 5 w 29"/>
                  <a:gd name="T13" fmla="*/ 14 h 26"/>
                  <a:gd name="T14" fmla="*/ 5 w 29"/>
                  <a:gd name="T15" fmla="*/ 2 h 26"/>
                  <a:gd name="T16" fmla="*/ 14 w 29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6">
                    <a:moveTo>
                      <a:pt x="14" y="6"/>
                    </a:moveTo>
                    <a:cubicBezTo>
                      <a:pt x="18" y="5"/>
                      <a:pt x="21" y="13"/>
                      <a:pt x="26" y="8"/>
                    </a:cubicBezTo>
                    <a:cubicBezTo>
                      <a:pt x="27" y="12"/>
                      <a:pt x="28" y="16"/>
                      <a:pt x="29" y="21"/>
                    </a:cubicBezTo>
                    <a:cubicBezTo>
                      <a:pt x="19" y="13"/>
                      <a:pt x="14" y="14"/>
                      <a:pt x="12" y="26"/>
                    </a:cubicBezTo>
                    <a:cubicBezTo>
                      <a:pt x="11" y="26"/>
                      <a:pt x="10" y="26"/>
                      <a:pt x="9" y="26"/>
                    </a:cubicBezTo>
                    <a:cubicBezTo>
                      <a:pt x="7" y="25"/>
                      <a:pt x="6" y="23"/>
                      <a:pt x="6" y="21"/>
                    </a:cubicBezTo>
                    <a:cubicBezTo>
                      <a:pt x="6" y="18"/>
                      <a:pt x="6" y="16"/>
                      <a:pt x="5" y="14"/>
                    </a:cubicBezTo>
                    <a:cubicBezTo>
                      <a:pt x="5" y="10"/>
                      <a:pt x="0" y="6"/>
                      <a:pt x="5" y="2"/>
                    </a:cubicBezTo>
                    <a:cubicBezTo>
                      <a:pt x="9" y="0"/>
                      <a:pt x="11" y="4"/>
                      <a:pt x="14" y="6"/>
                    </a:cubicBezTo>
                    <a:close/>
                  </a:path>
                </a:pathLst>
              </a:custGeom>
              <a:solidFill>
                <a:srgbClr val="B59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4" name="Freeform 4282"/>
              <p:cNvSpPr/>
              <p:nvPr/>
            </p:nvSpPr>
            <p:spPr bwMode="auto">
              <a:xfrm>
                <a:off x="7596188" y="5238750"/>
                <a:ext cx="84138" cy="47625"/>
              </a:xfrm>
              <a:custGeom>
                <a:avLst/>
                <a:gdLst>
                  <a:gd name="T0" fmla="*/ 2 w 42"/>
                  <a:gd name="T1" fmla="*/ 0 h 24"/>
                  <a:gd name="T2" fmla="*/ 25 w 42"/>
                  <a:gd name="T3" fmla="*/ 9 h 24"/>
                  <a:gd name="T4" fmla="*/ 42 w 42"/>
                  <a:gd name="T5" fmla="*/ 20 h 24"/>
                  <a:gd name="T6" fmla="*/ 27 w 42"/>
                  <a:gd name="T7" fmla="*/ 18 h 24"/>
                  <a:gd name="T8" fmla="*/ 9 w 42"/>
                  <a:gd name="T9" fmla="*/ 11 h 24"/>
                  <a:gd name="T10" fmla="*/ 2 w 42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24">
                    <a:moveTo>
                      <a:pt x="2" y="0"/>
                    </a:moveTo>
                    <a:cubicBezTo>
                      <a:pt x="10" y="3"/>
                      <a:pt x="17" y="6"/>
                      <a:pt x="25" y="9"/>
                    </a:cubicBezTo>
                    <a:cubicBezTo>
                      <a:pt x="31" y="13"/>
                      <a:pt x="36" y="16"/>
                      <a:pt x="42" y="20"/>
                    </a:cubicBezTo>
                    <a:cubicBezTo>
                      <a:pt x="36" y="21"/>
                      <a:pt x="31" y="24"/>
                      <a:pt x="27" y="18"/>
                    </a:cubicBezTo>
                    <a:cubicBezTo>
                      <a:pt x="21" y="16"/>
                      <a:pt x="14" y="14"/>
                      <a:pt x="9" y="11"/>
                    </a:cubicBezTo>
                    <a:cubicBezTo>
                      <a:pt x="5" y="8"/>
                      <a:pt x="0" y="7"/>
                      <a:pt x="2" y="0"/>
                    </a:cubicBezTo>
                    <a:close/>
                  </a:path>
                </a:pathLst>
              </a:custGeom>
              <a:solidFill>
                <a:srgbClr val="B57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5" name="Freeform 4283"/>
              <p:cNvSpPr/>
              <p:nvPr/>
            </p:nvSpPr>
            <p:spPr bwMode="auto">
              <a:xfrm>
                <a:off x="7693025" y="5908675"/>
                <a:ext cx="52388" cy="50800"/>
              </a:xfrm>
              <a:custGeom>
                <a:avLst/>
                <a:gdLst>
                  <a:gd name="T0" fmla="*/ 26 w 26"/>
                  <a:gd name="T1" fmla="*/ 14 h 25"/>
                  <a:gd name="T2" fmla="*/ 17 w 26"/>
                  <a:gd name="T3" fmla="*/ 25 h 25"/>
                  <a:gd name="T4" fmla="*/ 15 w 26"/>
                  <a:gd name="T5" fmla="*/ 23 h 25"/>
                  <a:gd name="T6" fmla="*/ 12 w 26"/>
                  <a:gd name="T7" fmla="*/ 20 h 25"/>
                  <a:gd name="T8" fmla="*/ 4 w 26"/>
                  <a:gd name="T9" fmla="*/ 20 h 25"/>
                  <a:gd name="T10" fmla="*/ 1 w 26"/>
                  <a:gd name="T11" fmla="*/ 16 h 25"/>
                  <a:gd name="T12" fmla="*/ 12 w 26"/>
                  <a:gd name="T13" fmla="*/ 5 h 25"/>
                  <a:gd name="T14" fmla="*/ 15 w 26"/>
                  <a:gd name="T15" fmla="*/ 5 h 25"/>
                  <a:gd name="T16" fmla="*/ 26 w 26"/>
                  <a:gd name="T17" fmla="*/ 12 h 25"/>
                  <a:gd name="T18" fmla="*/ 26 w 26"/>
                  <a:gd name="T1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5">
                    <a:moveTo>
                      <a:pt x="26" y="14"/>
                    </a:moveTo>
                    <a:cubicBezTo>
                      <a:pt x="23" y="18"/>
                      <a:pt x="20" y="21"/>
                      <a:pt x="17" y="25"/>
                    </a:cubicBezTo>
                    <a:cubicBezTo>
                      <a:pt x="16" y="24"/>
                      <a:pt x="15" y="23"/>
                      <a:pt x="15" y="23"/>
                    </a:cubicBezTo>
                    <a:cubicBezTo>
                      <a:pt x="13" y="22"/>
                      <a:pt x="18" y="17"/>
                      <a:pt x="12" y="20"/>
                    </a:cubicBezTo>
                    <a:cubicBezTo>
                      <a:pt x="10" y="21"/>
                      <a:pt x="7" y="22"/>
                      <a:pt x="4" y="20"/>
                    </a:cubicBezTo>
                    <a:cubicBezTo>
                      <a:pt x="3" y="19"/>
                      <a:pt x="2" y="18"/>
                      <a:pt x="1" y="16"/>
                    </a:cubicBezTo>
                    <a:cubicBezTo>
                      <a:pt x="2" y="9"/>
                      <a:pt x="0" y="0"/>
                      <a:pt x="12" y="5"/>
                    </a:cubicBezTo>
                    <a:cubicBezTo>
                      <a:pt x="13" y="5"/>
                      <a:pt x="14" y="5"/>
                      <a:pt x="15" y="5"/>
                    </a:cubicBezTo>
                    <a:cubicBezTo>
                      <a:pt x="19" y="6"/>
                      <a:pt x="23" y="8"/>
                      <a:pt x="26" y="12"/>
                    </a:cubicBezTo>
                    <a:cubicBezTo>
                      <a:pt x="26" y="12"/>
                      <a:pt x="26" y="13"/>
                      <a:pt x="26" y="14"/>
                    </a:cubicBezTo>
                    <a:close/>
                  </a:path>
                </a:pathLst>
              </a:custGeom>
              <a:solidFill>
                <a:srgbClr val="7655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6" name="Freeform 4284"/>
              <p:cNvSpPr/>
              <p:nvPr/>
            </p:nvSpPr>
            <p:spPr bwMode="auto">
              <a:xfrm>
                <a:off x="7786688" y="5464175"/>
                <a:ext cx="57150" cy="44450"/>
              </a:xfrm>
              <a:custGeom>
                <a:avLst/>
                <a:gdLst>
                  <a:gd name="T0" fmla="*/ 27 w 28"/>
                  <a:gd name="T1" fmla="*/ 19 h 22"/>
                  <a:gd name="T2" fmla="*/ 24 w 28"/>
                  <a:gd name="T3" fmla="*/ 21 h 22"/>
                  <a:gd name="T4" fmla="*/ 21 w 28"/>
                  <a:gd name="T5" fmla="*/ 22 h 22"/>
                  <a:gd name="T6" fmla="*/ 15 w 28"/>
                  <a:gd name="T7" fmla="*/ 15 h 22"/>
                  <a:gd name="T8" fmla="*/ 8 w 28"/>
                  <a:gd name="T9" fmla="*/ 22 h 22"/>
                  <a:gd name="T10" fmla="*/ 3 w 28"/>
                  <a:gd name="T11" fmla="*/ 20 h 22"/>
                  <a:gd name="T12" fmla="*/ 0 w 28"/>
                  <a:gd name="T13" fmla="*/ 14 h 22"/>
                  <a:gd name="T14" fmla="*/ 13 w 28"/>
                  <a:gd name="T15" fmla="*/ 1 h 22"/>
                  <a:gd name="T16" fmla="*/ 28 w 28"/>
                  <a:gd name="T17" fmla="*/ 16 h 22"/>
                  <a:gd name="T18" fmla="*/ 27 w 28"/>
                  <a:gd name="T19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2">
                    <a:moveTo>
                      <a:pt x="27" y="19"/>
                    </a:moveTo>
                    <a:cubicBezTo>
                      <a:pt x="26" y="20"/>
                      <a:pt x="25" y="21"/>
                      <a:pt x="24" y="21"/>
                    </a:cubicBezTo>
                    <a:cubicBezTo>
                      <a:pt x="23" y="22"/>
                      <a:pt x="22" y="22"/>
                      <a:pt x="21" y="22"/>
                    </a:cubicBezTo>
                    <a:cubicBezTo>
                      <a:pt x="17" y="22"/>
                      <a:pt x="17" y="18"/>
                      <a:pt x="15" y="15"/>
                    </a:cubicBezTo>
                    <a:cubicBezTo>
                      <a:pt x="16" y="21"/>
                      <a:pt x="12" y="21"/>
                      <a:pt x="8" y="22"/>
                    </a:cubicBezTo>
                    <a:cubicBezTo>
                      <a:pt x="7" y="22"/>
                      <a:pt x="5" y="21"/>
                      <a:pt x="3" y="20"/>
                    </a:cubicBezTo>
                    <a:cubicBezTo>
                      <a:pt x="1" y="19"/>
                      <a:pt x="0" y="17"/>
                      <a:pt x="0" y="14"/>
                    </a:cubicBezTo>
                    <a:cubicBezTo>
                      <a:pt x="2" y="7"/>
                      <a:pt x="4" y="0"/>
                      <a:pt x="13" y="1"/>
                    </a:cubicBezTo>
                    <a:cubicBezTo>
                      <a:pt x="19" y="5"/>
                      <a:pt x="25" y="9"/>
                      <a:pt x="28" y="16"/>
                    </a:cubicBezTo>
                    <a:cubicBezTo>
                      <a:pt x="28" y="17"/>
                      <a:pt x="28" y="18"/>
                      <a:pt x="27" y="19"/>
                    </a:cubicBezTo>
                    <a:close/>
                  </a:path>
                </a:pathLst>
              </a:custGeom>
              <a:solidFill>
                <a:srgbClr val="7149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7" name="Freeform 4285"/>
              <p:cNvSpPr/>
              <p:nvPr/>
            </p:nvSpPr>
            <p:spPr bwMode="auto">
              <a:xfrm>
                <a:off x="6627813" y="3178175"/>
                <a:ext cx="31750" cy="68263"/>
              </a:xfrm>
              <a:custGeom>
                <a:avLst/>
                <a:gdLst>
                  <a:gd name="T0" fmla="*/ 0 w 16"/>
                  <a:gd name="T1" fmla="*/ 32 h 34"/>
                  <a:gd name="T2" fmla="*/ 1 w 16"/>
                  <a:gd name="T3" fmla="*/ 18 h 34"/>
                  <a:gd name="T4" fmla="*/ 2 w 16"/>
                  <a:gd name="T5" fmla="*/ 2 h 34"/>
                  <a:gd name="T6" fmla="*/ 7 w 16"/>
                  <a:gd name="T7" fmla="*/ 1 h 34"/>
                  <a:gd name="T8" fmla="*/ 14 w 16"/>
                  <a:gd name="T9" fmla="*/ 6 h 34"/>
                  <a:gd name="T10" fmla="*/ 12 w 16"/>
                  <a:gd name="T11" fmla="*/ 25 h 34"/>
                  <a:gd name="T12" fmla="*/ 2 w 16"/>
                  <a:gd name="T13" fmla="*/ 33 h 34"/>
                  <a:gd name="T14" fmla="*/ 0 w 16"/>
                  <a:gd name="T15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4">
                    <a:moveTo>
                      <a:pt x="0" y="32"/>
                    </a:moveTo>
                    <a:cubicBezTo>
                      <a:pt x="0" y="27"/>
                      <a:pt x="1" y="23"/>
                      <a:pt x="1" y="18"/>
                    </a:cubicBezTo>
                    <a:cubicBezTo>
                      <a:pt x="0" y="12"/>
                      <a:pt x="2" y="7"/>
                      <a:pt x="2" y="2"/>
                    </a:cubicBezTo>
                    <a:cubicBezTo>
                      <a:pt x="4" y="0"/>
                      <a:pt x="5" y="0"/>
                      <a:pt x="7" y="1"/>
                    </a:cubicBezTo>
                    <a:cubicBezTo>
                      <a:pt x="10" y="2"/>
                      <a:pt x="8" y="9"/>
                      <a:pt x="14" y="6"/>
                    </a:cubicBezTo>
                    <a:cubicBezTo>
                      <a:pt x="16" y="12"/>
                      <a:pt x="15" y="19"/>
                      <a:pt x="12" y="25"/>
                    </a:cubicBezTo>
                    <a:cubicBezTo>
                      <a:pt x="10" y="29"/>
                      <a:pt x="5" y="30"/>
                      <a:pt x="2" y="33"/>
                    </a:cubicBezTo>
                    <a:cubicBezTo>
                      <a:pt x="1" y="34"/>
                      <a:pt x="0" y="34"/>
                      <a:pt x="0" y="32"/>
                    </a:cubicBezTo>
                    <a:close/>
                  </a:path>
                </a:pathLst>
              </a:custGeom>
              <a:solidFill>
                <a:srgbClr val="A06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8" name="Freeform 4286"/>
              <p:cNvSpPr/>
              <p:nvPr/>
            </p:nvSpPr>
            <p:spPr bwMode="auto">
              <a:xfrm>
                <a:off x="6316663" y="6102350"/>
                <a:ext cx="52388" cy="61913"/>
              </a:xfrm>
              <a:custGeom>
                <a:avLst/>
                <a:gdLst>
                  <a:gd name="T0" fmla="*/ 0 w 26"/>
                  <a:gd name="T1" fmla="*/ 17 h 31"/>
                  <a:gd name="T2" fmla="*/ 0 w 26"/>
                  <a:gd name="T3" fmla="*/ 15 h 31"/>
                  <a:gd name="T4" fmla="*/ 14 w 26"/>
                  <a:gd name="T5" fmla="*/ 4 h 31"/>
                  <a:gd name="T6" fmla="*/ 17 w 26"/>
                  <a:gd name="T7" fmla="*/ 0 h 31"/>
                  <a:gd name="T8" fmla="*/ 16 w 26"/>
                  <a:gd name="T9" fmla="*/ 12 h 31"/>
                  <a:gd name="T10" fmla="*/ 24 w 26"/>
                  <a:gd name="T11" fmla="*/ 20 h 31"/>
                  <a:gd name="T12" fmla="*/ 26 w 26"/>
                  <a:gd name="T13" fmla="*/ 21 h 31"/>
                  <a:gd name="T14" fmla="*/ 21 w 26"/>
                  <a:gd name="T15" fmla="*/ 30 h 31"/>
                  <a:gd name="T16" fmla="*/ 12 w 26"/>
                  <a:gd name="T17" fmla="*/ 29 h 31"/>
                  <a:gd name="T18" fmla="*/ 11 w 26"/>
                  <a:gd name="T19" fmla="*/ 26 h 31"/>
                  <a:gd name="T20" fmla="*/ 5 w 26"/>
                  <a:gd name="T21" fmla="*/ 18 h 31"/>
                  <a:gd name="T22" fmla="*/ 0 w 26"/>
                  <a:gd name="T23" fmla="*/ 1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1">
                    <a:moveTo>
                      <a:pt x="0" y="17"/>
                    </a:moveTo>
                    <a:cubicBezTo>
                      <a:pt x="0" y="16"/>
                      <a:pt x="0" y="16"/>
                      <a:pt x="0" y="15"/>
                    </a:cubicBezTo>
                    <a:cubicBezTo>
                      <a:pt x="5" y="12"/>
                      <a:pt x="8" y="6"/>
                      <a:pt x="14" y="4"/>
                    </a:cubicBezTo>
                    <a:cubicBezTo>
                      <a:pt x="15" y="3"/>
                      <a:pt x="16" y="1"/>
                      <a:pt x="17" y="0"/>
                    </a:cubicBezTo>
                    <a:cubicBezTo>
                      <a:pt x="21" y="4"/>
                      <a:pt x="17" y="8"/>
                      <a:pt x="16" y="12"/>
                    </a:cubicBezTo>
                    <a:cubicBezTo>
                      <a:pt x="14" y="19"/>
                      <a:pt x="16" y="23"/>
                      <a:pt x="24" y="20"/>
                    </a:cubicBezTo>
                    <a:cubicBezTo>
                      <a:pt x="25" y="19"/>
                      <a:pt x="26" y="19"/>
                      <a:pt x="26" y="21"/>
                    </a:cubicBezTo>
                    <a:cubicBezTo>
                      <a:pt x="26" y="25"/>
                      <a:pt x="24" y="28"/>
                      <a:pt x="21" y="30"/>
                    </a:cubicBezTo>
                    <a:cubicBezTo>
                      <a:pt x="18" y="31"/>
                      <a:pt x="15" y="28"/>
                      <a:pt x="12" y="29"/>
                    </a:cubicBezTo>
                    <a:cubicBezTo>
                      <a:pt x="12" y="28"/>
                      <a:pt x="11" y="27"/>
                      <a:pt x="11" y="26"/>
                    </a:cubicBezTo>
                    <a:cubicBezTo>
                      <a:pt x="9" y="24"/>
                      <a:pt x="7" y="21"/>
                      <a:pt x="5" y="18"/>
                    </a:cubicBezTo>
                    <a:cubicBezTo>
                      <a:pt x="3" y="18"/>
                      <a:pt x="2" y="17"/>
                      <a:pt x="0" y="17"/>
                    </a:cubicBezTo>
                    <a:close/>
                  </a:path>
                </a:pathLst>
              </a:custGeom>
              <a:solidFill>
                <a:srgbClr val="988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9" name="Freeform 4287"/>
              <p:cNvSpPr/>
              <p:nvPr/>
            </p:nvSpPr>
            <p:spPr bwMode="auto">
              <a:xfrm>
                <a:off x="7394575" y="5099050"/>
                <a:ext cx="92075" cy="61913"/>
              </a:xfrm>
              <a:custGeom>
                <a:avLst/>
                <a:gdLst>
                  <a:gd name="T0" fmla="*/ 2 w 46"/>
                  <a:gd name="T1" fmla="*/ 5 h 31"/>
                  <a:gd name="T2" fmla="*/ 0 w 46"/>
                  <a:gd name="T3" fmla="*/ 0 h 31"/>
                  <a:gd name="T4" fmla="*/ 46 w 46"/>
                  <a:gd name="T5" fmla="*/ 28 h 31"/>
                  <a:gd name="T6" fmla="*/ 46 w 46"/>
                  <a:gd name="T7" fmla="*/ 29 h 31"/>
                  <a:gd name="T8" fmla="*/ 37 w 46"/>
                  <a:gd name="T9" fmla="*/ 30 h 31"/>
                  <a:gd name="T10" fmla="*/ 26 w 46"/>
                  <a:gd name="T11" fmla="*/ 23 h 31"/>
                  <a:gd name="T12" fmla="*/ 2 w 46"/>
                  <a:gd name="T13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31">
                    <a:moveTo>
                      <a:pt x="2" y="5"/>
                    </a:moveTo>
                    <a:cubicBezTo>
                      <a:pt x="1" y="4"/>
                      <a:pt x="1" y="2"/>
                      <a:pt x="0" y="0"/>
                    </a:cubicBezTo>
                    <a:cubicBezTo>
                      <a:pt x="16" y="8"/>
                      <a:pt x="32" y="17"/>
                      <a:pt x="46" y="28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3" y="31"/>
                      <a:pt x="40" y="30"/>
                      <a:pt x="37" y="30"/>
                    </a:cubicBezTo>
                    <a:cubicBezTo>
                      <a:pt x="32" y="28"/>
                      <a:pt x="29" y="26"/>
                      <a:pt x="26" y="23"/>
                    </a:cubicBezTo>
                    <a:cubicBezTo>
                      <a:pt x="18" y="17"/>
                      <a:pt x="7" y="15"/>
                      <a:pt x="2" y="5"/>
                    </a:cubicBezTo>
                    <a:close/>
                  </a:path>
                </a:pathLst>
              </a:custGeom>
              <a:solidFill>
                <a:srgbClr val="BA8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0" name="Freeform 4288"/>
              <p:cNvSpPr/>
              <p:nvPr/>
            </p:nvSpPr>
            <p:spPr bwMode="auto">
              <a:xfrm>
                <a:off x="6669088" y="3954463"/>
                <a:ext cx="34925" cy="58738"/>
              </a:xfrm>
              <a:custGeom>
                <a:avLst/>
                <a:gdLst>
                  <a:gd name="T0" fmla="*/ 16 w 17"/>
                  <a:gd name="T1" fmla="*/ 29 h 30"/>
                  <a:gd name="T2" fmla="*/ 1 w 17"/>
                  <a:gd name="T3" fmla="*/ 29 h 30"/>
                  <a:gd name="T4" fmla="*/ 10 w 17"/>
                  <a:gd name="T5" fmla="*/ 20 h 30"/>
                  <a:gd name="T6" fmla="*/ 0 w 17"/>
                  <a:gd name="T7" fmla="*/ 19 h 30"/>
                  <a:gd name="T8" fmla="*/ 12 w 17"/>
                  <a:gd name="T9" fmla="*/ 1 h 30"/>
                  <a:gd name="T10" fmla="*/ 15 w 17"/>
                  <a:gd name="T11" fmla="*/ 2 h 30"/>
                  <a:gd name="T12" fmla="*/ 16 w 17"/>
                  <a:gd name="T13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0">
                    <a:moveTo>
                      <a:pt x="16" y="29"/>
                    </a:moveTo>
                    <a:cubicBezTo>
                      <a:pt x="11" y="24"/>
                      <a:pt x="6" y="30"/>
                      <a:pt x="1" y="29"/>
                    </a:cubicBezTo>
                    <a:cubicBezTo>
                      <a:pt x="0" y="24"/>
                      <a:pt x="6" y="23"/>
                      <a:pt x="10" y="20"/>
                    </a:cubicBezTo>
                    <a:cubicBezTo>
                      <a:pt x="5" y="22"/>
                      <a:pt x="2" y="22"/>
                      <a:pt x="0" y="19"/>
                    </a:cubicBezTo>
                    <a:cubicBezTo>
                      <a:pt x="2" y="12"/>
                      <a:pt x="6" y="6"/>
                      <a:pt x="12" y="1"/>
                    </a:cubicBezTo>
                    <a:cubicBezTo>
                      <a:pt x="13" y="0"/>
                      <a:pt x="14" y="0"/>
                      <a:pt x="15" y="2"/>
                    </a:cubicBezTo>
                    <a:cubicBezTo>
                      <a:pt x="12" y="11"/>
                      <a:pt x="17" y="20"/>
                      <a:pt x="16" y="29"/>
                    </a:cubicBezTo>
                    <a:close/>
                  </a:path>
                </a:pathLst>
              </a:custGeom>
              <a:solidFill>
                <a:srgbClr val="AF7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1" name="Freeform 4289"/>
              <p:cNvSpPr/>
              <p:nvPr/>
            </p:nvSpPr>
            <p:spPr bwMode="auto">
              <a:xfrm>
                <a:off x="7710488" y="5305425"/>
                <a:ext cx="65088" cy="39688"/>
              </a:xfrm>
              <a:custGeom>
                <a:avLst/>
                <a:gdLst>
                  <a:gd name="T0" fmla="*/ 16 w 32"/>
                  <a:gd name="T1" fmla="*/ 14 h 20"/>
                  <a:gd name="T2" fmla="*/ 6 w 32"/>
                  <a:gd name="T3" fmla="*/ 9 h 20"/>
                  <a:gd name="T4" fmla="*/ 5 w 32"/>
                  <a:gd name="T5" fmla="*/ 0 h 20"/>
                  <a:gd name="T6" fmla="*/ 21 w 32"/>
                  <a:gd name="T7" fmla="*/ 9 h 20"/>
                  <a:gd name="T8" fmla="*/ 30 w 32"/>
                  <a:gd name="T9" fmla="*/ 15 h 20"/>
                  <a:gd name="T10" fmla="*/ 32 w 32"/>
                  <a:gd name="T11" fmla="*/ 16 h 20"/>
                  <a:gd name="T12" fmla="*/ 18 w 32"/>
                  <a:gd name="T13" fmla="*/ 16 h 20"/>
                  <a:gd name="T14" fmla="*/ 16 w 32"/>
                  <a:gd name="T15" fmla="*/ 1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0">
                    <a:moveTo>
                      <a:pt x="16" y="14"/>
                    </a:moveTo>
                    <a:cubicBezTo>
                      <a:pt x="12" y="12"/>
                      <a:pt x="9" y="11"/>
                      <a:pt x="6" y="9"/>
                    </a:cubicBezTo>
                    <a:cubicBezTo>
                      <a:pt x="0" y="6"/>
                      <a:pt x="0" y="3"/>
                      <a:pt x="5" y="0"/>
                    </a:cubicBezTo>
                    <a:cubicBezTo>
                      <a:pt x="11" y="3"/>
                      <a:pt x="16" y="6"/>
                      <a:pt x="21" y="9"/>
                    </a:cubicBezTo>
                    <a:cubicBezTo>
                      <a:pt x="24" y="12"/>
                      <a:pt x="27" y="13"/>
                      <a:pt x="30" y="15"/>
                    </a:cubicBezTo>
                    <a:cubicBezTo>
                      <a:pt x="31" y="15"/>
                      <a:pt x="32" y="16"/>
                      <a:pt x="32" y="16"/>
                    </a:cubicBezTo>
                    <a:cubicBezTo>
                      <a:pt x="28" y="18"/>
                      <a:pt x="23" y="20"/>
                      <a:pt x="18" y="16"/>
                    </a:cubicBezTo>
                    <a:cubicBezTo>
                      <a:pt x="16" y="16"/>
                      <a:pt x="16" y="15"/>
                      <a:pt x="16" y="14"/>
                    </a:cubicBezTo>
                    <a:close/>
                  </a:path>
                </a:pathLst>
              </a:custGeom>
              <a:solidFill>
                <a:srgbClr val="BA8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2" name="Freeform 4290"/>
              <p:cNvSpPr/>
              <p:nvPr/>
            </p:nvSpPr>
            <p:spPr bwMode="auto">
              <a:xfrm>
                <a:off x="6908800" y="4705350"/>
                <a:ext cx="49213" cy="52388"/>
              </a:xfrm>
              <a:custGeom>
                <a:avLst/>
                <a:gdLst>
                  <a:gd name="T0" fmla="*/ 25 w 25"/>
                  <a:gd name="T1" fmla="*/ 16 h 26"/>
                  <a:gd name="T2" fmla="*/ 21 w 25"/>
                  <a:gd name="T3" fmla="*/ 25 h 26"/>
                  <a:gd name="T4" fmla="*/ 18 w 25"/>
                  <a:gd name="T5" fmla="*/ 25 h 26"/>
                  <a:gd name="T6" fmla="*/ 1 w 25"/>
                  <a:gd name="T7" fmla="*/ 8 h 26"/>
                  <a:gd name="T8" fmla="*/ 3 w 25"/>
                  <a:gd name="T9" fmla="*/ 2 h 26"/>
                  <a:gd name="T10" fmla="*/ 14 w 25"/>
                  <a:gd name="T11" fmla="*/ 4 h 26"/>
                  <a:gd name="T12" fmla="*/ 25 w 25"/>
                  <a:gd name="T13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5" y="16"/>
                    </a:moveTo>
                    <a:cubicBezTo>
                      <a:pt x="21" y="18"/>
                      <a:pt x="22" y="22"/>
                      <a:pt x="21" y="25"/>
                    </a:cubicBezTo>
                    <a:cubicBezTo>
                      <a:pt x="20" y="26"/>
                      <a:pt x="19" y="26"/>
                      <a:pt x="18" y="25"/>
                    </a:cubicBezTo>
                    <a:cubicBezTo>
                      <a:pt x="14" y="18"/>
                      <a:pt x="6" y="15"/>
                      <a:pt x="1" y="8"/>
                    </a:cubicBezTo>
                    <a:cubicBezTo>
                      <a:pt x="1" y="6"/>
                      <a:pt x="0" y="3"/>
                      <a:pt x="3" y="2"/>
                    </a:cubicBezTo>
                    <a:cubicBezTo>
                      <a:pt x="7" y="0"/>
                      <a:pt x="11" y="2"/>
                      <a:pt x="14" y="4"/>
                    </a:cubicBezTo>
                    <a:cubicBezTo>
                      <a:pt x="20" y="6"/>
                      <a:pt x="22" y="11"/>
                      <a:pt x="25" y="16"/>
                    </a:cubicBezTo>
                    <a:close/>
                  </a:path>
                </a:pathLst>
              </a:custGeom>
              <a:solidFill>
                <a:srgbClr val="C1A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3" name="Freeform 4291"/>
              <p:cNvSpPr/>
              <p:nvPr/>
            </p:nvSpPr>
            <p:spPr bwMode="auto">
              <a:xfrm>
                <a:off x="6680200" y="4813300"/>
                <a:ext cx="31750" cy="144463"/>
              </a:xfrm>
              <a:custGeom>
                <a:avLst/>
                <a:gdLst>
                  <a:gd name="T0" fmla="*/ 10 w 16"/>
                  <a:gd name="T1" fmla="*/ 0 h 72"/>
                  <a:gd name="T2" fmla="*/ 12 w 16"/>
                  <a:gd name="T3" fmla="*/ 0 h 72"/>
                  <a:gd name="T4" fmla="*/ 11 w 16"/>
                  <a:gd name="T5" fmla="*/ 41 h 72"/>
                  <a:gd name="T6" fmla="*/ 8 w 16"/>
                  <a:gd name="T7" fmla="*/ 64 h 72"/>
                  <a:gd name="T8" fmla="*/ 3 w 16"/>
                  <a:gd name="T9" fmla="*/ 72 h 72"/>
                  <a:gd name="T10" fmla="*/ 0 w 16"/>
                  <a:gd name="T11" fmla="*/ 69 h 72"/>
                  <a:gd name="T12" fmla="*/ 3 w 16"/>
                  <a:gd name="T13" fmla="*/ 51 h 72"/>
                  <a:gd name="T14" fmla="*/ 7 w 16"/>
                  <a:gd name="T15" fmla="*/ 24 h 72"/>
                  <a:gd name="T16" fmla="*/ 10 w 16"/>
                  <a:gd name="T1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72">
                    <a:moveTo>
                      <a:pt x="10" y="0"/>
                    </a:moveTo>
                    <a:cubicBezTo>
                      <a:pt x="11" y="0"/>
                      <a:pt x="12" y="0"/>
                      <a:pt x="12" y="0"/>
                    </a:cubicBezTo>
                    <a:cubicBezTo>
                      <a:pt x="16" y="14"/>
                      <a:pt x="14" y="27"/>
                      <a:pt x="11" y="41"/>
                    </a:cubicBezTo>
                    <a:cubicBezTo>
                      <a:pt x="9" y="48"/>
                      <a:pt x="8" y="56"/>
                      <a:pt x="8" y="64"/>
                    </a:cubicBezTo>
                    <a:cubicBezTo>
                      <a:pt x="7" y="67"/>
                      <a:pt x="6" y="70"/>
                      <a:pt x="3" y="72"/>
                    </a:cubicBezTo>
                    <a:cubicBezTo>
                      <a:pt x="1" y="72"/>
                      <a:pt x="0" y="71"/>
                      <a:pt x="0" y="69"/>
                    </a:cubicBezTo>
                    <a:cubicBezTo>
                      <a:pt x="1" y="63"/>
                      <a:pt x="0" y="57"/>
                      <a:pt x="3" y="51"/>
                    </a:cubicBezTo>
                    <a:cubicBezTo>
                      <a:pt x="4" y="42"/>
                      <a:pt x="5" y="33"/>
                      <a:pt x="7" y="24"/>
                    </a:cubicBezTo>
                    <a:cubicBezTo>
                      <a:pt x="6" y="16"/>
                      <a:pt x="7" y="8"/>
                      <a:pt x="10" y="0"/>
                    </a:cubicBezTo>
                    <a:close/>
                  </a:path>
                </a:pathLst>
              </a:custGeom>
              <a:solidFill>
                <a:srgbClr val="84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4" name="Freeform 4292"/>
              <p:cNvSpPr/>
              <p:nvPr/>
            </p:nvSpPr>
            <p:spPr bwMode="auto">
              <a:xfrm>
                <a:off x="7691438" y="5999163"/>
                <a:ext cx="38100" cy="50800"/>
              </a:xfrm>
              <a:custGeom>
                <a:avLst/>
                <a:gdLst>
                  <a:gd name="T0" fmla="*/ 9 w 19"/>
                  <a:gd name="T1" fmla="*/ 26 h 26"/>
                  <a:gd name="T2" fmla="*/ 1 w 19"/>
                  <a:gd name="T3" fmla="*/ 13 h 26"/>
                  <a:gd name="T4" fmla="*/ 3 w 19"/>
                  <a:gd name="T5" fmla="*/ 0 h 26"/>
                  <a:gd name="T6" fmla="*/ 19 w 19"/>
                  <a:gd name="T7" fmla="*/ 13 h 26"/>
                  <a:gd name="T8" fmla="*/ 9 w 19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6">
                    <a:moveTo>
                      <a:pt x="9" y="26"/>
                    </a:moveTo>
                    <a:cubicBezTo>
                      <a:pt x="7" y="22"/>
                      <a:pt x="4" y="17"/>
                      <a:pt x="1" y="13"/>
                    </a:cubicBezTo>
                    <a:cubicBezTo>
                      <a:pt x="11" y="10"/>
                      <a:pt x="0" y="4"/>
                      <a:pt x="3" y="0"/>
                    </a:cubicBezTo>
                    <a:cubicBezTo>
                      <a:pt x="11" y="1"/>
                      <a:pt x="16" y="6"/>
                      <a:pt x="19" y="13"/>
                    </a:cubicBezTo>
                    <a:cubicBezTo>
                      <a:pt x="16" y="17"/>
                      <a:pt x="13" y="21"/>
                      <a:pt x="9" y="26"/>
                    </a:cubicBezTo>
                    <a:close/>
                  </a:path>
                </a:pathLst>
              </a:custGeom>
              <a:solidFill>
                <a:srgbClr val="6C4B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5" name="Freeform 4293"/>
              <p:cNvSpPr/>
              <p:nvPr/>
            </p:nvSpPr>
            <p:spPr bwMode="auto">
              <a:xfrm>
                <a:off x="6657975" y="4967288"/>
                <a:ext cx="46038" cy="52388"/>
              </a:xfrm>
              <a:custGeom>
                <a:avLst/>
                <a:gdLst>
                  <a:gd name="T0" fmla="*/ 3 w 23"/>
                  <a:gd name="T1" fmla="*/ 25 h 26"/>
                  <a:gd name="T2" fmla="*/ 2 w 23"/>
                  <a:gd name="T3" fmla="*/ 17 h 26"/>
                  <a:gd name="T4" fmla="*/ 9 w 23"/>
                  <a:gd name="T5" fmla="*/ 1 h 26"/>
                  <a:gd name="T6" fmla="*/ 11 w 23"/>
                  <a:gd name="T7" fmla="*/ 0 h 26"/>
                  <a:gd name="T8" fmla="*/ 17 w 23"/>
                  <a:gd name="T9" fmla="*/ 4 h 26"/>
                  <a:gd name="T10" fmla="*/ 9 w 23"/>
                  <a:gd name="T11" fmla="*/ 24 h 26"/>
                  <a:gd name="T12" fmla="*/ 3 w 23"/>
                  <a:gd name="T13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6">
                    <a:moveTo>
                      <a:pt x="3" y="25"/>
                    </a:moveTo>
                    <a:cubicBezTo>
                      <a:pt x="2" y="22"/>
                      <a:pt x="2" y="20"/>
                      <a:pt x="2" y="17"/>
                    </a:cubicBezTo>
                    <a:cubicBezTo>
                      <a:pt x="0" y="10"/>
                      <a:pt x="6" y="6"/>
                      <a:pt x="9" y="1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4" y="1"/>
                      <a:pt x="15" y="2"/>
                      <a:pt x="17" y="4"/>
                    </a:cubicBezTo>
                    <a:cubicBezTo>
                      <a:pt x="23" y="14"/>
                      <a:pt x="12" y="17"/>
                      <a:pt x="9" y="24"/>
                    </a:cubicBezTo>
                    <a:cubicBezTo>
                      <a:pt x="7" y="25"/>
                      <a:pt x="5" y="26"/>
                      <a:pt x="3" y="25"/>
                    </a:cubicBezTo>
                    <a:close/>
                  </a:path>
                </a:pathLst>
              </a:custGeom>
              <a:solidFill>
                <a:srgbClr val="7E3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6" name="Freeform 4294"/>
              <p:cNvSpPr/>
              <p:nvPr/>
            </p:nvSpPr>
            <p:spPr bwMode="auto">
              <a:xfrm>
                <a:off x="6665913" y="4252913"/>
                <a:ext cx="22225" cy="127000"/>
              </a:xfrm>
              <a:custGeom>
                <a:avLst/>
                <a:gdLst>
                  <a:gd name="T0" fmla="*/ 8 w 11"/>
                  <a:gd name="T1" fmla="*/ 56 h 63"/>
                  <a:gd name="T2" fmla="*/ 5 w 11"/>
                  <a:gd name="T3" fmla="*/ 63 h 63"/>
                  <a:gd name="T4" fmla="*/ 1 w 11"/>
                  <a:gd name="T5" fmla="*/ 0 h 63"/>
                  <a:gd name="T6" fmla="*/ 6 w 11"/>
                  <a:gd name="T7" fmla="*/ 33 h 63"/>
                  <a:gd name="T8" fmla="*/ 7 w 11"/>
                  <a:gd name="T9" fmla="*/ 35 h 63"/>
                  <a:gd name="T10" fmla="*/ 8 w 11"/>
                  <a:gd name="T11" fmla="*/ 5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3">
                    <a:moveTo>
                      <a:pt x="8" y="56"/>
                    </a:moveTo>
                    <a:cubicBezTo>
                      <a:pt x="7" y="58"/>
                      <a:pt x="6" y="61"/>
                      <a:pt x="5" y="63"/>
                    </a:cubicBezTo>
                    <a:cubicBezTo>
                      <a:pt x="2" y="42"/>
                      <a:pt x="0" y="21"/>
                      <a:pt x="1" y="0"/>
                    </a:cubicBezTo>
                    <a:cubicBezTo>
                      <a:pt x="5" y="11"/>
                      <a:pt x="2" y="23"/>
                      <a:pt x="6" y="33"/>
                    </a:cubicBezTo>
                    <a:cubicBezTo>
                      <a:pt x="6" y="34"/>
                      <a:pt x="7" y="34"/>
                      <a:pt x="7" y="35"/>
                    </a:cubicBezTo>
                    <a:cubicBezTo>
                      <a:pt x="10" y="42"/>
                      <a:pt x="11" y="49"/>
                      <a:pt x="8" y="5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7" name="Freeform 4295"/>
              <p:cNvSpPr/>
              <p:nvPr/>
            </p:nvSpPr>
            <p:spPr bwMode="auto">
              <a:xfrm>
                <a:off x="6985000" y="6330950"/>
                <a:ext cx="85725" cy="33338"/>
              </a:xfrm>
              <a:custGeom>
                <a:avLst/>
                <a:gdLst>
                  <a:gd name="T0" fmla="*/ 29 w 43"/>
                  <a:gd name="T1" fmla="*/ 2 h 17"/>
                  <a:gd name="T2" fmla="*/ 31 w 43"/>
                  <a:gd name="T3" fmla="*/ 2 h 17"/>
                  <a:gd name="T4" fmla="*/ 43 w 43"/>
                  <a:gd name="T5" fmla="*/ 6 h 17"/>
                  <a:gd name="T6" fmla="*/ 33 w 43"/>
                  <a:gd name="T7" fmla="*/ 9 h 17"/>
                  <a:gd name="T8" fmla="*/ 0 w 43"/>
                  <a:gd name="T9" fmla="*/ 12 h 17"/>
                  <a:gd name="T10" fmla="*/ 3 w 43"/>
                  <a:gd name="T11" fmla="*/ 10 h 17"/>
                  <a:gd name="T12" fmla="*/ 29 w 43"/>
                  <a:gd name="T1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17">
                    <a:moveTo>
                      <a:pt x="29" y="2"/>
                    </a:moveTo>
                    <a:cubicBezTo>
                      <a:pt x="30" y="2"/>
                      <a:pt x="31" y="2"/>
                      <a:pt x="31" y="2"/>
                    </a:cubicBezTo>
                    <a:cubicBezTo>
                      <a:pt x="36" y="0"/>
                      <a:pt x="39" y="4"/>
                      <a:pt x="43" y="6"/>
                    </a:cubicBezTo>
                    <a:cubicBezTo>
                      <a:pt x="40" y="8"/>
                      <a:pt x="37" y="9"/>
                      <a:pt x="33" y="9"/>
                    </a:cubicBezTo>
                    <a:cubicBezTo>
                      <a:pt x="22" y="13"/>
                      <a:pt x="11" y="17"/>
                      <a:pt x="0" y="12"/>
                    </a:cubicBezTo>
                    <a:cubicBezTo>
                      <a:pt x="1" y="12"/>
                      <a:pt x="2" y="11"/>
                      <a:pt x="3" y="10"/>
                    </a:cubicBezTo>
                    <a:cubicBezTo>
                      <a:pt x="10" y="3"/>
                      <a:pt x="20" y="3"/>
                      <a:pt x="29" y="2"/>
                    </a:cubicBezTo>
                    <a:close/>
                  </a:path>
                </a:pathLst>
              </a:custGeom>
              <a:solidFill>
                <a:srgbClr val="CFB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8" name="Freeform 4296"/>
              <p:cNvSpPr/>
              <p:nvPr/>
            </p:nvSpPr>
            <p:spPr bwMode="auto">
              <a:xfrm>
                <a:off x="6629400" y="3711575"/>
                <a:ext cx="39688" cy="58738"/>
              </a:xfrm>
              <a:custGeom>
                <a:avLst/>
                <a:gdLst>
                  <a:gd name="T0" fmla="*/ 1 w 20"/>
                  <a:gd name="T1" fmla="*/ 6 h 29"/>
                  <a:gd name="T2" fmla="*/ 13 w 20"/>
                  <a:gd name="T3" fmla="*/ 10 h 29"/>
                  <a:gd name="T4" fmla="*/ 20 w 20"/>
                  <a:gd name="T5" fmla="*/ 21 h 29"/>
                  <a:gd name="T6" fmla="*/ 15 w 20"/>
                  <a:gd name="T7" fmla="*/ 28 h 29"/>
                  <a:gd name="T8" fmla="*/ 7 w 20"/>
                  <a:gd name="T9" fmla="*/ 20 h 29"/>
                  <a:gd name="T10" fmla="*/ 0 w 20"/>
                  <a:gd name="T11" fmla="*/ 9 h 29"/>
                  <a:gd name="T12" fmla="*/ 1 w 20"/>
                  <a:gd name="T13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9">
                    <a:moveTo>
                      <a:pt x="1" y="6"/>
                    </a:moveTo>
                    <a:cubicBezTo>
                      <a:pt x="7" y="0"/>
                      <a:pt x="10" y="8"/>
                      <a:pt x="13" y="10"/>
                    </a:cubicBezTo>
                    <a:cubicBezTo>
                      <a:pt x="16" y="13"/>
                      <a:pt x="17" y="18"/>
                      <a:pt x="20" y="21"/>
                    </a:cubicBezTo>
                    <a:cubicBezTo>
                      <a:pt x="19" y="24"/>
                      <a:pt x="11" y="22"/>
                      <a:pt x="15" y="28"/>
                    </a:cubicBezTo>
                    <a:cubicBezTo>
                      <a:pt x="8" y="29"/>
                      <a:pt x="5" y="23"/>
                      <a:pt x="7" y="20"/>
                    </a:cubicBezTo>
                    <a:cubicBezTo>
                      <a:pt x="12" y="10"/>
                      <a:pt x="6" y="10"/>
                      <a:pt x="0" y="9"/>
                    </a:cubicBezTo>
                    <a:cubicBezTo>
                      <a:pt x="0" y="8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9058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9" name="Freeform 4297"/>
              <p:cNvSpPr/>
              <p:nvPr/>
            </p:nvSpPr>
            <p:spPr bwMode="auto">
              <a:xfrm>
                <a:off x="6519863" y="5162550"/>
                <a:ext cx="52388" cy="95250"/>
              </a:xfrm>
              <a:custGeom>
                <a:avLst/>
                <a:gdLst>
                  <a:gd name="T0" fmla="*/ 2 w 26"/>
                  <a:gd name="T1" fmla="*/ 47 h 47"/>
                  <a:gd name="T2" fmla="*/ 0 w 26"/>
                  <a:gd name="T3" fmla="*/ 47 h 47"/>
                  <a:gd name="T4" fmla="*/ 26 w 26"/>
                  <a:gd name="T5" fmla="*/ 0 h 47"/>
                  <a:gd name="T6" fmla="*/ 2 w 26"/>
                  <a:gd name="T7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47">
                    <a:moveTo>
                      <a:pt x="2" y="47"/>
                    </a:moveTo>
                    <a:cubicBezTo>
                      <a:pt x="1" y="47"/>
                      <a:pt x="1" y="47"/>
                      <a:pt x="0" y="47"/>
                    </a:cubicBezTo>
                    <a:cubicBezTo>
                      <a:pt x="8" y="31"/>
                      <a:pt x="14" y="14"/>
                      <a:pt x="26" y="0"/>
                    </a:cubicBezTo>
                    <a:cubicBezTo>
                      <a:pt x="22" y="18"/>
                      <a:pt x="10" y="32"/>
                      <a:pt x="2" y="4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0" name="Freeform 4298"/>
              <p:cNvSpPr/>
              <p:nvPr/>
            </p:nvSpPr>
            <p:spPr bwMode="auto">
              <a:xfrm>
                <a:off x="7510463" y="6088063"/>
                <a:ext cx="52388" cy="41275"/>
              </a:xfrm>
              <a:custGeom>
                <a:avLst/>
                <a:gdLst>
                  <a:gd name="T0" fmla="*/ 10 w 26"/>
                  <a:gd name="T1" fmla="*/ 7 h 20"/>
                  <a:gd name="T2" fmla="*/ 26 w 26"/>
                  <a:gd name="T3" fmla="*/ 12 h 20"/>
                  <a:gd name="T4" fmla="*/ 18 w 26"/>
                  <a:gd name="T5" fmla="*/ 18 h 20"/>
                  <a:gd name="T6" fmla="*/ 6 w 26"/>
                  <a:gd name="T7" fmla="*/ 20 h 20"/>
                  <a:gd name="T8" fmla="*/ 10 w 26"/>
                  <a:gd name="T9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0">
                    <a:moveTo>
                      <a:pt x="10" y="7"/>
                    </a:moveTo>
                    <a:cubicBezTo>
                      <a:pt x="14" y="12"/>
                      <a:pt x="24" y="0"/>
                      <a:pt x="26" y="12"/>
                    </a:cubicBezTo>
                    <a:cubicBezTo>
                      <a:pt x="24" y="15"/>
                      <a:pt x="21" y="17"/>
                      <a:pt x="18" y="18"/>
                    </a:cubicBezTo>
                    <a:cubicBezTo>
                      <a:pt x="14" y="19"/>
                      <a:pt x="10" y="19"/>
                      <a:pt x="6" y="20"/>
                    </a:cubicBezTo>
                    <a:cubicBezTo>
                      <a:pt x="0" y="13"/>
                      <a:pt x="6" y="11"/>
                      <a:pt x="10" y="7"/>
                    </a:cubicBezTo>
                    <a:close/>
                  </a:path>
                </a:pathLst>
              </a:custGeom>
              <a:solidFill>
                <a:srgbClr val="C59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1" name="Freeform 4299"/>
              <p:cNvSpPr/>
              <p:nvPr/>
            </p:nvSpPr>
            <p:spPr bwMode="auto">
              <a:xfrm>
                <a:off x="7840663" y="5424488"/>
                <a:ext cx="52388" cy="82550"/>
              </a:xfrm>
              <a:custGeom>
                <a:avLst/>
                <a:gdLst>
                  <a:gd name="T0" fmla="*/ 0 w 26"/>
                  <a:gd name="T1" fmla="*/ 39 h 41"/>
                  <a:gd name="T2" fmla="*/ 1 w 26"/>
                  <a:gd name="T3" fmla="*/ 37 h 41"/>
                  <a:gd name="T4" fmla="*/ 6 w 26"/>
                  <a:gd name="T5" fmla="*/ 29 h 41"/>
                  <a:gd name="T6" fmla="*/ 15 w 26"/>
                  <a:gd name="T7" fmla="*/ 20 h 41"/>
                  <a:gd name="T8" fmla="*/ 21 w 26"/>
                  <a:gd name="T9" fmla="*/ 7 h 41"/>
                  <a:gd name="T10" fmla="*/ 26 w 26"/>
                  <a:gd name="T11" fmla="*/ 0 h 41"/>
                  <a:gd name="T12" fmla="*/ 14 w 26"/>
                  <a:gd name="T13" fmla="*/ 33 h 41"/>
                  <a:gd name="T14" fmla="*/ 0 w 26"/>
                  <a:gd name="T15" fmla="*/ 3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41">
                    <a:moveTo>
                      <a:pt x="0" y="39"/>
                    </a:moveTo>
                    <a:cubicBezTo>
                      <a:pt x="0" y="38"/>
                      <a:pt x="0" y="38"/>
                      <a:pt x="1" y="37"/>
                    </a:cubicBezTo>
                    <a:cubicBezTo>
                      <a:pt x="1" y="33"/>
                      <a:pt x="4" y="31"/>
                      <a:pt x="6" y="29"/>
                    </a:cubicBezTo>
                    <a:cubicBezTo>
                      <a:pt x="10" y="27"/>
                      <a:pt x="12" y="23"/>
                      <a:pt x="15" y="20"/>
                    </a:cubicBezTo>
                    <a:cubicBezTo>
                      <a:pt x="19" y="17"/>
                      <a:pt x="19" y="11"/>
                      <a:pt x="21" y="7"/>
                    </a:cubicBezTo>
                    <a:cubicBezTo>
                      <a:pt x="22" y="4"/>
                      <a:pt x="23" y="2"/>
                      <a:pt x="26" y="0"/>
                    </a:cubicBezTo>
                    <a:cubicBezTo>
                      <a:pt x="26" y="12"/>
                      <a:pt x="24" y="24"/>
                      <a:pt x="14" y="33"/>
                    </a:cubicBezTo>
                    <a:cubicBezTo>
                      <a:pt x="10" y="36"/>
                      <a:pt x="6" y="41"/>
                      <a:pt x="0" y="39"/>
                    </a:cubicBezTo>
                    <a:close/>
                  </a:path>
                </a:pathLst>
              </a:custGeom>
              <a:solidFill>
                <a:srgbClr val="BA8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2" name="Freeform 4300"/>
              <p:cNvSpPr/>
              <p:nvPr/>
            </p:nvSpPr>
            <p:spPr bwMode="auto">
              <a:xfrm>
                <a:off x="7064375" y="4838700"/>
                <a:ext cx="44450" cy="41275"/>
              </a:xfrm>
              <a:custGeom>
                <a:avLst/>
                <a:gdLst>
                  <a:gd name="T0" fmla="*/ 5 w 22"/>
                  <a:gd name="T1" fmla="*/ 18 h 20"/>
                  <a:gd name="T2" fmla="*/ 0 w 22"/>
                  <a:gd name="T3" fmla="*/ 0 h 20"/>
                  <a:gd name="T4" fmla="*/ 22 w 22"/>
                  <a:gd name="T5" fmla="*/ 20 h 20"/>
                  <a:gd name="T6" fmla="*/ 5 w 22"/>
                  <a:gd name="T7" fmla="*/ 1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0">
                    <a:moveTo>
                      <a:pt x="5" y="18"/>
                    </a:moveTo>
                    <a:cubicBezTo>
                      <a:pt x="0" y="13"/>
                      <a:pt x="0" y="7"/>
                      <a:pt x="0" y="0"/>
                    </a:cubicBezTo>
                    <a:cubicBezTo>
                      <a:pt x="7" y="7"/>
                      <a:pt x="14" y="14"/>
                      <a:pt x="22" y="20"/>
                    </a:cubicBezTo>
                    <a:cubicBezTo>
                      <a:pt x="16" y="20"/>
                      <a:pt x="11" y="14"/>
                      <a:pt x="5" y="18"/>
                    </a:cubicBezTo>
                    <a:close/>
                  </a:path>
                </a:pathLst>
              </a:custGeom>
              <a:solidFill>
                <a:srgbClr val="CDB9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3" name="Freeform 4301"/>
              <p:cNvSpPr/>
              <p:nvPr/>
            </p:nvSpPr>
            <p:spPr bwMode="auto">
              <a:xfrm>
                <a:off x="7594600" y="6048375"/>
                <a:ext cx="47625" cy="47625"/>
              </a:xfrm>
              <a:custGeom>
                <a:avLst/>
                <a:gdLst>
                  <a:gd name="T0" fmla="*/ 20 w 24"/>
                  <a:gd name="T1" fmla="*/ 4 h 24"/>
                  <a:gd name="T2" fmla="*/ 23 w 24"/>
                  <a:gd name="T3" fmla="*/ 21 h 24"/>
                  <a:gd name="T4" fmla="*/ 13 w 24"/>
                  <a:gd name="T5" fmla="*/ 23 h 24"/>
                  <a:gd name="T6" fmla="*/ 11 w 24"/>
                  <a:gd name="T7" fmla="*/ 18 h 24"/>
                  <a:gd name="T8" fmla="*/ 13 w 24"/>
                  <a:gd name="T9" fmla="*/ 14 h 24"/>
                  <a:gd name="T10" fmla="*/ 13 w 24"/>
                  <a:gd name="T11" fmla="*/ 0 h 24"/>
                  <a:gd name="T12" fmla="*/ 20 w 24"/>
                  <a:gd name="T13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20" y="4"/>
                    </a:moveTo>
                    <a:cubicBezTo>
                      <a:pt x="24" y="9"/>
                      <a:pt x="24" y="15"/>
                      <a:pt x="23" y="21"/>
                    </a:cubicBezTo>
                    <a:cubicBezTo>
                      <a:pt x="20" y="23"/>
                      <a:pt x="16" y="24"/>
                      <a:pt x="13" y="23"/>
                    </a:cubicBezTo>
                    <a:cubicBezTo>
                      <a:pt x="12" y="21"/>
                      <a:pt x="11" y="20"/>
                      <a:pt x="11" y="18"/>
                    </a:cubicBezTo>
                    <a:cubicBezTo>
                      <a:pt x="11" y="16"/>
                      <a:pt x="12" y="15"/>
                      <a:pt x="13" y="14"/>
                    </a:cubicBezTo>
                    <a:cubicBezTo>
                      <a:pt x="12" y="9"/>
                      <a:pt x="0" y="4"/>
                      <a:pt x="13" y="0"/>
                    </a:cubicBezTo>
                    <a:cubicBezTo>
                      <a:pt x="16" y="0"/>
                      <a:pt x="18" y="1"/>
                      <a:pt x="20" y="4"/>
                    </a:cubicBezTo>
                    <a:close/>
                  </a:path>
                </a:pathLst>
              </a:custGeom>
              <a:solidFill>
                <a:srgbClr val="7B5B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4" name="Freeform 4302"/>
              <p:cNvSpPr/>
              <p:nvPr/>
            </p:nvSpPr>
            <p:spPr bwMode="auto">
              <a:xfrm>
                <a:off x="6623050" y="3635375"/>
                <a:ext cx="33338" cy="50800"/>
              </a:xfrm>
              <a:custGeom>
                <a:avLst/>
                <a:gdLst>
                  <a:gd name="T0" fmla="*/ 2 w 16"/>
                  <a:gd name="T1" fmla="*/ 2 h 25"/>
                  <a:gd name="T2" fmla="*/ 11 w 16"/>
                  <a:gd name="T3" fmla="*/ 10 h 25"/>
                  <a:gd name="T4" fmla="*/ 16 w 16"/>
                  <a:gd name="T5" fmla="*/ 21 h 25"/>
                  <a:gd name="T6" fmla="*/ 7 w 16"/>
                  <a:gd name="T7" fmla="*/ 18 h 25"/>
                  <a:gd name="T8" fmla="*/ 2 w 16"/>
                  <a:gd name="T9" fmla="*/ 14 h 25"/>
                  <a:gd name="T10" fmla="*/ 2 w 16"/>
                  <a:gd name="T11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5">
                    <a:moveTo>
                      <a:pt x="2" y="2"/>
                    </a:moveTo>
                    <a:cubicBezTo>
                      <a:pt x="9" y="0"/>
                      <a:pt x="9" y="7"/>
                      <a:pt x="11" y="10"/>
                    </a:cubicBezTo>
                    <a:cubicBezTo>
                      <a:pt x="14" y="13"/>
                      <a:pt x="13" y="18"/>
                      <a:pt x="16" y="21"/>
                    </a:cubicBezTo>
                    <a:cubicBezTo>
                      <a:pt x="12" y="23"/>
                      <a:pt x="7" y="25"/>
                      <a:pt x="7" y="18"/>
                    </a:cubicBezTo>
                    <a:cubicBezTo>
                      <a:pt x="7" y="14"/>
                      <a:pt x="4" y="15"/>
                      <a:pt x="2" y="14"/>
                    </a:cubicBezTo>
                    <a:cubicBezTo>
                      <a:pt x="4" y="10"/>
                      <a:pt x="0" y="6"/>
                      <a:pt x="2" y="2"/>
                    </a:cubicBezTo>
                    <a:close/>
                  </a:path>
                </a:pathLst>
              </a:custGeom>
              <a:solidFill>
                <a:srgbClr val="8A54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5" name="Freeform 4303"/>
              <p:cNvSpPr/>
              <p:nvPr/>
            </p:nvSpPr>
            <p:spPr bwMode="auto">
              <a:xfrm>
                <a:off x="6884988" y="4672013"/>
                <a:ext cx="52388" cy="41275"/>
              </a:xfrm>
              <a:custGeom>
                <a:avLst/>
                <a:gdLst>
                  <a:gd name="T0" fmla="*/ 26 w 26"/>
                  <a:gd name="T1" fmla="*/ 21 h 21"/>
                  <a:gd name="T2" fmla="*/ 14 w 26"/>
                  <a:gd name="T3" fmla="*/ 20 h 21"/>
                  <a:gd name="T4" fmla="*/ 3 w 26"/>
                  <a:gd name="T5" fmla="*/ 1 h 21"/>
                  <a:gd name="T6" fmla="*/ 9 w 26"/>
                  <a:gd name="T7" fmla="*/ 2 h 21"/>
                  <a:gd name="T8" fmla="*/ 26 w 26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21">
                    <a:moveTo>
                      <a:pt x="26" y="21"/>
                    </a:moveTo>
                    <a:cubicBezTo>
                      <a:pt x="22" y="21"/>
                      <a:pt x="18" y="20"/>
                      <a:pt x="14" y="20"/>
                    </a:cubicBezTo>
                    <a:cubicBezTo>
                      <a:pt x="9" y="14"/>
                      <a:pt x="0" y="11"/>
                      <a:pt x="3" y="1"/>
                    </a:cubicBezTo>
                    <a:cubicBezTo>
                      <a:pt x="5" y="0"/>
                      <a:pt x="7" y="1"/>
                      <a:pt x="9" y="2"/>
                    </a:cubicBezTo>
                    <a:cubicBezTo>
                      <a:pt x="15" y="8"/>
                      <a:pt x="22" y="13"/>
                      <a:pt x="26" y="21"/>
                    </a:cubicBezTo>
                    <a:close/>
                  </a:path>
                </a:pathLst>
              </a:custGeom>
              <a:solidFill>
                <a:srgbClr val="CCBD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6" name="Freeform 4304"/>
              <p:cNvSpPr/>
              <p:nvPr/>
            </p:nvSpPr>
            <p:spPr bwMode="auto">
              <a:xfrm>
                <a:off x="7196138" y="6124575"/>
                <a:ext cx="33338" cy="63500"/>
              </a:xfrm>
              <a:custGeom>
                <a:avLst/>
                <a:gdLst>
                  <a:gd name="T0" fmla="*/ 17 w 17"/>
                  <a:gd name="T1" fmla="*/ 27 h 32"/>
                  <a:gd name="T2" fmla="*/ 10 w 17"/>
                  <a:gd name="T3" fmla="*/ 31 h 32"/>
                  <a:gd name="T4" fmla="*/ 4 w 17"/>
                  <a:gd name="T5" fmla="*/ 16 h 32"/>
                  <a:gd name="T6" fmla="*/ 4 w 17"/>
                  <a:gd name="T7" fmla="*/ 16 h 32"/>
                  <a:gd name="T8" fmla="*/ 1 w 17"/>
                  <a:gd name="T9" fmla="*/ 7 h 32"/>
                  <a:gd name="T10" fmla="*/ 0 w 17"/>
                  <a:gd name="T11" fmla="*/ 6 h 32"/>
                  <a:gd name="T12" fmla="*/ 1 w 17"/>
                  <a:gd name="T13" fmla="*/ 5 h 32"/>
                  <a:gd name="T14" fmla="*/ 2 w 17"/>
                  <a:gd name="T15" fmla="*/ 0 h 32"/>
                  <a:gd name="T16" fmla="*/ 17 w 17"/>
                  <a:gd name="T17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2">
                    <a:moveTo>
                      <a:pt x="17" y="27"/>
                    </a:moveTo>
                    <a:cubicBezTo>
                      <a:pt x="15" y="29"/>
                      <a:pt x="13" y="32"/>
                      <a:pt x="10" y="31"/>
                    </a:cubicBezTo>
                    <a:cubicBezTo>
                      <a:pt x="6" y="27"/>
                      <a:pt x="9" y="20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5" y="12"/>
                      <a:pt x="4" y="10"/>
                      <a:pt x="1" y="7"/>
                    </a:cubicBezTo>
                    <a:cubicBezTo>
                      <a:pt x="0" y="7"/>
                      <a:pt x="0" y="7"/>
                      <a:pt x="0" y="6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7" y="9"/>
                      <a:pt x="12" y="18"/>
                      <a:pt x="17" y="27"/>
                    </a:cubicBezTo>
                    <a:close/>
                  </a:path>
                </a:pathLst>
              </a:custGeom>
              <a:solidFill>
                <a:srgbClr val="C3AE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7" name="Freeform 4305"/>
              <p:cNvSpPr/>
              <p:nvPr/>
            </p:nvSpPr>
            <p:spPr bwMode="auto">
              <a:xfrm>
                <a:off x="6856413" y="4635500"/>
                <a:ext cx="46038" cy="39688"/>
              </a:xfrm>
              <a:custGeom>
                <a:avLst/>
                <a:gdLst>
                  <a:gd name="T0" fmla="*/ 23 w 23"/>
                  <a:gd name="T1" fmla="*/ 20 h 20"/>
                  <a:gd name="T2" fmla="*/ 17 w 23"/>
                  <a:gd name="T3" fmla="*/ 19 h 20"/>
                  <a:gd name="T4" fmla="*/ 14 w 23"/>
                  <a:gd name="T5" fmla="*/ 20 h 20"/>
                  <a:gd name="T6" fmla="*/ 3 w 23"/>
                  <a:gd name="T7" fmla="*/ 15 h 20"/>
                  <a:gd name="T8" fmla="*/ 0 w 23"/>
                  <a:gd name="T9" fmla="*/ 11 h 20"/>
                  <a:gd name="T10" fmla="*/ 3 w 23"/>
                  <a:gd name="T11" fmla="*/ 3 h 20"/>
                  <a:gd name="T12" fmla="*/ 7 w 23"/>
                  <a:gd name="T13" fmla="*/ 1 h 20"/>
                  <a:gd name="T14" fmla="*/ 23 w 2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23" y="20"/>
                    </a:moveTo>
                    <a:cubicBezTo>
                      <a:pt x="21" y="20"/>
                      <a:pt x="19" y="20"/>
                      <a:pt x="17" y="19"/>
                    </a:cubicBezTo>
                    <a:cubicBezTo>
                      <a:pt x="16" y="20"/>
                      <a:pt x="15" y="20"/>
                      <a:pt x="14" y="20"/>
                    </a:cubicBezTo>
                    <a:cubicBezTo>
                      <a:pt x="10" y="19"/>
                      <a:pt x="6" y="17"/>
                      <a:pt x="3" y="15"/>
                    </a:cubicBezTo>
                    <a:cubicBezTo>
                      <a:pt x="1" y="14"/>
                      <a:pt x="0" y="12"/>
                      <a:pt x="0" y="11"/>
                    </a:cubicBezTo>
                    <a:cubicBezTo>
                      <a:pt x="0" y="8"/>
                      <a:pt x="4" y="6"/>
                      <a:pt x="3" y="3"/>
                    </a:cubicBezTo>
                    <a:cubicBezTo>
                      <a:pt x="4" y="1"/>
                      <a:pt x="5" y="0"/>
                      <a:pt x="7" y="1"/>
                    </a:cubicBezTo>
                    <a:cubicBezTo>
                      <a:pt x="13" y="7"/>
                      <a:pt x="19" y="13"/>
                      <a:pt x="23" y="20"/>
                    </a:cubicBezTo>
                    <a:close/>
                  </a:path>
                </a:pathLst>
              </a:custGeom>
              <a:solidFill>
                <a:srgbClr val="D1C4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8" name="Freeform 4306"/>
              <p:cNvSpPr/>
              <p:nvPr/>
            </p:nvSpPr>
            <p:spPr bwMode="auto">
              <a:xfrm>
                <a:off x="7075488" y="5868988"/>
                <a:ext cx="33338" cy="52388"/>
              </a:xfrm>
              <a:custGeom>
                <a:avLst/>
                <a:gdLst>
                  <a:gd name="T0" fmla="*/ 5 w 17"/>
                  <a:gd name="T1" fmla="*/ 10 h 26"/>
                  <a:gd name="T2" fmla="*/ 8 w 17"/>
                  <a:gd name="T3" fmla="*/ 0 h 26"/>
                  <a:gd name="T4" fmla="*/ 16 w 17"/>
                  <a:gd name="T5" fmla="*/ 21 h 26"/>
                  <a:gd name="T6" fmla="*/ 14 w 17"/>
                  <a:gd name="T7" fmla="*/ 25 h 26"/>
                  <a:gd name="T8" fmla="*/ 7 w 17"/>
                  <a:gd name="T9" fmla="*/ 26 h 26"/>
                  <a:gd name="T10" fmla="*/ 2 w 17"/>
                  <a:gd name="T11" fmla="*/ 22 h 26"/>
                  <a:gd name="T12" fmla="*/ 5 w 17"/>
                  <a:gd name="T13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6">
                    <a:moveTo>
                      <a:pt x="5" y="10"/>
                    </a:moveTo>
                    <a:cubicBezTo>
                      <a:pt x="8" y="7"/>
                      <a:pt x="4" y="2"/>
                      <a:pt x="8" y="0"/>
                    </a:cubicBezTo>
                    <a:cubicBezTo>
                      <a:pt x="11" y="7"/>
                      <a:pt x="13" y="14"/>
                      <a:pt x="16" y="21"/>
                    </a:cubicBezTo>
                    <a:cubicBezTo>
                      <a:pt x="17" y="23"/>
                      <a:pt x="15" y="24"/>
                      <a:pt x="14" y="25"/>
                    </a:cubicBezTo>
                    <a:cubicBezTo>
                      <a:pt x="12" y="26"/>
                      <a:pt x="9" y="26"/>
                      <a:pt x="7" y="26"/>
                    </a:cubicBezTo>
                    <a:cubicBezTo>
                      <a:pt x="4" y="26"/>
                      <a:pt x="3" y="25"/>
                      <a:pt x="2" y="22"/>
                    </a:cubicBezTo>
                    <a:cubicBezTo>
                      <a:pt x="0" y="18"/>
                      <a:pt x="5" y="14"/>
                      <a:pt x="5" y="10"/>
                    </a:cubicBezTo>
                    <a:close/>
                  </a:path>
                </a:pathLst>
              </a:custGeom>
              <a:solidFill>
                <a:srgbClr val="A586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9" name="Freeform 4307"/>
              <p:cNvSpPr/>
              <p:nvPr/>
            </p:nvSpPr>
            <p:spPr bwMode="auto">
              <a:xfrm>
                <a:off x="6683375" y="4011613"/>
                <a:ext cx="30163" cy="50800"/>
              </a:xfrm>
              <a:custGeom>
                <a:avLst/>
                <a:gdLst>
                  <a:gd name="T0" fmla="*/ 0 w 15"/>
                  <a:gd name="T1" fmla="*/ 16 h 25"/>
                  <a:gd name="T2" fmla="*/ 9 w 15"/>
                  <a:gd name="T3" fmla="*/ 0 h 25"/>
                  <a:gd name="T4" fmla="*/ 12 w 15"/>
                  <a:gd name="T5" fmla="*/ 13 h 25"/>
                  <a:gd name="T6" fmla="*/ 12 w 15"/>
                  <a:gd name="T7" fmla="*/ 25 h 25"/>
                  <a:gd name="T8" fmla="*/ 0 w 15"/>
                  <a:gd name="T9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5">
                    <a:moveTo>
                      <a:pt x="0" y="16"/>
                    </a:moveTo>
                    <a:cubicBezTo>
                      <a:pt x="3" y="11"/>
                      <a:pt x="1" y="2"/>
                      <a:pt x="9" y="0"/>
                    </a:cubicBezTo>
                    <a:cubicBezTo>
                      <a:pt x="13" y="3"/>
                      <a:pt x="8" y="9"/>
                      <a:pt x="12" y="13"/>
                    </a:cubicBezTo>
                    <a:cubicBezTo>
                      <a:pt x="15" y="17"/>
                      <a:pt x="13" y="21"/>
                      <a:pt x="12" y="25"/>
                    </a:cubicBezTo>
                    <a:cubicBezTo>
                      <a:pt x="9" y="19"/>
                      <a:pt x="5" y="17"/>
                      <a:pt x="0" y="16"/>
                    </a:cubicBezTo>
                    <a:close/>
                  </a:path>
                </a:pathLst>
              </a:custGeom>
              <a:solidFill>
                <a:srgbClr val="AF7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0" name="Freeform 4308"/>
              <p:cNvSpPr/>
              <p:nvPr/>
            </p:nvSpPr>
            <p:spPr bwMode="auto">
              <a:xfrm>
                <a:off x="6794500" y="4568825"/>
                <a:ext cx="41275" cy="46038"/>
              </a:xfrm>
              <a:custGeom>
                <a:avLst/>
                <a:gdLst>
                  <a:gd name="T0" fmla="*/ 5 w 21"/>
                  <a:gd name="T1" fmla="*/ 5 h 23"/>
                  <a:gd name="T2" fmla="*/ 5 w 21"/>
                  <a:gd name="T3" fmla="*/ 2 h 23"/>
                  <a:gd name="T4" fmla="*/ 17 w 21"/>
                  <a:gd name="T5" fmla="*/ 6 h 23"/>
                  <a:gd name="T6" fmla="*/ 21 w 21"/>
                  <a:gd name="T7" fmla="*/ 14 h 23"/>
                  <a:gd name="T8" fmla="*/ 11 w 21"/>
                  <a:gd name="T9" fmla="*/ 23 h 23"/>
                  <a:gd name="T10" fmla="*/ 5 w 21"/>
                  <a:gd name="T11" fmla="*/ 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3">
                    <a:moveTo>
                      <a:pt x="5" y="5"/>
                    </a:moveTo>
                    <a:cubicBezTo>
                      <a:pt x="5" y="4"/>
                      <a:pt x="5" y="3"/>
                      <a:pt x="5" y="2"/>
                    </a:cubicBezTo>
                    <a:cubicBezTo>
                      <a:pt x="11" y="0"/>
                      <a:pt x="13" y="4"/>
                      <a:pt x="17" y="6"/>
                    </a:cubicBezTo>
                    <a:cubicBezTo>
                      <a:pt x="18" y="9"/>
                      <a:pt x="20" y="11"/>
                      <a:pt x="21" y="14"/>
                    </a:cubicBezTo>
                    <a:cubicBezTo>
                      <a:pt x="21" y="21"/>
                      <a:pt x="15" y="21"/>
                      <a:pt x="11" y="23"/>
                    </a:cubicBezTo>
                    <a:cubicBezTo>
                      <a:pt x="0" y="20"/>
                      <a:pt x="9" y="10"/>
                      <a:pt x="5" y="5"/>
                    </a:cubicBezTo>
                    <a:close/>
                  </a:path>
                </a:pathLst>
              </a:custGeom>
              <a:solidFill>
                <a:srgbClr val="BEB1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1" name="Freeform 4309"/>
              <p:cNvSpPr/>
              <p:nvPr/>
            </p:nvSpPr>
            <p:spPr bwMode="auto">
              <a:xfrm>
                <a:off x="6292850" y="6075363"/>
                <a:ext cx="25400" cy="63500"/>
              </a:xfrm>
              <a:custGeom>
                <a:avLst/>
                <a:gdLst>
                  <a:gd name="T0" fmla="*/ 9 w 13"/>
                  <a:gd name="T1" fmla="*/ 18 h 32"/>
                  <a:gd name="T2" fmla="*/ 7 w 13"/>
                  <a:gd name="T3" fmla="*/ 32 h 32"/>
                  <a:gd name="T4" fmla="*/ 5 w 13"/>
                  <a:gd name="T5" fmla="*/ 30 h 32"/>
                  <a:gd name="T6" fmla="*/ 0 w 13"/>
                  <a:gd name="T7" fmla="*/ 9 h 32"/>
                  <a:gd name="T8" fmla="*/ 1 w 13"/>
                  <a:gd name="T9" fmla="*/ 0 h 32"/>
                  <a:gd name="T10" fmla="*/ 9 w 13"/>
                  <a:gd name="T11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32">
                    <a:moveTo>
                      <a:pt x="9" y="18"/>
                    </a:moveTo>
                    <a:cubicBezTo>
                      <a:pt x="8" y="23"/>
                      <a:pt x="8" y="28"/>
                      <a:pt x="7" y="32"/>
                    </a:cubicBezTo>
                    <a:cubicBezTo>
                      <a:pt x="6" y="32"/>
                      <a:pt x="6" y="31"/>
                      <a:pt x="5" y="30"/>
                    </a:cubicBezTo>
                    <a:cubicBezTo>
                      <a:pt x="5" y="23"/>
                      <a:pt x="3" y="16"/>
                      <a:pt x="0" y="9"/>
                    </a:cubicBezTo>
                    <a:cubicBezTo>
                      <a:pt x="0" y="6"/>
                      <a:pt x="1" y="3"/>
                      <a:pt x="1" y="0"/>
                    </a:cubicBezTo>
                    <a:cubicBezTo>
                      <a:pt x="12" y="1"/>
                      <a:pt x="13" y="3"/>
                      <a:pt x="9" y="18"/>
                    </a:cubicBezTo>
                    <a:close/>
                  </a:path>
                </a:pathLst>
              </a:custGeom>
              <a:solidFill>
                <a:srgbClr val="897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2" name="Freeform 4310"/>
              <p:cNvSpPr/>
              <p:nvPr/>
            </p:nvSpPr>
            <p:spPr bwMode="auto">
              <a:xfrm>
                <a:off x="7723188" y="5900738"/>
                <a:ext cx="31750" cy="31750"/>
              </a:xfrm>
              <a:custGeom>
                <a:avLst/>
                <a:gdLst>
                  <a:gd name="T0" fmla="*/ 11 w 16"/>
                  <a:gd name="T1" fmla="*/ 16 h 16"/>
                  <a:gd name="T2" fmla="*/ 0 w 16"/>
                  <a:gd name="T3" fmla="*/ 9 h 16"/>
                  <a:gd name="T4" fmla="*/ 16 w 16"/>
                  <a:gd name="T5" fmla="*/ 1 h 16"/>
                  <a:gd name="T6" fmla="*/ 11 w 16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11" y="16"/>
                    </a:moveTo>
                    <a:cubicBezTo>
                      <a:pt x="6" y="15"/>
                      <a:pt x="1" y="15"/>
                      <a:pt x="0" y="9"/>
                    </a:cubicBezTo>
                    <a:cubicBezTo>
                      <a:pt x="4" y="4"/>
                      <a:pt x="9" y="0"/>
                      <a:pt x="16" y="1"/>
                    </a:cubicBezTo>
                    <a:cubicBezTo>
                      <a:pt x="14" y="6"/>
                      <a:pt x="12" y="11"/>
                      <a:pt x="11" y="16"/>
                    </a:cubicBezTo>
                    <a:close/>
                  </a:path>
                </a:pathLst>
              </a:custGeom>
              <a:solidFill>
                <a:srgbClr val="B48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3" name="Freeform 4311"/>
              <p:cNvSpPr/>
              <p:nvPr/>
            </p:nvSpPr>
            <p:spPr bwMode="auto">
              <a:xfrm>
                <a:off x="6650038" y="3973513"/>
                <a:ext cx="41275" cy="38100"/>
              </a:xfrm>
              <a:custGeom>
                <a:avLst/>
                <a:gdLst>
                  <a:gd name="T0" fmla="*/ 10 w 21"/>
                  <a:gd name="T1" fmla="*/ 9 h 19"/>
                  <a:gd name="T2" fmla="*/ 21 w 21"/>
                  <a:gd name="T3" fmla="*/ 10 h 19"/>
                  <a:gd name="T4" fmla="*/ 11 w 21"/>
                  <a:gd name="T5" fmla="*/ 19 h 19"/>
                  <a:gd name="T6" fmla="*/ 0 w 21"/>
                  <a:gd name="T7" fmla="*/ 13 h 19"/>
                  <a:gd name="T8" fmla="*/ 0 w 21"/>
                  <a:gd name="T9" fmla="*/ 10 h 19"/>
                  <a:gd name="T10" fmla="*/ 3 w 21"/>
                  <a:gd name="T11" fmla="*/ 1 h 19"/>
                  <a:gd name="T12" fmla="*/ 9 w 21"/>
                  <a:gd name="T13" fmla="*/ 3 h 19"/>
                  <a:gd name="T14" fmla="*/ 10 w 21"/>
                  <a:gd name="T15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9">
                    <a:moveTo>
                      <a:pt x="10" y="9"/>
                    </a:moveTo>
                    <a:cubicBezTo>
                      <a:pt x="13" y="9"/>
                      <a:pt x="17" y="10"/>
                      <a:pt x="21" y="10"/>
                    </a:cubicBezTo>
                    <a:cubicBezTo>
                      <a:pt x="17" y="14"/>
                      <a:pt x="14" y="17"/>
                      <a:pt x="11" y="19"/>
                    </a:cubicBezTo>
                    <a:cubicBezTo>
                      <a:pt x="7" y="19"/>
                      <a:pt x="7" y="9"/>
                      <a:pt x="0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0" y="7"/>
                      <a:pt x="1" y="4"/>
                      <a:pt x="3" y="1"/>
                    </a:cubicBezTo>
                    <a:cubicBezTo>
                      <a:pt x="6" y="0"/>
                      <a:pt x="7" y="1"/>
                      <a:pt x="9" y="3"/>
                    </a:cubicBezTo>
                    <a:cubicBezTo>
                      <a:pt x="10" y="5"/>
                      <a:pt x="9" y="7"/>
                      <a:pt x="10" y="9"/>
                    </a:cubicBezTo>
                    <a:close/>
                  </a:path>
                </a:pathLst>
              </a:custGeom>
              <a:solidFill>
                <a:srgbClr val="9056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4" name="Freeform 4312"/>
              <p:cNvSpPr/>
              <p:nvPr/>
            </p:nvSpPr>
            <p:spPr bwMode="auto">
              <a:xfrm>
                <a:off x="6640513" y="3787775"/>
                <a:ext cx="33338" cy="55563"/>
              </a:xfrm>
              <a:custGeom>
                <a:avLst/>
                <a:gdLst>
                  <a:gd name="T0" fmla="*/ 1 w 17"/>
                  <a:gd name="T1" fmla="*/ 21 h 28"/>
                  <a:gd name="T2" fmla="*/ 7 w 17"/>
                  <a:gd name="T3" fmla="*/ 6 h 28"/>
                  <a:gd name="T4" fmla="*/ 13 w 17"/>
                  <a:gd name="T5" fmla="*/ 0 h 28"/>
                  <a:gd name="T6" fmla="*/ 12 w 17"/>
                  <a:gd name="T7" fmla="*/ 10 h 28"/>
                  <a:gd name="T8" fmla="*/ 0 w 17"/>
                  <a:gd name="T9" fmla="*/ 23 h 28"/>
                  <a:gd name="T10" fmla="*/ 1 w 17"/>
                  <a:gd name="T11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8">
                    <a:moveTo>
                      <a:pt x="1" y="21"/>
                    </a:moveTo>
                    <a:cubicBezTo>
                      <a:pt x="5" y="17"/>
                      <a:pt x="9" y="13"/>
                      <a:pt x="7" y="6"/>
                    </a:cubicBezTo>
                    <a:cubicBezTo>
                      <a:pt x="6" y="1"/>
                      <a:pt x="11" y="2"/>
                      <a:pt x="13" y="0"/>
                    </a:cubicBezTo>
                    <a:cubicBezTo>
                      <a:pt x="17" y="4"/>
                      <a:pt x="10" y="6"/>
                      <a:pt x="12" y="10"/>
                    </a:cubicBezTo>
                    <a:cubicBezTo>
                      <a:pt x="11" y="17"/>
                      <a:pt x="14" y="28"/>
                      <a:pt x="0" y="23"/>
                    </a:cubicBezTo>
                    <a:cubicBezTo>
                      <a:pt x="0" y="23"/>
                      <a:pt x="1" y="22"/>
                      <a:pt x="1" y="21"/>
                    </a:cubicBezTo>
                    <a:close/>
                  </a:path>
                </a:pathLst>
              </a:custGeom>
              <a:solidFill>
                <a:srgbClr val="885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5" name="Freeform 4313"/>
              <p:cNvSpPr/>
              <p:nvPr/>
            </p:nvSpPr>
            <p:spPr bwMode="auto">
              <a:xfrm>
                <a:off x="7216775" y="5859463"/>
                <a:ext cx="38100" cy="31750"/>
              </a:xfrm>
              <a:custGeom>
                <a:avLst/>
                <a:gdLst>
                  <a:gd name="T0" fmla="*/ 0 w 19"/>
                  <a:gd name="T1" fmla="*/ 5 h 16"/>
                  <a:gd name="T2" fmla="*/ 15 w 19"/>
                  <a:gd name="T3" fmla="*/ 0 h 16"/>
                  <a:gd name="T4" fmla="*/ 19 w 19"/>
                  <a:gd name="T5" fmla="*/ 3 h 16"/>
                  <a:gd name="T6" fmla="*/ 16 w 19"/>
                  <a:gd name="T7" fmla="*/ 10 h 16"/>
                  <a:gd name="T8" fmla="*/ 3 w 19"/>
                  <a:gd name="T9" fmla="*/ 16 h 16"/>
                  <a:gd name="T10" fmla="*/ 0 w 19"/>
                  <a:gd name="T1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6">
                    <a:moveTo>
                      <a:pt x="0" y="5"/>
                    </a:moveTo>
                    <a:cubicBezTo>
                      <a:pt x="5" y="4"/>
                      <a:pt x="10" y="2"/>
                      <a:pt x="15" y="0"/>
                    </a:cubicBezTo>
                    <a:cubicBezTo>
                      <a:pt x="17" y="0"/>
                      <a:pt x="18" y="1"/>
                      <a:pt x="19" y="3"/>
                    </a:cubicBezTo>
                    <a:cubicBezTo>
                      <a:pt x="19" y="6"/>
                      <a:pt x="19" y="8"/>
                      <a:pt x="16" y="10"/>
                    </a:cubicBezTo>
                    <a:cubicBezTo>
                      <a:pt x="10" y="9"/>
                      <a:pt x="6" y="11"/>
                      <a:pt x="3" y="16"/>
                    </a:cubicBezTo>
                    <a:cubicBezTo>
                      <a:pt x="2" y="12"/>
                      <a:pt x="1" y="9"/>
                      <a:pt x="0" y="5"/>
                    </a:cubicBezTo>
                    <a:close/>
                  </a:path>
                </a:pathLst>
              </a:custGeom>
              <a:solidFill>
                <a:srgbClr val="CEA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6" name="Freeform 4314"/>
              <p:cNvSpPr/>
              <p:nvPr/>
            </p:nvSpPr>
            <p:spPr bwMode="auto">
              <a:xfrm>
                <a:off x="6813550" y="4597400"/>
                <a:ext cx="47625" cy="38100"/>
              </a:xfrm>
              <a:custGeom>
                <a:avLst/>
                <a:gdLst>
                  <a:gd name="T0" fmla="*/ 0 w 23"/>
                  <a:gd name="T1" fmla="*/ 9 h 19"/>
                  <a:gd name="T2" fmla="*/ 11 w 23"/>
                  <a:gd name="T3" fmla="*/ 0 h 19"/>
                  <a:gd name="T4" fmla="*/ 22 w 23"/>
                  <a:gd name="T5" fmla="*/ 12 h 19"/>
                  <a:gd name="T6" fmla="*/ 22 w 23"/>
                  <a:gd name="T7" fmla="*/ 14 h 19"/>
                  <a:gd name="T8" fmla="*/ 22 w 23"/>
                  <a:gd name="T9" fmla="*/ 15 h 19"/>
                  <a:gd name="T10" fmla="*/ 1 w 23"/>
                  <a:gd name="T11" fmla="*/ 10 h 19"/>
                  <a:gd name="T12" fmla="*/ 0 w 23"/>
                  <a:gd name="T1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9">
                    <a:moveTo>
                      <a:pt x="0" y="9"/>
                    </a:moveTo>
                    <a:cubicBezTo>
                      <a:pt x="1" y="2"/>
                      <a:pt x="10" y="6"/>
                      <a:pt x="11" y="0"/>
                    </a:cubicBezTo>
                    <a:cubicBezTo>
                      <a:pt x="15" y="4"/>
                      <a:pt x="18" y="8"/>
                      <a:pt x="22" y="12"/>
                    </a:cubicBezTo>
                    <a:cubicBezTo>
                      <a:pt x="22" y="13"/>
                      <a:pt x="23" y="13"/>
                      <a:pt x="22" y="14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3" y="19"/>
                      <a:pt x="7" y="14"/>
                      <a:pt x="1" y="10"/>
                    </a:cubicBezTo>
                    <a:cubicBezTo>
                      <a:pt x="1" y="10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CBC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7" name="Freeform 4315"/>
              <p:cNvSpPr/>
              <p:nvPr/>
            </p:nvSpPr>
            <p:spPr bwMode="auto">
              <a:xfrm>
                <a:off x="6702425" y="2820988"/>
                <a:ext cx="26988" cy="41275"/>
              </a:xfrm>
              <a:custGeom>
                <a:avLst/>
                <a:gdLst>
                  <a:gd name="T0" fmla="*/ 14 w 14"/>
                  <a:gd name="T1" fmla="*/ 3 h 21"/>
                  <a:gd name="T2" fmla="*/ 10 w 14"/>
                  <a:gd name="T3" fmla="*/ 14 h 21"/>
                  <a:gd name="T4" fmla="*/ 5 w 14"/>
                  <a:gd name="T5" fmla="*/ 20 h 21"/>
                  <a:gd name="T6" fmla="*/ 3 w 14"/>
                  <a:gd name="T7" fmla="*/ 11 h 21"/>
                  <a:gd name="T8" fmla="*/ 14 w 14"/>
                  <a:gd name="T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1">
                    <a:moveTo>
                      <a:pt x="14" y="3"/>
                    </a:moveTo>
                    <a:cubicBezTo>
                      <a:pt x="12" y="7"/>
                      <a:pt x="11" y="10"/>
                      <a:pt x="10" y="14"/>
                    </a:cubicBezTo>
                    <a:cubicBezTo>
                      <a:pt x="9" y="16"/>
                      <a:pt x="10" y="21"/>
                      <a:pt x="5" y="20"/>
                    </a:cubicBezTo>
                    <a:cubicBezTo>
                      <a:pt x="0" y="19"/>
                      <a:pt x="3" y="15"/>
                      <a:pt x="3" y="11"/>
                    </a:cubicBezTo>
                    <a:cubicBezTo>
                      <a:pt x="6" y="8"/>
                      <a:pt x="6" y="0"/>
                      <a:pt x="14" y="3"/>
                    </a:cubicBezTo>
                    <a:close/>
                  </a:path>
                </a:pathLst>
              </a:custGeom>
              <a:solidFill>
                <a:srgbClr val="8A4F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8" name="Freeform 4316"/>
              <p:cNvSpPr/>
              <p:nvPr/>
            </p:nvSpPr>
            <p:spPr bwMode="auto">
              <a:xfrm>
                <a:off x="6823075" y="6319838"/>
                <a:ext cx="42863" cy="33338"/>
              </a:xfrm>
              <a:custGeom>
                <a:avLst/>
                <a:gdLst>
                  <a:gd name="T0" fmla="*/ 0 w 22"/>
                  <a:gd name="T1" fmla="*/ 14 h 16"/>
                  <a:gd name="T2" fmla="*/ 3 w 22"/>
                  <a:gd name="T3" fmla="*/ 8 h 16"/>
                  <a:gd name="T4" fmla="*/ 18 w 22"/>
                  <a:gd name="T5" fmla="*/ 12 h 16"/>
                  <a:gd name="T6" fmla="*/ 22 w 22"/>
                  <a:gd name="T7" fmla="*/ 14 h 16"/>
                  <a:gd name="T8" fmla="*/ 0 w 22"/>
                  <a:gd name="T9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6">
                    <a:moveTo>
                      <a:pt x="0" y="14"/>
                    </a:moveTo>
                    <a:cubicBezTo>
                      <a:pt x="1" y="12"/>
                      <a:pt x="2" y="10"/>
                      <a:pt x="3" y="8"/>
                    </a:cubicBezTo>
                    <a:cubicBezTo>
                      <a:pt x="11" y="0"/>
                      <a:pt x="14" y="6"/>
                      <a:pt x="18" y="12"/>
                    </a:cubicBezTo>
                    <a:cubicBezTo>
                      <a:pt x="19" y="12"/>
                      <a:pt x="21" y="12"/>
                      <a:pt x="22" y="14"/>
                    </a:cubicBezTo>
                    <a:cubicBezTo>
                      <a:pt x="15" y="16"/>
                      <a:pt x="7" y="16"/>
                      <a:pt x="0" y="14"/>
                    </a:cubicBezTo>
                    <a:close/>
                  </a:path>
                </a:pathLst>
              </a:custGeom>
              <a:solidFill>
                <a:srgbClr val="A774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9" name="Freeform 4317"/>
              <p:cNvSpPr/>
              <p:nvPr/>
            </p:nvSpPr>
            <p:spPr bwMode="auto">
              <a:xfrm>
                <a:off x="7745413" y="5846763"/>
                <a:ext cx="39688" cy="52388"/>
              </a:xfrm>
              <a:custGeom>
                <a:avLst/>
                <a:gdLst>
                  <a:gd name="T0" fmla="*/ 7 w 20"/>
                  <a:gd name="T1" fmla="*/ 26 h 26"/>
                  <a:gd name="T2" fmla="*/ 0 w 20"/>
                  <a:gd name="T3" fmla="*/ 25 h 26"/>
                  <a:gd name="T4" fmla="*/ 13 w 20"/>
                  <a:gd name="T5" fmla="*/ 2 h 26"/>
                  <a:gd name="T6" fmla="*/ 18 w 20"/>
                  <a:gd name="T7" fmla="*/ 0 h 26"/>
                  <a:gd name="T8" fmla="*/ 16 w 20"/>
                  <a:gd name="T9" fmla="*/ 10 h 26"/>
                  <a:gd name="T10" fmla="*/ 7 w 20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6">
                    <a:moveTo>
                      <a:pt x="7" y="26"/>
                    </a:moveTo>
                    <a:cubicBezTo>
                      <a:pt x="5" y="24"/>
                      <a:pt x="2" y="24"/>
                      <a:pt x="0" y="25"/>
                    </a:cubicBezTo>
                    <a:cubicBezTo>
                      <a:pt x="0" y="15"/>
                      <a:pt x="8" y="10"/>
                      <a:pt x="13" y="2"/>
                    </a:cubicBezTo>
                    <a:cubicBezTo>
                      <a:pt x="14" y="1"/>
                      <a:pt x="16" y="1"/>
                      <a:pt x="18" y="0"/>
                    </a:cubicBezTo>
                    <a:cubicBezTo>
                      <a:pt x="19" y="4"/>
                      <a:pt x="20" y="7"/>
                      <a:pt x="16" y="10"/>
                    </a:cubicBezTo>
                    <a:cubicBezTo>
                      <a:pt x="13" y="15"/>
                      <a:pt x="12" y="21"/>
                      <a:pt x="7" y="26"/>
                    </a:cubicBezTo>
                    <a:close/>
                  </a:path>
                </a:pathLst>
              </a:custGeom>
              <a:solidFill>
                <a:srgbClr val="B27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0" name="Freeform 4318"/>
              <p:cNvSpPr/>
              <p:nvPr/>
            </p:nvSpPr>
            <p:spPr bwMode="auto">
              <a:xfrm>
                <a:off x="6565900" y="5995988"/>
                <a:ext cx="36513" cy="44450"/>
              </a:xfrm>
              <a:custGeom>
                <a:avLst/>
                <a:gdLst>
                  <a:gd name="T0" fmla="*/ 7 w 18"/>
                  <a:gd name="T1" fmla="*/ 18 h 22"/>
                  <a:gd name="T2" fmla="*/ 1 w 18"/>
                  <a:gd name="T3" fmla="*/ 4 h 22"/>
                  <a:gd name="T4" fmla="*/ 2 w 18"/>
                  <a:gd name="T5" fmla="*/ 1 h 22"/>
                  <a:gd name="T6" fmla="*/ 12 w 18"/>
                  <a:gd name="T7" fmla="*/ 2 h 22"/>
                  <a:gd name="T8" fmla="*/ 12 w 18"/>
                  <a:gd name="T9" fmla="*/ 21 h 22"/>
                  <a:gd name="T10" fmla="*/ 7 w 18"/>
                  <a:gd name="T11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2">
                    <a:moveTo>
                      <a:pt x="7" y="18"/>
                    </a:moveTo>
                    <a:cubicBezTo>
                      <a:pt x="5" y="13"/>
                      <a:pt x="3" y="9"/>
                      <a:pt x="1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5" y="0"/>
                      <a:pt x="9" y="0"/>
                      <a:pt x="12" y="2"/>
                    </a:cubicBezTo>
                    <a:cubicBezTo>
                      <a:pt x="18" y="8"/>
                      <a:pt x="12" y="15"/>
                      <a:pt x="12" y="21"/>
                    </a:cubicBezTo>
                    <a:cubicBezTo>
                      <a:pt x="9" y="22"/>
                      <a:pt x="8" y="19"/>
                      <a:pt x="7" y="18"/>
                    </a:cubicBezTo>
                    <a:close/>
                  </a:path>
                </a:pathLst>
              </a:custGeom>
              <a:solidFill>
                <a:srgbClr val="B8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1" name="Freeform 4319"/>
              <p:cNvSpPr/>
              <p:nvPr/>
            </p:nvSpPr>
            <p:spPr bwMode="auto">
              <a:xfrm>
                <a:off x="6408738" y="5421313"/>
                <a:ext cx="23813" cy="53975"/>
              </a:xfrm>
              <a:custGeom>
                <a:avLst/>
                <a:gdLst>
                  <a:gd name="T0" fmla="*/ 12 w 12"/>
                  <a:gd name="T1" fmla="*/ 1 h 27"/>
                  <a:gd name="T2" fmla="*/ 10 w 12"/>
                  <a:gd name="T3" fmla="*/ 11 h 27"/>
                  <a:gd name="T4" fmla="*/ 8 w 12"/>
                  <a:gd name="T5" fmla="*/ 22 h 27"/>
                  <a:gd name="T6" fmla="*/ 1 w 12"/>
                  <a:gd name="T7" fmla="*/ 25 h 27"/>
                  <a:gd name="T8" fmla="*/ 0 w 12"/>
                  <a:gd name="T9" fmla="*/ 20 h 27"/>
                  <a:gd name="T10" fmla="*/ 9 w 12"/>
                  <a:gd name="T11" fmla="*/ 0 h 27"/>
                  <a:gd name="T12" fmla="*/ 12 w 12"/>
                  <a:gd name="T13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7">
                    <a:moveTo>
                      <a:pt x="12" y="1"/>
                    </a:moveTo>
                    <a:cubicBezTo>
                      <a:pt x="11" y="4"/>
                      <a:pt x="11" y="8"/>
                      <a:pt x="10" y="11"/>
                    </a:cubicBezTo>
                    <a:cubicBezTo>
                      <a:pt x="10" y="15"/>
                      <a:pt x="9" y="18"/>
                      <a:pt x="8" y="22"/>
                    </a:cubicBezTo>
                    <a:cubicBezTo>
                      <a:pt x="6" y="24"/>
                      <a:pt x="5" y="27"/>
                      <a:pt x="1" y="25"/>
                    </a:cubicBezTo>
                    <a:cubicBezTo>
                      <a:pt x="1" y="23"/>
                      <a:pt x="0" y="21"/>
                      <a:pt x="0" y="20"/>
                    </a:cubicBezTo>
                    <a:cubicBezTo>
                      <a:pt x="2" y="13"/>
                      <a:pt x="5" y="6"/>
                      <a:pt x="9" y="0"/>
                    </a:cubicBezTo>
                    <a:cubicBezTo>
                      <a:pt x="10" y="0"/>
                      <a:pt x="11" y="0"/>
                      <a:pt x="12" y="1"/>
                    </a:cubicBezTo>
                    <a:close/>
                  </a:path>
                </a:pathLst>
              </a:custGeom>
              <a:solidFill>
                <a:srgbClr val="A69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2" name="Freeform 4320"/>
              <p:cNvSpPr/>
              <p:nvPr/>
            </p:nvSpPr>
            <p:spPr bwMode="auto">
              <a:xfrm>
                <a:off x="6443663" y="5359400"/>
                <a:ext cx="41275" cy="34925"/>
              </a:xfrm>
              <a:custGeom>
                <a:avLst/>
                <a:gdLst>
                  <a:gd name="T0" fmla="*/ 18 w 21"/>
                  <a:gd name="T1" fmla="*/ 6 h 18"/>
                  <a:gd name="T2" fmla="*/ 0 w 21"/>
                  <a:gd name="T3" fmla="*/ 18 h 18"/>
                  <a:gd name="T4" fmla="*/ 6 w 21"/>
                  <a:gd name="T5" fmla="*/ 7 h 18"/>
                  <a:gd name="T6" fmla="*/ 14 w 21"/>
                  <a:gd name="T7" fmla="*/ 0 h 18"/>
                  <a:gd name="T8" fmla="*/ 17 w 21"/>
                  <a:gd name="T9" fmla="*/ 1 h 18"/>
                  <a:gd name="T10" fmla="*/ 21 w 21"/>
                  <a:gd name="T11" fmla="*/ 4 h 18"/>
                  <a:gd name="T12" fmla="*/ 18 w 21"/>
                  <a:gd name="T13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8">
                    <a:moveTo>
                      <a:pt x="18" y="6"/>
                    </a:moveTo>
                    <a:cubicBezTo>
                      <a:pt x="11" y="8"/>
                      <a:pt x="8" y="16"/>
                      <a:pt x="0" y="18"/>
                    </a:cubicBezTo>
                    <a:cubicBezTo>
                      <a:pt x="0" y="14"/>
                      <a:pt x="4" y="11"/>
                      <a:pt x="6" y="7"/>
                    </a:cubicBezTo>
                    <a:cubicBezTo>
                      <a:pt x="8" y="5"/>
                      <a:pt x="8" y="0"/>
                      <a:pt x="14" y="0"/>
                    </a:cubicBezTo>
                    <a:cubicBezTo>
                      <a:pt x="15" y="0"/>
                      <a:pt x="16" y="0"/>
                      <a:pt x="17" y="1"/>
                    </a:cubicBezTo>
                    <a:cubicBezTo>
                      <a:pt x="18" y="2"/>
                      <a:pt x="21" y="2"/>
                      <a:pt x="21" y="4"/>
                    </a:cubicBezTo>
                    <a:cubicBezTo>
                      <a:pt x="21" y="5"/>
                      <a:pt x="20" y="6"/>
                      <a:pt x="18" y="6"/>
                    </a:cubicBezTo>
                    <a:close/>
                  </a:path>
                </a:pathLst>
              </a:custGeom>
              <a:solidFill>
                <a:srgbClr val="A29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3" name="Freeform 4321"/>
              <p:cNvSpPr/>
              <p:nvPr/>
            </p:nvSpPr>
            <p:spPr bwMode="auto">
              <a:xfrm>
                <a:off x="7162800" y="4945063"/>
                <a:ext cx="42863" cy="38100"/>
              </a:xfrm>
              <a:custGeom>
                <a:avLst/>
                <a:gdLst>
                  <a:gd name="T0" fmla="*/ 11 w 21"/>
                  <a:gd name="T1" fmla="*/ 2 h 19"/>
                  <a:gd name="T2" fmla="*/ 13 w 21"/>
                  <a:gd name="T3" fmla="*/ 3 h 19"/>
                  <a:gd name="T4" fmla="*/ 20 w 21"/>
                  <a:gd name="T5" fmla="*/ 13 h 19"/>
                  <a:gd name="T6" fmla="*/ 14 w 21"/>
                  <a:gd name="T7" fmla="*/ 19 h 19"/>
                  <a:gd name="T8" fmla="*/ 3 w 21"/>
                  <a:gd name="T9" fmla="*/ 3 h 19"/>
                  <a:gd name="T10" fmla="*/ 3 w 21"/>
                  <a:gd name="T11" fmla="*/ 3 h 19"/>
                  <a:gd name="T12" fmla="*/ 11 w 21"/>
                  <a:gd name="T1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11" y="2"/>
                    </a:moveTo>
                    <a:cubicBezTo>
                      <a:pt x="12" y="2"/>
                      <a:pt x="12" y="2"/>
                      <a:pt x="13" y="3"/>
                    </a:cubicBezTo>
                    <a:cubicBezTo>
                      <a:pt x="8" y="11"/>
                      <a:pt x="21" y="7"/>
                      <a:pt x="20" y="13"/>
                    </a:cubicBezTo>
                    <a:cubicBezTo>
                      <a:pt x="20" y="17"/>
                      <a:pt x="17" y="18"/>
                      <a:pt x="14" y="19"/>
                    </a:cubicBezTo>
                    <a:cubicBezTo>
                      <a:pt x="3" y="18"/>
                      <a:pt x="0" y="1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5" y="2"/>
                      <a:pt x="8" y="0"/>
                      <a:pt x="11" y="2"/>
                    </a:cubicBezTo>
                    <a:close/>
                  </a:path>
                </a:pathLst>
              </a:custGeom>
              <a:solidFill>
                <a:srgbClr val="CABB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4" name="Freeform 4322"/>
              <p:cNvSpPr/>
              <p:nvPr/>
            </p:nvSpPr>
            <p:spPr bwMode="auto">
              <a:xfrm>
                <a:off x="7092950" y="5930900"/>
                <a:ext cx="42863" cy="36513"/>
              </a:xfrm>
              <a:custGeom>
                <a:avLst/>
                <a:gdLst>
                  <a:gd name="T0" fmla="*/ 21 w 21"/>
                  <a:gd name="T1" fmla="*/ 14 h 18"/>
                  <a:gd name="T2" fmla="*/ 6 w 21"/>
                  <a:gd name="T3" fmla="*/ 15 h 18"/>
                  <a:gd name="T4" fmla="*/ 1 w 21"/>
                  <a:gd name="T5" fmla="*/ 15 h 18"/>
                  <a:gd name="T6" fmla="*/ 0 w 21"/>
                  <a:gd name="T7" fmla="*/ 12 h 18"/>
                  <a:gd name="T8" fmla="*/ 12 w 21"/>
                  <a:gd name="T9" fmla="*/ 1 h 18"/>
                  <a:gd name="T10" fmla="*/ 13 w 21"/>
                  <a:gd name="T11" fmla="*/ 0 h 18"/>
                  <a:gd name="T12" fmla="*/ 21 w 21"/>
                  <a:gd name="T13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8">
                    <a:moveTo>
                      <a:pt x="21" y="14"/>
                    </a:moveTo>
                    <a:cubicBezTo>
                      <a:pt x="16" y="18"/>
                      <a:pt x="11" y="8"/>
                      <a:pt x="6" y="15"/>
                    </a:cubicBezTo>
                    <a:cubicBezTo>
                      <a:pt x="4" y="16"/>
                      <a:pt x="3" y="16"/>
                      <a:pt x="1" y="15"/>
                    </a:cubicBezTo>
                    <a:cubicBezTo>
                      <a:pt x="1" y="14"/>
                      <a:pt x="0" y="13"/>
                      <a:pt x="0" y="12"/>
                    </a:cubicBezTo>
                    <a:cubicBezTo>
                      <a:pt x="2" y="6"/>
                      <a:pt x="9" y="6"/>
                      <a:pt x="12" y="1"/>
                    </a:cubicBezTo>
                    <a:cubicBezTo>
                      <a:pt x="12" y="1"/>
                      <a:pt x="13" y="1"/>
                      <a:pt x="13" y="0"/>
                    </a:cubicBezTo>
                    <a:cubicBezTo>
                      <a:pt x="18" y="4"/>
                      <a:pt x="19" y="9"/>
                      <a:pt x="21" y="14"/>
                    </a:cubicBezTo>
                    <a:close/>
                  </a:path>
                </a:pathLst>
              </a:custGeom>
              <a:solidFill>
                <a:srgbClr val="A68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5" name="Freeform 4323"/>
              <p:cNvSpPr/>
              <p:nvPr/>
            </p:nvSpPr>
            <p:spPr bwMode="auto">
              <a:xfrm>
                <a:off x="6386513" y="6056313"/>
                <a:ext cx="33338" cy="39688"/>
              </a:xfrm>
              <a:custGeom>
                <a:avLst/>
                <a:gdLst>
                  <a:gd name="T0" fmla="*/ 12 w 16"/>
                  <a:gd name="T1" fmla="*/ 2 h 20"/>
                  <a:gd name="T2" fmla="*/ 16 w 16"/>
                  <a:gd name="T3" fmla="*/ 10 h 20"/>
                  <a:gd name="T4" fmla="*/ 2 w 16"/>
                  <a:gd name="T5" fmla="*/ 20 h 20"/>
                  <a:gd name="T6" fmla="*/ 3 w 16"/>
                  <a:gd name="T7" fmla="*/ 10 h 20"/>
                  <a:gd name="T8" fmla="*/ 9 w 16"/>
                  <a:gd name="T9" fmla="*/ 0 h 20"/>
                  <a:gd name="T10" fmla="*/ 12 w 16"/>
                  <a:gd name="T11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20">
                    <a:moveTo>
                      <a:pt x="12" y="2"/>
                    </a:moveTo>
                    <a:cubicBezTo>
                      <a:pt x="11" y="5"/>
                      <a:pt x="13" y="8"/>
                      <a:pt x="16" y="10"/>
                    </a:cubicBezTo>
                    <a:cubicBezTo>
                      <a:pt x="12" y="14"/>
                      <a:pt x="5" y="15"/>
                      <a:pt x="2" y="20"/>
                    </a:cubicBezTo>
                    <a:cubicBezTo>
                      <a:pt x="0" y="17"/>
                      <a:pt x="3" y="14"/>
                      <a:pt x="3" y="10"/>
                    </a:cubicBezTo>
                    <a:cubicBezTo>
                      <a:pt x="1" y="5"/>
                      <a:pt x="4" y="2"/>
                      <a:pt x="9" y="0"/>
                    </a:cubicBezTo>
                    <a:cubicBezTo>
                      <a:pt x="10" y="0"/>
                      <a:pt x="11" y="1"/>
                      <a:pt x="12" y="2"/>
                    </a:cubicBezTo>
                    <a:close/>
                  </a:path>
                </a:pathLst>
              </a:custGeom>
              <a:solidFill>
                <a:srgbClr val="BBA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6" name="Freeform 4324"/>
              <p:cNvSpPr/>
              <p:nvPr/>
            </p:nvSpPr>
            <p:spPr bwMode="auto">
              <a:xfrm>
                <a:off x="6507163" y="5953125"/>
                <a:ext cx="28575" cy="38100"/>
              </a:xfrm>
              <a:custGeom>
                <a:avLst/>
                <a:gdLst>
                  <a:gd name="T0" fmla="*/ 11 w 14"/>
                  <a:gd name="T1" fmla="*/ 0 h 19"/>
                  <a:gd name="T2" fmla="*/ 14 w 14"/>
                  <a:gd name="T3" fmla="*/ 19 h 19"/>
                  <a:gd name="T4" fmla="*/ 9 w 14"/>
                  <a:gd name="T5" fmla="*/ 17 h 19"/>
                  <a:gd name="T6" fmla="*/ 1 w 14"/>
                  <a:gd name="T7" fmla="*/ 15 h 19"/>
                  <a:gd name="T8" fmla="*/ 11 w 14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11" y="0"/>
                    </a:moveTo>
                    <a:cubicBezTo>
                      <a:pt x="14" y="6"/>
                      <a:pt x="13" y="12"/>
                      <a:pt x="14" y="19"/>
                    </a:cubicBezTo>
                    <a:cubicBezTo>
                      <a:pt x="12" y="18"/>
                      <a:pt x="10" y="18"/>
                      <a:pt x="9" y="17"/>
                    </a:cubicBezTo>
                    <a:cubicBezTo>
                      <a:pt x="6" y="17"/>
                      <a:pt x="4" y="16"/>
                      <a:pt x="1" y="15"/>
                    </a:cubicBezTo>
                    <a:cubicBezTo>
                      <a:pt x="0" y="7"/>
                      <a:pt x="5" y="3"/>
                      <a:pt x="11" y="0"/>
                    </a:cubicBezTo>
                    <a:close/>
                  </a:path>
                </a:pathLst>
              </a:custGeom>
              <a:solidFill>
                <a:srgbClr val="A790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7" name="Freeform 4325"/>
              <p:cNvSpPr/>
              <p:nvPr/>
            </p:nvSpPr>
            <p:spPr bwMode="auto">
              <a:xfrm>
                <a:off x="7129463" y="6000750"/>
                <a:ext cx="31750" cy="36513"/>
              </a:xfrm>
              <a:custGeom>
                <a:avLst/>
                <a:gdLst>
                  <a:gd name="T0" fmla="*/ 0 w 16"/>
                  <a:gd name="T1" fmla="*/ 3 h 18"/>
                  <a:gd name="T2" fmla="*/ 8 w 16"/>
                  <a:gd name="T3" fmla="*/ 6 h 18"/>
                  <a:gd name="T4" fmla="*/ 14 w 16"/>
                  <a:gd name="T5" fmla="*/ 8 h 18"/>
                  <a:gd name="T6" fmla="*/ 16 w 16"/>
                  <a:gd name="T7" fmla="*/ 13 h 18"/>
                  <a:gd name="T8" fmla="*/ 10 w 16"/>
                  <a:gd name="T9" fmla="*/ 17 h 18"/>
                  <a:gd name="T10" fmla="*/ 3 w 16"/>
                  <a:gd name="T11" fmla="*/ 16 h 18"/>
                  <a:gd name="T12" fmla="*/ 0 w 16"/>
                  <a:gd name="T13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8">
                    <a:moveTo>
                      <a:pt x="0" y="3"/>
                    </a:moveTo>
                    <a:cubicBezTo>
                      <a:pt x="4" y="0"/>
                      <a:pt x="7" y="1"/>
                      <a:pt x="8" y="6"/>
                    </a:cubicBezTo>
                    <a:cubicBezTo>
                      <a:pt x="9" y="12"/>
                      <a:pt x="12" y="10"/>
                      <a:pt x="14" y="8"/>
                    </a:cubicBezTo>
                    <a:cubicBezTo>
                      <a:pt x="16" y="9"/>
                      <a:pt x="16" y="11"/>
                      <a:pt x="16" y="13"/>
                    </a:cubicBezTo>
                    <a:cubicBezTo>
                      <a:pt x="13" y="13"/>
                      <a:pt x="11" y="14"/>
                      <a:pt x="10" y="17"/>
                    </a:cubicBezTo>
                    <a:cubicBezTo>
                      <a:pt x="8" y="18"/>
                      <a:pt x="5" y="18"/>
                      <a:pt x="3" y="16"/>
                    </a:cubicBezTo>
                    <a:cubicBezTo>
                      <a:pt x="2" y="12"/>
                      <a:pt x="3" y="7"/>
                      <a:pt x="0" y="3"/>
                    </a:cubicBezTo>
                    <a:close/>
                  </a:path>
                </a:pathLst>
              </a:custGeom>
              <a:solidFill>
                <a:srgbClr val="BCA7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8" name="Freeform 4326"/>
              <p:cNvSpPr/>
              <p:nvPr/>
            </p:nvSpPr>
            <p:spPr bwMode="auto">
              <a:xfrm>
                <a:off x="7780338" y="5783263"/>
                <a:ext cx="30163" cy="31750"/>
              </a:xfrm>
              <a:custGeom>
                <a:avLst/>
                <a:gdLst>
                  <a:gd name="T0" fmla="*/ 10 w 15"/>
                  <a:gd name="T1" fmla="*/ 14 h 16"/>
                  <a:gd name="T2" fmla="*/ 0 w 15"/>
                  <a:gd name="T3" fmla="*/ 8 h 16"/>
                  <a:gd name="T4" fmla="*/ 9 w 15"/>
                  <a:gd name="T5" fmla="*/ 0 h 16"/>
                  <a:gd name="T6" fmla="*/ 14 w 15"/>
                  <a:gd name="T7" fmla="*/ 9 h 16"/>
                  <a:gd name="T8" fmla="*/ 14 w 15"/>
                  <a:gd name="T9" fmla="*/ 12 h 16"/>
                  <a:gd name="T10" fmla="*/ 10 w 15"/>
                  <a:gd name="T11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0" y="14"/>
                    </a:moveTo>
                    <a:cubicBezTo>
                      <a:pt x="6" y="13"/>
                      <a:pt x="2" y="12"/>
                      <a:pt x="0" y="8"/>
                    </a:cubicBezTo>
                    <a:cubicBezTo>
                      <a:pt x="1" y="3"/>
                      <a:pt x="5" y="2"/>
                      <a:pt x="9" y="0"/>
                    </a:cubicBezTo>
                    <a:cubicBezTo>
                      <a:pt x="11" y="3"/>
                      <a:pt x="8" y="9"/>
                      <a:pt x="14" y="9"/>
                    </a:cubicBezTo>
                    <a:cubicBezTo>
                      <a:pt x="14" y="10"/>
                      <a:pt x="15" y="11"/>
                      <a:pt x="14" y="12"/>
                    </a:cubicBezTo>
                    <a:cubicBezTo>
                      <a:pt x="13" y="13"/>
                      <a:pt x="12" y="16"/>
                      <a:pt x="10" y="14"/>
                    </a:cubicBezTo>
                    <a:close/>
                  </a:path>
                </a:pathLst>
              </a:custGeom>
              <a:solidFill>
                <a:srgbClr val="A88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9" name="Freeform 4327"/>
              <p:cNvSpPr/>
              <p:nvPr/>
            </p:nvSpPr>
            <p:spPr bwMode="auto">
              <a:xfrm>
                <a:off x="7056438" y="5805488"/>
                <a:ext cx="30163" cy="36513"/>
              </a:xfrm>
              <a:custGeom>
                <a:avLst/>
                <a:gdLst>
                  <a:gd name="T0" fmla="*/ 14 w 15"/>
                  <a:gd name="T1" fmla="*/ 14 h 19"/>
                  <a:gd name="T2" fmla="*/ 0 w 15"/>
                  <a:gd name="T3" fmla="*/ 15 h 19"/>
                  <a:gd name="T4" fmla="*/ 1 w 15"/>
                  <a:gd name="T5" fmla="*/ 5 h 19"/>
                  <a:gd name="T6" fmla="*/ 7 w 15"/>
                  <a:gd name="T7" fmla="*/ 0 h 19"/>
                  <a:gd name="T8" fmla="*/ 10 w 15"/>
                  <a:gd name="T9" fmla="*/ 1 h 19"/>
                  <a:gd name="T10" fmla="*/ 15 w 15"/>
                  <a:gd name="T11" fmla="*/ 12 h 19"/>
                  <a:gd name="T12" fmla="*/ 14 w 15"/>
                  <a:gd name="T13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9">
                    <a:moveTo>
                      <a:pt x="14" y="14"/>
                    </a:moveTo>
                    <a:cubicBezTo>
                      <a:pt x="10" y="18"/>
                      <a:pt x="5" y="19"/>
                      <a:pt x="0" y="15"/>
                    </a:cubicBezTo>
                    <a:cubicBezTo>
                      <a:pt x="6" y="11"/>
                      <a:pt x="6" y="11"/>
                      <a:pt x="1" y="5"/>
                    </a:cubicBezTo>
                    <a:cubicBezTo>
                      <a:pt x="2" y="3"/>
                      <a:pt x="4" y="1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3" y="4"/>
                      <a:pt x="13" y="8"/>
                      <a:pt x="15" y="12"/>
                    </a:cubicBezTo>
                    <a:cubicBezTo>
                      <a:pt x="14" y="13"/>
                      <a:pt x="14" y="14"/>
                      <a:pt x="14" y="14"/>
                    </a:cubicBezTo>
                    <a:close/>
                  </a:path>
                </a:pathLst>
              </a:custGeom>
              <a:solidFill>
                <a:srgbClr val="9465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0" name="Freeform 4328"/>
              <p:cNvSpPr/>
              <p:nvPr/>
            </p:nvSpPr>
            <p:spPr bwMode="auto">
              <a:xfrm>
                <a:off x="7800975" y="5484813"/>
                <a:ext cx="34925" cy="36513"/>
              </a:xfrm>
              <a:custGeom>
                <a:avLst/>
                <a:gdLst>
                  <a:gd name="T0" fmla="*/ 2 w 17"/>
                  <a:gd name="T1" fmla="*/ 9 h 18"/>
                  <a:gd name="T2" fmla="*/ 8 w 17"/>
                  <a:gd name="T3" fmla="*/ 1 h 18"/>
                  <a:gd name="T4" fmla="*/ 17 w 17"/>
                  <a:gd name="T5" fmla="*/ 11 h 18"/>
                  <a:gd name="T6" fmla="*/ 16 w 17"/>
                  <a:gd name="T7" fmla="*/ 14 h 18"/>
                  <a:gd name="T8" fmla="*/ 13 w 17"/>
                  <a:gd name="T9" fmla="*/ 18 h 18"/>
                  <a:gd name="T10" fmla="*/ 4 w 17"/>
                  <a:gd name="T11" fmla="*/ 14 h 18"/>
                  <a:gd name="T12" fmla="*/ 2 w 17"/>
                  <a:gd name="T13" fmla="*/ 14 h 18"/>
                  <a:gd name="T14" fmla="*/ 2 w 17"/>
                  <a:gd name="T15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8">
                    <a:moveTo>
                      <a:pt x="2" y="9"/>
                    </a:moveTo>
                    <a:cubicBezTo>
                      <a:pt x="9" y="11"/>
                      <a:pt x="0" y="0"/>
                      <a:pt x="8" y="1"/>
                    </a:cubicBezTo>
                    <a:cubicBezTo>
                      <a:pt x="14" y="2"/>
                      <a:pt x="9" y="12"/>
                      <a:pt x="17" y="11"/>
                    </a:cubicBezTo>
                    <a:cubicBezTo>
                      <a:pt x="16" y="12"/>
                      <a:pt x="16" y="13"/>
                      <a:pt x="16" y="14"/>
                    </a:cubicBezTo>
                    <a:cubicBezTo>
                      <a:pt x="14" y="14"/>
                      <a:pt x="15" y="17"/>
                      <a:pt x="13" y="18"/>
                    </a:cubicBezTo>
                    <a:cubicBezTo>
                      <a:pt x="10" y="17"/>
                      <a:pt x="7" y="16"/>
                      <a:pt x="4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1" y="12"/>
                      <a:pt x="1" y="11"/>
                      <a:pt x="2" y="9"/>
                    </a:cubicBezTo>
                    <a:close/>
                  </a:path>
                </a:pathLst>
              </a:custGeom>
              <a:solidFill>
                <a:srgbClr val="865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1" name="Freeform 4329"/>
              <p:cNvSpPr/>
              <p:nvPr/>
            </p:nvSpPr>
            <p:spPr bwMode="auto">
              <a:xfrm>
                <a:off x="6249988" y="5826125"/>
                <a:ext cx="41275" cy="28575"/>
              </a:xfrm>
              <a:custGeom>
                <a:avLst/>
                <a:gdLst>
                  <a:gd name="T0" fmla="*/ 14 w 20"/>
                  <a:gd name="T1" fmla="*/ 14 h 14"/>
                  <a:gd name="T2" fmla="*/ 4 w 20"/>
                  <a:gd name="T3" fmla="*/ 13 h 14"/>
                  <a:gd name="T4" fmla="*/ 0 w 20"/>
                  <a:gd name="T5" fmla="*/ 7 h 14"/>
                  <a:gd name="T6" fmla="*/ 11 w 20"/>
                  <a:gd name="T7" fmla="*/ 3 h 14"/>
                  <a:gd name="T8" fmla="*/ 14 w 20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14" y="14"/>
                    </a:moveTo>
                    <a:cubicBezTo>
                      <a:pt x="11" y="10"/>
                      <a:pt x="8" y="10"/>
                      <a:pt x="4" y="13"/>
                    </a:cubicBezTo>
                    <a:cubicBezTo>
                      <a:pt x="2" y="12"/>
                      <a:pt x="1" y="10"/>
                      <a:pt x="0" y="7"/>
                    </a:cubicBezTo>
                    <a:cubicBezTo>
                      <a:pt x="4" y="5"/>
                      <a:pt x="7" y="0"/>
                      <a:pt x="11" y="3"/>
                    </a:cubicBezTo>
                    <a:cubicBezTo>
                      <a:pt x="13" y="4"/>
                      <a:pt x="20" y="9"/>
                      <a:pt x="14" y="14"/>
                    </a:cubicBezTo>
                    <a:close/>
                  </a:path>
                </a:pathLst>
              </a:custGeom>
              <a:solidFill>
                <a:srgbClr val="EAD3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2" name="Freeform 4330"/>
              <p:cNvSpPr/>
              <p:nvPr/>
            </p:nvSpPr>
            <p:spPr bwMode="auto">
              <a:xfrm>
                <a:off x="6454775" y="5302250"/>
                <a:ext cx="38100" cy="71438"/>
              </a:xfrm>
              <a:custGeom>
                <a:avLst/>
                <a:gdLst>
                  <a:gd name="T0" fmla="*/ 8 w 19"/>
                  <a:gd name="T1" fmla="*/ 28 h 35"/>
                  <a:gd name="T2" fmla="*/ 0 w 19"/>
                  <a:gd name="T3" fmla="*/ 35 h 35"/>
                  <a:gd name="T4" fmla="*/ 19 w 19"/>
                  <a:gd name="T5" fmla="*/ 0 h 35"/>
                  <a:gd name="T6" fmla="*/ 8 w 19"/>
                  <a:gd name="T7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35">
                    <a:moveTo>
                      <a:pt x="8" y="28"/>
                    </a:moveTo>
                    <a:cubicBezTo>
                      <a:pt x="5" y="30"/>
                      <a:pt x="2" y="33"/>
                      <a:pt x="0" y="35"/>
                    </a:cubicBezTo>
                    <a:cubicBezTo>
                      <a:pt x="5" y="23"/>
                      <a:pt x="12" y="11"/>
                      <a:pt x="19" y="0"/>
                    </a:cubicBezTo>
                    <a:cubicBezTo>
                      <a:pt x="18" y="10"/>
                      <a:pt x="10" y="18"/>
                      <a:pt x="8" y="28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3" name="Freeform 4331"/>
              <p:cNvSpPr/>
              <p:nvPr/>
            </p:nvSpPr>
            <p:spPr bwMode="auto">
              <a:xfrm>
                <a:off x="6630988" y="6188075"/>
                <a:ext cx="33338" cy="41275"/>
              </a:xfrm>
              <a:custGeom>
                <a:avLst/>
                <a:gdLst>
                  <a:gd name="T0" fmla="*/ 0 w 16"/>
                  <a:gd name="T1" fmla="*/ 7 h 20"/>
                  <a:gd name="T2" fmla="*/ 13 w 16"/>
                  <a:gd name="T3" fmla="*/ 1 h 20"/>
                  <a:gd name="T4" fmla="*/ 16 w 16"/>
                  <a:gd name="T5" fmla="*/ 6 h 20"/>
                  <a:gd name="T6" fmla="*/ 14 w 16"/>
                  <a:gd name="T7" fmla="*/ 14 h 20"/>
                  <a:gd name="T8" fmla="*/ 9 w 16"/>
                  <a:gd name="T9" fmla="*/ 19 h 20"/>
                  <a:gd name="T10" fmla="*/ 6 w 16"/>
                  <a:gd name="T11" fmla="*/ 17 h 20"/>
                  <a:gd name="T12" fmla="*/ 0 w 16"/>
                  <a:gd name="T1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0">
                    <a:moveTo>
                      <a:pt x="0" y="7"/>
                    </a:moveTo>
                    <a:cubicBezTo>
                      <a:pt x="2" y="0"/>
                      <a:pt x="9" y="2"/>
                      <a:pt x="13" y="1"/>
                    </a:cubicBezTo>
                    <a:cubicBezTo>
                      <a:pt x="15" y="2"/>
                      <a:pt x="16" y="4"/>
                      <a:pt x="16" y="6"/>
                    </a:cubicBezTo>
                    <a:cubicBezTo>
                      <a:pt x="16" y="9"/>
                      <a:pt x="15" y="11"/>
                      <a:pt x="14" y="14"/>
                    </a:cubicBezTo>
                    <a:cubicBezTo>
                      <a:pt x="13" y="16"/>
                      <a:pt x="9" y="15"/>
                      <a:pt x="9" y="19"/>
                    </a:cubicBezTo>
                    <a:cubicBezTo>
                      <a:pt x="7" y="20"/>
                      <a:pt x="7" y="18"/>
                      <a:pt x="6" y="17"/>
                    </a:cubicBezTo>
                    <a:cubicBezTo>
                      <a:pt x="5" y="13"/>
                      <a:pt x="5" y="9"/>
                      <a:pt x="0" y="7"/>
                    </a:cubicBezTo>
                    <a:close/>
                  </a:path>
                </a:pathLst>
              </a:custGeom>
              <a:solidFill>
                <a:srgbClr val="8248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4" name="Freeform 4332"/>
              <p:cNvSpPr/>
              <p:nvPr/>
            </p:nvSpPr>
            <p:spPr bwMode="auto">
              <a:xfrm>
                <a:off x="7396163" y="6122988"/>
                <a:ext cx="74613" cy="15875"/>
              </a:xfrm>
              <a:custGeom>
                <a:avLst/>
                <a:gdLst>
                  <a:gd name="T0" fmla="*/ 27 w 37"/>
                  <a:gd name="T1" fmla="*/ 5 h 8"/>
                  <a:gd name="T2" fmla="*/ 37 w 37"/>
                  <a:gd name="T3" fmla="*/ 6 h 8"/>
                  <a:gd name="T4" fmla="*/ 0 w 37"/>
                  <a:gd name="T5" fmla="*/ 6 h 8"/>
                  <a:gd name="T6" fmla="*/ 1 w 37"/>
                  <a:gd name="T7" fmla="*/ 4 h 8"/>
                  <a:gd name="T8" fmla="*/ 10 w 37"/>
                  <a:gd name="T9" fmla="*/ 0 h 8"/>
                  <a:gd name="T10" fmla="*/ 27 w 37"/>
                  <a:gd name="T1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8">
                    <a:moveTo>
                      <a:pt x="27" y="5"/>
                    </a:moveTo>
                    <a:cubicBezTo>
                      <a:pt x="31" y="5"/>
                      <a:pt x="34" y="6"/>
                      <a:pt x="37" y="6"/>
                    </a:cubicBezTo>
                    <a:cubicBezTo>
                      <a:pt x="25" y="8"/>
                      <a:pt x="12" y="8"/>
                      <a:pt x="0" y="6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3" y="1"/>
                      <a:pt x="6" y="0"/>
                      <a:pt x="10" y="0"/>
                    </a:cubicBezTo>
                    <a:cubicBezTo>
                      <a:pt x="16" y="0"/>
                      <a:pt x="23" y="0"/>
                      <a:pt x="27" y="5"/>
                    </a:cubicBezTo>
                    <a:close/>
                  </a:path>
                </a:pathLst>
              </a:custGeom>
              <a:solidFill>
                <a:srgbClr val="B8A3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5" name="Freeform 4333"/>
              <p:cNvSpPr/>
              <p:nvPr/>
            </p:nvSpPr>
            <p:spPr bwMode="auto">
              <a:xfrm>
                <a:off x="6634163" y="3840163"/>
                <a:ext cx="25400" cy="42863"/>
              </a:xfrm>
              <a:custGeom>
                <a:avLst/>
                <a:gdLst>
                  <a:gd name="T0" fmla="*/ 1 w 13"/>
                  <a:gd name="T1" fmla="*/ 0 h 22"/>
                  <a:gd name="T2" fmla="*/ 5 w 13"/>
                  <a:gd name="T3" fmla="*/ 22 h 22"/>
                  <a:gd name="T4" fmla="*/ 1 w 13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22">
                    <a:moveTo>
                      <a:pt x="1" y="0"/>
                    </a:moveTo>
                    <a:cubicBezTo>
                      <a:pt x="13" y="5"/>
                      <a:pt x="6" y="14"/>
                      <a:pt x="5" y="22"/>
                    </a:cubicBezTo>
                    <a:cubicBezTo>
                      <a:pt x="0" y="15"/>
                      <a:pt x="5" y="7"/>
                      <a:pt x="1" y="0"/>
                    </a:cubicBezTo>
                    <a:close/>
                  </a:path>
                </a:pathLst>
              </a:custGeom>
              <a:solidFill>
                <a:srgbClr val="B477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6" name="Freeform 4334"/>
              <p:cNvSpPr/>
              <p:nvPr/>
            </p:nvSpPr>
            <p:spPr bwMode="auto">
              <a:xfrm>
                <a:off x="6272213" y="5900738"/>
                <a:ext cx="28575" cy="60325"/>
              </a:xfrm>
              <a:custGeom>
                <a:avLst/>
                <a:gdLst>
                  <a:gd name="T0" fmla="*/ 5 w 14"/>
                  <a:gd name="T1" fmla="*/ 0 h 30"/>
                  <a:gd name="T2" fmla="*/ 6 w 14"/>
                  <a:gd name="T3" fmla="*/ 30 h 30"/>
                  <a:gd name="T4" fmla="*/ 4 w 14"/>
                  <a:gd name="T5" fmla="*/ 9 h 30"/>
                  <a:gd name="T6" fmla="*/ 5 w 14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30">
                    <a:moveTo>
                      <a:pt x="5" y="0"/>
                    </a:moveTo>
                    <a:cubicBezTo>
                      <a:pt x="8" y="10"/>
                      <a:pt x="14" y="19"/>
                      <a:pt x="6" y="30"/>
                    </a:cubicBezTo>
                    <a:cubicBezTo>
                      <a:pt x="7" y="23"/>
                      <a:pt x="8" y="16"/>
                      <a:pt x="4" y="9"/>
                    </a:cubicBezTo>
                    <a:cubicBezTo>
                      <a:pt x="2" y="6"/>
                      <a:pt x="0" y="2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7" name="Freeform 4335"/>
              <p:cNvSpPr/>
              <p:nvPr/>
            </p:nvSpPr>
            <p:spPr bwMode="auto">
              <a:xfrm>
                <a:off x="6257925" y="5992813"/>
                <a:ext cx="17463" cy="63500"/>
              </a:xfrm>
              <a:custGeom>
                <a:avLst/>
                <a:gdLst>
                  <a:gd name="T0" fmla="*/ 2 w 8"/>
                  <a:gd name="T1" fmla="*/ 32 h 32"/>
                  <a:gd name="T2" fmla="*/ 1 w 8"/>
                  <a:gd name="T3" fmla="*/ 32 h 32"/>
                  <a:gd name="T4" fmla="*/ 0 w 8"/>
                  <a:gd name="T5" fmla="*/ 31 h 32"/>
                  <a:gd name="T6" fmla="*/ 8 w 8"/>
                  <a:gd name="T7" fmla="*/ 0 h 32"/>
                  <a:gd name="T8" fmla="*/ 6 w 8"/>
                  <a:gd name="T9" fmla="*/ 20 h 32"/>
                  <a:gd name="T10" fmla="*/ 2 w 8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2">
                    <a:moveTo>
                      <a:pt x="2" y="32"/>
                    </a:moveTo>
                    <a:cubicBezTo>
                      <a:pt x="1" y="32"/>
                      <a:pt x="1" y="32"/>
                      <a:pt x="1" y="32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" y="21"/>
                      <a:pt x="4" y="10"/>
                      <a:pt x="8" y="0"/>
                    </a:cubicBezTo>
                    <a:cubicBezTo>
                      <a:pt x="8" y="7"/>
                      <a:pt x="7" y="13"/>
                      <a:pt x="6" y="20"/>
                    </a:cubicBezTo>
                    <a:cubicBezTo>
                      <a:pt x="8" y="25"/>
                      <a:pt x="6" y="29"/>
                      <a:pt x="2" y="3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8" name="Freeform 4336"/>
              <p:cNvSpPr/>
              <p:nvPr/>
            </p:nvSpPr>
            <p:spPr bwMode="auto">
              <a:xfrm>
                <a:off x="6800850" y="4549775"/>
                <a:ext cx="26988" cy="31750"/>
              </a:xfrm>
              <a:custGeom>
                <a:avLst/>
                <a:gdLst>
                  <a:gd name="T0" fmla="*/ 14 w 14"/>
                  <a:gd name="T1" fmla="*/ 16 h 16"/>
                  <a:gd name="T2" fmla="*/ 2 w 14"/>
                  <a:gd name="T3" fmla="*/ 12 h 16"/>
                  <a:gd name="T4" fmla="*/ 2 w 14"/>
                  <a:gd name="T5" fmla="*/ 0 h 16"/>
                  <a:gd name="T6" fmla="*/ 14 w 14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6">
                    <a:moveTo>
                      <a:pt x="14" y="16"/>
                    </a:moveTo>
                    <a:cubicBezTo>
                      <a:pt x="10" y="15"/>
                      <a:pt x="6" y="14"/>
                      <a:pt x="2" y="12"/>
                    </a:cubicBezTo>
                    <a:cubicBezTo>
                      <a:pt x="3" y="8"/>
                      <a:pt x="0" y="4"/>
                      <a:pt x="2" y="0"/>
                    </a:cubicBezTo>
                    <a:cubicBezTo>
                      <a:pt x="6" y="5"/>
                      <a:pt x="11" y="10"/>
                      <a:pt x="14" y="16"/>
                    </a:cubicBezTo>
                    <a:close/>
                  </a:path>
                </a:pathLst>
              </a:custGeom>
              <a:solidFill>
                <a:srgbClr val="CCC1A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9" name="Freeform 4337"/>
              <p:cNvSpPr/>
              <p:nvPr/>
            </p:nvSpPr>
            <p:spPr bwMode="auto">
              <a:xfrm>
                <a:off x="7729538" y="5564188"/>
                <a:ext cx="30163" cy="26988"/>
              </a:xfrm>
              <a:custGeom>
                <a:avLst/>
                <a:gdLst>
                  <a:gd name="T0" fmla="*/ 0 w 15"/>
                  <a:gd name="T1" fmla="*/ 12 h 13"/>
                  <a:gd name="T2" fmla="*/ 1 w 15"/>
                  <a:gd name="T3" fmla="*/ 4 h 13"/>
                  <a:gd name="T4" fmla="*/ 11 w 15"/>
                  <a:gd name="T5" fmla="*/ 3 h 13"/>
                  <a:gd name="T6" fmla="*/ 15 w 15"/>
                  <a:gd name="T7" fmla="*/ 9 h 13"/>
                  <a:gd name="T8" fmla="*/ 0 w 15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0" y="12"/>
                    </a:moveTo>
                    <a:cubicBezTo>
                      <a:pt x="1" y="9"/>
                      <a:pt x="1" y="7"/>
                      <a:pt x="1" y="4"/>
                    </a:cubicBezTo>
                    <a:cubicBezTo>
                      <a:pt x="4" y="2"/>
                      <a:pt x="7" y="0"/>
                      <a:pt x="11" y="3"/>
                    </a:cubicBezTo>
                    <a:cubicBezTo>
                      <a:pt x="11" y="6"/>
                      <a:pt x="13" y="8"/>
                      <a:pt x="15" y="9"/>
                    </a:cubicBezTo>
                    <a:cubicBezTo>
                      <a:pt x="11" y="12"/>
                      <a:pt x="6" y="13"/>
                      <a:pt x="0" y="12"/>
                    </a:cubicBezTo>
                    <a:close/>
                  </a:path>
                </a:pathLst>
              </a:custGeom>
              <a:solidFill>
                <a:srgbClr val="C79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0" name="Freeform 4338"/>
              <p:cNvSpPr/>
              <p:nvPr/>
            </p:nvSpPr>
            <p:spPr bwMode="auto">
              <a:xfrm>
                <a:off x="6634163" y="3913188"/>
                <a:ext cx="30163" cy="26988"/>
              </a:xfrm>
              <a:custGeom>
                <a:avLst/>
                <a:gdLst>
                  <a:gd name="T0" fmla="*/ 5 w 15"/>
                  <a:gd name="T1" fmla="*/ 0 h 13"/>
                  <a:gd name="T2" fmla="*/ 7 w 15"/>
                  <a:gd name="T3" fmla="*/ 13 h 13"/>
                  <a:gd name="T4" fmla="*/ 5 w 15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3">
                    <a:moveTo>
                      <a:pt x="5" y="0"/>
                    </a:moveTo>
                    <a:cubicBezTo>
                      <a:pt x="15" y="4"/>
                      <a:pt x="14" y="8"/>
                      <a:pt x="7" y="13"/>
                    </a:cubicBezTo>
                    <a:cubicBezTo>
                      <a:pt x="6" y="9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AA68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1" name="Freeform 4339"/>
              <p:cNvSpPr/>
              <p:nvPr/>
            </p:nvSpPr>
            <p:spPr bwMode="auto">
              <a:xfrm>
                <a:off x="6329363" y="5553075"/>
                <a:ext cx="31750" cy="52388"/>
              </a:xfrm>
              <a:custGeom>
                <a:avLst/>
                <a:gdLst>
                  <a:gd name="T0" fmla="*/ 0 w 16"/>
                  <a:gd name="T1" fmla="*/ 25 h 26"/>
                  <a:gd name="T2" fmla="*/ 14 w 16"/>
                  <a:gd name="T3" fmla="*/ 0 h 26"/>
                  <a:gd name="T4" fmla="*/ 14 w 16"/>
                  <a:gd name="T5" fmla="*/ 0 h 26"/>
                  <a:gd name="T6" fmla="*/ 15 w 16"/>
                  <a:gd name="T7" fmla="*/ 9 h 26"/>
                  <a:gd name="T8" fmla="*/ 8 w 16"/>
                  <a:gd name="T9" fmla="*/ 21 h 26"/>
                  <a:gd name="T10" fmla="*/ 5 w 16"/>
                  <a:gd name="T11" fmla="*/ 25 h 26"/>
                  <a:gd name="T12" fmla="*/ 2 w 16"/>
                  <a:gd name="T13" fmla="*/ 26 h 26"/>
                  <a:gd name="T14" fmla="*/ 0 w 16"/>
                  <a:gd name="T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6">
                    <a:moveTo>
                      <a:pt x="0" y="25"/>
                    </a:moveTo>
                    <a:cubicBezTo>
                      <a:pt x="3" y="16"/>
                      <a:pt x="8" y="8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3"/>
                      <a:pt x="16" y="6"/>
                      <a:pt x="15" y="9"/>
                    </a:cubicBezTo>
                    <a:cubicBezTo>
                      <a:pt x="14" y="13"/>
                      <a:pt x="10" y="17"/>
                      <a:pt x="8" y="21"/>
                    </a:cubicBezTo>
                    <a:cubicBezTo>
                      <a:pt x="7" y="22"/>
                      <a:pt x="6" y="24"/>
                      <a:pt x="5" y="25"/>
                    </a:cubicBezTo>
                    <a:cubicBezTo>
                      <a:pt x="4" y="26"/>
                      <a:pt x="3" y="26"/>
                      <a:pt x="2" y="26"/>
                    </a:cubicBezTo>
                    <a:cubicBezTo>
                      <a:pt x="1" y="26"/>
                      <a:pt x="1" y="26"/>
                      <a:pt x="0" y="2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2" name="Freeform 4340"/>
              <p:cNvSpPr/>
              <p:nvPr/>
            </p:nvSpPr>
            <p:spPr bwMode="auto">
              <a:xfrm>
                <a:off x="6640513" y="3943350"/>
                <a:ext cx="26988" cy="28575"/>
              </a:xfrm>
              <a:custGeom>
                <a:avLst/>
                <a:gdLst>
                  <a:gd name="T0" fmla="*/ 4 w 14"/>
                  <a:gd name="T1" fmla="*/ 0 h 14"/>
                  <a:gd name="T2" fmla="*/ 8 w 14"/>
                  <a:gd name="T3" fmla="*/ 1 h 14"/>
                  <a:gd name="T4" fmla="*/ 13 w 14"/>
                  <a:gd name="T5" fmla="*/ 9 h 14"/>
                  <a:gd name="T6" fmla="*/ 4 w 14"/>
                  <a:gd name="T7" fmla="*/ 13 h 14"/>
                  <a:gd name="T8" fmla="*/ 4 w 14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4" y="0"/>
                    </a:moveTo>
                    <a:cubicBezTo>
                      <a:pt x="5" y="1"/>
                      <a:pt x="7" y="1"/>
                      <a:pt x="8" y="1"/>
                    </a:cubicBezTo>
                    <a:cubicBezTo>
                      <a:pt x="11" y="3"/>
                      <a:pt x="14" y="5"/>
                      <a:pt x="13" y="9"/>
                    </a:cubicBezTo>
                    <a:cubicBezTo>
                      <a:pt x="12" y="14"/>
                      <a:pt x="7" y="12"/>
                      <a:pt x="4" y="13"/>
                    </a:cubicBezTo>
                    <a:cubicBezTo>
                      <a:pt x="3" y="9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AF7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3" name="Freeform 4341"/>
              <p:cNvSpPr/>
              <p:nvPr/>
            </p:nvSpPr>
            <p:spPr bwMode="auto">
              <a:xfrm>
                <a:off x="7175500" y="4951413"/>
                <a:ext cx="38100" cy="23813"/>
              </a:xfrm>
              <a:custGeom>
                <a:avLst/>
                <a:gdLst>
                  <a:gd name="T0" fmla="*/ 13 w 19"/>
                  <a:gd name="T1" fmla="*/ 10 h 12"/>
                  <a:gd name="T2" fmla="*/ 7 w 19"/>
                  <a:gd name="T3" fmla="*/ 0 h 12"/>
                  <a:gd name="T4" fmla="*/ 18 w 19"/>
                  <a:gd name="T5" fmla="*/ 9 h 12"/>
                  <a:gd name="T6" fmla="*/ 17 w 19"/>
                  <a:gd name="T7" fmla="*/ 11 h 12"/>
                  <a:gd name="T8" fmla="*/ 13 w 19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3" y="10"/>
                    </a:moveTo>
                    <a:cubicBezTo>
                      <a:pt x="11" y="6"/>
                      <a:pt x="0" y="8"/>
                      <a:pt x="7" y="0"/>
                    </a:cubicBezTo>
                    <a:cubicBezTo>
                      <a:pt x="11" y="2"/>
                      <a:pt x="16" y="4"/>
                      <a:pt x="18" y="9"/>
                    </a:cubicBezTo>
                    <a:cubicBezTo>
                      <a:pt x="19" y="10"/>
                      <a:pt x="18" y="11"/>
                      <a:pt x="17" y="11"/>
                    </a:cubicBezTo>
                    <a:cubicBezTo>
                      <a:pt x="16" y="12"/>
                      <a:pt x="14" y="12"/>
                      <a:pt x="13" y="10"/>
                    </a:cubicBezTo>
                    <a:close/>
                  </a:path>
                </a:pathLst>
              </a:custGeom>
              <a:solidFill>
                <a:srgbClr val="DBCE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4" name="Freeform 4342"/>
              <p:cNvSpPr/>
              <p:nvPr/>
            </p:nvSpPr>
            <p:spPr bwMode="auto">
              <a:xfrm>
                <a:off x="6627813" y="3694113"/>
                <a:ext cx="30163" cy="22225"/>
              </a:xfrm>
              <a:custGeom>
                <a:avLst/>
                <a:gdLst>
                  <a:gd name="T0" fmla="*/ 1 w 15"/>
                  <a:gd name="T1" fmla="*/ 0 h 11"/>
                  <a:gd name="T2" fmla="*/ 6 w 15"/>
                  <a:gd name="T3" fmla="*/ 1 h 11"/>
                  <a:gd name="T4" fmla="*/ 14 w 15"/>
                  <a:gd name="T5" fmla="*/ 5 h 11"/>
                  <a:gd name="T6" fmla="*/ 6 w 15"/>
                  <a:gd name="T7" fmla="*/ 6 h 11"/>
                  <a:gd name="T8" fmla="*/ 0 w 15"/>
                  <a:gd name="T9" fmla="*/ 5 h 11"/>
                  <a:gd name="T10" fmla="*/ 1 w 1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1" y="0"/>
                    </a:moveTo>
                    <a:cubicBezTo>
                      <a:pt x="3" y="1"/>
                      <a:pt x="4" y="1"/>
                      <a:pt x="6" y="1"/>
                    </a:cubicBezTo>
                    <a:cubicBezTo>
                      <a:pt x="10" y="0"/>
                      <a:pt x="15" y="1"/>
                      <a:pt x="14" y="5"/>
                    </a:cubicBezTo>
                    <a:cubicBezTo>
                      <a:pt x="13" y="11"/>
                      <a:pt x="9" y="5"/>
                      <a:pt x="6" y="6"/>
                    </a:cubicBezTo>
                    <a:cubicBezTo>
                      <a:pt x="5" y="6"/>
                      <a:pt x="2" y="5"/>
                      <a:pt x="0" y="5"/>
                    </a:cubicBezTo>
                    <a:cubicBezTo>
                      <a:pt x="1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834B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5" name="Freeform 4343"/>
              <p:cNvSpPr/>
              <p:nvPr/>
            </p:nvSpPr>
            <p:spPr bwMode="auto">
              <a:xfrm>
                <a:off x="6707188" y="2941638"/>
                <a:ext cx="12700" cy="65088"/>
              </a:xfrm>
              <a:custGeom>
                <a:avLst/>
                <a:gdLst>
                  <a:gd name="T0" fmla="*/ 0 w 6"/>
                  <a:gd name="T1" fmla="*/ 32 h 32"/>
                  <a:gd name="T2" fmla="*/ 1 w 6"/>
                  <a:gd name="T3" fmla="*/ 14 h 32"/>
                  <a:gd name="T4" fmla="*/ 6 w 6"/>
                  <a:gd name="T5" fmla="*/ 0 h 32"/>
                  <a:gd name="T6" fmla="*/ 0 w 6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32">
                    <a:moveTo>
                      <a:pt x="0" y="32"/>
                    </a:moveTo>
                    <a:cubicBezTo>
                      <a:pt x="0" y="26"/>
                      <a:pt x="1" y="20"/>
                      <a:pt x="1" y="14"/>
                    </a:cubicBezTo>
                    <a:cubicBezTo>
                      <a:pt x="3" y="10"/>
                      <a:pt x="2" y="4"/>
                      <a:pt x="6" y="0"/>
                    </a:cubicBezTo>
                    <a:cubicBezTo>
                      <a:pt x="4" y="10"/>
                      <a:pt x="6" y="22"/>
                      <a:pt x="0" y="3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6" name="Freeform 4344"/>
              <p:cNvSpPr/>
              <p:nvPr/>
            </p:nvSpPr>
            <p:spPr bwMode="auto">
              <a:xfrm>
                <a:off x="6305550" y="5602288"/>
                <a:ext cx="31750" cy="49213"/>
              </a:xfrm>
              <a:custGeom>
                <a:avLst/>
                <a:gdLst>
                  <a:gd name="T0" fmla="*/ 5 w 16"/>
                  <a:gd name="T1" fmla="*/ 19 h 24"/>
                  <a:gd name="T2" fmla="*/ 0 w 16"/>
                  <a:gd name="T3" fmla="*/ 24 h 24"/>
                  <a:gd name="T4" fmla="*/ 12 w 16"/>
                  <a:gd name="T5" fmla="*/ 0 h 24"/>
                  <a:gd name="T6" fmla="*/ 13 w 16"/>
                  <a:gd name="T7" fmla="*/ 0 h 24"/>
                  <a:gd name="T8" fmla="*/ 5 w 16"/>
                  <a:gd name="T9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4">
                    <a:moveTo>
                      <a:pt x="5" y="19"/>
                    </a:moveTo>
                    <a:cubicBezTo>
                      <a:pt x="4" y="21"/>
                      <a:pt x="2" y="22"/>
                      <a:pt x="0" y="24"/>
                    </a:cubicBezTo>
                    <a:cubicBezTo>
                      <a:pt x="2" y="15"/>
                      <a:pt x="7" y="7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6" y="9"/>
                      <a:pt x="12" y="15"/>
                      <a:pt x="5" y="19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7" name="Freeform 4345"/>
              <p:cNvSpPr/>
              <p:nvPr/>
            </p:nvSpPr>
            <p:spPr bwMode="auto">
              <a:xfrm>
                <a:off x="7124700" y="5748338"/>
                <a:ext cx="23813" cy="31750"/>
              </a:xfrm>
              <a:custGeom>
                <a:avLst/>
                <a:gdLst>
                  <a:gd name="T0" fmla="*/ 0 w 12"/>
                  <a:gd name="T1" fmla="*/ 7 h 16"/>
                  <a:gd name="T2" fmla="*/ 12 w 12"/>
                  <a:gd name="T3" fmla="*/ 12 h 16"/>
                  <a:gd name="T4" fmla="*/ 12 w 12"/>
                  <a:gd name="T5" fmla="*/ 14 h 16"/>
                  <a:gd name="T6" fmla="*/ 4 w 12"/>
                  <a:gd name="T7" fmla="*/ 13 h 16"/>
                  <a:gd name="T8" fmla="*/ 0 w 12"/>
                  <a:gd name="T9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6">
                    <a:moveTo>
                      <a:pt x="0" y="7"/>
                    </a:moveTo>
                    <a:cubicBezTo>
                      <a:pt x="7" y="0"/>
                      <a:pt x="8" y="9"/>
                      <a:pt x="12" y="12"/>
                    </a:cubicBezTo>
                    <a:cubicBezTo>
                      <a:pt x="12" y="12"/>
                      <a:pt x="12" y="13"/>
                      <a:pt x="12" y="14"/>
                    </a:cubicBezTo>
                    <a:cubicBezTo>
                      <a:pt x="9" y="16"/>
                      <a:pt x="7" y="15"/>
                      <a:pt x="4" y="13"/>
                    </a:cubicBezTo>
                    <a:cubicBezTo>
                      <a:pt x="2" y="12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D5B6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8" name="Freeform 4346"/>
              <p:cNvSpPr/>
              <p:nvPr/>
            </p:nvSpPr>
            <p:spPr bwMode="auto">
              <a:xfrm>
                <a:off x="6689725" y="3900488"/>
                <a:ext cx="12700" cy="57150"/>
              </a:xfrm>
              <a:custGeom>
                <a:avLst/>
                <a:gdLst>
                  <a:gd name="T0" fmla="*/ 5 w 6"/>
                  <a:gd name="T1" fmla="*/ 29 h 29"/>
                  <a:gd name="T2" fmla="*/ 3 w 6"/>
                  <a:gd name="T3" fmla="*/ 27 h 29"/>
                  <a:gd name="T4" fmla="*/ 2 w 6"/>
                  <a:gd name="T5" fmla="*/ 20 h 29"/>
                  <a:gd name="T6" fmla="*/ 0 w 6"/>
                  <a:gd name="T7" fmla="*/ 0 h 29"/>
                  <a:gd name="T8" fmla="*/ 5 w 6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9">
                    <a:moveTo>
                      <a:pt x="5" y="29"/>
                    </a:moveTo>
                    <a:cubicBezTo>
                      <a:pt x="4" y="28"/>
                      <a:pt x="4" y="28"/>
                      <a:pt x="3" y="27"/>
                    </a:cubicBezTo>
                    <a:cubicBezTo>
                      <a:pt x="0" y="25"/>
                      <a:pt x="1" y="23"/>
                      <a:pt x="2" y="20"/>
                    </a:cubicBezTo>
                    <a:cubicBezTo>
                      <a:pt x="1" y="14"/>
                      <a:pt x="0" y="7"/>
                      <a:pt x="0" y="0"/>
                    </a:cubicBezTo>
                    <a:cubicBezTo>
                      <a:pt x="5" y="9"/>
                      <a:pt x="6" y="19"/>
                      <a:pt x="5" y="29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9" name="Freeform 4347"/>
              <p:cNvSpPr/>
              <p:nvPr/>
            </p:nvSpPr>
            <p:spPr bwMode="auto">
              <a:xfrm>
                <a:off x="6648450" y="3957638"/>
                <a:ext cx="30163" cy="23813"/>
              </a:xfrm>
              <a:custGeom>
                <a:avLst/>
                <a:gdLst>
                  <a:gd name="T0" fmla="*/ 0 w 15"/>
                  <a:gd name="T1" fmla="*/ 6 h 12"/>
                  <a:gd name="T2" fmla="*/ 8 w 15"/>
                  <a:gd name="T3" fmla="*/ 2 h 12"/>
                  <a:gd name="T4" fmla="*/ 9 w 15"/>
                  <a:gd name="T5" fmla="*/ 12 h 12"/>
                  <a:gd name="T6" fmla="*/ 5 w 15"/>
                  <a:gd name="T7" fmla="*/ 9 h 12"/>
                  <a:gd name="T8" fmla="*/ 0 w 15"/>
                  <a:gd name="T9" fmla="*/ 8 h 12"/>
                  <a:gd name="T10" fmla="*/ 0 w 15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0" y="6"/>
                    </a:moveTo>
                    <a:cubicBezTo>
                      <a:pt x="0" y="0"/>
                      <a:pt x="7" y="6"/>
                      <a:pt x="8" y="2"/>
                    </a:cubicBezTo>
                    <a:cubicBezTo>
                      <a:pt x="15" y="6"/>
                      <a:pt x="15" y="8"/>
                      <a:pt x="9" y="12"/>
                    </a:cubicBezTo>
                    <a:cubicBezTo>
                      <a:pt x="8" y="11"/>
                      <a:pt x="6" y="10"/>
                      <a:pt x="5" y="9"/>
                    </a:cubicBezTo>
                    <a:cubicBezTo>
                      <a:pt x="3" y="10"/>
                      <a:pt x="1" y="10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925D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0" name="Freeform 4348"/>
              <p:cNvSpPr/>
              <p:nvPr/>
            </p:nvSpPr>
            <p:spPr bwMode="auto">
              <a:xfrm>
                <a:off x="6707188" y="4037013"/>
                <a:ext cx="11113" cy="57150"/>
              </a:xfrm>
              <a:custGeom>
                <a:avLst/>
                <a:gdLst>
                  <a:gd name="T0" fmla="*/ 0 w 5"/>
                  <a:gd name="T1" fmla="*/ 12 h 28"/>
                  <a:gd name="T2" fmla="*/ 0 w 5"/>
                  <a:gd name="T3" fmla="*/ 0 h 28"/>
                  <a:gd name="T4" fmla="*/ 4 w 5"/>
                  <a:gd name="T5" fmla="*/ 28 h 28"/>
                  <a:gd name="T6" fmla="*/ 1 w 5"/>
                  <a:gd name="T7" fmla="*/ 17 h 28"/>
                  <a:gd name="T8" fmla="*/ 0 w 5"/>
                  <a:gd name="T9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28">
                    <a:moveTo>
                      <a:pt x="0" y="12"/>
                    </a:moveTo>
                    <a:cubicBezTo>
                      <a:pt x="0" y="8"/>
                      <a:pt x="0" y="4"/>
                      <a:pt x="0" y="0"/>
                    </a:cubicBezTo>
                    <a:cubicBezTo>
                      <a:pt x="5" y="9"/>
                      <a:pt x="4" y="18"/>
                      <a:pt x="4" y="28"/>
                    </a:cubicBezTo>
                    <a:cubicBezTo>
                      <a:pt x="2" y="25"/>
                      <a:pt x="2" y="21"/>
                      <a:pt x="1" y="17"/>
                    </a:cubicBezTo>
                    <a:cubicBezTo>
                      <a:pt x="1" y="15"/>
                      <a:pt x="0" y="13"/>
                      <a:pt x="0" y="1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1" name="Freeform 4349"/>
              <p:cNvSpPr/>
              <p:nvPr/>
            </p:nvSpPr>
            <p:spPr bwMode="auto">
              <a:xfrm>
                <a:off x="7793038" y="5807075"/>
                <a:ext cx="22225" cy="23813"/>
              </a:xfrm>
              <a:custGeom>
                <a:avLst/>
                <a:gdLst>
                  <a:gd name="T0" fmla="*/ 4 w 11"/>
                  <a:gd name="T1" fmla="*/ 2 h 12"/>
                  <a:gd name="T2" fmla="*/ 8 w 11"/>
                  <a:gd name="T3" fmla="*/ 0 h 12"/>
                  <a:gd name="T4" fmla="*/ 10 w 11"/>
                  <a:gd name="T5" fmla="*/ 5 h 12"/>
                  <a:gd name="T6" fmla="*/ 5 w 11"/>
                  <a:gd name="T7" fmla="*/ 12 h 12"/>
                  <a:gd name="T8" fmla="*/ 0 w 11"/>
                  <a:gd name="T9" fmla="*/ 11 h 12"/>
                  <a:gd name="T10" fmla="*/ 4 w 11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4" y="2"/>
                    </a:moveTo>
                    <a:cubicBezTo>
                      <a:pt x="5" y="1"/>
                      <a:pt x="7" y="0"/>
                      <a:pt x="8" y="0"/>
                    </a:cubicBezTo>
                    <a:cubicBezTo>
                      <a:pt x="9" y="2"/>
                      <a:pt x="9" y="3"/>
                      <a:pt x="10" y="5"/>
                    </a:cubicBezTo>
                    <a:cubicBezTo>
                      <a:pt x="11" y="10"/>
                      <a:pt x="11" y="12"/>
                      <a:pt x="5" y="12"/>
                    </a:cubicBezTo>
                    <a:cubicBezTo>
                      <a:pt x="3" y="11"/>
                      <a:pt x="2" y="11"/>
                      <a:pt x="0" y="11"/>
                    </a:cubicBezTo>
                    <a:cubicBezTo>
                      <a:pt x="1" y="8"/>
                      <a:pt x="2" y="5"/>
                      <a:pt x="4" y="2"/>
                    </a:cubicBezTo>
                    <a:close/>
                  </a:path>
                </a:pathLst>
              </a:custGeom>
              <a:solidFill>
                <a:srgbClr val="C7A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2" name="Freeform 4350"/>
              <p:cNvSpPr/>
              <p:nvPr/>
            </p:nvSpPr>
            <p:spPr bwMode="auto">
              <a:xfrm>
                <a:off x="7070725" y="5791200"/>
                <a:ext cx="15875" cy="38100"/>
              </a:xfrm>
              <a:custGeom>
                <a:avLst/>
                <a:gdLst>
                  <a:gd name="T0" fmla="*/ 8 w 8"/>
                  <a:gd name="T1" fmla="*/ 19 h 19"/>
                  <a:gd name="T2" fmla="*/ 2 w 8"/>
                  <a:gd name="T3" fmla="*/ 8 h 19"/>
                  <a:gd name="T4" fmla="*/ 4 w 8"/>
                  <a:gd name="T5" fmla="*/ 0 h 19"/>
                  <a:gd name="T6" fmla="*/ 8 w 8"/>
                  <a:gd name="T7" fmla="*/ 2 h 19"/>
                  <a:gd name="T8" fmla="*/ 8 w 8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9">
                    <a:moveTo>
                      <a:pt x="8" y="19"/>
                    </a:moveTo>
                    <a:cubicBezTo>
                      <a:pt x="4" y="16"/>
                      <a:pt x="3" y="12"/>
                      <a:pt x="2" y="8"/>
                    </a:cubicBezTo>
                    <a:cubicBezTo>
                      <a:pt x="0" y="5"/>
                      <a:pt x="0" y="2"/>
                      <a:pt x="4" y="0"/>
                    </a:cubicBezTo>
                    <a:cubicBezTo>
                      <a:pt x="6" y="0"/>
                      <a:pt x="7" y="1"/>
                      <a:pt x="8" y="2"/>
                    </a:cubicBezTo>
                    <a:cubicBezTo>
                      <a:pt x="8" y="8"/>
                      <a:pt x="8" y="13"/>
                      <a:pt x="8" y="19"/>
                    </a:cubicBezTo>
                    <a:close/>
                  </a:path>
                </a:pathLst>
              </a:custGeom>
              <a:solidFill>
                <a:srgbClr val="A87B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3" name="Freeform 4351"/>
              <p:cNvSpPr/>
              <p:nvPr/>
            </p:nvSpPr>
            <p:spPr bwMode="auto">
              <a:xfrm>
                <a:off x="6673850" y="4914900"/>
                <a:ext cx="12700" cy="53975"/>
              </a:xfrm>
              <a:custGeom>
                <a:avLst/>
                <a:gdLst>
                  <a:gd name="T0" fmla="*/ 3 w 6"/>
                  <a:gd name="T1" fmla="*/ 26 h 27"/>
                  <a:gd name="T2" fmla="*/ 1 w 6"/>
                  <a:gd name="T3" fmla="*/ 27 h 27"/>
                  <a:gd name="T4" fmla="*/ 6 w 6"/>
                  <a:gd name="T5" fmla="*/ 0 h 27"/>
                  <a:gd name="T6" fmla="*/ 4 w 6"/>
                  <a:gd name="T7" fmla="*/ 20 h 27"/>
                  <a:gd name="T8" fmla="*/ 3 w 6"/>
                  <a:gd name="T9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7">
                    <a:moveTo>
                      <a:pt x="3" y="26"/>
                    </a:moveTo>
                    <a:cubicBezTo>
                      <a:pt x="2" y="26"/>
                      <a:pt x="1" y="27"/>
                      <a:pt x="1" y="27"/>
                    </a:cubicBezTo>
                    <a:cubicBezTo>
                      <a:pt x="3" y="18"/>
                      <a:pt x="0" y="8"/>
                      <a:pt x="6" y="0"/>
                    </a:cubicBezTo>
                    <a:cubicBezTo>
                      <a:pt x="5" y="7"/>
                      <a:pt x="5" y="13"/>
                      <a:pt x="4" y="20"/>
                    </a:cubicBezTo>
                    <a:cubicBezTo>
                      <a:pt x="5" y="22"/>
                      <a:pt x="5" y="25"/>
                      <a:pt x="3" y="2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4" name="Freeform 4352"/>
              <p:cNvSpPr/>
              <p:nvPr/>
            </p:nvSpPr>
            <p:spPr bwMode="auto">
              <a:xfrm>
                <a:off x="7094538" y="5910263"/>
                <a:ext cx="23813" cy="23813"/>
              </a:xfrm>
              <a:custGeom>
                <a:avLst/>
                <a:gdLst>
                  <a:gd name="T0" fmla="*/ 3 w 12"/>
                  <a:gd name="T1" fmla="*/ 2 h 12"/>
                  <a:gd name="T2" fmla="*/ 6 w 12"/>
                  <a:gd name="T3" fmla="*/ 0 h 12"/>
                  <a:gd name="T4" fmla="*/ 12 w 12"/>
                  <a:gd name="T5" fmla="*/ 10 h 12"/>
                  <a:gd name="T6" fmla="*/ 12 w 12"/>
                  <a:gd name="T7" fmla="*/ 11 h 12"/>
                  <a:gd name="T8" fmla="*/ 3 w 12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3" y="2"/>
                    </a:moveTo>
                    <a:cubicBezTo>
                      <a:pt x="4" y="1"/>
                      <a:pt x="5" y="0"/>
                      <a:pt x="6" y="0"/>
                    </a:cubicBezTo>
                    <a:cubicBezTo>
                      <a:pt x="9" y="2"/>
                      <a:pt x="12" y="6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4" y="12"/>
                      <a:pt x="0" y="11"/>
                      <a:pt x="3" y="2"/>
                    </a:cubicBezTo>
                    <a:close/>
                  </a:path>
                </a:pathLst>
              </a:custGeom>
              <a:solidFill>
                <a:srgbClr val="A68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5" name="Freeform 4353"/>
              <p:cNvSpPr/>
              <p:nvPr/>
            </p:nvSpPr>
            <p:spPr bwMode="auto">
              <a:xfrm>
                <a:off x="6648450" y="2979738"/>
                <a:ext cx="15875" cy="53975"/>
              </a:xfrm>
              <a:custGeom>
                <a:avLst/>
                <a:gdLst>
                  <a:gd name="T0" fmla="*/ 3 w 8"/>
                  <a:gd name="T1" fmla="*/ 26 h 27"/>
                  <a:gd name="T2" fmla="*/ 1 w 8"/>
                  <a:gd name="T3" fmla="*/ 27 h 27"/>
                  <a:gd name="T4" fmla="*/ 6 w 8"/>
                  <a:gd name="T5" fmla="*/ 0 h 27"/>
                  <a:gd name="T6" fmla="*/ 8 w 8"/>
                  <a:gd name="T7" fmla="*/ 7 h 27"/>
                  <a:gd name="T8" fmla="*/ 8 w 8"/>
                  <a:gd name="T9" fmla="*/ 11 h 27"/>
                  <a:gd name="T10" fmla="*/ 3 w 8"/>
                  <a:gd name="T1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7">
                    <a:moveTo>
                      <a:pt x="3" y="26"/>
                    </a:moveTo>
                    <a:cubicBezTo>
                      <a:pt x="2" y="26"/>
                      <a:pt x="1" y="27"/>
                      <a:pt x="1" y="27"/>
                    </a:cubicBezTo>
                    <a:cubicBezTo>
                      <a:pt x="2" y="18"/>
                      <a:pt x="0" y="8"/>
                      <a:pt x="6" y="0"/>
                    </a:cubicBezTo>
                    <a:cubicBezTo>
                      <a:pt x="8" y="2"/>
                      <a:pt x="8" y="5"/>
                      <a:pt x="8" y="7"/>
                    </a:cubicBezTo>
                    <a:cubicBezTo>
                      <a:pt x="8" y="9"/>
                      <a:pt x="8" y="10"/>
                      <a:pt x="8" y="11"/>
                    </a:cubicBezTo>
                    <a:cubicBezTo>
                      <a:pt x="7" y="17"/>
                      <a:pt x="8" y="23"/>
                      <a:pt x="3" y="26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6" name="Freeform 4354"/>
              <p:cNvSpPr/>
              <p:nvPr/>
            </p:nvSpPr>
            <p:spPr bwMode="auto">
              <a:xfrm>
                <a:off x="6619875" y="3381375"/>
                <a:ext cx="15875" cy="34925"/>
              </a:xfrm>
              <a:custGeom>
                <a:avLst/>
                <a:gdLst>
                  <a:gd name="T0" fmla="*/ 2 w 8"/>
                  <a:gd name="T1" fmla="*/ 0 h 17"/>
                  <a:gd name="T2" fmla="*/ 6 w 8"/>
                  <a:gd name="T3" fmla="*/ 0 h 17"/>
                  <a:gd name="T4" fmla="*/ 2 w 8"/>
                  <a:gd name="T5" fmla="*/ 17 h 17"/>
                  <a:gd name="T6" fmla="*/ 1 w 8"/>
                  <a:gd name="T7" fmla="*/ 14 h 17"/>
                  <a:gd name="T8" fmla="*/ 1 w 8"/>
                  <a:gd name="T9" fmla="*/ 9 h 17"/>
                  <a:gd name="T10" fmla="*/ 2 w 8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7">
                    <a:moveTo>
                      <a:pt x="2" y="0"/>
                    </a:moveTo>
                    <a:cubicBezTo>
                      <a:pt x="3" y="0"/>
                      <a:pt x="5" y="0"/>
                      <a:pt x="6" y="0"/>
                    </a:cubicBezTo>
                    <a:cubicBezTo>
                      <a:pt x="2" y="5"/>
                      <a:pt x="8" y="12"/>
                      <a:pt x="2" y="17"/>
                    </a:cubicBezTo>
                    <a:cubicBezTo>
                      <a:pt x="1" y="16"/>
                      <a:pt x="1" y="15"/>
                      <a:pt x="1" y="14"/>
                    </a:cubicBezTo>
                    <a:cubicBezTo>
                      <a:pt x="1" y="12"/>
                      <a:pt x="1" y="11"/>
                      <a:pt x="1" y="9"/>
                    </a:cubicBezTo>
                    <a:cubicBezTo>
                      <a:pt x="0" y="6"/>
                      <a:pt x="0" y="3"/>
                      <a:pt x="2" y="0"/>
                    </a:cubicBezTo>
                    <a:close/>
                  </a:path>
                </a:pathLst>
              </a:custGeom>
              <a:solidFill>
                <a:srgbClr val="9C69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7" name="Freeform 4355"/>
              <p:cNvSpPr/>
              <p:nvPr/>
            </p:nvSpPr>
            <p:spPr bwMode="auto">
              <a:xfrm>
                <a:off x="6256338" y="6064250"/>
                <a:ext cx="31750" cy="30163"/>
              </a:xfrm>
              <a:custGeom>
                <a:avLst/>
                <a:gdLst>
                  <a:gd name="T0" fmla="*/ 0 w 16"/>
                  <a:gd name="T1" fmla="*/ 0 h 15"/>
                  <a:gd name="T2" fmla="*/ 16 w 16"/>
                  <a:gd name="T3" fmla="*/ 15 h 15"/>
                  <a:gd name="T4" fmla="*/ 0 w 16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5">
                    <a:moveTo>
                      <a:pt x="0" y="0"/>
                    </a:moveTo>
                    <a:cubicBezTo>
                      <a:pt x="8" y="1"/>
                      <a:pt x="15" y="5"/>
                      <a:pt x="16" y="15"/>
                    </a:cubicBezTo>
                    <a:cubicBezTo>
                      <a:pt x="11" y="10"/>
                      <a:pt x="5" y="5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8" name="Freeform 4356"/>
              <p:cNvSpPr/>
              <p:nvPr/>
            </p:nvSpPr>
            <p:spPr bwMode="auto">
              <a:xfrm>
                <a:off x="6288088" y="6092825"/>
                <a:ext cx="19050" cy="41275"/>
              </a:xfrm>
              <a:custGeom>
                <a:avLst/>
                <a:gdLst>
                  <a:gd name="T0" fmla="*/ 2 w 9"/>
                  <a:gd name="T1" fmla="*/ 0 h 21"/>
                  <a:gd name="T2" fmla="*/ 7 w 9"/>
                  <a:gd name="T3" fmla="*/ 21 h 21"/>
                  <a:gd name="T4" fmla="*/ 0 w 9"/>
                  <a:gd name="T5" fmla="*/ 0 h 21"/>
                  <a:gd name="T6" fmla="*/ 2 w 9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21">
                    <a:moveTo>
                      <a:pt x="2" y="0"/>
                    </a:moveTo>
                    <a:cubicBezTo>
                      <a:pt x="8" y="6"/>
                      <a:pt x="9" y="14"/>
                      <a:pt x="7" y="21"/>
                    </a:cubicBezTo>
                    <a:cubicBezTo>
                      <a:pt x="4" y="14"/>
                      <a:pt x="2" y="7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9" name="Freeform 4357"/>
              <p:cNvSpPr/>
              <p:nvPr/>
            </p:nvSpPr>
            <p:spPr bwMode="auto">
              <a:xfrm>
                <a:off x="6630988" y="6199188"/>
                <a:ext cx="22225" cy="23813"/>
              </a:xfrm>
              <a:custGeom>
                <a:avLst/>
                <a:gdLst>
                  <a:gd name="T0" fmla="*/ 0 w 11"/>
                  <a:gd name="T1" fmla="*/ 2 h 12"/>
                  <a:gd name="T2" fmla="*/ 6 w 11"/>
                  <a:gd name="T3" fmla="*/ 12 h 12"/>
                  <a:gd name="T4" fmla="*/ 0 w 11"/>
                  <a:gd name="T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0" y="2"/>
                    </a:moveTo>
                    <a:cubicBezTo>
                      <a:pt x="11" y="0"/>
                      <a:pt x="8" y="6"/>
                      <a:pt x="6" y="12"/>
                    </a:cubicBezTo>
                    <a:cubicBezTo>
                      <a:pt x="2" y="1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A16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0" name="Freeform 4358"/>
              <p:cNvSpPr/>
              <p:nvPr/>
            </p:nvSpPr>
            <p:spPr bwMode="auto">
              <a:xfrm>
                <a:off x="6659563" y="4206875"/>
                <a:ext cx="9525" cy="46038"/>
              </a:xfrm>
              <a:custGeom>
                <a:avLst/>
                <a:gdLst>
                  <a:gd name="T0" fmla="*/ 2 w 5"/>
                  <a:gd name="T1" fmla="*/ 0 h 23"/>
                  <a:gd name="T2" fmla="*/ 4 w 5"/>
                  <a:gd name="T3" fmla="*/ 23 h 23"/>
                  <a:gd name="T4" fmla="*/ 2 w 5"/>
                  <a:gd name="T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23">
                    <a:moveTo>
                      <a:pt x="2" y="0"/>
                    </a:moveTo>
                    <a:cubicBezTo>
                      <a:pt x="5" y="8"/>
                      <a:pt x="5" y="16"/>
                      <a:pt x="4" y="23"/>
                    </a:cubicBezTo>
                    <a:cubicBezTo>
                      <a:pt x="0" y="16"/>
                      <a:pt x="0" y="8"/>
                      <a:pt x="2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1" name="Freeform 4359"/>
              <p:cNvSpPr/>
              <p:nvPr/>
            </p:nvSpPr>
            <p:spPr bwMode="auto">
              <a:xfrm>
                <a:off x="7105650" y="5722938"/>
                <a:ext cx="19050" cy="25400"/>
              </a:xfrm>
              <a:custGeom>
                <a:avLst/>
                <a:gdLst>
                  <a:gd name="T0" fmla="*/ 5 w 10"/>
                  <a:gd name="T1" fmla="*/ 3 h 13"/>
                  <a:gd name="T2" fmla="*/ 6 w 10"/>
                  <a:gd name="T3" fmla="*/ 13 h 13"/>
                  <a:gd name="T4" fmla="*/ 2 w 10"/>
                  <a:gd name="T5" fmla="*/ 8 h 13"/>
                  <a:gd name="T6" fmla="*/ 0 w 10"/>
                  <a:gd name="T7" fmla="*/ 2 h 13"/>
                  <a:gd name="T8" fmla="*/ 3 w 10"/>
                  <a:gd name="T9" fmla="*/ 0 h 13"/>
                  <a:gd name="T10" fmla="*/ 5 w 10"/>
                  <a:gd name="T11" fmla="*/ 0 h 13"/>
                  <a:gd name="T12" fmla="*/ 6 w 10"/>
                  <a:gd name="T13" fmla="*/ 2 h 13"/>
                  <a:gd name="T14" fmla="*/ 5 w 10"/>
                  <a:gd name="T1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3">
                    <a:moveTo>
                      <a:pt x="5" y="3"/>
                    </a:moveTo>
                    <a:cubicBezTo>
                      <a:pt x="8" y="6"/>
                      <a:pt x="10" y="9"/>
                      <a:pt x="6" y="13"/>
                    </a:cubicBezTo>
                    <a:cubicBezTo>
                      <a:pt x="5" y="11"/>
                      <a:pt x="3" y="9"/>
                      <a:pt x="2" y="8"/>
                    </a:cubicBezTo>
                    <a:cubicBezTo>
                      <a:pt x="1" y="6"/>
                      <a:pt x="1" y="4"/>
                      <a:pt x="0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C1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2" name="Freeform 4360"/>
              <p:cNvSpPr/>
              <p:nvPr/>
            </p:nvSpPr>
            <p:spPr bwMode="auto">
              <a:xfrm>
                <a:off x="7366000" y="5081588"/>
                <a:ext cx="28575" cy="22225"/>
              </a:xfrm>
              <a:custGeom>
                <a:avLst/>
                <a:gdLst>
                  <a:gd name="T0" fmla="*/ 14 w 14"/>
                  <a:gd name="T1" fmla="*/ 9 h 11"/>
                  <a:gd name="T2" fmla="*/ 0 w 14"/>
                  <a:gd name="T3" fmla="*/ 0 h 11"/>
                  <a:gd name="T4" fmla="*/ 14 w 14"/>
                  <a:gd name="T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1">
                    <a:moveTo>
                      <a:pt x="14" y="9"/>
                    </a:moveTo>
                    <a:cubicBezTo>
                      <a:pt x="6" y="11"/>
                      <a:pt x="3" y="5"/>
                      <a:pt x="0" y="0"/>
                    </a:cubicBezTo>
                    <a:cubicBezTo>
                      <a:pt x="6" y="2"/>
                      <a:pt x="11" y="4"/>
                      <a:pt x="14" y="9"/>
                    </a:cubicBezTo>
                    <a:close/>
                  </a:path>
                </a:pathLst>
              </a:custGeom>
              <a:solidFill>
                <a:srgbClr val="BA8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3" name="Freeform 4361"/>
              <p:cNvSpPr/>
              <p:nvPr/>
            </p:nvSpPr>
            <p:spPr bwMode="auto">
              <a:xfrm>
                <a:off x="6321425" y="6138863"/>
                <a:ext cx="22225" cy="19050"/>
              </a:xfrm>
              <a:custGeom>
                <a:avLst/>
                <a:gdLst>
                  <a:gd name="T0" fmla="*/ 3 w 11"/>
                  <a:gd name="T1" fmla="*/ 0 h 10"/>
                  <a:gd name="T2" fmla="*/ 9 w 11"/>
                  <a:gd name="T3" fmla="*/ 8 h 10"/>
                  <a:gd name="T4" fmla="*/ 3 w 11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3" y="0"/>
                    </a:moveTo>
                    <a:cubicBezTo>
                      <a:pt x="9" y="0"/>
                      <a:pt x="11" y="3"/>
                      <a:pt x="9" y="8"/>
                    </a:cubicBezTo>
                    <a:cubicBezTo>
                      <a:pt x="0" y="10"/>
                      <a:pt x="3" y="4"/>
                      <a:pt x="3" y="0"/>
                    </a:cubicBezTo>
                    <a:close/>
                  </a:path>
                </a:pathLst>
              </a:custGeom>
              <a:solidFill>
                <a:srgbClr val="DDDAD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4" name="Freeform 4362"/>
              <p:cNvSpPr/>
              <p:nvPr/>
            </p:nvSpPr>
            <p:spPr bwMode="auto">
              <a:xfrm>
                <a:off x="6694488" y="4619625"/>
                <a:ext cx="7938" cy="39688"/>
              </a:xfrm>
              <a:custGeom>
                <a:avLst/>
                <a:gdLst>
                  <a:gd name="T0" fmla="*/ 3 w 4"/>
                  <a:gd name="T1" fmla="*/ 0 h 20"/>
                  <a:gd name="T2" fmla="*/ 3 w 4"/>
                  <a:gd name="T3" fmla="*/ 20 h 20"/>
                  <a:gd name="T4" fmla="*/ 0 w 4"/>
                  <a:gd name="T5" fmla="*/ 0 h 20"/>
                  <a:gd name="T6" fmla="*/ 3 w 4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20">
                    <a:moveTo>
                      <a:pt x="3" y="0"/>
                    </a:moveTo>
                    <a:cubicBezTo>
                      <a:pt x="4" y="7"/>
                      <a:pt x="4" y="14"/>
                      <a:pt x="3" y="20"/>
                    </a:cubicBezTo>
                    <a:cubicBezTo>
                      <a:pt x="0" y="14"/>
                      <a:pt x="1" y="7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5" name="Freeform 4363"/>
              <p:cNvSpPr/>
              <p:nvPr/>
            </p:nvSpPr>
            <p:spPr bwMode="auto">
              <a:xfrm>
                <a:off x="6635750" y="3973513"/>
                <a:ext cx="22225" cy="20638"/>
              </a:xfrm>
              <a:custGeom>
                <a:avLst/>
                <a:gdLst>
                  <a:gd name="T0" fmla="*/ 6 w 11"/>
                  <a:gd name="T1" fmla="*/ 0 h 10"/>
                  <a:gd name="T2" fmla="*/ 11 w 11"/>
                  <a:gd name="T3" fmla="*/ 1 h 10"/>
                  <a:gd name="T4" fmla="*/ 7 w 11"/>
                  <a:gd name="T5" fmla="*/ 10 h 10"/>
                  <a:gd name="T6" fmla="*/ 6 w 11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6" y="0"/>
                    </a:moveTo>
                    <a:cubicBezTo>
                      <a:pt x="7" y="0"/>
                      <a:pt x="9" y="1"/>
                      <a:pt x="11" y="1"/>
                    </a:cubicBezTo>
                    <a:cubicBezTo>
                      <a:pt x="11" y="5"/>
                      <a:pt x="9" y="8"/>
                      <a:pt x="7" y="10"/>
                    </a:cubicBezTo>
                    <a:cubicBezTo>
                      <a:pt x="7" y="7"/>
                      <a:pt x="0" y="4"/>
                      <a:pt x="6" y="0"/>
                    </a:cubicBezTo>
                    <a:close/>
                  </a:path>
                </a:pathLst>
              </a:custGeom>
              <a:solidFill>
                <a:srgbClr val="B788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6" name="Freeform 4364"/>
              <p:cNvSpPr/>
              <p:nvPr/>
            </p:nvSpPr>
            <p:spPr bwMode="auto">
              <a:xfrm>
                <a:off x="7802563" y="5816600"/>
                <a:ext cx="15875" cy="22225"/>
              </a:xfrm>
              <a:custGeom>
                <a:avLst/>
                <a:gdLst>
                  <a:gd name="T0" fmla="*/ 0 w 8"/>
                  <a:gd name="T1" fmla="*/ 7 h 11"/>
                  <a:gd name="T2" fmla="*/ 5 w 8"/>
                  <a:gd name="T3" fmla="*/ 0 h 11"/>
                  <a:gd name="T4" fmla="*/ 6 w 8"/>
                  <a:gd name="T5" fmla="*/ 8 h 11"/>
                  <a:gd name="T6" fmla="*/ 0 w 8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7"/>
                    </a:moveTo>
                    <a:cubicBezTo>
                      <a:pt x="3" y="5"/>
                      <a:pt x="4" y="3"/>
                      <a:pt x="5" y="0"/>
                    </a:cubicBezTo>
                    <a:cubicBezTo>
                      <a:pt x="8" y="2"/>
                      <a:pt x="8" y="5"/>
                      <a:pt x="6" y="8"/>
                    </a:cubicBezTo>
                    <a:cubicBezTo>
                      <a:pt x="4" y="11"/>
                      <a:pt x="2" y="9"/>
                      <a:pt x="0" y="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7" name="Freeform 4365"/>
              <p:cNvSpPr/>
              <p:nvPr/>
            </p:nvSpPr>
            <p:spPr bwMode="auto">
              <a:xfrm>
                <a:off x="7078663" y="5754688"/>
                <a:ext cx="12700" cy="39688"/>
              </a:xfrm>
              <a:custGeom>
                <a:avLst/>
                <a:gdLst>
                  <a:gd name="T0" fmla="*/ 4 w 6"/>
                  <a:gd name="T1" fmla="*/ 20 h 20"/>
                  <a:gd name="T2" fmla="*/ 2 w 6"/>
                  <a:gd name="T3" fmla="*/ 19 h 20"/>
                  <a:gd name="T4" fmla="*/ 2 w 6"/>
                  <a:gd name="T5" fmla="*/ 14 h 20"/>
                  <a:gd name="T6" fmla="*/ 6 w 6"/>
                  <a:gd name="T7" fmla="*/ 0 h 20"/>
                  <a:gd name="T8" fmla="*/ 4 w 6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20">
                    <a:moveTo>
                      <a:pt x="4" y="20"/>
                    </a:moveTo>
                    <a:cubicBezTo>
                      <a:pt x="3" y="20"/>
                      <a:pt x="2" y="19"/>
                      <a:pt x="2" y="19"/>
                    </a:cubicBezTo>
                    <a:cubicBezTo>
                      <a:pt x="0" y="18"/>
                      <a:pt x="0" y="16"/>
                      <a:pt x="2" y="14"/>
                    </a:cubicBezTo>
                    <a:cubicBezTo>
                      <a:pt x="4" y="10"/>
                      <a:pt x="1" y="4"/>
                      <a:pt x="6" y="0"/>
                    </a:cubicBezTo>
                    <a:cubicBezTo>
                      <a:pt x="5" y="7"/>
                      <a:pt x="4" y="13"/>
                      <a:pt x="4" y="2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8" name="Freeform 4366"/>
              <p:cNvSpPr/>
              <p:nvPr/>
            </p:nvSpPr>
            <p:spPr bwMode="auto">
              <a:xfrm>
                <a:off x="7893050" y="5386388"/>
                <a:ext cx="14288" cy="38100"/>
              </a:xfrm>
              <a:custGeom>
                <a:avLst/>
                <a:gdLst>
                  <a:gd name="T0" fmla="*/ 0 w 7"/>
                  <a:gd name="T1" fmla="*/ 19 h 19"/>
                  <a:gd name="T2" fmla="*/ 2 w 7"/>
                  <a:gd name="T3" fmla="*/ 0 h 19"/>
                  <a:gd name="T4" fmla="*/ 0 w 7"/>
                  <a:gd name="T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9">
                    <a:moveTo>
                      <a:pt x="0" y="19"/>
                    </a:moveTo>
                    <a:cubicBezTo>
                      <a:pt x="1" y="13"/>
                      <a:pt x="4" y="7"/>
                      <a:pt x="2" y="0"/>
                    </a:cubicBezTo>
                    <a:cubicBezTo>
                      <a:pt x="7" y="7"/>
                      <a:pt x="5" y="13"/>
                      <a:pt x="0" y="19"/>
                    </a:cubicBezTo>
                    <a:close/>
                  </a:path>
                </a:pathLst>
              </a:custGeom>
              <a:solidFill>
                <a:srgbClr val="BA8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9" name="Freeform 4367"/>
              <p:cNvSpPr/>
              <p:nvPr/>
            </p:nvSpPr>
            <p:spPr bwMode="auto">
              <a:xfrm>
                <a:off x="6727825" y="4183063"/>
                <a:ext cx="9525" cy="34925"/>
              </a:xfrm>
              <a:custGeom>
                <a:avLst/>
                <a:gdLst>
                  <a:gd name="T0" fmla="*/ 4 w 5"/>
                  <a:gd name="T1" fmla="*/ 17 h 17"/>
                  <a:gd name="T2" fmla="*/ 0 w 5"/>
                  <a:gd name="T3" fmla="*/ 0 h 17"/>
                  <a:gd name="T4" fmla="*/ 4 w 5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7">
                    <a:moveTo>
                      <a:pt x="4" y="17"/>
                    </a:moveTo>
                    <a:cubicBezTo>
                      <a:pt x="1" y="12"/>
                      <a:pt x="1" y="6"/>
                      <a:pt x="0" y="0"/>
                    </a:cubicBezTo>
                    <a:cubicBezTo>
                      <a:pt x="5" y="5"/>
                      <a:pt x="5" y="11"/>
                      <a:pt x="4" y="17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0" name="Freeform 4368"/>
              <p:cNvSpPr/>
              <p:nvPr/>
            </p:nvSpPr>
            <p:spPr bwMode="auto">
              <a:xfrm>
                <a:off x="7823200" y="5513388"/>
                <a:ext cx="14288" cy="38100"/>
              </a:xfrm>
              <a:custGeom>
                <a:avLst/>
                <a:gdLst>
                  <a:gd name="T0" fmla="*/ 2 w 7"/>
                  <a:gd name="T1" fmla="*/ 4 h 19"/>
                  <a:gd name="T2" fmla="*/ 5 w 7"/>
                  <a:gd name="T3" fmla="*/ 0 h 19"/>
                  <a:gd name="T4" fmla="*/ 0 w 7"/>
                  <a:gd name="T5" fmla="*/ 19 h 19"/>
                  <a:gd name="T6" fmla="*/ 2 w 7"/>
                  <a:gd name="T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9">
                    <a:moveTo>
                      <a:pt x="2" y="4"/>
                    </a:moveTo>
                    <a:cubicBezTo>
                      <a:pt x="3" y="3"/>
                      <a:pt x="4" y="1"/>
                      <a:pt x="5" y="0"/>
                    </a:cubicBezTo>
                    <a:cubicBezTo>
                      <a:pt x="3" y="6"/>
                      <a:pt x="7" y="14"/>
                      <a:pt x="0" y="19"/>
                    </a:cubicBezTo>
                    <a:cubicBezTo>
                      <a:pt x="2" y="14"/>
                      <a:pt x="2" y="9"/>
                      <a:pt x="2" y="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1" name="Freeform 4369"/>
              <p:cNvSpPr/>
              <p:nvPr/>
            </p:nvSpPr>
            <p:spPr bwMode="auto">
              <a:xfrm>
                <a:off x="7483475" y="6126163"/>
                <a:ext cx="36513" cy="14288"/>
              </a:xfrm>
              <a:custGeom>
                <a:avLst/>
                <a:gdLst>
                  <a:gd name="T0" fmla="*/ 0 w 18"/>
                  <a:gd name="T1" fmla="*/ 5 h 7"/>
                  <a:gd name="T2" fmla="*/ 11 w 18"/>
                  <a:gd name="T3" fmla="*/ 2 h 7"/>
                  <a:gd name="T4" fmla="*/ 17 w 18"/>
                  <a:gd name="T5" fmla="*/ 1 h 7"/>
                  <a:gd name="T6" fmla="*/ 18 w 18"/>
                  <a:gd name="T7" fmla="*/ 3 h 7"/>
                  <a:gd name="T8" fmla="*/ 0 w 18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7">
                    <a:moveTo>
                      <a:pt x="0" y="5"/>
                    </a:moveTo>
                    <a:cubicBezTo>
                      <a:pt x="4" y="4"/>
                      <a:pt x="8" y="3"/>
                      <a:pt x="11" y="2"/>
                    </a:cubicBezTo>
                    <a:cubicBezTo>
                      <a:pt x="13" y="0"/>
                      <a:pt x="15" y="0"/>
                      <a:pt x="17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3" y="7"/>
                      <a:pt x="7" y="6"/>
                      <a:pt x="0" y="5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2" name="Freeform 4370"/>
              <p:cNvSpPr/>
              <p:nvPr/>
            </p:nvSpPr>
            <p:spPr bwMode="auto">
              <a:xfrm>
                <a:off x="6340475" y="6148388"/>
                <a:ext cx="19050" cy="20638"/>
              </a:xfrm>
              <a:custGeom>
                <a:avLst/>
                <a:gdLst>
                  <a:gd name="T0" fmla="*/ 0 w 9"/>
                  <a:gd name="T1" fmla="*/ 6 h 10"/>
                  <a:gd name="T2" fmla="*/ 9 w 9"/>
                  <a:gd name="T3" fmla="*/ 7 h 10"/>
                  <a:gd name="T4" fmla="*/ 0 w 9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0">
                    <a:moveTo>
                      <a:pt x="0" y="6"/>
                    </a:moveTo>
                    <a:cubicBezTo>
                      <a:pt x="4" y="0"/>
                      <a:pt x="6" y="4"/>
                      <a:pt x="9" y="7"/>
                    </a:cubicBezTo>
                    <a:cubicBezTo>
                      <a:pt x="5" y="10"/>
                      <a:pt x="2" y="9"/>
                      <a:pt x="0" y="6"/>
                    </a:cubicBezTo>
                    <a:close/>
                  </a:path>
                </a:pathLst>
              </a:custGeom>
              <a:solidFill>
                <a:srgbClr val="837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3" name="Freeform 4371"/>
              <p:cNvSpPr/>
              <p:nvPr/>
            </p:nvSpPr>
            <p:spPr bwMode="auto">
              <a:xfrm>
                <a:off x="7046913" y="6324600"/>
                <a:ext cx="33338" cy="17463"/>
              </a:xfrm>
              <a:custGeom>
                <a:avLst/>
                <a:gdLst>
                  <a:gd name="T0" fmla="*/ 12 w 17"/>
                  <a:gd name="T1" fmla="*/ 9 h 9"/>
                  <a:gd name="T2" fmla="*/ 0 w 17"/>
                  <a:gd name="T3" fmla="*/ 5 h 9"/>
                  <a:gd name="T4" fmla="*/ 13 w 17"/>
                  <a:gd name="T5" fmla="*/ 6 h 9"/>
                  <a:gd name="T6" fmla="*/ 17 w 17"/>
                  <a:gd name="T7" fmla="*/ 6 h 9"/>
                  <a:gd name="T8" fmla="*/ 17 w 17"/>
                  <a:gd name="T9" fmla="*/ 7 h 9"/>
                  <a:gd name="T10" fmla="*/ 12 w 17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9">
                    <a:moveTo>
                      <a:pt x="12" y="9"/>
                    </a:moveTo>
                    <a:cubicBezTo>
                      <a:pt x="8" y="7"/>
                      <a:pt x="4" y="6"/>
                      <a:pt x="0" y="5"/>
                    </a:cubicBezTo>
                    <a:cubicBezTo>
                      <a:pt x="5" y="0"/>
                      <a:pt x="8" y="6"/>
                      <a:pt x="13" y="6"/>
                    </a:cubicBezTo>
                    <a:cubicBezTo>
                      <a:pt x="14" y="5"/>
                      <a:pt x="15" y="5"/>
                      <a:pt x="17" y="6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8"/>
                      <a:pt x="14" y="8"/>
                      <a:pt x="12" y="9"/>
                    </a:cubicBezTo>
                    <a:close/>
                  </a:path>
                </a:pathLst>
              </a:custGeom>
              <a:solidFill>
                <a:srgbClr val="BA9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4" name="Freeform 4372"/>
              <p:cNvSpPr/>
              <p:nvPr/>
            </p:nvSpPr>
            <p:spPr bwMode="auto">
              <a:xfrm>
                <a:off x="7847013" y="5362575"/>
                <a:ext cx="34925" cy="14288"/>
              </a:xfrm>
              <a:custGeom>
                <a:avLst/>
                <a:gdLst>
                  <a:gd name="T0" fmla="*/ 17 w 17"/>
                  <a:gd name="T1" fmla="*/ 7 h 7"/>
                  <a:gd name="T2" fmla="*/ 0 w 17"/>
                  <a:gd name="T3" fmla="*/ 3 h 7"/>
                  <a:gd name="T4" fmla="*/ 17 w 17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7">
                    <a:moveTo>
                      <a:pt x="17" y="7"/>
                    </a:moveTo>
                    <a:cubicBezTo>
                      <a:pt x="11" y="6"/>
                      <a:pt x="5" y="4"/>
                      <a:pt x="0" y="3"/>
                    </a:cubicBezTo>
                    <a:cubicBezTo>
                      <a:pt x="6" y="1"/>
                      <a:pt x="12" y="0"/>
                      <a:pt x="17" y="7"/>
                    </a:cubicBezTo>
                    <a:close/>
                  </a:path>
                </a:pathLst>
              </a:custGeom>
              <a:solidFill>
                <a:srgbClr val="BA8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5" name="Freeform 4373"/>
              <p:cNvSpPr/>
              <p:nvPr/>
            </p:nvSpPr>
            <p:spPr bwMode="auto">
              <a:xfrm>
                <a:off x="6851650" y="4621213"/>
                <a:ext cx="19050" cy="20638"/>
              </a:xfrm>
              <a:custGeom>
                <a:avLst/>
                <a:gdLst>
                  <a:gd name="T0" fmla="*/ 3 w 9"/>
                  <a:gd name="T1" fmla="*/ 2 h 10"/>
                  <a:gd name="T2" fmla="*/ 3 w 9"/>
                  <a:gd name="T3" fmla="*/ 0 h 10"/>
                  <a:gd name="T4" fmla="*/ 9 w 9"/>
                  <a:gd name="T5" fmla="*/ 8 h 10"/>
                  <a:gd name="T6" fmla="*/ 7 w 9"/>
                  <a:gd name="T7" fmla="*/ 10 h 10"/>
                  <a:gd name="T8" fmla="*/ 3 w 9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3" y="2"/>
                    </a:moveTo>
                    <a:cubicBezTo>
                      <a:pt x="3" y="1"/>
                      <a:pt x="3" y="1"/>
                      <a:pt x="3" y="0"/>
                    </a:cubicBezTo>
                    <a:cubicBezTo>
                      <a:pt x="6" y="2"/>
                      <a:pt x="8" y="4"/>
                      <a:pt x="9" y="8"/>
                    </a:cubicBezTo>
                    <a:cubicBezTo>
                      <a:pt x="8" y="9"/>
                      <a:pt x="7" y="9"/>
                      <a:pt x="7" y="10"/>
                    </a:cubicBezTo>
                    <a:cubicBezTo>
                      <a:pt x="1" y="9"/>
                      <a:pt x="0" y="7"/>
                      <a:pt x="3" y="2"/>
                    </a:cubicBezTo>
                    <a:close/>
                  </a:path>
                </a:pathLst>
              </a:custGeom>
              <a:solidFill>
                <a:srgbClr val="D7CF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6" name="Freeform 4374"/>
              <p:cNvSpPr/>
              <p:nvPr/>
            </p:nvSpPr>
            <p:spPr bwMode="auto">
              <a:xfrm>
                <a:off x="6661150" y="2932113"/>
                <a:ext cx="11113" cy="36513"/>
              </a:xfrm>
              <a:custGeom>
                <a:avLst/>
                <a:gdLst>
                  <a:gd name="T0" fmla="*/ 5 w 5"/>
                  <a:gd name="T1" fmla="*/ 0 h 18"/>
                  <a:gd name="T2" fmla="*/ 3 w 5"/>
                  <a:gd name="T3" fmla="*/ 12 h 18"/>
                  <a:gd name="T4" fmla="*/ 3 w 5"/>
                  <a:gd name="T5" fmla="*/ 17 h 18"/>
                  <a:gd name="T6" fmla="*/ 0 w 5"/>
                  <a:gd name="T7" fmla="*/ 17 h 18"/>
                  <a:gd name="T8" fmla="*/ 5 w 5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18">
                    <a:moveTo>
                      <a:pt x="5" y="0"/>
                    </a:moveTo>
                    <a:cubicBezTo>
                      <a:pt x="4" y="4"/>
                      <a:pt x="4" y="8"/>
                      <a:pt x="3" y="12"/>
                    </a:cubicBezTo>
                    <a:cubicBezTo>
                      <a:pt x="4" y="13"/>
                      <a:pt x="4" y="15"/>
                      <a:pt x="3" y="17"/>
                    </a:cubicBezTo>
                    <a:cubicBezTo>
                      <a:pt x="2" y="17"/>
                      <a:pt x="1" y="18"/>
                      <a:pt x="0" y="17"/>
                    </a:cubicBezTo>
                    <a:cubicBezTo>
                      <a:pt x="2" y="11"/>
                      <a:pt x="0" y="5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7" name="Freeform 4375"/>
              <p:cNvSpPr/>
              <p:nvPr/>
            </p:nvSpPr>
            <p:spPr bwMode="auto">
              <a:xfrm>
                <a:off x="7204075" y="4968875"/>
                <a:ext cx="19050" cy="23813"/>
              </a:xfrm>
              <a:custGeom>
                <a:avLst/>
                <a:gdLst>
                  <a:gd name="T0" fmla="*/ 4 w 10"/>
                  <a:gd name="T1" fmla="*/ 2 h 12"/>
                  <a:gd name="T2" fmla="*/ 4 w 10"/>
                  <a:gd name="T3" fmla="*/ 0 h 12"/>
                  <a:gd name="T4" fmla="*/ 7 w 10"/>
                  <a:gd name="T5" fmla="*/ 2 h 12"/>
                  <a:gd name="T6" fmla="*/ 10 w 10"/>
                  <a:gd name="T7" fmla="*/ 10 h 12"/>
                  <a:gd name="T8" fmla="*/ 2 w 10"/>
                  <a:gd name="T9" fmla="*/ 7 h 12"/>
                  <a:gd name="T10" fmla="*/ 4 w 10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4" y="2"/>
                    </a:moveTo>
                    <a:cubicBezTo>
                      <a:pt x="4" y="1"/>
                      <a:pt x="4" y="1"/>
                      <a:pt x="4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9" y="7"/>
                      <a:pt x="10" y="10"/>
                    </a:cubicBezTo>
                    <a:cubicBezTo>
                      <a:pt x="7" y="12"/>
                      <a:pt x="4" y="10"/>
                      <a:pt x="2" y="7"/>
                    </a:cubicBezTo>
                    <a:cubicBezTo>
                      <a:pt x="0" y="5"/>
                      <a:pt x="1" y="3"/>
                      <a:pt x="4" y="2"/>
                    </a:cubicBezTo>
                    <a:close/>
                  </a:path>
                </a:pathLst>
              </a:custGeom>
              <a:solidFill>
                <a:srgbClr val="CABB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8" name="Freeform 4376"/>
              <p:cNvSpPr/>
              <p:nvPr/>
            </p:nvSpPr>
            <p:spPr bwMode="auto">
              <a:xfrm>
                <a:off x="6572250" y="5140325"/>
                <a:ext cx="11113" cy="25400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12 h 12"/>
                  <a:gd name="T4" fmla="*/ 6 w 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cubicBezTo>
                      <a:pt x="6" y="5"/>
                      <a:pt x="4" y="9"/>
                      <a:pt x="0" y="12"/>
                    </a:cubicBezTo>
                    <a:cubicBezTo>
                      <a:pt x="0" y="7"/>
                      <a:pt x="2" y="2"/>
                      <a:pt x="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9" name="Freeform 4377"/>
              <p:cNvSpPr/>
              <p:nvPr/>
            </p:nvSpPr>
            <p:spPr bwMode="auto">
              <a:xfrm>
                <a:off x="6291263" y="5651500"/>
                <a:ext cx="14288" cy="20638"/>
              </a:xfrm>
              <a:custGeom>
                <a:avLst/>
                <a:gdLst>
                  <a:gd name="T0" fmla="*/ 7 w 7"/>
                  <a:gd name="T1" fmla="*/ 0 h 11"/>
                  <a:gd name="T2" fmla="*/ 0 w 7"/>
                  <a:gd name="T3" fmla="*/ 11 h 11"/>
                  <a:gd name="T4" fmla="*/ 7 w 7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7" y="0"/>
                    </a:moveTo>
                    <a:cubicBezTo>
                      <a:pt x="6" y="4"/>
                      <a:pt x="5" y="8"/>
                      <a:pt x="0" y="11"/>
                    </a:cubicBezTo>
                    <a:cubicBezTo>
                      <a:pt x="1" y="6"/>
                      <a:pt x="3" y="2"/>
                      <a:pt x="7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0" name="Freeform 4378"/>
              <p:cNvSpPr/>
              <p:nvPr/>
            </p:nvSpPr>
            <p:spPr bwMode="auto">
              <a:xfrm>
                <a:off x="7807325" y="5365750"/>
                <a:ext cx="31750" cy="7938"/>
              </a:xfrm>
              <a:custGeom>
                <a:avLst/>
                <a:gdLst>
                  <a:gd name="T0" fmla="*/ 7 w 16"/>
                  <a:gd name="T1" fmla="*/ 4 h 4"/>
                  <a:gd name="T2" fmla="*/ 0 w 16"/>
                  <a:gd name="T3" fmla="*/ 0 h 4"/>
                  <a:gd name="T4" fmla="*/ 16 w 16"/>
                  <a:gd name="T5" fmla="*/ 2 h 4"/>
                  <a:gd name="T6" fmla="*/ 7 w 16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">
                    <a:moveTo>
                      <a:pt x="7" y="4"/>
                    </a:moveTo>
                    <a:cubicBezTo>
                      <a:pt x="5" y="3"/>
                      <a:pt x="2" y="3"/>
                      <a:pt x="0" y="0"/>
                    </a:cubicBezTo>
                    <a:cubicBezTo>
                      <a:pt x="5" y="1"/>
                      <a:pt x="11" y="2"/>
                      <a:pt x="16" y="2"/>
                    </a:cubicBezTo>
                    <a:cubicBezTo>
                      <a:pt x="13" y="3"/>
                      <a:pt x="10" y="3"/>
                      <a:pt x="7" y="4"/>
                    </a:cubicBezTo>
                    <a:close/>
                  </a:path>
                </a:pathLst>
              </a:custGeom>
              <a:solidFill>
                <a:srgbClr val="BA83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1" name="Freeform 4379"/>
              <p:cNvSpPr/>
              <p:nvPr/>
            </p:nvSpPr>
            <p:spPr bwMode="auto">
              <a:xfrm>
                <a:off x="6286500" y="5870575"/>
                <a:ext cx="15875" cy="12700"/>
              </a:xfrm>
              <a:custGeom>
                <a:avLst/>
                <a:gdLst>
                  <a:gd name="T0" fmla="*/ 0 w 8"/>
                  <a:gd name="T1" fmla="*/ 0 h 6"/>
                  <a:gd name="T2" fmla="*/ 7 w 8"/>
                  <a:gd name="T3" fmla="*/ 3 h 6"/>
                  <a:gd name="T4" fmla="*/ 2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2" y="1"/>
                      <a:pt x="7" y="0"/>
                      <a:pt x="7" y="3"/>
                    </a:cubicBezTo>
                    <a:cubicBezTo>
                      <a:pt x="8" y="6"/>
                      <a:pt x="4" y="5"/>
                      <a:pt x="2" y="5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2" name="Freeform 4380"/>
              <p:cNvSpPr/>
              <p:nvPr/>
            </p:nvSpPr>
            <p:spPr bwMode="auto">
              <a:xfrm>
                <a:off x="7519988" y="6124575"/>
                <a:ext cx="26988" cy="7938"/>
              </a:xfrm>
              <a:custGeom>
                <a:avLst/>
                <a:gdLst>
                  <a:gd name="T0" fmla="*/ 1 w 13"/>
                  <a:gd name="T1" fmla="*/ 1 h 4"/>
                  <a:gd name="T2" fmla="*/ 13 w 13"/>
                  <a:gd name="T3" fmla="*/ 0 h 4"/>
                  <a:gd name="T4" fmla="*/ 0 w 13"/>
                  <a:gd name="T5" fmla="*/ 4 h 4"/>
                  <a:gd name="T6" fmla="*/ 0 w 13"/>
                  <a:gd name="T7" fmla="*/ 3 h 4"/>
                  <a:gd name="T8" fmla="*/ 1 w 13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4">
                    <a:moveTo>
                      <a:pt x="1" y="1"/>
                    </a:moveTo>
                    <a:cubicBezTo>
                      <a:pt x="5" y="1"/>
                      <a:pt x="9" y="0"/>
                      <a:pt x="13" y="0"/>
                    </a:cubicBezTo>
                    <a:cubicBezTo>
                      <a:pt x="9" y="3"/>
                      <a:pt x="5" y="3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3" name="Freeform 4381"/>
              <p:cNvSpPr/>
              <p:nvPr/>
            </p:nvSpPr>
            <p:spPr bwMode="auto">
              <a:xfrm>
                <a:off x="7169150" y="4938713"/>
                <a:ext cx="15875" cy="12700"/>
              </a:xfrm>
              <a:custGeom>
                <a:avLst/>
                <a:gdLst>
                  <a:gd name="T0" fmla="*/ 8 w 8"/>
                  <a:gd name="T1" fmla="*/ 5 h 6"/>
                  <a:gd name="T2" fmla="*/ 0 w 8"/>
                  <a:gd name="T3" fmla="*/ 6 h 6"/>
                  <a:gd name="T4" fmla="*/ 3 w 8"/>
                  <a:gd name="T5" fmla="*/ 0 h 6"/>
                  <a:gd name="T6" fmla="*/ 8 w 8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5"/>
                    </a:moveTo>
                    <a:cubicBezTo>
                      <a:pt x="5" y="5"/>
                      <a:pt x="3" y="6"/>
                      <a:pt x="0" y="6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6" y="1"/>
                      <a:pt x="7" y="3"/>
                      <a:pt x="8" y="5"/>
                    </a:cubicBezTo>
                    <a:close/>
                  </a:path>
                </a:pathLst>
              </a:custGeom>
              <a:solidFill>
                <a:srgbClr val="D3C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4" name="Freeform 4382"/>
              <p:cNvSpPr/>
              <p:nvPr/>
            </p:nvSpPr>
            <p:spPr bwMode="auto">
              <a:xfrm>
                <a:off x="6659563" y="2963863"/>
                <a:ext cx="15875" cy="30163"/>
              </a:xfrm>
              <a:custGeom>
                <a:avLst/>
                <a:gdLst>
                  <a:gd name="T0" fmla="*/ 1 w 8"/>
                  <a:gd name="T1" fmla="*/ 1 h 15"/>
                  <a:gd name="T2" fmla="*/ 3 w 8"/>
                  <a:gd name="T3" fmla="*/ 0 h 15"/>
                  <a:gd name="T4" fmla="*/ 0 w 8"/>
                  <a:gd name="T5" fmla="*/ 15 h 15"/>
                  <a:gd name="T6" fmla="*/ 0 w 8"/>
                  <a:gd name="T7" fmla="*/ 8 h 15"/>
                  <a:gd name="T8" fmla="*/ 1 w 8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1"/>
                    </a:moveTo>
                    <a:cubicBezTo>
                      <a:pt x="2" y="1"/>
                      <a:pt x="3" y="0"/>
                      <a:pt x="3" y="0"/>
                    </a:cubicBezTo>
                    <a:cubicBezTo>
                      <a:pt x="7" y="6"/>
                      <a:pt x="8" y="12"/>
                      <a:pt x="0" y="15"/>
                    </a:cubicBezTo>
                    <a:cubicBezTo>
                      <a:pt x="0" y="13"/>
                      <a:pt x="0" y="10"/>
                      <a:pt x="0" y="8"/>
                    </a:cubicBezTo>
                    <a:cubicBezTo>
                      <a:pt x="0" y="6"/>
                      <a:pt x="1" y="3"/>
                      <a:pt x="1" y="1"/>
                    </a:cubicBezTo>
                    <a:close/>
                  </a:path>
                </a:pathLst>
              </a:custGeom>
              <a:solidFill>
                <a:srgbClr val="934D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5" name="Freeform 4383"/>
              <p:cNvSpPr/>
              <p:nvPr/>
            </p:nvSpPr>
            <p:spPr bwMode="auto">
              <a:xfrm>
                <a:off x="6362700" y="6126163"/>
                <a:ext cx="14288" cy="19050"/>
              </a:xfrm>
              <a:custGeom>
                <a:avLst/>
                <a:gdLst>
                  <a:gd name="T0" fmla="*/ 3 w 7"/>
                  <a:gd name="T1" fmla="*/ 9 h 9"/>
                  <a:gd name="T2" fmla="*/ 1 w 7"/>
                  <a:gd name="T3" fmla="*/ 8 h 9"/>
                  <a:gd name="T4" fmla="*/ 7 w 7"/>
                  <a:gd name="T5" fmla="*/ 2 h 9"/>
                  <a:gd name="T6" fmla="*/ 3 w 7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3" y="9"/>
                    </a:moveTo>
                    <a:cubicBezTo>
                      <a:pt x="3" y="9"/>
                      <a:pt x="2" y="9"/>
                      <a:pt x="1" y="8"/>
                    </a:cubicBezTo>
                    <a:cubicBezTo>
                      <a:pt x="2" y="5"/>
                      <a:pt x="0" y="0"/>
                      <a:pt x="7" y="2"/>
                    </a:cubicBezTo>
                    <a:cubicBezTo>
                      <a:pt x="7" y="5"/>
                      <a:pt x="5" y="6"/>
                      <a:pt x="3" y="9"/>
                    </a:cubicBezTo>
                    <a:close/>
                  </a:path>
                </a:pathLst>
              </a:custGeom>
              <a:solidFill>
                <a:srgbClr val="8375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6" name="Freeform 4384"/>
              <p:cNvSpPr/>
              <p:nvPr/>
            </p:nvSpPr>
            <p:spPr bwMode="auto">
              <a:xfrm>
                <a:off x="6427788" y="5399088"/>
                <a:ext cx="12700" cy="23813"/>
              </a:xfrm>
              <a:custGeom>
                <a:avLst/>
                <a:gdLst>
                  <a:gd name="T0" fmla="*/ 3 w 7"/>
                  <a:gd name="T1" fmla="*/ 12 h 12"/>
                  <a:gd name="T2" fmla="*/ 2 w 7"/>
                  <a:gd name="T3" fmla="*/ 12 h 12"/>
                  <a:gd name="T4" fmla="*/ 0 w 7"/>
                  <a:gd name="T5" fmla="*/ 11 h 12"/>
                  <a:gd name="T6" fmla="*/ 7 w 7"/>
                  <a:gd name="T7" fmla="*/ 0 h 12"/>
                  <a:gd name="T8" fmla="*/ 3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3" y="12"/>
                    </a:moveTo>
                    <a:cubicBezTo>
                      <a:pt x="2" y="12"/>
                      <a:pt x="2" y="12"/>
                      <a:pt x="2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7"/>
                      <a:pt x="3" y="3"/>
                      <a:pt x="7" y="0"/>
                    </a:cubicBezTo>
                    <a:cubicBezTo>
                      <a:pt x="7" y="5"/>
                      <a:pt x="4" y="8"/>
                      <a:pt x="3" y="1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7" name="Freeform 4385"/>
              <p:cNvSpPr/>
              <p:nvPr/>
            </p:nvSpPr>
            <p:spPr bwMode="auto">
              <a:xfrm>
                <a:off x="7799388" y="5730875"/>
                <a:ext cx="9525" cy="28575"/>
              </a:xfrm>
              <a:custGeom>
                <a:avLst/>
                <a:gdLst>
                  <a:gd name="T0" fmla="*/ 4 w 5"/>
                  <a:gd name="T1" fmla="*/ 14 h 14"/>
                  <a:gd name="T2" fmla="*/ 1 w 5"/>
                  <a:gd name="T3" fmla="*/ 0 h 14"/>
                  <a:gd name="T4" fmla="*/ 4 w 5"/>
                  <a:gd name="T5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4">
                    <a:moveTo>
                      <a:pt x="4" y="14"/>
                    </a:moveTo>
                    <a:cubicBezTo>
                      <a:pt x="0" y="10"/>
                      <a:pt x="0" y="5"/>
                      <a:pt x="1" y="0"/>
                    </a:cubicBezTo>
                    <a:cubicBezTo>
                      <a:pt x="5" y="4"/>
                      <a:pt x="5" y="9"/>
                      <a:pt x="4" y="14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8" name="Freeform 4387"/>
              <p:cNvSpPr/>
              <p:nvPr/>
            </p:nvSpPr>
            <p:spPr bwMode="auto">
              <a:xfrm>
                <a:off x="6589713" y="5103813"/>
                <a:ext cx="12700" cy="20638"/>
              </a:xfrm>
              <a:custGeom>
                <a:avLst/>
                <a:gdLst>
                  <a:gd name="T0" fmla="*/ 6 w 6"/>
                  <a:gd name="T1" fmla="*/ 0 h 11"/>
                  <a:gd name="T2" fmla="*/ 0 w 6"/>
                  <a:gd name="T3" fmla="*/ 11 h 11"/>
                  <a:gd name="T4" fmla="*/ 6 w 6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1">
                    <a:moveTo>
                      <a:pt x="6" y="0"/>
                    </a:moveTo>
                    <a:cubicBezTo>
                      <a:pt x="5" y="4"/>
                      <a:pt x="5" y="9"/>
                      <a:pt x="0" y="11"/>
                    </a:cubicBezTo>
                    <a:cubicBezTo>
                      <a:pt x="1" y="7"/>
                      <a:pt x="3" y="3"/>
                      <a:pt x="6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9" name="Freeform 4388"/>
              <p:cNvSpPr/>
              <p:nvPr/>
            </p:nvSpPr>
            <p:spPr bwMode="auto">
              <a:xfrm>
                <a:off x="6653213" y="4159250"/>
                <a:ext cx="12700" cy="23813"/>
              </a:xfrm>
              <a:custGeom>
                <a:avLst/>
                <a:gdLst>
                  <a:gd name="T0" fmla="*/ 3 w 6"/>
                  <a:gd name="T1" fmla="*/ 0 h 12"/>
                  <a:gd name="T2" fmla="*/ 4 w 6"/>
                  <a:gd name="T3" fmla="*/ 12 h 12"/>
                  <a:gd name="T4" fmla="*/ 3 w 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3" y="0"/>
                    </a:moveTo>
                    <a:cubicBezTo>
                      <a:pt x="6" y="4"/>
                      <a:pt x="4" y="8"/>
                      <a:pt x="4" y="12"/>
                    </a:cubicBezTo>
                    <a:cubicBezTo>
                      <a:pt x="0" y="8"/>
                      <a:pt x="3" y="4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0" name="Freeform 4389"/>
              <p:cNvSpPr/>
              <p:nvPr/>
            </p:nvSpPr>
            <p:spPr bwMode="auto">
              <a:xfrm>
                <a:off x="6653213" y="4183063"/>
                <a:ext cx="12700" cy="26988"/>
              </a:xfrm>
              <a:custGeom>
                <a:avLst/>
                <a:gdLst>
                  <a:gd name="T0" fmla="*/ 4 w 6"/>
                  <a:gd name="T1" fmla="*/ 0 h 13"/>
                  <a:gd name="T2" fmla="*/ 5 w 6"/>
                  <a:gd name="T3" fmla="*/ 13 h 13"/>
                  <a:gd name="T4" fmla="*/ 4 w 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3">
                    <a:moveTo>
                      <a:pt x="4" y="0"/>
                    </a:moveTo>
                    <a:cubicBezTo>
                      <a:pt x="6" y="4"/>
                      <a:pt x="6" y="8"/>
                      <a:pt x="5" y="13"/>
                    </a:cubicBezTo>
                    <a:cubicBezTo>
                      <a:pt x="0" y="9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1" name="Freeform 4390"/>
              <p:cNvSpPr/>
              <p:nvPr/>
            </p:nvSpPr>
            <p:spPr bwMode="auto">
              <a:xfrm>
                <a:off x="7753351" y="5322888"/>
                <a:ext cx="17463" cy="12700"/>
              </a:xfrm>
              <a:custGeom>
                <a:avLst/>
                <a:gdLst>
                  <a:gd name="T0" fmla="*/ 9 w 9"/>
                  <a:gd name="T1" fmla="*/ 6 h 6"/>
                  <a:gd name="T2" fmla="*/ 0 w 9"/>
                  <a:gd name="T3" fmla="*/ 0 h 6"/>
                  <a:gd name="T4" fmla="*/ 9 w 9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5" y="6"/>
                      <a:pt x="2" y="5"/>
                      <a:pt x="0" y="0"/>
                    </a:cubicBezTo>
                    <a:cubicBezTo>
                      <a:pt x="4" y="1"/>
                      <a:pt x="7" y="3"/>
                      <a:pt x="9" y="6"/>
                    </a:cubicBezTo>
                    <a:close/>
                  </a:path>
                </a:pathLst>
              </a:custGeom>
              <a:solidFill>
                <a:srgbClr val="C28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2" name="Freeform 4391"/>
              <p:cNvSpPr/>
              <p:nvPr/>
            </p:nvSpPr>
            <p:spPr bwMode="auto">
              <a:xfrm>
                <a:off x="6275388" y="5964238"/>
                <a:ext cx="9525" cy="23813"/>
              </a:xfrm>
              <a:custGeom>
                <a:avLst/>
                <a:gdLst>
                  <a:gd name="T0" fmla="*/ 5 w 5"/>
                  <a:gd name="T1" fmla="*/ 0 h 12"/>
                  <a:gd name="T2" fmla="*/ 1 w 5"/>
                  <a:gd name="T3" fmla="*/ 12 h 12"/>
                  <a:gd name="T4" fmla="*/ 5 w 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2">
                    <a:moveTo>
                      <a:pt x="5" y="0"/>
                    </a:moveTo>
                    <a:cubicBezTo>
                      <a:pt x="4" y="4"/>
                      <a:pt x="4" y="9"/>
                      <a:pt x="1" y="12"/>
                    </a:cubicBezTo>
                    <a:cubicBezTo>
                      <a:pt x="2" y="8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3" name="Freeform 4392"/>
              <p:cNvSpPr/>
              <p:nvPr/>
            </p:nvSpPr>
            <p:spPr bwMode="auto">
              <a:xfrm>
                <a:off x="7132638" y="5775325"/>
                <a:ext cx="26988" cy="9525"/>
              </a:xfrm>
              <a:custGeom>
                <a:avLst/>
                <a:gdLst>
                  <a:gd name="T0" fmla="*/ 0 w 13"/>
                  <a:gd name="T1" fmla="*/ 0 h 5"/>
                  <a:gd name="T2" fmla="*/ 8 w 13"/>
                  <a:gd name="T3" fmla="*/ 1 h 5"/>
                  <a:gd name="T4" fmla="*/ 13 w 13"/>
                  <a:gd name="T5" fmla="*/ 4 h 5"/>
                  <a:gd name="T6" fmla="*/ 0 w 13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5">
                    <a:moveTo>
                      <a:pt x="0" y="0"/>
                    </a:moveTo>
                    <a:cubicBezTo>
                      <a:pt x="3" y="1"/>
                      <a:pt x="5" y="1"/>
                      <a:pt x="8" y="1"/>
                    </a:cubicBezTo>
                    <a:cubicBezTo>
                      <a:pt x="9" y="2"/>
                      <a:pt x="11" y="3"/>
                      <a:pt x="13" y="4"/>
                    </a:cubicBezTo>
                    <a:cubicBezTo>
                      <a:pt x="9" y="3"/>
                      <a:pt x="4" y="5"/>
                      <a:pt x="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4" name="Freeform 4393"/>
              <p:cNvSpPr/>
              <p:nvPr/>
            </p:nvSpPr>
            <p:spPr bwMode="auto">
              <a:xfrm>
                <a:off x="6637338" y="3100388"/>
                <a:ext cx="6350" cy="26988"/>
              </a:xfrm>
              <a:custGeom>
                <a:avLst/>
                <a:gdLst>
                  <a:gd name="T0" fmla="*/ 1 w 3"/>
                  <a:gd name="T1" fmla="*/ 0 h 14"/>
                  <a:gd name="T2" fmla="*/ 0 w 3"/>
                  <a:gd name="T3" fmla="*/ 14 h 14"/>
                  <a:gd name="T4" fmla="*/ 1 w 3"/>
                  <a:gd name="T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4">
                    <a:moveTo>
                      <a:pt x="1" y="0"/>
                    </a:moveTo>
                    <a:cubicBezTo>
                      <a:pt x="3" y="5"/>
                      <a:pt x="2" y="9"/>
                      <a:pt x="0" y="14"/>
                    </a:cubicBezTo>
                    <a:cubicBezTo>
                      <a:pt x="0" y="9"/>
                      <a:pt x="1" y="4"/>
                      <a:pt x="1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5" name="Freeform 4394"/>
              <p:cNvSpPr/>
              <p:nvPr/>
            </p:nvSpPr>
            <p:spPr bwMode="auto">
              <a:xfrm>
                <a:off x="7037388" y="4816475"/>
                <a:ext cx="14288" cy="11113"/>
              </a:xfrm>
              <a:custGeom>
                <a:avLst/>
                <a:gdLst>
                  <a:gd name="T0" fmla="*/ 7 w 7"/>
                  <a:gd name="T1" fmla="*/ 5 h 5"/>
                  <a:gd name="T2" fmla="*/ 0 w 7"/>
                  <a:gd name="T3" fmla="*/ 0 h 5"/>
                  <a:gd name="T4" fmla="*/ 7 w 7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3" y="5"/>
                      <a:pt x="0" y="5"/>
                      <a:pt x="0" y="0"/>
                    </a:cubicBezTo>
                    <a:cubicBezTo>
                      <a:pt x="4" y="0"/>
                      <a:pt x="6" y="2"/>
                      <a:pt x="7" y="5"/>
                    </a:cubicBezTo>
                    <a:close/>
                  </a:path>
                </a:pathLst>
              </a:custGeom>
              <a:solidFill>
                <a:srgbClr val="C1A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6" name="Freeform 4395"/>
              <p:cNvSpPr/>
              <p:nvPr/>
            </p:nvSpPr>
            <p:spPr bwMode="auto">
              <a:xfrm>
                <a:off x="6721476" y="2908300"/>
                <a:ext cx="7938" cy="23813"/>
              </a:xfrm>
              <a:custGeom>
                <a:avLst/>
                <a:gdLst>
                  <a:gd name="T0" fmla="*/ 0 w 4"/>
                  <a:gd name="T1" fmla="*/ 12 h 12"/>
                  <a:gd name="T2" fmla="*/ 3 w 4"/>
                  <a:gd name="T3" fmla="*/ 0 h 12"/>
                  <a:gd name="T4" fmla="*/ 0 w 4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12">
                    <a:moveTo>
                      <a:pt x="0" y="12"/>
                    </a:moveTo>
                    <a:cubicBezTo>
                      <a:pt x="0" y="8"/>
                      <a:pt x="0" y="3"/>
                      <a:pt x="3" y="0"/>
                    </a:cubicBezTo>
                    <a:cubicBezTo>
                      <a:pt x="2" y="4"/>
                      <a:pt x="4" y="9"/>
                      <a:pt x="0" y="12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7" name="Freeform 4396"/>
              <p:cNvSpPr/>
              <p:nvPr/>
            </p:nvSpPr>
            <p:spPr bwMode="auto">
              <a:xfrm>
                <a:off x="7777163" y="5840413"/>
                <a:ext cx="11113" cy="26988"/>
              </a:xfrm>
              <a:custGeom>
                <a:avLst/>
                <a:gdLst>
                  <a:gd name="T0" fmla="*/ 0 w 6"/>
                  <a:gd name="T1" fmla="*/ 13 h 13"/>
                  <a:gd name="T2" fmla="*/ 2 w 6"/>
                  <a:gd name="T3" fmla="*/ 3 h 13"/>
                  <a:gd name="T4" fmla="*/ 5 w 6"/>
                  <a:gd name="T5" fmla="*/ 0 h 13"/>
                  <a:gd name="T6" fmla="*/ 0 w 6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0" y="10"/>
                      <a:pt x="1" y="6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3" y="5"/>
                      <a:pt x="6" y="10"/>
                      <a:pt x="0" y="13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8" name="Freeform 4397"/>
              <p:cNvSpPr/>
              <p:nvPr/>
            </p:nvSpPr>
            <p:spPr bwMode="auto">
              <a:xfrm>
                <a:off x="6694488" y="4659313"/>
                <a:ext cx="11113" cy="25400"/>
              </a:xfrm>
              <a:custGeom>
                <a:avLst/>
                <a:gdLst>
                  <a:gd name="T0" fmla="*/ 3 w 6"/>
                  <a:gd name="T1" fmla="*/ 0 h 13"/>
                  <a:gd name="T2" fmla="*/ 3 w 6"/>
                  <a:gd name="T3" fmla="*/ 13 h 13"/>
                  <a:gd name="T4" fmla="*/ 3 w 6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3">
                    <a:moveTo>
                      <a:pt x="3" y="0"/>
                    </a:moveTo>
                    <a:cubicBezTo>
                      <a:pt x="6" y="4"/>
                      <a:pt x="4" y="8"/>
                      <a:pt x="3" y="13"/>
                    </a:cubicBezTo>
                    <a:cubicBezTo>
                      <a:pt x="0" y="9"/>
                      <a:pt x="3" y="4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9" name="Freeform 4398"/>
              <p:cNvSpPr/>
              <p:nvPr/>
            </p:nvSpPr>
            <p:spPr bwMode="auto">
              <a:xfrm>
                <a:off x="6651626" y="4135438"/>
                <a:ext cx="12700" cy="23813"/>
              </a:xfrm>
              <a:custGeom>
                <a:avLst/>
                <a:gdLst>
                  <a:gd name="T0" fmla="*/ 3 w 6"/>
                  <a:gd name="T1" fmla="*/ 0 h 12"/>
                  <a:gd name="T2" fmla="*/ 4 w 6"/>
                  <a:gd name="T3" fmla="*/ 12 h 12"/>
                  <a:gd name="T4" fmla="*/ 3 w 6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12">
                    <a:moveTo>
                      <a:pt x="3" y="0"/>
                    </a:moveTo>
                    <a:cubicBezTo>
                      <a:pt x="6" y="3"/>
                      <a:pt x="3" y="8"/>
                      <a:pt x="4" y="12"/>
                    </a:cubicBezTo>
                    <a:cubicBezTo>
                      <a:pt x="0" y="8"/>
                      <a:pt x="3" y="4"/>
                      <a:pt x="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0" name="Freeform 4399"/>
              <p:cNvSpPr/>
              <p:nvPr/>
            </p:nvSpPr>
            <p:spPr bwMode="auto">
              <a:xfrm>
                <a:off x="6656388" y="2955925"/>
                <a:ext cx="33338" cy="74613"/>
              </a:xfrm>
              <a:custGeom>
                <a:avLst/>
                <a:gdLst>
                  <a:gd name="T0" fmla="*/ 2 w 17"/>
                  <a:gd name="T1" fmla="*/ 19 h 37"/>
                  <a:gd name="T2" fmla="*/ 5 w 17"/>
                  <a:gd name="T3" fmla="*/ 4 h 37"/>
                  <a:gd name="T4" fmla="*/ 6 w 17"/>
                  <a:gd name="T5" fmla="*/ 0 h 37"/>
                  <a:gd name="T6" fmla="*/ 12 w 17"/>
                  <a:gd name="T7" fmla="*/ 14 h 37"/>
                  <a:gd name="T8" fmla="*/ 17 w 17"/>
                  <a:gd name="T9" fmla="*/ 29 h 37"/>
                  <a:gd name="T10" fmla="*/ 17 w 17"/>
                  <a:gd name="T11" fmla="*/ 34 h 37"/>
                  <a:gd name="T12" fmla="*/ 6 w 17"/>
                  <a:gd name="T13" fmla="*/ 34 h 37"/>
                  <a:gd name="T14" fmla="*/ 3 w 17"/>
                  <a:gd name="T15" fmla="*/ 33 h 37"/>
                  <a:gd name="T16" fmla="*/ 1 w 17"/>
                  <a:gd name="T17" fmla="*/ 22 h 37"/>
                  <a:gd name="T18" fmla="*/ 2 w 17"/>
                  <a:gd name="T19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7">
                    <a:moveTo>
                      <a:pt x="2" y="19"/>
                    </a:moveTo>
                    <a:cubicBezTo>
                      <a:pt x="6" y="15"/>
                      <a:pt x="5" y="9"/>
                      <a:pt x="5" y="4"/>
                    </a:cubicBezTo>
                    <a:cubicBezTo>
                      <a:pt x="6" y="3"/>
                      <a:pt x="6" y="1"/>
                      <a:pt x="6" y="0"/>
                    </a:cubicBezTo>
                    <a:cubicBezTo>
                      <a:pt x="13" y="3"/>
                      <a:pt x="17" y="6"/>
                      <a:pt x="12" y="14"/>
                    </a:cubicBezTo>
                    <a:cubicBezTo>
                      <a:pt x="10" y="19"/>
                      <a:pt x="10" y="26"/>
                      <a:pt x="17" y="29"/>
                    </a:cubicBezTo>
                    <a:cubicBezTo>
                      <a:pt x="17" y="30"/>
                      <a:pt x="17" y="32"/>
                      <a:pt x="17" y="34"/>
                    </a:cubicBezTo>
                    <a:cubicBezTo>
                      <a:pt x="13" y="37"/>
                      <a:pt x="10" y="34"/>
                      <a:pt x="6" y="34"/>
                    </a:cubicBezTo>
                    <a:cubicBezTo>
                      <a:pt x="5" y="34"/>
                      <a:pt x="4" y="33"/>
                      <a:pt x="3" y="33"/>
                    </a:cubicBezTo>
                    <a:cubicBezTo>
                      <a:pt x="0" y="30"/>
                      <a:pt x="4" y="25"/>
                      <a:pt x="1" y="22"/>
                    </a:cubicBezTo>
                    <a:cubicBezTo>
                      <a:pt x="1" y="21"/>
                      <a:pt x="2" y="20"/>
                      <a:pt x="2" y="19"/>
                    </a:cubicBezTo>
                    <a:close/>
                  </a:path>
                </a:pathLst>
              </a:custGeom>
              <a:solidFill>
                <a:srgbClr val="8644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1" name="Freeform 4400"/>
              <p:cNvSpPr/>
              <p:nvPr/>
            </p:nvSpPr>
            <p:spPr bwMode="auto">
              <a:xfrm>
                <a:off x="6643688" y="3090863"/>
                <a:ext cx="31750" cy="209550"/>
              </a:xfrm>
              <a:custGeom>
                <a:avLst/>
                <a:gdLst>
                  <a:gd name="T0" fmla="*/ 2 w 16"/>
                  <a:gd name="T1" fmla="*/ 71 h 105"/>
                  <a:gd name="T2" fmla="*/ 5 w 16"/>
                  <a:gd name="T3" fmla="*/ 49 h 105"/>
                  <a:gd name="T4" fmla="*/ 3 w 16"/>
                  <a:gd name="T5" fmla="*/ 38 h 105"/>
                  <a:gd name="T6" fmla="*/ 2 w 16"/>
                  <a:gd name="T7" fmla="*/ 30 h 105"/>
                  <a:gd name="T8" fmla="*/ 6 w 16"/>
                  <a:gd name="T9" fmla="*/ 24 h 105"/>
                  <a:gd name="T10" fmla="*/ 16 w 16"/>
                  <a:gd name="T11" fmla="*/ 0 h 105"/>
                  <a:gd name="T12" fmla="*/ 13 w 16"/>
                  <a:gd name="T13" fmla="*/ 60 h 105"/>
                  <a:gd name="T14" fmla="*/ 12 w 16"/>
                  <a:gd name="T15" fmla="*/ 94 h 105"/>
                  <a:gd name="T16" fmla="*/ 6 w 16"/>
                  <a:gd name="T17" fmla="*/ 101 h 105"/>
                  <a:gd name="T18" fmla="*/ 2 w 16"/>
                  <a:gd name="T19" fmla="*/ 105 h 105"/>
                  <a:gd name="T20" fmla="*/ 2 w 16"/>
                  <a:gd name="T21" fmla="*/ 75 h 105"/>
                  <a:gd name="T22" fmla="*/ 2 w 16"/>
                  <a:gd name="T23" fmla="*/ 7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105">
                    <a:moveTo>
                      <a:pt x="2" y="71"/>
                    </a:moveTo>
                    <a:cubicBezTo>
                      <a:pt x="3" y="63"/>
                      <a:pt x="4" y="56"/>
                      <a:pt x="5" y="49"/>
                    </a:cubicBezTo>
                    <a:cubicBezTo>
                      <a:pt x="2" y="45"/>
                      <a:pt x="3" y="42"/>
                      <a:pt x="3" y="38"/>
                    </a:cubicBezTo>
                    <a:cubicBezTo>
                      <a:pt x="3" y="35"/>
                      <a:pt x="2" y="33"/>
                      <a:pt x="2" y="30"/>
                    </a:cubicBezTo>
                    <a:cubicBezTo>
                      <a:pt x="3" y="28"/>
                      <a:pt x="4" y="26"/>
                      <a:pt x="6" y="24"/>
                    </a:cubicBezTo>
                    <a:cubicBezTo>
                      <a:pt x="10" y="16"/>
                      <a:pt x="7" y="6"/>
                      <a:pt x="16" y="0"/>
                    </a:cubicBezTo>
                    <a:cubicBezTo>
                      <a:pt x="10" y="20"/>
                      <a:pt x="13" y="40"/>
                      <a:pt x="13" y="60"/>
                    </a:cubicBezTo>
                    <a:cubicBezTo>
                      <a:pt x="12" y="71"/>
                      <a:pt x="10" y="82"/>
                      <a:pt x="12" y="94"/>
                    </a:cubicBezTo>
                    <a:cubicBezTo>
                      <a:pt x="8" y="95"/>
                      <a:pt x="5" y="97"/>
                      <a:pt x="6" y="101"/>
                    </a:cubicBezTo>
                    <a:cubicBezTo>
                      <a:pt x="7" y="105"/>
                      <a:pt x="5" y="105"/>
                      <a:pt x="2" y="105"/>
                    </a:cubicBezTo>
                    <a:cubicBezTo>
                      <a:pt x="2" y="95"/>
                      <a:pt x="2" y="85"/>
                      <a:pt x="2" y="75"/>
                    </a:cubicBezTo>
                    <a:cubicBezTo>
                      <a:pt x="0" y="74"/>
                      <a:pt x="1" y="72"/>
                      <a:pt x="2" y="71"/>
                    </a:cubicBezTo>
                    <a:close/>
                  </a:path>
                </a:pathLst>
              </a:custGeom>
              <a:solidFill>
                <a:srgbClr val="B49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2" name="Freeform 4401"/>
              <p:cNvSpPr/>
              <p:nvPr/>
            </p:nvSpPr>
            <p:spPr bwMode="auto">
              <a:xfrm>
                <a:off x="6629401" y="3227388"/>
                <a:ext cx="19050" cy="30163"/>
              </a:xfrm>
              <a:custGeom>
                <a:avLst/>
                <a:gdLst>
                  <a:gd name="T0" fmla="*/ 9 w 9"/>
                  <a:gd name="T1" fmla="*/ 2 h 15"/>
                  <a:gd name="T2" fmla="*/ 9 w 9"/>
                  <a:gd name="T3" fmla="*/ 6 h 15"/>
                  <a:gd name="T4" fmla="*/ 1 w 9"/>
                  <a:gd name="T5" fmla="*/ 10 h 15"/>
                  <a:gd name="T6" fmla="*/ 1 w 9"/>
                  <a:gd name="T7" fmla="*/ 8 h 15"/>
                  <a:gd name="T8" fmla="*/ 9 w 9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5">
                    <a:moveTo>
                      <a:pt x="9" y="2"/>
                    </a:moveTo>
                    <a:cubicBezTo>
                      <a:pt x="9" y="3"/>
                      <a:pt x="9" y="5"/>
                      <a:pt x="9" y="6"/>
                    </a:cubicBezTo>
                    <a:cubicBezTo>
                      <a:pt x="5" y="7"/>
                      <a:pt x="6" y="15"/>
                      <a:pt x="1" y="10"/>
                    </a:cubicBezTo>
                    <a:cubicBezTo>
                      <a:pt x="0" y="10"/>
                      <a:pt x="0" y="9"/>
                      <a:pt x="1" y="8"/>
                    </a:cubicBezTo>
                    <a:cubicBezTo>
                      <a:pt x="2" y="4"/>
                      <a:pt x="3" y="0"/>
                      <a:pt x="9" y="2"/>
                    </a:cubicBezTo>
                    <a:close/>
                  </a:path>
                </a:pathLst>
              </a:custGeom>
              <a:solidFill>
                <a:srgbClr val="8C52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3" name="Freeform 4402"/>
              <p:cNvSpPr/>
              <p:nvPr/>
            </p:nvSpPr>
            <p:spPr bwMode="auto">
              <a:xfrm>
                <a:off x="6645276" y="3430588"/>
                <a:ext cx="19050" cy="25400"/>
              </a:xfrm>
              <a:custGeom>
                <a:avLst/>
                <a:gdLst>
                  <a:gd name="T0" fmla="*/ 7 w 9"/>
                  <a:gd name="T1" fmla="*/ 13 h 13"/>
                  <a:gd name="T2" fmla="*/ 0 w 9"/>
                  <a:gd name="T3" fmla="*/ 9 h 13"/>
                  <a:gd name="T4" fmla="*/ 6 w 9"/>
                  <a:gd name="T5" fmla="*/ 0 h 13"/>
                  <a:gd name="T6" fmla="*/ 7 w 9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7" y="13"/>
                    </a:moveTo>
                    <a:cubicBezTo>
                      <a:pt x="4" y="12"/>
                      <a:pt x="2" y="10"/>
                      <a:pt x="0" y="9"/>
                    </a:cubicBezTo>
                    <a:cubicBezTo>
                      <a:pt x="2" y="6"/>
                      <a:pt x="4" y="3"/>
                      <a:pt x="6" y="0"/>
                    </a:cubicBezTo>
                    <a:cubicBezTo>
                      <a:pt x="9" y="4"/>
                      <a:pt x="7" y="8"/>
                      <a:pt x="7" y="13"/>
                    </a:cubicBezTo>
                    <a:close/>
                  </a:path>
                </a:pathLst>
              </a:custGeom>
              <a:solidFill>
                <a:srgbClr val="A77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4" name="Freeform 4403"/>
              <p:cNvSpPr/>
              <p:nvPr/>
            </p:nvSpPr>
            <p:spPr bwMode="auto">
              <a:xfrm>
                <a:off x="6619876" y="3455988"/>
                <a:ext cx="11113" cy="36513"/>
              </a:xfrm>
              <a:custGeom>
                <a:avLst/>
                <a:gdLst>
                  <a:gd name="T0" fmla="*/ 2 w 6"/>
                  <a:gd name="T1" fmla="*/ 18 h 18"/>
                  <a:gd name="T2" fmla="*/ 0 w 6"/>
                  <a:gd name="T3" fmla="*/ 17 h 18"/>
                  <a:gd name="T4" fmla="*/ 2 w 6"/>
                  <a:gd name="T5" fmla="*/ 0 h 18"/>
                  <a:gd name="T6" fmla="*/ 5 w 6"/>
                  <a:gd name="T7" fmla="*/ 0 h 18"/>
                  <a:gd name="T8" fmla="*/ 4 w 6"/>
                  <a:gd name="T9" fmla="*/ 5 h 18"/>
                  <a:gd name="T10" fmla="*/ 3 w 6"/>
                  <a:gd name="T11" fmla="*/ 15 h 18"/>
                  <a:gd name="T12" fmla="*/ 2 w 6"/>
                  <a:gd name="T13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8">
                    <a:moveTo>
                      <a:pt x="2" y="18"/>
                    </a:moveTo>
                    <a:cubicBezTo>
                      <a:pt x="2" y="18"/>
                      <a:pt x="1" y="17"/>
                      <a:pt x="0" y="17"/>
                    </a:cubicBezTo>
                    <a:cubicBezTo>
                      <a:pt x="1" y="11"/>
                      <a:pt x="2" y="6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2"/>
                      <a:pt x="4" y="4"/>
                      <a:pt x="4" y="5"/>
                    </a:cubicBezTo>
                    <a:cubicBezTo>
                      <a:pt x="6" y="9"/>
                      <a:pt x="6" y="12"/>
                      <a:pt x="3" y="15"/>
                    </a:cubicBezTo>
                    <a:cubicBezTo>
                      <a:pt x="3" y="16"/>
                      <a:pt x="2" y="17"/>
                      <a:pt x="2" y="18"/>
                    </a:cubicBezTo>
                    <a:close/>
                  </a:path>
                </a:pathLst>
              </a:custGeom>
              <a:solidFill>
                <a:srgbClr val="A77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5" name="Freeform 4404"/>
              <p:cNvSpPr/>
              <p:nvPr/>
            </p:nvSpPr>
            <p:spPr bwMode="auto">
              <a:xfrm>
                <a:off x="6621463" y="3425825"/>
                <a:ext cx="7938" cy="25400"/>
              </a:xfrm>
              <a:custGeom>
                <a:avLst/>
                <a:gdLst>
                  <a:gd name="T0" fmla="*/ 0 w 4"/>
                  <a:gd name="T1" fmla="*/ 12 h 13"/>
                  <a:gd name="T2" fmla="*/ 1 w 4"/>
                  <a:gd name="T3" fmla="*/ 0 h 13"/>
                  <a:gd name="T4" fmla="*/ 1 w 4"/>
                  <a:gd name="T5" fmla="*/ 13 h 13"/>
                  <a:gd name="T6" fmla="*/ 0 w 4"/>
                  <a:gd name="T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12"/>
                    </a:moveTo>
                    <a:cubicBezTo>
                      <a:pt x="0" y="8"/>
                      <a:pt x="0" y="4"/>
                      <a:pt x="1" y="0"/>
                    </a:cubicBezTo>
                    <a:cubicBezTo>
                      <a:pt x="4" y="4"/>
                      <a:pt x="2" y="9"/>
                      <a:pt x="1" y="13"/>
                    </a:cubicBezTo>
                    <a:cubicBezTo>
                      <a:pt x="1" y="13"/>
                      <a:pt x="0" y="12"/>
                      <a:pt x="0" y="12"/>
                    </a:cubicBezTo>
                    <a:close/>
                  </a:path>
                </a:pathLst>
              </a:custGeom>
              <a:solidFill>
                <a:srgbClr val="A77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6" name="Freeform 4405"/>
              <p:cNvSpPr/>
              <p:nvPr/>
            </p:nvSpPr>
            <p:spPr bwMode="auto">
              <a:xfrm>
                <a:off x="6642101" y="3373438"/>
                <a:ext cx="11113" cy="15875"/>
              </a:xfrm>
              <a:custGeom>
                <a:avLst/>
                <a:gdLst>
                  <a:gd name="T0" fmla="*/ 6 w 6"/>
                  <a:gd name="T1" fmla="*/ 3 h 8"/>
                  <a:gd name="T2" fmla="*/ 5 w 6"/>
                  <a:gd name="T3" fmla="*/ 8 h 8"/>
                  <a:gd name="T4" fmla="*/ 1 w 6"/>
                  <a:gd name="T5" fmla="*/ 3 h 8"/>
                  <a:gd name="T6" fmla="*/ 6 w 6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6" y="5"/>
                      <a:pt x="5" y="6"/>
                      <a:pt x="5" y="8"/>
                    </a:cubicBezTo>
                    <a:cubicBezTo>
                      <a:pt x="3" y="7"/>
                      <a:pt x="0" y="6"/>
                      <a:pt x="1" y="3"/>
                    </a:cubicBezTo>
                    <a:cubicBezTo>
                      <a:pt x="2" y="0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9C69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7" name="Freeform 4406"/>
              <p:cNvSpPr/>
              <p:nvPr/>
            </p:nvSpPr>
            <p:spPr bwMode="auto">
              <a:xfrm>
                <a:off x="7632701" y="5656263"/>
                <a:ext cx="74613" cy="73025"/>
              </a:xfrm>
              <a:custGeom>
                <a:avLst/>
                <a:gdLst>
                  <a:gd name="T0" fmla="*/ 27 w 37"/>
                  <a:gd name="T1" fmla="*/ 35 h 36"/>
                  <a:gd name="T2" fmla="*/ 25 w 37"/>
                  <a:gd name="T3" fmla="*/ 35 h 36"/>
                  <a:gd name="T4" fmla="*/ 17 w 37"/>
                  <a:gd name="T5" fmla="*/ 31 h 36"/>
                  <a:gd name="T6" fmla="*/ 15 w 37"/>
                  <a:gd name="T7" fmla="*/ 29 h 36"/>
                  <a:gd name="T8" fmla="*/ 3 w 37"/>
                  <a:gd name="T9" fmla="*/ 4 h 36"/>
                  <a:gd name="T10" fmla="*/ 11 w 37"/>
                  <a:gd name="T11" fmla="*/ 0 h 36"/>
                  <a:gd name="T12" fmla="*/ 18 w 37"/>
                  <a:gd name="T13" fmla="*/ 2 h 36"/>
                  <a:gd name="T14" fmla="*/ 23 w 37"/>
                  <a:gd name="T15" fmla="*/ 5 h 36"/>
                  <a:gd name="T16" fmla="*/ 37 w 37"/>
                  <a:gd name="T17" fmla="*/ 28 h 36"/>
                  <a:gd name="T18" fmla="*/ 27 w 37"/>
                  <a:gd name="T1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6">
                    <a:moveTo>
                      <a:pt x="27" y="35"/>
                    </a:moveTo>
                    <a:cubicBezTo>
                      <a:pt x="26" y="35"/>
                      <a:pt x="25" y="35"/>
                      <a:pt x="25" y="35"/>
                    </a:cubicBezTo>
                    <a:cubicBezTo>
                      <a:pt x="21" y="36"/>
                      <a:pt x="20" y="33"/>
                      <a:pt x="17" y="31"/>
                    </a:cubicBezTo>
                    <a:cubicBezTo>
                      <a:pt x="17" y="30"/>
                      <a:pt x="16" y="30"/>
                      <a:pt x="15" y="29"/>
                    </a:cubicBezTo>
                    <a:cubicBezTo>
                      <a:pt x="10" y="21"/>
                      <a:pt x="0" y="15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4" y="0"/>
                      <a:pt x="16" y="1"/>
                      <a:pt x="18" y="2"/>
                    </a:cubicBezTo>
                    <a:cubicBezTo>
                      <a:pt x="20" y="3"/>
                      <a:pt x="21" y="4"/>
                      <a:pt x="23" y="5"/>
                    </a:cubicBezTo>
                    <a:cubicBezTo>
                      <a:pt x="29" y="11"/>
                      <a:pt x="37" y="18"/>
                      <a:pt x="37" y="28"/>
                    </a:cubicBezTo>
                    <a:cubicBezTo>
                      <a:pt x="35" y="33"/>
                      <a:pt x="31" y="34"/>
                      <a:pt x="27" y="35"/>
                    </a:cubicBezTo>
                    <a:close/>
                  </a:path>
                </a:pathLst>
              </a:custGeom>
              <a:solidFill>
                <a:srgbClr val="CFBA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8" name="Freeform 4407"/>
              <p:cNvSpPr/>
              <p:nvPr/>
            </p:nvSpPr>
            <p:spPr bwMode="auto">
              <a:xfrm>
                <a:off x="7670801" y="5772150"/>
                <a:ext cx="68263" cy="53975"/>
              </a:xfrm>
              <a:custGeom>
                <a:avLst/>
                <a:gdLst>
                  <a:gd name="T0" fmla="*/ 27 w 34"/>
                  <a:gd name="T1" fmla="*/ 19 h 27"/>
                  <a:gd name="T2" fmla="*/ 34 w 34"/>
                  <a:gd name="T3" fmla="*/ 25 h 27"/>
                  <a:gd name="T4" fmla="*/ 25 w 34"/>
                  <a:gd name="T5" fmla="*/ 27 h 27"/>
                  <a:gd name="T6" fmla="*/ 7 w 34"/>
                  <a:gd name="T7" fmla="*/ 20 h 27"/>
                  <a:gd name="T8" fmla="*/ 0 w 34"/>
                  <a:gd name="T9" fmla="*/ 8 h 27"/>
                  <a:gd name="T10" fmla="*/ 1 w 34"/>
                  <a:gd name="T11" fmla="*/ 4 h 27"/>
                  <a:gd name="T12" fmla="*/ 15 w 34"/>
                  <a:gd name="T13" fmla="*/ 2 h 27"/>
                  <a:gd name="T14" fmla="*/ 21 w 34"/>
                  <a:gd name="T15" fmla="*/ 8 h 27"/>
                  <a:gd name="T16" fmla="*/ 27 w 34"/>
                  <a:gd name="T17" fmla="*/ 1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27">
                    <a:moveTo>
                      <a:pt x="27" y="19"/>
                    </a:moveTo>
                    <a:cubicBezTo>
                      <a:pt x="30" y="21"/>
                      <a:pt x="32" y="23"/>
                      <a:pt x="34" y="25"/>
                    </a:cubicBezTo>
                    <a:cubicBezTo>
                      <a:pt x="32" y="27"/>
                      <a:pt x="28" y="27"/>
                      <a:pt x="25" y="27"/>
                    </a:cubicBezTo>
                    <a:cubicBezTo>
                      <a:pt x="19" y="24"/>
                      <a:pt x="13" y="21"/>
                      <a:pt x="7" y="20"/>
                    </a:cubicBezTo>
                    <a:cubicBezTo>
                      <a:pt x="2" y="17"/>
                      <a:pt x="0" y="13"/>
                      <a:pt x="0" y="8"/>
                    </a:cubicBezTo>
                    <a:cubicBezTo>
                      <a:pt x="0" y="7"/>
                      <a:pt x="0" y="6"/>
                      <a:pt x="1" y="4"/>
                    </a:cubicBezTo>
                    <a:cubicBezTo>
                      <a:pt x="5" y="0"/>
                      <a:pt x="10" y="1"/>
                      <a:pt x="15" y="2"/>
                    </a:cubicBezTo>
                    <a:cubicBezTo>
                      <a:pt x="17" y="4"/>
                      <a:pt x="19" y="6"/>
                      <a:pt x="21" y="8"/>
                    </a:cubicBezTo>
                    <a:cubicBezTo>
                      <a:pt x="24" y="12"/>
                      <a:pt x="28" y="14"/>
                      <a:pt x="27" y="19"/>
                    </a:cubicBezTo>
                    <a:close/>
                  </a:path>
                </a:pathLst>
              </a:custGeom>
              <a:solidFill>
                <a:srgbClr val="886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9" name="Freeform 4408"/>
              <p:cNvSpPr/>
              <p:nvPr/>
            </p:nvSpPr>
            <p:spPr bwMode="auto">
              <a:xfrm>
                <a:off x="7708901" y="5707063"/>
                <a:ext cx="55563" cy="44450"/>
              </a:xfrm>
              <a:custGeom>
                <a:avLst/>
                <a:gdLst>
                  <a:gd name="T0" fmla="*/ 13 w 28"/>
                  <a:gd name="T1" fmla="*/ 18 h 22"/>
                  <a:gd name="T2" fmla="*/ 7 w 28"/>
                  <a:gd name="T3" fmla="*/ 21 h 22"/>
                  <a:gd name="T4" fmla="*/ 8 w 28"/>
                  <a:gd name="T5" fmla="*/ 15 h 22"/>
                  <a:gd name="T6" fmla="*/ 2 w 28"/>
                  <a:gd name="T7" fmla="*/ 4 h 22"/>
                  <a:gd name="T8" fmla="*/ 19 w 28"/>
                  <a:gd name="T9" fmla="*/ 0 h 22"/>
                  <a:gd name="T10" fmla="*/ 25 w 28"/>
                  <a:gd name="T11" fmla="*/ 17 h 22"/>
                  <a:gd name="T12" fmla="*/ 25 w 28"/>
                  <a:gd name="T13" fmla="*/ 17 h 22"/>
                  <a:gd name="T14" fmla="*/ 13 w 28"/>
                  <a:gd name="T15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2">
                    <a:moveTo>
                      <a:pt x="13" y="18"/>
                    </a:moveTo>
                    <a:cubicBezTo>
                      <a:pt x="11" y="18"/>
                      <a:pt x="10" y="22"/>
                      <a:pt x="7" y="21"/>
                    </a:cubicBezTo>
                    <a:cubicBezTo>
                      <a:pt x="4" y="19"/>
                      <a:pt x="8" y="17"/>
                      <a:pt x="8" y="15"/>
                    </a:cubicBezTo>
                    <a:cubicBezTo>
                      <a:pt x="6" y="11"/>
                      <a:pt x="0" y="9"/>
                      <a:pt x="2" y="4"/>
                    </a:cubicBezTo>
                    <a:cubicBezTo>
                      <a:pt x="7" y="1"/>
                      <a:pt x="14" y="5"/>
                      <a:pt x="19" y="0"/>
                    </a:cubicBezTo>
                    <a:cubicBezTo>
                      <a:pt x="26" y="4"/>
                      <a:pt x="28" y="9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1" y="19"/>
                      <a:pt x="17" y="15"/>
                      <a:pt x="13" y="18"/>
                    </a:cubicBezTo>
                    <a:close/>
                  </a:path>
                </a:pathLst>
              </a:custGeom>
              <a:solidFill>
                <a:srgbClr val="8763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0" name="Freeform 4409"/>
              <p:cNvSpPr/>
              <p:nvPr/>
            </p:nvSpPr>
            <p:spPr bwMode="auto">
              <a:xfrm>
                <a:off x="7680326" y="5710238"/>
                <a:ext cx="46038" cy="33338"/>
              </a:xfrm>
              <a:custGeom>
                <a:avLst/>
                <a:gdLst>
                  <a:gd name="T0" fmla="*/ 16 w 23"/>
                  <a:gd name="T1" fmla="*/ 2 h 16"/>
                  <a:gd name="T2" fmla="*/ 22 w 23"/>
                  <a:gd name="T3" fmla="*/ 13 h 16"/>
                  <a:gd name="T4" fmla="*/ 7 w 23"/>
                  <a:gd name="T5" fmla="*/ 14 h 16"/>
                  <a:gd name="T6" fmla="*/ 3 w 23"/>
                  <a:gd name="T7" fmla="*/ 8 h 16"/>
                  <a:gd name="T8" fmla="*/ 11 w 23"/>
                  <a:gd name="T9" fmla="*/ 1 h 16"/>
                  <a:gd name="T10" fmla="*/ 16 w 23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6">
                    <a:moveTo>
                      <a:pt x="16" y="2"/>
                    </a:moveTo>
                    <a:cubicBezTo>
                      <a:pt x="18" y="5"/>
                      <a:pt x="23" y="7"/>
                      <a:pt x="22" y="13"/>
                    </a:cubicBezTo>
                    <a:cubicBezTo>
                      <a:pt x="17" y="14"/>
                      <a:pt x="12" y="12"/>
                      <a:pt x="7" y="14"/>
                    </a:cubicBezTo>
                    <a:cubicBezTo>
                      <a:pt x="0" y="16"/>
                      <a:pt x="8" y="8"/>
                      <a:pt x="3" y="8"/>
                    </a:cubicBezTo>
                    <a:cubicBezTo>
                      <a:pt x="6" y="6"/>
                      <a:pt x="9" y="3"/>
                      <a:pt x="11" y="1"/>
                    </a:cubicBezTo>
                    <a:cubicBezTo>
                      <a:pt x="13" y="0"/>
                      <a:pt x="15" y="1"/>
                      <a:pt x="16" y="2"/>
                    </a:cubicBezTo>
                    <a:close/>
                  </a:path>
                </a:pathLst>
              </a:custGeom>
              <a:solidFill>
                <a:srgbClr val="BB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1" name="Freeform 4410"/>
              <p:cNvSpPr/>
              <p:nvPr/>
            </p:nvSpPr>
            <p:spPr bwMode="auto">
              <a:xfrm>
                <a:off x="7712076" y="5788025"/>
                <a:ext cx="57150" cy="26988"/>
              </a:xfrm>
              <a:custGeom>
                <a:avLst/>
                <a:gdLst>
                  <a:gd name="T0" fmla="*/ 6 w 28"/>
                  <a:gd name="T1" fmla="*/ 11 h 13"/>
                  <a:gd name="T2" fmla="*/ 0 w 28"/>
                  <a:gd name="T3" fmla="*/ 0 h 13"/>
                  <a:gd name="T4" fmla="*/ 12 w 28"/>
                  <a:gd name="T5" fmla="*/ 4 h 13"/>
                  <a:gd name="T6" fmla="*/ 22 w 28"/>
                  <a:gd name="T7" fmla="*/ 6 h 13"/>
                  <a:gd name="T8" fmla="*/ 22 w 28"/>
                  <a:gd name="T9" fmla="*/ 8 h 13"/>
                  <a:gd name="T10" fmla="*/ 21 w 28"/>
                  <a:gd name="T11" fmla="*/ 13 h 13"/>
                  <a:gd name="T12" fmla="*/ 6 w 28"/>
                  <a:gd name="T1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13">
                    <a:moveTo>
                      <a:pt x="6" y="11"/>
                    </a:moveTo>
                    <a:cubicBezTo>
                      <a:pt x="3" y="8"/>
                      <a:pt x="0" y="5"/>
                      <a:pt x="0" y="0"/>
                    </a:cubicBezTo>
                    <a:cubicBezTo>
                      <a:pt x="4" y="2"/>
                      <a:pt x="8" y="3"/>
                      <a:pt x="12" y="4"/>
                    </a:cubicBezTo>
                    <a:cubicBezTo>
                      <a:pt x="16" y="2"/>
                      <a:pt x="18" y="11"/>
                      <a:pt x="22" y="6"/>
                    </a:cubicBezTo>
                    <a:cubicBezTo>
                      <a:pt x="22" y="6"/>
                      <a:pt x="22" y="7"/>
                      <a:pt x="22" y="8"/>
                    </a:cubicBezTo>
                    <a:cubicBezTo>
                      <a:pt x="21" y="9"/>
                      <a:pt x="28" y="12"/>
                      <a:pt x="21" y="13"/>
                    </a:cubicBezTo>
                    <a:cubicBezTo>
                      <a:pt x="16" y="13"/>
                      <a:pt x="12" y="8"/>
                      <a:pt x="6" y="11"/>
                    </a:cubicBezTo>
                    <a:close/>
                  </a:path>
                </a:pathLst>
              </a:custGeom>
              <a:solidFill>
                <a:srgbClr val="D2B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2" name="Freeform 4411"/>
              <p:cNvSpPr/>
              <p:nvPr/>
            </p:nvSpPr>
            <p:spPr bwMode="auto">
              <a:xfrm>
                <a:off x="7640638" y="5710238"/>
                <a:ext cx="39688" cy="42863"/>
              </a:xfrm>
              <a:custGeom>
                <a:avLst/>
                <a:gdLst>
                  <a:gd name="T0" fmla="*/ 20 w 20"/>
                  <a:gd name="T1" fmla="*/ 10 h 21"/>
                  <a:gd name="T2" fmla="*/ 20 w 20"/>
                  <a:gd name="T3" fmla="*/ 12 h 21"/>
                  <a:gd name="T4" fmla="*/ 14 w 20"/>
                  <a:gd name="T5" fmla="*/ 17 h 21"/>
                  <a:gd name="T6" fmla="*/ 12 w 20"/>
                  <a:gd name="T7" fmla="*/ 18 h 21"/>
                  <a:gd name="T8" fmla="*/ 8 w 20"/>
                  <a:gd name="T9" fmla="*/ 20 h 21"/>
                  <a:gd name="T10" fmla="*/ 6 w 20"/>
                  <a:gd name="T11" fmla="*/ 21 h 21"/>
                  <a:gd name="T12" fmla="*/ 3 w 20"/>
                  <a:gd name="T13" fmla="*/ 20 h 21"/>
                  <a:gd name="T14" fmla="*/ 0 w 20"/>
                  <a:gd name="T15" fmla="*/ 16 h 21"/>
                  <a:gd name="T16" fmla="*/ 4 w 20"/>
                  <a:gd name="T17" fmla="*/ 7 h 21"/>
                  <a:gd name="T18" fmla="*/ 14 w 20"/>
                  <a:gd name="T19" fmla="*/ 2 h 21"/>
                  <a:gd name="T20" fmla="*/ 14 w 20"/>
                  <a:gd name="T21" fmla="*/ 2 h 21"/>
                  <a:gd name="T22" fmla="*/ 20 w 20"/>
                  <a:gd name="T23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21">
                    <a:moveTo>
                      <a:pt x="20" y="10"/>
                    </a:moveTo>
                    <a:cubicBezTo>
                      <a:pt x="20" y="11"/>
                      <a:pt x="20" y="11"/>
                      <a:pt x="20" y="12"/>
                    </a:cubicBezTo>
                    <a:cubicBezTo>
                      <a:pt x="18" y="14"/>
                      <a:pt x="16" y="16"/>
                      <a:pt x="14" y="17"/>
                    </a:cubicBezTo>
                    <a:cubicBezTo>
                      <a:pt x="13" y="17"/>
                      <a:pt x="13" y="17"/>
                      <a:pt x="12" y="18"/>
                    </a:cubicBezTo>
                    <a:cubicBezTo>
                      <a:pt x="10" y="18"/>
                      <a:pt x="9" y="19"/>
                      <a:pt x="8" y="20"/>
                    </a:cubicBezTo>
                    <a:cubicBezTo>
                      <a:pt x="7" y="21"/>
                      <a:pt x="7" y="21"/>
                      <a:pt x="6" y="21"/>
                    </a:cubicBezTo>
                    <a:cubicBezTo>
                      <a:pt x="5" y="21"/>
                      <a:pt x="4" y="21"/>
                      <a:pt x="3" y="20"/>
                    </a:cubicBezTo>
                    <a:cubicBezTo>
                      <a:pt x="2" y="19"/>
                      <a:pt x="1" y="18"/>
                      <a:pt x="0" y="16"/>
                    </a:cubicBezTo>
                    <a:cubicBezTo>
                      <a:pt x="0" y="12"/>
                      <a:pt x="2" y="9"/>
                      <a:pt x="4" y="7"/>
                    </a:cubicBezTo>
                    <a:cubicBezTo>
                      <a:pt x="7" y="4"/>
                      <a:pt x="9" y="0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5"/>
                      <a:pt x="17" y="8"/>
                      <a:pt x="20" y="10"/>
                    </a:cubicBezTo>
                    <a:close/>
                  </a:path>
                </a:pathLst>
              </a:custGeom>
              <a:solidFill>
                <a:srgbClr val="7D6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3" name="Freeform 4412"/>
              <p:cNvSpPr/>
              <p:nvPr/>
            </p:nvSpPr>
            <p:spPr bwMode="auto">
              <a:xfrm>
                <a:off x="7653338" y="5740400"/>
                <a:ext cx="39688" cy="38100"/>
              </a:xfrm>
              <a:custGeom>
                <a:avLst/>
                <a:gdLst>
                  <a:gd name="T0" fmla="*/ 20 w 20"/>
                  <a:gd name="T1" fmla="*/ 8 h 19"/>
                  <a:gd name="T2" fmla="*/ 20 w 20"/>
                  <a:gd name="T3" fmla="*/ 10 h 19"/>
                  <a:gd name="T4" fmla="*/ 11 w 20"/>
                  <a:gd name="T5" fmla="*/ 16 h 19"/>
                  <a:gd name="T6" fmla="*/ 0 w 20"/>
                  <a:gd name="T7" fmla="*/ 9 h 19"/>
                  <a:gd name="T8" fmla="*/ 0 w 20"/>
                  <a:gd name="T9" fmla="*/ 7 h 19"/>
                  <a:gd name="T10" fmla="*/ 0 w 20"/>
                  <a:gd name="T11" fmla="*/ 6 h 19"/>
                  <a:gd name="T12" fmla="*/ 1 w 20"/>
                  <a:gd name="T13" fmla="*/ 6 h 19"/>
                  <a:gd name="T14" fmla="*/ 6 w 20"/>
                  <a:gd name="T15" fmla="*/ 1 h 19"/>
                  <a:gd name="T16" fmla="*/ 6 w 20"/>
                  <a:gd name="T17" fmla="*/ 1 h 19"/>
                  <a:gd name="T18" fmla="*/ 14 w 20"/>
                  <a:gd name="T19" fmla="*/ 2 h 19"/>
                  <a:gd name="T20" fmla="*/ 16 w 20"/>
                  <a:gd name="T21" fmla="*/ 3 h 19"/>
                  <a:gd name="T22" fmla="*/ 20 w 20"/>
                  <a:gd name="T23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9">
                    <a:moveTo>
                      <a:pt x="20" y="8"/>
                    </a:moveTo>
                    <a:cubicBezTo>
                      <a:pt x="20" y="9"/>
                      <a:pt x="20" y="10"/>
                      <a:pt x="20" y="10"/>
                    </a:cubicBezTo>
                    <a:cubicBezTo>
                      <a:pt x="19" y="15"/>
                      <a:pt x="17" y="19"/>
                      <a:pt x="11" y="16"/>
                    </a:cubicBezTo>
                    <a:cubicBezTo>
                      <a:pt x="8" y="13"/>
                      <a:pt x="4" y="11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4"/>
                      <a:pt x="4" y="3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9" y="0"/>
                      <a:pt x="12" y="0"/>
                      <a:pt x="14" y="2"/>
                    </a:cubicBezTo>
                    <a:cubicBezTo>
                      <a:pt x="14" y="2"/>
                      <a:pt x="15" y="2"/>
                      <a:pt x="16" y="3"/>
                    </a:cubicBezTo>
                    <a:cubicBezTo>
                      <a:pt x="17" y="4"/>
                      <a:pt x="19" y="6"/>
                      <a:pt x="20" y="8"/>
                    </a:cubicBezTo>
                    <a:close/>
                  </a:path>
                </a:pathLst>
              </a:custGeom>
              <a:solidFill>
                <a:srgbClr val="7D66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4" name="Freeform 4413"/>
              <p:cNvSpPr/>
              <p:nvPr/>
            </p:nvSpPr>
            <p:spPr bwMode="auto">
              <a:xfrm>
                <a:off x="7762876" y="5732463"/>
                <a:ext cx="28575" cy="34925"/>
              </a:xfrm>
              <a:custGeom>
                <a:avLst/>
                <a:gdLst>
                  <a:gd name="T0" fmla="*/ 0 w 14"/>
                  <a:gd name="T1" fmla="*/ 11 h 17"/>
                  <a:gd name="T2" fmla="*/ 6 w 14"/>
                  <a:gd name="T3" fmla="*/ 0 h 17"/>
                  <a:gd name="T4" fmla="*/ 14 w 14"/>
                  <a:gd name="T5" fmla="*/ 11 h 17"/>
                  <a:gd name="T6" fmla="*/ 0 w 14"/>
                  <a:gd name="T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7">
                    <a:moveTo>
                      <a:pt x="0" y="11"/>
                    </a:moveTo>
                    <a:cubicBezTo>
                      <a:pt x="5" y="10"/>
                      <a:pt x="2" y="4"/>
                      <a:pt x="6" y="0"/>
                    </a:cubicBezTo>
                    <a:cubicBezTo>
                      <a:pt x="6" y="7"/>
                      <a:pt x="9" y="10"/>
                      <a:pt x="14" y="11"/>
                    </a:cubicBezTo>
                    <a:cubicBezTo>
                      <a:pt x="10" y="17"/>
                      <a:pt x="5" y="17"/>
                      <a:pt x="0" y="11"/>
                    </a:cubicBezTo>
                    <a:close/>
                  </a:path>
                </a:pathLst>
              </a:custGeom>
              <a:solidFill>
                <a:srgbClr val="674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5" name="Freeform 4414"/>
              <p:cNvSpPr/>
              <p:nvPr/>
            </p:nvSpPr>
            <p:spPr bwMode="auto">
              <a:xfrm>
                <a:off x="7664451" y="5761038"/>
                <a:ext cx="36513" cy="25400"/>
              </a:xfrm>
              <a:custGeom>
                <a:avLst/>
                <a:gdLst>
                  <a:gd name="T0" fmla="*/ 6 w 18"/>
                  <a:gd name="T1" fmla="*/ 4 h 13"/>
                  <a:gd name="T2" fmla="*/ 14 w 18"/>
                  <a:gd name="T3" fmla="*/ 0 h 13"/>
                  <a:gd name="T4" fmla="*/ 18 w 18"/>
                  <a:gd name="T5" fmla="*/ 8 h 13"/>
                  <a:gd name="T6" fmla="*/ 5 w 18"/>
                  <a:gd name="T7" fmla="*/ 12 h 13"/>
                  <a:gd name="T8" fmla="*/ 0 w 18"/>
                  <a:gd name="T9" fmla="*/ 6 h 13"/>
                  <a:gd name="T10" fmla="*/ 6 w 18"/>
                  <a:gd name="T11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3">
                    <a:moveTo>
                      <a:pt x="6" y="4"/>
                    </a:moveTo>
                    <a:cubicBezTo>
                      <a:pt x="11" y="8"/>
                      <a:pt x="10" y="0"/>
                      <a:pt x="14" y="0"/>
                    </a:cubicBezTo>
                    <a:cubicBezTo>
                      <a:pt x="15" y="3"/>
                      <a:pt x="17" y="6"/>
                      <a:pt x="18" y="8"/>
                    </a:cubicBezTo>
                    <a:cubicBezTo>
                      <a:pt x="14" y="13"/>
                      <a:pt x="8" y="7"/>
                      <a:pt x="5" y="12"/>
                    </a:cubicBezTo>
                    <a:cubicBezTo>
                      <a:pt x="1" y="12"/>
                      <a:pt x="0" y="10"/>
                      <a:pt x="0" y="6"/>
                    </a:cubicBezTo>
                    <a:cubicBezTo>
                      <a:pt x="1" y="4"/>
                      <a:pt x="3" y="3"/>
                      <a:pt x="6" y="4"/>
                    </a:cubicBezTo>
                    <a:close/>
                  </a:path>
                </a:pathLst>
              </a:custGeom>
              <a:solidFill>
                <a:srgbClr val="6B4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6" name="Freeform 4415"/>
              <p:cNvSpPr/>
              <p:nvPr/>
            </p:nvSpPr>
            <p:spPr bwMode="auto">
              <a:xfrm>
                <a:off x="7734301" y="5721350"/>
                <a:ext cx="25400" cy="33338"/>
              </a:xfrm>
              <a:custGeom>
                <a:avLst/>
                <a:gdLst>
                  <a:gd name="T0" fmla="*/ 0 w 12"/>
                  <a:gd name="T1" fmla="*/ 11 h 17"/>
                  <a:gd name="T2" fmla="*/ 12 w 12"/>
                  <a:gd name="T3" fmla="*/ 10 h 17"/>
                  <a:gd name="T4" fmla="*/ 11 w 12"/>
                  <a:gd name="T5" fmla="*/ 17 h 17"/>
                  <a:gd name="T6" fmla="*/ 0 w 12"/>
                  <a:gd name="T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">
                    <a:moveTo>
                      <a:pt x="0" y="11"/>
                    </a:moveTo>
                    <a:cubicBezTo>
                      <a:pt x="3" y="0"/>
                      <a:pt x="8" y="9"/>
                      <a:pt x="12" y="10"/>
                    </a:cubicBezTo>
                    <a:cubicBezTo>
                      <a:pt x="12" y="12"/>
                      <a:pt x="12" y="15"/>
                      <a:pt x="11" y="17"/>
                    </a:cubicBezTo>
                    <a:cubicBezTo>
                      <a:pt x="6" y="17"/>
                      <a:pt x="4" y="13"/>
                      <a:pt x="0" y="11"/>
                    </a:cubicBezTo>
                    <a:close/>
                  </a:path>
                </a:pathLst>
              </a:custGeom>
              <a:solidFill>
                <a:srgbClr val="7451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7" name="Freeform 4416"/>
              <p:cNvSpPr/>
              <p:nvPr/>
            </p:nvSpPr>
            <p:spPr bwMode="auto">
              <a:xfrm>
                <a:off x="7737476" y="5783263"/>
                <a:ext cx="22225" cy="26988"/>
              </a:xfrm>
              <a:custGeom>
                <a:avLst/>
                <a:gdLst>
                  <a:gd name="T0" fmla="*/ 10 w 11"/>
                  <a:gd name="T1" fmla="*/ 9 h 14"/>
                  <a:gd name="T2" fmla="*/ 0 w 11"/>
                  <a:gd name="T3" fmla="*/ 7 h 14"/>
                  <a:gd name="T4" fmla="*/ 8 w 11"/>
                  <a:gd name="T5" fmla="*/ 1 h 14"/>
                  <a:gd name="T6" fmla="*/ 10 w 11"/>
                  <a:gd name="T7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10" y="9"/>
                    </a:moveTo>
                    <a:cubicBezTo>
                      <a:pt x="6" y="14"/>
                      <a:pt x="3" y="9"/>
                      <a:pt x="0" y="7"/>
                    </a:cubicBezTo>
                    <a:cubicBezTo>
                      <a:pt x="3" y="5"/>
                      <a:pt x="5" y="0"/>
                      <a:pt x="8" y="1"/>
                    </a:cubicBezTo>
                    <a:cubicBezTo>
                      <a:pt x="10" y="1"/>
                      <a:pt x="11" y="6"/>
                      <a:pt x="10" y="9"/>
                    </a:cubicBezTo>
                    <a:close/>
                  </a:path>
                </a:pathLst>
              </a:custGeom>
              <a:solidFill>
                <a:srgbClr val="CD9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8" name="Freeform 4417"/>
              <p:cNvSpPr/>
              <p:nvPr/>
            </p:nvSpPr>
            <p:spPr bwMode="auto">
              <a:xfrm>
                <a:off x="7683501" y="5746750"/>
                <a:ext cx="26988" cy="14288"/>
              </a:xfrm>
              <a:custGeom>
                <a:avLst/>
                <a:gdLst>
                  <a:gd name="T0" fmla="*/ 5 w 14"/>
                  <a:gd name="T1" fmla="*/ 5 h 7"/>
                  <a:gd name="T2" fmla="*/ 1 w 14"/>
                  <a:gd name="T3" fmla="*/ 0 h 7"/>
                  <a:gd name="T4" fmla="*/ 14 w 14"/>
                  <a:gd name="T5" fmla="*/ 1 h 7"/>
                  <a:gd name="T6" fmla="*/ 5 w 14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5" y="5"/>
                    </a:moveTo>
                    <a:cubicBezTo>
                      <a:pt x="2" y="4"/>
                      <a:pt x="0" y="3"/>
                      <a:pt x="1" y="0"/>
                    </a:cubicBezTo>
                    <a:cubicBezTo>
                      <a:pt x="5" y="0"/>
                      <a:pt x="9" y="1"/>
                      <a:pt x="14" y="1"/>
                    </a:cubicBezTo>
                    <a:cubicBezTo>
                      <a:pt x="11" y="7"/>
                      <a:pt x="8" y="5"/>
                      <a:pt x="5" y="5"/>
                    </a:cubicBezTo>
                    <a:close/>
                  </a:path>
                </a:pathLst>
              </a:custGeom>
              <a:solidFill>
                <a:srgbClr val="BB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9" name="Freeform 4418"/>
              <p:cNvSpPr/>
              <p:nvPr/>
            </p:nvSpPr>
            <p:spPr bwMode="auto">
              <a:xfrm>
                <a:off x="7666038" y="5715000"/>
                <a:ext cx="17463" cy="15875"/>
              </a:xfrm>
              <a:custGeom>
                <a:avLst/>
                <a:gdLst>
                  <a:gd name="T0" fmla="*/ 7 w 8"/>
                  <a:gd name="T1" fmla="*/ 8 h 8"/>
                  <a:gd name="T2" fmla="*/ 1 w 8"/>
                  <a:gd name="T3" fmla="*/ 0 h 8"/>
                  <a:gd name="T4" fmla="*/ 8 w 8"/>
                  <a:gd name="T5" fmla="*/ 6 h 8"/>
                  <a:gd name="T6" fmla="*/ 7 w 8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7" y="8"/>
                    </a:moveTo>
                    <a:cubicBezTo>
                      <a:pt x="2" y="8"/>
                      <a:pt x="0" y="5"/>
                      <a:pt x="1" y="0"/>
                    </a:cubicBezTo>
                    <a:cubicBezTo>
                      <a:pt x="3" y="2"/>
                      <a:pt x="5" y="4"/>
                      <a:pt x="8" y="6"/>
                    </a:cubicBezTo>
                    <a:cubicBezTo>
                      <a:pt x="8" y="6"/>
                      <a:pt x="7" y="7"/>
                      <a:pt x="7" y="8"/>
                    </a:cubicBezTo>
                    <a:close/>
                  </a:path>
                </a:pathLst>
              </a:custGeom>
              <a:solidFill>
                <a:srgbClr val="BB8F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0" name="Freeform 4419"/>
              <p:cNvSpPr/>
              <p:nvPr/>
            </p:nvSpPr>
            <p:spPr bwMode="auto">
              <a:xfrm>
                <a:off x="7664451" y="5734050"/>
                <a:ext cx="15875" cy="11113"/>
              </a:xfrm>
              <a:custGeom>
                <a:avLst/>
                <a:gdLst>
                  <a:gd name="T0" fmla="*/ 8 w 8"/>
                  <a:gd name="T1" fmla="*/ 5 h 5"/>
                  <a:gd name="T2" fmla="*/ 0 w 8"/>
                  <a:gd name="T3" fmla="*/ 4 h 5"/>
                  <a:gd name="T4" fmla="*/ 8 w 8"/>
                  <a:gd name="T5" fmla="*/ 0 h 5"/>
                  <a:gd name="T6" fmla="*/ 8 w 8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8" y="5"/>
                    </a:moveTo>
                    <a:cubicBezTo>
                      <a:pt x="5" y="5"/>
                      <a:pt x="3" y="4"/>
                      <a:pt x="0" y="4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8" y="2"/>
                      <a:pt x="8" y="4"/>
                      <a:pt x="8" y="5"/>
                    </a:cubicBezTo>
                    <a:close/>
                  </a:path>
                </a:pathLst>
              </a:custGeom>
              <a:solidFill>
                <a:srgbClr val="694B1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1" name="Freeform 4420"/>
              <p:cNvSpPr/>
              <p:nvPr/>
            </p:nvSpPr>
            <p:spPr bwMode="auto">
              <a:xfrm>
                <a:off x="6659563" y="4095750"/>
                <a:ext cx="44450" cy="92075"/>
              </a:xfrm>
              <a:custGeom>
                <a:avLst/>
                <a:gdLst>
                  <a:gd name="T0" fmla="*/ 17 w 22"/>
                  <a:gd name="T1" fmla="*/ 9 h 46"/>
                  <a:gd name="T2" fmla="*/ 17 w 22"/>
                  <a:gd name="T3" fmla="*/ 14 h 46"/>
                  <a:gd name="T4" fmla="*/ 18 w 22"/>
                  <a:gd name="T5" fmla="*/ 26 h 46"/>
                  <a:gd name="T6" fmla="*/ 22 w 22"/>
                  <a:gd name="T7" fmla="*/ 30 h 46"/>
                  <a:gd name="T8" fmla="*/ 15 w 22"/>
                  <a:gd name="T9" fmla="*/ 46 h 46"/>
                  <a:gd name="T10" fmla="*/ 10 w 22"/>
                  <a:gd name="T11" fmla="*/ 32 h 46"/>
                  <a:gd name="T12" fmla="*/ 7 w 22"/>
                  <a:gd name="T13" fmla="*/ 14 h 46"/>
                  <a:gd name="T14" fmla="*/ 0 w 22"/>
                  <a:gd name="T15" fmla="*/ 12 h 46"/>
                  <a:gd name="T16" fmla="*/ 17 w 22"/>
                  <a:gd name="T17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6">
                    <a:moveTo>
                      <a:pt x="17" y="9"/>
                    </a:moveTo>
                    <a:cubicBezTo>
                      <a:pt x="17" y="11"/>
                      <a:pt x="17" y="12"/>
                      <a:pt x="17" y="14"/>
                    </a:cubicBezTo>
                    <a:cubicBezTo>
                      <a:pt x="15" y="18"/>
                      <a:pt x="17" y="22"/>
                      <a:pt x="18" y="26"/>
                    </a:cubicBezTo>
                    <a:cubicBezTo>
                      <a:pt x="19" y="28"/>
                      <a:pt x="21" y="29"/>
                      <a:pt x="22" y="30"/>
                    </a:cubicBezTo>
                    <a:cubicBezTo>
                      <a:pt x="19" y="35"/>
                      <a:pt x="19" y="41"/>
                      <a:pt x="15" y="46"/>
                    </a:cubicBezTo>
                    <a:cubicBezTo>
                      <a:pt x="7" y="44"/>
                      <a:pt x="9" y="34"/>
                      <a:pt x="10" y="32"/>
                    </a:cubicBezTo>
                    <a:cubicBezTo>
                      <a:pt x="13" y="25"/>
                      <a:pt x="6" y="21"/>
                      <a:pt x="7" y="14"/>
                    </a:cubicBezTo>
                    <a:cubicBezTo>
                      <a:pt x="7" y="12"/>
                      <a:pt x="0" y="18"/>
                      <a:pt x="0" y="12"/>
                    </a:cubicBezTo>
                    <a:cubicBezTo>
                      <a:pt x="4" y="0"/>
                      <a:pt x="12" y="12"/>
                      <a:pt x="17" y="9"/>
                    </a:cubicBezTo>
                    <a:close/>
                  </a:path>
                </a:pathLst>
              </a:custGeom>
              <a:solidFill>
                <a:srgbClr val="8D5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2" name="Freeform 4421"/>
              <p:cNvSpPr/>
              <p:nvPr/>
            </p:nvSpPr>
            <p:spPr bwMode="auto">
              <a:xfrm>
                <a:off x="6664326" y="4033838"/>
                <a:ext cx="19050" cy="15875"/>
              </a:xfrm>
              <a:custGeom>
                <a:avLst/>
                <a:gdLst>
                  <a:gd name="T0" fmla="*/ 10 w 10"/>
                  <a:gd name="T1" fmla="*/ 5 h 8"/>
                  <a:gd name="T2" fmla="*/ 0 w 10"/>
                  <a:gd name="T3" fmla="*/ 7 h 8"/>
                  <a:gd name="T4" fmla="*/ 10 w 10"/>
                  <a:gd name="T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10" y="5"/>
                    </a:moveTo>
                    <a:cubicBezTo>
                      <a:pt x="7" y="8"/>
                      <a:pt x="4" y="7"/>
                      <a:pt x="0" y="7"/>
                    </a:cubicBezTo>
                    <a:cubicBezTo>
                      <a:pt x="3" y="0"/>
                      <a:pt x="6" y="3"/>
                      <a:pt x="10" y="5"/>
                    </a:cubicBezTo>
                    <a:close/>
                  </a:path>
                </a:pathLst>
              </a:custGeom>
              <a:solidFill>
                <a:srgbClr val="874D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3" name="Freeform 4422"/>
              <p:cNvSpPr/>
              <p:nvPr/>
            </p:nvSpPr>
            <p:spPr bwMode="auto">
              <a:xfrm>
                <a:off x="6675438" y="4087813"/>
                <a:ext cx="12700" cy="9525"/>
              </a:xfrm>
              <a:custGeom>
                <a:avLst/>
                <a:gdLst>
                  <a:gd name="T0" fmla="*/ 6 w 6"/>
                  <a:gd name="T1" fmla="*/ 0 h 5"/>
                  <a:gd name="T2" fmla="*/ 2 w 6"/>
                  <a:gd name="T3" fmla="*/ 4 h 5"/>
                  <a:gd name="T4" fmla="*/ 0 w 6"/>
                  <a:gd name="T5" fmla="*/ 1 h 5"/>
                  <a:gd name="T6" fmla="*/ 6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2"/>
                      <a:pt x="5" y="5"/>
                      <a:pt x="2" y="4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2" y="1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7F4C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4" name="Freeform 4423"/>
              <p:cNvSpPr/>
              <p:nvPr/>
            </p:nvSpPr>
            <p:spPr bwMode="auto">
              <a:xfrm>
                <a:off x="7004051" y="5691188"/>
                <a:ext cx="74613" cy="139700"/>
              </a:xfrm>
              <a:custGeom>
                <a:avLst/>
                <a:gdLst>
                  <a:gd name="T0" fmla="*/ 33 w 37"/>
                  <a:gd name="T1" fmla="*/ 58 h 70"/>
                  <a:gd name="T2" fmla="*/ 27 w 37"/>
                  <a:gd name="T3" fmla="*/ 62 h 70"/>
                  <a:gd name="T4" fmla="*/ 19 w 37"/>
                  <a:gd name="T5" fmla="*/ 69 h 70"/>
                  <a:gd name="T6" fmla="*/ 18 w 37"/>
                  <a:gd name="T7" fmla="*/ 68 h 70"/>
                  <a:gd name="T8" fmla="*/ 5 w 37"/>
                  <a:gd name="T9" fmla="*/ 60 h 70"/>
                  <a:gd name="T10" fmla="*/ 1 w 37"/>
                  <a:gd name="T11" fmla="*/ 46 h 70"/>
                  <a:gd name="T12" fmla="*/ 2 w 37"/>
                  <a:gd name="T13" fmla="*/ 41 h 70"/>
                  <a:gd name="T14" fmla="*/ 16 w 37"/>
                  <a:gd name="T15" fmla="*/ 24 h 70"/>
                  <a:gd name="T16" fmla="*/ 21 w 37"/>
                  <a:gd name="T17" fmla="*/ 14 h 70"/>
                  <a:gd name="T18" fmla="*/ 28 w 37"/>
                  <a:gd name="T19" fmla="*/ 0 h 70"/>
                  <a:gd name="T20" fmla="*/ 37 w 37"/>
                  <a:gd name="T21" fmla="*/ 41 h 70"/>
                  <a:gd name="T22" fmla="*/ 33 w 37"/>
                  <a:gd name="T23" fmla="*/ 5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70">
                    <a:moveTo>
                      <a:pt x="33" y="58"/>
                    </a:moveTo>
                    <a:cubicBezTo>
                      <a:pt x="32" y="61"/>
                      <a:pt x="30" y="63"/>
                      <a:pt x="27" y="62"/>
                    </a:cubicBezTo>
                    <a:cubicBezTo>
                      <a:pt x="22" y="62"/>
                      <a:pt x="24" y="70"/>
                      <a:pt x="19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5" y="62"/>
                      <a:pt x="9" y="61"/>
                      <a:pt x="5" y="60"/>
                    </a:cubicBezTo>
                    <a:cubicBezTo>
                      <a:pt x="4" y="55"/>
                      <a:pt x="3" y="50"/>
                      <a:pt x="1" y="46"/>
                    </a:cubicBezTo>
                    <a:cubicBezTo>
                      <a:pt x="0" y="44"/>
                      <a:pt x="1" y="43"/>
                      <a:pt x="2" y="41"/>
                    </a:cubicBezTo>
                    <a:cubicBezTo>
                      <a:pt x="13" y="41"/>
                      <a:pt x="18" y="35"/>
                      <a:pt x="16" y="24"/>
                    </a:cubicBezTo>
                    <a:cubicBezTo>
                      <a:pt x="17" y="21"/>
                      <a:pt x="28" y="22"/>
                      <a:pt x="21" y="14"/>
                    </a:cubicBezTo>
                    <a:cubicBezTo>
                      <a:pt x="17" y="9"/>
                      <a:pt x="23" y="3"/>
                      <a:pt x="28" y="0"/>
                    </a:cubicBezTo>
                    <a:cubicBezTo>
                      <a:pt x="35" y="13"/>
                      <a:pt x="36" y="27"/>
                      <a:pt x="37" y="41"/>
                    </a:cubicBezTo>
                    <a:cubicBezTo>
                      <a:pt x="31" y="46"/>
                      <a:pt x="26" y="50"/>
                      <a:pt x="33" y="58"/>
                    </a:cubicBezTo>
                    <a:close/>
                  </a:path>
                </a:pathLst>
              </a:custGeom>
              <a:solidFill>
                <a:srgbClr val="B48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5" name="Freeform 4424"/>
              <p:cNvSpPr/>
              <p:nvPr/>
            </p:nvSpPr>
            <p:spPr bwMode="auto">
              <a:xfrm>
                <a:off x="7008813" y="5637213"/>
                <a:ext cx="58738" cy="107950"/>
              </a:xfrm>
              <a:custGeom>
                <a:avLst/>
                <a:gdLst>
                  <a:gd name="T0" fmla="*/ 26 w 29"/>
                  <a:gd name="T1" fmla="*/ 27 h 54"/>
                  <a:gd name="T2" fmla="*/ 29 w 29"/>
                  <a:gd name="T3" fmla="*/ 48 h 54"/>
                  <a:gd name="T4" fmla="*/ 15 w 29"/>
                  <a:gd name="T5" fmla="*/ 51 h 54"/>
                  <a:gd name="T6" fmla="*/ 5 w 29"/>
                  <a:gd name="T7" fmla="*/ 49 h 54"/>
                  <a:gd name="T8" fmla="*/ 6 w 29"/>
                  <a:gd name="T9" fmla="*/ 32 h 54"/>
                  <a:gd name="T10" fmla="*/ 6 w 29"/>
                  <a:gd name="T11" fmla="*/ 24 h 54"/>
                  <a:gd name="T12" fmla="*/ 4 w 29"/>
                  <a:gd name="T13" fmla="*/ 15 h 54"/>
                  <a:gd name="T14" fmla="*/ 4 w 29"/>
                  <a:gd name="T15" fmla="*/ 10 h 54"/>
                  <a:gd name="T16" fmla="*/ 14 w 29"/>
                  <a:gd name="T17" fmla="*/ 0 h 54"/>
                  <a:gd name="T18" fmla="*/ 17 w 29"/>
                  <a:gd name="T19" fmla="*/ 1 h 54"/>
                  <a:gd name="T20" fmla="*/ 26 w 29"/>
                  <a:gd name="T21" fmla="*/ 27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54">
                    <a:moveTo>
                      <a:pt x="26" y="27"/>
                    </a:moveTo>
                    <a:cubicBezTo>
                      <a:pt x="21" y="35"/>
                      <a:pt x="17" y="43"/>
                      <a:pt x="29" y="48"/>
                    </a:cubicBezTo>
                    <a:cubicBezTo>
                      <a:pt x="25" y="54"/>
                      <a:pt x="19" y="48"/>
                      <a:pt x="15" y="51"/>
                    </a:cubicBezTo>
                    <a:cubicBezTo>
                      <a:pt x="11" y="53"/>
                      <a:pt x="8" y="52"/>
                      <a:pt x="5" y="49"/>
                    </a:cubicBezTo>
                    <a:cubicBezTo>
                      <a:pt x="0" y="43"/>
                      <a:pt x="11" y="38"/>
                      <a:pt x="6" y="32"/>
                    </a:cubicBezTo>
                    <a:cubicBezTo>
                      <a:pt x="4" y="29"/>
                      <a:pt x="5" y="27"/>
                      <a:pt x="6" y="24"/>
                    </a:cubicBezTo>
                    <a:cubicBezTo>
                      <a:pt x="8" y="20"/>
                      <a:pt x="6" y="18"/>
                      <a:pt x="4" y="15"/>
                    </a:cubicBezTo>
                    <a:cubicBezTo>
                      <a:pt x="3" y="13"/>
                      <a:pt x="3" y="11"/>
                      <a:pt x="4" y="10"/>
                    </a:cubicBezTo>
                    <a:cubicBezTo>
                      <a:pt x="6" y="6"/>
                      <a:pt x="9" y="2"/>
                      <a:pt x="14" y="0"/>
                    </a:cubicBezTo>
                    <a:cubicBezTo>
                      <a:pt x="15" y="0"/>
                      <a:pt x="16" y="0"/>
                      <a:pt x="17" y="1"/>
                    </a:cubicBezTo>
                    <a:cubicBezTo>
                      <a:pt x="20" y="10"/>
                      <a:pt x="25" y="18"/>
                      <a:pt x="26" y="27"/>
                    </a:cubicBezTo>
                    <a:close/>
                  </a:path>
                </a:pathLst>
              </a:custGeom>
              <a:solidFill>
                <a:srgbClr val="A27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6" name="Freeform 4425"/>
              <p:cNvSpPr/>
              <p:nvPr/>
            </p:nvSpPr>
            <p:spPr bwMode="auto">
              <a:xfrm>
                <a:off x="7029451" y="5568950"/>
                <a:ext cx="88900" cy="74613"/>
              </a:xfrm>
              <a:custGeom>
                <a:avLst/>
                <a:gdLst>
                  <a:gd name="T0" fmla="*/ 27 w 45"/>
                  <a:gd name="T1" fmla="*/ 33 h 37"/>
                  <a:gd name="T2" fmla="*/ 22 w 45"/>
                  <a:gd name="T3" fmla="*/ 32 h 37"/>
                  <a:gd name="T4" fmla="*/ 7 w 45"/>
                  <a:gd name="T5" fmla="*/ 27 h 37"/>
                  <a:gd name="T6" fmla="*/ 0 w 45"/>
                  <a:gd name="T7" fmla="*/ 19 h 37"/>
                  <a:gd name="T8" fmla="*/ 2 w 45"/>
                  <a:gd name="T9" fmla="*/ 16 h 37"/>
                  <a:gd name="T10" fmla="*/ 34 w 45"/>
                  <a:gd name="T11" fmla="*/ 1 h 37"/>
                  <a:gd name="T12" fmla="*/ 42 w 45"/>
                  <a:gd name="T13" fmla="*/ 6 h 37"/>
                  <a:gd name="T14" fmla="*/ 44 w 45"/>
                  <a:gd name="T15" fmla="*/ 26 h 37"/>
                  <a:gd name="T16" fmla="*/ 42 w 45"/>
                  <a:gd name="T17" fmla="*/ 28 h 37"/>
                  <a:gd name="T18" fmla="*/ 36 w 45"/>
                  <a:gd name="T19" fmla="*/ 26 h 37"/>
                  <a:gd name="T20" fmla="*/ 33 w 45"/>
                  <a:gd name="T21" fmla="*/ 26 h 37"/>
                  <a:gd name="T22" fmla="*/ 35 w 45"/>
                  <a:gd name="T23" fmla="*/ 29 h 37"/>
                  <a:gd name="T24" fmla="*/ 27 w 45"/>
                  <a:gd name="T25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37">
                    <a:moveTo>
                      <a:pt x="27" y="33"/>
                    </a:moveTo>
                    <a:cubicBezTo>
                      <a:pt x="25" y="33"/>
                      <a:pt x="23" y="33"/>
                      <a:pt x="22" y="32"/>
                    </a:cubicBezTo>
                    <a:cubicBezTo>
                      <a:pt x="18" y="27"/>
                      <a:pt x="12" y="29"/>
                      <a:pt x="7" y="27"/>
                    </a:cubicBezTo>
                    <a:cubicBezTo>
                      <a:pt x="4" y="25"/>
                      <a:pt x="2" y="23"/>
                      <a:pt x="0" y="19"/>
                    </a:cubicBezTo>
                    <a:cubicBezTo>
                      <a:pt x="0" y="18"/>
                      <a:pt x="1" y="17"/>
                      <a:pt x="2" y="16"/>
                    </a:cubicBezTo>
                    <a:cubicBezTo>
                      <a:pt x="15" y="16"/>
                      <a:pt x="26" y="11"/>
                      <a:pt x="34" y="1"/>
                    </a:cubicBezTo>
                    <a:cubicBezTo>
                      <a:pt x="38" y="0"/>
                      <a:pt x="40" y="3"/>
                      <a:pt x="42" y="6"/>
                    </a:cubicBezTo>
                    <a:cubicBezTo>
                      <a:pt x="45" y="13"/>
                      <a:pt x="45" y="19"/>
                      <a:pt x="44" y="26"/>
                    </a:cubicBezTo>
                    <a:cubicBezTo>
                      <a:pt x="43" y="27"/>
                      <a:pt x="43" y="27"/>
                      <a:pt x="42" y="28"/>
                    </a:cubicBezTo>
                    <a:cubicBezTo>
                      <a:pt x="40" y="28"/>
                      <a:pt x="38" y="27"/>
                      <a:pt x="36" y="26"/>
                    </a:cubicBezTo>
                    <a:cubicBezTo>
                      <a:pt x="35" y="26"/>
                      <a:pt x="34" y="24"/>
                      <a:pt x="33" y="26"/>
                    </a:cubicBezTo>
                    <a:cubicBezTo>
                      <a:pt x="33" y="26"/>
                      <a:pt x="35" y="28"/>
                      <a:pt x="35" y="29"/>
                    </a:cubicBezTo>
                    <a:cubicBezTo>
                      <a:pt x="36" y="37"/>
                      <a:pt x="31" y="34"/>
                      <a:pt x="27" y="33"/>
                    </a:cubicBezTo>
                    <a:close/>
                  </a:path>
                </a:pathLst>
              </a:custGeom>
              <a:solidFill>
                <a:srgbClr val="CD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7" name="Freeform 4426"/>
              <p:cNvSpPr/>
              <p:nvPr/>
            </p:nvSpPr>
            <p:spPr bwMode="auto">
              <a:xfrm>
                <a:off x="7115176" y="5694363"/>
                <a:ext cx="80963" cy="57150"/>
              </a:xfrm>
              <a:custGeom>
                <a:avLst/>
                <a:gdLst>
                  <a:gd name="T0" fmla="*/ 0 w 40"/>
                  <a:gd name="T1" fmla="*/ 17 h 28"/>
                  <a:gd name="T2" fmla="*/ 0 w 40"/>
                  <a:gd name="T3" fmla="*/ 14 h 28"/>
                  <a:gd name="T4" fmla="*/ 11 w 40"/>
                  <a:gd name="T5" fmla="*/ 6 h 28"/>
                  <a:gd name="T6" fmla="*/ 20 w 40"/>
                  <a:gd name="T7" fmla="*/ 1 h 28"/>
                  <a:gd name="T8" fmla="*/ 32 w 40"/>
                  <a:gd name="T9" fmla="*/ 2 h 28"/>
                  <a:gd name="T10" fmla="*/ 39 w 40"/>
                  <a:gd name="T11" fmla="*/ 18 h 28"/>
                  <a:gd name="T12" fmla="*/ 31 w 40"/>
                  <a:gd name="T13" fmla="*/ 26 h 28"/>
                  <a:gd name="T14" fmla="*/ 22 w 40"/>
                  <a:gd name="T15" fmla="*/ 22 h 28"/>
                  <a:gd name="T16" fmla="*/ 0 w 40"/>
                  <a:gd name="T1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8">
                    <a:moveTo>
                      <a:pt x="0" y="17"/>
                    </a:moveTo>
                    <a:cubicBezTo>
                      <a:pt x="0" y="16"/>
                      <a:pt x="0" y="15"/>
                      <a:pt x="0" y="14"/>
                    </a:cubicBezTo>
                    <a:cubicBezTo>
                      <a:pt x="4" y="11"/>
                      <a:pt x="10" y="11"/>
                      <a:pt x="11" y="6"/>
                    </a:cubicBezTo>
                    <a:cubicBezTo>
                      <a:pt x="12" y="0"/>
                      <a:pt x="17" y="4"/>
                      <a:pt x="20" y="1"/>
                    </a:cubicBezTo>
                    <a:cubicBezTo>
                      <a:pt x="24" y="0"/>
                      <a:pt x="28" y="0"/>
                      <a:pt x="32" y="2"/>
                    </a:cubicBezTo>
                    <a:cubicBezTo>
                      <a:pt x="36" y="6"/>
                      <a:pt x="37" y="13"/>
                      <a:pt x="39" y="18"/>
                    </a:cubicBezTo>
                    <a:cubicBezTo>
                      <a:pt x="40" y="25"/>
                      <a:pt x="38" y="28"/>
                      <a:pt x="31" y="26"/>
                    </a:cubicBezTo>
                    <a:cubicBezTo>
                      <a:pt x="29" y="21"/>
                      <a:pt x="27" y="18"/>
                      <a:pt x="22" y="22"/>
                    </a:cubicBezTo>
                    <a:cubicBezTo>
                      <a:pt x="14" y="20"/>
                      <a:pt x="8" y="17"/>
                      <a:pt x="0" y="17"/>
                    </a:cubicBezTo>
                    <a:close/>
                  </a:path>
                </a:pathLst>
              </a:custGeom>
              <a:solidFill>
                <a:srgbClr val="D7B0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8" name="Freeform 4427"/>
              <p:cNvSpPr/>
              <p:nvPr/>
            </p:nvSpPr>
            <p:spPr bwMode="auto">
              <a:xfrm>
                <a:off x="7100888" y="5618163"/>
                <a:ext cx="53975" cy="60325"/>
              </a:xfrm>
              <a:custGeom>
                <a:avLst/>
                <a:gdLst>
                  <a:gd name="T0" fmla="*/ 10 w 27"/>
                  <a:gd name="T1" fmla="*/ 28 h 30"/>
                  <a:gd name="T2" fmla="*/ 11 w 27"/>
                  <a:gd name="T3" fmla="*/ 23 h 30"/>
                  <a:gd name="T4" fmla="*/ 0 w 27"/>
                  <a:gd name="T5" fmla="*/ 5 h 30"/>
                  <a:gd name="T6" fmla="*/ 6 w 27"/>
                  <a:gd name="T7" fmla="*/ 3 h 30"/>
                  <a:gd name="T8" fmla="*/ 6 w 27"/>
                  <a:gd name="T9" fmla="*/ 3 h 30"/>
                  <a:gd name="T10" fmla="*/ 13 w 27"/>
                  <a:gd name="T11" fmla="*/ 1 h 30"/>
                  <a:gd name="T12" fmla="*/ 18 w 27"/>
                  <a:gd name="T13" fmla="*/ 2 h 30"/>
                  <a:gd name="T14" fmla="*/ 17 w 27"/>
                  <a:gd name="T15" fmla="*/ 25 h 30"/>
                  <a:gd name="T16" fmla="*/ 10 w 27"/>
                  <a:gd name="T17" fmla="*/ 2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0">
                    <a:moveTo>
                      <a:pt x="10" y="28"/>
                    </a:moveTo>
                    <a:cubicBezTo>
                      <a:pt x="10" y="26"/>
                      <a:pt x="11" y="25"/>
                      <a:pt x="11" y="23"/>
                    </a:cubicBezTo>
                    <a:cubicBezTo>
                      <a:pt x="10" y="16"/>
                      <a:pt x="1" y="12"/>
                      <a:pt x="0" y="5"/>
                    </a:cubicBezTo>
                    <a:cubicBezTo>
                      <a:pt x="1" y="2"/>
                      <a:pt x="4" y="4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8" y="1"/>
                      <a:pt x="10" y="0"/>
                      <a:pt x="13" y="1"/>
                    </a:cubicBezTo>
                    <a:cubicBezTo>
                      <a:pt x="15" y="1"/>
                      <a:pt x="17" y="2"/>
                      <a:pt x="18" y="2"/>
                    </a:cubicBezTo>
                    <a:cubicBezTo>
                      <a:pt x="27" y="18"/>
                      <a:pt x="27" y="18"/>
                      <a:pt x="17" y="25"/>
                    </a:cubicBezTo>
                    <a:cubicBezTo>
                      <a:pt x="15" y="27"/>
                      <a:pt x="14" y="30"/>
                      <a:pt x="10" y="28"/>
                    </a:cubicBezTo>
                    <a:close/>
                  </a:path>
                </a:pathLst>
              </a:custGeom>
              <a:solidFill>
                <a:srgbClr val="CD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9" name="Freeform 4428"/>
              <p:cNvSpPr/>
              <p:nvPr/>
            </p:nvSpPr>
            <p:spPr bwMode="auto">
              <a:xfrm>
                <a:off x="7007226" y="5591175"/>
                <a:ext cx="39688" cy="65088"/>
              </a:xfrm>
              <a:custGeom>
                <a:avLst/>
                <a:gdLst>
                  <a:gd name="T0" fmla="*/ 12 w 20"/>
                  <a:gd name="T1" fmla="*/ 9 h 33"/>
                  <a:gd name="T2" fmla="*/ 18 w 20"/>
                  <a:gd name="T3" fmla="*/ 15 h 33"/>
                  <a:gd name="T4" fmla="*/ 18 w 20"/>
                  <a:gd name="T5" fmla="*/ 19 h 33"/>
                  <a:gd name="T6" fmla="*/ 18 w 20"/>
                  <a:gd name="T7" fmla="*/ 22 h 33"/>
                  <a:gd name="T8" fmla="*/ 15 w 20"/>
                  <a:gd name="T9" fmla="*/ 24 h 33"/>
                  <a:gd name="T10" fmla="*/ 6 w 20"/>
                  <a:gd name="T11" fmla="*/ 33 h 33"/>
                  <a:gd name="T12" fmla="*/ 1 w 20"/>
                  <a:gd name="T13" fmla="*/ 23 h 33"/>
                  <a:gd name="T14" fmla="*/ 0 w 20"/>
                  <a:gd name="T15" fmla="*/ 12 h 33"/>
                  <a:gd name="T16" fmla="*/ 0 w 20"/>
                  <a:gd name="T17" fmla="*/ 8 h 33"/>
                  <a:gd name="T18" fmla="*/ 12 w 20"/>
                  <a:gd name="T1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33">
                    <a:moveTo>
                      <a:pt x="12" y="9"/>
                    </a:moveTo>
                    <a:cubicBezTo>
                      <a:pt x="16" y="9"/>
                      <a:pt x="16" y="13"/>
                      <a:pt x="18" y="15"/>
                    </a:cubicBezTo>
                    <a:cubicBezTo>
                      <a:pt x="20" y="16"/>
                      <a:pt x="20" y="18"/>
                      <a:pt x="18" y="19"/>
                    </a:cubicBezTo>
                    <a:cubicBezTo>
                      <a:pt x="18" y="20"/>
                      <a:pt x="18" y="21"/>
                      <a:pt x="18" y="22"/>
                    </a:cubicBezTo>
                    <a:cubicBezTo>
                      <a:pt x="17" y="23"/>
                      <a:pt x="14" y="21"/>
                      <a:pt x="15" y="24"/>
                    </a:cubicBezTo>
                    <a:cubicBezTo>
                      <a:pt x="12" y="27"/>
                      <a:pt x="9" y="30"/>
                      <a:pt x="6" y="33"/>
                    </a:cubicBezTo>
                    <a:cubicBezTo>
                      <a:pt x="2" y="31"/>
                      <a:pt x="1" y="27"/>
                      <a:pt x="1" y="23"/>
                    </a:cubicBezTo>
                    <a:cubicBezTo>
                      <a:pt x="0" y="19"/>
                      <a:pt x="1" y="15"/>
                      <a:pt x="0" y="12"/>
                    </a:cubicBezTo>
                    <a:cubicBezTo>
                      <a:pt x="0" y="11"/>
                      <a:pt x="0" y="10"/>
                      <a:pt x="0" y="8"/>
                    </a:cubicBezTo>
                    <a:cubicBezTo>
                      <a:pt x="4" y="0"/>
                      <a:pt x="8" y="8"/>
                      <a:pt x="12" y="9"/>
                    </a:cubicBezTo>
                    <a:close/>
                  </a:path>
                </a:pathLst>
              </a:custGeom>
              <a:solidFill>
                <a:srgbClr val="AD8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0" name="Freeform 4429"/>
              <p:cNvSpPr/>
              <p:nvPr/>
            </p:nvSpPr>
            <p:spPr bwMode="auto">
              <a:xfrm>
                <a:off x="7099301" y="5678488"/>
                <a:ext cx="55563" cy="31750"/>
              </a:xfrm>
              <a:custGeom>
                <a:avLst/>
                <a:gdLst>
                  <a:gd name="T0" fmla="*/ 27 w 28"/>
                  <a:gd name="T1" fmla="*/ 12 h 16"/>
                  <a:gd name="T2" fmla="*/ 19 w 28"/>
                  <a:gd name="T3" fmla="*/ 14 h 16"/>
                  <a:gd name="T4" fmla="*/ 7 w 28"/>
                  <a:gd name="T5" fmla="*/ 16 h 16"/>
                  <a:gd name="T6" fmla="*/ 0 w 28"/>
                  <a:gd name="T7" fmla="*/ 6 h 16"/>
                  <a:gd name="T8" fmla="*/ 3 w 28"/>
                  <a:gd name="T9" fmla="*/ 7 h 16"/>
                  <a:gd name="T10" fmla="*/ 8 w 28"/>
                  <a:gd name="T11" fmla="*/ 3 h 16"/>
                  <a:gd name="T12" fmla="*/ 27 w 28"/>
                  <a:gd name="T13" fmla="*/ 5 h 16"/>
                  <a:gd name="T14" fmla="*/ 27 w 28"/>
                  <a:gd name="T1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16">
                    <a:moveTo>
                      <a:pt x="27" y="12"/>
                    </a:moveTo>
                    <a:cubicBezTo>
                      <a:pt x="25" y="16"/>
                      <a:pt x="21" y="11"/>
                      <a:pt x="19" y="14"/>
                    </a:cubicBezTo>
                    <a:cubicBezTo>
                      <a:pt x="15" y="15"/>
                      <a:pt x="10" y="7"/>
                      <a:pt x="7" y="16"/>
                    </a:cubicBezTo>
                    <a:cubicBezTo>
                      <a:pt x="4" y="14"/>
                      <a:pt x="2" y="10"/>
                      <a:pt x="0" y="6"/>
                    </a:cubicBezTo>
                    <a:cubicBezTo>
                      <a:pt x="1" y="5"/>
                      <a:pt x="2" y="5"/>
                      <a:pt x="3" y="7"/>
                    </a:cubicBezTo>
                    <a:cubicBezTo>
                      <a:pt x="6" y="7"/>
                      <a:pt x="8" y="6"/>
                      <a:pt x="8" y="3"/>
                    </a:cubicBezTo>
                    <a:cubicBezTo>
                      <a:pt x="15" y="0"/>
                      <a:pt x="21" y="0"/>
                      <a:pt x="27" y="5"/>
                    </a:cubicBezTo>
                    <a:cubicBezTo>
                      <a:pt x="28" y="8"/>
                      <a:pt x="28" y="10"/>
                      <a:pt x="27" y="12"/>
                    </a:cubicBezTo>
                    <a:close/>
                  </a:path>
                </a:pathLst>
              </a:custGeom>
              <a:solidFill>
                <a:srgbClr val="CA9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1" name="Freeform 4430"/>
              <p:cNvSpPr/>
              <p:nvPr/>
            </p:nvSpPr>
            <p:spPr bwMode="auto">
              <a:xfrm>
                <a:off x="7078663" y="5626100"/>
                <a:ext cx="50800" cy="38100"/>
              </a:xfrm>
              <a:custGeom>
                <a:avLst/>
                <a:gdLst>
                  <a:gd name="T0" fmla="*/ 12 w 25"/>
                  <a:gd name="T1" fmla="*/ 0 h 19"/>
                  <a:gd name="T2" fmla="*/ 22 w 25"/>
                  <a:gd name="T3" fmla="*/ 19 h 19"/>
                  <a:gd name="T4" fmla="*/ 5 w 25"/>
                  <a:gd name="T5" fmla="*/ 11 h 19"/>
                  <a:gd name="T6" fmla="*/ 2 w 25"/>
                  <a:gd name="T7" fmla="*/ 4 h 19"/>
                  <a:gd name="T8" fmla="*/ 9 w 25"/>
                  <a:gd name="T9" fmla="*/ 0 h 19"/>
                  <a:gd name="T10" fmla="*/ 12 w 25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9">
                    <a:moveTo>
                      <a:pt x="12" y="0"/>
                    </a:moveTo>
                    <a:cubicBezTo>
                      <a:pt x="15" y="7"/>
                      <a:pt x="25" y="9"/>
                      <a:pt x="22" y="19"/>
                    </a:cubicBezTo>
                    <a:cubicBezTo>
                      <a:pt x="16" y="17"/>
                      <a:pt x="12" y="11"/>
                      <a:pt x="5" y="11"/>
                    </a:cubicBezTo>
                    <a:cubicBezTo>
                      <a:pt x="0" y="12"/>
                      <a:pt x="1" y="7"/>
                      <a:pt x="2" y="4"/>
                    </a:cubicBezTo>
                    <a:cubicBezTo>
                      <a:pt x="3" y="0"/>
                      <a:pt x="9" y="6"/>
                      <a:pt x="9" y="0"/>
                    </a:cubicBezTo>
                    <a:cubicBezTo>
                      <a:pt x="10" y="0"/>
                      <a:pt x="11" y="0"/>
                      <a:pt x="12" y="0"/>
                    </a:cubicBezTo>
                    <a:close/>
                  </a:path>
                </a:pathLst>
              </a:custGeom>
              <a:solidFill>
                <a:srgbClr val="D6AF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2" name="Freeform 4431"/>
              <p:cNvSpPr/>
              <p:nvPr/>
            </p:nvSpPr>
            <p:spPr bwMode="auto">
              <a:xfrm>
                <a:off x="7067551" y="5667375"/>
                <a:ext cx="39688" cy="25400"/>
              </a:xfrm>
              <a:custGeom>
                <a:avLst/>
                <a:gdLst>
                  <a:gd name="T0" fmla="*/ 19 w 20"/>
                  <a:gd name="T1" fmla="*/ 13 h 13"/>
                  <a:gd name="T2" fmla="*/ 18 w 20"/>
                  <a:gd name="T3" fmla="*/ 12 h 13"/>
                  <a:gd name="T4" fmla="*/ 16 w 20"/>
                  <a:gd name="T5" fmla="*/ 12 h 13"/>
                  <a:gd name="T6" fmla="*/ 6 w 20"/>
                  <a:gd name="T7" fmla="*/ 11 h 13"/>
                  <a:gd name="T8" fmla="*/ 0 w 20"/>
                  <a:gd name="T9" fmla="*/ 6 h 13"/>
                  <a:gd name="T10" fmla="*/ 7 w 20"/>
                  <a:gd name="T11" fmla="*/ 1 h 13"/>
                  <a:gd name="T12" fmla="*/ 19 w 20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3">
                    <a:moveTo>
                      <a:pt x="19" y="13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4" y="8"/>
                      <a:pt x="10" y="12"/>
                      <a:pt x="6" y="11"/>
                    </a:cubicBezTo>
                    <a:cubicBezTo>
                      <a:pt x="3" y="10"/>
                      <a:pt x="0" y="10"/>
                      <a:pt x="0" y="6"/>
                    </a:cubicBezTo>
                    <a:cubicBezTo>
                      <a:pt x="0" y="1"/>
                      <a:pt x="4" y="0"/>
                      <a:pt x="7" y="1"/>
                    </a:cubicBezTo>
                    <a:cubicBezTo>
                      <a:pt x="14" y="2"/>
                      <a:pt x="20" y="4"/>
                      <a:pt x="19" y="13"/>
                    </a:cubicBezTo>
                    <a:close/>
                  </a:path>
                </a:pathLst>
              </a:custGeom>
              <a:solidFill>
                <a:srgbClr val="D7AE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3" name="Freeform 4432"/>
              <p:cNvSpPr/>
              <p:nvPr/>
            </p:nvSpPr>
            <p:spPr bwMode="auto">
              <a:xfrm>
                <a:off x="7053263" y="5772150"/>
                <a:ext cx="30163" cy="34925"/>
              </a:xfrm>
              <a:custGeom>
                <a:avLst/>
                <a:gdLst>
                  <a:gd name="T0" fmla="*/ 9 w 15"/>
                  <a:gd name="T1" fmla="*/ 17 h 17"/>
                  <a:gd name="T2" fmla="*/ 1 w 15"/>
                  <a:gd name="T3" fmla="*/ 6 h 17"/>
                  <a:gd name="T4" fmla="*/ 13 w 15"/>
                  <a:gd name="T5" fmla="*/ 0 h 17"/>
                  <a:gd name="T6" fmla="*/ 15 w 15"/>
                  <a:gd name="T7" fmla="*/ 5 h 17"/>
                  <a:gd name="T8" fmla="*/ 15 w 15"/>
                  <a:gd name="T9" fmla="*/ 10 h 17"/>
                  <a:gd name="T10" fmla="*/ 11 w 15"/>
                  <a:gd name="T11" fmla="*/ 17 h 17"/>
                  <a:gd name="T12" fmla="*/ 9 w 15"/>
                  <a:gd name="T1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7">
                    <a:moveTo>
                      <a:pt x="9" y="17"/>
                    </a:moveTo>
                    <a:cubicBezTo>
                      <a:pt x="3" y="16"/>
                      <a:pt x="0" y="11"/>
                      <a:pt x="1" y="6"/>
                    </a:cubicBezTo>
                    <a:cubicBezTo>
                      <a:pt x="2" y="0"/>
                      <a:pt x="9" y="3"/>
                      <a:pt x="13" y="0"/>
                    </a:cubicBezTo>
                    <a:cubicBezTo>
                      <a:pt x="14" y="2"/>
                      <a:pt x="14" y="4"/>
                      <a:pt x="15" y="5"/>
                    </a:cubicBezTo>
                    <a:cubicBezTo>
                      <a:pt x="15" y="7"/>
                      <a:pt x="15" y="9"/>
                      <a:pt x="15" y="10"/>
                    </a:cubicBezTo>
                    <a:cubicBezTo>
                      <a:pt x="11" y="12"/>
                      <a:pt x="11" y="15"/>
                      <a:pt x="11" y="17"/>
                    </a:cubicBezTo>
                    <a:cubicBezTo>
                      <a:pt x="10" y="17"/>
                      <a:pt x="9" y="17"/>
                      <a:pt x="9" y="17"/>
                    </a:cubicBezTo>
                    <a:close/>
                  </a:path>
                </a:pathLst>
              </a:custGeom>
              <a:solidFill>
                <a:srgbClr val="8D6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4" name="Freeform 4433"/>
              <p:cNvSpPr/>
              <p:nvPr/>
            </p:nvSpPr>
            <p:spPr bwMode="auto">
              <a:xfrm>
                <a:off x="7108826" y="5667375"/>
                <a:ext cx="50800" cy="26988"/>
              </a:xfrm>
              <a:custGeom>
                <a:avLst/>
                <a:gdLst>
                  <a:gd name="T0" fmla="*/ 20 w 25"/>
                  <a:gd name="T1" fmla="*/ 13 h 14"/>
                  <a:gd name="T2" fmla="*/ 3 w 25"/>
                  <a:gd name="T3" fmla="*/ 9 h 14"/>
                  <a:gd name="T4" fmla="*/ 6 w 25"/>
                  <a:gd name="T5" fmla="*/ 4 h 14"/>
                  <a:gd name="T6" fmla="*/ 12 w 25"/>
                  <a:gd name="T7" fmla="*/ 0 h 14"/>
                  <a:gd name="T8" fmla="*/ 24 w 25"/>
                  <a:gd name="T9" fmla="*/ 8 h 14"/>
                  <a:gd name="T10" fmla="*/ 20 w 25"/>
                  <a:gd name="T1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4">
                    <a:moveTo>
                      <a:pt x="20" y="13"/>
                    </a:moveTo>
                    <a:cubicBezTo>
                      <a:pt x="16" y="7"/>
                      <a:pt x="8" y="12"/>
                      <a:pt x="3" y="9"/>
                    </a:cubicBezTo>
                    <a:cubicBezTo>
                      <a:pt x="0" y="4"/>
                      <a:pt x="3" y="4"/>
                      <a:pt x="6" y="4"/>
                    </a:cubicBezTo>
                    <a:cubicBezTo>
                      <a:pt x="8" y="2"/>
                      <a:pt x="10" y="1"/>
                      <a:pt x="12" y="0"/>
                    </a:cubicBezTo>
                    <a:cubicBezTo>
                      <a:pt x="17" y="0"/>
                      <a:pt x="22" y="2"/>
                      <a:pt x="24" y="8"/>
                    </a:cubicBezTo>
                    <a:cubicBezTo>
                      <a:pt x="24" y="10"/>
                      <a:pt x="25" y="14"/>
                      <a:pt x="20" y="13"/>
                    </a:cubicBezTo>
                    <a:close/>
                  </a:path>
                </a:pathLst>
              </a:custGeom>
              <a:solidFill>
                <a:srgbClr val="D9B4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5" name="Freeform 4434"/>
              <p:cNvSpPr/>
              <p:nvPr/>
            </p:nvSpPr>
            <p:spPr bwMode="auto">
              <a:xfrm>
                <a:off x="7042151" y="5614988"/>
                <a:ext cx="30163" cy="30163"/>
              </a:xfrm>
              <a:custGeom>
                <a:avLst/>
                <a:gdLst>
                  <a:gd name="T0" fmla="*/ 0 w 15"/>
                  <a:gd name="T1" fmla="*/ 7 h 15"/>
                  <a:gd name="T2" fmla="*/ 0 w 15"/>
                  <a:gd name="T3" fmla="*/ 3 h 15"/>
                  <a:gd name="T4" fmla="*/ 15 w 15"/>
                  <a:gd name="T5" fmla="*/ 9 h 15"/>
                  <a:gd name="T6" fmla="*/ 0 w 15"/>
                  <a:gd name="T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5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7" y="2"/>
                      <a:pt x="13" y="0"/>
                      <a:pt x="15" y="9"/>
                    </a:cubicBezTo>
                    <a:cubicBezTo>
                      <a:pt x="10" y="7"/>
                      <a:pt x="4" y="15"/>
                      <a:pt x="0" y="7"/>
                    </a:cubicBezTo>
                    <a:close/>
                  </a:path>
                </a:pathLst>
              </a:custGeom>
              <a:solidFill>
                <a:srgbClr val="DDBA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6" name="Freeform 4435"/>
              <p:cNvSpPr/>
              <p:nvPr/>
            </p:nvSpPr>
            <p:spPr bwMode="auto">
              <a:xfrm>
                <a:off x="7080251" y="5702300"/>
                <a:ext cx="30163" cy="26988"/>
              </a:xfrm>
              <a:custGeom>
                <a:avLst/>
                <a:gdLst>
                  <a:gd name="T0" fmla="*/ 15 w 15"/>
                  <a:gd name="T1" fmla="*/ 10 h 13"/>
                  <a:gd name="T2" fmla="*/ 12 w 15"/>
                  <a:gd name="T3" fmla="*/ 12 h 13"/>
                  <a:gd name="T4" fmla="*/ 0 w 15"/>
                  <a:gd name="T5" fmla="*/ 0 h 13"/>
                  <a:gd name="T6" fmla="*/ 15 w 15"/>
                  <a:gd name="T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15" y="10"/>
                    </a:moveTo>
                    <a:cubicBezTo>
                      <a:pt x="14" y="11"/>
                      <a:pt x="13" y="11"/>
                      <a:pt x="12" y="12"/>
                    </a:cubicBezTo>
                    <a:cubicBezTo>
                      <a:pt x="4" y="13"/>
                      <a:pt x="1" y="10"/>
                      <a:pt x="0" y="0"/>
                    </a:cubicBezTo>
                    <a:cubicBezTo>
                      <a:pt x="7" y="5"/>
                      <a:pt x="11" y="7"/>
                      <a:pt x="15" y="10"/>
                    </a:cubicBezTo>
                    <a:close/>
                  </a:path>
                </a:pathLst>
              </a:custGeom>
              <a:solidFill>
                <a:srgbClr val="DDAD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7" name="Freeform 4436"/>
              <p:cNvSpPr/>
              <p:nvPr/>
            </p:nvSpPr>
            <p:spPr bwMode="auto">
              <a:xfrm>
                <a:off x="7029451" y="5624513"/>
                <a:ext cx="12700" cy="14288"/>
              </a:xfrm>
              <a:custGeom>
                <a:avLst/>
                <a:gdLst>
                  <a:gd name="T0" fmla="*/ 4 w 7"/>
                  <a:gd name="T1" fmla="*/ 7 h 7"/>
                  <a:gd name="T2" fmla="*/ 2 w 7"/>
                  <a:gd name="T3" fmla="*/ 3 h 7"/>
                  <a:gd name="T4" fmla="*/ 7 w 7"/>
                  <a:gd name="T5" fmla="*/ 5 h 7"/>
                  <a:gd name="T6" fmla="*/ 7 w 7"/>
                  <a:gd name="T7" fmla="*/ 7 h 7"/>
                  <a:gd name="T8" fmla="*/ 4 w 7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1" y="7"/>
                      <a:pt x="0" y="5"/>
                      <a:pt x="2" y="3"/>
                    </a:cubicBezTo>
                    <a:cubicBezTo>
                      <a:pt x="5" y="0"/>
                      <a:pt x="5" y="5"/>
                      <a:pt x="7" y="5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6" y="7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9771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8" name="Freeform 4437"/>
              <p:cNvSpPr/>
              <p:nvPr/>
            </p:nvSpPr>
            <p:spPr bwMode="auto">
              <a:xfrm>
                <a:off x="6651626" y="3455988"/>
                <a:ext cx="14288" cy="20638"/>
              </a:xfrm>
              <a:custGeom>
                <a:avLst/>
                <a:gdLst>
                  <a:gd name="T0" fmla="*/ 5 w 7"/>
                  <a:gd name="T1" fmla="*/ 10 h 10"/>
                  <a:gd name="T2" fmla="*/ 4 w 7"/>
                  <a:gd name="T3" fmla="*/ 0 h 10"/>
                  <a:gd name="T4" fmla="*/ 5 w 7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5" y="10"/>
                    </a:moveTo>
                    <a:cubicBezTo>
                      <a:pt x="0" y="7"/>
                      <a:pt x="1" y="3"/>
                      <a:pt x="4" y="0"/>
                    </a:cubicBezTo>
                    <a:cubicBezTo>
                      <a:pt x="7" y="3"/>
                      <a:pt x="5" y="6"/>
                      <a:pt x="5" y="10"/>
                    </a:cubicBezTo>
                    <a:close/>
                  </a:path>
                </a:pathLst>
              </a:custGeom>
              <a:solidFill>
                <a:srgbClr val="A77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9" name="Freeform 4438"/>
              <p:cNvSpPr/>
              <p:nvPr/>
            </p:nvSpPr>
            <p:spPr bwMode="auto">
              <a:xfrm>
                <a:off x="6651626" y="3486150"/>
                <a:ext cx="14288" cy="19050"/>
              </a:xfrm>
              <a:custGeom>
                <a:avLst/>
                <a:gdLst>
                  <a:gd name="T0" fmla="*/ 5 w 7"/>
                  <a:gd name="T1" fmla="*/ 10 h 10"/>
                  <a:gd name="T2" fmla="*/ 4 w 7"/>
                  <a:gd name="T3" fmla="*/ 0 h 10"/>
                  <a:gd name="T4" fmla="*/ 5 w 7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5" y="10"/>
                    </a:moveTo>
                    <a:cubicBezTo>
                      <a:pt x="0" y="7"/>
                      <a:pt x="1" y="3"/>
                      <a:pt x="4" y="0"/>
                    </a:cubicBezTo>
                    <a:cubicBezTo>
                      <a:pt x="7" y="3"/>
                      <a:pt x="6" y="6"/>
                      <a:pt x="5" y="10"/>
                    </a:cubicBezTo>
                    <a:close/>
                  </a:path>
                </a:pathLst>
              </a:custGeom>
              <a:solidFill>
                <a:srgbClr val="A77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0" name="Freeform 4439"/>
              <p:cNvSpPr/>
              <p:nvPr/>
            </p:nvSpPr>
            <p:spPr bwMode="auto">
              <a:xfrm>
                <a:off x="6626226" y="3465513"/>
                <a:ext cx="14288" cy="20638"/>
              </a:xfrm>
              <a:custGeom>
                <a:avLst/>
                <a:gdLst>
                  <a:gd name="T0" fmla="*/ 0 w 7"/>
                  <a:gd name="T1" fmla="*/ 10 h 10"/>
                  <a:gd name="T2" fmla="*/ 1 w 7"/>
                  <a:gd name="T3" fmla="*/ 0 h 10"/>
                  <a:gd name="T4" fmla="*/ 7 w 7"/>
                  <a:gd name="T5" fmla="*/ 6 h 10"/>
                  <a:gd name="T6" fmla="*/ 0 w 7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cubicBezTo>
                      <a:pt x="1" y="7"/>
                      <a:pt x="1" y="3"/>
                      <a:pt x="1" y="0"/>
                    </a:cubicBezTo>
                    <a:cubicBezTo>
                      <a:pt x="3" y="2"/>
                      <a:pt x="7" y="3"/>
                      <a:pt x="7" y="6"/>
                    </a:cubicBezTo>
                    <a:cubicBezTo>
                      <a:pt x="7" y="10"/>
                      <a:pt x="3" y="10"/>
                      <a:pt x="0" y="10"/>
                    </a:cubicBezTo>
                    <a:close/>
                  </a:path>
                </a:pathLst>
              </a:custGeom>
              <a:solidFill>
                <a:srgbClr val="996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1" name="Freeform 4440"/>
              <p:cNvSpPr/>
              <p:nvPr/>
            </p:nvSpPr>
            <p:spPr bwMode="auto">
              <a:xfrm>
                <a:off x="6651626" y="3000375"/>
                <a:ext cx="42863" cy="57150"/>
              </a:xfrm>
              <a:custGeom>
                <a:avLst/>
                <a:gdLst>
                  <a:gd name="T0" fmla="*/ 3 w 21"/>
                  <a:gd name="T1" fmla="*/ 0 h 29"/>
                  <a:gd name="T2" fmla="*/ 7 w 21"/>
                  <a:gd name="T3" fmla="*/ 10 h 29"/>
                  <a:gd name="T4" fmla="*/ 9 w 21"/>
                  <a:gd name="T5" fmla="*/ 10 h 29"/>
                  <a:gd name="T6" fmla="*/ 19 w 21"/>
                  <a:gd name="T7" fmla="*/ 12 h 29"/>
                  <a:gd name="T8" fmla="*/ 13 w 21"/>
                  <a:gd name="T9" fmla="*/ 21 h 29"/>
                  <a:gd name="T10" fmla="*/ 0 w 21"/>
                  <a:gd name="T11" fmla="*/ 29 h 29"/>
                  <a:gd name="T12" fmla="*/ 1 w 21"/>
                  <a:gd name="T13" fmla="*/ 16 h 29"/>
                  <a:gd name="T14" fmla="*/ 3 w 21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9">
                    <a:moveTo>
                      <a:pt x="3" y="0"/>
                    </a:moveTo>
                    <a:cubicBezTo>
                      <a:pt x="9" y="2"/>
                      <a:pt x="5" y="7"/>
                      <a:pt x="7" y="10"/>
                    </a:cubicBezTo>
                    <a:cubicBezTo>
                      <a:pt x="7" y="11"/>
                      <a:pt x="8" y="12"/>
                      <a:pt x="9" y="10"/>
                    </a:cubicBezTo>
                    <a:cubicBezTo>
                      <a:pt x="13" y="8"/>
                      <a:pt x="15" y="12"/>
                      <a:pt x="19" y="12"/>
                    </a:cubicBezTo>
                    <a:cubicBezTo>
                      <a:pt x="21" y="17"/>
                      <a:pt x="12" y="16"/>
                      <a:pt x="13" y="21"/>
                    </a:cubicBezTo>
                    <a:cubicBezTo>
                      <a:pt x="5" y="19"/>
                      <a:pt x="6" y="29"/>
                      <a:pt x="0" y="29"/>
                    </a:cubicBezTo>
                    <a:cubicBezTo>
                      <a:pt x="0" y="25"/>
                      <a:pt x="0" y="20"/>
                      <a:pt x="1" y="16"/>
                    </a:cubicBezTo>
                    <a:cubicBezTo>
                      <a:pt x="1" y="11"/>
                      <a:pt x="2" y="5"/>
                      <a:pt x="3" y="0"/>
                    </a:cubicBezTo>
                    <a:close/>
                  </a:path>
                </a:pathLst>
              </a:custGeom>
              <a:solidFill>
                <a:srgbClr val="934D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2" name="Freeform 4441"/>
              <p:cNvSpPr/>
              <p:nvPr/>
            </p:nvSpPr>
            <p:spPr bwMode="auto">
              <a:xfrm>
                <a:off x="6561138" y="5137150"/>
                <a:ext cx="52388" cy="106363"/>
              </a:xfrm>
              <a:custGeom>
                <a:avLst/>
                <a:gdLst>
                  <a:gd name="T0" fmla="*/ 19 w 26"/>
                  <a:gd name="T1" fmla="*/ 0 h 53"/>
                  <a:gd name="T2" fmla="*/ 21 w 26"/>
                  <a:gd name="T3" fmla="*/ 1 h 53"/>
                  <a:gd name="T4" fmla="*/ 22 w 26"/>
                  <a:gd name="T5" fmla="*/ 12 h 53"/>
                  <a:gd name="T6" fmla="*/ 18 w 26"/>
                  <a:gd name="T7" fmla="*/ 24 h 53"/>
                  <a:gd name="T8" fmla="*/ 14 w 26"/>
                  <a:gd name="T9" fmla="*/ 33 h 53"/>
                  <a:gd name="T10" fmla="*/ 9 w 26"/>
                  <a:gd name="T11" fmla="*/ 47 h 53"/>
                  <a:gd name="T12" fmla="*/ 0 w 26"/>
                  <a:gd name="T13" fmla="*/ 50 h 53"/>
                  <a:gd name="T14" fmla="*/ 19 w 26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53">
                    <a:moveTo>
                      <a:pt x="19" y="0"/>
                    </a:moveTo>
                    <a:cubicBezTo>
                      <a:pt x="20" y="0"/>
                      <a:pt x="20" y="1"/>
                      <a:pt x="21" y="1"/>
                    </a:cubicBezTo>
                    <a:cubicBezTo>
                      <a:pt x="26" y="4"/>
                      <a:pt x="25" y="10"/>
                      <a:pt x="22" y="12"/>
                    </a:cubicBezTo>
                    <a:cubicBezTo>
                      <a:pt x="15" y="15"/>
                      <a:pt x="19" y="20"/>
                      <a:pt x="18" y="24"/>
                    </a:cubicBezTo>
                    <a:cubicBezTo>
                      <a:pt x="18" y="28"/>
                      <a:pt x="16" y="30"/>
                      <a:pt x="14" y="33"/>
                    </a:cubicBezTo>
                    <a:cubicBezTo>
                      <a:pt x="12" y="37"/>
                      <a:pt x="10" y="42"/>
                      <a:pt x="9" y="47"/>
                    </a:cubicBezTo>
                    <a:cubicBezTo>
                      <a:pt x="7" y="53"/>
                      <a:pt x="4" y="53"/>
                      <a:pt x="0" y="50"/>
                    </a:cubicBezTo>
                    <a:cubicBezTo>
                      <a:pt x="6" y="33"/>
                      <a:pt x="8" y="15"/>
                      <a:pt x="19" y="0"/>
                    </a:cubicBezTo>
                    <a:close/>
                  </a:path>
                </a:pathLst>
              </a:custGeom>
              <a:solidFill>
                <a:srgbClr val="7C64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3" name="Freeform 4442"/>
              <p:cNvSpPr/>
              <p:nvPr/>
            </p:nvSpPr>
            <p:spPr bwMode="auto">
              <a:xfrm>
                <a:off x="6554788" y="5200650"/>
                <a:ext cx="41275" cy="68263"/>
              </a:xfrm>
              <a:custGeom>
                <a:avLst/>
                <a:gdLst>
                  <a:gd name="T0" fmla="*/ 3 w 20"/>
                  <a:gd name="T1" fmla="*/ 18 h 34"/>
                  <a:gd name="T2" fmla="*/ 9 w 20"/>
                  <a:gd name="T3" fmla="*/ 13 h 34"/>
                  <a:gd name="T4" fmla="*/ 15 w 20"/>
                  <a:gd name="T5" fmla="*/ 0 h 34"/>
                  <a:gd name="T6" fmla="*/ 20 w 20"/>
                  <a:gd name="T7" fmla="*/ 7 h 34"/>
                  <a:gd name="T8" fmla="*/ 19 w 20"/>
                  <a:gd name="T9" fmla="*/ 10 h 34"/>
                  <a:gd name="T10" fmla="*/ 17 w 20"/>
                  <a:gd name="T11" fmla="*/ 17 h 34"/>
                  <a:gd name="T12" fmla="*/ 15 w 20"/>
                  <a:gd name="T13" fmla="*/ 27 h 34"/>
                  <a:gd name="T14" fmla="*/ 12 w 20"/>
                  <a:gd name="T15" fmla="*/ 28 h 34"/>
                  <a:gd name="T16" fmla="*/ 2 w 20"/>
                  <a:gd name="T17" fmla="*/ 33 h 34"/>
                  <a:gd name="T18" fmla="*/ 0 w 20"/>
                  <a:gd name="T19" fmla="*/ 31 h 34"/>
                  <a:gd name="T20" fmla="*/ 2 w 20"/>
                  <a:gd name="T21" fmla="*/ 23 h 34"/>
                  <a:gd name="T22" fmla="*/ 3 w 20"/>
                  <a:gd name="T23" fmla="*/ 18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4">
                    <a:moveTo>
                      <a:pt x="3" y="18"/>
                    </a:moveTo>
                    <a:cubicBezTo>
                      <a:pt x="6" y="18"/>
                      <a:pt x="9" y="19"/>
                      <a:pt x="9" y="13"/>
                    </a:cubicBezTo>
                    <a:cubicBezTo>
                      <a:pt x="9" y="9"/>
                      <a:pt x="11" y="3"/>
                      <a:pt x="15" y="0"/>
                    </a:cubicBezTo>
                    <a:cubicBezTo>
                      <a:pt x="18" y="2"/>
                      <a:pt x="19" y="4"/>
                      <a:pt x="20" y="7"/>
                    </a:cubicBezTo>
                    <a:cubicBezTo>
                      <a:pt x="20" y="9"/>
                      <a:pt x="20" y="10"/>
                      <a:pt x="19" y="10"/>
                    </a:cubicBezTo>
                    <a:cubicBezTo>
                      <a:pt x="18" y="12"/>
                      <a:pt x="16" y="15"/>
                      <a:pt x="17" y="17"/>
                    </a:cubicBezTo>
                    <a:cubicBezTo>
                      <a:pt x="16" y="20"/>
                      <a:pt x="19" y="24"/>
                      <a:pt x="15" y="27"/>
                    </a:cubicBezTo>
                    <a:cubicBezTo>
                      <a:pt x="14" y="27"/>
                      <a:pt x="13" y="28"/>
                      <a:pt x="12" y="28"/>
                    </a:cubicBezTo>
                    <a:cubicBezTo>
                      <a:pt x="8" y="28"/>
                      <a:pt x="6" y="34"/>
                      <a:pt x="2" y="33"/>
                    </a:cubicBezTo>
                    <a:cubicBezTo>
                      <a:pt x="1" y="33"/>
                      <a:pt x="0" y="32"/>
                      <a:pt x="0" y="31"/>
                    </a:cubicBezTo>
                    <a:cubicBezTo>
                      <a:pt x="0" y="28"/>
                      <a:pt x="0" y="25"/>
                      <a:pt x="2" y="23"/>
                    </a:cubicBezTo>
                    <a:cubicBezTo>
                      <a:pt x="2" y="21"/>
                      <a:pt x="3" y="20"/>
                      <a:pt x="3" y="18"/>
                    </a:cubicBezTo>
                    <a:close/>
                  </a:path>
                </a:pathLst>
              </a:custGeom>
              <a:solidFill>
                <a:srgbClr val="B18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4" name="Freeform 4443"/>
              <p:cNvSpPr/>
              <p:nvPr/>
            </p:nvSpPr>
            <p:spPr bwMode="auto">
              <a:xfrm>
                <a:off x="6516688" y="5289550"/>
                <a:ext cx="34925" cy="49213"/>
              </a:xfrm>
              <a:custGeom>
                <a:avLst/>
                <a:gdLst>
                  <a:gd name="T0" fmla="*/ 1 w 17"/>
                  <a:gd name="T1" fmla="*/ 16 h 25"/>
                  <a:gd name="T2" fmla="*/ 6 w 17"/>
                  <a:gd name="T3" fmla="*/ 6 h 25"/>
                  <a:gd name="T4" fmla="*/ 14 w 17"/>
                  <a:gd name="T5" fmla="*/ 2 h 25"/>
                  <a:gd name="T6" fmla="*/ 17 w 17"/>
                  <a:gd name="T7" fmla="*/ 9 h 25"/>
                  <a:gd name="T8" fmla="*/ 7 w 17"/>
                  <a:gd name="T9" fmla="*/ 25 h 25"/>
                  <a:gd name="T10" fmla="*/ 1 w 17"/>
                  <a:gd name="T11" fmla="*/ 22 h 25"/>
                  <a:gd name="T12" fmla="*/ 1 w 17"/>
                  <a:gd name="T13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5">
                    <a:moveTo>
                      <a:pt x="1" y="16"/>
                    </a:moveTo>
                    <a:cubicBezTo>
                      <a:pt x="2" y="12"/>
                      <a:pt x="3" y="9"/>
                      <a:pt x="6" y="6"/>
                    </a:cubicBezTo>
                    <a:cubicBezTo>
                      <a:pt x="8" y="4"/>
                      <a:pt x="10" y="0"/>
                      <a:pt x="14" y="2"/>
                    </a:cubicBezTo>
                    <a:cubicBezTo>
                      <a:pt x="16" y="4"/>
                      <a:pt x="17" y="6"/>
                      <a:pt x="17" y="9"/>
                    </a:cubicBezTo>
                    <a:cubicBezTo>
                      <a:pt x="15" y="15"/>
                      <a:pt x="14" y="21"/>
                      <a:pt x="7" y="25"/>
                    </a:cubicBezTo>
                    <a:cubicBezTo>
                      <a:pt x="4" y="25"/>
                      <a:pt x="3" y="24"/>
                      <a:pt x="1" y="22"/>
                    </a:cubicBezTo>
                    <a:cubicBezTo>
                      <a:pt x="0" y="20"/>
                      <a:pt x="1" y="18"/>
                      <a:pt x="1" y="16"/>
                    </a:cubicBezTo>
                    <a:close/>
                  </a:path>
                </a:pathLst>
              </a:custGeom>
              <a:solidFill>
                <a:srgbClr val="B29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5" name="Freeform 4444"/>
              <p:cNvSpPr/>
              <p:nvPr/>
            </p:nvSpPr>
            <p:spPr bwMode="auto">
              <a:xfrm>
                <a:off x="6477001" y="5338763"/>
                <a:ext cx="34925" cy="38100"/>
              </a:xfrm>
              <a:custGeom>
                <a:avLst/>
                <a:gdLst>
                  <a:gd name="T0" fmla="*/ 3 w 17"/>
                  <a:gd name="T1" fmla="*/ 14 h 19"/>
                  <a:gd name="T2" fmla="*/ 0 w 17"/>
                  <a:gd name="T3" fmla="*/ 11 h 19"/>
                  <a:gd name="T4" fmla="*/ 13 w 17"/>
                  <a:gd name="T5" fmla="*/ 0 h 19"/>
                  <a:gd name="T6" fmla="*/ 15 w 17"/>
                  <a:gd name="T7" fmla="*/ 0 h 19"/>
                  <a:gd name="T8" fmla="*/ 16 w 17"/>
                  <a:gd name="T9" fmla="*/ 1 h 19"/>
                  <a:gd name="T10" fmla="*/ 17 w 17"/>
                  <a:gd name="T11" fmla="*/ 6 h 19"/>
                  <a:gd name="T12" fmla="*/ 10 w 17"/>
                  <a:gd name="T13" fmla="*/ 17 h 19"/>
                  <a:gd name="T14" fmla="*/ 6 w 17"/>
                  <a:gd name="T15" fmla="*/ 19 h 19"/>
                  <a:gd name="T16" fmla="*/ 3 w 17"/>
                  <a:gd name="T17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9">
                    <a:moveTo>
                      <a:pt x="3" y="14"/>
                    </a:moveTo>
                    <a:cubicBezTo>
                      <a:pt x="2" y="13"/>
                      <a:pt x="1" y="12"/>
                      <a:pt x="0" y="11"/>
                    </a:cubicBezTo>
                    <a:cubicBezTo>
                      <a:pt x="7" y="10"/>
                      <a:pt x="6" y="1"/>
                      <a:pt x="13" y="0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6" y="1"/>
                      <a:pt x="16" y="1"/>
                    </a:cubicBezTo>
                    <a:cubicBezTo>
                      <a:pt x="17" y="3"/>
                      <a:pt x="17" y="4"/>
                      <a:pt x="17" y="6"/>
                    </a:cubicBezTo>
                    <a:cubicBezTo>
                      <a:pt x="17" y="11"/>
                      <a:pt x="10" y="12"/>
                      <a:pt x="10" y="17"/>
                    </a:cubicBezTo>
                    <a:cubicBezTo>
                      <a:pt x="9" y="19"/>
                      <a:pt x="8" y="19"/>
                      <a:pt x="6" y="19"/>
                    </a:cubicBezTo>
                    <a:cubicBezTo>
                      <a:pt x="3" y="18"/>
                      <a:pt x="6" y="15"/>
                      <a:pt x="3" y="14"/>
                    </a:cubicBezTo>
                    <a:close/>
                  </a:path>
                </a:pathLst>
              </a:custGeom>
              <a:solidFill>
                <a:srgbClr val="947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6" name="Freeform 4445"/>
              <p:cNvSpPr/>
              <p:nvPr/>
            </p:nvSpPr>
            <p:spPr bwMode="auto">
              <a:xfrm>
                <a:off x="6538913" y="5262563"/>
                <a:ext cx="25400" cy="44450"/>
              </a:xfrm>
              <a:custGeom>
                <a:avLst/>
                <a:gdLst>
                  <a:gd name="T0" fmla="*/ 4 w 12"/>
                  <a:gd name="T1" fmla="*/ 21 h 22"/>
                  <a:gd name="T2" fmla="*/ 2 w 12"/>
                  <a:gd name="T3" fmla="*/ 15 h 22"/>
                  <a:gd name="T4" fmla="*/ 1 w 12"/>
                  <a:gd name="T5" fmla="*/ 10 h 22"/>
                  <a:gd name="T6" fmla="*/ 1 w 12"/>
                  <a:gd name="T7" fmla="*/ 8 h 22"/>
                  <a:gd name="T8" fmla="*/ 6 w 12"/>
                  <a:gd name="T9" fmla="*/ 0 h 22"/>
                  <a:gd name="T10" fmla="*/ 9 w 12"/>
                  <a:gd name="T11" fmla="*/ 1 h 22"/>
                  <a:gd name="T12" fmla="*/ 9 w 12"/>
                  <a:gd name="T13" fmla="*/ 1 h 22"/>
                  <a:gd name="T14" fmla="*/ 11 w 12"/>
                  <a:gd name="T15" fmla="*/ 14 h 22"/>
                  <a:gd name="T16" fmla="*/ 4 w 12"/>
                  <a:gd name="T17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2">
                    <a:moveTo>
                      <a:pt x="4" y="21"/>
                    </a:moveTo>
                    <a:cubicBezTo>
                      <a:pt x="3" y="19"/>
                      <a:pt x="3" y="17"/>
                      <a:pt x="2" y="15"/>
                    </a:cubicBezTo>
                    <a:cubicBezTo>
                      <a:pt x="0" y="14"/>
                      <a:pt x="2" y="12"/>
                      <a:pt x="1" y="10"/>
                    </a:cubicBezTo>
                    <a:cubicBezTo>
                      <a:pt x="1" y="9"/>
                      <a:pt x="1" y="9"/>
                      <a:pt x="1" y="8"/>
                    </a:cubicBezTo>
                    <a:cubicBezTo>
                      <a:pt x="3" y="5"/>
                      <a:pt x="5" y="3"/>
                      <a:pt x="6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2" y="5"/>
                      <a:pt x="11" y="10"/>
                      <a:pt x="11" y="14"/>
                    </a:cubicBezTo>
                    <a:cubicBezTo>
                      <a:pt x="10" y="18"/>
                      <a:pt x="9" y="22"/>
                      <a:pt x="4" y="21"/>
                    </a:cubicBezTo>
                    <a:close/>
                  </a:path>
                </a:pathLst>
              </a:custGeom>
              <a:solidFill>
                <a:srgbClr val="B39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7" name="Freeform 4446"/>
              <p:cNvSpPr/>
              <p:nvPr/>
            </p:nvSpPr>
            <p:spPr bwMode="auto">
              <a:xfrm>
                <a:off x="6507163" y="5321300"/>
                <a:ext cx="19050" cy="19050"/>
              </a:xfrm>
              <a:custGeom>
                <a:avLst/>
                <a:gdLst>
                  <a:gd name="T0" fmla="*/ 6 w 9"/>
                  <a:gd name="T1" fmla="*/ 0 h 10"/>
                  <a:gd name="T2" fmla="*/ 6 w 9"/>
                  <a:gd name="T3" fmla="*/ 5 h 10"/>
                  <a:gd name="T4" fmla="*/ 6 w 9"/>
                  <a:gd name="T5" fmla="*/ 6 h 10"/>
                  <a:gd name="T6" fmla="*/ 0 w 9"/>
                  <a:gd name="T7" fmla="*/ 9 h 10"/>
                  <a:gd name="T8" fmla="*/ 0 w 9"/>
                  <a:gd name="T9" fmla="*/ 9 h 10"/>
                  <a:gd name="T10" fmla="*/ 6 w 9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6" y="0"/>
                    </a:moveTo>
                    <a:cubicBezTo>
                      <a:pt x="9" y="2"/>
                      <a:pt x="6" y="3"/>
                      <a:pt x="6" y="5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4" y="8"/>
                      <a:pt x="3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5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947C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8" name="Freeform 4447"/>
              <p:cNvSpPr/>
              <p:nvPr/>
            </p:nvSpPr>
            <p:spPr bwMode="auto">
              <a:xfrm>
                <a:off x="6529388" y="5283200"/>
                <a:ext cx="15875" cy="17463"/>
              </a:xfrm>
              <a:custGeom>
                <a:avLst/>
                <a:gdLst>
                  <a:gd name="T0" fmla="*/ 6 w 8"/>
                  <a:gd name="T1" fmla="*/ 0 h 9"/>
                  <a:gd name="T2" fmla="*/ 7 w 8"/>
                  <a:gd name="T3" fmla="*/ 5 h 9"/>
                  <a:gd name="T4" fmla="*/ 0 w 8"/>
                  <a:gd name="T5" fmla="*/ 9 h 9"/>
                  <a:gd name="T6" fmla="*/ 6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8" y="2"/>
                      <a:pt x="7" y="3"/>
                      <a:pt x="7" y="5"/>
                    </a:cubicBezTo>
                    <a:cubicBezTo>
                      <a:pt x="5" y="7"/>
                      <a:pt x="2" y="8"/>
                      <a:pt x="0" y="9"/>
                    </a:cubicBezTo>
                    <a:cubicBezTo>
                      <a:pt x="0" y="5"/>
                      <a:pt x="4" y="3"/>
                      <a:pt x="6" y="0"/>
                    </a:cubicBezTo>
                    <a:close/>
                  </a:path>
                </a:pathLst>
              </a:custGeom>
              <a:solidFill>
                <a:srgbClr val="CEBF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9" name="Freeform 4448"/>
              <p:cNvSpPr/>
              <p:nvPr/>
            </p:nvSpPr>
            <p:spPr bwMode="auto">
              <a:xfrm>
                <a:off x="6550026" y="5246688"/>
                <a:ext cx="9525" cy="19050"/>
              </a:xfrm>
              <a:custGeom>
                <a:avLst/>
                <a:gdLst>
                  <a:gd name="T0" fmla="*/ 4 w 5"/>
                  <a:gd name="T1" fmla="*/ 9 h 9"/>
                  <a:gd name="T2" fmla="*/ 2 w 5"/>
                  <a:gd name="T3" fmla="*/ 9 h 9"/>
                  <a:gd name="T4" fmla="*/ 0 w 5"/>
                  <a:gd name="T5" fmla="*/ 7 h 9"/>
                  <a:gd name="T6" fmla="*/ 5 w 5"/>
                  <a:gd name="T7" fmla="*/ 0 h 9"/>
                  <a:gd name="T8" fmla="*/ 4 w 5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9">
                    <a:moveTo>
                      <a:pt x="4" y="9"/>
                    </a:move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2" y="4"/>
                      <a:pt x="3" y="2"/>
                      <a:pt x="5" y="0"/>
                    </a:cubicBezTo>
                    <a:cubicBezTo>
                      <a:pt x="5" y="3"/>
                      <a:pt x="4" y="6"/>
                      <a:pt x="4" y="9"/>
                    </a:cubicBezTo>
                    <a:close/>
                  </a:path>
                </a:pathLst>
              </a:custGeom>
              <a:solidFill>
                <a:srgbClr val="BB9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0" name="Freeform 4449"/>
              <p:cNvSpPr/>
              <p:nvPr/>
            </p:nvSpPr>
            <p:spPr bwMode="auto">
              <a:xfrm>
                <a:off x="6542088" y="5260975"/>
                <a:ext cx="11113" cy="17463"/>
              </a:xfrm>
              <a:custGeom>
                <a:avLst/>
                <a:gdLst>
                  <a:gd name="T0" fmla="*/ 4 w 6"/>
                  <a:gd name="T1" fmla="*/ 0 h 9"/>
                  <a:gd name="T2" fmla="*/ 6 w 6"/>
                  <a:gd name="T3" fmla="*/ 2 h 9"/>
                  <a:gd name="T4" fmla="*/ 0 w 6"/>
                  <a:gd name="T5" fmla="*/ 9 h 9"/>
                  <a:gd name="T6" fmla="*/ 4 w 6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4" y="0"/>
                    </a:moveTo>
                    <a:cubicBezTo>
                      <a:pt x="4" y="1"/>
                      <a:pt x="5" y="1"/>
                      <a:pt x="6" y="2"/>
                    </a:cubicBezTo>
                    <a:cubicBezTo>
                      <a:pt x="5" y="5"/>
                      <a:pt x="3" y="8"/>
                      <a:pt x="0" y="9"/>
                    </a:cubicBezTo>
                    <a:cubicBezTo>
                      <a:pt x="1" y="6"/>
                      <a:pt x="3" y="3"/>
                      <a:pt x="4" y="0"/>
                    </a:cubicBezTo>
                    <a:close/>
                  </a:path>
                </a:pathLst>
              </a:custGeom>
              <a:solidFill>
                <a:srgbClr val="CAB2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1" name="Freeform 4450"/>
              <p:cNvSpPr/>
              <p:nvPr/>
            </p:nvSpPr>
            <p:spPr bwMode="auto">
              <a:xfrm>
                <a:off x="7007226" y="6264275"/>
                <a:ext cx="87313" cy="73025"/>
              </a:xfrm>
              <a:custGeom>
                <a:avLst/>
                <a:gdLst>
                  <a:gd name="T0" fmla="*/ 37 w 44"/>
                  <a:gd name="T1" fmla="*/ 36 h 36"/>
                  <a:gd name="T2" fmla="*/ 33 w 44"/>
                  <a:gd name="T3" fmla="*/ 36 h 36"/>
                  <a:gd name="T4" fmla="*/ 15 w 44"/>
                  <a:gd name="T5" fmla="*/ 27 h 36"/>
                  <a:gd name="T6" fmla="*/ 9 w 44"/>
                  <a:gd name="T7" fmla="*/ 23 h 36"/>
                  <a:gd name="T8" fmla="*/ 0 w 44"/>
                  <a:gd name="T9" fmla="*/ 17 h 36"/>
                  <a:gd name="T10" fmla="*/ 4 w 44"/>
                  <a:gd name="T11" fmla="*/ 10 h 36"/>
                  <a:gd name="T12" fmla="*/ 17 w 44"/>
                  <a:gd name="T13" fmla="*/ 1 h 36"/>
                  <a:gd name="T14" fmla="*/ 20 w 44"/>
                  <a:gd name="T15" fmla="*/ 7 h 36"/>
                  <a:gd name="T16" fmla="*/ 19 w 44"/>
                  <a:gd name="T17" fmla="*/ 10 h 36"/>
                  <a:gd name="T18" fmla="*/ 19 w 44"/>
                  <a:gd name="T19" fmla="*/ 13 h 36"/>
                  <a:gd name="T20" fmla="*/ 32 w 44"/>
                  <a:gd name="T21" fmla="*/ 18 h 36"/>
                  <a:gd name="T22" fmla="*/ 33 w 44"/>
                  <a:gd name="T23" fmla="*/ 22 h 36"/>
                  <a:gd name="T24" fmla="*/ 35 w 44"/>
                  <a:gd name="T25" fmla="*/ 19 h 36"/>
                  <a:gd name="T26" fmla="*/ 44 w 44"/>
                  <a:gd name="T27" fmla="*/ 26 h 36"/>
                  <a:gd name="T28" fmla="*/ 37 w 44"/>
                  <a:gd name="T29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36">
                    <a:moveTo>
                      <a:pt x="37" y="36"/>
                    </a:moveTo>
                    <a:cubicBezTo>
                      <a:pt x="35" y="36"/>
                      <a:pt x="34" y="36"/>
                      <a:pt x="33" y="36"/>
                    </a:cubicBezTo>
                    <a:cubicBezTo>
                      <a:pt x="29" y="30"/>
                      <a:pt x="22" y="27"/>
                      <a:pt x="15" y="27"/>
                    </a:cubicBezTo>
                    <a:cubicBezTo>
                      <a:pt x="11" y="27"/>
                      <a:pt x="11" y="24"/>
                      <a:pt x="9" y="23"/>
                    </a:cubicBezTo>
                    <a:cubicBezTo>
                      <a:pt x="7" y="20"/>
                      <a:pt x="2" y="21"/>
                      <a:pt x="0" y="17"/>
                    </a:cubicBezTo>
                    <a:cubicBezTo>
                      <a:pt x="0" y="14"/>
                      <a:pt x="4" y="13"/>
                      <a:pt x="4" y="10"/>
                    </a:cubicBezTo>
                    <a:cubicBezTo>
                      <a:pt x="3" y="0"/>
                      <a:pt x="10" y="0"/>
                      <a:pt x="17" y="1"/>
                    </a:cubicBezTo>
                    <a:cubicBezTo>
                      <a:pt x="19" y="2"/>
                      <a:pt x="19" y="4"/>
                      <a:pt x="20" y="7"/>
                    </a:cubicBezTo>
                    <a:cubicBezTo>
                      <a:pt x="20" y="8"/>
                      <a:pt x="20" y="9"/>
                      <a:pt x="19" y="10"/>
                    </a:cubicBezTo>
                    <a:cubicBezTo>
                      <a:pt x="19" y="11"/>
                      <a:pt x="18" y="12"/>
                      <a:pt x="19" y="13"/>
                    </a:cubicBezTo>
                    <a:cubicBezTo>
                      <a:pt x="23" y="16"/>
                      <a:pt x="28" y="15"/>
                      <a:pt x="32" y="18"/>
                    </a:cubicBezTo>
                    <a:cubicBezTo>
                      <a:pt x="33" y="19"/>
                      <a:pt x="33" y="21"/>
                      <a:pt x="33" y="22"/>
                    </a:cubicBezTo>
                    <a:cubicBezTo>
                      <a:pt x="34" y="21"/>
                      <a:pt x="33" y="20"/>
                      <a:pt x="35" y="19"/>
                    </a:cubicBezTo>
                    <a:cubicBezTo>
                      <a:pt x="39" y="19"/>
                      <a:pt x="42" y="22"/>
                      <a:pt x="44" y="26"/>
                    </a:cubicBezTo>
                    <a:cubicBezTo>
                      <a:pt x="41" y="28"/>
                      <a:pt x="34" y="29"/>
                      <a:pt x="37" y="36"/>
                    </a:cubicBezTo>
                    <a:close/>
                  </a:path>
                </a:pathLst>
              </a:custGeom>
              <a:solidFill>
                <a:srgbClr val="A56C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2" name="Freeform 4451"/>
              <p:cNvSpPr/>
              <p:nvPr/>
            </p:nvSpPr>
            <p:spPr bwMode="auto">
              <a:xfrm>
                <a:off x="7069138" y="6245225"/>
                <a:ext cx="61913" cy="71438"/>
              </a:xfrm>
              <a:custGeom>
                <a:avLst/>
                <a:gdLst>
                  <a:gd name="T0" fmla="*/ 13 w 31"/>
                  <a:gd name="T1" fmla="*/ 36 h 36"/>
                  <a:gd name="T2" fmla="*/ 4 w 31"/>
                  <a:gd name="T3" fmla="*/ 29 h 36"/>
                  <a:gd name="T4" fmla="*/ 0 w 31"/>
                  <a:gd name="T5" fmla="*/ 26 h 36"/>
                  <a:gd name="T6" fmla="*/ 1 w 31"/>
                  <a:gd name="T7" fmla="*/ 21 h 36"/>
                  <a:gd name="T8" fmla="*/ 7 w 31"/>
                  <a:gd name="T9" fmla="*/ 16 h 36"/>
                  <a:gd name="T10" fmla="*/ 11 w 31"/>
                  <a:gd name="T11" fmla="*/ 10 h 36"/>
                  <a:gd name="T12" fmla="*/ 17 w 31"/>
                  <a:gd name="T13" fmla="*/ 1 h 36"/>
                  <a:gd name="T14" fmla="*/ 26 w 31"/>
                  <a:gd name="T15" fmla="*/ 4 h 36"/>
                  <a:gd name="T16" fmla="*/ 31 w 31"/>
                  <a:gd name="T17" fmla="*/ 8 h 36"/>
                  <a:gd name="T18" fmla="*/ 22 w 31"/>
                  <a:gd name="T19" fmla="*/ 17 h 36"/>
                  <a:gd name="T20" fmla="*/ 25 w 31"/>
                  <a:gd name="T21" fmla="*/ 20 h 36"/>
                  <a:gd name="T22" fmla="*/ 29 w 31"/>
                  <a:gd name="T23" fmla="*/ 23 h 36"/>
                  <a:gd name="T24" fmla="*/ 23 w 31"/>
                  <a:gd name="T25" fmla="*/ 29 h 36"/>
                  <a:gd name="T26" fmla="*/ 21 w 31"/>
                  <a:gd name="T27" fmla="*/ 29 h 36"/>
                  <a:gd name="T28" fmla="*/ 15 w 31"/>
                  <a:gd name="T29" fmla="*/ 36 h 36"/>
                  <a:gd name="T30" fmla="*/ 13 w 31"/>
                  <a:gd name="T3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1" h="36">
                    <a:moveTo>
                      <a:pt x="13" y="36"/>
                    </a:moveTo>
                    <a:cubicBezTo>
                      <a:pt x="9" y="35"/>
                      <a:pt x="7" y="31"/>
                      <a:pt x="4" y="29"/>
                    </a:cubicBezTo>
                    <a:cubicBezTo>
                      <a:pt x="2" y="28"/>
                      <a:pt x="1" y="27"/>
                      <a:pt x="0" y="26"/>
                    </a:cubicBezTo>
                    <a:cubicBezTo>
                      <a:pt x="0" y="24"/>
                      <a:pt x="0" y="22"/>
                      <a:pt x="1" y="21"/>
                    </a:cubicBezTo>
                    <a:cubicBezTo>
                      <a:pt x="2" y="18"/>
                      <a:pt x="4" y="17"/>
                      <a:pt x="7" y="16"/>
                    </a:cubicBezTo>
                    <a:cubicBezTo>
                      <a:pt x="10" y="15"/>
                      <a:pt x="10" y="12"/>
                      <a:pt x="11" y="10"/>
                    </a:cubicBezTo>
                    <a:cubicBezTo>
                      <a:pt x="14" y="8"/>
                      <a:pt x="15" y="4"/>
                      <a:pt x="17" y="1"/>
                    </a:cubicBezTo>
                    <a:cubicBezTo>
                      <a:pt x="21" y="0"/>
                      <a:pt x="23" y="3"/>
                      <a:pt x="26" y="4"/>
                    </a:cubicBezTo>
                    <a:cubicBezTo>
                      <a:pt x="28" y="5"/>
                      <a:pt x="30" y="6"/>
                      <a:pt x="31" y="8"/>
                    </a:cubicBezTo>
                    <a:cubicBezTo>
                      <a:pt x="31" y="13"/>
                      <a:pt x="24" y="13"/>
                      <a:pt x="22" y="17"/>
                    </a:cubicBezTo>
                    <a:cubicBezTo>
                      <a:pt x="20" y="22"/>
                      <a:pt x="25" y="17"/>
                      <a:pt x="25" y="20"/>
                    </a:cubicBezTo>
                    <a:cubicBezTo>
                      <a:pt x="27" y="20"/>
                      <a:pt x="29" y="21"/>
                      <a:pt x="29" y="23"/>
                    </a:cubicBezTo>
                    <a:cubicBezTo>
                      <a:pt x="27" y="25"/>
                      <a:pt x="27" y="28"/>
                      <a:pt x="23" y="29"/>
                    </a:cubicBezTo>
                    <a:cubicBezTo>
                      <a:pt x="23" y="29"/>
                      <a:pt x="22" y="29"/>
                      <a:pt x="21" y="29"/>
                    </a:cubicBezTo>
                    <a:cubicBezTo>
                      <a:pt x="18" y="31"/>
                      <a:pt x="17" y="34"/>
                      <a:pt x="15" y="36"/>
                    </a:cubicBezTo>
                    <a:cubicBezTo>
                      <a:pt x="14" y="36"/>
                      <a:pt x="14" y="36"/>
                      <a:pt x="13" y="36"/>
                    </a:cubicBezTo>
                    <a:close/>
                  </a:path>
                </a:pathLst>
              </a:custGeom>
              <a:solidFill>
                <a:srgbClr val="9B5D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3" name="Freeform 4452"/>
              <p:cNvSpPr/>
              <p:nvPr/>
            </p:nvSpPr>
            <p:spPr bwMode="auto">
              <a:xfrm>
                <a:off x="7115176" y="6288088"/>
                <a:ext cx="39688" cy="30163"/>
              </a:xfrm>
              <a:custGeom>
                <a:avLst/>
                <a:gdLst>
                  <a:gd name="T0" fmla="*/ 0 w 20"/>
                  <a:gd name="T1" fmla="*/ 7 h 15"/>
                  <a:gd name="T2" fmla="*/ 6 w 20"/>
                  <a:gd name="T3" fmla="*/ 1 h 15"/>
                  <a:gd name="T4" fmla="*/ 19 w 20"/>
                  <a:gd name="T5" fmla="*/ 2 h 15"/>
                  <a:gd name="T6" fmla="*/ 18 w 20"/>
                  <a:gd name="T7" fmla="*/ 12 h 15"/>
                  <a:gd name="T8" fmla="*/ 0 w 20"/>
                  <a:gd name="T9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0" y="7"/>
                    </a:moveTo>
                    <a:cubicBezTo>
                      <a:pt x="1" y="4"/>
                      <a:pt x="1" y="0"/>
                      <a:pt x="6" y="1"/>
                    </a:cubicBezTo>
                    <a:cubicBezTo>
                      <a:pt x="10" y="3"/>
                      <a:pt x="14" y="3"/>
                      <a:pt x="19" y="2"/>
                    </a:cubicBezTo>
                    <a:cubicBezTo>
                      <a:pt x="20" y="6"/>
                      <a:pt x="19" y="9"/>
                      <a:pt x="18" y="12"/>
                    </a:cubicBezTo>
                    <a:cubicBezTo>
                      <a:pt x="13" y="8"/>
                      <a:pt x="4" y="15"/>
                      <a:pt x="0" y="7"/>
                    </a:cubicBezTo>
                    <a:close/>
                  </a:path>
                </a:pathLst>
              </a:custGeom>
              <a:solidFill>
                <a:srgbClr val="AA6E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4" name="Freeform 4453"/>
              <p:cNvSpPr/>
              <p:nvPr/>
            </p:nvSpPr>
            <p:spPr bwMode="auto">
              <a:xfrm>
                <a:off x="7178676" y="6272213"/>
                <a:ext cx="11113" cy="14288"/>
              </a:xfrm>
              <a:custGeom>
                <a:avLst/>
                <a:gdLst>
                  <a:gd name="T0" fmla="*/ 0 w 5"/>
                  <a:gd name="T1" fmla="*/ 4 h 7"/>
                  <a:gd name="T2" fmla="*/ 5 w 5"/>
                  <a:gd name="T3" fmla="*/ 3 h 7"/>
                  <a:gd name="T4" fmla="*/ 5 w 5"/>
                  <a:gd name="T5" fmla="*/ 7 h 7"/>
                  <a:gd name="T6" fmla="*/ 0 w 5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0" y="0"/>
                      <a:pt x="2" y="1"/>
                      <a:pt x="5" y="3"/>
                    </a:cubicBezTo>
                    <a:cubicBezTo>
                      <a:pt x="5" y="4"/>
                      <a:pt x="5" y="5"/>
                      <a:pt x="5" y="7"/>
                    </a:cubicBezTo>
                    <a:cubicBezTo>
                      <a:pt x="3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8F5F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5" name="Freeform 4454"/>
              <p:cNvSpPr/>
              <p:nvPr/>
            </p:nvSpPr>
            <p:spPr bwMode="auto">
              <a:xfrm>
                <a:off x="7099301" y="6300788"/>
                <a:ext cx="11113" cy="15875"/>
              </a:xfrm>
              <a:custGeom>
                <a:avLst/>
                <a:gdLst>
                  <a:gd name="T0" fmla="*/ 0 w 6"/>
                  <a:gd name="T1" fmla="*/ 8 h 8"/>
                  <a:gd name="T2" fmla="*/ 6 w 6"/>
                  <a:gd name="T3" fmla="*/ 1 h 8"/>
                  <a:gd name="T4" fmla="*/ 0 w 6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cubicBezTo>
                      <a:pt x="1" y="4"/>
                      <a:pt x="1" y="0"/>
                      <a:pt x="6" y="1"/>
                    </a:cubicBezTo>
                    <a:cubicBezTo>
                      <a:pt x="6" y="4"/>
                      <a:pt x="4" y="7"/>
                      <a:pt x="0" y="8"/>
                    </a:cubicBezTo>
                    <a:close/>
                  </a:path>
                </a:pathLst>
              </a:custGeom>
              <a:solidFill>
                <a:srgbClr val="AA6E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6" name="Freeform 4455"/>
              <p:cNvSpPr/>
              <p:nvPr/>
            </p:nvSpPr>
            <p:spPr bwMode="auto">
              <a:xfrm>
                <a:off x="6664326" y="4156075"/>
                <a:ext cx="69850" cy="158750"/>
              </a:xfrm>
              <a:custGeom>
                <a:avLst/>
                <a:gdLst>
                  <a:gd name="T0" fmla="*/ 13 w 35"/>
                  <a:gd name="T1" fmla="*/ 16 h 80"/>
                  <a:gd name="T2" fmla="*/ 20 w 35"/>
                  <a:gd name="T3" fmla="*/ 0 h 80"/>
                  <a:gd name="T4" fmla="*/ 23 w 35"/>
                  <a:gd name="T5" fmla="*/ 4 h 80"/>
                  <a:gd name="T6" fmla="*/ 26 w 35"/>
                  <a:gd name="T7" fmla="*/ 10 h 80"/>
                  <a:gd name="T8" fmla="*/ 27 w 35"/>
                  <a:gd name="T9" fmla="*/ 12 h 80"/>
                  <a:gd name="T10" fmla="*/ 30 w 35"/>
                  <a:gd name="T11" fmla="*/ 41 h 80"/>
                  <a:gd name="T12" fmla="*/ 26 w 35"/>
                  <a:gd name="T13" fmla="*/ 68 h 80"/>
                  <a:gd name="T14" fmla="*/ 30 w 35"/>
                  <a:gd name="T15" fmla="*/ 78 h 80"/>
                  <a:gd name="T16" fmla="*/ 11 w 35"/>
                  <a:gd name="T17" fmla="*/ 70 h 80"/>
                  <a:gd name="T18" fmla="*/ 13 w 35"/>
                  <a:gd name="T19" fmla="*/ 60 h 80"/>
                  <a:gd name="T20" fmla="*/ 9 w 35"/>
                  <a:gd name="T21" fmla="*/ 48 h 80"/>
                  <a:gd name="T22" fmla="*/ 11 w 35"/>
                  <a:gd name="T23" fmla="*/ 30 h 80"/>
                  <a:gd name="T24" fmla="*/ 13 w 35"/>
                  <a:gd name="T25" fmla="*/ 1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80">
                    <a:moveTo>
                      <a:pt x="13" y="16"/>
                    </a:moveTo>
                    <a:cubicBezTo>
                      <a:pt x="14" y="10"/>
                      <a:pt x="13" y="3"/>
                      <a:pt x="20" y="0"/>
                    </a:cubicBezTo>
                    <a:cubicBezTo>
                      <a:pt x="22" y="0"/>
                      <a:pt x="25" y="1"/>
                      <a:pt x="23" y="4"/>
                    </a:cubicBezTo>
                    <a:cubicBezTo>
                      <a:pt x="20" y="8"/>
                      <a:pt x="20" y="11"/>
                      <a:pt x="26" y="10"/>
                    </a:cubicBezTo>
                    <a:cubicBezTo>
                      <a:pt x="28" y="9"/>
                      <a:pt x="28" y="11"/>
                      <a:pt x="27" y="12"/>
                    </a:cubicBezTo>
                    <a:cubicBezTo>
                      <a:pt x="20" y="22"/>
                      <a:pt x="30" y="31"/>
                      <a:pt x="30" y="41"/>
                    </a:cubicBezTo>
                    <a:cubicBezTo>
                      <a:pt x="30" y="50"/>
                      <a:pt x="35" y="59"/>
                      <a:pt x="26" y="68"/>
                    </a:cubicBezTo>
                    <a:cubicBezTo>
                      <a:pt x="25" y="69"/>
                      <a:pt x="35" y="72"/>
                      <a:pt x="30" y="78"/>
                    </a:cubicBezTo>
                    <a:cubicBezTo>
                      <a:pt x="22" y="80"/>
                      <a:pt x="17" y="73"/>
                      <a:pt x="11" y="70"/>
                    </a:cubicBezTo>
                    <a:cubicBezTo>
                      <a:pt x="13" y="67"/>
                      <a:pt x="2" y="61"/>
                      <a:pt x="13" y="60"/>
                    </a:cubicBezTo>
                    <a:cubicBezTo>
                      <a:pt x="12" y="56"/>
                      <a:pt x="4" y="54"/>
                      <a:pt x="9" y="48"/>
                    </a:cubicBezTo>
                    <a:cubicBezTo>
                      <a:pt x="0" y="41"/>
                      <a:pt x="14" y="37"/>
                      <a:pt x="11" y="30"/>
                    </a:cubicBezTo>
                    <a:cubicBezTo>
                      <a:pt x="20" y="27"/>
                      <a:pt x="14" y="21"/>
                      <a:pt x="13" y="16"/>
                    </a:cubicBezTo>
                    <a:close/>
                  </a:path>
                </a:pathLst>
              </a:custGeom>
              <a:solidFill>
                <a:srgbClr val="9B68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7" name="Freeform 4456"/>
              <p:cNvSpPr/>
              <p:nvPr/>
            </p:nvSpPr>
            <p:spPr bwMode="auto">
              <a:xfrm>
                <a:off x="6673851" y="4291013"/>
                <a:ext cx="66675" cy="131763"/>
              </a:xfrm>
              <a:custGeom>
                <a:avLst/>
                <a:gdLst>
                  <a:gd name="T0" fmla="*/ 6 w 33"/>
                  <a:gd name="T1" fmla="*/ 2 h 66"/>
                  <a:gd name="T2" fmla="*/ 25 w 33"/>
                  <a:gd name="T3" fmla="*/ 10 h 66"/>
                  <a:gd name="T4" fmla="*/ 27 w 33"/>
                  <a:gd name="T5" fmla="*/ 12 h 66"/>
                  <a:gd name="T6" fmla="*/ 28 w 33"/>
                  <a:gd name="T7" fmla="*/ 14 h 66"/>
                  <a:gd name="T8" fmla="*/ 23 w 33"/>
                  <a:gd name="T9" fmla="*/ 39 h 66"/>
                  <a:gd name="T10" fmla="*/ 24 w 33"/>
                  <a:gd name="T11" fmla="*/ 42 h 66"/>
                  <a:gd name="T12" fmla="*/ 25 w 33"/>
                  <a:gd name="T13" fmla="*/ 47 h 66"/>
                  <a:gd name="T14" fmla="*/ 25 w 33"/>
                  <a:gd name="T15" fmla="*/ 61 h 66"/>
                  <a:gd name="T16" fmla="*/ 17 w 33"/>
                  <a:gd name="T17" fmla="*/ 66 h 66"/>
                  <a:gd name="T18" fmla="*/ 12 w 33"/>
                  <a:gd name="T19" fmla="*/ 57 h 66"/>
                  <a:gd name="T20" fmla="*/ 6 w 33"/>
                  <a:gd name="T21" fmla="*/ 32 h 66"/>
                  <a:gd name="T22" fmla="*/ 2 w 33"/>
                  <a:gd name="T23" fmla="*/ 14 h 66"/>
                  <a:gd name="T24" fmla="*/ 2 w 33"/>
                  <a:gd name="T25" fmla="*/ 14 h 66"/>
                  <a:gd name="T26" fmla="*/ 6 w 33"/>
                  <a:gd name="T27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66">
                    <a:moveTo>
                      <a:pt x="6" y="2"/>
                    </a:moveTo>
                    <a:cubicBezTo>
                      <a:pt x="14" y="0"/>
                      <a:pt x="18" y="9"/>
                      <a:pt x="25" y="10"/>
                    </a:cubicBezTo>
                    <a:cubicBezTo>
                      <a:pt x="26" y="11"/>
                      <a:pt x="27" y="11"/>
                      <a:pt x="27" y="12"/>
                    </a:cubicBezTo>
                    <a:cubicBezTo>
                      <a:pt x="27" y="13"/>
                      <a:pt x="28" y="14"/>
                      <a:pt x="28" y="14"/>
                    </a:cubicBezTo>
                    <a:cubicBezTo>
                      <a:pt x="11" y="19"/>
                      <a:pt x="20" y="30"/>
                      <a:pt x="23" y="39"/>
                    </a:cubicBezTo>
                    <a:cubicBezTo>
                      <a:pt x="24" y="40"/>
                      <a:pt x="24" y="41"/>
                      <a:pt x="24" y="42"/>
                    </a:cubicBezTo>
                    <a:cubicBezTo>
                      <a:pt x="24" y="44"/>
                      <a:pt x="24" y="46"/>
                      <a:pt x="25" y="47"/>
                    </a:cubicBezTo>
                    <a:cubicBezTo>
                      <a:pt x="28" y="52"/>
                      <a:pt x="33" y="57"/>
                      <a:pt x="25" y="61"/>
                    </a:cubicBezTo>
                    <a:cubicBezTo>
                      <a:pt x="22" y="62"/>
                      <a:pt x="20" y="65"/>
                      <a:pt x="17" y="66"/>
                    </a:cubicBezTo>
                    <a:cubicBezTo>
                      <a:pt x="13" y="65"/>
                      <a:pt x="14" y="60"/>
                      <a:pt x="12" y="57"/>
                    </a:cubicBezTo>
                    <a:cubicBezTo>
                      <a:pt x="13" y="48"/>
                      <a:pt x="10" y="40"/>
                      <a:pt x="6" y="32"/>
                    </a:cubicBezTo>
                    <a:cubicBezTo>
                      <a:pt x="3" y="27"/>
                      <a:pt x="3" y="20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0" y="5"/>
                      <a:pt x="6" y="2"/>
                    </a:cubicBezTo>
                    <a:close/>
                  </a:path>
                </a:pathLst>
              </a:custGeom>
              <a:solidFill>
                <a:srgbClr val="8A5E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8" name="Freeform 4457"/>
              <p:cNvSpPr/>
              <p:nvPr/>
            </p:nvSpPr>
            <p:spPr bwMode="auto">
              <a:xfrm>
                <a:off x="7688263" y="5461000"/>
                <a:ext cx="90488" cy="79375"/>
              </a:xfrm>
              <a:custGeom>
                <a:avLst/>
                <a:gdLst>
                  <a:gd name="T0" fmla="*/ 44 w 45"/>
                  <a:gd name="T1" fmla="*/ 32 h 40"/>
                  <a:gd name="T2" fmla="*/ 36 w 45"/>
                  <a:gd name="T3" fmla="*/ 38 h 40"/>
                  <a:gd name="T4" fmla="*/ 26 w 45"/>
                  <a:gd name="T5" fmla="*/ 40 h 40"/>
                  <a:gd name="T6" fmla="*/ 23 w 45"/>
                  <a:gd name="T7" fmla="*/ 38 h 40"/>
                  <a:gd name="T8" fmla="*/ 7 w 45"/>
                  <a:gd name="T9" fmla="*/ 19 h 40"/>
                  <a:gd name="T10" fmla="*/ 1 w 45"/>
                  <a:gd name="T11" fmla="*/ 7 h 40"/>
                  <a:gd name="T12" fmla="*/ 15 w 45"/>
                  <a:gd name="T13" fmla="*/ 10 h 40"/>
                  <a:gd name="T14" fmla="*/ 24 w 45"/>
                  <a:gd name="T15" fmla="*/ 15 h 40"/>
                  <a:gd name="T16" fmla="*/ 34 w 45"/>
                  <a:gd name="T17" fmla="*/ 17 h 40"/>
                  <a:gd name="T18" fmla="*/ 38 w 45"/>
                  <a:gd name="T19" fmla="*/ 16 h 40"/>
                  <a:gd name="T20" fmla="*/ 40 w 45"/>
                  <a:gd name="T21" fmla="*/ 18 h 40"/>
                  <a:gd name="T22" fmla="*/ 44 w 45"/>
                  <a:gd name="T23" fmla="*/ 26 h 40"/>
                  <a:gd name="T24" fmla="*/ 44 w 45"/>
                  <a:gd name="T25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40">
                    <a:moveTo>
                      <a:pt x="44" y="32"/>
                    </a:moveTo>
                    <a:cubicBezTo>
                      <a:pt x="44" y="37"/>
                      <a:pt x="42" y="40"/>
                      <a:pt x="36" y="38"/>
                    </a:cubicBezTo>
                    <a:cubicBezTo>
                      <a:pt x="33" y="38"/>
                      <a:pt x="29" y="38"/>
                      <a:pt x="26" y="40"/>
                    </a:cubicBezTo>
                    <a:cubicBezTo>
                      <a:pt x="25" y="39"/>
                      <a:pt x="24" y="38"/>
                      <a:pt x="23" y="38"/>
                    </a:cubicBezTo>
                    <a:cubicBezTo>
                      <a:pt x="18" y="32"/>
                      <a:pt x="12" y="25"/>
                      <a:pt x="7" y="19"/>
                    </a:cubicBezTo>
                    <a:cubicBezTo>
                      <a:pt x="4" y="15"/>
                      <a:pt x="0" y="12"/>
                      <a:pt x="1" y="7"/>
                    </a:cubicBezTo>
                    <a:cubicBezTo>
                      <a:pt x="7" y="0"/>
                      <a:pt x="10" y="9"/>
                      <a:pt x="15" y="10"/>
                    </a:cubicBezTo>
                    <a:cubicBezTo>
                      <a:pt x="19" y="10"/>
                      <a:pt x="22" y="11"/>
                      <a:pt x="24" y="15"/>
                    </a:cubicBezTo>
                    <a:cubicBezTo>
                      <a:pt x="26" y="19"/>
                      <a:pt x="29" y="21"/>
                      <a:pt x="34" y="17"/>
                    </a:cubicBezTo>
                    <a:cubicBezTo>
                      <a:pt x="35" y="16"/>
                      <a:pt x="36" y="15"/>
                      <a:pt x="38" y="16"/>
                    </a:cubicBezTo>
                    <a:cubicBezTo>
                      <a:pt x="39" y="16"/>
                      <a:pt x="40" y="17"/>
                      <a:pt x="40" y="18"/>
                    </a:cubicBezTo>
                    <a:cubicBezTo>
                      <a:pt x="42" y="20"/>
                      <a:pt x="43" y="23"/>
                      <a:pt x="44" y="26"/>
                    </a:cubicBezTo>
                    <a:cubicBezTo>
                      <a:pt x="45" y="28"/>
                      <a:pt x="45" y="30"/>
                      <a:pt x="44" y="32"/>
                    </a:cubicBezTo>
                    <a:close/>
                  </a:path>
                </a:pathLst>
              </a:custGeom>
              <a:solidFill>
                <a:srgbClr val="8B5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9" name="Freeform 4458"/>
              <p:cNvSpPr/>
              <p:nvPr/>
            </p:nvSpPr>
            <p:spPr bwMode="auto">
              <a:xfrm>
                <a:off x="7678738" y="5530850"/>
                <a:ext cx="71438" cy="41275"/>
              </a:xfrm>
              <a:custGeom>
                <a:avLst/>
                <a:gdLst>
                  <a:gd name="T0" fmla="*/ 36 w 36"/>
                  <a:gd name="T1" fmla="*/ 20 h 21"/>
                  <a:gd name="T2" fmla="*/ 26 w 36"/>
                  <a:gd name="T3" fmla="*/ 21 h 21"/>
                  <a:gd name="T4" fmla="*/ 0 w 36"/>
                  <a:gd name="T5" fmla="*/ 11 h 21"/>
                  <a:gd name="T6" fmla="*/ 1 w 36"/>
                  <a:gd name="T7" fmla="*/ 9 h 21"/>
                  <a:gd name="T8" fmla="*/ 24 w 36"/>
                  <a:gd name="T9" fmla="*/ 9 h 21"/>
                  <a:gd name="T10" fmla="*/ 34 w 36"/>
                  <a:gd name="T11" fmla="*/ 17 h 21"/>
                  <a:gd name="T12" fmla="*/ 36 w 36"/>
                  <a:gd name="T13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1">
                    <a:moveTo>
                      <a:pt x="36" y="20"/>
                    </a:moveTo>
                    <a:cubicBezTo>
                      <a:pt x="33" y="21"/>
                      <a:pt x="30" y="21"/>
                      <a:pt x="26" y="21"/>
                    </a:cubicBezTo>
                    <a:cubicBezTo>
                      <a:pt x="17" y="18"/>
                      <a:pt x="7" y="19"/>
                      <a:pt x="0" y="11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9" y="5"/>
                      <a:pt x="16" y="0"/>
                      <a:pt x="24" y="9"/>
                    </a:cubicBezTo>
                    <a:cubicBezTo>
                      <a:pt x="28" y="11"/>
                      <a:pt x="32" y="12"/>
                      <a:pt x="34" y="17"/>
                    </a:cubicBezTo>
                    <a:cubicBezTo>
                      <a:pt x="35" y="18"/>
                      <a:pt x="36" y="19"/>
                      <a:pt x="36" y="20"/>
                    </a:cubicBezTo>
                    <a:close/>
                  </a:path>
                </a:pathLst>
              </a:custGeom>
              <a:solidFill>
                <a:srgbClr val="B78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0" name="Freeform 4459"/>
              <p:cNvSpPr/>
              <p:nvPr/>
            </p:nvSpPr>
            <p:spPr bwMode="auto">
              <a:xfrm>
                <a:off x="7724776" y="5532438"/>
                <a:ext cx="34925" cy="31750"/>
              </a:xfrm>
              <a:custGeom>
                <a:avLst/>
                <a:gdLst>
                  <a:gd name="T0" fmla="*/ 11 w 17"/>
                  <a:gd name="T1" fmla="*/ 16 h 16"/>
                  <a:gd name="T2" fmla="*/ 0 w 17"/>
                  <a:gd name="T3" fmla="*/ 10 h 16"/>
                  <a:gd name="T4" fmla="*/ 8 w 17"/>
                  <a:gd name="T5" fmla="*/ 1 h 16"/>
                  <a:gd name="T6" fmla="*/ 8 w 17"/>
                  <a:gd name="T7" fmla="*/ 4 h 16"/>
                  <a:gd name="T8" fmla="*/ 11 w 17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1" y="16"/>
                    </a:moveTo>
                    <a:cubicBezTo>
                      <a:pt x="8" y="13"/>
                      <a:pt x="2" y="15"/>
                      <a:pt x="0" y="10"/>
                    </a:cubicBezTo>
                    <a:cubicBezTo>
                      <a:pt x="3" y="7"/>
                      <a:pt x="1" y="0"/>
                      <a:pt x="8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17" y="6"/>
                      <a:pt x="11" y="12"/>
                      <a:pt x="11" y="16"/>
                    </a:cubicBezTo>
                    <a:close/>
                  </a:path>
                </a:pathLst>
              </a:custGeom>
              <a:solidFill>
                <a:srgbClr val="996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1" name="Freeform 4460"/>
              <p:cNvSpPr/>
              <p:nvPr/>
            </p:nvSpPr>
            <p:spPr bwMode="auto">
              <a:xfrm>
                <a:off x="7772401" y="5507038"/>
                <a:ext cx="36513" cy="20638"/>
              </a:xfrm>
              <a:custGeom>
                <a:avLst/>
                <a:gdLst>
                  <a:gd name="T0" fmla="*/ 2 w 18"/>
                  <a:gd name="T1" fmla="*/ 9 h 10"/>
                  <a:gd name="T2" fmla="*/ 0 w 18"/>
                  <a:gd name="T3" fmla="*/ 4 h 10"/>
                  <a:gd name="T4" fmla="*/ 8 w 18"/>
                  <a:gd name="T5" fmla="*/ 0 h 10"/>
                  <a:gd name="T6" fmla="*/ 18 w 18"/>
                  <a:gd name="T7" fmla="*/ 3 h 10"/>
                  <a:gd name="T8" fmla="*/ 18 w 18"/>
                  <a:gd name="T9" fmla="*/ 3 h 10"/>
                  <a:gd name="T10" fmla="*/ 12 w 18"/>
                  <a:gd name="T11" fmla="*/ 10 h 10"/>
                  <a:gd name="T12" fmla="*/ 12 w 18"/>
                  <a:gd name="T13" fmla="*/ 10 h 10"/>
                  <a:gd name="T14" fmla="*/ 2 w 18"/>
                  <a:gd name="T1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0">
                    <a:moveTo>
                      <a:pt x="2" y="9"/>
                    </a:moveTo>
                    <a:cubicBezTo>
                      <a:pt x="0" y="8"/>
                      <a:pt x="0" y="6"/>
                      <a:pt x="0" y="4"/>
                    </a:cubicBezTo>
                    <a:cubicBezTo>
                      <a:pt x="4" y="4"/>
                      <a:pt x="5" y="1"/>
                      <a:pt x="8" y="0"/>
                    </a:cubicBezTo>
                    <a:cubicBezTo>
                      <a:pt x="12" y="0"/>
                      <a:pt x="15" y="1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6"/>
                      <a:pt x="12" y="6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9" y="10"/>
                      <a:pt x="5" y="9"/>
                      <a:pt x="2" y="9"/>
                    </a:cubicBezTo>
                    <a:close/>
                  </a:path>
                </a:pathLst>
              </a:custGeom>
              <a:solidFill>
                <a:srgbClr val="9C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2" name="Freeform 4461"/>
              <p:cNvSpPr/>
              <p:nvPr/>
            </p:nvSpPr>
            <p:spPr bwMode="auto">
              <a:xfrm>
                <a:off x="7783513" y="5522913"/>
                <a:ext cx="26988" cy="30163"/>
              </a:xfrm>
              <a:custGeom>
                <a:avLst/>
                <a:gdLst>
                  <a:gd name="T0" fmla="*/ 7 w 14"/>
                  <a:gd name="T1" fmla="*/ 2 h 15"/>
                  <a:gd name="T2" fmla="*/ 14 w 14"/>
                  <a:gd name="T3" fmla="*/ 7 h 15"/>
                  <a:gd name="T4" fmla="*/ 2 w 14"/>
                  <a:gd name="T5" fmla="*/ 6 h 15"/>
                  <a:gd name="T6" fmla="*/ 7 w 14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7" y="2"/>
                    </a:moveTo>
                    <a:cubicBezTo>
                      <a:pt x="12" y="0"/>
                      <a:pt x="12" y="7"/>
                      <a:pt x="14" y="7"/>
                    </a:cubicBezTo>
                    <a:cubicBezTo>
                      <a:pt x="12" y="5"/>
                      <a:pt x="6" y="15"/>
                      <a:pt x="2" y="6"/>
                    </a:cubicBezTo>
                    <a:cubicBezTo>
                      <a:pt x="0" y="2"/>
                      <a:pt x="7" y="5"/>
                      <a:pt x="7" y="2"/>
                    </a:cubicBezTo>
                    <a:close/>
                  </a:path>
                </a:pathLst>
              </a:custGeom>
              <a:solidFill>
                <a:srgbClr val="C68A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3" name="Freeform 4462"/>
              <p:cNvSpPr/>
              <p:nvPr/>
            </p:nvSpPr>
            <p:spPr bwMode="auto">
              <a:xfrm>
                <a:off x="6276976" y="5659438"/>
                <a:ext cx="84138" cy="120650"/>
              </a:xfrm>
              <a:custGeom>
                <a:avLst/>
                <a:gdLst>
                  <a:gd name="T0" fmla="*/ 13 w 42"/>
                  <a:gd name="T1" fmla="*/ 60 h 61"/>
                  <a:gd name="T2" fmla="*/ 1 w 42"/>
                  <a:gd name="T3" fmla="*/ 58 h 61"/>
                  <a:gd name="T4" fmla="*/ 1 w 42"/>
                  <a:gd name="T5" fmla="*/ 58 h 61"/>
                  <a:gd name="T6" fmla="*/ 1 w 42"/>
                  <a:gd name="T7" fmla="*/ 55 h 61"/>
                  <a:gd name="T8" fmla="*/ 30 w 42"/>
                  <a:gd name="T9" fmla="*/ 6 h 61"/>
                  <a:gd name="T10" fmla="*/ 41 w 42"/>
                  <a:gd name="T11" fmla="*/ 4 h 61"/>
                  <a:gd name="T12" fmla="*/ 39 w 42"/>
                  <a:gd name="T13" fmla="*/ 15 h 61"/>
                  <a:gd name="T14" fmla="*/ 30 w 42"/>
                  <a:gd name="T15" fmla="*/ 36 h 61"/>
                  <a:gd name="T16" fmla="*/ 22 w 42"/>
                  <a:gd name="T17" fmla="*/ 50 h 61"/>
                  <a:gd name="T18" fmla="*/ 13 w 42"/>
                  <a:gd name="T19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61">
                    <a:moveTo>
                      <a:pt x="13" y="60"/>
                    </a:moveTo>
                    <a:cubicBezTo>
                      <a:pt x="9" y="61"/>
                      <a:pt x="5" y="60"/>
                      <a:pt x="1" y="58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57"/>
                      <a:pt x="1" y="56"/>
                      <a:pt x="1" y="55"/>
                    </a:cubicBezTo>
                    <a:cubicBezTo>
                      <a:pt x="7" y="37"/>
                      <a:pt x="22" y="24"/>
                      <a:pt x="30" y="6"/>
                    </a:cubicBezTo>
                    <a:cubicBezTo>
                      <a:pt x="32" y="2"/>
                      <a:pt x="36" y="0"/>
                      <a:pt x="41" y="4"/>
                    </a:cubicBezTo>
                    <a:cubicBezTo>
                      <a:pt x="42" y="8"/>
                      <a:pt x="40" y="11"/>
                      <a:pt x="39" y="15"/>
                    </a:cubicBezTo>
                    <a:cubicBezTo>
                      <a:pt x="36" y="22"/>
                      <a:pt x="34" y="29"/>
                      <a:pt x="30" y="36"/>
                    </a:cubicBezTo>
                    <a:cubicBezTo>
                      <a:pt x="27" y="41"/>
                      <a:pt x="25" y="45"/>
                      <a:pt x="22" y="50"/>
                    </a:cubicBezTo>
                    <a:cubicBezTo>
                      <a:pt x="19" y="53"/>
                      <a:pt x="19" y="59"/>
                      <a:pt x="13" y="60"/>
                    </a:cubicBezTo>
                    <a:close/>
                  </a:path>
                </a:pathLst>
              </a:custGeom>
              <a:solidFill>
                <a:srgbClr val="D3BE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4" name="Freeform 4463"/>
              <p:cNvSpPr/>
              <p:nvPr/>
            </p:nvSpPr>
            <p:spPr bwMode="auto">
              <a:xfrm>
                <a:off x="6318251" y="5834063"/>
                <a:ext cx="76200" cy="82550"/>
              </a:xfrm>
              <a:custGeom>
                <a:avLst/>
                <a:gdLst>
                  <a:gd name="T0" fmla="*/ 0 w 38"/>
                  <a:gd name="T1" fmla="*/ 30 h 41"/>
                  <a:gd name="T2" fmla="*/ 4 w 38"/>
                  <a:gd name="T3" fmla="*/ 16 h 41"/>
                  <a:gd name="T4" fmla="*/ 6 w 38"/>
                  <a:gd name="T5" fmla="*/ 16 h 41"/>
                  <a:gd name="T6" fmla="*/ 17 w 38"/>
                  <a:gd name="T7" fmla="*/ 11 h 41"/>
                  <a:gd name="T8" fmla="*/ 24 w 38"/>
                  <a:gd name="T9" fmla="*/ 0 h 41"/>
                  <a:gd name="T10" fmla="*/ 31 w 38"/>
                  <a:gd name="T11" fmla="*/ 3 h 41"/>
                  <a:gd name="T12" fmla="*/ 34 w 38"/>
                  <a:gd name="T13" fmla="*/ 16 h 41"/>
                  <a:gd name="T14" fmla="*/ 36 w 38"/>
                  <a:gd name="T15" fmla="*/ 23 h 41"/>
                  <a:gd name="T16" fmla="*/ 34 w 38"/>
                  <a:gd name="T17" fmla="*/ 25 h 41"/>
                  <a:gd name="T18" fmla="*/ 32 w 38"/>
                  <a:gd name="T19" fmla="*/ 25 h 41"/>
                  <a:gd name="T20" fmla="*/ 28 w 38"/>
                  <a:gd name="T21" fmla="*/ 28 h 41"/>
                  <a:gd name="T22" fmla="*/ 18 w 38"/>
                  <a:gd name="T23" fmla="*/ 40 h 41"/>
                  <a:gd name="T24" fmla="*/ 14 w 38"/>
                  <a:gd name="T25" fmla="*/ 41 h 41"/>
                  <a:gd name="T26" fmla="*/ 0 w 38"/>
                  <a:gd name="T27" fmla="*/ 3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41">
                    <a:moveTo>
                      <a:pt x="0" y="30"/>
                    </a:moveTo>
                    <a:cubicBezTo>
                      <a:pt x="1" y="25"/>
                      <a:pt x="3" y="21"/>
                      <a:pt x="4" y="16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12" y="20"/>
                      <a:pt x="15" y="16"/>
                      <a:pt x="17" y="11"/>
                    </a:cubicBezTo>
                    <a:cubicBezTo>
                      <a:pt x="18" y="7"/>
                      <a:pt x="19" y="2"/>
                      <a:pt x="24" y="0"/>
                    </a:cubicBezTo>
                    <a:cubicBezTo>
                      <a:pt x="27" y="0"/>
                      <a:pt x="29" y="1"/>
                      <a:pt x="31" y="3"/>
                    </a:cubicBezTo>
                    <a:cubicBezTo>
                      <a:pt x="38" y="5"/>
                      <a:pt x="31" y="12"/>
                      <a:pt x="34" y="16"/>
                    </a:cubicBezTo>
                    <a:cubicBezTo>
                      <a:pt x="36" y="18"/>
                      <a:pt x="37" y="21"/>
                      <a:pt x="36" y="23"/>
                    </a:cubicBezTo>
                    <a:cubicBezTo>
                      <a:pt x="36" y="24"/>
                      <a:pt x="35" y="25"/>
                      <a:pt x="34" y="25"/>
                    </a:cubicBezTo>
                    <a:cubicBezTo>
                      <a:pt x="33" y="25"/>
                      <a:pt x="33" y="25"/>
                      <a:pt x="32" y="25"/>
                    </a:cubicBezTo>
                    <a:cubicBezTo>
                      <a:pt x="30" y="25"/>
                      <a:pt x="29" y="26"/>
                      <a:pt x="28" y="28"/>
                    </a:cubicBezTo>
                    <a:cubicBezTo>
                      <a:pt x="26" y="33"/>
                      <a:pt x="22" y="37"/>
                      <a:pt x="18" y="40"/>
                    </a:cubicBezTo>
                    <a:cubicBezTo>
                      <a:pt x="17" y="41"/>
                      <a:pt x="15" y="41"/>
                      <a:pt x="14" y="41"/>
                    </a:cubicBezTo>
                    <a:cubicBezTo>
                      <a:pt x="9" y="38"/>
                      <a:pt x="8" y="29"/>
                      <a:pt x="0" y="30"/>
                    </a:cubicBezTo>
                    <a:close/>
                  </a:path>
                </a:pathLst>
              </a:custGeom>
              <a:solidFill>
                <a:srgbClr val="A977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5" name="Freeform 4464"/>
              <p:cNvSpPr/>
              <p:nvPr/>
            </p:nvSpPr>
            <p:spPr bwMode="auto">
              <a:xfrm>
                <a:off x="6305551" y="5797550"/>
                <a:ext cx="49213" cy="57150"/>
              </a:xfrm>
              <a:custGeom>
                <a:avLst/>
                <a:gdLst>
                  <a:gd name="T0" fmla="*/ 16 w 25"/>
                  <a:gd name="T1" fmla="*/ 28 h 29"/>
                  <a:gd name="T2" fmla="*/ 4 w 25"/>
                  <a:gd name="T3" fmla="*/ 27 h 29"/>
                  <a:gd name="T4" fmla="*/ 0 w 25"/>
                  <a:gd name="T5" fmla="*/ 21 h 29"/>
                  <a:gd name="T6" fmla="*/ 6 w 25"/>
                  <a:gd name="T7" fmla="*/ 3 h 29"/>
                  <a:gd name="T8" fmla="*/ 13 w 25"/>
                  <a:gd name="T9" fmla="*/ 0 h 29"/>
                  <a:gd name="T10" fmla="*/ 24 w 25"/>
                  <a:gd name="T11" fmla="*/ 11 h 29"/>
                  <a:gd name="T12" fmla="*/ 16 w 25"/>
                  <a:gd name="T13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9">
                    <a:moveTo>
                      <a:pt x="16" y="28"/>
                    </a:moveTo>
                    <a:cubicBezTo>
                      <a:pt x="12" y="28"/>
                      <a:pt x="9" y="21"/>
                      <a:pt x="4" y="27"/>
                    </a:cubicBezTo>
                    <a:cubicBezTo>
                      <a:pt x="2" y="29"/>
                      <a:pt x="0" y="24"/>
                      <a:pt x="0" y="21"/>
                    </a:cubicBezTo>
                    <a:cubicBezTo>
                      <a:pt x="3" y="15"/>
                      <a:pt x="1" y="8"/>
                      <a:pt x="6" y="3"/>
                    </a:cubicBezTo>
                    <a:cubicBezTo>
                      <a:pt x="8" y="2"/>
                      <a:pt x="10" y="1"/>
                      <a:pt x="13" y="0"/>
                    </a:cubicBezTo>
                    <a:cubicBezTo>
                      <a:pt x="25" y="0"/>
                      <a:pt x="25" y="0"/>
                      <a:pt x="24" y="11"/>
                    </a:cubicBezTo>
                    <a:cubicBezTo>
                      <a:pt x="22" y="17"/>
                      <a:pt x="24" y="25"/>
                      <a:pt x="16" y="28"/>
                    </a:cubicBezTo>
                    <a:close/>
                  </a:path>
                </a:pathLst>
              </a:custGeom>
              <a:solidFill>
                <a:srgbClr val="DAC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6" name="Freeform 4465"/>
              <p:cNvSpPr/>
              <p:nvPr/>
            </p:nvSpPr>
            <p:spPr bwMode="auto">
              <a:xfrm>
                <a:off x="6330951" y="5813425"/>
                <a:ext cx="41275" cy="69850"/>
              </a:xfrm>
              <a:custGeom>
                <a:avLst/>
                <a:gdLst>
                  <a:gd name="T0" fmla="*/ 3 w 21"/>
                  <a:gd name="T1" fmla="*/ 20 h 35"/>
                  <a:gd name="T2" fmla="*/ 8 w 21"/>
                  <a:gd name="T3" fmla="*/ 3 h 35"/>
                  <a:gd name="T4" fmla="*/ 14 w 21"/>
                  <a:gd name="T5" fmla="*/ 0 h 35"/>
                  <a:gd name="T6" fmla="*/ 21 w 21"/>
                  <a:gd name="T7" fmla="*/ 4 h 35"/>
                  <a:gd name="T8" fmla="*/ 20 w 21"/>
                  <a:gd name="T9" fmla="*/ 12 h 35"/>
                  <a:gd name="T10" fmla="*/ 11 w 21"/>
                  <a:gd name="T11" fmla="*/ 28 h 35"/>
                  <a:gd name="T12" fmla="*/ 5 w 21"/>
                  <a:gd name="T13" fmla="*/ 35 h 35"/>
                  <a:gd name="T14" fmla="*/ 0 w 21"/>
                  <a:gd name="T15" fmla="*/ 27 h 35"/>
                  <a:gd name="T16" fmla="*/ 3 w 21"/>
                  <a:gd name="T17" fmla="*/ 2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35">
                    <a:moveTo>
                      <a:pt x="3" y="20"/>
                    </a:moveTo>
                    <a:cubicBezTo>
                      <a:pt x="8" y="15"/>
                      <a:pt x="6" y="8"/>
                      <a:pt x="8" y="3"/>
                    </a:cubicBezTo>
                    <a:cubicBezTo>
                      <a:pt x="10" y="2"/>
                      <a:pt x="12" y="0"/>
                      <a:pt x="14" y="0"/>
                    </a:cubicBezTo>
                    <a:cubicBezTo>
                      <a:pt x="17" y="0"/>
                      <a:pt x="19" y="1"/>
                      <a:pt x="21" y="4"/>
                    </a:cubicBezTo>
                    <a:cubicBezTo>
                      <a:pt x="21" y="7"/>
                      <a:pt x="21" y="9"/>
                      <a:pt x="20" y="12"/>
                    </a:cubicBezTo>
                    <a:cubicBezTo>
                      <a:pt x="12" y="15"/>
                      <a:pt x="16" y="24"/>
                      <a:pt x="11" y="28"/>
                    </a:cubicBezTo>
                    <a:cubicBezTo>
                      <a:pt x="9" y="30"/>
                      <a:pt x="10" y="35"/>
                      <a:pt x="5" y="35"/>
                    </a:cubicBezTo>
                    <a:cubicBezTo>
                      <a:pt x="1" y="34"/>
                      <a:pt x="0" y="30"/>
                      <a:pt x="0" y="27"/>
                    </a:cubicBezTo>
                    <a:cubicBezTo>
                      <a:pt x="1" y="25"/>
                      <a:pt x="2" y="22"/>
                      <a:pt x="3" y="20"/>
                    </a:cubicBezTo>
                    <a:close/>
                  </a:path>
                </a:pathLst>
              </a:custGeom>
              <a:solidFill>
                <a:srgbClr val="966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7" name="Freeform 4466"/>
              <p:cNvSpPr/>
              <p:nvPr/>
            </p:nvSpPr>
            <p:spPr bwMode="auto">
              <a:xfrm>
                <a:off x="6294438" y="5754688"/>
                <a:ext cx="49213" cy="60325"/>
              </a:xfrm>
              <a:custGeom>
                <a:avLst/>
                <a:gdLst>
                  <a:gd name="T0" fmla="*/ 17 w 24"/>
                  <a:gd name="T1" fmla="*/ 23 h 30"/>
                  <a:gd name="T2" fmla="*/ 12 w 24"/>
                  <a:gd name="T3" fmla="*/ 25 h 30"/>
                  <a:gd name="T4" fmla="*/ 0 w 24"/>
                  <a:gd name="T5" fmla="*/ 21 h 30"/>
                  <a:gd name="T6" fmla="*/ 4 w 24"/>
                  <a:gd name="T7" fmla="*/ 12 h 30"/>
                  <a:gd name="T8" fmla="*/ 11 w 24"/>
                  <a:gd name="T9" fmla="*/ 0 h 30"/>
                  <a:gd name="T10" fmla="*/ 23 w 24"/>
                  <a:gd name="T11" fmla="*/ 7 h 30"/>
                  <a:gd name="T12" fmla="*/ 24 w 24"/>
                  <a:gd name="T13" fmla="*/ 11 h 30"/>
                  <a:gd name="T14" fmla="*/ 17 w 24"/>
                  <a:gd name="T15" fmla="*/ 2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0">
                    <a:moveTo>
                      <a:pt x="17" y="23"/>
                    </a:moveTo>
                    <a:cubicBezTo>
                      <a:pt x="15" y="24"/>
                      <a:pt x="14" y="25"/>
                      <a:pt x="12" y="25"/>
                    </a:cubicBezTo>
                    <a:cubicBezTo>
                      <a:pt x="7" y="27"/>
                      <a:pt x="2" y="30"/>
                      <a:pt x="0" y="21"/>
                    </a:cubicBezTo>
                    <a:cubicBezTo>
                      <a:pt x="1" y="18"/>
                      <a:pt x="3" y="15"/>
                      <a:pt x="4" y="12"/>
                    </a:cubicBezTo>
                    <a:cubicBezTo>
                      <a:pt x="8" y="9"/>
                      <a:pt x="6" y="3"/>
                      <a:pt x="11" y="0"/>
                    </a:cubicBezTo>
                    <a:cubicBezTo>
                      <a:pt x="12" y="8"/>
                      <a:pt x="20" y="3"/>
                      <a:pt x="23" y="7"/>
                    </a:cubicBezTo>
                    <a:cubicBezTo>
                      <a:pt x="24" y="8"/>
                      <a:pt x="24" y="9"/>
                      <a:pt x="24" y="11"/>
                    </a:cubicBezTo>
                    <a:cubicBezTo>
                      <a:pt x="24" y="16"/>
                      <a:pt x="24" y="21"/>
                      <a:pt x="17" y="23"/>
                    </a:cubicBezTo>
                    <a:close/>
                  </a:path>
                </a:pathLst>
              </a:custGeom>
              <a:solidFill>
                <a:srgbClr val="8772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8" name="Freeform 4467"/>
              <p:cNvSpPr/>
              <p:nvPr/>
            </p:nvSpPr>
            <p:spPr bwMode="auto">
              <a:xfrm>
                <a:off x="6283326" y="5797550"/>
                <a:ext cx="41275" cy="49213"/>
              </a:xfrm>
              <a:custGeom>
                <a:avLst/>
                <a:gdLst>
                  <a:gd name="T0" fmla="*/ 6 w 21"/>
                  <a:gd name="T1" fmla="*/ 0 h 25"/>
                  <a:gd name="T2" fmla="*/ 18 w 21"/>
                  <a:gd name="T3" fmla="*/ 4 h 25"/>
                  <a:gd name="T4" fmla="*/ 11 w 21"/>
                  <a:gd name="T5" fmla="*/ 21 h 25"/>
                  <a:gd name="T6" fmla="*/ 0 w 21"/>
                  <a:gd name="T7" fmla="*/ 12 h 25"/>
                  <a:gd name="T8" fmla="*/ 0 w 21"/>
                  <a:gd name="T9" fmla="*/ 12 h 25"/>
                  <a:gd name="T10" fmla="*/ 2 w 21"/>
                  <a:gd name="T11" fmla="*/ 12 h 25"/>
                  <a:gd name="T12" fmla="*/ 3 w 21"/>
                  <a:gd name="T13" fmla="*/ 8 h 25"/>
                  <a:gd name="T14" fmla="*/ 6 w 21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5">
                    <a:moveTo>
                      <a:pt x="6" y="0"/>
                    </a:moveTo>
                    <a:cubicBezTo>
                      <a:pt x="9" y="5"/>
                      <a:pt x="14" y="3"/>
                      <a:pt x="18" y="4"/>
                    </a:cubicBezTo>
                    <a:cubicBezTo>
                      <a:pt x="13" y="9"/>
                      <a:pt x="21" y="19"/>
                      <a:pt x="11" y="21"/>
                    </a:cubicBezTo>
                    <a:cubicBezTo>
                      <a:pt x="2" y="25"/>
                      <a:pt x="0" y="20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5" y="11"/>
                      <a:pt x="5" y="9"/>
                      <a:pt x="3" y="8"/>
                    </a:cubicBezTo>
                    <a:cubicBezTo>
                      <a:pt x="3" y="5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9E8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9" name="Freeform 4468"/>
              <p:cNvSpPr/>
              <p:nvPr/>
            </p:nvSpPr>
            <p:spPr bwMode="auto">
              <a:xfrm>
                <a:off x="6253163" y="5802313"/>
                <a:ext cx="30163" cy="28575"/>
              </a:xfrm>
              <a:custGeom>
                <a:avLst/>
                <a:gdLst>
                  <a:gd name="T0" fmla="*/ 15 w 15"/>
                  <a:gd name="T1" fmla="*/ 9 h 14"/>
                  <a:gd name="T2" fmla="*/ 0 w 15"/>
                  <a:gd name="T3" fmla="*/ 3 h 14"/>
                  <a:gd name="T4" fmla="*/ 15 w 15"/>
                  <a:gd name="T5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4">
                    <a:moveTo>
                      <a:pt x="15" y="9"/>
                    </a:moveTo>
                    <a:cubicBezTo>
                      <a:pt x="10" y="7"/>
                      <a:pt x="3" y="14"/>
                      <a:pt x="0" y="3"/>
                    </a:cubicBezTo>
                    <a:cubicBezTo>
                      <a:pt x="6" y="4"/>
                      <a:pt x="13" y="0"/>
                      <a:pt x="15" y="9"/>
                    </a:cubicBezTo>
                    <a:close/>
                  </a:path>
                </a:pathLst>
              </a:custGeom>
              <a:solidFill>
                <a:srgbClr val="DEC9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0" name="Freeform 4469"/>
              <p:cNvSpPr/>
              <p:nvPr/>
            </p:nvSpPr>
            <p:spPr bwMode="auto">
              <a:xfrm>
                <a:off x="6286501" y="5813425"/>
                <a:ext cx="12700" cy="11113"/>
              </a:xfrm>
              <a:custGeom>
                <a:avLst/>
                <a:gdLst>
                  <a:gd name="T0" fmla="*/ 1 w 6"/>
                  <a:gd name="T1" fmla="*/ 0 h 6"/>
                  <a:gd name="T2" fmla="*/ 6 w 6"/>
                  <a:gd name="T3" fmla="*/ 3 h 6"/>
                  <a:gd name="T4" fmla="*/ 0 w 6"/>
                  <a:gd name="T5" fmla="*/ 4 h 6"/>
                  <a:gd name="T6" fmla="*/ 1 w 6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3" y="0"/>
                      <a:pt x="6" y="0"/>
                      <a:pt x="6" y="3"/>
                    </a:cubicBezTo>
                    <a:cubicBezTo>
                      <a:pt x="5" y="6"/>
                      <a:pt x="2" y="4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8772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1" name="Freeform 4470"/>
              <p:cNvSpPr/>
              <p:nvPr/>
            </p:nvSpPr>
            <p:spPr bwMode="auto">
              <a:xfrm>
                <a:off x="6656388" y="3927475"/>
                <a:ext cx="39688" cy="63500"/>
              </a:xfrm>
              <a:custGeom>
                <a:avLst/>
                <a:gdLst>
                  <a:gd name="T0" fmla="*/ 5 w 20"/>
                  <a:gd name="T1" fmla="*/ 27 h 32"/>
                  <a:gd name="T2" fmla="*/ 4 w 20"/>
                  <a:gd name="T3" fmla="*/ 17 h 32"/>
                  <a:gd name="T4" fmla="*/ 0 w 20"/>
                  <a:gd name="T5" fmla="*/ 9 h 32"/>
                  <a:gd name="T6" fmla="*/ 11 w 20"/>
                  <a:gd name="T7" fmla="*/ 3 h 32"/>
                  <a:gd name="T8" fmla="*/ 19 w 20"/>
                  <a:gd name="T9" fmla="*/ 6 h 32"/>
                  <a:gd name="T10" fmla="*/ 20 w 20"/>
                  <a:gd name="T11" fmla="*/ 13 h 32"/>
                  <a:gd name="T12" fmla="*/ 7 w 20"/>
                  <a:gd name="T13" fmla="*/ 32 h 32"/>
                  <a:gd name="T14" fmla="*/ 5 w 20"/>
                  <a:gd name="T15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2">
                    <a:moveTo>
                      <a:pt x="5" y="27"/>
                    </a:moveTo>
                    <a:cubicBezTo>
                      <a:pt x="10" y="23"/>
                      <a:pt x="6" y="20"/>
                      <a:pt x="4" y="17"/>
                    </a:cubicBezTo>
                    <a:cubicBezTo>
                      <a:pt x="3" y="14"/>
                      <a:pt x="2" y="12"/>
                      <a:pt x="0" y="9"/>
                    </a:cubicBezTo>
                    <a:cubicBezTo>
                      <a:pt x="4" y="7"/>
                      <a:pt x="7" y="5"/>
                      <a:pt x="11" y="3"/>
                    </a:cubicBezTo>
                    <a:cubicBezTo>
                      <a:pt x="15" y="0"/>
                      <a:pt x="16" y="5"/>
                      <a:pt x="19" y="6"/>
                    </a:cubicBezTo>
                    <a:cubicBezTo>
                      <a:pt x="19" y="9"/>
                      <a:pt x="19" y="11"/>
                      <a:pt x="20" y="13"/>
                    </a:cubicBezTo>
                    <a:cubicBezTo>
                      <a:pt x="17" y="21"/>
                      <a:pt x="13" y="27"/>
                      <a:pt x="7" y="32"/>
                    </a:cubicBezTo>
                    <a:cubicBezTo>
                      <a:pt x="5" y="31"/>
                      <a:pt x="5" y="29"/>
                      <a:pt x="5" y="27"/>
                    </a:cubicBezTo>
                    <a:close/>
                  </a:path>
                </a:pathLst>
              </a:custGeom>
              <a:solidFill>
                <a:srgbClr val="AA68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2" name="Freeform 4471"/>
              <p:cNvSpPr/>
              <p:nvPr/>
            </p:nvSpPr>
            <p:spPr bwMode="auto">
              <a:xfrm>
                <a:off x="6262688" y="5913438"/>
                <a:ext cx="69850" cy="142875"/>
              </a:xfrm>
              <a:custGeom>
                <a:avLst/>
                <a:gdLst>
                  <a:gd name="T0" fmla="*/ 0 w 35"/>
                  <a:gd name="T1" fmla="*/ 72 h 72"/>
                  <a:gd name="T2" fmla="*/ 4 w 35"/>
                  <a:gd name="T3" fmla="*/ 60 h 72"/>
                  <a:gd name="T4" fmla="*/ 18 w 35"/>
                  <a:gd name="T5" fmla="*/ 24 h 72"/>
                  <a:gd name="T6" fmla="*/ 20 w 35"/>
                  <a:gd name="T7" fmla="*/ 15 h 72"/>
                  <a:gd name="T8" fmla="*/ 20 w 35"/>
                  <a:gd name="T9" fmla="*/ 12 h 72"/>
                  <a:gd name="T10" fmla="*/ 34 w 35"/>
                  <a:gd name="T11" fmla="*/ 1 h 72"/>
                  <a:gd name="T12" fmla="*/ 35 w 35"/>
                  <a:gd name="T13" fmla="*/ 6 h 72"/>
                  <a:gd name="T14" fmla="*/ 33 w 35"/>
                  <a:gd name="T15" fmla="*/ 16 h 72"/>
                  <a:gd name="T16" fmla="*/ 15 w 35"/>
                  <a:gd name="T17" fmla="*/ 51 h 72"/>
                  <a:gd name="T18" fmla="*/ 0 w 35"/>
                  <a:gd name="T1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72">
                    <a:moveTo>
                      <a:pt x="0" y="72"/>
                    </a:moveTo>
                    <a:cubicBezTo>
                      <a:pt x="1" y="68"/>
                      <a:pt x="3" y="64"/>
                      <a:pt x="4" y="60"/>
                    </a:cubicBezTo>
                    <a:cubicBezTo>
                      <a:pt x="10" y="48"/>
                      <a:pt x="10" y="35"/>
                      <a:pt x="18" y="24"/>
                    </a:cubicBezTo>
                    <a:cubicBezTo>
                      <a:pt x="22" y="22"/>
                      <a:pt x="19" y="18"/>
                      <a:pt x="20" y="15"/>
                    </a:cubicBezTo>
                    <a:cubicBezTo>
                      <a:pt x="20" y="14"/>
                      <a:pt x="20" y="13"/>
                      <a:pt x="20" y="12"/>
                    </a:cubicBezTo>
                    <a:cubicBezTo>
                      <a:pt x="22" y="6"/>
                      <a:pt x="25" y="0"/>
                      <a:pt x="34" y="1"/>
                    </a:cubicBezTo>
                    <a:cubicBezTo>
                      <a:pt x="35" y="3"/>
                      <a:pt x="35" y="4"/>
                      <a:pt x="35" y="6"/>
                    </a:cubicBezTo>
                    <a:cubicBezTo>
                      <a:pt x="30" y="9"/>
                      <a:pt x="33" y="13"/>
                      <a:pt x="33" y="16"/>
                    </a:cubicBezTo>
                    <a:cubicBezTo>
                      <a:pt x="28" y="28"/>
                      <a:pt x="26" y="42"/>
                      <a:pt x="15" y="51"/>
                    </a:cubicBezTo>
                    <a:cubicBezTo>
                      <a:pt x="17" y="67"/>
                      <a:pt x="13" y="72"/>
                      <a:pt x="0" y="72"/>
                    </a:cubicBezTo>
                    <a:close/>
                  </a:path>
                </a:pathLst>
              </a:custGeom>
              <a:solidFill>
                <a:srgbClr val="8A6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3" name="Freeform 4472"/>
              <p:cNvSpPr/>
              <p:nvPr/>
            </p:nvSpPr>
            <p:spPr bwMode="auto">
              <a:xfrm>
                <a:off x="6294438" y="5886450"/>
                <a:ext cx="50800" cy="50800"/>
              </a:xfrm>
              <a:custGeom>
                <a:avLst/>
                <a:gdLst>
                  <a:gd name="T0" fmla="*/ 18 w 25"/>
                  <a:gd name="T1" fmla="*/ 15 h 25"/>
                  <a:gd name="T2" fmla="*/ 4 w 25"/>
                  <a:gd name="T3" fmla="*/ 25 h 25"/>
                  <a:gd name="T4" fmla="*/ 12 w 25"/>
                  <a:gd name="T5" fmla="*/ 4 h 25"/>
                  <a:gd name="T6" fmla="*/ 25 w 25"/>
                  <a:gd name="T7" fmla="*/ 13 h 25"/>
                  <a:gd name="T8" fmla="*/ 18 w 25"/>
                  <a:gd name="T9" fmla="*/ 1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25">
                    <a:moveTo>
                      <a:pt x="18" y="15"/>
                    </a:moveTo>
                    <a:cubicBezTo>
                      <a:pt x="10" y="15"/>
                      <a:pt x="10" y="24"/>
                      <a:pt x="4" y="25"/>
                    </a:cubicBezTo>
                    <a:cubicBezTo>
                      <a:pt x="0" y="16"/>
                      <a:pt x="10" y="11"/>
                      <a:pt x="12" y="4"/>
                    </a:cubicBezTo>
                    <a:cubicBezTo>
                      <a:pt x="21" y="0"/>
                      <a:pt x="21" y="0"/>
                      <a:pt x="25" y="13"/>
                    </a:cubicBezTo>
                    <a:cubicBezTo>
                      <a:pt x="23" y="16"/>
                      <a:pt x="21" y="18"/>
                      <a:pt x="18" y="15"/>
                    </a:cubicBezTo>
                    <a:close/>
                  </a:path>
                </a:pathLst>
              </a:custGeom>
              <a:solidFill>
                <a:srgbClr val="966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4" name="Freeform 4473"/>
              <p:cNvSpPr/>
              <p:nvPr/>
            </p:nvSpPr>
            <p:spPr bwMode="auto">
              <a:xfrm>
                <a:off x="6296026" y="5942013"/>
                <a:ext cx="12700" cy="19050"/>
              </a:xfrm>
              <a:custGeom>
                <a:avLst/>
                <a:gdLst>
                  <a:gd name="T0" fmla="*/ 3 w 6"/>
                  <a:gd name="T1" fmla="*/ 0 h 9"/>
                  <a:gd name="T2" fmla="*/ 1 w 6"/>
                  <a:gd name="T3" fmla="*/ 9 h 9"/>
                  <a:gd name="T4" fmla="*/ 3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3" y="0"/>
                    </a:moveTo>
                    <a:cubicBezTo>
                      <a:pt x="5" y="4"/>
                      <a:pt x="6" y="7"/>
                      <a:pt x="1" y="9"/>
                    </a:cubicBezTo>
                    <a:cubicBezTo>
                      <a:pt x="2" y="6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966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5" name="Freeform 4474"/>
              <p:cNvSpPr/>
              <p:nvPr/>
            </p:nvSpPr>
            <p:spPr bwMode="auto">
              <a:xfrm>
                <a:off x="6727826" y="6153150"/>
                <a:ext cx="96838" cy="95250"/>
              </a:xfrm>
              <a:custGeom>
                <a:avLst/>
                <a:gdLst>
                  <a:gd name="T0" fmla="*/ 12 w 48"/>
                  <a:gd name="T1" fmla="*/ 42 h 48"/>
                  <a:gd name="T2" fmla="*/ 10 w 48"/>
                  <a:gd name="T3" fmla="*/ 39 h 48"/>
                  <a:gd name="T4" fmla="*/ 8 w 48"/>
                  <a:gd name="T5" fmla="*/ 37 h 48"/>
                  <a:gd name="T6" fmla="*/ 15 w 48"/>
                  <a:gd name="T7" fmla="*/ 19 h 48"/>
                  <a:gd name="T8" fmla="*/ 19 w 48"/>
                  <a:gd name="T9" fmla="*/ 14 h 48"/>
                  <a:gd name="T10" fmla="*/ 20 w 48"/>
                  <a:gd name="T11" fmla="*/ 10 h 48"/>
                  <a:gd name="T12" fmla="*/ 30 w 48"/>
                  <a:gd name="T13" fmla="*/ 3 h 48"/>
                  <a:gd name="T14" fmla="*/ 40 w 48"/>
                  <a:gd name="T15" fmla="*/ 14 h 48"/>
                  <a:gd name="T16" fmla="*/ 39 w 48"/>
                  <a:gd name="T17" fmla="*/ 31 h 48"/>
                  <a:gd name="T18" fmla="*/ 47 w 48"/>
                  <a:gd name="T19" fmla="*/ 42 h 48"/>
                  <a:gd name="T20" fmla="*/ 45 w 48"/>
                  <a:gd name="T21" fmla="*/ 48 h 48"/>
                  <a:gd name="T22" fmla="*/ 41 w 48"/>
                  <a:gd name="T23" fmla="*/ 48 h 48"/>
                  <a:gd name="T24" fmla="*/ 33 w 48"/>
                  <a:gd name="T25" fmla="*/ 40 h 48"/>
                  <a:gd name="T26" fmla="*/ 21 w 48"/>
                  <a:gd name="T27" fmla="*/ 37 h 48"/>
                  <a:gd name="T28" fmla="*/ 12 w 48"/>
                  <a:gd name="T29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48">
                    <a:moveTo>
                      <a:pt x="12" y="42"/>
                    </a:moveTo>
                    <a:cubicBezTo>
                      <a:pt x="11" y="41"/>
                      <a:pt x="10" y="40"/>
                      <a:pt x="10" y="39"/>
                    </a:cubicBezTo>
                    <a:cubicBezTo>
                      <a:pt x="9" y="39"/>
                      <a:pt x="8" y="38"/>
                      <a:pt x="8" y="37"/>
                    </a:cubicBezTo>
                    <a:cubicBezTo>
                      <a:pt x="0" y="27"/>
                      <a:pt x="9" y="24"/>
                      <a:pt x="15" y="19"/>
                    </a:cubicBezTo>
                    <a:cubicBezTo>
                      <a:pt x="16" y="17"/>
                      <a:pt x="17" y="15"/>
                      <a:pt x="19" y="14"/>
                    </a:cubicBezTo>
                    <a:cubicBezTo>
                      <a:pt x="26" y="15"/>
                      <a:pt x="20" y="12"/>
                      <a:pt x="20" y="10"/>
                    </a:cubicBezTo>
                    <a:cubicBezTo>
                      <a:pt x="20" y="3"/>
                      <a:pt x="26" y="5"/>
                      <a:pt x="30" y="3"/>
                    </a:cubicBezTo>
                    <a:cubicBezTo>
                      <a:pt x="40" y="0"/>
                      <a:pt x="42" y="5"/>
                      <a:pt x="40" y="14"/>
                    </a:cubicBezTo>
                    <a:cubicBezTo>
                      <a:pt x="46" y="20"/>
                      <a:pt x="35" y="25"/>
                      <a:pt x="39" y="31"/>
                    </a:cubicBezTo>
                    <a:cubicBezTo>
                      <a:pt x="41" y="35"/>
                      <a:pt x="44" y="38"/>
                      <a:pt x="47" y="42"/>
                    </a:cubicBezTo>
                    <a:cubicBezTo>
                      <a:pt x="48" y="45"/>
                      <a:pt x="47" y="47"/>
                      <a:pt x="45" y="48"/>
                    </a:cubicBezTo>
                    <a:cubicBezTo>
                      <a:pt x="43" y="48"/>
                      <a:pt x="42" y="48"/>
                      <a:pt x="41" y="48"/>
                    </a:cubicBezTo>
                    <a:cubicBezTo>
                      <a:pt x="37" y="47"/>
                      <a:pt x="34" y="44"/>
                      <a:pt x="33" y="40"/>
                    </a:cubicBezTo>
                    <a:cubicBezTo>
                      <a:pt x="30" y="32"/>
                      <a:pt x="26" y="34"/>
                      <a:pt x="21" y="37"/>
                    </a:cubicBezTo>
                    <a:cubicBezTo>
                      <a:pt x="16" y="36"/>
                      <a:pt x="16" y="42"/>
                      <a:pt x="12" y="42"/>
                    </a:cubicBezTo>
                    <a:close/>
                  </a:path>
                </a:pathLst>
              </a:custGeom>
              <a:solidFill>
                <a:srgbClr val="A3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6" name="Freeform 4475"/>
              <p:cNvSpPr/>
              <p:nvPr/>
            </p:nvSpPr>
            <p:spPr bwMode="auto">
              <a:xfrm>
                <a:off x="6765926" y="6300788"/>
                <a:ext cx="96838" cy="44450"/>
              </a:xfrm>
              <a:custGeom>
                <a:avLst/>
                <a:gdLst>
                  <a:gd name="T0" fmla="*/ 46 w 48"/>
                  <a:gd name="T1" fmla="*/ 22 h 22"/>
                  <a:gd name="T2" fmla="*/ 31 w 48"/>
                  <a:gd name="T3" fmla="*/ 18 h 22"/>
                  <a:gd name="T4" fmla="*/ 9 w 48"/>
                  <a:gd name="T5" fmla="*/ 9 h 22"/>
                  <a:gd name="T6" fmla="*/ 0 w 48"/>
                  <a:gd name="T7" fmla="*/ 6 h 22"/>
                  <a:gd name="T8" fmla="*/ 6 w 48"/>
                  <a:gd name="T9" fmla="*/ 2 h 22"/>
                  <a:gd name="T10" fmla="*/ 15 w 48"/>
                  <a:gd name="T11" fmla="*/ 0 h 22"/>
                  <a:gd name="T12" fmla="*/ 22 w 48"/>
                  <a:gd name="T13" fmla="*/ 0 h 22"/>
                  <a:gd name="T14" fmla="*/ 26 w 48"/>
                  <a:gd name="T15" fmla="*/ 2 h 22"/>
                  <a:gd name="T16" fmla="*/ 42 w 48"/>
                  <a:gd name="T17" fmla="*/ 11 h 22"/>
                  <a:gd name="T18" fmla="*/ 46 w 48"/>
                  <a:gd name="T1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22">
                    <a:moveTo>
                      <a:pt x="46" y="22"/>
                    </a:moveTo>
                    <a:cubicBezTo>
                      <a:pt x="41" y="19"/>
                      <a:pt x="37" y="14"/>
                      <a:pt x="31" y="18"/>
                    </a:cubicBezTo>
                    <a:cubicBezTo>
                      <a:pt x="25" y="11"/>
                      <a:pt x="17" y="10"/>
                      <a:pt x="9" y="9"/>
                    </a:cubicBezTo>
                    <a:cubicBezTo>
                      <a:pt x="5" y="9"/>
                      <a:pt x="4" y="6"/>
                      <a:pt x="0" y="6"/>
                    </a:cubicBezTo>
                    <a:cubicBezTo>
                      <a:pt x="1" y="3"/>
                      <a:pt x="3" y="2"/>
                      <a:pt x="6" y="2"/>
                    </a:cubicBezTo>
                    <a:cubicBezTo>
                      <a:pt x="9" y="1"/>
                      <a:pt x="12" y="1"/>
                      <a:pt x="15" y="0"/>
                    </a:cubicBezTo>
                    <a:cubicBezTo>
                      <a:pt x="17" y="0"/>
                      <a:pt x="19" y="1"/>
                      <a:pt x="22" y="0"/>
                    </a:cubicBezTo>
                    <a:cubicBezTo>
                      <a:pt x="23" y="0"/>
                      <a:pt x="25" y="1"/>
                      <a:pt x="26" y="2"/>
                    </a:cubicBezTo>
                    <a:cubicBezTo>
                      <a:pt x="29" y="8"/>
                      <a:pt x="38" y="5"/>
                      <a:pt x="42" y="11"/>
                    </a:cubicBezTo>
                    <a:cubicBezTo>
                      <a:pt x="45" y="15"/>
                      <a:pt x="48" y="17"/>
                      <a:pt x="46" y="22"/>
                    </a:cubicBezTo>
                    <a:close/>
                  </a:path>
                </a:pathLst>
              </a:custGeom>
              <a:solidFill>
                <a:srgbClr val="855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7" name="Freeform 4476"/>
              <p:cNvSpPr/>
              <p:nvPr/>
            </p:nvSpPr>
            <p:spPr bwMode="auto">
              <a:xfrm>
                <a:off x="6750051" y="6210300"/>
                <a:ext cx="50800" cy="74613"/>
              </a:xfrm>
              <a:custGeom>
                <a:avLst/>
                <a:gdLst>
                  <a:gd name="T0" fmla="*/ 1 w 25"/>
                  <a:gd name="T1" fmla="*/ 13 h 37"/>
                  <a:gd name="T2" fmla="*/ 9 w 25"/>
                  <a:gd name="T3" fmla="*/ 7 h 37"/>
                  <a:gd name="T4" fmla="*/ 25 w 25"/>
                  <a:gd name="T5" fmla="*/ 34 h 37"/>
                  <a:gd name="T6" fmla="*/ 23 w 25"/>
                  <a:gd name="T7" fmla="*/ 36 h 37"/>
                  <a:gd name="T8" fmla="*/ 20 w 25"/>
                  <a:gd name="T9" fmla="*/ 36 h 37"/>
                  <a:gd name="T10" fmla="*/ 13 w 25"/>
                  <a:gd name="T11" fmla="*/ 32 h 37"/>
                  <a:gd name="T12" fmla="*/ 1 w 25"/>
                  <a:gd name="T13" fmla="*/ 1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7">
                    <a:moveTo>
                      <a:pt x="1" y="13"/>
                    </a:moveTo>
                    <a:cubicBezTo>
                      <a:pt x="5" y="13"/>
                      <a:pt x="0" y="0"/>
                      <a:pt x="9" y="7"/>
                    </a:cubicBezTo>
                    <a:cubicBezTo>
                      <a:pt x="21" y="12"/>
                      <a:pt x="24" y="23"/>
                      <a:pt x="25" y="34"/>
                    </a:cubicBezTo>
                    <a:cubicBezTo>
                      <a:pt x="24" y="34"/>
                      <a:pt x="24" y="35"/>
                      <a:pt x="23" y="36"/>
                    </a:cubicBezTo>
                    <a:cubicBezTo>
                      <a:pt x="22" y="37"/>
                      <a:pt x="21" y="37"/>
                      <a:pt x="20" y="36"/>
                    </a:cubicBezTo>
                    <a:cubicBezTo>
                      <a:pt x="18" y="34"/>
                      <a:pt x="16" y="33"/>
                      <a:pt x="13" y="32"/>
                    </a:cubicBezTo>
                    <a:cubicBezTo>
                      <a:pt x="11" y="25"/>
                      <a:pt x="5" y="19"/>
                      <a:pt x="1" y="13"/>
                    </a:cubicBezTo>
                    <a:close/>
                  </a:path>
                </a:pathLst>
              </a:custGeom>
              <a:solidFill>
                <a:srgbClr val="965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8" name="Freeform 4477"/>
              <p:cNvSpPr/>
              <p:nvPr/>
            </p:nvSpPr>
            <p:spPr bwMode="auto">
              <a:xfrm>
                <a:off x="6737351" y="6237288"/>
                <a:ext cx="44450" cy="42863"/>
              </a:xfrm>
              <a:custGeom>
                <a:avLst/>
                <a:gdLst>
                  <a:gd name="T0" fmla="*/ 7 w 22"/>
                  <a:gd name="T1" fmla="*/ 0 h 22"/>
                  <a:gd name="T2" fmla="*/ 19 w 22"/>
                  <a:gd name="T3" fmla="*/ 19 h 22"/>
                  <a:gd name="T4" fmla="*/ 10 w 22"/>
                  <a:gd name="T5" fmla="*/ 13 h 22"/>
                  <a:gd name="T6" fmla="*/ 6 w 22"/>
                  <a:gd name="T7" fmla="*/ 3 h 22"/>
                  <a:gd name="T8" fmla="*/ 7 w 2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7" y="0"/>
                    </a:moveTo>
                    <a:cubicBezTo>
                      <a:pt x="15" y="4"/>
                      <a:pt x="22" y="8"/>
                      <a:pt x="19" y="19"/>
                    </a:cubicBezTo>
                    <a:cubicBezTo>
                      <a:pt x="16" y="17"/>
                      <a:pt x="8" y="22"/>
                      <a:pt x="10" y="13"/>
                    </a:cubicBezTo>
                    <a:cubicBezTo>
                      <a:pt x="8" y="10"/>
                      <a:pt x="0" y="9"/>
                      <a:pt x="6" y="3"/>
                    </a:cubicBezTo>
                    <a:cubicBezTo>
                      <a:pt x="7" y="2"/>
                      <a:pt x="7" y="1"/>
                      <a:pt x="7" y="0"/>
                    </a:cubicBezTo>
                    <a:close/>
                  </a:path>
                </a:pathLst>
              </a:custGeom>
              <a:solidFill>
                <a:srgbClr val="A06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9" name="Freeform 4478"/>
              <p:cNvSpPr/>
              <p:nvPr/>
            </p:nvSpPr>
            <p:spPr bwMode="auto">
              <a:xfrm>
                <a:off x="6697663" y="6207125"/>
                <a:ext cx="50800" cy="31750"/>
              </a:xfrm>
              <a:custGeom>
                <a:avLst/>
                <a:gdLst>
                  <a:gd name="T0" fmla="*/ 25 w 25"/>
                  <a:gd name="T1" fmla="*/ 10 h 16"/>
                  <a:gd name="T2" fmla="*/ 25 w 25"/>
                  <a:gd name="T3" fmla="*/ 12 h 16"/>
                  <a:gd name="T4" fmla="*/ 22 w 25"/>
                  <a:gd name="T5" fmla="*/ 12 h 16"/>
                  <a:gd name="T6" fmla="*/ 12 w 25"/>
                  <a:gd name="T7" fmla="*/ 16 h 16"/>
                  <a:gd name="T8" fmla="*/ 9 w 25"/>
                  <a:gd name="T9" fmla="*/ 15 h 16"/>
                  <a:gd name="T10" fmla="*/ 5 w 25"/>
                  <a:gd name="T11" fmla="*/ 12 h 16"/>
                  <a:gd name="T12" fmla="*/ 14 w 25"/>
                  <a:gd name="T13" fmla="*/ 1 h 16"/>
                  <a:gd name="T14" fmla="*/ 17 w 25"/>
                  <a:gd name="T15" fmla="*/ 0 h 16"/>
                  <a:gd name="T16" fmla="*/ 25 w 25"/>
                  <a:gd name="T1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16">
                    <a:moveTo>
                      <a:pt x="25" y="10"/>
                    </a:moveTo>
                    <a:cubicBezTo>
                      <a:pt x="25" y="11"/>
                      <a:pt x="25" y="12"/>
                      <a:pt x="25" y="12"/>
                    </a:cubicBezTo>
                    <a:cubicBezTo>
                      <a:pt x="24" y="12"/>
                      <a:pt x="23" y="12"/>
                      <a:pt x="22" y="12"/>
                    </a:cubicBezTo>
                    <a:cubicBezTo>
                      <a:pt x="19" y="14"/>
                      <a:pt x="15" y="14"/>
                      <a:pt x="12" y="16"/>
                    </a:cubicBezTo>
                    <a:cubicBezTo>
                      <a:pt x="11" y="16"/>
                      <a:pt x="10" y="16"/>
                      <a:pt x="9" y="15"/>
                    </a:cubicBezTo>
                    <a:cubicBezTo>
                      <a:pt x="8" y="14"/>
                      <a:pt x="6" y="14"/>
                      <a:pt x="5" y="12"/>
                    </a:cubicBezTo>
                    <a:cubicBezTo>
                      <a:pt x="0" y="3"/>
                      <a:pt x="12" y="6"/>
                      <a:pt x="14" y="1"/>
                    </a:cubicBezTo>
                    <a:cubicBezTo>
                      <a:pt x="15" y="0"/>
                      <a:pt x="16" y="0"/>
                      <a:pt x="17" y="0"/>
                    </a:cubicBezTo>
                    <a:cubicBezTo>
                      <a:pt x="22" y="2"/>
                      <a:pt x="21" y="8"/>
                      <a:pt x="25" y="10"/>
                    </a:cubicBezTo>
                    <a:close/>
                  </a:path>
                </a:pathLst>
              </a:custGeom>
              <a:solidFill>
                <a:srgbClr val="A066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0" name="Freeform 4479"/>
              <p:cNvSpPr/>
              <p:nvPr/>
            </p:nvSpPr>
            <p:spPr bwMode="auto">
              <a:xfrm>
                <a:off x="6724651" y="6242050"/>
                <a:ext cx="34925" cy="22225"/>
              </a:xfrm>
              <a:custGeom>
                <a:avLst/>
                <a:gdLst>
                  <a:gd name="T0" fmla="*/ 13 w 18"/>
                  <a:gd name="T1" fmla="*/ 0 h 11"/>
                  <a:gd name="T2" fmla="*/ 17 w 18"/>
                  <a:gd name="T3" fmla="*/ 10 h 11"/>
                  <a:gd name="T4" fmla="*/ 0 w 18"/>
                  <a:gd name="T5" fmla="*/ 3 h 11"/>
                  <a:gd name="T6" fmla="*/ 13 w 18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1">
                    <a:moveTo>
                      <a:pt x="13" y="0"/>
                    </a:moveTo>
                    <a:cubicBezTo>
                      <a:pt x="11" y="5"/>
                      <a:pt x="18" y="6"/>
                      <a:pt x="17" y="10"/>
                    </a:cubicBezTo>
                    <a:cubicBezTo>
                      <a:pt x="10" y="11"/>
                      <a:pt x="6" y="8"/>
                      <a:pt x="0" y="3"/>
                    </a:cubicBezTo>
                    <a:cubicBezTo>
                      <a:pt x="5" y="2"/>
                      <a:pt x="9" y="1"/>
                      <a:pt x="13" y="0"/>
                    </a:cubicBezTo>
                    <a:close/>
                  </a:path>
                </a:pathLst>
              </a:custGeom>
              <a:solidFill>
                <a:srgbClr val="8C5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1" name="Freeform 4480"/>
              <p:cNvSpPr/>
              <p:nvPr/>
            </p:nvSpPr>
            <p:spPr bwMode="auto">
              <a:xfrm>
                <a:off x="6778626" y="6283325"/>
                <a:ext cx="25400" cy="23813"/>
              </a:xfrm>
              <a:custGeom>
                <a:avLst/>
                <a:gdLst>
                  <a:gd name="T0" fmla="*/ 6 w 13"/>
                  <a:gd name="T1" fmla="*/ 0 h 12"/>
                  <a:gd name="T2" fmla="*/ 9 w 13"/>
                  <a:gd name="T3" fmla="*/ 0 h 12"/>
                  <a:gd name="T4" fmla="*/ 13 w 13"/>
                  <a:gd name="T5" fmla="*/ 5 h 12"/>
                  <a:gd name="T6" fmla="*/ 10 w 13"/>
                  <a:gd name="T7" fmla="*/ 10 h 12"/>
                  <a:gd name="T8" fmla="*/ 0 w 13"/>
                  <a:gd name="T9" fmla="*/ 11 h 12"/>
                  <a:gd name="T10" fmla="*/ 6 w 1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2"/>
                      <a:pt x="12" y="4"/>
                      <a:pt x="13" y="5"/>
                    </a:cubicBezTo>
                    <a:cubicBezTo>
                      <a:pt x="11" y="6"/>
                      <a:pt x="11" y="9"/>
                      <a:pt x="10" y="10"/>
                    </a:cubicBezTo>
                    <a:cubicBezTo>
                      <a:pt x="7" y="11"/>
                      <a:pt x="3" y="12"/>
                      <a:pt x="0" y="11"/>
                    </a:cubicBezTo>
                    <a:cubicBezTo>
                      <a:pt x="5" y="9"/>
                      <a:pt x="6" y="5"/>
                      <a:pt x="6" y="0"/>
                    </a:cubicBezTo>
                    <a:close/>
                  </a:path>
                </a:pathLst>
              </a:custGeom>
              <a:solidFill>
                <a:srgbClr val="6A3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2" name="Freeform 4481"/>
              <p:cNvSpPr/>
              <p:nvPr/>
            </p:nvSpPr>
            <p:spPr bwMode="auto">
              <a:xfrm>
                <a:off x="6694488" y="6230938"/>
                <a:ext cx="22225" cy="19050"/>
              </a:xfrm>
              <a:custGeom>
                <a:avLst/>
                <a:gdLst>
                  <a:gd name="T0" fmla="*/ 9 w 11"/>
                  <a:gd name="T1" fmla="*/ 1 h 10"/>
                  <a:gd name="T2" fmla="*/ 11 w 11"/>
                  <a:gd name="T3" fmla="*/ 3 h 10"/>
                  <a:gd name="T4" fmla="*/ 11 w 11"/>
                  <a:gd name="T5" fmla="*/ 8 h 10"/>
                  <a:gd name="T6" fmla="*/ 8 w 11"/>
                  <a:gd name="T7" fmla="*/ 8 h 10"/>
                  <a:gd name="T8" fmla="*/ 1 w 11"/>
                  <a:gd name="T9" fmla="*/ 6 h 10"/>
                  <a:gd name="T10" fmla="*/ 9 w 11"/>
                  <a:gd name="T11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0" y="2"/>
                      <a:pt x="11" y="3"/>
                      <a:pt x="11" y="3"/>
                    </a:cubicBezTo>
                    <a:cubicBezTo>
                      <a:pt x="8" y="5"/>
                      <a:pt x="11" y="7"/>
                      <a:pt x="11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5" y="9"/>
                      <a:pt x="1" y="10"/>
                      <a:pt x="1" y="6"/>
                    </a:cubicBezTo>
                    <a:cubicBezTo>
                      <a:pt x="0" y="0"/>
                      <a:pt x="5" y="0"/>
                      <a:pt x="9" y="1"/>
                    </a:cubicBezTo>
                    <a:close/>
                  </a:path>
                </a:pathLst>
              </a:custGeom>
              <a:solidFill>
                <a:srgbClr val="8C5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3" name="Freeform 4482"/>
              <p:cNvSpPr/>
              <p:nvPr/>
            </p:nvSpPr>
            <p:spPr bwMode="auto">
              <a:xfrm>
                <a:off x="6721476" y="6229350"/>
                <a:ext cx="20638" cy="11113"/>
              </a:xfrm>
              <a:custGeom>
                <a:avLst/>
                <a:gdLst>
                  <a:gd name="T0" fmla="*/ 0 w 10"/>
                  <a:gd name="T1" fmla="*/ 5 h 6"/>
                  <a:gd name="T2" fmla="*/ 10 w 10"/>
                  <a:gd name="T3" fmla="*/ 1 h 6"/>
                  <a:gd name="T4" fmla="*/ 0 w 10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6">
                    <a:moveTo>
                      <a:pt x="0" y="5"/>
                    </a:moveTo>
                    <a:cubicBezTo>
                      <a:pt x="2" y="1"/>
                      <a:pt x="6" y="0"/>
                      <a:pt x="10" y="1"/>
                    </a:cubicBezTo>
                    <a:cubicBezTo>
                      <a:pt x="8" y="5"/>
                      <a:pt x="4" y="6"/>
                      <a:pt x="0" y="5"/>
                    </a:cubicBezTo>
                    <a:close/>
                  </a:path>
                </a:pathLst>
              </a:custGeom>
              <a:solidFill>
                <a:srgbClr val="8C53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4" name="Freeform 4483"/>
              <p:cNvSpPr/>
              <p:nvPr/>
            </p:nvSpPr>
            <p:spPr bwMode="auto">
              <a:xfrm>
                <a:off x="7080251" y="6124575"/>
                <a:ext cx="101600" cy="77788"/>
              </a:xfrm>
              <a:custGeom>
                <a:avLst/>
                <a:gdLst>
                  <a:gd name="T0" fmla="*/ 36 w 50"/>
                  <a:gd name="T1" fmla="*/ 2 h 39"/>
                  <a:gd name="T2" fmla="*/ 39 w 50"/>
                  <a:gd name="T3" fmla="*/ 3 h 39"/>
                  <a:gd name="T4" fmla="*/ 45 w 50"/>
                  <a:gd name="T5" fmla="*/ 24 h 39"/>
                  <a:gd name="T6" fmla="*/ 50 w 50"/>
                  <a:gd name="T7" fmla="*/ 36 h 39"/>
                  <a:gd name="T8" fmla="*/ 39 w 50"/>
                  <a:gd name="T9" fmla="*/ 35 h 39"/>
                  <a:gd name="T10" fmla="*/ 32 w 50"/>
                  <a:gd name="T11" fmla="*/ 30 h 39"/>
                  <a:gd name="T12" fmla="*/ 26 w 50"/>
                  <a:gd name="T13" fmla="*/ 33 h 39"/>
                  <a:gd name="T14" fmla="*/ 23 w 50"/>
                  <a:gd name="T15" fmla="*/ 34 h 39"/>
                  <a:gd name="T16" fmla="*/ 15 w 50"/>
                  <a:gd name="T17" fmla="*/ 32 h 39"/>
                  <a:gd name="T18" fmla="*/ 11 w 50"/>
                  <a:gd name="T19" fmla="*/ 29 h 39"/>
                  <a:gd name="T20" fmla="*/ 5 w 50"/>
                  <a:gd name="T21" fmla="*/ 6 h 39"/>
                  <a:gd name="T22" fmla="*/ 11 w 50"/>
                  <a:gd name="T23" fmla="*/ 5 h 39"/>
                  <a:gd name="T24" fmla="*/ 24 w 50"/>
                  <a:gd name="T25" fmla="*/ 0 h 39"/>
                  <a:gd name="T26" fmla="*/ 28 w 50"/>
                  <a:gd name="T27" fmla="*/ 11 h 39"/>
                  <a:gd name="T28" fmla="*/ 25 w 50"/>
                  <a:gd name="T29" fmla="*/ 18 h 39"/>
                  <a:gd name="T30" fmla="*/ 30 w 50"/>
                  <a:gd name="T31" fmla="*/ 13 h 39"/>
                  <a:gd name="T32" fmla="*/ 36 w 50"/>
                  <a:gd name="T33" fmla="*/ 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" h="39">
                    <a:moveTo>
                      <a:pt x="36" y="2"/>
                    </a:moveTo>
                    <a:cubicBezTo>
                      <a:pt x="37" y="2"/>
                      <a:pt x="38" y="3"/>
                      <a:pt x="39" y="3"/>
                    </a:cubicBezTo>
                    <a:cubicBezTo>
                      <a:pt x="42" y="9"/>
                      <a:pt x="39" y="18"/>
                      <a:pt x="45" y="24"/>
                    </a:cubicBezTo>
                    <a:cubicBezTo>
                      <a:pt x="48" y="27"/>
                      <a:pt x="49" y="32"/>
                      <a:pt x="50" y="36"/>
                    </a:cubicBezTo>
                    <a:cubicBezTo>
                      <a:pt x="46" y="39"/>
                      <a:pt x="42" y="37"/>
                      <a:pt x="39" y="35"/>
                    </a:cubicBezTo>
                    <a:cubicBezTo>
                      <a:pt x="37" y="33"/>
                      <a:pt x="35" y="30"/>
                      <a:pt x="32" y="30"/>
                    </a:cubicBezTo>
                    <a:cubicBezTo>
                      <a:pt x="29" y="29"/>
                      <a:pt x="28" y="32"/>
                      <a:pt x="26" y="33"/>
                    </a:cubicBezTo>
                    <a:cubicBezTo>
                      <a:pt x="25" y="34"/>
                      <a:pt x="24" y="34"/>
                      <a:pt x="23" y="34"/>
                    </a:cubicBezTo>
                    <a:cubicBezTo>
                      <a:pt x="20" y="34"/>
                      <a:pt x="18" y="33"/>
                      <a:pt x="15" y="32"/>
                    </a:cubicBezTo>
                    <a:cubicBezTo>
                      <a:pt x="14" y="31"/>
                      <a:pt x="12" y="30"/>
                      <a:pt x="11" y="29"/>
                    </a:cubicBezTo>
                    <a:cubicBezTo>
                      <a:pt x="11" y="21"/>
                      <a:pt x="0" y="16"/>
                      <a:pt x="5" y="6"/>
                    </a:cubicBezTo>
                    <a:cubicBezTo>
                      <a:pt x="7" y="5"/>
                      <a:pt x="9" y="4"/>
                      <a:pt x="11" y="5"/>
                    </a:cubicBezTo>
                    <a:cubicBezTo>
                      <a:pt x="18" y="9"/>
                      <a:pt x="20" y="1"/>
                      <a:pt x="24" y="0"/>
                    </a:cubicBezTo>
                    <a:cubicBezTo>
                      <a:pt x="34" y="1"/>
                      <a:pt x="27" y="7"/>
                      <a:pt x="28" y="11"/>
                    </a:cubicBezTo>
                    <a:cubicBezTo>
                      <a:pt x="28" y="14"/>
                      <a:pt x="25" y="15"/>
                      <a:pt x="25" y="18"/>
                    </a:cubicBezTo>
                    <a:cubicBezTo>
                      <a:pt x="28" y="18"/>
                      <a:pt x="29" y="15"/>
                      <a:pt x="30" y="13"/>
                    </a:cubicBezTo>
                    <a:cubicBezTo>
                      <a:pt x="31" y="9"/>
                      <a:pt x="24" y="0"/>
                      <a:pt x="36" y="2"/>
                    </a:cubicBezTo>
                    <a:close/>
                  </a:path>
                </a:pathLst>
              </a:custGeom>
              <a:solidFill>
                <a:srgbClr val="C49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5" name="Freeform 4484"/>
              <p:cNvSpPr/>
              <p:nvPr/>
            </p:nvSpPr>
            <p:spPr bwMode="auto">
              <a:xfrm>
                <a:off x="7131051" y="6191250"/>
                <a:ext cx="92075" cy="63500"/>
              </a:xfrm>
              <a:custGeom>
                <a:avLst/>
                <a:gdLst>
                  <a:gd name="T0" fmla="*/ 14 w 46"/>
                  <a:gd name="T1" fmla="*/ 2 h 32"/>
                  <a:gd name="T2" fmla="*/ 24 w 46"/>
                  <a:gd name="T3" fmla="*/ 3 h 32"/>
                  <a:gd name="T4" fmla="*/ 33 w 46"/>
                  <a:gd name="T5" fmla="*/ 7 h 32"/>
                  <a:gd name="T6" fmla="*/ 36 w 46"/>
                  <a:gd name="T7" fmla="*/ 10 h 32"/>
                  <a:gd name="T8" fmla="*/ 44 w 46"/>
                  <a:gd name="T9" fmla="*/ 21 h 32"/>
                  <a:gd name="T10" fmla="*/ 39 w 46"/>
                  <a:gd name="T11" fmla="*/ 23 h 32"/>
                  <a:gd name="T12" fmla="*/ 32 w 46"/>
                  <a:gd name="T13" fmla="*/ 20 h 32"/>
                  <a:gd name="T14" fmla="*/ 31 w 46"/>
                  <a:gd name="T15" fmla="*/ 19 h 32"/>
                  <a:gd name="T16" fmla="*/ 33 w 46"/>
                  <a:gd name="T17" fmla="*/ 21 h 32"/>
                  <a:gd name="T18" fmla="*/ 27 w 46"/>
                  <a:gd name="T19" fmla="*/ 27 h 32"/>
                  <a:gd name="T20" fmla="*/ 6 w 46"/>
                  <a:gd name="T21" fmla="*/ 32 h 32"/>
                  <a:gd name="T22" fmla="*/ 4 w 46"/>
                  <a:gd name="T23" fmla="*/ 29 h 32"/>
                  <a:gd name="T24" fmla="*/ 6 w 46"/>
                  <a:gd name="T25" fmla="*/ 23 h 32"/>
                  <a:gd name="T26" fmla="*/ 9 w 46"/>
                  <a:gd name="T27" fmla="*/ 20 h 32"/>
                  <a:gd name="T28" fmla="*/ 5 w 46"/>
                  <a:gd name="T29" fmla="*/ 20 h 32"/>
                  <a:gd name="T30" fmla="*/ 0 w 46"/>
                  <a:gd name="T31" fmla="*/ 18 h 32"/>
                  <a:gd name="T32" fmla="*/ 14 w 46"/>
                  <a:gd name="T33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32">
                    <a:moveTo>
                      <a:pt x="14" y="2"/>
                    </a:moveTo>
                    <a:cubicBezTo>
                      <a:pt x="18" y="0"/>
                      <a:pt x="21" y="2"/>
                      <a:pt x="24" y="3"/>
                    </a:cubicBezTo>
                    <a:cubicBezTo>
                      <a:pt x="28" y="3"/>
                      <a:pt x="31" y="4"/>
                      <a:pt x="33" y="7"/>
                    </a:cubicBezTo>
                    <a:cubicBezTo>
                      <a:pt x="34" y="8"/>
                      <a:pt x="35" y="9"/>
                      <a:pt x="36" y="10"/>
                    </a:cubicBezTo>
                    <a:cubicBezTo>
                      <a:pt x="46" y="8"/>
                      <a:pt x="38" y="19"/>
                      <a:pt x="44" y="21"/>
                    </a:cubicBezTo>
                    <a:cubicBezTo>
                      <a:pt x="43" y="23"/>
                      <a:pt x="41" y="23"/>
                      <a:pt x="39" y="23"/>
                    </a:cubicBezTo>
                    <a:cubicBezTo>
                      <a:pt x="36" y="24"/>
                      <a:pt x="34" y="22"/>
                      <a:pt x="32" y="20"/>
                    </a:cubicBezTo>
                    <a:cubicBezTo>
                      <a:pt x="33" y="19"/>
                      <a:pt x="32" y="19"/>
                      <a:pt x="31" y="19"/>
                    </a:cubicBezTo>
                    <a:cubicBezTo>
                      <a:pt x="32" y="19"/>
                      <a:pt x="33" y="20"/>
                      <a:pt x="33" y="21"/>
                    </a:cubicBezTo>
                    <a:cubicBezTo>
                      <a:pt x="33" y="25"/>
                      <a:pt x="30" y="26"/>
                      <a:pt x="27" y="27"/>
                    </a:cubicBezTo>
                    <a:cubicBezTo>
                      <a:pt x="19" y="26"/>
                      <a:pt x="14" y="32"/>
                      <a:pt x="6" y="32"/>
                    </a:cubicBezTo>
                    <a:cubicBezTo>
                      <a:pt x="5" y="31"/>
                      <a:pt x="5" y="30"/>
                      <a:pt x="4" y="29"/>
                    </a:cubicBezTo>
                    <a:cubicBezTo>
                      <a:pt x="4" y="27"/>
                      <a:pt x="5" y="25"/>
                      <a:pt x="6" y="23"/>
                    </a:cubicBezTo>
                    <a:cubicBezTo>
                      <a:pt x="7" y="22"/>
                      <a:pt x="10" y="22"/>
                      <a:pt x="9" y="20"/>
                    </a:cubicBezTo>
                    <a:cubicBezTo>
                      <a:pt x="8" y="20"/>
                      <a:pt x="6" y="21"/>
                      <a:pt x="5" y="20"/>
                    </a:cubicBezTo>
                    <a:cubicBezTo>
                      <a:pt x="3" y="20"/>
                      <a:pt x="1" y="20"/>
                      <a:pt x="0" y="18"/>
                    </a:cubicBezTo>
                    <a:cubicBezTo>
                      <a:pt x="2" y="5"/>
                      <a:pt x="6" y="1"/>
                      <a:pt x="14" y="2"/>
                    </a:cubicBezTo>
                    <a:close/>
                  </a:path>
                </a:pathLst>
              </a:custGeom>
              <a:solidFill>
                <a:srgbClr val="A15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6" name="Freeform 4485"/>
              <p:cNvSpPr/>
              <p:nvPr/>
            </p:nvSpPr>
            <p:spPr bwMode="auto">
              <a:xfrm>
                <a:off x="7169151" y="6170613"/>
                <a:ext cx="46038" cy="33338"/>
              </a:xfrm>
              <a:custGeom>
                <a:avLst/>
                <a:gdLst>
                  <a:gd name="T0" fmla="*/ 14 w 23"/>
                  <a:gd name="T1" fmla="*/ 17 h 17"/>
                  <a:gd name="T2" fmla="*/ 5 w 23"/>
                  <a:gd name="T3" fmla="*/ 13 h 17"/>
                  <a:gd name="T4" fmla="*/ 1 w 23"/>
                  <a:gd name="T5" fmla="*/ 1 h 17"/>
                  <a:gd name="T6" fmla="*/ 2 w 23"/>
                  <a:gd name="T7" fmla="*/ 0 h 17"/>
                  <a:gd name="T8" fmla="*/ 6 w 23"/>
                  <a:gd name="T9" fmla="*/ 6 h 17"/>
                  <a:gd name="T10" fmla="*/ 14 w 23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7">
                    <a:moveTo>
                      <a:pt x="14" y="17"/>
                    </a:moveTo>
                    <a:cubicBezTo>
                      <a:pt x="11" y="16"/>
                      <a:pt x="7" y="17"/>
                      <a:pt x="5" y="13"/>
                    </a:cubicBezTo>
                    <a:cubicBezTo>
                      <a:pt x="3" y="9"/>
                      <a:pt x="0" y="6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6" y="0"/>
                      <a:pt x="6" y="3"/>
                      <a:pt x="6" y="6"/>
                    </a:cubicBezTo>
                    <a:cubicBezTo>
                      <a:pt x="8" y="11"/>
                      <a:pt x="23" y="4"/>
                      <a:pt x="14" y="17"/>
                    </a:cubicBezTo>
                    <a:close/>
                  </a:path>
                </a:pathLst>
              </a:custGeom>
              <a:solidFill>
                <a:srgbClr val="926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7" name="Freeform 4486"/>
              <p:cNvSpPr/>
              <p:nvPr/>
            </p:nvSpPr>
            <p:spPr bwMode="auto">
              <a:xfrm>
                <a:off x="7173913" y="6164263"/>
                <a:ext cx="23813" cy="19050"/>
              </a:xfrm>
              <a:custGeom>
                <a:avLst/>
                <a:gdLst>
                  <a:gd name="T0" fmla="*/ 4 w 12"/>
                  <a:gd name="T1" fmla="*/ 9 h 9"/>
                  <a:gd name="T2" fmla="*/ 0 w 12"/>
                  <a:gd name="T3" fmla="*/ 3 h 9"/>
                  <a:gd name="T4" fmla="*/ 12 w 12"/>
                  <a:gd name="T5" fmla="*/ 6 h 9"/>
                  <a:gd name="T6" fmla="*/ 4 w 12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4" y="9"/>
                    </a:moveTo>
                    <a:cubicBezTo>
                      <a:pt x="3" y="7"/>
                      <a:pt x="1" y="5"/>
                      <a:pt x="0" y="3"/>
                    </a:cubicBezTo>
                    <a:cubicBezTo>
                      <a:pt x="4" y="0"/>
                      <a:pt x="7" y="5"/>
                      <a:pt x="12" y="6"/>
                    </a:cubicBezTo>
                    <a:cubicBezTo>
                      <a:pt x="8" y="7"/>
                      <a:pt x="6" y="8"/>
                      <a:pt x="4" y="9"/>
                    </a:cubicBezTo>
                    <a:close/>
                  </a:path>
                </a:pathLst>
              </a:custGeom>
              <a:solidFill>
                <a:srgbClr val="784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8" name="Freeform 4487"/>
              <p:cNvSpPr/>
              <p:nvPr/>
            </p:nvSpPr>
            <p:spPr bwMode="auto">
              <a:xfrm>
                <a:off x="7177088" y="6134100"/>
                <a:ext cx="20638" cy="14288"/>
              </a:xfrm>
              <a:custGeom>
                <a:avLst/>
                <a:gdLst>
                  <a:gd name="T0" fmla="*/ 10 w 10"/>
                  <a:gd name="T1" fmla="*/ 0 h 7"/>
                  <a:gd name="T2" fmla="*/ 10 w 10"/>
                  <a:gd name="T3" fmla="*/ 2 h 7"/>
                  <a:gd name="T4" fmla="*/ 0 w 10"/>
                  <a:gd name="T5" fmla="*/ 0 h 7"/>
                  <a:gd name="T6" fmla="*/ 10 w 10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cubicBezTo>
                      <a:pt x="10" y="1"/>
                      <a:pt x="10" y="2"/>
                      <a:pt x="10" y="2"/>
                    </a:cubicBezTo>
                    <a:cubicBezTo>
                      <a:pt x="6" y="7"/>
                      <a:pt x="3" y="2"/>
                      <a:pt x="0" y="0"/>
                    </a:cubicBezTo>
                    <a:cubicBezTo>
                      <a:pt x="3" y="0"/>
                      <a:pt x="6" y="0"/>
                      <a:pt x="10" y="0"/>
                    </a:cubicBezTo>
                    <a:close/>
                  </a:path>
                </a:pathLst>
              </a:custGeom>
              <a:solidFill>
                <a:srgbClr val="6F5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9" name="Freeform 4488"/>
              <p:cNvSpPr/>
              <p:nvPr/>
            </p:nvSpPr>
            <p:spPr bwMode="auto">
              <a:xfrm>
                <a:off x="7189788" y="6154738"/>
                <a:ext cx="14288" cy="14288"/>
              </a:xfrm>
              <a:custGeom>
                <a:avLst/>
                <a:gdLst>
                  <a:gd name="T0" fmla="*/ 7 w 7"/>
                  <a:gd name="T1" fmla="*/ 1 h 7"/>
                  <a:gd name="T2" fmla="*/ 0 w 7"/>
                  <a:gd name="T3" fmla="*/ 0 h 7"/>
                  <a:gd name="T4" fmla="*/ 7 w 7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7">
                    <a:moveTo>
                      <a:pt x="7" y="1"/>
                    </a:moveTo>
                    <a:cubicBezTo>
                      <a:pt x="5" y="7"/>
                      <a:pt x="2" y="1"/>
                      <a:pt x="0" y="0"/>
                    </a:cubicBezTo>
                    <a:cubicBezTo>
                      <a:pt x="3" y="0"/>
                      <a:pt x="5" y="0"/>
                      <a:pt x="7" y="1"/>
                    </a:cubicBezTo>
                    <a:close/>
                  </a:path>
                </a:pathLst>
              </a:custGeom>
              <a:solidFill>
                <a:srgbClr val="6E4A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0" name="Freeform 4489"/>
              <p:cNvSpPr/>
              <p:nvPr/>
            </p:nvSpPr>
            <p:spPr bwMode="auto">
              <a:xfrm>
                <a:off x="6691313" y="4403725"/>
                <a:ext cx="76200" cy="206375"/>
              </a:xfrm>
              <a:custGeom>
                <a:avLst/>
                <a:gdLst>
                  <a:gd name="T0" fmla="*/ 5 w 38"/>
                  <a:gd name="T1" fmla="*/ 0 h 103"/>
                  <a:gd name="T2" fmla="*/ 9 w 38"/>
                  <a:gd name="T3" fmla="*/ 10 h 103"/>
                  <a:gd name="T4" fmla="*/ 14 w 38"/>
                  <a:gd name="T5" fmla="*/ 13 h 103"/>
                  <a:gd name="T6" fmla="*/ 14 w 38"/>
                  <a:gd name="T7" fmla="*/ 15 h 103"/>
                  <a:gd name="T8" fmla="*/ 13 w 38"/>
                  <a:gd name="T9" fmla="*/ 21 h 103"/>
                  <a:gd name="T10" fmla="*/ 17 w 38"/>
                  <a:gd name="T11" fmla="*/ 29 h 103"/>
                  <a:gd name="T12" fmla="*/ 18 w 38"/>
                  <a:gd name="T13" fmla="*/ 38 h 103"/>
                  <a:gd name="T14" fmla="*/ 9 w 38"/>
                  <a:gd name="T15" fmla="*/ 44 h 103"/>
                  <a:gd name="T16" fmla="*/ 9 w 38"/>
                  <a:gd name="T17" fmla="*/ 45 h 103"/>
                  <a:gd name="T18" fmla="*/ 9 w 38"/>
                  <a:gd name="T19" fmla="*/ 45 h 103"/>
                  <a:gd name="T20" fmla="*/ 18 w 38"/>
                  <a:gd name="T21" fmla="*/ 38 h 103"/>
                  <a:gd name="T22" fmla="*/ 30 w 38"/>
                  <a:gd name="T23" fmla="*/ 61 h 103"/>
                  <a:gd name="T24" fmla="*/ 38 w 38"/>
                  <a:gd name="T25" fmla="*/ 73 h 103"/>
                  <a:gd name="T26" fmla="*/ 38 w 38"/>
                  <a:gd name="T27" fmla="*/ 76 h 103"/>
                  <a:gd name="T28" fmla="*/ 25 w 38"/>
                  <a:gd name="T29" fmla="*/ 92 h 103"/>
                  <a:gd name="T30" fmla="*/ 18 w 38"/>
                  <a:gd name="T31" fmla="*/ 91 h 103"/>
                  <a:gd name="T32" fmla="*/ 17 w 38"/>
                  <a:gd name="T33" fmla="*/ 84 h 103"/>
                  <a:gd name="T34" fmla="*/ 21 w 38"/>
                  <a:gd name="T35" fmla="*/ 68 h 103"/>
                  <a:gd name="T36" fmla="*/ 20 w 38"/>
                  <a:gd name="T37" fmla="*/ 67 h 103"/>
                  <a:gd name="T38" fmla="*/ 19 w 38"/>
                  <a:gd name="T39" fmla="*/ 67 h 103"/>
                  <a:gd name="T40" fmla="*/ 20 w 38"/>
                  <a:gd name="T41" fmla="*/ 72 h 103"/>
                  <a:gd name="T42" fmla="*/ 18 w 38"/>
                  <a:gd name="T43" fmla="*/ 80 h 103"/>
                  <a:gd name="T44" fmla="*/ 10 w 38"/>
                  <a:gd name="T45" fmla="*/ 97 h 103"/>
                  <a:gd name="T46" fmla="*/ 10 w 38"/>
                  <a:gd name="T47" fmla="*/ 102 h 103"/>
                  <a:gd name="T48" fmla="*/ 5 w 38"/>
                  <a:gd name="T49" fmla="*/ 103 h 103"/>
                  <a:gd name="T50" fmla="*/ 0 w 38"/>
                  <a:gd name="T51" fmla="*/ 12 h 103"/>
                  <a:gd name="T52" fmla="*/ 0 w 38"/>
                  <a:gd name="T53" fmla="*/ 4 h 103"/>
                  <a:gd name="T54" fmla="*/ 5 w 38"/>
                  <a:gd name="T5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103">
                    <a:moveTo>
                      <a:pt x="5" y="0"/>
                    </a:moveTo>
                    <a:cubicBezTo>
                      <a:pt x="9" y="2"/>
                      <a:pt x="5" y="7"/>
                      <a:pt x="9" y="10"/>
                    </a:cubicBezTo>
                    <a:cubicBezTo>
                      <a:pt x="11" y="10"/>
                      <a:pt x="13" y="11"/>
                      <a:pt x="14" y="13"/>
                    </a:cubicBezTo>
                    <a:cubicBezTo>
                      <a:pt x="14" y="14"/>
                      <a:pt x="14" y="15"/>
                      <a:pt x="14" y="15"/>
                    </a:cubicBezTo>
                    <a:cubicBezTo>
                      <a:pt x="13" y="17"/>
                      <a:pt x="7" y="19"/>
                      <a:pt x="13" y="21"/>
                    </a:cubicBezTo>
                    <a:cubicBezTo>
                      <a:pt x="12" y="25"/>
                      <a:pt x="11" y="28"/>
                      <a:pt x="17" y="29"/>
                    </a:cubicBezTo>
                    <a:cubicBezTo>
                      <a:pt x="23" y="30"/>
                      <a:pt x="24" y="34"/>
                      <a:pt x="18" y="38"/>
                    </a:cubicBezTo>
                    <a:cubicBezTo>
                      <a:pt x="15" y="40"/>
                      <a:pt x="11" y="40"/>
                      <a:pt x="9" y="44"/>
                    </a:cubicBezTo>
                    <a:cubicBezTo>
                      <a:pt x="8" y="45"/>
                      <a:pt x="10" y="46"/>
                      <a:pt x="9" y="45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10" y="39"/>
                      <a:pt x="16" y="41"/>
                      <a:pt x="18" y="38"/>
                    </a:cubicBezTo>
                    <a:cubicBezTo>
                      <a:pt x="27" y="43"/>
                      <a:pt x="29" y="53"/>
                      <a:pt x="30" y="61"/>
                    </a:cubicBezTo>
                    <a:cubicBezTo>
                      <a:pt x="31" y="67"/>
                      <a:pt x="34" y="70"/>
                      <a:pt x="38" y="73"/>
                    </a:cubicBezTo>
                    <a:cubicBezTo>
                      <a:pt x="38" y="74"/>
                      <a:pt x="38" y="75"/>
                      <a:pt x="38" y="76"/>
                    </a:cubicBezTo>
                    <a:cubicBezTo>
                      <a:pt x="33" y="81"/>
                      <a:pt x="30" y="87"/>
                      <a:pt x="25" y="92"/>
                    </a:cubicBezTo>
                    <a:cubicBezTo>
                      <a:pt x="22" y="93"/>
                      <a:pt x="20" y="93"/>
                      <a:pt x="18" y="91"/>
                    </a:cubicBezTo>
                    <a:cubicBezTo>
                      <a:pt x="16" y="89"/>
                      <a:pt x="17" y="87"/>
                      <a:pt x="17" y="84"/>
                    </a:cubicBezTo>
                    <a:cubicBezTo>
                      <a:pt x="19" y="79"/>
                      <a:pt x="22" y="74"/>
                      <a:pt x="21" y="68"/>
                    </a:cubicBezTo>
                    <a:cubicBezTo>
                      <a:pt x="21" y="67"/>
                      <a:pt x="21" y="67"/>
                      <a:pt x="20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6" y="69"/>
                      <a:pt x="20" y="71"/>
                      <a:pt x="20" y="72"/>
                    </a:cubicBezTo>
                    <a:cubicBezTo>
                      <a:pt x="21" y="75"/>
                      <a:pt x="19" y="77"/>
                      <a:pt x="18" y="80"/>
                    </a:cubicBezTo>
                    <a:cubicBezTo>
                      <a:pt x="15" y="85"/>
                      <a:pt x="15" y="92"/>
                      <a:pt x="10" y="97"/>
                    </a:cubicBezTo>
                    <a:cubicBezTo>
                      <a:pt x="10" y="98"/>
                      <a:pt x="10" y="100"/>
                      <a:pt x="10" y="102"/>
                    </a:cubicBezTo>
                    <a:cubicBezTo>
                      <a:pt x="8" y="102"/>
                      <a:pt x="6" y="103"/>
                      <a:pt x="5" y="103"/>
                    </a:cubicBezTo>
                    <a:cubicBezTo>
                      <a:pt x="7" y="73"/>
                      <a:pt x="1" y="43"/>
                      <a:pt x="0" y="12"/>
                    </a:cubicBezTo>
                    <a:cubicBezTo>
                      <a:pt x="0" y="9"/>
                      <a:pt x="0" y="7"/>
                      <a:pt x="0" y="4"/>
                    </a:cubicBezTo>
                    <a:cubicBezTo>
                      <a:pt x="1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9C6B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1" name="Freeform 4490"/>
              <p:cNvSpPr/>
              <p:nvPr/>
            </p:nvSpPr>
            <p:spPr bwMode="auto">
              <a:xfrm>
                <a:off x="6705601" y="4713288"/>
                <a:ext cx="57150" cy="93663"/>
              </a:xfrm>
              <a:custGeom>
                <a:avLst/>
                <a:gdLst>
                  <a:gd name="T0" fmla="*/ 0 w 28"/>
                  <a:gd name="T1" fmla="*/ 45 h 47"/>
                  <a:gd name="T2" fmla="*/ 6 w 28"/>
                  <a:gd name="T3" fmla="*/ 2 h 47"/>
                  <a:gd name="T4" fmla="*/ 12 w 28"/>
                  <a:gd name="T5" fmla="*/ 0 h 47"/>
                  <a:gd name="T6" fmla="*/ 21 w 28"/>
                  <a:gd name="T7" fmla="*/ 6 h 47"/>
                  <a:gd name="T8" fmla="*/ 23 w 28"/>
                  <a:gd name="T9" fmla="*/ 7 h 47"/>
                  <a:gd name="T10" fmla="*/ 23 w 28"/>
                  <a:gd name="T11" fmla="*/ 18 h 47"/>
                  <a:gd name="T12" fmla="*/ 15 w 28"/>
                  <a:gd name="T13" fmla="*/ 43 h 47"/>
                  <a:gd name="T14" fmla="*/ 0 w 28"/>
                  <a:gd name="T15" fmla="*/ 4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47">
                    <a:moveTo>
                      <a:pt x="0" y="45"/>
                    </a:moveTo>
                    <a:cubicBezTo>
                      <a:pt x="2" y="31"/>
                      <a:pt x="4" y="16"/>
                      <a:pt x="6" y="2"/>
                    </a:cubicBezTo>
                    <a:cubicBezTo>
                      <a:pt x="8" y="0"/>
                      <a:pt x="10" y="0"/>
                      <a:pt x="12" y="0"/>
                    </a:cubicBezTo>
                    <a:cubicBezTo>
                      <a:pt x="16" y="1"/>
                      <a:pt x="18" y="4"/>
                      <a:pt x="21" y="6"/>
                    </a:cubicBezTo>
                    <a:cubicBezTo>
                      <a:pt x="22" y="6"/>
                      <a:pt x="23" y="7"/>
                      <a:pt x="23" y="7"/>
                    </a:cubicBezTo>
                    <a:cubicBezTo>
                      <a:pt x="28" y="11"/>
                      <a:pt x="21" y="14"/>
                      <a:pt x="23" y="18"/>
                    </a:cubicBezTo>
                    <a:cubicBezTo>
                      <a:pt x="24" y="27"/>
                      <a:pt x="19" y="35"/>
                      <a:pt x="15" y="43"/>
                    </a:cubicBezTo>
                    <a:cubicBezTo>
                      <a:pt x="9" y="37"/>
                      <a:pt x="5" y="47"/>
                      <a:pt x="0" y="45"/>
                    </a:cubicBezTo>
                    <a:close/>
                  </a:path>
                </a:pathLst>
              </a:custGeom>
              <a:solidFill>
                <a:srgbClr val="84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2" name="Freeform 4491"/>
              <p:cNvSpPr/>
              <p:nvPr/>
            </p:nvSpPr>
            <p:spPr bwMode="auto">
              <a:xfrm>
                <a:off x="6699251" y="4784725"/>
                <a:ext cx="50800" cy="112713"/>
              </a:xfrm>
              <a:custGeom>
                <a:avLst/>
                <a:gdLst>
                  <a:gd name="T0" fmla="*/ 3 w 25"/>
                  <a:gd name="T1" fmla="*/ 9 h 56"/>
                  <a:gd name="T2" fmla="*/ 10 w 25"/>
                  <a:gd name="T3" fmla="*/ 0 h 56"/>
                  <a:gd name="T4" fmla="*/ 18 w 25"/>
                  <a:gd name="T5" fmla="*/ 6 h 56"/>
                  <a:gd name="T6" fmla="*/ 15 w 25"/>
                  <a:gd name="T7" fmla="*/ 18 h 56"/>
                  <a:gd name="T8" fmla="*/ 12 w 25"/>
                  <a:gd name="T9" fmla="*/ 33 h 56"/>
                  <a:gd name="T10" fmla="*/ 8 w 25"/>
                  <a:gd name="T11" fmla="*/ 53 h 56"/>
                  <a:gd name="T12" fmla="*/ 0 w 25"/>
                  <a:gd name="T13" fmla="*/ 54 h 56"/>
                  <a:gd name="T14" fmla="*/ 2 w 25"/>
                  <a:gd name="T15" fmla="*/ 14 h 56"/>
                  <a:gd name="T16" fmla="*/ 3 w 25"/>
                  <a:gd name="T17" fmla="*/ 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56">
                    <a:moveTo>
                      <a:pt x="3" y="9"/>
                    </a:moveTo>
                    <a:cubicBezTo>
                      <a:pt x="8" y="9"/>
                      <a:pt x="8" y="3"/>
                      <a:pt x="10" y="0"/>
                    </a:cubicBezTo>
                    <a:cubicBezTo>
                      <a:pt x="14" y="1"/>
                      <a:pt x="14" y="6"/>
                      <a:pt x="18" y="6"/>
                    </a:cubicBezTo>
                    <a:cubicBezTo>
                      <a:pt x="25" y="12"/>
                      <a:pt x="15" y="14"/>
                      <a:pt x="15" y="18"/>
                    </a:cubicBezTo>
                    <a:cubicBezTo>
                      <a:pt x="11" y="23"/>
                      <a:pt x="12" y="28"/>
                      <a:pt x="12" y="33"/>
                    </a:cubicBezTo>
                    <a:cubicBezTo>
                      <a:pt x="19" y="42"/>
                      <a:pt x="16" y="48"/>
                      <a:pt x="8" y="53"/>
                    </a:cubicBezTo>
                    <a:cubicBezTo>
                      <a:pt x="5" y="54"/>
                      <a:pt x="3" y="56"/>
                      <a:pt x="0" y="54"/>
                    </a:cubicBezTo>
                    <a:cubicBezTo>
                      <a:pt x="1" y="40"/>
                      <a:pt x="1" y="27"/>
                      <a:pt x="2" y="14"/>
                    </a:cubicBezTo>
                    <a:cubicBezTo>
                      <a:pt x="3" y="13"/>
                      <a:pt x="3" y="11"/>
                      <a:pt x="3" y="9"/>
                    </a:cubicBezTo>
                    <a:close/>
                  </a:path>
                </a:pathLst>
              </a:custGeom>
              <a:solidFill>
                <a:srgbClr val="7E4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3" name="Freeform 4492"/>
              <p:cNvSpPr/>
              <p:nvPr/>
            </p:nvSpPr>
            <p:spPr bwMode="auto">
              <a:xfrm>
                <a:off x="6721476" y="4579938"/>
                <a:ext cx="76200" cy="73025"/>
              </a:xfrm>
              <a:custGeom>
                <a:avLst/>
                <a:gdLst>
                  <a:gd name="T0" fmla="*/ 2 w 38"/>
                  <a:gd name="T1" fmla="*/ 32 h 37"/>
                  <a:gd name="T2" fmla="*/ 3 w 38"/>
                  <a:gd name="T3" fmla="*/ 22 h 37"/>
                  <a:gd name="T4" fmla="*/ 17 w 38"/>
                  <a:gd name="T5" fmla="*/ 13 h 37"/>
                  <a:gd name="T6" fmla="*/ 28 w 38"/>
                  <a:gd name="T7" fmla="*/ 0 h 37"/>
                  <a:gd name="T8" fmla="*/ 37 w 38"/>
                  <a:gd name="T9" fmla="*/ 24 h 37"/>
                  <a:gd name="T10" fmla="*/ 33 w 38"/>
                  <a:gd name="T11" fmla="*/ 30 h 37"/>
                  <a:gd name="T12" fmla="*/ 29 w 38"/>
                  <a:gd name="T13" fmla="*/ 32 h 37"/>
                  <a:gd name="T14" fmla="*/ 16 w 38"/>
                  <a:gd name="T15" fmla="*/ 37 h 37"/>
                  <a:gd name="T16" fmla="*/ 2 w 38"/>
                  <a:gd name="T1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7">
                    <a:moveTo>
                      <a:pt x="2" y="32"/>
                    </a:moveTo>
                    <a:cubicBezTo>
                      <a:pt x="4" y="29"/>
                      <a:pt x="0" y="25"/>
                      <a:pt x="3" y="22"/>
                    </a:cubicBezTo>
                    <a:cubicBezTo>
                      <a:pt x="12" y="25"/>
                      <a:pt x="11" y="13"/>
                      <a:pt x="17" y="13"/>
                    </a:cubicBezTo>
                    <a:cubicBezTo>
                      <a:pt x="26" y="12"/>
                      <a:pt x="22" y="2"/>
                      <a:pt x="28" y="0"/>
                    </a:cubicBezTo>
                    <a:cubicBezTo>
                      <a:pt x="38" y="5"/>
                      <a:pt x="33" y="16"/>
                      <a:pt x="37" y="24"/>
                    </a:cubicBezTo>
                    <a:cubicBezTo>
                      <a:pt x="36" y="26"/>
                      <a:pt x="35" y="28"/>
                      <a:pt x="33" y="30"/>
                    </a:cubicBezTo>
                    <a:cubicBezTo>
                      <a:pt x="32" y="31"/>
                      <a:pt x="31" y="31"/>
                      <a:pt x="29" y="32"/>
                    </a:cubicBezTo>
                    <a:cubicBezTo>
                      <a:pt x="24" y="31"/>
                      <a:pt x="21" y="37"/>
                      <a:pt x="16" y="37"/>
                    </a:cubicBezTo>
                    <a:cubicBezTo>
                      <a:pt x="12" y="35"/>
                      <a:pt x="6" y="35"/>
                      <a:pt x="2" y="32"/>
                    </a:cubicBezTo>
                    <a:close/>
                  </a:path>
                </a:pathLst>
              </a:custGeom>
              <a:solidFill>
                <a:srgbClr val="906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4" name="Freeform 4493"/>
              <p:cNvSpPr/>
              <p:nvPr/>
            </p:nvSpPr>
            <p:spPr bwMode="auto">
              <a:xfrm>
                <a:off x="6721476" y="4657725"/>
                <a:ext cx="44450" cy="38100"/>
              </a:xfrm>
              <a:custGeom>
                <a:avLst/>
                <a:gdLst>
                  <a:gd name="T0" fmla="*/ 5 w 22"/>
                  <a:gd name="T1" fmla="*/ 13 h 19"/>
                  <a:gd name="T2" fmla="*/ 3 w 22"/>
                  <a:gd name="T3" fmla="*/ 3 h 19"/>
                  <a:gd name="T4" fmla="*/ 16 w 22"/>
                  <a:gd name="T5" fmla="*/ 1 h 19"/>
                  <a:gd name="T6" fmla="*/ 21 w 22"/>
                  <a:gd name="T7" fmla="*/ 5 h 19"/>
                  <a:gd name="T8" fmla="*/ 20 w 22"/>
                  <a:gd name="T9" fmla="*/ 12 h 19"/>
                  <a:gd name="T10" fmla="*/ 16 w 22"/>
                  <a:gd name="T11" fmla="*/ 18 h 19"/>
                  <a:gd name="T12" fmla="*/ 5 w 22"/>
                  <a:gd name="T1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9">
                    <a:moveTo>
                      <a:pt x="5" y="13"/>
                    </a:moveTo>
                    <a:cubicBezTo>
                      <a:pt x="2" y="10"/>
                      <a:pt x="0" y="7"/>
                      <a:pt x="3" y="3"/>
                    </a:cubicBezTo>
                    <a:cubicBezTo>
                      <a:pt x="7" y="1"/>
                      <a:pt x="11" y="0"/>
                      <a:pt x="16" y="1"/>
                    </a:cubicBezTo>
                    <a:cubicBezTo>
                      <a:pt x="18" y="2"/>
                      <a:pt x="20" y="3"/>
                      <a:pt x="21" y="5"/>
                    </a:cubicBezTo>
                    <a:cubicBezTo>
                      <a:pt x="22" y="8"/>
                      <a:pt x="21" y="10"/>
                      <a:pt x="20" y="12"/>
                    </a:cubicBezTo>
                    <a:cubicBezTo>
                      <a:pt x="19" y="15"/>
                      <a:pt x="18" y="17"/>
                      <a:pt x="16" y="18"/>
                    </a:cubicBezTo>
                    <a:cubicBezTo>
                      <a:pt x="11" y="19"/>
                      <a:pt x="6" y="19"/>
                      <a:pt x="5" y="13"/>
                    </a:cubicBezTo>
                    <a:close/>
                  </a:path>
                </a:pathLst>
              </a:custGeom>
              <a:solidFill>
                <a:srgbClr val="9B6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5" name="Freeform 4494"/>
              <p:cNvSpPr/>
              <p:nvPr/>
            </p:nvSpPr>
            <p:spPr bwMode="auto">
              <a:xfrm>
                <a:off x="6718301" y="4683125"/>
                <a:ext cx="41275" cy="36513"/>
              </a:xfrm>
              <a:custGeom>
                <a:avLst/>
                <a:gdLst>
                  <a:gd name="T0" fmla="*/ 7 w 21"/>
                  <a:gd name="T1" fmla="*/ 0 h 18"/>
                  <a:gd name="T2" fmla="*/ 18 w 21"/>
                  <a:gd name="T3" fmla="*/ 4 h 18"/>
                  <a:gd name="T4" fmla="*/ 21 w 21"/>
                  <a:gd name="T5" fmla="*/ 8 h 18"/>
                  <a:gd name="T6" fmla="*/ 17 w 21"/>
                  <a:gd name="T7" fmla="*/ 12 h 18"/>
                  <a:gd name="T8" fmla="*/ 7 w 21"/>
                  <a:gd name="T9" fmla="*/ 18 h 18"/>
                  <a:gd name="T10" fmla="*/ 0 w 21"/>
                  <a:gd name="T11" fmla="*/ 17 h 18"/>
                  <a:gd name="T12" fmla="*/ 7 w 21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8">
                    <a:moveTo>
                      <a:pt x="7" y="0"/>
                    </a:moveTo>
                    <a:cubicBezTo>
                      <a:pt x="10" y="3"/>
                      <a:pt x="14" y="4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ubicBezTo>
                      <a:pt x="21" y="10"/>
                      <a:pt x="18" y="11"/>
                      <a:pt x="17" y="12"/>
                    </a:cubicBezTo>
                    <a:cubicBezTo>
                      <a:pt x="13" y="14"/>
                      <a:pt x="11" y="17"/>
                      <a:pt x="7" y="18"/>
                    </a:cubicBezTo>
                    <a:cubicBezTo>
                      <a:pt x="4" y="17"/>
                      <a:pt x="2" y="17"/>
                      <a:pt x="0" y="17"/>
                    </a:cubicBezTo>
                    <a:cubicBezTo>
                      <a:pt x="3" y="11"/>
                      <a:pt x="2" y="5"/>
                      <a:pt x="7" y="0"/>
                    </a:cubicBezTo>
                    <a:close/>
                  </a:path>
                </a:pathLst>
              </a:custGeom>
              <a:solidFill>
                <a:srgbClr val="8D5C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6" name="Freeform 4495"/>
              <p:cNvSpPr/>
              <p:nvPr/>
            </p:nvSpPr>
            <p:spPr bwMode="auto">
              <a:xfrm>
                <a:off x="6710363" y="4564063"/>
                <a:ext cx="31750" cy="46038"/>
              </a:xfrm>
              <a:custGeom>
                <a:avLst/>
                <a:gdLst>
                  <a:gd name="T0" fmla="*/ 1 w 16"/>
                  <a:gd name="T1" fmla="*/ 17 h 23"/>
                  <a:gd name="T2" fmla="*/ 8 w 16"/>
                  <a:gd name="T3" fmla="*/ 0 h 23"/>
                  <a:gd name="T4" fmla="*/ 10 w 16"/>
                  <a:gd name="T5" fmla="*/ 3 h 23"/>
                  <a:gd name="T6" fmla="*/ 10 w 16"/>
                  <a:gd name="T7" fmla="*/ 11 h 23"/>
                  <a:gd name="T8" fmla="*/ 16 w 16"/>
                  <a:gd name="T9" fmla="*/ 20 h 23"/>
                  <a:gd name="T10" fmla="*/ 11 w 16"/>
                  <a:gd name="T11" fmla="*/ 21 h 23"/>
                  <a:gd name="T12" fmla="*/ 1 w 16"/>
                  <a:gd name="T13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1" y="17"/>
                    </a:moveTo>
                    <a:cubicBezTo>
                      <a:pt x="3" y="11"/>
                      <a:pt x="0" y="3"/>
                      <a:pt x="8" y="0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8"/>
                      <a:pt x="10" y="11"/>
                    </a:cubicBezTo>
                    <a:cubicBezTo>
                      <a:pt x="12" y="13"/>
                      <a:pt x="16" y="15"/>
                      <a:pt x="16" y="20"/>
                    </a:cubicBezTo>
                    <a:cubicBezTo>
                      <a:pt x="15" y="22"/>
                      <a:pt x="13" y="23"/>
                      <a:pt x="11" y="21"/>
                    </a:cubicBezTo>
                    <a:cubicBezTo>
                      <a:pt x="7" y="19"/>
                      <a:pt x="4" y="18"/>
                      <a:pt x="1" y="17"/>
                    </a:cubicBezTo>
                    <a:close/>
                  </a:path>
                </a:pathLst>
              </a:custGeom>
              <a:solidFill>
                <a:srgbClr val="8D5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7" name="Freeform 4496"/>
              <p:cNvSpPr/>
              <p:nvPr/>
            </p:nvSpPr>
            <p:spPr bwMode="auto">
              <a:xfrm>
                <a:off x="6727826" y="4595813"/>
                <a:ext cx="30163" cy="42863"/>
              </a:xfrm>
              <a:custGeom>
                <a:avLst/>
                <a:gdLst>
                  <a:gd name="T0" fmla="*/ 2 w 15"/>
                  <a:gd name="T1" fmla="*/ 5 h 22"/>
                  <a:gd name="T2" fmla="*/ 7 w 15"/>
                  <a:gd name="T3" fmla="*/ 3 h 22"/>
                  <a:gd name="T4" fmla="*/ 12 w 15"/>
                  <a:gd name="T5" fmla="*/ 0 h 22"/>
                  <a:gd name="T6" fmla="*/ 14 w 15"/>
                  <a:gd name="T7" fmla="*/ 6 h 22"/>
                  <a:gd name="T8" fmla="*/ 9 w 15"/>
                  <a:gd name="T9" fmla="*/ 14 h 22"/>
                  <a:gd name="T10" fmla="*/ 0 w 15"/>
                  <a:gd name="T11" fmla="*/ 14 h 22"/>
                  <a:gd name="T12" fmla="*/ 2 w 15"/>
                  <a:gd name="T13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2">
                    <a:moveTo>
                      <a:pt x="2" y="5"/>
                    </a:moveTo>
                    <a:cubicBezTo>
                      <a:pt x="4" y="5"/>
                      <a:pt x="6" y="4"/>
                      <a:pt x="7" y="3"/>
                    </a:cubicBezTo>
                    <a:cubicBezTo>
                      <a:pt x="8" y="1"/>
                      <a:pt x="9" y="0"/>
                      <a:pt x="12" y="0"/>
                    </a:cubicBezTo>
                    <a:cubicBezTo>
                      <a:pt x="14" y="1"/>
                      <a:pt x="15" y="3"/>
                      <a:pt x="14" y="6"/>
                    </a:cubicBezTo>
                    <a:cubicBezTo>
                      <a:pt x="12" y="9"/>
                      <a:pt x="10" y="11"/>
                      <a:pt x="9" y="14"/>
                    </a:cubicBezTo>
                    <a:cubicBezTo>
                      <a:pt x="6" y="22"/>
                      <a:pt x="3" y="17"/>
                      <a:pt x="0" y="14"/>
                    </a:cubicBezTo>
                    <a:cubicBezTo>
                      <a:pt x="1" y="11"/>
                      <a:pt x="1" y="8"/>
                      <a:pt x="2" y="5"/>
                    </a:cubicBezTo>
                    <a:close/>
                  </a:path>
                </a:pathLst>
              </a:custGeom>
              <a:solidFill>
                <a:srgbClr val="9B6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8" name="Freeform 4497"/>
              <p:cNvSpPr/>
              <p:nvPr/>
            </p:nvSpPr>
            <p:spPr bwMode="auto">
              <a:xfrm>
                <a:off x="6726238" y="4637088"/>
                <a:ext cx="30163" cy="23813"/>
              </a:xfrm>
              <a:custGeom>
                <a:avLst/>
                <a:gdLst>
                  <a:gd name="T0" fmla="*/ 0 w 15"/>
                  <a:gd name="T1" fmla="*/ 3 h 12"/>
                  <a:gd name="T2" fmla="*/ 15 w 15"/>
                  <a:gd name="T3" fmla="*/ 7 h 12"/>
                  <a:gd name="T4" fmla="*/ 13 w 15"/>
                  <a:gd name="T5" fmla="*/ 11 h 12"/>
                  <a:gd name="T6" fmla="*/ 0 w 15"/>
                  <a:gd name="T7" fmla="*/ 6 h 12"/>
                  <a:gd name="T8" fmla="*/ 0 w 15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0" y="3"/>
                    </a:moveTo>
                    <a:cubicBezTo>
                      <a:pt x="6" y="2"/>
                      <a:pt x="11" y="0"/>
                      <a:pt x="15" y="7"/>
                    </a:cubicBezTo>
                    <a:cubicBezTo>
                      <a:pt x="15" y="9"/>
                      <a:pt x="15" y="10"/>
                      <a:pt x="13" y="11"/>
                    </a:cubicBezTo>
                    <a:cubicBezTo>
                      <a:pt x="8" y="10"/>
                      <a:pt x="3" y="12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9B6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9" name="Freeform 4498"/>
              <p:cNvSpPr/>
              <p:nvPr/>
            </p:nvSpPr>
            <p:spPr bwMode="auto">
              <a:xfrm>
                <a:off x="6724651" y="4649788"/>
                <a:ext cx="31750" cy="19050"/>
              </a:xfrm>
              <a:custGeom>
                <a:avLst/>
                <a:gdLst>
                  <a:gd name="T0" fmla="*/ 1 w 16"/>
                  <a:gd name="T1" fmla="*/ 0 h 10"/>
                  <a:gd name="T2" fmla="*/ 15 w 16"/>
                  <a:gd name="T3" fmla="*/ 4 h 10"/>
                  <a:gd name="T4" fmla="*/ 15 w 16"/>
                  <a:gd name="T5" fmla="*/ 6 h 10"/>
                  <a:gd name="T6" fmla="*/ 2 w 16"/>
                  <a:gd name="T7" fmla="*/ 7 h 10"/>
                  <a:gd name="T8" fmla="*/ 1 w 1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1" y="0"/>
                    </a:moveTo>
                    <a:cubicBezTo>
                      <a:pt x="5" y="3"/>
                      <a:pt x="10" y="3"/>
                      <a:pt x="15" y="4"/>
                    </a:cubicBezTo>
                    <a:cubicBezTo>
                      <a:pt x="16" y="5"/>
                      <a:pt x="16" y="5"/>
                      <a:pt x="15" y="6"/>
                    </a:cubicBezTo>
                    <a:cubicBezTo>
                      <a:pt x="11" y="6"/>
                      <a:pt x="7" y="10"/>
                      <a:pt x="2" y="7"/>
                    </a:cubicBezTo>
                    <a:cubicBezTo>
                      <a:pt x="0" y="5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906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0" name="Freeform 4499"/>
              <p:cNvSpPr/>
              <p:nvPr/>
            </p:nvSpPr>
            <p:spPr bwMode="auto">
              <a:xfrm>
                <a:off x="6767513" y="6211888"/>
                <a:ext cx="46038" cy="66675"/>
              </a:xfrm>
              <a:custGeom>
                <a:avLst/>
                <a:gdLst>
                  <a:gd name="T0" fmla="*/ 16 w 23"/>
                  <a:gd name="T1" fmla="*/ 33 h 33"/>
                  <a:gd name="T2" fmla="*/ 0 w 23"/>
                  <a:gd name="T3" fmla="*/ 6 h 33"/>
                  <a:gd name="T4" fmla="*/ 16 w 23"/>
                  <a:gd name="T5" fmla="*/ 10 h 33"/>
                  <a:gd name="T6" fmla="*/ 21 w 23"/>
                  <a:gd name="T7" fmla="*/ 16 h 33"/>
                  <a:gd name="T8" fmla="*/ 22 w 23"/>
                  <a:gd name="T9" fmla="*/ 30 h 33"/>
                  <a:gd name="T10" fmla="*/ 21 w 23"/>
                  <a:gd name="T11" fmla="*/ 33 h 33"/>
                  <a:gd name="T12" fmla="*/ 16 w 23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3">
                    <a:moveTo>
                      <a:pt x="16" y="33"/>
                    </a:moveTo>
                    <a:cubicBezTo>
                      <a:pt x="10" y="24"/>
                      <a:pt x="9" y="13"/>
                      <a:pt x="0" y="6"/>
                    </a:cubicBezTo>
                    <a:cubicBezTo>
                      <a:pt x="7" y="0"/>
                      <a:pt x="12" y="0"/>
                      <a:pt x="16" y="10"/>
                    </a:cubicBezTo>
                    <a:cubicBezTo>
                      <a:pt x="16" y="12"/>
                      <a:pt x="19" y="14"/>
                      <a:pt x="21" y="16"/>
                    </a:cubicBezTo>
                    <a:cubicBezTo>
                      <a:pt x="23" y="21"/>
                      <a:pt x="19" y="26"/>
                      <a:pt x="22" y="30"/>
                    </a:cubicBezTo>
                    <a:cubicBezTo>
                      <a:pt x="22" y="32"/>
                      <a:pt x="22" y="33"/>
                      <a:pt x="21" y="33"/>
                    </a:cubicBezTo>
                    <a:cubicBezTo>
                      <a:pt x="20" y="33"/>
                      <a:pt x="18" y="33"/>
                      <a:pt x="16" y="33"/>
                    </a:cubicBezTo>
                    <a:close/>
                  </a:path>
                </a:pathLst>
              </a:custGeom>
              <a:solidFill>
                <a:srgbClr val="8042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1" name="Freeform 4500"/>
              <p:cNvSpPr/>
              <p:nvPr/>
            </p:nvSpPr>
            <p:spPr bwMode="auto">
              <a:xfrm>
                <a:off x="6864351" y="6224588"/>
                <a:ext cx="50800" cy="69850"/>
              </a:xfrm>
              <a:custGeom>
                <a:avLst/>
                <a:gdLst>
                  <a:gd name="T0" fmla="*/ 12 w 25"/>
                  <a:gd name="T1" fmla="*/ 35 h 35"/>
                  <a:gd name="T2" fmla="*/ 5 w 25"/>
                  <a:gd name="T3" fmla="*/ 31 h 35"/>
                  <a:gd name="T4" fmla="*/ 3 w 25"/>
                  <a:gd name="T5" fmla="*/ 26 h 35"/>
                  <a:gd name="T6" fmla="*/ 1 w 25"/>
                  <a:gd name="T7" fmla="*/ 21 h 35"/>
                  <a:gd name="T8" fmla="*/ 5 w 25"/>
                  <a:gd name="T9" fmla="*/ 19 h 35"/>
                  <a:gd name="T10" fmla="*/ 2 w 25"/>
                  <a:gd name="T11" fmla="*/ 17 h 35"/>
                  <a:gd name="T12" fmla="*/ 0 w 25"/>
                  <a:gd name="T13" fmla="*/ 14 h 35"/>
                  <a:gd name="T14" fmla="*/ 3 w 25"/>
                  <a:gd name="T15" fmla="*/ 2 h 35"/>
                  <a:gd name="T16" fmla="*/ 12 w 25"/>
                  <a:gd name="T17" fmla="*/ 3 h 35"/>
                  <a:gd name="T18" fmla="*/ 16 w 25"/>
                  <a:gd name="T19" fmla="*/ 13 h 35"/>
                  <a:gd name="T20" fmla="*/ 16 w 25"/>
                  <a:gd name="T21" fmla="*/ 32 h 35"/>
                  <a:gd name="T22" fmla="*/ 12 w 25"/>
                  <a:gd name="T2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35">
                    <a:moveTo>
                      <a:pt x="12" y="35"/>
                    </a:moveTo>
                    <a:cubicBezTo>
                      <a:pt x="10" y="34"/>
                      <a:pt x="7" y="33"/>
                      <a:pt x="5" y="31"/>
                    </a:cubicBezTo>
                    <a:cubicBezTo>
                      <a:pt x="4" y="30"/>
                      <a:pt x="4" y="28"/>
                      <a:pt x="3" y="26"/>
                    </a:cubicBezTo>
                    <a:cubicBezTo>
                      <a:pt x="1" y="25"/>
                      <a:pt x="0" y="23"/>
                      <a:pt x="1" y="21"/>
                    </a:cubicBezTo>
                    <a:cubicBezTo>
                      <a:pt x="2" y="20"/>
                      <a:pt x="5" y="20"/>
                      <a:pt x="5" y="19"/>
                    </a:cubicBezTo>
                    <a:cubicBezTo>
                      <a:pt x="5" y="17"/>
                      <a:pt x="3" y="18"/>
                      <a:pt x="2" y="17"/>
                    </a:cubicBezTo>
                    <a:cubicBezTo>
                      <a:pt x="1" y="16"/>
                      <a:pt x="1" y="15"/>
                      <a:pt x="0" y="14"/>
                    </a:cubicBezTo>
                    <a:cubicBezTo>
                      <a:pt x="0" y="9"/>
                      <a:pt x="0" y="5"/>
                      <a:pt x="3" y="2"/>
                    </a:cubicBezTo>
                    <a:cubicBezTo>
                      <a:pt x="7" y="0"/>
                      <a:pt x="9" y="2"/>
                      <a:pt x="12" y="3"/>
                    </a:cubicBezTo>
                    <a:cubicBezTo>
                      <a:pt x="15" y="6"/>
                      <a:pt x="14" y="10"/>
                      <a:pt x="16" y="13"/>
                    </a:cubicBezTo>
                    <a:cubicBezTo>
                      <a:pt x="18" y="20"/>
                      <a:pt x="25" y="26"/>
                      <a:pt x="16" y="32"/>
                    </a:cubicBezTo>
                    <a:cubicBezTo>
                      <a:pt x="15" y="33"/>
                      <a:pt x="14" y="34"/>
                      <a:pt x="12" y="35"/>
                    </a:cubicBezTo>
                    <a:close/>
                  </a:path>
                </a:pathLst>
              </a:custGeom>
              <a:solidFill>
                <a:srgbClr val="A5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2" name="Freeform 4501"/>
              <p:cNvSpPr/>
              <p:nvPr/>
            </p:nvSpPr>
            <p:spPr bwMode="auto">
              <a:xfrm>
                <a:off x="6805613" y="6254750"/>
                <a:ext cx="33338" cy="38100"/>
              </a:xfrm>
              <a:custGeom>
                <a:avLst/>
                <a:gdLst>
                  <a:gd name="T0" fmla="*/ 2 w 16"/>
                  <a:gd name="T1" fmla="*/ 12 h 19"/>
                  <a:gd name="T2" fmla="*/ 2 w 16"/>
                  <a:gd name="T3" fmla="*/ 10 h 19"/>
                  <a:gd name="T4" fmla="*/ 2 w 16"/>
                  <a:gd name="T5" fmla="*/ 3 h 19"/>
                  <a:gd name="T6" fmla="*/ 13 w 16"/>
                  <a:gd name="T7" fmla="*/ 3 h 19"/>
                  <a:gd name="T8" fmla="*/ 13 w 16"/>
                  <a:gd name="T9" fmla="*/ 6 h 19"/>
                  <a:gd name="T10" fmla="*/ 9 w 16"/>
                  <a:gd name="T11" fmla="*/ 18 h 19"/>
                  <a:gd name="T12" fmla="*/ 2 w 16"/>
                  <a:gd name="T1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9">
                    <a:moveTo>
                      <a:pt x="2" y="12"/>
                    </a:moveTo>
                    <a:cubicBezTo>
                      <a:pt x="2" y="12"/>
                      <a:pt x="2" y="11"/>
                      <a:pt x="2" y="10"/>
                    </a:cubicBezTo>
                    <a:cubicBezTo>
                      <a:pt x="0" y="8"/>
                      <a:pt x="0" y="5"/>
                      <a:pt x="2" y="3"/>
                    </a:cubicBezTo>
                    <a:cubicBezTo>
                      <a:pt x="5" y="0"/>
                      <a:pt x="9" y="0"/>
                      <a:pt x="13" y="3"/>
                    </a:cubicBezTo>
                    <a:cubicBezTo>
                      <a:pt x="14" y="4"/>
                      <a:pt x="14" y="5"/>
                      <a:pt x="13" y="6"/>
                    </a:cubicBezTo>
                    <a:cubicBezTo>
                      <a:pt x="10" y="10"/>
                      <a:pt x="16" y="16"/>
                      <a:pt x="9" y="18"/>
                    </a:cubicBezTo>
                    <a:cubicBezTo>
                      <a:pt x="6" y="19"/>
                      <a:pt x="2" y="17"/>
                      <a:pt x="2" y="12"/>
                    </a:cubicBezTo>
                    <a:close/>
                  </a:path>
                </a:pathLst>
              </a:custGeom>
              <a:solidFill>
                <a:srgbClr val="A25F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3" name="Freeform 4502"/>
              <p:cNvSpPr/>
              <p:nvPr/>
            </p:nvSpPr>
            <p:spPr bwMode="auto">
              <a:xfrm>
                <a:off x="6832601" y="6253163"/>
                <a:ext cx="31750" cy="46038"/>
              </a:xfrm>
              <a:custGeom>
                <a:avLst/>
                <a:gdLst>
                  <a:gd name="T0" fmla="*/ 0 w 16"/>
                  <a:gd name="T1" fmla="*/ 7 h 23"/>
                  <a:gd name="T2" fmla="*/ 0 w 16"/>
                  <a:gd name="T3" fmla="*/ 5 h 23"/>
                  <a:gd name="T4" fmla="*/ 6 w 16"/>
                  <a:gd name="T5" fmla="*/ 0 h 23"/>
                  <a:gd name="T6" fmla="*/ 9 w 16"/>
                  <a:gd name="T7" fmla="*/ 0 h 23"/>
                  <a:gd name="T8" fmla="*/ 16 w 16"/>
                  <a:gd name="T9" fmla="*/ 14 h 23"/>
                  <a:gd name="T10" fmla="*/ 4 w 16"/>
                  <a:gd name="T11" fmla="*/ 10 h 23"/>
                  <a:gd name="T12" fmla="*/ 0 w 16"/>
                  <a:gd name="T13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3">
                    <a:moveTo>
                      <a:pt x="0" y="7"/>
                    </a:moveTo>
                    <a:cubicBezTo>
                      <a:pt x="0" y="6"/>
                      <a:pt x="0" y="6"/>
                      <a:pt x="0" y="5"/>
                    </a:cubicBezTo>
                    <a:cubicBezTo>
                      <a:pt x="1" y="2"/>
                      <a:pt x="4" y="1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3" y="4"/>
                      <a:pt x="13" y="10"/>
                      <a:pt x="16" y="14"/>
                    </a:cubicBezTo>
                    <a:cubicBezTo>
                      <a:pt x="11" y="17"/>
                      <a:pt x="4" y="23"/>
                      <a:pt x="4" y="10"/>
                    </a:cubicBezTo>
                    <a:cubicBezTo>
                      <a:pt x="4" y="9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6D3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4" name="Freeform 4503"/>
              <p:cNvSpPr/>
              <p:nvPr/>
            </p:nvSpPr>
            <p:spPr bwMode="auto">
              <a:xfrm>
                <a:off x="6848476" y="6238875"/>
                <a:ext cx="22225" cy="41275"/>
              </a:xfrm>
              <a:custGeom>
                <a:avLst/>
                <a:gdLst>
                  <a:gd name="T0" fmla="*/ 8 w 11"/>
                  <a:gd name="T1" fmla="*/ 21 h 21"/>
                  <a:gd name="T2" fmla="*/ 0 w 11"/>
                  <a:gd name="T3" fmla="*/ 8 h 21"/>
                  <a:gd name="T4" fmla="*/ 10 w 11"/>
                  <a:gd name="T5" fmla="*/ 9 h 21"/>
                  <a:gd name="T6" fmla="*/ 10 w 11"/>
                  <a:gd name="T7" fmla="*/ 9 h 21"/>
                  <a:gd name="T8" fmla="*/ 10 w 11"/>
                  <a:gd name="T9" fmla="*/ 14 h 21"/>
                  <a:gd name="T10" fmla="*/ 11 w 11"/>
                  <a:gd name="T11" fmla="*/ 19 h 21"/>
                  <a:gd name="T12" fmla="*/ 8 w 1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1">
                    <a:moveTo>
                      <a:pt x="8" y="21"/>
                    </a:moveTo>
                    <a:cubicBezTo>
                      <a:pt x="0" y="20"/>
                      <a:pt x="3" y="13"/>
                      <a:pt x="0" y="8"/>
                    </a:cubicBezTo>
                    <a:cubicBezTo>
                      <a:pt x="4" y="0"/>
                      <a:pt x="7" y="5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11"/>
                      <a:pt x="11" y="13"/>
                      <a:pt x="10" y="14"/>
                    </a:cubicBezTo>
                    <a:cubicBezTo>
                      <a:pt x="10" y="16"/>
                      <a:pt x="11" y="18"/>
                      <a:pt x="11" y="19"/>
                    </a:cubicBezTo>
                    <a:cubicBezTo>
                      <a:pt x="10" y="20"/>
                      <a:pt x="9" y="21"/>
                      <a:pt x="8" y="21"/>
                    </a:cubicBezTo>
                    <a:close/>
                  </a:path>
                </a:pathLst>
              </a:custGeom>
              <a:solidFill>
                <a:srgbClr val="894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5" name="Freeform 4504"/>
              <p:cNvSpPr/>
              <p:nvPr/>
            </p:nvSpPr>
            <p:spPr bwMode="auto">
              <a:xfrm>
                <a:off x="6796088" y="6292850"/>
                <a:ext cx="12700" cy="15875"/>
              </a:xfrm>
              <a:custGeom>
                <a:avLst/>
                <a:gdLst>
                  <a:gd name="T0" fmla="*/ 1 w 6"/>
                  <a:gd name="T1" fmla="*/ 5 h 8"/>
                  <a:gd name="T2" fmla="*/ 4 w 6"/>
                  <a:gd name="T3" fmla="*/ 0 h 8"/>
                  <a:gd name="T4" fmla="*/ 4 w 6"/>
                  <a:gd name="T5" fmla="*/ 3 h 8"/>
                  <a:gd name="T6" fmla="*/ 6 w 6"/>
                  <a:gd name="T7" fmla="*/ 6 h 8"/>
                  <a:gd name="T8" fmla="*/ 1 w 6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1" y="5"/>
                    </a:moveTo>
                    <a:cubicBezTo>
                      <a:pt x="0" y="2"/>
                      <a:pt x="0" y="0"/>
                      <a:pt x="4" y="0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5" y="4"/>
                      <a:pt x="6" y="4"/>
                      <a:pt x="6" y="6"/>
                    </a:cubicBezTo>
                    <a:cubicBezTo>
                      <a:pt x="4" y="8"/>
                      <a:pt x="2" y="8"/>
                      <a:pt x="1" y="5"/>
                    </a:cubicBezTo>
                    <a:close/>
                  </a:path>
                </a:pathLst>
              </a:custGeom>
              <a:solidFill>
                <a:srgbClr val="8151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6" name="Freeform 4505"/>
              <p:cNvSpPr/>
              <p:nvPr/>
            </p:nvSpPr>
            <p:spPr bwMode="auto">
              <a:xfrm>
                <a:off x="6804026" y="6292850"/>
                <a:ext cx="14288" cy="11113"/>
              </a:xfrm>
              <a:custGeom>
                <a:avLst/>
                <a:gdLst>
                  <a:gd name="T0" fmla="*/ 2 w 7"/>
                  <a:gd name="T1" fmla="*/ 6 h 6"/>
                  <a:gd name="T2" fmla="*/ 0 w 7"/>
                  <a:gd name="T3" fmla="*/ 3 h 6"/>
                  <a:gd name="T4" fmla="*/ 7 w 7"/>
                  <a:gd name="T5" fmla="*/ 6 h 6"/>
                  <a:gd name="T6" fmla="*/ 2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2" y="6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3" y="2"/>
                      <a:pt x="7" y="0"/>
                      <a:pt x="7" y="6"/>
                    </a:cubicBezTo>
                    <a:cubicBezTo>
                      <a:pt x="5" y="6"/>
                      <a:pt x="3" y="6"/>
                      <a:pt x="2" y="6"/>
                    </a:cubicBezTo>
                    <a:close/>
                  </a:path>
                </a:pathLst>
              </a:custGeom>
              <a:solidFill>
                <a:srgbClr val="6A3D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7" name="Freeform 4506"/>
              <p:cNvSpPr/>
              <p:nvPr/>
            </p:nvSpPr>
            <p:spPr bwMode="auto">
              <a:xfrm>
                <a:off x="7107238" y="6232525"/>
                <a:ext cx="77788" cy="61913"/>
              </a:xfrm>
              <a:custGeom>
                <a:avLst/>
                <a:gdLst>
                  <a:gd name="T0" fmla="*/ 18 w 39"/>
                  <a:gd name="T1" fmla="*/ 10 h 31"/>
                  <a:gd name="T2" fmla="*/ 38 w 39"/>
                  <a:gd name="T3" fmla="*/ 5 h 31"/>
                  <a:gd name="T4" fmla="*/ 39 w 39"/>
                  <a:gd name="T5" fmla="*/ 6 h 31"/>
                  <a:gd name="T6" fmla="*/ 38 w 39"/>
                  <a:gd name="T7" fmla="*/ 7 h 31"/>
                  <a:gd name="T8" fmla="*/ 38 w 39"/>
                  <a:gd name="T9" fmla="*/ 7 h 31"/>
                  <a:gd name="T10" fmla="*/ 30 w 39"/>
                  <a:gd name="T11" fmla="*/ 11 h 31"/>
                  <a:gd name="T12" fmla="*/ 24 w 39"/>
                  <a:gd name="T13" fmla="*/ 18 h 31"/>
                  <a:gd name="T14" fmla="*/ 16 w 39"/>
                  <a:gd name="T15" fmla="*/ 22 h 31"/>
                  <a:gd name="T16" fmla="*/ 6 w 39"/>
                  <a:gd name="T17" fmla="*/ 26 h 31"/>
                  <a:gd name="T18" fmla="*/ 1 w 39"/>
                  <a:gd name="T19" fmla="*/ 31 h 31"/>
                  <a:gd name="T20" fmla="*/ 12 w 39"/>
                  <a:gd name="T21" fmla="*/ 14 h 31"/>
                  <a:gd name="T22" fmla="*/ 18 w 39"/>
                  <a:gd name="T23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31">
                    <a:moveTo>
                      <a:pt x="18" y="10"/>
                    </a:moveTo>
                    <a:cubicBezTo>
                      <a:pt x="25" y="9"/>
                      <a:pt x="30" y="0"/>
                      <a:pt x="38" y="5"/>
                    </a:cubicBezTo>
                    <a:cubicBezTo>
                      <a:pt x="39" y="5"/>
                      <a:pt x="39" y="6"/>
                      <a:pt x="39" y="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9"/>
                      <a:pt x="31" y="7"/>
                      <a:pt x="30" y="11"/>
                    </a:cubicBezTo>
                    <a:cubicBezTo>
                      <a:pt x="28" y="13"/>
                      <a:pt x="26" y="16"/>
                      <a:pt x="24" y="18"/>
                    </a:cubicBezTo>
                    <a:cubicBezTo>
                      <a:pt x="22" y="21"/>
                      <a:pt x="20" y="22"/>
                      <a:pt x="16" y="22"/>
                    </a:cubicBezTo>
                    <a:cubicBezTo>
                      <a:pt x="12" y="21"/>
                      <a:pt x="7" y="18"/>
                      <a:pt x="6" y="26"/>
                    </a:cubicBezTo>
                    <a:cubicBezTo>
                      <a:pt x="4" y="27"/>
                      <a:pt x="3" y="29"/>
                      <a:pt x="1" y="31"/>
                    </a:cubicBezTo>
                    <a:cubicBezTo>
                      <a:pt x="0" y="22"/>
                      <a:pt x="0" y="21"/>
                      <a:pt x="12" y="14"/>
                    </a:cubicBezTo>
                    <a:cubicBezTo>
                      <a:pt x="14" y="13"/>
                      <a:pt x="16" y="11"/>
                      <a:pt x="18" y="10"/>
                    </a:cubicBezTo>
                    <a:close/>
                  </a:path>
                </a:pathLst>
              </a:custGeom>
              <a:solidFill>
                <a:srgbClr val="A963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8" name="Freeform 4507"/>
              <p:cNvSpPr/>
              <p:nvPr/>
            </p:nvSpPr>
            <p:spPr bwMode="auto">
              <a:xfrm>
                <a:off x="7183438" y="6229350"/>
                <a:ext cx="25400" cy="17463"/>
              </a:xfrm>
              <a:custGeom>
                <a:avLst/>
                <a:gdLst>
                  <a:gd name="T0" fmla="*/ 0 w 13"/>
                  <a:gd name="T1" fmla="*/ 9 h 9"/>
                  <a:gd name="T2" fmla="*/ 0 w 13"/>
                  <a:gd name="T3" fmla="*/ 7 h 9"/>
                  <a:gd name="T4" fmla="*/ 6 w 13"/>
                  <a:gd name="T5" fmla="*/ 0 h 9"/>
                  <a:gd name="T6" fmla="*/ 6 w 13"/>
                  <a:gd name="T7" fmla="*/ 0 h 9"/>
                  <a:gd name="T8" fmla="*/ 13 w 13"/>
                  <a:gd name="T9" fmla="*/ 4 h 9"/>
                  <a:gd name="T10" fmla="*/ 0 w 13"/>
                  <a:gd name="T1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9">
                    <a:moveTo>
                      <a:pt x="0" y="9"/>
                    </a:moveTo>
                    <a:cubicBezTo>
                      <a:pt x="0" y="8"/>
                      <a:pt x="0" y="8"/>
                      <a:pt x="0" y="7"/>
                    </a:cubicBezTo>
                    <a:cubicBezTo>
                      <a:pt x="2" y="5"/>
                      <a:pt x="6" y="4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1"/>
                      <a:pt x="11" y="2"/>
                      <a:pt x="13" y="4"/>
                    </a:cubicBezTo>
                    <a:cubicBezTo>
                      <a:pt x="10" y="8"/>
                      <a:pt x="5" y="9"/>
                      <a:pt x="0" y="9"/>
                    </a:cubicBezTo>
                    <a:close/>
                  </a:path>
                </a:pathLst>
              </a:custGeom>
              <a:solidFill>
                <a:srgbClr val="AC68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9" name="Freeform 4508"/>
              <p:cNvSpPr/>
              <p:nvPr/>
            </p:nvSpPr>
            <p:spPr bwMode="auto">
              <a:xfrm>
                <a:off x="7138988" y="6269038"/>
                <a:ext cx="23813" cy="17463"/>
              </a:xfrm>
              <a:custGeom>
                <a:avLst/>
                <a:gdLst>
                  <a:gd name="T0" fmla="*/ 0 w 12"/>
                  <a:gd name="T1" fmla="*/ 4 h 9"/>
                  <a:gd name="T2" fmla="*/ 8 w 12"/>
                  <a:gd name="T3" fmla="*/ 0 h 9"/>
                  <a:gd name="T4" fmla="*/ 3 w 12"/>
                  <a:gd name="T5" fmla="*/ 7 h 9"/>
                  <a:gd name="T6" fmla="*/ 0 w 12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0" y="4"/>
                    </a:moveTo>
                    <a:cubicBezTo>
                      <a:pt x="3" y="3"/>
                      <a:pt x="5" y="1"/>
                      <a:pt x="8" y="0"/>
                    </a:cubicBezTo>
                    <a:cubicBezTo>
                      <a:pt x="12" y="6"/>
                      <a:pt x="5" y="5"/>
                      <a:pt x="3" y="7"/>
                    </a:cubicBezTo>
                    <a:cubicBezTo>
                      <a:pt x="0" y="9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7947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0" name="Freeform 4509"/>
              <p:cNvSpPr/>
              <p:nvPr/>
            </p:nvSpPr>
            <p:spPr bwMode="auto">
              <a:xfrm>
                <a:off x="7162801" y="6237288"/>
                <a:ext cx="20638" cy="17463"/>
              </a:xfrm>
              <a:custGeom>
                <a:avLst/>
                <a:gdLst>
                  <a:gd name="T0" fmla="*/ 2 w 10"/>
                  <a:gd name="T1" fmla="*/ 9 h 9"/>
                  <a:gd name="T2" fmla="*/ 10 w 10"/>
                  <a:gd name="T3" fmla="*/ 5 h 9"/>
                  <a:gd name="T4" fmla="*/ 2 w 10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9">
                    <a:moveTo>
                      <a:pt x="2" y="9"/>
                    </a:moveTo>
                    <a:cubicBezTo>
                      <a:pt x="0" y="0"/>
                      <a:pt x="7" y="7"/>
                      <a:pt x="10" y="5"/>
                    </a:cubicBezTo>
                    <a:cubicBezTo>
                      <a:pt x="7" y="7"/>
                      <a:pt x="5" y="8"/>
                      <a:pt x="2" y="9"/>
                    </a:cubicBezTo>
                    <a:close/>
                  </a:path>
                </a:pathLst>
              </a:custGeom>
              <a:solidFill>
                <a:srgbClr val="A15C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1" name="Freeform 4510"/>
              <p:cNvSpPr/>
              <p:nvPr/>
            </p:nvSpPr>
            <p:spPr bwMode="auto">
              <a:xfrm>
                <a:off x="7646988" y="5964238"/>
                <a:ext cx="63500" cy="65088"/>
              </a:xfrm>
              <a:custGeom>
                <a:avLst/>
                <a:gdLst>
                  <a:gd name="T0" fmla="*/ 25 w 32"/>
                  <a:gd name="T1" fmla="*/ 17 h 32"/>
                  <a:gd name="T2" fmla="*/ 30 w 32"/>
                  <a:gd name="T3" fmla="*/ 23 h 32"/>
                  <a:gd name="T4" fmla="*/ 30 w 32"/>
                  <a:gd name="T5" fmla="*/ 31 h 32"/>
                  <a:gd name="T6" fmla="*/ 23 w 32"/>
                  <a:gd name="T7" fmla="*/ 30 h 32"/>
                  <a:gd name="T8" fmla="*/ 12 w 32"/>
                  <a:gd name="T9" fmla="*/ 24 h 32"/>
                  <a:gd name="T10" fmla="*/ 0 w 32"/>
                  <a:gd name="T11" fmla="*/ 8 h 32"/>
                  <a:gd name="T12" fmla="*/ 11 w 32"/>
                  <a:gd name="T13" fmla="*/ 1 h 32"/>
                  <a:gd name="T14" fmla="*/ 14 w 32"/>
                  <a:gd name="T15" fmla="*/ 0 h 32"/>
                  <a:gd name="T16" fmla="*/ 17 w 32"/>
                  <a:gd name="T17" fmla="*/ 1 h 32"/>
                  <a:gd name="T18" fmla="*/ 18 w 32"/>
                  <a:gd name="T19" fmla="*/ 4 h 32"/>
                  <a:gd name="T20" fmla="*/ 17 w 32"/>
                  <a:gd name="T21" fmla="*/ 7 h 32"/>
                  <a:gd name="T22" fmla="*/ 25 w 32"/>
                  <a:gd name="T23" fmla="*/ 1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2">
                    <a:moveTo>
                      <a:pt x="25" y="17"/>
                    </a:moveTo>
                    <a:cubicBezTo>
                      <a:pt x="27" y="19"/>
                      <a:pt x="28" y="21"/>
                      <a:pt x="30" y="23"/>
                    </a:cubicBezTo>
                    <a:cubicBezTo>
                      <a:pt x="32" y="25"/>
                      <a:pt x="32" y="29"/>
                      <a:pt x="30" y="31"/>
                    </a:cubicBezTo>
                    <a:cubicBezTo>
                      <a:pt x="28" y="32"/>
                      <a:pt x="25" y="30"/>
                      <a:pt x="23" y="30"/>
                    </a:cubicBezTo>
                    <a:cubicBezTo>
                      <a:pt x="18" y="29"/>
                      <a:pt x="17" y="24"/>
                      <a:pt x="12" y="24"/>
                    </a:cubicBezTo>
                    <a:cubicBezTo>
                      <a:pt x="4" y="21"/>
                      <a:pt x="0" y="16"/>
                      <a:pt x="0" y="8"/>
                    </a:cubicBezTo>
                    <a:cubicBezTo>
                      <a:pt x="1" y="1"/>
                      <a:pt x="7" y="3"/>
                      <a:pt x="11" y="1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5" y="0"/>
                      <a:pt x="16" y="0"/>
                      <a:pt x="17" y="1"/>
                    </a:cubicBezTo>
                    <a:cubicBezTo>
                      <a:pt x="18" y="2"/>
                      <a:pt x="18" y="3"/>
                      <a:pt x="18" y="4"/>
                    </a:cubicBezTo>
                    <a:cubicBezTo>
                      <a:pt x="18" y="5"/>
                      <a:pt x="18" y="6"/>
                      <a:pt x="17" y="7"/>
                    </a:cubicBezTo>
                    <a:cubicBezTo>
                      <a:pt x="20" y="10"/>
                      <a:pt x="22" y="14"/>
                      <a:pt x="25" y="17"/>
                    </a:cubicBezTo>
                    <a:close/>
                  </a:path>
                </a:pathLst>
              </a:custGeom>
              <a:solidFill>
                <a:srgbClr val="7A5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2" name="Freeform 4511"/>
              <p:cNvSpPr/>
              <p:nvPr/>
            </p:nvSpPr>
            <p:spPr bwMode="auto">
              <a:xfrm>
                <a:off x="7678738" y="5940425"/>
                <a:ext cx="52388" cy="34925"/>
              </a:xfrm>
              <a:custGeom>
                <a:avLst/>
                <a:gdLst>
                  <a:gd name="T0" fmla="*/ 1 w 26"/>
                  <a:gd name="T1" fmla="*/ 16 h 17"/>
                  <a:gd name="T2" fmla="*/ 1 w 26"/>
                  <a:gd name="T3" fmla="*/ 14 h 17"/>
                  <a:gd name="T4" fmla="*/ 12 w 26"/>
                  <a:gd name="T5" fmla="*/ 3 h 17"/>
                  <a:gd name="T6" fmla="*/ 25 w 26"/>
                  <a:gd name="T7" fmla="*/ 0 h 17"/>
                  <a:gd name="T8" fmla="*/ 22 w 26"/>
                  <a:gd name="T9" fmla="*/ 7 h 17"/>
                  <a:gd name="T10" fmla="*/ 11 w 26"/>
                  <a:gd name="T11" fmla="*/ 10 h 17"/>
                  <a:gd name="T12" fmla="*/ 1 w 26"/>
                  <a:gd name="T13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7">
                    <a:moveTo>
                      <a:pt x="1" y="16"/>
                    </a:moveTo>
                    <a:cubicBezTo>
                      <a:pt x="1" y="16"/>
                      <a:pt x="1" y="15"/>
                      <a:pt x="1" y="14"/>
                    </a:cubicBezTo>
                    <a:cubicBezTo>
                      <a:pt x="0" y="5"/>
                      <a:pt x="5" y="3"/>
                      <a:pt x="12" y="3"/>
                    </a:cubicBezTo>
                    <a:cubicBezTo>
                      <a:pt x="17" y="2"/>
                      <a:pt x="21" y="1"/>
                      <a:pt x="25" y="0"/>
                    </a:cubicBezTo>
                    <a:cubicBezTo>
                      <a:pt x="26" y="4"/>
                      <a:pt x="23" y="4"/>
                      <a:pt x="22" y="7"/>
                    </a:cubicBezTo>
                    <a:cubicBezTo>
                      <a:pt x="18" y="7"/>
                      <a:pt x="14" y="7"/>
                      <a:pt x="11" y="10"/>
                    </a:cubicBezTo>
                    <a:cubicBezTo>
                      <a:pt x="9" y="15"/>
                      <a:pt x="6" y="17"/>
                      <a:pt x="1" y="16"/>
                    </a:cubicBezTo>
                    <a:close/>
                  </a:path>
                </a:pathLst>
              </a:custGeom>
              <a:solidFill>
                <a:srgbClr val="9A6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3" name="Freeform 4512"/>
              <p:cNvSpPr/>
              <p:nvPr/>
            </p:nvSpPr>
            <p:spPr bwMode="auto">
              <a:xfrm>
                <a:off x="7680326" y="5961063"/>
                <a:ext cx="44450" cy="17463"/>
              </a:xfrm>
              <a:custGeom>
                <a:avLst/>
                <a:gdLst>
                  <a:gd name="T0" fmla="*/ 0 w 22"/>
                  <a:gd name="T1" fmla="*/ 6 h 9"/>
                  <a:gd name="T2" fmla="*/ 10 w 22"/>
                  <a:gd name="T3" fmla="*/ 0 h 9"/>
                  <a:gd name="T4" fmla="*/ 22 w 22"/>
                  <a:gd name="T5" fmla="*/ 3 h 9"/>
                  <a:gd name="T6" fmla="*/ 0 w 22"/>
                  <a:gd name="T7" fmla="*/ 9 h 9"/>
                  <a:gd name="T8" fmla="*/ 0 w 22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9">
                    <a:moveTo>
                      <a:pt x="0" y="6"/>
                    </a:moveTo>
                    <a:cubicBezTo>
                      <a:pt x="3" y="4"/>
                      <a:pt x="7" y="2"/>
                      <a:pt x="10" y="0"/>
                    </a:cubicBezTo>
                    <a:cubicBezTo>
                      <a:pt x="13" y="4"/>
                      <a:pt x="18" y="2"/>
                      <a:pt x="22" y="3"/>
                    </a:cubicBezTo>
                    <a:cubicBezTo>
                      <a:pt x="14" y="8"/>
                      <a:pt x="7" y="6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C191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4" name="Freeform 4513"/>
              <p:cNvSpPr/>
              <p:nvPr/>
            </p:nvSpPr>
            <p:spPr bwMode="auto">
              <a:xfrm>
                <a:off x="7243763" y="5054600"/>
                <a:ext cx="101600" cy="49213"/>
              </a:xfrm>
              <a:custGeom>
                <a:avLst/>
                <a:gdLst>
                  <a:gd name="T0" fmla="*/ 26 w 51"/>
                  <a:gd name="T1" fmla="*/ 1 h 24"/>
                  <a:gd name="T2" fmla="*/ 51 w 51"/>
                  <a:gd name="T3" fmla="*/ 19 h 24"/>
                  <a:gd name="T4" fmla="*/ 28 w 51"/>
                  <a:gd name="T5" fmla="*/ 16 h 24"/>
                  <a:gd name="T6" fmla="*/ 14 w 51"/>
                  <a:gd name="T7" fmla="*/ 16 h 24"/>
                  <a:gd name="T8" fmla="*/ 2 w 51"/>
                  <a:gd name="T9" fmla="*/ 5 h 24"/>
                  <a:gd name="T10" fmla="*/ 26 w 51"/>
                  <a:gd name="T11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24">
                    <a:moveTo>
                      <a:pt x="26" y="1"/>
                    </a:moveTo>
                    <a:cubicBezTo>
                      <a:pt x="37" y="3"/>
                      <a:pt x="41" y="14"/>
                      <a:pt x="51" y="19"/>
                    </a:cubicBezTo>
                    <a:cubicBezTo>
                      <a:pt x="42" y="24"/>
                      <a:pt x="35" y="18"/>
                      <a:pt x="28" y="16"/>
                    </a:cubicBezTo>
                    <a:cubicBezTo>
                      <a:pt x="23" y="14"/>
                      <a:pt x="19" y="16"/>
                      <a:pt x="14" y="16"/>
                    </a:cubicBezTo>
                    <a:cubicBezTo>
                      <a:pt x="4" y="17"/>
                      <a:pt x="0" y="13"/>
                      <a:pt x="2" y="5"/>
                    </a:cubicBezTo>
                    <a:cubicBezTo>
                      <a:pt x="10" y="3"/>
                      <a:pt x="17" y="0"/>
                      <a:pt x="26" y="1"/>
                    </a:cubicBezTo>
                    <a:close/>
                  </a:path>
                </a:pathLst>
              </a:custGeom>
              <a:solidFill>
                <a:srgbClr val="C4B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5" name="Freeform 4514"/>
              <p:cNvSpPr/>
              <p:nvPr/>
            </p:nvSpPr>
            <p:spPr bwMode="auto">
              <a:xfrm>
                <a:off x="7229476" y="5022850"/>
                <a:ext cx="66675" cy="46038"/>
              </a:xfrm>
              <a:custGeom>
                <a:avLst/>
                <a:gdLst>
                  <a:gd name="T0" fmla="*/ 33 w 33"/>
                  <a:gd name="T1" fmla="*/ 17 h 23"/>
                  <a:gd name="T2" fmla="*/ 10 w 33"/>
                  <a:gd name="T3" fmla="*/ 22 h 23"/>
                  <a:gd name="T4" fmla="*/ 4 w 33"/>
                  <a:gd name="T5" fmla="*/ 20 h 23"/>
                  <a:gd name="T6" fmla="*/ 3 w 33"/>
                  <a:gd name="T7" fmla="*/ 10 h 23"/>
                  <a:gd name="T8" fmla="*/ 4 w 33"/>
                  <a:gd name="T9" fmla="*/ 3 h 23"/>
                  <a:gd name="T10" fmla="*/ 15 w 33"/>
                  <a:gd name="T11" fmla="*/ 0 h 23"/>
                  <a:gd name="T12" fmla="*/ 24 w 33"/>
                  <a:gd name="T13" fmla="*/ 4 h 23"/>
                  <a:gd name="T14" fmla="*/ 17 w 33"/>
                  <a:gd name="T15" fmla="*/ 10 h 23"/>
                  <a:gd name="T16" fmla="*/ 33 w 33"/>
                  <a:gd name="T17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3">
                    <a:moveTo>
                      <a:pt x="33" y="17"/>
                    </a:moveTo>
                    <a:cubicBezTo>
                      <a:pt x="29" y="19"/>
                      <a:pt x="12" y="22"/>
                      <a:pt x="10" y="22"/>
                    </a:cubicBezTo>
                    <a:cubicBezTo>
                      <a:pt x="7" y="23"/>
                      <a:pt x="5" y="22"/>
                      <a:pt x="4" y="20"/>
                    </a:cubicBezTo>
                    <a:cubicBezTo>
                      <a:pt x="5" y="16"/>
                      <a:pt x="5" y="13"/>
                      <a:pt x="3" y="10"/>
                    </a:cubicBezTo>
                    <a:cubicBezTo>
                      <a:pt x="0" y="8"/>
                      <a:pt x="1" y="5"/>
                      <a:pt x="4" y="3"/>
                    </a:cubicBezTo>
                    <a:cubicBezTo>
                      <a:pt x="8" y="3"/>
                      <a:pt x="12" y="2"/>
                      <a:pt x="15" y="0"/>
                    </a:cubicBezTo>
                    <a:cubicBezTo>
                      <a:pt x="18" y="2"/>
                      <a:pt x="21" y="4"/>
                      <a:pt x="24" y="4"/>
                    </a:cubicBezTo>
                    <a:cubicBezTo>
                      <a:pt x="24" y="7"/>
                      <a:pt x="21" y="7"/>
                      <a:pt x="17" y="10"/>
                    </a:cubicBezTo>
                    <a:cubicBezTo>
                      <a:pt x="25" y="9"/>
                      <a:pt x="28" y="15"/>
                      <a:pt x="33" y="17"/>
                    </a:cubicBezTo>
                    <a:close/>
                  </a:path>
                </a:pathLst>
              </a:custGeom>
              <a:solidFill>
                <a:srgbClr val="D4C3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6" name="Freeform 4515"/>
              <p:cNvSpPr/>
              <p:nvPr/>
            </p:nvSpPr>
            <p:spPr bwMode="auto">
              <a:xfrm>
                <a:off x="7285038" y="5081588"/>
                <a:ext cx="96838" cy="47625"/>
              </a:xfrm>
              <a:custGeom>
                <a:avLst/>
                <a:gdLst>
                  <a:gd name="T0" fmla="*/ 6 w 48"/>
                  <a:gd name="T1" fmla="*/ 0 h 24"/>
                  <a:gd name="T2" fmla="*/ 30 w 48"/>
                  <a:gd name="T3" fmla="*/ 6 h 24"/>
                  <a:gd name="T4" fmla="*/ 46 w 48"/>
                  <a:gd name="T5" fmla="*/ 18 h 24"/>
                  <a:gd name="T6" fmla="*/ 48 w 48"/>
                  <a:gd name="T7" fmla="*/ 21 h 24"/>
                  <a:gd name="T8" fmla="*/ 46 w 48"/>
                  <a:gd name="T9" fmla="*/ 24 h 24"/>
                  <a:gd name="T10" fmla="*/ 43 w 48"/>
                  <a:gd name="T11" fmla="*/ 24 h 24"/>
                  <a:gd name="T12" fmla="*/ 32 w 48"/>
                  <a:gd name="T13" fmla="*/ 18 h 24"/>
                  <a:gd name="T14" fmla="*/ 21 w 48"/>
                  <a:gd name="T15" fmla="*/ 13 h 24"/>
                  <a:gd name="T16" fmla="*/ 15 w 48"/>
                  <a:gd name="T17" fmla="*/ 12 h 24"/>
                  <a:gd name="T18" fmla="*/ 6 w 48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24">
                    <a:moveTo>
                      <a:pt x="6" y="0"/>
                    </a:moveTo>
                    <a:cubicBezTo>
                      <a:pt x="14" y="2"/>
                      <a:pt x="21" y="6"/>
                      <a:pt x="30" y="6"/>
                    </a:cubicBezTo>
                    <a:cubicBezTo>
                      <a:pt x="36" y="8"/>
                      <a:pt x="40" y="14"/>
                      <a:pt x="46" y="18"/>
                    </a:cubicBezTo>
                    <a:cubicBezTo>
                      <a:pt x="47" y="19"/>
                      <a:pt x="48" y="20"/>
                      <a:pt x="48" y="21"/>
                    </a:cubicBezTo>
                    <a:cubicBezTo>
                      <a:pt x="48" y="23"/>
                      <a:pt x="47" y="23"/>
                      <a:pt x="46" y="24"/>
                    </a:cubicBezTo>
                    <a:cubicBezTo>
                      <a:pt x="45" y="24"/>
                      <a:pt x="44" y="24"/>
                      <a:pt x="43" y="24"/>
                    </a:cubicBezTo>
                    <a:cubicBezTo>
                      <a:pt x="39" y="23"/>
                      <a:pt x="36" y="20"/>
                      <a:pt x="32" y="18"/>
                    </a:cubicBezTo>
                    <a:cubicBezTo>
                      <a:pt x="28" y="17"/>
                      <a:pt x="25" y="14"/>
                      <a:pt x="21" y="13"/>
                    </a:cubicBezTo>
                    <a:cubicBezTo>
                      <a:pt x="19" y="12"/>
                      <a:pt x="17" y="12"/>
                      <a:pt x="15" y="12"/>
                    </a:cubicBezTo>
                    <a:cubicBezTo>
                      <a:pt x="10" y="10"/>
                      <a:pt x="0" y="12"/>
                      <a:pt x="6" y="0"/>
                    </a:cubicBezTo>
                    <a:close/>
                  </a:path>
                </a:pathLst>
              </a:custGeom>
              <a:solidFill>
                <a:srgbClr val="A47F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7" name="Freeform 4516"/>
              <p:cNvSpPr/>
              <p:nvPr/>
            </p:nvSpPr>
            <p:spPr bwMode="auto">
              <a:xfrm>
                <a:off x="7377113" y="5108575"/>
                <a:ext cx="71438" cy="41275"/>
              </a:xfrm>
              <a:custGeom>
                <a:avLst/>
                <a:gdLst>
                  <a:gd name="T0" fmla="*/ 2 w 35"/>
                  <a:gd name="T1" fmla="*/ 7 h 20"/>
                  <a:gd name="T2" fmla="*/ 0 w 35"/>
                  <a:gd name="T3" fmla="*/ 4 h 20"/>
                  <a:gd name="T4" fmla="*/ 10 w 35"/>
                  <a:gd name="T5" fmla="*/ 0 h 20"/>
                  <a:gd name="T6" fmla="*/ 35 w 35"/>
                  <a:gd name="T7" fmla="*/ 16 h 20"/>
                  <a:gd name="T8" fmla="*/ 29 w 35"/>
                  <a:gd name="T9" fmla="*/ 19 h 20"/>
                  <a:gd name="T10" fmla="*/ 13 w 35"/>
                  <a:gd name="T11" fmla="*/ 15 h 20"/>
                  <a:gd name="T12" fmla="*/ 2 w 35"/>
                  <a:gd name="T1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20">
                    <a:moveTo>
                      <a:pt x="2" y="7"/>
                    </a:moveTo>
                    <a:cubicBezTo>
                      <a:pt x="1" y="6"/>
                      <a:pt x="0" y="5"/>
                      <a:pt x="0" y="4"/>
                    </a:cubicBezTo>
                    <a:cubicBezTo>
                      <a:pt x="2" y="0"/>
                      <a:pt x="7" y="4"/>
                      <a:pt x="10" y="0"/>
                    </a:cubicBezTo>
                    <a:cubicBezTo>
                      <a:pt x="18" y="6"/>
                      <a:pt x="27" y="11"/>
                      <a:pt x="35" y="16"/>
                    </a:cubicBezTo>
                    <a:cubicBezTo>
                      <a:pt x="33" y="18"/>
                      <a:pt x="31" y="18"/>
                      <a:pt x="29" y="19"/>
                    </a:cubicBezTo>
                    <a:cubicBezTo>
                      <a:pt x="23" y="20"/>
                      <a:pt x="18" y="19"/>
                      <a:pt x="13" y="15"/>
                    </a:cubicBezTo>
                    <a:cubicBezTo>
                      <a:pt x="9" y="12"/>
                      <a:pt x="5" y="11"/>
                      <a:pt x="2" y="7"/>
                    </a:cubicBezTo>
                    <a:close/>
                  </a:path>
                </a:pathLst>
              </a:custGeom>
              <a:solidFill>
                <a:srgbClr val="DFCF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8" name="Freeform 4517"/>
              <p:cNvSpPr/>
              <p:nvPr/>
            </p:nvSpPr>
            <p:spPr bwMode="auto">
              <a:xfrm>
                <a:off x="6697663" y="4313238"/>
                <a:ext cx="47625" cy="61913"/>
              </a:xfrm>
              <a:custGeom>
                <a:avLst/>
                <a:gdLst>
                  <a:gd name="T0" fmla="*/ 11 w 24"/>
                  <a:gd name="T1" fmla="*/ 31 h 31"/>
                  <a:gd name="T2" fmla="*/ 1 w 24"/>
                  <a:gd name="T3" fmla="*/ 6 h 31"/>
                  <a:gd name="T4" fmla="*/ 6 w 24"/>
                  <a:gd name="T5" fmla="*/ 3 h 31"/>
                  <a:gd name="T6" fmla="*/ 15 w 24"/>
                  <a:gd name="T7" fmla="*/ 1 h 31"/>
                  <a:gd name="T8" fmla="*/ 22 w 24"/>
                  <a:gd name="T9" fmla="*/ 22 h 31"/>
                  <a:gd name="T10" fmla="*/ 15 w 24"/>
                  <a:gd name="T11" fmla="*/ 19 h 31"/>
                  <a:gd name="T12" fmla="*/ 13 w 24"/>
                  <a:gd name="T13" fmla="*/ 19 h 31"/>
                  <a:gd name="T14" fmla="*/ 17 w 24"/>
                  <a:gd name="T15" fmla="*/ 27 h 31"/>
                  <a:gd name="T16" fmla="*/ 11 w 24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31">
                    <a:moveTo>
                      <a:pt x="11" y="31"/>
                    </a:moveTo>
                    <a:cubicBezTo>
                      <a:pt x="5" y="24"/>
                      <a:pt x="3" y="15"/>
                      <a:pt x="1" y="6"/>
                    </a:cubicBezTo>
                    <a:cubicBezTo>
                      <a:pt x="0" y="3"/>
                      <a:pt x="2" y="0"/>
                      <a:pt x="6" y="3"/>
                    </a:cubicBezTo>
                    <a:cubicBezTo>
                      <a:pt x="10" y="6"/>
                      <a:pt x="12" y="4"/>
                      <a:pt x="15" y="1"/>
                    </a:cubicBezTo>
                    <a:cubicBezTo>
                      <a:pt x="15" y="9"/>
                      <a:pt x="24" y="14"/>
                      <a:pt x="22" y="22"/>
                    </a:cubicBezTo>
                    <a:cubicBezTo>
                      <a:pt x="20" y="22"/>
                      <a:pt x="17" y="22"/>
                      <a:pt x="15" y="19"/>
                    </a:cubicBezTo>
                    <a:cubicBezTo>
                      <a:pt x="15" y="18"/>
                      <a:pt x="14" y="17"/>
                      <a:pt x="13" y="19"/>
                    </a:cubicBezTo>
                    <a:cubicBezTo>
                      <a:pt x="12" y="22"/>
                      <a:pt x="16" y="24"/>
                      <a:pt x="17" y="27"/>
                    </a:cubicBezTo>
                    <a:cubicBezTo>
                      <a:pt x="15" y="28"/>
                      <a:pt x="12" y="28"/>
                      <a:pt x="11" y="31"/>
                    </a:cubicBezTo>
                    <a:close/>
                  </a:path>
                </a:pathLst>
              </a:custGeom>
              <a:solidFill>
                <a:srgbClr val="96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9" name="Freeform 4518"/>
              <p:cNvSpPr/>
              <p:nvPr/>
            </p:nvSpPr>
            <p:spPr bwMode="auto">
              <a:xfrm>
                <a:off x="6645276" y="6049963"/>
                <a:ext cx="87313" cy="115888"/>
              </a:xfrm>
              <a:custGeom>
                <a:avLst/>
                <a:gdLst>
                  <a:gd name="T0" fmla="*/ 8 w 43"/>
                  <a:gd name="T1" fmla="*/ 58 h 58"/>
                  <a:gd name="T2" fmla="*/ 1 w 43"/>
                  <a:gd name="T3" fmla="*/ 32 h 58"/>
                  <a:gd name="T4" fmla="*/ 0 w 43"/>
                  <a:gd name="T5" fmla="*/ 19 h 58"/>
                  <a:gd name="T6" fmla="*/ 1 w 43"/>
                  <a:gd name="T7" fmla="*/ 7 h 58"/>
                  <a:gd name="T8" fmla="*/ 4 w 43"/>
                  <a:gd name="T9" fmla="*/ 3 h 58"/>
                  <a:gd name="T10" fmla="*/ 9 w 43"/>
                  <a:gd name="T11" fmla="*/ 1 h 58"/>
                  <a:gd name="T12" fmla="*/ 20 w 43"/>
                  <a:gd name="T13" fmla="*/ 1 h 58"/>
                  <a:gd name="T14" fmla="*/ 32 w 43"/>
                  <a:gd name="T15" fmla="*/ 17 h 58"/>
                  <a:gd name="T16" fmla="*/ 42 w 43"/>
                  <a:gd name="T17" fmla="*/ 33 h 58"/>
                  <a:gd name="T18" fmla="*/ 41 w 43"/>
                  <a:gd name="T19" fmla="*/ 41 h 58"/>
                  <a:gd name="T20" fmla="*/ 32 w 43"/>
                  <a:gd name="T21" fmla="*/ 45 h 58"/>
                  <a:gd name="T22" fmla="*/ 29 w 43"/>
                  <a:gd name="T23" fmla="*/ 49 h 58"/>
                  <a:gd name="T24" fmla="*/ 27 w 43"/>
                  <a:gd name="T25" fmla="*/ 56 h 58"/>
                  <a:gd name="T26" fmla="*/ 23 w 43"/>
                  <a:gd name="T27" fmla="*/ 55 h 58"/>
                  <a:gd name="T28" fmla="*/ 15 w 43"/>
                  <a:gd name="T29" fmla="*/ 39 h 58"/>
                  <a:gd name="T30" fmla="*/ 13 w 43"/>
                  <a:gd name="T31" fmla="*/ 34 h 58"/>
                  <a:gd name="T32" fmla="*/ 8 w 43"/>
                  <a:gd name="T33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58">
                    <a:moveTo>
                      <a:pt x="8" y="58"/>
                    </a:moveTo>
                    <a:cubicBezTo>
                      <a:pt x="4" y="50"/>
                      <a:pt x="0" y="42"/>
                      <a:pt x="1" y="32"/>
                    </a:cubicBezTo>
                    <a:cubicBezTo>
                      <a:pt x="5" y="27"/>
                      <a:pt x="2" y="23"/>
                      <a:pt x="0" y="19"/>
                    </a:cubicBezTo>
                    <a:cubicBezTo>
                      <a:pt x="0" y="15"/>
                      <a:pt x="2" y="11"/>
                      <a:pt x="1" y="7"/>
                    </a:cubicBezTo>
                    <a:cubicBezTo>
                      <a:pt x="1" y="5"/>
                      <a:pt x="2" y="4"/>
                      <a:pt x="4" y="3"/>
                    </a:cubicBezTo>
                    <a:cubicBezTo>
                      <a:pt x="5" y="2"/>
                      <a:pt x="7" y="0"/>
                      <a:pt x="9" y="1"/>
                    </a:cubicBezTo>
                    <a:cubicBezTo>
                      <a:pt x="13" y="3"/>
                      <a:pt x="18" y="3"/>
                      <a:pt x="20" y="1"/>
                    </a:cubicBezTo>
                    <a:cubicBezTo>
                      <a:pt x="28" y="4"/>
                      <a:pt x="28" y="12"/>
                      <a:pt x="32" y="17"/>
                    </a:cubicBezTo>
                    <a:cubicBezTo>
                      <a:pt x="35" y="23"/>
                      <a:pt x="41" y="26"/>
                      <a:pt x="42" y="33"/>
                    </a:cubicBezTo>
                    <a:cubicBezTo>
                      <a:pt x="43" y="36"/>
                      <a:pt x="43" y="39"/>
                      <a:pt x="41" y="41"/>
                    </a:cubicBezTo>
                    <a:cubicBezTo>
                      <a:pt x="39" y="44"/>
                      <a:pt x="35" y="43"/>
                      <a:pt x="32" y="45"/>
                    </a:cubicBezTo>
                    <a:cubicBezTo>
                      <a:pt x="31" y="46"/>
                      <a:pt x="29" y="47"/>
                      <a:pt x="29" y="49"/>
                    </a:cubicBezTo>
                    <a:cubicBezTo>
                      <a:pt x="29" y="51"/>
                      <a:pt x="30" y="54"/>
                      <a:pt x="27" y="56"/>
                    </a:cubicBezTo>
                    <a:cubicBezTo>
                      <a:pt x="26" y="57"/>
                      <a:pt x="24" y="56"/>
                      <a:pt x="23" y="55"/>
                    </a:cubicBezTo>
                    <a:cubicBezTo>
                      <a:pt x="20" y="49"/>
                      <a:pt x="21" y="43"/>
                      <a:pt x="15" y="39"/>
                    </a:cubicBezTo>
                    <a:cubicBezTo>
                      <a:pt x="14" y="38"/>
                      <a:pt x="14" y="36"/>
                      <a:pt x="13" y="34"/>
                    </a:cubicBezTo>
                    <a:cubicBezTo>
                      <a:pt x="11" y="42"/>
                      <a:pt x="12" y="51"/>
                      <a:pt x="8" y="58"/>
                    </a:cubicBezTo>
                    <a:close/>
                  </a:path>
                </a:pathLst>
              </a:custGeom>
              <a:solidFill>
                <a:srgbClr val="8C5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0" name="Freeform 4519"/>
              <p:cNvSpPr/>
              <p:nvPr/>
            </p:nvSpPr>
            <p:spPr bwMode="auto">
              <a:xfrm>
                <a:off x="6669088" y="6183313"/>
                <a:ext cx="60325" cy="69850"/>
              </a:xfrm>
              <a:custGeom>
                <a:avLst/>
                <a:gdLst>
                  <a:gd name="T0" fmla="*/ 21 w 30"/>
                  <a:gd name="T1" fmla="*/ 25 h 35"/>
                  <a:gd name="T2" fmla="*/ 15 w 30"/>
                  <a:gd name="T3" fmla="*/ 29 h 35"/>
                  <a:gd name="T4" fmla="*/ 20 w 30"/>
                  <a:gd name="T5" fmla="*/ 32 h 35"/>
                  <a:gd name="T6" fmla="*/ 13 w 30"/>
                  <a:gd name="T7" fmla="*/ 34 h 35"/>
                  <a:gd name="T8" fmla="*/ 15 w 30"/>
                  <a:gd name="T9" fmla="*/ 13 h 35"/>
                  <a:gd name="T10" fmla="*/ 14 w 30"/>
                  <a:gd name="T11" fmla="*/ 4 h 35"/>
                  <a:gd name="T12" fmla="*/ 15 w 30"/>
                  <a:gd name="T13" fmla="*/ 3 h 35"/>
                  <a:gd name="T14" fmla="*/ 28 w 30"/>
                  <a:gd name="T15" fmla="*/ 13 h 35"/>
                  <a:gd name="T16" fmla="*/ 30 w 30"/>
                  <a:gd name="T17" fmla="*/ 20 h 35"/>
                  <a:gd name="T18" fmla="*/ 21 w 30"/>
                  <a:gd name="T19" fmla="*/ 2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35">
                    <a:moveTo>
                      <a:pt x="21" y="25"/>
                    </a:moveTo>
                    <a:cubicBezTo>
                      <a:pt x="19" y="26"/>
                      <a:pt x="15" y="26"/>
                      <a:pt x="15" y="29"/>
                    </a:cubicBezTo>
                    <a:cubicBezTo>
                      <a:pt x="15" y="32"/>
                      <a:pt x="18" y="31"/>
                      <a:pt x="20" y="32"/>
                    </a:cubicBezTo>
                    <a:cubicBezTo>
                      <a:pt x="18" y="35"/>
                      <a:pt x="15" y="34"/>
                      <a:pt x="13" y="34"/>
                    </a:cubicBezTo>
                    <a:cubicBezTo>
                      <a:pt x="8" y="26"/>
                      <a:pt x="0" y="18"/>
                      <a:pt x="15" y="13"/>
                    </a:cubicBezTo>
                    <a:cubicBezTo>
                      <a:pt x="21" y="11"/>
                      <a:pt x="11" y="7"/>
                      <a:pt x="14" y="4"/>
                    </a:cubicBezTo>
                    <a:cubicBezTo>
                      <a:pt x="14" y="4"/>
                      <a:pt x="15" y="3"/>
                      <a:pt x="15" y="3"/>
                    </a:cubicBezTo>
                    <a:cubicBezTo>
                      <a:pt x="25" y="0"/>
                      <a:pt x="29" y="3"/>
                      <a:pt x="28" y="13"/>
                    </a:cubicBezTo>
                    <a:cubicBezTo>
                      <a:pt x="29" y="15"/>
                      <a:pt x="30" y="18"/>
                      <a:pt x="30" y="20"/>
                    </a:cubicBezTo>
                    <a:cubicBezTo>
                      <a:pt x="27" y="22"/>
                      <a:pt x="17" y="11"/>
                      <a:pt x="21" y="25"/>
                    </a:cubicBezTo>
                    <a:close/>
                  </a:path>
                </a:pathLst>
              </a:custGeom>
              <a:solidFill>
                <a:srgbClr val="8247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1" name="Freeform 4520"/>
              <p:cNvSpPr/>
              <p:nvPr/>
            </p:nvSpPr>
            <p:spPr bwMode="auto">
              <a:xfrm>
                <a:off x="6650038" y="6107113"/>
                <a:ext cx="33338" cy="109538"/>
              </a:xfrm>
              <a:custGeom>
                <a:avLst/>
                <a:gdLst>
                  <a:gd name="T0" fmla="*/ 6 w 17"/>
                  <a:gd name="T1" fmla="*/ 30 h 55"/>
                  <a:gd name="T2" fmla="*/ 12 w 17"/>
                  <a:gd name="T3" fmla="*/ 0 h 55"/>
                  <a:gd name="T4" fmla="*/ 13 w 17"/>
                  <a:gd name="T5" fmla="*/ 11 h 55"/>
                  <a:gd name="T6" fmla="*/ 15 w 17"/>
                  <a:gd name="T7" fmla="*/ 39 h 55"/>
                  <a:gd name="T8" fmla="*/ 5 w 17"/>
                  <a:gd name="T9" fmla="*/ 55 h 55"/>
                  <a:gd name="T10" fmla="*/ 6 w 17"/>
                  <a:gd name="T11" fmla="*/ 47 h 55"/>
                  <a:gd name="T12" fmla="*/ 4 w 17"/>
                  <a:gd name="T13" fmla="*/ 38 h 55"/>
                  <a:gd name="T14" fmla="*/ 5 w 17"/>
                  <a:gd name="T15" fmla="*/ 32 h 55"/>
                  <a:gd name="T16" fmla="*/ 6 w 17"/>
                  <a:gd name="T17" fmla="*/ 3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55">
                    <a:moveTo>
                      <a:pt x="6" y="30"/>
                    </a:moveTo>
                    <a:cubicBezTo>
                      <a:pt x="8" y="20"/>
                      <a:pt x="6" y="9"/>
                      <a:pt x="12" y="0"/>
                    </a:cubicBezTo>
                    <a:cubicBezTo>
                      <a:pt x="13" y="4"/>
                      <a:pt x="15" y="7"/>
                      <a:pt x="13" y="11"/>
                    </a:cubicBezTo>
                    <a:cubicBezTo>
                      <a:pt x="13" y="20"/>
                      <a:pt x="12" y="29"/>
                      <a:pt x="15" y="39"/>
                    </a:cubicBezTo>
                    <a:cubicBezTo>
                      <a:pt x="17" y="43"/>
                      <a:pt x="15" y="54"/>
                      <a:pt x="5" y="55"/>
                    </a:cubicBezTo>
                    <a:cubicBezTo>
                      <a:pt x="1" y="52"/>
                      <a:pt x="5" y="50"/>
                      <a:pt x="6" y="47"/>
                    </a:cubicBezTo>
                    <a:cubicBezTo>
                      <a:pt x="6" y="44"/>
                      <a:pt x="8" y="41"/>
                      <a:pt x="4" y="38"/>
                    </a:cubicBezTo>
                    <a:cubicBezTo>
                      <a:pt x="0" y="36"/>
                      <a:pt x="3" y="34"/>
                      <a:pt x="5" y="32"/>
                    </a:cubicBezTo>
                    <a:cubicBezTo>
                      <a:pt x="6" y="31"/>
                      <a:pt x="6" y="31"/>
                      <a:pt x="6" y="30"/>
                    </a:cubicBezTo>
                    <a:close/>
                  </a:path>
                </a:pathLst>
              </a:custGeom>
              <a:solidFill>
                <a:srgbClr val="7844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2" name="Freeform 4521"/>
              <p:cNvSpPr/>
              <p:nvPr/>
            </p:nvSpPr>
            <p:spPr bwMode="auto">
              <a:xfrm>
                <a:off x="6680201" y="6157913"/>
                <a:ext cx="39688" cy="33338"/>
              </a:xfrm>
              <a:custGeom>
                <a:avLst/>
                <a:gdLst>
                  <a:gd name="T0" fmla="*/ 6 w 20"/>
                  <a:gd name="T1" fmla="*/ 1 h 16"/>
                  <a:gd name="T2" fmla="*/ 11 w 20"/>
                  <a:gd name="T3" fmla="*/ 1 h 16"/>
                  <a:gd name="T4" fmla="*/ 18 w 20"/>
                  <a:gd name="T5" fmla="*/ 4 h 16"/>
                  <a:gd name="T6" fmla="*/ 19 w 20"/>
                  <a:gd name="T7" fmla="*/ 7 h 16"/>
                  <a:gd name="T8" fmla="*/ 9 w 20"/>
                  <a:gd name="T9" fmla="*/ 16 h 16"/>
                  <a:gd name="T10" fmla="*/ 6 w 20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6" y="1"/>
                    </a:moveTo>
                    <a:cubicBezTo>
                      <a:pt x="8" y="1"/>
                      <a:pt x="9" y="1"/>
                      <a:pt x="11" y="1"/>
                    </a:cubicBezTo>
                    <a:cubicBezTo>
                      <a:pt x="14" y="0"/>
                      <a:pt x="16" y="2"/>
                      <a:pt x="18" y="4"/>
                    </a:cubicBezTo>
                    <a:cubicBezTo>
                      <a:pt x="19" y="5"/>
                      <a:pt x="19" y="6"/>
                      <a:pt x="19" y="7"/>
                    </a:cubicBezTo>
                    <a:cubicBezTo>
                      <a:pt x="20" y="14"/>
                      <a:pt x="13" y="14"/>
                      <a:pt x="9" y="16"/>
                    </a:cubicBezTo>
                    <a:cubicBezTo>
                      <a:pt x="7" y="11"/>
                      <a:pt x="0" y="7"/>
                      <a:pt x="6" y="1"/>
                    </a:cubicBezTo>
                    <a:close/>
                  </a:path>
                </a:pathLst>
              </a:custGeom>
              <a:solidFill>
                <a:srgbClr val="7C45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3" name="Freeform 4522"/>
              <p:cNvSpPr/>
              <p:nvPr/>
            </p:nvSpPr>
            <p:spPr bwMode="auto">
              <a:xfrm>
                <a:off x="6664326" y="6223000"/>
                <a:ext cx="11113" cy="14288"/>
              </a:xfrm>
              <a:custGeom>
                <a:avLst/>
                <a:gdLst>
                  <a:gd name="T0" fmla="*/ 6 w 6"/>
                  <a:gd name="T1" fmla="*/ 3 h 7"/>
                  <a:gd name="T2" fmla="*/ 2 w 6"/>
                  <a:gd name="T3" fmla="*/ 6 h 7"/>
                  <a:gd name="T4" fmla="*/ 0 w 6"/>
                  <a:gd name="T5" fmla="*/ 3 h 7"/>
                  <a:gd name="T6" fmla="*/ 4 w 6"/>
                  <a:gd name="T7" fmla="*/ 1 h 7"/>
                  <a:gd name="T8" fmla="*/ 6 w 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3"/>
                    </a:moveTo>
                    <a:cubicBezTo>
                      <a:pt x="6" y="7"/>
                      <a:pt x="4" y="7"/>
                      <a:pt x="2" y="6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0" y="1"/>
                      <a:pt x="2" y="0"/>
                      <a:pt x="4" y="1"/>
                    </a:cubicBezTo>
                    <a:cubicBezTo>
                      <a:pt x="5" y="1"/>
                      <a:pt x="6" y="2"/>
                      <a:pt x="6" y="3"/>
                    </a:cubicBezTo>
                    <a:close/>
                  </a:path>
                </a:pathLst>
              </a:custGeom>
              <a:solidFill>
                <a:srgbClr val="7946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4" name="Freeform 4523"/>
              <p:cNvSpPr/>
              <p:nvPr/>
            </p:nvSpPr>
            <p:spPr bwMode="auto">
              <a:xfrm>
                <a:off x="6588126" y="6002338"/>
                <a:ext cx="47625" cy="122238"/>
              </a:xfrm>
              <a:custGeom>
                <a:avLst/>
                <a:gdLst>
                  <a:gd name="T0" fmla="*/ 2 w 24"/>
                  <a:gd name="T1" fmla="*/ 38 h 61"/>
                  <a:gd name="T2" fmla="*/ 0 w 24"/>
                  <a:gd name="T3" fmla="*/ 37 h 61"/>
                  <a:gd name="T4" fmla="*/ 0 w 24"/>
                  <a:gd name="T5" fmla="*/ 18 h 61"/>
                  <a:gd name="T6" fmla="*/ 2 w 24"/>
                  <a:gd name="T7" fmla="*/ 1 h 61"/>
                  <a:gd name="T8" fmla="*/ 4 w 24"/>
                  <a:gd name="T9" fmla="*/ 0 h 61"/>
                  <a:gd name="T10" fmla="*/ 15 w 24"/>
                  <a:gd name="T11" fmla="*/ 15 h 61"/>
                  <a:gd name="T12" fmla="*/ 19 w 24"/>
                  <a:gd name="T13" fmla="*/ 32 h 61"/>
                  <a:gd name="T14" fmla="*/ 23 w 24"/>
                  <a:gd name="T15" fmla="*/ 35 h 61"/>
                  <a:gd name="T16" fmla="*/ 19 w 24"/>
                  <a:gd name="T17" fmla="*/ 47 h 61"/>
                  <a:gd name="T18" fmla="*/ 20 w 24"/>
                  <a:gd name="T19" fmla="*/ 57 h 61"/>
                  <a:gd name="T20" fmla="*/ 11 w 24"/>
                  <a:gd name="T21" fmla="*/ 47 h 61"/>
                  <a:gd name="T22" fmla="*/ 2 w 24"/>
                  <a:gd name="T23" fmla="*/ 3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61">
                    <a:moveTo>
                      <a:pt x="2" y="38"/>
                    </a:moveTo>
                    <a:cubicBezTo>
                      <a:pt x="2" y="38"/>
                      <a:pt x="1" y="38"/>
                      <a:pt x="0" y="37"/>
                    </a:cubicBezTo>
                    <a:cubicBezTo>
                      <a:pt x="0" y="31"/>
                      <a:pt x="0" y="24"/>
                      <a:pt x="0" y="18"/>
                    </a:cubicBezTo>
                    <a:cubicBezTo>
                      <a:pt x="1" y="12"/>
                      <a:pt x="2" y="6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10" y="4"/>
                      <a:pt x="11" y="10"/>
                      <a:pt x="15" y="15"/>
                    </a:cubicBezTo>
                    <a:cubicBezTo>
                      <a:pt x="17" y="20"/>
                      <a:pt x="24" y="25"/>
                      <a:pt x="19" y="32"/>
                    </a:cubicBezTo>
                    <a:cubicBezTo>
                      <a:pt x="18" y="34"/>
                      <a:pt x="22" y="34"/>
                      <a:pt x="23" y="35"/>
                    </a:cubicBezTo>
                    <a:cubicBezTo>
                      <a:pt x="22" y="40"/>
                      <a:pt x="24" y="45"/>
                      <a:pt x="19" y="47"/>
                    </a:cubicBezTo>
                    <a:cubicBezTo>
                      <a:pt x="15" y="51"/>
                      <a:pt x="21" y="54"/>
                      <a:pt x="20" y="57"/>
                    </a:cubicBezTo>
                    <a:cubicBezTo>
                      <a:pt x="11" y="61"/>
                      <a:pt x="8" y="59"/>
                      <a:pt x="11" y="47"/>
                    </a:cubicBezTo>
                    <a:cubicBezTo>
                      <a:pt x="13" y="38"/>
                      <a:pt x="10" y="37"/>
                      <a:pt x="2" y="38"/>
                    </a:cubicBezTo>
                    <a:close/>
                  </a:path>
                </a:pathLst>
              </a:custGeom>
              <a:solidFill>
                <a:srgbClr val="9C7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5" name="Freeform 4524"/>
              <p:cNvSpPr/>
              <p:nvPr/>
            </p:nvSpPr>
            <p:spPr bwMode="auto">
              <a:xfrm>
                <a:off x="6618288" y="6132513"/>
                <a:ext cx="11113" cy="7938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1 h 4"/>
                  <a:gd name="T4" fmla="*/ 3 w 6"/>
                  <a:gd name="T5" fmla="*/ 0 h 4"/>
                  <a:gd name="T6" fmla="*/ 5 w 6"/>
                  <a:gd name="T7" fmla="*/ 3 h 4"/>
                  <a:gd name="T8" fmla="*/ 2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6" y="1"/>
                      <a:pt x="5" y="3"/>
                    </a:cubicBezTo>
                    <a:cubicBezTo>
                      <a:pt x="5" y="4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A16F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6" name="Freeform 4525"/>
              <p:cNvSpPr/>
              <p:nvPr/>
            </p:nvSpPr>
            <p:spPr bwMode="auto">
              <a:xfrm>
                <a:off x="7272338" y="5910263"/>
                <a:ext cx="66675" cy="82550"/>
              </a:xfrm>
              <a:custGeom>
                <a:avLst/>
                <a:gdLst>
                  <a:gd name="T0" fmla="*/ 10 w 34"/>
                  <a:gd name="T1" fmla="*/ 29 h 41"/>
                  <a:gd name="T2" fmla="*/ 9 w 34"/>
                  <a:gd name="T3" fmla="*/ 24 h 41"/>
                  <a:gd name="T4" fmla="*/ 9 w 34"/>
                  <a:gd name="T5" fmla="*/ 24 h 41"/>
                  <a:gd name="T6" fmla="*/ 7 w 34"/>
                  <a:gd name="T7" fmla="*/ 19 h 41"/>
                  <a:gd name="T8" fmla="*/ 5 w 34"/>
                  <a:gd name="T9" fmla="*/ 16 h 41"/>
                  <a:gd name="T10" fmla="*/ 0 w 34"/>
                  <a:gd name="T11" fmla="*/ 8 h 41"/>
                  <a:gd name="T12" fmla="*/ 4 w 34"/>
                  <a:gd name="T13" fmla="*/ 0 h 41"/>
                  <a:gd name="T14" fmla="*/ 7 w 34"/>
                  <a:gd name="T15" fmla="*/ 0 h 41"/>
                  <a:gd name="T16" fmla="*/ 16 w 34"/>
                  <a:gd name="T17" fmla="*/ 4 h 41"/>
                  <a:gd name="T18" fmla="*/ 17 w 34"/>
                  <a:gd name="T19" fmla="*/ 7 h 41"/>
                  <a:gd name="T20" fmla="*/ 26 w 34"/>
                  <a:gd name="T21" fmla="*/ 24 h 41"/>
                  <a:gd name="T22" fmla="*/ 32 w 34"/>
                  <a:gd name="T23" fmla="*/ 39 h 41"/>
                  <a:gd name="T24" fmla="*/ 24 w 34"/>
                  <a:gd name="T25" fmla="*/ 38 h 41"/>
                  <a:gd name="T26" fmla="*/ 12 w 34"/>
                  <a:gd name="T27" fmla="*/ 34 h 41"/>
                  <a:gd name="T28" fmla="*/ 10 w 34"/>
                  <a:gd name="T29" fmla="*/ 2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41">
                    <a:moveTo>
                      <a:pt x="10" y="29"/>
                    </a:moveTo>
                    <a:cubicBezTo>
                      <a:pt x="10" y="27"/>
                      <a:pt x="9" y="26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4" y="20"/>
                      <a:pt x="9" y="20"/>
                      <a:pt x="7" y="19"/>
                    </a:cubicBezTo>
                    <a:cubicBezTo>
                      <a:pt x="6" y="18"/>
                      <a:pt x="6" y="17"/>
                      <a:pt x="5" y="16"/>
                    </a:cubicBezTo>
                    <a:cubicBezTo>
                      <a:pt x="2" y="14"/>
                      <a:pt x="0" y="11"/>
                      <a:pt x="0" y="8"/>
                    </a:cubicBezTo>
                    <a:cubicBezTo>
                      <a:pt x="0" y="5"/>
                      <a:pt x="2" y="2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11" y="0"/>
                      <a:pt x="14" y="2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14"/>
                      <a:pt x="25" y="18"/>
                      <a:pt x="26" y="24"/>
                    </a:cubicBezTo>
                    <a:cubicBezTo>
                      <a:pt x="29" y="29"/>
                      <a:pt x="34" y="33"/>
                      <a:pt x="32" y="39"/>
                    </a:cubicBezTo>
                    <a:cubicBezTo>
                      <a:pt x="29" y="41"/>
                      <a:pt x="27" y="40"/>
                      <a:pt x="24" y="38"/>
                    </a:cubicBezTo>
                    <a:cubicBezTo>
                      <a:pt x="21" y="35"/>
                      <a:pt x="15" y="37"/>
                      <a:pt x="12" y="34"/>
                    </a:cubicBezTo>
                    <a:cubicBezTo>
                      <a:pt x="11" y="32"/>
                      <a:pt x="10" y="31"/>
                      <a:pt x="10" y="29"/>
                    </a:cubicBezTo>
                    <a:close/>
                  </a:path>
                </a:pathLst>
              </a:custGeom>
              <a:solidFill>
                <a:srgbClr val="A28C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7" name="Freeform 4526"/>
              <p:cNvSpPr/>
              <p:nvPr/>
            </p:nvSpPr>
            <p:spPr bwMode="auto">
              <a:xfrm>
                <a:off x="7250113" y="5856288"/>
                <a:ext cx="61913" cy="65088"/>
              </a:xfrm>
              <a:custGeom>
                <a:avLst/>
                <a:gdLst>
                  <a:gd name="T0" fmla="*/ 27 w 31"/>
                  <a:gd name="T1" fmla="*/ 32 h 32"/>
                  <a:gd name="T2" fmla="*/ 18 w 31"/>
                  <a:gd name="T3" fmla="*/ 28 h 32"/>
                  <a:gd name="T4" fmla="*/ 11 w 31"/>
                  <a:gd name="T5" fmla="*/ 20 h 32"/>
                  <a:gd name="T6" fmla="*/ 10 w 31"/>
                  <a:gd name="T7" fmla="*/ 18 h 32"/>
                  <a:gd name="T8" fmla="*/ 6 w 31"/>
                  <a:gd name="T9" fmla="*/ 14 h 32"/>
                  <a:gd name="T10" fmla="*/ 4 w 31"/>
                  <a:gd name="T11" fmla="*/ 15 h 32"/>
                  <a:gd name="T12" fmla="*/ 2 w 31"/>
                  <a:gd name="T13" fmla="*/ 14 h 32"/>
                  <a:gd name="T14" fmla="*/ 0 w 31"/>
                  <a:gd name="T15" fmla="*/ 11 h 32"/>
                  <a:gd name="T16" fmla="*/ 1 w 31"/>
                  <a:gd name="T17" fmla="*/ 4 h 32"/>
                  <a:gd name="T18" fmla="*/ 14 w 31"/>
                  <a:gd name="T19" fmla="*/ 0 h 32"/>
                  <a:gd name="T20" fmla="*/ 28 w 31"/>
                  <a:gd name="T21" fmla="*/ 22 h 32"/>
                  <a:gd name="T22" fmla="*/ 27 w 31"/>
                  <a:gd name="T2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32">
                    <a:moveTo>
                      <a:pt x="27" y="32"/>
                    </a:moveTo>
                    <a:cubicBezTo>
                      <a:pt x="23" y="32"/>
                      <a:pt x="21" y="30"/>
                      <a:pt x="18" y="28"/>
                    </a:cubicBezTo>
                    <a:cubicBezTo>
                      <a:pt x="16" y="26"/>
                      <a:pt x="14" y="23"/>
                      <a:pt x="11" y="20"/>
                    </a:cubicBezTo>
                    <a:cubicBezTo>
                      <a:pt x="11" y="19"/>
                      <a:pt x="10" y="18"/>
                      <a:pt x="10" y="18"/>
                    </a:cubicBezTo>
                    <a:cubicBezTo>
                      <a:pt x="9" y="16"/>
                      <a:pt x="9" y="14"/>
                      <a:pt x="6" y="14"/>
                    </a:cubicBezTo>
                    <a:cubicBezTo>
                      <a:pt x="6" y="15"/>
                      <a:pt x="5" y="15"/>
                      <a:pt x="4" y="15"/>
                    </a:cubicBezTo>
                    <a:cubicBezTo>
                      <a:pt x="3" y="15"/>
                      <a:pt x="3" y="15"/>
                      <a:pt x="2" y="14"/>
                    </a:cubicBezTo>
                    <a:cubicBezTo>
                      <a:pt x="1" y="13"/>
                      <a:pt x="1" y="12"/>
                      <a:pt x="0" y="11"/>
                    </a:cubicBezTo>
                    <a:cubicBezTo>
                      <a:pt x="0" y="9"/>
                      <a:pt x="1" y="6"/>
                      <a:pt x="1" y="4"/>
                    </a:cubicBezTo>
                    <a:cubicBezTo>
                      <a:pt x="5" y="1"/>
                      <a:pt x="9" y="0"/>
                      <a:pt x="14" y="0"/>
                    </a:cubicBezTo>
                    <a:cubicBezTo>
                      <a:pt x="24" y="4"/>
                      <a:pt x="22" y="15"/>
                      <a:pt x="28" y="22"/>
                    </a:cubicBezTo>
                    <a:cubicBezTo>
                      <a:pt x="29" y="26"/>
                      <a:pt x="31" y="29"/>
                      <a:pt x="27" y="32"/>
                    </a:cubicBezTo>
                    <a:close/>
                  </a:path>
                </a:pathLst>
              </a:custGeom>
              <a:solidFill>
                <a:srgbClr val="A99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8" name="Freeform 4527"/>
              <p:cNvSpPr/>
              <p:nvPr/>
            </p:nvSpPr>
            <p:spPr bwMode="auto">
              <a:xfrm>
                <a:off x="7231063" y="5884863"/>
                <a:ext cx="50800" cy="57150"/>
              </a:xfrm>
              <a:custGeom>
                <a:avLst/>
                <a:gdLst>
                  <a:gd name="T0" fmla="*/ 11 w 25"/>
                  <a:gd name="T1" fmla="*/ 0 h 29"/>
                  <a:gd name="T2" fmla="*/ 14 w 25"/>
                  <a:gd name="T3" fmla="*/ 0 h 29"/>
                  <a:gd name="T4" fmla="*/ 21 w 25"/>
                  <a:gd name="T5" fmla="*/ 21 h 29"/>
                  <a:gd name="T6" fmla="*/ 25 w 25"/>
                  <a:gd name="T7" fmla="*/ 29 h 29"/>
                  <a:gd name="T8" fmla="*/ 7 w 25"/>
                  <a:gd name="T9" fmla="*/ 17 h 29"/>
                  <a:gd name="T10" fmla="*/ 11 w 25"/>
                  <a:gd name="T1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9">
                    <a:moveTo>
                      <a:pt x="11" y="0"/>
                    </a:moveTo>
                    <a:cubicBezTo>
                      <a:pt x="12" y="0"/>
                      <a:pt x="13" y="0"/>
                      <a:pt x="14" y="0"/>
                    </a:cubicBezTo>
                    <a:cubicBezTo>
                      <a:pt x="18" y="6"/>
                      <a:pt x="17" y="15"/>
                      <a:pt x="21" y="21"/>
                    </a:cubicBezTo>
                    <a:cubicBezTo>
                      <a:pt x="22" y="24"/>
                      <a:pt x="24" y="26"/>
                      <a:pt x="25" y="29"/>
                    </a:cubicBezTo>
                    <a:cubicBezTo>
                      <a:pt x="17" y="28"/>
                      <a:pt x="12" y="22"/>
                      <a:pt x="7" y="17"/>
                    </a:cubicBezTo>
                    <a:cubicBezTo>
                      <a:pt x="0" y="11"/>
                      <a:pt x="8" y="5"/>
                      <a:pt x="11" y="0"/>
                    </a:cubicBezTo>
                    <a:close/>
                  </a:path>
                </a:pathLst>
              </a:custGeom>
              <a:solidFill>
                <a:srgbClr val="CEAD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9" name="Freeform 4528"/>
              <p:cNvSpPr/>
              <p:nvPr/>
            </p:nvSpPr>
            <p:spPr bwMode="auto">
              <a:xfrm>
                <a:off x="7285038" y="5945188"/>
                <a:ext cx="22225" cy="15875"/>
              </a:xfrm>
              <a:custGeom>
                <a:avLst/>
                <a:gdLst>
                  <a:gd name="T0" fmla="*/ 0 w 11"/>
                  <a:gd name="T1" fmla="*/ 2 h 8"/>
                  <a:gd name="T2" fmla="*/ 11 w 11"/>
                  <a:gd name="T3" fmla="*/ 4 h 8"/>
                  <a:gd name="T4" fmla="*/ 2 w 11"/>
                  <a:gd name="T5" fmla="*/ 7 h 8"/>
                  <a:gd name="T6" fmla="*/ 0 w 11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0" y="2"/>
                    </a:moveTo>
                    <a:cubicBezTo>
                      <a:pt x="4" y="0"/>
                      <a:pt x="8" y="2"/>
                      <a:pt x="11" y="4"/>
                    </a:cubicBezTo>
                    <a:cubicBezTo>
                      <a:pt x="8" y="8"/>
                      <a:pt x="4" y="5"/>
                      <a:pt x="2" y="7"/>
                    </a:cubicBezTo>
                    <a:cubicBezTo>
                      <a:pt x="1" y="5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C8A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0" name="Freeform 4529"/>
              <p:cNvSpPr/>
              <p:nvPr/>
            </p:nvSpPr>
            <p:spPr bwMode="auto">
              <a:xfrm>
                <a:off x="6637338" y="3135313"/>
                <a:ext cx="19050" cy="28575"/>
              </a:xfrm>
              <a:custGeom>
                <a:avLst/>
                <a:gdLst>
                  <a:gd name="T0" fmla="*/ 9 w 9"/>
                  <a:gd name="T1" fmla="*/ 1 h 14"/>
                  <a:gd name="T2" fmla="*/ 8 w 9"/>
                  <a:gd name="T3" fmla="*/ 8 h 14"/>
                  <a:gd name="T4" fmla="*/ 0 w 9"/>
                  <a:gd name="T5" fmla="*/ 12 h 14"/>
                  <a:gd name="T6" fmla="*/ 1 w 9"/>
                  <a:gd name="T7" fmla="*/ 0 h 14"/>
                  <a:gd name="T8" fmla="*/ 9 w 9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4">
                    <a:moveTo>
                      <a:pt x="9" y="1"/>
                    </a:moveTo>
                    <a:cubicBezTo>
                      <a:pt x="8" y="3"/>
                      <a:pt x="8" y="6"/>
                      <a:pt x="8" y="8"/>
                    </a:cubicBezTo>
                    <a:cubicBezTo>
                      <a:pt x="6" y="11"/>
                      <a:pt x="4" y="14"/>
                      <a:pt x="0" y="12"/>
                    </a:cubicBezTo>
                    <a:cubicBezTo>
                      <a:pt x="0" y="8"/>
                      <a:pt x="1" y="4"/>
                      <a:pt x="1" y="0"/>
                    </a:cubicBezTo>
                    <a:cubicBezTo>
                      <a:pt x="3" y="0"/>
                      <a:pt x="6" y="0"/>
                      <a:pt x="9" y="1"/>
                    </a:cubicBezTo>
                    <a:close/>
                  </a:path>
                </a:pathLst>
              </a:custGeom>
              <a:solidFill>
                <a:srgbClr val="8B52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1" name="Freeform 4530"/>
              <p:cNvSpPr/>
              <p:nvPr/>
            </p:nvSpPr>
            <p:spPr bwMode="auto">
              <a:xfrm>
                <a:off x="7594601" y="5302250"/>
                <a:ext cx="79375" cy="60325"/>
              </a:xfrm>
              <a:custGeom>
                <a:avLst/>
                <a:gdLst>
                  <a:gd name="T0" fmla="*/ 21 w 40"/>
                  <a:gd name="T1" fmla="*/ 3 h 30"/>
                  <a:gd name="T2" fmla="*/ 20 w 40"/>
                  <a:gd name="T3" fmla="*/ 5 h 30"/>
                  <a:gd name="T4" fmla="*/ 22 w 40"/>
                  <a:gd name="T5" fmla="*/ 13 h 30"/>
                  <a:gd name="T6" fmla="*/ 34 w 40"/>
                  <a:gd name="T7" fmla="*/ 14 h 30"/>
                  <a:gd name="T8" fmla="*/ 40 w 40"/>
                  <a:gd name="T9" fmla="*/ 22 h 30"/>
                  <a:gd name="T10" fmla="*/ 25 w 40"/>
                  <a:gd name="T11" fmla="*/ 25 h 30"/>
                  <a:gd name="T12" fmla="*/ 13 w 40"/>
                  <a:gd name="T13" fmla="*/ 24 h 30"/>
                  <a:gd name="T14" fmla="*/ 1 w 40"/>
                  <a:gd name="T15" fmla="*/ 17 h 30"/>
                  <a:gd name="T16" fmla="*/ 7 w 40"/>
                  <a:gd name="T17" fmla="*/ 5 h 30"/>
                  <a:gd name="T18" fmla="*/ 21 w 40"/>
                  <a:gd name="T1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0">
                    <a:moveTo>
                      <a:pt x="21" y="3"/>
                    </a:moveTo>
                    <a:cubicBezTo>
                      <a:pt x="21" y="4"/>
                      <a:pt x="20" y="4"/>
                      <a:pt x="20" y="5"/>
                    </a:cubicBezTo>
                    <a:cubicBezTo>
                      <a:pt x="21" y="8"/>
                      <a:pt x="22" y="10"/>
                      <a:pt x="22" y="13"/>
                    </a:cubicBezTo>
                    <a:cubicBezTo>
                      <a:pt x="25" y="20"/>
                      <a:pt x="30" y="14"/>
                      <a:pt x="34" y="14"/>
                    </a:cubicBezTo>
                    <a:cubicBezTo>
                      <a:pt x="39" y="14"/>
                      <a:pt x="40" y="18"/>
                      <a:pt x="40" y="22"/>
                    </a:cubicBezTo>
                    <a:cubicBezTo>
                      <a:pt x="36" y="30"/>
                      <a:pt x="30" y="26"/>
                      <a:pt x="25" y="25"/>
                    </a:cubicBezTo>
                    <a:cubicBezTo>
                      <a:pt x="21" y="24"/>
                      <a:pt x="17" y="25"/>
                      <a:pt x="13" y="24"/>
                    </a:cubicBezTo>
                    <a:cubicBezTo>
                      <a:pt x="8" y="24"/>
                      <a:pt x="3" y="21"/>
                      <a:pt x="1" y="17"/>
                    </a:cubicBezTo>
                    <a:cubicBezTo>
                      <a:pt x="1" y="12"/>
                      <a:pt x="0" y="6"/>
                      <a:pt x="7" y="5"/>
                    </a:cubicBezTo>
                    <a:cubicBezTo>
                      <a:pt x="12" y="7"/>
                      <a:pt x="16" y="0"/>
                      <a:pt x="21" y="3"/>
                    </a:cubicBezTo>
                    <a:close/>
                  </a:path>
                </a:pathLst>
              </a:custGeom>
              <a:solidFill>
                <a:srgbClr val="AD7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2" name="Freeform 4531"/>
              <p:cNvSpPr/>
              <p:nvPr/>
            </p:nvSpPr>
            <p:spPr bwMode="auto">
              <a:xfrm>
                <a:off x="7585076" y="5267325"/>
                <a:ext cx="53975" cy="57150"/>
              </a:xfrm>
              <a:custGeom>
                <a:avLst/>
                <a:gdLst>
                  <a:gd name="T0" fmla="*/ 26 w 27"/>
                  <a:gd name="T1" fmla="*/ 21 h 29"/>
                  <a:gd name="T2" fmla="*/ 13 w 27"/>
                  <a:gd name="T3" fmla="*/ 24 h 29"/>
                  <a:gd name="T4" fmla="*/ 6 w 27"/>
                  <a:gd name="T5" fmla="*/ 13 h 29"/>
                  <a:gd name="T6" fmla="*/ 3 w 27"/>
                  <a:gd name="T7" fmla="*/ 3 h 29"/>
                  <a:gd name="T8" fmla="*/ 25 w 27"/>
                  <a:gd name="T9" fmla="*/ 6 h 29"/>
                  <a:gd name="T10" fmla="*/ 27 w 27"/>
                  <a:gd name="T11" fmla="*/ 9 h 29"/>
                  <a:gd name="T12" fmla="*/ 26 w 27"/>
                  <a:gd name="T13" fmla="*/ 2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9">
                    <a:moveTo>
                      <a:pt x="26" y="21"/>
                    </a:moveTo>
                    <a:cubicBezTo>
                      <a:pt x="21" y="21"/>
                      <a:pt x="19" y="29"/>
                      <a:pt x="13" y="24"/>
                    </a:cubicBezTo>
                    <a:cubicBezTo>
                      <a:pt x="11" y="20"/>
                      <a:pt x="10" y="16"/>
                      <a:pt x="6" y="13"/>
                    </a:cubicBezTo>
                    <a:cubicBezTo>
                      <a:pt x="3" y="11"/>
                      <a:pt x="0" y="7"/>
                      <a:pt x="3" y="3"/>
                    </a:cubicBezTo>
                    <a:cubicBezTo>
                      <a:pt x="11" y="0"/>
                      <a:pt x="17" y="6"/>
                      <a:pt x="25" y="6"/>
                    </a:cubicBezTo>
                    <a:cubicBezTo>
                      <a:pt x="26" y="7"/>
                      <a:pt x="26" y="8"/>
                      <a:pt x="27" y="9"/>
                    </a:cubicBezTo>
                    <a:cubicBezTo>
                      <a:pt x="27" y="13"/>
                      <a:pt x="26" y="17"/>
                      <a:pt x="26" y="21"/>
                    </a:cubicBezTo>
                    <a:close/>
                  </a:path>
                </a:pathLst>
              </a:custGeom>
              <a:solidFill>
                <a:srgbClr val="B28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3" name="Freeform 4532"/>
              <p:cNvSpPr/>
              <p:nvPr/>
            </p:nvSpPr>
            <p:spPr bwMode="auto">
              <a:xfrm>
                <a:off x="7577138" y="5229225"/>
                <a:ext cx="73025" cy="55563"/>
              </a:xfrm>
              <a:custGeom>
                <a:avLst/>
                <a:gdLst>
                  <a:gd name="T0" fmla="*/ 31 w 37"/>
                  <a:gd name="T1" fmla="*/ 28 h 28"/>
                  <a:gd name="T2" fmla="*/ 29 w 37"/>
                  <a:gd name="T3" fmla="*/ 27 h 28"/>
                  <a:gd name="T4" fmla="*/ 8 w 37"/>
                  <a:gd name="T5" fmla="*/ 15 h 28"/>
                  <a:gd name="T6" fmla="*/ 0 w 37"/>
                  <a:gd name="T7" fmla="*/ 7 h 28"/>
                  <a:gd name="T8" fmla="*/ 12 w 37"/>
                  <a:gd name="T9" fmla="*/ 5 h 28"/>
                  <a:gd name="T10" fmla="*/ 12 w 37"/>
                  <a:gd name="T11" fmla="*/ 5 h 28"/>
                  <a:gd name="T12" fmla="*/ 28 w 37"/>
                  <a:gd name="T13" fmla="*/ 17 h 28"/>
                  <a:gd name="T14" fmla="*/ 37 w 37"/>
                  <a:gd name="T15" fmla="*/ 23 h 28"/>
                  <a:gd name="T16" fmla="*/ 31 w 37"/>
                  <a:gd name="T1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8">
                    <a:moveTo>
                      <a:pt x="31" y="28"/>
                    </a:moveTo>
                    <a:cubicBezTo>
                      <a:pt x="30" y="28"/>
                      <a:pt x="30" y="27"/>
                      <a:pt x="29" y="27"/>
                    </a:cubicBezTo>
                    <a:cubicBezTo>
                      <a:pt x="24" y="20"/>
                      <a:pt x="14" y="21"/>
                      <a:pt x="8" y="15"/>
                    </a:cubicBezTo>
                    <a:cubicBezTo>
                      <a:pt x="5" y="12"/>
                      <a:pt x="1" y="12"/>
                      <a:pt x="0" y="7"/>
                    </a:cubicBezTo>
                    <a:cubicBezTo>
                      <a:pt x="3" y="0"/>
                      <a:pt x="7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4" y="13"/>
                      <a:pt x="22" y="14"/>
                      <a:pt x="28" y="17"/>
                    </a:cubicBezTo>
                    <a:cubicBezTo>
                      <a:pt x="31" y="18"/>
                      <a:pt x="36" y="19"/>
                      <a:pt x="37" y="23"/>
                    </a:cubicBezTo>
                    <a:cubicBezTo>
                      <a:pt x="34" y="24"/>
                      <a:pt x="32" y="25"/>
                      <a:pt x="31" y="28"/>
                    </a:cubicBezTo>
                    <a:close/>
                  </a:path>
                </a:pathLst>
              </a:custGeom>
              <a:solidFill>
                <a:srgbClr val="8E5B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4" name="Freeform 4533"/>
              <p:cNvSpPr/>
              <p:nvPr/>
            </p:nvSpPr>
            <p:spPr bwMode="auto">
              <a:xfrm>
                <a:off x="7661276" y="5308600"/>
                <a:ext cx="33338" cy="44450"/>
              </a:xfrm>
              <a:custGeom>
                <a:avLst/>
                <a:gdLst>
                  <a:gd name="T0" fmla="*/ 5 w 17"/>
                  <a:gd name="T1" fmla="*/ 19 h 22"/>
                  <a:gd name="T2" fmla="*/ 1 w 17"/>
                  <a:gd name="T3" fmla="*/ 11 h 22"/>
                  <a:gd name="T4" fmla="*/ 0 w 17"/>
                  <a:gd name="T5" fmla="*/ 2 h 22"/>
                  <a:gd name="T6" fmla="*/ 14 w 17"/>
                  <a:gd name="T7" fmla="*/ 10 h 22"/>
                  <a:gd name="T8" fmla="*/ 16 w 17"/>
                  <a:gd name="T9" fmla="*/ 11 h 22"/>
                  <a:gd name="T10" fmla="*/ 16 w 17"/>
                  <a:gd name="T11" fmla="*/ 20 h 22"/>
                  <a:gd name="T12" fmla="*/ 13 w 17"/>
                  <a:gd name="T13" fmla="*/ 22 h 22"/>
                  <a:gd name="T14" fmla="*/ 5 w 17"/>
                  <a:gd name="T15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2">
                    <a:moveTo>
                      <a:pt x="5" y="19"/>
                    </a:moveTo>
                    <a:cubicBezTo>
                      <a:pt x="5" y="16"/>
                      <a:pt x="4" y="13"/>
                      <a:pt x="1" y="11"/>
                    </a:cubicBezTo>
                    <a:cubicBezTo>
                      <a:pt x="3" y="8"/>
                      <a:pt x="0" y="5"/>
                      <a:pt x="0" y="2"/>
                    </a:cubicBezTo>
                    <a:cubicBezTo>
                      <a:pt x="8" y="0"/>
                      <a:pt x="6" y="13"/>
                      <a:pt x="14" y="10"/>
                    </a:cubicBezTo>
                    <a:cubicBezTo>
                      <a:pt x="14" y="11"/>
                      <a:pt x="15" y="11"/>
                      <a:pt x="16" y="11"/>
                    </a:cubicBezTo>
                    <a:cubicBezTo>
                      <a:pt x="17" y="14"/>
                      <a:pt x="17" y="17"/>
                      <a:pt x="16" y="20"/>
                    </a:cubicBezTo>
                    <a:cubicBezTo>
                      <a:pt x="15" y="21"/>
                      <a:pt x="14" y="21"/>
                      <a:pt x="13" y="22"/>
                    </a:cubicBezTo>
                    <a:cubicBezTo>
                      <a:pt x="10" y="21"/>
                      <a:pt x="7" y="22"/>
                      <a:pt x="5" y="19"/>
                    </a:cubicBezTo>
                    <a:close/>
                  </a:path>
                </a:pathLst>
              </a:custGeom>
              <a:solidFill>
                <a:srgbClr val="8954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5" name="Freeform 4534"/>
              <p:cNvSpPr/>
              <p:nvPr/>
            </p:nvSpPr>
            <p:spPr bwMode="auto">
              <a:xfrm>
                <a:off x="7626351" y="5313363"/>
                <a:ext cx="22225" cy="15875"/>
              </a:xfrm>
              <a:custGeom>
                <a:avLst/>
                <a:gdLst>
                  <a:gd name="T0" fmla="*/ 6 w 11"/>
                  <a:gd name="T1" fmla="*/ 8 h 8"/>
                  <a:gd name="T2" fmla="*/ 4 w 11"/>
                  <a:gd name="T3" fmla="*/ 0 h 8"/>
                  <a:gd name="T4" fmla="*/ 11 w 11"/>
                  <a:gd name="T5" fmla="*/ 4 h 8"/>
                  <a:gd name="T6" fmla="*/ 6 w 11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6" y="8"/>
                    </a:moveTo>
                    <a:cubicBezTo>
                      <a:pt x="0" y="6"/>
                      <a:pt x="2" y="3"/>
                      <a:pt x="4" y="0"/>
                    </a:cubicBezTo>
                    <a:cubicBezTo>
                      <a:pt x="7" y="1"/>
                      <a:pt x="10" y="0"/>
                      <a:pt x="11" y="4"/>
                    </a:cubicBezTo>
                    <a:cubicBezTo>
                      <a:pt x="11" y="7"/>
                      <a:pt x="8" y="8"/>
                      <a:pt x="6" y="8"/>
                    </a:cubicBezTo>
                    <a:close/>
                  </a:path>
                </a:pathLst>
              </a:custGeom>
              <a:solidFill>
                <a:srgbClr val="9A5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6" name="Freeform 4535"/>
              <p:cNvSpPr/>
              <p:nvPr/>
            </p:nvSpPr>
            <p:spPr bwMode="auto">
              <a:xfrm>
                <a:off x="7072313" y="6037263"/>
                <a:ext cx="90488" cy="53975"/>
              </a:xfrm>
              <a:custGeom>
                <a:avLst/>
                <a:gdLst>
                  <a:gd name="T0" fmla="*/ 45 w 45"/>
                  <a:gd name="T1" fmla="*/ 27 h 27"/>
                  <a:gd name="T2" fmla="*/ 36 w 45"/>
                  <a:gd name="T3" fmla="*/ 24 h 27"/>
                  <a:gd name="T4" fmla="*/ 18 w 45"/>
                  <a:gd name="T5" fmla="*/ 22 h 27"/>
                  <a:gd name="T6" fmla="*/ 2 w 45"/>
                  <a:gd name="T7" fmla="*/ 9 h 27"/>
                  <a:gd name="T8" fmla="*/ 0 w 45"/>
                  <a:gd name="T9" fmla="*/ 4 h 27"/>
                  <a:gd name="T10" fmla="*/ 10 w 45"/>
                  <a:gd name="T11" fmla="*/ 1 h 27"/>
                  <a:gd name="T12" fmla="*/ 26 w 45"/>
                  <a:gd name="T13" fmla="*/ 2 h 27"/>
                  <a:gd name="T14" fmla="*/ 45 w 45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27">
                    <a:moveTo>
                      <a:pt x="45" y="27"/>
                    </a:moveTo>
                    <a:cubicBezTo>
                      <a:pt x="42" y="26"/>
                      <a:pt x="39" y="25"/>
                      <a:pt x="36" y="24"/>
                    </a:cubicBezTo>
                    <a:cubicBezTo>
                      <a:pt x="30" y="20"/>
                      <a:pt x="24" y="23"/>
                      <a:pt x="18" y="22"/>
                    </a:cubicBezTo>
                    <a:cubicBezTo>
                      <a:pt x="15" y="15"/>
                      <a:pt x="9" y="11"/>
                      <a:pt x="2" y="9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3" y="2"/>
                      <a:pt x="7" y="2"/>
                      <a:pt x="10" y="1"/>
                    </a:cubicBezTo>
                    <a:cubicBezTo>
                      <a:pt x="15" y="0"/>
                      <a:pt x="20" y="4"/>
                      <a:pt x="26" y="2"/>
                    </a:cubicBezTo>
                    <a:cubicBezTo>
                      <a:pt x="32" y="11"/>
                      <a:pt x="44" y="15"/>
                      <a:pt x="45" y="27"/>
                    </a:cubicBezTo>
                    <a:close/>
                  </a:path>
                </a:pathLst>
              </a:custGeom>
              <a:solidFill>
                <a:srgbClr val="C5A1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7" name="Freeform 4536"/>
              <p:cNvSpPr/>
              <p:nvPr/>
            </p:nvSpPr>
            <p:spPr bwMode="auto">
              <a:xfrm>
                <a:off x="7069138" y="5984875"/>
                <a:ext cx="55563" cy="71438"/>
              </a:xfrm>
              <a:custGeom>
                <a:avLst/>
                <a:gdLst>
                  <a:gd name="T0" fmla="*/ 28 w 28"/>
                  <a:gd name="T1" fmla="*/ 28 h 36"/>
                  <a:gd name="T2" fmla="*/ 13 w 28"/>
                  <a:gd name="T3" fmla="*/ 29 h 36"/>
                  <a:gd name="T4" fmla="*/ 1 w 28"/>
                  <a:gd name="T5" fmla="*/ 26 h 36"/>
                  <a:gd name="T6" fmla="*/ 10 w 28"/>
                  <a:gd name="T7" fmla="*/ 17 h 36"/>
                  <a:gd name="T8" fmla="*/ 14 w 28"/>
                  <a:gd name="T9" fmla="*/ 12 h 36"/>
                  <a:gd name="T10" fmla="*/ 12 w 28"/>
                  <a:gd name="T11" fmla="*/ 4 h 36"/>
                  <a:gd name="T12" fmla="*/ 23 w 28"/>
                  <a:gd name="T13" fmla="*/ 10 h 36"/>
                  <a:gd name="T14" fmla="*/ 25 w 28"/>
                  <a:gd name="T15" fmla="*/ 11 h 36"/>
                  <a:gd name="T16" fmla="*/ 28 w 28"/>
                  <a:gd name="T17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6">
                    <a:moveTo>
                      <a:pt x="28" y="28"/>
                    </a:moveTo>
                    <a:cubicBezTo>
                      <a:pt x="23" y="36"/>
                      <a:pt x="18" y="28"/>
                      <a:pt x="13" y="29"/>
                    </a:cubicBezTo>
                    <a:cubicBezTo>
                      <a:pt x="9" y="28"/>
                      <a:pt x="5" y="29"/>
                      <a:pt x="1" y="26"/>
                    </a:cubicBezTo>
                    <a:cubicBezTo>
                      <a:pt x="0" y="18"/>
                      <a:pt x="5" y="18"/>
                      <a:pt x="10" y="17"/>
                    </a:cubicBezTo>
                    <a:cubicBezTo>
                      <a:pt x="13" y="16"/>
                      <a:pt x="17" y="17"/>
                      <a:pt x="14" y="12"/>
                    </a:cubicBezTo>
                    <a:cubicBezTo>
                      <a:pt x="13" y="10"/>
                      <a:pt x="8" y="6"/>
                      <a:pt x="12" y="4"/>
                    </a:cubicBezTo>
                    <a:cubicBezTo>
                      <a:pt x="18" y="0"/>
                      <a:pt x="21" y="6"/>
                      <a:pt x="23" y="10"/>
                    </a:cubicBezTo>
                    <a:cubicBezTo>
                      <a:pt x="23" y="11"/>
                      <a:pt x="24" y="11"/>
                      <a:pt x="25" y="11"/>
                    </a:cubicBezTo>
                    <a:cubicBezTo>
                      <a:pt x="26" y="17"/>
                      <a:pt x="27" y="23"/>
                      <a:pt x="28" y="28"/>
                    </a:cubicBezTo>
                    <a:close/>
                  </a:path>
                </a:pathLst>
              </a:custGeom>
              <a:solidFill>
                <a:srgbClr val="C19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8" name="Freeform 4537"/>
              <p:cNvSpPr/>
              <p:nvPr/>
            </p:nvSpPr>
            <p:spPr bwMode="auto">
              <a:xfrm>
                <a:off x="7129463" y="6032500"/>
                <a:ext cx="19050" cy="9525"/>
              </a:xfrm>
              <a:custGeom>
                <a:avLst/>
                <a:gdLst>
                  <a:gd name="T0" fmla="*/ 3 w 10"/>
                  <a:gd name="T1" fmla="*/ 0 h 5"/>
                  <a:gd name="T2" fmla="*/ 10 w 10"/>
                  <a:gd name="T3" fmla="*/ 1 h 5"/>
                  <a:gd name="T4" fmla="*/ 5 w 10"/>
                  <a:gd name="T5" fmla="*/ 4 h 5"/>
                  <a:gd name="T6" fmla="*/ 3 w 10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3" y="0"/>
                    </a:moveTo>
                    <a:cubicBezTo>
                      <a:pt x="6" y="1"/>
                      <a:pt x="8" y="1"/>
                      <a:pt x="10" y="1"/>
                    </a:cubicBezTo>
                    <a:cubicBezTo>
                      <a:pt x="9" y="3"/>
                      <a:pt x="8" y="5"/>
                      <a:pt x="5" y="4"/>
                    </a:cubicBezTo>
                    <a:cubicBezTo>
                      <a:pt x="4" y="3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927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9" name="Freeform 4538"/>
              <p:cNvSpPr/>
              <p:nvPr/>
            </p:nvSpPr>
            <p:spPr bwMode="auto">
              <a:xfrm>
                <a:off x="6678613" y="4319588"/>
                <a:ext cx="26988" cy="92075"/>
              </a:xfrm>
              <a:custGeom>
                <a:avLst/>
                <a:gdLst>
                  <a:gd name="T0" fmla="*/ 12 w 14"/>
                  <a:gd name="T1" fmla="*/ 42 h 46"/>
                  <a:gd name="T2" fmla="*/ 7 w 14"/>
                  <a:gd name="T3" fmla="*/ 46 h 46"/>
                  <a:gd name="T4" fmla="*/ 2 w 14"/>
                  <a:gd name="T5" fmla="*/ 23 h 46"/>
                  <a:gd name="T6" fmla="*/ 0 w 14"/>
                  <a:gd name="T7" fmla="*/ 0 h 46"/>
                  <a:gd name="T8" fmla="*/ 12 w 14"/>
                  <a:gd name="T9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46">
                    <a:moveTo>
                      <a:pt x="12" y="42"/>
                    </a:moveTo>
                    <a:cubicBezTo>
                      <a:pt x="12" y="45"/>
                      <a:pt x="10" y="46"/>
                      <a:pt x="7" y="46"/>
                    </a:cubicBezTo>
                    <a:cubicBezTo>
                      <a:pt x="5" y="38"/>
                      <a:pt x="5" y="30"/>
                      <a:pt x="2" y="23"/>
                    </a:cubicBezTo>
                    <a:cubicBezTo>
                      <a:pt x="0" y="16"/>
                      <a:pt x="0" y="8"/>
                      <a:pt x="0" y="0"/>
                    </a:cubicBezTo>
                    <a:cubicBezTo>
                      <a:pt x="5" y="14"/>
                      <a:pt x="14" y="26"/>
                      <a:pt x="12" y="42"/>
                    </a:cubicBezTo>
                    <a:close/>
                  </a:path>
                </a:pathLst>
              </a:custGeom>
              <a:solidFill>
                <a:srgbClr val="9669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0" name="Freeform 4539"/>
              <p:cNvSpPr/>
              <p:nvPr/>
            </p:nvSpPr>
            <p:spPr bwMode="auto">
              <a:xfrm>
                <a:off x="6915151" y="6307138"/>
                <a:ext cx="61913" cy="38100"/>
              </a:xfrm>
              <a:custGeom>
                <a:avLst/>
                <a:gdLst>
                  <a:gd name="T0" fmla="*/ 14 w 31"/>
                  <a:gd name="T1" fmla="*/ 19 h 19"/>
                  <a:gd name="T2" fmla="*/ 10 w 31"/>
                  <a:gd name="T3" fmla="*/ 12 h 19"/>
                  <a:gd name="T4" fmla="*/ 0 w 31"/>
                  <a:gd name="T5" fmla="*/ 8 h 19"/>
                  <a:gd name="T6" fmla="*/ 25 w 31"/>
                  <a:gd name="T7" fmla="*/ 0 h 19"/>
                  <a:gd name="T8" fmla="*/ 31 w 31"/>
                  <a:gd name="T9" fmla="*/ 4 h 19"/>
                  <a:gd name="T10" fmla="*/ 14 w 31"/>
                  <a:gd name="T11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9">
                    <a:moveTo>
                      <a:pt x="14" y="19"/>
                    </a:moveTo>
                    <a:cubicBezTo>
                      <a:pt x="14" y="16"/>
                      <a:pt x="18" y="11"/>
                      <a:pt x="10" y="12"/>
                    </a:cubicBezTo>
                    <a:cubicBezTo>
                      <a:pt x="6" y="13"/>
                      <a:pt x="1" y="14"/>
                      <a:pt x="0" y="8"/>
                    </a:cubicBezTo>
                    <a:cubicBezTo>
                      <a:pt x="7" y="0"/>
                      <a:pt x="17" y="3"/>
                      <a:pt x="25" y="0"/>
                    </a:cubicBezTo>
                    <a:cubicBezTo>
                      <a:pt x="28" y="0"/>
                      <a:pt x="30" y="2"/>
                      <a:pt x="31" y="4"/>
                    </a:cubicBezTo>
                    <a:cubicBezTo>
                      <a:pt x="26" y="10"/>
                      <a:pt x="21" y="16"/>
                      <a:pt x="14" y="19"/>
                    </a:cubicBezTo>
                    <a:close/>
                  </a:path>
                </a:pathLst>
              </a:custGeom>
              <a:solidFill>
                <a:srgbClr val="8E5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1" name="Freeform 4540"/>
              <p:cNvSpPr/>
              <p:nvPr/>
            </p:nvSpPr>
            <p:spPr bwMode="auto">
              <a:xfrm>
                <a:off x="6986588" y="6323013"/>
                <a:ext cx="58738" cy="26988"/>
              </a:xfrm>
              <a:custGeom>
                <a:avLst/>
                <a:gdLst>
                  <a:gd name="T0" fmla="*/ 28 w 29"/>
                  <a:gd name="T1" fmla="*/ 6 h 14"/>
                  <a:gd name="T2" fmla="*/ 27 w 29"/>
                  <a:gd name="T3" fmla="*/ 10 h 14"/>
                  <a:gd name="T4" fmla="*/ 2 w 29"/>
                  <a:gd name="T5" fmla="*/ 14 h 14"/>
                  <a:gd name="T6" fmla="*/ 0 w 29"/>
                  <a:gd name="T7" fmla="*/ 12 h 14"/>
                  <a:gd name="T8" fmla="*/ 11 w 29"/>
                  <a:gd name="T9" fmla="*/ 3 h 14"/>
                  <a:gd name="T10" fmla="*/ 28 w 29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4">
                    <a:moveTo>
                      <a:pt x="28" y="6"/>
                    </a:moveTo>
                    <a:cubicBezTo>
                      <a:pt x="28" y="7"/>
                      <a:pt x="29" y="10"/>
                      <a:pt x="27" y="10"/>
                    </a:cubicBezTo>
                    <a:cubicBezTo>
                      <a:pt x="18" y="7"/>
                      <a:pt x="10" y="14"/>
                      <a:pt x="2" y="14"/>
                    </a:cubicBezTo>
                    <a:cubicBezTo>
                      <a:pt x="1" y="13"/>
                      <a:pt x="0" y="12"/>
                      <a:pt x="0" y="12"/>
                    </a:cubicBezTo>
                    <a:cubicBezTo>
                      <a:pt x="0" y="4"/>
                      <a:pt x="9" y="8"/>
                      <a:pt x="11" y="3"/>
                    </a:cubicBezTo>
                    <a:cubicBezTo>
                      <a:pt x="17" y="0"/>
                      <a:pt x="23" y="2"/>
                      <a:pt x="28" y="6"/>
                    </a:cubicBezTo>
                    <a:close/>
                  </a:path>
                </a:pathLst>
              </a:custGeom>
              <a:solidFill>
                <a:srgbClr val="BA9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2" name="Freeform 4541"/>
              <p:cNvSpPr/>
              <p:nvPr/>
            </p:nvSpPr>
            <p:spPr bwMode="auto">
              <a:xfrm>
                <a:off x="6978651" y="6292850"/>
                <a:ext cx="46038" cy="23813"/>
              </a:xfrm>
              <a:custGeom>
                <a:avLst/>
                <a:gdLst>
                  <a:gd name="T0" fmla="*/ 14 w 23"/>
                  <a:gd name="T1" fmla="*/ 3 h 12"/>
                  <a:gd name="T2" fmla="*/ 23 w 23"/>
                  <a:gd name="T3" fmla="*/ 9 h 12"/>
                  <a:gd name="T4" fmla="*/ 1 w 23"/>
                  <a:gd name="T5" fmla="*/ 12 h 12"/>
                  <a:gd name="T6" fmla="*/ 3 w 23"/>
                  <a:gd name="T7" fmla="*/ 2 h 12"/>
                  <a:gd name="T8" fmla="*/ 14 w 23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14" y="3"/>
                    </a:moveTo>
                    <a:cubicBezTo>
                      <a:pt x="18" y="4"/>
                      <a:pt x="22" y="5"/>
                      <a:pt x="23" y="9"/>
                    </a:cubicBezTo>
                    <a:cubicBezTo>
                      <a:pt x="15" y="7"/>
                      <a:pt x="8" y="11"/>
                      <a:pt x="1" y="12"/>
                    </a:cubicBezTo>
                    <a:cubicBezTo>
                      <a:pt x="0" y="8"/>
                      <a:pt x="1" y="5"/>
                      <a:pt x="3" y="2"/>
                    </a:cubicBezTo>
                    <a:cubicBezTo>
                      <a:pt x="7" y="0"/>
                      <a:pt x="11" y="0"/>
                      <a:pt x="14" y="3"/>
                    </a:cubicBezTo>
                    <a:close/>
                  </a:path>
                </a:pathLst>
              </a:custGeom>
              <a:solidFill>
                <a:srgbClr val="8E5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3" name="Freeform 4542"/>
              <p:cNvSpPr/>
              <p:nvPr/>
            </p:nvSpPr>
            <p:spPr bwMode="auto">
              <a:xfrm>
                <a:off x="6958013" y="6276975"/>
                <a:ext cx="28575" cy="39688"/>
              </a:xfrm>
              <a:custGeom>
                <a:avLst/>
                <a:gdLst>
                  <a:gd name="T0" fmla="*/ 14 w 14"/>
                  <a:gd name="T1" fmla="*/ 12 h 20"/>
                  <a:gd name="T2" fmla="*/ 11 w 14"/>
                  <a:gd name="T3" fmla="*/ 20 h 20"/>
                  <a:gd name="T4" fmla="*/ 10 w 14"/>
                  <a:gd name="T5" fmla="*/ 19 h 20"/>
                  <a:gd name="T6" fmla="*/ 9 w 14"/>
                  <a:gd name="T7" fmla="*/ 19 h 20"/>
                  <a:gd name="T8" fmla="*/ 4 w 14"/>
                  <a:gd name="T9" fmla="*/ 16 h 20"/>
                  <a:gd name="T10" fmla="*/ 3 w 14"/>
                  <a:gd name="T11" fmla="*/ 15 h 20"/>
                  <a:gd name="T12" fmla="*/ 3 w 14"/>
                  <a:gd name="T13" fmla="*/ 3 h 20"/>
                  <a:gd name="T14" fmla="*/ 14 w 14"/>
                  <a:gd name="T1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0">
                    <a:moveTo>
                      <a:pt x="14" y="12"/>
                    </a:moveTo>
                    <a:cubicBezTo>
                      <a:pt x="13" y="15"/>
                      <a:pt x="12" y="17"/>
                      <a:pt x="11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7" y="18"/>
                      <a:pt x="5" y="17"/>
                      <a:pt x="4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3" y="11"/>
                      <a:pt x="0" y="7"/>
                      <a:pt x="3" y="3"/>
                    </a:cubicBezTo>
                    <a:cubicBezTo>
                      <a:pt x="14" y="0"/>
                      <a:pt x="14" y="0"/>
                      <a:pt x="14" y="12"/>
                    </a:cubicBezTo>
                    <a:close/>
                  </a:path>
                </a:pathLst>
              </a:custGeom>
              <a:solidFill>
                <a:srgbClr val="A96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4" name="Freeform 4543"/>
              <p:cNvSpPr/>
              <p:nvPr/>
            </p:nvSpPr>
            <p:spPr bwMode="auto">
              <a:xfrm>
                <a:off x="6970713" y="6327775"/>
                <a:ext cx="47625" cy="19050"/>
              </a:xfrm>
              <a:custGeom>
                <a:avLst/>
                <a:gdLst>
                  <a:gd name="T0" fmla="*/ 19 w 24"/>
                  <a:gd name="T1" fmla="*/ 0 h 9"/>
                  <a:gd name="T2" fmla="*/ 20 w 24"/>
                  <a:gd name="T3" fmla="*/ 3 h 9"/>
                  <a:gd name="T4" fmla="*/ 8 w 24"/>
                  <a:gd name="T5" fmla="*/ 9 h 9"/>
                  <a:gd name="T6" fmla="*/ 0 w 24"/>
                  <a:gd name="T7" fmla="*/ 1 h 9"/>
                  <a:gd name="T8" fmla="*/ 19 w 24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9">
                    <a:moveTo>
                      <a:pt x="19" y="0"/>
                    </a:moveTo>
                    <a:cubicBezTo>
                      <a:pt x="20" y="1"/>
                      <a:pt x="24" y="1"/>
                      <a:pt x="20" y="3"/>
                    </a:cubicBezTo>
                    <a:cubicBezTo>
                      <a:pt x="16" y="5"/>
                      <a:pt x="12" y="7"/>
                      <a:pt x="8" y="9"/>
                    </a:cubicBezTo>
                    <a:cubicBezTo>
                      <a:pt x="5" y="7"/>
                      <a:pt x="2" y="6"/>
                      <a:pt x="0" y="1"/>
                    </a:cubicBezTo>
                    <a:cubicBezTo>
                      <a:pt x="7" y="1"/>
                      <a:pt x="13" y="1"/>
                      <a:pt x="19" y="0"/>
                    </a:cubicBezTo>
                    <a:close/>
                  </a:path>
                </a:pathLst>
              </a:custGeom>
              <a:solidFill>
                <a:srgbClr val="C6A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5" name="Freeform 4544"/>
              <p:cNvSpPr/>
              <p:nvPr/>
            </p:nvSpPr>
            <p:spPr bwMode="auto">
              <a:xfrm>
                <a:off x="7304088" y="5983288"/>
                <a:ext cx="52388" cy="71438"/>
              </a:xfrm>
              <a:custGeom>
                <a:avLst/>
                <a:gdLst>
                  <a:gd name="T0" fmla="*/ 9 w 26"/>
                  <a:gd name="T1" fmla="*/ 0 h 36"/>
                  <a:gd name="T2" fmla="*/ 16 w 26"/>
                  <a:gd name="T3" fmla="*/ 3 h 36"/>
                  <a:gd name="T4" fmla="*/ 19 w 26"/>
                  <a:gd name="T5" fmla="*/ 3 h 36"/>
                  <a:gd name="T6" fmla="*/ 25 w 26"/>
                  <a:gd name="T7" fmla="*/ 15 h 36"/>
                  <a:gd name="T8" fmla="*/ 17 w 26"/>
                  <a:gd name="T9" fmla="*/ 35 h 36"/>
                  <a:gd name="T10" fmla="*/ 14 w 26"/>
                  <a:gd name="T11" fmla="*/ 35 h 36"/>
                  <a:gd name="T12" fmla="*/ 14 w 26"/>
                  <a:gd name="T13" fmla="*/ 33 h 36"/>
                  <a:gd name="T14" fmla="*/ 7 w 26"/>
                  <a:gd name="T15" fmla="*/ 20 h 36"/>
                  <a:gd name="T16" fmla="*/ 9 w 26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6">
                    <a:moveTo>
                      <a:pt x="9" y="0"/>
                    </a:moveTo>
                    <a:cubicBezTo>
                      <a:pt x="11" y="1"/>
                      <a:pt x="14" y="2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21" y="7"/>
                      <a:pt x="26" y="10"/>
                      <a:pt x="25" y="15"/>
                    </a:cubicBezTo>
                    <a:cubicBezTo>
                      <a:pt x="17" y="20"/>
                      <a:pt x="24" y="30"/>
                      <a:pt x="17" y="35"/>
                    </a:cubicBezTo>
                    <a:cubicBezTo>
                      <a:pt x="16" y="36"/>
                      <a:pt x="15" y="36"/>
                      <a:pt x="14" y="35"/>
                    </a:cubicBezTo>
                    <a:cubicBezTo>
                      <a:pt x="14" y="34"/>
                      <a:pt x="14" y="33"/>
                      <a:pt x="14" y="33"/>
                    </a:cubicBezTo>
                    <a:cubicBezTo>
                      <a:pt x="10" y="29"/>
                      <a:pt x="7" y="26"/>
                      <a:pt x="7" y="20"/>
                    </a:cubicBezTo>
                    <a:cubicBezTo>
                      <a:pt x="0" y="7"/>
                      <a:pt x="0" y="6"/>
                      <a:pt x="9" y="0"/>
                    </a:cubicBezTo>
                    <a:close/>
                  </a:path>
                </a:pathLst>
              </a:custGeom>
              <a:solidFill>
                <a:srgbClr val="998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6" name="Freeform 4545"/>
              <p:cNvSpPr/>
              <p:nvPr/>
            </p:nvSpPr>
            <p:spPr bwMode="auto">
              <a:xfrm>
                <a:off x="7319963" y="6072188"/>
                <a:ext cx="47625" cy="44450"/>
              </a:xfrm>
              <a:custGeom>
                <a:avLst/>
                <a:gdLst>
                  <a:gd name="T0" fmla="*/ 22 w 24"/>
                  <a:gd name="T1" fmla="*/ 20 h 22"/>
                  <a:gd name="T2" fmla="*/ 14 w 24"/>
                  <a:gd name="T3" fmla="*/ 18 h 22"/>
                  <a:gd name="T4" fmla="*/ 2 w 24"/>
                  <a:gd name="T5" fmla="*/ 2 h 22"/>
                  <a:gd name="T6" fmla="*/ 3 w 24"/>
                  <a:gd name="T7" fmla="*/ 0 h 22"/>
                  <a:gd name="T8" fmla="*/ 17 w 24"/>
                  <a:gd name="T9" fmla="*/ 7 h 22"/>
                  <a:gd name="T10" fmla="*/ 23 w 24"/>
                  <a:gd name="T11" fmla="*/ 17 h 22"/>
                  <a:gd name="T12" fmla="*/ 22 w 24"/>
                  <a:gd name="T13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2">
                    <a:moveTo>
                      <a:pt x="22" y="20"/>
                    </a:moveTo>
                    <a:cubicBezTo>
                      <a:pt x="19" y="22"/>
                      <a:pt x="18" y="17"/>
                      <a:pt x="14" y="18"/>
                    </a:cubicBezTo>
                    <a:cubicBezTo>
                      <a:pt x="0" y="21"/>
                      <a:pt x="1" y="11"/>
                      <a:pt x="2" y="2"/>
                    </a:cubicBezTo>
                    <a:cubicBezTo>
                      <a:pt x="2" y="1"/>
                      <a:pt x="2" y="1"/>
                      <a:pt x="3" y="0"/>
                    </a:cubicBezTo>
                    <a:cubicBezTo>
                      <a:pt x="9" y="0"/>
                      <a:pt x="13" y="3"/>
                      <a:pt x="17" y="7"/>
                    </a:cubicBezTo>
                    <a:cubicBezTo>
                      <a:pt x="20" y="9"/>
                      <a:pt x="22" y="13"/>
                      <a:pt x="23" y="17"/>
                    </a:cubicBezTo>
                    <a:cubicBezTo>
                      <a:pt x="24" y="18"/>
                      <a:pt x="23" y="19"/>
                      <a:pt x="22" y="20"/>
                    </a:cubicBezTo>
                    <a:close/>
                  </a:path>
                </a:pathLst>
              </a:custGeom>
              <a:solidFill>
                <a:srgbClr val="DEC1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7" name="Freeform 4546"/>
              <p:cNvSpPr/>
              <p:nvPr/>
            </p:nvSpPr>
            <p:spPr bwMode="auto">
              <a:xfrm>
                <a:off x="7291388" y="5970588"/>
                <a:ext cx="31750" cy="53975"/>
              </a:xfrm>
              <a:custGeom>
                <a:avLst/>
                <a:gdLst>
                  <a:gd name="T0" fmla="*/ 15 w 16"/>
                  <a:gd name="T1" fmla="*/ 6 h 27"/>
                  <a:gd name="T2" fmla="*/ 16 w 16"/>
                  <a:gd name="T3" fmla="*/ 22 h 27"/>
                  <a:gd name="T4" fmla="*/ 14 w 16"/>
                  <a:gd name="T5" fmla="*/ 26 h 27"/>
                  <a:gd name="T6" fmla="*/ 9 w 16"/>
                  <a:gd name="T7" fmla="*/ 27 h 27"/>
                  <a:gd name="T8" fmla="*/ 7 w 16"/>
                  <a:gd name="T9" fmla="*/ 27 h 27"/>
                  <a:gd name="T10" fmla="*/ 3 w 16"/>
                  <a:gd name="T11" fmla="*/ 17 h 27"/>
                  <a:gd name="T12" fmla="*/ 2 w 16"/>
                  <a:gd name="T13" fmla="*/ 7 h 27"/>
                  <a:gd name="T14" fmla="*/ 3 w 16"/>
                  <a:gd name="T15" fmla="*/ 2 h 27"/>
                  <a:gd name="T16" fmla="*/ 15 w 16"/>
                  <a:gd name="T17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7">
                    <a:moveTo>
                      <a:pt x="15" y="6"/>
                    </a:moveTo>
                    <a:cubicBezTo>
                      <a:pt x="13" y="11"/>
                      <a:pt x="5" y="17"/>
                      <a:pt x="16" y="22"/>
                    </a:cubicBezTo>
                    <a:cubicBezTo>
                      <a:pt x="16" y="23"/>
                      <a:pt x="15" y="24"/>
                      <a:pt x="14" y="26"/>
                    </a:cubicBezTo>
                    <a:cubicBezTo>
                      <a:pt x="13" y="26"/>
                      <a:pt x="11" y="26"/>
                      <a:pt x="9" y="27"/>
                    </a:cubicBezTo>
                    <a:cubicBezTo>
                      <a:pt x="9" y="27"/>
                      <a:pt x="8" y="27"/>
                      <a:pt x="7" y="27"/>
                    </a:cubicBezTo>
                    <a:cubicBezTo>
                      <a:pt x="3" y="25"/>
                      <a:pt x="0" y="22"/>
                      <a:pt x="3" y="17"/>
                    </a:cubicBezTo>
                    <a:cubicBezTo>
                      <a:pt x="9" y="13"/>
                      <a:pt x="2" y="10"/>
                      <a:pt x="2" y="7"/>
                    </a:cubicBezTo>
                    <a:cubicBezTo>
                      <a:pt x="1" y="5"/>
                      <a:pt x="1" y="3"/>
                      <a:pt x="3" y="2"/>
                    </a:cubicBezTo>
                    <a:cubicBezTo>
                      <a:pt x="6" y="6"/>
                      <a:pt x="12" y="0"/>
                      <a:pt x="15" y="6"/>
                    </a:cubicBezTo>
                    <a:close/>
                  </a:path>
                </a:pathLst>
              </a:custGeom>
              <a:solidFill>
                <a:srgbClr val="B298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8" name="Freeform 4547"/>
              <p:cNvSpPr/>
              <p:nvPr/>
            </p:nvSpPr>
            <p:spPr bwMode="auto">
              <a:xfrm>
                <a:off x="7315201" y="6053138"/>
                <a:ext cx="41275" cy="38100"/>
              </a:xfrm>
              <a:custGeom>
                <a:avLst/>
                <a:gdLst>
                  <a:gd name="T0" fmla="*/ 19 w 20"/>
                  <a:gd name="T1" fmla="*/ 19 h 19"/>
                  <a:gd name="T2" fmla="*/ 5 w 20"/>
                  <a:gd name="T3" fmla="*/ 10 h 19"/>
                  <a:gd name="T4" fmla="*/ 8 w 20"/>
                  <a:gd name="T5" fmla="*/ 0 h 19"/>
                  <a:gd name="T6" fmla="*/ 11 w 20"/>
                  <a:gd name="T7" fmla="*/ 0 h 19"/>
                  <a:gd name="T8" fmla="*/ 14 w 20"/>
                  <a:gd name="T9" fmla="*/ 0 h 19"/>
                  <a:gd name="T10" fmla="*/ 18 w 20"/>
                  <a:gd name="T11" fmla="*/ 10 h 19"/>
                  <a:gd name="T12" fmla="*/ 20 w 20"/>
                  <a:gd name="T13" fmla="*/ 14 h 19"/>
                  <a:gd name="T14" fmla="*/ 19 w 20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19" y="19"/>
                    </a:moveTo>
                    <a:cubicBezTo>
                      <a:pt x="13" y="17"/>
                      <a:pt x="8" y="15"/>
                      <a:pt x="5" y="10"/>
                    </a:cubicBezTo>
                    <a:cubicBezTo>
                      <a:pt x="6" y="7"/>
                      <a:pt x="0" y="0"/>
                      <a:pt x="8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7" y="3"/>
                      <a:pt x="17" y="7"/>
                      <a:pt x="18" y="10"/>
                    </a:cubicBezTo>
                    <a:cubicBezTo>
                      <a:pt x="19" y="11"/>
                      <a:pt x="20" y="13"/>
                      <a:pt x="20" y="14"/>
                    </a:cubicBezTo>
                    <a:cubicBezTo>
                      <a:pt x="20" y="16"/>
                      <a:pt x="20" y="17"/>
                      <a:pt x="19" y="19"/>
                    </a:cubicBezTo>
                    <a:close/>
                  </a:path>
                </a:pathLst>
              </a:custGeom>
              <a:solidFill>
                <a:srgbClr val="CDAB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9" name="Freeform 4548"/>
              <p:cNvSpPr/>
              <p:nvPr/>
            </p:nvSpPr>
            <p:spPr bwMode="auto">
              <a:xfrm>
                <a:off x="7272338" y="6003925"/>
                <a:ext cx="33338" cy="49213"/>
              </a:xfrm>
              <a:custGeom>
                <a:avLst/>
                <a:gdLst>
                  <a:gd name="T0" fmla="*/ 13 w 17"/>
                  <a:gd name="T1" fmla="*/ 0 h 24"/>
                  <a:gd name="T2" fmla="*/ 17 w 17"/>
                  <a:gd name="T3" fmla="*/ 10 h 24"/>
                  <a:gd name="T4" fmla="*/ 6 w 17"/>
                  <a:gd name="T5" fmla="*/ 8 h 24"/>
                  <a:gd name="T6" fmla="*/ 0 w 17"/>
                  <a:gd name="T7" fmla="*/ 6 h 24"/>
                  <a:gd name="T8" fmla="*/ 13 w 17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4">
                    <a:moveTo>
                      <a:pt x="13" y="0"/>
                    </a:moveTo>
                    <a:cubicBezTo>
                      <a:pt x="12" y="4"/>
                      <a:pt x="16" y="7"/>
                      <a:pt x="17" y="10"/>
                    </a:cubicBezTo>
                    <a:cubicBezTo>
                      <a:pt x="12" y="14"/>
                      <a:pt x="6" y="24"/>
                      <a:pt x="6" y="8"/>
                    </a:cubicBezTo>
                    <a:cubicBezTo>
                      <a:pt x="6" y="7"/>
                      <a:pt x="2" y="6"/>
                      <a:pt x="0" y="6"/>
                    </a:cubicBezTo>
                    <a:cubicBezTo>
                      <a:pt x="5" y="4"/>
                      <a:pt x="9" y="2"/>
                      <a:pt x="13" y="0"/>
                    </a:cubicBezTo>
                    <a:close/>
                  </a:path>
                </a:pathLst>
              </a:custGeom>
              <a:solidFill>
                <a:srgbClr val="D4A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0" name="Freeform 4549"/>
              <p:cNvSpPr/>
              <p:nvPr/>
            </p:nvSpPr>
            <p:spPr bwMode="auto">
              <a:xfrm>
                <a:off x="7310438" y="6016625"/>
                <a:ext cx="20638" cy="31750"/>
              </a:xfrm>
              <a:custGeom>
                <a:avLst/>
                <a:gdLst>
                  <a:gd name="T0" fmla="*/ 0 w 11"/>
                  <a:gd name="T1" fmla="*/ 4 h 16"/>
                  <a:gd name="T2" fmla="*/ 5 w 11"/>
                  <a:gd name="T3" fmla="*/ 3 h 16"/>
                  <a:gd name="T4" fmla="*/ 11 w 11"/>
                  <a:gd name="T5" fmla="*/ 16 h 16"/>
                  <a:gd name="T6" fmla="*/ 0 w 11"/>
                  <a:gd name="T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6">
                    <a:moveTo>
                      <a:pt x="0" y="4"/>
                    </a:moveTo>
                    <a:cubicBezTo>
                      <a:pt x="1" y="0"/>
                      <a:pt x="3" y="1"/>
                      <a:pt x="5" y="3"/>
                    </a:cubicBezTo>
                    <a:cubicBezTo>
                      <a:pt x="7" y="7"/>
                      <a:pt x="9" y="11"/>
                      <a:pt x="11" y="16"/>
                    </a:cubicBezTo>
                    <a:cubicBezTo>
                      <a:pt x="5" y="14"/>
                      <a:pt x="2" y="10"/>
                      <a:pt x="0" y="4"/>
                    </a:cubicBezTo>
                    <a:close/>
                  </a:path>
                </a:pathLst>
              </a:custGeom>
              <a:solidFill>
                <a:srgbClr val="D4A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1" name="Freeform 4550"/>
              <p:cNvSpPr/>
              <p:nvPr/>
            </p:nvSpPr>
            <p:spPr bwMode="auto">
              <a:xfrm>
                <a:off x="7797801" y="5378450"/>
                <a:ext cx="80963" cy="60325"/>
              </a:xfrm>
              <a:custGeom>
                <a:avLst/>
                <a:gdLst>
                  <a:gd name="T0" fmla="*/ 11 w 41"/>
                  <a:gd name="T1" fmla="*/ 21 h 30"/>
                  <a:gd name="T2" fmla="*/ 14 w 41"/>
                  <a:gd name="T3" fmla="*/ 13 h 30"/>
                  <a:gd name="T4" fmla="*/ 9 w 41"/>
                  <a:gd name="T5" fmla="*/ 9 h 30"/>
                  <a:gd name="T6" fmla="*/ 1 w 41"/>
                  <a:gd name="T7" fmla="*/ 5 h 30"/>
                  <a:gd name="T8" fmla="*/ 7 w 41"/>
                  <a:gd name="T9" fmla="*/ 1 h 30"/>
                  <a:gd name="T10" fmla="*/ 30 w 41"/>
                  <a:gd name="T11" fmla="*/ 11 h 30"/>
                  <a:gd name="T12" fmla="*/ 32 w 41"/>
                  <a:gd name="T13" fmla="*/ 14 h 30"/>
                  <a:gd name="T14" fmla="*/ 38 w 41"/>
                  <a:gd name="T15" fmla="*/ 27 h 30"/>
                  <a:gd name="T16" fmla="*/ 24 w 41"/>
                  <a:gd name="T17" fmla="*/ 25 h 30"/>
                  <a:gd name="T18" fmla="*/ 21 w 41"/>
                  <a:gd name="T19" fmla="*/ 23 h 30"/>
                  <a:gd name="T20" fmla="*/ 11 w 41"/>
                  <a:gd name="T21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0">
                    <a:moveTo>
                      <a:pt x="11" y="21"/>
                    </a:moveTo>
                    <a:cubicBezTo>
                      <a:pt x="12" y="18"/>
                      <a:pt x="13" y="16"/>
                      <a:pt x="14" y="13"/>
                    </a:cubicBezTo>
                    <a:cubicBezTo>
                      <a:pt x="14" y="9"/>
                      <a:pt x="16" y="5"/>
                      <a:pt x="9" y="9"/>
                    </a:cubicBezTo>
                    <a:cubicBezTo>
                      <a:pt x="5" y="11"/>
                      <a:pt x="2" y="8"/>
                      <a:pt x="1" y="5"/>
                    </a:cubicBezTo>
                    <a:cubicBezTo>
                      <a:pt x="0" y="1"/>
                      <a:pt x="6" y="4"/>
                      <a:pt x="7" y="1"/>
                    </a:cubicBezTo>
                    <a:cubicBezTo>
                      <a:pt x="17" y="0"/>
                      <a:pt x="20" y="13"/>
                      <a:pt x="30" y="11"/>
                    </a:cubicBezTo>
                    <a:cubicBezTo>
                      <a:pt x="32" y="11"/>
                      <a:pt x="32" y="12"/>
                      <a:pt x="32" y="14"/>
                    </a:cubicBezTo>
                    <a:cubicBezTo>
                      <a:pt x="34" y="19"/>
                      <a:pt x="41" y="20"/>
                      <a:pt x="38" y="27"/>
                    </a:cubicBezTo>
                    <a:cubicBezTo>
                      <a:pt x="33" y="30"/>
                      <a:pt x="29" y="25"/>
                      <a:pt x="24" y="25"/>
                    </a:cubicBezTo>
                    <a:cubicBezTo>
                      <a:pt x="23" y="25"/>
                      <a:pt x="22" y="24"/>
                      <a:pt x="21" y="23"/>
                    </a:cubicBezTo>
                    <a:cubicBezTo>
                      <a:pt x="18" y="21"/>
                      <a:pt x="14" y="23"/>
                      <a:pt x="11" y="21"/>
                    </a:cubicBezTo>
                    <a:close/>
                  </a:path>
                </a:pathLst>
              </a:custGeom>
              <a:solidFill>
                <a:srgbClr val="B875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2" name="Freeform 4551"/>
              <p:cNvSpPr/>
              <p:nvPr/>
            </p:nvSpPr>
            <p:spPr bwMode="auto">
              <a:xfrm>
                <a:off x="7840663" y="5424488"/>
                <a:ext cx="46038" cy="61913"/>
              </a:xfrm>
              <a:custGeom>
                <a:avLst/>
                <a:gdLst>
                  <a:gd name="T0" fmla="*/ 2 w 23"/>
                  <a:gd name="T1" fmla="*/ 0 h 31"/>
                  <a:gd name="T2" fmla="*/ 16 w 23"/>
                  <a:gd name="T3" fmla="*/ 4 h 31"/>
                  <a:gd name="T4" fmla="*/ 18 w 23"/>
                  <a:gd name="T5" fmla="*/ 7 h 31"/>
                  <a:gd name="T6" fmla="*/ 17 w 23"/>
                  <a:gd name="T7" fmla="*/ 22 h 31"/>
                  <a:gd name="T8" fmla="*/ 8 w 23"/>
                  <a:gd name="T9" fmla="*/ 30 h 31"/>
                  <a:gd name="T10" fmla="*/ 0 w 23"/>
                  <a:gd name="T11" fmla="*/ 19 h 31"/>
                  <a:gd name="T12" fmla="*/ 2 w 23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1">
                    <a:moveTo>
                      <a:pt x="2" y="0"/>
                    </a:moveTo>
                    <a:cubicBezTo>
                      <a:pt x="7" y="1"/>
                      <a:pt x="11" y="3"/>
                      <a:pt x="16" y="4"/>
                    </a:cubicBezTo>
                    <a:cubicBezTo>
                      <a:pt x="17" y="5"/>
                      <a:pt x="18" y="6"/>
                      <a:pt x="18" y="7"/>
                    </a:cubicBezTo>
                    <a:cubicBezTo>
                      <a:pt x="23" y="12"/>
                      <a:pt x="18" y="17"/>
                      <a:pt x="17" y="22"/>
                    </a:cubicBezTo>
                    <a:cubicBezTo>
                      <a:pt x="14" y="25"/>
                      <a:pt x="14" y="31"/>
                      <a:pt x="8" y="30"/>
                    </a:cubicBezTo>
                    <a:cubicBezTo>
                      <a:pt x="3" y="28"/>
                      <a:pt x="2" y="24"/>
                      <a:pt x="0" y="19"/>
                    </a:cubicBezTo>
                    <a:cubicBezTo>
                      <a:pt x="2" y="13"/>
                      <a:pt x="2" y="6"/>
                      <a:pt x="2" y="0"/>
                    </a:cubicBezTo>
                    <a:close/>
                  </a:path>
                </a:pathLst>
              </a:custGeom>
              <a:solidFill>
                <a:srgbClr val="C17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3" name="Freeform 4552"/>
              <p:cNvSpPr/>
              <p:nvPr/>
            </p:nvSpPr>
            <p:spPr bwMode="auto">
              <a:xfrm>
                <a:off x="7840663" y="5378450"/>
                <a:ext cx="42863" cy="31750"/>
              </a:xfrm>
              <a:custGeom>
                <a:avLst/>
                <a:gdLst>
                  <a:gd name="T0" fmla="*/ 10 w 21"/>
                  <a:gd name="T1" fmla="*/ 14 h 16"/>
                  <a:gd name="T2" fmla="*/ 8 w 21"/>
                  <a:gd name="T3" fmla="*/ 11 h 16"/>
                  <a:gd name="T4" fmla="*/ 2 w 21"/>
                  <a:gd name="T5" fmla="*/ 5 h 16"/>
                  <a:gd name="T6" fmla="*/ 2 w 21"/>
                  <a:gd name="T7" fmla="*/ 2 h 16"/>
                  <a:gd name="T8" fmla="*/ 5 w 21"/>
                  <a:gd name="T9" fmla="*/ 0 h 16"/>
                  <a:gd name="T10" fmla="*/ 21 w 21"/>
                  <a:gd name="T11" fmla="*/ 15 h 16"/>
                  <a:gd name="T12" fmla="*/ 10 w 21"/>
                  <a:gd name="T13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10" y="14"/>
                    </a:moveTo>
                    <a:cubicBezTo>
                      <a:pt x="10" y="13"/>
                      <a:pt x="9" y="12"/>
                      <a:pt x="8" y="11"/>
                    </a:cubicBezTo>
                    <a:cubicBezTo>
                      <a:pt x="6" y="9"/>
                      <a:pt x="4" y="7"/>
                      <a:pt x="2" y="5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3" y="1"/>
                      <a:pt x="4" y="0"/>
                      <a:pt x="5" y="0"/>
                    </a:cubicBezTo>
                    <a:cubicBezTo>
                      <a:pt x="7" y="0"/>
                      <a:pt x="19" y="12"/>
                      <a:pt x="21" y="15"/>
                    </a:cubicBezTo>
                    <a:cubicBezTo>
                      <a:pt x="17" y="16"/>
                      <a:pt x="14" y="10"/>
                      <a:pt x="10" y="14"/>
                    </a:cubicBezTo>
                    <a:close/>
                  </a:path>
                </a:pathLst>
              </a:custGeom>
              <a:solidFill>
                <a:srgbClr val="A56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4" name="Freeform 4553"/>
              <p:cNvSpPr/>
              <p:nvPr/>
            </p:nvSpPr>
            <p:spPr bwMode="auto">
              <a:xfrm>
                <a:off x="7867651" y="5438775"/>
                <a:ext cx="23813" cy="30163"/>
              </a:xfrm>
              <a:custGeom>
                <a:avLst/>
                <a:gdLst>
                  <a:gd name="T0" fmla="*/ 4 w 12"/>
                  <a:gd name="T1" fmla="*/ 15 h 15"/>
                  <a:gd name="T2" fmla="*/ 5 w 12"/>
                  <a:gd name="T3" fmla="*/ 0 h 15"/>
                  <a:gd name="T4" fmla="*/ 8 w 12"/>
                  <a:gd name="T5" fmla="*/ 0 h 15"/>
                  <a:gd name="T6" fmla="*/ 4 w 1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4" y="15"/>
                    </a:moveTo>
                    <a:cubicBezTo>
                      <a:pt x="0" y="9"/>
                      <a:pt x="8" y="5"/>
                      <a:pt x="5" y="0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12" y="7"/>
                      <a:pt x="10" y="11"/>
                      <a:pt x="4" y="15"/>
                    </a:cubicBezTo>
                    <a:close/>
                  </a:path>
                </a:pathLst>
              </a:custGeom>
              <a:solidFill>
                <a:srgbClr val="D3A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5" name="Freeform 4554"/>
              <p:cNvSpPr/>
              <p:nvPr/>
            </p:nvSpPr>
            <p:spPr bwMode="auto">
              <a:xfrm>
                <a:off x="7759701" y="5399088"/>
                <a:ext cx="84138" cy="85725"/>
              </a:xfrm>
              <a:custGeom>
                <a:avLst/>
                <a:gdLst>
                  <a:gd name="T0" fmla="*/ 30 w 42"/>
                  <a:gd name="T1" fmla="*/ 11 h 43"/>
                  <a:gd name="T2" fmla="*/ 40 w 42"/>
                  <a:gd name="T3" fmla="*/ 12 h 43"/>
                  <a:gd name="T4" fmla="*/ 40 w 42"/>
                  <a:gd name="T5" fmla="*/ 19 h 43"/>
                  <a:gd name="T6" fmla="*/ 41 w 42"/>
                  <a:gd name="T7" fmla="*/ 35 h 43"/>
                  <a:gd name="T8" fmla="*/ 29 w 42"/>
                  <a:gd name="T9" fmla="*/ 35 h 43"/>
                  <a:gd name="T10" fmla="*/ 17 w 42"/>
                  <a:gd name="T11" fmla="*/ 24 h 43"/>
                  <a:gd name="T12" fmla="*/ 0 w 42"/>
                  <a:gd name="T13" fmla="*/ 10 h 43"/>
                  <a:gd name="T14" fmla="*/ 4 w 42"/>
                  <a:gd name="T15" fmla="*/ 1 h 43"/>
                  <a:gd name="T16" fmla="*/ 5 w 42"/>
                  <a:gd name="T17" fmla="*/ 0 h 43"/>
                  <a:gd name="T18" fmla="*/ 7 w 42"/>
                  <a:gd name="T19" fmla="*/ 3 h 43"/>
                  <a:gd name="T20" fmla="*/ 19 w 42"/>
                  <a:gd name="T21" fmla="*/ 15 h 43"/>
                  <a:gd name="T22" fmla="*/ 22 w 42"/>
                  <a:gd name="T23" fmla="*/ 11 h 43"/>
                  <a:gd name="T24" fmla="*/ 24 w 42"/>
                  <a:gd name="T25" fmla="*/ 7 h 43"/>
                  <a:gd name="T26" fmla="*/ 30 w 42"/>
                  <a:gd name="T27" fmla="*/ 1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43">
                    <a:moveTo>
                      <a:pt x="30" y="11"/>
                    </a:moveTo>
                    <a:cubicBezTo>
                      <a:pt x="34" y="10"/>
                      <a:pt x="39" y="1"/>
                      <a:pt x="40" y="12"/>
                    </a:cubicBezTo>
                    <a:cubicBezTo>
                      <a:pt x="42" y="15"/>
                      <a:pt x="42" y="18"/>
                      <a:pt x="40" y="19"/>
                    </a:cubicBezTo>
                    <a:cubicBezTo>
                      <a:pt x="34" y="25"/>
                      <a:pt x="38" y="30"/>
                      <a:pt x="41" y="35"/>
                    </a:cubicBezTo>
                    <a:cubicBezTo>
                      <a:pt x="37" y="43"/>
                      <a:pt x="33" y="41"/>
                      <a:pt x="29" y="35"/>
                    </a:cubicBezTo>
                    <a:cubicBezTo>
                      <a:pt x="25" y="32"/>
                      <a:pt x="20" y="28"/>
                      <a:pt x="17" y="24"/>
                    </a:cubicBezTo>
                    <a:cubicBezTo>
                      <a:pt x="12" y="18"/>
                      <a:pt x="1" y="20"/>
                      <a:pt x="0" y="10"/>
                    </a:cubicBezTo>
                    <a:cubicBezTo>
                      <a:pt x="0" y="6"/>
                      <a:pt x="2" y="4"/>
                      <a:pt x="4" y="1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0"/>
                      <a:pt x="8" y="1"/>
                      <a:pt x="7" y="3"/>
                    </a:cubicBezTo>
                    <a:cubicBezTo>
                      <a:pt x="7" y="11"/>
                      <a:pt x="11" y="15"/>
                      <a:pt x="19" y="15"/>
                    </a:cubicBezTo>
                    <a:cubicBezTo>
                      <a:pt x="23" y="15"/>
                      <a:pt x="23" y="15"/>
                      <a:pt x="22" y="11"/>
                    </a:cubicBezTo>
                    <a:cubicBezTo>
                      <a:pt x="21" y="9"/>
                      <a:pt x="22" y="8"/>
                      <a:pt x="24" y="7"/>
                    </a:cubicBezTo>
                    <a:cubicBezTo>
                      <a:pt x="27" y="6"/>
                      <a:pt x="28" y="10"/>
                      <a:pt x="30" y="11"/>
                    </a:cubicBezTo>
                    <a:close/>
                  </a:path>
                </a:pathLst>
              </a:custGeom>
              <a:solidFill>
                <a:srgbClr val="C17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6" name="Freeform 4555"/>
              <p:cNvSpPr/>
              <p:nvPr/>
            </p:nvSpPr>
            <p:spPr bwMode="auto">
              <a:xfrm>
                <a:off x="7769226" y="5383213"/>
                <a:ext cx="23813" cy="22225"/>
              </a:xfrm>
              <a:custGeom>
                <a:avLst/>
                <a:gdLst>
                  <a:gd name="T0" fmla="*/ 2 w 12"/>
                  <a:gd name="T1" fmla="*/ 11 h 11"/>
                  <a:gd name="T2" fmla="*/ 0 w 12"/>
                  <a:gd name="T3" fmla="*/ 8 h 11"/>
                  <a:gd name="T4" fmla="*/ 0 w 12"/>
                  <a:gd name="T5" fmla="*/ 4 h 11"/>
                  <a:gd name="T6" fmla="*/ 11 w 12"/>
                  <a:gd name="T7" fmla="*/ 6 h 11"/>
                  <a:gd name="T8" fmla="*/ 2 w 12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2" y="11"/>
                    </a:moveTo>
                    <a:cubicBezTo>
                      <a:pt x="1" y="10"/>
                      <a:pt x="1" y="9"/>
                      <a:pt x="0" y="8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5" y="2"/>
                      <a:pt x="10" y="0"/>
                      <a:pt x="11" y="6"/>
                    </a:cubicBezTo>
                    <a:cubicBezTo>
                      <a:pt x="12" y="11"/>
                      <a:pt x="6" y="11"/>
                      <a:pt x="2" y="11"/>
                    </a:cubicBezTo>
                    <a:close/>
                  </a:path>
                </a:pathLst>
              </a:custGeom>
              <a:solidFill>
                <a:srgbClr val="DAA2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7" name="Freeform 4556"/>
              <p:cNvSpPr/>
              <p:nvPr/>
            </p:nvSpPr>
            <p:spPr bwMode="auto">
              <a:xfrm>
                <a:off x="7767638" y="5360988"/>
                <a:ext cx="34925" cy="20638"/>
              </a:xfrm>
              <a:custGeom>
                <a:avLst/>
                <a:gdLst>
                  <a:gd name="T0" fmla="*/ 3 w 18"/>
                  <a:gd name="T1" fmla="*/ 5 h 10"/>
                  <a:gd name="T2" fmla="*/ 5 w 18"/>
                  <a:gd name="T3" fmla="*/ 0 h 10"/>
                  <a:gd name="T4" fmla="*/ 18 w 18"/>
                  <a:gd name="T5" fmla="*/ 2 h 10"/>
                  <a:gd name="T6" fmla="*/ 3 w 18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0">
                    <a:moveTo>
                      <a:pt x="3" y="5"/>
                    </a:moveTo>
                    <a:cubicBezTo>
                      <a:pt x="0" y="2"/>
                      <a:pt x="2" y="0"/>
                      <a:pt x="5" y="0"/>
                    </a:cubicBezTo>
                    <a:cubicBezTo>
                      <a:pt x="9" y="0"/>
                      <a:pt x="13" y="1"/>
                      <a:pt x="18" y="2"/>
                    </a:cubicBezTo>
                    <a:cubicBezTo>
                      <a:pt x="14" y="10"/>
                      <a:pt x="7" y="2"/>
                      <a:pt x="3" y="5"/>
                    </a:cubicBezTo>
                    <a:close/>
                  </a:path>
                </a:pathLst>
              </a:custGeom>
              <a:solidFill>
                <a:srgbClr val="D9AB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8" name="Freeform 4557"/>
              <p:cNvSpPr/>
              <p:nvPr/>
            </p:nvSpPr>
            <p:spPr bwMode="auto">
              <a:xfrm>
                <a:off x="6972301" y="4811713"/>
                <a:ext cx="103188" cy="149225"/>
              </a:xfrm>
              <a:custGeom>
                <a:avLst/>
                <a:gdLst>
                  <a:gd name="T0" fmla="*/ 17 w 51"/>
                  <a:gd name="T1" fmla="*/ 6 h 75"/>
                  <a:gd name="T2" fmla="*/ 38 w 51"/>
                  <a:gd name="T3" fmla="*/ 33 h 75"/>
                  <a:gd name="T4" fmla="*/ 47 w 51"/>
                  <a:gd name="T5" fmla="*/ 44 h 75"/>
                  <a:gd name="T6" fmla="*/ 51 w 51"/>
                  <a:gd name="T7" fmla="*/ 50 h 75"/>
                  <a:gd name="T8" fmla="*/ 35 w 51"/>
                  <a:gd name="T9" fmla="*/ 62 h 75"/>
                  <a:gd name="T10" fmla="*/ 33 w 51"/>
                  <a:gd name="T11" fmla="*/ 66 h 75"/>
                  <a:gd name="T12" fmla="*/ 19 w 51"/>
                  <a:gd name="T13" fmla="*/ 65 h 75"/>
                  <a:gd name="T14" fmla="*/ 19 w 51"/>
                  <a:gd name="T15" fmla="*/ 66 h 75"/>
                  <a:gd name="T16" fmla="*/ 21 w 51"/>
                  <a:gd name="T17" fmla="*/ 73 h 75"/>
                  <a:gd name="T18" fmla="*/ 14 w 51"/>
                  <a:gd name="T19" fmla="*/ 74 h 75"/>
                  <a:gd name="T20" fmla="*/ 6 w 51"/>
                  <a:gd name="T21" fmla="*/ 57 h 75"/>
                  <a:gd name="T22" fmla="*/ 6 w 51"/>
                  <a:gd name="T23" fmla="*/ 54 h 75"/>
                  <a:gd name="T24" fmla="*/ 0 w 51"/>
                  <a:gd name="T25" fmla="*/ 31 h 75"/>
                  <a:gd name="T26" fmla="*/ 7 w 51"/>
                  <a:gd name="T27" fmla="*/ 14 h 75"/>
                  <a:gd name="T28" fmla="*/ 3 w 51"/>
                  <a:gd name="T29" fmla="*/ 8 h 75"/>
                  <a:gd name="T30" fmla="*/ 6 w 51"/>
                  <a:gd name="T31" fmla="*/ 2 h 75"/>
                  <a:gd name="T32" fmla="*/ 15 w 51"/>
                  <a:gd name="T33" fmla="*/ 3 h 75"/>
                  <a:gd name="T34" fmla="*/ 17 w 51"/>
                  <a:gd name="T35" fmla="*/ 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" h="75">
                    <a:moveTo>
                      <a:pt x="17" y="6"/>
                    </a:moveTo>
                    <a:cubicBezTo>
                      <a:pt x="25" y="14"/>
                      <a:pt x="29" y="25"/>
                      <a:pt x="38" y="33"/>
                    </a:cubicBezTo>
                    <a:cubicBezTo>
                      <a:pt x="43" y="35"/>
                      <a:pt x="41" y="43"/>
                      <a:pt x="47" y="44"/>
                    </a:cubicBezTo>
                    <a:cubicBezTo>
                      <a:pt x="48" y="46"/>
                      <a:pt x="50" y="48"/>
                      <a:pt x="51" y="50"/>
                    </a:cubicBezTo>
                    <a:cubicBezTo>
                      <a:pt x="46" y="54"/>
                      <a:pt x="39" y="56"/>
                      <a:pt x="35" y="62"/>
                    </a:cubicBezTo>
                    <a:cubicBezTo>
                      <a:pt x="35" y="63"/>
                      <a:pt x="34" y="64"/>
                      <a:pt x="33" y="66"/>
                    </a:cubicBezTo>
                    <a:cubicBezTo>
                      <a:pt x="28" y="70"/>
                      <a:pt x="24" y="68"/>
                      <a:pt x="19" y="65"/>
                    </a:cubicBezTo>
                    <a:cubicBezTo>
                      <a:pt x="18" y="65"/>
                      <a:pt x="18" y="66"/>
                      <a:pt x="19" y="66"/>
                    </a:cubicBezTo>
                    <a:cubicBezTo>
                      <a:pt x="23" y="67"/>
                      <a:pt x="23" y="70"/>
                      <a:pt x="21" y="73"/>
                    </a:cubicBezTo>
                    <a:cubicBezTo>
                      <a:pt x="19" y="75"/>
                      <a:pt x="17" y="75"/>
                      <a:pt x="14" y="74"/>
                    </a:cubicBezTo>
                    <a:cubicBezTo>
                      <a:pt x="6" y="71"/>
                      <a:pt x="5" y="64"/>
                      <a:pt x="6" y="57"/>
                    </a:cubicBezTo>
                    <a:cubicBezTo>
                      <a:pt x="6" y="56"/>
                      <a:pt x="6" y="55"/>
                      <a:pt x="6" y="54"/>
                    </a:cubicBezTo>
                    <a:cubicBezTo>
                      <a:pt x="12" y="44"/>
                      <a:pt x="2" y="38"/>
                      <a:pt x="0" y="31"/>
                    </a:cubicBezTo>
                    <a:cubicBezTo>
                      <a:pt x="2" y="25"/>
                      <a:pt x="12" y="22"/>
                      <a:pt x="7" y="14"/>
                    </a:cubicBezTo>
                    <a:cubicBezTo>
                      <a:pt x="6" y="12"/>
                      <a:pt x="4" y="10"/>
                      <a:pt x="3" y="8"/>
                    </a:cubicBezTo>
                    <a:cubicBezTo>
                      <a:pt x="3" y="6"/>
                      <a:pt x="4" y="4"/>
                      <a:pt x="6" y="2"/>
                    </a:cubicBezTo>
                    <a:cubicBezTo>
                      <a:pt x="9" y="1"/>
                      <a:pt x="12" y="0"/>
                      <a:pt x="15" y="3"/>
                    </a:cubicBezTo>
                    <a:cubicBezTo>
                      <a:pt x="16" y="4"/>
                      <a:pt x="16" y="5"/>
                      <a:pt x="17" y="6"/>
                    </a:cubicBezTo>
                    <a:close/>
                  </a:path>
                </a:pathLst>
              </a:custGeom>
              <a:solidFill>
                <a:srgbClr val="D8C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9" name="Freeform 4558"/>
              <p:cNvSpPr/>
              <p:nvPr/>
            </p:nvSpPr>
            <p:spPr bwMode="auto">
              <a:xfrm>
                <a:off x="6878638" y="4738688"/>
                <a:ext cx="123825" cy="95250"/>
              </a:xfrm>
              <a:custGeom>
                <a:avLst/>
                <a:gdLst>
                  <a:gd name="T0" fmla="*/ 62 w 62"/>
                  <a:gd name="T1" fmla="*/ 39 h 47"/>
                  <a:gd name="T2" fmla="*/ 54 w 62"/>
                  <a:gd name="T3" fmla="*/ 40 h 47"/>
                  <a:gd name="T4" fmla="*/ 45 w 62"/>
                  <a:gd name="T5" fmla="*/ 41 h 47"/>
                  <a:gd name="T6" fmla="*/ 36 w 62"/>
                  <a:gd name="T7" fmla="*/ 44 h 47"/>
                  <a:gd name="T8" fmla="*/ 23 w 62"/>
                  <a:gd name="T9" fmla="*/ 44 h 47"/>
                  <a:gd name="T10" fmla="*/ 23 w 62"/>
                  <a:gd name="T11" fmla="*/ 37 h 47"/>
                  <a:gd name="T12" fmla="*/ 24 w 62"/>
                  <a:gd name="T13" fmla="*/ 25 h 47"/>
                  <a:gd name="T14" fmla="*/ 24 w 62"/>
                  <a:gd name="T15" fmla="*/ 32 h 47"/>
                  <a:gd name="T16" fmla="*/ 8 w 62"/>
                  <a:gd name="T17" fmla="*/ 20 h 47"/>
                  <a:gd name="T18" fmla="*/ 3 w 62"/>
                  <a:gd name="T19" fmla="*/ 10 h 47"/>
                  <a:gd name="T20" fmla="*/ 2 w 62"/>
                  <a:gd name="T21" fmla="*/ 4 h 47"/>
                  <a:gd name="T22" fmla="*/ 23 w 62"/>
                  <a:gd name="T23" fmla="*/ 12 h 47"/>
                  <a:gd name="T24" fmla="*/ 26 w 62"/>
                  <a:gd name="T25" fmla="*/ 14 h 47"/>
                  <a:gd name="T26" fmla="*/ 31 w 62"/>
                  <a:gd name="T27" fmla="*/ 19 h 47"/>
                  <a:gd name="T28" fmla="*/ 40 w 62"/>
                  <a:gd name="T29" fmla="*/ 17 h 47"/>
                  <a:gd name="T30" fmla="*/ 45 w 62"/>
                  <a:gd name="T31" fmla="*/ 15 h 47"/>
                  <a:gd name="T32" fmla="*/ 62 w 62"/>
                  <a:gd name="T33" fmla="*/ 39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2" h="47">
                    <a:moveTo>
                      <a:pt x="62" y="39"/>
                    </a:moveTo>
                    <a:cubicBezTo>
                      <a:pt x="59" y="39"/>
                      <a:pt x="57" y="40"/>
                      <a:pt x="54" y="40"/>
                    </a:cubicBezTo>
                    <a:cubicBezTo>
                      <a:pt x="51" y="38"/>
                      <a:pt x="48" y="40"/>
                      <a:pt x="45" y="41"/>
                    </a:cubicBezTo>
                    <a:cubicBezTo>
                      <a:pt x="42" y="42"/>
                      <a:pt x="39" y="44"/>
                      <a:pt x="36" y="44"/>
                    </a:cubicBezTo>
                    <a:cubicBezTo>
                      <a:pt x="32" y="43"/>
                      <a:pt x="27" y="47"/>
                      <a:pt x="23" y="44"/>
                    </a:cubicBezTo>
                    <a:cubicBezTo>
                      <a:pt x="22" y="41"/>
                      <a:pt x="22" y="39"/>
                      <a:pt x="23" y="37"/>
                    </a:cubicBezTo>
                    <a:cubicBezTo>
                      <a:pt x="26" y="33"/>
                      <a:pt x="27" y="29"/>
                      <a:pt x="24" y="25"/>
                    </a:cubicBezTo>
                    <a:cubicBezTo>
                      <a:pt x="24" y="28"/>
                      <a:pt x="26" y="30"/>
                      <a:pt x="24" y="32"/>
                    </a:cubicBezTo>
                    <a:cubicBezTo>
                      <a:pt x="15" y="32"/>
                      <a:pt x="9" y="29"/>
                      <a:pt x="8" y="20"/>
                    </a:cubicBezTo>
                    <a:cubicBezTo>
                      <a:pt x="7" y="16"/>
                      <a:pt x="5" y="13"/>
                      <a:pt x="3" y="10"/>
                    </a:cubicBezTo>
                    <a:cubicBezTo>
                      <a:pt x="1" y="8"/>
                      <a:pt x="0" y="6"/>
                      <a:pt x="2" y="4"/>
                    </a:cubicBezTo>
                    <a:cubicBezTo>
                      <a:pt x="11" y="0"/>
                      <a:pt x="16" y="9"/>
                      <a:pt x="23" y="12"/>
                    </a:cubicBezTo>
                    <a:cubicBezTo>
                      <a:pt x="24" y="13"/>
                      <a:pt x="25" y="13"/>
                      <a:pt x="26" y="14"/>
                    </a:cubicBezTo>
                    <a:cubicBezTo>
                      <a:pt x="28" y="15"/>
                      <a:pt x="29" y="17"/>
                      <a:pt x="31" y="19"/>
                    </a:cubicBezTo>
                    <a:cubicBezTo>
                      <a:pt x="35" y="24"/>
                      <a:pt x="39" y="28"/>
                      <a:pt x="40" y="17"/>
                    </a:cubicBezTo>
                    <a:cubicBezTo>
                      <a:pt x="40" y="15"/>
                      <a:pt x="43" y="16"/>
                      <a:pt x="45" y="15"/>
                    </a:cubicBezTo>
                    <a:cubicBezTo>
                      <a:pt x="54" y="21"/>
                      <a:pt x="55" y="32"/>
                      <a:pt x="62" y="39"/>
                    </a:cubicBezTo>
                    <a:close/>
                  </a:path>
                </a:pathLst>
              </a:custGeom>
              <a:solidFill>
                <a:srgbClr val="C3A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0" name="Freeform 4559"/>
              <p:cNvSpPr/>
              <p:nvPr/>
            </p:nvSpPr>
            <p:spPr bwMode="auto">
              <a:xfrm>
                <a:off x="6927851" y="4754563"/>
                <a:ext cx="41275" cy="38100"/>
              </a:xfrm>
              <a:custGeom>
                <a:avLst/>
                <a:gdLst>
                  <a:gd name="T0" fmla="*/ 20 w 20"/>
                  <a:gd name="T1" fmla="*/ 7 h 19"/>
                  <a:gd name="T2" fmla="*/ 17 w 20"/>
                  <a:gd name="T3" fmla="*/ 9 h 19"/>
                  <a:gd name="T4" fmla="*/ 15 w 20"/>
                  <a:gd name="T5" fmla="*/ 19 h 19"/>
                  <a:gd name="T6" fmla="*/ 3 w 20"/>
                  <a:gd name="T7" fmla="*/ 12 h 19"/>
                  <a:gd name="T8" fmla="*/ 0 w 20"/>
                  <a:gd name="T9" fmla="*/ 6 h 19"/>
                  <a:gd name="T10" fmla="*/ 9 w 20"/>
                  <a:gd name="T11" fmla="*/ 0 h 19"/>
                  <a:gd name="T12" fmla="*/ 11 w 20"/>
                  <a:gd name="T13" fmla="*/ 0 h 19"/>
                  <a:gd name="T14" fmla="*/ 20 w 20"/>
                  <a:gd name="T15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20" y="7"/>
                    </a:moveTo>
                    <a:cubicBezTo>
                      <a:pt x="19" y="7"/>
                      <a:pt x="17" y="8"/>
                      <a:pt x="17" y="9"/>
                    </a:cubicBezTo>
                    <a:cubicBezTo>
                      <a:pt x="18" y="13"/>
                      <a:pt x="19" y="19"/>
                      <a:pt x="15" y="19"/>
                    </a:cubicBezTo>
                    <a:cubicBezTo>
                      <a:pt x="12" y="19"/>
                      <a:pt x="5" y="18"/>
                      <a:pt x="3" y="12"/>
                    </a:cubicBezTo>
                    <a:cubicBezTo>
                      <a:pt x="3" y="10"/>
                      <a:pt x="1" y="8"/>
                      <a:pt x="0" y="6"/>
                    </a:cubicBezTo>
                    <a:cubicBezTo>
                      <a:pt x="2" y="2"/>
                      <a:pt x="9" y="6"/>
                      <a:pt x="9" y="0"/>
                    </a:cubicBezTo>
                    <a:cubicBezTo>
                      <a:pt x="9" y="0"/>
                      <a:pt x="10" y="0"/>
                      <a:pt x="11" y="0"/>
                    </a:cubicBezTo>
                    <a:cubicBezTo>
                      <a:pt x="14" y="2"/>
                      <a:pt x="16" y="6"/>
                      <a:pt x="20" y="7"/>
                    </a:cubicBezTo>
                    <a:close/>
                  </a:path>
                </a:pathLst>
              </a:custGeom>
              <a:solidFill>
                <a:srgbClr val="D8C4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1" name="Freeform 4560"/>
              <p:cNvSpPr/>
              <p:nvPr/>
            </p:nvSpPr>
            <p:spPr bwMode="auto">
              <a:xfrm>
                <a:off x="6702426" y="4360863"/>
                <a:ext cx="53975" cy="98425"/>
              </a:xfrm>
              <a:custGeom>
                <a:avLst/>
                <a:gdLst>
                  <a:gd name="T0" fmla="*/ 9 w 27"/>
                  <a:gd name="T1" fmla="*/ 7 h 49"/>
                  <a:gd name="T2" fmla="*/ 15 w 27"/>
                  <a:gd name="T3" fmla="*/ 3 h 49"/>
                  <a:gd name="T4" fmla="*/ 27 w 27"/>
                  <a:gd name="T5" fmla="*/ 44 h 49"/>
                  <a:gd name="T6" fmla="*/ 26 w 27"/>
                  <a:gd name="T7" fmla="*/ 45 h 49"/>
                  <a:gd name="T8" fmla="*/ 7 w 27"/>
                  <a:gd name="T9" fmla="*/ 41 h 49"/>
                  <a:gd name="T10" fmla="*/ 8 w 27"/>
                  <a:gd name="T11" fmla="*/ 34 h 49"/>
                  <a:gd name="T12" fmla="*/ 10 w 27"/>
                  <a:gd name="T13" fmla="*/ 24 h 49"/>
                  <a:gd name="T14" fmla="*/ 9 w 27"/>
                  <a:gd name="T15" fmla="*/ 12 h 49"/>
                  <a:gd name="T16" fmla="*/ 9 w 27"/>
                  <a:gd name="T17" fmla="*/ 7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9">
                    <a:moveTo>
                      <a:pt x="9" y="7"/>
                    </a:moveTo>
                    <a:cubicBezTo>
                      <a:pt x="8" y="0"/>
                      <a:pt x="12" y="2"/>
                      <a:pt x="15" y="3"/>
                    </a:cubicBezTo>
                    <a:cubicBezTo>
                      <a:pt x="19" y="16"/>
                      <a:pt x="23" y="30"/>
                      <a:pt x="27" y="44"/>
                    </a:cubicBezTo>
                    <a:cubicBezTo>
                      <a:pt x="27" y="44"/>
                      <a:pt x="26" y="44"/>
                      <a:pt x="26" y="45"/>
                    </a:cubicBezTo>
                    <a:cubicBezTo>
                      <a:pt x="19" y="45"/>
                      <a:pt x="12" y="49"/>
                      <a:pt x="7" y="41"/>
                    </a:cubicBezTo>
                    <a:cubicBezTo>
                      <a:pt x="0" y="38"/>
                      <a:pt x="9" y="36"/>
                      <a:pt x="8" y="34"/>
                    </a:cubicBezTo>
                    <a:cubicBezTo>
                      <a:pt x="9" y="31"/>
                      <a:pt x="8" y="27"/>
                      <a:pt x="10" y="24"/>
                    </a:cubicBezTo>
                    <a:cubicBezTo>
                      <a:pt x="17" y="20"/>
                      <a:pt x="8" y="16"/>
                      <a:pt x="9" y="12"/>
                    </a:cubicBezTo>
                    <a:cubicBezTo>
                      <a:pt x="10" y="10"/>
                      <a:pt x="11" y="9"/>
                      <a:pt x="9" y="7"/>
                    </a:cubicBezTo>
                    <a:close/>
                  </a:path>
                </a:pathLst>
              </a:custGeom>
              <a:solidFill>
                <a:srgbClr val="8D6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2" name="Freeform 4561"/>
              <p:cNvSpPr/>
              <p:nvPr/>
            </p:nvSpPr>
            <p:spPr bwMode="auto">
              <a:xfrm>
                <a:off x="6735763" y="4449763"/>
                <a:ext cx="31750" cy="31750"/>
              </a:xfrm>
              <a:custGeom>
                <a:avLst/>
                <a:gdLst>
                  <a:gd name="T0" fmla="*/ 16 w 16"/>
                  <a:gd name="T1" fmla="*/ 10 h 16"/>
                  <a:gd name="T2" fmla="*/ 8 w 16"/>
                  <a:gd name="T3" fmla="*/ 15 h 16"/>
                  <a:gd name="T4" fmla="*/ 10 w 16"/>
                  <a:gd name="T5" fmla="*/ 0 h 16"/>
                  <a:gd name="T6" fmla="*/ 10 w 16"/>
                  <a:gd name="T7" fmla="*/ 0 h 16"/>
                  <a:gd name="T8" fmla="*/ 16 w 16"/>
                  <a:gd name="T9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10"/>
                    </a:moveTo>
                    <a:cubicBezTo>
                      <a:pt x="16" y="16"/>
                      <a:pt x="10" y="12"/>
                      <a:pt x="8" y="15"/>
                    </a:cubicBezTo>
                    <a:cubicBezTo>
                      <a:pt x="4" y="9"/>
                      <a:pt x="0" y="4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2" y="3"/>
                      <a:pt x="14" y="7"/>
                      <a:pt x="16" y="10"/>
                    </a:cubicBezTo>
                    <a:close/>
                  </a:path>
                </a:pathLst>
              </a:custGeom>
              <a:solidFill>
                <a:srgbClr val="8D6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3" name="Freeform 4562"/>
              <p:cNvSpPr/>
              <p:nvPr/>
            </p:nvSpPr>
            <p:spPr bwMode="auto">
              <a:xfrm>
                <a:off x="6716713" y="4337050"/>
                <a:ext cx="17463" cy="14288"/>
              </a:xfrm>
              <a:custGeom>
                <a:avLst/>
                <a:gdLst>
                  <a:gd name="T0" fmla="*/ 4 w 9"/>
                  <a:gd name="T1" fmla="*/ 7 h 7"/>
                  <a:gd name="T2" fmla="*/ 1 w 9"/>
                  <a:gd name="T3" fmla="*/ 1 h 7"/>
                  <a:gd name="T4" fmla="*/ 3 w 9"/>
                  <a:gd name="T5" fmla="*/ 0 h 7"/>
                  <a:gd name="T6" fmla="*/ 6 w 9"/>
                  <a:gd name="T7" fmla="*/ 7 h 7"/>
                  <a:gd name="T8" fmla="*/ 5 w 9"/>
                  <a:gd name="T9" fmla="*/ 7 h 7"/>
                  <a:gd name="T10" fmla="*/ 4 w 9"/>
                  <a:gd name="T1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4" y="7"/>
                    </a:moveTo>
                    <a:cubicBezTo>
                      <a:pt x="2" y="5"/>
                      <a:pt x="0" y="4"/>
                      <a:pt x="1" y="1"/>
                    </a:cubicBezTo>
                    <a:cubicBezTo>
                      <a:pt x="1" y="1"/>
                      <a:pt x="3" y="0"/>
                      <a:pt x="3" y="0"/>
                    </a:cubicBezTo>
                    <a:cubicBezTo>
                      <a:pt x="5" y="2"/>
                      <a:pt x="9" y="3"/>
                      <a:pt x="6" y="7"/>
                    </a:cubicBezTo>
                    <a:cubicBezTo>
                      <a:pt x="5" y="7"/>
                      <a:pt x="5" y="7"/>
                      <a:pt x="5" y="7"/>
                    </a:cubicBezTo>
                    <a:lnTo>
                      <a:pt x="4" y="7"/>
                    </a:lnTo>
                    <a:close/>
                  </a:path>
                </a:pathLst>
              </a:custGeom>
              <a:solidFill>
                <a:srgbClr val="8D59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4" name="Freeform 4563"/>
              <p:cNvSpPr/>
              <p:nvPr/>
            </p:nvSpPr>
            <p:spPr bwMode="auto">
              <a:xfrm>
                <a:off x="6351588" y="5978525"/>
                <a:ext cx="49213" cy="101600"/>
              </a:xfrm>
              <a:custGeom>
                <a:avLst/>
                <a:gdLst>
                  <a:gd name="T0" fmla="*/ 4 w 25"/>
                  <a:gd name="T1" fmla="*/ 50 h 51"/>
                  <a:gd name="T2" fmla="*/ 3 w 25"/>
                  <a:gd name="T3" fmla="*/ 42 h 51"/>
                  <a:gd name="T4" fmla="*/ 0 w 25"/>
                  <a:gd name="T5" fmla="*/ 36 h 51"/>
                  <a:gd name="T6" fmla="*/ 4 w 25"/>
                  <a:gd name="T7" fmla="*/ 17 h 51"/>
                  <a:gd name="T8" fmla="*/ 21 w 25"/>
                  <a:gd name="T9" fmla="*/ 0 h 51"/>
                  <a:gd name="T10" fmla="*/ 25 w 25"/>
                  <a:gd name="T11" fmla="*/ 5 h 51"/>
                  <a:gd name="T12" fmla="*/ 24 w 25"/>
                  <a:gd name="T13" fmla="*/ 12 h 51"/>
                  <a:gd name="T14" fmla="*/ 19 w 25"/>
                  <a:gd name="T15" fmla="*/ 28 h 51"/>
                  <a:gd name="T16" fmla="*/ 15 w 25"/>
                  <a:gd name="T17" fmla="*/ 37 h 51"/>
                  <a:gd name="T18" fmla="*/ 10 w 25"/>
                  <a:gd name="T19" fmla="*/ 46 h 51"/>
                  <a:gd name="T20" fmla="*/ 7 w 25"/>
                  <a:gd name="T21" fmla="*/ 50 h 51"/>
                  <a:gd name="T22" fmla="*/ 4 w 25"/>
                  <a:gd name="T23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51">
                    <a:moveTo>
                      <a:pt x="4" y="50"/>
                    </a:moveTo>
                    <a:cubicBezTo>
                      <a:pt x="4" y="47"/>
                      <a:pt x="5" y="44"/>
                      <a:pt x="3" y="42"/>
                    </a:cubicBezTo>
                    <a:cubicBezTo>
                      <a:pt x="0" y="41"/>
                      <a:pt x="0" y="39"/>
                      <a:pt x="0" y="36"/>
                    </a:cubicBezTo>
                    <a:cubicBezTo>
                      <a:pt x="1" y="30"/>
                      <a:pt x="7" y="25"/>
                      <a:pt x="4" y="17"/>
                    </a:cubicBezTo>
                    <a:cubicBezTo>
                      <a:pt x="2" y="14"/>
                      <a:pt x="18" y="0"/>
                      <a:pt x="21" y="0"/>
                    </a:cubicBezTo>
                    <a:cubicBezTo>
                      <a:pt x="24" y="0"/>
                      <a:pt x="24" y="3"/>
                      <a:pt x="25" y="5"/>
                    </a:cubicBezTo>
                    <a:cubicBezTo>
                      <a:pt x="25" y="8"/>
                      <a:pt x="24" y="10"/>
                      <a:pt x="24" y="12"/>
                    </a:cubicBezTo>
                    <a:cubicBezTo>
                      <a:pt x="22" y="17"/>
                      <a:pt x="22" y="23"/>
                      <a:pt x="19" y="28"/>
                    </a:cubicBezTo>
                    <a:cubicBezTo>
                      <a:pt x="18" y="31"/>
                      <a:pt x="16" y="34"/>
                      <a:pt x="15" y="37"/>
                    </a:cubicBezTo>
                    <a:cubicBezTo>
                      <a:pt x="14" y="40"/>
                      <a:pt x="13" y="44"/>
                      <a:pt x="10" y="46"/>
                    </a:cubicBezTo>
                    <a:cubicBezTo>
                      <a:pt x="9" y="48"/>
                      <a:pt x="9" y="49"/>
                      <a:pt x="7" y="50"/>
                    </a:cubicBezTo>
                    <a:cubicBezTo>
                      <a:pt x="6" y="51"/>
                      <a:pt x="5" y="51"/>
                      <a:pt x="4" y="50"/>
                    </a:cubicBezTo>
                    <a:close/>
                  </a:path>
                </a:pathLst>
              </a:custGeom>
              <a:solidFill>
                <a:srgbClr val="AA7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5" name="Freeform 4564"/>
              <p:cNvSpPr/>
              <p:nvPr/>
            </p:nvSpPr>
            <p:spPr bwMode="auto">
              <a:xfrm>
                <a:off x="6376988" y="6013450"/>
                <a:ext cx="44450" cy="63500"/>
              </a:xfrm>
              <a:custGeom>
                <a:avLst/>
                <a:gdLst>
                  <a:gd name="T0" fmla="*/ 0 w 22"/>
                  <a:gd name="T1" fmla="*/ 19 h 32"/>
                  <a:gd name="T2" fmla="*/ 4 w 22"/>
                  <a:gd name="T3" fmla="*/ 10 h 32"/>
                  <a:gd name="T4" fmla="*/ 18 w 22"/>
                  <a:gd name="T5" fmla="*/ 1 h 32"/>
                  <a:gd name="T6" fmla="*/ 14 w 22"/>
                  <a:gd name="T7" fmla="*/ 23 h 32"/>
                  <a:gd name="T8" fmla="*/ 8 w 22"/>
                  <a:gd name="T9" fmla="*/ 32 h 32"/>
                  <a:gd name="T10" fmla="*/ 4 w 22"/>
                  <a:gd name="T11" fmla="*/ 32 h 32"/>
                  <a:gd name="T12" fmla="*/ 0 w 22"/>
                  <a:gd name="T13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2">
                    <a:moveTo>
                      <a:pt x="0" y="19"/>
                    </a:moveTo>
                    <a:cubicBezTo>
                      <a:pt x="1" y="16"/>
                      <a:pt x="3" y="13"/>
                      <a:pt x="4" y="10"/>
                    </a:cubicBezTo>
                    <a:cubicBezTo>
                      <a:pt x="9" y="6"/>
                      <a:pt x="11" y="0"/>
                      <a:pt x="18" y="1"/>
                    </a:cubicBezTo>
                    <a:cubicBezTo>
                      <a:pt x="22" y="9"/>
                      <a:pt x="16" y="16"/>
                      <a:pt x="14" y="23"/>
                    </a:cubicBezTo>
                    <a:cubicBezTo>
                      <a:pt x="11" y="25"/>
                      <a:pt x="10" y="29"/>
                      <a:pt x="8" y="32"/>
                    </a:cubicBezTo>
                    <a:cubicBezTo>
                      <a:pt x="7" y="32"/>
                      <a:pt x="5" y="32"/>
                      <a:pt x="4" y="32"/>
                    </a:cubicBezTo>
                    <a:cubicBezTo>
                      <a:pt x="2" y="28"/>
                      <a:pt x="0" y="23"/>
                      <a:pt x="0" y="19"/>
                    </a:cubicBezTo>
                    <a:close/>
                  </a:path>
                </a:pathLst>
              </a:custGeom>
              <a:solidFill>
                <a:srgbClr val="7B5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6" name="Freeform 4565"/>
              <p:cNvSpPr/>
              <p:nvPr/>
            </p:nvSpPr>
            <p:spPr bwMode="auto">
              <a:xfrm>
                <a:off x="6370638" y="6049963"/>
                <a:ext cx="19050" cy="26988"/>
              </a:xfrm>
              <a:custGeom>
                <a:avLst/>
                <a:gdLst>
                  <a:gd name="T0" fmla="*/ 3 w 9"/>
                  <a:gd name="T1" fmla="*/ 0 h 13"/>
                  <a:gd name="T2" fmla="*/ 7 w 9"/>
                  <a:gd name="T3" fmla="*/ 13 h 13"/>
                  <a:gd name="T4" fmla="*/ 0 w 9"/>
                  <a:gd name="T5" fmla="*/ 10 h 13"/>
                  <a:gd name="T6" fmla="*/ 3 w 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3">
                    <a:moveTo>
                      <a:pt x="3" y="0"/>
                    </a:moveTo>
                    <a:cubicBezTo>
                      <a:pt x="9" y="3"/>
                      <a:pt x="7" y="8"/>
                      <a:pt x="7" y="13"/>
                    </a:cubicBezTo>
                    <a:cubicBezTo>
                      <a:pt x="4" y="12"/>
                      <a:pt x="2" y="11"/>
                      <a:pt x="0" y="10"/>
                    </a:cubicBezTo>
                    <a:cubicBezTo>
                      <a:pt x="0" y="6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623C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7" name="Freeform 4566"/>
              <p:cNvSpPr/>
              <p:nvPr/>
            </p:nvSpPr>
            <p:spPr bwMode="auto">
              <a:xfrm>
                <a:off x="6351588" y="6078538"/>
                <a:ext cx="12700" cy="17463"/>
              </a:xfrm>
              <a:custGeom>
                <a:avLst/>
                <a:gdLst>
                  <a:gd name="T0" fmla="*/ 4 w 7"/>
                  <a:gd name="T1" fmla="*/ 0 h 9"/>
                  <a:gd name="T2" fmla="*/ 7 w 7"/>
                  <a:gd name="T3" fmla="*/ 0 h 9"/>
                  <a:gd name="T4" fmla="*/ 1 w 7"/>
                  <a:gd name="T5" fmla="*/ 9 h 9"/>
                  <a:gd name="T6" fmla="*/ 4 w 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4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6" y="4"/>
                      <a:pt x="5" y="8"/>
                      <a:pt x="1" y="9"/>
                    </a:cubicBezTo>
                    <a:cubicBezTo>
                      <a:pt x="0" y="6"/>
                      <a:pt x="2" y="3"/>
                      <a:pt x="4" y="0"/>
                    </a:cubicBezTo>
                    <a:close/>
                  </a:path>
                </a:pathLst>
              </a:custGeom>
              <a:solidFill>
                <a:srgbClr val="9881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8" name="Freeform 4567"/>
              <p:cNvSpPr/>
              <p:nvPr/>
            </p:nvSpPr>
            <p:spPr bwMode="auto">
              <a:xfrm>
                <a:off x="6892926" y="6294438"/>
                <a:ext cx="73025" cy="33338"/>
              </a:xfrm>
              <a:custGeom>
                <a:avLst/>
                <a:gdLst>
                  <a:gd name="T0" fmla="*/ 37 w 37"/>
                  <a:gd name="T1" fmla="*/ 7 h 17"/>
                  <a:gd name="T2" fmla="*/ 11 w 37"/>
                  <a:gd name="T3" fmla="*/ 14 h 17"/>
                  <a:gd name="T4" fmla="*/ 4 w 37"/>
                  <a:gd name="T5" fmla="*/ 8 h 17"/>
                  <a:gd name="T6" fmla="*/ 6 w 37"/>
                  <a:gd name="T7" fmla="*/ 7 h 17"/>
                  <a:gd name="T8" fmla="*/ 25 w 37"/>
                  <a:gd name="T9" fmla="*/ 0 h 17"/>
                  <a:gd name="T10" fmla="*/ 32 w 37"/>
                  <a:gd name="T11" fmla="*/ 2 h 17"/>
                  <a:gd name="T12" fmla="*/ 37 w 37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17">
                    <a:moveTo>
                      <a:pt x="37" y="7"/>
                    </a:moveTo>
                    <a:cubicBezTo>
                      <a:pt x="29" y="13"/>
                      <a:pt x="19" y="10"/>
                      <a:pt x="11" y="14"/>
                    </a:cubicBezTo>
                    <a:cubicBezTo>
                      <a:pt x="12" y="9"/>
                      <a:pt x="0" y="17"/>
                      <a:pt x="4" y="8"/>
                    </a:cubicBezTo>
                    <a:cubicBezTo>
                      <a:pt x="5" y="8"/>
                      <a:pt x="5" y="7"/>
                      <a:pt x="6" y="7"/>
                    </a:cubicBezTo>
                    <a:cubicBezTo>
                      <a:pt x="12" y="5"/>
                      <a:pt x="19" y="3"/>
                      <a:pt x="25" y="0"/>
                    </a:cubicBezTo>
                    <a:cubicBezTo>
                      <a:pt x="28" y="0"/>
                      <a:pt x="28" y="4"/>
                      <a:pt x="32" y="2"/>
                    </a:cubicBezTo>
                    <a:cubicBezTo>
                      <a:pt x="34" y="0"/>
                      <a:pt x="36" y="5"/>
                      <a:pt x="37" y="7"/>
                    </a:cubicBezTo>
                    <a:close/>
                  </a:path>
                </a:pathLst>
              </a:custGeom>
              <a:solidFill>
                <a:srgbClr val="7749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9" name="Freeform 4568"/>
              <p:cNvSpPr/>
              <p:nvPr/>
            </p:nvSpPr>
            <p:spPr bwMode="auto">
              <a:xfrm>
                <a:off x="6888163" y="6283325"/>
                <a:ext cx="22225" cy="26988"/>
              </a:xfrm>
              <a:custGeom>
                <a:avLst/>
                <a:gdLst>
                  <a:gd name="T0" fmla="*/ 0 w 11"/>
                  <a:gd name="T1" fmla="*/ 6 h 14"/>
                  <a:gd name="T2" fmla="*/ 1 w 11"/>
                  <a:gd name="T3" fmla="*/ 1 h 14"/>
                  <a:gd name="T4" fmla="*/ 6 w 11"/>
                  <a:gd name="T5" fmla="*/ 0 h 14"/>
                  <a:gd name="T6" fmla="*/ 6 w 11"/>
                  <a:gd name="T7" fmla="*/ 14 h 14"/>
                  <a:gd name="T8" fmla="*/ 6 w 11"/>
                  <a:gd name="T9" fmla="*/ 14 h 14"/>
                  <a:gd name="T10" fmla="*/ 0 w 11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11" y="4"/>
                      <a:pt x="10" y="9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13"/>
                      <a:pt x="0" y="10"/>
                      <a:pt x="0" y="6"/>
                    </a:cubicBezTo>
                    <a:close/>
                  </a:path>
                </a:pathLst>
              </a:custGeom>
              <a:solidFill>
                <a:srgbClr val="BB8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0" name="Freeform 4569"/>
              <p:cNvSpPr/>
              <p:nvPr/>
            </p:nvSpPr>
            <p:spPr bwMode="auto">
              <a:xfrm>
                <a:off x="7207251" y="5775325"/>
                <a:ext cx="69850" cy="92075"/>
              </a:xfrm>
              <a:custGeom>
                <a:avLst/>
                <a:gdLst>
                  <a:gd name="T0" fmla="*/ 35 w 35"/>
                  <a:gd name="T1" fmla="*/ 42 h 46"/>
                  <a:gd name="T2" fmla="*/ 22 w 35"/>
                  <a:gd name="T3" fmla="*/ 45 h 46"/>
                  <a:gd name="T4" fmla="*/ 20 w 35"/>
                  <a:gd name="T5" fmla="*/ 42 h 46"/>
                  <a:gd name="T6" fmla="*/ 14 w 35"/>
                  <a:gd name="T7" fmla="*/ 31 h 46"/>
                  <a:gd name="T8" fmla="*/ 3 w 35"/>
                  <a:gd name="T9" fmla="*/ 11 h 46"/>
                  <a:gd name="T10" fmla="*/ 2 w 35"/>
                  <a:gd name="T11" fmla="*/ 3 h 46"/>
                  <a:gd name="T12" fmla="*/ 16 w 35"/>
                  <a:gd name="T13" fmla="*/ 5 h 46"/>
                  <a:gd name="T14" fmla="*/ 24 w 35"/>
                  <a:gd name="T15" fmla="*/ 17 h 46"/>
                  <a:gd name="T16" fmla="*/ 28 w 35"/>
                  <a:gd name="T17" fmla="*/ 26 h 46"/>
                  <a:gd name="T18" fmla="*/ 30 w 35"/>
                  <a:gd name="T19" fmla="*/ 28 h 46"/>
                  <a:gd name="T20" fmla="*/ 31 w 35"/>
                  <a:gd name="T21" fmla="*/ 31 h 46"/>
                  <a:gd name="T22" fmla="*/ 33 w 35"/>
                  <a:gd name="T23" fmla="*/ 37 h 46"/>
                  <a:gd name="T24" fmla="*/ 35 w 35"/>
                  <a:gd name="T25" fmla="*/ 42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46">
                    <a:moveTo>
                      <a:pt x="35" y="42"/>
                    </a:moveTo>
                    <a:cubicBezTo>
                      <a:pt x="31" y="45"/>
                      <a:pt x="27" y="46"/>
                      <a:pt x="22" y="45"/>
                    </a:cubicBezTo>
                    <a:cubicBezTo>
                      <a:pt x="21" y="44"/>
                      <a:pt x="21" y="43"/>
                      <a:pt x="20" y="42"/>
                    </a:cubicBezTo>
                    <a:cubicBezTo>
                      <a:pt x="18" y="38"/>
                      <a:pt x="18" y="34"/>
                      <a:pt x="14" y="31"/>
                    </a:cubicBezTo>
                    <a:cubicBezTo>
                      <a:pt x="12" y="24"/>
                      <a:pt x="7" y="17"/>
                      <a:pt x="3" y="11"/>
                    </a:cubicBezTo>
                    <a:cubicBezTo>
                      <a:pt x="1" y="8"/>
                      <a:pt x="0" y="6"/>
                      <a:pt x="2" y="3"/>
                    </a:cubicBezTo>
                    <a:cubicBezTo>
                      <a:pt x="7" y="0"/>
                      <a:pt x="12" y="3"/>
                      <a:pt x="16" y="5"/>
                    </a:cubicBezTo>
                    <a:cubicBezTo>
                      <a:pt x="20" y="8"/>
                      <a:pt x="22" y="13"/>
                      <a:pt x="24" y="17"/>
                    </a:cubicBezTo>
                    <a:cubicBezTo>
                      <a:pt x="25" y="20"/>
                      <a:pt x="25" y="23"/>
                      <a:pt x="28" y="26"/>
                    </a:cubicBezTo>
                    <a:cubicBezTo>
                      <a:pt x="29" y="26"/>
                      <a:pt x="29" y="27"/>
                      <a:pt x="30" y="28"/>
                    </a:cubicBezTo>
                    <a:cubicBezTo>
                      <a:pt x="30" y="29"/>
                      <a:pt x="31" y="30"/>
                      <a:pt x="31" y="31"/>
                    </a:cubicBezTo>
                    <a:cubicBezTo>
                      <a:pt x="31" y="33"/>
                      <a:pt x="31" y="36"/>
                      <a:pt x="33" y="37"/>
                    </a:cubicBezTo>
                    <a:cubicBezTo>
                      <a:pt x="34" y="39"/>
                      <a:pt x="35" y="40"/>
                      <a:pt x="35" y="42"/>
                    </a:cubicBezTo>
                    <a:close/>
                  </a:path>
                </a:pathLst>
              </a:custGeom>
              <a:solidFill>
                <a:srgbClr val="9F86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1" name="Freeform 4570"/>
              <p:cNvSpPr/>
              <p:nvPr/>
            </p:nvSpPr>
            <p:spPr bwMode="auto">
              <a:xfrm>
                <a:off x="7177088" y="5730875"/>
                <a:ext cx="39688" cy="69850"/>
              </a:xfrm>
              <a:custGeom>
                <a:avLst/>
                <a:gdLst>
                  <a:gd name="T0" fmla="*/ 18 w 20"/>
                  <a:gd name="T1" fmla="*/ 25 h 35"/>
                  <a:gd name="T2" fmla="*/ 19 w 20"/>
                  <a:gd name="T3" fmla="*/ 32 h 35"/>
                  <a:gd name="T4" fmla="*/ 17 w 20"/>
                  <a:gd name="T5" fmla="*/ 35 h 35"/>
                  <a:gd name="T6" fmla="*/ 14 w 20"/>
                  <a:gd name="T7" fmla="*/ 34 h 35"/>
                  <a:gd name="T8" fmla="*/ 0 w 20"/>
                  <a:gd name="T9" fmla="*/ 8 h 35"/>
                  <a:gd name="T10" fmla="*/ 6 w 20"/>
                  <a:gd name="T11" fmla="*/ 1 h 35"/>
                  <a:gd name="T12" fmla="*/ 9 w 20"/>
                  <a:gd name="T13" fmla="*/ 0 h 35"/>
                  <a:gd name="T14" fmla="*/ 16 w 20"/>
                  <a:gd name="T15" fmla="*/ 12 h 35"/>
                  <a:gd name="T16" fmla="*/ 18 w 20"/>
                  <a:gd name="T17" fmla="*/ 2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5">
                    <a:moveTo>
                      <a:pt x="18" y="25"/>
                    </a:moveTo>
                    <a:cubicBezTo>
                      <a:pt x="18" y="27"/>
                      <a:pt x="19" y="30"/>
                      <a:pt x="19" y="32"/>
                    </a:cubicBezTo>
                    <a:cubicBezTo>
                      <a:pt x="20" y="35"/>
                      <a:pt x="19" y="35"/>
                      <a:pt x="17" y="35"/>
                    </a:cubicBezTo>
                    <a:cubicBezTo>
                      <a:pt x="16" y="34"/>
                      <a:pt x="15" y="34"/>
                      <a:pt x="14" y="34"/>
                    </a:cubicBezTo>
                    <a:cubicBezTo>
                      <a:pt x="6" y="27"/>
                      <a:pt x="3" y="17"/>
                      <a:pt x="0" y="8"/>
                    </a:cubicBezTo>
                    <a:cubicBezTo>
                      <a:pt x="3" y="6"/>
                      <a:pt x="8" y="7"/>
                      <a:pt x="6" y="1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4" y="3"/>
                      <a:pt x="14" y="8"/>
                      <a:pt x="16" y="12"/>
                    </a:cubicBezTo>
                    <a:cubicBezTo>
                      <a:pt x="17" y="16"/>
                      <a:pt x="20" y="20"/>
                      <a:pt x="18" y="25"/>
                    </a:cubicBezTo>
                    <a:close/>
                  </a:path>
                </a:pathLst>
              </a:custGeom>
              <a:solidFill>
                <a:srgbClr val="CCA7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2" name="Freeform 4571"/>
              <p:cNvSpPr/>
              <p:nvPr/>
            </p:nvSpPr>
            <p:spPr bwMode="auto">
              <a:xfrm>
                <a:off x="7212013" y="5794375"/>
                <a:ext cx="23813" cy="42863"/>
              </a:xfrm>
              <a:custGeom>
                <a:avLst/>
                <a:gdLst>
                  <a:gd name="T0" fmla="*/ 0 w 12"/>
                  <a:gd name="T1" fmla="*/ 3 h 21"/>
                  <a:gd name="T2" fmla="*/ 2 w 12"/>
                  <a:gd name="T3" fmla="*/ 0 h 21"/>
                  <a:gd name="T4" fmla="*/ 12 w 12"/>
                  <a:gd name="T5" fmla="*/ 21 h 21"/>
                  <a:gd name="T6" fmla="*/ 0 w 12"/>
                  <a:gd name="T7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21">
                    <a:moveTo>
                      <a:pt x="0" y="3"/>
                    </a:moveTo>
                    <a:cubicBezTo>
                      <a:pt x="0" y="2"/>
                      <a:pt x="1" y="1"/>
                      <a:pt x="2" y="0"/>
                    </a:cubicBezTo>
                    <a:cubicBezTo>
                      <a:pt x="8" y="6"/>
                      <a:pt x="12" y="13"/>
                      <a:pt x="12" y="21"/>
                    </a:cubicBezTo>
                    <a:cubicBezTo>
                      <a:pt x="7" y="16"/>
                      <a:pt x="2" y="10"/>
                      <a:pt x="0" y="3"/>
                    </a:cubicBezTo>
                    <a:close/>
                  </a:path>
                </a:pathLst>
              </a:custGeom>
              <a:solidFill>
                <a:srgbClr val="AF90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3" name="Freeform 4572"/>
              <p:cNvSpPr/>
              <p:nvPr/>
            </p:nvSpPr>
            <p:spPr bwMode="auto">
              <a:xfrm>
                <a:off x="7691438" y="5359400"/>
                <a:ext cx="77788" cy="63500"/>
              </a:xfrm>
              <a:custGeom>
                <a:avLst/>
                <a:gdLst>
                  <a:gd name="T0" fmla="*/ 38 w 39"/>
                  <a:gd name="T1" fmla="*/ 21 h 32"/>
                  <a:gd name="T2" fmla="*/ 35 w 39"/>
                  <a:gd name="T3" fmla="*/ 30 h 32"/>
                  <a:gd name="T4" fmla="*/ 31 w 39"/>
                  <a:gd name="T5" fmla="*/ 29 h 32"/>
                  <a:gd name="T6" fmla="*/ 23 w 39"/>
                  <a:gd name="T7" fmla="*/ 31 h 32"/>
                  <a:gd name="T8" fmla="*/ 19 w 39"/>
                  <a:gd name="T9" fmla="*/ 32 h 32"/>
                  <a:gd name="T10" fmla="*/ 5 w 39"/>
                  <a:gd name="T11" fmla="*/ 30 h 32"/>
                  <a:gd name="T12" fmla="*/ 1 w 39"/>
                  <a:gd name="T13" fmla="*/ 24 h 32"/>
                  <a:gd name="T14" fmla="*/ 7 w 39"/>
                  <a:gd name="T15" fmla="*/ 21 h 32"/>
                  <a:gd name="T16" fmla="*/ 12 w 39"/>
                  <a:gd name="T17" fmla="*/ 21 h 32"/>
                  <a:gd name="T18" fmla="*/ 6 w 39"/>
                  <a:gd name="T19" fmla="*/ 9 h 32"/>
                  <a:gd name="T20" fmla="*/ 7 w 39"/>
                  <a:gd name="T21" fmla="*/ 3 h 32"/>
                  <a:gd name="T22" fmla="*/ 20 w 39"/>
                  <a:gd name="T23" fmla="*/ 10 h 32"/>
                  <a:gd name="T24" fmla="*/ 38 w 39"/>
                  <a:gd name="T25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2">
                    <a:moveTo>
                      <a:pt x="38" y="21"/>
                    </a:moveTo>
                    <a:cubicBezTo>
                      <a:pt x="38" y="24"/>
                      <a:pt x="39" y="28"/>
                      <a:pt x="35" y="30"/>
                    </a:cubicBezTo>
                    <a:cubicBezTo>
                      <a:pt x="34" y="30"/>
                      <a:pt x="32" y="30"/>
                      <a:pt x="31" y="29"/>
                    </a:cubicBezTo>
                    <a:cubicBezTo>
                      <a:pt x="27" y="27"/>
                      <a:pt x="25" y="30"/>
                      <a:pt x="23" y="31"/>
                    </a:cubicBezTo>
                    <a:cubicBezTo>
                      <a:pt x="21" y="32"/>
                      <a:pt x="20" y="32"/>
                      <a:pt x="19" y="32"/>
                    </a:cubicBezTo>
                    <a:cubicBezTo>
                      <a:pt x="14" y="32"/>
                      <a:pt x="9" y="32"/>
                      <a:pt x="5" y="30"/>
                    </a:cubicBezTo>
                    <a:cubicBezTo>
                      <a:pt x="3" y="28"/>
                      <a:pt x="0" y="27"/>
                      <a:pt x="1" y="24"/>
                    </a:cubicBezTo>
                    <a:cubicBezTo>
                      <a:pt x="2" y="21"/>
                      <a:pt x="5" y="21"/>
                      <a:pt x="7" y="21"/>
                    </a:cubicBezTo>
                    <a:cubicBezTo>
                      <a:pt x="9" y="21"/>
                      <a:pt x="10" y="21"/>
                      <a:pt x="12" y="21"/>
                    </a:cubicBezTo>
                    <a:cubicBezTo>
                      <a:pt x="17" y="14"/>
                      <a:pt x="17" y="14"/>
                      <a:pt x="6" y="9"/>
                    </a:cubicBezTo>
                    <a:cubicBezTo>
                      <a:pt x="4" y="7"/>
                      <a:pt x="4" y="5"/>
                      <a:pt x="7" y="3"/>
                    </a:cubicBezTo>
                    <a:cubicBezTo>
                      <a:pt x="14" y="0"/>
                      <a:pt x="18" y="3"/>
                      <a:pt x="20" y="10"/>
                    </a:cubicBezTo>
                    <a:cubicBezTo>
                      <a:pt x="28" y="11"/>
                      <a:pt x="28" y="25"/>
                      <a:pt x="38" y="21"/>
                    </a:cubicBezTo>
                    <a:close/>
                  </a:path>
                </a:pathLst>
              </a:custGeom>
              <a:solidFill>
                <a:srgbClr val="985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4" name="Freeform 4573"/>
              <p:cNvSpPr/>
              <p:nvPr/>
            </p:nvSpPr>
            <p:spPr bwMode="auto">
              <a:xfrm>
                <a:off x="7694613" y="5332413"/>
                <a:ext cx="52388" cy="46038"/>
              </a:xfrm>
              <a:custGeom>
                <a:avLst/>
                <a:gdLst>
                  <a:gd name="T0" fmla="*/ 18 w 26"/>
                  <a:gd name="T1" fmla="*/ 23 h 23"/>
                  <a:gd name="T2" fmla="*/ 4 w 26"/>
                  <a:gd name="T3" fmla="*/ 17 h 23"/>
                  <a:gd name="T4" fmla="*/ 3 w 26"/>
                  <a:gd name="T5" fmla="*/ 13 h 23"/>
                  <a:gd name="T6" fmla="*/ 13 w 26"/>
                  <a:gd name="T7" fmla="*/ 1 h 23"/>
                  <a:gd name="T8" fmla="*/ 24 w 26"/>
                  <a:gd name="T9" fmla="*/ 0 h 23"/>
                  <a:gd name="T10" fmla="*/ 26 w 26"/>
                  <a:gd name="T11" fmla="*/ 2 h 23"/>
                  <a:gd name="T12" fmla="*/ 25 w 26"/>
                  <a:gd name="T13" fmla="*/ 8 h 23"/>
                  <a:gd name="T14" fmla="*/ 19 w 26"/>
                  <a:gd name="T15" fmla="*/ 20 h 23"/>
                  <a:gd name="T16" fmla="*/ 18 w 26"/>
                  <a:gd name="T17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3">
                    <a:moveTo>
                      <a:pt x="18" y="23"/>
                    </a:moveTo>
                    <a:cubicBezTo>
                      <a:pt x="15" y="18"/>
                      <a:pt x="10" y="17"/>
                      <a:pt x="4" y="17"/>
                    </a:cubicBezTo>
                    <a:cubicBezTo>
                      <a:pt x="0" y="16"/>
                      <a:pt x="2" y="14"/>
                      <a:pt x="3" y="13"/>
                    </a:cubicBezTo>
                    <a:cubicBezTo>
                      <a:pt x="7" y="9"/>
                      <a:pt x="11" y="6"/>
                      <a:pt x="13" y="1"/>
                    </a:cubicBezTo>
                    <a:cubicBezTo>
                      <a:pt x="17" y="1"/>
                      <a:pt x="21" y="3"/>
                      <a:pt x="24" y="0"/>
                    </a:cubicBezTo>
                    <a:cubicBezTo>
                      <a:pt x="24" y="0"/>
                      <a:pt x="25" y="1"/>
                      <a:pt x="26" y="2"/>
                    </a:cubicBezTo>
                    <a:cubicBezTo>
                      <a:pt x="26" y="4"/>
                      <a:pt x="25" y="6"/>
                      <a:pt x="25" y="8"/>
                    </a:cubicBezTo>
                    <a:cubicBezTo>
                      <a:pt x="25" y="11"/>
                      <a:pt x="21" y="19"/>
                      <a:pt x="19" y="20"/>
                    </a:cubicBezTo>
                    <a:cubicBezTo>
                      <a:pt x="18" y="20"/>
                      <a:pt x="19" y="22"/>
                      <a:pt x="18" y="23"/>
                    </a:cubicBezTo>
                    <a:close/>
                  </a:path>
                </a:pathLst>
              </a:custGeom>
              <a:solidFill>
                <a:srgbClr val="B87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5" name="Freeform 4574"/>
              <p:cNvSpPr/>
              <p:nvPr/>
            </p:nvSpPr>
            <p:spPr bwMode="auto">
              <a:xfrm>
                <a:off x="6702426" y="4441825"/>
                <a:ext cx="79375" cy="107950"/>
              </a:xfrm>
              <a:custGeom>
                <a:avLst/>
                <a:gdLst>
                  <a:gd name="T0" fmla="*/ 27 w 40"/>
                  <a:gd name="T1" fmla="*/ 4 h 54"/>
                  <a:gd name="T2" fmla="*/ 25 w 40"/>
                  <a:gd name="T3" fmla="*/ 19 h 54"/>
                  <a:gd name="T4" fmla="*/ 37 w 40"/>
                  <a:gd name="T5" fmla="*/ 39 h 54"/>
                  <a:gd name="T6" fmla="*/ 39 w 40"/>
                  <a:gd name="T7" fmla="*/ 52 h 54"/>
                  <a:gd name="T8" fmla="*/ 33 w 40"/>
                  <a:gd name="T9" fmla="*/ 54 h 54"/>
                  <a:gd name="T10" fmla="*/ 22 w 40"/>
                  <a:gd name="T11" fmla="*/ 53 h 54"/>
                  <a:gd name="T12" fmla="*/ 13 w 40"/>
                  <a:gd name="T13" fmla="*/ 19 h 54"/>
                  <a:gd name="T14" fmla="*/ 13 w 40"/>
                  <a:gd name="T15" fmla="*/ 19 h 54"/>
                  <a:gd name="T16" fmla="*/ 11 w 40"/>
                  <a:gd name="T17" fmla="*/ 12 h 54"/>
                  <a:gd name="T18" fmla="*/ 3 w 40"/>
                  <a:gd name="T19" fmla="*/ 9 h 54"/>
                  <a:gd name="T20" fmla="*/ 7 w 40"/>
                  <a:gd name="T21" fmla="*/ 1 h 54"/>
                  <a:gd name="T22" fmla="*/ 27 w 40"/>
                  <a:gd name="T23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54">
                    <a:moveTo>
                      <a:pt x="27" y="4"/>
                    </a:moveTo>
                    <a:cubicBezTo>
                      <a:pt x="22" y="8"/>
                      <a:pt x="24" y="13"/>
                      <a:pt x="25" y="19"/>
                    </a:cubicBezTo>
                    <a:cubicBezTo>
                      <a:pt x="37" y="21"/>
                      <a:pt x="37" y="33"/>
                      <a:pt x="37" y="39"/>
                    </a:cubicBezTo>
                    <a:cubicBezTo>
                      <a:pt x="37" y="44"/>
                      <a:pt x="37" y="47"/>
                      <a:pt x="39" y="52"/>
                    </a:cubicBezTo>
                    <a:cubicBezTo>
                      <a:pt x="40" y="54"/>
                      <a:pt x="36" y="54"/>
                      <a:pt x="33" y="54"/>
                    </a:cubicBezTo>
                    <a:cubicBezTo>
                      <a:pt x="30" y="54"/>
                      <a:pt x="26" y="53"/>
                      <a:pt x="22" y="53"/>
                    </a:cubicBezTo>
                    <a:cubicBezTo>
                      <a:pt x="27" y="40"/>
                      <a:pt x="16" y="31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16"/>
                      <a:pt x="18" y="12"/>
                      <a:pt x="11" y="12"/>
                    </a:cubicBezTo>
                    <a:cubicBezTo>
                      <a:pt x="7" y="12"/>
                      <a:pt x="5" y="13"/>
                      <a:pt x="3" y="9"/>
                    </a:cubicBezTo>
                    <a:cubicBezTo>
                      <a:pt x="0" y="3"/>
                      <a:pt x="9" y="5"/>
                      <a:pt x="7" y="1"/>
                    </a:cubicBezTo>
                    <a:cubicBezTo>
                      <a:pt x="13" y="6"/>
                      <a:pt x="21" y="0"/>
                      <a:pt x="27" y="4"/>
                    </a:cubicBezTo>
                    <a:close/>
                  </a:path>
                </a:pathLst>
              </a:custGeom>
              <a:solidFill>
                <a:srgbClr val="8B6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6" name="Freeform 4575"/>
              <p:cNvSpPr/>
              <p:nvPr/>
            </p:nvSpPr>
            <p:spPr bwMode="auto">
              <a:xfrm>
                <a:off x="6796088" y="4579938"/>
                <a:ext cx="50800" cy="80963"/>
              </a:xfrm>
              <a:custGeom>
                <a:avLst/>
                <a:gdLst>
                  <a:gd name="T0" fmla="*/ 4 w 25"/>
                  <a:gd name="T1" fmla="*/ 0 h 41"/>
                  <a:gd name="T2" fmla="*/ 9 w 25"/>
                  <a:gd name="T3" fmla="*/ 18 h 41"/>
                  <a:gd name="T4" fmla="*/ 9 w 25"/>
                  <a:gd name="T5" fmla="*/ 18 h 41"/>
                  <a:gd name="T6" fmla="*/ 25 w 25"/>
                  <a:gd name="T7" fmla="*/ 37 h 41"/>
                  <a:gd name="T8" fmla="*/ 19 w 25"/>
                  <a:gd name="T9" fmla="*/ 41 h 41"/>
                  <a:gd name="T10" fmla="*/ 14 w 25"/>
                  <a:gd name="T11" fmla="*/ 41 h 41"/>
                  <a:gd name="T12" fmla="*/ 10 w 25"/>
                  <a:gd name="T13" fmla="*/ 40 h 41"/>
                  <a:gd name="T14" fmla="*/ 2 w 25"/>
                  <a:gd name="T15" fmla="*/ 24 h 41"/>
                  <a:gd name="T16" fmla="*/ 1 w 25"/>
                  <a:gd name="T17" fmla="*/ 7 h 41"/>
                  <a:gd name="T18" fmla="*/ 3 w 25"/>
                  <a:gd name="T19" fmla="*/ 2 h 41"/>
                  <a:gd name="T20" fmla="*/ 4 w 25"/>
                  <a:gd name="T2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41">
                    <a:moveTo>
                      <a:pt x="4" y="0"/>
                    </a:moveTo>
                    <a:cubicBezTo>
                      <a:pt x="12" y="4"/>
                      <a:pt x="3" y="13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3" y="25"/>
                      <a:pt x="19" y="31"/>
                      <a:pt x="25" y="37"/>
                    </a:cubicBezTo>
                    <a:cubicBezTo>
                      <a:pt x="24" y="40"/>
                      <a:pt x="22" y="41"/>
                      <a:pt x="19" y="41"/>
                    </a:cubicBezTo>
                    <a:cubicBezTo>
                      <a:pt x="17" y="41"/>
                      <a:pt x="16" y="41"/>
                      <a:pt x="14" y="41"/>
                    </a:cubicBezTo>
                    <a:cubicBezTo>
                      <a:pt x="13" y="41"/>
                      <a:pt x="11" y="40"/>
                      <a:pt x="10" y="40"/>
                    </a:cubicBezTo>
                    <a:cubicBezTo>
                      <a:pt x="4" y="36"/>
                      <a:pt x="1" y="31"/>
                      <a:pt x="2" y="24"/>
                    </a:cubicBezTo>
                    <a:cubicBezTo>
                      <a:pt x="3" y="18"/>
                      <a:pt x="0" y="13"/>
                      <a:pt x="1" y="7"/>
                    </a:cubicBezTo>
                    <a:cubicBezTo>
                      <a:pt x="1" y="5"/>
                      <a:pt x="2" y="3"/>
                      <a:pt x="3" y="2"/>
                    </a:cubicBezTo>
                    <a:cubicBezTo>
                      <a:pt x="4" y="1"/>
                      <a:pt x="4" y="1"/>
                      <a:pt x="4" y="0"/>
                    </a:cubicBezTo>
                    <a:close/>
                  </a:path>
                </a:pathLst>
              </a:custGeom>
              <a:solidFill>
                <a:srgbClr val="B39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7" name="Freeform 4576"/>
              <p:cNvSpPr/>
              <p:nvPr/>
            </p:nvSpPr>
            <p:spPr bwMode="auto">
              <a:xfrm>
                <a:off x="6742113" y="4556125"/>
                <a:ext cx="39688" cy="46038"/>
              </a:xfrm>
              <a:custGeom>
                <a:avLst/>
                <a:gdLst>
                  <a:gd name="T0" fmla="*/ 1 w 20"/>
                  <a:gd name="T1" fmla="*/ 15 h 23"/>
                  <a:gd name="T2" fmla="*/ 13 w 20"/>
                  <a:gd name="T3" fmla="*/ 0 h 23"/>
                  <a:gd name="T4" fmla="*/ 19 w 20"/>
                  <a:gd name="T5" fmla="*/ 8 h 23"/>
                  <a:gd name="T6" fmla="*/ 19 w 20"/>
                  <a:gd name="T7" fmla="*/ 11 h 23"/>
                  <a:gd name="T8" fmla="*/ 10 w 20"/>
                  <a:gd name="T9" fmla="*/ 17 h 23"/>
                  <a:gd name="T10" fmla="*/ 1 w 20"/>
                  <a:gd name="T11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3">
                    <a:moveTo>
                      <a:pt x="1" y="15"/>
                    </a:moveTo>
                    <a:cubicBezTo>
                      <a:pt x="0" y="7"/>
                      <a:pt x="4" y="1"/>
                      <a:pt x="13" y="0"/>
                    </a:cubicBezTo>
                    <a:cubicBezTo>
                      <a:pt x="15" y="2"/>
                      <a:pt x="17" y="5"/>
                      <a:pt x="19" y="8"/>
                    </a:cubicBezTo>
                    <a:cubicBezTo>
                      <a:pt x="20" y="9"/>
                      <a:pt x="20" y="10"/>
                      <a:pt x="19" y="11"/>
                    </a:cubicBezTo>
                    <a:cubicBezTo>
                      <a:pt x="14" y="11"/>
                      <a:pt x="13" y="16"/>
                      <a:pt x="10" y="17"/>
                    </a:cubicBezTo>
                    <a:cubicBezTo>
                      <a:pt x="7" y="19"/>
                      <a:pt x="2" y="23"/>
                      <a:pt x="1" y="15"/>
                    </a:cubicBezTo>
                    <a:close/>
                  </a:path>
                </a:pathLst>
              </a:custGeom>
              <a:solidFill>
                <a:srgbClr val="885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8" name="Freeform 4577"/>
              <p:cNvSpPr/>
              <p:nvPr/>
            </p:nvSpPr>
            <p:spPr bwMode="auto">
              <a:xfrm>
                <a:off x="6775451" y="4572000"/>
                <a:ext cx="26988" cy="55563"/>
              </a:xfrm>
              <a:custGeom>
                <a:avLst/>
                <a:gdLst>
                  <a:gd name="T0" fmla="*/ 2 w 13"/>
                  <a:gd name="T1" fmla="*/ 2 h 28"/>
                  <a:gd name="T2" fmla="*/ 2 w 13"/>
                  <a:gd name="T3" fmla="*/ 0 h 28"/>
                  <a:gd name="T4" fmla="*/ 13 w 13"/>
                  <a:gd name="T5" fmla="*/ 6 h 28"/>
                  <a:gd name="T6" fmla="*/ 13 w 13"/>
                  <a:gd name="T7" fmla="*/ 11 h 28"/>
                  <a:gd name="T8" fmla="*/ 12 w 13"/>
                  <a:gd name="T9" fmla="*/ 20 h 28"/>
                  <a:gd name="T10" fmla="*/ 8 w 13"/>
                  <a:gd name="T11" fmla="*/ 28 h 28"/>
                  <a:gd name="T12" fmla="*/ 1 w 13"/>
                  <a:gd name="T13" fmla="*/ 5 h 28"/>
                  <a:gd name="T14" fmla="*/ 1 w 13"/>
                  <a:gd name="T15" fmla="*/ 3 h 28"/>
                  <a:gd name="T16" fmla="*/ 2 w 13"/>
                  <a:gd name="T17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8">
                    <a:moveTo>
                      <a:pt x="2" y="2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7" y="0"/>
                      <a:pt x="10" y="3"/>
                      <a:pt x="13" y="6"/>
                    </a:cubicBezTo>
                    <a:cubicBezTo>
                      <a:pt x="13" y="8"/>
                      <a:pt x="13" y="9"/>
                      <a:pt x="13" y="11"/>
                    </a:cubicBezTo>
                    <a:cubicBezTo>
                      <a:pt x="10" y="14"/>
                      <a:pt x="11" y="17"/>
                      <a:pt x="12" y="20"/>
                    </a:cubicBezTo>
                    <a:cubicBezTo>
                      <a:pt x="13" y="23"/>
                      <a:pt x="13" y="27"/>
                      <a:pt x="8" y="28"/>
                    </a:cubicBezTo>
                    <a:cubicBezTo>
                      <a:pt x="3" y="21"/>
                      <a:pt x="7" y="12"/>
                      <a:pt x="1" y="5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lose/>
                  </a:path>
                </a:pathLst>
              </a:custGeom>
              <a:solidFill>
                <a:srgbClr val="937A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9" name="Freeform 4578"/>
              <p:cNvSpPr/>
              <p:nvPr/>
            </p:nvSpPr>
            <p:spPr bwMode="auto">
              <a:xfrm>
                <a:off x="7494588" y="5192713"/>
                <a:ext cx="106363" cy="74613"/>
              </a:xfrm>
              <a:custGeom>
                <a:avLst/>
                <a:gdLst>
                  <a:gd name="T0" fmla="*/ 53 w 53"/>
                  <a:gd name="T1" fmla="*/ 23 h 37"/>
                  <a:gd name="T2" fmla="*/ 42 w 53"/>
                  <a:gd name="T3" fmla="*/ 27 h 37"/>
                  <a:gd name="T4" fmla="*/ 30 w 53"/>
                  <a:gd name="T5" fmla="*/ 24 h 37"/>
                  <a:gd name="T6" fmla="*/ 34 w 53"/>
                  <a:gd name="T7" fmla="*/ 34 h 37"/>
                  <a:gd name="T8" fmla="*/ 17 w 53"/>
                  <a:gd name="T9" fmla="*/ 27 h 37"/>
                  <a:gd name="T10" fmla="*/ 12 w 53"/>
                  <a:gd name="T11" fmla="*/ 23 h 37"/>
                  <a:gd name="T12" fmla="*/ 11 w 53"/>
                  <a:gd name="T13" fmla="*/ 6 h 37"/>
                  <a:gd name="T14" fmla="*/ 18 w 53"/>
                  <a:gd name="T15" fmla="*/ 1 h 37"/>
                  <a:gd name="T16" fmla="*/ 18 w 53"/>
                  <a:gd name="T17" fmla="*/ 1 h 37"/>
                  <a:gd name="T18" fmla="*/ 32 w 53"/>
                  <a:gd name="T19" fmla="*/ 8 h 37"/>
                  <a:gd name="T20" fmla="*/ 53 w 53"/>
                  <a:gd name="T21" fmla="*/ 2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37">
                    <a:moveTo>
                      <a:pt x="53" y="23"/>
                    </a:moveTo>
                    <a:cubicBezTo>
                      <a:pt x="49" y="24"/>
                      <a:pt x="44" y="20"/>
                      <a:pt x="42" y="27"/>
                    </a:cubicBezTo>
                    <a:cubicBezTo>
                      <a:pt x="36" y="32"/>
                      <a:pt x="32" y="31"/>
                      <a:pt x="30" y="24"/>
                    </a:cubicBezTo>
                    <a:cubicBezTo>
                      <a:pt x="27" y="29"/>
                      <a:pt x="37" y="29"/>
                      <a:pt x="34" y="34"/>
                    </a:cubicBezTo>
                    <a:cubicBezTo>
                      <a:pt x="26" y="37"/>
                      <a:pt x="22" y="31"/>
                      <a:pt x="17" y="27"/>
                    </a:cubicBezTo>
                    <a:cubicBezTo>
                      <a:pt x="15" y="26"/>
                      <a:pt x="13" y="24"/>
                      <a:pt x="12" y="23"/>
                    </a:cubicBezTo>
                    <a:cubicBezTo>
                      <a:pt x="1" y="14"/>
                      <a:pt x="0" y="13"/>
                      <a:pt x="11" y="6"/>
                    </a:cubicBezTo>
                    <a:cubicBezTo>
                      <a:pt x="13" y="4"/>
                      <a:pt x="14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21" y="7"/>
                      <a:pt x="28" y="5"/>
                      <a:pt x="32" y="8"/>
                    </a:cubicBezTo>
                    <a:cubicBezTo>
                      <a:pt x="38" y="14"/>
                      <a:pt x="45" y="20"/>
                      <a:pt x="53" y="23"/>
                    </a:cubicBezTo>
                    <a:close/>
                  </a:path>
                </a:pathLst>
              </a:custGeom>
              <a:solidFill>
                <a:srgbClr val="9C7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0" name="Freeform 4579"/>
              <p:cNvSpPr/>
              <p:nvPr/>
            </p:nvSpPr>
            <p:spPr bwMode="auto">
              <a:xfrm>
                <a:off x="7450138" y="5151438"/>
                <a:ext cx="71438" cy="55563"/>
              </a:xfrm>
              <a:custGeom>
                <a:avLst/>
                <a:gdLst>
                  <a:gd name="T0" fmla="*/ 8 w 36"/>
                  <a:gd name="T1" fmla="*/ 1 h 28"/>
                  <a:gd name="T2" fmla="*/ 18 w 36"/>
                  <a:gd name="T3" fmla="*/ 3 h 28"/>
                  <a:gd name="T4" fmla="*/ 27 w 36"/>
                  <a:gd name="T5" fmla="*/ 11 h 28"/>
                  <a:gd name="T6" fmla="*/ 32 w 36"/>
                  <a:gd name="T7" fmla="*/ 20 h 28"/>
                  <a:gd name="T8" fmla="*/ 26 w 36"/>
                  <a:gd name="T9" fmla="*/ 25 h 28"/>
                  <a:gd name="T10" fmla="*/ 22 w 36"/>
                  <a:gd name="T11" fmla="*/ 23 h 28"/>
                  <a:gd name="T12" fmla="*/ 17 w 36"/>
                  <a:gd name="T13" fmla="*/ 22 h 28"/>
                  <a:gd name="T14" fmla="*/ 13 w 36"/>
                  <a:gd name="T15" fmla="*/ 18 h 28"/>
                  <a:gd name="T16" fmla="*/ 0 w 36"/>
                  <a:gd name="T17" fmla="*/ 5 h 28"/>
                  <a:gd name="T18" fmla="*/ 8 w 36"/>
                  <a:gd name="T1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28">
                    <a:moveTo>
                      <a:pt x="8" y="1"/>
                    </a:moveTo>
                    <a:cubicBezTo>
                      <a:pt x="11" y="1"/>
                      <a:pt x="15" y="2"/>
                      <a:pt x="18" y="3"/>
                    </a:cubicBezTo>
                    <a:cubicBezTo>
                      <a:pt x="18" y="8"/>
                      <a:pt x="22" y="10"/>
                      <a:pt x="27" y="11"/>
                    </a:cubicBezTo>
                    <a:cubicBezTo>
                      <a:pt x="30" y="13"/>
                      <a:pt x="31" y="17"/>
                      <a:pt x="32" y="20"/>
                    </a:cubicBezTo>
                    <a:cubicBezTo>
                      <a:pt x="36" y="28"/>
                      <a:pt x="32" y="28"/>
                      <a:pt x="26" y="25"/>
                    </a:cubicBezTo>
                    <a:cubicBezTo>
                      <a:pt x="25" y="25"/>
                      <a:pt x="23" y="24"/>
                      <a:pt x="22" y="23"/>
                    </a:cubicBezTo>
                    <a:cubicBezTo>
                      <a:pt x="20" y="23"/>
                      <a:pt x="19" y="22"/>
                      <a:pt x="17" y="22"/>
                    </a:cubicBezTo>
                    <a:cubicBezTo>
                      <a:pt x="15" y="21"/>
                      <a:pt x="14" y="20"/>
                      <a:pt x="13" y="18"/>
                    </a:cubicBezTo>
                    <a:cubicBezTo>
                      <a:pt x="10" y="12"/>
                      <a:pt x="1" y="12"/>
                      <a:pt x="0" y="5"/>
                    </a:cubicBezTo>
                    <a:cubicBezTo>
                      <a:pt x="1" y="0"/>
                      <a:pt x="5" y="2"/>
                      <a:pt x="8" y="1"/>
                    </a:cubicBezTo>
                    <a:close/>
                  </a:path>
                </a:pathLst>
              </a:custGeom>
              <a:solidFill>
                <a:srgbClr val="B98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1" name="Freeform 4580"/>
              <p:cNvSpPr/>
              <p:nvPr/>
            </p:nvSpPr>
            <p:spPr bwMode="auto">
              <a:xfrm>
                <a:off x="7496176" y="5173663"/>
                <a:ext cx="34925" cy="42863"/>
              </a:xfrm>
              <a:custGeom>
                <a:avLst/>
                <a:gdLst>
                  <a:gd name="T0" fmla="*/ 2 w 17"/>
                  <a:gd name="T1" fmla="*/ 12 h 22"/>
                  <a:gd name="T2" fmla="*/ 10 w 17"/>
                  <a:gd name="T3" fmla="*/ 14 h 22"/>
                  <a:gd name="T4" fmla="*/ 4 w 17"/>
                  <a:gd name="T5" fmla="*/ 0 h 22"/>
                  <a:gd name="T6" fmla="*/ 17 w 17"/>
                  <a:gd name="T7" fmla="*/ 11 h 22"/>
                  <a:gd name="T8" fmla="*/ 11 w 17"/>
                  <a:gd name="T9" fmla="*/ 18 h 22"/>
                  <a:gd name="T10" fmla="*/ 2 w 17"/>
                  <a:gd name="T11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2" y="12"/>
                    </a:moveTo>
                    <a:cubicBezTo>
                      <a:pt x="4" y="13"/>
                      <a:pt x="6" y="13"/>
                      <a:pt x="10" y="14"/>
                    </a:cubicBezTo>
                    <a:cubicBezTo>
                      <a:pt x="5" y="9"/>
                      <a:pt x="5" y="5"/>
                      <a:pt x="4" y="0"/>
                    </a:cubicBezTo>
                    <a:cubicBezTo>
                      <a:pt x="10" y="2"/>
                      <a:pt x="13" y="7"/>
                      <a:pt x="17" y="11"/>
                    </a:cubicBezTo>
                    <a:cubicBezTo>
                      <a:pt x="15" y="14"/>
                      <a:pt x="13" y="16"/>
                      <a:pt x="11" y="18"/>
                    </a:cubicBezTo>
                    <a:cubicBezTo>
                      <a:pt x="7" y="18"/>
                      <a:pt x="0" y="22"/>
                      <a:pt x="2" y="12"/>
                    </a:cubicBezTo>
                    <a:close/>
                  </a:path>
                </a:pathLst>
              </a:custGeom>
              <a:solidFill>
                <a:srgbClr val="B99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2" name="Freeform 4581"/>
              <p:cNvSpPr/>
              <p:nvPr/>
            </p:nvSpPr>
            <p:spPr bwMode="auto">
              <a:xfrm>
                <a:off x="7531101" y="5194300"/>
                <a:ext cx="26988" cy="17463"/>
              </a:xfrm>
              <a:custGeom>
                <a:avLst/>
                <a:gdLst>
                  <a:gd name="T0" fmla="*/ 14 w 14"/>
                  <a:gd name="T1" fmla="*/ 7 h 8"/>
                  <a:gd name="T2" fmla="*/ 0 w 14"/>
                  <a:gd name="T3" fmla="*/ 0 h 8"/>
                  <a:gd name="T4" fmla="*/ 14 w 14"/>
                  <a:gd name="T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8">
                    <a:moveTo>
                      <a:pt x="14" y="7"/>
                    </a:moveTo>
                    <a:cubicBezTo>
                      <a:pt x="9" y="6"/>
                      <a:pt x="2" y="8"/>
                      <a:pt x="0" y="0"/>
                    </a:cubicBezTo>
                    <a:cubicBezTo>
                      <a:pt x="5" y="3"/>
                      <a:pt x="10" y="5"/>
                      <a:pt x="14" y="7"/>
                    </a:cubicBezTo>
                    <a:close/>
                  </a:path>
                </a:pathLst>
              </a:custGeom>
              <a:solidFill>
                <a:srgbClr val="B99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3" name="Freeform 4582"/>
              <p:cNvSpPr/>
              <p:nvPr/>
            </p:nvSpPr>
            <p:spPr bwMode="auto">
              <a:xfrm>
                <a:off x="6270626" y="5589588"/>
                <a:ext cx="127000" cy="185738"/>
              </a:xfrm>
              <a:custGeom>
                <a:avLst/>
                <a:gdLst>
                  <a:gd name="T0" fmla="*/ 43 w 63"/>
                  <a:gd name="T1" fmla="*/ 39 h 93"/>
                  <a:gd name="T2" fmla="*/ 29 w 63"/>
                  <a:gd name="T3" fmla="*/ 49 h 93"/>
                  <a:gd name="T4" fmla="*/ 4 w 63"/>
                  <a:gd name="T5" fmla="*/ 93 h 93"/>
                  <a:gd name="T6" fmla="*/ 2 w 63"/>
                  <a:gd name="T7" fmla="*/ 91 h 93"/>
                  <a:gd name="T8" fmla="*/ 7 w 63"/>
                  <a:gd name="T9" fmla="*/ 69 h 93"/>
                  <a:gd name="T10" fmla="*/ 25 w 63"/>
                  <a:gd name="T11" fmla="*/ 44 h 93"/>
                  <a:gd name="T12" fmla="*/ 34 w 63"/>
                  <a:gd name="T13" fmla="*/ 21 h 93"/>
                  <a:gd name="T14" fmla="*/ 38 w 63"/>
                  <a:gd name="T15" fmla="*/ 15 h 93"/>
                  <a:gd name="T16" fmla="*/ 42 w 63"/>
                  <a:gd name="T17" fmla="*/ 10 h 93"/>
                  <a:gd name="T18" fmla="*/ 44 w 63"/>
                  <a:gd name="T19" fmla="*/ 4 h 93"/>
                  <a:gd name="T20" fmla="*/ 50 w 63"/>
                  <a:gd name="T21" fmla="*/ 1 h 93"/>
                  <a:gd name="T22" fmla="*/ 53 w 63"/>
                  <a:gd name="T23" fmla="*/ 1 h 93"/>
                  <a:gd name="T24" fmla="*/ 57 w 63"/>
                  <a:gd name="T25" fmla="*/ 1 h 93"/>
                  <a:gd name="T26" fmla="*/ 60 w 63"/>
                  <a:gd name="T27" fmla="*/ 14 h 93"/>
                  <a:gd name="T28" fmla="*/ 48 w 63"/>
                  <a:gd name="T29" fmla="*/ 37 h 93"/>
                  <a:gd name="T30" fmla="*/ 46 w 63"/>
                  <a:gd name="T31" fmla="*/ 40 h 93"/>
                  <a:gd name="T32" fmla="*/ 43 w 63"/>
                  <a:gd name="T33" fmla="*/ 3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93">
                    <a:moveTo>
                      <a:pt x="43" y="39"/>
                    </a:moveTo>
                    <a:cubicBezTo>
                      <a:pt x="35" y="37"/>
                      <a:pt x="29" y="47"/>
                      <a:pt x="29" y="49"/>
                    </a:cubicBezTo>
                    <a:cubicBezTo>
                      <a:pt x="29" y="68"/>
                      <a:pt x="8" y="76"/>
                      <a:pt x="4" y="93"/>
                    </a:cubicBezTo>
                    <a:cubicBezTo>
                      <a:pt x="3" y="92"/>
                      <a:pt x="2" y="92"/>
                      <a:pt x="2" y="91"/>
                    </a:cubicBezTo>
                    <a:cubicBezTo>
                      <a:pt x="0" y="83"/>
                      <a:pt x="7" y="77"/>
                      <a:pt x="7" y="69"/>
                    </a:cubicBezTo>
                    <a:cubicBezTo>
                      <a:pt x="14" y="62"/>
                      <a:pt x="21" y="54"/>
                      <a:pt x="25" y="44"/>
                    </a:cubicBezTo>
                    <a:cubicBezTo>
                      <a:pt x="28" y="36"/>
                      <a:pt x="31" y="29"/>
                      <a:pt x="34" y="21"/>
                    </a:cubicBezTo>
                    <a:cubicBezTo>
                      <a:pt x="35" y="19"/>
                      <a:pt x="37" y="17"/>
                      <a:pt x="38" y="15"/>
                    </a:cubicBezTo>
                    <a:cubicBezTo>
                      <a:pt x="39" y="13"/>
                      <a:pt x="41" y="11"/>
                      <a:pt x="42" y="10"/>
                    </a:cubicBezTo>
                    <a:cubicBezTo>
                      <a:pt x="44" y="9"/>
                      <a:pt x="44" y="6"/>
                      <a:pt x="44" y="4"/>
                    </a:cubicBezTo>
                    <a:cubicBezTo>
                      <a:pt x="46" y="2"/>
                      <a:pt x="48" y="1"/>
                      <a:pt x="50" y="1"/>
                    </a:cubicBezTo>
                    <a:cubicBezTo>
                      <a:pt x="51" y="0"/>
                      <a:pt x="52" y="0"/>
                      <a:pt x="53" y="1"/>
                    </a:cubicBezTo>
                    <a:cubicBezTo>
                      <a:pt x="55" y="1"/>
                      <a:pt x="56" y="1"/>
                      <a:pt x="57" y="1"/>
                    </a:cubicBezTo>
                    <a:cubicBezTo>
                      <a:pt x="63" y="4"/>
                      <a:pt x="61" y="9"/>
                      <a:pt x="60" y="14"/>
                    </a:cubicBezTo>
                    <a:cubicBezTo>
                      <a:pt x="57" y="22"/>
                      <a:pt x="52" y="29"/>
                      <a:pt x="48" y="37"/>
                    </a:cubicBezTo>
                    <a:cubicBezTo>
                      <a:pt x="48" y="38"/>
                      <a:pt x="47" y="39"/>
                      <a:pt x="46" y="40"/>
                    </a:cubicBezTo>
                    <a:cubicBezTo>
                      <a:pt x="45" y="40"/>
                      <a:pt x="44" y="40"/>
                      <a:pt x="43" y="39"/>
                    </a:cubicBezTo>
                    <a:close/>
                  </a:path>
                </a:pathLst>
              </a:custGeom>
              <a:solidFill>
                <a:srgbClr val="C4A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4" name="Freeform 4583"/>
              <p:cNvSpPr/>
              <p:nvPr/>
            </p:nvSpPr>
            <p:spPr bwMode="auto">
              <a:xfrm>
                <a:off x="6299201" y="5599113"/>
                <a:ext cx="63500" cy="77788"/>
              </a:xfrm>
              <a:custGeom>
                <a:avLst/>
                <a:gdLst>
                  <a:gd name="T0" fmla="*/ 22 w 32"/>
                  <a:gd name="T1" fmla="*/ 16 h 39"/>
                  <a:gd name="T2" fmla="*/ 11 w 32"/>
                  <a:gd name="T3" fmla="*/ 39 h 39"/>
                  <a:gd name="T4" fmla="*/ 8 w 32"/>
                  <a:gd name="T5" fmla="*/ 21 h 39"/>
                  <a:gd name="T6" fmla="*/ 16 w 32"/>
                  <a:gd name="T7" fmla="*/ 2 h 39"/>
                  <a:gd name="T8" fmla="*/ 19 w 32"/>
                  <a:gd name="T9" fmla="*/ 0 h 39"/>
                  <a:gd name="T10" fmla="*/ 27 w 32"/>
                  <a:gd name="T11" fmla="*/ 0 h 39"/>
                  <a:gd name="T12" fmla="*/ 30 w 32"/>
                  <a:gd name="T13" fmla="*/ 7 h 39"/>
                  <a:gd name="T14" fmla="*/ 27 w 32"/>
                  <a:gd name="T15" fmla="*/ 11 h 39"/>
                  <a:gd name="T16" fmla="*/ 22 w 32"/>
                  <a:gd name="T17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9">
                    <a:moveTo>
                      <a:pt x="22" y="16"/>
                    </a:moveTo>
                    <a:cubicBezTo>
                      <a:pt x="19" y="24"/>
                      <a:pt x="20" y="34"/>
                      <a:pt x="11" y="39"/>
                    </a:cubicBezTo>
                    <a:cubicBezTo>
                      <a:pt x="0" y="35"/>
                      <a:pt x="8" y="27"/>
                      <a:pt x="8" y="21"/>
                    </a:cubicBezTo>
                    <a:cubicBezTo>
                      <a:pt x="10" y="15"/>
                      <a:pt x="15" y="9"/>
                      <a:pt x="16" y="2"/>
                    </a:cubicBezTo>
                    <a:cubicBezTo>
                      <a:pt x="17" y="2"/>
                      <a:pt x="18" y="1"/>
                      <a:pt x="19" y="0"/>
                    </a:cubicBezTo>
                    <a:cubicBezTo>
                      <a:pt x="21" y="0"/>
                      <a:pt x="24" y="0"/>
                      <a:pt x="27" y="0"/>
                    </a:cubicBezTo>
                    <a:cubicBezTo>
                      <a:pt x="29" y="2"/>
                      <a:pt x="32" y="3"/>
                      <a:pt x="30" y="7"/>
                    </a:cubicBezTo>
                    <a:cubicBezTo>
                      <a:pt x="29" y="8"/>
                      <a:pt x="28" y="10"/>
                      <a:pt x="27" y="11"/>
                    </a:cubicBezTo>
                    <a:cubicBezTo>
                      <a:pt x="24" y="12"/>
                      <a:pt x="22" y="12"/>
                      <a:pt x="22" y="16"/>
                    </a:cubicBezTo>
                    <a:close/>
                  </a:path>
                </a:pathLst>
              </a:custGeom>
              <a:solidFill>
                <a:srgbClr val="91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5" name="Freeform 4584"/>
              <p:cNvSpPr/>
              <p:nvPr/>
            </p:nvSpPr>
            <p:spPr bwMode="auto">
              <a:xfrm>
                <a:off x="7531101" y="6034088"/>
                <a:ext cx="66675" cy="52388"/>
              </a:xfrm>
              <a:custGeom>
                <a:avLst/>
                <a:gdLst>
                  <a:gd name="T0" fmla="*/ 34 w 34"/>
                  <a:gd name="T1" fmla="*/ 21 h 26"/>
                  <a:gd name="T2" fmla="*/ 11 w 34"/>
                  <a:gd name="T3" fmla="*/ 26 h 26"/>
                  <a:gd name="T4" fmla="*/ 6 w 34"/>
                  <a:gd name="T5" fmla="*/ 23 h 26"/>
                  <a:gd name="T6" fmla="*/ 5 w 34"/>
                  <a:gd name="T7" fmla="*/ 22 h 26"/>
                  <a:gd name="T8" fmla="*/ 4 w 34"/>
                  <a:gd name="T9" fmla="*/ 22 h 26"/>
                  <a:gd name="T10" fmla="*/ 1 w 34"/>
                  <a:gd name="T11" fmla="*/ 10 h 26"/>
                  <a:gd name="T12" fmla="*/ 2 w 34"/>
                  <a:gd name="T13" fmla="*/ 5 h 26"/>
                  <a:gd name="T14" fmla="*/ 13 w 34"/>
                  <a:gd name="T15" fmla="*/ 0 h 26"/>
                  <a:gd name="T16" fmla="*/ 17 w 34"/>
                  <a:gd name="T17" fmla="*/ 1 h 26"/>
                  <a:gd name="T18" fmla="*/ 34 w 34"/>
                  <a:gd name="T19" fmla="*/ 19 h 26"/>
                  <a:gd name="T20" fmla="*/ 34 w 34"/>
                  <a:gd name="T21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6">
                    <a:moveTo>
                      <a:pt x="34" y="21"/>
                    </a:moveTo>
                    <a:cubicBezTo>
                      <a:pt x="26" y="25"/>
                      <a:pt x="18" y="24"/>
                      <a:pt x="11" y="26"/>
                    </a:cubicBezTo>
                    <a:cubicBezTo>
                      <a:pt x="8" y="26"/>
                      <a:pt x="12" y="16"/>
                      <a:pt x="6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0" y="19"/>
                      <a:pt x="2" y="14"/>
                      <a:pt x="1" y="10"/>
                    </a:cubicBezTo>
                    <a:cubicBezTo>
                      <a:pt x="1" y="8"/>
                      <a:pt x="1" y="7"/>
                      <a:pt x="2" y="5"/>
                    </a:cubicBezTo>
                    <a:cubicBezTo>
                      <a:pt x="5" y="1"/>
                      <a:pt x="9" y="0"/>
                      <a:pt x="13" y="0"/>
                    </a:cubicBezTo>
                    <a:cubicBezTo>
                      <a:pt x="14" y="0"/>
                      <a:pt x="16" y="0"/>
                      <a:pt x="17" y="1"/>
                    </a:cubicBezTo>
                    <a:cubicBezTo>
                      <a:pt x="23" y="6"/>
                      <a:pt x="31" y="11"/>
                      <a:pt x="34" y="19"/>
                    </a:cubicBezTo>
                    <a:cubicBezTo>
                      <a:pt x="34" y="20"/>
                      <a:pt x="34" y="20"/>
                      <a:pt x="34" y="21"/>
                    </a:cubicBezTo>
                    <a:close/>
                  </a:path>
                </a:pathLst>
              </a:custGeom>
              <a:solidFill>
                <a:srgbClr val="C1A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6" name="Freeform 4585"/>
              <p:cNvSpPr/>
              <p:nvPr/>
            </p:nvSpPr>
            <p:spPr bwMode="auto">
              <a:xfrm>
                <a:off x="7489826" y="6053138"/>
                <a:ext cx="53975" cy="46038"/>
              </a:xfrm>
              <a:custGeom>
                <a:avLst/>
                <a:gdLst>
                  <a:gd name="T0" fmla="*/ 23 w 27"/>
                  <a:gd name="T1" fmla="*/ 0 h 23"/>
                  <a:gd name="T2" fmla="*/ 24 w 27"/>
                  <a:gd name="T3" fmla="*/ 13 h 23"/>
                  <a:gd name="T4" fmla="*/ 25 w 27"/>
                  <a:gd name="T5" fmla="*/ 23 h 23"/>
                  <a:gd name="T6" fmla="*/ 17 w 27"/>
                  <a:gd name="T7" fmla="*/ 23 h 23"/>
                  <a:gd name="T8" fmla="*/ 13 w 27"/>
                  <a:gd name="T9" fmla="*/ 20 h 23"/>
                  <a:gd name="T10" fmla="*/ 8 w 27"/>
                  <a:gd name="T11" fmla="*/ 16 h 23"/>
                  <a:gd name="T12" fmla="*/ 6 w 27"/>
                  <a:gd name="T13" fmla="*/ 14 h 23"/>
                  <a:gd name="T14" fmla="*/ 4 w 27"/>
                  <a:gd name="T15" fmla="*/ 13 h 23"/>
                  <a:gd name="T16" fmla="*/ 2 w 27"/>
                  <a:gd name="T17" fmla="*/ 7 h 23"/>
                  <a:gd name="T18" fmla="*/ 11 w 27"/>
                  <a:gd name="T19" fmla="*/ 4 h 23"/>
                  <a:gd name="T20" fmla="*/ 23 w 27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3">
                    <a:moveTo>
                      <a:pt x="23" y="0"/>
                    </a:moveTo>
                    <a:cubicBezTo>
                      <a:pt x="26" y="4"/>
                      <a:pt x="24" y="9"/>
                      <a:pt x="24" y="13"/>
                    </a:cubicBezTo>
                    <a:cubicBezTo>
                      <a:pt x="15" y="18"/>
                      <a:pt x="27" y="19"/>
                      <a:pt x="25" y="23"/>
                    </a:cubicBezTo>
                    <a:cubicBezTo>
                      <a:pt x="23" y="23"/>
                      <a:pt x="20" y="23"/>
                      <a:pt x="17" y="23"/>
                    </a:cubicBezTo>
                    <a:cubicBezTo>
                      <a:pt x="15" y="23"/>
                      <a:pt x="14" y="21"/>
                      <a:pt x="13" y="20"/>
                    </a:cubicBezTo>
                    <a:cubicBezTo>
                      <a:pt x="11" y="19"/>
                      <a:pt x="10" y="17"/>
                      <a:pt x="8" y="16"/>
                    </a:cubicBezTo>
                    <a:cubicBezTo>
                      <a:pt x="8" y="15"/>
                      <a:pt x="8" y="14"/>
                      <a:pt x="6" y="14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2" y="12"/>
                      <a:pt x="0" y="10"/>
                      <a:pt x="2" y="7"/>
                    </a:cubicBezTo>
                    <a:cubicBezTo>
                      <a:pt x="4" y="4"/>
                      <a:pt x="8" y="4"/>
                      <a:pt x="11" y="4"/>
                    </a:cubicBezTo>
                    <a:cubicBezTo>
                      <a:pt x="16" y="5"/>
                      <a:pt x="19" y="1"/>
                      <a:pt x="23" y="0"/>
                    </a:cubicBezTo>
                    <a:close/>
                  </a:path>
                </a:pathLst>
              </a:custGeom>
              <a:solidFill>
                <a:srgbClr val="8D78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7" name="Freeform 4586"/>
              <p:cNvSpPr/>
              <p:nvPr/>
            </p:nvSpPr>
            <p:spPr bwMode="auto">
              <a:xfrm>
                <a:off x="7493001" y="6092825"/>
                <a:ext cx="39688" cy="38100"/>
              </a:xfrm>
              <a:custGeom>
                <a:avLst/>
                <a:gdLst>
                  <a:gd name="T0" fmla="*/ 12 w 20"/>
                  <a:gd name="T1" fmla="*/ 0 h 19"/>
                  <a:gd name="T2" fmla="*/ 16 w 20"/>
                  <a:gd name="T3" fmla="*/ 3 h 19"/>
                  <a:gd name="T4" fmla="*/ 19 w 20"/>
                  <a:gd name="T5" fmla="*/ 5 h 19"/>
                  <a:gd name="T6" fmla="*/ 15 w 20"/>
                  <a:gd name="T7" fmla="*/ 17 h 19"/>
                  <a:gd name="T8" fmla="*/ 14 w 20"/>
                  <a:gd name="T9" fmla="*/ 19 h 19"/>
                  <a:gd name="T10" fmla="*/ 7 w 20"/>
                  <a:gd name="T11" fmla="*/ 19 h 19"/>
                  <a:gd name="T12" fmla="*/ 12 w 20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9">
                    <a:moveTo>
                      <a:pt x="12" y="0"/>
                    </a:moveTo>
                    <a:cubicBezTo>
                      <a:pt x="13" y="1"/>
                      <a:pt x="15" y="2"/>
                      <a:pt x="16" y="3"/>
                    </a:cubicBezTo>
                    <a:cubicBezTo>
                      <a:pt x="17" y="3"/>
                      <a:pt x="18" y="4"/>
                      <a:pt x="19" y="5"/>
                    </a:cubicBezTo>
                    <a:cubicBezTo>
                      <a:pt x="20" y="10"/>
                      <a:pt x="13" y="12"/>
                      <a:pt x="15" y="17"/>
                    </a:cubicBezTo>
                    <a:cubicBezTo>
                      <a:pt x="14" y="17"/>
                      <a:pt x="14" y="18"/>
                      <a:pt x="14" y="19"/>
                    </a:cubicBezTo>
                    <a:cubicBezTo>
                      <a:pt x="12" y="19"/>
                      <a:pt x="10" y="19"/>
                      <a:pt x="7" y="19"/>
                    </a:cubicBezTo>
                    <a:cubicBezTo>
                      <a:pt x="0" y="10"/>
                      <a:pt x="12" y="6"/>
                      <a:pt x="12" y="0"/>
                    </a:cubicBezTo>
                    <a:close/>
                  </a:path>
                </a:pathLst>
              </a:custGeom>
              <a:solidFill>
                <a:srgbClr val="B794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8" name="Freeform 4588"/>
              <p:cNvSpPr/>
              <p:nvPr/>
            </p:nvSpPr>
            <p:spPr bwMode="auto">
              <a:xfrm>
                <a:off x="7540626" y="6061075"/>
                <a:ext cx="23813" cy="25400"/>
              </a:xfrm>
              <a:custGeom>
                <a:avLst/>
                <a:gdLst>
                  <a:gd name="T0" fmla="*/ 1 w 12"/>
                  <a:gd name="T1" fmla="*/ 10 h 13"/>
                  <a:gd name="T2" fmla="*/ 5 w 12"/>
                  <a:gd name="T3" fmla="*/ 1 h 13"/>
                  <a:gd name="T4" fmla="*/ 9 w 12"/>
                  <a:gd name="T5" fmla="*/ 2 h 13"/>
                  <a:gd name="T6" fmla="*/ 6 w 12"/>
                  <a:gd name="T7" fmla="*/ 13 h 13"/>
                  <a:gd name="T8" fmla="*/ 1 w 12"/>
                  <a:gd name="T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1" y="10"/>
                    </a:moveTo>
                    <a:cubicBezTo>
                      <a:pt x="2" y="6"/>
                      <a:pt x="0" y="2"/>
                      <a:pt x="5" y="1"/>
                    </a:cubicBezTo>
                    <a:cubicBezTo>
                      <a:pt x="6" y="0"/>
                      <a:pt x="9" y="1"/>
                      <a:pt x="9" y="2"/>
                    </a:cubicBezTo>
                    <a:cubicBezTo>
                      <a:pt x="12" y="7"/>
                      <a:pt x="5" y="8"/>
                      <a:pt x="6" y="13"/>
                    </a:cubicBezTo>
                    <a:cubicBezTo>
                      <a:pt x="4" y="12"/>
                      <a:pt x="2" y="12"/>
                      <a:pt x="1" y="10"/>
                    </a:cubicBezTo>
                    <a:close/>
                  </a:path>
                </a:pathLst>
              </a:custGeom>
              <a:solidFill>
                <a:srgbClr val="CCB1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9" name="Freeform 4589"/>
              <p:cNvSpPr/>
              <p:nvPr/>
            </p:nvSpPr>
            <p:spPr bwMode="auto">
              <a:xfrm>
                <a:off x="7593013" y="6064250"/>
                <a:ext cx="31750" cy="20638"/>
              </a:xfrm>
              <a:custGeom>
                <a:avLst/>
                <a:gdLst>
                  <a:gd name="T0" fmla="*/ 15 w 16"/>
                  <a:gd name="T1" fmla="*/ 8 h 10"/>
                  <a:gd name="T2" fmla="*/ 12 w 16"/>
                  <a:gd name="T3" fmla="*/ 10 h 10"/>
                  <a:gd name="T4" fmla="*/ 3 w 16"/>
                  <a:gd name="T5" fmla="*/ 6 h 10"/>
                  <a:gd name="T6" fmla="*/ 3 w 16"/>
                  <a:gd name="T7" fmla="*/ 6 h 10"/>
                  <a:gd name="T8" fmla="*/ 6 w 16"/>
                  <a:gd name="T9" fmla="*/ 1 h 10"/>
                  <a:gd name="T10" fmla="*/ 15 w 16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0">
                    <a:moveTo>
                      <a:pt x="15" y="8"/>
                    </a:moveTo>
                    <a:cubicBezTo>
                      <a:pt x="14" y="8"/>
                      <a:pt x="13" y="9"/>
                      <a:pt x="12" y="10"/>
                    </a:cubicBezTo>
                    <a:cubicBezTo>
                      <a:pt x="8" y="10"/>
                      <a:pt x="5" y="8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2"/>
                      <a:pt x="3" y="0"/>
                      <a:pt x="6" y="1"/>
                    </a:cubicBezTo>
                    <a:cubicBezTo>
                      <a:pt x="9" y="1"/>
                      <a:pt x="16" y="0"/>
                      <a:pt x="15" y="8"/>
                    </a:cubicBezTo>
                    <a:close/>
                  </a:path>
                </a:pathLst>
              </a:custGeom>
              <a:solidFill>
                <a:srgbClr val="6C50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0" name="Freeform 4590"/>
              <p:cNvSpPr/>
              <p:nvPr/>
            </p:nvSpPr>
            <p:spPr bwMode="auto">
              <a:xfrm>
                <a:off x="7593013" y="6086475"/>
                <a:ext cx="11113" cy="9525"/>
              </a:xfrm>
              <a:custGeom>
                <a:avLst/>
                <a:gdLst>
                  <a:gd name="T0" fmla="*/ 6 w 6"/>
                  <a:gd name="T1" fmla="*/ 3 h 5"/>
                  <a:gd name="T2" fmla="*/ 3 w 6"/>
                  <a:gd name="T3" fmla="*/ 5 h 5"/>
                  <a:gd name="T4" fmla="*/ 0 w 6"/>
                  <a:gd name="T5" fmla="*/ 2 h 5"/>
                  <a:gd name="T6" fmla="*/ 3 w 6"/>
                  <a:gd name="T7" fmla="*/ 1 h 5"/>
                  <a:gd name="T8" fmla="*/ 6 w 6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4"/>
                      <a:pt x="4" y="5"/>
                      <a:pt x="3" y="5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5" y="2"/>
                      <a:pt x="6" y="3"/>
                    </a:cubicBezTo>
                    <a:close/>
                  </a:path>
                </a:pathLst>
              </a:custGeom>
              <a:solidFill>
                <a:srgbClr val="CDA6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1" name="Freeform 4591"/>
              <p:cNvSpPr/>
              <p:nvPr/>
            </p:nvSpPr>
            <p:spPr bwMode="auto">
              <a:xfrm>
                <a:off x="7734301" y="5822950"/>
                <a:ext cx="36513" cy="73025"/>
              </a:xfrm>
              <a:custGeom>
                <a:avLst/>
                <a:gdLst>
                  <a:gd name="T0" fmla="*/ 18 w 18"/>
                  <a:gd name="T1" fmla="*/ 14 h 37"/>
                  <a:gd name="T2" fmla="*/ 5 w 18"/>
                  <a:gd name="T3" fmla="*/ 37 h 37"/>
                  <a:gd name="T4" fmla="*/ 0 w 18"/>
                  <a:gd name="T5" fmla="*/ 19 h 37"/>
                  <a:gd name="T6" fmla="*/ 2 w 18"/>
                  <a:gd name="T7" fmla="*/ 18 h 37"/>
                  <a:gd name="T8" fmla="*/ 9 w 18"/>
                  <a:gd name="T9" fmla="*/ 5 h 37"/>
                  <a:gd name="T10" fmla="*/ 14 w 18"/>
                  <a:gd name="T11" fmla="*/ 0 h 37"/>
                  <a:gd name="T12" fmla="*/ 15 w 18"/>
                  <a:gd name="T13" fmla="*/ 8 h 37"/>
                  <a:gd name="T14" fmla="*/ 18 w 18"/>
                  <a:gd name="T15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7">
                    <a:moveTo>
                      <a:pt x="18" y="14"/>
                    </a:moveTo>
                    <a:cubicBezTo>
                      <a:pt x="18" y="24"/>
                      <a:pt x="9" y="29"/>
                      <a:pt x="5" y="37"/>
                    </a:cubicBezTo>
                    <a:cubicBezTo>
                      <a:pt x="2" y="32"/>
                      <a:pt x="0" y="26"/>
                      <a:pt x="0" y="19"/>
                    </a:cubicBezTo>
                    <a:cubicBezTo>
                      <a:pt x="0" y="19"/>
                      <a:pt x="1" y="18"/>
                      <a:pt x="2" y="18"/>
                    </a:cubicBezTo>
                    <a:cubicBezTo>
                      <a:pt x="8" y="15"/>
                      <a:pt x="5" y="8"/>
                      <a:pt x="9" y="5"/>
                    </a:cubicBezTo>
                    <a:cubicBezTo>
                      <a:pt x="11" y="4"/>
                      <a:pt x="14" y="0"/>
                      <a:pt x="14" y="0"/>
                    </a:cubicBezTo>
                    <a:cubicBezTo>
                      <a:pt x="18" y="2"/>
                      <a:pt x="16" y="6"/>
                      <a:pt x="15" y="8"/>
                    </a:cubicBezTo>
                    <a:cubicBezTo>
                      <a:pt x="13" y="12"/>
                      <a:pt x="14" y="13"/>
                      <a:pt x="18" y="14"/>
                    </a:cubicBezTo>
                    <a:close/>
                  </a:path>
                </a:pathLst>
              </a:custGeom>
              <a:solidFill>
                <a:srgbClr val="BA91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2" name="Freeform 4592"/>
              <p:cNvSpPr/>
              <p:nvPr/>
            </p:nvSpPr>
            <p:spPr bwMode="auto">
              <a:xfrm>
                <a:off x="7718426" y="5818188"/>
                <a:ext cx="42863" cy="44450"/>
              </a:xfrm>
              <a:custGeom>
                <a:avLst/>
                <a:gdLst>
                  <a:gd name="T0" fmla="*/ 17 w 21"/>
                  <a:gd name="T1" fmla="*/ 7 h 22"/>
                  <a:gd name="T2" fmla="*/ 10 w 21"/>
                  <a:gd name="T3" fmla="*/ 22 h 22"/>
                  <a:gd name="T4" fmla="*/ 6 w 21"/>
                  <a:gd name="T5" fmla="*/ 10 h 22"/>
                  <a:gd name="T6" fmla="*/ 0 w 21"/>
                  <a:gd name="T7" fmla="*/ 3 h 22"/>
                  <a:gd name="T8" fmla="*/ 10 w 21"/>
                  <a:gd name="T9" fmla="*/ 2 h 22"/>
                  <a:gd name="T10" fmla="*/ 17 w 21"/>
                  <a:gd name="T1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17" y="7"/>
                    </a:moveTo>
                    <a:cubicBezTo>
                      <a:pt x="17" y="13"/>
                      <a:pt x="21" y="21"/>
                      <a:pt x="10" y="22"/>
                    </a:cubicBezTo>
                    <a:cubicBezTo>
                      <a:pt x="7" y="18"/>
                      <a:pt x="10" y="13"/>
                      <a:pt x="6" y="10"/>
                    </a:cubicBezTo>
                    <a:cubicBezTo>
                      <a:pt x="4" y="8"/>
                      <a:pt x="1" y="6"/>
                      <a:pt x="0" y="3"/>
                    </a:cubicBezTo>
                    <a:cubicBezTo>
                      <a:pt x="3" y="0"/>
                      <a:pt x="7" y="2"/>
                      <a:pt x="10" y="2"/>
                    </a:cubicBezTo>
                    <a:cubicBezTo>
                      <a:pt x="13" y="4"/>
                      <a:pt x="15" y="6"/>
                      <a:pt x="17" y="7"/>
                    </a:cubicBezTo>
                    <a:close/>
                  </a:path>
                </a:pathLst>
              </a:custGeom>
              <a:solidFill>
                <a:srgbClr val="7859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3" name="Freeform 4593"/>
              <p:cNvSpPr/>
              <p:nvPr/>
            </p:nvSpPr>
            <p:spPr bwMode="auto">
              <a:xfrm>
                <a:off x="7224713" y="6203950"/>
                <a:ext cx="12700" cy="19050"/>
              </a:xfrm>
              <a:custGeom>
                <a:avLst/>
                <a:gdLst>
                  <a:gd name="T0" fmla="*/ 6 w 6"/>
                  <a:gd name="T1" fmla="*/ 6 h 9"/>
                  <a:gd name="T2" fmla="*/ 3 w 6"/>
                  <a:gd name="T3" fmla="*/ 9 h 9"/>
                  <a:gd name="T4" fmla="*/ 0 w 6"/>
                  <a:gd name="T5" fmla="*/ 4 h 9"/>
                  <a:gd name="T6" fmla="*/ 3 w 6"/>
                  <a:gd name="T7" fmla="*/ 1 h 9"/>
                  <a:gd name="T8" fmla="*/ 6 w 6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6" y="6"/>
                    </a:moveTo>
                    <a:cubicBezTo>
                      <a:pt x="6" y="8"/>
                      <a:pt x="5" y="9"/>
                      <a:pt x="3" y="9"/>
                    </a:cubicBezTo>
                    <a:cubicBezTo>
                      <a:pt x="0" y="8"/>
                      <a:pt x="0" y="6"/>
                      <a:pt x="0" y="4"/>
                    </a:cubicBezTo>
                    <a:cubicBezTo>
                      <a:pt x="0" y="2"/>
                      <a:pt x="1" y="0"/>
                      <a:pt x="3" y="1"/>
                    </a:cubicBezTo>
                    <a:cubicBezTo>
                      <a:pt x="4" y="2"/>
                      <a:pt x="5" y="4"/>
                      <a:pt x="6" y="6"/>
                    </a:cubicBezTo>
                    <a:close/>
                  </a:path>
                </a:pathLst>
              </a:custGeom>
              <a:solidFill>
                <a:srgbClr val="9E6B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4" name="Freeform 4594"/>
              <p:cNvSpPr/>
              <p:nvPr/>
            </p:nvSpPr>
            <p:spPr bwMode="auto">
              <a:xfrm>
                <a:off x="7273926" y="5964238"/>
                <a:ext cx="23813" cy="20638"/>
              </a:xfrm>
              <a:custGeom>
                <a:avLst/>
                <a:gdLst>
                  <a:gd name="T0" fmla="*/ 12 w 12"/>
                  <a:gd name="T1" fmla="*/ 5 h 10"/>
                  <a:gd name="T2" fmla="*/ 11 w 12"/>
                  <a:gd name="T3" fmla="*/ 10 h 10"/>
                  <a:gd name="T4" fmla="*/ 0 w 12"/>
                  <a:gd name="T5" fmla="*/ 0 h 10"/>
                  <a:gd name="T6" fmla="*/ 9 w 12"/>
                  <a:gd name="T7" fmla="*/ 2 h 10"/>
                  <a:gd name="T8" fmla="*/ 12 w 12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2" y="5"/>
                    </a:moveTo>
                    <a:cubicBezTo>
                      <a:pt x="11" y="6"/>
                      <a:pt x="11" y="8"/>
                      <a:pt x="11" y="10"/>
                    </a:cubicBezTo>
                    <a:cubicBezTo>
                      <a:pt x="6" y="9"/>
                      <a:pt x="0" y="9"/>
                      <a:pt x="0" y="0"/>
                    </a:cubicBezTo>
                    <a:cubicBezTo>
                      <a:pt x="4" y="0"/>
                      <a:pt x="5" y="8"/>
                      <a:pt x="9" y="2"/>
                    </a:cubicBezTo>
                    <a:cubicBezTo>
                      <a:pt x="10" y="3"/>
                      <a:pt x="11" y="4"/>
                      <a:pt x="12" y="5"/>
                    </a:cubicBezTo>
                    <a:close/>
                  </a:path>
                </a:pathLst>
              </a:custGeom>
              <a:solidFill>
                <a:srgbClr val="D7B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5" name="Freeform 4595"/>
              <p:cNvSpPr/>
              <p:nvPr/>
            </p:nvSpPr>
            <p:spPr bwMode="auto">
              <a:xfrm>
                <a:off x="6626226" y="6072188"/>
                <a:ext cx="46038" cy="42863"/>
              </a:xfrm>
              <a:custGeom>
                <a:avLst/>
                <a:gdLst>
                  <a:gd name="T0" fmla="*/ 0 w 23"/>
                  <a:gd name="T1" fmla="*/ 12 h 21"/>
                  <a:gd name="T2" fmla="*/ 4 w 23"/>
                  <a:gd name="T3" fmla="*/ 0 h 21"/>
                  <a:gd name="T4" fmla="*/ 5 w 23"/>
                  <a:gd name="T5" fmla="*/ 0 h 21"/>
                  <a:gd name="T6" fmla="*/ 10 w 23"/>
                  <a:gd name="T7" fmla="*/ 6 h 21"/>
                  <a:gd name="T8" fmla="*/ 11 w 23"/>
                  <a:gd name="T9" fmla="*/ 21 h 21"/>
                  <a:gd name="T10" fmla="*/ 0 w 23"/>
                  <a:gd name="T11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1">
                    <a:moveTo>
                      <a:pt x="0" y="12"/>
                    </a:moveTo>
                    <a:cubicBezTo>
                      <a:pt x="2" y="8"/>
                      <a:pt x="0" y="4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10" y="0"/>
                      <a:pt x="11" y="2"/>
                      <a:pt x="10" y="6"/>
                    </a:cubicBezTo>
                    <a:cubicBezTo>
                      <a:pt x="16" y="11"/>
                      <a:pt x="23" y="16"/>
                      <a:pt x="11" y="21"/>
                    </a:cubicBezTo>
                    <a:cubicBezTo>
                      <a:pt x="8" y="17"/>
                      <a:pt x="4" y="15"/>
                      <a:pt x="0" y="12"/>
                    </a:cubicBezTo>
                    <a:close/>
                  </a:path>
                </a:pathLst>
              </a:custGeom>
              <a:solidFill>
                <a:srgbClr val="AB8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6" name="Freeform 4596"/>
              <p:cNvSpPr/>
              <p:nvPr/>
            </p:nvSpPr>
            <p:spPr bwMode="auto">
              <a:xfrm>
                <a:off x="6640513" y="6170613"/>
                <a:ext cx="42863" cy="30163"/>
              </a:xfrm>
              <a:custGeom>
                <a:avLst/>
                <a:gdLst>
                  <a:gd name="T0" fmla="*/ 10 w 22"/>
                  <a:gd name="T1" fmla="*/ 0 h 15"/>
                  <a:gd name="T2" fmla="*/ 11 w 22"/>
                  <a:gd name="T3" fmla="*/ 5 h 15"/>
                  <a:gd name="T4" fmla="*/ 11 w 22"/>
                  <a:gd name="T5" fmla="*/ 15 h 15"/>
                  <a:gd name="T6" fmla="*/ 9 w 22"/>
                  <a:gd name="T7" fmla="*/ 10 h 15"/>
                  <a:gd name="T8" fmla="*/ 10 w 2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10" y="0"/>
                    </a:moveTo>
                    <a:cubicBezTo>
                      <a:pt x="10" y="2"/>
                      <a:pt x="8" y="4"/>
                      <a:pt x="11" y="5"/>
                    </a:cubicBezTo>
                    <a:cubicBezTo>
                      <a:pt x="22" y="8"/>
                      <a:pt x="14" y="12"/>
                      <a:pt x="11" y="15"/>
                    </a:cubicBezTo>
                    <a:cubicBezTo>
                      <a:pt x="9" y="14"/>
                      <a:pt x="9" y="12"/>
                      <a:pt x="9" y="10"/>
                    </a:cubicBezTo>
                    <a:cubicBezTo>
                      <a:pt x="8" y="6"/>
                      <a:pt x="0" y="2"/>
                      <a:pt x="10" y="0"/>
                    </a:cubicBezTo>
                    <a:close/>
                  </a:path>
                </a:pathLst>
              </a:custGeom>
              <a:solidFill>
                <a:srgbClr val="8651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7" name="Freeform 4597"/>
              <p:cNvSpPr/>
              <p:nvPr/>
            </p:nvSpPr>
            <p:spPr bwMode="auto">
              <a:xfrm>
                <a:off x="7042151" y="5930900"/>
                <a:ext cx="74613" cy="65088"/>
              </a:xfrm>
              <a:custGeom>
                <a:avLst/>
                <a:gdLst>
                  <a:gd name="T0" fmla="*/ 26 w 37"/>
                  <a:gd name="T1" fmla="*/ 14 h 33"/>
                  <a:gd name="T2" fmla="*/ 31 w 37"/>
                  <a:gd name="T3" fmla="*/ 15 h 33"/>
                  <a:gd name="T4" fmla="*/ 31 w 37"/>
                  <a:gd name="T5" fmla="*/ 15 h 33"/>
                  <a:gd name="T6" fmla="*/ 35 w 37"/>
                  <a:gd name="T7" fmla="*/ 23 h 33"/>
                  <a:gd name="T8" fmla="*/ 36 w 37"/>
                  <a:gd name="T9" fmla="*/ 33 h 33"/>
                  <a:gd name="T10" fmla="*/ 13 w 37"/>
                  <a:gd name="T11" fmla="*/ 20 h 33"/>
                  <a:gd name="T12" fmla="*/ 2 w 37"/>
                  <a:gd name="T13" fmla="*/ 13 h 33"/>
                  <a:gd name="T14" fmla="*/ 12 w 37"/>
                  <a:gd name="T15" fmla="*/ 3 h 33"/>
                  <a:gd name="T16" fmla="*/ 21 w 37"/>
                  <a:gd name="T17" fmla="*/ 8 h 33"/>
                  <a:gd name="T18" fmla="*/ 26 w 37"/>
                  <a:gd name="T19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3">
                    <a:moveTo>
                      <a:pt x="26" y="14"/>
                    </a:moveTo>
                    <a:cubicBezTo>
                      <a:pt x="28" y="14"/>
                      <a:pt x="29" y="14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2" y="17"/>
                      <a:pt x="34" y="20"/>
                      <a:pt x="35" y="23"/>
                    </a:cubicBezTo>
                    <a:cubicBezTo>
                      <a:pt x="36" y="26"/>
                      <a:pt x="37" y="29"/>
                      <a:pt x="36" y="33"/>
                    </a:cubicBezTo>
                    <a:cubicBezTo>
                      <a:pt x="28" y="29"/>
                      <a:pt x="21" y="22"/>
                      <a:pt x="13" y="20"/>
                    </a:cubicBezTo>
                    <a:cubicBezTo>
                      <a:pt x="11" y="16"/>
                      <a:pt x="5" y="16"/>
                      <a:pt x="2" y="13"/>
                    </a:cubicBezTo>
                    <a:cubicBezTo>
                      <a:pt x="0" y="3"/>
                      <a:pt x="3" y="0"/>
                      <a:pt x="12" y="3"/>
                    </a:cubicBezTo>
                    <a:cubicBezTo>
                      <a:pt x="15" y="4"/>
                      <a:pt x="18" y="6"/>
                      <a:pt x="21" y="8"/>
                    </a:cubicBezTo>
                    <a:cubicBezTo>
                      <a:pt x="24" y="9"/>
                      <a:pt x="25" y="11"/>
                      <a:pt x="26" y="14"/>
                    </a:cubicBezTo>
                    <a:close/>
                  </a:path>
                </a:pathLst>
              </a:custGeom>
              <a:solidFill>
                <a:srgbClr val="BE9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8" name="Freeform 4598"/>
              <p:cNvSpPr/>
              <p:nvPr/>
            </p:nvSpPr>
            <p:spPr bwMode="auto">
              <a:xfrm>
                <a:off x="7061201" y="5967413"/>
                <a:ext cx="53975" cy="50800"/>
              </a:xfrm>
              <a:custGeom>
                <a:avLst/>
                <a:gdLst>
                  <a:gd name="T0" fmla="*/ 4 w 27"/>
                  <a:gd name="T1" fmla="*/ 2 h 26"/>
                  <a:gd name="T2" fmla="*/ 27 w 27"/>
                  <a:gd name="T3" fmla="*/ 15 h 26"/>
                  <a:gd name="T4" fmla="*/ 27 w 27"/>
                  <a:gd name="T5" fmla="*/ 19 h 26"/>
                  <a:gd name="T6" fmla="*/ 17 w 27"/>
                  <a:gd name="T7" fmla="*/ 14 h 26"/>
                  <a:gd name="T8" fmla="*/ 21 w 27"/>
                  <a:gd name="T9" fmla="*/ 21 h 26"/>
                  <a:gd name="T10" fmla="*/ 12 w 27"/>
                  <a:gd name="T11" fmla="*/ 24 h 26"/>
                  <a:gd name="T12" fmla="*/ 4 w 27"/>
                  <a:gd name="T13" fmla="*/ 12 h 26"/>
                  <a:gd name="T14" fmla="*/ 4 w 27"/>
                  <a:gd name="T15" fmla="*/ 10 h 26"/>
                  <a:gd name="T16" fmla="*/ 1 w 27"/>
                  <a:gd name="T17" fmla="*/ 9 h 26"/>
                  <a:gd name="T18" fmla="*/ 0 w 27"/>
                  <a:gd name="T19" fmla="*/ 6 h 26"/>
                  <a:gd name="T20" fmla="*/ 4 w 27"/>
                  <a:gd name="T21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6">
                    <a:moveTo>
                      <a:pt x="4" y="2"/>
                    </a:moveTo>
                    <a:cubicBezTo>
                      <a:pt x="15" y="0"/>
                      <a:pt x="20" y="9"/>
                      <a:pt x="27" y="15"/>
                    </a:cubicBezTo>
                    <a:cubicBezTo>
                      <a:pt x="27" y="16"/>
                      <a:pt x="27" y="18"/>
                      <a:pt x="27" y="19"/>
                    </a:cubicBezTo>
                    <a:cubicBezTo>
                      <a:pt x="23" y="18"/>
                      <a:pt x="22" y="13"/>
                      <a:pt x="17" y="14"/>
                    </a:cubicBezTo>
                    <a:cubicBezTo>
                      <a:pt x="16" y="18"/>
                      <a:pt x="21" y="18"/>
                      <a:pt x="21" y="21"/>
                    </a:cubicBezTo>
                    <a:cubicBezTo>
                      <a:pt x="19" y="25"/>
                      <a:pt x="16" y="26"/>
                      <a:pt x="12" y="24"/>
                    </a:cubicBezTo>
                    <a:cubicBezTo>
                      <a:pt x="8" y="21"/>
                      <a:pt x="5" y="17"/>
                      <a:pt x="4" y="12"/>
                    </a:cubicBezTo>
                    <a:cubicBezTo>
                      <a:pt x="4" y="11"/>
                      <a:pt x="5" y="11"/>
                      <a:pt x="4" y="10"/>
                    </a:cubicBezTo>
                    <a:cubicBezTo>
                      <a:pt x="3" y="10"/>
                      <a:pt x="2" y="10"/>
                      <a:pt x="1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" y="4"/>
                      <a:pt x="2" y="3"/>
                      <a:pt x="4" y="2"/>
                    </a:cubicBezTo>
                    <a:close/>
                  </a:path>
                </a:pathLst>
              </a:custGeom>
              <a:solidFill>
                <a:srgbClr val="CFA6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9" name="Freeform 4599"/>
              <p:cNvSpPr/>
              <p:nvPr/>
            </p:nvSpPr>
            <p:spPr bwMode="auto">
              <a:xfrm>
                <a:off x="7105651" y="5961063"/>
                <a:ext cx="23813" cy="15875"/>
              </a:xfrm>
              <a:custGeom>
                <a:avLst/>
                <a:gdLst>
                  <a:gd name="T0" fmla="*/ 4 w 12"/>
                  <a:gd name="T1" fmla="*/ 8 h 8"/>
                  <a:gd name="T2" fmla="*/ 0 w 12"/>
                  <a:gd name="T3" fmla="*/ 0 h 8"/>
                  <a:gd name="T4" fmla="*/ 12 w 12"/>
                  <a:gd name="T5" fmla="*/ 4 h 8"/>
                  <a:gd name="T6" fmla="*/ 4 w 12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4" y="8"/>
                    </a:moveTo>
                    <a:cubicBezTo>
                      <a:pt x="1" y="6"/>
                      <a:pt x="0" y="3"/>
                      <a:pt x="0" y="0"/>
                    </a:cubicBezTo>
                    <a:cubicBezTo>
                      <a:pt x="3" y="3"/>
                      <a:pt x="8" y="3"/>
                      <a:pt x="12" y="4"/>
                    </a:cubicBezTo>
                    <a:cubicBezTo>
                      <a:pt x="10" y="7"/>
                      <a:pt x="6" y="4"/>
                      <a:pt x="4" y="8"/>
                    </a:cubicBezTo>
                    <a:close/>
                  </a:path>
                </a:pathLst>
              </a:custGeom>
              <a:solidFill>
                <a:srgbClr val="A68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0" name="Freeform 4600"/>
              <p:cNvSpPr/>
              <p:nvPr/>
            </p:nvSpPr>
            <p:spPr bwMode="auto">
              <a:xfrm>
                <a:off x="7612063" y="5945188"/>
                <a:ext cx="58738" cy="88900"/>
              </a:xfrm>
              <a:custGeom>
                <a:avLst/>
                <a:gdLst>
                  <a:gd name="T0" fmla="*/ 18 w 29"/>
                  <a:gd name="T1" fmla="*/ 18 h 45"/>
                  <a:gd name="T2" fmla="*/ 29 w 29"/>
                  <a:gd name="T3" fmla="*/ 34 h 45"/>
                  <a:gd name="T4" fmla="*/ 22 w 29"/>
                  <a:gd name="T5" fmla="*/ 45 h 45"/>
                  <a:gd name="T6" fmla="*/ 21 w 29"/>
                  <a:gd name="T7" fmla="*/ 45 h 45"/>
                  <a:gd name="T8" fmla="*/ 5 w 29"/>
                  <a:gd name="T9" fmla="*/ 40 h 45"/>
                  <a:gd name="T10" fmla="*/ 6 w 29"/>
                  <a:gd name="T11" fmla="*/ 37 h 45"/>
                  <a:gd name="T12" fmla="*/ 7 w 29"/>
                  <a:gd name="T13" fmla="*/ 35 h 45"/>
                  <a:gd name="T14" fmla="*/ 7 w 29"/>
                  <a:gd name="T15" fmla="*/ 30 h 45"/>
                  <a:gd name="T16" fmla="*/ 4 w 29"/>
                  <a:gd name="T17" fmla="*/ 26 h 45"/>
                  <a:gd name="T18" fmla="*/ 0 w 29"/>
                  <a:gd name="T19" fmla="*/ 15 h 45"/>
                  <a:gd name="T20" fmla="*/ 6 w 29"/>
                  <a:gd name="T21" fmla="*/ 0 h 45"/>
                  <a:gd name="T22" fmla="*/ 15 w 29"/>
                  <a:gd name="T23" fmla="*/ 10 h 45"/>
                  <a:gd name="T24" fmla="*/ 18 w 29"/>
                  <a:gd name="T25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45">
                    <a:moveTo>
                      <a:pt x="18" y="18"/>
                    </a:moveTo>
                    <a:cubicBezTo>
                      <a:pt x="19" y="25"/>
                      <a:pt x="25" y="28"/>
                      <a:pt x="29" y="34"/>
                    </a:cubicBezTo>
                    <a:cubicBezTo>
                      <a:pt x="23" y="36"/>
                      <a:pt x="25" y="41"/>
                      <a:pt x="22" y="45"/>
                    </a:cubicBezTo>
                    <a:cubicBezTo>
                      <a:pt x="22" y="45"/>
                      <a:pt x="21" y="45"/>
                      <a:pt x="21" y="45"/>
                    </a:cubicBezTo>
                    <a:cubicBezTo>
                      <a:pt x="17" y="41"/>
                      <a:pt x="9" y="45"/>
                      <a:pt x="5" y="40"/>
                    </a:cubicBezTo>
                    <a:cubicBezTo>
                      <a:pt x="5" y="39"/>
                      <a:pt x="5" y="38"/>
                      <a:pt x="6" y="37"/>
                    </a:cubicBezTo>
                    <a:cubicBezTo>
                      <a:pt x="6" y="36"/>
                      <a:pt x="6" y="35"/>
                      <a:pt x="7" y="35"/>
                    </a:cubicBezTo>
                    <a:cubicBezTo>
                      <a:pt x="10" y="32"/>
                      <a:pt x="10" y="32"/>
                      <a:pt x="7" y="30"/>
                    </a:cubicBezTo>
                    <a:cubicBezTo>
                      <a:pt x="6" y="29"/>
                      <a:pt x="5" y="28"/>
                      <a:pt x="4" y="26"/>
                    </a:cubicBezTo>
                    <a:cubicBezTo>
                      <a:pt x="6" y="21"/>
                      <a:pt x="2" y="19"/>
                      <a:pt x="0" y="15"/>
                    </a:cubicBezTo>
                    <a:cubicBezTo>
                      <a:pt x="1" y="10"/>
                      <a:pt x="1" y="4"/>
                      <a:pt x="6" y="0"/>
                    </a:cubicBezTo>
                    <a:cubicBezTo>
                      <a:pt x="11" y="1"/>
                      <a:pt x="11" y="8"/>
                      <a:pt x="15" y="10"/>
                    </a:cubicBezTo>
                    <a:cubicBezTo>
                      <a:pt x="17" y="12"/>
                      <a:pt x="18" y="15"/>
                      <a:pt x="18" y="18"/>
                    </a:cubicBezTo>
                    <a:close/>
                  </a:path>
                </a:pathLst>
              </a:custGeom>
              <a:solidFill>
                <a:srgbClr val="BD8C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1" name="Freeform 4601"/>
              <p:cNvSpPr/>
              <p:nvPr/>
            </p:nvSpPr>
            <p:spPr bwMode="auto">
              <a:xfrm>
                <a:off x="7618413" y="6034088"/>
                <a:ext cx="58738" cy="34925"/>
              </a:xfrm>
              <a:custGeom>
                <a:avLst/>
                <a:gdLst>
                  <a:gd name="T0" fmla="*/ 8 w 29"/>
                  <a:gd name="T1" fmla="*/ 11 h 17"/>
                  <a:gd name="T2" fmla="*/ 1 w 29"/>
                  <a:gd name="T3" fmla="*/ 8 h 17"/>
                  <a:gd name="T4" fmla="*/ 0 w 29"/>
                  <a:gd name="T5" fmla="*/ 5 h 17"/>
                  <a:gd name="T6" fmla="*/ 10 w 29"/>
                  <a:gd name="T7" fmla="*/ 3 h 17"/>
                  <a:gd name="T8" fmla="*/ 19 w 29"/>
                  <a:gd name="T9" fmla="*/ 0 h 17"/>
                  <a:gd name="T10" fmla="*/ 19 w 29"/>
                  <a:gd name="T11" fmla="*/ 0 h 17"/>
                  <a:gd name="T12" fmla="*/ 29 w 29"/>
                  <a:gd name="T13" fmla="*/ 6 h 17"/>
                  <a:gd name="T14" fmla="*/ 8 w 29"/>
                  <a:gd name="T1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7">
                    <a:moveTo>
                      <a:pt x="8" y="11"/>
                    </a:moveTo>
                    <a:cubicBezTo>
                      <a:pt x="5" y="11"/>
                      <a:pt x="2" y="11"/>
                      <a:pt x="1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3" y="1"/>
                      <a:pt x="7" y="1"/>
                      <a:pt x="10" y="3"/>
                    </a:cubicBezTo>
                    <a:cubicBezTo>
                      <a:pt x="15" y="5"/>
                      <a:pt x="16" y="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2" y="2"/>
                      <a:pt x="26" y="4"/>
                      <a:pt x="29" y="6"/>
                    </a:cubicBezTo>
                    <a:cubicBezTo>
                      <a:pt x="23" y="13"/>
                      <a:pt x="17" y="17"/>
                      <a:pt x="8" y="11"/>
                    </a:cubicBezTo>
                    <a:close/>
                  </a:path>
                </a:pathLst>
              </a:custGeom>
              <a:solidFill>
                <a:srgbClr val="C39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2" name="Freeform 4602"/>
              <p:cNvSpPr/>
              <p:nvPr/>
            </p:nvSpPr>
            <p:spPr bwMode="auto">
              <a:xfrm>
                <a:off x="7686676" y="6046788"/>
                <a:ext cx="12700" cy="9525"/>
              </a:xfrm>
              <a:custGeom>
                <a:avLst/>
                <a:gdLst>
                  <a:gd name="T0" fmla="*/ 3 w 6"/>
                  <a:gd name="T1" fmla="*/ 5 h 5"/>
                  <a:gd name="T2" fmla="*/ 1 w 6"/>
                  <a:gd name="T3" fmla="*/ 1 h 5"/>
                  <a:gd name="T4" fmla="*/ 3 w 6"/>
                  <a:gd name="T5" fmla="*/ 1 h 5"/>
                  <a:gd name="T6" fmla="*/ 5 w 6"/>
                  <a:gd name="T7" fmla="*/ 4 h 5"/>
                  <a:gd name="T8" fmla="*/ 3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3" y="5"/>
                    </a:moveTo>
                    <a:cubicBezTo>
                      <a:pt x="2" y="4"/>
                      <a:pt x="1" y="3"/>
                      <a:pt x="1" y="1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4" y="2"/>
                      <a:pt x="6" y="2"/>
                      <a:pt x="5" y="4"/>
                    </a:cubicBezTo>
                    <a:cubicBezTo>
                      <a:pt x="5" y="4"/>
                      <a:pt x="4" y="4"/>
                      <a:pt x="3" y="5"/>
                    </a:cubicBezTo>
                    <a:close/>
                  </a:path>
                </a:pathLst>
              </a:custGeom>
              <a:solidFill>
                <a:srgbClr val="B98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3" name="Freeform 4603"/>
              <p:cNvSpPr/>
              <p:nvPr/>
            </p:nvSpPr>
            <p:spPr bwMode="auto">
              <a:xfrm>
                <a:off x="6681788" y="4124325"/>
                <a:ext cx="28575" cy="23813"/>
              </a:xfrm>
              <a:custGeom>
                <a:avLst/>
                <a:gdLst>
                  <a:gd name="T0" fmla="*/ 7 w 14"/>
                  <a:gd name="T1" fmla="*/ 12 h 12"/>
                  <a:gd name="T2" fmla="*/ 6 w 14"/>
                  <a:gd name="T3" fmla="*/ 0 h 12"/>
                  <a:gd name="T4" fmla="*/ 14 w 14"/>
                  <a:gd name="T5" fmla="*/ 9 h 12"/>
                  <a:gd name="T6" fmla="*/ 7 w 1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7" y="12"/>
                    </a:moveTo>
                    <a:cubicBezTo>
                      <a:pt x="4" y="8"/>
                      <a:pt x="0" y="5"/>
                      <a:pt x="6" y="0"/>
                    </a:cubicBezTo>
                    <a:cubicBezTo>
                      <a:pt x="6" y="5"/>
                      <a:pt x="12" y="5"/>
                      <a:pt x="14" y="9"/>
                    </a:cubicBezTo>
                    <a:cubicBezTo>
                      <a:pt x="12" y="11"/>
                      <a:pt x="7" y="7"/>
                      <a:pt x="7" y="12"/>
                    </a:cubicBezTo>
                    <a:close/>
                  </a:path>
                </a:pathLst>
              </a:custGeom>
              <a:solidFill>
                <a:srgbClr val="AA7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4" name="Freeform 4604"/>
              <p:cNvSpPr/>
              <p:nvPr/>
            </p:nvSpPr>
            <p:spPr bwMode="auto">
              <a:xfrm>
                <a:off x="7037388" y="4908550"/>
                <a:ext cx="98425" cy="100013"/>
              </a:xfrm>
              <a:custGeom>
                <a:avLst/>
                <a:gdLst>
                  <a:gd name="T0" fmla="*/ 0 w 49"/>
                  <a:gd name="T1" fmla="*/ 11 h 50"/>
                  <a:gd name="T2" fmla="*/ 19 w 49"/>
                  <a:gd name="T3" fmla="*/ 1 h 50"/>
                  <a:gd name="T4" fmla="*/ 26 w 49"/>
                  <a:gd name="T5" fmla="*/ 9 h 50"/>
                  <a:gd name="T6" fmla="*/ 27 w 49"/>
                  <a:gd name="T7" fmla="*/ 10 h 50"/>
                  <a:gd name="T8" fmla="*/ 41 w 49"/>
                  <a:gd name="T9" fmla="*/ 26 h 50"/>
                  <a:gd name="T10" fmla="*/ 43 w 49"/>
                  <a:gd name="T11" fmla="*/ 38 h 50"/>
                  <a:gd name="T12" fmla="*/ 20 w 49"/>
                  <a:gd name="T13" fmla="*/ 45 h 50"/>
                  <a:gd name="T14" fmla="*/ 12 w 49"/>
                  <a:gd name="T15" fmla="*/ 40 h 50"/>
                  <a:gd name="T16" fmla="*/ 11 w 49"/>
                  <a:gd name="T17" fmla="*/ 32 h 50"/>
                  <a:gd name="T18" fmla="*/ 27 w 49"/>
                  <a:gd name="T19" fmla="*/ 32 h 50"/>
                  <a:gd name="T20" fmla="*/ 0 w 49"/>
                  <a:gd name="T21" fmla="*/ 1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0">
                    <a:moveTo>
                      <a:pt x="0" y="11"/>
                    </a:moveTo>
                    <a:cubicBezTo>
                      <a:pt x="6" y="6"/>
                      <a:pt x="11" y="0"/>
                      <a:pt x="19" y="1"/>
                    </a:cubicBezTo>
                    <a:cubicBezTo>
                      <a:pt x="18" y="6"/>
                      <a:pt x="20" y="9"/>
                      <a:pt x="26" y="9"/>
                    </a:cubicBezTo>
                    <a:cubicBezTo>
                      <a:pt x="26" y="9"/>
                      <a:pt x="26" y="9"/>
                      <a:pt x="27" y="10"/>
                    </a:cubicBezTo>
                    <a:cubicBezTo>
                      <a:pt x="31" y="16"/>
                      <a:pt x="39" y="18"/>
                      <a:pt x="41" y="26"/>
                    </a:cubicBezTo>
                    <a:cubicBezTo>
                      <a:pt x="42" y="30"/>
                      <a:pt x="49" y="34"/>
                      <a:pt x="43" y="38"/>
                    </a:cubicBezTo>
                    <a:cubicBezTo>
                      <a:pt x="37" y="43"/>
                      <a:pt x="30" y="50"/>
                      <a:pt x="20" y="45"/>
                    </a:cubicBezTo>
                    <a:cubicBezTo>
                      <a:pt x="18" y="43"/>
                      <a:pt x="16" y="40"/>
                      <a:pt x="12" y="40"/>
                    </a:cubicBezTo>
                    <a:cubicBezTo>
                      <a:pt x="10" y="38"/>
                      <a:pt x="10" y="35"/>
                      <a:pt x="11" y="32"/>
                    </a:cubicBezTo>
                    <a:cubicBezTo>
                      <a:pt x="16" y="28"/>
                      <a:pt x="22" y="32"/>
                      <a:pt x="27" y="32"/>
                    </a:cubicBezTo>
                    <a:cubicBezTo>
                      <a:pt x="20" y="21"/>
                      <a:pt x="6" y="21"/>
                      <a:pt x="0" y="11"/>
                    </a:cubicBezTo>
                    <a:close/>
                  </a:path>
                </a:pathLst>
              </a:custGeom>
              <a:solidFill>
                <a:srgbClr val="D8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5" name="Freeform 4605"/>
              <p:cNvSpPr/>
              <p:nvPr/>
            </p:nvSpPr>
            <p:spPr bwMode="auto">
              <a:xfrm>
                <a:off x="7094538" y="4906963"/>
                <a:ext cx="26988" cy="39688"/>
              </a:xfrm>
              <a:custGeom>
                <a:avLst/>
                <a:gdLst>
                  <a:gd name="T0" fmla="*/ 4 w 13"/>
                  <a:gd name="T1" fmla="*/ 6 h 20"/>
                  <a:gd name="T2" fmla="*/ 12 w 13"/>
                  <a:gd name="T3" fmla="*/ 4 h 20"/>
                  <a:gd name="T4" fmla="*/ 12 w 13"/>
                  <a:gd name="T5" fmla="*/ 4 h 20"/>
                  <a:gd name="T6" fmla="*/ 11 w 13"/>
                  <a:gd name="T7" fmla="*/ 19 h 20"/>
                  <a:gd name="T8" fmla="*/ 0 w 13"/>
                  <a:gd name="T9" fmla="*/ 12 h 20"/>
                  <a:gd name="T10" fmla="*/ 4 w 13"/>
                  <a:gd name="T11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0">
                    <a:moveTo>
                      <a:pt x="4" y="6"/>
                    </a:moveTo>
                    <a:cubicBezTo>
                      <a:pt x="6" y="0"/>
                      <a:pt x="9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9"/>
                      <a:pt x="13" y="14"/>
                      <a:pt x="11" y="19"/>
                    </a:cubicBezTo>
                    <a:cubicBezTo>
                      <a:pt x="5" y="20"/>
                      <a:pt x="2" y="17"/>
                      <a:pt x="0" y="12"/>
                    </a:cubicBezTo>
                    <a:cubicBezTo>
                      <a:pt x="0" y="9"/>
                      <a:pt x="3" y="8"/>
                      <a:pt x="4" y="6"/>
                    </a:cubicBezTo>
                    <a:close/>
                  </a:path>
                </a:pathLst>
              </a:custGeom>
              <a:solidFill>
                <a:srgbClr val="D8C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6" name="Freeform 4606"/>
              <p:cNvSpPr/>
              <p:nvPr/>
            </p:nvSpPr>
            <p:spPr bwMode="auto">
              <a:xfrm>
                <a:off x="7075488" y="4899025"/>
                <a:ext cx="33338" cy="31750"/>
              </a:xfrm>
              <a:custGeom>
                <a:avLst/>
                <a:gdLst>
                  <a:gd name="T0" fmla="*/ 14 w 17"/>
                  <a:gd name="T1" fmla="*/ 10 h 16"/>
                  <a:gd name="T2" fmla="*/ 11 w 17"/>
                  <a:gd name="T3" fmla="*/ 15 h 16"/>
                  <a:gd name="T4" fmla="*/ 6 w 17"/>
                  <a:gd name="T5" fmla="*/ 14 h 16"/>
                  <a:gd name="T6" fmla="*/ 7 w 17"/>
                  <a:gd name="T7" fmla="*/ 14 h 16"/>
                  <a:gd name="T8" fmla="*/ 6 w 17"/>
                  <a:gd name="T9" fmla="*/ 1 h 16"/>
                  <a:gd name="T10" fmla="*/ 10 w 17"/>
                  <a:gd name="T11" fmla="*/ 2 h 16"/>
                  <a:gd name="T12" fmla="*/ 14 w 17"/>
                  <a:gd name="T13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14" y="10"/>
                    </a:moveTo>
                    <a:cubicBezTo>
                      <a:pt x="17" y="14"/>
                      <a:pt x="13" y="13"/>
                      <a:pt x="11" y="15"/>
                    </a:cubicBezTo>
                    <a:cubicBezTo>
                      <a:pt x="10" y="16"/>
                      <a:pt x="8" y="16"/>
                      <a:pt x="6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0"/>
                      <a:pt x="0" y="6"/>
                      <a:pt x="6" y="1"/>
                    </a:cubicBezTo>
                    <a:cubicBezTo>
                      <a:pt x="7" y="0"/>
                      <a:pt x="9" y="0"/>
                      <a:pt x="10" y="2"/>
                    </a:cubicBezTo>
                    <a:cubicBezTo>
                      <a:pt x="12" y="5"/>
                      <a:pt x="13" y="7"/>
                      <a:pt x="14" y="10"/>
                    </a:cubicBezTo>
                    <a:close/>
                  </a:path>
                </a:pathLst>
              </a:custGeom>
              <a:solidFill>
                <a:srgbClr val="B59A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7" name="Freeform 4607"/>
              <p:cNvSpPr/>
              <p:nvPr/>
            </p:nvSpPr>
            <p:spPr bwMode="auto">
              <a:xfrm>
                <a:off x="7080251" y="4892675"/>
                <a:ext cx="20638" cy="11113"/>
              </a:xfrm>
              <a:custGeom>
                <a:avLst/>
                <a:gdLst>
                  <a:gd name="T0" fmla="*/ 7 w 10"/>
                  <a:gd name="T1" fmla="*/ 5 h 5"/>
                  <a:gd name="T2" fmla="*/ 3 w 10"/>
                  <a:gd name="T3" fmla="*/ 4 h 5"/>
                  <a:gd name="T4" fmla="*/ 3 w 10"/>
                  <a:gd name="T5" fmla="*/ 0 h 5"/>
                  <a:gd name="T6" fmla="*/ 10 w 10"/>
                  <a:gd name="T7" fmla="*/ 4 h 5"/>
                  <a:gd name="T8" fmla="*/ 7 w 10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7" y="5"/>
                    </a:moveTo>
                    <a:cubicBezTo>
                      <a:pt x="6" y="5"/>
                      <a:pt x="4" y="5"/>
                      <a:pt x="3" y="4"/>
                    </a:cubicBezTo>
                    <a:cubicBezTo>
                      <a:pt x="1" y="3"/>
                      <a:pt x="0" y="1"/>
                      <a:pt x="3" y="0"/>
                    </a:cubicBezTo>
                    <a:cubicBezTo>
                      <a:pt x="6" y="0"/>
                      <a:pt x="9" y="1"/>
                      <a:pt x="10" y="4"/>
                    </a:cubicBezTo>
                    <a:cubicBezTo>
                      <a:pt x="9" y="4"/>
                      <a:pt x="8" y="5"/>
                      <a:pt x="7" y="5"/>
                    </a:cubicBezTo>
                    <a:close/>
                  </a:path>
                </a:pathLst>
              </a:custGeom>
              <a:solidFill>
                <a:srgbClr val="D8C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8" name="Freeform 4608"/>
              <p:cNvSpPr/>
              <p:nvPr/>
            </p:nvSpPr>
            <p:spPr bwMode="auto">
              <a:xfrm>
                <a:off x="7364413" y="6080125"/>
                <a:ext cx="46038" cy="52388"/>
              </a:xfrm>
              <a:custGeom>
                <a:avLst/>
                <a:gdLst>
                  <a:gd name="T0" fmla="*/ 0 w 23"/>
                  <a:gd name="T1" fmla="*/ 16 h 26"/>
                  <a:gd name="T2" fmla="*/ 0 w 23"/>
                  <a:gd name="T3" fmla="*/ 13 h 26"/>
                  <a:gd name="T4" fmla="*/ 0 w 23"/>
                  <a:gd name="T5" fmla="*/ 10 h 26"/>
                  <a:gd name="T6" fmla="*/ 9 w 23"/>
                  <a:gd name="T7" fmla="*/ 1 h 26"/>
                  <a:gd name="T8" fmla="*/ 19 w 23"/>
                  <a:gd name="T9" fmla="*/ 0 h 26"/>
                  <a:gd name="T10" fmla="*/ 20 w 23"/>
                  <a:gd name="T11" fmla="*/ 15 h 26"/>
                  <a:gd name="T12" fmla="*/ 12 w 23"/>
                  <a:gd name="T13" fmla="*/ 22 h 26"/>
                  <a:gd name="T14" fmla="*/ 0 w 23"/>
                  <a:gd name="T1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6">
                    <a:moveTo>
                      <a:pt x="0" y="16"/>
                    </a:moveTo>
                    <a:cubicBezTo>
                      <a:pt x="0" y="15"/>
                      <a:pt x="0" y="14"/>
                      <a:pt x="0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3" y="7"/>
                      <a:pt x="9" y="7"/>
                      <a:pt x="9" y="1"/>
                    </a:cubicBezTo>
                    <a:cubicBezTo>
                      <a:pt x="13" y="1"/>
                      <a:pt x="16" y="0"/>
                      <a:pt x="19" y="0"/>
                    </a:cubicBezTo>
                    <a:cubicBezTo>
                      <a:pt x="23" y="5"/>
                      <a:pt x="21" y="10"/>
                      <a:pt x="20" y="15"/>
                    </a:cubicBezTo>
                    <a:cubicBezTo>
                      <a:pt x="19" y="19"/>
                      <a:pt x="16" y="21"/>
                      <a:pt x="12" y="22"/>
                    </a:cubicBezTo>
                    <a:cubicBezTo>
                      <a:pt x="5" y="26"/>
                      <a:pt x="3" y="19"/>
                      <a:pt x="0" y="16"/>
                    </a:cubicBezTo>
                    <a:close/>
                  </a:path>
                </a:pathLst>
              </a:custGeom>
              <a:solidFill>
                <a:srgbClr val="7D6C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9" name="Freeform 4609"/>
              <p:cNvSpPr/>
              <p:nvPr/>
            </p:nvSpPr>
            <p:spPr bwMode="auto">
              <a:xfrm>
                <a:off x="7388226" y="6110288"/>
                <a:ext cx="30163" cy="20638"/>
              </a:xfrm>
              <a:custGeom>
                <a:avLst/>
                <a:gdLst>
                  <a:gd name="T0" fmla="*/ 0 w 15"/>
                  <a:gd name="T1" fmla="*/ 7 h 10"/>
                  <a:gd name="T2" fmla="*/ 6 w 15"/>
                  <a:gd name="T3" fmla="*/ 0 h 10"/>
                  <a:gd name="T4" fmla="*/ 12 w 15"/>
                  <a:gd name="T5" fmla="*/ 8 h 10"/>
                  <a:gd name="T6" fmla="*/ 5 w 15"/>
                  <a:gd name="T7" fmla="*/ 10 h 10"/>
                  <a:gd name="T8" fmla="*/ 0 w 15"/>
                  <a:gd name="T9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0" y="7"/>
                    </a:moveTo>
                    <a:cubicBezTo>
                      <a:pt x="2" y="5"/>
                      <a:pt x="4" y="3"/>
                      <a:pt x="6" y="0"/>
                    </a:cubicBezTo>
                    <a:cubicBezTo>
                      <a:pt x="11" y="1"/>
                      <a:pt x="15" y="2"/>
                      <a:pt x="12" y="8"/>
                    </a:cubicBezTo>
                    <a:cubicBezTo>
                      <a:pt x="10" y="9"/>
                      <a:pt x="7" y="10"/>
                      <a:pt x="5" y="10"/>
                    </a:cubicBezTo>
                    <a:cubicBezTo>
                      <a:pt x="3" y="9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C2A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0" name="Freeform 4610"/>
              <p:cNvSpPr/>
              <p:nvPr/>
            </p:nvSpPr>
            <p:spPr bwMode="auto">
              <a:xfrm>
                <a:off x="7337426" y="5986463"/>
                <a:ext cx="115888" cy="146050"/>
              </a:xfrm>
              <a:custGeom>
                <a:avLst/>
                <a:gdLst>
                  <a:gd name="T0" fmla="*/ 37 w 58"/>
                  <a:gd name="T1" fmla="*/ 70 h 73"/>
                  <a:gd name="T2" fmla="*/ 31 w 58"/>
                  <a:gd name="T3" fmla="*/ 62 h 73"/>
                  <a:gd name="T4" fmla="*/ 30 w 58"/>
                  <a:gd name="T5" fmla="*/ 47 h 73"/>
                  <a:gd name="T6" fmla="*/ 20 w 58"/>
                  <a:gd name="T7" fmla="*/ 45 h 73"/>
                  <a:gd name="T8" fmla="*/ 15 w 58"/>
                  <a:gd name="T9" fmla="*/ 36 h 73"/>
                  <a:gd name="T10" fmla="*/ 11 w 58"/>
                  <a:gd name="T11" fmla="*/ 27 h 73"/>
                  <a:gd name="T12" fmla="*/ 7 w 58"/>
                  <a:gd name="T13" fmla="*/ 12 h 73"/>
                  <a:gd name="T14" fmla="*/ 1 w 58"/>
                  <a:gd name="T15" fmla="*/ 1 h 73"/>
                  <a:gd name="T16" fmla="*/ 27 w 58"/>
                  <a:gd name="T17" fmla="*/ 9 h 73"/>
                  <a:gd name="T18" fmla="*/ 31 w 58"/>
                  <a:gd name="T19" fmla="*/ 14 h 73"/>
                  <a:gd name="T20" fmla="*/ 28 w 58"/>
                  <a:gd name="T21" fmla="*/ 16 h 73"/>
                  <a:gd name="T22" fmla="*/ 24 w 58"/>
                  <a:gd name="T23" fmla="*/ 26 h 73"/>
                  <a:gd name="T24" fmla="*/ 34 w 58"/>
                  <a:gd name="T25" fmla="*/ 39 h 73"/>
                  <a:gd name="T26" fmla="*/ 39 w 58"/>
                  <a:gd name="T27" fmla="*/ 53 h 73"/>
                  <a:gd name="T28" fmla="*/ 58 w 58"/>
                  <a:gd name="T29" fmla="*/ 65 h 73"/>
                  <a:gd name="T30" fmla="*/ 57 w 58"/>
                  <a:gd name="T31" fmla="*/ 68 h 73"/>
                  <a:gd name="T32" fmla="*/ 56 w 58"/>
                  <a:gd name="T33" fmla="*/ 73 h 73"/>
                  <a:gd name="T34" fmla="*/ 37 w 58"/>
                  <a:gd name="T35" fmla="*/ 7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73">
                    <a:moveTo>
                      <a:pt x="37" y="70"/>
                    </a:moveTo>
                    <a:cubicBezTo>
                      <a:pt x="37" y="66"/>
                      <a:pt x="34" y="64"/>
                      <a:pt x="31" y="62"/>
                    </a:cubicBezTo>
                    <a:cubicBezTo>
                      <a:pt x="31" y="57"/>
                      <a:pt x="34" y="52"/>
                      <a:pt x="30" y="47"/>
                    </a:cubicBezTo>
                    <a:cubicBezTo>
                      <a:pt x="26" y="48"/>
                      <a:pt x="23" y="46"/>
                      <a:pt x="20" y="45"/>
                    </a:cubicBezTo>
                    <a:cubicBezTo>
                      <a:pt x="18" y="43"/>
                      <a:pt x="16" y="40"/>
                      <a:pt x="15" y="36"/>
                    </a:cubicBezTo>
                    <a:cubicBezTo>
                      <a:pt x="17" y="32"/>
                      <a:pt x="14" y="29"/>
                      <a:pt x="11" y="27"/>
                    </a:cubicBezTo>
                    <a:cubicBezTo>
                      <a:pt x="7" y="23"/>
                      <a:pt x="10" y="17"/>
                      <a:pt x="7" y="12"/>
                    </a:cubicBezTo>
                    <a:cubicBezTo>
                      <a:pt x="5" y="8"/>
                      <a:pt x="0" y="7"/>
                      <a:pt x="1" y="1"/>
                    </a:cubicBezTo>
                    <a:cubicBezTo>
                      <a:pt x="11" y="0"/>
                      <a:pt x="17" y="11"/>
                      <a:pt x="27" y="9"/>
                    </a:cubicBezTo>
                    <a:cubicBezTo>
                      <a:pt x="30" y="9"/>
                      <a:pt x="31" y="11"/>
                      <a:pt x="31" y="14"/>
                    </a:cubicBezTo>
                    <a:cubicBezTo>
                      <a:pt x="30" y="15"/>
                      <a:pt x="29" y="16"/>
                      <a:pt x="28" y="16"/>
                    </a:cubicBezTo>
                    <a:cubicBezTo>
                      <a:pt x="23" y="18"/>
                      <a:pt x="17" y="19"/>
                      <a:pt x="24" y="26"/>
                    </a:cubicBezTo>
                    <a:cubicBezTo>
                      <a:pt x="27" y="30"/>
                      <a:pt x="30" y="34"/>
                      <a:pt x="34" y="39"/>
                    </a:cubicBezTo>
                    <a:cubicBezTo>
                      <a:pt x="37" y="43"/>
                      <a:pt x="38" y="48"/>
                      <a:pt x="39" y="53"/>
                    </a:cubicBezTo>
                    <a:cubicBezTo>
                      <a:pt x="41" y="64"/>
                      <a:pt x="51" y="62"/>
                      <a:pt x="58" y="65"/>
                    </a:cubicBezTo>
                    <a:cubicBezTo>
                      <a:pt x="58" y="66"/>
                      <a:pt x="58" y="67"/>
                      <a:pt x="57" y="68"/>
                    </a:cubicBezTo>
                    <a:cubicBezTo>
                      <a:pt x="57" y="70"/>
                      <a:pt x="57" y="71"/>
                      <a:pt x="56" y="73"/>
                    </a:cubicBezTo>
                    <a:cubicBezTo>
                      <a:pt x="50" y="73"/>
                      <a:pt x="43" y="72"/>
                      <a:pt x="37" y="70"/>
                    </a:cubicBezTo>
                    <a:close/>
                  </a:path>
                </a:pathLst>
              </a:custGeom>
              <a:solidFill>
                <a:srgbClr val="B8A3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1" name="Freeform 4611"/>
              <p:cNvSpPr/>
              <p:nvPr/>
            </p:nvSpPr>
            <p:spPr bwMode="auto">
              <a:xfrm>
                <a:off x="7445376" y="6072188"/>
                <a:ext cx="41275" cy="65088"/>
              </a:xfrm>
              <a:custGeom>
                <a:avLst/>
                <a:gdLst>
                  <a:gd name="T0" fmla="*/ 3 w 20"/>
                  <a:gd name="T1" fmla="*/ 25 h 32"/>
                  <a:gd name="T2" fmla="*/ 3 w 20"/>
                  <a:gd name="T3" fmla="*/ 23 h 32"/>
                  <a:gd name="T4" fmla="*/ 0 w 20"/>
                  <a:gd name="T5" fmla="*/ 17 h 32"/>
                  <a:gd name="T6" fmla="*/ 2 w 20"/>
                  <a:gd name="T7" fmla="*/ 14 h 32"/>
                  <a:gd name="T8" fmla="*/ 11 w 20"/>
                  <a:gd name="T9" fmla="*/ 1 h 32"/>
                  <a:gd name="T10" fmla="*/ 20 w 20"/>
                  <a:gd name="T11" fmla="*/ 10 h 32"/>
                  <a:gd name="T12" fmla="*/ 19 w 20"/>
                  <a:gd name="T13" fmla="*/ 17 h 32"/>
                  <a:gd name="T14" fmla="*/ 3 w 20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2">
                    <a:moveTo>
                      <a:pt x="3" y="25"/>
                    </a:moveTo>
                    <a:cubicBezTo>
                      <a:pt x="3" y="24"/>
                      <a:pt x="3" y="24"/>
                      <a:pt x="3" y="23"/>
                    </a:cubicBezTo>
                    <a:cubicBezTo>
                      <a:pt x="1" y="21"/>
                      <a:pt x="0" y="19"/>
                      <a:pt x="0" y="17"/>
                    </a:cubicBezTo>
                    <a:cubicBezTo>
                      <a:pt x="1" y="16"/>
                      <a:pt x="1" y="15"/>
                      <a:pt x="2" y="14"/>
                    </a:cubicBezTo>
                    <a:cubicBezTo>
                      <a:pt x="13" y="15"/>
                      <a:pt x="7" y="4"/>
                      <a:pt x="11" y="1"/>
                    </a:cubicBezTo>
                    <a:cubicBezTo>
                      <a:pt x="18" y="0"/>
                      <a:pt x="19" y="5"/>
                      <a:pt x="20" y="10"/>
                    </a:cubicBezTo>
                    <a:cubicBezTo>
                      <a:pt x="20" y="13"/>
                      <a:pt x="19" y="15"/>
                      <a:pt x="19" y="17"/>
                    </a:cubicBezTo>
                    <a:cubicBezTo>
                      <a:pt x="18" y="28"/>
                      <a:pt x="13" y="32"/>
                      <a:pt x="3" y="25"/>
                    </a:cubicBezTo>
                    <a:close/>
                  </a:path>
                </a:pathLst>
              </a:custGeom>
              <a:solidFill>
                <a:srgbClr val="7358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2" name="Freeform 4612"/>
              <p:cNvSpPr/>
              <p:nvPr/>
            </p:nvSpPr>
            <p:spPr bwMode="auto">
              <a:xfrm>
                <a:off x="7467601" y="6061075"/>
                <a:ext cx="30163" cy="31750"/>
              </a:xfrm>
              <a:custGeom>
                <a:avLst/>
                <a:gdLst>
                  <a:gd name="T0" fmla="*/ 9 w 15"/>
                  <a:gd name="T1" fmla="*/ 16 h 16"/>
                  <a:gd name="T2" fmla="*/ 0 w 15"/>
                  <a:gd name="T3" fmla="*/ 7 h 16"/>
                  <a:gd name="T4" fmla="*/ 1 w 15"/>
                  <a:gd name="T5" fmla="*/ 4 h 16"/>
                  <a:gd name="T6" fmla="*/ 10 w 15"/>
                  <a:gd name="T7" fmla="*/ 2 h 16"/>
                  <a:gd name="T8" fmla="*/ 13 w 15"/>
                  <a:gd name="T9" fmla="*/ 4 h 16"/>
                  <a:gd name="T10" fmla="*/ 15 w 15"/>
                  <a:gd name="T11" fmla="*/ 9 h 16"/>
                  <a:gd name="T12" fmla="*/ 9 w 15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6">
                    <a:moveTo>
                      <a:pt x="9" y="16"/>
                    </a:moveTo>
                    <a:cubicBezTo>
                      <a:pt x="7" y="12"/>
                      <a:pt x="4" y="9"/>
                      <a:pt x="0" y="7"/>
                    </a:cubicBezTo>
                    <a:cubicBezTo>
                      <a:pt x="0" y="6"/>
                      <a:pt x="0" y="5"/>
                      <a:pt x="1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1" y="2"/>
                      <a:pt x="12" y="3"/>
                      <a:pt x="13" y="4"/>
                    </a:cubicBezTo>
                    <a:cubicBezTo>
                      <a:pt x="14" y="6"/>
                      <a:pt x="14" y="7"/>
                      <a:pt x="15" y="9"/>
                    </a:cubicBezTo>
                    <a:cubicBezTo>
                      <a:pt x="10" y="9"/>
                      <a:pt x="9" y="12"/>
                      <a:pt x="9" y="16"/>
                    </a:cubicBezTo>
                    <a:close/>
                  </a:path>
                </a:pathLst>
              </a:custGeom>
              <a:solidFill>
                <a:srgbClr val="B59D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3" name="Freeform 4613"/>
              <p:cNvSpPr/>
              <p:nvPr/>
            </p:nvSpPr>
            <p:spPr bwMode="auto">
              <a:xfrm>
                <a:off x="7502526" y="6075363"/>
                <a:ext cx="14288" cy="11113"/>
              </a:xfrm>
              <a:custGeom>
                <a:avLst/>
                <a:gdLst>
                  <a:gd name="T0" fmla="*/ 0 w 7"/>
                  <a:gd name="T1" fmla="*/ 3 h 6"/>
                  <a:gd name="T2" fmla="*/ 5 w 7"/>
                  <a:gd name="T3" fmla="*/ 3 h 6"/>
                  <a:gd name="T4" fmla="*/ 2 w 7"/>
                  <a:gd name="T5" fmla="*/ 5 h 6"/>
                  <a:gd name="T6" fmla="*/ 0 w 7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3"/>
                    </a:moveTo>
                    <a:cubicBezTo>
                      <a:pt x="2" y="0"/>
                      <a:pt x="4" y="0"/>
                      <a:pt x="5" y="3"/>
                    </a:cubicBezTo>
                    <a:cubicBezTo>
                      <a:pt x="7" y="6"/>
                      <a:pt x="4" y="5"/>
                      <a:pt x="2" y="5"/>
                    </a:cubicBezTo>
                    <a:cubicBezTo>
                      <a:pt x="1" y="4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7F6B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4" name="Freeform 4614"/>
              <p:cNvSpPr/>
              <p:nvPr/>
            </p:nvSpPr>
            <p:spPr bwMode="auto">
              <a:xfrm>
                <a:off x="7642226" y="5813425"/>
                <a:ext cx="90488" cy="79375"/>
              </a:xfrm>
              <a:custGeom>
                <a:avLst/>
                <a:gdLst>
                  <a:gd name="T0" fmla="*/ 43 w 45"/>
                  <a:gd name="T1" fmla="*/ 24 h 40"/>
                  <a:gd name="T2" fmla="*/ 27 w 45"/>
                  <a:gd name="T3" fmla="*/ 39 h 40"/>
                  <a:gd name="T4" fmla="*/ 21 w 45"/>
                  <a:gd name="T5" fmla="*/ 37 h 40"/>
                  <a:gd name="T6" fmla="*/ 16 w 45"/>
                  <a:gd name="T7" fmla="*/ 29 h 40"/>
                  <a:gd name="T8" fmla="*/ 11 w 45"/>
                  <a:gd name="T9" fmla="*/ 23 h 40"/>
                  <a:gd name="T10" fmla="*/ 6 w 45"/>
                  <a:gd name="T11" fmla="*/ 0 h 40"/>
                  <a:gd name="T12" fmla="*/ 10 w 45"/>
                  <a:gd name="T13" fmla="*/ 0 h 40"/>
                  <a:gd name="T14" fmla="*/ 19 w 45"/>
                  <a:gd name="T15" fmla="*/ 9 h 40"/>
                  <a:gd name="T16" fmla="*/ 37 w 45"/>
                  <a:gd name="T17" fmla="*/ 16 h 40"/>
                  <a:gd name="T18" fmla="*/ 43 w 45"/>
                  <a:gd name="T19" fmla="*/ 2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40">
                    <a:moveTo>
                      <a:pt x="43" y="24"/>
                    </a:moveTo>
                    <a:cubicBezTo>
                      <a:pt x="45" y="37"/>
                      <a:pt x="32" y="34"/>
                      <a:pt x="27" y="39"/>
                    </a:cubicBezTo>
                    <a:cubicBezTo>
                      <a:pt x="24" y="40"/>
                      <a:pt x="23" y="39"/>
                      <a:pt x="21" y="37"/>
                    </a:cubicBezTo>
                    <a:cubicBezTo>
                      <a:pt x="19" y="34"/>
                      <a:pt x="18" y="32"/>
                      <a:pt x="16" y="29"/>
                    </a:cubicBezTo>
                    <a:cubicBezTo>
                      <a:pt x="14" y="27"/>
                      <a:pt x="12" y="25"/>
                      <a:pt x="11" y="23"/>
                    </a:cubicBezTo>
                    <a:cubicBezTo>
                      <a:pt x="9" y="16"/>
                      <a:pt x="0" y="9"/>
                      <a:pt x="6" y="0"/>
                    </a:cubicBezTo>
                    <a:cubicBezTo>
                      <a:pt x="7" y="0"/>
                      <a:pt x="9" y="0"/>
                      <a:pt x="10" y="0"/>
                    </a:cubicBezTo>
                    <a:cubicBezTo>
                      <a:pt x="15" y="0"/>
                      <a:pt x="18" y="3"/>
                      <a:pt x="19" y="9"/>
                    </a:cubicBezTo>
                    <a:cubicBezTo>
                      <a:pt x="22" y="18"/>
                      <a:pt x="31" y="15"/>
                      <a:pt x="37" y="16"/>
                    </a:cubicBezTo>
                    <a:cubicBezTo>
                      <a:pt x="41" y="18"/>
                      <a:pt x="43" y="20"/>
                      <a:pt x="43" y="24"/>
                    </a:cubicBezTo>
                    <a:close/>
                  </a:path>
                </a:pathLst>
              </a:custGeom>
              <a:solidFill>
                <a:srgbClr val="D0C0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5" name="Freeform 4615"/>
              <p:cNvSpPr/>
              <p:nvPr/>
            </p:nvSpPr>
            <p:spPr bwMode="auto">
              <a:xfrm>
                <a:off x="7650163" y="5859463"/>
                <a:ext cx="66675" cy="82550"/>
              </a:xfrm>
              <a:custGeom>
                <a:avLst/>
                <a:gdLst>
                  <a:gd name="T0" fmla="*/ 18 w 33"/>
                  <a:gd name="T1" fmla="*/ 13 h 42"/>
                  <a:gd name="T2" fmla="*/ 23 w 33"/>
                  <a:gd name="T3" fmla="*/ 16 h 42"/>
                  <a:gd name="T4" fmla="*/ 33 w 33"/>
                  <a:gd name="T5" fmla="*/ 30 h 42"/>
                  <a:gd name="T6" fmla="*/ 24 w 33"/>
                  <a:gd name="T7" fmla="*/ 41 h 42"/>
                  <a:gd name="T8" fmla="*/ 16 w 33"/>
                  <a:gd name="T9" fmla="*/ 36 h 42"/>
                  <a:gd name="T10" fmla="*/ 3 w 33"/>
                  <a:gd name="T11" fmla="*/ 17 h 42"/>
                  <a:gd name="T12" fmla="*/ 0 w 33"/>
                  <a:gd name="T13" fmla="*/ 8 h 42"/>
                  <a:gd name="T14" fmla="*/ 9 w 33"/>
                  <a:gd name="T15" fmla="*/ 0 h 42"/>
                  <a:gd name="T16" fmla="*/ 14 w 33"/>
                  <a:gd name="T17" fmla="*/ 5 h 42"/>
                  <a:gd name="T18" fmla="*/ 18 w 33"/>
                  <a:gd name="T19" fmla="*/ 1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18" y="13"/>
                    </a:moveTo>
                    <a:cubicBezTo>
                      <a:pt x="20" y="14"/>
                      <a:pt x="21" y="15"/>
                      <a:pt x="23" y="16"/>
                    </a:cubicBezTo>
                    <a:cubicBezTo>
                      <a:pt x="24" y="22"/>
                      <a:pt x="31" y="24"/>
                      <a:pt x="33" y="30"/>
                    </a:cubicBezTo>
                    <a:cubicBezTo>
                      <a:pt x="24" y="29"/>
                      <a:pt x="25" y="36"/>
                      <a:pt x="24" y="41"/>
                    </a:cubicBezTo>
                    <a:cubicBezTo>
                      <a:pt x="20" y="42"/>
                      <a:pt x="18" y="39"/>
                      <a:pt x="16" y="36"/>
                    </a:cubicBezTo>
                    <a:cubicBezTo>
                      <a:pt x="13" y="29"/>
                      <a:pt x="8" y="23"/>
                      <a:pt x="3" y="17"/>
                    </a:cubicBezTo>
                    <a:cubicBezTo>
                      <a:pt x="2" y="14"/>
                      <a:pt x="0" y="11"/>
                      <a:pt x="0" y="8"/>
                    </a:cubicBezTo>
                    <a:cubicBezTo>
                      <a:pt x="3" y="5"/>
                      <a:pt x="7" y="3"/>
                      <a:pt x="9" y="0"/>
                    </a:cubicBezTo>
                    <a:cubicBezTo>
                      <a:pt x="11" y="2"/>
                      <a:pt x="13" y="3"/>
                      <a:pt x="14" y="5"/>
                    </a:cubicBezTo>
                    <a:cubicBezTo>
                      <a:pt x="15" y="8"/>
                      <a:pt x="15" y="11"/>
                      <a:pt x="18" y="13"/>
                    </a:cubicBezTo>
                    <a:close/>
                  </a:path>
                </a:pathLst>
              </a:custGeom>
              <a:solidFill>
                <a:srgbClr val="8873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6" name="Freeform 4616"/>
              <p:cNvSpPr/>
              <p:nvPr/>
            </p:nvSpPr>
            <p:spPr bwMode="auto">
              <a:xfrm>
                <a:off x="7704138" y="5822950"/>
                <a:ext cx="50800" cy="39688"/>
              </a:xfrm>
              <a:custGeom>
                <a:avLst/>
                <a:gdLst>
                  <a:gd name="T0" fmla="*/ 12 w 25"/>
                  <a:gd name="T1" fmla="*/ 19 h 20"/>
                  <a:gd name="T2" fmla="*/ 6 w 25"/>
                  <a:gd name="T3" fmla="*/ 13 h 20"/>
                  <a:gd name="T4" fmla="*/ 0 w 25"/>
                  <a:gd name="T5" fmla="*/ 7 h 20"/>
                  <a:gd name="T6" fmla="*/ 14 w 25"/>
                  <a:gd name="T7" fmla="*/ 7 h 20"/>
                  <a:gd name="T8" fmla="*/ 17 w 25"/>
                  <a:gd name="T9" fmla="*/ 20 h 20"/>
                  <a:gd name="T10" fmla="*/ 15 w 25"/>
                  <a:gd name="T11" fmla="*/ 19 h 20"/>
                  <a:gd name="T12" fmla="*/ 12 w 25"/>
                  <a:gd name="T13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12" y="19"/>
                    </a:moveTo>
                    <a:cubicBezTo>
                      <a:pt x="10" y="17"/>
                      <a:pt x="8" y="15"/>
                      <a:pt x="6" y="13"/>
                    </a:cubicBezTo>
                    <a:cubicBezTo>
                      <a:pt x="4" y="11"/>
                      <a:pt x="0" y="11"/>
                      <a:pt x="0" y="7"/>
                    </a:cubicBezTo>
                    <a:cubicBezTo>
                      <a:pt x="5" y="0"/>
                      <a:pt x="9" y="7"/>
                      <a:pt x="14" y="7"/>
                    </a:cubicBezTo>
                    <a:cubicBezTo>
                      <a:pt x="25" y="9"/>
                      <a:pt x="15" y="16"/>
                      <a:pt x="17" y="20"/>
                    </a:cubicBezTo>
                    <a:cubicBezTo>
                      <a:pt x="16" y="20"/>
                      <a:pt x="16" y="19"/>
                      <a:pt x="15" y="19"/>
                    </a:cubicBezTo>
                    <a:cubicBezTo>
                      <a:pt x="14" y="19"/>
                      <a:pt x="13" y="19"/>
                      <a:pt x="12" y="19"/>
                    </a:cubicBezTo>
                    <a:close/>
                  </a:path>
                </a:pathLst>
              </a:custGeom>
              <a:solidFill>
                <a:srgbClr val="846C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7" name="Freeform 4617"/>
              <p:cNvSpPr/>
              <p:nvPr/>
            </p:nvSpPr>
            <p:spPr bwMode="auto">
              <a:xfrm>
                <a:off x="7686676" y="5330825"/>
                <a:ext cx="42863" cy="30163"/>
              </a:xfrm>
              <a:custGeom>
                <a:avLst/>
                <a:gdLst>
                  <a:gd name="T0" fmla="*/ 17 w 21"/>
                  <a:gd name="T1" fmla="*/ 2 h 15"/>
                  <a:gd name="T2" fmla="*/ 9 w 21"/>
                  <a:gd name="T3" fmla="*/ 15 h 15"/>
                  <a:gd name="T4" fmla="*/ 7 w 21"/>
                  <a:gd name="T5" fmla="*/ 13 h 15"/>
                  <a:gd name="T6" fmla="*/ 4 w 21"/>
                  <a:gd name="T7" fmla="*/ 11 h 15"/>
                  <a:gd name="T8" fmla="*/ 2 w 21"/>
                  <a:gd name="T9" fmla="*/ 9 h 15"/>
                  <a:gd name="T10" fmla="*/ 3 w 21"/>
                  <a:gd name="T11" fmla="*/ 0 h 15"/>
                  <a:gd name="T12" fmla="*/ 17 w 21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5">
                    <a:moveTo>
                      <a:pt x="17" y="2"/>
                    </a:moveTo>
                    <a:cubicBezTo>
                      <a:pt x="21" y="11"/>
                      <a:pt x="13" y="11"/>
                      <a:pt x="9" y="15"/>
                    </a:cubicBezTo>
                    <a:cubicBezTo>
                      <a:pt x="8" y="15"/>
                      <a:pt x="7" y="14"/>
                      <a:pt x="7" y="13"/>
                    </a:cubicBezTo>
                    <a:cubicBezTo>
                      <a:pt x="6" y="12"/>
                      <a:pt x="5" y="11"/>
                      <a:pt x="4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6"/>
                      <a:pt x="0" y="3"/>
                      <a:pt x="3" y="0"/>
                    </a:cubicBezTo>
                    <a:cubicBezTo>
                      <a:pt x="8" y="1"/>
                      <a:pt x="13" y="1"/>
                      <a:pt x="17" y="2"/>
                    </a:cubicBezTo>
                    <a:close/>
                  </a:path>
                </a:pathLst>
              </a:custGeom>
              <a:solidFill>
                <a:srgbClr val="9D6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8" name="Freeform 4618"/>
              <p:cNvSpPr/>
              <p:nvPr/>
            </p:nvSpPr>
            <p:spPr bwMode="auto">
              <a:xfrm>
                <a:off x="7016751" y="5824538"/>
                <a:ext cx="61913" cy="106363"/>
              </a:xfrm>
              <a:custGeom>
                <a:avLst/>
                <a:gdLst>
                  <a:gd name="T0" fmla="*/ 13 w 31"/>
                  <a:gd name="T1" fmla="*/ 2 h 53"/>
                  <a:gd name="T2" fmla="*/ 31 w 31"/>
                  <a:gd name="T3" fmla="*/ 31 h 53"/>
                  <a:gd name="T4" fmla="*/ 23 w 31"/>
                  <a:gd name="T5" fmla="*/ 37 h 53"/>
                  <a:gd name="T6" fmla="*/ 16 w 31"/>
                  <a:gd name="T7" fmla="*/ 47 h 53"/>
                  <a:gd name="T8" fmla="*/ 13 w 31"/>
                  <a:gd name="T9" fmla="*/ 51 h 53"/>
                  <a:gd name="T10" fmla="*/ 5 w 31"/>
                  <a:gd name="T11" fmla="*/ 51 h 53"/>
                  <a:gd name="T12" fmla="*/ 5 w 31"/>
                  <a:gd name="T13" fmla="*/ 44 h 53"/>
                  <a:gd name="T14" fmla="*/ 6 w 31"/>
                  <a:gd name="T15" fmla="*/ 17 h 53"/>
                  <a:gd name="T16" fmla="*/ 3 w 31"/>
                  <a:gd name="T17" fmla="*/ 11 h 53"/>
                  <a:gd name="T18" fmla="*/ 8 w 31"/>
                  <a:gd name="T19" fmla="*/ 0 h 53"/>
                  <a:gd name="T20" fmla="*/ 13 w 31"/>
                  <a:gd name="T21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53">
                    <a:moveTo>
                      <a:pt x="13" y="2"/>
                    </a:moveTo>
                    <a:cubicBezTo>
                      <a:pt x="18" y="12"/>
                      <a:pt x="29" y="19"/>
                      <a:pt x="31" y="31"/>
                    </a:cubicBezTo>
                    <a:cubicBezTo>
                      <a:pt x="29" y="34"/>
                      <a:pt x="25" y="35"/>
                      <a:pt x="23" y="37"/>
                    </a:cubicBezTo>
                    <a:cubicBezTo>
                      <a:pt x="20" y="40"/>
                      <a:pt x="18" y="44"/>
                      <a:pt x="16" y="47"/>
                    </a:cubicBezTo>
                    <a:cubicBezTo>
                      <a:pt x="15" y="49"/>
                      <a:pt x="14" y="50"/>
                      <a:pt x="13" y="51"/>
                    </a:cubicBezTo>
                    <a:cubicBezTo>
                      <a:pt x="10" y="53"/>
                      <a:pt x="7" y="53"/>
                      <a:pt x="5" y="51"/>
                    </a:cubicBezTo>
                    <a:cubicBezTo>
                      <a:pt x="1" y="49"/>
                      <a:pt x="9" y="47"/>
                      <a:pt x="5" y="44"/>
                    </a:cubicBezTo>
                    <a:cubicBezTo>
                      <a:pt x="0" y="35"/>
                      <a:pt x="2" y="26"/>
                      <a:pt x="6" y="17"/>
                    </a:cubicBezTo>
                    <a:cubicBezTo>
                      <a:pt x="8" y="12"/>
                      <a:pt x="3" y="14"/>
                      <a:pt x="3" y="11"/>
                    </a:cubicBezTo>
                    <a:cubicBezTo>
                      <a:pt x="3" y="7"/>
                      <a:pt x="3" y="2"/>
                      <a:pt x="8" y="0"/>
                    </a:cubicBezTo>
                    <a:cubicBezTo>
                      <a:pt x="10" y="0"/>
                      <a:pt x="12" y="0"/>
                      <a:pt x="13" y="2"/>
                    </a:cubicBezTo>
                    <a:close/>
                  </a:path>
                </a:pathLst>
              </a:custGeom>
              <a:solidFill>
                <a:srgbClr val="BC8A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9" name="Freeform 4619"/>
              <p:cNvSpPr/>
              <p:nvPr/>
            </p:nvSpPr>
            <p:spPr bwMode="auto">
              <a:xfrm>
                <a:off x="7054851" y="5886450"/>
                <a:ext cx="46038" cy="28575"/>
              </a:xfrm>
              <a:custGeom>
                <a:avLst/>
                <a:gdLst>
                  <a:gd name="T0" fmla="*/ 2 w 23"/>
                  <a:gd name="T1" fmla="*/ 4 h 14"/>
                  <a:gd name="T2" fmla="*/ 12 w 23"/>
                  <a:gd name="T3" fmla="*/ 0 h 14"/>
                  <a:gd name="T4" fmla="*/ 15 w 23"/>
                  <a:gd name="T5" fmla="*/ 1 h 14"/>
                  <a:gd name="T6" fmla="*/ 17 w 23"/>
                  <a:gd name="T7" fmla="*/ 6 h 14"/>
                  <a:gd name="T8" fmla="*/ 13 w 23"/>
                  <a:gd name="T9" fmla="*/ 13 h 14"/>
                  <a:gd name="T10" fmla="*/ 2 w 23"/>
                  <a:gd name="T11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4">
                    <a:moveTo>
                      <a:pt x="2" y="4"/>
                    </a:moveTo>
                    <a:cubicBezTo>
                      <a:pt x="5" y="1"/>
                      <a:pt x="8" y="0"/>
                      <a:pt x="12" y="0"/>
                    </a:cubicBezTo>
                    <a:cubicBezTo>
                      <a:pt x="13" y="0"/>
                      <a:pt x="14" y="1"/>
                      <a:pt x="15" y="1"/>
                    </a:cubicBezTo>
                    <a:cubicBezTo>
                      <a:pt x="14" y="3"/>
                      <a:pt x="23" y="2"/>
                      <a:pt x="17" y="6"/>
                    </a:cubicBezTo>
                    <a:cubicBezTo>
                      <a:pt x="14" y="7"/>
                      <a:pt x="14" y="10"/>
                      <a:pt x="13" y="13"/>
                    </a:cubicBezTo>
                    <a:cubicBezTo>
                      <a:pt x="6" y="14"/>
                      <a:pt x="0" y="14"/>
                      <a:pt x="2" y="4"/>
                    </a:cubicBezTo>
                    <a:close/>
                  </a:path>
                </a:pathLst>
              </a:custGeom>
              <a:solidFill>
                <a:srgbClr val="C29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0" name="Freeform 4620"/>
              <p:cNvSpPr/>
              <p:nvPr/>
            </p:nvSpPr>
            <p:spPr bwMode="auto">
              <a:xfrm>
                <a:off x="7645401" y="5562600"/>
                <a:ext cx="53975" cy="61913"/>
              </a:xfrm>
              <a:custGeom>
                <a:avLst/>
                <a:gdLst>
                  <a:gd name="T0" fmla="*/ 25 w 27"/>
                  <a:gd name="T1" fmla="*/ 13 h 31"/>
                  <a:gd name="T2" fmla="*/ 27 w 27"/>
                  <a:gd name="T3" fmla="*/ 18 h 31"/>
                  <a:gd name="T4" fmla="*/ 21 w 27"/>
                  <a:gd name="T5" fmla="*/ 30 h 31"/>
                  <a:gd name="T6" fmla="*/ 15 w 27"/>
                  <a:gd name="T7" fmla="*/ 29 h 31"/>
                  <a:gd name="T8" fmla="*/ 5 w 27"/>
                  <a:gd name="T9" fmla="*/ 19 h 31"/>
                  <a:gd name="T10" fmla="*/ 2 w 27"/>
                  <a:gd name="T11" fmla="*/ 13 h 31"/>
                  <a:gd name="T12" fmla="*/ 12 w 27"/>
                  <a:gd name="T13" fmla="*/ 3 h 31"/>
                  <a:gd name="T14" fmla="*/ 17 w 27"/>
                  <a:gd name="T15" fmla="*/ 2 h 31"/>
                  <a:gd name="T16" fmla="*/ 25 w 27"/>
                  <a:gd name="T1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1">
                    <a:moveTo>
                      <a:pt x="25" y="13"/>
                    </a:moveTo>
                    <a:cubicBezTo>
                      <a:pt x="25" y="15"/>
                      <a:pt x="26" y="16"/>
                      <a:pt x="27" y="18"/>
                    </a:cubicBezTo>
                    <a:cubicBezTo>
                      <a:pt x="23" y="21"/>
                      <a:pt x="25" y="27"/>
                      <a:pt x="21" y="30"/>
                    </a:cubicBezTo>
                    <a:cubicBezTo>
                      <a:pt x="19" y="31"/>
                      <a:pt x="17" y="30"/>
                      <a:pt x="15" y="29"/>
                    </a:cubicBezTo>
                    <a:cubicBezTo>
                      <a:pt x="11" y="26"/>
                      <a:pt x="8" y="23"/>
                      <a:pt x="5" y="19"/>
                    </a:cubicBezTo>
                    <a:cubicBezTo>
                      <a:pt x="4" y="17"/>
                      <a:pt x="3" y="15"/>
                      <a:pt x="2" y="13"/>
                    </a:cubicBezTo>
                    <a:cubicBezTo>
                      <a:pt x="0" y="0"/>
                      <a:pt x="0" y="0"/>
                      <a:pt x="12" y="3"/>
                    </a:cubicBezTo>
                    <a:cubicBezTo>
                      <a:pt x="14" y="4"/>
                      <a:pt x="15" y="3"/>
                      <a:pt x="17" y="2"/>
                    </a:cubicBezTo>
                    <a:cubicBezTo>
                      <a:pt x="19" y="6"/>
                      <a:pt x="22" y="9"/>
                      <a:pt x="25" y="13"/>
                    </a:cubicBezTo>
                    <a:close/>
                  </a:path>
                </a:pathLst>
              </a:custGeom>
              <a:solidFill>
                <a:srgbClr val="B8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1" name="Freeform 4621"/>
              <p:cNvSpPr/>
              <p:nvPr/>
            </p:nvSpPr>
            <p:spPr bwMode="auto">
              <a:xfrm>
                <a:off x="7616826" y="5532438"/>
                <a:ext cx="63500" cy="60325"/>
              </a:xfrm>
              <a:custGeom>
                <a:avLst/>
                <a:gdLst>
                  <a:gd name="T0" fmla="*/ 31 w 32"/>
                  <a:gd name="T1" fmla="*/ 17 h 30"/>
                  <a:gd name="T2" fmla="*/ 18 w 32"/>
                  <a:gd name="T3" fmla="*/ 18 h 30"/>
                  <a:gd name="T4" fmla="*/ 19 w 32"/>
                  <a:gd name="T5" fmla="*/ 28 h 30"/>
                  <a:gd name="T6" fmla="*/ 14 w 32"/>
                  <a:gd name="T7" fmla="*/ 29 h 30"/>
                  <a:gd name="T8" fmla="*/ 10 w 32"/>
                  <a:gd name="T9" fmla="*/ 28 h 30"/>
                  <a:gd name="T10" fmla="*/ 5 w 32"/>
                  <a:gd name="T11" fmla="*/ 19 h 30"/>
                  <a:gd name="T12" fmla="*/ 9 w 32"/>
                  <a:gd name="T13" fmla="*/ 12 h 30"/>
                  <a:gd name="T14" fmla="*/ 16 w 32"/>
                  <a:gd name="T15" fmla="*/ 7 h 30"/>
                  <a:gd name="T16" fmla="*/ 18 w 32"/>
                  <a:gd name="T17" fmla="*/ 4 h 30"/>
                  <a:gd name="T18" fmla="*/ 21 w 32"/>
                  <a:gd name="T19" fmla="*/ 3 h 30"/>
                  <a:gd name="T20" fmla="*/ 29 w 32"/>
                  <a:gd name="T21" fmla="*/ 1 h 30"/>
                  <a:gd name="T22" fmla="*/ 27 w 32"/>
                  <a:gd name="T23" fmla="*/ 9 h 30"/>
                  <a:gd name="T24" fmla="*/ 31 w 32"/>
                  <a:gd name="T25" fmla="*/ 1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0">
                    <a:moveTo>
                      <a:pt x="31" y="17"/>
                    </a:moveTo>
                    <a:cubicBezTo>
                      <a:pt x="27" y="21"/>
                      <a:pt x="27" y="21"/>
                      <a:pt x="18" y="18"/>
                    </a:cubicBezTo>
                    <a:cubicBezTo>
                      <a:pt x="15" y="22"/>
                      <a:pt x="21" y="24"/>
                      <a:pt x="19" y="28"/>
                    </a:cubicBezTo>
                    <a:cubicBezTo>
                      <a:pt x="18" y="29"/>
                      <a:pt x="16" y="30"/>
                      <a:pt x="14" y="29"/>
                    </a:cubicBezTo>
                    <a:cubicBezTo>
                      <a:pt x="13" y="29"/>
                      <a:pt x="11" y="29"/>
                      <a:pt x="10" y="28"/>
                    </a:cubicBezTo>
                    <a:cubicBezTo>
                      <a:pt x="7" y="26"/>
                      <a:pt x="11" y="21"/>
                      <a:pt x="5" y="19"/>
                    </a:cubicBezTo>
                    <a:cubicBezTo>
                      <a:pt x="0" y="17"/>
                      <a:pt x="6" y="14"/>
                      <a:pt x="9" y="12"/>
                    </a:cubicBezTo>
                    <a:cubicBezTo>
                      <a:pt x="11" y="11"/>
                      <a:pt x="15" y="11"/>
                      <a:pt x="16" y="7"/>
                    </a:cubicBezTo>
                    <a:cubicBezTo>
                      <a:pt x="16" y="6"/>
                      <a:pt x="17" y="5"/>
                      <a:pt x="18" y="4"/>
                    </a:cubicBezTo>
                    <a:cubicBezTo>
                      <a:pt x="19" y="4"/>
                      <a:pt x="20" y="3"/>
                      <a:pt x="21" y="3"/>
                    </a:cubicBezTo>
                    <a:cubicBezTo>
                      <a:pt x="24" y="2"/>
                      <a:pt x="26" y="0"/>
                      <a:pt x="29" y="1"/>
                    </a:cubicBezTo>
                    <a:cubicBezTo>
                      <a:pt x="32" y="5"/>
                      <a:pt x="30" y="7"/>
                      <a:pt x="27" y="9"/>
                    </a:cubicBezTo>
                    <a:cubicBezTo>
                      <a:pt x="26" y="13"/>
                      <a:pt x="26" y="16"/>
                      <a:pt x="31" y="17"/>
                    </a:cubicBezTo>
                    <a:close/>
                  </a:path>
                </a:pathLst>
              </a:custGeom>
              <a:solidFill>
                <a:srgbClr val="A06D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2" name="Freeform 4622"/>
              <p:cNvSpPr/>
              <p:nvPr/>
            </p:nvSpPr>
            <p:spPr bwMode="auto">
              <a:xfrm>
                <a:off x="7678738" y="5599113"/>
                <a:ext cx="36513" cy="39688"/>
              </a:xfrm>
              <a:custGeom>
                <a:avLst/>
                <a:gdLst>
                  <a:gd name="T0" fmla="*/ 3 w 18"/>
                  <a:gd name="T1" fmla="*/ 12 h 20"/>
                  <a:gd name="T2" fmla="*/ 10 w 18"/>
                  <a:gd name="T3" fmla="*/ 0 h 20"/>
                  <a:gd name="T4" fmla="*/ 10 w 18"/>
                  <a:gd name="T5" fmla="*/ 2 h 20"/>
                  <a:gd name="T6" fmla="*/ 15 w 18"/>
                  <a:gd name="T7" fmla="*/ 13 h 20"/>
                  <a:gd name="T8" fmla="*/ 18 w 18"/>
                  <a:gd name="T9" fmla="*/ 16 h 20"/>
                  <a:gd name="T10" fmla="*/ 6 w 18"/>
                  <a:gd name="T11" fmla="*/ 19 h 20"/>
                  <a:gd name="T12" fmla="*/ 3 w 18"/>
                  <a:gd name="T1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0">
                    <a:moveTo>
                      <a:pt x="3" y="12"/>
                    </a:moveTo>
                    <a:cubicBezTo>
                      <a:pt x="5" y="8"/>
                      <a:pt x="2" y="1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7" y="8"/>
                      <a:pt x="12" y="10"/>
                      <a:pt x="15" y="13"/>
                    </a:cubicBezTo>
                    <a:cubicBezTo>
                      <a:pt x="16" y="14"/>
                      <a:pt x="17" y="15"/>
                      <a:pt x="18" y="16"/>
                    </a:cubicBezTo>
                    <a:cubicBezTo>
                      <a:pt x="14" y="19"/>
                      <a:pt x="11" y="20"/>
                      <a:pt x="6" y="19"/>
                    </a:cubicBezTo>
                    <a:cubicBezTo>
                      <a:pt x="3" y="18"/>
                      <a:pt x="0" y="16"/>
                      <a:pt x="3" y="12"/>
                    </a:cubicBezTo>
                    <a:close/>
                  </a:path>
                </a:pathLst>
              </a:custGeom>
              <a:solidFill>
                <a:srgbClr val="BE9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3" name="Freeform 4623"/>
              <p:cNvSpPr/>
              <p:nvPr/>
            </p:nvSpPr>
            <p:spPr bwMode="auto">
              <a:xfrm>
                <a:off x="7685088" y="5602288"/>
                <a:ext cx="23813" cy="22225"/>
              </a:xfrm>
              <a:custGeom>
                <a:avLst/>
                <a:gdLst>
                  <a:gd name="T0" fmla="*/ 12 w 12"/>
                  <a:gd name="T1" fmla="*/ 11 h 11"/>
                  <a:gd name="T2" fmla="*/ 7 w 12"/>
                  <a:gd name="T3" fmla="*/ 0 h 11"/>
                  <a:gd name="T4" fmla="*/ 9 w 12"/>
                  <a:gd name="T5" fmla="*/ 1 h 11"/>
                  <a:gd name="T6" fmla="*/ 12 w 12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1">
                    <a:moveTo>
                      <a:pt x="12" y="11"/>
                    </a:moveTo>
                    <a:cubicBezTo>
                      <a:pt x="4" y="11"/>
                      <a:pt x="0" y="8"/>
                      <a:pt x="7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10" y="4"/>
                      <a:pt x="11" y="8"/>
                      <a:pt x="12" y="11"/>
                    </a:cubicBezTo>
                    <a:close/>
                  </a:path>
                </a:pathLst>
              </a:custGeom>
              <a:solidFill>
                <a:srgbClr val="CEC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4" name="Freeform 4624"/>
              <p:cNvSpPr/>
              <p:nvPr/>
            </p:nvSpPr>
            <p:spPr bwMode="auto">
              <a:xfrm>
                <a:off x="7694613" y="5575300"/>
                <a:ext cx="22225" cy="15875"/>
              </a:xfrm>
              <a:custGeom>
                <a:avLst/>
                <a:gdLst>
                  <a:gd name="T0" fmla="*/ 0 w 11"/>
                  <a:gd name="T1" fmla="*/ 7 h 8"/>
                  <a:gd name="T2" fmla="*/ 11 w 11"/>
                  <a:gd name="T3" fmla="*/ 4 h 8"/>
                  <a:gd name="T4" fmla="*/ 0 w 11"/>
                  <a:gd name="T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8">
                    <a:moveTo>
                      <a:pt x="0" y="7"/>
                    </a:moveTo>
                    <a:cubicBezTo>
                      <a:pt x="2" y="0"/>
                      <a:pt x="6" y="1"/>
                      <a:pt x="11" y="4"/>
                    </a:cubicBezTo>
                    <a:cubicBezTo>
                      <a:pt x="8" y="8"/>
                      <a:pt x="4" y="7"/>
                      <a:pt x="0" y="7"/>
                    </a:cubicBezTo>
                    <a:close/>
                  </a:path>
                </a:pathLst>
              </a:custGeom>
              <a:solidFill>
                <a:srgbClr val="B88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5" name="Freeform 4625"/>
              <p:cNvSpPr/>
              <p:nvPr/>
            </p:nvSpPr>
            <p:spPr bwMode="auto">
              <a:xfrm>
                <a:off x="7669213" y="5524500"/>
                <a:ext cx="22225" cy="28575"/>
              </a:xfrm>
              <a:custGeom>
                <a:avLst/>
                <a:gdLst>
                  <a:gd name="T0" fmla="*/ 1 w 11"/>
                  <a:gd name="T1" fmla="*/ 13 h 14"/>
                  <a:gd name="T2" fmla="*/ 1 w 11"/>
                  <a:gd name="T3" fmla="*/ 6 h 14"/>
                  <a:gd name="T4" fmla="*/ 2 w 11"/>
                  <a:gd name="T5" fmla="*/ 0 h 14"/>
                  <a:gd name="T6" fmla="*/ 5 w 11"/>
                  <a:gd name="T7" fmla="*/ 0 h 14"/>
                  <a:gd name="T8" fmla="*/ 5 w 11"/>
                  <a:gd name="T9" fmla="*/ 14 h 14"/>
                  <a:gd name="T10" fmla="*/ 5 w 11"/>
                  <a:gd name="T11" fmla="*/ 14 h 14"/>
                  <a:gd name="T12" fmla="*/ 1 w 11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4">
                    <a:moveTo>
                      <a:pt x="1" y="13"/>
                    </a:moveTo>
                    <a:cubicBezTo>
                      <a:pt x="2" y="10"/>
                      <a:pt x="5" y="8"/>
                      <a:pt x="1" y="6"/>
                    </a:cubicBezTo>
                    <a:cubicBezTo>
                      <a:pt x="0" y="4"/>
                      <a:pt x="0" y="2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11" y="5"/>
                      <a:pt x="9" y="9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3"/>
                      <a:pt x="2" y="13"/>
                      <a:pt x="1" y="13"/>
                    </a:cubicBezTo>
                    <a:close/>
                  </a:path>
                </a:pathLst>
              </a:custGeom>
              <a:solidFill>
                <a:srgbClr val="8652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6" name="Freeform 4626"/>
              <p:cNvSpPr/>
              <p:nvPr/>
            </p:nvSpPr>
            <p:spPr bwMode="auto">
              <a:xfrm>
                <a:off x="6484938" y="5915025"/>
                <a:ext cx="84138" cy="73025"/>
              </a:xfrm>
              <a:custGeom>
                <a:avLst/>
                <a:gdLst>
                  <a:gd name="T0" fmla="*/ 22 w 42"/>
                  <a:gd name="T1" fmla="*/ 19 h 37"/>
                  <a:gd name="T2" fmla="*/ 12 w 42"/>
                  <a:gd name="T3" fmla="*/ 34 h 37"/>
                  <a:gd name="T4" fmla="*/ 5 w 42"/>
                  <a:gd name="T5" fmla="*/ 36 h 37"/>
                  <a:gd name="T6" fmla="*/ 1 w 42"/>
                  <a:gd name="T7" fmla="*/ 31 h 37"/>
                  <a:gd name="T8" fmla="*/ 0 w 42"/>
                  <a:gd name="T9" fmla="*/ 20 h 37"/>
                  <a:gd name="T10" fmla="*/ 0 w 42"/>
                  <a:gd name="T11" fmla="*/ 16 h 37"/>
                  <a:gd name="T12" fmla="*/ 3 w 42"/>
                  <a:gd name="T13" fmla="*/ 10 h 37"/>
                  <a:gd name="T14" fmla="*/ 17 w 42"/>
                  <a:gd name="T15" fmla="*/ 9 h 37"/>
                  <a:gd name="T16" fmla="*/ 29 w 42"/>
                  <a:gd name="T17" fmla="*/ 6 h 37"/>
                  <a:gd name="T18" fmla="*/ 38 w 42"/>
                  <a:gd name="T19" fmla="*/ 4 h 37"/>
                  <a:gd name="T20" fmla="*/ 36 w 42"/>
                  <a:gd name="T21" fmla="*/ 20 h 37"/>
                  <a:gd name="T22" fmla="*/ 22 w 42"/>
                  <a:gd name="T23" fmla="*/ 1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37">
                    <a:moveTo>
                      <a:pt x="22" y="19"/>
                    </a:moveTo>
                    <a:cubicBezTo>
                      <a:pt x="19" y="24"/>
                      <a:pt x="16" y="29"/>
                      <a:pt x="12" y="34"/>
                    </a:cubicBezTo>
                    <a:cubicBezTo>
                      <a:pt x="10" y="36"/>
                      <a:pt x="8" y="37"/>
                      <a:pt x="5" y="36"/>
                    </a:cubicBezTo>
                    <a:cubicBezTo>
                      <a:pt x="3" y="35"/>
                      <a:pt x="2" y="33"/>
                      <a:pt x="1" y="31"/>
                    </a:cubicBezTo>
                    <a:cubicBezTo>
                      <a:pt x="0" y="27"/>
                      <a:pt x="1" y="23"/>
                      <a:pt x="0" y="20"/>
                    </a:cubicBezTo>
                    <a:cubicBezTo>
                      <a:pt x="0" y="19"/>
                      <a:pt x="0" y="17"/>
                      <a:pt x="0" y="16"/>
                    </a:cubicBezTo>
                    <a:cubicBezTo>
                      <a:pt x="0" y="14"/>
                      <a:pt x="1" y="12"/>
                      <a:pt x="3" y="10"/>
                    </a:cubicBezTo>
                    <a:cubicBezTo>
                      <a:pt x="7" y="5"/>
                      <a:pt x="12" y="9"/>
                      <a:pt x="17" y="9"/>
                    </a:cubicBezTo>
                    <a:cubicBezTo>
                      <a:pt x="22" y="10"/>
                      <a:pt x="25" y="8"/>
                      <a:pt x="29" y="6"/>
                    </a:cubicBezTo>
                    <a:cubicBezTo>
                      <a:pt x="32" y="4"/>
                      <a:pt x="34" y="0"/>
                      <a:pt x="38" y="4"/>
                    </a:cubicBezTo>
                    <a:cubicBezTo>
                      <a:pt x="42" y="10"/>
                      <a:pt x="42" y="15"/>
                      <a:pt x="36" y="20"/>
                    </a:cubicBezTo>
                    <a:cubicBezTo>
                      <a:pt x="31" y="24"/>
                      <a:pt x="28" y="12"/>
                      <a:pt x="22" y="19"/>
                    </a:cubicBezTo>
                    <a:close/>
                  </a:path>
                </a:pathLst>
              </a:custGeom>
              <a:solidFill>
                <a:srgbClr val="6C4E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7" name="Freeform 4627"/>
              <p:cNvSpPr/>
              <p:nvPr/>
            </p:nvSpPr>
            <p:spPr bwMode="auto">
              <a:xfrm>
                <a:off x="6392863" y="5975350"/>
                <a:ext cx="69850" cy="74613"/>
              </a:xfrm>
              <a:custGeom>
                <a:avLst/>
                <a:gdLst>
                  <a:gd name="T0" fmla="*/ 0 w 35"/>
                  <a:gd name="T1" fmla="*/ 14 h 38"/>
                  <a:gd name="T2" fmla="*/ 1 w 35"/>
                  <a:gd name="T3" fmla="*/ 7 h 38"/>
                  <a:gd name="T4" fmla="*/ 10 w 35"/>
                  <a:gd name="T5" fmla="*/ 2 h 38"/>
                  <a:gd name="T6" fmla="*/ 14 w 35"/>
                  <a:gd name="T7" fmla="*/ 3 h 38"/>
                  <a:gd name="T8" fmla="*/ 21 w 35"/>
                  <a:gd name="T9" fmla="*/ 4 h 38"/>
                  <a:gd name="T10" fmla="*/ 34 w 35"/>
                  <a:gd name="T11" fmla="*/ 3 h 38"/>
                  <a:gd name="T12" fmla="*/ 30 w 35"/>
                  <a:gd name="T13" fmla="*/ 10 h 38"/>
                  <a:gd name="T14" fmla="*/ 27 w 35"/>
                  <a:gd name="T15" fmla="*/ 18 h 38"/>
                  <a:gd name="T16" fmla="*/ 16 w 35"/>
                  <a:gd name="T17" fmla="*/ 36 h 38"/>
                  <a:gd name="T18" fmla="*/ 13 w 35"/>
                  <a:gd name="T19" fmla="*/ 36 h 38"/>
                  <a:gd name="T20" fmla="*/ 12 w 35"/>
                  <a:gd name="T21" fmla="*/ 25 h 38"/>
                  <a:gd name="T22" fmla="*/ 12 w 35"/>
                  <a:gd name="T23" fmla="*/ 16 h 38"/>
                  <a:gd name="T24" fmla="*/ 5 w 35"/>
                  <a:gd name="T25" fmla="*/ 15 h 38"/>
                  <a:gd name="T26" fmla="*/ 0 w 35"/>
                  <a:gd name="T27" fmla="*/ 1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38">
                    <a:moveTo>
                      <a:pt x="0" y="14"/>
                    </a:moveTo>
                    <a:cubicBezTo>
                      <a:pt x="1" y="12"/>
                      <a:pt x="1" y="9"/>
                      <a:pt x="1" y="7"/>
                    </a:cubicBezTo>
                    <a:cubicBezTo>
                      <a:pt x="3" y="4"/>
                      <a:pt x="6" y="2"/>
                      <a:pt x="10" y="2"/>
                    </a:cubicBezTo>
                    <a:cubicBezTo>
                      <a:pt x="11" y="2"/>
                      <a:pt x="13" y="2"/>
                      <a:pt x="14" y="3"/>
                    </a:cubicBezTo>
                    <a:cubicBezTo>
                      <a:pt x="16" y="6"/>
                      <a:pt x="18" y="6"/>
                      <a:pt x="21" y="4"/>
                    </a:cubicBezTo>
                    <a:cubicBezTo>
                      <a:pt x="25" y="2"/>
                      <a:pt x="30" y="0"/>
                      <a:pt x="34" y="3"/>
                    </a:cubicBezTo>
                    <a:cubicBezTo>
                      <a:pt x="35" y="7"/>
                      <a:pt x="32" y="8"/>
                      <a:pt x="30" y="10"/>
                    </a:cubicBezTo>
                    <a:cubicBezTo>
                      <a:pt x="28" y="12"/>
                      <a:pt x="28" y="15"/>
                      <a:pt x="27" y="18"/>
                    </a:cubicBezTo>
                    <a:cubicBezTo>
                      <a:pt x="23" y="24"/>
                      <a:pt x="15" y="27"/>
                      <a:pt x="16" y="36"/>
                    </a:cubicBezTo>
                    <a:cubicBezTo>
                      <a:pt x="17" y="38"/>
                      <a:pt x="14" y="36"/>
                      <a:pt x="13" y="36"/>
                    </a:cubicBezTo>
                    <a:cubicBezTo>
                      <a:pt x="8" y="33"/>
                      <a:pt x="10" y="28"/>
                      <a:pt x="12" y="25"/>
                    </a:cubicBezTo>
                    <a:cubicBezTo>
                      <a:pt x="14" y="22"/>
                      <a:pt x="15" y="19"/>
                      <a:pt x="12" y="16"/>
                    </a:cubicBezTo>
                    <a:cubicBezTo>
                      <a:pt x="9" y="15"/>
                      <a:pt x="7" y="14"/>
                      <a:pt x="5" y="15"/>
                    </a:cubicBezTo>
                    <a:cubicBezTo>
                      <a:pt x="3" y="15"/>
                      <a:pt x="2" y="15"/>
                      <a:pt x="0" y="14"/>
                    </a:cubicBezTo>
                    <a:close/>
                  </a:path>
                </a:pathLst>
              </a:custGeom>
              <a:solidFill>
                <a:srgbClr val="8A59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8" name="Freeform 4628"/>
              <p:cNvSpPr/>
              <p:nvPr/>
            </p:nvSpPr>
            <p:spPr bwMode="auto">
              <a:xfrm>
                <a:off x="6453188" y="5942013"/>
                <a:ext cx="42863" cy="53975"/>
              </a:xfrm>
              <a:custGeom>
                <a:avLst/>
                <a:gdLst>
                  <a:gd name="T0" fmla="*/ 0 w 21"/>
                  <a:gd name="T1" fmla="*/ 26 h 27"/>
                  <a:gd name="T2" fmla="*/ 4 w 21"/>
                  <a:gd name="T3" fmla="*/ 20 h 27"/>
                  <a:gd name="T4" fmla="*/ 7 w 21"/>
                  <a:gd name="T5" fmla="*/ 6 h 27"/>
                  <a:gd name="T6" fmla="*/ 18 w 21"/>
                  <a:gd name="T7" fmla="*/ 4 h 27"/>
                  <a:gd name="T8" fmla="*/ 18 w 21"/>
                  <a:gd name="T9" fmla="*/ 7 h 27"/>
                  <a:gd name="T10" fmla="*/ 19 w 21"/>
                  <a:gd name="T11" fmla="*/ 17 h 27"/>
                  <a:gd name="T12" fmla="*/ 21 w 21"/>
                  <a:gd name="T13" fmla="*/ 22 h 27"/>
                  <a:gd name="T14" fmla="*/ 0 w 21"/>
                  <a:gd name="T15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7">
                    <a:moveTo>
                      <a:pt x="0" y="26"/>
                    </a:moveTo>
                    <a:cubicBezTo>
                      <a:pt x="2" y="24"/>
                      <a:pt x="3" y="22"/>
                      <a:pt x="4" y="20"/>
                    </a:cubicBezTo>
                    <a:cubicBezTo>
                      <a:pt x="0" y="14"/>
                      <a:pt x="9" y="11"/>
                      <a:pt x="7" y="6"/>
                    </a:cubicBezTo>
                    <a:cubicBezTo>
                      <a:pt x="11" y="2"/>
                      <a:pt x="14" y="0"/>
                      <a:pt x="18" y="4"/>
                    </a:cubicBezTo>
                    <a:cubicBezTo>
                      <a:pt x="18" y="5"/>
                      <a:pt x="18" y="6"/>
                      <a:pt x="18" y="7"/>
                    </a:cubicBezTo>
                    <a:cubicBezTo>
                      <a:pt x="15" y="10"/>
                      <a:pt x="18" y="14"/>
                      <a:pt x="19" y="17"/>
                    </a:cubicBezTo>
                    <a:cubicBezTo>
                      <a:pt x="20" y="18"/>
                      <a:pt x="20" y="20"/>
                      <a:pt x="21" y="22"/>
                    </a:cubicBezTo>
                    <a:cubicBezTo>
                      <a:pt x="15" y="27"/>
                      <a:pt x="6" y="21"/>
                      <a:pt x="0" y="26"/>
                    </a:cubicBezTo>
                    <a:close/>
                  </a:path>
                </a:pathLst>
              </a:custGeom>
              <a:solidFill>
                <a:srgbClr val="AB75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9" name="Freeform 4629"/>
              <p:cNvSpPr/>
              <p:nvPr/>
            </p:nvSpPr>
            <p:spPr bwMode="auto">
              <a:xfrm>
                <a:off x="6627813" y="5011738"/>
                <a:ext cx="76200" cy="100013"/>
              </a:xfrm>
              <a:custGeom>
                <a:avLst/>
                <a:gdLst>
                  <a:gd name="T0" fmla="*/ 18 w 38"/>
                  <a:gd name="T1" fmla="*/ 3 h 50"/>
                  <a:gd name="T2" fmla="*/ 23 w 38"/>
                  <a:gd name="T3" fmla="*/ 1 h 50"/>
                  <a:gd name="T4" fmla="*/ 35 w 38"/>
                  <a:gd name="T5" fmla="*/ 9 h 50"/>
                  <a:gd name="T6" fmla="*/ 38 w 38"/>
                  <a:gd name="T7" fmla="*/ 13 h 50"/>
                  <a:gd name="T8" fmla="*/ 35 w 38"/>
                  <a:gd name="T9" fmla="*/ 19 h 50"/>
                  <a:gd name="T10" fmla="*/ 21 w 38"/>
                  <a:gd name="T11" fmla="*/ 21 h 50"/>
                  <a:gd name="T12" fmla="*/ 28 w 38"/>
                  <a:gd name="T13" fmla="*/ 38 h 50"/>
                  <a:gd name="T14" fmla="*/ 25 w 38"/>
                  <a:gd name="T15" fmla="*/ 40 h 50"/>
                  <a:gd name="T16" fmla="*/ 12 w 38"/>
                  <a:gd name="T17" fmla="*/ 45 h 50"/>
                  <a:gd name="T18" fmla="*/ 7 w 38"/>
                  <a:gd name="T19" fmla="*/ 50 h 50"/>
                  <a:gd name="T20" fmla="*/ 0 w 38"/>
                  <a:gd name="T21" fmla="*/ 45 h 50"/>
                  <a:gd name="T22" fmla="*/ 7 w 38"/>
                  <a:gd name="T23" fmla="*/ 26 h 50"/>
                  <a:gd name="T24" fmla="*/ 18 w 38"/>
                  <a:gd name="T25" fmla="*/ 3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50">
                    <a:moveTo>
                      <a:pt x="18" y="3"/>
                    </a:moveTo>
                    <a:cubicBezTo>
                      <a:pt x="20" y="2"/>
                      <a:pt x="21" y="2"/>
                      <a:pt x="23" y="1"/>
                    </a:cubicBezTo>
                    <a:cubicBezTo>
                      <a:pt x="30" y="0"/>
                      <a:pt x="29" y="10"/>
                      <a:pt x="35" y="9"/>
                    </a:cubicBezTo>
                    <a:cubicBezTo>
                      <a:pt x="37" y="10"/>
                      <a:pt x="38" y="11"/>
                      <a:pt x="38" y="13"/>
                    </a:cubicBezTo>
                    <a:cubicBezTo>
                      <a:pt x="38" y="16"/>
                      <a:pt x="37" y="18"/>
                      <a:pt x="35" y="19"/>
                    </a:cubicBezTo>
                    <a:cubicBezTo>
                      <a:pt x="31" y="22"/>
                      <a:pt x="25" y="20"/>
                      <a:pt x="21" y="21"/>
                    </a:cubicBezTo>
                    <a:cubicBezTo>
                      <a:pt x="25" y="26"/>
                      <a:pt x="26" y="32"/>
                      <a:pt x="28" y="38"/>
                    </a:cubicBezTo>
                    <a:cubicBezTo>
                      <a:pt x="27" y="39"/>
                      <a:pt x="26" y="40"/>
                      <a:pt x="25" y="40"/>
                    </a:cubicBezTo>
                    <a:cubicBezTo>
                      <a:pt x="21" y="41"/>
                      <a:pt x="15" y="40"/>
                      <a:pt x="12" y="45"/>
                    </a:cubicBezTo>
                    <a:cubicBezTo>
                      <a:pt x="10" y="47"/>
                      <a:pt x="9" y="49"/>
                      <a:pt x="7" y="50"/>
                    </a:cubicBezTo>
                    <a:cubicBezTo>
                      <a:pt x="3" y="50"/>
                      <a:pt x="1" y="49"/>
                      <a:pt x="0" y="45"/>
                    </a:cubicBezTo>
                    <a:cubicBezTo>
                      <a:pt x="3" y="39"/>
                      <a:pt x="5" y="33"/>
                      <a:pt x="7" y="26"/>
                    </a:cubicBezTo>
                    <a:cubicBezTo>
                      <a:pt x="11" y="18"/>
                      <a:pt x="16" y="11"/>
                      <a:pt x="18" y="3"/>
                    </a:cubicBezTo>
                    <a:close/>
                  </a:path>
                </a:pathLst>
              </a:custGeom>
              <a:solidFill>
                <a:srgbClr val="9349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0" name="Freeform 4630"/>
              <p:cNvSpPr/>
              <p:nvPr/>
            </p:nvSpPr>
            <p:spPr bwMode="auto">
              <a:xfrm>
                <a:off x="6588126" y="5135563"/>
                <a:ext cx="49213" cy="55563"/>
              </a:xfrm>
              <a:custGeom>
                <a:avLst/>
                <a:gdLst>
                  <a:gd name="T0" fmla="*/ 3 w 25"/>
                  <a:gd name="T1" fmla="*/ 26 h 28"/>
                  <a:gd name="T2" fmla="*/ 8 w 25"/>
                  <a:gd name="T3" fmla="*/ 2 h 28"/>
                  <a:gd name="T4" fmla="*/ 13 w 25"/>
                  <a:gd name="T5" fmla="*/ 0 h 28"/>
                  <a:gd name="T6" fmla="*/ 22 w 25"/>
                  <a:gd name="T7" fmla="*/ 11 h 28"/>
                  <a:gd name="T8" fmla="*/ 22 w 25"/>
                  <a:gd name="T9" fmla="*/ 13 h 28"/>
                  <a:gd name="T10" fmla="*/ 21 w 25"/>
                  <a:gd name="T11" fmla="*/ 14 h 28"/>
                  <a:gd name="T12" fmla="*/ 22 w 25"/>
                  <a:gd name="T13" fmla="*/ 13 h 28"/>
                  <a:gd name="T14" fmla="*/ 25 w 25"/>
                  <a:gd name="T15" fmla="*/ 18 h 28"/>
                  <a:gd name="T16" fmla="*/ 24 w 25"/>
                  <a:gd name="T17" fmla="*/ 21 h 28"/>
                  <a:gd name="T18" fmla="*/ 18 w 25"/>
                  <a:gd name="T19" fmla="*/ 26 h 28"/>
                  <a:gd name="T20" fmla="*/ 6 w 25"/>
                  <a:gd name="T21" fmla="*/ 27 h 28"/>
                  <a:gd name="T22" fmla="*/ 3 w 25"/>
                  <a:gd name="T23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28">
                    <a:moveTo>
                      <a:pt x="3" y="26"/>
                    </a:moveTo>
                    <a:cubicBezTo>
                      <a:pt x="0" y="17"/>
                      <a:pt x="12" y="11"/>
                      <a:pt x="8" y="2"/>
                    </a:cubicBezTo>
                    <a:cubicBezTo>
                      <a:pt x="10" y="1"/>
                      <a:pt x="12" y="1"/>
                      <a:pt x="13" y="0"/>
                    </a:cubicBezTo>
                    <a:cubicBezTo>
                      <a:pt x="20" y="1"/>
                      <a:pt x="17" y="9"/>
                      <a:pt x="22" y="11"/>
                    </a:cubicBezTo>
                    <a:cubicBezTo>
                      <a:pt x="23" y="12"/>
                      <a:pt x="22" y="12"/>
                      <a:pt x="22" y="13"/>
                    </a:cubicBezTo>
                    <a:cubicBezTo>
                      <a:pt x="21" y="13"/>
                      <a:pt x="21" y="13"/>
                      <a:pt x="21" y="14"/>
                    </a:cubicBezTo>
                    <a:cubicBezTo>
                      <a:pt x="21" y="13"/>
                      <a:pt x="22" y="13"/>
                      <a:pt x="22" y="13"/>
                    </a:cubicBezTo>
                    <a:cubicBezTo>
                      <a:pt x="25" y="14"/>
                      <a:pt x="25" y="16"/>
                      <a:pt x="25" y="18"/>
                    </a:cubicBezTo>
                    <a:cubicBezTo>
                      <a:pt x="25" y="19"/>
                      <a:pt x="25" y="20"/>
                      <a:pt x="24" y="21"/>
                    </a:cubicBezTo>
                    <a:cubicBezTo>
                      <a:pt x="23" y="24"/>
                      <a:pt x="21" y="26"/>
                      <a:pt x="18" y="26"/>
                    </a:cubicBezTo>
                    <a:cubicBezTo>
                      <a:pt x="13" y="20"/>
                      <a:pt x="10" y="28"/>
                      <a:pt x="6" y="27"/>
                    </a:cubicBezTo>
                    <a:cubicBezTo>
                      <a:pt x="5" y="27"/>
                      <a:pt x="4" y="27"/>
                      <a:pt x="3" y="26"/>
                    </a:cubicBezTo>
                    <a:close/>
                  </a:path>
                </a:pathLst>
              </a:custGeom>
              <a:solidFill>
                <a:srgbClr val="9F78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1" name="Freeform 4631"/>
              <p:cNvSpPr/>
              <p:nvPr/>
            </p:nvSpPr>
            <p:spPr bwMode="auto">
              <a:xfrm>
                <a:off x="6613526" y="5100638"/>
                <a:ext cx="30163" cy="53975"/>
              </a:xfrm>
              <a:custGeom>
                <a:avLst/>
                <a:gdLst>
                  <a:gd name="T0" fmla="*/ 8 w 15"/>
                  <a:gd name="T1" fmla="*/ 27 h 27"/>
                  <a:gd name="T2" fmla="*/ 0 w 15"/>
                  <a:gd name="T3" fmla="*/ 17 h 27"/>
                  <a:gd name="T4" fmla="*/ 7 w 15"/>
                  <a:gd name="T5" fmla="*/ 0 h 27"/>
                  <a:gd name="T6" fmla="*/ 14 w 15"/>
                  <a:gd name="T7" fmla="*/ 4 h 27"/>
                  <a:gd name="T8" fmla="*/ 15 w 15"/>
                  <a:gd name="T9" fmla="*/ 8 h 27"/>
                  <a:gd name="T10" fmla="*/ 11 w 15"/>
                  <a:gd name="T11" fmla="*/ 26 h 27"/>
                  <a:gd name="T12" fmla="*/ 8 w 15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7">
                    <a:moveTo>
                      <a:pt x="8" y="27"/>
                    </a:moveTo>
                    <a:cubicBezTo>
                      <a:pt x="2" y="27"/>
                      <a:pt x="5" y="19"/>
                      <a:pt x="0" y="17"/>
                    </a:cubicBezTo>
                    <a:cubicBezTo>
                      <a:pt x="3" y="11"/>
                      <a:pt x="1" y="4"/>
                      <a:pt x="7" y="0"/>
                    </a:cubicBezTo>
                    <a:cubicBezTo>
                      <a:pt x="10" y="1"/>
                      <a:pt x="12" y="2"/>
                      <a:pt x="14" y="4"/>
                    </a:cubicBezTo>
                    <a:cubicBezTo>
                      <a:pt x="15" y="5"/>
                      <a:pt x="15" y="7"/>
                      <a:pt x="15" y="8"/>
                    </a:cubicBezTo>
                    <a:cubicBezTo>
                      <a:pt x="12" y="14"/>
                      <a:pt x="15" y="20"/>
                      <a:pt x="11" y="26"/>
                    </a:cubicBezTo>
                    <a:cubicBezTo>
                      <a:pt x="10" y="26"/>
                      <a:pt x="10" y="27"/>
                      <a:pt x="8" y="27"/>
                    </a:cubicBezTo>
                    <a:close/>
                  </a:path>
                </a:pathLst>
              </a:custGeom>
              <a:solidFill>
                <a:srgbClr val="8651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2" name="Freeform 4632"/>
              <p:cNvSpPr/>
              <p:nvPr/>
            </p:nvSpPr>
            <p:spPr bwMode="auto">
              <a:xfrm>
                <a:off x="6292851" y="5948363"/>
                <a:ext cx="142875" cy="120650"/>
              </a:xfrm>
              <a:custGeom>
                <a:avLst/>
                <a:gdLst>
                  <a:gd name="T0" fmla="*/ 59 w 71"/>
                  <a:gd name="T1" fmla="*/ 16 h 60"/>
                  <a:gd name="T2" fmla="*/ 51 w 71"/>
                  <a:gd name="T3" fmla="*/ 20 h 60"/>
                  <a:gd name="T4" fmla="*/ 49 w 71"/>
                  <a:gd name="T5" fmla="*/ 17 h 60"/>
                  <a:gd name="T6" fmla="*/ 35 w 71"/>
                  <a:gd name="T7" fmla="*/ 30 h 60"/>
                  <a:gd name="T8" fmla="*/ 38 w 71"/>
                  <a:gd name="T9" fmla="*/ 35 h 60"/>
                  <a:gd name="T10" fmla="*/ 30 w 71"/>
                  <a:gd name="T11" fmla="*/ 52 h 60"/>
                  <a:gd name="T12" fmla="*/ 29 w 71"/>
                  <a:gd name="T13" fmla="*/ 51 h 60"/>
                  <a:gd name="T14" fmla="*/ 21 w 71"/>
                  <a:gd name="T15" fmla="*/ 47 h 60"/>
                  <a:gd name="T16" fmla="*/ 16 w 71"/>
                  <a:gd name="T17" fmla="*/ 51 h 60"/>
                  <a:gd name="T18" fmla="*/ 13 w 71"/>
                  <a:gd name="T19" fmla="*/ 53 h 60"/>
                  <a:gd name="T20" fmla="*/ 10 w 71"/>
                  <a:gd name="T21" fmla="*/ 58 h 60"/>
                  <a:gd name="T22" fmla="*/ 2 w 71"/>
                  <a:gd name="T23" fmla="*/ 58 h 60"/>
                  <a:gd name="T24" fmla="*/ 10 w 71"/>
                  <a:gd name="T25" fmla="*/ 35 h 60"/>
                  <a:gd name="T26" fmla="*/ 17 w 71"/>
                  <a:gd name="T27" fmla="*/ 17 h 60"/>
                  <a:gd name="T28" fmla="*/ 21 w 71"/>
                  <a:gd name="T29" fmla="*/ 15 h 60"/>
                  <a:gd name="T30" fmla="*/ 25 w 71"/>
                  <a:gd name="T31" fmla="*/ 16 h 60"/>
                  <a:gd name="T32" fmla="*/ 26 w 71"/>
                  <a:gd name="T33" fmla="*/ 22 h 60"/>
                  <a:gd name="T34" fmla="*/ 24 w 71"/>
                  <a:gd name="T35" fmla="*/ 29 h 60"/>
                  <a:gd name="T36" fmla="*/ 26 w 71"/>
                  <a:gd name="T37" fmla="*/ 22 h 60"/>
                  <a:gd name="T38" fmla="*/ 30 w 71"/>
                  <a:gd name="T39" fmla="*/ 12 h 60"/>
                  <a:gd name="T40" fmla="*/ 34 w 71"/>
                  <a:gd name="T41" fmla="*/ 5 h 60"/>
                  <a:gd name="T42" fmla="*/ 41 w 71"/>
                  <a:gd name="T43" fmla="*/ 0 h 60"/>
                  <a:gd name="T44" fmla="*/ 46 w 71"/>
                  <a:gd name="T45" fmla="*/ 1 h 60"/>
                  <a:gd name="T46" fmla="*/ 51 w 71"/>
                  <a:gd name="T47" fmla="*/ 8 h 60"/>
                  <a:gd name="T48" fmla="*/ 65 w 71"/>
                  <a:gd name="T49" fmla="*/ 1 h 60"/>
                  <a:gd name="T50" fmla="*/ 69 w 71"/>
                  <a:gd name="T51" fmla="*/ 13 h 60"/>
                  <a:gd name="T52" fmla="*/ 66 w 71"/>
                  <a:gd name="T53" fmla="*/ 15 h 60"/>
                  <a:gd name="T54" fmla="*/ 59 w 71"/>
                  <a:gd name="T5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1" h="60">
                    <a:moveTo>
                      <a:pt x="59" y="16"/>
                    </a:moveTo>
                    <a:cubicBezTo>
                      <a:pt x="57" y="17"/>
                      <a:pt x="54" y="19"/>
                      <a:pt x="51" y="20"/>
                    </a:cubicBezTo>
                    <a:cubicBezTo>
                      <a:pt x="51" y="19"/>
                      <a:pt x="51" y="16"/>
                      <a:pt x="49" y="17"/>
                    </a:cubicBezTo>
                    <a:cubicBezTo>
                      <a:pt x="44" y="20"/>
                      <a:pt x="42" y="27"/>
                      <a:pt x="35" y="30"/>
                    </a:cubicBezTo>
                    <a:cubicBezTo>
                      <a:pt x="30" y="33"/>
                      <a:pt x="41" y="30"/>
                      <a:pt x="38" y="35"/>
                    </a:cubicBezTo>
                    <a:cubicBezTo>
                      <a:pt x="35" y="41"/>
                      <a:pt x="35" y="48"/>
                      <a:pt x="30" y="52"/>
                    </a:cubicBezTo>
                    <a:cubicBezTo>
                      <a:pt x="30" y="52"/>
                      <a:pt x="29" y="51"/>
                      <a:pt x="29" y="51"/>
                    </a:cubicBezTo>
                    <a:cubicBezTo>
                      <a:pt x="27" y="48"/>
                      <a:pt x="24" y="48"/>
                      <a:pt x="21" y="47"/>
                    </a:cubicBezTo>
                    <a:cubicBezTo>
                      <a:pt x="18" y="46"/>
                      <a:pt x="17" y="49"/>
                      <a:pt x="16" y="51"/>
                    </a:cubicBezTo>
                    <a:cubicBezTo>
                      <a:pt x="16" y="53"/>
                      <a:pt x="10" y="49"/>
                      <a:pt x="13" y="53"/>
                    </a:cubicBezTo>
                    <a:cubicBezTo>
                      <a:pt x="14" y="56"/>
                      <a:pt x="13" y="57"/>
                      <a:pt x="10" y="58"/>
                    </a:cubicBezTo>
                    <a:cubicBezTo>
                      <a:pt x="7" y="56"/>
                      <a:pt x="5" y="60"/>
                      <a:pt x="2" y="58"/>
                    </a:cubicBezTo>
                    <a:cubicBezTo>
                      <a:pt x="0" y="49"/>
                      <a:pt x="8" y="43"/>
                      <a:pt x="10" y="35"/>
                    </a:cubicBezTo>
                    <a:cubicBezTo>
                      <a:pt x="7" y="27"/>
                      <a:pt x="12" y="22"/>
                      <a:pt x="17" y="17"/>
                    </a:cubicBezTo>
                    <a:cubicBezTo>
                      <a:pt x="18" y="16"/>
                      <a:pt x="20" y="16"/>
                      <a:pt x="21" y="15"/>
                    </a:cubicBezTo>
                    <a:cubicBezTo>
                      <a:pt x="23" y="15"/>
                      <a:pt x="24" y="15"/>
                      <a:pt x="25" y="16"/>
                    </a:cubicBezTo>
                    <a:cubicBezTo>
                      <a:pt x="27" y="18"/>
                      <a:pt x="28" y="20"/>
                      <a:pt x="26" y="22"/>
                    </a:cubicBezTo>
                    <a:cubicBezTo>
                      <a:pt x="25" y="24"/>
                      <a:pt x="25" y="26"/>
                      <a:pt x="24" y="29"/>
                    </a:cubicBezTo>
                    <a:cubicBezTo>
                      <a:pt x="25" y="27"/>
                      <a:pt x="25" y="24"/>
                      <a:pt x="26" y="22"/>
                    </a:cubicBezTo>
                    <a:cubicBezTo>
                      <a:pt x="29" y="19"/>
                      <a:pt x="29" y="15"/>
                      <a:pt x="30" y="12"/>
                    </a:cubicBezTo>
                    <a:cubicBezTo>
                      <a:pt x="31" y="9"/>
                      <a:pt x="33" y="7"/>
                      <a:pt x="34" y="5"/>
                    </a:cubicBezTo>
                    <a:cubicBezTo>
                      <a:pt x="36" y="2"/>
                      <a:pt x="38" y="0"/>
                      <a:pt x="41" y="0"/>
                    </a:cubicBezTo>
                    <a:cubicBezTo>
                      <a:pt x="43" y="0"/>
                      <a:pt x="45" y="0"/>
                      <a:pt x="46" y="1"/>
                    </a:cubicBezTo>
                    <a:cubicBezTo>
                      <a:pt x="48" y="3"/>
                      <a:pt x="47" y="8"/>
                      <a:pt x="51" y="8"/>
                    </a:cubicBezTo>
                    <a:cubicBezTo>
                      <a:pt x="56" y="7"/>
                      <a:pt x="58" y="0"/>
                      <a:pt x="65" y="1"/>
                    </a:cubicBezTo>
                    <a:cubicBezTo>
                      <a:pt x="70" y="4"/>
                      <a:pt x="71" y="8"/>
                      <a:pt x="69" y="13"/>
                    </a:cubicBezTo>
                    <a:cubicBezTo>
                      <a:pt x="68" y="14"/>
                      <a:pt x="67" y="15"/>
                      <a:pt x="66" y="15"/>
                    </a:cubicBezTo>
                    <a:cubicBezTo>
                      <a:pt x="64" y="16"/>
                      <a:pt x="61" y="11"/>
                      <a:pt x="59" y="16"/>
                    </a:cubicBezTo>
                    <a:close/>
                  </a:path>
                </a:pathLst>
              </a:custGeom>
              <a:solidFill>
                <a:srgbClr val="875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3" name="Freeform 4633"/>
              <p:cNvSpPr/>
              <p:nvPr/>
            </p:nvSpPr>
            <p:spPr bwMode="auto">
              <a:xfrm>
                <a:off x="6292851" y="5916613"/>
                <a:ext cx="60325" cy="101600"/>
              </a:xfrm>
              <a:custGeom>
                <a:avLst/>
                <a:gdLst>
                  <a:gd name="T0" fmla="*/ 19 w 30"/>
                  <a:gd name="T1" fmla="*/ 34 h 51"/>
                  <a:gd name="T2" fmla="*/ 10 w 30"/>
                  <a:gd name="T3" fmla="*/ 51 h 51"/>
                  <a:gd name="T4" fmla="*/ 0 w 30"/>
                  <a:gd name="T5" fmla="*/ 49 h 51"/>
                  <a:gd name="T6" fmla="*/ 17 w 30"/>
                  <a:gd name="T7" fmla="*/ 12 h 51"/>
                  <a:gd name="T8" fmla="*/ 20 w 30"/>
                  <a:gd name="T9" fmla="*/ 3 h 51"/>
                  <a:gd name="T10" fmla="*/ 29 w 30"/>
                  <a:gd name="T11" fmla="*/ 5 h 51"/>
                  <a:gd name="T12" fmla="*/ 24 w 30"/>
                  <a:gd name="T13" fmla="*/ 27 h 51"/>
                  <a:gd name="T14" fmla="*/ 21 w 30"/>
                  <a:gd name="T15" fmla="*/ 29 h 51"/>
                  <a:gd name="T16" fmla="*/ 19 w 30"/>
                  <a:gd name="T17" fmla="*/ 3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51">
                    <a:moveTo>
                      <a:pt x="19" y="34"/>
                    </a:moveTo>
                    <a:cubicBezTo>
                      <a:pt x="14" y="38"/>
                      <a:pt x="12" y="45"/>
                      <a:pt x="10" y="51"/>
                    </a:cubicBezTo>
                    <a:cubicBezTo>
                      <a:pt x="6" y="50"/>
                      <a:pt x="4" y="47"/>
                      <a:pt x="0" y="49"/>
                    </a:cubicBezTo>
                    <a:cubicBezTo>
                      <a:pt x="6" y="37"/>
                      <a:pt x="9" y="23"/>
                      <a:pt x="17" y="12"/>
                    </a:cubicBezTo>
                    <a:cubicBezTo>
                      <a:pt x="19" y="9"/>
                      <a:pt x="19" y="6"/>
                      <a:pt x="20" y="3"/>
                    </a:cubicBezTo>
                    <a:cubicBezTo>
                      <a:pt x="24" y="0"/>
                      <a:pt x="27" y="2"/>
                      <a:pt x="29" y="5"/>
                    </a:cubicBezTo>
                    <a:cubicBezTo>
                      <a:pt x="30" y="13"/>
                      <a:pt x="25" y="19"/>
                      <a:pt x="24" y="27"/>
                    </a:cubicBezTo>
                    <a:cubicBezTo>
                      <a:pt x="23" y="28"/>
                      <a:pt x="22" y="28"/>
                      <a:pt x="21" y="29"/>
                    </a:cubicBezTo>
                    <a:cubicBezTo>
                      <a:pt x="13" y="28"/>
                      <a:pt x="24" y="34"/>
                      <a:pt x="19" y="34"/>
                    </a:cubicBezTo>
                    <a:close/>
                  </a:path>
                </a:pathLst>
              </a:custGeom>
              <a:solidFill>
                <a:srgbClr val="AD72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4" name="Freeform 4634"/>
              <p:cNvSpPr/>
              <p:nvPr/>
            </p:nvSpPr>
            <p:spPr bwMode="auto">
              <a:xfrm>
                <a:off x="6291263" y="6042025"/>
                <a:ext cx="33338" cy="69850"/>
              </a:xfrm>
              <a:custGeom>
                <a:avLst/>
                <a:gdLst>
                  <a:gd name="T0" fmla="*/ 3 w 17"/>
                  <a:gd name="T1" fmla="*/ 11 h 35"/>
                  <a:gd name="T2" fmla="*/ 10 w 17"/>
                  <a:gd name="T3" fmla="*/ 10 h 35"/>
                  <a:gd name="T4" fmla="*/ 14 w 17"/>
                  <a:gd name="T5" fmla="*/ 15 h 35"/>
                  <a:gd name="T6" fmla="*/ 14 w 17"/>
                  <a:gd name="T7" fmla="*/ 23 h 35"/>
                  <a:gd name="T8" fmla="*/ 10 w 17"/>
                  <a:gd name="T9" fmla="*/ 35 h 35"/>
                  <a:gd name="T10" fmla="*/ 2 w 17"/>
                  <a:gd name="T11" fmla="*/ 16 h 35"/>
                  <a:gd name="T12" fmla="*/ 3 w 17"/>
                  <a:gd name="T13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5">
                    <a:moveTo>
                      <a:pt x="3" y="11"/>
                    </a:moveTo>
                    <a:cubicBezTo>
                      <a:pt x="6" y="13"/>
                      <a:pt x="6" y="0"/>
                      <a:pt x="10" y="10"/>
                    </a:cubicBezTo>
                    <a:cubicBezTo>
                      <a:pt x="12" y="11"/>
                      <a:pt x="13" y="13"/>
                      <a:pt x="14" y="15"/>
                    </a:cubicBezTo>
                    <a:cubicBezTo>
                      <a:pt x="15" y="18"/>
                      <a:pt x="17" y="20"/>
                      <a:pt x="14" y="23"/>
                    </a:cubicBezTo>
                    <a:cubicBezTo>
                      <a:pt x="15" y="27"/>
                      <a:pt x="16" y="32"/>
                      <a:pt x="10" y="35"/>
                    </a:cubicBezTo>
                    <a:cubicBezTo>
                      <a:pt x="11" y="27"/>
                      <a:pt x="14" y="18"/>
                      <a:pt x="2" y="16"/>
                    </a:cubicBezTo>
                    <a:cubicBezTo>
                      <a:pt x="0" y="14"/>
                      <a:pt x="0" y="13"/>
                      <a:pt x="3" y="11"/>
                    </a:cubicBezTo>
                    <a:close/>
                  </a:path>
                </a:pathLst>
              </a:custGeom>
              <a:solidFill>
                <a:srgbClr val="7554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5" name="Freeform 4635"/>
              <p:cNvSpPr/>
              <p:nvPr/>
            </p:nvSpPr>
            <p:spPr bwMode="auto">
              <a:xfrm>
                <a:off x="7062788" y="4927600"/>
                <a:ext cx="195263" cy="165100"/>
              </a:xfrm>
              <a:custGeom>
                <a:avLst/>
                <a:gdLst>
                  <a:gd name="T0" fmla="*/ 12 w 97"/>
                  <a:gd name="T1" fmla="*/ 0 h 83"/>
                  <a:gd name="T2" fmla="*/ 17 w 97"/>
                  <a:gd name="T3" fmla="*/ 1 h 83"/>
                  <a:gd name="T4" fmla="*/ 26 w 97"/>
                  <a:gd name="T5" fmla="*/ 9 h 83"/>
                  <a:gd name="T6" fmla="*/ 28 w 97"/>
                  <a:gd name="T7" fmla="*/ 9 h 83"/>
                  <a:gd name="T8" fmla="*/ 40 w 97"/>
                  <a:gd name="T9" fmla="*/ 9 h 83"/>
                  <a:gd name="T10" fmla="*/ 41 w 97"/>
                  <a:gd name="T11" fmla="*/ 8 h 83"/>
                  <a:gd name="T12" fmla="*/ 53 w 97"/>
                  <a:gd name="T13" fmla="*/ 12 h 83"/>
                  <a:gd name="T14" fmla="*/ 63 w 97"/>
                  <a:gd name="T15" fmla="*/ 26 h 83"/>
                  <a:gd name="T16" fmla="*/ 79 w 97"/>
                  <a:gd name="T17" fmla="*/ 40 h 83"/>
                  <a:gd name="T18" fmla="*/ 87 w 97"/>
                  <a:gd name="T19" fmla="*/ 50 h 83"/>
                  <a:gd name="T20" fmla="*/ 88 w 97"/>
                  <a:gd name="T21" fmla="*/ 52 h 83"/>
                  <a:gd name="T22" fmla="*/ 88 w 97"/>
                  <a:gd name="T23" fmla="*/ 57 h 83"/>
                  <a:gd name="T24" fmla="*/ 89 w 97"/>
                  <a:gd name="T25" fmla="*/ 67 h 83"/>
                  <a:gd name="T26" fmla="*/ 85 w 97"/>
                  <a:gd name="T27" fmla="*/ 68 h 83"/>
                  <a:gd name="T28" fmla="*/ 75 w 97"/>
                  <a:gd name="T29" fmla="*/ 74 h 83"/>
                  <a:gd name="T30" fmla="*/ 67 w 97"/>
                  <a:gd name="T31" fmla="*/ 73 h 83"/>
                  <a:gd name="T32" fmla="*/ 64 w 97"/>
                  <a:gd name="T33" fmla="*/ 74 h 83"/>
                  <a:gd name="T34" fmla="*/ 55 w 97"/>
                  <a:gd name="T35" fmla="*/ 75 h 83"/>
                  <a:gd name="T36" fmla="*/ 37 w 97"/>
                  <a:gd name="T37" fmla="*/ 75 h 83"/>
                  <a:gd name="T38" fmla="*/ 33 w 97"/>
                  <a:gd name="T39" fmla="*/ 68 h 83"/>
                  <a:gd name="T40" fmla="*/ 35 w 97"/>
                  <a:gd name="T41" fmla="*/ 66 h 83"/>
                  <a:gd name="T42" fmla="*/ 41 w 97"/>
                  <a:gd name="T43" fmla="*/ 66 h 83"/>
                  <a:gd name="T44" fmla="*/ 41 w 97"/>
                  <a:gd name="T45" fmla="*/ 65 h 83"/>
                  <a:gd name="T46" fmla="*/ 32 w 97"/>
                  <a:gd name="T47" fmla="*/ 62 h 83"/>
                  <a:gd name="T48" fmla="*/ 27 w 97"/>
                  <a:gd name="T49" fmla="*/ 53 h 83"/>
                  <a:gd name="T50" fmla="*/ 26 w 97"/>
                  <a:gd name="T51" fmla="*/ 39 h 83"/>
                  <a:gd name="T52" fmla="*/ 2 w 97"/>
                  <a:gd name="T53" fmla="*/ 38 h 83"/>
                  <a:gd name="T54" fmla="*/ 0 w 97"/>
                  <a:gd name="T55" fmla="*/ 34 h 83"/>
                  <a:gd name="T56" fmla="*/ 1 w 97"/>
                  <a:gd name="T57" fmla="*/ 31 h 83"/>
                  <a:gd name="T58" fmla="*/ 5 w 97"/>
                  <a:gd name="T59" fmla="*/ 29 h 83"/>
                  <a:gd name="T60" fmla="*/ 23 w 97"/>
                  <a:gd name="T61" fmla="*/ 30 h 83"/>
                  <a:gd name="T62" fmla="*/ 30 w 97"/>
                  <a:gd name="T63" fmla="*/ 27 h 83"/>
                  <a:gd name="T64" fmla="*/ 12 w 97"/>
                  <a:gd name="T6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7" h="83">
                    <a:moveTo>
                      <a:pt x="12" y="0"/>
                    </a:moveTo>
                    <a:cubicBezTo>
                      <a:pt x="14" y="0"/>
                      <a:pt x="16" y="0"/>
                      <a:pt x="17" y="1"/>
                    </a:cubicBezTo>
                    <a:cubicBezTo>
                      <a:pt x="19" y="5"/>
                      <a:pt x="23" y="7"/>
                      <a:pt x="26" y="9"/>
                    </a:cubicBezTo>
                    <a:cubicBezTo>
                      <a:pt x="27" y="9"/>
                      <a:pt x="27" y="9"/>
                      <a:pt x="28" y="9"/>
                    </a:cubicBezTo>
                    <a:cubicBezTo>
                      <a:pt x="32" y="9"/>
                      <a:pt x="36" y="10"/>
                      <a:pt x="40" y="9"/>
                    </a:cubicBezTo>
                    <a:cubicBezTo>
                      <a:pt x="40" y="9"/>
                      <a:pt x="41" y="9"/>
                      <a:pt x="41" y="8"/>
                    </a:cubicBezTo>
                    <a:cubicBezTo>
                      <a:pt x="45" y="11"/>
                      <a:pt x="47" y="16"/>
                      <a:pt x="53" y="12"/>
                    </a:cubicBezTo>
                    <a:cubicBezTo>
                      <a:pt x="53" y="19"/>
                      <a:pt x="54" y="26"/>
                      <a:pt x="63" y="26"/>
                    </a:cubicBezTo>
                    <a:cubicBezTo>
                      <a:pt x="71" y="28"/>
                      <a:pt x="73" y="37"/>
                      <a:pt x="79" y="40"/>
                    </a:cubicBezTo>
                    <a:cubicBezTo>
                      <a:pt x="81" y="43"/>
                      <a:pt x="84" y="47"/>
                      <a:pt x="87" y="50"/>
                    </a:cubicBezTo>
                    <a:cubicBezTo>
                      <a:pt x="87" y="51"/>
                      <a:pt x="87" y="51"/>
                      <a:pt x="88" y="52"/>
                    </a:cubicBezTo>
                    <a:cubicBezTo>
                      <a:pt x="87" y="54"/>
                      <a:pt x="84" y="57"/>
                      <a:pt x="88" y="57"/>
                    </a:cubicBezTo>
                    <a:cubicBezTo>
                      <a:pt x="97" y="60"/>
                      <a:pt x="92" y="63"/>
                      <a:pt x="89" y="67"/>
                    </a:cubicBezTo>
                    <a:cubicBezTo>
                      <a:pt x="89" y="70"/>
                      <a:pt x="85" y="64"/>
                      <a:pt x="85" y="68"/>
                    </a:cubicBezTo>
                    <a:cubicBezTo>
                      <a:pt x="84" y="74"/>
                      <a:pt x="81" y="78"/>
                      <a:pt x="75" y="74"/>
                    </a:cubicBezTo>
                    <a:cubicBezTo>
                      <a:pt x="72" y="73"/>
                      <a:pt x="70" y="72"/>
                      <a:pt x="67" y="73"/>
                    </a:cubicBezTo>
                    <a:cubicBezTo>
                      <a:pt x="66" y="73"/>
                      <a:pt x="65" y="73"/>
                      <a:pt x="64" y="74"/>
                    </a:cubicBezTo>
                    <a:cubicBezTo>
                      <a:pt x="61" y="75"/>
                      <a:pt x="58" y="75"/>
                      <a:pt x="55" y="75"/>
                    </a:cubicBezTo>
                    <a:cubicBezTo>
                      <a:pt x="49" y="75"/>
                      <a:pt x="43" y="83"/>
                      <a:pt x="37" y="75"/>
                    </a:cubicBezTo>
                    <a:cubicBezTo>
                      <a:pt x="35" y="73"/>
                      <a:pt x="33" y="71"/>
                      <a:pt x="33" y="68"/>
                    </a:cubicBezTo>
                    <a:cubicBezTo>
                      <a:pt x="33" y="67"/>
                      <a:pt x="34" y="66"/>
                      <a:pt x="35" y="66"/>
                    </a:cubicBezTo>
                    <a:cubicBezTo>
                      <a:pt x="37" y="66"/>
                      <a:pt x="39" y="67"/>
                      <a:pt x="41" y="66"/>
                    </a:cubicBezTo>
                    <a:cubicBezTo>
                      <a:pt x="43" y="66"/>
                      <a:pt x="40" y="64"/>
                      <a:pt x="41" y="65"/>
                    </a:cubicBezTo>
                    <a:cubicBezTo>
                      <a:pt x="36" y="67"/>
                      <a:pt x="35" y="64"/>
                      <a:pt x="32" y="62"/>
                    </a:cubicBezTo>
                    <a:cubicBezTo>
                      <a:pt x="31" y="59"/>
                      <a:pt x="28" y="56"/>
                      <a:pt x="27" y="53"/>
                    </a:cubicBezTo>
                    <a:cubicBezTo>
                      <a:pt x="27" y="49"/>
                      <a:pt x="22" y="45"/>
                      <a:pt x="26" y="39"/>
                    </a:cubicBezTo>
                    <a:cubicBezTo>
                      <a:pt x="18" y="43"/>
                      <a:pt x="10" y="43"/>
                      <a:pt x="2" y="38"/>
                    </a:cubicBezTo>
                    <a:cubicBezTo>
                      <a:pt x="1" y="37"/>
                      <a:pt x="0" y="36"/>
                      <a:pt x="0" y="34"/>
                    </a:cubicBezTo>
                    <a:cubicBezTo>
                      <a:pt x="0" y="33"/>
                      <a:pt x="0" y="32"/>
                      <a:pt x="1" y="31"/>
                    </a:cubicBezTo>
                    <a:cubicBezTo>
                      <a:pt x="2" y="29"/>
                      <a:pt x="3" y="26"/>
                      <a:pt x="5" y="29"/>
                    </a:cubicBezTo>
                    <a:cubicBezTo>
                      <a:pt x="11" y="37"/>
                      <a:pt x="16" y="37"/>
                      <a:pt x="23" y="30"/>
                    </a:cubicBezTo>
                    <a:cubicBezTo>
                      <a:pt x="24" y="28"/>
                      <a:pt x="28" y="28"/>
                      <a:pt x="30" y="27"/>
                    </a:cubicBezTo>
                    <a:cubicBezTo>
                      <a:pt x="27" y="16"/>
                      <a:pt x="16" y="10"/>
                      <a:pt x="12" y="0"/>
                    </a:cubicBezTo>
                    <a:close/>
                  </a:path>
                </a:pathLst>
              </a:custGeom>
              <a:solidFill>
                <a:srgbClr val="DEC9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6" name="Freeform 4636"/>
              <p:cNvSpPr/>
              <p:nvPr/>
            </p:nvSpPr>
            <p:spPr bwMode="auto">
              <a:xfrm>
                <a:off x="7113588" y="4914900"/>
                <a:ext cx="39688" cy="30163"/>
              </a:xfrm>
              <a:custGeom>
                <a:avLst/>
                <a:gdLst>
                  <a:gd name="T0" fmla="*/ 1 w 20"/>
                  <a:gd name="T1" fmla="*/ 15 h 15"/>
                  <a:gd name="T2" fmla="*/ 3 w 20"/>
                  <a:gd name="T3" fmla="*/ 0 h 15"/>
                  <a:gd name="T4" fmla="*/ 11 w 20"/>
                  <a:gd name="T5" fmla="*/ 4 h 15"/>
                  <a:gd name="T6" fmla="*/ 16 w 20"/>
                  <a:gd name="T7" fmla="*/ 14 h 15"/>
                  <a:gd name="T8" fmla="*/ 16 w 20"/>
                  <a:gd name="T9" fmla="*/ 14 h 15"/>
                  <a:gd name="T10" fmla="*/ 1 w 20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5">
                    <a:moveTo>
                      <a:pt x="1" y="15"/>
                    </a:moveTo>
                    <a:cubicBezTo>
                      <a:pt x="2" y="10"/>
                      <a:pt x="0" y="5"/>
                      <a:pt x="3" y="0"/>
                    </a:cubicBezTo>
                    <a:cubicBezTo>
                      <a:pt x="6" y="2"/>
                      <a:pt x="8" y="3"/>
                      <a:pt x="11" y="4"/>
                    </a:cubicBezTo>
                    <a:cubicBezTo>
                      <a:pt x="20" y="4"/>
                      <a:pt x="19" y="9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1" y="12"/>
                      <a:pt x="6" y="14"/>
                      <a:pt x="1" y="15"/>
                    </a:cubicBezTo>
                    <a:close/>
                  </a:path>
                </a:pathLst>
              </a:custGeom>
              <a:solidFill>
                <a:srgbClr val="DEC9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7" name="Freeform 4637"/>
              <p:cNvSpPr/>
              <p:nvPr/>
            </p:nvSpPr>
            <p:spPr bwMode="auto">
              <a:xfrm>
                <a:off x="6315076" y="6045200"/>
                <a:ext cx="41275" cy="47625"/>
              </a:xfrm>
              <a:custGeom>
                <a:avLst/>
                <a:gdLst>
                  <a:gd name="T0" fmla="*/ 2 w 21"/>
                  <a:gd name="T1" fmla="*/ 22 h 24"/>
                  <a:gd name="T2" fmla="*/ 0 w 21"/>
                  <a:gd name="T3" fmla="*/ 14 h 24"/>
                  <a:gd name="T4" fmla="*/ 3 w 21"/>
                  <a:gd name="T5" fmla="*/ 6 h 24"/>
                  <a:gd name="T6" fmla="*/ 19 w 21"/>
                  <a:gd name="T7" fmla="*/ 4 h 24"/>
                  <a:gd name="T8" fmla="*/ 19 w 21"/>
                  <a:gd name="T9" fmla="*/ 4 h 24"/>
                  <a:gd name="T10" fmla="*/ 21 w 21"/>
                  <a:gd name="T11" fmla="*/ 9 h 24"/>
                  <a:gd name="T12" fmla="*/ 2 w 21"/>
                  <a:gd name="T13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4">
                    <a:moveTo>
                      <a:pt x="2" y="22"/>
                    </a:moveTo>
                    <a:cubicBezTo>
                      <a:pt x="1" y="19"/>
                      <a:pt x="1" y="17"/>
                      <a:pt x="0" y="14"/>
                    </a:cubicBezTo>
                    <a:cubicBezTo>
                      <a:pt x="1" y="11"/>
                      <a:pt x="2" y="9"/>
                      <a:pt x="3" y="6"/>
                    </a:cubicBezTo>
                    <a:cubicBezTo>
                      <a:pt x="9" y="7"/>
                      <a:pt x="13" y="0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0" y="6"/>
                      <a:pt x="20" y="7"/>
                      <a:pt x="21" y="9"/>
                    </a:cubicBezTo>
                    <a:cubicBezTo>
                      <a:pt x="17" y="17"/>
                      <a:pt x="13" y="24"/>
                      <a:pt x="2" y="22"/>
                    </a:cubicBezTo>
                    <a:close/>
                  </a:path>
                </a:pathLst>
              </a:custGeom>
              <a:solidFill>
                <a:srgbClr val="6346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8" name="Freeform 4638"/>
              <p:cNvSpPr/>
              <p:nvPr/>
            </p:nvSpPr>
            <p:spPr bwMode="auto">
              <a:xfrm>
                <a:off x="6316663" y="6107113"/>
                <a:ext cx="28575" cy="30163"/>
              </a:xfrm>
              <a:custGeom>
                <a:avLst/>
                <a:gdLst>
                  <a:gd name="T0" fmla="*/ 14 w 14"/>
                  <a:gd name="T1" fmla="*/ 2 h 15"/>
                  <a:gd name="T2" fmla="*/ 0 w 14"/>
                  <a:gd name="T3" fmla="*/ 13 h 15"/>
                  <a:gd name="T4" fmla="*/ 14 w 14"/>
                  <a:gd name="T5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14" y="2"/>
                    </a:moveTo>
                    <a:cubicBezTo>
                      <a:pt x="10" y="7"/>
                      <a:pt x="9" y="15"/>
                      <a:pt x="0" y="13"/>
                    </a:cubicBezTo>
                    <a:cubicBezTo>
                      <a:pt x="0" y="4"/>
                      <a:pt x="5" y="0"/>
                      <a:pt x="14" y="2"/>
                    </a:cubicBezTo>
                    <a:close/>
                  </a:path>
                </a:pathLst>
              </a:custGeom>
              <a:solidFill>
                <a:srgbClr val="7060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9" name="Freeform 4639"/>
              <p:cNvSpPr/>
              <p:nvPr/>
            </p:nvSpPr>
            <p:spPr bwMode="auto">
              <a:xfrm>
                <a:off x="7189788" y="4970463"/>
                <a:ext cx="55563" cy="42863"/>
              </a:xfrm>
              <a:custGeom>
                <a:avLst/>
                <a:gdLst>
                  <a:gd name="T0" fmla="*/ 16 w 28"/>
                  <a:gd name="T1" fmla="*/ 19 h 21"/>
                  <a:gd name="T2" fmla="*/ 0 w 28"/>
                  <a:gd name="T3" fmla="*/ 4 h 21"/>
                  <a:gd name="T4" fmla="*/ 6 w 28"/>
                  <a:gd name="T5" fmla="*/ 0 h 21"/>
                  <a:gd name="T6" fmla="*/ 11 w 28"/>
                  <a:gd name="T7" fmla="*/ 1 h 21"/>
                  <a:gd name="T8" fmla="*/ 17 w 28"/>
                  <a:gd name="T9" fmla="*/ 9 h 21"/>
                  <a:gd name="T10" fmla="*/ 23 w 28"/>
                  <a:gd name="T11" fmla="*/ 15 h 21"/>
                  <a:gd name="T12" fmla="*/ 26 w 28"/>
                  <a:gd name="T13" fmla="*/ 20 h 21"/>
                  <a:gd name="T14" fmla="*/ 24 w 28"/>
                  <a:gd name="T15" fmla="*/ 21 h 21"/>
                  <a:gd name="T16" fmla="*/ 16 w 28"/>
                  <a:gd name="T17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1">
                    <a:moveTo>
                      <a:pt x="16" y="19"/>
                    </a:moveTo>
                    <a:cubicBezTo>
                      <a:pt x="7" y="19"/>
                      <a:pt x="6" y="9"/>
                      <a:pt x="0" y="4"/>
                    </a:cubicBezTo>
                    <a:cubicBezTo>
                      <a:pt x="2" y="3"/>
                      <a:pt x="4" y="1"/>
                      <a:pt x="6" y="0"/>
                    </a:cubicBezTo>
                    <a:cubicBezTo>
                      <a:pt x="8" y="0"/>
                      <a:pt x="9" y="1"/>
                      <a:pt x="11" y="1"/>
                    </a:cubicBezTo>
                    <a:cubicBezTo>
                      <a:pt x="8" y="8"/>
                      <a:pt x="14" y="7"/>
                      <a:pt x="17" y="9"/>
                    </a:cubicBezTo>
                    <a:cubicBezTo>
                      <a:pt x="19" y="11"/>
                      <a:pt x="19" y="15"/>
                      <a:pt x="23" y="15"/>
                    </a:cubicBezTo>
                    <a:cubicBezTo>
                      <a:pt x="27" y="14"/>
                      <a:pt x="28" y="17"/>
                      <a:pt x="26" y="20"/>
                    </a:cubicBezTo>
                    <a:cubicBezTo>
                      <a:pt x="25" y="20"/>
                      <a:pt x="25" y="20"/>
                      <a:pt x="24" y="21"/>
                    </a:cubicBezTo>
                    <a:cubicBezTo>
                      <a:pt x="21" y="21"/>
                      <a:pt x="19" y="20"/>
                      <a:pt x="16" y="19"/>
                    </a:cubicBezTo>
                    <a:close/>
                  </a:path>
                </a:pathLst>
              </a:custGeom>
              <a:solidFill>
                <a:srgbClr val="C2B0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0" name="Freeform 4640"/>
              <p:cNvSpPr/>
              <p:nvPr/>
            </p:nvSpPr>
            <p:spPr bwMode="auto">
              <a:xfrm>
                <a:off x="7235826" y="5011738"/>
                <a:ext cx="23813" cy="30163"/>
              </a:xfrm>
              <a:custGeom>
                <a:avLst/>
                <a:gdLst>
                  <a:gd name="T0" fmla="*/ 12 w 12"/>
                  <a:gd name="T1" fmla="*/ 6 h 15"/>
                  <a:gd name="T2" fmla="*/ 2 w 12"/>
                  <a:gd name="T3" fmla="*/ 10 h 15"/>
                  <a:gd name="T4" fmla="*/ 2 w 12"/>
                  <a:gd name="T5" fmla="*/ 10 h 15"/>
                  <a:gd name="T6" fmla="*/ 3 w 12"/>
                  <a:gd name="T7" fmla="*/ 0 h 15"/>
                  <a:gd name="T8" fmla="*/ 3 w 12"/>
                  <a:gd name="T9" fmla="*/ 0 h 15"/>
                  <a:gd name="T10" fmla="*/ 12 w 12"/>
                  <a:gd name="T11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12" y="6"/>
                    </a:moveTo>
                    <a:cubicBezTo>
                      <a:pt x="10" y="12"/>
                      <a:pt x="7" y="1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6"/>
                      <a:pt x="0" y="3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6" y="2"/>
                      <a:pt x="9" y="4"/>
                      <a:pt x="12" y="6"/>
                    </a:cubicBezTo>
                    <a:close/>
                  </a:path>
                </a:pathLst>
              </a:custGeom>
              <a:solidFill>
                <a:srgbClr val="C2B0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1" name="Freeform 4641"/>
              <p:cNvSpPr/>
              <p:nvPr/>
            </p:nvSpPr>
            <p:spPr bwMode="auto">
              <a:xfrm>
                <a:off x="7691438" y="5630863"/>
                <a:ext cx="53975" cy="63500"/>
              </a:xfrm>
              <a:custGeom>
                <a:avLst/>
                <a:gdLst>
                  <a:gd name="T0" fmla="*/ 1 w 27"/>
                  <a:gd name="T1" fmla="*/ 1 h 32"/>
                  <a:gd name="T2" fmla="*/ 12 w 27"/>
                  <a:gd name="T3" fmla="*/ 0 h 32"/>
                  <a:gd name="T4" fmla="*/ 20 w 27"/>
                  <a:gd name="T5" fmla="*/ 9 h 32"/>
                  <a:gd name="T6" fmla="*/ 20 w 27"/>
                  <a:gd name="T7" fmla="*/ 11 h 32"/>
                  <a:gd name="T8" fmla="*/ 26 w 27"/>
                  <a:gd name="T9" fmla="*/ 29 h 32"/>
                  <a:gd name="T10" fmla="*/ 23 w 27"/>
                  <a:gd name="T11" fmla="*/ 32 h 32"/>
                  <a:gd name="T12" fmla="*/ 9 w 27"/>
                  <a:gd name="T13" fmla="*/ 18 h 32"/>
                  <a:gd name="T14" fmla="*/ 4 w 27"/>
                  <a:gd name="T15" fmla="*/ 12 h 32"/>
                  <a:gd name="T16" fmla="*/ 1 w 27"/>
                  <a:gd name="T17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32">
                    <a:moveTo>
                      <a:pt x="1" y="1"/>
                    </a:moveTo>
                    <a:cubicBezTo>
                      <a:pt x="5" y="1"/>
                      <a:pt x="8" y="0"/>
                      <a:pt x="12" y="0"/>
                    </a:cubicBezTo>
                    <a:cubicBezTo>
                      <a:pt x="14" y="3"/>
                      <a:pt x="16" y="7"/>
                      <a:pt x="20" y="9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19" y="18"/>
                      <a:pt x="27" y="22"/>
                      <a:pt x="26" y="29"/>
                    </a:cubicBezTo>
                    <a:cubicBezTo>
                      <a:pt x="26" y="31"/>
                      <a:pt x="24" y="32"/>
                      <a:pt x="23" y="32"/>
                    </a:cubicBezTo>
                    <a:cubicBezTo>
                      <a:pt x="15" y="31"/>
                      <a:pt x="14" y="22"/>
                      <a:pt x="9" y="18"/>
                    </a:cubicBezTo>
                    <a:cubicBezTo>
                      <a:pt x="7" y="16"/>
                      <a:pt x="6" y="14"/>
                      <a:pt x="4" y="12"/>
                    </a:cubicBezTo>
                    <a:cubicBezTo>
                      <a:pt x="2" y="9"/>
                      <a:pt x="0" y="5"/>
                      <a:pt x="1" y="1"/>
                    </a:cubicBezTo>
                    <a:close/>
                  </a:path>
                </a:pathLst>
              </a:custGeom>
              <a:solidFill>
                <a:srgbClr val="B28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2" name="Freeform 4642"/>
              <p:cNvSpPr/>
              <p:nvPr/>
            </p:nvSpPr>
            <p:spPr bwMode="auto">
              <a:xfrm>
                <a:off x="7723188" y="5653088"/>
                <a:ext cx="39688" cy="61913"/>
              </a:xfrm>
              <a:custGeom>
                <a:avLst/>
                <a:gdLst>
                  <a:gd name="T0" fmla="*/ 10 w 20"/>
                  <a:gd name="T1" fmla="*/ 18 h 31"/>
                  <a:gd name="T2" fmla="*/ 1 w 20"/>
                  <a:gd name="T3" fmla="*/ 3 h 31"/>
                  <a:gd name="T4" fmla="*/ 4 w 20"/>
                  <a:gd name="T5" fmla="*/ 0 h 31"/>
                  <a:gd name="T6" fmla="*/ 20 w 20"/>
                  <a:gd name="T7" fmla="*/ 29 h 31"/>
                  <a:gd name="T8" fmla="*/ 10 w 20"/>
                  <a:gd name="T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31">
                    <a:moveTo>
                      <a:pt x="10" y="18"/>
                    </a:moveTo>
                    <a:cubicBezTo>
                      <a:pt x="7" y="13"/>
                      <a:pt x="4" y="8"/>
                      <a:pt x="1" y="3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13" y="7"/>
                      <a:pt x="15" y="19"/>
                      <a:pt x="20" y="29"/>
                    </a:cubicBezTo>
                    <a:cubicBezTo>
                      <a:pt x="11" y="31"/>
                      <a:pt x="11" y="24"/>
                      <a:pt x="10" y="18"/>
                    </a:cubicBezTo>
                    <a:close/>
                  </a:path>
                </a:pathLst>
              </a:custGeom>
              <a:solidFill>
                <a:srgbClr val="826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3" name="Freeform 4643"/>
              <p:cNvSpPr/>
              <p:nvPr/>
            </p:nvSpPr>
            <p:spPr bwMode="auto">
              <a:xfrm>
                <a:off x="7732713" y="5689600"/>
                <a:ext cx="38100" cy="50800"/>
              </a:xfrm>
              <a:custGeom>
                <a:avLst/>
                <a:gdLst>
                  <a:gd name="T0" fmla="*/ 5 w 19"/>
                  <a:gd name="T1" fmla="*/ 0 h 26"/>
                  <a:gd name="T2" fmla="*/ 15 w 19"/>
                  <a:gd name="T3" fmla="*/ 11 h 26"/>
                  <a:gd name="T4" fmla="*/ 18 w 19"/>
                  <a:gd name="T5" fmla="*/ 11 h 26"/>
                  <a:gd name="T6" fmla="*/ 13 w 19"/>
                  <a:gd name="T7" fmla="*/ 26 h 26"/>
                  <a:gd name="T8" fmla="*/ 6 w 19"/>
                  <a:gd name="T9" fmla="*/ 10 h 26"/>
                  <a:gd name="T10" fmla="*/ 1 w 19"/>
                  <a:gd name="T11" fmla="*/ 2 h 26"/>
                  <a:gd name="T12" fmla="*/ 5 w 19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6">
                    <a:moveTo>
                      <a:pt x="5" y="0"/>
                    </a:moveTo>
                    <a:cubicBezTo>
                      <a:pt x="9" y="3"/>
                      <a:pt x="8" y="11"/>
                      <a:pt x="15" y="11"/>
                    </a:cubicBezTo>
                    <a:cubicBezTo>
                      <a:pt x="16" y="11"/>
                      <a:pt x="17" y="11"/>
                      <a:pt x="18" y="11"/>
                    </a:cubicBezTo>
                    <a:cubicBezTo>
                      <a:pt x="18" y="17"/>
                      <a:pt x="19" y="22"/>
                      <a:pt x="13" y="26"/>
                    </a:cubicBezTo>
                    <a:cubicBezTo>
                      <a:pt x="13" y="19"/>
                      <a:pt x="11" y="14"/>
                      <a:pt x="6" y="10"/>
                    </a:cubicBezTo>
                    <a:cubicBezTo>
                      <a:pt x="2" y="9"/>
                      <a:pt x="0" y="6"/>
                      <a:pt x="1" y="2"/>
                    </a:cubicBezTo>
                    <a:cubicBezTo>
                      <a:pt x="2" y="2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9976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4" name="Freeform 4644"/>
              <p:cNvSpPr/>
              <p:nvPr/>
            </p:nvSpPr>
            <p:spPr bwMode="auto">
              <a:xfrm>
                <a:off x="6370638" y="5461000"/>
                <a:ext cx="58738" cy="109538"/>
              </a:xfrm>
              <a:custGeom>
                <a:avLst/>
                <a:gdLst>
                  <a:gd name="T0" fmla="*/ 20 w 29"/>
                  <a:gd name="T1" fmla="*/ 5 h 55"/>
                  <a:gd name="T2" fmla="*/ 26 w 29"/>
                  <a:gd name="T3" fmla="*/ 0 h 55"/>
                  <a:gd name="T4" fmla="*/ 25 w 29"/>
                  <a:gd name="T5" fmla="*/ 10 h 55"/>
                  <a:gd name="T6" fmla="*/ 14 w 29"/>
                  <a:gd name="T7" fmla="*/ 45 h 55"/>
                  <a:gd name="T8" fmla="*/ 4 w 29"/>
                  <a:gd name="T9" fmla="*/ 55 h 55"/>
                  <a:gd name="T10" fmla="*/ 0 w 29"/>
                  <a:gd name="T11" fmla="*/ 44 h 55"/>
                  <a:gd name="T12" fmla="*/ 20 w 29"/>
                  <a:gd name="T13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55">
                    <a:moveTo>
                      <a:pt x="20" y="5"/>
                    </a:moveTo>
                    <a:cubicBezTo>
                      <a:pt x="22" y="3"/>
                      <a:pt x="24" y="2"/>
                      <a:pt x="26" y="0"/>
                    </a:cubicBezTo>
                    <a:cubicBezTo>
                      <a:pt x="29" y="4"/>
                      <a:pt x="27" y="7"/>
                      <a:pt x="25" y="10"/>
                    </a:cubicBezTo>
                    <a:cubicBezTo>
                      <a:pt x="16" y="20"/>
                      <a:pt x="15" y="32"/>
                      <a:pt x="14" y="45"/>
                    </a:cubicBezTo>
                    <a:cubicBezTo>
                      <a:pt x="12" y="49"/>
                      <a:pt x="11" y="55"/>
                      <a:pt x="4" y="55"/>
                    </a:cubicBezTo>
                    <a:cubicBezTo>
                      <a:pt x="1" y="52"/>
                      <a:pt x="1" y="48"/>
                      <a:pt x="0" y="44"/>
                    </a:cubicBezTo>
                    <a:cubicBezTo>
                      <a:pt x="7" y="31"/>
                      <a:pt x="13" y="18"/>
                      <a:pt x="20" y="5"/>
                    </a:cubicBezTo>
                    <a:close/>
                  </a:path>
                </a:pathLst>
              </a:custGeom>
              <a:solidFill>
                <a:srgbClr val="927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5" name="Freeform 4645"/>
              <p:cNvSpPr/>
              <p:nvPr/>
            </p:nvSpPr>
            <p:spPr bwMode="auto">
              <a:xfrm>
                <a:off x="6340476" y="5548313"/>
                <a:ext cx="44450" cy="57150"/>
              </a:xfrm>
              <a:custGeom>
                <a:avLst/>
                <a:gdLst>
                  <a:gd name="T0" fmla="*/ 15 w 22"/>
                  <a:gd name="T1" fmla="*/ 0 h 28"/>
                  <a:gd name="T2" fmla="*/ 19 w 22"/>
                  <a:gd name="T3" fmla="*/ 11 h 28"/>
                  <a:gd name="T4" fmla="*/ 18 w 22"/>
                  <a:gd name="T5" fmla="*/ 23 h 28"/>
                  <a:gd name="T6" fmla="*/ 15 w 22"/>
                  <a:gd name="T7" fmla="*/ 22 h 28"/>
                  <a:gd name="T8" fmla="*/ 0 w 22"/>
                  <a:gd name="T9" fmla="*/ 23 h 28"/>
                  <a:gd name="T10" fmla="*/ 7 w 22"/>
                  <a:gd name="T11" fmla="*/ 12 h 28"/>
                  <a:gd name="T12" fmla="*/ 13 w 22"/>
                  <a:gd name="T13" fmla="*/ 2 h 28"/>
                  <a:gd name="T14" fmla="*/ 15 w 22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8">
                    <a:moveTo>
                      <a:pt x="15" y="0"/>
                    </a:moveTo>
                    <a:cubicBezTo>
                      <a:pt x="21" y="2"/>
                      <a:pt x="20" y="6"/>
                      <a:pt x="19" y="11"/>
                    </a:cubicBezTo>
                    <a:cubicBezTo>
                      <a:pt x="22" y="15"/>
                      <a:pt x="21" y="19"/>
                      <a:pt x="18" y="23"/>
                    </a:cubicBezTo>
                    <a:cubicBezTo>
                      <a:pt x="17" y="23"/>
                      <a:pt x="16" y="23"/>
                      <a:pt x="15" y="22"/>
                    </a:cubicBezTo>
                    <a:cubicBezTo>
                      <a:pt x="10" y="20"/>
                      <a:pt x="5" y="28"/>
                      <a:pt x="0" y="23"/>
                    </a:cubicBezTo>
                    <a:cubicBezTo>
                      <a:pt x="1" y="18"/>
                      <a:pt x="4" y="15"/>
                      <a:pt x="7" y="12"/>
                    </a:cubicBezTo>
                    <a:cubicBezTo>
                      <a:pt x="9" y="9"/>
                      <a:pt x="10" y="5"/>
                      <a:pt x="13" y="2"/>
                    </a:cubicBezTo>
                    <a:cubicBezTo>
                      <a:pt x="13" y="1"/>
                      <a:pt x="14" y="1"/>
                      <a:pt x="15" y="0"/>
                    </a:cubicBezTo>
                    <a:close/>
                  </a:path>
                </a:pathLst>
              </a:custGeom>
              <a:solidFill>
                <a:srgbClr val="A18D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6" name="Freeform 4646"/>
              <p:cNvSpPr/>
              <p:nvPr/>
            </p:nvSpPr>
            <p:spPr bwMode="auto">
              <a:xfrm>
                <a:off x="6354763" y="5553075"/>
                <a:ext cx="12700" cy="19050"/>
              </a:xfrm>
              <a:custGeom>
                <a:avLst/>
                <a:gdLst>
                  <a:gd name="T0" fmla="*/ 6 w 6"/>
                  <a:gd name="T1" fmla="*/ 0 h 10"/>
                  <a:gd name="T2" fmla="*/ 0 w 6"/>
                  <a:gd name="T3" fmla="*/ 10 h 10"/>
                  <a:gd name="T4" fmla="*/ 1 w 6"/>
                  <a:gd name="T5" fmla="*/ 0 h 10"/>
                  <a:gd name="T6" fmla="*/ 6 w 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5" y="4"/>
                      <a:pt x="3" y="7"/>
                      <a:pt x="0" y="10"/>
                    </a:cubicBezTo>
                    <a:cubicBezTo>
                      <a:pt x="0" y="7"/>
                      <a:pt x="1" y="3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solidFill>
                <a:srgbClr val="B8A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7" name="Freeform 4647"/>
              <p:cNvSpPr/>
              <p:nvPr/>
            </p:nvSpPr>
            <p:spPr bwMode="auto">
              <a:xfrm>
                <a:off x="6389688" y="5443538"/>
                <a:ext cx="50800" cy="103188"/>
              </a:xfrm>
              <a:custGeom>
                <a:avLst/>
                <a:gdLst>
                  <a:gd name="T0" fmla="*/ 4 w 26"/>
                  <a:gd name="T1" fmla="*/ 52 h 52"/>
                  <a:gd name="T2" fmla="*/ 12 w 26"/>
                  <a:gd name="T3" fmla="*/ 20 h 52"/>
                  <a:gd name="T4" fmla="*/ 17 w 26"/>
                  <a:gd name="T5" fmla="*/ 9 h 52"/>
                  <a:gd name="T6" fmla="*/ 20 w 26"/>
                  <a:gd name="T7" fmla="*/ 0 h 52"/>
                  <a:gd name="T8" fmla="*/ 23 w 26"/>
                  <a:gd name="T9" fmla="*/ 0 h 52"/>
                  <a:gd name="T10" fmla="*/ 26 w 26"/>
                  <a:gd name="T11" fmla="*/ 9 h 52"/>
                  <a:gd name="T12" fmla="*/ 22 w 26"/>
                  <a:gd name="T13" fmla="*/ 24 h 52"/>
                  <a:gd name="T14" fmla="*/ 20 w 26"/>
                  <a:gd name="T15" fmla="*/ 28 h 52"/>
                  <a:gd name="T16" fmla="*/ 19 w 26"/>
                  <a:gd name="T17" fmla="*/ 31 h 52"/>
                  <a:gd name="T18" fmla="*/ 15 w 26"/>
                  <a:gd name="T19" fmla="*/ 40 h 52"/>
                  <a:gd name="T20" fmla="*/ 9 w 26"/>
                  <a:gd name="T21" fmla="*/ 49 h 52"/>
                  <a:gd name="T22" fmla="*/ 4 w 26"/>
                  <a:gd name="T23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52">
                    <a:moveTo>
                      <a:pt x="4" y="52"/>
                    </a:moveTo>
                    <a:cubicBezTo>
                      <a:pt x="0" y="40"/>
                      <a:pt x="4" y="29"/>
                      <a:pt x="12" y="20"/>
                    </a:cubicBezTo>
                    <a:cubicBezTo>
                      <a:pt x="14" y="16"/>
                      <a:pt x="17" y="14"/>
                      <a:pt x="17" y="9"/>
                    </a:cubicBezTo>
                    <a:cubicBezTo>
                      <a:pt x="15" y="5"/>
                      <a:pt x="17" y="2"/>
                      <a:pt x="20" y="0"/>
                    </a:cubicBezTo>
                    <a:cubicBezTo>
                      <a:pt x="21" y="0"/>
                      <a:pt x="22" y="0"/>
                      <a:pt x="23" y="0"/>
                    </a:cubicBezTo>
                    <a:cubicBezTo>
                      <a:pt x="24" y="3"/>
                      <a:pt x="24" y="6"/>
                      <a:pt x="26" y="9"/>
                    </a:cubicBezTo>
                    <a:cubicBezTo>
                      <a:pt x="26" y="14"/>
                      <a:pt x="26" y="20"/>
                      <a:pt x="22" y="24"/>
                    </a:cubicBezTo>
                    <a:cubicBezTo>
                      <a:pt x="22" y="26"/>
                      <a:pt x="21" y="27"/>
                      <a:pt x="20" y="28"/>
                    </a:cubicBezTo>
                    <a:cubicBezTo>
                      <a:pt x="20" y="29"/>
                      <a:pt x="19" y="30"/>
                      <a:pt x="19" y="31"/>
                    </a:cubicBezTo>
                    <a:cubicBezTo>
                      <a:pt x="18" y="34"/>
                      <a:pt x="16" y="37"/>
                      <a:pt x="15" y="40"/>
                    </a:cubicBezTo>
                    <a:cubicBezTo>
                      <a:pt x="13" y="43"/>
                      <a:pt x="12" y="46"/>
                      <a:pt x="9" y="49"/>
                    </a:cubicBezTo>
                    <a:cubicBezTo>
                      <a:pt x="8" y="51"/>
                      <a:pt x="6" y="52"/>
                      <a:pt x="4" y="52"/>
                    </a:cubicBezTo>
                    <a:close/>
                  </a:path>
                </a:pathLst>
              </a:custGeom>
              <a:solidFill>
                <a:srgbClr val="877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8" name="Freeform 4648"/>
              <p:cNvSpPr/>
              <p:nvPr/>
            </p:nvSpPr>
            <p:spPr bwMode="auto">
              <a:xfrm>
                <a:off x="6430963" y="5405438"/>
                <a:ext cx="39688" cy="55563"/>
              </a:xfrm>
              <a:custGeom>
                <a:avLst/>
                <a:gdLst>
                  <a:gd name="T0" fmla="*/ 4 w 20"/>
                  <a:gd name="T1" fmla="*/ 27 h 28"/>
                  <a:gd name="T2" fmla="*/ 2 w 20"/>
                  <a:gd name="T3" fmla="*/ 19 h 28"/>
                  <a:gd name="T4" fmla="*/ 12 w 20"/>
                  <a:gd name="T5" fmla="*/ 3 h 28"/>
                  <a:gd name="T6" fmla="*/ 19 w 20"/>
                  <a:gd name="T7" fmla="*/ 1 h 28"/>
                  <a:gd name="T8" fmla="*/ 20 w 20"/>
                  <a:gd name="T9" fmla="*/ 4 h 28"/>
                  <a:gd name="T10" fmla="*/ 17 w 20"/>
                  <a:gd name="T11" fmla="*/ 10 h 28"/>
                  <a:gd name="T12" fmla="*/ 11 w 20"/>
                  <a:gd name="T13" fmla="*/ 20 h 28"/>
                  <a:gd name="T14" fmla="*/ 9 w 20"/>
                  <a:gd name="T15" fmla="*/ 25 h 28"/>
                  <a:gd name="T16" fmla="*/ 4 w 20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8">
                    <a:moveTo>
                      <a:pt x="4" y="27"/>
                    </a:moveTo>
                    <a:cubicBezTo>
                      <a:pt x="0" y="25"/>
                      <a:pt x="0" y="22"/>
                      <a:pt x="2" y="19"/>
                    </a:cubicBezTo>
                    <a:cubicBezTo>
                      <a:pt x="4" y="13"/>
                      <a:pt x="11" y="10"/>
                      <a:pt x="12" y="3"/>
                    </a:cubicBezTo>
                    <a:cubicBezTo>
                      <a:pt x="14" y="2"/>
                      <a:pt x="16" y="0"/>
                      <a:pt x="19" y="1"/>
                    </a:cubicBezTo>
                    <a:cubicBezTo>
                      <a:pt x="20" y="2"/>
                      <a:pt x="20" y="3"/>
                      <a:pt x="20" y="4"/>
                    </a:cubicBezTo>
                    <a:cubicBezTo>
                      <a:pt x="20" y="7"/>
                      <a:pt x="19" y="8"/>
                      <a:pt x="17" y="10"/>
                    </a:cubicBezTo>
                    <a:cubicBezTo>
                      <a:pt x="15" y="13"/>
                      <a:pt x="13" y="17"/>
                      <a:pt x="11" y="20"/>
                    </a:cubicBezTo>
                    <a:cubicBezTo>
                      <a:pt x="10" y="22"/>
                      <a:pt x="10" y="23"/>
                      <a:pt x="9" y="25"/>
                    </a:cubicBezTo>
                    <a:cubicBezTo>
                      <a:pt x="8" y="26"/>
                      <a:pt x="6" y="28"/>
                      <a:pt x="4" y="27"/>
                    </a:cubicBezTo>
                    <a:close/>
                  </a:path>
                </a:pathLst>
              </a:custGeom>
              <a:solidFill>
                <a:srgbClr val="8B7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9" name="Freeform 4649"/>
              <p:cNvSpPr/>
              <p:nvPr/>
            </p:nvSpPr>
            <p:spPr bwMode="auto">
              <a:xfrm>
                <a:off x="6459538" y="5365750"/>
                <a:ext cx="36513" cy="44450"/>
              </a:xfrm>
              <a:custGeom>
                <a:avLst/>
                <a:gdLst>
                  <a:gd name="T0" fmla="*/ 12 w 18"/>
                  <a:gd name="T1" fmla="*/ 1 h 23"/>
                  <a:gd name="T2" fmla="*/ 15 w 18"/>
                  <a:gd name="T3" fmla="*/ 6 h 23"/>
                  <a:gd name="T4" fmla="*/ 15 w 18"/>
                  <a:gd name="T5" fmla="*/ 18 h 23"/>
                  <a:gd name="T6" fmla="*/ 6 w 18"/>
                  <a:gd name="T7" fmla="*/ 20 h 23"/>
                  <a:gd name="T8" fmla="*/ 3 w 18"/>
                  <a:gd name="T9" fmla="*/ 19 h 23"/>
                  <a:gd name="T10" fmla="*/ 10 w 18"/>
                  <a:gd name="T11" fmla="*/ 3 h 23"/>
                  <a:gd name="T12" fmla="*/ 12 w 18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3">
                    <a:moveTo>
                      <a:pt x="12" y="1"/>
                    </a:moveTo>
                    <a:cubicBezTo>
                      <a:pt x="18" y="0"/>
                      <a:pt x="14" y="4"/>
                      <a:pt x="15" y="6"/>
                    </a:cubicBezTo>
                    <a:cubicBezTo>
                      <a:pt x="18" y="10"/>
                      <a:pt x="17" y="14"/>
                      <a:pt x="15" y="18"/>
                    </a:cubicBezTo>
                    <a:cubicBezTo>
                      <a:pt x="13" y="23"/>
                      <a:pt x="8" y="16"/>
                      <a:pt x="6" y="20"/>
                    </a:cubicBezTo>
                    <a:cubicBezTo>
                      <a:pt x="5" y="20"/>
                      <a:pt x="4" y="20"/>
                      <a:pt x="3" y="19"/>
                    </a:cubicBezTo>
                    <a:cubicBezTo>
                      <a:pt x="0" y="11"/>
                      <a:pt x="13" y="10"/>
                      <a:pt x="10" y="3"/>
                    </a:cubicBezTo>
                    <a:cubicBezTo>
                      <a:pt x="11" y="2"/>
                      <a:pt x="12" y="1"/>
                      <a:pt x="12" y="1"/>
                    </a:cubicBezTo>
                    <a:close/>
                  </a:path>
                </a:pathLst>
              </a:custGeom>
              <a:solidFill>
                <a:srgbClr val="8B70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0" name="Freeform 4650"/>
              <p:cNvSpPr/>
              <p:nvPr/>
            </p:nvSpPr>
            <p:spPr bwMode="auto">
              <a:xfrm>
                <a:off x="6454776" y="5402263"/>
                <a:ext cx="15875" cy="7938"/>
              </a:xfrm>
              <a:custGeom>
                <a:avLst/>
                <a:gdLst>
                  <a:gd name="T0" fmla="*/ 5 w 8"/>
                  <a:gd name="T1" fmla="*/ 0 h 4"/>
                  <a:gd name="T2" fmla="*/ 7 w 8"/>
                  <a:gd name="T3" fmla="*/ 0 h 4"/>
                  <a:gd name="T4" fmla="*/ 8 w 8"/>
                  <a:gd name="T5" fmla="*/ 2 h 4"/>
                  <a:gd name="T6" fmla="*/ 7 w 8"/>
                  <a:gd name="T7" fmla="*/ 3 h 4"/>
                  <a:gd name="T8" fmla="*/ 0 w 8"/>
                  <a:gd name="T9" fmla="*/ 4 h 4"/>
                  <a:gd name="T10" fmla="*/ 5 w 8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4">
                    <a:moveTo>
                      <a:pt x="5" y="0"/>
                    </a:moveTo>
                    <a:cubicBezTo>
                      <a:pt x="6" y="0"/>
                      <a:pt x="6" y="0"/>
                      <a:pt x="7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5" y="3"/>
                      <a:pt x="2" y="4"/>
                      <a:pt x="0" y="4"/>
                    </a:cubicBezTo>
                    <a:cubicBezTo>
                      <a:pt x="0" y="1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5847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1" name="Freeform 4651"/>
              <p:cNvSpPr/>
              <p:nvPr/>
            </p:nvSpPr>
            <p:spPr bwMode="auto">
              <a:xfrm>
                <a:off x="6557963" y="5878513"/>
                <a:ext cx="87313" cy="96838"/>
              </a:xfrm>
              <a:custGeom>
                <a:avLst/>
                <a:gdLst>
                  <a:gd name="T0" fmla="*/ 0 w 44"/>
                  <a:gd name="T1" fmla="*/ 38 h 48"/>
                  <a:gd name="T2" fmla="*/ 1 w 44"/>
                  <a:gd name="T3" fmla="*/ 21 h 48"/>
                  <a:gd name="T4" fmla="*/ 11 w 44"/>
                  <a:gd name="T5" fmla="*/ 11 h 48"/>
                  <a:gd name="T6" fmla="*/ 34 w 44"/>
                  <a:gd name="T7" fmla="*/ 11 h 48"/>
                  <a:gd name="T8" fmla="*/ 44 w 44"/>
                  <a:gd name="T9" fmla="*/ 17 h 48"/>
                  <a:gd name="T10" fmla="*/ 43 w 44"/>
                  <a:gd name="T11" fmla="*/ 20 h 48"/>
                  <a:gd name="T12" fmla="*/ 32 w 44"/>
                  <a:gd name="T13" fmla="*/ 25 h 48"/>
                  <a:gd name="T14" fmla="*/ 30 w 44"/>
                  <a:gd name="T15" fmla="*/ 32 h 48"/>
                  <a:gd name="T16" fmla="*/ 30 w 44"/>
                  <a:gd name="T17" fmla="*/ 35 h 48"/>
                  <a:gd name="T18" fmla="*/ 10 w 44"/>
                  <a:gd name="T19" fmla="*/ 48 h 48"/>
                  <a:gd name="T20" fmla="*/ 5 w 44"/>
                  <a:gd name="T21" fmla="*/ 48 h 48"/>
                  <a:gd name="T22" fmla="*/ 2 w 44"/>
                  <a:gd name="T23" fmla="*/ 46 h 48"/>
                  <a:gd name="T24" fmla="*/ 0 w 44"/>
                  <a:gd name="T25" fmla="*/ 3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48">
                    <a:moveTo>
                      <a:pt x="0" y="38"/>
                    </a:moveTo>
                    <a:cubicBezTo>
                      <a:pt x="2" y="32"/>
                      <a:pt x="3" y="26"/>
                      <a:pt x="1" y="21"/>
                    </a:cubicBezTo>
                    <a:cubicBezTo>
                      <a:pt x="1" y="14"/>
                      <a:pt x="7" y="14"/>
                      <a:pt x="11" y="11"/>
                    </a:cubicBezTo>
                    <a:cubicBezTo>
                      <a:pt x="18" y="7"/>
                      <a:pt x="26" y="0"/>
                      <a:pt x="34" y="11"/>
                    </a:cubicBezTo>
                    <a:cubicBezTo>
                      <a:pt x="37" y="12"/>
                      <a:pt x="43" y="11"/>
                      <a:pt x="44" y="17"/>
                    </a:cubicBezTo>
                    <a:cubicBezTo>
                      <a:pt x="44" y="18"/>
                      <a:pt x="44" y="19"/>
                      <a:pt x="43" y="20"/>
                    </a:cubicBezTo>
                    <a:cubicBezTo>
                      <a:pt x="40" y="23"/>
                      <a:pt x="37" y="25"/>
                      <a:pt x="32" y="25"/>
                    </a:cubicBezTo>
                    <a:cubicBezTo>
                      <a:pt x="28" y="24"/>
                      <a:pt x="28" y="24"/>
                      <a:pt x="30" y="32"/>
                    </a:cubicBezTo>
                    <a:cubicBezTo>
                      <a:pt x="30" y="33"/>
                      <a:pt x="30" y="34"/>
                      <a:pt x="30" y="35"/>
                    </a:cubicBezTo>
                    <a:cubicBezTo>
                      <a:pt x="25" y="43"/>
                      <a:pt x="14" y="39"/>
                      <a:pt x="10" y="48"/>
                    </a:cubicBezTo>
                    <a:cubicBezTo>
                      <a:pt x="8" y="48"/>
                      <a:pt x="7" y="48"/>
                      <a:pt x="5" y="48"/>
                    </a:cubicBezTo>
                    <a:cubicBezTo>
                      <a:pt x="4" y="48"/>
                      <a:pt x="3" y="47"/>
                      <a:pt x="2" y="46"/>
                    </a:cubicBezTo>
                    <a:cubicBezTo>
                      <a:pt x="2" y="43"/>
                      <a:pt x="1" y="41"/>
                      <a:pt x="0" y="38"/>
                    </a:cubicBezTo>
                    <a:close/>
                  </a:path>
                </a:pathLst>
              </a:custGeom>
              <a:solidFill>
                <a:srgbClr val="AF8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2" name="Freeform 4652"/>
              <p:cNvSpPr/>
              <p:nvPr/>
            </p:nvSpPr>
            <p:spPr bwMode="auto">
              <a:xfrm>
                <a:off x="6559551" y="5970588"/>
                <a:ext cx="39688" cy="33338"/>
              </a:xfrm>
              <a:custGeom>
                <a:avLst/>
                <a:gdLst>
                  <a:gd name="T0" fmla="*/ 3 w 20"/>
                  <a:gd name="T1" fmla="*/ 0 h 17"/>
                  <a:gd name="T2" fmla="*/ 9 w 20"/>
                  <a:gd name="T3" fmla="*/ 1 h 17"/>
                  <a:gd name="T4" fmla="*/ 16 w 20"/>
                  <a:gd name="T5" fmla="*/ 17 h 17"/>
                  <a:gd name="T6" fmla="*/ 16 w 20"/>
                  <a:gd name="T7" fmla="*/ 17 h 17"/>
                  <a:gd name="T8" fmla="*/ 4 w 20"/>
                  <a:gd name="T9" fmla="*/ 15 h 17"/>
                  <a:gd name="T10" fmla="*/ 0 w 20"/>
                  <a:gd name="T11" fmla="*/ 10 h 17"/>
                  <a:gd name="T12" fmla="*/ 0 w 20"/>
                  <a:gd name="T13" fmla="*/ 7 h 17"/>
                  <a:gd name="T14" fmla="*/ 3 w 20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7">
                    <a:moveTo>
                      <a:pt x="3" y="0"/>
                    </a:moveTo>
                    <a:cubicBezTo>
                      <a:pt x="5" y="0"/>
                      <a:pt x="7" y="1"/>
                      <a:pt x="9" y="1"/>
                    </a:cubicBezTo>
                    <a:cubicBezTo>
                      <a:pt x="14" y="4"/>
                      <a:pt x="20" y="8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6"/>
                      <a:pt x="8" y="16"/>
                      <a:pt x="4" y="15"/>
                    </a:cubicBezTo>
                    <a:cubicBezTo>
                      <a:pt x="3" y="13"/>
                      <a:pt x="2" y="12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4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A47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3" name="Freeform 4653"/>
              <p:cNvSpPr/>
              <p:nvPr/>
            </p:nvSpPr>
            <p:spPr bwMode="auto">
              <a:xfrm>
                <a:off x="6546851" y="5970588"/>
                <a:ext cx="20638" cy="14288"/>
              </a:xfrm>
              <a:custGeom>
                <a:avLst/>
                <a:gdLst>
                  <a:gd name="T0" fmla="*/ 9 w 10"/>
                  <a:gd name="T1" fmla="*/ 0 h 7"/>
                  <a:gd name="T2" fmla="*/ 6 w 10"/>
                  <a:gd name="T3" fmla="*/ 7 h 7"/>
                  <a:gd name="T4" fmla="*/ 7 w 10"/>
                  <a:gd name="T5" fmla="*/ 0 h 7"/>
                  <a:gd name="T6" fmla="*/ 9 w 10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7">
                    <a:moveTo>
                      <a:pt x="9" y="0"/>
                    </a:moveTo>
                    <a:cubicBezTo>
                      <a:pt x="9" y="3"/>
                      <a:pt x="10" y="6"/>
                      <a:pt x="6" y="7"/>
                    </a:cubicBezTo>
                    <a:cubicBezTo>
                      <a:pt x="0" y="4"/>
                      <a:pt x="5" y="2"/>
                      <a:pt x="7" y="0"/>
                    </a:cubicBezTo>
                    <a:cubicBezTo>
                      <a:pt x="8" y="0"/>
                      <a:pt x="8" y="0"/>
                      <a:pt x="9" y="0"/>
                    </a:cubicBezTo>
                    <a:close/>
                  </a:path>
                </a:pathLst>
              </a:custGeom>
              <a:solidFill>
                <a:srgbClr val="6149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4" name="Freeform 4654"/>
              <p:cNvSpPr/>
              <p:nvPr/>
            </p:nvSpPr>
            <p:spPr bwMode="auto">
              <a:xfrm>
                <a:off x="6399213" y="6002338"/>
                <a:ext cx="33338" cy="58738"/>
              </a:xfrm>
              <a:custGeom>
                <a:avLst/>
                <a:gdLst>
                  <a:gd name="T0" fmla="*/ 10 w 17"/>
                  <a:gd name="T1" fmla="*/ 0 h 29"/>
                  <a:gd name="T2" fmla="*/ 12 w 17"/>
                  <a:gd name="T3" fmla="*/ 11 h 29"/>
                  <a:gd name="T4" fmla="*/ 10 w 17"/>
                  <a:gd name="T5" fmla="*/ 22 h 29"/>
                  <a:gd name="T6" fmla="*/ 6 w 17"/>
                  <a:gd name="T7" fmla="*/ 29 h 29"/>
                  <a:gd name="T8" fmla="*/ 3 w 17"/>
                  <a:gd name="T9" fmla="*/ 28 h 29"/>
                  <a:gd name="T10" fmla="*/ 6 w 17"/>
                  <a:gd name="T11" fmla="*/ 6 h 29"/>
                  <a:gd name="T12" fmla="*/ 5 w 17"/>
                  <a:gd name="T13" fmla="*/ 4 h 29"/>
                  <a:gd name="T14" fmla="*/ 10 w 17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9">
                    <a:moveTo>
                      <a:pt x="10" y="0"/>
                    </a:moveTo>
                    <a:cubicBezTo>
                      <a:pt x="17" y="2"/>
                      <a:pt x="14" y="7"/>
                      <a:pt x="12" y="11"/>
                    </a:cubicBezTo>
                    <a:cubicBezTo>
                      <a:pt x="9" y="15"/>
                      <a:pt x="8" y="18"/>
                      <a:pt x="10" y="22"/>
                    </a:cubicBezTo>
                    <a:cubicBezTo>
                      <a:pt x="8" y="24"/>
                      <a:pt x="7" y="27"/>
                      <a:pt x="6" y="29"/>
                    </a:cubicBezTo>
                    <a:cubicBezTo>
                      <a:pt x="5" y="29"/>
                      <a:pt x="4" y="28"/>
                      <a:pt x="3" y="28"/>
                    </a:cubicBezTo>
                    <a:cubicBezTo>
                      <a:pt x="0" y="20"/>
                      <a:pt x="7" y="14"/>
                      <a:pt x="6" y="6"/>
                    </a:cubicBezTo>
                    <a:cubicBezTo>
                      <a:pt x="6" y="6"/>
                      <a:pt x="5" y="5"/>
                      <a:pt x="5" y="4"/>
                    </a:cubicBezTo>
                    <a:cubicBezTo>
                      <a:pt x="6" y="1"/>
                      <a:pt x="8" y="0"/>
                      <a:pt x="10" y="0"/>
                    </a:cubicBezTo>
                    <a:close/>
                  </a:path>
                </a:pathLst>
              </a:custGeom>
              <a:solidFill>
                <a:srgbClr val="AC75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5" name="Freeform 4655"/>
              <p:cNvSpPr/>
              <p:nvPr/>
            </p:nvSpPr>
            <p:spPr bwMode="auto">
              <a:xfrm>
                <a:off x="7108826" y="6062663"/>
                <a:ext cx="46038" cy="92075"/>
              </a:xfrm>
              <a:custGeom>
                <a:avLst/>
                <a:gdLst>
                  <a:gd name="T0" fmla="*/ 0 w 23"/>
                  <a:gd name="T1" fmla="*/ 8 h 46"/>
                  <a:gd name="T2" fmla="*/ 18 w 23"/>
                  <a:gd name="T3" fmla="*/ 11 h 46"/>
                  <a:gd name="T4" fmla="*/ 21 w 23"/>
                  <a:gd name="T5" fmla="*/ 23 h 46"/>
                  <a:gd name="T6" fmla="*/ 20 w 23"/>
                  <a:gd name="T7" fmla="*/ 28 h 46"/>
                  <a:gd name="T8" fmla="*/ 22 w 23"/>
                  <a:gd name="T9" fmla="*/ 33 h 46"/>
                  <a:gd name="T10" fmla="*/ 18 w 23"/>
                  <a:gd name="T11" fmla="*/ 45 h 46"/>
                  <a:gd name="T12" fmla="*/ 14 w 23"/>
                  <a:gd name="T13" fmla="*/ 42 h 46"/>
                  <a:gd name="T14" fmla="*/ 10 w 23"/>
                  <a:gd name="T15" fmla="*/ 32 h 46"/>
                  <a:gd name="T16" fmla="*/ 8 w 23"/>
                  <a:gd name="T17" fmla="*/ 29 h 46"/>
                  <a:gd name="T18" fmla="*/ 0 w 23"/>
                  <a:gd name="T19" fmla="*/ 10 h 46"/>
                  <a:gd name="T20" fmla="*/ 0 w 23"/>
                  <a:gd name="T21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46">
                    <a:moveTo>
                      <a:pt x="0" y="8"/>
                    </a:moveTo>
                    <a:cubicBezTo>
                      <a:pt x="7" y="5"/>
                      <a:pt x="13" y="0"/>
                      <a:pt x="18" y="11"/>
                    </a:cubicBezTo>
                    <a:cubicBezTo>
                      <a:pt x="17" y="15"/>
                      <a:pt x="23" y="18"/>
                      <a:pt x="21" y="23"/>
                    </a:cubicBezTo>
                    <a:cubicBezTo>
                      <a:pt x="19" y="25"/>
                      <a:pt x="19" y="26"/>
                      <a:pt x="20" y="28"/>
                    </a:cubicBezTo>
                    <a:cubicBezTo>
                      <a:pt x="21" y="30"/>
                      <a:pt x="21" y="32"/>
                      <a:pt x="22" y="33"/>
                    </a:cubicBezTo>
                    <a:cubicBezTo>
                      <a:pt x="11" y="34"/>
                      <a:pt x="23" y="42"/>
                      <a:pt x="18" y="45"/>
                    </a:cubicBezTo>
                    <a:cubicBezTo>
                      <a:pt x="15" y="46"/>
                      <a:pt x="14" y="44"/>
                      <a:pt x="14" y="42"/>
                    </a:cubicBezTo>
                    <a:cubicBezTo>
                      <a:pt x="11" y="39"/>
                      <a:pt x="17" y="33"/>
                      <a:pt x="10" y="32"/>
                    </a:cubicBezTo>
                    <a:cubicBezTo>
                      <a:pt x="9" y="31"/>
                      <a:pt x="8" y="30"/>
                      <a:pt x="8" y="29"/>
                    </a:cubicBezTo>
                    <a:cubicBezTo>
                      <a:pt x="8" y="22"/>
                      <a:pt x="4" y="16"/>
                      <a:pt x="0" y="10"/>
                    </a:cubicBezTo>
                    <a:cubicBezTo>
                      <a:pt x="0" y="9"/>
                      <a:pt x="0" y="9"/>
                      <a:pt x="0" y="8"/>
                    </a:cubicBezTo>
                    <a:close/>
                  </a:path>
                </a:pathLst>
              </a:custGeom>
              <a:solidFill>
                <a:srgbClr val="D1A9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6" name="Freeform 4656"/>
              <p:cNvSpPr/>
              <p:nvPr/>
            </p:nvSpPr>
            <p:spPr bwMode="auto">
              <a:xfrm>
                <a:off x="7140576" y="6108700"/>
                <a:ext cx="14288" cy="14288"/>
              </a:xfrm>
              <a:custGeom>
                <a:avLst/>
                <a:gdLst>
                  <a:gd name="T0" fmla="*/ 4 w 7"/>
                  <a:gd name="T1" fmla="*/ 5 h 7"/>
                  <a:gd name="T2" fmla="*/ 0 w 7"/>
                  <a:gd name="T3" fmla="*/ 4 h 7"/>
                  <a:gd name="T4" fmla="*/ 5 w 7"/>
                  <a:gd name="T5" fmla="*/ 0 h 7"/>
                  <a:gd name="T6" fmla="*/ 4 w 7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4" y="5"/>
                    </a:moveTo>
                    <a:cubicBezTo>
                      <a:pt x="3" y="5"/>
                      <a:pt x="0" y="7"/>
                      <a:pt x="0" y="4"/>
                    </a:cubicBezTo>
                    <a:cubicBezTo>
                      <a:pt x="0" y="1"/>
                      <a:pt x="2" y="0"/>
                      <a:pt x="5" y="0"/>
                    </a:cubicBezTo>
                    <a:cubicBezTo>
                      <a:pt x="5" y="2"/>
                      <a:pt x="7" y="4"/>
                      <a:pt x="4" y="5"/>
                    </a:cubicBezTo>
                    <a:close/>
                  </a:path>
                </a:pathLst>
              </a:custGeom>
              <a:solidFill>
                <a:srgbClr val="C49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7" name="Freeform 4657"/>
              <p:cNvSpPr/>
              <p:nvPr/>
            </p:nvSpPr>
            <p:spPr bwMode="auto">
              <a:xfrm>
                <a:off x="7654926" y="5926138"/>
                <a:ext cx="47625" cy="42863"/>
              </a:xfrm>
              <a:custGeom>
                <a:avLst/>
                <a:gdLst>
                  <a:gd name="T0" fmla="*/ 15 w 24"/>
                  <a:gd name="T1" fmla="*/ 1 h 21"/>
                  <a:gd name="T2" fmla="*/ 22 w 24"/>
                  <a:gd name="T3" fmla="*/ 7 h 21"/>
                  <a:gd name="T4" fmla="*/ 24 w 24"/>
                  <a:gd name="T5" fmla="*/ 10 h 21"/>
                  <a:gd name="T6" fmla="*/ 13 w 24"/>
                  <a:gd name="T7" fmla="*/ 21 h 21"/>
                  <a:gd name="T8" fmla="*/ 11 w 24"/>
                  <a:gd name="T9" fmla="*/ 20 h 21"/>
                  <a:gd name="T10" fmla="*/ 5 w 24"/>
                  <a:gd name="T11" fmla="*/ 14 h 21"/>
                  <a:gd name="T12" fmla="*/ 9 w 24"/>
                  <a:gd name="T13" fmla="*/ 4 h 21"/>
                  <a:gd name="T14" fmla="*/ 15 w 24"/>
                  <a:gd name="T15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15" y="1"/>
                    </a:moveTo>
                    <a:cubicBezTo>
                      <a:pt x="18" y="3"/>
                      <a:pt x="20" y="5"/>
                      <a:pt x="22" y="7"/>
                    </a:cubicBezTo>
                    <a:cubicBezTo>
                      <a:pt x="23" y="8"/>
                      <a:pt x="24" y="9"/>
                      <a:pt x="24" y="10"/>
                    </a:cubicBezTo>
                    <a:cubicBezTo>
                      <a:pt x="19" y="12"/>
                      <a:pt x="15" y="16"/>
                      <a:pt x="13" y="21"/>
                    </a:cubicBezTo>
                    <a:cubicBezTo>
                      <a:pt x="12" y="21"/>
                      <a:pt x="12" y="21"/>
                      <a:pt x="11" y="20"/>
                    </a:cubicBezTo>
                    <a:cubicBezTo>
                      <a:pt x="9" y="18"/>
                      <a:pt x="7" y="16"/>
                      <a:pt x="5" y="14"/>
                    </a:cubicBezTo>
                    <a:cubicBezTo>
                      <a:pt x="0" y="8"/>
                      <a:pt x="7" y="7"/>
                      <a:pt x="9" y="4"/>
                    </a:cubicBezTo>
                    <a:cubicBezTo>
                      <a:pt x="11" y="2"/>
                      <a:pt x="12" y="0"/>
                      <a:pt x="15" y="1"/>
                    </a:cubicBezTo>
                    <a:close/>
                  </a:path>
                </a:pathLst>
              </a:custGeom>
              <a:solidFill>
                <a:srgbClr val="BE9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8" name="Freeform 4658"/>
              <p:cNvSpPr/>
              <p:nvPr/>
            </p:nvSpPr>
            <p:spPr bwMode="auto">
              <a:xfrm>
                <a:off x="7772401" y="5443538"/>
                <a:ext cx="46038" cy="49213"/>
              </a:xfrm>
              <a:custGeom>
                <a:avLst/>
                <a:gdLst>
                  <a:gd name="T0" fmla="*/ 12 w 23"/>
                  <a:gd name="T1" fmla="*/ 0 h 25"/>
                  <a:gd name="T2" fmla="*/ 23 w 23"/>
                  <a:gd name="T3" fmla="*/ 11 h 25"/>
                  <a:gd name="T4" fmla="*/ 20 w 23"/>
                  <a:gd name="T5" fmla="*/ 14 h 25"/>
                  <a:gd name="T6" fmla="*/ 9 w 23"/>
                  <a:gd name="T7" fmla="*/ 24 h 25"/>
                  <a:gd name="T8" fmla="*/ 4 w 23"/>
                  <a:gd name="T9" fmla="*/ 19 h 25"/>
                  <a:gd name="T10" fmla="*/ 0 w 23"/>
                  <a:gd name="T11" fmla="*/ 9 h 25"/>
                  <a:gd name="T12" fmla="*/ 12 w 23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5">
                    <a:moveTo>
                      <a:pt x="12" y="0"/>
                    </a:moveTo>
                    <a:cubicBezTo>
                      <a:pt x="14" y="5"/>
                      <a:pt x="20" y="7"/>
                      <a:pt x="23" y="11"/>
                    </a:cubicBezTo>
                    <a:cubicBezTo>
                      <a:pt x="22" y="12"/>
                      <a:pt x="22" y="13"/>
                      <a:pt x="20" y="14"/>
                    </a:cubicBezTo>
                    <a:cubicBezTo>
                      <a:pt x="13" y="13"/>
                      <a:pt x="13" y="20"/>
                      <a:pt x="9" y="24"/>
                    </a:cubicBezTo>
                    <a:cubicBezTo>
                      <a:pt x="5" y="25"/>
                      <a:pt x="5" y="22"/>
                      <a:pt x="4" y="19"/>
                    </a:cubicBezTo>
                    <a:cubicBezTo>
                      <a:pt x="9" y="14"/>
                      <a:pt x="0" y="13"/>
                      <a:pt x="0" y="9"/>
                    </a:cubicBezTo>
                    <a:cubicBezTo>
                      <a:pt x="3" y="4"/>
                      <a:pt x="7" y="1"/>
                      <a:pt x="12" y="0"/>
                    </a:cubicBezTo>
                    <a:close/>
                  </a:path>
                </a:pathLst>
              </a:custGeom>
              <a:solidFill>
                <a:srgbClr val="865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9" name="Freeform 4659"/>
              <p:cNvSpPr/>
              <p:nvPr/>
            </p:nvSpPr>
            <p:spPr bwMode="auto">
              <a:xfrm>
                <a:off x="7813676" y="5462588"/>
                <a:ext cx="42863" cy="36513"/>
              </a:xfrm>
              <a:custGeom>
                <a:avLst/>
                <a:gdLst>
                  <a:gd name="T0" fmla="*/ 0 w 22"/>
                  <a:gd name="T1" fmla="*/ 4 h 18"/>
                  <a:gd name="T2" fmla="*/ 3 w 22"/>
                  <a:gd name="T3" fmla="*/ 1 h 18"/>
                  <a:gd name="T4" fmla="*/ 13 w 22"/>
                  <a:gd name="T5" fmla="*/ 3 h 18"/>
                  <a:gd name="T6" fmla="*/ 16 w 22"/>
                  <a:gd name="T7" fmla="*/ 0 h 18"/>
                  <a:gd name="T8" fmla="*/ 22 w 22"/>
                  <a:gd name="T9" fmla="*/ 11 h 18"/>
                  <a:gd name="T10" fmla="*/ 15 w 22"/>
                  <a:gd name="T11" fmla="*/ 18 h 18"/>
                  <a:gd name="T12" fmla="*/ 0 w 22"/>
                  <a:gd name="T1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8">
                    <a:moveTo>
                      <a:pt x="0" y="4"/>
                    </a:moveTo>
                    <a:cubicBezTo>
                      <a:pt x="1" y="3"/>
                      <a:pt x="2" y="2"/>
                      <a:pt x="3" y="1"/>
                    </a:cubicBezTo>
                    <a:cubicBezTo>
                      <a:pt x="6" y="5"/>
                      <a:pt x="9" y="9"/>
                      <a:pt x="13" y="3"/>
                    </a:cubicBezTo>
                    <a:cubicBezTo>
                      <a:pt x="13" y="1"/>
                      <a:pt x="14" y="1"/>
                      <a:pt x="16" y="0"/>
                    </a:cubicBezTo>
                    <a:cubicBezTo>
                      <a:pt x="20" y="3"/>
                      <a:pt x="20" y="8"/>
                      <a:pt x="22" y="11"/>
                    </a:cubicBezTo>
                    <a:cubicBezTo>
                      <a:pt x="20" y="14"/>
                      <a:pt x="17" y="16"/>
                      <a:pt x="15" y="18"/>
                    </a:cubicBezTo>
                    <a:cubicBezTo>
                      <a:pt x="10" y="13"/>
                      <a:pt x="5" y="8"/>
                      <a:pt x="0" y="4"/>
                    </a:cubicBezTo>
                    <a:close/>
                  </a:path>
                </a:pathLst>
              </a:custGeom>
              <a:solidFill>
                <a:srgbClr val="A86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0" name="Freeform 4660"/>
              <p:cNvSpPr/>
              <p:nvPr/>
            </p:nvSpPr>
            <p:spPr bwMode="auto">
              <a:xfrm>
                <a:off x="7764463" y="5476875"/>
                <a:ext cx="30163" cy="33338"/>
              </a:xfrm>
              <a:custGeom>
                <a:avLst/>
                <a:gdLst>
                  <a:gd name="T0" fmla="*/ 9 w 15"/>
                  <a:gd name="T1" fmla="*/ 2 h 17"/>
                  <a:gd name="T2" fmla="*/ 13 w 15"/>
                  <a:gd name="T3" fmla="*/ 7 h 17"/>
                  <a:gd name="T4" fmla="*/ 15 w 15"/>
                  <a:gd name="T5" fmla="*/ 13 h 17"/>
                  <a:gd name="T6" fmla="*/ 10 w 15"/>
                  <a:gd name="T7" fmla="*/ 16 h 17"/>
                  <a:gd name="T8" fmla="*/ 0 w 15"/>
                  <a:gd name="T9" fmla="*/ 11 h 17"/>
                  <a:gd name="T10" fmla="*/ 1 w 15"/>
                  <a:gd name="T11" fmla="*/ 8 h 17"/>
                  <a:gd name="T12" fmla="*/ 6 w 15"/>
                  <a:gd name="T13" fmla="*/ 0 h 17"/>
                  <a:gd name="T14" fmla="*/ 9 w 15"/>
                  <a:gd name="T15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9" y="2"/>
                    </a:moveTo>
                    <a:cubicBezTo>
                      <a:pt x="10" y="4"/>
                      <a:pt x="12" y="6"/>
                      <a:pt x="13" y="7"/>
                    </a:cubicBezTo>
                    <a:cubicBezTo>
                      <a:pt x="13" y="9"/>
                      <a:pt x="13" y="11"/>
                      <a:pt x="15" y="13"/>
                    </a:cubicBezTo>
                    <a:cubicBezTo>
                      <a:pt x="15" y="17"/>
                      <a:pt x="12" y="16"/>
                      <a:pt x="10" y="16"/>
                    </a:cubicBezTo>
                    <a:cubicBezTo>
                      <a:pt x="6" y="16"/>
                      <a:pt x="4" y="13"/>
                      <a:pt x="0" y="11"/>
                    </a:cubicBezTo>
                    <a:cubicBezTo>
                      <a:pt x="1" y="10"/>
                      <a:pt x="1" y="9"/>
                      <a:pt x="1" y="8"/>
                    </a:cubicBezTo>
                    <a:cubicBezTo>
                      <a:pt x="0" y="4"/>
                      <a:pt x="2" y="2"/>
                      <a:pt x="6" y="0"/>
                    </a:cubicBezTo>
                    <a:cubicBezTo>
                      <a:pt x="7" y="0"/>
                      <a:pt x="8" y="1"/>
                      <a:pt x="9" y="2"/>
                    </a:cubicBezTo>
                    <a:close/>
                  </a:path>
                </a:pathLst>
              </a:custGeom>
              <a:solidFill>
                <a:srgbClr val="9C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1" name="Freeform 4661"/>
              <p:cNvSpPr/>
              <p:nvPr/>
            </p:nvSpPr>
            <p:spPr bwMode="auto">
              <a:xfrm>
                <a:off x="7783513" y="5502275"/>
                <a:ext cx="25400" cy="11113"/>
              </a:xfrm>
              <a:custGeom>
                <a:avLst/>
                <a:gdLst>
                  <a:gd name="T0" fmla="*/ 1 w 13"/>
                  <a:gd name="T1" fmla="*/ 2 h 5"/>
                  <a:gd name="T2" fmla="*/ 6 w 13"/>
                  <a:gd name="T3" fmla="*/ 0 h 5"/>
                  <a:gd name="T4" fmla="*/ 11 w 13"/>
                  <a:gd name="T5" fmla="*/ 0 h 5"/>
                  <a:gd name="T6" fmla="*/ 13 w 13"/>
                  <a:gd name="T7" fmla="*/ 5 h 5"/>
                  <a:gd name="T8" fmla="*/ 1 w 13"/>
                  <a:gd name="T9" fmla="*/ 4 h 5"/>
                  <a:gd name="T10" fmla="*/ 0 w 13"/>
                  <a:gd name="T11" fmla="*/ 3 h 5"/>
                  <a:gd name="T12" fmla="*/ 1 w 1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5">
                    <a:moveTo>
                      <a:pt x="1" y="2"/>
                    </a:moveTo>
                    <a:cubicBezTo>
                      <a:pt x="3" y="2"/>
                      <a:pt x="5" y="1"/>
                      <a:pt x="6" y="0"/>
                    </a:cubicBezTo>
                    <a:cubicBezTo>
                      <a:pt x="8" y="0"/>
                      <a:pt x="9" y="0"/>
                      <a:pt x="11" y="0"/>
                    </a:cubicBezTo>
                    <a:cubicBezTo>
                      <a:pt x="11" y="2"/>
                      <a:pt x="12" y="4"/>
                      <a:pt x="13" y="5"/>
                    </a:cubicBezTo>
                    <a:cubicBezTo>
                      <a:pt x="9" y="5"/>
                      <a:pt x="5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B578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2" name="Freeform 4662"/>
              <p:cNvSpPr/>
              <p:nvPr/>
            </p:nvSpPr>
            <p:spPr bwMode="auto">
              <a:xfrm>
                <a:off x="6634163" y="3154363"/>
                <a:ext cx="22225" cy="41275"/>
              </a:xfrm>
              <a:custGeom>
                <a:avLst/>
                <a:gdLst>
                  <a:gd name="T0" fmla="*/ 11 w 11"/>
                  <a:gd name="T1" fmla="*/ 5 h 21"/>
                  <a:gd name="T2" fmla="*/ 10 w 11"/>
                  <a:gd name="T3" fmla="*/ 17 h 21"/>
                  <a:gd name="T4" fmla="*/ 5 w 11"/>
                  <a:gd name="T5" fmla="*/ 21 h 21"/>
                  <a:gd name="T6" fmla="*/ 1 w 11"/>
                  <a:gd name="T7" fmla="*/ 13 h 21"/>
                  <a:gd name="T8" fmla="*/ 1 w 11"/>
                  <a:gd name="T9" fmla="*/ 10 h 21"/>
                  <a:gd name="T10" fmla="*/ 11 w 11"/>
                  <a:gd name="T11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1">
                    <a:moveTo>
                      <a:pt x="11" y="5"/>
                    </a:moveTo>
                    <a:cubicBezTo>
                      <a:pt x="11" y="9"/>
                      <a:pt x="10" y="13"/>
                      <a:pt x="10" y="17"/>
                    </a:cubicBezTo>
                    <a:cubicBezTo>
                      <a:pt x="8" y="18"/>
                      <a:pt x="7" y="20"/>
                      <a:pt x="5" y="21"/>
                    </a:cubicBezTo>
                    <a:cubicBezTo>
                      <a:pt x="4" y="18"/>
                      <a:pt x="6" y="14"/>
                      <a:pt x="1" y="13"/>
                    </a:cubicBezTo>
                    <a:cubicBezTo>
                      <a:pt x="0" y="12"/>
                      <a:pt x="1" y="11"/>
                      <a:pt x="1" y="10"/>
                    </a:cubicBezTo>
                    <a:cubicBezTo>
                      <a:pt x="5" y="10"/>
                      <a:pt x="4" y="0"/>
                      <a:pt x="11" y="5"/>
                    </a:cubicBezTo>
                    <a:close/>
                  </a:path>
                </a:pathLst>
              </a:custGeom>
              <a:solidFill>
                <a:srgbClr val="8550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3" name="Freeform 4663"/>
              <p:cNvSpPr/>
              <p:nvPr/>
            </p:nvSpPr>
            <p:spPr bwMode="auto">
              <a:xfrm>
                <a:off x="7427913" y="5138738"/>
                <a:ext cx="38100" cy="28575"/>
              </a:xfrm>
              <a:custGeom>
                <a:avLst/>
                <a:gdLst>
                  <a:gd name="T0" fmla="*/ 19 w 19"/>
                  <a:gd name="T1" fmla="*/ 7 h 14"/>
                  <a:gd name="T2" fmla="*/ 11 w 19"/>
                  <a:gd name="T3" fmla="*/ 11 h 14"/>
                  <a:gd name="T4" fmla="*/ 3 w 19"/>
                  <a:gd name="T5" fmla="*/ 13 h 14"/>
                  <a:gd name="T6" fmla="*/ 0 w 19"/>
                  <a:gd name="T7" fmla="*/ 7 h 14"/>
                  <a:gd name="T8" fmla="*/ 2 w 19"/>
                  <a:gd name="T9" fmla="*/ 0 h 14"/>
                  <a:gd name="T10" fmla="*/ 10 w 19"/>
                  <a:gd name="T11" fmla="*/ 1 h 14"/>
                  <a:gd name="T12" fmla="*/ 19 w 19"/>
                  <a:gd name="T1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4">
                    <a:moveTo>
                      <a:pt x="19" y="7"/>
                    </a:moveTo>
                    <a:cubicBezTo>
                      <a:pt x="16" y="8"/>
                      <a:pt x="14" y="10"/>
                      <a:pt x="11" y="11"/>
                    </a:cubicBezTo>
                    <a:cubicBezTo>
                      <a:pt x="9" y="14"/>
                      <a:pt x="7" y="14"/>
                      <a:pt x="3" y="13"/>
                    </a:cubicBezTo>
                    <a:cubicBezTo>
                      <a:pt x="2" y="11"/>
                      <a:pt x="1" y="9"/>
                      <a:pt x="0" y="7"/>
                    </a:cubicBezTo>
                    <a:cubicBezTo>
                      <a:pt x="0" y="4"/>
                      <a:pt x="1" y="2"/>
                      <a:pt x="2" y="0"/>
                    </a:cubicBezTo>
                    <a:cubicBezTo>
                      <a:pt x="5" y="1"/>
                      <a:pt x="8" y="1"/>
                      <a:pt x="10" y="1"/>
                    </a:cubicBezTo>
                    <a:cubicBezTo>
                      <a:pt x="13" y="3"/>
                      <a:pt x="16" y="5"/>
                      <a:pt x="19" y="7"/>
                    </a:cubicBezTo>
                    <a:close/>
                  </a:path>
                </a:pathLst>
              </a:custGeom>
              <a:solidFill>
                <a:srgbClr val="D8C1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4" name="Freeform 4664"/>
              <p:cNvSpPr/>
              <p:nvPr/>
            </p:nvSpPr>
            <p:spPr bwMode="auto">
              <a:xfrm>
                <a:off x="6856413" y="4673600"/>
                <a:ext cx="76200" cy="100013"/>
              </a:xfrm>
              <a:custGeom>
                <a:avLst/>
                <a:gdLst>
                  <a:gd name="T0" fmla="*/ 34 w 38"/>
                  <a:gd name="T1" fmla="*/ 47 h 50"/>
                  <a:gd name="T2" fmla="*/ 27 w 38"/>
                  <a:gd name="T3" fmla="*/ 45 h 50"/>
                  <a:gd name="T4" fmla="*/ 13 w 38"/>
                  <a:gd name="T5" fmla="*/ 37 h 50"/>
                  <a:gd name="T6" fmla="*/ 10 w 38"/>
                  <a:gd name="T7" fmla="*/ 38 h 50"/>
                  <a:gd name="T8" fmla="*/ 5 w 38"/>
                  <a:gd name="T9" fmla="*/ 36 h 50"/>
                  <a:gd name="T10" fmla="*/ 1 w 38"/>
                  <a:gd name="T11" fmla="*/ 30 h 50"/>
                  <a:gd name="T12" fmla="*/ 6 w 38"/>
                  <a:gd name="T13" fmla="*/ 26 h 50"/>
                  <a:gd name="T14" fmla="*/ 9 w 38"/>
                  <a:gd name="T15" fmla="*/ 12 h 50"/>
                  <a:gd name="T16" fmla="*/ 8 w 38"/>
                  <a:gd name="T17" fmla="*/ 9 h 50"/>
                  <a:gd name="T18" fmla="*/ 14 w 38"/>
                  <a:gd name="T19" fmla="*/ 1 h 50"/>
                  <a:gd name="T20" fmla="*/ 15 w 38"/>
                  <a:gd name="T21" fmla="*/ 0 h 50"/>
                  <a:gd name="T22" fmla="*/ 17 w 38"/>
                  <a:gd name="T23" fmla="*/ 0 h 50"/>
                  <a:gd name="T24" fmla="*/ 28 w 38"/>
                  <a:gd name="T25" fmla="*/ 19 h 50"/>
                  <a:gd name="T26" fmla="*/ 29 w 38"/>
                  <a:gd name="T27" fmla="*/ 24 h 50"/>
                  <a:gd name="T28" fmla="*/ 34 w 38"/>
                  <a:gd name="T29" fmla="*/ 4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8" h="50">
                    <a:moveTo>
                      <a:pt x="34" y="47"/>
                    </a:moveTo>
                    <a:cubicBezTo>
                      <a:pt x="29" y="50"/>
                      <a:pt x="29" y="50"/>
                      <a:pt x="27" y="45"/>
                    </a:cubicBezTo>
                    <a:cubicBezTo>
                      <a:pt x="24" y="40"/>
                      <a:pt x="19" y="38"/>
                      <a:pt x="13" y="37"/>
                    </a:cubicBezTo>
                    <a:cubicBezTo>
                      <a:pt x="12" y="38"/>
                      <a:pt x="11" y="38"/>
                      <a:pt x="10" y="38"/>
                    </a:cubicBezTo>
                    <a:cubicBezTo>
                      <a:pt x="8" y="37"/>
                      <a:pt x="7" y="37"/>
                      <a:pt x="5" y="36"/>
                    </a:cubicBezTo>
                    <a:cubicBezTo>
                      <a:pt x="3" y="35"/>
                      <a:pt x="0" y="34"/>
                      <a:pt x="1" y="30"/>
                    </a:cubicBezTo>
                    <a:cubicBezTo>
                      <a:pt x="2" y="28"/>
                      <a:pt x="4" y="27"/>
                      <a:pt x="6" y="26"/>
                    </a:cubicBezTo>
                    <a:cubicBezTo>
                      <a:pt x="15" y="23"/>
                      <a:pt x="13" y="17"/>
                      <a:pt x="9" y="12"/>
                    </a:cubicBezTo>
                    <a:cubicBezTo>
                      <a:pt x="8" y="11"/>
                      <a:pt x="8" y="10"/>
                      <a:pt x="8" y="9"/>
                    </a:cubicBezTo>
                    <a:cubicBezTo>
                      <a:pt x="9" y="5"/>
                      <a:pt x="11" y="3"/>
                      <a:pt x="14" y="1"/>
                    </a:cubicBezTo>
                    <a:cubicBezTo>
                      <a:pt x="14" y="0"/>
                      <a:pt x="15" y="0"/>
                      <a:pt x="15" y="0"/>
                    </a:cubicBezTo>
                    <a:cubicBezTo>
                      <a:pt x="16" y="0"/>
                      <a:pt x="17" y="0"/>
                      <a:pt x="17" y="0"/>
                    </a:cubicBezTo>
                    <a:cubicBezTo>
                      <a:pt x="17" y="9"/>
                      <a:pt x="29" y="10"/>
                      <a:pt x="28" y="19"/>
                    </a:cubicBezTo>
                    <a:cubicBezTo>
                      <a:pt x="28" y="21"/>
                      <a:pt x="29" y="22"/>
                      <a:pt x="29" y="24"/>
                    </a:cubicBezTo>
                    <a:cubicBezTo>
                      <a:pt x="28" y="32"/>
                      <a:pt x="38" y="38"/>
                      <a:pt x="34" y="47"/>
                    </a:cubicBezTo>
                    <a:close/>
                  </a:path>
                </a:pathLst>
              </a:custGeom>
              <a:solidFill>
                <a:srgbClr val="CEBA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5" name="Freeform 4665"/>
              <p:cNvSpPr/>
              <p:nvPr/>
            </p:nvSpPr>
            <p:spPr bwMode="auto">
              <a:xfrm>
                <a:off x="6907213" y="4721225"/>
                <a:ext cx="41275" cy="50800"/>
              </a:xfrm>
              <a:custGeom>
                <a:avLst/>
                <a:gdLst>
                  <a:gd name="T0" fmla="*/ 9 w 21"/>
                  <a:gd name="T1" fmla="*/ 23 h 25"/>
                  <a:gd name="T2" fmla="*/ 3 w 21"/>
                  <a:gd name="T3" fmla="*/ 9 h 25"/>
                  <a:gd name="T4" fmla="*/ 4 w 21"/>
                  <a:gd name="T5" fmla="*/ 0 h 25"/>
                  <a:gd name="T6" fmla="*/ 20 w 21"/>
                  <a:gd name="T7" fmla="*/ 17 h 25"/>
                  <a:gd name="T8" fmla="*/ 11 w 21"/>
                  <a:gd name="T9" fmla="*/ 23 h 25"/>
                  <a:gd name="T10" fmla="*/ 9 w 21"/>
                  <a:gd name="T11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5">
                    <a:moveTo>
                      <a:pt x="9" y="23"/>
                    </a:moveTo>
                    <a:cubicBezTo>
                      <a:pt x="7" y="19"/>
                      <a:pt x="8" y="13"/>
                      <a:pt x="3" y="9"/>
                    </a:cubicBezTo>
                    <a:cubicBezTo>
                      <a:pt x="0" y="7"/>
                      <a:pt x="1" y="3"/>
                      <a:pt x="4" y="0"/>
                    </a:cubicBezTo>
                    <a:cubicBezTo>
                      <a:pt x="9" y="6"/>
                      <a:pt x="20" y="7"/>
                      <a:pt x="20" y="17"/>
                    </a:cubicBezTo>
                    <a:cubicBezTo>
                      <a:pt x="21" y="25"/>
                      <a:pt x="15" y="22"/>
                      <a:pt x="11" y="23"/>
                    </a:cubicBezTo>
                    <a:cubicBezTo>
                      <a:pt x="11" y="23"/>
                      <a:pt x="10" y="23"/>
                      <a:pt x="9" y="23"/>
                    </a:cubicBezTo>
                    <a:close/>
                  </a:path>
                </a:pathLst>
              </a:custGeom>
              <a:solidFill>
                <a:srgbClr val="DECE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6" name="Freeform 4666"/>
              <p:cNvSpPr/>
              <p:nvPr/>
            </p:nvSpPr>
            <p:spPr bwMode="auto">
              <a:xfrm>
                <a:off x="6688138" y="4889500"/>
                <a:ext cx="33338" cy="52388"/>
              </a:xfrm>
              <a:custGeom>
                <a:avLst/>
                <a:gdLst>
                  <a:gd name="T0" fmla="*/ 6 w 17"/>
                  <a:gd name="T1" fmla="*/ 2 h 26"/>
                  <a:gd name="T2" fmla="*/ 14 w 17"/>
                  <a:gd name="T3" fmla="*/ 0 h 26"/>
                  <a:gd name="T4" fmla="*/ 11 w 17"/>
                  <a:gd name="T5" fmla="*/ 16 h 26"/>
                  <a:gd name="T6" fmla="*/ 3 w 17"/>
                  <a:gd name="T7" fmla="*/ 26 h 26"/>
                  <a:gd name="T8" fmla="*/ 6 w 17"/>
                  <a:gd name="T9" fmla="*/ 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6" y="2"/>
                    </a:moveTo>
                    <a:cubicBezTo>
                      <a:pt x="8" y="1"/>
                      <a:pt x="11" y="1"/>
                      <a:pt x="14" y="0"/>
                    </a:cubicBezTo>
                    <a:cubicBezTo>
                      <a:pt x="17" y="4"/>
                      <a:pt x="17" y="4"/>
                      <a:pt x="11" y="16"/>
                    </a:cubicBezTo>
                    <a:cubicBezTo>
                      <a:pt x="8" y="19"/>
                      <a:pt x="7" y="24"/>
                      <a:pt x="3" y="26"/>
                    </a:cubicBezTo>
                    <a:cubicBezTo>
                      <a:pt x="0" y="17"/>
                      <a:pt x="1" y="9"/>
                      <a:pt x="6" y="2"/>
                    </a:cubicBezTo>
                    <a:close/>
                  </a:path>
                </a:pathLst>
              </a:custGeom>
              <a:solidFill>
                <a:srgbClr val="6D32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7" name="Freeform 4667"/>
              <p:cNvSpPr/>
              <p:nvPr/>
            </p:nvSpPr>
            <p:spPr bwMode="auto">
              <a:xfrm>
                <a:off x="6683376" y="4919663"/>
                <a:ext cx="52388" cy="42863"/>
              </a:xfrm>
              <a:custGeom>
                <a:avLst/>
                <a:gdLst>
                  <a:gd name="T0" fmla="*/ 5 w 26"/>
                  <a:gd name="T1" fmla="*/ 11 h 22"/>
                  <a:gd name="T2" fmla="*/ 11 w 26"/>
                  <a:gd name="T3" fmla="*/ 0 h 22"/>
                  <a:gd name="T4" fmla="*/ 15 w 26"/>
                  <a:gd name="T5" fmla="*/ 7 h 22"/>
                  <a:gd name="T6" fmla="*/ 17 w 26"/>
                  <a:gd name="T7" fmla="*/ 19 h 22"/>
                  <a:gd name="T8" fmla="*/ 5 w 26"/>
                  <a:gd name="T9" fmla="*/ 22 h 22"/>
                  <a:gd name="T10" fmla="*/ 1 w 26"/>
                  <a:gd name="T11" fmla="*/ 18 h 22"/>
                  <a:gd name="T12" fmla="*/ 5 w 26"/>
                  <a:gd name="T13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5" y="11"/>
                    </a:moveTo>
                    <a:cubicBezTo>
                      <a:pt x="6" y="7"/>
                      <a:pt x="7" y="2"/>
                      <a:pt x="11" y="0"/>
                    </a:cubicBezTo>
                    <a:cubicBezTo>
                      <a:pt x="13" y="2"/>
                      <a:pt x="13" y="5"/>
                      <a:pt x="15" y="7"/>
                    </a:cubicBezTo>
                    <a:cubicBezTo>
                      <a:pt x="26" y="10"/>
                      <a:pt x="21" y="14"/>
                      <a:pt x="17" y="19"/>
                    </a:cubicBezTo>
                    <a:cubicBezTo>
                      <a:pt x="13" y="20"/>
                      <a:pt x="9" y="22"/>
                      <a:pt x="5" y="22"/>
                    </a:cubicBezTo>
                    <a:cubicBezTo>
                      <a:pt x="3" y="22"/>
                      <a:pt x="0" y="22"/>
                      <a:pt x="1" y="18"/>
                    </a:cubicBezTo>
                    <a:cubicBezTo>
                      <a:pt x="2" y="16"/>
                      <a:pt x="4" y="13"/>
                      <a:pt x="5" y="11"/>
                    </a:cubicBezTo>
                    <a:close/>
                  </a:path>
                </a:pathLst>
              </a:custGeom>
              <a:solidFill>
                <a:srgbClr val="8B4F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8" name="Freeform 4668"/>
              <p:cNvSpPr/>
              <p:nvPr/>
            </p:nvSpPr>
            <p:spPr bwMode="auto">
              <a:xfrm>
                <a:off x="6680201" y="4954588"/>
                <a:ext cx="17463" cy="20638"/>
              </a:xfrm>
              <a:custGeom>
                <a:avLst/>
                <a:gdLst>
                  <a:gd name="T0" fmla="*/ 3 w 9"/>
                  <a:gd name="T1" fmla="*/ 0 h 10"/>
                  <a:gd name="T2" fmla="*/ 8 w 9"/>
                  <a:gd name="T3" fmla="*/ 3 h 10"/>
                  <a:gd name="T4" fmla="*/ 8 w 9"/>
                  <a:gd name="T5" fmla="*/ 6 h 10"/>
                  <a:gd name="T6" fmla="*/ 4 w 9"/>
                  <a:gd name="T7" fmla="*/ 10 h 10"/>
                  <a:gd name="T8" fmla="*/ 0 w 9"/>
                  <a:gd name="T9" fmla="*/ 6 h 10"/>
                  <a:gd name="T10" fmla="*/ 1 w 9"/>
                  <a:gd name="T11" fmla="*/ 0 h 10"/>
                  <a:gd name="T12" fmla="*/ 3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4" y="2"/>
                      <a:pt x="6" y="3"/>
                      <a:pt x="8" y="3"/>
                    </a:cubicBezTo>
                    <a:cubicBezTo>
                      <a:pt x="8" y="4"/>
                      <a:pt x="9" y="5"/>
                      <a:pt x="8" y="6"/>
                    </a:cubicBezTo>
                    <a:cubicBezTo>
                      <a:pt x="8" y="8"/>
                      <a:pt x="6" y="9"/>
                      <a:pt x="4" y="10"/>
                    </a:cubicBezTo>
                    <a:cubicBezTo>
                      <a:pt x="2" y="10"/>
                      <a:pt x="0" y="9"/>
                      <a:pt x="0" y="6"/>
                    </a:cubicBezTo>
                    <a:cubicBezTo>
                      <a:pt x="0" y="4"/>
                      <a:pt x="1" y="2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78361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9" name="Freeform 4669"/>
              <p:cNvSpPr/>
              <p:nvPr/>
            </p:nvSpPr>
            <p:spPr bwMode="auto">
              <a:xfrm>
                <a:off x="6673851" y="4967288"/>
                <a:ext cx="58738" cy="77788"/>
              </a:xfrm>
              <a:custGeom>
                <a:avLst/>
                <a:gdLst>
                  <a:gd name="T0" fmla="*/ 7 w 29"/>
                  <a:gd name="T1" fmla="*/ 4 h 39"/>
                  <a:gd name="T2" fmla="*/ 11 w 29"/>
                  <a:gd name="T3" fmla="*/ 0 h 39"/>
                  <a:gd name="T4" fmla="*/ 29 w 29"/>
                  <a:gd name="T5" fmla="*/ 12 h 39"/>
                  <a:gd name="T6" fmla="*/ 28 w 29"/>
                  <a:gd name="T7" fmla="*/ 15 h 39"/>
                  <a:gd name="T8" fmla="*/ 24 w 29"/>
                  <a:gd name="T9" fmla="*/ 16 h 39"/>
                  <a:gd name="T10" fmla="*/ 18 w 29"/>
                  <a:gd name="T11" fmla="*/ 18 h 39"/>
                  <a:gd name="T12" fmla="*/ 17 w 29"/>
                  <a:gd name="T13" fmla="*/ 21 h 39"/>
                  <a:gd name="T14" fmla="*/ 14 w 29"/>
                  <a:gd name="T15" fmla="*/ 26 h 39"/>
                  <a:gd name="T16" fmla="*/ 12 w 29"/>
                  <a:gd name="T17" fmla="*/ 32 h 39"/>
                  <a:gd name="T18" fmla="*/ 4 w 29"/>
                  <a:gd name="T19" fmla="*/ 31 h 39"/>
                  <a:gd name="T20" fmla="*/ 0 w 29"/>
                  <a:gd name="T21" fmla="*/ 23 h 39"/>
                  <a:gd name="T22" fmla="*/ 4 w 29"/>
                  <a:gd name="T23" fmla="*/ 14 h 39"/>
                  <a:gd name="T24" fmla="*/ 7 w 29"/>
                  <a:gd name="T25" fmla="*/ 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39">
                    <a:moveTo>
                      <a:pt x="7" y="4"/>
                    </a:moveTo>
                    <a:cubicBezTo>
                      <a:pt x="8" y="2"/>
                      <a:pt x="8" y="0"/>
                      <a:pt x="11" y="0"/>
                    </a:cubicBezTo>
                    <a:cubicBezTo>
                      <a:pt x="16" y="4"/>
                      <a:pt x="25" y="4"/>
                      <a:pt x="29" y="12"/>
                    </a:cubicBezTo>
                    <a:cubicBezTo>
                      <a:pt x="29" y="13"/>
                      <a:pt x="29" y="14"/>
                      <a:pt x="28" y="15"/>
                    </a:cubicBezTo>
                    <a:cubicBezTo>
                      <a:pt x="27" y="16"/>
                      <a:pt x="26" y="16"/>
                      <a:pt x="24" y="16"/>
                    </a:cubicBezTo>
                    <a:cubicBezTo>
                      <a:pt x="22" y="16"/>
                      <a:pt x="19" y="16"/>
                      <a:pt x="18" y="18"/>
                    </a:cubicBezTo>
                    <a:cubicBezTo>
                      <a:pt x="18" y="19"/>
                      <a:pt x="17" y="20"/>
                      <a:pt x="17" y="21"/>
                    </a:cubicBezTo>
                    <a:cubicBezTo>
                      <a:pt x="16" y="22"/>
                      <a:pt x="15" y="24"/>
                      <a:pt x="14" y="26"/>
                    </a:cubicBezTo>
                    <a:cubicBezTo>
                      <a:pt x="13" y="28"/>
                      <a:pt x="12" y="30"/>
                      <a:pt x="12" y="32"/>
                    </a:cubicBezTo>
                    <a:cubicBezTo>
                      <a:pt x="9" y="35"/>
                      <a:pt x="5" y="39"/>
                      <a:pt x="4" y="31"/>
                    </a:cubicBezTo>
                    <a:cubicBezTo>
                      <a:pt x="4" y="28"/>
                      <a:pt x="3" y="25"/>
                      <a:pt x="0" y="23"/>
                    </a:cubicBezTo>
                    <a:cubicBezTo>
                      <a:pt x="1" y="20"/>
                      <a:pt x="0" y="15"/>
                      <a:pt x="4" y="14"/>
                    </a:cubicBezTo>
                    <a:cubicBezTo>
                      <a:pt x="10" y="12"/>
                      <a:pt x="8" y="8"/>
                      <a:pt x="7" y="4"/>
                    </a:cubicBezTo>
                    <a:close/>
                  </a:path>
                </a:pathLst>
              </a:custGeom>
              <a:solidFill>
                <a:srgbClr val="A763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0" name="Freeform 4670"/>
              <p:cNvSpPr/>
              <p:nvPr/>
            </p:nvSpPr>
            <p:spPr bwMode="auto">
              <a:xfrm>
                <a:off x="7559676" y="6016625"/>
                <a:ext cx="79375" cy="63500"/>
              </a:xfrm>
              <a:custGeom>
                <a:avLst/>
                <a:gdLst>
                  <a:gd name="T0" fmla="*/ 30 w 39"/>
                  <a:gd name="T1" fmla="*/ 14 h 32"/>
                  <a:gd name="T2" fmla="*/ 30 w 39"/>
                  <a:gd name="T3" fmla="*/ 17 h 32"/>
                  <a:gd name="T4" fmla="*/ 32 w 39"/>
                  <a:gd name="T5" fmla="*/ 25 h 32"/>
                  <a:gd name="T6" fmla="*/ 31 w 39"/>
                  <a:gd name="T7" fmla="*/ 32 h 32"/>
                  <a:gd name="T8" fmla="*/ 19 w 39"/>
                  <a:gd name="T9" fmla="*/ 30 h 32"/>
                  <a:gd name="T10" fmla="*/ 1 w 39"/>
                  <a:gd name="T11" fmla="*/ 11 h 32"/>
                  <a:gd name="T12" fmla="*/ 7 w 39"/>
                  <a:gd name="T13" fmla="*/ 1 h 32"/>
                  <a:gd name="T14" fmla="*/ 14 w 39"/>
                  <a:gd name="T15" fmla="*/ 8 h 32"/>
                  <a:gd name="T16" fmla="*/ 21 w 39"/>
                  <a:gd name="T17" fmla="*/ 7 h 32"/>
                  <a:gd name="T18" fmla="*/ 30 w 39"/>
                  <a:gd name="T19" fmla="*/ 1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32">
                    <a:moveTo>
                      <a:pt x="30" y="14"/>
                    </a:moveTo>
                    <a:cubicBezTo>
                      <a:pt x="30" y="15"/>
                      <a:pt x="30" y="16"/>
                      <a:pt x="30" y="17"/>
                    </a:cubicBezTo>
                    <a:cubicBezTo>
                      <a:pt x="25" y="21"/>
                      <a:pt x="24" y="22"/>
                      <a:pt x="32" y="25"/>
                    </a:cubicBezTo>
                    <a:cubicBezTo>
                      <a:pt x="39" y="27"/>
                      <a:pt x="38" y="30"/>
                      <a:pt x="31" y="32"/>
                    </a:cubicBezTo>
                    <a:cubicBezTo>
                      <a:pt x="27" y="27"/>
                      <a:pt x="24" y="23"/>
                      <a:pt x="19" y="30"/>
                    </a:cubicBezTo>
                    <a:cubicBezTo>
                      <a:pt x="13" y="23"/>
                      <a:pt x="7" y="17"/>
                      <a:pt x="1" y="11"/>
                    </a:cubicBezTo>
                    <a:cubicBezTo>
                      <a:pt x="0" y="5"/>
                      <a:pt x="3" y="2"/>
                      <a:pt x="7" y="1"/>
                    </a:cubicBezTo>
                    <a:cubicBezTo>
                      <a:pt x="12" y="0"/>
                      <a:pt x="13" y="4"/>
                      <a:pt x="14" y="8"/>
                    </a:cubicBezTo>
                    <a:cubicBezTo>
                      <a:pt x="16" y="11"/>
                      <a:pt x="19" y="7"/>
                      <a:pt x="21" y="7"/>
                    </a:cubicBezTo>
                    <a:cubicBezTo>
                      <a:pt x="27" y="6"/>
                      <a:pt x="27" y="12"/>
                      <a:pt x="30" y="14"/>
                    </a:cubicBezTo>
                    <a:close/>
                  </a:path>
                </a:pathLst>
              </a:custGeom>
              <a:solidFill>
                <a:srgbClr val="8367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1" name="Freeform 4671"/>
              <p:cNvSpPr/>
              <p:nvPr/>
            </p:nvSpPr>
            <p:spPr bwMode="auto">
              <a:xfrm>
                <a:off x="6813551" y="4614863"/>
                <a:ext cx="57150" cy="39688"/>
              </a:xfrm>
              <a:custGeom>
                <a:avLst/>
                <a:gdLst>
                  <a:gd name="T0" fmla="*/ 15 w 28"/>
                  <a:gd name="T1" fmla="*/ 19 h 20"/>
                  <a:gd name="T2" fmla="*/ 0 w 28"/>
                  <a:gd name="T3" fmla="*/ 0 h 20"/>
                  <a:gd name="T4" fmla="*/ 22 w 28"/>
                  <a:gd name="T5" fmla="*/ 5 h 20"/>
                  <a:gd name="T6" fmla="*/ 26 w 28"/>
                  <a:gd name="T7" fmla="*/ 13 h 20"/>
                  <a:gd name="T8" fmla="*/ 22 w 28"/>
                  <a:gd name="T9" fmla="*/ 20 h 20"/>
                  <a:gd name="T10" fmla="*/ 15 w 28"/>
                  <a:gd name="T1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0">
                    <a:moveTo>
                      <a:pt x="15" y="19"/>
                    </a:moveTo>
                    <a:cubicBezTo>
                      <a:pt x="6" y="16"/>
                      <a:pt x="1" y="9"/>
                      <a:pt x="0" y="0"/>
                    </a:cubicBezTo>
                    <a:cubicBezTo>
                      <a:pt x="8" y="0"/>
                      <a:pt x="14" y="7"/>
                      <a:pt x="22" y="5"/>
                    </a:cubicBezTo>
                    <a:cubicBezTo>
                      <a:pt x="21" y="8"/>
                      <a:pt x="23" y="11"/>
                      <a:pt x="26" y="13"/>
                    </a:cubicBezTo>
                    <a:cubicBezTo>
                      <a:pt x="28" y="17"/>
                      <a:pt x="24" y="18"/>
                      <a:pt x="22" y="20"/>
                    </a:cubicBezTo>
                    <a:cubicBezTo>
                      <a:pt x="20" y="20"/>
                      <a:pt x="17" y="20"/>
                      <a:pt x="15" y="19"/>
                    </a:cubicBezTo>
                    <a:close/>
                  </a:path>
                </a:pathLst>
              </a:custGeom>
              <a:solidFill>
                <a:srgbClr val="C0B3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2" name="Freeform 4672"/>
              <p:cNvSpPr/>
              <p:nvPr/>
            </p:nvSpPr>
            <p:spPr bwMode="auto">
              <a:xfrm>
                <a:off x="6832601" y="4651375"/>
                <a:ext cx="33338" cy="44450"/>
              </a:xfrm>
              <a:custGeom>
                <a:avLst/>
                <a:gdLst>
                  <a:gd name="T0" fmla="*/ 6 w 17"/>
                  <a:gd name="T1" fmla="*/ 1 h 22"/>
                  <a:gd name="T2" fmla="*/ 13 w 17"/>
                  <a:gd name="T3" fmla="*/ 2 h 22"/>
                  <a:gd name="T4" fmla="*/ 16 w 17"/>
                  <a:gd name="T5" fmla="*/ 5 h 22"/>
                  <a:gd name="T6" fmla="*/ 17 w 17"/>
                  <a:gd name="T7" fmla="*/ 10 h 22"/>
                  <a:gd name="T8" fmla="*/ 0 w 17"/>
                  <a:gd name="T9" fmla="*/ 6 h 22"/>
                  <a:gd name="T10" fmla="*/ 1 w 17"/>
                  <a:gd name="T11" fmla="*/ 3 h 22"/>
                  <a:gd name="T12" fmla="*/ 6 w 17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2">
                    <a:moveTo>
                      <a:pt x="6" y="1"/>
                    </a:moveTo>
                    <a:cubicBezTo>
                      <a:pt x="9" y="0"/>
                      <a:pt x="11" y="0"/>
                      <a:pt x="13" y="2"/>
                    </a:cubicBezTo>
                    <a:cubicBezTo>
                      <a:pt x="14" y="3"/>
                      <a:pt x="15" y="4"/>
                      <a:pt x="16" y="5"/>
                    </a:cubicBezTo>
                    <a:cubicBezTo>
                      <a:pt x="17" y="6"/>
                      <a:pt x="17" y="8"/>
                      <a:pt x="17" y="10"/>
                    </a:cubicBezTo>
                    <a:cubicBezTo>
                      <a:pt x="8" y="22"/>
                      <a:pt x="5" y="10"/>
                      <a:pt x="0" y="6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3" y="3"/>
                      <a:pt x="5" y="3"/>
                      <a:pt x="6" y="1"/>
                    </a:cubicBezTo>
                    <a:close/>
                  </a:path>
                </a:pathLst>
              </a:custGeom>
              <a:solidFill>
                <a:srgbClr val="AC9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3" name="Freeform 4673"/>
              <p:cNvSpPr/>
              <p:nvPr/>
            </p:nvSpPr>
            <p:spPr bwMode="auto">
              <a:xfrm>
                <a:off x="6862763" y="4660900"/>
                <a:ext cx="23813" cy="26988"/>
              </a:xfrm>
              <a:custGeom>
                <a:avLst/>
                <a:gdLst>
                  <a:gd name="T0" fmla="*/ 0 w 12"/>
                  <a:gd name="T1" fmla="*/ 4 h 13"/>
                  <a:gd name="T2" fmla="*/ 1 w 12"/>
                  <a:gd name="T3" fmla="*/ 0 h 13"/>
                  <a:gd name="T4" fmla="*/ 12 w 12"/>
                  <a:gd name="T5" fmla="*/ 6 h 13"/>
                  <a:gd name="T6" fmla="*/ 12 w 12"/>
                  <a:gd name="T7" fmla="*/ 6 h 13"/>
                  <a:gd name="T8" fmla="*/ 0 w 12"/>
                  <a:gd name="T9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3">
                    <a:moveTo>
                      <a:pt x="0" y="4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5" y="1"/>
                      <a:pt x="9" y="3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7" y="11"/>
                      <a:pt x="3" y="13"/>
                      <a:pt x="0" y="4"/>
                    </a:cubicBezTo>
                    <a:close/>
                  </a:path>
                </a:pathLst>
              </a:custGeom>
              <a:solidFill>
                <a:srgbClr val="CEBA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4" name="Freeform 4674"/>
              <p:cNvSpPr/>
              <p:nvPr/>
            </p:nvSpPr>
            <p:spPr bwMode="auto">
              <a:xfrm>
                <a:off x="7046913" y="5894388"/>
                <a:ext cx="47625" cy="46038"/>
              </a:xfrm>
              <a:custGeom>
                <a:avLst/>
                <a:gdLst>
                  <a:gd name="T0" fmla="*/ 6 w 24"/>
                  <a:gd name="T1" fmla="*/ 0 h 23"/>
                  <a:gd name="T2" fmla="*/ 17 w 24"/>
                  <a:gd name="T3" fmla="*/ 9 h 23"/>
                  <a:gd name="T4" fmla="*/ 22 w 24"/>
                  <a:gd name="T5" fmla="*/ 12 h 23"/>
                  <a:gd name="T6" fmla="*/ 22 w 24"/>
                  <a:gd name="T7" fmla="*/ 20 h 23"/>
                  <a:gd name="T8" fmla="*/ 20 w 24"/>
                  <a:gd name="T9" fmla="*/ 23 h 23"/>
                  <a:gd name="T10" fmla="*/ 0 w 24"/>
                  <a:gd name="T11" fmla="*/ 11 h 23"/>
                  <a:gd name="T12" fmla="*/ 6 w 24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3">
                    <a:moveTo>
                      <a:pt x="6" y="0"/>
                    </a:moveTo>
                    <a:cubicBezTo>
                      <a:pt x="7" y="7"/>
                      <a:pt x="13" y="6"/>
                      <a:pt x="17" y="9"/>
                    </a:cubicBezTo>
                    <a:cubicBezTo>
                      <a:pt x="19" y="10"/>
                      <a:pt x="20" y="11"/>
                      <a:pt x="22" y="12"/>
                    </a:cubicBezTo>
                    <a:cubicBezTo>
                      <a:pt x="24" y="15"/>
                      <a:pt x="24" y="18"/>
                      <a:pt x="22" y="20"/>
                    </a:cubicBezTo>
                    <a:cubicBezTo>
                      <a:pt x="22" y="21"/>
                      <a:pt x="21" y="22"/>
                      <a:pt x="20" y="23"/>
                    </a:cubicBezTo>
                    <a:cubicBezTo>
                      <a:pt x="11" y="23"/>
                      <a:pt x="4" y="20"/>
                      <a:pt x="0" y="11"/>
                    </a:cubicBezTo>
                    <a:cubicBezTo>
                      <a:pt x="1" y="7"/>
                      <a:pt x="2" y="3"/>
                      <a:pt x="6" y="0"/>
                    </a:cubicBezTo>
                    <a:close/>
                  </a:path>
                </a:pathLst>
              </a:custGeom>
              <a:solidFill>
                <a:srgbClr val="D2A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5" name="Freeform 4675"/>
              <p:cNvSpPr/>
              <p:nvPr/>
            </p:nvSpPr>
            <p:spPr bwMode="auto">
              <a:xfrm>
                <a:off x="7086601" y="5915025"/>
                <a:ext cx="36513" cy="39688"/>
              </a:xfrm>
              <a:custGeom>
                <a:avLst/>
                <a:gdLst>
                  <a:gd name="T0" fmla="*/ 1 w 18"/>
                  <a:gd name="T1" fmla="*/ 12 h 20"/>
                  <a:gd name="T2" fmla="*/ 2 w 18"/>
                  <a:gd name="T3" fmla="*/ 2 h 20"/>
                  <a:gd name="T4" fmla="*/ 7 w 18"/>
                  <a:gd name="T5" fmla="*/ 0 h 20"/>
                  <a:gd name="T6" fmla="*/ 16 w 18"/>
                  <a:gd name="T7" fmla="*/ 9 h 20"/>
                  <a:gd name="T8" fmla="*/ 5 w 18"/>
                  <a:gd name="T9" fmla="*/ 20 h 20"/>
                  <a:gd name="T10" fmla="*/ 1 w 18"/>
                  <a:gd name="T11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0">
                    <a:moveTo>
                      <a:pt x="1" y="12"/>
                    </a:moveTo>
                    <a:cubicBezTo>
                      <a:pt x="1" y="8"/>
                      <a:pt x="1" y="5"/>
                      <a:pt x="2" y="2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6" y="6"/>
                      <a:pt x="10" y="8"/>
                      <a:pt x="16" y="9"/>
                    </a:cubicBezTo>
                    <a:cubicBezTo>
                      <a:pt x="18" y="18"/>
                      <a:pt x="8" y="15"/>
                      <a:pt x="5" y="20"/>
                    </a:cubicBezTo>
                    <a:cubicBezTo>
                      <a:pt x="2" y="17"/>
                      <a:pt x="0" y="15"/>
                      <a:pt x="1" y="12"/>
                    </a:cubicBezTo>
                    <a:close/>
                  </a:path>
                </a:pathLst>
              </a:custGeom>
              <a:solidFill>
                <a:srgbClr val="B69B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6" name="Freeform 4676"/>
              <p:cNvSpPr/>
              <p:nvPr/>
            </p:nvSpPr>
            <p:spPr bwMode="auto">
              <a:xfrm>
                <a:off x="7083426" y="5938838"/>
                <a:ext cx="14288" cy="20638"/>
              </a:xfrm>
              <a:custGeom>
                <a:avLst/>
                <a:gdLst>
                  <a:gd name="T0" fmla="*/ 3 w 7"/>
                  <a:gd name="T1" fmla="*/ 0 h 10"/>
                  <a:gd name="T2" fmla="*/ 7 w 7"/>
                  <a:gd name="T3" fmla="*/ 8 h 10"/>
                  <a:gd name="T4" fmla="*/ 6 w 7"/>
                  <a:gd name="T5" fmla="*/ 10 h 10"/>
                  <a:gd name="T6" fmla="*/ 2 w 7"/>
                  <a:gd name="T7" fmla="*/ 7 h 10"/>
                  <a:gd name="T8" fmla="*/ 3 w 7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6" y="1"/>
                      <a:pt x="7" y="4"/>
                      <a:pt x="7" y="8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5" y="9"/>
                      <a:pt x="3" y="8"/>
                      <a:pt x="2" y="7"/>
                    </a:cubicBezTo>
                    <a:cubicBezTo>
                      <a:pt x="0" y="4"/>
                      <a:pt x="0" y="2"/>
                      <a:pt x="3" y="0"/>
                    </a:cubicBezTo>
                    <a:close/>
                  </a:path>
                </a:pathLst>
              </a:custGeom>
              <a:solidFill>
                <a:srgbClr val="D2AB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7" name="Freeform 4677"/>
              <p:cNvSpPr/>
              <p:nvPr/>
            </p:nvSpPr>
            <p:spPr bwMode="auto">
              <a:xfrm>
                <a:off x="6635751" y="3152775"/>
                <a:ext cx="20638" cy="31750"/>
              </a:xfrm>
              <a:custGeom>
                <a:avLst/>
                <a:gdLst>
                  <a:gd name="T0" fmla="*/ 10 w 10"/>
                  <a:gd name="T1" fmla="*/ 6 h 16"/>
                  <a:gd name="T2" fmla="*/ 0 w 10"/>
                  <a:gd name="T3" fmla="*/ 11 h 16"/>
                  <a:gd name="T4" fmla="*/ 1 w 10"/>
                  <a:gd name="T5" fmla="*/ 4 h 16"/>
                  <a:gd name="T6" fmla="*/ 9 w 10"/>
                  <a:gd name="T7" fmla="*/ 0 h 16"/>
                  <a:gd name="T8" fmla="*/ 10 w 10"/>
                  <a:gd name="T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6">
                    <a:moveTo>
                      <a:pt x="10" y="6"/>
                    </a:moveTo>
                    <a:cubicBezTo>
                      <a:pt x="5" y="4"/>
                      <a:pt x="7" y="16"/>
                      <a:pt x="0" y="11"/>
                    </a:cubicBezTo>
                    <a:cubicBezTo>
                      <a:pt x="0" y="9"/>
                      <a:pt x="1" y="7"/>
                      <a:pt x="1" y="4"/>
                    </a:cubicBezTo>
                    <a:cubicBezTo>
                      <a:pt x="3" y="3"/>
                      <a:pt x="6" y="1"/>
                      <a:pt x="9" y="0"/>
                    </a:cubicBezTo>
                    <a:cubicBezTo>
                      <a:pt x="9" y="2"/>
                      <a:pt x="10" y="4"/>
                      <a:pt x="10" y="6"/>
                    </a:cubicBezTo>
                    <a:close/>
                  </a:path>
                </a:pathLst>
              </a:custGeom>
              <a:solidFill>
                <a:srgbClr val="9F69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8" name="Freeform 4678"/>
              <p:cNvSpPr/>
              <p:nvPr/>
            </p:nvSpPr>
            <p:spPr bwMode="auto">
              <a:xfrm>
                <a:off x="6337301" y="5581650"/>
                <a:ext cx="33338" cy="26988"/>
              </a:xfrm>
              <a:custGeom>
                <a:avLst/>
                <a:gdLst>
                  <a:gd name="T0" fmla="*/ 2 w 17"/>
                  <a:gd name="T1" fmla="*/ 7 h 14"/>
                  <a:gd name="T2" fmla="*/ 17 w 17"/>
                  <a:gd name="T3" fmla="*/ 6 h 14"/>
                  <a:gd name="T4" fmla="*/ 12 w 17"/>
                  <a:gd name="T5" fmla="*/ 9 h 14"/>
                  <a:gd name="T6" fmla="*/ 7 w 17"/>
                  <a:gd name="T7" fmla="*/ 10 h 14"/>
                  <a:gd name="T8" fmla="*/ 0 w 17"/>
                  <a:gd name="T9" fmla="*/ 9 h 14"/>
                  <a:gd name="T10" fmla="*/ 2 w 17"/>
                  <a:gd name="T11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4">
                    <a:moveTo>
                      <a:pt x="2" y="7"/>
                    </a:moveTo>
                    <a:cubicBezTo>
                      <a:pt x="7" y="8"/>
                      <a:pt x="12" y="0"/>
                      <a:pt x="17" y="6"/>
                    </a:cubicBezTo>
                    <a:cubicBezTo>
                      <a:pt x="15" y="7"/>
                      <a:pt x="14" y="8"/>
                      <a:pt x="12" y="9"/>
                    </a:cubicBezTo>
                    <a:cubicBezTo>
                      <a:pt x="11" y="10"/>
                      <a:pt x="8" y="9"/>
                      <a:pt x="7" y="10"/>
                    </a:cubicBezTo>
                    <a:cubicBezTo>
                      <a:pt x="4" y="14"/>
                      <a:pt x="2" y="11"/>
                      <a:pt x="0" y="9"/>
                    </a:cubicBezTo>
                    <a:cubicBezTo>
                      <a:pt x="0" y="9"/>
                      <a:pt x="1" y="8"/>
                      <a:pt x="2" y="7"/>
                    </a:cubicBezTo>
                    <a:close/>
                  </a:path>
                </a:pathLst>
              </a:custGeom>
              <a:solidFill>
                <a:srgbClr val="8C7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9" name="Freeform 4679"/>
              <p:cNvSpPr/>
              <p:nvPr/>
            </p:nvSpPr>
            <p:spPr bwMode="auto">
              <a:xfrm>
                <a:off x="6661151" y="3019425"/>
                <a:ext cx="11113" cy="14288"/>
              </a:xfrm>
              <a:custGeom>
                <a:avLst/>
                <a:gdLst>
                  <a:gd name="T0" fmla="*/ 4 w 5"/>
                  <a:gd name="T1" fmla="*/ 0 h 7"/>
                  <a:gd name="T2" fmla="*/ 5 w 5"/>
                  <a:gd name="T3" fmla="*/ 6 h 7"/>
                  <a:gd name="T4" fmla="*/ 3 w 5"/>
                  <a:gd name="T5" fmla="*/ 6 h 7"/>
                  <a:gd name="T6" fmla="*/ 2 w 5"/>
                  <a:gd name="T7" fmla="*/ 0 h 7"/>
                  <a:gd name="T8" fmla="*/ 4 w 5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4" y="0"/>
                    </a:moveTo>
                    <a:cubicBezTo>
                      <a:pt x="4" y="2"/>
                      <a:pt x="5" y="4"/>
                      <a:pt x="5" y="6"/>
                    </a:cubicBezTo>
                    <a:cubicBezTo>
                      <a:pt x="5" y="6"/>
                      <a:pt x="3" y="7"/>
                      <a:pt x="3" y="6"/>
                    </a:cubicBezTo>
                    <a:cubicBezTo>
                      <a:pt x="0" y="5"/>
                      <a:pt x="2" y="2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rgbClr val="9D6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0" name="Freeform 4680"/>
              <p:cNvSpPr/>
              <p:nvPr/>
            </p:nvSpPr>
            <p:spPr bwMode="auto">
              <a:xfrm>
                <a:off x="7573963" y="5551488"/>
                <a:ext cx="98425" cy="112713"/>
              </a:xfrm>
              <a:custGeom>
                <a:avLst/>
                <a:gdLst>
                  <a:gd name="T0" fmla="*/ 33 w 49"/>
                  <a:gd name="T1" fmla="*/ 18 h 57"/>
                  <a:gd name="T2" fmla="*/ 35 w 49"/>
                  <a:gd name="T3" fmla="*/ 18 h 57"/>
                  <a:gd name="T4" fmla="*/ 36 w 49"/>
                  <a:gd name="T5" fmla="*/ 23 h 57"/>
                  <a:gd name="T6" fmla="*/ 34 w 49"/>
                  <a:gd name="T7" fmla="*/ 29 h 57"/>
                  <a:gd name="T8" fmla="*/ 37 w 49"/>
                  <a:gd name="T9" fmla="*/ 36 h 57"/>
                  <a:gd name="T10" fmla="*/ 47 w 49"/>
                  <a:gd name="T11" fmla="*/ 57 h 57"/>
                  <a:gd name="T12" fmla="*/ 40 w 49"/>
                  <a:gd name="T13" fmla="*/ 56 h 57"/>
                  <a:gd name="T14" fmla="*/ 30 w 49"/>
                  <a:gd name="T15" fmla="*/ 46 h 57"/>
                  <a:gd name="T16" fmla="*/ 17 w 49"/>
                  <a:gd name="T17" fmla="*/ 42 h 57"/>
                  <a:gd name="T18" fmla="*/ 8 w 49"/>
                  <a:gd name="T19" fmla="*/ 27 h 57"/>
                  <a:gd name="T20" fmla="*/ 1 w 49"/>
                  <a:gd name="T21" fmla="*/ 10 h 57"/>
                  <a:gd name="T22" fmla="*/ 0 w 49"/>
                  <a:gd name="T23" fmla="*/ 7 h 57"/>
                  <a:gd name="T24" fmla="*/ 1 w 49"/>
                  <a:gd name="T25" fmla="*/ 3 h 57"/>
                  <a:gd name="T26" fmla="*/ 7 w 49"/>
                  <a:gd name="T27" fmla="*/ 1 h 57"/>
                  <a:gd name="T28" fmla="*/ 23 w 49"/>
                  <a:gd name="T29" fmla="*/ 14 h 57"/>
                  <a:gd name="T30" fmla="*/ 33 w 49"/>
                  <a:gd name="T31" fmla="*/ 18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57">
                    <a:moveTo>
                      <a:pt x="33" y="18"/>
                    </a:moveTo>
                    <a:cubicBezTo>
                      <a:pt x="34" y="18"/>
                      <a:pt x="34" y="18"/>
                      <a:pt x="35" y="18"/>
                    </a:cubicBezTo>
                    <a:cubicBezTo>
                      <a:pt x="36" y="20"/>
                      <a:pt x="37" y="21"/>
                      <a:pt x="36" y="23"/>
                    </a:cubicBezTo>
                    <a:cubicBezTo>
                      <a:pt x="36" y="25"/>
                      <a:pt x="35" y="27"/>
                      <a:pt x="34" y="29"/>
                    </a:cubicBezTo>
                    <a:cubicBezTo>
                      <a:pt x="32" y="32"/>
                      <a:pt x="35" y="33"/>
                      <a:pt x="37" y="36"/>
                    </a:cubicBezTo>
                    <a:cubicBezTo>
                      <a:pt x="40" y="43"/>
                      <a:pt x="49" y="48"/>
                      <a:pt x="47" y="57"/>
                    </a:cubicBezTo>
                    <a:cubicBezTo>
                      <a:pt x="45" y="57"/>
                      <a:pt x="43" y="56"/>
                      <a:pt x="40" y="56"/>
                    </a:cubicBezTo>
                    <a:cubicBezTo>
                      <a:pt x="37" y="52"/>
                      <a:pt x="32" y="51"/>
                      <a:pt x="30" y="46"/>
                    </a:cubicBezTo>
                    <a:cubicBezTo>
                      <a:pt x="27" y="40"/>
                      <a:pt x="22" y="41"/>
                      <a:pt x="17" y="42"/>
                    </a:cubicBezTo>
                    <a:cubicBezTo>
                      <a:pt x="8" y="40"/>
                      <a:pt x="2" y="38"/>
                      <a:pt x="8" y="27"/>
                    </a:cubicBezTo>
                    <a:cubicBezTo>
                      <a:pt x="10" y="21"/>
                      <a:pt x="4" y="15"/>
                      <a:pt x="1" y="10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3" y="1"/>
                      <a:pt x="5" y="0"/>
                      <a:pt x="7" y="1"/>
                    </a:cubicBezTo>
                    <a:cubicBezTo>
                      <a:pt x="13" y="4"/>
                      <a:pt x="21" y="4"/>
                      <a:pt x="23" y="14"/>
                    </a:cubicBezTo>
                    <a:cubicBezTo>
                      <a:pt x="23" y="18"/>
                      <a:pt x="29" y="18"/>
                      <a:pt x="33" y="18"/>
                    </a:cubicBezTo>
                    <a:close/>
                  </a:path>
                </a:pathLst>
              </a:custGeom>
              <a:solidFill>
                <a:srgbClr val="B59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1" name="Freeform 4681"/>
              <p:cNvSpPr/>
              <p:nvPr/>
            </p:nvSpPr>
            <p:spPr bwMode="auto">
              <a:xfrm>
                <a:off x="7670801" y="5654675"/>
                <a:ext cx="74613" cy="82550"/>
              </a:xfrm>
              <a:custGeom>
                <a:avLst/>
                <a:gdLst>
                  <a:gd name="T0" fmla="*/ 32 w 37"/>
                  <a:gd name="T1" fmla="*/ 19 h 41"/>
                  <a:gd name="T2" fmla="*/ 37 w 37"/>
                  <a:gd name="T3" fmla="*/ 27 h 41"/>
                  <a:gd name="T4" fmla="*/ 21 w 37"/>
                  <a:gd name="T5" fmla="*/ 30 h 41"/>
                  <a:gd name="T6" fmla="*/ 16 w 37"/>
                  <a:gd name="T7" fmla="*/ 29 h 41"/>
                  <a:gd name="T8" fmla="*/ 2 w 37"/>
                  <a:gd name="T9" fmla="*/ 8 h 41"/>
                  <a:gd name="T10" fmla="*/ 6 w 37"/>
                  <a:gd name="T11" fmla="*/ 0 h 41"/>
                  <a:gd name="T12" fmla="*/ 11 w 37"/>
                  <a:gd name="T13" fmla="*/ 6 h 41"/>
                  <a:gd name="T14" fmla="*/ 11 w 37"/>
                  <a:gd name="T15" fmla="*/ 5 h 41"/>
                  <a:gd name="T16" fmla="*/ 20 w 37"/>
                  <a:gd name="T17" fmla="*/ 5 h 41"/>
                  <a:gd name="T18" fmla="*/ 32 w 37"/>
                  <a:gd name="T19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1">
                    <a:moveTo>
                      <a:pt x="32" y="19"/>
                    </a:moveTo>
                    <a:cubicBezTo>
                      <a:pt x="34" y="22"/>
                      <a:pt x="35" y="24"/>
                      <a:pt x="37" y="27"/>
                    </a:cubicBezTo>
                    <a:cubicBezTo>
                      <a:pt x="34" y="41"/>
                      <a:pt x="26" y="27"/>
                      <a:pt x="21" y="30"/>
                    </a:cubicBezTo>
                    <a:cubicBezTo>
                      <a:pt x="19" y="30"/>
                      <a:pt x="18" y="30"/>
                      <a:pt x="16" y="29"/>
                    </a:cubicBezTo>
                    <a:cubicBezTo>
                      <a:pt x="13" y="21"/>
                      <a:pt x="9" y="14"/>
                      <a:pt x="2" y="8"/>
                    </a:cubicBezTo>
                    <a:cubicBezTo>
                      <a:pt x="0" y="3"/>
                      <a:pt x="2" y="1"/>
                      <a:pt x="6" y="0"/>
                    </a:cubicBezTo>
                    <a:cubicBezTo>
                      <a:pt x="10" y="0"/>
                      <a:pt x="11" y="2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4" y="2"/>
                      <a:pt x="17" y="3"/>
                      <a:pt x="20" y="5"/>
                    </a:cubicBezTo>
                    <a:cubicBezTo>
                      <a:pt x="27" y="7"/>
                      <a:pt x="26" y="16"/>
                      <a:pt x="32" y="19"/>
                    </a:cubicBezTo>
                    <a:close/>
                  </a:path>
                </a:pathLst>
              </a:custGeom>
              <a:solidFill>
                <a:srgbClr val="795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2" name="Freeform 4682"/>
              <p:cNvSpPr/>
              <p:nvPr/>
            </p:nvSpPr>
            <p:spPr bwMode="auto">
              <a:xfrm>
                <a:off x="7635876" y="5592763"/>
                <a:ext cx="74613" cy="87313"/>
              </a:xfrm>
              <a:custGeom>
                <a:avLst/>
                <a:gdLst>
                  <a:gd name="T0" fmla="*/ 37 w 37"/>
                  <a:gd name="T1" fmla="*/ 36 h 44"/>
                  <a:gd name="T2" fmla="*/ 24 w 37"/>
                  <a:gd name="T3" fmla="*/ 33 h 44"/>
                  <a:gd name="T4" fmla="*/ 19 w 37"/>
                  <a:gd name="T5" fmla="*/ 39 h 44"/>
                  <a:gd name="T6" fmla="*/ 16 w 37"/>
                  <a:gd name="T7" fmla="*/ 36 h 44"/>
                  <a:gd name="T8" fmla="*/ 4 w 37"/>
                  <a:gd name="T9" fmla="*/ 15 h 44"/>
                  <a:gd name="T10" fmla="*/ 0 w 37"/>
                  <a:gd name="T11" fmla="*/ 6 h 44"/>
                  <a:gd name="T12" fmla="*/ 4 w 37"/>
                  <a:gd name="T13" fmla="*/ 2 h 44"/>
                  <a:gd name="T14" fmla="*/ 11 w 37"/>
                  <a:gd name="T15" fmla="*/ 3 h 44"/>
                  <a:gd name="T16" fmla="*/ 20 w 37"/>
                  <a:gd name="T17" fmla="*/ 12 h 44"/>
                  <a:gd name="T18" fmla="*/ 32 w 37"/>
                  <a:gd name="T19" fmla="*/ 30 h 44"/>
                  <a:gd name="T20" fmla="*/ 37 w 37"/>
                  <a:gd name="T21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44">
                    <a:moveTo>
                      <a:pt x="37" y="36"/>
                    </a:moveTo>
                    <a:cubicBezTo>
                      <a:pt x="33" y="32"/>
                      <a:pt x="27" y="44"/>
                      <a:pt x="24" y="33"/>
                    </a:cubicBezTo>
                    <a:cubicBezTo>
                      <a:pt x="24" y="32"/>
                      <a:pt x="20" y="35"/>
                      <a:pt x="19" y="39"/>
                    </a:cubicBezTo>
                    <a:cubicBezTo>
                      <a:pt x="18" y="38"/>
                      <a:pt x="17" y="37"/>
                      <a:pt x="16" y="36"/>
                    </a:cubicBezTo>
                    <a:cubicBezTo>
                      <a:pt x="13" y="29"/>
                      <a:pt x="6" y="23"/>
                      <a:pt x="4" y="15"/>
                    </a:cubicBezTo>
                    <a:cubicBezTo>
                      <a:pt x="5" y="11"/>
                      <a:pt x="0" y="10"/>
                      <a:pt x="0" y="6"/>
                    </a:cubicBezTo>
                    <a:cubicBezTo>
                      <a:pt x="1" y="5"/>
                      <a:pt x="3" y="4"/>
                      <a:pt x="4" y="2"/>
                    </a:cubicBezTo>
                    <a:cubicBezTo>
                      <a:pt x="6" y="0"/>
                      <a:pt x="9" y="1"/>
                      <a:pt x="11" y="3"/>
                    </a:cubicBezTo>
                    <a:cubicBezTo>
                      <a:pt x="14" y="6"/>
                      <a:pt x="17" y="9"/>
                      <a:pt x="20" y="12"/>
                    </a:cubicBezTo>
                    <a:cubicBezTo>
                      <a:pt x="20" y="21"/>
                      <a:pt x="28" y="24"/>
                      <a:pt x="32" y="30"/>
                    </a:cubicBezTo>
                    <a:cubicBezTo>
                      <a:pt x="35" y="31"/>
                      <a:pt x="37" y="33"/>
                      <a:pt x="37" y="36"/>
                    </a:cubicBezTo>
                    <a:close/>
                  </a:path>
                </a:pathLst>
              </a:custGeom>
              <a:solidFill>
                <a:srgbClr val="8166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3" name="Freeform 4683"/>
              <p:cNvSpPr/>
              <p:nvPr/>
            </p:nvSpPr>
            <p:spPr bwMode="auto">
              <a:xfrm>
                <a:off x="7620001" y="5656263"/>
                <a:ext cx="49213" cy="76200"/>
              </a:xfrm>
              <a:custGeom>
                <a:avLst/>
                <a:gdLst>
                  <a:gd name="T0" fmla="*/ 24 w 24"/>
                  <a:gd name="T1" fmla="*/ 29 h 38"/>
                  <a:gd name="T2" fmla="*/ 16 w 24"/>
                  <a:gd name="T3" fmla="*/ 35 h 38"/>
                  <a:gd name="T4" fmla="*/ 9 w 24"/>
                  <a:gd name="T5" fmla="*/ 30 h 38"/>
                  <a:gd name="T6" fmla="*/ 1 w 24"/>
                  <a:gd name="T7" fmla="*/ 11 h 38"/>
                  <a:gd name="T8" fmla="*/ 4 w 24"/>
                  <a:gd name="T9" fmla="*/ 0 h 38"/>
                  <a:gd name="T10" fmla="*/ 10 w 24"/>
                  <a:gd name="T11" fmla="*/ 5 h 38"/>
                  <a:gd name="T12" fmla="*/ 24 w 24"/>
                  <a:gd name="T13" fmla="*/ 29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8">
                    <a:moveTo>
                      <a:pt x="24" y="29"/>
                    </a:moveTo>
                    <a:cubicBezTo>
                      <a:pt x="20" y="29"/>
                      <a:pt x="19" y="34"/>
                      <a:pt x="16" y="35"/>
                    </a:cubicBezTo>
                    <a:cubicBezTo>
                      <a:pt x="10" y="38"/>
                      <a:pt x="10" y="33"/>
                      <a:pt x="9" y="30"/>
                    </a:cubicBezTo>
                    <a:cubicBezTo>
                      <a:pt x="5" y="24"/>
                      <a:pt x="2" y="18"/>
                      <a:pt x="1" y="11"/>
                    </a:cubicBezTo>
                    <a:cubicBezTo>
                      <a:pt x="4" y="8"/>
                      <a:pt x="0" y="3"/>
                      <a:pt x="4" y="0"/>
                    </a:cubicBezTo>
                    <a:cubicBezTo>
                      <a:pt x="7" y="0"/>
                      <a:pt x="11" y="0"/>
                      <a:pt x="10" y="5"/>
                    </a:cubicBezTo>
                    <a:cubicBezTo>
                      <a:pt x="10" y="15"/>
                      <a:pt x="20" y="20"/>
                      <a:pt x="24" y="29"/>
                    </a:cubicBezTo>
                    <a:close/>
                  </a:path>
                </a:pathLst>
              </a:custGeom>
              <a:solidFill>
                <a:srgbClr val="A69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4" name="Freeform 4684"/>
              <p:cNvSpPr/>
              <p:nvPr/>
            </p:nvSpPr>
            <p:spPr bwMode="auto">
              <a:xfrm>
                <a:off x="7618413" y="5637213"/>
                <a:ext cx="38100" cy="30163"/>
              </a:xfrm>
              <a:custGeom>
                <a:avLst/>
                <a:gdLst>
                  <a:gd name="T0" fmla="*/ 11 w 19"/>
                  <a:gd name="T1" fmla="*/ 15 h 15"/>
                  <a:gd name="T2" fmla="*/ 4 w 19"/>
                  <a:gd name="T3" fmla="*/ 11 h 15"/>
                  <a:gd name="T4" fmla="*/ 1 w 19"/>
                  <a:gd name="T5" fmla="*/ 6 h 15"/>
                  <a:gd name="T6" fmla="*/ 10 w 19"/>
                  <a:gd name="T7" fmla="*/ 2 h 15"/>
                  <a:gd name="T8" fmla="*/ 18 w 19"/>
                  <a:gd name="T9" fmla="*/ 13 h 15"/>
                  <a:gd name="T10" fmla="*/ 11 w 19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5">
                    <a:moveTo>
                      <a:pt x="11" y="15"/>
                    </a:moveTo>
                    <a:cubicBezTo>
                      <a:pt x="9" y="12"/>
                      <a:pt x="6" y="12"/>
                      <a:pt x="4" y="11"/>
                    </a:cubicBezTo>
                    <a:cubicBezTo>
                      <a:pt x="1" y="10"/>
                      <a:pt x="0" y="8"/>
                      <a:pt x="1" y="6"/>
                    </a:cubicBezTo>
                    <a:cubicBezTo>
                      <a:pt x="4" y="4"/>
                      <a:pt x="6" y="0"/>
                      <a:pt x="10" y="2"/>
                    </a:cubicBezTo>
                    <a:cubicBezTo>
                      <a:pt x="12" y="7"/>
                      <a:pt x="19" y="7"/>
                      <a:pt x="18" y="13"/>
                    </a:cubicBezTo>
                    <a:cubicBezTo>
                      <a:pt x="16" y="14"/>
                      <a:pt x="13" y="14"/>
                      <a:pt x="11" y="15"/>
                    </a:cubicBezTo>
                    <a:close/>
                  </a:path>
                </a:pathLst>
              </a:custGeom>
              <a:solidFill>
                <a:srgbClr val="BDA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5" name="Freeform 4685"/>
              <p:cNvSpPr/>
              <p:nvPr/>
            </p:nvSpPr>
            <p:spPr bwMode="auto">
              <a:xfrm>
                <a:off x="7639051" y="5780088"/>
                <a:ext cx="65088" cy="61913"/>
              </a:xfrm>
              <a:custGeom>
                <a:avLst/>
                <a:gdLst>
                  <a:gd name="T0" fmla="*/ 20 w 33"/>
                  <a:gd name="T1" fmla="*/ 27 h 31"/>
                  <a:gd name="T2" fmla="*/ 11 w 33"/>
                  <a:gd name="T3" fmla="*/ 18 h 31"/>
                  <a:gd name="T4" fmla="*/ 6 w 33"/>
                  <a:gd name="T5" fmla="*/ 6 h 31"/>
                  <a:gd name="T6" fmla="*/ 17 w 33"/>
                  <a:gd name="T7" fmla="*/ 4 h 31"/>
                  <a:gd name="T8" fmla="*/ 24 w 33"/>
                  <a:gd name="T9" fmla="*/ 15 h 31"/>
                  <a:gd name="T10" fmla="*/ 30 w 33"/>
                  <a:gd name="T11" fmla="*/ 27 h 31"/>
                  <a:gd name="T12" fmla="*/ 20 w 33"/>
                  <a:gd name="T1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20" y="27"/>
                    </a:moveTo>
                    <a:cubicBezTo>
                      <a:pt x="18" y="22"/>
                      <a:pt x="17" y="18"/>
                      <a:pt x="11" y="18"/>
                    </a:cubicBezTo>
                    <a:cubicBezTo>
                      <a:pt x="8" y="15"/>
                      <a:pt x="0" y="13"/>
                      <a:pt x="6" y="6"/>
                    </a:cubicBezTo>
                    <a:cubicBezTo>
                      <a:pt x="10" y="3"/>
                      <a:pt x="13" y="0"/>
                      <a:pt x="17" y="4"/>
                    </a:cubicBezTo>
                    <a:cubicBezTo>
                      <a:pt x="20" y="8"/>
                      <a:pt x="22" y="11"/>
                      <a:pt x="24" y="15"/>
                    </a:cubicBezTo>
                    <a:cubicBezTo>
                      <a:pt x="27" y="18"/>
                      <a:pt x="33" y="21"/>
                      <a:pt x="30" y="27"/>
                    </a:cubicBezTo>
                    <a:cubicBezTo>
                      <a:pt x="26" y="31"/>
                      <a:pt x="23" y="30"/>
                      <a:pt x="20" y="27"/>
                    </a:cubicBezTo>
                    <a:close/>
                  </a:path>
                </a:pathLst>
              </a:custGeom>
              <a:solidFill>
                <a:srgbClr val="D7C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6" name="Freeform 4686"/>
              <p:cNvSpPr/>
              <p:nvPr/>
            </p:nvSpPr>
            <p:spPr bwMode="auto">
              <a:xfrm>
                <a:off x="7686676" y="5805488"/>
                <a:ext cx="46038" cy="39688"/>
              </a:xfrm>
              <a:custGeom>
                <a:avLst/>
                <a:gdLst>
                  <a:gd name="T0" fmla="*/ 6 w 23"/>
                  <a:gd name="T1" fmla="*/ 13 h 20"/>
                  <a:gd name="T2" fmla="*/ 0 w 23"/>
                  <a:gd name="T3" fmla="*/ 3 h 20"/>
                  <a:gd name="T4" fmla="*/ 16 w 23"/>
                  <a:gd name="T5" fmla="*/ 10 h 20"/>
                  <a:gd name="T6" fmla="*/ 23 w 23"/>
                  <a:gd name="T7" fmla="*/ 16 h 20"/>
                  <a:gd name="T8" fmla="*/ 10 w 23"/>
                  <a:gd name="T9" fmla="*/ 17 h 20"/>
                  <a:gd name="T10" fmla="*/ 6 w 23"/>
                  <a:gd name="T11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6" y="13"/>
                    </a:moveTo>
                    <a:cubicBezTo>
                      <a:pt x="4" y="10"/>
                      <a:pt x="2" y="6"/>
                      <a:pt x="0" y="3"/>
                    </a:cubicBezTo>
                    <a:cubicBezTo>
                      <a:pt x="7" y="0"/>
                      <a:pt x="12" y="3"/>
                      <a:pt x="16" y="10"/>
                    </a:cubicBezTo>
                    <a:cubicBezTo>
                      <a:pt x="18" y="12"/>
                      <a:pt x="21" y="14"/>
                      <a:pt x="23" y="16"/>
                    </a:cubicBezTo>
                    <a:cubicBezTo>
                      <a:pt x="19" y="20"/>
                      <a:pt x="14" y="11"/>
                      <a:pt x="10" y="17"/>
                    </a:cubicBezTo>
                    <a:cubicBezTo>
                      <a:pt x="7" y="18"/>
                      <a:pt x="7" y="16"/>
                      <a:pt x="6" y="13"/>
                    </a:cubicBezTo>
                    <a:close/>
                  </a:path>
                </a:pathLst>
              </a:custGeom>
              <a:solidFill>
                <a:srgbClr val="978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7" name="Freeform 4687"/>
              <p:cNvSpPr/>
              <p:nvPr/>
            </p:nvSpPr>
            <p:spPr bwMode="auto">
              <a:xfrm>
                <a:off x="7640638" y="5764213"/>
                <a:ext cx="33338" cy="33338"/>
              </a:xfrm>
              <a:custGeom>
                <a:avLst/>
                <a:gdLst>
                  <a:gd name="T0" fmla="*/ 16 w 17"/>
                  <a:gd name="T1" fmla="*/ 12 h 16"/>
                  <a:gd name="T2" fmla="*/ 6 w 17"/>
                  <a:gd name="T3" fmla="*/ 16 h 16"/>
                  <a:gd name="T4" fmla="*/ 1 w 17"/>
                  <a:gd name="T5" fmla="*/ 5 h 16"/>
                  <a:gd name="T6" fmla="*/ 3 w 17"/>
                  <a:gd name="T7" fmla="*/ 2 h 16"/>
                  <a:gd name="T8" fmla="*/ 8 w 17"/>
                  <a:gd name="T9" fmla="*/ 0 h 16"/>
                  <a:gd name="T10" fmla="*/ 13 w 17"/>
                  <a:gd name="T11" fmla="*/ 4 h 16"/>
                  <a:gd name="T12" fmla="*/ 17 w 17"/>
                  <a:gd name="T13" fmla="*/ 10 h 16"/>
                  <a:gd name="T14" fmla="*/ 16 w 17"/>
                  <a:gd name="T15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16" y="12"/>
                    </a:moveTo>
                    <a:cubicBezTo>
                      <a:pt x="13" y="12"/>
                      <a:pt x="9" y="13"/>
                      <a:pt x="6" y="16"/>
                    </a:cubicBezTo>
                    <a:cubicBezTo>
                      <a:pt x="0" y="14"/>
                      <a:pt x="1" y="9"/>
                      <a:pt x="1" y="5"/>
                    </a:cubicBezTo>
                    <a:cubicBezTo>
                      <a:pt x="2" y="3"/>
                      <a:pt x="2" y="3"/>
                      <a:pt x="3" y="2"/>
                    </a:cubicBezTo>
                    <a:cubicBezTo>
                      <a:pt x="5" y="1"/>
                      <a:pt x="6" y="0"/>
                      <a:pt x="8" y="0"/>
                    </a:cubicBezTo>
                    <a:cubicBezTo>
                      <a:pt x="11" y="0"/>
                      <a:pt x="12" y="2"/>
                      <a:pt x="13" y="4"/>
                    </a:cubicBezTo>
                    <a:cubicBezTo>
                      <a:pt x="13" y="7"/>
                      <a:pt x="15" y="9"/>
                      <a:pt x="17" y="10"/>
                    </a:cubicBezTo>
                    <a:cubicBezTo>
                      <a:pt x="17" y="10"/>
                      <a:pt x="17" y="11"/>
                      <a:pt x="16" y="12"/>
                    </a:cubicBezTo>
                    <a:close/>
                  </a:path>
                </a:pathLst>
              </a:custGeom>
              <a:solidFill>
                <a:srgbClr val="B9A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8" name="Freeform 4688"/>
              <p:cNvSpPr/>
              <p:nvPr/>
            </p:nvSpPr>
            <p:spPr bwMode="auto">
              <a:xfrm>
                <a:off x="7604126" y="5678488"/>
                <a:ext cx="49213" cy="68263"/>
              </a:xfrm>
              <a:custGeom>
                <a:avLst/>
                <a:gdLst>
                  <a:gd name="T0" fmla="*/ 10 w 24"/>
                  <a:gd name="T1" fmla="*/ 0 h 34"/>
                  <a:gd name="T2" fmla="*/ 24 w 24"/>
                  <a:gd name="T3" fmla="*/ 24 h 34"/>
                  <a:gd name="T4" fmla="*/ 20 w 24"/>
                  <a:gd name="T5" fmla="*/ 33 h 34"/>
                  <a:gd name="T6" fmla="*/ 12 w 24"/>
                  <a:gd name="T7" fmla="*/ 28 h 34"/>
                  <a:gd name="T8" fmla="*/ 5 w 24"/>
                  <a:gd name="T9" fmla="*/ 14 h 34"/>
                  <a:gd name="T10" fmla="*/ 1 w 24"/>
                  <a:gd name="T11" fmla="*/ 4 h 34"/>
                  <a:gd name="T12" fmla="*/ 8 w 24"/>
                  <a:gd name="T13" fmla="*/ 0 h 34"/>
                  <a:gd name="T14" fmla="*/ 10 w 24"/>
                  <a:gd name="T1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4">
                    <a:moveTo>
                      <a:pt x="10" y="0"/>
                    </a:moveTo>
                    <a:cubicBezTo>
                      <a:pt x="16" y="7"/>
                      <a:pt x="17" y="17"/>
                      <a:pt x="24" y="24"/>
                    </a:cubicBezTo>
                    <a:cubicBezTo>
                      <a:pt x="22" y="27"/>
                      <a:pt x="20" y="30"/>
                      <a:pt x="20" y="33"/>
                    </a:cubicBezTo>
                    <a:cubicBezTo>
                      <a:pt x="16" y="34"/>
                      <a:pt x="14" y="31"/>
                      <a:pt x="12" y="28"/>
                    </a:cubicBezTo>
                    <a:cubicBezTo>
                      <a:pt x="11" y="23"/>
                      <a:pt x="8" y="18"/>
                      <a:pt x="5" y="14"/>
                    </a:cubicBezTo>
                    <a:cubicBezTo>
                      <a:pt x="4" y="10"/>
                      <a:pt x="0" y="8"/>
                      <a:pt x="1" y="4"/>
                    </a:cubicBezTo>
                    <a:cubicBezTo>
                      <a:pt x="3" y="2"/>
                      <a:pt x="5" y="1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lose/>
                  </a:path>
                </a:pathLst>
              </a:custGeom>
              <a:solidFill>
                <a:srgbClr val="947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9" name="Freeform 4689"/>
              <p:cNvSpPr/>
              <p:nvPr/>
            </p:nvSpPr>
            <p:spPr bwMode="auto">
              <a:xfrm>
                <a:off x="7607301" y="5732463"/>
                <a:ext cx="47625" cy="44450"/>
              </a:xfrm>
              <a:custGeom>
                <a:avLst/>
                <a:gdLst>
                  <a:gd name="T0" fmla="*/ 13 w 24"/>
                  <a:gd name="T1" fmla="*/ 0 h 22"/>
                  <a:gd name="T2" fmla="*/ 19 w 24"/>
                  <a:gd name="T3" fmla="*/ 6 h 22"/>
                  <a:gd name="T4" fmla="*/ 21 w 24"/>
                  <a:gd name="T5" fmla="*/ 9 h 22"/>
                  <a:gd name="T6" fmla="*/ 22 w 24"/>
                  <a:gd name="T7" fmla="*/ 19 h 22"/>
                  <a:gd name="T8" fmla="*/ 20 w 24"/>
                  <a:gd name="T9" fmla="*/ 19 h 22"/>
                  <a:gd name="T10" fmla="*/ 12 w 24"/>
                  <a:gd name="T11" fmla="*/ 19 h 22"/>
                  <a:gd name="T12" fmla="*/ 11 w 24"/>
                  <a:gd name="T13" fmla="*/ 1 h 22"/>
                  <a:gd name="T14" fmla="*/ 13 w 24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2">
                    <a:moveTo>
                      <a:pt x="13" y="0"/>
                    </a:moveTo>
                    <a:cubicBezTo>
                      <a:pt x="15" y="2"/>
                      <a:pt x="17" y="4"/>
                      <a:pt x="19" y="6"/>
                    </a:cubicBezTo>
                    <a:cubicBezTo>
                      <a:pt x="20" y="7"/>
                      <a:pt x="20" y="8"/>
                      <a:pt x="21" y="9"/>
                    </a:cubicBezTo>
                    <a:cubicBezTo>
                      <a:pt x="23" y="13"/>
                      <a:pt x="24" y="16"/>
                      <a:pt x="22" y="19"/>
                    </a:cubicBezTo>
                    <a:cubicBezTo>
                      <a:pt x="21" y="19"/>
                      <a:pt x="21" y="19"/>
                      <a:pt x="20" y="19"/>
                    </a:cubicBezTo>
                    <a:cubicBezTo>
                      <a:pt x="17" y="22"/>
                      <a:pt x="14" y="22"/>
                      <a:pt x="12" y="19"/>
                    </a:cubicBezTo>
                    <a:cubicBezTo>
                      <a:pt x="0" y="13"/>
                      <a:pt x="6" y="7"/>
                      <a:pt x="11" y="1"/>
                    </a:cubicBezTo>
                    <a:cubicBezTo>
                      <a:pt x="12" y="1"/>
                      <a:pt x="12" y="1"/>
                      <a:pt x="13" y="0"/>
                    </a:cubicBezTo>
                    <a:close/>
                  </a:path>
                </a:pathLst>
              </a:custGeom>
              <a:solidFill>
                <a:srgbClr val="D3C2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0" name="Freeform 4690"/>
              <p:cNvSpPr/>
              <p:nvPr/>
            </p:nvSpPr>
            <p:spPr bwMode="auto">
              <a:xfrm>
                <a:off x="7648576" y="5751513"/>
                <a:ext cx="12700" cy="19050"/>
              </a:xfrm>
              <a:custGeom>
                <a:avLst/>
                <a:gdLst>
                  <a:gd name="T0" fmla="*/ 1 w 6"/>
                  <a:gd name="T1" fmla="*/ 10 h 10"/>
                  <a:gd name="T2" fmla="*/ 0 w 6"/>
                  <a:gd name="T3" fmla="*/ 0 h 10"/>
                  <a:gd name="T4" fmla="*/ 2 w 6"/>
                  <a:gd name="T5" fmla="*/ 1 h 10"/>
                  <a:gd name="T6" fmla="*/ 2 w 6"/>
                  <a:gd name="T7" fmla="*/ 3 h 10"/>
                  <a:gd name="T8" fmla="*/ 4 w 6"/>
                  <a:gd name="T9" fmla="*/ 8 h 10"/>
                  <a:gd name="T10" fmla="*/ 1 w 6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1" y="10"/>
                    </a:moveTo>
                    <a:cubicBezTo>
                      <a:pt x="1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3" y="4"/>
                      <a:pt x="6" y="6"/>
                      <a:pt x="4" y="8"/>
                    </a:cubicBezTo>
                    <a:cubicBezTo>
                      <a:pt x="3" y="9"/>
                      <a:pt x="2" y="10"/>
                      <a:pt x="1" y="10"/>
                    </a:cubicBezTo>
                    <a:close/>
                  </a:path>
                </a:pathLst>
              </a:custGeom>
              <a:solidFill>
                <a:srgbClr val="C6B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1" name="Freeform 4691"/>
              <p:cNvSpPr/>
              <p:nvPr/>
            </p:nvSpPr>
            <p:spPr bwMode="auto">
              <a:xfrm>
                <a:off x="7653338" y="5737225"/>
                <a:ext cx="11113" cy="15875"/>
              </a:xfrm>
              <a:custGeom>
                <a:avLst/>
                <a:gdLst>
                  <a:gd name="T0" fmla="*/ 6 w 6"/>
                  <a:gd name="T1" fmla="*/ 3 h 8"/>
                  <a:gd name="T2" fmla="*/ 1 w 6"/>
                  <a:gd name="T3" fmla="*/ 8 h 8"/>
                  <a:gd name="T4" fmla="*/ 6 w 6"/>
                  <a:gd name="T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6" y="7"/>
                      <a:pt x="4" y="8"/>
                      <a:pt x="1" y="8"/>
                    </a:cubicBezTo>
                    <a:cubicBezTo>
                      <a:pt x="1" y="5"/>
                      <a:pt x="0" y="0"/>
                      <a:pt x="6" y="3"/>
                    </a:cubicBezTo>
                    <a:close/>
                  </a:path>
                </a:pathLst>
              </a:custGeom>
              <a:solidFill>
                <a:srgbClr val="9882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2" name="Freeform 4692"/>
              <p:cNvSpPr/>
              <p:nvPr/>
            </p:nvSpPr>
            <p:spPr bwMode="auto">
              <a:xfrm>
                <a:off x="7653338" y="5756275"/>
                <a:ext cx="23813" cy="15875"/>
              </a:xfrm>
              <a:custGeom>
                <a:avLst/>
                <a:gdLst>
                  <a:gd name="T0" fmla="*/ 2 w 12"/>
                  <a:gd name="T1" fmla="*/ 5 h 8"/>
                  <a:gd name="T2" fmla="*/ 0 w 12"/>
                  <a:gd name="T3" fmla="*/ 0 h 8"/>
                  <a:gd name="T4" fmla="*/ 12 w 12"/>
                  <a:gd name="T5" fmla="*/ 6 h 8"/>
                  <a:gd name="T6" fmla="*/ 7 w 12"/>
                  <a:gd name="T7" fmla="*/ 8 h 8"/>
                  <a:gd name="T8" fmla="*/ 2 w 12"/>
                  <a:gd name="T9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2" y="5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5" y="1"/>
                      <a:pt x="10" y="0"/>
                      <a:pt x="12" y="6"/>
                    </a:cubicBezTo>
                    <a:cubicBezTo>
                      <a:pt x="10" y="7"/>
                      <a:pt x="8" y="8"/>
                      <a:pt x="7" y="8"/>
                    </a:cubicBezTo>
                    <a:cubicBezTo>
                      <a:pt x="5" y="7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9582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3" name="Freeform 4693"/>
              <p:cNvSpPr/>
              <p:nvPr/>
            </p:nvSpPr>
            <p:spPr bwMode="auto">
              <a:xfrm>
                <a:off x="6977063" y="5778500"/>
                <a:ext cx="55563" cy="114300"/>
              </a:xfrm>
              <a:custGeom>
                <a:avLst/>
                <a:gdLst>
                  <a:gd name="T0" fmla="*/ 28 w 28"/>
                  <a:gd name="T1" fmla="*/ 24 h 57"/>
                  <a:gd name="T2" fmla="*/ 24 w 28"/>
                  <a:gd name="T3" fmla="*/ 33 h 57"/>
                  <a:gd name="T4" fmla="*/ 15 w 28"/>
                  <a:gd name="T5" fmla="*/ 54 h 57"/>
                  <a:gd name="T6" fmla="*/ 5 w 28"/>
                  <a:gd name="T7" fmla="*/ 51 h 57"/>
                  <a:gd name="T8" fmla="*/ 2 w 28"/>
                  <a:gd name="T9" fmla="*/ 35 h 57"/>
                  <a:gd name="T10" fmla="*/ 4 w 28"/>
                  <a:gd name="T11" fmla="*/ 26 h 57"/>
                  <a:gd name="T12" fmla="*/ 10 w 28"/>
                  <a:gd name="T13" fmla="*/ 26 h 57"/>
                  <a:gd name="T14" fmla="*/ 1 w 28"/>
                  <a:gd name="T15" fmla="*/ 14 h 57"/>
                  <a:gd name="T16" fmla="*/ 16 w 28"/>
                  <a:gd name="T17" fmla="*/ 2 h 57"/>
                  <a:gd name="T18" fmla="*/ 19 w 28"/>
                  <a:gd name="T19" fmla="*/ 16 h 57"/>
                  <a:gd name="T20" fmla="*/ 28 w 28"/>
                  <a:gd name="T21" fmla="*/ 2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57">
                    <a:moveTo>
                      <a:pt x="28" y="24"/>
                    </a:moveTo>
                    <a:cubicBezTo>
                      <a:pt x="27" y="27"/>
                      <a:pt x="25" y="30"/>
                      <a:pt x="24" y="33"/>
                    </a:cubicBezTo>
                    <a:cubicBezTo>
                      <a:pt x="25" y="42"/>
                      <a:pt x="24" y="49"/>
                      <a:pt x="15" y="54"/>
                    </a:cubicBezTo>
                    <a:cubicBezTo>
                      <a:pt x="11" y="55"/>
                      <a:pt x="8" y="57"/>
                      <a:pt x="5" y="51"/>
                    </a:cubicBezTo>
                    <a:cubicBezTo>
                      <a:pt x="4" y="46"/>
                      <a:pt x="5" y="40"/>
                      <a:pt x="2" y="35"/>
                    </a:cubicBezTo>
                    <a:cubicBezTo>
                      <a:pt x="0" y="32"/>
                      <a:pt x="1" y="28"/>
                      <a:pt x="4" y="26"/>
                    </a:cubicBezTo>
                    <a:cubicBezTo>
                      <a:pt x="6" y="25"/>
                      <a:pt x="8" y="25"/>
                      <a:pt x="10" y="26"/>
                    </a:cubicBezTo>
                    <a:cubicBezTo>
                      <a:pt x="6" y="22"/>
                      <a:pt x="0" y="21"/>
                      <a:pt x="1" y="14"/>
                    </a:cubicBezTo>
                    <a:cubicBezTo>
                      <a:pt x="4" y="8"/>
                      <a:pt x="6" y="0"/>
                      <a:pt x="16" y="2"/>
                    </a:cubicBezTo>
                    <a:cubicBezTo>
                      <a:pt x="24" y="5"/>
                      <a:pt x="20" y="11"/>
                      <a:pt x="19" y="16"/>
                    </a:cubicBezTo>
                    <a:cubicBezTo>
                      <a:pt x="22" y="19"/>
                      <a:pt x="26" y="21"/>
                      <a:pt x="28" y="24"/>
                    </a:cubicBezTo>
                    <a:close/>
                  </a:path>
                </a:pathLst>
              </a:custGeom>
              <a:solidFill>
                <a:srgbClr val="A07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4" name="Freeform 4694"/>
              <p:cNvSpPr/>
              <p:nvPr/>
            </p:nvSpPr>
            <p:spPr bwMode="auto">
              <a:xfrm>
                <a:off x="7000876" y="5730875"/>
                <a:ext cx="46038" cy="46038"/>
              </a:xfrm>
              <a:custGeom>
                <a:avLst/>
                <a:gdLst>
                  <a:gd name="T0" fmla="*/ 10 w 23"/>
                  <a:gd name="T1" fmla="*/ 0 h 23"/>
                  <a:gd name="T2" fmla="*/ 19 w 23"/>
                  <a:gd name="T3" fmla="*/ 4 h 23"/>
                  <a:gd name="T4" fmla="*/ 19 w 23"/>
                  <a:gd name="T5" fmla="*/ 5 h 23"/>
                  <a:gd name="T6" fmla="*/ 5 w 23"/>
                  <a:gd name="T7" fmla="*/ 22 h 23"/>
                  <a:gd name="T8" fmla="*/ 0 w 23"/>
                  <a:gd name="T9" fmla="*/ 15 h 23"/>
                  <a:gd name="T10" fmla="*/ 0 w 23"/>
                  <a:gd name="T11" fmla="*/ 12 h 23"/>
                  <a:gd name="T12" fmla="*/ 2 w 23"/>
                  <a:gd name="T13" fmla="*/ 10 h 23"/>
                  <a:gd name="T14" fmla="*/ 7 w 23"/>
                  <a:gd name="T15" fmla="*/ 4 h 23"/>
                  <a:gd name="T16" fmla="*/ 10 w 23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23">
                    <a:moveTo>
                      <a:pt x="10" y="0"/>
                    </a:moveTo>
                    <a:cubicBezTo>
                      <a:pt x="13" y="1"/>
                      <a:pt x="16" y="3"/>
                      <a:pt x="19" y="4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23" y="23"/>
                      <a:pt x="23" y="23"/>
                      <a:pt x="5" y="22"/>
                    </a:cubicBezTo>
                    <a:cubicBezTo>
                      <a:pt x="2" y="20"/>
                      <a:pt x="1" y="17"/>
                      <a:pt x="0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1"/>
                      <a:pt x="1" y="10"/>
                      <a:pt x="2" y="10"/>
                    </a:cubicBezTo>
                    <a:cubicBezTo>
                      <a:pt x="5" y="9"/>
                      <a:pt x="7" y="8"/>
                      <a:pt x="7" y="4"/>
                    </a:cubicBezTo>
                    <a:cubicBezTo>
                      <a:pt x="7" y="2"/>
                      <a:pt x="8" y="1"/>
                      <a:pt x="10" y="0"/>
                    </a:cubicBezTo>
                    <a:close/>
                  </a:path>
                </a:pathLst>
              </a:custGeom>
              <a:solidFill>
                <a:srgbClr val="CFA7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5" name="Freeform 4695"/>
              <p:cNvSpPr/>
              <p:nvPr/>
            </p:nvSpPr>
            <p:spPr bwMode="auto">
              <a:xfrm>
                <a:off x="6962776" y="5756275"/>
                <a:ext cx="47625" cy="52388"/>
              </a:xfrm>
              <a:custGeom>
                <a:avLst/>
                <a:gdLst>
                  <a:gd name="T0" fmla="*/ 19 w 24"/>
                  <a:gd name="T1" fmla="*/ 1 h 26"/>
                  <a:gd name="T2" fmla="*/ 24 w 24"/>
                  <a:gd name="T3" fmla="*/ 9 h 26"/>
                  <a:gd name="T4" fmla="*/ 23 w 24"/>
                  <a:gd name="T5" fmla="*/ 13 h 26"/>
                  <a:gd name="T6" fmla="*/ 9 w 24"/>
                  <a:gd name="T7" fmla="*/ 24 h 26"/>
                  <a:gd name="T8" fmla="*/ 4 w 24"/>
                  <a:gd name="T9" fmla="*/ 23 h 26"/>
                  <a:gd name="T10" fmla="*/ 0 w 24"/>
                  <a:gd name="T11" fmla="*/ 11 h 26"/>
                  <a:gd name="T12" fmla="*/ 1 w 24"/>
                  <a:gd name="T13" fmla="*/ 8 h 26"/>
                  <a:gd name="T14" fmla="*/ 6 w 24"/>
                  <a:gd name="T15" fmla="*/ 5 h 26"/>
                  <a:gd name="T16" fmla="*/ 19 w 24"/>
                  <a:gd name="T17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6">
                    <a:moveTo>
                      <a:pt x="19" y="1"/>
                    </a:moveTo>
                    <a:cubicBezTo>
                      <a:pt x="24" y="2"/>
                      <a:pt x="24" y="5"/>
                      <a:pt x="24" y="9"/>
                    </a:cubicBezTo>
                    <a:cubicBezTo>
                      <a:pt x="23" y="10"/>
                      <a:pt x="23" y="12"/>
                      <a:pt x="23" y="13"/>
                    </a:cubicBezTo>
                    <a:cubicBezTo>
                      <a:pt x="15" y="13"/>
                      <a:pt x="14" y="21"/>
                      <a:pt x="9" y="24"/>
                    </a:cubicBezTo>
                    <a:cubicBezTo>
                      <a:pt x="7" y="26"/>
                      <a:pt x="5" y="25"/>
                      <a:pt x="4" y="23"/>
                    </a:cubicBezTo>
                    <a:cubicBezTo>
                      <a:pt x="4" y="18"/>
                      <a:pt x="3" y="15"/>
                      <a:pt x="0" y="11"/>
                    </a:cubicBezTo>
                    <a:cubicBezTo>
                      <a:pt x="0" y="10"/>
                      <a:pt x="0" y="9"/>
                      <a:pt x="1" y="8"/>
                    </a:cubicBezTo>
                    <a:cubicBezTo>
                      <a:pt x="2" y="7"/>
                      <a:pt x="4" y="6"/>
                      <a:pt x="6" y="5"/>
                    </a:cubicBezTo>
                    <a:cubicBezTo>
                      <a:pt x="11" y="4"/>
                      <a:pt x="14" y="0"/>
                      <a:pt x="19" y="1"/>
                    </a:cubicBezTo>
                    <a:close/>
                  </a:path>
                </a:pathLst>
              </a:custGeom>
              <a:solidFill>
                <a:srgbClr val="AA8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6" name="Freeform 4696"/>
              <p:cNvSpPr/>
              <p:nvPr/>
            </p:nvSpPr>
            <p:spPr bwMode="auto">
              <a:xfrm>
                <a:off x="7010401" y="5802313"/>
                <a:ext cx="31750" cy="26988"/>
              </a:xfrm>
              <a:custGeom>
                <a:avLst/>
                <a:gdLst>
                  <a:gd name="T0" fmla="*/ 11 w 16"/>
                  <a:gd name="T1" fmla="*/ 12 h 13"/>
                  <a:gd name="T2" fmla="*/ 2 w 16"/>
                  <a:gd name="T3" fmla="*/ 4 h 13"/>
                  <a:gd name="T4" fmla="*/ 16 w 16"/>
                  <a:gd name="T5" fmla="*/ 13 h 13"/>
                  <a:gd name="T6" fmla="*/ 11 w 16"/>
                  <a:gd name="T7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1" y="12"/>
                    </a:moveTo>
                    <a:cubicBezTo>
                      <a:pt x="6" y="11"/>
                      <a:pt x="0" y="12"/>
                      <a:pt x="2" y="4"/>
                    </a:cubicBezTo>
                    <a:cubicBezTo>
                      <a:pt x="11" y="0"/>
                      <a:pt x="16" y="3"/>
                      <a:pt x="16" y="13"/>
                    </a:cubicBezTo>
                    <a:cubicBezTo>
                      <a:pt x="14" y="12"/>
                      <a:pt x="13" y="12"/>
                      <a:pt x="11" y="12"/>
                    </a:cubicBezTo>
                    <a:close/>
                  </a:path>
                </a:pathLst>
              </a:custGeom>
              <a:solidFill>
                <a:srgbClr val="C790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7" name="Freeform 4697"/>
              <p:cNvSpPr/>
              <p:nvPr/>
            </p:nvSpPr>
            <p:spPr bwMode="auto">
              <a:xfrm>
                <a:off x="7045326" y="5746750"/>
                <a:ext cx="23813" cy="20638"/>
              </a:xfrm>
              <a:custGeom>
                <a:avLst/>
                <a:gdLst>
                  <a:gd name="T0" fmla="*/ 5 w 12"/>
                  <a:gd name="T1" fmla="*/ 1 h 10"/>
                  <a:gd name="T2" fmla="*/ 11 w 12"/>
                  <a:gd name="T3" fmla="*/ 7 h 10"/>
                  <a:gd name="T4" fmla="*/ 9 w 12"/>
                  <a:gd name="T5" fmla="*/ 10 h 10"/>
                  <a:gd name="T6" fmla="*/ 1 w 12"/>
                  <a:gd name="T7" fmla="*/ 3 h 10"/>
                  <a:gd name="T8" fmla="*/ 5 w 12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5" y="1"/>
                    </a:moveTo>
                    <a:cubicBezTo>
                      <a:pt x="7" y="3"/>
                      <a:pt x="12" y="2"/>
                      <a:pt x="11" y="7"/>
                    </a:cubicBezTo>
                    <a:cubicBezTo>
                      <a:pt x="11" y="8"/>
                      <a:pt x="11" y="10"/>
                      <a:pt x="9" y="10"/>
                    </a:cubicBezTo>
                    <a:cubicBezTo>
                      <a:pt x="9" y="5"/>
                      <a:pt x="0" y="9"/>
                      <a:pt x="1" y="3"/>
                    </a:cubicBezTo>
                    <a:cubicBezTo>
                      <a:pt x="2" y="1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9E7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8" name="Freeform 4698"/>
              <p:cNvSpPr/>
              <p:nvPr/>
            </p:nvSpPr>
            <p:spPr bwMode="auto">
              <a:xfrm>
                <a:off x="6948488" y="5589588"/>
                <a:ext cx="77788" cy="127000"/>
              </a:xfrm>
              <a:custGeom>
                <a:avLst/>
                <a:gdLst>
                  <a:gd name="T0" fmla="*/ 32 w 39"/>
                  <a:gd name="T1" fmla="*/ 24 h 64"/>
                  <a:gd name="T2" fmla="*/ 35 w 39"/>
                  <a:gd name="T3" fmla="*/ 34 h 64"/>
                  <a:gd name="T4" fmla="*/ 35 w 39"/>
                  <a:gd name="T5" fmla="*/ 38 h 64"/>
                  <a:gd name="T6" fmla="*/ 38 w 39"/>
                  <a:gd name="T7" fmla="*/ 49 h 64"/>
                  <a:gd name="T8" fmla="*/ 38 w 39"/>
                  <a:gd name="T9" fmla="*/ 54 h 64"/>
                  <a:gd name="T10" fmla="*/ 33 w 39"/>
                  <a:gd name="T11" fmla="*/ 61 h 64"/>
                  <a:gd name="T12" fmla="*/ 29 w 39"/>
                  <a:gd name="T13" fmla="*/ 64 h 64"/>
                  <a:gd name="T14" fmla="*/ 24 w 39"/>
                  <a:gd name="T15" fmla="*/ 60 h 64"/>
                  <a:gd name="T16" fmla="*/ 24 w 39"/>
                  <a:gd name="T17" fmla="*/ 57 h 64"/>
                  <a:gd name="T18" fmla="*/ 20 w 39"/>
                  <a:gd name="T19" fmla="*/ 53 h 64"/>
                  <a:gd name="T20" fmla="*/ 11 w 39"/>
                  <a:gd name="T21" fmla="*/ 32 h 64"/>
                  <a:gd name="T22" fmla="*/ 5 w 39"/>
                  <a:gd name="T23" fmla="*/ 22 h 64"/>
                  <a:gd name="T24" fmla="*/ 4 w 39"/>
                  <a:gd name="T25" fmla="*/ 14 h 64"/>
                  <a:gd name="T26" fmla="*/ 6 w 39"/>
                  <a:gd name="T27" fmla="*/ 4 h 64"/>
                  <a:gd name="T28" fmla="*/ 19 w 39"/>
                  <a:gd name="T29" fmla="*/ 5 h 64"/>
                  <a:gd name="T30" fmla="*/ 26 w 39"/>
                  <a:gd name="T31" fmla="*/ 7 h 64"/>
                  <a:gd name="T32" fmla="*/ 28 w 39"/>
                  <a:gd name="T33" fmla="*/ 8 h 64"/>
                  <a:gd name="T34" fmla="*/ 31 w 39"/>
                  <a:gd name="T35" fmla="*/ 11 h 64"/>
                  <a:gd name="T36" fmla="*/ 31 w 39"/>
                  <a:gd name="T37" fmla="*/ 11 h 64"/>
                  <a:gd name="T38" fmla="*/ 32 w 39"/>
                  <a:gd name="T39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" h="64">
                    <a:moveTo>
                      <a:pt x="32" y="24"/>
                    </a:moveTo>
                    <a:cubicBezTo>
                      <a:pt x="33" y="27"/>
                      <a:pt x="34" y="30"/>
                      <a:pt x="35" y="34"/>
                    </a:cubicBezTo>
                    <a:cubicBezTo>
                      <a:pt x="35" y="35"/>
                      <a:pt x="35" y="37"/>
                      <a:pt x="35" y="38"/>
                    </a:cubicBezTo>
                    <a:cubicBezTo>
                      <a:pt x="36" y="42"/>
                      <a:pt x="38" y="45"/>
                      <a:pt x="38" y="49"/>
                    </a:cubicBezTo>
                    <a:cubicBezTo>
                      <a:pt x="38" y="51"/>
                      <a:pt x="35" y="52"/>
                      <a:pt x="38" y="54"/>
                    </a:cubicBezTo>
                    <a:cubicBezTo>
                      <a:pt x="39" y="58"/>
                      <a:pt x="35" y="59"/>
                      <a:pt x="33" y="61"/>
                    </a:cubicBezTo>
                    <a:cubicBezTo>
                      <a:pt x="32" y="63"/>
                      <a:pt x="31" y="63"/>
                      <a:pt x="29" y="64"/>
                    </a:cubicBezTo>
                    <a:cubicBezTo>
                      <a:pt x="27" y="64"/>
                      <a:pt x="25" y="62"/>
                      <a:pt x="24" y="60"/>
                    </a:cubicBezTo>
                    <a:cubicBezTo>
                      <a:pt x="24" y="59"/>
                      <a:pt x="24" y="58"/>
                      <a:pt x="24" y="57"/>
                    </a:cubicBezTo>
                    <a:cubicBezTo>
                      <a:pt x="25" y="53"/>
                      <a:pt x="21" y="54"/>
                      <a:pt x="20" y="53"/>
                    </a:cubicBezTo>
                    <a:cubicBezTo>
                      <a:pt x="14" y="47"/>
                      <a:pt x="13" y="39"/>
                      <a:pt x="11" y="32"/>
                    </a:cubicBezTo>
                    <a:cubicBezTo>
                      <a:pt x="9" y="29"/>
                      <a:pt x="8" y="25"/>
                      <a:pt x="5" y="22"/>
                    </a:cubicBezTo>
                    <a:cubicBezTo>
                      <a:pt x="4" y="19"/>
                      <a:pt x="0" y="16"/>
                      <a:pt x="4" y="14"/>
                    </a:cubicBezTo>
                    <a:cubicBezTo>
                      <a:pt x="10" y="11"/>
                      <a:pt x="4" y="7"/>
                      <a:pt x="6" y="4"/>
                    </a:cubicBezTo>
                    <a:cubicBezTo>
                      <a:pt x="11" y="0"/>
                      <a:pt x="15" y="3"/>
                      <a:pt x="19" y="5"/>
                    </a:cubicBezTo>
                    <a:cubicBezTo>
                      <a:pt x="21" y="6"/>
                      <a:pt x="23" y="8"/>
                      <a:pt x="26" y="7"/>
                    </a:cubicBezTo>
                    <a:cubicBezTo>
                      <a:pt x="26" y="7"/>
                      <a:pt x="27" y="7"/>
                      <a:pt x="28" y="8"/>
                    </a:cubicBezTo>
                    <a:cubicBezTo>
                      <a:pt x="30" y="8"/>
                      <a:pt x="30" y="10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4" y="15"/>
                      <a:pt x="28" y="20"/>
                      <a:pt x="32" y="24"/>
                    </a:cubicBezTo>
                    <a:close/>
                  </a:path>
                </a:pathLst>
              </a:custGeom>
              <a:solidFill>
                <a:srgbClr val="D3B1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9" name="Freeform 4699"/>
              <p:cNvSpPr/>
              <p:nvPr/>
            </p:nvSpPr>
            <p:spPr bwMode="auto">
              <a:xfrm>
                <a:off x="6986588" y="5697538"/>
                <a:ext cx="55563" cy="55563"/>
              </a:xfrm>
              <a:custGeom>
                <a:avLst/>
                <a:gdLst>
                  <a:gd name="T0" fmla="*/ 13 w 28"/>
                  <a:gd name="T1" fmla="*/ 7 h 28"/>
                  <a:gd name="T2" fmla="*/ 19 w 28"/>
                  <a:gd name="T3" fmla="*/ 0 h 28"/>
                  <a:gd name="T4" fmla="*/ 17 w 28"/>
                  <a:gd name="T5" fmla="*/ 17 h 28"/>
                  <a:gd name="T6" fmla="*/ 16 w 28"/>
                  <a:gd name="T7" fmla="*/ 22 h 28"/>
                  <a:gd name="T8" fmla="*/ 8 w 28"/>
                  <a:gd name="T9" fmla="*/ 28 h 28"/>
                  <a:gd name="T10" fmla="*/ 8 w 28"/>
                  <a:gd name="T11" fmla="*/ 28 h 28"/>
                  <a:gd name="T12" fmla="*/ 3 w 28"/>
                  <a:gd name="T13" fmla="*/ 15 h 28"/>
                  <a:gd name="T14" fmla="*/ 6 w 28"/>
                  <a:gd name="T15" fmla="*/ 6 h 28"/>
                  <a:gd name="T16" fmla="*/ 10 w 28"/>
                  <a:gd name="T17" fmla="*/ 9 h 28"/>
                  <a:gd name="T18" fmla="*/ 13 w 28"/>
                  <a:gd name="T19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3" y="7"/>
                    </a:moveTo>
                    <a:cubicBezTo>
                      <a:pt x="13" y="3"/>
                      <a:pt x="17" y="2"/>
                      <a:pt x="19" y="0"/>
                    </a:cubicBezTo>
                    <a:cubicBezTo>
                      <a:pt x="28" y="7"/>
                      <a:pt x="16" y="11"/>
                      <a:pt x="17" y="17"/>
                    </a:cubicBezTo>
                    <a:cubicBezTo>
                      <a:pt x="16" y="19"/>
                      <a:pt x="16" y="20"/>
                      <a:pt x="16" y="22"/>
                    </a:cubicBezTo>
                    <a:cubicBezTo>
                      <a:pt x="13" y="23"/>
                      <a:pt x="10" y="26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0" y="26"/>
                      <a:pt x="2" y="20"/>
                      <a:pt x="3" y="15"/>
                    </a:cubicBezTo>
                    <a:cubicBezTo>
                      <a:pt x="5" y="12"/>
                      <a:pt x="3" y="8"/>
                      <a:pt x="6" y="6"/>
                    </a:cubicBezTo>
                    <a:cubicBezTo>
                      <a:pt x="7" y="7"/>
                      <a:pt x="9" y="8"/>
                      <a:pt x="10" y="9"/>
                    </a:cubicBezTo>
                    <a:cubicBezTo>
                      <a:pt x="12" y="9"/>
                      <a:pt x="13" y="8"/>
                      <a:pt x="13" y="7"/>
                    </a:cubicBezTo>
                    <a:close/>
                  </a:path>
                </a:pathLst>
              </a:custGeom>
              <a:solidFill>
                <a:srgbClr val="C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0" name="Freeform 4700"/>
              <p:cNvSpPr/>
              <p:nvPr/>
            </p:nvSpPr>
            <p:spPr bwMode="auto">
              <a:xfrm>
                <a:off x="7010401" y="5664200"/>
                <a:ext cx="22225" cy="22225"/>
              </a:xfrm>
              <a:custGeom>
                <a:avLst/>
                <a:gdLst>
                  <a:gd name="T0" fmla="*/ 7 w 11"/>
                  <a:gd name="T1" fmla="*/ 11 h 11"/>
                  <a:gd name="T2" fmla="*/ 4 w 11"/>
                  <a:gd name="T3" fmla="*/ 0 h 11"/>
                  <a:gd name="T4" fmla="*/ 7 w 11"/>
                  <a:gd name="T5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7" y="11"/>
                    </a:moveTo>
                    <a:cubicBezTo>
                      <a:pt x="4" y="8"/>
                      <a:pt x="0" y="6"/>
                      <a:pt x="4" y="0"/>
                    </a:cubicBezTo>
                    <a:cubicBezTo>
                      <a:pt x="10" y="3"/>
                      <a:pt x="11" y="6"/>
                      <a:pt x="7" y="11"/>
                    </a:cubicBezTo>
                    <a:close/>
                  </a:path>
                </a:pathLst>
              </a:custGeom>
              <a:solidFill>
                <a:srgbClr val="CA9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1" name="Freeform 4701"/>
              <p:cNvSpPr/>
              <p:nvPr/>
            </p:nvSpPr>
            <p:spPr bwMode="auto">
              <a:xfrm>
                <a:off x="7004051" y="5530850"/>
                <a:ext cx="101600" cy="77788"/>
              </a:xfrm>
              <a:custGeom>
                <a:avLst/>
                <a:gdLst>
                  <a:gd name="T0" fmla="*/ 45 w 50"/>
                  <a:gd name="T1" fmla="*/ 20 h 39"/>
                  <a:gd name="T2" fmla="*/ 13 w 50"/>
                  <a:gd name="T3" fmla="*/ 36 h 39"/>
                  <a:gd name="T4" fmla="*/ 5 w 50"/>
                  <a:gd name="T5" fmla="*/ 20 h 39"/>
                  <a:gd name="T6" fmla="*/ 2 w 50"/>
                  <a:gd name="T7" fmla="*/ 12 h 39"/>
                  <a:gd name="T8" fmla="*/ 24 w 50"/>
                  <a:gd name="T9" fmla="*/ 8 h 39"/>
                  <a:gd name="T10" fmla="*/ 28 w 50"/>
                  <a:gd name="T11" fmla="*/ 21 h 39"/>
                  <a:gd name="T12" fmla="*/ 49 w 50"/>
                  <a:gd name="T13" fmla="*/ 13 h 39"/>
                  <a:gd name="T14" fmla="*/ 45 w 50"/>
                  <a:gd name="T15" fmla="*/ 2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39">
                    <a:moveTo>
                      <a:pt x="45" y="20"/>
                    </a:moveTo>
                    <a:cubicBezTo>
                      <a:pt x="40" y="34"/>
                      <a:pt x="29" y="39"/>
                      <a:pt x="13" y="36"/>
                    </a:cubicBezTo>
                    <a:cubicBezTo>
                      <a:pt x="7" y="32"/>
                      <a:pt x="13" y="22"/>
                      <a:pt x="5" y="20"/>
                    </a:cubicBezTo>
                    <a:cubicBezTo>
                      <a:pt x="2" y="18"/>
                      <a:pt x="0" y="16"/>
                      <a:pt x="2" y="12"/>
                    </a:cubicBezTo>
                    <a:cubicBezTo>
                      <a:pt x="7" y="0"/>
                      <a:pt x="16" y="8"/>
                      <a:pt x="24" y="8"/>
                    </a:cubicBezTo>
                    <a:cubicBezTo>
                      <a:pt x="31" y="9"/>
                      <a:pt x="29" y="15"/>
                      <a:pt x="28" y="21"/>
                    </a:cubicBezTo>
                    <a:cubicBezTo>
                      <a:pt x="33" y="11"/>
                      <a:pt x="39" y="6"/>
                      <a:pt x="49" y="13"/>
                    </a:cubicBezTo>
                    <a:cubicBezTo>
                      <a:pt x="50" y="17"/>
                      <a:pt x="48" y="19"/>
                      <a:pt x="45" y="20"/>
                    </a:cubicBezTo>
                    <a:close/>
                  </a:path>
                </a:pathLst>
              </a:custGeom>
              <a:solidFill>
                <a:srgbClr val="D6B8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2" name="Freeform 4702"/>
              <p:cNvSpPr/>
              <p:nvPr/>
            </p:nvSpPr>
            <p:spPr bwMode="auto">
              <a:xfrm>
                <a:off x="7083426" y="5516563"/>
                <a:ext cx="55563" cy="77788"/>
              </a:xfrm>
              <a:custGeom>
                <a:avLst/>
                <a:gdLst>
                  <a:gd name="T0" fmla="*/ 6 w 28"/>
                  <a:gd name="T1" fmla="*/ 27 h 39"/>
                  <a:gd name="T2" fmla="*/ 9 w 28"/>
                  <a:gd name="T3" fmla="*/ 21 h 39"/>
                  <a:gd name="T4" fmla="*/ 0 w 28"/>
                  <a:gd name="T5" fmla="*/ 8 h 39"/>
                  <a:gd name="T6" fmla="*/ 11 w 28"/>
                  <a:gd name="T7" fmla="*/ 3 h 39"/>
                  <a:gd name="T8" fmla="*/ 27 w 28"/>
                  <a:gd name="T9" fmla="*/ 22 h 39"/>
                  <a:gd name="T10" fmla="*/ 28 w 28"/>
                  <a:gd name="T11" fmla="*/ 28 h 39"/>
                  <a:gd name="T12" fmla="*/ 28 w 28"/>
                  <a:gd name="T13" fmla="*/ 31 h 39"/>
                  <a:gd name="T14" fmla="*/ 13 w 28"/>
                  <a:gd name="T15" fmla="*/ 33 h 39"/>
                  <a:gd name="T16" fmla="*/ 6 w 28"/>
                  <a:gd name="T17" fmla="*/ 2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9">
                    <a:moveTo>
                      <a:pt x="6" y="27"/>
                    </a:moveTo>
                    <a:cubicBezTo>
                      <a:pt x="7" y="25"/>
                      <a:pt x="8" y="23"/>
                      <a:pt x="9" y="21"/>
                    </a:cubicBezTo>
                    <a:cubicBezTo>
                      <a:pt x="7" y="16"/>
                      <a:pt x="0" y="14"/>
                      <a:pt x="0" y="8"/>
                    </a:cubicBezTo>
                    <a:cubicBezTo>
                      <a:pt x="1" y="0"/>
                      <a:pt x="6" y="0"/>
                      <a:pt x="11" y="3"/>
                    </a:cubicBezTo>
                    <a:cubicBezTo>
                      <a:pt x="18" y="8"/>
                      <a:pt x="23" y="15"/>
                      <a:pt x="27" y="22"/>
                    </a:cubicBezTo>
                    <a:cubicBezTo>
                      <a:pt x="28" y="24"/>
                      <a:pt x="28" y="26"/>
                      <a:pt x="28" y="28"/>
                    </a:cubicBezTo>
                    <a:cubicBezTo>
                      <a:pt x="28" y="29"/>
                      <a:pt x="28" y="30"/>
                      <a:pt x="28" y="31"/>
                    </a:cubicBezTo>
                    <a:cubicBezTo>
                      <a:pt x="24" y="39"/>
                      <a:pt x="19" y="39"/>
                      <a:pt x="13" y="33"/>
                    </a:cubicBezTo>
                    <a:cubicBezTo>
                      <a:pt x="10" y="32"/>
                      <a:pt x="10" y="28"/>
                      <a:pt x="6" y="27"/>
                    </a:cubicBezTo>
                    <a:close/>
                  </a:path>
                </a:pathLst>
              </a:custGeom>
              <a:solidFill>
                <a:srgbClr val="B89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3" name="Freeform 4703"/>
              <p:cNvSpPr/>
              <p:nvPr/>
            </p:nvSpPr>
            <p:spPr bwMode="auto">
              <a:xfrm>
                <a:off x="7108826" y="5576888"/>
                <a:ext cx="50800" cy="47625"/>
              </a:xfrm>
              <a:custGeom>
                <a:avLst/>
                <a:gdLst>
                  <a:gd name="T0" fmla="*/ 0 w 25"/>
                  <a:gd name="T1" fmla="*/ 3 h 24"/>
                  <a:gd name="T2" fmla="*/ 13 w 25"/>
                  <a:gd name="T3" fmla="*/ 0 h 24"/>
                  <a:gd name="T4" fmla="*/ 24 w 25"/>
                  <a:gd name="T5" fmla="*/ 9 h 24"/>
                  <a:gd name="T6" fmla="*/ 10 w 25"/>
                  <a:gd name="T7" fmla="*/ 24 h 24"/>
                  <a:gd name="T8" fmla="*/ 2 w 25"/>
                  <a:gd name="T9" fmla="*/ 24 h 24"/>
                  <a:gd name="T10" fmla="*/ 0 w 25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4">
                    <a:moveTo>
                      <a:pt x="0" y="3"/>
                    </a:moveTo>
                    <a:cubicBezTo>
                      <a:pt x="4" y="4"/>
                      <a:pt x="10" y="8"/>
                      <a:pt x="13" y="0"/>
                    </a:cubicBezTo>
                    <a:cubicBezTo>
                      <a:pt x="18" y="1"/>
                      <a:pt x="21" y="6"/>
                      <a:pt x="24" y="9"/>
                    </a:cubicBezTo>
                    <a:cubicBezTo>
                      <a:pt x="25" y="19"/>
                      <a:pt x="17" y="21"/>
                      <a:pt x="10" y="24"/>
                    </a:cubicBezTo>
                    <a:cubicBezTo>
                      <a:pt x="7" y="24"/>
                      <a:pt x="5" y="24"/>
                      <a:pt x="2" y="24"/>
                    </a:cubicBezTo>
                    <a:cubicBezTo>
                      <a:pt x="1" y="17"/>
                      <a:pt x="0" y="10"/>
                      <a:pt x="0" y="3"/>
                    </a:cubicBezTo>
                    <a:close/>
                  </a:path>
                </a:pathLst>
              </a:custGeom>
              <a:solidFill>
                <a:srgbClr val="C3A3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4" name="Freeform 4704"/>
              <p:cNvSpPr/>
              <p:nvPr/>
            </p:nvSpPr>
            <p:spPr bwMode="auto">
              <a:xfrm>
                <a:off x="6994526" y="5567363"/>
                <a:ext cx="39688" cy="46038"/>
              </a:xfrm>
              <a:custGeom>
                <a:avLst/>
                <a:gdLst>
                  <a:gd name="T0" fmla="*/ 11 w 20"/>
                  <a:gd name="T1" fmla="*/ 0 h 23"/>
                  <a:gd name="T2" fmla="*/ 18 w 20"/>
                  <a:gd name="T3" fmla="*/ 18 h 23"/>
                  <a:gd name="T4" fmla="*/ 18 w 20"/>
                  <a:gd name="T5" fmla="*/ 21 h 23"/>
                  <a:gd name="T6" fmla="*/ 12 w 20"/>
                  <a:gd name="T7" fmla="*/ 20 h 23"/>
                  <a:gd name="T8" fmla="*/ 8 w 20"/>
                  <a:gd name="T9" fmla="*/ 22 h 23"/>
                  <a:gd name="T10" fmla="*/ 3 w 20"/>
                  <a:gd name="T11" fmla="*/ 19 h 23"/>
                  <a:gd name="T12" fmla="*/ 2 w 20"/>
                  <a:gd name="T13" fmla="*/ 7 h 23"/>
                  <a:gd name="T14" fmla="*/ 11 w 20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3">
                    <a:moveTo>
                      <a:pt x="11" y="0"/>
                    </a:moveTo>
                    <a:cubicBezTo>
                      <a:pt x="20" y="3"/>
                      <a:pt x="17" y="12"/>
                      <a:pt x="18" y="18"/>
                    </a:cubicBezTo>
                    <a:cubicBezTo>
                      <a:pt x="18" y="19"/>
                      <a:pt x="18" y="20"/>
                      <a:pt x="18" y="21"/>
                    </a:cubicBezTo>
                    <a:cubicBezTo>
                      <a:pt x="16" y="23"/>
                      <a:pt x="14" y="22"/>
                      <a:pt x="12" y="20"/>
                    </a:cubicBezTo>
                    <a:cubicBezTo>
                      <a:pt x="10" y="18"/>
                      <a:pt x="8" y="19"/>
                      <a:pt x="8" y="22"/>
                    </a:cubicBezTo>
                    <a:cubicBezTo>
                      <a:pt x="6" y="21"/>
                      <a:pt x="5" y="20"/>
                      <a:pt x="3" y="19"/>
                    </a:cubicBezTo>
                    <a:cubicBezTo>
                      <a:pt x="0" y="15"/>
                      <a:pt x="0" y="11"/>
                      <a:pt x="2" y="7"/>
                    </a:cubicBezTo>
                    <a:cubicBezTo>
                      <a:pt x="3" y="3"/>
                      <a:pt x="6" y="0"/>
                      <a:pt x="11" y="0"/>
                    </a:cubicBezTo>
                    <a:close/>
                  </a:path>
                </a:pathLst>
              </a:custGeom>
              <a:solidFill>
                <a:srgbClr val="BA9B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5" name="Freeform 4705"/>
              <p:cNvSpPr/>
              <p:nvPr/>
            </p:nvSpPr>
            <p:spPr bwMode="auto">
              <a:xfrm>
                <a:off x="7078663" y="5607050"/>
                <a:ext cx="34925" cy="22225"/>
              </a:xfrm>
              <a:custGeom>
                <a:avLst/>
                <a:gdLst>
                  <a:gd name="T0" fmla="*/ 12 w 17"/>
                  <a:gd name="T1" fmla="*/ 10 h 11"/>
                  <a:gd name="T2" fmla="*/ 11 w 17"/>
                  <a:gd name="T3" fmla="*/ 10 h 11"/>
                  <a:gd name="T4" fmla="*/ 9 w 17"/>
                  <a:gd name="T5" fmla="*/ 10 h 11"/>
                  <a:gd name="T6" fmla="*/ 4 w 17"/>
                  <a:gd name="T7" fmla="*/ 4 h 11"/>
                  <a:gd name="T8" fmla="*/ 12 w 17"/>
                  <a:gd name="T9" fmla="*/ 5 h 11"/>
                  <a:gd name="T10" fmla="*/ 17 w 17"/>
                  <a:gd name="T11" fmla="*/ 9 h 11"/>
                  <a:gd name="T12" fmla="*/ 12 w 17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12" y="10"/>
                    </a:move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7"/>
                      <a:pt x="0" y="10"/>
                      <a:pt x="4" y="4"/>
                    </a:cubicBezTo>
                    <a:cubicBezTo>
                      <a:pt x="6" y="0"/>
                      <a:pt x="10" y="2"/>
                      <a:pt x="12" y="5"/>
                    </a:cubicBezTo>
                    <a:cubicBezTo>
                      <a:pt x="13" y="6"/>
                      <a:pt x="15" y="7"/>
                      <a:pt x="17" y="9"/>
                    </a:cubicBezTo>
                    <a:cubicBezTo>
                      <a:pt x="16" y="10"/>
                      <a:pt x="14" y="11"/>
                      <a:pt x="12" y="10"/>
                    </a:cubicBezTo>
                    <a:close/>
                  </a:path>
                </a:pathLst>
              </a:custGeom>
              <a:solidFill>
                <a:srgbClr val="C49D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6" name="Freeform 4706"/>
              <p:cNvSpPr/>
              <p:nvPr/>
            </p:nvSpPr>
            <p:spPr bwMode="auto">
              <a:xfrm>
                <a:off x="7131051" y="5613400"/>
                <a:ext cx="52388" cy="88900"/>
              </a:xfrm>
              <a:custGeom>
                <a:avLst/>
                <a:gdLst>
                  <a:gd name="T0" fmla="*/ 9 w 26"/>
                  <a:gd name="T1" fmla="*/ 40 h 45"/>
                  <a:gd name="T2" fmla="*/ 1 w 26"/>
                  <a:gd name="T3" fmla="*/ 27 h 45"/>
                  <a:gd name="T4" fmla="*/ 0 w 26"/>
                  <a:gd name="T5" fmla="*/ 23 h 45"/>
                  <a:gd name="T6" fmla="*/ 5 w 26"/>
                  <a:gd name="T7" fmla="*/ 14 h 45"/>
                  <a:gd name="T8" fmla="*/ 3 w 26"/>
                  <a:gd name="T9" fmla="*/ 7 h 45"/>
                  <a:gd name="T10" fmla="*/ 18 w 26"/>
                  <a:gd name="T11" fmla="*/ 15 h 45"/>
                  <a:gd name="T12" fmla="*/ 18 w 26"/>
                  <a:gd name="T13" fmla="*/ 19 h 45"/>
                  <a:gd name="T14" fmla="*/ 24 w 26"/>
                  <a:gd name="T15" fmla="*/ 34 h 45"/>
                  <a:gd name="T16" fmla="*/ 25 w 26"/>
                  <a:gd name="T17" fmla="*/ 39 h 45"/>
                  <a:gd name="T18" fmla="*/ 23 w 26"/>
                  <a:gd name="T19" fmla="*/ 44 h 45"/>
                  <a:gd name="T20" fmla="*/ 11 w 26"/>
                  <a:gd name="T21" fmla="*/ 45 h 45"/>
                  <a:gd name="T22" fmla="*/ 9 w 26"/>
                  <a:gd name="T23" fmla="*/ 4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45">
                    <a:moveTo>
                      <a:pt x="9" y="40"/>
                    </a:moveTo>
                    <a:cubicBezTo>
                      <a:pt x="15" y="30"/>
                      <a:pt x="3" y="32"/>
                      <a:pt x="1" y="27"/>
                    </a:cubicBezTo>
                    <a:cubicBezTo>
                      <a:pt x="1" y="25"/>
                      <a:pt x="0" y="24"/>
                      <a:pt x="0" y="23"/>
                    </a:cubicBezTo>
                    <a:cubicBezTo>
                      <a:pt x="9" y="23"/>
                      <a:pt x="10" y="21"/>
                      <a:pt x="5" y="14"/>
                    </a:cubicBezTo>
                    <a:cubicBezTo>
                      <a:pt x="3" y="12"/>
                      <a:pt x="4" y="10"/>
                      <a:pt x="3" y="7"/>
                    </a:cubicBezTo>
                    <a:cubicBezTo>
                      <a:pt x="13" y="0"/>
                      <a:pt x="16" y="7"/>
                      <a:pt x="18" y="15"/>
                    </a:cubicBezTo>
                    <a:cubicBezTo>
                      <a:pt x="18" y="16"/>
                      <a:pt x="18" y="18"/>
                      <a:pt x="18" y="19"/>
                    </a:cubicBezTo>
                    <a:cubicBezTo>
                      <a:pt x="8" y="28"/>
                      <a:pt x="20" y="29"/>
                      <a:pt x="24" y="34"/>
                    </a:cubicBezTo>
                    <a:cubicBezTo>
                      <a:pt x="26" y="35"/>
                      <a:pt x="26" y="37"/>
                      <a:pt x="25" y="39"/>
                    </a:cubicBezTo>
                    <a:cubicBezTo>
                      <a:pt x="20" y="40"/>
                      <a:pt x="25" y="43"/>
                      <a:pt x="23" y="44"/>
                    </a:cubicBezTo>
                    <a:cubicBezTo>
                      <a:pt x="19" y="43"/>
                      <a:pt x="15" y="43"/>
                      <a:pt x="11" y="45"/>
                    </a:cubicBezTo>
                    <a:cubicBezTo>
                      <a:pt x="10" y="43"/>
                      <a:pt x="10" y="42"/>
                      <a:pt x="9" y="40"/>
                    </a:cubicBezTo>
                    <a:close/>
                  </a:path>
                </a:pathLst>
              </a:custGeom>
              <a:solidFill>
                <a:srgbClr val="C5A1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7" name="Freeform 4707"/>
              <p:cNvSpPr/>
              <p:nvPr/>
            </p:nvSpPr>
            <p:spPr bwMode="auto">
              <a:xfrm>
                <a:off x="7162801" y="5672138"/>
                <a:ext cx="60325" cy="74613"/>
              </a:xfrm>
              <a:custGeom>
                <a:avLst/>
                <a:gdLst>
                  <a:gd name="T0" fmla="*/ 7 w 30"/>
                  <a:gd name="T1" fmla="*/ 14 h 37"/>
                  <a:gd name="T2" fmla="*/ 8 w 30"/>
                  <a:gd name="T3" fmla="*/ 9 h 37"/>
                  <a:gd name="T4" fmla="*/ 16 w 30"/>
                  <a:gd name="T5" fmla="*/ 0 h 37"/>
                  <a:gd name="T6" fmla="*/ 20 w 30"/>
                  <a:gd name="T7" fmla="*/ 3 h 37"/>
                  <a:gd name="T8" fmla="*/ 30 w 30"/>
                  <a:gd name="T9" fmla="*/ 28 h 37"/>
                  <a:gd name="T10" fmla="*/ 28 w 30"/>
                  <a:gd name="T11" fmla="*/ 32 h 37"/>
                  <a:gd name="T12" fmla="*/ 15 w 30"/>
                  <a:gd name="T13" fmla="*/ 30 h 37"/>
                  <a:gd name="T14" fmla="*/ 13 w 30"/>
                  <a:gd name="T15" fmla="*/ 30 h 37"/>
                  <a:gd name="T16" fmla="*/ 7 w 30"/>
                  <a:gd name="T17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7">
                    <a:moveTo>
                      <a:pt x="7" y="14"/>
                    </a:moveTo>
                    <a:cubicBezTo>
                      <a:pt x="9" y="13"/>
                      <a:pt x="0" y="10"/>
                      <a:pt x="8" y="9"/>
                    </a:cubicBezTo>
                    <a:cubicBezTo>
                      <a:pt x="13" y="8"/>
                      <a:pt x="13" y="3"/>
                      <a:pt x="16" y="0"/>
                    </a:cubicBezTo>
                    <a:cubicBezTo>
                      <a:pt x="18" y="0"/>
                      <a:pt x="20" y="1"/>
                      <a:pt x="20" y="3"/>
                    </a:cubicBezTo>
                    <a:cubicBezTo>
                      <a:pt x="24" y="11"/>
                      <a:pt x="28" y="19"/>
                      <a:pt x="30" y="28"/>
                    </a:cubicBezTo>
                    <a:cubicBezTo>
                      <a:pt x="30" y="29"/>
                      <a:pt x="29" y="31"/>
                      <a:pt x="28" y="32"/>
                    </a:cubicBezTo>
                    <a:cubicBezTo>
                      <a:pt x="23" y="37"/>
                      <a:pt x="20" y="26"/>
                      <a:pt x="15" y="30"/>
                    </a:cubicBezTo>
                    <a:cubicBezTo>
                      <a:pt x="14" y="30"/>
                      <a:pt x="14" y="30"/>
                      <a:pt x="13" y="30"/>
                    </a:cubicBezTo>
                    <a:cubicBezTo>
                      <a:pt x="11" y="25"/>
                      <a:pt x="9" y="20"/>
                      <a:pt x="7" y="14"/>
                    </a:cubicBezTo>
                    <a:close/>
                  </a:path>
                </a:pathLst>
              </a:custGeom>
              <a:solidFill>
                <a:srgbClr val="B292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8" name="Freeform 4708"/>
              <p:cNvSpPr/>
              <p:nvPr/>
            </p:nvSpPr>
            <p:spPr bwMode="auto">
              <a:xfrm>
                <a:off x="7129463" y="5586413"/>
                <a:ext cx="74613" cy="58738"/>
              </a:xfrm>
              <a:custGeom>
                <a:avLst/>
                <a:gdLst>
                  <a:gd name="T0" fmla="*/ 18 w 37"/>
                  <a:gd name="T1" fmla="*/ 29 h 29"/>
                  <a:gd name="T2" fmla="*/ 4 w 37"/>
                  <a:gd name="T3" fmla="*/ 20 h 29"/>
                  <a:gd name="T4" fmla="*/ 0 w 37"/>
                  <a:gd name="T5" fmla="*/ 19 h 29"/>
                  <a:gd name="T6" fmla="*/ 14 w 37"/>
                  <a:gd name="T7" fmla="*/ 4 h 29"/>
                  <a:gd name="T8" fmla="*/ 18 w 37"/>
                  <a:gd name="T9" fmla="*/ 1 h 29"/>
                  <a:gd name="T10" fmla="*/ 23 w 37"/>
                  <a:gd name="T11" fmla="*/ 6 h 29"/>
                  <a:gd name="T12" fmla="*/ 29 w 37"/>
                  <a:gd name="T13" fmla="*/ 10 h 29"/>
                  <a:gd name="T14" fmla="*/ 33 w 37"/>
                  <a:gd name="T15" fmla="*/ 18 h 29"/>
                  <a:gd name="T16" fmla="*/ 25 w 37"/>
                  <a:gd name="T17" fmla="*/ 25 h 29"/>
                  <a:gd name="T18" fmla="*/ 18 w 37"/>
                  <a:gd name="T1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29">
                    <a:moveTo>
                      <a:pt x="18" y="29"/>
                    </a:moveTo>
                    <a:cubicBezTo>
                      <a:pt x="15" y="23"/>
                      <a:pt x="13" y="17"/>
                      <a:pt x="4" y="20"/>
                    </a:cubicBezTo>
                    <a:cubicBezTo>
                      <a:pt x="3" y="20"/>
                      <a:pt x="1" y="20"/>
                      <a:pt x="0" y="19"/>
                    </a:cubicBezTo>
                    <a:cubicBezTo>
                      <a:pt x="2" y="13"/>
                      <a:pt x="13" y="13"/>
                      <a:pt x="14" y="4"/>
                    </a:cubicBezTo>
                    <a:cubicBezTo>
                      <a:pt x="14" y="0"/>
                      <a:pt x="16" y="1"/>
                      <a:pt x="18" y="1"/>
                    </a:cubicBezTo>
                    <a:cubicBezTo>
                      <a:pt x="21" y="2"/>
                      <a:pt x="22" y="4"/>
                      <a:pt x="23" y="6"/>
                    </a:cubicBezTo>
                    <a:cubicBezTo>
                      <a:pt x="24" y="9"/>
                      <a:pt x="26" y="10"/>
                      <a:pt x="29" y="10"/>
                    </a:cubicBezTo>
                    <a:cubicBezTo>
                      <a:pt x="32" y="11"/>
                      <a:pt x="37" y="12"/>
                      <a:pt x="33" y="18"/>
                    </a:cubicBezTo>
                    <a:cubicBezTo>
                      <a:pt x="30" y="20"/>
                      <a:pt x="27" y="22"/>
                      <a:pt x="25" y="25"/>
                    </a:cubicBezTo>
                    <a:cubicBezTo>
                      <a:pt x="23" y="27"/>
                      <a:pt x="21" y="29"/>
                      <a:pt x="18" y="29"/>
                    </a:cubicBezTo>
                    <a:close/>
                  </a:path>
                </a:pathLst>
              </a:custGeom>
              <a:solidFill>
                <a:srgbClr val="AE8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9" name="Freeform 4709"/>
              <p:cNvSpPr/>
              <p:nvPr/>
            </p:nvSpPr>
            <p:spPr bwMode="auto">
              <a:xfrm>
                <a:off x="7000876" y="5610225"/>
                <a:ext cx="17463" cy="28575"/>
              </a:xfrm>
              <a:custGeom>
                <a:avLst/>
                <a:gdLst>
                  <a:gd name="T0" fmla="*/ 6 w 9"/>
                  <a:gd name="T1" fmla="*/ 13 h 14"/>
                  <a:gd name="T2" fmla="*/ 2 w 9"/>
                  <a:gd name="T3" fmla="*/ 10 h 14"/>
                  <a:gd name="T4" fmla="*/ 5 w 9"/>
                  <a:gd name="T5" fmla="*/ 0 h 14"/>
                  <a:gd name="T6" fmla="*/ 6 w 9"/>
                  <a:gd name="T7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4">
                    <a:moveTo>
                      <a:pt x="6" y="13"/>
                    </a:moveTo>
                    <a:cubicBezTo>
                      <a:pt x="4" y="13"/>
                      <a:pt x="0" y="14"/>
                      <a:pt x="2" y="10"/>
                    </a:cubicBezTo>
                    <a:cubicBezTo>
                      <a:pt x="4" y="7"/>
                      <a:pt x="4" y="4"/>
                      <a:pt x="5" y="0"/>
                    </a:cubicBezTo>
                    <a:cubicBezTo>
                      <a:pt x="9" y="4"/>
                      <a:pt x="6" y="8"/>
                      <a:pt x="6" y="13"/>
                    </a:cubicBezTo>
                    <a:close/>
                  </a:path>
                </a:pathLst>
              </a:custGeom>
              <a:solidFill>
                <a:srgbClr val="C9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0" name="Freeform 4710"/>
              <p:cNvSpPr/>
              <p:nvPr/>
            </p:nvSpPr>
            <p:spPr bwMode="auto">
              <a:xfrm>
                <a:off x="6583363" y="5186363"/>
                <a:ext cx="22225" cy="28575"/>
              </a:xfrm>
              <a:custGeom>
                <a:avLst/>
                <a:gdLst>
                  <a:gd name="T0" fmla="*/ 5 w 11"/>
                  <a:gd name="T1" fmla="*/ 0 h 14"/>
                  <a:gd name="T2" fmla="*/ 6 w 11"/>
                  <a:gd name="T3" fmla="*/ 0 h 14"/>
                  <a:gd name="T4" fmla="*/ 10 w 11"/>
                  <a:gd name="T5" fmla="*/ 4 h 14"/>
                  <a:gd name="T6" fmla="*/ 5 w 11"/>
                  <a:gd name="T7" fmla="*/ 14 h 14"/>
                  <a:gd name="T8" fmla="*/ 1 w 11"/>
                  <a:gd name="T9" fmla="*/ 7 h 14"/>
                  <a:gd name="T10" fmla="*/ 5 w 11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9" y="0"/>
                      <a:pt x="10" y="2"/>
                      <a:pt x="10" y="4"/>
                    </a:cubicBezTo>
                    <a:cubicBezTo>
                      <a:pt x="11" y="8"/>
                      <a:pt x="10" y="12"/>
                      <a:pt x="5" y="14"/>
                    </a:cubicBezTo>
                    <a:cubicBezTo>
                      <a:pt x="2" y="13"/>
                      <a:pt x="0" y="10"/>
                      <a:pt x="1" y="7"/>
                    </a:cubicBezTo>
                    <a:cubicBezTo>
                      <a:pt x="2" y="4"/>
                      <a:pt x="3" y="2"/>
                      <a:pt x="5" y="0"/>
                    </a:cubicBezTo>
                    <a:close/>
                  </a:path>
                </a:pathLst>
              </a:custGeom>
              <a:solidFill>
                <a:srgbClr val="C2A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1" name="Freeform 4711"/>
              <p:cNvSpPr/>
              <p:nvPr/>
            </p:nvSpPr>
            <p:spPr bwMode="auto">
              <a:xfrm>
                <a:off x="6516688" y="5254625"/>
                <a:ext cx="73025" cy="122238"/>
              </a:xfrm>
              <a:custGeom>
                <a:avLst/>
                <a:gdLst>
                  <a:gd name="T0" fmla="*/ 15 w 36"/>
                  <a:gd name="T1" fmla="*/ 25 h 61"/>
                  <a:gd name="T2" fmla="*/ 21 w 36"/>
                  <a:gd name="T3" fmla="*/ 18 h 61"/>
                  <a:gd name="T4" fmla="*/ 31 w 36"/>
                  <a:gd name="T5" fmla="*/ 0 h 61"/>
                  <a:gd name="T6" fmla="*/ 33 w 36"/>
                  <a:gd name="T7" fmla="*/ 0 h 61"/>
                  <a:gd name="T8" fmla="*/ 34 w 36"/>
                  <a:gd name="T9" fmla="*/ 1 h 61"/>
                  <a:gd name="T10" fmla="*/ 36 w 36"/>
                  <a:gd name="T11" fmla="*/ 7 h 61"/>
                  <a:gd name="T12" fmla="*/ 35 w 36"/>
                  <a:gd name="T13" fmla="*/ 14 h 61"/>
                  <a:gd name="T14" fmla="*/ 31 w 36"/>
                  <a:gd name="T15" fmla="*/ 21 h 61"/>
                  <a:gd name="T16" fmla="*/ 30 w 36"/>
                  <a:gd name="T17" fmla="*/ 31 h 61"/>
                  <a:gd name="T18" fmla="*/ 30 w 36"/>
                  <a:gd name="T19" fmla="*/ 35 h 61"/>
                  <a:gd name="T20" fmla="*/ 23 w 36"/>
                  <a:gd name="T21" fmla="*/ 58 h 61"/>
                  <a:gd name="T22" fmla="*/ 18 w 36"/>
                  <a:gd name="T23" fmla="*/ 60 h 61"/>
                  <a:gd name="T24" fmla="*/ 14 w 36"/>
                  <a:gd name="T25" fmla="*/ 50 h 61"/>
                  <a:gd name="T26" fmla="*/ 9 w 36"/>
                  <a:gd name="T27" fmla="*/ 60 h 61"/>
                  <a:gd name="T28" fmla="*/ 0 w 36"/>
                  <a:gd name="T29" fmla="*/ 53 h 61"/>
                  <a:gd name="T30" fmla="*/ 6 w 36"/>
                  <a:gd name="T31" fmla="*/ 41 h 61"/>
                  <a:gd name="T32" fmla="*/ 15 w 36"/>
                  <a:gd name="T33" fmla="*/ 2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61">
                    <a:moveTo>
                      <a:pt x="15" y="25"/>
                    </a:moveTo>
                    <a:cubicBezTo>
                      <a:pt x="17" y="22"/>
                      <a:pt x="19" y="20"/>
                      <a:pt x="21" y="18"/>
                    </a:cubicBezTo>
                    <a:cubicBezTo>
                      <a:pt x="20" y="9"/>
                      <a:pt x="25" y="4"/>
                      <a:pt x="31" y="0"/>
                    </a:cubicBezTo>
                    <a:cubicBezTo>
                      <a:pt x="32" y="0"/>
                      <a:pt x="32" y="0"/>
                      <a:pt x="33" y="0"/>
                    </a:cubicBezTo>
                    <a:cubicBezTo>
                      <a:pt x="33" y="0"/>
                      <a:pt x="34" y="0"/>
                      <a:pt x="34" y="1"/>
                    </a:cubicBezTo>
                    <a:cubicBezTo>
                      <a:pt x="35" y="2"/>
                      <a:pt x="36" y="4"/>
                      <a:pt x="36" y="7"/>
                    </a:cubicBezTo>
                    <a:cubicBezTo>
                      <a:pt x="35" y="9"/>
                      <a:pt x="36" y="12"/>
                      <a:pt x="35" y="14"/>
                    </a:cubicBezTo>
                    <a:cubicBezTo>
                      <a:pt x="34" y="17"/>
                      <a:pt x="33" y="20"/>
                      <a:pt x="31" y="21"/>
                    </a:cubicBezTo>
                    <a:cubicBezTo>
                      <a:pt x="24" y="24"/>
                      <a:pt x="28" y="28"/>
                      <a:pt x="30" y="31"/>
                    </a:cubicBezTo>
                    <a:cubicBezTo>
                      <a:pt x="30" y="32"/>
                      <a:pt x="30" y="33"/>
                      <a:pt x="30" y="35"/>
                    </a:cubicBezTo>
                    <a:cubicBezTo>
                      <a:pt x="27" y="42"/>
                      <a:pt x="27" y="51"/>
                      <a:pt x="23" y="58"/>
                    </a:cubicBezTo>
                    <a:cubicBezTo>
                      <a:pt x="21" y="60"/>
                      <a:pt x="20" y="61"/>
                      <a:pt x="18" y="60"/>
                    </a:cubicBezTo>
                    <a:cubicBezTo>
                      <a:pt x="15" y="58"/>
                      <a:pt x="12" y="55"/>
                      <a:pt x="14" y="50"/>
                    </a:cubicBezTo>
                    <a:cubicBezTo>
                      <a:pt x="11" y="53"/>
                      <a:pt x="14" y="58"/>
                      <a:pt x="9" y="60"/>
                    </a:cubicBezTo>
                    <a:cubicBezTo>
                      <a:pt x="4" y="60"/>
                      <a:pt x="1" y="57"/>
                      <a:pt x="0" y="53"/>
                    </a:cubicBezTo>
                    <a:cubicBezTo>
                      <a:pt x="0" y="48"/>
                      <a:pt x="2" y="44"/>
                      <a:pt x="6" y="41"/>
                    </a:cubicBezTo>
                    <a:cubicBezTo>
                      <a:pt x="11" y="37"/>
                      <a:pt x="12" y="30"/>
                      <a:pt x="15" y="25"/>
                    </a:cubicBezTo>
                    <a:close/>
                  </a:path>
                </a:pathLst>
              </a:custGeom>
              <a:solidFill>
                <a:srgbClr val="8E75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2" name="Freeform 4712"/>
              <p:cNvSpPr/>
              <p:nvPr/>
            </p:nvSpPr>
            <p:spPr bwMode="auto">
              <a:xfrm>
                <a:off x="6580188" y="5191125"/>
                <a:ext cx="57150" cy="92075"/>
              </a:xfrm>
              <a:custGeom>
                <a:avLst/>
                <a:gdLst>
                  <a:gd name="T0" fmla="*/ 3 w 29"/>
                  <a:gd name="T1" fmla="*/ 44 h 46"/>
                  <a:gd name="T2" fmla="*/ 4 w 29"/>
                  <a:gd name="T3" fmla="*/ 39 h 46"/>
                  <a:gd name="T4" fmla="*/ 2 w 29"/>
                  <a:gd name="T5" fmla="*/ 32 h 46"/>
                  <a:gd name="T6" fmla="*/ 2 w 29"/>
                  <a:gd name="T7" fmla="*/ 32 h 46"/>
                  <a:gd name="T8" fmla="*/ 3 w 29"/>
                  <a:gd name="T9" fmla="*/ 22 h 46"/>
                  <a:gd name="T10" fmla="*/ 6 w 29"/>
                  <a:gd name="T11" fmla="*/ 15 h 46"/>
                  <a:gd name="T12" fmla="*/ 7 w 29"/>
                  <a:gd name="T13" fmla="*/ 12 h 46"/>
                  <a:gd name="T14" fmla="*/ 11 w 29"/>
                  <a:gd name="T15" fmla="*/ 1 h 46"/>
                  <a:gd name="T16" fmla="*/ 21 w 29"/>
                  <a:gd name="T17" fmla="*/ 1 h 46"/>
                  <a:gd name="T18" fmla="*/ 21 w 29"/>
                  <a:gd name="T19" fmla="*/ 11 h 46"/>
                  <a:gd name="T20" fmla="*/ 16 w 29"/>
                  <a:gd name="T21" fmla="*/ 24 h 46"/>
                  <a:gd name="T22" fmla="*/ 16 w 29"/>
                  <a:gd name="T23" fmla="*/ 32 h 46"/>
                  <a:gd name="T24" fmla="*/ 14 w 29"/>
                  <a:gd name="T25" fmla="*/ 39 h 46"/>
                  <a:gd name="T26" fmla="*/ 6 w 29"/>
                  <a:gd name="T27" fmla="*/ 46 h 46"/>
                  <a:gd name="T28" fmla="*/ 3 w 29"/>
                  <a:gd name="T29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46">
                    <a:moveTo>
                      <a:pt x="3" y="44"/>
                    </a:moveTo>
                    <a:cubicBezTo>
                      <a:pt x="3" y="42"/>
                      <a:pt x="1" y="40"/>
                      <a:pt x="4" y="39"/>
                    </a:cubicBezTo>
                    <a:cubicBezTo>
                      <a:pt x="7" y="36"/>
                      <a:pt x="4" y="34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5" y="29"/>
                      <a:pt x="0" y="25"/>
                      <a:pt x="3" y="22"/>
                    </a:cubicBezTo>
                    <a:cubicBezTo>
                      <a:pt x="4" y="19"/>
                      <a:pt x="4" y="17"/>
                      <a:pt x="6" y="15"/>
                    </a:cubicBezTo>
                    <a:cubicBezTo>
                      <a:pt x="7" y="14"/>
                      <a:pt x="7" y="13"/>
                      <a:pt x="7" y="12"/>
                    </a:cubicBezTo>
                    <a:cubicBezTo>
                      <a:pt x="8" y="8"/>
                      <a:pt x="11" y="5"/>
                      <a:pt x="11" y="1"/>
                    </a:cubicBezTo>
                    <a:cubicBezTo>
                      <a:pt x="14" y="0"/>
                      <a:pt x="18" y="3"/>
                      <a:pt x="21" y="1"/>
                    </a:cubicBezTo>
                    <a:cubicBezTo>
                      <a:pt x="26" y="5"/>
                      <a:pt x="29" y="9"/>
                      <a:pt x="21" y="11"/>
                    </a:cubicBezTo>
                    <a:cubicBezTo>
                      <a:pt x="14" y="14"/>
                      <a:pt x="11" y="17"/>
                      <a:pt x="16" y="24"/>
                    </a:cubicBezTo>
                    <a:cubicBezTo>
                      <a:pt x="19" y="27"/>
                      <a:pt x="17" y="30"/>
                      <a:pt x="16" y="32"/>
                    </a:cubicBezTo>
                    <a:cubicBezTo>
                      <a:pt x="15" y="35"/>
                      <a:pt x="14" y="37"/>
                      <a:pt x="14" y="39"/>
                    </a:cubicBezTo>
                    <a:cubicBezTo>
                      <a:pt x="12" y="43"/>
                      <a:pt x="10" y="45"/>
                      <a:pt x="6" y="46"/>
                    </a:cubicBezTo>
                    <a:cubicBezTo>
                      <a:pt x="5" y="46"/>
                      <a:pt x="4" y="45"/>
                      <a:pt x="3" y="44"/>
                    </a:cubicBezTo>
                    <a:close/>
                  </a:path>
                </a:pathLst>
              </a:custGeom>
              <a:solidFill>
                <a:srgbClr val="9F78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3" name="Freeform 4713"/>
              <p:cNvSpPr/>
              <p:nvPr/>
            </p:nvSpPr>
            <p:spPr bwMode="auto">
              <a:xfrm>
                <a:off x="6551613" y="5243513"/>
                <a:ext cx="28575" cy="47625"/>
              </a:xfrm>
              <a:custGeom>
                <a:avLst/>
                <a:gdLst>
                  <a:gd name="T0" fmla="*/ 14 w 14"/>
                  <a:gd name="T1" fmla="*/ 6 h 24"/>
                  <a:gd name="T2" fmla="*/ 4 w 14"/>
                  <a:gd name="T3" fmla="*/ 24 h 24"/>
                  <a:gd name="T4" fmla="*/ 3 w 14"/>
                  <a:gd name="T5" fmla="*/ 11 h 24"/>
                  <a:gd name="T6" fmla="*/ 14 w 14"/>
                  <a:gd name="T7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24">
                    <a:moveTo>
                      <a:pt x="14" y="6"/>
                    </a:moveTo>
                    <a:cubicBezTo>
                      <a:pt x="10" y="12"/>
                      <a:pt x="7" y="18"/>
                      <a:pt x="4" y="24"/>
                    </a:cubicBezTo>
                    <a:cubicBezTo>
                      <a:pt x="0" y="20"/>
                      <a:pt x="3" y="16"/>
                      <a:pt x="3" y="11"/>
                    </a:cubicBezTo>
                    <a:cubicBezTo>
                      <a:pt x="8" y="13"/>
                      <a:pt x="6" y="0"/>
                      <a:pt x="14" y="6"/>
                    </a:cubicBezTo>
                    <a:close/>
                  </a:path>
                </a:pathLst>
              </a:custGeom>
              <a:solidFill>
                <a:srgbClr val="BB9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4" name="Freeform 4714"/>
              <p:cNvSpPr/>
              <p:nvPr/>
            </p:nvSpPr>
            <p:spPr bwMode="auto">
              <a:xfrm>
                <a:off x="6580188" y="5221288"/>
                <a:ext cx="11113" cy="14288"/>
              </a:xfrm>
              <a:custGeom>
                <a:avLst/>
                <a:gdLst>
                  <a:gd name="T0" fmla="*/ 6 w 6"/>
                  <a:gd name="T1" fmla="*/ 0 h 7"/>
                  <a:gd name="T2" fmla="*/ 3 w 6"/>
                  <a:gd name="T3" fmla="*/ 7 h 7"/>
                  <a:gd name="T4" fmla="*/ 6 w 6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0"/>
                    </a:moveTo>
                    <a:cubicBezTo>
                      <a:pt x="6" y="3"/>
                      <a:pt x="6" y="6"/>
                      <a:pt x="3" y="7"/>
                    </a:cubicBezTo>
                    <a:cubicBezTo>
                      <a:pt x="0" y="3"/>
                      <a:pt x="1" y="0"/>
                      <a:pt x="6" y="0"/>
                    </a:cubicBezTo>
                    <a:close/>
                  </a:path>
                </a:pathLst>
              </a:custGeom>
              <a:solidFill>
                <a:srgbClr val="C7AA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5" name="Freeform 4715"/>
              <p:cNvSpPr/>
              <p:nvPr/>
            </p:nvSpPr>
            <p:spPr bwMode="auto">
              <a:xfrm>
                <a:off x="6491288" y="5330825"/>
                <a:ext cx="38100" cy="46038"/>
              </a:xfrm>
              <a:custGeom>
                <a:avLst/>
                <a:gdLst>
                  <a:gd name="T0" fmla="*/ 19 w 19"/>
                  <a:gd name="T1" fmla="*/ 3 h 23"/>
                  <a:gd name="T2" fmla="*/ 15 w 19"/>
                  <a:gd name="T3" fmla="*/ 15 h 23"/>
                  <a:gd name="T4" fmla="*/ 8 w 19"/>
                  <a:gd name="T5" fmla="*/ 23 h 23"/>
                  <a:gd name="T6" fmla="*/ 2 w 19"/>
                  <a:gd name="T7" fmla="*/ 20 h 23"/>
                  <a:gd name="T8" fmla="*/ 8 w 19"/>
                  <a:gd name="T9" fmla="*/ 9 h 23"/>
                  <a:gd name="T10" fmla="*/ 14 w 19"/>
                  <a:gd name="T11" fmla="*/ 0 h 23"/>
                  <a:gd name="T12" fmla="*/ 14 w 19"/>
                  <a:gd name="T13" fmla="*/ 0 h 23"/>
                  <a:gd name="T14" fmla="*/ 19 w 19"/>
                  <a:gd name="T15" fmla="*/ 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3">
                    <a:moveTo>
                      <a:pt x="19" y="3"/>
                    </a:moveTo>
                    <a:cubicBezTo>
                      <a:pt x="17" y="7"/>
                      <a:pt x="16" y="11"/>
                      <a:pt x="15" y="15"/>
                    </a:cubicBezTo>
                    <a:cubicBezTo>
                      <a:pt x="13" y="18"/>
                      <a:pt x="12" y="22"/>
                      <a:pt x="8" y="23"/>
                    </a:cubicBezTo>
                    <a:cubicBezTo>
                      <a:pt x="5" y="23"/>
                      <a:pt x="3" y="23"/>
                      <a:pt x="2" y="20"/>
                    </a:cubicBezTo>
                    <a:cubicBezTo>
                      <a:pt x="0" y="15"/>
                      <a:pt x="9" y="15"/>
                      <a:pt x="8" y="9"/>
                    </a:cubicBezTo>
                    <a:cubicBezTo>
                      <a:pt x="11" y="7"/>
                      <a:pt x="12" y="3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6" y="1"/>
                      <a:pt x="17" y="2"/>
                      <a:pt x="19" y="3"/>
                    </a:cubicBezTo>
                    <a:close/>
                  </a:path>
                </a:pathLst>
              </a:custGeom>
              <a:solidFill>
                <a:srgbClr val="C9AC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6" name="Freeform 4716"/>
              <p:cNvSpPr/>
              <p:nvPr/>
            </p:nvSpPr>
            <p:spPr bwMode="auto">
              <a:xfrm>
                <a:off x="6484938" y="5370513"/>
                <a:ext cx="23813" cy="36513"/>
              </a:xfrm>
              <a:custGeom>
                <a:avLst/>
                <a:gdLst>
                  <a:gd name="T0" fmla="*/ 5 w 12"/>
                  <a:gd name="T1" fmla="*/ 0 h 18"/>
                  <a:gd name="T2" fmla="*/ 12 w 12"/>
                  <a:gd name="T3" fmla="*/ 1 h 18"/>
                  <a:gd name="T4" fmla="*/ 12 w 12"/>
                  <a:gd name="T5" fmla="*/ 4 h 18"/>
                  <a:gd name="T6" fmla="*/ 1 w 12"/>
                  <a:gd name="T7" fmla="*/ 18 h 18"/>
                  <a:gd name="T8" fmla="*/ 0 w 12"/>
                  <a:gd name="T9" fmla="*/ 17 h 18"/>
                  <a:gd name="T10" fmla="*/ 2 w 12"/>
                  <a:gd name="T11" fmla="*/ 3 h 18"/>
                  <a:gd name="T12" fmla="*/ 5 w 12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5" y="0"/>
                    </a:moveTo>
                    <a:cubicBezTo>
                      <a:pt x="7" y="1"/>
                      <a:pt x="9" y="1"/>
                      <a:pt x="12" y="1"/>
                    </a:cubicBezTo>
                    <a:cubicBezTo>
                      <a:pt x="12" y="2"/>
                      <a:pt x="12" y="3"/>
                      <a:pt x="12" y="4"/>
                    </a:cubicBezTo>
                    <a:cubicBezTo>
                      <a:pt x="9" y="9"/>
                      <a:pt x="8" y="16"/>
                      <a:pt x="1" y="18"/>
                    </a:cubicBezTo>
                    <a:cubicBezTo>
                      <a:pt x="1" y="18"/>
                      <a:pt x="0" y="18"/>
                      <a:pt x="0" y="17"/>
                    </a:cubicBezTo>
                    <a:cubicBezTo>
                      <a:pt x="0" y="12"/>
                      <a:pt x="1" y="8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lose/>
                  </a:path>
                </a:pathLst>
              </a:custGeom>
              <a:solidFill>
                <a:srgbClr val="B49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7" name="Freeform 4717"/>
              <p:cNvSpPr/>
              <p:nvPr/>
            </p:nvSpPr>
            <p:spPr bwMode="auto">
              <a:xfrm>
                <a:off x="6507163" y="5330825"/>
                <a:ext cx="12700" cy="17463"/>
              </a:xfrm>
              <a:custGeom>
                <a:avLst/>
                <a:gdLst>
                  <a:gd name="T0" fmla="*/ 6 w 6"/>
                  <a:gd name="T1" fmla="*/ 0 h 9"/>
                  <a:gd name="T2" fmla="*/ 0 w 6"/>
                  <a:gd name="T3" fmla="*/ 9 h 9"/>
                  <a:gd name="T4" fmla="*/ 0 w 6"/>
                  <a:gd name="T5" fmla="*/ 4 h 9"/>
                  <a:gd name="T6" fmla="*/ 6 w 6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4"/>
                      <a:pt x="4" y="8"/>
                      <a:pt x="0" y="9"/>
                    </a:cubicBezTo>
                    <a:cubicBezTo>
                      <a:pt x="0" y="7"/>
                      <a:pt x="0" y="6"/>
                      <a:pt x="0" y="4"/>
                    </a:cubicBezTo>
                    <a:cubicBezTo>
                      <a:pt x="2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B29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8" name="Freeform 4718"/>
              <p:cNvSpPr/>
              <p:nvPr/>
            </p:nvSpPr>
            <p:spPr bwMode="auto">
              <a:xfrm>
                <a:off x="6953251" y="6186488"/>
                <a:ext cx="93663" cy="114300"/>
              </a:xfrm>
              <a:custGeom>
                <a:avLst/>
                <a:gdLst>
                  <a:gd name="T0" fmla="*/ 17 w 47"/>
                  <a:gd name="T1" fmla="*/ 57 h 57"/>
                  <a:gd name="T2" fmla="*/ 6 w 47"/>
                  <a:gd name="T3" fmla="*/ 49 h 57"/>
                  <a:gd name="T4" fmla="*/ 4 w 47"/>
                  <a:gd name="T5" fmla="*/ 41 h 57"/>
                  <a:gd name="T6" fmla="*/ 3 w 47"/>
                  <a:gd name="T7" fmla="*/ 30 h 57"/>
                  <a:gd name="T8" fmla="*/ 3 w 47"/>
                  <a:gd name="T9" fmla="*/ 27 h 57"/>
                  <a:gd name="T10" fmla="*/ 8 w 47"/>
                  <a:gd name="T11" fmla="*/ 13 h 57"/>
                  <a:gd name="T12" fmla="*/ 13 w 47"/>
                  <a:gd name="T13" fmla="*/ 13 h 57"/>
                  <a:gd name="T14" fmla="*/ 16 w 47"/>
                  <a:gd name="T15" fmla="*/ 5 h 57"/>
                  <a:gd name="T16" fmla="*/ 19 w 47"/>
                  <a:gd name="T17" fmla="*/ 2 h 57"/>
                  <a:gd name="T18" fmla="*/ 31 w 47"/>
                  <a:gd name="T19" fmla="*/ 2 h 57"/>
                  <a:gd name="T20" fmla="*/ 38 w 47"/>
                  <a:gd name="T21" fmla="*/ 15 h 57"/>
                  <a:gd name="T22" fmla="*/ 37 w 47"/>
                  <a:gd name="T23" fmla="*/ 23 h 57"/>
                  <a:gd name="T24" fmla="*/ 43 w 47"/>
                  <a:gd name="T25" fmla="*/ 32 h 57"/>
                  <a:gd name="T26" fmla="*/ 44 w 47"/>
                  <a:gd name="T27" fmla="*/ 41 h 57"/>
                  <a:gd name="T28" fmla="*/ 34 w 47"/>
                  <a:gd name="T29" fmla="*/ 51 h 57"/>
                  <a:gd name="T30" fmla="*/ 27 w 47"/>
                  <a:gd name="T31" fmla="*/ 56 h 57"/>
                  <a:gd name="T32" fmla="*/ 17 w 47"/>
                  <a:gd name="T3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57">
                    <a:moveTo>
                      <a:pt x="17" y="57"/>
                    </a:moveTo>
                    <a:cubicBezTo>
                      <a:pt x="13" y="55"/>
                      <a:pt x="16" y="44"/>
                      <a:pt x="6" y="49"/>
                    </a:cubicBezTo>
                    <a:cubicBezTo>
                      <a:pt x="4" y="47"/>
                      <a:pt x="9" y="43"/>
                      <a:pt x="4" y="41"/>
                    </a:cubicBezTo>
                    <a:cubicBezTo>
                      <a:pt x="2" y="38"/>
                      <a:pt x="5" y="34"/>
                      <a:pt x="3" y="30"/>
                    </a:cubicBezTo>
                    <a:cubicBezTo>
                      <a:pt x="3" y="29"/>
                      <a:pt x="3" y="28"/>
                      <a:pt x="3" y="27"/>
                    </a:cubicBezTo>
                    <a:cubicBezTo>
                      <a:pt x="8" y="24"/>
                      <a:pt x="0" y="16"/>
                      <a:pt x="8" y="13"/>
                    </a:cubicBezTo>
                    <a:cubicBezTo>
                      <a:pt x="9" y="13"/>
                      <a:pt x="11" y="13"/>
                      <a:pt x="13" y="13"/>
                    </a:cubicBezTo>
                    <a:cubicBezTo>
                      <a:pt x="23" y="15"/>
                      <a:pt x="16" y="9"/>
                      <a:pt x="16" y="5"/>
                    </a:cubicBezTo>
                    <a:cubicBezTo>
                      <a:pt x="16" y="4"/>
                      <a:pt x="18" y="3"/>
                      <a:pt x="19" y="2"/>
                    </a:cubicBezTo>
                    <a:cubicBezTo>
                      <a:pt x="23" y="1"/>
                      <a:pt x="27" y="0"/>
                      <a:pt x="31" y="2"/>
                    </a:cubicBezTo>
                    <a:cubicBezTo>
                      <a:pt x="33" y="6"/>
                      <a:pt x="34" y="11"/>
                      <a:pt x="38" y="15"/>
                    </a:cubicBezTo>
                    <a:cubicBezTo>
                      <a:pt x="39" y="18"/>
                      <a:pt x="36" y="20"/>
                      <a:pt x="37" y="23"/>
                    </a:cubicBezTo>
                    <a:cubicBezTo>
                      <a:pt x="39" y="27"/>
                      <a:pt x="43" y="28"/>
                      <a:pt x="43" y="32"/>
                    </a:cubicBezTo>
                    <a:cubicBezTo>
                      <a:pt x="41" y="36"/>
                      <a:pt x="47" y="38"/>
                      <a:pt x="44" y="41"/>
                    </a:cubicBezTo>
                    <a:cubicBezTo>
                      <a:pt x="38" y="42"/>
                      <a:pt x="32" y="42"/>
                      <a:pt x="34" y="51"/>
                    </a:cubicBezTo>
                    <a:cubicBezTo>
                      <a:pt x="35" y="56"/>
                      <a:pt x="28" y="53"/>
                      <a:pt x="27" y="56"/>
                    </a:cubicBezTo>
                    <a:cubicBezTo>
                      <a:pt x="24" y="56"/>
                      <a:pt x="20" y="54"/>
                      <a:pt x="17" y="57"/>
                    </a:cubicBezTo>
                    <a:close/>
                  </a:path>
                </a:pathLst>
              </a:custGeom>
              <a:solidFill>
                <a:srgbClr val="BB7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9" name="Freeform 4719"/>
              <p:cNvSpPr/>
              <p:nvPr/>
            </p:nvSpPr>
            <p:spPr bwMode="auto">
              <a:xfrm>
                <a:off x="7034213" y="6264275"/>
                <a:ext cx="38100" cy="39688"/>
              </a:xfrm>
              <a:custGeom>
                <a:avLst/>
                <a:gdLst>
                  <a:gd name="T0" fmla="*/ 19 w 19"/>
                  <a:gd name="T1" fmla="*/ 11 h 20"/>
                  <a:gd name="T2" fmla="*/ 19 w 19"/>
                  <a:gd name="T3" fmla="*/ 16 h 20"/>
                  <a:gd name="T4" fmla="*/ 19 w 19"/>
                  <a:gd name="T5" fmla="*/ 18 h 20"/>
                  <a:gd name="T6" fmla="*/ 18 w 19"/>
                  <a:gd name="T7" fmla="*/ 19 h 20"/>
                  <a:gd name="T8" fmla="*/ 2 w 19"/>
                  <a:gd name="T9" fmla="*/ 14 h 20"/>
                  <a:gd name="T10" fmla="*/ 5 w 19"/>
                  <a:gd name="T11" fmla="*/ 10 h 20"/>
                  <a:gd name="T12" fmla="*/ 5 w 19"/>
                  <a:gd name="T13" fmla="*/ 7 h 20"/>
                  <a:gd name="T14" fmla="*/ 14 w 19"/>
                  <a:gd name="T15" fmla="*/ 2 h 20"/>
                  <a:gd name="T16" fmla="*/ 19 w 19"/>
                  <a:gd name="T17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0">
                    <a:moveTo>
                      <a:pt x="19" y="11"/>
                    </a:moveTo>
                    <a:cubicBezTo>
                      <a:pt x="19" y="13"/>
                      <a:pt x="19" y="15"/>
                      <a:pt x="19" y="16"/>
                    </a:cubicBezTo>
                    <a:cubicBezTo>
                      <a:pt x="19" y="17"/>
                      <a:pt x="19" y="18"/>
                      <a:pt x="19" y="18"/>
                    </a:cubicBezTo>
                    <a:cubicBezTo>
                      <a:pt x="19" y="19"/>
                      <a:pt x="18" y="19"/>
                      <a:pt x="18" y="19"/>
                    </a:cubicBezTo>
                    <a:cubicBezTo>
                      <a:pt x="12" y="20"/>
                      <a:pt x="7" y="17"/>
                      <a:pt x="2" y="14"/>
                    </a:cubicBezTo>
                    <a:cubicBezTo>
                      <a:pt x="0" y="11"/>
                      <a:pt x="3" y="11"/>
                      <a:pt x="5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6" y="2"/>
                      <a:pt x="9" y="0"/>
                      <a:pt x="14" y="2"/>
                    </a:cubicBezTo>
                    <a:cubicBezTo>
                      <a:pt x="18" y="4"/>
                      <a:pt x="18" y="8"/>
                      <a:pt x="19" y="11"/>
                    </a:cubicBezTo>
                    <a:close/>
                  </a:path>
                </a:pathLst>
              </a:custGeom>
              <a:solidFill>
                <a:srgbClr val="9D5E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0" name="Freeform 4720"/>
              <p:cNvSpPr/>
              <p:nvPr/>
            </p:nvSpPr>
            <p:spPr bwMode="auto">
              <a:xfrm>
                <a:off x="7031038" y="6253163"/>
                <a:ext cx="36513" cy="25400"/>
              </a:xfrm>
              <a:custGeom>
                <a:avLst/>
                <a:gdLst>
                  <a:gd name="T0" fmla="*/ 17 w 18"/>
                  <a:gd name="T1" fmla="*/ 10 h 13"/>
                  <a:gd name="T2" fmla="*/ 7 w 18"/>
                  <a:gd name="T3" fmla="*/ 13 h 13"/>
                  <a:gd name="T4" fmla="*/ 5 w 18"/>
                  <a:gd name="T5" fmla="*/ 8 h 13"/>
                  <a:gd name="T6" fmla="*/ 4 w 18"/>
                  <a:gd name="T7" fmla="*/ 0 h 13"/>
                  <a:gd name="T8" fmla="*/ 7 w 18"/>
                  <a:gd name="T9" fmla="*/ 0 h 13"/>
                  <a:gd name="T10" fmla="*/ 16 w 18"/>
                  <a:gd name="T11" fmla="*/ 4 h 13"/>
                  <a:gd name="T12" fmla="*/ 18 w 18"/>
                  <a:gd name="T13" fmla="*/ 8 h 13"/>
                  <a:gd name="T14" fmla="*/ 17 w 18"/>
                  <a:gd name="T15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7" y="10"/>
                    </a:moveTo>
                    <a:cubicBezTo>
                      <a:pt x="13" y="8"/>
                      <a:pt x="10" y="11"/>
                      <a:pt x="7" y="13"/>
                    </a:cubicBezTo>
                    <a:cubicBezTo>
                      <a:pt x="5" y="12"/>
                      <a:pt x="5" y="10"/>
                      <a:pt x="5" y="8"/>
                    </a:cubicBezTo>
                    <a:cubicBezTo>
                      <a:pt x="5" y="5"/>
                      <a:pt x="0" y="4"/>
                      <a:pt x="4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10" y="1"/>
                      <a:pt x="13" y="2"/>
                      <a:pt x="16" y="4"/>
                    </a:cubicBezTo>
                    <a:cubicBezTo>
                      <a:pt x="17" y="5"/>
                      <a:pt x="18" y="6"/>
                      <a:pt x="18" y="8"/>
                    </a:cubicBezTo>
                    <a:cubicBezTo>
                      <a:pt x="18" y="9"/>
                      <a:pt x="17" y="9"/>
                      <a:pt x="17" y="10"/>
                    </a:cubicBezTo>
                    <a:close/>
                  </a:path>
                </a:pathLst>
              </a:custGeom>
              <a:solidFill>
                <a:srgbClr val="BE7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1" name="Freeform 4721"/>
              <p:cNvSpPr/>
              <p:nvPr/>
            </p:nvSpPr>
            <p:spPr bwMode="auto">
              <a:xfrm>
                <a:off x="7067551" y="6296025"/>
                <a:ext cx="12700" cy="22225"/>
              </a:xfrm>
              <a:custGeom>
                <a:avLst/>
                <a:gdLst>
                  <a:gd name="T0" fmla="*/ 2 w 7"/>
                  <a:gd name="T1" fmla="*/ 3 h 11"/>
                  <a:gd name="T2" fmla="*/ 3 w 7"/>
                  <a:gd name="T3" fmla="*/ 0 h 11"/>
                  <a:gd name="T4" fmla="*/ 5 w 7"/>
                  <a:gd name="T5" fmla="*/ 3 h 11"/>
                  <a:gd name="T6" fmla="*/ 3 w 7"/>
                  <a:gd name="T7" fmla="*/ 10 h 11"/>
                  <a:gd name="T8" fmla="*/ 0 w 7"/>
                  <a:gd name="T9" fmla="*/ 10 h 11"/>
                  <a:gd name="T10" fmla="*/ 2 w 7"/>
                  <a:gd name="T11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1">
                    <a:moveTo>
                      <a:pt x="2" y="3"/>
                    </a:moveTo>
                    <a:cubicBezTo>
                      <a:pt x="2" y="2"/>
                      <a:pt x="2" y="1"/>
                      <a:pt x="3" y="0"/>
                    </a:cubicBezTo>
                    <a:cubicBezTo>
                      <a:pt x="3" y="1"/>
                      <a:pt x="4" y="2"/>
                      <a:pt x="5" y="3"/>
                    </a:cubicBezTo>
                    <a:cubicBezTo>
                      <a:pt x="4" y="6"/>
                      <a:pt x="7" y="9"/>
                      <a:pt x="3" y="10"/>
                    </a:cubicBezTo>
                    <a:cubicBezTo>
                      <a:pt x="2" y="11"/>
                      <a:pt x="1" y="11"/>
                      <a:pt x="0" y="10"/>
                    </a:cubicBezTo>
                    <a:cubicBezTo>
                      <a:pt x="1" y="8"/>
                      <a:pt x="1" y="5"/>
                      <a:pt x="2" y="3"/>
                    </a:cubicBezTo>
                    <a:close/>
                  </a:path>
                </a:pathLst>
              </a:custGeom>
              <a:solidFill>
                <a:srgbClr val="8F59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2" name="Freeform 4722"/>
              <p:cNvSpPr/>
              <p:nvPr/>
            </p:nvSpPr>
            <p:spPr bwMode="auto">
              <a:xfrm>
                <a:off x="7029451" y="6280150"/>
                <a:ext cx="15875" cy="12700"/>
              </a:xfrm>
              <a:custGeom>
                <a:avLst/>
                <a:gdLst>
                  <a:gd name="T0" fmla="*/ 8 w 8"/>
                  <a:gd name="T1" fmla="*/ 2 h 6"/>
                  <a:gd name="T2" fmla="*/ 5 w 8"/>
                  <a:gd name="T3" fmla="*/ 6 h 6"/>
                  <a:gd name="T4" fmla="*/ 1 w 8"/>
                  <a:gd name="T5" fmla="*/ 3 h 6"/>
                  <a:gd name="T6" fmla="*/ 8 w 8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8" y="2"/>
                    </a:moveTo>
                    <a:cubicBezTo>
                      <a:pt x="7" y="3"/>
                      <a:pt x="6" y="5"/>
                      <a:pt x="5" y="6"/>
                    </a:cubicBezTo>
                    <a:cubicBezTo>
                      <a:pt x="3" y="6"/>
                      <a:pt x="0" y="5"/>
                      <a:pt x="1" y="3"/>
                    </a:cubicBezTo>
                    <a:cubicBezTo>
                      <a:pt x="3" y="0"/>
                      <a:pt x="5" y="2"/>
                      <a:pt x="8" y="2"/>
                    </a:cubicBezTo>
                    <a:close/>
                  </a:path>
                </a:pathLst>
              </a:custGeom>
              <a:solidFill>
                <a:srgbClr val="8040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3" name="Freeform 4723"/>
              <p:cNvSpPr/>
              <p:nvPr/>
            </p:nvSpPr>
            <p:spPr bwMode="auto">
              <a:xfrm>
                <a:off x="7094538" y="6219825"/>
                <a:ext cx="52388" cy="46038"/>
              </a:xfrm>
              <a:custGeom>
                <a:avLst/>
                <a:gdLst>
                  <a:gd name="T0" fmla="*/ 24 w 26"/>
                  <a:gd name="T1" fmla="*/ 16 h 23"/>
                  <a:gd name="T2" fmla="*/ 18 w 26"/>
                  <a:gd name="T3" fmla="*/ 20 h 23"/>
                  <a:gd name="T4" fmla="*/ 11 w 26"/>
                  <a:gd name="T5" fmla="*/ 19 h 23"/>
                  <a:gd name="T6" fmla="*/ 13 w 26"/>
                  <a:gd name="T7" fmla="*/ 0 h 23"/>
                  <a:gd name="T8" fmla="*/ 18 w 26"/>
                  <a:gd name="T9" fmla="*/ 3 h 23"/>
                  <a:gd name="T10" fmla="*/ 23 w 26"/>
                  <a:gd name="T11" fmla="*/ 3 h 23"/>
                  <a:gd name="T12" fmla="*/ 24 w 26"/>
                  <a:gd name="T13" fmla="*/ 1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3">
                    <a:moveTo>
                      <a:pt x="24" y="16"/>
                    </a:moveTo>
                    <a:cubicBezTo>
                      <a:pt x="25" y="22"/>
                      <a:pt x="24" y="23"/>
                      <a:pt x="18" y="20"/>
                    </a:cubicBezTo>
                    <a:cubicBezTo>
                      <a:pt x="16" y="20"/>
                      <a:pt x="13" y="19"/>
                      <a:pt x="11" y="19"/>
                    </a:cubicBezTo>
                    <a:cubicBezTo>
                      <a:pt x="8" y="12"/>
                      <a:pt x="0" y="5"/>
                      <a:pt x="13" y="0"/>
                    </a:cubicBezTo>
                    <a:cubicBezTo>
                      <a:pt x="15" y="0"/>
                      <a:pt x="17" y="1"/>
                      <a:pt x="18" y="3"/>
                    </a:cubicBezTo>
                    <a:cubicBezTo>
                      <a:pt x="20" y="3"/>
                      <a:pt x="21" y="3"/>
                      <a:pt x="23" y="3"/>
                    </a:cubicBezTo>
                    <a:cubicBezTo>
                      <a:pt x="26" y="7"/>
                      <a:pt x="19" y="12"/>
                      <a:pt x="24" y="16"/>
                    </a:cubicBezTo>
                    <a:close/>
                  </a:path>
                </a:pathLst>
              </a:custGeom>
              <a:solidFill>
                <a:srgbClr val="8E5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4" name="Freeform 4724"/>
              <p:cNvSpPr/>
              <p:nvPr/>
            </p:nvSpPr>
            <p:spPr bwMode="auto">
              <a:xfrm>
                <a:off x="7091363" y="6208713"/>
                <a:ext cx="39688" cy="49213"/>
              </a:xfrm>
              <a:custGeom>
                <a:avLst/>
                <a:gdLst>
                  <a:gd name="T0" fmla="*/ 15 w 20"/>
                  <a:gd name="T1" fmla="*/ 8 h 25"/>
                  <a:gd name="T2" fmla="*/ 13 w 20"/>
                  <a:gd name="T3" fmla="*/ 25 h 25"/>
                  <a:gd name="T4" fmla="*/ 6 w 20"/>
                  <a:gd name="T5" fmla="*/ 19 h 25"/>
                  <a:gd name="T6" fmla="*/ 0 w 20"/>
                  <a:gd name="T7" fmla="*/ 14 h 25"/>
                  <a:gd name="T8" fmla="*/ 16 w 20"/>
                  <a:gd name="T9" fmla="*/ 0 h 25"/>
                  <a:gd name="T10" fmla="*/ 15 w 20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5">
                    <a:moveTo>
                      <a:pt x="15" y="8"/>
                    </a:moveTo>
                    <a:cubicBezTo>
                      <a:pt x="5" y="12"/>
                      <a:pt x="15" y="19"/>
                      <a:pt x="13" y="25"/>
                    </a:cubicBezTo>
                    <a:cubicBezTo>
                      <a:pt x="11" y="23"/>
                      <a:pt x="8" y="21"/>
                      <a:pt x="6" y="19"/>
                    </a:cubicBezTo>
                    <a:cubicBezTo>
                      <a:pt x="2" y="20"/>
                      <a:pt x="2" y="16"/>
                      <a:pt x="0" y="14"/>
                    </a:cubicBezTo>
                    <a:cubicBezTo>
                      <a:pt x="0" y="6"/>
                      <a:pt x="6" y="0"/>
                      <a:pt x="16" y="0"/>
                    </a:cubicBezTo>
                    <a:cubicBezTo>
                      <a:pt x="20" y="3"/>
                      <a:pt x="20" y="6"/>
                      <a:pt x="15" y="8"/>
                    </a:cubicBezTo>
                    <a:close/>
                  </a:path>
                </a:pathLst>
              </a:custGeom>
              <a:solidFill>
                <a:srgbClr val="7D43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5" name="Freeform 4725"/>
              <p:cNvSpPr/>
              <p:nvPr/>
            </p:nvSpPr>
            <p:spPr bwMode="auto">
              <a:xfrm>
                <a:off x="7078663" y="6230938"/>
                <a:ext cx="28575" cy="34925"/>
              </a:xfrm>
              <a:custGeom>
                <a:avLst/>
                <a:gdLst>
                  <a:gd name="T0" fmla="*/ 8 w 14"/>
                  <a:gd name="T1" fmla="*/ 3 h 18"/>
                  <a:gd name="T2" fmla="*/ 12 w 14"/>
                  <a:gd name="T3" fmla="*/ 8 h 18"/>
                  <a:gd name="T4" fmla="*/ 6 w 14"/>
                  <a:gd name="T5" fmla="*/ 17 h 18"/>
                  <a:gd name="T6" fmla="*/ 2 w 14"/>
                  <a:gd name="T7" fmla="*/ 9 h 18"/>
                  <a:gd name="T8" fmla="*/ 8 w 14"/>
                  <a:gd name="T9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8" y="3"/>
                    </a:moveTo>
                    <a:cubicBezTo>
                      <a:pt x="9" y="5"/>
                      <a:pt x="11" y="6"/>
                      <a:pt x="12" y="8"/>
                    </a:cubicBezTo>
                    <a:cubicBezTo>
                      <a:pt x="12" y="13"/>
                      <a:pt x="14" y="18"/>
                      <a:pt x="6" y="17"/>
                    </a:cubicBezTo>
                    <a:cubicBezTo>
                      <a:pt x="4" y="15"/>
                      <a:pt x="3" y="12"/>
                      <a:pt x="2" y="9"/>
                    </a:cubicBezTo>
                    <a:cubicBezTo>
                      <a:pt x="3" y="6"/>
                      <a:pt x="0" y="0"/>
                      <a:pt x="8" y="3"/>
                    </a:cubicBezTo>
                    <a:close/>
                  </a:path>
                </a:pathLst>
              </a:custGeom>
              <a:solidFill>
                <a:srgbClr val="9B4C2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6" name="Freeform 4726"/>
              <p:cNvSpPr/>
              <p:nvPr/>
            </p:nvSpPr>
            <p:spPr bwMode="auto">
              <a:xfrm>
                <a:off x="7075488" y="6249988"/>
                <a:ext cx="25400" cy="28575"/>
              </a:xfrm>
              <a:custGeom>
                <a:avLst/>
                <a:gdLst>
                  <a:gd name="T0" fmla="*/ 7 w 13"/>
                  <a:gd name="T1" fmla="*/ 0 h 14"/>
                  <a:gd name="T2" fmla="*/ 8 w 13"/>
                  <a:gd name="T3" fmla="*/ 7 h 14"/>
                  <a:gd name="T4" fmla="*/ 5 w 13"/>
                  <a:gd name="T5" fmla="*/ 14 h 14"/>
                  <a:gd name="T6" fmla="*/ 3 w 13"/>
                  <a:gd name="T7" fmla="*/ 13 h 14"/>
                  <a:gd name="T8" fmla="*/ 7 w 13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7" y="0"/>
                    </a:moveTo>
                    <a:cubicBezTo>
                      <a:pt x="9" y="2"/>
                      <a:pt x="8" y="5"/>
                      <a:pt x="8" y="7"/>
                    </a:cubicBezTo>
                    <a:cubicBezTo>
                      <a:pt x="13" y="13"/>
                      <a:pt x="8" y="13"/>
                      <a:pt x="5" y="14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0" y="8"/>
                      <a:pt x="1" y="3"/>
                      <a:pt x="7" y="0"/>
                    </a:cubicBezTo>
                    <a:close/>
                  </a:path>
                </a:pathLst>
              </a:custGeom>
              <a:solidFill>
                <a:srgbClr val="BB7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7" name="Freeform 4727"/>
              <p:cNvSpPr/>
              <p:nvPr/>
            </p:nvSpPr>
            <p:spPr bwMode="auto">
              <a:xfrm>
                <a:off x="7064376" y="6265863"/>
                <a:ext cx="20638" cy="20638"/>
              </a:xfrm>
              <a:custGeom>
                <a:avLst/>
                <a:gdLst>
                  <a:gd name="T0" fmla="*/ 4 w 10"/>
                  <a:gd name="T1" fmla="*/ 10 h 10"/>
                  <a:gd name="T2" fmla="*/ 0 w 10"/>
                  <a:gd name="T3" fmla="*/ 3 h 10"/>
                  <a:gd name="T4" fmla="*/ 0 w 10"/>
                  <a:gd name="T5" fmla="*/ 2 h 10"/>
                  <a:gd name="T6" fmla="*/ 10 w 10"/>
                  <a:gd name="T7" fmla="*/ 6 h 10"/>
                  <a:gd name="T8" fmla="*/ 10 w 10"/>
                  <a:gd name="T9" fmla="*/ 6 h 10"/>
                  <a:gd name="T10" fmla="*/ 4 w 10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4" y="10"/>
                    </a:moveTo>
                    <a:cubicBezTo>
                      <a:pt x="1" y="9"/>
                      <a:pt x="0" y="6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5" y="0"/>
                      <a:pt x="7" y="5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8"/>
                      <a:pt x="6" y="9"/>
                      <a:pt x="4" y="10"/>
                    </a:cubicBezTo>
                    <a:close/>
                  </a:path>
                </a:pathLst>
              </a:custGeom>
              <a:solidFill>
                <a:srgbClr val="BE7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8" name="Freeform 4728"/>
              <p:cNvSpPr/>
              <p:nvPr/>
            </p:nvSpPr>
            <p:spPr bwMode="auto">
              <a:xfrm>
                <a:off x="6710363" y="4410075"/>
                <a:ext cx="23813" cy="19050"/>
              </a:xfrm>
              <a:custGeom>
                <a:avLst/>
                <a:gdLst>
                  <a:gd name="T0" fmla="*/ 6 w 12"/>
                  <a:gd name="T1" fmla="*/ 0 h 10"/>
                  <a:gd name="T2" fmla="*/ 4 w 12"/>
                  <a:gd name="T3" fmla="*/ 10 h 10"/>
                  <a:gd name="T4" fmla="*/ 0 w 12"/>
                  <a:gd name="T5" fmla="*/ 7 h 10"/>
                  <a:gd name="T6" fmla="*/ 6 w 12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6" y="0"/>
                    </a:moveTo>
                    <a:cubicBezTo>
                      <a:pt x="6" y="4"/>
                      <a:pt x="12" y="8"/>
                      <a:pt x="4" y="10"/>
                    </a:cubicBezTo>
                    <a:cubicBezTo>
                      <a:pt x="2" y="10"/>
                      <a:pt x="1" y="9"/>
                      <a:pt x="0" y="7"/>
                    </a:cubicBezTo>
                    <a:cubicBezTo>
                      <a:pt x="0" y="3"/>
                      <a:pt x="1" y="0"/>
                      <a:pt x="6" y="0"/>
                    </a:cubicBezTo>
                    <a:close/>
                  </a:path>
                </a:pathLst>
              </a:custGeom>
              <a:solidFill>
                <a:srgbClr val="774B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9" name="Freeform 4729"/>
              <p:cNvSpPr/>
              <p:nvPr/>
            </p:nvSpPr>
            <p:spPr bwMode="auto">
              <a:xfrm>
                <a:off x="6713538" y="4375150"/>
                <a:ext cx="14288" cy="11113"/>
              </a:xfrm>
              <a:custGeom>
                <a:avLst/>
                <a:gdLst>
                  <a:gd name="T0" fmla="*/ 3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3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5" y="1"/>
                      <a:pt x="7" y="1"/>
                      <a:pt x="7" y="2"/>
                    </a:cubicBezTo>
                    <a:cubicBezTo>
                      <a:pt x="7" y="5"/>
                      <a:pt x="5" y="4"/>
                      <a:pt x="3" y="5"/>
                    </a:cubicBezTo>
                    <a:cubicBezTo>
                      <a:pt x="0" y="3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7445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0" name="Freeform 4730"/>
              <p:cNvSpPr/>
              <p:nvPr/>
            </p:nvSpPr>
            <p:spPr bwMode="auto">
              <a:xfrm>
                <a:off x="7645401" y="5402263"/>
                <a:ext cx="76200" cy="87313"/>
              </a:xfrm>
              <a:custGeom>
                <a:avLst/>
                <a:gdLst>
                  <a:gd name="T0" fmla="*/ 36 w 38"/>
                  <a:gd name="T1" fmla="*/ 42 h 43"/>
                  <a:gd name="T2" fmla="*/ 25 w 38"/>
                  <a:gd name="T3" fmla="*/ 36 h 43"/>
                  <a:gd name="T4" fmla="*/ 21 w 38"/>
                  <a:gd name="T5" fmla="*/ 37 h 43"/>
                  <a:gd name="T6" fmla="*/ 11 w 38"/>
                  <a:gd name="T7" fmla="*/ 28 h 43"/>
                  <a:gd name="T8" fmla="*/ 1 w 38"/>
                  <a:gd name="T9" fmla="*/ 12 h 43"/>
                  <a:gd name="T10" fmla="*/ 7 w 38"/>
                  <a:gd name="T11" fmla="*/ 0 h 43"/>
                  <a:gd name="T12" fmla="*/ 24 w 38"/>
                  <a:gd name="T13" fmla="*/ 14 h 43"/>
                  <a:gd name="T14" fmla="*/ 31 w 38"/>
                  <a:gd name="T15" fmla="*/ 24 h 43"/>
                  <a:gd name="T16" fmla="*/ 36 w 38"/>
                  <a:gd name="T17" fmla="*/ 30 h 43"/>
                  <a:gd name="T18" fmla="*/ 38 w 38"/>
                  <a:gd name="T19" fmla="*/ 39 h 43"/>
                  <a:gd name="T20" fmla="*/ 36 w 38"/>
                  <a:gd name="T21" fmla="*/ 4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3">
                    <a:moveTo>
                      <a:pt x="36" y="42"/>
                    </a:moveTo>
                    <a:cubicBezTo>
                      <a:pt x="31" y="43"/>
                      <a:pt x="31" y="33"/>
                      <a:pt x="25" y="36"/>
                    </a:cubicBezTo>
                    <a:cubicBezTo>
                      <a:pt x="24" y="37"/>
                      <a:pt x="23" y="37"/>
                      <a:pt x="21" y="37"/>
                    </a:cubicBezTo>
                    <a:cubicBezTo>
                      <a:pt x="16" y="36"/>
                      <a:pt x="14" y="32"/>
                      <a:pt x="11" y="28"/>
                    </a:cubicBezTo>
                    <a:cubicBezTo>
                      <a:pt x="8" y="22"/>
                      <a:pt x="4" y="17"/>
                      <a:pt x="1" y="12"/>
                    </a:cubicBezTo>
                    <a:cubicBezTo>
                      <a:pt x="0" y="6"/>
                      <a:pt x="1" y="2"/>
                      <a:pt x="7" y="0"/>
                    </a:cubicBezTo>
                    <a:cubicBezTo>
                      <a:pt x="16" y="0"/>
                      <a:pt x="23" y="4"/>
                      <a:pt x="24" y="14"/>
                    </a:cubicBezTo>
                    <a:cubicBezTo>
                      <a:pt x="27" y="17"/>
                      <a:pt x="29" y="21"/>
                      <a:pt x="31" y="24"/>
                    </a:cubicBezTo>
                    <a:cubicBezTo>
                      <a:pt x="32" y="27"/>
                      <a:pt x="35" y="28"/>
                      <a:pt x="36" y="30"/>
                    </a:cubicBezTo>
                    <a:cubicBezTo>
                      <a:pt x="38" y="33"/>
                      <a:pt x="38" y="36"/>
                      <a:pt x="38" y="39"/>
                    </a:cubicBezTo>
                    <a:cubicBezTo>
                      <a:pt x="38" y="40"/>
                      <a:pt x="37" y="41"/>
                      <a:pt x="36" y="42"/>
                    </a:cubicBezTo>
                    <a:close/>
                  </a:path>
                </a:pathLst>
              </a:custGeom>
              <a:solidFill>
                <a:srgbClr val="7D57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1" name="Freeform 4731"/>
              <p:cNvSpPr/>
              <p:nvPr/>
            </p:nvSpPr>
            <p:spPr bwMode="auto">
              <a:xfrm>
                <a:off x="7672388" y="5494338"/>
                <a:ext cx="68263" cy="58738"/>
              </a:xfrm>
              <a:custGeom>
                <a:avLst/>
                <a:gdLst>
                  <a:gd name="T0" fmla="*/ 3 w 34"/>
                  <a:gd name="T1" fmla="*/ 29 h 29"/>
                  <a:gd name="T2" fmla="*/ 0 w 34"/>
                  <a:gd name="T3" fmla="*/ 16 h 29"/>
                  <a:gd name="T4" fmla="*/ 17 w 34"/>
                  <a:gd name="T5" fmla="*/ 0 h 29"/>
                  <a:gd name="T6" fmla="*/ 34 w 34"/>
                  <a:gd name="T7" fmla="*/ 20 h 29"/>
                  <a:gd name="T8" fmla="*/ 26 w 34"/>
                  <a:gd name="T9" fmla="*/ 29 h 29"/>
                  <a:gd name="T10" fmla="*/ 3 w 34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9">
                    <a:moveTo>
                      <a:pt x="3" y="29"/>
                    </a:moveTo>
                    <a:cubicBezTo>
                      <a:pt x="3" y="24"/>
                      <a:pt x="8" y="18"/>
                      <a:pt x="0" y="16"/>
                    </a:cubicBezTo>
                    <a:cubicBezTo>
                      <a:pt x="2" y="7"/>
                      <a:pt x="11" y="5"/>
                      <a:pt x="17" y="0"/>
                    </a:cubicBezTo>
                    <a:cubicBezTo>
                      <a:pt x="23" y="7"/>
                      <a:pt x="28" y="14"/>
                      <a:pt x="34" y="20"/>
                    </a:cubicBezTo>
                    <a:cubicBezTo>
                      <a:pt x="29" y="21"/>
                      <a:pt x="30" y="27"/>
                      <a:pt x="26" y="29"/>
                    </a:cubicBezTo>
                    <a:cubicBezTo>
                      <a:pt x="18" y="19"/>
                      <a:pt x="11" y="29"/>
                      <a:pt x="3" y="29"/>
                    </a:cubicBezTo>
                    <a:close/>
                  </a:path>
                </a:pathLst>
              </a:custGeom>
              <a:solidFill>
                <a:srgbClr val="AA70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2" name="Freeform 4732"/>
              <p:cNvSpPr/>
              <p:nvPr/>
            </p:nvSpPr>
            <p:spPr bwMode="auto">
              <a:xfrm>
                <a:off x="7646988" y="5475288"/>
                <a:ext cx="60325" cy="55563"/>
              </a:xfrm>
              <a:custGeom>
                <a:avLst/>
                <a:gdLst>
                  <a:gd name="T0" fmla="*/ 30 w 30"/>
                  <a:gd name="T1" fmla="*/ 10 h 28"/>
                  <a:gd name="T2" fmla="*/ 13 w 30"/>
                  <a:gd name="T3" fmla="*/ 26 h 28"/>
                  <a:gd name="T4" fmla="*/ 13 w 30"/>
                  <a:gd name="T5" fmla="*/ 26 h 28"/>
                  <a:gd name="T6" fmla="*/ 9 w 30"/>
                  <a:gd name="T7" fmla="*/ 28 h 28"/>
                  <a:gd name="T8" fmla="*/ 7 w 30"/>
                  <a:gd name="T9" fmla="*/ 27 h 28"/>
                  <a:gd name="T10" fmla="*/ 1 w 30"/>
                  <a:gd name="T11" fmla="*/ 20 h 28"/>
                  <a:gd name="T12" fmla="*/ 2 w 30"/>
                  <a:gd name="T13" fmla="*/ 14 h 28"/>
                  <a:gd name="T14" fmla="*/ 16 w 30"/>
                  <a:gd name="T15" fmla="*/ 11 h 28"/>
                  <a:gd name="T16" fmla="*/ 21 w 30"/>
                  <a:gd name="T17" fmla="*/ 0 h 28"/>
                  <a:gd name="T18" fmla="*/ 24 w 30"/>
                  <a:gd name="T19" fmla="*/ 0 h 28"/>
                  <a:gd name="T20" fmla="*/ 30 w 30"/>
                  <a:gd name="T21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8">
                    <a:moveTo>
                      <a:pt x="30" y="10"/>
                    </a:moveTo>
                    <a:cubicBezTo>
                      <a:pt x="27" y="19"/>
                      <a:pt x="17" y="19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7"/>
                      <a:pt x="11" y="28"/>
                      <a:pt x="9" y="28"/>
                    </a:cubicBezTo>
                    <a:cubicBezTo>
                      <a:pt x="8" y="28"/>
                      <a:pt x="7" y="28"/>
                      <a:pt x="7" y="27"/>
                    </a:cubicBezTo>
                    <a:cubicBezTo>
                      <a:pt x="5" y="25"/>
                      <a:pt x="3" y="22"/>
                      <a:pt x="1" y="20"/>
                    </a:cubicBezTo>
                    <a:cubicBezTo>
                      <a:pt x="0" y="18"/>
                      <a:pt x="0" y="16"/>
                      <a:pt x="2" y="14"/>
                    </a:cubicBezTo>
                    <a:cubicBezTo>
                      <a:pt x="6" y="12"/>
                      <a:pt x="12" y="16"/>
                      <a:pt x="16" y="11"/>
                    </a:cubicBezTo>
                    <a:cubicBezTo>
                      <a:pt x="18" y="8"/>
                      <a:pt x="16" y="2"/>
                      <a:pt x="21" y="0"/>
                    </a:cubicBezTo>
                    <a:cubicBezTo>
                      <a:pt x="22" y="0"/>
                      <a:pt x="23" y="0"/>
                      <a:pt x="24" y="0"/>
                    </a:cubicBezTo>
                    <a:cubicBezTo>
                      <a:pt x="23" y="5"/>
                      <a:pt x="28" y="7"/>
                      <a:pt x="30" y="10"/>
                    </a:cubicBezTo>
                    <a:close/>
                  </a:path>
                </a:pathLst>
              </a:custGeom>
              <a:solidFill>
                <a:srgbClr val="BF8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3" name="Freeform 4733"/>
              <p:cNvSpPr/>
              <p:nvPr/>
            </p:nvSpPr>
            <p:spPr bwMode="auto">
              <a:xfrm>
                <a:off x="7718426" y="5454650"/>
                <a:ext cx="61913" cy="50800"/>
              </a:xfrm>
              <a:custGeom>
                <a:avLst/>
                <a:gdLst>
                  <a:gd name="T0" fmla="*/ 30 w 31"/>
                  <a:gd name="T1" fmla="*/ 13 h 25"/>
                  <a:gd name="T2" fmla="*/ 24 w 31"/>
                  <a:gd name="T3" fmla="*/ 19 h 25"/>
                  <a:gd name="T4" fmla="*/ 21 w 31"/>
                  <a:gd name="T5" fmla="*/ 21 h 25"/>
                  <a:gd name="T6" fmla="*/ 8 w 31"/>
                  <a:gd name="T7" fmla="*/ 15 h 25"/>
                  <a:gd name="T8" fmla="*/ 0 w 31"/>
                  <a:gd name="T9" fmla="*/ 7 h 25"/>
                  <a:gd name="T10" fmla="*/ 5 w 31"/>
                  <a:gd name="T11" fmla="*/ 1 h 25"/>
                  <a:gd name="T12" fmla="*/ 17 w 31"/>
                  <a:gd name="T13" fmla="*/ 0 h 25"/>
                  <a:gd name="T14" fmla="*/ 19 w 31"/>
                  <a:gd name="T15" fmla="*/ 2 h 25"/>
                  <a:gd name="T16" fmla="*/ 21 w 31"/>
                  <a:gd name="T17" fmla="*/ 9 h 25"/>
                  <a:gd name="T18" fmla="*/ 22 w 31"/>
                  <a:gd name="T19" fmla="*/ 9 h 25"/>
                  <a:gd name="T20" fmla="*/ 23 w 31"/>
                  <a:gd name="T21" fmla="*/ 7 h 25"/>
                  <a:gd name="T22" fmla="*/ 30 w 31"/>
                  <a:gd name="T23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25">
                    <a:moveTo>
                      <a:pt x="30" y="13"/>
                    </a:moveTo>
                    <a:cubicBezTo>
                      <a:pt x="28" y="15"/>
                      <a:pt x="26" y="17"/>
                      <a:pt x="24" y="19"/>
                    </a:cubicBezTo>
                    <a:cubicBezTo>
                      <a:pt x="23" y="20"/>
                      <a:pt x="22" y="20"/>
                      <a:pt x="21" y="21"/>
                    </a:cubicBezTo>
                    <a:cubicBezTo>
                      <a:pt x="14" y="25"/>
                      <a:pt x="12" y="19"/>
                      <a:pt x="8" y="15"/>
                    </a:cubicBezTo>
                    <a:cubicBezTo>
                      <a:pt x="6" y="11"/>
                      <a:pt x="0" y="12"/>
                      <a:pt x="0" y="7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9" y="0"/>
                      <a:pt x="13" y="0"/>
                      <a:pt x="17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21" y="4"/>
                      <a:pt x="21" y="6"/>
                      <a:pt x="21" y="9"/>
                    </a:cubicBezTo>
                    <a:cubicBezTo>
                      <a:pt x="21" y="9"/>
                      <a:pt x="21" y="11"/>
                      <a:pt x="22" y="9"/>
                    </a:cubicBezTo>
                    <a:cubicBezTo>
                      <a:pt x="22" y="8"/>
                      <a:pt x="22" y="7"/>
                      <a:pt x="23" y="7"/>
                    </a:cubicBezTo>
                    <a:cubicBezTo>
                      <a:pt x="28" y="5"/>
                      <a:pt x="31" y="7"/>
                      <a:pt x="30" y="13"/>
                    </a:cubicBezTo>
                    <a:close/>
                  </a:path>
                </a:pathLst>
              </a:custGeom>
              <a:solidFill>
                <a:srgbClr val="AB7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4" name="Freeform 4734"/>
              <p:cNvSpPr/>
              <p:nvPr/>
            </p:nvSpPr>
            <p:spPr bwMode="auto">
              <a:xfrm>
                <a:off x="7716838" y="5470525"/>
                <a:ext cx="44450" cy="47625"/>
              </a:xfrm>
              <a:custGeom>
                <a:avLst/>
                <a:gdLst>
                  <a:gd name="T0" fmla="*/ 11 w 22"/>
                  <a:gd name="T1" fmla="*/ 5 h 24"/>
                  <a:gd name="T2" fmla="*/ 22 w 22"/>
                  <a:gd name="T3" fmla="*/ 13 h 24"/>
                  <a:gd name="T4" fmla="*/ 7 w 22"/>
                  <a:gd name="T5" fmla="*/ 11 h 24"/>
                  <a:gd name="T6" fmla="*/ 0 w 22"/>
                  <a:gd name="T7" fmla="*/ 8 h 24"/>
                  <a:gd name="T8" fmla="*/ 1 w 22"/>
                  <a:gd name="T9" fmla="*/ 6 h 24"/>
                  <a:gd name="T10" fmla="*/ 11 w 22"/>
                  <a:gd name="T11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4">
                    <a:moveTo>
                      <a:pt x="11" y="5"/>
                    </a:moveTo>
                    <a:cubicBezTo>
                      <a:pt x="14" y="8"/>
                      <a:pt x="16" y="13"/>
                      <a:pt x="22" y="13"/>
                    </a:cubicBezTo>
                    <a:cubicBezTo>
                      <a:pt x="16" y="24"/>
                      <a:pt x="9" y="17"/>
                      <a:pt x="7" y="11"/>
                    </a:cubicBezTo>
                    <a:cubicBezTo>
                      <a:pt x="5" y="5"/>
                      <a:pt x="2" y="10"/>
                      <a:pt x="0" y="8"/>
                    </a:cubicBezTo>
                    <a:cubicBezTo>
                      <a:pt x="0" y="7"/>
                      <a:pt x="1" y="7"/>
                      <a:pt x="1" y="6"/>
                    </a:cubicBezTo>
                    <a:cubicBezTo>
                      <a:pt x="3" y="0"/>
                      <a:pt x="7" y="3"/>
                      <a:pt x="11" y="5"/>
                    </a:cubicBezTo>
                    <a:close/>
                  </a:path>
                </a:pathLst>
              </a:custGeom>
              <a:solidFill>
                <a:srgbClr val="7B47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5" name="Freeform 4735"/>
              <p:cNvSpPr/>
              <p:nvPr/>
            </p:nvSpPr>
            <p:spPr bwMode="auto">
              <a:xfrm>
                <a:off x="7764463" y="5499100"/>
                <a:ext cx="20638" cy="19050"/>
              </a:xfrm>
              <a:custGeom>
                <a:avLst/>
                <a:gdLst>
                  <a:gd name="T0" fmla="*/ 10 w 10"/>
                  <a:gd name="T1" fmla="*/ 4 h 10"/>
                  <a:gd name="T2" fmla="*/ 10 w 10"/>
                  <a:gd name="T3" fmla="*/ 6 h 10"/>
                  <a:gd name="T4" fmla="*/ 4 w 10"/>
                  <a:gd name="T5" fmla="*/ 8 h 10"/>
                  <a:gd name="T6" fmla="*/ 0 w 10"/>
                  <a:gd name="T7" fmla="*/ 0 h 10"/>
                  <a:gd name="T8" fmla="*/ 10 w 10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4"/>
                    </a:moveTo>
                    <a:cubicBezTo>
                      <a:pt x="10" y="5"/>
                      <a:pt x="10" y="5"/>
                      <a:pt x="10" y="6"/>
                    </a:cubicBezTo>
                    <a:cubicBezTo>
                      <a:pt x="9" y="10"/>
                      <a:pt x="7" y="9"/>
                      <a:pt x="4" y="8"/>
                    </a:cubicBezTo>
                    <a:cubicBezTo>
                      <a:pt x="3" y="5"/>
                      <a:pt x="2" y="3"/>
                      <a:pt x="0" y="0"/>
                    </a:cubicBezTo>
                    <a:cubicBezTo>
                      <a:pt x="4" y="0"/>
                      <a:pt x="7" y="1"/>
                      <a:pt x="10" y="4"/>
                    </a:cubicBezTo>
                    <a:close/>
                  </a:path>
                </a:pathLst>
              </a:custGeom>
              <a:solidFill>
                <a:srgbClr val="BF87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6" name="Freeform 4736"/>
              <p:cNvSpPr/>
              <p:nvPr/>
            </p:nvSpPr>
            <p:spPr bwMode="auto">
              <a:xfrm>
                <a:off x="6330951" y="5683250"/>
                <a:ext cx="47625" cy="55563"/>
              </a:xfrm>
              <a:custGeom>
                <a:avLst/>
                <a:gdLst>
                  <a:gd name="T0" fmla="*/ 0 w 24"/>
                  <a:gd name="T1" fmla="*/ 23 h 28"/>
                  <a:gd name="T2" fmla="*/ 10 w 24"/>
                  <a:gd name="T3" fmla="*/ 2 h 28"/>
                  <a:gd name="T4" fmla="*/ 22 w 24"/>
                  <a:gd name="T5" fmla="*/ 2 h 28"/>
                  <a:gd name="T6" fmla="*/ 22 w 24"/>
                  <a:gd name="T7" fmla="*/ 14 h 28"/>
                  <a:gd name="T8" fmla="*/ 18 w 24"/>
                  <a:gd name="T9" fmla="*/ 18 h 28"/>
                  <a:gd name="T10" fmla="*/ 13 w 24"/>
                  <a:gd name="T11" fmla="*/ 14 h 28"/>
                  <a:gd name="T12" fmla="*/ 17 w 24"/>
                  <a:gd name="T13" fmla="*/ 17 h 28"/>
                  <a:gd name="T14" fmla="*/ 18 w 24"/>
                  <a:gd name="T15" fmla="*/ 19 h 28"/>
                  <a:gd name="T16" fmla="*/ 16 w 24"/>
                  <a:gd name="T17" fmla="*/ 25 h 28"/>
                  <a:gd name="T18" fmla="*/ 14 w 24"/>
                  <a:gd name="T19" fmla="*/ 27 h 28"/>
                  <a:gd name="T20" fmla="*/ 10 w 24"/>
                  <a:gd name="T21" fmla="*/ 28 h 28"/>
                  <a:gd name="T22" fmla="*/ 0 w 24"/>
                  <a:gd name="T23" fmla="*/ 2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8">
                    <a:moveTo>
                      <a:pt x="0" y="23"/>
                    </a:moveTo>
                    <a:cubicBezTo>
                      <a:pt x="3" y="16"/>
                      <a:pt x="6" y="9"/>
                      <a:pt x="10" y="2"/>
                    </a:cubicBezTo>
                    <a:cubicBezTo>
                      <a:pt x="14" y="0"/>
                      <a:pt x="18" y="1"/>
                      <a:pt x="22" y="2"/>
                    </a:cubicBezTo>
                    <a:cubicBezTo>
                      <a:pt x="24" y="6"/>
                      <a:pt x="22" y="10"/>
                      <a:pt x="22" y="14"/>
                    </a:cubicBezTo>
                    <a:cubicBezTo>
                      <a:pt x="22" y="16"/>
                      <a:pt x="21" y="18"/>
                      <a:pt x="18" y="18"/>
                    </a:cubicBezTo>
                    <a:cubicBezTo>
                      <a:pt x="16" y="16"/>
                      <a:pt x="14" y="15"/>
                      <a:pt x="13" y="14"/>
                    </a:cubicBezTo>
                    <a:cubicBezTo>
                      <a:pt x="14" y="15"/>
                      <a:pt x="15" y="15"/>
                      <a:pt x="17" y="17"/>
                    </a:cubicBezTo>
                    <a:cubicBezTo>
                      <a:pt x="18" y="17"/>
                      <a:pt x="18" y="18"/>
                      <a:pt x="18" y="19"/>
                    </a:cubicBezTo>
                    <a:cubicBezTo>
                      <a:pt x="18" y="21"/>
                      <a:pt x="17" y="23"/>
                      <a:pt x="16" y="25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3" y="28"/>
                      <a:pt x="12" y="28"/>
                      <a:pt x="10" y="28"/>
                    </a:cubicBezTo>
                    <a:cubicBezTo>
                      <a:pt x="6" y="27"/>
                      <a:pt x="1" y="28"/>
                      <a:pt x="0" y="23"/>
                    </a:cubicBezTo>
                    <a:close/>
                  </a:path>
                </a:pathLst>
              </a:custGeom>
              <a:solidFill>
                <a:srgbClr val="A590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7" name="Freeform 4737"/>
              <p:cNvSpPr/>
              <p:nvPr/>
            </p:nvSpPr>
            <p:spPr bwMode="auto">
              <a:xfrm>
                <a:off x="6316663" y="5729288"/>
                <a:ext cx="38100" cy="41275"/>
              </a:xfrm>
              <a:custGeom>
                <a:avLst/>
                <a:gdLst>
                  <a:gd name="T0" fmla="*/ 7 w 19"/>
                  <a:gd name="T1" fmla="*/ 0 h 21"/>
                  <a:gd name="T2" fmla="*/ 18 w 19"/>
                  <a:gd name="T3" fmla="*/ 3 h 21"/>
                  <a:gd name="T4" fmla="*/ 11 w 19"/>
                  <a:gd name="T5" fmla="*/ 20 h 21"/>
                  <a:gd name="T6" fmla="*/ 10 w 19"/>
                  <a:gd name="T7" fmla="*/ 20 h 21"/>
                  <a:gd name="T8" fmla="*/ 0 w 19"/>
                  <a:gd name="T9" fmla="*/ 13 h 21"/>
                  <a:gd name="T10" fmla="*/ 7 w 19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1">
                    <a:moveTo>
                      <a:pt x="7" y="0"/>
                    </a:moveTo>
                    <a:cubicBezTo>
                      <a:pt x="10" y="4"/>
                      <a:pt x="15" y="1"/>
                      <a:pt x="18" y="3"/>
                    </a:cubicBezTo>
                    <a:cubicBezTo>
                      <a:pt x="19" y="10"/>
                      <a:pt x="16" y="16"/>
                      <a:pt x="11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5" y="21"/>
                      <a:pt x="0" y="18"/>
                      <a:pt x="0" y="13"/>
                    </a:cubicBezTo>
                    <a:cubicBezTo>
                      <a:pt x="2" y="9"/>
                      <a:pt x="4" y="4"/>
                      <a:pt x="7" y="0"/>
                    </a:cubicBezTo>
                    <a:close/>
                  </a:path>
                </a:pathLst>
              </a:custGeom>
              <a:solidFill>
                <a:srgbClr val="9985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8" name="Freeform 4738"/>
              <p:cNvSpPr/>
              <p:nvPr/>
            </p:nvSpPr>
            <p:spPr bwMode="auto">
              <a:xfrm>
                <a:off x="6351588" y="5667375"/>
                <a:ext cx="30163" cy="23813"/>
              </a:xfrm>
              <a:custGeom>
                <a:avLst/>
                <a:gdLst>
                  <a:gd name="T0" fmla="*/ 12 w 15"/>
                  <a:gd name="T1" fmla="*/ 11 h 12"/>
                  <a:gd name="T2" fmla="*/ 0 w 15"/>
                  <a:gd name="T3" fmla="*/ 10 h 12"/>
                  <a:gd name="T4" fmla="*/ 3 w 15"/>
                  <a:gd name="T5" fmla="*/ 0 h 12"/>
                  <a:gd name="T6" fmla="*/ 5 w 15"/>
                  <a:gd name="T7" fmla="*/ 0 h 12"/>
                  <a:gd name="T8" fmla="*/ 15 w 15"/>
                  <a:gd name="T9" fmla="*/ 9 h 12"/>
                  <a:gd name="T10" fmla="*/ 12 w 15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2">
                    <a:moveTo>
                      <a:pt x="12" y="11"/>
                    </a:moveTo>
                    <a:cubicBezTo>
                      <a:pt x="8" y="12"/>
                      <a:pt x="4" y="11"/>
                      <a:pt x="0" y="10"/>
                    </a:cubicBezTo>
                    <a:cubicBezTo>
                      <a:pt x="1" y="6"/>
                      <a:pt x="2" y="3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10" y="2"/>
                      <a:pt x="13" y="4"/>
                      <a:pt x="15" y="9"/>
                    </a:cubicBezTo>
                    <a:cubicBezTo>
                      <a:pt x="15" y="11"/>
                      <a:pt x="14" y="12"/>
                      <a:pt x="12" y="11"/>
                    </a:cubicBezTo>
                    <a:close/>
                  </a:path>
                </a:pathLst>
              </a:custGeom>
              <a:solidFill>
                <a:srgbClr val="B29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9" name="Freeform 4739"/>
              <p:cNvSpPr/>
              <p:nvPr/>
            </p:nvSpPr>
            <p:spPr bwMode="auto">
              <a:xfrm>
                <a:off x="6367463" y="5726113"/>
                <a:ext cx="65088" cy="115888"/>
              </a:xfrm>
              <a:custGeom>
                <a:avLst/>
                <a:gdLst>
                  <a:gd name="T0" fmla="*/ 2 w 33"/>
                  <a:gd name="T1" fmla="*/ 55 h 58"/>
                  <a:gd name="T2" fmla="*/ 3 w 33"/>
                  <a:gd name="T3" fmla="*/ 48 h 58"/>
                  <a:gd name="T4" fmla="*/ 7 w 33"/>
                  <a:gd name="T5" fmla="*/ 28 h 58"/>
                  <a:gd name="T6" fmla="*/ 20 w 33"/>
                  <a:gd name="T7" fmla="*/ 1 h 58"/>
                  <a:gd name="T8" fmla="*/ 23 w 33"/>
                  <a:gd name="T9" fmla="*/ 1 h 58"/>
                  <a:gd name="T10" fmla="*/ 32 w 33"/>
                  <a:gd name="T11" fmla="*/ 14 h 58"/>
                  <a:gd name="T12" fmla="*/ 32 w 33"/>
                  <a:gd name="T13" fmla="*/ 19 h 58"/>
                  <a:gd name="T14" fmla="*/ 22 w 33"/>
                  <a:gd name="T15" fmla="*/ 38 h 58"/>
                  <a:gd name="T16" fmla="*/ 6 w 33"/>
                  <a:gd name="T17" fmla="*/ 58 h 58"/>
                  <a:gd name="T18" fmla="*/ 2 w 33"/>
                  <a:gd name="T19" fmla="*/ 5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58">
                    <a:moveTo>
                      <a:pt x="2" y="55"/>
                    </a:moveTo>
                    <a:cubicBezTo>
                      <a:pt x="0" y="52"/>
                      <a:pt x="1" y="50"/>
                      <a:pt x="3" y="48"/>
                    </a:cubicBezTo>
                    <a:cubicBezTo>
                      <a:pt x="1" y="41"/>
                      <a:pt x="2" y="34"/>
                      <a:pt x="7" y="28"/>
                    </a:cubicBezTo>
                    <a:cubicBezTo>
                      <a:pt x="14" y="20"/>
                      <a:pt x="16" y="10"/>
                      <a:pt x="20" y="1"/>
                    </a:cubicBezTo>
                    <a:cubicBezTo>
                      <a:pt x="21" y="0"/>
                      <a:pt x="22" y="0"/>
                      <a:pt x="23" y="1"/>
                    </a:cubicBezTo>
                    <a:cubicBezTo>
                      <a:pt x="26" y="5"/>
                      <a:pt x="28" y="11"/>
                      <a:pt x="32" y="14"/>
                    </a:cubicBezTo>
                    <a:cubicBezTo>
                      <a:pt x="33" y="16"/>
                      <a:pt x="33" y="18"/>
                      <a:pt x="32" y="19"/>
                    </a:cubicBezTo>
                    <a:cubicBezTo>
                      <a:pt x="22" y="22"/>
                      <a:pt x="25" y="32"/>
                      <a:pt x="22" y="38"/>
                    </a:cubicBezTo>
                    <a:cubicBezTo>
                      <a:pt x="17" y="45"/>
                      <a:pt x="14" y="53"/>
                      <a:pt x="6" y="58"/>
                    </a:cubicBezTo>
                    <a:cubicBezTo>
                      <a:pt x="4" y="58"/>
                      <a:pt x="2" y="57"/>
                      <a:pt x="2" y="55"/>
                    </a:cubicBezTo>
                    <a:close/>
                  </a:path>
                </a:pathLst>
              </a:custGeom>
              <a:solidFill>
                <a:srgbClr val="B88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0" name="Freeform 4740"/>
              <p:cNvSpPr/>
              <p:nvPr/>
            </p:nvSpPr>
            <p:spPr bwMode="auto">
              <a:xfrm>
                <a:off x="6332538" y="5880100"/>
                <a:ext cx="60325" cy="112713"/>
              </a:xfrm>
              <a:custGeom>
                <a:avLst/>
                <a:gdLst>
                  <a:gd name="T0" fmla="*/ 3 w 30"/>
                  <a:gd name="T1" fmla="*/ 45 h 56"/>
                  <a:gd name="T2" fmla="*/ 8 w 30"/>
                  <a:gd name="T3" fmla="*/ 24 h 56"/>
                  <a:gd name="T4" fmla="*/ 11 w 30"/>
                  <a:gd name="T5" fmla="*/ 17 h 56"/>
                  <a:gd name="T6" fmla="*/ 20 w 30"/>
                  <a:gd name="T7" fmla="*/ 3 h 56"/>
                  <a:gd name="T8" fmla="*/ 25 w 30"/>
                  <a:gd name="T9" fmla="*/ 1 h 56"/>
                  <a:gd name="T10" fmla="*/ 26 w 30"/>
                  <a:gd name="T11" fmla="*/ 1 h 56"/>
                  <a:gd name="T12" fmla="*/ 23 w 30"/>
                  <a:gd name="T13" fmla="*/ 17 h 56"/>
                  <a:gd name="T14" fmla="*/ 21 w 30"/>
                  <a:gd name="T15" fmla="*/ 32 h 56"/>
                  <a:gd name="T16" fmla="*/ 21 w 30"/>
                  <a:gd name="T17" fmla="*/ 35 h 56"/>
                  <a:gd name="T18" fmla="*/ 16 w 30"/>
                  <a:gd name="T19" fmla="*/ 40 h 56"/>
                  <a:gd name="T20" fmla="*/ 12 w 30"/>
                  <a:gd name="T21" fmla="*/ 47 h 56"/>
                  <a:gd name="T22" fmla="*/ 6 w 30"/>
                  <a:gd name="T23" fmla="*/ 56 h 56"/>
                  <a:gd name="T24" fmla="*/ 6 w 30"/>
                  <a:gd name="T25" fmla="*/ 56 h 56"/>
                  <a:gd name="T26" fmla="*/ 4 w 30"/>
                  <a:gd name="T27" fmla="*/ 51 h 56"/>
                  <a:gd name="T28" fmla="*/ 3 w 30"/>
                  <a:gd name="T29" fmla="*/ 4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" h="56">
                    <a:moveTo>
                      <a:pt x="3" y="45"/>
                    </a:moveTo>
                    <a:cubicBezTo>
                      <a:pt x="0" y="37"/>
                      <a:pt x="6" y="31"/>
                      <a:pt x="8" y="24"/>
                    </a:cubicBezTo>
                    <a:cubicBezTo>
                      <a:pt x="7" y="21"/>
                      <a:pt x="9" y="19"/>
                      <a:pt x="11" y="17"/>
                    </a:cubicBezTo>
                    <a:cubicBezTo>
                      <a:pt x="11" y="10"/>
                      <a:pt x="18" y="8"/>
                      <a:pt x="20" y="3"/>
                    </a:cubicBezTo>
                    <a:cubicBezTo>
                      <a:pt x="22" y="1"/>
                      <a:pt x="23" y="0"/>
                      <a:pt x="25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30" y="7"/>
                      <a:pt x="25" y="12"/>
                      <a:pt x="23" y="17"/>
                    </a:cubicBezTo>
                    <a:cubicBezTo>
                      <a:pt x="22" y="22"/>
                      <a:pt x="17" y="27"/>
                      <a:pt x="21" y="32"/>
                    </a:cubicBezTo>
                    <a:cubicBezTo>
                      <a:pt x="22" y="33"/>
                      <a:pt x="22" y="34"/>
                      <a:pt x="21" y="35"/>
                    </a:cubicBezTo>
                    <a:cubicBezTo>
                      <a:pt x="20" y="37"/>
                      <a:pt x="18" y="38"/>
                      <a:pt x="16" y="40"/>
                    </a:cubicBezTo>
                    <a:cubicBezTo>
                      <a:pt x="12" y="41"/>
                      <a:pt x="12" y="44"/>
                      <a:pt x="12" y="47"/>
                    </a:cubicBezTo>
                    <a:cubicBezTo>
                      <a:pt x="11" y="50"/>
                      <a:pt x="13" y="56"/>
                      <a:pt x="6" y="56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4"/>
                      <a:pt x="5" y="52"/>
                      <a:pt x="4" y="51"/>
                    </a:cubicBezTo>
                    <a:cubicBezTo>
                      <a:pt x="4" y="49"/>
                      <a:pt x="3" y="47"/>
                      <a:pt x="3" y="45"/>
                    </a:cubicBezTo>
                    <a:close/>
                  </a:path>
                </a:pathLst>
              </a:custGeom>
              <a:solidFill>
                <a:srgbClr val="966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1" name="Freeform 4741"/>
              <p:cNvSpPr/>
              <p:nvPr/>
            </p:nvSpPr>
            <p:spPr bwMode="auto">
              <a:xfrm>
                <a:off x="6367463" y="5802313"/>
                <a:ext cx="49213" cy="73025"/>
              </a:xfrm>
              <a:custGeom>
                <a:avLst/>
                <a:gdLst>
                  <a:gd name="T0" fmla="*/ 6 w 25"/>
                  <a:gd name="T1" fmla="*/ 20 h 36"/>
                  <a:gd name="T2" fmla="*/ 21 w 25"/>
                  <a:gd name="T3" fmla="*/ 0 h 36"/>
                  <a:gd name="T4" fmla="*/ 25 w 25"/>
                  <a:gd name="T5" fmla="*/ 5 h 36"/>
                  <a:gd name="T6" fmla="*/ 10 w 25"/>
                  <a:gd name="T7" fmla="*/ 33 h 36"/>
                  <a:gd name="T8" fmla="*/ 5 w 25"/>
                  <a:gd name="T9" fmla="*/ 28 h 36"/>
                  <a:gd name="T10" fmla="*/ 6 w 25"/>
                  <a:gd name="T11" fmla="*/ 2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6">
                    <a:moveTo>
                      <a:pt x="6" y="20"/>
                    </a:moveTo>
                    <a:cubicBezTo>
                      <a:pt x="10" y="12"/>
                      <a:pt x="14" y="5"/>
                      <a:pt x="21" y="0"/>
                    </a:cubicBezTo>
                    <a:cubicBezTo>
                      <a:pt x="23" y="1"/>
                      <a:pt x="24" y="3"/>
                      <a:pt x="25" y="5"/>
                    </a:cubicBezTo>
                    <a:cubicBezTo>
                      <a:pt x="23" y="16"/>
                      <a:pt x="22" y="27"/>
                      <a:pt x="10" y="33"/>
                    </a:cubicBezTo>
                    <a:cubicBezTo>
                      <a:pt x="6" y="34"/>
                      <a:pt x="0" y="36"/>
                      <a:pt x="5" y="28"/>
                    </a:cubicBezTo>
                    <a:cubicBezTo>
                      <a:pt x="7" y="26"/>
                      <a:pt x="10" y="24"/>
                      <a:pt x="6" y="20"/>
                    </a:cubicBezTo>
                    <a:close/>
                  </a:path>
                </a:pathLst>
              </a:custGeom>
              <a:solidFill>
                <a:srgbClr val="946A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2" name="Freeform 4742"/>
              <p:cNvSpPr/>
              <p:nvPr/>
            </p:nvSpPr>
            <p:spPr bwMode="auto">
              <a:xfrm>
                <a:off x="6386513" y="5792788"/>
                <a:ext cx="44450" cy="92075"/>
              </a:xfrm>
              <a:custGeom>
                <a:avLst/>
                <a:gdLst>
                  <a:gd name="T0" fmla="*/ 0 w 22"/>
                  <a:gd name="T1" fmla="*/ 38 h 46"/>
                  <a:gd name="T2" fmla="*/ 13 w 22"/>
                  <a:gd name="T3" fmla="*/ 10 h 46"/>
                  <a:gd name="T4" fmla="*/ 19 w 22"/>
                  <a:gd name="T5" fmla="*/ 0 h 46"/>
                  <a:gd name="T6" fmla="*/ 21 w 22"/>
                  <a:gd name="T7" fmla="*/ 7 h 46"/>
                  <a:gd name="T8" fmla="*/ 16 w 22"/>
                  <a:gd name="T9" fmla="*/ 27 h 46"/>
                  <a:gd name="T10" fmla="*/ 8 w 22"/>
                  <a:gd name="T11" fmla="*/ 45 h 46"/>
                  <a:gd name="T12" fmla="*/ 3 w 22"/>
                  <a:gd name="T13" fmla="*/ 46 h 46"/>
                  <a:gd name="T14" fmla="*/ 1 w 22"/>
                  <a:gd name="T15" fmla="*/ 46 h 46"/>
                  <a:gd name="T16" fmla="*/ 0 w 22"/>
                  <a:gd name="T1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46">
                    <a:moveTo>
                      <a:pt x="0" y="38"/>
                    </a:moveTo>
                    <a:cubicBezTo>
                      <a:pt x="8" y="30"/>
                      <a:pt x="10" y="20"/>
                      <a:pt x="13" y="10"/>
                    </a:cubicBezTo>
                    <a:cubicBezTo>
                      <a:pt x="13" y="6"/>
                      <a:pt x="13" y="1"/>
                      <a:pt x="19" y="0"/>
                    </a:cubicBezTo>
                    <a:cubicBezTo>
                      <a:pt x="21" y="2"/>
                      <a:pt x="21" y="4"/>
                      <a:pt x="21" y="7"/>
                    </a:cubicBezTo>
                    <a:cubicBezTo>
                      <a:pt x="22" y="14"/>
                      <a:pt x="21" y="21"/>
                      <a:pt x="16" y="27"/>
                    </a:cubicBezTo>
                    <a:cubicBezTo>
                      <a:pt x="12" y="33"/>
                      <a:pt x="13" y="40"/>
                      <a:pt x="8" y="45"/>
                    </a:cubicBezTo>
                    <a:cubicBezTo>
                      <a:pt x="6" y="46"/>
                      <a:pt x="5" y="46"/>
                      <a:pt x="3" y="46"/>
                    </a:cubicBezTo>
                    <a:cubicBezTo>
                      <a:pt x="2" y="46"/>
                      <a:pt x="2" y="46"/>
                      <a:pt x="1" y="46"/>
                    </a:cubicBezTo>
                    <a:cubicBezTo>
                      <a:pt x="1" y="43"/>
                      <a:pt x="0" y="41"/>
                      <a:pt x="0" y="38"/>
                    </a:cubicBezTo>
                    <a:close/>
                  </a:path>
                </a:pathLst>
              </a:custGeom>
              <a:solidFill>
                <a:srgbClr val="AE87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3" name="Freeform 4743"/>
              <p:cNvSpPr/>
              <p:nvPr/>
            </p:nvSpPr>
            <p:spPr bwMode="auto">
              <a:xfrm>
                <a:off x="6356351" y="5883275"/>
                <a:ext cx="44450" cy="65088"/>
              </a:xfrm>
              <a:custGeom>
                <a:avLst/>
                <a:gdLst>
                  <a:gd name="T0" fmla="*/ 10 w 22"/>
                  <a:gd name="T1" fmla="*/ 32 h 33"/>
                  <a:gd name="T2" fmla="*/ 5 w 22"/>
                  <a:gd name="T3" fmla="*/ 24 h 33"/>
                  <a:gd name="T4" fmla="*/ 14 w 22"/>
                  <a:gd name="T5" fmla="*/ 0 h 33"/>
                  <a:gd name="T6" fmla="*/ 16 w 22"/>
                  <a:gd name="T7" fmla="*/ 1 h 33"/>
                  <a:gd name="T8" fmla="*/ 16 w 22"/>
                  <a:gd name="T9" fmla="*/ 1 h 33"/>
                  <a:gd name="T10" fmla="*/ 19 w 22"/>
                  <a:gd name="T11" fmla="*/ 9 h 33"/>
                  <a:gd name="T12" fmla="*/ 14 w 22"/>
                  <a:gd name="T13" fmla="*/ 21 h 33"/>
                  <a:gd name="T14" fmla="*/ 11 w 22"/>
                  <a:gd name="T15" fmla="*/ 32 h 33"/>
                  <a:gd name="T16" fmla="*/ 10 w 22"/>
                  <a:gd name="T17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3">
                    <a:moveTo>
                      <a:pt x="10" y="32"/>
                    </a:moveTo>
                    <a:cubicBezTo>
                      <a:pt x="5" y="31"/>
                      <a:pt x="0" y="33"/>
                      <a:pt x="5" y="24"/>
                    </a:cubicBezTo>
                    <a:cubicBezTo>
                      <a:pt x="9" y="17"/>
                      <a:pt x="13" y="9"/>
                      <a:pt x="14" y="0"/>
                    </a:cubicBezTo>
                    <a:cubicBezTo>
                      <a:pt x="14" y="0"/>
                      <a:pt x="15" y="0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1" y="2"/>
                      <a:pt x="22" y="5"/>
                      <a:pt x="19" y="9"/>
                    </a:cubicBezTo>
                    <a:cubicBezTo>
                      <a:pt x="17" y="13"/>
                      <a:pt x="15" y="17"/>
                      <a:pt x="14" y="21"/>
                    </a:cubicBezTo>
                    <a:cubicBezTo>
                      <a:pt x="13" y="25"/>
                      <a:pt x="15" y="29"/>
                      <a:pt x="11" y="32"/>
                    </a:cubicBezTo>
                    <a:cubicBezTo>
                      <a:pt x="11" y="32"/>
                      <a:pt x="10" y="32"/>
                      <a:pt x="10" y="32"/>
                    </a:cubicBezTo>
                    <a:close/>
                  </a:path>
                </a:pathLst>
              </a:custGeom>
              <a:solidFill>
                <a:srgbClr val="A8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4" name="Freeform 4744"/>
              <p:cNvSpPr/>
              <p:nvPr/>
            </p:nvSpPr>
            <p:spPr bwMode="auto">
              <a:xfrm>
                <a:off x="6326188" y="5913438"/>
                <a:ext cx="28575" cy="19050"/>
              </a:xfrm>
              <a:custGeom>
                <a:avLst/>
                <a:gdLst>
                  <a:gd name="T0" fmla="*/ 14 w 14"/>
                  <a:gd name="T1" fmla="*/ 1 h 10"/>
                  <a:gd name="T2" fmla="*/ 11 w 14"/>
                  <a:gd name="T3" fmla="*/ 8 h 10"/>
                  <a:gd name="T4" fmla="*/ 4 w 14"/>
                  <a:gd name="T5" fmla="*/ 7 h 10"/>
                  <a:gd name="T6" fmla="*/ 2 w 14"/>
                  <a:gd name="T7" fmla="*/ 9 h 10"/>
                  <a:gd name="T8" fmla="*/ 1 w 14"/>
                  <a:gd name="T9" fmla="*/ 7 h 10"/>
                  <a:gd name="T10" fmla="*/ 2 w 14"/>
                  <a:gd name="T11" fmla="*/ 2 h 10"/>
                  <a:gd name="T12" fmla="*/ 9 w 14"/>
                  <a:gd name="T13" fmla="*/ 0 h 10"/>
                  <a:gd name="T14" fmla="*/ 14 w 14"/>
                  <a:gd name="T1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0">
                    <a:moveTo>
                      <a:pt x="14" y="1"/>
                    </a:moveTo>
                    <a:cubicBezTo>
                      <a:pt x="13" y="3"/>
                      <a:pt x="12" y="6"/>
                      <a:pt x="11" y="8"/>
                    </a:cubicBezTo>
                    <a:cubicBezTo>
                      <a:pt x="8" y="7"/>
                      <a:pt x="6" y="3"/>
                      <a:pt x="4" y="7"/>
                    </a:cubicBezTo>
                    <a:cubicBezTo>
                      <a:pt x="4" y="8"/>
                      <a:pt x="3" y="10"/>
                      <a:pt x="2" y="9"/>
                    </a:cubicBezTo>
                    <a:cubicBezTo>
                      <a:pt x="1" y="9"/>
                      <a:pt x="0" y="8"/>
                      <a:pt x="1" y="7"/>
                    </a:cubicBezTo>
                    <a:cubicBezTo>
                      <a:pt x="1" y="5"/>
                      <a:pt x="2" y="3"/>
                      <a:pt x="2" y="2"/>
                    </a:cubicBezTo>
                    <a:cubicBezTo>
                      <a:pt x="4" y="1"/>
                      <a:pt x="7" y="1"/>
                      <a:pt x="9" y="0"/>
                    </a:cubicBezTo>
                    <a:cubicBezTo>
                      <a:pt x="11" y="0"/>
                      <a:pt x="12" y="1"/>
                      <a:pt x="14" y="1"/>
                    </a:cubicBezTo>
                    <a:close/>
                  </a:path>
                </a:pathLst>
              </a:custGeom>
              <a:solidFill>
                <a:srgbClr val="B782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5" name="Freeform 4745"/>
              <p:cNvSpPr/>
              <p:nvPr/>
            </p:nvSpPr>
            <p:spPr bwMode="auto">
              <a:xfrm>
                <a:off x="6369051" y="5876925"/>
                <a:ext cx="14288" cy="9525"/>
              </a:xfrm>
              <a:custGeom>
                <a:avLst/>
                <a:gdLst>
                  <a:gd name="T0" fmla="*/ 7 w 7"/>
                  <a:gd name="T1" fmla="*/ 3 h 5"/>
                  <a:gd name="T2" fmla="*/ 2 w 7"/>
                  <a:gd name="T3" fmla="*/ 5 h 5"/>
                  <a:gd name="T4" fmla="*/ 2 w 7"/>
                  <a:gd name="T5" fmla="*/ 1 h 5"/>
                  <a:gd name="T6" fmla="*/ 7 w 7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7" y="3"/>
                    </a:moveTo>
                    <a:cubicBezTo>
                      <a:pt x="6" y="4"/>
                      <a:pt x="4" y="5"/>
                      <a:pt x="2" y="5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4" y="0"/>
                      <a:pt x="6" y="1"/>
                      <a:pt x="7" y="3"/>
                    </a:cubicBezTo>
                    <a:close/>
                  </a:path>
                </a:pathLst>
              </a:custGeom>
              <a:solidFill>
                <a:srgbClr val="8D63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6" name="Freeform 4746"/>
              <p:cNvSpPr/>
              <p:nvPr/>
            </p:nvSpPr>
            <p:spPr bwMode="auto">
              <a:xfrm>
                <a:off x="6329363" y="5761038"/>
                <a:ext cx="47625" cy="57150"/>
              </a:xfrm>
              <a:custGeom>
                <a:avLst/>
                <a:gdLst>
                  <a:gd name="T0" fmla="*/ 0 w 24"/>
                  <a:gd name="T1" fmla="*/ 20 h 29"/>
                  <a:gd name="T2" fmla="*/ 5 w 24"/>
                  <a:gd name="T3" fmla="*/ 6 h 29"/>
                  <a:gd name="T4" fmla="*/ 24 w 24"/>
                  <a:gd name="T5" fmla="*/ 9 h 29"/>
                  <a:gd name="T6" fmla="*/ 14 w 24"/>
                  <a:gd name="T7" fmla="*/ 27 h 29"/>
                  <a:gd name="T8" fmla="*/ 9 w 24"/>
                  <a:gd name="T9" fmla="*/ 29 h 29"/>
                  <a:gd name="T10" fmla="*/ 0 w 24"/>
                  <a:gd name="T11" fmla="*/ 2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9">
                    <a:moveTo>
                      <a:pt x="0" y="20"/>
                    </a:moveTo>
                    <a:cubicBezTo>
                      <a:pt x="4" y="16"/>
                      <a:pt x="4" y="11"/>
                      <a:pt x="5" y="6"/>
                    </a:cubicBezTo>
                    <a:cubicBezTo>
                      <a:pt x="16" y="0"/>
                      <a:pt x="19" y="0"/>
                      <a:pt x="24" y="9"/>
                    </a:cubicBezTo>
                    <a:cubicBezTo>
                      <a:pt x="21" y="15"/>
                      <a:pt x="20" y="23"/>
                      <a:pt x="14" y="27"/>
                    </a:cubicBezTo>
                    <a:cubicBezTo>
                      <a:pt x="12" y="28"/>
                      <a:pt x="11" y="28"/>
                      <a:pt x="9" y="29"/>
                    </a:cubicBezTo>
                    <a:cubicBezTo>
                      <a:pt x="15" y="17"/>
                      <a:pt x="6" y="21"/>
                      <a:pt x="0" y="20"/>
                    </a:cubicBezTo>
                    <a:close/>
                  </a:path>
                </a:pathLst>
              </a:custGeom>
              <a:solidFill>
                <a:srgbClr val="D5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7" name="Freeform 4747"/>
              <p:cNvSpPr/>
              <p:nvPr/>
            </p:nvSpPr>
            <p:spPr bwMode="auto">
              <a:xfrm>
                <a:off x="6356351" y="5724525"/>
                <a:ext cx="52388" cy="98425"/>
              </a:xfrm>
              <a:custGeom>
                <a:avLst/>
                <a:gdLst>
                  <a:gd name="T0" fmla="*/ 0 w 26"/>
                  <a:gd name="T1" fmla="*/ 45 h 49"/>
                  <a:gd name="T2" fmla="*/ 8 w 26"/>
                  <a:gd name="T3" fmla="*/ 27 h 49"/>
                  <a:gd name="T4" fmla="*/ 9 w 26"/>
                  <a:gd name="T5" fmla="*/ 17 h 49"/>
                  <a:gd name="T6" fmla="*/ 14 w 26"/>
                  <a:gd name="T7" fmla="*/ 4 h 49"/>
                  <a:gd name="T8" fmla="*/ 21 w 26"/>
                  <a:gd name="T9" fmla="*/ 0 h 49"/>
                  <a:gd name="T10" fmla="*/ 26 w 26"/>
                  <a:gd name="T11" fmla="*/ 2 h 49"/>
                  <a:gd name="T12" fmla="*/ 19 w 26"/>
                  <a:gd name="T13" fmla="*/ 23 h 49"/>
                  <a:gd name="T14" fmla="*/ 8 w 26"/>
                  <a:gd name="T15" fmla="*/ 49 h 49"/>
                  <a:gd name="T16" fmla="*/ 0 w 26"/>
                  <a:gd name="T17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49">
                    <a:moveTo>
                      <a:pt x="0" y="45"/>
                    </a:moveTo>
                    <a:cubicBezTo>
                      <a:pt x="2" y="39"/>
                      <a:pt x="4" y="32"/>
                      <a:pt x="8" y="27"/>
                    </a:cubicBezTo>
                    <a:cubicBezTo>
                      <a:pt x="11" y="24"/>
                      <a:pt x="8" y="20"/>
                      <a:pt x="9" y="17"/>
                    </a:cubicBezTo>
                    <a:cubicBezTo>
                      <a:pt x="11" y="13"/>
                      <a:pt x="10" y="7"/>
                      <a:pt x="14" y="4"/>
                    </a:cubicBezTo>
                    <a:cubicBezTo>
                      <a:pt x="16" y="2"/>
                      <a:pt x="18" y="0"/>
                      <a:pt x="21" y="0"/>
                    </a:cubicBezTo>
                    <a:cubicBezTo>
                      <a:pt x="23" y="0"/>
                      <a:pt x="25" y="0"/>
                      <a:pt x="26" y="2"/>
                    </a:cubicBezTo>
                    <a:cubicBezTo>
                      <a:pt x="26" y="9"/>
                      <a:pt x="23" y="17"/>
                      <a:pt x="19" y="23"/>
                    </a:cubicBezTo>
                    <a:cubicBezTo>
                      <a:pt x="14" y="32"/>
                      <a:pt x="10" y="40"/>
                      <a:pt x="8" y="49"/>
                    </a:cubicBezTo>
                    <a:cubicBezTo>
                      <a:pt x="5" y="48"/>
                      <a:pt x="3" y="46"/>
                      <a:pt x="0" y="45"/>
                    </a:cubicBezTo>
                    <a:close/>
                  </a:path>
                </a:pathLst>
              </a:custGeom>
              <a:solidFill>
                <a:srgbClr val="947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8" name="Freeform 4748"/>
              <p:cNvSpPr/>
              <p:nvPr/>
            </p:nvSpPr>
            <p:spPr bwMode="auto">
              <a:xfrm>
                <a:off x="6338888" y="5734050"/>
                <a:ext cx="42863" cy="44450"/>
              </a:xfrm>
              <a:custGeom>
                <a:avLst/>
                <a:gdLst>
                  <a:gd name="T0" fmla="*/ 20 w 21"/>
                  <a:gd name="T1" fmla="*/ 12 h 22"/>
                  <a:gd name="T2" fmla="*/ 17 w 21"/>
                  <a:gd name="T3" fmla="*/ 22 h 22"/>
                  <a:gd name="T4" fmla="*/ 0 w 21"/>
                  <a:gd name="T5" fmla="*/ 19 h 22"/>
                  <a:gd name="T6" fmla="*/ 0 w 21"/>
                  <a:gd name="T7" fmla="*/ 17 h 22"/>
                  <a:gd name="T8" fmla="*/ 7 w 21"/>
                  <a:gd name="T9" fmla="*/ 0 h 22"/>
                  <a:gd name="T10" fmla="*/ 9 w 21"/>
                  <a:gd name="T11" fmla="*/ 1 h 22"/>
                  <a:gd name="T12" fmla="*/ 20 w 21"/>
                  <a:gd name="T1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2">
                    <a:moveTo>
                      <a:pt x="20" y="12"/>
                    </a:moveTo>
                    <a:cubicBezTo>
                      <a:pt x="20" y="16"/>
                      <a:pt x="21" y="19"/>
                      <a:pt x="17" y="22"/>
                    </a:cubicBezTo>
                    <a:cubicBezTo>
                      <a:pt x="12" y="14"/>
                      <a:pt x="6" y="20"/>
                      <a:pt x="0" y="19"/>
                    </a:cubicBezTo>
                    <a:cubicBezTo>
                      <a:pt x="0" y="19"/>
                      <a:pt x="0" y="18"/>
                      <a:pt x="0" y="17"/>
                    </a:cubicBezTo>
                    <a:cubicBezTo>
                      <a:pt x="1" y="11"/>
                      <a:pt x="4" y="6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16" y="1"/>
                      <a:pt x="14" y="11"/>
                      <a:pt x="20" y="12"/>
                    </a:cubicBezTo>
                    <a:close/>
                  </a:path>
                </a:pathLst>
              </a:custGeom>
              <a:solidFill>
                <a:srgbClr val="C4A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9" name="Freeform 4749"/>
              <p:cNvSpPr/>
              <p:nvPr/>
            </p:nvSpPr>
            <p:spPr bwMode="auto">
              <a:xfrm>
                <a:off x="6316663" y="5926138"/>
                <a:ext cx="23813" cy="14288"/>
              </a:xfrm>
              <a:custGeom>
                <a:avLst/>
                <a:gdLst>
                  <a:gd name="T0" fmla="*/ 6 w 12"/>
                  <a:gd name="T1" fmla="*/ 0 h 7"/>
                  <a:gd name="T2" fmla="*/ 9 w 12"/>
                  <a:gd name="T3" fmla="*/ 0 h 7"/>
                  <a:gd name="T4" fmla="*/ 5 w 12"/>
                  <a:gd name="T5" fmla="*/ 7 h 7"/>
                  <a:gd name="T6" fmla="*/ 6 w 12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6" y="0"/>
                    </a:moveTo>
                    <a:cubicBezTo>
                      <a:pt x="7" y="1"/>
                      <a:pt x="7" y="2"/>
                      <a:pt x="9" y="0"/>
                    </a:cubicBezTo>
                    <a:cubicBezTo>
                      <a:pt x="12" y="5"/>
                      <a:pt x="8" y="5"/>
                      <a:pt x="5" y="7"/>
                    </a:cubicBezTo>
                    <a:cubicBezTo>
                      <a:pt x="4" y="4"/>
                      <a:pt x="0" y="1"/>
                      <a:pt x="6" y="0"/>
                    </a:cubicBezTo>
                    <a:close/>
                  </a:path>
                </a:pathLst>
              </a:custGeom>
              <a:solidFill>
                <a:srgbClr val="966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0" name="Freeform 4750"/>
              <p:cNvSpPr/>
              <p:nvPr/>
            </p:nvSpPr>
            <p:spPr bwMode="auto">
              <a:xfrm>
                <a:off x="6772276" y="6096000"/>
                <a:ext cx="115888" cy="88900"/>
              </a:xfrm>
              <a:custGeom>
                <a:avLst/>
                <a:gdLst>
                  <a:gd name="T0" fmla="*/ 15 w 58"/>
                  <a:gd name="T1" fmla="*/ 44 h 44"/>
                  <a:gd name="T2" fmla="*/ 13 w 58"/>
                  <a:gd name="T3" fmla="*/ 38 h 44"/>
                  <a:gd name="T4" fmla="*/ 17 w 58"/>
                  <a:gd name="T5" fmla="*/ 34 h 44"/>
                  <a:gd name="T6" fmla="*/ 9 w 58"/>
                  <a:gd name="T7" fmla="*/ 33 h 44"/>
                  <a:gd name="T8" fmla="*/ 6 w 58"/>
                  <a:gd name="T9" fmla="*/ 31 h 44"/>
                  <a:gd name="T10" fmla="*/ 2 w 58"/>
                  <a:gd name="T11" fmla="*/ 23 h 44"/>
                  <a:gd name="T12" fmla="*/ 2 w 58"/>
                  <a:gd name="T13" fmla="*/ 5 h 44"/>
                  <a:gd name="T14" fmla="*/ 5 w 58"/>
                  <a:gd name="T15" fmla="*/ 3 h 44"/>
                  <a:gd name="T16" fmla="*/ 17 w 58"/>
                  <a:gd name="T17" fmla="*/ 3 h 44"/>
                  <a:gd name="T18" fmla="*/ 37 w 58"/>
                  <a:gd name="T19" fmla="*/ 17 h 44"/>
                  <a:gd name="T20" fmla="*/ 36 w 58"/>
                  <a:gd name="T21" fmla="*/ 3 h 44"/>
                  <a:gd name="T22" fmla="*/ 43 w 58"/>
                  <a:gd name="T23" fmla="*/ 1 h 44"/>
                  <a:gd name="T24" fmla="*/ 47 w 58"/>
                  <a:gd name="T25" fmla="*/ 2 h 44"/>
                  <a:gd name="T26" fmla="*/ 49 w 58"/>
                  <a:gd name="T27" fmla="*/ 5 h 44"/>
                  <a:gd name="T28" fmla="*/ 53 w 58"/>
                  <a:gd name="T29" fmla="*/ 9 h 44"/>
                  <a:gd name="T30" fmla="*/ 51 w 58"/>
                  <a:gd name="T31" fmla="*/ 31 h 44"/>
                  <a:gd name="T32" fmla="*/ 37 w 58"/>
                  <a:gd name="T33" fmla="*/ 31 h 44"/>
                  <a:gd name="T34" fmla="*/ 27 w 58"/>
                  <a:gd name="T35" fmla="*/ 33 h 44"/>
                  <a:gd name="T36" fmla="*/ 21 w 58"/>
                  <a:gd name="T37" fmla="*/ 42 h 44"/>
                  <a:gd name="T38" fmla="*/ 15 w 58"/>
                  <a:gd name="T3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44">
                    <a:moveTo>
                      <a:pt x="15" y="44"/>
                    </a:moveTo>
                    <a:cubicBezTo>
                      <a:pt x="12" y="43"/>
                      <a:pt x="10" y="42"/>
                      <a:pt x="13" y="38"/>
                    </a:cubicBezTo>
                    <a:cubicBezTo>
                      <a:pt x="14" y="37"/>
                      <a:pt x="19" y="37"/>
                      <a:pt x="17" y="34"/>
                    </a:cubicBezTo>
                    <a:cubicBezTo>
                      <a:pt x="15" y="31"/>
                      <a:pt x="12" y="34"/>
                      <a:pt x="9" y="33"/>
                    </a:cubicBezTo>
                    <a:cubicBezTo>
                      <a:pt x="7" y="34"/>
                      <a:pt x="6" y="33"/>
                      <a:pt x="6" y="31"/>
                    </a:cubicBezTo>
                    <a:cubicBezTo>
                      <a:pt x="4" y="28"/>
                      <a:pt x="3" y="25"/>
                      <a:pt x="2" y="23"/>
                    </a:cubicBezTo>
                    <a:cubicBezTo>
                      <a:pt x="0" y="17"/>
                      <a:pt x="3" y="11"/>
                      <a:pt x="2" y="5"/>
                    </a:cubicBezTo>
                    <a:cubicBezTo>
                      <a:pt x="3" y="5"/>
                      <a:pt x="4" y="4"/>
                      <a:pt x="5" y="3"/>
                    </a:cubicBezTo>
                    <a:cubicBezTo>
                      <a:pt x="9" y="2"/>
                      <a:pt x="13" y="3"/>
                      <a:pt x="17" y="3"/>
                    </a:cubicBezTo>
                    <a:cubicBezTo>
                      <a:pt x="31" y="0"/>
                      <a:pt x="34" y="2"/>
                      <a:pt x="37" y="17"/>
                    </a:cubicBezTo>
                    <a:cubicBezTo>
                      <a:pt x="44" y="12"/>
                      <a:pt x="31" y="8"/>
                      <a:pt x="36" y="3"/>
                    </a:cubicBezTo>
                    <a:cubicBezTo>
                      <a:pt x="38" y="2"/>
                      <a:pt x="40" y="2"/>
                      <a:pt x="43" y="1"/>
                    </a:cubicBezTo>
                    <a:cubicBezTo>
                      <a:pt x="44" y="1"/>
                      <a:pt x="46" y="1"/>
                      <a:pt x="47" y="2"/>
                    </a:cubicBezTo>
                    <a:cubicBezTo>
                      <a:pt x="48" y="3"/>
                      <a:pt x="49" y="4"/>
                      <a:pt x="49" y="5"/>
                    </a:cubicBezTo>
                    <a:cubicBezTo>
                      <a:pt x="46" y="9"/>
                      <a:pt x="52" y="7"/>
                      <a:pt x="53" y="9"/>
                    </a:cubicBezTo>
                    <a:cubicBezTo>
                      <a:pt x="58" y="17"/>
                      <a:pt x="53" y="25"/>
                      <a:pt x="51" y="31"/>
                    </a:cubicBezTo>
                    <a:cubicBezTo>
                      <a:pt x="49" y="38"/>
                      <a:pt x="42" y="28"/>
                      <a:pt x="37" y="31"/>
                    </a:cubicBezTo>
                    <a:cubicBezTo>
                      <a:pt x="34" y="31"/>
                      <a:pt x="29" y="29"/>
                      <a:pt x="27" y="33"/>
                    </a:cubicBezTo>
                    <a:cubicBezTo>
                      <a:pt x="25" y="36"/>
                      <a:pt x="25" y="40"/>
                      <a:pt x="21" y="42"/>
                    </a:cubicBezTo>
                    <a:cubicBezTo>
                      <a:pt x="19" y="42"/>
                      <a:pt x="17" y="42"/>
                      <a:pt x="15" y="44"/>
                    </a:cubicBezTo>
                    <a:close/>
                  </a:path>
                </a:pathLst>
              </a:custGeom>
              <a:solidFill>
                <a:srgbClr val="B58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1" name="Freeform 4751"/>
              <p:cNvSpPr/>
              <p:nvPr/>
            </p:nvSpPr>
            <p:spPr bwMode="auto">
              <a:xfrm>
                <a:off x="6705601" y="6124575"/>
                <a:ext cx="57150" cy="101600"/>
              </a:xfrm>
              <a:custGeom>
                <a:avLst/>
                <a:gdLst>
                  <a:gd name="T0" fmla="*/ 2 w 28"/>
                  <a:gd name="T1" fmla="*/ 6 h 51"/>
                  <a:gd name="T2" fmla="*/ 10 w 28"/>
                  <a:gd name="T3" fmla="*/ 5 h 51"/>
                  <a:gd name="T4" fmla="*/ 13 w 28"/>
                  <a:gd name="T5" fmla="*/ 5 h 51"/>
                  <a:gd name="T6" fmla="*/ 17 w 28"/>
                  <a:gd name="T7" fmla="*/ 24 h 51"/>
                  <a:gd name="T8" fmla="*/ 28 w 28"/>
                  <a:gd name="T9" fmla="*/ 35 h 51"/>
                  <a:gd name="T10" fmla="*/ 27 w 28"/>
                  <a:gd name="T11" fmla="*/ 39 h 51"/>
                  <a:gd name="T12" fmla="*/ 21 w 28"/>
                  <a:gd name="T13" fmla="*/ 51 h 51"/>
                  <a:gd name="T14" fmla="*/ 12 w 28"/>
                  <a:gd name="T15" fmla="*/ 42 h 51"/>
                  <a:gd name="T16" fmla="*/ 5 w 28"/>
                  <a:gd name="T17" fmla="*/ 22 h 51"/>
                  <a:gd name="T18" fmla="*/ 5 w 28"/>
                  <a:gd name="T19" fmla="*/ 22 h 51"/>
                  <a:gd name="T20" fmla="*/ 0 w 28"/>
                  <a:gd name="T21" fmla="*/ 9 h 51"/>
                  <a:gd name="T22" fmla="*/ 2 w 28"/>
                  <a:gd name="T23" fmla="*/ 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51">
                    <a:moveTo>
                      <a:pt x="2" y="6"/>
                    </a:moveTo>
                    <a:cubicBezTo>
                      <a:pt x="3" y="0"/>
                      <a:pt x="7" y="6"/>
                      <a:pt x="10" y="5"/>
                    </a:cubicBezTo>
                    <a:cubicBezTo>
                      <a:pt x="11" y="4"/>
                      <a:pt x="12" y="5"/>
                      <a:pt x="13" y="5"/>
                    </a:cubicBezTo>
                    <a:cubicBezTo>
                      <a:pt x="15" y="11"/>
                      <a:pt x="15" y="18"/>
                      <a:pt x="17" y="24"/>
                    </a:cubicBezTo>
                    <a:cubicBezTo>
                      <a:pt x="19" y="29"/>
                      <a:pt x="26" y="29"/>
                      <a:pt x="28" y="35"/>
                    </a:cubicBezTo>
                    <a:cubicBezTo>
                      <a:pt x="28" y="36"/>
                      <a:pt x="27" y="39"/>
                      <a:pt x="27" y="39"/>
                    </a:cubicBezTo>
                    <a:cubicBezTo>
                      <a:pt x="14" y="38"/>
                      <a:pt x="20" y="46"/>
                      <a:pt x="21" y="51"/>
                    </a:cubicBezTo>
                    <a:cubicBezTo>
                      <a:pt x="16" y="51"/>
                      <a:pt x="16" y="44"/>
                      <a:pt x="12" y="42"/>
                    </a:cubicBezTo>
                    <a:cubicBezTo>
                      <a:pt x="11" y="35"/>
                      <a:pt x="6" y="29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4" y="17"/>
                      <a:pt x="0" y="14"/>
                      <a:pt x="0" y="9"/>
                    </a:cubicBezTo>
                    <a:cubicBezTo>
                      <a:pt x="0" y="8"/>
                      <a:pt x="1" y="7"/>
                      <a:pt x="2" y="6"/>
                    </a:cubicBezTo>
                    <a:close/>
                  </a:path>
                </a:pathLst>
              </a:custGeom>
              <a:solidFill>
                <a:srgbClr val="864A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2" name="Freeform 4752"/>
              <p:cNvSpPr/>
              <p:nvPr/>
            </p:nvSpPr>
            <p:spPr bwMode="auto">
              <a:xfrm>
                <a:off x="6813551" y="6215063"/>
                <a:ext cx="58738" cy="50800"/>
              </a:xfrm>
              <a:custGeom>
                <a:avLst/>
                <a:gdLst>
                  <a:gd name="T0" fmla="*/ 27 w 29"/>
                  <a:gd name="T1" fmla="*/ 21 h 26"/>
                  <a:gd name="T2" fmla="*/ 17 w 29"/>
                  <a:gd name="T3" fmla="*/ 20 h 26"/>
                  <a:gd name="T4" fmla="*/ 15 w 29"/>
                  <a:gd name="T5" fmla="*/ 20 h 26"/>
                  <a:gd name="T6" fmla="*/ 0 w 29"/>
                  <a:gd name="T7" fmla="*/ 15 h 26"/>
                  <a:gd name="T8" fmla="*/ 4 w 29"/>
                  <a:gd name="T9" fmla="*/ 11 h 26"/>
                  <a:gd name="T10" fmla="*/ 3 w 29"/>
                  <a:gd name="T11" fmla="*/ 6 h 26"/>
                  <a:gd name="T12" fmla="*/ 12 w 29"/>
                  <a:gd name="T13" fmla="*/ 0 h 26"/>
                  <a:gd name="T14" fmla="*/ 22 w 29"/>
                  <a:gd name="T15" fmla="*/ 4 h 26"/>
                  <a:gd name="T16" fmla="*/ 25 w 29"/>
                  <a:gd name="T17" fmla="*/ 6 h 26"/>
                  <a:gd name="T18" fmla="*/ 26 w 29"/>
                  <a:gd name="T19" fmla="*/ 6 h 26"/>
                  <a:gd name="T20" fmla="*/ 29 w 29"/>
                  <a:gd name="T21" fmla="*/ 7 h 26"/>
                  <a:gd name="T22" fmla="*/ 27 w 29"/>
                  <a:gd name="T23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26">
                    <a:moveTo>
                      <a:pt x="27" y="21"/>
                    </a:moveTo>
                    <a:cubicBezTo>
                      <a:pt x="24" y="19"/>
                      <a:pt x="21" y="16"/>
                      <a:pt x="17" y="20"/>
                    </a:cubicBezTo>
                    <a:cubicBezTo>
                      <a:pt x="16" y="20"/>
                      <a:pt x="16" y="20"/>
                      <a:pt x="15" y="20"/>
                    </a:cubicBezTo>
                    <a:cubicBezTo>
                      <a:pt x="9" y="23"/>
                      <a:pt x="3" y="26"/>
                      <a:pt x="0" y="15"/>
                    </a:cubicBezTo>
                    <a:cubicBezTo>
                      <a:pt x="3" y="15"/>
                      <a:pt x="3" y="13"/>
                      <a:pt x="4" y="11"/>
                    </a:cubicBezTo>
                    <a:cubicBezTo>
                      <a:pt x="2" y="9"/>
                      <a:pt x="2" y="7"/>
                      <a:pt x="3" y="6"/>
                    </a:cubicBezTo>
                    <a:cubicBezTo>
                      <a:pt x="5" y="2"/>
                      <a:pt x="8" y="0"/>
                      <a:pt x="12" y="0"/>
                    </a:cubicBezTo>
                    <a:cubicBezTo>
                      <a:pt x="16" y="0"/>
                      <a:pt x="19" y="1"/>
                      <a:pt x="22" y="4"/>
                    </a:cubicBezTo>
                    <a:cubicBezTo>
                      <a:pt x="24" y="2"/>
                      <a:pt x="19" y="11"/>
                      <a:pt x="25" y="6"/>
                    </a:cubicBezTo>
                    <a:cubicBezTo>
                      <a:pt x="25" y="6"/>
                      <a:pt x="26" y="6"/>
                      <a:pt x="26" y="6"/>
                    </a:cubicBezTo>
                    <a:cubicBezTo>
                      <a:pt x="27" y="6"/>
                      <a:pt x="28" y="6"/>
                      <a:pt x="29" y="7"/>
                    </a:cubicBezTo>
                    <a:cubicBezTo>
                      <a:pt x="28" y="11"/>
                      <a:pt x="28" y="16"/>
                      <a:pt x="27" y="21"/>
                    </a:cubicBezTo>
                    <a:close/>
                  </a:path>
                </a:pathLst>
              </a:custGeom>
              <a:solidFill>
                <a:srgbClr val="9D6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3" name="Freeform 4753"/>
              <p:cNvSpPr/>
              <p:nvPr/>
            </p:nvSpPr>
            <p:spPr bwMode="auto">
              <a:xfrm>
                <a:off x="6789738" y="6175375"/>
                <a:ext cx="42863" cy="39688"/>
              </a:xfrm>
              <a:custGeom>
                <a:avLst/>
                <a:gdLst>
                  <a:gd name="T0" fmla="*/ 6 w 21"/>
                  <a:gd name="T1" fmla="*/ 5 h 20"/>
                  <a:gd name="T2" fmla="*/ 10 w 21"/>
                  <a:gd name="T3" fmla="*/ 0 h 20"/>
                  <a:gd name="T4" fmla="*/ 20 w 21"/>
                  <a:gd name="T5" fmla="*/ 9 h 20"/>
                  <a:gd name="T6" fmla="*/ 21 w 21"/>
                  <a:gd name="T7" fmla="*/ 13 h 20"/>
                  <a:gd name="T8" fmla="*/ 18 w 21"/>
                  <a:gd name="T9" fmla="*/ 16 h 20"/>
                  <a:gd name="T10" fmla="*/ 9 w 21"/>
                  <a:gd name="T11" fmla="*/ 19 h 20"/>
                  <a:gd name="T12" fmla="*/ 7 w 21"/>
                  <a:gd name="T13" fmla="*/ 20 h 20"/>
                  <a:gd name="T14" fmla="*/ 8 w 21"/>
                  <a:gd name="T15" fmla="*/ 8 h 20"/>
                  <a:gd name="T16" fmla="*/ 6 w 21"/>
                  <a:gd name="T17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0">
                    <a:moveTo>
                      <a:pt x="6" y="5"/>
                    </a:moveTo>
                    <a:cubicBezTo>
                      <a:pt x="7" y="3"/>
                      <a:pt x="7" y="1"/>
                      <a:pt x="10" y="0"/>
                    </a:cubicBezTo>
                    <a:cubicBezTo>
                      <a:pt x="14" y="2"/>
                      <a:pt x="18" y="5"/>
                      <a:pt x="20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20" y="14"/>
                      <a:pt x="19" y="15"/>
                      <a:pt x="18" y="16"/>
                    </a:cubicBezTo>
                    <a:cubicBezTo>
                      <a:pt x="15" y="17"/>
                      <a:pt x="11" y="17"/>
                      <a:pt x="9" y="19"/>
                    </a:cubicBezTo>
                    <a:cubicBezTo>
                      <a:pt x="8" y="19"/>
                      <a:pt x="8" y="20"/>
                      <a:pt x="7" y="20"/>
                    </a:cubicBezTo>
                    <a:cubicBezTo>
                      <a:pt x="0" y="15"/>
                      <a:pt x="6" y="11"/>
                      <a:pt x="8" y="8"/>
                    </a:cubicBezTo>
                    <a:cubicBezTo>
                      <a:pt x="10" y="5"/>
                      <a:pt x="8" y="5"/>
                      <a:pt x="6" y="5"/>
                    </a:cubicBezTo>
                    <a:close/>
                  </a:path>
                </a:pathLst>
              </a:custGeom>
              <a:solidFill>
                <a:srgbClr val="BA7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4" name="Freeform 4754"/>
              <p:cNvSpPr/>
              <p:nvPr/>
            </p:nvSpPr>
            <p:spPr bwMode="auto">
              <a:xfrm>
                <a:off x="6794501" y="6245225"/>
                <a:ext cx="49213" cy="28575"/>
              </a:xfrm>
              <a:custGeom>
                <a:avLst/>
                <a:gdLst>
                  <a:gd name="T0" fmla="*/ 10 w 25"/>
                  <a:gd name="T1" fmla="*/ 0 h 15"/>
                  <a:gd name="T2" fmla="*/ 25 w 25"/>
                  <a:gd name="T3" fmla="*/ 5 h 15"/>
                  <a:gd name="T4" fmla="*/ 19 w 25"/>
                  <a:gd name="T5" fmla="*/ 9 h 15"/>
                  <a:gd name="T6" fmla="*/ 8 w 25"/>
                  <a:gd name="T7" fmla="*/ 15 h 15"/>
                  <a:gd name="T8" fmla="*/ 8 w 25"/>
                  <a:gd name="T9" fmla="*/ 0 h 15"/>
                  <a:gd name="T10" fmla="*/ 10 w 25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5">
                    <a:moveTo>
                      <a:pt x="10" y="0"/>
                    </a:moveTo>
                    <a:cubicBezTo>
                      <a:pt x="13" y="8"/>
                      <a:pt x="19" y="6"/>
                      <a:pt x="25" y="5"/>
                    </a:cubicBezTo>
                    <a:cubicBezTo>
                      <a:pt x="24" y="8"/>
                      <a:pt x="22" y="9"/>
                      <a:pt x="19" y="9"/>
                    </a:cubicBezTo>
                    <a:cubicBezTo>
                      <a:pt x="15" y="9"/>
                      <a:pt x="7" y="4"/>
                      <a:pt x="8" y="15"/>
                    </a:cubicBezTo>
                    <a:cubicBezTo>
                      <a:pt x="0" y="10"/>
                      <a:pt x="5" y="5"/>
                      <a:pt x="8" y="0"/>
                    </a:cubicBezTo>
                    <a:cubicBezTo>
                      <a:pt x="9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894C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5" name="Freeform 4755"/>
              <p:cNvSpPr/>
              <p:nvPr/>
            </p:nvSpPr>
            <p:spPr bwMode="auto">
              <a:xfrm>
                <a:off x="6751638" y="6149975"/>
                <a:ext cx="38100" cy="28575"/>
              </a:xfrm>
              <a:custGeom>
                <a:avLst/>
                <a:gdLst>
                  <a:gd name="T0" fmla="*/ 17 w 19"/>
                  <a:gd name="T1" fmla="*/ 3 h 14"/>
                  <a:gd name="T2" fmla="*/ 19 w 19"/>
                  <a:gd name="T3" fmla="*/ 6 h 14"/>
                  <a:gd name="T4" fmla="*/ 9 w 19"/>
                  <a:gd name="T5" fmla="*/ 12 h 14"/>
                  <a:gd name="T6" fmla="*/ 7 w 19"/>
                  <a:gd name="T7" fmla="*/ 13 h 14"/>
                  <a:gd name="T8" fmla="*/ 0 w 19"/>
                  <a:gd name="T9" fmla="*/ 8 h 14"/>
                  <a:gd name="T10" fmla="*/ 3 w 19"/>
                  <a:gd name="T11" fmla="*/ 3 h 14"/>
                  <a:gd name="T12" fmla="*/ 5 w 19"/>
                  <a:gd name="T13" fmla="*/ 1 h 14"/>
                  <a:gd name="T14" fmla="*/ 10 w 19"/>
                  <a:gd name="T15" fmla="*/ 1 h 14"/>
                  <a:gd name="T16" fmla="*/ 17 w 19"/>
                  <a:gd name="T1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4">
                    <a:moveTo>
                      <a:pt x="17" y="3"/>
                    </a:moveTo>
                    <a:cubicBezTo>
                      <a:pt x="18" y="4"/>
                      <a:pt x="19" y="5"/>
                      <a:pt x="19" y="6"/>
                    </a:cubicBezTo>
                    <a:cubicBezTo>
                      <a:pt x="17" y="10"/>
                      <a:pt x="10" y="5"/>
                      <a:pt x="9" y="12"/>
                    </a:cubicBezTo>
                    <a:cubicBezTo>
                      <a:pt x="8" y="12"/>
                      <a:pt x="8" y="13"/>
                      <a:pt x="7" y="13"/>
                    </a:cubicBezTo>
                    <a:cubicBezTo>
                      <a:pt x="3" y="14"/>
                      <a:pt x="0" y="12"/>
                      <a:pt x="0" y="8"/>
                    </a:cubicBezTo>
                    <a:cubicBezTo>
                      <a:pt x="1" y="6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1"/>
                    </a:cubicBezTo>
                    <a:cubicBezTo>
                      <a:pt x="7" y="0"/>
                      <a:pt x="8" y="0"/>
                      <a:pt x="10" y="1"/>
                    </a:cubicBezTo>
                    <a:cubicBezTo>
                      <a:pt x="12" y="2"/>
                      <a:pt x="15" y="2"/>
                      <a:pt x="17" y="3"/>
                    </a:cubicBezTo>
                    <a:close/>
                  </a:path>
                </a:pathLst>
              </a:custGeom>
              <a:solidFill>
                <a:srgbClr val="854A2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6" name="Freeform 4756"/>
              <p:cNvSpPr/>
              <p:nvPr/>
            </p:nvSpPr>
            <p:spPr bwMode="auto">
              <a:xfrm>
                <a:off x="6735763" y="6170613"/>
                <a:ext cx="34925" cy="23813"/>
              </a:xfrm>
              <a:custGeom>
                <a:avLst/>
                <a:gdLst>
                  <a:gd name="T0" fmla="*/ 13 w 17"/>
                  <a:gd name="T1" fmla="*/ 12 h 12"/>
                  <a:gd name="T2" fmla="*/ 0 w 17"/>
                  <a:gd name="T3" fmla="*/ 3 h 12"/>
                  <a:gd name="T4" fmla="*/ 7 w 17"/>
                  <a:gd name="T5" fmla="*/ 1 h 12"/>
                  <a:gd name="T6" fmla="*/ 16 w 17"/>
                  <a:gd name="T7" fmla="*/ 4 h 12"/>
                  <a:gd name="T8" fmla="*/ 16 w 17"/>
                  <a:gd name="T9" fmla="*/ 7 h 12"/>
                  <a:gd name="T10" fmla="*/ 13 w 17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2">
                    <a:moveTo>
                      <a:pt x="13" y="12"/>
                    </a:moveTo>
                    <a:cubicBezTo>
                      <a:pt x="10" y="7"/>
                      <a:pt x="1" y="10"/>
                      <a:pt x="0" y="3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10" y="3"/>
                      <a:pt x="13" y="3"/>
                      <a:pt x="16" y="4"/>
                    </a:cubicBezTo>
                    <a:cubicBezTo>
                      <a:pt x="17" y="5"/>
                      <a:pt x="17" y="6"/>
                      <a:pt x="16" y="7"/>
                    </a:cubicBezTo>
                    <a:cubicBezTo>
                      <a:pt x="14" y="8"/>
                      <a:pt x="13" y="10"/>
                      <a:pt x="13" y="12"/>
                    </a:cubicBezTo>
                    <a:close/>
                  </a:path>
                </a:pathLst>
              </a:custGeom>
              <a:solidFill>
                <a:srgbClr val="BD7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7" name="Freeform 4757"/>
              <p:cNvSpPr/>
              <p:nvPr/>
            </p:nvSpPr>
            <p:spPr bwMode="auto">
              <a:xfrm>
                <a:off x="6804026" y="6208713"/>
                <a:ext cx="22225" cy="28575"/>
              </a:xfrm>
              <a:custGeom>
                <a:avLst/>
                <a:gdLst>
                  <a:gd name="T0" fmla="*/ 9 w 11"/>
                  <a:gd name="T1" fmla="*/ 9 h 14"/>
                  <a:gd name="T2" fmla="*/ 9 w 11"/>
                  <a:gd name="T3" fmla="*/ 14 h 14"/>
                  <a:gd name="T4" fmla="*/ 0 w 11"/>
                  <a:gd name="T5" fmla="*/ 3 h 14"/>
                  <a:gd name="T6" fmla="*/ 0 w 11"/>
                  <a:gd name="T7" fmla="*/ 3 h 14"/>
                  <a:gd name="T8" fmla="*/ 7 w 11"/>
                  <a:gd name="T9" fmla="*/ 5 h 14"/>
                  <a:gd name="T10" fmla="*/ 9 w 11"/>
                  <a:gd name="T11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4">
                    <a:moveTo>
                      <a:pt x="9" y="9"/>
                    </a:moveTo>
                    <a:cubicBezTo>
                      <a:pt x="9" y="11"/>
                      <a:pt x="9" y="12"/>
                      <a:pt x="9" y="14"/>
                    </a:cubicBezTo>
                    <a:cubicBezTo>
                      <a:pt x="1" y="14"/>
                      <a:pt x="0" y="8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6" y="0"/>
                      <a:pt x="6" y="0"/>
                      <a:pt x="7" y="5"/>
                    </a:cubicBezTo>
                    <a:cubicBezTo>
                      <a:pt x="7" y="7"/>
                      <a:pt x="11" y="6"/>
                      <a:pt x="9" y="9"/>
                    </a:cubicBezTo>
                    <a:close/>
                  </a:path>
                </a:pathLst>
              </a:custGeom>
              <a:solidFill>
                <a:srgbClr val="BA7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8" name="Freeform 4758"/>
              <p:cNvSpPr/>
              <p:nvPr/>
            </p:nvSpPr>
            <p:spPr bwMode="auto">
              <a:xfrm>
                <a:off x="6765926" y="6175375"/>
                <a:ext cx="20638" cy="12700"/>
              </a:xfrm>
              <a:custGeom>
                <a:avLst/>
                <a:gdLst>
                  <a:gd name="T0" fmla="*/ 1 w 10"/>
                  <a:gd name="T1" fmla="*/ 5 h 7"/>
                  <a:gd name="T2" fmla="*/ 1 w 10"/>
                  <a:gd name="T3" fmla="*/ 3 h 7"/>
                  <a:gd name="T4" fmla="*/ 1 w 10"/>
                  <a:gd name="T5" fmla="*/ 1 h 7"/>
                  <a:gd name="T6" fmla="*/ 2 w 10"/>
                  <a:gd name="T7" fmla="*/ 0 h 7"/>
                  <a:gd name="T8" fmla="*/ 2 w 10"/>
                  <a:gd name="T9" fmla="*/ 0 h 7"/>
                  <a:gd name="T10" fmla="*/ 10 w 10"/>
                  <a:gd name="T11" fmla="*/ 3 h 7"/>
                  <a:gd name="T12" fmla="*/ 1 w 10"/>
                  <a:gd name="T1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7">
                    <a:moveTo>
                      <a:pt x="1" y="5"/>
                    </a:moveTo>
                    <a:cubicBezTo>
                      <a:pt x="1" y="4"/>
                      <a:pt x="1" y="3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7" y="0"/>
                      <a:pt x="10" y="3"/>
                    </a:cubicBezTo>
                    <a:cubicBezTo>
                      <a:pt x="8" y="7"/>
                      <a:pt x="4" y="5"/>
                      <a:pt x="1" y="5"/>
                    </a:cubicBezTo>
                    <a:close/>
                  </a:path>
                </a:pathLst>
              </a:custGeom>
              <a:solidFill>
                <a:srgbClr val="8C52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9" name="Freeform 4759"/>
              <p:cNvSpPr/>
              <p:nvPr/>
            </p:nvSpPr>
            <p:spPr bwMode="auto">
              <a:xfrm>
                <a:off x="6697663" y="6169025"/>
                <a:ext cx="38100" cy="39688"/>
              </a:xfrm>
              <a:custGeom>
                <a:avLst/>
                <a:gdLst>
                  <a:gd name="T0" fmla="*/ 9 w 19"/>
                  <a:gd name="T1" fmla="*/ 0 h 20"/>
                  <a:gd name="T2" fmla="*/ 16 w 19"/>
                  <a:gd name="T3" fmla="*/ 20 h 20"/>
                  <a:gd name="T4" fmla="*/ 14 w 19"/>
                  <a:gd name="T5" fmla="*/ 20 h 20"/>
                  <a:gd name="T6" fmla="*/ 0 w 19"/>
                  <a:gd name="T7" fmla="*/ 11 h 20"/>
                  <a:gd name="T8" fmla="*/ 9 w 19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13" y="6"/>
                      <a:pt x="19" y="12"/>
                      <a:pt x="16" y="20"/>
                    </a:cubicBezTo>
                    <a:cubicBezTo>
                      <a:pt x="15" y="20"/>
                      <a:pt x="15" y="20"/>
                      <a:pt x="14" y="20"/>
                    </a:cubicBezTo>
                    <a:cubicBezTo>
                      <a:pt x="13" y="12"/>
                      <a:pt x="7" y="10"/>
                      <a:pt x="0" y="11"/>
                    </a:cubicBezTo>
                    <a:cubicBezTo>
                      <a:pt x="2" y="7"/>
                      <a:pt x="10" y="7"/>
                      <a:pt x="9" y="0"/>
                    </a:cubicBezTo>
                    <a:close/>
                  </a:path>
                </a:pathLst>
              </a:custGeom>
              <a:solidFill>
                <a:srgbClr val="905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0" name="Freeform 4760"/>
              <p:cNvSpPr/>
              <p:nvPr/>
            </p:nvSpPr>
            <p:spPr bwMode="auto">
              <a:xfrm>
                <a:off x="7018338" y="6178550"/>
                <a:ext cx="109538" cy="100013"/>
              </a:xfrm>
              <a:custGeom>
                <a:avLst/>
                <a:gdLst>
                  <a:gd name="T0" fmla="*/ 33 w 54"/>
                  <a:gd name="T1" fmla="*/ 50 h 50"/>
                  <a:gd name="T2" fmla="*/ 23 w 54"/>
                  <a:gd name="T3" fmla="*/ 46 h 50"/>
                  <a:gd name="T4" fmla="*/ 21 w 54"/>
                  <a:gd name="T5" fmla="*/ 42 h 50"/>
                  <a:gd name="T6" fmla="*/ 12 w 54"/>
                  <a:gd name="T7" fmla="*/ 38 h 50"/>
                  <a:gd name="T8" fmla="*/ 11 w 54"/>
                  <a:gd name="T9" fmla="*/ 38 h 50"/>
                  <a:gd name="T10" fmla="*/ 10 w 54"/>
                  <a:gd name="T11" fmla="*/ 37 h 50"/>
                  <a:gd name="T12" fmla="*/ 1 w 54"/>
                  <a:gd name="T13" fmla="*/ 29 h 50"/>
                  <a:gd name="T14" fmla="*/ 7 w 54"/>
                  <a:gd name="T15" fmla="*/ 25 h 50"/>
                  <a:gd name="T16" fmla="*/ 9 w 54"/>
                  <a:gd name="T17" fmla="*/ 19 h 50"/>
                  <a:gd name="T18" fmla="*/ 3 w 54"/>
                  <a:gd name="T19" fmla="*/ 17 h 50"/>
                  <a:gd name="T20" fmla="*/ 4 w 54"/>
                  <a:gd name="T21" fmla="*/ 8 h 50"/>
                  <a:gd name="T22" fmla="*/ 15 w 54"/>
                  <a:gd name="T23" fmla="*/ 7 h 50"/>
                  <a:gd name="T24" fmla="*/ 21 w 54"/>
                  <a:gd name="T25" fmla="*/ 14 h 50"/>
                  <a:gd name="T26" fmla="*/ 21 w 54"/>
                  <a:gd name="T27" fmla="*/ 21 h 50"/>
                  <a:gd name="T28" fmla="*/ 22 w 54"/>
                  <a:gd name="T29" fmla="*/ 14 h 50"/>
                  <a:gd name="T30" fmla="*/ 29 w 54"/>
                  <a:gd name="T31" fmla="*/ 14 h 50"/>
                  <a:gd name="T32" fmla="*/ 21 w 54"/>
                  <a:gd name="T33" fmla="*/ 7 h 50"/>
                  <a:gd name="T34" fmla="*/ 23 w 54"/>
                  <a:gd name="T35" fmla="*/ 4 h 50"/>
                  <a:gd name="T36" fmla="*/ 31 w 54"/>
                  <a:gd name="T37" fmla="*/ 1 h 50"/>
                  <a:gd name="T38" fmla="*/ 44 w 54"/>
                  <a:gd name="T39" fmla="*/ 2 h 50"/>
                  <a:gd name="T40" fmla="*/ 49 w 54"/>
                  <a:gd name="T41" fmla="*/ 3 h 50"/>
                  <a:gd name="T42" fmla="*/ 54 w 54"/>
                  <a:gd name="T43" fmla="*/ 8 h 50"/>
                  <a:gd name="T44" fmla="*/ 52 w 54"/>
                  <a:gd name="T45" fmla="*/ 16 h 50"/>
                  <a:gd name="T46" fmla="*/ 45 w 54"/>
                  <a:gd name="T47" fmla="*/ 22 h 50"/>
                  <a:gd name="T48" fmla="*/ 41 w 54"/>
                  <a:gd name="T49" fmla="*/ 25 h 50"/>
                  <a:gd name="T50" fmla="*/ 38 w 54"/>
                  <a:gd name="T51" fmla="*/ 29 h 50"/>
                  <a:gd name="T52" fmla="*/ 35 w 54"/>
                  <a:gd name="T53" fmla="*/ 36 h 50"/>
                  <a:gd name="T54" fmla="*/ 33 w 54"/>
                  <a:gd name="T5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4" h="50">
                    <a:moveTo>
                      <a:pt x="33" y="50"/>
                    </a:moveTo>
                    <a:cubicBezTo>
                      <a:pt x="30" y="49"/>
                      <a:pt x="27" y="48"/>
                      <a:pt x="23" y="46"/>
                    </a:cubicBezTo>
                    <a:cubicBezTo>
                      <a:pt x="23" y="45"/>
                      <a:pt x="22" y="43"/>
                      <a:pt x="21" y="42"/>
                    </a:cubicBezTo>
                    <a:cubicBezTo>
                      <a:pt x="20" y="37"/>
                      <a:pt x="15" y="38"/>
                      <a:pt x="12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2"/>
                      <a:pt x="3" y="33"/>
                      <a:pt x="1" y="29"/>
                    </a:cubicBezTo>
                    <a:cubicBezTo>
                      <a:pt x="3" y="27"/>
                      <a:pt x="5" y="27"/>
                      <a:pt x="7" y="25"/>
                    </a:cubicBezTo>
                    <a:cubicBezTo>
                      <a:pt x="9" y="24"/>
                      <a:pt x="11" y="22"/>
                      <a:pt x="9" y="19"/>
                    </a:cubicBezTo>
                    <a:cubicBezTo>
                      <a:pt x="8" y="16"/>
                      <a:pt x="5" y="18"/>
                      <a:pt x="3" y="17"/>
                    </a:cubicBezTo>
                    <a:cubicBezTo>
                      <a:pt x="0" y="14"/>
                      <a:pt x="1" y="11"/>
                      <a:pt x="4" y="8"/>
                    </a:cubicBezTo>
                    <a:cubicBezTo>
                      <a:pt x="8" y="6"/>
                      <a:pt x="11" y="5"/>
                      <a:pt x="15" y="7"/>
                    </a:cubicBezTo>
                    <a:cubicBezTo>
                      <a:pt x="18" y="8"/>
                      <a:pt x="19" y="11"/>
                      <a:pt x="21" y="14"/>
                    </a:cubicBezTo>
                    <a:cubicBezTo>
                      <a:pt x="21" y="16"/>
                      <a:pt x="21" y="18"/>
                      <a:pt x="21" y="21"/>
                    </a:cubicBezTo>
                    <a:cubicBezTo>
                      <a:pt x="21" y="18"/>
                      <a:pt x="20" y="16"/>
                      <a:pt x="22" y="14"/>
                    </a:cubicBezTo>
                    <a:cubicBezTo>
                      <a:pt x="24" y="13"/>
                      <a:pt x="27" y="15"/>
                      <a:pt x="29" y="14"/>
                    </a:cubicBezTo>
                    <a:cubicBezTo>
                      <a:pt x="26" y="12"/>
                      <a:pt x="17" y="16"/>
                      <a:pt x="21" y="7"/>
                    </a:cubicBezTo>
                    <a:cubicBezTo>
                      <a:pt x="21" y="5"/>
                      <a:pt x="22" y="5"/>
                      <a:pt x="23" y="4"/>
                    </a:cubicBezTo>
                    <a:cubicBezTo>
                      <a:pt x="25" y="2"/>
                      <a:pt x="28" y="1"/>
                      <a:pt x="31" y="1"/>
                    </a:cubicBezTo>
                    <a:cubicBezTo>
                      <a:pt x="35" y="3"/>
                      <a:pt x="40" y="0"/>
                      <a:pt x="44" y="2"/>
                    </a:cubicBezTo>
                    <a:cubicBezTo>
                      <a:pt x="45" y="2"/>
                      <a:pt x="47" y="3"/>
                      <a:pt x="49" y="3"/>
                    </a:cubicBezTo>
                    <a:cubicBezTo>
                      <a:pt x="49" y="6"/>
                      <a:pt x="52" y="7"/>
                      <a:pt x="54" y="8"/>
                    </a:cubicBezTo>
                    <a:cubicBezTo>
                      <a:pt x="53" y="11"/>
                      <a:pt x="53" y="14"/>
                      <a:pt x="52" y="16"/>
                    </a:cubicBezTo>
                    <a:cubicBezTo>
                      <a:pt x="51" y="19"/>
                      <a:pt x="41" y="13"/>
                      <a:pt x="45" y="22"/>
                    </a:cubicBezTo>
                    <a:cubicBezTo>
                      <a:pt x="46" y="24"/>
                      <a:pt x="44" y="26"/>
                      <a:pt x="41" y="25"/>
                    </a:cubicBezTo>
                    <a:cubicBezTo>
                      <a:pt x="33" y="20"/>
                      <a:pt x="40" y="28"/>
                      <a:pt x="38" y="29"/>
                    </a:cubicBezTo>
                    <a:cubicBezTo>
                      <a:pt x="32" y="28"/>
                      <a:pt x="36" y="33"/>
                      <a:pt x="35" y="36"/>
                    </a:cubicBezTo>
                    <a:cubicBezTo>
                      <a:pt x="33" y="41"/>
                      <a:pt x="31" y="45"/>
                      <a:pt x="33" y="50"/>
                    </a:cubicBezTo>
                    <a:close/>
                  </a:path>
                </a:pathLst>
              </a:custGeom>
              <a:solidFill>
                <a:srgbClr val="905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1" name="Freeform 4761"/>
              <p:cNvSpPr/>
              <p:nvPr/>
            </p:nvSpPr>
            <p:spPr bwMode="auto">
              <a:xfrm>
                <a:off x="7040563" y="6122988"/>
                <a:ext cx="74613" cy="71438"/>
              </a:xfrm>
              <a:custGeom>
                <a:avLst/>
                <a:gdLst>
                  <a:gd name="T0" fmla="*/ 33 w 37"/>
                  <a:gd name="T1" fmla="*/ 30 h 36"/>
                  <a:gd name="T2" fmla="*/ 20 w 37"/>
                  <a:gd name="T3" fmla="*/ 31 h 36"/>
                  <a:gd name="T4" fmla="*/ 8 w 37"/>
                  <a:gd name="T5" fmla="*/ 33 h 36"/>
                  <a:gd name="T6" fmla="*/ 0 w 37"/>
                  <a:gd name="T7" fmla="*/ 29 h 36"/>
                  <a:gd name="T8" fmla="*/ 5 w 37"/>
                  <a:gd name="T9" fmla="*/ 24 h 36"/>
                  <a:gd name="T10" fmla="*/ 8 w 37"/>
                  <a:gd name="T11" fmla="*/ 5 h 36"/>
                  <a:gd name="T12" fmla="*/ 14 w 37"/>
                  <a:gd name="T13" fmla="*/ 0 h 36"/>
                  <a:gd name="T14" fmla="*/ 25 w 37"/>
                  <a:gd name="T15" fmla="*/ 6 h 36"/>
                  <a:gd name="T16" fmla="*/ 26 w 37"/>
                  <a:gd name="T17" fmla="*/ 7 h 36"/>
                  <a:gd name="T18" fmla="*/ 33 w 37"/>
                  <a:gd name="T19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6">
                    <a:moveTo>
                      <a:pt x="33" y="30"/>
                    </a:moveTo>
                    <a:cubicBezTo>
                      <a:pt x="29" y="32"/>
                      <a:pt x="25" y="36"/>
                      <a:pt x="20" y="31"/>
                    </a:cubicBezTo>
                    <a:cubicBezTo>
                      <a:pt x="16" y="29"/>
                      <a:pt x="12" y="32"/>
                      <a:pt x="8" y="33"/>
                    </a:cubicBezTo>
                    <a:cubicBezTo>
                      <a:pt x="5" y="33"/>
                      <a:pt x="1" y="34"/>
                      <a:pt x="0" y="29"/>
                    </a:cubicBezTo>
                    <a:cubicBezTo>
                      <a:pt x="1" y="26"/>
                      <a:pt x="3" y="25"/>
                      <a:pt x="5" y="24"/>
                    </a:cubicBezTo>
                    <a:cubicBezTo>
                      <a:pt x="11" y="18"/>
                      <a:pt x="7" y="11"/>
                      <a:pt x="8" y="5"/>
                    </a:cubicBezTo>
                    <a:cubicBezTo>
                      <a:pt x="9" y="2"/>
                      <a:pt x="11" y="0"/>
                      <a:pt x="14" y="0"/>
                    </a:cubicBezTo>
                    <a:cubicBezTo>
                      <a:pt x="17" y="2"/>
                      <a:pt x="19" y="7"/>
                      <a:pt x="25" y="6"/>
                    </a:cubicBezTo>
                    <a:cubicBezTo>
                      <a:pt x="25" y="6"/>
                      <a:pt x="25" y="7"/>
                      <a:pt x="26" y="7"/>
                    </a:cubicBezTo>
                    <a:cubicBezTo>
                      <a:pt x="24" y="16"/>
                      <a:pt x="37" y="20"/>
                      <a:pt x="33" y="30"/>
                    </a:cubicBezTo>
                    <a:close/>
                  </a:path>
                </a:pathLst>
              </a:custGeom>
              <a:solidFill>
                <a:srgbClr val="A97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2" name="Freeform 4762"/>
              <p:cNvSpPr/>
              <p:nvPr/>
            </p:nvSpPr>
            <p:spPr bwMode="auto">
              <a:xfrm>
                <a:off x="7089776" y="6086475"/>
                <a:ext cx="39688" cy="66675"/>
              </a:xfrm>
              <a:custGeom>
                <a:avLst/>
                <a:gdLst>
                  <a:gd name="T0" fmla="*/ 20 w 20"/>
                  <a:gd name="T1" fmla="*/ 17 h 33"/>
                  <a:gd name="T2" fmla="*/ 20 w 20"/>
                  <a:gd name="T3" fmla="*/ 20 h 33"/>
                  <a:gd name="T4" fmla="*/ 9 w 20"/>
                  <a:gd name="T5" fmla="*/ 26 h 33"/>
                  <a:gd name="T6" fmla="*/ 1 w 20"/>
                  <a:gd name="T7" fmla="*/ 9 h 33"/>
                  <a:gd name="T8" fmla="*/ 8 w 20"/>
                  <a:gd name="T9" fmla="*/ 0 h 33"/>
                  <a:gd name="T10" fmla="*/ 17 w 20"/>
                  <a:gd name="T11" fmla="*/ 8 h 33"/>
                  <a:gd name="T12" fmla="*/ 20 w 20"/>
                  <a:gd name="T13" fmla="*/ 1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3">
                    <a:moveTo>
                      <a:pt x="20" y="17"/>
                    </a:moveTo>
                    <a:cubicBezTo>
                      <a:pt x="20" y="18"/>
                      <a:pt x="20" y="19"/>
                      <a:pt x="20" y="20"/>
                    </a:cubicBezTo>
                    <a:cubicBezTo>
                      <a:pt x="17" y="23"/>
                      <a:pt x="18" y="33"/>
                      <a:pt x="9" y="26"/>
                    </a:cubicBezTo>
                    <a:cubicBezTo>
                      <a:pt x="5" y="21"/>
                      <a:pt x="0" y="16"/>
                      <a:pt x="1" y="9"/>
                    </a:cubicBezTo>
                    <a:cubicBezTo>
                      <a:pt x="2" y="4"/>
                      <a:pt x="2" y="0"/>
                      <a:pt x="8" y="0"/>
                    </a:cubicBezTo>
                    <a:cubicBezTo>
                      <a:pt x="14" y="0"/>
                      <a:pt x="16" y="3"/>
                      <a:pt x="17" y="8"/>
                    </a:cubicBezTo>
                    <a:cubicBezTo>
                      <a:pt x="17" y="12"/>
                      <a:pt x="18" y="15"/>
                      <a:pt x="20" y="17"/>
                    </a:cubicBezTo>
                    <a:close/>
                  </a:path>
                </a:pathLst>
              </a:custGeom>
              <a:solidFill>
                <a:srgbClr val="B68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3" name="Freeform 4763"/>
              <p:cNvSpPr/>
              <p:nvPr/>
            </p:nvSpPr>
            <p:spPr bwMode="auto">
              <a:xfrm>
                <a:off x="7121526" y="6178550"/>
                <a:ext cx="39688" cy="47625"/>
              </a:xfrm>
              <a:custGeom>
                <a:avLst/>
                <a:gdLst>
                  <a:gd name="T0" fmla="*/ 1 w 20"/>
                  <a:gd name="T1" fmla="*/ 16 h 24"/>
                  <a:gd name="T2" fmla="*/ 2 w 20"/>
                  <a:gd name="T3" fmla="*/ 8 h 24"/>
                  <a:gd name="T4" fmla="*/ 5 w 20"/>
                  <a:gd name="T5" fmla="*/ 6 h 24"/>
                  <a:gd name="T6" fmla="*/ 4 w 20"/>
                  <a:gd name="T7" fmla="*/ 6 h 24"/>
                  <a:gd name="T8" fmla="*/ 10 w 20"/>
                  <a:gd name="T9" fmla="*/ 0 h 24"/>
                  <a:gd name="T10" fmla="*/ 19 w 20"/>
                  <a:gd name="T11" fmla="*/ 8 h 24"/>
                  <a:gd name="T12" fmla="*/ 5 w 20"/>
                  <a:gd name="T13" fmla="*/ 24 h 24"/>
                  <a:gd name="T14" fmla="*/ 0 w 20"/>
                  <a:gd name="T15" fmla="*/ 23 h 24"/>
                  <a:gd name="T16" fmla="*/ 1 w 20"/>
                  <a:gd name="T1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4">
                    <a:moveTo>
                      <a:pt x="1" y="16"/>
                    </a:moveTo>
                    <a:cubicBezTo>
                      <a:pt x="0" y="13"/>
                      <a:pt x="0" y="11"/>
                      <a:pt x="2" y="8"/>
                    </a:cubicBezTo>
                    <a:cubicBezTo>
                      <a:pt x="2" y="7"/>
                      <a:pt x="4" y="7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4"/>
                      <a:pt x="8" y="1"/>
                      <a:pt x="10" y="0"/>
                    </a:cubicBezTo>
                    <a:cubicBezTo>
                      <a:pt x="16" y="0"/>
                      <a:pt x="20" y="2"/>
                      <a:pt x="19" y="8"/>
                    </a:cubicBezTo>
                    <a:cubicBezTo>
                      <a:pt x="11" y="10"/>
                      <a:pt x="10" y="19"/>
                      <a:pt x="5" y="24"/>
                    </a:cubicBezTo>
                    <a:cubicBezTo>
                      <a:pt x="3" y="23"/>
                      <a:pt x="2" y="23"/>
                      <a:pt x="0" y="23"/>
                    </a:cubicBezTo>
                    <a:cubicBezTo>
                      <a:pt x="2" y="21"/>
                      <a:pt x="2" y="18"/>
                      <a:pt x="1" y="16"/>
                    </a:cubicBezTo>
                    <a:close/>
                  </a:path>
                </a:pathLst>
              </a:custGeom>
              <a:solidFill>
                <a:srgbClr val="A963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4" name="Freeform 4764"/>
              <p:cNvSpPr/>
              <p:nvPr/>
            </p:nvSpPr>
            <p:spPr bwMode="auto">
              <a:xfrm>
                <a:off x="7077076" y="6088063"/>
                <a:ext cx="36513" cy="50800"/>
              </a:xfrm>
              <a:custGeom>
                <a:avLst/>
                <a:gdLst>
                  <a:gd name="T0" fmla="*/ 10 w 18"/>
                  <a:gd name="T1" fmla="*/ 9 h 25"/>
                  <a:gd name="T2" fmla="*/ 15 w 18"/>
                  <a:gd name="T3" fmla="*/ 25 h 25"/>
                  <a:gd name="T4" fmla="*/ 8 w 18"/>
                  <a:gd name="T5" fmla="*/ 24 h 25"/>
                  <a:gd name="T6" fmla="*/ 8 w 18"/>
                  <a:gd name="T7" fmla="*/ 24 h 25"/>
                  <a:gd name="T8" fmla="*/ 0 w 18"/>
                  <a:gd name="T9" fmla="*/ 20 h 25"/>
                  <a:gd name="T10" fmla="*/ 1 w 18"/>
                  <a:gd name="T11" fmla="*/ 7 h 25"/>
                  <a:gd name="T12" fmla="*/ 10 w 18"/>
                  <a:gd name="T13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5">
                    <a:moveTo>
                      <a:pt x="10" y="9"/>
                    </a:moveTo>
                    <a:cubicBezTo>
                      <a:pt x="8" y="16"/>
                      <a:pt x="18" y="18"/>
                      <a:pt x="15" y="25"/>
                    </a:cubicBezTo>
                    <a:cubicBezTo>
                      <a:pt x="13" y="25"/>
                      <a:pt x="10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6" y="21"/>
                      <a:pt x="1" y="24"/>
                      <a:pt x="0" y="20"/>
                    </a:cubicBezTo>
                    <a:cubicBezTo>
                      <a:pt x="1" y="15"/>
                      <a:pt x="0" y="11"/>
                      <a:pt x="1" y="7"/>
                    </a:cubicBezTo>
                    <a:cubicBezTo>
                      <a:pt x="6" y="0"/>
                      <a:pt x="8" y="4"/>
                      <a:pt x="10" y="9"/>
                    </a:cubicBezTo>
                    <a:close/>
                  </a:path>
                </a:pathLst>
              </a:custGeom>
              <a:solidFill>
                <a:srgbClr val="CDA4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5" name="Freeform 4765"/>
              <p:cNvSpPr/>
              <p:nvPr/>
            </p:nvSpPr>
            <p:spPr bwMode="auto">
              <a:xfrm>
                <a:off x="7118351" y="6146800"/>
                <a:ext cx="33338" cy="23813"/>
              </a:xfrm>
              <a:custGeom>
                <a:avLst/>
                <a:gdLst>
                  <a:gd name="T0" fmla="*/ 9 w 16"/>
                  <a:gd name="T1" fmla="*/ 0 h 12"/>
                  <a:gd name="T2" fmla="*/ 13 w 16"/>
                  <a:gd name="T3" fmla="*/ 3 h 12"/>
                  <a:gd name="T4" fmla="*/ 5 w 16"/>
                  <a:gd name="T5" fmla="*/ 11 h 12"/>
                  <a:gd name="T6" fmla="*/ 3 w 16"/>
                  <a:gd name="T7" fmla="*/ 8 h 12"/>
                  <a:gd name="T8" fmla="*/ 9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9" y="0"/>
                    </a:moveTo>
                    <a:cubicBezTo>
                      <a:pt x="10" y="1"/>
                      <a:pt x="11" y="2"/>
                      <a:pt x="13" y="3"/>
                    </a:cubicBezTo>
                    <a:cubicBezTo>
                      <a:pt x="16" y="11"/>
                      <a:pt x="7" y="7"/>
                      <a:pt x="5" y="11"/>
                    </a:cubicBezTo>
                    <a:cubicBezTo>
                      <a:pt x="5" y="12"/>
                      <a:pt x="4" y="9"/>
                      <a:pt x="3" y="8"/>
                    </a:cubicBezTo>
                    <a:cubicBezTo>
                      <a:pt x="0" y="2"/>
                      <a:pt x="6" y="2"/>
                      <a:pt x="9" y="0"/>
                    </a:cubicBezTo>
                    <a:close/>
                  </a:path>
                </a:pathLst>
              </a:custGeom>
              <a:solidFill>
                <a:srgbClr val="B77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6" name="Freeform 4766"/>
              <p:cNvSpPr/>
              <p:nvPr/>
            </p:nvSpPr>
            <p:spPr bwMode="auto">
              <a:xfrm>
                <a:off x="7129463" y="6176963"/>
                <a:ext cx="11113" cy="14288"/>
              </a:xfrm>
              <a:custGeom>
                <a:avLst/>
                <a:gdLst>
                  <a:gd name="T0" fmla="*/ 6 w 6"/>
                  <a:gd name="T1" fmla="*/ 1 h 7"/>
                  <a:gd name="T2" fmla="*/ 0 w 6"/>
                  <a:gd name="T3" fmla="*/ 7 h 7"/>
                  <a:gd name="T4" fmla="*/ 6 w 6"/>
                  <a:gd name="T5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6" y="1"/>
                    </a:moveTo>
                    <a:cubicBezTo>
                      <a:pt x="6" y="4"/>
                      <a:pt x="4" y="6"/>
                      <a:pt x="0" y="7"/>
                    </a:cubicBezTo>
                    <a:cubicBezTo>
                      <a:pt x="1" y="4"/>
                      <a:pt x="1" y="0"/>
                      <a:pt x="6" y="1"/>
                    </a:cubicBezTo>
                    <a:close/>
                  </a:path>
                </a:pathLst>
              </a:custGeom>
              <a:solidFill>
                <a:srgbClr val="9053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7" name="Freeform 4767"/>
              <p:cNvSpPr/>
              <p:nvPr/>
            </p:nvSpPr>
            <p:spPr bwMode="auto">
              <a:xfrm>
                <a:off x="7108826" y="6184900"/>
                <a:ext cx="22225" cy="11113"/>
              </a:xfrm>
              <a:custGeom>
                <a:avLst/>
                <a:gdLst>
                  <a:gd name="T0" fmla="*/ 11 w 11"/>
                  <a:gd name="T1" fmla="*/ 3 h 6"/>
                  <a:gd name="T2" fmla="*/ 8 w 11"/>
                  <a:gd name="T3" fmla="*/ 5 h 6"/>
                  <a:gd name="T4" fmla="*/ 4 w 11"/>
                  <a:gd name="T5" fmla="*/ 0 h 6"/>
                  <a:gd name="T6" fmla="*/ 11 w 11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6">
                    <a:moveTo>
                      <a:pt x="11" y="3"/>
                    </a:moveTo>
                    <a:cubicBezTo>
                      <a:pt x="10" y="4"/>
                      <a:pt x="9" y="5"/>
                      <a:pt x="8" y="5"/>
                    </a:cubicBezTo>
                    <a:cubicBezTo>
                      <a:pt x="6" y="4"/>
                      <a:pt x="0" y="6"/>
                      <a:pt x="4" y="0"/>
                    </a:cubicBezTo>
                    <a:cubicBezTo>
                      <a:pt x="6" y="1"/>
                      <a:pt x="8" y="2"/>
                      <a:pt x="11" y="3"/>
                    </a:cubicBezTo>
                    <a:close/>
                  </a:path>
                </a:pathLst>
              </a:custGeom>
              <a:solidFill>
                <a:srgbClr val="813D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8" name="Freeform 4768"/>
              <p:cNvSpPr/>
              <p:nvPr/>
            </p:nvSpPr>
            <p:spPr bwMode="auto">
              <a:xfrm>
                <a:off x="7123113" y="6216650"/>
                <a:ext cx="46038" cy="36513"/>
              </a:xfrm>
              <a:custGeom>
                <a:avLst/>
                <a:gdLst>
                  <a:gd name="T0" fmla="*/ 10 w 23"/>
                  <a:gd name="T1" fmla="*/ 18 h 18"/>
                  <a:gd name="T2" fmla="*/ 9 w 23"/>
                  <a:gd name="T3" fmla="*/ 5 h 18"/>
                  <a:gd name="T4" fmla="*/ 17 w 23"/>
                  <a:gd name="T5" fmla="*/ 0 h 18"/>
                  <a:gd name="T6" fmla="*/ 10 w 23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18">
                    <a:moveTo>
                      <a:pt x="10" y="18"/>
                    </a:moveTo>
                    <a:cubicBezTo>
                      <a:pt x="0" y="14"/>
                      <a:pt x="9" y="9"/>
                      <a:pt x="9" y="5"/>
                    </a:cubicBezTo>
                    <a:cubicBezTo>
                      <a:pt x="14" y="7"/>
                      <a:pt x="13" y="0"/>
                      <a:pt x="17" y="0"/>
                    </a:cubicBezTo>
                    <a:cubicBezTo>
                      <a:pt x="23" y="10"/>
                      <a:pt x="8" y="10"/>
                      <a:pt x="10" y="18"/>
                    </a:cubicBezTo>
                    <a:close/>
                  </a:path>
                </a:pathLst>
              </a:custGeom>
              <a:solidFill>
                <a:srgbClr val="A963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9" name="Freeform 4769"/>
              <p:cNvSpPr/>
              <p:nvPr/>
            </p:nvSpPr>
            <p:spPr bwMode="auto">
              <a:xfrm>
                <a:off x="7189788" y="6215063"/>
                <a:ext cx="17463" cy="14288"/>
              </a:xfrm>
              <a:custGeom>
                <a:avLst/>
                <a:gdLst>
                  <a:gd name="T0" fmla="*/ 3 w 9"/>
                  <a:gd name="T1" fmla="*/ 7 h 7"/>
                  <a:gd name="T2" fmla="*/ 4 w 9"/>
                  <a:gd name="T3" fmla="*/ 1 h 7"/>
                  <a:gd name="T4" fmla="*/ 7 w 9"/>
                  <a:gd name="T5" fmla="*/ 1 h 7"/>
                  <a:gd name="T6" fmla="*/ 3 w 9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3" y="7"/>
                    </a:moveTo>
                    <a:cubicBezTo>
                      <a:pt x="1" y="5"/>
                      <a:pt x="0" y="2"/>
                      <a:pt x="4" y="1"/>
                    </a:cubicBezTo>
                    <a:cubicBezTo>
                      <a:pt x="4" y="0"/>
                      <a:pt x="6" y="1"/>
                      <a:pt x="7" y="1"/>
                    </a:cubicBezTo>
                    <a:cubicBezTo>
                      <a:pt x="9" y="5"/>
                      <a:pt x="4" y="5"/>
                      <a:pt x="3" y="7"/>
                    </a:cubicBezTo>
                    <a:close/>
                  </a:path>
                </a:pathLst>
              </a:custGeom>
              <a:solidFill>
                <a:srgbClr val="B77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0" name="Freeform 4770"/>
              <p:cNvSpPr/>
              <p:nvPr/>
            </p:nvSpPr>
            <p:spPr bwMode="auto">
              <a:xfrm>
                <a:off x="6729413" y="4575175"/>
                <a:ext cx="55563" cy="42863"/>
              </a:xfrm>
              <a:custGeom>
                <a:avLst/>
                <a:gdLst>
                  <a:gd name="T0" fmla="*/ 25 w 27"/>
                  <a:gd name="T1" fmla="*/ 0 h 21"/>
                  <a:gd name="T2" fmla="*/ 24 w 27"/>
                  <a:gd name="T3" fmla="*/ 3 h 21"/>
                  <a:gd name="T4" fmla="*/ 13 w 27"/>
                  <a:gd name="T5" fmla="*/ 16 h 21"/>
                  <a:gd name="T6" fmla="*/ 6 w 27"/>
                  <a:gd name="T7" fmla="*/ 13 h 21"/>
                  <a:gd name="T8" fmla="*/ 0 w 27"/>
                  <a:gd name="T9" fmla="*/ 5 h 21"/>
                  <a:gd name="T10" fmla="*/ 7 w 27"/>
                  <a:gd name="T11" fmla="*/ 5 h 21"/>
                  <a:gd name="T12" fmla="*/ 17 w 27"/>
                  <a:gd name="T13" fmla="*/ 3 h 21"/>
                  <a:gd name="T14" fmla="*/ 25 w 27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1">
                    <a:moveTo>
                      <a:pt x="25" y="0"/>
                    </a:moveTo>
                    <a:cubicBezTo>
                      <a:pt x="25" y="1"/>
                      <a:pt x="25" y="2"/>
                      <a:pt x="24" y="3"/>
                    </a:cubicBezTo>
                    <a:cubicBezTo>
                      <a:pt x="20" y="7"/>
                      <a:pt x="27" y="21"/>
                      <a:pt x="13" y="16"/>
                    </a:cubicBezTo>
                    <a:cubicBezTo>
                      <a:pt x="12" y="12"/>
                      <a:pt x="9" y="11"/>
                      <a:pt x="6" y="13"/>
                    </a:cubicBezTo>
                    <a:cubicBezTo>
                      <a:pt x="1" y="12"/>
                      <a:pt x="1" y="8"/>
                      <a:pt x="0" y="5"/>
                    </a:cubicBezTo>
                    <a:cubicBezTo>
                      <a:pt x="2" y="5"/>
                      <a:pt x="4" y="5"/>
                      <a:pt x="7" y="5"/>
                    </a:cubicBezTo>
                    <a:cubicBezTo>
                      <a:pt x="11" y="10"/>
                      <a:pt x="14" y="7"/>
                      <a:pt x="17" y="3"/>
                    </a:cubicBezTo>
                    <a:cubicBezTo>
                      <a:pt x="19" y="0"/>
                      <a:pt x="21" y="0"/>
                      <a:pt x="25" y="0"/>
                    </a:cubicBezTo>
                    <a:close/>
                  </a:path>
                </a:pathLst>
              </a:custGeom>
              <a:solidFill>
                <a:srgbClr val="835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1" name="Freeform 4771"/>
              <p:cNvSpPr/>
              <p:nvPr/>
            </p:nvSpPr>
            <p:spPr bwMode="auto">
              <a:xfrm>
                <a:off x="6724651" y="4521200"/>
                <a:ext cx="15875" cy="47625"/>
              </a:xfrm>
              <a:custGeom>
                <a:avLst/>
                <a:gdLst>
                  <a:gd name="T0" fmla="*/ 3 w 8"/>
                  <a:gd name="T1" fmla="*/ 24 h 24"/>
                  <a:gd name="T2" fmla="*/ 1 w 8"/>
                  <a:gd name="T3" fmla="*/ 21 h 24"/>
                  <a:gd name="T4" fmla="*/ 3 w 8"/>
                  <a:gd name="T5" fmla="*/ 12 h 24"/>
                  <a:gd name="T6" fmla="*/ 3 w 8"/>
                  <a:gd name="T7" fmla="*/ 7 h 24"/>
                  <a:gd name="T8" fmla="*/ 4 w 8"/>
                  <a:gd name="T9" fmla="*/ 1 h 24"/>
                  <a:gd name="T10" fmla="*/ 8 w 8"/>
                  <a:gd name="T11" fmla="*/ 4 h 24"/>
                  <a:gd name="T12" fmla="*/ 3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3" y="24"/>
                    </a:moveTo>
                    <a:cubicBezTo>
                      <a:pt x="3" y="23"/>
                      <a:pt x="2" y="22"/>
                      <a:pt x="1" y="21"/>
                    </a:cubicBezTo>
                    <a:cubicBezTo>
                      <a:pt x="2" y="18"/>
                      <a:pt x="2" y="15"/>
                      <a:pt x="3" y="12"/>
                    </a:cubicBezTo>
                    <a:cubicBezTo>
                      <a:pt x="3" y="10"/>
                      <a:pt x="3" y="8"/>
                      <a:pt x="3" y="7"/>
                    </a:cubicBezTo>
                    <a:cubicBezTo>
                      <a:pt x="3" y="5"/>
                      <a:pt x="0" y="2"/>
                      <a:pt x="4" y="1"/>
                    </a:cubicBezTo>
                    <a:cubicBezTo>
                      <a:pt x="6" y="0"/>
                      <a:pt x="7" y="2"/>
                      <a:pt x="8" y="4"/>
                    </a:cubicBezTo>
                    <a:cubicBezTo>
                      <a:pt x="8" y="11"/>
                      <a:pt x="8" y="18"/>
                      <a:pt x="3" y="24"/>
                    </a:cubicBezTo>
                    <a:close/>
                  </a:path>
                </a:pathLst>
              </a:custGeom>
              <a:solidFill>
                <a:srgbClr val="A878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2" name="Freeform 4772"/>
              <p:cNvSpPr/>
              <p:nvPr/>
            </p:nvSpPr>
            <p:spPr bwMode="auto">
              <a:xfrm>
                <a:off x="6704013" y="4473575"/>
                <a:ext cx="28575" cy="30163"/>
              </a:xfrm>
              <a:custGeom>
                <a:avLst/>
                <a:gdLst>
                  <a:gd name="T0" fmla="*/ 12 w 14"/>
                  <a:gd name="T1" fmla="*/ 3 h 15"/>
                  <a:gd name="T2" fmla="*/ 8 w 14"/>
                  <a:gd name="T3" fmla="*/ 13 h 15"/>
                  <a:gd name="T4" fmla="*/ 6 w 14"/>
                  <a:gd name="T5" fmla="*/ 15 h 15"/>
                  <a:gd name="T6" fmla="*/ 2 w 14"/>
                  <a:gd name="T7" fmla="*/ 13 h 15"/>
                  <a:gd name="T8" fmla="*/ 1 w 14"/>
                  <a:gd name="T9" fmla="*/ 7 h 15"/>
                  <a:gd name="T10" fmla="*/ 12 w 14"/>
                  <a:gd name="T11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12" y="3"/>
                    </a:moveTo>
                    <a:cubicBezTo>
                      <a:pt x="14" y="8"/>
                      <a:pt x="0" y="6"/>
                      <a:pt x="8" y="13"/>
                    </a:cubicBezTo>
                    <a:cubicBezTo>
                      <a:pt x="9" y="14"/>
                      <a:pt x="7" y="15"/>
                      <a:pt x="6" y="15"/>
                    </a:cubicBezTo>
                    <a:cubicBezTo>
                      <a:pt x="4" y="14"/>
                      <a:pt x="2" y="14"/>
                      <a:pt x="2" y="13"/>
                    </a:cubicBezTo>
                    <a:cubicBezTo>
                      <a:pt x="1" y="11"/>
                      <a:pt x="0" y="8"/>
                      <a:pt x="1" y="7"/>
                    </a:cubicBezTo>
                    <a:cubicBezTo>
                      <a:pt x="4" y="5"/>
                      <a:pt x="6" y="0"/>
                      <a:pt x="12" y="3"/>
                    </a:cubicBezTo>
                    <a:close/>
                  </a:path>
                </a:pathLst>
              </a:custGeom>
              <a:solidFill>
                <a:srgbClr val="9259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3" name="Freeform 4773"/>
              <p:cNvSpPr/>
              <p:nvPr/>
            </p:nvSpPr>
            <p:spPr bwMode="auto">
              <a:xfrm>
                <a:off x="6719888" y="4535488"/>
                <a:ext cx="14288" cy="12700"/>
              </a:xfrm>
              <a:custGeom>
                <a:avLst/>
                <a:gdLst>
                  <a:gd name="T0" fmla="*/ 5 w 7"/>
                  <a:gd name="T1" fmla="*/ 0 h 6"/>
                  <a:gd name="T2" fmla="*/ 5 w 7"/>
                  <a:gd name="T3" fmla="*/ 5 h 6"/>
                  <a:gd name="T4" fmla="*/ 1 w 7"/>
                  <a:gd name="T5" fmla="*/ 4 h 6"/>
                  <a:gd name="T6" fmla="*/ 5 w 7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5" y="0"/>
                    </a:moveTo>
                    <a:cubicBezTo>
                      <a:pt x="7" y="2"/>
                      <a:pt x="7" y="3"/>
                      <a:pt x="5" y="5"/>
                    </a:cubicBezTo>
                    <a:cubicBezTo>
                      <a:pt x="3" y="5"/>
                      <a:pt x="1" y="6"/>
                      <a:pt x="1" y="4"/>
                    </a:cubicBezTo>
                    <a:cubicBezTo>
                      <a:pt x="0" y="1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8D5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4" name="Freeform 4774"/>
              <p:cNvSpPr/>
              <p:nvPr/>
            </p:nvSpPr>
            <p:spPr bwMode="auto">
              <a:xfrm>
                <a:off x="6699251" y="4741863"/>
                <a:ext cx="74613" cy="201613"/>
              </a:xfrm>
              <a:custGeom>
                <a:avLst/>
                <a:gdLst>
                  <a:gd name="T0" fmla="*/ 4 w 37"/>
                  <a:gd name="T1" fmla="*/ 101 h 101"/>
                  <a:gd name="T2" fmla="*/ 3 w 37"/>
                  <a:gd name="T3" fmla="*/ 89 h 101"/>
                  <a:gd name="T4" fmla="*/ 8 w 37"/>
                  <a:gd name="T5" fmla="*/ 74 h 101"/>
                  <a:gd name="T6" fmla="*/ 10 w 37"/>
                  <a:gd name="T7" fmla="*/ 55 h 101"/>
                  <a:gd name="T8" fmla="*/ 14 w 37"/>
                  <a:gd name="T9" fmla="*/ 40 h 101"/>
                  <a:gd name="T10" fmla="*/ 18 w 37"/>
                  <a:gd name="T11" fmla="*/ 28 h 101"/>
                  <a:gd name="T12" fmla="*/ 24 w 37"/>
                  <a:gd name="T13" fmla="*/ 2 h 101"/>
                  <a:gd name="T14" fmla="*/ 35 w 37"/>
                  <a:gd name="T15" fmla="*/ 2 h 101"/>
                  <a:gd name="T16" fmla="*/ 37 w 37"/>
                  <a:gd name="T17" fmla="*/ 5 h 101"/>
                  <a:gd name="T18" fmla="*/ 32 w 37"/>
                  <a:gd name="T19" fmla="*/ 17 h 101"/>
                  <a:gd name="T20" fmla="*/ 34 w 37"/>
                  <a:gd name="T21" fmla="*/ 24 h 101"/>
                  <a:gd name="T22" fmla="*/ 33 w 37"/>
                  <a:gd name="T23" fmla="*/ 51 h 101"/>
                  <a:gd name="T24" fmla="*/ 34 w 37"/>
                  <a:gd name="T25" fmla="*/ 54 h 101"/>
                  <a:gd name="T26" fmla="*/ 29 w 37"/>
                  <a:gd name="T27" fmla="*/ 78 h 101"/>
                  <a:gd name="T28" fmla="*/ 24 w 37"/>
                  <a:gd name="T29" fmla="*/ 85 h 101"/>
                  <a:gd name="T30" fmla="*/ 12 w 37"/>
                  <a:gd name="T31" fmla="*/ 91 h 101"/>
                  <a:gd name="T32" fmla="*/ 4 w 37"/>
                  <a:gd name="T33" fmla="*/ 10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101">
                    <a:moveTo>
                      <a:pt x="4" y="101"/>
                    </a:moveTo>
                    <a:cubicBezTo>
                      <a:pt x="0" y="97"/>
                      <a:pt x="3" y="93"/>
                      <a:pt x="3" y="89"/>
                    </a:cubicBezTo>
                    <a:cubicBezTo>
                      <a:pt x="4" y="83"/>
                      <a:pt x="12" y="81"/>
                      <a:pt x="8" y="74"/>
                    </a:cubicBezTo>
                    <a:cubicBezTo>
                      <a:pt x="14" y="68"/>
                      <a:pt x="14" y="62"/>
                      <a:pt x="10" y="55"/>
                    </a:cubicBezTo>
                    <a:cubicBezTo>
                      <a:pt x="15" y="51"/>
                      <a:pt x="11" y="45"/>
                      <a:pt x="14" y="40"/>
                    </a:cubicBezTo>
                    <a:cubicBezTo>
                      <a:pt x="8" y="34"/>
                      <a:pt x="22" y="34"/>
                      <a:pt x="18" y="28"/>
                    </a:cubicBezTo>
                    <a:cubicBezTo>
                      <a:pt x="18" y="19"/>
                      <a:pt x="23" y="11"/>
                      <a:pt x="24" y="2"/>
                    </a:cubicBezTo>
                    <a:cubicBezTo>
                      <a:pt x="28" y="0"/>
                      <a:pt x="31" y="0"/>
                      <a:pt x="35" y="2"/>
                    </a:cubicBezTo>
                    <a:cubicBezTo>
                      <a:pt x="36" y="2"/>
                      <a:pt x="37" y="3"/>
                      <a:pt x="37" y="5"/>
                    </a:cubicBezTo>
                    <a:cubicBezTo>
                      <a:pt x="36" y="9"/>
                      <a:pt x="24" y="10"/>
                      <a:pt x="32" y="17"/>
                    </a:cubicBezTo>
                    <a:cubicBezTo>
                      <a:pt x="34" y="19"/>
                      <a:pt x="35" y="23"/>
                      <a:pt x="34" y="24"/>
                    </a:cubicBezTo>
                    <a:cubicBezTo>
                      <a:pt x="24" y="33"/>
                      <a:pt x="33" y="42"/>
                      <a:pt x="33" y="51"/>
                    </a:cubicBezTo>
                    <a:cubicBezTo>
                      <a:pt x="34" y="52"/>
                      <a:pt x="34" y="53"/>
                      <a:pt x="34" y="54"/>
                    </a:cubicBezTo>
                    <a:cubicBezTo>
                      <a:pt x="37" y="63"/>
                      <a:pt x="30" y="70"/>
                      <a:pt x="29" y="78"/>
                    </a:cubicBezTo>
                    <a:cubicBezTo>
                      <a:pt x="28" y="81"/>
                      <a:pt x="27" y="83"/>
                      <a:pt x="24" y="85"/>
                    </a:cubicBezTo>
                    <a:cubicBezTo>
                      <a:pt x="20" y="86"/>
                      <a:pt x="14" y="85"/>
                      <a:pt x="12" y="91"/>
                    </a:cubicBezTo>
                    <a:cubicBezTo>
                      <a:pt x="9" y="94"/>
                      <a:pt x="7" y="98"/>
                      <a:pt x="4" y="101"/>
                    </a:cubicBezTo>
                    <a:close/>
                  </a:path>
                </a:pathLst>
              </a:custGeom>
              <a:solidFill>
                <a:srgbClr val="A95E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5" name="Freeform 4775"/>
              <p:cNvSpPr/>
              <p:nvPr/>
            </p:nvSpPr>
            <p:spPr bwMode="auto">
              <a:xfrm>
                <a:off x="6740526" y="4695825"/>
                <a:ext cx="57150" cy="53975"/>
              </a:xfrm>
              <a:custGeom>
                <a:avLst/>
                <a:gdLst>
                  <a:gd name="T0" fmla="*/ 16 w 29"/>
                  <a:gd name="T1" fmla="*/ 27 h 27"/>
                  <a:gd name="T2" fmla="*/ 4 w 29"/>
                  <a:gd name="T3" fmla="*/ 25 h 27"/>
                  <a:gd name="T4" fmla="*/ 5 w 29"/>
                  <a:gd name="T5" fmla="*/ 18 h 27"/>
                  <a:gd name="T6" fmla="*/ 12 w 29"/>
                  <a:gd name="T7" fmla="*/ 0 h 27"/>
                  <a:gd name="T8" fmla="*/ 16 w 29"/>
                  <a:gd name="T9" fmla="*/ 0 h 27"/>
                  <a:gd name="T10" fmla="*/ 24 w 29"/>
                  <a:gd name="T11" fmla="*/ 12 h 27"/>
                  <a:gd name="T12" fmla="*/ 16 w 29"/>
                  <a:gd name="T1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7">
                    <a:moveTo>
                      <a:pt x="16" y="27"/>
                    </a:moveTo>
                    <a:cubicBezTo>
                      <a:pt x="12" y="26"/>
                      <a:pt x="8" y="25"/>
                      <a:pt x="4" y="25"/>
                    </a:cubicBezTo>
                    <a:cubicBezTo>
                      <a:pt x="2" y="22"/>
                      <a:pt x="10" y="21"/>
                      <a:pt x="5" y="18"/>
                    </a:cubicBezTo>
                    <a:cubicBezTo>
                      <a:pt x="0" y="9"/>
                      <a:pt x="8" y="5"/>
                      <a:pt x="12" y="0"/>
                    </a:cubicBezTo>
                    <a:cubicBezTo>
                      <a:pt x="14" y="0"/>
                      <a:pt x="15" y="0"/>
                      <a:pt x="16" y="0"/>
                    </a:cubicBezTo>
                    <a:cubicBezTo>
                      <a:pt x="22" y="1"/>
                      <a:pt x="22" y="7"/>
                      <a:pt x="24" y="12"/>
                    </a:cubicBezTo>
                    <a:cubicBezTo>
                      <a:pt x="29" y="21"/>
                      <a:pt x="21" y="23"/>
                      <a:pt x="16" y="27"/>
                    </a:cubicBezTo>
                    <a:close/>
                  </a:path>
                </a:pathLst>
              </a:custGeom>
              <a:solidFill>
                <a:srgbClr val="B27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6" name="Freeform 4776"/>
              <p:cNvSpPr/>
              <p:nvPr/>
            </p:nvSpPr>
            <p:spPr bwMode="auto">
              <a:xfrm>
                <a:off x="6737351" y="4695825"/>
                <a:ext cx="26988" cy="34925"/>
              </a:xfrm>
              <a:custGeom>
                <a:avLst/>
                <a:gdLst>
                  <a:gd name="T0" fmla="*/ 13 w 13"/>
                  <a:gd name="T1" fmla="*/ 1 h 18"/>
                  <a:gd name="T2" fmla="*/ 6 w 13"/>
                  <a:gd name="T3" fmla="*/ 18 h 18"/>
                  <a:gd name="T4" fmla="*/ 4 w 13"/>
                  <a:gd name="T5" fmla="*/ 17 h 18"/>
                  <a:gd name="T6" fmla="*/ 5 w 13"/>
                  <a:gd name="T7" fmla="*/ 3 h 18"/>
                  <a:gd name="T8" fmla="*/ 10 w 13"/>
                  <a:gd name="T9" fmla="*/ 1 h 18"/>
                  <a:gd name="T10" fmla="*/ 13 w 13"/>
                  <a:gd name="T11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8">
                    <a:moveTo>
                      <a:pt x="13" y="1"/>
                    </a:moveTo>
                    <a:cubicBezTo>
                      <a:pt x="11" y="7"/>
                      <a:pt x="6" y="11"/>
                      <a:pt x="6" y="18"/>
                    </a:cubicBezTo>
                    <a:cubicBezTo>
                      <a:pt x="5" y="17"/>
                      <a:pt x="4" y="17"/>
                      <a:pt x="4" y="17"/>
                    </a:cubicBezTo>
                    <a:cubicBezTo>
                      <a:pt x="0" y="12"/>
                      <a:pt x="3" y="7"/>
                      <a:pt x="5" y="3"/>
                    </a:cubicBezTo>
                    <a:cubicBezTo>
                      <a:pt x="7" y="3"/>
                      <a:pt x="9" y="3"/>
                      <a:pt x="10" y="1"/>
                    </a:cubicBezTo>
                    <a:cubicBezTo>
                      <a:pt x="11" y="0"/>
                      <a:pt x="12" y="0"/>
                      <a:pt x="13" y="1"/>
                    </a:cubicBezTo>
                    <a:close/>
                  </a:path>
                </a:pathLst>
              </a:custGeom>
              <a:solidFill>
                <a:srgbClr val="AB7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7" name="Freeform 4777"/>
              <p:cNvSpPr/>
              <p:nvPr/>
            </p:nvSpPr>
            <p:spPr bwMode="auto">
              <a:xfrm>
                <a:off x="6732588" y="4700588"/>
                <a:ext cx="15875" cy="28575"/>
              </a:xfrm>
              <a:custGeom>
                <a:avLst/>
                <a:gdLst>
                  <a:gd name="T0" fmla="*/ 8 w 8"/>
                  <a:gd name="T1" fmla="*/ 0 h 14"/>
                  <a:gd name="T2" fmla="*/ 7 w 8"/>
                  <a:gd name="T3" fmla="*/ 14 h 14"/>
                  <a:gd name="T4" fmla="*/ 0 w 8"/>
                  <a:gd name="T5" fmla="*/ 9 h 14"/>
                  <a:gd name="T6" fmla="*/ 8 w 8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5"/>
                      <a:pt x="7" y="9"/>
                      <a:pt x="7" y="14"/>
                    </a:cubicBezTo>
                    <a:cubicBezTo>
                      <a:pt x="3" y="14"/>
                      <a:pt x="2" y="10"/>
                      <a:pt x="0" y="9"/>
                    </a:cubicBezTo>
                    <a:cubicBezTo>
                      <a:pt x="3" y="6"/>
                      <a:pt x="6" y="3"/>
                      <a:pt x="8" y="0"/>
                    </a:cubicBezTo>
                    <a:close/>
                  </a:path>
                </a:pathLst>
              </a:custGeom>
              <a:solidFill>
                <a:srgbClr val="976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8" name="Freeform 4778"/>
              <p:cNvSpPr/>
              <p:nvPr/>
            </p:nvSpPr>
            <p:spPr bwMode="auto">
              <a:xfrm>
                <a:off x="6713538" y="4821238"/>
                <a:ext cx="28575" cy="30163"/>
              </a:xfrm>
              <a:custGeom>
                <a:avLst/>
                <a:gdLst>
                  <a:gd name="T0" fmla="*/ 7 w 14"/>
                  <a:gd name="T1" fmla="*/ 0 h 15"/>
                  <a:gd name="T2" fmla="*/ 3 w 14"/>
                  <a:gd name="T3" fmla="*/ 15 h 15"/>
                  <a:gd name="T4" fmla="*/ 7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7" y="0"/>
                    </a:moveTo>
                    <a:cubicBezTo>
                      <a:pt x="7" y="5"/>
                      <a:pt x="14" y="13"/>
                      <a:pt x="3" y="15"/>
                    </a:cubicBezTo>
                    <a:cubicBezTo>
                      <a:pt x="4" y="10"/>
                      <a:pt x="0" y="3"/>
                      <a:pt x="7" y="0"/>
                    </a:cubicBezTo>
                    <a:close/>
                  </a:path>
                </a:pathLst>
              </a:custGeom>
              <a:solidFill>
                <a:srgbClr val="8451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9" name="Freeform 4779"/>
              <p:cNvSpPr/>
              <p:nvPr/>
            </p:nvSpPr>
            <p:spPr bwMode="auto">
              <a:xfrm>
                <a:off x="6754813" y="4629150"/>
                <a:ext cx="34925" cy="55563"/>
              </a:xfrm>
              <a:custGeom>
                <a:avLst/>
                <a:gdLst>
                  <a:gd name="T0" fmla="*/ 0 w 18"/>
                  <a:gd name="T1" fmla="*/ 16 h 28"/>
                  <a:gd name="T2" fmla="*/ 0 w 18"/>
                  <a:gd name="T3" fmla="*/ 14 h 28"/>
                  <a:gd name="T4" fmla="*/ 1 w 18"/>
                  <a:gd name="T5" fmla="*/ 11 h 28"/>
                  <a:gd name="T6" fmla="*/ 14 w 18"/>
                  <a:gd name="T7" fmla="*/ 6 h 28"/>
                  <a:gd name="T8" fmla="*/ 17 w 18"/>
                  <a:gd name="T9" fmla="*/ 13 h 28"/>
                  <a:gd name="T10" fmla="*/ 18 w 18"/>
                  <a:gd name="T11" fmla="*/ 19 h 28"/>
                  <a:gd name="T12" fmla="*/ 14 w 18"/>
                  <a:gd name="T13" fmla="*/ 26 h 28"/>
                  <a:gd name="T14" fmla="*/ 4 w 18"/>
                  <a:gd name="T15" fmla="*/ 19 h 28"/>
                  <a:gd name="T16" fmla="*/ 0 w 18"/>
                  <a:gd name="T17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8">
                    <a:moveTo>
                      <a:pt x="0" y="16"/>
                    </a:moveTo>
                    <a:cubicBezTo>
                      <a:pt x="0" y="15"/>
                      <a:pt x="0" y="14"/>
                      <a:pt x="0" y="14"/>
                    </a:cubicBezTo>
                    <a:cubicBezTo>
                      <a:pt x="0" y="13"/>
                      <a:pt x="0" y="12"/>
                      <a:pt x="1" y="11"/>
                    </a:cubicBezTo>
                    <a:cubicBezTo>
                      <a:pt x="4" y="7"/>
                      <a:pt x="6" y="0"/>
                      <a:pt x="14" y="6"/>
                    </a:cubicBezTo>
                    <a:cubicBezTo>
                      <a:pt x="16" y="7"/>
                      <a:pt x="16" y="10"/>
                      <a:pt x="17" y="13"/>
                    </a:cubicBezTo>
                    <a:cubicBezTo>
                      <a:pt x="17" y="15"/>
                      <a:pt x="18" y="17"/>
                      <a:pt x="18" y="19"/>
                    </a:cubicBezTo>
                    <a:cubicBezTo>
                      <a:pt x="18" y="22"/>
                      <a:pt x="16" y="24"/>
                      <a:pt x="14" y="26"/>
                    </a:cubicBezTo>
                    <a:cubicBezTo>
                      <a:pt x="7" y="28"/>
                      <a:pt x="7" y="22"/>
                      <a:pt x="4" y="19"/>
                    </a:cubicBezTo>
                    <a:cubicBezTo>
                      <a:pt x="2" y="19"/>
                      <a:pt x="1" y="18"/>
                      <a:pt x="0" y="16"/>
                    </a:cubicBezTo>
                    <a:close/>
                  </a:path>
                </a:pathLst>
              </a:custGeom>
              <a:solidFill>
                <a:srgbClr val="9657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0" name="Freeform 4780"/>
              <p:cNvSpPr/>
              <p:nvPr/>
            </p:nvSpPr>
            <p:spPr bwMode="auto">
              <a:xfrm>
                <a:off x="6781801" y="4592638"/>
                <a:ext cx="38100" cy="79375"/>
              </a:xfrm>
              <a:custGeom>
                <a:avLst/>
                <a:gdLst>
                  <a:gd name="T0" fmla="*/ 5 w 19"/>
                  <a:gd name="T1" fmla="*/ 17 h 39"/>
                  <a:gd name="T2" fmla="*/ 7 w 19"/>
                  <a:gd name="T3" fmla="*/ 8 h 39"/>
                  <a:gd name="T4" fmla="*/ 10 w 19"/>
                  <a:gd name="T5" fmla="*/ 0 h 39"/>
                  <a:gd name="T6" fmla="*/ 12 w 19"/>
                  <a:gd name="T7" fmla="*/ 22 h 39"/>
                  <a:gd name="T8" fmla="*/ 19 w 19"/>
                  <a:gd name="T9" fmla="*/ 31 h 39"/>
                  <a:gd name="T10" fmla="*/ 7 w 19"/>
                  <a:gd name="T11" fmla="*/ 32 h 39"/>
                  <a:gd name="T12" fmla="*/ 2 w 19"/>
                  <a:gd name="T13" fmla="*/ 21 h 39"/>
                  <a:gd name="T14" fmla="*/ 5 w 19"/>
                  <a:gd name="T15" fmla="*/ 1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9">
                    <a:moveTo>
                      <a:pt x="5" y="17"/>
                    </a:moveTo>
                    <a:cubicBezTo>
                      <a:pt x="7" y="14"/>
                      <a:pt x="9" y="12"/>
                      <a:pt x="7" y="8"/>
                    </a:cubicBezTo>
                    <a:cubicBezTo>
                      <a:pt x="3" y="4"/>
                      <a:pt x="6" y="2"/>
                      <a:pt x="10" y="0"/>
                    </a:cubicBezTo>
                    <a:cubicBezTo>
                      <a:pt x="10" y="7"/>
                      <a:pt x="14" y="14"/>
                      <a:pt x="12" y="22"/>
                    </a:cubicBezTo>
                    <a:cubicBezTo>
                      <a:pt x="10" y="26"/>
                      <a:pt x="16" y="28"/>
                      <a:pt x="19" y="31"/>
                    </a:cubicBezTo>
                    <a:cubicBezTo>
                      <a:pt x="15" y="39"/>
                      <a:pt x="11" y="32"/>
                      <a:pt x="7" y="32"/>
                    </a:cubicBezTo>
                    <a:cubicBezTo>
                      <a:pt x="3" y="29"/>
                      <a:pt x="0" y="26"/>
                      <a:pt x="2" y="21"/>
                    </a:cubicBezTo>
                    <a:cubicBezTo>
                      <a:pt x="3" y="20"/>
                      <a:pt x="4" y="18"/>
                      <a:pt x="5" y="17"/>
                    </a:cubicBezTo>
                    <a:close/>
                  </a:path>
                </a:pathLst>
              </a:custGeom>
              <a:solidFill>
                <a:srgbClr val="A18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1" name="Freeform 4781"/>
              <p:cNvSpPr/>
              <p:nvPr/>
            </p:nvSpPr>
            <p:spPr bwMode="auto">
              <a:xfrm>
                <a:off x="6780213" y="4635500"/>
                <a:ext cx="14288" cy="23813"/>
              </a:xfrm>
              <a:custGeom>
                <a:avLst/>
                <a:gdLst>
                  <a:gd name="T0" fmla="*/ 3 w 7"/>
                  <a:gd name="T1" fmla="*/ 0 h 12"/>
                  <a:gd name="T2" fmla="*/ 7 w 7"/>
                  <a:gd name="T3" fmla="*/ 8 h 12"/>
                  <a:gd name="T4" fmla="*/ 2 w 7"/>
                  <a:gd name="T5" fmla="*/ 10 h 12"/>
                  <a:gd name="T6" fmla="*/ 1 w 7"/>
                  <a:gd name="T7" fmla="*/ 3 h 12"/>
                  <a:gd name="T8" fmla="*/ 3 w 7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3" y="0"/>
                    </a:moveTo>
                    <a:cubicBezTo>
                      <a:pt x="5" y="3"/>
                      <a:pt x="6" y="6"/>
                      <a:pt x="7" y="8"/>
                    </a:cubicBezTo>
                    <a:cubicBezTo>
                      <a:pt x="7" y="12"/>
                      <a:pt x="5" y="12"/>
                      <a:pt x="2" y="10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2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B7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2" name="Freeform 4782"/>
              <p:cNvSpPr/>
              <p:nvPr/>
            </p:nvSpPr>
            <p:spPr bwMode="auto">
              <a:xfrm>
                <a:off x="6754813" y="4665663"/>
                <a:ext cx="46038" cy="33338"/>
              </a:xfrm>
              <a:custGeom>
                <a:avLst/>
                <a:gdLst>
                  <a:gd name="T0" fmla="*/ 14 w 23"/>
                  <a:gd name="T1" fmla="*/ 7 h 17"/>
                  <a:gd name="T2" fmla="*/ 17 w 23"/>
                  <a:gd name="T3" fmla="*/ 0 h 17"/>
                  <a:gd name="T4" fmla="*/ 15 w 23"/>
                  <a:gd name="T5" fmla="*/ 15 h 17"/>
                  <a:gd name="T6" fmla="*/ 8 w 23"/>
                  <a:gd name="T7" fmla="*/ 17 h 17"/>
                  <a:gd name="T8" fmla="*/ 5 w 23"/>
                  <a:gd name="T9" fmla="*/ 16 h 17"/>
                  <a:gd name="T10" fmla="*/ 2 w 23"/>
                  <a:gd name="T11" fmla="*/ 16 h 17"/>
                  <a:gd name="T12" fmla="*/ 0 w 23"/>
                  <a:gd name="T13" fmla="*/ 13 h 17"/>
                  <a:gd name="T14" fmla="*/ 1 w 23"/>
                  <a:gd name="T15" fmla="*/ 6 h 17"/>
                  <a:gd name="T16" fmla="*/ 14 w 23"/>
                  <a:gd name="T17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7">
                    <a:moveTo>
                      <a:pt x="14" y="7"/>
                    </a:moveTo>
                    <a:cubicBezTo>
                      <a:pt x="15" y="5"/>
                      <a:pt x="16" y="3"/>
                      <a:pt x="17" y="0"/>
                    </a:cubicBezTo>
                    <a:cubicBezTo>
                      <a:pt x="23" y="6"/>
                      <a:pt x="23" y="7"/>
                      <a:pt x="15" y="15"/>
                    </a:cubicBezTo>
                    <a:cubicBezTo>
                      <a:pt x="13" y="16"/>
                      <a:pt x="10" y="15"/>
                      <a:pt x="8" y="17"/>
                    </a:cubicBezTo>
                    <a:cubicBezTo>
                      <a:pt x="7" y="16"/>
                      <a:pt x="6" y="16"/>
                      <a:pt x="5" y="16"/>
                    </a:cubicBezTo>
                    <a:cubicBezTo>
                      <a:pt x="4" y="16"/>
                      <a:pt x="3" y="16"/>
                      <a:pt x="2" y="16"/>
                    </a:cubicBezTo>
                    <a:cubicBezTo>
                      <a:pt x="2" y="15"/>
                      <a:pt x="1" y="14"/>
                      <a:pt x="0" y="13"/>
                    </a:cubicBezTo>
                    <a:cubicBezTo>
                      <a:pt x="1" y="11"/>
                      <a:pt x="1" y="8"/>
                      <a:pt x="1" y="6"/>
                    </a:cubicBezTo>
                    <a:cubicBezTo>
                      <a:pt x="6" y="5"/>
                      <a:pt x="9" y="12"/>
                      <a:pt x="14" y="7"/>
                    </a:cubicBezTo>
                    <a:close/>
                  </a:path>
                </a:pathLst>
              </a:custGeom>
              <a:solidFill>
                <a:srgbClr val="BD87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3" name="Freeform 4783"/>
              <p:cNvSpPr/>
              <p:nvPr/>
            </p:nvSpPr>
            <p:spPr bwMode="auto">
              <a:xfrm>
                <a:off x="6756401" y="4654550"/>
                <a:ext cx="25400" cy="41275"/>
              </a:xfrm>
              <a:custGeom>
                <a:avLst/>
                <a:gdLst>
                  <a:gd name="T0" fmla="*/ 13 w 13"/>
                  <a:gd name="T1" fmla="*/ 12 h 20"/>
                  <a:gd name="T2" fmla="*/ 0 w 13"/>
                  <a:gd name="T3" fmla="*/ 11 h 20"/>
                  <a:gd name="T4" fmla="*/ 3 w 13"/>
                  <a:gd name="T5" fmla="*/ 6 h 20"/>
                  <a:gd name="T6" fmla="*/ 7 w 13"/>
                  <a:gd name="T7" fmla="*/ 4 h 20"/>
                  <a:gd name="T8" fmla="*/ 13 w 13"/>
                  <a:gd name="T9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0">
                    <a:moveTo>
                      <a:pt x="13" y="12"/>
                    </a:moveTo>
                    <a:cubicBezTo>
                      <a:pt x="8" y="20"/>
                      <a:pt x="4" y="16"/>
                      <a:pt x="0" y="11"/>
                    </a:cubicBezTo>
                    <a:cubicBezTo>
                      <a:pt x="1" y="9"/>
                      <a:pt x="2" y="8"/>
                      <a:pt x="3" y="6"/>
                    </a:cubicBezTo>
                    <a:cubicBezTo>
                      <a:pt x="4" y="5"/>
                      <a:pt x="6" y="0"/>
                      <a:pt x="7" y="4"/>
                    </a:cubicBezTo>
                    <a:cubicBezTo>
                      <a:pt x="7" y="9"/>
                      <a:pt x="8" y="11"/>
                      <a:pt x="13" y="12"/>
                    </a:cubicBezTo>
                    <a:close/>
                  </a:path>
                </a:pathLst>
              </a:custGeom>
              <a:solidFill>
                <a:srgbClr val="AB7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4" name="Freeform 4784"/>
              <p:cNvSpPr/>
              <p:nvPr/>
            </p:nvSpPr>
            <p:spPr bwMode="auto">
              <a:xfrm>
                <a:off x="6886576" y="6196013"/>
                <a:ext cx="88900" cy="57150"/>
              </a:xfrm>
              <a:custGeom>
                <a:avLst/>
                <a:gdLst>
                  <a:gd name="T0" fmla="*/ 41 w 44"/>
                  <a:gd name="T1" fmla="*/ 9 h 28"/>
                  <a:gd name="T2" fmla="*/ 40 w 44"/>
                  <a:gd name="T3" fmla="*/ 16 h 28"/>
                  <a:gd name="T4" fmla="*/ 37 w 44"/>
                  <a:gd name="T5" fmla="*/ 23 h 28"/>
                  <a:gd name="T6" fmla="*/ 27 w 44"/>
                  <a:gd name="T7" fmla="*/ 25 h 28"/>
                  <a:gd name="T8" fmla="*/ 7 w 44"/>
                  <a:gd name="T9" fmla="*/ 28 h 28"/>
                  <a:gd name="T10" fmla="*/ 4 w 44"/>
                  <a:gd name="T11" fmla="*/ 27 h 28"/>
                  <a:gd name="T12" fmla="*/ 2 w 44"/>
                  <a:gd name="T13" fmla="*/ 19 h 28"/>
                  <a:gd name="T14" fmla="*/ 7 w 44"/>
                  <a:gd name="T15" fmla="*/ 11 h 28"/>
                  <a:gd name="T16" fmla="*/ 24 w 44"/>
                  <a:gd name="T17" fmla="*/ 2 h 28"/>
                  <a:gd name="T18" fmla="*/ 27 w 44"/>
                  <a:gd name="T19" fmla="*/ 4 h 28"/>
                  <a:gd name="T20" fmla="*/ 29 w 44"/>
                  <a:gd name="T21" fmla="*/ 6 h 28"/>
                  <a:gd name="T22" fmla="*/ 30 w 44"/>
                  <a:gd name="T23" fmla="*/ 10 h 28"/>
                  <a:gd name="T24" fmla="*/ 31 w 44"/>
                  <a:gd name="T25" fmla="*/ 6 h 28"/>
                  <a:gd name="T26" fmla="*/ 34 w 44"/>
                  <a:gd name="T27" fmla="*/ 5 h 28"/>
                  <a:gd name="T28" fmla="*/ 41 w 44"/>
                  <a:gd name="T29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28">
                    <a:moveTo>
                      <a:pt x="41" y="9"/>
                    </a:moveTo>
                    <a:cubicBezTo>
                      <a:pt x="40" y="11"/>
                      <a:pt x="38" y="14"/>
                      <a:pt x="40" y="16"/>
                    </a:cubicBezTo>
                    <a:cubicBezTo>
                      <a:pt x="44" y="21"/>
                      <a:pt x="39" y="21"/>
                      <a:pt x="37" y="23"/>
                    </a:cubicBezTo>
                    <a:cubicBezTo>
                      <a:pt x="34" y="27"/>
                      <a:pt x="30" y="23"/>
                      <a:pt x="27" y="25"/>
                    </a:cubicBezTo>
                    <a:cubicBezTo>
                      <a:pt x="20" y="23"/>
                      <a:pt x="13" y="24"/>
                      <a:pt x="7" y="28"/>
                    </a:cubicBezTo>
                    <a:cubicBezTo>
                      <a:pt x="6" y="28"/>
                      <a:pt x="5" y="28"/>
                      <a:pt x="4" y="27"/>
                    </a:cubicBezTo>
                    <a:cubicBezTo>
                      <a:pt x="0" y="25"/>
                      <a:pt x="0" y="22"/>
                      <a:pt x="2" y="19"/>
                    </a:cubicBezTo>
                    <a:cubicBezTo>
                      <a:pt x="1" y="15"/>
                      <a:pt x="6" y="14"/>
                      <a:pt x="7" y="11"/>
                    </a:cubicBezTo>
                    <a:cubicBezTo>
                      <a:pt x="11" y="5"/>
                      <a:pt x="16" y="0"/>
                      <a:pt x="24" y="2"/>
                    </a:cubicBezTo>
                    <a:cubicBezTo>
                      <a:pt x="25" y="3"/>
                      <a:pt x="26" y="3"/>
                      <a:pt x="27" y="4"/>
                    </a:cubicBezTo>
                    <a:cubicBezTo>
                      <a:pt x="28" y="5"/>
                      <a:pt x="28" y="5"/>
                      <a:pt x="29" y="6"/>
                    </a:cubicBezTo>
                    <a:cubicBezTo>
                      <a:pt x="30" y="8"/>
                      <a:pt x="29" y="9"/>
                      <a:pt x="30" y="10"/>
                    </a:cubicBezTo>
                    <a:cubicBezTo>
                      <a:pt x="30" y="9"/>
                      <a:pt x="30" y="7"/>
                      <a:pt x="31" y="6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7" y="5"/>
                      <a:pt x="39" y="6"/>
                      <a:pt x="41" y="9"/>
                    </a:cubicBezTo>
                    <a:close/>
                  </a:path>
                </a:pathLst>
              </a:custGeom>
              <a:solidFill>
                <a:srgbClr val="9F5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5" name="Freeform 4785"/>
              <p:cNvSpPr/>
              <p:nvPr/>
            </p:nvSpPr>
            <p:spPr bwMode="auto">
              <a:xfrm>
                <a:off x="6888163" y="6249988"/>
                <a:ext cx="30163" cy="34925"/>
              </a:xfrm>
              <a:custGeom>
                <a:avLst/>
                <a:gdLst>
                  <a:gd name="T0" fmla="*/ 3 w 15"/>
                  <a:gd name="T1" fmla="*/ 0 h 17"/>
                  <a:gd name="T2" fmla="*/ 5 w 15"/>
                  <a:gd name="T3" fmla="*/ 0 h 17"/>
                  <a:gd name="T4" fmla="*/ 15 w 15"/>
                  <a:gd name="T5" fmla="*/ 11 h 17"/>
                  <a:gd name="T6" fmla="*/ 6 w 15"/>
                  <a:gd name="T7" fmla="*/ 17 h 17"/>
                  <a:gd name="T8" fmla="*/ 1 w 15"/>
                  <a:gd name="T9" fmla="*/ 17 h 17"/>
                  <a:gd name="T10" fmla="*/ 3 w 15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3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11" y="2"/>
                      <a:pt x="15" y="5"/>
                      <a:pt x="15" y="11"/>
                    </a:cubicBezTo>
                    <a:cubicBezTo>
                      <a:pt x="15" y="16"/>
                      <a:pt x="10" y="17"/>
                      <a:pt x="6" y="17"/>
                    </a:cubicBezTo>
                    <a:cubicBezTo>
                      <a:pt x="4" y="17"/>
                      <a:pt x="2" y="17"/>
                      <a:pt x="1" y="17"/>
                    </a:cubicBezTo>
                    <a:cubicBezTo>
                      <a:pt x="11" y="12"/>
                      <a:pt x="0" y="5"/>
                      <a:pt x="3" y="0"/>
                    </a:cubicBezTo>
                    <a:close/>
                  </a:path>
                </a:pathLst>
              </a:custGeom>
              <a:solidFill>
                <a:srgbClr val="9C5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6" name="Freeform 4786"/>
              <p:cNvSpPr/>
              <p:nvPr/>
            </p:nvSpPr>
            <p:spPr bwMode="auto">
              <a:xfrm>
                <a:off x="6865938" y="6216650"/>
                <a:ext cx="36513" cy="17463"/>
              </a:xfrm>
              <a:custGeom>
                <a:avLst/>
                <a:gdLst>
                  <a:gd name="T0" fmla="*/ 18 w 18"/>
                  <a:gd name="T1" fmla="*/ 2 h 9"/>
                  <a:gd name="T2" fmla="*/ 12 w 18"/>
                  <a:gd name="T3" fmla="*/ 9 h 9"/>
                  <a:gd name="T4" fmla="*/ 3 w 18"/>
                  <a:gd name="T5" fmla="*/ 6 h 9"/>
                  <a:gd name="T6" fmla="*/ 0 w 18"/>
                  <a:gd name="T7" fmla="*/ 5 h 9"/>
                  <a:gd name="T8" fmla="*/ 1 w 18"/>
                  <a:gd name="T9" fmla="*/ 2 h 9"/>
                  <a:gd name="T10" fmla="*/ 17 w 18"/>
                  <a:gd name="T11" fmla="*/ 1 h 9"/>
                  <a:gd name="T12" fmla="*/ 18 w 18"/>
                  <a:gd name="T13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9">
                    <a:moveTo>
                      <a:pt x="18" y="2"/>
                    </a:moveTo>
                    <a:cubicBezTo>
                      <a:pt x="18" y="6"/>
                      <a:pt x="14" y="7"/>
                      <a:pt x="12" y="9"/>
                    </a:cubicBezTo>
                    <a:cubicBezTo>
                      <a:pt x="9" y="8"/>
                      <a:pt x="6" y="7"/>
                      <a:pt x="3" y="6"/>
                    </a:cubicBezTo>
                    <a:cubicBezTo>
                      <a:pt x="2" y="5"/>
                      <a:pt x="1" y="5"/>
                      <a:pt x="0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6" y="0"/>
                      <a:pt x="11" y="1"/>
                      <a:pt x="17" y="1"/>
                    </a:cubicBezTo>
                    <a:cubicBezTo>
                      <a:pt x="17" y="2"/>
                      <a:pt x="18" y="2"/>
                      <a:pt x="18" y="2"/>
                    </a:cubicBezTo>
                    <a:close/>
                  </a:path>
                </a:pathLst>
              </a:custGeom>
              <a:solidFill>
                <a:srgbClr val="BE8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7" name="Freeform 4787"/>
              <p:cNvSpPr/>
              <p:nvPr/>
            </p:nvSpPr>
            <p:spPr bwMode="auto">
              <a:xfrm>
                <a:off x="6869113" y="6253163"/>
                <a:ext cx="17463" cy="23813"/>
              </a:xfrm>
              <a:custGeom>
                <a:avLst/>
                <a:gdLst>
                  <a:gd name="T0" fmla="*/ 0 w 9"/>
                  <a:gd name="T1" fmla="*/ 7 h 12"/>
                  <a:gd name="T2" fmla="*/ 0 w 9"/>
                  <a:gd name="T3" fmla="*/ 2 h 12"/>
                  <a:gd name="T4" fmla="*/ 8 w 9"/>
                  <a:gd name="T5" fmla="*/ 7 h 12"/>
                  <a:gd name="T6" fmla="*/ 0 w 9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2">
                    <a:moveTo>
                      <a:pt x="0" y="7"/>
                    </a:moveTo>
                    <a:cubicBezTo>
                      <a:pt x="0" y="5"/>
                      <a:pt x="0" y="4"/>
                      <a:pt x="0" y="2"/>
                    </a:cubicBezTo>
                    <a:cubicBezTo>
                      <a:pt x="5" y="0"/>
                      <a:pt x="9" y="2"/>
                      <a:pt x="8" y="7"/>
                    </a:cubicBezTo>
                    <a:cubicBezTo>
                      <a:pt x="7" y="12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965D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8" name="Freeform 4789"/>
              <p:cNvSpPr/>
              <p:nvPr/>
            </p:nvSpPr>
            <p:spPr bwMode="auto">
              <a:xfrm>
                <a:off x="7634288" y="5949951"/>
                <a:ext cx="49213" cy="33338"/>
              </a:xfrm>
              <a:custGeom>
                <a:avLst/>
                <a:gdLst>
                  <a:gd name="T0" fmla="*/ 7 w 24"/>
                  <a:gd name="T1" fmla="*/ 15 h 16"/>
                  <a:gd name="T2" fmla="*/ 3 w 24"/>
                  <a:gd name="T3" fmla="*/ 9 h 16"/>
                  <a:gd name="T4" fmla="*/ 11 w 24"/>
                  <a:gd name="T5" fmla="*/ 1 h 16"/>
                  <a:gd name="T6" fmla="*/ 15 w 24"/>
                  <a:gd name="T7" fmla="*/ 2 h 16"/>
                  <a:gd name="T8" fmla="*/ 18 w 24"/>
                  <a:gd name="T9" fmla="*/ 8 h 16"/>
                  <a:gd name="T10" fmla="*/ 16 w 24"/>
                  <a:gd name="T11" fmla="*/ 12 h 16"/>
                  <a:gd name="T12" fmla="*/ 7 w 24"/>
                  <a:gd name="T13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6">
                    <a:moveTo>
                      <a:pt x="7" y="15"/>
                    </a:moveTo>
                    <a:cubicBezTo>
                      <a:pt x="6" y="13"/>
                      <a:pt x="5" y="11"/>
                      <a:pt x="3" y="9"/>
                    </a:cubicBezTo>
                    <a:cubicBezTo>
                      <a:pt x="0" y="0"/>
                      <a:pt x="11" y="6"/>
                      <a:pt x="11" y="1"/>
                    </a:cubicBezTo>
                    <a:cubicBezTo>
                      <a:pt x="13" y="1"/>
                      <a:pt x="14" y="1"/>
                      <a:pt x="15" y="2"/>
                    </a:cubicBezTo>
                    <a:cubicBezTo>
                      <a:pt x="17" y="4"/>
                      <a:pt x="20" y="4"/>
                      <a:pt x="18" y="8"/>
                    </a:cubicBezTo>
                    <a:cubicBezTo>
                      <a:pt x="17" y="9"/>
                      <a:pt x="24" y="16"/>
                      <a:pt x="16" y="12"/>
                    </a:cubicBezTo>
                    <a:cubicBezTo>
                      <a:pt x="12" y="11"/>
                      <a:pt x="10" y="12"/>
                      <a:pt x="7" y="15"/>
                    </a:cubicBezTo>
                    <a:close/>
                  </a:path>
                </a:pathLst>
              </a:custGeom>
              <a:solidFill>
                <a:srgbClr val="6144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9" name="Freeform 4790"/>
              <p:cNvSpPr/>
              <p:nvPr/>
            </p:nvSpPr>
            <p:spPr bwMode="auto">
              <a:xfrm>
                <a:off x="7662863" y="5953126"/>
                <a:ext cx="15875" cy="14288"/>
              </a:xfrm>
              <a:custGeom>
                <a:avLst/>
                <a:gdLst>
                  <a:gd name="T0" fmla="*/ 4 w 8"/>
                  <a:gd name="T1" fmla="*/ 7 h 7"/>
                  <a:gd name="T2" fmla="*/ 0 w 8"/>
                  <a:gd name="T3" fmla="*/ 2 h 7"/>
                  <a:gd name="T4" fmla="*/ 3 w 8"/>
                  <a:gd name="T5" fmla="*/ 0 h 7"/>
                  <a:gd name="T6" fmla="*/ 7 w 8"/>
                  <a:gd name="T7" fmla="*/ 7 h 7"/>
                  <a:gd name="T8" fmla="*/ 4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4" y="7"/>
                    </a:moveTo>
                    <a:cubicBezTo>
                      <a:pt x="3" y="5"/>
                      <a:pt x="1" y="4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ubicBezTo>
                      <a:pt x="8" y="0"/>
                      <a:pt x="7" y="4"/>
                      <a:pt x="7" y="7"/>
                    </a:cubicBezTo>
                    <a:cubicBezTo>
                      <a:pt x="6" y="7"/>
                      <a:pt x="5" y="7"/>
                      <a:pt x="4" y="7"/>
                    </a:cubicBezTo>
                    <a:close/>
                  </a:path>
                </a:pathLst>
              </a:custGeom>
              <a:solidFill>
                <a:srgbClr val="9A6E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0" name="Freeform 4791"/>
              <p:cNvSpPr/>
              <p:nvPr/>
            </p:nvSpPr>
            <p:spPr bwMode="auto">
              <a:xfrm>
                <a:off x="7191376" y="5054601"/>
                <a:ext cx="138113" cy="80963"/>
              </a:xfrm>
              <a:custGeom>
                <a:avLst/>
                <a:gdLst>
                  <a:gd name="T0" fmla="*/ 12 w 69"/>
                  <a:gd name="T1" fmla="*/ 6 h 40"/>
                  <a:gd name="T2" fmla="*/ 19 w 69"/>
                  <a:gd name="T3" fmla="*/ 6 h 40"/>
                  <a:gd name="T4" fmla="*/ 25 w 69"/>
                  <a:gd name="T5" fmla="*/ 3 h 40"/>
                  <a:gd name="T6" fmla="*/ 29 w 69"/>
                  <a:gd name="T7" fmla="*/ 6 h 40"/>
                  <a:gd name="T8" fmla="*/ 42 w 69"/>
                  <a:gd name="T9" fmla="*/ 13 h 40"/>
                  <a:gd name="T10" fmla="*/ 53 w 69"/>
                  <a:gd name="T11" fmla="*/ 13 h 40"/>
                  <a:gd name="T12" fmla="*/ 64 w 69"/>
                  <a:gd name="T13" fmla="*/ 22 h 40"/>
                  <a:gd name="T14" fmla="*/ 66 w 69"/>
                  <a:gd name="T15" fmla="*/ 35 h 40"/>
                  <a:gd name="T16" fmla="*/ 54 w 69"/>
                  <a:gd name="T17" fmla="*/ 36 h 40"/>
                  <a:gd name="T18" fmla="*/ 44 w 69"/>
                  <a:gd name="T19" fmla="*/ 25 h 40"/>
                  <a:gd name="T20" fmla="*/ 11 w 69"/>
                  <a:gd name="T21" fmla="*/ 19 h 40"/>
                  <a:gd name="T22" fmla="*/ 1 w 69"/>
                  <a:gd name="T23" fmla="*/ 7 h 40"/>
                  <a:gd name="T24" fmla="*/ 1 w 69"/>
                  <a:gd name="T25" fmla="*/ 7 h 40"/>
                  <a:gd name="T26" fmla="*/ 12 w 69"/>
                  <a:gd name="T2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" h="40">
                    <a:moveTo>
                      <a:pt x="12" y="6"/>
                    </a:moveTo>
                    <a:cubicBezTo>
                      <a:pt x="14" y="9"/>
                      <a:pt x="17" y="12"/>
                      <a:pt x="19" y="6"/>
                    </a:cubicBezTo>
                    <a:cubicBezTo>
                      <a:pt x="20" y="2"/>
                      <a:pt x="21" y="0"/>
                      <a:pt x="25" y="3"/>
                    </a:cubicBezTo>
                    <a:cubicBezTo>
                      <a:pt x="25" y="5"/>
                      <a:pt x="27" y="5"/>
                      <a:pt x="29" y="6"/>
                    </a:cubicBezTo>
                    <a:cubicBezTo>
                      <a:pt x="29" y="16"/>
                      <a:pt x="36" y="15"/>
                      <a:pt x="42" y="13"/>
                    </a:cubicBezTo>
                    <a:cubicBezTo>
                      <a:pt x="46" y="11"/>
                      <a:pt x="49" y="9"/>
                      <a:pt x="53" y="13"/>
                    </a:cubicBezTo>
                    <a:cubicBezTo>
                      <a:pt x="50" y="24"/>
                      <a:pt x="60" y="20"/>
                      <a:pt x="64" y="22"/>
                    </a:cubicBezTo>
                    <a:cubicBezTo>
                      <a:pt x="69" y="26"/>
                      <a:pt x="69" y="31"/>
                      <a:pt x="66" y="35"/>
                    </a:cubicBezTo>
                    <a:cubicBezTo>
                      <a:pt x="63" y="40"/>
                      <a:pt x="58" y="37"/>
                      <a:pt x="54" y="36"/>
                    </a:cubicBezTo>
                    <a:cubicBezTo>
                      <a:pt x="54" y="29"/>
                      <a:pt x="49" y="27"/>
                      <a:pt x="44" y="25"/>
                    </a:cubicBezTo>
                    <a:cubicBezTo>
                      <a:pt x="33" y="22"/>
                      <a:pt x="23" y="16"/>
                      <a:pt x="11" y="19"/>
                    </a:cubicBezTo>
                    <a:cubicBezTo>
                      <a:pt x="1" y="20"/>
                      <a:pt x="0" y="14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5" y="5"/>
                      <a:pt x="8" y="9"/>
                      <a:pt x="12" y="6"/>
                    </a:cubicBezTo>
                    <a:close/>
                  </a:path>
                </a:pathLst>
              </a:custGeom>
              <a:solidFill>
                <a:srgbClr val="B38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1" name="Freeform 4792"/>
              <p:cNvSpPr/>
              <p:nvPr/>
            </p:nvSpPr>
            <p:spPr bwMode="auto">
              <a:xfrm>
                <a:off x="7258051" y="5099051"/>
                <a:ext cx="131763" cy="109538"/>
              </a:xfrm>
              <a:custGeom>
                <a:avLst/>
                <a:gdLst>
                  <a:gd name="T0" fmla="*/ 20 w 66"/>
                  <a:gd name="T1" fmla="*/ 11 h 55"/>
                  <a:gd name="T2" fmla="*/ 31 w 66"/>
                  <a:gd name="T3" fmla="*/ 0 h 55"/>
                  <a:gd name="T4" fmla="*/ 36 w 66"/>
                  <a:gd name="T5" fmla="*/ 1 h 55"/>
                  <a:gd name="T6" fmla="*/ 42 w 66"/>
                  <a:gd name="T7" fmla="*/ 22 h 55"/>
                  <a:gd name="T8" fmla="*/ 39 w 66"/>
                  <a:gd name="T9" fmla="*/ 26 h 55"/>
                  <a:gd name="T10" fmla="*/ 39 w 66"/>
                  <a:gd name="T11" fmla="*/ 27 h 55"/>
                  <a:gd name="T12" fmla="*/ 40 w 66"/>
                  <a:gd name="T13" fmla="*/ 25 h 55"/>
                  <a:gd name="T14" fmla="*/ 50 w 66"/>
                  <a:gd name="T15" fmla="*/ 22 h 55"/>
                  <a:gd name="T16" fmla="*/ 64 w 66"/>
                  <a:gd name="T17" fmla="*/ 26 h 55"/>
                  <a:gd name="T18" fmla="*/ 64 w 66"/>
                  <a:gd name="T19" fmla="*/ 31 h 55"/>
                  <a:gd name="T20" fmla="*/ 64 w 66"/>
                  <a:gd name="T21" fmla="*/ 39 h 55"/>
                  <a:gd name="T22" fmla="*/ 63 w 66"/>
                  <a:gd name="T23" fmla="*/ 41 h 55"/>
                  <a:gd name="T24" fmla="*/ 52 w 66"/>
                  <a:gd name="T25" fmla="*/ 44 h 55"/>
                  <a:gd name="T26" fmla="*/ 50 w 66"/>
                  <a:gd name="T27" fmla="*/ 49 h 55"/>
                  <a:gd name="T28" fmla="*/ 40 w 66"/>
                  <a:gd name="T29" fmla="*/ 54 h 55"/>
                  <a:gd name="T30" fmla="*/ 36 w 66"/>
                  <a:gd name="T31" fmla="*/ 55 h 55"/>
                  <a:gd name="T32" fmla="*/ 23 w 66"/>
                  <a:gd name="T33" fmla="*/ 48 h 55"/>
                  <a:gd name="T34" fmla="*/ 21 w 66"/>
                  <a:gd name="T35" fmla="*/ 39 h 55"/>
                  <a:gd name="T36" fmla="*/ 20 w 66"/>
                  <a:gd name="T37" fmla="*/ 44 h 55"/>
                  <a:gd name="T38" fmla="*/ 15 w 66"/>
                  <a:gd name="T39" fmla="*/ 49 h 55"/>
                  <a:gd name="T40" fmla="*/ 12 w 66"/>
                  <a:gd name="T41" fmla="*/ 48 h 55"/>
                  <a:gd name="T42" fmla="*/ 8 w 66"/>
                  <a:gd name="T43" fmla="*/ 26 h 55"/>
                  <a:gd name="T44" fmla="*/ 6 w 66"/>
                  <a:gd name="T45" fmla="*/ 19 h 55"/>
                  <a:gd name="T46" fmla="*/ 1 w 66"/>
                  <a:gd name="T47" fmla="*/ 13 h 55"/>
                  <a:gd name="T48" fmla="*/ 8 w 66"/>
                  <a:gd name="T49" fmla="*/ 10 h 55"/>
                  <a:gd name="T50" fmla="*/ 20 w 66"/>
                  <a:gd name="T51" fmla="*/ 1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6" h="55">
                    <a:moveTo>
                      <a:pt x="20" y="11"/>
                    </a:moveTo>
                    <a:cubicBezTo>
                      <a:pt x="34" y="14"/>
                      <a:pt x="34" y="14"/>
                      <a:pt x="31" y="0"/>
                    </a:cubicBezTo>
                    <a:cubicBezTo>
                      <a:pt x="32" y="1"/>
                      <a:pt x="34" y="1"/>
                      <a:pt x="36" y="1"/>
                    </a:cubicBezTo>
                    <a:cubicBezTo>
                      <a:pt x="39" y="8"/>
                      <a:pt x="39" y="15"/>
                      <a:pt x="42" y="22"/>
                    </a:cubicBezTo>
                    <a:cubicBezTo>
                      <a:pt x="41" y="23"/>
                      <a:pt x="40" y="24"/>
                      <a:pt x="39" y="26"/>
                    </a:cubicBezTo>
                    <a:cubicBezTo>
                      <a:pt x="38" y="27"/>
                      <a:pt x="39" y="25"/>
                      <a:pt x="39" y="27"/>
                    </a:cubicBezTo>
                    <a:cubicBezTo>
                      <a:pt x="39" y="27"/>
                      <a:pt x="39" y="26"/>
                      <a:pt x="40" y="25"/>
                    </a:cubicBezTo>
                    <a:cubicBezTo>
                      <a:pt x="43" y="22"/>
                      <a:pt x="46" y="18"/>
                      <a:pt x="50" y="22"/>
                    </a:cubicBezTo>
                    <a:cubicBezTo>
                      <a:pt x="54" y="26"/>
                      <a:pt x="60" y="23"/>
                      <a:pt x="64" y="26"/>
                    </a:cubicBezTo>
                    <a:cubicBezTo>
                      <a:pt x="66" y="27"/>
                      <a:pt x="65" y="29"/>
                      <a:pt x="64" y="31"/>
                    </a:cubicBezTo>
                    <a:cubicBezTo>
                      <a:pt x="63" y="34"/>
                      <a:pt x="64" y="36"/>
                      <a:pt x="64" y="39"/>
                    </a:cubicBezTo>
                    <a:cubicBezTo>
                      <a:pt x="64" y="40"/>
                      <a:pt x="63" y="40"/>
                      <a:pt x="63" y="41"/>
                    </a:cubicBezTo>
                    <a:cubicBezTo>
                      <a:pt x="60" y="45"/>
                      <a:pt x="55" y="43"/>
                      <a:pt x="52" y="44"/>
                    </a:cubicBezTo>
                    <a:cubicBezTo>
                      <a:pt x="51" y="46"/>
                      <a:pt x="51" y="47"/>
                      <a:pt x="50" y="49"/>
                    </a:cubicBezTo>
                    <a:cubicBezTo>
                      <a:pt x="48" y="52"/>
                      <a:pt x="44" y="52"/>
                      <a:pt x="40" y="54"/>
                    </a:cubicBezTo>
                    <a:cubicBezTo>
                      <a:pt x="39" y="55"/>
                      <a:pt x="37" y="55"/>
                      <a:pt x="36" y="55"/>
                    </a:cubicBezTo>
                    <a:cubicBezTo>
                      <a:pt x="31" y="54"/>
                      <a:pt x="27" y="50"/>
                      <a:pt x="23" y="48"/>
                    </a:cubicBezTo>
                    <a:cubicBezTo>
                      <a:pt x="20" y="46"/>
                      <a:pt x="20" y="43"/>
                      <a:pt x="21" y="39"/>
                    </a:cubicBezTo>
                    <a:cubicBezTo>
                      <a:pt x="19" y="41"/>
                      <a:pt x="20" y="43"/>
                      <a:pt x="20" y="44"/>
                    </a:cubicBezTo>
                    <a:cubicBezTo>
                      <a:pt x="19" y="46"/>
                      <a:pt x="17" y="48"/>
                      <a:pt x="15" y="49"/>
                    </a:cubicBezTo>
                    <a:cubicBezTo>
                      <a:pt x="14" y="49"/>
                      <a:pt x="13" y="49"/>
                      <a:pt x="12" y="48"/>
                    </a:cubicBezTo>
                    <a:cubicBezTo>
                      <a:pt x="5" y="42"/>
                      <a:pt x="2" y="34"/>
                      <a:pt x="8" y="26"/>
                    </a:cubicBezTo>
                    <a:cubicBezTo>
                      <a:pt x="10" y="23"/>
                      <a:pt x="12" y="20"/>
                      <a:pt x="6" y="19"/>
                    </a:cubicBezTo>
                    <a:cubicBezTo>
                      <a:pt x="3" y="18"/>
                      <a:pt x="0" y="17"/>
                      <a:pt x="1" y="13"/>
                    </a:cubicBezTo>
                    <a:cubicBezTo>
                      <a:pt x="2" y="10"/>
                      <a:pt x="5" y="10"/>
                      <a:pt x="8" y="10"/>
                    </a:cubicBezTo>
                    <a:cubicBezTo>
                      <a:pt x="12" y="9"/>
                      <a:pt x="16" y="8"/>
                      <a:pt x="20" y="11"/>
                    </a:cubicBezTo>
                    <a:close/>
                  </a:path>
                </a:pathLst>
              </a:custGeom>
              <a:solidFill>
                <a:srgbClr val="C09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2" name="Freeform 4793"/>
              <p:cNvSpPr/>
              <p:nvPr/>
            </p:nvSpPr>
            <p:spPr bwMode="auto">
              <a:xfrm>
                <a:off x="7323138" y="5100638"/>
                <a:ext cx="73025" cy="65088"/>
              </a:xfrm>
              <a:custGeom>
                <a:avLst/>
                <a:gdLst>
                  <a:gd name="T0" fmla="*/ 32 w 36"/>
                  <a:gd name="T1" fmla="*/ 26 h 32"/>
                  <a:gd name="T2" fmla="*/ 15 w 36"/>
                  <a:gd name="T3" fmla="*/ 22 h 32"/>
                  <a:gd name="T4" fmla="*/ 7 w 36"/>
                  <a:gd name="T5" fmla="*/ 25 h 32"/>
                  <a:gd name="T6" fmla="*/ 6 w 36"/>
                  <a:gd name="T7" fmla="*/ 24 h 32"/>
                  <a:gd name="T8" fmla="*/ 7 w 36"/>
                  <a:gd name="T9" fmla="*/ 23 h 32"/>
                  <a:gd name="T10" fmla="*/ 3 w 36"/>
                  <a:gd name="T11" fmla="*/ 0 h 32"/>
                  <a:gd name="T12" fmla="*/ 14 w 36"/>
                  <a:gd name="T13" fmla="*/ 7 h 32"/>
                  <a:gd name="T14" fmla="*/ 26 w 36"/>
                  <a:gd name="T15" fmla="*/ 13 h 32"/>
                  <a:gd name="T16" fmla="*/ 28 w 36"/>
                  <a:gd name="T17" fmla="*/ 13 h 32"/>
                  <a:gd name="T18" fmla="*/ 30 w 36"/>
                  <a:gd name="T19" fmla="*/ 14 h 32"/>
                  <a:gd name="T20" fmla="*/ 36 w 36"/>
                  <a:gd name="T21" fmla="*/ 24 h 32"/>
                  <a:gd name="T22" fmla="*/ 35 w 36"/>
                  <a:gd name="T23" fmla="*/ 27 h 32"/>
                  <a:gd name="T24" fmla="*/ 32 w 36"/>
                  <a:gd name="T25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2">
                    <a:moveTo>
                      <a:pt x="32" y="26"/>
                    </a:moveTo>
                    <a:cubicBezTo>
                      <a:pt x="26" y="24"/>
                      <a:pt x="19" y="32"/>
                      <a:pt x="15" y="22"/>
                    </a:cubicBezTo>
                    <a:cubicBezTo>
                      <a:pt x="13" y="19"/>
                      <a:pt x="10" y="24"/>
                      <a:pt x="7" y="25"/>
                    </a:cubicBezTo>
                    <a:cubicBezTo>
                      <a:pt x="6" y="25"/>
                      <a:pt x="6" y="24"/>
                      <a:pt x="6" y="24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2" y="16"/>
                      <a:pt x="0" y="9"/>
                      <a:pt x="3" y="0"/>
                    </a:cubicBezTo>
                    <a:cubicBezTo>
                      <a:pt x="7" y="1"/>
                      <a:pt x="10" y="4"/>
                      <a:pt x="14" y="7"/>
                    </a:cubicBezTo>
                    <a:cubicBezTo>
                      <a:pt x="16" y="12"/>
                      <a:pt x="20" y="14"/>
                      <a:pt x="26" y="13"/>
                    </a:cubicBezTo>
                    <a:cubicBezTo>
                      <a:pt x="27" y="13"/>
                      <a:pt x="27" y="13"/>
                      <a:pt x="28" y="13"/>
                    </a:cubicBezTo>
                    <a:cubicBezTo>
                      <a:pt x="29" y="14"/>
                      <a:pt x="29" y="14"/>
                      <a:pt x="30" y="14"/>
                    </a:cubicBezTo>
                    <a:cubicBezTo>
                      <a:pt x="32" y="17"/>
                      <a:pt x="35" y="20"/>
                      <a:pt x="36" y="24"/>
                    </a:cubicBezTo>
                    <a:cubicBezTo>
                      <a:pt x="36" y="25"/>
                      <a:pt x="35" y="26"/>
                      <a:pt x="35" y="27"/>
                    </a:cubicBezTo>
                    <a:cubicBezTo>
                      <a:pt x="33" y="27"/>
                      <a:pt x="33" y="27"/>
                      <a:pt x="32" y="26"/>
                    </a:cubicBezTo>
                    <a:close/>
                  </a:path>
                </a:pathLst>
              </a:custGeom>
              <a:solidFill>
                <a:srgbClr val="B38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3" name="Freeform 4794"/>
              <p:cNvSpPr/>
              <p:nvPr/>
            </p:nvSpPr>
            <p:spPr bwMode="auto">
              <a:xfrm>
                <a:off x="7343776" y="5114926"/>
                <a:ext cx="31750" cy="20638"/>
              </a:xfrm>
              <a:custGeom>
                <a:avLst/>
                <a:gdLst>
                  <a:gd name="T0" fmla="*/ 16 w 16"/>
                  <a:gd name="T1" fmla="*/ 6 h 10"/>
                  <a:gd name="T2" fmla="*/ 3 w 16"/>
                  <a:gd name="T3" fmla="*/ 5 h 10"/>
                  <a:gd name="T4" fmla="*/ 4 w 16"/>
                  <a:gd name="T5" fmla="*/ 0 h 10"/>
                  <a:gd name="T6" fmla="*/ 16 w 16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16" y="6"/>
                    </a:moveTo>
                    <a:cubicBezTo>
                      <a:pt x="11" y="10"/>
                      <a:pt x="7" y="8"/>
                      <a:pt x="3" y="5"/>
                    </a:cubicBezTo>
                    <a:cubicBezTo>
                      <a:pt x="0" y="3"/>
                      <a:pt x="4" y="2"/>
                      <a:pt x="4" y="0"/>
                    </a:cubicBezTo>
                    <a:cubicBezTo>
                      <a:pt x="8" y="2"/>
                      <a:pt x="12" y="4"/>
                      <a:pt x="16" y="6"/>
                    </a:cubicBezTo>
                    <a:close/>
                  </a:path>
                </a:pathLst>
              </a:custGeom>
              <a:solidFill>
                <a:srgbClr val="BF9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4" name="Freeform 4795"/>
              <p:cNvSpPr/>
              <p:nvPr/>
            </p:nvSpPr>
            <p:spPr bwMode="auto">
              <a:xfrm>
                <a:off x="7380288" y="5122863"/>
                <a:ext cx="23813" cy="20638"/>
              </a:xfrm>
              <a:custGeom>
                <a:avLst/>
                <a:gdLst>
                  <a:gd name="T0" fmla="*/ 1 w 12"/>
                  <a:gd name="T1" fmla="*/ 0 h 10"/>
                  <a:gd name="T2" fmla="*/ 12 w 12"/>
                  <a:gd name="T3" fmla="*/ 6 h 10"/>
                  <a:gd name="T4" fmla="*/ 0 w 12"/>
                  <a:gd name="T5" fmla="*/ 2 h 10"/>
                  <a:gd name="T6" fmla="*/ 0 w 12"/>
                  <a:gd name="T7" fmla="*/ 2 h 10"/>
                  <a:gd name="T8" fmla="*/ 1 w 12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0">
                    <a:moveTo>
                      <a:pt x="1" y="0"/>
                    </a:moveTo>
                    <a:cubicBezTo>
                      <a:pt x="6" y="0"/>
                      <a:pt x="9" y="3"/>
                      <a:pt x="12" y="6"/>
                    </a:cubicBezTo>
                    <a:cubicBezTo>
                      <a:pt x="7" y="10"/>
                      <a:pt x="3" y="7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B38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5" name="Freeform 4796"/>
              <p:cNvSpPr/>
              <p:nvPr/>
            </p:nvSpPr>
            <p:spPr bwMode="auto">
              <a:xfrm>
                <a:off x="7377113" y="5127626"/>
                <a:ext cx="58738" cy="38100"/>
              </a:xfrm>
              <a:custGeom>
                <a:avLst/>
                <a:gdLst>
                  <a:gd name="T0" fmla="*/ 1 w 29"/>
                  <a:gd name="T1" fmla="*/ 0 h 19"/>
                  <a:gd name="T2" fmla="*/ 13 w 29"/>
                  <a:gd name="T3" fmla="*/ 4 h 19"/>
                  <a:gd name="T4" fmla="*/ 27 w 29"/>
                  <a:gd name="T5" fmla="*/ 6 h 19"/>
                  <a:gd name="T6" fmla="*/ 27 w 29"/>
                  <a:gd name="T7" fmla="*/ 13 h 19"/>
                  <a:gd name="T8" fmla="*/ 23 w 29"/>
                  <a:gd name="T9" fmla="*/ 18 h 19"/>
                  <a:gd name="T10" fmla="*/ 7 w 29"/>
                  <a:gd name="T11" fmla="*/ 13 h 19"/>
                  <a:gd name="T12" fmla="*/ 1 w 29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19">
                    <a:moveTo>
                      <a:pt x="1" y="0"/>
                    </a:moveTo>
                    <a:cubicBezTo>
                      <a:pt x="5" y="3"/>
                      <a:pt x="9" y="4"/>
                      <a:pt x="13" y="4"/>
                    </a:cubicBezTo>
                    <a:cubicBezTo>
                      <a:pt x="18" y="5"/>
                      <a:pt x="22" y="9"/>
                      <a:pt x="27" y="6"/>
                    </a:cubicBezTo>
                    <a:cubicBezTo>
                      <a:pt x="27" y="9"/>
                      <a:pt x="27" y="11"/>
                      <a:pt x="27" y="13"/>
                    </a:cubicBezTo>
                    <a:cubicBezTo>
                      <a:pt x="29" y="17"/>
                      <a:pt x="27" y="19"/>
                      <a:pt x="23" y="18"/>
                    </a:cubicBezTo>
                    <a:cubicBezTo>
                      <a:pt x="18" y="16"/>
                      <a:pt x="12" y="17"/>
                      <a:pt x="7" y="13"/>
                    </a:cubicBezTo>
                    <a:cubicBezTo>
                      <a:pt x="8" y="8"/>
                      <a:pt x="0" y="6"/>
                      <a:pt x="1" y="0"/>
                    </a:cubicBezTo>
                    <a:close/>
                  </a:path>
                </a:pathLst>
              </a:custGeom>
              <a:solidFill>
                <a:srgbClr val="AC84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6" name="Freeform 4797"/>
              <p:cNvSpPr/>
              <p:nvPr/>
            </p:nvSpPr>
            <p:spPr bwMode="auto">
              <a:xfrm>
                <a:off x="6704013" y="6069013"/>
                <a:ext cx="77788" cy="61913"/>
              </a:xfrm>
              <a:custGeom>
                <a:avLst/>
                <a:gdLst>
                  <a:gd name="T0" fmla="*/ 12 w 39"/>
                  <a:gd name="T1" fmla="*/ 23 h 31"/>
                  <a:gd name="T2" fmla="*/ 1 w 39"/>
                  <a:gd name="T3" fmla="*/ 11 h 31"/>
                  <a:gd name="T4" fmla="*/ 0 w 39"/>
                  <a:gd name="T5" fmla="*/ 10 h 31"/>
                  <a:gd name="T6" fmla="*/ 1 w 39"/>
                  <a:gd name="T7" fmla="*/ 10 h 31"/>
                  <a:gd name="T8" fmla="*/ 4 w 39"/>
                  <a:gd name="T9" fmla="*/ 0 h 31"/>
                  <a:gd name="T10" fmla="*/ 20 w 39"/>
                  <a:gd name="T11" fmla="*/ 7 h 31"/>
                  <a:gd name="T12" fmla="*/ 26 w 39"/>
                  <a:gd name="T13" fmla="*/ 7 h 31"/>
                  <a:gd name="T14" fmla="*/ 36 w 39"/>
                  <a:gd name="T15" fmla="*/ 12 h 31"/>
                  <a:gd name="T16" fmla="*/ 38 w 39"/>
                  <a:gd name="T17" fmla="*/ 14 h 31"/>
                  <a:gd name="T18" fmla="*/ 37 w 39"/>
                  <a:gd name="T19" fmla="*/ 19 h 31"/>
                  <a:gd name="T20" fmla="*/ 37 w 39"/>
                  <a:gd name="T21" fmla="*/ 19 h 31"/>
                  <a:gd name="T22" fmla="*/ 33 w 39"/>
                  <a:gd name="T23" fmla="*/ 23 h 31"/>
                  <a:gd name="T24" fmla="*/ 28 w 39"/>
                  <a:gd name="T25" fmla="*/ 30 h 31"/>
                  <a:gd name="T26" fmla="*/ 12 w 39"/>
                  <a:gd name="T27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31">
                    <a:moveTo>
                      <a:pt x="12" y="23"/>
                    </a:moveTo>
                    <a:cubicBezTo>
                      <a:pt x="7" y="20"/>
                      <a:pt x="7" y="12"/>
                      <a:pt x="1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4" y="7"/>
                      <a:pt x="1" y="3"/>
                      <a:pt x="4" y="0"/>
                    </a:cubicBezTo>
                    <a:cubicBezTo>
                      <a:pt x="11" y="0"/>
                      <a:pt x="12" y="11"/>
                      <a:pt x="20" y="7"/>
                    </a:cubicBezTo>
                    <a:cubicBezTo>
                      <a:pt x="22" y="7"/>
                      <a:pt x="24" y="6"/>
                      <a:pt x="26" y="7"/>
                    </a:cubicBezTo>
                    <a:cubicBezTo>
                      <a:pt x="29" y="9"/>
                      <a:pt x="32" y="11"/>
                      <a:pt x="36" y="12"/>
                    </a:cubicBezTo>
                    <a:cubicBezTo>
                      <a:pt x="37" y="13"/>
                      <a:pt x="38" y="13"/>
                      <a:pt x="38" y="14"/>
                    </a:cubicBezTo>
                    <a:cubicBezTo>
                      <a:pt x="39" y="16"/>
                      <a:pt x="39" y="18"/>
                      <a:pt x="37" y="19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21"/>
                      <a:pt x="32" y="19"/>
                      <a:pt x="33" y="23"/>
                    </a:cubicBezTo>
                    <a:cubicBezTo>
                      <a:pt x="35" y="28"/>
                      <a:pt x="32" y="29"/>
                      <a:pt x="28" y="30"/>
                    </a:cubicBezTo>
                    <a:cubicBezTo>
                      <a:pt x="22" y="31"/>
                      <a:pt x="16" y="29"/>
                      <a:pt x="12" y="23"/>
                    </a:cubicBezTo>
                    <a:close/>
                  </a:path>
                </a:pathLst>
              </a:custGeom>
              <a:solidFill>
                <a:srgbClr val="B58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7" name="Freeform 4798"/>
              <p:cNvSpPr/>
              <p:nvPr/>
            </p:nvSpPr>
            <p:spPr bwMode="auto">
              <a:xfrm>
                <a:off x="6665913" y="6026151"/>
                <a:ext cx="58738" cy="61913"/>
              </a:xfrm>
              <a:custGeom>
                <a:avLst/>
                <a:gdLst>
                  <a:gd name="T0" fmla="*/ 24 w 29"/>
                  <a:gd name="T1" fmla="*/ 21 h 31"/>
                  <a:gd name="T2" fmla="*/ 20 w 29"/>
                  <a:gd name="T3" fmla="*/ 31 h 31"/>
                  <a:gd name="T4" fmla="*/ 10 w 29"/>
                  <a:gd name="T5" fmla="*/ 14 h 31"/>
                  <a:gd name="T6" fmla="*/ 0 w 29"/>
                  <a:gd name="T7" fmla="*/ 8 h 31"/>
                  <a:gd name="T8" fmla="*/ 10 w 29"/>
                  <a:gd name="T9" fmla="*/ 0 h 31"/>
                  <a:gd name="T10" fmla="*/ 21 w 29"/>
                  <a:gd name="T11" fmla="*/ 2 h 31"/>
                  <a:gd name="T12" fmla="*/ 25 w 29"/>
                  <a:gd name="T13" fmla="*/ 18 h 31"/>
                  <a:gd name="T14" fmla="*/ 24 w 29"/>
                  <a:gd name="T15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1">
                    <a:moveTo>
                      <a:pt x="24" y="21"/>
                    </a:moveTo>
                    <a:cubicBezTo>
                      <a:pt x="23" y="24"/>
                      <a:pt x="24" y="28"/>
                      <a:pt x="20" y="31"/>
                    </a:cubicBezTo>
                    <a:cubicBezTo>
                      <a:pt x="17" y="25"/>
                      <a:pt x="13" y="20"/>
                      <a:pt x="10" y="14"/>
                    </a:cubicBezTo>
                    <a:cubicBezTo>
                      <a:pt x="6" y="12"/>
                      <a:pt x="2" y="12"/>
                      <a:pt x="0" y="8"/>
                    </a:cubicBezTo>
                    <a:cubicBezTo>
                      <a:pt x="0" y="0"/>
                      <a:pt x="5" y="1"/>
                      <a:pt x="10" y="0"/>
                    </a:cubicBezTo>
                    <a:cubicBezTo>
                      <a:pt x="13" y="4"/>
                      <a:pt x="17" y="3"/>
                      <a:pt x="21" y="2"/>
                    </a:cubicBezTo>
                    <a:cubicBezTo>
                      <a:pt x="29" y="6"/>
                      <a:pt x="23" y="13"/>
                      <a:pt x="25" y="18"/>
                    </a:cubicBezTo>
                    <a:cubicBezTo>
                      <a:pt x="25" y="19"/>
                      <a:pt x="25" y="20"/>
                      <a:pt x="24" y="21"/>
                    </a:cubicBezTo>
                    <a:close/>
                  </a:path>
                </a:pathLst>
              </a:custGeom>
              <a:solidFill>
                <a:srgbClr val="A17F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8" name="Freeform 4799"/>
              <p:cNvSpPr/>
              <p:nvPr/>
            </p:nvSpPr>
            <p:spPr bwMode="auto">
              <a:xfrm>
                <a:off x="6607176" y="6008688"/>
                <a:ext cx="46038" cy="63500"/>
              </a:xfrm>
              <a:custGeom>
                <a:avLst/>
                <a:gdLst>
                  <a:gd name="T0" fmla="*/ 13 w 23"/>
                  <a:gd name="T1" fmla="*/ 32 h 32"/>
                  <a:gd name="T2" fmla="*/ 8 w 23"/>
                  <a:gd name="T3" fmla="*/ 26 h 32"/>
                  <a:gd name="T4" fmla="*/ 3 w 23"/>
                  <a:gd name="T5" fmla="*/ 11 h 32"/>
                  <a:gd name="T6" fmla="*/ 22 w 23"/>
                  <a:gd name="T7" fmla="*/ 11 h 32"/>
                  <a:gd name="T8" fmla="*/ 23 w 23"/>
                  <a:gd name="T9" fmla="*/ 26 h 32"/>
                  <a:gd name="T10" fmla="*/ 21 w 23"/>
                  <a:gd name="T11" fmla="*/ 28 h 32"/>
                  <a:gd name="T12" fmla="*/ 13 w 23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2">
                    <a:moveTo>
                      <a:pt x="13" y="32"/>
                    </a:moveTo>
                    <a:cubicBezTo>
                      <a:pt x="6" y="32"/>
                      <a:pt x="6" y="32"/>
                      <a:pt x="8" y="26"/>
                    </a:cubicBezTo>
                    <a:cubicBezTo>
                      <a:pt x="10" y="20"/>
                      <a:pt x="0" y="18"/>
                      <a:pt x="3" y="11"/>
                    </a:cubicBezTo>
                    <a:cubicBezTo>
                      <a:pt x="10" y="6"/>
                      <a:pt x="16" y="0"/>
                      <a:pt x="22" y="11"/>
                    </a:cubicBezTo>
                    <a:cubicBezTo>
                      <a:pt x="23" y="16"/>
                      <a:pt x="21" y="21"/>
                      <a:pt x="23" y="26"/>
                    </a:cubicBezTo>
                    <a:cubicBezTo>
                      <a:pt x="23" y="27"/>
                      <a:pt x="22" y="28"/>
                      <a:pt x="21" y="28"/>
                    </a:cubicBezTo>
                    <a:cubicBezTo>
                      <a:pt x="19" y="32"/>
                      <a:pt x="15" y="30"/>
                      <a:pt x="13" y="32"/>
                    </a:cubicBezTo>
                    <a:close/>
                  </a:path>
                </a:pathLst>
              </a:custGeom>
              <a:solidFill>
                <a:srgbClr val="AB81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9" name="Freeform 4800"/>
              <p:cNvSpPr/>
              <p:nvPr/>
            </p:nvSpPr>
            <p:spPr bwMode="auto">
              <a:xfrm>
                <a:off x="6630988" y="6024563"/>
                <a:ext cx="55563" cy="58738"/>
              </a:xfrm>
              <a:custGeom>
                <a:avLst/>
                <a:gdLst>
                  <a:gd name="T0" fmla="*/ 11 w 27"/>
                  <a:gd name="T1" fmla="*/ 18 h 29"/>
                  <a:gd name="T2" fmla="*/ 1 w 27"/>
                  <a:gd name="T3" fmla="*/ 14 h 29"/>
                  <a:gd name="T4" fmla="*/ 8 w 27"/>
                  <a:gd name="T5" fmla="*/ 3 h 29"/>
                  <a:gd name="T6" fmla="*/ 11 w 27"/>
                  <a:gd name="T7" fmla="*/ 0 h 29"/>
                  <a:gd name="T8" fmla="*/ 18 w 27"/>
                  <a:gd name="T9" fmla="*/ 9 h 29"/>
                  <a:gd name="T10" fmla="*/ 27 w 27"/>
                  <a:gd name="T11" fmla="*/ 15 h 29"/>
                  <a:gd name="T12" fmla="*/ 24 w 27"/>
                  <a:gd name="T13" fmla="*/ 29 h 29"/>
                  <a:gd name="T14" fmla="*/ 18 w 27"/>
                  <a:gd name="T15" fmla="*/ 20 h 29"/>
                  <a:gd name="T16" fmla="*/ 11 w 27"/>
                  <a:gd name="T17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9">
                    <a:moveTo>
                      <a:pt x="11" y="18"/>
                    </a:moveTo>
                    <a:cubicBezTo>
                      <a:pt x="10" y="10"/>
                      <a:pt x="4" y="21"/>
                      <a:pt x="1" y="14"/>
                    </a:cubicBezTo>
                    <a:cubicBezTo>
                      <a:pt x="0" y="10"/>
                      <a:pt x="13" y="11"/>
                      <a:pt x="8" y="3"/>
                    </a:cubicBezTo>
                    <a:cubicBezTo>
                      <a:pt x="8" y="1"/>
                      <a:pt x="9" y="0"/>
                      <a:pt x="11" y="0"/>
                    </a:cubicBezTo>
                    <a:cubicBezTo>
                      <a:pt x="16" y="1"/>
                      <a:pt x="12" y="9"/>
                      <a:pt x="18" y="9"/>
                    </a:cubicBezTo>
                    <a:cubicBezTo>
                      <a:pt x="22" y="9"/>
                      <a:pt x="25" y="11"/>
                      <a:pt x="27" y="15"/>
                    </a:cubicBezTo>
                    <a:cubicBezTo>
                      <a:pt x="23" y="19"/>
                      <a:pt x="25" y="24"/>
                      <a:pt x="24" y="29"/>
                    </a:cubicBezTo>
                    <a:cubicBezTo>
                      <a:pt x="17" y="28"/>
                      <a:pt x="19" y="23"/>
                      <a:pt x="18" y="20"/>
                    </a:cubicBezTo>
                    <a:cubicBezTo>
                      <a:pt x="17" y="14"/>
                      <a:pt x="14" y="17"/>
                      <a:pt x="11" y="18"/>
                    </a:cubicBezTo>
                    <a:close/>
                  </a:path>
                </a:pathLst>
              </a:custGeom>
              <a:solidFill>
                <a:srgbClr val="9F7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0" name="Freeform 4801"/>
              <p:cNvSpPr/>
              <p:nvPr/>
            </p:nvSpPr>
            <p:spPr bwMode="auto">
              <a:xfrm>
                <a:off x="6726238" y="6115051"/>
                <a:ext cx="52388" cy="41275"/>
              </a:xfrm>
              <a:custGeom>
                <a:avLst/>
                <a:gdLst>
                  <a:gd name="T0" fmla="*/ 1 w 26"/>
                  <a:gd name="T1" fmla="*/ 0 h 21"/>
                  <a:gd name="T2" fmla="*/ 20 w 26"/>
                  <a:gd name="T3" fmla="*/ 5 h 21"/>
                  <a:gd name="T4" fmla="*/ 25 w 26"/>
                  <a:gd name="T5" fmla="*/ 14 h 21"/>
                  <a:gd name="T6" fmla="*/ 23 w 26"/>
                  <a:gd name="T7" fmla="*/ 20 h 21"/>
                  <a:gd name="T8" fmla="*/ 18 w 26"/>
                  <a:gd name="T9" fmla="*/ 20 h 21"/>
                  <a:gd name="T10" fmla="*/ 13 w 26"/>
                  <a:gd name="T11" fmla="*/ 17 h 21"/>
                  <a:gd name="T12" fmla="*/ 7 w 26"/>
                  <a:gd name="T13" fmla="*/ 14 h 21"/>
                  <a:gd name="T14" fmla="*/ 2 w 26"/>
                  <a:gd name="T15" fmla="*/ 10 h 21"/>
                  <a:gd name="T16" fmla="*/ 0 w 26"/>
                  <a:gd name="T17" fmla="*/ 10 h 21"/>
                  <a:gd name="T18" fmla="*/ 1 w 26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1">
                    <a:moveTo>
                      <a:pt x="1" y="0"/>
                    </a:moveTo>
                    <a:cubicBezTo>
                      <a:pt x="7" y="3"/>
                      <a:pt x="13" y="5"/>
                      <a:pt x="20" y="5"/>
                    </a:cubicBezTo>
                    <a:cubicBezTo>
                      <a:pt x="24" y="7"/>
                      <a:pt x="23" y="11"/>
                      <a:pt x="25" y="14"/>
                    </a:cubicBezTo>
                    <a:cubicBezTo>
                      <a:pt x="26" y="17"/>
                      <a:pt x="25" y="19"/>
                      <a:pt x="23" y="20"/>
                    </a:cubicBezTo>
                    <a:cubicBezTo>
                      <a:pt x="21" y="20"/>
                      <a:pt x="20" y="20"/>
                      <a:pt x="18" y="20"/>
                    </a:cubicBezTo>
                    <a:cubicBezTo>
                      <a:pt x="15" y="21"/>
                      <a:pt x="14" y="19"/>
                      <a:pt x="13" y="17"/>
                    </a:cubicBezTo>
                    <a:cubicBezTo>
                      <a:pt x="12" y="13"/>
                      <a:pt x="9" y="14"/>
                      <a:pt x="7" y="14"/>
                    </a:cubicBezTo>
                    <a:cubicBezTo>
                      <a:pt x="4" y="14"/>
                      <a:pt x="3" y="13"/>
                      <a:pt x="2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7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A97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1" name="Freeform 4802"/>
              <p:cNvSpPr/>
              <p:nvPr/>
            </p:nvSpPr>
            <p:spPr bwMode="auto">
              <a:xfrm>
                <a:off x="6697663" y="6138863"/>
                <a:ext cx="28575" cy="30163"/>
              </a:xfrm>
              <a:custGeom>
                <a:avLst/>
                <a:gdLst>
                  <a:gd name="T0" fmla="*/ 6 w 14"/>
                  <a:gd name="T1" fmla="*/ 2 h 15"/>
                  <a:gd name="T2" fmla="*/ 9 w 14"/>
                  <a:gd name="T3" fmla="*/ 15 h 15"/>
                  <a:gd name="T4" fmla="*/ 2 w 14"/>
                  <a:gd name="T5" fmla="*/ 11 h 15"/>
                  <a:gd name="T6" fmla="*/ 0 w 14"/>
                  <a:gd name="T7" fmla="*/ 4 h 15"/>
                  <a:gd name="T8" fmla="*/ 6 w 14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6" y="2"/>
                    </a:moveTo>
                    <a:cubicBezTo>
                      <a:pt x="6" y="6"/>
                      <a:pt x="14" y="9"/>
                      <a:pt x="9" y="15"/>
                    </a:cubicBezTo>
                    <a:cubicBezTo>
                      <a:pt x="7" y="14"/>
                      <a:pt x="4" y="12"/>
                      <a:pt x="2" y="11"/>
                    </a:cubicBezTo>
                    <a:cubicBezTo>
                      <a:pt x="1" y="9"/>
                      <a:pt x="1" y="6"/>
                      <a:pt x="0" y="4"/>
                    </a:cubicBezTo>
                    <a:cubicBezTo>
                      <a:pt x="2" y="2"/>
                      <a:pt x="3" y="0"/>
                      <a:pt x="6" y="2"/>
                    </a:cubicBezTo>
                    <a:close/>
                  </a:path>
                </a:pathLst>
              </a:custGeom>
              <a:solidFill>
                <a:srgbClr val="905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2" name="Freeform 4803"/>
              <p:cNvSpPr/>
              <p:nvPr/>
            </p:nvSpPr>
            <p:spPr bwMode="auto">
              <a:xfrm>
                <a:off x="6634163" y="6062663"/>
                <a:ext cx="25400" cy="22225"/>
              </a:xfrm>
              <a:custGeom>
                <a:avLst/>
                <a:gdLst>
                  <a:gd name="T0" fmla="*/ 0 w 13"/>
                  <a:gd name="T1" fmla="*/ 5 h 11"/>
                  <a:gd name="T2" fmla="*/ 8 w 13"/>
                  <a:gd name="T3" fmla="*/ 1 h 11"/>
                  <a:gd name="T4" fmla="*/ 6 w 13"/>
                  <a:gd name="T5" fmla="*/ 11 h 11"/>
                  <a:gd name="T6" fmla="*/ 0 w 13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0" y="5"/>
                    </a:moveTo>
                    <a:cubicBezTo>
                      <a:pt x="0" y="0"/>
                      <a:pt x="6" y="4"/>
                      <a:pt x="8" y="1"/>
                    </a:cubicBezTo>
                    <a:cubicBezTo>
                      <a:pt x="11" y="5"/>
                      <a:pt x="13" y="9"/>
                      <a:pt x="6" y="11"/>
                    </a:cubicBezTo>
                    <a:cubicBezTo>
                      <a:pt x="4" y="9"/>
                      <a:pt x="4" y="5"/>
                      <a:pt x="0" y="5"/>
                    </a:cubicBezTo>
                    <a:close/>
                  </a:path>
                </a:pathLst>
              </a:custGeom>
              <a:solidFill>
                <a:srgbClr val="9F7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3" name="Freeform 4804"/>
              <p:cNvSpPr/>
              <p:nvPr/>
            </p:nvSpPr>
            <p:spPr bwMode="auto">
              <a:xfrm>
                <a:off x="6705601" y="6115051"/>
                <a:ext cx="12700" cy="9525"/>
              </a:xfrm>
              <a:custGeom>
                <a:avLst/>
                <a:gdLst>
                  <a:gd name="T0" fmla="*/ 6 w 6"/>
                  <a:gd name="T1" fmla="*/ 2 h 5"/>
                  <a:gd name="T2" fmla="*/ 4 w 6"/>
                  <a:gd name="T3" fmla="*/ 4 h 5"/>
                  <a:gd name="T4" fmla="*/ 0 w 6"/>
                  <a:gd name="T5" fmla="*/ 2 h 5"/>
                  <a:gd name="T6" fmla="*/ 2 w 6"/>
                  <a:gd name="T7" fmla="*/ 1 h 5"/>
                  <a:gd name="T8" fmla="*/ 6 w 6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4"/>
                      <a:pt x="5" y="4"/>
                      <a:pt x="4" y="4"/>
                    </a:cubicBezTo>
                    <a:cubicBezTo>
                      <a:pt x="3" y="4"/>
                      <a:pt x="1" y="5"/>
                      <a:pt x="0" y="2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4" y="1"/>
                      <a:pt x="5" y="0"/>
                      <a:pt x="6" y="2"/>
                    </a:cubicBezTo>
                    <a:close/>
                  </a:path>
                </a:pathLst>
              </a:custGeom>
              <a:solidFill>
                <a:srgbClr val="7748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4" name="Freeform 4805"/>
              <p:cNvSpPr/>
              <p:nvPr/>
            </p:nvSpPr>
            <p:spPr bwMode="auto">
              <a:xfrm>
                <a:off x="6691313" y="6130926"/>
                <a:ext cx="19050" cy="15875"/>
              </a:xfrm>
              <a:custGeom>
                <a:avLst/>
                <a:gdLst>
                  <a:gd name="T0" fmla="*/ 9 w 9"/>
                  <a:gd name="T1" fmla="*/ 6 h 8"/>
                  <a:gd name="T2" fmla="*/ 3 w 9"/>
                  <a:gd name="T3" fmla="*/ 8 h 8"/>
                  <a:gd name="T4" fmla="*/ 9 w 9"/>
                  <a:gd name="T5" fmla="*/ 3 h 8"/>
                  <a:gd name="T6" fmla="*/ 9 w 9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9" y="6"/>
                    </a:moveTo>
                    <a:cubicBezTo>
                      <a:pt x="7" y="7"/>
                      <a:pt x="5" y="7"/>
                      <a:pt x="3" y="8"/>
                    </a:cubicBezTo>
                    <a:cubicBezTo>
                      <a:pt x="0" y="0"/>
                      <a:pt x="6" y="4"/>
                      <a:pt x="9" y="3"/>
                    </a:cubicBezTo>
                    <a:cubicBezTo>
                      <a:pt x="9" y="4"/>
                      <a:pt x="9" y="5"/>
                      <a:pt x="9" y="6"/>
                    </a:cubicBezTo>
                    <a:close/>
                  </a:path>
                </a:pathLst>
              </a:custGeom>
              <a:solidFill>
                <a:srgbClr val="68371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5" name="Freeform 4806"/>
              <p:cNvSpPr/>
              <p:nvPr/>
            </p:nvSpPr>
            <p:spPr bwMode="auto">
              <a:xfrm>
                <a:off x="6577013" y="5940426"/>
                <a:ext cx="88900" cy="92075"/>
              </a:xfrm>
              <a:custGeom>
                <a:avLst/>
                <a:gdLst>
                  <a:gd name="T0" fmla="*/ 38 w 44"/>
                  <a:gd name="T1" fmla="*/ 43 h 46"/>
                  <a:gd name="T2" fmla="*/ 35 w 44"/>
                  <a:gd name="T3" fmla="*/ 45 h 46"/>
                  <a:gd name="T4" fmla="*/ 18 w 44"/>
                  <a:gd name="T5" fmla="*/ 45 h 46"/>
                  <a:gd name="T6" fmla="*/ 7 w 44"/>
                  <a:gd name="T7" fmla="*/ 32 h 46"/>
                  <a:gd name="T8" fmla="*/ 0 w 44"/>
                  <a:gd name="T9" fmla="*/ 16 h 46"/>
                  <a:gd name="T10" fmla="*/ 9 w 44"/>
                  <a:gd name="T11" fmla="*/ 8 h 46"/>
                  <a:gd name="T12" fmla="*/ 19 w 44"/>
                  <a:gd name="T13" fmla="*/ 3 h 46"/>
                  <a:gd name="T14" fmla="*/ 31 w 44"/>
                  <a:gd name="T15" fmla="*/ 13 h 46"/>
                  <a:gd name="T16" fmla="*/ 17 w 44"/>
                  <a:gd name="T17" fmla="*/ 16 h 46"/>
                  <a:gd name="T18" fmla="*/ 38 w 44"/>
                  <a:gd name="T19" fmla="*/ 22 h 46"/>
                  <a:gd name="T20" fmla="*/ 40 w 44"/>
                  <a:gd name="T21" fmla="*/ 25 h 46"/>
                  <a:gd name="T22" fmla="*/ 38 w 44"/>
                  <a:gd name="T23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46">
                    <a:moveTo>
                      <a:pt x="38" y="43"/>
                    </a:moveTo>
                    <a:cubicBezTo>
                      <a:pt x="37" y="44"/>
                      <a:pt x="36" y="44"/>
                      <a:pt x="35" y="45"/>
                    </a:cubicBezTo>
                    <a:cubicBezTo>
                      <a:pt x="30" y="37"/>
                      <a:pt x="24" y="46"/>
                      <a:pt x="18" y="45"/>
                    </a:cubicBezTo>
                    <a:cubicBezTo>
                      <a:pt x="10" y="44"/>
                      <a:pt x="13" y="35"/>
                      <a:pt x="7" y="32"/>
                    </a:cubicBezTo>
                    <a:cubicBezTo>
                      <a:pt x="8" y="25"/>
                      <a:pt x="1" y="22"/>
                      <a:pt x="0" y="16"/>
                    </a:cubicBezTo>
                    <a:cubicBezTo>
                      <a:pt x="0" y="10"/>
                      <a:pt x="0" y="5"/>
                      <a:pt x="9" y="8"/>
                    </a:cubicBezTo>
                    <a:cubicBezTo>
                      <a:pt x="11" y="9"/>
                      <a:pt x="15" y="5"/>
                      <a:pt x="19" y="3"/>
                    </a:cubicBezTo>
                    <a:cubicBezTo>
                      <a:pt x="28" y="0"/>
                      <a:pt x="29" y="7"/>
                      <a:pt x="31" y="13"/>
                    </a:cubicBezTo>
                    <a:cubicBezTo>
                      <a:pt x="28" y="23"/>
                      <a:pt x="22" y="14"/>
                      <a:pt x="17" y="16"/>
                    </a:cubicBezTo>
                    <a:cubicBezTo>
                      <a:pt x="23" y="21"/>
                      <a:pt x="31" y="19"/>
                      <a:pt x="38" y="22"/>
                    </a:cubicBezTo>
                    <a:cubicBezTo>
                      <a:pt x="39" y="23"/>
                      <a:pt x="39" y="24"/>
                      <a:pt x="40" y="25"/>
                    </a:cubicBezTo>
                    <a:cubicBezTo>
                      <a:pt x="41" y="31"/>
                      <a:pt x="44" y="37"/>
                      <a:pt x="38" y="43"/>
                    </a:cubicBezTo>
                    <a:close/>
                  </a:path>
                </a:pathLst>
              </a:custGeom>
              <a:solidFill>
                <a:srgbClr val="B8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6" name="Freeform 4807"/>
              <p:cNvSpPr/>
              <p:nvPr/>
            </p:nvSpPr>
            <p:spPr bwMode="auto">
              <a:xfrm>
                <a:off x="7299326" y="5862638"/>
                <a:ext cx="95250" cy="155575"/>
              </a:xfrm>
              <a:custGeom>
                <a:avLst/>
                <a:gdLst>
                  <a:gd name="T0" fmla="*/ 46 w 47"/>
                  <a:gd name="T1" fmla="*/ 72 h 78"/>
                  <a:gd name="T2" fmla="*/ 20 w 47"/>
                  <a:gd name="T3" fmla="*/ 63 h 78"/>
                  <a:gd name="T4" fmla="*/ 18 w 47"/>
                  <a:gd name="T5" fmla="*/ 63 h 78"/>
                  <a:gd name="T6" fmla="*/ 9 w 47"/>
                  <a:gd name="T7" fmla="*/ 50 h 78"/>
                  <a:gd name="T8" fmla="*/ 10 w 47"/>
                  <a:gd name="T9" fmla="*/ 37 h 78"/>
                  <a:gd name="T10" fmla="*/ 14 w 47"/>
                  <a:gd name="T11" fmla="*/ 31 h 78"/>
                  <a:gd name="T12" fmla="*/ 5 w 47"/>
                  <a:gd name="T13" fmla="*/ 33 h 78"/>
                  <a:gd name="T14" fmla="*/ 2 w 47"/>
                  <a:gd name="T15" fmla="*/ 31 h 78"/>
                  <a:gd name="T16" fmla="*/ 2 w 47"/>
                  <a:gd name="T17" fmla="*/ 29 h 78"/>
                  <a:gd name="T18" fmla="*/ 1 w 47"/>
                  <a:gd name="T19" fmla="*/ 19 h 78"/>
                  <a:gd name="T20" fmla="*/ 3 w 47"/>
                  <a:gd name="T21" fmla="*/ 13 h 78"/>
                  <a:gd name="T22" fmla="*/ 13 w 47"/>
                  <a:gd name="T23" fmla="*/ 0 h 78"/>
                  <a:gd name="T24" fmla="*/ 18 w 47"/>
                  <a:gd name="T25" fmla="*/ 2 h 78"/>
                  <a:gd name="T26" fmla="*/ 27 w 47"/>
                  <a:gd name="T27" fmla="*/ 26 h 78"/>
                  <a:gd name="T28" fmla="*/ 42 w 47"/>
                  <a:gd name="T29" fmla="*/ 60 h 78"/>
                  <a:gd name="T30" fmla="*/ 46 w 47"/>
                  <a:gd name="T31" fmla="*/ 7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7" h="78">
                    <a:moveTo>
                      <a:pt x="46" y="72"/>
                    </a:moveTo>
                    <a:cubicBezTo>
                      <a:pt x="35" y="78"/>
                      <a:pt x="29" y="67"/>
                      <a:pt x="20" y="63"/>
                    </a:cubicBezTo>
                    <a:cubicBezTo>
                      <a:pt x="19" y="63"/>
                      <a:pt x="19" y="63"/>
                      <a:pt x="18" y="63"/>
                    </a:cubicBezTo>
                    <a:cubicBezTo>
                      <a:pt x="15" y="59"/>
                      <a:pt x="12" y="54"/>
                      <a:pt x="9" y="50"/>
                    </a:cubicBezTo>
                    <a:cubicBezTo>
                      <a:pt x="10" y="45"/>
                      <a:pt x="8" y="41"/>
                      <a:pt x="10" y="37"/>
                    </a:cubicBezTo>
                    <a:cubicBezTo>
                      <a:pt x="10" y="34"/>
                      <a:pt x="14" y="34"/>
                      <a:pt x="14" y="31"/>
                    </a:cubicBezTo>
                    <a:cubicBezTo>
                      <a:pt x="11" y="30"/>
                      <a:pt x="8" y="33"/>
                      <a:pt x="5" y="33"/>
                    </a:cubicBezTo>
                    <a:cubicBezTo>
                      <a:pt x="4" y="33"/>
                      <a:pt x="3" y="32"/>
                      <a:pt x="2" y="31"/>
                    </a:cubicBezTo>
                    <a:cubicBezTo>
                      <a:pt x="2" y="31"/>
                      <a:pt x="2" y="30"/>
                      <a:pt x="2" y="29"/>
                    </a:cubicBezTo>
                    <a:cubicBezTo>
                      <a:pt x="2" y="26"/>
                      <a:pt x="1" y="22"/>
                      <a:pt x="1" y="19"/>
                    </a:cubicBezTo>
                    <a:cubicBezTo>
                      <a:pt x="2" y="17"/>
                      <a:pt x="3" y="15"/>
                      <a:pt x="3" y="13"/>
                    </a:cubicBezTo>
                    <a:cubicBezTo>
                      <a:pt x="0" y="4"/>
                      <a:pt x="5" y="0"/>
                      <a:pt x="13" y="0"/>
                    </a:cubicBezTo>
                    <a:cubicBezTo>
                      <a:pt x="15" y="0"/>
                      <a:pt x="17" y="1"/>
                      <a:pt x="18" y="2"/>
                    </a:cubicBezTo>
                    <a:cubicBezTo>
                      <a:pt x="24" y="9"/>
                      <a:pt x="24" y="18"/>
                      <a:pt x="27" y="26"/>
                    </a:cubicBezTo>
                    <a:cubicBezTo>
                      <a:pt x="30" y="38"/>
                      <a:pt x="34" y="50"/>
                      <a:pt x="42" y="60"/>
                    </a:cubicBezTo>
                    <a:cubicBezTo>
                      <a:pt x="45" y="63"/>
                      <a:pt x="47" y="67"/>
                      <a:pt x="46" y="72"/>
                    </a:cubicBezTo>
                    <a:close/>
                  </a:path>
                </a:pathLst>
              </a:custGeom>
              <a:solidFill>
                <a:srgbClr val="D8C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7" name="Freeform 4808"/>
              <p:cNvSpPr/>
              <p:nvPr/>
            </p:nvSpPr>
            <p:spPr bwMode="auto">
              <a:xfrm>
                <a:off x="7251701" y="5878513"/>
                <a:ext cx="38100" cy="47625"/>
              </a:xfrm>
              <a:custGeom>
                <a:avLst/>
                <a:gdLst>
                  <a:gd name="T0" fmla="*/ 11 w 19"/>
                  <a:gd name="T1" fmla="*/ 24 h 24"/>
                  <a:gd name="T2" fmla="*/ 4 w 19"/>
                  <a:gd name="T3" fmla="*/ 3 h 24"/>
                  <a:gd name="T4" fmla="*/ 4 w 19"/>
                  <a:gd name="T5" fmla="*/ 1 h 24"/>
                  <a:gd name="T6" fmla="*/ 11 w 19"/>
                  <a:gd name="T7" fmla="*/ 7 h 24"/>
                  <a:gd name="T8" fmla="*/ 11 w 19"/>
                  <a:gd name="T9" fmla="*/ 7 h 24"/>
                  <a:gd name="T10" fmla="*/ 14 w 19"/>
                  <a:gd name="T11" fmla="*/ 17 h 24"/>
                  <a:gd name="T12" fmla="*/ 11 w 19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4">
                    <a:moveTo>
                      <a:pt x="11" y="24"/>
                    </a:moveTo>
                    <a:cubicBezTo>
                      <a:pt x="0" y="20"/>
                      <a:pt x="5" y="11"/>
                      <a:pt x="4" y="3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8" y="0"/>
                      <a:pt x="8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11"/>
                      <a:pt x="19" y="11"/>
                      <a:pt x="14" y="17"/>
                    </a:cubicBezTo>
                    <a:cubicBezTo>
                      <a:pt x="13" y="19"/>
                      <a:pt x="12" y="22"/>
                      <a:pt x="11" y="24"/>
                    </a:cubicBezTo>
                    <a:close/>
                  </a:path>
                </a:pathLst>
              </a:custGeom>
              <a:solidFill>
                <a:srgbClr val="B296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8" name="Freeform 4809"/>
              <p:cNvSpPr/>
              <p:nvPr/>
            </p:nvSpPr>
            <p:spPr bwMode="auto">
              <a:xfrm>
                <a:off x="7296151" y="5924551"/>
                <a:ext cx="30163" cy="38100"/>
              </a:xfrm>
              <a:custGeom>
                <a:avLst/>
                <a:gdLst>
                  <a:gd name="T0" fmla="*/ 13 w 15"/>
                  <a:gd name="T1" fmla="*/ 7 h 19"/>
                  <a:gd name="T2" fmla="*/ 11 w 15"/>
                  <a:gd name="T3" fmla="*/ 19 h 19"/>
                  <a:gd name="T4" fmla="*/ 3 w 15"/>
                  <a:gd name="T5" fmla="*/ 7 h 19"/>
                  <a:gd name="T6" fmla="*/ 4 w 15"/>
                  <a:gd name="T7" fmla="*/ 0 h 19"/>
                  <a:gd name="T8" fmla="*/ 6 w 15"/>
                  <a:gd name="T9" fmla="*/ 1 h 19"/>
                  <a:gd name="T10" fmla="*/ 13 w 15"/>
                  <a:gd name="T1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9">
                    <a:moveTo>
                      <a:pt x="13" y="7"/>
                    </a:moveTo>
                    <a:cubicBezTo>
                      <a:pt x="12" y="11"/>
                      <a:pt x="15" y="15"/>
                      <a:pt x="11" y="19"/>
                    </a:cubicBezTo>
                    <a:cubicBezTo>
                      <a:pt x="9" y="15"/>
                      <a:pt x="9" y="9"/>
                      <a:pt x="3" y="7"/>
                    </a:cubicBezTo>
                    <a:cubicBezTo>
                      <a:pt x="0" y="6"/>
                      <a:pt x="1" y="2"/>
                      <a:pt x="4" y="0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10" y="1"/>
                      <a:pt x="11" y="4"/>
                      <a:pt x="13" y="7"/>
                    </a:cubicBezTo>
                    <a:close/>
                  </a:path>
                </a:pathLst>
              </a:custGeom>
              <a:solidFill>
                <a:srgbClr val="A99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9" name="Freeform 4810"/>
              <p:cNvSpPr/>
              <p:nvPr/>
            </p:nvSpPr>
            <p:spPr bwMode="auto">
              <a:xfrm>
                <a:off x="7262813" y="5892801"/>
                <a:ext cx="26988" cy="20638"/>
              </a:xfrm>
              <a:custGeom>
                <a:avLst/>
                <a:gdLst>
                  <a:gd name="T0" fmla="*/ 8 w 13"/>
                  <a:gd name="T1" fmla="*/ 10 h 10"/>
                  <a:gd name="T2" fmla="*/ 5 w 13"/>
                  <a:gd name="T3" fmla="*/ 0 h 10"/>
                  <a:gd name="T4" fmla="*/ 11 w 13"/>
                  <a:gd name="T5" fmla="*/ 10 h 10"/>
                  <a:gd name="T6" fmla="*/ 8 w 1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8" y="10"/>
                    </a:moveTo>
                    <a:cubicBezTo>
                      <a:pt x="11" y="5"/>
                      <a:pt x="0" y="5"/>
                      <a:pt x="5" y="0"/>
                    </a:cubicBezTo>
                    <a:cubicBezTo>
                      <a:pt x="9" y="2"/>
                      <a:pt x="13" y="5"/>
                      <a:pt x="11" y="10"/>
                    </a:cubicBezTo>
                    <a:cubicBezTo>
                      <a:pt x="10" y="10"/>
                      <a:pt x="9" y="10"/>
                      <a:pt x="8" y="10"/>
                    </a:cubicBezTo>
                    <a:close/>
                  </a:path>
                </a:pathLst>
              </a:custGeom>
              <a:solidFill>
                <a:srgbClr val="8D7B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0" name="Freeform 4811"/>
              <p:cNvSpPr/>
              <p:nvPr/>
            </p:nvSpPr>
            <p:spPr bwMode="auto">
              <a:xfrm>
                <a:off x="7265988" y="5816601"/>
                <a:ext cx="68263" cy="85725"/>
              </a:xfrm>
              <a:custGeom>
                <a:avLst/>
                <a:gdLst>
                  <a:gd name="T0" fmla="*/ 30 w 34"/>
                  <a:gd name="T1" fmla="*/ 24 h 43"/>
                  <a:gd name="T2" fmla="*/ 24 w 34"/>
                  <a:gd name="T3" fmla="*/ 37 h 43"/>
                  <a:gd name="T4" fmla="*/ 18 w 34"/>
                  <a:gd name="T5" fmla="*/ 42 h 43"/>
                  <a:gd name="T6" fmla="*/ 6 w 34"/>
                  <a:gd name="T7" fmla="*/ 21 h 43"/>
                  <a:gd name="T8" fmla="*/ 4 w 34"/>
                  <a:gd name="T9" fmla="*/ 18 h 43"/>
                  <a:gd name="T10" fmla="*/ 0 w 34"/>
                  <a:gd name="T11" fmla="*/ 10 h 43"/>
                  <a:gd name="T12" fmla="*/ 0 w 34"/>
                  <a:gd name="T13" fmla="*/ 8 h 43"/>
                  <a:gd name="T14" fmla="*/ 17 w 34"/>
                  <a:gd name="T15" fmla="*/ 3 h 43"/>
                  <a:gd name="T16" fmla="*/ 25 w 34"/>
                  <a:gd name="T17" fmla="*/ 8 h 43"/>
                  <a:gd name="T18" fmla="*/ 28 w 34"/>
                  <a:gd name="T19" fmla="*/ 10 h 43"/>
                  <a:gd name="T20" fmla="*/ 30 w 34"/>
                  <a:gd name="T21" fmla="*/ 2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43">
                    <a:moveTo>
                      <a:pt x="30" y="24"/>
                    </a:moveTo>
                    <a:cubicBezTo>
                      <a:pt x="26" y="27"/>
                      <a:pt x="17" y="28"/>
                      <a:pt x="24" y="37"/>
                    </a:cubicBezTo>
                    <a:cubicBezTo>
                      <a:pt x="28" y="43"/>
                      <a:pt x="21" y="42"/>
                      <a:pt x="18" y="42"/>
                    </a:cubicBezTo>
                    <a:cubicBezTo>
                      <a:pt x="11" y="37"/>
                      <a:pt x="13" y="26"/>
                      <a:pt x="6" y="21"/>
                    </a:cubicBezTo>
                    <a:cubicBezTo>
                      <a:pt x="5" y="20"/>
                      <a:pt x="4" y="19"/>
                      <a:pt x="4" y="18"/>
                    </a:cubicBezTo>
                    <a:cubicBezTo>
                      <a:pt x="2" y="15"/>
                      <a:pt x="1" y="13"/>
                      <a:pt x="0" y="10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4" y="0"/>
                      <a:pt x="10" y="0"/>
                      <a:pt x="17" y="3"/>
                    </a:cubicBezTo>
                    <a:cubicBezTo>
                      <a:pt x="20" y="4"/>
                      <a:pt x="22" y="7"/>
                      <a:pt x="25" y="8"/>
                    </a:cubicBezTo>
                    <a:cubicBezTo>
                      <a:pt x="26" y="9"/>
                      <a:pt x="27" y="9"/>
                      <a:pt x="28" y="10"/>
                    </a:cubicBezTo>
                    <a:cubicBezTo>
                      <a:pt x="30" y="14"/>
                      <a:pt x="34" y="18"/>
                      <a:pt x="30" y="24"/>
                    </a:cubicBezTo>
                    <a:close/>
                  </a:path>
                </a:pathLst>
              </a:custGeom>
              <a:solidFill>
                <a:srgbClr val="DBC9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1" name="Freeform 4812"/>
              <p:cNvSpPr/>
              <p:nvPr/>
            </p:nvSpPr>
            <p:spPr bwMode="auto">
              <a:xfrm>
                <a:off x="7259638" y="5867401"/>
                <a:ext cx="14288" cy="25400"/>
              </a:xfrm>
              <a:custGeom>
                <a:avLst/>
                <a:gdLst>
                  <a:gd name="T0" fmla="*/ 7 w 7"/>
                  <a:gd name="T1" fmla="*/ 13 h 13"/>
                  <a:gd name="T2" fmla="*/ 0 w 7"/>
                  <a:gd name="T3" fmla="*/ 7 h 13"/>
                  <a:gd name="T4" fmla="*/ 5 w 7"/>
                  <a:gd name="T5" fmla="*/ 8 h 13"/>
                  <a:gd name="T6" fmla="*/ 7 w 7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3">
                    <a:moveTo>
                      <a:pt x="7" y="13"/>
                    </a:moveTo>
                    <a:cubicBezTo>
                      <a:pt x="3" y="13"/>
                      <a:pt x="2" y="9"/>
                      <a:pt x="0" y="7"/>
                    </a:cubicBezTo>
                    <a:cubicBezTo>
                      <a:pt x="3" y="0"/>
                      <a:pt x="4" y="3"/>
                      <a:pt x="5" y="8"/>
                    </a:cubicBezTo>
                    <a:cubicBezTo>
                      <a:pt x="5" y="10"/>
                      <a:pt x="6" y="11"/>
                      <a:pt x="7" y="13"/>
                    </a:cubicBezTo>
                    <a:close/>
                  </a:path>
                </a:pathLst>
              </a:custGeom>
              <a:solidFill>
                <a:srgbClr val="9C8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2" name="Freeform 4813"/>
              <p:cNvSpPr/>
              <p:nvPr/>
            </p:nvSpPr>
            <p:spPr bwMode="auto">
              <a:xfrm>
                <a:off x="7510463" y="5240338"/>
                <a:ext cx="104775" cy="100013"/>
              </a:xfrm>
              <a:custGeom>
                <a:avLst/>
                <a:gdLst>
                  <a:gd name="T0" fmla="*/ 10 w 52"/>
                  <a:gd name="T1" fmla="*/ 0 h 50"/>
                  <a:gd name="T2" fmla="*/ 26 w 52"/>
                  <a:gd name="T3" fmla="*/ 9 h 50"/>
                  <a:gd name="T4" fmla="*/ 36 w 52"/>
                  <a:gd name="T5" fmla="*/ 12 h 50"/>
                  <a:gd name="T6" fmla="*/ 40 w 52"/>
                  <a:gd name="T7" fmla="*/ 16 h 50"/>
                  <a:gd name="T8" fmla="*/ 47 w 52"/>
                  <a:gd name="T9" fmla="*/ 25 h 50"/>
                  <a:gd name="T10" fmla="*/ 50 w 52"/>
                  <a:gd name="T11" fmla="*/ 37 h 50"/>
                  <a:gd name="T12" fmla="*/ 44 w 52"/>
                  <a:gd name="T13" fmla="*/ 46 h 50"/>
                  <a:gd name="T14" fmla="*/ 28 w 52"/>
                  <a:gd name="T15" fmla="*/ 36 h 50"/>
                  <a:gd name="T16" fmla="*/ 27 w 52"/>
                  <a:gd name="T17" fmla="*/ 33 h 50"/>
                  <a:gd name="T18" fmla="*/ 21 w 52"/>
                  <a:gd name="T19" fmla="*/ 29 h 50"/>
                  <a:gd name="T20" fmla="*/ 10 w 52"/>
                  <a:gd name="T21" fmla="*/ 20 h 50"/>
                  <a:gd name="T22" fmla="*/ 8 w 52"/>
                  <a:gd name="T23" fmla="*/ 15 h 50"/>
                  <a:gd name="T24" fmla="*/ 10 w 52"/>
                  <a:gd name="T2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2" h="50">
                    <a:moveTo>
                      <a:pt x="10" y="0"/>
                    </a:moveTo>
                    <a:cubicBezTo>
                      <a:pt x="15" y="4"/>
                      <a:pt x="18" y="10"/>
                      <a:pt x="26" y="9"/>
                    </a:cubicBezTo>
                    <a:cubicBezTo>
                      <a:pt x="30" y="8"/>
                      <a:pt x="32" y="12"/>
                      <a:pt x="36" y="12"/>
                    </a:cubicBezTo>
                    <a:cubicBezTo>
                      <a:pt x="38" y="12"/>
                      <a:pt x="40" y="14"/>
                      <a:pt x="40" y="16"/>
                    </a:cubicBezTo>
                    <a:cubicBezTo>
                      <a:pt x="40" y="21"/>
                      <a:pt x="44" y="23"/>
                      <a:pt x="47" y="25"/>
                    </a:cubicBezTo>
                    <a:cubicBezTo>
                      <a:pt x="52" y="29"/>
                      <a:pt x="52" y="32"/>
                      <a:pt x="50" y="37"/>
                    </a:cubicBezTo>
                    <a:cubicBezTo>
                      <a:pt x="44" y="38"/>
                      <a:pt x="46" y="44"/>
                      <a:pt x="44" y="46"/>
                    </a:cubicBezTo>
                    <a:cubicBezTo>
                      <a:pt x="34" y="50"/>
                      <a:pt x="32" y="40"/>
                      <a:pt x="28" y="36"/>
                    </a:cubicBezTo>
                    <a:cubicBezTo>
                      <a:pt x="27" y="35"/>
                      <a:pt x="27" y="34"/>
                      <a:pt x="27" y="33"/>
                    </a:cubicBezTo>
                    <a:cubicBezTo>
                      <a:pt x="28" y="27"/>
                      <a:pt x="25" y="27"/>
                      <a:pt x="21" y="29"/>
                    </a:cubicBezTo>
                    <a:cubicBezTo>
                      <a:pt x="16" y="27"/>
                      <a:pt x="10" y="27"/>
                      <a:pt x="10" y="20"/>
                    </a:cubicBezTo>
                    <a:cubicBezTo>
                      <a:pt x="10" y="18"/>
                      <a:pt x="9" y="17"/>
                      <a:pt x="8" y="15"/>
                    </a:cubicBezTo>
                    <a:cubicBezTo>
                      <a:pt x="0" y="8"/>
                      <a:pt x="0" y="7"/>
                      <a:pt x="10" y="0"/>
                    </a:cubicBezTo>
                    <a:close/>
                  </a:path>
                </a:pathLst>
              </a:custGeom>
              <a:solidFill>
                <a:srgbClr val="BF96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3" name="Freeform 4814"/>
              <p:cNvSpPr/>
              <p:nvPr/>
            </p:nvSpPr>
            <p:spPr bwMode="auto">
              <a:xfrm>
                <a:off x="7551738" y="5308601"/>
                <a:ext cx="114300" cy="122238"/>
              </a:xfrm>
              <a:custGeom>
                <a:avLst/>
                <a:gdLst>
                  <a:gd name="T0" fmla="*/ 7 w 57"/>
                  <a:gd name="T1" fmla="*/ 0 h 61"/>
                  <a:gd name="T2" fmla="*/ 23 w 57"/>
                  <a:gd name="T3" fmla="*/ 12 h 61"/>
                  <a:gd name="T4" fmla="*/ 34 w 57"/>
                  <a:gd name="T5" fmla="*/ 19 h 61"/>
                  <a:gd name="T6" fmla="*/ 38 w 57"/>
                  <a:gd name="T7" fmla="*/ 25 h 61"/>
                  <a:gd name="T8" fmla="*/ 50 w 57"/>
                  <a:gd name="T9" fmla="*/ 36 h 61"/>
                  <a:gd name="T10" fmla="*/ 57 w 57"/>
                  <a:gd name="T11" fmla="*/ 44 h 61"/>
                  <a:gd name="T12" fmla="*/ 55 w 57"/>
                  <a:gd name="T13" fmla="*/ 49 h 61"/>
                  <a:gd name="T14" fmla="*/ 49 w 57"/>
                  <a:gd name="T15" fmla="*/ 60 h 61"/>
                  <a:gd name="T16" fmla="*/ 41 w 57"/>
                  <a:gd name="T17" fmla="*/ 55 h 61"/>
                  <a:gd name="T18" fmla="*/ 20 w 57"/>
                  <a:gd name="T19" fmla="*/ 29 h 61"/>
                  <a:gd name="T20" fmla="*/ 14 w 57"/>
                  <a:gd name="T21" fmla="*/ 24 h 61"/>
                  <a:gd name="T22" fmla="*/ 8 w 57"/>
                  <a:gd name="T23" fmla="*/ 20 h 61"/>
                  <a:gd name="T24" fmla="*/ 4 w 57"/>
                  <a:gd name="T25" fmla="*/ 14 h 61"/>
                  <a:gd name="T26" fmla="*/ 7 w 57"/>
                  <a:gd name="T27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7" h="61">
                    <a:moveTo>
                      <a:pt x="7" y="0"/>
                    </a:moveTo>
                    <a:cubicBezTo>
                      <a:pt x="14" y="2"/>
                      <a:pt x="14" y="12"/>
                      <a:pt x="23" y="12"/>
                    </a:cubicBezTo>
                    <a:cubicBezTo>
                      <a:pt x="26" y="15"/>
                      <a:pt x="29" y="19"/>
                      <a:pt x="34" y="19"/>
                    </a:cubicBezTo>
                    <a:cubicBezTo>
                      <a:pt x="36" y="21"/>
                      <a:pt x="37" y="23"/>
                      <a:pt x="38" y="25"/>
                    </a:cubicBezTo>
                    <a:cubicBezTo>
                      <a:pt x="42" y="29"/>
                      <a:pt x="45" y="34"/>
                      <a:pt x="50" y="36"/>
                    </a:cubicBezTo>
                    <a:cubicBezTo>
                      <a:pt x="53" y="38"/>
                      <a:pt x="56" y="40"/>
                      <a:pt x="57" y="44"/>
                    </a:cubicBezTo>
                    <a:cubicBezTo>
                      <a:pt x="57" y="46"/>
                      <a:pt x="57" y="47"/>
                      <a:pt x="55" y="49"/>
                    </a:cubicBezTo>
                    <a:cubicBezTo>
                      <a:pt x="47" y="49"/>
                      <a:pt x="50" y="56"/>
                      <a:pt x="49" y="60"/>
                    </a:cubicBezTo>
                    <a:cubicBezTo>
                      <a:pt x="45" y="61"/>
                      <a:pt x="43" y="57"/>
                      <a:pt x="41" y="55"/>
                    </a:cubicBezTo>
                    <a:cubicBezTo>
                      <a:pt x="34" y="47"/>
                      <a:pt x="31" y="35"/>
                      <a:pt x="20" y="29"/>
                    </a:cubicBezTo>
                    <a:cubicBezTo>
                      <a:pt x="18" y="27"/>
                      <a:pt x="16" y="26"/>
                      <a:pt x="14" y="24"/>
                    </a:cubicBezTo>
                    <a:cubicBezTo>
                      <a:pt x="15" y="19"/>
                      <a:pt x="10" y="21"/>
                      <a:pt x="8" y="20"/>
                    </a:cubicBezTo>
                    <a:cubicBezTo>
                      <a:pt x="6" y="18"/>
                      <a:pt x="4" y="17"/>
                      <a:pt x="4" y="14"/>
                    </a:cubicBezTo>
                    <a:cubicBezTo>
                      <a:pt x="4" y="9"/>
                      <a:pt x="0" y="4"/>
                      <a:pt x="7" y="0"/>
                    </a:cubicBezTo>
                    <a:close/>
                  </a:path>
                </a:pathLst>
              </a:custGeom>
              <a:solidFill>
                <a:srgbClr val="987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4" name="Freeform 4815"/>
              <p:cNvSpPr/>
              <p:nvPr/>
            </p:nvSpPr>
            <p:spPr bwMode="auto">
              <a:xfrm>
                <a:off x="7624763" y="5343526"/>
                <a:ext cx="71438" cy="47625"/>
              </a:xfrm>
              <a:custGeom>
                <a:avLst/>
                <a:gdLst>
                  <a:gd name="T0" fmla="*/ 13 w 36"/>
                  <a:gd name="T1" fmla="*/ 21 h 24"/>
                  <a:gd name="T2" fmla="*/ 0 w 36"/>
                  <a:gd name="T3" fmla="*/ 9 h 24"/>
                  <a:gd name="T4" fmla="*/ 11 w 36"/>
                  <a:gd name="T5" fmla="*/ 1 h 24"/>
                  <a:gd name="T6" fmla="*/ 23 w 36"/>
                  <a:gd name="T7" fmla="*/ 2 h 24"/>
                  <a:gd name="T8" fmla="*/ 30 w 36"/>
                  <a:gd name="T9" fmla="*/ 3 h 24"/>
                  <a:gd name="T10" fmla="*/ 31 w 36"/>
                  <a:gd name="T11" fmla="*/ 12 h 24"/>
                  <a:gd name="T12" fmla="*/ 29 w 36"/>
                  <a:gd name="T13" fmla="*/ 21 h 24"/>
                  <a:gd name="T14" fmla="*/ 26 w 36"/>
                  <a:gd name="T15" fmla="*/ 24 h 24"/>
                  <a:gd name="T16" fmla="*/ 23 w 36"/>
                  <a:gd name="T17" fmla="*/ 23 h 24"/>
                  <a:gd name="T18" fmla="*/ 18 w 36"/>
                  <a:gd name="T19" fmla="*/ 14 h 24"/>
                  <a:gd name="T20" fmla="*/ 14 w 36"/>
                  <a:gd name="T21" fmla="*/ 18 h 24"/>
                  <a:gd name="T22" fmla="*/ 13 w 36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24">
                    <a:moveTo>
                      <a:pt x="13" y="21"/>
                    </a:moveTo>
                    <a:cubicBezTo>
                      <a:pt x="5" y="21"/>
                      <a:pt x="5" y="13"/>
                      <a:pt x="0" y="9"/>
                    </a:cubicBezTo>
                    <a:cubicBezTo>
                      <a:pt x="2" y="5"/>
                      <a:pt x="8" y="5"/>
                      <a:pt x="11" y="1"/>
                    </a:cubicBezTo>
                    <a:cubicBezTo>
                      <a:pt x="15" y="3"/>
                      <a:pt x="18" y="8"/>
                      <a:pt x="23" y="2"/>
                    </a:cubicBezTo>
                    <a:cubicBezTo>
                      <a:pt x="25" y="3"/>
                      <a:pt x="28" y="0"/>
                      <a:pt x="30" y="3"/>
                    </a:cubicBezTo>
                    <a:cubicBezTo>
                      <a:pt x="36" y="6"/>
                      <a:pt x="36" y="9"/>
                      <a:pt x="31" y="12"/>
                    </a:cubicBezTo>
                    <a:cubicBezTo>
                      <a:pt x="30" y="15"/>
                      <a:pt x="31" y="18"/>
                      <a:pt x="29" y="21"/>
                    </a:cubicBezTo>
                    <a:cubicBezTo>
                      <a:pt x="29" y="23"/>
                      <a:pt x="27" y="24"/>
                      <a:pt x="26" y="24"/>
                    </a:cubicBezTo>
                    <a:cubicBezTo>
                      <a:pt x="25" y="24"/>
                      <a:pt x="24" y="23"/>
                      <a:pt x="23" y="23"/>
                    </a:cubicBezTo>
                    <a:cubicBezTo>
                      <a:pt x="20" y="20"/>
                      <a:pt x="21" y="16"/>
                      <a:pt x="18" y="14"/>
                    </a:cubicBezTo>
                    <a:cubicBezTo>
                      <a:pt x="14" y="13"/>
                      <a:pt x="13" y="14"/>
                      <a:pt x="14" y="18"/>
                    </a:cubicBezTo>
                    <a:cubicBezTo>
                      <a:pt x="14" y="19"/>
                      <a:pt x="14" y="20"/>
                      <a:pt x="13" y="21"/>
                    </a:cubicBezTo>
                    <a:close/>
                  </a:path>
                </a:pathLst>
              </a:custGeom>
              <a:solidFill>
                <a:srgbClr val="B58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5" name="Freeform 4816"/>
              <p:cNvSpPr/>
              <p:nvPr/>
            </p:nvSpPr>
            <p:spPr bwMode="auto">
              <a:xfrm>
                <a:off x="7618413" y="5345113"/>
                <a:ext cx="28575" cy="15875"/>
              </a:xfrm>
              <a:custGeom>
                <a:avLst/>
                <a:gdLst>
                  <a:gd name="T0" fmla="*/ 14 w 14"/>
                  <a:gd name="T1" fmla="*/ 0 h 8"/>
                  <a:gd name="T2" fmla="*/ 3 w 14"/>
                  <a:gd name="T3" fmla="*/ 8 h 8"/>
                  <a:gd name="T4" fmla="*/ 1 w 14"/>
                  <a:gd name="T5" fmla="*/ 1 h 8"/>
                  <a:gd name="T6" fmla="*/ 14 w 14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14" y="0"/>
                    </a:moveTo>
                    <a:cubicBezTo>
                      <a:pt x="14" y="8"/>
                      <a:pt x="7" y="6"/>
                      <a:pt x="3" y="8"/>
                    </a:cubicBezTo>
                    <a:cubicBezTo>
                      <a:pt x="0" y="6"/>
                      <a:pt x="1" y="3"/>
                      <a:pt x="1" y="1"/>
                    </a:cubicBezTo>
                    <a:cubicBezTo>
                      <a:pt x="5" y="0"/>
                      <a:pt x="10" y="0"/>
                      <a:pt x="14" y="0"/>
                    </a:cubicBezTo>
                    <a:close/>
                  </a:path>
                </a:pathLst>
              </a:custGeom>
              <a:solidFill>
                <a:srgbClr val="C39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6" name="Freeform 4817"/>
              <p:cNvSpPr/>
              <p:nvPr/>
            </p:nvSpPr>
            <p:spPr bwMode="auto">
              <a:xfrm>
                <a:off x="7577138" y="5251451"/>
                <a:ext cx="61913" cy="34925"/>
              </a:xfrm>
              <a:custGeom>
                <a:avLst/>
                <a:gdLst>
                  <a:gd name="T0" fmla="*/ 7 w 31"/>
                  <a:gd name="T1" fmla="*/ 11 h 18"/>
                  <a:gd name="T2" fmla="*/ 2 w 31"/>
                  <a:gd name="T3" fmla="*/ 8 h 18"/>
                  <a:gd name="T4" fmla="*/ 10 w 31"/>
                  <a:gd name="T5" fmla="*/ 2 h 18"/>
                  <a:gd name="T6" fmla="*/ 26 w 31"/>
                  <a:gd name="T7" fmla="*/ 10 h 18"/>
                  <a:gd name="T8" fmla="*/ 29 w 31"/>
                  <a:gd name="T9" fmla="*/ 16 h 18"/>
                  <a:gd name="T10" fmla="*/ 7 w 31"/>
                  <a:gd name="T11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8">
                    <a:moveTo>
                      <a:pt x="7" y="11"/>
                    </a:moveTo>
                    <a:cubicBezTo>
                      <a:pt x="5" y="10"/>
                      <a:pt x="4" y="9"/>
                      <a:pt x="2" y="8"/>
                    </a:cubicBezTo>
                    <a:cubicBezTo>
                      <a:pt x="0" y="0"/>
                      <a:pt x="6" y="2"/>
                      <a:pt x="10" y="2"/>
                    </a:cubicBezTo>
                    <a:cubicBezTo>
                      <a:pt x="14" y="7"/>
                      <a:pt x="20" y="9"/>
                      <a:pt x="26" y="10"/>
                    </a:cubicBezTo>
                    <a:cubicBezTo>
                      <a:pt x="31" y="11"/>
                      <a:pt x="28" y="14"/>
                      <a:pt x="29" y="16"/>
                    </a:cubicBezTo>
                    <a:cubicBezTo>
                      <a:pt x="21" y="18"/>
                      <a:pt x="15" y="12"/>
                      <a:pt x="7" y="11"/>
                    </a:cubicBezTo>
                    <a:close/>
                  </a:path>
                </a:pathLst>
              </a:custGeom>
              <a:solidFill>
                <a:srgbClr val="9C7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7" name="Freeform 4818"/>
              <p:cNvSpPr/>
              <p:nvPr/>
            </p:nvSpPr>
            <p:spPr bwMode="auto">
              <a:xfrm>
                <a:off x="7543801" y="5230813"/>
                <a:ext cx="52388" cy="42863"/>
              </a:xfrm>
              <a:custGeom>
                <a:avLst/>
                <a:gdLst>
                  <a:gd name="T0" fmla="*/ 26 w 26"/>
                  <a:gd name="T1" fmla="*/ 12 h 21"/>
                  <a:gd name="T2" fmla="*/ 18 w 26"/>
                  <a:gd name="T3" fmla="*/ 18 h 21"/>
                  <a:gd name="T4" fmla="*/ 9 w 26"/>
                  <a:gd name="T5" fmla="*/ 14 h 21"/>
                  <a:gd name="T6" fmla="*/ 2 w 26"/>
                  <a:gd name="T7" fmla="*/ 9 h 21"/>
                  <a:gd name="T8" fmla="*/ 1 w 26"/>
                  <a:gd name="T9" fmla="*/ 3 h 21"/>
                  <a:gd name="T10" fmla="*/ 4 w 26"/>
                  <a:gd name="T11" fmla="*/ 0 h 21"/>
                  <a:gd name="T12" fmla="*/ 8 w 26"/>
                  <a:gd name="T13" fmla="*/ 5 h 21"/>
                  <a:gd name="T14" fmla="*/ 17 w 26"/>
                  <a:gd name="T15" fmla="*/ 8 h 21"/>
                  <a:gd name="T16" fmla="*/ 26 w 26"/>
                  <a:gd name="T17" fmla="*/ 1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1">
                    <a:moveTo>
                      <a:pt x="26" y="12"/>
                    </a:moveTo>
                    <a:cubicBezTo>
                      <a:pt x="24" y="15"/>
                      <a:pt x="19" y="13"/>
                      <a:pt x="18" y="18"/>
                    </a:cubicBezTo>
                    <a:cubicBezTo>
                      <a:pt x="14" y="21"/>
                      <a:pt x="12" y="16"/>
                      <a:pt x="9" y="14"/>
                    </a:cubicBezTo>
                    <a:cubicBezTo>
                      <a:pt x="7" y="13"/>
                      <a:pt x="4" y="11"/>
                      <a:pt x="2" y="9"/>
                    </a:cubicBezTo>
                    <a:cubicBezTo>
                      <a:pt x="0" y="8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7" y="0"/>
                      <a:pt x="8" y="2"/>
                      <a:pt x="8" y="5"/>
                    </a:cubicBezTo>
                    <a:cubicBezTo>
                      <a:pt x="9" y="13"/>
                      <a:pt x="14" y="6"/>
                      <a:pt x="17" y="8"/>
                    </a:cubicBezTo>
                    <a:cubicBezTo>
                      <a:pt x="21" y="8"/>
                      <a:pt x="24" y="9"/>
                      <a:pt x="26" y="12"/>
                    </a:cubicBezTo>
                    <a:close/>
                  </a:path>
                </a:pathLst>
              </a:custGeom>
              <a:solidFill>
                <a:srgbClr val="AD8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8" name="Freeform 4819"/>
              <p:cNvSpPr/>
              <p:nvPr/>
            </p:nvSpPr>
            <p:spPr bwMode="auto">
              <a:xfrm>
                <a:off x="7662863" y="5348288"/>
                <a:ext cx="69850" cy="103188"/>
              </a:xfrm>
              <a:custGeom>
                <a:avLst/>
                <a:gdLst>
                  <a:gd name="T0" fmla="*/ 8 w 35"/>
                  <a:gd name="T1" fmla="*/ 8 h 51"/>
                  <a:gd name="T2" fmla="*/ 11 w 35"/>
                  <a:gd name="T3" fmla="*/ 0 h 51"/>
                  <a:gd name="T4" fmla="*/ 14 w 35"/>
                  <a:gd name="T5" fmla="*/ 0 h 51"/>
                  <a:gd name="T6" fmla="*/ 16 w 35"/>
                  <a:gd name="T7" fmla="*/ 1 h 51"/>
                  <a:gd name="T8" fmla="*/ 21 w 35"/>
                  <a:gd name="T9" fmla="*/ 4 h 51"/>
                  <a:gd name="T10" fmla="*/ 21 w 35"/>
                  <a:gd name="T11" fmla="*/ 6 h 51"/>
                  <a:gd name="T12" fmla="*/ 20 w 35"/>
                  <a:gd name="T13" fmla="*/ 9 h 51"/>
                  <a:gd name="T14" fmla="*/ 22 w 35"/>
                  <a:gd name="T15" fmla="*/ 14 h 51"/>
                  <a:gd name="T16" fmla="*/ 26 w 35"/>
                  <a:gd name="T17" fmla="*/ 20 h 51"/>
                  <a:gd name="T18" fmla="*/ 23 w 35"/>
                  <a:gd name="T19" fmla="*/ 29 h 51"/>
                  <a:gd name="T20" fmla="*/ 19 w 35"/>
                  <a:gd name="T21" fmla="*/ 29 h 51"/>
                  <a:gd name="T22" fmla="*/ 19 w 35"/>
                  <a:gd name="T23" fmla="*/ 32 h 51"/>
                  <a:gd name="T24" fmla="*/ 34 w 35"/>
                  <a:gd name="T25" fmla="*/ 36 h 51"/>
                  <a:gd name="T26" fmla="*/ 34 w 35"/>
                  <a:gd name="T27" fmla="*/ 39 h 51"/>
                  <a:gd name="T28" fmla="*/ 31 w 35"/>
                  <a:gd name="T29" fmla="*/ 46 h 51"/>
                  <a:gd name="T30" fmla="*/ 27 w 35"/>
                  <a:gd name="T31" fmla="*/ 51 h 51"/>
                  <a:gd name="T32" fmla="*/ 19 w 35"/>
                  <a:gd name="T33" fmla="*/ 46 h 51"/>
                  <a:gd name="T34" fmla="*/ 13 w 35"/>
                  <a:gd name="T35" fmla="*/ 43 h 51"/>
                  <a:gd name="T36" fmla="*/ 0 w 35"/>
                  <a:gd name="T37" fmla="*/ 29 h 51"/>
                  <a:gd name="T38" fmla="*/ 1 w 35"/>
                  <a:gd name="T39" fmla="*/ 24 h 51"/>
                  <a:gd name="T40" fmla="*/ 2 w 35"/>
                  <a:gd name="T41" fmla="*/ 23 h 51"/>
                  <a:gd name="T42" fmla="*/ 11 w 35"/>
                  <a:gd name="T43" fmla="*/ 24 h 51"/>
                  <a:gd name="T44" fmla="*/ 6 w 35"/>
                  <a:gd name="T45" fmla="*/ 19 h 51"/>
                  <a:gd name="T46" fmla="*/ 9 w 35"/>
                  <a:gd name="T47" fmla="*/ 17 h 51"/>
                  <a:gd name="T48" fmla="*/ 8 w 35"/>
                  <a:gd name="T49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" h="51">
                    <a:moveTo>
                      <a:pt x="8" y="8"/>
                    </a:moveTo>
                    <a:cubicBezTo>
                      <a:pt x="9" y="5"/>
                      <a:pt x="17" y="6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4" y="1"/>
                      <a:pt x="15" y="1"/>
                      <a:pt x="16" y="1"/>
                    </a:cubicBezTo>
                    <a:cubicBezTo>
                      <a:pt x="19" y="0"/>
                      <a:pt x="20" y="2"/>
                      <a:pt x="21" y="4"/>
                    </a:cubicBezTo>
                    <a:cubicBezTo>
                      <a:pt x="21" y="5"/>
                      <a:pt x="21" y="5"/>
                      <a:pt x="21" y="6"/>
                    </a:cubicBezTo>
                    <a:cubicBezTo>
                      <a:pt x="19" y="7"/>
                      <a:pt x="18" y="8"/>
                      <a:pt x="20" y="9"/>
                    </a:cubicBezTo>
                    <a:cubicBezTo>
                      <a:pt x="20" y="11"/>
                      <a:pt x="20" y="13"/>
                      <a:pt x="22" y="14"/>
                    </a:cubicBezTo>
                    <a:cubicBezTo>
                      <a:pt x="23" y="16"/>
                      <a:pt x="25" y="18"/>
                      <a:pt x="26" y="20"/>
                    </a:cubicBezTo>
                    <a:cubicBezTo>
                      <a:pt x="26" y="24"/>
                      <a:pt x="25" y="27"/>
                      <a:pt x="23" y="29"/>
                    </a:cubicBezTo>
                    <a:cubicBezTo>
                      <a:pt x="21" y="29"/>
                      <a:pt x="20" y="28"/>
                      <a:pt x="19" y="29"/>
                    </a:cubicBezTo>
                    <a:cubicBezTo>
                      <a:pt x="16" y="29"/>
                      <a:pt x="18" y="30"/>
                      <a:pt x="19" y="32"/>
                    </a:cubicBezTo>
                    <a:cubicBezTo>
                      <a:pt x="23" y="37"/>
                      <a:pt x="30" y="31"/>
                      <a:pt x="34" y="36"/>
                    </a:cubicBezTo>
                    <a:cubicBezTo>
                      <a:pt x="35" y="37"/>
                      <a:pt x="35" y="38"/>
                      <a:pt x="34" y="39"/>
                    </a:cubicBezTo>
                    <a:cubicBezTo>
                      <a:pt x="32" y="41"/>
                      <a:pt x="29" y="42"/>
                      <a:pt x="31" y="46"/>
                    </a:cubicBezTo>
                    <a:cubicBezTo>
                      <a:pt x="30" y="48"/>
                      <a:pt x="29" y="50"/>
                      <a:pt x="27" y="51"/>
                    </a:cubicBezTo>
                    <a:cubicBezTo>
                      <a:pt x="23" y="51"/>
                      <a:pt x="19" y="50"/>
                      <a:pt x="19" y="46"/>
                    </a:cubicBezTo>
                    <a:cubicBezTo>
                      <a:pt x="19" y="40"/>
                      <a:pt x="15" y="44"/>
                      <a:pt x="13" y="43"/>
                    </a:cubicBezTo>
                    <a:cubicBezTo>
                      <a:pt x="10" y="37"/>
                      <a:pt x="8" y="30"/>
                      <a:pt x="0" y="29"/>
                    </a:cubicBezTo>
                    <a:cubicBezTo>
                      <a:pt x="0" y="27"/>
                      <a:pt x="1" y="25"/>
                      <a:pt x="1" y="24"/>
                    </a:cubicBezTo>
                    <a:cubicBezTo>
                      <a:pt x="1" y="24"/>
                      <a:pt x="2" y="23"/>
                      <a:pt x="2" y="23"/>
                    </a:cubicBezTo>
                    <a:cubicBezTo>
                      <a:pt x="5" y="23"/>
                      <a:pt x="8" y="26"/>
                      <a:pt x="11" y="24"/>
                    </a:cubicBezTo>
                    <a:cubicBezTo>
                      <a:pt x="9" y="24"/>
                      <a:pt x="5" y="24"/>
                      <a:pt x="6" y="19"/>
                    </a:cubicBezTo>
                    <a:cubicBezTo>
                      <a:pt x="7" y="19"/>
                      <a:pt x="8" y="18"/>
                      <a:pt x="9" y="17"/>
                    </a:cubicBezTo>
                    <a:cubicBezTo>
                      <a:pt x="13" y="14"/>
                      <a:pt x="9" y="11"/>
                      <a:pt x="8" y="8"/>
                    </a:cubicBezTo>
                    <a:close/>
                  </a:path>
                </a:pathLst>
              </a:custGeom>
              <a:solidFill>
                <a:srgbClr val="A66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9" name="Freeform 4820"/>
              <p:cNvSpPr/>
              <p:nvPr/>
            </p:nvSpPr>
            <p:spPr bwMode="auto">
              <a:xfrm>
                <a:off x="7046913" y="6040438"/>
                <a:ext cx="60325" cy="53975"/>
              </a:xfrm>
              <a:custGeom>
                <a:avLst/>
                <a:gdLst>
                  <a:gd name="T0" fmla="*/ 14 w 30"/>
                  <a:gd name="T1" fmla="*/ 2 h 27"/>
                  <a:gd name="T2" fmla="*/ 16 w 30"/>
                  <a:gd name="T3" fmla="*/ 5 h 27"/>
                  <a:gd name="T4" fmla="*/ 23 w 30"/>
                  <a:gd name="T5" fmla="*/ 11 h 27"/>
                  <a:gd name="T6" fmla="*/ 25 w 30"/>
                  <a:gd name="T7" fmla="*/ 22 h 27"/>
                  <a:gd name="T8" fmla="*/ 16 w 30"/>
                  <a:gd name="T9" fmla="*/ 27 h 27"/>
                  <a:gd name="T10" fmla="*/ 1 w 30"/>
                  <a:gd name="T11" fmla="*/ 8 h 27"/>
                  <a:gd name="T12" fmla="*/ 11 w 30"/>
                  <a:gd name="T13" fmla="*/ 0 h 27"/>
                  <a:gd name="T14" fmla="*/ 14 w 30"/>
                  <a:gd name="T1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7">
                    <a:moveTo>
                      <a:pt x="14" y="2"/>
                    </a:moveTo>
                    <a:cubicBezTo>
                      <a:pt x="14" y="3"/>
                      <a:pt x="15" y="4"/>
                      <a:pt x="16" y="5"/>
                    </a:cubicBezTo>
                    <a:cubicBezTo>
                      <a:pt x="18" y="7"/>
                      <a:pt x="20" y="10"/>
                      <a:pt x="23" y="11"/>
                    </a:cubicBezTo>
                    <a:cubicBezTo>
                      <a:pt x="30" y="14"/>
                      <a:pt x="28" y="18"/>
                      <a:pt x="25" y="22"/>
                    </a:cubicBezTo>
                    <a:cubicBezTo>
                      <a:pt x="23" y="25"/>
                      <a:pt x="20" y="27"/>
                      <a:pt x="16" y="27"/>
                    </a:cubicBezTo>
                    <a:cubicBezTo>
                      <a:pt x="10" y="22"/>
                      <a:pt x="8" y="12"/>
                      <a:pt x="1" y="8"/>
                    </a:cubicBezTo>
                    <a:cubicBezTo>
                      <a:pt x="0" y="1"/>
                      <a:pt x="6" y="1"/>
                      <a:pt x="11" y="0"/>
                    </a:cubicBezTo>
                    <a:cubicBezTo>
                      <a:pt x="12" y="1"/>
                      <a:pt x="13" y="1"/>
                      <a:pt x="14" y="2"/>
                    </a:cubicBezTo>
                    <a:close/>
                  </a:path>
                </a:pathLst>
              </a:custGeom>
              <a:solidFill>
                <a:srgbClr val="CEB4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0" name="Freeform 4821"/>
              <p:cNvSpPr/>
              <p:nvPr/>
            </p:nvSpPr>
            <p:spPr bwMode="auto">
              <a:xfrm>
                <a:off x="7075488" y="6049963"/>
                <a:ext cx="33338" cy="38100"/>
              </a:xfrm>
              <a:custGeom>
                <a:avLst/>
                <a:gdLst>
                  <a:gd name="T0" fmla="*/ 10 w 17"/>
                  <a:gd name="T1" fmla="*/ 16 h 19"/>
                  <a:gd name="T2" fmla="*/ 8 w 17"/>
                  <a:gd name="T3" fmla="*/ 9 h 19"/>
                  <a:gd name="T4" fmla="*/ 2 w 17"/>
                  <a:gd name="T5" fmla="*/ 0 h 19"/>
                  <a:gd name="T6" fmla="*/ 17 w 17"/>
                  <a:gd name="T7" fmla="*/ 14 h 19"/>
                  <a:gd name="T8" fmla="*/ 17 w 17"/>
                  <a:gd name="T9" fmla="*/ 14 h 19"/>
                  <a:gd name="T10" fmla="*/ 10 w 17"/>
                  <a:gd name="T11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9">
                    <a:moveTo>
                      <a:pt x="10" y="16"/>
                    </a:moveTo>
                    <a:cubicBezTo>
                      <a:pt x="8" y="14"/>
                      <a:pt x="15" y="9"/>
                      <a:pt x="8" y="9"/>
                    </a:cubicBezTo>
                    <a:cubicBezTo>
                      <a:pt x="0" y="9"/>
                      <a:pt x="5" y="2"/>
                      <a:pt x="2" y="0"/>
                    </a:cubicBezTo>
                    <a:cubicBezTo>
                      <a:pt x="11" y="1"/>
                      <a:pt x="17" y="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5" y="17"/>
                      <a:pt x="13" y="19"/>
                      <a:pt x="10" y="16"/>
                    </a:cubicBezTo>
                    <a:close/>
                  </a:path>
                </a:pathLst>
              </a:custGeom>
              <a:solidFill>
                <a:srgbClr val="AC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1" name="Freeform 4822"/>
              <p:cNvSpPr/>
              <p:nvPr/>
            </p:nvSpPr>
            <p:spPr bwMode="auto">
              <a:xfrm>
                <a:off x="7067551" y="6034088"/>
                <a:ext cx="26988" cy="14288"/>
              </a:xfrm>
              <a:custGeom>
                <a:avLst/>
                <a:gdLst>
                  <a:gd name="T0" fmla="*/ 4 w 14"/>
                  <a:gd name="T1" fmla="*/ 5 h 7"/>
                  <a:gd name="T2" fmla="*/ 1 w 14"/>
                  <a:gd name="T3" fmla="*/ 5 h 7"/>
                  <a:gd name="T4" fmla="*/ 1 w 14"/>
                  <a:gd name="T5" fmla="*/ 1 h 7"/>
                  <a:gd name="T6" fmla="*/ 2 w 14"/>
                  <a:gd name="T7" fmla="*/ 0 h 7"/>
                  <a:gd name="T8" fmla="*/ 14 w 14"/>
                  <a:gd name="T9" fmla="*/ 4 h 7"/>
                  <a:gd name="T10" fmla="*/ 4 w 14"/>
                  <a:gd name="T1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7">
                    <a:moveTo>
                      <a:pt x="4" y="5"/>
                    </a:move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6" y="1"/>
                      <a:pt x="11" y="0"/>
                      <a:pt x="14" y="4"/>
                    </a:cubicBezTo>
                    <a:cubicBezTo>
                      <a:pt x="11" y="7"/>
                      <a:pt x="7" y="5"/>
                      <a:pt x="4" y="5"/>
                    </a:cubicBezTo>
                    <a:close/>
                  </a:path>
                </a:pathLst>
              </a:custGeom>
              <a:solidFill>
                <a:srgbClr val="AB86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2" name="Freeform 4823"/>
              <p:cNvSpPr/>
              <p:nvPr/>
            </p:nvSpPr>
            <p:spPr bwMode="auto">
              <a:xfrm>
                <a:off x="7037388" y="5986463"/>
                <a:ext cx="77788" cy="50800"/>
              </a:xfrm>
              <a:custGeom>
                <a:avLst/>
                <a:gdLst>
                  <a:gd name="T0" fmla="*/ 23 w 39"/>
                  <a:gd name="T1" fmla="*/ 12 h 25"/>
                  <a:gd name="T2" fmla="*/ 33 w 39"/>
                  <a:gd name="T3" fmla="*/ 11 h 25"/>
                  <a:gd name="T4" fmla="*/ 29 w 39"/>
                  <a:gd name="T5" fmla="*/ 18 h 25"/>
                  <a:gd name="T6" fmla="*/ 17 w 39"/>
                  <a:gd name="T7" fmla="*/ 24 h 25"/>
                  <a:gd name="T8" fmla="*/ 17 w 39"/>
                  <a:gd name="T9" fmla="*/ 24 h 25"/>
                  <a:gd name="T10" fmla="*/ 0 w 39"/>
                  <a:gd name="T11" fmla="*/ 10 h 25"/>
                  <a:gd name="T12" fmla="*/ 8 w 39"/>
                  <a:gd name="T13" fmla="*/ 1 h 25"/>
                  <a:gd name="T14" fmla="*/ 16 w 39"/>
                  <a:gd name="T15" fmla="*/ 9 h 25"/>
                  <a:gd name="T16" fmla="*/ 23 w 39"/>
                  <a:gd name="T17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5">
                    <a:moveTo>
                      <a:pt x="23" y="12"/>
                    </a:moveTo>
                    <a:cubicBezTo>
                      <a:pt x="27" y="13"/>
                      <a:pt x="30" y="13"/>
                      <a:pt x="33" y="11"/>
                    </a:cubicBezTo>
                    <a:cubicBezTo>
                      <a:pt x="39" y="18"/>
                      <a:pt x="32" y="19"/>
                      <a:pt x="29" y="18"/>
                    </a:cubicBezTo>
                    <a:cubicBezTo>
                      <a:pt x="23" y="17"/>
                      <a:pt x="20" y="20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6" y="25"/>
                      <a:pt x="3" y="18"/>
                      <a:pt x="0" y="10"/>
                    </a:cubicBezTo>
                    <a:cubicBezTo>
                      <a:pt x="0" y="5"/>
                      <a:pt x="3" y="1"/>
                      <a:pt x="8" y="1"/>
                    </a:cubicBezTo>
                    <a:cubicBezTo>
                      <a:pt x="13" y="0"/>
                      <a:pt x="13" y="7"/>
                      <a:pt x="16" y="9"/>
                    </a:cubicBezTo>
                    <a:cubicBezTo>
                      <a:pt x="18" y="12"/>
                      <a:pt x="21" y="11"/>
                      <a:pt x="23" y="12"/>
                    </a:cubicBezTo>
                    <a:close/>
                  </a:path>
                </a:pathLst>
              </a:custGeom>
              <a:solidFill>
                <a:srgbClr val="D4BA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3" name="Freeform 4824"/>
              <p:cNvSpPr/>
              <p:nvPr/>
            </p:nvSpPr>
            <p:spPr bwMode="auto">
              <a:xfrm>
                <a:off x="6919913" y="6240463"/>
                <a:ext cx="63500" cy="68263"/>
              </a:xfrm>
              <a:custGeom>
                <a:avLst/>
                <a:gdLst>
                  <a:gd name="T0" fmla="*/ 10 w 31"/>
                  <a:gd name="T1" fmla="*/ 0 h 34"/>
                  <a:gd name="T2" fmla="*/ 20 w 31"/>
                  <a:gd name="T3" fmla="*/ 1 h 34"/>
                  <a:gd name="T4" fmla="*/ 22 w 31"/>
                  <a:gd name="T5" fmla="*/ 2 h 34"/>
                  <a:gd name="T6" fmla="*/ 20 w 31"/>
                  <a:gd name="T7" fmla="*/ 14 h 34"/>
                  <a:gd name="T8" fmla="*/ 22 w 31"/>
                  <a:gd name="T9" fmla="*/ 22 h 34"/>
                  <a:gd name="T10" fmla="*/ 23 w 31"/>
                  <a:gd name="T11" fmla="*/ 34 h 34"/>
                  <a:gd name="T12" fmla="*/ 11 w 31"/>
                  <a:gd name="T13" fmla="*/ 28 h 34"/>
                  <a:gd name="T14" fmla="*/ 9 w 31"/>
                  <a:gd name="T15" fmla="*/ 11 h 34"/>
                  <a:gd name="T16" fmla="*/ 9 w 31"/>
                  <a:gd name="T17" fmla="*/ 6 h 34"/>
                  <a:gd name="T18" fmla="*/ 10 w 31"/>
                  <a:gd name="T1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10" y="0"/>
                    </a:moveTo>
                    <a:cubicBezTo>
                      <a:pt x="13" y="1"/>
                      <a:pt x="16" y="1"/>
                      <a:pt x="20" y="1"/>
                    </a:cubicBezTo>
                    <a:cubicBezTo>
                      <a:pt x="20" y="2"/>
                      <a:pt x="21" y="2"/>
                      <a:pt x="22" y="2"/>
                    </a:cubicBezTo>
                    <a:cubicBezTo>
                      <a:pt x="25" y="6"/>
                      <a:pt x="16" y="9"/>
                      <a:pt x="20" y="14"/>
                    </a:cubicBezTo>
                    <a:cubicBezTo>
                      <a:pt x="31" y="15"/>
                      <a:pt x="20" y="19"/>
                      <a:pt x="22" y="22"/>
                    </a:cubicBezTo>
                    <a:cubicBezTo>
                      <a:pt x="23" y="26"/>
                      <a:pt x="26" y="30"/>
                      <a:pt x="23" y="34"/>
                    </a:cubicBezTo>
                    <a:cubicBezTo>
                      <a:pt x="20" y="29"/>
                      <a:pt x="14" y="32"/>
                      <a:pt x="11" y="28"/>
                    </a:cubicBezTo>
                    <a:cubicBezTo>
                      <a:pt x="0" y="24"/>
                      <a:pt x="8" y="17"/>
                      <a:pt x="9" y="11"/>
                    </a:cubicBezTo>
                    <a:cubicBezTo>
                      <a:pt x="10" y="9"/>
                      <a:pt x="10" y="8"/>
                      <a:pt x="9" y="6"/>
                    </a:cubicBezTo>
                    <a:cubicBezTo>
                      <a:pt x="9" y="4"/>
                      <a:pt x="8" y="2"/>
                      <a:pt x="10" y="0"/>
                    </a:cubicBezTo>
                    <a:close/>
                  </a:path>
                </a:pathLst>
              </a:custGeom>
              <a:solidFill>
                <a:srgbClr val="8E5B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4" name="Freeform 4825"/>
              <p:cNvSpPr/>
              <p:nvPr/>
            </p:nvSpPr>
            <p:spPr bwMode="auto">
              <a:xfrm>
                <a:off x="7327901" y="6010276"/>
                <a:ext cx="39688" cy="46038"/>
              </a:xfrm>
              <a:custGeom>
                <a:avLst/>
                <a:gdLst>
                  <a:gd name="T0" fmla="*/ 12 w 20"/>
                  <a:gd name="T1" fmla="*/ 0 h 23"/>
                  <a:gd name="T2" fmla="*/ 18 w 20"/>
                  <a:gd name="T3" fmla="*/ 13 h 23"/>
                  <a:gd name="T4" fmla="*/ 7 w 20"/>
                  <a:gd name="T5" fmla="*/ 22 h 23"/>
                  <a:gd name="T6" fmla="*/ 5 w 20"/>
                  <a:gd name="T7" fmla="*/ 21 h 23"/>
                  <a:gd name="T8" fmla="*/ 12 w 20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3">
                    <a:moveTo>
                      <a:pt x="12" y="0"/>
                    </a:moveTo>
                    <a:cubicBezTo>
                      <a:pt x="17" y="4"/>
                      <a:pt x="14" y="10"/>
                      <a:pt x="18" y="13"/>
                    </a:cubicBezTo>
                    <a:cubicBezTo>
                      <a:pt x="20" y="23"/>
                      <a:pt x="13" y="22"/>
                      <a:pt x="7" y="22"/>
                    </a:cubicBezTo>
                    <a:cubicBezTo>
                      <a:pt x="6" y="22"/>
                      <a:pt x="5" y="22"/>
                      <a:pt x="5" y="21"/>
                    </a:cubicBezTo>
                    <a:cubicBezTo>
                      <a:pt x="9" y="15"/>
                      <a:pt x="0" y="4"/>
                      <a:pt x="12" y="0"/>
                    </a:cubicBezTo>
                    <a:close/>
                  </a:path>
                </a:pathLst>
              </a:custGeom>
              <a:solidFill>
                <a:srgbClr val="816E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5" name="Freeform 4826"/>
              <p:cNvSpPr/>
              <p:nvPr/>
            </p:nvSpPr>
            <p:spPr bwMode="auto">
              <a:xfrm>
                <a:off x="7351713" y="6072188"/>
                <a:ext cx="20638" cy="34925"/>
              </a:xfrm>
              <a:custGeom>
                <a:avLst/>
                <a:gdLst>
                  <a:gd name="T0" fmla="*/ 7 w 10"/>
                  <a:gd name="T1" fmla="*/ 15 h 17"/>
                  <a:gd name="T2" fmla="*/ 6 w 10"/>
                  <a:gd name="T3" fmla="*/ 17 h 17"/>
                  <a:gd name="T4" fmla="*/ 1 w 10"/>
                  <a:gd name="T5" fmla="*/ 9 h 17"/>
                  <a:gd name="T6" fmla="*/ 0 w 10"/>
                  <a:gd name="T7" fmla="*/ 4 h 17"/>
                  <a:gd name="T8" fmla="*/ 8 w 10"/>
                  <a:gd name="T9" fmla="*/ 2 h 17"/>
                  <a:gd name="T10" fmla="*/ 7 w 10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7">
                    <a:moveTo>
                      <a:pt x="7" y="15"/>
                    </a:moveTo>
                    <a:cubicBezTo>
                      <a:pt x="7" y="15"/>
                      <a:pt x="7" y="16"/>
                      <a:pt x="6" y="17"/>
                    </a:cubicBezTo>
                    <a:cubicBezTo>
                      <a:pt x="3" y="16"/>
                      <a:pt x="3" y="11"/>
                      <a:pt x="1" y="9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2" y="1"/>
                      <a:pt x="5" y="0"/>
                      <a:pt x="8" y="2"/>
                    </a:cubicBezTo>
                    <a:cubicBezTo>
                      <a:pt x="10" y="6"/>
                      <a:pt x="9" y="10"/>
                      <a:pt x="7" y="15"/>
                    </a:cubicBezTo>
                    <a:close/>
                  </a:path>
                </a:pathLst>
              </a:custGeom>
              <a:solidFill>
                <a:srgbClr val="776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6" name="Freeform 4827"/>
              <p:cNvSpPr/>
              <p:nvPr/>
            </p:nvSpPr>
            <p:spPr bwMode="auto">
              <a:xfrm>
                <a:off x="7342188" y="6037263"/>
                <a:ext cx="38100" cy="38100"/>
              </a:xfrm>
              <a:custGeom>
                <a:avLst/>
                <a:gdLst>
                  <a:gd name="T0" fmla="*/ 0 w 19"/>
                  <a:gd name="T1" fmla="*/ 9 h 19"/>
                  <a:gd name="T2" fmla="*/ 11 w 19"/>
                  <a:gd name="T3" fmla="*/ 0 h 19"/>
                  <a:gd name="T4" fmla="*/ 14 w 19"/>
                  <a:gd name="T5" fmla="*/ 11 h 19"/>
                  <a:gd name="T6" fmla="*/ 8 w 19"/>
                  <a:gd name="T7" fmla="*/ 16 h 19"/>
                  <a:gd name="T8" fmla="*/ 3 w 19"/>
                  <a:gd name="T9" fmla="*/ 19 h 19"/>
                  <a:gd name="T10" fmla="*/ 0 w 19"/>
                  <a:gd name="T1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3" y="5"/>
                      <a:pt x="11" y="8"/>
                      <a:pt x="11" y="0"/>
                    </a:cubicBezTo>
                    <a:cubicBezTo>
                      <a:pt x="15" y="3"/>
                      <a:pt x="19" y="6"/>
                      <a:pt x="14" y="11"/>
                    </a:cubicBezTo>
                    <a:cubicBezTo>
                      <a:pt x="13" y="13"/>
                      <a:pt x="10" y="14"/>
                      <a:pt x="8" y="16"/>
                    </a:cubicBezTo>
                    <a:cubicBezTo>
                      <a:pt x="7" y="17"/>
                      <a:pt x="5" y="19"/>
                      <a:pt x="3" y="19"/>
                    </a:cubicBezTo>
                    <a:cubicBezTo>
                      <a:pt x="2" y="16"/>
                      <a:pt x="1" y="13"/>
                      <a:pt x="0" y="9"/>
                    </a:cubicBezTo>
                    <a:close/>
                  </a:path>
                </a:pathLst>
              </a:custGeom>
              <a:solidFill>
                <a:srgbClr val="947E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7" name="Freeform 4828"/>
              <p:cNvSpPr/>
              <p:nvPr/>
            </p:nvSpPr>
            <p:spPr bwMode="auto">
              <a:xfrm>
                <a:off x="7348538" y="6062663"/>
                <a:ext cx="49213" cy="31750"/>
              </a:xfrm>
              <a:custGeom>
                <a:avLst/>
                <a:gdLst>
                  <a:gd name="T0" fmla="*/ 0 w 25"/>
                  <a:gd name="T1" fmla="*/ 6 h 16"/>
                  <a:gd name="T2" fmla="*/ 4 w 25"/>
                  <a:gd name="T3" fmla="*/ 1 h 16"/>
                  <a:gd name="T4" fmla="*/ 16 w 25"/>
                  <a:gd name="T5" fmla="*/ 5 h 16"/>
                  <a:gd name="T6" fmla="*/ 25 w 25"/>
                  <a:gd name="T7" fmla="*/ 9 h 16"/>
                  <a:gd name="T8" fmla="*/ 17 w 25"/>
                  <a:gd name="T9" fmla="*/ 11 h 16"/>
                  <a:gd name="T10" fmla="*/ 10 w 25"/>
                  <a:gd name="T11" fmla="*/ 8 h 16"/>
                  <a:gd name="T12" fmla="*/ 2 w 25"/>
                  <a:gd name="T13" fmla="*/ 9 h 16"/>
                  <a:gd name="T14" fmla="*/ 0 w 25"/>
                  <a:gd name="T1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16">
                    <a:moveTo>
                      <a:pt x="0" y="6"/>
                    </a:moveTo>
                    <a:cubicBezTo>
                      <a:pt x="1" y="5"/>
                      <a:pt x="3" y="3"/>
                      <a:pt x="4" y="1"/>
                    </a:cubicBezTo>
                    <a:cubicBezTo>
                      <a:pt x="9" y="0"/>
                      <a:pt x="12" y="3"/>
                      <a:pt x="16" y="5"/>
                    </a:cubicBezTo>
                    <a:cubicBezTo>
                      <a:pt x="19" y="7"/>
                      <a:pt x="22" y="8"/>
                      <a:pt x="25" y="9"/>
                    </a:cubicBezTo>
                    <a:cubicBezTo>
                      <a:pt x="24" y="16"/>
                      <a:pt x="20" y="10"/>
                      <a:pt x="17" y="11"/>
                    </a:cubicBezTo>
                    <a:cubicBezTo>
                      <a:pt x="14" y="12"/>
                      <a:pt x="12" y="10"/>
                      <a:pt x="10" y="8"/>
                    </a:cubicBezTo>
                    <a:cubicBezTo>
                      <a:pt x="8" y="8"/>
                      <a:pt x="5" y="9"/>
                      <a:pt x="2" y="9"/>
                    </a:cubicBezTo>
                    <a:cubicBezTo>
                      <a:pt x="2" y="8"/>
                      <a:pt x="1" y="7"/>
                      <a:pt x="0" y="6"/>
                    </a:cubicBezTo>
                    <a:close/>
                  </a:path>
                </a:pathLst>
              </a:custGeom>
              <a:solidFill>
                <a:srgbClr val="624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8" name="Freeform 4829"/>
              <p:cNvSpPr/>
              <p:nvPr/>
            </p:nvSpPr>
            <p:spPr bwMode="auto">
              <a:xfrm>
                <a:off x="7821613" y="5422901"/>
                <a:ext cx="38100" cy="46038"/>
              </a:xfrm>
              <a:custGeom>
                <a:avLst/>
                <a:gdLst>
                  <a:gd name="T0" fmla="*/ 12 w 19"/>
                  <a:gd name="T1" fmla="*/ 20 h 23"/>
                  <a:gd name="T2" fmla="*/ 9 w 19"/>
                  <a:gd name="T3" fmla="*/ 23 h 23"/>
                  <a:gd name="T4" fmla="*/ 6 w 19"/>
                  <a:gd name="T5" fmla="*/ 8 h 23"/>
                  <a:gd name="T6" fmla="*/ 9 w 19"/>
                  <a:gd name="T7" fmla="*/ 0 h 23"/>
                  <a:gd name="T8" fmla="*/ 12 w 19"/>
                  <a:gd name="T9" fmla="*/ 1 h 23"/>
                  <a:gd name="T10" fmla="*/ 12 w 19"/>
                  <a:gd name="T11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3">
                    <a:moveTo>
                      <a:pt x="12" y="20"/>
                    </a:moveTo>
                    <a:cubicBezTo>
                      <a:pt x="11" y="21"/>
                      <a:pt x="10" y="22"/>
                      <a:pt x="9" y="23"/>
                    </a:cubicBezTo>
                    <a:cubicBezTo>
                      <a:pt x="1" y="19"/>
                      <a:pt x="0" y="14"/>
                      <a:pt x="6" y="8"/>
                    </a:cubicBezTo>
                    <a:cubicBezTo>
                      <a:pt x="7" y="6"/>
                      <a:pt x="8" y="3"/>
                      <a:pt x="9" y="0"/>
                    </a:cubicBezTo>
                    <a:cubicBezTo>
                      <a:pt x="10" y="1"/>
                      <a:pt x="11" y="1"/>
                      <a:pt x="12" y="1"/>
                    </a:cubicBezTo>
                    <a:cubicBezTo>
                      <a:pt x="19" y="7"/>
                      <a:pt x="14" y="14"/>
                      <a:pt x="12" y="20"/>
                    </a:cubicBezTo>
                    <a:close/>
                  </a:path>
                </a:pathLst>
              </a:custGeom>
              <a:solidFill>
                <a:srgbClr val="CC90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9" name="Freeform 4830"/>
              <p:cNvSpPr/>
              <p:nvPr/>
            </p:nvSpPr>
            <p:spPr bwMode="auto">
              <a:xfrm>
                <a:off x="7726363" y="5413376"/>
                <a:ext cx="71438" cy="47625"/>
              </a:xfrm>
              <a:custGeom>
                <a:avLst/>
                <a:gdLst>
                  <a:gd name="T0" fmla="*/ 2 w 35"/>
                  <a:gd name="T1" fmla="*/ 6 h 24"/>
                  <a:gd name="T2" fmla="*/ 2 w 35"/>
                  <a:gd name="T3" fmla="*/ 4 h 24"/>
                  <a:gd name="T4" fmla="*/ 5 w 35"/>
                  <a:gd name="T5" fmla="*/ 4 h 24"/>
                  <a:gd name="T6" fmla="*/ 15 w 35"/>
                  <a:gd name="T7" fmla="*/ 0 h 24"/>
                  <a:gd name="T8" fmla="*/ 17 w 35"/>
                  <a:gd name="T9" fmla="*/ 3 h 24"/>
                  <a:gd name="T10" fmla="*/ 35 w 35"/>
                  <a:gd name="T11" fmla="*/ 15 h 24"/>
                  <a:gd name="T12" fmla="*/ 24 w 35"/>
                  <a:gd name="T13" fmla="*/ 24 h 24"/>
                  <a:gd name="T14" fmla="*/ 21 w 35"/>
                  <a:gd name="T15" fmla="*/ 24 h 24"/>
                  <a:gd name="T16" fmla="*/ 6 w 35"/>
                  <a:gd name="T17" fmla="*/ 11 h 24"/>
                  <a:gd name="T18" fmla="*/ 3 w 35"/>
                  <a:gd name="T19" fmla="*/ 10 h 24"/>
                  <a:gd name="T20" fmla="*/ 2 w 35"/>
                  <a:gd name="T21" fmla="*/ 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4">
                    <a:moveTo>
                      <a:pt x="2" y="6"/>
                    </a:moveTo>
                    <a:cubicBezTo>
                      <a:pt x="2" y="5"/>
                      <a:pt x="2" y="4"/>
                      <a:pt x="2" y="4"/>
                    </a:cubicBezTo>
                    <a:cubicBezTo>
                      <a:pt x="3" y="4"/>
                      <a:pt x="4" y="4"/>
                      <a:pt x="5" y="4"/>
                    </a:cubicBezTo>
                    <a:cubicBezTo>
                      <a:pt x="7" y="1"/>
                      <a:pt x="11" y="1"/>
                      <a:pt x="15" y="0"/>
                    </a:cubicBezTo>
                    <a:cubicBezTo>
                      <a:pt x="16" y="1"/>
                      <a:pt x="17" y="2"/>
                      <a:pt x="17" y="3"/>
                    </a:cubicBezTo>
                    <a:cubicBezTo>
                      <a:pt x="21" y="11"/>
                      <a:pt x="31" y="8"/>
                      <a:pt x="35" y="15"/>
                    </a:cubicBezTo>
                    <a:cubicBezTo>
                      <a:pt x="32" y="19"/>
                      <a:pt x="29" y="22"/>
                      <a:pt x="24" y="24"/>
                    </a:cubicBezTo>
                    <a:cubicBezTo>
                      <a:pt x="23" y="24"/>
                      <a:pt x="22" y="24"/>
                      <a:pt x="21" y="24"/>
                    </a:cubicBezTo>
                    <a:cubicBezTo>
                      <a:pt x="17" y="19"/>
                      <a:pt x="14" y="12"/>
                      <a:pt x="6" y="11"/>
                    </a:cubicBezTo>
                    <a:cubicBezTo>
                      <a:pt x="5" y="11"/>
                      <a:pt x="4" y="10"/>
                      <a:pt x="3" y="10"/>
                    </a:cubicBezTo>
                    <a:cubicBezTo>
                      <a:pt x="2" y="9"/>
                      <a:pt x="0" y="8"/>
                      <a:pt x="2" y="6"/>
                    </a:cubicBezTo>
                    <a:close/>
                  </a:path>
                </a:pathLst>
              </a:custGeom>
              <a:solidFill>
                <a:srgbClr val="874B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0" name="Freeform 4831"/>
              <p:cNvSpPr/>
              <p:nvPr/>
            </p:nvSpPr>
            <p:spPr bwMode="auto">
              <a:xfrm>
                <a:off x="6881813" y="4857751"/>
                <a:ext cx="122238" cy="77788"/>
              </a:xfrm>
              <a:custGeom>
                <a:avLst/>
                <a:gdLst>
                  <a:gd name="T0" fmla="*/ 46 w 61"/>
                  <a:gd name="T1" fmla="*/ 8 h 39"/>
                  <a:gd name="T2" fmla="*/ 53 w 61"/>
                  <a:gd name="T3" fmla="*/ 31 h 39"/>
                  <a:gd name="T4" fmla="*/ 46 w 61"/>
                  <a:gd name="T5" fmla="*/ 22 h 39"/>
                  <a:gd name="T6" fmla="*/ 30 w 61"/>
                  <a:gd name="T7" fmla="*/ 36 h 39"/>
                  <a:gd name="T8" fmla="*/ 23 w 61"/>
                  <a:gd name="T9" fmla="*/ 36 h 39"/>
                  <a:gd name="T10" fmla="*/ 15 w 61"/>
                  <a:gd name="T11" fmla="*/ 36 h 39"/>
                  <a:gd name="T12" fmla="*/ 12 w 61"/>
                  <a:gd name="T13" fmla="*/ 36 h 39"/>
                  <a:gd name="T14" fmla="*/ 1 w 61"/>
                  <a:gd name="T15" fmla="*/ 24 h 39"/>
                  <a:gd name="T16" fmla="*/ 6 w 61"/>
                  <a:gd name="T17" fmla="*/ 7 h 39"/>
                  <a:gd name="T18" fmla="*/ 18 w 61"/>
                  <a:gd name="T19" fmla="*/ 16 h 39"/>
                  <a:gd name="T20" fmla="*/ 23 w 61"/>
                  <a:gd name="T21" fmla="*/ 12 h 39"/>
                  <a:gd name="T22" fmla="*/ 24 w 61"/>
                  <a:gd name="T23" fmla="*/ 4 h 39"/>
                  <a:gd name="T24" fmla="*/ 30 w 61"/>
                  <a:gd name="T25" fmla="*/ 3 h 39"/>
                  <a:gd name="T26" fmla="*/ 35 w 61"/>
                  <a:gd name="T27" fmla="*/ 1 h 39"/>
                  <a:gd name="T28" fmla="*/ 42 w 61"/>
                  <a:gd name="T29" fmla="*/ 1 h 39"/>
                  <a:gd name="T30" fmla="*/ 46 w 61"/>
                  <a:gd name="T31" fmla="*/ 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1" h="39">
                    <a:moveTo>
                      <a:pt x="46" y="8"/>
                    </a:moveTo>
                    <a:cubicBezTo>
                      <a:pt x="53" y="14"/>
                      <a:pt x="61" y="20"/>
                      <a:pt x="53" y="31"/>
                    </a:cubicBezTo>
                    <a:cubicBezTo>
                      <a:pt x="44" y="35"/>
                      <a:pt x="46" y="28"/>
                      <a:pt x="46" y="22"/>
                    </a:cubicBezTo>
                    <a:cubicBezTo>
                      <a:pt x="41" y="28"/>
                      <a:pt x="33" y="29"/>
                      <a:pt x="30" y="36"/>
                    </a:cubicBezTo>
                    <a:cubicBezTo>
                      <a:pt x="29" y="39"/>
                      <a:pt x="25" y="38"/>
                      <a:pt x="23" y="36"/>
                    </a:cubicBezTo>
                    <a:cubicBezTo>
                      <a:pt x="20" y="35"/>
                      <a:pt x="18" y="35"/>
                      <a:pt x="15" y="36"/>
                    </a:cubicBezTo>
                    <a:cubicBezTo>
                      <a:pt x="14" y="36"/>
                      <a:pt x="13" y="36"/>
                      <a:pt x="12" y="36"/>
                    </a:cubicBezTo>
                    <a:cubicBezTo>
                      <a:pt x="5" y="35"/>
                      <a:pt x="8" y="25"/>
                      <a:pt x="1" y="24"/>
                    </a:cubicBezTo>
                    <a:cubicBezTo>
                      <a:pt x="0" y="18"/>
                      <a:pt x="2" y="12"/>
                      <a:pt x="6" y="7"/>
                    </a:cubicBezTo>
                    <a:cubicBezTo>
                      <a:pt x="13" y="6"/>
                      <a:pt x="16" y="10"/>
                      <a:pt x="18" y="16"/>
                    </a:cubicBezTo>
                    <a:cubicBezTo>
                      <a:pt x="22" y="18"/>
                      <a:pt x="23" y="16"/>
                      <a:pt x="23" y="12"/>
                    </a:cubicBezTo>
                    <a:cubicBezTo>
                      <a:pt x="23" y="10"/>
                      <a:pt x="23" y="7"/>
                      <a:pt x="24" y="4"/>
                    </a:cubicBezTo>
                    <a:cubicBezTo>
                      <a:pt x="26" y="3"/>
                      <a:pt x="27" y="2"/>
                      <a:pt x="30" y="3"/>
                    </a:cubicBezTo>
                    <a:cubicBezTo>
                      <a:pt x="33" y="6"/>
                      <a:pt x="34" y="2"/>
                      <a:pt x="35" y="1"/>
                    </a:cubicBezTo>
                    <a:cubicBezTo>
                      <a:pt x="37" y="0"/>
                      <a:pt x="40" y="0"/>
                      <a:pt x="42" y="1"/>
                    </a:cubicBezTo>
                    <a:cubicBezTo>
                      <a:pt x="45" y="2"/>
                      <a:pt x="46" y="5"/>
                      <a:pt x="46" y="8"/>
                    </a:cubicBezTo>
                    <a:close/>
                  </a:path>
                </a:pathLst>
              </a:custGeom>
              <a:solidFill>
                <a:srgbClr val="AD80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1" name="Freeform 4832"/>
              <p:cNvSpPr/>
              <p:nvPr/>
            </p:nvSpPr>
            <p:spPr bwMode="auto">
              <a:xfrm>
                <a:off x="6894513" y="4826001"/>
                <a:ext cx="112713" cy="69850"/>
              </a:xfrm>
              <a:custGeom>
                <a:avLst/>
                <a:gdLst>
                  <a:gd name="T0" fmla="*/ 18 w 56"/>
                  <a:gd name="T1" fmla="*/ 21 h 35"/>
                  <a:gd name="T2" fmla="*/ 18 w 56"/>
                  <a:gd name="T3" fmla="*/ 28 h 35"/>
                  <a:gd name="T4" fmla="*/ 9 w 56"/>
                  <a:gd name="T5" fmla="*/ 35 h 35"/>
                  <a:gd name="T6" fmla="*/ 1 w 56"/>
                  <a:gd name="T7" fmla="*/ 24 h 35"/>
                  <a:gd name="T8" fmla="*/ 0 w 56"/>
                  <a:gd name="T9" fmla="*/ 15 h 35"/>
                  <a:gd name="T10" fmla="*/ 4 w 56"/>
                  <a:gd name="T11" fmla="*/ 4 h 35"/>
                  <a:gd name="T12" fmla="*/ 9 w 56"/>
                  <a:gd name="T13" fmla="*/ 2 h 35"/>
                  <a:gd name="T14" fmla="*/ 36 w 56"/>
                  <a:gd name="T15" fmla="*/ 7 h 35"/>
                  <a:gd name="T16" fmla="*/ 45 w 56"/>
                  <a:gd name="T17" fmla="*/ 4 h 35"/>
                  <a:gd name="T18" fmla="*/ 48 w 56"/>
                  <a:gd name="T19" fmla="*/ 5 h 35"/>
                  <a:gd name="T20" fmla="*/ 40 w 56"/>
                  <a:gd name="T21" fmla="*/ 24 h 35"/>
                  <a:gd name="T22" fmla="*/ 36 w 56"/>
                  <a:gd name="T23" fmla="*/ 18 h 35"/>
                  <a:gd name="T24" fmla="*/ 14 w 56"/>
                  <a:gd name="T25" fmla="*/ 15 h 35"/>
                  <a:gd name="T26" fmla="*/ 14 w 56"/>
                  <a:gd name="T27" fmla="*/ 17 h 35"/>
                  <a:gd name="T28" fmla="*/ 15 w 56"/>
                  <a:gd name="T29" fmla="*/ 17 h 35"/>
                  <a:gd name="T30" fmla="*/ 18 w 56"/>
                  <a:gd name="T31" fmla="*/ 2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35">
                    <a:moveTo>
                      <a:pt x="18" y="21"/>
                    </a:moveTo>
                    <a:cubicBezTo>
                      <a:pt x="20" y="24"/>
                      <a:pt x="19" y="26"/>
                      <a:pt x="18" y="28"/>
                    </a:cubicBezTo>
                    <a:cubicBezTo>
                      <a:pt x="17" y="34"/>
                      <a:pt x="14" y="35"/>
                      <a:pt x="9" y="35"/>
                    </a:cubicBezTo>
                    <a:cubicBezTo>
                      <a:pt x="10" y="29"/>
                      <a:pt x="6" y="26"/>
                      <a:pt x="1" y="24"/>
                    </a:cubicBezTo>
                    <a:cubicBezTo>
                      <a:pt x="0" y="21"/>
                      <a:pt x="0" y="18"/>
                      <a:pt x="0" y="15"/>
                    </a:cubicBezTo>
                    <a:cubicBezTo>
                      <a:pt x="0" y="11"/>
                      <a:pt x="2" y="7"/>
                      <a:pt x="4" y="4"/>
                    </a:cubicBezTo>
                    <a:cubicBezTo>
                      <a:pt x="5" y="3"/>
                      <a:pt x="7" y="2"/>
                      <a:pt x="9" y="2"/>
                    </a:cubicBezTo>
                    <a:cubicBezTo>
                      <a:pt x="18" y="4"/>
                      <a:pt x="28" y="0"/>
                      <a:pt x="36" y="7"/>
                    </a:cubicBezTo>
                    <a:cubicBezTo>
                      <a:pt x="38" y="9"/>
                      <a:pt x="42" y="4"/>
                      <a:pt x="45" y="4"/>
                    </a:cubicBezTo>
                    <a:cubicBezTo>
                      <a:pt x="46" y="4"/>
                      <a:pt x="47" y="4"/>
                      <a:pt x="48" y="5"/>
                    </a:cubicBezTo>
                    <a:cubicBezTo>
                      <a:pt x="56" y="16"/>
                      <a:pt x="46" y="19"/>
                      <a:pt x="40" y="24"/>
                    </a:cubicBezTo>
                    <a:cubicBezTo>
                      <a:pt x="39" y="22"/>
                      <a:pt x="38" y="20"/>
                      <a:pt x="36" y="18"/>
                    </a:cubicBezTo>
                    <a:cubicBezTo>
                      <a:pt x="29" y="15"/>
                      <a:pt x="21" y="17"/>
                      <a:pt x="14" y="15"/>
                    </a:cubicBezTo>
                    <a:cubicBezTo>
                      <a:pt x="13" y="15"/>
                      <a:pt x="13" y="18"/>
                      <a:pt x="14" y="17"/>
                    </a:cubicBezTo>
                    <a:cubicBezTo>
                      <a:pt x="14" y="16"/>
                      <a:pt x="14" y="16"/>
                      <a:pt x="15" y="17"/>
                    </a:cubicBezTo>
                    <a:cubicBezTo>
                      <a:pt x="17" y="18"/>
                      <a:pt x="18" y="19"/>
                      <a:pt x="18" y="21"/>
                    </a:cubicBezTo>
                    <a:close/>
                  </a:path>
                </a:pathLst>
              </a:custGeom>
              <a:solidFill>
                <a:srgbClr val="B187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2" name="Freeform 4833"/>
              <p:cNvSpPr/>
              <p:nvPr/>
            </p:nvSpPr>
            <p:spPr bwMode="auto">
              <a:xfrm>
                <a:off x="7034213" y="4930776"/>
                <a:ext cx="71438" cy="52388"/>
              </a:xfrm>
              <a:custGeom>
                <a:avLst/>
                <a:gdLst>
                  <a:gd name="T0" fmla="*/ 1 w 35"/>
                  <a:gd name="T1" fmla="*/ 0 h 26"/>
                  <a:gd name="T2" fmla="*/ 10 w 35"/>
                  <a:gd name="T3" fmla="*/ 9 h 26"/>
                  <a:gd name="T4" fmla="*/ 22 w 35"/>
                  <a:gd name="T5" fmla="*/ 3 h 26"/>
                  <a:gd name="T6" fmla="*/ 30 w 35"/>
                  <a:gd name="T7" fmla="*/ 16 h 26"/>
                  <a:gd name="T8" fmla="*/ 34 w 35"/>
                  <a:gd name="T9" fmla="*/ 22 h 26"/>
                  <a:gd name="T10" fmla="*/ 26 w 35"/>
                  <a:gd name="T11" fmla="*/ 25 h 26"/>
                  <a:gd name="T12" fmla="*/ 14 w 35"/>
                  <a:gd name="T13" fmla="*/ 21 h 26"/>
                  <a:gd name="T14" fmla="*/ 10 w 35"/>
                  <a:gd name="T15" fmla="*/ 21 h 26"/>
                  <a:gd name="T16" fmla="*/ 2 w 35"/>
                  <a:gd name="T17" fmla="*/ 15 h 26"/>
                  <a:gd name="T18" fmla="*/ 1 w 35"/>
                  <a:gd name="T19" fmla="*/ 4 h 26"/>
                  <a:gd name="T20" fmla="*/ 1 w 35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26">
                    <a:moveTo>
                      <a:pt x="1" y="0"/>
                    </a:moveTo>
                    <a:cubicBezTo>
                      <a:pt x="7" y="0"/>
                      <a:pt x="12" y="1"/>
                      <a:pt x="10" y="9"/>
                    </a:cubicBezTo>
                    <a:cubicBezTo>
                      <a:pt x="15" y="7"/>
                      <a:pt x="16" y="2"/>
                      <a:pt x="22" y="3"/>
                    </a:cubicBezTo>
                    <a:cubicBezTo>
                      <a:pt x="23" y="8"/>
                      <a:pt x="18" y="18"/>
                      <a:pt x="30" y="16"/>
                    </a:cubicBezTo>
                    <a:cubicBezTo>
                      <a:pt x="31" y="15"/>
                      <a:pt x="35" y="19"/>
                      <a:pt x="34" y="22"/>
                    </a:cubicBezTo>
                    <a:cubicBezTo>
                      <a:pt x="33" y="25"/>
                      <a:pt x="29" y="26"/>
                      <a:pt x="26" y="25"/>
                    </a:cubicBezTo>
                    <a:cubicBezTo>
                      <a:pt x="22" y="23"/>
                      <a:pt x="18" y="21"/>
                      <a:pt x="14" y="21"/>
                    </a:cubicBezTo>
                    <a:cubicBezTo>
                      <a:pt x="13" y="22"/>
                      <a:pt x="12" y="22"/>
                      <a:pt x="10" y="21"/>
                    </a:cubicBezTo>
                    <a:cubicBezTo>
                      <a:pt x="7" y="20"/>
                      <a:pt x="4" y="18"/>
                      <a:pt x="2" y="15"/>
                    </a:cubicBezTo>
                    <a:cubicBezTo>
                      <a:pt x="0" y="12"/>
                      <a:pt x="1" y="8"/>
                      <a:pt x="1" y="4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DFC7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3" name="Freeform 4834"/>
              <p:cNvSpPr/>
              <p:nvPr/>
            </p:nvSpPr>
            <p:spPr bwMode="auto">
              <a:xfrm>
                <a:off x="6916738" y="4889501"/>
                <a:ext cx="71438" cy="55563"/>
              </a:xfrm>
              <a:custGeom>
                <a:avLst/>
                <a:gdLst>
                  <a:gd name="T0" fmla="*/ 6 w 36"/>
                  <a:gd name="T1" fmla="*/ 19 h 28"/>
                  <a:gd name="T2" fmla="*/ 11 w 36"/>
                  <a:gd name="T3" fmla="*/ 20 h 28"/>
                  <a:gd name="T4" fmla="*/ 25 w 36"/>
                  <a:gd name="T5" fmla="*/ 4 h 28"/>
                  <a:gd name="T6" fmla="*/ 30 w 36"/>
                  <a:gd name="T7" fmla="*/ 2 h 28"/>
                  <a:gd name="T8" fmla="*/ 34 w 36"/>
                  <a:gd name="T9" fmla="*/ 10 h 28"/>
                  <a:gd name="T10" fmla="*/ 36 w 36"/>
                  <a:gd name="T11" fmla="*/ 15 h 28"/>
                  <a:gd name="T12" fmla="*/ 36 w 36"/>
                  <a:gd name="T13" fmla="*/ 18 h 28"/>
                  <a:gd name="T14" fmla="*/ 24 w 36"/>
                  <a:gd name="T15" fmla="*/ 24 h 28"/>
                  <a:gd name="T16" fmla="*/ 8 w 36"/>
                  <a:gd name="T17" fmla="*/ 26 h 28"/>
                  <a:gd name="T18" fmla="*/ 6 w 36"/>
                  <a:gd name="T19" fmla="*/ 1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28">
                    <a:moveTo>
                      <a:pt x="6" y="19"/>
                    </a:moveTo>
                    <a:cubicBezTo>
                      <a:pt x="9" y="16"/>
                      <a:pt x="11" y="21"/>
                      <a:pt x="11" y="20"/>
                    </a:cubicBezTo>
                    <a:cubicBezTo>
                      <a:pt x="10" y="10"/>
                      <a:pt x="22" y="11"/>
                      <a:pt x="25" y="4"/>
                    </a:cubicBezTo>
                    <a:cubicBezTo>
                      <a:pt x="26" y="0"/>
                      <a:pt x="28" y="2"/>
                      <a:pt x="30" y="2"/>
                    </a:cubicBezTo>
                    <a:cubicBezTo>
                      <a:pt x="34" y="4"/>
                      <a:pt x="36" y="7"/>
                      <a:pt x="34" y="10"/>
                    </a:cubicBezTo>
                    <a:cubicBezTo>
                      <a:pt x="29" y="15"/>
                      <a:pt x="33" y="15"/>
                      <a:pt x="36" y="15"/>
                    </a:cubicBezTo>
                    <a:cubicBezTo>
                      <a:pt x="36" y="16"/>
                      <a:pt x="36" y="17"/>
                      <a:pt x="36" y="18"/>
                    </a:cubicBezTo>
                    <a:cubicBezTo>
                      <a:pt x="33" y="21"/>
                      <a:pt x="28" y="21"/>
                      <a:pt x="24" y="24"/>
                    </a:cubicBezTo>
                    <a:cubicBezTo>
                      <a:pt x="19" y="26"/>
                      <a:pt x="14" y="28"/>
                      <a:pt x="8" y="26"/>
                    </a:cubicBezTo>
                    <a:cubicBezTo>
                      <a:pt x="4" y="25"/>
                      <a:pt x="0" y="23"/>
                      <a:pt x="6" y="19"/>
                    </a:cubicBezTo>
                    <a:close/>
                  </a:path>
                </a:pathLst>
              </a:custGeom>
              <a:solidFill>
                <a:srgbClr val="BE95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4" name="Freeform 4835"/>
              <p:cNvSpPr/>
              <p:nvPr/>
            </p:nvSpPr>
            <p:spPr bwMode="auto">
              <a:xfrm>
                <a:off x="6962776" y="4951413"/>
                <a:ext cx="93663" cy="38100"/>
              </a:xfrm>
              <a:custGeom>
                <a:avLst/>
                <a:gdLst>
                  <a:gd name="T0" fmla="*/ 38 w 47"/>
                  <a:gd name="T1" fmla="*/ 5 h 19"/>
                  <a:gd name="T2" fmla="*/ 47 w 47"/>
                  <a:gd name="T3" fmla="*/ 11 h 19"/>
                  <a:gd name="T4" fmla="*/ 46 w 47"/>
                  <a:gd name="T5" fmla="*/ 12 h 19"/>
                  <a:gd name="T6" fmla="*/ 18 w 47"/>
                  <a:gd name="T7" fmla="*/ 13 h 19"/>
                  <a:gd name="T8" fmla="*/ 13 w 47"/>
                  <a:gd name="T9" fmla="*/ 14 h 19"/>
                  <a:gd name="T10" fmla="*/ 7 w 47"/>
                  <a:gd name="T11" fmla="*/ 19 h 19"/>
                  <a:gd name="T12" fmla="*/ 4 w 47"/>
                  <a:gd name="T13" fmla="*/ 19 h 19"/>
                  <a:gd name="T14" fmla="*/ 3 w 47"/>
                  <a:gd name="T15" fmla="*/ 11 h 19"/>
                  <a:gd name="T16" fmla="*/ 3 w 47"/>
                  <a:gd name="T17" fmla="*/ 3 h 19"/>
                  <a:gd name="T18" fmla="*/ 5 w 47"/>
                  <a:gd name="T19" fmla="*/ 1 h 19"/>
                  <a:gd name="T20" fmla="*/ 18 w 47"/>
                  <a:gd name="T21" fmla="*/ 2 h 19"/>
                  <a:gd name="T22" fmla="*/ 26 w 47"/>
                  <a:gd name="T23" fmla="*/ 3 h 19"/>
                  <a:gd name="T24" fmla="*/ 27 w 47"/>
                  <a:gd name="T25" fmla="*/ 3 h 19"/>
                  <a:gd name="T26" fmla="*/ 36 w 47"/>
                  <a:gd name="T27" fmla="*/ 4 h 19"/>
                  <a:gd name="T28" fmla="*/ 38 w 47"/>
                  <a:gd name="T2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19">
                    <a:moveTo>
                      <a:pt x="38" y="5"/>
                    </a:moveTo>
                    <a:cubicBezTo>
                      <a:pt x="42" y="5"/>
                      <a:pt x="45" y="7"/>
                      <a:pt x="47" y="11"/>
                    </a:cubicBezTo>
                    <a:cubicBezTo>
                      <a:pt x="47" y="11"/>
                      <a:pt x="47" y="12"/>
                      <a:pt x="46" y="12"/>
                    </a:cubicBezTo>
                    <a:cubicBezTo>
                      <a:pt x="37" y="15"/>
                      <a:pt x="27" y="13"/>
                      <a:pt x="18" y="13"/>
                    </a:cubicBezTo>
                    <a:cubicBezTo>
                      <a:pt x="17" y="15"/>
                      <a:pt x="14" y="7"/>
                      <a:pt x="13" y="14"/>
                    </a:cubicBezTo>
                    <a:cubicBezTo>
                      <a:pt x="13" y="17"/>
                      <a:pt x="10" y="18"/>
                      <a:pt x="7" y="19"/>
                    </a:cubicBezTo>
                    <a:cubicBezTo>
                      <a:pt x="6" y="19"/>
                      <a:pt x="5" y="19"/>
                      <a:pt x="4" y="19"/>
                    </a:cubicBezTo>
                    <a:cubicBezTo>
                      <a:pt x="0" y="17"/>
                      <a:pt x="2" y="14"/>
                      <a:pt x="3" y="11"/>
                    </a:cubicBezTo>
                    <a:cubicBezTo>
                      <a:pt x="6" y="8"/>
                      <a:pt x="1" y="6"/>
                      <a:pt x="3" y="3"/>
                    </a:cubicBezTo>
                    <a:cubicBezTo>
                      <a:pt x="3" y="2"/>
                      <a:pt x="4" y="2"/>
                      <a:pt x="5" y="1"/>
                    </a:cubicBezTo>
                    <a:cubicBezTo>
                      <a:pt x="10" y="0"/>
                      <a:pt x="14" y="2"/>
                      <a:pt x="18" y="2"/>
                    </a:cubicBezTo>
                    <a:cubicBezTo>
                      <a:pt x="21" y="2"/>
                      <a:pt x="23" y="3"/>
                      <a:pt x="26" y="3"/>
                    </a:cubicBezTo>
                    <a:cubicBezTo>
                      <a:pt x="26" y="3"/>
                      <a:pt x="27" y="3"/>
                      <a:pt x="27" y="3"/>
                    </a:cubicBezTo>
                    <a:cubicBezTo>
                      <a:pt x="30" y="4"/>
                      <a:pt x="33" y="4"/>
                      <a:pt x="36" y="4"/>
                    </a:cubicBezTo>
                    <a:cubicBezTo>
                      <a:pt x="37" y="4"/>
                      <a:pt x="37" y="4"/>
                      <a:pt x="38" y="5"/>
                    </a:cubicBezTo>
                    <a:close/>
                  </a:path>
                </a:pathLst>
              </a:custGeom>
              <a:solidFill>
                <a:srgbClr val="C59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5" name="Freeform 4836"/>
              <p:cNvSpPr/>
              <p:nvPr/>
            </p:nvSpPr>
            <p:spPr bwMode="auto">
              <a:xfrm>
                <a:off x="6964363" y="4921251"/>
                <a:ext cx="34925" cy="41275"/>
              </a:xfrm>
              <a:custGeom>
                <a:avLst/>
                <a:gdLst>
                  <a:gd name="T0" fmla="*/ 17 w 17"/>
                  <a:gd name="T1" fmla="*/ 17 h 21"/>
                  <a:gd name="T2" fmla="*/ 3 w 17"/>
                  <a:gd name="T3" fmla="*/ 18 h 21"/>
                  <a:gd name="T4" fmla="*/ 2 w 17"/>
                  <a:gd name="T5" fmla="*/ 11 h 21"/>
                  <a:gd name="T6" fmla="*/ 2 w 17"/>
                  <a:gd name="T7" fmla="*/ 5 h 21"/>
                  <a:gd name="T8" fmla="*/ 12 w 17"/>
                  <a:gd name="T9" fmla="*/ 2 h 21"/>
                  <a:gd name="T10" fmla="*/ 17 w 17"/>
                  <a:gd name="T11" fmla="*/ 17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7" y="17"/>
                    </a:moveTo>
                    <a:cubicBezTo>
                      <a:pt x="13" y="21"/>
                      <a:pt x="8" y="17"/>
                      <a:pt x="3" y="18"/>
                    </a:cubicBezTo>
                    <a:cubicBezTo>
                      <a:pt x="2" y="15"/>
                      <a:pt x="3" y="13"/>
                      <a:pt x="2" y="11"/>
                    </a:cubicBezTo>
                    <a:cubicBezTo>
                      <a:pt x="1" y="9"/>
                      <a:pt x="0" y="7"/>
                      <a:pt x="2" y="5"/>
                    </a:cubicBezTo>
                    <a:cubicBezTo>
                      <a:pt x="4" y="0"/>
                      <a:pt x="9" y="4"/>
                      <a:pt x="12" y="2"/>
                    </a:cubicBezTo>
                    <a:cubicBezTo>
                      <a:pt x="12" y="7"/>
                      <a:pt x="12" y="13"/>
                      <a:pt x="17" y="17"/>
                    </a:cubicBezTo>
                    <a:close/>
                  </a:path>
                </a:pathLst>
              </a:custGeom>
              <a:solidFill>
                <a:srgbClr val="B98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6" name="Freeform 4837"/>
              <p:cNvSpPr/>
              <p:nvPr/>
            </p:nvSpPr>
            <p:spPr bwMode="auto">
              <a:xfrm>
                <a:off x="7010401" y="4938713"/>
                <a:ext cx="36513" cy="26988"/>
              </a:xfrm>
              <a:custGeom>
                <a:avLst/>
                <a:gdLst>
                  <a:gd name="T0" fmla="*/ 13 w 18"/>
                  <a:gd name="T1" fmla="*/ 0 h 13"/>
                  <a:gd name="T2" fmla="*/ 14 w 18"/>
                  <a:gd name="T3" fmla="*/ 11 h 13"/>
                  <a:gd name="T4" fmla="*/ 14 w 18"/>
                  <a:gd name="T5" fmla="*/ 11 h 13"/>
                  <a:gd name="T6" fmla="*/ 2 w 18"/>
                  <a:gd name="T7" fmla="*/ 9 h 13"/>
                  <a:gd name="T8" fmla="*/ 2 w 18"/>
                  <a:gd name="T9" fmla="*/ 9 h 13"/>
                  <a:gd name="T10" fmla="*/ 0 w 18"/>
                  <a:gd name="T11" fmla="*/ 0 h 13"/>
                  <a:gd name="T12" fmla="*/ 13 w 18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3">
                    <a:moveTo>
                      <a:pt x="13" y="0"/>
                    </a:moveTo>
                    <a:cubicBezTo>
                      <a:pt x="18" y="3"/>
                      <a:pt x="15" y="7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0" y="10"/>
                      <a:pt x="5" y="13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6"/>
                      <a:pt x="1" y="4"/>
                      <a:pt x="0" y="0"/>
                    </a:cubicBezTo>
                    <a:cubicBezTo>
                      <a:pt x="4" y="0"/>
                      <a:pt x="9" y="4"/>
                      <a:pt x="13" y="0"/>
                    </a:cubicBezTo>
                    <a:close/>
                  </a:path>
                </a:pathLst>
              </a:custGeom>
              <a:solidFill>
                <a:srgbClr val="BE9B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7" name="Freeform 4838"/>
              <p:cNvSpPr/>
              <p:nvPr/>
            </p:nvSpPr>
            <p:spPr bwMode="auto">
              <a:xfrm>
                <a:off x="6950076" y="4816476"/>
                <a:ext cx="41275" cy="28575"/>
              </a:xfrm>
              <a:custGeom>
                <a:avLst/>
                <a:gdLst>
                  <a:gd name="T0" fmla="*/ 20 w 20"/>
                  <a:gd name="T1" fmla="*/ 9 h 14"/>
                  <a:gd name="T2" fmla="*/ 17 w 20"/>
                  <a:gd name="T3" fmla="*/ 9 h 14"/>
                  <a:gd name="T4" fmla="*/ 0 w 20"/>
                  <a:gd name="T5" fmla="*/ 4 h 14"/>
                  <a:gd name="T6" fmla="*/ 8 w 20"/>
                  <a:gd name="T7" fmla="*/ 0 h 14"/>
                  <a:gd name="T8" fmla="*/ 16 w 20"/>
                  <a:gd name="T9" fmla="*/ 6 h 14"/>
                  <a:gd name="T10" fmla="*/ 20 w 20"/>
                  <a:gd name="T11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20" y="9"/>
                    </a:moveTo>
                    <a:cubicBezTo>
                      <a:pt x="19" y="9"/>
                      <a:pt x="18" y="9"/>
                      <a:pt x="17" y="9"/>
                    </a:cubicBezTo>
                    <a:cubicBezTo>
                      <a:pt x="11" y="9"/>
                      <a:pt x="3" y="14"/>
                      <a:pt x="0" y="4"/>
                    </a:cubicBezTo>
                    <a:cubicBezTo>
                      <a:pt x="2" y="1"/>
                      <a:pt x="5" y="0"/>
                      <a:pt x="8" y="0"/>
                    </a:cubicBezTo>
                    <a:cubicBezTo>
                      <a:pt x="11" y="1"/>
                      <a:pt x="13" y="4"/>
                      <a:pt x="16" y="6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845E2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8" name="Freeform 4839"/>
              <p:cNvSpPr/>
              <p:nvPr/>
            </p:nvSpPr>
            <p:spPr bwMode="auto">
              <a:xfrm>
                <a:off x="6965951" y="4806951"/>
                <a:ext cx="20638" cy="22225"/>
              </a:xfrm>
              <a:custGeom>
                <a:avLst/>
                <a:gdLst>
                  <a:gd name="T0" fmla="*/ 8 w 10"/>
                  <a:gd name="T1" fmla="*/ 11 h 11"/>
                  <a:gd name="T2" fmla="*/ 0 w 10"/>
                  <a:gd name="T3" fmla="*/ 5 h 11"/>
                  <a:gd name="T4" fmla="*/ 10 w 10"/>
                  <a:gd name="T5" fmla="*/ 6 h 11"/>
                  <a:gd name="T6" fmla="*/ 8 w 10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8" y="11"/>
                    </a:moveTo>
                    <a:cubicBezTo>
                      <a:pt x="4" y="11"/>
                      <a:pt x="0" y="11"/>
                      <a:pt x="0" y="5"/>
                    </a:cubicBezTo>
                    <a:cubicBezTo>
                      <a:pt x="4" y="2"/>
                      <a:pt x="8" y="0"/>
                      <a:pt x="10" y="6"/>
                    </a:cubicBezTo>
                    <a:cubicBezTo>
                      <a:pt x="8" y="7"/>
                      <a:pt x="8" y="9"/>
                      <a:pt x="8" y="11"/>
                    </a:cubicBezTo>
                    <a:close/>
                  </a:path>
                </a:pathLst>
              </a:custGeom>
              <a:solidFill>
                <a:srgbClr val="9A7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9" name="Freeform 4840"/>
              <p:cNvSpPr/>
              <p:nvPr/>
            </p:nvSpPr>
            <p:spPr bwMode="auto">
              <a:xfrm>
                <a:off x="6843713" y="4757738"/>
                <a:ext cx="82550" cy="61913"/>
              </a:xfrm>
              <a:custGeom>
                <a:avLst/>
                <a:gdLst>
                  <a:gd name="T0" fmla="*/ 21 w 41"/>
                  <a:gd name="T1" fmla="*/ 0 h 31"/>
                  <a:gd name="T2" fmla="*/ 27 w 41"/>
                  <a:gd name="T3" fmla="*/ 8 h 31"/>
                  <a:gd name="T4" fmla="*/ 40 w 41"/>
                  <a:gd name="T5" fmla="*/ 23 h 31"/>
                  <a:gd name="T6" fmla="*/ 40 w 41"/>
                  <a:gd name="T7" fmla="*/ 28 h 31"/>
                  <a:gd name="T8" fmla="*/ 35 w 41"/>
                  <a:gd name="T9" fmla="*/ 30 h 31"/>
                  <a:gd name="T10" fmla="*/ 20 w 41"/>
                  <a:gd name="T11" fmla="*/ 29 h 31"/>
                  <a:gd name="T12" fmla="*/ 11 w 41"/>
                  <a:gd name="T13" fmla="*/ 23 h 31"/>
                  <a:gd name="T14" fmla="*/ 11 w 41"/>
                  <a:gd name="T15" fmla="*/ 11 h 31"/>
                  <a:gd name="T16" fmla="*/ 20 w 41"/>
                  <a:gd name="T17" fmla="*/ 1 h 31"/>
                  <a:gd name="T18" fmla="*/ 21 w 41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31">
                    <a:moveTo>
                      <a:pt x="21" y="0"/>
                    </a:moveTo>
                    <a:cubicBezTo>
                      <a:pt x="25" y="1"/>
                      <a:pt x="27" y="5"/>
                      <a:pt x="27" y="8"/>
                    </a:cubicBezTo>
                    <a:cubicBezTo>
                      <a:pt x="26" y="18"/>
                      <a:pt x="34" y="19"/>
                      <a:pt x="40" y="23"/>
                    </a:cubicBezTo>
                    <a:cubicBezTo>
                      <a:pt x="41" y="24"/>
                      <a:pt x="41" y="26"/>
                      <a:pt x="40" y="28"/>
                    </a:cubicBezTo>
                    <a:cubicBezTo>
                      <a:pt x="39" y="29"/>
                      <a:pt x="36" y="31"/>
                      <a:pt x="35" y="30"/>
                    </a:cubicBezTo>
                    <a:cubicBezTo>
                      <a:pt x="30" y="22"/>
                      <a:pt x="25" y="30"/>
                      <a:pt x="20" y="29"/>
                    </a:cubicBezTo>
                    <a:cubicBezTo>
                      <a:pt x="16" y="28"/>
                      <a:pt x="14" y="24"/>
                      <a:pt x="11" y="23"/>
                    </a:cubicBezTo>
                    <a:cubicBezTo>
                      <a:pt x="0" y="18"/>
                      <a:pt x="4" y="14"/>
                      <a:pt x="11" y="11"/>
                    </a:cubicBezTo>
                    <a:cubicBezTo>
                      <a:pt x="16" y="9"/>
                      <a:pt x="19" y="6"/>
                      <a:pt x="20" y="1"/>
                    </a:cubicBezTo>
                    <a:cubicBezTo>
                      <a:pt x="20" y="1"/>
                      <a:pt x="20" y="1"/>
                      <a:pt x="21" y="0"/>
                    </a:cubicBezTo>
                    <a:close/>
                  </a:path>
                </a:pathLst>
              </a:custGeom>
              <a:solidFill>
                <a:srgbClr val="D6B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0" name="Freeform 4841"/>
              <p:cNvSpPr/>
              <p:nvPr/>
            </p:nvSpPr>
            <p:spPr bwMode="auto">
              <a:xfrm>
                <a:off x="6877051" y="4799013"/>
                <a:ext cx="50800" cy="55563"/>
              </a:xfrm>
              <a:custGeom>
                <a:avLst/>
                <a:gdLst>
                  <a:gd name="T0" fmla="*/ 4 w 26"/>
                  <a:gd name="T1" fmla="*/ 6 h 28"/>
                  <a:gd name="T2" fmla="*/ 23 w 26"/>
                  <a:gd name="T3" fmla="*/ 6 h 28"/>
                  <a:gd name="T4" fmla="*/ 26 w 26"/>
                  <a:gd name="T5" fmla="*/ 7 h 28"/>
                  <a:gd name="T6" fmla="*/ 25 w 26"/>
                  <a:gd name="T7" fmla="*/ 14 h 28"/>
                  <a:gd name="T8" fmla="*/ 17 w 26"/>
                  <a:gd name="T9" fmla="*/ 16 h 28"/>
                  <a:gd name="T10" fmla="*/ 15 w 26"/>
                  <a:gd name="T11" fmla="*/ 18 h 28"/>
                  <a:gd name="T12" fmla="*/ 3 w 26"/>
                  <a:gd name="T13" fmla="*/ 20 h 28"/>
                  <a:gd name="T14" fmla="*/ 4 w 26"/>
                  <a:gd name="T15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8">
                    <a:moveTo>
                      <a:pt x="4" y="6"/>
                    </a:moveTo>
                    <a:cubicBezTo>
                      <a:pt x="10" y="0"/>
                      <a:pt x="17" y="7"/>
                      <a:pt x="23" y="6"/>
                    </a:cubicBezTo>
                    <a:cubicBezTo>
                      <a:pt x="24" y="5"/>
                      <a:pt x="25" y="6"/>
                      <a:pt x="26" y="7"/>
                    </a:cubicBezTo>
                    <a:cubicBezTo>
                      <a:pt x="26" y="9"/>
                      <a:pt x="25" y="12"/>
                      <a:pt x="25" y="14"/>
                    </a:cubicBezTo>
                    <a:cubicBezTo>
                      <a:pt x="23" y="17"/>
                      <a:pt x="20" y="14"/>
                      <a:pt x="17" y="16"/>
                    </a:cubicBezTo>
                    <a:cubicBezTo>
                      <a:pt x="16" y="16"/>
                      <a:pt x="16" y="17"/>
                      <a:pt x="15" y="18"/>
                    </a:cubicBezTo>
                    <a:cubicBezTo>
                      <a:pt x="11" y="18"/>
                      <a:pt x="8" y="28"/>
                      <a:pt x="3" y="20"/>
                    </a:cubicBezTo>
                    <a:cubicBezTo>
                      <a:pt x="2" y="15"/>
                      <a:pt x="0" y="11"/>
                      <a:pt x="4" y="6"/>
                    </a:cubicBezTo>
                    <a:close/>
                  </a:path>
                </a:pathLst>
              </a:custGeom>
              <a:solidFill>
                <a:srgbClr val="AE85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1" name="Freeform 4842"/>
              <p:cNvSpPr/>
              <p:nvPr/>
            </p:nvSpPr>
            <p:spPr bwMode="auto">
              <a:xfrm>
                <a:off x="6910388" y="4814888"/>
                <a:ext cx="74613" cy="39688"/>
              </a:xfrm>
              <a:custGeom>
                <a:avLst/>
                <a:gdLst>
                  <a:gd name="T0" fmla="*/ 0 w 37"/>
                  <a:gd name="T1" fmla="*/ 8 h 20"/>
                  <a:gd name="T2" fmla="*/ 8 w 37"/>
                  <a:gd name="T3" fmla="*/ 6 h 20"/>
                  <a:gd name="T4" fmla="*/ 20 w 37"/>
                  <a:gd name="T5" fmla="*/ 5 h 20"/>
                  <a:gd name="T6" fmla="*/ 37 w 37"/>
                  <a:gd name="T7" fmla="*/ 10 h 20"/>
                  <a:gd name="T8" fmla="*/ 21 w 37"/>
                  <a:gd name="T9" fmla="*/ 11 h 20"/>
                  <a:gd name="T10" fmla="*/ 0 w 37"/>
                  <a:gd name="T11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7" h="20">
                    <a:moveTo>
                      <a:pt x="0" y="8"/>
                    </a:moveTo>
                    <a:cubicBezTo>
                      <a:pt x="3" y="5"/>
                      <a:pt x="5" y="6"/>
                      <a:pt x="8" y="6"/>
                    </a:cubicBezTo>
                    <a:cubicBezTo>
                      <a:pt x="12" y="5"/>
                      <a:pt x="16" y="0"/>
                      <a:pt x="20" y="5"/>
                    </a:cubicBezTo>
                    <a:cubicBezTo>
                      <a:pt x="25" y="11"/>
                      <a:pt x="32" y="8"/>
                      <a:pt x="37" y="10"/>
                    </a:cubicBezTo>
                    <a:cubicBezTo>
                      <a:pt x="32" y="16"/>
                      <a:pt x="28" y="20"/>
                      <a:pt x="21" y="11"/>
                    </a:cubicBezTo>
                    <a:cubicBezTo>
                      <a:pt x="16" y="6"/>
                      <a:pt x="6" y="14"/>
                      <a:pt x="0" y="8"/>
                    </a:cubicBezTo>
                    <a:close/>
                  </a:path>
                </a:pathLst>
              </a:custGeom>
              <a:solidFill>
                <a:srgbClr val="9A7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2" name="Freeform 4843"/>
              <p:cNvSpPr/>
              <p:nvPr/>
            </p:nvSpPr>
            <p:spPr bwMode="auto">
              <a:xfrm>
                <a:off x="6911976" y="4779963"/>
                <a:ext cx="30163" cy="33338"/>
              </a:xfrm>
              <a:custGeom>
                <a:avLst/>
                <a:gdLst>
                  <a:gd name="T0" fmla="*/ 8 w 15"/>
                  <a:gd name="T1" fmla="*/ 17 h 17"/>
                  <a:gd name="T2" fmla="*/ 5 w 15"/>
                  <a:gd name="T3" fmla="*/ 16 h 17"/>
                  <a:gd name="T4" fmla="*/ 6 w 15"/>
                  <a:gd name="T5" fmla="*/ 12 h 17"/>
                  <a:gd name="T6" fmla="*/ 0 w 15"/>
                  <a:gd name="T7" fmla="*/ 3 h 17"/>
                  <a:gd name="T8" fmla="*/ 10 w 15"/>
                  <a:gd name="T9" fmla="*/ 6 h 17"/>
                  <a:gd name="T10" fmla="*/ 8 w 15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8" y="17"/>
                    </a:moveTo>
                    <a:cubicBezTo>
                      <a:pt x="7" y="16"/>
                      <a:pt x="6" y="16"/>
                      <a:pt x="5" y="16"/>
                    </a:cubicBezTo>
                    <a:cubicBezTo>
                      <a:pt x="5" y="15"/>
                      <a:pt x="6" y="13"/>
                      <a:pt x="6" y="12"/>
                    </a:cubicBezTo>
                    <a:cubicBezTo>
                      <a:pt x="8" y="7"/>
                      <a:pt x="1" y="7"/>
                      <a:pt x="0" y="3"/>
                    </a:cubicBezTo>
                    <a:cubicBezTo>
                      <a:pt x="4" y="3"/>
                      <a:pt x="8" y="0"/>
                      <a:pt x="10" y="6"/>
                    </a:cubicBezTo>
                    <a:cubicBezTo>
                      <a:pt x="11" y="10"/>
                      <a:pt x="15" y="14"/>
                      <a:pt x="8" y="17"/>
                    </a:cubicBezTo>
                    <a:close/>
                  </a:path>
                </a:pathLst>
              </a:custGeom>
              <a:solidFill>
                <a:srgbClr val="B19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3" name="Freeform 4844"/>
              <p:cNvSpPr/>
              <p:nvPr/>
            </p:nvSpPr>
            <p:spPr bwMode="auto">
              <a:xfrm>
                <a:off x="6864351" y="4746626"/>
                <a:ext cx="22225" cy="22225"/>
              </a:xfrm>
              <a:custGeom>
                <a:avLst/>
                <a:gdLst>
                  <a:gd name="T0" fmla="*/ 6 w 11"/>
                  <a:gd name="T1" fmla="*/ 0 h 11"/>
                  <a:gd name="T2" fmla="*/ 9 w 11"/>
                  <a:gd name="T3" fmla="*/ 0 h 11"/>
                  <a:gd name="T4" fmla="*/ 11 w 11"/>
                  <a:gd name="T5" fmla="*/ 5 h 11"/>
                  <a:gd name="T6" fmla="*/ 11 w 11"/>
                  <a:gd name="T7" fmla="*/ 5 h 11"/>
                  <a:gd name="T8" fmla="*/ 4 w 11"/>
                  <a:gd name="T9" fmla="*/ 10 h 11"/>
                  <a:gd name="T10" fmla="*/ 6 w 11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1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7"/>
                      <a:pt x="9" y="11"/>
                      <a:pt x="4" y="10"/>
                    </a:cubicBezTo>
                    <a:cubicBezTo>
                      <a:pt x="0" y="6"/>
                      <a:pt x="3" y="3"/>
                      <a:pt x="6" y="0"/>
                    </a:cubicBezTo>
                    <a:close/>
                  </a:path>
                </a:pathLst>
              </a:custGeom>
              <a:solidFill>
                <a:srgbClr val="D6B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4" name="Freeform 4845"/>
              <p:cNvSpPr/>
              <p:nvPr/>
            </p:nvSpPr>
            <p:spPr bwMode="auto">
              <a:xfrm>
                <a:off x="6384926" y="5994401"/>
                <a:ext cx="28575" cy="38100"/>
              </a:xfrm>
              <a:custGeom>
                <a:avLst/>
                <a:gdLst>
                  <a:gd name="T0" fmla="*/ 14 w 14"/>
                  <a:gd name="T1" fmla="*/ 8 h 19"/>
                  <a:gd name="T2" fmla="*/ 13 w 14"/>
                  <a:gd name="T3" fmla="*/ 10 h 19"/>
                  <a:gd name="T4" fmla="*/ 0 w 14"/>
                  <a:gd name="T5" fmla="*/ 19 h 19"/>
                  <a:gd name="T6" fmla="*/ 4 w 14"/>
                  <a:gd name="T7" fmla="*/ 4 h 19"/>
                  <a:gd name="T8" fmla="*/ 7 w 14"/>
                  <a:gd name="T9" fmla="*/ 2 h 19"/>
                  <a:gd name="T10" fmla="*/ 14 w 14"/>
                  <a:gd name="T11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9">
                    <a:moveTo>
                      <a:pt x="14" y="8"/>
                    </a:moveTo>
                    <a:cubicBezTo>
                      <a:pt x="14" y="9"/>
                      <a:pt x="14" y="10"/>
                      <a:pt x="13" y="10"/>
                    </a:cubicBezTo>
                    <a:cubicBezTo>
                      <a:pt x="10" y="14"/>
                      <a:pt x="5" y="18"/>
                      <a:pt x="0" y="19"/>
                    </a:cubicBezTo>
                    <a:cubicBezTo>
                      <a:pt x="3" y="14"/>
                      <a:pt x="1" y="8"/>
                      <a:pt x="4" y="4"/>
                    </a:cubicBezTo>
                    <a:cubicBezTo>
                      <a:pt x="5" y="4"/>
                      <a:pt x="6" y="3"/>
                      <a:pt x="7" y="2"/>
                    </a:cubicBezTo>
                    <a:cubicBezTo>
                      <a:pt x="13" y="0"/>
                      <a:pt x="13" y="5"/>
                      <a:pt x="14" y="8"/>
                    </a:cubicBezTo>
                    <a:close/>
                  </a:path>
                </a:pathLst>
              </a:custGeom>
              <a:solidFill>
                <a:srgbClr val="9167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5" name="Freeform 4846"/>
              <p:cNvSpPr/>
              <p:nvPr/>
            </p:nvSpPr>
            <p:spPr bwMode="auto">
              <a:xfrm>
                <a:off x="6899276" y="6234113"/>
                <a:ext cx="47625" cy="77788"/>
              </a:xfrm>
              <a:custGeom>
                <a:avLst/>
                <a:gdLst>
                  <a:gd name="T0" fmla="*/ 22 w 24"/>
                  <a:gd name="T1" fmla="*/ 13 h 39"/>
                  <a:gd name="T2" fmla="*/ 22 w 24"/>
                  <a:gd name="T3" fmla="*/ 31 h 39"/>
                  <a:gd name="T4" fmla="*/ 1 w 24"/>
                  <a:gd name="T5" fmla="*/ 38 h 39"/>
                  <a:gd name="T6" fmla="*/ 1 w 24"/>
                  <a:gd name="T7" fmla="*/ 25 h 39"/>
                  <a:gd name="T8" fmla="*/ 0 w 24"/>
                  <a:gd name="T9" fmla="*/ 8 h 39"/>
                  <a:gd name="T10" fmla="*/ 21 w 24"/>
                  <a:gd name="T11" fmla="*/ 3 h 39"/>
                  <a:gd name="T12" fmla="*/ 22 w 24"/>
                  <a:gd name="T13" fmla="*/ 8 h 39"/>
                  <a:gd name="T14" fmla="*/ 22 w 24"/>
                  <a:gd name="T15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9">
                    <a:moveTo>
                      <a:pt x="22" y="13"/>
                    </a:moveTo>
                    <a:cubicBezTo>
                      <a:pt x="24" y="19"/>
                      <a:pt x="14" y="25"/>
                      <a:pt x="22" y="31"/>
                    </a:cubicBezTo>
                    <a:cubicBezTo>
                      <a:pt x="17" y="39"/>
                      <a:pt x="9" y="38"/>
                      <a:pt x="1" y="38"/>
                    </a:cubicBezTo>
                    <a:cubicBezTo>
                      <a:pt x="1" y="34"/>
                      <a:pt x="1" y="30"/>
                      <a:pt x="1" y="25"/>
                    </a:cubicBezTo>
                    <a:cubicBezTo>
                      <a:pt x="15" y="19"/>
                      <a:pt x="3" y="14"/>
                      <a:pt x="0" y="8"/>
                    </a:cubicBezTo>
                    <a:cubicBezTo>
                      <a:pt x="5" y="0"/>
                      <a:pt x="13" y="0"/>
                      <a:pt x="21" y="3"/>
                    </a:cubicBezTo>
                    <a:cubicBezTo>
                      <a:pt x="21" y="5"/>
                      <a:pt x="22" y="7"/>
                      <a:pt x="22" y="8"/>
                    </a:cubicBezTo>
                    <a:cubicBezTo>
                      <a:pt x="22" y="10"/>
                      <a:pt x="21" y="12"/>
                      <a:pt x="22" y="13"/>
                    </a:cubicBezTo>
                    <a:close/>
                  </a:path>
                </a:pathLst>
              </a:custGeom>
              <a:solidFill>
                <a:srgbClr val="B172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6" name="Freeform 4847"/>
              <p:cNvSpPr/>
              <p:nvPr/>
            </p:nvSpPr>
            <p:spPr bwMode="auto">
              <a:xfrm>
                <a:off x="7219951" y="5740401"/>
                <a:ext cx="71438" cy="73025"/>
              </a:xfrm>
              <a:custGeom>
                <a:avLst/>
                <a:gdLst>
                  <a:gd name="T0" fmla="*/ 17 w 36"/>
                  <a:gd name="T1" fmla="*/ 35 h 36"/>
                  <a:gd name="T2" fmla="*/ 9 w 36"/>
                  <a:gd name="T3" fmla="*/ 24 h 36"/>
                  <a:gd name="T4" fmla="*/ 1 w 36"/>
                  <a:gd name="T5" fmla="*/ 9 h 36"/>
                  <a:gd name="T6" fmla="*/ 0 w 36"/>
                  <a:gd name="T7" fmla="*/ 6 h 36"/>
                  <a:gd name="T8" fmla="*/ 2 w 36"/>
                  <a:gd name="T9" fmla="*/ 0 h 36"/>
                  <a:gd name="T10" fmla="*/ 31 w 36"/>
                  <a:gd name="T11" fmla="*/ 8 h 36"/>
                  <a:gd name="T12" fmla="*/ 36 w 36"/>
                  <a:gd name="T13" fmla="*/ 17 h 36"/>
                  <a:gd name="T14" fmla="*/ 35 w 36"/>
                  <a:gd name="T15" fmla="*/ 22 h 36"/>
                  <a:gd name="T16" fmla="*/ 20 w 36"/>
                  <a:gd name="T17" fmla="*/ 35 h 36"/>
                  <a:gd name="T18" fmla="*/ 17 w 36"/>
                  <a:gd name="T19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36">
                    <a:moveTo>
                      <a:pt x="17" y="35"/>
                    </a:moveTo>
                    <a:cubicBezTo>
                      <a:pt x="14" y="31"/>
                      <a:pt x="12" y="27"/>
                      <a:pt x="9" y="24"/>
                    </a:cubicBezTo>
                    <a:cubicBezTo>
                      <a:pt x="8" y="18"/>
                      <a:pt x="2" y="15"/>
                      <a:pt x="1" y="9"/>
                    </a:cubicBezTo>
                    <a:cubicBezTo>
                      <a:pt x="1" y="8"/>
                      <a:pt x="0" y="7"/>
                      <a:pt x="0" y="6"/>
                    </a:cubicBezTo>
                    <a:cubicBezTo>
                      <a:pt x="0" y="4"/>
                      <a:pt x="0" y="1"/>
                      <a:pt x="2" y="0"/>
                    </a:cubicBezTo>
                    <a:cubicBezTo>
                      <a:pt x="11" y="5"/>
                      <a:pt x="23" y="0"/>
                      <a:pt x="31" y="8"/>
                    </a:cubicBezTo>
                    <a:cubicBezTo>
                      <a:pt x="35" y="10"/>
                      <a:pt x="36" y="14"/>
                      <a:pt x="36" y="17"/>
                    </a:cubicBezTo>
                    <a:cubicBezTo>
                      <a:pt x="36" y="19"/>
                      <a:pt x="36" y="21"/>
                      <a:pt x="35" y="22"/>
                    </a:cubicBezTo>
                    <a:cubicBezTo>
                      <a:pt x="28" y="25"/>
                      <a:pt x="23" y="29"/>
                      <a:pt x="20" y="35"/>
                    </a:cubicBezTo>
                    <a:cubicBezTo>
                      <a:pt x="19" y="36"/>
                      <a:pt x="18" y="36"/>
                      <a:pt x="17" y="35"/>
                    </a:cubicBezTo>
                    <a:close/>
                  </a:path>
                </a:pathLst>
              </a:custGeom>
              <a:solidFill>
                <a:srgbClr val="D1B7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7" name="Freeform 4848"/>
              <p:cNvSpPr/>
              <p:nvPr/>
            </p:nvSpPr>
            <p:spPr bwMode="auto">
              <a:xfrm>
                <a:off x="7258051" y="5794376"/>
                <a:ext cx="61913" cy="42863"/>
              </a:xfrm>
              <a:custGeom>
                <a:avLst/>
                <a:gdLst>
                  <a:gd name="T0" fmla="*/ 29 w 31"/>
                  <a:gd name="T1" fmla="*/ 21 h 21"/>
                  <a:gd name="T2" fmla="*/ 4 w 31"/>
                  <a:gd name="T3" fmla="*/ 19 h 21"/>
                  <a:gd name="T4" fmla="*/ 2 w 31"/>
                  <a:gd name="T5" fmla="*/ 18 h 21"/>
                  <a:gd name="T6" fmla="*/ 3 w 31"/>
                  <a:gd name="T7" fmla="*/ 8 h 21"/>
                  <a:gd name="T8" fmla="*/ 24 w 31"/>
                  <a:gd name="T9" fmla="*/ 0 h 21"/>
                  <a:gd name="T10" fmla="*/ 28 w 31"/>
                  <a:gd name="T11" fmla="*/ 4 h 21"/>
                  <a:gd name="T12" fmla="*/ 29 w 31"/>
                  <a:gd name="T13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1">
                    <a:moveTo>
                      <a:pt x="29" y="21"/>
                    </a:moveTo>
                    <a:cubicBezTo>
                      <a:pt x="21" y="18"/>
                      <a:pt x="13" y="10"/>
                      <a:pt x="4" y="19"/>
                    </a:cubicBezTo>
                    <a:cubicBezTo>
                      <a:pt x="3" y="18"/>
                      <a:pt x="2" y="18"/>
                      <a:pt x="2" y="18"/>
                    </a:cubicBezTo>
                    <a:cubicBezTo>
                      <a:pt x="0" y="14"/>
                      <a:pt x="1" y="11"/>
                      <a:pt x="3" y="8"/>
                    </a:cubicBezTo>
                    <a:cubicBezTo>
                      <a:pt x="10" y="4"/>
                      <a:pt x="19" y="8"/>
                      <a:pt x="24" y="0"/>
                    </a:cubicBezTo>
                    <a:cubicBezTo>
                      <a:pt x="26" y="1"/>
                      <a:pt x="27" y="2"/>
                      <a:pt x="28" y="4"/>
                    </a:cubicBezTo>
                    <a:cubicBezTo>
                      <a:pt x="28" y="10"/>
                      <a:pt x="31" y="15"/>
                      <a:pt x="29" y="21"/>
                    </a:cubicBezTo>
                    <a:close/>
                  </a:path>
                </a:pathLst>
              </a:custGeom>
              <a:solidFill>
                <a:srgbClr val="CBB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8" name="Freeform 4849"/>
              <p:cNvSpPr/>
              <p:nvPr/>
            </p:nvSpPr>
            <p:spPr bwMode="auto">
              <a:xfrm>
                <a:off x="7205663" y="5748338"/>
                <a:ext cx="39688" cy="39688"/>
              </a:xfrm>
              <a:custGeom>
                <a:avLst/>
                <a:gdLst>
                  <a:gd name="T0" fmla="*/ 10 w 20"/>
                  <a:gd name="T1" fmla="*/ 4 h 20"/>
                  <a:gd name="T2" fmla="*/ 16 w 20"/>
                  <a:gd name="T3" fmla="*/ 20 h 20"/>
                  <a:gd name="T4" fmla="*/ 4 w 20"/>
                  <a:gd name="T5" fmla="*/ 16 h 20"/>
                  <a:gd name="T6" fmla="*/ 0 w 20"/>
                  <a:gd name="T7" fmla="*/ 3 h 20"/>
                  <a:gd name="T8" fmla="*/ 10 w 20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0" y="4"/>
                    </a:moveTo>
                    <a:cubicBezTo>
                      <a:pt x="11" y="10"/>
                      <a:pt x="20" y="12"/>
                      <a:pt x="16" y="20"/>
                    </a:cubicBezTo>
                    <a:cubicBezTo>
                      <a:pt x="12" y="18"/>
                      <a:pt x="8" y="17"/>
                      <a:pt x="4" y="16"/>
                    </a:cubicBezTo>
                    <a:cubicBezTo>
                      <a:pt x="3" y="12"/>
                      <a:pt x="1" y="7"/>
                      <a:pt x="0" y="3"/>
                    </a:cubicBezTo>
                    <a:cubicBezTo>
                      <a:pt x="4" y="0"/>
                      <a:pt x="7" y="1"/>
                      <a:pt x="10" y="4"/>
                    </a:cubicBezTo>
                    <a:close/>
                  </a:path>
                </a:pathLst>
              </a:custGeom>
              <a:solidFill>
                <a:srgbClr val="AF90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9" name="Freeform 4850"/>
              <p:cNvSpPr/>
              <p:nvPr/>
            </p:nvSpPr>
            <p:spPr bwMode="auto">
              <a:xfrm>
                <a:off x="7246938" y="5808663"/>
                <a:ext cx="20638" cy="22225"/>
              </a:xfrm>
              <a:custGeom>
                <a:avLst/>
                <a:gdLst>
                  <a:gd name="T0" fmla="*/ 8 w 10"/>
                  <a:gd name="T1" fmla="*/ 2 h 11"/>
                  <a:gd name="T2" fmla="*/ 7 w 10"/>
                  <a:gd name="T3" fmla="*/ 11 h 11"/>
                  <a:gd name="T4" fmla="*/ 3 w 10"/>
                  <a:gd name="T5" fmla="*/ 1 h 11"/>
                  <a:gd name="T6" fmla="*/ 6 w 10"/>
                  <a:gd name="T7" fmla="*/ 1 h 11"/>
                  <a:gd name="T8" fmla="*/ 8 w 1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8" y="2"/>
                    </a:moveTo>
                    <a:cubicBezTo>
                      <a:pt x="10" y="5"/>
                      <a:pt x="7" y="8"/>
                      <a:pt x="7" y="11"/>
                    </a:cubicBezTo>
                    <a:cubicBezTo>
                      <a:pt x="0" y="9"/>
                      <a:pt x="3" y="5"/>
                      <a:pt x="3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0"/>
                      <a:pt x="7" y="1"/>
                      <a:pt x="8" y="2"/>
                    </a:cubicBezTo>
                    <a:close/>
                  </a:path>
                </a:pathLst>
              </a:custGeom>
              <a:solidFill>
                <a:srgbClr val="AE98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0" name="Freeform 4851"/>
              <p:cNvSpPr/>
              <p:nvPr/>
            </p:nvSpPr>
            <p:spPr bwMode="auto">
              <a:xfrm>
                <a:off x="7258051" y="5837238"/>
                <a:ext cx="15875" cy="15875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8 h 8"/>
                  <a:gd name="T4" fmla="*/ 4 w 8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7" y="2"/>
                      <a:pt x="8" y="4"/>
                      <a:pt x="8" y="8"/>
                    </a:cubicBezTo>
                    <a:cubicBezTo>
                      <a:pt x="3" y="7"/>
                      <a:pt x="0" y="5"/>
                      <a:pt x="4" y="0"/>
                    </a:cubicBezTo>
                    <a:close/>
                  </a:path>
                </a:pathLst>
              </a:custGeom>
              <a:solidFill>
                <a:srgbClr val="A99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1" name="Freeform 4852"/>
              <p:cNvSpPr/>
              <p:nvPr/>
            </p:nvSpPr>
            <p:spPr bwMode="auto">
              <a:xfrm>
                <a:off x="7192963" y="5716588"/>
                <a:ext cx="31750" cy="39688"/>
              </a:xfrm>
              <a:custGeom>
                <a:avLst/>
                <a:gdLst>
                  <a:gd name="T0" fmla="*/ 16 w 16"/>
                  <a:gd name="T1" fmla="*/ 20 h 20"/>
                  <a:gd name="T2" fmla="*/ 6 w 16"/>
                  <a:gd name="T3" fmla="*/ 19 h 20"/>
                  <a:gd name="T4" fmla="*/ 0 w 16"/>
                  <a:gd name="T5" fmla="*/ 8 h 20"/>
                  <a:gd name="T6" fmla="*/ 3 w 16"/>
                  <a:gd name="T7" fmla="*/ 2 h 20"/>
                  <a:gd name="T8" fmla="*/ 6 w 16"/>
                  <a:gd name="T9" fmla="*/ 7 h 20"/>
                  <a:gd name="T10" fmla="*/ 13 w 16"/>
                  <a:gd name="T11" fmla="*/ 9 h 20"/>
                  <a:gd name="T12" fmla="*/ 13 w 16"/>
                  <a:gd name="T13" fmla="*/ 11 h 20"/>
                  <a:gd name="T14" fmla="*/ 16 w 16"/>
                  <a:gd name="T15" fmla="*/ 18 h 20"/>
                  <a:gd name="T16" fmla="*/ 16 w 16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0">
                    <a:moveTo>
                      <a:pt x="16" y="20"/>
                    </a:moveTo>
                    <a:cubicBezTo>
                      <a:pt x="13" y="20"/>
                      <a:pt x="10" y="19"/>
                      <a:pt x="6" y="19"/>
                    </a:cubicBezTo>
                    <a:cubicBezTo>
                      <a:pt x="4" y="15"/>
                      <a:pt x="2" y="12"/>
                      <a:pt x="0" y="8"/>
                    </a:cubicBezTo>
                    <a:cubicBezTo>
                      <a:pt x="1" y="6"/>
                      <a:pt x="0" y="3"/>
                      <a:pt x="3" y="2"/>
                    </a:cubicBezTo>
                    <a:cubicBezTo>
                      <a:pt x="9" y="0"/>
                      <a:pt x="6" y="5"/>
                      <a:pt x="6" y="7"/>
                    </a:cubicBezTo>
                    <a:cubicBezTo>
                      <a:pt x="8" y="10"/>
                      <a:pt x="10" y="9"/>
                      <a:pt x="13" y="9"/>
                    </a:cubicBezTo>
                    <a:cubicBezTo>
                      <a:pt x="13" y="10"/>
                      <a:pt x="13" y="10"/>
                      <a:pt x="13" y="11"/>
                    </a:cubicBezTo>
                    <a:cubicBezTo>
                      <a:pt x="12" y="14"/>
                      <a:pt x="14" y="16"/>
                      <a:pt x="16" y="18"/>
                    </a:cubicBezTo>
                    <a:cubicBezTo>
                      <a:pt x="16" y="19"/>
                      <a:pt x="16" y="19"/>
                      <a:pt x="16" y="20"/>
                    </a:cubicBezTo>
                    <a:close/>
                  </a:path>
                </a:pathLst>
              </a:custGeom>
              <a:solidFill>
                <a:srgbClr val="9E7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2" name="Freeform 4853"/>
              <p:cNvSpPr/>
              <p:nvPr/>
            </p:nvSpPr>
            <p:spPr bwMode="auto">
              <a:xfrm>
                <a:off x="7707313" y="5373688"/>
                <a:ext cx="26988" cy="34925"/>
              </a:xfrm>
              <a:custGeom>
                <a:avLst/>
                <a:gdLst>
                  <a:gd name="T0" fmla="*/ 2 w 14"/>
                  <a:gd name="T1" fmla="*/ 7 h 18"/>
                  <a:gd name="T2" fmla="*/ 0 w 14"/>
                  <a:gd name="T3" fmla="*/ 2 h 18"/>
                  <a:gd name="T4" fmla="*/ 12 w 14"/>
                  <a:gd name="T5" fmla="*/ 8 h 18"/>
                  <a:gd name="T6" fmla="*/ 5 w 14"/>
                  <a:gd name="T7" fmla="*/ 18 h 18"/>
                  <a:gd name="T8" fmla="*/ 2 w 14"/>
                  <a:gd name="T9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8">
                    <a:moveTo>
                      <a:pt x="2" y="7"/>
                    </a:moveTo>
                    <a:cubicBezTo>
                      <a:pt x="0" y="6"/>
                      <a:pt x="0" y="4"/>
                      <a:pt x="0" y="2"/>
                    </a:cubicBezTo>
                    <a:cubicBezTo>
                      <a:pt x="6" y="0"/>
                      <a:pt x="11" y="4"/>
                      <a:pt x="12" y="8"/>
                    </a:cubicBezTo>
                    <a:cubicBezTo>
                      <a:pt x="14" y="12"/>
                      <a:pt x="10" y="16"/>
                      <a:pt x="5" y="18"/>
                    </a:cubicBezTo>
                    <a:cubicBezTo>
                      <a:pt x="1" y="15"/>
                      <a:pt x="4" y="11"/>
                      <a:pt x="2" y="7"/>
                    </a:cubicBezTo>
                    <a:close/>
                  </a:path>
                </a:pathLst>
              </a:custGeom>
              <a:solidFill>
                <a:srgbClr val="9760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3" name="Freeform 4854"/>
              <p:cNvSpPr/>
              <p:nvPr/>
            </p:nvSpPr>
            <p:spPr bwMode="auto">
              <a:xfrm>
                <a:off x="7737476" y="5400676"/>
                <a:ext cx="19050" cy="20638"/>
              </a:xfrm>
              <a:custGeom>
                <a:avLst/>
                <a:gdLst>
                  <a:gd name="T0" fmla="*/ 10 w 10"/>
                  <a:gd name="T1" fmla="*/ 6 h 10"/>
                  <a:gd name="T2" fmla="*/ 0 w 10"/>
                  <a:gd name="T3" fmla="*/ 10 h 10"/>
                  <a:gd name="T4" fmla="*/ 10 w 10"/>
                  <a:gd name="T5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10" y="6"/>
                    </a:moveTo>
                    <a:cubicBezTo>
                      <a:pt x="7" y="10"/>
                      <a:pt x="4" y="10"/>
                      <a:pt x="0" y="10"/>
                    </a:cubicBezTo>
                    <a:cubicBezTo>
                      <a:pt x="0" y="0"/>
                      <a:pt x="5" y="3"/>
                      <a:pt x="10" y="6"/>
                    </a:cubicBezTo>
                    <a:close/>
                  </a:path>
                </a:pathLst>
              </a:custGeom>
              <a:solidFill>
                <a:srgbClr val="A173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4" name="Freeform 4855"/>
              <p:cNvSpPr/>
              <p:nvPr/>
            </p:nvSpPr>
            <p:spPr bwMode="auto">
              <a:xfrm>
                <a:off x="7708901" y="5386388"/>
                <a:ext cx="7938" cy="22225"/>
              </a:xfrm>
              <a:custGeom>
                <a:avLst/>
                <a:gdLst>
                  <a:gd name="T0" fmla="*/ 1 w 4"/>
                  <a:gd name="T1" fmla="*/ 0 h 11"/>
                  <a:gd name="T2" fmla="*/ 4 w 4"/>
                  <a:gd name="T3" fmla="*/ 11 h 11"/>
                  <a:gd name="T4" fmla="*/ 0 w 4"/>
                  <a:gd name="T5" fmla="*/ 10 h 11"/>
                  <a:gd name="T6" fmla="*/ 1 w 4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1">
                    <a:moveTo>
                      <a:pt x="1" y="0"/>
                    </a:moveTo>
                    <a:cubicBezTo>
                      <a:pt x="2" y="4"/>
                      <a:pt x="3" y="7"/>
                      <a:pt x="4" y="11"/>
                    </a:cubicBezTo>
                    <a:cubicBezTo>
                      <a:pt x="3" y="10"/>
                      <a:pt x="1" y="10"/>
                      <a:pt x="0" y="10"/>
                    </a:cubicBezTo>
                    <a:cubicBezTo>
                      <a:pt x="0" y="7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B47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5" name="Freeform 4856"/>
              <p:cNvSpPr/>
              <p:nvPr/>
            </p:nvSpPr>
            <p:spPr bwMode="auto">
              <a:xfrm>
                <a:off x="6780213" y="4649788"/>
                <a:ext cx="114300" cy="84138"/>
              </a:xfrm>
              <a:custGeom>
                <a:avLst/>
                <a:gdLst>
                  <a:gd name="T0" fmla="*/ 0 w 57"/>
                  <a:gd name="T1" fmla="*/ 23 h 42"/>
                  <a:gd name="T2" fmla="*/ 4 w 57"/>
                  <a:gd name="T3" fmla="*/ 8 h 42"/>
                  <a:gd name="T4" fmla="*/ 2 w 57"/>
                  <a:gd name="T5" fmla="*/ 3 h 42"/>
                  <a:gd name="T6" fmla="*/ 7 w 57"/>
                  <a:gd name="T7" fmla="*/ 1 h 42"/>
                  <a:gd name="T8" fmla="*/ 20 w 57"/>
                  <a:gd name="T9" fmla="*/ 3 h 42"/>
                  <a:gd name="T10" fmla="*/ 22 w 57"/>
                  <a:gd name="T11" fmla="*/ 3 h 42"/>
                  <a:gd name="T12" fmla="*/ 23 w 57"/>
                  <a:gd name="T13" fmla="*/ 7 h 42"/>
                  <a:gd name="T14" fmla="*/ 17 w 57"/>
                  <a:gd name="T15" fmla="*/ 11 h 42"/>
                  <a:gd name="T16" fmla="*/ 27 w 57"/>
                  <a:gd name="T17" fmla="*/ 6 h 42"/>
                  <a:gd name="T18" fmla="*/ 35 w 57"/>
                  <a:gd name="T19" fmla="*/ 12 h 42"/>
                  <a:gd name="T20" fmla="*/ 41 w 57"/>
                  <a:gd name="T21" fmla="*/ 10 h 42"/>
                  <a:gd name="T22" fmla="*/ 53 w 57"/>
                  <a:gd name="T23" fmla="*/ 12 h 42"/>
                  <a:gd name="T24" fmla="*/ 47 w 57"/>
                  <a:gd name="T25" fmla="*/ 21 h 42"/>
                  <a:gd name="T26" fmla="*/ 46 w 57"/>
                  <a:gd name="T27" fmla="*/ 21 h 42"/>
                  <a:gd name="T28" fmla="*/ 47 w 57"/>
                  <a:gd name="T29" fmla="*/ 21 h 42"/>
                  <a:gd name="T30" fmla="*/ 57 w 57"/>
                  <a:gd name="T31" fmla="*/ 35 h 42"/>
                  <a:gd name="T32" fmla="*/ 39 w 57"/>
                  <a:gd name="T33" fmla="*/ 42 h 42"/>
                  <a:gd name="T34" fmla="*/ 34 w 57"/>
                  <a:gd name="T35" fmla="*/ 37 h 42"/>
                  <a:gd name="T36" fmla="*/ 32 w 57"/>
                  <a:gd name="T37" fmla="*/ 32 h 42"/>
                  <a:gd name="T38" fmla="*/ 21 w 57"/>
                  <a:gd name="T39" fmla="*/ 25 h 42"/>
                  <a:gd name="T40" fmla="*/ 15 w 57"/>
                  <a:gd name="T41" fmla="*/ 25 h 42"/>
                  <a:gd name="T42" fmla="*/ 12 w 57"/>
                  <a:gd name="T43" fmla="*/ 25 h 42"/>
                  <a:gd name="T44" fmla="*/ 7 w 57"/>
                  <a:gd name="T45" fmla="*/ 26 h 42"/>
                  <a:gd name="T46" fmla="*/ 1 w 57"/>
                  <a:gd name="T47" fmla="*/ 25 h 42"/>
                  <a:gd name="T48" fmla="*/ 0 w 57"/>
                  <a:gd name="T49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7" h="42">
                    <a:moveTo>
                      <a:pt x="0" y="23"/>
                    </a:moveTo>
                    <a:cubicBezTo>
                      <a:pt x="3" y="18"/>
                      <a:pt x="9" y="15"/>
                      <a:pt x="4" y="8"/>
                    </a:cubicBezTo>
                    <a:cubicBezTo>
                      <a:pt x="2" y="7"/>
                      <a:pt x="2" y="5"/>
                      <a:pt x="2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12" y="0"/>
                      <a:pt x="15" y="7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4"/>
                      <a:pt x="23" y="5"/>
                      <a:pt x="23" y="7"/>
                    </a:cubicBezTo>
                    <a:cubicBezTo>
                      <a:pt x="22" y="10"/>
                      <a:pt x="20" y="10"/>
                      <a:pt x="17" y="11"/>
                    </a:cubicBezTo>
                    <a:cubicBezTo>
                      <a:pt x="22" y="12"/>
                      <a:pt x="25" y="11"/>
                      <a:pt x="27" y="6"/>
                    </a:cubicBezTo>
                    <a:cubicBezTo>
                      <a:pt x="31" y="7"/>
                      <a:pt x="32" y="10"/>
                      <a:pt x="35" y="12"/>
                    </a:cubicBezTo>
                    <a:cubicBezTo>
                      <a:pt x="38" y="16"/>
                      <a:pt x="40" y="14"/>
                      <a:pt x="41" y="10"/>
                    </a:cubicBezTo>
                    <a:cubicBezTo>
                      <a:pt x="44" y="16"/>
                      <a:pt x="49" y="13"/>
                      <a:pt x="53" y="12"/>
                    </a:cubicBezTo>
                    <a:cubicBezTo>
                      <a:pt x="53" y="17"/>
                      <a:pt x="49" y="18"/>
                      <a:pt x="47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2"/>
                      <a:pt x="46" y="22"/>
                      <a:pt x="47" y="21"/>
                    </a:cubicBezTo>
                    <a:cubicBezTo>
                      <a:pt x="52" y="24"/>
                      <a:pt x="53" y="30"/>
                      <a:pt x="57" y="35"/>
                    </a:cubicBezTo>
                    <a:cubicBezTo>
                      <a:pt x="51" y="37"/>
                      <a:pt x="45" y="40"/>
                      <a:pt x="39" y="42"/>
                    </a:cubicBezTo>
                    <a:cubicBezTo>
                      <a:pt x="36" y="42"/>
                      <a:pt x="34" y="41"/>
                      <a:pt x="34" y="37"/>
                    </a:cubicBezTo>
                    <a:cubicBezTo>
                      <a:pt x="35" y="35"/>
                      <a:pt x="36" y="33"/>
                      <a:pt x="32" y="32"/>
                    </a:cubicBezTo>
                    <a:cubicBezTo>
                      <a:pt x="29" y="29"/>
                      <a:pt x="25" y="26"/>
                      <a:pt x="21" y="25"/>
                    </a:cubicBezTo>
                    <a:cubicBezTo>
                      <a:pt x="19" y="25"/>
                      <a:pt x="17" y="25"/>
                      <a:pt x="15" y="25"/>
                    </a:cubicBezTo>
                    <a:cubicBezTo>
                      <a:pt x="14" y="25"/>
                      <a:pt x="13" y="25"/>
                      <a:pt x="12" y="25"/>
                    </a:cubicBezTo>
                    <a:cubicBezTo>
                      <a:pt x="10" y="24"/>
                      <a:pt x="9" y="25"/>
                      <a:pt x="7" y="26"/>
                    </a:cubicBezTo>
                    <a:cubicBezTo>
                      <a:pt x="5" y="27"/>
                      <a:pt x="3" y="26"/>
                      <a:pt x="1" y="25"/>
                    </a:cubicBezTo>
                    <a:cubicBezTo>
                      <a:pt x="1" y="24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B99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6" name="Freeform 4857"/>
              <p:cNvSpPr/>
              <p:nvPr/>
            </p:nvSpPr>
            <p:spPr bwMode="auto">
              <a:xfrm>
                <a:off x="6800851" y="4654551"/>
                <a:ext cx="38100" cy="25400"/>
              </a:xfrm>
              <a:custGeom>
                <a:avLst/>
                <a:gdLst>
                  <a:gd name="T0" fmla="*/ 17 w 19"/>
                  <a:gd name="T1" fmla="*/ 3 h 12"/>
                  <a:gd name="T2" fmla="*/ 16 w 19"/>
                  <a:gd name="T3" fmla="*/ 12 h 12"/>
                  <a:gd name="T4" fmla="*/ 0 w 19"/>
                  <a:gd name="T5" fmla="*/ 5 h 12"/>
                  <a:gd name="T6" fmla="*/ 12 w 19"/>
                  <a:gd name="T7" fmla="*/ 0 h 12"/>
                  <a:gd name="T8" fmla="*/ 17 w 19"/>
                  <a:gd name="T9" fmla="*/ 1 h 12"/>
                  <a:gd name="T10" fmla="*/ 17 w 19"/>
                  <a:gd name="T11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2">
                    <a:moveTo>
                      <a:pt x="17" y="3"/>
                    </a:moveTo>
                    <a:cubicBezTo>
                      <a:pt x="18" y="6"/>
                      <a:pt x="19" y="11"/>
                      <a:pt x="16" y="12"/>
                    </a:cubicBezTo>
                    <a:cubicBezTo>
                      <a:pt x="10" y="12"/>
                      <a:pt x="5" y="9"/>
                      <a:pt x="0" y="5"/>
                    </a:cubicBezTo>
                    <a:cubicBezTo>
                      <a:pt x="6" y="6"/>
                      <a:pt x="11" y="8"/>
                      <a:pt x="12" y="0"/>
                    </a:cubicBezTo>
                    <a:cubicBezTo>
                      <a:pt x="14" y="0"/>
                      <a:pt x="15" y="1"/>
                      <a:pt x="17" y="1"/>
                    </a:cubicBezTo>
                    <a:cubicBezTo>
                      <a:pt x="17" y="2"/>
                      <a:pt x="17" y="2"/>
                      <a:pt x="17" y="3"/>
                    </a:cubicBezTo>
                    <a:close/>
                  </a:path>
                </a:pathLst>
              </a:custGeom>
              <a:solidFill>
                <a:srgbClr val="A990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7" name="Freeform 4858"/>
              <p:cNvSpPr/>
              <p:nvPr/>
            </p:nvSpPr>
            <p:spPr bwMode="auto">
              <a:xfrm>
                <a:off x="7424738" y="5191126"/>
                <a:ext cx="95250" cy="77788"/>
              </a:xfrm>
              <a:custGeom>
                <a:avLst/>
                <a:gdLst>
                  <a:gd name="T0" fmla="*/ 38 w 48"/>
                  <a:gd name="T1" fmla="*/ 3 h 39"/>
                  <a:gd name="T2" fmla="*/ 47 w 48"/>
                  <a:gd name="T3" fmla="*/ 9 h 39"/>
                  <a:gd name="T4" fmla="*/ 41 w 48"/>
                  <a:gd name="T5" fmla="*/ 16 h 39"/>
                  <a:gd name="T6" fmla="*/ 47 w 48"/>
                  <a:gd name="T7" fmla="*/ 18 h 39"/>
                  <a:gd name="T8" fmla="*/ 48 w 48"/>
                  <a:gd name="T9" fmla="*/ 22 h 39"/>
                  <a:gd name="T10" fmla="*/ 26 w 48"/>
                  <a:gd name="T11" fmla="*/ 26 h 39"/>
                  <a:gd name="T12" fmla="*/ 37 w 48"/>
                  <a:gd name="T13" fmla="*/ 37 h 39"/>
                  <a:gd name="T14" fmla="*/ 33 w 48"/>
                  <a:gd name="T15" fmla="*/ 39 h 39"/>
                  <a:gd name="T16" fmla="*/ 21 w 48"/>
                  <a:gd name="T17" fmla="*/ 39 h 39"/>
                  <a:gd name="T18" fmla="*/ 18 w 48"/>
                  <a:gd name="T19" fmla="*/ 38 h 39"/>
                  <a:gd name="T20" fmla="*/ 9 w 48"/>
                  <a:gd name="T21" fmla="*/ 26 h 39"/>
                  <a:gd name="T22" fmla="*/ 4 w 48"/>
                  <a:gd name="T23" fmla="*/ 21 h 39"/>
                  <a:gd name="T24" fmla="*/ 1 w 48"/>
                  <a:gd name="T25" fmla="*/ 13 h 39"/>
                  <a:gd name="T26" fmla="*/ 7 w 48"/>
                  <a:gd name="T27" fmla="*/ 10 h 39"/>
                  <a:gd name="T28" fmla="*/ 21 w 48"/>
                  <a:gd name="T29" fmla="*/ 9 h 39"/>
                  <a:gd name="T30" fmla="*/ 28 w 48"/>
                  <a:gd name="T31" fmla="*/ 14 h 39"/>
                  <a:gd name="T32" fmla="*/ 36 w 48"/>
                  <a:gd name="T33" fmla="*/ 0 h 39"/>
                  <a:gd name="T34" fmla="*/ 38 w 48"/>
                  <a:gd name="T35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39">
                    <a:moveTo>
                      <a:pt x="38" y="3"/>
                    </a:moveTo>
                    <a:cubicBezTo>
                      <a:pt x="38" y="10"/>
                      <a:pt x="44" y="8"/>
                      <a:pt x="47" y="9"/>
                    </a:cubicBezTo>
                    <a:cubicBezTo>
                      <a:pt x="46" y="12"/>
                      <a:pt x="40" y="10"/>
                      <a:pt x="41" y="16"/>
                    </a:cubicBezTo>
                    <a:cubicBezTo>
                      <a:pt x="41" y="21"/>
                      <a:pt x="45" y="15"/>
                      <a:pt x="47" y="18"/>
                    </a:cubicBezTo>
                    <a:cubicBezTo>
                      <a:pt x="48" y="19"/>
                      <a:pt x="48" y="20"/>
                      <a:pt x="48" y="22"/>
                    </a:cubicBezTo>
                    <a:cubicBezTo>
                      <a:pt x="42" y="28"/>
                      <a:pt x="34" y="26"/>
                      <a:pt x="26" y="26"/>
                    </a:cubicBezTo>
                    <a:cubicBezTo>
                      <a:pt x="29" y="31"/>
                      <a:pt x="40" y="28"/>
                      <a:pt x="37" y="37"/>
                    </a:cubicBezTo>
                    <a:cubicBezTo>
                      <a:pt x="36" y="39"/>
                      <a:pt x="34" y="39"/>
                      <a:pt x="33" y="39"/>
                    </a:cubicBezTo>
                    <a:cubicBezTo>
                      <a:pt x="29" y="39"/>
                      <a:pt x="25" y="37"/>
                      <a:pt x="21" y="39"/>
                    </a:cubicBezTo>
                    <a:cubicBezTo>
                      <a:pt x="20" y="39"/>
                      <a:pt x="19" y="39"/>
                      <a:pt x="18" y="38"/>
                    </a:cubicBezTo>
                    <a:cubicBezTo>
                      <a:pt x="13" y="36"/>
                      <a:pt x="7" y="34"/>
                      <a:pt x="9" y="26"/>
                    </a:cubicBezTo>
                    <a:cubicBezTo>
                      <a:pt x="11" y="21"/>
                      <a:pt x="5" y="23"/>
                      <a:pt x="4" y="21"/>
                    </a:cubicBezTo>
                    <a:cubicBezTo>
                      <a:pt x="2" y="18"/>
                      <a:pt x="0" y="16"/>
                      <a:pt x="1" y="13"/>
                    </a:cubicBezTo>
                    <a:cubicBezTo>
                      <a:pt x="2" y="10"/>
                      <a:pt x="5" y="10"/>
                      <a:pt x="7" y="10"/>
                    </a:cubicBezTo>
                    <a:cubicBezTo>
                      <a:pt x="12" y="10"/>
                      <a:pt x="17" y="11"/>
                      <a:pt x="21" y="9"/>
                    </a:cubicBezTo>
                    <a:cubicBezTo>
                      <a:pt x="27" y="6"/>
                      <a:pt x="26" y="13"/>
                      <a:pt x="28" y="14"/>
                    </a:cubicBezTo>
                    <a:cubicBezTo>
                      <a:pt x="24" y="5"/>
                      <a:pt x="31" y="3"/>
                      <a:pt x="36" y="0"/>
                    </a:cubicBezTo>
                    <a:cubicBezTo>
                      <a:pt x="37" y="1"/>
                      <a:pt x="38" y="2"/>
                      <a:pt x="38" y="3"/>
                    </a:cubicBezTo>
                    <a:close/>
                  </a:path>
                </a:pathLst>
              </a:custGeom>
              <a:solidFill>
                <a:srgbClr val="B48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8" name="Freeform 4859"/>
              <p:cNvSpPr/>
              <p:nvPr/>
            </p:nvSpPr>
            <p:spPr bwMode="auto">
              <a:xfrm>
                <a:off x="7462838" y="5230813"/>
                <a:ext cx="73025" cy="52388"/>
              </a:xfrm>
              <a:custGeom>
                <a:avLst/>
                <a:gdLst>
                  <a:gd name="T0" fmla="*/ 18 w 37"/>
                  <a:gd name="T1" fmla="*/ 18 h 26"/>
                  <a:gd name="T2" fmla="*/ 8 w 37"/>
                  <a:gd name="T3" fmla="*/ 11 h 26"/>
                  <a:gd name="T4" fmla="*/ 1 w 37"/>
                  <a:gd name="T5" fmla="*/ 4 h 26"/>
                  <a:gd name="T6" fmla="*/ 9 w 37"/>
                  <a:gd name="T7" fmla="*/ 3 h 26"/>
                  <a:gd name="T8" fmla="*/ 29 w 37"/>
                  <a:gd name="T9" fmla="*/ 2 h 26"/>
                  <a:gd name="T10" fmla="*/ 34 w 37"/>
                  <a:gd name="T11" fmla="*/ 5 h 26"/>
                  <a:gd name="T12" fmla="*/ 36 w 37"/>
                  <a:gd name="T13" fmla="*/ 17 h 26"/>
                  <a:gd name="T14" fmla="*/ 36 w 37"/>
                  <a:gd name="T15" fmla="*/ 25 h 26"/>
                  <a:gd name="T16" fmla="*/ 33 w 37"/>
                  <a:gd name="T17" fmla="*/ 26 h 26"/>
                  <a:gd name="T18" fmla="*/ 18 w 37"/>
                  <a:gd name="T19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26">
                    <a:moveTo>
                      <a:pt x="18" y="18"/>
                    </a:moveTo>
                    <a:cubicBezTo>
                      <a:pt x="17" y="11"/>
                      <a:pt x="11" y="13"/>
                      <a:pt x="8" y="11"/>
                    </a:cubicBezTo>
                    <a:cubicBezTo>
                      <a:pt x="4" y="10"/>
                      <a:pt x="0" y="8"/>
                      <a:pt x="1" y="4"/>
                    </a:cubicBezTo>
                    <a:cubicBezTo>
                      <a:pt x="2" y="0"/>
                      <a:pt x="6" y="2"/>
                      <a:pt x="9" y="3"/>
                    </a:cubicBezTo>
                    <a:cubicBezTo>
                      <a:pt x="16" y="5"/>
                      <a:pt x="23" y="2"/>
                      <a:pt x="29" y="2"/>
                    </a:cubicBezTo>
                    <a:cubicBezTo>
                      <a:pt x="31" y="3"/>
                      <a:pt x="32" y="4"/>
                      <a:pt x="34" y="5"/>
                    </a:cubicBezTo>
                    <a:cubicBezTo>
                      <a:pt x="29" y="12"/>
                      <a:pt x="29" y="12"/>
                      <a:pt x="36" y="17"/>
                    </a:cubicBezTo>
                    <a:cubicBezTo>
                      <a:pt x="37" y="18"/>
                      <a:pt x="36" y="22"/>
                      <a:pt x="36" y="25"/>
                    </a:cubicBezTo>
                    <a:cubicBezTo>
                      <a:pt x="35" y="26"/>
                      <a:pt x="34" y="26"/>
                      <a:pt x="33" y="26"/>
                    </a:cubicBezTo>
                    <a:cubicBezTo>
                      <a:pt x="28" y="24"/>
                      <a:pt x="20" y="26"/>
                      <a:pt x="18" y="18"/>
                    </a:cubicBezTo>
                    <a:close/>
                  </a:path>
                </a:pathLst>
              </a:custGeom>
              <a:solidFill>
                <a:srgbClr val="C39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9" name="Freeform 4860"/>
              <p:cNvSpPr/>
              <p:nvPr/>
            </p:nvSpPr>
            <p:spPr bwMode="auto">
              <a:xfrm>
                <a:off x="7353301" y="5149851"/>
                <a:ext cx="133350" cy="63500"/>
              </a:xfrm>
              <a:custGeom>
                <a:avLst/>
                <a:gdLst>
                  <a:gd name="T0" fmla="*/ 19 w 66"/>
                  <a:gd name="T1" fmla="*/ 2 h 32"/>
                  <a:gd name="T2" fmla="*/ 35 w 66"/>
                  <a:gd name="T3" fmla="*/ 5 h 32"/>
                  <a:gd name="T4" fmla="*/ 39 w 66"/>
                  <a:gd name="T5" fmla="*/ 2 h 32"/>
                  <a:gd name="T6" fmla="*/ 41 w 66"/>
                  <a:gd name="T7" fmla="*/ 8 h 32"/>
                  <a:gd name="T8" fmla="*/ 62 w 66"/>
                  <a:gd name="T9" fmla="*/ 18 h 32"/>
                  <a:gd name="T10" fmla="*/ 66 w 66"/>
                  <a:gd name="T11" fmla="*/ 21 h 32"/>
                  <a:gd name="T12" fmla="*/ 57 w 66"/>
                  <a:gd name="T13" fmla="*/ 28 h 32"/>
                  <a:gd name="T14" fmla="*/ 37 w 66"/>
                  <a:gd name="T15" fmla="*/ 28 h 32"/>
                  <a:gd name="T16" fmla="*/ 29 w 66"/>
                  <a:gd name="T17" fmla="*/ 26 h 32"/>
                  <a:gd name="T18" fmla="*/ 26 w 66"/>
                  <a:gd name="T19" fmla="*/ 27 h 32"/>
                  <a:gd name="T20" fmla="*/ 7 w 66"/>
                  <a:gd name="T21" fmla="*/ 26 h 32"/>
                  <a:gd name="T22" fmla="*/ 2 w 66"/>
                  <a:gd name="T23" fmla="*/ 23 h 32"/>
                  <a:gd name="T24" fmla="*/ 0 w 66"/>
                  <a:gd name="T25" fmla="*/ 17 h 32"/>
                  <a:gd name="T26" fmla="*/ 15 w 66"/>
                  <a:gd name="T27" fmla="*/ 14 h 32"/>
                  <a:gd name="T28" fmla="*/ 15 w 66"/>
                  <a:gd name="T29" fmla="*/ 14 h 32"/>
                  <a:gd name="T30" fmla="*/ 18 w 66"/>
                  <a:gd name="T31" fmla="*/ 9 h 32"/>
                  <a:gd name="T32" fmla="*/ 20 w 66"/>
                  <a:gd name="T33" fmla="*/ 8 h 32"/>
                  <a:gd name="T34" fmla="*/ 19 w 66"/>
                  <a:gd name="T35" fmla="*/ 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32">
                    <a:moveTo>
                      <a:pt x="19" y="2"/>
                    </a:moveTo>
                    <a:cubicBezTo>
                      <a:pt x="25" y="2"/>
                      <a:pt x="30" y="0"/>
                      <a:pt x="35" y="5"/>
                    </a:cubicBezTo>
                    <a:cubicBezTo>
                      <a:pt x="37" y="7"/>
                      <a:pt x="38" y="4"/>
                      <a:pt x="39" y="2"/>
                    </a:cubicBezTo>
                    <a:cubicBezTo>
                      <a:pt x="41" y="4"/>
                      <a:pt x="41" y="6"/>
                      <a:pt x="41" y="8"/>
                    </a:cubicBezTo>
                    <a:cubicBezTo>
                      <a:pt x="48" y="11"/>
                      <a:pt x="55" y="14"/>
                      <a:pt x="62" y="18"/>
                    </a:cubicBezTo>
                    <a:cubicBezTo>
                      <a:pt x="63" y="20"/>
                      <a:pt x="64" y="20"/>
                      <a:pt x="66" y="21"/>
                    </a:cubicBezTo>
                    <a:cubicBezTo>
                      <a:pt x="66" y="27"/>
                      <a:pt x="61" y="28"/>
                      <a:pt x="57" y="28"/>
                    </a:cubicBezTo>
                    <a:cubicBezTo>
                      <a:pt x="50" y="28"/>
                      <a:pt x="44" y="32"/>
                      <a:pt x="37" y="28"/>
                    </a:cubicBezTo>
                    <a:cubicBezTo>
                      <a:pt x="35" y="25"/>
                      <a:pt x="33" y="22"/>
                      <a:pt x="29" y="26"/>
                    </a:cubicBezTo>
                    <a:cubicBezTo>
                      <a:pt x="28" y="27"/>
                      <a:pt x="27" y="27"/>
                      <a:pt x="26" y="27"/>
                    </a:cubicBezTo>
                    <a:cubicBezTo>
                      <a:pt x="20" y="29"/>
                      <a:pt x="13" y="30"/>
                      <a:pt x="7" y="26"/>
                    </a:cubicBezTo>
                    <a:cubicBezTo>
                      <a:pt x="5" y="26"/>
                      <a:pt x="3" y="24"/>
                      <a:pt x="2" y="23"/>
                    </a:cubicBezTo>
                    <a:cubicBezTo>
                      <a:pt x="1" y="21"/>
                      <a:pt x="0" y="19"/>
                      <a:pt x="0" y="17"/>
                    </a:cubicBezTo>
                    <a:cubicBezTo>
                      <a:pt x="5" y="15"/>
                      <a:pt x="12" y="2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7" y="13"/>
                      <a:pt x="17" y="10"/>
                      <a:pt x="18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7" y="6"/>
                      <a:pt x="17" y="5"/>
                      <a:pt x="19" y="2"/>
                    </a:cubicBezTo>
                    <a:close/>
                  </a:path>
                </a:pathLst>
              </a:custGeom>
              <a:solidFill>
                <a:srgbClr val="B99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0" name="Freeform 4861"/>
              <p:cNvSpPr/>
              <p:nvPr/>
            </p:nvSpPr>
            <p:spPr bwMode="auto">
              <a:xfrm>
                <a:off x="7397751" y="5191126"/>
                <a:ext cx="98425" cy="85725"/>
              </a:xfrm>
              <a:custGeom>
                <a:avLst/>
                <a:gdLst>
                  <a:gd name="T0" fmla="*/ 14 w 49"/>
                  <a:gd name="T1" fmla="*/ 6 h 43"/>
                  <a:gd name="T2" fmla="*/ 44 w 49"/>
                  <a:gd name="T3" fmla="*/ 0 h 43"/>
                  <a:gd name="T4" fmla="*/ 49 w 49"/>
                  <a:gd name="T5" fmla="*/ 0 h 43"/>
                  <a:gd name="T6" fmla="*/ 48 w 49"/>
                  <a:gd name="T7" fmla="*/ 17 h 43"/>
                  <a:gd name="T8" fmla="*/ 44 w 49"/>
                  <a:gd name="T9" fmla="*/ 18 h 43"/>
                  <a:gd name="T10" fmla="*/ 19 w 49"/>
                  <a:gd name="T11" fmla="*/ 13 h 43"/>
                  <a:gd name="T12" fmla="*/ 16 w 49"/>
                  <a:gd name="T13" fmla="*/ 15 h 43"/>
                  <a:gd name="T14" fmla="*/ 19 w 49"/>
                  <a:gd name="T15" fmla="*/ 19 h 43"/>
                  <a:gd name="T16" fmla="*/ 24 w 49"/>
                  <a:gd name="T17" fmla="*/ 29 h 43"/>
                  <a:gd name="T18" fmla="*/ 32 w 49"/>
                  <a:gd name="T19" fmla="*/ 38 h 43"/>
                  <a:gd name="T20" fmla="*/ 30 w 49"/>
                  <a:gd name="T21" fmla="*/ 40 h 43"/>
                  <a:gd name="T22" fmla="*/ 16 w 49"/>
                  <a:gd name="T23" fmla="*/ 40 h 43"/>
                  <a:gd name="T24" fmla="*/ 9 w 49"/>
                  <a:gd name="T25" fmla="*/ 35 h 43"/>
                  <a:gd name="T26" fmla="*/ 5 w 49"/>
                  <a:gd name="T27" fmla="*/ 32 h 43"/>
                  <a:gd name="T28" fmla="*/ 1 w 49"/>
                  <a:gd name="T29" fmla="*/ 26 h 43"/>
                  <a:gd name="T30" fmla="*/ 1 w 49"/>
                  <a:gd name="T31" fmla="*/ 23 h 43"/>
                  <a:gd name="T32" fmla="*/ 0 w 49"/>
                  <a:gd name="T33" fmla="*/ 9 h 43"/>
                  <a:gd name="T34" fmla="*/ 4 w 49"/>
                  <a:gd name="T35" fmla="*/ 5 h 43"/>
                  <a:gd name="T36" fmla="*/ 6 w 49"/>
                  <a:gd name="T37" fmla="*/ 5 h 43"/>
                  <a:gd name="T38" fmla="*/ 14 w 49"/>
                  <a:gd name="T39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" h="43">
                    <a:moveTo>
                      <a:pt x="14" y="6"/>
                    </a:moveTo>
                    <a:cubicBezTo>
                      <a:pt x="24" y="4"/>
                      <a:pt x="35" y="9"/>
                      <a:pt x="44" y="0"/>
                    </a:cubicBezTo>
                    <a:cubicBezTo>
                      <a:pt x="46" y="0"/>
                      <a:pt x="48" y="0"/>
                      <a:pt x="49" y="0"/>
                    </a:cubicBezTo>
                    <a:cubicBezTo>
                      <a:pt x="46" y="6"/>
                      <a:pt x="35" y="11"/>
                      <a:pt x="48" y="17"/>
                    </a:cubicBezTo>
                    <a:cubicBezTo>
                      <a:pt x="46" y="20"/>
                      <a:pt x="45" y="19"/>
                      <a:pt x="44" y="18"/>
                    </a:cubicBezTo>
                    <a:cubicBezTo>
                      <a:pt x="37" y="9"/>
                      <a:pt x="27" y="15"/>
                      <a:pt x="19" y="13"/>
                    </a:cubicBezTo>
                    <a:cubicBezTo>
                      <a:pt x="18" y="12"/>
                      <a:pt x="16" y="12"/>
                      <a:pt x="16" y="15"/>
                    </a:cubicBezTo>
                    <a:cubicBezTo>
                      <a:pt x="15" y="17"/>
                      <a:pt x="17" y="18"/>
                      <a:pt x="19" y="19"/>
                    </a:cubicBezTo>
                    <a:cubicBezTo>
                      <a:pt x="23" y="21"/>
                      <a:pt x="28" y="22"/>
                      <a:pt x="24" y="29"/>
                    </a:cubicBezTo>
                    <a:cubicBezTo>
                      <a:pt x="21" y="35"/>
                      <a:pt x="33" y="32"/>
                      <a:pt x="32" y="38"/>
                    </a:cubicBezTo>
                    <a:cubicBezTo>
                      <a:pt x="31" y="39"/>
                      <a:pt x="31" y="39"/>
                      <a:pt x="30" y="40"/>
                    </a:cubicBezTo>
                    <a:cubicBezTo>
                      <a:pt x="25" y="42"/>
                      <a:pt x="21" y="43"/>
                      <a:pt x="16" y="40"/>
                    </a:cubicBezTo>
                    <a:cubicBezTo>
                      <a:pt x="14" y="39"/>
                      <a:pt x="12" y="36"/>
                      <a:pt x="9" y="35"/>
                    </a:cubicBezTo>
                    <a:cubicBezTo>
                      <a:pt x="7" y="34"/>
                      <a:pt x="6" y="33"/>
                      <a:pt x="5" y="32"/>
                    </a:cubicBezTo>
                    <a:cubicBezTo>
                      <a:pt x="10" y="26"/>
                      <a:pt x="0" y="30"/>
                      <a:pt x="1" y="26"/>
                    </a:cubicBezTo>
                    <a:cubicBezTo>
                      <a:pt x="1" y="25"/>
                      <a:pt x="1" y="24"/>
                      <a:pt x="1" y="23"/>
                    </a:cubicBezTo>
                    <a:cubicBezTo>
                      <a:pt x="7" y="18"/>
                      <a:pt x="2" y="14"/>
                      <a:pt x="0" y="9"/>
                    </a:cubicBezTo>
                    <a:cubicBezTo>
                      <a:pt x="0" y="7"/>
                      <a:pt x="2" y="5"/>
                      <a:pt x="4" y="5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9" y="4"/>
                      <a:pt x="12" y="3"/>
                      <a:pt x="14" y="6"/>
                    </a:cubicBezTo>
                    <a:close/>
                  </a:path>
                </a:pathLst>
              </a:custGeom>
              <a:solidFill>
                <a:srgbClr val="C49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1" name="Freeform 4862"/>
              <p:cNvSpPr/>
              <p:nvPr/>
            </p:nvSpPr>
            <p:spPr bwMode="auto">
              <a:xfrm>
                <a:off x="7435851" y="5160963"/>
                <a:ext cx="42863" cy="23813"/>
              </a:xfrm>
              <a:custGeom>
                <a:avLst/>
                <a:gdLst>
                  <a:gd name="T0" fmla="*/ 21 w 21"/>
                  <a:gd name="T1" fmla="*/ 12 h 12"/>
                  <a:gd name="T2" fmla="*/ 0 w 21"/>
                  <a:gd name="T3" fmla="*/ 2 h 12"/>
                  <a:gd name="T4" fmla="*/ 7 w 21"/>
                  <a:gd name="T5" fmla="*/ 0 h 12"/>
                  <a:gd name="T6" fmla="*/ 21 w 21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12">
                    <a:moveTo>
                      <a:pt x="21" y="12"/>
                    </a:moveTo>
                    <a:cubicBezTo>
                      <a:pt x="13" y="9"/>
                      <a:pt x="4" y="10"/>
                      <a:pt x="0" y="2"/>
                    </a:cubicBezTo>
                    <a:cubicBezTo>
                      <a:pt x="2" y="1"/>
                      <a:pt x="5" y="1"/>
                      <a:pt x="7" y="0"/>
                    </a:cubicBezTo>
                    <a:cubicBezTo>
                      <a:pt x="11" y="5"/>
                      <a:pt x="20" y="4"/>
                      <a:pt x="21" y="12"/>
                    </a:cubicBezTo>
                    <a:close/>
                  </a:path>
                </a:pathLst>
              </a:custGeom>
              <a:solidFill>
                <a:srgbClr val="A277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2" name="Freeform 4863"/>
              <p:cNvSpPr/>
              <p:nvPr/>
            </p:nvSpPr>
            <p:spPr bwMode="auto">
              <a:xfrm>
                <a:off x="6362701" y="5584826"/>
                <a:ext cx="69850" cy="85725"/>
              </a:xfrm>
              <a:custGeom>
                <a:avLst/>
                <a:gdLst>
                  <a:gd name="T0" fmla="*/ 0 w 35"/>
                  <a:gd name="T1" fmla="*/ 39 h 43"/>
                  <a:gd name="T2" fmla="*/ 11 w 35"/>
                  <a:gd name="T3" fmla="*/ 14 h 43"/>
                  <a:gd name="T4" fmla="*/ 9 w 35"/>
                  <a:gd name="T5" fmla="*/ 5 h 43"/>
                  <a:gd name="T6" fmla="*/ 16 w 35"/>
                  <a:gd name="T7" fmla="*/ 0 h 43"/>
                  <a:gd name="T8" fmla="*/ 32 w 35"/>
                  <a:gd name="T9" fmla="*/ 2 h 43"/>
                  <a:gd name="T10" fmla="*/ 34 w 35"/>
                  <a:gd name="T11" fmla="*/ 6 h 43"/>
                  <a:gd name="T12" fmla="*/ 23 w 35"/>
                  <a:gd name="T13" fmla="*/ 25 h 43"/>
                  <a:gd name="T14" fmla="*/ 19 w 35"/>
                  <a:gd name="T15" fmla="*/ 30 h 43"/>
                  <a:gd name="T16" fmla="*/ 0 w 35"/>
                  <a:gd name="T17" fmla="*/ 39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43">
                    <a:moveTo>
                      <a:pt x="0" y="39"/>
                    </a:moveTo>
                    <a:cubicBezTo>
                      <a:pt x="1" y="30"/>
                      <a:pt x="8" y="23"/>
                      <a:pt x="11" y="14"/>
                    </a:cubicBezTo>
                    <a:cubicBezTo>
                      <a:pt x="12" y="10"/>
                      <a:pt x="16" y="7"/>
                      <a:pt x="9" y="5"/>
                    </a:cubicBezTo>
                    <a:cubicBezTo>
                      <a:pt x="9" y="0"/>
                      <a:pt x="13" y="0"/>
                      <a:pt x="16" y="0"/>
                    </a:cubicBezTo>
                    <a:cubicBezTo>
                      <a:pt x="21" y="6"/>
                      <a:pt x="27" y="1"/>
                      <a:pt x="32" y="2"/>
                    </a:cubicBezTo>
                    <a:cubicBezTo>
                      <a:pt x="34" y="3"/>
                      <a:pt x="35" y="4"/>
                      <a:pt x="34" y="6"/>
                    </a:cubicBezTo>
                    <a:cubicBezTo>
                      <a:pt x="31" y="12"/>
                      <a:pt x="26" y="18"/>
                      <a:pt x="23" y="25"/>
                    </a:cubicBezTo>
                    <a:cubicBezTo>
                      <a:pt x="22" y="27"/>
                      <a:pt x="21" y="28"/>
                      <a:pt x="19" y="30"/>
                    </a:cubicBezTo>
                    <a:cubicBezTo>
                      <a:pt x="12" y="31"/>
                      <a:pt x="10" y="43"/>
                      <a:pt x="0" y="39"/>
                    </a:cubicBezTo>
                    <a:close/>
                  </a:path>
                </a:pathLst>
              </a:custGeom>
              <a:solidFill>
                <a:srgbClr val="AA9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3" name="Freeform 4864"/>
              <p:cNvSpPr/>
              <p:nvPr/>
            </p:nvSpPr>
            <p:spPr bwMode="auto">
              <a:xfrm>
                <a:off x="6376988" y="5532438"/>
                <a:ext cx="46038" cy="61913"/>
              </a:xfrm>
              <a:custGeom>
                <a:avLst/>
                <a:gdLst>
                  <a:gd name="T0" fmla="*/ 10 w 23"/>
                  <a:gd name="T1" fmla="*/ 27 h 31"/>
                  <a:gd name="T2" fmla="*/ 2 w 23"/>
                  <a:gd name="T3" fmla="*/ 31 h 31"/>
                  <a:gd name="T4" fmla="*/ 0 w 23"/>
                  <a:gd name="T5" fmla="*/ 31 h 31"/>
                  <a:gd name="T6" fmla="*/ 1 w 23"/>
                  <a:gd name="T7" fmla="*/ 19 h 31"/>
                  <a:gd name="T8" fmla="*/ 10 w 23"/>
                  <a:gd name="T9" fmla="*/ 7 h 31"/>
                  <a:gd name="T10" fmla="*/ 13 w 23"/>
                  <a:gd name="T11" fmla="*/ 3 h 31"/>
                  <a:gd name="T12" fmla="*/ 20 w 23"/>
                  <a:gd name="T13" fmla="*/ 1 h 31"/>
                  <a:gd name="T14" fmla="*/ 22 w 23"/>
                  <a:gd name="T15" fmla="*/ 7 h 31"/>
                  <a:gd name="T16" fmla="*/ 10 w 23"/>
                  <a:gd name="T17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1">
                    <a:moveTo>
                      <a:pt x="10" y="27"/>
                    </a:moveTo>
                    <a:cubicBezTo>
                      <a:pt x="7" y="29"/>
                      <a:pt x="5" y="30"/>
                      <a:pt x="2" y="31"/>
                    </a:cubicBezTo>
                    <a:cubicBezTo>
                      <a:pt x="1" y="31"/>
                      <a:pt x="0" y="31"/>
                      <a:pt x="0" y="31"/>
                    </a:cubicBezTo>
                    <a:cubicBezTo>
                      <a:pt x="0" y="27"/>
                      <a:pt x="1" y="23"/>
                      <a:pt x="1" y="19"/>
                    </a:cubicBezTo>
                    <a:cubicBezTo>
                      <a:pt x="5" y="16"/>
                      <a:pt x="7" y="11"/>
                      <a:pt x="10" y="7"/>
                    </a:cubicBezTo>
                    <a:cubicBezTo>
                      <a:pt x="11" y="6"/>
                      <a:pt x="12" y="5"/>
                      <a:pt x="13" y="3"/>
                    </a:cubicBezTo>
                    <a:cubicBezTo>
                      <a:pt x="15" y="2"/>
                      <a:pt x="17" y="0"/>
                      <a:pt x="20" y="1"/>
                    </a:cubicBezTo>
                    <a:cubicBezTo>
                      <a:pt x="22" y="2"/>
                      <a:pt x="23" y="5"/>
                      <a:pt x="22" y="7"/>
                    </a:cubicBezTo>
                    <a:cubicBezTo>
                      <a:pt x="20" y="15"/>
                      <a:pt x="19" y="24"/>
                      <a:pt x="10" y="27"/>
                    </a:cubicBezTo>
                    <a:close/>
                  </a:path>
                </a:pathLst>
              </a:custGeom>
              <a:solidFill>
                <a:srgbClr val="B8A4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4" name="Freeform 4865"/>
              <p:cNvSpPr/>
              <p:nvPr/>
            </p:nvSpPr>
            <p:spPr bwMode="auto">
              <a:xfrm>
                <a:off x="6361113" y="5640388"/>
                <a:ext cx="47625" cy="44450"/>
              </a:xfrm>
              <a:custGeom>
                <a:avLst/>
                <a:gdLst>
                  <a:gd name="T0" fmla="*/ 1 w 24"/>
                  <a:gd name="T1" fmla="*/ 11 h 22"/>
                  <a:gd name="T2" fmla="*/ 19 w 24"/>
                  <a:gd name="T3" fmla="*/ 1 h 22"/>
                  <a:gd name="T4" fmla="*/ 18 w 24"/>
                  <a:gd name="T5" fmla="*/ 16 h 22"/>
                  <a:gd name="T6" fmla="*/ 9 w 24"/>
                  <a:gd name="T7" fmla="*/ 22 h 22"/>
                  <a:gd name="T8" fmla="*/ 0 w 24"/>
                  <a:gd name="T9" fmla="*/ 13 h 22"/>
                  <a:gd name="T10" fmla="*/ 1 w 24"/>
                  <a:gd name="T11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2">
                    <a:moveTo>
                      <a:pt x="1" y="11"/>
                    </a:moveTo>
                    <a:cubicBezTo>
                      <a:pt x="9" y="11"/>
                      <a:pt x="11" y="0"/>
                      <a:pt x="19" y="1"/>
                    </a:cubicBezTo>
                    <a:cubicBezTo>
                      <a:pt x="24" y="6"/>
                      <a:pt x="18" y="11"/>
                      <a:pt x="18" y="16"/>
                    </a:cubicBezTo>
                    <a:cubicBezTo>
                      <a:pt x="17" y="21"/>
                      <a:pt x="14" y="22"/>
                      <a:pt x="9" y="22"/>
                    </a:cubicBezTo>
                    <a:cubicBezTo>
                      <a:pt x="6" y="19"/>
                      <a:pt x="2" y="18"/>
                      <a:pt x="0" y="13"/>
                    </a:cubicBezTo>
                    <a:cubicBezTo>
                      <a:pt x="1" y="12"/>
                      <a:pt x="1" y="12"/>
                      <a:pt x="1" y="11"/>
                    </a:cubicBezTo>
                    <a:close/>
                  </a:path>
                </a:pathLst>
              </a:custGeom>
              <a:solidFill>
                <a:srgbClr val="9D87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5" name="Freeform 4866"/>
              <p:cNvSpPr/>
              <p:nvPr/>
            </p:nvSpPr>
            <p:spPr bwMode="auto">
              <a:xfrm>
                <a:off x="6337301" y="5608638"/>
                <a:ext cx="15875" cy="22225"/>
              </a:xfrm>
              <a:custGeom>
                <a:avLst/>
                <a:gdLst>
                  <a:gd name="T0" fmla="*/ 3 w 8"/>
                  <a:gd name="T1" fmla="*/ 11 h 11"/>
                  <a:gd name="T2" fmla="*/ 2 w 8"/>
                  <a:gd name="T3" fmla="*/ 3 h 11"/>
                  <a:gd name="T4" fmla="*/ 8 w 8"/>
                  <a:gd name="T5" fmla="*/ 6 h 11"/>
                  <a:gd name="T6" fmla="*/ 3 w 8"/>
                  <a:gd name="T7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3" y="11"/>
                    </a:moveTo>
                    <a:cubicBezTo>
                      <a:pt x="0" y="8"/>
                      <a:pt x="0" y="5"/>
                      <a:pt x="2" y="3"/>
                    </a:cubicBezTo>
                    <a:cubicBezTo>
                      <a:pt x="6" y="0"/>
                      <a:pt x="6" y="6"/>
                      <a:pt x="8" y="6"/>
                    </a:cubicBezTo>
                    <a:cubicBezTo>
                      <a:pt x="7" y="9"/>
                      <a:pt x="5" y="10"/>
                      <a:pt x="3" y="11"/>
                    </a:cubicBezTo>
                    <a:close/>
                  </a:path>
                </a:pathLst>
              </a:custGeom>
              <a:solidFill>
                <a:srgbClr val="A38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6" name="Freeform 4867"/>
              <p:cNvSpPr/>
              <p:nvPr/>
            </p:nvSpPr>
            <p:spPr bwMode="auto">
              <a:xfrm>
                <a:off x="6351588" y="5597526"/>
                <a:ext cx="26988" cy="15875"/>
              </a:xfrm>
              <a:custGeom>
                <a:avLst/>
                <a:gdLst>
                  <a:gd name="T0" fmla="*/ 0 w 14"/>
                  <a:gd name="T1" fmla="*/ 2 h 8"/>
                  <a:gd name="T2" fmla="*/ 5 w 14"/>
                  <a:gd name="T3" fmla="*/ 1 h 8"/>
                  <a:gd name="T4" fmla="*/ 4 w 14"/>
                  <a:gd name="T5" fmla="*/ 8 h 8"/>
                  <a:gd name="T6" fmla="*/ 0 w 14"/>
                  <a:gd name="T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8">
                    <a:moveTo>
                      <a:pt x="0" y="2"/>
                    </a:moveTo>
                    <a:cubicBezTo>
                      <a:pt x="1" y="0"/>
                      <a:pt x="3" y="0"/>
                      <a:pt x="5" y="1"/>
                    </a:cubicBezTo>
                    <a:cubicBezTo>
                      <a:pt x="5" y="3"/>
                      <a:pt x="14" y="7"/>
                      <a:pt x="4" y="8"/>
                    </a:cubicBezTo>
                    <a:cubicBezTo>
                      <a:pt x="3" y="6"/>
                      <a:pt x="1" y="4"/>
                      <a:pt x="0" y="2"/>
                    </a:cubicBezTo>
                    <a:close/>
                  </a:path>
                </a:pathLst>
              </a:custGeom>
              <a:solidFill>
                <a:srgbClr val="A38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7" name="Freeform 4868"/>
              <p:cNvSpPr/>
              <p:nvPr/>
            </p:nvSpPr>
            <p:spPr bwMode="auto">
              <a:xfrm>
                <a:off x="7532688" y="5978526"/>
                <a:ext cx="76200" cy="63500"/>
              </a:xfrm>
              <a:custGeom>
                <a:avLst/>
                <a:gdLst>
                  <a:gd name="T0" fmla="*/ 35 w 38"/>
                  <a:gd name="T1" fmla="*/ 27 h 32"/>
                  <a:gd name="T2" fmla="*/ 25 w 38"/>
                  <a:gd name="T3" fmla="*/ 31 h 32"/>
                  <a:gd name="T4" fmla="*/ 25 w 38"/>
                  <a:gd name="T5" fmla="*/ 28 h 32"/>
                  <a:gd name="T6" fmla="*/ 25 w 38"/>
                  <a:gd name="T7" fmla="*/ 24 h 32"/>
                  <a:gd name="T8" fmla="*/ 20 w 38"/>
                  <a:gd name="T9" fmla="*/ 23 h 32"/>
                  <a:gd name="T10" fmla="*/ 15 w 38"/>
                  <a:gd name="T11" fmla="*/ 30 h 32"/>
                  <a:gd name="T12" fmla="*/ 12 w 38"/>
                  <a:gd name="T13" fmla="*/ 30 h 32"/>
                  <a:gd name="T14" fmla="*/ 0 w 38"/>
                  <a:gd name="T15" fmla="*/ 16 h 32"/>
                  <a:gd name="T16" fmla="*/ 17 w 38"/>
                  <a:gd name="T17" fmla="*/ 2 h 32"/>
                  <a:gd name="T18" fmla="*/ 20 w 38"/>
                  <a:gd name="T19" fmla="*/ 3 h 32"/>
                  <a:gd name="T20" fmla="*/ 27 w 38"/>
                  <a:gd name="T21" fmla="*/ 9 h 32"/>
                  <a:gd name="T22" fmla="*/ 38 w 38"/>
                  <a:gd name="T23" fmla="*/ 20 h 32"/>
                  <a:gd name="T24" fmla="*/ 35 w 38"/>
                  <a:gd name="T25" fmla="*/ 2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2">
                    <a:moveTo>
                      <a:pt x="35" y="27"/>
                    </a:moveTo>
                    <a:cubicBezTo>
                      <a:pt x="33" y="31"/>
                      <a:pt x="29" y="32"/>
                      <a:pt x="25" y="31"/>
                    </a:cubicBezTo>
                    <a:cubicBezTo>
                      <a:pt x="24" y="30"/>
                      <a:pt x="24" y="30"/>
                      <a:pt x="25" y="28"/>
                    </a:cubicBezTo>
                    <a:cubicBezTo>
                      <a:pt x="27" y="26"/>
                      <a:pt x="26" y="25"/>
                      <a:pt x="25" y="24"/>
                    </a:cubicBezTo>
                    <a:cubicBezTo>
                      <a:pt x="23" y="22"/>
                      <a:pt x="21" y="21"/>
                      <a:pt x="20" y="23"/>
                    </a:cubicBezTo>
                    <a:cubicBezTo>
                      <a:pt x="18" y="25"/>
                      <a:pt x="16" y="28"/>
                      <a:pt x="15" y="30"/>
                    </a:cubicBezTo>
                    <a:cubicBezTo>
                      <a:pt x="14" y="30"/>
                      <a:pt x="13" y="30"/>
                      <a:pt x="12" y="30"/>
                    </a:cubicBezTo>
                    <a:cubicBezTo>
                      <a:pt x="5" y="28"/>
                      <a:pt x="2" y="22"/>
                      <a:pt x="0" y="16"/>
                    </a:cubicBezTo>
                    <a:cubicBezTo>
                      <a:pt x="1" y="5"/>
                      <a:pt x="6" y="0"/>
                      <a:pt x="17" y="2"/>
                    </a:cubicBezTo>
                    <a:cubicBezTo>
                      <a:pt x="18" y="2"/>
                      <a:pt x="19" y="2"/>
                      <a:pt x="20" y="3"/>
                    </a:cubicBezTo>
                    <a:cubicBezTo>
                      <a:pt x="21" y="6"/>
                      <a:pt x="24" y="8"/>
                      <a:pt x="27" y="9"/>
                    </a:cubicBezTo>
                    <a:cubicBezTo>
                      <a:pt x="31" y="12"/>
                      <a:pt x="35" y="15"/>
                      <a:pt x="38" y="20"/>
                    </a:cubicBezTo>
                    <a:cubicBezTo>
                      <a:pt x="38" y="23"/>
                      <a:pt x="37" y="25"/>
                      <a:pt x="35" y="27"/>
                    </a:cubicBezTo>
                    <a:close/>
                  </a:path>
                </a:pathLst>
              </a:custGeom>
              <a:solidFill>
                <a:srgbClr val="765D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8" name="Freeform 4869"/>
              <p:cNvSpPr/>
              <p:nvPr/>
            </p:nvSpPr>
            <p:spPr bwMode="auto">
              <a:xfrm>
                <a:off x="7475538" y="5969001"/>
                <a:ext cx="80963" cy="77788"/>
              </a:xfrm>
              <a:custGeom>
                <a:avLst/>
                <a:gdLst>
                  <a:gd name="T0" fmla="*/ 30 w 40"/>
                  <a:gd name="T1" fmla="*/ 21 h 39"/>
                  <a:gd name="T2" fmla="*/ 40 w 40"/>
                  <a:gd name="T3" fmla="*/ 35 h 39"/>
                  <a:gd name="T4" fmla="*/ 30 w 40"/>
                  <a:gd name="T5" fmla="*/ 38 h 39"/>
                  <a:gd name="T6" fmla="*/ 26 w 40"/>
                  <a:gd name="T7" fmla="*/ 39 h 39"/>
                  <a:gd name="T8" fmla="*/ 20 w 40"/>
                  <a:gd name="T9" fmla="*/ 36 h 39"/>
                  <a:gd name="T10" fmla="*/ 14 w 40"/>
                  <a:gd name="T11" fmla="*/ 31 h 39"/>
                  <a:gd name="T12" fmla="*/ 12 w 40"/>
                  <a:gd name="T13" fmla="*/ 29 h 39"/>
                  <a:gd name="T14" fmla="*/ 8 w 40"/>
                  <a:gd name="T15" fmla="*/ 24 h 39"/>
                  <a:gd name="T16" fmla="*/ 0 w 40"/>
                  <a:gd name="T17" fmla="*/ 9 h 39"/>
                  <a:gd name="T18" fmla="*/ 1 w 40"/>
                  <a:gd name="T19" fmla="*/ 6 h 39"/>
                  <a:gd name="T20" fmla="*/ 20 w 40"/>
                  <a:gd name="T21" fmla="*/ 9 h 39"/>
                  <a:gd name="T22" fmla="*/ 30 w 40"/>
                  <a:gd name="T23" fmla="*/ 2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39">
                    <a:moveTo>
                      <a:pt x="30" y="21"/>
                    </a:moveTo>
                    <a:cubicBezTo>
                      <a:pt x="33" y="25"/>
                      <a:pt x="37" y="30"/>
                      <a:pt x="40" y="35"/>
                    </a:cubicBezTo>
                    <a:cubicBezTo>
                      <a:pt x="37" y="36"/>
                      <a:pt x="34" y="37"/>
                      <a:pt x="30" y="38"/>
                    </a:cubicBezTo>
                    <a:cubicBezTo>
                      <a:pt x="29" y="39"/>
                      <a:pt x="27" y="39"/>
                      <a:pt x="26" y="39"/>
                    </a:cubicBezTo>
                    <a:cubicBezTo>
                      <a:pt x="23" y="39"/>
                      <a:pt x="22" y="37"/>
                      <a:pt x="20" y="36"/>
                    </a:cubicBezTo>
                    <a:cubicBezTo>
                      <a:pt x="18" y="34"/>
                      <a:pt x="16" y="33"/>
                      <a:pt x="14" y="31"/>
                    </a:cubicBezTo>
                    <a:cubicBezTo>
                      <a:pt x="13" y="30"/>
                      <a:pt x="13" y="29"/>
                      <a:pt x="12" y="29"/>
                    </a:cubicBezTo>
                    <a:cubicBezTo>
                      <a:pt x="10" y="27"/>
                      <a:pt x="9" y="25"/>
                      <a:pt x="8" y="24"/>
                    </a:cubicBezTo>
                    <a:cubicBezTo>
                      <a:pt x="4" y="20"/>
                      <a:pt x="2" y="15"/>
                      <a:pt x="0" y="9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8" y="0"/>
                      <a:pt x="14" y="6"/>
                      <a:pt x="20" y="9"/>
                    </a:cubicBezTo>
                    <a:cubicBezTo>
                      <a:pt x="24" y="13"/>
                      <a:pt x="28" y="16"/>
                      <a:pt x="30" y="21"/>
                    </a:cubicBezTo>
                    <a:close/>
                  </a:path>
                </a:pathLst>
              </a:custGeom>
              <a:solidFill>
                <a:srgbClr val="D1C2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9" name="Freeform 4870"/>
              <p:cNvSpPr/>
              <p:nvPr/>
            </p:nvSpPr>
            <p:spPr bwMode="auto">
              <a:xfrm>
                <a:off x="7510463" y="6042026"/>
                <a:ext cx="25400" cy="26988"/>
              </a:xfrm>
              <a:custGeom>
                <a:avLst/>
                <a:gdLst>
                  <a:gd name="T0" fmla="*/ 8 w 13"/>
                  <a:gd name="T1" fmla="*/ 0 h 13"/>
                  <a:gd name="T2" fmla="*/ 13 w 13"/>
                  <a:gd name="T3" fmla="*/ 1 h 13"/>
                  <a:gd name="T4" fmla="*/ 13 w 13"/>
                  <a:gd name="T5" fmla="*/ 5 h 13"/>
                  <a:gd name="T6" fmla="*/ 2 w 13"/>
                  <a:gd name="T7" fmla="*/ 12 h 13"/>
                  <a:gd name="T8" fmla="*/ 8 w 13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3">
                    <a:moveTo>
                      <a:pt x="8" y="0"/>
                    </a:moveTo>
                    <a:cubicBezTo>
                      <a:pt x="10" y="1"/>
                      <a:pt x="12" y="1"/>
                      <a:pt x="13" y="1"/>
                    </a:cubicBezTo>
                    <a:cubicBezTo>
                      <a:pt x="13" y="2"/>
                      <a:pt x="13" y="4"/>
                      <a:pt x="13" y="5"/>
                    </a:cubicBezTo>
                    <a:cubicBezTo>
                      <a:pt x="12" y="11"/>
                      <a:pt x="8" y="13"/>
                      <a:pt x="2" y="12"/>
                    </a:cubicBezTo>
                    <a:cubicBezTo>
                      <a:pt x="0" y="6"/>
                      <a:pt x="0" y="1"/>
                      <a:pt x="8" y="0"/>
                    </a:cubicBezTo>
                    <a:close/>
                  </a:path>
                </a:pathLst>
              </a:custGeom>
              <a:solidFill>
                <a:srgbClr val="7B6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0" name="Freeform 4871"/>
              <p:cNvSpPr/>
              <p:nvPr/>
            </p:nvSpPr>
            <p:spPr bwMode="auto">
              <a:xfrm>
                <a:off x="7472363" y="6021388"/>
                <a:ext cx="53975" cy="47625"/>
              </a:xfrm>
              <a:custGeom>
                <a:avLst/>
                <a:gdLst>
                  <a:gd name="T0" fmla="*/ 27 w 27"/>
                  <a:gd name="T1" fmla="*/ 11 h 24"/>
                  <a:gd name="T2" fmla="*/ 21 w 27"/>
                  <a:gd name="T3" fmla="*/ 23 h 24"/>
                  <a:gd name="T4" fmla="*/ 11 w 27"/>
                  <a:gd name="T5" fmla="*/ 24 h 24"/>
                  <a:gd name="T6" fmla="*/ 9 w 27"/>
                  <a:gd name="T7" fmla="*/ 24 h 24"/>
                  <a:gd name="T8" fmla="*/ 0 w 27"/>
                  <a:gd name="T9" fmla="*/ 13 h 24"/>
                  <a:gd name="T10" fmla="*/ 2 w 27"/>
                  <a:gd name="T11" fmla="*/ 8 h 24"/>
                  <a:gd name="T12" fmla="*/ 16 w 27"/>
                  <a:gd name="T13" fmla="*/ 2 h 24"/>
                  <a:gd name="T14" fmla="*/ 16 w 27"/>
                  <a:gd name="T15" fmla="*/ 2 h 24"/>
                  <a:gd name="T16" fmla="*/ 23 w 27"/>
                  <a:gd name="T17" fmla="*/ 8 h 24"/>
                  <a:gd name="T18" fmla="*/ 27 w 27"/>
                  <a:gd name="T19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4">
                    <a:moveTo>
                      <a:pt x="27" y="11"/>
                    </a:moveTo>
                    <a:cubicBezTo>
                      <a:pt x="22" y="13"/>
                      <a:pt x="23" y="19"/>
                      <a:pt x="21" y="23"/>
                    </a:cubicBezTo>
                    <a:cubicBezTo>
                      <a:pt x="18" y="22"/>
                      <a:pt x="14" y="23"/>
                      <a:pt x="11" y="24"/>
                    </a:cubicBezTo>
                    <a:cubicBezTo>
                      <a:pt x="10" y="24"/>
                      <a:pt x="10" y="24"/>
                      <a:pt x="9" y="24"/>
                    </a:cubicBezTo>
                    <a:cubicBezTo>
                      <a:pt x="6" y="20"/>
                      <a:pt x="0" y="20"/>
                      <a:pt x="0" y="13"/>
                    </a:cubicBezTo>
                    <a:cubicBezTo>
                      <a:pt x="0" y="11"/>
                      <a:pt x="1" y="10"/>
                      <a:pt x="2" y="8"/>
                    </a:cubicBezTo>
                    <a:cubicBezTo>
                      <a:pt x="6" y="4"/>
                      <a:pt x="10" y="0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7"/>
                      <a:pt x="19" y="8"/>
                      <a:pt x="23" y="8"/>
                    </a:cubicBezTo>
                    <a:cubicBezTo>
                      <a:pt x="24" y="9"/>
                      <a:pt x="26" y="10"/>
                      <a:pt x="27" y="11"/>
                    </a:cubicBezTo>
                    <a:close/>
                  </a:path>
                </a:pathLst>
              </a:custGeom>
              <a:solidFill>
                <a:srgbClr val="6D5D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1" name="Freeform 4872"/>
              <p:cNvSpPr/>
              <p:nvPr/>
            </p:nvSpPr>
            <p:spPr bwMode="auto">
              <a:xfrm>
                <a:off x="7029451" y="5916613"/>
                <a:ext cx="60325" cy="50800"/>
              </a:xfrm>
              <a:custGeom>
                <a:avLst/>
                <a:gdLst>
                  <a:gd name="T0" fmla="*/ 30 w 30"/>
                  <a:gd name="T1" fmla="*/ 11 h 25"/>
                  <a:gd name="T2" fmla="*/ 29 w 30"/>
                  <a:gd name="T3" fmla="*/ 18 h 25"/>
                  <a:gd name="T4" fmla="*/ 19 w 30"/>
                  <a:gd name="T5" fmla="*/ 13 h 25"/>
                  <a:gd name="T6" fmla="*/ 11 w 30"/>
                  <a:gd name="T7" fmla="*/ 12 h 25"/>
                  <a:gd name="T8" fmla="*/ 11 w 30"/>
                  <a:gd name="T9" fmla="*/ 21 h 25"/>
                  <a:gd name="T10" fmla="*/ 10 w 30"/>
                  <a:gd name="T11" fmla="*/ 22 h 25"/>
                  <a:gd name="T12" fmla="*/ 1 w 30"/>
                  <a:gd name="T13" fmla="*/ 22 h 25"/>
                  <a:gd name="T14" fmla="*/ 3 w 30"/>
                  <a:gd name="T15" fmla="*/ 11 h 25"/>
                  <a:gd name="T16" fmla="*/ 6 w 30"/>
                  <a:gd name="T17" fmla="*/ 3 h 25"/>
                  <a:gd name="T18" fmla="*/ 9 w 30"/>
                  <a:gd name="T19" fmla="*/ 0 h 25"/>
                  <a:gd name="T20" fmla="*/ 30 w 30"/>
                  <a:gd name="T21" fmla="*/ 11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25">
                    <a:moveTo>
                      <a:pt x="30" y="11"/>
                    </a:moveTo>
                    <a:cubicBezTo>
                      <a:pt x="29" y="13"/>
                      <a:pt x="29" y="15"/>
                      <a:pt x="29" y="18"/>
                    </a:cubicBezTo>
                    <a:cubicBezTo>
                      <a:pt x="25" y="16"/>
                      <a:pt x="22" y="15"/>
                      <a:pt x="19" y="13"/>
                    </a:cubicBezTo>
                    <a:cubicBezTo>
                      <a:pt x="17" y="12"/>
                      <a:pt x="14" y="10"/>
                      <a:pt x="11" y="12"/>
                    </a:cubicBezTo>
                    <a:cubicBezTo>
                      <a:pt x="8" y="14"/>
                      <a:pt x="10" y="18"/>
                      <a:pt x="11" y="21"/>
                    </a:cubicBezTo>
                    <a:cubicBezTo>
                      <a:pt x="11" y="21"/>
                      <a:pt x="10" y="21"/>
                      <a:pt x="10" y="22"/>
                    </a:cubicBezTo>
                    <a:cubicBezTo>
                      <a:pt x="7" y="24"/>
                      <a:pt x="4" y="25"/>
                      <a:pt x="1" y="22"/>
                    </a:cubicBezTo>
                    <a:cubicBezTo>
                      <a:pt x="0" y="18"/>
                      <a:pt x="3" y="15"/>
                      <a:pt x="3" y="11"/>
                    </a:cubicBezTo>
                    <a:cubicBezTo>
                      <a:pt x="3" y="8"/>
                      <a:pt x="7" y="6"/>
                      <a:pt x="6" y="3"/>
                    </a:cubicBezTo>
                    <a:cubicBezTo>
                      <a:pt x="7" y="2"/>
                      <a:pt x="8" y="1"/>
                      <a:pt x="9" y="0"/>
                    </a:cubicBezTo>
                    <a:cubicBezTo>
                      <a:pt x="16" y="4"/>
                      <a:pt x="21" y="10"/>
                      <a:pt x="30" y="11"/>
                    </a:cubicBezTo>
                    <a:close/>
                  </a:path>
                </a:pathLst>
              </a:custGeom>
              <a:solidFill>
                <a:srgbClr val="BF9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2" name="Freeform 4873"/>
              <p:cNvSpPr/>
              <p:nvPr/>
            </p:nvSpPr>
            <p:spPr bwMode="auto">
              <a:xfrm>
                <a:off x="7048501" y="5949951"/>
                <a:ext cx="23813" cy="28575"/>
              </a:xfrm>
              <a:custGeom>
                <a:avLst/>
                <a:gdLst>
                  <a:gd name="T0" fmla="*/ 10 w 12"/>
                  <a:gd name="T1" fmla="*/ 10 h 14"/>
                  <a:gd name="T2" fmla="*/ 7 w 12"/>
                  <a:gd name="T3" fmla="*/ 14 h 14"/>
                  <a:gd name="T4" fmla="*/ 6 w 12"/>
                  <a:gd name="T5" fmla="*/ 13 h 14"/>
                  <a:gd name="T6" fmla="*/ 1 w 12"/>
                  <a:gd name="T7" fmla="*/ 4 h 14"/>
                  <a:gd name="T8" fmla="*/ 1 w 12"/>
                  <a:gd name="T9" fmla="*/ 4 h 14"/>
                  <a:gd name="T10" fmla="*/ 10 w 12"/>
                  <a:gd name="T1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10" y="10"/>
                    </a:moveTo>
                    <a:cubicBezTo>
                      <a:pt x="10" y="12"/>
                      <a:pt x="9" y="13"/>
                      <a:pt x="7" y="14"/>
                    </a:cubicBezTo>
                    <a:cubicBezTo>
                      <a:pt x="7" y="14"/>
                      <a:pt x="6" y="14"/>
                      <a:pt x="6" y="13"/>
                    </a:cubicBezTo>
                    <a:cubicBezTo>
                      <a:pt x="4" y="10"/>
                      <a:pt x="0" y="8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4" y="6"/>
                      <a:pt x="12" y="0"/>
                      <a:pt x="10" y="10"/>
                    </a:cubicBezTo>
                    <a:close/>
                  </a:path>
                </a:pathLst>
              </a:custGeom>
              <a:solidFill>
                <a:srgbClr val="C3AA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3" name="Freeform 4874"/>
              <p:cNvSpPr/>
              <p:nvPr/>
            </p:nvSpPr>
            <p:spPr bwMode="auto">
              <a:xfrm>
                <a:off x="6999288" y="5961063"/>
                <a:ext cx="77788" cy="52388"/>
              </a:xfrm>
              <a:custGeom>
                <a:avLst/>
                <a:gdLst>
                  <a:gd name="T0" fmla="*/ 35 w 39"/>
                  <a:gd name="T1" fmla="*/ 25 h 26"/>
                  <a:gd name="T2" fmla="*/ 21 w 39"/>
                  <a:gd name="T3" fmla="*/ 23 h 26"/>
                  <a:gd name="T4" fmla="*/ 9 w 39"/>
                  <a:gd name="T5" fmla="*/ 22 h 26"/>
                  <a:gd name="T6" fmla="*/ 4 w 39"/>
                  <a:gd name="T7" fmla="*/ 2 h 26"/>
                  <a:gd name="T8" fmla="*/ 18 w 39"/>
                  <a:gd name="T9" fmla="*/ 6 h 26"/>
                  <a:gd name="T10" fmla="*/ 20 w 39"/>
                  <a:gd name="T11" fmla="*/ 7 h 26"/>
                  <a:gd name="T12" fmla="*/ 32 w 39"/>
                  <a:gd name="T13" fmla="*/ 9 h 26"/>
                  <a:gd name="T14" fmla="*/ 32 w 39"/>
                  <a:gd name="T15" fmla="*/ 9 h 26"/>
                  <a:gd name="T16" fmla="*/ 32 w 39"/>
                  <a:gd name="T17" fmla="*/ 12 h 26"/>
                  <a:gd name="T18" fmla="*/ 37 w 39"/>
                  <a:gd name="T19" fmla="*/ 22 h 26"/>
                  <a:gd name="T20" fmla="*/ 35 w 39"/>
                  <a:gd name="T21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6">
                    <a:moveTo>
                      <a:pt x="35" y="25"/>
                    </a:moveTo>
                    <a:cubicBezTo>
                      <a:pt x="30" y="26"/>
                      <a:pt x="28" y="6"/>
                      <a:pt x="21" y="23"/>
                    </a:cubicBezTo>
                    <a:cubicBezTo>
                      <a:pt x="17" y="24"/>
                      <a:pt x="13" y="24"/>
                      <a:pt x="9" y="22"/>
                    </a:cubicBezTo>
                    <a:cubicBezTo>
                      <a:pt x="5" y="16"/>
                      <a:pt x="0" y="10"/>
                      <a:pt x="4" y="2"/>
                    </a:cubicBezTo>
                    <a:cubicBezTo>
                      <a:pt x="10" y="0"/>
                      <a:pt x="13" y="7"/>
                      <a:pt x="18" y="6"/>
                    </a:cubicBezTo>
                    <a:cubicBezTo>
                      <a:pt x="19" y="6"/>
                      <a:pt x="20" y="7"/>
                      <a:pt x="20" y="7"/>
                    </a:cubicBezTo>
                    <a:cubicBezTo>
                      <a:pt x="24" y="9"/>
                      <a:pt x="29" y="5"/>
                      <a:pt x="32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2" y="10"/>
                      <a:pt x="32" y="11"/>
                      <a:pt x="32" y="12"/>
                    </a:cubicBezTo>
                    <a:cubicBezTo>
                      <a:pt x="34" y="15"/>
                      <a:pt x="35" y="18"/>
                      <a:pt x="37" y="22"/>
                    </a:cubicBezTo>
                    <a:cubicBezTo>
                      <a:pt x="39" y="24"/>
                      <a:pt x="38" y="25"/>
                      <a:pt x="35" y="25"/>
                    </a:cubicBezTo>
                    <a:close/>
                  </a:path>
                </a:pathLst>
              </a:custGeom>
              <a:solidFill>
                <a:srgbClr val="C3AA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4" name="Freeform 4875"/>
              <p:cNvSpPr/>
              <p:nvPr/>
            </p:nvSpPr>
            <p:spPr bwMode="auto">
              <a:xfrm>
                <a:off x="7061201" y="5984876"/>
                <a:ext cx="22225" cy="44450"/>
              </a:xfrm>
              <a:custGeom>
                <a:avLst/>
                <a:gdLst>
                  <a:gd name="T0" fmla="*/ 4 w 11"/>
                  <a:gd name="T1" fmla="*/ 13 h 22"/>
                  <a:gd name="T2" fmla="*/ 1 w 11"/>
                  <a:gd name="T3" fmla="*/ 0 h 22"/>
                  <a:gd name="T4" fmla="*/ 6 w 11"/>
                  <a:gd name="T5" fmla="*/ 0 h 22"/>
                  <a:gd name="T6" fmla="*/ 6 w 11"/>
                  <a:gd name="T7" fmla="*/ 0 h 22"/>
                  <a:gd name="T8" fmla="*/ 11 w 11"/>
                  <a:gd name="T9" fmla="*/ 13 h 22"/>
                  <a:gd name="T10" fmla="*/ 4 w 11"/>
                  <a:gd name="T11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22">
                    <a:moveTo>
                      <a:pt x="4" y="13"/>
                    </a:moveTo>
                    <a:cubicBezTo>
                      <a:pt x="4" y="8"/>
                      <a:pt x="0" y="5"/>
                      <a:pt x="1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5"/>
                      <a:pt x="9" y="9"/>
                      <a:pt x="11" y="13"/>
                    </a:cubicBezTo>
                    <a:cubicBezTo>
                      <a:pt x="9" y="14"/>
                      <a:pt x="5" y="22"/>
                      <a:pt x="4" y="13"/>
                    </a:cubicBezTo>
                    <a:close/>
                  </a:path>
                </a:pathLst>
              </a:custGeom>
              <a:solidFill>
                <a:srgbClr val="BB9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5" name="Freeform 4876"/>
              <p:cNvSpPr/>
              <p:nvPr/>
            </p:nvSpPr>
            <p:spPr bwMode="auto">
              <a:xfrm>
                <a:off x="7072313" y="5976938"/>
                <a:ext cx="12700" cy="9525"/>
              </a:xfrm>
              <a:custGeom>
                <a:avLst/>
                <a:gdLst>
                  <a:gd name="T0" fmla="*/ 0 w 6"/>
                  <a:gd name="T1" fmla="*/ 4 h 5"/>
                  <a:gd name="T2" fmla="*/ 4 w 6"/>
                  <a:gd name="T3" fmla="*/ 0 h 5"/>
                  <a:gd name="T4" fmla="*/ 5 w 6"/>
                  <a:gd name="T5" fmla="*/ 2 h 5"/>
                  <a:gd name="T6" fmla="*/ 0 w 6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0" y="2"/>
                      <a:pt x="1" y="0"/>
                      <a:pt x="4" y="0"/>
                    </a:cubicBezTo>
                    <a:cubicBezTo>
                      <a:pt x="5" y="0"/>
                      <a:pt x="6" y="1"/>
                      <a:pt x="5" y="2"/>
                    </a:cubicBezTo>
                    <a:cubicBezTo>
                      <a:pt x="5" y="5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BE9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6" name="Freeform 4877"/>
              <p:cNvSpPr/>
              <p:nvPr/>
            </p:nvSpPr>
            <p:spPr bwMode="auto">
              <a:xfrm>
                <a:off x="7540626" y="5926138"/>
                <a:ext cx="85725" cy="57150"/>
              </a:xfrm>
              <a:custGeom>
                <a:avLst/>
                <a:gdLst>
                  <a:gd name="T0" fmla="*/ 42 w 43"/>
                  <a:gd name="T1" fmla="*/ 10 h 28"/>
                  <a:gd name="T2" fmla="*/ 37 w 43"/>
                  <a:gd name="T3" fmla="*/ 24 h 28"/>
                  <a:gd name="T4" fmla="*/ 15 w 43"/>
                  <a:gd name="T5" fmla="*/ 28 h 28"/>
                  <a:gd name="T6" fmla="*/ 10 w 43"/>
                  <a:gd name="T7" fmla="*/ 26 h 28"/>
                  <a:gd name="T8" fmla="*/ 3 w 43"/>
                  <a:gd name="T9" fmla="*/ 18 h 28"/>
                  <a:gd name="T10" fmla="*/ 0 w 43"/>
                  <a:gd name="T11" fmla="*/ 12 h 28"/>
                  <a:gd name="T12" fmla="*/ 1 w 43"/>
                  <a:gd name="T13" fmla="*/ 9 h 28"/>
                  <a:gd name="T14" fmla="*/ 17 w 43"/>
                  <a:gd name="T15" fmla="*/ 8 h 28"/>
                  <a:gd name="T16" fmla="*/ 35 w 43"/>
                  <a:gd name="T17" fmla="*/ 2 h 28"/>
                  <a:gd name="T18" fmla="*/ 43 w 43"/>
                  <a:gd name="T19" fmla="*/ 6 h 28"/>
                  <a:gd name="T20" fmla="*/ 42 w 43"/>
                  <a:gd name="T21" fmla="*/ 1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8">
                    <a:moveTo>
                      <a:pt x="42" y="10"/>
                    </a:moveTo>
                    <a:cubicBezTo>
                      <a:pt x="40" y="14"/>
                      <a:pt x="39" y="19"/>
                      <a:pt x="37" y="24"/>
                    </a:cubicBezTo>
                    <a:cubicBezTo>
                      <a:pt x="30" y="25"/>
                      <a:pt x="22" y="27"/>
                      <a:pt x="15" y="28"/>
                    </a:cubicBezTo>
                    <a:cubicBezTo>
                      <a:pt x="13" y="27"/>
                      <a:pt x="11" y="27"/>
                      <a:pt x="10" y="26"/>
                    </a:cubicBezTo>
                    <a:cubicBezTo>
                      <a:pt x="8" y="24"/>
                      <a:pt x="10" y="17"/>
                      <a:pt x="3" y="18"/>
                    </a:cubicBezTo>
                    <a:cubicBezTo>
                      <a:pt x="1" y="17"/>
                      <a:pt x="0" y="15"/>
                      <a:pt x="0" y="12"/>
                    </a:cubicBezTo>
                    <a:cubicBezTo>
                      <a:pt x="0" y="11"/>
                      <a:pt x="1" y="10"/>
                      <a:pt x="1" y="9"/>
                    </a:cubicBezTo>
                    <a:cubicBezTo>
                      <a:pt x="6" y="5"/>
                      <a:pt x="10" y="2"/>
                      <a:pt x="17" y="8"/>
                    </a:cubicBezTo>
                    <a:cubicBezTo>
                      <a:pt x="22" y="14"/>
                      <a:pt x="31" y="10"/>
                      <a:pt x="35" y="2"/>
                    </a:cubicBezTo>
                    <a:cubicBezTo>
                      <a:pt x="39" y="0"/>
                      <a:pt x="41" y="3"/>
                      <a:pt x="43" y="6"/>
                    </a:cubicBezTo>
                    <a:cubicBezTo>
                      <a:pt x="43" y="8"/>
                      <a:pt x="43" y="9"/>
                      <a:pt x="42" y="10"/>
                    </a:cubicBezTo>
                    <a:close/>
                  </a:path>
                </a:pathLst>
              </a:custGeom>
              <a:solidFill>
                <a:srgbClr val="C49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7" name="Freeform 4878"/>
              <p:cNvSpPr/>
              <p:nvPr/>
            </p:nvSpPr>
            <p:spPr bwMode="auto">
              <a:xfrm>
                <a:off x="7569201" y="5967413"/>
                <a:ext cx="61913" cy="63500"/>
              </a:xfrm>
              <a:custGeom>
                <a:avLst/>
                <a:gdLst>
                  <a:gd name="T0" fmla="*/ 1 w 31"/>
                  <a:gd name="T1" fmla="*/ 6 h 32"/>
                  <a:gd name="T2" fmla="*/ 2 w 31"/>
                  <a:gd name="T3" fmla="*/ 6 h 32"/>
                  <a:gd name="T4" fmla="*/ 23 w 31"/>
                  <a:gd name="T5" fmla="*/ 4 h 32"/>
                  <a:gd name="T6" fmla="*/ 27 w 31"/>
                  <a:gd name="T7" fmla="*/ 14 h 32"/>
                  <a:gd name="T8" fmla="*/ 24 w 31"/>
                  <a:gd name="T9" fmla="*/ 18 h 32"/>
                  <a:gd name="T10" fmla="*/ 28 w 31"/>
                  <a:gd name="T11" fmla="*/ 27 h 32"/>
                  <a:gd name="T12" fmla="*/ 18 w 31"/>
                  <a:gd name="T13" fmla="*/ 26 h 32"/>
                  <a:gd name="T14" fmla="*/ 7 w 31"/>
                  <a:gd name="T15" fmla="*/ 17 h 32"/>
                  <a:gd name="T16" fmla="*/ 1 w 31"/>
                  <a:gd name="T17" fmla="*/ 9 h 32"/>
                  <a:gd name="T18" fmla="*/ 1 w 31"/>
                  <a:gd name="T19" fmla="*/ 9 h 32"/>
                  <a:gd name="T20" fmla="*/ 0 w 31"/>
                  <a:gd name="T21" fmla="*/ 7 h 32"/>
                  <a:gd name="T22" fmla="*/ 1 w 31"/>
                  <a:gd name="T2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32">
                    <a:moveTo>
                      <a:pt x="1" y="6"/>
                    </a:moveTo>
                    <a:cubicBezTo>
                      <a:pt x="1" y="6"/>
                      <a:pt x="2" y="6"/>
                      <a:pt x="2" y="6"/>
                    </a:cubicBezTo>
                    <a:cubicBezTo>
                      <a:pt x="9" y="2"/>
                      <a:pt x="16" y="0"/>
                      <a:pt x="23" y="4"/>
                    </a:cubicBezTo>
                    <a:cubicBezTo>
                      <a:pt x="27" y="7"/>
                      <a:pt x="31" y="9"/>
                      <a:pt x="27" y="14"/>
                    </a:cubicBezTo>
                    <a:cubicBezTo>
                      <a:pt x="24" y="14"/>
                      <a:pt x="23" y="15"/>
                      <a:pt x="24" y="18"/>
                    </a:cubicBezTo>
                    <a:cubicBezTo>
                      <a:pt x="25" y="21"/>
                      <a:pt x="30" y="23"/>
                      <a:pt x="28" y="27"/>
                    </a:cubicBezTo>
                    <a:cubicBezTo>
                      <a:pt x="24" y="32"/>
                      <a:pt x="21" y="31"/>
                      <a:pt x="18" y="26"/>
                    </a:cubicBezTo>
                    <a:cubicBezTo>
                      <a:pt x="14" y="23"/>
                      <a:pt x="11" y="20"/>
                      <a:pt x="7" y="17"/>
                    </a:cubicBezTo>
                    <a:cubicBezTo>
                      <a:pt x="4" y="15"/>
                      <a:pt x="2" y="12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lose/>
                  </a:path>
                </a:pathLst>
              </a:custGeom>
              <a:solidFill>
                <a:srgbClr val="BE8F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8" name="Freeform 4879"/>
              <p:cNvSpPr/>
              <p:nvPr/>
            </p:nvSpPr>
            <p:spPr bwMode="auto">
              <a:xfrm>
                <a:off x="7602538" y="6016626"/>
                <a:ext cx="53975" cy="44450"/>
              </a:xfrm>
              <a:custGeom>
                <a:avLst/>
                <a:gdLst>
                  <a:gd name="T0" fmla="*/ 1 w 27"/>
                  <a:gd name="T1" fmla="*/ 1 h 22"/>
                  <a:gd name="T2" fmla="*/ 11 w 27"/>
                  <a:gd name="T3" fmla="*/ 2 h 22"/>
                  <a:gd name="T4" fmla="*/ 19 w 27"/>
                  <a:gd name="T5" fmla="*/ 4 h 22"/>
                  <a:gd name="T6" fmla="*/ 27 w 27"/>
                  <a:gd name="T7" fmla="*/ 9 h 22"/>
                  <a:gd name="T8" fmla="*/ 9 w 27"/>
                  <a:gd name="T9" fmla="*/ 14 h 22"/>
                  <a:gd name="T10" fmla="*/ 0 w 27"/>
                  <a:gd name="T11" fmla="*/ 8 h 22"/>
                  <a:gd name="T12" fmla="*/ 1 w 27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2">
                    <a:moveTo>
                      <a:pt x="1" y="1"/>
                    </a:moveTo>
                    <a:cubicBezTo>
                      <a:pt x="4" y="3"/>
                      <a:pt x="7" y="4"/>
                      <a:pt x="11" y="2"/>
                    </a:cubicBezTo>
                    <a:cubicBezTo>
                      <a:pt x="13" y="6"/>
                      <a:pt x="18" y="5"/>
                      <a:pt x="19" y="4"/>
                    </a:cubicBezTo>
                    <a:cubicBezTo>
                      <a:pt x="25" y="0"/>
                      <a:pt x="25" y="6"/>
                      <a:pt x="27" y="9"/>
                    </a:cubicBezTo>
                    <a:cubicBezTo>
                      <a:pt x="25" y="22"/>
                      <a:pt x="14" y="10"/>
                      <a:pt x="9" y="14"/>
                    </a:cubicBezTo>
                    <a:cubicBezTo>
                      <a:pt x="4" y="15"/>
                      <a:pt x="4" y="9"/>
                      <a:pt x="0" y="8"/>
                    </a:cubicBezTo>
                    <a:cubicBezTo>
                      <a:pt x="1" y="6"/>
                      <a:pt x="1" y="3"/>
                      <a:pt x="1" y="1"/>
                    </a:cubicBezTo>
                    <a:close/>
                  </a:path>
                </a:pathLst>
              </a:custGeom>
              <a:solidFill>
                <a:srgbClr val="B28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9" name="Freeform 4880"/>
              <p:cNvSpPr/>
              <p:nvPr/>
            </p:nvSpPr>
            <p:spPr bwMode="auto">
              <a:xfrm>
                <a:off x="7624763" y="5929313"/>
                <a:ext cx="36513" cy="39688"/>
              </a:xfrm>
              <a:custGeom>
                <a:avLst/>
                <a:gdLst>
                  <a:gd name="T0" fmla="*/ 0 w 18"/>
                  <a:gd name="T1" fmla="*/ 9 h 20"/>
                  <a:gd name="T2" fmla="*/ 0 w 18"/>
                  <a:gd name="T3" fmla="*/ 7 h 20"/>
                  <a:gd name="T4" fmla="*/ 9 w 18"/>
                  <a:gd name="T5" fmla="*/ 3 h 20"/>
                  <a:gd name="T6" fmla="*/ 17 w 18"/>
                  <a:gd name="T7" fmla="*/ 13 h 20"/>
                  <a:gd name="T8" fmla="*/ 8 w 18"/>
                  <a:gd name="T9" fmla="*/ 20 h 20"/>
                  <a:gd name="T10" fmla="*/ 0 w 18"/>
                  <a:gd name="T11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0">
                    <a:moveTo>
                      <a:pt x="0" y="9"/>
                    </a:moveTo>
                    <a:cubicBezTo>
                      <a:pt x="0" y="8"/>
                      <a:pt x="0" y="7"/>
                      <a:pt x="0" y="7"/>
                    </a:cubicBezTo>
                    <a:cubicBezTo>
                      <a:pt x="1" y="0"/>
                      <a:pt x="6" y="2"/>
                      <a:pt x="9" y="3"/>
                    </a:cubicBezTo>
                    <a:cubicBezTo>
                      <a:pt x="14" y="5"/>
                      <a:pt x="18" y="7"/>
                      <a:pt x="17" y="13"/>
                    </a:cubicBezTo>
                    <a:cubicBezTo>
                      <a:pt x="16" y="19"/>
                      <a:pt x="9" y="14"/>
                      <a:pt x="8" y="20"/>
                    </a:cubicBezTo>
                    <a:cubicBezTo>
                      <a:pt x="1" y="19"/>
                      <a:pt x="3" y="12"/>
                      <a:pt x="0" y="9"/>
                    </a:cubicBezTo>
                    <a:close/>
                  </a:path>
                </a:pathLst>
              </a:custGeom>
              <a:solidFill>
                <a:srgbClr val="7053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0" name="Freeform 4881"/>
              <p:cNvSpPr/>
              <p:nvPr/>
            </p:nvSpPr>
            <p:spPr bwMode="auto">
              <a:xfrm>
                <a:off x="7608888" y="5995988"/>
                <a:ext cx="41275" cy="25400"/>
              </a:xfrm>
              <a:custGeom>
                <a:avLst/>
                <a:gdLst>
                  <a:gd name="T0" fmla="*/ 8 w 21"/>
                  <a:gd name="T1" fmla="*/ 12 h 12"/>
                  <a:gd name="T2" fmla="*/ 2 w 21"/>
                  <a:gd name="T3" fmla="*/ 4 h 12"/>
                  <a:gd name="T4" fmla="*/ 9 w 21"/>
                  <a:gd name="T5" fmla="*/ 2 h 12"/>
                  <a:gd name="T6" fmla="*/ 21 w 21"/>
                  <a:gd name="T7" fmla="*/ 2 h 12"/>
                  <a:gd name="T8" fmla="*/ 8 w 21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8" y="12"/>
                    </a:moveTo>
                    <a:cubicBezTo>
                      <a:pt x="9" y="7"/>
                      <a:pt x="0" y="9"/>
                      <a:pt x="2" y="4"/>
                    </a:cubicBezTo>
                    <a:cubicBezTo>
                      <a:pt x="4" y="2"/>
                      <a:pt x="6" y="0"/>
                      <a:pt x="9" y="2"/>
                    </a:cubicBezTo>
                    <a:cubicBezTo>
                      <a:pt x="13" y="6"/>
                      <a:pt x="16" y="3"/>
                      <a:pt x="21" y="2"/>
                    </a:cubicBezTo>
                    <a:cubicBezTo>
                      <a:pt x="19" y="10"/>
                      <a:pt x="10" y="7"/>
                      <a:pt x="8" y="12"/>
                    </a:cubicBezTo>
                    <a:close/>
                  </a:path>
                </a:pathLst>
              </a:custGeom>
              <a:solidFill>
                <a:srgbClr val="B280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1" name="Freeform 4882"/>
              <p:cNvSpPr/>
              <p:nvPr/>
            </p:nvSpPr>
            <p:spPr bwMode="auto">
              <a:xfrm>
                <a:off x="7607301" y="5984876"/>
                <a:ext cx="19050" cy="19050"/>
              </a:xfrm>
              <a:custGeom>
                <a:avLst/>
                <a:gdLst>
                  <a:gd name="T0" fmla="*/ 10 w 10"/>
                  <a:gd name="T1" fmla="*/ 8 h 10"/>
                  <a:gd name="T2" fmla="*/ 3 w 10"/>
                  <a:gd name="T3" fmla="*/ 10 h 10"/>
                  <a:gd name="T4" fmla="*/ 3 w 10"/>
                  <a:gd name="T5" fmla="*/ 2 h 10"/>
                  <a:gd name="T6" fmla="*/ 8 w 10"/>
                  <a:gd name="T7" fmla="*/ 5 h 10"/>
                  <a:gd name="T8" fmla="*/ 10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8"/>
                    </a:moveTo>
                    <a:cubicBezTo>
                      <a:pt x="8" y="9"/>
                      <a:pt x="5" y="9"/>
                      <a:pt x="3" y="10"/>
                    </a:cubicBezTo>
                    <a:cubicBezTo>
                      <a:pt x="4" y="7"/>
                      <a:pt x="0" y="4"/>
                      <a:pt x="3" y="2"/>
                    </a:cubicBezTo>
                    <a:cubicBezTo>
                      <a:pt x="6" y="0"/>
                      <a:pt x="6" y="5"/>
                      <a:pt x="8" y="5"/>
                    </a:cubicBezTo>
                    <a:cubicBezTo>
                      <a:pt x="9" y="6"/>
                      <a:pt x="10" y="7"/>
                      <a:pt x="10" y="8"/>
                    </a:cubicBezTo>
                    <a:close/>
                  </a:path>
                </a:pathLst>
              </a:custGeom>
              <a:solidFill>
                <a:srgbClr val="C49E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2" name="Freeform 4883"/>
              <p:cNvSpPr/>
              <p:nvPr/>
            </p:nvSpPr>
            <p:spPr bwMode="auto">
              <a:xfrm>
                <a:off x="7023101" y="4973638"/>
                <a:ext cx="41275" cy="33338"/>
              </a:xfrm>
              <a:custGeom>
                <a:avLst/>
                <a:gdLst>
                  <a:gd name="T0" fmla="*/ 17 w 21"/>
                  <a:gd name="T1" fmla="*/ 0 h 17"/>
                  <a:gd name="T2" fmla="*/ 20 w 21"/>
                  <a:gd name="T3" fmla="*/ 0 h 17"/>
                  <a:gd name="T4" fmla="*/ 21 w 21"/>
                  <a:gd name="T5" fmla="*/ 8 h 17"/>
                  <a:gd name="T6" fmla="*/ 21 w 21"/>
                  <a:gd name="T7" fmla="*/ 10 h 17"/>
                  <a:gd name="T8" fmla="*/ 4 w 21"/>
                  <a:gd name="T9" fmla="*/ 13 h 17"/>
                  <a:gd name="T10" fmla="*/ 1 w 21"/>
                  <a:gd name="T11" fmla="*/ 10 h 17"/>
                  <a:gd name="T12" fmla="*/ 5 w 21"/>
                  <a:gd name="T13" fmla="*/ 3 h 17"/>
                  <a:gd name="T14" fmla="*/ 17 w 21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7">
                    <a:moveTo>
                      <a:pt x="17" y="0"/>
                    </a:moveTo>
                    <a:cubicBezTo>
                      <a:pt x="18" y="0"/>
                      <a:pt x="19" y="0"/>
                      <a:pt x="20" y="0"/>
                    </a:cubicBezTo>
                    <a:cubicBezTo>
                      <a:pt x="19" y="3"/>
                      <a:pt x="19" y="6"/>
                      <a:pt x="21" y="8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16" y="17"/>
                      <a:pt x="10" y="10"/>
                      <a:pt x="4" y="13"/>
                    </a:cubicBezTo>
                    <a:cubicBezTo>
                      <a:pt x="3" y="14"/>
                      <a:pt x="1" y="12"/>
                      <a:pt x="1" y="10"/>
                    </a:cubicBezTo>
                    <a:cubicBezTo>
                      <a:pt x="0" y="7"/>
                      <a:pt x="3" y="5"/>
                      <a:pt x="5" y="3"/>
                    </a:cubicBezTo>
                    <a:cubicBezTo>
                      <a:pt x="9" y="0"/>
                      <a:pt x="14" y="5"/>
                      <a:pt x="17" y="0"/>
                    </a:cubicBezTo>
                    <a:close/>
                  </a:path>
                </a:pathLst>
              </a:custGeom>
              <a:solidFill>
                <a:srgbClr val="C59A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3" name="Freeform 4884"/>
              <p:cNvSpPr/>
              <p:nvPr/>
            </p:nvSpPr>
            <p:spPr bwMode="auto">
              <a:xfrm>
                <a:off x="7364413" y="6078538"/>
                <a:ext cx="31750" cy="30163"/>
              </a:xfrm>
              <a:custGeom>
                <a:avLst/>
                <a:gdLst>
                  <a:gd name="T0" fmla="*/ 2 w 16"/>
                  <a:gd name="T1" fmla="*/ 0 h 15"/>
                  <a:gd name="T2" fmla="*/ 9 w 16"/>
                  <a:gd name="T3" fmla="*/ 3 h 15"/>
                  <a:gd name="T4" fmla="*/ 1 w 16"/>
                  <a:gd name="T5" fmla="*/ 12 h 15"/>
                  <a:gd name="T6" fmla="*/ 2 w 16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5">
                    <a:moveTo>
                      <a:pt x="2" y="0"/>
                    </a:moveTo>
                    <a:cubicBezTo>
                      <a:pt x="5" y="1"/>
                      <a:pt x="7" y="2"/>
                      <a:pt x="9" y="3"/>
                    </a:cubicBezTo>
                    <a:cubicBezTo>
                      <a:pt x="16" y="15"/>
                      <a:pt x="5" y="10"/>
                      <a:pt x="1" y="12"/>
                    </a:cubicBezTo>
                    <a:cubicBezTo>
                      <a:pt x="0" y="7"/>
                      <a:pt x="1" y="3"/>
                      <a:pt x="2" y="0"/>
                    </a:cubicBezTo>
                    <a:close/>
                  </a:path>
                </a:pathLst>
              </a:custGeom>
              <a:solidFill>
                <a:srgbClr val="877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4" name="Freeform 4885"/>
              <p:cNvSpPr/>
              <p:nvPr/>
            </p:nvSpPr>
            <p:spPr bwMode="auto">
              <a:xfrm>
                <a:off x="7350126" y="5902326"/>
                <a:ext cx="87313" cy="122238"/>
              </a:xfrm>
              <a:custGeom>
                <a:avLst/>
                <a:gdLst>
                  <a:gd name="T0" fmla="*/ 21 w 44"/>
                  <a:gd name="T1" fmla="*/ 52 h 61"/>
                  <a:gd name="T2" fmla="*/ 0 w 44"/>
                  <a:gd name="T3" fmla="*/ 7 h 61"/>
                  <a:gd name="T4" fmla="*/ 16 w 44"/>
                  <a:gd name="T5" fmla="*/ 8 h 61"/>
                  <a:gd name="T6" fmla="*/ 28 w 44"/>
                  <a:gd name="T7" fmla="*/ 25 h 61"/>
                  <a:gd name="T8" fmla="*/ 25 w 44"/>
                  <a:gd name="T9" fmla="*/ 28 h 61"/>
                  <a:gd name="T10" fmla="*/ 16 w 44"/>
                  <a:gd name="T11" fmla="*/ 27 h 61"/>
                  <a:gd name="T12" fmla="*/ 24 w 44"/>
                  <a:gd name="T13" fmla="*/ 29 h 61"/>
                  <a:gd name="T14" fmla="*/ 30 w 44"/>
                  <a:gd name="T15" fmla="*/ 31 h 61"/>
                  <a:gd name="T16" fmla="*/ 44 w 44"/>
                  <a:gd name="T17" fmla="*/ 52 h 61"/>
                  <a:gd name="T18" fmla="*/ 28 w 44"/>
                  <a:gd name="T19" fmla="*/ 61 h 61"/>
                  <a:gd name="T20" fmla="*/ 23 w 44"/>
                  <a:gd name="T21" fmla="*/ 57 h 61"/>
                  <a:gd name="T22" fmla="*/ 21 w 44"/>
                  <a:gd name="T23" fmla="*/ 5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61">
                    <a:moveTo>
                      <a:pt x="21" y="52"/>
                    </a:moveTo>
                    <a:cubicBezTo>
                      <a:pt x="12" y="38"/>
                      <a:pt x="3" y="24"/>
                      <a:pt x="0" y="7"/>
                    </a:cubicBezTo>
                    <a:cubicBezTo>
                      <a:pt x="5" y="0"/>
                      <a:pt x="10" y="7"/>
                      <a:pt x="16" y="8"/>
                    </a:cubicBezTo>
                    <a:cubicBezTo>
                      <a:pt x="22" y="11"/>
                      <a:pt x="21" y="21"/>
                      <a:pt x="28" y="25"/>
                    </a:cubicBezTo>
                    <a:cubicBezTo>
                      <a:pt x="28" y="27"/>
                      <a:pt x="27" y="28"/>
                      <a:pt x="25" y="28"/>
                    </a:cubicBezTo>
                    <a:cubicBezTo>
                      <a:pt x="22" y="28"/>
                      <a:pt x="19" y="28"/>
                      <a:pt x="16" y="27"/>
                    </a:cubicBezTo>
                    <a:cubicBezTo>
                      <a:pt x="18" y="28"/>
                      <a:pt x="21" y="28"/>
                      <a:pt x="24" y="29"/>
                    </a:cubicBezTo>
                    <a:cubicBezTo>
                      <a:pt x="26" y="29"/>
                      <a:pt x="28" y="30"/>
                      <a:pt x="30" y="31"/>
                    </a:cubicBezTo>
                    <a:cubicBezTo>
                      <a:pt x="34" y="38"/>
                      <a:pt x="42" y="43"/>
                      <a:pt x="44" y="52"/>
                    </a:cubicBezTo>
                    <a:cubicBezTo>
                      <a:pt x="39" y="56"/>
                      <a:pt x="34" y="58"/>
                      <a:pt x="28" y="61"/>
                    </a:cubicBezTo>
                    <a:cubicBezTo>
                      <a:pt x="25" y="61"/>
                      <a:pt x="24" y="59"/>
                      <a:pt x="23" y="57"/>
                    </a:cubicBezTo>
                    <a:cubicBezTo>
                      <a:pt x="23" y="55"/>
                      <a:pt x="23" y="53"/>
                      <a:pt x="21" y="52"/>
                    </a:cubicBezTo>
                    <a:close/>
                  </a:path>
                </a:pathLst>
              </a:custGeom>
              <a:solidFill>
                <a:srgbClr val="B5A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5" name="Freeform 4886"/>
              <p:cNvSpPr/>
              <p:nvPr/>
            </p:nvSpPr>
            <p:spPr bwMode="auto">
              <a:xfrm>
                <a:off x="7412038" y="6078538"/>
                <a:ext cx="39688" cy="44450"/>
              </a:xfrm>
              <a:custGeom>
                <a:avLst/>
                <a:gdLst>
                  <a:gd name="T0" fmla="*/ 18 w 20"/>
                  <a:gd name="T1" fmla="*/ 15 h 22"/>
                  <a:gd name="T2" fmla="*/ 20 w 20"/>
                  <a:gd name="T3" fmla="*/ 20 h 22"/>
                  <a:gd name="T4" fmla="*/ 0 w 20"/>
                  <a:gd name="T5" fmla="*/ 7 h 22"/>
                  <a:gd name="T6" fmla="*/ 11 w 20"/>
                  <a:gd name="T7" fmla="*/ 0 h 22"/>
                  <a:gd name="T8" fmla="*/ 16 w 20"/>
                  <a:gd name="T9" fmla="*/ 1 h 22"/>
                  <a:gd name="T10" fmla="*/ 18 w 20"/>
                  <a:gd name="T11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2">
                    <a:moveTo>
                      <a:pt x="18" y="15"/>
                    </a:moveTo>
                    <a:cubicBezTo>
                      <a:pt x="19" y="16"/>
                      <a:pt x="20" y="18"/>
                      <a:pt x="20" y="20"/>
                    </a:cubicBezTo>
                    <a:cubicBezTo>
                      <a:pt x="7" y="22"/>
                      <a:pt x="1" y="18"/>
                      <a:pt x="0" y="7"/>
                    </a:cubicBezTo>
                    <a:cubicBezTo>
                      <a:pt x="2" y="3"/>
                      <a:pt x="7" y="1"/>
                      <a:pt x="11" y="0"/>
                    </a:cubicBezTo>
                    <a:cubicBezTo>
                      <a:pt x="13" y="0"/>
                      <a:pt x="15" y="0"/>
                      <a:pt x="16" y="1"/>
                    </a:cubicBezTo>
                    <a:cubicBezTo>
                      <a:pt x="19" y="5"/>
                      <a:pt x="17" y="10"/>
                      <a:pt x="18" y="15"/>
                    </a:cubicBezTo>
                    <a:close/>
                  </a:path>
                </a:pathLst>
              </a:custGeom>
              <a:solidFill>
                <a:srgbClr val="C2A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6" name="Freeform 4887"/>
              <p:cNvSpPr/>
              <p:nvPr/>
            </p:nvSpPr>
            <p:spPr bwMode="auto">
              <a:xfrm>
                <a:off x="7383463" y="6016626"/>
                <a:ext cx="49213" cy="60325"/>
              </a:xfrm>
              <a:custGeom>
                <a:avLst/>
                <a:gdLst>
                  <a:gd name="T0" fmla="*/ 6 w 24"/>
                  <a:gd name="T1" fmla="*/ 0 h 30"/>
                  <a:gd name="T2" fmla="*/ 10 w 24"/>
                  <a:gd name="T3" fmla="*/ 3 h 30"/>
                  <a:gd name="T4" fmla="*/ 15 w 24"/>
                  <a:gd name="T5" fmla="*/ 5 h 30"/>
                  <a:gd name="T6" fmla="*/ 22 w 24"/>
                  <a:gd name="T7" fmla="*/ 24 h 30"/>
                  <a:gd name="T8" fmla="*/ 8 w 24"/>
                  <a:gd name="T9" fmla="*/ 25 h 30"/>
                  <a:gd name="T10" fmla="*/ 0 w 24"/>
                  <a:gd name="T11" fmla="*/ 12 h 30"/>
                  <a:gd name="T12" fmla="*/ 4 w 24"/>
                  <a:gd name="T13" fmla="*/ 5 h 30"/>
                  <a:gd name="T14" fmla="*/ 6 w 24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0">
                    <a:moveTo>
                      <a:pt x="6" y="0"/>
                    </a:moveTo>
                    <a:cubicBezTo>
                      <a:pt x="8" y="1"/>
                      <a:pt x="9" y="2"/>
                      <a:pt x="10" y="3"/>
                    </a:cubicBezTo>
                    <a:cubicBezTo>
                      <a:pt x="12" y="3"/>
                      <a:pt x="14" y="4"/>
                      <a:pt x="15" y="5"/>
                    </a:cubicBezTo>
                    <a:cubicBezTo>
                      <a:pt x="18" y="11"/>
                      <a:pt x="24" y="16"/>
                      <a:pt x="22" y="24"/>
                    </a:cubicBezTo>
                    <a:cubicBezTo>
                      <a:pt x="18" y="30"/>
                      <a:pt x="13" y="26"/>
                      <a:pt x="8" y="25"/>
                    </a:cubicBezTo>
                    <a:cubicBezTo>
                      <a:pt x="6" y="20"/>
                      <a:pt x="0" y="18"/>
                      <a:pt x="0" y="12"/>
                    </a:cubicBezTo>
                    <a:cubicBezTo>
                      <a:pt x="2" y="10"/>
                      <a:pt x="7" y="10"/>
                      <a:pt x="4" y="5"/>
                    </a:cubicBezTo>
                    <a:cubicBezTo>
                      <a:pt x="3" y="3"/>
                      <a:pt x="4" y="1"/>
                      <a:pt x="6" y="0"/>
                    </a:cubicBezTo>
                    <a:close/>
                  </a:path>
                </a:pathLst>
              </a:custGeom>
              <a:solidFill>
                <a:srgbClr val="CAB2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7" name="Freeform 4888"/>
              <p:cNvSpPr/>
              <p:nvPr/>
            </p:nvSpPr>
            <p:spPr bwMode="auto">
              <a:xfrm>
                <a:off x="7364413" y="6015038"/>
                <a:ext cx="42863" cy="30163"/>
              </a:xfrm>
              <a:custGeom>
                <a:avLst/>
                <a:gdLst>
                  <a:gd name="T0" fmla="*/ 16 w 22"/>
                  <a:gd name="T1" fmla="*/ 1 h 15"/>
                  <a:gd name="T2" fmla="*/ 16 w 22"/>
                  <a:gd name="T3" fmla="*/ 6 h 15"/>
                  <a:gd name="T4" fmla="*/ 18 w 22"/>
                  <a:gd name="T5" fmla="*/ 13 h 15"/>
                  <a:gd name="T6" fmla="*/ 10 w 22"/>
                  <a:gd name="T7" fmla="*/ 13 h 15"/>
                  <a:gd name="T8" fmla="*/ 2 w 22"/>
                  <a:gd name="T9" fmla="*/ 5 h 15"/>
                  <a:gd name="T10" fmla="*/ 16 w 22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5">
                    <a:moveTo>
                      <a:pt x="16" y="1"/>
                    </a:moveTo>
                    <a:cubicBezTo>
                      <a:pt x="16" y="3"/>
                      <a:pt x="16" y="4"/>
                      <a:pt x="16" y="6"/>
                    </a:cubicBezTo>
                    <a:cubicBezTo>
                      <a:pt x="16" y="9"/>
                      <a:pt x="22" y="11"/>
                      <a:pt x="18" y="13"/>
                    </a:cubicBezTo>
                    <a:cubicBezTo>
                      <a:pt x="17" y="15"/>
                      <a:pt x="13" y="13"/>
                      <a:pt x="10" y="13"/>
                    </a:cubicBezTo>
                    <a:cubicBezTo>
                      <a:pt x="9" y="8"/>
                      <a:pt x="0" y="8"/>
                      <a:pt x="2" y="5"/>
                    </a:cubicBezTo>
                    <a:cubicBezTo>
                      <a:pt x="4" y="0"/>
                      <a:pt x="11" y="0"/>
                      <a:pt x="16" y="1"/>
                    </a:cubicBezTo>
                    <a:close/>
                  </a:path>
                </a:pathLst>
              </a:custGeom>
              <a:solidFill>
                <a:srgbClr val="D6B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8" name="Freeform 4889"/>
              <p:cNvSpPr/>
              <p:nvPr/>
            </p:nvSpPr>
            <p:spPr bwMode="auto">
              <a:xfrm>
                <a:off x="7399338" y="6062663"/>
                <a:ext cx="38100" cy="30163"/>
              </a:xfrm>
              <a:custGeom>
                <a:avLst/>
                <a:gdLst>
                  <a:gd name="T0" fmla="*/ 0 w 19"/>
                  <a:gd name="T1" fmla="*/ 2 h 15"/>
                  <a:gd name="T2" fmla="*/ 13 w 19"/>
                  <a:gd name="T3" fmla="*/ 1 h 15"/>
                  <a:gd name="T4" fmla="*/ 17 w 19"/>
                  <a:gd name="T5" fmla="*/ 9 h 15"/>
                  <a:gd name="T6" fmla="*/ 6 w 19"/>
                  <a:gd name="T7" fmla="*/ 15 h 15"/>
                  <a:gd name="T8" fmla="*/ 0 w 19"/>
                  <a:gd name="T9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0" y="2"/>
                    </a:moveTo>
                    <a:cubicBezTo>
                      <a:pt x="4" y="0"/>
                      <a:pt x="9" y="4"/>
                      <a:pt x="13" y="1"/>
                    </a:cubicBezTo>
                    <a:cubicBezTo>
                      <a:pt x="18" y="2"/>
                      <a:pt x="19" y="4"/>
                      <a:pt x="17" y="9"/>
                    </a:cubicBezTo>
                    <a:cubicBezTo>
                      <a:pt x="14" y="12"/>
                      <a:pt x="10" y="14"/>
                      <a:pt x="6" y="15"/>
                    </a:cubicBezTo>
                    <a:cubicBezTo>
                      <a:pt x="3" y="11"/>
                      <a:pt x="5" y="5"/>
                      <a:pt x="0" y="2"/>
                    </a:cubicBezTo>
                    <a:close/>
                  </a:path>
                </a:pathLst>
              </a:custGeom>
              <a:solidFill>
                <a:srgbClr val="D4BC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9" name="Freeform 4890"/>
              <p:cNvSpPr/>
              <p:nvPr/>
            </p:nvSpPr>
            <p:spPr bwMode="auto">
              <a:xfrm>
                <a:off x="7356476" y="6056313"/>
                <a:ext cx="23813" cy="15875"/>
              </a:xfrm>
              <a:custGeom>
                <a:avLst/>
                <a:gdLst>
                  <a:gd name="T0" fmla="*/ 12 w 12"/>
                  <a:gd name="T1" fmla="*/ 8 h 8"/>
                  <a:gd name="T2" fmla="*/ 0 w 12"/>
                  <a:gd name="T3" fmla="*/ 4 h 8"/>
                  <a:gd name="T4" fmla="*/ 7 w 12"/>
                  <a:gd name="T5" fmla="*/ 1 h 8"/>
                  <a:gd name="T6" fmla="*/ 12 w 12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12" y="8"/>
                    </a:moveTo>
                    <a:cubicBezTo>
                      <a:pt x="7" y="8"/>
                      <a:pt x="3" y="7"/>
                      <a:pt x="0" y="4"/>
                    </a:cubicBezTo>
                    <a:cubicBezTo>
                      <a:pt x="1" y="2"/>
                      <a:pt x="4" y="0"/>
                      <a:pt x="7" y="1"/>
                    </a:cubicBezTo>
                    <a:cubicBezTo>
                      <a:pt x="9" y="3"/>
                      <a:pt x="10" y="6"/>
                      <a:pt x="12" y="8"/>
                    </a:cubicBezTo>
                    <a:close/>
                  </a:path>
                </a:pathLst>
              </a:custGeom>
              <a:solidFill>
                <a:srgbClr val="7762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0" name="Freeform 4891"/>
              <p:cNvSpPr/>
              <p:nvPr/>
            </p:nvSpPr>
            <p:spPr bwMode="auto">
              <a:xfrm>
                <a:off x="7410451" y="6016626"/>
                <a:ext cx="61913" cy="93663"/>
              </a:xfrm>
              <a:custGeom>
                <a:avLst/>
                <a:gdLst>
                  <a:gd name="T0" fmla="*/ 12 w 31"/>
                  <a:gd name="T1" fmla="*/ 32 h 47"/>
                  <a:gd name="T2" fmla="*/ 8 w 31"/>
                  <a:gd name="T3" fmla="*/ 24 h 47"/>
                  <a:gd name="T4" fmla="*/ 0 w 31"/>
                  <a:gd name="T5" fmla="*/ 6 h 47"/>
                  <a:gd name="T6" fmla="*/ 14 w 31"/>
                  <a:gd name="T7" fmla="*/ 9 h 47"/>
                  <a:gd name="T8" fmla="*/ 15 w 31"/>
                  <a:gd name="T9" fmla="*/ 15 h 47"/>
                  <a:gd name="T10" fmla="*/ 22 w 31"/>
                  <a:gd name="T11" fmla="*/ 17 h 47"/>
                  <a:gd name="T12" fmla="*/ 30 w 31"/>
                  <a:gd name="T13" fmla="*/ 27 h 47"/>
                  <a:gd name="T14" fmla="*/ 29 w 31"/>
                  <a:gd name="T15" fmla="*/ 29 h 47"/>
                  <a:gd name="T16" fmla="*/ 30 w 31"/>
                  <a:gd name="T17" fmla="*/ 36 h 47"/>
                  <a:gd name="T18" fmla="*/ 20 w 31"/>
                  <a:gd name="T19" fmla="*/ 43 h 47"/>
                  <a:gd name="T20" fmla="*/ 16 w 31"/>
                  <a:gd name="T21" fmla="*/ 33 h 47"/>
                  <a:gd name="T22" fmla="*/ 12 w 31"/>
                  <a:gd name="T23" fmla="*/ 3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47">
                    <a:moveTo>
                      <a:pt x="12" y="32"/>
                    </a:moveTo>
                    <a:cubicBezTo>
                      <a:pt x="11" y="29"/>
                      <a:pt x="10" y="26"/>
                      <a:pt x="8" y="24"/>
                    </a:cubicBezTo>
                    <a:cubicBezTo>
                      <a:pt x="5" y="18"/>
                      <a:pt x="3" y="12"/>
                      <a:pt x="0" y="6"/>
                    </a:cubicBezTo>
                    <a:cubicBezTo>
                      <a:pt x="6" y="0"/>
                      <a:pt x="11" y="0"/>
                      <a:pt x="14" y="9"/>
                    </a:cubicBezTo>
                    <a:cubicBezTo>
                      <a:pt x="14" y="11"/>
                      <a:pt x="8" y="14"/>
                      <a:pt x="15" y="15"/>
                    </a:cubicBezTo>
                    <a:cubicBezTo>
                      <a:pt x="17" y="17"/>
                      <a:pt x="20" y="17"/>
                      <a:pt x="22" y="17"/>
                    </a:cubicBezTo>
                    <a:cubicBezTo>
                      <a:pt x="26" y="19"/>
                      <a:pt x="29" y="22"/>
                      <a:pt x="30" y="27"/>
                    </a:cubicBezTo>
                    <a:cubicBezTo>
                      <a:pt x="30" y="27"/>
                      <a:pt x="30" y="28"/>
                      <a:pt x="29" y="29"/>
                    </a:cubicBezTo>
                    <a:cubicBezTo>
                      <a:pt x="30" y="31"/>
                      <a:pt x="30" y="34"/>
                      <a:pt x="30" y="36"/>
                    </a:cubicBezTo>
                    <a:cubicBezTo>
                      <a:pt x="31" y="45"/>
                      <a:pt x="28" y="47"/>
                      <a:pt x="20" y="43"/>
                    </a:cubicBezTo>
                    <a:cubicBezTo>
                      <a:pt x="20" y="39"/>
                      <a:pt x="20" y="35"/>
                      <a:pt x="16" y="33"/>
                    </a:cubicBezTo>
                    <a:cubicBezTo>
                      <a:pt x="15" y="32"/>
                      <a:pt x="13" y="32"/>
                      <a:pt x="12" y="32"/>
                    </a:cubicBezTo>
                    <a:close/>
                  </a:path>
                </a:pathLst>
              </a:custGeom>
              <a:solidFill>
                <a:srgbClr val="7C6A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1" name="Freeform 4892"/>
              <p:cNvSpPr/>
              <p:nvPr/>
            </p:nvSpPr>
            <p:spPr bwMode="auto">
              <a:xfrm>
                <a:off x="7437438" y="6080126"/>
                <a:ext cx="25400" cy="28575"/>
              </a:xfrm>
              <a:custGeom>
                <a:avLst/>
                <a:gdLst>
                  <a:gd name="T0" fmla="*/ 2 w 12"/>
                  <a:gd name="T1" fmla="*/ 1 h 14"/>
                  <a:gd name="T2" fmla="*/ 11 w 12"/>
                  <a:gd name="T3" fmla="*/ 4 h 14"/>
                  <a:gd name="T4" fmla="*/ 6 w 12"/>
                  <a:gd name="T5" fmla="*/ 11 h 14"/>
                  <a:gd name="T6" fmla="*/ 5 w 12"/>
                  <a:gd name="T7" fmla="*/ 14 h 14"/>
                  <a:gd name="T8" fmla="*/ 2 w 12"/>
                  <a:gd name="T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2" y="1"/>
                    </a:moveTo>
                    <a:cubicBezTo>
                      <a:pt x="5" y="1"/>
                      <a:pt x="9" y="0"/>
                      <a:pt x="11" y="4"/>
                    </a:cubicBezTo>
                    <a:cubicBezTo>
                      <a:pt x="12" y="8"/>
                      <a:pt x="7" y="9"/>
                      <a:pt x="6" y="11"/>
                    </a:cubicBezTo>
                    <a:cubicBezTo>
                      <a:pt x="6" y="12"/>
                      <a:pt x="6" y="13"/>
                      <a:pt x="5" y="14"/>
                    </a:cubicBezTo>
                    <a:cubicBezTo>
                      <a:pt x="0" y="10"/>
                      <a:pt x="2" y="5"/>
                      <a:pt x="2" y="1"/>
                    </a:cubicBezTo>
                    <a:close/>
                  </a:path>
                </a:pathLst>
              </a:custGeom>
              <a:solidFill>
                <a:srgbClr val="937C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2" name="Freeform 4893"/>
              <p:cNvSpPr/>
              <p:nvPr/>
            </p:nvSpPr>
            <p:spPr bwMode="auto">
              <a:xfrm>
                <a:off x="7450138" y="6038851"/>
                <a:ext cx="39688" cy="31750"/>
              </a:xfrm>
              <a:custGeom>
                <a:avLst/>
                <a:gdLst>
                  <a:gd name="T0" fmla="*/ 10 w 20"/>
                  <a:gd name="T1" fmla="*/ 16 h 16"/>
                  <a:gd name="T2" fmla="*/ 1 w 20"/>
                  <a:gd name="T3" fmla="*/ 7 h 16"/>
                  <a:gd name="T4" fmla="*/ 1 w 20"/>
                  <a:gd name="T5" fmla="*/ 2 h 16"/>
                  <a:gd name="T6" fmla="*/ 13 w 20"/>
                  <a:gd name="T7" fmla="*/ 4 h 16"/>
                  <a:gd name="T8" fmla="*/ 20 w 20"/>
                  <a:gd name="T9" fmla="*/ 15 h 16"/>
                  <a:gd name="T10" fmla="*/ 10 w 20"/>
                  <a:gd name="T11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10" y="16"/>
                    </a:moveTo>
                    <a:cubicBezTo>
                      <a:pt x="7" y="13"/>
                      <a:pt x="4" y="10"/>
                      <a:pt x="1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5" y="0"/>
                      <a:pt x="9" y="2"/>
                      <a:pt x="13" y="4"/>
                    </a:cubicBezTo>
                    <a:cubicBezTo>
                      <a:pt x="12" y="10"/>
                      <a:pt x="20" y="9"/>
                      <a:pt x="20" y="15"/>
                    </a:cubicBezTo>
                    <a:cubicBezTo>
                      <a:pt x="17" y="15"/>
                      <a:pt x="13" y="15"/>
                      <a:pt x="10" y="16"/>
                    </a:cubicBezTo>
                    <a:close/>
                  </a:path>
                </a:pathLst>
              </a:custGeom>
              <a:solidFill>
                <a:srgbClr val="BBAA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3" name="Freeform 4894"/>
              <p:cNvSpPr/>
              <p:nvPr/>
            </p:nvSpPr>
            <p:spPr bwMode="auto">
              <a:xfrm>
                <a:off x="7607301" y="5786438"/>
                <a:ext cx="61913" cy="90488"/>
              </a:xfrm>
              <a:custGeom>
                <a:avLst/>
                <a:gdLst>
                  <a:gd name="T0" fmla="*/ 31 w 31"/>
                  <a:gd name="T1" fmla="*/ 36 h 45"/>
                  <a:gd name="T2" fmla="*/ 23 w 31"/>
                  <a:gd name="T3" fmla="*/ 44 h 45"/>
                  <a:gd name="T4" fmla="*/ 20 w 31"/>
                  <a:gd name="T5" fmla="*/ 45 h 45"/>
                  <a:gd name="T6" fmla="*/ 15 w 31"/>
                  <a:gd name="T7" fmla="*/ 37 h 45"/>
                  <a:gd name="T8" fmla="*/ 9 w 31"/>
                  <a:gd name="T9" fmla="*/ 26 h 45"/>
                  <a:gd name="T10" fmla="*/ 5 w 31"/>
                  <a:gd name="T11" fmla="*/ 18 h 45"/>
                  <a:gd name="T12" fmla="*/ 0 w 31"/>
                  <a:gd name="T13" fmla="*/ 5 h 45"/>
                  <a:gd name="T14" fmla="*/ 10 w 31"/>
                  <a:gd name="T15" fmla="*/ 0 h 45"/>
                  <a:gd name="T16" fmla="*/ 14 w 31"/>
                  <a:gd name="T17" fmla="*/ 0 h 45"/>
                  <a:gd name="T18" fmla="*/ 25 w 31"/>
                  <a:gd name="T19" fmla="*/ 15 h 45"/>
                  <a:gd name="T20" fmla="*/ 31 w 31"/>
                  <a:gd name="T21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45">
                    <a:moveTo>
                      <a:pt x="31" y="36"/>
                    </a:moveTo>
                    <a:cubicBezTo>
                      <a:pt x="30" y="40"/>
                      <a:pt x="28" y="43"/>
                      <a:pt x="23" y="44"/>
                    </a:cubicBezTo>
                    <a:cubicBezTo>
                      <a:pt x="22" y="45"/>
                      <a:pt x="21" y="45"/>
                      <a:pt x="20" y="45"/>
                    </a:cubicBezTo>
                    <a:cubicBezTo>
                      <a:pt x="18" y="43"/>
                      <a:pt x="17" y="40"/>
                      <a:pt x="15" y="37"/>
                    </a:cubicBezTo>
                    <a:cubicBezTo>
                      <a:pt x="13" y="34"/>
                      <a:pt x="11" y="30"/>
                      <a:pt x="9" y="26"/>
                    </a:cubicBezTo>
                    <a:cubicBezTo>
                      <a:pt x="7" y="24"/>
                      <a:pt x="6" y="21"/>
                      <a:pt x="5" y="18"/>
                    </a:cubicBezTo>
                    <a:cubicBezTo>
                      <a:pt x="3" y="14"/>
                      <a:pt x="0" y="10"/>
                      <a:pt x="0" y="5"/>
                    </a:cubicBezTo>
                    <a:cubicBezTo>
                      <a:pt x="2" y="1"/>
                      <a:pt x="6" y="0"/>
                      <a:pt x="10" y="0"/>
                    </a:cubicBezTo>
                    <a:cubicBezTo>
                      <a:pt x="11" y="0"/>
                      <a:pt x="13" y="0"/>
                      <a:pt x="14" y="0"/>
                    </a:cubicBezTo>
                    <a:cubicBezTo>
                      <a:pt x="20" y="3"/>
                      <a:pt x="19" y="11"/>
                      <a:pt x="25" y="15"/>
                    </a:cubicBezTo>
                    <a:cubicBezTo>
                      <a:pt x="25" y="23"/>
                      <a:pt x="29" y="29"/>
                      <a:pt x="31" y="36"/>
                    </a:cubicBezTo>
                    <a:close/>
                  </a:path>
                </a:pathLst>
              </a:custGeom>
              <a:solidFill>
                <a:srgbClr val="A39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4" name="Freeform 4895"/>
              <p:cNvSpPr/>
              <p:nvPr/>
            </p:nvSpPr>
            <p:spPr bwMode="auto">
              <a:xfrm>
                <a:off x="7616826" y="5768976"/>
                <a:ext cx="47625" cy="47625"/>
              </a:xfrm>
              <a:custGeom>
                <a:avLst/>
                <a:gdLst>
                  <a:gd name="T0" fmla="*/ 20 w 24"/>
                  <a:gd name="T1" fmla="*/ 24 h 24"/>
                  <a:gd name="T2" fmla="*/ 6 w 24"/>
                  <a:gd name="T3" fmla="*/ 10 h 24"/>
                  <a:gd name="T4" fmla="*/ 8 w 24"/>
                  <a:gd name="T5" fmla="*/ 0 h 24"/>
                  <a:gd name="T6" fmla="*/ 15 w 24"/>
                  <a:gd name="T7" fmla="*/ 1 h 24"/>
                  <a:gd name="T8" fmla="*/ 18 w 24"/>
                  <a:gd name="T9" fmla="*/ 14 h 24"/>
                  <a:gd name="T10" fmla="*/ 22 w 24"/>
                  <a:gd name="T11" fmla="*/ 24 h 24"/>
                  <a:gd name="T12" fmla="*/ 20 w 24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4">
                    <a:moveTo>
                      <a:pt x="20" y="24"/>
                    </a:moveTo>
                    <a:cubicBezTo>
                      <a:pt x="11" y="23"/>
                      <a:pt x="12" y="13"/>
                      <a:pt x="6" y="10"/>
                    </a:cubicBezTo>
                    <a:cubicBezTo>
                      <a:pt x="5" y="6"/>
                      <a:pt x="0" y="2"/>
                      <a:pt x="8" y="0"/>
                    </a:cubicBezTo>
                    <a:cubicBezTo>
                      <a:pt x="10" y="2"/>
                      <a:pt x="12" y="2"/>
                      <a:pt x="15" y="1"/>
                    </a:cubicBezTo>
                    <a:cubicBezTo>
                      <a:pt x="15" y="5"/>
                      <a:pt x="15" y="10"/>
                      <a:pt x="18" y="14"/>
                    </a:cubicBezTo>
                    <a:cubicBezTo>
                      <a:pt x="14" y="19"/>
                      <a:pt x="24" y="19"/>
                      <a:pt x="22" y="24"/>
                    </a:cubicBezTo>
                    <a:cubicBezTo>
                      <a:pt x="21" y="24"/>
                      <a:pt x="20" y="24"/>
                      <a:pt x="20" y="24"/>
                    </a:cubicBezTo>
                    <a:close/>
                  </a:path>
                </a:pathLst>
              </a:custGeom>
              <a:solidFill>
                <a:srgbClr val="D3C3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5" name="Freeform 4896"/>
              <p:cNvSpPr/>
              <p:nvPr/>
            </p:nvSpPr>
            <p:spPr bwMode="auto">
              <a:xfrm>
                <a:off x="7678738" y="5830888"/>
                <a:ext cx="38100" cy="22225"/>
              </a:xfrm>
              <a:custGeom>
                <a:avLst/>
                <a:gdLst>
                  <a:gd name="T0" fmla="*/ 10 w 19"/>
                  <a:gd name="T1" fmla="*/ 0 h 11"/>
                  <a:gd name="T2" fmla="*/ 14 w 19"/>
                  <a:gd name="T3" fmla="*/ 4 h 11"/>
                  <a:gd name="T4" fmla="*/ 19 w 19"/>
                  <a:gd name="T5" fmla="*/ 9 h 11"/>
                  <a:gd name="T6" fmla="*/ 0 w 19"/>
                  <a:gd name="T7" fmla="*/ 2 h 11"/>
                  <a:gd name="T8" fmla="*/ 10 w 1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1">
                    <a:moveTo>
                      <a:pt x="10" y="0"/>
                    </a:moveTo>
                    <a:cubicBezTo>
                      <a:pt x="11" y="2"/>
                      <a:pt x="13" y="3"/>
                      <a:pt x="14" y="4"/>
                    </a:cubicBezTo>
                    <a:cubicBezTo>
                      <a:pt x="16" y="5"/>
                      <a:pt x="17" y="7"/>
                      <a:pt x="19" y="9"/>
                    </a:cubicBezTo>
                    <a:cubicBezTo>
                      <a:pt x="6" y="11"/>
                      <a:pt x="3" y="9"/>
                      <a:pt x="0" y="2"/>
                    </a:cubicBezTo>
                    <a:cubicBezTo>
                      <a:pt x="3" y="2"/>
                      <a:pt x="7" y="4"/>
                      <a:pt x="10" y="0"/>
                    </a:cubicBezTo>
                    <a:close/>
                  </a:path>
                </a:pathLst>
              </a:custGeom>
              <a:solidFill>
                <a:srgbClr val="BBA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6" name="Freeform 4897"/>
              <p:cNvSpPr/>
              <p:nvPr/>
            </p:nvSpPr>
            <p:spPr bwMode="auto">
              <a:xfrm>
                <a:off x="7666038" y="5868988"/>
                <a:ext cx="20638" cy="17463"/>
              </a:xfrm>
              <a:custGeom>
                <a:avLst/>
                <a:gdLst>
                  <a:gd name="T0" fmla="*/ 10 w 10"/>
                  <a:gd name="T1" fmla="*/ 8 h 9"/>
                  <a:gd name="T2" fmla="*/ 2 w 10"/>
                  <a:gd name="T3" fmla="*/ 9 h 9"/>
                  <a:gd name="T4" fmla="*/ 6 w 10"/>
                  <a:gd name="T5" fmla="*/ 0 h 9"/>
                  <a:gd name="T6" fmla="*/ 10 w 10"/>
                  <a:gd name="T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0" y="8"/>
                    </a:moveTo>
                    <a:cubicBezTo>
                      <a:pt x="7" y="8"/>
                      <a:pt x="5" y="8"/>
                      <a:pt x="2" y="9"/>
                    </a:cubicBezTo>
                    <a:cubicBezTo>
                      <a:pt x="0" y="4"/>
                      <a:pt x="7" y="4"/>
                      <a:pt x="6" y="0"/>
                    </a:cubicBezTo>
                    <a:cubicBezTo>
                      <a:pt x="9" y="2"/>
                      <a:pt x="10" y="5"/>
                      <a:pt x="10" y="8"/>
                    </a:cubicBezTo>
                    <a:close/>
                  </a:path>
                </a:pathLst>
              </a:custGeom>
              <a:solidFill>
                <a:srgbClr val="978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7" name="Freeform 4898"/>
              <p:cNvSpPr/>
              <p:nvPr/>
            </p:nvSpPr>
            <p:spPr bwMode="auto">
              <a:xfrm>
                <a:off x="7702551" y="5864226"/>
                <a:ext cx="19050" cy="7938"/>
              </a:xfrm>
              <a:custGeom>
                <a:avLst/>
                <a:gdLst>
                  <a:gd name="T0" fmla="*/ 9 w 9"/>
                  <a:gd name="T1" fmla="*/ 0 h 4"/>
                  <a:gd name="T2" fmla="*/ 1 w 9"/>
                  <a:gd name="T3" fmla="*/ 3 h 4"/>
                  <a:gd name="T4" fmla="*/ 0 w 9"/>
                  <a:gd name="T5" fmla="*/ 0 h 4"/>
                  <a:gd name="T6" fmla="*/ 9 w 9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9" y="0"/>
                    </a:moveTo>
                    <a:cubicBezTo>
                      <a:pt x="6" y="3"/>
                      <a:pt x="4" y="4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3" y="0"/>
                      <a:pt x="6" y="0"/>
                      <a:pt x="9" y="0"/>
                    </a:cubicBezTo>
                    <a:close/>
                  </a:path>
                </a:pathLst>
              </a:custGeom>
              <a:solidFill>
                <a:srgbClr val="B6A7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8" name="Freeform 4899"/>
              <p:cNvSpPr/>
              <p:nvPr/>
            </p:nvSpPr>
            <p:spPr bwMode="auto">
              <a:xfrm>
                <a:off x="7618413" y="5868988"/>
                <a:ext cx="66675" cy="73025"/>
              </a:xfrm>
              <a:custGeom>
                <a:avLst/>
                <a:gdLst>
                  <a:gd name="T0" fmla="*/ 33 w 33"/>
                  <a:gd name="T1" fmla="*/ 30 h 37"/>
                  <a:gd name="T2" fmla="*/ 28 w 33"/>
                  <a:gd name="T3" fmla="*/ 34 h 37"/>
                  <a:gd name="T4" fmla="*/ 9 w 33"/>
                  <a:gd name="T5" fmla="*/ 27 h 37"/>
                  <a:gd name="T6" fmla="*/ 4 w 33"/>
                  <a:gd name="T7" fmla="*/ 23 h 37"/>
                  <a:gd name="T8" fmla="*/ 0 w 33"/>
                  <a:gd name="T9" fmla="*/ 13 h 37"/>
                  <a:gd name="T10" fmla="*/ 1 w 33"/>
                  <a:gd name="T11" fmla="*/ 8 h 37"/>
                  <a:gd name="T12" fmla="*/ 21 w 33"/>
                  <a:gd name="T13" fmla="*/ 11 h 37"/>
                  <a:gd name="T14" fmla="*/ 33 w 33"/>
                  <a:gd name="T15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37">
                    <a:moveTo>
                      <a:pt x="33" y="30"/>
                    </a:moveTo>
                    <a:cubicBezTo>
                      <a:pt x="32" y="32"/>
                      <a:pt x="30" y="33"/>
                      <a:pt x="28" y="34"/>
                    </a:cubicBezTo>
                    <a:cubicBezTo>
                      <a:pt x="20" y="37"/>
                      <a:pt x="16" y="29"/>
                      <a:pt x="9" y="27"/>
                    </a:cubicBezTo>
                    <a:cubicBezTo>
                      <a:pt x="7" y="26"/>
                      <a:pt x="5" y="25"/>
                      <a:pt x="4" y="23"/>
                    </a:cubicBezTo>
                    <a:cubicBezTo>
                      <a:pt x="1" y="20"/>
                      <a:pt x="0" y="17"/>
                      <a:pt x="0" y="13"/>
                    </a:cubicBezTo>
                    <a:cubicBezTo>
                      <a:pt x="0" y="11"/>
                      <a:pt x="0" y="9"/>
                      <a:pt x="1" y="8"/>
                    </a:cubicBezTo>
                    <a:cubicBezTo>
                      <a:pt x="9" y="0"/>
                      <a:pt x="15" y="5"/>
                      <a:pt x="21" y="11"/>
                    </a:cubicBezTo>
                    <a:cubicBezTo>
                      <a:pt x="27" y="17"/>
                      <a:pt x="33" y="22"/>
                      <a:pt x="33" y="30"/>
                    </a:cubicBezTo>
                    <a:close/>
                  </a:path>
                </a:pathLst>
              </a:custGeom>
              <a:solidFill>
                <a:srgbClr val="CDB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9" name="Freeform 4900"/>
              <p:cNvSpPr/>
              <p:nvPr/>
            </p:nvSpPr>
            <p:spPr bwMode="auto">
              <a:xfrm>
                <a:off x="7610476" y="5851526"/>
                <a:ext cx="50800" cy="39688"/>
              </a:xfrm>
              <a:custGeom>
                <a:avLst/>
                <a:gdLst>
                  <a:gd name="T0" fmla="*/ 25 w 25"/>
                  <a:gd name="T1" fmla="*/ 20 h 20"/>
                  <a:gd name="T2" fmla="*/ 5 w 25"/>
                  <a:gd name="T3" fmla="*/ 18 h 20"/>
                  <a:gd name="T4" fmla="*/ 0 w 25"/>
                  <a:gd name="T5" fmla="*/ 11 h 20"/>
                  <a:gd name="T6" fmla="*/ 19 w 25"/>
                  <a:gd name="T7" fmla="*/ 12 h 20"/>
                  <a:gd name="T8" fmla="*/ 21 w 25"/>
                  <a:gd name="T9" fmla="*/ 12 h 20"/>
                  <a:gd name="T10" fmla="*/ 25 w 25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20">
                    <a:moveTo>
                      <a:pt x="25" y="20"/>
                    </a:moveTo>
                    <a:cubicBezTo>
                      <a:pt x="19" y="18"/>
                      <a:pt x="13" y="14"/>
                      <a:pt x="5" y="18"/>
                    </a:cubicBezTo>
                    <a:cubicBezTo>
                      <a:pt x="1" y="18"/>
                      <a:pt x="0" y="15"/>
                      <a:pt x="0" y="11"/>
                    </a:cubicBezTo>
                    <a:cubicBezTo>
                      <a:pt x="7" y="0"/>
                      <a:pt x="13" y="8"/>
                      <a:pt x="19" y="12"/>
                    </a:cubicBezTo>
                    <a:cubicBezTo>
                      <a:pt x="20" y="12"/>
                      <a:pt x="20" y="12"/>
                      <a:pt x="21" y="12"/>
                    </a:cubicBezTo>
                    <a:cubicBezTo>
                      <a:pt x="23" y="15"/>
                      <a:pt x="24" y="18"/>
                      <a:pt x="25" y="20"/>
                    </a:cubicBezTo>
                    <a:close/>
                  </a:path>
                </a:pathLst>
              </a:custGeom>
              <a:solidFill>
                <a:srgbClr val="D7C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0" name="Freeform 4901"/>
              <p:cNvSpPr/>
              <p:nvPr/>
            </p:nvSpPr>
            <p:spPr bwMode="auto">
              <a:xfrm>
                <a:off x="7694613" y="5340351"/>
                <a:ext cx="15875" cy="15875"/>
              </a:xfrm>
              <a:custGeom>
                <a:avLst/>
                <a:gdLst>
                  <a:gd name="T0" fmla="*/ 5 w 8"/>
                  <a:gd name="T1" fmla="*/ 8 h 8"/>
                  <a:gd name="T2" fmla="*/ 0 w 8"/>
                  <a:gd name="T3" fmla="*/ 5 h 8"/>
                  <a:gd name="T4" fmla="*/ 6 w 8"/>
                  <a:gd name="T5" fmla="*/ 2 h 8"/>
                  <a:gd name="T6" fmla="*/ 5 w 8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5" y="8"/>
                    </a:moveTo>
                    <a:cubicBezTo>
                      <a:pt x="3" y="7"/>
                      <a:pt x="2" y="6"/>
                      <a:pt x="0" y="5"/>
                    </a:cubicBezTo>
                    <a:cubicBezTo>
                      <a:pt x="1" y="3"/>
                      <a:pt x="3" y="0"/>
                      <a:pt x="6" y="2"/>
                    </a:cubicBezTo>
                    <a:cubicBezTo>
                      <a:pt x="8" y="3"/>
                      <a:pt x="5" y="6"/>
                      <a:pt x="5" y="8"/>
                    </a:cubicBezTo>
                    <a:close/>
                  </a:path>
                </a:pathLst>
              </a:custGeom>
              <a:solidFill>
                <a:srgbClr val="B87B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1" name="Freeform 4902"/>
              <p:cNvSpPr/>
              <p:nvPr/>
            </p:nvSpPr>
            <p:spPr bwMode="auto">
              <a:xfrm>
                <a:off x="6983413" y="5840413"/>
                <a:ext cx="57150" cy="88900"/>
              </a:xfrm>
              <a:custGeom>
                <a:avLst/>
                <a:gdLst>
                  <a:gd name="T0" fmla="*/ 4 w 29"/>
                  <a:gd name="T1" fmla="*/ 20 h 44"/>
                  <a:gd name="T2" fmla="*/ 20 w 29"/>
                  <a:gd name="T3" fmla="*/ 9 h 44"/>
                  <a:gd name="T4" fmla="*/ 21 w 29"/>
                  <a:gd name="T5" fmla="*/ 2 h 44"/>
                  <a:gd name="T6" fmla="*/ 29 w 29"/>
                  <a:gd name="T7" fmla="*/ 2 h 44"/>
                  <a:gd name="T8" fmla="*/ 24 w 29"/>
                  <a:gd name="T9" fmla="*/ 37 h 44"/>
                  <a:gd name="T10" fmla="*/ 18 w 29"/>
                  <a:gd name="T11" fmla="*/ 43 h 44"/>
                  <a:gd name="T12" fmla="*/ 10 w 29"/>
                  <a:gd name="T13" fmla="*/ 42 h 44"/>
                  <a:gd name="T14" fmla="*/ 0 w 29"/>
                  <a:gd name="T15" fmla="*/ 22 h 44"/>
                  <a:gd name="T16" fmla="*/ 4 w 29"/>
                  <a:gd name="T17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44">
                    <a:moveTo>
                      <a:pt x="4" y="20"/>
                    </a:moveTo>
                    <a:cubicBezTo>
                      <a:pt x="14" y="22"/>
                      <a:pt x="18" y="17"/>
                      <a:pt x="20" y="9"/>
                    </a:cubicBezTo>
                    <a:cubicBezTo>
                      <a:pt x="20" y="6"/>
                      <a:pt x="18" y="4"/>
                      <a:pt x="21" y="2"/>
                    </a:cubicBezTo>
                    <a:cubicBezTo>
                      <a:pt x="24" y="6"/>
                      <a:pt x="26" y="0"/>
                      <a:pt x="29" y="2"/>
                    </a:cubicBezTo>
                    <a:cubicBezTo>
                      <a:pt x="23" y="13"/>
                      <a:pt x="20" y="25"/>
                      <a:pt x="24" y="37"/>
                    </a:cubicBezTo>
                    <a:cubicBezTo>
                      <a:pt x="23" y="40"/>
                      <a:pt x="16" y="36"/>
                      <a:pt x="18" y="43"/>
                    </a:cubicBezTo>
                    <a:cubicBezTo>
                      <a:pt x="15" y="44"/>
                      <a:pt x="12" y="44"/>
                      <a:pt x="10" y="42"/>
                    </a:cubicBezTo>
                    <a:cubicBezTo>
                      <a:pt x="2" y="38"/>
                      <a:pt x="4" y="29"/>
                      <a:pt x="0" y="22"/>
                    </a:cubicBezTo>
                    <a:cubicBezTo>
                      <a:pt x="1" y="20"/>
                      <a:pt x="2" y="19"/>
                      <a:pt x="4" y="20"/>
                    </a:cubicBezTo>
                    <a:close/>
                  </a:path>
                </a:pathLst>
              </a:custGeom>
              <a:solidFill>
                <a:srgbClr val="AF83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2" name="Freeform 4903"/>
              <p:cNvSpPr/>
              <p:nvPr/>
            </p:nvSpPr>
            <p:spPr bwMode="auto">
              <a:xfrm>
                <a:off x="6985001" y="5921376"/>
                <a:ext cx="63500" cy="33338"/>
              </a:xfrm>
              <a:custGeom>
                <a:avLst/>
                <a:gdLst>
                  <a:gd name="T0" fmla="*/ 8 w 32"/>
                  <a:gd name="T1" fmla="*/ 0 h 17"/>
                  <a:gd name="T2" fmla="*/ 18 w 32"/>
                  <a:gd name="T3" fmla="*/ 2 h 17"/>
                  <a:gd name="T4" fmla="*/ 20 w 32"/>
                  <a:gd name="T5" fmla="*/ 2 h 17"/>
                  <a:gd name="T6" fmla="*/ 28 w 32"/>
                  <a:gd name="T7" fmla="*/ 1 h 17"/>
                  <a:gd name="T8" fmla="*/ 27 w 32"/>
                  <a:gd name="T9" fmla="*/ 10 h 17"/>
                  <a:gd name="T10" fmla="*/ 12 w 32"/>
                  <a:gd name="T11" fmla="*/ 16 h 17"/>
                  <a:gd name="T12" fmla="*/ 2 w 32"/>
                  <a:gd name="T13" fmla="*/ 15 h 17"/>
                  <a:gd name="T14" fmla="*/ 1 w 32"/>
                  <a:gd name="T15" fmla="*/ 10 h 17"/>
                  <a:gd name="T16" fmla="*/ 7 w 32"/>
                  <a:gd name="T17" fmla="*/ 1 h 17"/>
                  <a:gd name="T18" fmla="*/ 8 w 32"/>
                  <a:gd name="T1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17">
                    <a:moveTo>
                      <a:pt x="8" y="0"/>
                    </a:moveTo>
                    <a:cubicBezTo>
                      <a:pt x="11" y="1"/>
                      <a:pt x="14" y="1"/>
                      <a:pt x="18" y="2"/>
                    </a:cubicBezTo>
                    <a:cubicBezTo>
                      <a:pt x="19" y="1"/>
                      <a:pt x="20" y="1"/>
                      <a:pt x="20" y="2"/>
                    </a:cubicBezTo>
                    <a:cubicBezTo>
                      <a:pt x="23" y="2"/>
                      <a:pt x="26" y="3"/>
                      <a:pt x="28" y="1"/>
                    </a:cubicBezTo>
                    <a:cubicBezTo>
                      <a:pt x="32" y="4"/>
                      <a:pt x="28" y="7"/>
                      <a:pt x="27" y="10"/>
                    </a:cubicBezTo>
                    <a:cubicBezTo>
                      <a:pt x="21" y="11"/>
                      <a:pt x="16" y="13"/>
                      <a:pt x="12" y="16"/>
                    </a:cubicBezTo>
                    <a:cubicBezTo>
                      <a:pt x="8" y="17"/>
                      <a:pt x="5" y="16"/>
                      <a:pt x="2" y="15"/>
                    </a:cubicBezTo>
                    <a:cubicBezTo>
                      <a:pt x="0" y="14"/>
                      <a:pt x="0" y="12"/>
                      <a:pt x="1" y="10"/>
                    </a:cubicBezTo>
                    <a:cubicBezTo>
                      <a:pt x="3" y="7"/>
                      <a:pt x="5" y="4"/>
                      <a:pt x="7" y="1"/>
                    </a:cubicBezTo>
                    <a:cubicBezTo>
                      <a:pt x="7" y="1"/>
                      <a:pt x="8" y="1"/>
                      <a:pt x="8" y="0"/>
                    </a:cubicBezTo>
                    <a:close/>
                  </a:path>
                </a:pathLst>
              </a:custGeom>
              <a:solidFill>
                <a:srgbClr val="C5A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3" name="Freeform 4904"/>
              <p:cNvSpPr/>
              <p:nvPr/>
            </p:nvSpPr>
            <p:spPr bwMode="auto">
              <a:xfrm>
                <a:off x="7015163" y="5910263"/>
                <a:ext cx="19050" cy="14288"/>
              </a:xfrm>
              <a:custGeom>
                <a:avLst/>
                <a:gdLst>
                  <a:gd name="T0" fmla="*/ 5 w 10"/>
                  <a:gd name="T1" fmla="*/ 7 h 7"/>
                  <a:gd name="T2" fmla="*/ 3 w 10"/>
                  <a:gd name="T3" fmla="*/ 7 h 7"/>
                  <a:gd name="T4" fmla="*/ 1 w 10"/>
                  <a:gd name="T5" fmla="*/ 3 h 7"/>
                  <a:gd name="T6" fmla="*/ 8 w 10"/>
                  <a:gd name="T7" fmla="*/ 2 h 7"/>
                  <a:gd name="T8" fmla="*/ 5 w 10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5" y="7"/>
                    </a:moveTo>
                    <a:cubicBezTo>
                      <a:pt x="4" y="7"/>
                      <a:pt x="4" y="7"/>
                      <a:pt x="3" y="7"/>
                    </a:cubicBezTo>
                    <a:cubicBezTo>
                      <a:pt x="2" y="5"/>
                      <a:pt x="0" y="3"/>
                      <a:pt x="1" y="3"/>
                    </a:cubicBezTo>
                    <a:cubicBezTo>
                      <a:pt x="3" y="0"/>
                      <a:pt x="6" y="3"/>
                      <a:pt x="8" y="2"/>
                    </a:cubicBezTo>
                    <a:cubicBezTo>
                      <a:pt x="10" y="6"/>
                      <a:pt x="5" y="5"/>
                      <a:pt x="5" y="7"/>
                    </a:cubicBezTo>
                    <a:close/>
                  </a:path>
                </a:pathLst>
              </a:custGeom>
              <a:solidFill>
                <a:srgbClr val="9C7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4" name="Freeform 4905"/>
              <p:cNvSpPr/>
              <p:nvPr/>
            </p:nvSpPr>
            <p:spPr bwMode="auto">
              <a:xfrm>
                <a:off x="7669213" y="5616576"/>
                <a:ext cx="33338" cy="36513"/>
              </a:xfrm>
              <a:custGeom>
                <a:avLst/>
                <a:gdLst>
                  <a:gd name="T0" fmla="*/ 16 w 17"/>
                  <a:gd name="T1" fmla="*/ 18 h 18"/>
                  <a:gd name="T2" fmla="*/ 4 w 17"/>
                  <a:gd name="T3" fmla="*/ 0 h 18"/>
                  <a:gd name="T4" fmla="*/ 8 w 17"/>
                  <a:gd name="T5" fmla="*/ 3 h 18"/>
                  <a:gd name="T6" fmla="*/ 12 w 17"/>
                  <a:gd name="T7" fmla="*/ 8 h 18"/>
                  <a:gd name="T8" fmla="*/ 16 w 17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8">
                    <a:moveTo>
                      <a:pt x="16" y="18"/>
                    </a:moveTo>
                    <a:cubicBezTo>
                      <a:pt x="8" y="15"/>
                      <a:pt x="0" y="11"/>
                      <a:pt x="4" y="0"/>
                    </a:cubicBezTo>
                    <a:cubicBezTo>
                      <a:pt x="5" y="1"/>
                      <a:pt x="7" y="2"/>
                      <a:pt x="8" y="3"/>
                    </a:cubicBezTo>
                    <a:cubicBezTo>
                      <a:pt x="8" y="6"/>
                      <a:pt x="9" y="8"/>
                      <a:pt x="12" y="8"/>
                    </a:cubicBezTo>
                    <a:cubicBezTo>
                      <a:pt x="14" y="12"/>
                      <a:pt x="17" y="14"/>
                      <a:pt x="16" y="18"/>
                    </a:cubicBezTo>
                    <a:close/>
                  </a:path>
                </a:pathLst>
              </a:custGeom>
              <a:solidFill>
                <a:srgbClr val="7857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5" name="Freeform 4906"/>
              <p:cNvSpPr/>
              <p:nvPr/>
            </p:nvSpPr>
            <p:spPr bwMode="auto">
              <a:xfrm>
                <a:off x="7645401" y="5586413"/>
                <a:ext cx="12700" cy="12700"/>
              </a:xfrm>
              <a:custGeom>
                <a:avLst/>
                <a:gdLst>
                  <a:gd name="T0" fmla="*/ 7 w 7"/>
                  <a:gd name="T1" fmla="*/ 6 h 6"/>
                  <a:gd name="T2" fmla="*/ 0 w 7"/>
                  <a:gd name="T3" fmla="*/ 5 h 6"/>
                  <a:gd name="T4" fmla="*/ 0 w 7"/>
                  <a:gd name="T5" fmla="*/ 0 h 6"/>
                  <a:gd name="T6" fmla="*/ 5 w 7"/>
                  <a:gd name="T7" fmla="*/ 1 h 6"/>
                  <a:gd name="T8" fmla="*/ 7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6"/>
                    </a:moveTo>
                    <a:cubicBezTo>
                      <a:pt x="4" y="6"/>
                      <a:pt x="2" y="5"/>
                      <a:pt x="0" y="5"/>
                    </a:cubicBezTo>
                    <a:cubicBezTo>
                      <a:pt x="0" y="4"/>
                      <a:pt x="0" y="2"/>
                      <a:pt x="0" y="0"/>
                    </a:cubicBezTo>
                    <a:cubicBezTo>
                      <a:pt x="2" y="0"/>
                      <a:pt x="3" y="1"/>
                      <a:pt x="5" y="1"/>
                    </a:cubicBezTo>
                    <a:cubicBezTo>
                      <a:pt x="6" y="3"/>
                      <a:pt x="6" y="4"/>
                      <a:pt x="7" y="6"/>
                    </a:cubicBezTo>
                    <a:close/>
                  </a:path>
                </a:pathLst>
              </a:custGeom>
              <a:solidFill>
                <a:srgbClr val="A17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6" name="Freeform 4907"/>
              <p:cNvSpPr/>
              <p:nvPr/>
            </p:nvSpPr>
            <p:spPr bwMode="auto">
              <a:xfrm>
                <a:off x="7588251" y="5527676"/>
                <a:ext cx="53975" cy="69850"/>
              </a:xfrm>
              <a:custGeom>
                <a:avLst/>
                <a:gdLst>
                  <a:gd name="T0" fmla="*/ 26 w 27"/>
                  <a:gd name="T1" fmla="*/ 30 h 35"/>
                  <a:gd name="T2" fmla="*/ 12 w 27"/>
                  <a:gd name="T3" fmla="*/ 23 h 35"/>
                  <a:gd name="T4" fmla="*/ 0 w 27"/>
                  <a:gd name="T5" fmla="*/ 14 h 35"/>
                  <a:gd name="T6" fmla="*/ 19 w 27"/>
                  <a:gd name="T7" fmla="*/ 8 h 35"/>
                  <a:gd name="T8" fmla="*/ 22 w 27"/>
                  <a:gd name="T9" fmla="*/ 9 h 35"/>
                  <a:gd name="T10" fmla="*/ 25 w 27"/>
                  <a:gd name="T11" fmla="*/ 17 h 35"/>
                  <a:gd name="T12" fmla="*/ 23 w 27"/>
                  <a:gd name="T13" fmla="*/ 22 h 35"/>
                  <a:gd name="T14" fmla="*/ 26 w 27"/>
                  <a:gd name="T15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5">
                    <a:moveTo>
                      <a:pt x="26" y="30"/>
                    </a:moveTo>
                    <a:cubicBezTo>
                      <a:pt x="15" y="35"/>
                      <a:pt x="16" y="34"/>
                      <a:pt x="12" y="23"/>
                    </a:cubicBezTo>
                    <a:cubicBezTo>
                      <a:pt x="11" y="17"/>
                      <a:pt x="3" y="19"/>
                      <a:pt x="0" y="14"/>
                    </a:cubicBezTo>
                    <a:cubicBezTo>
                      <a:pt x="5" y="8"/>
                      <a:pt x="10" y="0"/>
                      <a:pt x="19" y="8"/>
                    </a:cubicBezTo>
                    <a:cubicBezTo>
                      <a:pt x="20" y="8"/>
                      <a:pt x="21" y="9"/>
                      <a:pt x="22" y="9"/>
                    </a:cubicBezTo>
                    <a:cubicBezTo>
                      <a:pt x="23" y="12"/>
                      <a:pt x="27" y="14"/>
                      <a:pt x="25" y="17"/>
                    </a:cubicBezTo>
                    <a:cubicBezTo>
                      <a:pt x="25" y="19"/>
                      <a:pt x="14" y="17"/>
                      <a:pt x="23" y="22"/>
                    </a:cubicBezTo>
                    <a:cubicBezTo>
                      <a:pt x="27" y="24"/>
                      <a:pt x="22" y="28"/>
                      <a:pt x="26" y="30"/>
                    </a:cubicBezTo>
                    <a:close/>
                  </a:path>
                </a:pathLst>
              </a:custGeom>
              <a:solidFill>
                <a:srgbClr val="A17E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7" name="Freeform 4908"/>
              <p:cNvSpPr/>
              <p:nvPr/>
            </p:nvSpPr>
            <p:spPr bwMode="auto">
              <a:xfrm>
                <a:off x="7610476" y="5486401"/>
                <a:ext cx="52388" cy="66675"/>
              </a:xfrm>
              <a:custGeom>
                <a:avLst/>
                <a:gdLst>
                  <a:gd name="T0" fmla="*/ 22 w 26"/>
                  <a:gd name="T1" fmla="*/ 14 h 33"/>
                  <a:gd name="T2" fmla="*/ 26 w 26"/>
                  <a:gd name="T3" fmla="*/ 22 h 33"/>
                  <a:gd name="T4" fmla="*/ 22 w 26"/>
                  <a:gd name="T5" fmla="*/ 28 h 33"/>
                  <a:gd name="T6" fmla="*/ 20 w 26"/>
                  <a:gd name="T7" fmla="*/ 31 h 33"/>
                  <a:gd name="T8" fmla="*/ 10 w 26"/>
                  <a:gd name="T9" fmla="*/ 30 h 33"/>
                  <a:gd name="T10" fmla="*/ 10 w 26"/>
                  <a:gd name="T11" fmla="*/ 29 h 33"/>
                  <a:gd name="T12" fmla="*/ 1 w 26"/>
                  <a:gd name="T13" fmla="*/ 21 h 33"/>
                  <a:gd name="T14" fmla="*/ 2 w 26"/>
                  <a:gd name="T15" fmla="*/ 17 h 33"/>
                  <a:gd name="T16" fmla="*/ 9 w 26"/>
                  <a:gd name="T17" fmla="*/ 6 h 33"/>
                  <a:gd name="T18" fmla="*/ 17 w 26"/>
                  <a:gd name="T19" fmla="*/ 3 h 33"/>
                  <a:gd name="T20" fmla="*/ 18 w 26"/>
                  <a:gd name="T21" fmla="*/ 10 h 33"/>
                  <a:gd name="T22" fmla="*/ 22 w 26"/>
                  <a:gd name="T23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33">
                    <a:moveTo>
                      <a:pt x="22" y="14"/>
                    </a:moveTo>
                    <a:cubicBezTo>
                      <a:pt x="25" y="15"/>
                      <a:pt x="26" y="18"/>
                      <a:pt x="26" y="22"/>
                    </a:cubicBezTo>
                    <a:cubicBezTo>
                      <a:pt x="24" y="23"/>
                      <a:pt x="21" y="25"/>
                      <a:pt x="22" y="28"/>
                    </a:cubicBezTo>
                    <a:cubicBezTo>
                      <a:pt x="22" y="29"/>
                      <a:pt x="21" y="30"/>
                      <a:pt x="20" y="31"/>
                    </a:cubicBezTo>
                    <a:cubicBezTo>
                      <a:pt x="16" y="33"/>
                      <a:pt x="13" y="32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9" y="25"/>
                      <a:pt x="4" y="24"/>
                      <a:pt x="1" y="21"/>
                    </a:cubicBezTo>
                    <a:cubicBezTo>
                      <a:pt x="0" y="20"/>
                      <a:pt x="1" y="19"/>
                      <a:pt x="2" y="17"/>
                    </a:cubicBezTo>
                    <a:cubicBezTo>
                      <a:pt x="6" y="15"/>
                      <a:pt x="6" y="9"/>
                      <a:pt x="9" y="6"/>
                    </a:cubicBezTo>
                    <a:cubicBezTo>
                      <a:pt x="11" y="3"/>
                      <a:pt x="14" y="0"/>
                      <a:pt x="17" y="3"/>
                    </a:cubicBezTo>
                    <a:cubicBezTo>
                      <a:pt x="21" y="4"/>
                      <a:pt x="18" y="7"/>
                      <a:pt x="18" y="10"/>
                    </a:cubicBezTo>
                    <a:cubicBezTo>
                      <a:pt x="18" y="13"/>
                      <a:pt x="18" y="15"/>
                      <a:pt x="22" y="14"/>
                    </a:cubicBezTo>
                    <a:close/>
                  </a:path>
                </a:pathLst>
              </a:custGeom>
              <a:solidFill>
                <a:srgbClr val="B07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8" name="Freeform 4909"/>
              <p:cNvSpPr/>
              <p:nvPr/>
            </p:nvSpPr>
            <p:spPr bwMode="auto">
              <a:xfrm>
                <a:off x="7627938" y="5546726"/>
                <a:ext cx="28575" cy="14288"/>
              </a:xfrm>
              <a:custGeom>
                <a:avLst/>
                <a:gdLst>
                  <a:gd name="T0" fmla="*/ 1 w 14"/>
                  <a:gd name="T1" fmla="*/ 0 h 7"/>
                  <a:gd name="T2" fmla="*/ 11 w 14"/>
                  <a:gd name="T3" fmla="*/ 1 h 7"/>
                  <a:gd name="T4" fmla="*/ 5 w 14"/>
                  <a:gd name="T5" fmla="*/ 7 h 7"/>
                  <a:gd name="T6" fmla="*/ 1 w 14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1" y="0"/>
                    </a:moveTo>
                    <a:cubicBezTo>
                      <a:pt x="4" y="0"/>
                      <a:pt x="7" y="0"/>
                      <a:pt x="11" y="1"/>
                    </a:cubicBezTo>
                    <a:cubicBezTo>
                      <a:pt x="14" y="5"/>
                      <a:pt x="14" y="5"/>
                      <a:pt x="5" y="7"/>
                    </a:cubicBezTo>
                    <a:cubicBezTo>
                      <a:pt x="4" y="5"/>
                      <a:pt x="0" y="3"/>
                      <a:pt x="1" y="0"/>
                    </a:cubicBezTo>
                    <a:close/>
                  </a:path>
                </a:pathLst>
              </a:custGeom>
              <a:solidFill>
                <a:srgbClr val="C394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9" name="Freeform 4910"/>
              <p:cNvSpPr/>
              <p:nvPr/>
            </p:nvSpPr>
            <p:spPr bwMode="auto">
              <a:xfrm>
                <a:off x="7645401" y="5524501"/>
                <a:ext cx="20638" cy="20638"/>
              </a:xfrm>
              <a:custGeom>
                <a:avLst/>
                <a:gdLst>
                  <a:gd name="T0" fmla="*/ 5 w 11"/>
                  <a:gd name="T1" fmla="*/ 9 h 10"/>
                  <a:gd name="T2" fmla="*/ 0 w 11"/>
                  <a:gd name="T3" fmla="*/ 1 h 10"/>
                  <a:gd name="T4" fmla="*/ 9 w 11"/>
                  <a:gd name="T5" fmla="*/ 3 h 10"/>
                  <a:gd name="T6" fmla="*/ 9 w 11"/>
                  <a:gd name="T7" fmla="*/ 3 h 10"/>
                  <a:gd name="T8" fmla="*/ 8 w 11"/>
                  <a:gd name="T9" fmla="*/ 10 h 10"/>
                  <a:gd name="T10" fmla="*/ 5 w 11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9"/>
                    </a:moveTo>
                    <a:cubicBezTo>
                      <a:pt x="4" y="6"/>
                      <a:pt x="0" y="6"/>
                      <a:pt x="0" y="1"/>
                    </a:cubicBezTo>
                    <a:cubicBezTo>
                      <a:pt x="3" y="0"/>
                      <a:pt x="6" y="6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1" y="5"/>
                      <a:pt x="10" y="8"/>
                      <a:pt x="8" y="10"/>
                    </a:cubicBezTo>
                    <a:cubicBezTo>
                      <a:pt x="7" y="10"/>
                      <a:pt x="6" y="10"/>
                      <a:pt x="5" y="9"/>
                    </a:cubicBezTo>
                    <a:close/>
                  </a:path>
                </a:pathLst>
              </a:custGeom>
              <a:solidFill>
                <a:srgbClr val="BE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0" name="Freeform 4911"/>
              <p:cNvSpPr/>
              <p:nvPr/>
            </p:nvSpPr>
            <p:spPr bwMode="auto">
              <a:xfrm>
                <a:off x="7661276" y="5527676"/>
                <a:ext cx="11113" cy="17463"/>
              </a:xfrm>
              <a:custGeom>
                <a:avLst/>
                <a:gdLst>
                  <a:gd name="T0" fmla="*/ 0 w 6"/>
                  <a:gd name="T1" fmla="*/ 9 h 9"/>
                  <a:gd name="T2" fmla="*/ 1 w 6"/>
                  <a:gd name="T3" fmla="*/ 2 h 9"/>
                  <a:gd name="T4" fmla="*/ 6 w 6"/>
                  <a:gd name="T5" fmla="*/ 0 h 9"/>
                  <a:gd name="T6" fmla="*/ 5 w 6"/>
                  <a:gd name="T7" fmla="*/ 5 h 9"/>
                  <a:gd name="T8" fmla="*/ 0 w 6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6" y="1"/>
                      <a:pt x="6" y="3"/>
                      <a:pt x="5" y="5"/>
                    </a:cubicBezTo>
                    <a:cubicBezTo>
                      <a:pt x="4" y="7"/>
                      <a:pt x="2" y="8"/>
                      <a:pt x="0" y="9"/>
                    </a:cubicBezTo>
                    <a:close/>
                  </a:path>
                </a:pathLst>
              </a:custGeom>
              <a:solidFill>
                <a:srgbClr val="B07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1" name="Freeform 4912"/>
              <p:cNvSpPr/>
              <p:nvPr/>
            </p:nvSpPr>
            <p:spPr bwMode="auto">
              <a:xfrm>
                <a:off x="6508751" y="5815013"/>
                <a:ext cx="80963" cy="117475"/>
              </a:xfrm>
              <a:custGeom>
                <a:avLst/>
                <a:gdLst>
                  <a:gd name="T0" fmla="*/ 36 w 40"/>
                  <a:gd name="T1" fmla="*/ 44 h 59"/>
                  <a:gd name="T2" fmla="*/ 25 w 40"/>
                  <a:gd name="T3" fmla="*/ 53 h 59"/>
                  <a:gd name="T4" fmla="*/ 19 w 40"/>
                  <a:gd name="T5" fmla="*/ 59 h 59"/>
                  <a:gd name="T6" fmla="*/ 17 w 40"/>
                  <a:gd name="T7" fmla="*/ 53 h 59"/>
                  <a:gd name="T8" fmla="*/ 10 w 40"/>
                  <a:gd name="T9" fmla="*/ 47 h 59"/>
                  <a:gd name="T10" fmla="*/ 1 w 40"/>
                  <a:gd name="T11" fmla="*/ 38 h 59"/>
                  <a:gd name="T12" fmla="*/ 4 w 40"/>
                  <a:gd name="T13" fmla="*/ 28 h 59"/>
                  <a:gd name="T14" fmla="*/ 13 w 40"/>
                  <a:gd name="T15" fmla="*/ 12 h 59"/>
                  <a:gd name="T16" fmla="*/ 19 w 40"/>
                  <a:gd name="T17" fmla="*/ 7 h 59"/>
                  <a:gd name="T18" fmla="*/ 21 w 40"/>
                  <a:gd name="T19" fmla="*/ 2 h 59"/>
                  <a:gd name="T20" fmla="*/ 35 w 40"/>
                  <a:gd name="T21" fmla="*/ 17 h 59"/>
                  <a:gd name="T22" fmla="*/ 37 w 40"/>
                  <a:gd name="T23" fmla="*/ 36 h 59"/>
                  <a:gd name="T24" fmla="*/ 36 w 40"/>
                  <a:gd name="T25" fmla="*/ 4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59">
                    <a:moveTo>
                      <a:pt x="36" y="44"/>
                    </a:moveTo>
                    <a:cubicBezTo>
                      <a:pt x="32" y="47"/>
                      <a:pt x="28" y="50"/>
                      <a:pt x="25" y="53"/>
                    </a:cubicBezTo>
                    <a:cubicBezTo>
                      <a:pt x="21" y="53"/>
                      <a:pt x="22" y="59"/>
                      <a:pt x="19" y="59"/>
                    </a:cubicBezTo>
                    <a:cubicBezTo>
                      <a:pt x="17" y="57"/>
                      <a:pt x="16" y="55"/>
                      <a:pt x="17" y="53"/>
                    </a:cubicBezTo>
                    <a:cubicBezTo>
                      <a:pt x="18" y="46"/>
                      <a:pt x="14" y="47"/>
                      <a:pt x="10" y="47"/>
                    </a:cubicBezTo>
                    <a:cubicBezTo>
                      <a:pt x="8" y="43"/>
                      <a:pt x="5" y="41"/>
                      <a:pt x="1" y="38"/>
                    </a:cubicBezTo>
                    <a:cubicBezTo>
                      <a:pt x="0" y="34"/>
                      <a:pt x="8" y="34"/>
                      <a:pt x="4" y="28"/>
                    </a:cubicBezTo>
                    <a:cubicBezTo>
                      <a:pt x="2" y="25"/>
                      <a:pt x="6" y="16"/>
                      <a:pt x="13" y="12"/>
                    </a:cubicBezTo>
                    <a:cubicBezTo>
                      <a:pt x="13" y="9"/>
                      <a:pt x="22" y="14"/>
                      <a:pt x="19" y="7"/>
                    </a:cubicBezTo>
                    <a:cubicBezTo>
                      <a:pt x="19" y="5"/>
                      <a:pt x="19" y="3"/>
                      <a:pt x="21" y="2"/>
                    </a:cubicBezTo>
                    <a:cubicBezTo>
                      <a:pt x="35" y="0"/>
                      <a:pt x="38" y="4"/>
                      <a:pt x="35" y="17"/>
                    </a:cubicBezTo>
                    <a:cubicBezTo>
                      <a:pt x="34" y="23"/>
                      <a:pt x="30" y="30"/>
                      <a:pt x="37" y="36"/>
                    </a:cubicBezTo>
                    <a:cubicBezTo>
                      <a:pt x="40" y="38"/>
                      <a:pt x="38" y="42"/>
                      <a:pt x="36" y="44"/>
                    </a:cubicBezTo>
                    <a:close/>
                  </a:path>
                </a:pathLst>
              </a:custGeom>
              <a:solidFill>
                <a:srgbClr val="A279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2" name="Freeform 4913"/>
              <p:cNvSpPr/>
              <p:nvPr/>
            </p:nvSpPr>
            <p:spPr bwMode="auto">
              <a:xfrm>
                <a:off x="6438901" y="5883276"/>
                <a:ext cx="115888" cy="57150"/>
              </a:xfrm>
              <a:custGeom>
                <a:avLst/>
                <a:gdLst>
                  <a:gd name="T0" fmla="*/ 45 w 58"/>
                  <a:gd name="T1" fmla="*/ 12 h 29"/>
                  <a:gd name="T2" fmla="*/ 55 w 58"/>
                  <a:gd name="T3" fmla="*/ 9 h 29"/>
                  <a:gd name="T4" fmla="*/ 55 w 58"/>
                  <a:gd name="T5" fmla="*/ 18 h 29"/>
                  <a:gd name="T6" fmla="*/ 54 w 58"/>
                  <a:gd name="T7" fmla="*/ 25 h 29"/>
                  <a:gd name="T8" fmla="*/ 41 w 58"/>
                  <a:gd name="T9" fmla="*/ 29 h 29"/>
                  <a:gd name="T10" fmla="*/ 32 w 58"/>
                  <a:gd name="T11" fmla="*/ 18 h 29"/>
                  <a:gd name="T12" fmla="*/ 25 w 58"/>
                  <a:gd name="T13" fmla="*/ 16 h 29"/>
                  <a:gd name="T14" fmla="*/ 8 w 58"/>
                  <a:gd name="T15" fmla="*/ 28 h 29"/>
                  <a:gd name="T16" fmla="*/ 1 w 58"/>
                  <a:gd name="T17" fmla="*/ 24 h 29"/>
                  <a:gd name="T18" fmla="*/ 5 w 58"/>
                  <a:gd name="T19" fmla="*/ 4 h 29"/>
                  <a:gd name="T20" fmla="*/ 15 w 58"/>
                  <a:gd name="T21" fmla="*/ 3 h 29"/>
                  <a:gd name="T22" fmla="*/ 28 w 58"/>
                  <a:gd name="T23" fmla="*/ 2 h 29"/>
                  <a:gd name="T24" fmla="*/ 35 w 58"/>
                  <a:gd name="T25" fmla="*/ 3 h 29"/>
                  <a:gd name="T26" fmla="*/ 45 w 58"/>
                  <a:gd name="T27" fmla="*/ 1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29">
                    <a:moveTo>
                      <a:pt x="45" y="12"/>
                    </a:moveTo>
                    <a:cubicBezTo>
                      <a:pt x="48" y="10"/>
                      <a:pt x="51" y="6"/>
                      <a:pt x="55" y="9"/>
                    </a:cubicBezTo>
                    <a:cubicBezTo>
                      <a:pt x="58" y="12"/>
                      <a:pt x="54" y="15"/>
                      <a:pt x="55" y="18"/>
                    </a:cubicBezTo>
                    <a:cubicBezTo>
                      <a:pt x="55" y="20"/>
                      <a:pt x="54" y="23"/>
                      <a:pt x="54" y="25"/>
                    </a:cubicBezTo>
                    <a:cubicBezTo>
                      <a:pt x="49" y="26"/>
                      <a:pt x="45" y="27"/>
                      <a:pt x="41" y="29"/>
                    </a:cubicBezTo>
                    <a:cubicBezTo>
                      <a:pt x="36" y="26"/>
                      <a:pt x="36" y="20"/>
                      <a:pt x="32" y="18"/>
                    </a:cubicBezTo>
                    <a:cubicBezTo>
                      <a:pt x="30" y="16"/>
                      <a:pt x="28" y="15"/>
                      <a:pt x="25" y="16"/>
                    </a:cubicBezTo>
                    <a:cubicBezTo>
                      <a:pt x="16" y="15"/>
                      <a:pt x="15" y="26"/>
                      <a:pt x="8" y="28"/>
                    </a:cubicBezTo>
                    <a:cubicBezTo>
                      <a:pt x="5" y="29"/>
                      <a:pt x="3" y="27"/>
                      <a:pt x="1" y="24"/>
                    </a:cubicBezTo>
                    <a:cubicBezTo>
                      <a:pt x="0" y="17"/>
                      <a:pt x="2" y="11"/>
                      <a:pt x="5" y="4"/>
                    </a:cubicBezTo>
                    <a:cubicBezTo>
                      <a:pt x="7" y="0"/>
                      <a:pt x="11" y="2"/>
                      <a:pt x="15" y="3"/>
                    </a:cubicBezTo>
                    <a:cubicBezTo>
                      <a:pt x="19" y="4"/>
                      <a:pt x="24" y="3"/>
                      <a:pt x="28" y="2"/>
                    </a:cubicBezTo>
                    <a:cubicBezTo>
                      <a:pt x="30" y="3"/>
                      <a:pt x="33" y="2"/>
                      <a:pt x="35" y="3"/>
                    </a:cubicBezTo>
                    <a:cubicBezTo>
                      <a:pt x="37" y="8"/>
                      <a:pt x="44" y="6"/>
                      <a:pt x="45" y="12"/>
                    </a:cubicBezTo>
                    <a:close/>
                  </a:path>
                </a:pathLst>
              </a:custGeom>
              <a:solidFill>
                <a:srgbClr val="B18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3" name="Freeform 4914"/>
              <p:cNvSpPr/>
              <p:nvPr/>
            </p:nvSpPr>
            <p:spPr bwMode="auto">
              <a:xfrm>
                <a:off x="6453188" y="5907088"/>
                <a:ext cx="46038" cy="55563"/>
              </a:xfrm>
              <a:custGeom>
                <a:avLst/>
                <a:gdLst>
                  <a:gd name="T0" fmla="*/ 2 w 23"/>
                  <a:gd name="T1" fmla="*/ 15 h 28"/>
                  <a:gd name="T2" fmla="*/ 18 w 23"/>
                  <a:gd name="T3" fmla="*/ 0 h 28"/>
                  <a:gd name="T4" fmla="*/ 18 w 23"/>
                  <a:gd name="T5" fmla="*/ 14 h 28"/>
                  <a:gd name="T6" fmla="*/ 20 w 23"/>
                  <a:gd name="T7" fmla="*/ 15 h 28"/>
                  <a:gd name="T8" fmla="*/ 18 w 23"/>
                  <a:gd name="T9" fmla="*/ 22 h 28"/>
                  <a:gd name="T10" fmla="*/ 8 w 23"/>
                  <a:gd name="T11" fmla="*/ 26 h 28"/>
                  <a:gd name="T12" fmla="*/ 0 w 23"/>
                  <a:gd name="T13" fmla="*/ 20 h 28"/>
                  <a:gd name="T14" fmla="*/ 2 w 23"/>
                  <a:gd name="T15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8">
                    <a:moveTo>
                      <a:pt x="2" y="15"/>
                    </a:moveTo>
                    <a:cubicBezTo>
                      <a:pt x="5" y="8"/>
                      <a:pt x="8" y="0"/>
                      <a:pt x="18" y="0"/>
                    </a:cubicBezTo>
                    <a:cubicBezTo>
                      <a:pt x="23" y="5"/>
                      <a:pt x="14" y="9"/>
                      <a:pt x="18" y="14"/>
                    </a:cubicBezTo>
                    <a:cubicBezTo>
                      <a:pt x="19" y="14"/>
                      <a:pt x="19" y="15"/>
                      <a:pt x="20" y="15"/>
                    </a:cubicBezTo>
                    <a:cubicBezTo>
                      <a:pt x="19" y="17"/>
                      <a:pt x="19" y="20"/>
                      <a:pt x="18" y="22"/>
                    </a:cubicBezTo>
                    <a:cubicBezTo>
                      <a:pt x="14" y="21"/>
                      <a:pt x="10" y="22"/>
                      <a:pt x="8" y="26"/>
                    </a:cubicBezTo>
                    <a:cubicBezTo>
                      <a:pt x="2" y="28"/>
                      <a:pt x="1" y="24"/>
                      <a:pt x="0" y="20"/>
                    </a:cubicBezTo>
                    <a:cubicBezTo>
                      <a:pt x="0" y="18"/>
                      <a:pt x="0" y="17"/>
                      <a:pt x="2" y="15"/>
                    </a:cubicBezTo>
                    <a:close/>
                  </a:path>
                </a:pathLst>
              </a:custGeom>
              <a:solidFill>
                <a:srgbClr val="9B6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4" name="Freeform 4915"/>
              <p:cNvSpPr/>
              <p:nvPr/>
            </p:nvSpPr>
            <p:spPr bwMode="auto">
              <a:xfrm>
                <a:off x="6483351" y="5910263"/>
                <a:ext cx="38100" cy="31750"/>
              </a:xfrm>
              <a:custGeom>
                <a:avLst/>
                <a:gdLst>
                  <a:gd name="T0" fmla="*/ 10 w 19"/>
                  <a:gd name="T1" fmla="*/ 1 h 16"/>
                  <a:gd name="T2" fmla="*/ 19 w 19"/>
                  <a:gd name="T3" fmla="*/ 15 h 16"/>
                  <a:gd name="T4" fmla="*/ 5 w 19"/>
                  <a:gd name="T5" fmla="*/ 13 h 16"/>
                  <a:gd name="T6" fmla="*/ 4 w 19"/>
                  <a:gd name="T7" fmla="*/ 13 h 16"/>
                  <a:gd name="T8" fmla="*/ 10 w 19"/>
                  <a:gd name="T9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6">
                    <a:moveTo>
                      <a:pt x="10" y="1"/>
                    </a:moveTo>
                    <a:cubicBezTo>
                      <a:pt x="18" y="2"/>
                      <a:pt x="17" y="10"/>
                      <a:pt x="19" y="15"/>
                    </a:cubicBezTo>
                    <a:cubicBezTo>
                      <a:pt x="14" y="16"/>
                      <a:pt x="10" y="9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7"/>
                      <a:pt x="0" y="0"/>
                      <a:pt x="10" y="1"/>
                    </a:cubicBezTo>
                    <a:close/>
                  </a:path>
                </a:pathLst>
              </a:custGeom>
              <a:solidFill>
                <a:srgbClr val="785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5" name="Freeform 4916"/>
              <p:cNvSpPr/>
              <p:nvPr/>
            </p:nvSpPr>
            <p:spPr bwMode="auto">
              <a:xfrm>
                <a:off x="6475413" y="5956301"/>
                <a:ext cx="15875" cy="20638"/>
              </a:xfrm>
              <a:custGeom>
                <a:avLst/>
                <a:gdLst>
                  <a:gd name="T0" fmla="*/ 8 w 8"/>
                  <a:gd name="T1" fmla="*/ 10 h 10"/>
                  <a:gd name="T2" fmla="*/ 7 w 8"/>
                  <a:gd name="T3" fmla="*/ 0 h 10"/>
                  <a:gd name="T4" fmla="*/ 8 w 8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8" y="10"/>
                    </a:moveTo>
                    <a:cubicBezTo>
                      <a:pt x="6" y="7"/>
                      <a:pt x="0" y="4"/>
                      <a:pt x="7" y="0"/>
                    </a:cubicBezTo>
                    <a:cubicBezTo>
                      <a:pt x="7" y="3"/>
                      <a:pt x="8" y="6"/>
                      <a:pt x="8" y="10"/>
                    </a:cubicBezTo>
                    <a:close/>
                  </a:path>
                </a:pathLst>
              </a:custGeom>
              <a:solidFill>
                <a:srgbClr val="9B6F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6" name="Freeform 4917"/>
              <p:cNvSpPr/>
              <p:nvPr/>
            </p:nvSpPr>
            <p:spPr bwMode="auto">
              <a:xfrm>
                <a:off x="6415088" y="5946776"/>
                <a:ext cx="66675" cy="52388"/>
              </a:xfrm>
              <a:custGeom>
                <a:avLst/>
                <a:gdLst>
                  <a:gd name="T0" fmla="*/ 20 w 33"/>
                  <a:gd name="T1" fmla="*/ 0 h 26"/>
                  <a:gd name="T2" fmla="*/ 27 w 33"/>
                  <a:gd name="T3" fmla="*/ 6 h 26"/>
                  <a:gd name="T4" fmla="*/ 23 w 33"/>
                  <a:gd name="T5" fmla="*/ 18 h 26"/>
                  <a:gd name="T6" fmla="*/ 9 w 33"/>
                  <a:gd name="T7" fmla="*/ 23 h 26"/>
                  <a:gd name="T8" fmla="*/ 3 w 33"/>
                  <a:gd name="T9" fmla="*/ 24 h 26"/>
                  <a:gd name="T10" fmla="*/ 3 w 33"/>
                  <a:gd name="T11" fmla="*/ 18 h 26"/>
                  <a:gd name="T12" fmla="*/ 3 w 33"/>
                  <a:gd name="T13" fmla="*/ 16 h 26"/>
                  <a:gd name="T14" fmla="*/ 3 w 33"/>
                  <a:gd name="T15" fmla="*/ 15 h 26"/>
                  <a:gd name="T16" fmla="*/ 6 w 33"/>
                  <a:gd name="T17" fmla="*/ 16 h 26"/>
                  <a:gd name="T18" fmla="*/ 20 w 33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26">
                    <a:moveTo>
                      <a:pt x="20" y="0"/>
                    </a:moveTo>
                    <a:cubicBezTo>
                      <a:pt x="23" y="2"/>
                      <a:pt x="23" y="6"/>
                      <a:pt x="27" y="6"/>
                    </a:cubicBezTo>
                    <a:cubicBezTo>
                      <a:pt x="33" y="12"/>
                      <a:pt x="20" y="12"/>
                      <a:pt x="23" y="18"/>
                    </a:cubicBezTo>
                    <a:cubicBezTo>
                      <a:pt x="18" y="19"/>
                      <a:pt x="12" y="18"/>
                      <a:pt x="9" y="23"/>
                    </a:cubicBezTo>
                    <a:cubicBezTo>
                      <a:pt x="8" y="26"/>
                      <a:pt x="5" y="26"/>
                      <a:pt x="3" y="24"/>
                    </a:cubicBezTo>
                    <a:cubicBezTo>
                      <a:pt x="0" y="22"/>
                      <a:pt x="2" y="20"/>
                      <a:pt x="3" y="18"/>
                    </a:cubicBezTo>
                    <a:cubicBezTo>
                      <a:pt x="3" y="17"/>
                      <a:pt x="2" y="17"/>
                      <a:pt x="3" y="16"/>
                    </a:cubicBezTo>
                    <a:cubicBezTo>
                      <a:pt x="3" y="16"/>
                      <a:pt x="3" y="15"/>
                      <a:pt x="3" y="15"/>
                    </a:cubicBezTo>
                    <a:cubicBezTo>
                      <a:pt x="4" y="15"/>
                      <a:pt x="5" y="15"/>
                      <a:pt x="6" y="16"/>
                    </a:cubicBezTo>
                    <a:cubicBezTo>
                      <a:pt x="12" y="12"/>
                      <a:pt x="12" y="2"/>
                      <a:pt x="20" y="0"/>
                    </a:cubicBezTo>
                    <a:close/>
                  </a:path>
                </a:pathLst>
              </a:custGeom>
              <a:solidFill>
                <a:srgbClr val="9362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7" name="Freeform 4918"/>
              <p:cNvSpPr/>
              <p:nvPr/>
            </p:nvSpPr>
            <p:spPr bwMode="auto">
              <a:xfrm>
                <a:off x="6399213" y="5991226"/>
                <a:ext cx="20638" cy="19050"/>
              </a:xfrm>
              <a:custGeom>
                <a:avLst/>
                <a:gdLst>
                  <a:gd name="T0" fmla="*/ 7 w 10"/>
                  <a:gd name="T1" fmla="*/ 10 h 10"/>
                  <a:gd name="T2" fmla="*/ 0 w 10"/>
                  <a:gd name="T3" fmla="*/ 4 h 10"/>
                  <a:gd name="T4" fmla="*/ 10 w 10"/>
                  <a:gd name="T5" fmla="*/ 6 h 10"/>
                  <a:gd name="T6" fmla="*/ 7 w 10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cubicBezTo>
                      <a:pt x="4" y="8"/>
                      <a:pt x="4" y="4"/>
                      <a:pt x="0" y="4"/>
                    </a:cubicBezTo>
                    <a:cubicBezTo>
                      <a:pt x="4" y="0"/>
                      <a:pt x="7" y="4"/>
                      <a:pt x="10" y="6"/>
                    </a:cubicBezTo>
                    <a:cubicBezTo>
                      <a:pt x="9" y="7"/>
                      <a:pt x="8" y="9"/>
                      <a:pt x="7" y="10"/>
                    </a:cubicBezTo>
                    <a:close/>
                  </a:path>
                </a:pathLst>
              </a:custGeom>
              <a:solidFill>
                <a:srgbClr val="875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8" name="Freeform 4919"/>
              <p:cNvSpPr/>
              <p:nvPr/>
            </p:nvSpPr>
            <p:spPr bwMode="auto">
              <a:xfrm>
                <a:off x="6408738" y="5970588"/>
                <a:ext cx="12700" cy="12700"/>
              </a:xfrm>
              <a:custGeom>
                <a:avLst/>
                <a:gdLst>
                  <a:gd name="T0" fmla="*/ 6 w 6"/>
                  <a:gd name="T1" fmla="*/ 3 h 6"/>
                  <a:gd name="T2" fmla="*/ 6 w 6"/>
                  <a:gd name="T3" fmla="*/ 6 h 6"/>
                  <a:gd name="T4" fmla="*/ 1 w 6"/>
                  <a:gd name="T5" fmla="*/ 5 h 6"/>
                  <a:gd name="T6" fmla="*/ 2 w 6"/>
                  <a:gd name="T7" fmla="*/ 1 h 6"/>
                  <a:gd name="T8" fmla="*/ 6 w 6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3"/>
                    </a:moveTo>
                    <a:cubicBezTo>
                      <a:pt x="6" y="4"/>
                      <a:pt x="6" y="5"/>
                      <a:pt x="6" y="6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4"/>
                      <a:pt x="0" y="2"/>
                      <a:pt x="2" y="1"/>
                    </a:cubicBezTo>
                    <a:cubicBezTo>
                      <a:pt x="4" y="0"/>
                      <a:pt x="5" y="1"/>
                      <a:pt x="6" y="3"/>
                    </a:cubicBezTo>
                    <a:close/>
                  </a:path>
                </a:pathLst>
              </a:custGeom>
              <a:solidFill>
                <a:srgbClr val="7243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9" name="Freeform 4920"/>
              <p:cNvSpPr/>
              <p:nvPr/>
            </p:nvSpPr>
            <p:spPr bwMode="auto">
              <a:xfrm>
                <a:off x="6683376" y="5014913"/>
                <a:ext cx="166688" cy="136525"/>
              </a:xfrm>
              <a:custGeom>
                <a:avLst/>
                <a:gdLst>
                  <a:gd name="T0" fmla="*/ 7 w 83"/>
                  <a:gd name="T1" fmla="*/ 8 h 68"/>
                  <a:gd name="T2" fmla="*/ 7 w 83"/>
                  <a:gd name="T3" fmla="*/ 1 h 68"/>
                  <a:gd name="T4" fmla="*/ 11 w 83"/>
                  <a:gd name="T5" fmla="*/ 1 h 68"/>
                  <a:gd name="T6" fmla="*/ 32 w 83"/>
                  <a:gd name="T7" fmla="*/ 20 h 68"/>
                  <a:gd name="T8" fmla="*/ 47 w 83"/>
                  <a:gd name="T9" fmla="*/ 18 h 68"/>
                  <a:gd name="T10" fmla="*/ 43 w 83"/>
                  <a:gd name="T11" fmla="*/ 33 h 68"/>
                  <a:gd name="T12" fmla="*/ 31 w 83"/>
                  <a:gd name="T13" fmla="*/ 54 h 68"/>
                  <a:gd name="T14" fmla="*/ 27 w 83"/>
                  <a:gd name="T15" fmla="*/ 54 h 68"/>
                  <a:gd name="T16" fmla="*/ 30 w 83"/>
                  <a:gd name="T17" fmla="*/ 54 h 68"/>
                  <a:gd name="T18" fmla="*/ 35 w 83"/>
                  <a:gd name="T19" fmla="*/ 52 h 68"/>
                  <a:gd name="T20" fmla="*/ 43 w 83"/>
                  <a:gd name="T21" fmla="*/ 33 h 68"/>
                  <a:gd name="T22" fmla="*/ 52 w 83"/>
                  <a:gd name="T23" fmla="*/ 32 h 68"/>
                  <a:gd name="T24" fmla="*/ 59 w 83"/>
                  <a:gd name="T25" fmla="*/ 48 h 68"/>
                  <a:gd name="T26" fmla="*/ 52 w 83"/>
                  <a:gd name="T27" fmla="*/ 49 h 68"/>
                  <a:gd name="T28" fmla="*/ 59 w 83"/>
                  <a:gd name="T29" fmla="*/ 49 h 68"/>
                  <a:gd name="T30" fmla="*/ 71 w 83"/>
                  <a:gd name="T31" fmla="*/ 43 h 68"/>
                  <a:gd name="T32" fmla="*/ 78 w 83"/>
                  <a:gd name="T33" fmla="*/ 43 h 68"/>
                  <a:gd name="T34" fmla="*/ 83 w 83"/>
                  <a:gd name="T35" fmla="*/ 48 h 68"/>
                  <a:gd name="T36" fmla="*/ 78 w 83"/>
                  <a:gd name="T37" fmla="*/ 52 h 68"/>
                  <a:gd name="T38" fmla="*/ 68 w 83"/>
                  <a:gd name="T39" fmla="*/ 57 h 68"/>
                  <a:gd name="T40" fmla="*/ 60 w 83"/>
                  <a:gd name="T41" fmla="*/ 58 h 68"/>
                  <a:gd name="T42" fmla="*/ 49 w 83"/>
                  <a:gd name="T43" fmla="*/ 63 h 68"/>
                  <a:gd name="T44" fmla="*/ 37 w 83"/>
                  <a:gd name="T45" fmla="*/ 68 h 68"/>
                  <a:gd name="T46" fmla="*/ 33 w 83"/>
                  <a:gd name="T47" fmla="*/ 67 h 68"/>
                  <a:gd name="T48" fmla="*/ 22 w 83"/>
                  <a:gd name="T49" fmla="*/ 64 h 68"/>
                  <a:gd name="T50" fmla="*/ 15 w 83"/>
                  <a:gd name="T51" fmla="*/ 54 h 68"/>
                  <a:gd name="T52" fmla="*/ 13 w 83"/>
                  <a:gd name="T53" fmla="*/ 45 h 68"/>
                  <a:gd name="T54" fmla="*/ 12 w 83"/>
                  <a:gd name="T55" fmla="*/ 42 h 68"/>
                  <a:gd name="T56" fmla="*/ 10 w 83"/>
                  <a:gd name="T57" fmla="*/ 35 h 68"/>
                  <a:gd name="T58" fmla="*/ 8 w 83"/>
                  <a:gd name="T59" fmla="*/ 26 h 68"/>
                  <a:gd name="T60" fmla="*/ 12 w 83"/>
                  <a:gd name="T61" fmla="*/ 15 h 68"/>
                  <a:gd name="T62" fmla="*/ 9 w 83"/>
                  <a:gd name="T63" fmla="*/ 11 h 68"/>
                  <a:gd name="T64" fmla="*/ 7 w 83"/>
                  <a:gd name="T65" fmla="*/ 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3" h="68">
                    <a:moveTo>
                      <a:pt x="7" y="8"/>
                    </a:moveTo>
                    <a:cubicBezTo>
                      <a:pt x="4" y="5"/>
                      <a:pt x="4" y="3"/>
                      <a:pt x="7" y="1"/>
                    </a:cubicBezTo>
                    <a:cubicBezTo>
                      <a:pt x="9" y="0"/>
                      <a:pt x="10" y="1"/>
                      <a:pt x="11" y="1"/>
                    </a:cubicBezTo>
                    <a:cubicBezTo>
                      <a:pt x="30" y="1"/>
                      <a:pt x="30" y="1"/>
                      <a:pt x="32" y="20"/>
                    </a:cubicBezTo>
                    <a:cubicBezTo>
                      <a:pt x="37" y="22"/>
                      <a:pt x="42" y="16"/>
                      <a:pt x="47" y="18"/>
                    </a:cubicBezTo>
                    <a:cubicBezTo>
                      <a:pt x="52" y="25"/>
                      <a:pt x="43" y="27"/>
                      <a:pt x="43" y="33"/>
                    </a:cubicBezTo>
                    <a:cubicBezTo>
                      <a:pt x="37" y="39"/>
                      <a:pt x="42" y="51"/>
                      <a:pt x="31" y="54"/>
                    </a:cubicBezTo>
                    <a:cubicBezTo>
                      <a:pt x="30" y="54"/>
                      <a:pt x="29" y="54"/>
                      <a:pt x="27" y="54"/>
                    </a:cubicBezTo>
                    <a:cubicBezTo>
                      <a:pt x="28" y="56"/>
                      <a:pt x="29" y="54"/>
                      <a:pt x="30" y="54"/>
                    </a:cubicBezTo>
                    <a:cubicBezTo>
                      <a:pt x="32" y="55"/>
                      <a:pt x="33" y="53"/>
                      <a:pt x="35" y="52"/>
                    </a:cubicBezTo>
                    <a:cubicBezTo>
                      <a:pt x="43" y="48"/>
                      <a:pt x="39" y="39"/>
                      <a:pt x="43" y="33"/>
                    </a:cubicBezTo>
                    <a:cubicBezTo>
                      <a:pt x="46" y="28"/>
                      <a:pt x="49" y="21"/>
                      <a:pt x="52" y="32"/>
                    </a:cubicBezTo>
                    <a:cubicBezTo>
                      <a:pt x="54" y="38"/>
                      <a:pt x="65" y="40"/>
                      <a:pt x="59" y="48"/>
                    </a:cubicBezTo>
                    <a:cubicBezTo>
                      <a:pt x="57" y="51"/>
                      <a:pt x="54" y="48"/>
                      <a:pt x="52" y="49"/>
                    </a:cubicBezTo>
                    <a:cubicBezTo>
                      <a:pt x="54" y="48"/>
                      <a:pt x="57" y="51"/>
                      <a:pt x="59" y="49"/>
                    </a:cubicBezTo>
                    <a:cubicBezTo>
                      <a:pt x="62" y="44"/>
                      <a:pt x="67" y="45"/>
                      <a:pt x="71" y="43"/>
                    </a:cubicBezTo>
                    <a:cubicBezTo>
                      <a:pt x="73" y="42"/>
                      <a:pt x="76" y="42"/>
                      <a:pt x="78" y="43"/>
                    </a:cubicBezTo>
                    <a:cubicBezTo>
                      <a:pt x="81" y="44"/>
                      <a:pt x="83" y="45"/>
                      <a:pt x="83" y="48"/>
                    </a:cubicBezTo>
                    <a:cubicBezTo>
                      <a:pt x="83" y="51"/>
                      <a:pt x="80" y="52"/>
                      <a:pt x="78" y="52"/>
                    </a:cubicBezTo>
                    <a:cubicBezTo>
                      <a:pt x="75" y="54"/>
                      <a:pt x="72" y="56"/>
                      <a:pt x="68" y="57"/>
                    </a:cubicBezTo>
                    <a:cubicBezTo>
                      <a:pt x="65" y="58"/>
                      <a:pt x="63" y="58"/>
                      <a:pt x="60" y="58"/>
                    </a:cubicBezTo>
                    <a:cubicBezTo>
                      <a:pt x="55" y="58"/>
                      <a:pt x="50" y="55"/>
                      <a:pt x="49" y="63"/>
                    </a:cubicBezTo>
                    <a:cubicBezTo>
                      <a:pt x="48" y="67"/>
                      <a:pt x="41" y="67"/>
                      <a:pt x="37" y="68"/>
                    </a:cubicBezTo>
                    <a:cubicBezTo>
                      <a:pt x="35" y="67"/>
                      <a:pt x="34" y="67"/>
                      <a:pt x="33" y="67"/>
                    </a:cubicBezTo>
                    <a:cubicBezTo>
                      <a:pt x="30" y="64"/>
                      <a:pt x="26" y="63"/>
                      <a:pt x="22" y="64"/>
                    </a:cubicBezTo>
                    <a:cubicBezTo>
                      <a:pt x="11" y="65"/>
                      <a:pt x="11" y="65"/>
                      <a:pt x="15" y="54"/>
                    </a:cubicBezTo>
                    <a:cubicBezTo>
                      <a:pt x="15" y="51"/>
                      <a:pt x="14" y="48"/>
                      <a:pt x="13" y="45"/>
                    </a:cubicBezTo>
                    <a:cubicBezTo>
                      <a:pt x="13" y="44"/>
                      <a:pt x="13" y="43"/>
                      <a:pt x="12" y="42"/>
                    </a:cubicBezTo>
                    <a:cubicBezTo>
                      <a:pt x="12" y="40"/>
                      <a:pt x="12" y="37"/>
                      <a:pt x="10" y="35"/>
                    </a:cubicBezTo>
                    <a:cubicBezTo>
                      <a:pt x="4" y="33"/>
                      <a:pt x="0" y="31"/>
                      <a:pt x="8" y="26"/>
                    </a:cubicBezTo>
                    <a:cubicBezTo>
                      <a:pt x="12" y="23"/>
                      <a:pt x="15" y="20"/>
                      <a:pt x="12" y="15"/>
                    </a:cubicBezTo>
                    <a:cubicBezTo>
                      <a:pt x="10" y="14"/>
                      <a:pt x="10" y="12"/>
                      <a:pt x="9" y="11"/>
                    </a:cubicBezTo>
                    <a:cubicBezTo>
                      <a:pt x="8" y="10"/>
                      <a:pt x="7" y="9"/>
                      <a:pt x="7" y="8"/>
                    </a:cubicBezTo>
                    <a:close/>
                  </a:path>
                </a:pathLst>
              </a:custGeom>
              <a:solidFill>
                <a:srgbClr val="AE7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0" name="Freeform 4921"/>
              <p:cNvSpPr/>
              <p:nvPr/>
            </p:nvSpPr>
            <p:spPr bwMode="auto">
              <a:xfrm>
                <a:off x="6656388" y="5038726"/>
                <a:ext cx="65088" cy="58738"/>
              </a:xfrm>
              <a:custGeom>
                <a:avLst/>
                <a:gdLst>
                  <a:gd name="T0" fmla="*/ 27 w 33"/>
                  <a:gd name="T1" fmla="*/ 2 h 29"/>
                  <a:gd name="T2" fmla="*/ 32 w 33"/>
                  <a:gd name="T3" fmla="*/ 3 h 29"/>
                  <a:gd name="T4" fmla="*/ 27 w 33"/>
                  <a:gd name="T5" fmla="*/ 16 h 29"/>
                  <a:gd name="T6" fmla="*/ 19 w 33"/>
                  <a:gd name="T7" fmla="*/ 19 h 29"/>
                  <a:gd name="T8" fmla="*/ 27 w 33"/>
                  <a:gd name="T9" fmla="*/ 22 h 29"/>
                  <a:gd name="T10" fmla="*/ 20 w 33"/>
                  <a:gd name="T11" fmla="*/ 29 h 29"/>
                  <a:gd name="T12" fmla="*/ 12 w 33"/>
                  <a:gd name="T13" fmla="*/ 25 h 29"/>
                  <a:gd name="T14" fmla="*/ 9 w 33"/>
                  <a:gd name="T15" fmla="*/ 20 h 29"/>
                  <a:gd name="T16" fmla="*/ 3 w 33"/>
                  <a:gd name="T17" fmla="*/ 18 h 29"/>
                  <a:gd name="T18" fmla="*/ 10 w 33"/>
                  <a:gd name="T19" fmla="*/ 14 h 29"/>
                  <a:gd name="T20" fmla="*/ 1 w 33"/>
                  <a:gd name="T21" fmla="*/ 7 h 29"/>
                  <a:gd name="T22" fmla="*/ 13 w 33"/>
                  <a:gd name="T23" fmla="*/ 4 h 29"/>
                  <a:gd name="T24" fmla="*/ 20 w 33"/>
                  <a:gd name="T25" fmla="*/ 3 h 29"/>
                  <a:gd name="T26" fmla="*/ 27 w 33"/>
                  <a:gd name="T27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29">
                    <a:moveTo>
                      <a:pt x="27" y="2"/>
                    </a:moveTo>
                    <a:cubicBezTo>
                      <a:pt x="30" y="0"/>
                      <a:pt x="31" y="2"/>
                      <a:pt x="32" y="3"/>
                    </a:cubicBezTo>
                    <a:cubicBezTo>
                      <a:pt x="28" y="6"/>
                      <a:pt x="33" y="13"/>
                      <a:pt x="27" y="16"/>
                    </a:cubicBezTo>
                    <a:cubicBezTo>
                      <a:pt x="24" y="17"/>
                      <a:pt x="21" y="15"/>
                      <a:pt x="19" y="19"/>
                    </a:cubicBezTo>
                    <a:cubicBezTo>
                      <a:pt x="21" y="22"/>
                      <a:pt x="26" y="17"/>
                      <a:pt x="27" y="22"/>
                    </a:cubicBezTo>
                    <a:cubicBezTo>
                      <a:pt x="27" y="27"/>
                      <a:pt x="24" y="28"/>
                      <a:pt x="20" y="29"/>
                    </a:cubicBezTo>
                    <a:cubicBezTo>
                      <a:pt x="18" y="27"/>
                      <a:pt x="13" y="29"/>
                      <a:pt x="12" y="25"/>
                    </a:cubicBezTo>
                    <a:cubicBezTo>
                      <a:pt x="14" y="21"/>
                      <a:pt x="13" y="20"/>
                      <a:pt x="9" y="20"/>
                    </a:cubicBezTo>
                    <a:cubicBezTo>
                      <a:pt x="7" y="21"/>
                      <a:pt x="4" y="21"/>
                      <a:pt x="3" y="18"/>
                    </a:cubicBezTo>
                    <a:cubicBezTo>
                      <a:pt x="2" y="13"/>
                      <a:pt x="8" y="16"/>
                      <a:pt x="10" y="14"/>
                    </a:cubicBezTo>
                    <a:cubicBezTo>
                      <a:pt x="8" y="10"/>
                      <a:pt x="0" y="12"/>
                      <a:pt x="1" y="7"/>
                    </a:cubicBezTo>
                    <a:cubicBezTo>
                      <a:pt x="2" y="2"/>
                      <a:pt x="8" y="4"/>
                      <a:pt x="13" y="4"/>
                    </a:cubicBezTo>
                    <a:cubicBezTo>
                      <a:pt x="15" y="4"/>
                      <a:pt x="17" y="4"/>
                      <a:pt x="20" y="3"/>
                    </a:cubicBezTo>
                    <a:cubicBezTo>
                      <a:pt x="23" y="6"/>
                      <a:pt x="25" y="3"/>
                      <a:pt x="27" y="2"/>
                    </a:cubicBezTo>
                    <a:close/>
                  </a:path>
                </a:pathLst>
              </a:custGeom>
              <a:solidFill>
                <a:srgbClr val="A56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1" name="Freeform 4922"/>
              <p:cNvSpPr/>
              <p:nvPr/>
            </p:nvSpPr>
            <p:spPr bwMode="auto">
              <a:xfrm>
                <a:off x="6637338" y="5089526"/>
                <a:ext cx="79375" cy="57150"/>
              </a:xfrm>
              <a:custGeom>
                <a:avLst/>
                <a:gdLst>
                  <a:gd name="T0" fmla="*/ 21 w 39"/>
                  <a:gd name="T1" fmla="*/ 0 h 29"/>
                  <a:gd name="T2" fmla="*/ 28 w 39"/>
                  <a:gd name="T3" fmla="*/ 3 h 29"/>
                  <a:gd name="T4" fmla="*/ 37 w 39"/>
                  <a:gd name="T5" fmla="*/ 7 h 29"/>
                  <a:gd name="T6" fmla="*/ 37 w 39"/>
                  <a:gd name="T7" fmla="*/ 7 h 29"/>
                  <a:gd name="T8" fmla="*/ 37 w 39"/>
                  <a:gd name="T9" fmla="*/ 14 h 29"/>
                  <a:gd name="T10" fmla="*/ 35 w 39"/>
                  <a:gd name="T11" fmla="*/ 16 h 29"/>
                  <a:gd name="T12" fmla="*/ 22 w 39"/>
                  <a:gd name="T13" fmla="*/ 21 h 29"/>
                  <a:gd name="T14" fmla="*/ 8 w 39"/>
                  <a:gd name="T15" fmla="*/ 25 h 29"/>
                  <a:gd name="T16" fmla="*/ 2 w 39"/>
                  <a:gd name="T17" fmla="*/ 15 h 29"/>
                  <a:gd name="T18" fmla="*/ 2 w 39"/>
                  <a:gd name="T19" fmla="*/ 10 h 29"/>
                  <a:gd name="T20" fmla="*/ 5 w 39"/>
                  <a:gd name="T21" fmla="*/ 5 h 29"/>
                  <a:gd name="T22" fmla="*/ 21 w 39"/>
                  <a:gd name="T2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29">
                    <a:moveTo>
                      <a:pt x="21" y="0"/>
                    </a:moveTo>
                    <a:cubicBezTo>
                      <a:pt x="23" y="1"/>
                      <a:pt x="26" y="2"/>
                      <a:pt x="28" y="3"/>
                    </a:cubicBezTo>
                    <a:cubicBezTo>
                      <a:pt x="30" y="6"/>
                      <a:pt x="34" y="5"/>
                      <a:pt x="37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9" y="9"/>
                      <a:pt x="38" y="11"/>
                      <a:pt x="37" y="14"/>
                    </a:cubicBezTo>
                    <a:cubicBezTo>
                      <a:pt x="37" y="14"/>
                      <a:pt x="36" y="15"/>
                      <a:pt x="35" y="16"/>
                    </a:cubicBezTo>
                    <a:cubicBezTo>
                      <a:pt x="30" y="17"/>
                      <a:pt x="25" y="15"/>
                      <a:pt x="22" y="21"/>
                    </a:cubicBezTo>
                    <a:cubicBezTo>
                      <a:pt x="19" y="28"/>
                      <a:pt x="14" y="29"/>
                      <a:pt x="8" y="25"/>
                    </a:cubicBezTo>
                    <a:cubicBezTo>
                      <a:pt x="5" y="22"/>
                      <a:pt x="0" y="20"/>
                      <a:pt x="2" y="15"/>
                    </a:cubicBezTo>
                    <a:cubicBezTo>
                      <a:pt x="2" y="13"/>
                      <a:pt x="2" y="11"/>
                      <a:pt x="2" y="10"/>
                    </a:cubicBezTo>
                    <a:cubicBezTo>
                      <a:pt x="3" y="8"/>
                      <a:pt x="3" y="6"/>
                      <a:pt x="5" y="5"/>
                    </a:cubicBezTo>
                    <a:cubicBezTo>
                      <a:pt x="10" y="1"/>
                      <a:pt x="17" y="6"/>
                      <a:pt x="21" y="0"/>
                    </a:cubicBezTo>
                    <a:close/>
                  </a:path>
                </a:pathLst>
              </a:custGeom>
              <a:solidFill>
                <a:srgbClr val="B27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2" name="Freeform 4923"/>
              <p:cNvSpPr/>
              <p:nvPr/>
            </p:nvSpPr>
            <p:spPr bwMode="auto">
              <a:xfrm>
                <a:off x="6648451" y="5078413"/>
                <a:ext cx="31750" cy="44450"/>
              </a:xfrm>
              <a:custGeom>
                <a:avLst/>
                <a:gdLst>
                  <a:gd name="T0" fmla="*/ 16 w 16"/>
                  <a:gd name="T1" fmla="*/ 5 h 22"/>
                  <a:gd name="T2" fmla="*/ 0 w 16"/>
                  <a:gd name="T3" fmla="*/ 10 h 22"/>
                  <a:gd name="T4" fmla="*/ 16 w 16"/>
                  <a:gd name="T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2">
                    <a:moveTo>
                      <a:pt x="16" y="5"/>
                    </a:moveTo>
                    <a:cubicBezTo>
                      <a:pt x="16" y="22"/>
                      <a:pt x="5" y="7"/>
                      <a:pt x="0" y="10"/>
                    </a:cubicBezTo>
                    <a:cubicBezTo>
                      <a:pt x="3" y="0"/>
                      <a:pt x="10" y="4"/>
                      <a:pt x="16" y="5"/>
                    </a:cubicBezTo>
                    <a:close/>
                  </a:path>
                </a:pathLst>
              </a:custGeom>
              <a:solidFill>
                <a:srgbClr val="A56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3" name="Freeform 4924"/>
              <p:cNvSpPr/>
              <p:nvPr/>
            </p:nvSpPr>
            <p:spPr bwMode="auto">
              <a:xfrm>
                <a:off x="6694488" y="5037138"/>
                <a:ext cx="15875" cy="15875"/>
              </a:xfrm>
              <a:custGeom>
                <a:avLst/>
                <a:gdLst>
                  <a:gd name="T0" fmla="*/ 8 w 8"/>
                  <a:gd name="T1" fmla="*/ 3 h 8"/>
                  <a:gd name="T2" fmla="*/ 3 w 8"/>
                  <a:gd name="T3" fmla="*/ 8 h 8"/>
                  <a:gd name="T4" fmla="*/ 1 w 8"/>
                  <a:gd name="T5" fmla="*/ 4 h 8"/>
                  <a:gd name="T6" fmla="*/ 4 w 8"/>
                  <a:gd name="T7" fmla="*/ 0 h 8"/>
                  <a:gd name="T8" fmla="*/ 8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8" y="3"/>
                    </a:moveTo>
                    <a:cubicBezTo>
                      <a:pt x="8" y="6"/>
                      <a:pt x="6" y="8"/>
                      <a:pt x="3" y="8"/>
                    </a:cubicBezTo>
                    <a:cubicBezTo>
                      <a:pt x="0" y="8"/>
                      <a:pt x="0" y="6"/>
                      <a:pt x="1" y="4"/>
                    </a:cubicBezTo>
                    <a:cubicBezTo>
                      <a:pt x="2" y="3"/>
                      <a:pt x="3" y="1"/>
                      <a:pt x="4" y="0"/>
                    </a:cubicBezTo>
                    <a:cubicBezTo>
                      <a:pt x="5" y="1"/>
                      <a:pt x="7" y="2"/>
                      <a:pt x="8" y="3"/>
                    </a:cubicBezTo>
                    <a:close/>
                  </a:path>
                </a:pathLst>
              </a:custGeom>
              <a:solidFill>
                <a:srgbClr val="BD84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4" name="Freeform 4925"/>
              <p:cNvSpPr/>
              <p:nvPr/>
            </p:nvSpPr>
            <p:spPr bwMode="auto">
              <a:xfrm>
                <a:off x="6592888" y="5173663"/>
                <a:ext cx="93663" cy="104775"/>
              </a:xfrm>
              <a:custGeom>
                <a:avLst/>
                <a:gdLst>
                  <a:gd name="T0" fmla="*/ 5 w 46"/>
                  <a:gd name="T1" fmla="*/ 40 h 53"/>
                  <a:gd name="T2" fmla="*/ 7 w 46"/>
                  <a:gd name="T3" fmla="*/ 34 h 53"/>
                  <a:gd name="T4" fmla="*/ 3 w 46"/>
                  <a:gd name="T5" fmla="*/ 27 h 53"/>
                  <a:gd name="T6" fmla="*/ 12 w 46"/>
                  <a:gd name="T7" fmla="*/ 18 h 53"/>
                  <a:gd name="T8" fmla="*/ 14 w 46"/>
                  <a:gd name="T9" fmla="*/ 11 h 53"/>
                  <a:gd name="T10" fmla="*/ 14 w 46"/>
                  <a:gd name="T11" fmla="*/ 6 h 53"/>
                  <a:gd name="T12" fmla="*/ 20 w 46"/>
                  <a:gd name="T13" fmla="*/ 2 h 53"/>
                  <a:gd name="T14" fmla="*/ 31 w 46"/>
                  <a:gd name="T15" fmla="*/ 12 h 53"/>
                  <a:gd name="T16" fmla="*/ 44 w 46"/>
                  <a:gd name="T17" fmla="*/ 16 h 53"/>
                  <a:gd name="T18" fmla="*/ 46 w 46"/>
                  <a:gd name="T19" fmla="*/ 18 h 53"/>
                  <a:gd name="T20" fmla="*/ 43 w 46"/>
                  <a:gd name="T21" fmla="*/ 22 h 53"/>
                  <a:gd name="T22" fmla="*/ 43 w 46"/>
                  <a:gd name="T23" fmla="*/ 26 h 53"/>
                  <a:gd name="T24" fmla="*/ 41 w 46"/>
                  <a:gd name="T25" fmla="*/ 43 h 53"/>
                  <a:gd name="T26" fmla="*/ 33 w 46"/>
                  <a:gd name="T27" fmla="*/ 49 h 53"/>
                  <a:gd name="T28" fmla="*/ 32 w 46"/>
                  <a:gd name="T29" fmla="*/ 50 h 53"/>
                  <a:gd name="T30" fmla="*/ 29 w 46"/>
                  <a:gd name="T31" fmla="*/ 52 h 53"/>
                  <a:gd name="T32" fmla="*/ 11 w 46"/>
                  <a:gd name="T33" fmla="*/ 46 h 53"/>
                  <a:gd name="T34" fmla="*/ 5 w 46"/>
                  <a:gd name="T35" fmla="*/ 4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5" y="40"/>
                    </a:moveTo>
                    <a:cubicBezTo>
                      <a:pt x="5" y="37"/>
                      <a:pt x="12" y="37"/>
                      <a:pt x="7" y="34"/>
                    </a:cubicBezTo>
                    <a:cubicBezTo>
                      <a:pt x="4" y="32"/>
                      <a:pt x="0" y="31"/>
                      <a:pt x="3" y="27"/>
                    </a:cubicBezTo>
                    <a:cubicBezTo>
                      <a:pt x="5" y="24"/>
                      <a:pt x="5" y="17"/>
                      <a:pt x="12" y="18"/>
                    </a:cubicBezTo>
                    <a:cubicBezTo>
                      <a:pt x="20" y="18"/>
                      <a:pt x="16" y="14"/>
                      <a:pt x="14" y="11"/>
                    </a:cubicBezTo>
                    <a:cubicBezTo>
                      <a:pt x="13" y="9"/>
                      <a:pt x="13" y="7"/>
                      <a:pt x="14" y="6"/>
                    </a:cubicBezTo>
                    <a:cubicBezTo>
                      <a:pt x="16" y="5"/>
                      <a:pt x="18" y="3"/>
                      <a:pt x="20" y="2"/>
                    </a:cubicBezTo>
                    <a:cubicBezTo>
                      <a:pt x="28" y="0"/>
                      <a:pt x="28" y="7"/>
                      <a:pt x="31" y="12"/>
                    </a:cubicBezTo>
                    <a:cubicBezTo>
                      <a:pt x="34" y="16"/>
                      <a:pt x="40" y="13"/>
                      <a:pt x="44" y="16"/>
                    </a:cubicBezTo>
                    <a:cubicBezTo>
                      <a:pt x="45" y="16"/>
                      <a:pt x="45" y="17"/>
                      <a:pt x="46" y="18"/>
                    </a:cubicBezTo>
                    <a:cubicBezTo>
                      <a:pt x="46" y="20"/>
                      <a:pt x="45" y="21"/>
                      <a:pt x="43" y="22"/>
                    </a:cubicBezTo>
                    <a:cubicBezTo>
                      <a:pt x="40" y="23"/>
                      <a:pt x="39" y="24"/>
                      <a:pt x="43" y="26"/>
                    </a:cubicBezTo>
                    <a:cubicBezTo>
                      <a:pt x="42" y="31"/>
                      <a:pt x="43" y="37"/>
                      <a:pt x="41" y="43"/>
                    </a:cubicBezTo>
                    <a:cubicBezTo>
                      <a:pt x="39" y="46"/>
                      <a:pt x="34" y="44"/>
                      <a:pt x="33" y="49"/>
                    </a:cubicBezTo>
                    <a:cubicBezTo>
                      <a:pt x="33" y="49"/>
                      <a:pt x="32" y="50"/>
                      <a:pt x="32" y="50"/>
                    </a:cubicBezTo>
                    <a:cubicBezTo>
                      <a:pt x="31" y="51"/>
                      <a:pt x="30" y="51"/>
                      <a:pt x="29" y="52"/>
                    </a:cubicBezTo>
                    <a:cubicBezTo>
                      <a:pt x="22" y="53"/>
                      <a:pt x="19" y="41"/>
                      <a:pt x="11" y="46"/>
                    </a:cubicBezTo>
                    <a:cubicBezTo>
                      <a:pt x="6" y="47"/>
                      <a:pt x="7" y="42"/>
                      <a:pt x="5" y="40"/>
                    </a:cubicBezTo>
                    <a:close/>
                  </a:path>
                </a:pathLst>
              </a:custGeom>
              <a:solidFill>
                <a:srgbClr val="BC9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5" name="Freeform 4926"/>
              <p:cNvSpPr/>
              <p:nvPr/>
            </p:nvSpPr>
            <p:spPr bwMode="auto">
              <a:xfrm>
                <a:off x="6629401" y="5145088"/>
                <a:ext cx="96838" cy="74613"/>
              </a:xfrm>
              <a:custGeom>
                <a:avLst/>
                <a:gdLst>
                  <a:gd name="T0" fmla="*/ 0 w 48"/>
                  <a:gd name="T1" fmla="*/ 5 h 37"/>
                  <a:gd name="T2" fmla="*/ 1 w 48"/>
                  <a:gd name="T3" fmla="*/ 3 h 37"/>
                  <a:gd name="T4" fmla="*/ 9 w 48"/>
                  <a:gd name="T5" fmla="*/ 0 h 37"/>
                  <a:gd name="T6" fmla="*/ 31 w 48"/>
                  <a:gd name="T7" fmla="*/ 9 h 37"/>
                  <a:gd name="T8" fmla="*/ 32 w 48"/>
                  <a:gd name="T9" fmla="*/ 12 h 37"/>
                  <a:gd name="T10" fmla="*/ 38 w 48"/>
                  <a:gd name="T11" fmla="*/ 23 h 37"/>
                  <a:gd name="T12" fmla="*/ 39 w 48"/>
                  <a:gd name="T13" fmla="*/ 36 h 37"/>
                  <a:gd name="T14" fmla="*/ 27 w 48"/>
                  <a:gd name="T15" fmla="*/ 31 h 37"/>
                  <a:gd name="T16" fmla="*/ 27 w 48"/>
                  <a:gd name="T17" fmla="*/ 31 h 37"/>
                  <a:gd name="T18" fmla="*/ 19 w 48"/>
                  <a:gd name="T19" fmla="*/ 20 h 37"/>
                  <a:gd name="T20" fmla="*/ 2 w 48"/>
                  <a:gd name="T21" fmla="*/ 13 h 37"/>
                  <a:gd name="T22" fmla="*/ 0 w 48"/>
                  <a:gd name="T23" fmla="*/ 8 h 37"/>
                  <a:gd name="T24" fmla="*/ 0 w 48"/>
                  <a:gd name="T25" fmla="*/ 8 h 37"/>
                  <a:gd name="T26" fmla="*/ 0 w 48"/>
                  <a:gd name="T27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37">
                    <a:moveTo>
                      <a:pt x="0" y="5"/>
                    </a:moveTo>
                    <a:cubicBezTo>
                      <a:pt x="1" y="5"/>
                      <a:pt x="1" y="4"/>
                      <a:pt x="1" y="3"/>
                    </a:cubicBezTo>
                    <a:cubicBezTo>
                      <a:pt x="4" y="2"/>
                      <a:pt x="6" y="0"/>
                      <a:pt x="9" y="0"/>
                    </a:cubicBezTo>
                    <a:cubicBezTo>
                      <a:pt x="17" y="2"/>
                      <a:pt x="26" y="0"/>
                      <a:pt x="31" y="9"/>
                    </a:cubicBezTo>
                    <a:cubicBezTo>
                      <a:pt x="31" y="10"/>
                      <a:pt x="32" y="11"/>
                      <a:pt x="32" y="12"/>
                    </a:cubicBezTo>
                    <a:cubicBezTo>
                      <a:pt x="34" y="16"/>
                      <a:pt x="33" y="20"/>
                      <a:pt x="38" y="23"/>
                    </a:cubicBezTo>
                    <a:cubicBezTo>
                      <a:pt x="48" y="26"/>
                      <a:pt x="46" y="31"/>
                      <a:pt x="39" y="36"/>
                    </a:cubicBezTo>
                    <a:cubicBezTo>
                      <a:pt x="34" y="37"/>
                      <a:pt x="31" y="34"/>
                      <a:pt x="27" y="31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4" y="28"/>
                      <a:pt x="22" y="24"/>
                      <a:pt x="19" y="20"/>
                    </a:cubicBezTo>
                    <a:cubicBezTo>
                      <a:pt x="12" y="21"/>
                      <a:pt x="9" y="14"/>
                      <a:pt x="2" y="13"/>
                    </a:cubicBezTo>
                    <a:cubicBezTo>
                      <a:pt x="2" y="11"/>
                      <a:pt x="2" y="9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lose/>
                  </a:path>
                </a:pathLst>
              </a:custGeom>
              <a:solidFill>
                <a:srgbClr val="BE8A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6" name="Freeform 4927"/>
              <p:cNvSpPr/>
              <p:nvPr/>
            </p:nvSpPr>
            <p:spPr bwMode="auto">
              <a:xfrm>
                <a:off x="6634163" y="5165726"/>
                <a:ext cx="41275" cy="38100"/>
              </a:xfrm>
              <a:custGeom>
                <a:avLst/>
                <a:gdLst>
                  <a:gd name="T0" fmla="*/ 0 w 21"/>
                  <a:gd name="T1" fmla="*/ 3 h 19"/>
                  <a:gd name="T2" fmla="*/ 19 w 21"/>
                  <a:gd name="T3" fmla="*/ 8 h 19"/>
                  <a:gd name="T4" fmla="*/ 8 w 21"/>
                  <a:gd name="T5" fmla="*/ 19 h 19"/>
                  <a:gd name="T6" fmla="*/ 0 w 21"/>
                  <a:gd name="T7" fmla="*/ 6 h 19"/>
                  <a:gd name="T8" fmla="*/ 0 w 21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0" y="3"/>
                    </a:moveTo>
                    <a:cubicBezTo>
                      <a:pt x="8" y="0"/>
                      <a:pt x="13" y="8"/>
                      <a:pt x="19" y="8"/>
                    </a:cubicBezTo>
                    <a:cubicBezTo>
                      <a:pt x="21" y="17"/>
                      <a:pt x="14" y="17"/>
                      <a:pt x="8" y="19"/>
                    </a:cubicBezTo>
                    <a:cubicBezTo>
                      <a:pt x="2" y="17"/>
                      <a:pt x="9" y="6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C692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7" name="Freeform 4928"/>
              <p:cNvSpPr/>
              <p:nvPr/>
            </p:nvSpPr>
            <p:spPr bwMode="auto">
              <a:xfrm>
                <a:off x="6596063" y="5170488"/>
                <a:ext cx="25400" cy="44450"/>
              </a:xfrm>
              <a:custGeom>
                <a:avLst/>
                <a:gdLst>
                  <a:gd name="T0" fmla="*/ 13 w 13"/>
                  <a:gd name="T1" fmla="*/ 7 h 22"/>
                  <a:gd name="T2" fmla="*/ 13 w 13"/>
                  <a:gd name="T3" fmla="*/ 12 h 22"/>
                  <a:gd name="T4" fmla="*/ 3 w 13"/>
                  <a:gd name="T5" fmla="*/ 11 h 22"/>
                  <a:gd name="T6" fmla="*/ 0 w 13"/>
                  <a:gd name="T7" fmla="*/ 8 h 22"/>
                  <a:gd name="T8" fmla="*/ 13 w 13"/>
                  <a:gd name="T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2">
                    <a:moveTo>
                      <a:pt x="13" y="7"/>
                    </a:moveTo>
                    <a:cubicBezTo>
                      <a:pt x="13" y="9"/>
                      <a:pt x="13" y="10"/>
                      <a:pt x="13" y="12"/>
                    </a:cubicBezTo>
                    <a:cubicBezTo>
                      <a:pt x="8" y="22"/>
                      <a:pt x="6" y="13"/>
                      <a:pt x="3" y="11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5" y="7"/>
                      <a:pt x="8" y="0"/>
                      <a:pt x="13" y="7"/>
                    </a:cubicBezTo>
                    <a:close/>
                  </a:path>
                </a:pathLst>
              </a:custGeom>
              <a:solidFill>
                <a:srgbClr val="875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8" name="Freeform 4929"/>
              <p:cNvSpPr/>
              <p:nvPr/>
            </p:nvSpPr>
            <p:spPr bwMode="auto">
              <a:xfrm>
                <a:off x="6611938" y="5157788"/>
                <a:ext cx="17463" cy="15875"/>
              </a:xfrm>
              <a:custGeom>
                <a:avLst/>
                <a:gdLst>
                  <a:gd name="T0" fmla="*/ 9 w 9"/>
                  <a:gd name="T1" fmla="*/ 2 h 8"/>
                  <a:gd name="T2" fmla="*/ 0 w 9"/>
                  <a:gd name="T3" fmla="*/ 4 h 8"/>
                  <a:gd name="T4" fmla="*/ 9 w 9"/>
                  <a:gd name="T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9" y="2"/>
                    </a:moveTo>
                    <a:cubicBezTo>
                      <a:pt x="7" y="8"/>
                      <a:pt x="4" y="7"/>
                      <a:pt x="0" y="4"/>
                    </a:cubicBezTo>
                    <a:cubicBezTo>
                      <a:pt x="3" y="0"/>
                      <a:pt x="6" y="2"/>
                      <a:pt x="9" y="2"/>
                    </a:cubicBezTo>
                    <a:close/>
                  </a:path>
                </a:pathLst>
              </a:custGeom>
              <a:solidFill>
                <a:srgbClr val="8152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9" name="Freeform 4930"/>
              <p:cNvSpPr/>
              <p:nvPr/>
            </p:nvSpPr>
            <p:spPr bwMode="auto">
              <a:xfrm>
                <a:off x="6627813" y="5119688"/>
                <a:ext cx="28575" cy="31750"/>
              </a:xfrm>
              <a:custGeom>
                <a:avLst/>
                <a:gdLst>
                  <a:gd name="T0" fmla="*/ 10 w 14"/>
                  <a:gd name="T1" fmla="*/ 15 h 16"/>
                  <a:gd name="T2" fmla="*/ 2 w 14"/>
                  <a:gd name="T3" fmla="*/ 16 h 16"/>
                  <a:gd name="T4" fmla="*/ 7 w 14"/>
                  <a:gd name="T5" fmla="*/ 0 h 16"/>
                  <a:gd name="T6" fmla="*/ 13 w 14"/>
                  <a:gd name="T7" fmla="*/ 8 h 16"/>
                  <a:gd name="T8" fmla="*/ 10 w 14"/>
                  <a:gd name="T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10" y="15"/>
                    </a:moveTo>
                    <a:cubicBezTo>
                      <a:pt x="7" y="15"/>
                      <a:pt x="5" y="16"/>
                      <a:pt x="2" y="16"/>
                    </a:cubicBezTo>
                    <a:cubicBezTo>
                      <a:pt x="6" y="11"/>
                      <a:pt x="0" y="4"/>
                      <a:pt x="7" y="0"/>
                    </a:cubicBezTo>
                    <a:cubicBezTo>
                      <a:pt x="9" y="2"/>
                      <a:pt x="11" y="5"/>
                      <a:pt x="13" y="8"/>
                    </a:cubicBezTo>
                    <a:cubicBezTo>
                      <a:pt x="14" y="11"/>
                      <a:pt x="12" y="13"/>
                      <a:pt x="10" y="15"/>
                    </a:cubicBezTo>
                    <a:close/>
                  </a:path>
                </a:pathLst>
              </a:custGeom>
              <a:solidFill>
                <a:srgbClr val="A56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0" name="Freeform 4931"/>
              <p:cNvSpPr/>
              <p:nvPr/>
            </p:nvSpPr>
            <p:spPr bwMode="auto">
              <a:xfrm>
                <a:off x="6421438" y="5930901"/>
                <a:ext cx="36513" cy="47625"/>
              </a:xfrm>
              <a:custGeom>
                <a:avLst/>
                <a:gdLst>
                  <a:gd name="T0" fmla="*/ 17 w 18"/>
                  <a:gd name="T1" fmla="*/ 8 h 24"/>
                  <a:gd name="T2" fmla="*/ 3 w 18"/>
                  <a:gd name="T3" fmla="*/ 24 h 24"/>
                  <a:gd name="T4" fmla="*/ 0 w 18"/>
                  <a:gd name="T5" fmla="*/ 11 h 24"/>
                  <a:gd name="T6" fmla="*/ 0 w 18"/>
                  <a:gd name="T7" fmla="*/ 10 h 24"/>
                  <a:gd name="T8" fmla="*/ 6 w 18"/>
                  <a:gd name="T9" fmla="*/ 5 h 24"/>
                  <a:gd name="T10" fmla="*/ 11 w 18"/>
                  <a:gd name="T11" fmla="*/ 0 h 24"/>
                  <a:gd name="T12" fmla="*/ 18 w 18"/>
                  <a:gd name="T13" fmla="*/ 3 h 24"/>
                  <a:gd name="T14" fmla="*/ 17 w 18"/>
                  <a:gd name="T1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4">
                    <a:moveTo>
                      <a:pt x="17" y="8"/>
                    </a:moveTo>
                    <a:cubicBezTo>
                      <a:pt x="12" y="13"/>
                      <a:pt x="13" y="24"/>
                      <a:pt x="3" y="24"/>
                    </a:cubicBezTo>
                    <a:cubicBezTo>
                      <a:pt x="4" y="19"/>
                      <a:pt x="3" y="14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8"/>
                      <a:pt x="4" y="7"/>
                      <a:pt x="6" y="5"/>
                    </a:cubicBezTo>
                    <a:cubicBezTo>
                      <a:pt x="8" y="3"/>
                      <a:pt x="9" y="1"/>
                      <a:pt x="11" y="0"/>
                    </a:cubicBezTo>
                    <a:cubicBezTo>
                      <a:pt x="13" y="1"/>
                      <a:pt x="15" y="2"/>
                      <a:pt x="18" y="3"/>
                    </a:cubicBezTo>
                    <a:cubicBezTo>
                      <a:pt x="18" y="5"/>
                      <a:pt x="17" y="6"/>
                      <a:pt x="17" y="8"/>
                    </a:cubicBezTo>
                    <a:close/>
                  </a:path>
                </a:pathLst>
              </a:custGeom>
              <a:solidFill>
                <a:srgbClr val="B2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1" name="Freeform 4932"/>
              <p:cNvSpPr/>
              <p:nvPr/>
            </p:nvSpPr>
            <p:spPr bwMode="auto">
              <a:xfrm>
                <a:off x="6375401" y="5918201"/>
                <a:ext cx="47625" cy="57150"/>
              </a:xfrm>
              <a:custGeom>
                <a:avLst/>
                <a:gdLst>
                  <a:gd name="T0" fmla="*/ 0 w 24"/>
                  <a:gd name="T1" fmla="*/ 16 h 28"/>
                  <a:gd name="T2" fmla="*/ 1 w 24"/>
                  <a:gd name="T3" fmla="*/ 14 h 28"/>
                  <a:gd name="T4" fmla="*/ 1 w 24"/>
                  <a:gd name="T5" fmla="*/ 14 h 28"/>
                  <a:gd name="T6" fmla="*/ 9 w 24"/>
                  <a:gd name="T7" fmla="*/ 4 h 28"/>
                  <a:gd name="T8" fmla="*/ 12 w 24"/>
                  <a:gd name="T9" fmla="*/ 2 h 28"/>
                  <a:gd name="T10" fmla="*/ 23 w 24"/>
                  <a:gd name="T11" fmla="*/ 2 h 28"/>
                  <a:gd name="T12" fmla="*/ 22 w 24"/>
                  <a:gd name="T13" fmla="*/ 17 h 28"/>
                  <a:gd name="T14" fmla="*/ 23 w 24"/>
                  <a:gd name="T15" fmla="*/ 17 h 28"/>
                  <a:gd name="T16" fmla="*/ 11 w 24"/>
                  <a:gd name="T17" fmla="*/ 28 h 28"/>
                  <a:gd name="T18" fmla="*/ 5 w 24"/>
                  <a:gd name="T19" fmla="*/ 17 h 28"/>
                  <a:gd name="T20" fmla="*/ 0 w 24"/>
                  <a:gd name="T21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" h="28">
                    <a:moveTo>
                      <a:pt x="0" y="16"/>
                    </a:moveTo>
                    <a:cubicBezTo>
                      <a:pt x="0" y="16"/>
                      <a:pt x="0" y="15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5" y="12"/>
                      <a:pt x="6" y="7"/>
                      <a:pt x="9" y="4"/>
                    </a:cubicBezTo>
                    <a:cubicBezTo>
                      <a:pt x="10" y="4"/>
                      <a:pt x="11" y="3"/>
                      <a:pt x="12" y="2"/>
                    </a:cubicBezTo>
                    <a:cubicBezTo>
                      <a:pt x="16" y="4"/>
                      <a:pt x="19" y="0"/>
                      <a:pt x="23" y="2"/>
                    </a:cubicBezTo>
                    <a:cubicBezTo>
                      <a:pt x="24" y="7"/>
                      <a:pt x="23" y="12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19" y="20"/>
                      <a:pt x="15" y="24"/>
                      <a:pt x="11" y="28"/>
                    </a:cubicBezTo>
                    <a:cubicBezTo>
                      <a:pt x="8" y="25"/>
                      <a:pt x="14" y="17"/>
                      <a:pt x="5" y="17"/>
                    </a:cubicBezTo>
                    <a:cubicBezTo>
                      <a:pt x="3" y="17"/>
                      <a:pt x="2" y="17"/>
                      <a:pt x="0" y="16"/>
                    </a:cubicBezTo>
                    <a:close/>
                  </a:path>
                </a:pathLst>
              </a:custGeom>
              <a:solidFill>
                <a:srgbClr val="A87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2" name="Freeform 4933"/>
              <p:cNvSpPr/>
              <p:nvPr/>
            </p:nvSpPr>
            <p:spPr bwMode="auto">
              <a:xfrm>
                <a:off x="6315076" y="6034088"/>
                <a:ext cx="41275" cy="38100"/>
              </a:xfrm>
              <a:custGeom>
                <a:avLst/>
                <a:gdLst>
                  <a:gd name="T0" fmla="*/ 19 w 21"/>
                  <a:gd name="T1" fmla="*/ 9 h 19"/>
                  <a:gd name="T2" fmla="*/ 4 w 21"/>
                  <a:gd name="T3" fmla="*/ 12 h 19"/>
                  <a:gd name="T4" fmla="*/ 1 w 21"/>
                  <a:gd name="T5" fmla="*/ 9 h 19"/>
                  <a:gd name="T6" fmla="*/ 4 w 21"/>
                  <a:gd name="T7" fmla="*/ 7 h 19"/>
                  <a:gd name="T8" fmla="*/ 10 w 21"/>
                  <a:gd name="T9" fmla="*/ 3 h 19"/>
                  <a:gd name="T10" fmla="*/ 19 w 21"/>
                  <a:gd name="T1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9">
                    <a:moveTo>
                      <a:pt x="19" y="9"/>
                    </a:moveTo>
                    <a:cubicBezTo>
                      <a:pt x="13" y="8"/>
                      <a:pt x="10" y="19"/>
                      <a:pt x="4" y="12"/>
                    </a:cubicBezTo>
                    <a:cubicBezTo>
                      <a:pt x="2" y="12"/>
                      <a:pt x="2" y="10"/>
                      <a:pt x="1" y="9"/>
                    </a:cubicBezTo>
                    <a:cubicBezTo>
                      <a:pt x="0" y="5"/>
                      <a:pt x="3" y="8"/>
                      <a:pt x="4" y="7"/>
                    </a:cubicBezTo>
                    <a:cubicBezTo>
                      <a:pt x="6" y="6"/>
                      <a:pt x="5" y="1"/>
                      <a:pt x="10" y="3"/>
                    </a:cubicBezTo>
                    <a:cubicBezTo>
                      <a:pt x="14" y="2"/>
                      <a:pt x="21" y="0"/>
                      <a:pt x="19" y="9"/>
                    </a:cubicBezTo>
                    <a:close/>
                  </a:path>
                </a:pathLst>
              </a:custGeom>
              <a:solidFill>
                <a:srgbClr val="7554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3" name="Freeform 4934"/>
              <p:cNvSpPr/>
              <p:nvPr/>
            </p:nvSpPr>
            <p:spPr bwMode="auto">
              <a:xfrm>
                <a:off x="6378576" y="5940426"/>
                <a:ext cx="30163" cy="34925"/>
              </a:xfrm>
              <a:custGeom>
                <a:avLst/>
                <a:gdLst>
                  <a:gd name="T0" fmla="*/ 3 w 15"/>
                  <a:gd name="T1" fmla="*/ 6 h 17"/>
                  <a:gd name="T2" fmla="*/ 12 w 15"/>
                  <a:gd name="T3" fmla="*/ 0 h 17"/>
                  <a:gd name="T4" fmla="*/ 9 w 15"/>
                  <a:gd name="T5" fmla="*/ 17 h 17"/>
                  <a:gd name="T6" fmla="*/ 3 w 15"/>
                  <a:gd name="T7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3" y="6"/>
                    </a:moveTo>
                    <a:cubicBezTo>
                      <a:pt x="6" y="4"/>
                      <a:pt x="9" y="2"/>
                      <a:pt x="12" y="0"/>
                    </a:cubicBezTo>
                    <a:cubicBezTo>
                      <a:pt x="15" y="7"/>
                      <a:pt x="9" y="11"/>
                      <a:pt x="9" y="17"/>
                    </a:cubicBezTo>
                    <a:cubicBezTo>
                      <a:pt x="3" y="16"/>
                      <a:pt x="0" y="12"/>
                      <a:pt x="3" y="6"/>
                    </a:cubicBezTo>
                    <a:close/>
                  </a:path>
                </a:pathLst>
              </a:custGeom>
              <a:solidFill>
                <a:srgbClr val="B28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4" name="Freeform 4935"/>
              <p:cNvSpPr/>
              <p:nvPr/>
            </p:nvSpPr>
            <p:spPr bwMode="auto">
              <a:xfrm>
                <a:off x="6329363" y="5992813"/>
                <a:ext cx="19050" cy="25400"/>
              </a:xfrm>
              <a:custGeom>
                <a:avLst/>
                <a:gdLst>
                  <a:gd name="T0" fmla="*/ 8 w 10"/>
                  <a:gd name="T1" fmla="*/ 0 h 13"/>
                  <a:gd name="T2" fmla="*/ 5 w 10"/>
                  <a:gd name="T3" fmla="*/ 13 h 13"/>
                  <a:gd name="T4" fmla="*/ 2 w 10"/>
                  <a:gd name="T5" fmla="*/ 11 h 13"/>
                  <a:gd name="T6" fmla="*/ 8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8" y="0"/>
                    </a:moveTo>
                    <a:cubicBezTo>
                      <a:pt x="10" y="5"/>
                      <a:pt x="8" y="9"/>
                      <a:pt x="5" y="13"/>
                    </a:cubicBezTo>
                    <a:cubicBezTo>
                      <a:pt x="5" y="13"/>
                      <a:pt x="2" y="12"/>
                      <a:pt x="2" y="11"/>
                    </a:cubicBezTo>
                    <a:cubicBezTo>
                      <a:pt x="0" y="5"/>
                      <a:pt x="6" y="4"/>
                      <a:pt x="8" y="0"/>
                    </a:cubicBezTo>
                    <a:close/>
                  </a:path>
                </a:pathLst>
              </a:custGeom>
              <a:solidFill>
                <a:srgbClr val="966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5" name="Freeform 4936"/>
              <p:cNvSpPr/>
              <p:nvPr/>
            </p:nvSpPr>
            <p:spPr bwMode="auto">
              <a:xfrm>
                <a:off x="6351588" y="5949951"/>
                <a:ext cx="12700" cy="25400"/>
              </a:xfrm>
              <a:custGeom>
                <a:avLst/>
                <a:gdLst>
                  <a:gd name="T0" fmla="*/ 3 w 7"/>
                  <a:gd name="T1" fmla="*/ 12 h 12"/>
                  <a:gd name="T2" fmla="*/ 3 w 7"/>
                  <a:gd name="T3" fmla="*/ 2 h 12"/>
                  <a:gd name="T4" fmla="*/ 5 w 7"/>
                  <a:gd name="T5" fmla="*/ 1 h 12"/>
                  <a:gd name="T6" fmla="*/ 7 w 7"/>
                  <a:gd name="T7" fmla="*/ 5 h 12"/>
                  <a:gd name="T8" fmla="*/ 3 w 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3" y="12"/>
                    </a:moveTo>
                    <a:cubicBezTo>
                      <a:pt x="0" y="9"/>
                      <a:pt x="4" y="6"/>
                      <a:pt x="3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6" y="3"/>
                      <a:pt x="7" y="5"/>
                    </a:cubicBezTo>
                    <a:cubicBezTo>
                      <a:pt x="6" y="7"/>
                      <a:pt x="4" y="9"/>
                      <a:pt x="3" y="12"/>
                    </a:cubicBezTo>
                    <a:close/>
                  </a:path>
                </a:pathLst>
              </a:custGeom>
              <a:solidFill>
                <a:srgbClr val="A77E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6" name="Freeform 4937"/>
              <p:cNvSpPr/>
              <p:nvPr/>
            </p:nvSpPr>
            <p:spPr bwMode="auto">
              <a:xfrm>
                <a:off x="6321426" y="6030913"/>
                <a:ext cx="12700" cy="17463"/>
              </a:xfrm>
              <a:custGeom>
                <a:avLst/>
                <a:gdLst>
                  <a:gd name="T0" fmla="*/ 7 w 7"/>
                  <a:gd name="T1" fmla="*/ 5 h 9"/>
                  <a:gd name="T2" fmla="*/ 1 w 7"/>
                  <a:gd name="T3" fmla="*/ 9 h 9"/>
                  <a:gd name="T4" fmla="*/ 4 w 7"/>
                  <a:gd name="T5" fmla="*/ 1 h 9"/>
                  <a:gd name="T6" fmla="*/ 7 w 7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7" y="5"/>
                    </a:moveTo>
                    <a:cubicBezTo>
                      <a:pt x="5" y="6"/>
                      <a:pt x="3" y="8"/>
                      <a:pt x="1" y="9"/>
                    </a:cubicBezTo>
                    <a:cubicBezTo>
                      <a:pt x="0" y="5"/>
                      <a:pt x="0" y="2"/>
                      <a:pt x="4" y="1"/>
                    </a:cubicBezTo>
                    <a:cubicBezTo>
                      <a:pt x="7" y="0"/>
                      <a:pt x="7" y="3"/>
                      <a:pt x="7" y="5"/>
                    </a:cubicBezTo>
                    <a:close/>
                  </a:path>
                </a:pathLst>
              </a:custGeom>
              <a:solidFill>
                <a:srgbClr val="AC82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7" name="Freeform 4938"/>
              <p:cNvSpPr/>
              <p:nvPr/>
            </p:nvSpPr>
            <p:spPr bwMode="auto">
              <a:xfrm>
                <a:off x="6310313" y="6053138"/>
                <a:ext cx="12700" cy="19050"/>
              </a:xfrm>
              <a:custGeom>
                <a:avLst/>
                <a:gdLst>
                  <a:gd name="T0" fmla="*/ 3 w 6"/>
                  <a:gd name="T1" fmla="*/ 0 h 10"/>
                  <a:gd name="T2" fmla="*/ 6 w 6"/>
                  <a:gd name="T3" fmla="*/ 3 h 10"/>
                  <a:gd name="T4" fmla="*/ 2 w 6"/>
                  <a:gd name="T5" fmla="*/ 10 h 10"/>
                  <a:gd name="T6" fmla="*/ 0 w 6"/>
                  <a:gd name="T7" fmla="*/ 5 h 10"/>
                  <a:gd name="T8" fmla="*/ 3 w 6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3" y="0"/>
                    </a:moveTo>
                    <a:cubicBezTo>
                      <a:pt x="4" y="1"/>
                      <a:pt x="5" y="2"/>
                      <a:pt x="6" y="3"/>
                    </a:cubicBezTo>
                    <a:cubicBezTo>
                      <a:pt x="5" y="6"/>
                      <a:pt x="5" y="9"/>
                      <a:pt x="2" y="10"/>
                    </a:cubicBezTo>
                    <a:cubicBezTo>
                      <a:pt x="0" y="9"/>
                      <a:pt x="0" y="7"/>
                      <a:pt x="0" y="5"/>
                    </a:cubicBezTo>
                    <a:cubicBezTo>
                      <a:pt x="2" y="4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896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8" name="Freeform 4939"/>
              <p:cNvSpPr/>
              <p:nvPr/>
            </p:nvSpPr>
            <p:spPr bwMode="auto">
              <a:xfrm>
                <a:off x="6316663" y="5970588"/>
                <a:ext cx="23813" cy="14288"/>
              </a:xfrm>
              <a:custGeom>
                <a:avLst/>
                <a:gdLst>
                  <a:gd name="T0" fmla="*/ 7 w 12"/>
                  <a:gd name="T1" fmla="*/ 7 h 7"/>
                  <a:gd name="T2" fmla="*/ 8 w 12"/>
                  <a:gd name="T3" fmla="*/ 0 h 7"/>
                  <a:gd name="T4" fmla="*/ 10 w 12"/>
                  <a:gd name="T5" fmla="*/ 5 h 7"/>
                  <a:gd name="T6" fmla="*/ 7 w 12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7" y="7"/>
                    </a:moveTo>
                    <a:cubicBezTo>
                      <a:pt x="8" y="5"/>
                      <a:pt x="0" y="1"/>
                      <a:pt x="8" y="0"/>
                    </a:cubicBezTo>
                    <a:cubicBezTo>
                      <a:pt x="9" y="2"/>
                      <a:pt x="12" y="3"/>
                      <a:pt x="10" y="5"/>
                    </a:cubicBezTo>
                    <a:cubicBezTo>
                      <a:pt x="9" y="6"/>
                      <a:pt x="8" y="7"/>
                      <a:pt x="7" y="7"/>
                    </a:cubicBezTo>
                    <a:close/>
                  </a:path>
                </a:pathLst>
              </a:custGeom>
              <a:solidFill>
                <a:srgbClr val="966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9" name="Freeform 4940"/>
              <p:cNvSpPr/>
              <p:nvPr/>
            </p:nvSpPr>
            <p:spPr bwMode="auto">
              <a:xfrm>
                <a:off x="6332538" y="5970588"/>
                <a:ext cx="19050" cy="12700"/>
              </a:xfrm>
              <a:custGeom>
                <a:avLst/>
                <a:gdLst>
                  <a:gd name="T0" fmla="*/ 2 w 9"/>
                  <a:gd name="T1" fmla="*/ 5 h 6"/>
                  <a:gd name="T2" fmla="*/ 0 w 9"/>
                  <a:gd name="T3" fmla="*/ 0 h 6"/>
                  <a:gd name="T4" fmla="*/ 3 w 9"/>
                  <a:gd name="T5" fmla="*/ 0 h 6"/>
                  <a:gd name="T6" fmla="*/ 4 w 9"/>
                  <a:gd name="T7" fmla="*/ 6 h 6"/>
                  <a:gd name="T8" fmla="*/ 2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2" y="5"/>
                    </a:moveTo>
                    <a:cubicBezTo>
                      <a:pt x="1" y="4"/>
                      <a:pt x="1" y="2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1"/>
                      <a:pt x="9" y="2"/>
                      <a:pt x="4" y="6"/>
                    </a:cubicBezTo>
                    <a:cubicBezTo>
                      <a:pt x="4" y="6"/>
                      <a:pt x="3" y="5"/>
                      <a:pt x="2" y="5"/>
                    </a:cubicBezTo>
                    <a:close/>
                  </a:path>
                </a:pathLst>
              </a:custGeom>
              <a:solidFill>
                <a:srgbClr val="7C4E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0" name="Freeform 4941"/>
              <p:cNvSpPr/>
              <p:nvPr/>
            </p:nvSpPr>
            <p:spPr bwMode="auto">
              <a:xfrm>
                <a:off x="7048501" y="5030788"/>
                <a:ext cx="90488" cy="61913"/>
              </a:xfrm>
              <a:custGeom>
                <a:avLst/>
                <a:gdLst>
                  <a:gd name="T0" fmla="*/ 41 w 45"/>
                  <a:gd name="T1" fmla="*/ 15 h 31"/>
                  <a:gd name="T2" fmla="*/ 45 w 45"/>
                  <a:gd name="T3" fmla="*/ 20 h 31"/>
                  <a:gd name="T4" fmla="*/ 31 w 45"/>
                  <a:gd name="T5" fmla="*/ 26 h 31"/>
                  <a:gd name="T6" fmla="*/ 28 w 45"/>
                  <a:gd name="T7" fmla="*/ 26 h 31"/>
                  <a:gd name="T8" fmla="*/ 18 w 45"/>
                  <a:gd name="T9" fmla="*/ 24 h 31"/>
                  <a:gd name="T10" fmla="*/ 16 w 45"/>
                  <a:gd name="T11" fmla="*/ 21 h 31"/>
                  <a:gd name="T12" fmla="*/ 14 w 45"/>
                  <a:gd name="T13" fmla="*/ 16 h 31"/>
                  <a:gd name="T14" fmla="*/ 12 w 45"/>
                  <a:gd name="T15" fmla="*/ 25 h 31"/>
                  <a:gd name="T16" fmla="*/ 7 w 45"/>
                  <a:gd name="T17" fmla="*/ 24 h 31"/>
                  <a:gd name="T18" fmla="*/ 0 w 45"/>
                  <a:gd name="T19" fmla="*/ 7 h 31"/>
                  <a:gd name="T20" fmla="*/ 8 w 45"/>
                  <a:gd name="T21" fmla="*/ 1 h 31"/>
                  <a:gd name="T22" fmla="*/ 26 w 45"/>
                  <a:gd name="T23" fmla="*/ 4 h 31"/>
                  <a:gd name="T24" fmla="*/ 41 w 45"/>
                  <a:gd name="T2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31">
                    <a:moveTo>
                      <a:pt x="41" y="15"/>
                    </a:moveTo>
                    <a:cubicBezTo>
                      <a:pt x="42" y="17"/>
                      <a:pt x="44" y="19"/>
                      <a:pt x="45" y="20"/>
                    </a:cubicBezTo>
                    <a:cubicBezTo>
                      <a:pt x="44" y="31"/>
                      <a:pt x="43" y="31"/>
                      <a:pt x="31" y="26"/>
                    </a:cubicBezTo>
                    <a:cubicBezTo>
                      <a:pt x="30" y="26"/>
                      <a:pt x="29" y="26"/>
                      <a:pt x="28" y="26"/>
                    </a:cubicBezTo>
                    <a:cubicBezTo>
                      <a:pt x="25" y="25"/>
                      <a:pt x="21" y="25"/>
                      <a:pt x="18" y="24"/>
                    </a:cubicBezTo>
                    <a:cubicBezTo>
                      <a:pt x="17" y="23"/>
                      <a:pt x="17" y="22"/>
                      <a:pt x="16" y="21"/>
                    </a:cubicBezTo>
                    <a:cubicBezTo>
                      <a:pt x="16" y="19"/>
                      <a:pt x="15" y="18"/>
                      <a:pt x="14" y="16"/>
                    </a:cubicBezTo>
                    <a:cubicBezTo>
                      <a:pt x="14" y="19"/>
                      <a:pt x="15" y="22"/>
                      <a:pt x="12" y="25"/>
                    </a:cubicBezTo>
                    <a:cubicBezTo>
                      <a:pt x="10" y="25"/>
                      <a:pt x="8" y="25"/>
                      <a:pt x="7" y="24"/>
                    </a:cubicBezTo>
                    <a:cubicBezTo>
                      <a:pt x="2" y="19"/>
                      <a:pt x="0" y="13"/>
                      <a:pt x="0" y="7"/>
                    </a:cubicBezTo>
                    <a:cubicBezTo>
                      <a:pt x="1" y="2"/>
                      <a:pt x="4" y="1"/>
                      <a:pt x="8" y="1"/>
                    </a:cubicBezTo>
                    <a:cubicBezTo>
                      <a:pt x="15" y="0"/>
                      <a:pt x="24" y="0"/>
                      <a:pt x="26" y="4"/>
                    </a:cubicBezTo>
                    <a:cubicBezTo>
                      <a:pt x="30" y="12"/>
                      <a:pt x="35" y="13"/>
                      <a:pt x="41" y="15"/>
                    </a:cubicBezTo>
                    <a:close/>
                  </a:path>
                </a:pathLst>
              </a:custGeom>
              <a:solidFill>
                <a:srgbClr val="D7B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1" name="Freeform 4942"/>
              <p:cNvSpPr/>
              <p:nvPr/>
            </p:nvSpPr>
            <p:spPr bwMode="auto">
              <a:xfrm>
                <a:off x="7140576" y="5068888"/>
                <a:ext cx="87313" cy="58738"/>
              </a:xfrm>
              <a:custGeom>
                <a:avLst/>
                <a:gdLst>
                  <a:gd name="T0" fmla="*/ 26 w 43"/>
                  <a:gd name="T1" fmla="*/ 0 h 29"/>
                  <a:gd name="T2" fmla="*/ 35 w 43"/>
                  <a:gd name="T3" fmla="*/ 9 h 29"/>
                  <a:gd name="T4" fmla="*/ 43 w 43"/>
                  <a:gd name="T5" fmla="*/ 11 h 29"/>
                  <a:gd name="T6" fmla="*/ 25 w 43"/>
                  <a:gd name="T7" fmla="*/ 26 h 29"/>
                  <a:gd name="T8" fmla="*/ 10 w 43"/>
                  <a:gd name="T9" fmla="*/ 27 h 29"/>
                  <a:gd name="T10" fmla="*/ 1 w 43"/>
                  <a:gd name="T11" fmla="*/ 14 h 29"/>
                  <a:gd name="T12" fmla="*/ 2 w 43"/>
                  <a:gd name="T13" fmla="*/ 13 h 29"/>
                  <a:gd name="T14" fmla="*/ 16 w 43"/>
                  <a:gd name="T15" fmla="*/ 1 h 29"/>
                  <a:gd name="T16" fmla="*/ 26 w 43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29">
                    <a:moveTo>
                      <a:pt x="26" y="0"/>
                    </a:moveTo>
                    <a:cubicBezTo>
                      <a:pt x="28" y="4"/>
                      <a:pt x="26" y="13"/>
                      <a:pt x="35" y="9"/>
                    </a:cubicBezTo>
                    <a:cubicBezTo>
                      <a:pt x="38" y="7"/>
                      <a:pt x="41" y="7"/>
                      <a:pt x="43" y="11"/>
                    </a:cubicBezTo>
                    <a:cubicBezTo>
                      <a:pt x="38" y="17"/>
                      <a:pt x="30" y="20"/>
                      <a:pt x="25" y="26"/>
                    </a:cubicBezTo>
                    <a:cubicBezTo>
                      <a:pt x="20" y="29"/>
                      <a:pt x="15" y="24"/>
                      <a:pt x="10" y="27"/>
                    </a:cubicBezTo>
                    <a:cubicBezTo>
                      <a:pt x="0" y="28"/>
                      <a:pt x="5" y="18"/>
                      <a:pt x="1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8" y="11"/>
                      <a:pt x="15" y="9"/>
                      <a:pt x="16" y="1"/>
                    </a:cubicBezTo>
                    <a:cubicBezTo>
                      <a:pt x="20" y="2"/>
                      <a:pt x="23" y="1"/>
                      <a:pt x="26" y="0"/>
                    </a:cubicBezTo>
                    <a:close/>
                  </a:path>
                </a:pathLst>
              </a:custGeom>
              <a:solidFill>
                <a:srgbClr val="CF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2" name="Freeform 4943"/>
              <p:cNvSpPr/>
              <p:nvPr/>
            </p:nvSpPr>
            <p:spPr bwMode="auto">
              <a:xfrm>
                <a:off x="6996113" y="4968876"/>
                <a:ext cx="74613" cy="53975"/>
              </a:xfrm>
              <a:custGeom>
                <a:avLst/>
                <a:gdLst>
                  <a:gd name="T0" fmla="*/ 30 w 37"/>
                  <a:gd name="T1" fmla="*/ 2 h 27"/>
                  <a:gd name="T2" fmla="*/ 15 w 37"/>
                  <a:gd name="T3" fmla="*/ 12 h 27"/>
                  <a:gd name="T4" fmla="*/ 34 w 37"/>
                  <a:gd name="T5" fmla="*/ 12 h 27"/>
                  <a:gd name="T6" fmla="*/ 36 w 37"/>
                  <a:gd name="T7" fmla="*/ 15 h 27"/>
                  <a:gd name="T8" fmla="*/ 34 w 37"/>
                  <a:gd name="T9" fmla="*/ 23 h 27"/>
                  <a:gd name="T10" fmla="*/ 32 w 37"/>
                  <a:gd name="T11" fmla="*/ 25 h 27"/>
                  <a:gd name="T12" fmla="*/ 8 w 37"/>
                  <a:gd name="T13" fmla="*/ 20 h 27"/>
                  <a:gd name="T14" fmla="*/ 0 w 37"/>
                  <a:gd name="T15" fmla="*/ 3 h 27"/>
                  <a:gd name="T16" fmla="*/ 30 w 37"/>
                  <a:gd name="T17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7">
                    <a:moveTo>
                      <a:pt x="30" y="2"/>
                    </a:moveTo>
                    <a:cubicBezTo>
                      <a:pt x="28" y="10"/>
                      <a:pt x="17" y="3"/>
                      <a:pt x="15" y="12"/>
                    </a:cubicBezTo>
                    <a:cubicBezTo>
                      <a:pt x="21" y="13"/>
                      <a:pt x="28" y="13"/>
                      <a:pt x="34" y="12"/>
                    </a:cubicBezTo>
                    <a:cubicBezTo>
                      <a:pt x="34" y="13"/>
                      <a:pt x="35" y="14"/>
                      <a:pt x="36" y="15"/>
                    </a:cubicBezTo>
                    <a:cubicBezTo>
                      <a:pt x="37" y="18"/>
                      <a:pt x="36" y="20"/>
                      <a:pt x="34" y="23"/>
                    </a:cubicBezTo>
                    <a:cubicBezTo>
                      <a:pt x="34" y="24"/>
                      <a:pt x="33" y="24"/>
                      <a:pt x="32" y="25"/>
                    </a:cubicBezTo>
                    <a:cubicBezTo>
                      <a:pt x="23" y="27"/>
                      <a:pt x="15" y="27"/>
                      <a:pt x="8" y="20"/>
                    </a:cubicBezTo>
                    <a:cubicBezTo>
                      <a:pt x="6" y="14"/>
                      <a:pt x="1" y="9"/>
                      <a:pt x="0" y="3"/>
                    </a:cubicBezTo>
                    <a:cubicBezTo>
                      <a:pt x="10" y="0"/>
                      <a:pt x="20" y="2"/>
                      <a:pt x="30" y="2"/>
                    </a:cubicBezTo>
                    <a:close/>
                  </a:path>
                </a:pathLst>
              </a:custGeom>
              <a:solidFill>
                <a:srgbClr val="D1AD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3" name="Freeform 4944"/>
              <p:cNvSpPr/>
              <p:nvPr/>
            </p:nvSpPr>
            <p:spPr bwMode="auto">
              <a:xfrm>
                <a:off x="7062788" y="4997451"/>
                <a:ext cx="68263" cy="44450"/>
              </a:xfrm>
              <a:custGeom>
                <a:avLst/>
                <a:gdLst>
                  <a:gd name="T0" fmla="*/ 0 w 34"/>
                  <a:gd name="T1" fmla="*/ 8 h 22"/>
                  <a:gd name="T2" fmla="*/ 3 w 34"/>
                  <a:gd name="T3" fmla="*/ 1 h 22"/>
                  <a:gd name="T4" fmla="*/ 34 w 34"/>
                  <a:gd name="T5" fmla="*/ 0 h 22"/>
                  <a:gd name="T6" fmla="*/ 28 w 34"/>
                  <a:gd name="T7" fmla="*/ 19 h 22"/>
                  <a:gd name="T8" fmla="*/ 13 w 34"/>
                  <a:gd name="T9" fmla="*/ 18 h 22"/>
                  <a:gd name="T10" fmla="*/ 0 w 34"/>
                  <a:gd name="T11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22">
                    <a:moveTo>
                      <a:pt x="0" y="8"/>
                    </a:moveTo>
                    <a:cubicBezTo>
                      <a:pt x="1" y="6"/>
                      <a:pt x="2" y="3"/>
                      <a:pt x="3" y="1"/>
                    </a:cubicBezTo>
                    <a:cubicBezTo>
                      <a:pt x="12" y="5"/>
                      <a:pt x="12" y="5"/>
                      <a:pt x="34" y="0"/>
                    </a:cubicBezTo>
                    <a:cubicBezTo>
                      <a:pt x="24" y="5"/>
                      <a:pt x="30" y="13"/>
                      <a:pt x="28" y="19"/>
                    </a:cubicBezTo>
                    <a:cubicBezTo>
                      <a:pt x="23" y="22"/>
                      <a:pt x="18" y="20"/>
                      <a:pt x="13" y="18"/>
                    </a:cubicBezTo>
                    <a:cubicBezTo>
                      <a:pt x="10" y="14"/>
                      <a:pt x="5" y="10"/>
                      <a:pt x="0" y="8"/>
                    </a:cubicBezTo>
                    <a:close/>
                  </a:path>
                </a:pathLst>
              </a:custGeom>
              <a:solidFill>
                <a:srgbClr val="D8C0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4" name="Freeform 4945"/>
              <p:cNvSpPr/>
              <p:nvPr/>
            </p:nvSpPr>
            <p:spPr bwMode="auto">
              <a:xfrm>
                <a:off x="7099301" y="5067301"/>
                <a:ext cx="74613" cy="44450"/>
              </a:xfrm>
              <a:custGeom>
                <a:avLst/>
                <a:gdLst>
                  <a:gd name="T0" fmla="*/ 37 w 37"/>
                  <a:gd name="T1" fmla="*/ 2 h 22"/>
                  <a:gd name="T2" fmla="*/ 23 w 37"/>
                  <a:gd name="T3" fmla="*/ 15 h 22"/>
                  <a:gd name="T4" fmla="*/ 20 w 37"/>
                  <a:gd name="T5" fmla="*/ 17 h 22"/>
                  <a:gd name="T6" fmla="*/ 4 w 37"/>
                  <a:gd name="T7" fmla="*/ 19 h 22"/>
                  <a:gd name="T8" fmla="*/ 0 w 37"/>
                  <a:gd name="T9" fmla="*/ 14 h 22"/>
                  <a:gd name="T10" fmla="*/ 5 w 37"/>
                  <a:gd name="T11" fmla="*/ 6 h 22"/>
                  <a:gd name="T12" fmla="*/ 7 w 37"/>
                  <a:gd name="T13" fmla="*/ 4 h 22"/>
                  <a:gd name="T14" fmla="*/ 20 w 37"/>
                  <a:gd name="T15" fmla="*/ 2 h 22"/>
                  <a:gd name="T16" fmla="*/ 37 w 37"/>
                  <a:gd name="T17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22">
                    <a:moveTo>
                      <a:pt x="37" y="2"/>
                    </a:moveTo>
                    <a:cubicBezTo>
                      <a:pt x="37" y="12"/>
                      <a:pt x="35" y="15"/>
                      <a:pt x="23" y="15"/>
                    </a:cubicBezTo>
                    <a:cubicBezTo>
                      <a:pt x="22" y="16"/>
                      <a:pt x="22" y="17"/>
                      <a:pt x="20" y="17"/>
                    </a:cubicBezTo>
                    <a:cubicBezTo>
                      <a:pt x="15" y="19"/>
                      <a:pt x="10" y="22"/>
                      <a:pt x="4" y="19"/>
                    </a:cubicBezTo>
                    <a:cubicBezTo>
                      <a:pt x="2" y="18"/>
                      <a:pt x="0" y="16"/>
                      <a:pt x="0" y="14"/>
                    </a:cubicBezTo>
                    <a:cubicBezTo>
                      <a:pt x="1" y="10"/>
                      <a:pt x="4" y="9"/>
                      <a:pt x="5" y="6"/>
                    </a:cubicBezTo>
                    <a:cubicBezTo>
                      <a:pt x="5" y="5"/>
                      <a:pt x="6" y="4"/>
                      <a:pt x="7" y="4"/>
                    </a:cubicBezTo>
                    <a:cubicBezTo>
                      <a:pt x="16" y="9"/>
                      <a:pt x="16" y="9"/>
                      <a:pt x="20" y="2"/>
                    </a:cubicBezTo>
                    <a:cubicBezTo>
                      <a:pt x="26" y="11"/>
                      <a:pt x="31" y="0"/>
                      <a:pt x="37" y="2"/>
                    </a:cubicBezTo>
                    <a:close/>
                  </a:path>
                </a:pathLst>
              </a:custGeom>
              <a:solidFill>
                <a:srgbClr val="BF9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5" name="Freeform 4946"/>
              <p:cNvSpPr/>
              <p:nvPr/>
            </p:nvSpPr>
            <p:spPr bwMode="auto">
              <a:xfrm>
                <a:off x="7062788" y="5008563"/>
                <a:ext cx="73025" cy="61913"/>
              </a:xfrm>
              <a:custGeom>
                <a:avLst/>
                <a:gdLst>
                  <a:gd name="T0" fmla="*/ 14 w 36"/>
                  <a:gd name="T1" fmla="*/ 9 h 31"/>
                  <a:gd name="T2" fmla="*/ 28 w 36"/>
                  <a:gd name="T3" fmla="*/ 13 h 31"/>
                  <a:gd name="T4" fmla="*/ 34 w 36"/>
                  <a:gd name="T5" fmla="*/ 19 h 31"/>
                  <a:gd name="T6" fmla="*/ 34 w 36"/>
                  <a:gd name="T7" fmla="*/ 26 h 31"/>
                  <a:gd name="T8" fmla="*/ 34 w 36"/>
                  <a:gd name="T9" fmla="*/ 26 h 31"/>
                  <a:gd name="T10" fmla="*/ 20 w 36"/>
                  <a:gd name="T11" fmla="*/ 31 h 31"/>
                  <a:gd name="T12" fmla="*/ 3 w 36"/>
                  <a:gd name="T13" fmla="*/ 15 h 31"/>
                  <a:gd name="T14" fmla="*/ 0 w 36"/>
                  <a:gd name="T15" fmla="*/ 8 h 31"/>
                  <a:gd name="T16" fmla="*/ 14 w 36"/>
                  <a:gd name="T17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1">
                    <a:moveTo>
                      <a:pt x="14" y="9"/>
                    </a:moveTo>
                    <a:cubicBezTo>
                      <a:pt x="17" y="13"/>
                      <a:pt x="23" y="11"/>
                      <a:pt x="28" y="13"/>
                    </a:cubicBezTo>
                    <a:cubicBezTo>
                      <a:pt x="31" y="13"/>
                      <a:pt x="34" y="15"/>
                      <a:pt x="34" y="19"/>
                    </a:cubicBezTo>
                    <a:cubicBezTo>
                      <a:pt x="32" y="21"/>
                      <a:pt x="36" y="24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28" y="25"/>
                      <a:pt x="23" y="25"/>
                      <a:pt x="20" y="31"/>
                    </a:cubicBezTo>
                    <a:cubicBezTo>
                      <a:pt x="21" y="16"/>
                      <a:pt x="20" y="15"/>
                      <a:pt x="3" y="15"/>
                    </a:cubicBezTo>
                    <a:cubicBezTo>
                      <a:pt x="1" y="13"/>
                      <a:pt x="0" y="11"/>
                      <a:pt x="0" y="8"/>
                    </a:cubicBezTo>
                    <a:cubicBezTo>
                      <a:pt x="5" y="0"/>
                      <a:pt x="9" y="7"/>
                      <a:pt x="14" y="9"/>
                    </a:cubicBezTo>
                    <a:close/>
                  </a:path>
                </a:pathLst>
              </a:custGeom>
              <a:solidFill>
                <a:srgbClr val="C4A1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6" name="Freeform 4947"/>
              <p:cNvSpPr/>
              <p:nvPr/>
            </p:nvSpPr>
            <p:spPr bwMode="auto">
              <a:xfrm>
                <a:off x="7145338" y="4992688"/>
                <a:ext cx="61913" cy="36513"/>
              </a:xfrm>
              <a:custGeom>
                <a:avLst/>
                <a:gdLst>
                  <a:gd name="T0" fmla="*/ 31 w 31"/>
                  <a:gd name="T1" fmla="*/ 16 h 18"/>
                  <a:gd name="T2" fmla="*/ 10 w 31"/>
                  <a:gd name="T3" fmla="*/ 16 h 18"/>
                  <a:gd name="T4" fmla="*/ 3 w 31"/>
                  <a:gd name="T5" fmla="*/ 4 h 18"/>
                  <a:gd name="T6" fmla="*/ 10 w 31"/>
                  <a:gd name="T7" fmla="*/ 3 h 18"/>
                  <a:gd name="T8" fmla="*/ 31 w 31"/>
                  <a:gd name="T9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8">
                    <a:moveTo>
                      <a:pt x="31" y="16"/>
                    </a:moveTo>
                    <a:cubicBezTo>
                      <a:pt x="24" y="16"/>
                      <a:pt x="18" y="14"/>
                      <a:pt x="10" y="16"/>
                    </a:cubicBezTo>
                    <a:cubicBezTo>
                      <a:pt x="0" y="18"/>
                      <a:pt x="3" y="8"/>
                      <a:pt x="3" y="4"/>
                    </a:cubicBezTo>
                    <a:cubicBezTo>
                      <a:pt x="4" y="0"/>
                      <a:pt x="8" y="2"/>
                      <a:pt x="10" y="3"/>
                    </a:cubicBezTo>
                    <a:cubicBezTo>
                      <a:pt x="17" y="7"/>
                      <a:pt x="24" y="12"/>
                      <a:pt x="31" y="16"/>
                    </a:cubicBezTo>
                    <a:close/>
                  </a:path>
                </a:pathLst>
              </a:custGeom>
              <a:solidFill>
                <a:srgbClr val="D5BE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7" name="Freeform 4948"/>
              <p:cNvSpPr/>
              <p:nvPr/>
            </p:nvSpPr>
            <p:spPr bwMode="auto">
              <a:xfrm>
                <a:off x="7115176" y="4921251"/>
                <a:ext cx="30163" cy="39688"/>
              </a:xfrm>
              <a:custGeom>
                <a:avLst/>
                <a:gdLst>
                  <a:gd name="T0" fmla="*/ 0 w 15"/>
                  <a:gd name="T1" fmla="*/ 12 h 20"/>
                  <a:gd name="T2" fmla="*/ 15 w 15"/>
                  <a:gd name="T3" fmla="*/ 11 h 20"/>
                  <a:gd name="T4" fmla="*/ 0 w 15"/>
                  <a:gd name="T5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20">
                    <a:moveTo>
                      <a:pt x="0" y="12"/>
                    </a:moveTo>
                    <a:cubicBezTo>
                      <a:pt x="5" y="6"/>
                      <a:pt x="10" y="0"/>
                      <a:pt x="15" y="11"/>
                    </a:cubicBezTo>
                    <a:cubicBezTo>
                      <a:pt x="10" y="20"/>
                      <a:pt x="5" y="15"/>
                      <a:pt x="0" y="12"/>
                    </a:cubicBezTo>
                    <a:close/>
                  </a:path>
                </a:pathLst>
              </a:custGeom>
              <a:solidFill>
                <a:srgbClr val="E4D2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8" name="Freeform 4949"/>
              <p:cNvSpPr/>
              <p:nvPr/>
            </p:nvSpPr>
            <p:spPr bwMode="auto">
              <a:xfrm>
                <a:off x="7216776" y="5005388"/>
                <a:ext cx="25400" cy="25400"/>
              </a:xfrm>
              <a:custGeom>
                <a:avLst/>
                <a:gdLst>
                  <a:gd name="T0" fmla="*/ 12 w 12"/>
                  <a:gd name="T1" fmla="*/ 3 h 13"/>
                  <a:gd name="T2" fmla="*/ 11 w 12"/>
                  <a:gd name="T3" fmla="*/ 13 h 13"/>
                  <a:gd name="T4" fmla="*/ 2 w 12"/>
                  <a:gd name="T5" fmla="*/ 2 h 13"/>
                  <a:gd name="T6" fmla="*/ 12 w 12"/>
                  <a:gd name="T7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12" y="3"/>
                    </a:moveTo>
                    <a:cubicBezTo>
                      <a:pt x="11" y="6"/>
                      <a:pt x="11" y="9"/>
                      <a:pt x="11" y="13"/>
                    </a:cubicBezTo>
                    <a:cubicBezTo>
                      <a:pt x="6" y="11"/>
                      <a:pt x="0" y="9"/>
                      <a:pt x="2" y="2"/>
                    </a:cubicBezTo>
                    <a:cubicBezTo>
                      <a:pt x="6" y="0"/>
                      <a:pt x="9" y="1"/>
                      <a:pt x="12" y="3"/>
                    </a:cubicBezTo>
                    <a:close/>
                  </a:path>
                </a:pathLst>
              </a:custGeom>
              <a:solidFill>
                <a:srgbClr val="D4C3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9" name="Freeform 4950"/>
              <p:cNvSpPr/>
              <p:nvPr/>
            </p:nvSpPr>
            <p:spPr bwMode="auto">
              <a:xfrm>
                <a:off x="7183438" y="5032376"/>
                <a:ext cx="23813" cy="17463"/>
              </a:xfrm>
              <a:custGeom>
                <a:avLst/>
                <a:gdLst>
                  <a:gd name="T0" fmla="*/ 0 w 12"/>
                  <a:gd name="T1" fmla="*/ 6 h 8"/>
                  <a:gd name="T2" fmla="*/ 10 w 12"/>
                  <a:gd name="T3" fmla="*/ 2 h 8"/>
                  <a:gd name="T4" fmla="*/ 12 w 12"/>
                  <a:gd name="T5" fmla="*/ 8 h 8"/>
                  <a:gd name="T6" fmla="*/ 0 w 12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0" y="6"/>
                    </a:moveTo>
                    <a:cubicBezTo>
                      <a:pt x="2" y="0"/>
                      <a:pt x="6" y="0"/>
                      <a:pt x="10" y="2"/>
                    </a:cubicBezTo>
                    <a:cubicBezTo>
                      <a:pt x="12" y="3"/>
                      <a:pt x="12" y="6"/>
                      <a:pt x="12" y="8"/>
                    </a:cubicBezTo>
                    <a:cubicBezTo>
                      <a:pt x="8" y="7"/>
                      <a:pt x="4" y="7"/>
                      <a:pt x="0" y="6"/>
                    </a:cubicBezTo>
                    <a:close/>
                  </a:path>
                </a:pathLst>
              </a:custGeom>
              <a:solidFill>
                <a:srgbClr val="D9C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0" name="Freeform 4951"/>
              <p:cNvSpPr/>
              <p:nvPr/>
            </p:nvSpPr>
            <p:spPr bwMode="auto">
              <a:xfrm>
                <a:off x="7124701" y="5046663"/>
                <a:ext cx="28575" cy="19050"/>
              </a:xfrm>
              <a:custGeom>
                <a:avLst/>
                <a:gdLst>
                  <a:gd name="T0" fmla="*/ 3 w 14"/>
                  <a:gd name="T1" fmla="*/ 7 h 9"/>
                  <a:gd name="T2" fmla="*/ 3 w 14"/>
                  <a:gd name="T3" fmla="*/ 0 h 9"/>
                  <a:gd name="T4" fmla="*/ 14 w 14"/>
                  <a:gd name="T5" fmla="*/ 0 h 9"/>
                  <a:gd name="T6" fmla="*/ 3 w 14"/>
                  <a:gd name="T7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3" y="7"/>
                    </a:moveTo>
                    <a:cubicBezTo>
                      <a:pt x="2" y="4"/>
                      <a:pt x="0" y="2"/>
                      <a:pt x="3" y="0"/>
                    </a:cubicBezTo>
                    <a:cubicBezTo>
                      <a:pt x="6" y="8"/>
                      <a:pt x="10" y="3"/>
                      <a:pt x="14" y="0"/>
                    </a:cubicBezTo>
                    <a:cubicBezTo>
                      <a:pt x="14" y="9"/>
                      <a:pt x="8" y="8"/>
                      <a:pt x="3" y="7"/>
                    </a:cubicBezTo>
                    <a:close/>
                  </a:path>
                </a:pathLst>
              </a:custGeom>
              <a:solidFill>
                <a:srgbClr val="D7B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1" name="Freeform 4952"/>
              <p:cNvSpPr/>
              <p:nvPr/>
            </p:nvSpPr>
            <p:spPr bwMode="auto">
              <a:xfrm>
                <a:off x="7192963" y="5062538"/>
                <a:ext cx="22225" cy="20638"/>
              </a:xfrm>
              <a:custGeom>
                <a:avLst/>
                <a:gdLst>
                  <a:gd name="T0" fmla="*/ 11 w 11"/>
                  <a:gd name="T1" fmla="*/ 2 h 10"/>
                  <a:gd name="T2" fmla="*/ 0 w 11"/>
                  <a:gd name="T3" fmla="*/ 3 h 10"/>
                  <a:gd name="T4" fmla="*/ 11 w 11"/>
                  <a:gd name="T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0">
                    <a:moveTo>
                      <a:pt x="11" y="2"/>
                    </a:moveTo>
                    <a:cubicBezTo>
                      <a:pt x="8" y="10"/>
                      <a:pt x="4" y="3"/>
                      <a:pt x="0" y="3"/>
                    </a:cubicBezTo>
                    <a:cubicBezTo>
                      <a:pt x="4" y="0"/>
                      <a:pt x="7" y="2"/>
                      <a:pt x="11" y="2"/>
                    </a:cubicBezTo>
                    <a:close/>
                  </a:path>
                </a:pathLst>
              </a:custGeom>
              <a:solidFill>
                <a:srgbClr val="CFA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2" name="Freeform 4953"/>
              <p:cNvSpPr/>
              <p:nvPr/>
            </p:nvSpPr>
            <p:spPr bwMode="auto">
              <a:xfrm>
                <a:off x="7205663" y="5049838"/>
                <a:ext cx="19050" cy="9525"/>
              </a:xfrm>
              <a:custGeom>
                <a:avLst/>
                <a:gdLst>
                  <a:gd name="T0" fmla="*/ 0 w 10"/>
                  <a:gd name="T1" fmla="*/ 1 h 5"/>
                  <a:gd name="T2" fmla="*/ 10 w 10"/>
                  <a:gd name="T3" fmla="*/ 5 h 5"/>
                  <a:gd name="T4" fmla="*/ 0 w 10"/>
                  <a:gd name="T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0" y="1"/>
                    </a:moveTo>
                    <a:cubicBezTo>
                      <a:pt x="3" y="2"/>
                      <a:pt x="7" y="0"/>
                      <a:pt x="10" y="5"/>
                    </a:cubicBezTo>
                    <a:cubicBezTo>
                      <a:pt x="5" y="5"/>
                      <a:pt x="2" y="4"/>
                      <a:pt x="0" y="1"/>
                    </a:cubicBezTo>
                    <a:close/>
                  </a:path>
                </a:pathLst>
              </a:custGeom>
              <a:solidFill>
                <a:srgbClr val="D9C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3" name="Freeform 4954"/>
              <p:cNvSpPr/>
              <p:nvPr/>
            </p:nvSpPr>
            <p:spPr bwMode="auto">
              <a:xfrm>
                <a:off x="6392863" y="5440363"/>
                <a:ext cx="122238" cy="166688"/>
              </a:xfrm>
              <a:custGeom>
                <a:avLst/>
                <a:gdLst>
                  <a:gd name="T0" fmla="*/ 2 w 61"/>
                  <a:gd name="T1" fmla="*/ 73 h 83"/>
                  <a:gd name="T2" fmla="*/ 12 w 61"/>
                  <a:gd name="T3" fmla="*/ 53 h 83"/>
                  <a:gd name="T4" fmla="*/ 15 w 61"/>
                  <a:gd name="T5" fmla="*/ 31 h 83"/>
                  <a:gd name="T6" fmla="*/ 15 w 61"/>
                  <a:gd name="T7" fmla="*/ 28 h 83"/>
                  <a:gd name="T8" fmla="*/ 17 w 61"/>
                  <a:gd name="T9" fmla="*/ 27 h 83"/>
                  <a:gd name="T10" fmla="*/ 23 w 61"/>
                  <a:gd name="T11" fmla="*/ 28 h 83"/>
                  <a:gd name="T12" fmla="*/ 18 w 61"/>
                  <a:gd name="T13" fmla="*/ 26 h 83"/>
                  <a:gd name="T14" fmla="*/ 23 w 61"/>
                  <a:gd name="T15" fmla="*/ 9 h 83"/>
                  <a:gd name="T16" fmla="*/ 26 w 61"/>
                  <a:gd name="T17" fmla="*/ 5 h 83"/>
                  <a:gd name="T18" fmla="*/ 48 w 61"/>
                  <a:gd name="T19" fmla="*/ 9 h 83"/>
                  <a:gd name="T20" fmla="*/ 49 w 61"/>
                  <a:gd name="T21" fmla="*/ 13 h 83"/>
                  <a:gd name="T22" fmla="*/ 45 w 61"/>
                  <a:gd name="T23" fmla="*/ 17 h 83"/>
                  <a:gd name="T24" fmla="*/ 33 w 61"/>
                  <a:gd name="T25" fmla="*/ 22 h 83"/>
                  <a:gd name="T26" fmla="*/ 44 w 61"/>
                  <a:gd name="T27" fmla="*/ 17 h 83"/>
                  <a:gd name="T28" fmla="*/ 47 w 61"/>
                  <a:gd name="T29" fmla="*/ 19 h 83"/>
                  <a:gd name="T30" fmla="*/ 51 w 61"/>
                  <a:gd name="T31" fmla="*/ 6 h 83"/>
                  <a:gd name="T32" fmla="*/ 54 w 61"/>
                  <a:gd name="T33" fmla="*/ 3 h 83"/>
                  <a:gd name="T34" fmla="*/ 58 w 61"/>
                  <a:gd name="T35" fmla="*/ 5 h 83"/>
                  <a:gd name="T36" fmla="*/ 61 w 61"/>
                  <a:gd name="T37" fmla="*/ 17 h 83"/>
                  <a:gd name="T38" fmla="*/ 61 w 61"/>
                  <a:gd name="T39" fmla="*/ 20 h 83"/>
                  <a:gd name="T40" fmla="*/ 57 w 61"/>
                  <a:gd name="T41" fmla="*/ 41 h 83"/>
                  <a:gd name="T42" fmla="*/ 49 w 61"/>
                  <a:gd name="T43" fmla="*/ 46 h 83"/>
                  <a:gd name="T44" fmla="*/ 40 w 61"/>
                  <a:gd name="T45" fmla="*/ 44 h 83"/>
                  <a:gd name="T46" fmla="*/ 39 w 61"/>
                  <a:gd name="T47" fmla="*/ 42 h 83"/>
                  <a:gd name="T48" fmla="*/ 35 w 61"/>
                  <a:gd name="T49" fmla="*/ 43 h 83"/>
                  <a:gd name="T50" fmla="*/ 25 w 61"/>
                  <a:gd name="T51" fmla="*/ 57 h 83"/>
                  <a:gd name="T52" fmla="*/ 23 w 61"/>
                  <a:gd name="T53" fmla="*/ 56 h 83"/>
                  <a:gd name="T54" fmla="*/ 25 w 61"/>
                  <a:gd name="T55" fmla="*/ 59 h 83"/>
                  <a:gd name="T56" fmla="*/ 22 w 61"/>
                  <a:gd name="T57" fmla="*/ 70 h 83"/>
                  <a:gd name="T58" fmla="*/ 17 w 61"/>
                  <a:gd name="T59" fmla="*/ 75 h 83"/>
                  <a:gd name="T60" fmla="*/ 8 w 61"/>
                  <a:gd name="T61" fmla="*/ 79 h 83"/>
                  <a:gd name="T62" fmla="*/ 2 w 61"/>
                  <a:gd name="T63" fmla="*/ 7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1" h="83">
                    <a:moveTo>
                      <a:pt x="2" y="73"/>
                    </a:moveTo>
                    <a:cubicBezTo>
                      <a:pt x="7" y="67"/>
                      <a:pt x="9" y="60"/>
                      <a:pt x="12" y="53"/>
                    </a:cubicBezTo>
                    <a:cubicBezTo>
                      <a:pt x="13" y="45"/>
                      <a:pt x="17" y="38"/>
                      <a:pt x="15" y="31"/>
                    </a:cubicBezTo>
                    <a:cubicBezTo>
                      <a:pt x="15" y="30"/>
                      <a:pt x="15" y="29"/>
                      <a:pt x="15" y="28"/>
                    </a:cubicBezTo>
                    <a:cubicBezTo>
                      <a:pt x="16" y="28"/>
                      <a:pt x="17" y="27"/>
                      <a:pt x="17" y="27"/>
                    </a:cubicBezTo>
                    <a:cubicBezTo>
                      <a:pt x="19" y="27"/>
                      <a:pt x="21" y="28"/>
                      <a:pt x="23" y="28"/>
                    </a:cubicBezTo>
                    <a:cubicBezTo>
                      <a:pt x="21" y="27"/>
                      <a:pt x="19" y="27"/>
                      <a:pt x="18" y="26"/>
                    </a:cubicBezTo>
                    <a:cubicBezTo>
                      <a:pt x="20" y="20"/>
                      <a:pt x="21" y="15"/>
                      <a:pt x="23" y="9"/>
                    </a:cubicBezTo>
                    <a:cubicBezTo>
                      <a:pt x="25" y="8"/>
                      <a:pt x="25" y="7"/>
                      <a:pt x="26" y="5"/>
                    </a:cubicBezTo>
                    <a:cubicBezTo>
                      <a:pt x="34" y="0"/>
                      <a:pt x="40" y="8"/>
                      <a:pt x="48" y="9"/>
                    </a:cubicBezTo>
                    <a:cubicBezTo>
                      <a:pt x="48" y="10"/>
                      <a:pt x="49" y="11"/>
                      <a:pt x="49" y="13"/>
                    </a:cubicBezTo>
                    <a:cubicBezTo>
                      <a:pt x="48" y="15"/>
                      <a:pt x="47" y="17"/>
                      <a:pt x="45" y="17"/>
                    </a:cubicBezTo>
                    <a:cubicBezTo>
                      <a:pt x="36" y="15"/>
                      <a:pt x="36" y="15"/>
                      <a:pt x="33" y="22"/>
                    </a:cubicBezTo>
                    <a:cubicBezTo>
                      <a:pt x="38" y="23"/>
                      <a:pt x="37" y="11"/>
                      <a:pt x="44" y="17"/>
                    </a:cubicBezTo>
                    <a:cubicBezTo>
                      <a:pt x="46" y="17"/>
                      <a:pt x="44" y="22"/>
                      <a:pt x="47" y="19"/>
                    </a:cubicBezTo>
                    <a:cubicBezTo>
                      <a:pt x="51" y="16"/>
                      <a:pt x="49" y="10"/>
                      <a:pt x="51" y="6"/>
                    </a:cubicBezTo>
                    <a:cubicBezTo>
                      <a:pt x="51" y="4"/>
                      <a:pt x="53" y="3"/>
                      <a:pt x="54" y="3"/>
                    </a:cubicBezTo>
                    <a:cubicBezTo>
                      <a:pt x="56" y="3"/>
                      <a:pt x="57" y="4"/>
                      <a:pt x="58" y="5"/>
                    </a:cubicBezTo>
                    <a:cubicBezTo>
                      <a:pt x="58" y="9"/>
                      <a:pt x="59" y="13"/>
                      <a:pt x="61" y="17"/>
                    </a:cubicBezTo>
                    <a:cubicBezTo>
                      <a:pt x="61" y="18"/>
                      <a:pt x="61" y="19"/>
                      <a:pt x="61" y="20"/>
                    </a:cubicBezTo>
                    <a:cubicBezTo>
                      <a:pt x="61" y="27"/>
                      <a:pt x="59" y="34"/>
                      <a:pt x="57" y="41"/>
                    </a:cubicBezTo>
                    <a:cubicBezTo>
                      <a:pt x="56" y="44"/>
                      <a:pt x="53" y="46"/>
                      <a:pt x="49" y="46"/>
                    </a:cubicBezTo>
                    <a:cubicBezTo>
                      <a:pt x="46" y="46"/>
                      <a:pt x="43" y="45"/>
                      <a:pt x="40" y="44"/>
                    </a:cubicBezTo>
                    <a:cubicBezTo>
                      <a:pt x="40" y="44"/>
                      <a:pt x="39" y="43"/>
                      <a:pt x="39" y="42"/>
                    </a:cubicBezTo>
                    <a:cubicBezTo>
                      <a:pt x="37" y="41"/>
                      <a:pt x="36" y="42"/>
                      <a:pt x="35" y="43"/>
                    </a:cubicBezTo>
                    <a:cubicBezTo>
                      <a:pt x="33" y="49"/>
                      <a:pt x="32" y="55"/>
                      <a:pt x="25" y="57"/>
                    </a:cubicBezTo>
                    <a:cubicBezTo>
                      <a:pt x="24" y="57"/>
                      <a:pt x="24" y="57"/>
                      <a:pt x="23" y="56"/>
                    </a:cubicBezTo>
                    <a:cubicBezTo>
                      <a:pt x="23" y="58"/>
                      <a:pt x="24" y="58"/>
                      <a:pt x="25" y="59"/>
                    </a:cubicBezTo>
                    <a:cubicBezTo>
                      <a:pt x="25" y="63"/>
                      <a:pt x="23" y="67"/>
                      <a:pt x="22" y="70"/>
                    </a:cubicBezTo>
                    <a:cubicBezTo>
                      <a:pt x="21" y="73"/>
                      <a:pt x="19" y="74"/>
                      <a:pt x="17" y="75"/>
                    </a:cubicBezTo>
                    <a:cubicBezTo>
                      <a:pt x="14" y="76"/>
                      <a:pt x="11" y="77"/>
                      <a:pt x="8" y="79"/>
                    </a:cubicBezTo>
                    <a:cubicBezTo>
                      <a:pt x="0" y="83"/>
                      <a:pt x="2" y="77"/>
                      <a:pt x="2" y="73"/>
                    </a:cubicBezTo>
                    <a:close/>
                  </a:path>
                </a:pathLst>
              </a:custGeom>
              <a:solidFill>
                <a:srgbClr val="A38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4" name="Freeform 4955"/>
              <p:cNvSpPr/>
              <p:nvPr/>
            </p:nvSpPr>
            <p:spPr bwMode="auto">
              <a:xfrm>
                <a:off x="6413501" y="5502276"/>
                <a:ext cx="22225" cy="44450"/>
              </a:xfrm>
              <a:custGeom>
                <a:avLst/>
                <a:gdLst>
                  <a:gd name="T0" fmla="*/ 5 w 11"/>
                  <a:gd name="T1" fmla="*/ 0 h 22"/>
                  <a:gd name="T2" fmla="*/ 2 w 11"/>
                  <a:gd name="T3" fmla="*/ 22 h 22"/>
                  <a:gd name="T4" fmla="*/ 0 w 11"/>
                  <a:gd name="T5" fmla="*/ 16 h 22"/>
                  <a:gd name="T6" fmla="*/ 1 w 11"/>
                  <a:gd name="T7" fmla="*/ 9 h 22"/>
                  <a:gd name="T8" fmla="*/ 5 w 11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22">
                    <a:moveTo>
                      <a:pt x="5" y="0"/>
                    </a:moveTo>
                    <a:cubicBezTo>
                      <a:pt x="11" y="8"/>
                      <a:pt x="7" y="15"/>
                      <a:pt x="2" y="22"/>
                    </a:cubicBezTo>
                    <a:cubicBezTo>
                      <a:pt x="2" y="19"/>
                      <a:pt x="2" y="17"/>
                      <a:pt x="0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2" y="6"/>
                      <a:pt x="4" y="3"/>
                      <a:pt x="5" y="0"/>
                    </a:cubicBezTo>
                    <a:close/>
                  </a:path>
                </a:pathLst>
              </a:custGeom>
              <a:solidFill>
                <a:srgbClr val="B59F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5" name="Freeform 4956"/>
              <p:cNvSpPr/>
              <p:nvPr/>
            </p:nvSpPr>
            <p:spPr bwMode="auto">
              <a:xfrm>
                <a:off x="6423026" y="5492751"/>
                <a:ext cx="31750" cy="20638"/>
              </a:xfrm>
              <a:custGeom>
                <a:avLst/>
                <a:gdLst>
                  <a:gd name="T0" fmla="*/ 3 w 16"/>
                  <a:gd name="T1" fmla="*/ 0 h 10"/>
                  <a:gd name="T2" fmla="*/ 16 w 16"/>
                  <a:gd name="T3" fmla="*/ 9 h 10"/>
                  <a:gd name="T4" fmla="*/ 0 w 16"/>
                  <a:gd name="T5" fmla="*/ 2 h 10"/>
                  <a:gd name="T6" fmla="*/ 3 w 1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3" y="0"/>
                    </a:moveTo>
                    <a:cubicBezTo>
                      <a:pt x="9" y="0"/>
                      <a:pt x="14" y="1"/>
                      <a:pt x="16" y="9"/>
                    </a:cubicBezTo>
                    <a:cubicBezTo>
                      <a:pt x="9" y="10"/>
                      <a:pt x="7" y="0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9077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6" name="Freeform 4957"/>
              <p:cNvSpPr/>
              <p:nvPr/>
            </p:nvSpPr>
            <p:spPr bwMode="auto">
              <a:xfrm>
                <a:off x="6402388" y="5521326"/>
                <a:ext cx="14288" cy="17463"/>
              </a:xfrm>
              <a:custGeom>
                <a:avLst/>
                <a:gdLst>
                  <a:gd name="T0" fmla="*/ 6 w 7"/>
                  <a:gd name="T1" fmla="*/ 0 h 9"/>
                  <a:gd name="T2" fmla="*/ 5 w 7"/>
                  <a:gd name="T3" fmla="*/ 7 h 9"/>
                  <a:gd name="T4" fmla="*/ 0 w 7"/>
                  <a:gd name="T5" fmla="*/ 9 h 9"/>
                  <a:gd name="T6" fmla="*/ 6 w 7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9">
                    <a:moveTo>
                      <a:pt x="6" y="0"/>
                    </a:moveTo>
                    <a:cubicBezTo>
                      <a:pt x="7" y="2"/>
                      <a:pt x="7" y="5"/>
                      <a:pt x="5" y="7"/>
                    </a:cubicBezTo>
                    <a:cubicBezTo>
                      <a:pt x="4" y="9"/>
                      <a:pt x="2" y="9"/>
                      <a:pt x="0" y="9"/>
                    </a:cubicBezTo>
                    <a:cubicBezTo>
                      <a:pt x="2" y="6"/>
                      <a:pt x="4" y="3"/>
                      <a:pt x="6" y="0"/>
                    </a:cubicBezTo>
                    <a:close/>
                  </a:path>
                </a:pathLst>
              </a:custGeom>
              <a:solidFill>
                <a:srgbClr val="A38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7" name="Freeform 4958"/>
              <p:cNvSpPr/>
              <p:nvPr/>
            </p:nvSpPr>
            <p:spPr bwMode="auto">
              <a:xfrm>
                <a:off x="6450013" y="5422901"/>
                <a:ext cx="31750" cy="28575"/>
              </a:xfrm>
              <a:custGeom>
                <a:avLst/>
                <a:gdLst>
                  <a:gd name="T0" fmla="*/ 0 w 16"/>
                  <a:gd name="T1" fmla="*/ 11 h 14"/>
                  <a:gd name="T2" fmla="*/ 7 w 16"/>
                  <a:gd name="T3" fmla="*/ 0 h 14"/>
                  <a:gd name="T4" fmla="*/ 13 w 16"/>
                  <a:gd name="T5" fmla="*/ 4 h 14"/>
                  <a:gd name="T6" fmla="*/ 16 w 16"/>
                  <a:gd name="T7" fmla="*/ 10 h 14"/>
                  <a:gd name="T8" fmla="*/ 12 w 16"/>
                  <a:gd name="T9" fmla="*/ 13 h 14"/>
                  <a:gd name="T10" fmla="*/ 0 w 16"/>
                  <a:gd name="T1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0" y="11"/>
                    </a:moveTo>
                    <a:cubicBezTo>
                      <a:pt x="1" y="7"/>
                      <a:pt x="3" y="2"/>
                      <a:pt x="7" y="0"/>
                    </a:cubicBezTo>
                    <a:cubicBezTo>
                      <a:pt x="9" y="1"/>
                      <a:pt x="11" y="3"/>
                      <a:pt x="13" y="4"/>
                    </a:cubicBezTo>
                    <a:cubicBezTo>
                      <a:pt x="14" y="6"/>
                      <a:pt x="16" y="7"/>
                      <a:pt x="16" y="10"/>
                    </a:cubicBezTo>
                    <a:cubicBezTo>
                      <a:pt x="15" y="11"/>
                      <a:pt x="14" y="12"/>
                      <a:pt x="12" y="13"/>
                    </a:cubicBezTo>
                    <a:cubicBezTo>
                      <a:pt x="8" y="14"/>
                      <a:pt x="4" y="14"/>
                      <a:pt x="0" y="11"/>
                    </a:cubicBezTo>
                    <a:close/>
                  </a:path>
                </a:pathLst>
              </a:custGeom>
              <a:solidFill>
                <a:srgbClr val="A38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8" name="Freeform 4959"/>
              <p:cNvSpPr/>
              <p:nvPr/>
            </p:nvSpPr>
            <p:spPr bwMode="auto">
              <a:xfrm>
                <a:off x="6445251" y="5443538"/>
                <a:ext cx="50800" cy="23813"/>
              </a:xfrm>
              <a:custGeom>
                <a:avLst/>
                <a:gdLst>
                  <a:gd name="T0" fmla="*/ 2 w 25"/>
                  <a:gd name="T1" fmla="*/ 1 h 12"/>
                  <a:gd name="T2" fmla="*/ 15 w 25"/>
                  <a:gd name="T3" fmla="*/ 0 h 12"/>
                  <a:gd name="T4" fmla="*/ 21 w 25"/>
                  <a:gd name="T5" fmla="*/ 9 h 12"/>
                  <a:gd name="T6" fmla="*/ 0 w 25"/>
                  <a:gd name="T7" fmla="*/ 4 h 12"/>
                  <a:gd name="T8" fmla="*/ 2 w 25"/>
                  <a:gd name="T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2">
                    <a:moveTo>
                      <a:pt x="2" y="1"/>
                    </a:moveTo>
                    <a:cubicBezTo>
                      <a:pt x="7" y="2"/>
                      <a:pt x="11" y="2"/>
                      <a:pt x="15" y="0"/>
                    </a:cubicBezTo>
                    <a:cubicBezTo>
                      <a:pt x="17" y="3"/>
                      <a:pt x="25" y="1"/>
                      <a:pt x="21" y="9"/>
                    </a:cubicBezTo>
                    <a:cubicBezTo>
                      <a:pt x="13" y="12"/>
                      <a:pt x="8" y="2"/>
                      <a:pt x="0" y="4"/>
                    </a:cubicBezTo>
                    <a:cubicBezTo>
                      <a:pt x="1" y="3"/>
                      <a:pt x="2" y="2"/>
                      <a:pt x="2" y="1"/>
                    </a:cubicBezTo>
                    <a:close/>
                  </a:path>
                </a:pathLst>
              </a:custGeom>
              <a:solidFill>
                <a:srgbClr val="917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9" name="Freeform 4960"/>
              <p:cNvSpPr/>
              <p:nvPr/>
            </p:nvSpPr>
            <p:spPr bwMode="auto">
              <a:xfrm>
                <a:off x="6462713" y="5405438"/>
                <a:ext cx="25400" cy="26988"/>
              </a:xfrm>
              <a:custGeom>
                <a:avLst/>
                <a:gdLst>
                  <a:gd name="T0" fmla="*/ 4 w 12"/>
                  <a:gd name="T1" fmla="*/ 14 h 14"/>
                  <a:gd name="T2" fmla="*/ 0 w 12"/>
                  <a:gd name="T3" fmla="*/ 9 h 14"/>
                  <a:gd name="T4" fmla="*/ 3 w 12"/>
                  <a:gd name="T5" fmla="*/ 4 h 14"/>
                  <a:gd name="T6" fmla="*/ 11 w 12"/>
                  <a:gd name="T7" fmla="*/ 3 h 14"/>
                  <a:gd name="T8" fmla="*/ 4 w 12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4" y="14"/>
                    </a:moveTo>
                    <a:cubicBezTo>
                      <a:pt x="2" y="13"/>
                      <a:pt x="0" y="11"/>
                      <a:pt x="0" y="9"/>
                    </a:cubicBezTo>
                    <a:cubicBezTo>
                      <a:pt x="1" y="7"/>
                      <a:pt x="2" y="6"/>
                      <a:pt x="3" y="4"/>
                    </a:cubicBezTo>
                    <a:cubicBezTo>
                      <a:pt x="5" y="1"/>
                      <a:pt x="8" y="0"/>
                      <a:pt x="11" y="3"/>
                    </a:cubicBezTo>
                    <a:cubicBezTo>
                      <a:pt x="12" y="9"/>
                      <a:pt x="12" y="14"/>
                      <a:pt x="4" y="14"/>
                    </a:cubicBezTo>
                    <a:close/>
                  </a:path>
                </a:pathLst>
              </a:custGeom>
              <a:solidFill>
                <a:srgbClr val="BCA2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0" name="Freeform 4961"/>
              <p:cNvSpPr/>
              <p:nvPr/>
            </p:nvSpPr>
            <p:spPr bwMode="auto">
              <a:xfrm>
                <a:off x="6469063" y="5392738"/>
                <a:ext cx="15875" cy="20638"/>
              </a:xfrm>
              <a:custGeom>
                <a:avLst/>
                <a:gdLst>
                  <a:gd name="T0" fmla="*/ 7 w 8"/>
                  <a:gd name="T1" fmla="*/ 9 h 10"/>
                  <a:gd name="T2" fmla="*/ 0 w 8"/>
                  <a:gd name="T3" fmla="*/ 10 h 10"/>
                  <a:gd name="T4" fmla="*/ 0 w 8"/>
                  <a:gd name="T5" fmla="*/ 8 h 10"/>
                  <a:gd name="T6" fmla="*/ 0 w 8"/>
                  <a:gd name="T7" fmla="*/ 5 h 10"/>
                  <a:gd name="T8" fmla="*/ 8 w 8"/>
                  <a:gd name="T9" fmla="*/ 6 h 10"/>
                  <a:gd name="T10" fmla="*/ 8 w 8"/>
                  <a:gd name="T11" fmla="*/ 6 h 10"/>
                  <a:gd name="T12" fmla="*/ 8 w 8"/>
                  <a:gd name="T13" fmla="*/ 8 h 10"/>
                  <a:gd name="T14" fmla="*/ 7 w 8"/>
                  <a:gd name="T15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10">
                    <a:moveTo>
                      <a:pt x="7" y="9"/>
                    </a:moveTo>
                    <a:cubicBezTo>
                      <a:pt x="5" y="9"/>
                      <a:pt x="3" y="10"/>
                      <a:pt x="0" y="10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3" y="0"/>
                      <a:pt x="6" y="0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8" y="9"/>
                      <a:pt x="7" y="9"/>
                    </a:cubicBezTo>
                    <a:close/>
                  </a:path>
                </a:pathLst>
              </a:custGeom>
              <a:solidFill>
                <a:srgbClr val="B49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1" name="Freeform 4962"/>
              <p:cNvSpPr/>
              <p:nvPr/>
            </p:nvSpPr>
            <p:spPr bwMode="auto">
              <a:xfrm>
                <a:off x="6538913" y="5792788"/>
                <a:ext cx="92075" cy="112713"/>
              </a:xfrm>
              <a:custGeom>
                <a:avLst/>
                <a:gdLst>
                  <a:gd name="T0" fmla="*/ 21 w 46"/>
                  <a:gd name="T1" fmla="*/ 55 h 56"/>
                  <a:gd name="T2" fmla="*/ 20 w 46"/>
                  <a:gd name="T3" fmla="*/ 47 h 56"/>
                  <a:gd name="T4" fmla="*/ 16 w 46"/>
                  <a:gd name="T5" fmla="*/ 30 h 56"/>
                  <a:gd name="T6" fmla="*/ 6 w 46"/>
                  <a:gd name="T7" fmla="*/ 14 h 56"/>
                  <a:gd name="T8" fmla="*/ 12 w 46"/>
                  <a:gd name="T9" fmla="*/ 3 h 56"/>
                  <a:gd name="T10" fmla="*/ 23 w 46"/>
                  <a:gd name="T11" fmla="*/ 11 h 56"/>
                  <a:gd name="T12" fmla="*/ 25 w 46"/>
                  <a:gd name="T13" fmla="*/ 14 h 56"/>
                  <a:gd name="T14" fmla="*/ 38 w 46"/>
                  <a:gd name="T15" fmla="*/ 22 h 56"/>
                  <a:gd name="T16" fmla="*/ 41 w 46"/>
                  <a:gd name="T17" fmla="*/ 27 h 56"/>
                  <a:gd name="T18" fmla="*/ 43 w 46"/>
                  <a:gd name="T19" fmla="*/ 36 h 56"/>
                  <a:gd name="T20" fmla="*/ 41 w 46"/>
                  <a:gd name="T21" fmla="*/ 47 h 56"/>
                  <a:gd name="T22" fmla="*/ 43 w 46"/>
                  <a:gd name="T23" fmla="*/ 56 h 56"/>
                  <a:gd name="T24" fmla="*/ 21 w 46"/>
                  <a:gd name="T25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56">
                    <a:moveTo>
                      <a:pt x="21" y="55"/>
                    </a:moveTo>
                    <a:cubicBezTo>
                      <a:pt x="20" y="53"/>
                      <a:pt x="22" y="48"/>
                      <a:pt x="20" y="47"/>
                    </a:cubicBezTo>
                    <a:cubicBezTo>
                      <a:pt x="5" y="45"/>
                      <a:pt x="15" y="34"/>
                      <a:pt x="16" y="30"/>
                    </a:cubicBezTo>
                    <a:cubicBezTo>
                      <a:pt x="20" y="16"/>
                      <a:pt x="21" y="16"/>
                      <a:pt x="6" y="14"/>
                    </a:cubicBezTo>
                    <a:cubicBezTo>
                      <a:pt x="0" y="8"/>
                      <a:pt x="1" y="8"/>
                      <a:pt x="12" y="3"/>
                    </a:cubicBezTo>
                    <a:cubicBezTo>
                      <a:pt x="20" y="0"/>
                      <a:pt x="22" y="4"/>
                      <a:pt x="23" y="11"/>
                    </a:cubicBezTo>
                    <a:cubicBezTo>
                      <a:pt x="24" y="12"/>
                      <a:pt x="24" y="13"/>
                      <a:pt x="25" y="14"/>
                    </a:cubicBezTo>
                    <a:cubicBezTo>
                      <a:pt x="30" y="15"/>
                      <a:pt x="35" y="16"/>
                      <a:pt x="38" y="22"/>
                    </a:cubicBezTo>
                    <a:cubicBezTo>
                      <a:pt x="39" y="23"/>
                      <a:pt x="40" y="25"/>
                      <a:pt x="41" y="27"/>
                    </a:cubicBezTo>
                    <a:cubicBezTo>
                      <a:pt x="43" y="30"/>
                      <a:pt x="46" y="32"/>
                      <a:pt x="43" y="36"/>
                    </a:cubicBezTo>
                    <a:cubicBezTo>
                      <a:pt x="40" y="39"/>
                      <a:pt x="36" y="42"/>
                      <a:pt x="41" y="47"/>
                    </a:cubicBezTo>
                    <a:cubicBezTo>
                      <a:pt x="43" y="49"/>
                      <a:pt x="45" y="52"/>
                      <a:pt x="43" y="56"/>
                    </a:cubicBezTo>
                    <a:cubicBezTo>
                      <a:pt x="42" y="55"/>
                      <a:pt x="21" y="55"/>
                      <a:pt x="21" y="55"/>
                    </a:cubicBezTo>
                    <a:close/>
                  </a:path>
                </a:pathLst>
              </a:custGeom>
              <a:solidFill>
                <a:srgbClr val="B48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2" name="Freeform 4963"/>
              <p:cNvSpPr/>
              <p:nvPr/>
            </p:nvSpPr>
            <p:spPr bwMode="auto">
              <a:xfrm>
                <a:off x="6599238" y="5854701"/>
                <a:ext cx="53975" cy="58738"/>
              </a:xfrm>
              <a:custGeom>
                <a:avLst/>
                <a:gdLst>
                  <a:gd name="T0" fmla="*/ 13 w 27"/>
                  <a:gd name="T1" fmla="*/ 25 h 29"/>
                  <a:gd name="T2" fmla="*/ 8 w 27"/>
                  <a:gd name="T3" fmla="*/ 16 h 29"/>
                  <a:gd name="T4" fmla="*/ 13 w 27"/>
                  <a:gd name="T5" fmla="*/ 5 h 29"/>
                  <a:gd name="T6" fmla="*/ 24 w 27"/>
                  <a:gd name="T7" fmla="*/ 4 h 29"/>
                  <a:gd name="T8" fmla="*/ 26 w 27"/>
                  <a:gd name="T9" fmla="*/ 7 h 29"/>
                  <a:gd name="T10" fmla="*/ 25 w 27"/>
                  <a:gd name="T11" fmla="*/ 29 h 29"/>
                  <a:gd name="T12" fmla="*/ 22 w 27"/>
                  <a:gd name="T13" fmla="*/ 28 h 29"/>
                  <a:gd name="T14" fmla="*/ 13 w 27"/>
                  <a:gd name="T15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9">
                    <a:moveTo>
                      <a:pt x="13" y="25"/>
                    </a:moveTo>
                    <a:cubicBezTo>
                      <a:pt x="12" y="22"/>
                      <a:pt x="10" y="19"/>
                      <a:pt x="8" y="16"/>
                    </a:cubicBezTo>
                    <a:cubicBezTo>
                      <a:pt x="5" y="12"/>
                      <a:pt x="0" y="4"/>
                      <a:pt x="13" y="5"/>
                    </a:cubicBezTo>
                    <a:cubicBezTo>
                      <a:pt x="16" y="0"/>
                      <a:pt x="20" y="1"/>
                      <a:pt x="24" y="4"/>
                    </a:cubicBezTo>
                    <a:cubicBezTo>
                      <a:pt x="25" y="5"/>
                      <a:pt x="26" y="6"/>
                      <a:pt x="26" y="7"/>
                    </a:cubicBezTo>
                    <a:cubicBezTo>
                      <a:pt x="27" y="14"/>
                      <a:pt x="22" y="21"/>
                      <a:pt x="25" y="29"/>
                    </a:cubicBezTo>
                    <a:cubicBezTo>
                      <a:pt x="24" y="29"/>
                      <a:pt x="23" y="29"/>
                      <a:pt x="22" y="28"/>
                    </a:cubicBezTo>
                    <a:cubicBezTo>
                      <a:pt x="20" y="25"/>
                      <a:pt x="15" y="27"/>
                      <a:pt x="13" y="25"/>
                    </a:cubicBezTo>
                    <a:close/>
                  </a:path>
                </a:pathLst>
              </a:custGeom>
              <a:solidFill>
                <a:srgbClr val="C2AD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3" name="Freeform 4964"/>
              <p:cNvSpPr/>
              <p:nvPr/>
            </p:nvSpPr>
            <p:spPr bwMode="auto">
              <a:xfrm>
                <a:off x="6615113" y="5915026"/>
                <a:ext cx="44450" cy="61913"/>
              </a:xfrm>
              <a:custGeom>
                <a:avLst/>
                <a:gdLst>
                  <a:gd name="T0" fmla="*/ 10 w 22"/>
                  <a:gd name="T1" fmla="*/ 28 h 31"/>
                  <a:gd name="T2" fmla="*/ 0 w 22"/>
                  <a:gd name="T3" fmla="*/ 16 h 31"/>
                  <a:gd name="T4" fmla="*/ 0 w 22"/>
                  <a:gd name="T5" fmla="*/ 14 h 31"/>
                  <a:gd name="T6" fmla="*/ 3 w 22"/>
                  <a:gd name="T7" fmla="*/ 4 h 31"/>
                  <a:gd name="T8" fmla="*/ 14 w 22"/>
                  <a:gd name="T9" fmla="*/ 1 h 31"/>
                  <a:gd name="T10" fmla="*/ 17 w 22"/>
                  <a:gd name="T11" fmla="*/ 0 h 31"/>
                  <a:gd name="T12" fmla="*/ 20 w 22"/>
                  <a:gd name="T13" fmla="*/ 20 h 31"/>
                  <a:gd name="T14" fmla="*/ 19 w 22"/>
                  <a:gd name="T15" fmla="*/ 25 h 31"/>
                  <a:gd name="T16" fmla="*/ 10 w 22"/>
                  <a:gd name="T17" fmla="*/ 2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1">
                    <a:moveTo>
                      <a:pt x="10" y="28"/>
                    </a:moveTo>
                    <a:cubicBezTo>
                      <a:pt x="8" y="23"/>
                      <a:pt x="7" y="16"/>
                      <a:pt x="0" y="16"/>
                    </a:cubicBezTo>
                    <a:cubicBezTo>
                      <a:pt x="0" y="15"/>
                      <a:pt x="0" y="15"/>
                      <a:pt x="0" y="14"/>
                    </a:cubicBezTo>
                    <a:cubicBezTo>
                      <a:pt x="3" y="11"/>
                      <a:pt x="0" y="7"/>
                      <a:pt x="3" y="4"/>
                    </a:cubicBezTo>
                    <a:cubicBezTo>
                      <a:pt x="8" y="5"/>
                      <a:pt x="10" y="2"/>
                      <a:pt x="14" y="1"/>
                    </a:cubicBezTo>
                    <a:cubicBezTo>
                      <a:pt x="15" y="0"/>
                      <a:pt x="16" y="0"/>
                      <a:pt x="17" y="0"/>
                    </a:cubicBezTo>
                    <a:cubicBezTo>
                      <a:pt x="22" y="6"/>
                      <a:pt x="18" y="13"/>
                      <a:pt x="20" y="20"/>
                    </a:cubicBezTo>
                    <a:cubicBezTo>
                      <a:pt x="21" y="21"/>
                      <a:pt x="20" y="23"/>
                      <a:pt x="19" y="25"/>
                    </a:cubicBezTo>
                    <a:cubicBezTo>
                      <a:pt x="17" y="28"/>
                      <a:pt x="15" y="31"/>
                      <a:pt x="10" y="28"/>
                    </a:cubicBezTo>
                    <a:close/>
                  </a:path>
                </a:pathLst>
              </a:custGeom>
              <a:solidFill>
                <a:srgbClr val="BFA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4" name="Freeform 4965"/>
              <p:cNvSpPr/>
              <p:nvPr/>
            </p:nvSpPr>
            <p:spPr bwMode="auto">
              <a:xfrm>
                <a:off x="6599238" y="5913438"/>
                <a:ext cx="30163" cy="28575"/>
              </a:xfrm>
              <a:custGeom>
                <a:avLst/>
                <a:gdLst>
                  <a:gd name="T0" fmla="*/ 11 w 15"/>
                  <a:gd name="T1" fmla="*/ 5 h 15"/>
                  <a:gd name="T2" fmla="*/ 8 w 15"/>
                  <a:gd name="T3" fmla="*/ 15 h 15"/>
                  <a:gd name="T4" fmla="*/ 0 w 15"/>
                  <a:gd name="T5" fmla="*/ 5 h 15"/>
                  <a:gd name="T6" fmla="*/ 0 w 15"/>
                  <a:gd name="T7" fmla="*/ 2 h 15"/>
                  <a:gd name="T8" fmla="*/ 4 w 15"/>
                  <a:gd name="T9" fmla="*/ 2 h 15"/>
                  <a:gd name="T10" fmla="*/ 11 w 15"/>
                  <a:gd name="T11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5">
                    <a:moveTo>
                      <a:pt x="11" y="5"/>
                    </a:moveTo>
                    <a:cubicBezTo>
                      <a:pt x="9" y="8"/>
                      <a:pt x="15" y="14"/>
                      <a:pt x="8" y="15"/>
                    </a:cubicBezTo>
                    <a:cubicBezTo>
                      <a:pt x="5" y="12"/>
                      <a:pt x="6" y="6"/>
                      <a:pt x="0" y="5"/>
                    </a:cubicBezTo>
                    <a:cubicBezTo>
                      <a:pt x="0" y="5"/>
                      <a:pt x="0" y="2"/>
                      <a:pt x="0" y="2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6" y="5"/>
                      <a:pt x="9" y="5"/>
                      <a:pt x="11" y="5"/>
                    </a:cubicBezTo>
                    <a:close/>
                  </a:path>
                </a:pathLst>
              </a:custGeom>
              <a:solidFill>
                <a:srgbClr val="B89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5" name="Freeform 4966"/>
              <p:cNvSpPr/>
              <p:nvPr/>
            </p:nvSpPr>
            <p:spPr bwMode="auto">
              <a:xfrm>
                <a:off x="6643688" y="5902326"/>
                <a:ext cx="31750" cy="26988"/>
              </a:xfrm>
              <a:custGeom>
                <a:avLst/>
                <a:gdLst>
                  <a:gd name="T0" fmla="*/ 2 w 16"/>
                  <a:gd name="T1" fmla="*/ 7 h 13"/>
                  <a:gd name="T2" fmla="*/ 0 w 16"/>
                  <a:gd name="T3" fmla="*/ 7 h 13"/>
                  <a:gd name="T4" fmla="*/ 0 w 16"/>
                  <a:gd name="T5" fmla="*/ 4 h 13"/>
                  <a:gd name="T6" fmla="*/ 3 w 16"/>
                  <a:gd name="T7" fmla="*/ 5 h 13"/>
                  <a:gd name="T8" fmla="*/ 4 w 16"/>
                  <a:gd name="T9" fmla="*/ 4 h 13"/>
                  <a:gd name="T10" fmla="*/ 15 w 16"/>
                  <a:gd name="T11" fmla="*/ 4 h 13"/>
                  <a:gd name="T12" fmla="*/ 14 w 16"/>
                  <a:gd name="T13" fmla="*/ 9 h 13"/>
                  <a:gd name="T14" fmla="*/ 2 w 16"/>
                  <a:gd name="T15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3">
                    <a:moveTo>
                      <a:pt x="2" y="7"/>
                    </a:moveTo>
                    <a:cubicBezTo>
                      <a:pt x="1" y="7"/>
                      <a:pt x="1" y="7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ubicBezTo>
                      <a:pt x="4" y="4"/>
                      <a:pt x="2" y="5"/>
                      <a:pt x="4" y="4"/>
                    </a:cubicBezTo>
                    <a:cubicBezTo>
                      <a:pt x="8" y="2"/>
                      <a:pt x="12" y="0"/>
                      <a:pt x="15" y="4"/>
                    </a:cubicBezTo>
                    <a:cubicBezTo>
                      <a:pt x="16" y="6"/>
                      <a:pt x="16" y="8"/>
                      <a:pt x="14" y="9"/>
                    </a:cubicBezTo>
                    <a:cubicBezTo>
                      <a:pt x="10" y="12"/>
                      <a:pt x="6" y="13"/>
                      <a:pt x="2" y="7"/>
                    </a:cubicBezTo>
                    <a:close/>
                  </a:path>
                </a:pathLst>
              </a:custGeom>
              <a:solidFill>
                <a:srgbClr val="9A88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6" name="Freeform 4967"/>
              <p:cNvSpPr/>
              <p:nvPr/>
            </p:nvSpPr>
            <p:spPr bwMode="auto">
              <a:xfrm>
                <a:off x="7075488" y="6078538"/>
                <a:ext cx="55563" cy="42863"/>
              </a:xfrm>
              <a:custGeom>
                <a:avLst/>
                <a:gdLst>
                  <a:gd name="T0" fmla="*/ 10 w 28"/>
                  <a:gd name="T1" fmla="*/ 2 h 21"/>
                  <a:gd name="T2" fmla="*/ 17 w 28"/>
                  <a:gd name="T3" fmla="*/ 0 h 21"/>
                  <a:gd name="T4" fmla="*/ 27 w 28"/>
                  <a:gd name="T5" fmla="*/ 21 h 21"/>
                  <a:gd name="T6" fmla="*/ 21 w 28"/>
                  <a:gd name="T7" fmla="*/ 13 h 21"/>
                  <a:gd name="T8" fmla="*/ 16 w 28"/>
                  <a:gd name="T9" fmla="*/ 6 h 21"/>
                  <a:gd name="T10" fmla="*/ 11 w 28"/>
                  <a:gd name="T11" fmla="*/ 14 h 21"/>
                  <a:gd name="T12" fmla="*/ 3 w 28"/>
                  <a:gd name="T13" fmla="*/ 13 h 21"/>
                  <a:gd name="T14" fmla="*/ 0 w 28"/>
                  <a:gd name="T15" fmla="*/ 10 h 21"/>
                  <a:gd name="T16" fmla="*/ 2 w 28"/>
                  <a:gd name="T17" fmla="*/ 6 h 21"/>
                  <a:gd name="T18" fmla="*/ 10 w 28"/>
                  <a:gd name="T19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1">
                    <a:moveTo>
                      <a:pt x="10" y="2"/>
                    </a:moveTo>
                    <a:cubicBezTo>
                      <a:pt x="12" y="1"/>
                      <a:pt x="15" y="1"/>
                      <a:pt x="17" y="0"/>
                    </a:cubicBezTo>
                    <a:cubicBezTo>
                      <a:pt x="25" y="6"/>
                      <a:pt x="28" y="12"/>
                      <a:pt x="27" y="21"/>
                    </a:cubicBezTo>
                    <a:cubicBezTo>
                      <a:pt x="23" y="21"/>
                      <a:pt x="22" y="17"/>
                      <a:pt x="21" y="13"/>
                    </a:cubicBezTo>
                    <a:cubicBezTo>
                      <a:pt x="21" y="10"/>
                      <a:pt x="22" y="6"/>
                      <a:pt x="16" y="6"/>
                    </a:cubicBezTo>
                    <a:cubicBezTo>
                      <a:pt x="10" y="5"/>
                      <a:pt x="12" y="11"/>
                      <a:pt x="11" y="14"/>
                    </a:cubicBezTo>
                    <a:cubicBezTo>
                      <a:pt x="8" y="12"/>
                      <a:pt x="7" y="7"/>
                      <a:pt x="3" y="13"/>
                    </a:cubicBezTo>
                    <a:cubicBezTo>
                      <a:pt x="1" y="14"/>
                      <a:pt x="0" y="12"/>
                      <a:pt x="0" y="10"/>
                    </a:cubicBezTo>
                    <a:cubicBezTo>
                      <a:pt x="0" y="9"/>
                      <a:pt x="0" y="7"/>
                      <a:pt x="2" y="6"/>
                    </a:cubicBezTo>
                    <a:cubicBezTo>
                      <a:pt x="5" y="6"/>
                      <a:pt x="8" y="5"/>
                      <a:pt x="10" y="2"/>
                    </a:cubicBezTo>
                    <a:close/>
                  </a:path>
                </a:pathLst>
              </a:custGeom>
              <a:solidFill>
                <a:srgbClr val="C49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7" name="Freeform 4968"/>
              <p:cNvSpPr/>
              <p:nvPr/>
            </p:nvSpPr>
            <p:spPr bwMode="auto">
              <a:xfrm>
                <a:off x="7632701" y="5918201"/>
                <a:ext cx="47625" cy="38100"/>
              </a:xfrm>
              <a:custGeom>
                <a:avLst/>
                <a:gdLst>
                  <a:gd name="T0" fmla="*/ 2 w 24"/>
                  <a:gd name="T1" fmla="*/ 0 h 19"/>
                  <a:gd name="T2" fmla="*/ 21 w 24"/>
                  <a:gd name="T3" fmla="*/ 9 h 19"/>
                  <a:gd name="T4" fmla="*/ 18 w 24"/>
                  <a:gd name="T5" fmla="*/ 17 h 19"/>
                  <a:gd name="T6" fmla="*/ 15 w 24"/>
                  <a:gd name="T7" fmla="*/ 19 h 19"/>
                  <a:gd name="T8" fmla="*/ 13 w 24"/>
                  <a:gd name="T9" fmla="*/ 18 h 19"/>
                  <a:gd name="T10" fmla="*/ 6 w 24"/>
                  <a:gd name="T11" fmla="*/ 10 h 19"/>
                  <a:gd name="T12" fmla="*/ 2 w 24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9">
                    <a:moveTo>
                      <a:pt x="2" y="0"/>
                    </a:moveTo>
                    <a:cubicBezTo>
                      <a:pt x="10" y="1"/>
                      <a:pt x="14" y="7"/>
                      <a:pt x="21" y="9"/>
                    </a:cubicBezTo>
                    <a:cubicBezTo>
                      <a:pt x="24" y="14"/>
                      <a:pt x="12" y="11"/>
                      <a:pt x="18" y="17"/>
                    </a:cubicBezTo>
                    <a:cubicBezTo>
                      <a:pt x="17" y="17"/>
                      <a:pt x="16" y="18"/>
                      <a:pt x="15" y="19"/>
                    </a:cubicBezTo>
                    <a:cubicBezTo>
                      <a:pt x="14" y="19"/>
                      <a:pt x="13" y="18"/>
                      <a:pt x="13" y="18"/>
                    </a:cubicBezTo>
                    <a:cubicBezTo>
                      <a:pt x="11" y="15"/>
                      <a:pt x="9" y="13"/>
                      <a:pt x="6" y="10"/>
                    </a:cubicBezTo>
                    <a:cubicBezTo>
                      <a:pt x="4" y="7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AC8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8" name="Freeform 4969"/>
              <p:cNvSpPr/>
              <p:nvPr/>
            </p:nvSpPr>
            <p:spPr bwMode="auto">
              <a:xfrm>
                <a:off x="7754938" y="5453063"/>
                <a:ext cx="36513" cy="28575"/>
              </a:xfrm>
              <a:custGeom>
                <a:avLst/>
                <a:gdLst>
                  <a:gd name="T0" fmla="*/ 8 w 18"/>
                  <a:gd name="T1" fmla="*/ 3 h 14"/>
                  <a:gd name="T2" fmla="*/ 10 w 18"/>
                  <a:gd name="T3" fmla="*/ 4 h 14"/>
                  <a:gd name="T4" fmla="*/ 14 w 18"/>
                  <a:gd name="T5" fmla="*/ 14 h 14"/>
                  <a:gd name="T6" fmla="*/ 12 w 18"/>
                  <a:gd name="T7" fmla="*/ 14 h 14"/>
                  <a:gd name="T8" fmla="*/ 5 w 18"/>
                  <a:gd name="T9" fmla="*/ 10 h 14"/>
                  <a:gd name="T10" fmla="*/ 2 w 18"/>
                  <a:gd name="T11" fmla="*/ 10 h 14"/>
                  <a:gd name="T12" fmla="*/ 0 w 18"/>
                  <a:gd name="T13" fmla="*/ 2 h 14"/>
                  <a:gd name="T14" fmla="*/ 8 w 18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4">
                    <a:moveTo>
                      <a:pt x="8" y="3"/>
                    </a:moveTo>
                    <a:cubicBezTo>
                      <a:pt x="9" y="3"/>
                      <a:pt x="9" y="3"/>
                      <a:pt x="10" y="4"/>
                    </a:cubicBezTo>
                    <a:cubicBezTo>
                      <a:pt x="13" y="6"/>
                      <a:pt x="18" y="9"/>
                      <a:pt x="14" y="14"/>
                    </a:cubicBezTo>
                    <a:cubicBezTo>
                      <a:pt x="13" y="14"/>
                      <a:pt x="12" y="14"/>
                      <a:pt x="12" y="14"/>
                    </a:cubicBezTo>
                    <a:cubicBezTo>
                      <a:pt x="10" y="11"/>
                      <a:pt x="9" y="6"/>
                      <a:pt x="5" y="10"/>
                    </a:cubicBezTo>
                    <a:cubicBezTo>
                      <a:pt x="4" y="11"/>
                      <a:pt x="3" y="11"/>
                      <a:pt x="2" y="10"/>
                    </a:cubicBezTo>
                    <a:cubicBezTo>
                      <a:pt x="0" y="8"/>
                      <a:pt x="0" y="5"/>
                      <a:pt x="0" y="2"/>
                    </a:cubicBezTo>
                    <a:cubicBezTo>
                      <a:pt x="3" y="0"/>
                      <a:pt x="6" y="1"/>
                      <a:pt x="8" y="3"/>
                    </a:cubicBezTo>
                    <a:close/>
                  </a:path>
                </a:pathLst>
              </a:custGeom>
              <a:solidFill>
                <a:srgbClr val="834B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9" name="Freeform 4970"/>
              <p:cNvSpPr/>
              <p:nvPr/>
            </p:nvSpPr>
            <p:spPr bwMode="auto">
              <a:xfrm>
                <a:off x="6813551" y="4708526"/>
                <a:ext cx="58738" cy="53975"/>
              </a:xfrm>
              <a:custGeom>
                <a:avLst/>
                <a:gdLst>
                  <a:gd name="T0" fmla="*/ 18 w 29"/>
                  <a:gd name="T1" fmla="*/ 7 h 27"/>
                  <a:gd name="T2" fmla="*/ 22 w 29"/>
                  <a:gd name="T3" fmla="*/ 12 h 27"/>
                  <a:gd name="T4" fmla="*/ 29 w 29"/>
                  <a:gd name="T5" fmla="*/ 16 h 27"/>
                  <a:gd name="T6" fmla="*/ 4 w 29"/>
                  <a:gd name="T7" fmla="*/ 20 h 27"/>
                  <a:gd name="T8" fmla="*/ 4 w 29"/>
                  <a:gd name="T9" fmla="*/ 15 h 27"/>
                  <a:gd name="T10" fmla="*/ 5 w 29"/>
                  <a:gd name="T11" fmla="*/ 11 h 27"/>
                  <a:gd name="T12" fmla="*/ 6 w 29"/>
                  <a:gd name="T13" fmla="*/ 2 h 27"/>
                  <a:gd name="T14" fmla="*/ 18 w 29"/>
                  <a:gd name="T1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7">
                    <a:moveTo>
                      <a:pt x="18" y="7"/>
                    </a:moveTo>
                    <a:cubicBezTo>
                      <a:pt x="19" y="9"/>
                      <a:pt x="21" y="11"/>
                      <a:pt x="22" y="12"/>
                    </a:cubicBezTo>
                    <a:cubicBezTo>
                      <a:pt x="24" y="16"/>
                      <a:pt x="27" y="15"/>
                      <a:pt x="29" y="16"/>
                    </a:cubicBezTo>
                    <a:cubicBezTo>
                      <a:pt x="22" y="25"/>
                      <a:pt x="11" y="27"/>
                      <a:pt x="4" y="20"/>
                    </a:cubicBezTo>
                    <a:cubicBezTo>
                      <a:pt x="4" y="18"/>
                      <a:pt x="3" y="16"/>
                      <a:pt x="4" y="15"/>
                    </a:cubicBezTo>
                    <a:cubicBezTo>
                      <a:pt x="4" y="14"/>
                      <a:pt x="5" y="13"/>
                      <a:pt x="5" y="11"/>
                    </a:cubicBezTo>
                    <a:cubicBezTo>
                      <a:pt x="6" y="8"/>
                      <a:pt x="0" y="4"/>
                      <a:pt x="6" y="2"/>
                    </a:cubicBezTo>
                    <a:cubicBezTo>
                      <a:pt x="11" y="0"/>
                      <a:pt x="16" y="2"/>
                      <a:pt x="18" y="7"/>
                    </a:cubicBezTo>
                    <a:close/>
                  </a:path>
                </a:pathLst>
              </a:custGeom>
              <a:solidFill>
                <a:srgbClr val="D7C0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0" name="Freeform 4971"/>
              <p:cNvSpPr/>
              <p:nvPr/>
            </p:nvSpPr>
            <p:spPr bwMode="auto">
              <a:xfrm>
                <a:off x="6813551" y="4741863"/>
                <a:ext cx="65088" cy="38100"/>
              </a:xfrm>
              <a:custGeom>
                <a:avLst/>
                <a:gdLst>
                  <a:gd name="T0" fmla="*/ 7 w 32"/>
                  <a:gd name="T1" fmla="*/ 2 h 19"/>
                  <a:gd name="T2" fmla="*/ 11 w 32"/>
                  <a:gd name="T3" fmla="*/ 6 h 19"/>
                  <a:gd name="T4" fmla="*/ 29 w 32"/>
                  <a:gd name="T5" fmla="*/ 0 h 19"/>
                  <a:gd name="T6" fmla="*/ 31 w 32"/>
                  <a:gd name="T7" fmla="*/ 3 h 19"/>
                  <a:gd name="T8" fmla="*/ 30 w 32"/>
                  <a:gd name="T9" fmla="*/ 12 h 19"/>
                  <a:gd name="T10" fmla="*/ 30 w 32"/>
                  <a:gd name="T11" fmla="*/ 14 h 19"/>
                  <a:gd name="T12" fmla="*/ 5 w 32"/>
                  <a:gd name="T13" fmla="*/ 17 h 19"/>
                  <a:gd name="T14" fmla="*/ 7 w 32"/>
                  <a:gd name="T15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9">
                    <a:moveTo>
                      <a:pt x="7" y="2"/>
                    </a:moveTo>
                    <a:cubicBezTo>
                      <a:pt x="7" y="4"/>
                      <a:pt x="7" y="8"/>
                      <a:pt x="11" y="6"/>
                    </a:cubicBezTo>
                    <a:cubicBezTo>
                      <a:pt x="17" y="3"/>
                      <a:pt x="24" y="5"/>
                      <a:pt x="29" y="0"/>
                    </a:cubicBezTo>
                    <a:cubicBezTo>
                      <a:pt x="30" y="1"/>
                      <a:pt x="31" y="2"/>
                      <a:pt x="31" y="3"/>
                    </a:cubicBezTo>
                    <a:cubicBezTo>
                      <a:pt x="32" y="6"/>
                      <a:pt x="28" y="9"/>
                      <a:pt x="30" y="12"/>
                    </a:cubicBezTo>
                    <a:cubicBezTo>
                      <a:pt x="30" y="13"/>
                      <a:pt x="30" y="13"/>
                      <a:pt x="30" y="14"/>
                    </a:cubicBezTo>
                    <a:cubicBezTo>
                      <a:pt x="22" y="12"/>
                      <a:pt x="14" y="19"/>
                      <a:pt x="5" y="17"/>
                    </a:cubicBezTo>
                    <a:cubicBezTo>
                      <a:pt x="0" y="7"/>
                      <a:pt x="0" y="6"/>
                      <a:pt x="7" y="2"/>
                    </a:cubicBezTo>
                    <a:close/>
                  </a:path>
                </a:pathLst>
              </a:custGeom>
              <a:solidFill>
                <a:srgbClr val="D0B7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1" name="Freeform 4972"/>
              <p:cNvSpPr/>
              <p:nvPr/>
            </p:nvSpPr>
            <p:spPr bwMode="auto">
              <a:xfrm>
                <a:off x="6892926" y="4727576"/>
                <a:ext cx="9525" cy="6350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2 h 3"/>
                  <a:gd name="T8" fmla="*/ 2 w 5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4" y="2"/>
                      <a:pt x="3" y="3"/>
                      <a:pt x="2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B99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2" name="Freeform 4973"/>
              <p:cNvSpPr/>
              <p:nvPr/>
            </p:nvSpPr>
            <p:spPr bwMode="auto">
              <a:xfrm>
                <a:off x="6696076" y="4945063"/>
                <a:ext cx="76200" cy="68263"/>
              </a:xfrm>
              <a:custGeom>
                <a:avLst/>
                <a:gdLst>
                  <a:gd name="T0" fmla="*/ 18 w 38"/>
                  <a:gd name="T1" fmla="*/ 25 h 34"/>
                  <a:gd name="T2" fmla="*/ 5 w 38"/>
                  <a:gd name="T3" fmla="*/ 17 h 34"/>
                  <a:gd name="T4" fmla="*/ 0 w 38"/>
                  <a:gd name="T5" fmla="*/ 11 h 34"/>
                  <a:gd name="T6" fmla="*/ 0 w 38"/>
                  <a:gd name="T7" fmla="*/ 8 h 34"/>
                  <a:gd name="T8" fmla="*/ 10 w 38"/>
                  <a:gd name="T9" fmla="*/ 4 h 34"/>
                  <a:gd name="T10" fmla="*/ 28 w 38"/>
                  <a:gd name="T11" fmla="*/ 1 h 34"/>
                  <a:gd name="T12" fmla="*/ 35 w 38"/>
                  <a:gd name="T13" fmla="*/ 1 h 34"/>
                  <a:gd name="T14" fmla="*/ 36 w 38"/>
                  <a:gd name="T15" fmla="*/ 13 h 34"/>
                  <a:gd name="T16" fmla="*/ 36 w 38"/>
                  <a:gd name="T17" fmla="*/ 18 h 34"/>
                  <a:gd name="T18" fmla="*/ 32 w 38"/>
                  <a:gd name="T19" fmla="*/ 31 h 34"/>
                  <a:gd name="T20" fmla="*/ 27 w 38"/>
                  <a:gd name="T21" fmla="*/ 34 h 34"/>
                  <a:gd name="T22" fmla="*/ 18 w 38"/>
                  <a:gd name="T23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34">
                    <a:moveTo>
                      <a:pt x="18" y="25"/>
                    </a:moveTo>
                    <a:cubicBezTo>
                      <a:pt x="14" y="22"/>
                      <a:pt x="12" y="17"/>
                      <a:pt x="5" y="17"/>
                    </a:cubicBezTo>
                    <a:cubicBezTo>
                      <a:pt x="1" y="18"/>
                      <a:pt x="1" y="13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2" y="4"/>
                      <a:pt x="6" y="4"/>
                      <a:pt x="10" y="4"/>
                    </a:cubicBezTo>
                    <a:cubicBezTo>
                      <a:pt x="16" y="2"/>
                      <a:pt x="23" y="7"/>
                      <a:pt x="28" y="1"/>
                    </a:cubicBezTo>
                    <a:cubicBezTo>
                      <a:pt x="31" y="0"/>
                      <a:pt x="33" y="0"/>
                      <a:pt x="35" y="1"/>
                    </a:cubicBezTo>
                    <a:cubicBezTo>
                      <a:pt x="38" y="5"/>
                      <a:pt x="36" y="9"/>
                      <a:pt x="36" y="13"/>
                    </a:cubicBezTo>
                    <a:cubicBezTo>
                      <a:pt x="36" y="15"/>
                      <a:pt x="36" y="17"/>
                      <a:pt x="36" y="18"/>
                    </a:cubicBezTo>
                    <a:cubicBezTo>
                      <a:pt x="37" y="23"/>
                      <a:pt x="27" y="25"/>
                      <a:pt x="32" y="31"/>
                    </a:cubicBezTo>
                    <a:cubicBezTo>
                      <a:pt x="32" y="32"/>
                      <a:pt x="29" y="34"/>
                      <a:pt x="27" y="34"/>
                    </a:cubicBezTo>
                    <a:cubicBezTo>
                      <a:pt x="21" y="34"/>
                      <a:pt x="18" y="31"/>
                      <a:pt x="18" y="25"/>
                    </a:cubicBezTo>
                    <a:close/>
                  </a:path>
                </a:pathLst>
              </a:custGeom>
              <a:solidFill>
                <a:srgbClr val="B9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3" name="Freeform 4974"/>
              <p:cNvSpPr/>
              <p:nvPr/>
            </p:nvSpPr>
            <p:spPr bwMode="auto">
              <a:xfrm>
                <a:off x="6707188" y="4911726"/>
                <a:ext cx="52388" cy="66675"/>
              </a:xfrm>
              <a:custGeom>
                <a:avLst/>
                <a:gdLst>
                  <a:gd name="T0" fmla="*/ 22 w 26"/>
                  <a:gd name="T1" fmla="*/ 19 h 34"/>
                  <a:gd name="T2" fmla="*/ 4 w 26"/>
                  <a:gd name="T3" fmla="*/ 21 h 34"/>
                  <a:gd name="T4" fmla="*/ 7 w 26"/>
                  <a:gd name="T5" fmla="*/ 15 h 34"/>
                  <a:gd name="T6" fmla="*/ 0 w 26"/>
                  <a:gd name="T7" fmla="*/ 16 h 34"/>
                  <a:gd name="T8" fmla="*/ 7 w 26"/>
                  <a:gd name="T9" fmla="*/ 4 h 34"/>
                  <a:gd name="T10" fmla="*/ 16 w 26"/>
                  <a:gd name="T11" fmla="*/ 2 h 34"/>
                  <a:gd name="T12" fmla="*/ 23 w 26"/>
                  <a:gd name="T13" fmla="*/ 12 h 34"/>
                  <a:gd name="T14" fmla="*/ 22 w 26"/>
                  <a:gd name="T15" fmla="*/ 19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4">
                    <a:moveTo>
                      <a:pt x="22" y="19"/>
                    </a:moveTo>
                    <a:cubicBezTo>
                      <a:pt x="18" y="34"/>
                      <a:pt x="10" y="22"/>
                      <a:pt x="4" y="21"/>
                    </a:cubicBezTo>
                    <a:cubicBezTo>
                      <a:pt x="5" y="19"/>
                      <a:pt x="8" y="16"/>
                      <a:pt x="7" y="15"/>
                    </a:cubicBezTo>
                    <a:cubicBezTo>
                      <a:pt x="5" y="12"/>
                      <a:pt x="3" y="18"/>
                      <a:pt x="0" y="16"/>
                    </a:cubicBezTo>
                    <a:cubicBezTo>
                      <a:pt x="0" y="11"/>
                      <a:pt x="2" y="7"/>
                      <a:pt x="7" y="4"/>
                    </a:cubicBezTo>
                    <a:cubicBezTo>
                      <a:pt x="10" y="3"/>
                      <a:pt x="12" y="0"/>
                      <a:pt x="16" y="2"/>
                    </a:cubicBezTo>
                    <a:cubicBezTo>
                      <a:pt x="21" y="4"/>
                      <a:pt x="26" y="5"/>
                      <a:pt x="23" y="12"/>
                    </a:cubicBezTo>
                    <a:cubicBezTo>
                      <a:pt x="17" y="13"/>
                      <a:pt x="24" y="17"/>
                      <a:pt x="22" y="19"/>
                    </a:cubicBezTo>
                    <a:close/>
                  </a:path>
                </a:pathLst>
              </a:custGeom>
              <a:solidFill>
                <a:srgbClr val="B076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4" name="Freeform 4975"/>
              <p:cNvSpPr/>
              <p:nvPr/>
            </p:nvSpPr>
            <p:spPr bwMode="auto">
              <a:xfrm>
                <a:off x="6697663" y="4976813"/>
                <a:ext cx="90488" cy="88900"/>
              </a:xfrm>
              <a:custGeom>
                <a:avLst/>
                <a:gdLst>
                  <a:gd name="T0" fmla="*/ 17 w 45"/>
                  <a:gd name="T1" fmla="*/ 9 h 44"/>
                  <a:gd name="T2" fmla="*/ 22 w 45"/>
                  <a:gd name="T3" fmla="*/ 15 h 44"/>
                  <a:gd name="T4" fmla="*/ 26 w 45"/>
                  <a:gd name="T5" fmla="*/ 12 h 44"/>
                  <a:gd name="T6" fmla="*/ 32 w 45"/>
                  <a:gd name="T7" fmla="*/ 1 h 44"/>
                  <a:gd name="T8" fmla="*/ 38 w 45"/>
                  <a:gd name="T9" fmla="*/ 4 h 44"/>
                  <a:gd name="T10" fmla="*/ 38 w 45"/>
                  <a:gd name="T11" fmla="*/ 22 h 44"/>
                  <a:gd name="T12" fmla="*/ 41 w 45"/>
                  <a:gd name="T13" fmla="*/ 36 h 44"/>
                  <a:gd name="T14" fmla="*/ 40 w 45"/>
                  <a:gd name="T15" fmla="*/ 37 h 44"/>
                  <a:gd name="T16" fmla="*/ 22 w 45"/>
                  <a:gd name="T17" fmla="*/ 44 h 44"/>
                  <a:gd name="T18" fmla="*/ 3 w 45"/>
                  <a:gd name="T19" fmla="*/ 22 h 44"/>
                  <a:gd name="T20" fmla="*/ 0 w 45"/>
                  <a:gd name="T21" fmla="*/ 20 h 44"/>
                  <a:gd name="T22" fmla="*/ 3 w 45"/>
                  <a:gd name="T23" fmla="*/ 15 h 44"/>
                  <a:gd name="T24" fmla="*/ 17 w 45"/>
                  <a:gd name="T25" fmla="*/ 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44">
                    <a:moveTo>
                      <a:pt x="17" y="9"/>
                    </a:moveTo>
                    <a:cubicBezTo>
                      <a:pt x="18" y="11"/>
                      <a:pt x="20" y="13"/>
                      <a:pt x="22" y="15"/>
                    </a:cubicBezTo>
                    <a:cubicBezTo>
                      <a:pt x="25" y="17"/>
                      <a:pt x="25" y="17"/>
                      <a:pt x="26" y="12"/>
                    </a:cubicBezTo>
                    <a:cubicBezTo>
                      <a:pt x="26" y="7"/>
                      <a:pt x="33" y="6"/>
                      <a:pt x="32" y="1"/>
                    </a:cubicBezTo>
                    <a:cubicBezTo>
                      <a:pt x="35" y="0"/>
                      <a:pt x="37" y="2"/>
                      <a:pt x="38" y="4"/>
                    </a:cubicBezTo>
                    <a:cubicBezTo>
                      <a:pt x="38" y="10"/>
                      <a:pt x="45" y="16"/>
                      <a:pt x="38" y="22"/>
                    </a:cubicBezTo>
                    <a:cubicBezTo>
                      <a:pt x="24" y="30"/>
                      <a:pt x="40" y="31"/>
                      <a:pt x="41" y="36"/>
                    </a:cubicBezTo>
                    <a:cubicBezTo>
                      <a:pt x="41" y="36"/>
                      <a:pt x="40" y="37"/>
                      <a:pt x="40" y="37"/>
                    </a:cubicBezTo>
                    <a:cubicBezTo>
                      <a:pt x="34" y="40"/>
                      <a:pt x="29" y="43"/>
                      <a:pt x="22" y="44"/>
                    </a:cubicBezTo>
                    <a:cubicBezTo>
                      <a:pt x="21" y="25"/>
                      <a:pt x="21" y="25"/>
                      <a:pt x="3" y="22"/>
                    </a:cubicBezTo>
                    <a:cubicBezTo>
                      <a:pt x="2" y="22"/>
                      <a:pt x="1" y="21"/>
                      <a:pt x="0" y="20"/>
                    </a:cubicBezTo>
                    <a:cubicBezTo>
                      <a:pt x="1" y="18"/>
                      <a:pt x="1" y="16"/>
                      <a:pt x="3" y="15"/>
                    </a:cubicBezTo>
                    <a:cubicBezTo>
                      <a:pt x="7" y="12"/>
                      <a:pt x="12" y="12"/>
                      <a:pt x="17" y="9"/>
                    </a:cubicBezTo>
                    <a:close/>
                  </a:path>
                </a:pathLst>
              </a:custGeom>
              <a:solidFill>
                <a:srgbClr val="BB8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5" name="Freeform 4976"/>
              <p:cNvSpPr/>
              <p:nvPr/>
            </p:nvSpPr>
            <p:spPr bwMode="auto">
              <a:xfrm>
                <a:off x="6704013" y="4995863"/>
                <a:ext cx="28575" cy="12700"/>
              </a:xfrm>
              <a:custGeom>
                <a:avLst/>
                <a:gdLst>
                  <a:gd name="T0" fmla="*/ 14 w 14"/>
                  <a:gd name="T1" fmla="*/ 0 h 7"/>
                  <a:gd name="T2" fmla="*/ 0 w 14"/>
                  <a:gd name="T3" fmla="*/ 6 h 7"/>
                  <a:gd name="T4" fmla="*/ 1 w 14"/>
                  <a:gd name="T5" fmla="*/ 4 h 7"/>
                  <a:gd name="T6" fmla="*/ 9 w 14"/>
                  <a:gd name="T7" fmla="*/ 0 h 7"/>
                  <a:gd name="T8" fmla="*/ 14 w 14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7">
                    <a:moveTo>
                      <a:pt x="14" y="0"/>
                    </a:moveTo>
                    <a:cubicBezTo>
                      <a:pt x="10" y="5"/>
                      <a:pt x="6" y="7"/>
                      <a:pt x="0" y="6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3" y="1"/>
                      <a:pt x="6" y="1"/>
                      <a:pt x="9" y="0"/>
                    </a:cubicBezTo>
                    <a:cubicBezTo>
                      <a:pt x="10" y="0"/>
                      <a:pt x="12" y="0"/>
                      <a:pt x="14" y="0"/>
                    </a:cubicBezTo>
                    <a:close/>
                  </a:path>
                </a:pathLst>
              </a:custGeom>
              <a:solidFill>
                <a:srgbClr val="B97C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6" name="Freeform 4977"/>
              <p:cNvSpPr/>
              <p:nvPr/>
            </p:nvSpPr>
            <p:spPr bwMode="auto">
              <a:xfrm>
                <a:off x="6705601" y="4987926"/>
                <a:ext cx="15875" cy="15875"/>
              </a:xfrm>
              <a:custGeom>
                <a:avLst/>
                <a:gdLst>
                  <a:gd name="T0" fmla="*/ 8 w 8"/>
                  <a:gd name="T1" fmla="*/ 4 h 8"/>
                  <a:gd name="T2" fmla="*/ 0 w 8"/>
                  <a:gd name="T3" fmla="*/ 8 h 8"/>
                  <a:gd name="T4" fmla="*/ 8 w 8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4"/>
                    </a:moveTo>
                    <a:cubicBezTo>
                      <a:pt x="6" y="7"/>
                      <a:pt x="3" y="8"/>
                      <a:pt x="0" y="8"/>
                    </a:cubicBezTo>
                    <a:cubicBezTo>
                      <a:pt x="1" y="3"/>
                      <a:pt x="3" y="0"/>
                      <a:pt x="8" y="4"/>
                    </a:cubicBezTo>
                    <a:close/>
                  </a:path>
                </a:pathLst>
              </a:custGeom>
              <a:solidFill>
                <a:srgbClr val="BB8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7" name="Freeform 4978"/>
              <p:cNvSpPr/>
              <p:nvPr/>
            </p:nvSpPr>
            <p:spPr bwMode="auto">
              <a:xfrm>
                <a:off x="7473951" y="5507038"/>
                <a:ext cx="168275" cy="61913"/>
              </a:xfrm>
              <a:custGeom>
                <a:avLst/>
                <a:gdLst>
                  <a:gd name="T0" fmla="*/ 69 w 84"/>
                  <a:gd name="T1" fmla="*/ 11 h 31"/>
                  <a:gd name="T2" fmla="*/ 78 w 84"/>
                  <a:gd name="T3" fmla="*/ 19 h 31"/>
                  <a:gd name="T4" fmla="*/ 68 w 84"/>
                  <a:gd name="T5" fmla="*/ 17 h 31"/>
                  <a:gd name="T6" fmla="*/ 57 w 84"/>
                  <a:gd name="T7" fmla="*/ 24 h 31"/>
                  <a:gd name="T8" fmla="*/ 52 w 84"/>
                  <a:gd name="T9" fmla="*/ 26 h 31"/>
                  <a:gd name="T10" fmla="*/ 38 w 84"/>
                  <a:gd name="T11" fmla="*/ 23 h 31"/>
                  <a:gd name="T12" fmla="*/ 30 w 84"/>
                  <a:gd name="T13" fmla="*/ 24 h 31"/>
                  <a:gd name="T14" fmla="*/ 25 w 84"/>
                  <a:gd name="T15" fmla="*/ 31 h 31"/>
                  <a:gd name="T16" fmla="*/ 7 w 84"/>
                  <a:gd name="T17" fmla="*/ 26 h 31"/>
                  <a:gd name="T18" fmla="*/ 6 w 84"/>
                  <a:gd name="T19" fmla="*/ 17 h 31"/>
                  <a:gd name="T20" fmla="*/ 4 w 84"/>
                  <a:gd name="T21" fmla="*/ 1 h 31"/>
                  <a:gd name="T22" fmla="*/ 14 w 84"/>
                  <a:gd name="T23" fmla="*/ 2 h 31"/>
                  <a:gd name="T24" fmla="*/ 26 w 84"/>
                  <a:gd name="T25" fmla="*/ 4 h 31"/>
                  <a:gd name="T26" fmla="*/ 36 w 84"/>
                  <a:gd name="T27" fmla="*/ 12 h 31"/>
                  <a:gd name="T28" fmla="*/ 46 w 84"/>
                  <a:gd name="T29" fmla="*/ 11 h 31"/>
                  <a:gd name="T30" fmla="*/ 69 w 84"/>
                  <a:gd name="T31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31">
                    <a:moveTo>
                      <a:pt x="69" y="11"/>
                    </a:moveTo>
                    <a:cubicBezTo>
                      <a:pt x="72" y="13"/>
                      <a:pt x="84" y="8"/>
                      <a:pt x="78" y="19"/>
                    </a:cubicBezTo>
                    <a:cubicBezTo>
                      <a:pt x="73" y="25"/>
                      <a:pt x="69" y="12"/>
                      <a:pt x="68" y="17"/>
                    </a:cubicBezTo>
                    <a:cubicBezTo>
                      <a:pt x="66" y="24"/>
                      <a:pt x="60" y="21"/>
                      <a:pt x="57" y="24"/>
                    </a:cubicBezTo>
                    <a:cubicBezTo>
                      <a:pt x="55" y="24"/>
                      <a:pt x="54" y="24"/>
                      <a:pt x="52" y="26"/>
                    </a:cubicBezTo>
                    <a:cubicBezTo>
                      <a:pt x="47" y="27"/>
                      <a:pt x="43" y="22"/>
                      <a:pt x="38" y="23"/>
                    </a:cubicBezTo>
                    <a:cubicBezTo>
                      <a:pt x="36" y="24"/>
                      <a:pt x="33" y="20"/>
                      <a:pt x="30" y="24"/>
                    </a:cubicBezTo>
                    <a:cubicBezTo>
                      <a:pt x="26" y="24"/>
                      <a:pt x="29" y="30"/>
                      <a:pt x="25" y="31"/>
                    </a:cubicBezTo>
                    <a:cubicBezTo>
                      <a:pt x="19" y="29"/>
                      <a:pt x="12" y="31"/>
                      <a:pt x="7" y="26"/>
                    </a:cubicBezTo>
                    <a:cubicBezTo>
                      <a:pt x="8" y="23"/>
                      <a:pt x="10" y="20"/>
                      <a:pt x="6" y="17"/>
                    </a:cubicBezTo>
                    <a:cubicBezTo>
                      <a:pt x="0" y="12"/>
                      <a:pt x="2" y="7"/>
                      <a:pt x="4" y="1"/>
                    </a:cubicBezTo>
                    <a:cubicBezTo>
                      <a:pt x="8" y="0"/>
                      <a:pt x="11" y="0"/>
                      <a:pt x="14" y="2"/>
                    </a:cubicBezTo>
                    <a:cubicBezTo>
                      <a:pt x="18" y="5"/>
                      <a:pt x="22" y="5"/>
                      <a:pt x="26" y="4"/>
                    </a:cubicBezTo>
                    <a:cubicBezTo>
                      <a:pt x="30" y="6"/>
                      <a:pt x="39" y="2"/>
                      <a:pt x="36" y="12"/>
                    </a:cubicBezTo>
                    <a:cubicBezTo>
                      <a:pt x="40" y="12"/>
                      <a:pt x="43" y="10"/>
                      <a:pt x="46" y="11"/>
                    </a:cubicBezTo>
                    <a:cubicBezTo>
                      <a:pt x="54" y="20"/>
                      <a:pt x="61" y="12"/>
                      <a:pt x="69" y="11"/>
                    </a:cubicBezTo>
                    <a:close/>
                  </a:path>
                </a:pathLst>
              </a:custGeom>
              <a:solidFill>
                <a:srgbClr val="B28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8" name="Freeform 4979"/>
              <p:cNvSpPr/>
              <p:nvPr/>
            </p:nvSpPr>
            <p:spPr bwMode="auto">
              <a:xfrm>
                <a:off x="7550151" y="5568951"/>
                <a:ext cx="69850" cy="100013"/>
              </a:xfrm>
              <a:custGeom>
                <a:avLst/>
                <a:gdLst>
                  <a:gd name="T0" fmla="*/ 14 w 35"/>
                  <a:gd name="T1" fmla="*/ 0 h 50"/>
                  <a:gd name="T2" fmla="*/ 21 w 35"/>
                  <a:gd name="T3" fmla="*/ 22 h 50"/>
                  <a:gd name="T4" fmla="*/ 29 w 35"/>
                  <a:gd name="T5" fmla="*/ 32 h 50"/>
                  <a:gd name="T6" fmla="*/ 33 w 35"/>
                  <a:gd name="T7" fmla="*/ 37 h 50"/>
                  <a:gd name="T8" fmla="*/ 24 w 35"/>
                  <a:gd name="T9" fmla="*/ 45 h 50"/>
                  <a:gd name="T10" fmla="*/ 11 w 35"/>
                  <a:gd name="T11" fmla="*/ 28 h 50"/>
                  <a:gd name="T12" fmla="*/ 6 w 35"/>
                  <a:gd name="T13" fmla="*/ 13 h 50"/>
                  <a:gd name="T14" fmla="*/ 4 w 35"/>
                  <a:gd name="T15" fmla="*/ 5 h 50"/>
                  <a:gd name="T16" fmla="*/ 12 w 35"/>
                  <a:gd name="T17" fmla="*/ 1 h 50"/>
                  <a:gd name="T18" fmla="*/ 14 w 35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50">
                    <a:moveTo>
                      <a:pt x="14" y="0"/>
                    </a:moveTo>
                    <a:cubicBezTo>
                      <a:pt x="21" y="6"/>
                      <a:pt x="28" y="11"/>
                      <a:pt x="21" y="22"/>
                    </a:cubicBezTo>
                    <a:cubicBezTo>
                      <a:pt x="15" y="31"/>
                      <a:pt x="28" y="27"/>
                      <a:pt x="29" y="32"/>
                    </a:cubicBezTo>
                    <a:cubicBezTo>
                      <a:pt x="32" y="33"/>
                      <a:pt x="32" y="35"/>
                      <a:pt x="33" y="37"/>
                    </a:cubicBezTo>
                    <a:cubicBezTo>
                      <a:pt x="31" y="41"/>
                      <a:pt x="35" y="50"/>
                      <a:pt x="24" y="45"/>
                    </a:cubicBezTo>
                    <a:cubicBezTo>
                      <a:pt x="9" y="40"/>
                      <a:pt x="8" y="39"/>
                      <a:pt x="11" y="28"/>
                    </a:cubicBezTo>
                    <a:cubicBezTo>
                      <a:pt x="13" y="22"/>
                      <a:pt x="15" y="16"/>
                      <a:pt x="6" y="13"/>
                    </a:cubicBezTo>
                    <a:cubicBezTo>
                      <a:pt x="4" y="11"/>
                      <a:pt x="0" y="9"/>
                      <a:pt x="4" y="5"/>
                    </a:cubicBezTo>
                    <a:cubicBezTo>
                      <a:pt x="7" y="4"/>
                      <a:pt x="11" y="4"/>
                      <a:pt x="12" y="1"/>
                    </a:cubicBezTo>
                    <a:cubicBezTo>
                      <a:pt x="13" y="1"/>
                      <a:pt x="13" y="0"/>
                      <a:pt x="14" y="0"/>
                    </a:cubicBezTo>
                    <a:close/>
                  </a:path>
                </a:pathLst>
              </a:custGeom>
              <a:solidFill>
                <a:srgbClr val="9E83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9" name="Freeform 4980"/>
              <p:cNvSpPr/>
              <p:nvPr/>
            </p:nvSpPr>
            <p:spPr bwMode="auto">
              <a:xfrm>
                <a:off x="7608888" y="5622926"/>
                <a:ext cx="30163" cy="28575"/>
              </a:xfrm>
              <a:custGeom>
                <a:avLst/>
                <a:gdLst>
                  <a:gd name="T0" fmla="*/ 2 w 15"/>
                  <a:gd name="T1" fmla="*/ 10 h 14"/>
                  <a:gd name="T2" fmla="*/ 0 w 15"/>
                  <a:gd name="T3" fmla="*/ 5 h 14"/>
                  <a:gd name="T4" fmla="*/ 15 w 15"/>
                  <a:gd name="T5" fmla="*/ 9 h 14"/>
                  <a:gd name="T6" fmla="*/ 7 w 15"/>
                  <a:gd name="T7" fmla="*/ 13 h 14"/>
                  <a:gd name="T8" fmla="*/ 2 w 15"/>
                  <a:gd name="T9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2" y="10"/>
                    </a:moveTo>
                    <a:cubicBezTo>
                      <a:pt x="2" y="8"/>
                      <a:pt x="1" y="6"/>
                      <a:pt x="0" y="5"/>
                    </a:cubicBezTo>
                    <a:cubicBezTo>
                      <a:pt x="7" y="0"/>
                      <a:pt x="12" y="1"/>
                      <a:pt x="15" y="9"/>
                    </a:cubicBezTo>
                    <a:cubicBezTo>
                      <a:pt x="12" y="10"/>
                      <a:pt x="11" y="14"/>
                      <a:pt x="7" y="13"/>
                    </a:cubicBezTo>
                    <a:cubicBezTo>
                      <a:pt x="4" y="14"/>
                      <a:pt x="1" y="14"/>
                      <a:pt x="2" y="10"/>
                    </a:cubicBezTo>
                    <a:close/>
                  </a:path>
                </a:pathLst>
              </a:custGeom>
              <a:solidFill>
                <a:srgbClr val="CAB1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0" name="Freeform 4981"/>
              <p:cNvSpPr/>
              <p:nvPr/>
            </p:nvSpPr>
            <p:spPr bwMode="auto">
              <a:xfrm>
                <a:off x="7550151" y="5551488"/>
                <a:ext cx="28575" cy="26988"/>
              </a:xfrm>
              <a:custGeom>
                <a:avLst/>
                <a:gdLst>
                  <a:gd name="T0" fmla="*/ 14 w 14"/>
                  <a:gd name="T1" fmla="*/ 6 h 14"/>
                  <a:gd name="T2" fmla="*/ 14 w 14"/>
                  <a:gd name="T3" fmla="*/ 9 h 14"/>
                  <a:gd name="T4" fmla="*/ 14 w 14"/>
                  <a:gd name="T5" fmla="*/ 9 h 14"/>
                  <a:gd name="T6" fmla="*/ 5 w 14"/>
                  <a:gd name="T7" fmla="*/ 14 h 14"/>
                  <a:gd name="T8" fmla="*/ 0 w 14"/>
                  <a:gd name="T9" fmla="*/ 7 h 14"/>
                  <a:gd name="T10" fmla="*/ 2 w 14"/>
                  <a:gd name="T11" fmla="*/ 2 h 14"/>
                  <a:gd name="T12" fmla="*/ 14 w 14"/>
                  <a:gd name="T13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4">
                    <a:moveTo>
                      <a:pt x="14" y="6"/>
                    </a:moveTo>
                    <a:cubicBezTo>
                      <a:pt x="14" y="7"/>
                      <a:pt x="14" y="8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1" y="12"/>
                      <a:pt x="8" y="13"/>
                      <a:pt x="5" y="14"/>
                    </a:cubicBezTo>
                    <a:cubicBezTo>
                      <a:pt x="1" y="13"/>
                      <a:pt x="0" y="10"/>
                      <a:pt x="0" y="7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7" y="0"/>
                      <a:pt x="10" y="4"/>
                      <a:pt x="14" y="6"/>
                    </a:cubicBezTo>
                    <a:close/>
                  </a:path>
                </a:pathLst>
              </a:custGeom>
              <a:solidFill>
                <a:srgbClr val="B28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1" name="Freeform 4982"/>
              <p:cNvSpPr/>
              <p:nvPr/>
            </p:nvSpPr>
            <p:spPr bwMode="auto">
              <a:xfrm>
                <a:off x="7550151" y="5540376"/>
                <a:ext cx="28575" cy="22225"/>
              </a:xfrm>
              <a:custGeom>
                <a:avLst/>
                <a:gdLst>
                  <a:gd name="T0" fmla="*/ 14 w 14"/>
                  <a:gd name="T1" fmla="*/ 11 h 11"/>
                  <a:gd name="T2" fmla="*/ 2 w 14"/>
                  <a:gd name="T3" fmla="*/ 8 h 11"/>
                  <a:gd name="T4" fmla="*/ 0 w 14"/>
                  <a:gd name="T5" fmla="*/ 5 h 11"/>
                  <a:gd name="T6" fmla="*/ 14 w 14"/>
                  <a:gd name="T7" fmla="*/ 9 h 11"/>
                  <a:gd name="T8" fmla="*/ 14 w 14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14" y="11"/>
                    </a:moveTo>
                    <a:cubicBezTo>
                      <a:pt x="10" y="10"/>
                      <a:pt x="6" y="9"/>
                      <a:pt x="2" y="8"/>
                    </a:cubicBezTo>
                    <a:cubicBezTo>
                      <a:pt x="1" y="7"/>
                      <a:pt x="0" y="6"/>
                      <a:pt x="0" y="5"/>
                    </a:cubicBezTo>
                    <a:cubicBezTo>
                      <a:pt x="7" y="0"/>
                      <a:pt x="10" y="6"/>
                      <a:pt x="14" y="9"/>
                    </a:cubicBezTo>
                    <a:cubicBezTo>
                      <a:pt x="14" y="10"/>
                      <a:pt x="14" y="11"/>
                      <a:pt x="14" y="11"/>
                    </a:cubicBezTo>
                    <a:close/>
                  </a:path>
                </a:pathLst>
              </a:custGeom>
              <a:solidFill>
                <a:srgbClr val="9A73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2" name="Freeform 4983"/>
              <p:cNvSpPr/>
              <p:nvPr/>
            </p:nvSpPr>
            <p:spPr bwMode="auto">
              <a:xfrm>
                <a:off x="7626351" y="5605463"/>
                <a:ext cx="38100" cy="17463"/>
              </a:xfrm>
              <a:custGeom>
                <a:avLst/>
                <a:gdLst>
                  <a:gd name="T0" fmla="*/ 5 w 19"/>
                  <a:gd name="T1" fmla="*/ 0 h 9"/>
                  <a:gd name="T2" fmla="*/ 9 w 19"/>
                  <a:gd name="T3" fmla="*/ 9 h 9"/>
                  <a:gd name="T4" fmla="*/ 5 w 19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9" h="9">
                    <a:moveTo>
                      <a:pt x="5" y="0"/>
                    </a:moveTo>
                    <a:cubicBezTo>
                      <a:pt x="5" y="4"/>
                      <a:pt x="19" y="1"/>
                      <a:pt x="9" y="9"/>
                    </a:cubicBezTo>
                    <a:cubicBezTo>
                      <a:pt x="5" y="8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7158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3" name="Freeform 4984"/>
              <p:cNvSpPr/>
              <p:nvPr/>
            </p:nvSpPr>
            <p:spPr bwMode="auto">
              <a:xfrm>
                <a:off x="7707313" y="5686426"/>
                <a:ext cx="15875" cy="20638"/>
              </a:xfrm>
              <a:custGeom>
                <a:avLst/>
                <a:gdLst>
                  <a:gd name="T0" fmla="*/ 0 w 8"/>
                  <a:gd name="T1" fmla="*/ 4 h 10"/>
                  <a:gd name="T2" fmla="*/ 5 w 8"/>
                  <a:gd name="T3" fmla="*/ 1 h 10"/>
                  <a:gd name="T4" fmla="*/ 8 w 8"/>
                  <a:gd name="T5" fmla="*/ 7 h 10"/>
                  <a:gd name="T6" fmla="*/ 4 w 8"/>
                  <a:gd name="T7" fmla="*/ 9 h 10"/>
                  <a:gd name="T8" fmla="*/ 0 w 8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0" y="4"/>
                    </a:moveTo>
                    <a:cubicBezTo>
                      <a:pt x="1" y="1"/>
                      <a:pt x="2" y="0"/>
                      <a:pt x="5" y="1"/>
                    </a:cubicBezTo>
                    <a:cubicBezTo>
                      <a:pt x="8" y="2"/>
                      <a:pt x="8" y="4"/>
                      <a:pt x="8" y="7"/>
                    </a:cubicBezTo>
                    <a:cubicBezTo>
                      <a:pt x="7" y="9"/>
                      <a:pt x="6" y="10"/>
                      <a:pt x="4" y="9"/>
                    </a:cubicBezTo>
                    <a:cubicBezTo>
                      <a:pt x="2" y="8"/>
                      <a:pt x="0" y="6"/>
                      <a:pt x="0" y="4"/>
                    </a:cubicBezTo>
                    <a:close/>
                  </a:path>
                </a:pathLst>
              </a:custGeom>
              <a:solidFill>
                <a:srgbClr val="886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4" name="Freeform 4985"/>
              <p:cNvSpPr/>
              <p:nvPr/>
            </p:nvSpPr>
            <p:spPr bwMode="auto">
              <a:xfrm>
                <a:off x="7588251" y="5638801"/>
                <a:ext cx="46038" cy="44450"/>
              </a:xfrm>
              <a:custGeom>
                <a:avLst/>
                <a:gdLst>
                  <a:gd name="T0" fmla="*/ 12 w 23"/>
                  <a:gd name="T1" fmla="*/ 2 h 22"/>
                  <a:gd name="T2" fmla="*/ 17 w 23"/>
                  <a:gd name="T3" fmla="*/ 5 h 22"/>
                  <a:gd name="T4" fmla="*/ 19 w 23"/>
                  <a:gd name="T5" fmla="*/ 10 h 22"/>
                  <a:gd name="T6" fmla="*/ 18 w 23"/>
                  <a:gd name="T7" fmla="*/ 20 h 22"/>
                  <a:gd name="T8" fmla="*/ 17 w 23"/>
                  <a:gd name="T9" fmla="*/ 20 h 22"/>
                  <a:gd name="T10" fmla="*/ 7 w 23"/>
                  <a:gd name="T11" fmla="*/ 21 h 22"/>
                  <a:gd name="T12" fmla="*/ 6 w 23"/>
                  <a:gd name="T13" fmla="*/ 9 h 22"/>
                  <a:gd name="T14" fmla="*/ 12 w 23"/>
                  <a:gd name="T1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2">
                    <a:moveTo>
                      <a:pt x="12" y="2"/>
                    </a:moveTo>
                    <a:cubicBezTo>
                      <a:pt x="13" y="4"/>
                      <a:pt x="15" y="5"/>
                      <a:pt x="17" y="5"/>
                    </a:cubicBezTo>
                    <a:cubicBezTo>
                      <a:pt x="17" y="7"/>
                      <a:pt x="18" y="8"/>
                      <a:pt x="19" y="10"/>
                    </a:cubicBezTo>
                    <a:cubicBezTo>
                      <a:pt x="20" y="14"/>
                      <a:pt x="23" y="17"/>
                      <a:pt x="18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4" y="22"/>
                      <a:pt x="11" y="22"/>
                      <a:pt x="7" y="21"/>
                    </a:cubicBezTo>
                    <a:cubicBezTo>
                      <a:pt x="0" y="14"/>
                      <a:pt x="0" y="12"/>
                      <a:pt x="6" y="9"/>
                    </a:cubicBezTo>
                    <a:cubicBezTo>
                      <a:pt x="16" y="13"/>
                      <a:pt x="6" y="0"/>
                      <a:pt x="12" y="2"/>
                    </a:cubicBezTo>
                    <a:close/>
                  </a:path>
                </a:pathLst>
              </a:custGeom>
              <a:solidFill>
                <a:srgbClr val="947E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5" name="Freeform 4986"/>
              <p:cNvSpPr/>
              <p:nvPr/>
            </p:nvSpPr>
            <p:spPr bwMode="auto">
              <a:xfrm>
                <a:off x="7581901" y="5684838"/>
                <a:ext cx="52388" cy="66675"/>
              </a:xfrm>
              <a:custGeom>
                <a:avLst/>
                <a:gdLst>
                  <a:gd name="T0" fmla="*/ 19 w 26"/>
                  <a:gd name="T1" fmla="*/ 9 h 33"/>
                  <a:gd name="T2" fmla="*/ 25 w 26"/>
                  <a:gd name="T3" fmla="*/ 24 h 33"/>
                  <a:gd name="T4" fmla="*/ 24 w 26"/>
                  <a:gd name="T5" fmla="*/ 25 h 33"/>
                  <a:gd name="T6" fmla="*/ 13 w 26"/>
                  <a:gd name="T7" fmla="*/ 32 h 33"/>
                  <a:gd name="T8" fmla="*/ 2 w 26"/>
                  <a:gd name="T9" fmla="*/ 14 h 33"/>
                  <a:gd name="T10" fmla="*/ 0 w 26"/>
                  <a:gd name="T11" fmla="*/ 7 h 33"/>
                  <a:gd name="T12" fmla="*/ 8 w 26"/>
                  <a:gd name="T13" fmla="*/ 0 h 33"/>
                  <a:gd name="T14" fmla="*/ 11 w 26"/>
                  <a:gd name="T15" fmla="*/ 1 h 33"/>
                  <a:gd name="T16" fmla="*/ 19 w 26"/>
                  <a:gd name="T17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3">
                    <a:moveTo>
                      <a:pt x="19" y="9"/>
                    </a:moveTo>
                    <a:cubicBezTo>
                      <a:pt x="21" y="14"/>
                      <a:pt x="26" y="18"/>
                      <a:pt x="25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1" y="28"/>
                      <a:pt x="19" y="33"/>
                      <a:pt x="13" y="32"/>
                    </a:cubicBezTo>
                    <a:cubicBezTo>
                      <a:pt x="5" y="29"/>
                      <a:pt x="5" y="20"/>
                      <a:pt x="2" y="14"/>
                    </a:cubicBezTo>
                    <a:cubicBezTo>
                      <a:pt x="1" y="12"/>
                      <a:pt x="0" y="10"/>
                      <a:pt x="0" y="7"/>
                    </a:cubicBezTo>
                    <a:cubicBezTo>
                      <a:pt x="1" y="3"/>
                      <a:pt x="5" y="1"/>
                      <a:pt x="8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2" y="6"/>
                      <a:pt x="17" y="6"/>
                      <a:pt x="19" y="9"/>
                    </a:cubicBezTo>
                    <a:close/>
                  </a:path>
                </a:pathLst>
              </a:custGeom>
              <a:solidFill>
                <a:srgbClr val="D1BE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6" name="Freeform 4987"/>
              <p:cNvSpPr/>
              <p:nvPr/>
            </p:nvSpPr>
            <p:spPr bwMode="auto">
              <a:xfrm>
                <a:off x="7600951" y="5676901"/>
                <a:ext cx="22225" cy="12700"/>
              </a:xfrm>
              <a:custGeom>
                <a:avLst/>
                <a:gdLst>
                  <a:gd name="T0" fmla="*/ 2 w 11"/>
                  <a:gd name="T1" fmla="*/ 0 h 6"/>
                  <a:gd name="T2" fmla="*/ 11 w 11"/>
                  <a:gd name="T3" fmla="*/ 1 h 6"/>
                  <a:gd name="T4" fmla="*/ 4 w 11"/>
                  <a:gd name="T5" fmla="*/ 5 h 6"/>
                  <a:gd name="T6" fmla="*/ 1 w 11"/>
                  <a:gd name="T7" fmla="*/ 4 h 6"/>
                  <a:gd name="T8" fmla="*/ 1 w 11"/>
                  <a:gd name="T9" fmla="*/ 4 h 6"/>
                  <a:gd name="T10" fmla="*/ 2 w 11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2" y="0"/>
                    </a:moveTo>
                    <a:cubicBezTo>
                      <a:pt x="5" y="0"/>
                      <a:pt x="8" y="1"/>
                      <a:pt x="11" y="1"/>
                    </a:cubicBezTo>
                    <a:cubicBezTo>
                      <a:pt x="11" y="6"/>
                      <a:pt x="7" y="5"/>
                      <a:pt x="4" y="5"/>
                    </a:cubicBezTo>
                    <a:cubicBezTo>
                      <a:pt x="3" y="6"/>
                      <a:pt x="2" y="6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1"/>
                      <a:pt x="2" y="0"/>
                    </a:cubicBezTo>
                    <a:close/>
                  </a:path>
                </a:pathLst>
              </a:custGeom>
              <a:solidFill>
                <a:srgbClr val="876F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7" name="Freeform 4988"/>
              <p:cNvSpPr/>
              <p:nvPr/>
            </p:nvSpPr>
            <p:spPr bwMode="auto">
              <a:xfrm>
                <a:off x="7602538" y="5684838"/>
                <a:ext cx="17463" cy="17463"/>
              </a:xfrm>
              <a:custGeom>
                <a:avLst/>
                <a:gdLst>
                  <a:gd name="T0" fmla="*/ 0 w 9"/>
                  <a:gd name="T1" fmla="*/ 0 h 9"/>
                  <a:gd name="T2" fmla="*/ 3 w 9"/>
                  <a:gd name="T3" fmla="*/ 1 h 9"/>
                  <a:gd name="T4" fmla="*/ 9 w 9"/>
                  <a:gd name="T5" fmla="*/ 9 h 9"/>
                  <a:gd name="T6" fmla="*/ 0 w 9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0"/>
                    </a:moveTo>
                    <a:cubicBezTo>
                      <a:pt x="1" y="0"/>
                      <a:pt x="2" y="1"/>
                      <a:pt x="3" y="1"/>
                    </a:cubicBezTo>
                    <a:cubicBezTo>
                      <a:pt x="4" y="4"/>
                      <a:pt x="8" y="5"/>
                      <a:pt x="9" y="9"/>
                    </a:cubicBezTo>
                    <a:cubicBezTo>
                      <a:pt x="5" y="7"/>
                      <a:pt x="0" y="6"/>
                      <a:pt x="0" y="0"/>
                    </a:cubicBezTo>
                    <a:close/>
                  </a:path>
                </a:pathLst>
              </a:custGeom>
              <a:solidFill>
                <a:srgbClr val="BEA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8" name="Freeform 4990"/>
              <p:cNvSpPr/>
              <p:nvPr/>
            </p:nvSpPr>
            <p:spPr bwMode="auto">
              <a:xfrm>
                <a:off x="7602538" y="5734050"/>
                <a:ext cx="30163" cy="53975"/>
              </a:xfrm>
              <a:custGeom>
                <a:avLst/>
                <a:gdLst>
                  <a:gd name="T0" fmla="*/ 4 w 15"/>
                  <a:gd name="T1" fmla="*/ 6 h 27"/>
                  <a:gd name="T2" fmla="*/ 14 w 15"/>
                  <a:gd name="T3" fmla="*/ 0 h 27"/>
                  <a:gd name="T4" fmla="*/ 14 w 15"/>
                  <a:gd name="T5" fmla="*/ 3 h 27"/>
                  <a:gd name="T6" fmla="*/ 15 w 15"/>
                  <a:gd name="T7" fmla="*/ 17 h 27"/>
                  <a:gd name="T8" fmla="*/ 13 w 15"/>
                  <a:gd name="T9" fmla="*/ 27 h 27"/>
                  <a:gd name="T10" fmla="*/ 13 w 15"/>
                  <a:gd name="T11" fmla="*/ 27 h 27"/>
                  <a:gd name="T12" fmla="*/ 7 w 15"/>
                  <a:gd name="T13" fmla="*/ 24 h 27"/>
                  <a:gd name="T14" fmla="*/ 4 w 15"/>
                  <a:gd name="T15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27">
                    <a:moveTo>
                      <a:pt x="4" y="6"/>
                    </a:moveTo>
                    <a:cubicBezTo>
                      <a:pt x="7" y="4"/>
                      <a:pt x="11" y="2"/>
                      <a:pt x="14" y="0"/>
                    </a:cubicBezTo>
                    <a:cubicBezTo>
                      <a:pt x="14" y="1"/>
                      <a:pt x="14" y="3"/>
                      <a:pt x="14" y="3"/>
                    </a:cubicBezTo>
                    <a:cubicBezTo>
                      <a:pt x="8" y="8"/>
                      <a:pt x="10" y="13"/>
                      <a:pt x="15" y="17"/>
                    </a:cubicBezTo>
                    <a:cubicBezTo>
                      <a:pt x="12" y="20"/>
                      <a:pt x="15" y="24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1" y="27"/>
                      <a:pt x="9" y="26"/>
                      <a:pt x="7" y="24"/>
                    </a:cubicBezTo>
                    <a:cubicBezTo>
                      <a:pt x="5" y="18"/>
                      <a:pt x="0" y="13"/>
                      <a:pt x="4" y="6"/>
                    </a:cubicBezTo>
                    <a:close/>
                  </a:path>
                </a:pathLst>
              </a:custGeom>
              <a:solidFill>
                <a:srgbClr val="C6B4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9" name="Freeform 4991"/>
              <p:cNvSpPr/>
              <p:nvPr/>
            </p:nvSpPr>
            <p:spPr bwMode="auto">
              <a:xfrm>
                <a:off x="6932613" y="5794375"/>
                <a:ext cx="66675" cy="136525"/>
              </a:xfrm>
              <a:custGeom>
                <a:avLst/>
                <a:gdLst>
                  <a:gd name="T0" fmla="*/ 19 w 33"/>
                  <a:gd name="T1" fmla="*/ 2 h 68"/>
                  <a:gd name="T2" fmla="*/ 24 w 33"/>
                  <a:gd name="T3" fmla="*/ 5 h 68"/>
                  <a:gd name="T4" fmla="*/ 32 w 33"/>
                  <a:gd name="T5" fmla="*/ 15 h 68"/>
                  <a:gd name="T6" fmla="*/ 27 w 33"/>
                  <a:gd name="T7" fmla="*/ 18 h 68"/>
                  <a:gd name="T8" fmla="*/ 22 w 33"/>
                  <a:gd name="T9" fmla="*/ 22 h 68"/>
                  <a:gd name="T10" fmla="*/ 25 w 33"/>
                  <a:gd name="T11" fmla="*/ 48 h 68"/>
                  <a:gd name="T12" fmla="*/ 22 w 33"/>
                  <a:gd name="T13" fmla="*/ 64 h 68"/>
                  <a:gd name="T14" fmla="*/ 7 w 33"/>
                  <a:gd name="T15" fmla="*/ 54 h 68"/>
                  <a:gd name="T16" fmla="*/ 8 w 33"/>
                  <a:gd name="T17" fmla="*/ 49 h 68"/>
                  <a:gd name="T18" fmla="*/ 11 w 33"/>
                  <a:gd name="T19" fmla="*/ 48 h 68"/>
                  <a:gd name="T20" fmla="*/ 8 w 33"/>
                  <a:gd name="T21" fmla="*/ 47 h 68"/>
                  <a:gd name="T22" fmla="*/ 3 w 33"/>
                  <a:gd name="T23" fmla="*/ 38 h 68"/>
                  <a:gd name="T24" fmla="*/ 2 w 33"/>
                  <a:gd name="T25" fmla="*/ 30 h 68"/>
                  <a:gd name="T26" fmla="*/ 1 w 33"/>
                  <a:gd name="T27" fmla="*/ 20 h 68"/>
                  <a:gd name="T28" fmla="*/ 0 w 33"/>
                  <a:gd name="T29" fmla="*/ 10 h 68"/>
                  <a:gd name="T30" fmla="*/ 1 w 33"/>
                  <a:gd name="T31" fmla="*/ 7 h 68"/>
                  <a:gd name="T32" fmla="*/ 4 w 33"/>
                  <a:gd name="T33" fmla="*/ 4 h 68"/>
                  <a:gd name="T34" fmla="*/ 14 w 33"/>
                  <a:gd name="T35" fmla="*/ 1 h 68"/>
                  <a:gd name="T36" fmla="*/ 17 w 33"/>
                  <a:gd name="T37" fmla="*/ 1 h 68"/>
                  <a:gd name="T38" fmla="*/ 19 w 33"/>
                  <a:gd name="T3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" h="68">
                    <a:moveTo>
                      <a:pt x="19" y="2"/>
                    </a:moveTo>
                    <a:cubicBezTo>
                      <a:pt x="20" y="4"/>
                      <a:pt x="22" y="5"/>
                      <a:pt x="24" y="5"/>
                    </a:cubicBezTo>
                    <a:cubicBezTo>
                      <a:pt x="23" y="11"/>
                      <a:pt x="30" y="11"/>
                      <a:pt x="32" y="15"/>
                    </a:cubicBezTo>
                    <a:cubicBezTo>
                      <a:pt x="33" y="21"/>
                      <a:pt x="29" y="17"/>
                      <a:pt x="27" y="18"/>
                    </a:cubicBezTo>
                    <a:cubicBezTo>
                      <a:pt x="25" y="19"/>
                      <a:pt x="20" y="14"/>
                      <a:pt x="22" y="22"/>
                    </a:cubicBezTo>
                    <a:cubicBezTo>
                      <a:pt x="24" y="31"/>
                      <a:pt x="24" y="39"/>
                      <a:pt x="25" y="48"/>
                    </a:cubicBezTo>
                    <a:cubicBezTo>
                      <a:pt x="28" y="54"/>
                      <a:pt x="28" y="61"/>
                      <a:pt x="22" y="64"/>
                    </a:cubicBezTo>
                    <a:cubicBezTo>
                      <a:pt x="14" y="68"/>
                      <a:pt x="10" y="60"/>
                      <a:pt x="7" y="54"/>
                    </a:cubicBezTo>
                    <a:cubicBezTo>
                      <a:pt x="5" y="52"/>
                      <a:pt x="5" y="50"/>
                      <a:pt x="8" y="49"/>
                    </a:cubicBezTo>
                    <a:cubicBezTo>
                      <a:pt x="9" y="48"/>
                      <a:pt x="10" y="48"/>
                      <a:pt x="11" y="48"/>
                    </a:cubicBezTo>
                    <a:cubicBezTo>
                      <a:pt x="11" y="47"/>
                      <a:pt x="9" y="48"/>
                      <a:pt x="8" y="47"/>
                    </a:cubicBezTo>
                    <a:cubicBezTo>
                      <a:pt x="5" y="45"/>
                      <a:pt x="4" y="41"/>
                      <a:pt x="3" y="38"/>
                    </a:cubicBezTo>
                    <a:cubicBezTo>
                      <a:pt x="3" y="35"/>
                      <a:pt x="2" y="33"/>
                      <a:pt x="2" y="30"/>
                    </a:cubicBezTo>
                    <a:cubicBezTo>
                      <a:pt x="1" y="27"/>
                      <a:pt x="1" y="24"/>
                      <a:pt x="1" y="20"/>
                    </a:cubicBezTo>
                    <a:cubicBezTo>
                      <a:pt x="3" y="17"/>
                      <a:pt x="2" y="13"/>
                      <a:pt x="0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2" y="6"/>
                      <a:pt x="3" y="5"/>
                      <a:pt x="4" y="4"/>
                    </a:cubicBezTo>
                    <a:cubicBezTo>
                      <a:pt x="8" y="3"/>
                      <a:pt x="11" y="4"/>
                      <a:pt x="14" y="1"/>
                    </a:cubicBezTo>
                    <a:cubicBezTo>
                      <a:pt x="15" y="1"/>
                      <a:pt x="16" y="0"/>
                      <a:pt x="17" y="1"/>
                    </a:cubicBezTo>
                    <a:cubicBezTo>
                      <a:pt x="18" y="1"/>
                      <a:pt x="19" y="1"/>
                      <a:pt x="19" y="2"/>
                    </a:cubicBezTo>
                    <a:close/>
                  </a:path>
                </a:pathLst>
              </a:custGeom>
              <a:solidFill>
                <a:srgbClr val="B18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0" name="Freeform 4992"/>
              <p:cNvSpPr/>
              <p:nvPr/>
            </p:nvSpPr>
            <p:spPr bwMode="auto">
              <a:xfrm>
                <a:off x="6964363" y="5815013"/>
                <a:ext cx="30163" cy="73025"/>
              </a:xfrm>
              <a:custGeom>
                <a:avLst/>
                <a:gdLst>
                  <a:gd name="T0" fmla="*/ 8 w 15"/>
                  <a:gd name="T1" fmla="*/ 37 h 37"/>
                  <a:gd name="T2" fmla="*/ 0 w 15"/>
                  <a:gd name="T3" fmla="*/ 1 h 37"/>
                  <a:gd name="T4" fmla="*/ 11 w 15"/>
                  <a:gd name="T5" fmla="*/ 8 h 37"/>
                  <a:gd name="T6" fmla="*/ 10 w 15"/>
                  <a:gd name="T7" fmla="*/ 16 h 37"/>
                  <a:gd name="T8" fmla="*/ 13 w 15"/>
                  <a:gd name="T9" fmla="*/ 33 h 37"/>
                  <a:gd name="T10" fmla="*/ 10 w 15"/>
                  <a:gd name="T11" fmla="*/ 35 h 37"/>
                  <a:gd name="T12" fmla="*/ 8 w 15"/>
                  <a:gd name="T13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37">
                    <a:moveTo>
                      <a:pt x="8" y="37"/>
                    </a:moveTo>
                    <a:cubicBezTo>
                      <a:pt x="1" y="26"/>
                      <a:pt x="6" y="13"/>
                      <a:pt x="0" y="1"/>
                    </a:cubicBezTo>
                    <a:cubicBezTo>
                      <a:pt x="7" y="0"/>
                      <a:pt x="7" y="7"/>
                      <a:pt x="11" y="8"/>
                    </a:cubicBezTo>
                    <a:cubicBezTo>
                      <a:pt x="10" y="10"/>
                      <a:pt x="8" y="13"/>
                      <a:pt x="10" y="16"/>
                    </a:cubicBezTo>
                    <a:cubicBezTo>
                      <a:pt x="15" y="21"/>
                      <a:pt x="14" y="27"/>
                      <a:pt x="13" y="33"/>
                    </a:cubicBezTo>
                    <a:cubicBezTo>
                      <a:pt x="12" y="34"/>
                      <a:pt x="11" y="35"/>
                      <a:pt x="10" y="35"/>
                    </a:cubicBezTo>
                    <a:cubicBezTo>
                      <a:pt x="10" y="36"/>
                      <a:pt x="9" y="37"/>
                      <a:pt x="8" y="37"/>
                    </a:cubicBezTo>
                    <a:close/>
                  </a:path>
                </a:pathLst>
              </a:custGeom>
              <a:solidFill>
                <a:srgbClr val="CDA3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1" name="Freeform 4993"/>
              <p:cNvSpPr/>
              <p:nvPr/>
            </p:nvSpPr>
            <p:spPr bwMode="auto">
              <a:xfrm>
                <a:off x="7002463" y="5837238"/>
                <a:ext cx="7938" cy="9525"/>
              </a:xfrm>
              <a:custGeom>
                <a:avLst/>
                <a:gdLst>
                  <a:gd name="T0" fmla="*/ 4 w 4"/>
                  <a:gd name="T1" fmla="*/ 3 h 5"/>
                  <a:gd name="T2" fmla="*/ 2 w 4"/>
                  <a:gd name="T3" fmla="*/ 5 h 5"/>
                  <a:gd name="T4" fmla="*/ 0 w 4"/>
                  <a:gd name="T5" fmla="*/ 3 h 5"/>
                  <a:gd name="T6" fmla="*/ 2 w 4"/>
                  <a:gd name="T7" fmla="*/ 0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3" y="3"/>
                      <a:pt x="3" y="4"/>
                      <a:pt x="2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4" y="1"/>
                      <a:pt x="4" y="3"/>
                    </a:cubicBezTo>
                    <a:close/>
                  </a:path>
                </a:pathLst>
              </a:custGeom>
              <a:solidFill>
                <a:srgbClr val="8B5B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2" name="Freeform 4994"/>
              <p:cNvSpPr/>
              <p:nvPr/>
            </p:nvSpPr>
            <p:spPr bwMode="auto">
              <a:xfrm>
                <a:off x="6934200" y="5592763"/>
                <a:ext cx="68263" cy="177800"/>
              </a:xfrm>
              <a:custGeom>
                <a:avLst/>
                <a:gdLst>
                  <a:gd name="T0" fmla="*/ 31 w 34"/>
                  <a:gd name="T1" fmla="*/ 65 h 89"/>
                  <a:gd name="T2" fmla="*/ 34 w 34"/>
                  <a:gd name="T3" fmla="*/ 80 h 89"/>
                  <a:gd name="T4" fmla="*/ 33 w 34"/>
                  <a:gd name="T5" fmla="*/ 83 h 89"/>
                  <a:gd name="T6" fmla="*/ 20 w 34"/>
                  <a:gd name="T7" fmla="*/ 89 h 89"/>
                  <a:gd name="T8" fmla="*/ 14 w 34"/>
                  <a:gd name="T9" fmla="*/ 72 h 89"/>
                  <a:gd name="T10" fmla="*/ 15 w 34"/>
                  <a:gd name="T11" fmla="*/ 69 h 89"/>
                  <a:gd name="T12" fmla="*/ 17 w 34"/>
                  <a:gd name="T13" fmla="*/ 66 h 89"/>
                  <a:gd name="T14" fmla="*/ 14 w 34"/>
                  <a:gd name="T15" fmla="*/ 66 h 89"/>
                  <a:gd name="T16" fmla="*/ 8 w 34"/>
                  <a:gd name="T17" fmla="*/ 48 h 89"/>
                  <a:gd name="T18" fmla="*/ 7 w 34"/>
                  <a:gd name="T19" fmla="*/ 27 h 89"/>
                  <a:gd name="T20" fmla="*/ 4 w 34"/>
                  <a:gd name="T21" fmla="*/ 25 h 89"/>
                  <a:gd name="T22" fmla="*/ 1 w 34"/>
                  <a:gd name="T23" fmla="*/ 18 h 89"/>
                  <a:gd name="T24" fmla="*/ 14 w 34"/>
                  <a:gd name="T25" fmla="*/ 18 h 89"/>
                  <a:gd name="T26" fmla="*/ 28 w 34"/>
                  <a:gd name="T27" fmla="*/ 50 h 89"/>
                  <a:gd name="T28" fmla="*/ 30 w 34"/>
                  <a:gd name="T29" fmla="*/ 57 h 89"/>
                  <a:gd name="T30" fmla="*/ 31 w 34"/>
                  <a:gd name="T31" fmla="*/ 6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89">
                    <a:moveTo>
                      <a:pt x="31" y="65"/>
                    </a:moveTo>
                    <a:cubicBezTo>
                      <a:pt x="30" y="71"/>
                      <a:pt x="31" y="76"/>
                      <a:pt x="34" y="80"/>
                    </a:cubicBezTo>
                    <a:cubicBezTo>
                      <a:pt x="34" y="81"/>
                      <a:pt x="34" y="82"/>
                      <a:pt x="33" y="83"/>
                    </a:cubicBezTo>
                    <a:cubicBezTo>
                      <a:pt x="29" y="86"/>
                      <a:pt x="26" y="89"/>
                      <a:pt x="20" y="89"/>
                    </a:cubicBezTo>
                    <a:cubicBezTo>
                      <a:pt x="18" y="83"/>
                      <a:pt x="20" y="76"/>
                      <a:pt x="14" y="72"/>
                    </a:cubicBezTo>
                    <a:cubicBezTo>
                      <a:pt x="14" y="71"/>
                      <a:pt x="14" y="70"/>
                      <a:pt x="15" y="69"/>
                    </a:cubicBezTo>
                    <a:cubicBezTo>
                      <a:pt x="15" y="67"/>
                      <a:pt x="17" y="68"/>
                      <a:pt x="17" y="66"/>
                    </a:cubicBezTo>
                    <a:cubicBezTo>
                      <a:pt x="16" y="67"/>
                      <a:pt x="15" y="66"/>
                      <a:pt x="14" y="66"/>
                    </a:cubicBezTo>
                    <a:cubicBezTo>
                      <a:pt x="8" y="61"/>
                      <a:pt x="8" y="54"/>
                      <a:pt x="8" y="48"/>
                    </a:cubicBezTo>
                    <a:cubicBezTo>
                      <a:pt x="4" y="41"/>
                      <a:pt x="11" y="34"/>
                      <a:pt x="7" y="27"/>
                    </a:cubicBezTo>
                    <a:cubicBezTo>
                      <a:pt x="6" y="26"/>
                      <a:pt x="5" y="26"/>
                      <a:pt x="4" y="25"/>
                    </a:cubicBezTo>
                    <a:cubicBezTo>
                      <a:pt x="2" y="23"/>
                      <a:pt x="0" y="21"/>
                      <a:pt x="1" y="18"/>
                    </a:cubicBezTo>
                    <a:cubicBezTo>
                      <a:pt x="6" y="0"/>
                      <a:pt x="10" y="19"/>
                      <a:pt x="14" y="18"/>
                    </a:cubicBezTo>
                    <a:cubicBezTo>
                      <a:pt x="22" y="28"/>
                      <a:pt x="22" y="40"/>
                      <a:pt x="28" y="50"/>
                    </a:cubicBezTo>
                    <a:cubicBezTo>
                      <a:pt x="30" y="52"/>
                      <a:pt x="30" y="55"/>
                      <a:pt x="30" y="57"/>
                    </a:cubicBezTo>
                    <a:cubicBezTo>
                      <a:pt x="29" y="60"/>
                      <a:pt x="30" y="63"/>
                      <a:pt x="31" y="65"/>
                    </a:cubicBezTo>
                    <a:close/>
                  </a:path>
                </a:pathLst>
              </a:custGeom>
              <a:solidFill>
                <a:srgbClr val="B29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3" name="Freeform 4995"/>
              <p:cNvSpPr/>
              <p:nvPr/>
            </p:nvSpPr>
            <p:spPr bwMode="auto">
              <a:xfrm>
                <a:off x="7000875" y="5729288"/>
                <a:ext cx="25400" cy="33338"/>
              </a:xfrm>
              <a:custGeom>
                <a:avLst/>
                <a:gdLst>
                  <a:gd name="T0" fmla="*/ 1 w 13"/>
                  <a:gd name="T1" fmla="*/ 12 h 17"/>
                  <a:gd name="T2" fmla="*/ 9 w 13"/>
                  <a:gd name="T3" fmla="*/ 6 h 17"/>
                  <a:gd name="T4" fmla="*/ 1 w 13"/>
                  <a:gd name="T5" fmla="*/ 1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7">
                    <a:moveTo>
                      <a:pt x="1" y="12"/>
                    </a:moveTo>
                    <a:cubicBezTo>
                      <a:pt x="2" y="8"/>
                      <a:pt x="0" y="0"/>
                      <a:pt x="9" y="6"/>
                    </a:cubicBezTo>
                    <a:cubicBezTo>
                      <a:pt x="13" y="17"/>
                      <a:pt x="4" y="10"/>
                      <a:pt x="1" y="12"/>
                    </a:cubicBezTo>
                    <a:close/>
                  </a:path>
                </a:pathLst>
              </a:custGeom>
              <a:solidFill>
                <a:srgbClr val="DCBD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4" name="Freeform 4996"/>
              <p:cNvSpPr/>
              <p:nvPr/>
            </p:nvSpPr>
            <p:spPr bwMode="auto">
              <a:xfrm>
                <a:off x="6915150" y="5708650"/>
                <a:ext cx="57150" cy="100013"/>
              </a:xfrm>
              <a:custGeom>
                <a:avLst/>
                <a:gdLst>
                  <a:gd name="T0" fmla="*/ 13 w 29"/>
                  <a:gd name="T1" fmla="*/ 48 h 50"/>
                  <a:gd name="T2" fmla="*/ 11 w 29"/>
                  <a:gd name="T3" fmla="*/ 50 h 50"/>
                  <a:gd name="T4" fmla="*/ 8 w 29"/>
                  <a:gd name="T5" fmla="*/ 49 h 50"/>
                  <a:gd name="T6" fmla="*/ 7 w 29"/>
                  <a:gd name="T7" fmla="*/ 48 h 50"/>
                  <a:gd name="T8" fmla="*/ 4 w 29"/>
                  <a:gd name="T9" fmla="*/ 42 h 50"/>
                  <a:gd name="T10" fmla="*/ 3 w 29"/>
                  <a:gd name="T11" fmla="*/ 33 h 50"/>
                  <a:gd name="T12" fmla="*/ 0 w 29"/>
                  <a:gd name="T13" fmla="*/ 22 h 50"/>
                  <a:gd name="T14" fmla="*/ 0 w 29"/>
                  <a:gd name="T15" fmla="*/ 19 h 50"/>
                  <a:gd name="T16" fmla="*/ 1 w 29"/>
                  <a:gd name="T17" fmla="*/ 12 h 50"/>
                  <a:gd name="T18" fmla="*/ 9 w 29"/>
                  <a:gd name="T19" fmla="*/ 2 h 50"/>
                  <a:gd name="T20" fmla="*/ 13 w 29"/>
                  <a:gd name="T21" fmla="*/ 6 h 50"/>
                  <a:gd name="T22" fmla="*/ 19 w 29"/>
                  <a:gd name="T23" fmla="*/ 15 h 50"/>
                  <a:gd name="T24" fmla="*/ 17 w 29"/>
                  <a:gd name="T25" fmla="*/ 27 h 50"/>
                  <a:gd name="T26" fmla="*/ 15 w 29"/>
                  <a:gd name="T27" fmla="*/ 29 h 50"/>
                  <a:gd name="T28" fmla="*/ 22 w 29"/>
                  <a:gd name="T29" fmla="*/ 28 h 50"/>
                  <a:gd name="T30" fmla="*/ 25 w 29"/>
                  <a:gd name="T31" fmla="*/ 33 h 50"/>
                  <a:gd name="T32" fmla="*/ 25 w 29"/>
                  <a:gd name="T33" fmla="*/ 35 h 50"/>
                  <a:gd name="T34" fmla="*/ 26 w 29"/>
                  <a:gd name="T35" fmla="*/ 45 h 50"/>
                  <a:gd name="T36" fmla="*/ 23 w 29"/>
                  <a:gd name="T37" fmla="*/ 45 h 50"/>
                  <a:gd name="T38" fmla="*/ 13 w 29"/>
                  <a:gd name="T39" fmla="*/ 4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9" h="50">
                    <a:moveTo>
                      <a:pt x="13" y="48"/>
                    </a:moveTo>
                    <a:cubicBezTo>
                      <a:pt x="12" y="49"/>
                      <a:pt x="11" y="50"/>
                      <a:pt x="11" y="50"/>
                    </a:cubicBezTo>
                    <a:cubicBezTo>
                      <a:pt x="10" y="50"/>
                      <a:pt x="9" y="50"/>
                      <a:pt x="8" y="49"/>
                    </a:cubicBezTo>
                    <a:cubicBezTo>
                      <a:pt x="7" y="49"/>
                      <a:pt x="7" y="48"/>
                      <a:pt x="7" y="48"/>
                    </a:cubicBezTo>
                    <a:cubicBezTo>
                      <a:pt x="5" y="46"/>
                      <a:pt x="5" y="44"/>
                      <a:pt x="4" y="42"/>
                    </a:cubicBezTo>
                    <a:cubicBezTo>
                      <a:pt x="3" y="39"/>
                      <a:pt x="3" y="36"/>
                      <a:pt x="3" y="33"/>
                    </a:cubicBezTo>
                    <a:cubicBezTo>
                      <a:pt x="3" y="29"/>
                      <a:pt x="2" y="25"/>
                      <a:pt x="0" y="22"/>
                    </a:cubicBezTo>
                    <a:cubicBezTo>
                      <a:pt x="0" y="21"/>
                      <a:pt x="0" y="20"/>
                      <a:pt x="0" y="19"/>
                    </a:cubicBezTo>
                    <a:cubicBezTo>
                      <a:pt x="0" y="16"/>
                      <a:pt x="0" y="14"/>
                      <a:pt x="1" y="12"/>
                    </a:cubicBezTo>
                    <a:cubicBezTo>
                      <a:pt x="2" y="8"/>
                      <a:pt x="0" y="0"/>
                      <a:pt x="9" y="2"/>
                    </a:cubicBezTo>
                    <a:cubicBezTo>
                      <a:pt x="13" y="1"/>
                      <a:pt x="6" y="9"/>
                      <a:pt x="13" y="6"/>
                    </a:cubicBezTo>
                    <a:cubicBezTo>
                      <a:pt x="15" y="5"/>
                      <a:pt x="18" y="11"/>
                      <a:pt x="19" y="15"/>
                    </a:cubicBezTo>
                    <a:cubicBezTo>
                      <a:pt x="19" y="19"/>
                      <a:pt x="18" y="23"/>
                      <a:pt x="17" y="27"/>
                    </a:cubicBezTo>
                    <a:cubicBezTo>
                      <a:pt x="16" y="28"/>
                      <a:pt x="15" y="29"/>
                      <a:pt x="15" y="29"/>
                    </a:cubicBezTo>
                    <a:cubicBezTo>
                      <a:pt x="18" y="32"/>
                      <a:pt x="19" y="28"/>
                      <a:pt x="22" y="28"/>
                    </a:cubicBezTo>
                    <a:cubicBezTo>
                      <a:pt x="24" y="29"/>
                      <a:pt x="26" y="29"/>
                      <a:pt x="25" y="33"/>
                    </a:cubicBezTo>
                    <a:cubicBezTo>
                      <a:pt x="25" y="33"/>
                      <a:pt x="25" y="34"/>
                      <a:pt x="25" y="35"/>
                    </a:cubicBezTo>
                    <a:cubicBezTo>
                      <a:pt x="26" y="38"/>
                      <a:pt x="29" y="41"/>
                      <a:pt x="26" y="45"/>
                    </a:cubicBezTo>
                    <a:cubicBezTo>
                      <a:pt x="25" y="45"/>
                      <a:pt x="24" y="45"/>
                      <a:pt x="23" y="45"/>
                    </a:cubicBezTo>
                    <a:cubicBezTo>
                      <a:pt x="20" y="46"/>
                      <a:pt x="16" y="44"/>
                      <a:pt x="13" y="48"/>
                    </a:cubicBezTo>
                    <a:close/>
                  </a:path>
                </a:pathLst>
              </a:custGeom>
              <a:solidFill>
                <a:srgbClr val="BA9E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5" name="Freeform 4997"/>
              <p:cNvSpPr/>
              <p:nvPr/>
            </p:nvSpPr>
            <p:spPr bwMode="auto">
              <a:xfrm>
                <a:off x="6942138" y="5734050"/>
                <a:ext cx="38100" cy="41275"/>
              </a:xfrm>
              <a:custGeom>
                <a:avLst/>
                <a:gdLst>
                  <a:gd name="T0" fmla="*/ 11 w 19"/>
                  <a:gd name="T1" fmla="*/ 20 h 20"/>
                  <a:gd name="T2" fmla="*/ 6 w 19"/>
                  <a:gd name="T3" fmla="*/ 16 h 20"/>
                  <a:gd name="T4" fmla="*/ 2 w 19"/>
                  <a:gd name="T5" fmla="*/ 13 h 20"/>
                  <a:gd name="T6" fmla="*/ 3 w 19"/>
                  <a:gd name="T7" fmla="*/ 3 h 20"/>
                  <a:gd name="T8" fmla="*/ 11 w 19"/>
                  <a:gd name="T9" fmla="*/ 0 h 20"/>
                  <a:gd name="T10" fmla="*/ 16 w 19"/>
                  <a:gd name="T11" fmla="*/ 18 h 20"/>
                  <a:gd name="T12" fmla="*/ 11 w 19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11" y="20"/>
                    </a:moveTo>
                    <a:cubicBezTo>
                      <a:pt x="10" y="17"/>
                      <a:pt x="9" y="17"/>
                      <a:pt x="6" y="16"/>
                    </a:cubicBezTo>
                    <a:cubicBezTo>
                      <a:pt x="4" y="17"/>
                      <a:pt x="3" y="15"/>
                      <a:pt x="2" y="13"/>
                    </a:cubicBezTo>
                    <a:cubicBezTo>
                      <a:pt x="0" y="10"/>
                      <a:pt x="1" y="6"/>
                      <a:pt x="3" y="3"/>
                    </a:cubicBezTo>
                    <a:cubicBezTo>
                      <a:pt x="6" y="3"/>
                      <a:pt x="9" y="2"/>
                      <a:pt x="11" y="0"/>
                    </a:cubicBezTo>
                    <a:cubicBezTo>
                      <a:pt x="19" y="4"/>
                      <a:pt x="18" y="11"/>
                      <a:pt x="16" y="18"/>
                    </a:cubicBezTo>
                    <a:cubicBezTo>
                      <a:pt x="15" y="19"/>
                      <a:pt x="13" y="20"/>
                      <a:pt x="11" y="20"/>
                    </a:cubicBezTo>
                    <a:close/>
                  </a:path>
                </a:pathLst>
              </a:custGeom>
              <a:solidFill>
                <a:srgbClr val="C5A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6" name="Freeform 4998"/>
              <p:cNvSpPr/>
              <p:nvPr/>
            </p:nvSpPr>
            <p:spPr bwMode="auto">
              <a:xfrm>
                <a:off x="6956425" y="5778500"/>
                <a:ext cx="26988" cy="20638"/>
              </a:xfrm>
              <a:custGeom>
                <a:avLst/>
                <a:gdLst>
                  <a:gd name="T0" fmla="*/ 5 w 13"/>
                  <a:gd name="T1" fmla="*/ 10 h 10"/>
                  <a:gd name="T2" fmla="*/ 4 w 13"/>
                  <a:gd name="T3" fmla="*/ 0 h 10"/>
                  <a:gd name="T4" fmla="*/ 7 w 13"/>
                  <a:gd name="T5" fmla="*/ 10 h 10"/>
                  <a:gd name="T6" fmla="*/ 5 w 1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5" y="6"/>
                      <a:pt x="0" y="4"/>
                      <a:pt x="4" y="0"/>
                    </a:cubicBezTo>
                    <a:cubicBezTo>
                      <a:pt x="9" y="2"/>
                      <a:pt x="13" y="4"/>
                      <a:pt x="7" y="10"/>
                    </a:cubicBezTo>
                    <a:cubicBezTo>
                      <a:pt x="7" y="10"/>
                      <a:pt x="6" y="10"/>
                      <a:pt x="5" y="10"/>
                    </a:cubicBezTo>
                    <a:close/>
                  </a:path>
                </a:pathLst>
              </a:custGeom>
              <a:solidFill>
                <a:srgbClr val="C5A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7" name="Freeform 4999"/>
              <p:cNvSpPr/>
              <p:nvPr/>
            </p:nvSpPr>
            <p:spPr bwMode="auto">
              <a:xfrm>
                <a:off x="6942138" y="5481638"/>
                <a:ext cx="84138" cy="125413"/>
              </a:xfrm>
              <a:custGeom>
                <a:avLst/>
                <a:gdLst>
                  <a:gd name="T0" fmla="*/ 31 w 42"/>
                  <a:gd name="T1" fmla="*/ 52 h 63"/>
                  <a:gd name="T2" fmla="*/ 29 w 42"/>
                  <a:gd name="T3" fmla="*/ 62 h 63"/>
                  <a:gd name="T4" fmla="*/ 29 w 42"/>
                  <a:gd name="T5" fmla="*/ 62 h 63"/>
                  <a:gd name="T6" fmla="*/ 22 w 42"/>
                  <a:gd name="T7" fmla="*/ 61 h 63"/>
                  <a:gd name="T8" fmla="*/ 10 w 42"/>
                  <a:gd name="T9" fmla="*/ 57 h 63"/>
                  <a:gd name="T10" fmla="*/ 1 w 42"/>
                  <a:gd name="T11" fmla="*/ 46 h 63"/>
                  <a:gd name="T12" fmla="*/ 0 w 42"/>
                  <a:gd name="T13" fmla="*/ 36 h 63"/>
                  <a:gd name="T14" fmla="*/ 13 w 42"/>
                  <a:gd name="T15" fmla="*/ 19 h 63"/>
                  <a:gd name="T16" fmla="*/ 23 w 42"/>
                  <a:gd name="T17" fmla="*/ 7 h 63"/>
                  <a:gd name="T18" fmla="*/ 28 w 42"/>
                  <a:gd name="T19" fmla="*/ 1 h 63"/>
                  <a:gd name="T20" fmla="*/ 33 w 42"/>
                  <a:gd name="T21" fmla="*/ 0 h 63"/>
                  <a:gd name="T22" fmla="*/ 41 w 42"/>
                  <a:gd name="T23" fmla="*/ 5 h 63"/>
                  <a:gd name="T24" fmla="*/ 35 w 42"/>
                  <a:gd name="T25" fmla="*/ 13 h 63"/>
                  <a:gd name="T26" fmla="*/ 32 w 42"/>
                  <a:gd name="T27" fmla="*/ 18 h 63"/>
                  <a:gd name="T28" fmla="*/ 31 w 42"/>
                  <a:gd name="T29" fmla="*/ 5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" h="63">
                    <a:moveTo>
                      <a:pt x="31" y="52"/>
                    </a:moveTo>
                    <a:cubicBezTo>
                      <a:pt x="28" y="55"/>
                      <a:pt x="30" y="59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7" y="63"/>
                      <a:pt x="24" y="61"/>
                      <a:pt x="22" y="61"/>
                    </a:cubicBezTo>
                    <a:cubicBezTo>
                      <a:pt x="18" y="60"/>
                      <a:pt x="14" y="58"/>
                      <a:pt x="10" y="57"/>
                    </a:cubicBezTo>
                    <a:cubicBezTo>
                      <a:pt x="5" y="55"/>
                      <a:pt x="1" y="53"/>
                      <a:pt x="1" y="46"/>
                    </a:cubicBezTo>
                    <a:cubicBezTo>
                      <a:pt x="5" y="42"/>
                      <a:pt x="1" y="39"/>
                      <a:pt x="0" y="36"/>
                    </a:cubicBezTo>
                    <a:cubicBezTo>
                      <a:pt x="1" y="28"/>
                      <a:pt x="7" y="23"/>
                      <a:pt x="13" y="19"/>
                    </a:cubicBezTo>
                    <a:cubicBezTo>
                      <a:pt x="15" y="14"/>
                      <a:pt x="21" y="13"/>
                      <a:pt x="23" y="7"/>
                    </a:cubicBezTo>
                    <a:cubicBezTo>
                      <a:pt x="24" y="5"/>
                      <a:pt x="25" y="2"/>
                      <a:pt x="28" y="1"/>
                    </a:cubicBezTo>
                    <a:cubicBezTo>
                      <a:pt x="29" y="0"/>
                      <a:pt x="31" y="0"/>
                      <a:pt x="33" y="0"/>
                    </a:cubicBezTo>
                    <a:cubicBezTo>
                      <a:pt x="37" y="1"/>
                      <a:pt x="41" y="1"/>
                      <a:pt x="41" y="5"/>
                    </a:cubicBezTo>
                    <a:cubicBezTo>
                      <a:pt x="42" y="9"/>
                      <a:pt x="37" y="10"/>
                      <a:pt x="35" y="13"/>
                    </a:cubicBezTo>
                    <a:cubicBezTo>
                      <a:pt x="33" y="14"/>
                      <a:pt x="32" y="16"/>
                      <a:pt x="32" y="18"/>
                    </a:cubicBezTo>
                    <a:cubicBezTo>
                      <a:pt x="34" y="30"/>
                      <a:pt x="29" y="41"/>
                      <a:pt x="31" y="52"/>
                    </a:cubicBezTo>
                    <a:close/>
                  </a:path>
                </a:pathLst>
              </a:custGeom>
              <a:solidFill>
                <a:srgbClr val="D9BC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8" name="Freeform 5000"/>
              <p:cNvSpPr/>
              <p:nvPr/>
            </p:nvSpPr>
            <p:spPr bwMode="auto">
              <a:xfrm>
                <a:off x="6918325" y="5568950"/>
                <a:ext cx="61913" cy="61913"/>
              </a:xfrm>
              <a:custGeom>
                <a:avLst/>
                <a:gdLst>
                  <a:gd name="T0" fmla="*/ 14 w 31"/>
                  <a:gd name="T1" fmla="*/ 2 h 31"/>
                  <a:gd name="T2" fmla="*/ 22 w 31"/>
                  <a:gd name="T3" fmla="*/ 13 h 31"/>
                  <a:gd name="T4" fmla="*/ 20 w 31"/>
                  <a:gd name="T5" fmla="*/ 25 h 31"/>
                  <a:gd name="T6" fmla="*/ 22 w 31"/>
                  <a:gd name="T7" fmla="*/ 30 h 31"/>
                  <a:gd name="T8" fmla="*/ 19 w 31"/>
                  <a:gd name="T9" fmla="*/ 30 h 31"/>
                  <a:gd name="T10" fmla="*/ 10 w 31"/>
                  <a:gd name="T11" fmla="*/ 31 h 31"/>
                  <a:gd name="T12" fmla="*/ 9 w 31"/>
                  <a:gd name="T13" fmla="*/ 1 h 31"/>
                  <a:gd name="T14" fmla="*/ 14 w 31"/>
                  <a:gd name="T15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1">
                    <a:moveTo>
                      <a:pt x="14" y="2"/>
                    </a:moveTo>
                    <a:cubicBezTo>
                      <a:pt x="17" y="6"/>
                      <a:pt x="19" y="9"/>
                      <a:pt x="22" y="13"/>
                    </a:cubicBezTo>
                    <a:cubicBezTo>
                      <a:pt x="22" y="17"/>
                      <a:pt x="31" y="23"/>
                      <a:pt x="20" y="25"/>
                    </a:cubicBezTo>
                    <a:cubicBezTo>
                      <a:pt x="21" y="27"/>
                      <a:pt x="21" y="29"/>
                      <a:pt x="22" y="30"/>
                    </a:cubicBezTo>
                    <a:cubicBezTo>
                      <a:pt x="21" y="30"/>
                      <a:pt x="19" y="30"/>
                      <a:pt x="19" y="30"/>
                    </a:cubicBezTo>
                    <a:cubicBezTo>
                      <a:pt x="14" y="22"/>
                      <a:pt x="13" y="29"/>
                      <a:pt x="10" y="31"/>
                    </a:cubicBezTo>
                    <a:cubicBezTo>
                      <a:pt x="8" y="21"/>
                      <a:pt x="0" y="11"/>
                      <a:pt x="9" y="1"/>
                    </a:cubicBezTo>
                    <a:cubicBezTo>
                      <a:pt x="11" y="0"/>
                      <a:pt x="13" y="1"/>
                      <a:pt x="14" y="2"/>
                    </a:cubicBezTo>
                    <a:close/>
                  </a:path>
                </a:pathLst>
              </a:custGeom>
              <a:solidFill>
                <a:srgbClr val="C9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9" name="Freeform 5001"/>
              <p:cNvSpPr/>
              <p:nvPr/>
            </p:nvSpPr>
            <p:spPr bwMode="auto">
              <a:xfrm>
                <a:off x="6988175" y="5686425"/>
                <a:ext cx="20638" cy="22225"/>
              </a:xfrm>
              <a:custGeom>
                <a:avLst/>
                <a:gdLst>
                  <a:gd name="T0" fmla="*/ 2 w 10"/>
                  <a:gd name="T1" fmla="*/ 11 h 11"/>
                  <a:gd name="T2" fmla="*/ 1 w 10"/>
                  <a:gd name="T3" fmla="*/ 3 h 11"/>
                  <a:gd name="T4" fmla="*/ 9 w 10"/>
                  <a:gd name="T5" fmla="*/ 4 h 11"/>
                  <a:gd name="T6" fmla="*/ 5 w 10"/>
                  <a:gd name="T7" fmla="*/ 8 h 11"/>
                  <a:gd name="T8" fmla="*/ 2 w 10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2" y="11"/>
                    </a:moveTo>
                    <a:cubicBezTo>
                      <a:pt x="0" y="8"/>
                      <a:pt x="0" y="6"/>
                      <a:pt x="1" y="3"/>
                    </a:cubicBezTo>
                    <a:cubicBezTo>
                      <a:pt x="4" y="2"/>
                      <a:pt x="7" y="0"/>
                      <a:pt x="9" y="4"/>
                    </a:cubicBezTo>
                    <a:cubicBezTo>
                      <a:pt x="10" y="8"/>
                      <a:pt x="8" y="8"/>
                      <a:pt x="5" y="8"/>
                    </a:cubicBezTo>
                    <a:cubicBezTo>
                      <a:pt x="4" y="9"/>
                      <a:pt x="4" y="11"/>
                      <a:pt x="2" y="11"/>
                    </a:cubicBezTo>
                    <a:close/>
                  </a:path>
                </a:pathLst>
              </a:custGeom>
              <a:solidFill>
                <a:srgbClr val="CBA3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0" name="Freeform 5002"/>
              <p:cNvSpPr/>
              <p:nvPr/>
            </p:nvSpPr>
            <p:spPr bwMode="auto">
              <a:xfrm>
                <a:off x="6988175" y="5702300"/>
                <a:ext cx="14288" cy="20638"/>
              </a:xfrm>
              <a:custGeom>
                <a:avLst/>
                <a:gdLst>
                  <a:gd name="T0" fmla="*/ 2 w 7"/>
                  <a:gd name="T1" fmla="*/ 3 h 10"/>
                  <a:gd name="T2" fmla="*/ 5 w 7"/>
                  <a:gd name="T3" fmla="*/ 0 h 10"/>
                  <a:gd name="T4" fmla="*/ 5 w 7"/>
                  <a:gd name="T5" fmla="*/ 3 h 10"/>
                  <a:gd name="T6" fmla="*/ 4 w 7"/>
                  <a:gd name="T7" fmla="*/ 10 h 10"/>
                  <a:gd name="T8" fmla="*/ 2 w 7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2" y="3"/>
                    </a:moveTo>
                    <a:cubicBezTo>
                      <a:pt x="3" y="2"/>
                      <a:pt x="4" y="1"/>
                      <a:pt x="5" y="0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4" y="5"/>
                      <a:pt x="7" y="8"/>
                      <a:pt x="4" y="10"/>
                    </a:cubicBezTo>
                    <a:cubicBezTo>
                      <a:pt x="0" y="8"/>
                      <a:pt x="0" y="6"/>
                      <a:pt x="2" y="3"/>
                    </a:cubicBezTo>
                    <a:close/>
                  </a:path>
                </a:pathLst>
              </a:custGeom>
              <a:solidFill>
                <a:srgbClr val="D8B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1" name="Freeform 5003"/>
              <p:cNvSpPr/>
              <p:nvPr/>
            </p:nvSpPr>
            <p:spPr bwMode="auto">
              <a:xfrm>
                <a:off x="6986588" y="5594350"/>
                <a:ext cx="14288" cy="23813"/>
              </a:xfrm>
              <a:custGeom>
                <a:avLst/>
                <a:gdLst>
                  <a:gd name="T0" fmla="*/ 0 w 7"/>
                  <a:gd name="T1" fmla="*/ 4 h 12"/>
                  <a:gd name="T2" fmla="*/ 7 w 7"/>
                  <a:gd name="T3" fmla="*/ 5 h 12"/>
                  <a:gd name="T4" fmla="*/ 0 w 7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2">
                    <a:moveTo>
                      <a:pt x="0" y="4"/>
                    </a:moveTo>
                    <a:cubicBezTo>
                      <a:pt x="3" y="0"/>
                      <a:pt x="5" y="4"/>
                      <a:pt x="7" y="5"/>
                    </a:cubicBezTo>
                    <a:cubicBezTo>
                      <a:pt x="4" y="12"/>
                      <a:pt x="2" y="6"/>
                      <a:pt x="0" y="4"/>
                    </a:cubicBezTo>
                    <a:close/>
                  </a:path>
                </a:pathLst>
              </a:custGeom>
              <a:solidFill>
                <a:srgbClr val="C9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2" name="Freeform 5004"/>
              <p:cNvSpPr/>
              <p:nvPr/>
            </p:nvSpPr>
            <p:spPr bwMode="auto">
              <a:xfrm>
                <a:off x="7007225" y="5710238"/>
                <a:ext cx="9525" cy="12700"/>
              </a:xfrm>
              <a:custGeom>
                <a:avLst/>
                <a:gdLst>
                  <a:gd name="T0" fmla="*/ 3 w 5"/>
                  <a:gd name="T1" fmla="*/ 0 h 6"/>
                  <a:gd name="T2" fmla="*/ 2 w 5"/>
                  <a:gd name="T3" fmla="*/ 5 h 6"/>
                  <a:gd name="T4" fmla="*/ 0 w 5"/>
                  <a:gd name="T5" fmla="*/ 2 h 6"/>
                  <a:gd name="T6" fmla="*/ 3 w 5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3" y="0"/>
                    </a:moveTo>
                    <a:cubicBezTo>
                      <a:pt x="5" y="2"/>
                      <a:pt x="5" y="4"/>
                      <a:pt x="2" y="5"/>
                    </a:cubicBezTo>
                    <a:cubicBezTo>
                      <a:pt x="0" y="6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8B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3" name="Freeform 5005"/>
              <p:cNvSpPr/>
              <p:nvPr/>
            </p:nvSpPr>
            <p:spPr bwMode="auto">
              <a:xfrm>
                <a:off x="6986588" y="5481638"/>
                <a:ext cx="122238" cy="103188"/>
              </a:xfrm>
              <a:custGeom>
                <a:avLst/>
                <a:gdLst>
                  <a:gd name="T0" fmla="*/ 9 w 61"/>
                  <a:gd name="T1" fmla="*/ 52 h 52"/>
                  <a:gd name="T2" fmla="*/ 7 w 61"/>
                  <a:gd name="T3" fmla="*/ 40 h 52"/>
                  <a:gd name="T4" fmla="*/ 8 w 61"/>
                  <a:gd name="T5" fmla="*/ 23 h 52"/>
                  <a:gd name="T6" fmla="*/ 9 w 61"/>
                  <a:gd name="T7" fmla="*/ 10 h 52"/>
                  <a:gd name="T8" fmla="*/ 29 w 61"/>
                  <a:gd name="T9" fmla="*/ 0 h 52"/>
                  <a:gd name="T10" fmla="*/ 45 w 61"/>
                  <a:gd name="T11" fmla="*/ 14 h 52"/>
                  <a:gd name="T12" fmla="*/ 49 w 61"/>
                  <a:gd name="T13" fmla="*/ 25 h 52"/>
                  <a:gd name="T14" fmla="*/ 57 w 61"/>
                  <a:gd name="T15" fmla="*/ 39 h 52"/>
                  <a:gd name="T16" fmla="*/ 39 w 61"/>
                  <a:gd name="T17" fmla="*/ 46 h 52"/>
                  <a:gd name="T18" fmla="*/ 35 w 61"/>
                  <a:gd name="T19" fmla="*/ 49 h 52"/>
                  <a:gd name="T20" fmla="*/ 33 w 61"/>
                  <a:gd name="T21" fmla="*/ 47 h 52"/>
                  <a:gd name="T22" fmla="*/ 26 w 61"/>
                  <a:gd name="T23" fmla="*/ 35 h 52"/>
                  <a:gd name="T24" fmla="*/ 12 w 61"/>
                  <a:gd name="T25" fmla="*/ 38 h 52"/>
                  <a:gd name="T26" fmla="*/ 15 w 61"/>
                  <a:gd name="T27" fmla="*/ 43 h 52"/>
                  <a:gd name="T28" fmla="*/ 9 w 61"/>
                  <a:gd name="T2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52">
                    <a:moveTo>
                      <a:pt x="9" y="52"/>
                    </a:moveTo>
                    <a:cubicBezTo>
                      <a:pt x="4" y="49"/>
                      <a:pt x="0" y="46"/>
                      <a:pt x="7" y="40"/>
                    </a:cubicBezTo>
                    <a:cubicBezTo>
                      <a:pt x="12" y="35"/>
                      <a:pt x="3" y="29"/>
                      <a:pt x="8" y="23"/>
                    </a:cubicBezTo>
                    <a:cubicBezTo>
                      <a:pt x="3" y="19"/>
                      <a:pt x="8" y="15"/>
                      <a:pt x="9" y="10"/>
                    </a:cubicBezTo>
                    <a:cubicBezTo>
                      <a:pt x="18" y="12"/>
                      <a:pt x="23" y="5"/>
                      <a:pt x="29" y="0"/>
                    </a:cubicBezTo>
                    <a:cubicBezTo>
                      <a:pt x="34" y="5"/>
                      <a:pt x="37" y="13"/>
                      <a:pt x="45" y="14"/>
                    </a:cubicBezTo>
                    <a:cubicBezTo>
                      <a:pt x="48" y="17"/>
                      <a:pt x="46" y="22"/>
                      <a:pt x="49" y="25"/>
                    </a:cubicBezTo>
                    <a:cubicBezTo>
                      <a:pt x="50" y="31"/>
                      <a:pt x="61" y="30"/>
                      <a:pt x="57" y="39"/>
                    </a:cubicBezTo>
                    <a:cubicBezTo>
                      <a:pt x="49" y="36"/>
                      <a:pt x="43" y="40"/>
                      <a:pt x="39" y="46"/>
                    </a:cubicBezTo>
                    <a:cubicBezTo>
                      <a:pt x="38" y="48"/>
                      <a:pt x="38" y="51"/>
                      <a:pt x="35" y="49"/>
                    </a:cubicBezTo>
                    <a:cubicBezTo>
                      <a:pt x="34" y="49"/>
                      <a:pt x="32" y="47"/>
                      <a:pt x="33" y="47"/>
                    </a:cubicBezTo>
                    <a:cubicBezTo>
                      <a:pt x="39" y="38"/>
                      <a:pt x="31" y="38"/>
                      <a:pt x="26" y="35"/>
                    </a:cubicBezTo>
                    <a:cubicBezTo>
                      <a:pt x="20" y="31"/>
                      <a:pt x="16" y="34"/>
                      <a:pt x="12" y="38"/>
                    </a:cubicBezTo>
                    <a:cubicBezTo>
                      <a:pt x="11" y="40"/>
                      <a:pt x="13" y="42"/>
                      <a:pt x="15" y="43"/>
                    </a:cubicBezTo>
                    <a:cubicBezTo>
                      <a:pt x="12" y="45"/>
                      <a:pt x="8" y="48"/>
                      <a:pt x="9" y="52"/>
                    </a:cubicBezTo>
                    <a:close/>
                  </a:path>
                </a:pathLst>
              </a:custGeom>
              <a:solidFill>
                <a:srgbClr val="C9A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4" name="Freeform 5006"/>
              <p:cNvSpPr/>
              <p:nvPr/>
            </p:nvSpPr>
            <p:spPr bwMode="auto">
              <a:xfrm>
                <a:off x="7069138" y="5500688"/>
                <a:ext cx="112713" cy="93663"/>
              </a:xfrm>
              <a:custGeom>
                <a:avLst/>
                <a:gdLst>
                  <a:gd name="T0" fmla="*/ 8 w 56"/>
                  <a:gd name="T1" fmla="*/ 15 h 47"/>
                  <a:gd name="T2" fmla="*/ 4 w 56"/>
                  <a:gd name="T3" fmla="*/ 5 h 47"/>
                  <a:gd name="T4" fmla="*/ 11 w 56"/>
                  <a:gd name="T5" fmla="*/ 1 h 47"/>
                  <a:gd name="T6" fmla="*/ 23 w 56"/>
                  <a:gd name="T7" fmla="*/ 6 h 47"/>
                  <a:gd name="T8" fmla="*/ 46 w 56"/>
                  <a:gd name="T9" fmla="*/ 27 h 47"/>
                  <a:gd name="T10" fmla="*/ 50 w 56"/>
                  <a:gd name="T11" fmla="*/ 27 h 47"/>
                  <a:gd name="T12" fmla="*/ 56 w 56"/>
                  <a:gd name="T13" fmla="*/ 33 h 47"/>
                  <a:gd name="T14" fmla="*/ 48 w 56"/>
                  <a:gd name="T15" fmla="*/ 40 h 47"/>
                  <a:gd name="T16" fmla="*/ 50 w 56"/>
                  <a:gd name="T17" fmla="*/ 44 h 47"/>
                  <a:gd name="T18" fmla="*/ 49 w 56"/>
                  <a:gd name="T19" fmla="*/ 45 h 47"/>
                  <a:gd name="T20" fmla="*/ 44 w 56"/>
                  <a:gd name="T21" fmla="*/ 47 h 47"/>
                  <a:gd name="T22" fmla="*/ 33 w 56"/>
                  <a:gd name="T23" fmla="*/ 38 h 47"/>
                  <a:gd name="T24" fmla="*/ 33 w 56"/>
                  <a:gd name="T25" fmla="*/ 35 h 47"/>
                  <a:gd name="T26" fmla="*/ 33 w 56"/>
                  <a:gd name="T27" fmla="*/ 31 h 47"/>
                  <a:gd name="T28" fmla="*/ 17 w 56"/>
                  <a:gd name="T29" fmla="*/ 13 h 47"/>
                  <a:gd name="T30" fmla="*/ 8 w 56"/>
                  <a:gd name="T31" fmla="*/ 15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6" h="47">
                    <a:moveTo>
                      <a:pt x="8" y="15"/>
                    </a:moveTo>
                    <a:cubicBezTo>
                      <a:pt x="2" y="14"/>
                      <a:pt x="0" y="10"/>
                      <a:pt x="4" y="5"/>
                    </a:cubicBezTo>
                    <a:cubicBezTo>
                      <a:pt x="4" y="0"/>
                      <a:pt x="8" y="1"/>
                      <a:pt x="11" y="1"/>
                    </a:cubicBezTo>
                    <a:cubicBezTo>
                      <a:pt x="16" y="2"/>
                      <a:pt x="19" y="4"/>
                      <a:pt x="23" y="6"/>
                    </a:cubicBezTo>
                    <a:cubicBezTo>
                      <a:pt x="33" y="11"/>
                      <a:pt x="38" y="21"/>
                      <a:pt x="46" y="27"/>
                    </a:cubicBezTo>
                    <a:cubicBezTo>
                      <a:pt x="48" y="27"/>
                      <a:pt x="49" y="27"/>
                      <a:pt x="50" y="27"/>
                    </a:cubicBezTo>
                    <a:cubicBezTo>
                      <a:pt x="53" y="28"/>
                      <a:pt x="56" y="29"/>
                      <a:pt x="56" y="33"/>
                    </a:cubicBezTo>
                    <a:cubicBezTo>
                      <a:pt x="56" y="38"/>
                      <a:pt x="51" y="37"/>
                      <a:pt x="48" y="40"/>
                    </a:cubicBezTo>
                    <a:cubicBezTo>
                      <a:pt x="49" y="41"/>
                      <a:pt x="49" y="42"/>
                      <a:pt x="50" y="44"/>
                    </a:cubicBezTo>
                    <a:cubicBezTo>
                      <a:pt x="49" y="44"/>
                      <a:pt x="49" y="45"/>
                      <a:pt x="49" y="45"/>
                    </a:cubicBezTo>
                    <a:cubicBezTo>
                      <a:pt x="47" y="45"/>
                      <a:pt x="45" y="45"/>
                      <a:pt x="44" y="47"/>
                    </a:cubicBezTo>
                    <a:cubicBezTo>
                      <a:pt x="37" y="47"/>
                      <a:pt x="36" y="42"/>
                      <a:pt x="33" y="38"/>
                    </a:cubicBezTo>
                    <a:cubicBezTo>
                      <a:pt x="33" y="37"/>
                      <a:pt x="33" y="36"/>
                      <a:pt x="33" y="35"/>
                    </a:cubicBezTo>
                    <a:cubicBezTo>
                      <a:pt x="35" y="34"/>
                      <a:pt x="35" y="32"/>
                      <a:pt x="33" y="31"/>
                    </a:cubicBezTo>
                    <a:cubicBezTo>
                      <a:pt x="26" y="26"/>
                      <a:pt x="24" y="18"/>
                      <a:pt x="17" y="13"/>
                    </a:cubicBezTo>
                    <a:cubicBezTo>
                      <a:pt x="12" y="10"/>
                      <a:pt x="10" y="11"/>
                      <a:pt x="8" y="15"/>
                    </a:cubicBezTo>
                    <a:close/>
                  </a:path>
                </a:pathLst>
              </a:custGeom>
              <a:solidFill>
                <a:srgbClr val="A684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5" name="Freeform 5007"/>
              <p:cNvSpPr/>
              <p:nvPr/>
            </p:nvSpPr>
            <p:spPr bwMode="auto">
              <a:xfrm>
                <a:off x="7135813" y="5561013"/>
                <a:ext cx="12700" cy="14288"/>
              </a:xfrm>
              <a:custGeom>
                <a:avLst/>
                <a:gdLst>
                  <a:gd name="T0" fmla="*/ 0 w 7"/>
                  <a:gd name="T1" fmla="*/ 1 h 7"/>
                  <a:gd name="T2" fmla="*/ 6 w 7"/>
                  <a:gd name="T3" fmla="*/ 4 h 7"/>
                  <a:gd name="T4" fmla="*/ 0 w 7"/>
                  <a:gd name="T5" fmla="*/ 5 h 7"/>
                  <a:gd name="T6" fmla="*/ 0 w 7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1"/>
                    </a:moveTo>
                    <a:cubicBezTo>
                      <a:pt x="3" y="2"/>
                      <a:pt x="7" y="0"/>
                      <a:pt x="6" y="4"/>
                    </a:cubicBezTo>
                    <a:cubicBezTo>
                      <a:pt x="6" y="7"/>
                      <a:pt x="2" y="6"/>
                      <a:pt x="0" y="5"/>
                    </a:cubicBezTo>
                    <a:cubicBezTo>
                      <a:pt x="0" y="4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9274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6" name="Freeform 5008"/>
              <p:cNvSpPr/>
              <p:nvPr/>
            </p:nvSpPr>
            <p:spPr bwMode="auto">
              <a:xfrm>
                <a:off x="7159625" y="5635625"/>
                <a:ext cx="39688" cy="63500"/>
              </a:xfrm>
              <a:custGeom>
                <a:avLst/>
                <a:gdLst>
                  <a:gd name="T0" fmla="*/ 3 w 20"/>
                  <a:gd name="T1" fmla="*/ 5 h 32"/>
                  <a:gd name="T2" fmla="*/ 9 w 20"/>
                  <a:gd name="T3" fmla="*/ 1 h 32"/>
                  <a:gd name="T4" fmla="*/ 14 w 20"/>
                  <a:gd name="T5" fmla="*/ 6 h 32"/>
                  <a:gd name="T6" fmla="*/ 15 w 20"/>
                  <a:gd name="T7" fmla="*/ 9 h 32"/>
                  <a:gd name="T8" fmla="*/ 18 w 20"/>
                  <a:gd name="T9" fmla="*/ 20 h 32"/>
                  <a:gd name="T10" fmla="*/ 10 w 20"/>
                  <a:gd name="T11" fmla="*/ 28 h 32"/>
                  <a:gd name="T12" fmla="*/ 8 w 20"/>
                  <a:gd name="T13" fmla="*/ 23 h 32"/>
                  <a:gd name="T14" fmla="*/ 3 w 20"/>
                  <a:gd name="T15" fmla="*/ 8 h 32"/>
                  <a:gd name="T16" fmla="*/ 3 w 20"/>
                  <a:gd name="T17" fmla="*/ 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32">
                    <a:moveTo>
                      <a:pt x="3" y="5"/>
                    </a:moveTo>
                    <a:cubicBezTo>
                      <a:pt x="4" y="3"/>
                      <a:pt x="6" y="2"/>
                      <a:pt x="9" y="1"/>
                    </a:cubicBezTo>
                    <a:cubicBezTo>
                      <a:pt x="12" y="0"/>
                      <a:pt x="13" y="4"/>
                      <a:pt x="14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16" y="13"/>
                      <a:pt x="17" y="16"/>
                      <a:pt x="18" y="20"/>
                    </a:cubicBezTo>
                    <a:cubicBezTo>
                      <a:pt x="17" y="24"/>
                      <a:pt x="20" y="32"/>
                      <a:pt x="10" y="28"/>
                    </a:cubicBezTo>
                    <a:cubicBezTo>
                      <a:pt x="10" y="27"/>
                      <a:pt x="9" y="25"/>
                      <a:pt x="8" y="23"/>
                    </a:cubicBezTo>
                    <a:cubicBezTo>
                      <a:pt x="3" y="19"/>
                      <a:pt x="0" y="14"/>
                      <a:pt x="3" y="8"/>
                    </a:cubicBezTo>
                    <a:cubicBezTo>
                      <a:pt x="3" y="7"/>
                      <a:pt x="3" y="6"/>
                      <a:pt x="3" y="5"/>
                    </a:cubicBezTo>
                    <a:close/>
                  </a:path>
                </a:pathLst>
              </a:custGeom>
              <a:solidFill>
                <a:srgbClr val="9E81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7" name="Freeform 5009"/>
              <p:cNvSpPr/>
              <p:nvPr/>
            </p:nvSpPr>
            <p:spPr bwMode="auto">
              <a:xfrm>
                <a:off x="7146925" y="5651500"/>
                <a:ext cx="28575" cy="28575"/>
              </a:xfrm>
              <a:custGeom>
                <a:avLst/>
                <a:gdLst>
                  <a:gd name="T0" fmla="*/ 9 w 14"/>
                  <a:gd name="T1" fmla="*/ 0 h 15"/>
                  <a:gd name="T2" fmla="*/ 14 w 14"/>
                  <a:gd name="T3" fmla="*/ 15 h 15"/>
                  <a:gd name="T4" fmla="*/ 9 w 14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5">
                    <a:moveTo>
                      <a:pt x="9" y="0"/>
                    </a:moveTo>
                    <a:cubicBezTo>
                      <a:pt x="11" y="5"/>
                      <a:pt x="11" y="11"/>
                      <a:pt x="14" y="15"/>
                    </a:cubicBezTo>
                    <a:cubicBezTo>
                      <a:pt x="1" y="9"/>
                      <a:pt x="0" y="6"/>
                      <a:pt x="9" y="0"/>
                    </a:cubicBezTo>
                    <a:close/>
                  </a:path>
                </a:pathLst>
              </a:custGeom>
              <a:solidFill>
                <a:srgbClr val="CEB3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8" name="Freeform 5010"/>
              <p:cNvSpPr/>
              <p:nvPr/>
            </p:nvSpPr>
            <p:spPr bwMode="auto">
              <a:xfrm>
                <a:off x="7185025" y="5629275"/>
                <a:ext cx="77788" cy="100013"/>
              </a:xfrm>
              <a:custGeom>
                <a:avLst/>
                <a:gdLst>
                  <a:gd name="T0" fmla="*/ 0 w 39"/>
                  <a:gd name="T1" fmla="*/ 12 h 50"/>
                  <a:gd name="T2" fmla="*/ 0 w 39"/>
                  <a:gd name="T3" fmla="*/ 9 h 50"/>
                  <a:gd name="T4" fmla="*/ 14 w 39"/>
                  <a:gd name="T5" fmla="*/ 5 h 50"/>
                  <a:gd name="T6" fmla="*/ 25 w 39"/>
                  <a:gd name="T7" fmla="*/ 2 h 50"/>
                  <a:gd name="T8" fmla="*/ 29 w 39"/>
                  <a:gd name="T9" fmla="*/ 5 h 50"/>
                  <a:gd name="T10" fmla="*/ 32 w 39"/>
                  <a:gd name="T11" fmla="*/ 15 h 50"/>
                  <a:gd name="T12" fmla="*/ 35 w 39"/>
                  <a:gd name="T13" fmla="*/ 21 h 50"/>
                  <a:gd name="T14" fmla="*/ 39 w 39"/>
                  <a:gd name="T15" fmla="*/ 32 h 50"/>
                  <a:gd name="T16" fmla="*/ 37 w 39"/>
                  <a:gd name="T17" fmla="*/ 39 h 50"/>
                  <a:gd name="T18" fmla="*/ 17 w 39"/>
                  <a:gd name="T19" fmla="*/ 49 h 50"/>
                  <a:gd name="T20" fmla="*/ 8 w 39"/>
                  <a:gd name="T21" fmla="*/ 25 h 50"/>
                  <a:gd name="T22" fmla="*/ 0 w 39"/>
                  <a:gd name="T23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50">
                    <a:moveTo>
                      <a:pt x="0" y="12"/>
                    </a:moveTo>
                    <a:cubicBezTo>
                      <a:pt x="0" y="11"/>
                      <a:pt x="0" y="10"/>
                      <a:pt x="0" y="9"/>
                    </a:cubicBezTo>
                    <a:cubicBezTo>
                      <a:pt x="3" y="4"/>
                      <a:pt x="8" y="3"/>
                      <a:pt x="14" y="5"/>
                    </a:cubicBezTo>
                    <a:cubicBezTo>
                      <a:pt x="19" y="9"/>
                      <a:pt x="21" y="0"/>
                      <a:pt x="25" y="2"/>
                    </a:cubicBezTo>
                    <a:cubicBezTo>
                      <a:pt x="27" y="2"/>
                      <a:pt x="28" y="3"/>
                      <a:pt x="29" y="5"/>
                    </a:cubicBezTo>
                    <a:cubicBezTo>
                      <a:pt x="29" y="8"/>
                      <a:pt x="29" y="12"/>
                      <a:pt x="32" y="15"/>
                    </a:cubicBezTo>
                    <a:cubicBezTo>
                      <a:pt x="34" y="17"/>
                      <a:pt x="35" y="19"/>
                      <a:pt x="35" y="21"/>
                    </a:cubicBezTo>
                    <a:cubicBezTo>
                      <a:pt x="36" y="25"/>
                      <a:pt x="39" y="28"/>
                      <a:pt x="39" y="32"/>
                    </a:cubicBezTo>
                    <a:cubicBezTo>
                      <a:pt x="39" y="35"/>
                      <a:pt x="38" y="37"/>
                      <a:pt x="37" y="39"/>
                    </a:cubicBezTo>
                    <a:cubicBezTo>
                      <a:pt x="31" y="44"/>
                      <a:pt x="26" y="50"/>
                      <a:pt x="17" y="49"/>
                    </a:cubicBezTo>
                    <a:cubicBezTo>
                      <a:pt x="13" y="41"/>
                      <a:pt x="10" y="34"/>
                      <a:pt x="8" y="25"/>
                    </a:cubicBezTo>
                    <a:cubicBezTo>
                      <a:pt x="13" y="16"/>
                      <a:pt x="3" y="16"/>
                      <a:pt x="0" y="12"/>
                    </a:cubicBezTo>
                    <a:close/>
                  </a:path>
                </a:pathLst>
              </a:custGeom>
              <a:solidFill>
                <a:srgbClr val="D0B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9" name="Freeform 5011"/>
              <p:cNvSpPr/>
              <p:nvPr/>
            </p:nvSpPr>
            <p:spPr bwMode="auto">
              <a:xfrm>
                <a:off x="7219950" y="5707063"/>
                <a:ext cx="63500" cy="52388"/>
              </a:xfrm>
              <a:custGeom>
                <a:avLst/>
                <a:gdLst>
                  <a:gd name="T0" fmla="*/ 0 w 32"/>
                  <a:gd name="T1" fmla="*/ 10 h 26"/>
                  <a:gd name="T2" fmla="*/ 19 w 32"/>
                  <a:gd name="T3" fmla="*/ 0 h 26"/>
                  <a:gd name="T4" fmla="*/ 30 w 32"/>
                  <a:gd name="T5" fmla="*/ 18 h 26"/>
                  <a:gd name="T6" fmla="*/ 30 w 32"/>
                  <a:gd name="T7" fmla="*/ 26 h 26"/>
                  <a:gd name="T8" fmla="*/ 2 w 32"/>
                  <a:gd name="T9" fmla="*/ 17 h 26"/>
                  <a:gd name="T10" fmla="*/ 0 w 32"/>
                  <a:gd name="T11" fmla="*/ 15 h 26"/>
                  <a:gd name="T12" fmla="*/ 0 w 32"/>
                  <a:gd name="T13" fmla="*/ 14 h 26"/>
                  <a:gd name="T14" fmla="*/ 0 w 32"/>
                  <a:gd name="T15" fmla="*/ 1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6">
                    <a:moveTo>
                      <a:pt x="0" y="10"/>
                    </a:moveTo>
                    <a:cubicBezTo>
                      <a:pt x="7" y="7"/>
                      <a:pt x="11" y="1"/>
                      <a:pt x="19" y="0"/>
                    </a:cubicBezTo>
                    <a:cubicBezTo>
                      <a:pt x="26" y="4"/>
                      <a:pt x="28" y="11"/>
                      <a:pt x="30" y="18"/>
                    </a:cubicBezTo>
                    <a:cubicBezTo>
                      <a:pt x="31" y="21"/>
                      <a:pt x="32" y="23"/>
                      <a:pt x="30" y="26"/>
                    </a:cubicBezTo>
                    <a:cubicBezTo>
                      <a:pt x="21" y="21"/>
                      <a:pt x="9" y="26"/>
                      <a:pt x="2" y="17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1"/>
                      <a:pt x="0" y="10"/>
                    </a:cubicBezTo>
                    <a:close/>
                  </a:path>
                </a:pathLst>
              </a:custGeom>
              <a:solidFill>
                <a:srgbClr val="D9BB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0" name="Freeform 5012"/>
              <p:cNvSpPr/>
              <p:nvPr/>
            </p:nvSpPr>
            <p:spPr bwMode="auto">
              <a:xfrm>
                <a:off x="7181850" y="5646738"/>
                <a:ext cx="42863" cy="33338"/>
              </a:xfrm>
              <a:custGeom>
                <a:avLst/>
                <a:gdLst>
                  <a:gd name="T0" fmla="*/ 2 w 22"/>
                  <a:gd name="T1" fmla="*/ 3 h 17"/>
                  <a:gd name="T2" fmla="*/ 18 w 22"/>
                  <a:gd name="T3" fmla="*/ 11 h 17"/>
                  <a:gd name="T4" fmla="*/ 10 w 22"/>
                  <a:gd name="T5" fmla="*/ 16 h 17"/>
                  <a:gd name="T6" fmla="*/ 7 w 22"/>
                  <a:gd name="T7" fmla="*/ 14 h 17"/>
                  <a:gd name="T8" fmla="*/ 2 w 22"/>
                  <a:gd name="T9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2" y="3"/>
                    </a:moveTo>
                    <a:cubicBezTo>
                      <a:pt x="10" y="0"/>
                      <a:pt x="16" y="7"/>
                      <a:pt x="18" y="11"/>
                    </a:cubicBezTo>
                    <a:cubicBezTo>
                      <a:pt x="22" y="17"/>
                      <a:pt x="12" y="13"/>
                      <a:pt x="10" y="16"/>
                    </a:cubicBezTo>
                    <a:cubicBezTo>
                      <a:pt x="9" y="16"/>
                      <a:pt x="8" y="15"/>
                      <a:pt x="7" y="14"/>
                    </a:cubicBezTo>
                    <a:cubicBezTo>
                      <a:pt x="0" y="13"/>
                      <a:pt x="3" y="7"/>
                      <a:pt x="2" y="3"/>
                    </a:cubicBezTo>
                    <a:close/>
                  </a:path>
                </a:pathLst>
              </a:custGeom>
              <a:solidFill>
                <a:srgbClr val="BFA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1" name="Freeform 5013"/>
              <p:cNvSpPr/>
              <p:nvPr/>
            </p:nvSpPr>
            <p:spPr bwMode="auto">
              <a:xfrm>
                <a:off x="7167563" y="5583238"/>
                <a:ext cx="61913" cy="55563"/>
              </a:xfrm>
              <a:custGeom>
                <a:avLst/>
                <a:gdLst>
                  <a:gd name="T0" fmla="*/ 2 w 31"/>
                  <a:gd name="T1" fmla="*/ 9 h 28"/>
                  <a:gd name="T2" fmla="*/ 0 w 31"/>
                  <a:gd name="T3" fmla="*/ 4 h 28"/>
                  <a:gd name="T4" fmla="*/ 0 w 31"/>
                  <a:gd name="T5" fmla="*/ 4 h 28"/>
                  <a:gd name="T6" fmla="*/ 9 w 31"/>
                  <a:gd name="T7" fmla="*/ 0 h 28"/>
                  <a:gd name="T8" fmla="*/ 16 w 31"/>
                  <a:gd name="T9" fmla="*/ 1 h 28"/>
                  <a:gd name="T10" fmla="*/ 22 w 31"/>
                  <a:gd name="T11" fmla="*/ 11 h 28"/>
                  <a:gd name="T12" fmla="*/ 26 w 31"/>
                  <a:gd name="T13" fmla="*/ 16 h 28"/>
                  <a:gd name="T14" fmla="*/ 27 w 31"/>
                  <a:gd name="T15" fmla="*/ 28 h 28"/>
                  <a:gd name="T16" fmla="*/ 13 w 31"/>
                  <a:gd name="T17" fmla="*/ 18 h 28"/>
                  <a:gd name="T18" fmla="*/ 9 w 31"/>
                  <a:gd name="T19" fmla="*/ 13 h 28"/>
                  <a:gd name="T20" fmla="*/ 2 w 31"/>
                  <a:gd name="T21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8">
                    <a:moveTo>
                      <a:pt x="2" y="9"/>
                    </a:moveTo>
                    <a:cubicBezTo>
                      <a:pt x="1" y="8"/>
                      <a:pt x="1" y="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1"/>
                      <a:pt x="5" y="0"/>
                      <a:pt x="9" y="0"/>
                    </a:cubicBezTo>
                    <a:cubicBezTo>
                      <a:pt x="11" y="0"/>
                      <a:pt x="14" y="0"/>
                      <a:pt x="16" y="1"/>
                    </a:cubicBezTo>
                    <a:cubicBezTo>
                      <a:pt x="18" y="4"/>
                      <a:pt x="19" y="8"/>
                      <a:pt x="22" y="11"/>
                    </a:cubicBezTo>
                    <a:cubicBezTo>
                      <a:pt x="24" y="12"/>
                      <a:pt x="25" y="14"/>
                      <a:pt x="26" y="16"/>
                    </a:cubicBezTo>
                    <a:cubicBezTo>
                      <a:pt x="27" y="20"/>
                      <a:pt x="31" y="24"/>
                      <a:pt x="27" y="28"/>
                    </a:cubicBezTo>
                    <a:cubicBezTo>
                      <a:pt x="21" y="27"/>
                      <a:pt x="14" y="27"/>
                      <a:pt x="13" y="18"/>
                    </a:cubicBezTo>
                    <a:cubicBezTo>
                      <a:pt x="15" y="14"/>
                      <a:pt x="10" y="14"/>
                      <a:pt x="9" y="13"/>
                    </a:cubicBezTo>
                    <a:cubicBezTo>
                      <a:pt x="6" y="13"/>
                      <a:pt x="3" y="12"/>
                      <a:pt x="2" y="9"/>
                    </a:cubicBezTo>
                    <a:close/>
                  </a:path>
                </a:pathLst>
              </a:custGeom>
              <a:solidFill>
                <a:srgbClr val="CCAF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2" name="Freeform 5014"/>
              <p:cNvSpPr/>
              <p:nvPr/>
            </p:nvSpPr>
            <p:spPr bwMode="auto">
              <a:xfrm>
                <a:off x="7175500" y="5618163"/>
                <a:ext cx="46038" cy="28575"/>
              </a:xfrm>
              <a:custGeom>
                <a:avLst/>
                <a:gdLst>
                  <a:gd name="T0" fmla="*/ 9 w 23"/>
                  <a:gd name="T1" fmla="*/ 0 h 14"/>
                  <a:gd name="T2" fmla="*/ 23 w 23"/>
                  <a:gd name="T3" fmla="*/ 9 h 14"/>
                  <a:gd name="T4" fmla="*/ 20 w 23"/>
                  <a:gd name="T5" fmla="*/ 11 h 14"/>
                  <a:gd name="T6" fmla="*/ 5 w 23"/>
                  <a:gd name="T7" fmla="*/ 14 h 14"/>
                  <a:gd name="T8" fmla="*/ 1 w 23"/>
                  <a:gd name="T9" fmla="*/ 9 h 14"/>
                  <a:gd name="T10" fmla="*/ 9 w 2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4">
                    <a:moveTo>
                      <a:pt x="9" y="0"/>
                    </a:moveTo>
                    <a:cubicBezTo>
                      <a:pt x="13" y="5"/>
                      <a:pt x="17" y="8"/>
                      <a:pt x="23" y="9"/>
                    </a:cubicBezTo>
                    <a:cubicBezTo>
                      <a:pt x="23" y="12"/>
                      <a:pt x="22" y="12"/>
                      <a:pt x="20" y="11"/>
                    </a:cubicBezTo>
                    <a:cubicBezTo>
                      <a:pt x="14" y="10"/>
                      <a:pt x="10" y="13"/>
                      <a:pt x="5" y="14"/>
                    </a:cubicBezTo>
                    <a:cubicBezTo>
                      <a:pt x="3" y="13"/>
                      <a:pt x="2" y="11"/>
                      <a:pt x="1" y="9"/>
                    </a:cubicBezTo>
                    <a:cubicBezTo>
                      <a:pt x="0" y="3"/>
                      <a:pt x="5" y="1"/>
                      <a:pt x="9" y="0"/>
                    </a:cubicBezTo>
                    <a:close/>
                  </a:path>
                </a:pathLst>
              </a:custGeom>
              <a:solidFill>
                <a:srgbClr val="BFA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3" name="Freeform 5015"/>
              <p:cNvSpPr/>
              <p:nvPr/>
            </p:nvSpPr>
            <p:spPr bwMode="auto">
              <a:xfrm>
                <a:off x="7170738" y="5600700"/>
                <a:ext cx="14288" cy="14288"/>
              </a:xfrm>
              <a:custGeom>
                <a:avLst/>
                <a:gdLst>
                  <a:gd name="T0" fmla="*/ 0 w 7"/>
                  <a:gd name="T1" fmla="*/ 0 h 7"/>
                  <a:gd name="T2" fmla="*/ 7 w 7"/>
                  <a:gd name="T3" fmla="*/ 4 h 7"/>
                  <a:gd name="T4" fmla="*/ 2 w 7"/>
                  <a:gd name="T5" fmla="*/ 7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3" y="1"/>
                      <a:pt x="5" y="1"/>
                      <a:pt x="7" y="4"/>
                    </a:cubicBezTo>
                    <a:cubicBezTo>
                      <a:pt x="6" y="5"/>
                      <a:pt x="4" y="7"/>
                      <a:pt x="2" y="7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C8A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4" name="Freeform 5016"/>
              <p:cNvSpPr/>
              <p:nvPr/>
            </p:nvSpPr>
            <p:spPr bwMode="auto">
              <a:xfrm>
                <a:off x="6534150" y="5313363"/>
                <a:ext cx="92075" cy="139700"/>
              </a:xfrm>
              <a:custGeom>
                <a:avLst/>
                <a:gdLst>
                  <a:gd name="T0" fmla="*/ 13 w 46"/>
                  <a:gd name="T1" fmla="*/ 29 h 70"/>
                  <a:gd name="T2" fmla="*/ 21 w 46"/>
                  <a:gd name="T3" fmla="*/ 5 h 70"/>
                  <a:gd name="T4" fmla="*/ 41 w 46"/>
                  <a:gd name="T5" fmla="*/ 8 h 70"/>
                  <a:gd name="T6" fmla="*/ 37 w 46"/>
                  <a:gd name="T7" fmla="*/ 18 h 70"/>
                  <a:gd name="T8" fmla="*/ 33 w 46"/>
                  <a:gd name="T9" fmla="*/ 16 h 70"/>
                  <a:gd name="T10" fmla="*/ 35 w 46"/>
                  <a:gd name="T11" fmla="*/ 18 h 70"/>
                  <a:gd name="T12" fmla="*/ 42 w 46"/>
                  <a:gd name="T13" fmla="*/ 19 h 70"/>
                  <a:gd name="T14" fmla="*/ 36 w 46"/>
                  <a:gd name="T15" fmla="*/ 30 h 70"/>
                  <a:gd name="T16" fmla="*/ 28 w 46"/>
                  <a:gd name="T17" fmla="*/ 31 h 70"/>
                  <a:gd name="T18" fmla="*/ 28 w 46"/>
                  <a:gd name="T19" fmla="*/ 32 h 70"/>
                  <a:gd name="T20" fmla="*/ 31 w 46"/>
                  <a:gd name="T21" fmla="*/ 30 h 70"/>
                  <a:gd name="T22" fmla="*/ 28 w 46"/>
                  <a:gd name="T23" fmla="*/ 41 h 70"/>
                  <a:gd name="T24" fmla="*/ 29 w 46"/>
                  <a:gd name="T25" fmla="*/ 49 h 70"/>
                  <a:gd name="T26" fmla="*/ 35 w 46"/>
                  <a:gd name="T27" fmla="*/ 59 h 70"/>
                  <a:gd name="T28" fmla="*/ 17 w 46"/>
                  <a:gd name="T29" fmla="*/ 64 h 70"/>
                  <a:gd name="T30" fmla="*/ 2 w 46"/>
                  <a:gd name="T31" fmla="*/ 58 h 70"/>
                  <a:gd name="T32" fmla="*/ 2 w 46"/>
                  <a:gd name="T33" fmla="*/ 51 h 70"/>
                  <a:gd name="T34" fmla="*/ 4 w 46"/>
                  <a:gd name="T35" fmla="*/ 49 h 70"/>
                  <a:gd name="T36" fmla="*/ 13 w 46"/>
                  <a:gd name="T37" fmla="*/ 2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70">
                    <a:moveTo>
                      <a:pt x="13" y="29"/>
                    </a:moveTo>
                    <a:cubicBezTo>
                      <a:pt x="17" y="21"/>
                      <a:pt x="14" y="12"/>
                      <a:pt x="21" y="5"/>
                    </a:cubicBezTo>
                    <a:cubicBezTo>
                      <a:pt x="29" y="0"/>
                      <a:pt x="36" y="0"/>
                      <a:pt x="41" y="8"/>
                    </a:cubicBezTo>
                    <a:cubicBezTo>
                      <a:pt x="44" y="13"/>
                      <a:pt x="43" y="17"/>
                      <a:pt x="37" y="18"/>
                    </a:cubicBezTo>
                    <a:cubicBezTo>
                      <a:pt x="35" y="18"/>
                      <a:pt x="34" y="17"/>
                      <a:pt x="33" y="16"/>
                    </a:cubicBezTo>
                    <a:cubicBezTo>
                      <a:pt x="32" y="18"/>
                      <a:pt x="34" y="17"/>
                      <a:pt x="35" y="18"/>
                    </a:cubicBezTo>
                    <a:cubicBezTo>
                      <a:pt x="37" y="18"/>
                      <a:pt x="40" y="18"/>
                      <a:pt x="42" y="19"/>
                    </a:cubicBezTo>
                    <a:cubicBezTo>
                      <a:pt x="46" y="26"/>
                      <a:pt x="42" y="29"/>
                      <a:pt x="36" y="30"/>
                    </a:cubicBezTo>
                    <a:cubicBezTo>
                      <a:pt x="33" y="31"/>
                      <a:pt x="30" y="29"/>
                      <a:pt x="28" y="31"/>
                    </a:cubicBezTo>
                    <a:cubicBezTo>
                      <a:pt x="28" y="31"/>
                      <a:pt x="27" y="31"/>
                      <a:pt x="28" y="32"/>
                    </a:cubicBezTo>
                    <a:cubicBezTo>
                      <a:pt x="29" y="31"/>
                      <a:pt x="30" y="30"/>
                      <a:pt x="31" y="30"/>
                    </a:cubicBezTo>
                    <a:cubicBezTo>
                      <a:pt x="41" y="37"/>
                      <a:pt x="32" y="38"/>
                      <a:pt x="28" y="41"/>
                    </a:cubicBezTo>
                    <a:cubicBezTo>
                      <a:pt x="24" y="44"/>
                      <a:pt x="19" y="47"/>
                      <a:pt x="29" y="49"/>
                    </a:cubicBezTo>
                    <a:cubicBezTo>
                      <a:pt x="33" y="51"/>
                      <a:pt x="33" y="56"/>
                      <a:pt x="35" y="59"/>
                    </a:cubicBezTo>
                    <a:cubicBezTo>
                      <a:pt x="31" y="67"/>
                      <a:pt x="24" y="70"/>
                      <a:pt x="17" y="64"/>
                    </a:cubicBezTo>
                    <a:cubicBezTo>
                      <a:pt x="12" y="61"/>
                      <a:pt x="7" y="59"/>
                      <a:pt x="2" y="58"/>
                    </a:cubicBezTo>
                    <a:cubicBezTo>
                      <a:pt x="0" y="56"/>
                      <a:pt x="1" y="54"/>
                      <a:pt x="2" y="51"/>
                    </a:cubicBezTo>
                    <a:cubicBezTo>
                      <a:pt x="3" y="50"/>
                      <a:pt x="4" y="50"/>
                      <a:pt x="4" y="49"/>
                    </a:cubicBezTo>
                    <a:cubicBezTo>
                      <a:pt x="14" y="45"/>
                      <a:pt x="12" y="36"/>
                      <a:pt x="13" y="29"/>
                    </a:cubicBezTo>
                    <a:close/>
                  </a:path>
                </a:pathLst>
              </a:custGeom>
              <a:solidFill>
                <a:srgbClr val="C7A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5" name="Freeform 5017"/>
              <p:cNvSpPr/>
              <p:nvPr/>
            </p:nvSpPr>
            <p:spPr bwMode="auto">
              <a:xfrm>
                <a:off x="6572250" y="5262563"/>
                <a:ext cx="85725" cy="100013"/>
              </a:xfrm>
              <a:custGeom>
                <a:avLst/>
                <a:gdLst>
                  <a:gd name="T0" fmla="*/ 22 w 43"/>
                  <a:gd name="T1" fmla="*/ 45 h 50"/>
                  <a:gd name="T2" fmla="*/ 15 w 43"/>
                  <a:gd name="T3" fmla="*/ 44 h 50"/>
                  <a:gd name="T4" fmla="*/ 14 w 43"/>
                  <a:gd name="T5" fmla="*/ 42 h 50"/>
                  <a:gd name="T6" fmla="*/ 15 w 43"/>
                  <a:gd name="T7" fmla="*/ 42 h 50"/>
                  <a:gd name="T8" fmla="*/ 21 w 43"/>
                  <a:gd name="T9" fmla="*/ 38 h 50"/>
                  <a:gd name="T10" fmla="*/ 12 w 43"/>
                  <a:gd name="T11" fmla="*/ 29 h 50"/>
                  <a:gd name="T12" fmla="*/ 2 w 43"/>
                  <a:gd name="T13" fmla="*/ 30 h 50"/>
                  <a:gd name="T14" fmla="*/ 2 w 43"/>
                  <a:gd name="T15" fmla="*/ 27 h 50"/>
                  <a:gd name="T16" fmla="*/ 7 w 43"/>
                  <a:gd name="T17" fmla="*/ 15 h 50"/>
                  <a:gd name="T18" fmla="*/ 14 w 43"/>
                  <a:gd name="T19" fmla="*/ 18 h 50"/>
                  <a:gd name="T20" fmla="*/ 8 w 43"/>
                  <a:gd name="T21" fmla="*/ 13 h 50"/>
                  <a:gd name="T22" fmla="*/ 9 w 43"/>
                  <a:gd name="T23" fmla="*/ 9 h 50"/>
                  <a:gd name="T24" fmla="*/ 15 w 43"/>
                  <a:gd name="T25" fmla="*/ 2 h 50"/>
                  <a:gd name="T26" fmla="*/ 22 w 43"/>
                  <a:gd name="T27" fmla="*/ 2 h 50"/>
                  <a:gd name="T28" fmla="*/ 41 w 43"/>
                  <a:gd name="T29" fmla="*/ 9 h 50"/>
                  <a:gd name="T30" fmla="*/ 43 w 43"/>
                  <a:gd name="T31" fmla="*/ 12 h 50"/>
                  <a:gd name="T32" fmla="*/ 43 w 43"/>
                  <a:gd name="T33" fmla="*/ 26 h 50"/>
                  <a:gd name="T34" fmla="*/ 39 w 43"/>
                  <a:gd name="T35" fmla="*/ 33 h 50"/>
                  <a:gd name="T36" fmla="*/ 39 w 43"/>
                  <a:gd name="T37" fmla="*/ 42 h 50"/>
                  <a:gd name="T38" fmla="*/ 38 w 43"/>
                  <a:gd name="T39" fmla="*/ 48 h 50"/>
                  <a:gd name="T40" fmla="*/ 35 w 43"/>
                  <a:gd name="T41" fmla="*/ 50 h 50"/>
                  <a:gd name="T42" fmla="*/ 29 w 43"/>
                  <a:gd name="T43" fmla="*/ 48 h 50"/>
                  <a:gd name="T44" fmla="*/ 22 w 43"/>
                  <a:gd name="T45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" h="50">
                    <a:moveTo>
                      <a:pt x="22" y="45"/>
                    </a:moveTo>
                    <a:cubicBezTo>
                      <a:pt x="20" y="45"/>
                      <a:pt x="17" y="44"/>
                      <a:pt x="15" y="44"/>
                    </a:cubicBezTo>
                    <a:cubicBezTo>
                      <a:pt x="14" y="43"/>
                      <a:pt x="14" y="43"/>
                      <a:pt x="14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8" y="41"/>
                      <a:pt x="22" y="42"/>
                      <a:pt x="21" y="38"/>
                    </a:cubicBezTo>
                    <a:cubicBezTo>
                      <a:pt x="20" y="34"/>
                      <a:pt x="17" y="30"/>
                      <a:pt x="12" y="29"/>
                    </a:cubicBezTo>
                    <a:cubicBezTo>
                      <a:pt x="9" y="29"/>
                      <a:pt x="5" y="30"/>
                      <a:pt x="2" y="30"/>
                    </a:cubicBezTo>
                    <a:cubicBezTo>
                      <a:pt x="2" y="29"/>
                      <a:pt x="2" y="28"/>
                      <a:pt x="2" y="27"/>
                    </a:cubicBezTo>
                    <a:cubicBezTo>
                      <a:pt x="0" y="22"/>
                      <a:pt x="3" y="18"/>
                      <a:pt x="7" y="15"/>
                    </a:cubicBezTo>
                    <a:cubicBezTo>
                      <a:pt x="10" y="15"/>
                      <a:pt x="10" y="19"/>
                      <a:pt x="14" y="18"/>
                    </a:cubicBezTo>
                    <a:cubicBezTo>
                      <a:pt x="12" y="17"/>
                      <a:pt x="9" y="16"/>
                      <a:pt x="8" y="13"/>
                    </a:cubicBezTo>
                    <a:cubicBezTo>
                      <a:pt x="7" y="11"/>
                      <a:pt x="8" y="10"/>
                      <a:pt x="9" y="9"/>
                    </a:cubicBezTo>
                    <a:cubicBezTo>
                      <a:pt x="13" y="8"/>
                      <a:pt x="15" y="5"/>
                      <a:pt x="15" y="2"/>
                    </a:cubicBezTo>
                    <a:cubicBezTo>
                      <a:pt x="17" y="0"/>
                      <a:pt x="20" y="1"/>
                      <a:pt x="22" y="2"/>
                    </a:cubicBezTo>
                    <a:cubicBezTo>
                      <a:pt x="28" y="6"/>
                      <a:pt x="33" y="11"/>
                      <a:pt x="41" y="9"/>
                    </a:cubicBezTo>
                    <a:cubicBezTo>
                      <a:pt x="42" y="10"/>
                      <a:pt x="43" y="11"/>
                      <a:pt x="43" y="12"/>
                    </a:cubicBezTo>
                    <a:cubicBezTo>
                      <a:pt x="43" y="17"/>
                      <a:pt x="42" y="21"/>
                      <a:pt x="43" y="26"/>
                    </a:cubicBezTo>
                    <a:cubicBezTo>
                      <a:pt x="43" y="29"/>
                      <a:pt x="41" y="31"/>
                      <a:pt x="39" y="33"/>
                    </a:cubicBezTo>
                    <a:cubicBezTo>
                      <a:pt x="29" y="35"/>
                      <a:pt x="36" y="39"/>
                      <a:pt x="39" y="42"/>
                    </a:cubicBezTo>
                    <a:cubicBezTo>
                      <a:pt x="39" y="44"/>
                      <a:pt x="39" y="46"/>
                      <a:pt x="38" y="48"/>
                    </a:cubicBezTo>
                    <a:cubicBezTo>
                      <a:pt x="37" y="49"/>
                      <a:pt x="36" y="50"/>
                      <a:pt x="35" y="50"/>
                    </a:cubicBezTo>
                    <a:cubicBezTo>
                      <a:pt x="33" y="50"/>
                      <a:pt x="31" y="49"/>
                      <a:pt x="29" y="48"/>
                    </a:cubicBezTo>
                    <a:cubicBezTo>
                      <a:pt x="27" y="47"/>
                      <a:pt x="24" y="46"/>
                      <a:pt x="22" y="45"/>
                    </a:cubicBezTo>
                    <a:close/>
                  </a:path>
                </a:pathLst>
              </a:custGeom>
              <a:solidFill>
                <a:srgbClr val="C09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6" name="Freeform 5018"/>
              <p:cNvSpPr/>
              <p:nvPr/>
            </p:nvSpPr>
            <p:spPr bwMode="auto">
              <a:xfrm>
                <a:off x="6535738" y="5370513"/>
                <a:ext cx="33338" cy="42863"/>
              </a:xfrm>
              <a:custGeom>
                <a:avLst/>
                <a:gdLst>
                  <a:gd name="T0" fmla="*/ 12 w 17"/>
                  <a:gd name="T1" fmla="*/ 0 h 21"/>
                  <a:gd name="T2" fmla="*/ 4 w 17"/>
                  <a:gd name="T3" fmla="*/ 21 h 21"/>
                  <a:gd name="T4" fmla="*/ 0 w 17"/>
                  <a:gd name="T5" fmla="*/ 6 h 21"/>
                  <a:gd name="T6" fmla="*/ 1 w 17"/>
                  <a:gd name="T7" fmla="*/ 3 h 21"/>
                  <a:gd name="T8" fmla="*/ 9 w 17"/>
                  <a:gd name="T9" fmla="*/ 2 h 21"/>
                  <a:gd name="T10" fmla="*/ 12 w 17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1">
                    <a:moveTo>
                      <a:pt x="12" y="0"/>
                    </a:moveTo>
                    <a:cubicBezTo>
                      <a:pt x="17" y="13"/>
                      <a:pt x="16" y="17"/>
                      <a:pt x="4" y="21"/>
                    </a:cubicBezTo>
                    <a:cubicBezTo>
                      <a:pt x="1" y="16"/>
                      <a:pt x="2" y="11"/>
                      <a:pt x="0" y="6"/>
                    </a:cubicBezTo>
                    <a:cubicBezTo>
                      <a:pt x="0" y="5"/>
                      <a:pt x="1" y="4"/>
                      <a:pt x="1" y="3"/>
                    </a:cubicBezTo>
                    <a:cubicBezTo>
                      <a:pt x="4" y="2"/>
                      <a:pt x="6" y="0"/>
                      <a:pt x="9" y="2"/>
                    </a:cubicBezTo>
                    <a:cubicBezTo>
                      <a:pt x="10" y="1"/>
                      <a:pt x="11" y="0"/>
                      <a:pt x="12" y="0"/>
                    </a:cubicBezTo>
                    <a:close/>
                  </a:path>
                </a:pathLst>
              </a:custGeom>
              <a:solidFill>
                <a:srgbClr val="B593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7" name="Freeform 5019"/>
              <p:cNvSpPr/>
              <p:nvPr/>
            </p:nvSpPr>
            <p:spPr bwMode="auto">
              <a:xfrm>
                <a:off x="6537325" y="5343525"/>
                <a:ext cx="28575" cy="33338"/>
              </a:xfrm>
              <a:custGeom>
                <a:avLst/>
                <a:gdLst>
                  <a:gd name="T0" fmla="*/ 8 w 14"/>
                  <a:gd name="T1" fmla="*/ 16 h 17"/>
                  <a:gd name="T2" fmla="*/ 0 w 14"/>
                  <a:gd name="T3" fmla="*/ 17 h 17"/>
                  <a:gd name="T4" fmla="*/ 0 w 14"/>
                  <a:gd name="T5" fmla="*/ 16 h 17"/>
                  <a:gd name="T6" fmla="*/ 1 w 14"/>
                  <a:gd name="T7" fmla="*/ 15 h 17"/>
                  <a:gd name="T8" fmla="*/ 3 w 14"/>
                  <a:gd name="T9" fmla="*/ 0 h 17"/>
                  <a:gd name="T10" fmla="*/ 8 w 14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8" y="16"/>
                    </a:moveTo>
                    <a:cubicBezTo>
                      <a:pt x="5" y="16"/>
                      <a:pt x="3" y="17"/>
                      <a:pt x="0" y="17"/>
                    </a:cubicBezTo>
                    <a:cubicBezTo>
                      <a:pt x="0" y="17"/>
                      <a:pt x="0" y="16"/>
                      <a:pt x="0" y="16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1" y="10"/>
                      <a:pt x="1" y="0"/>
                      <a:pt x="3" y="0"/>
                    </a:cubicBezTo>
                    <a:cubicBezTo>
                      <a:pt x="14" y="1"/>
                      <a:pt x="3" y="11"/>
                      <a:pt x="8" y="16"/>
                    </a:cubicBezTo>
                    <a:close/>
                  </a:path>
                </a:pathLst>
              </a:custGeom>
              <a:solidFill>
                <a:srgbClr val="7C62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8" name="Freeform 5020"/>
              <p:cNvSpPr/>
              <p:nvPr/>
            </p:nvSpPr>
            <p:spPr bwMode="auto">
              <a:xfrm>
                <a:off x="6505575" y="5360988"/>
                <a:ext cx="33338" cy="31750"/>
              </a:xfrm>
              <a:custGeom>
                <a:avLst/>
                <a:gdLst>
                  <a:gd name="T0" fmla="*/ 17 w 17"/>
                  <a:gd name="T1" fmla="*/ 6 h 16"/>
                  <a:gd name="T2" fmla="*/ 16 w 17"/>
                  <a:gd name="T3" fmla="*/ 8 h 16"/>
                  <a:gd name="T4" fmla="*/ 16 w 17"/>
                  <a:gd name="T5" fmla="*/ 8 h 16"/>
                  <a:gd name="T6" fmla="*/ 7 w 17"/>
                  <a:gd name="T7" fmla="*/ 15 h 16"/>
                  <a:gd name="T8" fmla="*/ 1 w 17"/>
                  <a:gd name="T9" fmla="*/ 9 h 16"/>
                  <a:gd name="T10" fmla="*/ 2 w 17"/>
                  <a:gd name="T11" fmla="*/ 6 h 16"/>
                  <a:gd name="T12" fmla="*/ 8 w 17"/>
                  <a:gd name="T13" fmla="*/ 0 h 16"/>
                  <a:gd name="T14" fmla="*/ 17 w 17"/>
                  <a:gd name="T1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6">
                    <a:moveTo>
                      <a:pt x="17" y="6"/>
                    </a:moveTo>
                    <a:cubicBezTo>
                      <a:pt x="16" y="7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12"/>
                      <a:pt x="11" y="14"/>
                      <a:pt x="7" y="15"/>
                    </a:cubicBezTo>
                    <a:cubicBezTo>
                      <a:pt x="2" y="16"/>
                      <a:pt x="0" y="14"/>
                      <a:pt x="1" y="9"/>
                    </a:cubicBezTo>
                    <a:cubicBezTo>
                      <a:pt x="2" y="8"/>
                      <a:pt x="2" y="7"/>
                      <a:pt x="2" y="6"/>
                    </a:cubicBezTo>
                    <a:cubicBezTo>
                      <a:pt x="4" y="4"/>
                      <a:pt x="6" y="2"/>
                      <a:pt x="8" y="0"/>
                    </a:cubicBezTo>
                    <a:cubicBezTo>
                      <a:pt x="10" y="3"/>
                      <a:pt x="13" y="5"/>
                      <a:pt x="17" y="6"/>
                    </a:cubicBezTo>
                    <a:close/>
                  </a:path>
                </a:pathLst>
              </a:custGeom>
              <a:solidFill>
                <a:srgbClr val="A48E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9" name="Freeform 5021"/>
              <p:cNvSpPr/>
              <p:nvPr/>
            </p:nvSpPr>
            <p:spPr bwMode="auto">
              <a:xfrm>
                <a:off x="6559550" y="5278438"/>
                <a:ext cx="31750" cy="38100"/>
              </a:xfrm>
              <a:custGeom>
                <a:avLst/>
                <a:gdLst>
                  <a:gd name="T0" fmla="*/ 15 w 16"/>
                  <a:gd name="T1" fmla="*/ 1 h 19"/>
                  <a:gd name="T2" fmla="*/ 15 w 16"/>
                  <a:gd name="T3" fmla="*/ 6 h 19"/>
                  <a:gd name="T4" fmla="*/ 14 w 16"/>
                  <a:gd name="T5" fmla="*/ 8 h 19"/>
                  <a:gd name="T6" fmla="*/ 8 w 16"/>
                  <a:gd name="T7" fmla="*/ 19 h 19"/>
                  <a:gd name="T8" fmla="*/ 0 w 16"/>
                  <a:gd name="T9" fmla="*/ 12 h 19"/>
                  <a:gd name="T10" fmla="*/ 13 w 16"/>
                  <a:gd name="T11" fmla="*/ 0 h 19"/>
                  <a:gd name="T12" fmla="*/ 15 w 16"/>
                  <a:gd name="T13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9">
                    <a:moveTo>
                      <a:pt x="15" y="1"/>
                    </a:moveTo>
                    <a:cubicBezTo>
                      <a:pt x="15" y="2"/>
                      <a:pt x="15" y="4"/>
                      <a:pt x="15" y="6"/>
                    </a:cubicBezTo>
                    <a:cubicBezTo>
                      <a:pt x="16" y="7"/>
                      <a:pt x="15" y="7"/>
                      <a:pt x="14" y="8"/>
                    </a:cubicBezTo>
                    <a:cubicBezTo>
                      <a:pt x="11" y="11"/>
                      <a:pt x="10" y="15"/>
                      <a:pt x="8" y="19"/>
                    </a:cubicBezTo>
                    <a:cubicBezTo>
                      <a:pt x="6" y="17"/>
                      <a:pt x="3" y="15"/>
                      <a:pt x="0" y="12"/>
                    </a:cubicBezTo>
                    <a:cubicBezTo>
                      <a:pt x="7" y="11"/>
                      <a:pt x="10" y="5"/>
                      <a:pt x="13" y="0"/>
                    </a:cubicBezTo>
                    <a:cubicBezTo>
                      <a:pt x="14" y="0"/>
                      <a:pt x="15" y="0"/>
                      <a:pt x="15" y="1"/>
                    </a:cubicBezTo>
                    <a:close/>
                  </a:path>
                </a:pathLst>
              </a:custGeom>
              <a:solidFill>
                <a:srgbClr val="7B5E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0" name="Freeform 5022"/>
              <p:cNvSpPr/>
              <p:nvPr/>
            </p:nvSpPr>
            <p:spPr bwMode="auto">
              <a:xfrm>
                <a:off x="6583363" y="5248275"/>
                <a:ext cx="15875" cy="22225"/>
              </a:xfrm>
              <a:custGeom>
                <a:avLst/>
                <a:gdLst>
                  <a:gd name="T0" fmla="*/ 0 w 8"/>
                  <a:gd name="T1" fmla="*/ 3 h 11"/>
                  <a:gd name="T2" fmla="*/ 7 w 8"/>
                  <a:gd name="T3" fmla="*/ 5 h 11"/>
                  <a:gd name="T4" fmla="*/ 2 w 8"/>
                  <a:gd name="T5" fmla="*/ 10 h 11"/>
                  <a:gd name="T6" fmla="*/ 0 w 8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0" y="3"/>
                    </a:moveTo>
                    <a:cubicBezTo>
                      <a:pt x="2" y="4"/>
                      <a:pt x="6" y="0"/>
                      <a:pt x="7" y="5"/>
                    </a:cubicBezTo>
                    <a:cubicBezTo>
                      <a:pt x="8" y="8"/>
                      <a:pt x="6" y="11"/>
                      <a:pt x="2" y="10"/>
                    </a:cubicBezTo>
                    <a:cubicBezTo>
                      <a:pt x="1" y="8"/>
                      <a:pt x="1" y="5"/>
                      <a:pt x="0" y="3"/>
                    </a:cubicBezTo>
                    <a:close/>
                  </a:path>
                </a:pathLst>
              </a:custGeom>
              <a:solidFill>
                <a:srgbClr val="7F5D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1" name="Freeform 5023"/>
              <p:cNvSpPr/>
              <p:nvPr/>
            </p:nvSpPr>
            <p:spPr bwMode="auto">
              <a:xfrm>
                <a:off x="6602413" y="5253038"/>
                <a:ext cx="15875" cy="15875"/>
              </a:xfrm>
              <a:custGeom>
                <a:avLst/>
                <a:gdLst>
                  <a:gd name="T0" fmla="*/ 7 w 8"/>
                  <a:gd name="T1" fmla="*/ 8 h 8"/>
                  <a:gd name="T2" fmla="*/ 0 w 8"/>
                  <a:gd name="T3" fmla="*/ 7 h 8"/>
                  <a:gd name="T4" fmla="*/ 1 w 8"/>
                  <a:gd name="T5" fmla="*/ 0 h 8"/>
                  <a:gd name="T6" fmla="*/ 8 w 8"/>
                  <a:gd name="T7" fmla="*/ 5 h 8"/>
                  <a:gd name="T8" fmla="*/ 7 w 8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7" y="8"/>
                    </a:moveTo>
                    <a:cubicBezTo>
                      <a:pt x="5" y="7"/>
                      <a:pt x="3" y="7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4" y="2"/>
                      <a:pt x="4" y="5"/>
                      <a:pt x="8" y="5"/>
                    </a:cubicBezTo>
                    <a:cubicBezTo>
                      <a:pt x="8" y="6"/>
                      <a:pt x="8" y="7"/>
                      <a:pt x="7" y="8"/>
                    </a:cubicBezTo>
                    <a:close/>
                  </a:path>
                </a:pathLst>
              </a:custGeom>
              <a:solidFill>
                <a:srgbClr val="C39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2" name="Freeform 5024"/>
              <p:cNvSpPr/>
              <p:nvPr/>
            </p:nvSpPr>
            <p:spPr bwMode="auto">
              <a:xfrm>
                <a:off x="6470650" y="5376863"/>
                <a:ext cx="76200" cy="68263"/>
              </a:xfrm>
              <a:custGeom>
                <a:avLst/>
                <a:gdLst>
                  <a:gd name="T0" fmla="*/ 18 w 38"/>
                  <a:gd name="T1" fmla="*/ 1 h 34"/>
                  <a:gd name="T2" fmla="*/ 24 w 38"/>
                  <a:gd name="T3" fmla="*/ 4 h 34"/>
                  <a:gd name="T4" fmla="*/ 33 w 38"/>
                  <a:gd name="T5" fmla="*/ 0 h 34"/>
                  <a:gd name="T6" fmla="*/ 36 w 38"/>
                  <a:gd name="T7" fmla="*/ 18 h 34"/>
                  <a:gd name="T8" fmla="*/ 36 w 38"/>
                  <a:gd name="T9" fmla="*/ 20 h 34"/>
                  <a:gd name="T10" fmla="*/ 14 w 38"/>
                  <a:gd name="T11" fmla="*/ 30 h 34"/>
                  <a:gd name="T12" fmla="*/ 5 w 38"/>
                  <a:gd name="T13" fmla="*/ 31 h 34"/>
                  <a:gd name="T14" fmla="*/ 0 w 38"/>
                  <a:gd name="T15" fmla="*/ 28 h 34"/>
                  <a:gd name="T16" fmla="*/ 6 w 38"/>
                  <a:gd name="T17" fmla="*/ 17 h 34"/>
                  <a:gd name="T18" fmla="*/ 7 w 38"/>
                  <a:gd name="T19" fmla="*/ 14 h 34"/>
                  <a:gd name="T20" fmla="*/ 18 w 38"/>
                  <a:gd name="T21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4">
                    <a:moveTo>
                      <a:pt x="18" y="1"/>
                    </a:moveTo>
                    <a:cubicBezTo>
                      <a:pt x="20" y="2"/>
                      <a:pt x="18" y="8"/>
                      <a:pt x="24" y="4"/>
                    </a:cubicBezTo>
                    <a:cubicBezTo>
                      <a:pt x="27" y="3"/>
                      <a:pt x="30" y="2"/>
                      <a:pt x="33" y="0"/>
                    </a:cubicBezTo>
                    <a:cubicBezTo>
                      <a:pt x="37" y="6"/>
                      <a:pt x="38" y="12"/>
                      <a:pt x="36" y="18"/>
                    </a:cubicBezTo>
                    <a:cubicBezTo>
                      <a:pt x="36" y="19"/>
                      <a:pt x="36" y="19"/>
                      <a:pt x="36" y="20"/>
                    </a:cubicBezTo>
                    <a:cubicBezTo>
                      <a:pt x="28" y="22"/>
                      <a:pt x="18" y="19"/>
                      <a:pt x="14" y="30"/>
                    </a:cubicBezTo>
                    <a:cubicBezTo>
                      <a:pt x="13" y="33"/>
                      <a:pt x="8" y="34"/>
                      <a:pt x="5" y="31"/>
                    </a:cubicBezTo>
                    <a:cubicBezTo>
                      <a:pt x="3" y="31"/>
                      <a:pt x="1" y="30"/>
                      <a:pt x="0" y="28"/>
                    </a:cubicBezTo>
                    <a:cubicBezTo>
                      <a:pt x="4" y="25"/>
                      <a:pt x="6" y="22"/>
                      <a:pt x="6" y="17"/>
                    </a:cubicBezTo>
                    <a:cubicBezTo>
                      <a:pt x="7" y="16"/>
                      <a:pt x="7" y="15"/>
                      <a:pt x="7" y="14"/>
                    </a:cubicBezTo>
                    <a:cubicBezTo>
                      <a:pt x="14" y="13"/>
                      <a:pt x="12" y="3"/>
                      <a:pt x="18" y="1"/>
                    </a:cubicBezTo>
                    <a:close/>
                  </a:path>
                </a:pathLst>
              </a:custGeom>
              <a:solidFill>
                <a:srgbClr val="917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3" name="Freeform 5025"/>
              <p:cNvSpPr/>
              <p:nvPr/>
            </p:nvSpPr>
            <p:spPr bwMode="auto">
              <a:xfrm>
                <a:off x="6937375" y="6165850"/>
                <a:ext cx="65088" cy="58738"/>
              </a:xfrm>
              <a:custGeom>
                <a:avLst/>
                <a:gdLst>
                  <a:gd name="T0" fmla="*/ 16 w 33"/>
                  <a:gd name="T1" fmla="*/ 24 h 29"/>
                  <a:gd name="T2" fmla="*/ 9 w 33"/>
                  <a:gd name="T3" fmla="*/ 21 h 29"/>
                  <a:gd name="T4" fmla="*/ 7 w 33"/>
                  <a:gd name="T5" fmla="*/ 3 h 29"/>
                  <a:gd name="T6" fmla="*/ 16 w 33"/>
                  <a:gd name="T7" fmla="*/ 1 h 29"/>
                  <a:gd name="T8" fmla="*/ 18 w 33"/>
                  <a:gd name="T9" fmla="*/ 6 h 29"/>
                  <a:gd name="T10" fmla="*/ 18 w 33"/>
                  <a:gd name="T11" fmla="*/ 9 h 29"/>
                  <a:gd name="T12" fmla="*/ 24 w 33"/>
                  <a:gd name="T13" fmla="*/ 15 h 29"/>
                  <a:gd name="T14" fmla="*/ 33 w 33"/>
                  <a:gd name="T15" fmla="*/ 17 h 29"/>
                  <a:gd name="T16" fmla="*/ 16 w 33"/>
                  <a:gd name="T17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16" y="24"/>
                    </a:moveTo>
                    <a:cubicBezTo>
                      <a:pt x="13" y="23"/>
                      <a:pt x="11" y="22"/>
                      <a:pt x="9" y="21"/>
                    </a:cubicBezTo>
                    <a:cubicBezTo>
                      <a:pt x="0" y="16"/>
                      <a:pt x="1" y="9"/>
                      <a:pt x="7" y="3"/>
                    </a:cubicBezTo>
                    <a:cubicBezTo>
                      <a:pt x="10" y="1"/>
                      <a:pt x="13" y="0"/>
                      <a:pt x="16" y="1"/>
                    </a:cubicBezTo>
                    <a:cubicBezTo>
                      <a:pt x="18" y="3"/>
                      <a:pt x="19" y="4"/>
                      <a:pt x="18" y="6"/>
                    </a:cubicBezTo>
                    <a:cubicBezTo>
                      <a:pt x="17" y="8"/>
                      <a:pt x="17" y="8"/>
                      <a:pt x="18" y="9"/>
                    </a:cubicBezTo>
                    <a:cubicBezTo>
                      <a:pt x="21" y="10"/>
                      <a:pt x="24" y="12"/>
                      <a:pt x="24" y="15"/>
                    </a:cubicBezTo>
                    <a:cubicBezTo>
                      <a:pt x="26" y="20"/>
                      <a:pt x="30" y="16"/>
                      <a:pt x="33" y="17"/>
                    </a:cubicBezTo>
                    <a:cubicBezTo>
                      <a:pt x="29" y="25"/>
                      <a:pt x="24" y="29"/>
                      <a:pt x="16" y="24"/>
                    </a:cubicBezTo>
                    <a:close/>
                  </a:path>
                </a:pathLst>
              </a:custGeom>
              <a:solidFill>
                <a:srgbClr val="C38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4" name="Freeform 5026"/>
              <p:cNvSpPr/>
              <p:nvPr/>
            </p:nvSpPr>
            <p:spPr bwMode="auto">
              <a:xfrm>
                <a:off x="6977063" y="6138863"/>
                <a:ext cx="41275" cy="55563"/>
              </a:xfrm>
              <a:custGeom>
                <a:avLst/>
                <a:gdLst>
                  <a:gd name="T0" fmla="*/ 20 w 21"/>
                  <a:gd name="T1" fmla="*/ 26 h 28"/>
                  <a:gd name="T2" fmla="*/ 7 w 21"/>
                  <a:gd name="T3" fmla="*/ 27 h 28"/>
                  <a:gd name="T4" fmla="*/ 0 w 21"/>
                  <a:gd name="T5" fmla="*/ 16 h 28"/>
                  <a:gd name="T6" fmla="*/ 12 w 21"/>
                  <a:gd name="T7" fmla="*/ 0 h 28"/>
                  <a:gd name="T8" fmla="*/ 16 w 21"/>
                  <a:gd name="T9" fmla="*/ 2 h 28"/>
                  <a:gd name="T10" fmla="*/ 16 w 21"/>
                  <a:gd name="T11" fmla="*/ 16 h 28"/>
                  <a:gd name="T12" fmla="*/ 20 w 21"/>
                  <a:gd name="T13" fmla="*/ 2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20" y="26"/>
                    </a:moveTo>
                    <a:cubicBezTo>
                      <a:pt x="16" y="28"/>
                      <a:pt x="11" y="28"/>
                      <a:pt x="7" y="27"/>
                    </a:cubicBezTo>
                    <a:cubicBezTo>
                      <a:pt x="2" y="25"/>
                      <a:pt x="0" y="21"/>
                      <a:pt x="0" y="16"/>
                    </a:cubicBezTo>
                    <a:cubicBezTo>
                      <a:pt x="4" y="11"/>
                      <a:pt x="0" y="0"/>
                      <a:pt x="12" y="0"/>
                    </a:cubicBezTo>
                    <a:cubicBezTo>
                      <a:pt x="14" y="0"/>
                      <a:pt x="15" y="1"/>
                      <a:pt x="16" y="2"/>
                    </a:cubicBezTo>
                    <a:cubicBezTo>
                      <a:pt x="21" y="7"/>
                      <a:pt x="20" y="12"/>
                      <a:pt x="16" y="16"/>
                    </a:cubicBezTo>
                    <a:cubicBezTo>
                      <a:pt x="16" y="20"/>
                      <a:pt x="21" y="22"/>
                      <a:pt x="20" y="26"/>
                    </a:cubicBezTo>
                    <a:close/>
                  </a:path>
                </a:pathLst>
              </a:custGeom>
              <a:solidFill>
                <a:srgbClr val="C38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5" name="Freeform 5027"/>
              <p:cNvSpPr/>
              <p:nvPr/>
            </p:nvSpPr>
            <p:spPr bwMode="auto">
              <a:xfrm>
                <a:off x="6999288" y="6164263"/>
                <a:ext cx="53975" cy="52388"/>
              </a:xfrm>
              <a:custGeom>
                <a:avLst/>
                <a:gdLst>
                  <a:gd name="T0" fmla="*/ 9 w 27"/>
                  <a:gd name="T1" fmla="*/ 13 h 26"/>
                  <a:gd name="T2" fmla="*/ 0 w 27"/>
                  <a:gd name="T3" fmla="*/ 2 h 26"/>
                  <a:gd name="T4" fmla="*/ 26 w 27"/>
                  <a:gd name="T5" fmla="*/ 2 h 26"/>
                  <a:gd name="T6" fmla="*/ 27 w 27"/>
                  <a:gd name="T7" fmla="*/ 3 h 26"/>
                  <a:gd name="T8" fmla="*/ 22 w 27"/>
                  <a:gd name="T9" fmla="*/ 8 h 26"/>
                  <a:gd name="T10" fmla="*/ 16 w 27"/>
                  <a:gd name="T11" fmla="*/ 17 h 26"/>
                  <a:gd name="T12" fmla="*/ 15 w 27"/>
                  <a:gd name="T13" fmla="*/ 25 h 26"/>
                  <a:gd name="T14" fmla="*/ 15 w 27"/>
                  <a:gd name="T15" fmla="*/ 26 h 26"/>
                  <a:gd name="T16" fmla="*/ 14 w 27"/>
                  <a:gd name="T17" fmla="*/ 26 h 26"/>
                  <a:gd name="T18" fmla="*/ 9 w 27"/>
                  <a:gd name="T19" fmla="*/ 1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6">
                    <a:moveTo>
                      <a:pt x="9" y="13"/>
                    </a:moveTo>
                    <a:cubicBezTo>
                      <a:pt x="6" y="9"/>
                      <a:pt x="1" y="7"/>
                      <a:pt x="0" y="2"/>
                    </a:cubicBezTo>
                    <a:cubicBezTo>
                      <a:pt x="9" y="3"/>
                      <a:pt x="17" y="0"/>
                      <a:pt x="26" y="2"/>
                    </a:cubicBezTo>
                    <a:cubicBezTo>
                      <a:pt x="26" y="2"/>
                      <a:pt x="27" y="3"/>
                      <a:pt x="27" y="3"/>
                    </a:cubicBezTo>
                    <a:cubicBezTo>
                      <a:pt x="25" y="5"/>
                      <a:pt x="24" y="6"/>
                      <a:pt x="22" y="8"/>
                    </a:cubicBezTo>
                    <a:cubicBezTo>
                      <a:pt x="19" y="10"/>
                      <a:pt x="17" y="13"/>
                      <a:pt x="16" y="17"/>
                    </a:cubicBezTo>
                    <a:cubicBezTo>
                      <a:pt x="12" y="19"/>
                      <a:pt x="12" y="21"/>
                      <a:pt x="15" y="25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8" y="24"/>
                      <a:pt x="6" y="20"/>
                      <a:pt x="9" y="13"/>
                    </a:cubicBezTo>
                    <a:close/>
                  </a:path>
                </a:pathLst>
              </a:custGeom>
              <a:solidFill>
                <a:srgbClr val="C39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6" name="Freeform 5028"/>
              <p:cNvSpPr/>
              <p:nvPr/>
            </p:nvSpPr>
            <p:spPr bwMode="auto">
              <a:xfrm>
                <a:off x="7015163" y="6202363"/>
                <a:ext cx="31750" cy="38100"/>
              </a:xfrm>
              <a:custGeom>
                <a:avLst/>
                <a:gdLst>
                  <a:gd name="T0" fmla="*/ 6 w 16"/>
                  <a:gd name="T1" fmla="*/ 7 h 19"/>
                  <a:gd name="T2" fmla="*/ 7 w 16"/>
                  <a:gd name="T3" fmla="*/ 6 h 19"/>
                  <a:gd name="T4" fmla="*/ 12 w 16"/>
                  <a:gd name="T5" fmla="*/ 1 h 19"/>
                  <a:gd name="T6" fmla="*/ 16 w 16"/>
                  <a:gd name="T7" fmla="*/ 8 h 19"/>
                  <a:gd name="T8" fmla="*/ 3 w 16"/>
                  <a:gd name="T9" fmla="*/ 17 h 19"/>
                  <a:gd name="T10" fmla="*/ 6 w 16"/>
                  <a:gd name="T11" fmla="*/ 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9">
                    <a:moveTo>
                      <a:pt x="6" y="7"/>
                    </a:moveTo>
                    <a:cubicBezTo>
                      <a:pt x="6" y="7"/>
                      <a:pt x="6" y="6"/>
                      <a:pt x="7" y="6"/>
                    </a:cubicBezTo>
                    <a:cubicBezTo>
                      <a:pt x="7" y="3"/>
                      <a:pt x="8" y="0"/>
                      <a:pt x="12" y="1"/>
                    </a:cubicBezTo>
                    <a:cubicBezTo>
                      <a:pt x="15" y="3"/>
                      <a:pt x="16" y="5"/>
                      <a:pt x="16" y="8"/>
                    </a:cubicBezTo>
                    <a:cubicBezTo>
                      <a:pt x="15" y="16"/>
                      <a:pt x="10" y="19"/>
                      <a:pt x="3" y="17"/>
                    </a:cubicBezTo>
                    <a:cubicBezTo>
                      <a:pt x="0" y="13"/>
                      <a:pt x="3" y="10"/>
                      <a:pt x="6" y="7"/>
                    </a:cubicBezTo>
                    <a:close/>
                  </a:path>
                </a:pathLst>
              </a:custGeom>
              <a:solidFill>
                <a:srgbClr val="AB66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7" name="Freeform 5029"/>
              <p:cNvSpPr/>
              <p:nvPr/>
            </p:nvSpPr>
            <p:spPr bwMode="auto">
              <a:xfrm>
                <a:off x="6962775" y="6169025"/>
                <a:ext cx="28575" cy="26988"/>
              </a:xfrm>
              <a:custGeom>
                <a:avLst/>
                <a:gdLst>
                  <a:gd name="T0" fmla="*/ 8 w 14"/>
                  <a:gd name="T1" fmla="*/ 2 h 14"/>
                  <a:gd name="T2" fmla="*/ 14 w 14"/>
                  <a:gd name="T3" fmla="*/ 12 h 14"/>
                  <a:gd name="T4" fmla="*/ 11 w 14"/>
                  <a:gd name="T5" fmla="*/ 14 h 14"/>
                  <a:gd name="T6" fmla="*/ 7 w 14"/>
                  <a:gd name="T7" fmla="*/ 12 h 14"/>
                  <a:gd name="T8" fmla="*/ 3 w 14"/>
                  <a:gd name="T9" fmla="*/ 1 h 14"/>
                  <a:gd name="T10" fmla="*/ 8 w 14"/>
                  <a:gd name="T11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8" y="2"/>
                    </a:moveTo>
                    <a:cubicBezTo>
                      <a:pt x="10" y="5"/>
                      <a:pt x="12" y="9"/>
                      <a:pt x="14" y="12"/>
                    </a:cubicBezTo>
                    <a:cubicBezTo>
                      <a:pt x="13" y="13"/>
                      <a:pt x="12" y="14"/>
                      <a:pt x="11" y="14"/>
                    </a:cubicBezTo>
                    <a:cubicBezTo>
                      <a:pt x="10" y="13"/>
                      <a:pt x="9" y="12"/>
                      <a:pt x="7" y="12"/>
                    </a:cubicBezTo>
                    <a:cubicBezTo>
                      <a:pt x="1" y="10"/>
                      <a:pt x="0" y="6"/>
                      <a:pt x="3" y="1"/>
                    </a:cubicBezTo>
                    <a:cubicBezTo>
                      <a:pt x="5" y="0"/>
                      <a:pt x="7" y="0"/>
                      <a:pt x="8" y="2"/>
                    </a:cubicBezTo>
                    <a:close/>
                  </a:path>
                </a:pathLst>
              </a:custGeom>
              <a:solidFill>
                <a:srgbClr val="BC7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8" name="Freeform 5030"/>
              <p:cNvSpPr/>
              <p:nvPr/>
            </p:nvSpPr>
            <p:spPr bwMode="auto">
              <a:xfrm>
                <a:off x="6991350" y="6269038"/>
                <a:ext cx="11113" cy="19050"/>
              </a:xfrm>
              <a:custGeom>
                <a:avLst/>
                <a:gdLst>
                  <a:gd name="T0" fmla="*/ 6 w 6"/>
                  <a:gd name="T1" fmla="*/ 0 h 10"/>
                  <a:gd name="T2" fmla="*/ 3 w 6"/>
                  <a:gd name="T3" fmla="*/ 9 h 10"/>
                  <a:gd name="T4" fmla="*/ 1 w 6"/>
                  <a:gd name="T5" fmla="*/ 8 h 10"/>
                  <a:gd name="T6" fmla="*/ 6 w 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0">
                    <a:moveTo>
                      <a:pt x="6" y="0"/>
                    </a:moveTo>
                    <a:cubicBezTo>
                      <a:pt x="6" y="5"/>
                      <a:pt x="6" y="8"/>
                      <a:pt x="3" y="9"/>
                    </a:cubicBezTo>
                    <a:cubicBezTo>
                      <a:pt x="3" y="10"/>
                      <a:pt x="1" y="9"/>
                      <a:pt x="1" y="8"/>
                    </a:cubicBezTo>
                    <a:cubicBezTo>
                      <a:pt x="0" y="4"/>
                      <a:pt x="2" y="2"/>
                      <a:pt x="6" y="0"/>
                    </a:cubicBezTo>
                    <a:close/>
                  </a:path>
                </a:pathLst>
              </a:custGeom>
              <a:solidFill>
                <a:srgbClr val="AF60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9" name="Freeform 5031"/>
              <p:cNvSpPr/>
              <p:nvPr/>
            </p:nvSpPr>
            <p:spPr bwMode="auto">
              <a:xfrm>
                <a:off x="6945313" y="6245225"/>
                <a:ext cx="30163" cy="23813"/>
              </a:xfrm>
              <a:custGeom>
                <a:avLst/>
                <a:gdLst>
                  <a:gd name="T0" fmla="*/ 8 w 15"/>
                  <a:gd name="T1" fmla="*/ 12 h 12"/>
                  <a:gd name="T2" fmla="*/ 10 w 15"/>
                  <a:gd name="T3" fmla="*/ 0 h 12"/>
                  <a:gd name="T4" fmla="*/ 8 w 15"/>
                  <a:gd name="T5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8" y="12"/>
                    </a:moveTo>
                    <a:cubicBezTo>
                      <a:pt x="0" y="7"/>
                      <a:pt x="10" y="4"/>
                      <a:pt x="10" y="0"/>
                    </a:cubicBezTo>
                    <a:cubicBezTo>
                      <a:pt x="15" y="5"/>
                      <a:pt x="8" y="8"/>
                      <a:pt x="8" y="12"/>
                    </a:cubicBezTo>
                    <a:close/>
                  </a:path>
                </a:pathLst>
              </a:custGeom>
              <a:solidFill>
                <a:srgbClr val="9F5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0" name="Freeform 5032"/>
              <p:cNvSpPr/>
              <p:nvPr/>
            </p:nvSpPr>
            <p:spPr bwMode="auto">
              <a:xfrm>
                <a:off x="7042150" y="6242050"/>
                <a:ext cx="30163" cy="20638"/>
              </a:xfrm>
              <a:custGeom>
                <a:avLst/>
                <a:gdLst>
                  <a:gd name="T0" fmla="*/ 0 w 15"/>
                  <a:gd name="T1" fmla="*/ 6 h 10"/>
                  <a:gd name="T2" fmla="*/ 12 w 15"/>
                  <a:gd name="T3" fmla="*/ 7 h 10"/>
                  <a:gd name="T4" fmla="*/ 9 w 15"/>
                  <a:gd name="T5" fmla="*/ 10 h 10"/>
                  <a:gd name="T6" fmla="*/ 0 w 15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0">
                    <a:moveTo>
                      <a:pt x="0" y="6"/>
                    </a:moveTo>
                    <a:cubicBezTo>
                      <a:pt x="4" y="0"/>
                      <a:pt x="9" y="4"/>
                      <a:pt x="12" y="7"/>
                    </a:cubicBezTo>
                    <a:cubicBezTo>
                      <a:pt x="15" y="9"/>
                      <a:pt x="11" y="9"/>
                      <a:pt x="9" y="10"/>
                    </a:cubicBezTo>
                    <a:cubicBezTo>
                      <a:pt x="6" y="9"/>
                      <a:pt x="2" y="10"/>
                      <a:pt x="0" y="6"/>
                    </a:cubicBezTo>
                    <a:close/>
                  </a:path>
                </a:pathLst>
              </a:custGeom>
              <a:solidFill>
                <a:srgbClr val="BB75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1" name="Freeform 5033"/>
              <p:cNvSpPr/>
              <p:nvPr/>
            </p:nvSpPr>
            <p:spPr bwMode="auto">
              <a:xfrm>
                <a:off x="7546975" y="5397500"/>
                <a:ext cx="130175" cy="123825"/>
              </a:xfrm>
              <a:custGeom>
                <a:avLst/>
                <a:gdLst>
                  <a:gd name="T0" fmla="*/ 54 w 65"/>
                  <a:gd name="T1" fmla="*/ 59 h 62"/>
                  <a:gd name="T2" fmla="*/ 48 w 65"/>
                  <a:gd name="T3" fmla="*/ 55 h 62"/>
                  <a:gd name="T4" fmla="*/ 47 w 65"/>
                  <a:gd name="T5" fmla="*/ 49 h 62"/>
                  <a:gd name="T6" fmla="*/ 42 w 65"/>
                  <a:gd name="T7" fmla="*/ 52 h 62"/>
                  <a:gd name="T8" fmla="*/ 38 w 65"/>
                  <a:gd name="T9" fmla="*/ 47 h 62"/>
                  <a:gd name="T10" fmla="*/ 40 w 65"/>
                  <a:gd name="T11" fmla="*/ 41 h 62"/>
                  <a:gd name="T12" fmla="*/ 41 w 65"/>
                  <a:gd name="T13" fmla="*/ 37 h 62"/>
                  <a:gd name="T14" fmla="*/ 27 w 65"/>
                  <a:gd name="T15" fmla="*/ 34 h 62"/>
                  <a:gd name="T16" fmla="*/ 22 w 65"/>
                  <a:gd name="T17" fmla="*/ 38 h 62"/>
                  <a:gd name="T18" fmla="*/ 19 w 65"/>
                  <a:gd name="T19" fmla="*/ 38 h 62"/>
                  <a:gd name="T20" fmla="*/ 2 w 65"/>
                  <a:gd name="T21" fmla="*/ 25 h 62"/>
                  <a:gd name="T22" fmla="*/ 2 w 65"/>
                  <a:gd name="T23" fmla="*/ 13 h 62"/>
                  <a:gd name="T24" fmla="*/ 4 w 65"/>
                  <a:gd name="T25" fmla="*/ 12 h 62"/>
                  <a:gd name="T26" fmla="*/ 27 w 65"/>
                  <a:gd name="T27" fmla="*/ 0 h 62"/>
                  <a:gd name="T28" fmla="*/ 35 w 65"/>
                  <a:gd name="T29" fmla="*/ 1 h 62"/>
                  <a:gd name="T30" fmla="*/ 45 w 65"/>
                  <a:gd name="T31" fmla="*/ 10 h 62"/>
                  <a:gd name="T32" fmla="*/ 52 w 65"/>
                  <a:gd name="T33" fmla="*/ 16 h 62"/>
                  <a:gd name="T34" fmla="*/ 63 w 65"/>
                  <a:gd name="T35" fmla="*/ 30 h 62"/>
                  <a:gd name="T36" fmla="*/ 52 w 65"/>
                  <a:gd name="T37" fmla="*/ 43 h 62"/>
                  <a:gd name="T38" fmla="*/ 52 w 65"/>
                  <a:gd name="T39" fmla="*/ 43 h 62"/>
                  <a:gd name="T40" fmla="*/ 53 w 65"/>
                  <a:gd name="T41" fmla="*/ 42 h 62"/>
                  <a:gd name="T42" fmla="*/ 62 w 65"/>
                  <a:gd name="T43" fmla="*/ 50 h 62"/>
                  <a:gd name="T44" fmla="*/ 52 w 65"/>
                  <a:gd name="T45" fmla="*/ 53 h 62"/>
                  <a:gd name="T46" fmla="*/ 54 w 65"/>
                  <a:gd name="T47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" h="62">
                    <a:moveTo>
                      <a:pt x="54" y="59"/>
                    </a:moveTo>
                    <a:cubicBezTo>
                      <a:pt x="49" y="62"/>
                      <a:pt x="47" y="61"/>
                      <a:pt x="48" y="55"/>
                    </a:cubicBezTo>
                    <a:cubicBezTo>
                      <a:pt x="48" y="53"/>
                      <a:pt x="51" y="50"/>
                      <a:pt x="47" y="49"/>
                    </a:cubicBezTo>
                    <a:cubicBezTo>
                      <a:pt x="46" y="49"/>
                      <a:pt x="44" y="51"/>
                      <a:pt x="42" y="52"/>
                    </a:cubicBezTo>
                    <a:cubicBezTo>
                      <a:pt x="36" y="54"/>
                      <a:pt x="37" y="51"/>
                      <a:pt x="38" y="47"/>
                    </a:cubicBezTo>
                    <a:cubicBezTo>
                      <a:pt x="39" y="45"/>
                      <a:pt x="40" y="43"/>
                      <a:pt x="40" y="41"/>
                    </a:cubicBezTo>
                    <a:cubicBezTo>
                      <a:pt x="41" y="40"/>
                      <a:pt x="41" y="38"/>
                      <a:pt x="41" y="37"/>
                    </a:cubicBezTo>
                    <a:cubicBezTo>
                      <a:pt x="37" y="32"/>
                      <a:pt x="32" y="33"/>
                      <a:pt x="27" y="34"/>
                    </a:cubicBezTo>
                    <a:cubicBezTo>
                      <a:pt x="25" y="35"/>
                      <a:pt x="24" y="37"/>
                      <a:pt x="22" y="38"/>
                    </a:cubicBezTo>
                    <a:cubicBezTo>
                      <a:pt x="21" y="38"/>
                      <a:pt x="20" y="38"/>
                      <a:pt x="19" y="38"/>
                    </a:cubicBezTo>
                    <a:cubicBezTo>
                      <a:pt x="17" y="29"/>
                      <a:pt x="7" y="31"/>
                      <a:pt x="2" y="25"/>
                    </a:cubicBezTo>
                    <a:cubicBezTo>
                      <a:pt x="1" y="21"/>
                      <a:pt x="0" y="17"/>
                      <a:pt x="2" y="13"/>
                    </a:cubicBezTo>
                    <a:cubicBezTo>
                      <a:pt x="2" y="12"/>
                      <a:pt x="4" y="12"/>
                      <a:pt x="4" y="12"/>
                    </a:cubicBezTo>
                    <a:cubicBezTo>
                      <a:pt x="7" y="0"/>
                      <a:pt x="18" y="2"/>
                      <a:pt x="27" y="0"/>
                    </a:cubicBezTo>
                    <a:cubicBezTo>
                      <a:pt x="30" y="0"/>
                      <a:pt x="33" y="0"/>
                      <a:pt x="35" y="1"/>
                    </a:cubicBezTo>
                    <a:cubicBezTo>
                      <a:pt x="37" y="6"/>
                      <a:pt x="41" y="8"/>
                      <a:pt x="45" y="10"/>
                    </a:cubicBezTo>
                    <a:cubicBezTo>
                      <a:pt x="49" y="11"/>
                      <a:pt x="49" y="15"/>
                      <a:pt x="52" y="16"/>
                    </a:cubicBezTo>
                    <a:cubicBezTo>
                      <a:pt x="59" y="18"/>
                      <a:pt x="59" y="25"/>
                      <a:pt x="63" y="30"/>
                    </a:cubicBezTo>
                    <a:cubicBezTo>
                      <a:pt x="64" y="38"/>
                      <a:pt x="56" y="39"/>
                      <a:pt x="52" y="43"/>
                    </a:cubicBezTo>
                    <a:cubicBezTo>
                      <a:pt x="51" y="43"/>
                      <a:pt x="53" y="45"/>
                      <a:pt x="52" y="43"/>
                    </a:cubicBezTo>
                    <a:cubicBezTo>
                      <a:pt x="52" y="43"/>
                      <a:pt x="52" y="42"/>
                      <a:pt x="53" y="42"/>
                    </a:cubicBezTo>
                    <a:cubicBezTo>
                      <a:pt x="59" y="42"/>
                      <a:pt x="65" y="41"/>
                      <a:pt x="62" y="50"/>
                    </a:cubicBezTo>
                    <a:cubicBezTo>
                      <a:pt x="59" y="53"/>
                      <a:pt x="55" y="52"/>
                      <a:pt x="52" y="53"/>
                    </a:cubicBezTo>
                    <a:cubicBezTo>
                      <a:pt x="52" y="55"/>
                      <a:pt x="52" y="57"/>
                      <a:pt x="54" y="59"/>
                    </a:cubicBezTo>
                    <a:close/>
                  </a:path>
                </a:pathLst>
              </a:custGeom>
              <a:solidFill>
                <a:srgbClr val="C59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2" name="Freeform 5034"/>
              <p:cNvSpPr/>
              <p:nvPr/>
            </p:nvSpPr>
            <p:spPr bwMode="auto">
              <a:xfrm>
                <a:off x="7702550" y="5430838"/>
                <a:ext cx="68263" cy="38100"/>
              </a:xfrm>
              <a:custGeom>
                <a:avLst/>
                <a:gdLst>
                  <a:gd name="T0" fmla="*/ 34 w 34"/>
                  <a:gd name="T1" fmla="*/ 14 h 19"/>
                  <a:gd name="T2" fmla="*/ 26 w 34"/>
                  <a:gd name="T3" fmla="*/ 13 h 19"/>
                  <a:gd name="T4" fmla="*/ 26 w 34"/>
                  <a:gd name="T5" fmla="*/ 13 h 19"/>
                  <a:gd name="T6" fmla="*/ 14 w 34"/>
                  <a:gd name="T7" fmla="*/ 14 h 19"/>
                  <a:gd name="T8" fmla="*/ 8 w 34"/>
                  <a:gd name="T9" fmla="*/ 18 h 19"/>
                  <a:gd name="T10" fmla="*/ 6 w 34"/>
                  <a:gd name="T11" fmla="*/ 16 h 19"/>
                  <a:gd name="T12" fmla="*/ 0 w 34"/>
                  <a:gd name="T13" fmla="*/ 12 h 19"/>
                  <a:gd name="T14" fmla="*/ 7 w 34"/>
                  <a:gd name="T15" fmla="*/ 9 h 19"/>
                  <a:gd name="T16" fmla="*/ 10 w 34"/>
                  <a:gd name="T17" fmla="*/ 4 h 19"/>
                  <a:gd name="T18" fmla="*/ 12 w 34"/>
                  <a:gd name="T19" fmla="*/ 3 h 19"/>
                  <a:gd name="T20" fmla="*/ 18 w 34"/>
                  <a:gd name="T21" fmla="*/ 0 h 19"/>
                  <a:gd name="T22" fmla="*/ 34 w 34"/>
                  <a:gd name="T23" fmla="*/ 1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19">
                    <a:moveTo>
                      <a:pt x="34" y="14"/>
                    </a:moveTo>
                    <a:cubicBezTo>
                      <a:pt x="31" y="14"/>
                      <a:pt x="29" y="14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2" y="11"/>
                      <a:pt x="18" y="12"/>
                      <a:pt x="14" y="14"/>
                    </a:cubicBezTo>
                    <a:cubicBezTo>
                      <a:pt x="14" y="17"/>
                      <a:pt x="12" y="19"/>
                      <a:pt x="8" y="18"/>
                    </a:cubicBezTo>
                    <a:cubicBezTo>
                      <a:pt x="8" y="18"/>
                      <a:pt x="7" y="17"/>
                      <a:pt x="6" y="16"/>
                    </a:cubicBezTo>
                    <a:cubicBezTo>
                      <a:pt x="4" y="15"/>
                      <a:pt x="1" y="15"/>
                      <a:pt x="0" y="12"/>
                    </a:cubicBezTo>
                    <a:cubicBezTo>
                      <a:pt x="2" y="10"/>
                      <a:pt x="5" y="11"/>
                      <a:pt x="7" y="9"/>
                    </a:cubicBezTo>
                    <a:cubicBezTo>
                      <a:pt x="8" y="7"/>
                      <a:pt x="9" y="5"/>
                      <a:pt x="10" y="4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4" y="2"/>
                      <a:pt x="19" y="7"/>
                      <a:pt x="18" y="0"/>
                    </a:cubicBezTo>
                    <a:cubicBezTo>
                      <a:pt x="28" y="0"/>
                      <a:pt x="32" y="6"/>
                      <a:pt x="34" y="14"/>
                    </a:cubicBezTo>
                    <a:close/>
                  </a:path>
                </a:pathLst>
              </a:custGeom>
              <a:solidFill>
                <a:srgbClr val="9C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3" name="Freeform 5035"/>
              <p:cNvSpPr/>
              <p:nvPr/>
            </p:nvSpPr>
            <p:spPr bwMode="auto">
              <a:xfrm>
                <a:off x="7648575" y="5456238"/>
                <a:ext cx="42863" cy="44450"/>
              </a:xfrm>
              <a:custGeom>
                <a:avLst/>
                <a:gdLst>
                  <a:gd name="T0" fmla="*/ 9 w 21"/>
                  <a:gd name="T1" fmla="*/ 19 h 22"/>
                  <a:gd name="T2" fmla="*/ 0 w 21"/>
                  <a:gd name="T3" fmla="*/ 12 h 22"/>
                  <a:gd name="T4" fmla="*/ 12 w 21"/>
                  <a:gd name="T5" fmla="*/ 0 h 22"/>
                  <a:gd name="T6" fmla="*/ 20 w 21"/>
                  <a:gd name="T7" fmla="*/ 9 h 22"/>
                  <a:gd name="T8" fmla="*/ 16 w 21"/>
                  <a:gd name="T9" fmla="*/ 20 h 22"/>
                  <a:gd name="T10" fmla="*/ 9 w 21"/>
                  <a:gd name="T11" fmla="*/ 1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2">
                    <a:moveTo>
                      <a:pt x="9" y="19"/>
                    </a:moveTo>
                    <a:cubicBezTo>
                      <a:pt x="12" y="10"/>
                      <a:pt x="2" y="17"/>
                      <a:pt x="0" y="12"/>
                    </a:cubicBezTo>
                    <a:cubicBezTo>
                      <a:pt x="2" y="6"/>
                      <a:pt x="10" y="6"/>
                      <a:pt x="12" y="0"/>
                    </a:cubicBezTo>
                    <a:cubicBezTo>
                      <a:pt x="14" y="4"/>
                      <a:pt x="17" y="7"/>
                      <a:pt x="20" y="9"/>
                    </a:cubicBezTo>
                    <a:cubicBezTo>
                      <a:pt x="16" y="12"/>
                      <a:pt x="21" y="18"/>
                      <a:pt x="16" y="20"/>
                    </a:cubicBezTo>
                    <a:cubicBezTo>
                      <a:pt x="13" y="22"/>
                      <a:pt x="11" y="22"/>
                      <a:pt x="9" y="19"/>
                    </a:cubicBezTo>
                    <a:close/>
                  </a:path>
                </a:pathLst>
              </a:custGeom>
              <a:solidFill>
                <a:srgbClr val="C190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4" name="Freeform 5036"/>
              <p:cNvSpPr/>
              <p:nvPr/>
            </p:nvSpPr>
            <p:spPr bwMode="auto">
              <a:xfrm>
                <a:off x="7688263" y="5422900"/>
                <a:ext cx="28575" cy="33338"/>
              </a:xfrm>
              <a:custGeom>
                <a:avLst/>
                <a:gdLst>
                  <a:gd name="T0" fmla="*/ 14 w 14"/>
                  <a:gd name="T1" fmla="*/ 13 h 17"/>
                  <a:gd name="T2" fmla="*/ 7 w 14"/>
                  <a:gd name="T3" fmla="*/ 16 h 17"/>
                  <a:gd name="T4" fmla="*/ 0 w 14"/>
                  <a:gd name="T5" fmla="*/ 6 h 17"/>
                  <a:gd name="T6" fmla="*/ 8 w 14"/>
                  <a:gd name="T7" fmla="*/ 0 h 17"/>
                  <a:gd name="T8" fmla="*/ 14 w 14"/>
                  <a:gd name="T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">
                    <a:moveTo>
                      <a:pt x="14" y="13"/>
                    </a:moveTo>
                    <a:cubicBezTo>
                      <a:pt x="13" y="17"/>
                      <a:pt x="10" y="17"/>
                      <a:pt x="7" y="16"/>
                    </a:cubicBezTo>
                    <a:cubicBezTo>
                      <a:pt x="5" y="13"/>
                      <a:pt x="2" y="9"/>
                      <a:pt x="0" y="6"/>
                    </a:cubicBezTo>
                    <a:cubicBezTo>
                      <a:pt x="2" y="4"/>
                      <a:pt x="5" y="3"/>
                      <a:pt x="8" y="0"/>
                    </a:cubicBezTo>
                    <a:cubicBezTo>
                      <a:pt x="8" y="6"/>
                      <a:pt x="6" y="12"/>
                      <a:pt x="14" y="13"/>
                    </a:cubicBezTo>
                    <a:close/>
                  </a:path>
                </a:pathLst>
              </a:custGeom>
              <a:solidFill>
                <a:srgbClr val="B289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5" name="Freeform 5037"/>
              <p:cNvSpPr/>
              <p:nvPr/>
            </p:nvSpPr>
            <p:spPr bwMode="auto">
              <a:xfrm>
                <a:off x="7710488" y="5462588"/>
                <a:ext cx="28575" cy="20638"/>
              </a:xfrm>
              <a:custGeom>
                <a:avLst/>
                <a:gdLst>
                  <a:gd name="T0" fmla="*/ 2 w 14"/>
                  <a:gd name="T1" fmla="*/ 0 h 10"/>
                  <a:gd name="T2" fmla="*/ 4 w 14"/>
                  <a:gd name="T3" fmla="*/ 2 h 10"/>
                  <a:gd name="T4" fmla="*/ 14 w 14"/>
                  <a:gd name="T5" fmla="*/ 9 h 10"/>
                  <a:gd name="T6" fmla="*/ 4 w 14"/>
                  <a:gd name="T7" fmla="*/ 10 h 10"/>
                  <a:gd name="T8" fmla="*/ 2 w 1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2" y="0"/>
                    </a:moveTo>
                    <a:cubicBezTo>
                      <a:pt x="3" y="1"/>
                      <a:pt x="4" y="2"/>
                      <a:pt x="4" y="2"/>
                    </a:cubicBezTo>
                    <a:cubicBezTo>
                      <a:pt x="6" y="7"/>
                      <a:pt x="12" y="4"/>
                      <a:pt x="14" y="9"/>
                    </a:cubicBezTo>
                    <a:cubicBezTo>
                      <a:pt x="10" y="9"/>
                      <a:pt x="7" y="7"/>
                      <a:pt x="4" y="10"/>
                    </a:cubicBezTo>
                    <a:cubicBezTo>
                      <a:pt x="0" y="7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8B5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6" name="Freeform 5038"/>
              <p:cNvSpPr/>
              <p:nvPr/>
            </p:nvSpPr>
            <p:spPr bwMode="auto">
              <a:xfrm>
                <a:off x="7650163" y="5494338"/>
                <a:ext cx="30163" cy="26988"/>
              </a:xfrm>
              <a:custGeom>
                <a:avLst/>
                <a:gdLst>
                  <a:gd name="T0" fmla="*/ 8 w 15"/>
                  <a:gd name="T1" fmla="*/ 0 h 13"/>
                  <a:gd name="T2" fmla="*/ 15 w 15"/>
                  <a:gd name="T3" fmla="*/ 1 h 13"/>
                  <a:gd name="T4" fmla="*/ 0 w 15"/>
                  <a:gd name="T5" fmla="*/ 4 h 13"/>
                  <a:gd name="T6" fmla="*/ 8 w 15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8" y="0"/>
                    </a:moveTo>
                    <a:cubicBezTo>
                      <a:pt x="10" y="1"/>
                      <a:pt x="13" y="1"/>
                      <a:pt x="15" y="1"/>
                    </a:cubicBezTo>
                    <a:cubicBezTo>
                      <a:pt x="12" y="13"/>
                      <a:pt x="6" y="6"/>
                      <a:pt x="0" y="4"/>
                    </a:cubicBezTo>
                    <a:cubicBezTo>
                      <a:pt x="3" y="3"/>
                      <a:pt x="5" y="2"/>
                      <a:pt x="8" y="0"/>
                    </a:cubicBezTo>
                    <a:close/>
                  </a:path>
                </a:pathLst>
              </a:custGeom>
              <a:solidFill>
                <a:srgbClr val="B07B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7" name="Freeform 5039"/>
              <p:cNvSpPr/>
              <p:nvPr/>
            </p:nvSpPr>
            <p:spPr bwMode="auto">
              <a:xfrm>
                <a:off x="7731125" y="5445125"/>
                <a:ext cx="23813" cy="15875"/>
              </a:xfrm>
              <a:custGeom>
                <a:avLst/>
                <a:gdLst>
                  <a:gd name="T0" fmla="*/ 0 w 12"/>
                  <a:gd name="T1" fmla="*/ 7 h 8"/>
                  <a:gd name="T2" fmla="*/ 12 w 12"/>
                  <a:gd name="T3" fmla="*/ 6 h 8"/>
                  <a:gd name="T4" fmla="*/ 0 w 12"/>
                  <a:gd name="T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0" y="7"/>
                    </a:moveTo>
                    <a:cubicBezTo>
                      <a:pt x="7" y="0"/>
                      <a:pt x="8" y="0"/>
                      <a:pt x="12" y="6"/>
                    </a:cubicBezTo>
                    <a:cubicBezTo>
                      <a:pt x="8" y="8"/>
                      <a:pt x="4" y="8"/>
                      <a:pt x="0" y="7"/>
                    </a:cubicBezTo>
                    <a:close/>
                  </a:path>
                </a:pathLst>
              </a:custGeom>
              <a:solidFill>
                <a:srgbClr val="914D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8" name="Freeform 5040"/>
              <p:cNvSpPr/>
              <p:nvPr/>
            </p:nvSpPr>
            <p:spPr bwMode="auto">
              <a:xfrm>
                <a:off x="7753350" y="5473700"/>
                <a:ext cx="15875" cy="12700"/>
              </a:xfrm>
              <a:custGeom>
                <a:avLst/>
                <a:gdLst>
                  <a:gd name="T0" fmla="*/ 3 w 8"/>
                  <a:gd name="T1" fmla="*/ 0 h 7"/>
                  <a:gd name="T2" fmla="*/ 6 w 8"/>
                  <a:gd name="T3" fmla="*/ 0 h 7"/>
                  <a:gd name="T4" fmla="*/ 5 w 8"/>
                  <a:gd name="T5" fmla="*/ 6 h 7"/>
                  <a:gd name="T6" fmla="*/ 2 w 8"/>
                  <a:gd name="T7" fmla="*/ 6 h 7"/>
                  <a:gd name="T8" fmla="*/ 3 w 8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8" y="3"/>
                      <a:pt x="7" y="5"/>
                      <a:pt x="5" y="6"/>
                    </a:cubicBezTo>
                    <a:cubicBezTo>
                      <a:pt x="4" y="6"/>
                      <a:pt x="3" y="7"/>
                      <a:pt x="2" y="6"/>
                    </a:cubicBezTo>
                    <a:cubicBezTo>
                      <a:pt x="0" y="4"/>
                      <a:pt x="3" y="2"/>
                      <a:pt x="3" y="0"/>
                    </a:cubicBezTo>
                    <a:close/>
                  </a:path>
                </a:pathLst>
              </a:custGeom>
              <a:solidFill>
                <a:srgbClr val="9C60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9" name="Freeform 5041"/>
              <p:cNvSpPr/>
              <p:nvPr/>
            </p:nvSpPr>
            <p:spPr bwMode="auto">
              <a:xfrm>
                <a:off x="6354763" y="5697538"/>
                <a:ext cx="50800" cy="69850"/>
              </a:xfrm>
              <a:custGeom>
                <a:avLst/>
                <a:gdLst>
                  <a:gd name="T0" fmla="*/ 12 w 25"/>
                  <a:gd name="T1" fmla="*/ 31 h 35"/>
                  <a:gd name="T2" fmla="*/ 1 w 25"/>
                  <a:gd name="T3" fmla="*/ 20 h 35"/>
                  <a:gd name="T4" fmla="*/ 2 w 25"/>
                  <a:gd name="T5" fmla="*/ 20 h 35"/>
                  <a:gd name="T6" fmla="*/ 5 w 25"/>
                  <a:gd name="T7" fmla="*/ 13 h 35"/>
                  <a:gd name="T8" fmla="*/ 5 w 25"/>
                  <a:gd name="T9" fmla="*/ 10 h 35"/>
                  <a:gd name="T10" fmla="*/ 5 w 25"/>
                  <a:gd name="T11" fmla="*/ 10 h 35"/>
                  <a:gd name="T12" fmla="*/ 8 w 25"/>
                  <a:gd name="T13" fmla="*/ 6 h 35"/>
                  <a:gd name="T14" fmla="*/ 20 w 25"/>
                  <a:gd name="T15" fmla="*/ 4 h 35"/>
                  <a:gd name="T16" fmla="*/ 17 w 25"/>
                  <a:gd name="T17" fmla="*/ 19 h 35"/>
                  <a:gd name="T18" fmla="*/ 12 w 25"/>
                  <a:gd name="T19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35">
                    <a:moveTo>
                      <a:pt x="12" y="31"/>
                    </a:moveTo>
                    <a:cubicBezTo>
                      <a:pt x="0" y="35"/>
                      <a:pt x="5" y="23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5" y="18"/>
                      <a:pt x="4" y="15"/>
                      <a:pt x="5" y="13"/>
                    </a:cubicBezTo>
                    <a:cubicBezTo>
                      <a:pt x="5" y="12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7" y="9"/>
                      <a:pt x="8" y="8"/>
                      <a:pt x="8" y="6"/>
                    </a:cubicBezTo>
                    <a:cubicBezTo>
                      <a:pt x="12" y="1"/>
                      <a:pt x="17" y="0"/>
                      <a:pt x="20" y="4"/>
                    </a:cubicBezTo>
                    <a:cubicBezTo>
                      <a:pt x="25" y="10"/>
                      <a:pt x="19" y="14"/>
                      <a:pt x="17" y="19"/>
                    </a:cubicBezTo>
                    <a:cubicBezTo>
                      <a:pt x="15" y="23"/>
                      <a:pt x="14" y="27"/>
                      <a:pt x="12" y="31"/>
                    </a:cubicBezTo>
                    <a:close/>
                  </a:path>
                </a:pathLst>
              </a:custGeom>
              <a:solidFill>
                <a:srgbClr val="D5BE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0" name="Freeform 5042"/>
              <p:cNvSpPr/>
              <p:nvPr/>
            </p:nvSpPr>
            <p:spPr bwMode="auto">
              <a:xfrm>
                <a:off x="6367463" y="5670550"/>
                <a:ext cx="47625" cy="63500"/>
              </a:xfrm>
              <a:custGeom>
                <a:avLst/>
                <a:gdLst>
                  <a:gd name="T0" fmla="*/ 11 w 24"/>
                  <a:gd name="T1" fmla="*/ 32 h 32"/>
                  <a:gd name="T2" fmla="*/ 10 w 24"/>
                  <a:gd name="T3" fmla="*/ 27 h 32"/>
                  <a:gd name="T4" fmla="*/ 13 w 24"/>
                  <a:gd name="T5" fmla="*/ 18 h 32"/>
                  <a:gd name="T6" fmla="*/ 2 w 24"/>
                  <a:gd name="T7" fmla="*/ 19 h 32"/>
                  <a:gd name="T8" fmla="*/ 4 w 24"/>
                  <a:gd name="T9" fmla="*/ 9 h 32"/>
                  <a:gd name="T10" fmla="*/ 6 w 24"/>
                  <a:gd name="T11" fmla="*/ 7 h 32"/>
                  <a:gd name="T12" fmla="*/ 14 w 24"/>
                  <a:gd name="T13" fmla="*/ 0 h 32"/>
                  <a:gd name="T14" fmla="*/ 21 w 24"/>
                  <a:gd name="T15" fmla="*/ 11 h 32"/>
                  <a:gd name="T16" fmla="*/ 16 w 24"/>
                  <a:gd name="T17" fmla="*/ 28 h 32"/>
                  <a:gd name="T18" fmla="*/ 11 w 24"/>
                  <a:gd name="T1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2">
                    <a:moveTo>
                      <a:pt x="11" y="32"/>
                    </a:moveTo>
                    <a:cubicBezTo>
                      <a:pt x="10" y="30"/>
                      <a:pt x="10" y="29"/>
                      <a:pt x="10" y="27"/>
                    </a:cubicBezTo>
                    <a:cubicBezTo>
                      <a:pt x="10" y="24"/>
                      <a:pt x="17" y="22"/>
                      <a:pt x="13" y="18"/>
                    </a:cubicBezTo>
                    <a:cubicBezTo>
                      <a:pt x="10" y="16"/>
                      <a:pt x="6" y="18"/>
                      <a:pt x="2" y="19"/>
                    </a:cubicBezTo>
                    <a:cubicBezTo>
                      <a:pt x="0" y="15"/>
                      <a:pt x="3" y="12"/>
                      <a:pt x="4" y="9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8" y="4"/>
                      <a:pt x="13" y="4"/>
                      <a:pt x="14" y="0"/>
                    </a:cubicBezTo>
                    <a:cubicBezTo>
                      <a:pt x="21" y="1"/>
                      <a:pt x="20" y="6"/>
                      <a:pt x="21" y="11"/>
                    </a:cubicBezTo>
                    <a:cubicBezTo>
                      <a:pt x="21" y="17"/>
                      <a:pt x="24" y="24"/>
                      <a:pt x="16" y="28"/>
                    </a:cubicBezTo>
                    <a:cubicBezTo>
                      <a:pt x="15" y="30"/>
                      <a:pt x="13" y="32"/>
                      <a:pt x="11" y="32"/>
                    </a:cubicBezTo>
                    <a:close/>
                  </a:path>
                </a:pathLst>
              </a:custGeom>
              <a:solidFill>
                <a:srgbClr val="C4AC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1" name="Freeform 5043"/>
              <p:cNvSpPr/>
              <p:nvPr/>
            </p:nvSpPr>
            <p:spPr bwMode="auto">
              <a:xfrm>
                <a:off x="6346825" y="5707063"/>
                <a:ext cx="17463" cy="9525"/>
              </a:xfrm>
              <a:custGeom>
                <a:avLst/>
                <a:gdLst>
                  <a:gd name="T0" fmla="*/ 9 w 9"/>
                  <a:gd name="T1" fmla="*/ 5 h 5"/>
                  <a:gd name="T2" fmla="*/ 0 w 9"/>
                  <a:gd name="T3" fmla="*/ 4 h 5"/>
                  <a:gd name="T4" fmla="*/ 9 w 9"/>
                  <a:gd name="T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cubicBezTo>
                      <a:pt x="6" y="5"/>
                      <a:pt x="3" y="3"/>
                      <a:pt x="0" y="4"/>
                    </a:cubicBezTo>
                    <a:cubicBezTo>
                      <a:pt x="5" y="0"/>
                      <a:pt x="5" y="0"/>
                      <a:pt x="9" y="5"/>
                    </a:cubicBezTo>
                    <a:close/>
                  </a:path>
                </a:pathLst>
              </a:custGeom>
              <a:solidFill>
                <a:srgbClr val="927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2" name="Freeform 5044"/>
              <p:cNvSpPr/>
              <p:nvPr/>
            </p:nvSpPr>
            <p:spPr bwMode="auto">
              <a:xfrm>
                <a:off x="6359525" y="5722938"/>
                <a:ext cx="17463" cy="17463"/>
              </a:xfrm>
              <a:custGeom>
                <a:avLst/>
                <a:gdLst>
                  <a:gd name="T0" fmla="*/ 3 w 9"/>
                  <a:gd name="T1" fmla="*/ 0 h 9"/>
                  <a:gd name="T2" fmla="*/ 0 w 9"/>
                  <a:gd name="T3" fmla="*/ 7 h 9"/>
                  <a:gd name="T4" fmla="*/ 3 w 9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3" y="0"/>
                    </a:moveTo>
                    <a:cubicBezTo>
                      <a:pt x="3" y="2"/>
                      <a:pt x="9" y="9"/>
                      <a:pt x="0" y="7"/>
                    </a:cubicBezTo>
                    <a:cubicBezTo>
                      <a:pt x="0" y="4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C4AD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3" name="Freeform 5045"/>
              <p:cNvSpPr/>
              <p:nvPr/>
            </p:nvSpPr>
            <p:spPr bwMode="auto">
              <a:xfrm>
                <a:off x="6410325" y="5667375"/>
                <a:ext cx="58738" cy="87313"/>
              </a:xfrm>
              <a:custGeom>
                <a:avLst/>
                <a:gdLst>
                  <a:gd name="T0" fmla="*/ 9 w 29"/>
                  <a:gd name="T1" fmla="*/ 44 h 44"/>
                  <a:gd name="T2" fmla="*/ 1 w 29"/>
                  <a:gd name="T3" fmla="*/ 31 h 44"/>
                  <a:gd name="T4" fmla="*/ 2 w 29"/>
                  <a:gd name="T5" fmla="*/ 29 h 44"/>
                  <a:gd name="T6" fmla="*/ 7 w 29"/>
                  <a:gd name="T7" fmla="*/ 14 h 44"/>
                  <a:gd name="T8" fmla="*/ 9 w 29"/>
                  <a:gd name="T9" fmla="*/ 4 h 44"/>
                  <a:gd name="T10" fmla="*/ 16 w 29"/>
                  <a:gd name="T11" fmla="*/ 0 h 44"/>
                  <a:gd name="T12" fmla="*/ 29 w 29"/>
                  <a:gd name="T13" fmla="*/ 16 h 44"/>
                  <a:gd name="T14" fmla="*/ 27 w 29"/>
                  <a:gd name="T15" fmla="*/ 31 h 44"/>
                  <a:gd name="T16" fmla="*/ 24 w 29"/>
                  <a:gd name="T17" fmla="*/ 36 h 44"/>
                  <a:gd name="T18" fmla="*/ 11 w 29"/>
                  <a:gd name="T19" fmla="*/ 43 h 44"/>
                  <a:gd name="T20" fmla="*/ 9 w 29"/>
                  <a:gd name="T2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44">
                    <a:moveTo>
                      <a:pt x="9" y="44"/>
                    </a:moveTo>
                    <a:cubicBezTo>
                      <a:pt x="0" y="44"/>
                      <a:pt x="0" y="38"/>
                      <a:pt x="1" y="31"/>
                    </a:cubicBezTo>
                    <a:cubicBezTo>
                      <a:pt x="1" y="30"/>
                      <a:pt x="1" y="30"/>
                      <a:pt x="2" y="29"/>
                    </a:cubicBezTo>
                    <a:cubicBezTo>
                      <a:pt x="3" y="24"/>
                      <a:pt x="7" y="20"/>
                      <a:pt x="7" y="14"/>
                    </a:cubicBezTo>
                    <a:cubicBezTo>
                      <a:pt x="8" y="11"/>
                      <a:pt x="7" y="7"/>
                      <a:pt x="9" y="4"/>
                    </a:cubicBezTo>
                    <a:cubicBezTo>
                      <a:pt x="11" y="2"/>
                      <a:pt x="13" y="0"/>
                      <a:pt x="16" y="0"/>
                    </a:cubicBezTo>
                    <a:cubicBezTo>
                      <a:pt x="24" y="2"/>
                      <a:pt x="26" y="10"/>
                      <a:pt x="29" y="16"/>
                    </a:cubicBezTo>
                    <a:cubicBezTo>
                      <a:pt x="29" y="21"/>
                      <a:pt x="29" y="26"/>
                      <a:pt x="27" y="31"/>
                    </a:cubicBezTo>
                    <a:cubicBezTo>
                      <a:pt x="26" y="33"/>
                      <a:pt x="25" y="35"/>
                      <a:pt x="24" y="36"/>
                    </a:cubicBezTo>
                    <a:cubicBezTo>
                      <a:pt x="18" y="35"/>
                      <a:pt x="13" y="37"/>
                      <a:pt x="11" y="43"/>
                    </a:cubicBezTo>
                    <a:cubicBezTo>
                      <a:pt x="10" y="44"/>
                      <a:pt x="10" y="44"/>
                      <a:pt x="9" y="44"/>
                    </a:cubicBezTo>
                    <a:close/>
                  </a:path>
                </a:pathLst>
              </a:custGeom>
              <a:solidFill>
                <a:srgbClr val="C8A0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4" name="Freeform 5046"/>
              <p:cNvSpPr/>
              <p:nvPr/>
            </p:nvSpPr>
            <p:spPr bwMode="auto">
              <a:xfrm>
                <a:off x="6399213" y="5662613"/>
                <a:ext cx="33338" cy="66675"/>
              </a:xfrm>
              <a:custGeom>
                <a:avLst/>
                <a:gdLst>
                  <a:gd name="T0" fmla="*/ 16 w 17"/>
                  <a:gd name="T1" fmla="*/ 7 h 33"/>
                  <a:gd name="T2" fmla="*/ 14 w 17"/>
                  <a:gd name="T3" fmla="*/ 16 h 33"/>
                  <a:gd name="T4" fmla="*/ 7 w 17"/>
                  <a:gd name="T5" fmla="*/ 33 h 33"/>
                  <a:gd name="T6" fmla="*/ 7 w 17"/>
                  <a:gd name="T7" fmla="*/ 33 h 33"/>
                  <a:gd name="T8" fmla="*/ 5 w 17"/>
                  <a:gd name="T9" fmla="*/ 33 h 33"/>
                  <a:gd name="T10" fmla="*/ 0 w 17"/>
                  <a:gd name="T11" fmla="*/ 32 h 33"/>
                  <a:gd name="T12" fmla="*/ 2 w 17"/>
                  <a:gd name="T13" fmla="*/ 15 h 33"/>
                  <a:gd name="T14" fmla="*/ 13 w 17"/>
                  <a:gd name="T15" fmla="*/ 0 h 33"/>
                  <a:gd name="T16" fmla="*/ 16 w 17"/>
                  <a:gd name="T17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3">
                    <a:moveTo>
                      <a:pt x="16" y="7"/>
                    </a:moveTo>
                    <a:cubicBezTo>
                      <a:pt x="15" y="10"/>
                      <a:pt x="17" y="13"/>
                      <a:pt x="14" y="16"/>
                    </a:cubicBezTo>
                    <a:cubicBezTo>
                      <a:pt x="13" y="22"/>
                      <a:pt x="10" y="28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6" y="33"/>
                      <a:pt x="5" y="33"/>
                    </a:cubicBezTo>
                    <a:cubicBezTo>
                      <a:pt x="3" y="32"/>
                      <a:pt x="2" y="32"/>
                      <a:pt x="0" y="32"/>
                    </a:cubicBezTo>
                    <a:cubicBezTo>
                      <a:pt x="5" y="27"/>
                      <a:pt x="1" y="21"/>
                      <a:pt x="2" y="15"/>
                    </a:cubicBezTo>
                    <a:cubicBezTo>
                      <a:pt x="5" y="10"/>
                      <a:pt x="2" y="0"/>
                      <a:pt x="13" y="0"/>
                    </a:cubicBezTo>
                    <a:cubicBezTo>
                      <a:pt x="16" y="2"/>
                      <a:pt x="16" y="4"/>
                      <a:pt x="16" y="7"/>
                    </a:cubicBezTo>
                    <a:close/>
                  </a:path>
                </a:pathLst>
              </a:custGeom>
              <a:solidFill>
                <a:srgbClr val="9B7F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5" name="Freeform 5047"/>
              <p:cNvSpPr/>
              <p:nvPr/>
            </p:nvSpPr>
            <p:spPr bwMode="auto">
              <a:xfrm>
                <a:off x="6399213" y="5753100"/>
                <a:ext cx="46038" cy="60325"/>
              </a:xfrm>
              <a:custGeom>
                <a:avLst/>
                <a:gdLst>
                  <a:gd name="T0" fmla="*/ 13 w 23"/>
                  <a:gd name="T1" fmla="*/ 21 h 30"/>
                  <a:gd name="T2" fmla="*/ 7 w 23"/>
                  <a:gd name="T3" fmla="*/ 30 h 30"/>
                  <a:gd name="T4" fmla="*/ 5 w 23"/>
                  <a:gd name="T5" fmla="*/ 25 h 30"/>
                  <a:gd name="T6" fmla="*/ 15 w 23"/>
                  <a:gd name="T7" fmla="*/ 1 h 30"/>
                  <a:gd name="T8" fmla="*/ 16 w 23"/>
                  <a:gd name="T9" fmla="*/ 1 h 30"/>
                  <a:gd name="T10" fmla="*/ 21 w 23"/>
                  <a:gd name="T11" fmla="*/ 9 h 30"/>
                  <a:gd name="T12" fmla="*/ 13 w 23"/>
                  <a:gd name="T13" fmla="*/ 2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30">
                    <a:moveTo>
                      <a:pt x="13" y="21"/>
                    </a:moveTo>
                    <a:cubicBezTo>
                      <a:pt x="11" y="24"/>
                      <a:pt x="9" y="27"/>
                      <a:pt x="7" y="30"/>
                    </a:cubicBezTo>
                    <a:cubicBezTo>
                      <a:pt x="5" y="29"/>
                      <a:pt x="5" y="27"/>
                      <a:pt x="5" y="25"/>
                    </a:cubicBezTo>
                    <a:cubicBezTo>
                      <a:pt x="0" y="13"/>
                      <a:pt x="9" y="8"/>
                      <a:pt x="15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23" y="0"/>
                      <a:pt x="23" y="5"/>
                      <a:pt x="21" y="9"/>
                    </a:cubicBezTo>
                    <a:cubicBezTo>
                      <a:pt x="20" y="14"/>
                      <a:pt x="17" y="18"/>
                      <a:pt x="13" y="21"/>
                    </a:cubicBezTo>
                    <a:close/>
                  </a:path>
                </a:pathLst>
              </a:custGeom>
              <a:solidFill>
                <a:srgbClr val="9876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6" name="Freeform 5048"/>
              <p:cNvSpPr/>
              <p:nvPr/>
            </p:nvSpPr>
            <p:spPr bwMode="auto">
              <a:xfrm>
                <a:off x="6413500" y="5724525"/>
                <a:ext cx="61913" cy="139700"/>
              </a:xfrm>
              <a:custGeom>
                <a:avLst/>
                <a:gdLst>
                  <a:gd name="T0" fmla="*/ 22 w 31"/>
                  <a:gd name="T1" fmla="*/ 7 h 70"/>
                  <a:gd name="T2" fmla="*/ 23 w 31"/>
                  <a:gd name="T3" fmla="*/ 0 h 70"/>
                  <a:gd name="T4" fmla="*/ 31 w 31"/>
                  <a:gd name="T5" fmla="*/ 8 h 70"/>
                  <a:gd name="T6" fmla="*/ 30 w 31"/>
                  <a:gd name="T7" fmla="*/ 14 h 70"/>
                  <a:gd name="T8" fmla="*/ 29 w 31"/>
                  <a:gd name="T9" fmla="*/ 17 h 70"/>
                  <a:gd name="T10" fmla="*/ 20 w 31"/>
                  <a:gd name="T11" fmla="*/ 34 h 70"/>
                  <a:gd name="T12" fmla="*/ 13 w 31"/>
                  <a:gd name="T13" fmla="*/ 57 h 70"/>
                  <a:gd name="T14" fmla="*/ 4 w 31"/>
                  <a:gd name="T15" fmla="*/ 70 h 70"/>
                  <a:gd name="T16" fmla="*/ 1 w 31"/>
                  <a:gd name="T17" fmla="*/ 59 h 70"/>
                  <a:gd name="T18" fmla="*/ 5 w 31"/>
                  <a:gd name="T19" fmla="*/ 42 h 70"/>
                  <a:gd name="T20" fmla="*/ 15 w 31"/>
                  <a:gd name="T21" fmla="*/ 18 h 70"/>
                  <a:gd name="T22" fmla="*/ 22 w 31"/>
                  <a:gd name="T23" fmla="*/ 7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70">
                    <a:moveTo>
                      <a:pt x="22" y="7"/>
                    </a:moveTo>
                    <a:cubicBezTo>
                      <a:pt x="22" y="5"/>
                      <a:pt x="23" y="2"/>
                      <a:pt x="23" y="0"/>
                    </a:cubicBezTo>
                    <a:cubicBezTo>
                      <a:pt x="28" y="0"/>
                      <a:pt x="28" y="5"/>
                      <a:pt x="31" y="8"/>
                    </a:cubicBezTo>
                    <a:cubicBezTo>
                      <a:pt x="31" y="10"/>
                      <a:pt x="31" y="12"/>
                      <a:pt x="30" y="14"/>
                    </a:cubicBezTo>
                    <a:cubicBezTo>
                      <a:pt x="30" y="15"/>
                      <a:pt x="30" y="16"/>
                      <a:pt x="29" y="17"/>
                    </a:cubicBezTo>
                    <a:cubicBezTo>
                      <a:pt x="25" y="22"/>
                      <a:pt x="22" y="28"/>
                      <a:pt x="20" y="34"/>
                    </a:cubicBezTo>
                    <a:cubicBezTo>
                      <a:pt x="19" y="42"/>
                      <a:pt x="18" y="50"/>
                      <a:pt x="13" y="57"/>
                    </a:cubicBezTo>
                    <a:cubicBezTo>
                      <a:pt x="8" y="60"/>
                      <a:pt x="12" y="69"/>
                      <a:pt x="4" y="70"/>
                    </a:cubicBezTo>
                    <a:cubicBezTo>
                      <a:pt x="0" y="67"/>
                      <a:pt x="1" y="63"/>
                      <a:pt x="1" y="59"/>
                    </a:cubicBezTo>
                    <a:cubicBezTo>
                      <a:pt x="5" y="54"/>
                      <a:pt x="6" y="48"/>
                      <a:pt x="5" y="42"/>
                    </a:cubicBezTo>
                    <a:cubicBezTo>
                      <a:pt x="10" y="35"/>
                      <a:pt x="13" y="27"/>
                      <a:pt x="15" y="18"/>
                    </a:cubicBezTo>
                    <a:cubicBezTo>
                      <a:pt x="16" y="13"/>
                      <a:pt x="17" y="9"/>
                      <a:pt x="22" y="7"/>
                    </a:cubicBezTo>
                    <a:close/>
                  </a:path>
                </a:pathLst>
              </a:custGeom>
              <a:solidFill>
                <a:srgbClr val="9876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7" name="Freeform 5049"/>
              <p:cNvSpPr/>
              <p:nvPr/>
            </p:nvSpPr>
            <p:spPr bwMode="auto">
              <a:xfrm>
                <a:off x="6423025" y="5724525"/>
                <a:ext cx="34925" cy="84138"/>
              </a:xfrm>
              <a:custGeom>
                <a:avLst/>
                <a:gdLst>
                  <a:gd name="T0" fmla="*/ 17 w 17"/>
                  <a:gd name="T1" fmla="*/ 7 h 42"/>
                  <a:gd name="T2" fmla="*/ 7 w 17"/>
                  <a:gd name="T3" fmla="*/ 36 h 42"/>
                  <a:gd name="T4" fmla="*/ 0 w 17"/>
                  <a:gd name="T5" fmla="*/ 42 h 42"/>
                  <a:gd name="T6" fmla="*/ 1 w 17"/>
                  <a:gd name="T7" fmla="*/ 35 h 42"/>
                  <a:gd name="T8" fmla="*/ 6 w 17"/>
                  <a:gd name="T9" fmla="*/ 23 h 42"/>
                  <a:gd name="T10" fmla="*/ 4 w 17"/>
                  <a:gd name="T11" fmla="*/ 15 h 42"/>
                  <a:gd name="T12" fmla="*/ 17 w 17"/>
                  <a:gd name="T13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42">
                    <a:moveTo>
                      <a:pt x="17" y="7"/>
                    </a:moveTo>
                    <a:cubicBezTo>
                      <a:pt x="13" y="17"/>
                      <a:pt x="9" y="26"/>
                      <a:pt x="7" y="36"/>
                    </a:cubicBezTo>
                    <a:cubicBezTo>
                      <a:pt x="6" y="41"/>
                      <a:pt x="3" y="41"/>
                      <a:pt x="0" y="42"/>
                    </a:cubicBezTo>
                    <a:cubicBezTo>
                      <a:pt x="0" y="40"/>
                      <a:pt x="1" y="37"/>
                      <a:pt x="1" y="35"/>
                    </a:cubicBezTo>
                    <a:cubicBezTo>
                      <a:pt x="1" y="30"/>
                      <a:pt x="4" y="27"/>
                      <a:pt x="6" y="23"/>
                    </a:cubicBezTo>
                    <a:cubicBezTo>
                      <a:pt x="9" y="19"/>
                      <a:pt x="8" y="16"/>
                      <a:pt x="4" y="15"/>
                    </a:cubicBezTo>
                    <a:cubicBezTo>
                      <a:pt x="6" y="1"/>
                      <a:pt x="8" y="0"/>
                      <a:pt x="17" y="7"/>
                    </a:cubicBezTo>
                    <a:close/>
                  </a:path>
                </a:pathLst>
              </a:custGeom>
              <a:solidFill>
                <a:srgbClr val="AF89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8" name="Freeform 5050"/>
              <p:cNvSpPr/>
              <p:nvPr/>
            </p:nvSpPr>
            <p:spPr bwMode="auto">
              <a:xfrm>
                <a:off x="6378575" y="5878513"/>
                <a:ext cx="50800" cy="53975"/>
              </a:xfrm>
              <a:custGeom>
                <a:avLst/>
                <a:gdLst>
                  <a:gd name="T0" fmla="*/ 10 w 25"/>
                  <a:gd name="T1" fmla="*/ 23 h 27"/>
                  <a:gd name="T2" fmla="*/ 9 w 25"/>
                  <a:gd name="T3" fmla="*/ 26 h 27"/>
                  <a:gd name="T4" fmla="*/ 0 w 25"/>
                  <a:gd name="T5" fmla="*/ 24 h 27"/>
                  <a:gd name="T6" fmla="*/ 6 w 25"/>
                  <a:gd name="T7" fmla="*/ 10 h 27"/>
                  <a:gd name="T8" fmla="*/ 5 w 25"/>
                  <a:gd name="T9" fmla="*/ 3 h 27"/>
                  <a:gd name="T10" fmla="*/ 10 w 25"/>
                  <a:gd name="T11" fmla="*/ 1 h 27"/>
                  <a:gd name="T12" fmla="*/ 18 w 25"/>
                  <a:gd name="T13" fmla="*/ 1 h 27"/>
                  <a:gd name="T14" fmla="*/ 25 w 25"/>
                  <a:gd name="T15" fmla="*/ 5 h 27"/>
                  <a:gd name="T16" fmla="*/ 24 w 25"/>
                  <a:gd name="T17" fmla="*/ 8 h 27"/>
                  <a:gd name="T18" fmla="*/ 10 w 25"/>
                  <a:gd name="T19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7">
                    <a:moveTo>
                      <a:pt x="10" y="23"/>
                    </a:moveTo>
                    <a:cubicBezTo>
                      <a:pt x="10" y="24"/>
                      <a:pt x="10" y="25"/>
                      <a:pt x="9" y="26"/>
                    </a:cubicBezTo>
                    <a:cubicBezTo>
                      <a:pt x="6" y="27"/>
                      <a:pt x="3" y="27"/>
                      <a:pt x="0" y="24"/>
                    </a:cubicBezTo>
                    <a:cubicBezTo>
                      <a:pt x="0" y="19"/>
                      <a:pt x="3" y="14"/>
                      <a:pt x="6" y="10"/>
                    </a:cubicBezTo>
                    <a:cubicBezTo>
                      <a:pt x="10" y="6"/>
                      <a:pt x="5" y="5"/>
                      <a:pt x="5" y="3"/>
                    </a:cubicBezTo>
                    <a:cubicBezTo>
                      <a:pt x="7" y="2"/>
                      <a:pt x="8" y="1"/>
                      <a:pt x="10" y="1"/>
                    </a:cubicBezTo>
                    <a:cubicBezTo>
                      <a:pt x="13" y="1"/>
                      <a:pt x="15" y="0"/>
                      <a:pt x="18" y="1"/>
                    </a:cubicBezTo>
                    <a:cubicBezTo>
                      <a:pt x="21" y="1"/>
                      <a:pt x="23" y="2"/>
                      <a:pt x="25" y="5"/>
                    </a:cubicBezTo>
                    <a:cubicBezTo>
                      <a:pt x="25" y="6"/>
                      <a:pt x="25" y="7"/>
                      <a:pt x="24" y="8"/>
                    </a:cubicBezTo>
                    <a:cubicBezTo>
                      <a:pt x="17" y="11"/>
                      <a:pt x="18" y="21"/>
                      <a:pt x="10" y="23"/>
                    </a:cubicBezTo>
                    <a:close/>
                  </a:path>
                </a:pathLst>
              </a:custGeom>
              <a:solidFill>
                <a:srgbClr val="957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9" name="Freeform 5051"/>
              <p:cNvSpPr/>
              <p:nvPr/>
            </p:nvSpPr>
            <p:spPr bwMode="auto">
              <a:xfrm>
                <a:off x="6399213" y="5842000"/>
                <a:ext cx="28575" cy="46038"/>
              </a:xfrm>
              <a:custGeom>
                <a:avLst/>
                <a:gdLst>
                  <a:gd name="T0" fmla="*/ 8 w 14"/>
                  <a:gd name="T1" fmla="*/ 20 h 23"/>
                  <a:gd name="T2" fmla="*/ 0 w 14"/>
                  <a:gd name="T3" fmla="*/ 19 h 23"/>
                  <a:gd name="T4" fmla="*/ 8 w 14"/>
                  <a:gd name="T5" fmla="*/ 0 h 23"/>
                  <a:gd name="T6" fmla="*/ 11 w 14"/>
                  <a:gd name="T7" fmla="*/ 10 h 23"/>
                  <a:gd name="T8" fmla="*/ 8 w 14"/>
                  <a:gd name="T9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3">
                    <a:moveTo>
                      <a:pt x="8" y="20"/>
                    </a:moveTo>
                    <a:cubicBezTo>
                      <a:pt x="5" y="23"/>
                      <a:pt x="2" y="22"/>
                      <a:pt x="0" y="19"/>
                    </a:cubicBezTo>
                    <a:cubicBezTo>
                      <a:pt x="5" y="14"/>
                      <a:pt x="3" y="5"/>
                      <a:pt x="8" y="0"/>
                    </a:cubicBezTo>
                    <a:cubicBezTo>
                      <a:pt x="11" y="3"/>
                      <a:pt x="11" y="6"/>
                      <a:pt x="11" y="10"/>
                    </a:cubicBezTo>
                    <a:cubicBezTo>
                      <a:pt x="14" y="15"/>
                      <a:pt x="12" y="18"/>
                      <a:pt x="8" y="20"/>
                    </a:cubicBezTo>
                    <a:close/>
                  </a:path>
                </a:pathLst>
              </a:custGeom>
              <a:solidFill>
                <a:srgbClr val="8566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0" name="Freeform 5052"/>
              <p:cNvSpPr/>
              <p:nvPr/>
            </p:nvSpPr>
            <p:spPr bwMode="auto">
              <a:xfrm>
                <a:off x="6376988" y="5926138"/>
                <a:ext cx="20638" cy="22225"/>
              </a:xfrm>
              <a:custGeom>
                <a:avLst/>
                <a:gdLst>
                  <a:gd name="T0" fmla="*/ 1 w 10"/>
                  <a:gd name="T1" fmla="*/ 0 h 11"/>
                  <a:gd name="T2" fmla="*/ 10 w 10"/>
                  <a:gd name="T3" fmla="*/ 2 h 11"/>
                  <a:gd name="T4" fmla="*/ 0 w 10"/>
                  <a:gd name="T5" fmla="*/ 10 h 11"/>
                  <a:gd name="T6" fmla="*/ 1 w 10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" y="0"/>
                    </a:moveTo>
                    <a:cubicBezTo>
                      <a:pt x="4" y="1"/>
                      <a:pt x="7" y="1"/>
                      <a:pt x="10" y="2"/>
                    </a:cubicBezTo>
                    <a:cubicBezTo>
                      <a:pt x="8" y="5"/>
                      <a:pt x="6" y="11"/>
                      <a:pt x="0" y="10"/>
                    </a:cubicBezTo>
                    <a:cubicBezTo>
                      <a:pt x="2" y="7"/>
                      <a:pt x="0" y="4"/>
                      <a:pt x="1" y="0"/>
                    </a:cubicBezTo>
                    <a:close/>
                  </a:path>
                </a:pathLst>
              </a:custGeom>
              <a:solidFill>
                <a:srgbClr val="835E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1" name="Freeform 5053"/>
              <p:cNvSpPr/>
              <p:nvPr/>
            </p:nvSpPr>
            <p:spPr bwMode="auto">
              <a:xfrm>
                <a:off x="6846888" y="6086475"/>
                <a:ext cx="71438" cy="112713"/>
              </a:xfrm>
              <a:custGeom>
                <a:avLst/>
                <a:gdLst>
                  <a:gd name="T0" fmla="*/ 11 w 36"/>
                  <a:gd name="T1" fmla="*/ 11 h 56"/>
                  <a:gd name="T2" fmla="*/ 11 w 36"/>
                  <a:gd name="T3" fmla="*/ 8 h 56"/>
                  <a:gd name="T4" fmla="*/ 23 w 36"/>
                  <a:gd name="T5" fmla="*/ 6 h 56"/>
                  <a:gd name="T6" fmla="*/ 30 w 36"/>
                  <a:gd name="T7" fmla="*/ 20 h 56"/>
                  <a:gd name="T8" fmla="*/ 21 w 36"/>
                  <a:gd name="T9" fmla="*/ 39 h 56"/>
                  <a:gd name="T10" fmla="*/ 27 w 36"/>
                  <a:gd name="T11" fmla="*/ 51 h 56"/>
                  <a:gd name="T12" fmla="*/ 18 w 36"/>
                  <a:gd name="T13" fmla="*/ 55 h 56"/>
                  <a:gd name="T14" fmla="*/ 13 w 36"/>
                  <a:gd name="T15" fmla="*/ 52 h 56"/>
                  <a:gd name="T16" fmla="*/ 5 w 36"/>
                  <a:gd name="T17" fmla="*/ 42 h 56"/>
                  <a:gd name="T18" fmla="*/ 0 w 36"/>
                  <a:gd name="T19" fmla="*/ 34 h 56"/>
                  <a:gd name="T20" fmla="*/ 13 w 36"/>
                  <a:gd name="T21" fmla="*/ 36 h 56"/>
                  <a:gd name="T22" fmla="*/ 16 w 36"/>
                  <a:gd name="T23" fmla="*/ 19 h 56"/>
                  <a:gd name="T24" fmla="*/ 12 w 36"/>
                  <a:gd name="T25" fmla="*/ 16 h 56"/>
                  <a:gd name="T26" fmla="*/ 11 w 36"/>
                  <a:gd name="T27" fmla="*/ 1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" h="56">
                    <a:moveTo>
                      <a:pt x="11" y="11"/>
                    </a:moveTo>
                    <a:cubicBezTo>
                      <a:pt x="11" y="10"/>
                      <a:pt x="11" y="9"/>
                      <a:pt x="11" y="8"/>
                    </a:cubicBezTo>
                    <a:cubicBezTo>
                      <a:pt x="14" y="0"/>
                      <a:pt x="19" y="6"/>
                      <a:pt x="23" y="6"/>
                    </a:cubicBezTo>
                    <a:cubicBezTo>
                      <a:pt x="31" y="8"/>
                      <a:pt x="36" y="11"/>
                      <a:pt x="30" y="20"/>
                    </a:cubicBezTo>
                    <a:cubicBezTo>
                      <a:pt x="29" y="27"/>
                      <a:pt x="31" y="36"/>
                      <a:pt x="21" y="39"/>
                    </a:cubicBezTo>
                    <a:cubicBezTo>
                      <a:pt x="23" y="43"/>
                      <a:pt x="30" y="45"/>
                      <a:pt x="27" y="51"/>
                    </a:cubicBezTo>
                    <a:cubicBezTo>
                      <a:pt x="25" y="55"/>
                      <a:pt x="22" y="56"/>
                      <a:pt x="18" y="55"/>
                    </a:cubicBezTo>
                    <a:cubicBezTo>
                      <a:pt x="16" y="54"/>
                      <a:pt x="15" y="53"/>
                      <a:pt x="13" y="52"/>
                    </a:cubicBezTo>
                    <a:cubicBezTo>
                      <a:pt x="7" y="51"/>
                      <a:pt x="0" y="52"/>
                      <a:pt x="5" y="42"/>
                    </a:cubicBezTo>
                    <a:cubicBezTo>
                      <a:pt x="6" y="40"/>
                      <a:pt x="1" y="37"/>
                      <a:pt x="0" y="34"/>
                    </a:cubicBezTo>
                    <a:cubicBezTo>
                      <a:pt x="6" y="25"/>
                      <a:pt x="8" y="39"/>
                      <a:pt x="13" y="36"/>
                    </a:cubicBezTo>
                    <a:cubicBezTo>
                      <a:pt x="13" y="31"/>
                      <a:pt x="9" y="23"/>
                      <a:pt x="16" y="19"/>
                    </a:cubicBezTo>
                    <a:cubicBezTo>
                      <a:pt x="15" y="18"/>
                      <a:pt x="14" y="17"/>
                      <a:pt x="12" y="16"/>
                    </a:cubicBezTo>
                    <a:cubicBezTo>
                      <a:pt x="12" y="14"/>
                      <a:pt x="12" y="12"/>
                      <a:pt x="11" y="11"/>
                    </a:cubicBezTo>
                    <a:close/>
                  </a:path>
                </a:pathLst>
              </a:custGeom>
              <a:solidFill>
                <a:srgbClr val="CB9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2" name="Freeform 5054"/>
              <p:cNvSpPr/>
              <p:nvPr/>
            </p:nvSpPr>
            <p:spPr bwMode="auto">
              <a:xfrm>
                <a:off x="6819900" y="6142038"/>
                <a:ext cx="69850" cy="87313"/>
              </a:xfrm>
              <a:custGeom>
                <a:avLst/>
                <a:gdLst>
                  <a:gd name="T0" fmla="*/ 13 w 35"/>
                  <a:gd name="T1" fmla="*/ 6 h 43"/>
                  <a:gd name="T2" fmla="*/ 18 w 35"/>
                  <a:gd name="T3" fmla="*/ 20 h 43"/>
                  <a:gd name="T4" fmla="*/ 31 w 35"/>
                  <a:gd name="T5" fmla="*/ 26 h 43"/>
                  <a:gd name="T6" fmla="*/ 29 w 35"/>
                  <a:gd name="T7" fmla="*/ 34 h 43"/>
                  <a:gd name="T8" fmla="*/ 24 w 35"/>
                  <a:gd name="T9" fmla="*/ 40 h 43"/>
                  <a:gd name="T10" fmla="*/ 23 w 35"/>
                  <a:gd name="T11" fmla="*/ 42 h 43"/>
                  <a:gd name="T12" fmla="*/ 23 w 35"/>
                  <a:gd name="T13" fmla="*/ 42 h 43"/>
                  <a:gd name="T14" fmla="*/ 19 w 35"/>
                  <a:gd name="T15" fmla="*/ 42 h 43"/>
                  <a:gd name="T16" fmla="*/ 9 w 35"/>
                  <a:gd name="T17" fmla="*/ 38 h 43"/>
                  <a:gd name="T18" fmla="*/ 10 w 35"/>
                  <a:gd name="T19" fmla="*/ 33 h 43"/>
                  <a:gd name="T20" fmla="*/ 5 w 35"/>
                  <a:gd name="T21" fmla="*/ 28 h 43"/>
                  <a:gd name="T22" fmla="*/ 5 w 35"/>
                  <a:gd name="T23" fmla="*/ 28 h 43"/>
                  <a:gd name="T24" fmla="*/ 0 w 35"/>
                  <a:gd name="T25" fmla="*/ 10 h 43"/>
                  <a:gd name="T26" fmla="*/ 13 w 35"/>
                  <a:gd name="T27" fmla="*/ 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3">
                    <a:moveTo>
                      <a:pt x="13" y="6"/>
                    </a:moveTo>
                    <a:cubicBezTo>
                      <a:pt x="18" y="9"/>
                      <a:pt x="27" y="11"/>
                      <a:pt x="18" y="20"/>
                    </a:cubicBezTo>
                    <a:cubicBezTo>
                      <a:pt x="22" y="23"/>
                      <a:pt x="30" y="16"/>
                      <a:pt x="31" y="26"/>
                    </a:cubicBezTo>
                    <a:cubicBezTo>
                      <a:pt x="35" y="29"/>
                      <a:pt x="32" y="32"/>
                      <a:pt x="29" y="34"/>
                    </a:cubicBezTo>
                    <a:cubicBezTo>
                      <a:pt x="27" y="36"/>
                      <a:pt x="26" y="38"/>
                      <a:pt x="24" y="40"/>
                    </a:cubicBezTo>
                    <a:cubicBezTo>
                      <a:pt x="24" y="41"/>
                      <a:pt x="24" y="41"/>
                      <a:pt x="23" y="42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2" y="43"/>
                      <a:pt x="20" y="43"/>
                      <a:pt x="19" y="42"/>
                    </a:cubicBezTo>
                    <a:cubicBezTo>
                      <a:pt x="16" y="40"/>
                      <a:pt x="13" y="38"/>
                      <a:pt x="9" y="38"/>
                    </a:cubicBezTo>
                    <a:cubicBezTo>
                      <a:pt x="8" y="36"/>
                      <a:pt x="9" y="34"/>
                      <a:pt x="10" y="33"/>
                    </a:cubicBezTo>
                    <a:cubicBezTo>
                      <a:pt x="11" y="29"/>
                      <a:pt x="6" y="30"/>
                      <a:pt x="5" y="28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4" y="22"/>
                      <a:pt x="4" y="15"/>
                      <a:pt x="0" y="10"/>
                    </a:cubicBezTo>
                    <a:cubicBezTo>
                      <a:pt x="2" y="0"/>
                      <a:pt x="8" y="5"/>
                      <a:pt x="13" y="6"/>
                    </a:cubicBezTo>
                    <a:close/>
                  </a:path>
                </a:pathLst>
              </a:custGeom>
              <a:solidFill>
                <a:srgbClr val="AD7D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3" name="Freeform 5055"/>
              <p:cNvSpPr/>
              <p:nvPr/>
            </p:nvSpPr>
            <p:spPr bwMode="auto">
              <a:xfrm>
                <a:off x="6770688" y="6053138"/>
                <a:ext cx="95250" cy="84138"/>
              </a:xfrm>
              <a:custGeom>
                <a:avLst/>
                <a:gdLst>
                  <a:gd name="T0" fmla="*/ 39 w 48"/>
                  <a:gd name="T1" fmla="*/ 26 h 42"/>
                  <a:gd name="T2" fmla="*/ 44 w 48"/>
                  <a:gd name="T3" fmla="*/ 38 h 42"/>
                  <a:gd name="T4" fmla="*/ 35 w 48"/>
                  <a:gd name="T5" fmla="*/ 41 h 42"/>
                  <a:gd name="T6" fmla="*/ 35 w 48"/>
                  <a:gd name="T7" fmla="*/ 38 h 42"/>
                  <a:gd name="T8" fmla="*/ 19 w 48"/>
                  <a:gd name="T9" fmla="*/ 29 h 42"/>
                  <a:gd name="T10" fmla="*/ 5 w 48"/>
                  <a:gd name="T11" fmla="*/ 22 h 42"/>
                  <a:gd name="T12" fmla="*/ 5 w 48"/>
                  <a:gd name="T13" fmla="*/ 22 h 42"/>
                  <a:gd name="T14" fmla="*/ 3 w 48"/>
                  <a:gd name="T15" fmla="*/ 11 h 42"/>
                  <a:gd name="T16" fmla="*/ 16 w 48"/>
                  <a:gd name="T17" fmla="*/ 12 h 42"/>
                  <a:gd name="T18" fmla="*/ 19 w 48"/>
                  <a:gd name="T19" fmla="*/ 17 h 42"/>
                  <a:gd name="T20" fmla="*/ 18 w 48"/>
                  <a:gd name="T21" fmla="*/ 9 h 42"/>
                  <a:gd name="T22" fmla="*/ 19 w 48"/>
                  <a:gd name="T23" fmla="*/ 4 h 42"/>
                  <a:gd name="T24" fmla="*/ 29 w 48"/>
                  <a:gd name="T25" fmla="*/ 2 h 42"/>
                  <a:gd name="T26" fmla="*/ 39 w 48"/>
                  <a:gd name="T27" fmla="*/ 20 h 42"/>
                  <a:gd name="T28" fmla="*/ 39 w 48"/>
                  <a:gd name="T29" fmla="*/ 2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42">
                    <a:moveTo>
                      <a:pt x="39" y="26"/>
                    </a:moveTo>
                    <a:cubicBezTo>
                      <a:pt x="39" y="31"/>
                      <a:pt x="48" y="32"/>
                      <a:pt x="44" y="38"/>
                    </a:cubicBezTo>
                    <a:cubicBezTo>
                      <a:pt x="42" y="42"/>
                      <a:pt x="38" y="41"/>
                      <a:pt x="35" y="41"/>
                    </a:cubicBezTo>
                    <a:cubicBezTo>
                      <a:pt x="29" y="40"/>
                      <a:pt x="35" y="39"/>
                      <a:pt x="35" y="38"/>
                    </a:cubicBezTo>
                    <a:cubicBezTo>
                      <a:pt x="36" y="28"/>
                      <a:pt x="29" y="24"/>
                      <a:pt x="19" y="29"/>
                    </a:cubicBezTo>
                    <a:cubicBezTo>
                      <a:pt x="15" y="25"/>
                      <a:pt x="9" y="26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2" y="19"/>
                      <a:pt x="0" y="15"/>
                      <a:pt x="3" y="11"/>
                    </a:cubicBezTo>
                    <a:cubicBezTo>
                      <a:pt x="8" y="9"/>
                      <a:pt x="12" y="10"/>
                      <a:pt x="16" y="12"/>
                    </a:cubicBezTo>
                    <a:cubicBezTo>
                      <a:pt x="19" y="12"/>
                      <a:pt x="18" y="17"/>
                      <a:pt x="19" y="17"/>
                    </a:cubicBezTo>
                    <a:cubicBezTo>
                      <a:pt x="25" y="13"/>
                      <a:pt x="17" y="11"/>
                      <a:pt x="18" y="9"/>
                    </a:cubicBezTo>
                    <a:cubicBezTo>
                      <a:pt x="17" y="7"/>
                      <a:pt x="18" y="5"/>
                      <a:pt x="19" y="4"/>
                    </a:cubicBezTo>
                    <a:cubicBezTo>
                      <a:pt x="22" y="1"/>
                      <a:pt x="25" y="0"/>
                      <a:pt x="29" y="2"/>
                    </a:cubicBezTo>
                    <a:cubicBezTo>
                      <a:pt x="31" y="9"/>
                      <a:pt x="31" y="17"/>
                      <a:pt x="39" y="20"/>
                    </a:cubicBezTo>
                    <a:cubicBezTo>
                      <a:pt x="41" y="21"/>
                      <a:pt x="41" y="24"/>
                      <a:pt x="39" y="26"/>
                    </a:cubicBezTo>
                    <a:close/>
                  </a:path>
                </a:pathLst>
              </a:custGeom>
              <a:solidFill>
                <a:srgbClr val="C098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4" name="Freeform 5056"/>
              <p:cNvSpPr/>
              <p:nvPr/>
            </p:nvSpPr>
            <p:spPr bwMode="auto">
              <a:xfrm>
                <a:off x="6819900" y="6054725"/>
                <a:ext cx="49213" cy="52388"/>
              </a:xfrm>
              <a:custGeom>
                <a:avLst/>
                <a:gdLst>
                  <a:gd name="T0" fmla="*/ 14 w 24"/>
                  <a:gd name="T1" fmla="*/ 25 h 26"/>
                  <a:gd name="T2" fmla="*/ 11 w 24"/>
                  <a:gd name="T3" fmla="*/ 19 h 26"/>
                  <a:gd name="T4" fmla="*/ 5 w 24"/>
                  <a:gd name="T5" fmla="*/ 2 h 26"/>
                  <a:gd name="T6" fmla="*/ 12 w 24"/>
                  <a:gd name="T7" fmla="*/ 0 h 26"/>
                  <a:gd name="T8" fmla="*/ 17 w 24"/>
                  <a:gd name="T9" fmla="*/ 2 h 26"/>
                  <a:gd name="T10" fmla="*/ 19 w 24"/>
                  <a:gd name="T11" fmla="*/ 9 h 26"/>
                  <a:gd name="T12" fmla="*/ 19 w 24"/>
                  <a:gd name="T13" fmla="*/ 24 h 26"/>
                  <a:gd name="T14" fmla="*/ 14 w 24"/>
                  <a:gd name="T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6">
                    <a:moveTo>
                      <a:pt x="14" y="25"/>
                    </a:moveTo>
                    <a:cubicBezTo>
                      <a:pt x="14" y="23"/>
                      <a:pt x="14" y="20"/>
                      <a:pt x="11" y="19"/>
                    </a:cubicBezTo>
                    <a:cubicBezTo>
                      <a:pt x="0" y="17"/>
                      <a:pt x="2" y="10"/>
                      <a:pt x="5" y="2"/>
                    </a:cubicBezTo>
                    <a:cubicBezTo>
                      <a:pt x="6" y="0"/>
                      <a:pt x="9" y="0"/>
                      <a:pt x="12" y="0"/>
                    </a:cubicBezTo>
                    <a:cubicBezTo>
                      <a:pt x="13" y="1"/>
                      <a:pt x="15" y="1"/>
                      <a:pt x="17" y="2"/>
                    </a:cubicBezTo>
                    <a:cubicBezTo>
                      <a:pt x="18" y="4"/>
                      <a:pt x="20" y="6"/>
                      <a:pt x="19" y="9"/>
                    </a:cubicBezTo>
                    <a:cubicBezTo>
                      <a:pt x="12" y="14"/>
                      <a:pt x="24" y="19"/>
                      <a:pt x="19" y="24"/>
                    </a:cubicBezTo>
                    <a:cubicBezTo>
                      <a:pt x="18" y="25"/>
                      <a:pt x="16" y="26"/>
                      <a:pt x="14" y="25"/>
                    </a:cubicBezTo>
                    <a:close/>
                  </a:path>
                </a:pathLst>
              </a:custGeom>
              <a:solidFill>
                <a:srgbClr val="CBAA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5" name="Freeform 5057"/>
              <p:cNvSpPr/>
              <p:nvPr/>
            </p:nvSpPr>
            <p:spPr bwMode="auto">
              <a:xfrm>
                <a:off x="6838950" y="6072188"/>
                <a:ext cx="53975" cy="34925"/>
              </a:xfrm>
              <a:custGeom>
                <a:avLst/>
                <a:gdLst>
                  <a:gd name="T0" fmla="*/ 10 w 27"/>
                  <a:gd name="T1" fmla="*/ 15 h 17"/>
                  <a:gd name="T2" fmla="*/ 5 w 27"/>
                  <a:gd name="T3" fmla="*/ 7 h 17"/>
                  <a:gd name="T4" fmla="*/ 9 w 27"/>
                  <a:gd name="T5" fmla="*/ 0 h 17"/>
                  <a:gd name="T6" fmla="*/ 27 w 27"/>
                  <a:gd name="T7" fmla="*/ 14 h 17"/>
                  <a:gd name="T8" fmla="*/ 15 w 27"/>
                  <a:gd name="T9" fmla="*/ 15 h 17"/>
                  <a:gd name="T10" fmla="*/ 10 w 27"/>
                  <a:gd name="T11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" h="17">
                    <a:moveTo>
                      <a:pt x="10" y="15"/>
                    </a:moveTo>
                    <a:cubicBezTo>
                      <a:pt x="9" y="12"/>
                      <a:pt x="8" y="9"/>
                      <a:pt x="5" y="7"/>
                    </a:cubicBezTo>
                    <a:cubicBezTo>
                      <a:pt x="0" y="2"/>
                      <a:pt x="1" y="2"/>
                      <a:pt x="9" y="0"/>
                    </a:cubicBezTo>
                    <a:cubicBezTo>
                      <a:pt x="13" y="7"/>
                      <a:pt x="26" y="3"/>
                      <a:pt x="27" y="14"/>
                    </a:cubicBezTo>
                    <a:cubicBezTo>
                      <a:pt x="23" y="17"/>
                      <a:pt x="19" y="10"/>
                      <a:pt x="15" y="15"/>
                    </a:cubicBezTo>
                    <a:cubicBezTo>
                      <a:pt x="13" y="15"/>
                      <a:pt x="12" y="15"/>
                      <a:pt x="10" y="15"/>
                    </a:cubicBezTo>
                    <a:close/>
                  </a:path>
                </a:pathLst>
              </a:custGeom>
              <a:solidFill>
                <a:srgbClr val="BF8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6" name="Freeform 5058"/>
              <p:cNvSpPr/>
              <p:nvPr/>
            </p:nvSpPr>
            <p:spPr bwMode="auto">
              <a:xfrm>
                <a:off x="6810375" y="6162675"/>
                <a:ext cx="28575" cy="36513"/>
              </a:xfrm>
              <a:custGeom>
                <a:avLst/>
                <a:gdLst>
                  <a:gd name="T0" fmla="*/ 5 w 14"/>
                  <a:gd name="T1" fmla="*/ 0 h 18"/>
                  <a:gd name="T2" fmla="*/ 10 w 14"/>
                  <a:gd name="T3" fmla="*/ 18 h 18"/>
                  <a:gd name="T4" fmla="*/ 0 w 14"/>
                  <a:gd name="T5" fmla="*/ 6 h 18"/>
                  <a:gd name="T6" fmla="*/ 5 w 1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5" y="0"/>
                    </a:moveTo>
                    <a:cubicBezTo>
                      <a:pt x="14" y="4"/>
                      <a:pt x="13" y="10"/>
                      <a:pt x="10" y="18"/>
                    </a:cubicBezTo>
                    <a:cubicBezTo>
                      <a:pt x="5" y="16"/>
                      <a:pt x="4" y="10"/>
                      <a:pt x="0" y="6"/>
                    </a:cubicBezTo>
                    <a:cubicBezTo>
                      <a:pt x="6" y="8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A3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7" name="Freeform 5059"/>
              <p:cNvSpPr/>
              <p:nvPr/>
            </p:nvSpPr>
            <p:spPr bwMode="auto">
              <a:xfrm>
                <a:off x="6751638" y="6099175"/>
                <a:ext cx="36513" cy="42863"/>
              </a:xfrm>
              <a:custGeom>
                <a:avLst/>
                <a:gdLst>
                  <a:gd name="T0" fmla="*/ 11 w 18"/>
                  <a:gd name="T1" fmla="*/ 21 h 22"/>
                  <a:gd name="T2" fmla="*/ 7 w 18"/>
                  <a:gd name="T3" fmla="*/ 13 h 22"/>
                  <a:gd name="T4" fmla="*/ 13 w 18"/>
                  <a:gd name="T5" fmla="*/ 4 h 22"/>
                  <a:gd name="T6" fmla="*/ 13 w 18"/>
                  <a:gd name="T7" fmla="*/ 21 h 22"/>
                  <a:gd name="T8" fmla="*/ 11 w 18"/>
                  <a:gd name="T9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2">
                    <a:moveTo>
                      <a:pt x="11" y="21"/>
                    </a:moveTo>
                    <a:cubicBezTo>
                      <a:pt x="10" y="18"/>
                      <a:pt x="8" y="16"/>
                      <a:pt x="7" y="13"/>
                    </a:cubicBezTo>
                    <a:cubicBezTo>
                      <a:pt x="10" y="11"/>
                      <a:pt x="0" y="0"/>
                      <a:pt x="13" y="4"/>
                    </a:cubicBezTo>
                    <a:cubicBezTo>
                      <a:pt x="18" y="10"/>
                      <a:pt x="14" y="16"/>
                      <a:pt x="13" y="21"/>
                    </a:cubicBezTo>
                    <a:cubicBezTo>
                      <a:pt x="13" y="22"/>
                      <a:pt x="12" y="22"/>
                      <a:pt x="11" y="21"/>
                    </a:cubicBezTo>
                    <a:close/>
                  </a:path>
                </a:pathLst>
              </a:custGeom>
              <a:solidFill>
                <a:srgbClr val="9266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8" name="Freeform 5060"/>
              <p:cNvSpPr/>
              <p:nvPr/>
            </p:nvSpPr>
            <p:spPr bwMode="auto">
              <a:xfrm>
                <a:off x="6778625" y="6096000"/>
                <a:ext cx="30163" cy="14288"/>
              </a:xfrm>
              <a:custGeom>
                <a:avLst/>
                <a:gdLst>
                  <a:gd name="T0" fmla="*/ 1 w 15"/>
                  <a:gd name="T1" fmla="*/ 0 h 7"/>
                  <a:gd name="T2" fmla="*/ 15 w 15"/>
                  <a:gd name="T3" fmla="*/ 7 h 7"/>
                  <a:gd name="T4" fmla="*/ 0 w 15"/>
                  <a:gd name="T5" fmla="*/ 5 h 7"/>
                  <a:gd name="T6" fmla="*/ 1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1" y="0"/>
                    </a:moveTo>
                    <a:cubicBezTo>
                      <a:pt x="7" y="0"/>
                      <a:pt x="12" y="1"/>
                      <a:pt x="15" y="7"/>
                    </a:cubicBezTo>
                    <a:cubicBezTo>
                      <a:pt x="10" y="6"/>
                      <a:pt x="5" y="5"/>
                      <a:pt x="0" y="5"/>
                    </a:cubicBezTo>
                    <a:cubicBezTo>
                      <a:pt x="1" y="3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D6A8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9" name="Freeform 5061"/>
              <p:cNvSpPr/>
              <p:nvPr/>
            </p:nvSpPr>
            <p:spPr bwMode="auto">
              <a:xfrm>
                <a:off x="6772275" y="6140450"/>
                <a:ext cx="15875" cy="23813"/>
              </a:xfrm>
              <a:custGeom>
                <a:avLst/>
                <a:gdLst>
                  <a:gd name="T0" fmla="*/ 1 w 8"/>
                  <a:gd name="T1" fmla="*/ 0 h 12"/>
                  <a:gd name="T2" fmla="*/ 3 w 8"/>
                  <a:gd name="T3" fmla="*/ 0 h 12"/>
                  <a:gd name="T4" fmla="*/ 7 w 8"/>
                  <a:gd name="T5" fmla="*/ 8 h 12"/>
                  <a:gd name="T6" fmla="*/ 0 w 8"/>
                  <a:gd name="T7" fmla="*/ 7 h 12"/>
                  <a:gd name="T8" fmla="*/ 1 w 8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1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7" y="2"/>
                      <a:pt x="8" y="5"/>
                      <a:pt x="7" y="8"/>
                    </a:cubicBezTo>
                    <a:cubicBezTo>
                      <a:pt x="5" y="9"/>
                      <a:pt x="2" y="12"/>
                      <a:pt x="0" y="7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8E62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0" name="Freeform 5062"/>
              <p:cNvSpPr/>
              <p:nvPr/>
            </p:nvSpPr>
            <p:spPr bwMode="auto">
              <a:xfrm>
                <a:off x="6794500" y="6145213"/>
                <a:ext cx="15875" cy="9525"/>
              </a:xfrm>
              <a:custGeom>
                <a:avLst/>
                <a:gdLst>
                  <a:gd name="T0" fmla="*/ 1 w 8"/>
                  <a:gd name="T1" fmla="*/ 2 h 5"/>
                  <a:gd name="T2" fmla="*/ 5 w 8"/>
                  <a:gd name="T3" fmla="*/ 0 h 5"/>
                  <a:gd name="T4" fmla="*/ 8 w 8"/>
                  <a:gd name="T5" fmla="*/ 3 h 5"/>
                  <a:gd name="T6" fmla="*/ 3 w 8"/>
                  <a:gd name="T7" fmla="*/ 5 h 5"/>
                  <a:gd name="T8" fmla="*/ 1 w 8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1" y="2"/>
                    </a:moveTo>
                    <a:cubicBezTo>
                      <a:pt x="2" y="0"/>
                      <a:pt x="3" y="0"/>
                      <a:pt x="5" y="0"/>
                    </a:cubicBezTo>
                    <a:cubicBezTo>
                      <a:pt x="6" y="1"/>
                      <a:pt x="8" y="1"/>
                      <a:pt x="8" y="3"/>
                    </a:cubicBezTo>
                    <a:cubicBezTo>
                      <a:pt x="7" y="5"/>
                      <a:pt x="5" y="5"/>
                      <a:pt x="3" y="5"/>
                    </a:cubicBezTo>
                    <a:cubicBezTo>
                      <a:pt x="2" y="4"/>
                      <a:pt x="0" y="4"/>
                      <a:pt x="1" y="2"/>
                    </a:cubicBezTo>
                    <a:close/>
                  </a:path>
                </a:pathLst>
              </a:custGeom>
              <a:solidFill>
                <a:srgbClr val="D1A3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1" name="Freeform 5063"/>
              <p:cNvSpPr/>
              <p:nvPr/>
            </p:nvSpPr>
            <p:spPr bwMode="auto">
              <a:xfrm>
                <a:off x="6861175" y="6108700"/>
                <a:ext cx="15875" cy="9525"/>
              </a:xfrm>
              <a:custGeom>
                <a:avLst/>
                <a:gdLst>
                  <a:gd name="T0" fmla="*/ 4 w 8"/>
                  <a:gd name="T1" fmla="*/ 0 h 5"/>
                  <a:gd name="T2" fmla="*/ 8 w 8"/>
                  <a:gd name="T3" fmla="*/ 0 h 5"/>
                  <a:gd name="T4" fmla="*/ 5 w 8"/>
                  <a:gd name="T5" fmla="*/ 5 h 5"/>
                  <a:gd name="T6" fmla="*/ 4 w 8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5">
                    <a:moveTo>
                      <a:pt x="4" y="0"/>
                    </a:moveTo>
                    <a:cubicBezTo>
                      <a:pt x="5" y="0"/>
                      <a:pt x="6" y="0"/>
                      <a:pt x="8" y="0"/>
                    </a:cubicBezTo>
                    <a:cubicBezTo>
                      <a:pt x="7" y="2"/>
                      <a:pt x="6" y="3"/>
                      <a:pt x="5" y="5"/>
                    </a:cubicBezTo>
                    <a:cubicBezTo>
                      <a:pt x="4" y="3"/>
                      <a:pt x="0" y="3"/>
                      <a:pt x="4" y="0"/>
                    </a:cubicBezTo>
                    <a:close/>
                  </a:path>
                </a:pathLst>
              </a:custGeom>
              <a:solidFill>
                <a:srgbClr val="BF8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2" name="Freeform 5064"/>
              <p:cNvSpPr/>
              <p:nvPr/>
            </p:nvSpPr>
            <p:spPr bwMode="auto">
              <a:xfrm>
                <a:off x="6727825" y="6134100"/>
                <a:ext cx="23813" cy="42863"/>
              </a:xfrm>
              <a:custGeom>
                <a:avLst/>
                <a:gdLst>
                  <a:gd name="T0" fmla="*/ 1 w 12"/>
                  <a:gd name="T1" fmla="*/ 0 h 21"/>
                  <a:gd name="T2" fmla="*/ 5 w 12"/>
                  <a:gd name="T3" fmla="*/ 3 h 21"/>
                  <a:gd name="T4" fmla="*/ 9 w 12"/>
                  <a:gd name="T5" fmla="*/ 6 h 21"/>
                  <a:gd name="T6" fmla="*/ 12 w 12"/>
                  <a:gd name="T7" fmla="*/ 14 h 21"/>
                  <a:gd name="T8" fmla="*/ 11 w 12"/>
                  <a:gd name="T9" fmla="*/ 21 h 21"/>
                  <a:gd name="T10" fmla="*/ 4 w 12"/>
                  <a:gd name="T11" fmla="*/ 21 h 21"/>
                  <a:gd name="T12" fmla="*/ 1 w 12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21">
                    <a:moveTo>
                      <a:pt x="1" y="0"/>
                    </a:moveTo>
                    <a:cubicBezTo>
                      <a:pt x="2" y="1"/>
                      <a:pt x="4" y="2"/>
                      <a:pt x="5" y="3"/>
                    </a:cubicBezTo>
                    <a:cubicBezTo>
                      <a:pt x="7" y="4"/>
                      <a:pt x="8" y="5"/>
                      <a:pt x="9" y="6"/>
                    </a:cubicBezTo>
                    <a:cubicBezTo>
                      <a:pt x="10" y="9"/>
                      <a:pt x="12" y="11"/>
                      <a:pt x="12" y="14"/>
                    </a:cubicBezTo>
                    <a:cubicBezTo>
                      <a:pt x="11" y="17"/>
                      <a:pt x="12" y="19"/>
                      <a:pt x="11" y="21"/>
                    </a:cubicBezTo>
                    <a:cubicBezTo>
                      <a:pt x="8" y="21"/>
                      <a:pt x="6" y="21"/>
                      <a:pt x="4" y="21"/>
                    </a:cubicBezTo>
                    <a:cubicBezTo>
                      <a:pt x="1" y="14"/>
                      <a:pt x="0" y="7"/>
                      <a:pt x="1" y="0"/>
                    </a:cubicBezTo>
                    <a:close/>
                  </a:path>
                </a:pathLst>
              </a:custGeom>
              <a:solidFill>
                <a:srgbClr val="9C56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3" name="Freeform 5065"/>
              <p:cNvSpPr/>
              <p:nvPr/>
            </p:nvSpPr>
            <p:spPr bwMode="auto">
              <a:xfrm>
                <a:off x="6804025" y="6196013"/>
                <a:ext cx="39688" cy="33338"/>
              </a:xfrm>
              <a:custGeom>
                <a:avLst/>
                <a:gdLst>
                  <a:gd name="T0" fmla="*/ 20 w 20"/>
                  <a:gd name="T1" fmla="*/ 6 h 16"/>
                  <a:gd name="T2" fmla="*/ 17 w 20"/>
                  <a:gd name="T3" fmla="*/ 11 h 16"/>
                  <a:gd name="T4" fmla="*/ 9 w 20"/>
                  <a:gd name="T5" fmla="*/ 15 h 16"/>
                  <a:gd name="T6" fmla="*/ 0 w 20"/>
                  <a:gd name="T7" fmla="*/ 9 h 16"/>
                  <a:gd name="T8" fmla="*/ 11 w 20"/>
                  <a:gd name="T9" fmla="*/ 3 h 16"/>
                  <a:gd name="T10" fmla="*/ 20 w 20"/>
                  <a:gd name="T11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20" y="6"/>
                    </a:moveTo>
                    <a:cubicBezTo>
                      <a:pt x="19" y="8"/>
                      <a:pt x="18" y="9"/>
                      <a:pt x="17" y="11"/>
                    </a:cubicBezTo>
                    <a:cubicBezTo>
                      <a:pt x="15" y="12"/>
                      <a:pt x="12" y="14"/>
                      <a:pt x="9" y="15"/>
                    </a:cubicBezTo>
                    <a:cubicBezTo>
                      <a:pt x="4" y="16"/>
                      <a:pt x="8" y="4"/>
                      <a:pt x="0" y="9"/>
                    </a:cubicBezTo>
                    <a:cubicBezTo>
                      <a:pt x="0" y="0"/>
                      <a:pt x="8" y="6"/>
                      <a:pt x="11" y="3"/>
                    </a:cubicBezTo>
                    <a:cubicBezTo>
                      <a:pt x="13" y="6"/>
                      <a:pt x="18" y="3"/>
                      <a:pt x="20" y="6"/>
                    </a:cubicBezTo>
                    <a:close/>
                  </a:path>
                </a:pathLst>
              </a:custGeom>
              <a:solidFill>
                <a:srgbClr val="A5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4" name="Freeform 5066"/>
              <p:cNvSpPr/>
              <p:nvPr/>
            </p:nvSpPr>
            <p:spPr bwMode="auto">
              <a:xfrm>
                <a:off x="6851650" y="6226175"/>
                <a:ext cx="14288" cy="15875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0 h 8"/>
                  <a:gd name="T4" fmla="*/ 6 w 7"/>
                  <a:gd name="T5" fmla="*/ 8 h 8"/>
                  <a:gd name="T6" fmla="*/ 3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4" y="0"/>
                      <a:pt x="6" y="0"/>
                      <a:pt x="7" y="0"/>
                    </a:cubicBezTo>
                    <a:cubicBezTo>
                      <a:pt x="5" y="2"/>
                      <a:pt x="6" y="5"/>
                      <a:pt x="6" y="8"/>
                    </a:cubicBezTo>
                    <a:cubicBezTo>
                      <a:pt x="0" y="7"/>
                      <a:pt x="0" y="4"/>
                      <a:pt x="3" y="0"/>
                    </a:cubicBezTo>
                    <a:close/>
                  </a:path>
                </a:pathLst>
              </a:custGeom>
              <a:solidFill>
                <a:srgbClr val="A5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5" name="Freeform 5067"/>
              <p:cNvSpPr/>
              <p:nvPr/>
            </p:nvSpPr>
            <p:spPr bwMode="auto">
              <a:xfrm>
                <a:off x="6826250" y="6196013"/>
                <a:ext cx="23813" cy="22225"/>
              </a:xfrm>
              <a:custGeom>
                <a:avLst/>
                <a:gdLst>
                  <a:gd name="T0" fmla="*/ 9 w 12"/>
                  <a:gd name="T1" fmla="*/ 6 h 11"/>
                  <a:gd name="T2" fmla="*/ 0 w 12"/>
                  <a:gd name="T3" fmla="*/ 3 h 11"/>
                  <a:gd name="T4" fmla="*/ 2 w 12"/>
                  <a:gd name="T5" fmla="*/ 1 h 11"/>
                  <a:gd name="T6" fmla="*/ 12 w 12"/>
                  <a:gd name="T7" fmla="*/ 3 h 11"/>
                  <a:gd name="T8" fmla="*/ 9 w 12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9" y="6"/>
                    </a:moveTo>
                    <a:cubicBezTo>
                      <a:pt x="6" y="5"/>
                      <a:pt x="0" y="11"/>
                      <a:pt x="0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6" y="1"/>
                      <a:pt x="10" y="0"/>
                      <a:pt x="12" y="3"/>
                    </a:cubicBezTo>
                    <a:cubicBezTo>
                      <a:pt x="12" y="3"/>
                      <a:pt x="10" y="5"/>
                      <a:pt x="9" y="6"/>
                    </a:cubicBezTo>
                    <a:close/>
                  </a:path>
                </a:pathLst>
              </a:custGeom>
              <a:solidFill>
                <a:srgbClr val="965E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6" name="Freeform 5068"/>
              <p:cNvSpPr/>
              <p:nvPr/>
            </p:nvSpPr>
            <p:spPr bwMode="auto">
              <a:xfrm>
                <a:off x="6737350" y="6126163"/>
                <a:ext cx="25400" cy="38100"/>
              </a:xfrm>
              <a:custGeom>
                <a:avLst/>
                <a:gdLst>
                  <a:gd name="T0" fmla="*/ 3 w 12"/>
                  <a:gd name="T1" fmla="*/ 10 h 19"/>
                  <a:gd name="T2" fmla="*/ 0 w 12"/>
                  <a:gd name="T3" fmla="*/ 7 h 19"/>
                  <a:gd name="T4" fmla="*/ 9 w 12"/>
                  <a:gd name="T5" fmla="*/ 9 h 19"/>
                  <a:gd name="T6" fmla="*/ 12 w 12"/>
                  <a:gd name="T7" fmla="*/ 14 h 19"/>
                  <a:gd name="T8" fmla="*/ 12 w 12"/>
                  <a:gd name="T9" fmla="*/ 16 h 19"/>
                  <a:gd name="T10" fmla="*/ 3 w 12"/>
                  <a:gd name="T11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9">
                    <a:moveTo>
                      <a:pt x="3" y="10"/>
                    </a:moveTo>
                    <a:cubicBezTo>
                      <a:pt x="2" y="9"/>
                      <a:pt x="1" y="8"/>
                      <a:pt x="0" y="7"/>
                    </a:cubicBezTo>
                    <a:cubicBezTo>
                      <a:pt x="5" y="2"/>
                      <a:pt x="8" y="0"/>
                      <a:pt x="9" y="9"/>
                    </a:cubicBezTo>
                    <a:cubicBezTo>
                      <a:pt x="9" y="12"/>
                      <a:pt x="11" y="13"/>
                      <a:pt x="12" y="14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6" y="19"/>
                      <a:pt x="5" y="13"/>
                      <a:pt x="3" y="10"/>
                    </a:cubicBezTo>
                    <a:close/>
                  </a:path>
                </a:pathLst>
              </a:custGeom>
              <a:solidFill>
                <a:srgbClr val="BB8B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7" name="Freeform 5069"/>
              <p:cNvSpPr/>
              <p:nvPr/>
            </p:nvSpPr>
            <p:spPr bwMode="auto">
              <a:xfrm>
                <a:off x="6745288" y="6161088"/>
                <a:ext cx="25400" cy="19050"/>
              </a:xfrm>
              <a:custGeom>
                <a:avLst/>
                <a:gdLst>
                  <a:gd name="T0" fmla="*/ 2 w 12"/>
                  <a:gd name="T1" fmla="*/ 8 h 10"/>
                  <a:gd name="T2" fmla="*/ 3 w 12"/>
                  <a:gd name="T3" fmla="*/ 1 h 10"/>
                  <a:gd name="T4" fmla="*/ 5 w 12"/>
                  <a:gd name="T5" fmla="*/ 1 h 10"/>
                  <a:gd name="T6" fmla="*/ 12 w 12"/>
                  <a:gd name="T7" fmla="*/ 7 h 10"/>
                  <a:gd name="T8" fmla="*/ 11 w 12"/>
                  <a:gd name="T9" fmla="*/ 10 h 10"/>
                  <a:gd name="T10" fmla="*/ 2 w 12"/>
                  <a:gd name="T1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0">
                    <a:moveTo>
                      <a:pt x="2" y="8"/>
                    </a:moveTo>
                    <a:cubicBezTo>
                      <a:pt x="0" y="6"/>
                      <a:pt x="1" y="3"/>
                      <a:pt x="3" y="1"/>
                    </a:cubicBezTo>
                    <a:cubicBezTo>
                      <a:pt x="4" y="0"/>
                      <a:pt x="4" y="0"/>
                      <a:pt x="5" y="1"/>
                    </a:cubicBezTo>
                    <a:cubicBezTo>
                      <a:pt x="5" y="7"/>
                      <a:pt x="8" y="7"/>
                      <a:pt x="12" y="7"/>
                    </a:cubicBezTo>
                    <a:cubicBezTo>
                      <a:pt x="12" y="8"/>
                      <a:pt x="11" y="9"/>
                      <a:pt x="11" y="10"/>
                    </a:cubicBezTo>
                    <a:cubicBezTo>
                      <a:pt x="8" y="9"/>
                      <a:pt x="5" y="9"/>
                      <a:pt x="2" y="8"/>
                    </a:cubicBezTo>
                    <a:close/>
                  </a:path>
                </a:pathLst>
              </a:custGeom>
              <a:solidFill>
                <a:srgbClr val="A365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8" name="Freeform 5070"/>
              <p:cNvSpPr/>
              <p:nvPr/>
            </p:nvSpPr>
            <p:spPr bwMode="auto">
              <a:xfrm>
                <a:off x="6742113" y="6146800"/>
                <a:ext cx="20638" cy="15875"/>
              </a:xfrm>
              <a:custGeom>
                <a:avLst/>
                <a:gdLst>
                  <a:gd name="T0" fmla="*/ 7 w 10"/>
                  <a:gd name="T1" fmla="*/ 8 h 8"/>
                  <a:gd name="T2" fmla="*/ 5 w 10"/>
                  <a:gd name="T3" fmla="*/ 8 h 8"/>
                  <a:gd name="T4" fmla="*/ 1 w 10"/>
                  <a:gd name="T5" fmla="*/ 0 h 8"/>
                  <a:gd name="T6" fmla="*/ 10 w 10"/>
                  <a:gd name="T7" fmla="*/ 6 h 8"/>
                  <a:gd name="T8" fmla="*/ 7 w 10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8">
                    <a:moveTo>
                      <a:pt x="7" y="8"/>
                    </a:moveTo>
                    <a:cubicBezTo>
                      <a:pt x="6" y="8"/>
                      <a:pt x="5" y="8"/>
                      <a:pt x="5" y="8"/>
                    </a:cubicBezTo>
                    <a:cubicBezTo>
                      <a:pt x="2" y="6"/>
                      <a:pt x="0" y="4"/>
                      <a:pt x="1" y="0"/>
                    </a:cubicBezTo>
                    <a:cubicBezTo>
                      <a:pt x="4" y="2"/>
                      <a:pt x="5" y="6"/>
                      <a:pt x="10" y="6"/>
                    </a:cubicBezTo>
                    <a:cubicBezTo>
                      <a:pt x="9" y="7"/>
                      <a:pt x="8" y="8"/>
                      <a:pt x="7" y="8"/>
                    </a:cubicBezTo>
                    <a:close/>
                  </a:path>
                </a:pathLst>
              </a:custGeom>
              <a:solidFill>
                <a:srgbClr val="A97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9" name="Freeform 5071"/>
              <p:cNvSpPr/>
              <p:nvPr/>
            </p:nvSpPr>
            <p:spPr bwMode="auto">
              <a:xfrm>
                <a:off x="7051675" y="6184900"/>
                <a:ext cx="39688" cy="31750"/>
              </a:xfrm>
              <a:custGeom>
                <a:avLst/>
                <a:gdLst>
                  <a:gd name="T0" fmla="*/ 7 w 20"/>
                  <a:gd name="T1" fmla="*/ 4 h 16"/>
                  <a:gd name="T2" fmla="*/ 10 w 20"/>
                  <a:gd name="T3" fmla="*/ 8 h 16"/>
                  <a:gd name="T4" fmla="*/ 20 w 20"/>
                  <a:gd name="T5" fmla="*/ 10 h 16"/>
                  <a:gd name="T6" fmla="*/ 19 w 20"/>
                  <a:gd name="T7" fmla="*/ 13 h 16"/>
                  <a:gd name="T8" fmla="*/ 8 w 20"/>
                  <a:gd name="T9" fmla="*/ 13 h 16"/>
                  <a:gd name="T10" fmla="*/ 6 w 20"/>
                  <a:gd name="T11" fmla="*/ 11 h 16"/>
                  <a:gd name="T12" fmla="*/ 4 w 20"/>
                  <a:gd name="T13" fmla="*/ 11 h 16"/>
                  <a:gd name="T14" fmla="*/ 0 w 20"/>
                  <a:gd name="T15" fmla="*/ 6 h 16"/>
                  <a:gd name="T16" fmla="*/ 7 w 20"/>
                  <a:gd name="T1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7" y="4"/>
                    </a:moveTo>
                    <a:cubicBezTo>
                      <a:pt x="6" y="7"/>
                      <a:pt x="5" y="11"/>
                      <a:pt x="10" y="8"/>
                    </a:cubicBezTo>
                    <a:cubicBezTo>
                      <a:pt x="14" y="6"/>
                      <a:pt x="17" y="7"/>
                      <a:pt x="20" y="10"/>
                    </a:cubicBezTo>
                    <a:cubicBezTo>
                      <a:pt x="20" y="10"/>
                      <a:pt x="20" y="12"/>
                      <a:pt x="19" y="13"/>
                    </a:cubicBezTo>
                    <a:cubicBezTo>
                      <a:pt x="16" y="16"/>
                      <a:pt x="12" y="15"/>
                      <a:pt x="8" y="13"/>
                    </a:cubicBezTo>
                    <a:cubicBezTo>
                      <a:pt x="8" y="12"/>
                      <a:pt x="7" y="12"/>
                      <a:pt x="6" y="11"/>
                    </a:cubicBezTo>
                    <a:cubicBezTo>
                      <a:pt x="5" y="12"/>
                      <a:pt x="5" y="12"/>
                      <a:pt x="4" y="11"/>
                    </a:cubicBezTo>
                    <a:cubicBezTo>
                      <a:pt x="3" y="9"/>
                      <a:pt x="1" y="8"/>
                      <a:pt x="0" y="6"/>
                    </a:cubicBezTo>
                    <a:cubicBezTo>
                      <a:pt x="1" y="0"/>
                      <a:pt x="4" y="2"/>
                      <a:pt x="7" y="4"/>
                    </a:cubicBezTo>
                    <a:close/>
                  </a:path>
                </a:pathLst>
              </a:custGeom>
              <a:solidFill>
                <a:srgbClr val="A364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0" name="Freeform 5072"/>
              <p:cNvSpPr/>
              <p:nvPr/>
            </p:nvSpPr>
            <p:spPr bwMode="auto">
              <a:xfrm>
                <a:off x="7015163" y="6178550"/>
                <a:ext cx="52388" cy="20638"/>
              </a:xfrm>
              <a:custGeom>
                <a:avLst/>
                <a:gdLst>
                  <a:gd name="T0" fmla="*/ 25 w 26"/>
                  <a:gd name="T1" fmla="*/ 7 h 10"/>
                  <a:gd name="T2" fmla="*/ 18 w 26"/>
                  <a:gd name="T3" fmla="*/ 9 h 10"/>
                  <a:gd name="T4" fmla="*/ 8 w 26"/>
                  <a:gd name="T5" fmla="*/ 10 h 10"/>
                  <a:gd name="T6" fmla="*/ 14 w 26"/>
                  <a:gd name="T7" fmla="*/ 1 h 10"/>
                  <a:gd name="T8" fmla="*/ 21 w 26"/>
                  <a:gd name="T9" fmla="*/ 2 h 10"/>
                  <a:gd name="T10" fmla="*/ 26 w 26"/>
                  <a:gd name="T11" fmla="*/ 5 h 10"/>
                  <a:gd name="T12" fmla="*/ 25 w 26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0">
                    <a:moveTo>
                      <a:pt x="25" y="7"/>
                    </a:moveTo>
                    <a:cubicBezTo>
                      <a:pt x="23" y="7"/>
                      <a:pt x="20" y="6"/>
                      <a:pt x="18" y="9"/>
                    </a:cubicBezTo>
                    <a:cubicBezTo>
                      <a:pt x="14" y="7"/>
                      <a:pt x="11" y="9"/>
                      <a:pt x="8" y="10"/>
                    </a:cubicBezTo>
                    <a:cubicBezTo>
                      <a:pt x="0" y="0"/>
                      <a:pt x="9" y="2"/>
                      <a:pt x="14" y="1"/>
                    </a:cubicBezTo>
                    <a:cubicBezTo>
                      <a:pt x="16" y="5"/>
                      <a:pt x="19" y="2"/>
                      <a:pt x="21" y="2"/>
                    </a:cubicBezTo>
                    <a:cubicBezTo>
                      <a:pt x="22" y="4"/>
                      <a:pt x="25" y="3"/>
                      <a:pt x="26" y="5"/>
                    </a:cubicBezTo>
                    <a:cubicBezTo>
                      <a:pt x="26" y="6"/>
                      <a:pt x="26" y="6"/>
                      <a:pt x="25" y="7"/>
                    </a:cubicBezTo>
                    <a:close/>
                  </a:path>
                </a:pathLst>
              </a:custGeom>
              <a:solidFill>
                <a:srgbClr val="C08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1" name="Freeform 5073"/>
              <p:cNvSpPr/>
              <p:nvPr/>
            </p:nvSpPr>
            <p:spPr bwMode="auto">
              <a:xfrm>
                <a:off x="7048500" y="6207125"/>
                <a:ext cx="23813" cy="30163"/>
              </a:xfrm>
              <a:custGeom>
                <a:avLst/>
                <a:gdLst>
                  <a:gd name="T0" fmla="*/ 5 w 12"/>
                  <a:gd name="T1" fmla="*/ 0 h 15"/>
                  <a:gd name="T2" fmla="*/ 7 w 12"/>
                  <a:gd name="T3" fmla="*/ 0 h 15"/>
                  <a:gd name="T4" fmla="*/ 6 w 12"/>
                  <a:gd name="T5" fmla="*/ 13 h 15"/>
                  <a:gd name="T6" fmla="*/ 4 w 12"/>
                  <a:gd name="T7" fmla="*/ 6 h 15"/>
                  <a:gd name="T8" fmla="*/ 5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5" y="0"/>
                    </a:moveTo>
                    <a:cubicBezTo>
                      <a:pt x="6" y="0"/>
                      <a:pt x="7" y="0"/>
                      <a:pt x="7" y="0"/>
                    </a:cubicBezTo>
                    <a:cubicBezTo>
                      <a:pt x="7" y="5"/>
                      <a:pt x="12" y="12"/>
                      <a:pt x="6" y="13"/>
                    </a:cubicBezTo>
                    <a:cubicBezTo>
                      <a:pt x="0" y="15"/>
                      <a:pt x="4" y="9"/>
                      <a:pt x="4" y="6"/>
                    </a:cubicBezTo>
                    <a:cubicBezTo>
                      <a:pt x="4" y="4"/>
                      <a:pt x="5" y="2"/>
                      <a:pt x="5" y="0"/>
                    </a:cubicBezTo>
                    <a:close/>
                  </a:path>
                </a:pathLst>
              </a:custGeom>
              <a:solidFill>
                <a:srgbClr val="7D42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2" name="Freeform 5074"/>
              <p:cNvSpPr/>
              <p:nvPr/>
            </p:nvSpPr>
            <p:spPr bwMode="auto">
              <a:xfrm>
                <a:off x="7056438" y="6172200"/>
                <a:ext cx="23813" cy="15875"/>
              </a:xfrm>
              <a:custGeom>
                <a:avLst/>
                <a:gdLst>
                  <a:gd name="T0" fmla="*/ 5 w 12"/>
                  <a:gd name="T1" fmla="*/ 8 h 8"/>
                  <a:gd name="T2" fmla="*/ 0 w 12"/>
                  <a:gd name="T3" fmla="*/ 5 h 8"/>
                  <a:gd name="T4" fmla="*/ 12 w 12"/>
                  <a:gd name="T5" fmla="*/ 6 h 8"/>
                  <a:gd name="T6" fmla="*/ 5 w 12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8">
                    <a:moveTo>
                      <a:pt x="5" y="8"/>
                    </a:moveTo>
                    <a:cubicBezTo>
                      <a:pt x="3" y="7"/>
                      <a:pt x="1" y="7"/>
                      <a:pt x="0" y="5"/>
                    </a:cubicBezTo>
                    <a:cubicBezTo>
                      <a:pt x="4" y="6"/>
                      <a:pt x="9" y="0"/>
                      <a:pt x="12" y="6"/>
                    </a:cubicBezTo>
                    <a:cubicBezTo>
                      <a:pt x="10" y="7"/>
                      <a:pt x="7" y="7"/>
                      <a:pt x="5" y="8"/>
                    </a:cubicBezTo>
                    <a:close/>
                  </a:path>
                </a:pathLst>
              </a:custGeom>
              <a:solidFill>
                <a:srgbClr val="BC8A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3" name="Freeform 5075"/>
              <p:cNvSpPr/>
              <p:nvPr/>
            </p:nvSpPr>
            <p:spPr bwMode="auto">
              <a:xfrm>
                <a:off x="7008813" y="6103938"/>
                <a:ext cx="60325" cy="66675"/>
              </a:xfrm>
              <a:custGeom>
                <a:avLst/>
                <a:gdLst>
                  <a:gd name="T0" fmla="*/ 25 w 30"/>
                  <a:gd name="T1" fmla="*/ 14 h 33"/>
                  <a:gd name="T2" fmla="*/ 27 w 30"/>
                  <a:gd name="T3" fmla="*/ 33 h 33"/>
                  <a:gd name="T4" fmla="*/ 22 w 30"/>
                  <a:gd name="T5" fmla="*/ 33 h 33"/>
                  <a:gd name="T6" fmla="*/ 22 w 30"/>
                  <a:gd name="T7" fmla="*/ 33 h 33"/>
                  <a:gd name="T8" fmla="*/ 1 w 30"/>
                  <a:gd name="T9" fmla="*/ 22 h 33"/>
                  <a:gd name="T10" fmla="*/ 8 w 30"/>
                  <a:gd name="T11" fmla="*/ 6 h 33"/>
                  <a:gd name="T12" fmla="*/ 16 w 30"/>
                  <a:gd name="T13" fmla="*/ 13 h 33"/>
                  <a:gd name="T14" fmla="*/ 21 w 30"/>
                  <a:gd name="T15" fmla="*/ 0 h 33"/>
                  <a:gd name="T16" fmla="*/ 25 w 30"/>
                  <a:gd name="T17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3">
                    <a:moveTo>
                      <a:pt x="25" y="14"/>
                    </a:moveTo>
                    <a:cubicBezTo>
                      <a:pt x="30" y="20"/>
                      <a:pt x="25" y="27"/>
                      <a:pt x="27" y="33"/>
                    </a:cubicBezTo>
                    <a:cubicBezTo>
                      <a:pt x="25" y="33"/>
                      <a:pt x="24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16" y="29"/>
                      <a:pt x="6" y="30"/>
                      <a:pt x="1" y="22"/>
                    </a:cubicBezTo>
                    <a:cubicBezTo>
                      <a:pt x="0" y="15"/>
                      <a:pt x="0" y="9"/>
                      <a:pt x="8" y="6"/>
                    </a:cubicBezTo>
                    <a:cubicBezTo>
                      <a:pt x="13" y="6"/>
                      <a:pt x="12" y="12"/>
                      <a:pt x="16" y="13"/>
                    </a:cubicBezTo>
                    <a:cubicBezTo>
                      <a:pt x="19" y="9"/>
                      <a:pt x="14" y="2"/>
                      <a:pt x="21" y="0"/>
                    </a:cubicBezTo>
                    <a:cubicBezTo>
                      <a:pt x="28" y="3"/>
                      <a:pt x="27" y="8"/>
                      <a:pt x="25" y="14"/>
                    </a:cubicBezTo>
                    <a:close/>
                  </a:path>
                </a:pathLst>
              </a:custGeom>
              <a:solidFill>
                <a:srgbClr val="BC9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4" name="Freeform 5076"/>
              <p:cNvSpPr/>
              <p:nvPr/>
            </p:nvSpPr>
            <p:spPr bwMode="auto">
              <a:xfrm>
                <a:off x="7040563" y="6080125"/>
                <a:ext cx="44450" cy="52388"/>
              </a:xfrm>
              <a:custGeom>
                <a:avLst/>
                <a:gdLst>
                  <a:gd name="T0" fmla="*/ 9 w 22"/>
                  <a:gd name="T1" fmla="*/ 26 h 26"/>
                  <a:gd name="T2" fmla="*/ 3 w 22"/>
                  <a:gd name="T3" fmla="*/ 13 h 26"/>
                  <a:gd name="T4" fmla="*/ 2 w 22"/>
                  <a:gd name="T5" fmla="*/ 6 h 26"/>
                  <a:gd name="T6" fmla="*/ 18 w 22"/>
                  <a:gd name="T7" fmla="*/ 10 h 26"/>
                  <a:gd name="T8" fmla="*/ 20 w 22"/>
                  <a:gd name="T9" fmla="*/ 12 h 26"/>
                  <a:gd name="T10" fmla="*/ 19 w 22"/>
                  <a:gd name="T11" fmla="*/ 22 h 26"/>
                  <a:gd name="T12" fmla="*/ 14 w 22"/>
                  <a:gd name="T13" fmla="*/ 22 h 26"/>
                  <a:gd name="T14" fmla="*/ 9 w 22"/>
                  <a:gd name="T1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26">
                    <a:moveTo>
                      <a:pt x="9" y="26"/>
                    </a:moveTo>
                    <a:cubicBezTo>
                      <a:pt x="8" y="21"/>
                      <a:pt x="10" y="15"/>
                      <a:pt x="3" y="13"/>
                    </a:cubicBezTo>
                    <a:cubicBezTo>
                      <a:pt x="0" y="11"/>
                      <a:pt x="0" y="8"/>
                      <a:pt x="2" y="6"/>
                    </a:cubicBezTo>
                    <a:cubicBezTo>
                      <a:pt x="10" y="0"/>
                      <a:pt x="13" y="8"/>
                      <a:pt x="18" y="10"/>
                    </a:cubicBezTo>
                    <a:cubicBezTo>
                      <a:pt x="19" y="11"/>
                      <a:pt x="20" y="11"/>
                      <a:pt x="20" y="12"/>
                    </a:cubicBezTo>
                    <a:cubicBezTo>
                      <a:pt x="21" y="16"/>
                      <a:pt x="22" y="19"/>
                      <a:pt x="19" y="22"/>
                    </a:cubicBezTo>
                    <a:cubicBezTo>
                      <a:pt x="17" y="24"/>
                      <a:pt x="16" y="22"/>
                      <a:pt x="14" y="22"/>
                    </a:cubicBezTo>
                    <a:cubicBezTo>
                      <a:pt x="12" y="23"/>
                      <a:pt x="11" y="24"/>
                      <a:pt x="9" y="26"/>
                    </a:cubicBezTo>
                    <a:close/>
                  </a:path>
                </a:pathLst>
              </a:custGeom>
              <a:solidFill>
                <a:srgbClr val="AF8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5" name="Freeform 5077"/>
              <p:cNvSpPr/>
              <p:nvPr/>
            </p:nvSpPr>
            <p:spPr bwMode="auto">
              <a:xfrm>
                <a:off x="7069138" y="6118225"/>
                <a:ext cx="23813" cy="28575"/>
              </a:xfrm>
              <a:custGeom>
                <a:avLst/>
                <a:gdLst>
                  <a:gd name="T0" fmla="*/ 0 w 12"/>
                  <a:gd name="T1" fmla="*/ 3 h 14"/>
                  <a:gd name="T2" fmla="*/ 5 w 12"/>
                  <a:gd name="T3" fmla="*/ 3 h 14"/>
                  <a:gd name="T4" fmla="*/ 12 w 12"/>
                  <a:gd name="T5" fmla="*/ 9 h 14"/>
                  <a:gd name="T6" fmla="*/ 0 w 12"/>
                  <a:gd name="T7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0" y="3"/>
                    </a:moveTo>
                    <a:cubicBezTo>
                      <a:pt x="2" y="0"/>
                      <a:pt x="4" y="3"/>
                      <a:pt x="5" y="3"/>
                    </a:cubicBezTo>
                    <a:cubicBezTo>
                      <a:pt x="7" y="5"/>
                      <a:pt x="10" y="7"/>
                      <a:pt x="12" y="9"/>
                    </a:cubicBezTo>
                    <a:cubicBezTo>
                      <a:pt x="4" y="14"/>
                      <a:pt x="2" y="9"/>
                      <a:pt x="0" y="3"/>
                    </a:cubicBezTo>
                    <a:close/>
                  </a:path>
                </a:pathLst>
              </a:custGeom>
              <a:solidFill>
                <a:srgbClr val="C49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6" name="Freeform 5078"/>
              <p:cNvSpPr/>
              <p:nvPr/>
            </p:nvSpPr>
            <p:spPr bwMode="auto">
              <a:xfrm>
                <a:off x="7077075" y="6149975"/>
                <a:ext cx="14288" cy="15875"/>
              </a:xfrm>
              <a:custGeom>
                <a:avLst/>
                <a:gdLst>
                  <a:gd name="T0" fmla="*/ 0 w 7"/>
                  <a:gd name="T1" fmla="*/ 1 h 8"/>
                  <a:gd name="T2" fmla="*/ 7 w 7"/>
                  <a:gd name="T3" fmla="*/ 4 h 8"/>
                  <a:gd name="T4" fmla="*/ 2 w 7"/>
                  <a:gd name="T5" fmla="*/ 4 h 8"/>
                  <a:gd name="T6" fmla="*/ 0 w 7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1"/>
                    </a:moveTo>
                    <a:cubicBezTo>
                      <a:pt x="4" y="0"/>
                      <a:pt x="7" y="2"/>
                      <a:pt x="7" y="4"/>
                    </a:cubicBezTo>
                    <a:cubicBezTo>
                      <a:pt x="6" y="8"/>
                      <a:pt x="3" y="6"/>
                      <a:pt x="2" y="4"/>
                    </a:cubicBezTo>
                    <a:cubicBezTo>
                      <a:pt x="1" y="4"/>
                      <a:pt x="1" y="2"/>
                      <a:pt x="0" y="1"/>
                    </a:cubicBezTo>
                    <a:close/>
                  </a:path>
                </a:pathLst>
              </a:custGeom>
              <a:solidFill>
                <a:srgbClr val="C49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7" name="Freeform 5079"/>
              <p:cNvSpPr/>
              <p:nvPr/>
            </p:nvSpPr>
            <p:spPr bwMode="auto">
              <a:xfrm>
                <a:off x="6748463" y="4883150"/>
                <a:ext cx="158750" cy="117475"/>
              </a:xfrm>
              <a:custGeom>
                <a:avLst/>
                <a:gdLst>
                  <a:gd name="T0" fmla="*/ 0 w 79"/>
                  <a:gd name="T1" fmla="*/ 13 h 59"/>
                  <a:gd name="T2" fmla="*/ 3 w 79"/>
                  <a:gd name="T3" fmla="*/ 6 h 59"/>
                  <a:gd name="T4" fmla="*/ 28 w 79"/>
                  <a:gd name="T5" fmla="*/ 7 h 59"/>
                  <a:gd name="T6" fmla="*/ 52 w 79"/>
                  <a:gd name="T7" fmla="*/ 10 h 59"/>
                  <a:gd name="T8" fmla="*/ 60 w 79"/>
                  <a:gd name="T9" fmla="*/ 12 h 59"/>
                  <a:gd name="T10" fmla="*/ 67 w 79"/>
                  <a:gd name="T11" fmla="*/ 14 h 59"/>
                  <a:gd name="T12" fmla="*/ 58 w 79"/>
                  <a:gd name="T13" fmla="*/ 25 h 59"/>
                  <a:gd name="T14" fmla="*/ 69 w 79"/>
                  <a:gd name="T15" fmla="*/ 33 h 59"/>
                  <a:gd name="T16" fmla="*/ 75 w 79"/>
                  <a:gd name="T17" fmla="*/ 47 h 59"/>
                  <a:gd name="T18" fmla="*/ 58 w 79"/>
                  <a:gd name="T19" fmla="*/ 50 h 59"/>
                  <a:gd name="T20" fmla="*/ 49 w 79"/>
                  <a:gd name="T21" fmla="*/ 57 h 59"/>
                  <a:gd name="T22" fmla="*/ 30 w 79"/>
                  <a:gd name="T23" fmla="*/ 44 h 59"/>
                  <a:gd name="T24" fmla="*/ 24 w 79"/>
                  <a:gd name="T25" fmla="*/ 31 h 59"/>
                  <a:gd name="T26" fmla="*/ 24 w 79"/>
                  <a:gd name="T27" fmla="*/ 28 h 59"/>
                  <a:gd name="T28" fmla="*/ 25 w 79"/>
                  <a:gd name="T29" fmla="*/ 24 h 59"/>
                  <a:gd name="T30" fmla="*/ 13 w 79"/>
                  <a:gd name="T31" fmla="*/ 23 h 59"/>
                  <a:gd name="T32" fmla="*/ 4 w 79"/>
                  <a:gd name="T33" fmla="*/ 19 h 59"/>
                  <a:gd name="T34" fmla="*/ 0 w 79"/>
                  <a:gd name="T35" fmla="*/ 1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" h="59">
                    <a:moveTo>
                      <a:pt x="0" y="13"/>
                    </a:moveTo>
                    <a:cubicBezTo>
                      <a:pt x="1" y="10"/>
                      <a:pt x="2" y="8"/>
                      <a:pt x="3" y="6"/>
                    </a:cubicBezTo>
                    <a:cubicBezTo>
                      <a:pt x="11" y="4"/>
                      <a:pt x="20" y="0"/>
                      <a:pt x="28" y="7"/>
                    </a:cubicBezTo>
                    <a:cubicBezTo>
                      <a:pt x="35" y="14"/>
                      <a:pt x="44" y="7"/>
                      <a:pt x="52" y="10"/>
                    </a:cubicBezTo>
                    <a:cubicBezTo>
                      <a:pt x="54" y="12"/>
                      <a:pt x="56" y="15"/>
                      <a:pt x="60" y="12"/>
                    </a:cubicBezTo>
                    <a:cubicBezTo>
                      <a:pt x="63" y="9"/>
                      <a:pt x="66" y="10"/>
                      <a:pt x="67" y="14"/>
                    </a:cubicBezTo>
                    <a:cubicBezTo>
                      <a:pt x="68" y="20"/>
                      <a:pt x="63" y="22"/>
                      <a:pt x="58" y="25"/>
                    </a:cubicBezTo>
                    <a:cubicBezTo>
                      <a:pt x="68" y="21"/>
                      <a:pt x="66" y="29"/>
                      <a:pt x="69" y="33"/>
                    </a:cubicBezTo>
                    <a:cubicBezTo>
                      <a:pt x="75" y="36"/>
                      <a:pt x="79" y="40"/>
                      <a:pt x="75" y="47"/>
                    </a:cubicBezTo>
                    <a:cubicBezTo>
                      <a:pt x="70" y="57"/>
                      <a:pt x="64" y="53"/>
                      <a:pt x="58" y="50"/>
                    </a:cubicBezTo>
                    <a:cubicBezTo>
                      <a:pt x="53" y="50"/>
                      <a:pt x="53" y="56"/>
                      <a:pt x="49" y="57"/>
                    </a:cubicBezTo>
                    <a:cubicBezTo>
                      <a:pt x="38" y="59"/>
                      <a:pt x="31" y="54"/>
                      <a:pt x="30" y="44"/>
                    </a:cubicBezTo>
                    <a:cubicBezTo>
                      <a:pt x="30" y="38"/>
                      <a:pt x="27" y="35"/>
                      <a:pt x="24" y="31"/>
                    </a:cubicBezTo>
                    <a:cubicBezTo>
                      <a:pt x="24" y="30"/>
                      <a:pt x="24" y="29"/>
                      <a:pt x="24" y="28"/>
                    </a:cubicBezTo>
                    <a:cubicBezTo>
                      <a:pt x="25" y="27"/>
                      <a:pt x="28" y="26"/>
                      <a:pt x="25" y="24"/>
                    </a:cubicBezTo>
                    <a:cubicBezTo>
                      <a:pt x="21" y="21"/>
                      <a:pt x="17" y="21"/>
                      <a:pt x="13" y="23"/>
                    </a:cubicBezTo>
                    <a:cubicBezTo>
                      <a:pt x="9" y="24"/>
                      <a:pt x="6" y="22"/>
                      <a:pt x="4" y="19"/>
                    </a:cubicBezTo>
                    <a:cubicBezTo>
                      <a:pt x="3" y="17"/>
                      <a:pt x="2" y="14"/>
                      <a:pt x="0" y="13"/>
                    </a:cubicBezTo>
                    <a:close/>
                  </a:path>
                </a:pathLst>
              </a:custGeom>
              <a:solidFill>
                <a:srgbClr val="C39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8" name="Freeform 5080"/>
              <p:cNvSpPr/>
              <p:nvPr/>
            </p:nvSpPr>
            <p:spPr bwMode="auto">
              <a:xfrm>
                <a:off x="6765925" y="4695825"/>
                <a:ext cx="69850" cy="112713"/>
              </a:xfrm>
              <a:custGeom>
                <a:avLst/>
                <a:gdLst>
                  <a:gd name="T0" fmla="*/ 31 w 35"/>
                  <a:gd name="T1" fmla="*/ 25 h 57"/>
                  <a:gd name="T2" fmla="*/ 31 w 35"/>
                  <a:gd name="T3" fmla="*/ 40 h 57"/>
                  <a:gd name="T4" fmla="*/ 35 w 35"/>
                  <a:gd name="T5" fmla="*/ 44 h 57"/>
                  <a:gd name="T6" fmla="*/ 33 w 35"/>
                  <a:gd name="T7" fmla="*/ 50 h 57"/>
                  <a:gd name="T8" fmla="*/ 17 w 35"/>
                  <a:gd name="T9" fmla="*/ 51 h 57"/>
                  <a:gd name="T10" fmla="*/ 16 w 35"/>
                  <a:gd name="T11" fmla="*/ 48 h 57"/>
                  <a:gd name="T12" fmla="*/ 9 w 35"/>
                  <a:gd name="T13" fmla="*/ 36 h 57"/>
                  <a:gd name="T14" fmla="*/ 3 w 35"/>
                  <a:gd name="T15" fmla="*/ 29 h 57"/>
                  <a:gd name="T16" fmla="*/ 3 w 35"/>
                  <a:gd name="T17" fmla="*/ 27 h 57"/>
                  <a:gd name="T18" fmla="*/ 2 w 35"/>
                  <a:gd name="T19" fmla="*/ 22 h 57"/>
                  <a:gd name="T20" fmla="*/ 10 w 35"/>
                  <a:gd name="T21" fmla="*/ 12 h 57"/>
                  <a:gd name="T22" fmla="*/ 9 w 35"/>
                  <a:gd name="T23" fmla="*/ 0 h 57"/>
                  <a:gd name="T24" fmla="*/ 14 w 35"/>
                  <a:gd name="T25" fmla="*/ 3 h 57"/>
                  <a:gd name="T26" fmla="*/ 19 w 35"/>
                  <a:gd name="T27" fmla="*/ 1 h 57"/>
                  <a:gd name="T28" fmla="*/ 21 w 35"/>
                  <a:gd name="T29" fmla="*/ 2 h 57"/>
                  <a:gd name="T30" fmla="*/ 28 w 35"/>
                  <a:gd name="T31" fmla="*/ 3 h 57"/>
                  <a:gd name="T32" fmla="*/ 29 w 35"/>
                  <a:gd name="T33" fmla="*/ 6 h 57"/>
                  <a:gd name="T34" fmla="*/ 19 w 35"/>
                  <a:gd name="T35" fmla="*/ 14 h 57"/>
                  <a:gd name="T36" fmla="*/ 29 w 35"/>
                  <a:gd name="T37" fmla="*/ 22 h 57"/>
                  <a:gd name="T38" fmla="*/ 31 w 35"/>
                  <a:gd name="T39" fmla="*/ 2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57">
                    <a:moveTo>
                      <a:pt x="31" y="25"/>
                    </a:moveTo>
                    <a:cubicBezTo>
                      <a:pt x="25" y="30"/>
                      <a:pt x="29" y="35"/>
                      <a:pt x="31" y="40"/>
                    </a:cubicBezTo>
                    <a:cubicBezTo>
                      <a:pt x="33" y="41"/>
                      <a:pt x="34" y="42"/>
                      <a:pt x="35" y="44"/>
                    </a:cubicBezTo>
                    <a:cubicBezTo>
                      <a:pt x="35" y="46"/>
                      <a:pt x="35" y="48"/>
                      <a:pt x="33" y="50"/>
                    </a:cubicBezTo>
                    <a:cubicBezTo>
                      <a:pt x="28" y="50"/>
                      <a:pt x="23" y="57"/>
                      <a:pt x="17" y="51"/>
                    </a:cubicBezTo>
                    <a:cubicBezTo>
                      <a:pt x="16" y="50"/>
                      <a:pt x="16" y="49"/>
                      <a:pt x="16" y="48"/>
                    </a:cubicBezTo>
                    <a:cubicBezTo>
                      <a:pt x="15" y="43"/>
                      <a:pt x="14" y="38"/>
                      <a:pt x="9" y="36"/>
                    </a:cubicBezTo>
                    <a:cubicBezTo>
                      <a:pt x="6" y="35"/>
                      <a:pt x="3" y="33"/>
                      <a:pt x="3" y="29"/>
                    </a:cubicBezTo>
                    <a:cubicBezTo>
                      <a:pt x="3" y="28"/>
                      <a:pt x="3" y="27"/>
                      <a:pt x="3" y="27"/>
                    </a:cubicBezTo>
                    <a:cubicBezTo>
                      <a:pt x="3" y="25"/>
                      <a:pt x="0" y="22"/>
                      <a:pt x="2" y="22"/>
                    </a:cubicBezTo>
                    <a:cubicBezTo>
                      <a:pt x="11" y="24"/>
                      <a:pt x="10" y="18"/>
                      <a:pt x="10" y="12"/>
                    </a:cubicBezTo>
                    <a:cubicBezTo>
                      <a:pt x="9" y="8"/>
                      <a:pt x="6" y="4"/>
                      <a:pt x="9" y="0"/>
                    </a:cubicBezTo>
                    <a:cubicBezTo>
                      <a:pt x="11" y="1"/>
                      <a:pt x="12" y="2"/>
                      <a:pt x="14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0" y="1"/>
                      <a:pt x="20" y="1"/>
                      <a:pt x="21" y="2"/>
                    </a:cubicBezTo>
                    <a:cubicBezTo>
                      <a:pt x="24" y="2"/>
                      <a:pt x="26" y="2"/>
                      <a:pt x="28" y="3"/>
                    </a:cubicBezTo>
                    <a:cubicBezTo>
                      <a:pt x="29" y="4"/>
                      <a:pt x="29" y="5"/>
                      <a:pt x="29" y="6"/>
                    </a:cubicBezTo>
                    <a:cubicBezTo>
                      <a:pt x="27" y="10"/>
                      <a:pt x="23" y="12"/>
                      <a:pt x="19" y="14"/>
                    </a:cubicBezTo>
                    <a:cubicBezTo>
                      <a:pt x="21" y="19"/>
                      <a:pt x="28" y="17"/>
                      <a:pt x="29" y="22"/>
                    </a:cubicBezTo>
                    <a:cubicBezTo>
                      <a:pt x="29" y="23"/>
                      <a:pt x="30" y="24"/>
                      <a:pt x="31" y="25"/>
                    </a:cubicBezTo>
                    <a:close/>
                  </a:path>
                </a:pathLst>
              </a:custGeom>
              <a:solidFill>
                <a:srgbClr val="B69A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9" name="Freeform 5081"/>
              <p:cNvSpPr/>
              <p:nvPr/>
            </p:nvSpPr>
            <p:spPr bwMode="auto">
              <a:xfrm>
                <a:off x="6745288" y="4838700"/>
                <a:ext cx="88900" cy="65088"/>
              </a:xfrm>
              <a:custGeom>
                <a:avLst/>
                <a:gdLst>
                  <a:gd name="T0" fmla="*/ 28 w 44"/>
                  <a:gd name="T1" fmla="*/ 31 h 32"/>
                  <a:gd name="T2" fmla="*/ 4 w 44"/>
                  <a:gd name="T3" fmla="*/ 28 h 32"/>
                  <a:gd name="T4" fmla="*/ 5 w 44"/>
                  <a:gd name="T5" fmla="*/ 21 h 32"/>
                  <a:gd name="T6" fmla="*/ 9 w 44"/>
                  <a:gd name="T7" fmla="*/ 6 h 32"/>
                  <a:gd name="T8" fmla="*/ 20 w 44"/>
                  <a:gd name="T9" fmla="*/ 2 h 32"/>
                  <a:gd name="T10" fmla="*/ 40 w 44"/>
                  <a:gd name="T11" fmla="*/ 13 h 32"/>
                  <a:gd name="T12" fmla="*/ 44 w 44"/>
                  <a:gd name="T13" fmla="*/ 17 h 32"/>
                  <a:gd name="T14" fmla="*/ 28 w 44"/>
                  <a:gd name="T1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32">
                    <a:moveTo>
                      <a:pt x="28" y="31"/>
                    </a:moveTo>
                    <a:cubicBezTo>
                      <a:pt x="21" y="25"/>
                      <a:pt x="12" y="32"/>
                      <a:pt x="4" y="28"/>
                    </a:cubicBezTo>
                    <a:cubicBezTo>
                      <a:pt x="0" y="25"/>
                      <a:pt x="3" y="23"/>
                      <a:pt x="5" y="21"/>
                    </a:cubicBezTo>
                    <a:cubicBezTo>
                      <a:pt x="9" y="17"/>
                      <a:pt x="8" y="11"/>
                      <a:pt x="9" y="6"/>
                    </a:cubicBezTo>
                    <a:cubicBezTo>
                      <a:pt x="11" y="1"/>
                      <a:pt x="15" y="0"/>
                      <a:pt x="20" y="2"/>
                    </a:cubicBezTo>
                    <a:cubicBezTo>
                      <a:pt x="27" y="5"/>
                      <a:pt x="33" y="10"/>
                      <a:pt x="40" y="13"/>
                    </a:cubicBezTo>
                    <a:cubicBezTo>
                      <a:pt x="42" y="14"/>
                      <a:pt x="43" y="16"/>
                      <a:pt x="44" y="17"/>
                    </a:cubicBezTo>
                    <a:cubicBezTo>
                      <a:pt x="44" y="28"/>
                      <a:pt x="39" y="32"/>
                      <a:pt x="28" y="31"/>
                    </a:cubicBezTo>
                    <a:close/>
                  </a:path>
                </a:pathLst>
              </a:custGeom>
              <a:solidFill>
                <a:srgbClr val="D8BF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0" name="Freeform 5082"/>
              <p:cNvSpPr/>
              <p:nvPr/>
            </p:nvSpPr>
            <p:spPr bwMode="auto">
              <a:xfrm>
                <a:off x="6740525" y="4760913"/>
                <a:ext cx="47625" cy="85725"/>
              </a:xfrm>
              <a:custGeom>
                <a:avLst/>
                <a:gdLst>
                  <a:gd name="T0" fmla="*/ 12 w 24"/>
                  <a:gd name="T1" fmla="*/ 43 h 43"/>
                  <a:gd name="T2" fmla="*/ 8 w 24"/>
                  <a:gd name="T3" fmla="*/ 35 h 43"/>
                  <a:gd name="T4" fmla="*/ 8 w 24"/>
                  <a:gd name="T5" fmla="*/ 30 h 43"/>
                  <a:gd name="T6" fmla="*/ 7 w 24"/>
                  <a:gd name="T7" fmla="*/ 18 h 43"/>
                  <a:gd name="T8" fmla="*/ 10 w 24"/>
                  <a:gd name="T9" fmla="*/ 7 h 43"/>
                  <a:gd name="T10" fmla="*/ 20 w 24"/>
                  <a:gd name="T11" fmla="*/ 5 h 43"/>
                  <a:gd name="T12" fmla="*/ 23 w 24"/>
                  <a:gd name="T13" fmla="*/ 18 h 43"/>
                  <a:gd name="T14" fmla="*/ 22 w 24"/>
                  <a:gd name="T15" fmla="*/ 22 h 43"/>
                  <a:gd name="T16" fmla="*/ 18 w 24"/>
                  <a:gd name="T17" fmla="*/ 34 h 43"/>
                  <a:gd name="T18" fmla="*/ 12 w 24"/>
                  <a:gd name="T19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3">
                    <a:moveTo>
                      <a:pt x="12" y="43"/>
                    </a:moveTo>
                    <a:cubicBezTo>
                      <a:pt x="11" y="40"/>
                      <a:pt x="4" y="40"/>
                      <a:pt x="8" y="35"/>
                    </a:cubicBezTo>
                    <a:cubicBezTo>
                      <a:pt x="10" y="33"/>
                      <a:pt x="11" y="32"/>
                      <a:pt x="8" y="30"/>
                    </a:cubicBezTo>
                    <a:cubicBezTo>
                      <a:pt x="1" y="26"/>
                      <a:pt x="0" y="21"/>
                      <a:pt x="7" y="18"/>
                    </a:cubicBezTo>
                    <a:cubicBezTo>
                      <a:pt x="15" y="15"/>
                      <a:pt x="11" y="12"/>
                      <a:pt x="10" y="7"/>
                    </a:cubicBezTo>
                    <a:cubicBezTo>
                      <a:pt x="11" y="0"/>
                      <a:pt x="11" y="0"/>
                      <a:pt x="20" y="5"/>
                    </a:cubicBezTo>
                    <a:cubicBezTo>
                      <a:pt x="23" y="9"/>
                      <a:pt x="24" y="13"/>
                      <a:pt x="23" y="18"/>
                    </a:cubicBezTo>
                    <a:cubicBezTo>
                      <a:pt x="23" y="19"/>
                      <a:pt x="23" y="20"/>
                      <a:pt x="22" y="22"/>
                    </a:cubicBezTo>
                    <a:cubicBezTo>
                      <a:pt x="20" y="25"/>
                      <a:pt x="20" y="30"/>
                      <a:pt x="18" y="34"/>
                    </a:cubicBezTo>
                    <a:cubicBezTo>
                      <a:pt x="16" y="37"/>
                      <a:pt x="15" y="40"/>
                      <a:pt x="12" y="43"/>
                    </a:cubicBezTo>
                    <a:close/>
                  </a:path>
                </a:pathLst>
              </a:custGeom>
              <a:solidFill>
                <a:srgbClr val="BC7C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1" name="Freeform 5083"/>
              <p:cNvSpPr/>
              <p:nvPr/>
            </p:nvSpPr>
            <p:spPr bwMode="auto">
              <a:xfrm>
                <a:off x="6764338" y="4827588"/>
                <a:ext cx="63500" cy="46038"/>
              </a:xfrm>
              <a:custGeom>
                <a:avLst/>
                <a:gdLst>
                  <a:gd name="T0" fmla="*/ 0 w 32"/>
                  <a:gd name="T1" fmla="*/ 10 h 23"/>
                  <a:gd name="T2" fmla="*/ 4 w 32"/>
                  <a:gd name="T3" fmla="*/ 0 h 23"/>
                  <a:gd name="T4" fmla="*/ 6 w 32"/>
                  <a:gd name="T5" fmla="*/ 0 h 23"/>
                  <a:gd name="T6" fmla="*/ 19 w 32"/>
                  <a:gd name="T7" fmla="*/ 6 h 23"/>
                  <a:gd name="T8" fmla="*/ 24 w 32"/>
                  <a:gd name="T9" fmla="*/ 4 h 23"/>
                  <a:gd name="T10" fmla="*/ 29 w 32"/>
                  <a:gd name="T11" fmla="*/ 7 h 23"/>
                  <a:gd name="T12" fmla="*/ 31 w 32"/>
                  <a:gd name="T13" fmla="*/ 16 h 23"/>
                  <a:gd name="T14" fmla="*/ 31 w 32"/>
                  <a:gd name="T15" fmla="*/ 21 h 23"/>
                  <a:gd name="T16" fmla="*/ 12 w 32"/>
                  <a:gd name="T17" fmla="*/ 12 h 23"/>
                  <a:gd name="T18" fmla="*/ 0 w 32"/>
                  <a:gd name="T19" fmla="*/ 12 h 23"/>
                  <a:gd name="T20" fmla="*/ 0 w 32"/>
                  <a:gd name="T21" fmla="*/ 1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3">
                    <a:moveTo>
                      <a:pt x="0" y="10"/>
                    </a:moveTo>
                    <a:cubicBezTo>
                      <a:pt x="1" y="6"/>
                      <a:pt x="0" y="2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cubicBezTo>
                      <a:pt x="10" y="2"/>
                      <a:pt x="16" y="0"/>
                      <a:pt x="19" y="6"/>
                    </a:cubicBezTo>
                    <a:cubicBezTo>
                      <a:pt x="21" y="8"/>
                      <a:pt x="21" y="2"/>
                      <a:pt x="24" y="4"/>
                    </a:cubicBezTo>
                    <a:cubicBezTo>
                      <a:pt x="27" y="4"/>
                      <a:pt x="28" y="5"/>
                      <a:pt x="29" y="7"/>
                    </a:cubicBezTo>
                    <a:cubicBezTo>
                      <a:pt x="31" y="10"/>
                      <a:pt x="30" y="13"/>
                      <a:pt x="31" y="16"/>
                    </a:cubicBezTo>
                    <a:cubicBezTo>
                      <a:pt x="32" y="18"/>
                      <a:pt x="32" y="20"/>
                      <a:pt x="31" y="21"/>
                    </a:cubicBezTo>
                    <a:cubicBezTo>
                      <a:pt x="22" y="23"/>
                      <a:pt x="19" y="14"/>
                      <a:pt x="12" y="12"/>
                    </a:cubicBezTo>
                    <a:cubicBezTo>
                      <a:pt x="8" y="11"/>
                      <a:pt x="4" y="8"/>
                      <a:pt x="0" y="12"/>
                    </a:cubicBezTo>
                    <a:cubicBezTo>
                      <a:pt x="0" y="11"/>
                      <a:pt x="0" y="10"/>
                      <a:pt x="0" y="10"/>
                    </a:cubicBezTo>
                    <a:close/>
                  </a:path>
                </a:pathLst>
              </a:custGeom>
              <a:solidFill>
                <a:srgbClr val="CCB2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2" name="Freeform 5084"/>
              <p:cNvSpPr/>
              <p:nvPr/>
            </p:nvSpPr>
            <p:spPr bwMode="auto">
              <a:xfrm>
                <a:off x="6748463" y="4746625"/>
                <a:ext cx="39688" cy="28575"/>
              </a:xfrm>
              <a:custGeom>
                <a:avLst/>
                <a:gdLst>
                  <a:gd name="T0" fmla="*/ 16 w 20"/>
                  <a:gd name="T1" fmla="*/ 13 h 14"/>
                  <a:gd name="T2" fmla="*/ 6 w 20"/>
                  <a:gd name="T3" fmla="*/ 14 h 14"/>
                  <a:gd name="T4" fmla="*/ 3 w 20"/>
                  <a:gd name="T5" fmla="*/ 5 h 14"/>
                  <a:gd name="T6" fmla="*/ 12 w 20"/>
                  <a:gd name="T7" fmla="*/ 3 h 14"/>
                  <a:gd name="T8" fmla="*/ 19 w 20"/>
                  <a:gd name="T9" fmla="*/ 9 h 14"/>
                  <a:gd name="T10" fmla="*/ 16 w 20"/>
                  <a:gd name="T1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4">
                    <a:moveTo>
                      <a:pt x="16" y="13"/>
                    </a:moveTo>
                    <a:cubicBezTo>
                      <a:pt x="12" y="14"/>
                      <a:pt x="8" y="6"/>
                      <a:pt x="6" y="14"/>
                    </a:cubicBezTo>
                    <a:cubicBezTo>
                      <a:pt x="0" y="13"/>
                      <a:pt x="3" y="7"/>
                      <a:pt x="3" y="5"/>
                    </a:cubicBezTo>
                    <a:cubicBezTo>
                      <a:pt x="4" y="0"/>
                      <a:pt x="9" y="3"/>
                      <a:pt x="12" y="3"/>
                    </a:cubicBezTo>
                    <a:cubicBezTo>
                      <a:pt x="14" y="5"/>
                      <a:pt x="16" y="7"/>
                      <a:pt x="19" y="9"/>
                    </a:cubicBezTo>
                    <a:cubicBezTo>
                      <a:pt x="20" y="12"/>
                      <a:pt x="20" y="14"/>
                      <a:pt x="16" y="13"/>
                    </a:cubicBezTo>
                    <a:close/>
                  </a:path>
                </a:pathLst>
              </a:custGeom>
              <a:solidFill>
                <a:srgbClr val="B272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3" name="Freeform 5085"/>
              <p:cNvSpPr/>
              <p:nvPr/>
            </p:nvSpPr>
            <p:spPr bwMode="auto">
              <a:xfrm>
                <a:off x="6721475" y="4900613"/>
                <a:ext cx="38100" cy="22225"/>
              </a:xfrm>
              <a:custGeom>
                <a:avLst/>
                <a:gdLst>
                  <a:gd name="T0" fmla="*/ 13 w 19"/>
                  <a:gd name="T1" fmla="*/ 4 h 11"/>
                  <a:gd name="T2" fmla="*/ 19 w 19"/>
                  <a:gd name="T3" fmla="*/ 4 h 11"/>
                  <a:gd name="T4" fmla="*/ 17 w 19"/>
                  <a:gd name="T5" fmla="*/ 9 h 11"/>
                  <a:gd name="T6" fmla="*/ 10 w 19"/>
                  <a:gd name="T7" fmla="*/ 8 h 11"/>
                  <a:gd name="T8" fmla="*/ 0 w 19"/>
                  <a:gd name="T9" fmla="*/ 9 h 11"/>
                  <a:gd name="T10" fmla="*/ 13 w 19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1">
                    <a:moveTo>
                      <a:pt x="13" y="4"/>
                    </a:moveTo>
                    <a:cubicBezTo>
                      <a:pt x="15" y="4"/>
                      <a:pt x="17" y="4"/>
                      <a:pt x="19" y="4"/>
                    </a:cubicBezTo>
                    <a:cubicBezTo>
                      <a:pt x="18" y="6"/>
                      <a:pt x="18" y="8"/>
                      <a:pt x="17" y="9"/>
                    </a:cubicBezTo>
                    <a:cubicBezTo>
                      <a:pt x="14" y="11"/>
                      <a:pt x="12" y="10"/>
                      <a:pt x="10" y="8"/>
                    </a:cubicBezTo>
                    <a:cubicBezTo>
                      <a:pt x="6" y="9"/>
                      <a:pt x="3" y="9"/>
                      <a:pt x="0" y="9"/>
                    </a:cubicBezTo>
                    <a:cubicBezTo>
                      <a:pt x="1" y="0"/>
                      <a:pt x="7" y="3"/>
                      <a:pt x="13" y="4"/>
                    </a:cubicBezTo>
                    <a:close/>
                  </a:path>
                </a:pathLst>
              </a:custGeom>
              <a:solidFill>
                <a:srgbClr val="9853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4" name="Freeform 5086"/>
              <p:cNvSpPr/>
              <p:nvPr/>
            </p:nvSpPr>
            <p:spPr bwMode="auto">
              <a:xfrm>
                <a:off x="6770688" y="4692650"/>
                <a:ext cx="15875" cy="26988"/>
              </a:xfrm>
              <a:custGeom>
                <a:avLst/>
                <a:gdLst>
                  <a:gd name="T0" fmla="*/ 7 w 8"/>
                  <a:gd name="T1" fmla="*/ 1 h 13"/>
                  <a:gd name="T2" fmla="*/ 8 w 8"/>
                  <a:gd name="T3" fmla="*/ 13 h 13"/>
                  <a:gd name="T4" fmla="*/ 0 w 8"/>
                  <a:gd name="T5" fmla="*/ 2 h 13"/>
                  <a:gd name="T6" fmla="*/ 5 w 8"/>
                  <a:gd name="T7" fmla="*/ 1 h 13"/>
                  <a:gd name="T8" fmla="*/ 7 w 8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3">
                    <a:moveTo>
                      <a:pt x="7" y="1"/>
                    </a:moveTo>
                    <a:cubicBezTo>
                      <a:pt x="7" y="5"/>
                      <a:pt x="8" y="9"/>
                      <a:pt x="8" y="13"/>
                    </a:cubicBezTo>
                    <a:cubicBezTo>
                      <a:pt x="3" y="12"/>
                      <a:pt x="6" y="3"/>
                      <a:pt x="0" y="2"/>
                    </a:cubicBezTo>
                    <a:cubicBezTo>
                      <a:pt x="1" y="1"/>
                      <a:pt x="3" y="0"/>
                      <a:pt x="5" y="1"/>
                    </a:cubicBezTo>
                    <a:cubicBezTo>
                      <a:pt x="6" y="1"/>
                      <a:pt x="6" y="1"/>
                      <a:pt x="7" y="1"/>
                    </a:cubicBezTo>
                    <a:close/>
                  </a:path>
                </a:pathLst>
              </a:custGeom>
              <a:solidFill>
                <a:srgbClr val="AB73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5" name="Freeform 5087"/>
              <p:cNvSpPr/>
              <p:nvPr/>
            </p:nvSpPr>
            <p:spPr bwMode="auto">
              <a:xfrm>
                <a:off x="6873875" y="6121400"/>
                <a:ext cx="74613" cy="111125"/>
              </a:xfrm>
              <a:custGeom>
                <a:avLst/>
                <a:gdLst>
                  <a:gd name="T0" fmla="*/ 0 w 37"/>
                  <a:gd name="T1" fmla="*/ 44 h 56"/>
                  <a:gd name="T2" fmla="*/ 4 w 37"/>
                  <a:gd name="T3" fmla="*/ 37 h 56"/>
                  <a:gd name="T4" fmla="*/ 12 w 37"/>
                  <a:gd name="T5" fmla="*/ 33 h 56"/>
                  <a:gd name="T6" fmla="*/ 5 w 37"/>
                  <a:gd name="T7" fmla="*/ 22 h 56"/>
                  <a:gd name="T8" fmla="*/ 11 w 37"/>
                  <a:gd name="T9" fmla="*/ 6 h 56"/>
                  <a:gd name="T10" fmla="*/ 16 w 37"/>
                  <a:gd name="T11" fmla="*/ 1 h 56"/>
                  <a:gd name="T12" fmla="*/ 24 w 37"/>
                  <a:gd name="T13" fmla="*/ 3 h 56"/>
                  <a:gd name="T14" fmla="*/ 27 w 37"/>
                  <a:gd name="T15" fmla="*/ 6 h 56"/>
                  <a:gd name="T16" fmla="*/ 30 w 37"/>
                  <a:gd name="T17" fmla="*/ 42 h 56"/>
                  <a:gd name="T18" fmla="*/ 14 w 37"/>
                  <a:gd name="T19" fmla="*/ 50 h 56"/>
                  <a:gd name="T20" fmla="*/ 14 w 37"/>
                  <a:gd name="T21" fmla="*/ 50 h 56"/>
                  <a:gd name="T22" fmla="*/ 0 w 37"/>
                  <a:gd name="T23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56">
                    <a:moveTo>
                      <a:pt x="0" y="44"/>
                    </a:moveTo>
                    <a:cubicBezTo>
                      <a:pt x="2" y="42"/>
                      <a:pt x="6" y="41"/>
                      <a:pt x="4" y="37"/>
                    </a:cubicBezTo>
                    <a:cubicBezTo>
                      <a:pt x="7" y="37"/>
                      <a:pt x="10" y="36"/>
                      <a:pt x="12" y="33"/>
                    </a:cubicBezTo>
                    <a:cubicBezTo>
                      <a:pt x="17" y="25"/>
                      <a:pt x="7" y="26"/>
                      <a:pt x="5" y="22"/>
                    </a:cubicBezTo>
                    <a:cubicBezTo>
                      <a:pt x="8" y="17"/>
                      <a:pt x="18" y="14"/>
                      <a:pt x="11" y="6"/>
                    </a:cubicBezTo>
                    <a:cubicBezTo>
                      <a:pt x="11" y="6"/>
                      <a:pt x="14" y="3"/>
                      <a:pt x="16" y="1"/>
                    </a:cubicBezTo>
                    <a:cubicBezTo>
                      <a:pt x="19" y="0"/>
                      <a:pt x="21" y="1"/>
                      <a:pt x="24" y="3"/>
                    </a:cubicBezTo>
                    <a:cubicBezTo>
                      <a:pt x="25" y="4"/>
                      <a:pt x="26" y="5"/>
                      <a:pt x="27" y="6"/>
                    </a:cubicBezTo>
                    <a:cubicBezTo>
                      <a:pt x="31" y="18"/>
                      <a:pt x="37" y="30"/>
                      <a:pt x="30" y="42"/>
                    </a:cubicBezTo>
                    <a:cubicBezTo>
                      <a:pt x="22" y="40"/>
                      <a:pt x="19" y="48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0" y="48"/>
                      <a:pt x="0" y="56"/>
                      <a:pt x="0" y="44"/>
                    </a:cubicBezTo>
                    <a:close/>
                  </a:path>
                </a:pathLst>
              </a:custGeom>
              <a:solidFill>
                <a:srgbClr val="C389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6" name="Freeform 5088"/>
              <p:cNvSpPr/>
              <p:nvPr/>
            </p:nvSpPr>
            <p:spPr bwMode="auto">
              <a:xfrm>
                <a:off x="6924675" y="6111875"/>
                <a:ext cx="33338" cy="98425"/>
              </a:xfrm>
              <a:custGeom>
                <a:avLst/>
                <a:gdLst>
                  <a:gd name="T0" fmla="*/ 5 w 17"/>
                  <a:gd name="T1" fmla="*/ 46 h 49"/>
                  <a:gd name="T2" fmla="*/ 0 w 17"/>
                  <a:gd name="T3" fmla="*/ 11 h 49"/>
                  <a:gd name="T4" fmla="*/ 9 w 17"/>
                  <a:gd name="T5" fmla="*/ 5 h 49"/>
                  <a:gd name="T6" fmla="*/ 12 w 17"/>
                  <a:gd name="T7" fmla="*/ 7 h 49"/>
                  <a:gd name="T8" fmla="*/ 14 w 17"/>
                  <a:gd name="T9" fmla="*/ 30 h 49"/>
                  <a:gd name="T10" fmla="*/ 15 w 17"/>
                  <a:gd name="T11" fmla="*/ 48 h 49"/>
                  <a:gd name="T12" fmla="*/ 14 w 17"/>
                  <a:gd name="T13" fmla="*/ 48 h 49"/>
                  <a:gd name="T14" fmla="*/ 8 w 17"/>
                  <a:gd name="T15" fmla="*/ 47 h 49"/>
                  <a:gd name="T16" fmla="*/ 5 w 17"/>
                  <a:gd name="T17" fmla="*/ 4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9">
                    <a:moveTo>
                      <a:pt x="5" y="46"/>
                    </a:moveTo>
                    <a:cubicBezTo>
                      <a:pt x="5" y="34"/>
                      <a:pt x="5" y="23"/>
                      <a:pt x="0" y="11"/>
                    </a:cubicBezTo>
                    <a:cubicBezTo>
                      <a:pt x="0" y="5"/>
                      <a:pt x="1" y="0"/>
                      <a:pt x="9" y="5"/>
                    </a:cubicBezTo>
                    <a:cubicBezTo>
                      <a:pt x="10" y="6"/>
                      <a:pt x="11" y="6"/>
                      <a:pt x="12" y="7"/>
                    </a:cubicBezTo>
                    <a:cubicBezTo>
                      <a:pt x="17" y="14"/>
                      <a:pt x="11" y="23"/>
                      <a:pt x="14" y="30"/>
                    </a:cubicBezTo>
                    <a:cubicBezTo>
                      <a:pt x="9" y="36"/>
                      <a:pt x="11" y="42"/>
                      <a:pt x="15" y="48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2" y="49"/>
                      <a:pt x="9" y="49"/>
                      <a:pt x="8" y="47"/>
                    </a:cubicBezTo>
                    <a:cubicBezTo>
                      <a:pt x="7" y="47"/>
                      <a:pt x="6" y="47"/>
                      <a:pt x="5" y="46"/>
                    </a:cubicBezTo>
                    <a:close/>
                  </a:path>
                </a:pathLst>
              </a:custGeom>
              <a:solidFill>
                <a:srgbClr val="9E7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7" name="Freeform 5089"/>
              <p:cNvSpPr/>
              <p:nvPr/>
            </p:nvSpPr>
            <p:spPr bwMode="auto">
              <a:xfrm>
                <a:off x="6938963" y="6207125"/>
                <a:ext cx="14288" cy="19050"/>
              </a:xfrm>
              <a:custGeom>
                <a:avLst/>
                <a:gdLst>
                  <a:gd name="T0" fmla="*/ 1 w 7"/>
                  <a:gd name="T1" fmla="*/ 0 h 10"/>
                  <a:gd name="T2" fmla="*/ 7 w 7"/>
                  <a:gd name="T3" fmla="*/ 1 h 10"/>
                  <a:gd name="T4" fmla="*/ 7 w 7"/>
                  <a:gd name="T5" fmla="*/ 10 h 10"/>
                  <a:gd name="T6" fmla="*/ 1 w 7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1" y="0"/>
                    </a:moveTo>
                    <a:cubicBezTo>
                      <a:pt x="3" y="0"/>
                      <a:pt x="5" y="1"/>
                      <a:pt x="7" y="1"/>
                    </a:cubicBezTo>
                    <a:cubicBezTo>
                      <a:pt x="4" y="4"/>
                      <a:pt x="7" y="7"/>
                      <a:pt x="7" y="10"/>
                    </a:cubicBezTo>
                    <a:cubicBezTo>
                      <a:pt x="0" y="9"/>
                      <a:pt x="3" y="3"/>
                      <a:pt x="1" y="0"/>
                    </a:cubicBezTo>
                    <a:close/>
                  </a:path>
                </a:pathLst>
              </a:custGeom>
              <a:solidFill>
                <a:srgbClr val="8144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8" name="Freeform 5090"/>
              <p:cNvSpPr/>
              <p:nvPr/>
            </p:nvSpPr>
            <p:spPr bwMode="auto">
              <a:xfrm>
                <a:off x="6869113" y="6208713"/>
                <a:ext cx="33338" cy="17463"/>
              </a:xfrm>
              <a:custGeom>
                <a:avLst/>
                <a:gdLst>
                  <a:gd name="T0" fmla="*/ 3 w 17"/>
                  <a:gd name="T1" fmla="*/ 0 h 9"/>
                  <a:gd name="T2" fmla="*/ 13 w 17"/>
                  <a:gd name="T3" fmla="*/ 4 h 9"/>
                  <a:gd name="T4" fmla="*/ 17 w 17"/>
                  <a:gd name="T5" fmla="*/ 6 h 9"/>
                  <a:gd name="T6" fmla="*/ 0 w 17"/>
                  <a:gd name="T7" fmla="*/ 7 h 9"/>
                  <a:gd name="T8" fmla="*/ 3 w 17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9">
                    <a:moveTo>
                      <a:pt x="3" y="0"/>
                    </a:moveTo>
                    <a:cubicBezTo>
                      <a:pt x="5" y="5"/>
                      <a:pt x="8" y="7"/>
                      <a:pt x="13" y="4"/>
                    </a:cubicBezTo>
                    <a:cubicBezTo>
                      <a:pt x="16" y="2"/>
                      <a:pt x="17" y="3"/>
                      <a:pt x="17" y="6"/>
                    </a:cubicBezTo>
                    <a:cubicBezTo>
                      <a:pt x="11" y="9"/>
                      <a:pt x="6" y="7"/>
                      <a:pt x="0" y="7"/>
                    </a:cubicBezTo>
                    <a:cubicBezTo>
                      <a:pt x="0" y="4"/>
                      <a:pt x="0" y="1"/>
                      <a:pt x="3" y="0"/>
                    </a:cubicBezTo>
                    <a:close/>
                  </a:path>
                </a:pathLst>
              </a:custGeom>
              <a:solidFill>
                <a:srgbClr val="A56B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9" name="Freeform 5091"/>
              <p:cNvSpPr/>
              <p:nvPr/>
            </p:nvSpPr>
            <p:spPr bwMode="auto">
              <a:xfrm>
                <a:off x="7212013" y="5081588"/>
                <a:ext cx="100013" cy="125413"/>
              </a:xfrm>
              <a:custGeom>
                <a:avLst/>
                <a:gdLst>
                  <a:gd name="T0" fmla="*/ 7 w 50"/>
                  <a:gd name="T1" fmla="*/ 6 h 63"/>
                  <a:gd name="T2" fmla="*/ 0 w 50"/>
                  <a:gd name="T3" fmla="*/ 3 h 63"/>
                  <a:gd name="T4" fmla="*/ 23 w 50"/>
                  <a:gd name="T5" fmla="*/ 5 h 63"/>
                  <a:gd name="T6" fmla="*/ 50 w 50"/>
                  <a:gd name="T7" fmla="*/ 12 h 63"/>
                  <a:gd name="T8" fmla="*/ 43 w 50"/>
                  <a:gd name="T9" fmla="*/ 20 h 63"/>
                  <a:gd name="T10" fmla="*/ 26 w 50"/>
                  <a:gd name="T11" fmla="*/ 22 h 63"/>
                  <a:gd name="T12" fmla="*/ 37 w 50"/>
                  <a:gd name="T13" fmla="*/ 26 h 63"/>
                  <a:gd name="T14" fmla="*/ 29 w 50"/>
                  <a:gd name="T15" fmla="*/ 41 h 63"/>
                  <a:gd name="T16" fmla="*/ 39 w 50"/>
                  <a:gd name="T17" fmla="*/ 44 h 63"/>
                  <a:gd name="T18" fmla="*/ 35 w 50"/>
                  <a:gd name="T19" fmla="*/ 57 h 63"/>
                  <a:gd name="T20" fmla="*/ 32 w 50"/>
                  <a:gd name="T21" fmla="*/ 63 h 63"/>
                  <a:gd name="T22" fmla="*/ 23 w 50"/>
                  <a:gd name="T23" fmla="*/ 54 h 63"/>
                  <a:gd name="T24" fmla="*/ 15 w 50"/>
                  <a:gd name="T25" fmla="*/ 45 h 63"/>
                  <a:gd name="T26" fmla="*/ 7 w 50"/>
                  <a:gd name="T27" fmla="*/ 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" h="63">
                    <a:moveTo>
                      <a:pt x="7" y="6"/>
                    </a:moveTo>
                    <a:cubicBezTo>
                      <a:pt x="6" y="3"/>
                      <a:pt x="3" y="3"/>
                      <a:pt x="0" y="3"/>
                    </a:cubicBezTo>
                    <a:cubicBezTo>
                      <a:pt x="8" y="0"/>
                      <a:pt x="16" y="2"/>
                      <a:pt x="23" y="5"/>
                    </a:cubicBezTo>
                    <a:cubicBezTo>
                      <a:pt x="32" y="8"/>
                      <a:pt x="40" y="13"/>
                      <a:pt x="50" y="12"/>
                    </a:cubicBezTo>
                    <a:cubicBezTo>
                      <a:pt x="49" y="17"/>
                      <a:pt x="44" y="17"/>
                      <a:pt x="43" y="20"/>
                    </a:cubicBezTo>
                    <a:cubicBezTo>
                      <a:pt x="37" y="21"/>
                      <a:pt x="32" y="21"/>
                      <a:pt x="26" y="22"/>
                    </a:cubicBezTo>
                    <a:cubicBezTo>
                      <a:pt x="28" y="29"/>
                      <a:pt x="34" y="22"/>
                      <a:pt x="37" y="26"/>
                    </a:cubicBezTo>
                    <a:cubicBezTo>
                      <a:pt x="38" y="32"/>
                      <a:pt x="34" y="37"/>
                      <a:pt x="29" y="41"/>
                    </a:cubicBezTo>
                    <a:cubicBezTo>
                      <a:pt x="32" y="45"/>
                      <a:pt x="36" y="40"/>
                      <a:pt x="39" y="44"/>
                    </a:cubicBezTo>
                    <a:cubicBezTo>
                      <a:pt x="30" y="47"/>
                      <a:pt x="32" y="51"/>
                      <a:pt x="35" y="57"/>
                    </a:cubicBezTo>
                    <a:cubicBezTo>
                      <a:pt x="37" y="60"/>
                      <a:pt x="35" y="62"/>
                      <a:pt x="32" y="63"/>
                    </a:cubicBezTo>
                    <a:cubicBezTo>
                      <a:pt x="26" y="63"/>
                      <a:pt x="24" y="59"/>
                      <a:pt x="23" y="54"/>
                    </a:cubicBezTo>
                    <a:cubicBezTo>
                      <a:pt x="23" y="49"/>
                      <a:pt x="17" y="48"/>
                      <a:pt x="15" y="45"/>
                    </a:cubicBezTo>
                    <a:cubicBezTo>
                      <a:pt x="23" y="30"/>
                      <a:pt x="15" y="18"/>
                      <a:pt x="7" y="6"/>
                    </a:cubicBezTo>
                    <a:close/>
                  </a:path>
                </a:pathLst>
              </a:custGeom>
              <a:solidFill>
                <a:srgbClr val="C9A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0" name="Freeform 5092"/>
              <p:cNvSpPr/>
              <p:nvPr/>
            </p:nvSpPr>
            <p:spPr bwMode="auto">
              <a:xfrm>
                <a:off x="7219950" y="5176838"/>
                <a:ext cx="128588" cy="92075"/>
              </a:xfrm>
              <a:custGeom>
                <a:avLst/>
                <a:gdLst>
                  <a:gd name="T0" fmla="*/ 22 w 64"/>
                  <a:gd name="T1" fmla="*/ 3 h 46"/>
                  <a:gd name="T2" fmla="*/ 25 w 64"/>
                  <a:gd name="T3" fmla="*/ 12 h 46"/>
                  <a:gd name="T4" fmla="*/ 31 w 64"/>
                  <a:gd name="T5" fmla="*/ 9 h 46"/>
                  <a:gd name="T6" fmla="*/ 34 w 64"/>
                  <a:gd name="T7" fmla="*/ 9 h 46"/>
                  <a:gd name="T8" fmla="*/ 56 w 64"/>
                  <a:gd name="T9" fmla="*/ 14 h 46"/>
                  <a:gd name="T10" fmla="*/ 58 w 64"/>
                  <a:gd name="T11" fmla="*/ 12 h 46"/>
                  <a:gd name="T12" fmla="*/ 64 w 64"/>
                  <a:gd name="T13" fmla="*/ 14 h 46"/>
                  <a:gd name="T14" fmla="*/ 62 w 64"/>
                  <a:gd name="T15" fmla="*/ 18 h 46"/>
                  <a:gd name="T16" fmla="*/ 54 w 64"/>
                  <a:gd name="T17" fmla="*/ 20 h 46"/>
                  <a:gd name="T18" fmla="*/ 60 w 64"/>
                  <a:gd name="T19" fmla="*/ 23 h 46"/>
                  <a:gd name="T20" fmla="*/ 57 w 64"/>
                  <a:gd name="T21" fmla="*/ 28 h 46"/>
                  <a:gd name="T22" fmla="*/ 38 w 64"/>
                  <a:gd name="T23" fmla="*/ 28 h 46"/>
                  <a:gd name="T24" fmla="*/ 42 w 64"/>
                  <a:gd name="T25" fmla="*/ 45 h 46"/>
                  <a:gd name="T26" fmla="*/ 36 w 64"/>
                  <a:gd name="T27" fmla="*/ 43 h 46"/>
                  <a:gd name="T28" fmla="*/ 24 w 64"/>
                  <a:gd name="T29" fmla="*/ 32 h 46"/>
                  <a:gd name="T30" fmla="*/ 23 w 64"/>
                  <a:gd name="T31" fmla="*/ 30 h 46"/>
                  <a:gd name="T32" fmla="*/ 14 w 64"/>
                  <a:gd name="T33" fmla="*/ 18 h 46"/>
                  <a:gd name="T34" fmla="*/ 1 w 64"/>
                  <a:gd name="T35" fmla="*/ 10 h 46"/>
                  <a:gd name="T36" fmla="*/ 0 w 64"/>
                  <a:gd name="T37" fmla="*/ 5 h 46"/>
                  <a:gd name="T38" fmla="*/ 2 w 64"/>
                  <a:gd name="T39" fmla="*/ 2 h 46"/>
                  <a:gd name="T40" fmla="*/ 5 w 64"/>
                  <a:gd name="T41" fmla="*/ 1 h 46"/>
                  <a:gd name="T42" fmla="*/ 16 w 64"/>
                  <a:gd name="T43" fmla="*/ 1 h 46"/>
                  <a:gd name="T44" fmla="*/ 22 w 64"/>
                  <a:gd name="T45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4" h="46">
                    <a:moveTo>
                      <a:pt x="22" y="3"/>
                    </a:moveTo>
                    <a:cubicBezTo>
                      <a:pt x="22" y="6"/>
                      <a:pt x="21" y="10"/>
                      <a:pt x="25" y="12"/>
                    </a:cubicBezTo>
                    <a:cubicBezTo>
                      <a:pt x="29" y="14"/>
                      <a:pt x="31" y="12"/>
                      <a:pt x="31" y="9"/>
                    </a:cubicBezTo>
                    <a:cubicBezTo>
                      <a:pt x="32" y="9"/>
                      <a:pt x="33" y="9"/>
                      <a:pt x="34" y="9"/>
                    </a:cubicBezTo>
                    <a:cubicBezTo>
                      <a:pt x="39" y="18"/>
                      <a:pt x="48" y="12"/>
                      <a:pt x="56" y="14"/>
                    </a:cubicBezTo>
                    <a:cubicBezTo>
                      <a:pt x="56" y="14"/>
                      <a:pt x="57" y="13"/>
                      <a:pt x="58" y="12"/>
                    </a:cubicBezTo>
                    <a:cubicBezTo>
                      <a:pt x="61" y="11"/>
                      <a:pt x="63" y="11"/>
                      <a:pt x="64" y="14"/>
                    </a:cubicBezTo>
                    <a:cubicBezTo>
                      <a:pt x="64" y="16"/>
                      <a:pt x="63" y="17"/>
                      <a:pt x="62" y="18"/>
                    </a:cubicBezTo>
                    <a:cubicBezTo>
                      <a:pt x="60" y="20"/>
                      <a:pt x="57" y="20"/>
                      <a:pt x="54" y="20"/>
                    </a:cubicBezTo>
                    <a:cubicBezTo>
                      <a:pt x="56" y="20"/>
                      <a:pt x="59" y="20"/>
                      <a:pt x="60" y="23"/>
                    </a:cubicBezTo>
                    <a:cubicBezTo>
                      <a:pt x="60" y="25"/>
                      <a:pt x="59" y="27"/>
                      <a:pt x="57" y="28"/>
                    </a:cubicBezTo>
                    <a:cubicBezTo>
                      <a:pt x="51" y="32"/>
                      <a:pt x="44" y="27"/>
                      <a:pt x="38" y="28"/>
                    </a:cubicBezTo>
                    <a:cubicBezTo>
                      <a:pt x="50" y="36"/>
                      <a:pt x="50" y="36"/>
                      <a:pt x="42" y="45"/>
                    </a:cubicBezTo>
                    <a:cubicBezTo>
                      <a:pt x="40" y="46"/>
                      <a:pt x="38" y="44"/>
                      <a:pt x="36" y="43"/>
                    </a:cubicBezTo>
                    <a:cubicBezTo>
                      <a:pt x="33" y="39"/>
                      <a:pt x="28" y="36"/>
                      <a:pt x="24" y="32"/>
                    </a:cubicBezTo>
                    <a:cubicBezTo>
                      <a:pt x="24" y="32"/>
                      <a:pt x="23" y="31"/>
                      <a:pt x="23" y="30"/>
                    </a:cubicBezTo>
                    <a:cubicBezTo>
                      <a:pt x="22" y="24"/>
                      <a:pt x="15" y="23"/>
                      <a:pt x="14" y="18"/>
                    </a:cubicBezTo>
                    <a:cubicBezTo>
                      <a:pt x="11" y="13"/>
                      <a:pt x="5" y="14"/>
                      <a:pt x="1" y="10"/>
                    </a:cubicBezTo>
                    <a:cubicBezTo>
                      <a:pt x="0" y="9"/>
                      <a:pt x="0" y="7"/>
                      <a:pt x="0" y="5"/>
                    </a:cubicBezTo>
                    <a:cubicBezTo>
                      <a:pt x="0" y="4"/>
                      <a:pt x="1" y="3"/>
                      <a:pt x="2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9" y="0"/>
                      <a:pt x="12" y="1"/>
                      <a:pt x="16" y="1"/>
                    </a:cubicBezTo>
                    <a:cubicBezTo>
                      <a:pt x="18" y="1"/>
                      <a:pt x="20" y="1"/>
                      <a:pt x="22" y="3"/>
                    </a:cubicBezTo>
                    <a:close/>
                  </a:path>
                </a:pathLst>
              </a:custGeom>
              <a:solidFill>
                <a:srgbClr val="D0B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1" name="Freeform 5093"/>
              <p:cNvSpPr/>
              <p:nvPr/>
            </p:nvSpPr>
            <p:spPr bwMode="auto">
              <a:xfrm>
                <a:off x="7288213" y="5183188"/>
                <a:ext cx="42863" cy="39688"/>
              </a:xfrm>
              <a:custGeom>
                <a:avLst/>
                <a:gdLst>
                  <a:gd name="T0" fmla="*/ 22 w 22"/>
                  <a:gd name="T1" fmla="*/ 11 h 20"/>
                  <a:gd name="T2" fmla="*/ 8 w 22"/>
                  <a:gd name="T3" fmla="*/ 15 h 20"/>
                  <a:gd name="T4" fmla="*/ 0 w 22"/>
                  <a:gd name="T5" fmla="*/ 6 h 20"/>
                  <a:gd name="T6" fmla="*/ 3 w 22"/>
                  <a:gd name="T7" fmla="*/ 1 h 20"/>
                  <a:gd name="T8" fmla="*/ 8 w 22"/>
                  <a:gd name="T9" fmla="*/ 5 h 20"/>
                  <a:gd name="T10" fmla="*/ 22 w 22"/>
                  <a:gd name="T11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0">
                    <a:moveTo>
                      <a:pt x="22" y="11"/>
                    </a:moveTo>
                    <a:cubicBezTo>
                      <a:pt x="18" y="15"/>
                      <a:pt x="13" y="12"/>
                      <a:pt x="8" y="15"/>
                    </a:cubicBezTo>
                    <a:cubicBezTo>
                      <a:pt x="2" y="20"/>
                      <a:pt x="0" y="12"/>
                      <a:pt x="0" y="6"/>
                    </a:cubicBezTo>
                    <a:cubicBezTo>
                      <a:pt x="1" y="4"/>
                      <a:pt x="2" y="3"/>
                      <a:pt x="3" y="1"/>
                    </a:cubicBezTo>
                    <a:cubicBezTo>
                      <a:pt x="6" y="0"/>
                      <a:pt x="6" y="4"/>
                      <a:pt x="8" y="5"/>
                    </a:cubicBezTo>
                    <a:cubicBezTo>
                      <a:pt x="14" y="3"/>
                      <a:pt x="17" y="9"/>
                      <a:pt x="22" y="11"/>
                    </a:cubicBezTo>
                    <a:close/>
                  </a:path>
                </a:pathLst>
              </a:custGeom>
              <a:solidFill>
                <a:srgbClr val="C9A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2" name="Freeform 5094"/>
              <p:cNvSpPr/>
              <p:nvPr/>
            </p:nvSpPr>
            <p:spPr bwMode="auto">
              <a:xfrm>
                <a:off x="7353300" y="5170488"/>
                <a:ext cx="30163" cy="34925"/>
              </a:xfrm>
              <a:custGeom>
                <a:avLst/>
                <a:gdLst>
                  <a:gd name="T0" fmla="*/ 15 w 15"/>
                  <a:gd name="T1" fmla="*/ 3 h 17"/>
                  <a:gd name="T2" fmla="*/ 0 w 15"/>
                  <a:gd name="T3" fmla="*/ 6 h 17"/>
                  <a:gd name="T4" fmla="*/ 7 w 15"/>
                  <a:gd name="T5" fmla="*/ 4 h 17"/>
                  <a:gd name="T6" fmla="*/ 15 w 15"/>
                  <a:gd name="T7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15" y="3"/>
                    </a:moveTo>
                    <a:cubicBezTo>
                      <a:pt x="12" y="17"/>
                      <a:pt x="5" y="6"/>
                      <a:pt x="0" y="6"/>
                    </a:cubicBezTo>
                    <a:cubicBezTo>
                      <a:pt x="1" y="2"/>
                      <a:pt x="4" y="0"/>
                      <a:pt x="7" y="4"/>
                    </a:cubicBezTo>
                    <a:cubicBezTo>
                      <a:pt x="10" y="8"/>
                      <a:pt x="12" y="3"/>
                      <a:pt x="15" y="3"/>
                    </a:cubicBezTo>
                    <a:close/>
                  </a:path>
                </a:pathLst>
              </a:custGeom>
              <a:solidFill>
                <a:srgbClr val="CBA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3" name="Freeform 5095"/>
              <p:cNvSpPr/>
              <p:nvPr/>
            </p:nvSpPr>
            <p:spPr bwMode="auto">
              <a:xfrm>
                <a:off x="7292975" y="5165725"/>
                <a:ext cx="17463" cy="31750"/>
              </a:xfrm>
              <a:custGeom>
                <a:avLst/>
                <a:gdLst>
                  <a:gd name="T0" fmla="*/ 5 w 8"/>
                  <a:gd name="T1" fmla="*/ 14 h 16"/>
                  <a:gd name="T2" fmla="*/ 0 w 8"/>
                  <a:gd name="T3" fmla="*/ 10 h 16"/>
                  <a:gd name="T4" fmla="*/ 8 w 8"/>
                  <a:gd name="T5" fmla="*/ 0 h 16"/>
                  <a:gd name="T6" fmla="*/ 5 w 8"/>
                  <a:gd name="T7" fmla="*/ 1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6">
                    <a:moveTo>
                      <a:pt x="5" y="14"/>
                    </a:moveTo>
                    <a:cubicBezTo>
                      <a:pt x="1" y="16"/>
                      <a:pt x="2" y="10"/>
                      <a:pt x="0" y="10"/>
                    </a:cubicBezTo>
                    <a:cubicBezTo>
                      <a:pt x="1" y="6"/>
                      <a:pt x="0" y="1"/>
                      <a:pt x="8" y="0"/>
                    </a:cubicBezTo>
                    <a:cubicBezTo>
                      <a:pt x="7" y="5"/>
                      <a:pt x="2" y="9"/>
                      <a:pt x="5" y="14"/>
                    </a:cubicBezTo>
                    <a:close/>
                  </a:path>
                </a:pathLst>
              </a:custGeom>
              <a:solidFill>
                <a:srgbClr val="B18B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4" name="Freeform 5096"/>
              <p:cNvSpPr/>
              <p:nvPr/>
            </p:nvSpPr>
            <p:spPr bwMode="auto">
              <a:xfrm>
                <a:off x="7335838" y="5192713"/>
                <a:ext cx="36513" cy="23813"/>
              </a:xfrm>
              <a:custGeom>
                <a:avLst/>
                <a:gdLst>
                  <a:gd name="T0" fmla="*/ 5 w 18"/>
                  <a:gd name="T1" fmla="*/ 7 h 12"/>
                  <a:gd name="T2" fmla="*/ 0 w 18"/>
                  <a:gd name="T3" fmla="*/ 4 h 12"/>
                  <a:gd name="T4" fmla="*/ 11 w 18"/>
                  <a:gd name="T5" fmla="*/ 1 h 12"/>
                  <a:gd name="T6" fmla="*/ 18 w 18"/>
                  <a:gd name="T7" fmla="*/ 1 h 12"/>
                  <a:gd name="T8" fmla="*/ 5 w 18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2">
                    <a:moveTo>
                      <a:pt x="5" y="7"/>
                    </a:moveTo>
                    <a:cubicBezTo>
                      <a:pt x="4" y="5"/>
                      <a:pt x="2" y="4"/>
                      <a:pt x="0" y="4"/>
                    </a:cubicBezTo>
                    <a:cubicBezTo>
                      <a:pt x="3" y="0"/>
                      <a:pt x="8" y="4"/>
                      <a:pt x="11" y="1"/>
                    </a:cubicBezTo>
                    <a:cubicBezTo>
                      <a:pt x="13" y="1"/>
                      <a:pt x="16" y="1"/>
                      <a:pt x="18" y="1"/>
                    </a:cubicBezTo>
                    <a:cubicBezTo>
                      <a:pt x="17" y="12"/>
                      <a:pt x="11" y="9"/>
                      <a:pt x="5" y="7"/>
                    </a:cubicBezTo>
                    <a:close/>
                  </a:path>
                </a:pathLst>
              </a:custGeom>
              <a:solidFill>
                <a:srgbClr val="D6B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5" name="Freeform 5097"/>
              <p:cNvSpPr/>
              <p:nvPr/>
            </p:nvSpPr>
            <p:spPr bwMode="auto">
              <a:xfrm>
                <a:off x="7323138" y="5146675"/>
                <a:ext cx="19050" cy="22225"/>
              </a:xfrm>
              <a:custGeom>
                <a:avLst/>
                <a:gdLst>
                  <a:gd name="T0" fmla="*/ 7 w 9"/>
                  <a:gd name="T1" fmla="*/ 0 h 11"/>
                  <a:gd name="T2" fmla="*/ 7 w 9"/>
                  <a:gd name="T3" fmla="*/ 2 h 11"/>
                  <a:gd name="T4" fmla="*/ 6 w 9"/>
                  <a:gd name="T5" fmla="*/ 10 h 11"/>
                  <a:gd name="T6" fmla="*/ 3 w 9"/>
                  <a:gd name="T7" fmla="*/ 10 h 11"/>
                  <a:gd name="T8" fmla="*/ 7 w 9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7" y="0"/>
                    </a:moveTo>
                    <a:cubicBezTo>
                      <a:pt x="7" y="1"/>
                      <a:pt x="7" y="2"/>
                      <a:pt x="7" y="2"/>
                    </a:cubicBezTo>
                    <a:cubicBezTo>
                      <a:pt x="6" y="5"/>
                      <a:pt x="9" y="8"/>
                      <a:pt x="6" y="10"/>
                    </a:cubicBezTo>
                    <a:cubicBezTo>
                      <a:pt x="5" y="11"/>
                      <a:pt x="3" y="10"/>
                      <a:pt x="3" y="10"/>
                    </a:cubicBezTo>
                    <a:cubicBezTo>
                      <a:pt x="0" y="5"/>
                      <a:pt x="4" y="2"/>
                      <a:pt x="7" y="0"/>
                    </a:cubicBezTo>
                    <a:close/>
                  </a:path>
                </a:pathLst>
              </a:custGeom>
              <a:solidFill>
                <a:srgbClr val="B589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6" name="Freeform 5098"/>
              <p:cNvSpPr/>
              <p:nvPr/>
            </p:nvSpPr>
            <p:spPr bwMode="auto">
              <a:xfrm>
                <a:off x="7381875" y="5153025"/>
                <a:ext cx="22225" cy="20638"/>
              </a:xfrm>
              <a:custGeom>
                <a:avLst/>
                <a:gdLst>
                  <a:gd name="T0" fmla="*/ 5 w 11"/>
                  <a:gd name="T1" fmla="*/ 0 h 10"/>
                  <a:gd name="T2" fmla="*/ 11 w 11"/>
                  <a:gd name="T3" fmla="*/ 8 h 10"/>
                  <a:gd name="T4" fmla="*/ 4 w 11"/>
                  <a:gd name="T5" fmla="*/ 8 h 10"/>
                  <a:gd name="T6" fmla="*/ 0 w 11"/>
                  <a:gd name="T7" fmla="*/ 5 h 10"/>
                  <a:gd name="T8" fmla="*/ 3 w 11"/>
                  <a:gd name="T9" fmla="*/ 0 h 10"/>
                  <a:gd name="T10" fmla="*/ 5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4" y="5"/>
                      <a:pt x="9" y="6"/>
                      <a:pt x="11" y="8"/>
                    </a:cubicBezTo>
                    <a:cubicBezTo>
                      <a:pt x="8" y="10"/>
                      <a:pt x="6" y="7"/>
                      <a:pt x="4" y="8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rgbClr val="C9A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7" name="Freeform 5099"/>
              <p:cNvSpPr/>
              <p:nvPr/>
            </p:nvSpPr>
            <p:spPr bwMode="auto">
              <a:xfrm>
                <a:off x="7369175" y="5162550"/>
                <a:ext cx="22225" cy="15875"/>
              </a:xfrm>
              <a:custGeom>
                <a:avLst/>
                <a:gdLst>
                  <a:gd name="T0" fmla="*/ 6 w 11"/>
                  <a:gd name="T1" fmla="*/ 0 h 8"/>
                  <a:gd name="T2" fmla="*/ 10 w 11"/>
                  <a:gd name="T3" fmla="*/ 3 h 8"/>
                  <a:gd name="T4" fmla="*/ 7 w 11"/>
                  <a:gd name="T5" fmla="*/ 7 h 8"/>
                  <a:gd name="T6" fmla="*/ 6 w 11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6" y="0"/>
                    </a:moveTo>
                    <a:cubicBezTo>
                      <a:pt x="7" y="1"/>
                      <a:pt x="9" y="2"/>
                      <a:pt x="10" y="3"/>
                    </a:cubicBezTo>
                    <a:cubicBezTo>
                      <a:pt x="11" y="6"/>
                      <a:pt x="11" y="8"/>
                      <a:pt x="7" y="7"/>
                    </a:cubicBezTo>
                    <a:cubicBezTo>
                      <a:pt x="7" y="5"/>
                      <a:pt x="0" y="3"/>
                      <a:pt x="6" y="0"/>
                    </a:cubicBezTo>
                    <a:close/>
                  </a:path>
                </a:pathLst>
              </a:custGeom>
              <a:solidFill>
                <a:srgbClr val="A07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8" name="Freeform 5100"/>
              <p:cNvSpPr/>
              <p:nvPr/>
            </p:nvSpPr>
            <p:spPr bwMode="auto">
              <a:xfrm>
                <a:off x="6713538" y="6037263"/>
                <a:ext cx="38100" cy="61913"/>
              </a:xfrm>
              <a:custGeom>
                <a:avLst/>
                <a:gdLst>
                  <a:gd name="T0" fmla="*/ 0 w 19"/>
                  <a:gd name="T1" fmla="*/ 16 h 31"/>
                  <a:gd name="T2" fmla="*/ 0 w 19"/>
                  <a:gd name="T3" fmla="*/ 14 h 31"/>
                  <a:gd name="T4" fmla="*/ 13 w 19"/>
                  <a:gd name="T5" fmla="*/ 5 h 31"/>
                  <a:gd name="T6" fmla="*/ 17 w 19"/>
                  <a:gd name="T7" fmla="*/ 11 h 31"/>
                  <a:gd name="T8" fmla="*/ 16 w 19"/>
                  <a:gd name="T9" fmla="*/ 26 h 31"/>
                  <a:gd name="T10" fmla="*/ 0 w 19"/>
                  <a:gd name="T11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31">
                    <a:moveTo>
                      <a:pt x="0" y="16"/>
                    </a:moveTo>
                    <a:cubicBezTo>
                      <a:pt x="0" y="15"/>
                      <a:pt x="0" y="15"/>
                      <a:pt x="0" y="14"/>
                    </a:cubicBezTo>
                    <a:cubicBezTo>
                      <a:pt x="0" y="5"/>
                      <a:pt x="3" y="0"/>
                      <a:pt x="13" y="5"/>
                    </a:cubicBezTo>
                    <a:cubicBezTo>
                      <a:pt x="15" y="7"/>
                      <a:pt x="16" y="9"/>
                      <a:pt x="17" y="11"/>
                    </a:cubicBezTo>
                    <a:cubicBezTo>
                      <a:pt x="19" y="16"/>
                      <a:pt x="18" y="21"/>
                      <a:pt x="16" y="26"/>
                    </a:cubicBezTo>
                    <a:cubicBezTo>
                      <a:pt x="5" y="31"/>
                      <a:pt x="3" y="23"/>
                      <a:pt x="0" y="16"/>
                    </a:cubicBezTo>
                    <a:close/>
                  </a:path>
                </a:pathLst>
              </a:custGeom>
              <a:solidFill>
                <a:srgbClr val="DFCA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9" name="Freeform 5101"/>
              <p:cNvSpPr/>
              <p:nvPr/>
            </p:nvSpPr>
            <p:spPr bwMode="auto">
              <a:xfrm>
                <a:off x="6740525" y="6053138"/>
                <a:ext cx="41275" cy="41275"/>
              </a:xfrm>
              <a:custGeom>
                <a:avLst/>
                <a:gdLst>
                  <a:gd name="T0" fmla="*/ 3 w 21"/>
                  <a:gd name="T1" fmla="*/ 18 h 21"/>
                  <a:gd name="T2" fmla="*/ 2 w 21"/>
                  <a:gd name="T3" fmla="*/ 5 h 21"/>
                  <a:gd name="T4" fmla="*/ 8 w 21"/>
                  <a:gd name="T5" fmla="*/ 1 h 21"/>
                  <a:gd name="T6" fmla="*/ 18 w 21"/>
                  <a:gd name="T7" fmla="*/ 2 h 21"/>
                  <a:gd name="T8" fmla="*/ 19 w 21"/>
                  <a:gd name="T9" fmla="*/ 10 h 21"/>
                  <a:gd name="T10" fmla="*/ 15 w 21"/>
                  <a:gd name="T11" fmla="*/ 12 h 21"/>
                  <a:gd name="T12" fmla="*/ 8 w 21"/>
                  <a:gd name="T13" fmla="*/ 16 h 21"/>
                  <a:gd name="T14" fmla="*/ 3 w 21"/>
                  <a:gd name="T15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1">
                    <a:moveTo>
                      <a:pt x="3" y="18"/>
                    </a:moveTo>
                    <a:cubicBezTo>
                      <a:pt x="0" y="14"/>
                      <a:pt x="4" y="9"/>
                      <a:pt x="2" y="5"/>
                    </a:cubicBezTo>
                    <a:cubicBezTo>
                      <a:pt x="4" y="3"/>
                      <a:pt x="6" y="2"/>
                      <a:pt x="8" y="1"/>
                    </a:cubicBezTo>
                    <a:cubicBezTo>
                      <a:pt x="11" y="1"/>
                      <a:pt x="15" y="0"/>
                      <a:pt x="18" y="2"/>
                    </a:cubicBezTo>
                    <a:cubicBezTo>
                      <a:pt x="20" y="4"/>
                      <a:pt x="21" y="7"/>
                      <a:pt x="19" y="10"/>
                    </a:cubicBezTo>
                    <a:cubicBezTo>
                      <a:pt x="18" y="11"/>
                      <a:pt x="15" y="9"/>
                      <a:pt x="15" y="12"/>
                    </a:cubicBezTo>
                    <a:cubicBezTo>
                      <a:pt x="17" y="21"/>
                      <a:pt x="12" y="17"/>
                      <a:pt x="8" y="16"/>
                    </a:cubicBezTo>
                    <a:cubicBezTo>
                      <a:pt x="6" y="16"/>
                      <a:pt x="5" y="17"/>
                      <a:pt x="3" y="18"/>
                    </a:cubicBezTo>
                    <a:close/>
                  </a:path>
                </a:pathLst>
              </a:custGeom>
              <a:solidFill>
                <a:srgbClr val="B89C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0" name="Freeform 5102"/>
              <p:cNvSpPr/>
              <p:nvPr/>
            </p:nvSpPr>
            <p:spPr bwMode="auto">
              <a:xfrm>
                <a:off x="6756400" y="6070600"/>
                <a:ext cx="23813" cy="30163"/>
              </a:xfrm>
              <a:custGeom>
                <a:avLst/>
                <a:gdLst>
                  <a:gd name="T0" fmla="*/ 0 w 12"/>
                  <a:gd name="T1" fmla="*/ 7 h 15"/>
                  <a:gd name="T2" fmla="*/ 6 w 12"/>
                  <a:gd name="T3" fmla="*/ 1 h 15"/>
                  <a:gd name="T4" fmla="*/ 11 w 12"/>
                  <a:gd name="T5" fmla="*/ 1 h 15"/>
                  <a:gd name="T6" fmla="*/ 11 w 12"/>
                  <a:gd name="T7" fmla="*/ 2 h 15"/>
                  <a:gd name="T8" fmla="*/ 11 w 12"/>
                  <a:gd name="T9" fmla="*/ 3 h 15"/>
                  <a:gd name="T10" fmla="*/ 12 w 12"/>
                  <a:gd name="T11" fmla="*/ 13 h 15"/>
                  <a:gd name="T12" fmla="*/ 0 w 12"/>
                  <a:gd name="T1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5">
                    <a:moveTo>
                      <a:pt x="0" y="7"/>
                    </a:moveTo>
                    <a:cubicBezTo>
                      <a:pt x="1" y="4"/>
                      <a:pt x="10" y="10"/>
                      <a:pt x="6" y="1"/>
                    </a:cubicBezTo>
                    <a:cubicBezTo>
                      <a:pt x="5" y="0"/>
                      <a:pt x="9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6"/>
                      <a:pt x="11" y="10"/>
                      <a:pt x="12" y="13"/>
                    </a:cubicBezTo>
                    <a:cubicBezTo>
                      <a:pt x="7" y="13"/>
                      <a:pt x="1" y="15"/>
                      <a:pt x="0" y="7"/>
                    </a:cubicBezTo>
                    <a:close/>
                  </a:path>
                </a:pathLst>
              </a:custGeom>
              <a:solidFill>
                <a:srgbClr val="9E7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1" name="Freeform 5103"/>
              <p:cNvSpPr/>
              <p:nvPr/>
            </p:nvSpPr>
            <p:spPr bwMode="auto">
              <a:xfrm>
                <a:off x="6650038" y="5976938"/>
                <a:ext cx="55563" cy="69850"/>
              </a:xfrm>
              <a:custGeom>
                <a:avLst/>
                <a:gdLst>
                  <a:gd name="T0" fmla="*/ 2 w 28"/>
                  <a:gd name="T1" fmla="*/ 25 h 35"/>
                  <a:gd name="T2" fmla="*/ 2 w 28"/>
                  <a:gd name="T3" fmla="*/ 5 h 35"/>
                  <a:gd name="T4" fmla="*/ 27 w 28"/>
                  <a:gd name="T5" fmla="*/ 9 h 35"/>
                  <a:gd name="T6" fmla="*/ 28 w 28"/>
                  <a:gd name="T7" fmla="*/ 12 h 35"/>
                  <a:gd name="T8" fmla="*/ 19 w 28"/>
                  <a:gd name="T9" fmla="*/ 27 h 35"/>
                  <a:gd name="T10" fmla="*/ 9 w 28"/>
                  <a:gd name="T11" fmla="*/ 33 h 35"/>
                  <a:gd name="T12" fmla="*/ 2 w 28"/>
                  <a:gd name="T13" fmla="*/ 2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35">
                    <a:moveTo>
                      <a:pt x="2" y="25"/>
                    </a:moveTo>
                    <a:cubicBezTo>
                      <a:pt x="2" y="18"/>
                      <a:pt x="2" y="12"/>
                      <a:pt x="2" y="5"/>
                    </a:cubicBezTo>
                    <a:cubicBezTo>
                      <a:pt x="10" y="8"/>
                      <a:pt x="20" y="0"/>
                      <a:pt x="27" y="9"/>
                    </a:cubicBezTo>
                    <a:cubicBezTo>
                      <a:pt x="27" y="10"/>
                      <a:pt x="27" y="11"/>
                      <a:pt x="28" y="12"/>
                    </a:cubicBezTo>
                    <a:cubicBezTo>
                      <a:pt x="21" y="19"/>
                      <a:pt x="21" y="19"/>
                      <a:pt x="19" y="27"/>
                    </a:cubicBezTo>
                    <a:cubicBezTo>
                      <a:pt x="16" y="29"/>
                      <a:pt x="10" y="27"/>
                      <a:pt x="9" y="33"/>
                    </a:cubicBezTo>
                    <a:cubicBezTo>
                      <a:pt x="0" y="35"/>
                      <a:pt x="5" y="27"/>
                      <a:pt x="2" y="25"/>
                    </a:cubicBezTo>
                    <a:close/>
                  </a:path>
                </a:pathLst>
              </a:custGeom>
              <a:solidFill>
                <a:srgbClr val="8C5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2" name="Freeform 5104"/>
              <p:cNvSpPr/>
              <p:nvPr/>
            </p:nvSpPr>
            <p:spPr bwMode="auto">
              <a:xfrm>
                <a:off x="6694488" y="5969000"/>
                <a:ext cx="53975" cy="95250"/>
              </a:xfrm>
              <a:custGeom>
                <a:avLst/>
                <a:gdLst>
                  <a:gd name="T0" fmla="*/ 23 w 27"/>
                  <a:gd name="T1" fmla="*/ 42 h 48"/>
                  <a:gd name="T2" fmla="*/ 10 w 27"/>
                  <a:gd name="T3" fmla="*/ 48 h 48"/>
                  <a:gd name="T4" fmla="*/ 7 w 27"/>
                  <a:gd name="T5" fmla="*/ 32 h 48"/>
                  <a:gd name="T6" fmla="*/ 4 w 27"/>
                  <a:gd name="T7" fmla="*/ 15 h 48"/>
                  <a:gd name="T8" fmla="*/ 4 w 27"/>
                  <a:gd name="T9" fmla="*/ 15 h 48"/>
                  <a:gd name="T10" fmla="*/ 4 w 27"/>
                  <a:gd name="T11" fmla="*/ 8 h 48"/>
                  <a:gd name="T12" fmla="*/ 16 w 27"/>
                  <a:gd name="T13" fmla="*/ 12 h 48"/>
                  <a:gd name="T14" fmla="*/ 22 w 27"/>
                  <a:gd name="T15" fmla="*/ 19 h 48"/>
                  <a:gd name="T16" fmla="*/ 21 w 27"/>
                  <a:gd name="T17" fmla="*/ 22 h 48"/>
                  <a:gd name="T18" fmla="*/ 24 w 27"/>
                  <a:gd name="T19" fmla="*/ 32 h 48"/>
                  <a:gd name="T20" fmla="*/ 23 w 27"/>
                  <a:gd name="T21" fmla="*/ 4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48">
                    <a:moveTo>
                      <a:pt x="23" y="42"/>
                    </a:moveTo>
                    <a:cubicBezTo>
                      <a:pt x="15" y="35"/>
                      <a:pt x="12" y="41"/>
                      <a:pt x="10" y="48"/>
                    </a:cubicBezTo>
                    <a:cubicBezTo>
                      <a:pt x="3" y="44"/>
                      <a:pt x="12" y="37"/>
                      <a:pt x="7" y="32"/>
                    </a:cubicBezTo>
                    <a:cubicBezTo>
                      <a:pt x="0" y="27"/>
                      <a:pt x="6" y="20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2"/>
                      <a:pt x="3" y="10"/>
                      <a:pt x="4" y="8"/>
                    </a:cubicBezTo>
                    <a:cubicBezTo>
                      <a:pt x="9" y="4"/>
                      <a:pt x="15" y="0"/>
                      <a:pt x="16" y="12"/>
                    </a:cubicBezTo>
                    <a:cubicBezTo>
                      <a:pt x="16" y="15"/>
                      <a:pt x="20" y="16"/>
                      <a:pt x="22" y="19"/>
                    </a:cubicBezTo>
                    <a:cubicBezTo>
                      <a:pt x="22" y="20"/>
                      <a:pt x="22" y="21"/>
                      <a:pt x="21" y="22"/>
                    </a:cubicBezTo>
                    <a:cubicBezTo>
                      <a:pt x="10" y="28"/>
                      <a:pt x="23" y="29"/>
                      <a:pt x="24" y="32"/>
                    </a:cubicBezTo>
                    <a:cubicBezTo>
                      <a:pt x="26" y="35"/>
                      <a:pt x="27" y="39"/>
                      <a:pt x="23" y="42"/>
                    </a:cubicBezTo>
                    <a:close/>
                  </a:path>
                </a:pathLst>
              </a:custGeom>
              <a:solidFill>
                <a:srgbClr val="D6C3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3" name="Freeform 5105"/>
              <p:cNvSpPr/>
              <p:nvPr/>
            </p:nvSpPr>
            <p:spPr bwMode="auto">
              <a:xfrm>
                <a:off x="6680200" y="5999163"/>
                <a:ext cx="30163" cy="41275"/>
              </a:xfrm>
              <a:custGeom>
                <a:avLst/>
                <a:gdLst>
                  <a:gd name="T0" fmla="*/ 11 w 15"/>
                  <a:gd name="T1" fmla="*/ 0 h 21"/>
                  <a:gd name="T2" fmla="*/ 14 w 15"/>
                  <a:gd name="T3" fmla="*/ 17 h 21"/>
                  <a:gd name="T4" fmla="*/ 4 w 15"/>
                  <a:gd name="T5" fmla="*/ 16 h 21"/>
                  <a:gd name="T6" fmla="*/ 11 w 15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11" y="0"/>
                    </a:moveTo>
                    <a:cubicBezTo>
                      <a:pt x="15" y="5"/>
                      <a:pt x="12" y="12"/>
                      <a:pt x="14" y="17"/>
                    </a:cubicBezTo>
                    <a:cubicBezTo>
                      <a:pt x="11" y="19"/>
                      <a:pt x="7" y="21"/>
                      <a:pt x="4" y="16"/>
                    </a:cubicBezTo>
                    <a:cubicBezTo>
                      <a:pt x="0" y="8"/>
                      <a:pt x="3" y="2"/>
                      <a:pt x="11" y="0"/>
                    </a:cubicBezTo>
                    <a:close/>
                  </a:path>
                </a:pathLst>
              </a:custGeom>
              <a:solidFill>
                <a:srgbClr val="9F77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4" name="Freeform 5106"/>
              <p:cNvSpPr/>
              <p:nvPr/>
            </p:nvSpPr>
            <p:spPr bwMode="auto">
              <a:xfrm>
                <a:off x="6643688" y="5948363"/>
                <a:ext cx="61913" cy="58738"/>
              </a:xfrm>
              <a:custGeom>
                <a:avLst/>
                <a:gdLst>
                  <a:gd name="T0" fmla="*/ 30 w 31"/>
                  <a:gd name="T1" fmla="*/ 17 h 29"/>
                  <a:gd name="T2" fmla="*/ 29 w 31"/>
                  <a:gd name="T3" fmla="*/ 25 h 29"/>
                  <a:gd name="T4" fmla="*/ 13 w 31"/>
                  <a:gd name="T5" fmla="*/ 25 h 29"/>
                  <a:gd name="T6" fmla="*/ 5 w 31"/>
                  <a:gd name="T7" fmla="*/ 19 h 29"/>
                  <a:gd name="T8" fmla="*/ 4 w 31"/>
                  <a:gd name="T9" fmla="*/ 19 h 29"/>
                  <a:gd name="T10" fmla="*/ 3 w 31"/>
                  <a:gd name="T11" fmla="*/ 19 h 29"/>
                  <a:gd name="T12" fmla="*/ 4 w 31"/>
                  <a:gd name="T13" fmla="*/ 7 h 29"/>
                  <a:gd name="T14" fmla="*/ 5 w 31"/>
                  <a:gd name="T15" fmla="*/ 2 h 29"/>
                  <a:gd name="T16" fmla="*/ 7 w 31"/>
                  <a:gd name="T17" fmla="*/ 2 h 29"/>
                  <a:gd name="T18" fmla="*/ 12 w 31"/>
                  <a:gd name="T19" fmla="*/ 2 h 29"/>
                  <a:gd name="T20" fmla="*/ 19 w 31"/>
                  <a:gd name="T21" fmla="*/ 6 h 29"/>
                  <a:gd name="T22" fmla="*/ 26 w 31"/>
                  <a:gd name="T23" fmla="*/ 10 h 29"/>
                  <a:gd name="T24" fmla="*/ 30 w 31"/>
                  <a:gd name="T25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9">
                    <a:moveTo>
                      <a:pt x="30" y="17"/>
                    </a:moveTo>
                    <a:cubicBezTo>
                      <a:pt x="30" y="20"/>
                      <a:pt x="30" y="22"/>
                      <a:pt x="29" y="25"/>
                    </a:cubicBezTo>
                    <a:cubicBezTo>
                      <a:pt x="24" y="23"/>
                      <a:pt x="19" y="16"/>
                      <a:pt x="13" y="25"/>
                    </a:cubicBezTo>
                    <a:cubicBezTo>
                      <a:pt x="10" y="29"/>
                      <a:pt x="9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0" y="14"/>
                      <a:pt x="2" y="10"/>
                      <a:pt x="4" y="7"/>
                    </a:cubicBezTo>
                    <a:cubicBezTo>
                      <a:pt x="5" y="5"/>
                      <a:pt x="5" y="3"/>
                      <a:pt x="5" y="2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9" y="0"/>
                      <a:pt x="10" y="12"/>
                      <a:pt x="12" y="2"/>
                    </a:cubicBezTo>
                    <a:cubicBezTo>
                      <a:pt x="16" y="2"/>
                      <a:pt x="19" y="4"/>
                      <a:pt x="19" y="6"/>
                    </a:cubicBezTo>
                    <a:cubicBezTo>
                      <a:pt x="19" y="13"/>
                      <a:pt x="24" y="9"/>
                      <a:pt x="26" y="10"/>
                    </a:cubicBezTo>
                    <a:cubicBezTo>
                      <a:pt x="29" y="11"/>
                      <a:pt x="31" y="14"/>
                      <a:pt x="30" y="17"/>
                    </a:cubicBezTo>
                    <a:close/>
                  </a:path>
                </a:pathLst>
              </a:custGeom>
              <a:solidFill>
                <a:srgbClr val="9676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5" name="Freeform 5107"/>
              <p:cNvSpPr/>
              <p:nvPr/>
            </p:nvSpPr>
            <p:spPr bwMode="auto">
              <a:xfrm>
                <a:off x="6599238" y="5961063"/>
                <a:ext cx="52388" cy="30163"/>
              </a:xfrm>
              <a:custGeom>
                <a:avLst/>
                <a:gdLst>
                  <a:gd name="T0" fmla="*/ 26 w 26"/>
                  <a:gd name="T1" fmla="*/ 1 h 15"/>
                  <a:gd name="T2" fmla="*/ 25 w 26"/>
                  <a:gd name="T3" fmla="*/ 13 h 15"/>
                  <a:gd name="T4" fmla="*/ 8 w 26"/>
                  <a:gd name="T5" fmla="*/ 10 h 15"/>
                  <a:gd name="T6" fmla="*/ 0 w 26"/>
                  <a:gd name="T7" fmla="*/ 6 h 15"/>
                  <a:gd name="T8" fmla="*/ 3 w 26"/>
                  <a:gd name="T9" fmla="*/ 3 h 15"/>
                  <a:gd name="T10" fmla="*/ 13 w 26"/>
                  <a:gd name="T11" fmla="*/ 3 h 15"/>
                  <a:gd name="T12" fmla="*/ 18 w 26"/>
                  <a:gd name="T13" fmla="*/ 5 h 15"/>
                  <a:gd name="T14" fmla="*/ 26 w 26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15">
                    <a:moveTo>
                      <a:pt x="26" y="1"/>
                    </a:moveTo>
                    <a:cubicBezTo>
                      <a:pt x="26" y="5"/>
                      <a:pt x="25" y="9"/>
                      <a:pt x="25" y="13"/>
                    </a:cubicBezTo>
                    <a:cubicBezTo>
                      <a:pt x="19" y="15"/>
                      <a:pt x="13" y="13"/>
                      <a:pt x="8" y="10"/>
                    </a:cubicBezTo>
                    <a:cubicBezTo>
                      <a:pt x="5" y="9"/>
                      <a:pt x="1" y="11"/>
                      <a:pt x="0" y="6"/>
                    </a:cubicBezTo>
                    <a:cubicBezTo>
                      <a:pt x="0" y="5"/>
                      <a:pt x="2" y="3"/>
                      <a:pt x="3" y="3"/>
                    </a:cubicBezTo>
                    <a:cubicBezTo>
                      <a:pt x="6" y="0"/>
                      <a:pt x="10" y="0"/>
                      <a:pt x="13" y="3"/>
                    </a:cubicBezTo>
                    <a:cubicBezTo>
                      <a:pt x="15" y="5"/>
                      <a:pt x="16" y="7"/>
                      <a:pt x="18" y="5"/>
                    </a:cubicBezTo>
                    <a:cubicBezTo>
                      <a:pt x="22" y="5"/>
                      <a:pt x="24" y="2"/>
                      <a:pt x="26" y="1"/>
                    </a:cubicBezTo>
                    <a:close/>
                  </a:path>
                </a:pathLst>
              </a:custGeom>
              <a:solidFill>
                <a:srgbClr val="A280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6" name="Freeform 5108"/>
              <p:cNvSpPr/>
              <p:nvPr/>
            </p:nvSpPr>
            <p:spPr bwMode="auto">
              <a:xfrm>
                <a:off x="7331075" y="5861050"/>
                <a:ext cx="52388" cy="60325"/>
              </a:xfrm>
              <a:custGeom>
                <a:avLst/>
                <a:gdLst>
                  <a:gd name="T0" fmla="*/ 24 w 26"/>
                  <a:gd name="T1" fmla="*/ 30 h 30"/>
                  <a:gd name="T2" fmla="*/ 9 w 26"/>
                  <a:gd name="T3" fmla="*/ 28 h 30"/>
                  <a:gd name="T4" fmla="*/ 0 w 26"/>
                  <a:gd name="T5" fmla="*/ 5 h 30"/>
                  <a:gd name="T6" fmla="*/ 17 w 26"/>
                  <a:gd name="T7" fmla="*/ 5 h 30"/>
                  <a:gd name="T8" fmla="*/ 22 w 26"/>
                  <a:gd name="T9" fmla="*/ 16 h 30"/>
                  <a:gd name="T10" fmla="*/ 24 w 26"/>
                  <a:gd name="T11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30">
                    <a:moveTo>
                      <a:pt x="24" y="30"/>
                    </a:moveTo>
                    <a:cubicBezTo>
                      <a:pt x="19" y="30"/>
                      <a:pt x="14" y="25"/>
                      <a:pt x="9" y="28"/>
                    </a:cubicBezTo>
                    <a:cubicBezTo>
                      <a:pt x="5" y="20"/>
                      <a:pt x="5" y="11"/>
                      <a:pt x="0" y="5"/>
                    </a:cubicBezTo>
                    <a:cubicBezTo>
                      <a:pt x="6" y="0"/>
                      <a:pt x="11" y="4"/>
                      <a:pt x="17" y="5"/>
                    </a:cubicBezTo>
                    <a:cubicBezTo>
                      <a:pt x="21" y="8"/>
                      <a:pt x="21" y="12"/>
                      <a:pt x="22" y="16"/>
                    </a:cubicBezTo>
                    <a:cubicBezTo>
                      <a:pt x="23" y="21"/>
                      <a:pt x="26" y="25"/>
                      <a:pt x="24" y="30"/>
                    </a:cubicBezTo>
                    <a:close/>
                  </a:path>
                </a:pathLst>
              </a:custGeom>
              <a:solidFill>
                <a:srgbClr val="A89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7" name="Freeform 5109"/>
              <p:cNvSpPr/>
              <p:nvPr/>
            </p:nvSpPr>
            <p:spPr bwMode="auto">
              <a:xfrm>
                <a:off x="7319963" y="5834063"/>
                <a:ext cx="47625" cy="42863"/>
              </a:xfrm>
              <a:custGeom>
                <a:avLst/>
                <a:gdLst>
                  <a:gd name="T0" fmla="*/ 23 w 24"/>
                  <a:gd name="T1" fmla="*/ 19 h 21"/>
                  <a:gd name="T2" fmla="*/ 6 w 24"/>
                  <a:gd name="T3" fmla="*/ 18 h 21"/>
                  <a:gd name="T4" fmla="*/ 3 w 24"/>
                  <a:gd name="T5" fmla="*/ 15 h 21"/>
                  <a:gd name="T6" fmla="*/ 0 w 24"/>
                  <a:gd name="T7" fmla="*/ 2 h 21"/>
                  <a:gd name="T8" fmla="*/ 14 w 24"/>
                  <a:gd name="T9" fmla="*/ 8 h 21"/>
                  <a:gd name="T10" fmla="*/ 17 w 24"/>
                  <a:gd name="T11" fmla="*/ 8 h 21"/>
                  <a:gd name="T12" fmla="*/ 23 w 24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1">
                    <a:moveTo>
                      <a:pt x="23" y="19"/>
                    </a:moveTo>
                    <a:cubicBezTo>
                      <a:pt x="17" y="21"/>
                      <a:pt x="11" y="17"/>
                      <a:pt x="6" y="18"/>
                    </a:cubicBezTo>
                    <a:cubicBezTo>
                      <a:pt x="5" y="17"/>
                      <a:pt x="4" y="16"/>
                      <a:pt x="3" y="15"/>
                    </a:cubicBezTo>
                    <a:cubicBezTo>
                      <a:pt x="2" y="10"/>
                      <a:pt x="1" y="6"/>
                      <a:pt x="0" y="2"/>
                    </a:cubicBezTo>
                    <a:cubicBezTo>
                      <a:pt x="6" y="0"/>
                      <a:pt x="11" y="2"/>
                      <a:pt x="14" y="8"/>
                    </a:cubicBezTo>
                    <a:cubicBezTo>
                      <a:pt x="16" y="11"/>
                      <a:pt x="16" y="9"/>
                      <a:pt x="17" y="8"/>
                    </a:cubicBezTo>
                    <a:cubicBezTo>
                      <a:pt x="22" y="11"/>
                      <a:pt x="24" y="14"/>
                      <a:pt x="23" y="19"/>
                    </a:cubicBezTo>
                    <a:close/>
                  </a:path>
                </a:pathLst>
              </a:custGeom>
              <a:solidFill>
                <a:srgbClr val="BAA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8" name="Freeform 5110"/>
              <p:cNvSpPr/>
              <p:nvPr/>
            </p:nvSpPr>
            <p:spPr bwMode="auto">
              <a:xfrm>
                <a:off x="7307263" y="5907088"/>
                <a:ext cx="31750" cy="31750"/>
              </a:xfrm>
              <a:custGeom>
                <a:avLst/>
                <a:gdLst>
                  <a:gd name="T0" fmla="*/ 7 w 16"/>
                  <a:gd name="T1" fmla="*/ 16 h 16"/>
                  <a:gd name="T2" fmla="*/ 0 w 16"/>
                  <a:gd name="T3" fmla="*/ 10 h 16"/>
                  <a:gd name="T4" fmla="*/ 16 w 16"/>
                  <a:gd name="T5" fmla="*/ 12 h 16"/>
                  <a:gd name="T6" fmla="*/ 7 w 16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6">
                    <a:moveTo>
                      <a:pt x="7" y="16"/>
                    </a:moveTo>
                    <a:cubicBezTo>
                      <a:pt x="3" y="15"/>
                      <a:pt x="1" y="13"/>
                      <a:pt x="0" y="10"/>
                    </a:cubicBezTo>
                    <a:cubicBezTo>
                      <a:pt x="6" y="4"/>
                      <a:pt x="12" y="0"/>
                      <a:pt x="16" y="12"/>
                    </a:cubicBezTo>
                    <a:cubicBezTo>
                      <a:pt x="15" y="16"/>
                      <a:pt x="9" y="12"/>
                      <a:pt x="7" y="16"/>
                    </a:cubicBezTo>
                    <a:close/>
                  </a:path>
                </a:pathLst>
              </a:custGeom>
              <a:solidFill>
                <a:srgbClr val="E1C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9" name="Freeform 5111"/>
              <p:cNvSpPr/>
              <p:nvPr/>
            </p:nvSpPr>
            <p:spPr bwMode="auto">
              <a:xfrm>
                <a:off x="7305675" y="5786438"/>
                <a:ext cx="52388" cy="66675"/>
              </a:xfrm>
              <a:custGeom>
                <a:avLst/>
                <a:gdLst>
                  <a:gd name="T0" fmla="*/ 23 w 26"/>
                  <a:gd name="T1" fmla="*/ 33 h 33"/>
                  <a:gd name="T2" fmla="*/ 7 w 26"/>
                  <a:gd name="T3" fmla="*/ 26 h 33"/>
                  <a:gd name="T4" fmla="*/ 5 w 26"/>
                  <a:gd name="T5" fmla="*/ 25 h 33"/>
                  <a:gd name="T6" fmla="*/ 2 w 26"/>
                  <a:gd name="T7" fmla="*/ 8 h 33"/>
                  <a:gd name="T8" fmla="*/ 10 w 26"/>
                  <a:gd name="T9" fmla="*/ 0 h 33"/>
                  <a:gd name="T10" fmla="*/ 20 w 26"/>
                  <a:gd name="T11" fmla="*/ 18 h 33"/>
                  <a:gd name="T12" fmla="*/ 23 w 26"/>
                  <a:gd name="T13" fmla="*/ 25 h 33"/>
                  <a:gd name="T14" fmla="*/ 23 w 26"/>
                  <a:gd name="T1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3">
                    <a:moveTo>
                      <a:pt x="23" y="33"/>
                    </a:moveTo>
                    <a:cubicBezTo>
                      <a:pt x="18" y="31"/>
                      <a:pt x="12" y="28"/>
                      <a:pt x="7" y="26"/>
                    </a:cubicBezTo>
                    <a:cubicBezTo>
                      <a:pt x="6" y="26"/>
                      <a:pt x="5" y="26"/>
                      <a:pt x="5" y="25"/>
                    </a:cubicBezTo>
                    <a:cubicBezTo>
                      <a:pt x="2" y="20"/>
                      <a:pt x="0" y="14"/>
                      <a:pt x="2" y="8"/>
                    </a:cubicBezTo>
                    <a:cubicBezTo>
                      <a:pt x="4" y="4"/>
                      <a:pt x="5" y="0"/>
                      <a:pt x="10" y="0"/>
                    </a:cubicBezTo>
                    <a:cubicBezTo>
                      <a:pt x="19" y="3"/>
                      <a:pt x="19" y="10"/>
                      <a:pt x="20" y="18"/>
                    </a:cubicBezTo>
                    <a:cubicBezTo>
                      <a:pt x="21" y="20"/>
                      <a:pt x="22" y="23"/>
                      <a:pt x="23" y="25"/>
                    </a:cubicBezTo>
                    <a:cubicBezTo>
                      <a:pt x="24" y="28"/>
                      <a:pt x="26" y="30"/>
                      <a:pt x="23" y="33"/>
                    </a:cubicBezTo>
                    <a:close/>
                  </a:path>
                </a:pathLst>
              </a:custGeom>
              <a:solidFill>
                <a:srgbClr val="A592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0" name="Freeform 5112"/>
              <p:cNvSpPr/>
              <p:nvPr/>
            </p:nvSpPr>
            <p:spPr bwMode="auto">
              <a:xfrm>
                <a:off x="7512050" y="5281613"/>
                <a:ext cx="53975" cy="57150"/>
              </a:xfrm>
              <a:custGeom>
                <a:avLst/>
                <a:gdLst>
                  <a:gd name="T0" fmla="*/ 9 w 27"/>
                  <a:gd name="T1" fmla="*/ 0 h 29"/>
                  <a:gd name="T2" fmla="*/ 11 w 27"/>
                  <a:gd name="T3" fmla="*/ 0 h 29"/>
                  <a:gd name="T4" fmla="*/ 20 w 27"/>
                  <a:gd name="T5" fmla="*/ 8 h 29"/>
                  <a:gd name="T6" fmla="*/ 27 w 27"/>
                  <a:gd name="T7" fmla="*/ 12 h 29"/>
                  <a:gd name="T8" fmla="*/ 27 w 27"/>
                  <a:gd name="T9" fmla="*/ 14 h 29"/>
                  <a:gd name="T10" fmla="*/ 25 w 27"/>
                  <a:gd name="T11" fmla="*/ 29 h 29"/>
                  <a:gd name="T12" fmla="*/ 23 w 27"/>
                  <a:gd name="T13" fmla="*/ 29 h 29"/>
                  <a:gd name="T14" fmla="*/ 13 w 27"/>
                  <a:gd name="T15" fmla="*/ 23 h 29"/>
                  <a:gd name="T16" fmla="*/ 9 w 27"/>
                  <a:gd name="T17" fmla="*/ 15 h 29"/>
                  <a:gd name="T18" fmla="*/ 8 w 27"/>
                  <a:gd name="T19" fmla="*/ 12 h 29"/>
                  <a:gd name="T20" fmla="*/ 9 w 27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9">
                    <a:moveTo>
                      <a:pt x="9" y="0"/>
                    </a:moveTo>
                    <a:cubicBezTo>
                      <a:pt x="10" y="0"/>
                      <a:pt x="11" y="0"/>
                      <a:pt x="11" y="0"/>
                    </a:cubicBezTo>
                    <a:cubicBezTo>
                      <a:pt x="11" y="7"/>
                      <a:pt x="19" y="4"/>
                      <a:pt x="20" y="8"/>
                    </a:cubicBezTo>
                    <a:cubicBezTo>
                      <a:pt x="24" y="8"/>
                      <a:pt x="26" y="9"/>
                      <a:pt x="27" y="12"/>
                    </a:cubicBezTo>
                    <a:cubicBezTo>
                      <a:pt x="27" y="13"/>
                      <a:pt x="27" y="14"/>
                      <a:pt x="27" y="14"/>
                    </a:cubicBezTo>
                    <a:cubicBezTo>
                      <a:pt x="26" y="19"/>
                      <a:pt x="26" y="24"/>
                      <a:pt x="25" y="29"/>
                    </a:cubicBezTo>
                    <a:cubicBezTo>
                      <a:pt x="24" y="29"/>
                      <a:pt x="24" y="29"/>
                      <a:pt x="23" y="29"/>
                    </a:cubicBezTo>
                    <a:cubicBezTo>
                      <a:pt x="20" y="26"/>
                      <a:pt x="15" y="27"/>
                      <a:pt x="13" y="23"/>
                    </a:cubicBezTo>
                    <a:cubicBezTo>
                      <a:pt x="11" y="21"/>
                      <a:pt x="10" y="18"/>
                      <a:pt x="9" y="15"/>
                    </a:cubicBezTo>
                    <a:cubicBezTo>
                      <a:pt x="8" y="14"/>
                      <a:pt x="8" y="13"/>
                      <a:pt x="8" y="12"/>
                    </a:cubicBezTo>
                    <a:cubicBezTo>
                      <a:pt x="7" y="8"/>
                      <a:pt x="0" y="3"/>
                      <a:pt x="9" y="0"/>
                    </a:cubicBezTo>
                    <a:close/>
                  </a:path>
                </a:pathLst>
              </a:custGeom>
              <a:solidFill>
                <a:srgbClr val="A78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1" name="Freeform 5113"/>
              <p:cNvSpPr/>
              <p:nvPr/>
            </p:nvSpPr>
            <p:spPr bwMode="auto">
              <a:xfrm>
                <a:off x="7551738" y="5284788"/>
                <a:ext cx="25400" cy="20638"/>
              </a:xfrm>
              <a:custGeom>
                <a:avLst/>
                <a:gdLst>
                  <a:gd name="T0" fmla="*/ 7 w 12"/>
                  <a:gd name="T1" fmla="*/ 10 h 10"/>
                  <a:gd name="T2" fmla="*/ 0 w 12"/>
                  <a:gd name="T3" fmla="*/ 6 h 10"/>
                  <a:gd name="T4" fmla="*/ 6 w 12"/>
                  <a:gd name="T5" fmla="*/ 2 h 10"/>
                  <a:gd name="T6" fmla="*/ 7 w 12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7" y="10"/>
                    </a:moveTo>
                    <a:cubicBezTo>
                      <a:pt x="5" y="9"/>
                      <a:pt x="3" y="8"/>
                      <a:pt x="0" y="6"/>
                    </a:cubicBezTo>
                    <a:cubicBezTo>
                      <a:pt x="1" y="3"/>
                      <a:pt x="2" y="0"/>
                      <a:pt x="6" y="2"/>
                    </a:cubicBezTo>
                    <a:cubicBezTo>
                      <a:pt x="10" y="4"/>
                      <a:pt x="12" y="7"/>
                      <a:pt x="7" y="10"/>
                    </a:cubicBezTo>
                    <a:close/>
                  </a:path>
                </a:pathLst>
              </a:custGeom>
              <a:solidFill>
                <a:srgbClr val="CBA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2" name="Freeform 5114"/>
              <p:cNvSpPr/>
              <p:nvPr/>
            </p:nvSpPr>
            <p:spPr bwMode="auto">
              <a:xfrm>
                <a:off x="7496175" y="5362575"/>
                <a:ext cx="139700" cy="74613"/>
              </a:xfrm>
              <a:custGeom>
                <a:avLst/>
                <a:gdLst>
                  <a:gd name="T0" fmla="*/ 54 w 70"/>
                  <a:gd name="T1" fmla="*/ 18 h 37"/>
                  <a:gd name="T2" fmla="*/ 44 w 70"/>
                  <a:gd name="T3" fmla="*/ 22 h 37"/>
                  <a:gd name="T4" fmla="*/ 37 w 70"/>
                  <a:gd name="T5" fmla="*/ 33 h 37"/>
                  <a:gd name="T6" fmla="*/ 28 w 70"/>
                  <a:gd name="T7" fmla="*/ 29 h 37"/>
                  <a:gd name="T8" fmla="*/ 17 w 70"/>
                  <a:gd name="T9" fmla="*/ 36 h 37"/>
                  <a:gd name="T10" fmla="*/ 3 w 70"/>
                  <a:gd name="T11" fmla="*/ 32 h 37"/>
                  <a:gd name="T12" fmla="*/ 17 w 70"/>
                  <a:gd name="T13" fmla="*/ 19 h 37"/>
                  <a:gd name="T14" fmla="*/ 23 w 70"/>
                  <a:gd name="T15" fmla="*/ 12 h 37"/>
                  <a:gd name="T16" fmla="*/ 26 w 70"/>
                  <a:gd name="T17" fmla="*/ 11 h 37"/>
                  <a:gd name="T18" fmla="*/ 35 w 70"/>
                  <a:gd name="T19" fmla="*/ 13 h 37"/>
                  <a:gd name="T20" fmla="*/ 39 w 70"/>
                  <a:gd name="T21" fmla="*/ 11 h 37"/>
                  <a:gd name="T22" fmla="*/ 37 w 70"/>
                  <a:gd name="T23" fmla="*/ 10 h 37"/>
                  <a:gd name="T24" fmla="*/ 35 w 70"/>
                  <a:gd name="T25" fmla="*/ 8 h 37"/>
                  <a:gd name="T26" fmla="*/ 49 w 70"/>
                  <a:gd name="T27" fmla="*/ 0 h 37"/>
                  <a:gd name="T28" fmla="*/ 70 w 70"/>
                  <a:gd name="T29" fmla="*/ 27 h 37"/>
                  <a:gd name="T30" fmla="*/ 59 w 70"/>
                  <a:gd name="T31" fmla="*/ 18 h 37"/>
                  <a:gd name="T32" fmla="*/ 54 w 70"/>
                  <a:gd name="T33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" h="37">
                    <a:moveTo>
                      <a:pt x="54" y="18"/>
                    </a:moveTo>
                    <a:cubicBezTo>
                      <a:pt x="51" y="20"/>
                      <a:pt x="49" y="23"/>
                      <a:pt x="44" y="22"/>
                    </a:cubicBezTo>
                    <a:cubicBezTo>
                      <a:pt x="32" y="19"/>
                      <a:pt x="31" y="24"/>
                      <a:pt x="37" y="33"/>
                    </a:cubicBezTo>
                    <a:cubicBezTo>
                      <a:pt x="32" y="34"/>
                      <a:pt x="31" y="31"/>
                      <a:pt x="28" y="29"/>
                    </a:cubicBezTo>
                    <a:cubicBezTo>
                      <a:pt x="25" y="33"/>
                      <a:pt x="21" y="35"/>
                      <a:pt x="17" y="36"/>
                    </a:cubicBezTo>
                    <a:cubicBezTo>
                      <a:pt x="12" y="37"/>
                      <a:pt x="6" y="37"/>
                      <a:pt x="3" y="32"/>
                    </a:cubicBezTo>
                    <a:cubicBezTo>
                      <a:pt x="0" y="20"/>
                      <a:pt x="9" y="20"/>
                      <a:pt x="17" y="19"/>
                    </a:cubicBezTo>
                    <a:cubicBezTo>
                      <a:pt x="20" y="17"/>
                      <a:pt x="21" y="15"/>
                      <a:pt x="23" y="12"/>
                    </a:cubicBezTo>
                    <a:cubicBezTo>
                      <a:pt x="24" y="12"/>
                      <a:pt x="25" y="11"/>
                      <a:pt x="26" y="11"/>
                    </a:cubicBezTo>
                    <a:cubicBezTo>
                      <a:pt x="29" y="12"/>
                      <a:pt x="31" y="14"/>
                      <a:pt x="35" y="13"/>
                    </a:cubicBezTo>
                    <a:cubicBezTo>
                      <a:pt x="36" y="12"/>
                      <a:pt x="38" y="13"/>
                      <a:pt x="39" y="11"/>
                    </a:cubicBezTo>
                    <a:cubicBezTo>
                      <a:pt x="39" y="10"/>
                      <a:pt x="38" y="10"/>
                      <a:pt x="37" y="10"/>
                    </a:cubicBezTo>
                    <a:cubicBezTo>
                      <a:pt x="36" y="9"/>
                      <a:pt x="35" y="9"/>
                      <a:pt x="35" y="8"/>
                    </a:cubicBezTo>
                    <a:cubicBezTo>
                      <a:pt x="36" y="0"/>
                      <a:pt x="44" y="2"/>
                      <a:pt x="49" y="0"/>
                    </a:cubicBezTo>
                    <a:cubicBezTo>
                      <a:pt x="60" y="6"/>
                      <a:pt x="65" y="17"/>
                      <a:pt x="70" y="27"/>
                    </a:cubicBezTo>
                    <a:cubicBezTo>
                      <a:pt x="64" y="28"/>
                      <a:pt x="58" y="27"/>
                      <a:pt x="59" y="18"/>
                    </a:cubicBezTo>
                    <a:cubicBezTo>
                      <a:pt x="57" y="18"/>
                      <a:pt x="56" y="17"/>
                      <a:pt x="54" y="18"/>
                    </a:cubicBezTo>
                    <a:close/>
                  </a:path>
                </a:pathLst>
              </a:custGeom>
              <a:solidFill>
                <a:srgbClr val="B78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3" name="Freeform 5115"/>
              <p:cNvSpPr/>
              <p:nvPr/>
            </p:nvSpPr>
            <p:spPr bwMode="auto">
              <a:xfrm>
                <a:off x="7500938" y="5338763"/>
                <a:ext cx="93663" cy="52388"/>
              </a:xfrm>
              <a:custGeom>
                <a:avLst/>
                <a:gdLst>
                  <a:gd name="T0" fmla="*/ 47 w 47"/>
                  <a:gd name="T1" fmla="*/ 12 h 26"/>
                  <a:gd name="T2" fmla="*/ 33 w 47"/>
                  <a:gd name="T3" fmla="*/ 20 h 26"/>
                  <a:gd name="T4" fmla="*/ 23 w 47"/>
                  <a:gd name="T5" fmla="*/ 24 h 26"/>
                  <a:gd name="T6" fmla="*/ 23 w 47"/>
                  <a:gd name="T7" fmla="*/ 24 h 26"/>
                  <a:gd name="T8" fmla="*/ 0 w 47"/>
                  <a:gd name="T9" fmla="*/ 21 h 26"/>
                  <a:gd name="T10" fmla="*/ 8 w 47"/>
                  <a:gd name="T11" fmla="*/ 14 h 26"/>
                  <a:gd name="T12" fmla="*/ 31 w 47"/>
                  <a:gd name="T13" fmla="*/ 0 h 26"/>
                  <a:gd name="T14" fmla="*/ 31 w 47"/>
                  <a:gd name="T15" fmla="*/ 0 h 26"/>
                  <a:gd name="T16" fmla="*/ 35 w 47"/>
                  <a:gd name="T17" fmla="*/ 3 h 26"/>
                  <a:gd name="T18" fmla="*/ 40 w 47"/>
                  <a:gd name="T19" fmla="*/ 9 h 26"/>
                  <a:gd name="T20" fmla="*/ 47 w 47"/>
                  <a:gd name="T2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26">
                    <a:moveTo>
                      <a:pt x="47" y="12"/>
                    </a:moveTo>
                    <a:cubicBezTo>
                      <a:pt x="44" y="18"/>
                      <a:pt x="36" y="14"/>
                      <a:pt x="33" y="20"/>
                    </a:cubicBezTo>
                    <a:cubicBezTo>
                      <a:pt x="29" y="19"/>
                      <a:pt x="27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15" y="25"/>
                      <a:pt x="7" y="26"/>
                      <a:pt x="0" y="21"/>
                    </a:cubicBezTo>
                    <a:cubicBezTo>
                      <a:pt x="1" y="16"/>
                      <a:pt x="4" y="15"/>
                      <a:pt x="8" y="14"/>
                    </a:cubicBezTo>
                    <a:cubicBezTo>
                      <a:pt x="19" y="15"/>
                      <a:pt x="24" y="5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2" y="1"/>
                      <a:pt x="34" y="2"/>
                      <a:pt x="35" y="3"/>
                    </a:cubicBezTo>
                    <a:cubicBezTo>
                      <a:pt x="35" y="6"/>
                      <a:pt x="34" y="11"/>
                      <a:pt x="40" y="9"/>
                    </a:cubicBezTo>
                    <a:cubicBezTo>
                      <a:pt x="43" y="9"/>
                      <a:pt x="45" y="9"/>
                      <a:pt x="47" y="12"/>
                    </a:cubicBezTo>
                    <a:close/>
                  </a:path>
                </a:pathLst>
              </a:custGeom>
              <a:solidFill>
                <a:srgbClr val="C8A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4" name="Freeform 5116"/>
              <p:cNvSpPr/>
              <p:nvPr/>
            </p:nvSpPr>
            <p:spPr bwMode="auto">
              <a:xfrm>
                <a:off x="7648575" y="5367338"/>
                <a:ext cx="28575" cy="30163"/>
              </a:xfrm>
              <a:custGeom>
                <a:avLst/>
                <a:gdLst>
                  <a:gd name="T0" fmla="*/ 7 w 14"/>
                  <a:gd name="T1" fmla="*/ 0 h 15"/>
                  <a:gd name="T2" fmla="*/ 11 w 14"/>
                  <a:gd name="T3" fmla="*/ 10 h 15"/>
                  <a:gd name="T4" fmla="*/ 8 w 14"/>
                  <a:gd name="T5" fmla="*/ 15 h 15"/>
                  <a:gd name="T6" fmla="*/ 8 w 14"/>
                  <a:gd name="T7" fmla="*/ 15 h 15"/>
                  <a:gd name="T8" fmla="*/ 1 w 14"/>
                  <a:gd name="T9" fmla="*/ 9 h 15"/>
                  <a:gd name="T10" fmla="*/ 1 w 14"/>
                  <a:gd name="T11" fmla="*/ 6 h 15"/>
                  <a:gd name="T12" fmla="*/ 7 w 14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7" y="0"/>
                    </a:moveTo>
                    <a:cubicBezTo>
                      <a:pt x="14" y="1"/>
                      <a:pt x="11" y="6"/>
                      <a:pt x="11" y="10"/>
                    </a:cubicBezTo>
                    <a:cubicBezTo>
                      <a:pt x="11" y="12"/>
                      <a:pt x="10" y="14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6" y="13"/>
                      <a:pt x="3" y="11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0" y="1"/>
                      <a:pt x="3" y="0"/>
                      <a:pt x="7" y="0"/>
                    </a:cubicBezTo>
                    <a:close/>
                  </a:path>
                </a:pathLst>
              </a:custGeom>
              <a:solidFill>
                <a:srgbClr val="A66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5" name="Freeform 5117"/>
              <p:cNvSpPr/>
              <p:nvPr/>
            </p:nvSpPr>
            <p:spPr bwMode="auto">
              <a:xfrm>
                <a:off x="7556500" y="5345113"/>
                <a:ext cx="30163" cy="22225"/>
              </a:xfrm>
              <a:custGeom>
                <a:avLst/>
                <a:gdLst>
                  <a:gd name="T0" fmla="*/ 12 w 15"/>
                  <a:gd name="T1" fmla="*/ 6 h 11"/>
                  <a:gd name="T2" fmla="*/ 1 w 15"/>
                  <a:gd name="T3" fmla="*/ 11 h 11"/>
                  <a:gd name="T4" fmla="*/ 7 w 15"/>
                  <a:gd name="T5" fmla="*/ 0 h 11"/>
                  <a:gd name="T6" fmla="*/ 12 w 15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1">
                    <a:moveTo>
                      <a:pt x="12" y="6"/>
                    </a:moveTo>
                    <a:cubicBezTo>
                      <a:pt x="9" y="9"/>
                      <a:pt x="5" y="10"/>
                      <a:pt x="1" y="11"/>
                    </a:cubicBezTo>
                    <a:cubicBezTo>
                      <a:pt x="0" y="5"/>
                      <a:pt x="5" y="4"/>
                      <a:pt x="7" y="0"/>
                    </a:cubicBezTo>
                    <a:cubicBezTo>
                      <a:pt x="10" y="1"/>
                      <a:pt x="15" y="0"/>
                      <a:pt x="12" y="6"/>
                    </a:cubicBezTo>
                    <a:close/>
                  </a:path>
                </a:pathLst>
              </a:custGeom>
              <a:solidFill>
                <a:srgbClr val="BB9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6" name="Freeform 5118"/>
              <p:cNvSpPr/>
              <p:nvPr/>
            </p:nvSpPr>
            <p:spPr bwMode="auto">
              <a:xfrm>
                <a:off x="7664450" y="5384800"/>
                <a:ext cx="36513" cy="20638"/>
              </a:xfrm>
              <a:custGeom>
                <a:avLst/>
                <a:gdLst>
                  <a:gd name="T0" fmla="*/ 0 w 18"/>
                  <a:gd name="T1" fmla="*/ 6 h 10"/>
                  <a:gd name="T2" fmla="*/ 3 w 18"/>
                  <a:gd name="T3" fmla="*/ 1 h 10"/>
                  <a:gd name="T4" fmla="*/ 5 w 18"/>
                  <a:gd name="T5" fmla="*/ 1 h 10"/>
                  <a:gd name="T6" fmla="*/ 18 w 18"/>
                  <a:gd name="T7" fmla="*/ 6 h 10"/>
                  <a:gd name="T8" fmla="*/ 0 w 18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0">
                    <a:moveTo>
                      <a:pt x="0" y="6"/>
                    </a:moveTo>
                    <a:cubicBezTo>
                      <a:pt x="0" y="4"/>
                      <a:pt x="1" y="2"/>
                      <a:pt x="3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8" y="8"/>
                      <a:pt x="15" y="0"/>
                      <a:pt x="18" y="6"/>
                    </a:cubicBezTo>
                    <a:cubicBezTo>
                      <a:pt x="12" y="10"/>
                      <a:pt x="6" y="10"/>
                      <a:pt x="0" y="6"/>
                    </a:cubicBezTo>
                    <a:close/>
                  </a:path>
                </a:pathLst>
              </a:custGeom>
              <a:solidFill>
                <a:srgbClr val="B47A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7" name="Freeform 5119"/>
              <p:cNvSpPr/>
              <p:nvPr/>
            </p:nvSpPr>
            <p:spPr bwMode="auto">
              <a:xfrm>
                <a:off x="7639050" y="5360988"/>
                <a:ext cx="23813" cy="17463"/>
              </a:xfrm>
              <a:custGeom>
                <a:avLst/>
                <a:gdLst>
                  <a:gd name="T0" fmla="*/ 12 w 12"/>
                  <a:gd name="T1" fmla="*/ 3 h 9"/>
                  <a:gd name="T2" fmla="*/ 6 w 12"/>
                  <a:gd name="T3" fmla="*/ 9 h 9"/>
                  <a:gd name="T4" fmla="*/ 2 w 12"/>
                  <a:gd name="T5" fmla="*/ 4 h 9"/>
                  <a:gd name="T6" fmla="*/ 12 w 12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3"/>
                    </a:moveTo>
                    <a:cubicBezTo>
                      <a:pt x="10" y="5"/>
                      <a:pt x="8" y="7"/>
                      <a:pt x="6" y="9"/>
                    </a:cubicBezTo>
                    <a:cubicBezTo>
                      <a:pt x="3" y="9"/>
                      <a:pt x="0" y="6"/>
                      <a:pt x="2" y="4"/>
                    </a:cubicBezTo>
                    <a:cubicBezTo>
                      <a:pt x="4" y="0"/>
                      <a:pt x="9" y="1"/>
                      <a:pt x="12" y="3"/>
                    </a:cubicBezTo>
                    <a:close/>
                  </a:path>
                </a:pathLst>
              </a:custGeom>
              <a:solidFill>
                <a:srgbClr val="C59B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8" name="Freeform 5120"/>
              <p:cNvSpPr/>
              <p:nvPr/>
            </p:nvSpPr>
            <p:spPr bwMode="auto">
              <a:xfrm>
                <a:off x="7678738" y="5365750"/>
                <a:ext cx="15875" cy="17463"/>
              </a:xfrm>
              <a:custGeom>
                <a:avLst/>
                <a:gdLst>
                  <a:gd name="T0" fmla="*/ 0 w 8"/>
                  <a:gd name="T1" fmla="*/ 0 h 9"/>
                  <a:gd name="T2" fmla="*/ 1 w 8"/>
                  <a:gd name="T3" fmla="*/ 9 h 9"/>
                  <a:gd name="T4" fmla="*/ 0 w 8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3" y="3"/>
                      <a:pt x="8" y="5"/>
                      <a:pt x="1" y="9"/>
                    </a:cubicBezTo>
                    <a:cubicBezTo>
                      <a:pt x="1" y="6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9E5C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9" name="Freeform 5121"/>
              <p:cNvSpPr/>
              <p:nvPr/>
            </p:nvSpPr>
            <p:spPr bwMode="auto">
              <a:xfrm>
                <a:off x="7712075" y="5424488"/>
                <a:ext cx="22225" cy="14288"/>
              </a:xfrm>
              <a:custGeom>
                <a:avLst/>
                <a:gdLst>
                  <a:gd name="T0" fmla="*/ 9 w 11"/>
                  <a:gd name="T1" fmla="*/ 0 h 7"/>
                  <a:gd name="T2" fmla="*/ 11 w 11"/>
                  <a:gd name="T3" fmla="*/ 3 h 7"/>
                  <a:gd name="T4" fmla="*/ 5 w 11"/>
                  <a:gd name="T5" fmla="*/ 7 h 7"/>
                  <a:gd name="T6" fmla="*/ 5 w 11"/>
                  <a:gd name="T7" fmla="*/ 7 h 7"/>
                  <a:gd name="T8" fmla="*/ 0 w 11"/>
                  <a:gd name="T9" fmla="*/ 5 h 7"/>
                  <a:gd name="T10" fmla="*/ 9 w 11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7">
                    <a:moveTo>
                      <a:pt x="9" y="0"/>
                    </a:moveTo>
                    <a:cubicBezTo>
                      <a:pt x="9" y="1"/>
                      <a:pt x="10" y="2"/>
                      <a:pt x="11" y="3"/>
                    </a:cubicBezTo>
                    <a:cubicBezTo>
                      <a:pt x="11" y="7"/>
                      <a:pt x="7" y="5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2" y="6"/>
                      <a:pt x="0" y="5"/>
                    </a:cubicBezTo>
                    <a:cubicBezTo>
                      <a:pt x="1" y="1"/>
                      <a:pt x="6" y="1"/>
                      <a:pt x="9" y="0"/>
                    </a:cubicBezTo>
                    <a:close/>
                  </a:path>
                </a:pathLst>
              </a:custGeom>
              <a:solidFill>
                <a:srgbClr val="985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0" name="Freeform 5122"/>
              <p:cNvSpPr/>
              <p:nvPr/>
            </p:nvSpPr>
            <p:spPr bwMode="auto">
              <a:xfrm>
                <a:off x="7016750" y="6000750"/>
                <a:ext cx="53975" cy="57150"/>
              </a:xfrm>
              <a:custGeom>
                <a:avLst/>
                <a:gdLst>
                  <a:gd name="T0" fmla="*/ 2 w 27"/>
                  <a:gd name="T1" fmla="*/ 1 h 29"/>
                  <a:gd name="T2" fmla="*/ 12 w 27"/>
                  <a:gd name="T3" fmla="*/ 3 h 29"/>
                  <a:gd name="T4" fmla="*/ 27 w 27"/>
                  <a:gd name="T5" fmla="*/ 17 h 29"/>
                  <a:gd name="T6" fmla="*/ 26 w 27"/>
                  <a:gd name="T7" fmla="*/ 22 h 29"/>
                  <a:gd name="T8" fmla="*/ 16 w 27"/>
                  <a:gd name="T9" fmla="*/ 28 h 29"/>
                  <a:gd name="T10" fmla="*/ 15 w 27"/>
                  <a:gd name="T11" fmla="*/ 29 h 29"/>
                  <a:gd name="T12" fmla="*/ 9 w 27"/>
                  <a:gd name="T13" fmla="*/ 29 h 29"/>
                  <a:gd name="T14" fmla="*/ 6 w 27"/>
                  <a:gd name="T15" fmla="*/ 28 h 29"/>
                  <a:gd name="T16" fmla="*/ 2 w 27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9">
                    <a:moveTo>
                      <a:pt x="2" y="1"/>
                    </a:moveTo>
                    <a:cubicBezTo>
                      <a:pt x="5" y="2"/>
                      <a:pt x="8" y="0"/>
                      <a:pt x="12" y="3"/>
                    </a:cubicBezTo>
                    <a:cubicBezTo>
                      <a:pt x="15" y="9"/>
                      <a:pt x="20" y="15"/>
                      <a:pt x="27" y="17"/>
                    </a:cubicBezTo>
                    <a:cubicBezTo>
                      <a:pt x="27" y="19"/>
                      <a:pt x="27" y="20"/>
                      <a:pt x="26" y="22"/>
                    </a:cubicBezTo>
                    <a:cubicBezTo>
                      <a:pt x="23" y="24"/>
                      <a:pt x="18" y="24"/>
                      <a:pt x="16" y="28"/>
                    </a:cubicBezTo>
                    <a:cubicBezTo>
                      <a:pt x="15" y="28"/>
                      <a:pt x="15" y="28"/>
                      <a:pt x="15" y="29"/>
                    </a:cubicBezTo>
                    <a:cubicBezTo>
                      <a:pt x="13" y="28"/>
                      <a:pt x="11" y="29"/>
                      <a:pt x="9" y="29"/>
                    </a:cubicBezTo>
                    <a:cubicBezTo>
                      <a:pt x="8" y="29"/>
                      <a:pt x="7" y="28"/>
                      <a:pt x="6" y="28"/>
                    </a:cubicBezTo>
                    <a:cubicBezTo>
                      <a:pt x="0" y="20"/>
                      <a:pt x="2" y="10"/>
                      <a:pt x="2" y="1"/>
                    </a:cubicBezTo>
                    <a:close/>
                  </a:path>
                </a:pathLst>
              </a:custGeom>
              <a:solidFill>
                <a:srgbClr val="B49F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1" name="Freeform 5123"/>
              <p:cNvSpPr/>
              <p:nvPr/>
            </p:nvSpPr>
            <p:spPr bwMode="auto">
              <a:xfrm>
                <a:off x="7029450" y="6056313"/>
                <a:ext cx="49213" cy="52388"/>
              </a:xfrm>
              <a:custGeom>
                <a:avLst/>
                <a:gdLst>
                  <a:gd name="T0" fmla="*/ 24 w 25"/>
                  <a:gd name="T1" fmla="*/ 22 h 26"/>
                  <a:gd name="T2" fmla="*/ 9 w 25"/>
                  <a:gd name="T3" fmla="*/ 20 h 26"/>
                  <a:gd name="T4" fmla="*/ 3 w 25"/>
                  <a:gd name="T5" fmla="*/ 5 h 26"/>
                  <a:gd name="T6" fmla="*/ 10 w 25"/>
                  <a:gd name="T7" fmla="*/ 0 h 26"/>
                  <a:gd name="T8" fmla="*/ 10 w 25"/>
                  <a:gd name="T9" fmla="*/ 0 h 26"/>
                  <a:gd name="T10" fmla="*/ 25 w 25"/>
                  <a:gd name="T11" fmla="*/ 17 h 26"/>
                  <a:gd name="T12" fmla="*/ 24 w 25"/>
                  <a:gd name="T13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6">
                    <a:moveTo>
                      <a:pt x="24" y="22"/>
                    </a:moveTo>
                    <a:cubicBezTo>
                      <a:pt x="19" y="26"/>
                      <a:pt x="15" y="15"/>
                      <a:pt x="9" y="20"/>
                    </a:cubicBezTo>
                    <a:cubicBezTo>
                      <a:pt x="4" y="16"/>
                      <a:pt x="0" y="12"/>
                      <a:pt x="3" y="5"/>
                    </a:cubicBezTo>
                    <a:cubicBezTo>
                      <a:pt x="4" y="2"/>
                      <a:pt x="7" y="2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21" y="0"/>
                      <a:pt x="22" y="9"/>
                      <a:pt x="25" y="17"/>
                    </a:cubicBezTo>
                    <a:cubicBezTo>
                      <a:pt x="25" y="18"/>
                      <a:pt x="24" y="20"/>
                      <a:pt x="24" y="22"/>
                    </a:cubicBezTo>
                    <a:close/>
                  </a:path>
                </a:pathLst>
              </a:custGeom>
              <a:solidFill>
                <a:srgbClr val="B8A0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2" name="Freeform 5124"/>
              <p:cNvSpPr/>
              <p:nvPr/>
            </p:nvSpPr>
            <p:spPr bwMode="auto">
              <a:xfrm>
                <a:off x="6934200" y="6249988"/>
                <a:ext cx="14288" cy="11113"/>
              </a:xfrm>
              <a:custGeom>
                <a:avLst/>
                <a:gdLst>
                  <a:gd name="T0" fmla="*/ 4 w 7"/>
                  <a:gd name="T1" fmla="*/ 5 h 5"/>
                  <a:gd name="T2" fmla="*/ 0 w 7"/>
                  <a:gd name="T3" fmla="*/ 3 h 5"/>
                  <a:gd name="T4" fmla="*/ 4 w 7"/>
                  <a:gd name="T5" fmla="*/ 0 h 5"/>
                  <a:gd name="T6" fmla="*/ 4 w 7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3" y="5"/>
                      <a:pt x="0" y="4"/>
                      <a:pt x="0" y="3"/>
                    </a:cubicBezTo>
                    <a:cubicBezTo>
                      <a:pt x="0" y="0"/>
                      <a:pt x="3" y="1"/>
                      <a:pt x="4" y="0"/>
                    </a:cubicBezTo>
                    <a:cubicBezTo>
                      <a:pt x="7" y="3"/>
                      <a:pt x="7" y="4"/>
                      <a:pt x="4" y="5"/>
                    </a:cubicBezTo>
                    <a:close/>
                  </a:path>
                </a:pathLst>
              </a:custGeom>
              <a:solidFill>
                <a:srgbClr val="9F5F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3" name="Freeform 5125"/>
              <p:cNvSpPr/>
              <p:nvPr/>
            </p:nvSpPr>
            <p:spPr bwMode="auto">
              <a:xfrm>
                <a:off x="7723188" y="5430838"/>
                <a:ext cx="25400" cy="12700"/>
              </a:xfrm>
              <a:custGeom>
                <a:avLst/>
                <a:gdLst>
                  <a:gd name="T0" fmla="*/ 0 w 13"/>
                  <a:gd name="T1" fmla="*/ 4 h 6"/>
                  <a:gd name="T2" fmla="*/ 6 w 13"/>
                  <a:gd name="T3" fmla="*/ 0 h 6"/>
                  <a:gd name="T4" fmla="*/ 8 w 13"/>
                  <a:gd name="T5" fmla="*/ 0 h 6"/>
                  <a:gd name="T6" fmla="*/ 13 w 13"/>
                  <a:gd name="T7" fmla="*/ 4 h 6"/>
                  <a:gd name="T8" fmla="*/ 0 w 13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6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10" y="1"/>
                      <a:pt x="11" y="3"/>
                      <a:pt x="13" y="4"/>
                    </a:cubicBezTo>
                    <a:cubicBezTo>
                      <a:pt x="9" y="5"/>
                      <a:pt x="5" y="6"/>
                      <a:pt x="0" y="4"/>
                    </a:cubicBezTo>
                    <a:close/>
                  </a:path>
                </a:pathLst>
              </a:custGeom>
              <a:solidFill>
                <a:srgbClr val="AA78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4" name="Freeform 5126"/>
              <p:cNvSpPr/>
              <p:nvPr/>
            </p:nvSpPr>
            <p:spPr bwMode="auto">
              <a:xfrm>
                <a:off x="6835775" y="4846638"/>
                <a:ext cx="65088" cy="74613"/>
              </a:xfrm>
              <a:custGeom>
                <a:avLst/>
                <a:gdLst>
                  <a:gd name="T0" fmla="*/ 22 w 32"/>
                  <a:gd name="T1" fmla="*/ 32 h 37"/>
                  <a:gd name="T2" fmla="*/ 15 w 32"/>
                  <a:gd name="T3" fmla="*/ 33 h 37"/>
                  <a:gd name="T4" fmla="*/ 8 w 32"/>
                  <a:gd name="T5" fmla="*/ 30 h 37"/>
                  <a:gd name="T6" fmla="*/ 2 w 32"/>
                  <a:gd name="T7" fmla="*/ 14 h 37"/>
                  <a:gd name="T8" fmla="*/ 0 w 32"/>
                  <a:gd name="T9" fmla="*/ 7 h 37"/>
                  <a:gd name="T10" fmla="*/ 23 w 32"/>
                  <a:gd name="T11" fmla="*/ 7 h 37"/>
                  <a:gd name="T12" fmla="*/ 22 w 32"/>
                  <a:gd name="T13" fmla="*/ 10 h 37"/>
                  <a:gd name="T14" fmla="*/ 23 w 32"/>
                  <a:gd name="T15" fmla="*/ 9 h 37"/>
                  <a:gd name="T16" fmla="*/ 31 w 32"/>
                  <a:gd name="T17" fmla="*/ 6 h 37"/>
                  <a:gd name="T18" fmla="*/ 30 w 32"/>
                  <a:gd name="T19" fmla="*/ 13 h 37"/>
                  <a:gd name="T20" fmla="*/ 25 w 32"/>
                  <a:gd name="T21" fmla="*/ 27 h 37"/>
                  <a:gd name="T22" fmla="*/ 22 w 32"/>
                  <a:gd name="T23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37">
                    <a:moveTo>
                      <a:pt x="22" y="32"/>
                    </a:moveTo>
                    <a:cubicBezTo>
                      <a:pt x="19" y="29"/>
                      <a:pt x="18" y="31"/>
                      <a:pt x="15" y="33"/>
                    </a:cubicBezTo>
                    <a:cubicBezTo>
                      <a:pt x="11" y="37"/>
                      <a:pt x="9" y="34"/>
                      <a:pt x="8" y="30"/>
                    </a:cubicBezTo>
                    <a:cubicBezTo>
                      <a:pt x="8" y="23"/>
                      <a:pt x="15" y="15"/>
                      <a:pt x="2" y="14"/>
                    </a:cubicBezTo>
                    <a:cubicBezTo>
                      <a:pt x="0" y="13"/>
                      <a:pt x="0" y="10"/>
                      <a:pt x="0" y="7"/>
                    </a:cubicBezTo>
                    <a:cubicBezTo>
                      <a:pt x="9" y="0"/>
                      <a:pt x="16" y="1"/>
                      <a:pt x="23" y="7"/>
                    </a:cubicBezTo>
                    <a:cubicBezTo>
                      <a:pt x="23" y="9"/>
                      <a:pt x="23" y="9"/>
                      <a:pt x="22" y="10"/>
                    </a:cubicBezTo>
                    <a:cubicBezTo>
                      <a:pt x="23" y="10"/>
                      <a:pt x="22" y="9"/>
                      <a:pt x="23" y="9"/>
                    </a:cubicBezTo>
                    <a:cubicBezTo>
                      <a:pt x="25" y="6"/>
                      <a:pt x="27" y="3"/>
                      <a:pt x="31" y="6"/>
                    </a:cubicBezTo>
                    <a:cubicBezTo>
                      <a:pt x="32" y="8"/>
                      <a:pt x="32" y="11"/>
                      <a:pt x="30" y="13"/>
                    </a:cubicBezTo>
                    <a:cubicBezTo>
                      <a:pt x="28" y="18"/>
                      <a:pt x="27" y="22"/>
                      <a:pt x="25" y="27"/>
                    </a:cubicBezTo>
                    <a:cubicBezTo>
                      <a:pt x="27" y="30"/>
                      <a:pt x="27" y="32"/>
                      <a:pt x="22" y="32"/>
                    </a:cubicBezTo>
                    <a:close/>
                  </a:path>
                </a:pathLst>
              </a:custGeom>
              <a:solidFill>
                <a:srgbClr val="B999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5" name="Freeform 5127"/>
              <p:cNvSpPr/>
              <p:nvPr/>
            </p:nvSpPr>
            <p:spPr bwMode="auto">
              <a:xfrm>
                <a:off x="6854825" y="4900613"/>
                <a:ext cx="55563" cy="53975"/>
              </a:xfrm>
              <a:custGeom>
                <a:avLst/>
                <a:gdLst>
                  <a:gd name="T0" fmla="*/ 13 w 28"/>
                  <a:gd name="T1" fmla="*/ 5 h 27"/>
                  <a:gd name="T2" fmla="*/ 16 w 28"/>
                  <a:gd name="T3" fmla="*/ 0 h 27"/>
                  <a:gd name="T4" fmla="*/ 22 w 28"/>
                  <a:gd name="T5" fmla="*/ 4 h 27"/>
                  <a:gd name="T6" fmla="*/ 24 w 28"/>
                  <a:gd name="T7" fmla="*/ 8 h 27"/>
                  <a:gd name="T8" fmla="*/ 24 w 28"/>
                  <a:gd name="T9" fmla="*/ 11 h 27"/>
                  <a:gd name="T10" fmla="*/ 27 w 28"/>
                  <a:gd name="T11" fmla="*/ 11 h 27"/>
                  <a:gd name="T12" fmla="*/ 25 w 28"/>
                  <a:gd name="T13" fmla="*/ 15 h 27"/>
                  <a:gd name="T14" fmla="*/ 19 w 28"/>
                  <a:gd name="T15" fmla="*/ 24 h 27"/>
                  <a:gd name="T16" fmla="*/ 13 w 28"/>
                  <a:gd name="T17" fmla="*/ 25 h 27"/>
                  <a:gd name="T18" fmla="*/ 6 w 28"/>
                  <a:gd name="T19" fmla="*/ 20 h 27"/>
                  <a:gd name="T20" fmla="*/ 2 w 28"/>
                  <a:gd name="T21" fmla="*/ 17 h 27"/>
                  <a:gd name="T22" fmla="*/ 4 w 28"/>
                  <a:gd name="T23" fmla="*/ 13 h 27"/>
                  <a:gd name="T24" fmla="*/ 13 w 28"/>
                  <a:gd name="T25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27">
                    <a:moveTo>
                      <a:pt x="13" y="5"/>
                    </a:moveTo>
                    <a:cubicBezTo>
                      <a:pt x="15" y="4"/>
                      <a:pt x="16" y="2"/>
                      <a:pt x="16" y="0"/>
                    </a:cubicBezTo>
                    <a:cubicBezTo>
                      <a:pt x="18" y="2"/>
                      <a:pt x="20" y="3"/>
                      <a:pt x="22" y="4"/>
                    </a:cubicBezTo>
                    <a:cubicBezTo>
                      <a:pt x="26" y="6"/>
                      <a:pt x="26" y="6"/>
                      <a:pt x="24" y="8"/>
                    </a:cubicBezTo>
                    <a:cubicBezTo>
                      <a:pt x="23" y="10"/>
                      <a:pt x="21" y="10"/>
                      <a:pt x="24" y="11"/>
                    </a:cubicBezTo>
                    <a:cubicBezTo>
                      <a:pt x="25" y="11"/>
                      <a:pt x="26" y="11"/>
                      <a:pt x="27" y="11"/>
                    </a:cubicBezTo>
                    <a:cubicBezTo>
                      <a:pt x="28" y="13"/>
                      <a:pt x="27" y="15"/>
                      <a:pt x="25" y="15"/>
                    </a:cubicBezTo>
                    <a:cubicBezTo>
                      <a:pt x="20" y="16"/>
                      <a:pt x="20" y="21"/>
                      <a:pt x="19" y="24"/>
                    </a:cubicBezTo>
                    <a:cubicBezTo>
                      <a:pt x="17" y="27"/>
                      <a:pt x="15" y="27"/>
                      <a:pt x="13" y="25"/>
                    </a:cubicBezTo>
                    <a:cubicBezTo>
                      <a:pt x="10" y="24"/>
                      <a:pt x="14" y="12"/>
                      <a:pt x="6" y="20"/>
                    </a:cubicBezTo>
                    <a:cubicBezTo>
                      <a:pt x="5" y="20"/>
                      <a:pt x="3" y="18"/>
                      <a:pt x="2" y="17"/>
                    </a:cubicBezTo>
                    <a:cubicBezTo>
                      <a:pt x="0" y="14"/>
                      <a:pt x="2" y="14"/>
                      <a:pt x="4" y="13"/>
                    </a:cubicBezTo>
                    <a:cubicBezTo>
                      <a:pt x="9" y="12"/>
                      <a:pt x="12" y="10"/>
                      <a:pt x="13" y="5"/>
                    </a:cubicBezTo>
                    <a:close/>
                  </a:path>
                </a:pathLst>
              </a:custGeom>
              <a:solidFill>
                <a:srgbClr val="B28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6" name="Freeform 5128"/>
              <p:cNvSpPr/>
              <p:nvPr/>
            </p:nvSpPr>
            <p:spPr bwMode="auto">
              <a:xfrm>
                <a:off x="6904038" y="4922838"/>
                <a:ext cx="66675" cy="39688"/>
              </a:xfrm>
              <a:custGeom>
                <a:avLst/>
                <a:gdLst>
                  <a:gd name="T0" fmla="*/ 32 w 33"/>
                  <a:gd name="T1" fmla="*/ 4 h 20"/>
                  <a:gd name="T2" fmla="*/ 33 w 33"/>
                  <a:gd name="T3" fmla="*/ 9 h 20"/>
                  <a:gd name="T4" fmla="*/ 32 w 33"/>
                  <a:gd name="T5" fmla="*/ 10 h 20"/>
                  <a:gd name="T6" fmla="*/ 29 w 33"/>
                  <a:gd name="T7" fmla="*/ 14 h 20"/>
                  <a:gd name="T8" fmla="*/ 28 w 33"/>
                  <a:gd name="T9" fmla="*/ 17 h 20"/>
                  <a:gd name="T10" fmla="*/ 23 w 33"/>
                  <a:gd name="T11" fmla="*/ 17 h 20"/>
                  <a:gd name="T12" fmla="*/ 12 w 33"/>
                  <a:gd name="T13" fmla="*/ 18 h 20"/>
                  <a:gd name="T14" fmla="*/ 0 w 33"/>
                  <a:gd name="T15" fmla="*/ 13 h 20"/>
                  <a:gd name="T16" fmla="*/ 0 w 33"/>
                  <a:gd name="T17" fmla="*/ 10 h 20"/>
                  <a:gd name="T18" fmla="*/ 5 w 33"/>
                  <a:gd name="T19" fmla="*/ 1 h 20"/>
                  <a:gd name="T20" fmla="*/ 12 w 33"/>
                  <a:gd name="T21" fmla="*/ 2 h 20"/>
                  <a:gd name="T22" fmla="*/ 15 w 33"/>
                  <a:gd name="T23" fmla="*/ 7 h 20"/>
                  <a:gd name="T24" fmla="*/ 32 w 33"/>
                  <a:gd name="T2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0">
                    <a:moveTo>
                      <a:pt x="32" y="4"/>
                    </a:moveTo>
                    <a:cubicBezTo>
                      <a:pt x="32" y="6"/>
                      <a:pt x="33" y="8"/>
                      <a:pt x="33" y="9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11"/>
                      <a:pt x="29" y="12"/>
                      <a:pt x="29" y="14"/>
                    </a:cubicBezTo>
                    <a:cubicBezTo>
                      <a:pt x="29" y="15"/>
                      <a:pt x="28" y="16"/>
                      <a:pt x="28" y="17"/>
                    </a:cubicBezTo>
                    <a:cubicBezTo>
                      <a:pt x="26" y="17"/>
                      <a:pt x="25" y="18"/>
                      <a:pt x="23" y="17"/>
                    </a:cubicBezTo>
                    <a:cubicBezTo>
                      <a:pt x="20" y="17"/>
                      <a:pt x="16" y="20"/>
                      <a:pt x="12" y="18"/>
                    </a:cubicBezTo>
                    <a:cubicBezTo>
                      <a:pt x="9" y="14"/>
                      <a:pt x="2" y="19"/>
                      <a:pt x="0" y="13"/>
                    </a:cubicBezTo>
                    <a:cubicBezTo>
                      <a:pt x="0" y="12"/>
                      <a:pt x="0" y="11"/>
                      <a:pt x="0" y="10"/>
                    </a:cubicBezTo>
                    <a:cubicBezTo>
                      <a:pt x="3" y="8"/>
                      <a:pt x="3" y="4"/>
                      <a:pt x="5" y="1"/>
                    </a:cubicBezTo>
                    <a:cubicBezTo>
                      <a:pt x="7" y="0"/>
                      <a:pt x="10" y="0"/>
                      <a:pt x="12" y="2"/>
                    </a:cubicBezTo>
                    <a:cubicBezTo>
                      <a:pt x="10" y="5"/>
                      <a:pt x="11" y="7"/>
                      <a:pt x="15" y="7"/>
                    </a:cubicBezTo>
                    <a:cubicBezTo>
                      <a:pt x="21" y="7"/>
                      <a:pt x="26" y="6"/>
                      <a:pt x="32" y="4"/>
                    </a:cubicBezTo>
                    <a:close/>
                  </a:path>
                </a:pathLst>
              </a:custGeom>
              <a:solidFill>
                <a:srgbClr val="B288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7" name="Freeform 5129"/>
              <p:cNvSpPr/>
              <p:nvPr/>
            </p:nvSpPr>
            <p:spPr bwMode="auto">
              <a:xfrm>
                <a:off x="6908800" y="4835525"/>
                <a:ext cx="71438" cy="31750"/>
              </a:xfrm>
              <a:custGeom>
                <a:avLst/>
                <a:gdLst>
                  <a:gd name="T0" fmla="*/ 11 w 36"/>
                  <a:gd name="T1" fmla="*/ 16 h 16"/>
                  <a:gd name="T2" fmla="*/ 0 w 36"/>
                  <a:gd name="T3" fmla="*/ 13 h 16"/>
                  <a:gd name="T4" fmla="*/ 36 w 36"/>
                  <a:gd name="T5" fmla="*/ 9 h 16"/>
                  <a:gd name="T6" fmla="*/ 29 w 36"/>
                  <a:gd name="T7" fmla="*/ 13 h 16"/>
                  <a:gd name="T8" fmla="*/ 22 w 36"/>
                  <a:gd name="T9" fmla="*/ 13 h 16"/>
                  <a:gd name="T10" fmla="*/ 17 w 36"/>
                  <a:gd name="T11" fmla="*/ 14 h 16"/>
                  <a:gd name="T12" fmla="*/ 11 w 36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6">
                    <a:moveTo>
                      <a:pt x="11" y="16"/>
                    </a:moveTo>
                    <a:cubicBezTo>
                      <a:pt x="8" y="13"/>
                      <a:pt x="4" y="13"/>
                      <a:pt x="0" y="13"/>
                    </a:cubicBezTo>
                    <a:cubicBezTo>
                      <a:pt x="12" y="0"/>
                      <a:pt x="24" y="15"/>
                      <a:pt x="36" y="9"/>
                    </a:cubicBezTo>
                    <a:cubicBezTo>
                      <a:pt x="35" y="16"/>
                      <a:pt x="31" y="13"/>
                      <a:pt x="29" y="13"/>
                    </a:cubicBezTo>
                    <a:cubicBezTo>
                      <a:pt x="27" y="13"/>
                      <a:pt x="24" y="13"/>
                      <a:pt x="22" y="13"/>
                    </a:cubicBezTo>
                    <a:cubicBezTo>
                      <a:pt x="20" y="14"/>
                      <a:pt x="19" y="15"/>
                      <a:pt x="17" y="14"/>
                    </a:cubicBezTo>
                    <a:cubicBezTo>
                      <a:pt x="15" y="15"/>
                      <a:pt x="13" y="16"/>
                      <a:pt x="11" y="16"/>
                    </a:cubicBezTo>
                    <a:close/>
                  </a:path>
                </a:pathLst>
              </a:custGeom>
              <a:solidFill>
                <a:srgbClr val="A071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8" name="Freeform 5130"/>
              <p:cNvSpPr/>
              <p:nvPr/>
            </p:nvSpPr>
            <p:spPr bwMode="auto">
              <a:xfrm>
                <a:off x="6911975" y="4881563"/>
                <a:ext cx="28575" cy="23813"/>
              </a:xfrm>
              <a:custGeom>
                <a:avLst/>
                <a:gdLst>
                  <a:gd name="T0" fmla="*/ 0 w 14"/>
                  <a:gd name="T1" fmla="*/ 7 h 12"/>
                  <a:gd name="T2" fmla="*/ 9 w 14"/>
                  <a:gd name="T3" fmla="*/ 0 h 12"/>
                  <a:gd name="T4" fmla="*/ 11 w 14"/>
                  <a:gd name="T5" fmla="*/ 5 h 12"/>
                  <a:gd name="T6" fmla="*/ 0 w 14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0" y="7"/>
                    </a:moveTo>
                    <a:cubicBezTo>
                      <a:pt x="4" y="6"/>
                      <a:pt x="6" y="3"/>
                      <a:pt x="9" y="0"/>
                    </a:cubicBezTo>
                    <a:cubicBezTo>
                      <a:pt x="11" y="1"/>
                      <a:pt x="14" y="2"/>
                      <a:pt x="11" y="5"/>
                    </a:cubicBezTo>
                    <a:cubicBezTo>
                      <a:pt x="8" y="8"/>
                      <a:pt x="5" y="12"/>
                      <a:pt x="0" y="7"/>
                    </a:cubicBezTo>
                    <a:close/>
                  </a:path>
                </a:pathLst>
              </a:custGeom>
              <a:solidFill>
                <a:srgbClr val="9668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9" name="Freeform 5131"/>
              <p:cNvSpPr/>
              <p:nvPr/>
            </p:nvSpPr>
            <p:spPr bwMode="auto">
              <a:xfrm>
                <a:off x="6896100" y="4922838"/>
                <a:ext cx="26988" cy="20638"/>
              </a:xfrm>
              <a:custGeom>
                <a:avLst/>
                <a:gdLst>
                  <a:gd name="T0" fmla="*/ 9 w 13"/>
                  <a:gd name="T1" fmla="*/ 1 h 10"/>
                  <a:gd name="T2" fmla="*/ 5 w 13"/>
                  <a:gd name="T3" fmla="*/ 10 h 10"/>
                  <a:gd name="T4" fmla="*/ 4 w 13"/>
                  <a:gd name="T5" fmla="*/ 3 h 10"/>
                  <a:gd name="T6" fmla="*/ 6 w 13"/>
                  <a:gd name="T7" fmla="*/ 0 h 10"/>
                  <a:gd name="T8" fmla="*/ 9 w 13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9" y="1"/>
                    </a:moveTo>
                    <a:cubicBezTo>
                      <a:pt x="10" y="5"/>
                      <a:pt x="13" y="10"/>
                      <a:pt x="5" y="10"/>
                    </a:cubicBezTo>
                    <a:cubicBezTo>
                      <a:pt x="0" y="9"/>
                      <a:pt x="2" y="6"/>
                      <a:pt x="4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7" y="1"/>
                      <a:pt x="8" y="1"/>
                      <a:pt x="9" y="1"/>
                    </a:cubicBezTo>
                    <a:close/>
                  </a:path>
                </a:pathLst>
              </a:custGeom>
              <a:solidFill>
                <a:srgbClr val="B88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0" name="Freeform 5132"/>
              <p:cNvSpPr/>
              <p:nvPr/>
            </p:nvSpPr>
            <p:spPr bwMode="auto">
              <a:xfrm>
                <a:off x="6940550" y="4859338"/>
                <a:ext cx="20638" cy="17463"/>
              </a:xfrm>
              <a:custGeom>
                <a:avLst/>
                <a:gdLst>
                  <a:gd name="T0" fmla="*/ 1 w 10"/>
                  <a:gd name="T1" fmla="*/ 2 h 9"/>
                  <a:gd name="T2" fmla="*/ 6 w 10"/>
                  <a:gd name="T3" fmla="*/ 1 h 9"/>
                  <a:gd name="T4" fmla="*/ 7 w 10"/>
                  <a:gd name="T5" fmla="*/ 7 h 9"/>
                  <a:gd name="T6" fmla="*/ 1 w 10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" y="2"/>
                    </a:moveTo>
                    <a:cubicBezTo>
                      <a:pt x="2" y="0"/>
                      <a:pt x="4" y="0"/>
                      <a:pt x="6" y="1"/>
                    </a:cubicBezTo>
                    <a:cubicBezTo>
                      <a:pt x="6" y="3"/>
                      <a:pt x="10" y="6"/>
                      <a:pt x="7" y="7"/>
                    </a:cubicBezTo>
                    <a:cubicBezTo>
                      <a:pt x="4" y="9"/>
                      <a:pt x="0" y="7"/>
                      <a:pt x="1" y="2"/>
                    </a:cubicBezTo>
                    <a:close/>
                  </a:path>
                </a:pathLst>
              </a:custGeom>
              <a:solidFill>
                <a:srgbClr val="B891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1" name="Freeform 5133"/>
              <p:cNvSpPr/>
              <p:nvPr/>
            </p:nvSpPr>
            <p:spPr bwMode="auto">
              <a:xfrm>
                <a:off x="6816725" y="4821238"/>
                <a:ext cx="90488" cy="44450"/>
              </a:xfrm>
              <a:custGeom>
                <a:avLst/>
                <a:gdLst>
                  <a:gd name="T0" fmla="*/ 33 w 45"/>
                  <a:gd name="T1" fmla="*/ 22 h 22"/>
                  <a:gd name="T2" fmla="*/ 10 w 45"/>
                  <a:gd name="T3" fmla="*/ 22 h 22"/>
                  <a:gd name="T4" fmla="*/ 9 w 45"/>
                  <a:gd name="T5" fmla="*/ 22 h 22"/>
                  <a:gd name="T6" fmla="*/ 3 w 45"/>
                  <a:gd name="T7" fmla="*/ 21 h 22"/>
                  <a:gd name="T8" fmla="*/ 2 w 45"/>
                  <a:gd name="T9" fmla="*/ 11 h 22"/>
                  <a:gd name="T10" fmla="*/ 9 w 45"/>
                  <a:gd name="T11" fmla="*/ 5 h 22"/>
                  <a:gd name="T12" fmla="*/ 18 w 45"/>
                  <a:gd name="T13" fmla="*/ 9 h 22"/>
                  <a:gd name="T14" fmla="*/ 31 w 45"/>
                  <a:gd name="T15" fmla="*/ 7 h 22"/>
                  <a:gd name="T16" fmla="*/ 34 w 45"/>
                  <a:gd name="T17" fmla="*/ 10 h 22"/>
                  <a:gd name="T18" fmla="*/ 40 w 45"/>
                  <a:gd name="T19" fmla="*/ 6 h 22"/>
                  <a:gd name="T20" fmla="*/ 41 w 45"/>
                  <a:gd name="T21" fmla="*/ 0 h 22"/>
                  <a:gd name="T22" fmla="*/ 45 w 45"/>
                  <a:gd name="T23" fmla="*/ 7 h 22"/>
                  <a:gd name="T24" fmla="*/ 41 w 45"/>
                  <a:gd name="T25" fmla="*/ 19 h 22"/>
                  <a:gd name="T26" fmla="*/ 33 w 45"/>
                  <a:gd name="T2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22">
                    <a:moveTo>
                      <a:pt x="33" y="22"/>
                    </a:moveTo>
                    <a:cubicBezTo>
                      <a:pt x="25" y="16"/>
                      <a:pt x="18" y="16"/>
                      <a:pt x="10" y="22"/>
                    </a:cubicBezTo>
                    <a:cubicBezTo>
                      <a:pt x="10" y="22"/>
                      <a:pt x="9" y="22"/>
                      <a:pt x="9" y="22"/>
                    </a:cubicBezTo>
                    <a:cubicBezTo>
                      <a:pt x="7" y="22"/>
                      <a:pt x="6" y="20"/>
                      <a:pt x="3" y="21"/>
                    </a:cubicBezTo>
                    <a:cubicBezTo>
                      <a:pt x="0" y="18"/>
                      <a:pt x="2" y="15"/>
                      <a:pt x="2" y="11"/>
                    </a:cubicBezTo>
                    <a:cubicBezTo>
                      <a:pt x="4" y="9"/>
                      <a:pt x="7" y="7"/>
                      <a:pt x="9" y="5"/>
                    </a:cubicBezTo>
                    <a:cubicBezTo>
                      <a:pt x="14" y="3"/>
                      <a:pt x="15" y="9"/>
                      <a:pt x="18" y="9"/>
                    </a:cubicBezTo>
                    <a:cubicBezTo>
                      <a:pt x="23" y="12"/>
                      <a:pt x="27" y="9"/>
                      <a:pt x="31" y="7"/>
                    </a:cubicBezTo>
                    <a:cubicBezTo>
                      <a:pt x="33" y="7"/>
                      <a:pt x="33" y="9"/>
                      <a:pt x="34" y="10"/>
                    </a:cubicBezTo>
                    <a:cubicBezTo>
                      <a:pt x="37" y="10"/>
                      <a:pt x="41" y="11"/>
                      <a:pt x="40" y="6"/>
                    </a:cubicBezTo>
                    <a:cubicBezTo>
                      <a:pt x="40" y="4"/>
                      <a:pt x="38" y="1"/>
                      <a:pt x="41" y="0"/>
                    </a:cubicBezTo>
                    <a:cubicBezTo>
                      <a:pt x="45" y="0"/>
                      <a:pt x="44" y="4"/>
                      <a:pt x="45" y="7"/>
                    </a:cubicBezTo>
                    <a:cubicBezTo>
                      <a:pt x="43" y="11"/>
                      <a:pt x="42" y="15"/>
                      <a:pt x="41" y="19"/>
                    </a:cubicBezTo>
                    <a:cubicBezTo>
                      <a:pt x="38" y="20"/>
                      <a:pt x="35" y="21"/>
                      <a:pt x="33" y="22"/>
                    </a:cubicBezTo>
                    <a:close/>
                  </a:path>
                </a:pathLst>
              </a:custGeom>
              <a:solidFill>
                <a:srgbClr val="C29D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2" name="Freeform 5134"/>
              <p:cNvSpPr/>
              <p:nvPr/>
            </p:nvSpPr>
            <p:spPr bwMode="auto">
              <a:xfrm>
                <a:off x="6854825" y="4938713"/>
                <a:ext cx="209550" cy="157163"/>
              </a:xfrm>
              <a:custGeom>
                <a:avLst/>
                <a:gdLst>
                  <a:gd name="T0" fmla="*/ 48 w 105"/>
                  <a:gd name="T1" fmla="*/ 7 h 78"/>
                  <a:gd name="T2" fmla="*/ 53 w 105"/>
                  <a:gd name="T3" fmla="*/ 8 h 78"/>
                  <a:gd name="T4" fmla="*/ 57 w 105"/>
                  <a:gd name="T5" fmla="*/ 11 h 78"/>
                  <a:gd name="T6" fmla="*/ 59 w 105"/>
                  <a:gd name="T7" fmla="*/ 16 h 78"/>
                  <a:gd name="T8" fmla="*/ 44 w 105"/>
                  <a:gd name="T9" fmla="*/ 23 h 78"/>
                  <a:gd name="T10" fmla="*/ 44 w 105"/>
                  <a:gd name="T11" fmla="*/ 22 h 78"/>
                  <a:gd name="T12" fmla="*/ 38 w 105"/>
                  <a:gd name="T13" fmla="*/ 22 h 78"/>
                  <a:gd name="T14" fmla="*/ 39 w 105"/>
                  <a:gd name="T15" fmla="*/ 22 h 78"/>
                  <a:gd name="T16" fmla="*/ 43 w 105"/>
                  <a:gd name="T17" fmla="*/ 21 h 78"/>
                  <a:gd name="T18" fmla="*/ 58 w 105"/>
                  <a:gd name="T19" fmla="*/ 24 h 78"/>
                  <a:gd name="T20" fmla="*/ 61 w 105"/>
                  <a:gd name="T21" fmla="*/ 24 h 78"/>
                  <a:gd name="T22" fmla="*/ 68 w 105"/>
                  <a:gd name="T23" fmla="*/ 30 h 78"/>
                  <a:gd name="T24" fmla="*/ 75 w 105"/>
                  <a:gd name="T25" fmla="*/ 39 h 78"/>
                  <a:gd name="T26" fmla="*/ 78 w 105"/>
                  <a:gd name="T27" fmla="*/ 44 h 78"/>
                  <a:gd name="T28" fmla="*/ 80 w 105"/>
                  <a:gd name="T29" fmla="*/ 46 h 78"/>
                  <a:gd name="T30" fmla="*/ 84 w 105"/>
                  <a:gd name="T31" fmla="*/ 51 h 78"/>
                  <a:gd name="T32" fmla="*/ 99 w 105"/>
                  <a:gd name="T33" fmla="*/ 54 h 78"/>
                  <a:gd name="T34" fmla="*/ 105 w 105"/>
                  <a:gd name="T35" fmla="*/ 69 h 78"/>
                  <a:gd name="T36" fmla="*/ 95 w 105"/>
                  <a:gd name="T37" fmla="*/ 73 h 78"/>
                  <a:gd name="T38" fmla="*/ 89 w 105"/>
                  <a:gd name="T39" fmla="*/ 78 h 78"/>
                  <a:gd name="T40" fmla="*/ 81 w 105"/>
                  <a:gd name="T41" fmla="*/ 70 h 78"/>
                  <a:gd name="T42" fmla="*/ 66 w 105"/>
                  <a:gd name="T43" fmla="*/ 58 h 78"/>
                  <a:gd name="T44" fmla="*/ 63 w 105"/>
                  <a:gd name="T45" fmla="*/ 52 h 78"/>
                  <a:gd name="T46" fmla="*/ 52 w 105"/>
                  <a:gd name="T47" fmla="*/ 50 h 78"/>
                  <a:gd name="T48" fmla="*/ 38 w 105"/>
                  <a:gd name="T49" fmla="*/ 50 h 78"/>
                  <a:gd name="T50" fmla="*/ 36 w 105"/>
                  <a:gd name="T51" fmla="*/ 46 h 78"/>
                  <a:gd name="T52" fmla="*/ 24 w 105"/>
                  <a:gd name="T53" fmla="*/ 35 h 78"/>
                  <a:gd name="T54" fmla="*/ 11 w 105"/>
                  <a:gd name="T55" fmla="*/ 29 h 78"/>
                  <a:gd name="T56" fmla="*/ 4 w 105"/>
                  <a:gd name="T57" fmla="*/ 17 h 78"/>
                  <a:gd name="T58" fmla="*/ 22 w 105"/>
                  <a:gd name="T59" fmla="*/ 10 h 78"/>
                  <a:gd name="T60" fmla="*/ 13 w 105"/>
                  <a:gd name="T61" fmla="*/ 6 h 78"/>
                  <a:gd name="T62" fmla="*/ 19 w 105"/>
                  <a:gd name="T63" fmla="*/ 4 h 78"/>
                  <a:gd name="T64" fmla="*/ 26 w 105"/>
                  <a:gd name="T65" fmla="*/ 5 h 78"/>
                  <a:gd name="T66" fmla="*/ 38 w 105"/>
                  <a:gd name="T67" fmla="*/ 9 h 78"/>
                  <a:gd name="T68" fmla="*/ 48 w 105"/>
                  <a:gd name="T69" fmla="*/ 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" h="78">
                    <a:moveTo>
                      <a:pt x="48" y="7"/>
                    </a:moveTo>
                    <a:cubicBezTo>
                      <a:pt x="49" y="8"/>
                      <a:pt x="51" y="8"/>
                      <a:pt x="53" y="8"/>
                    </a:cubicBezTo>
                    <a:cubicBezTo>
                      <a:pt x="56" y="7"/>
                      <a:pt x="56" y="10"/>
                      <a:pt x="57" y="11"/>
                    </a:cubicBezTo>
                    <a:cubicBezTo>
                      <a:pt x="59" y="13"/>
                      <a:pt x="62" y="13"/>
                      <a:pt x="59" y="16"/>
                    </a:cubicBezTo>
                    <a:cubicBezTo>
                      <a:pt x="55" y="20"/>
                      <a:pt x="52" y="27"/>
                      <a:pt x="44" y="23"/>
                    </a:cubicBezTo>
                    <a:cubicBezTo>
                      <a:pt x="43" y="22"/>
                      <a:pt x="45" y="23"/>
                      <a:pt x="44" y="22"/>
                    </a:cubicBezTo>
                    <a:cubicBezTo>
                      <a:pt x="42" y="20"/>
                      <a:pt x="40" y="19"/>
                      <a:pt x="38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39" y="20"/>
                      <a:pt x="41" y="20"/>
                      <a:pt x="43" y="21"/>
                    </a:cubicBezTo>
                    <a:cubicBezTo>
                      <a:pt x="47" y="27"/>
                      <a:pt x="53" y="26"/>
                      <a:pt x="58" y="24"/>
                    </a:cubicBezTo>
                    <a:cubicBezTo>
                      <a:pt x="59" y="24"/>
                      <a:pt x="60" y="24"/>
                      <a:pt x="61" y="24"/>
                    </a:cubicBezTo>
                    <a:cubicBezTo>
                      <a:pt x="66" y="22"/>
                      <a:pt x="64" y="30"/>
                      <a:pt x="68" y="30"/>
                    </a:cubicBezTo>
                    <a:cubicBezTo>
                      <a:pt x="73" y="31"/>
                      <a:pt x="76" y="34"/>
                      <a:pt x="75" y="39"/>
                    </a:cubicBezTo>
                    <a:cubicBezTo>
                      <a:pt x="72" y="43"/>
                      <a:pt x="77" y="42"/>
                      <a:pt x="78" y="44"/>
                    </a:cubicBezTo>
                    <a:cubicBezTo>
                      <a:pt x="79" y="45"/>
                      <a:pt x="79" y="46"/>
                      <a:pt x="80" y="46"/>
                    </a:cubicBezTo>
                    <a:cubicBezTo>
                      <a:pt x="81" y="48"/>
                      <a:pt x="83" y="50"/>
                      <a:pt x="84" y="51"/>
                    </a:cubicBezTo>
                    <a:cubicBezTo>
                      <a:pt x="87" y="62"/>
                      <a:pt x="93" y="56"/>
                      <a:pt x="99" y="54"/>
                    </a:cubicBezTo>
                    <a:cubicBezTo>
                      <a:pt x="101" y="59"/>
                      <a:pt x="103" y="64"/>
                      <a:pt x="105" y="69"/>
                    </a:cubicBezTo>
                    <a:cubicBezTo>
                      <a:pt x="102" y="72"/>
                      <a:pt x="98" y="70"/>
                      <a:pt x="95" y="73"/>
                    </a:cubicBezTo>
                    <a:cubicBezTo>
                      <a:pt x="93" y="75"/>
                      <a:pt x="92" y="78"/>
                      <a:pt x="89" y="78"/>
                    </a:cubicBezTo>
                    <a:cubicBezTo>
                      <a:pt x="85" y="76"/>
                      <a:pt x="83" y="73"/>
                      <a:pt x="81" y="70"/>
                    </a:cubicBezTo>
                    <a:cubicBezTo>
                      <a:pt x="79" y="63"/>
                      <a:pt x="73" y="60"/>
                      <a:pt x="66" y="58"/>
                    </a:cubicBezTo>
                    <a:cubicBezTo>
                      <a:pt x="64" y="57"/>
                      <a:pt x="63" y="55"/>
                      <a:pt x="63" y="52"/>
                    </a:cubicBezTo>
                    <a:cubicBezTo>
                      <a:pt x="61" y="46"/>
                      <a:pt x="57" y="46"/>
                      <a:pt x="52" y="50"/>
                    </a:cubicBezTo>
                    <a:cubicBezTo>
                      <a:pt x="47" y="53"/>
                      <a:pt x="43" y="53"/>
                      <a:pt x="38" y="50"/>
                    </a:cubicBezTo>
                    <a:cubicBezTo>
                      <a:pt x="37" y="49"/>
                      <a:pt x="36" y="47"/>
                      <a:pt x="36" y="46"/>
                    </a:cubicBezTo>
                    <a:cubicBezTo>
                      <a:pt x="37" y="36"/>
                      <a:pt x="31" y="35"/>
                      <a:pt x="24" y="35"/>
                    </a:cubicBezTo>
                    <a:cubicBezTo>
                      <a:pt x="20" y="32"/>
                      <a:pt x="16" y="29"/>
                      <a:pt x="11" y="29"/>
                    </a:cubicBezTo>
                    <a:cubicBezTo>
                      <a:pt x="1" y="29"/>
                      <a:pt x="0" y="24"/>
                      <a:pt x="4" y="17"/>
                    </a:cubicBezTo>
                    <a:cubicBezTo>
                      <a:pt x="16" y="26"/>
                      <a:pt x="16" y="26"/>
                      <a:pt x="22" y="10"/>
                    </a:cubicBezTo>
                    <a:cubicBezTo>
                      <a:pt x="18" y="11"/>
                      <a:pt x="11" y="15"/>
                      <a:pt x="13" y="6"/>
                    </a:cubicBezTo>
                    <a:cubicBezTo>
                      <a:pt x="15" y="6"/>
                      <a:pt x="17" y="6"/>
                      <a:pt x="19" y="4"/>
                    </a:cubicBezTo>
                    <a:cubicBezTo>
                      <a:pt x="21" y="4"/>
                      <a:pt x="23" y="4"/>
                      <a:pt x="26" y="5"/>
                    </a:cubicBezTo>
                    <a:cubicBezTo>
                      <a:pt x="29" y="10"/>
                      <a:pt x="36" y="0"/>
                      <a:pt x="38" y="9"/>
                    </a:cubicBezTo>
                    <a:cubicBezTo>
                      <a:pt x="42" y="13"/>
                      <a:pt x="44" y="8"/>
                      <a:pt x="48" y="7"/>
                    </a:cubicBezTo>
                    <a:close/>
                  </a:path>
                </a:pathLst>
              </a:custGeom>
              <a:solidFill>
                <a:srgbClr val="B88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3" name="Freeform 5135"/>
              <p:cNvSpPr/>
              <p:nvPr/>
            </p:nvSpPr>
            <p:spPr bwMode="auto">
              <a:xfrm>
                <a:off x="6972300" y="4967288"/>
                <a:ext cx="46038" cy="44450"/>
              </a:xfrm>
              <a:custGeom>
                <a:avLst/>
                <a:gdLst>
                  <a:gd name="T0" fmla="*/ 8 w 23"/>
                  <a:gd name="T1" fmla="*/ 18 h 22"/>
                  <a:gd name="T2" fmla="*/ 2 w 23"/>
                  <a:gd name="T3" fmla="*/ 10 h 22"/>
                  <a:gd name="T4" fmla="*/ 12 w 23"/>
                  <a:gd name="T5" fmla="*/ 4 h 22"/>
                  <a:gd name="T6" fmla="*/ 23 w 23"/>
                  <a:gd name="T7" fmla="*/ 20 h 22"/>
                  <a:gd name="T8" fmla="*/ 8 w 23"/>
                  <a:gd name="T9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2">
                    <a:moveTo>
                      <a:pt x="8" y="18"/>
                    </a:moveTo>
                    <a:cubicBezTo>
                      <a:pt x="0" y="20"/>
                      <a:pt x="7" y="10"/>
                      <a:pt x="2" y="10"/>
                    </a:cubicBezTo>
                    <a:cubicBezTo>
                      <a:pt x="6" y="10"/>
                      <a:pt x="6" y="0"/>
                      <a:pt x="12" y="4"/>
                    </a:cubicBezTo>
                    <a:cubicBezTo>
                      <a:pt x="17" y="8"/>
                      <a:pt x="20" y="14"/>
                      <a:pt x="23" y="20"/>
                    </a:cubicBezTo>
                    <a:cubicBezTo>
                      <a:pt x="17" y="22"/>
                      <a:pt x="13" y="15"/>
                      <a:pt x="8" y="18"/>
                    </a:cubicBezTo>
                    <a:close/>
                  </a:path>
                </a:pathLst>
              </a:custGeom>
              <a:solidFill>
                <a:srgbClr val="B98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4" name="Freeform 5136"/>
              <p:cNvSpPr/>
              <p:nvPr/>
            </p:nvSpPr>
            <p:spPr bwMode="auto">
              <a:xfrm>
                <a:off x="6940550" y="4970463"/>
                <a:ext cx="34925" cy="33338"/>
              </a:xfrm>
              <a:custGeom>
                <a:avLst/>
                <a:gdLst>
                  <a:gd name="T0" fmla="*/ 0 w 17"/>
                  <a:gd name="T1" fmla="*/ 6 h 16"/>
                  <a:gd name="T2" fmla="*/ 16 w 17"/>
                  <a:gd name="T3" fmla="*/ 0 h 16"/>
                  <a:gd name="T4" fmla="*/ 15 w 17"/>
                  <a:gd name="T5" fmla="*/ 8 h 16"/>
                  <a:gd name="T6" fmla="*/ 0 w 17"/>
                  <a:gd name="T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6">
                    <a:moveTo>
                      <a:pt x="0" y="6"/>
                    </a:moveTo>
                    <a:cubicBezTo>
                      <a:pt x="7" y="8"/>
                      <a:pt x="11" y="2"/>
                      <a:pt x="16" y="0"/>
                    </a:cubicBezTo>
                    <a:cubicBezTo>
                      <a:pt x="17" y="3"/>
                      <a:pt x="13" y="5"/>
                      <a:pt x="15" y="8"/>
                    </a:cubicBezTo>
                    <a:cubicBezTo>
                      <a:pt x="9" y="16"/>
                      <a:pt x="4" y="15"/>
                      <a:pt x="0" y="6"/>
                    </a:cubicBezTo>
                    <a:close/>
                  </a:path>
                </a:pathLst>
              </a:custGeom>
              <a:solidFill>
                <a:srgbClr val="B98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5" name="Freeform 5137"/>
              <p:cNvSpPr/>
              <p:nvPr/>
            </p:nvSpPr>
            <p:spPr bwMode="auto">
              <a:xfrm>
                <a:off x="6958013" y="4941888"/>
                <a:ext cx="26988" cy="19050"/>
              </a:xfrm>
              <a:custGeom>
                <a:avLst/>
                <a:gdLst>
                  <a:gd name="T0" fmla="*/ 5 w 13"/>
                  <a:gd name="T1" fmla="*/ 10 h 10"/>
                  <a:gd name="T2" fmla="*/ 1 w 13"/>
                  <a:gd name="T3" fmla="*/ 7 h 10"/>
                  <a:gd name="T4" fmla="*/ 1 w 13"/>
                  <a:gd name="T5" fmla="*/ 5 h 10"/>
                  <a:gd name="T6" fmla="*/ 6 w 13"/>
                  <a:gd name="T7" fmla="*/ 0 h 10"/>
                  <a:gd name="T8" fmla="*/ 6 w 13"/>
                  <a:gd name="T9" fmla="*/ 0 h 10"/>
                  <a:gd name="T10" fmla="*/ 6 w 13"/>
                  <a:gd name="T11" fmla="*/ 8 h 10"/>
                  <a:gd name="T12" fmla="*/ 5 w 13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5" y="10"/>
                    </a:moveTo>
                    <a:cubicBezTo>
                      <a:pt x="4" y="9"/>
                      <a:pt x="2" y="8"/>
                      <a:pt x="1" y="7"/>
                    </a:cubicBezTo>
                    <a:cubicBezTo>
                      <a:pt x="1" y="6"/>
                      <a:pt x="1" y="5"/>
                      <a:pt x="1" y="5"/>
                    </a:cubicBezTo>
                    <a:cubicBezTo>
                      <a:pt x="0" y="0"/>
                      <a:pt x="5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3" y="4"/>
                      <a:pt x="8" y="5"/>
                      <a:pt x="6" y="8"/>
                    </a:cubicBezTo>
                    <a:cubicBezTo>
                      <a:pt x="5" y="9"/>
                      <a:pt x="5" y="9"/>
                      <a:pt x="5" y="10"/>
                    </a:cubicBezTo>
                    <a:close/>
                  </a:path>
                </a:pathLst>
              </a:custGeom>
              <a:solidFill>
                <a:srgbClr val="C69E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6" name="Freeform 5138"/>
              <p:cNvSpPr/>
              <p:nvPr/>
            </p:nvSpPr>
            <p:spPr bwMode="auto">
              <a:xfrm>
                <a:off x="7015163" y="4953000"/>
                <a:ext cx="23813" cy="23813"/>
              </a:xfrm>
              <a:custGeom>
                <a:avLst/>
                <a:gdLst>
                  <a:gd name="T0" fmla="*/ 0 w 12"/>
                  <a:gd name="T1" fmla="*/ 2 h 12"/>
                  <a:gd name="T2" fmla="*/ 12 w 12"/>
                  <a:gd name="T3" fmla="*/ 4 h 12"/>
                  <a:gd name="T4" fmla="*/ 0 w 12"/>
                  <a:gd name="T5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cubicBezTo>
                      <a:pt x="4" y="3"/>
                      <a:pt x="8" y="0"/>
                      <a:pt x="12" y="4"/>
                    </a:cubicBezTo>
                    <a:cubicBezTo>
                      <a:pt x="8" y="5"/>
                      <a:pt x="3" y="12"/>
                      <a:pt x="0" y="2"/>
                    </a:cubicBezTo>
                    <a:close/>
                  </a:path>
                </a:pathLst>
              </a:custGeom>
              <a:solidFill>
                <a:srgbClr val="DFC7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7" name="Freeform 5139"/>
              <p:cNvSpPr/>
              <p:nvPr/>
            </p:nvSpPr>
            <p:spPr bwMode="auto">
              <a:xfrm>
                <a:off x="6827838" y="4767263"/>
                <a:ext cx="60325" cy="74613"/>
              </a:xfrm>
              <a:custGeom>
                <a:avLst/>
                <a:gdLst>
                  <a:gd name="T0" fmla="*/ 28 w 30"/>
                  <a:gd name="T1" fmla="*/ 37 h 37"/>
                  <a:gd name="T2" fmla="*/ 26 w 30"/>
                  <a:gd name="T3" fmla="*/ 34 h 37"/>
                  <a:gd name="T4" fmla="*/ 19 w 30"/>
                  <a:gd name="T5" fmla="*/ 32 h 37"/>
                  <a:gd name="T6" fmla="*/ 8 w 30"/>
                  <a:gd name="T7" fmla="*/ 28 h 37"/>
                  <a:gd name="T8" fmla="*/ 2 w 30"/>
                  <a:gd name="T9" fmla="*/ 23 h 37"/>
                  <a:gd name="T10" fmla="*/ 2 w 30"/>
                  <a:gd name="T11" fmla="*/ 14 h 37"/>
                  <a:gd name="T12" fmla="*/ 2 w 30"/>
                  <a:gd name="T13" fmla="*/ 7 h 37"/>
                  <a:gd name="T14" fmla="*/ 20 w 30"/>
                  <a:gd name="T15" fmla="*/ 6 h 37"/>
                  <a:gd name="T16" fmla="*/ 13 w 30"/>
                  <a:gd name="T17" fmla="*/ 13 h 37"/>
                  <a:gd name="T18" fmla="*/ 28 w 30"/>
                  <a:gd name="T19" fmla="*/ 22 h 37"/>
                  <a:gd name="T20" fmla="*/ 28 w 30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7">
                    <a:moveTo>
                      <a:pt x="28" y="37"/>
                    </a:moveTo>
                    <a:cubicBezTo>
                      <a:pt x="28" y="36"/>
                      <a:pt x="27" y="35"/>
                      <a:pt x="26" y="34"/>
                    </a:cubicBezTo>
                    <a:cubicBezTo>
                      <a:pt x="24" y="33"/>
                      <a:pt x="21" y="34"/>
                      <a:pt x="19" y="32"/>
                    </a:cubicBezTo>
                    <a:cubicBezTo>
                      <a:pt x="17" y="26"/>
                      <a:pt x="12" y="27"/>
                      <a:pt x="8" y="28"/>
                    </a:cubicBezTo>
                    <a:cubicBezTo>
                      <a:pt x="5" y="27"/>
                      <a:pt x="4" y="25"/>
                      <a:pt x="2" y="23"/>
                    </a:cubicBezTo>
                    <a:cubicBezTo>
                      <a:pt x="0" y="20"/>
                      <a:pt x="0" y="17"/>
                      <a:pt x="2" y="14"/>
                    </a:cubicBezTo>
                    <a:cubicBezTo>
                      <a:pt x="2" y="12"/>
                      <a:pt x="2" y="9"/>
                      <a:pt x="2" y="7"/>
                    </a:cubicBezTo>
                    <a:cubicBezTo>
                      <a:pt x="8" y="3"/>
                      <a:pt x="14" y="0"/>
                      <a:pt x="20" y="6"/>
                    </a:cubicBezTo>
                    <a:cubicBezTo>
                      <a:pt x="23" y="13"/>
                      <a:pt x="15" y="10"/>
                      <a:pt x="13" y="13"/>
                    </a:cubicBezTo>
                    <a:cubicBezTo>
                      <a:pt x="21" y="12"/>
                      <a:pt x="23" y="18"/>
                      <a:pt x="28" y="22"/>
                    </a:cubicBezTo>
                    <a:cubicBezTo>
                      <a:pt x="28" y="27"/>
                      <a:pt x="30" y="32"/>
                      <a:pt x="28" y="37"/>
                    </a:cubicBezTo>
                    <a:close/>
                  </a:path>
                </a:pathLst>
              </a:custGeom>
              <a:solidFill>
                <a:srgbClr val="D1B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8" name="Freeform 5140"/>
              <p:cNvSpPr/>
              <p:nvPr/>
            </p:nvSpPr>
            <p:spPr bwMode="auto">
              <a:xfrm>
                <a:off x="6827838" y="4746625"/>
                <a:ext cx="60325" cy="38100"/>
              </a:xfrm>
              <a:custGeom>
                <a:avLst/>
                <a:gdLst>
                  <a:gd name="T0" fmla="*/ 20 w 30"/>
                  <a:gd name="T1" fmla="*/ 16 h 19"/>
                  <a:gd name="T2" fmla="*/ 2 w 30"/>
                  <a:gd name="T3" fmla="*/ 17 h 19"/>
                  <a:gd name="T4" fmla="*/ 0 w 30"/>
                  <a:gd name="T5" fmla="*/ 14 h 19"/>
                  <a:gd name="T6" fmla="*/ 11 w 30"/>
                  <a:gd name="T7" fmla="*/ 7 h 19"/>
                  <a:gd name="T8" fmla="*/ 23 w 30"/>
                  <a:gd name="T9" fmla="*/ 9 h 19"/>
                  <a:gd name="T10" fmla="*/ 29 w 30"/>
                  <a:gd name="T11" fmla="*/ 5 h 19"/>
                  <a:gd name="T12" fmla="*/ 20 w 30"/>
                  <a:gd name="T13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19">
                    <a:moveTo>
                      <a:pt x="20" y="16"/>
                    </a:moveTo>
                    <a:cubicBezTo>
                      <a:pt x="14" y="14"/>
                      <a:pt x="8" y="19"/>
                      <a:pt x="2" y="17"/>
                    </a:cubicBezTo>
                    <a:cubicBezTo>
                      <a:pt x="2" y="16"/>
                      <a:pt x="1" y="15"/>
                      <a:pt x="0" y="14"/>
                    </a:cubicBezTo>
                    <a:cubicBezTo>
                      <a:pt x="3" y="11"/>
                      <a:pt x="8" y="12"/>
                      <a:pt x="11" y="7"/>
                    </a:cubicBezTo>
                    <a:cubicBezTo>
                      <a:pt x="15" y="0"/>
                      <a:pt x="18" y="14"/>
                      <a:pt x="23" y="9"/>
                    </a:cubicBezTo>
                    <a:cubicBezTo>
                      <a:pt x="25" y="8"/>
                      <a:pt x="27" y="7"/>
                      <a:pt x="29" y="5"/>
                    </a:cubicBezTo>
                    <a:cubicBezTo>
                      <a:pt x="30" y="13"/>
                      <a:pt x="30" y="18"/>
                      <a:pt x="20" y="16"/>
                    </a:cubicBezTo>
                    <a:close/>
                  </a:path>
                </a:pathLst>
              </a:custGeom>
              <a:solidFill>
                <a:srgbClr val="DEC7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9" name="Freeform 5141"/>
              <p:cNvSpPr/>
              <p:nvPr/>
            </p:nvSpPr>
            <p:spPr bwMode="auto">
              <a:xfrm>
                <a:off x="7259638" y="5783263"/>
                <a:ext cx="44450" cy="41275"/>
              </a:xfrm>
              <a:custGeom>
                <a:avLst/>
                <a:gdLst>
                  <a:gd name="T0" fmla="*/ 2 w 22"/>
                  <a:gd name="T1" fmla="*/ 15 h 21"/>
                  <a:gd name="T2" fmla="*/ 0 w 22"/>
                  <a:gd name="T3" fmla="*/ 14 h 21"/>
                  <a:gd name="T4" fmla="*/ 13 w 22"/>
                  <a:gd name="T5" fmla="*/ 1 h 21"/>
                  <a:gd name="T6" fmla="*/ 22 w 22"/>
                  <a:gd name="T7" fmla="*/ 7 h 21"/>
                  <a:gd name="T8" fmla="*/ 2 w 22"/>
                  <a:gd name="T9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2" y="15"/>
                    </a:moveTo>
                    <a:cubicBezTo>
                      <a:pt x="1" y="14"/>
                      <a:pt x="0" y="14"/>
                      <a:pt x="0" y="14"/>
                    </a:cubicBezTo>
                    <a:cubicBezTo>
                      <a:pt x="0" y="5"/>
                      <a:pt x="4" y="0"/>
                      <a:pt x="13" y="1"/>
                    </a:cubicBezTo>
                    <a:cubicBezTo>
                      <a:pt x="17" y="2"/>
                      <a:pt x="20" y="4"/>
                      <a:pt x="22" y="7"/>
                    </a:cubicBezTo>
                    <a:cubicBezTo>
                      <a:pt x="19" y="21"/>
                      <a:pt x="9" y="13"/>
                      <a:pt x="2" y="15"/>
                    </a:cubicBezTo>
                    <a:close/>
                  </a:path>
                </a:pathLst>
              </a:custGeom>
              <a:solidFill>
                <a:srgbClr val="DFCA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0" name="Freeform 5142"/>
              <p:cNvSpPr/>
              <p:nvPr/>
            </p:nvSpPr>
            <p:spPr bwMode="auto">
              <a:xfrm>
                <a:off x="7277100" y="5732463"/>
                <a:ext cx="42863" cy="47625"/>
              </a:xfrm>
              <a:custGeom>
                <a:avLst/>
                <a:gdLst>
                  <a:gd name="T0" fmla="*/ 1 w 21"/>
                  <a:gd name="T1" fmla="*/ 13 h 24"/>
                  <a:gd name="T2" fmla="*/ 0 w 21"/>
                  <a:gd name="T3" fmla="*/ 6 h 24"/>
                  <a:gd name="T4" fmla="*/ 10 w 21"/>
                  <a:gd name="T5" fmla="*/ 1 h 24"/>
                  <a:gd name="T6" fmla="*/ 15 w 21"/>
                  <a:gd name="T7" fmla="*/ 5 h 24"/>
                  <a:gd name="T8" fmla="*/ 21 w 21"/>
                  <a:gd name="T9" fmla="*/ 17 h 24"/>
                  <a:gd name="T10" fmla="*/ 21 w 21"/>
                  <a:gd name="T11" fmla="*/ 20 h 24"/>
                  <a:gd name="T12" fmla="*/ 17 w 21"/>
                  <a:gd name="T13" fmla="*/ 24 h 24"/>
                  <a:gd name="T14" fmla="*/ 8 w 21"/>
                  <a:gd name="T15" fmla="*/ 23 h 24"/>
                  <a:gd name="T16" fmla="*/ 5 w 21"/>
                  <a:gd name="T17" fmla="*/ 21 h 24"/>
                  <a:gd name="T18" fmla="*/ 1 w 21"/>
                  <a:gd name="T19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4">
                    <a:moveTo>
                      <a:pt x="1" y="13"/>
                    </a:moveTo>
                    <a:cubicBezTo>
                      <a:pt x="1" y="11"/>
                      <a:pt x="0" y="8"/>
                      <a:pt x="0" y="6"/>
                    </a:cubicBezTo>
                    <a:cubicBezTo>
                      <a:pt x="1" y="0"/>
                      <a:pt x="7" y="3"/>
                      <a:pt x="10" y="1"/>
                    </a:cubicBezTo>
                    <a:cubicBezTo>
                      <a:pt x="13" y="1"/>
                      <a:pt x="14" y="2"/>
                      <a:pt x="15" y="5"/>
                    </a:cubicBezTo>
                    <a:cubicBezTo>
                      <a:pt x="15" y="10"/>
                      <a:pt x="17" y="14"/>
                      <a:pt x="21" y="17"/>
                    </a:cubicBezTo>
                    <a:cubicBezTo>
                      <a:pt x="21" y="18"/>
                      <a:pt x="21" y="19"/>
                      <a:pt x="21" y="20"/>
                    </a:cubicBezTo>
                    <a:cubicBezTo>
                      <a:pt x="20" y="22"/>
                      <a:pt x="19" y="23"/>
                      <a:pt x="17" y="24"/>
                    </a:cubicBezTo>
                    <a:cubicBezTo>
                      <a:pt x="14" y="24"/>
                      <a:pt x="11" y="23"/>
                      <a:pt x="8" y="23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18"/>
                      <a:pt x="3" y="16"/>
                      <a:pt x="1" y="13"/>
                    </a:cubicBezTo>
                    <a:close/>
                  </a:path>
                </a:pathLst>
              </a:custGeom>
              <a:solidFill>
                <a:srgbClr val="AF9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1" name="Freeform 5143"/>
              <p:cNvSpPr/>
              <p:nvPr/>
            </p:nvSpPr>
            <p:spPr bwMode="auto">
              <a:xfrm>
                <a:off x="7285038" y="5772150"/>
                <a:ext cx="44450" cy="30163"/>
              </a:xfrm>
              <a:custGeom>
                <a:avLst/>
                <a:gdLst>
                  <a:gd name="T0" fmla="*/ 1 w 22"/>
                  <a:gd name="T1" fmla="*/ 1 h 15"/>
                  <a:gd name="T2" fmla="*/ 4 w 22"/>
                  <a:gd name="T3" fmla="*/ 1 h 15"/>
                  <a:gd name="T4" fmla="*/ 13 w 22"/>
                  <a:gd name="T5" fmla="*/ 3 h 15"/>
                  <a:gd name="T6" fmla="*/ 16 w 22"/>
                  <a:gd name="T7" fmla="*/ 0 h 15"/>
                  <a:gd name="T8" fmla="*/ 20 w 22"/>
                  <a:gd name="T9" fmla="*/ 9 h 15"/>
                  <a:gd name="T10" fmla="*/ 12 w 22"/>
                  <a:gd name="T11" fmla="*/ 15 h 15"/>
                  <a:gd name="T12" fmla="*/ 9 w 22"/>
                  <a:gd name="T13" fmla="*/ 12 h 15"/>
                  <a:gd name="T14" fmla="*/ 0 w 22"/>
                  <a:gd name="T15" fmla="*/ 6 h 15"/>
                  <a:gd name="T16" fmla="*/ 1 w 22"/>
                  <a:gd name="T1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5">
                    <a:moveTo>
                      <a:pt x="1" y="1"/>
                    </a:moveTo>
                    <a:cubicBezTo>
                      <a:pt x="2" y="1"/>
                      <a:pt x="3" y="1"/>
                      <a:pt x="4" y="1"/>
                    </a:cubicBezTo>
                    <a:cubicBezTo>
                      <a:pt x="7" y="1"/>
                      <a:pt x="10" y="6"/>
                      <a:pt x="13" y="3"/>
                    </a:cubicBezTo>
                    <a:cubicBezTo>
                      <a:pt x="14" y="2"/>
                      <a:pt x="15" y="1"/>
                      <a:pt x="16" y="0"/>
                    </a:cubicBezTo>
                    <a:cubicBezTo>
                      <a:pt x="19" y="2"/>
                      <a:pt x="22" y="4"/>
                      <a:pt x="20" y="9"/>
                    </a:cubicBezTo>
                    <a:cubicBezTo>
                      <a:pt x="17" y="11"/>
                      <a:pt x="14" y="13"/>
                      <a:pt x="12" y="15"/>
                    </a:cubicBezTo>
                    <a:cubicBezTo>
                      <a:pt x="11" y="14"/>
                      <a:pt x="10" y="13"/>
                      <a:pt x="9" y="12"/>
                    </a:cubicBezTo>
                    <a:cubicBezTo>
                      <a:pt x="5" y="12"/>
                      <a:pt x="2" y="10"/>
                      <a:pt x="0" y="6"/>
                    </a:cubicBezTo>
                    <a:cubicBezTo>
                      <a:pt x="1" y="4"/>
                      <a:pt x="1" y="3"/>
                      <a:pt x="1" y="1"/>
                    </a:cubicBezTo>
                    <a:close/>
                  </a:path>
                </a:pathLst>
              </a:custGeom>
              <a:solidFill>
                <a:srgbClr val="BDA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2" name="Freeform 5144"/>
              <p:cNvSpPr/>
              <p:nvPr/>
            </p:nvSpPr>
            <p:spPr bwMode="auto">
              <a:xfrm>
                <a:off x="7212013" y="5737225"/>
                <a:ext cx="12700" cy="15875"/>
              </a:xfrm>
              <a:custGeom>
                <a:avLst/>
                <a:gdLst>
                  <a:gd name="T0" fmla="*/ 4 w 7"/>
                  <a:gd name="T1" fmla="*/ 0 h 8"/>
                  <a:gd name="T2" fmla="*/ 6 w 7"/>
                  <a:gd name="T3" fmla="*/ 2 h 8"/>
                  <a:gd name="T4" fmla="*/ 7 w 7"/>
                  <a:gd name="T5" fmla="*/ 8 h 8"/>
                  <a:gd name="T6" fmla="*/ 4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1"/>
                      <a:pt x="5" y="2"/>
                      <a:pt x="6" y="2"/>
                    </a:cubicBezTo>
                    <a:cubicBezTo>
                      <a:pt x="6" y="4"/>
                      <a:pt x="7" y="6"/>
                      <a:pt x="7" y="8"/>
                    </a:cubicBezTo>
                    <a:cubicBezTo>
                      <a:pt x="0" y="8"/>
                      <a:pt x="2" y="3"/>
                      <a:pt x="4" y="0"/>
                    </a:cubicBezTo>
                    <a:close/>
                  </a:path>
                </a:pathLst>
              </a:custGeom>
              <a:solidFill>
                <a:srgbClr val="AF90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3" name="Freeform 5145"/>
              <p:cNvSpPr/>
              <p:nvPr/>
            </p:nvSpPr>
            <p:spPr bwMode="auto">
              <a:xfrm>
                <a:off x="6794500" y="4700588"/>
                <a:ext cx="69850" cy="38100"/>
              </a:xfrm>
              <a:custGeom>
                <a:avLst/>
                <a:gdLst>
                  <a:gd name="T0" fmla="*/ 15 w 35"/>
                  <a:gd name="T1" fmla="*/ 19 h 19"/>
                  <a:gd name="T2" fmla="*/ 9 w 35"/>
                  <a:gd name="T3" fmla="*/ 18 h 19"/>
                  <a:gd name="T4" fmla="*/ 0 w 35"/>
                  <a:gd name="T5" fmla="*/ 11 h 19"/>
                  <a:gd name="T6" fmla="*/ 8 w 35"/>
                  <a:gd name="T7" fmla="*/ 7 h 19"/>
                  <a:gd name="T8" fmla="*/ 14 w 35"/>
                  <a:gd name="T9" fmla="*/ 2 h 19"/>
                  <a:gd name="T10" fmla="*/ 26 w 35"/>
                  <a:gd name="T11" fmla="*/ 6 h 19"/>
                  <a:gd name="T12" fmla="*/ 35 w 35"/>
                  <a:gd name="T13" fmla="*/ 6 h 19"/>
                  <a:gd name="T14" fmla="*/ 28 w 35"/>
                  <a:gd name="T15" fmla="*/ 11 h 19"/>
                  <a:gd name="T16" fmla="*/ 16 w 35"/>
                  <a:gd name="T17" fmla="*/ 8 h 19"/>
                  <a:gd name="T18" fmla="*/ 15 w 35"/>
                  <a:gd name="T1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19">
                    <a:moveTo>
                      <a:pt x="15" y="19"/>
                    </a:moveTo>
                    <a:cubicBezTo>
                      <a:pt x="13" y="19"/>
                      <a:pt x="11" y="18"/>
                      <a:pt x="9" y="18"/>
                    </a:cubicBezTo>
                    <a:cubicBezTo>
                      <a:pt x="5" y="17"/>
                      <a:pt x="0" y="16"/>
                      <a:pt x="0" y="11"/>
                    </a:cubicBezTo>
                    <a:cubicBezTo>
                      <a:pt x="0" y="8"/>
                      <a:pt x="5" y="8"/>
                      <a:pt x="8" y="7"/>
                    </a:cubicBezTo>
                    <a:cubicBezTo>
                      <a:pt x="10" y="5"/>
                      <a:pt x="13" y="5"/>
                      <a:pt x="14" y="2"/>
                    </a:cubicBezTo>
                    <a:cubicBezTo>
                      <a:pt x="19" y="0"/>
                      <a:pt x="23" y="3"/>
                      <a:pt x="26" y="6"/>
                    </a:cubicBezTo>
                    <a:cubicBezTo>
                      <a:pt x="29" y="7"/>
                      <a:pt x="32" y="3"/>
                      <a:pt x="35" y="6"/>
                    </a:cubicBezTo>
                    <a:cubicBezTo>
                      <a:pt x="34" y="11"/>
                      <a:pt x="29" y="8"/>
                      <a:pt x="28" y="11"/>
                    </a:cubicBezTo>
                    <a:cubicBezTo>
                      <a:pt x="24" y="8"/>
                      <a:pt x="20" y="6"/>
                      <a:pt x="16" y="8"/>
                    </a:cubicBezTo>
                    <a:cubicBezTo>
                      <a:pt x="13" y="12"/>
                      <a:pt x="26" y="16"/>
                      <a:pt x="15" y="19"/>
                    </a:cubicBezTo>
                    <a:close/>
                  </a:path>
                </a:pathLst>
              </a:custGeom>
              <a:solidFill>
                <a:srgbClr val="C7A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4" name="Freeform 5146"/>
              <p:cNvSpPr/>
              <p:nvPr/>
            </p:nvSpPr>
            <p:spPr bwMode="auto">
              <a:xfrm>
                <a:off x="6816725" y="4695825"/>
                <a:ext cx="30163" cy="17463"/>
              </a:xfrm>
              <a:custGeom>
                <a:avLst/>
                <a:gdLst>
                  <a:gd name="T0" fmla="*/ 15 w 15"/>
                  <a:gd name="T1" fmla="*/ 9 h 9"/>
                  <a:gd name="T2" fmla="*/ 3 w 15"/>
                  <a:gd name="T3" fmla="*/ 5 h 9"/>
                  <a:gd name="T4" fmla="*/ 3 w 15"/>
                  <a:gd name="T5" fmla="*/ 5 h 9"/>
                  <a:gd name="T6" fmla="*/ 2 w 15"/>
                  <a:gd name="T7" fmla="*/ 0 h 9"/>
                  <a:gd name="T8" fmla="*/ 15 w 15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15" y="9"/>
                    </a:moveTo>
                    <a:cubicBezTo>
                      <a:pt x="11" y="9"/>
                      <a:pt x="7" y="8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0" y="2"/>
                      <a:pt x="2" y="0"/>
                    </a:cubicBezTo>
                    <a:cubicBezTo>
                      <a:pt x="8" y="0"/>
                      <a:pt x="14" y="1"/>
                      <a:pt x="15" y="9"/>
                    </a:cubicBezTo>
                    <a:close/>
                  </a:path>
                </a:pathLst>
              </a:custGeom>
              <a:solidFill>
                <a:srgbClr val="AC90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5" name="Freeform 5147"/>
              <p:cNvSpPr/>
              <p:nvPr/>
            </p:nvSpPr>
            <p:spPr bwMode="auto">
              <a:xfrm>
                <a:off x="6808788" y="4684713"/>
                <a:ext cx="14288" cy="20638"/>
              </a:xfrm>
              <a:custGeom>
                <a:avLst/>
                <a:gdLst>
                  <a:gd name="T0" fmla="*/ 6 w 7"/>
                  <a:gd name="T1" fmla="*/ 5 h 10"/>
                  <a:gd name="T2" fmla="*/ 7 w 7"/>
                  <a:gd name="T3" fmla="*/ 10 h 10"/>
                  <a:gd name="T4" fmla="*/ 0 w 7"/>
                  <a:gd name="T5" fmla="*/ 7 h 10"/>
                  <a:gd name="T6" fmla="*/ 6 w 7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10">
                    <a:moveTo>
                      <a:pt x="6" y="5"/>
                    </a:moveTo>
                    <a:cubicBezTo>
                      <a:pt x="6" y="6"/>
                      <a:pt x="7" y="8"/>
                      <a:pt x="7" y="10"/>
                    </a:cubicBezTo>
                    <a:cubicBezTo>
                      <a:pt x="5" y="9"/>
                      <a:pt x="2" y="10"/>
                      <a:pt x="0" y="7"/>
                    </a:cubicBezTo>
                    <a:cubicBezTo>
                      <a:pt x="1" y="4"/>
                      <a:pt x="2" y="0"/>
                      <a:pt x="6" y="5"/>
                    </a:cubicBezTo>
                    <a:close/>
                  </a:path>
                </a:pathLst>
              </a:custGeom>
              <a:solidFill>
                <a:srgbClr val="C7A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6" name="Freeform 5148"/>
              <p:cNvSpPr/>
              <p:nvPr/>
            </p:nvSpPr>
            <p:spPr bwMode="auto">
              <a:xfrm>
                <a:off x="6856413" y="4683125"/>
                <a:ext cx="17463" cy="14288"/>
              </a:xfrm>
              <a:custGeom>
                <a:avLst/>
                <a:gdLst>
                  <a:gd name="T0" fmla="*/ 9 w 9"/>
                  <a:gd name="T1" fmla="*/ 4 h 7"/>
                  <a:gd name="T2" fmla="*/ 2 w 9"/>
                  <a:gd name="T3" fmla="*/ 5 h 7"/>
                  <a:gd name="T4" fmla="*/ 2 w 9"/>
                  <a:gd name="T5" fmla="*/ 3 h 7"/>
                  <a:gd name="T6" fmla="*/ 9 w 9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9" y="4"/>
                    </a:moveTo>
                    <a:cubicBezTo>
                      <a:pt x="7" y="7"/>
                      <a:pt x="4" y="7"/>
                      <a:pt x="2" y="5"/>
                    </a:cubicBezTo>
                    <a:cubicBezTo>
                      <a:pt x="0" y="5"/>
                      <a:pt x="1" y="3"/>
                      <a:pt x="2" y="3"/>
                    </a:cubicBezTo>
                    <a:cubicBezTo>
                      <a:pt x="5" y="0"/>
                      <a:pt x="7" y="3"/>
                      <a:pt x="9" y="4"/>
                    </a:cubicBezTo>
                    <a:close/>
                  </a:path>
                </a:pathLst>
              </a:custGeom>
              <a:solidFill>
                <a:srgbClr val="AC92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7" name="Freeform 5149"/>
              <p:cNvSpPr/>
              <p:nvPr/>
            </p:nvSpPr>
            <p:spPr bwMode="auto">
              <a:xfrm>
                <a:off x="6794500" y="4691063"/>
                <a:ext cx="9525" cy="9525"/>
              </a:xfrm>
              <a:custGeom>
                <a:avLst/>
                <a:gdLst>
                  <a:gd name="T0" fmla="*/ 5 w 5"/>
                  <a:gd name="T1" fmla="*/ 3 h 5"/>
                  <a:gd name="T2" fmla="*/ 0 w 5"/>
                  <a:gd name="T3" fmla="*/ 5 h 5"/>
                  <a:gd name="T4" fmla="*/ 3 w 5"/>
                  <a:gd name="T5" fmla="*/ 0 h 5"/>
                  <a:gd name="T6" fmla="*/ 5 w 5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5"/>
                      <a:pt x="2" y="5"/>
                      <a:pt x="0" y="5"/>
                    </a:cubicBezTo>
                    <a:cubicBezTo>
                      <a:pt x="0" y="3"/>
                      <a:pt x="1" y="0"/>
                      <a:pt x="3" y="0"/>
                    </a:cubicBezTo>
                    <a:cubicBezTo>
                      <a:pt x="5" y="0"/>
                      <a:pt x="5" y="2"/>
                      <a:pt x="5" y="3"/>
                    </a:cubicBezTo>
                    <a:close/>
                  </a:path>
                </a:pathLst>
              </a:custGeom>
              <a:solidFill>
                <a:srgbClr val="A7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8" name="Freeform 5150"/>
              <p:cNvSpPr/>
              <p:nvPr/>
            </p:nvSpPr>
            <p:spPr bwMode="auto">
              <a:xfrm>
                <a:off x="7434263" y="5262563"/>
                <a:ext cx="77788" cy="49213"/>
              </a:xfrm>
              <a:custGeom>
                <a:avLst/>
                <a:gdLst>
                  <a:gd name="T0" fmla="*/ 12 w 39"/>
                  <a:gd name="T1" fmla="*/ 2 h 24"/>
                  <a:gd name="T2" fmla="*/ 14 w 39"/>
                  <a:gd name="T3" fmla="*/ 2 h 24"/>
                  <a:gd name="T4" fmla="*/ 17 w 39"/>
                  <a:gd name="T5" fmla="*/ 2 h 24"/>
                  <a:gd name="T6" fmla="*/ 27 w 39"/>
                  <a:gd name="T7" fmla="*/ 3 h 24"/>
                  <a:gd name="T8" fmla="*/ 38 w 39"/>
                  <a:gd name="T9" fmla="*/ 12 h 24"/>
                  <a:gd name="T10" fmla="*/ 38 w 39"/>
                  <a:gd name="T11" fmla="*/ 17 h 24"/>
                  <a:gd name="T12" fmla="*/ 27 w 39"/>
                  <a:gd name="T13" fmla="*/ 18 h 24"/>
                  <a:gd name="T14" fmla="*/ 16 w 39"/>
                  <a:gd name="T15" fmla="*/ 15 h 24"/>
                  <a:gd name="T16" fmla="*/ 0 w 39"/>
                  <a:gd name="T17" fmla="*/ 13 h 24"/>
                  <a:gd name="T18" fmla="*/ 5 w 39"/>
                  <a:gd name="T19" fmla="*/ 9 h 24"/>
                  <a:gd name="T20" fmla="*/ 12 w 39"/>
                  <a:gd name="T21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24">
                    <a:moveTo>
                      <a:pt x="12" y="2"/>
                    </a:moveTo>
                    <a:cubicBezTo>
                      <a:pt x="12" y="2"/>
                      <a:pt x="13" y="2"/>
                      <a:pt x="14" y="2"/>
                    </a:cubicBezTo>
                    <a:cubicBezTo>
                      <a:pt x="15" y="2"/>
                      <a:pt x="16" y="2"/>
                      <a:pt x="17" y="2"/>
                    </a:cubicBezTo>
                    <a:cubicBezTo>
                      <a:pt x="20" y="0"/>
                      <a:pt x="24" y="3"/>
                      <a:pt x="27" y="3"/>
                    </a:cubicBezTo>
                    <a:cubicBezTo>
                      <a:pt x="31" y="5"/>
                      <a:pt x="35" y="9"/>
                      <a:pt x="38" y="12"/>
                    </a:cubicBezTo>
                    <a:cubicBezTo>
                      <a:pt x="39" y="14"/>
                      <a:pt x="39" y="15"/>
                      <a:pt x="38" y="17"/>
                    </a:cubicBezTo>
                    <a:cubicBezTo>
                      <a:pt x="35" y="21"/>
                      <a:pt x="31" y="21"/>
                      <a:pt x="27" y="18"/>
                    </a:cubicBezTo>
                    <a:cubicBezTo>
                      <a:pt x="23" y="16"/>
                      <a:pt x="20" y="14"/>
                      <a:pt x="16" y="15"/>
                    </a:cubicBezTo>
                    <a:cubicBezTo>
                      <a:pt x="10" y="17"/>
                      <a:pt x="4" y="24"/>
                      <a:pt x="0" y="13"/>
                    </a:cubicBezTo>
                    <a:cubicBezTo>
                      <a:pt x="1" y="11"/>
                      <a:pt x="3" y="10"/>
                      <a:pt x="5" y="9"/>
                    </a:cubicBezTo>
                    <a:cubicBezTo>
                      <a:pt x="8" y="8"/>
                      <a:pt x="10" y="4"/>
                      <a:pt x="12" y="2"/>
                    </a:cubicBezTo>
                    <a:close/>
                  </a:path>
                </a:pathLst>
              </a:custGeom>
              <a:solidFill>
                <a:srgbClr val="C29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9" name="Freeform 5151"/>
              <p:cNvSpPr/>
              <p:nvPr/>
            </p:nvSpPr>
            <p:spPr bwMode="auto">
              <a:xfrm>
                <a:off x="7483475" y="5265738"/>
                <a:ext cx="55563" cy="42863"/>
              </a:xfrm>
              <a:custGeom>
                <a:avLst/>
                <a:gdLst>
                  <a:gd name="T0" fmla="*/ 12 w 27"/>
                  <a:gd name="T1" fmla="*/ 11 h 22"/>
                  <a:gd name="T2" fmla="*/ 1 w 27"/>
                  <a:gd name="T3" fmla="*/ 2 h 22"/>
                  <a:gd name="T4" fmla="*/ 1 w 27"/>
                  <a:gd name="T5" fmla="*/ 1 h 22"/>
                  <a:gd name="T6" fmla="*/ 2 w 27"/>
                  <a:gd name="T7" fmla="*/ 0 h 22"/>
                  <a:gd name="T8" fmla="*/ 7 w 27"/>
                  <a:gd name="T9" fmla="*/ 1 h 22"/>
                  <a:gd name="T10" fmla="*/ 23 w 27"/>
                  <a:gd name="T11" fmla="*/ 8 h 22"/>
                  <a:gd name="T12" fmla="*/ 23 w 27"/>
                  <a:gd name="T13" fmla="*/ 15 h 22"/>
                  <a:gd name="T14" fmla="*/ 24 w 27"/>
                  <a:gd name="T15" fmla="*/ 20 h 22"/>
                  <a:gd name="T16" fmla="*/ 12 w 27"/>
                  <a:gd name="T17" fmla="*/ 1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2">
                    <a:moveTo>
                      <a:pt x="12" y="11"/>
                    </a:moveTo>
                    <a:cubicBezTo>
                      <a:pt x="6" y="12"/>
                      <a:pt x="4" y="6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" y="6"/>
                      <a:pt x="18" y="3"/>
                      <a:pt x="23" y="8"/>
                    </a:cubicBezTo>
                    <a:cubicBezTo>
                      <a:pt x="22" y="10"/>
                      <a:pt x="18" y="13"/>
                      <a:pt x="23" y="15"/>
                    </a:cubicBezTo>
                    <a:cubicBezTo>
                      <a:pt x="26" y="16"/>
                      <a:pt x="27" y="18"/>
                      <a:pt x="24" y="20"/>
                    </a:cubicBezTo>
                    <a:cubicBezTo>
                      <a:pt x="16" y="22"/>
                      <a:pt x="14" y="17"/>
                      <a:pt x="12" y="11"/>
                    </a:cubicBezTo>
                    <a:close/>
                  </a:path>
                </a:pathLst>
              </a:custGeom>
              <a:solidFill>
                <a:srgbClr val="9D78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0" name="Freeform 5152"/>
              <p:cNvSpPr/>
              <p:nvPr/>
            </p:nvSpPr>
            <p:spPr bwMode="auto">
              <a:xfrm>
                <a:off x="7467600" y="5251450"/>
                <a:ext cx="20638" cy="22225"/>
              </a:xfrm>
              <a:custGeom>
                <a:avLst/>
                <a:gdLst>
                  <a:gd name="T0" fmla="*/ 10 w 10"/>
                  <a:gd name="T1" fmla="*/ 7 h 11"/>
                  <a:gd name="T2" fmla="*/ 9 w 10"/>
                  <a:gd name="T3" fmla="*/ 9 h 11"/>
                  <a:gd name="T4" fmla="*/ 0 w 10"/>
                  <a:gd name="T5" fmla="*/ 8 h 11"/>
                  <a:gd name="T6" fmla="*/ 10 w 10"/>
                  <a:gd name="T7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1">
                    <a:moveTo>
                      <a:pt x="10" y="7"/>
                    </a:moveTo>
                    <a:cubicBezTo>
                      <a:pt x="9" y="8"/>
                      <a:pt x="9" y="9"/>
                      <a:pt x="9" y="9"/>
                    </a:cubicBezTo>
                    <a:cubicBezTo>
                      <a:pt x="6" y="11"/>
                      <a:pt x="3" y="9"/>
                      <a:pt x="0" y="8"/>
                    </a:cubicBezTo>
                    <a:cubicBezTo>
                      <a:pt x="2" y="0"/>
                      <a:pt x="6" y="5"/>
                      <a:pt x="10" y="7"/>
                    </a:cubicBezTo>
                    <a:close/>
                  </a:path>
                </a:pathLst>
              </a:custGeom>
              <a:solidFill>
                <a:srgbClr val="9F7E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1" name="Freeform 5153"/>
              <p:cNvSpPr/>
              <p:nvPr/>
            </p:nvSpPr>
            <p:spPr bwMode="auto">
              <a:xfrm>
                <a:off x="7318375" y="5194300"/>
                <a:ext cx="88900" cy="71438"/>
              </a:xfrm>
              <a:custGeom>
                <a:avLst/>
                <a:gdLst>
                  <a:gd name="T0" fmla="*/ 14 w 45"/>
                  <a:gd name="T1" fmla="*/ 6 h 35"/>
                  <a:gd name="T2" fmla="*/ 27 w 45"/>
                  <a:gd name="T3" fmla="*/ 0 h 35"/>
                  <a:gd name="T4" fmla="*/ 44 w 45"/>
                  <a:gd name="T5" fmla="*/ 3 h 35"/>
                  <a:gd name="T6" fmla="*/ 41 w 45"/>
                  <a:gd name="T7" fmla="*/ 7 h 35"/>
                  <a:gd name="T8" fmla="*/ 41 w 45"/>
                  <a:gd name="T9" fmla="*/ 13 h 35"/>
                  <a:gd name="T10" fmla="*/ 42 w 45"/>
                  <a:gd name="T11" fmla="*/ 22 h 35"/>
                  <a:gd name="T12" fmla="*/ 42 w 45"/>
                  <a:gd name="T13" fmla="*/ 22 h 35"/>
                  <a:gd name="T14" fmla="*/ 33 w 45"/>
                  <a:gd name="T15" fmla="*/ 33 h 35"/>
                  <a:gd name="T16" fmla="*/ 21 w 45"/>
                  <a:gd name="T17" fmla="*/ 22 h 35"/>
                  <a:gd name="T18" fmla="*/ 26 w 45"/>
                  <a:gd name="T19" fmla="*/ 21 h 35"/>
                  <a:gd name="T20" fmla="*/ 19 w 45"/>
                  <a:gd name="T21" fmla="*/ 20 h 35"/>
                  <a:gd name="T22" fmla="*/ 7 w 45"/>
                  <a:gd name="T23" fmla="*/ 18 h 35"/>
                  <a:gd name="T24" fmla="*/ 0 w 45"/>
                  <a:gd name="T25" fmla="*/ 12 h 35"/>
                  <a:gd name="T26" fmla="*/ 14 w 45"/>
                  <a:gd name="T27" fmla="*/ 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5" h="35">
                    <a:moveTo>
                      <a:pt x="14" y="6"/>
                    </a:moveTo>
                    <a:cubicBezTo>
                      <a:pt x="18" y="3"/>
                      <a:pt x="25" y="8"/>
                      <a:pt x="27" y="0"/>
                    </a:cubicBezTo>
                    <a:cubicBezTo>
                      <a:pt x="32" y="7"/>
                      <a:pt x="39" y="0"/>
                      <a:pt x="44" y="3"/>
                    </a:cubicBezTo>
                    <a:cubicBezTo>
                      <a:pt x="43" y="4"/>
                      <a:pt x="42" y="6"/>
                      <a:pt x="41" y="7"/>
                    </a:cubicBezTo>
                    <a:cubicBezTo>
                      <a:pt x="39" y="9"/>
                      <a:pt x="36" y="11"/>
                      <a:pt x="41" y="13"/>
                    </a:cubicBezTo>
                    <a:cubicBezTo>
                      <a:pt x="44" y="16"/>
                      <a:pt x="45" y="19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39" y="26"/>
                      <a:pt x="39" y="32"/>
                      <a:pt x="33" y="33"/>
                    </a:cubicBezTo>
                    <a:cubicBezTo>
                      <a:pt x="24" y="35"/>
                      <a:pt x="21" y="30"/>
                      <a:pt x="21" y="22"/>
                    </a:cubicBezTo>
                    <a:cubicBezTo>
                      <a:pt x="22" y="21"/>
                      <a:pt x="24" y="21"/>
                      <a:pt x="26" y="21"/>
                    </a:cubicBezTo>
                    <a:cubicBezTo>
                      <a:pt x="24" y="19"/>
                      <a:pt x="22" y="20"/>
                      <a:pt x="19" y="20"/>
                    </a:cubicBezTo>
                    <a:cubicBezTo>
                      <a:pt x="16" y="19"/>
                      <a:pt x="10" y="24"/>
                      <a:pt x="7" y="18"/>
                    </a:cubicBezTo>
                    <a:cubicBezTo>
                      <a:pt x="11" y="7"/>
                      <a:pt x="2" y="16"/>
                      <a:pt x="0" y="12"/>
                    </a:cubicBezTo>
                    <a:cubicBezTo>
                      <a:pt x="4" y="8"/>
                      <a:pt x="10" y="11"/>
                      <a:pt x="14" y="6"/>
                    </a:cubicBezTo>
                    <a:close/>
                  </a:path>
                </a:pathLst>
              </a:custGeom>
              <a:solidFill>
                <a:srgbClr val="C9A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2" name="Freeform 5154"/>
              <p:cNvSpPr/>
              <p:nvPr/>
            </p:nvSpPr>
            <p:spPr bwMode="auto">
              <a:xfrm>
                <a:off x="7410450" y="5183188"/>
                <a:ext cx="26988" cy="23813"/>
              </a:xfrm>
              <a:custGeom>
                <a:avLst/>
                <a:gdLst>
                  <a:gd name="T0" fmla="*/ 8 w 14"/>
                  <a:gd name="T1" fmla="*/ 10 h 12"/>
                  <a:gd name="T2" fmla="*/ 0 w 14"/>
                  <a:gd name="T3" fmla="*/ 9 h 12"/>
                  <a:gd name="T4" fmla="*/ 11 w 14"/>
                  <a:gd name="T5" fmla="*/ 4 h 12"/>
                  <a:gd name="T6" fmla="*/ 8 w 14"/>
                  <a:gd name="T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8" y="10"/>
                    </a:moveTo>
                    <a:cubicBezTo>
                      <a:pt x="5" y="9"/>
                      <a:pt x="3" y="12"/>
                      <a:pt x="0" y="9"/>
                    </a:cubicBezTo>
                    <a:cubicBezTo>
                      <a:pt x="2" y="3"/>
                      <a:pt x="6" y="0"/>
                      <a:pt x="11" y="4"/>
                    </a:cubicBezTo>
                    <a:cubicBezTo>
                      <a:pt x="14" y="6"/>
                      <a:pt x="8" y="7"/>
                      <a:pt x="8" y="10"/>
                    </a:cubicBezTo>
                    <a:close/>
                  </a:path>
                </a:pathLst>
              </a:custGeom>
              <a:solidFill>
                <a:srgbClr val="C9A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3" name="Freeform 5155"/>
              <p:cNvSpPr/>
              <p:nvPr/>
            </p:nvSpPr>
            <p:spPr bwMode="auto">
              <a:xfrm>
                <a:off x="7381875" y="5237163"/>
                <a:ext cx="50800" cy="44450"/>
              </a:xfrm>
              <a:custGeom>
                <a:avLst/>
                <a:gdLst>
                  <a:gd name="T0" fmla="*/ 1 w 25"/>
                  <a:gd name="T1" fmla="*/ 10 h 22"/>
                  <a:gd name="T2" fmla="*/ 10 w 25"/>
                  <a:gd name="T3" fmla="*/ 1 h 22"/>
                  <a:gd name="T4" fmla="*/ 23 w 25"/>
                  <a:gd name="T5" fmla="*/ 2 h 22"/>
                  <a:gd name="T6" fmla="*/ 13 w 25"/>
                  <a:gd name="T7" fmla="*/ 9 h 22"/>
                  <a:gd name="T8" fmla="*/ 18 w 25"/>
                  <a:gd name="T9" fmla="*/ 10 h 22"/>
                  <a:gd name="T10" fmla="*/ 25 w 25"/>
                  <a:gd name="T11" fmla="*/ 15 h 22"/>
                  <a:gd name="T12" fmla="*/ 15 w 25"/>
                  <a:gd name="T13" fmla="*/ 22 h 22"/>
                  <a:gd name="T14" fmla="*/ 5 w 25"/>
                  <a:gd name="T15" fmla="*/ 18 h 22"/>
                  <a:gd name="T16" fmla="*/ 1 w 25"/>
                  <a:gd name="T1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2">
                    <a:moveTo>
                      <a:pt x="1" y="10"/>
                    </a:moveTo>
                    <a:cubicBezTo>
                      <a:pt x="6" y="9"/>
                      <a:pt x="3" y="1"/>
                      <a:pt x="10" y="1"/>
                    </a:cubicBezTo>
                    <a:cubicBezTo>
                      <a:pt x="14" y="8"/>
                      <a:pt x="18" y="0"/>
                      <a:pt x="23" y="2"/>
                    </a:cubicBezTo>
                    <a:cubicBezTo>
                      <a:pt x="22" y="7"/>
                      <a:pt x="16" y="6"/>
                      <a:pt x="13" y="9"/>
                    </a:cubicBezTo>
                    <a:cubicBezTo>
                      <a:pt x="15" y="14"/>
                      <a:pt x="17" y="10"/>
                      <a:pt x="18" y="10"/>
                    </a:cubicBezTo>
                    <a:cubicBezTo>
                      <a:pt x="22" y="10"/>
                      <a:pt x="23" y="14"/>
                      <a:pt x="25" y="15"/>
                    </a:cubicBezTo>
                    <a:cubicBezTo>
                      <a:pt x="25" y="22"/>
                      <a:pt x="20" y="22"/>
                      <a:pt x="15" y="22"/>
                    </a:cubicBezTo>
                    <a:cubicBezTo>
                      <a:pt x="11" y="22"/>
                      <a:pt x="8" y="20"/>
                      <a:pt x="5" y="18"/>
                    </a:cubicBezTo>
                    <a:cubicBezTo>
                      <a:pt x="3" y="15"/>
                      <a:pt x="0" y="14"/>
                      <a:pt x="1" y="10"/>
                    </a:cubicBezTo>
                    <a:close/>
                  </a:path>
                </a:pathLst>
              </a:custGeom>
              <a:solidFill>
                <a:srgbClr val="D0A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4" name="Freeform 5156"/>
              <p:cNvSpPr/>
              <p:nvPr/>
            </p:nvSpPr>
            <p:spPr bwMode="auto">
              <a:xfrm>
                <a:off x="7381875" y="5203825"/>
                <a:ext cx="38100" cy="34925"/>
              </a:xfrm>
              <a:custGeom>
                <a:avLst/>
                <a:gdLst>
                  <a:gd name="T0" fmla="*/ 10 w 19"/>
                  <a:gd name="T1" fmla="*/ 18 h 18"/>
                  <a:gd name="T2" fmla="*/ 6 w 19"/>
                  <a:gd name="T3" fmla="*/ 11 h 18"/>
                  <a:gd name="T4" fmla="*/ 1 w 19"/>
                  <a:gd name="T5" fmla="*/ 4 h 18"/>
                  <a:gd name="T6" fmla="*/ 9 w 19"/>
                  <a:gd name="T7" fmla="*/ 3 h 18"/>
                  <a:gd name="T8" fmla="*/ 10 w 19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8">
                    <a:moveTo>
                      <a:pt x="10" y="18"/>
                    </a:moveTo>
                    <a:cubicBezTo>
                      <a:pt x="10" y="15"/>
                      <a:pt x="11" y="12"/>
                      <a:pt x="6" y="11"/>
                    </a:cubicBezTo>
                    <a:cubicBezTo>
                      <a:pt x="3" y="11"/>
                      <a:pt x="0" y="7"/>
                      <a:pt x="1" y="4"/>
                    </a:cubicBezTo>
                    <a:cubicBezTo>
                      <a:pt x="2" y="0"/>
                      <a:pt x="6" y="3"/>
                      <a:pt x="9" y="3"/>
                    </a:cubicBezTo>
                    <a:cubicBezTo>
                      <a:pt x="19" y="12"/>
                      <a:pt x="19" y="15"/>
                      <a:pt x="10" y="18"/>
                    </a:cubicBezTo>
                    <a:close/>
                  </a:path>
                </a:pathLst>
              </a:custGeom>
              <a:solidFill>
                <a:srgbClr val="D0A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5" name="Freeform 5157"/>
              <p:cNvSpPr/>
              <p:nvPr/>
            </p:nvSpPr>
            <p:spPr bwMode="auto">
              <a:xfrm>
                <a:off x="7410450" y="5267325"/>
                <a:ext cx="49213" cy="23813"/>
              </a:xfrm>
              <a:custGeom>
                <a:avLst/>
                <a:gdLst>
                  <a:gd name="T0" fmla="*/ 1 w 25"/>
                  <a:gd name="T1" fmla="*/ 4 h 12"/>
                  <a:gd name="T2" fmla="*/ 11 w 25"/>
                  <a:gd name="T3" fmla="*/ 0 h 12"/>
                  <a:gd name="T4" fmla="*/ 24 w 25"/>
                  <a:gd name="T5" fmla="*/ 0 h 12"/>
                  <a:gd name="T6" fmla="*/ 17 w 25"/>
                  <a:gd name="T7" fmla="*/ 9 h 12"/>
                  <a:gd name="T8" fmla="*/ 1 w 25"/>
                  <a:gd name="T9" fmla="*/ 8 h 12"/>
                  <a:gd name="T10" fmla="*/ 1 w 25"/>
                  <a:gd name="T11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12">
                    <a:moveTo>
                      <a:pt x="1" y="4"/>
                    </a:moveTo>
                    <a:cubicBezTo>
                      <a:pt x="5" y="5"/>
                      <a:pt x="9" y="5"/>
                      <a:pt x="11" y="0"/>
                    </a:cubicBezTo>
                    <a:cubicBezTo>
                      <a:pt x="15" y="4"/>
                      <a:pt x="19" y="0"/>
                      <a:pt x="24" y="0"/>
                    </a:cubicBezTo>
                    <a:cubicBezTo>
                      <a:pt x="25" y="5"/>
                      <a:pt x="24" y="8"/>
                      <a:pt x="17" y="9"/>
                    </a:cubicBezTo>
                    <a:cubicBezTo>
                      <a:pt x="12" y="10"/>
                      <a:pt x="6" y="12"/>
                      <a:pt x="1" y="8"/>
                    </a:cubicBezTo>
                    <a:cubicBezTo>
                      <a:pt x="0" y="7"/>
                      <a:pt x="0" y="5"/>
                      <a:pt x="1" y="4"/>
                    </a:cubicBezTo>
                    <a:close/>
                  </a:path>
                </a:pathLst>
              </a:custGeom>
              <a:solidFill>
                <a:srgbClr val="BA9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6" name="Freeform 5158"/>
              <p:cNvSpPr/>
              <p:nvPr/>
            </p:nvSpPr>
            <p:spPr bwMode="auto">
              <a:xfrm>
                <a:off x="7397750" y="5254625"/>
                <a:ext cx="20638" cy="15875"/>
              </a:xfrm>
              <a:custGeom>
                <a:avLst/>
                <a:gdLst>
                  <a:gd name="T0" fmla="*/ 10 w 10"/>
                  <a:gd name="T1" fmla="*/ 1 h 8"/>
                  <a:gd name="T2" fmla="*/ 3 w 10"/>
                  <a:gd name="T3" fmla="*/ 5 h 8"/>
                  <a:gd name="T4" fmla="*/ 5 w 10"/>
                  <a:gd name="T5" fmla="*/ 0 h 8"/>
                  <a:gd name="T6" fmla="*/ 10 w 10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10" y="1"/>
                    </a:moveTo>
                    <a:cubicBezTo>
                      <a:pt x="9" y="4"/>
                      <a:pt x="8" y="8"/>
                      <a:pt x="3" y="5"/>
                    </a:cubicBezTo>
                    <a:cubicBezTo>
                      <a:pt x="1" y="4"/>
                      <a:pt x="0" y="0"/>
                      <a:pt x="5" y="0"/>
                    </a:cubicBezTo>
                    <a:cubicBezTo>
                      <a:pt x="7" y="0"/>
                      <a:pt x="9" y="0"/>
                      <a:pt x="10" y="1"/>
                    </a:cubicBezTo>
                    <a:close/>
                  </a:path>
                </a:pathLst>
              </a:custGeom>
              <a:solidFill>
                <a:srgbClr val="C097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7" name="Freeform 5159"/>
              <p:cNvSpPr/>
              <p:nvPr/>
            </p:nvSpPr>
            <p:spPr bwMode="auto">
              <a:xfrm>
                <a:off x="6386513" y="5632450"/>
                <a:ext cx="44450" cy="60325"/>
              </a:xfrm>
              <a:custGeom>
                <a:avLst/>
                <a:gdLst>
                  <a:gd name="T0" fmla="*/ 20 w 22"/>
                  <a:gd name="T1" fmla="*/ 16 h 30"/>
                  <a:gd name="T2" fmla="*/ 8 w 22"/>
                  <a:gd name="T3" fmla="*/ 30 h 30"/>
                  <a:gd name="T4" fmla="*/ 4 w 22"/>
                  <a:gd name="T5" fmla="*/ 19 h 30"/>
                  <a:gd name="T6" fmla="*/ 2 w 22"/>
                  <a:gd name="T7" fmla="*/ 16 h 30"/>
                  <a:gd name="T8" fmla="*/ 6 w 22"/>
                  <a:gd name="T9" fmla="*/ 5 h 30"/>
                  <a:gd name="T10" fmla="*/ 10 w 22"/>
                  <a:gd name="T11" fmla="*/ 0 h 30"/>
                  <a:gd name="T12" fmla="*/ 20 w 22"/>
                  <a:gd name="T13" fmla="*/ 6 h 30"/>
                  <a:gd name="T14" fmla="*/ 20 w 22"/>
                  <a:gd name="T15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0">
                    <a:moveTo>
                      <a:pt x="20" y="16"/>
                    </a:moveTo>
                    <a:cubicBezTo>
                      <a:pt x="11" y="17"/>
                      <a:pt x="13" y="26"/>
                      <a:pt x="8" y="30"/>
                    </a:cubicBezTo>
                    <a:cubicBezTo>
                      <a:pt x="8" y="26"/>
                      <a:pt x="8" y="22"/>
                      <a:pt x="4" y="19"/>
                    </a:cubicBezTo>
                    <a:cubicBezTo>
                      <a:pt x="2" y="19"/>
                      <a:pt x="0" y="18"/>
                      <a:pt x="2" y="16"/>
                    </a:cubicBezTo>
                    <a:cubicBezTo>
                      <a:pt x="6" y="13"/>
                      <a:pt x="6" y="9"/>
                      <a:pt x="6" y="5"/>
                    </a:cubicBezTo>
                    <a:cubicBezTo>
                      <a:pt x="7" y="3"/>
                      <a:pt x="7" y="1"/>
                      <a:pt x="10" y="0"/>
                    </a:cubicBezTo>
                    <a:cubicBezTo>
                      <a:pt x="14" y="0"/>
                      <a:pt x="18" y="2"/>
                      <a:pt x="20" y="6"/>
                    </a:cubicBezTo>
                    <a:cubicBezTo>
                      <a:pt x="21" y="10"/>
                      <a:pt x="22" y="13"/>
                      <a:pt x="20" y="16"/>
                    </a:cubicBezTo>
                    <a:close/>
                  </a:path>
                </a:pathLst>
              </a:custGeom>
              <a:solidFill>
                <a:srgbClr val="C0A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8" name="Freeform 5160"/>
              <p:cNvSpPr/>
              <p:nvPr/>
            </p:nvSpPr>
            <p:spPr bwMode="auto">
              <a:xfrm>
                <a:off x="6407150" y="5597525"/>
                <a:ext cx="31750" cy="47625"/>
              </a:xfrm>
              <a:custGeom>
                <a:avLst/>
                <a:gdLst>
                  <a:gd name="T0" fmla="*/ 9 w 16"/>
                  <a:gd name="T1" fmla="*/ 24 h 24"/>
                  <a:gd name="T2" fmla="*/ 0 w 16"/>
                  <a:gd name="T3" fmla="*/ 18 h 24"/>
                  <a:gd name="T4" fmla="*/ 12 w 16"/>
                  <a:gd name="T5" fmla="*/ 0 h 24"/>
                  <a:gd name="T6" fmla="*/ 13 w 16"/>
                  <a:gd name="T7" fmla="*/ 1 h 24"/>
                  <a:gd name="T8" fmla="*/ 16 w 16"/>
                  <a:gd name="T9" fmla="*/ 10 h 24"/>
                  <a:gd name="T10" fmla="*/ 16 w 16"/>
                  <a:gd name="T11" fmla="*/ 13 h 24"/>
                  <a:gd name="T12" fmla="*/ 9 w 16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4">
                    <a:moveTo>
                      <a:pt x="9" y="24"/>
                    </a:moveTo>
                    <a:cubicBezTo>
                      <a:pt x="6" y="22"/>
                      <a:pt x="3" y="20"/>
                      <a:pt x="0" y="18"/>
                    </a:cubicBezTo>
                    <a:cubicBezTo>
                      <a:pt x="1" y="10"/>
                      <a:pt x="5" y="4"/>
                      <a:pt x="12" y="0"/>
                    </a:cubicBezTo>
                    <a:cubicBezTo>
                      <a:pt x="12" y="0"/>
                      <a:pt x="12" y="1"/>
                      <a:pt x="13" y="1"/>
                    </a:cubicBezTo>
                    <a:cubicBezTo>
                      <a:pt x="13" y="4"/>
                      <a:pt x="13" y="7"/>
                      <a:pt x="16" y="10"/>
                    </a:cubicBezTo>
                    <a:cubicBezTo>
                      <a:pt x="16" y="11"/>
                      <a:pt x="16" y="12"/>
                      <a:pt x="16" y="13"/>
                    </a:cubicBezTo>
                    <a:cubicBezTo>
                      <a:pt x="14" y="17"/>
                      <a:pt x="16" y="24"/>
                      <a:pt x="9" y="24"/>
                    </a:cubicBezTo>
                    <a:close/>
                  </a:path>
                </a:pathLst>
              </a:custGeom>
              <a:solidFill>
                <a:srgbClr val="CAB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9" name="Freeform 5161"/>
              <p:cNvSpPr/>
              <p:nvPr/>
            </p:nvSpPr>
            <p:spPr bwMode="auto">
              <a:xfrm>
                <a:off x="6427788" y="5578475"/>
                <a:ext cx="23813" cy="39688"/>
              </a:xfrm>
              <a:custGeom>
                <a:avLst/>
                <a:gdLst>
                  <a:gd name="T0" fmla="*/ 0 w 12"/>
                  <a:gd name="T1" fmla="*/ 6 h 20"/>
                  <a:gd name="T2" fmla="*/ 3 w 12"/>
                  <a:gd name="T3" fmla="*/ 1 h 20"/>
                  <a:gd name="T4" fmla="*/ 12 w 12"/>
                  <a:gd name="T5" fmla="*/ 8 h 20"/>
                  <a:gd name="T6" fmla="*/ 11 w 12"/>
                  <a:gd name="T7" fmla="*/ 14 h 20"/>
                  <a:gd name="T8" fmla="*/ 5 w 12"/>
                  <a:gd name="T9" fmla="*/ 19 h 20"/>
                  <a:gd name="T10" fmla="*/ 5 w 12"/>
                  <a:gd name="T11" fmla="*/ 19 h 20"/>
                  <a:gd name="T12" fmla="*/ 2 w 12"/>
                  <a:gd name="T13" fmla="*/ 9 h 20"/>
                  <a:gd name="T14" fmla="*/ 2 w 12"/>
                  <a:gd name="T15" fmla="*/ 9 h 20"/>
                  <a:gd name="T16" fmla="*/ 0 w 12"/>
                  <a:gd name="T17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20">
                    <a:moveTo>
                      <a:pt x="0" y="6"/>
                    </a:moveTo>
                    <a:cubicBezTo>
                      <a:pt x="0" y="4"/>
                      <a:pt x="0" y="2"/>
                      <a:pt x="3" y="1"/>
                    </a:cubicBezTo>
                    <a:cubicBezTo>
                      <a:pt x="8" y="0"/>
                      <a:pt x="12" y="2"/>
                      <a:pt x="12" y="8"/>
                    </a:cubicBezTo>
                    <a:cubicBezTo>
                      <a:pt x="12" y="10"/>
                      <a:pt x="12" y="12"/>
                      <a:pt x="11" y="14"/>
                    </a:cubicBezTo>
                    <a:cubicBezTo>
                      <a:pt x="10" y="17"/>
                      <a:pt x="10" y="20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2" y="16"/>
                      <a:pt x="5" y="12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8"/>
                      <a:pt x="0" y="7"/>
                      <a:pt x="0" y="6"/>
                    </a:cubicBezTo>
                    <a:close/>
                  </a:path>
                </a:pathLst>
              </a:custGeom>
              <a:solidFill>
                <a:srgbClr val="CAB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0" name="Freeform 5162"/>
              <p:cNvSpPr/>
              <p:nvPr/>
            </p:nvSpPr>
            <p:spPr bwMode="auto">
              <a:xfrm>
                <a:off x="7502525" y="5948363"/>
                <a:ext cx="68263" cy="61913"/>
              </a:xfrm>
              <a:custGeom>
                <a:avLst/>
                <a:gdLst>
                  <a:gd name="T0" fmla="*/ 34 w 34"/>
                  <a:gd name="T1" fmla="*/ 15 h 31"/>
                  <a:gd name="T2" fmla="*/ 34 w 34"/>
                  <a:gd name="T3" fmla="*/ 18 h 31"/>
                  <a:gd name="T4" fmla="*/ 17 w 34"/>
                  <a:gd name="T5" fmla="*/ 31 h 31"/>
                  <a:gd name="T6" fmla="*/ 6 w 34"/>
                  <a:gd name="T7" fmla="*/ 22 h 31"/>
                  <a:gd name="T8" fmla="*/ 6 w 34"/>
                  <a:gd name="T9" fmla="*/ 14 h 31"/>
                  <a:gd name="T10" fmla="*/ 0 w 34"/>
                  <a:gd name="T11" fmla="*/ 6 h 31"/>
                  <a:gd name="T12" fmla="*/ 3 w 34"/>
                  <a:gd name="T13" fmla="*/ 2 h 31"/>
                  <a:gd name="T14" fmla="*/ 21 w 34"/>
                  <a:gd name="T15" fmla="*/ 1 h 31"/>
                  <a:gd name="T16" fmla="*/ 23 w 34"/>
                  <a:gd name="T17" fmla="*/ 6 h 31"/>
                  <a:gd name="T18" fmla="*/ 29 w 34"/>
                  <a:gd name="T19" fmla="*/ 14 h 31"/>
                  <a:gd name="T20" fmla="*/ 34 w 34"/>
                  <a:gd name="T21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1">
                    <a:moveTo>
                      <a:pt x="34" y="15"/>
                    </a:moveTo>
                    <a:cubicBezTo>
                      <a:pt x="34" y="16"/>
                      <a:pt x="34" y="17"/>
                      <a:pt x="34" y="18"/>
                    </a:cubicBezTo>
                    <a:cubicBezTo>
                      <a:pt x="26" y="19"/>
                      <a:pt x="18" y="21"/>
                      <a:pt x="17" y="31"/>
                    </a:cubicBezTo>
                    <a:cubicBezTo>
                      <a:pt x="12" y="29"/>
                      <a:pt x="10" y="24"/>
                      <a:pt x="6" y="22"/>
                    </a:cubicBezTo>
                    <a:cubicBezTo>
                      <a:pt x="5" y="19"/>
                      <a:pt x="6" y="17"/>
                      <a:pt x="6" y="14"/>
                    </a:cubicBezTo>
                    <a:cubicBezTo>
                      <a:pt x="5" y="10"/>
                      <a:pt x="1" y="9"/>
                      <a:pt x="0" y="6"/>
                    </a:cubicBezTo>
                    <a:cubicBezTo>
                      <a:pt x="0" y="4"/>
                      <a:pt x="1" y="3"/>
                      <a:pt x="3" y="2"/>
                    </a:cubicBezTo>
                    <a:cubicBezTo>
                      <a:pt x="9" y="4"/>
                      <a:pt x="15" y="0"/>
                      <a:pt x="21" y="1"/>
                    </a:cubicBezTo>
                    <a:cubicBezTo>
                      <a:pt x="21" y="3"/>
                      <a:pt x="22" y="5"/>
                      <a:pt x="23" y="6"/>
                    </a:cubicBezTo>
                    <a:cubicBezTo>
                      <a:pt x="26" y="8"/>
                      <a:pt x="27" y="12"/>
                      <a:pt x="29" y="14"/>
                    </a:cubicBezTo>
                    <a:cubicBezTo>
                      <a:pt x="31" y="15"/>
                      <a:pt x="32" y="15"/>
                      <a:pt x="34" y="15"/>
                    </a:cubicBezTo>
                    <a:close/>
                  </a:path>
                </a:pathLst>
              </a:custGeom>
              <a:solidFill>
                <a:srgbClr val="856F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1" name="Freeform 5163"/>
              <p:cNvSpPr/>
              <p:nvPr/>
            </p:nvSpPr>
            <p:spPr bwMode="auto">
              <a:xfrm>
                <a:off x="7566025" y="5984875"/>
                <a:ext cx="15875" cy="15875"/>
              </a:xfrm>
              <a:custGeom>
                <a:avLst/>
                <a:gdLst>
                  <a:gd name="T0" fmla="*/ 2 w 8"/>
                  <a:gd name="T1" fmla="*/ 0 h 8"/>
                  <a:gd name="T2" fmla="*/ 8 w 8"/>
                  <a:gd name="T3" fmla="*/ 8 h 8"/>
                  <a:gd name="T4" fmla="*/ 2 w 8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4" y="2"/>
                      <a:pt x="6" y="5"/>
                      <a:pt x="8" y="8"/>
                    </a:cubicBezTo>
                    <a:cubicBezTo>
                      <a:pt x="3" y="8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856F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2" name="Freeform 5164"/>
              <p:cNvSpPr/>
              <p:nvPr/>
            </p:nvSpPr>
            <p:spPr bwMode="auto">
              <a:xfrm>
                <a:off x="7434263" y="5956300"/>
                <a:ext cx="61913" cy="74613"/>
              </a:xfrm>
              <a:custGeom>
                <a:avLst/>
                <a:gdLst>
                  <a:gd name="T0" fmla="*/ 23 w 31"/>
                  <a:gd name="T1" fmla="*/ 15 h 37"/>
                  <a:gd name="T2" fmla="*/ 31 w 31"/>
                  <a:gd name="T3" fmla="*/ 29 h 37"/>
                  <a:gd name="T4" fmla="*/ 27 w 31"/>
                  <a:gd name="T5" fmla="*/ 34 h 37"/>
                  <a:gd name="T6" fmla="*/ 18 w 31"/>
                  <a:gd name="T7" fmla="*/ 36 h 37"/>
                  <a:gd name="T8" fmla="*/ 14 w 31"/>
                  <a:gd name="T9" fmla="*/ 32 h 37"/>
                  <a:gd name="T10" fmla="*/ 7 w 31"/>
                  <a:gd name="T11" fmla="*/ 18 h 37"/>
                  <a:gd name="T12" fmla="*/ 1 w 31"/>
                  <a:gd name="T13" fmla="*/ 11 h 37"/>
                  <a:gd name="T14" fmla="*/ 1 w 31"/>
                  <a:gd name="T15" fmla="*/ 4 h 37"/>
                  <a:gd name="T16" fmla="*/ 11 w 31"/>
                  <a:gd name="T17" fmla="*/ 3 h 37"/>
                  <a:gd name="T18" fmla="*/ 23 w 31"/>
                  <a:gd name="T19" fmla="*/ 1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7">
                    <a:moveTo>
                      <a:pt x="23" y="15"/>
                    </a:moveTo>
                    <a:cubicBezTo>
                      <a:pt x="25" y="20"/>
                      <a:pt x="28" y="25"/>
                      <a:pt x="31" y="29"/>
                    </a:cubicBezTo>
                    <a:cubicBezTo>
                      <a:pt x="31" y="32"/>
                      <a:pt x="28" y="35"/>
                      <a:pt x="27" y="34"/>
                    </a:cubicBezTo>
                    <a:cubicBezTo>
                      <a:pt x="22" y="28"/>
                      <a:pt x="21" y="37"/>
                      <a:pt x="18" y="36"/>
                    </a:cubicBezTo>
                    <a:cubicBezTo>
                      <a:pt x="16" y="35"/>
                      <a:pt x="15" y="34"/>
                      <a:pt x="14" y="32"/>
                    </a:cubicBezTo>
                    <a:cubicBezTo>
                      <a:pt x="15" y="26"/>
                      <a:pt x="15" y="20"/>
                      <a:pt x="7" y="18"/>
                    </a:cubicBezTo>
                    <a:cubicBezTo>
                      <a:pt x="4" y="16"/>
                      <a:pt x="2" y="14"/>
                      <a:pt x="1" y="11"/>
                    </a:cubicBezTo>
                    <a:cubicBezTo>
                      <a:pt x="0" y="9"/>
                      <a:pt x="0" y="6"/>
                      <a:pt x="1" y="4"/>
                    </a:cubicBezTo>
                    <a:cubicBezTo>
                      <a:pt x="4" y="0"/>
                      <a:pt x="8" y="1"/>
                      <a:pt x="11" y="3"/>
                    </a:cubicBezTo>
                    <a:cubicBezTo>
                      <a:pt x="10" y="12"/>
                      <a:pt x="20" y="10"/>
                      <a:pt x="23" y="15"/>
                    </a:cubicBezTo>
                    <a:close/>
                  </a:path>
                </a:pathLst>
              </a:custGeom>
              <a:solidFill>
                <a:srgbClr val="7E7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3" name="Freeform 5165"/>
              <p:cNvSpPr/>
              <p:nvPr/>
            </p:nvSpPr>
            <p:spPr bwMode="auto">
              <a:xfrm>
                <a:off x="7462838" y="5948363"/>
                <a:ext cx="57150" cy="44450"/>
              </a:xfrm>
              <a:custGeom>
                <a:avLst/>
                <a:gdLst>
                  <a:gd name="T0" fmla="*/ 29 w 29"/>
                  <a:gd name="T1" fmla="*/ 15 h 22"/>
                  <a:gd name="T2" fmla="*/ 26 w 29"/>
                  <a:gd name="T3" fmla="*/ 22 h 22"/>
                  <a:gd name="T4" fmla="*/ 9 w 29"/>
                  <a:gd name="T5" fmla="*/ 17 h 22"/>
                  <a:gd name="T6" fmla="*/ 1 w 29"/>
                  <a:gd name="T7" fmla="*/ 9 h 22"/>
                  <a:gd name="T8" fmla="*/ 3 w 29"/>
                  <a:gd name="T9" fmla="*/ 6 h 22"/>
                  <a:gd name="T10" fmla="*/ 14 w 29"/>
                  <a:gd name="T11" fmla="*/ 0 h 22"/>
                  <a:gd name="T12" fmla="*/ 21 w 29"/>
                  <a:gd name="T13" fmla="*/ 9 h 22"/>
                  <a:gd name="T14" fmla="*/ 29 w 29"/>
                  <a:gd name="T15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2">
                    <a:moveTo>
                      <a:pt x="29" y="15"/>
                    </a:moveTo>
                    <a:cubicBezTo>
                      <a:pt x="28" y="17"/>
                      <a:pt x="27" y="19"/>
                      <a:pt x="26" y="22"/>
                    </a:cubicBezTo>
                    <a:cubicBezTo>
                      <a:pt x="20" y="19"/>
                      <a:pt x="16" y="13"/>
                      <a:pt x="9" y="17"/>
                    </a:cubicBezTo>
                    <a:cubicBezTo>
                      <a:pt x="6" y="14"/>
                      <a:pt x="0" y="15"/>
                      <a:pt x="1" y="9"/>
                    </a:cubicBezTo>
                    <a:cubicBezTo>
                      <a:pt x="1" y="8"/>
                      <a:pt x="2" y="7"/>
                      <a:pt x="3" y="6"/>
                    </a:cubicBezTo>
                    <a:cubicBezTo>
                      <a:pt x="6" y="4"/>
                      <a:pt x="10" y="2"/>
                      <a:pt x="14" y="0"/>
                    </a:cubicBezTo>
                    <a:cubicBezTo>
                      <a:pt x="20" y="0"/>
                      <a:pt x="17" y="7"/>
                      <a:pt x="21" y="9"/>
                    </a:cubicBezTo>
                    <a:cubicBezTo>
                      <a:pt x="24" y="11"/>
                      <a:pt x="28" y="11"/>
                      <a:pt x="29" y="15"/>
                    </a:cubicBezTo>
                    <a:close/>
                  </a:path>
                </a:pathLst>
              </a:custGeom>
              <a:solidFill>
                <a:srgbClr val="CAB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4" name="Freeform 5166"/>
              <p:cNvSpPr/>
              <p:nvPr/>
            </p:nvSpPr>
            <p:spPr bwMode="auto">
              <a:xfrm>
                <a:off x="7467600" y="6010275"/>
                <a:ext cx="36513" cy="28575"/>
              </a:xfrm>
              <a:custGeom>
                <a:avLst/>
                <a:gdLst>
                  <a:gd name="T0" fmla="*/ 0 w 18"/>
                  <a:gd name="T1" fmla="*/ 8 h 14"/>
                  <a:gd name="T2" fmla="*/ 14 w 18"/>
                  <a:gd name="T3" fmla="*/ 2 h 14"/>
                  <a:gd name="T4" fmla="*/ 18 w 18"/>
                  <a:gd name="T5" fmla="*/ 7 h 14"/>
                  <a:gd name="T6" fmla="*/ 4 w 18"/>
                  <a:gd name="T7" fmla="*/ 13 h 14"/>
                  <a:gd name="T8" fmla="*/ 0 w 18"/>
                  <a:gd name="T9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4">
                    <a:moveTo>
                      <a:pt x="0" y="8"/>
                    </a:moveTo>
                    <a:cubicBezTo>
                      <a:pt x="2" y="0"/>
                      <a:pt x="10" y="7"/>
                      <a:pt x="14" y="2"/>
                    </a:cubicBezTo>
                    <a:cubicBezTo>
                      <a:pt x="16" y="3"/>
                      <a:pt x="17" y="5"/>
                      <a:pt x="18" y="7"/>
                    </a:cubicBezTo>
                    <a:cubicBezTo>
                      <a:pt x="13" y="8"/>
                      <a:pt x="10" y="14"/>
                      <a:pt x="4" y="13"/>
                    </a:cubicBezTo>
                    <a:cubicBezTo>
                      <a:pt x="1" y="12"/>
                      <a:pt x="0" y="11"/>
                      <a:pt x="0" y="8"/>
                    </a:cubicBezTo>
                    <a:close/>
                  </a:path>
                </a:pathLst>
              </a:custGeom>
              <a:solidFill>
                <a:srgbClr val="837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5" name="Freeform 5167"/>
              <p:cNvSpPr/>
              <p:nvPr/>
            </p:nvSpPr>
            <p:spPr bwMode="auto">
              <a:xfrm>
                <a:off x="7450138" y="5962650"/>
                <a:ext cx="30163" cy="23813"/>
              </a:xfrm>
              <a:custGeom>
                <a:avLst/>
                <a:gdLst>
                  <a:gd name="T0" fmla="*/ 8 w 15"/>
                  <a:gd name="T1" fmla="*/ 2 h 12"/>
                  <a:gd name="T2" fmla="*/ 15 w 15"/>
                  <a:gd name="T3" fmla="*/ 10 h 12"/>
                  <a:gd name="T4" fmla="*/ 15 w 15"/>
                  <a:gd name="T5" fmla="*/ 12 h 12"/>
                  <a:gd name="T6" fmla="*/ 4 w 15"/>
                  <a:gd name="T7" fmla="*/ 1 h 12"/>
                  <a:gd name="T8" fmla="*/ 8 w 15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2">
                    <a:moveTo>
                      <a:pt x="8" y="2"/>
                    </a:moveTo>
                    <a:cubicBezTo>
                      <a:pt x="9" y="6"/>
                      <a:pt x="14" y="7"/>
                      <a:pt x="15" y="10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9" y="10"/>
                      <a:pt x="0" y="12"/>
                      <a:pt x="4" y="1"/>
                    </a:cubicBezTo>
                    <a:cubicBezTo>
                      <a:pt x="5" y="0"/>
                      <a:pt x="7" y="0"/>
                      <a:pt x="8" y="2"/>
                    </a:cubicBezTo>
                    <a:close/>
                  </a:path>
                </a:pathLst>
              </a:custGeom>
              <a:solidFill>
                <a:srgbClr val="8275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6" name="Freeform 5168"/>
              <p:cNvSpPr/>
              <p:nvPr/>
            </p:nvSpPr>
            <p:spPr bwMode="auto">
              <a:xfrm>
                <a:off x="7494588" y="6024563"/>
                <a:ext cx="23813" cy="17463"/>
              </a:xfrm>
              <a:custGeom>
                <a:avLst/>
                <a:gdLst>
                  <a:gd name="T0" fmla="*/ 12 w 12"/>
                  <a:gd name="T1" fmla="*/ 6 h 9"/>
                  <a:gd name="T2" fmla="*/ 0 w 12"/>
                  <a:gd name="T3" fmla="*/ 8 h 9"/>
                  <a:gd name="T4" fmla="*/ 5 w 12"/>
                  <a:gd name="T5" fmla="*/ 0 h 9"/>
                  <a:gd name="T6" fmla="*/ 12 w 12"/>
                  <a:gd name="T7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9">
                    <a:moveTo>
                      <a:pt x="12" y="6"/>
                    </a:moveTo>
                    <a:cubicBezTo>
                      <a:pt x="9" y="9"/>
                      <a:pt x="5" y="9"/>
                      <a:pt x="0" y="8"/>
                    </a:cubicBezTo>
                    <a:cubicBezTo>
                      <a:pt x="2" y="5"/>
                      <a:pt x="4" y="3"/>
                      <a:pt x="5" y="0"/>
                    </a:cubicBezTo>
                    <a:cubicBezTo>
                      <a:pt x="7" y="2"/>
                      <a:pt x="10" y="4"/>
                      <a:pt x="12" y="6"/>
                    </a:cubicBezTo>
                    <a:close/>
                  </a:path>
                </a:pathLst>
              </a:custGeom>
              <a:solidFill>
                <a:srgbClr val="7B6A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7" name="Freeform 5169"/>
              <p:cNvSpPr/>
              <p:nvPr/>
            </p:nvSpPr>
            <p:spPr bwMode="auto">
              <a:xfrm>
                <a:off x="7407275" y="5956300"/>
                <a:ext cx="68263" cy="96838"/>
              </a:xfrm>
              <a:custGeom>
                <a:avLst/>
                <a:gdLst>
                  <a:gd name="T0" fmla="*/ 30 w 34"/>
                  <a:gd name="T1" fmla="*/ 35 h 48"/>
                  <a:gd name="T2" fmla="*/ 34 w 34"/>
                  <a:gd name="T3" fmla="*/ 40 h 48"/>
                  <a:gd name="T4" fmla="*/ 34 w 34"/>
                  <a:gd name="T5" fmla="*/ 45 h 48"/>
                  <a:gd name="T6" fmla="*/ 22 w 34"/>
                  <a:gd name="T7" fmla="*/ 44 h 48"/>
                  <a:gd name="T8" fmla="*/ 15 w 34"/>
                  <a:gd name="T9" fmla="*/ 25 h 48"/>
                  <a:gd name="T10" fmla="*/ 0 w 34"/>
                  <a:gd name="T11" fmla="*/ 6 h 48"/>
                  <a:gd name="T12" fmla="*/ 16 w 34"/>
                  <a:gd name="T13" fmla="*/ 10 h 48"/>
                  <a:gd name="T14" fmla="*/ 20 w 34"/>
                  <a:gd name="T15" fmla="*/ 16 h 48"/>
                  <a:gd name="T16" fmla="*/ 28 w 34"/>
                  <a:gd name="T17" fmla="*/ 32 h 48"/>
                  <a:gd name="T18" fmla="*/ 30 w 34"/>
                  <a:gd name="T19" fmla="*/ 3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48">
                    <a:moveTo>
                      <a:pt x="30" y="35"/>
                    </a:moveTo>
                    <a:cubicBezTo>
                      <a:pt x="31" y="37"/>
                      <a:pt x="33" y="38"/>
                      <a:pt x="34" y="40"/>
                    </a:cubicBezTo>
                    <a:cubicBezTo>
                      <a:pt x="34" y="42"/>
                      <a:pt x="34" y="43"/>
                      <a:pt x="34" y="45"/>
                    </a:cubicBezTo>
                    <a:cubicBezTo>
                      <a:pt x="30" y="48"/>
                      <a:pt x="26" y="44"/>
                      <a:pt x="22" y="44"/>
                    </a:cubicBezTo>
                    <a:cubicBezTo>
                      <a:pt x="14" y="40"/>
                      <a:pt x="10" y="34"/>
                      <a:pt x="15" y="25"/>
                    </a:cubicBezTo>
                    <a:cubicBezTo>
                      <a:pt x="9" y="19"/>
                      <a:pt x="3" y="13"/>
                      <a:pt x="0" y="6"/>
                    </a:cubicBezTo>
                    <a:cubicBezTo>
                      <a:pt x="6" y="0"/>
                      <a:pt x="6" y="0"/>
                      <a:pt x="16" y="10"/>
                    </a:cubicBezTo>
                    <a:cubicBezTo>
                      <a:pt x="18" y="12"/>
                      <a:pt x="19" y="14"/>
                      <a:pt x="20" y="16"/>
                    </a:cubicBezTo>
                    <a:cubicBezTo>
                      <a:pt x="26" y="20"/>
                      <a:pt x="27" y="26"/>
                      <a:pt x="28" y="32"/>
                    </a:cubicBezTo>
                    <a:cubicBezTo>
                      <a:pt x="29" y="33"/>
                      <a:pt x="30" y="34"/>
                      <a:pt x="30" y="35"/>
                    </a:cubicBezTo>
                    <a:close/>
                  </a:path>
                </a:pathLst>
              </a:custGeom>
              <a:solidFill>
                <a:srgbClr val="D5C5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8" name="Freeform 5170"/>
              <p:cNvSpPr/>
              <p:nvPr/>
            </p:nvSpPr>
            <p:spPr bwMode="auto">
              <a:xfrm>
                <a:off x="7008813" y="5959475"/>
                <a:ext cx="58738" cy="33338"/>
              </a:xfrm>
              <a:custGeom>
                <a:avLst/>
                <a:gdLst>
                  <a:gd name="T0" fmla="*/ 12 w 29"/>
                  <a:gd name="T1" fmla="*/ 8 h 17"/>
                  <a:gd name="T2" fmla="*/ 8 w 29"/>
                  <a:gd name="T3" fmla="*/ 10 h 17"/>
                  <a:gd name="T4" fmla="*/ 0 w 29"/>
                  <a:gd name="T5" fmla="*/ 4 h 17"/>
                  <a:gd name="T6" fmla="*/ 0 w 29"/>
                  <a:gd name="T7" fmla="*/ 3 h 17"/>
                  <a:gd name="T8" fmla="*/ 0 w 29"/>
                  <a:gd name="T9" fmla="*/ 2 h 17"/>
                  <a:gd name="T10" fmla="*/ 9 w 29"/>
                  <a:gd name="T11" fmla="*/ 0 h 17"/>
                  <a:gd name="T12" fmla="*/ 11 w 29"/>
                  <a:gd name="T13" fmla="*/ 1 h 17"/>
                  <a:gd name="T14" fmla="*/ 21 w 29"/>
                  <a:gd name="T15" fmla="*/ 0 h 17"/>
                  <a:gd name="T16" fmla="*/ 27 w 29"/>
                  <a:gd name="T17" fmla="*/ 10 h 17"/>
                  <a:gd name="T18" fmla="*/ 15 w 29"/>
                  <a:gd name="T19" fmla="*/ 9 h 17"/>
                  <a:gd name="T20" fmla="*/ 12 w 29"/>
                  <a:gd name="T21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17">
                    <a:moveTo>
                      <a:pt x="12" y="8"/>
                    </a:moveTo>
                    <a:cubicBezTo>
                      <a:pt x="12" y="12"/>
                      <a:pt x="10" y="13"/>
                      <a:pt x="8" y="10"/>
                    </a:cubicBezTo>
                    <a:cubicBezTo>
                      <a:pt x="6" y="7"/>
                      <a:pt x="4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0"/>
                      <a:pt x="6" y="0"/>
                      <a:pt x="9" y="0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4" y="0"/>
                      <a:pt x="18" y="0"/>
                      <a:pt x="21" y="0"/>
                    </a:cubicBezTo>
                    <a:cubicBezTo>
                      <a:pt x="23" y="3"/>
                      <a:pt x="29" y="4"/>
                      <a:pt x="27" y="10"/>
                    </a:cubicBezTo>
                    <a:cubicBezTo>
                      <a:pt x="23" y="8"/>
                      <a:pt x="18" y="17"/>
                      <a:pt x="15" y="9"/>
                    </a:cubicBezTo>
                    <a:cubicBezTo>
                      <a:pt x="14" y="7"/>
                      <a:pt x="13" y="7"/>
                      <a:pt x="12" y="8"/>
                    </a:cubicBezTo>
                    <a:close/>
                  </a:path>
                </a:pathLst>
              </a:custGeom>
              <a:solidFill>
                <a:srgbClr val="CCB6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9" name="Freeform 5171"/>
              <p:cNvSpPr/>
              <p:nvPr/>
            </p:nvSpPr>
            <p:spPr bwMode="auto">
              <a:xfrm>
                <a:off x="7007225" y="5934075"/>
                <a:ext cx="34925" cy="28575"/>
              </a:xfrm>
              <a:custGeom>
                <a:avLst/>
                <a:gdLst>
                  <a:gd name="T0" fmla="*/ 0 w 18"/>
                  <a:gd name="T1" fmla="*/ 9 h 14"/>
                  <a:gd name="T2" fmla="*/ 16 w 18"/>
                  <a:gd name="T3" fmla="*/ 3 h 14"/>
                  <a:gd name="T4" fmla="*/ 12 w 18"/>
                  <a:gd name="T5" fmla="*/ 13 h 14"/>
                  <a:gd name="T6" fmla="*/ 12 w 18"/>
                  <a:gd name="T7" fmla="*/ 13 h 14"/>
                  <a:gd name="T8" fmla="*/ 0 w 18"/>
                  <a:gd name="T9" fmla="*/ 11 h 14"/>
                  <a:gd name="T10" fmla="*/ 0 w 18"/>
                  <a:gd name="T11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4">
                    <a:moveTo>
                      <a:pt x="0" y="9"/>
                    </a:moveTo>
                    <a:cubicBezTo>
                      <a:pt x="3" y="0"/>
                      <a:pt x="9" y="0"/>
                      <a:pt x="16" y="3"/>
                    </a:cubicBezTo>
                    <a:cubicBezTo>
                      <a:pt x="18" y="8"/>
                      <a:pt x="13" y="9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8" y="14"/>
                      <a:pt x="4" y="14"/>
                      <a:pt x="0" y="11"/>
                    </a:cubicBezTo>
                    <a:cubicBezTo>
                      <a:pt x="0" y="10"/>
                      <a:pt x="0" y="9"/>
                      <a:pt x="0" y="9"/>
                    </a:cubicBezTo>
                    <a:close/>
                  </a:path>
                </a:pathLst>
              </a:custGeom>
              <a:solidFill>
                <a:srgbClr val="AE9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0" name="Freeform 5172"/>
              <p:cNvSpPr/>
              <p:nvPr/>
            </p:nvSpPr>
            <p:spPr bwMode="auto">
              <a:xfrm>
                <a:off x="6983413" y="5942013"/>
                <a:ext cx="50800" cy="133350"/>
              </a:xfrm>
              <a:custGeom>
                <a:avLst/>
                <a:gdLst>
                  <a:gd name="T0" fmla="*/ 14 w 26"/>
                  <a:gd name="T1" fmla="*/ 10 h 66"/>
                  <a:gd name="T2" fmla="*/ 13 w 26"/>
                  <a:gd name="T3" fmla="*/ 12 h 66"/>
                  <a:gd name="T4" fmla="*/ 19 w 26"/>
                  <a:gd name="T5" fmla="*/ 30 h 66"/>
                  <a:gd name="T6" fmla="*/ 22 w 26"/>
                  <a:gd name="T7" fmla="*/ 49 h 66"/>
                  <a:gd name="T8" fmla="*/ 25 w 26"/>
                  <a:gd name="T9" fmla="*/ 56 h 66"/>
                  <a:gd name="T10" fmla="*/ 15 w 26"/>
                  <a:gd name="T11" fmla="*/ 63 h 66"/>
                  <a:gd name="T12" fmla="*/ 10 w 26"/>
                  <a:gd name="T13" fmla="*/ 51 h 66"/>
                  <a:gd name="T14" fmla="*/ 6 w 26"/>
                  <a:gd name="T15" fmla="*/ 37 h 66"/>
                  <a:gd name="T16" fmla="*/ 2 w 26"/>
                  <a:gd name="T17" fmla="*/ 29 h 66"/>
                  <a:gd name="T18" fmla="*/ 3 w 26"/>
                  <a:gd name="T19" fmla="*/ 15 h 66"/>
                  <a:gd name="T20" fmla="*/ 4 w 26"/>
                  <a:gd name="T21" fmla="*/ 5 h 66"/>
                  <a:gd name="T22" fmla="*/ 5 w 26"/>
                  <a:gd name="T23" fmla="*/ 4 h 66"/>
                  <a:gd name="T24" fmla="*/ 12 w 26"/>
                  <a:gd name="T25" fmla="*/ 5 h 66"/>
                  <a:gd name="T26" fmla="*/ 12 w 26"/>
                  <a:gd name="T27" fmla="*/ 5 h 66"/>
                  <a:gd name="T28" fmla="*/ 14 w 26"/>
                  <a:gd name="T29" fmla="*/ 1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" h="66">
                    <a:moveTo>
                      <a:pt x="14" y="10"/>
                    </a:moveTo>
                    <a:cubicBezTo>
                      <a:pt x="14" y="11"/>
                      <a:pt x="14" y="12"/>
                      <a:pt x="13" y="12"/>
                    </a:cubicBezTo>
                    <a:cubicBezTo>
                      <a:pt x="13" y="19"/>
                      <a:pt x="16" y="25"/>
                      <a:pt x="19" y="30"/>
                    </a:cubicBezTo>
                    <a:cubicBezTo>
                      <a:pt x="23" y="36"/>
                      <a:pt x="25" y="42"/>
                      <a:pt x="22" y="49"/>
                    </a:cubicBezTo>
                    <a:cubicBezTo>
                      <a:pt x="21" y="52"/>
                      <a:pt x="23" y="54"/>
                      <a:pt x="25" y="56"/>
                    </a:cubicBezTo>
                    <a:cubicBezTo>
                      <a:pt x="26" y="65"/>
                      <a:pt x="22" y="66"/>
                      <a:pt x="15" y="63"/>
                    </a:cubicBezTo>
                    <a:cubicBezTo>
                      <a:pt x="13" y="59"/>
                      <a:pt x="13" y="54"/>
                      <a:pt x="10" y="51"/>
                    </a:cubicBezTo>
                    <a:cubicBezTo>
                      <a:pt x="8" y="47"/>
                      <a:pt x="7" y="42"/>
                      <a:pt x="6" y="37"/>
                    </a:cubicBezTo>
                    <a:cubicBezTo>
                      <a:pt x="11" y="31"/>
                      <a:pt x="4" y="31"/>
                      <a:pt x="2" y="29"/>
                    </a:cubicBezTo>
                    <a:cubicBezTo>
                      <a:pt x="0" y="24"/>
                      <a:pt x="5" y="20"/>
                      <a:pt x="3" y="15"/>
                    </a:cubicBezTo>
                    <a:cubicBezTo>
                      <a:pt x="3" y="12"/>
                      <a:pt x="4" y="8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8" y="0"/>
                      <a:pt x="10" y="4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6"/>
                      <a:pt x="13" y="8"/>
                      <a:pt x="14" y="10"/>
                    </a:cubicBezTo>
                    <a:close/>
                  </a:path>
                </a:pathLst>
              </a:custGeom>
              <a:solidFill>
                <a:srgbClr val="D7C7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1" name="Freeform 5173"/>
              <p:cNvSpPr/>
              <p:nvPr/>
            </p:nvSpPr>
            <p:spPr bwMode="auto">
              <a:xfrm>
                <a:off x="7029450" y="5967413"/>
                <a:ext cx="15875" cy="9525"/>
              </a:xfrm>
              <a:custGeom>
                <a:avLst/>
                <a:gdLst>
                  <a:gd name="T0" fmla="*/ 2 w 8"/>
                  <a:gd name="T1" fmla="*/ 4 h 5"/>
                  <a:gd name="T2" fmla="*/ 5 w 8"/>
                  <a:gd name="T3" fmla="*/ 0 h 5"/>
                  <a:gd name="T4" fmla="*/ 8 w 8"/>
                  <a:gd name="T5" fmla="*/ 3 h 5"/>
                  <a:gd name="T6" fmla="*/ 5 w 8"/>
                  <a:gd name="T7" fmla="*/ 5 h 5"/>
                  <a:gd name="T8" fmla="*/ 2 w 8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2" y="4"/>
                    </a:moveTo>
                    <a:cubicBezTo>
                      <a:pt x="0" y="2"/>
                      <a:pt x="3" y="1"/>
                      <a:pt x="5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8" y="5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4"/>
                    </a:cubicBezTo>
                    <a:close/>
                  </a:path>
                </a:pathLst>
              </a:custGeom>
              <a:solidFill>
                <a:srgbClr val="B9A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2" name="Freeform 5174"/>
              <p:cNvSpPr/>
              <p:nvPr/>
            </p:nvSpPr>
            <p:spPr bwMode="auto">
              <a:xfrm>
                <a:off x="7518400" y="5899150"/>
                <a:ext cx="101600" cy="61913"/>
              </a:xfrm>
              <a:custGeom>
                <a:avLst/>
                <a:gdLst>
                  <a:gd name="T0" fmla="*/ 47 w 51"/>
                  <a:gd name="T1" fmla="*/ 15 h 31"/>
                  <a:gd name="T2" fmla="*/ 48 w 51"/>
                  <a:gd name="T3" fmla="*/ 27 h 31"/>
                  <a:gd name="T4" fmla="*/ 34 w 51"/>
                  <a:gd name="T5" fmla="*/ 28 h 31"/>
                  <a:gd name="T6" fmla="*/ 28 w 51"/>
                  <a:gd name="T7" fmla="*/ 26 h 31"/>
                  <a:gd name="T8" fmla="*/ 13 w 51"/>
                  <a:gd name="T9" fmla="*/ 24 h 31"/>
                  <a:gd name="T10" fmla="*/ 7 w 51"/>
                  <a:gd name="T11" fmla="*/ 21 h 31"/>
                  <a:gd name="T12" fmla="*/ 2 w 51"/>
                  <a:gd name="T13" fmla="*/ 7 h 31"/>
                  <a:gd name="T14" fmla="*/ 21 w 51"/>
                  <a:gd name="T15" fmla="*/ 11 h 31"/>
                  <a:gd name="T16" fmla="*/ 31 w 51"/>
                  <a:gd name="T17" fmla="*/ 15 h 31"/>
                  <a:gd name="T18" fmla="*/ 40 w 51"/>
                  <a:gd name="T19" fmla="*/ 5 h 31"/>
                  <a:gd name="T20" fmla="*/ 42 w 51"/>
                  <a:gd name="T21" fmla="*/ 6 h 31"/>
                  <a:gd name="T22" fmla="*/ 47 w 51"/>
                  <a:gd name="T23" fmla="*/ 13 h 31"/>
                  <a:gd name="T24" fmla="*/ 47 w 51"/>
                  <a:gd name="T25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" h="31">
                    <a:moveTo>
                      <a:pt x="47" y="15"/>
                    </a:moveTo>
                    <a:cubicBezTo>
                      <a:pt x="45" y="20"/>
                      <a:pt x="51" y="23"/>
                      <a:pt x="48" y="27"/>
                    </a:cubicBezTo>
                    <a:cubicBezTo>
                      <a:pt x="44" y="28"/>
                      <a:pt x="38" y="23"/>
                      <a:pt x="34" y="28"/>
                    </a:cubicBezTo>
                    <a:cubicBezTo>
                      <a:pt x="31" y="31"/>
                      <a:pt x="29" y="28"/>
                      <a:pt x="28" y="26"/>
                    </a:cubicBezTo>
                    <a:cubicBezTo>
                      <a:pt x="24" y="20"/>
                      <a:pt x="19" y="21"/>
                      <a:pt x="13" y="24"/>
                    </a:cubicBezTo>
                    <a:cubicBezTo>
                      <a:pt x="10" y="25"/>
                      <a:pt x="9" y="23"/>
                      <a:pt x="7" y="21"/>
                    </a:cubicBezTo>
                    <a:cubicBezTo>
                      <a:pt x="4" y="17"/>
                      <a:pt x="0" y="13"/>
                      <a:pt x="2" y="7"/>
                    </a:cubicBezTo>
                    <a:cubicBezTo>
                      <a:pt x="10" y="0"/>
                      <a:pt x="15" y="7"/>
                      <a:pt x="21" y="11"/>
                    </a:cubicBezTo>
                    <a:cubicBezTo>
                      <a:pt x="24" y="12"/>
                      <a:pt x="27" y="15"/>
                      <a:pt x="31" y="15"/>
                    </a:cubicBezTo>
                    <a:cubicBezTo>
                      <a:pt x="27" y="5"/>
                      <a:pt x="31" y="3"/>
                      <a:pt x="40" y="5"/>
                    </a:cubicBezTo>
                    <a:cubicBezTo>
                      <a:pt x="41" y="5"/>
                      <a:pt x="42" y="6"/>
                      <a:pt x="42" y="6"/>
                    </a:cubicBezTo>
                    <a:cubicBezTo>
                      <a:pt x="44" y="8"/>
                      <a:pt x="46" y="10"/>
                      <a:pt x="47" y="13"/>
                    </a:cubicBezTo>
                    <a:cubicBezTo>
                      <a:pt x="47" y="14"/>
                      <a:pt x="47" y="15"/>
                      <a:pt x="47" y="15"/>
                    </a:cubicBezTo>
                    <a:close/>
                  </a:path>
                </a:pathLst>
              </a:custGeom>
              <a:solidFill>
                <a:srgbClr val="D5C0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3" name="Freeform 5175"/>
              <p:cNvSpPr/>
              <p:nvPr/>
            </p:nvSpPr>
            <p:spPr bwMode="auto">
              <a:xfrm>
                <a:off x="7494588" y="5926138"/>
                <a:ext cx="49213" cy="41275"/>
              </a:xfrm>
              <a:custGeom>
                <a:avLst/>
                <a:gdLst>
                  <a:gd name="T0" fmla="*/ 21 w 25"/>
                  <a:gd name="T1" fmla="*/ 7 h 20"/>
                  <a:gd name="T2" fmla="*/ 25 w 25"/>
                  <a:gd name="T3" fmla="*/ 10 h 20"/>
                  <a:gd name="T4" fmla="*/ 25 w 25"/>
                  <a:gd name="T5" fmla="*/ 12 h 20"/>
                  <a:gd name="T6" fmla="*/ 7 w 25"/>
                  <a:gd name="T7" fmla="*/ 15 h 20"/>
                  <a:gd name="T8" fmla="*/ 4 w 25"/>
                  <a:gd name="T9" fmla="*/ 3 h 20"/>
                  <a:gd name="T10" fmla="*/ 16 w 25"/>
                  <a:gd name="T11" fmla="*/ 3 h 20"/>
                  <a:gd name="T12" fmla="*/ 21 w 25"/>
                  <a:gd name="T13" fmla="*/ 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0">
                    <a:moveTo>
                      <a:pt x="21" y="7"/>
                    </a:moveTo>
                    <a:cubicBezTo>
                      <a:pt x="22" y="8"/>
                      <a:pt x="24" y="9"/>
                      <a:pt x="25" y="10"/>
                    </a:cubicBezTo>
                    <a:cubicBezTo>
                      <a:pt x="25" y="11"/>
                      <a:pt x="25" y="12"/>
                      <a:pt x="25" y="12"/>
                    </a:cubicBezTo>
                    <a:cubicBezTo>
                      <a:pt x="19" y="15"/>
                      <a:pt x="14" y="20"/>
                      <a:pt x="7" y="15"/>
                    </a:cubicBezTo>
                    <a:cubicBezTo>
                      <a:pt x="3" y="12"/>
                      <a:pt x="0" y="7"/>
                      <a:pt x="4" y="3"/>
                    </a:cubicBezTo>
                    <a:cubicBezTo>
                      <a:pt x="7" y="0"/>
                      <a:pt x="12" y="1"/>
                      <a:pt x="16" y="3"/>
                    </a:cubicBezTo>
                    <a:cubicBezTo>
                      <a:pt x="17" y="4"/>
                      <a:pt x="19" y="6"/>
                      <a:pt x="21" y="7"/>
                    </a:cubicBezTo>
                    <a:close/>
                  </a:path>
                </a:pathLst>
              </a:custGeom>
              <a:solidFill>
                <a:srgbClr val="9D8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4" name="Freeform 5176"/>
              <p:cNvSpPr/>
              <p:nvPr/>
            </p:nvSpPr>
            <p:spPr bwMode="auto">
              <a:xfrm>
                <a:off x="7610475" y="5910263"/>
                <a:ext cx="36513" cy="31750"/>
              </a:xfrm>
              <a:custGeom>
                <a:avLst/>
                <a:gdLst>
                  <a:gd name="T0" fmla="*/ 1 w 18"/>
                  <a:gd name="T1" fmla="*/ 9 h 16"/>
                  <a:gd name="T2" fmla="*/ 0 w 18"/>
                  <a:gd name="T3" fmla="*/ 7 h 16"/>
                  <a:gd name="T4" fmla="*/ 9 w 18"/>
                  <a:gd name="T5" fmla="*/ 1 h 16"/>
                  <a:gd name="T6" fmla="*/ 13 w 18"/>
                  <a:gd name="T7" fmla="*/ 4 h 16"/>
                  <a:gd name="T8" fmla="*/ 17 w 18"/>
                  <a:gd name="T9" fmla="*/ 14 h 16"/>
                  <a:gd name="T10" fmla="*/ 7 w 18"/>
                  <a:gd name="T11" fmla="*/ 16 h 16"/>
                  <a:gd name="T12" fmla="*/ 1 w 18"/>
                  <a:gd name="T13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6">
                    <a:moveTo>
                      <a:pt x="1" y="9"/>
                    </a:moveTo>
                    <a:cubicBezTo>
                      <a:pt x="0" y="9"/>
                      <a:pt x="0" y="8"/>
                      <a:pt x="0" y="7"/>
                    </a:cubicBezTo>
                    <a:cubicBezTo>
                      <a:pt x="1" y="2"/>
                      <a:pt x="4" y="0"/>
                      <a:pt x="9" y="1"/>
                    </a:cubicBezTo>
                    <a:cubicBezTo>
                      <a:pt x="10" y="2"/>
                      <a:pt x="12" y="3"/>
                      <a:pt x="13" y="4"/>
                    </a:cubicBezTo>
                    <a:cubicBezTo>
                      <a:pt x="15" y="7"/>
                      <a:pt x="18" y="10"/>
                      <a:pt x="17" y="14"/>
                    </a:cubicBezTo>
                    <a:cubicBezTo>
                      <a:pt x="14" y="14"/>
                      <a:pt x="10" y="12"/>
                      <a:pt x="7" y="16"/>
                    </a:cubicBezTo>
                    <a:cubicBezTo>
                      <a:pt x="5" y="13"/>
                      <a:pt x="3" y="11"/>
                      <a:pt x="1" y="9"/>
                    </a:cubicBezTo>
                    <a:close/>
                  </a:path>
                </a:pathLst>
              </a:custGeom>
              <a:solidFill>
                <a:srgbClr val="8E70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5" name="Freeform 5177"/>
              <p:cNvSpPr/>
              <p:nvPr/>
            </p:nvSpPr>
            <p:spPr bwMode="auto">
              <a:xfrm>
                <a:off x="7548563" y="5956300"/>
                <a:ext cx="15875" cy="20638"/>
              </a:xfrm>
              <a:custGeom>
                <a:avLst/>
                <a:gdLst>
                  <a:gd name="T0" fmla="*/ 6 w 8"/>
                  <a:gd name="T1" fmla="*/ 10 h 10"/>
                  <a:gd name="T2" fmla="*/ 0 w 8"/>
                  <a:gd name="T3" fmla="*/ 2 h 10"/>
                  <a:gd name="T4" fmla="*/ 6 w 8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10">
                    <a:moveTo>
                      <a:pt x="6" y="10"/>
                    </a:moveTo>
                    <a:cubicBezTo>
                      <a:pt x="1" y="10"/>
                      <a:pt x="1" y="6"/>
                      <a:pt x="0" y="2"/>
                    </a:cubicBezTo>
                    <a:cubicBezTo>
                      <a:pt x="8" y="0"/>
                      <a:pt x="7" y="5"/>
                      <a:pt x="6" y="10"/>
                    </a:cubicBezTo>
                    <a:close/>
                  </a:path>
                </a:pathLst>
              </a:custGeom>
              <a:solidFill>
                <a:srgbClr val="A07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6" name="Freeform 5178"/>
              <p:cNvSpPr/>
              <p:nvPr/>
            </p:nvSpPr>
            <p:spPr bwMode="auto">
              <a:xfrm>
                <a:off x="7369175" y="5880100"/>
                <a:ext cx="50800" cy="74613"/>
              </a:xfrm>
              <a:custGeom>
                <a:avLst/>
                <a:gdLst>
                  <a:gd name="T0" fmla="*/ 5 w 25"/>
                  <a:gd name="T1" fmla="*/ 20 h 37"/>
                  <a:gd name="T2" fmla="*/ 1 w 25"/>
                  <a:gd name="T3" fmla="*/ 7 h 37"/>
                  <a:gd name="T4" fmla="*/ 13 w 25"/>
                  <a:gd name="T5" fmla="*/ 7 h 37"/>
                  <a:gd name="T6" fmla="*/ 25 w 25"/>
                  <a:gd name="T7" fmla="*/ 26 h 37"/>
                  <a:gd name="T8" fmla="*/ 17 w 25"/>
                  <a:gd name="T9" fmla="*/ 36 h 37"/>
                  <a:gd name="T10" fmla="*/ 5 w 25"/>
                  <a:gd name="T11" fmla="*/ 2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7">
                    <a:moveTo>
                      <a:pt x="5" y="20"/>
                    </a:moveTo>
                    <a:cubicBezTo>
                      <a:pt x="4" y="15"/>
                      <a:pt x="0" y="12"/>
                      <a:pt x="1" y="7"/>
                    </a:cubicBezTo>
                    <a:cubicBezTo>
                      <a:pt x="6" y="0"/>
                      <a:pt x="8" y="0"/>
                      <a:pt x="13" y="7"/>
                    </a:cubicBezTo>
                    <a:cubicBezTo>
                      <a:pt x="18" y="13"/>
                      <a:pt x="17" y="22"/>
                      <a:pt x="25" y="26"/>
                    </a:cubicBezTo>
                    <a:cubicBezTo>
                      <a:pt x="25" y="32"/>
                      <a:pt x="24" y="36"/>
                      <a:pt x="17" y="36"/>
                    </a:cubicBezTo>
                    <a:cubicBezTo>
                      <a:pt x="5" y="37"/>
                      <a:pt x="11" y="23"/>
                      <a:pt x="5" y="20"/>
                    </a:cubicBezTo>
                    <a:close/>
                  </a:path>
                </a:pathLst>
              </a:custGeom>
              <a:solidFill>
                <a:srgbClr val="DDC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7" name="Freeform 5179"/>
              <p:cNvSpPr/>
              <p:nvPr/>
            </p:nvSpPr>
            <p:spPr bwMode="auto">
              <a:xfrm>
                <a:off x="7404100" y="6007100"/>
                <a:ext cx="47625" cy="50800"/>
              </a:xfrm>
              <a:custGeom>
                <a:avLst/>
                <a:gdLst>
                  <a:gd name="T0" fmla="*/ 17 w 24"/>
                  <a:gd name="T1" fmla="*/ 0 h 26"/>
                  <a:gd name="T2" fmla="*/ 24 w 24"/>
                  <a:gd name="T3" fmla="*/ 19 h 26"/>
                  <a:gd name="T4" fmla="*/ 24 w 24"/>
                  <a:gd name="T5" fmla="*/ 23 h 26"/>
                  <a:gd name="T6" fmla="*/ 19 w 24"/>
                  <a:gd name="T7" fmla="*/ 23 h 26"/>
                  <a:gd name="T8" fmla="*/ 15 w 24"/>
                  <a:gd name="T9" fmla="*/ 17 h 26"/>
                  <a:gd name="T10" fmla="*/ 3 w 24"/>
                  <a:gd name="T11" fmla="*/ 11 h 26"/>
                  <a:gd name="T12" fmla="*/ 0 w 24"/>
                  <a:gd name="T13" fmla="*/ 8 h 26"/>
                  <a:gd name="T14" fmla="*/ 17 w 24"/>
                  <a:gd name="T1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6">
                    <a:moveTo>
                      <a:pt x="17" y="0"/>
                    </a:moveTo>
                    <a:cubicBezTo>
                      <a:pt x="15" y="8"/>
                      <a:pt x="20" y="13"/>
                      <a:pt x="24" y="19"/>
                    </a:cubicBezTo>
                    <a:cubicBezTo>
                      <a:pt x="24" y="20"/>
                      <a:pt x="24" y="21"/>
                      <a:pt x="24" y="23"/>
                    </a:cubicBezTo>
                    <a:cubicBezTo>
                      <a:pt x="22" y="25"/>
                      <a:pt x="20" y="26"/>
                      <a:pt x="19" y="23"/>
                    </a:cubicBezTo>
                    <a:cubicBezTo>
                      <a:pt x="18" y="21"/>
                      <a:pt x="15" y="20"/>
                      <a:pt x="15" y="17"/>
                    </a:cubicBezTo>
                    <a:cubicBezTo>
                      <a:pt x="16" y="6"/>
                      <a:pt x="9" y="9"/>
                      <a:pt x="3" y="11"/>
                    </a:cubicBezTo>
                    <a:cubicBezTo>
                      <a:pt x="2" y="10"/>
                      <a:pt x="1" y="9"/>
                      <a:pt x="0" y="8"/>
                    </a:cubicBezTo>
                    <a:cubicBezTo>
                      <a:pt x="5" y="3"/>
                      <a:pt x="10" y="0"/>
                      <a:pt x="17" y="0"/>
                    </a:cubicBezTo>
                    <a:close/>
                  </a:path>
                </a:pathLst>
              </a:custGeom>
              <a:solidFill>
                <a:srgbClr val="7160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8" name="Freeform 5180"/>
              <p:cNvSpPr/>
              <p:nvPr/>
            </p:nvSpPr>
            <p:spPr bwMode="auto">
              <a:xfrm>
                <a:off x="7396163" y="5929313"/>
                <a:ext cx="44450" cy="50800"/>
              </a:xfrm>
              <a:custGeom>
                <a:avLst/>
                <a:gdLst>
                  <a:gd name="T0" fmla="*/ 4 w 22"/>
                  <a:gd name="T1" fmla="*/ 12 h 26"/>
                  <a:gd name="T2" fmla="*/ 10 w 22"/>
                  <a:gd name="T3" fmla="*/ 1 h 26"/>
                  <a:gd name="T4" fmla="*/ 12 w 22"/>
                  <a:gd name="T5" fmla="*/ 0 h 26"/>
                  <a:gd name="T6" fmla="*/ 20 w 22"/>
                  <a:gd name="T7" fmla="*/ 19 h 26"/>
                  <a:gd name="T8" fmla="*/ 22 w 22"/>
                  <a:gd name="T9" fmla="*/ 24 h 26"/>
                  <a:gd name="T10" fmla="*/ 6 w 22"/>
                  <a:gd name="T11" fmla="*/ 20 h 26"/>
                  <a:gd name="T12" fmla="*/ 1 w 22"/>
                  <a:gd name="T13" fmla="*/ 17 h 26"/>
                  <a:gd name="T14" fmla="*/ 1 w 22"/>
                  <a:gd name="T15" fmla="*/ 15 h 26"/>
                  <a:gd name="T16" fmla="*/ 2 w 22"/>
                  <a:gd name="T17" fmla="*/ 14 h 26"/>
                  <a:gd name="T18" fmla="*/ 4 w 22"/>
                  <a:gd name="T19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6">
                    <a:moveTo>
                      <a:pt x="4" y="12"/>
                    </a:moveTo>
                    <a:cubicBezTo>
                      <a:pt x="8" y="10"/>
                      <a:pt x="10" y="6"/>
                      <a:pt x="10" y="1"/>
                    </a:cubicBezTo>
                    <a:cubicBezTo>
                      <a:pt x="11" y="1"/>
                      <a:pt x="12" y="0"/>
                      <a:pt x="12" y="0"/>
                    </a:cubicBezTo>
                    <a:cubicBezTo>
                      <a:pt x="19" y="5"/>
                      <a:pt x="20" y="12"/>
                      <a:pt x="20" y="19"/>
                    </a:cubicBezTo>
                    <a:cubicBezTo>
                      <a:pt x="21" y="21"/>
                      <a:pt x="22" y="23"/>
                      <a:pt x="22" y="24"/>
                    </a:cubicBezTo>
                    <a:cubicBezTo>
                      <a:pt x="16" y="26"/>
                      <a:pt x="13" y="13"/>
                      <a:pt x="6" y="20"/>
                    </a:cubicBezTo>
                    <a:cubicBezTo>
                      <a:pt x="4" y="19"/>
                      <a:pt x="3" y="18"/>
                      <a:pt x="1" y="17"/>
                    </a:cubicBezTo>
                    <a:cubicBezTo>
                      <a:pt x="0" y="16"/>
                      <a:pt x="0" y="15"/>
                      <a:pt x="1" y="15"/>
                    </a:cubicBezTo>
                    <a:cubicBezTo>
                      <a:pt x="1" y="15"/>
                      <a:pt x="1" y="14"/>
                      <a:pt x="2" y="14"/>
                    </a:cubicBezTo>
                    <a:cubicBezTo>
                      <a:pt x="2" y="14"/>
                      <a:pt x="3" y="13"/>
                      <a:pt x="4" y="12"/>
                    </a:cubicBezTo>
                    <a:close/>
                  </a:path>
                </a:pathLst>
              </a:custGeom>
              <a:solidFill>
                <a:srgbClr val="CCB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9" name="Freeform 5181"/>
              <p:cNvSpPr/>
              <p:nvPr/>
            </p:nvSpPr>
            <p:spPr bwMode="auto">
              <a:xfrm>
                <a:off x="7364413" y="5948363"/>
                <a:ext cx="34925" cy="15875"/>
              </a:xfrm>
              <a:custGeom>
                <a:avLst/>
                <a:gdLst>
                  <a:gd name="T0" fmla="*/ 18 w 18"/>
                  <a:gd name="T1" fmla="*/ 4 h 8"/>
                  <a:gd name="T2" fmla="*/ 17 w 18"/>
                  <a:gd name="T3" fmla="*/ 7 h 8"/>
                  <a:gd name="T4" fmla="*/ 0 w 18"/>
                  <a:gd name="T5" fmla="*/ 0 h 8"/>
                  <a:gd name="T6" fmla="*/ 18 w 18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8">
                    <a:moveTo>
                      <a:pt x="18" y="4"/>
                    </a:moveTo>
                    <a:cubicBezTo>
                      <a:pt x="17" y="5"/>
                      <a:pt x="17" y="6"/>
                      <a:pt x="17" y="7"/>
                    </a:cubicBezTo>
                    <a:cubicBezTo>
                      <a:pt x="12" y="5"/>
                      <a:pt x="5" y="8"/>
                      <a:pt x="0" y="0"/>
                    </a:cubicBezTo>
                    <a:cubicBezTo>
                      <a:pt x="7" y="0"/>
                      <a:pt x="12" y="5"/>
                      <a:pt x="18" y="4"/>
                    </a:cubicBezTo>
                    <a:close/>
                  </a:path>
                </a:pathLst>
              </a:custGeom>
              <a:solidFill>
                <a:srgbClr val="9882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0" name="Freeform 5182"/>
              <p:cNvSpPr/>
              <p:nvPr/>
            </p:nvSpPr>
            <p:spPr bwMode="auto">
              <a:xfrm>
                <a:off x="7421563" y="6034088"/>
                <a:ext cx="20638" cy="19050"/>
              </a:xfrm>
              <a:custGeom>
                <a:avLst/>
                <a:gdLst>
                  <a:gd name="T0" fmla="*/ 6 w 10"/>
                  <a:gd name="T1" fmla="*/ 3 h 9"/>
                  <a:gd name="T2" fmla="*/ 10 w 10"/>
                  <a:gd name="T3" fmla="*/ 9 h 9"/>
                  <a:gd name="T4" fmla="*/ 2 w 10"/>
                  <a:gd name="T5" fmla="*/ 5 h 9"/>
                  <a:gd name="T6" fmla="*/ 6 w 10"/>
                  <a:gd name="T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6" y="3"/>
                    </a:moveTo>
                    <a:cubicBezTo>
                      <a:pt x="9" y="4"/>
                      <a:pt x="10" y="6"/>
                      <a:pt x="10" y="9"/>
                    </a:cubicBezTo>
                    <a:cubicBezTo>
                      <a:pt x="7" y="8"/>
                      <a:pt x="3" y="8"/>
                      <a:pt x="2" y="5"/>
                    </a:cubicBezTo>
                    <a:cubicBezTo>
                      <a:pt x="0" y="0"/>
                      <a:pt x="4" y="3"/>
                      <a:pt x="6" y="3"/>
                    </a:cubicBezTo>
                    <a:close/>
                  </a:path>
                </a:pathLst>
              </a:custGeom>
              <a:solidFill>
                <a:srgbClr val="907F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1" name="Freeform 5183"/>
              <p:cNvSpPr/>
              <p:nvPr/>
            </p:nvSpPr>
            <p:spPr bwMode="auto">
              <a:xfrm>
                <a:off x="7531100" y="5691188"/>
                <a:ext cx="88900" cy="138113"/>
              </a:xfrm>
              <a:custGeom>
                <a:avLst/>
                <a:gdLst>
                  <a:gd name="T0" fmla="*/ 39 w 45"/>
                  <a:gd name="T1" fmla="*/ 52 h 69"/>
                  <a:gd name="T2" fmla="*/ 45 w 45"/>
                  <a:gd name="T3" fmla="*/ 66 h 69"/>
                  <a:gd name="T4" fmla="*/ 32 w 45"/>
                  <a:gd name="T5" fmla="*/ 69 h 69"/>
                  <a:gd name="T6" fmla="*/ 26 w 45"/>
                  <a:gd name="T7" fmla="*/ 63 h 69"/>
                  <a:gd name="T8" fmla="*/ 24 w 45"/>
                  <a:gd name="T9" fmla="*/ 58 h 69"/>
                  <a:gd name="T10" fmla="*/ 18 w 45"/>
                  <a:gd name="T11" fmla="*/ 48 h 69"/>
                  <a:gd name="T12" fmla="*/ 16 w 45"/>
                  <a:gd name="T13" fmla="*/ 45 h 69"/>
                  <a:gd name="T14" fmla="*/ 14 w 45"/>
                  <a:gd name="T15" fmla="*/ 38 h 69"/>
                  <a:gd name="T16" fmla="*/ 10 w 45"/>
                  <a:gd name="T17" fmla="*/ 32 h 69"/>
                  <a:gd name="T18" fmla="*/ 0 w 45"/>
                  <a:gd name="T19" fmla="*/ 13 h 69"/>
                  <a:gd name="T20" fmla="*/ 17 w 45"/>
                  <a:gd name="T21" fmla="*/ 14 h 69"/>
                  <a:gd name="T22" fmla="*/ 41 w 45"/>
                  <a:gd name="T23" fmla="*/ 43 h 69"/>
                  <a:gd name="T24" fmla="*/ 39 w 45"/>
                  <a:gd name="T25" fmla="*/ 5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69">
                    <a:moveTo>
                      <a:pt x="39" y="52"/>
                    </a:moveTo>
                    <a:cubicBezTo>
                      <a:pt x="41" y="57"/>
                      <a:pt x="43" y="61"/>
                      <a:pt x="45" y="66"/>
                    </a:cubicBezTo>
                    <a:cubicBezTo>
                      <a:pt x="41" y="69"/>
                      <a:pt x="36" y="68"/>
                      <a:pt x="32" y="69"/>
                    </a:cubicBezTo>
                    <a:cubicBezTo>
                      <a:pt x="28" y="69"/>
                      <a:pt x="28" y="65"/>
                      <a:pt x="26" y="63"/>
                    </a:cubicBezTo>
                    <a:cubicBezTo>
                      <a:pt x="25" y="61"/>
                      <a:pt x="24" y="60"/>
                      <a:pt x="24" y="58"/>
                    </a:cubicBezTo>
                    <a:cubicBezTo>
                      <a:pt x="22" y="54"/>
                      <a:pt x="20" y="51"/>
                      <a:pt x="18" y="48"/>
                    </a:cubicBezTo>
                    <a:cubicBezTo>
                      <a:pt x="17" y="47"/>
                      <a:pt x="17" y="46"/>
                      <a:pt x="16" y="45"/>
                    </a:cubicBezTo>
                    <a:cubicBezTo>
                      <a:pt x="16" y="42"/>
                      <a:pt x="15" y="40"/>
                      <a:pt x="14" y="38"/>
                    </a:cubicBezTo>
                    <a:cubicBezTo>
                      <a:pt x="13" y="36"/>
                      <a:pt x="11" y="34"/>
                      <a:pt x="10" y="32"/>
                    </a:cubicBezTo>
                    <a:cubicBezTo>
                      <a:pt x="6" y="25"/>
                      <a:pt x="1" y="20"/>
                      <a:pt x="0" y="13"/>
                    </a:cubicBezTo>
                    <a:cubicBezTo>
                      <a:pt x="7" y="0"/>
                      <a:pt x="11" y="15"/>
                      <a:pt x="17" y="14"/>
                    </a:cubicBezTo>
                    <a:cubicBezTo>
                      <a:pt x="25" y="24"/>
                      <a:pt x="30" y="36"/>
                      <a:pt x="41" y="43"/>
                    </a:cubicBezTo>
                    <a:cubicBezTo>
                      <a:pt x="41" y="47"/>
                      <a:pt x="39" y="49"/>
                      <a:pt x="39" y="52"/>
                    </a:cubicBezTo>
                    <a:close/>
                  </a:path>
                </a:pathLst>
              </a:custGeom>
              <a:solidFill>
                <a:srgbClr val="D2C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2" name="Freeform 5184"/>
              <p:cNvSpPr/>
              <p:nvPr/>
            </p:nvSpPr>
            <p:spPr bwMode="auto">
              <a:xfrm>
                <a:off x="7594600" y="5830888"/>
                <a:ext cx="46038" cy="36513"/>
              </a:xfrm>
              <a:custGeom>
                <a:avLst/>
                <a:gdLst>
                  <a:gd name="T0" fmla="*/ 17 w 23"/>
                  <a:gd name="T1" fmla="*/ 4 h 18"/>
                  <a:gd name="T2" fmla="*/ 23 w 23"/>
                  <a:gd name="T3" fmla="*/ 14 h 18"/>
                  <a:gd name="T4" fmla="*/ 7 w 23"/>
                  <a:gd name="T5" fmla="*/ 14 h 18"/>
                  <a:gd name="T6" fmla="*/ 0 w 23"/>
                  <a:gd name="T7" fmla="*/ 6 h 18"/>
                  <a:gd name="T8" fmla="*/ 14 w 23"/>
                  <a:gd name="T9" fmla="*/ 2 h 18"/>
                  <a:gd name="T10" fmla="*/ 17 w 23"/>
                  <a:gd name="T11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8">
                    <a:moveTo>
                      <a:pt x="17" y="4"/>
                    </a:moveTo>
                    <a:cubicBezTo>
                      <a:pt x="19" y="7"/>
                      <a:pt x="21" y="11"/>
                      <a:pt x="23" y="14"/>
                    </a:cubicBezTo>
                    <a:cubicBezTo>
                      <a:pt x="17" y="18"/>
                      <a:pt x="12" y="15"/>
                      <a:pt x="7" y="14"/>
                    </a:cubicBezTo>
                    <a:cubicBezTo>
                      <a:pt x="3" y="13"/>
                      <a:pt x="0" y="10"/>
                      <a:pt x="0" y="6"/>
                    </a:cubicBezTo>
                    <a:cubicBezTo>
                      <a:pt x="4" y="0"/>
                      <a:pt x="10" y="6"/>
                      <a:pt x="14" y="2"/>
                    </a:cubicBezTo>
                    <a:cubicBezTo>
                      <a:pt x="15" y="2"/>
                      <a:pt x="16" y="3"/>
                      <a:pt x="17" y="4"/>
                    </a:cubicBezTo>
                    <a:close/>
                  </a:path>
                </a:pathLst>
              </a:custGeom>
              <a:solidFill>
                <a:srgbClr val="DCCC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3" name="Freeform 5185"/>
              <p:cNvSpPr/>
              <p:nvPr/>
            </p:nvSpPr>
            <p:spPr bwMode="auto">
              <a:xfrm>
                <a:off x="7600950" y="5854700"/>
                <a:ext cx="47625" cy="23813"/>
              </a:xfrm>
              <a:custGeom>
                <a:avLst/>
                <a:gdLst>
                  <a:gd name="T0" fmla="*/ 3 w 24"/>
                  <a:gd name="T1" fmla="*/ 0 h 12"/>
                  <a:gd name="T2" fmla="*/ 20 w 24"/>
                  <a:gd name="T3" fmla="*/ 2 h 12"/>
                  <a:gd name="T4" fmla="*/ 24 w 24"/>
                  <a:gd name="T5" fmla="*/ 10 h 12"/>
                  <a:gd name="T6" fmla="*/ 6 w 24"/>
                  <a:gd name="T7" fmla="*/ 10 h 12"/>
                  <a:gd name="T8" fmla="*/ 3 w 24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2">
                    <a:moveTo>
                      <a:pt x="3" y="0"/>
                    </a:moveTo>
                    <a:cubicBezTo>
                      <a:pt x="8" y="1"/>
                      <a:pt x="14" y="1"/>
                      <a:pt x="20" y="2"/>
                    </a:cubicBezTo>
                    <a:cubicBezTo>
                      <a:pt x="21" y="5"/>
                      <a:pt x="22" y="7"/>
                      <a:pt x="24" y="10"/>
                    </a:cubicBezTo>
                    <a:cubicBezTo>
                      <a:pt x="18" y="12"/>
                      <a:pt x="12" y="0"/>
                      <a:pt x="6" y="10"/>
                    </a:cubicBezTo>
                    <a:cubicBezTo>
                      <a:pt x="0" y="9"/>
                      <a:pt x="1" y="4"/>
                      <a:pt x="3" y="0"/>
                    </a:cubicBezTo>
                    <a:close/>
                  </a:path>
                </a:pathLst>
              </a:custGeom>
              <a:solidFill>
                <a:srgbClr val="C6B5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4" name="Freeform 5186"/>
              <p:cNvSpPr/>
              <p:nvPr/>
            </p:nvSpPr>
            <p:spPr bwMode="auto">
              <a:xfrm>
                <a:off x="7594600" y="5778500"/>
                <a:ext cx="33338" cy="15875"/>
              </a:xfrm>
              <a:custGeom>
                <a:avLst/>
                <a:gdLst>
                  <a:gd name="T0" fmla="*/ 7 w 17"/>
                  <a:gd name="T1" fmla="*/ 8 h 8"/>
                  <a:gd name="T2" fmla="*/ 8 w 17"/>
                  <a:gd name="T3" fmla="*/ 1 h 8"/>
                  <a:gd name="T4" fmla="*/ 13 w 17"/>
                  <a:gd name="T5" fmla="*/ 2 h 8"/>
                  <a:gd name="T6" fmla="*/ 17 w 17"/>
                  <a:gd name="T7" fmla="*/ 5 h 8"/>
                  <a:gd name="T8" fmla="*/ 7 w 1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8">
                    <a:moveTo>
                      <a:pt x="7" y="8"/>
                    </a:moveTo>
                    <a:cubicBezTo>
                      <a:pt x="4" y="6"/>
                      <a:pt x="0" y="3"/>
                      <a:pt x="8" y="1"/>
                    </a:cubicBezTo>
                    <a:cubicBezTo>
                      <a:pt x="10" y="0"/>
                      <a:pt x="11" y="0"/>
                      <a:pt x="13" y="2"/>
                    </a:cubicBezTo>
                    <a:cubicBezTo>
                      <a:pt x="14" y="3"/>
                      <a:pt x="16" y="4"/>
                      <a:pt x="17" y="5"/>
                    </a:cubicBezTo>
                    <a:cubicBezTo>
                      <a:pt x="14" y="6"/>
                      <a:pt x="10" y="7"/>
                      <a:pt x="7" y="8"/>
                    </a:cubicBezTo>
                    <a:close/>
                  </a:path>
                </a:pathLst>
              </a:custGeom>
              <a:solidFill>
                <a:srgbClr val="928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5" name="Freeform 5187"/>
              <p:cNvSpPr/>
              <p:nvPr/>
            </p:nvSpPr>
            <p:spPr bwMode="auto">
              <a:xfrm>
                <a:off x="7594600" y="5818188"/>
                <a:ext cx="33338" cy="22225"/>
              </a:xfrm>
              <a:custGeom>
                <a:avLst/>
                <a:gdLst>
                  <a:gd name="T0" fmla="*/ 17 w 17"/>
                  <a:gd name="T1" fmla="*/ 10 h 11"/>
                  <a:gd name="T2" fmla="*/ 15 w 17"/>
                  <a:gd name="T3" fmla="*/ 9 h 11"/>
                  <a:gd name="T4" fmla="*/ 14 w 17"/>
                  <a:gd name="T5" fmla="*/ 9 h 11"/>
                  <a:gd name="T6" fmla="*/ 1 w 17"/>
                  <a:gd name="T7" fmla="*/ 6 h 11"/>
                  <a:gd name="T8" fmla="*/ 0 w 17"/>
                  <a:gd name="T9" fmla="*/ 5 h 11"/>
                  <a:gd name="T10" fmla="*/ 13 w 17"/>
                  <a:gd name="T11" fmla="*/ 2 h 11"/>
                  <a:gd name="T12" fmla="*/ 17 w 17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1">
                    <a:moveTo>
                      <a:pt x="17" y="10"/>
                    </a:moveTo>
                    <a:cubicBezTo>
                      <a:pt x="15" y="9"/>
                      <a:pt x="15" y="9"/>
                      <a:pt x="15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9" y="11"/>
                      <a:pt x="5" y="8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3" y="0"/>
                      <a:pt x="8" y="1"/>
                      <a:pt x="13" y="2"/>
                    </a:cubicBezTo>
                    <a:cubicBezTo>
                      <a:pt x="14" y="4"/>
                      <a:pt x="15" y="7"/>
                      <a:pt x="17" y="10"/>
                    </a:cubicBezTo>
                    <a:close/>
                  </a:path>
                </a:pathLst>
              </a:custGeom>
              <a:solidFill>
                <a:srgbClr val="C3B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6" name="Freeform 5188"/>
              <p:cNvSpPr/>
              <p:nvPr/>
            </p:nvSpPr>
            <p:spPr bwMode="auto">
              <a:xfrm>
                <a:off x="7546975" y="5808663"/>
                <a:ext cx="73025" cy="106363"/>
              </a:xfrm>
              <a:custGeom>
                <a:avLst/>
                <a:gdLst>
                  <a:gd name="T0" fmla="*/ 30 w 37"/>
                  <a:gd name="T1" fmla="*/ 23 h 53"/>
                  <a:gd name="T2" fmla="*/ 33 w 37"/>
                  <a:gd name="T3" fmla="*/ 33 h 53"/>
                  <a:gd name="T4" fmla="*/ 37 w 37"/>
                  <a:gd name="T5" fmla="*/ 39 h 53"/>
                  <a:gd name="T6" fmla="*/ 37 w 37"/>
                  <a:gd name="T7" fmla="*/ 44 h 53"/>
                  <a:gd name="T8" fmla="*/ 29 w 37"/>
                  <a:gd name="T9" fmla="*/ 53 h 53"/>
                  <a:gd name="T10" fmla="*/ 28 w 37"/>
                  <a:gd name="T11" fmla="*/ 53 h 53"/>
                  <a:gd name="T12" fmla="*/ 20 w 37"/>
                  <a:gd name="T13" fmla="*/ 43 h 53"/>
                  <a:gd name="T14" fmla="*/ 16 w 37"/>
                  <a:gd name="T15" fmla="*/ 31 h 53"/>
                  <a:gd name="T16" fmla="*/ 15 w 37"/>
                  <a:gd name="T17" fmla="*/ 28 h 53"/>
                  <a:gd name="T18" fmla="*/ 11 w 37"/>
                  <a:gd name="T19" fmla="*/ 18 h 53"/>
                  <a:gd name="T20" fmla="*/ 8 w 37"/>
                  <a:gd name="T21" fmla="*/ 2 h 53"/>
                  <a:gd name="T22" fmla="*/ 20 w 37"/>
                  <a:gd name="T23" fmla="*/ 2 h 53"/>
                  <a:gd name="T24" fmla="*/ 24 w 37"/>
                  <a:gd name="T25" fmla="*/ 10 h 53"/>
                  <a:gd name="T26" fmla="*/ 24 w 37"/>
                  <a:gd name="T27" fmla="*/ 10 h 53"/>
                  <a:gd name="T28" fmla="*/ 26 w 37"/>
                  <a:gd name="T29" fmla="*/ 15 h 53"/>
                  <a:gd name="T30" fmla="*/ 30 w 37"/>
                  <a:gd name="T31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53">
                    <a:moveTo>
                      <a:pt x="30" y="23"/>
                    </a:moveTo>
                    <a:cubicBezTo>
                      <a:pt x="31" y="27"/>
                      <a:pt x="32" y="30"/>
                      <a:pt x="33" y="33"/>
                    </a:cubicBezTo>
                    <a:cubicBezTo>
                      <a:pt x="35" y="35"/>
                      <a:pt x="36" y="37"/>
                      <a:pt x="37" y="39"/>
                    </a:cubicBezTo>
                    <a:cubicBezTo>
                      <a:pt x="37" y="41"/>
                      <a:pt x="37" y="42"/>
                      <a:pt x="37" y="44"/>
                    </a:cubicBezTo>
                    <a:cubicBezTo>
                      <a:pt x="35" y="48"/>
                      <a:pt x="35" y="53"/>
                      <a:pt x="29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5" y="50"/>
                      <a:pt x="22" y="47"/>
                      <a:pt x="20" y="43"/>
                    </a:cubicBezTo>
                    <a:cubicBezTo>
                      <a:pt x="18" y="39"/>
                      <a:pt x="17" y="35"/>
                      <a:pt x="16" y="31"/>
                    </a:cubicBezTo>
                    <a:cubicBezTo>
                      <a:pt x="15" y="30"/>
                      <a:pt x="15" y="29"/>
                      <a:pt x="15" y="28"/>
                    </a:cubicBezTo>
                    <a:cubicBezTo>
                      <a:pt x="13" y="25"/>
                      <a:pt x="12" y="21"/>
                      <a:pt x="11" y="18"/>
                    </a:cubicBezTo>
                    <a:cubicBezTo>
                      <a:pt x="8" y="13"/>
                      <a:pt x="0" y="9"/>
                      <a:pt x="8" y="2"/>
                    </a:cubicBezTo>
                    <a:cubicBezTo>
                      <a:pt x="12" y="0"/>
                      <a:pt x="16" y="5"/>
                      <a:pt x="20" y="2"/>
                    </a:cubicBezTo>
                    <a:cubicBezTo>
                      <a:pt x="21" y="5"/>
                      <a:pt x="23" y="7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1"/>
                      <a:pt x="26" y="13"/>
                      <a:pt x="26" y="15"/>
                    </a:cubicBezTo>
                    <a:cubicBezTo>
                      <a:pt x="25" y="19"/>
                      <a:pt x="28" y="20"/>
                      <a:pt x="30" y="23"/>
                    </a:cubicBezTo>
                    <a:close/>
                  </a:path>
                </a:pathLst>
              </a:custGeom>
              <a:solidFill>
                <a:srgbClr val="AD9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7" name="Freeform 5189"/>
              <p:cNvSpPr/>
              <p:nvPr/>
            </p:nvSpPr>
            <p:spPr bwMode="auto">
              <a:xfrm>
                <a:off x="7602538" y="5895975"/>
                <a:ext cx="25400" cy="28575"/>
              </a:xfrm>
              <a:custGeom>
                <a:avLst/>
                <a:gdLst>
                  <a:gd name="T0" fmla="*/ 1 w 13"/>
                  <a:gd name="T1" fmla="*/ 9 h 14"/>
                  <a:gd name="T2" fmla="*/ 9 w 13"/>
                  <a:gd name="T3" fmla="*/ 0 h 14"/>
                  <a:gd name="T4" fmla="*/ 13 w 13"/>
                  <a:gd name="T5" fmla="*/ 8 h 14"/>
                  <a:gd name="T6" fmla="*/ 4 w 13"/>
                  <a:gd name="T7" fmla="*/ 14 h 14"/>
                  <a:gd name="T8" fmla="*/ 1 w 13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4">
                    <a:moveTo>
                      <a:pt x="1" y="9"/>
                    </a:moveTo>
                    <a:cubicBezTo>
                      <a:pt x="4" y="6"/>
                      <a:pt x="4" y="0"/>
                      <a:pt x="9" y="0"/>
                    </a:cubicBezTo>
                    <a:cubicBezTo>
                      <a:pt x="10" y="2"/>
                      <a:pt x="12" y="5"/>
                      <a:pt x="13" y="8"/>
                    </a:cubicBezTo>
                    <a:cubicBezTo>
                      <a:pt x="10" y="10"/>
                      <a:pt x="7" y="12"/>
                      <a:pt x="4" y="14"/>
                    </a:cubicBezTo>
                    <a:cubicBezTo>
                      <a:pt x="1" y="14"/>
                      <a:pt x="0" y="12"/>
                      <a:pt x="1" y="9"/>
                    </a:cubicBezTo>
                    <a:close/>
                  </a:path>
                </a:pathLst>
              </a:custGeom>
              <a:solidFill>
                <a:srgbClr val="9E8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8" name="Freeform 5191"/>
              <p:cNvSpPr/>
              <p:nvPr/>
            </p:nvSpPr>
            <p:spPr bwMode="auto">
              <a:xfrm>
                <a:off x="6940551" y="5884863"/>
                <a:ext cx="61913" cy="84138"/>
              </a:xfrm>
              <a:custGeom>
                <a:avLst/>
                <a:gdLst>
                  <a:gd name="T0" fmla="*/ 20 w 31"/>
                  <a:gd name="T1" fmla="*/ 2 h 42"/>
                  <a:gd name="T2" fmla="*/ 22 w 31"/>
                  <a:gd name="T3" fmla="*/ 0 h 42"/>
                  <a:gd name="T4" fmla="*/ 30 w 31"/>
                  <a:gd name="T5" fmla="*/ 18 h 42"/>
                  <a:gd name="T6" fmla="*/ 30 w 31"/>
                  <a:gd name="T7" fmla="*/ 19 h 42"/>
                  <a:gd name="T8" fmla="*/ 24 w 31"/>
                  <a:gd name="T9" fmla="*/ 28 h 42"/>
                  <a:gd name="T10" fmla="*/ 26 w 31"/>
                  <a:gd name="T11" fmla="*/ 33 h 42"/>
                  <a:gd name="T12" fmla="*/ 26 w 31"/>
                  <a:gd name="T13" fmla="*/ 33 h 42"/>
                  <a:gd name="T14" fmla="*/ 20 w 31"/>
                  <a:gd name="T15" fmla="*/ 40 h 42"/>
                  <a:gd name="T16" fmla="*/ 8 w 31"/>
                  <a:gd name="T17" fmla="*/ 39 h 42"/>
                  <a:gd name="T18" fmla="*/ 6 w 31"/>
                  <a:gd name="T19" fmla="*/ 31 h 42"/>
                  <a:gd name="T20" fmla="*/ 3 w 31"/>
                  <a:gd name="T21" fmla="*/ 20 h 42"/>
                  <a:gd name="T22" fmla="*/ 4 w 31"/>
                  <a:gd name="T23" fmla="*/ 8 h 42"/>
                  <a:gd name="T24" fmla="*/ 5 w 31"/>
                  <a:gd name="T25" fmla="*/ 8 h 42"/>
                  <a:gd name="T26" fmla="*/ 16 w 31"/>
                  <a:gd name="T27" fmla="*/ 17 h 42"/>
                  <a:gd name="T28" fmla="*/ 20 w 31"/>
                  <a:gd name="T29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2">
                    <a:moveTo>
                      <a:pt x="20" y="2"/>
                    </a:moveTo>
                    <a:cubicBezTo>
                      <a:pt x="21" y="2"/>
                      <a:pt x="21" y="1"/>
                      <a:pt x="22" y="0"/>
                    </a:cubicBezTo>
                    <a:cubicBezTo>
                      <a:pt x="31" y="4"/>
                      <a:pt x="24" y="14"/>
                      <a:pt x="30" y="18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26" y="21"/>
                      <a:pt x="24" y="24"/>
                      <a:pt x="24" y="28"/>
                    </a:cubicBezTo>
                    <a:cubicBezTo>
                      <a:pt x="24" y="30"/>
                      <a:pt x="24" y="32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7" y="38"/>
                      <a:pt x="27" y="42"/>
                      <a:pt x="20" y="40"/>
                    </a:cubicBezTo>
                    <a:cubicBezTo>
                      <a:pt x="16" y="39"/>
                      <a:pt x="12" y="40"/>
                      <a:pt x="8" y="39"/>
                    </a:cubicBezTo>
                    <a:cubicBezTo>
                      <a:pt x="5" y="37"/>
                      <a:pt x="4" y="33"/>
                      <a:pt x="6" y="31"/>
                    </a:cubicBezTo>
                    <a:cubicBezTo>
                      <a:pt x="9" y="26"/>
                      <a:pt x="5" y="23"/>
                      <a:pt x="3" y="20"/>
                    </a:cubicBezTo>
                    <a:cubicBezTo>
                      <a:pt x="2" y="15"/>
                      <a:pt x="0" y="11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8" y="13"/>
                      <a:pt x="10" y="19"/>
                      <a:pt x="16" y="17"/>
                    </a:cubicBezTo>
                    <a:cubicBezTo>
                      <a:pt x="22" y="15"/>
                      <a:pt x="20" y="8"/>
                      <a:pt x="20" y="2"/>
                    </a:cubicBezTo>
                    <a:close/>
                  </a:path>
                </a:pathLst>
              </a:custGeom>
              <a:solidFill>
                <a:srgbClr val="B8A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9" name="Freeform 5192"/>
              <p:cNvSpPr/>
              <p:nvPr/>
            </p:nvSpPr>
            <p:spPr bwMode="auto">
              <a:xfrm>
                <a:off x="6980238" y="5916613"/>
                <a:ext cx="20638" cy="23813"/>
              </a:xfrm>
              <a:custGeom>
                <a:avLst/>
                <a:gdLst>
                  <a:gd name="T0" fmla="*/ 4 w 10"/>
                  <a:gd name="T1" fmla="*/ 12 h 12"/>
                  <a:gd name="T2" fmla="*/ 1 w 10"/>
                  <a:gd name="T3" fmla="*/ 3 h 12"/>
                  <a:gd name="T4" fmla="*/ 10 w 10"/>
                  <a:gd name="T5" fmla="*/ 3 h 12"/>
                  <a:gd name="T6" fmla="*/ 4 w 10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2">
                    <a:moveTo>
                      <a:pt x="4" y="12"/>
                    </a:moveTo>
                    <a:cubicBezTo>
                      <a:pt x="2" y="9"/>
                      <a:pt x="0" y="6"/>
                      <a:pt x="1" y="3"/>
                    </a:cubicBezTo>
                    <a:cubicBezTo>
                      <a:pt x="3" y="0"/>
                      <a:pt x="7" y="3"/>
                      <a:pt x="10" y="3"/>
                    </a:cubicBezTo>
                    <a:cubicBezTo>
                      <a:pt x="9" y="7"/>
                      <a:pt x="10" y="12"/>
                      <a:pt x="4" y="12"/>
                    </a:cubicBezTo>
                    <a:close/>
                  </a:path>
                </a:pathLst>
              </a:custGeom>
              <a:solidFill>
                <a:srgbClr val="D9C19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0" name="Freeform 5193"/>
              <p:cNvSpPr/>
              <p:nvPr/>
            </p:nvSpPr>
            <p:spPr bwMode="auto">
              <a:xfrm>
                <a:off x="7566026" y="5505451"/>
                <a:ext cx="52388" cy="55563"/>
              </a:xfrm>
              <a:custGeom>
                <a:avLst/>
                <a:gdLst>
                  <a:gd name="T0" fmla="*/ 23 w 26"/>
                  <a:gd name="T1" fmla="*/ 12 h 28"/>
                  <a:gd name="T2" fmla="*/ 1 w 26"/>
                  <a:gd name="T3" fmla="*/ 14 h 28"/>
                  <a:gd name="T4" fmla="*/ 0 w 26"/>
                  <a:gd name="T5" fmla="*/ 12 h 28"/>
                  <a:gd name="T6" fmla="*/ 0 w 26"/>
                  <a:gd name="T7" fmla="*/ 11 h 28"/>
                  <a:gd name="T8" fmla="*/ 3 w 26"/>
                  <a:gd name="T9" fmla="*/ 8 h 28"/>
                  <a:gd name="T10" fmla="*/ 12 w 26"/>
                  <a:gd name="T11" fmla="*/ 0 h 28"/>
                  <a:gd name="T12" fmla="*/ 15 w 26"/>
                  <a:gd name="T13" fmla="*/ 0 h 28"/>
                  <a:gd name="T14" fmla="*/ 26 w 26"/>
                  <a:gd name="T15" fmla="*/ 10 h 28"/>
                  <a:gd name="T16" fmla="*/ 23 w 26"/>
                  <a:gd name="T17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8">
                    <a:moveTo>
                      <a:pt x="23" y="12"/>
                    </a:moveTo>
                    <a:cubicBezTo>
                      <a:pt x="16" y="17"/>
                      <a:pt x="9" y="28"/>
                      <a:pt x="1" y="14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9"/>
                      <a:pt x="6" y="12"/>
                      <a:pt x="3" y="8"/>
                    </a:cubicBezTo>
                    <a:cubicBezTo>
                      <a:pt x="5" y="4"/>
                      <a:pt x="8" y="2"/>
                      <a:pt x="12" y="0"/>
                    </a:cubicBezTo>
                    <a:cubicBezTo>
                      <a:pt x="13" y="0"/>
                      <a:pt x="14" y="0"/>
                      <a:pt x="15" y="0"/>
                    </a:cubicBezTo>
                    <a:cubicBezTo>
                      <a:pt x="18" y="4"/>
                      <a:pt x="26" y="3"/>
                      <a:pt x="26" y="10"/>
                    </a:cubicBezTo>
                    <a:cubicBezTo>
                      <a:pt x="25" y="10"/>
                      <a:pt x="24" y="11"/>
                      <a:pt x="23" y="12"/>
                    </a:cubicBezTo>
                    <a:close/>
                  </a:path>
                </a:pathLst>
              </a:custGeom>
              <a:solidFill>
                <a:srgbClr val="A28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1" name="Freeform 5194"/>
              <p:cNvSpPr/>
              <p:nvPr/>
            </p:nvSpPr>
            <p:spPr bwMode="auto">
              <a:xfrm>
                <a:off x="7596188" y="5483226"/>
                <a:ext cx="34925" cy="41275"/>
              </a:xfrm>
              <a:custGeom>
                <a:avLst/>
                <a:gdLst>
                  <a:gd name="T0" fmla="*/ 11 w 17"/>
                  <a:gd name="T1" fmla="*/ 21 h 21"/>
                  <a:gd name="T2" fmla="*/ 0 w 17"/>
                  <a:gd name="T3" fmla="*/ 12 h 21"/>
                  <a:gd name="T4" fmla="*/ 15 w 17"/>
                  <a:gd name="T5" fmla="*/ 4 h 21"/>
                  <a:gd name="T6" fmla="*/ 17 w 17"/>
                  <a:gd name="T7" fmla="*/ 9 h 21"/>
                  <a:gd name="T8" fmla="*/ 11 w 17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1">
                    <a:moveTo>
                      <a:pt x="11" y="21"/>
                    </a:moveTo>
                    <a:cubicBezTo>
                      <a:pt x="7" y="18"/>
                      <a:pt x="0" y="19"/>
                      <a:pt x="0" y="12"/>
                    </a:cubicBezTo>
                    <a:cubicBezTo>
                      <a:pt x="3" y="5"/>
                      <a:pt x="7" y="0"/>
                      <a:pt x="15" y="4"/>
                    </a:cubicBezTo>
                    <a:cubicBezTo>
                      <a:pt x="14" y="7"/>
                      <a:pt x="13" y="9"/>
                      <a:pt x="17" y="9"/>
                    </a:cubicBezTo>
                    <a:cubicBezTo>
                      <a:pt x="15" y="13"/>
                      <a:pt x="17" y="19"/>
                      <a:pt x="11" y="21"/>
                    </a:cubicBezTo>
                    <a:close/>
                  </a:path>
                </a:pathLst>
              </a:custGeom>
              <a:solidFill>
                <a:srgbClr val="B88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2" name="Freeform 5195"/>
              <p:cNvSpPr/>
              <p:nvPr/>
            </p:nvSpPr>
            <p:spPr bwMode="auto">
              <a:xfrm>
                <a:off x="6497638" y="5818188"/>
                <a:ext cx="44450" cy="74613"/>
              </a:xfrm>
              <a:custGeom>
                <a:avLst/>
                <a:gdLst>
                  <a:gd name="T0" fmla="*/ 5 w 22"/>
                  <a:gd name="T1" fmla="*/ 35 h 37"/>
                  <a:gd name="T2" fmla="*/ 0 w 22"/>
                  <a:gd name="T3" fmla="*/ 34 h 37"/>
                  <a:gd name="T4" fmla="*/ 13 w 22"/>
                  <a:gd name="T5" fmla="*/ 1 h 37"/>
                  <a:gd name="T6" fmla="*/ 19 w 22"/>
                  <a:gd name="T7" fmla="*/ 2 h 37"/>
                  <a:gd name="T8" fmla="*/ 20 w 22"/>
                  <a:gd name="T9" fmla="*/ 12 h 37"/>
                  <a:gd name="T10" fmla="*/ 12 w 22"/>
                  <a:gd name="T11" fmla="*/ 29 h 37"/>
                  <a:gd name="T12" fmla="*/ 7 w 22"/>
                  <a:gd name="T13" fmla="*/ 35 h 37"/>
                  <a:gd name="T14" fmla="*/ 5 w 22"/>
                  <a:gd name="T15" fmla="*/ 3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7">
                    <a:moveTo>
                      <a:pt x="5" y="35"/>
                    </a:moveTo>
                    <a:cubicBezTo>
                      <a:pt x="4" y="35"/>
                      <a:pt x="2" y="37"/>
                      <a:pt x="0" y="34"/>
                    </a:cubicBezTo>
                    <a:cubicBezTo>
                      <a:pt x="0" y="22"/>
                      <a:pt x="3" y="10"/>
                      <a:pt x="13" y="1"/>
                    </a:cubicBezTo>
                    <a:cubicBezTo>
                      <a:pt x="15" y="0"/>
                      <a:pt x="18" y="0"/>
                      <a:pt x="19" y="2"/>
                    </a:cubicBezTo>
                    <a:cubicBezTo>
                      <a:pt x="20" y="6"/>
                      <a:pt x="22" y="9"/>
                      <a:pt x="20" y="12"/>
                    </a:cubicBezTo>
                    <a:cubicBezTo>
                      <a:pt x="13" y="16"/>
                      <a:pt x="11" y="24"/>
                      <a:pt x="12" y="29"/>
                    </a:cubicBezTo>
                    <a:cubicBezTo>
                      <a:pt x="14" y="36"/>
                      <a:pt x="8" y="33"/>
                      <a:pt x="7" y="35"/>
                    </a:cubicBezTo>
                    <a:cubicBezTo>
                      <a:pt x="7" y="36"/>
                      <a:pt x="6" y="36"/>
                      <a:pt x="5" y="35"/>
                    </a:cubicBezTo>
                    <a:close/>
                  </a:path>
                </a:pathLst>
              </a:custGeom>
              <a:solidFill>
                <a:srgbClr val="BF9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3" name="Freeform 5196"/>
              <p:cNvSpPr/>
              <p:nvPr/>
            </p:nvSpPr>
            <p:spPr bwMode="auto">
              <a:xfrm>
                <a:off x="6508751" y="5784851"/>
                <a:ext cx="55563" cy="47625"/>
              </a:xfrm>
              <a:custGeom>
                <a:avLst/>
                <a:gdLst>
                  <a:gd name="T0" fmla="*/ 13 w 27"/>
                  <a:gd name="T1" fmla="*/ 22 h 24"/>
                  <a:gd name="T2" fmla="*/ 8 w 27"/>
                  <a:gd name="T3" fmla="*/ 19 h 24"/>
                  <a:gd name="T4" fmla="*/ 1 w 27"/>
                  <a:gd name="T5" fmla="*/ 15 h 24"/>
                  <a:gd name="T6" fmla="*/ 9 w 27"/>
                  <a:gd name="T7" fmla="*/ 1 h 24"/>
                  <a:gd name="T8" fmla="*/ 17 w 27"/>
                  <a:gd name="T9" fmla="*/ 5 h 24"/>
                  <a:gd name="T10" fmla="*/ 26 w 27"/>
                  <a:gd name="T11" fmla="*/ 7 h 24"/>
                  <a:gd name="T12" fmla="*/ 27 w 27"/>
                  <a:gd name="T13" fmla="*/ 9 h 24"/>
                  <a:gd name="T14" fmla="*/ 23 w 27"/>
                  <a:gd name="T15" fmla="*/ 12 h 24"/>
                  <a:gd name="T16" fmla="*/ 21 w 27"/>
                  <a:gd name="T17" fmla="*/ 18 h 24"/>
                  <a:gd name="T18" fmla="*/ 20 w 27"/>
                  <a:gd name="T19" fmla="*/ 23 h 24"/>
                  <a:gd name="T20" fmla="*/ 13 w 27"/>
                  <a:gd name="T21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4">
                    <a:moveTo>
                      <a:pt x="13" y="22"/>
                    </a:moveTo>
                    <a:cubicBezTo>
                      <a:pt x="12" y="20"/>
                      <a:pt x="10" y="19"/>
                      <a:pt x="8" y="19"/>
                    </a:cubicBezTo>
                    <a:cubicBezTo>
                      <a:pt x="5" y="18"/>
                      <a:pt x="2" y="18"/>
                      <a:pt x="1" y="15"/>
                    </a:cubicBezTo>
                    <a:cubicBezTo>
                      <a:pt x="0" y="8"/>
                      <a:pt x="4" y="4"/>
                      <a:pt x="9" y="1"/>
                    </a:cubicBezTo>
                    <a:cubicBezTo>
                      <a:pt x="13" y="0"/>
                      <a:pt x="14" y="3"/>
                      <a:pt x="17" y="5"/>
                    </a:cubicBezTo>
                    <a:cubicBezTo>
                      <a:pt x="20" y="6"/>
                      <a:pt x="23" y="5"/>
                      <a:pt x="26" y="7"/>
                    </a:cubicBezTo>
                    <a:cubicBezTo>
                      <a:pt x="26" y="8"/>
                      <a:pt x="27" y="8"/>
                      <a:pt x="27" y="9"/>
                    </a:cubicBezTo>
                    <a:cubicBezTo>
                      <a:pt x="27" y="11"/>
                      <a:pt x="26" y="13"/>
                      <a:pt x="23" y="12"/>
                    </a:cubicBezTo>
                    <a:cubicBezTo>
                      <a:pt x="16" y="12"/>
                      <a:pt x="19" y="15"/>
                      <a:pt x="21" y="18"/>
                    </a:cubicBezTo>
                    <a:cubicBezTo>
                      <a:pt x="21" y="19"/>
                      <a:pt x="21" y="21"/>
                      <a:pt x="20" y="23"/>
                    </a:cubicBezTo>
                    <a:cubicBezTo>
                      <a:pt x="18" y="24"/>
                      <a:pt x="15" y="24"/>
                      <a:pt x="13" y="22"/>
                    </a:cubicBezTo>
                    <a:close/>
                  </a:path>
                </a:pathLst>
              </a:custGeom>
              <a:solidFill>
                <a:srgbClr val="A983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4" name="Freeform 5197"/>
              <p:cNvSpPr/>
              <p:nvPr/>
            </p:nvSpPr>
            <p:spPr bwMode="auto">
              <a:xfrm>
                <a:off x="6543676" y="5845176"/>
                <a:ext cx="22225" cy="46038"/>
              </a:xfrm>
              <a:custGeom>
                <a:avLst/>
                <a:gdLst>
                  <a:gd name="T0" fmla="*/ 10 w 11"/>
                  <a:gd name="T1" fmla="*/ 23 h 23"/>
                  <a:gd name="T2" fmla="*/ 5 w 11"/>
                  <a:gd name="T3" fmla="*/ 0 h 23"/>
                  <a:gd name="T4" fmla="*/ 10 w 11"/>
                  <a:gd name="T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23">
                    <a:moveTo>
                      <a:pt x="10" y="23"/>
                    </a:moveTo>
                    <a:cubicBezTo>
                      <a:pt x="0" y="19"/>
                      <a:pt x="0" y="19"/>
                      <a:pt x="5" y="0"/>
                    </a:cubicBezTo>
                    <a:cubicBezTo>
                      <a:pt x="11" y="7"/>
                      <a:pt x="5" y="15"/>
                      <a:pt x="10" y="23"/>
                    </a:cubicBezTo>
                    <a:close/>
                  </a:path>
                </a:pathLst>
              </a:custGeom>
              <a:solidFill>
                <a:srgbClr val="B58A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5" name="Freeform 5198"/>
              <p:cNvSpPr/>
              <p:nvPr/>
            </p:nvSpPr>
            <p:spPr bwMode="auto">
              <a:xfrm>
                <a:off x="6500813" y="5888038"/>
                <a:ext cx="33338" cy="25400"/>
              </a:xfrm>
              <a:custGeom>
                <a:avLst/>
                <a:gdLst>
                  <a:gd name="T0" fmla="*/ 3 w 16"/>
                  <a:gd name="T1" fmla="*/ 0 h 12"/>
                  <a:gd name="T2" fmla="*/ 5 w 16"/>
                  <a:gd name="T3" fmla="*/ 0 h 12"/>
                  <a:gd name="T4" fmla="*/ 14 w 16"/>
                  <a:gd name="T5" fmla="*/ 9 h 12"/>
                  <a:gd name="T6" fmla="*/ 3 w 1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2">
                    <a:moveTo>
                      <a:pt x="3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10" y="1"/>
                      <a:pt x="16" y="1"/>
                      <a:pt x="14" y="9"/>
                    </a:cubicBezTo>
                    <a:cubicBezTo>
                      <a:pt x="12" y="4"/>
                      <a:pt x="0" y="12"/>
                      <a:pt x="3" y="0"/>
                    </a:cubicBezTo>
                    <a:close/>
                  </a:path>
                </a:pathLst>
              </a:custGeom>
              <a:solidFill>
                <a:srgbClr val="956D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6" name="Freeform 5199"/>
              <p:cNvSpPr/>
              <p:nvPr/>
            </p:nvSpPr>
            <p:spPr bwMode="auto">
              <a:xfrm>
                <a:off x="6526213" y="5829301"/>
                <a:ext cx="28575" cy="12700"/>
              </a:xfrm>
              <a:custGeom>
                <a:avLst/>
                <a:gdLst>
                  <a:gd name="T0" fmla="*/ 5 w 15"/>
                  <a:gd name="T1" fmla="*/ 0 h 7"/>
                  <a:gd name="T2" fmla="*/ 12 w 15"/>
                  <a:gd name="T3" fmla="*/ 1 h 7"/>
                  <a:gd name="T4" fmla="*/ 6 w 15"/>
                  <a:gd name="T5" fmla="*/ 7 h 7"/>
                  <a:gd name="T6" fmla="*/ 5 w 15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7">
                    <a:moveTo>
                      <a:pt x="5" y="0"/>
                    </a:moveTo>
                    <a:cubicBezTo>
                      <a:pt x="7" y="0"/>
                      <a:pt x="10" y="0"/>
                      <a:pt x="12" y="1"/>
                    </a:cubicBezTo>
                    <a:cubicBezTo>
                      <a:pt x="15" y="7"/>
                      <a:pt x="9" y="6"/>
                      <a:pt x="6" y="7"/>
                    </a:cubicBezTo>
                    <a:cubicBezTo>
                      <a:pt x="6" y="5"/>
                      <a:pt x="0" y="3"/>
                      <a:pt x="5" y="0"/>
                    </a:cubicBezTo>
                    <a:close/>
                  </a:path>
                </a:pathLst>
              </a:custGeom>
              <a:solidFill>
                <a:srgbClr val="B48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7" name="Freeform 5200"/>
              <p:cNvSpPr/>
              <p:nvPr/>
            </p:nvSpPr>
            <p:spPr bwMode="auto">
              <a:xfrm>
                <a:off x="6437313" y="5813426"/>
                <a:ext cx="88900" cy="93663"/>
              </a:xfrm>
              <a:custGeom>
                <a:avLst/>
                <a:gdLst>
                  <a:gd name="T0" fmla="*/ 37 w 44"/>
                  <a:gd name="T1" fmla="*/ 1 h 47"/>
                  <a:gd name="T2" fmla="*/ 44 w 44"/>
                  <a:gd name="T3" fmla="*/ 5 h 47"/>
                  <a:gd name="T4" fmla="*/ 30 w 44"/>
                  <a:gd name="T5" fmla="*/ 37 h 47"/>
                  <a:gd name="T6" fmla="*/ 8 w 44"/>
                  <a:gd name="T7" fmla="*/ 40 h 47"/>
                  <a:gd name="T8" fmla="*/ 0 w 44"/>
                  <a:gd name="T9" fmla="*/ 37 h 47"/>
                  <a:gd name="T10" fmla="*/ 0 w 44"/>
                  <a:gd name="T11" fmla="*/ 33 h 47"/>
                  <a:gd name="T12" fmla="*/ 15 w 44"/>
                  <a:gd name="T13" fmla="*/ 28 h 47"/>
                  <a:gd name="T14" fmla="*/ 21 w 44"/>
                  <a:gd name="T15" fmla="*/ 25 h 47"/>
                  <a:gd name="T16" fmla="*/ 34 w 44"/>
                  <a:gd name="T17" fmla="*/ 1 h 47"/>
                  <a:gd name="T18" fmla="*/ 37 w 44"/>
                  <a:gd name="T19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47">
                    <a:moveTo>
                      <a:pt x="37" y="1"/>
                    </a:moveTo>
                    <a:cubicBezTo>
                      <a:pt x="40" y="2"/>
                      <a:pt x="43" y="2"/>
                      <a:pt x="44" y="5"/>
                    </a:cubicBezTo>
                    <a:cubicBezTo>
                      <a:pt x="36" y="14"/>
                      <a:pt x="35" y="27"/>
                      <a:pt x="30" y="37"/>
                    </a:cubicBezTo>
                    <a:cubicBezTo>
                      <a:pt x="24" y="47"/>
                      <a:pt x="15" y="38"/>
                      <a:pt x="8" y="40"/>
                    </a:cubicBezTo>
                    <a:cubicBezTo>
                      <a:pt x="4" y="41"/>
                      <a:pt x="2" y="39"/>
                      <a:pt x="0" y="37"/>
                    </a:cubicBezTo>
                    <a:cubicBezTo>
                      <a:pt x="0" y="36"/>
                      <a:pt x="0" y="35"/>
                      <a:pt x="0" y="33"/>
                    </a:cubicBezTo>
                    <a:cubicBezTo>
                      <a:pt x="4" y="28"/>
                      <a:pt x="8" y="25"/>
                      <a:pt x="15" y="28"/>
                    </a:cubicBezTo>
                    <a:cubicBezTo>
                      <a:pt x="18" y="30"/>
                      <a:pt x="20" y="29"/>
                      <a:pt x="21" y="25"/>
                    </a:cubicBezTo>
                    <a:cubicBezTo>
                      <a:pt x="24" y="17"/>
                      <a:pt x="30" y="9"/>
                      <a:pt x="34" y="1"/>
                    </a:cubicBezTo>
                    <a:cubicBezTo>
                      <a:pt x="35" y="0"/>
                      <a:pt x="36" y="0"/>
                      <a:pt x="37" y="1"/>
                    </a:cubicBezTo>
                    <a:close/>
                  </a:path>
                </a:pathLst>
              </a:custGeom>
              <a:solidFill>
                <a:srgbClr val="A37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8" name="Freeform 5201"/>
              <p:cNvSpPr/>
              <p:nvPr/>
            </p:nvSpPr>
            <p:spPr bwMode="auto">
              <a:xfrm>
                <a:off x="6419851" y="5883276"/>
                <a:ext cx="33338" cy="61913"/>
              </a:xfrm>
              <a:custGeom>
                <a:avLst/>
                <a:gdLst>
                  <a:gd name="T0" fmla="*/ 10 w 17"/>
                  <a:gd name="T1" fmla="*/ 1 h 31"/>
                  <a:gd name="T2" fmla="*/ 17 w 17"/>
                  <a:gd name="T3" fmla="*/ 5 h 31"/>
                  <a:gd name="T4" fmla="*/ 12 w 17"/>
                  <a:gd name="T5" fmla="*/ 24 h 31"/>
                  <a:gd name="T6" fmla="*/ 8 w 17"/>
                  <a:gd name="T7" fmla="*/ 31 h 31"/>
                  <a:gd name="T8" fmla="*/ 0 w 17"/>
                  <a:gd name="T9" fmla="*/ 12 h 31"/>
                  <a:gd name="T10" fmla="*/ 4 w 17"/>
                  <a:gd name="T11" fmla="*/ 8 h 31"/>
                  <a:gd name="T12" fmla="*/ 4 w 17"/>
                  <a:gd name="T13" fmla="*/ 5 h 31"/>
                  <a:gd name="T14" fmla="*/ 5 w 17"/>
                  <a:gd name="T15" fmla="*/ 3 h 31"/>
                  <a:gd name="T16" fmla="*/ 10 w 17"/>
                  <a:gd name="T17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1">
                    <a:moveTo>
                      <a:pt x="10" y="1"/>
                    </a:moveTo>
                    <a:cubicBezTo>
                      <a:pt x="12" y="2"/>
                      <a:pt x="14" y="3"/>
                      <a:pt x="17" y="5"/>
                    </a:cubicBezTo>
                    <a:cubicBezTo>
                      <a:pt x="15" y="11"/>
                      <a:pt x="13" y="17"/>
                      <a:pt x="12" y="24"/>
                    </a:cubicBezTo>
                    <a:cubicBezTo>
                      <a:pt x="11" y="26"/>
                      <a:pt x="12" y="29"/>
                      <a:pt x="8" y="31"/>
                    </a:cubicBezTo>
                    <a:cubicBezTo>
                      <a:pt x="2" y="26"/>
                      <a:pt x="3" y="18"/>
                      <a:pt x="0" y="12"/>
                    </a:cubicBezTo>
                    <a:cubicBezTo>
                      <a:pt x="0" y="10"/>
                      <a:pt x="1" y="8"/>
                      <a:pt x="4" y="8"/>
                    </a:cubicBezTo>
                    <a:cubicBezTo>
                      <a:pt x="6" y="7"/>
                      <a:pt x="6" y="7"/>
                      <a:pt x="4" y="5"/>
                    </a:cubicBezTo>
                    <a:cubicBezTo>
                      <a:pt x="4" y="5"/>
                      <a:pt x="4" y="4"/>
                      <a:pt x="5" y="3"/>
                    </a:cubicBezTo>
                    <a:cubicBezTo>
                      <a:pt x="6" y="1"/>
                      <a:pt x="7" y="0"/>
                      <a:pt x="10" y="1"/>
                    </a:cubicBezTo>
                    <a:close/>
                  </a:path>
                </a:pathLst>
              </a:custGeom>
              <a:solidFill>
                <a:srgbClr val="997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9" name="Freeform 5202"/>
              <p:cNvSpPr/>
              <p:nvPr/>
            </p:nvSpPr>
            <p:spPr bwMode="auto">
              <a:xfrm>
                <a:off x="6475413" y="5907088"/>
                <a:ext cx="28575" cy="38100"/>
              </a:xfrm>
              <a:custGeom>
                <a:avLst/>
                <a:gdLst>
                  <a:gd name="T0" fmla="*/ 14 w 14"/>
                  <a:gd name="T1" fmla="*/ 3 h 19"/>
                  <a:gd name="T2" fmla="*/ 8 w 14"/>
                  <a:gd name="T3" fmla="*/ 15 h 19"/>
                  <a:gd name="T4" fmla="*/ 0 w 14"/>
                  <a:gd name="T5" fmla="*/ 19 h 19"/>
                  <a:gd name="T6" fmla="*/ 7 w 14"/>
                  <a:gd name="T7" fmla="*/ 0 h 19"/>
                  <a:gd name="T8" fmla="*/ 14 w 14"/>
                  <a:gd name="T9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9">
                    <a:moveTo>
                      <a:pt x="14" y="3"/>
                    </a:moveTo>
                    <a:cubicBezTo>
                      <a:pt x="7" y="4"/>
                      <a:pt x="10" y="11"/>
                      <a:pt x="8" y="15"/>
                    </a:cubicBezTo>
                    <a:cubicBezTo>
                      <a:pt x="6" y="16"/>
                      <a:pt x="3" y="17"/>
                      <a:pt x="0" y="19"/>
                    </a:cubicBezTo>
                    <a:cubicBezTo>
                      <a:pt x="3" y="12"/>
                      <a:pt x="5" y="6"/>
                      <a:pt x="7" y="0"/>
                    </a:cubicBezTo>
                    <a:cubicBezTo>
                      <a:pt x="10" y="0"/>
                      <a:pt x="13" y="0"/>
                      <a:pt x="14" y="3"/>
                    </a:cubicBezTo>
                    <a:close/>
                  </a:path>
                </a:pathLst>
              </a:custGeom>
              <a:solidFill>
                <a:srgbClr val="B384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0" name="Freeform 5203"/>
              <p:cNvSpPr/>
              <p:nvPr/>
            </p:nvSpPr>
            <p:spPr bwMode="auto">
              <a:xfrm>
                <a:off x="6754813" y="5121276"/>
                <a:ext cx="141288" cy="90488"/>
              </a:xfrm>
              <a:custGeom>
                <a:avLst/>
                <a:gdLst>
                  <a:gd name="T0" fmla="*/ 1 w 71"/>
                  <a:gd name="T1" fmla="*/ 14 h 45"/>
                  <a:gd name="T2" fmla="*/ 12 w 71"/>
                  <a:gd name="T3" fmla="*/ 3 h 45"/>
                  <a:gd name="T4" fmla="*/ 19 w 71"/>
                  <a:gd name="T5" fmla="*/ 1 h 45"/>
                  <a:gd name="T6" fmla="*/ 32 w 71"/>
                  <a:gd name="T7" fmla="*/ 2 h 45"/>
                  <a:gd name="T8" fmla="*/ 34 w 71"/>
                  <a:gd name="T9" fmla="*/ 3 h 45"/>
                  <a:gd name="T10" fmla="*/ 52 w 71"/>
                  <a:gd name="T11" fmla="*/ 12 h 45"/>
                  <a:gd name="T12" fmla="*/ 59 w 71"/>
                  <a:gd name="T13" fmla="*/ 17 h 45"/>
                  <a:gd name="T14" fmla="*/ 68 w 71"/>
                  <a:gd name="T15" fmla="*/ 28 h 45"/>
                  <a:gd name="T16" fmla="*/ 67 w 71"/>
                  <a:gd name="T17" fmla="*/ 38 h 45"/>
                  <a:gd name="T18" fmla="*/ 59 w 71"/>
                  <a:gd name="T19" fmla="*/ 36 h 45"/>
                  <a:gd name="T20" fmla="*/ 54 w 71"/>
                  <a:gd name="T21" fmla="*/ 40 h 45"/>
                  <a:gd name="T22" fmla="*/ 50 w 71"/>
                  <a:gd name="T23" fmla="*/ 45 h 45"/>
                  <a:gd name="T24" fmla="*/ 45 w 71"/>
                  <a:gd name="T25" fmla="*/ 43 h 45"/>
                  <a:gd name="T26" fmla="*/ 43 w 71"/>
                  <a:gd name="T27" fmla="*/ 41 h 45"/>
                  <a:gd name="T28" fmla="*/ 39 w 71"/>
                  <a:gd name="T29" fmla="*/ 35 h 45"/>
                  <a:gd name="T30" fmla="*/ 33 w 71"/>
                  <a:gd name="T31" fmla="*/ 33 h 45"/>
                  <a:gd name="T32" fmla="*/ 34 w 71"/>
                  <a:gd name="T33" fmla="*/ 29 h 45"/>
                  <a:gd name="T34" fmla="*/ 40 w 71"/>
                  <a:gd name="T35" fmla="*/ 20 h 45"/>
                  <a:gd name="T36" fmla="*/ 23 w 71"/>
                  <a:gd name="T37" fmla="*/ 19 h 45"/>
                  <a:gd name="T38" fmla="*/ 25 w 71"/>
                  <a:gd name="T39" fmla="*/ 12 h 45"/>
                  <a:gd name="T40" fmla="*/ 14 w 71"/>
                  <a:gd name="T41" fmla="*/ 19 h 45"/>
                  <a:gd name="T42" fmla="*/ 3 w 71"/>
                  <a:gd name="T43" fmla="*/ 17 h 45"/>
                  <a:gd name="T44" fmla="*/ 1 w 71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" h="45">
                    <a:moveTo>
                      <a:pt x="1" y="14"/>
                    </a:moveTo>
                    <a:cubicBezTo>
                      <a:pt x="4" y="9"/>
                      <a:pt x="16" y="14"/>
                      <a:pt x="12" y="3"/>
                    </a:cubicBezTo>
                    <a:cubicBezTo>
                      <a:pt x="15" y="2"/>
                      <a:pt x="17" y="0"/>
                      <a:pt x="19" y="1"/>
                    </a:cubicBezTo>
                    <a:cubicBezTo>
                      <a:pt x="24" y="3"/>
                      <a:pt x="28" y="2"/>
                      <a:pt x="32" y="2"/>
                    </a:cubicBezTo>
                    <a:cubicBezTo>
                      <a:pt x="33" y="2"/>
                      <a:pt x="33" y="3"/>
                      <a:pt x="34" y="3"/>
                    </a:cubicBezTo>
                    <a:cubicBezTo>
                      <a:pt x="41" y="4"/>
                      <a:pt x="46" y="9"/>
                      <a:pt x="52" y="12"/>
                    </a:cubicBezTo>
                    <a:cubicBezTo>
                      <a:pt x="54" y="14"/>
                      <a:pt x="57" y="15"/>
                      <a:pt x="59" y="17"/>
                    </a:cubicBezTo>
                    <a:cubicBezTo>
                      <a:pt x="62" y="20"/>
                      <a:pt x="65" y="24"/>
                      <a:pt x="68" y="28"/>
                    </a:cubicBezTo>
                    <a:cubicBezTo>
                      <a:pt x="71" y="31"/>
                      <a:pt x="70" y="35"/>
                      <a:pt x="67" y="38"/>
                    </a:cubicBezTo>
                    <a:cubicBezTo>
                      <a:pt x="64" y="40"/>
                      <a:pt x="62" y="39"/>
                      <a:pt x="59" y="36"/>
                    </a:cubicBezTo>
                    <a:cubicBezTo>
                      <a:pt x="55" y="32"/>
                      <a:pt x="55" y="37"/>
                      <a:pt x="54" y="40"/>
                    </a:cubicBezTo>
                    <a:cubicBezTo>
                      <a:pt x="53" y="42"/>
                      <a:pt x="52" y="44"/>
                      <a:pt x="50" y="45"/>
                    </a:cubicBezTo>
                    <a:cubicBezTo>
                      <a:pt x="48" y="45"/>
                      <a:pt x="46" y="44"/>
                      <a:pt x="45" y="43"/>
                    </a:cubicBezTo>
                    <a:cubicBezTo>
                      <a:pt x="44" y="43"/>
                      <a:pt x="44" y="42"/>
                      <a:pt x="43" y="41"/>
                    </a:cubicBezTo>
                    <a:cubicBezTo>
                      <a:pt x="41" y="40"/>
                      <a:pt x="47" y="32"/>
                      <a:pt x="39" y="35"/>
                    </a:cubicBezTo>
                    <a:cubicBezTo>
                      <a:pt x="37" y="35"/>
                      <a:pt x="35" y="34"/>
                      <a:pt x="33" y="33"/>
                    </a:cubicBezTo>
                    <a:cubicBezTo>
                      <a:pt x="33" y="31"/>
                      <a:pt x="33" y="30"/>
                      <a:pt x="34" y="29"/>
                    </a:cubicBezTo>
                    <a:cubicBezTo>
                      <a:pt x="36" y="27"/>
                      <a:pt x="41" y="27"/>
                      <a:pt x="40" y="20"/>
                    </a:cubicBezTo>
                    <a:cubicBezTo>
                      <a:pt x="33" y="29"/>
                      <a:pt x="28" y="25"/>
                      <a:pt x="23" y="19"/>
                    </a:cubicBezTo>
                    <a:cubicBezTo>
                      <a:pt x="21" y="15"/>
                      <a:pt x="23" y="13"/>
                      <a:pt x="25" y="12"/>
                    </a:cubicBezTo>
                    <a:cubicBezTo>
                      <a:pt x="21" y="13"/>
                      <a:pt x="19" y="18"/>
                      <a:pt x="14" y="19"/>
                    </a:cubicBezTo>
                    <a:cubicBezTo>
                      <a:pt x="11" y="19"/>
                      <a:pt x="7" y="18"/>
                      <a:pt x="3" y="17"/>
                    </a:cubicBezTo>
                    <a:cubicBezTo>
                      <a:pt x="1" y="17"/>
                      <a:pt x="0" y="15"/>
                      <a:pt x="1" y="14"/>
                    </a:cubicBezTo>
                    <a:close/>
                  </a:path>
                </a:pathLst>
              </a:custGeom>
              <a:solidFill>
                <a:srgbClr val="BD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1" name="Freeform 5204"/>
              <p:cNvSpPr/>
              <p:nvPr/>
            </p:nvSpPr>
            <p:spPr bwMode="auto">
              <a:xfrm>
                <a:off x="6818313" y="5062538"/>
                <a:ext cx="98425" cy="82550"/>
              </a:xfrm>
              <a:custGeom>
                <a:avLst/>
                <a:gdLst>
                  <a:gd name="T0" fmla="*/ 0 w 49"/>
                  <a:gd name="T1" fmla="*/ 31 h 41"/>
                  <a:gd name="T2" fmla="*/ 14 w 49"/>
                  <a:gd name="T3" fmla="*/ 26 h 41"/>
                  <a:gd name="T4" fmla="*/ 4 w 49"/>
                  <a:gd name="T5" fmla="*/ 22 h 41"/>
                  <a:gd name="T6" fmla="*/ 3 w 49"/>
                  <a:gd name="T7" fmla="*/ 19 h 41"/>
                  <a:gd name="T8" fmla="*/ 4 w 49"/>
                  <a:gd name="T9" fmla="*/ 16 h 41"/>
                  <a:gd name="T10" fmla="*/ 11 w 49"/>
                  <a:gd name="T11" fmla="*/ 9 h 41"/>
                  <a:gd name="T12" fmla="*/ 18 w 49"/>
                  <a:gd name="T13" fmla="*/ 8 h 41"/>
                  <a:gd name="T14" fmla="*/ 31 w 49"/>
                  <a:gd name="T15" fmla="*/ 5 h 41"/>
                  <a:gd name="T16" fmla="*/ 41 w 49"/>
                  <a:gd name="T17" fmla="*/ 0 h 41"/>
                  <a:gd name="T18" fmla="*/ 49 w 49"/>
                  <a:gd name="T19" fmla="*/ 7 h 41"/>
                  <a:gd name="T20" fmla="*/ 37 w 49"/>
                  <a:gd name="T21" fmla="*/ 17 h 41"/>
                  <a:gd name="T22" fmla="*/ 35 w 49"/>
                  <a:gd name="T23" fmla="*/ 19 h 41"/>
                  <a:gd name="T24" fmla="*/ 33 w 49"/>
                  <a:gd name="T25" fmla="*/ 26 h 41"/>
                  <a:gd name="T26" fmla="*/ 35 w 49"/>
                  <a:gd name="T27" fmla="*/ 28 h 41"/>
                  <a:gd name="T28" fmla="*/ 24 w 49"/>
                  <a:gd name="T29" fmla="*/ 36 h 41"/>
                  <a:gd name="T30" fmla="*/ 0 w 49"/>
                  <a:gd name="T31" fmla="*/ 3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9" h="41">
                    <a:moveTo>
                      <a:pt x="0" y="31"/>
                    </a:moveTo>
                    <a:cubicBezTo>
                      <a:pt x="4" y="28"/>
                      <a:pt x="8" y="24"/>
                      <a:pt x="14" y="26"/>
                    </a:cubicBezTo>
                    <a:cubicBezTo>
                      <a:pt x="12" y="20"/>
                      <a:pt x="8" y="20"/>
                      <a:pt x="4" y="22"/>
                    </a:cubicBezTo>
                    <a:cubicBezTo>
                      <a:pt x="3" y="21"/>
                      <a:pt x="3" y="20"/>
                      <a:pt x="3" y="19"/>
                    </a:cubicBezTo>
                    <a:cubicBezTo>
                      <a:pt x="3" y="18"/>
                      <a:pt x="3" y="17"/>
                      <a:pt x="4" y="16"/>
                    </a:cubicBezTo>
                    <a:cubicBezTo>
                      <a:pt x="6" y="13"/>
                      <a:pt x="8" y="10"/>
                      <a:pt x="11" y="9"/>
                    </a:cubicBezTo>
                    <a:cubicBezTo>
                      <a:pt x="14" y="8"/>
                      <a:pt x="16" y="8"/>
                      <a:pt x="18" y="8"/>
                    </a:cubicBezTo>
                    <a:cubicBezTo>
                      <a:pt x="23" y="10"/>
                      <a:pt x="27" y="10"/>
                      <a:pt x="31" y="5"/>
                    </a:cubicBezTo>
                    <a:cubicBezTo>
                      <a:pt x="33" y="2"/>
                      <a:pt x="37" y="0"/>
                      <a:pt x="41" y="0"/>
                    </a:cubicBezTo>
                    <a:cubicBezTo>
                      <a:pt x="45" y="1"/>
                      <a:pt x="48" y="3"/>
                      <a:pt x="49" y="7"/>
                    </a:cubicBezTo>
                    <a:cubicBezTo>
                      <a:pt x="46" y="12"/>
                      <a:pt x="38" y="11"/>
                      <a:pt x="37" y="17"/>
                    </a:cubicBezTo>
                    <a:cubicBezTo>
                      <a:pt x="36" y="18"/>
                      <a:pt x="36" y="19"/>
                      <a:pt x="35" y="19"/>
                    </a:cubicBezTo>
                    <a:cubicBezTo>
                      <a:pt x="33" y="21"/>
                      <a:pt x="32" y="23"/>
                      <a:pt x="33" y="26"/>
                    </a:cubicBezTo>
                    <a:cubicBezTo>
                      <a:pt x="34" y="27"/>
                      <a:pt x="34" y="28"/>
                      <a:pt x="35" y="28"/>
                    </a:cubicBezTo>
                    <a:cubicBezTo>
                      <a:pt x="37" y="41"/>
                      <a:pt x="29" y="37"/>
                      <a:pt x="24" y="36"/>
                    </a:cubicBezTo>
                    <a:cubicBezTo>
                      <a:pt x="15" y="39"/>
                      <a:pt x="8" y="35"/>
                      <a:pt x="0" y="31"/>
                    </a:cubicBezTo>
                    <a:close/>
                  </a:path>
                </a:pathLst>
              </a:custGeom>
              <a:solidFill>
                <a:srgbClr val="BF93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2" name="Freeform 5205"/>
              <p:cNvSpPr/>
              <p:nvPr/>
            </p:nvSpPr>
            <p:spPr bwMode="auto">
              <a:xfrm>
                <a:off x="6648451" y="5116513"/>
                <a:ext cx="103188" cy="49213"/>
              </a:xfrm>
              <a:custGeom>
                <a:avLst/>
                <a:gdLst>
                  <a:gd name="T0" fmla="*/ 0 w 52"/>
                  <a:gd name="T1" fmla="*/ 16 h 24"/>
                  <a:gd name="T2" fmla="*/ 3 w 52"/>
                  <a:gd name="T3" fmla="*/ 9 h 24"/>
                  <a:gd name="T4" fmla="*/ 14 w 52"/>
                  <a:gd name="T5" fmla="*/ 3 h 24"/>
                  <a:gd name="T6" fmla="*/ 29 w 52"/>
                  <a:gd name="T7" fmla="*/ 0 h 24"/>
                  <a:gd name="T8" fmla="*/ 31 w 52"/>
                  <a:gd name="T9" fmla="*/ 0 h 24"/>
                  <a:gd name="T10" fmla="*/ 36 w 52"/>
                  <a:gd name="T11" fmla="*/ 3 h 24"/>
                  <a:gd name="T12" fmla="*/ 32 w 52"/>
                  <a:gd name="T13" fmla="*/ 11 h 24"/>
                  <a:gd name="T14" fmla="*/ 52 w 52"/>
                  <a:gd name="T15" fmla="*/ 15 h 24"/>
                  <a:gd name="T16" fmla="*/ 48 w 52"/>
                  <a:gd name="T17" fmla="*/ 19 h 24"/>
                  <a:gd name="T18" fmla="*/ 36 w 52"/>
                  <a:gd name="T19" fmla="*/ 19 h 24"/>
                  <a:gd name="T20" fmla="*/ 30 w 52"/>
                  <a:gd name="T21" fmla="*/ 20 h 24"/>
                  <a:gd name="T22" fmla="*/ 25 w 52"/>
                  <a:gd name="T23" fmla="*/ 20 h 24"/>
                  <a:gd name="T24" fmla="*/ 21 w 52"/>
                  <a:gd name="T25" fmla="*/ 23 h 24"/>
                  <a:gd name="T26" fmla="*/ 0 w 52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24">
                    <a:moveTo>
                      <a:pt x="0" y="16"/>
                    </a:moveTo>
                    <a:cubicBezTo>
                      <a:pt x="1" y="13"/>
                      <a:pt x="2" y="11"/>
                      <a:pt x="3" y="9"/>
                    </a:cubicBezTo>
                    <a:cubicBezTo>
                      <a:pt x="10" y="13"/>
                      <a:pt x="14" y="11"/>
                      <a:pt x="14" y="3"/>
                    </a:cubicBezTo>
                    <a:cubicBezTo>
                      <a:pt x="19" y="1"/>
                      <a:pt x="25" y="5"/>
                      <a:pt x="29" y="0"/>
                    </a:cubicBezTo>
                    <a:cubicBezTo>
                      <a:pt x="30" y="0"/>
                      <a:pt x="30" y="0"/>
                      <a:pt x="31" y="0"/>
                    </a:cubicBezTo>
                    <a:cubicBezTo>
                      <a:pt x="33" y="1"/>
                      <a:pt x="34" y="3"/>
                      <a:pt x="36" y="3"/>
                    </a:cubicBezTo>
                    <a:cubicBezTo>
                      <a:pt x="40" y="9"/>
                      <a:pt x="32" y="7"/>
                      <a:pt x="32" y="11"/>
                    </a:cubicBezTo>
                    <a:cubicBezTo>
                      <a:pt x="38" y="14"/>
                      <a:pt x="48" y="2"/>
                      <a:pt x="52" y="15"/>
                    </a:cubicBezTo>
                    <a:cubicBezTo>
                      <a:pt x="51" y="17"/>
                      <a:pt x="50" y="18"/>
                      <a:pt x="48" y="19"/>
                    </a:cubicBezTo>
                    <a:cubicBezTo>
                      <a:pt x="44" y="20"/>
                      <a:pt x="40" y="19"/>
                      <a:pt x="36" y="19"/>
                    </a:cubicBezTo>
                    <a:cubicBezTo>
                      <a:pt x="34" y="18"/>
                      <a:pt x="32" y="19"/>
                      <a:pt x="30" y="20"/>
                    </a:cubicBezTo>
                    <a:cubicBezTo>
                      <a:pt x="29" y="20"/>
                      <a:pt x="27" y="21"/>
                      <a:pt x="25" y="20"/>
                    </a:cubicBezTo>
                    <a:cubicBezTo>
                      <a:pt x="21" y="18"/>
                      <a:pt x="24" y="24"/>
                      <a:pt x="21" y="23"/>
                    </a:cubicBezTo>
                    <a:cubicBezTo>
                      <a:pt x="15" y="16"/>
                      <a:pt x="5" y="22"/>
                      <a:pt x="0" y="16"/>
                    </a:cubicBezTo>
                    <a:close/>
                  </a:path>
                </a:pathLst>
              </a:custGeom>
              <a:solidFill>
                <a:srgbClr val="A762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3" name="Freeform 5206"/>
              <p:cNvSpPr/>
              <p:nvPr/>
            </p:nvSpPr>
            <p:spPr bwMode="auto">
              <a:xfrm>
                <a:off x="6764338" y="5049838"/>
                <a:ext cx="61913" cy="63500"/>
              </a:xfrm>
              <a:custGeom>
                <a:avLst/>
                <a:gdLst>
                  <a:gd name="T0" fmla="*/ 31 w 31"/>
                  <a:gd name="T1" fmla="*/ 26 h 32"/>
                  <a:gd name="T2" fmla="*/ 31 w 31"/>
                  <a:gd name="T3" fmla="*/ 29 h 32"/>
                  <a:gd name="T4" fmla="*/ 18 w 31"/>
                  <a:gd name="T5" fmla="*/ 32 h 32"/>
                  <a:gd name="T6" fmla="*/ 18 w 31"/>
                  <a:gd name="T7" fmla="*/ 32 h 32"/>
                  <a:gd name="T8" fmla="*/ 13 w 31"/>
                  <a:gd name="T9" fmla="*/ 23 h 32"/>
                  <a:gd name="T10" fmla="*/ 9 w 31"/>
                  <a:gd name="T11" fmla="*/ 17 h 32"/>
                  <a:gd name="T12" fmla="*/ 3 w 31"/>
                  <a:gd name="T13" fmla="*/ 15 h 32"/>
                  <a:gd name="T14" fmla="*/ 3 w 31"/>
                  <a:gd name="T15" fmla="*/ 15 h 32"/>
                  <a:gd name="T16" fmla="*/ 7 w 31"/>
                  <a:gd name="T17" fmla="*/ 1 h 32"/>
                  <a:gd name="T18" fmla="*/ 7 w 31"/>
                  <a:gd name="T19" fmla="*/ 1 h 32"/>
                  <a:gd name="T20" fmla="*/ 10 w 31"/>
                  <a:gd name="T21" fmla="*/ 1 h 32"/>
                  <a:gd name="T22" fmla="*/ 18 w 31"/>
                  <a:gd name="T23" fmla="*/ 10 h 32"/>
                  <a:gd name="T24" fmla="*/ 25 w 31"/>
                  <a:gd name="T25" fmla="*/ 20 h 32"/>
                  <a:gd name="T26" fmla="*/ 31 w 31"/>
                  <a:gd name="T27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32">
                    <a:moveTo>
                      <a:pt x="31" y="26"/>
                    </a:moveTo>
                    <a:cubicBezTo>
                      <a:pt x="31" y="27"/>
                      <a:pt x="31" y="28"/>
                      <a:pt x="31" y="29"/>
                    </a:cubicBezTo>
                    <a:cubicBezTo>
                      <a:pt x="27" y="32"/>
                      <a:pt x="22" y="29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28"/>
                      <a:pt x="20" y="23"/>
                      <a:pt x="13" y="23"/>
                    </a:cubicBezTo>
                    <a:cubicBezTo>
                      <a:pt x="9" y="22"/>
                      <a:pt x="8" y="21"/>
                      <a:pt x="9" y="17"/>
                    </a:cubicBezTo>
                    <a:cubicBezTo>
                      <a:pt x="9" y="13"/>
                      <a:pt x="8" y="12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9"/>
                      <a:pt x="9" y="7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2" y="5"/>
                      <a:pt x="16" y="7"/>
                      <a:pt x="18" y="10"/>
                    </a:cubicBezTo>
                    <a:cubicBezTo>
                      <a:pt x="20" y="14"/>
                      <a:pt x="24" y="16"/>
                      <a:pt x="25" y="20"/>
                    </a:cubicBezTo>
                    <a:cubicBezTo>
                      <a:pt x="26" y="23"/>
                      <a:pt x="30" y="24"/>
                      <a:pt x="31" y="26"/>
                    </a:cubicBezTo>
                    <a:close/>
                  </a:path>
                </a:pathLst>
              </a:custGeom>
              <a:solidFill>
                <a:srgbClr val="B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4" name="Freeform 5207"/>
              <p:cNvSpPr/>
              <p:nvPr/>
            </p:nvSpPr>
            <p:spPr bwMode="auto">
              <a:xfrm>
                <a:off x="6745288" y="5078413"/>
                <a:ext cx="28575" cy="46038"/>
              </a:xfrm>
              <a:custGeom>
                <a:avLst/>
                <a:gdLst>
                  <a:gd name="T0" fmla="*/ 0 w 14"/>
                  <a:gd name="T1" fmla="*/ 21 h 23"/>
                  <a:gd name="T2" fmla="*/ 12 w 14"/>
                  <a:gd name="T3" fmla="*/ 0 h 23"/>
                  <a:gd name="T4" fmla="*/ 12 w 14"/>
                  <a:gd name="T5" fmla="*/ 0 h 23"/>
                  <a:gd name="T6" fmla="*/ 4 w 14"/>
                  <a:gd name="T7" fmla="*/ 22 h 23"/>
                  <a:gd name="T8" fmla="*/ 0 w 1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3">
                    <a:moveTo>
                      <a:pt x="0" y="21"/>
                    </a:moveTo>
                    <a:cubicBezTo>
                      <a:pt x="8" y="17"/>
                      <a:pt x="2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9"/>
                      <a:pt x="14" y="17"/>
                      <a:pt x="4" y="22"/>
                    </a:cubicBezTo>
                    <a:cubicBezTo>
                      <a:pt x="2" y="23"/>
                      <a:pt x="1" y="23"/>
                      <a:pt x="0" y="21"/>
                    </a:cubicBezTo>
                    <a:close/>
                  </a:path>
                </a:pathLst>
              </a:custGeom>
              <a:solidFill>
                <a:srgbClr val="BD82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5" name="Freeform 5208"/>
              <p:cNvSpPr/>
              <p:nvPr/>
            </p:nvSpPr>
            <p:spPr bwMode="auto">
              <a:xfrm>
                <a:off x="6694488" y="5083176"/>
                <a:ext cx="22225" cy="28575"/>
              </a:xfrm>
              <a:custGeom>
                <a:avLst/>
                <a:gdLst>
                  <a:gd name="T0" fmla="*/ 9 w 11"/>
                  <a:gd name="T1" fmla="*/ 10 h 14"/>
                  <a:gd name="T2" fmla="*/ 0 w 11"/>
                  <a:gd name="T3" fmla="*/ 6 h 14"/>
                  <a:gd name="T4" fmla="*/ 8 w 11"/>
                  <a:gd name="T5" fmla="*/ 0 h 14"/>
                  <a:gd name="T6" fmla="*/ 9 w 11"/>
                  <a:gd name="T7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4">
                    <a:moveTo>
                      <a:pt x="9" y="10"/>
                    </a:moveTo>
                    <a:cubicBezTo>
                      <a:pt x="4" y="14"/>
                      <a:pt x="1" y="14"/>
                      <a:pt x="0" y="6"/>
                    </a:cubicBezTo>
                    <a:cubicBezTo>
                      <a:pt x="3" y="5"/>
                      <a:pt x="6" y="3"/>
                      <a:pt x="8" y="0"/>
                    </a:cubicBezTo>
                    <a:cubicBezTo>
                      <a:pt x="11" y="3"/>
                      <a:pt x="9" y="6"/>
                      <a:pt x="9" y="10"/>
                    </a:cubicBezTo>
                    <a:close/>
                  </a:path>
                </a:pathLst>
              </a:custGeom>
              <a:solidFill>
                <a:srgbClr val="9C57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6" name="Freeform 5209"/>
              <p:cNvSpPr/>
              <p:nvPr/>
            </p:nvSpPr>
            <p:spPr bwMode="auto">
              <a:xfrm>
                <a:off x="6773863" y="5099051"/>
                <a:ext cx="26988" cy="22225"/>
              </a:xfrm>
              <a:custGeom>
                <a:avLst/>
                <a:gdLst>
                  <a:gd name="T0" fmla="*/ 13 w 13"/>
                  <a:gd name="T1" fmla="*/ 7 h 11"/>
                  <a:gd name="T2" fmla="*/ 0 w 13"/>
                  <a:gd name="T3" fmla="*/ 9 h 11"/>
                  <a:gd name="T4" fmla="*/ 13 w 13"/>
                  <a:gd name="T5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1">
                    <a:moveTo>
                      <a:pt x="13" y="7"/>
                    </a:moveTo>
                    <a:cubicBezTo>
                      <a:pt x="9" y="11"/>
                      <a:pt x="4" y="8"/>
                      <a:pt x="0" y="9"/>
                    </a:cubicBezTo>
                    <a:cubicBezTo>
                      <a:pt x="4" y="4"/>
                      <a:pt x="8" y="0"/>
                      <a:pt x="13" y="7"/>
                    </a:cubicBezTo>
                    <a:close/>
                  </a:path>
                </a:pathLst>
              </a:custGeom>
              <a:solidFill>
                <a:srgbClr val="B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7" name="Freeform 5210"/>
              <p:cNvSpPr/>
              <p:nvPr/>
            </p:nvSpPr>
            <p:spPr bwMode="auto">
              <a:xfrm>
                <a:off x="6734176" y="5146676"/>
                <a:ext cx="25400" cy="30163"/>
              </a:xfrm>
              <a:custGeom>
                <a:avLst/>
                <a:gdLst>
                  <a:gd name="T0" fmla="*/ 6 w 13"/>
                  <a:gd name="T1" fmla="*/ 2 h 15"/>
                  <a:gd name="T2" fmla="*/ 9 w 13"/>
                  <a:gd name="T3" fmla="*/ 0 h 15"/>
                  <a:gd name="T4" fmla="*/ 11 w 13"/>
                  <a:gd name="T5" fmla="*/ 1 h 15"/>
                  <a:gd name="T6" fmla="*/ 13 w 13"/>
                  <a:gd name="T7" fmla="*/ 3 h 15"/>
                  <a:gd name="T8" fmla="*/ 2 w 13"/>
                  <a:gd name="T9" fmla="*/ 11 h 15"/>
                  <a:gd name="T10" fmla="*/ 6 w 13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5">
                    <a:moveTo>
                      <a:pt x="6" y="2"/>
                    </a:moveTo>
                    <a:cubicBezTo>
                      <a:pt x="7" y="1"/>
                      <a:pt x="8" y="1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2" y="1"/>
                      <a:pt x="12" y="2"/>
                      <a:pt x="13" y="3"/>
                    </a:cubicBezTo>
                    <a:cubicBezTo>
                      <a:pt x="13" y="11"/>
                      <a:pt x="10" y="15"/>
                      <a:pt x="2" y="11"/>
                    </a:cubicBezTo>
                    <a:cubicBezTo>
                      <a:pt x="0" y="7"/>
                      <a:pt x="5" y="5"/>
                      <a:pt x="6" y="2"/>
                    </a:cubicBezTo>
                    <a:close/>
                  </a:path>
                </a:pathLst>
              </a:custGeom>
              <a:solidFill>
                <a:srgbClr val="944C2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8" name="Freeform 5211"/>
              <p:cNvSpPr/>
              <p:nvPr/>
            </p:nvSpPr>
            <p:spPr bwMode="auto">
              <a:xfrm>
                <a:off x="6726238" y="5113338"/>
                <a:ext cx="28575" cy="17463"/>
              </a:xfrm>
              <a:custGeom>
                <a:avLst/>
                <a:gdLst>
                  <a:gd name="T0" fmla="*/ 10 w 14"/>
                  <a:gd name="T1" fmla="*/ 4 h 9"/>
                  <a:gd name="T2" fmla="*/ 14 w 14"/>
                  <a:gd name="T3" fmla="*/ 5 h 9"/>
                  <a:gd name="T4" fmla="*/ 0 w 14"/>
                  <a:gd name="T5" fmla="*/ 0 h 9"/>
                  <a:gd name="T6" fmla="*/ 10 w 14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9">
                    <a:moveTo>
                      <a:pt x="10" y="4"/>
                    </a:moveTo>
                    <a:cubicBezTo>
                      <a:pt x="11" y="4"/>
                      <a:pt x="13" y="4"/>
                      <a:pt x="14" y="5"/>
                    </a:cubicBezTo>
                    <a:cubicBezTo>
                      <a:pt x="7" y="9"/>
                      <a:pt x="6" y="9"/>
                      <a:pt x="0" y="0"/>
                    </a:cubicBezTo>
                    <a:cubicBezTo>
                      <a:pt x="4" y="0"/>
                      <a:pt x="6" y="5"/>
                      <a:pt x="10" y="4"/>
                    </a:cubicBezTo>
                    <a:close/>
                  </a:path>
                </a:pathLst>
              </a:custGeom>
              <a:solidFill>
                <a:srgbClr val="A75F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9" name="Freeform 5212"/>
              <p:cNvSpPr/>
              <p:nvPr/>
            </p:nvSpPr>
            <p:spPr bwMode="auto">
              <a:xfrm>
                <a:off x="6710363" y="5103813"/>
                <a:ext cx="9525" cy="25400"/>
              </a:xfrm>
              <a:custGeom>
                <a:avLst/>
                <a:gdLst>
                  <a:gd name="T0" fmla="*/ 5 w 5"/>
                  <a:gd name="T1" fmla="*/ 10 h 13"/>
                  <a:gd name="T2" fmla="*/ 0 w 5"/>
                  <a:gd name="T3" fmla="*/ 7 h 13"/>
                  <a:gd name="T4" fmla="*/ 1 w 5"/>
                  <a:gd name="T5" fmla="*/ 0 h 13"/>
                  <a:gd name="T6" fmla="*/ 5 w 5"/>
                  <a:gd name="T7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13">
                    <a:moveTo>
                      <a:pt x="5" y="10"/>
                    </a:moveTo>
                    <a:cubicBezTo>
                      <a:pt x="1" y="13"/>
                      <a:pt x="1" y="10"/>
                      <a:pt x="0" y="7"/>
                    </a:cubicBezTo>
                    <a:cubicBezTo>
                      <a:pt x="1" y="4"/>
                      <a:pt x="1" y="2"/>
                      <a:pt x="1" y="0"/>
                    </a:cubicBezTo>
                    <a:cubicBezTo>
                      <a:pt x="3" y="3"/>
                      <a:pt x="4" y="6"/>
                      <a:pt x="5" y="10"/>
                    </a:cubicBezTo>
                    <a:close/>
                  </a:path>
                </a:pathLst>
              </a:custGeom>
              <a:solidFill>
                <a:srgbClr val="985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0" name="Freeform 5213"/>
              <p:cNvSpPr/>
              <p:nvPr/>
            </p:nvSpPr>
            <p:spPr bwMode="auto">
              <a:xfrm>
                <a:off x="6675438" y="5114926"/>
                <a:ext cx="30163" cy="17463"/>
              </a:xfrm>
              <a:custGeom>
                <a:avLst/>
                <a:gdLst>
                  <a:gd name="T0" fmla="*/ 15 w 15"/>
                  <a:gd name="T1" fmla="*/ 1 h 9"/>
                  <a:gd name="T2" fmla="*/ 0 w 15"/>
                  <a:gd name="T3" fmla="*/ 4 h 9"/>
                  <a:gd name="T4" fmla="*/ 15 w 15"/>
                  <a:gd name="T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15" y="1"/>
                    </a:moveTo>
                    <a:cubicBezTo>
                      <a:pt x="11" y="9"/>
                      <a:pt x="6" y="6"/>
                      <a:pt x="0" y="4"/>
                    </a:cubicBezTo>
                    <a:cubicBezTo>
                      <a:pt x="4" y="1"/>
                      <a:pt x="9" y="0"/>
                      <a:pt x="15" y="1"/>
                    </a:cubicBezTo>
                    <a:close/>
                  </a:path>
                </a:pathLst>
              </a:custGeom>
              <a:solidFill>
                <a:srgbClr val="98502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1" name="Freeform 5214"/>
              <p:cNvSpPr/>
              <p:nvPr/>
            </p:nvSpPr>
            <p:spPr bwMode="auto">
              <a:xfrm>
                <a:off x="6651626" y="5200651"/>
                <a:ext cx="90488" cy="123825"/>
              </a:xfrm>
              <a:custGeom>
                <a:avLst/>
                <a:gdLst>
                  <a:gd name="T0" fmla="*/ 1 w 45"/>
                  <a:gd name="T1" fmla="*/ 44 h 62"/>
                  <a:gd name="T2" fmla="*/ 1 w 45"/>
                  <a:gd name="T3" fmla="*/ 41 h 62"/>
                  <a:gd name="T4" fmla="*/ 2 w 45"/>
                  <a:gd name="T5" fmla="*/ 36 h 62"/>
                  <a:gd name="T6" fmla="*/ 2 w 45"/>
                  <a:gd name="T7" fmla="*/ 36 h 62"/>
                  <a:gd name="T8" fmla="*/ 9 w 45"/>
                  <a:gd name="T9" fmla="*/ 35 h 62"/>
                  <a:gd name="T10" fmla="*/ 12 w 45"/>
                  <a:gd name="T11" fmla="*/ 36 h 62"/>
                  <a:gd name="T12" fmla="*/ 16 w 45"/>
                  <a:gd name="T13" fmla="*/ 34 h 62"/>
                  <a:gd name="T14" fmla="*/ 19 w 45"/>
                  <a:gd name="T15" fmla="*/ 32 h 62"/>
                  <a:gd name="T16" fmla="*/ 21 w 45"/>
                  <a:gd name="T17" fmla="*/ 30 h 62"/>
                  <a:gd name="T18" fmla="*/ 18 w 45"/>
                  <a:gd name="T19" fmla="*/ 32 h 62"/>
                  <a:gd name="T20" fmla="*/ 14 w 45"/>
                  <a:gd name="T21" fmla="*/ 31 h 62"/>
                  <a:gd name="T22" fmla="*/ 18 w 45"/>
                  <a:gd name="T23" fmla="*/ 16 h 62"/>
                  <a:gd name="T24" fmla="*/ 16 w 45"/>
                  <a:gd name="T25" fmla="*/ 14 h 62"/>
                  <a:gd name="T26" fmla="*/ 13 w 45"/>
                  <a:gd name="T27" fmla="*/ 10 h 62"/>
                  <a:gd name="T28" fmla="*/ 16 w 45"/>
                  <a:gd name="T29" fmla="*/ 3 h 62"/>
                  <a:gd name="T30" fmla="*/ 28 w 45"/>
                  <a:gd name="T31" fmla="*/ 7 h 62"/>
                  <a:gd name="T32" fmla="*/ 32 w 45"/>
                  <a:gd name="T33" fmla="*/ 10 h 62"/>
                  <a:gd name="T34" fmla="*/ 43 w 45"/>
                  <a:gd name="T35" fmla="*/ 24 h 62"/>
                  <a:gd name="T36" fmla="*/ 43 w 45"/>
                  <a:gd name="T37" fmla="*/ 34 h 62"/>
                  <a:gd name="T38" fmla="*/ 30 w 45"/>
                  <a:gd name="T39" fmla="*/ 45 h 62"/>
                  <a:gd name="T40" fmla="*/ 17 w 45"/>
                  <a:gd name="T41" fmla="*/ 53 h 62"/>
                  <a:gd name="T42" fmla="*/ 9 w 45"/>
                  <a:gd name="T43" fmla="*/ 53 h 62"/>
                  <a:gd name="T44" fmla="*/ 1 w 45"/>
                  <a:gd name="T45" fmla="*/ 4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62">
                    <a:moveTo>
                      <a:pt x="1" y="44"/>
                    </a:moveTo>
                    <a:cubicBezTo>
                      <a:pt x="1" y="43"/>
                      <a:pt x="1" y="42"/>
                      <a:pt x="1" y="41"/>
                    </a:cubicBezTo>
                    <a:cubicBezTo>
                      <a:pt x="0" y="39"/>
                      <a:pt x="0" y="38"/>
                      <a:pt x="2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4" y="35"/>
                      <a:pt x="7" y="36"/>
                      <a:pt x="9" y="35"/>
                    </a:cubicBezTo>
                    <a:cubicBezTo>
                      <a:pt x="10" y="35"/>
                      <a:pt x="11" y="35"/>
                      <a:pt x="12" y="36"/>
                    </a:cubicBezTo>
                    <a:cubicBezTo>
                      <a:pt x="15" y="37"/>
                      <a:pt x="16" y="36"/>
                      <a:pt x="16" y="34"/>
                    </a:cubicBezTo>
                    <a:cubicBezTo>
                      <a:pt x="17" y="33"/>
                      <a:pt x="18" y="32"/>
                      <a:pt x="19" y="32"/>
                    </a:cubicBezTo>
                    <a:cubicBezTo>
                      <a:pt x="20" y="32"/>
                      <a:pt x="21" y="32"/>
                      <a:pt x="21" y="30"/>
                    </a:cubicBezTo>
                    <a:cubicBezTo>
                      <a:pt x="20" y="31"/>
                      <a:pt x="19" y="31"/>
                      <a:pt x="18" y="32"/>
                    </a:cubicBezTo>
                    <a:cubicBezTo>
                      <a:pt x="16" y="32"/>
                      <a:pt x="15" y="32"/>
                      <a:pt x="14" y="31"/>
                    </a:cubicBezTo>
                    <a:cubicBezTo>
                      <a:pt x="13" y="25"/>
                      <a:pt x="6" y="18"/>
                      <a:pt x="18" y="16"/>
                    </a:cubicBezTo>
                    <a:cubicBezTo>
                      <a:pt x="19" y="15"/>
                      <a:pt x="17" y="15"/>
                      <a:pt x="16" y="14"/>
                    </a:cubicBezTo>
                    <a:cubicBezTo>
                      <a:pt x="14" y="13"/>
                      <a:pt x="14" y="12"/>
                      <a:pt x="13" y="10"/>
                    </a:cubicBezTo>
                    <a:cubicBezTo>
                      <a:pt x="8" y="5"/>
                      <a:pt x="17" y="6"/>
                      <a:pt x="16" y="3"/>
                    </a:cubicBezTo>
                    <a:cubicBezTo>
                      <a:pt x="22" y="0"/>
                      <a:pt x="23" y="8"/>
                      <a:pt x="28" y="7"/>
                    </a:cubicBezTo>
                    <a:cubicBezTo>
                      <a:pt x="30" y="8"/>
                      <a:pt x="31" y="9"/>
                      <a:pt x="32" y="10"/>
                    </a:cubicBezTo>
                    <a:cubicBezTo>
                      <a:pt x="36" y="14"/>
                      <a:pt x="42" y="17"/>
                      <a:pt x="43" y="24"/>
                    </a:cubicBezTo>
                    <a:cubicBezTo>
                      <a:pt x="44" y="27"/>
                      <a:pt x="45" y="31"/>
                      <a:pt x="43" y="34"/>
                    </a:cubicBezTo>
                    <a:cubicBezTo>
                      <a:pt x="41" y="40"/>
                      <a:pt x="31" y="38"/>
                      <a:pt x="30" y="45"/>
                    </a:cubicBezTo>
                    <a:cubicBezTo>
                      <a:pt x="25" y="48"/>
                      <a:pt x="28" y="62"/>
                      <a:pt x="17" y="53"/>
                    </a:cubicBezTo>
                    <a:cubicBezTo>
                      <a:pt x="14" y="51"/>
                      <a:pt x="12" y="54"/>
                      <a:pt x="9" y="53"/>
                    </a:cubicBezTo>
                    <a:cubicBezTo>
                      <a:pt x="4" y="52"/>
                      <a:pt x="4" y="47"/>
                      <a:pt x="1" y="44"/>
                    </a:cubicBezTo>
                    <a:close/>
                  </a:path>
                </a:pathLst>
              </a:custGeom>
              <a:solidFill>
                <a:srgbClr val="B68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2" name="Freeform 5215"/>
              <p:cNvSpPr/>
              <p:nvPr/>
            </p:nvSpPr>
            <p:spPr bwMode="auto">
              <a:xfrm>
                <a:off x="6615113" y="5253038"/>
                <a:ext cx="41275" cy="36513"/>
              </a:xfrm>
              <a:custGeom>
                <a:avLst/>
                <a:gdLst>
                  <a:gd name="T0" fmla="*/ 20 w 20"/>
                  <a:gd name="T1" fmla="*/ 10 h 18"/>
                  <a:gd name="T2" fmla="*/ 19 w 20"/>
                  <a:gd name="T3" fmla="*/ 15 h 18"/>
                  <a:gd name="T4" fmla="*/ 0 w 20"/>
                  <a:gd name="T5" fmla="*/ 8 h 18"/>
                  <a:gd name="T6" fmla="*/ 1 w 20"/>
                  <a:gd name="T7" fmla="*/ 5 h 18"/>
                  <a:gd name="T8" fmla="*/ 5 w 20"/>
                  <a:gd name="T9" fmla="*/ 1 h 18"/>
                  <a:gd name="T10" fmla="*/ 20 w 20"/>
                  <a:gd name="T11" fmla="*/ 1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8">
                    <a:moveTo>
                      <a:pt x="20" y="10"/>
                    </a:moveTo>
                    <a:cubicBezTo>
                      <a:pt x="20" y="12"/>
                      <a:pt x="20" y="13"/>
                      <a:pt x="19" y="15"/>
                    </a:cubicBezTo>
                    <a:cubicBezTo>
                      <a:pt x="11" y="18"/>
                      <a:pt x="5" y="15"/>
                      <a:pt x="0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2"/>
                      <a:pt x="0" y="0"/>
                      <a:pt x="5" y="1"/>
                    </a:cubicBezTo>
                    <a:cubicBezTo>
                      <a:pt x="11" y="3"/>
                      <a:pt x="13" y="10"/>
                      <a:pt x="20" y="10"/>
                    </a:cubicBezTo>
                    <a:close/>
                  </a:path>
                </a:pathLst>
              </a:custGeom>
              <a:solidFill>
                <a:srgbClr val="A67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3" name="Freeform 5216"/>
              <p:cNvSpPr/>
              <p:nvPr/>
            </p:nvSpPr>
            <p:spPr bwMode="auto">
              <a:xfrm>
                <a:off x="6618288" y="5214938"/>
                <a:ext cx="34925" cy="25400"/>
              </a:xfrm>
              <a:custGeom>
                <a:avLst/>
                <a:gdLst>
                  <a:gd name="T0" fmla="*/ 9 w 18"/>
                  <a:gd name="T1" fmla="*/ 2 h 13"/>
                  <a:gd name="T2" fmla="*/ 18 w 18"/>
                  <a:gd name="T3" fmla="*/ 9 h 13"/>
                  <a:gd name="T4" fmla="*/ 10 w 18"/>
                  <a:gd name="T5" fmla="*/ 12 h 13"/>
                  <a:gd name="T6" fmla="*/ 0 w 18"/>
                  <a:gd name="T7" fmla="*/ 4 h 13"/>
                  <a:gd name="T8" fmla="*/ 9 w 18"/>
                  <a:gd name="T9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9" y="2"/>
                    </a:moveTo>
                    <a:cubicBezTo>
                      <a:pt x="14" y="1"/>
                      <a:pt x="18" y="4"/>
                      <a:pt x="18" y="9"/>
                    </a:cubicBezTo>
                    <a:cubicBezTo>
                      <a:pt x="18" y="13"/>
                      <a:pt x="13" y="12"/>
                      <a:pt x="10" y="12"/>
                    </a:cubicBezTo>
                    <a:cubicBezTo>
                      <a:pt x="5" y="11"/>
                      <a:pt x="0" y="8"/>
                      <a:pt x="0" y="4"/>
                    </a:cubicBezTo>
                    <a:cubicBezTo>
                      <a:pt x="0" y="0"/>
                      <a:pt x="5" y="1"/>
                      <a:pt x="9" y="2"/>
                    </a:cubicBezTo>
                    <a:close/>
                  </a:path>
                </a:pathLst>
              </a:custGeom>
              <a:solidFill>
                <a:srgbClr val="D2B0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4" name="Freeform 5217"/>
              <p:cNvSpPr/>
              <p:nvPr/>
            </p:nvSpPr>
            <p:spPr bwMode="auto">
              <a:xfrm>
                <a:off x="6664326" y="5219701"/>
                <a:ext cx="39688" cy="46038"/>
              </a:xfrm>
              <a:custGeom>
                <a:avLst/>
                <a:gdLst>
                  <a:gd name="T0" fmla="*/ 7 w 20"/>
                  <a:gd name="T1" fmla="*/ 1 h 23"/>
                  <a:gd name="T2" fmla="*/ 14 w 20"/>
                  <a:gd name="T3" fmla="*/ 2 h 23"/>
                  <a:gd name="T4" fmla="*/ 19 w 20"/>
                  <a:gd name="T5" fmla="*/ 6 h 23"/>
                  <a:gd name="T6" fmla="*/ 15 w 20"/>
                  <a:gd name="T7" fmla="*/ 10 h 23"/>
                  <a:gd name="T8" fmla="*/ 9 w 20"/>
                  <a:gd name="T9" fmla="*/ 21 h 23"/>
                  <a:gd name="T10" fmla="*/ 4 w 20"/>
                  <a:gd name="T11" fmla="*/ 21 h 23"/>
                  <a:gd name="T12" fmla="*/ 7 w 20"/>
                  <a:gd name="T13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3">
                    <a:moveTo>
                      <a:pt x="7" y="1"/>
                    </a:moveTo>
                    <a:cubicBezTo>
                      <a:pt x="9" y="3"/>
                      <a:pt x="11" y="5"/>
                      <a:pt x="14" y="2"/>
                    </a:cubicBezTo>
                    <a:cubicBezTo>
                      <a:pt x="17" y="0"/>
                      <a:pt x="19" y="4"/>
                      <a:pt x="19" y="6"/>
                    </a:cubicBezTo>
                    <a:cubicBezTo>
                      <a:pt x="20" y="9"/>
                      <a:pt x="17" y="11"/>
                      <a:pt x="15" y="10"/>
                    </a:cubicBezTo>
                    <a:cubicBezTo>
                      <a:pt x="0" y="7"/>
                      <a:pt x="10" y="17"/>
                      <a:pt x="9" y="21"/>
                    </a:cubicBezTo>
                    <a:cubicBezTo>
                      <a:pt x="7" y="23"/>
                      <a:pt x="6" y="22"/>
                      <a:pt x="4" y="21"/>
                    </a:cubicBezTo>
                    <a:cubicBezTo>
                      <a:pt x="5" y="14"/>
                      <a:pt x="2" y="7"/>
                      <a:pt x="7" y="1"/>
                    </a:cubicBezTo>
                    <a:close/>
                  </a:path>
                </a:pathLst>
              </a:custGeom>
              <a:solidFill>
                <a:srgbClr val="A67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5" name="Freeform 5218"/>
              <p:cNvSpPr/>
              <p:nvPr/>
            </p:nvSpPr>
            <p:spPr bwMode="auto">
              <a:xfrm>
                <a:off x="6650038" y="5181601"/>
                <a:ext cx="33338" cy="26988"/>
              </a:xfrm>
              <a:custGeom>
                <a:avLst/>
                <a:gdLst>
                  <a:gd name="T0" fmla="*/ 0 w 17"/>
                  <a:gd name="T1" fmla="*/ 11 h 14"/>
                  <a:gd name="T2" fmla="*/ 3 w 17"/>
                  <a:gd name="T3" fmla="*/ 6 h 14"/>
                  <a:gd name="T4" fmla="*/ 11 w 17"/>
                  <a:gd name="T5" fmla="*/ 0 h 14"/>
                  <a:gd name="T6" fmla="*/ 17 w 17"/>
                  <a:gd name="T7" fmla="*/ 13 h 14"/>
                  <a:gd name="T8" fmla="*/ 0 w 17"/>
                  <a:gd name="T9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4">
                    <a:moveTo>
                      <a:pt x="0" y="11"/>
                    </a:moveTo>
                    <a:cubicBezTo>
                      <a:pt x="1" y="9"/>
                      <a:pt x="1" y="4"/>
                      <a:pt x="3" y="6"/>
                    </a:cubicBezTo>
                    <a:cubicBezTo>
                      <a:pt x="10" y="10"/>
                      <a:pt x="8" y="2"/>
                      <a:pt x="11" y="0"/>
                    </a:cubicBezTo>
                    <a:cubicBezTo>
                      <a:pt x="14" y="4"/>
                      <a:pt x="17" y="8"/>
                      <a:pt x="17" y="13"/>
                    </a:cubicBezTo>
                    <a:cubicBezTo>
                      <a:pt x="11" y="12"/>
                      <a:pt x="5" y="14"/>
                      <a:pt x="0" y="11"/>
                    </a:cubicBezTo>
                    <a:close/>
                  </a:path>
                </a:pathLst>
              </a:custGeom>
              <a:solidFill>
                <a:srgbClr val="B683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6" name="Freeform 5219"/>
              <p:cNvSpPr/>
              <p:nvPr/>
            </p:nvSpPr>
            <p:spPr bwMode="auto">
              <a:xfrm>
                <a:off x="6653213" y="5248276"/>
                <a:ext cx="34925" cy="26988"/>
              </a:xfrm>
              <a:custGeom>
                <a:avLst/>
                <a:gdLst>
                  <a:gd name="T0" fmla="*/ 9 w 17"/>
                  <a:gd name="T1" fmla="*/ 6 h 13"/>
                  <a:gd name="T2" fmla="*/ 14 w 17"/>
                  <a:gd name="T3" fmla="*/ 6 h 13"/>
                  <a:gd name="T4" fmla="*/ 17 w 17"/>
                  <a:gd name="T5" fmla="*/ 7 h 13"/>
                  <a:gd name="T6" fmla="*/ 17 w 17"/>
                  <a:gd name="T7" fmla="*/ 9 h 13"/>
                  <a:gd name="T8" fmla="*/ 16 w 17"/>
                  <a:gd name="T9" fmla="*/ 9 h 13"/>
                  <a:gd name="T10" fmla="*/ 16 w 17"/>
                  <a:gd name="T11" fmla="*/ 9 h 13"/>
                  <a:gd name="T12" fmla="*/ 11 w 17"/>
                  <a:gd name="T13" fmla="*/ 13 h 13"/>
                  <a:gd name="T14" fmla="*/ 8 w 17"/>
                  <a:gd name="T15" fmla="*/ 13 h 13"/>
                  <a:gd name="T16" fmla="*/ 1 w 17"/>
                  <a:gd name="T17" fmla="*/ 10 h 13"/>
                  <a:gd name="T18" fmla="*/ 9 w 17"/>
                  <a:gd name="T1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3">
                    <a:moveTo>
                      <a:pt x="9" y="6"/>
                    </a:moveTo>
                    <a:cubicBezTo>
                      <a:pt x="11" y="6"/>
                      <a:pt x="13" y="6"/>
                      <a:pt x="14" y="6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7" y="7"/>
                      <a:pt x="17" y="8"/>
                      <a:pt x="17" y="9"/>
                    </a:cubicBezTo>
                    <a:cubicBezTo>
                      <a:pt x="17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4" y="11"/>
                      <a:pt x="13" y="12"/>
                      <a:pt x="11" y="13"/>
                    </a:cubicBezTo>
                    <a:cubicBezTo>
                      <a:pt x="10" y="13"/>
                      <a:pt x="9" y="13"/>
                      <a:pt x="8" y="13"/>
                    </a:cubicBezTo>
                    <a:cubicBezTo>
                      <a:pt x="6" y="12"/>
                      <a:pt x="3" y="11"/>
                      <a:pt x="1" y="10"/>
                    </a:cubicBezTo>
                    <a:cubicBezTo>
                      <a:pt x="0" y="0"/>
                      <a:pt x="5" y="3"/>
                      <a:pt x="9" y="6"/>
                    </a:cubicBezTo>
                    <a:close/>
                  </a:path>
                </a:pathLst>
              </a:custGeom>
              <a:solidFill>
                <a:srgbClr val="97662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7" name="Freeform 5220"/>
              <p:cNvSpPr/>
              <p:nvPr/>
            </p:nvSpPr>
            <p:spPr bwMode="auto">
              <a:xfrm>
                <a:off x="6656388" y="5265738"/>
                <a:ext cx="12700" cy="11113"/>
              </a:xfrm>
              <a:custGeom>
                <a:avLst/>
                <a:gdLst>
                  <a:gd name="T0" fmla="*/ 0 w 7"/>
                  <a:gd name="T1" fmla="*/ 2 h 6"/>
                  <a:gd name="T2" fmla="*/ 7 w 7"/>
                  <a:gd name="T3" fmla="*/ 5 h 6"/>
                  <a:gd name="T4" fmla="*/ 0 w 7"/>
                  <a:gd name="T5" fmla="*/ 4 h 6"/>
                  <a:gd name="T6" fmla="*/ 0 w 7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2"/>
                    </a:moveTo>
                    <a:cubicBezTo>
                      <a:pt x="4" y="0"/>
                      <a:pt x="6" y="1"/>
                      <a:pt x="7" y="5"/>
                    </a:cubicBezTo>
                    <a:cubicBezTo>
                      <a:pt x="5" y="6"/>
                      <a:pt x="2" y="6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solidFill>
                <a:srgbClr val="A67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8" name="Freeform 5221"/>
              <p:cNvSpPr/>
              <p:nvPr/>
            </p:nvSpPr>
            <p:spPr bwMode="auto">
              <a:xfrm>
                <a:off x="6689726" y="5149851"/>
                <a:ext cx="61913" cy="87313"/>
              </a:xfrm>
              <a:custGeom>
                <a:avLst/>
                <a:gdLst>
                  <a:gd name="T0" fmla="*/ 11 w 31"/>
                  <a:gd name="T1" fmla="*/ 36 h 44"/>
                  <a:gd name="T2" fmla="*/ 9 w 31"/>
                  <a:gd name="T3" fmla="*/ 33 h 44"/>
                  <a:gd name="T4" fmla="*/ 4 w 31"/>
                  <a:gd name="T5" fmla="*/ 24 h 44"/>
                  <a:gd name="T6" fmla="*/ 0 w 31"/>
                  <a:gd name="T7" fmla="*/ 10 h 44"/>
                  <a:gd name="T8" fmla="*/ 3 w 31"/>
                  <a:gd name="T9" fmla="*/ 3 h 44"/>
                  <a:gd name="T10" fmla="*/ 8 w 31"/>
                  <a:gd name="T11" fmla="*/ 1 h 44"/>
                  <a:gd name="T12" fmla="*/ 16 w 31"/>
                  <a:gd name="T13" fmla="*/ 7 h 44"/>
                  <a:gd name="T14" fmla="*/ 19 w 31"/>
                  <a:gd name="T15" fmla="*/ 17 h 44"/>
                  <a:gd name="T16" fmla="*/ 29 w 31"/>
                  <a:gd name="T17" fmla="*/ 19 h 44"/>
                  <a:gd name="T18" fmla="*/ 31 w 31"/>
                  <a:gd name="T19" fmla="*/ 30 h 44"/>
                  <a:gd name="T20" fmla="*/ 16 w 31"/>
                  <a:gd name="T21" fmla="*/ 39 h 44"/>
                  <a:gd name="T22" fmla="*/ 16 w 31"/>
                  <a:gd name="T23" fmla="*/ 37 h 44"/>
                  <a:gd name="T24" fmla="*/ 17 w 31"/>
                  <a:gd name="T25" fmla="*/ 36 h 44"/>
                  <a:gd name="T26" fmla="*/ 16 w 31"/>
                  <a:gd name="T27" fmla="*/ 37 h 44"/>
                  <a:gd name="T28" fmla="*/ 11 w 31"/>
                  <a:gd name="T29" fmla="*/ 3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44">
                    <a:moveTo>
                      <a:pt x="11" y="36"/>
                    </a:moveTo>
                    <a:cubicBezTo>
                      <a:pt x="10" y="35"/>
                      <a:pt x="10" y="34"/>
                      <a:pt x="9" y="33"/>
                    </a:cubicBezTo>
                    <a:cubicBezTo>
                      <a:pt x="9" y="29"/>
                      <a:pt x="17" y="22"/>
                      <a:pt x="4" y="24"/>
                    </a:cubicBezTo>
                    <a:cubicBezTo>
                      <a:pt x="0" y="24"/>
                      <a:pt x="0" y="15"/>
                      <a:pt x="0" y="10"/>
                    </a:cubicBezTo>
                    <a:cubicBezTo>
                      <a:pt x="2" y="8"/>
                      <a:pt x="0" y="4"/>
                      <a:pt x="3" y="3"/>
                    </a:cubicBezTo>
                    <a:cubicBezTo>
                      <a:pt x="5" y="3"/>
                      <a:pt x="7" y="3"/>
                      <a:pt x="8" y="1"/>
                    </a:cubicBezTo>
                    <a:cubicBezTo>
                      <a:pt x="13" y="0"/>
                      <a:pt x="12" y="7"/>
                      <a:pt x="16" y="7"/>
                    </a:cubicBezTo>
                    <a:cubicBezTo>
                      <a:pt x="19" y="9"/>
                      <a:pt x="15" y="15"/>
                      <a:pt x="19" y="17"/>
                    </a:cubicBezTo>
                    <a:cubicBezTo>
                      <a:pt x="22" y="18"/>
                      <a:pt x="27" y="15"/>
                      <a:pt x="29" y="19"/>
                    </a:cubicBezTo>
                    <a:cubicBezTo>
                      <a:pt x="31" y="22"/>
                      <a:pt x="31" y="26"/>
                      <a:pt x="31" y="30"/>
                    </a:cubicBezTo>
                    <a:cubicBezTo>
                      <a:pt x="28" y="37"/>
                      <a:pt x="26" y="44"/>
                      <a:pt x="16" y="39"/>
                    </a:cubicBezTo>
                    <a:cubicBezTo>
                      <a:pt x="16" y="39"/>
                      <a:pt x="16" y="38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6" y="37"/>
                    </a:cubicBezTo>
                    <a:cubicBezTo>
                      <a:pt x="14" y="38"/>
                      <a:pt x="13" y="37"/>
                      <a:pt x="11" y="36"/>
                    </a:cubicBezTo>
                    <a:close/>
                  </a:path>
                </a:pathLst>
              </a:custGeom>
              <a:solidFill>
                <a:srgbClr val="B67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9" name="Freeform 5222"/>
              <p:cNvSpPr/>
              <p:nvPr/>
            </p:nvSpPr>
            <p:spPr bwMode="auto">
              <a:xfrm>
                <a:off x="6689726" y="5146676"/>
                <a:ext cx="7938" cy="22225"/>
              </a:xfrm>
              <a:custGeom>
                <a:avLst/>
                <a:gdLst>
                  <a:gd name="T0" fmla="*/ 3 w 4"/>
                  <a:gd name="T1" fmla="*/ 4 h 11"/>
                  <a:gd name="T2" fmla="*/ 0 w 4"/>
                  <a:gd name="T3" fmla="*/ 11 h 11"/>
                  <a:gd name="T4" fmla="*/ 0 w 4"/>
                  <a:gd name="T5" fmla="*/ 8 h 11"/>
                  <a:gd name="T6" fmla="*/ 1 w 4"/>
                  <a:gd name="T7" fmla="*/ 2 h 11"/>
                  <a:gd name="T8" fmla="*/ 4 w 4"/>
                  <a:gd name="T9" fmla="*/ 0 h 11"/>
                  <a:gd name="T10" fmla="*/ 3 w 4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1">
                    <a:moveTo>
                      <a:pt x="3" y="4"/>
                    </a:moveTo>
                    <a:cubicBezTo>
                      <a:pt x="3" y="6"/>
                      <a:pt x="3" y="9"/>
                      <a:pt x="0" y="11"/>
                    </a:cubicBezTo>
                    <a:cubicBezTo>
                      <a:pt x="0" y="10"/>
                      <a:pt x="0" y="9"/>
                      <a:pt x="0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1"/>
                      <a:pt x="4" y="0"/>
                    </a:cubicBezTo>
                    <a:cubicBezTo>
                      <a:pt x="3" y="1"/>
                      <a:pt x="3" y="3"/>
                      <a:pt x="3" y="4"/>
                    </a:cubicBezTo>
                    <a:close/>
                  </a:path>
                </a:pathLst>
              </a:custGeom>
              <a:solidFill>
                <a:srgbClr val="995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0" name="Freeform 5223"/>
              <p:cNvSpPr/>
              <p:nvPr/>
            </p:nvSpPr>
            <p:spPr bwMode="auto">
              <a:xfrm>
                <a:off x="6407151" y="5908676"/>
                <a:ext cx="28575" cy="44450"/>
              </a:xfrm>
              <a:custGeom>
                <a:avLst/>
                <a:gdLst>
                  <a:gd name="T0" fmla="*/ 7 w 14"/>
                  <a:gd name="T1" fmla="*/ 0 h 22"/>
                  <a:gd name="T2" fmla="*/ 14 w 14"/>
                  <a:gd name="T3" fmla="*/ 18 h 22"/>
                  <a:gd name="T4" fmla="*/ 6 w 14"/>
                  <a:gd name="T5" fmla="*/ 22 h 22"/>
                  <a:gd name="T6" fmla="*/ 6 w 14"/>
                  <a:gd name="T7" fmla="*/ 7 h 22"/>
                  <a:gd name="T8" fmla="*/ 7 w 14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7" y="0"/>
                    </a:moveTo>
                    <a:cubicBezTo>
                      <a:pt x="12" y="5"/>
                      <a:pt x="13" y="12"/>
                      <a:pt x="14" y="18"/>
                    </a:cubicBezTo>
                    <a:cubicBezTo>
                      <a:pt x="13" y="21"/>
                      <a:pt x="10" y="22"/>
                      <a:pt x="6" y="22"/>
                    </a:cubicBezTo>
                    <a:cubicBezTo>
                      <a:pt x="0" y="17"/>
                      <a:pt x="6" y="12"/>
                      <a:pt x="6" y="7"/>
                    </a:cubicBezTo>
                    <a:cubicBezTo>
                      <a:pt x="4" y="4"/>
                      <a:pt x="4" y="2"/>
                      <a:pt x="7" y="0"/>
                    </a:cubicBezTo>
                    <a:close/>
                  </a:path>
                </a:pathLst>
              </a:custGeom>
              <a:solidFill>
                <a:srgbClr val="875E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1" name="Freeform 5224"/>
              <p:cNvSpPr/>
              <p:nvPr/>
            </p:nvSpPr>
            <p:spPr bwMode="auto">
              <a:xfrm>
                <a:off x="6399213" y="5891213"/>
                <a:ext cx="41275" cy="49213"/>
              </a:xfrm>
              <a:custGeom>
                <a:avLst/>
                <a:gdLst>
                  <a:gd name="T0" fmla="*/ 11 w 21"/>
                  <a:gd name="T1" fmla="*/ 9 h 25"/>
                  <a:gd name="T2" fmla="*/ 10 w 21"/>
                  <a:gd name="T3" fmla="*/ 16 h 25"/>
                  <a:gd name="T4" fmla="*/ 0 w 21"/>
                  <a:gd name="T5" fmla="*/ 17 h 25"/>
                  <a:gd name="T6" fmla="*/ 14 w 21"/>
                  <a:gd name="T7" fmla="*/ 1 h 25"/>
                  <a:gd name="T8" fmla="*/ 21 w 21"/>
                  <a:gd name="T9" fmla="*/ 2 h 25"/>
                  <a:gd name="T10" fmla="*/ 11 w 21"/>
                  <a:gd name="T11" fmla="*/ 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5">
                    <a:moveTo>
                      <a:pt x="11" y="9"/>
                    </a:moveTo>
                    <a:cubicBezTo>
                      <a:pt x="11" y="11"/>
                      <a:pt x="10" y="13"/>
                      <a:pt x="10" y="16"/>
                    </a:cubicBezTo>
                    <a:cubicBezTo>
                      <a:pt x="7" y="18"/>
                      <a:pt x="4" y="25"/>
                      <a:pt x="0" y="17"/>
                    </a:cubicBezTo>
                    <a:cubicBezTo>
                      <a:pt x="6" y="13"/>
                      <a:pt x="2" y="0"/>
                      <a:pt x="14" y="1"/>
                    </a:cubicBezTo>
                    <a:cubicBezTo>
                      <a:pt x="16" y="1"/>
                      <a:pt x="18" y="1"/>
                      <a:pt x="21" y="2"/>
                    </a:cubicBezTo>
                    <a:cubicBezTo>
                      <a:pt x="18" y="6"/>
                      <a:pt x="12" y="4"/>
                      <a:pt x="11" y="9"/>
                    </a:cubicBezTo>
                    <a:close/>
                  </a:path>
                </a:pathLst>
              </a:custGeom>
              <a:solidFill>
                <a:srgbClr val="B28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2" name="Freeform 5225"/>
              <p:cNvSpPr/>
              <p:nvPr/>
            </p:nvSpPr>
            <p:spPr bwMode="auto">
              <a:xfrm>
                <a:off x="7018338" y="5021263"/>
                <a:ext cx="50800" cy="46038"/>
              </a:xfrm>
              <a:custGeom>
                <a:avLst/>
                <a:gdLst>
                  <a:gd name="T0" fmla="*/ 17 w 25"/>
                  <a:gd name="T1" fmla="*/ 13 h 23"/>
                  <a:gd name="T2" fmla="*/ 7 w 25"/>
                  <a:gd name="T3" fmla="*/ 23 h 23"/>
                  <a:gd name="T4" fmla="*/ 0 w 25"/>
                  <a:gd name="T5" fmla="*/ 10 h 23"/>
                  <a:gd name="T6" fmla="*/ 1 w 25"/>
                  <a:gd name="T7" fmla="*/ 9 h 23"/>
                  <a:gd name="T8" fmla="*/ 5 w 25"/>
                  <a:gd name="T9" fmla="*/ 8 h 23"/>
                  <a:gd name="T10" fmla="*/ 9 w 25"/>
                  <a:gd name="T11" fmla="*/ 1 h 23"/>
                  <a:gd name="T12" fmla="*/ 20 w 25"/>
                  <a:gd name="T13" fmla="*/ 0 h 23"/>
                  <a:gd name="T14" fmla="*/ 23 w 25"/>
                  <a:gd name="T15" fmla="*/ 3 h 23"/>
                  <a:gd name="T16" fmla="*/ 25 w 25"/>
                  <a:gd name="T17" fmla="*/ 9 h 23"/>
                  <a:gd name="T18" fmla="*/ 17 w 25"/>
                  <a:gd name="T19" fmla="*/ 1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3">
                    <a:moveTo>
                      <a:pt x="17" y="13"/>
                    </a:moveTo>
                    <a:cubicBezTo>
                      <a:pt x="16" y="19"/>
                      <a:pt x="10" y="23"/>
                      <a:pt x="7" y="23"/>
                    </a:cubicBezTo>
                    <a:cubicBezTo>
                      <a:pt x="1" y="22"/>
                      <a:pt x="2" y="15"/>
                      <a:pt x="0" y="10"/>
                    </a:cubicBezTo>
                    <a:cubicBezTo>
                      <a:pt x="0" y="10"/>
                      <a:pt x="1" y="10"/>
                      <a:pt x="1" y="9"/>
                    </a:cubicBezTo>
                    <a:cubicBezTo>
                      <a:pt x="2" y="8"/>
                      <a:pt x="5" y="11"/>
                      <a:pt x="5" y="8"/>
                    </a:cubicBezTo>
                    <a:cubicBezTo>
                      <a:pt x="4" y="4"/>
                      <a:pt x="4" y="1"/>
                      <a:pt x="9" y="1"/>
                    </a:cubicBezTo>
                    <a:cubicBezTo>
                      <a:pt x="13" y="2"/>
                      <a:pt x="16" y="1"/>
                      <a:pt x="20" y="0"/>
                    </a:cubicBezTo>
                    <a:cubicBezTo>
                      <a:pt x="22" y="0"/>
                      <a:pt x="22" y="2"/>
                      <a:pt x="23" y="3"/>
                    </a:cubicBezTo>
                    <a:cubicBezTo>
                      <a:pt x="25" y="5"/>
                      <a:pt x="25" y="7"/>
                      <a:pt x="25" y="9"/>
                    </a:cubicBezTo>
                    <a:cubicBezTo>
                      <a:pt x="21" y="8"/>
                      <a:pt x="18" y="8"/>
                      <a:pt x="17" y="13"/>
                    </a:cubicBezTo>
                    <a:close/>
                  </a:path>
                </a:pathLst>
              </a:custGeom>
              <a:solidFill>
                <a:srgbClr val="CBA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3" name="Freeform 5226"/>
              <p:cNvSpPr/>
              <p:nvPr/>
            </p:nvSpPr>
            <p:spPr bwMode="auto">
              <a:xfrm>
                <a:off x="7038976" y="5070476"/>
                <a:ext cx="76200" cy="33338"/>
              </a:xfrm>
              <a:custGeom>
                <a:avLst/>
                <a:gdLst>
                  <a:gd name="T0" fmla="*/ 0 w 38"/>
                  <a:gd name="T1" fmla="*/ 4 h 16"/>
                  <a:gd name="T2" fmla="*/ 13 w 38"/>
                  <a:gd name="T3" fmla="*/ 3 h 16"/>
                  <a:gd name="T4" fmla="*/ 17 w 38"/>
                  <a:gd name="T5" fmla="*/ 4 h 16"/>
                  <a:gd name="T6" fmla="*/ 22 w 38"/>
                  <a:gd name="T7" fmla="*/ 2 h 16"/>
                  <a:gd name="T8" fmla="*/ 22 w 38"/>
                  <a:gd name="T9" fmla="*/ 2 h 16"/>
                  <a:gd name="T10" fmla="*/ 35 w 38"/>
                  <a:gd name="T11" fmla="*/ 4 h 16"/>
                  <a:gd name="T12" fmla="*/ 35 w 38"/>
                  <a:gd name="T13" fmla="*/ 4 h 16"/>
                  <a:gd name="T14" fmla="*/ 31 w 38"/>
                  <a:gd name="T15" fmla="*/ 11 h 16"/>
                  <a:gd name="T16" fmla="*/ 0 w 38"/>
                  <a:gd name="T17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16">
                    <a:moveTo>
                      <a:pt x="0" y="4"/>
                    </a:moveTo>
                    <a:cubicBezTo>
                      <a:pt x="4" y="0"/>
                      <a:pt x="8" y="3"/>
                      <a:pt x="13" y="3"/>
                    </a:cubicBezTo>
                    <a:cubicBezTo>
                      <a:pt x="14" y="3"/>
                      <a:pt x="16" y="4"/>
                      <a:pt x="17" y="4"/>
                    </a:cubicBezTo>
                    <a:cubicBezTo>
                      <a:pt x="19" y="3"/>
                      <a:pt x="20" y="0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6" y="5"/>
                      <a:pt x="30" y="5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8"/>
                      <a:pt x="34" y="9"/>
                      <a:pt x="31" y="11"/>
                    </a:cubicBezTo>
                    <a:cubicBezTo>
                      <a:pt x="20" y="14"/>
                      <a:pt x="8" y="16"/>
                      <a:pt x="0" y="4"/>
                    </a:cubicBezTo>
                    <a:close/>
                  </a:path>
                </a:pathLst>
              </a:custGeom>
              <a:solidFill>
                <a:srgbClr val="B38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4" name="Freeform 5227"/>
              <p:cNvSpPr/>
              <p:nvPr/>
            </p:nvSpPr>
            <p:spPr bwMode="auto">
              <a:xfrm>
                <a:off x="7062788" y="5051426"/>
                <a:ext cx="23813" cy="26988"/>
              </a:xfrm>
              <a:custGeom>
                <a:avLst/>
                <a:gdLst>
                  <a:gd name="T0" fmla="*/ 10 w 12"/>
                  <a:gd name="T1" fmla="*/ 12 h 14"/>
                  <a:gd name="T2" fmla="*/ 5 w 12"/>
                  <a:gd name="T3" fmla="*/ 14 h 14"/>
                  <a:gd name="T4" fmla="*/ 3 w 12"/>
                  <a:gd name="T5" fmla="*/ 0 h 14"/>
                  <a:gd name="T6" fmla="*/ 10 w 12"/>
                  <a:gd name="T7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4">
                    <a:moveTo>
                      <a:pt x="10" y="12"/>
                    </a:moveTo>
                    <a:cubicBezTo>
                      <a:pt x="9" y="13"/>
                      <a:pt x="7" y="13"/>
                      <a:pt x="5" y="14"/>
                    </a:cubicBezTo>
                    <a:cubicBezTo>
                      <a:pt x="7" y="9"/>
                      <a:pt x="0" y="6"/>
                      <a:pt x="3" y="0"/>
                    </a:cubicBezTo>
                    <a:cubicBezTo>
                      <a:pt x="8" y="3"/>
                      <a:pt x="12" y="5"/>
                      <a:pt x="10" y="12"/>
                    </a:cubicBezTo>
                    <a:close/>
                  </a:path>
                </a:pathLst>
              </a:custGeom>
              <a:solidFill>
                <a:srgbClr val="C49E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5" name="Freeform 5228"/>
              <p:cNvSpPr/>
              <p:nvPr/>
            </p:nvSpPr>
            <p:spPr bwMode="auto">
              <a:xfrm>
                <a:off x="7083426" y="5075238"/>
                <a:ext cx="25400" cy="11113"/>
              </a:xfrm>
              <a:custGeom>
                <a:avLst/>
                <a:gdLst>
                  <a:gd name="T0" fmla="*/ 13 w 13"/>
                  <a:gd name="T1" fmla="*/ 2 h 6"/>
                  <a:gd name="T2" fmla="*/ 0 w 13"/>
                  <a:gd name="T3" fmla="*/ 0 h 6"/>
                  <a:gd name="T4" fmla="*/ 13 w 13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6">
                    <a:moveTo>
                      <a:pt x="13" y="2"/>
                    </a:moveTo>
                    <a:cubicBezTo>
                      <a:pt x="8" y="4"/>
                      <a:pt x="4" y="6"/>
                      <a:pt x="0" y="0"/>
                    </a:cubicBezTo>
                    <a:cubicBezTo>
                      <a:pt x="4" y="1"/>
                      <a:pt x="9" y="1"/>
                      <a:pt x="13" y="2"/>
                    </a:cubicBezTo>
                    <a:close/>
                  </a:path>
                </a:pathLst>
              </a:custGeom>
              <a:solidFill>
                <a:srgbClr val="BF9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6" name="Freeform 5229"/>
              <p:cNvSpPr/>
              <p:nvPr/>
            </p:nvSpPr>
            <p:spPr bwMode="auto">
              <a:xfrm>
                <a:off x="7183438" y="5092701"/>
                <a:ext cx="74613" cy="77788"/>
              </a:xfrm>
              <a:custGeom>
                <a:avLst/>
                <a:gdLst>
                  <a:gd name="T0" fmla="*/ 21 w 37"/>
                  <a:gd name="T1" fmla="*/ 0 h 39"/>
                  <a:gd name="T2" fmla="*/ 36 w 37"/>
                  <a:gd name="T3" fmla="*/ 30 h 39"/>
                  <a:gd name="T4" fmla="*/ 29 w 37"/>
                  <a:gd name="T5" fmla="*/ 38 h 39"/>
                  <a:gd name="T6" fmla="*/ 26 w 37"/>
                  <a:gd name="T7" fmla="*/ 39 h 39"/>
                  <a:gd name="T8" fmla="*/ 1 w 37"/>
                  <a:gd name="T9" fmla="*/ 18 h 39"/>
                  <a:gd name="T10" fmla="*/ 2 w 37"/>
                  <a:gd name="T11" fmla="*/ 12 h 39"/>
                  <a:gd name="T12" fmla="*/ 21 w 37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39">
                    <a:moveTo>
                      <a:pt x="21" y="0"/>
                    </a:moveTo>
                    <a:cubicBezTo>
                      <a:pt x="34" y="6"/>
                      <a:pt x="34" y="18"/>
                      <a:pt x="36" y="30"/>
                    </a:cubicBezTo>
                    <a:cubicBezTo>
                      <a:pt x="37" y="36"/>
                      <a:pt x="31" y="35"/>
                      <a:pt x="29" y="38"/>
                    </a:cubicBezTo>
                    <a:cubicBezTo>
                      <a:pt x="28" y="39"/>
                      <a:pt x="27" y="39"/>
                      <a:pt x="26" y="39"/>
                    </a:cubicBezTo>
                    <a:cubicBezTo>
                      <a:pt x="14" y="36"/>
                      <a:pt x="8" y="27"/>
                      <a:pt x="1" y="18"/>
                    </a:cubicBezTo>
                    <a:cubicBezTo>
                      <a:pt x="0" y="16"/>
                      <a:pt x="0" y="14"/>
                      <a:pt x="2" y="12"/>
                    </a:cubicBezTo>
                    <a:cubicBezTo>
                      <a:pt x="7" y="6"/>
                      <a:pt x="12" y="0"/>
                      <a:pt x="21" y="0"/>
                    </a:cubicBezTo>
                    <a:close/>
                  </a:path>
                </a:pathLst>
              </a:custGeom>
              <a:solidFill>
                <a:srgbClr val="E2C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7" name="Freeform 5230"/>
              <p:cNvSpPr/>
              <p:nvPr/>
            </p:nvSpPr>
            <p:spPr bwMode="auto">
              <a:xfrm>
                <a:off x="7116763" y="5097463"/>
                <a:ext cx="61913" cy="87313"/>
              </a:xfrm>
              <a:custGeom>
                <a:avLst/>
                <a:gdLst>
                  <a:gd name="T0" fmla="*/ 12 w 31"/>
                  <a:gd name="T1" fmla="*/ 0 h 44"/>
                  <a:gd name="T2" fmla="*/ 14 w 31"/>
                  <a:gd name="T3" fmla="*/ 0 h 44"/>
                  <a:gd name="T4" fmla="*/ 23 w 31"/>
                  <a:gd name="T5" fmla="*/ 11 h 44"/>
                  <a:gd name="T6" fmla="*/ 26 w 31"/>
                  <a:gd name="T7" fmla="*/ 20 h 44"/>
                  <a:gd name="T8" fmla="*/ 30 w 31"/>
                  <a:gd name="T9" fmla="*/ 25 h 44"/>
                  <a:gd name="T10" fmla="*/ 31 w 31"/>
                  <a:gd name="T11" fmla="*/ 33 h 44"/>
                  <a:gd name="T12" fmla="*/ 29 w 31"/>
                  <a:gd name="T13" fmla="*/ 36 h 44"/>
                  <a:gd name="T14" fmla="*/ 11 w 31"/>
                  <a:gd name="T15" fmla="*/ 42 h 44"/>
                  <a:gd name="T16" fmla="*/ 3 w 31"/>
                  <a:gd name="T17" fmla="*/ 26 h 44"/>
                  <a:gd name="T18" fmla="*/ 10 w 31"/>
                  <a:gd name="T19" fmla="*/ 5 h 44"/>
                  <a:gd name="T20" fmla="*/ 12 w 31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44">
                    <a:moveTo>
                      <a:pt x="12" y="0"/>
                    </a:moveTo>
                    <a:cubicBezTo>
                      <a:pt x="13" y="0"/>
                      <a:pt x="13" y="0"/>
                      <a:pt x="14" y="0"/>
                    </a:cubicBezTo>
                    <a:cubicBezTo>
                      <a:pt x="19" y="2"/>
                      <a:pt x="15" y="12"/>
                      <a:pt x="23" y="11"/>
                    </a:cubicBezTo>
                    <a:cubicBezTo>
                      <a:pt x="25" y="14"/>
                      <a:pt x="24" y="17"/>
                      <a:pt x="26" y="20"/>
                    </a:cubicBezTo>
                    <a:cubicBezTo>
                      <a:pt x="28" y="21"/>
                      <a:pt x="29" y="23"/>
                      <a:pt x="30" y="25"/>
                    </a:cubicBezTo>
                    <a:cubicBezTo>
                      <a:pt x="31" y="27"/>
                      <a:pt x="31" y="30"/>
                      <a:pt x="31" y="33"/>
                    </a:cubicBezTo>
                    <a:cubicBezTo>
                      <a:pt x="31" y="34"/>
                      <a:pt x="30" y="35"/>
                      <a:pt x="29" y="36"/>
                    </a:cubicBezTo>
                    <a:cubicBezTo>
                      <a:pt x="23" y="38"/>
                      <a:pt x="18" y="44"/>
                      <a:pt x="11" y="42"/>
                    </a:cubicBezTo>
                    <a:cubicBezTo>
                      <a:pt x="8" y="36"/>
                      <a:pt x="0" y="34"/>
                      <a:pt x="3" y="26"/>
                    </a:cubicBezTo>
                    <a:cubicBezTo>
                      <a:pt x="16" y="22"/>
                      <a:pt x="9" y="12"/>
                      <a:pt x="10" y="5"/>
                    </a:cubicBezTo>
                    <a:cubicBezTo>
                      <a:pt x="10" y="3"/>
                      <a:pt x="10" y="1"/>
                      <a:pt x="12" y="0"/>
                    </a:cubicBezTo>
                    <a:close/>
                  </a:path>
                </a:pathLst>
              </a:custGeom>
              <a:solidFill>
                <a:srgbClr val="CAA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8" name="Freeform 5231"/>
              <p:cNvSpPr/>
              <p:nvPr/>
            </p:nvSpPr>
            <p:spPr bwMode="auto">
              <a:xfrm>
                <a:off x="7153276" y="5108576"/>
                <a:ext cx="84138" cy="74613"/>
              </a:xfrm>
              <a:custGeom>
                <a:avLst/>
                <a:gdLst>
                  <a:gd name="T0" fmla="*/ 12 w 42"/>
                  <a:gd name="T1" fmla="*/ 26 h 37"/>
                  <a:gd name="T2" fmla="*/ 10 w 42"/>
                  <a:gd name="T3" fmla="*/ 19 h 37"/>
                  <a:gd name="T4" fmla="*/ 11 w 42"/>
                  <a:gd name="T5" fmla="*/ 13 h 37"/>
                  <a:gd name="T6" fmla="*/ 6 w 42"/>
                  <a:gd name="T7" fmla="*/ 15 h 37"/>
                  <a:gd name="T8" fmla="*/ 5 w 42"/>
                  <a:gd name="T9" fmla="*/ 5 h 37"/>
                  <a:gd name="T10" fmla="*/ 10 w 42"/>
                  <a:gd name="T11" fmla="*/ 3 h 37"/>
                  <a:gd name="T12" fmla="*/ 17 w 42"/>
                  <a:gd name="T13" fmla="*/ 4 h 37"/>
                  <a:gd name="T14" fmla="*/ 41 w 42"/>
                  <a:gd name="T15" fmla="*/ 30 h 37"/>
                  <a:gd name="T16" fmla="*/ 40 w 42"/>
                  <a:gd name="T17" fmla="*/ 35 h 37"/>
                  <a:gd name="T18" fmla="*/ 38 w 42"/>
                  <a:gd name="T19" fmla="*/ 37 h 37"/>
                  <a:gd name="T20" fmla="*/ 36 w 42"/>
                  <a:gd name="T21" fmla="*/ 37 h 37"/>
                  <a:gd name="T22" fmla="*/ 12 w 42"/>
                  <a:gd name="T23" fmla="*/ 2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37">
                    <a:moveTo>
                      <a:pt x="12" y="26"/>
                    </a:moveTo>
                    <a:cubicBezTo>
                      <a:pt x="9" y="24"/>
                      <a:pt x="10" y="21"/>
                      <a:pt x="10" y="19"/>
                    </a:cubicBezTo>
                    <a:cubicBezTo>
                      <a:pt x="11" y="17"/>
                      <a:pt x="13" y="15"/>
                      <a:pt x="11" y="13"/>
                    </a:cubicBezTo>
                    <a:cubicBezTo>
                      <a:pt x="9" y="12"/>
                      <a:pt x="8" y="14"/>
                      <a:pt x="6" y="15"/>
                    </a:cubicBezTo>
                    <a:cubicBezTo>
                      <a:pt x="0" y="13"/>
                      <a:pt x="4" y="9"/>
                      <a:pt x="5" y="5"/>
                    </a:cubicBezTo>
                    <a:cubicBezTo>
                      <a:pt x="6" y="2"/>
                      <a:pt x="7" y="0"/>
                      <a:pt x="10" y="3"/>
                    </a:cubicBezTo>
                    <a:cubicBezTo>
                      <a:pt x="12" y="5"/>
                      <a:pt x="14" y="6"/>
                      <a:pt x="17" y="4"/>
                    </a:cubicBezTo>
                    <a:cubicBezTo>
                      <a:pt x="21" y="17"/>
                      <a:pt x="31" y="23"/>
                      <a:pt x="41" y="30"/>
                    </a:cubicBezTo>
                    <a:cubicBezTo>
                      <a:pt x="42" y="32"/>
                      <a:pt x="41" y="34"/>
                      <a:pt x="40" y="35"/>
                    </a:cubicBezTo>
                    <a:cubicBezTo>
                      <a:pt x="39" y="36"/>
                      <a:pt x="39" y="36"/>
                      <a:pt x="38" y="37"/>
                    </a:cubicBezTo>
                    <a:cubicBezTo>
                      <a:pt x="37" y="37"/>
                      <a:pt x="36" y="37"/>
                      <a:pt x="36" y="37"/>
                    </a:cubicBezTo>
                    <a:cubicBezTo>
                      <a:pt x="29" y="31"/>
                      <a:pt x="22" y="25"/>
                      <a:pt x="12" y="26"/>
                    </a:cubicBezTo>
                    <a:close/>
                  </a:path>
                </a:pathLst>
              </a:custGeom>
              <a:solidFill>
                <a:srgbClr val="D9C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9" name="Freeform 5232"/>
              <p:cNvSpPr/>
              <p:nvPr/>
            </p:nvSpPr>
            <p:spPr bwMode="auto">
              <a:xfrm>
                <a:off x="6988176" y="4995863"/>
                <a:ext cx="74613" cy="46038"/>
              </a:xfrm>
              <a:custGeom>
                <a:avLst/>
                <a:gdLst>
                  <a:gd name="T0" fmla="*/ 36 w 37"/>
                  <a:gd name="T1" fmla="*/ 14 h 23"/>
                  <a:gd name="T2" fmla="*/ 24 w 37"/>
                  <a:gd name="T3" fmla="*/ 17 h 23"/>
                  <a:gd name="T4" fmla="*/ 23 w 37"/>
                  <a:gd name="T5" fmla="*/ 22 h 23"/>
                  <a:gd name="T6" fmla="*/ 18 w 37"/>
                  <a:gd name="T7" fmla="*/ 22 h 23"/>
                  <a:gd name="T8" fmla="*/ 11 w 37"/>
                  <a:gd name="T9" fmla="*/ 18 h 23"/>
                  <a:gd name="T10" fmla="*/ 11 w 37"/>
                  <a:gd name="T11" fmla="*/ 18 h 23"/>
                  <a:gd name="T12" fmla="*/ 6 w 37"/>
                  <a:gd name="T13" fmla="*/ 12 h 23"/>
                  <a:gd name="T14" fmla="*/ 0 w 37"/>
                  <a:gd name="T15" fmla="*/ 4 h 23"/>
                  <a:gd name="T16" fmla="*/ 15 w 37"/>
                  <a:gd name="T17" fmla="*/ 6 h 23"/>
                  <a:gd name="T18" fmla="*/ 36 w 37"/>
                  <a:gd name="T19" fmla="*/ 11 h 23"/>
                  <a:gd name="T20" fmla="*/ 36 w 37"/>
                  <a:gd name="T21" fmla="*/ 13 h 23"/>
                  <a:gd name="T22" fmla="*/ 36 w 37"/>
                  <a:gd name="T23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23">
                    <a:moveTo>
                      <a:pt x="36" y="14"/>
                    </a:moveTo>
                    <a:cubicBezTo>
                      <a:pt x="32" y="16"/>
                      <a:pt x="29" y="18"/>
                      <a:pt x="24" y="17"/>
                    </a:cubicBezTo>
                    <a:cubicBezTo>
                      <a:pt x="18" y="16"/>
                      <a:pt x="23" y="20"/>
                      <a:pt x="23" y="22"/>
                    </a:cubicBezTo>
                    <a:cubicBezTo>
                      <a:pt x="21" y="23"/>
                      <a:pt x="20" y="23"/>
                      <a:pt x="18" y="22"/>
                    </a:cubicBezTo>
                    <a:cubicBezTo>
                      <a:pt x="16" y="21"/>
                      <a:pt x="13" y="19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9" y="16"/>
                      <a:pt x="7" y="15"/>
                      <a:pt x="6" y="12"/>
                    </a:cubicBezTo>
                    <a:cubicBezTo>
                      <a:pt x="5" y="9"/>
                      <a:pt x="7" y="3"/>
                      <a:pt x="0" y="4"/>
                    </a:cubicBezTo>
                    <a:cubicBezTo>
                      <a:pt x="5" y="0"/>
                      <a:pt x="10" y="3"/>
                      <a:pt x="15" y="6"/>
                    </a:cubicBezTo>
                    <a:cubicBezTo>
                      <a:pt x="22" y="8"/>
                      <a:pt x="28" y="11"/>
                      <a:pt x="36" y="11"/>
                    </a:cubicBezTo>
                    <a:cubicBezTo>
                      <a:pt x="37" y="12"/>
                      <a:pt x="37" y="12"/>
                      <a:pt x="36" y="13"/>
                    </a:cubicBezTo>
                    <a:cubicBezTo>
                      <a:pt x="36" y="13"/>
                      <a:pt x="36" y="14"/>
                      <a:pt x="36" y="14"/>
                    </a:cubicBezTo>
                    <a:close/>
                  </a:path>
                </a:pathLst>
              </a:custGeom>
              <a:solidFill>
                <a:srgbClr val="C49D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0" name="Freeform 5233"/>
              <p:cNvSpPr/>
              <p:nvPr/>
            </p:nvSpPr>
            <p:spPr bwMode="auto">
              <a:xfrm>
                <a:off x="7061201" y="5008563"/>
                <a:ext cx="30163" cy="19050"/>
              </a:xfrm>
              <a:custGeom>
                <a:avLst/>
                <a:gdLst>
                  <a:gd name="T0" fmla="*/ 0 w 15"/>
                  <a:gd name="T1" fmla="*/ 7 h 9"/>
                  <a:gd name="T2" fmla="*/ 0 w 15"/>
                  <a:gd name="T3" fmla="*/ 4 h 9"/>
                  <a:gd name="T4" fmla="*/ 1 w 15"/>
                  <a:gd name="T5" fmla="*/ 2 h 9"/>
                  <a:gd name="T6" fmla="*/ 15 w 15"/>
                  <a:gd name="T7" fmla="*/ 9 h 9"/>
                  <a:gd name="T8" fmla="*/ 2 w 15"/>
                  <a:gd name="T9" fmla="*/ 9 h 9"/>
                  <a:gd name="T10" fmla="*/ 0 w 15"/>
                  <a:gd name="T1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9">
                    <a:moveTo>
                      <a:pt x="0" y="7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7" y="0"/>
                      <a:pt x="11" y="4"/>
                      <a:pt x="15" y="9"/>
                    </a:cubicBezTo>
                    <a:cubicBezTo>
                      <a:pt x="10" y="9"/>
                      <a:pt x="6" y="3"/>
                      <a:pt x="2" y="9"/>
                    </a:cubicBezTo>
                    <a:cubicBezTo>
                      <a:pt x="1" y="9"/>
                      <a:pt x="1" y="8"/>
                      <a:pt x="0" y="7"/>
                    </a:cubicBezTo>
                    <a:close/>
                  </a:path>
                </a:pathLst>
              </a:custGeom>
              <a:solidFill>
                <a:srgbClr val="DAC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1" name="Freeform 5234"/>
              <p:cNvSpPr/>
              <p:nvPr/>
            </p:nvSpPr>
            <p:spPr bwMode="auto">
              <a:xfrm>
                <a:off x="7024688" y="5078413"/>
                <a:ext cx="80963" cy="33338"/>
              </a:xfrm>
              <a:custGeom>
                <a:avLst/>
                <a:gdLst>
                  <a:gd name="T0" fmla="*/ 7 w 40"/>
                  <a:gd name="T1" fmla="*/ 0 h 16"/>
                  <a:gd name="T2" fmla="*/ 38 w 40"/>
                  <a:gd name="T3" fmla="*/ 7 h 16"/>
                  <a:gd name="T4" fmla="*/ 40 w 40"/>
                  <a:gd name="T5" fmla="*/ 12 h 16"/>
                  <a:gd name="T6" fmla="*/ 39 w 40"/>
                  <a:gd name="T7" fmla="*/ 13 h 16"/>
                  <a:gd name="T8" fmla="*/ 24 w 40"/>
                  <a:gd name="T9" fmla="*/ 15 h 16"/>
                  <a:gd name="T10" fmla="*/ 9 w 40"/>
                  <a:gd name="T11" fmla="*/ 15 h 16"/>
                  <a:gd name="T12" fmla="*/ 4 w 40"/>
                  <a:gd name="T13" fmla="*/ 7 h 16"/>
                  <a:gd name="T14" fmla="*/ 7 w 40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6">
                    <a:moveTo>
                      <a:pt x="7" y="0"/>
                    </a:moveTo>
                    <a:cubicBezTo>
                      <a:pt x="16" y="7"/>
                      <a:pt x="28" y="5"/>
                      <a:pt x="38" y="7"/>
                    </a:cubicBezTo>
                    <a:cubicBezTo>
                      <a:pt x="39" y="8"/>
                      <a:pt x="39" y="10"/>
                      <a:pt x="40" y="12"/>
                    </a:cubicBezTo>
                    <a:cubicBezTo>
                      <a:pt x="40" y="12"/>
                      <a:pt x="39" y="12"/>
                      <a:pt x="39" y="13"/>
                    </a:cubicBezTo>
                    <a:cubicBezTo>
                      <a:pt x="34" y="13"/>
                      <a:pt x="29" y="14"/>
                      <a:pt x="24" y="15"/>
                    </a:cubicBezTo>
                    <a:cubicBezTo>
                      <a:pt x="19" y="15"/>
                      <a:pt x="14" y="16"/>
                      <a:pt x="9" y="15"/>
                    </a:cubicBezTo>
                    <a:cubicBezTo>
                      <a:pt x="5" y="14"/>
                      <a:pt x="0" y="14"/>
                      <a:pt x="4" y="7"/>
                    </a:cubicBezTo>
                    <a:cubicBezTo>
                      <a:pt x="7" y="6"/>
                      <a:pt x="6" y="3"/>
                      <a:pt x="7" y="0"/>
                    </a:cubicBezTo>
                    <a:close/>
                  </a:path>
                </a:pathLst>
              </a:custGeom>
              <a:solidFill>
                <a:srgbClr val="C7A0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2" name="Freeform 5235"/>
              <p:cNvSpPr/>
              <p:nvPr/>
            </p:nvSpPr>
            <p:spPr bwMode="auto">
              <a:xfrm>
                <a:off x="7100888" y="5097463"/>
                <a:ext cx="39688" cy="26988"/>
              </a:xfrm>
              <a:custGeom>
                <a:avLst/>
                <a:gdLst>
                  <a:gd name="T0" fmla="*/ 20 w 20"/>
                  <a:gd name="T1" fmla="*/ 0 h 14"/>
                  <a:gd name="T2" fmla="*/ 19 w 20"/>
                  <a:gd name="T3" fmla="*/ 5 h 14"/>
                  <a:gd name="T4" fmla="*/ 11 w 20"/>
                  <a:gd name="T5" fmla="*/ 13 h 14"/>
                  <a:gd name="T6" fmla="*/ 7 w 20"/>
                  <a:gd name="T7" fmla="*/ 12 h 14"/>
                  <a:gd name="T8" fmla="*/ 2 w 20"/>
                  <a:gd name="T9" fmla="*/ 3 h 14"/>
                  <a:gd name="T10" fmla="*/ 2 w 20"/>
                  <a:gd name="T11" fmla="*/ 3 h 14"/>
                  <a:gd name="T12" fmla="*/ 20 w 20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20" y="0"/>
                    </a:moveTo>
                    <a:cubicBezTo>
                      <a:pt x="20" y="2"/>
                      <a:pt x="19" y="3"/>
                      <a:pt x="19" y="5"/>
                    </a:cubicBezTo>
                    <a:cubicBezTo>
                      <a:pt x="19" y="10"/>
                      <a:pt x="17" y="14"/>
                      <a:pt x="11" y="13"/>
                    </a:cubicBezTo>
                    <a:cubicBezTo>
                      <a:pt x="10" y="13"/>
                      <a:pt x="8" y="13"/>
                      <a:pt x="7" y="12"/>
                    </a:cubicBezTo>
                    <a:cubicBezTo>
                      <a:pt x="5" y="10"/>
                      <a:pt x="0" y="8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" y="5"/>
                      <a:pt x="14" y="0"/>
                      <a:pt x="20" y="0"/>
                    </a:cubicBezTo>
                    <a:close/>
                  </a:path>
                </a:pathLst>
              </a:custGeom>
              <a:solidFill>
                <a:srgbClr val="CBA4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3" name="Freeform 5236"/>
              <p:cNvSpPr/>
              <p:nvPr/>
            </p:nvSpPr>
            <p:spPr bwMode="auto">
              <a:xfrm>
                <a:off x="6499226" y="5478463"/>
                <a:ext cx="114300" cy="111125"/>
              </a:xfrm>
              <a:custGeom>
                <a:avLst/>
                <a:gdLst>
                  <a:gd name="T0" fmla="*/ 3 w 57"/>
                  <a:gd name="T1" fmla="*/ 21 h 55"/>
                  <a:gd name="T2" fmla="*/ 6 w 57"/>
                  <a:gd name="T3" fmla="*/ 0 h 55"/>
                  <a:gd name="T4" fmla="*/ 11 w 57"/>
                  <a:gd name="T5" fmla="*/ 2 h 55"/>
                  <a:gd name="T6" fmla="*/ 35 w 57"/>
                  <a:gd name="T7" fmla="*/ 4 h 55"/>
                  <a:gd name="T8" fmla="*/ 40 w 57"/>
                  <a:gd name="T9" fmla="*/ 5 h 55"/>
                  <a:gd name="T10" fmla="*/ 54 w 57"/>
                  <a:gd name="T11" fmla="*/ 18 h 55"/>
                  <a:gd name="T12" fmla="*/ 52 w 57"/>
                  <a:gd name="T13" fmla="*/ 22 h 55"/>
                  <a:gd name="T14" fmla="*/ 48 w 57"/>
                  <a:gd name="T15" fmla="*/ 30 h 55"/>
                  <a:gd name="T16" fmla="*/ 46 w 57"/>
                  <a:gd name="T17" fmla="*/ 33 h 55"/>
                  <a:gd name="T18" fmla="*/ 42 w 57"/>
                  <a:gd name="T19" fmla="*/ 24 h 55"/>
                  <a:gd name="T20" fmla="*/ 34 w 57"/>
                  <a:gd name="T21" fmla="*/ 18 h 55"/>
                  <a:gd name="T22" fmla="*/ 42 w 57"/>
                  <a:gd name="T23" fmla="*/ 24 h 55"/>
                  <a:gd name="T24" fmla="*/ 48 w 57"/>
                  <a:gd name="T25" fmla="*/ 45 h 55"/>
                  <a:gd name="T26" fmla="*/ 44 w 57"/>
                  <a:gd name="T27" fmla="*/ 53 h 55"/>
                  <a:gd name="T28" fmla="*/ 34 w 57"/>
                  <a:gd name="T29" fmla="*/ 50 h 55"/>
                  <a:gd name="T30" fmla="*/ 31 w 57"/>
                  <a:gd name="T31" fmla="*/ 48 h 55"/>
                  <a:gd name="T32" fmla="*/ 31 w 57"/>
                  <a:gd name="T33" fmla="*/ 35 h 55"/>
                  <a:gd name="T34" fmla="*/ 32 w 57"/>
                  <a:gd name="T35" fmla="*/ 32 h 55"/>
                  <a:gd name="T36" fmla="*/ 31 w 57"/>
                  <a:gd name="T37" fmla="*/ 32 h 55"/>
                  <a:gd name="T38" fmla="*/ 27 w 57"/>
                  <a:gd name="T39" fmla="*/ 43 h 55"/>
                  <a:gd name="T40" fmla="*/ 16 w 57"/>
                  <a:gd name="T41" fmla="*/ 51 h 55"/>
                  <a:gd name="T42" fmla="*/ 13 w 57"/>
                  <a:gd name="T43" fmla="*/ 47 h 55"/>
                  <a:gd name="T44" fmla="*/ 7 w 57"/>
                  <a:gd name="T45" fmla="*/ 37 h 55"/>
                  <a:gd name="T46" fmla="*/ 3 w 57"/>
                  <a:gd name="T47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7" h="55">
                    <a:moveTo>
                      <a:pt x="3" y="21"/>
                    </a:moveTo>
                    <a:cubicBezTo>
                      <a:pt x="2" y="14"/>
                      <a:pt x="5" y="7"/>
                      <a:pt x="6" y="0"/>
                    </a:cubicBezTo>
                    <a:cubicBezTo>
                      <a:pt x="8" y="0"/>
                      <a:pt x="9" y="1"/>
                      <a:pt x="11" y="2"/>
                    </a:cubicBezTo>
                    <a:cubicBezTo>
                      <a:pt x="19" y="6"/>
                      <a:pt x="26" y="11"/>
                      <a:pt x="35" y="4"/>
                    </a:cubicBezTo>
                    <a:cubicBezTo>
                      <a:pt x="37" y="4"/>
                      <a:pt x="39" y="4"/>
                      <a:pt x="40" y="5"/>
                    </a:cubicBezTo>
                    <a:cubicBezTo>
                      <a:pt x="46" y="8"/>
                      <a:pt x="57" y="5"/>
                      <a:pt x="54" y="18"/>
                    </a:cubicBezTo>
                    <a:cubicBezTo>
                      <a:pt x="53" y="19"/>
                      <a:pt x="53" y="21"/>
                      <a:pt x="52" y="22"/>
                    </a:cubicBezTo>
                    <a:cubicBezTo>
                      <a:pt x="50" y="25"/>
                      <a:pt x="50" y="28"/>
                      <a:pt x="48" y="30"/>
                    </a:cubicBezTo>
                    <a:cubicBezTo>
                      <a:pt x="47" y="31"/>
                      <a:pt x="47" y="32"/>
                      <a:pt x="46" y="33"/>
                    </a:cubicBezTo>
                    <a:cubicBezTo>
                      <a:pt x="40" y="31"/>
                      <a:pt x="45" y="26"/>
                      <a:pt x="42" y="24"/>
                    </a:cubicBezTo>
                    <a:cubicBezTo>
                      <a:pt x="41" y="21"/>
                      <a:pt x="42" y="16"/>
                      <a:pt x="34" y="18"/>
                    </a:cubicBezTo>
                    <a:cubicBezTo>
                      <a:pt x="39" y="19"/>
                      <a:pt x="42" y="21"/>
                      <a:pt x="42" y="24"/>
                    </a:cubicBezTo>
                    <a:cubicBezTo>
                      <a:pt x="44" y="31"/>
                      <a:pt x="38" y="40"/>
                      <a:pt x="48" y="45"/>
                    </a:cubicBezTo>
                    <a:cubicBezTo>
                      <a:pt x="52" y="46"/>
                      <a:pt x="47" y="51"/>
                      <a:pt x="44" y="53"/>
                    </a:cubicBezTo>
                    <a:cubicBezTo>
                      <a:pt x="40" y="54"/>
                      <a:pt x="37" y="52"/>
                      <a:pt x="34" y="50"/>
                    </a:cubicBezTo>
                    <a:cubicBezTo>
                      <a:pt x="33" y="50"/>
                      <a:pt x="32" y="49"/>
                      <a:pt x="31" y="48"/>
                    </a:cubicBezTo>
                    <a:cubicBezTo>
                      <a:pt x="27" y="44"/>
                      <a:pt x="30" y="39"/>
                      <a:pt x="31" y="35"/>
                    </a:cubicBezTo>
                    <a:cubicBezTo>
                      <a:pt x="31" y="34"/>
                      <a:pt x="32" y="33"/>
                      <a:pt x="32" y="32"/>
                    </a:cubicBezTo>
                    <a:cubicBezTo>
                      <a:pt x="32" y="31"/>
                      <a:pt x="31" y="31"/>
                      <a:pt x="31" y="32"/>
                    </a:cubicBezTo>
                    <a:cubicBezTo>
                      <a:pt x="32" y="37"/>
                      <a:pt x="21" y="37"/>
                      <a:pt x="27" y="43"/>
                    </a:cubicBezTo>
                    <a:cubicBezTo>
                      <a:pt x="27" y="50"/>
                      <a:pt x="25" y="55"/>
                      <a:pt x="16" y="51"/>
                    </a:cubicBezTo>
                    <a:cubicBezTo>
                      <a:pt x="15" y="50"/>
                      <a:pt x="14" y="49"/>
                      <a:pt x="13" y="47"/>
                    </a:cubicBezTo>
                    <a:cubicBezTo>
                      <a:pt x="12" y="43"/>
                      <a:pt x="10" y="40"/>
                      <a:pt x="7" y="37"/>
                    </a:cubicBezTo>
                    <a:cubicBezTo>
                      <a:pt x="8" y="31"/>
                      <a:pt x="0" y="28"/>
                      <a:pt x="3" y="21"/>
                    </a:cubicBezTo>
                    <a:close/>
                  </a:path>
                </a:pathLst>
              </a:custGeom>
              <a:solidFill>
                <a:srgbClr val="DB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4" name="Freeform 5237"/>
              <p:cNvSpPr/>
              <p:nvPr/>
            </p:nvSpPr>
            <p:spPr bwMode="auto">
              <a:xfrm>
                <a:off x="6459538" y="5521326"/>
                <a:ext cx="63500" cy="95250"/>
              </a:xfrm>
              <a:custGeom>
                <a:avLst/>
                <a:gdLst>
                  <a:gd name="T0" fmla="*/ 23 w 32"/>
                  <a:gd name="T1" fmla="*/ 0 h 48"/>
                  <a:gd name="T2" fmla="*/ 28 w 32"/>
                  <a:gd name="T3" fmla="*/ 16 h 48"/>
                  <a:gd name="T4" fmla="*/ 28 w 32"/>
                  <a:gd name="T5" fmla="*/ 21 h 48"/>
                  <a:gd name="T6" fmla="*/ 25 w 32"/>
                  <a:gd name="T7" fmla="*/ 22 h 48"/>
                  <a:gd name="T8" fmla="*/ 17 w 32"/>
                  <a:gd name="T9" fmla="*/ 28 h 48"/>
                  <a:gd name="T10" fmla="*/ 5 w 32"/>
                  <a:gd name="T11" fmla="*/ 48 h 48"/>
                  <a:gd name="T12" fmla="*/ 1 w 32"/>
                  <a:gd name="T13" fmla="*/ 48 h 48"/>
                  <a:gd name="T14" fmla="*/ 0 w 32"/>
                  <a:gd name="T15" fmla="*/ 41 h 48"/>
                  <a:gd name="T16" fmla="*/ 1 w 32"/>
                  <a:gd name="T17" fmla="*/ 38 h 48"/>
                  <a:gd name="T18" fmla="*/ 4 w 32"/>
                  <a:gd name="T19" fmla="*/ 30 h 48"/>
                  <a:gd name="T20" fmla="*/ 12 w 32"/>
                  <a:gd name="T21" fmla="*/ 8 h 48"/>
                  <a:gd name="T22" fmla="*/ 15 w 32"/>
                  <a:gd name="T23" fmla="*/ 5 h 48"/>
                  <a:gd name="T24" fmla="*/ 23 w 32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48">
                    <a:moveTo>
                      <a:pt x="23" y="0"/>
                    </a:moveTo>
                    <a:cubicBezTo>
                      <a:pt x="25" y="5"/>
                      <a:pt x="32" y="9"/>
                      <a:pt x="28" y="16"/>
                    </a:cubicBezTo>
                    <a:cubicBezTo>
                      <a:pt x="29" y="18"/>
                      <a:pt x="29" y="19"/>
                      <a:pt x="28" y="21"/>
                    </a:cubicBezTo>
                    <a:cubicBezTo>
                      <a:pt x="28" y="22"/>
                      <a:pt x="27" y="22"/>
                      <a:pt x="25" y="22"/>
                    </a:cubicBezTo>
                    <a:cubicBezTo>
                      <a:pt x="21" y="22"/>
                      <a:pt x="16" y="24"/>
                      <a:pt x="17" y="28"/>
                    </a:cubicBezTo>
                    <a:cubicBezTo>
                      <a:pt x="18" y="39"/>
                      <a:pt x="11" y="43"/>
                      <a:pt x="5" y="48"/>
                    </a:cubicBezTo>
                    <a:cubicBezTo>
                      <a:pt x="4" y="48"/>
                      <a:pt x="2" y="48"/>
                      <a:pt x="1" y="48"/>
                    </a:cubicBezTo>
                    <a:cubicBezTo>
                      <a:pt x="0" y="46"/>
                      <a:pt x="0" y="43"/>
                      <a:pt x="0" y="41"/>
                    </a:cubicBezTo>
                    <a:cubicBezTo>
                      <a:pt x="0" y="40"/>
                      <a:pt x="1" y="39"/>
                      <a:pt x="1" y="38"/>
                    </a:cubicBezTo>
                    <a:cubicBezTo>
                      <a:pt x="2" y="35"/>
                      <a:pt x="3" y="33"/>
                      <a:pt x="4" y="30"/>
                    </a:cubicBezTo>
                    <a:cubicBezTo>
                      <a:pt x="6" y="22"/>
                      <a:pt x="8" y="15"/>
                      <a:pt x="12" y="8"/>
                    </a:cubicBezTo>
                    <a:cubicBezTo>
                      <a:pt x="12" y="7"/>
                      <a:pt x="13" y="5"/>
                      <a:pt x="15" y="5"/>
                    </a:cubicBezTo>
                    <a:cubicBezTo>
                      <a:pt x="19" y="6"/>
                      <a:pt x="20" y="2"/>
                      <a:pt x="23" y="0"/>
                    </a:cubicBezTo>
                    <a:close/>
                  </a:path>
                </a:pathLst>
              </a:custGeom>
              <a:solidFill>
                <a:srgbClr val="CEB6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5" name="Freeform 5238"/>
              <p:cNvSpPr/>
              <p:nvPr/>
            </p:nvSpPr>
            <p:spPr bwMode="auto">
              <a:xfrm>
                <a:off x="6432551" y="5521326"/>
                <a:ext cx="42863" cy="73025"/>
              </a:xfrm>
              <a:custGeom>
                <a:avLst/>
                <a:gdLst>
                  <a:gd name="T0" fmla="*/ 7 w 21"/>
                  <a:gd name="T1" fmla="*/ 37 h 37"/>
                  <a:gd name="T2" fmla="*/ 0 w 21"/>
                  <a:gd name="T3" fmla="*/ 30 h 37"/>
                  <a:gd name="T4" fmla="*/ 4 w 21"/>
                  <a:gd name="T5" fmla="*/ 19 h 37"/>
                  <a:gd name="T6" fmla="*/ 3 w 21"/>
                  <a:gd name="T7" fmla="*/ 17 h 37"/>
                  <a:gd name="T8" fmla="*/ 4 w 21"/>
                  <a:gd name="T9" fmla="*/ 16 h 37"/>
                  <a:gd name="T10" fmla="*/ 14 w 21"/>
                  <a:gd name="T11" fmla="*/ 0 h 37"/>
                  <a:gd name="T12" fmla="*/ 21 w 21"/>
                  <a:gd name="T13" fmla="*/ 1 h 37"/>
                  <a:gd name="T14" fmla="*/ 21 w 21"/>
                  <a:gd name="T15" fmla="*/ 4 h 37"/>
                  <a:gd name="T16" fmla="*/ 19 w 21"/>
                  <a:gd name="T17" fmla="*/ 14 h 37"/>
                  <a:gd name="T18" fmla="*/ 13 w 21"/>
                  <a:gd name="T19" fmla="*/ 29 h 37"/>
                  <a:gd name="T20" fmla="*/ 12 w 21"/>
                  <a:gd name="T21" fmla="*/ 33 h 37"/>
                  <a:gd name="T22" fmla="*/ 10 w 21"/>
                  <a:gd name="T23" fmla="*/ 37 h 37"/>
                  <a:gd name="T24" fmla="*/ 7 w 21"/>
                  <a:gd name="T2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37">
                    <a:moveTo>
                      <a:pt x="7" y="37"/>
                    </a:moveTo>
                    <a:cubicBezTo>
                      <a:pt x="7" y="31"/>
                      <a:pt x="1" y="33"/>
                      <a:pt x="0" y="30"/>
                    </a:cubicBezTo>
                    <a:cubicBezTo>
                      <a:pt x="0" y="26"/>
                      <a:pt x="1" y="22"/>
                      <a:pt x="4" y="19"/>
                    </a:cubicBezTo>
                    <a:cubicBezTo>
                      <a:pt x="3" y="18"/>
                      <a:pt x="3" y="18"/>
                      <a:pt x="3" y="17"/>
                    </a:cubicBezTo>
                    <a:cubicBezTo>
                      <a:pt x="4" y="17"/>
                      <a:pt x="4" y="16"/>
                      <a:pt x="4" y="16"/>
                    </a:cubicBezTo>
                    <a:cubicBezTo>
                      <a:pt x="11" y="13"/>
                      <a:pt x="10" y="6"/>
                      <a:pt x="14" y="0"/>
                    </a:cubicBezTo>
                    <a:cubicBezTo>
                      <a:pt x="16" y="0"/>
                      <a:pt x="18" y="0"/>
                      <a:pt x="21" y="1"/>
                    </a:cubicBezTo>
                    <a:cubicBezTo>
                      <a:pt x="21" y="2"/>
                      <a:pt x="21" y="3"/>
                      <a:pt x="21" y="4"/>
                    </a:cubicBezTo>
                    <a:cubicBezTo>
                      <a:pt x="21" y="7"/>
                      <a:pt x="17" y="10"/>
                      <a:pt x="19" y="14"/>
                    </a:cubicBezTo>
                    <a:cubicBezTo>
                      <a:pt x="19" y="20"/>
                      <a:pt x="15" y="24"/>
                      <a:pt x="13" y="29"/>
                    </a:cubicBezTo>
                    <a:cubicBezTo>
                      <a:pt x="13" y="30"/>
                      <a:pt x="12" y="31"/>
                      <a:pt x="12" y="33"/>
                    </a:cubicBezTo>
                    <a:cubicBezTo>
                      <a:pt x="12" y="34"/>
                      <a:pt x="11" y="36"/>
                      <a:pt x="10" y="37"/>
                    </a:cubicBezTo>
                    <a:cubicBezTo>
                      <a:pt x="8" y="37"/>
                      <a:pt x="7" y="37"/>
                      <a:pt x="7" y="37"/>
                    </a:cubicBezTo>
                    <a:close/>
                  </a:path>
                </a:pathLst>
              </a:custGeom>
              <a:solidFill>
                <a:srgbClr val="C2A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6" name="Freeform 5239"/>
              <p:cNvSpPr/>
              <p:nvPr/>
            </p:nvSpPr>
            <p:spPr bwMode="auto">
              <a:xfrm>
                <a:off x="6473826" y="5407026"/>
                <a:ext cx="69850" cy="61913"/>
              </a:xfrm>
              <a:custGeom>
                <a:avLst/>
                <a:gdLst>
                  <a:gd name="T0" fmla="*/ 4 w 35"/>
                  <a:gd name="T1" fmla="*/ 16 h 31"/>
                  <a:gd name="T2" fmla="*/ 15 w 35"/>
                  <a:gd name="T3" fmla="*/ 7 h 31"/>
                  <a:gd name="T4" fmla="*/ 35 w 35"/>
                  <a:gd name="T5" fmla="*/ 5 h 31"/>
                  <a:gd name="T6" fmla="*/ 32 w 35"/>
                  <a:gd name="T7" fmla="*/ 10 h 31"/>
                  <a:gd name="T8" fmla="*/ 32 w 35"/>
                  <a:gd name="T9" fmla="*/ 12 h 31"/>
                  <a:gd name="T10" fmla="*/ 32 w 35"/>
                  <a:gd name="T11" fmla="*/ 13 h 31"/>
                  <a:gd name="T12" fmla="*/ 29 w 35"/>
                  <a:gd name="T13" fmla="*/ 14 h 31"/>
                  <a:gd name="T14" fmla="*/ 16 w 35"/>
                  <a:gd name="T15" fmla="*/ 20 h 31"/>
                  <a:gd name="T16" fmla="*/ 13 w 35"/>
                  <a:gd name="T17" fmla="*/ 23 h 31"/>
                  <a:gd name="T18" fmla="*/ 7 w 35"/>
                  <a:gd name="T19" fmla="*/ 29 h 31"/>
                  <a:gd name="T20" fmla="*/ 7 w 35"/>
                  <a:gd name="T21" fmla="*/ 27 h 31"/>
                  <a:gd name="T22" fmla="*/ 1 w 35"/>
                  <a:gd name="T23" fmla="*/ 18 h 31"/>
                  <a:gd name="T24" fmla="*/ 4 w 35"/>
                  <a:gd name="T25" fmla="*/ 16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31">
                    <a:moveTo>
                      <a:pt x="4" y="16"/>
                    </a:moveTo>
                    <a:cubicBezTo>
                      <a:pt x="8" y="14"/>
                      <a:pt x="13" y="15"/>
                      <a:pt x="15" y="7"/>
                    </a:cubicBezTo>
                    <a:cubicBezTo>
                      <a:pt x="17" y="0"/>
                      <a:pt x="27" y="2"/>
                      <a:pt x="35" y="5"/>
                    </a:cubicBezTo>
                    <a:cubicBezTo>
                      <a:pt x="34" y="7"/>
                      <a:pt x="33" y="8"/>
                      <a:pt x="32" y="10"/>
                    </a:cubicBezTo>
                    <a:cubicBezTo>
                      <a:pt x="32" y="11"/>
                      <a:pt x="32" y="11"/>
                      <a:pt x="32" y="12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0" y="14"/>
                      <a:pt x="29" y="14"/>
                    </a:cubicBezTo>
                    <a:cubicBezTo>
                      <a:pt x="22" y="12"/>
                      <a:pt x="22" y="22"/>
                      <a:pt x="16" y="20"/>
                    </a:cubicBezTo>
                    <a:cubicBezTo>
                      <a:pt x="15" y="21"/>
                      <a:pt x="14" y="22"/>
                      <a:pt x="13" y="23"/>
                    </a:cubicBezTo>
                    <a:cubicBezTo>
                      <a:pt x="9" y="24"/>
                      <a:pt x="13" y="31"/>
                      <a:pt x="7" y="29"/>
                    </a:cubicBezTo>
                    <a:cubicBezTo>
                      <a:pt x="7" y="28"/>
                      <a:pt x="7" y="28"/>
                      <a:pt x="7" y="27"/>
                    </a:cubicBezTo>
                    <a:cubicBezTo>
                      <a:pt x="9" y="21"/>
                      <a:pt x="0" y="23"/>
                      <a:pt x="1" y="18"/>
                    </a:cubicBezTo>
                    <a:cubicBezTo>
                      <a:pt x="2" y="18"/>
                      <a:pt x="3" y="17"/>
                      <a:pt x="4" y="16"/>
                    </a:cubicBezTo>
                    <a:close/>
                  </a:path>
                </a:pathLst>
              </a:custGeom>
              <a:solidFill>
                <a:srgbClr val="A891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7" name="Freeform 5240"/>
              <p:cNvSpPr/>
              <p:nvPr/>
            </p:nvSpPr>
            <p:spPr bwMode="auto">
              <a:xfrm>
                <a:off x="6446838" y="5462588"/>
                <a:ext cx="34925" cy="34925"/>
              </a:xfrm>
              <a:custGeom>
                <a:avLst/>
                <a:gdLst>
                  <a:gd name="T0" fmla="*/ 17 w 17"/>
                  <a:gd name="T1" fmla="*/ 6 h 17"/>
                  <a:gd name="T2" fmla="*/ 12 w 17"/>
                  <a:gd name="T3" fmla="*/ 11 h 17"/>
                  <a:gd name="T4" fmla="*/ 6 w 17"/>
                  <a:gd name="T5" fmla="*/ 15 h 17"/>
                  <a:gd name="T6" fmla="*/ 0 w 17"/>
                  <a:gd name="T7" fmla="*/ 8 h 17"/>
                  <a:gd name="T8" fmla="*/ 6 w 17"/>
                  <a:gd name="T9" fmla="*/ 3 h 17"/>
                  <a:gd name="T10" fmla="*/ 17 w 17"/>
                  <a:gd name="T1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7">
                    <a:moveTo>
                      <a:pt x="17" y="6"/>
                    </a:moveTo>
                    <a:cubicBezTo>
                      <a:pt x="12" y="5"/>
                      <a:pt x="13" y="9"/>
                      <a:pt x="12" y="11"/>
                    </a:cubicBezTo>
                    <a:cubicBezTo>
                      <a:pt x="11" y="13"/>
                      <a:pt x="11" y="17"/>
                      <a:pt x="6" y="15"/>
                    </a:cubicBezTo>
                    <a:cubicBezTo>
                      <a:pt x="3" y="13"/>
                      <a:pt x="0" y="13"/>
                      <a:pt x="0" y="8"/>
                    </a:cubicBezTo>
                    <a:cubicBezTo>
                      <a:pt x="0" y="5"/>
                      <a:pt x="3" y="3"/>
                      <a:pt x="6" y="3"/>
                    </a:cubicBezTo>
                    <a:cubicBezTo>
                      <a:pt x="10" y="4"/>
                      <a:pt x="14" y="0"/>
                      <a:pt x="17" y="6"/>
                    </a:cubicBezTo>
                    <a:close/>
                  </a:path>
                </a:pathLst>
              </a:custGeom>
              <a:solidFill>
                <a:srgbClr val="9178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8" name="Freeform 5241"/>
              <p:cNvSpPr/>
              <p:nvPr/>
            </p:nvSpPr>
            <p:spPr bwMode="auto">
              <a:xfrm>
                <a:off x="6473826" y="5453063"/>
                <a:ext cx="25400" cy="46038"/>
              </a:xfrm>
              <a:custGeom>
                <a:avLst/>
                <a:gdLst>
                  <a:gd name="T0" fmla="*/ 7 w 13"/>
                  <a:gd name="T1" fmla="*/ 6 h 23"/>
                  <a:gd name="T2" fmla="*/ 13 w 13"/>
                  <a:gd name="T3" fmla="*/ 0 h 23"/>
                  <a:gd name="T4" fmla="*/ 3 w 13"/>
                  <a:gd name="T5" fmla="*/ 23 h 23"/>
                  <a:gd name="T6" fmla="*/ 4 w 13"/>
                  <a:gd name="T7" fmla="*/ 11 h 23"/>
                  <a:gd name="T8" fmla="*/ 4 w 13"/>
                  <a:gd name="T9" fmla="*/ 11 h 23"/>
                  <a:gd name="T10" fmla="*/ 7 w 13"/>
                  <a:gd name="T11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23">
                    <a:moveTo>
                      <a:pt x="7" y="6"/>
                    </a:moveTo>
                    <a:cubicBezTo>
                      <a:pt x="9" y="4"/>
                      <a:pt x="11" y="2"/>
                      <a:pt x="13" y="0"/>
                    </a:cubicBezTo>
                    <a:cubicBezTo>
                      <a:pt x="12" y="8"/>
                      <a:pt x="11" y="17"/>
                      <a:pt x="3" y="23"/>
                    </a:cubicBezTo>
                    <a:cubicBezTo>
                      <a:pt x="0" y="18"/>
                      <a:pt x="5" y="15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10"/>
                      <a:pt x="7" y="8"/>
                      <a:pt x="7" y="6"/>
                    </a:cubicBezTo>
                    <a:close/>
                  </a:path>
                </a:pathLst>
              </a:custGeom>
              <a:solidFill>
                <a:srgbClr val="BEA9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9" name="Freeform 5242"/>
              <p:cNvSpPr/>
              <p:nvPr/>
            </p:nvSpPr>
            <p:spPr bwMode="auto">
              <a:xfrm>
                <a:off x="6508751" y="5462588"/>
                <a:ext cx="38100" cy="30163"/>
              </a:xfrm>
              <a:custGeom>
                <a:avLst/>
                <a:gdLst>
                  <a:gd name="T0" fmla="*/ 3 w 19"/>
                  <a:gd name="T1" fmla="*/ 10 h 15"/>
                  <a:gd name="T2" fmla="*/ 1 w 19"/>
                  <a:gd name="T3" fmla="*/ 8 h 15"/>
                  <a:gd name="T4" fmla="*/ 1 w 19"/>
                  <a:gd name="T5" fmla="*/ 5 h 15"/>
                  <a:gd name="T6" fmla="*/ 6 w 19"/>
                  <a:gd name="T7" fmla="*/ 0 h 15"/>
                  <a:gd name="T8" fmla="*/ 17 w 19"/>
                  <a:gd name="T9" fmla="*/ 6 h 15"/>
                  <a:gd name="T10" fmla="*/ 18 w 19"/>
                  <a:gd name="T11" fmla="*/ 9 h 15"/>
                  <a:gd name="T12" fmla="*/ 3 w 19"/>
                  <a:gd name="T13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3" y="10"/>
                    </a:moveTo>
                    <a:cubicBezTo>
                      <a:pt x="2" y="10"/>
                      <a:pt x="2" y="9"/>
                      <a:pt x="1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0" y="0"/>
                      <a:pt x="4" y="1"/>
                      <a:pt x="6" y="0"/>
                    </a:cubicBezTo>
                    <a:cubicBezTo>
                      <a:pt x="11" y="0"/>
                      <a:pt x="14" y="3"/>
                      <a:pt x="17" y="6"/>
                    </a:cubicBezTo>
                    <a:cubicBezTo>
                      <a:pt x="18" y="7"/>
                      <a:pt x="19" y="8"/>
                      <a:pt x="18" y="9"/>
                    </a:cubicBezTo>
                    <a:cubicBezTo>
                      <a:pt x="13" y="15"/>
                      <a:pt x="8" y="13"/>
                      <a:pt x="3" y="10"/>
                    </a:cubicBezTo>
                    <a:close/>
                  </a:path>
                </a:pathLst>
              </a:custGeom>
              <a:solidFill>
                <a:srgbClr val="DB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0" name="Freeform 5243"/>
              <p:cNvSpPr/>
              <p:nvPr/>
            </p:nvSpPr>
            <p:spPr bwMode="auto">
              <a:xfrm>
                <a:off x="6505576" y="5421313"/>
                <a:ext cx="28575" cy="33338"/>
              </a:xfrm>
              <a:custGeom>
                <a:avLst/>
                <a:gdLst>
                  <a:gd name="T0" fmla="*/ 0 w 14"/>
                  <a:gd name="T1" fmla="*/ 13 h 17"/>
                  <a:gd name="T2" fmla="*/ 13 w 14"/>
                  <a:gd name="T3" fmla="*/ 5 h 17"/>
                  <a:gd name="T4" fmla="*/ 11 w 14"/>
                  <a:gd name="T5" fmla="*/ 15 h 17"/>
                  <a:gd name="T6" fmla="*/ 5 w 14"/>
                  <a:gd name="T7" fmla="*/ 17 h 17"/>
                  <a:gd name="T8" fmla="*/ 2 w 14"/>
                  <a:gd name="T9" fmla="*/ 16 h 17"/>
                  <a:gd name="T10" fmla="*/ 0 w 14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7">
                    <a:moveTo>
                      <a:pt x="0" y="13"/>
                    </a:moveTo>
                    <a:cubicBezTo>
                      <a:pt x="4" y="10"/>
                      <a:pt x="4" y="0"/>
                      <a:pt x="13" y="5"/>
                    </a:cubicBezTo>
                    <a:cubicBezTo>
                      <a:pt x="14" y="9"/>
                      <a:pt x="12" y="12"/>
                      <a:pt x="11" y="15"/>
                    </a:cubicBezTo>
                    <a:cubicBezTo>
                      <a:pt x="9" y="16"/>
                      <a:pt x="7" y="17"/>
                      <a:pt x="5" y="17"/>
                    </a:cubicBezTo>
                    <a:cubicBezTo>
                      <a:pt x="3" y="17"/>
                      <a:pt x="2" y="17"/>
                      <a:pt x="2" y="16"/>
                    </a:cubicBezTo>
                    <a:cubicBezTo>
                      <a:pt x="1" y="15"/>
                      <a:pt x="0" y="14"/>
                      <a:pt x="0" y="13"/>
                    </a:cubicBezTo>
                    <a:close/>
                  </a:path>
                </a:pathLst>
              </a:custGeom>
              <a:solidFill>
                <a:srgbClr val="8167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1" name="Freeform 5244"/>
              <p:cNvSpPr/>
              <p:nvPr/>
            </p:nvSpPr>
            <p:spPr bwMode="auto">
              <a:xfrm>
                <a:off x="6461126" y="5522913"/>
                <a:ext cx="28575" cy="31750"/>
              </a:xfrm>
              <a:custGeom>
                <a:avLst/>
                <a:gdLst>
                  <a:gd name="T0" fmla="*/ 3 w 14"/>
                  <a:gd name="T1" fmla="*/ 12 h 16"/>
                  <a:gd name="T2" fmla="*/ 7 w 14"/>
                  <a:gd name="T3" fmla="*/ 3 h 16"/>
                  <a:gd name="T4" fmla="*/ 14 w 14"/>
                  <a:gd name="T5" fmla="*/ 4 h 16"/>
                  <a:gd name="T6" fmla="*/ 13 w 14"/>
                  <a:gd name="T7" fmla="*/ 8 h 16"/>
                  <a:gd name="T8" fmla="*/ 3 w 14"/>
                  <a:gd name="T9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6">
                    <a:moveTo>
                      <a:pt x="3" y="12"/>
                    </a:moveTo>
                    <a:cubicBezTo>
                      <a:pt x="0" y="7"/>
                      <a:pt x="5" y="6"/>
                      <a:pt x="7" y="3"/>
                    </a:cubicBezTo>
                    <a:cubicBezTo>
                      <a:pt x="9" y="2"/>
                      <a:pt x="12" y="0"/>
                      <a:pt x="14" y="4"/>
                    </a:cubicBezTo>
                    <a:cubicBezTo>
                      <a:pt x="14" y="5"/>
                      <a:pt x="13" y="7"/>
                      <a:pt x="13" y="8"/>
                    </a:cubicBezTo>
                    <a:cubicBezTo>
                      <a:pt x="10" y="10"/>
                      <a:pt x="8" y="16"/>
                      <a:pt x="3" y="12"/>
                    </a:cubicBezTo>
                    <a:close/>
                  </a:path>
                </a:pathLst>
              </a:custGeom>
              <a:solidFill>
                <a:srgbClr val="886E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2" name="Freeform 5245"/>
              <p:cNvSpPr/>
              <p:nvPr/>
            </p:nvSpPr>
            <p:spPr bwMode="auto">
              <a:xfrm>
                <a:off x="6503988" y="5451476"/>
                <a:ext cx="19050" cy="22225"/>
              </a:xfrm>
              <a:custGeom>
                <a:avLst/>
                <a:gdLst>
                  <a:gd name="T0" fmla="*/ 3 w 10"/>
                  <a:gd name="T1" fmla="*/ 1 h 11"/>
                  <a:gd name="T2" fmla="*/ 5 w 10"/>
                  <a:gd name="T3" fmla="*/ 1 h 11"/>
                  <a:gd name="T4" fmla="*/ 10 w 10"/>
                  <a:gd name="T5" fmla="*/ 5 h 11"/>
                  <a:gd name="T6" fmla="*/ 9 w 10"/>
                  <a:gd name="T7" fmla="*/ 7 h 11"/>
                  <a:gd name="T8" fmla="*/ 4 w 10"/>
                  <a:gd name="T9" fmla="*/ 11 h 11"/>
                  <a:gd name="T10" fmla="*/ 3 w 10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3" y="1"/>
                    </a:moveTo>
                    <a:cubicBezTo>
                      <a:pt x="3" y="1"/>
                      <a:pt x="4" y="1"/>
                      <a:pt x="5" y="1"/>
                    </a:cubicBezTo>
                    <a:cubicBezTo>
                      <a:pt x="9" y="0"/>
                      <a:pt x="9" y="3"/>
                      <a:pt x="10" y="5"/>
                    </a:cubicBezTo>
                    <a:cubicBezTo>
                      <a:pt x="10" y="6"/>
                      <a:pt x="10" y="6"/>
                      <a:pt x="9" y="7"/>
                    </a:cubicBezTo>
                    <a:cubicBezTo>
                      <a:pt x="8" y="8"/>
                      <a:pt x="6" y="10"/>
                      <a:pt x="4" y="11"/>
                    </a:cubicBezTo>
                    <a:cubicBezTo>
                      <a:pt x="1" y="8"/>
                      <a:pt x="0" y="5"/>
                      <a:pt x="3" y="1"/>
                    </a:cubicBezTo>
                    <a:close/>
                  </a:path>
                </a:pathLst>
              </a:custGeom>
              <a:solidFill>
                <a:srgbClr val="A891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3" name="Freeform 5246"/>
              <p:cNvSpPr/>
              <p:nvPr/>
            </p:nvSpPr>
            <p:spPr bwMode="auto">
              <a:xfrm>
                <a:off x="6427788" y="5546726"/>
                <a:ext cx="12700" cy="12700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6 h 6"/>
                  <a:gd name="T4" fmla="*/ 0 w 7"/>
                  <a:gd name="T5" fmla="*/ 2 h 6"/>
                  <a:gd name="T6" fmla="*/ 2 w 7"/>
                  <a:gd name="T7" fmla="*/ 0 h 6"/>
                  <a:gd name="T8" fmla="*/ 7 w 7"/>
                  <a:gd name="T9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4"/>
                      <a:pt x="7" y="5"/>
                      <a:pt x="7" y="6"/>
                    </a:cubicBezTo>
                    <a:cubicBezTo>
                      <a:pt x="4" y="5"/>
                      <a:pt x="1" y="6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6" y="1"/>
                      <a:pt x="7" y="3"/>
                    </a:cubicBezTo>
                    <a:close/>
                  </a:path>
                </a:pathLst>
              </a:custGeom>
              <a:solidFill>
                <a:srgbClr val="927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4" name="Freeform 5247"/>
              <p:cNvSpPr/>
              <p:nvPr/>
            </p:nvSpPr>
            <p:spPr bwMode="auto">
              <a:xfrm>
                <a:off x="6461126" y="5513388"/>
                <a:ext cx="14288" cy="11113"/>
              </a:xfrm>
              <a:custGeom>
                <a:avLst/>
                <a:gdLst>
                  <a:gd name="T0" fmla="*/ 7 w 7"/>
                  <a:gd name="T1" fmla="*/ 5 h 6"/>
                  <a:gd name="T2" fmla="*/ 0 w 7"/>
                  <a:gd name="T3" fmla="*/ 4 h 6"/>
                  <a:gd name="T4" fmla="*/ 4 w 7"/>
                  <a:gd name="T5" fmla="*/ 0 h 6"/>
                  <a:gd name="T6" fmla="*/ 7 w 7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7" y="5"/>
                    </a:moveTo>
                    <a:cubicBezTo>
                      <a:pt x="4" y="6"/>
                      <a:pt x="2" y="6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7" y="0"/>
                      <a:pt x="7" y="3"/>
                      <a:pt x="7" y="5"/>
                    </a:cubicBezTo>
                    <a:close/>
                  </a:path>
                </a:pathLst>
              </a:custGeom>
              <a:solidFill>
                <a:srgbClr val="CAB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5" name="Freeform 5248"/>
              <p:cNvSpPr/>
              <p:nvPr/>
            </p:nvSpPr>
            <p:spPr bwMode="auto">
              <a:xfrm>
                <a:off x="6557963" y="5783263"/>
                <a:ext cx="61913" cy="55563"/>
              </a:xfrm>
              <a:custGeom>
                <a:avLst/>
                <a:gdLst>
                  <a:gd name="T0" fmla="*/ 14 w 31"/>
                  <a:gd name="T1" fmla="*/ 18 h 28"/>
                  <a:gd name="T2" fmla="*/ 9 w 31"/>
                  <a:gd name="T3" fmla="*/ 16 h 28"/>
                  <a:gd name="T4" fmla="*/ 3 w 31"/>
                  <a:gd name="T5" fmla="*/ 10 h 28"/>
                  <a:gd name="T6" fmla="*/ 3 w 31"/>
                  <a:gd name="T7" fmla="*/ 10 h 28"/>
                  <a:gd name="T8" fmla="*/ 10 w 31"/>
                  <a:gd name="T9" fmla="*/ 0 h 28"/>
                  <a:gd name="T10" fmla="*/ 28 w 31"/>
                  <a:gd name="T11" fmla="*/ 16 h 28"/>
                  <a:gd name="T12" fmla="*/ 30 w 31"/>
                  <a:gd name="T13" fmla="*/ 20 h 28"/>
                  <a:gd name="T14" fmla="*/ 29 w 31"/>
                  <a:gd name="T15" fmla="*/ 27 h 28"/>
                  <a:gd name="T16" fmla="*/ 28 w 31"/>
                  <a:gd name="T17" fmla="*/ 28 h 28"/>
                  <a:gd name="T18" fmla="*/ 16 w 31"/>
                  <a:gd name="T19" fmla="*/ 23 h 28"/>
                  <a:gd name="T20" fmla="*/ 14 w 31"/>
                  <a:gd name="T21" fmla="*/ 22 h 28"/>
                  <a:gd name="T22" fmla="*/ 14 w 31"/>
                  <a:gd name="T23" fmla="*/ 18 h 28"/>
                  <a:gd name="T24" fmla="*/ 17 w 31"/>
                  <a:gd name="T25" fmla="*/ 14 h 28"/>
                  <a:gd name="T26" fmla="*/ 14 w 31"/>
                  <a:gd name="T27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28">
                    <a:moveTo>
                      <a:pt x="14" y="18"/>
                    </a:moveTo>
                    <a:cubicBezTo>
                      <a:pt x="13" y="17"/>
                      <a:pt x="9" y="16"/>
                      <a:pt x="9" y="16"/>
                    </a:cubicBezTo>
                    <a:cubicBezTo>
                      <a:pt x="15" y="6"/>
                      <a:pt x="6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3"/>
                      <a:pt x="2" y="0"/>
                      <a:pt x="10" y="0"/>
                    </a:cubicBezTo>
                    <a:cubicBezTo>
                      <a:pt x="17" y="4"/>
                      <a:pt x="25" y="7"/>
                      <a:pt x="28" y="16"/>
                    </a:cubicBezTo>
                    <a:cubicBezTo>
                      <a:pt x="29" y="17"/>
                      <a:pt x="29" y="18"/>
                      <a:pt x="30" y="20"/>
                    </a:cubicBezTo>
                    <a:cubicBezTo>
                      <a:pt x="31" y="22"/>
                      <a:pt x="31" y="25"/>
                      <a:pt x="29" y="27"/>
                    </a:cubicBezTo>
                    <a:cubicBezTo>
                      <a:pt x="29" y="27"/>
                      <a:pt x="28" y="27"/>
                      <a:pt x="28" y="28"/>
                    </a:cubicBezTo>
                    <a:cubicBezTo>
                      <a:pt x="24" y="26"/>
                      <a:pt x="22" y="19"/>
                      <a:pt x="16" y="23"/>
                    </a:cubicBezTo>
                    <a:cubicBezTo>
                      <a:pt x="15" y="25"/>
                      <a:pt x="14" y="23"/>
                      <a:pt x="14" y="22"/>
                    </a:cubicBezTo>
                    <a:cubicBezTo>
                      <a:pt x="14" y="21"/>
                      <a:pt x="14" y="20"/>
                      <a:pt x="14" y="18"/>
                    </a:cubicBezTo>
                    <a:cubicBezTo>
                      <a:pt x="16" y="17"/>
                      <a:pt x="17" y="15"/>
                      <a:pt x="17" y="14"/>
                    </a:cubicBezTo>
                    <a:cubicBezTo>
                      <a:pt x="16" y="15"/>
                      <a:pt x="16" y="17"/>
                      <a:pt x="14" y="18"/>
                    </a:cubicBezTo>
                    <a:close/>
                  </a:path>
                </a:pathLst>
              </a:custGeom>
              <a:solidFill>
                <a:srgbClr val="A881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6" name="Freeform 5249"/>
              <p:cNvSpPr/>
              <p:nvPr/>
            </p:nvSpPr>
            <p:spPr bwMode="auto">
              <a:xfrm>
                <a:off x="6611938" y="5799138"/>
                <a:ext cx="39688" cy="52388"/>
              </a:xfrm>
              <a:custGeom>
                <a:avLst/>
                <a:gdLst>
                  <a:gd name="T0" fmla="*/ 2 w 20"/>
                  <a:gd name="T1" fmla="*/ 12 h 26"/>
                  <a:gd name="T2" fmla="*/ 0 w 20"/>
                  <a:gd name="T3" fmla="*/ 10 h 26"/>
                  <a:gd name="T4" fmla="*/ 12 w 20"/>
                  <a:gd name="T5" fmla="*/ 0 h 26"/>
                  <a:gd name="T6" fmla="*/ 18 w 20"/>
                  <a:gd name="T7" fmla="*/ 12 h 26"/>
                  <a:gd name="T8" fmla="*/ 17 w 20"/>
                  <a:gd name="T9" fmla="*/ 19 h 26"/>
                  <a:gd name="T10" fmla="*/ 7 w 20"/>
                  <a:gd name="T11" fmla="*/ 26 h 26"/>
                  <a:gd name="T12" fmla="*/ 3 w 20"/>
                  <a:gd name="T13" fmla="*/ 25 h 26"/>
                  <a:gd name="T14" fmla="*/ 1 w 20"/>
                  <a:gd name="T15" fmla="*/ 20 h 26"/>
                  <a:gd name="T16" fmla="*/ 1 w 20"/>
                  <a:gd name="T17" fmla="*/ 20 h 26"/>
                  <a:gd name="T18" fmla="*/ 2 w 20"/>
                  <a:gd name="T19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6">
                    <a:moveTo>
                      <a:pt x="2" y="12"/>
                    </a:moveTo>
                    <a:cubicBezTo>
                      <a:pt x="1" y="11"/>
                      <a:pt x="0" y="11"/>
                      <a:pt x="0" y="10"/>
                    </a:cubicBezTo>
                    <a:cubicBezTo>
                      <a:pt x="1" y="3"/>
                      <a:pt x="5" y="0"/>
                      <a:pt x="12" y="0"/>
                    </a:cubicBezTo>
                    <a:cubicBezTo>
                      <a:pt x="20" y="1"/>
                      <a:pt x="17" y="8"/>
                      <a:pt x="18" y="12"/>
                    </a:cubicBezTo>
                    <a:cubicBezTo>
                      <a:pt x="18" y="15"/>
                      <a:pt x="18" y="17"/>
                      <a:pt x="17" y="19"/>
                    </a:cubicBezTo>
                    <a:cubicBezTo>
                      <a:pt x="14" y="22"/>
                      <a:pt x="11" y="24"/>
                      <a:pt x="7" y="26"/>
                    </a:cubicBezTo>
                    <a:cubicBezTo>
                      <a:pt x="6" y="26"/>
                      <a:pt x="4" y="26"/>
                      <a:pt x="3" y="25"/>
                    </a:cubicBezTo>
                    <a:cubicBezTo>
                      <a:pt x="1" y="24"/>
                      <a:pt x="1" y="22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4" y="18"/>
                      <a:pt x="4" y="15"/>
                      <a:pt x="2" y="12"/>
                    </a:cubicBezTo>
                    <a:close/>
                  </a:path>
                </a:pathLst>
              </a:custGeom>
              <a:solidFill>
                <a:srgbClr val="C4A7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7" name="Freeform 5250"/>
              <p:cNvSpPr/>
              <p:nvPr/>
            </p:nvSpPr>
            <p:spPr bwMode="auto">
              <a:xfrm>
                <a:off x="6618288" y="5846763"/>
                <a:ext cx="31750" cy="20638"/>
              </a:xfrm>
              <a:custGeom>
                <a:avLst/>
                <a:gdLst>
                  <a:gd name="T0" fmla="*/ 0 w 16"/>
                  <a:gd name="T1" fmla="*/ 1 h 10"/>
                  <a:gd name="T2" fmla="*/ 5 w 16"/>
                  <a:gd name="T3" fmla="*/ 1 h 10"/>
                  <a:gd name="T4" fmla="*/ 14 w 16"/>
                  <a:gd name="T5" fmla="*/ 10 h 10"/>
                  <a:gd name="T6" fmla="*/ 4 w 16"/>
                  <a:gd name="T7" fmla="*/ 9 h 10"/>
                  <a:gd name="T8" fmla="*/ 0 w 16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0">
                    <a:moveTo>
                      <a:pt x="0" y="1"/>
                    </a:moveTo>
                    <a:cubicBezTo>
                      <a:pt x="1" y="1"/>
                      <a:pt x="3" y="1"/>
                      <a:pt x="5" y="1"/>
                    </a:cubicBezTo>
                    <a:cubicBezTo>
                      <a:pt x="11" y="0"/>
                      <a:pt x="16" y="1"/>
                      <a:pt x="14" y="10"/>
                    </a:cubicBezTo>
                    <a:cubicBezTo>
                      <a:pt x="11" y="7"/>
                      <a:pt x="7" y="7"/>
                      <a:pt x="4" y="9"/>
                    </a:cubicBezTo>
                    <a:cubicBezTo>
                      <a:pt x="5" y="5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B49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8" name="Freeform 5251"/>
              <p:cNvSpPr/>
              <p:nvPr/>
            </p:nvSpPr>
            <p:spPr bwMode="auto">
              <a:xfrm>
                <a:off x="6589713" y="5854701"/>
                <a:ext cx="14288" cy="17463"/>
              </a:xfrm>
              <a:custGeom>
                <a:avLst/>
                <a:gdLst>
                  <a:gd name="T0" fmla="*/ 2 w 7"/>
                  <a:gd name="T1" fmla="*/ 9 h 9"/>
                  <a:gd name="T2" fmla="*/ 4 w 7"/>
                  <a:gd name="T3" fmla="*/ 0 h 9"/>
                  <a:gd name="T4" fmla="*/ 2 w 7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cubicBezTo>
                      <a:pt x="0" y="5"/>
                      <a:pt x="4" y="3"/>
                      <a:pt x="4" y="0"/>
                    </a:cubicBezTo>
                    <a:cubicBezTo>
                      <a:pt x="7" y="4"/>
                      <a:pt x="5" y="7"/>
                      <a:pt x="2" y="9"/>
                    </a:cubicBezTo>
                    <a:close/>
                  </a:path>
                </a:pathLst>
              </a:custGeom>
              <a:solidFill>
                <a:srgbClr val="A078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9" name="Freeform 5252"/>
              <p:cNvSpPr/>
              <p:nvPr/>
            </p:nvSpPr>
            <p:spPr bwMode="auto">
              <a:xfrm>
                <a:off x="6627813" y="5826126"/>
                <a:ext cx="82550" cy="138113"/>
              </a:xfrm>
              <a:custGeom>
                <a:avLst/>
                <a:gdLst>
                  <a:gd name="T0" fmla="*/ 9 w 41"/>
                  <a:gd name="T1" fmla="*/ 20 h 69"/>
                  <a:gd name="T2" fmla="*/ 0 w 41"/>
                  <a:gd name="T3" fmla="*/ 11 h 69"/>
                  <a:gd name="T4" fmla="*/ 8 w 41"/>
                  <a:gd name="T5" fmla="*/ 5 h 69"/>
                  <a:gd name="T6" fmla="*/ 19 w 41"/>
                  <a:gd name="T7" fmla="*/ 0 h 69"/>
                  <a:gd name="T8" fmla="*/ 22 w 41"/>
                  <a:gd name="T9" fmla="*/ 11 h 69"/>
                  <a:gd name="T10" fmla="*/ 28 w 41"/>
                  <a:gd name="T11" fmla="*/ 25 h 69"/>
                  <a:gd name="T12" fmla="*/ 31 w 41"/>
                  <a:gd name="T13" fmla="*/ 26 h 69"/>
                  <a:gd name="T14" fmla="*/ 34 w 41"/>
                  <a:gd name="T15" fmla="*/ 29 h 69"/>
                  <a:gd name="T16" fmla="*/ 31 w 41"/>
                  <a:gd name="T17" fmla="*/ 56 h 69"/>
                  <a:gd name="T18" fmla="*/ 21 w 41"/>
                  <a:gd name="T19" fmla="*/ 64 h 69"/>
                  <a:gd name="T20" fmla="*/ 18 w 41"/>
                  <a:gd name="T21" fmla="*/ 69 h 69"/>
                  <a:gd name="T22" fmla="*/ 13 w 41"/>
                  <a:gd name="T23" fmla="*/ 63 h 69"/>
                  <a:gd name="T24" fmla="*/ 10 w 41"/>
                  <a:gd name="T25" fmla="*/ 45 h 69"/>
                  <a:gd name="T26" fmla="*/ 23 w 41"/>
                  <a:gd name="T27" fmla="*/ 44 h 69"/>
                  <a:gd name="T28" fmla="*/ 11 w 41"/>
                  <a:gd name="T29" fmla="*/ 43 h 69"/>
                  <a:gd name="T30" fmla="*/ 9 w 41"/>
                  <a:gd name="T31" fmla="*/ 2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69">
                    <a:moveTo>
                      <a:pt x="9" y="20"/>
                    </a:moveTo>
                    <a:cubicBezTo>
                      <a:pt x="8" y="14"/>
                      <a:pt x="4" y="13"/>
                      <a:pt x="0" y="11"/>
                    </a:cubicBezTo>
                    <a:cubicBezTo>
                      <a:pt x="0" y="6"/>
                      <a:pt x="3" y="4"/>
                      <a:pt x="8" y="5"/>
                    </a:cubicBezTo>
                    <a:cubicBezTo>
                      <a:pt x="12" y="5"/>
                      <a:pt x="15" y="1"/>
                      <a:pt x="19" y="0"/>
                    </a:cubicBezTo>
                    <a:cubicBezTo>
                      <a:pt x="25" y="3"/>
                      <a:pt x="23" y="7"/>
                      <a:pt x="22" y="11"/>
                    </a:cubicBezTo>
                    <a:cubicBezTo>
                      <a:pt x="20" y="17"/>
                      <a:pt x="19" y="24"/>
                      <a:pt x="28" y="25"/>
                    </a:cubicBezTo>
                    <a:cubicBezTo>
                      <a:pt x="29" y="26"/>
                      <a:pt x="30" y="26"/>
                      <a:pt x="31" y="26"/>
                    </a:cubicBezTo>
                    <a:cubicBezTo>
                      <a:pt x="32" y="27"/>
                      <a:pt x="33" y="28"/>
                      <a:pt x="34" y="29"/>
                    </a:cubicBezTo>
                    <a:cubicBezTo>
                      <a:pt x="34" y="38"/>
                      <a:pt x="41" y="48"/>
                      <a:pt x="31" y="56"/>
                    </a:cubicBezTo>
                    <a:cubicBezTo>
                      <a:pt x="26" y="56"/>
                      <a:pt x="22" y="59"/>
                      <a:pt x="21" y="64"/>
                    </a:cubicBezTo>
                    <a:cubicBezTo>
                      <a:pt x="20" y="66"/>
                      <a:pt x="19" y="69"/>
                      <a:pt x="18" y="69"/>
                    </a:cubicBezTo>
                    <a:cubicBezTo>
                      <a:pt x="15" y="69"/>
                      <a:pt x="16" y="64"/>
                      <a:pt x="13" y="63"/>
                    </a:cubicBezTo>
                    <a:cubicBezTo>
                      <a:pt x="7" y="58"/>
                      <a:pt x="14" y="51"/>
                      <a:pt x="10" y="45"/>
                    </a:cubicBezTo>
                    <a:cubicBezTo>
                      <a:pt x="14" y="48"/>
                      <a:pt x="18" y="47"/>
                      <a:pt x="23" y="44"/>
                    </a:cubicBezTo>
                    <a:cubicBezTo>
                      <a:pt x="18" y="40"/>
                      <a:pt x="14" y="44"/>
                      <a:pt x="11" y="43"/>
                    </a:cubicBezTo>
                    <a:cubicBezTo>
                      <a:pt x="1" y="36"/>
                      <a:pt x="13" y="27"/>
                      <a:pt x="9" y="20"/>
                    </a:cubicBezTo>
                    <a:close/>
                  </a:path>
                </a:pathLst>
              </a:custGeom>
              <a:solidFill>
                <a:srgbClr val="AD99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0" name="Freeform 5253"/>
              <p:cNvSpPr/>
              <p:nvPr/>
            </p:nvSpPr>
            <p:spPr bwMode="auto">
              <a:xfrm>
                <a:off x="6759576" y="4935538"/>
                <a:ext cx="109538" cy="161925"/>
              </a:xfrm>
              <a:custGeom>
                <a:avLst/>
                <a:gdLst>
                  <a:gd name="T0" fmla="*/ 27 w 54"/>
                  <a:gd name="T1" fmla="*/ 78 h 81"/>
                  <a:gd name="T2" fmla="*/ 18 w 54"/>
                  <a:gd name="T3" fmla="*/ 69 h 81"/>
                  <a:gd name="T4" fmla="*/ 21 w 54"/>
                  <a:gd name="T5" fmla="*/ 47 h 81"/>
                  <a:gd name="T6" fmla="*/ 17 w 54"/>
                  <a:gd name="T7" fmla="*/ 45 h 81"/>
                  <a:gd name="T8" fmla="*/ 15 w 54"/>
                  <a:gd name="T9" fmla="*/ 43 h 81"/>
                  <a:gd name="T10" fmla="*/ 14 w 54"/>
                  <a:gd name="T11" fmla="*/ 32 h 81"/>
                  <a:gd name="T12" fmla="*/ 19 w 54"/>
                  <a:gd name="T13" fmla="*/ 20 h 81"/>
                  <a:gd name="T14" fmla="*/ 16 w 54"/>
                  <a:gd name="T15" fmla="*/ 12 h 81"/>
                  <a:gd name="T16" fmla="*/ 19 w 54"/>
                  <a:gd name="T17" fmla="*/ 19 h 81"/>
                  <a:gd name="T18" fmla="*/ 2 w 54"/>
                  <a:gd name="T19" fmla="*/ 18 h 81"/>
                  <a:gd name="T20" fmla="*/ 3 w 54"/>
                  <a:gd name="T21" fmla="*/ 8 h 81"/>
                  <a:gd name="T22" fmla="*/ 13 w 54"/>
                  <a:gd name="T23" fmla="*/ 0 h 81"/>
                  <a:gd name="T24" fmla="*/ 19 w 54"/>
                  <a:gd name="T25" fmla="*/ 2 h 81"/>
                  <a:gd name="T26" fmla="*/ 27 w 54"/>
                  <a:gd name="T27" fmla="*/ 20 h 81"/>
                  <a:gd name="T28" fmla="*/ 43 w 54"/>
                  <a:gd name="T29" fmla="*/ 30 h 81"/>
                  <a:gd name="T30" fmla="*/ 52 w 54"/>
                  <a:gd name="T31" fmla="*/ 42 h 81"/>
                  <a:gd name="T32" fmla="*/ 38 w 54"/>
                  <a:gd name="T33" fmla="*/ 50 h 81"/>
                  <a:gd name="T34" fmla="*/ 35 w 54"/>
                  <a:gd name="T35" fmla="*/ 53 h 81"/>
                  <a:gd name="T36" fmla="*/ 36 w 54"/>
                  <a:gd name="T37" fmla="*/ 60 h 81"/>
                  <a:gd name="T38" fmla="*/ 37 w 54"/>
                  <a:gd name="T39" fmla="*/ 62 h 81"/>
                  <a:gd name="T40" fmla="*/ 37 w 54"/>
                  <a:gd name="T41" fmla="*/ 69 h 81"/>
                  <a:gd name="T42" fmla="*/ 39 w 54"/>
                  <a:gd name="T43" fmla="*/ 74 h 81"/>
                  <a:gd name="T44" fmla="*/ 34 w 54"/>
                  <a:gd name="T45" fmla="*/ 81 h 81"/>
                  <a:gd name="T46" fmla="*/ 27 w 54"/>
                  <a:gd name="T47" fmla="*/ 7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" h="81">
                    <a:moveTo>
                      <a:pt x="27" y="78"/>
                    </a:moveTo>
                    <a:cubicBezTo>
                      <a:pt x="23" y="75"/>
                      <a:pt x="19" y="74"/>
                      <a:pt x="18" y="69"/>
                    </a:cubicBezTo>
                    <a:cubicBezTo>
                      <a:pt x="19" y="62"/>
                      <a:pt x="12" y="54"/>
                      <a:pt x="21" y="47"/>
                    </a:cubicBezTo>
                    <a:cubicBezTo>
                      <a:pt x="21" y="47"/>
                      <a:pt x="18" y="46"/>
                      <a:pt x="17" y="45"/>
                    </a:cubicBezTo>
                    <a:cubicBezTo>
                      <a:pt x="16" y="45"/>
                      <a:pt x="15" y="44"/>
                      <a:pt x="15" y="43"/>
                    </a:cubicBezTo>
                    <a:cubicBezTo>
                      <a:pt x="15" y="39"/>
                      <a:pt x="14" y="35"/>
                      <a:pt x="14" y="32"/>
                    </a:cubicBezTo>
                    <a:cubicBezTo>
                      <a:pt x="15" y="28"/>
                      <a:pt x="16" y="23"/>
                      <a:pt x="19" y="20"/>
                    </a:cubicBezTo>
                    <a:cubicBezTo>
                      <a:pt x="21" y="17"/>
                      <a:pt x="19" y="15"/>
                      <a:pt x="16" y="12"/>
                    </a:cubicBezTo>
                    <a:cubicBezTo>
                      <a:pt x="18" y="15"/>
                      <a:pt x="21" y="16"/>
                      <a:pt x="19" y="19"/>
                    </a:cubicBezTo>
                    <a:cubicBezTo>
                      <a:pt x="13" y="24"/>
                      <a:pt x="7" y="25"/>
                      <a:pt x="2" y="18"/>
                    </a:cubicBezTo>
                    <a:cubicBezTo>
                      <a:pt x="0" y="14"/>
                      <a:pt x="3" y="11"/>
                      <a:pt x="3" y="8"/>
                    </a:cubicBezTo>
                    <a:cubicBezTo>
                      <a:pt x="5" y="3"/>
                      <a:pt x="8" y="1"/>
                      <a:pt x="13" y="0"/>
                    </a:cubicBezTo>
                    <a:cubicBezTo>
                      <a:pt x="15" y="0"/>
                      <a:pt x="17" y="0"/>
                      <a:pt x="19" y="2"/>
                    </a:cubicBezTo>
                    <a:cubicBezTo>
                      <a:pt x="23" y="7"/>
                      <a:pt x="30" y="10"/>
                      <a:pt x="27" y="20"/>
                    </a:cubicBezTo>
                    <a:cubicBezTo>
                      <a:pt x="26" y="25"/>
                      <a:pt x="33" y="32"/>
                      <a:pt x="43" y="30"/>
                    </a:cubicBezTo>
                    <a:cubicBezTo>
                      <a:pt x="47" y="33"/>
                      <a:pt x="54" y="33"/>
                      <a:pt x="52" y="42"/>
                    </a:cubicBezTo>
                    <a:cubicBezTo>
                      <a:pt x="50" y="49"/>
                      <a:pt x="47" y="54"/>
                      <a:pt x="38" y="50"/>
                    </a:cubicBezTo>
                    <a:cubicBezTo>
                      <a:pt x="36" y="50"/>
                      <a:pt x="36" y="52"/>
                      <a:pt x="35" y="53"/>
                    </a:cubicBezTo>
                    <a:cubicBezTo>
                      <a:pt x="34" y="56"/>
                      <a:pt x="34" y="58"/>
                      <a:pt x="36" y="60"/>
                    </a:cubicBezTo>
                    <a:cubicBezTo>
                      <a:pt x="36" y="60"/>
                      <a:pt x="37" y="61"/>
                      <a:pt x="37" y="62"/>
                    </a:cubicBezTo>
                    <a:cubicBezTo>
                      <a:pt x="37" y="65"/>
                      <a:pt x="35" y="67"/>
                      <a:pt x="37" y="69"/>
                    </a:cubicBezTo>
                    <a:cubicBezTo>
                      <a:pt x="37" y="71"/>
                      <a:pt x="39" y="72"/>
                      <a:pt x="39" y="74"/>
                    </a:cubicBezTo>
                    <a:cubicBezTo>
                      <a:pt x="39" y="78"/>
                      <a:pt x="37" y="80"/>
                      <a:pt x="34" y="81"/>
                    </a:cubicBezTo>
                    <a:cubicBezTo>
                      <a:pt x="31" y="80"/>
                      <a:pt x="29" y="80"/>
                      <a:pt x="27" y="78"/>
                    </a:cubicBezTo>
                    <a:close/>
                  </a:path>
                </a:pathLst>
              </a:custGeom>
              <a:solidFill>
                <a:srgbClr val="BC8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1" name="Freeform 5254"/>
              <p:cNvSpPr/>
              <p:nvPr/>
            </p:nvSpPr>
            <p:spPr bwMode="auto">
              <a:xfrm>
                <a:off x="6762751" y="4970463"/>
                <a:ext cx="39688" cy="33338"/>
              </a:xfrm>
              <a:custGeom>
                <a:avLst/>
                <a:gdLst>
                  <a:gd name="T0" fmla="*/ 18 w 20"/>
                  <a:gd name="T1" fmla="*/ 2 h 16"/>
                  <a:gd name="T2" fmla="*/ 14 w 20"/>
                  <a:gd name="T3" fmla="*/ 14 h 16"/>
                  <a:gd name="T4" fmla="*/ 5 w 20"/>
                  <a:gd name="T5" fmla="*/ 7 h 16"/>
                  <a:gd name="T6" fmla="*/ 0 w 20"/>
                  <a:gd name="T7" fmla="*/ 4 h 16"/>
                  <a:gd name="T8" fmla="*/ 1 w 20"/>
                  <a:gd name="T9" fmla="*/ 0 h 16"/>
                  <a:gd name="T10" fmla="*/ 18 w 20"/>
                  <a:gd name="T11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6">
                    <a:moveTo>
                      <a:pt x="18" y="2"/>
                    </a:moveTo>
                    <a:cubicBezTo>
                      <a:pt x="20" y="7"/>
                      <a:pt x="18" y="10"/>
                      <a:pt x="14" y="14"/>
                    </a:cubicBezTo>
                    <a:cubicBezTo>
                      <a:pt x="8" y="16"/>
                      <a:pt x="8" y="10"/>
                      <a:pt x="5" y="7"/>
                    </a:cubicBezTo>
                    <a:cubicBezTo>
                      <a:pt x="3" y="6"/>
                      <a:pt x="2" y="5"/>
                      <a:pt x="0" y="4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6" y="3"/>
                      <a:pt x="12" y="3"/>
                      <a:pt x="18" y="2"/>
                    </a:cubicBezTo>
                    <a:close/>
                  </a:path>
                </a:pathLst>
              </a:custGeom>
              <a:solidFill>
                <a:srgbClr val="C89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2" name="Freeform 5255"/>
              <p:cNvSpPr/>
              <p:nvPr/>
            </p:nvSpPr>
            <p:spPr bwMode="auto">
              <a:xfrm>
                <a:off x="6742113" y="4929188"/>
                <a:ext cx="42863" cy="22225"/>
              </a:xfrm>
              <a:custGeom>
                <a:avLst/>
                <a:gdLst>
                  <a:gd name="T0" fmla="*/ 21 w 21"/>
                  <a:gd name="T1" fmla="*/ 4 h 11"/>
                  <a:gd name="T2" fmla="*/ 12 w 21"/>
                  <a:gd name="T3" fmla="*/ 11 h 11"/>
                  <a:gd name="T4" fmla="*/ 5 w 21"/>
                  <a:gd name="T5" fmla="*/ 10 h 11"/>
                  <a:gd name="T6" fmla="*/ 4 w 21"/>
                  <a:gd name="T7" fmla="*/ 2 h 11"/>
                  <a:gd name="T8" fmla="*/ 17 w 21"/>
                  <a:gd name="T9" fmla="*/ 0 h 11"/>
                  <a:gd name="T10" fmla="*/ 21 w 21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1">
                    <a:moveTo>
                      <a:pt x="21" y="4"/>
                    </a:moveTo>
                    <a:cubicBezTo>
                      <a:pt x="19" y="7"/>
                      <a:pt x="16" y="9"/>
                      <a:pt x="12" y="11"/>
                    </a:cubicBezTo>
                    <a:cubicBezTo>
                      <a:pt x="10" y="10"/>
                      <a:pt x="7" y="10"/>
                      <a:pt x="5" y="10"/>
                    </a:cubicBezTo>
                    <a:cubicBezTo>
                      <a:pt x="4" y="7"/>
                      <a:pt x="0" y="5"/>
                      <a:pt x="4" y="2"/>
                    </a:cubicBezTo>
                    <a:cubicBezTo>
                      <a:pt x="8" y="1"/>
                      <a:pt x="13" y="2"/>
                      <a:pt x="17" y="0"/>
                    </a:cubicBezTo>
                    <a:cubicBezTo>
                      <a:pt x="19" y="0"/>
                      <a:pt x="21" y="1"/>
                      <a:pt x="21" y="4"/>
                    </a:cubicBezTo>
                    <a:close/>
                  </a:path>
                </a:pathLst>
              </a:custGeom>
              <a:solidFill>
                <a:srgbClr val="9E63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3" name="Freeform 5256"/>
              <p:cNvSpPr/>
              <p:nvPr/>
            </p:nvSpPr>
            <p:spPr bwMode="auto">
              <a:xfrm>
                <a:off x="6742113" y="4916488"/>
                <a:ext cx="33338" cy="26988"/>
              </a:xfrm>
              <a:custGeom>
                <a:avLst/>
                <a:gdLst>
                  <a:gd name="T0" fmla="*/ 16 w 17"/>
                  <a:gd name="T1" fmla="*/ 7 h 13"/>
                  <a:gd name="T2" fmla="*/ 4 w 17"/>
                  <a:gd name="T3" fmla="*/ 8 h 13"/>
                  <a:gd name="T4" fmla="*/ 0 w 17"/>
                  <a:gd name="T5" fmla="*/ 0 h 13"/>
                  <a:gd name="T6" fmla="*/ 7 w 17"/>
                  <a:gd name="T7" fmla="*/ 1 h 13"/>
                  <a:gd name="T8" fmla="*/ 16 w 17"/>
                  <a:gd name="T9" fmla="*/ 5 h 13"/>
                  <a:gd name="T10" fmla="*/ 17 w 17"/>
                  <a:gd name="T11" fmla="*/ 7 h 13"/>
                  <a:gd name="T12" fmla="*/ 16 w 17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3">
                    <a:moveTo>
                      <a:pt x="16" y="7"/>
                    </a:moveTo>
                    <a:cubicBezTo>
                      <a:pt x="12" y="13"/>
                      <a:pt x="8" y="11"/>
                      <a:pt x="4" y="8"/>
                    </a:cubicBezTo>
                    <a:cubicBezTo>
                      <a:pt x="8" y="3"/>
                      <a:pt x="0" y="3"/>
                      <a:pt x="0" y="0"/>
                    </a:cubicBezTo>
                    <a:cubicBezTo>
                      <a:pt x="2" y="1"/>
                      <a:pt x="5" y="1"/>
                      <a:pt x="7" y="1"/>
                    </a:cubicBezTo>
                    <a:cubicBezTo>
                      <a:pt x="10" y="2"/>
                      <a:pt x="13" y="4"/>
                      <a:pt x="16" y="5"/>
                    </a:cubicBezTo>
                    <a:cubicBezTo>
                      <a:pt x="17" y="6"/>
                      <a:pt x="17" y="6"/>
                      <a:pt x="17" y="7"/>
                    </a:cubicBezTo>
                    <a:cubicBezTo>
                      <a:pt x="16" y="7"/>
                      <a:pt x="16" y="7"/>
                      <a:pt x="16" y="7"/>
                    </a:cubicBezTo>
                    <a:close/>
                  </a:path>
                </a:pathLst>
              </a:custGeom>
              <a:solidFill>
                <a:srgbClr val="C996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4" name="Freeform 5257"/>
              <p:cNvSpPr/>
              <p:nvPr/>
            </p:nvSpPr>
            <p:spPr bwMode="auto">
              <a:xfrm>
                <a:off x="6764338" y="4984751"/>
                <a:ext cx="38100" cy="50800"/>
              </a:xfrm>
              <a:custGeom>
                <a:avLst/>
                <a:gdLst>
                  <a:gd name="T0" fmla="*/ 4 w 19"/>
                  <a:gd name="T1" fmla="*/ 0 h 25"/>
                  <a:gd name="T2" fmla="*/ 13 w 19"/>
                  <a:gd name="T3" fmla="*/ 7 h 25"/>
                  <a:gd name="T4" fmla="*/ 14 w 19"/>
                  <a:gd name="T5" fmla="*/ 19 h 25"/>
                  <a:gd name="T6" fmla="*/ 4 w 19"/>
                  <a:gd name="T7" fmla="*/ 18 h 25"/>
                  <a:gd name="T8" fmla="*/ 4 w 19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5">
                    <a:moveTo>
                      <a:pt x="4" y="0"/>
                    </a:moveTo>
                    <a:cubicBezTo>
                      <a:pt x="7" y="2"/>
                      <a:pt x="10" y="5"/>
                      <a:pt x="13" y="7"/>
                    </a:cubicBezTo>
                    <a:cubicBezTo>
                      <a:pt x="19" y="10"/>
                      <a:pt x="15" y="15"/>
                      <a:pt x="14" y="19"/>
                    </a:cubicBezTo>
                    <a:cubicBezTo>
                      <a:pt x="10" y="21"/>
                      <a:pt x="7" y="25"/>
                      <a:pt x="4" y="18"/>
                    </a:cubicBezTo>
                    <a:cubicBezTo>
                      <a:pt x="9" y="12"/>
                      <a:pt x="0" y="6"/>
                      <a:pt x="4" y="0"/>
                    </a:cubicBezTo>
                    <a:close/>
                  </a:path>
                </a:pathLst>
              </a:custGeom>
              <a:solidFill>
                <a:srgbClr val="B0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5" name="Freeform 5258"/>
              <p:cNvSpPr/>
              <p:nvPr/>
            </p:nvSpPr>
            <p:spPr bwMode="auto">
              <a:xfrm>
                <a:off x="6748463" y="5014913"/>
                <a:ext cx="44450" cy="36513"/>
              </a:xfrm>
              <a:custGeom>
                <a:avLst/>
                <a:gdLst>
                  <a:gd name="T0" fmla="*/ 12 w 22"/>
                  <a:gd name="T1" fmla="*/ 3 h 18"/>
                  <a:gd name="T2" fmla="*/ 22 w 22"/>
                  <a:gd name="T3" fmla="*/ 4 h 18"/>
                  <a:gd name="T4" fmla="*/ 22 w 22"/>
                  <a:gd name="T5" fmla="*/ 4 h 18"/>
                  <a:gd name="T6" fmla="*/ 18 w 22"/>
                  <a:gd name="T7" fmla="*/ 18 h 18"/>
                  <a:gd name="T8" fmla="*/ 16 w 22"/>
                  <a:gd name="T9" fmla="*/ 18 h 18"/>
                  <a:gd name="T10" fmla="*/ 15 w 22"/>
                  <a:gd name="T11" fmla="*/ 18 h 18"/>
                  <a:gd name="T12" fmla="*/ 8 w 22"/>
                  <a:gd name="T13" fmla="*/ 2 h 18"/>
                  <a:gd name="T14" fmla="*/ 12 w 22"/>
                  <a:gd name="T15" fmla="*/ 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8">
                    <a:moveTo>
                      <a:pt x="12" y="3"/>
                    </a:moveTo>
                    <a:cubicBezTo>
                      <a:pt x="15" y="6"/>
                      <a:pt x="19" y="2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9"/>
                      <a:pt x="20" y="14"/>
                      <a:pt x="18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1" y="14"/>
                      <a:pt x="0" y="12"/>
                      <a:pt x="8" y="2"/>
                    </a:cubicBezTo>
                    <a:cubicBezTo>
                      <a:pt x="9" y="0"/>
                      <a:pt x="11" y="2"/>
                      <a:pt x="12" y="3"/>
                    </a:cubicBezTo>
                    <a:close/>
                  </a:path>
                </a:pathLst>
              </a:custGeom>
              <a:solidFill>
                <a:srgbClr val="C194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6" name="Freeform 5259"/>
              <p:cNvSpPr/>
              <p:nvPr/>
            </p:nvSpPr>
            <p:spPr bwMode="auto">
              <a:xfrm>
                <a:off x="7405688" y="5484813"/>
                <a:ext cx="98425" cy="71438"/>
              </a:xfrm>
              <a:custGeom>
                <a:avLst/>
                <a:gdLst>
                  <a:gd name="T0" fmla="*/ 37 w 49"/>
                  <a:gd name="T1" fmla="*/ 14 h 36"/>
                  <a:gd name="T2" fmla="*/ 45 w 49"/>
                  <a:gd name="T3" fmla="*/ 28 h 36"/>
                  <a:gd name="T4" fmla="*/ 42 w 49"/>
                  <a:gd name="T5" fmla="*/ 36 h 36"/>
                  <a:gd name="T6" fmla="*/ 40 w 49"/>
                  <a:gd name="T7" fmla="*/ 36 h 36"/>
                  <a:gd name="T8" fmla="*/ 26 w 49"/>
                  <a:gd name="T9" fmla="*/ 26 h 36"/>
                  <a:gd name="T10" fmla="*/ 13 w 49"/>
                  <a:gd name="T11" fmla="*/ 23 h 36"/>
                  <a:gd name="T12" fmla="*/ 7 w 49"/>
                  <a:gd name="T13" fmla="*/ 16 h 36"/>
                  <a:gd name="T14" fmla="*/ 7 w 49"/>
                  <a:gd name="T15" fmla="*/ 15 h 36"/>
                  <a:gd name="T16" fmla="*/ 8 w 49"/>
                  <a:gd name="T17" fmla="*/ 14 h 36"/>
                  <a:gd name="T18" fmla="*/ 3 w 49"/>
                  <a:gd name="T19" fmla="*/ 12 h 36"/>
                  <a:gd name="T20" fmla="*/ 0 w 49"/>
                  <a:gd name="T21" fmla="*/ 6 h 36"/>
                  <a:gd name="T22" fmla="*/ 5 w 49"/>
                  <a:gd name="T23" fmla="*/ 2 h 36"/>
                  <a:gd name="T24" fmla="*/ 13 w 49"/>
                  <a:gd name="T25" fmla="*/ 0 h 36"/>
                  <a:gd name="T26" fmla="*/ 27 w 49"/>
                  <a:gd name="T27" fmla="*/ 7 h 36"/>
                  <a:gd name="T28" fmla="*/ 37 w 49"/>
                  <a:gd name="T29" fmla="*/ 1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36">
                    <a:moveTo>
                      <a:pt x="37" y="14"/>
                    </a:moveTo>
                    <a:cubicBezTo>
                      <a:pt x="40" y="18"/>
                      <a:pt x="37" y="25"/>
                      <a:pt x="45" y="28"/>
                    </a:cubicBezTo>
                    <a:cubicBezTo>
                      <a:pt x="49" y="29"/>
                      <a:pt x="47" y="35"/>
                      <a:pt x="42" y="36"/>
                    </a:cubicBezTo>
                    <a:cubicBezTo>
                      <a:pt x="41" y="36"/>
                      <a:pt x="41" y="36"/>
                      <a:pt x="40" y="36"/>
                    </a:cubicBezTo>
                    <a:cubicBezTo>
                      <a:pt x="34" y="35"/>
                      <a:pt x="31" y="30"/>
                      <a:pt x="26" y="26"/>
                    </a:cubicBezTo>
                    <a:cubicBezTo>
                      <a:pt x="22" y="24"/>
                      <a:pt x="18" y="24"/>
                      <a:pt x="13" y="23"/>
                    </a:cubicBezTo>
                    <a:cubicBezTo>
                      <a:pt x="10" y="21"/>
                      <a:pt x="7" y="20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2"/>
                      <a:pt x="5" y="13"/>
                      <a:pt x="3" y="12"/>
                    </a:cubicBezTo>
                    <a:cubicBezTo>
                      <a:pt x="1" y="11"/>
                      <a:pt x="0" y="9"/>
                      <a:pt x="0" y="6"/>
                    </a:cubicBezTo>
                    <a:cubicBezTo>
                      <a:pt x="0" y="3"/>
                      <a:pt x="2" y="2"/>
                      <a:pt x="5" y="2"/>
                    </a:cubicBezTo>
                    <a:cubicBezTo>
                      <a:pt x="8" y="1"/>
                      <a:pt x="10" y="0"/>
                      <a:pt x="13" y="0"/>
                    </a:cubicBezTo>
                    <a:cubicBezTo>
                      <a:pt x="17" y="3"/>
                      <a:pt x="22" y="5"/>
                      <a:pt x="27" y="7"/>
                    </a:cubicBezTo>
                    <a:cubicBezTo>
                      <a:pt x="30" y="10"/>
                      <a:pt x="34" y="11"/>
                      <a:pt x="37" y="14"/>
                    </a:cubicBezTo>
                    <a:close/>
                  </a:path>
                </a:pathLst>
              </a:custGeom>
              <a:solidFill>
                <a:srgbClr val="C29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7" name="Freeform 5260"/>
              <p:cNvSpPr/>
              <p:nvPr/>
            </p:nvSpPr>
            <p:spPr bwMode="auto">
              <a:xfrm>
                <a:off x="7513638" y="5543551"/>
                <a:ext cx="73025" cy="82550"/>
              </a:xfrm>
              <a:custGeom>
                <a:avLst/>
                <a:gdLst>
                  <a:gd name="T0" fmla="*/ 19 w 36"/>
                  <a:gd name="T1" fmla="*/ 12 h 42"/>
                  <a:gd name="T2" fmla="*/ 24 w 36"/>
                  <a:gd name="T3" fmla="*/ 17 h 42"/>
                  <a:gd name="T4" fmla="*/ 24 w 36"/>
                  <a:gd name="T5" fmla="*/ 19 h 42"/>
                  <a:gd name="T6" fmla="*/ 23 w 36"/>
                  <a:gd name="T7" fmla="*/ 19 h 42"/>
                  <a:gd name="T8" fmla="*/ 25 w 36"/>
                  <a:gd name="T9" fmla="*/ 25 h 42"/>
                  <a:gd name="T10" fmla="*/ 22 w 36"/>
                  <a:gd name="T11" fmla="*/ 42 h 42"/>
                  <a:gd name="T12" fmla="*/ 5 w 36"/>
                  <a:gd name="T13" fmla="*/ 20 h 42"/>
                  <a:gd name="T14" fmla="*/ 5 w 36"/>
                  <a:gd name="T15" fmla="*/ 12 h 42"/>
                  <a:gd name="T16" fmla="*/ 10 w 36"/>
                  <a:gd name="T17" fmla="*/ 5 h 42"/>
                  <a:gd name="T18" fmla="*/ 19 w 36"/>
                  <a:gd name="T19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42">
                    <a:moveTo>
                      <a:pt x="19" y="12"/>
                    </a:moveTo>
                    <a:cubicBezTo>
                      <a:pt x="21" y="13"/>
                      <a:pt x="22" y="15"/>
                      <a:pt x="24" y="17"/>
                    </a:cubicBezTo>
                    <a:cubicBezTo>
                      <a:pt x="24" y="18"/>
                      <a:pt x="24" y="18"/>
                      <a:pt x="24" y="19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0" y="23"/>
                      <a:pt x="24" y="23"/>
                      <a:pt x="25" y="25"/>
                    </a:cubicBezTo>
                    <a:cubicBezTo>
                      <a:pt x="28" y="31"/>
                      <a:pt x="36" y="39"/>
                      <a:pt x="22" y="42"/>
                    </a:cubicBezTo>
                    <a:cubicBezTo>
                      <a:pt x="18" y="34"/>
                      <a:pt x="6" y="31"/>
                      <a:pt x="5" y="20"/>
                    </a:cubicBezTo>
                    <a:cubicBezTo>
                      <a:pt x="4" y="18"/>
                      <a:pt x="2" y="15"/>
                      <a:pt x="5" y="12"/>
                    </a:cubicBezTo>
                    <a:cubicBezTo>
                      <a:pt x="7" y="10"/>
                      <a:pt x="0" y="0"/>
                      <a:pt x="10" y="5"/>
                    </a:cubicBezTo>
                    <a:cubicBezTo>
                      <a:pt x="15" y="5"/>
                      <a:pt x="17" y="9"/>
                      <a:pt x="19" y="12"/>
                    </a:cubicBezTo>
                    <a:close/>
                  </a:path>
                </a:pathLst>
              </a:custGeom>
              <a:solidFill>
                <a:srgbClr val="997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8" name="Freeform 5261"/>
              <p:cNvSpPr/>
              <p:nvPr/>
            </p:nvSpPr>
            <p:spPr bwMode="auto">
              <a:xfrm>
                <a:off x="7472363" y="5551488"/>
                <a:ext cx="53975" cy="50800"/>
              </a:xfrm>
              <a:custGeom>
                <a:avLst/>
                <a:gdLst>
                  <a:gd name="T0" fmla="*/ 26 w 27"/>
                  <a:gd name="T1" fmla="*/ 8 h 26"/>
                  <a:gd name="T2" fmla="*/ 27 w 27"/>
                  <a:gd name="T3" fmla="*/ 16 h 26"/>
                  <a:gd name="T4" fmla="*/ 21 w 27"/>
                  <a:gd name="T5" fmla="*/ 25 h 26"/>
                  <a:gd name="T6" fmla="*/ 18 w 27"/>
                  <a:gd name="T7" fmla="*/ 25 h 26"/>
                  <a:gd name="T8" fmla="*/ 5 w 27"/>
                  <a:gd name="T9" fmla="*/ 16 h 26"/>
                  <a:gd name="T10" fmla="*/ 1 w 27"/>
                  <a:gd name="T11" fmla="*/ 8 h 26"/>
                  <a:gd name="T12" fmla="*/ 9 w 27"/>
                  <a:gd name="T13" fmla="*/ 3 h 26"/>
                  <a:gd name="T14" fmla="*/ 9 w 27"/>
                  <a:gd name="T15" fmla="*/ 3 h 26"/>
                  <a:gd name="T16" fmla="*/ 26 w 27"/>
                  <a:gd name="T17" fmla="*/ 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6">
                    <a:moveTo>
                      <a:pt x="26" y="8"/>
                    </a:moveTo>
                    <a:cubicBezTo>
                      <a:pt x="26" y="11"/>
                      <a:pt x="26" y="13"/>
                      <a:pt x="27" y="16"/>
                    </a:cubicBezTo>
                    <a:cubicBezTo>
                      <a:pt x="26" y="20"/>
                      <a:pt x="24" y="23"/>
                      <a:pt x="21" y="25"/>
                    </a:cubicBezTo>
                    <a:cubicBezTo>
                      <a:pt x="20" y="26"/>
                      <a:pt x="19" y="25"/>
                      <a:pt x="18" y="25"/>
                    </a:cubicBezTo>
                    <a:cubicBezTo>
                      <a:pt x="14" y="21"/>
                      <a:pt x="9" y="20"/>
                      <a:pt x="5" y="16"/>
                    </a:cubicBezTo>
                    <a:cubicBezTo>
                      <a:pt x="3" y="14"/>
                      <a:pt x="2" y="11"/>
                      <a:pt x="1" y="8"/>
                    </a:cubicBezTo>
                    <a:cubicBezTo>
                      <a:pt x="0" y="0"/>
                      <a:pt x="4" y="1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4" y="5"/>
                      <a:pt x="21" y="2"/>
                      <a:pt x="26" y="8"/>
                    </a:cubicBezTo>
                    <a:close/>
                  </a:path>
                </a:pathLst>
              </a:custGeom>
              <a:solidFill>
                <a:srgbClr val="C19E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9" name="Freeform 5262"/>
              <p:cNvSpPr/>
              <p:nvPr/>
            </p:nvSpPr>
            <p:spPr bwMode="auto">
              <a:xfrm>
                <a:off x="7453313" y="5470526"/>
                <a:ext cx="58738" cy="47625"/>
              </a:xfrm>
              <a:custGeom>
                <a:avLst/>
                <a:gdLst>
                  <a:gd name="T0" fmla="*/ 13 w 29"/>
                  <a:gd name="T1" fmla="*/ 21 h 24"/>
                  <a:gd name="T2" fmla="*/ 1 w 29"/>
                  <a:gd name="T3" fmla="*/ 16 h 24"/>
                  <a:gd name="T4" fmla="*/ 1 w 29"/>
                  <a:gd name="T5" fmla="*/ 13 h 24"/>
                  <a:gd name="T6" fmla="*/ 12 w 29"/>
                  <a:gd name="T7" fmla="*/ 3 h 24"/>
                  <a:gd name="T8" fmla="*/ 16 w 29"/>
                  <a:gd name="T9" fmla="*/ 0 h 24"/>
                  <a:gd name="T10" fmla="*/ 19 w 29"/>
                  <a:gd name="T11" fmla="*/ 1 h 24"/>
                  <a:gd name="T12" fmla="*/ 22 w 29"/>
                  <a:gd name="T13" fmla="*/ 11 h 24"/>
                  <a:gd name="T14" fmla="*/ 27 w 29"/>
                  <a:gd name="T15" fmla="*/ 19 h 24"/>
                  <a:gd name="T16" fmla="*/ 25 w 29"/>
                  <a:gd name="T17" fmla="*/ 22 h 24"/>
                  <a:gd name="T18" fmla="*/ 13 w 29"/>
                  <a:gd name="T19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4">
                    <a:moveTo>
                      <a:pt x="13" y="21"/>
                    </a:moveTo>
                    <a:cubicBezTo>
                      <a:pt x="8" y="24"/>
                      <a:pt x="5" y="19"/>
                      <a:pt x="1" y="16"/>
                    </a:cubicBezTo>
                    <a:cubicBezTo>
                      <a:pt x="1" y="16"/>
                      <a:pt x="0" y="15"/>
                      <a:pt x="1" y="13"/>
                    </a:cubicBezTo>
                    <a:cubicBezTo>
                      <a:pt x="4" y="9"/>
                      <a:pt x="5" y="3"/>
                      <a:pt x="12" y="3"/>
                    </a:cubicBezTo>
                    <a:cubicBezTo>
                      <a:pt x="13" y="2"/>
                      <a:pt x="14" y="1"/>
                      <a:pt x="16" y="0"/>
                    </a:cubicBezTo>
                    <a:cubicBezTo>
                      <a:pt x="17" y="0"/>
                      <a:pt x="18" y="0"/>
                      <a:pt x="19" y="1"/>
                    </a:cubicBezTo>
                    <a:cubicBezTo>
                      <a:pt x="22" y="4"/>
                      <a:pt x="21" y="8"/>
                      <a:pt x="22" y="11"/>
                    </a:cubicBezTo>
                    <a:cubicBezTo>
                      <a:pt x="22" y="15"/>
                      <a:pt x="25" y="17"/>
                      <a:pt x="27" y="19"/>
                    </a:cubicBezTo>
                    <a:cubicBezTo>
                      <a:pt x="29" y="21"/>
                      <a:pt x="29" y="23"/>
                      <a:pt x="25" y="22"/>
                    </a:cubicBezTo>
                    <a:cubicBezTo>
                      <a:pt x="21" y="22"/>
                      <a:pt x="17" y="21"/>
                      <a:pt x="13" y="21"/>
                    </a:cubicBezTo>
                    <a:close/>
                  </a:path>
                </a:pathLst>
              </a:custGeom>
              <a:solidFill>
                <a:srgbClr val="C8A3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0" name="Freeform 5263"/>
              <p:cNvSpPr/>
              <p:nvPr/>
            </p:nvSpPr>
            <p:spPr bwMode="auto">
              <a:xfrm>
                <a:off x="7489826" y="5486401"/>
                <a:ext cx="52388" cy="46038"/>
              </a:xfrm>
              <a:custGeom>
                <a:avLst/>
                <a:gdLst>
                  <a:gd name="T0" fmla="*/ 7 w 26"/>
                  <a:gd name="T1" fmla="*/ 14 h 23"/>
                  <a:gd name="T2" fmla="*/ 1 w 26"/>
                  <a:gd name="T3" fmla="*/ 3 h 23"/>
                  <a:gd name="T4" fmla="*/ 19 w 26"/>
                  <a:gd name="T5" fmla="*/ 1 h 23"/>
                  <a:gd name="T6" fmla="*/ 24 w 26"/>
                  <a:gd name="T7" fmla="*/ 13 h 23"/>
                  <a:gd name="T8" fmla="*/ 17 w 26"/>
                  <a:gd name="T9" fmla="*/ 15 h 23"/>
                  <a:gd name="T10" fmla="*/ 7 w 26"/>
                  <a:gd name="T11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3">
                    <a:moveTo>
                      <a:pt x="7" y="14"/>
                    </a:moveTo>
                    <a:cubicBezTo>
                      <a:pt x="5" y="11"/>
                      <a:pt x="0" y="9"/>
                      <a:pt x="1" y="3"/>
                    </a:cubicBezTo>
                    <a:cubicBezTo>
                      <a:pt x="7" y="0"/>
                      <a:pt x="13" y="2"/>
                      <a:pt x="19" y="1"/>
                    </a:cubicBezTo>
                    <a:cubicBezTo>
                      <a:pt x="26" y="1"/>
                      <a:pt x="26" y="7"/>
                      <a:pt x="24" y="13"/>
                    </a:cubicBezTo>
                    <a:cubicBezTo>
                      <a:pt x="22" y="15"/>
                      <a:pt x="19" y="14"/>
                      <a:pt x="17" y="15"/>
                    </a:cubicBezTo>
                    <a:cubicBezTo>
                      <a:pt x="13" y="20"/>
                      <a:pt x="10" y="23"/>
                      <a:pt x="7" y="14"/>
                    </a:cubicBezTo>
                    <a:close/>
                  </a:path>
                </a:pathLst>
              </a:custGeom>
              <a:solidFill>
                <a:srgbClr val="B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1" name="Freeform 5264"/>
              <p:cNvSpPr/>
              <p:nvPr/>
            </p:nvSpPr>
            <p:spPr bwMode="auto">
              <a:xfrm>
                <a:off x="7524751" y="5507038"/>
                <a:ext cx="44450" cy="33338"/>
              </a:xfrm>
              <a:custGeom>
                <a:avLst/>
                <a:gdLst>
                  <a:gd name="T0" fmla="*/ 0 w 22"/>
                  <a:gd name="T1" fmla="*/ 5 h 17"/>
                  <a:gd name="T2" fmla="*/ 5 w 22"/>
                  <a:gd name="T3" fmla="*/ 3 h 17"/>
                  <a:gd name="T4" fmla="*/ 22 w 22"/>
                  <a:gd name="T5" fmla="*/ 11 h 17"/>
                  <a:gd name="T6" fmla="*/ 22 w 22"/>
                  <a:gd name="T7" fmla="*/ 13 h 17"/>
                  <a:gd name="T8" fmla="*/ 3 w 22"/>
                  <a:gd name="T9" fmla="*/ 15 h 17"/>
                  <a:gd name="T10" fmla="*/ 11 w 22"/>
                  <a:gd name="T11" fmla="*/ 9 h 17"/>
                  <a:gd name="T12" fmla="*/ 0 w 22"/>
                  <a:gd name="T13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7">
                    <a:moveTo>
                      <a:pt x="0" y="5"/>
                    </a:moveTo>
                    <a:cubicBezTo>
                      <a:pt x="2" y="3"/>
                      <a:pt x="3" y="3"/>
                      <a:pt x="5" y="3"/>
                    </a:cubicBezTo>
                    <a:cubicBezTo>
                      <a:pt x="14" y="0"/>
                      <a:pt x="19" y="2"/>
                      <a:pt x="22" y="11"/>
                    </a:cubicBezTo>
                    <a:cubicBezTo>
                      <a:pt x="22" y="11"/>
                      <a:pt x="22" y="12"/>
                      <a:pt x="22" y="13"/>
                    </a:cubicBezTo>
                    <a:cubicBezTo>
                      <a:pt x="15" y="12"/>
                      <a:pt x="9" y="17"/>
                      <a:pt x="3" y="15"/>
                    </a:cubicBezTo>
                    <a:cubicBezTo>
                      <a:pt x="3" y="8"/>
                      <a:pt x="10" y="13"/>
                      <a:pt x="11" y="9"/>
                    </a:cubicBezTo>
                    <a:cubicBezTo>
                      <a:pt x="7" y="8"/>
                      <a:pt x="4" y="7"/>
                      <a:pt x="0" y="5"/>
                    </a:cubicBezTo>
                    <a:close/>
                  </a:path>
                </a:pathLst>
              </a:custGeom>
              <a:solidFill>
                <a:srgbClr val="C5A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2" name="Freeform 5265"/>
              <p:cNvSpPr/>
              <p:nvPr/>
            </p:nvSpPr>
            <p:spPr bwMode="auto">
              <a:xfrm>
                <a:off x="7534276" y="5540376"/>
                <a:ext cx="20638" cy="26988"/>
              </a:xfrm>
              <a:custGeom>
                <a:avLst/>
                <a:gdLst>
                  <a:gd name="T0" fmla="*/ 9 w 10"/>
                  <a:gd name="T1" fmla="*/ 13 h 13"/>
                  <a:gd name="T2" fmla="*/ 0 w 10"/>
                  <a:gd name="T3" fmla="*/ 6 h 13"/>
                  <a:gd name="T4" fmla="*/ 8 w 10"/>
                  <a:gd name="T5" fmla="*/ 5 h 13"/>
                  <a:gd name="T6" fmla="*/ 10 w 10"/>
                  <a:gd name="T7" fmla="*/ 8 h 13"/>
                  <a:gd name="T8" fmla="*/ 9 w 10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3">
                    <a:moveTo>
                      <a:pt x="9" y="13"/>
                    </a:moveTo>
                    <a:cubicBezTo>
                      <a:pt x="5" y="12"/>
                      <a:pt x="3" y="8"/>
                      <a:pt x="0" y="6"/>
                    </a:cubicBezTo>
                    <a:cubicBezTo>
                      <a:pt x="2" y="0"/>
                      <a:pt x="6" y="6"/>
                      <a:pt x="8" y="5"/>
                    </a:cubicBezTo>
                    <a:cubicBezTo>
                      <a:pt x="9" y="6"/>
                      <a:pt x="9" y="7"/>
                      <a:pt x="10" y="8"/>
                    </a:cubicBezTo>
                    <a:cubicBezTo>
                      <a:pt x="10" y="9"/>
                      <a:pt x="10" y="11"/>
                      <a:pt x="9" y="13"/>
                    </a:cubicBezTo>
                    <a:close/>
                  </a:path>
                </a:pathLst>
              </a:custGeom>
              <a:solidFill>
                <a:srgbClr val="C1A3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3" name="Freeform 5266"/>
              <p:cNvSpPr/>
              <p:nvPr/>
            </p:nvSpPr>
            <p:spPr bwMode="auto">
              <a:xfrm>
                <a:off x="7500938" y="5583238"/>
                <a:ext cx="103188" cy="117475"/>
              </a:xfrm>
              <a:custGeom>
                <a:avLst/>
                <a:gdLst>
                  <a:gd name="T0" fmla="*/ 7 w 52"/>
                  <a:gd name="T1" fmla="*/ 9 h 59"/>
                  <a:gd name="T2" fmla="*/ 13 w 52"/>
                  <a:gd name="T3" fmla="*/ 0 h 59"/>
                  <a:gd name="T4" fmla="*/ 30 w 52"/>
                  <a:gd name="T5" fmla="*/ 22 h 59"/>
                  <a:gd name="T6" fmla="*/ 37 w 52"/>
                  <a:gd name="T7" fmla="*/ 22 h 59"/>
                  <a:gd name="T8" fmla="*/ 45 w 52"/>
                  <a:gd name="T9" fmla="*/ 33 h 59"/>
                  <a:gd name="T10" fmla="*/ 50 w 52"/>
                  <a:gd name="T11" fmla="*/ 37 h 59"/>
                  <a:gd name="T12" fmla="*/ 52 w 52"/>
                  <a:gd name="T13" fmla="*/ 47 h 59"/>
                  <a:gd name="T14" fmla="*/ 51 w 52"/>
                  <a:gd name="T15" fmla="*/ 51 h 59"/>
                  <a:gd name="T16" fmla="*/ 43 w 52"/>
                  <a:gd name="T17" fmla="*/ 58 h 59"/>
                  <a:gd name="T18" fmla="*/ 37 w 52"/>
                  <a:gd name="T19" fmla="*/ 56 h 59"/>
                  <a:gd name="T20" fmla="*/ 22 w 52"/>
                  <a:gd name="T21" fmla="*/ 36 h 59"/>
                  <a:gd name="T22" fmla="*/ 19 w 52"/>
                  <a:gd name="T23" fmla="*/ 32 h 59"/>
                  <a:gd name="T24" fmla="*/ 13 w 52"/>
                  <a:gd name="T25" fmla="*/ 25 h 59"/>
                  <a:gd name="T26" fmla="*/ 7 w 52"/>
                  <a:gd name="T2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59">
                    <a:moveTo>
                      <a:pt x="7" y="9"/>
                    </a:moveTo>
                    <a:cubicBezTo>
                      <a:pt x="8" y="5"/>
                      <a:pt x="10" y="2"/>
                      <a:pt x="13" y="0"/>
                    </a:cubicBezTo>
                    <a:cubicBezTo>
                      <a:pt x="17" y="8"/>
                      <a:pt x="27" y="12"/>
                      <a:pt x="30" y="22"/>
                    </a:cubicBezTo>
                    <a:cubicBezTo>
                      <a:pt x="33" y="20"/>
                      <a:pt x="35" y="20"/>
                      <a:pt x="37" y="22"/>
                    </a:cubicBezTo>
                    <a:cubicBezTo>
                      <a:pt x="37" y="28"/>
                      <a:pt x="35" y="35"/>
                      <a:pt x="45" y="33"/>
                    </a:cubicBezTo>
                    <a:cubicBezTo>
                      <a:pt x="47" y="32"/>
                      <a:pt x="49" y="34"/>
                      <a:pt x="50" y="37"/>
                    </a:cubicBezTo>
                    <a:cubicBezTo>
                      <a:pt x="45" y="41"/>
                      <a:pt x="48" y="44"/>
                      <a:pt x="52" y="47"/>
                    </a:cubicBezTo>
                    <a:cubicBezTo>
                      <a:pt x="52" y="48"/>
                      <a:pt x="51" y="50"/>
                      <a:pt x="51" y="51"/>
                    </a:cubicBezTo>
                    <a:cubicBezTo>
                      <a:pt x="48" y="54"/>
                      <a:pt x="45" y="56"/>
                      <a:pt x="43" y="58"/>
                    </a:cubicBezTo>
                    <a:cubicBezTo>
                      <a:pt x="40" y="59"/>
                      <a:pt x="38" y="57"/>
                      <a:pt x="37" y="56"/>
                    </a:cubicBezTo>
                    <a:cubicBezTo>
                      <a:pt x="31" y="49"/>
                      <a:pt x="28" y="41"/>
                      <a:pt x="22" y="36"/>
                    </a:cubicBezTo>
                    <a:cubicBezTo>
                      <a:pt x="21" y="34"/>
                      <a:pt x="20" y="33"/>
                      <a:pt x="19" y="32"/>
                    </a:cubicBezTo>
                    <a:cubicBezTo>
                      <a:pt x="17" y="29"/>
                      <a:pt x="15" y="27"/>
                      <a:pt x="13" y="25"/>
                    </a:cubicBezTo>
                    <a:cubicBezTo>
                      <a:pt x="10" y="20"/>
                      <a:pt x="0" y="18"/>
                      <a:pt x="7" y="9"/>
                    </a:cubicBezTo>
                    <a:close/>
                  </a:path>
                </a:pathLst>
              </a:custGeom>
              <a:solidFill>
                <a:srgbClr val="BEA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4" name="Freeform 5267"/>
              <p:cNvSpPr/>
              <p:nvPr/>
            </p:nvSpPr>
            <p:spPr bwMode="auto">
              <a:xfrm>
                <a:off x="7559676" y="5592763"/>
                <a:ext cx="33338" cy="33338"/>
              </a:xfrm>
              <a:custGeom>
                <a:avLst/>
                <a:gdLst>
                  <a:gd name="T0" fmla="*/ 7 w 16"/>
                  <a:gd name="T1" fmla="*/ 17 h 17"/>
                  <a:gd name="T2" fmla="*/ 0 w 16"/>
                  <a:gd name="T3" fmla="*/ 17 h 17"/>
                  <a:gd name="T4" fmla="*/ 0 w 16"/>
                  <a:gd name="T5" fmla="*/ 5 h 17"/>
                  <a:gd name="T6" fmla="*/ 2 w 16"/>
                  <a:gd name="T7" fmla="*/ 0 h 17"/>
                  <a:gd name="T8" fmla="*/ 7 w 16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7" y="17"/>
                    </a:moveTo>
                    <a:cubicBezTo>
                      <a:pt x="5" y="17"/>
                      <a:pt x="3" y="17"/>
                      <a:pt x="0" y="17"/>
                    </a:cubicBezTo>
                    <a:cubicBezTo>
                      <a:pt x="3" y="13"/>
                      <a:pt x="10" y="9"/>
                      <a:pt x="0" y="5"/>
                    </a:cubicBezTo>
                    <a:cubicBezTo>
                      <a:pt x="1" y="3"/>
                      <a:pt x="2" y="1"/>
                      <a:pt x="2" y="0"/>
                    </a:cubicBezTo>
                    <a:cubicBezTo>
                      <a:pt x="16" y="2"/>
                      <a:pt x="12" y="10"/>
                      <a:pt x="7" y="17"/>
                    </a:cubicBezTo>
                    <a:close/>
                  </a:path>
                </a:pathLst>
              </a:custGeom>
              <a:solidFill>
                <a:srgbClr val="866A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5" name="Freeform 5268"/>
              <p:cNvSpPr/>
              <p:nvPr/>
            </p:nvSpPr>
            <p:spPr bwMode="auto">
              <a:xfrm>
                <a:off x="7559676" y="5568951"/>
                <a:ext cx="25400" cy="20638"/>
              </a:xfrm>
              <a:custGeom>
                <a:avLst/>
                <a:gdLst>
                  <a:gd name="T0" fmla="*/ 0 w 12"/>
                  <a:gd name="T1" fmla="*/ 6 h 10"/>
                  <a:gd name="T2" fmla="*/ 1 w 12"/>
                  <a:gd name="T3" fmla="*/ 4 h 10"/>
                  <a:gd name="T4" fmla="*/ 9 w 12"/>
                  <a:gd name="T5" fmla="*/ 0 h 10"/>
                  <a:gd name="T6" fmla="*/ 0 w 12"/>
                  <a:gd name="T7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0" y="6"/>
                    </a:moveTo>
                    <a:cubicBezTo>
                      <a:pt x="0" y="6"/>
                      <a:pt x="1" y="5"/>
                      <a:pt x="1" y="4"/>
                    </a:cubicBezTo>
                    <a:cubicBezTo>
                      <a:pt x="2" y="1"/>
                      <a:pt x="5" y="0"/>
                      <a:pt x="9" y="0"/>
                    </a:cubicBezTo>
                    <a:cubicBezTo>
                      <a:pt x="12" y="10"/>
                      <a:pt x="5" y="6"/>
                      <a:pt x="0" y="6"/>
                    </a:cubicBezTo>
                    <a:close/>
                  </a:path>
                </a:pathLst>
              </a:custGeom>
              <a:solidFill>
                <a:srgbClr val="BEA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6" name="Freeform 5269"/>
              <p:cNvSpPr/>
              <p:nvPr/>
            </p:nvSpPr>
            <p:spPr bwMode="auto">
              <a:xfrm>
                <a:off x="7550151" y="5691188"/>
                <a:ext cx="69850" cy="92075"/>
              </a:xfrm>
              <a:custGeom>
                <a:avLst/>
                <a:gdLst>
                  <a:gd name="T0" fmla="*/ 35 w 35"/>
                  <a:gd name="T1" fmla="*/ 46 h 46"/>
                  <a:gd name="T2" fmla="*/ 30 w 35"/>
                  <a:gd name="T3" fmla="*/ 45 h 46"/>
                  <a:gd name="T4" fmla="*/ 6 w 35"/>
                  <a:gd name="T5" fmla="*/ 15 h 46"/>
                  <a:gd name="T6" fmla="*/ 3 w 35"/>
                  <a:gd name="T7" fmla="*/ 4 h 46"/>
                  <a:gd name="T8" fmla="*/ 20 w 35"/>
                  <a:gd name="T9" fmla="*/ 9 h 46"/>
                  <a:gd name="T10" fmla="*/ 30 w 35"/>
                  <a:gd name="T11" fmla="*/ 28 h 46"/>
                  <a:gd name="T12" fmla="*/ 35 w 35"/>
                  <a:gd name="T13" fmla="*/ 4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46">
                    <a:moveTo>
                      <a:pt x="35" y="46"/>
                    </a:moveTo>
                    <a:cubicBezTo>
                      <a:pt x="33" y="45"/>
                      <a:pt x="31" y="45"/>
                      <a:pt x="30" y="45"/>
                    </a:cubicBezTo>
                    <a:cubicBezTo>
                      <a:pt x="17" y="39"/>
                      <a:pt x="12" y="27"/>
                      <a:pt x="6" y="15"/>
                    </a:cubicBezTo>
                    <a:cubicBezTo>
                      <a:pt x="3" y="12"/>
                      <a:pt x="0" y="9"/>
                      <a:pt x="3" y="4"/>
                    </a:cubicBezTo>
                    <a:cubicBezTo>
                      <a:pt x="10" y="0"/>
                      <a:pt x="15" y="5"/>
                      <a:pt x="20" y="9"/>
                    </a:cubicBezTo>
                    <a:cubicBezTo>
                      <a:pt x="26" y="14"/>
                      <a:pt x="22" y="24"/>
                      <a:pt x="30" y="28"/>
                    </a:cubicBezTo>
                    <a:cubicBezTo>
                      <a:pt x="32" y="34"/>
                      <a:pt x="33" y="40"/>
                      <a:pt x="35" y="46"/>
                    </a:cubicBezTo>
                    <a:close/>
                  </a:path>
                </a:pathLst>
              </a:custGeom>
              <a:solidFill>
                <a:srgbClr val="A594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7" name="Freeform 5270"/>
              <p:cNvSpPr/>
              <p:nvPr/>
            </p:nvSpPr>
            <p:spPr bwMode="auto">
              <a:xfrm>
                <a:off x="7543801" y="5680076"/>
                <a:ext cx="46038" cy="28575"/>
              </a:xfrm>
              <a:custGeom>
                <a:avLst/>
                <a:gdLst>
                  <a:gd name="T0" fmla="*/ 23 w 23"/>
                  <a:gd name="T1" fmla="*/ 14 h 14"/>
                  <a:gd name="T2" fmla="*/ 6 w 23"/>
                  <a:gd name="T3" fmla="*/ 10 h 14"/>
                  <a:gd name="T4" fmla="*/ 1 w 23"/>
                  <a:gd name="T5" fmla="*/ 6 h 14"/>
                  <a:gd name="T6" fmla="*/ 16 w 23"/>
                  <a:gd name="T7" fmla="*/ 6 h 14"/>
                  <a:gd name="T8" fmla="*/ 21 w 23"/>
                  <a:gd name="T9" fmla="*/ 9 h 14"/>
                  <a:gd name="T10" fmla="*/ 23 w 23"/>
                  <a:gd name="T11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4">
                    <a:moveTo>
                      <a:pt x="23" y="14"/>
                    </a:moveTo>
                    <a:cubicBezTo>
                      <a:pt x="17" y="13"/>
                      <a:pt x="12" y="9"/>
                      <a:pt x="6" y="10"/>
                    </a:cubicBezTo>
                    <a:cubicBezTo>
                      <a:pt x="2" y="11"/>
                      <a:pt x="0" y="10"/>
                      <a:pt x="1" y="6"/>
                    </a:cubicBezTo>
                    <a:cubicBezTo>
                      <a:pt x="6" y="0"/>
                      <a:pt x="11" y="2"/>
                      <a:pt x="16" y="6"/>
                    </a:cubicBezTo>
                    <a:cubicBezTo>
                      <a:pt x="18" y="7"/>
                      <a:pt x="19" y="8"/>
                      <a:pt x="21" y="9"/>
                    </a:cubicBezTo>
                    <a:cubicBezTo>
                      <a:pt x="21" y="11"/>
                      <a:pt x="22" y="12"/>
                      <a:pt x="23" y="14"/>
                    </a:cubicBezTo>
                    <a:close/>
                  </a:path>
                </a:pathLst>
              </a:custGeom>
              <a:solidFill>
                <a:srgbClr val="9480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8" name="Freeform 5271"/>
              <p:cNvSpPr/>
              <p:nvPr/>
            </p:nvSpPr>
            <p:spPr bwMode="auto">
              <a:xfrm>
                <a:off x="6896101" y="5845176"/>
                <a:ext cx="49213" cy="41275"/>
              </a:xfrm>
              <a:custGeom>
                <a:avLst/>
                <a:gdLst>
                  <a:gd name="T0" fmla="*/ 21 w 24"/>
                  <a:gd name="T1" fmla="*/ 5 h 21"/>
                  <a:gd name="T2" fmla="*/ 23 w 24"/>
                  <a:gd name="T3" fmla="*/ 13 h 21"/>
                  <a:gd name="T4" fmla="*/ 23 w 24"/>
                  <a:gd name="T5" fmla="*/ 14 h 21"/>
                  <a:gd name="T6" fmla="*/ 7 w 24"/>
                  <a:gd name="T7" fmla="*/ 21 h 21"/>
                  <a:gd name="T8" fmla="*/ 0 w 24"/>
                  <a:gd name="T9" fmla="*/ 7 h 21"/>
                  <a:gd name="T10" fmla="*/ 0 w 24"/>
                  <a:gd name="T11" fmla="*/ 4 h 21"/>
                  <a:gd name="T12" fmla="*/ 3 w 24"/>
                  <a:gd name="T13" fmla="*/ 2 h 21"/>
                  <a:gd name="T14" fmla="*/ 21 w 24"/>
                  <a:gd name="T15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1">
                    <a:moveTo>
                      <a:pt x="21" y="5"/>
                    </a:moveTo>
                    <a:cubicBezTo>
                      <a:pt x="24" y="7"/>
                      <a:pt x="23" y="10"/>
                      <a:pt x="23" y="13"/>
                    </a:cubicBezTo>
                    <a:cubicBezTo>
                      <a:pt x="23" y="13"/>
                      <a:pt x="23" y="14"/>
                      <a:pt x="23" y="14"/>
                    </a:cubicBezTo>
                    <a:cubicBezTo>
                      <a:pt x="19" y="21"/>
                      <a:pt x="13" y="20"/>
                      <a:pt x="7" y="21"/>
                    </a:cubicBezTo>
                    <a:cubicBezTo>
                      <a:pt x="0" y="19"/>
                      <a:pt x="1" y="12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9" y="3"/>
                      <a:pt x="16" y="0"/>
                      <a:pt x="21" y="5"/>
                    </a:cubicBezTo>
                    <a:close/>
                  </a:path>
                </a:pathLst>
              </a:custGeom>
              <a:solidFill>
                <a:srgbClr val="DBC7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9" name="Freeform 5272"/>
              <p:cNvSpPr/>
              <p:nvPr/>
            </p:nvSpPr>
            <p:spPr bwMode="auto">
              <a:xfrm>
                <a:off x="6894513" y="5805488"/>
                <a:ext cx="46038" cy="55563"/>
              </a:xfrm>
              <a:custGeom>
                <a:avLst/>
                <a:gdLst>
                  <a:gd name="T0" fmla="*/ 22 w 23"/>
                  <a:gd name="T1" fmla="*/ 25 h 28"/>
                  <a:gd name="T2" fmla="*/ 3 w 23"/>
                  <a:gd name="T3" fmla="*/ 22 h 28"/>
                  <a:gd name="T4" fmla="*/ 1 w 23"/>
                  <a:gd name="T5" fmla="*/ 17 h 28"/>
                  <a:gd name="T6" fmla="*/ 18 w 23"/>
                  <a:gd name="T7" fmla="*/ 0 h 28"/>
                  <a:gd name="T8" fmla="*/ 21 w 23"/>
                  <a:gd name="T9" fmla="*/ 2 h 28"/>
                  <a:gd name="T10" fmla="*/ 20 w 23"/>
                  <a:gd name="T11" fmla="*/ 5 h 28"/>
                  <a:gd name="T12" fmla="*/ 21 w 23"/>
                  <a:gd name="T13" fmla="*/ 15 h 28"/>
                  <a:gd name="T14" fmla="*/ 22 w 23"/>
                  <a:gd name="T15" fmla="*/ 2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8">
                    <a:moveTo>
                      <a:pt x="22" y="25"/>
                    </a:moveTo>
                    <a:cubicBezTo>
                      <a:pt x="16" y="24"/>
                      <a:pt x="9" y="28"/>
                      <a:pt x="3" y="22"/>
                    </a:cubicBezTo>
                    <a:cubicBezTo>
                      <a:pt x="1" y="21"/>
                      <a:pt x="0" y="19"/>
                      <a:pt x="1" y="17"/>
                    </a:cubicBezTo>
                    <a:cubicBezTo>
                      <a:pt x="11" y="16"/>
                      <a:pt x="13" y="5"/>
                      <a:pt x="18" y="0"/>
                    </a:cubicBezTo>
                    <a:cubicBezTo>
                      <a:pt x="19" y="1"/>
                      <a:pt x="20" y="2"/>
                      <a:pt x="21" y="2"/>
                    </a:cubicBezTo>
                    <a:cubicBezTo>
                      <a:pt x="20" y="3"/>
                      <a:pt x="20" y="4"/>
                      <a:pt x="20" y="5"/>
                    </a:cubicBezTo>
                    <a:cubicBezTo>
                      <a:pt x="22" y="8"/>
                      <a:pt x="22" y="11"/>
                      <a:pt x="21" y="15"/>
                    </a:cubicBezTo>
                    <a:cubicBezTo>
                      <a:pt x="23" y="18"/>
                      <a:pt x="23" y="21"/>
                      <a:pt x="22" y="25"/>
                    </a:cubicBezTo>
                    <a:close/>
                  </a:path>
                </a:pathLst>
              </a:custGeom>
              <a:solidFill>
                <a:srgbClr val="D1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0" name="Freeform 5273"/>
              <p:cNvSpPr/>
              <p:nvPr/>
            </p:nvSpPr>
            <p:spPr bwMode="auto">
              <a:xfrm>
                <a:off x="6911976" y="5870576"/>
                <a:ext cx="41275" cy="55563"/>
              </a:xfrm>
              <a:custGeom>
                <a:avLst/>
                <a:gdLst>
                  <a:gd name="T0" fmla="*/ 18 w 20"/>
                  <a:gd name="T1" fmla="*/ 15 h 28"/>
                  <a:gd name="T2" fmla="*/ 19 w 20"/>
                  <a:gd name="T3" fmla="*/ 27 h 28"/>
                  <a:gd name="T4" fmla="*/ 18 w 20"/>
                  <a:gd name="T5" fmla="*/ 28 h 28"/>
                  <a:gd name="T6" fmla="*/ 2 w 20"/>
                  <a:gd name="T7" fmla="*/ 21 h 28"/>
                  <a:gd name="T8" fmla="*/ 0 w 20"/>
                  <a:gd name="T9" fmla="*/ 17 h 28"/>
                  <a:gd name="T10" fmla="*/ 0 w 20"/>
                  <a:gd name="T11" fmla="*/ 14 h 28"/>
                  <a:gd name="T12" fmla="*/ 15 w 20"/>
                  <a:gd name="T13" fmla="*/ 0 h 28"/>
                  <a:gd name="T14" fmla="*/ 15 w 20"/>
                  <a:gd name="T15" fmla="*/ 0 h 28"/>
                  <a:gd name="T16" fmla="*/ 19 w 20"/>
                  <a:gd name="T17" fmla="*/ 8 h 28"/>
                  <a:gd name="T18" fmla="*/ 18 w 20"/>
                  <a:gd name="T19" fmla="*/ 12 h 28"/>
                  <a:gd name="T20" fmla="*/ 18 w 20"/>
                  <a:gd name="T2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8">
                    <a:moveTo>
                      <a:pt x="18" y="15"/>
                    </a:moveTo>
                    <a:cubicBezTo>
                      <a:pt x="18" y="19"/>
                      <a:pt x="19" y="23"/>
                      <a:pt x="19" y="27"/>
                    </a:cubicBezTo>
                    <a:cubicBezTo>
                      <a:pt x="19" y="27"/>
                      <a:pt x="18" y="28"/>
                      <a:pt x="18" y="28"/>
                    </a:cubicBezTo>
                    <a:cubicBezTo>
                      <a:pt x="12" y="26"/>
                      <a:pt x="8" y="23"/>
                      <a:pt x="2" y="21"/>
                    </a:cubicBezTo>
                    <a:cubicBezTo>
                      <a:pt x="1" y="20"/>
                      <a:pt x="0" y="19"/>
                      <a:pt x="0" y="17"/>
                    </a:cubicBezTo>
                    <a:cubicBezTo>
                      <a:pt x="0" y="16"/>
                      <a:pt x="0" y="15"/>
                      <a:pt x="0" y="14"/>
                    </a:cubicBezTo>
                    <a:cubicBezTo>
                      <a:pt x="3" y="7"/>
                      <a:pt x="12" y="7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2"/>
                      <a:pt x="17" y="5"/>
                      <a:pt x="19" y="8"/>
                    </a:cubicBezTo>
                    <a:cubicBezTo>
                      <a:pt x="20" y="9"/>
                      <a:pt x="20" y="11"/>
                      <a:pt x="18" y="12"/>
                    </a:cubicBezTo>
                    <a:cubicBezTo>
                      <a:pt x="16" y="13"/>
                      <a:pt x="17" y="14"/>
                      <a:pt x="18" y="15"/>
                    </a:cubicBezTo>
                    <a:close/>
                  </a:path>
                </a:pathLst>
              </a:custGeom>
              <a:solidFill>
                <a:srgbClr val="D8C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1" name="Freeform 5274"/>
              <p:cNvSpPr/>
              <p:nvPr/>
            </p:nvSpPr>
            <p:spPr bwMode="auto">
              <a:xfrm>
                <a:off x="6940551" y="5786438"/>
                <a:ext cx="20638" cy="31750"/>
              </a:xfrm>
              <a:custGeom>
                <a:avLst/>
                <a:gdLst>
                  <a:gd name="T0" fmla="*/ 0 w 10"/>
                  <a:gd name="T1" fmla="*/ 9 h 16"/>
                  <a:gd name="T2" fmla="*/ 10 w 10"/>
                  <a:gd name="T3" fmla="*/ 6 h 16"/>
                  <a:gd name="T4" fmla="*/ 0 w 10"/>
                  <a:gd name="T5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6">
                    <a:moveTo>
                      <a:pt x="0" y="9"/>
                    </a:moveTo>
                    <a:cubicBezTo>
                      <a:pt x="1" y="0"/>
                      <a:pt x="6" y="3"/>
                      <a:pt x="10" y="6"/>
                    </a:cubicBezTo>
                    <a:cubicBezTo>
                      <a:pt x="10" y="16"/>
                      <a:pt x="4" y="8"/>
                      <a:pt x="0" y="9"/>
                    </a:cubicBezTo>
                    <a:close/>
                  </a:path>
                </a:pathLst>
              </a:custGeom>
              <a:solidFill>
                <a:srgbClr val="A27F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2" name="Freeform 5275"/>
              <p:cNvSpPr/>
              <p:nvPr/>
            </p:nvSpPr>
            <p:spPr bwMode="auto">
              <a:xfrm>
                <a:off x="6931026" y="5815013"/>
                <a:ext cx="25400" cy="19050"/>
              </a:xfrm>
              <a:custGeom>
                <a:avLst/>
                <a:gdLst>
                  <a:gd name="T0" fmla="*/ 3 w 13"/>
                  <a:gd name="T1" fmla="*/ 10 h 10"/>
                  <a:gd name="T2" fmla="*/ 2 w 13"/>
                  <a:gd name="T3" fmla="*/ 0 h 10"/>
                  <a:gd name="T4" fmla="*/ 3 w 13"/>
                  <a:gd name="T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3" y="10"/>
                    </a:moveTo>
                    <a:cubicBezTo>
                      <a:pt x="0" y="7"/>
                      <a:pt x="2" y="3"/>
                      <a:pt x="2" y="0"/>
                    </a:cubicBezTo>
                    <a:cubicBezTo>
                      <a:pt x="4" y="3"/>
                      <a:pt x="13" y="5"/>
                      <a:pt x="3" y="10"/>
                    </a:cubicBezTo>
                    <a:close/>
                  </a:path>
                </a:pathLst>
              </a:custGeom>
              <a:solidFill>
                <a:srgbClr val="BA9E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3" name="Freeform 5276"/>
              <p:cNvSpPr/>
              <p:nvPr/>
            </p:nvSpPr>
            <p:spPr bwMode="auto">
              <a:xfrm>
                <a:off x="6948488" y="5886451"/>
                <a:ext cx="17463" cy="7938"/>
              </a:xfrm>
              <a:custGeom>
                <a:avLst/>
                <a:gdLst>
                  <a:gd name="T0" fmla="*/ 0 w 9"/>
                  <a:gd name="T1" fmla="*/ 4 h 4"/>
                  <a:gd name="T2" fmla="*/ 1 w 9"/>
                  <a:gd name="T3" fmla="*/ 0 h 4"/>
                  <a:gd name="T4" fmla="*/ 9 w 9"/>
                  <a:gd name="T5" fmla="*/ 1 h 4"/>
                  <a:gd name="T6" fmla="*/ 0 w 9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0" y="3"/>
                      <a:pt x="1" y="1"/>
                      <a:pt x="1" y="0"/>
                    </a:cubicBezTo>
                    <a:cubicBezTo>
                      <a:pt x="3" y="0"/>
                      <a:pt x="6" y="0"/>
                      <a:pt x="9" y="1"/>
                    </a:cubicBezTo>
                    <a:cubicBezTo>
                      <a:pt x="6" y="4"/>
                      <a:pt x="3" y="4"/>
                      <a:pt x="0" y="4"/>
                    </a:cubicBezTo>
                    <a:close/>
                  </a:path>
                </a:pathLst>
              </a:custGeom>
              <a:solidFill>
                <a:srgbClr val="B8A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4" name="Freeform 5277"/>
              <p:cNvSpPr/>
              <p:nvPr/>
            </p:nvSpPr>
            <p:spPr bwMode="auto">
              <a:xfrm>
                <a:off x="6907213" y="5562601"/>
                <a:ext cx="57150" cy="144463"/>
              </a:xfrm>
              <a:custGeom>
                <a:avLst/>
                <a:gdLst>
                  <a:gd name="T0" fmla="*/ 15 w 29"/>
                  <a:gd name="T1" fmla="*/ 4 h 72"/>
                  <a:gd name="T2" fmla="*/ 16 w 29"/>
                  <a:gd name="T3" fmla="*/ 34 h 72"/>
                  <a:gd name="T4" fmla="*/ 20 w 29"/>
                  <a:gd name="T5" fmla="*/ 40 h 72"/>
                  <a:gd name="T6" fmla="*/ 17 w 29"/>
                  <a:gd name="T7" fmla="*/ 42 h 72"/>
                  <a:gd name="T8" fmla="*/ 19 w 29"/>
                  <a:gd name="T9" fmla="*/ 41 h 72"/>
                  <a:gd name="T10" fmla="*/ 20 w 29"/>
                  <a:gd name="T11" fmla="*/ 40 h 72"/>
                  <a:gd name="T12" fmla="*/ 26 w 29"/>
                  <a:gd name="T13" fmla="*/ 47 h 72"/>
                  <a:gd name="T14" fmla="*/ 25 w 29"/>
                  <a:gd name="T15" fmla="*/ 63 h 72"/>
                  <a:gd name="T16" fmla="*/ 15 w 29"/>
                  <a:gd name="T17" fmla="*/ 72 h 72"/>
                  <a:gd name="T18" fmla="*/ 8 w 29"/>
                  <a:gd name="T19" fmla="*/ 65 h 72"/>
                  <a:gd name="T20" fmla="*/ 7 w 29"/>
                  <a:gd name="T21" fmla="*/ 56 h 72"/>
                  <a:gd name="T22" fmla="*/ 1 w 29"/>
                  <a:gd name="T23" fmla="*/ 18 h 72"/>
                  <a:gd name="T24" fmla="*/ 1 w 29"/>
                  <a:gd name="T25" fmla="*/ 9 h 72"/>
                  <a:gd name="T26" fmla="*/ 15 w 29"/>
                  <a:gd name="T27" fmla="*/ 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72">
                    <a:moveTo>
                      <a:pt x="15" y="4"/>
                    </a:moveTo>
                    <a:cubicBezTo>
                      <a:pt x="10" y="15"/>
                      <a:pt x="20" y="24"/>
                      <a:pt x="16" y="34"/>
                    </a:cubicBezTo>
                    <a:cubicBezTo>
                      <a:pt x="17" y="36"/>
                      <a:pt x="19" y="38"/>
                      <a:pt x="20" y="40"/>
                    </a:cubicBezTo>
                    <a:cubicBezTo>
                      <a:pt x="19" y="41"/>
                      <a:pt x="16" y="42"/>
                      <a:pt x="17" y="42"/>
                    </a:cubicBezTo>
                    <a:cubicBezTo>
                      <a:pt x="19" y="44"/>
                      <a:pt x="18" y="41"/>
                      <a:pt x="19" y="41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5" y="39"/>
                      <a:pt x="29" y="40"/>
                      <a:pt x="26" y="47"/>
                    </a:cubicBezTo>
                    <a:cubicBezTo>
                      <a:pt x="23" y="52"/>
                      <a:pt x="22" y="57"/>
                      <a:pt x="25" y="63"/>
                    </a:cubicBezTo>
                    <a:cubicBezTo>
                      <a:pt x="23" y="67"/>
                      <a:pt x="20" y="71"/>
                      <a:pt x="15" y="72"/>
                    </a:cubicBezTo>
                    <a:cubicBezTo>
                      <a:pt x="11" y="72"/>
                      <a:pt x="8" y="70"/>
                      <a:pt x="8" y="65"/>
                    </a:cubicBezTo>
                    <a:cubicBezTo>
                      <a:pt x="10" y="62"/>
                      <a:pt x="8" y="59"/>
                      <a:pt x="7" y="56"/>
                    </a:cubicBezTo>
                    <a:cubicBezTo>
                      <a:pt x="3" y="44"/>
                      <a:pt x="2" y="31"/>
                      <a:pt x="1" y="18"/>
                    </a:cubicBezTo>
                    <a:cubicBezTo>
                      <a:pt x="0" y="15"/>
                      <a:pt x="0" y="12"/>
                      <a:pt x="1" y="9"/>
                    </a:cubicBezTo>
                    <a:cubicBezTo>
                      <a:pt x="5" y="6"/>
                      <a:pt x="8" y="0"/>
                      <a:pt x="15" y="4"/>
                    </a:cubicBezTo>
                    <a:close/>
                  </a:path>
                </a:pathLst>
              </a:custGeom>
              <a:solidFill>
                <a:srgbClr val="D8BE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5" name="Freeform 5278"/>
              <p:cNvSpPr/>
              <p:nvPr/>
            </p:nvSpPr>
            <p:spPr bwMode="auto">
              <a:xfrm>
                <a:off x="6931026" y="5689601"/>
                <a:ext cx="38100" cy="61913"/>
              </a:xfrm>
              <a:custGeom>
                <a:avLst/>
                <a:gdLst>
                  <a:gd name="T0" fmla="*/ 4 w 19"/>
                  <a:gd name="T1" fmla="*/ 9 h 31"/>
                  <a:gd name="T2" fmla="*/ 13 w 19"/>
                  <a:gd name="T3" fmla="*/ 0 h 31"/>
                  <a:gd name="T4" fmla="*/ 18 w 19"/>
                  <a:gd name="T5" fmla="*/ 18 h 31"/>
                  <a:gd name="T6" fmla="*/ 18 w 19"/>
                  <a:gd name="T7" fmla="*/ 19 h 31"/>
                  <a:gd name="T8" fmla="*/ 18 w 19"/>
                  <a:gd name="T9" fmla="*/ 20 h 31"/>
                  <a:gd name="T10" fmla="*/ 17 w 19"/>
                  <a:gd name="T11" fmla="*/ 23 h 31"/>
                  <a:gd name="T12" fmla="*/ 16 w 19"/>
                  <a:gd name="T13" fmla="*/ 29 h 31"/>
                  <a:gd name="T14" fmla="*/ 9 w 19"/>
                  <a:gd name="T15" fmla="*/ 26 h 31"/>
                  <a:gd name="T16" fmla="*/ 1 w 19"/>
                  <a:gd name="T17" fmla="*/ 13 h 31"/>
                  <a:gd name="T18" fmla="*/ 4 w 19"/>
                  <a:gd name="T1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31">
                    <a:moveTo>
                      <a:pt x="4" y="9"/>
                    </a:moveTo>
                    <a:cubicBezTo>
                      <a:pt x="6" y="5"/>
                      <a:pt x="8" y="1"/>
                      <a:pt x="13" y="0"/>
                    </a:cubicBezTo>
                    <a:cubicBezTo>
                      <a:pt x="13" y="6"/>
                      <a:pt x="13" y="13"/>
                      <a:pt x="18" y="18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7" y="21"/>
                      <a:pt x="17" y="22"/>
                      <a:pt x="17" y="23"/>
                    </a:cubicBezTo>
                    <a:cubicBezTo>
                      <a:pt x="17" y="25"/>
                      <a:pt x="18" y="28"/>
                      <a:pt x="16" y="29"/>
                    </a:cubicBezTo>
                    <a:cubicBezTo>
                      <a:pt x="14" y="31"/>
                      <a:pt x="12" y="28"/>
                      <a:pt x="9" y="26"/>
                    </a:cubicBezTo>
                    <a:cubicBezTo>
                      <a:pt x="10" y="20"/>
                      <a:pt x="0" y="20"/>
                      <a:pt x="1" y="13"/>
                    </a:cubicBezTo>
                    <a:cubicBezTo>
                      <a:pt x="1" y="11"/>
                      <a:pt x="2" y="10"/>
                      <a:pt x="4" y="9"/>
                    </a:cubicBezTo>
                    <a:close/>
                  </a:path>
                </a:pathLst>
              </a:custGeom>
              <a:solidFill>
                <a:srgbClr val="D9C1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6" name="Freeform 5279"/>
              <p:cNvSpPr/>
              <p:nvPr/>
            </p:nvSpPr>
            <p:spPr bwMode="auto">
              <a:xfrm>
                <a:off x="6965951" y="5716588"/>
                <a:ext cx="12700" cy="12700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4 h 6"/>
                  <a:gd name="T4" fmla="*/ 6 w 6"/>
                  <a:gd name="T5" fmla="*/ 1 h 6"/>
                  <a:gd name="T6" fmla="*/ 6 w 6"/>
                  <a:gd name="T7" fmla="*/ 3 h 6"/>
                  <a:gd name="T8" fmla="*/ 0 w 6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2" y="3"/>
                      <a:pt x="3" y="0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6"/>
                      <a:pt x="2" y="6"/>
                      <a:pt x="0" y="6"/>
                    </a:cubicBezTo>
                    <a:close/>
                  </a:path>
                </a:pathLst>
              </a:custGeom>
              <a:solidFill>
                <a:srgbClr val="C5A8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7" name="Freeform 5280"/>
              <p:cNvSpPr/>
              <p:nvPr/>
            </p:nvSpPr>
            <p:spPr bwMode="auto">
              <a:xfrm>
                <a:off x="6869113" y="5740401"/>
                <a:ext cx="61913" cy="106363"/>
              </a:xfrm>
              <a:custGeom>
                <a:avLst/>
                <a:gdLst>
                  <a:gd name="T0" fmla="*/ 31 w 31"/>
                  <a:gd name="T1" fmla="*/ 32 h 53"/>
                  <a:gd name="T2" fmla="*/ 14 w 31"/>
                  <a:gd name="T3" fmla="*/ 49 h 53"/>
                  <a:gd name="T4" fmla="*/ 10 w 31"/>
                  <a:gd name="T5" fmla="*/ 44 h 53"/>
                  <a:gd name="T6" fmla="*/ 8 w 31"/>
                  <a:gd name="T7" fmla="*/ 36 h 53"/>
                  <a:gd name="T8" fmla="*/ 4 w 31"/>
                  <a:gd name="T9" fmla="*/ 14 h 53"/>
                  <a:gd name="T10" fmla="*/ 25 w 31"/>
                  <a:gd name="T11" fmla="*/ 4 h 53"/>
                  <a:gd name="T12" fmla="*/ 25 w 31"/>
                  <a:gd name="T13" fmla="*/ 6 h 53"/>
                  <a:gd name="T14" fmla="*/ 19 w 31"/>
                  <a:gd name="T15" fmla="*/ 14 h 53"/>
                  <a:gd name="T16" fmla="*/ 18 w 31"/>
                  <a:gd name="T17" fmla="*/ 16 h 53"/>
                  <a:gd name="T18" fmla="*/ 20 w 31"/>
                  <a:gd name="T19" fmla="*/ 16 h 53"/>
                  <a:gd name="T20" fmla="*/ 23 w 31"/>
                  <a:gd name="T21" fmla="*/ 13 h 53"/>
                  <a:gd name="T22" fmla="*/ 28 w 31"/>
                  <a:gd name="T23" fmla="*/ 16 h 53"/>
                  <a:gd name="T24" fmla="*/ 30 w 31"/>
                  <a:gd name="T25" fmla="*/ 26 h 53"/>
                  <a:gd name="T26" fmla="*/ 31 w 31"/>
                  <a:gd name="T27" fmla="*/ 3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53">
                    <a:moveTo>
                      <a:pt x="31" y="32"/>
                    </a:moveTo>
                    <a:cubicBezTo>
                      <a:pt x="29" y="41"/>
                      <a:pt x="29" y="53"/>
                      <a:pt x="14" y="49"/>
                    </a:cubicBezTo>
                    <a:cubicBezTo>
                      <a:pt x="12" y="48"/>
                      <a:pt x="11" y="46"/>
                      <a:pt x="10" y="44"/>
                    </a:cubicBezTo>
                    <a:cubicBezTo>
                      <a:pt x="10" y="42"/>
                      <a:pt x="10" y="39"/>
                      <a:pt x="8" y="36"/>
                    </a:cubicBezTo>
                    <a:cubicBezTo>
                      <a:pt x="5" y="29"/>
                      <a:pt x="0" y="22"/>
                      <a:pt x="4" y="14"/>
                    </a:cubicBezTo>
                    <a:cubicBezTo>
                      <a:pt x="9" y="6"/>
                      <a:pt x="14" y="0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6" y="11"/>
                      <a:pt x="20" y="11"/>
                      <a:pt x="19" y="14"/>
                    </a:cubicBezTo>
                    <a:cubicBezTo>
                      <a:pt x="19" y="15"/>
                      <a:pt x="18" y="16"/>
                      <a:pt x="18" y="16"/>
                    </a:cubicBezTo>
                    <a:cubicBezTo>
                      <a:pt x="18" y="18"/>
                      <a:pt x="19" y="16"/>
                      <a:pt x="20" y="16"/>
                    </a:cubicBezTo>
                    <a:cubicBezTo>
                      <a:pt x="21" y="15"/>
                      <a:pt x="22" y="14"/>
                      <a:pt x="23" y="13"/>
                    </a:cubicBezTo>
                    <a:cubicBezTo>
                      <a:pt x="26" y="12"/>
                      <a:pt x="27" y="14"/>
                      <a:pt x="28" y="16"/>
                    </a:cubicBezTo>
                    <a:cubicBezTo>
                      <a:pt x="29" y="20"/>
                      <a:pt x="29" y="23"/>
                      <a:pt x="30" y="26"/>
                    </a:cubicBezTo>
                    <a:cubicBezTo>
                      <a:pt x="27" y="29"/>
                      <a:pt x="28" y="31"/>
                      <a:pt x="31" y="32"/>
                    </a:cubicBezTo>
                    <a:close/>
                  </a:path>
                </a:pathLst>
              </a:custGeom>
              <a:solidFill>
                <a:srgbClr val="DFCB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8" name="Freeform 5281"/>
              <p:cNvSpPr/>
              <p:nvPr/>
            </p:nvSpPr>
            <p:spPr bwMode="auto">
              <a:xfrm>
                <a:off x="6858001" y="5710238"/>
                <a:ext cx="65088" cy="65088"/>
              </a:xfrm>
              <a:custGeom>
                <a:avLst/>
                <a:gdLst>
                  <a:gd name="T0" fmla="*/ 30 w 32"/>
                  <a:gd name="T1" fmla="*/ 19 h 32"/>
                  <a:gd name="T2" fmla="*/ 11 w 32"/>
                  <a:gd name="T3" fmla="*/ 31 h 32"/>
                  <a:gd name="T4" fmla="*/ 3 w 32"/>
                  <a:gd name="T5" fmla="*/ 19 h 32"/>
                  <a:gd name="T6" fmla="*/ 1 w 32"/>
                  <a:gd name="T7" fmla="*/ 7 h 32"/>
                  <a:gd name="T8" fmla="*/ 10 w 32"/>
                  <a:gd name="T9" fmla="*/ 0 h 32"/>
                  <a:gd name="T10" fmla="*/ 15 w 32"/>
                  <a:gd name="T11" fmla="*/ 2 h 32"/>
                  <a:gd name="T12" fmla="*/ 27 w 32"/>
                  <a:gd name="T13" fmla="*/ 3 h 32"/>
                  <a:gd name="T14" fmla="*/ 31 w 32"/>
                  <a:gd name="T15" fmla="*/ 11 h 32"/>
                  <a:gd name="T16" fmla="*/ 30 w 32"/>
                  <a:gd name="T17" fmla="*/ 1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2">
                    <a:moveTo>
                      <a:pt x="30" y="19"/>
                    </a:moveTo>
                    <a:cubicBezTo>
                      <a:pt x="22" y="21"/>
                      <a:pt x="14" y="22"/>
                      <a:pt x="11" y="31"/>
                    </a:cubicBezTo>
                    <a:cubicBezTo>
                      <a:pt x="1" y="32"/>
                      <a:pt x="6" y="22"/>
                      <a:pt x="3" y="19"/>
                    </a:cubicBezTo>
                    <a:cubicBezTo>
                      <a:pt x="2" y="15"/>
                      <a:pt x="0" y="11"/>
                      <a:pt x="1" y="7"/>
                    </a:cubicBezTo>
                    <a:cubicBezTo>
                      <a:pt x="3" y="4"/>
                      <a:pt x="6" y="2"/>
                      <a:pt x="10" y="0"/>
                    </a:cubicBezTo>
                    <a:cubicBezTo>
                      <a:pt x="12" y="0"/>
                      <a:pt x="15" y="1"/>
                      <a:pt x="15" y="2"/>
                    </a:cubicBezTo>
                    <a:cubicBezTo>
                      <a:pt x="19" y="10"/>
                      <a:pt x="23" y="6"/>
                      <a:pt x="27" y="3"/>
                    </a:cubicBezTo>
                    <a:cubicBezTo>
                      <a:pt x="32" y="4"/>
                      <a:pt x="29" y="9"/>
                      <a:pt x="31" y="11"/>
                    </a:cubicBezTo>
                    <a:cubicBezTo>
                      <a:pt x="31" y="14"/>
                      <a:pt x="30" y="16"/>
                      <a:pt x="30" y="19"/>
                    </a:cubicBezTo>
                    <a:close/>
                  </a:path>
                </a:pathLst>
              </a:custGeom>
              <a:solidFill>
                <a:srgbClr val="D6C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9" name="Freeform 5282"/>
              <p:cNvSpPr/>
              <p:nvPr/>
            </p:nvSpPr>
            <p:spPr bwMode="auto">
              <a:xfrm>
                <a:off x="6902451" y="5668963"/>
                <a:ext cx="36513" cy="63500"/>
              </a:xfrm>
              <a:custGeom>
                <a:avLst/>
                <a:gdLst>
                  <a:gd name="T0" fmla="*/ 9 w 18"/>
                  <a:gd name="T1" fmla="*/ 32 h 32"/>
                  <a:gd name="T2" fmla="*/ 5 w 18"/>
                  <a:gd name="T3" fmla="*/ 24 h 32"/>
                  <a:gd name="T4" fmla="*/ 1 w 18"/>
                  <a:gd name="T5" fmla="*/ 5 h 32"/>
                  <a:gd name="T6" fmla="*/ 6 w 18"/>
                  <a:gd name="T7" fmla="*/ 1 h 32"/>
                  <a:gd name="T8" fmla="*/ 12 w 18"/>
                  <a:gd name="T9" fmla="*/ 10 h 32"/>
                  <a:gd name="T10" fmla="*/ 18 w 18"/>
                  <a:gd name="T11" fmla="*/ 19 h 32"/>
                  <a:gd name="T12" fmla="*/ 15 w 18"/>
                  <a:gd name="T13" fmla="*/ 23 h 32"/>
                  <a:gd name="T14" fmla="*/ 9 w 1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2">
                    <a:moveTo>
                      <a:pt x="9" y="32"/>
                    </a:moveTo>
                    <a:cubicBezTo>
                      <a:pt x="8" y="30"/>
                      <a:pt x="6" y="27"/>
                      <a:pt x="5" y="24"/>
                    </a:cubicBezTo>
                    <a:cubicBezTo>
                      <a:pt x="0" y="19"/>
                      <a:pt x="2" y="12"/>
                      <a:pt x="1" y="5"/>
                    </a:cubicBezTo>
                    <a:cubicBezTo>
                      <a:pt x="1" y="2"/>
                      <a:pt x="3" y="0"/>
                      <a:pt x="6" y="1"/>
                    </a:cubicBezTo>
                    <a:cubicBezTo>
                      <a:pt x="10" y="3"/>
                      <a:pt x="9" y="8"/>
                      <a:pt x="12" y="10"/>
                    </a:cubicBezTo>
                    <a:cubicBezTo>
                      <a:pt x="11" y="15"/>
                      <a:pt x="16" y="16"/>
                      <a:pt x="18" y="19"/>
                    </a:cubicBezTo>
                    <a:cubicBezTo>
                      <a:pt x="18" y="21"/>
                      <a:pt x="17" y="22"/>
                      <a:pt x="15" y="23"/>
                    </a:cubicBezTo>
                    <a:cubicBezTo>
                      <a:pt x="7" y="22"/>
                      <a:pt x="12" y="30"/>
                      <a:pt x="9" y="32"/>
                    </a:cubicBezTo>
                    <a:close/>
                  </a:path>
                </a:pathLst>
              </a:custGeom>
              <a:solidFill>
                <a:srgbClr val="B297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0" name="Freeform 5283"/>
              <p:cNvSpPr/>
              <p:nvPr/>
            </p:nvSpPr>
            <p:spPr bwMode="auto">
              <a:xfrm>
                <a:off x="6932613" y="5761038"/>
                <a:ext cx="22225" cy="19050"/>
              </a:xfrm>
              <a:custGeom>
                <a:avLst/>
                <a:gdLst>
                  <a:gd name="T0" fmla="*/ 7 w 11"/>
                  <a:gd name="T1" fmla="*/ 0 h 10"/>
                  <a:gd name="T2" fmla="*/ 11 w 11"/>
                  <a:gd name="T3" fmla="*/ 3 h 10"/>
                  <a:gd name="T4" fmla="*/ 5 w 11"/>
                  <a:gd name="T5" fmla="*/ 8 h 10"/>
                  <a:gd name="T6" fmla="*/ 1 w 11"/>
                  <a:gd name="T7" fmla="*/ 4 h 10"/>
                  <a:gd name="T8" fmla="*/ 7 w 11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7" y="0"/>
                    </a:moveTo>
                    <a:cubicBezTo>
                      <a:pt x="9" y="1"/>
                      <a:pt x="10" y="2"/>
                      <a:pt x="11" y="3"/>
                    </a:cubicBezTo>
                    <a:cubicBezTo>
                      <a:pt x="11" y="7"/>
                      <a:pt x="10" y="10"/>
                      <a:pt x="5" y="8"/>
                    </a:cubicBezTo>
                    <a:cubicBezTo>
                      <a:pt x="3" y="7"/>
                      <a:pt x="0" y="6"/>
                      <a:pt x="1" y="4"/>
                    </a:cubicBezTo>
                    <a:cubicBezTo>
                      <a:pt x="1" y="0"/>
                      <a:pt x="4" y="0"/>
                      <a:pt x="7" y="0"/>
                    </a:cubicBezTo>
                    <a:close/>
                  </a:path>
                </a:pathLst>
              </a:custGeom>
              <a:solidFill>
                <a:srgbClr val="A083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1" name="Freeform 5284"/>
              <p:cNvSpPr/>
              <p:nvPr/>
            </p:nvSpPr>
            <p:spPr bwMode="auto">
              <a:xfrm>
                <a:off x="6900863" y="5753101"/>
                <a:ext cx="25400" cy="19050"/>
              </a:xfrm>
              <a:custGeom>
                <a:avLst/>
                <a:gdLst>
                  <a:gd name="T0" fmla="*/ 0 w 13"/>
                  <a:gd name="T1" fmla="*/ 6 h 10"/>
                  <a:gd name="T2" fmla="*/ 9 w 13"/>
                  <a:gd name="T3" fmla="*/ 0 h 10"/>
                  <a:gd name="T4" fmla="*/ 12 w 13"/>
                  <a:gd name="T5" fmla="*/ 10 h 10"/>
                  <a:gd name="T6" fmla="*/ 8 w 13"/>
                  <a:gd name="T7" fmla="*/ 7 h 10"/>
                  <a:gd name="T8" fmla="*/ 0 w 13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0" y="6"/>
                    </a:moveTo>
                    <a:cubicBezTo>
                      <a:pt x="2" y="3"/>
                      <a:pt x="6" y="3"/>
                      <a:pt x="9" y="0"/>
                    </a:cubicBezTo>
                    <a:cubicBezTo>
                      <a:pt x="13" y="2"/>
                      <a:pt x="13" y="6"/>
                      <a:pt x="12" y="10"/>
                    </a:cubicBezTo>
                    <a:cubicBezTo>
                      <a:pt x="11" y="9"/>
                      <a:pt x="9" y="8"/>
                      <a:pt x="8" y="7"/>
                    </a:cubicBezTo>
                    <a:cubicBezTo>
                      <a:pt x="5" y="9"/>
                      <a:pt x="3" y="9"/>
                      <a:pt x="0" y="6"/>
                    </a:cubicBezTo>
                    <a:close/>
                  </a:path>
                </a:pathLst>
              </a:custGeom>
              <a:solidFill>
                <a:srgbClr val="D6C1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2" name="Freeform 5285"/>
              <p:cNvSpPr/>
              <p:nvPr/>
            </p:nvSpPr>
            <p:spPr bwMode="auto">
              <a:xfrm>
                <a:off x="6911976" y="5792788"/>
                <a:ext cx="19050" cy="22225"/>
              </a:xfrm>
              <a:custGeom>
                <a:avLst/>
                <a:gdLst>
                  <a:gd name="T0" fmla="*/ 9 w 9"/>
                  <a:gd name="T1" fmla="*/ 6 h 11"/>
                  <a:gd name="T2" fmla="*/ 0 w 9"/>
                  <a:gd name="T3" fmla="*/ 8 h 11"/>
                  <a:gd name="T4" fmla="*/ 8 w 9"/>
                  <a:gd name="T5" fmla="*/ 0 h 11"/>
                  <a:gd name="T6" fmla="*/ 9 w 9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1">
                    <a:moveTo>
                      <a:pt x="9" y="6"/>
                    </a:moveTo>
                    <a:cubicBezTo>
                      <a:pt x="6" y="7"/>
                      <a:pt x="5" y="11"/>
                      <a:pt x="0" y="8"/>
                    </a:cubicBezTo>
                    <a:cubicBezTo>
                      <a:pt x="1" y="4"/>
                      <a:pt x="5" y="3"/>
                      <a:pt x="8" y="0"/>
                    </a:cubicBezTo>
                    <a:cubicBezTo>
                      <a:pt x="8" y="2"/>
                      <a:pt x="9" y="4"/>
                      <a:pt x="9" y="6"/>
                    </a:cubicBezTo>
                    <a:close/>
                  </a:path>
                </a:pathLst>
              </a:custGeom>
              <a:solidFill>
                <a:srgbClr val="D2B9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3" name="Freeform 5286"/>
              <p:cNvSpPr/>
              <p:nvPr/>
            </p:nvSpPr>
            <p:spPr bwMode="auto">
              <a:xfrm>
                <a:off x="6865938" y="5419726"/>
                <a:ext cx="130175" cy="90488"/>
              </a:xfrm>
              <a:custGeom>
                <a:avLst/>
                <a:gdLst>
                  <a:gd name="T0" fmla="*/ 65 w 65"/>
                  <a:gd name="T1" fmla="*/ 33 h 46"/>
                  <a:gd name="T2" fmla="*/ 62 w 65"/>
                  <a:gd name="T3" fmla="*/ 40 h 46"/>
                  <a:gd name="T4" fmla="*/ 39 w 65"/>
                  <a:gd name="T5" fmla="*/ 46 h 46"/>
                  <a:gd name="T6" fmla="*/ 31 w 65"/>
                  <a:gd name="T7" fmla="*/ 40 h 46"/>
                  <a:gd name="T8" fmla="*/ 25 w 65"/>
                  <a:gd name="T9" fmla="*/ 23 h 46"/>
                  <a:gd name="T10" fmla="*/ 15 w 65"/>
                  <a:gd name="T11" fmla="*/ 18 h 46"/>
                  <a:gd name="T12" fmla="*/ 3 w 65"/>
                  <a:gd name="T13" fmla="*/ 2 h 46"/>
                  <a:gd name="T14" fmla="*/ 7 w 65"/>
                  <a:gd name="T15" fmla="*/ 2 h 46"/>
                  <a:gd name="T16" fmla="*/ 29 w 65"/>
                  <a:gd name="T17" fmla="*/ 0 h 46"/>
                  <a:gd name="T18" fmla="*/ 36 w 65"/>
                  <a:gd name="T19" fmla="*/ 7 h 46"/>
                  <a:gd name="T20" fmla="*/ 38 w 65"/>
                  <a:gd name="T21" fmla="*/ 9 h 46"/>
                  <a:gd name="T22" fmla="*/ 37 w 65"/>
                  <a:gd name="T23" fmla="*/ 13 h 46"/>
                  <a:gd name="T24" fmla="*/ 35 w 65"/>
                  <a:gd name="T25" fmla="*/ 14 h 46"/>
                  <a:gd name="T26" fmla="*/ 34 w 65"/>
                  <a:gd name="T27" fmla="*/ 13 h 46"/>
                  <a:gd name="T28" fmla="*/ 38 w 65"/>
                  <a:gd name="T29" fmla="*/ 15 h 46"/>
                  <a:gd name="T30" fmla="*/ 42 w 65"/>
                  <a:gd name="T31" fmla="*/ 25 h 46"/>
                  <a:gd name="T32" fmla="*/ 44 w 65"/>
                  <a:gd name="T33" fmla="*/ 28 h 46"/>
                  <a:gd name="T34" fmla="*/ 62 w 65"/>
                  <a:gd name="T35" fmla="*/ 31 h 46"/>
                  <a:gd name="T36" fmla="*/ 65 w 65"/>
                  <a:gd name="T37" fmla="*/ 3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" h="46">
                    <a:moveTo>
                      <a:pt x="65" y="33"/>
                    </a:moveTo>
                    <a:cubicBezTo>
                      <a:pt x="64" y="35"/>
                      <a:pt x="63" y="38"/>
                      <a:pt x="62" y="40"/>
                    </a:cubicBezTo>
                    <a:cubicBezTo>
                      <a:pt x="54" y="43"/>
                      <a:pt x="47" y="44"/>
                      <a:pt x="39" y="46"/>
                    </a:cubicBezTo>
                    <a:cubicBezTo>
                      <a:pt x="36" y="45"/>
                      <a:pt x="33" y="44"/>
                      <a:pt x="31" y="40"/>
                    </a:cubicBezTo>
                    <a:cubicBezTo>
                      <a:pt x="27" y="35"/>
                      <a:pt x="19" y="32"/>
                      <a:pt x="25" y="23"/>
                    </a:cubicBezTo>
                    <a:cubicBezTo>
                      <a:pt x="26" y="22"/>
                      <a:pt x="19" y="20"/>
                      <a:pt x="15" y="18"/>
                    </a:cubicBezTo>
                    <a:cubicBezTo>
                      <a:pt x="3" y="14"/>
                      <a:pt x="0" y="10"/>
                      <a:pt x="3" y="2"/>
                    </a:cubicBezTo>
                    <a:cubicBezTo>
                      <a:pt x="4" y="2"/>
                      <a:pt x="6" y="2"/>
                      <a:pt x="7" y="2"/>
                    </a:cubicBezTo>
                    <a:cubicBezTo>
                      <a:pt x="15" y="7"/>
                      <a:pt x="21" y="0"/>
                      <a:pt x="29" y="0"/>
                    </a:cubicBezTo>
                    <a:cubicBezTo>
                      <a:pt x="33" y="1"/>
                      <a:pt x="34" y="4"/>
                      <a:pt x="36" y="7"/>
                    </a:cubicBezTo>
                    <a:cubicBezTo>
                      <a:pt x="37" y="7"/>
                      <a:pt x="37" y="8"/>
                      <a:pt x="38" y="9"/>
                    </a:cubicBezTo>
                    <a:cubicBezTo>
                      <a:pt x="39" y="11"/>
                      <a:pt x="39" y="12"/>
                      <a:pt x="37" y="13"/>
                    </a:cubicBezTo>
                    <a:cubicBezTo>
                      <a:pt x="36" y="14"/>
                      <a:pt x="35" y="14"/>
                      <a:pt x="35" y="14"/>
                    </a:cubicBezTo>
                    <a:cubicBezTo>
                      <a:pt x="34" y="13"/>
                      <a:pt x="33" y="12"/>
                      <a:pt x="34" y="13"/>
                    </a:cubicBezTo>
                    <a:cubicBezTo>
                      <a:pt x="35" y="15"/>
                      <a:pt x="37" y="14"/>
                      <a:pt x="38" y="15"/>
                    </a:cubicBezTo>
                    <a:cubicBezTo>
                      <a:pt x="43" y="17"/>
                      <a:pt x="48" y="19"/>
                      <a:pt x="42" y="25"/>
                    </a:cubicBezTo>
                    <a:cubicBezTo>
                      <a:pt x="39" y="28"/>
                      <a:pt x="43" y="28"/>
                      <a:pt x="44" y="28"/>
                    </a:cubicBezTo>
                    <a:cubicBezTo>
                      <a:pt x="50" y="28"/>
                      <a:pt x="56" y="30"/>
                      <a:pt x="62" y="31"/>
                    </a:cubicBezTo>
                    <a:cubicBezTo>
                      <a:pt x="63" y="32"/>
                      <a:pt x="64" y="32"/>
                      <a:pt x="65" y="33"/>
                    </a:cubicBezTo>
                    <a:close/>
                  </a:path>
                </a:pathLst>
              </a:custGeom>
              <a:solidFill>
                <a:srgbClr val="D9C4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4" name="Freeform 5287"/>
              <p:cNvSpPr/>
              <p:nvPr/>
            </p:nvSpPr>
            <p:spPr bwMode="auto">
              <a:xfrm>
                <a:off x="6988176" y="5413376"/>
                <a:ext cx="90488" cy="88900"/>
              </a:xfrm>
              <a:custGeom>
                <a:avLst/>
                <a:gdLst>
                  <a:gd name="T0" fmla="*/ 4 w 45"/>
                  <a:gd name="T1" fmla="*/ 36 h 45"/>
                  <a:gd name="T2" fmla="*/ 2 w 45"/>
                  <a:gd name="T3" fmla="*/ 36 h 45"/>
                  <a:gd name="T4" fmla="*/ 2 w 45"/>
                  <a:gd name="T5" fmla="*/ 23 h 45"/>
                  <a:gd name="T6" fmla="*/ 9 w 45"/>
                  <a:gd name="T7" fmla="*/ 16 h 45"/>
                  <a:gd name="T8" fmla="*/ 27 w 45"/>
                  <a:gd name="T9" fmla="*/ 13 h 45"/>
                  <a:gd name="T10" fmla="*/ 25 w 45"/>
                  <a:gd name="T11" fmla="*/ 6 h 45"/>
                  <a:gd name="T12" fmla="*/ 41 w 45"/>
                  <a:gd name="T13" fmla="*/ 4 h 45"/>
                  <a:gd name="T14" fmla="*/ 43 w 45"/>
                  <a:gd name="T15" fmla="*/ 9 h 45"/>
                  <a:gd name="T16" fmla="*/ 32 w 45"/>
                  <a:gd name="T17" fmla="*/ 27 h 45"/>
                  <a:gd name="T18" fmla="*/ 14 w 45"/>
                  <a:gd name="T19" fmla="*/ 32 h 45"/>
                  <a:gd name="T20" fmla="*/ 9 w 45"/>
                  <a:gd name="T21" fmla="*/ 37 h 45"/>
                  <a:gd name="T22" fmla="*/ 4 w 45"/>
                  <a:gd name="T23" fmla="*/ 3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45">
                    <a:moveTo>
                      <a:pt x="4" y="36"/>
                    </a:moveTo>
                    <a:cubicBezTo>
                      <a:pt x="3" y="36"/>
                      <a:pt x="2" y="36"/>
                      <a:pt x="2" y="36"/>
                    </a:cubicBezTo>
                    <a:cubicBezTo>
                      <a:pt x="0" y="31"/>
                      <a:pt x="2" y="27"/>
                      <a:pt x="2" y="23"/>
                    </a:cubicBezTo>
                    <a:cubicBezTo>
                      <a:pt x="3" y="19"/>
                      <a:pt x="6" y="17"/>
                      <a:pt x="9" y="16"/>
                    </a:cubicBezTo>
                    <a:cubicBezTo>
                      <a:pt x="15" y="14"/>
                      <a:pt x="21" y="14"/>
                      <a:pt x="27" y="13"/>
                    </a:cubicBezTo>
                    <a:cubicBezTo>
                      <a:pt x="26" y="11"/>
                      <a:pt x="23" y="9"/>
                      <a:pt x="25" y="6"/>
                    </a:cubicBezTo>
                    <a:cubicBezTo>
                      <a:pt x="30" y="1"/>
                      <a:pt x="35" y="0"/>
                      <a:pt x="41" y="4"/>
                    </a:cubicBezTo>
                    <a:cubicBezTo>
                      <a:pt x="42" y="5"/>
                      <a:pt x="43" y="7"/>
                      <a:pt x="43" y="9"/>
                    </a:cubicBezTo>
                    <a:cubicBezTo>
                      <a:pt x="45" y="18"/>
                      <a:pt x="35" y="20"/>
                      <a:pt x="32" y="27"/>
                    </a:cubicBezTo>
                    <a:cubicBezTo>
                      <a:pt x="27" y="31"/>
                      <a:pt x="24" y="45"/>
                      <a:pt x="14" y="32"/>
                    </a:cubicBezTo>
                    <a:cubicBezTo>
                      <a:pt x="14" y="32"/>
                      <a:pt x="11" y="35"/>
                      <a:pt x="9" y="37"/>
                    </a:cubicBezTo>
                    <a:cubicBezTo>
                      <a:pt x="7" y="37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DFC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5" name="Freeform 5288"/>
              <p:cNvSpPr/>
              <p:nvPr/>
            </p:nvSpPr>
            <p:spPr bwMode="auto">
              <a:xfrm>
                <a:off x="6916738" y="5491163"/>
                <a:ext cx="60325" cy="63500"/>
              </a:xfrm>
              <a:custGeom>
                <a:avLst/>
                <a:gdLst>
                  <a:gd name="T0" fmla="*/ 7 w 30"/>
                  <a:gd name="T1" fmla="*/ 3 h 32"/>
                  <a:gd name="T2" fmla="*/ 14 w 30"/>
                  <a:gd name="T3" fmla="*/ 9 h 32"/>
                  <a:gd name="T4" fmla="*/ 30 w 30"/>
                  <a:gd name="T5" fmla="*/ 16 h 32"/>
                  <a:gd name="T6" fmla="*/ 13 w 30"/>
                  <a:gd name="T7" fmla="*/ 31 h 32"/>
                  <a:gd name="T8" fmla="*/ 7 w 30"/>
                  <a:gd name="T9" fmla="*/ 31 h 32"/>
                  <a:gd name="T10" fmla="*/ 1 w 30"/>
                  <a:gd name="T11" fmla="*/ 24 h 32"/>
                  <a:gd name="T12" fmla="*/ 1 w 30"/>
                  <a:gd name="T13" fmla="*/ 5 h 32"/>
                  <a:gd name="T14" fmla="*/ 7 w 30"/>
                  <a:gd name="T15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32">
                    <a:moveTo>
                      <a:pt x="7" y="3"/>
                    </a:moveTo>
                    <a:cubicBezTo>
                      <a:pt x="9" y="5"/>
                      <a:pt x="12" y="7"/>
                      <a:pt x="14" y="9"/>
                    </a:cubicBezTo>
                    <a:cubicBezTo>
                      <a:pt x="18" y="14"/>
                      <a:pt x="26" y="11"/>
                      <a:pt x="30" y="16"/>
                    </a:cubicBezTo>
                    <a:cubicBezTo>
                      <a:pt x="22" y="18"/>
                      <a:pt x="18" y="24"/>
                      <a:pt x="13" y="31"/>
                    </a:cubicBezTo>
                    <a:cubicBezTo>
                      <a:pt x="11" y="32"/>
                      <a:pt x="9" y="31"/>
                      <a:pt x="7" y="31"/>
                    </a:cubicBezTo>
                    <a:cubicBezTo>
                      <a:pt x="4" y="29"/>
                      <a:pt x="0" y="28"/>
                      <a:pt x="1" y="24"/>
                    </a:cubicBezTo>
                    <a:cubicBezTo>
                      <a:pt x="2" y="18"/>
                      <a:pt x="2" y="12"/>
                      <a:pt x="1" y="5"/>
                    </a:cubicBezTo>
                    <a:cubicBezTo>
                      <a:pt x="1" y="2"/>
                      <a:pt x="4" y="0"/>
                      <a:pt x="7" y="3"/>
                    </a:cubicBezTo>
                    <a:close/>
                  </a:path>
                </a:pathLst>
              </a:custGeom>
              <a:solidFill>
                <a:srgbClr val="D0B7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6" name="Freeform 5289"/>
              <p:cNvSpPr/>
              <p:nvPr/>
            </p:nvSpPr>
            <p:spPr bwMode="auto">
              <a:xfrm>
                <a:off x="7000876" y="5464176"/>
                <a:ext cx="55563" cy="46038"/>
              </a:xfrm>
              <a:custGeom>
                <a:avLst/>
                <a:gdLst>
                  <a:gd name="T0" fmla="*/ 3 w 28"/>
                  <a:gd name="T1" fmla="*/ 11 h 23"/>
                  <a:gd name="T2" fmla="*/ 11 w 28"/>
                  <a:gd name="T3" fmla="*/ 1 h 23"/>
                  <a:gd name="T4" fmla="*/ 13 w 28"/>
                  <a:gd name="T5" fmla="*/ 7 h 23"/>
                  <a:gd name="T6" fmla="*/ 17 w 28"/>
                  <a:gd name="T7" fmla="*/ 9 h 23"/>
                  <a:gd name="T8" fmla="*/ 24 w 28"/>
                  <a:gd name="T9" fmla="*/ 1 h 23"/>
                  <a:gd name="T10" fmla="*/ 27 w 28"/>
                  <a:gd name="T11" fmla="*/ 6 h 23"/>
                  <a:gd name="T12" fmla="*/ 23 w 28"/>
                  <a:gd name="T13" fmla="*/ 9 h 23"/>
                  <a:gd name="T14" fmla="*/ 2 w 28"/>
                  <a:gd name="T15" fmla="*/ 18 h 23"/>
                  <a:gd name="T16" fmla="*/ 11 w 28"/>
                  <a:gd name="T17" fmla="*/ 14 h 23"/>
                  <a:gd name="T18" fmla="*/ 3 w 28"/>
                  <a:gd name="T1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3">
                    <a:moveTo>
                      <a:pt x="3" y="11"/>
                    </a:moveTo>
                    <a:cubicBezTo>
                      <a:pt x="0" y="3"/>
                      <a:pt x="6" y="2"/>
                      <a:pt x="11" y="1"/>
                    </a:cubicBezTo>
                    <a:cubicBezTo>
                      <a:pt x="17" y="0"/>
                      <a:pt x="14" y="4"/>
                      <a:pt x="13" y="7"/>
                    </a:cubicBezTo>
                    <a:cubicBezTo>
                      <a:pt x="12" y="10"/>
                      <a:pt x="15" y="10"/>
                      <a:pt x="17" y="9"/>
                    </a:cubicBezTo>
                    <a:cubicBezTo>
                      <a:pt x="19" y="7"/>
                      <a:pt x="21" y="4"/>
                      <a:pt x="24" y="1"/>
                    </a:cubicBezTo>
                    <a:cubicBezTo>
                      <a:pt x="28" y="1"/>
                      <a:pt x="27" y="3"/>
                      <a:pt x="27" y="6"/>
                    </a:cubicBezTo>
                    <a:cubicBezTo>
                      <a:pt x="26" y="7"/>
                      <a:pt x="25" y="8"/>
                      <a:pt x="23" y="9"/>
                    </a:cubicBezTo>
                    <a:cubicBezTo>
                      <a:pt x="19" y="18"/>
                      <a:pt x="12" y="23"/>
                      <a:pt x="2" y="18"/>
                    </a:cubicBezTo>
                    <a:cubicBezTo>
                      <a:pt x="5" y="17"/>
                      <a:pt x="8" y="16"/>
                      <a:pt x="11" y="14"/>
                    </a:cubicBezTo>
                    <a:cubicBezTo>
                      <a:pt x="9" y="10"/>
                      <a:pt x="6" y="12"/>
                      <a:pt x="3" y="11"/>
                    </a:cubicBezTo>
                    <a:close/>
                  </a:path>
                </a:pathLst>
              </a:custGeom>
              <a:solidFill>
                <a:srgbClr val="E6CC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7" name="Freeform 5290"/>
              <p:cNvSpPr/>
              <p:nvPr/>
            </p:nvSpPr>
            <p:spPr bwMode="auto">
              <a:xfrm>
                <a:off x="6942138" y="5497513"/>
                <a:ext cx="52388" cy="26988"/>
              </a:xfrm>
              <a:custGeom>
                <a:avLst/>
                <a:gdLst>
                  <a:gd name="T0" fmla="*/ 17 w 26"/>
                  <a:gd name="T1" fmla="*/ 13 h 14"/>
                  <a:gd name="T2" fmla="*/ 7 w 26"/>
                  <a:gd name="T3" fmla="*/ 13 h 14"/>
                  <a:gd name="T4" fmla="*/ 1 w 26"/>
                  <a:gd name="T5" fmla="*/ 6 h 14"/>
                  <a:gd name="T6" fmla="*/ 24 w 26"/>
                  <a:gd name="T7" fmla="*/ 1 h 14"/>
                  <a:gd name="T8" fmla="*/ 17 w 26"/>
                  <a:gd name="T9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">
                    <a:moveTo>
                      <a:pt x="17" y="13"/>
                    </a:moveTo>
                    <a:cubicBezTo>
                      <a:pt x="14" y="13"/>
                      <a:pt x="10" y="12"/>
                      <a:pt x="7" y="13"/>
                    </a:cubicBezTo>
                    <a:cubicBezTo>
                      <a:pt x="0" y="14"/>
                      <a:pt x="0" y="10"/>
                      <a:pt x="1" y="6"/>
                    </a:cubicBezTo>
                    <a:cubicBezTo>
                      <a:pt x="8" y="1"/>
                      <a:pt x="16" y="0"/>
                      <a:pt x="24" y="1"/>
                    </a:cubicBezTo>
                    <a:cubicBezTo>
                      <a:pt x="26" y="7"/>
                      <a:pt x="15" y="6"/>
                      <a:pt x="17" y="13"/>
                    </a:cubicBezTo>
                    <a:close/>
                  </a:path>
                </a:pathLst>
              </a:custGeom>
              <a:solidFill>
                <a:srgbClr val="DFC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8" name="Freeform 5291"/>
              <p:cNvSpPr/>
              <p:nvPr/>
            </p:nvSpPr>
            <p:spPr bwMode="auto">
              <a:xfrm>
                <a:off x="6899276" y="5546726"/>
                <a:ext cx="58738" cy="36513"/>
              </a:xfrm>
              <a:custGeom>
                <a:avLst/>
                <a:gdLst>
                  <a:gd name="T0" fmla="*/ 18 w 30"/>
                  <a:gd name="T1" fmla="*/ 0 h 18"/>
                  <a:gd name="T2" fmla="*/ 22 w 30"/>
                  <a:gd name="T3" fmla="*/ 3 h 18"/>
                  <a:gd name="T4" fmla="*/ 30 w 30"/>
                  <a:gd name="T5" fmla="*/ 11 h 18"/>
                  <a:gd name="T6" fmla="*/ 24 w 30"/>
                  <a:gd name="T7" fmla="*/ 13 h 18"/>
                  <a:gd name="T8" fmla="*/ 19 w 30"/>
                  <a:gd name="T9" fmla="*/ 12 h 18"/>
                  <a:gd name="T10" fmla="*/ 6 w 30"/>
                  <a:gd name="T11" fmla="*/ 18 h 18"/>
                  <a:gd name="T12" fmla="*/ 4 w 30"/>
                  <a:gd name="T13" fmla="*/ 8 h 18"/>
                  <a:gd name="T14" fmla="*/ 14 w 30"/>
                  <a:gd name="T15" fmla="*/ 4 h 18"/>
                  <a:gd name="T16" fmla="*/ 18 w 30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18">
                    <a:moveTo>
                      <a:pt x="18" y="0"/>
                    </a:moveTo>
                    <a:cubicBezTo>
                      <a:pt x="19" y="1"/>
                      <a:pt x="21" y="2"/>
                      <a:pt x="22" y="3"/>
                    </a:cubicBezTo>
                    <a:cubicBezTo>
                      <a:pt x="27" y="4"/>
                      <a:pt x="30" y="8"/>
                      <a:pt x="30" y="11"/>
                    </a:cubicBezTo>
                    <a:cubicBezTo>
                      <a:pt x="30" y="14"/>
                      <a:pt x="26" y="13"/>
                      <a:pt x="24" y="13"/>
                    </a:cubicBezTo>
                    <a:cubicBezTo>
                      <a:pt x="22" y="13"/>
                      <a:pt x="20" y="13"/>
                      <a:pt x="19" y="12"/>
                    </a:cubicBezTo>
                    <a:cubicBezTo>
                      <a:pt x="13" y="11"/>
                      <a:pt x="10" y="17"/>
                      <a:pt x="6" y="18"/>
                    </a:cubicBezTo>
                    <a:cubicBezTo>
                      <a:pt x="0" y="15"/>
                      <a:pt x="3" y="11"/>
                      <a:pt x="4" y="8"/>
                    </a:cubicBezTo>
                    <a:cubicBezTo>
                      <a:pt x="7" y="5"/>
                      <a:pt x="11" y="7"/>
                      <a:pt x="14" y="4"/>
                    </a:cubicBezTo>
                    <a:cubicBezTo>
                      <a:pt x="15" y="3"/>
                      <a:pt x="16" y="1"/>
                      <a:pt x="18" y="0"/>
                    </a:cubicBezTo>
                    <a:close/>
                  </a:path>
                </a:pathLst>
              </a:custGeom>
              <a:solidFill>
                <a:srgbClr val="C7A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9" name="Freeform 5292"/>
              <p:cNvSpPr/>
              <p:nvPr/>
            </p:nvSpPr>
            <p:spPr bwMode="auto">
              <a:xfrm>
                <a:off x="7045326" y="5473701"/>
                <a:ext cx="93663" cy="39688"/>
              </a:xfrm>
              <a:custGeom>
                <a:avLst/>
                <a:gdLst>
                  <a:gd name="T0" fmla="*/ 1 w 47"/>
                  <a:gd name="T1" fmla="*/ 5 h 20"/>
                  <a:gd name="T2" fmla="*/ 4 w 47"/>
                  <a:gd name="T3" fmla="*/ 2 h 20"/>
                  <a:gd name="T4" fmla="*/ 10 w 47"/>
                  <a:gd name="T5" fmla="*/ 5 h 20"/>
                  <a:gd name="T6" fmla="*/ 17 w 47"/>
                  <a:gd name="T7" fmla="*/ 8 h 20"/>
                  <a:gd name="T8" fmla="*/ 34 w 47"/>
                  <a:gd name="T9" fmla="*/ 7 h 20"/>
                  <a:gd name="T10" fmla="*/ 40 w 47"/>
                  <a:gd name="T11" fmla="*/ 7 h 20"/>
                  <a:gd name="T12" fmla="*/ 43 w 47"/>
                  <a:gd name="T13" fmla="*/ 6 h 20"/>
                  <a:gd name="T14" fmla="*/ 46 w 47"/>
                  <a:gd name="T15" fmla="*/ 15 h 20"/>
                  <a:gd name="T16" fmla="*/ 35 w 47"/>
                  <a:gd name="T17" fmla="*/ 20 h 20"/>
                  <a:gd name="T18" fmla="*/ 24 w 47"/>
                  <a:gd name="T19" fmla="*/ 17 h 20"/>
                  <a:gd name="T20" fmla="*/ 16 w 47"/>
                  <a:gd name="T21" fmla="*/ 19 h 20"/>
                  <a:gd name="T22" fmla="*/ 1 w 47"/>
                  <a:gd name="T23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20">
                    <a:moveTo>
                      <a:pt x="1" y="5"/>
                    </a:moveTo>
                    <a:cubicBezTo>
                      <a:pt x="2" y="4"/>
                      <a:pt x="3" y="3"/>
                      <a:pt x="4" y="2"/>
                    </a:cubicBezTo>
                    <a:cubicBezTo>
                      <a:pt x="7" y="0"/>
                      <a:pt x="9" y="3"/>
                      <a:pt x="10" y="5"/>
                    </a:cubicBezTo>
                    <a:cubicBezTo>
                      <a:pt x="12" y="7"/>
                      <a:pt x="14" y="10"/>
                      <a:pt x="17" y="8"/>
                    </a:cubicBezTo>
                    <a:cubicBezTo>
                      <a:pt x="23" y="5"/>
                      <a:pt x="29" y="7"/>
                      <a:pt x="34" y="7"/>
                    </a:cubicBezTo>
                    <a:cubicBezTo>
                      <a:pt x="36" y="8"/>
                      <a:pt x="38" y="10"/>
                      <a:pt x="40" y="7"/>
                    </a:cubicBezTo>
                    <a:cubicBezTo>
                      <a:pt x="41" y="6"/>
                      <a:pt x="42" y="6"/>
                      <a:pt x="43" y="6"/>
                    </a:cubicBezTo>
                    <a:cubicBezTo>
                      <a:pt x="47" y="8"/>
                      <a:pt x="47" y="11"/>
                      <a:pt x="46" y="15"/>
                    </a:cubicBezTo>
                    <a:cubicBezTo>
                      <a:pt x="44" y="19"/>
                      <a:pt x="40" y="20"/>
                      <a:pt x="35" y="20"/>
                    </a:cubicBezTo>
                    <a:cubicBezTo>
                      <a:pt x="32" y="19"/>
                      <a:pt x="29" y="16"/>
                      <a:pt x="24" y="17"/>
                    </a:cubicBezTo>
                    <a:cubicBezTo>
                      <a:pt x="22" y="17"/>
                      <a:pt x="18" y="16"/>
                      <a:pt x="16" y="19"/>
                    </a:cubicBezTo>
                    <a:cubicBezTo>
                      <a:pt x="7" y="19"/>
                      <a:pt x="0" y="16"/>
                      <a:pt x="1" y="5"/>
                    </a:cubicBezTo>
                    <a:close/>
                  </a:path>
                </a:pathLst>
              </a:custGeom>
              <a:solidFill>
                <a:srgbClr val="B89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0" name="Freeform 5293"/>
              <p:cNvSpPr/>
              <p:nvPr/>
            </p:nvSpPr>
            <p:spPr bwMode="auto">
              <a:xfrm>
                <a:off x="7061201" y="5535613"/>
                <a:ext cx="11113" cy="4763"/>
              </a:xfrm>
              <a:custGeom>
                <a:avLst/>
                <a:gdLst>
                  <a:gd name="T0" fmla="*/ 3 w 6"/>
                  <a:gd name="T1" fmla="*/ 0 h 3"/>
                  <a:gd name="T2" fmla="*/ 5 w 6"/>
                  <a:gd name="T3" fmla="*/ 2 h 3"/>
                  <a:gd name="T4" fmla="*/ 2 w 6"/>
                  <a:gd name="T5" fmla="*/ 3 h 3"/>
                  <a:gd name="T6" fmla="*/ 1 w 6"/>
                  <a:gd name="T7" fmla="*/ 1 h 3"/>
                  <a:gd name="T8" fmla="*/ 3 w 6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3">
                    <a:moveTo>
                      <a:pt x="3" y="0"/>
                    </a:moveTo>
                    <a:cubicBezTo>
                      <a:pt x="4" y="0"/>
                      <a:pt x="6" y="1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B89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1" name="Freeform 5294"/>
              <p:cNvSpPr/>
              <p:nvPr/>
            </p:nvSpPr>
            <p:spPr bwMode="auto">
              <a:xfrm>
                <a:off x="7148513" y="5468938"/>
                <a:ext cx="96838" cy="120650"/>
              </a:xfrm>
              <a:custGeom>
                <a:avLst/>
                <a:gdLst>
                  <a:gd name="T0" fmla="*/ 5 w 48"/>
                  <a:gd name="T1" fmla="*/ 56 h 60"/>
                  <a:gd name="T2" fmla="*/ 9 w 48"/>
                  <a:gd name="T3" fmla="*/ 52 h 60"/>
                  <a:gd name="T4" fmla="*/ 14 w 48"/>
                  <a:gd name="T5" fmla="*/ 48 h 60"/>
                  <a:gd name="T6" fmla="*/ 8 w 48"/>
                  <a:gd name="T7" fmla="*/ 46 h 60"/>
                  <a:gd name="T8" fmla="*/ 2 w 48"/>
                  <a:gd name="T9" fmla="*/ 26 h 60"/>
                  <a:gd name="T10" fmla="*/ 1 w 48"/>
                  <a:gd name="T11" fmla="*/ 20 h 60"/>
                  <a:gd name="T12" fmla="*/ 21 w 48"/>
                  <a:gd name="T13" fmla="*/ 9 h 60"/>
                  <a:gd name="T14" fmla="*/ 35 w 48"/>
                  <a:gd name="T15" fmla="*/ 2 h 60"/>
                  <a:gd name="T16" fmla="*/ 37 w 48"/>
                  <a:gd name="T17" fmla="*/ 8 h 60"/>
                  <a:gd name="T18" fmla="*/ 30 w 48"/>
                  <a:gd name="T19" fmla="*/ 15 h 60"/>
                  <a:gd name="T20" fmla="*/ 24 w 48"/>
                  <a:gd name="T21" fmla="*/ 25 h 60"/>
                  <a:gd name="T22" fmla="*/ 33 w 48"/>
                  <a:gd name="T23" fmla="*/ 14 h 60"/>
                  <a:gd name="T24" fmla="*/ 42 w 48"/>
                  <a:gd name="T25" fmla="*/ 23 h 60"/>
                  <a:gd name="T26" fmla="*/ 44 w 48"/>
                  <a:gd name="T27" fmla="*/ 38 h 60"/>
                  <a:gd name="T28" fmla="*/ 47 w 48"/>
                  <a:gd name="T29" fmla="*/ 44 h 60"/>
                  <a:gd name="T30" fmla="*/ 41 w 48"/>
                  <a:gd name="T31" fmla="*/ 46 h 60"/>
                  <a:gd name="T32" fmla="*/ 29 w 48"/>
                  <a:gd name="T33" fmla="*/ 47 h 60"/>
                  <a:gd name="T34" fmla="*/ 23 w 48"/>
                  <a:gd name="T35" fmla="*/ 53 h 60"/>
                  <a:gd name="T36" fmla="*/ 19 w 48"/>
                  <a:gd name="T37" fmla="*/ 58 h 60"/>
                  <a:gd name="T38" fmla="*/ 5 w 48"/>
                  <a:gd name="T39" fmla="*/ 5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60">
                    <a:moveTo>
                      <a:pt x="5" y="56"/>
                    </a:moveTo>
                    <a:cubicBezTo>
                      <a:pt x="4" y="51"/>
                      <a:pt x="8" y="53"/>
                      <a:pt x="9" y="52"/>
                    </a:cubicBezTo>
                    <a:cubicBezTo>
                      <a:pt x="11" y="51"/>
                      <a:pt x="15" y="52"/>
                      <a:pt x="14" y="48"/>
                    </a:cubicBezTo>
                    <a:cubicBezTo>
                      <a:pt x="13" y="47"/>
                      <a:pt x="10" y="47"/>
                      <a:pt x="8" y="46"/>
                    </a:cubicBezTo>
                    <a:cubicBezTo>
                      <a:pt x="9" y="38"/>
                      <a:pt x="12" y="30"/>
                      <a:pt x="2" y="26"/>
                    </a:cubicBezTo>
                    <a:cubicBezTo>
                      <a:pt x="0" y="25"/>
                      <a:pt x="0" y="22"/>
                      <a:pt x="1" y="20"/>
                    </a:cubicBezTo>
                    <a:cubicBezTo>
                      <a:pt x="8" y="16"/>
                      <a:pt x="13" y="9"/>
                      <a:pt x="21" y="9"/>
                    </a:cubicBezTo>
                    <a:cubicBezTo>
                      <a:pt x="27" y="9"/>
                      <a:pt x="28" y="0"/>
                      <a:pt x="35" y="2"/>
                    </a:cubicBezTo>
                    <a:cubicBezTo>
                      <a:pt x="37" y="3"/>
                      <a:pt x="38" y="5"/>
                      <a:pt x="37" y="8"/>
                    </a:cubicBezTo>
                    <a:cubicBezTo>
                      <a:pt x="37" y="12"/>
                      <a:pt x="33" y="14"/>
                      <a:pt x="30" y="15"/>
                    </a:cubicBezTo>
                    <a:cubicBezTo>
                      <a:pt x="25" y="17"/>
                      <a:pt x="25" y="20"/>
                      <a:pt x="24" y="25"/>
                    </a:cubicBezTo>
                    <a:cubicBezTo>
                      <a:pt x="28" y="21"/>
                      <a:pt x="27" y="14"/>
                      <a:pt x="33" y="14"/>
                    </a:cubicBezTo>
                    <a:cubicBezTo>
                      <a:pt x="38" y="14"/>
                      <a:pt x="40" y="19"/>
                      <a:pt x="42" y="23"/>
                    </a:cubicBezTo>
                    <a:cubicBezTo>
                      <a:pt x="40" y="28"/>
                      <a:pt x="35" y="34"/>
                      <a:pt x="44" y="38"/>
                    </a:cubicBezTo>
                    <a:cubicBezTo>
                      <a:pt x="46" y="39"/>
                      <a:pt x="48" y="41"/>
                      <a:pt x="47" y="44"/>
                    </a:cubicBezTo>
                    <a:cubicBezTo>
                      <a:pt x="46" y="47"/>
                      <a:pt x="43" y="46"/>
                      <a:pt x="41" y="46"/>
                    </a:cubicBezTo>
                    <a:cubicBezTo>
                      <a:pt x="37" y="45"/>
                      <a:pt x="33" y="46"/>
                      <a:pt x="29" y="47"/>
                    </a:cubicBezTo>
                    <a:cubicBezTo>
                      <a:pt x="24" y="46"/>
                      <a:pt x="21" y="48"/>
                      <a:pt x="23" y="53"/>
                    </a:cubicBezTo>
                    <a:cubicBezTo>
                      <a:pt x="23" y="56"/>
                      <a:pt x="21" y="57"/>
                      <a:pt x="19" y="58"/>
                    </a:cubicBezTo>
                    <a:cubicBezTo>
                      <a:pt x="15" y="56"/>
                      <a:pt x="9" y="60"/>
                      <a:pt x="5" y="56"/>
                    </a:cubicBezTo>
                    <a:close/>
                  </a:path>
                </a:pathLst>
              </a:custGeom>
              <a:solidFill>
                <a:srgbClr val="C29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2" name="Freeform 5295"/>
              <p:cNvSpPr/>
              <p:nvPr/>
            </p:nvSpPr>
            <p:spPr bwMode="auto">
              <a:xfrm>
                <a:off x="7121526" y="5486401"/>
                <a:ext cx="60325" cy="74613"/>
              </a:xfrm>
              <a:custGeom>
                <a:avLst/>
                <a:gdLst>
                  <a:gd name="T0" fmla="*/ 16 w 30"/>
                  <a:gd name="T1" fmla="*/ 12 h 37"/>
                  <a:gd name="T2" fmla="*/ 17 w 30"/>
                  <a:gd name="T3" fmla="*/ 16 h 37"/>
                  <a:gd name="T4" fmla="*/ 22 w 30"/>
                  <a:gd name="T5" fmla="*/ 37 h 37"/>
                  <a:gd name="T6" fmla="*/ 20 w 30"/>
                  <a:gd name="T7" fmla="*/ 37 h 37"/>
                  <a:gd name="T8" fmla="*/ 18 w 30"/>
                  <a:gd name="T9" fmla="*/ 34 h 37"/>
                  <a:gd name="T10" fmla="*/ 7 w 30"/>
                  <a:gd name="T11" fmla="*/ 20 h 37"/>
                  <a:gd name="T12" fmla="*/ 3 w 30"/>
                  <a:gd name="T13" fmla="*/ 13 h 37"/>
                  <a:gd name="T14" fmla="*/ 8 w 30"/>
                  <a:gd name="T15" fmla="*/ 8 h 37"/>
                  <a:gd name="T16" fmla="*/ 15 w 30"/>
                  <a:gd name="T17" fmla="*/ 0 h 37"/>
                  <a:gd name="T18" fmla="*/ 20 w 30"/>
                  <a:gd name="T19" fmla="*/ 3 h 37"/>
                  <a:gd name="T20" fmla="*/ 16 w 30"/>
                  <a:gd name="T21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" h="37">
                    <a:moveTo>
                      <a:pt x="16" y="12"/>
                    </a:moveTo>
                    <a:cubicBezTo>
                      <a:pt x="16" y="13"/>
                      <a:pt x="16" y="15"/>
                      <a:pt x="17" y="16"/>
                    </a:cubicBezTo>
                    <a:cubicBezTo>
                      <a:pt x="29" y="24"/>
                      <a:pt x="30" y="26"/>
                      <a:pt x="22" y="37"/>
                    </a:cubicBezTo>
                    <a:cubicBezTo>
                      <a:pt x="22" y="37"/>
                      <a:pt x="21" y="37"/>
                      <a:pt x="20" y="37"/>
                    </a:cubicBezTo>
                    <a:cubicBezTo>
                      <a:pt x="19" y="36"/>
                      <a:pt x="18" y="35"/>
                      <a:pt x="18" y="34"/>
                    </a:cubicBezTo>
                    <a:cubicBezTo>
                      <a:pt x="21" y="24"/>
                      <a:pt x="14" y="22"/>
                      <a:pt x="7" y="20"/>
                    </a:cubicBezTo>
                    <a:cubicBezTo>
                      <a:pt x="4" y="18"/>
                      <a:pt x="0" y="17"/>
                      <a:pt x="3" y="13"/>
                    </a:cubicBezTo>
                    <a:cubicBezTo>
                      <a:pt x="4" y="11"/>
                      <a:pt x="7" y="10"/>
                      <a:pt x="8" y="8"/>
                    </a:cubicBezTo>
                    <a:cubicBezTo>
                      <a:pt x="9" y="3"/>
                      <a:pt x="10" y="0"/>
                      <a:pt x="15" y="0"/>
                    </a:cubicBezTo>
                    <a:cubicBezTo>
                      <a:pt x="18" y="0"/>
                      <a:pt x="19" y="1"/>
                      <a:pt x="20" y="3"/>
                    </a:cubicBezTo>
                    <a:cubicBezTo>
                      <a:pt x="22" y="7"/>
                      <a:pt x="19" y="10"/>
                      <a:pt x="16" y="12"/>
                    </a:cubicBezTo>
                    <a:close/>
                  </a:path>
                </a:pathLst>
              </a:custGeom>
              <a:solidFill>
                <a:srgbClr val="B89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3" name="Freeform 5296"/>
              <p:cNvSpPr/>
              <p:nvPr/>
            </p:nvSpPr>
            <p:spPr bwMode="auto">
              <a:xfrm>
                <a:off x="7108826" y="5500688"/>
                <a:ext cx="53975" cy="60325"/>
              </a:xfrm>
              <a:custGeom>
                <a:avLst/>
                <a:gdLst>
                  <a:gd name="T0" fmla="*/ 15 w 27"/>
                  <a:gd name="T1" fmla="*/ 1 h 30"/>
                  <a:gd name="T2" fmla="*/ 10 w 27"/>
                  <a:gd name="T3" fmla="*/ 9 h 30"/>
                  <a:gd name="T4" fmla="*/ 26 w 27"/>
                  <a:gd name="T5" fmla="*/ 30 h 30"/>
                  <a:gd name="T6" fmla="*/ 8 w 27"/>
                  <a:gd name="T7" fmla="*/ 14 h 30"/>
                  <a:gd name="T8" fmla="*/ 1 w 27"/>
                  <a:gd name="T9" fmla="*/ 9 h 30"/>
                  <a:gd name="T10" fmla="*/ 2 w 27"/>
                  <a:gd name="T11" fmla="*/ 4 h 30"/>
                  <a:gd name="T12" fmla="*/ 12 w 27"/>
                  <a:gd name="T13" fmla="*/ 1 h 30"/>
                  <a:gd name="T14" fmla="*/ 15 w 27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0">
                    <a:moveTo>
                      <a:pt x="15" y="1"/>
                    </a:moveTo>
                    <a:cubicBezTo>
                      <a:pt x="13" y="4"/>
                      <a:pt x="12" y="6"/>
                      <a:pt x="10" y="9"/>
                    </a:cubicBezTo>
                    <a:cubicBezTo>
                      <a:pt x="25" y="9"/>
                      <a:pt x="27" y="18"/>
                      <a:pt x="26" y="30"/>
                    </a:cubicBezTo>
                    <a:cubicBezTo>
                      <a:pt x="16" y="29"/>
                      <a:pt x="17" y="16"/>
                      <a:pt x="8" y="14"/>
                    </a:cubicBezTo>
                    <a:cubicBezTo>
                      <a:pt x="6" y="13"/>
                      <a:pt x="3" y="11"/>
                      <a:pt x="1" y="9"/>
                    </a:cubicBezTo>
                    <a:cubicBezTo>
                      <a:pt x="0" y="7"/>
                      <a:pt x="0" y="6"/>
                      <a:pt x="2" y="4"/>
                    </a:cubicBezTo>
                    <a:cubicBezTo>
                      <a:pt x="5" y="3"/>
                      <a:pt x="9" y="2"/>
                      <a:pt x="12" y="1"/>
                    </a:cubicBezTo>
                    <a:cubicBezTo>
                      <a:pt x="13" y="0"/>
                      <a:pt x="14" y="0"/>
                      <a:pt x="15" y="1"/>
                    </a:cubicBezTo>
                    <a:close/>
                  </a:path>
                </a:pathLst>
              </a:custGeom>
              <a:solidFill>
                <a:srgbClr val="C29D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4" name="Freeform 5297"/>
              <p:cNvSpPr/>
              <p:nvPr/>
            </p:nvSpPr>
            <p:spPr bwMode="auto">
              <a:xfrm>
                <a:off x="7159626" y="5575301"/>
                <a:ext cx="30163" cy="15875"/>
              </a:xfrm>
              <a:custGeom>
                <a:avLst/>
                <a:gdLst>
                  <a:gd name="T0" fmla="*/ 0 w 15"/>
                  <a:gd name="T1" fmla="*/ 3 h 8"/>
                  <a:gd name="T2" fmla="*/ 14 w 15"/>
                  <a:gd name="T3" fmla="*/ 5 h 8"/>
                  <a:gd name="T4" fmla="*/ 15 w 15"/>
                  <a:gd name="T5" fmla="*/ 6 h 8"/>
                  <a:gd name="T6" fmla="*/ 14 w 15"/>
                  <a:gd name="T7" fmla="*/ 7 h 8"/>
                  <a:gd name="T8" fmla="*/ 4 w 15"/>
                  <a:gd name="T9" fmla="*/ 8 h 8"/>
                  <a:gd name="T10" fmla="*/ 0 w 15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8">
                    <a:moveTo>
                      <a:pt x="0" y="3"/>
                    </a:moveTo>
                    <a:cubicBezTo>
                      <a:pt x="4" y="4"/>
                      <a:pt x="10" y="0"/>
                      <a:pt x="14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0" y="6"/>
                      <a:pt x="7" y="7"/>
                      <a:pt x="4" y="8"/>
                    </a:cubicBezTo>
                    <a:cubicBezTo>
                      <a:pt x="3" y="6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AE8F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5" name="Freeform 5298"/>
              <p:cNvSpPr/>
              <p:nvPr/>
            </p:nvSpPr>
            <p:spPr bwMode="auto">
              <a:xfrm>
                <a:off x="7092951" y="5500688"/>
                <a:ext cx="20638" cy="17463"/>
              </a:xfrm>
              <a:custGeom>
                <a:avLst/>
                <a:gdLst>
                  <a:gd name="T0" fmla="*/ 10 w 10"/>
                  <a:gd name="T1" fmla="*/ 4 h 9"/>
                  <a:gd name="T2" fmla="*/ 9 w 10"/>
                  <a:gd name="T3" fmla="*/ 9 h 9"/>
                  <a:gd name="T4" fmla="*/ 0 w 10"/>
                  <a:gd name="T5" fmla="*/ 3 h 9"/>
                  <a:gd name="T6" fmla="*/ 10 w 10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cubicBezTo>
                      <a:pt x="10" y="6"/>
                      <a:pt x="9" y="8"/>
                      <a:pt x="9" y="9"/>
                    </a:cubicBezTo>
                    <a:cubicBezTo>
                      <a:pt x="6" y="7"/>
                      <a:pt x="3" y="5"/>
                      <a:pt x="0" y="3"/>
                    </a:cubicBezTo>
                    <a:cubicBezTo>
                      <a:pt x="4" y="0"/>
                      <a:pt x="7" y="1"/>
                      <a:pt x="10" y="4"/>
                    </a:cubicBezTo>
                    <a:close/>
                  </a:path>
                </a:pathLst>
              </a:custGeom>
              <a:solidFill>
                <a:srgbClr val="D0B3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6" name="Freeform 5299"/>
              <p:cNvSpPr/>
              <p:nvPr/>
            </p:nvSpPr>
            <p:spPr bwMode="auto">
              <a:xfrm>
                <a:off x="7208838" y="5584826"/>
                <a:ext cx="68263" cy="100013"/>
              </a:xfrm>
              <a:custGeom>
                <a:avLst/>
                <a:gdLst>
                  <a:gd name="T0" fmla="*/ 2 w 34"/>
                  <a:gd name="T1" fmla="*/ 16 h 50"/>
                  <a:gd name="T2" fmla="*/ 0 w 34"/>
                  <a:gd name="T3" fmla="*/ 11 h 50"/>
                  <a:gd name="T4" fmla="*/ 11 w 34"/>
                  <a:gd name="T5" fmla="*/ 5 h 50"/>
                  <a:gd name="T6" fmla="*/ 19 w 34"/>
                  <a:gd name="T7" fmla="*/ 7 h 50"/>
                  <a:gd name="T8" fmla="*/ 20 w 34"/>
                  <a:gd name="T9" fmla="*/ 10 h 50"/>
                  <a:gd name="T10" fmla="*/ 22 w 34"/>
                  <a:gd name="T11" fmla="*/ 17 h 50"/>
                  <a:gd name="T12" fmla="*/ 25 w 34"/>
                  <a:gd name="T13" fmla="*/ 19 h 50"/>
                  <a:gd name="T14" fmla="*/ 29 w 34"/>
                  <a:gd name="T15" fmla="*/ 46 h 50"/>
                  <a:gd name="T16" fmla="*/ 21 w 34"/>
                  <a:gd name="T17" fmla="*/ 43 h 50"/>
                  <a:gd name="T18" fmla="*/ 19 w 34"/>
                  <a:gd name="T19" fmla="*/ 38 h 50"/>
                  <a:gd name="T20" fmla="*/ 16 w 34"/>
                  <a:gd name="T21" fmla="*/ 27 h 50"/>
                  <a:gd name="T22" fmla="*/ 13 w 34"/>
                  <a:gd name="T23" fmla="*/ 25 h 50"/>
                  <a:gd name="T24" fmla="*/ 2 w 34"/>
                  <a:gd name="T25" fmla="*/ 1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50">
                    <a:moveTo>
                      <a:pt x="2" y="16"/>
                    </a:moveTo>
                    <a:cubicBezTo>
                      <a:pt x="2" y="14"/>
                      <a:pt x="1" y="12"/>
                      <a:pt x="0" y="11"/>
                    </a:cubicBezTo>
                    <a:cubicBezTo>
                      <a:pt x="4" y="9"/>
                      <a:pt x="8" y="9"/>
                      <a:pt x="11" y="5"/>
                    </a:cubicBezTo>
                    <a:cubicBezTo>
                      <a:pt x="14" y="0"/>
                      <a:pt x="17" y="3"/>
                      <a:pt x="19" y="7"/>
                    </a:cubicBezTo>
                    <a:cubicBezTo>
                      <a:pt x="19" y="8"/>
                      <a:pt x="20" y="9"/>
                      <a:pt x="20" y="10"/>
                    </a:cubicBezTo>
                    <a:cubicBezTo>
                      <a:pt x="19" y="13"/>
                      <a:pt x="20" y="15"/>
                      <a:pt x="22" y="17"/>
                    </a:cubicBezTo>
                    <a:cubicBezTo>
                      <a:pt x="23" y="18"/>
                      <a:pt x="24" y="18"/>
                      <a:pt x="25" y="19"/>
                    </a:cubicBezTo>
                    <a:cubicBezTo>
                      <a:pt x="29" y="28"/>
                      <a:pt x="34" y="36"/>
                      <a:pt x="29" y="46"/>
                    </a:cubicBezTo>
                    <a:cubicBezTo>
                      <a:pt x="25" y="50"/>
                      <a:pt x="25" y="42"/>
                      <a:pt x="21" y="43"/>
                    </a:cubicBezTo>
                    <a:cubicBezTo>
                      <a:pt x="21" y="41"/>
                      <a:pt x="20" y="40"/>
                      <a:pt x="19" y="38"/>
                    </a:cubicBezTo>
                    <a:cubicBezTo>
                      <a:pt x="19" y="34"/>
                      <a:pt x="18" y="30"/>
                      <a:pt x="16" y="27"/>
                    </a:cubicBezTo>
                    <a:cubicBezTo>
                      <a:pt x="15" y="26"/>
                      <a:pt x="14" y="26"/>
                      <a:pt x="13" y="25"/>
                    </a:cubicBezTo>
                    <a:cubicBezTo>
                      <a:pt x="9" y="23"/>
                      <a:pt x="6" y="19"/>
                      <a:pt x="2" y="16"/>
                    </a:cubicBezTo>
                    <a:close/>
                  </a:path>
                </a:pathLst>
              </a:custGeom>
              <a:solidFill>
                <a:srgbClr val="A68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7" name="Freeform 5300"/>
              <p:cNvSpPr/>
              <p:nvPr/>
            </p:nvSpPr>
            <p:spPr bwMode="auto">
              <a:xfrm>
                <a:off x="7250113" y="5659438"/>
                <a:ext cx="42863" cy="73025"/>
              </a:xfrm>
              <a:custGeom>
                <a:avLst/>
                <a:gdLst>
                  <a:gd name="T0" fmla="*/ 1 w 22"/>
                  <a:gd name="T1" fmla="*/ 6 h 37"/>
                  <a:gd name="T2" fmla="*/ 8 w 22"/>
                  <a:gd name="T3" fmla="*/ 10 h 37"/>
                  <a:gd name="T4" fmla="*/ 18 w 22"/>
                  <a:gd name="T5" fmla="*/ 19 h 37"/>
                  <a:gd name="T6" fmla="*/ 20 w 22"/>
                  <a:gd name="T7" fmla="*/ 24 h 37"/>
                  <a:gd name="T8" fmla="*/ 21 w 22"/>
                  <a:gd name="T9" fmla="*/ 27 h 37"/>
                  <a:gd name="T10" fmla="*/ 17 w 22"/>
                  <a:gd name="T11" fmla="*/ 36 h 37"/>
                  <a:gd name="T12" fmla="*/ 10 w 22"/>
                  <a:gd name="T13" fmla="*/ 30 h 37"/>
                  <a:gd name="T14" fmla="*/ 5 w 22"/>
                  <a:gd name="T15" fmla="*/ 17 h 37"/>
                  <a:gd name="T16" fmla="*/ 1 w 22"/>
                  <a:gd name="T17" fmla="*/ 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7">
                    <a:moveTo>
                      <a:pt x="1" y="6"/>
                    </a:moveTo>
                    <a:cubicBezTo>
                      <a:pt x="7" y="0"/>
                      <a:pt x="5" y="9"/>
                      <a:pt x="8" y="10"/>
                    </a:cubicBezTo>
                    <a:cubicBezTo>
                      <a:pt x="16" y="7"/>
                      <a:pt x="15" y="15"/>
                      <a:pt x="18" y="19"/>
                    </a:cubicBezTo>
                    <a:cubicBezTo>
                      <a:pt x="19" y="20"/>
                      <a:pt x="20" y="22"/>
                      <a:pt x="20" y="24"/>
                    </a:cubicBezTo>
                    <a:cubicBezTo>
                      <a:pt x="21" y="25"/>
                      <a:pt x="21" y="26"/>
                      <a:pt x="21" y="27"/>
                    </a:cubicBezTo>
                    <a:cubicBezTo>
                      <a:pt x="20" y="31"/>
                      <a:pt x="22" y="35"/>
                      <a:pt x="17" y="36"/>
                    </a:cubicBezTo>
                    <a:cubicBezTo>
                      <a:pt x="13" y="37"/>
                      <a:pt x="12" y="33"/>
                      <a:pt x="10" y="30"/>
                    </a:cubicBezTo>
                    <a:cubicBezTo>
                      <a:pt x="7" y="26"/>
                      <a:pt x="6" y="21"/>
                      <a:pt x="5" y="17"/>
                    </a:cubicBezTo>
                    <a:cubicBezTo>
                      <a:pt x="4" y="13"/>
                      <a:pt x="0" y="10"/>
                      <a:pt x="1" y="6"/>
                    </a:cubicBezTo>
                    <a:close/>
                  </a:path>
                </a:pathLst>
              </a:custGeom>
              <a:solidFill>
                <a:srgbClr val="9F8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8" name="Freeform 5301"/>
              <p:cNvSpPr/>
              <p:nvPr/>
            </p:nvSpPr>
            <p:spPr bwMode="auto">
              <a:xfrm>
                <a:off x="7258051" y="5692776"/>
                <a:ext cx="41275" cy="55563"/>
              </a:xfrm>
              <a:custGeom>
                <a:avLst/>
                <a:gdLst>
                  <a:gd name="T0" fmla="*/ 1 w 21"/>
                  <a:gd name="T1" fmla="*/ 0 h 28"/>
                  <a:gd name="T2" fmla="*/ 14 w 21"/>
                  <a:gd name="T3" fmla="*/ 18 h 28"/>
                  <a:gd name="T4" fmla="*/ 14 w 21"/>
                  <a:gd name="T5" fmla="*/ 6 h 28"/>
                  <a:gd name="T6" fmla="*/ 20 w 21"/>
                  <a:gd name="T7" fmla="*/ 22 h 28"/>
                  <a:gd name="T8" fmla="*/ 10 w 21"/>
                  <a:gd name="T9" fmla="*/ 26 h 28"/>
                  <a:gd name="T10" fmla="*/ 0 w 21"/>
                  <a:gd name="T11" fmla="*/ 7 h 28"/>
                  <a:gd name="T12" fmla="*/ 1 w 21"/>
                  <a:gd name="T1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1" y="0"/>
                    </a:moveTo>
                    <a:cubicBezTo>
                      <a:pt x="8" y="3"/>
                      <a:pt x="4" y="15"/>
                      <a:pt x="14" y="18"/>
                    </a:cubicBezTo>
                    <a:cubicBezTo>
                      <a:pt x="14" y="14"/>
                      <a:pt x="14" y="10"/>
                      <a:pt x="14" y="6"/>
                    </a:cubicBezTo>
                    <a:cubicBezTo>
                      <a:pt x="21" y="8"/>
                      <a:pt x="21" y="9"/>
                      <a:pt x="20" y="22"/>
                    </a:cubicBezTo>
                    <a:cubicBezTo>
                      <a:pt x="18" y="28"/>
                      <a:pt x="13" y="24"/>
                      <a:pt x="10" y="26"/>
                    </a:cubicBezTo>
                    <a:cubicBezTo>
                      <a:pt x="6" y="19"/>
                      <a:pt x="3" y="13"/>
                      <a:pt x="0" y="7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BDA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9" name="Freeform 5302"/>
              <p:cNvSpPr/>
              <p:nvPr/>
            </p:nvSpPr>
            <p:spPr bwMode="auto">
              <a:xfrm>
                <a:off x="7213601" y="5616576"/>
                <a:ext cx="22225" cy="38100"/>
              </a:xfrm>
              <a:custGeom>
                <a:avLst/>
                <a:gdLst>
                  <a:gd name="T0" fmla="*/ 0 w 11"/>
                  <a:gd name="T1" fmla="*/ 0 h 19"/>
                  <a:gd name="T2" fmla="*/ 11 w 11"/>
                  <a:gd name="T3" fmla="*/ 9 h 19"/>
                  <a:gd name="T4" fmla="*/ 6 w 11"/>
                  <a:gd name="T5" fmla="*/ 14 h 19"/>
                  <a:gd name="T6" fmla="*/ 3 w 11"/>
                  <a:gd name="T7" fmla="*/ 18 h 19"/>
                  <a:gd name="T8" fmla="*/ 1 w 11"/>
                  <a:gd name="T9" fmla="*/ 12 h 19"/>
                  <a:gd name="T10" fmla="*/ 4 w 11"/>
                  <a:gd name="T11" fmla="*/ 10 h 19"/>
                  <a:gd name="T12" fmla="*/ 0 w 11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9">
                    <a:moveTo>
                      <a:pt x="0" y="0"/>
                    </a:moveTo>
                    <a:cubicBezTo>
                      <a:pt x="6" y="0"/>
                      <a:pt x="9" y="4"/>
                      <a:pt x="11" y="9"/>
                    </a:cubicBezTo>
                    <a:cubicBezTo>
                      <a:pt x="9" y="10"/>
                      <a:pt x="7" y="11"/>
                      <a:pt x="6" y="14"/>
                    </a:cubicBezTo>
                    <a:cubicBezTo>
                      <a:pt x="5" y="16"/>
                      <a:pt x="6" y="19"/>
                      <a:pt x="3" y="18"/>
                    </a:cubicBezTo>
                    <a:cubicBezTo>
                      <a:pt x="2" y="17"/>
                      <a:pt x="2" y="14"/>
                      <a:pt x="1" y="12"/>
                    </a:cubicBezTo>
                    <a:cubicBezTo>
                      <a:pt x="2" y="12"/>
                      <a:pt x="3" y="11"/>
                      <a:pt x="4" y="10"/>
                    </a:cubicBezTo>
                    <a:cubicBezTo>
                      <a:pt x="5" y="6"/>
                      <a:pt x="1" y="3"/>
                      <a:pt x="0" y="0"/>
                    </a:cubicBezTo>
                    <a:close/>
                  </a:path>
                </a:pathLst>
              </a:custGeom>
              <a:solidFill>
                <a:srgbClr val="C8A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0" name="Freeform 5303"/>
              <p:cNvSpPr/>
              <p:nvPr/>
            </p:nvSpPr>
            <p:spPr bwMode="auto">
              <a:xfrm>
                <a:off x="7235826" y="5638801"/>
                <a:ext cx="19050" cy="22225"/>
              </a:xfrm>
              <a:custGeom>
                <a:avLst/>
                <a:gdLst>
                  <a:gd name="T0" fmla="*/ 3 w 10"/>
                  <a:gd name="T1" fmla="*/ 0 h 11"/>
                  <a:gd name="T2" fmla="*/ 6 w 10"/>
                  <a:gd name="T3" fmla="*/ 11 h 11"/>
                  <a:gd name="T4" fmla="*/ 3 w 10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3" y="0"/>
                    </a:moveTo>
                    <a:cubicBezTo>
                      <a:pt x="9" y="2"/>
                      <a:pt x="10" y="7"/>
                      <a:pt x="6" y="11"/>
                    </a:cubicBezTo>
                    <a:cubicBezTo>
                      <a:pt x="1" y="9"/>
                      <a:pt x="0" y="5"/>
                      <a:pt x="3" y="0"/>
                    </a:cubicBezTo>
                    <a:close/>
                  </a:path>
                </a:pathLst>
              </a:custGeom>
              <a:solidFill>
                <a:srgbClr val="C9AD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1" name="Freeform 5304"/>
              <p:cNvSpPr/>
              <p:nvPr/>
            </p:nvSpPr>
            <p:spPr bwMode="auto">
              <a:xfrm>
                <a:off x="7223126" y="5700713"/>
                <a:ext cx="7938" cy="9525"/>
              </a:xfrm>
              <a:custGeom>
                <a:avLst/>
                <a:gdLst>
                  <a:gd name="T0" fmla="*/ 4 w 4"/>
                  <a:gd name="T1" fmla="*/ 2 h 5"/>
                  <a:gd name="T2" fmla="*/ 2 w 4"/>
                  <a:gd name="T3" fmla="*/ 5 h 5"/>
                  <a:gd name="T4" fmla="*/ 0 w 4"/>
                  <a:gd name="T5" fmla="*/ 2 h 5"/>
                  <a:gd name="T6" fmla="*/ 2 w 4"/>
                  <a:gd name="T7" fmla="*/ 0 h 5"/>
                  <a:gd name="T8" fmla="*/ 4 w 4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3" y="4"/>
                      <a:pt x="2" y="5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solidFill>
                <a:srgbClr val="C09F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2" name="Freeform 5305"/>
              <p:cNvSpPr/>
              <p:nvPr/>
            </p:nvSpPr>
            <p:spPr bwMode="auto">
              <a:xfrm>
                <a:off x="7196138" y="5551488"/>
                <a:ext cx="127000" cy="74613"/>
              </a:xfrm>
              <a:custGeom>
                <a:avLst/>
                <a:gdLst>
                  <a:gd name="T0" fmla="*/ 25 w 64"/>
                  <a:gd name="T1" fmla="*/ 25 h 38"/>
                  <a:gd name="T2" fmla="*/ 20 w 64"/>
                  <a:gd name="T3" fmla="*/ 23 h 38"/>
                  <a:gd name="T4" fmla="*/ 7 w 64"/>
                  <a:gd name="T5" fmla="*/ 28 h 38"/>
                  <a:gd name="T6" fmla="*/ 1 w 64"/>
                  <a:gd name="T7" fmla="*/ 17 h 38"/>
                  <a:gd name="T8" fmla="*/ 2 w 64"/>
                  <a:gd name="T9" fmla="*/ 16 h 38"/>
                  <a:gd name="T10" fmla="*/ 14 w 64"/>
                  <a:gd name="T11" fmla="*/ 12 h 38"/>
                  <a:gd name="T12" fmla="*/ 28 w 64"/>
                  <a:gd name="T13" fmla="*/ 8 h 38"/>
                  <a:gd name="T14" fmla="*/ 30 w 64"/>
                  <a:gd name="T15" fmla="*/ 6 h 38"/>
                  <a:gd name="T16" fmla="*/ 53 w 64"/>
                  <a:gd name="T17" fmla="*/ 2 h 38"/>
                  <a:gd name="T18" fmla="*/ 49 w 64"/>
                  <a:gd name="T19" fmla="*/ 19 h 38"/>
                  <a:gd name="T20" fmla="*/ 38 w 64"/>
                  <a:gd name="T21" fmla="*/ 20 h 38"/>
                  <a:gd name="T22" fmla="*/ 25 w 64"/>
                  <a:gd name="T23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" h="38">
                    <a:moveTo>
                      <a:pt x="25" y="25"/>
                    </a:moveTo>
                    <a:cubicBezTo>
                      <a:pt x="23" y="25"/>
                      <a:pt x="20" y="18"/>
                      <a:pt x="20" y="23"/>
                    </a:cubicBezTo>
                    <a:cubicBezTo>
                      <a:pt x="19" y="38"/>
                      <a:pt x="12" y="28"/>
                      <a:pt x="7" y="28"/>
                    </a:cubicBezTo>
                    <a:cubicBezTo>
                      <a:pt x="0" y="28"/>
                      <a:pt x="0" y="22"/>
                      <a:pt x="1" y="17"/>
                    </a:cubicBezTo>
                    <a:cubicBezTo>
                      <a:pt x="1" y="17"/>
                      <a:pt x="2" y="16"/>
                      <a:pt x="2" y="16"/>
                    </a:cubicBezTo>
                    <a:cubicBezTo>
                      <a:pt x="6" y="13"/>
                      <a:pt x="10" y="13"/>
                      <a:pt x="14" y="12"/>
                    </a:cubicBezTo>
                    <a:cubicBezTo>
                      <a:pt x="19" y="10"/>
                      <a:pt x="24" y="10"/>
                      <a:pt x="28" y="8"/>
                    </a:cubicBezTo>
                    <a:cubicBezTo>
                      <a:pt x="29" y="7"/>
                      <a:pt x="29" y="6"/>
                      <a:pt x="30" y="6"/>
                    </a:cubicBezTo>
                    <a:cubicBezTo>
                      <a:pt x="37" y="2"/>
                      <a:pt x="45" y="0"/>
                      <a:pt x="53" y="2"/>
                    </a:cubicBezTo>
                    <a:cubicBezTo>
                      <a:pt x="64" y="11"/>
                      <a:pt x="52" y="14"/>
                      <a:pt x="49" y="19"/>
                    </a:cubicBezTo>
                    <a:cubicBezTo>
                      <a:pt x="45" y="16"/>
                      <a:pt x="42" y="17"/>
                      <a:pt x="38" y="20"/>
                    </a:cubicBezTo>
                    <a:cubicBezTo>
                      <a:pt x="32" y="18"/>
                      <a:pt x="30" y="24"/>
                      <a:pt x="25" y="25"/>
                    </a:cubicBezTo>
                    <a:close/>
                  </a:path>
                </a:pathLst>
              </a:custGeom>
              <a:solidFill>
                <a:srgbClr val="C8A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3" name="Freeform 5306"/>
              <p:cNvSpPr/>
              <p:nvPr/>
            </p:nvSpPr>
            <p:spPr bwMode="auto">
              <a:xfrm>
                <a:off x="7186613" y="5513388"/>
                <a:ext cx="88900" cy="76200"/>
              </a:xfrm>
              <a:custGeom>
                <a:avLst/>
                <a:gdLst>
                  <a:gd name="T0" fmla="*/ 0 w 44"/>
                  <a:gd name="T1" fmla="*/ 38 h 38"/>
                  <a:gd name="T2" fmla="*/ 0 w 44"/>
                  <a:gd name="T3" fmla="*/ 36 h 38"/>
                  <a:gd name="T4" fmla="*/ 3 w 44"/>
                  <a:gd name="T5" fmla="*/ 31 h 38"/>
                  <a:gd name="T6" fmla="*/ 9 w 44"/>
                  <a:gd name="T7" fmla="*/ 24 h 38"/>
                  <a:gd name="T8" fmla="*/ 27 w 44"/>
                  <a:gd name="T9" fmla="*/ 22 h 38"/>
                  <a:gd name="T10" fmla="*/ 22 w 44"/>
                  <a:gd name="T11" fmla="*/ 1 h 38"/>
                  <a:gd name="T12" fmla="*/ 31 w 44"/>
                  <a:gd name="T13" fmla="*/ 3 h 38"/>
                  <a:gd name="T14" fmla="*/ 37 w 44"/>
                  <a:gd name="T15" fmla="*/ 8 h 38"/>
                  <a:gd name="T16" fmla="*/ 36 w 44"/>
                  <a:gd name="T17" fmla="*/ 11 h 38"/>
                  <a:gd name="T18" fmla="*/ 43 w 44"/>
                  <a:gd name="T19" fmla="*/ 17 h 38"/>
                  <a:gd name="T20" fmla="*/ 34 w 44"/>
                  <a:gd name="T21" fmla="*/ 27 h 38"/>
                  <a:gd name="T22" fmla="*/ 34 w 44"/>
                  <a:gd name="T23" fmla="*/ 27 h 38"/>
                  <a:gd name="T24" fmla="*/ 16 w 44"/>
                  <a:gd name="T25" fmla="*/ 32 h 38"/>
                  <a:gd name="T26" fmla="*/ 5 w 44"/>
                  <a:gd name="T27" fmla="*/ 36 h 38"/>
                  <a:gd name="T28" fmla="*/ 5 w 44"/>
                  <a:gd name="T29" fmla="*/ 36 h 38"/>
                  <a:gd name="T30" fmla="*/ 0 w 44"/>
                  <a:gd name="T31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4" h="38">
                    <a:moveTo>
                      <a:pt x="0" y="38"/>
                    </a:moveTo>
                    <a:cubicBezTo>
                      <a:pt x="0" y="37"/>
                      <a:pt x="0" y="36"/>
                      <a:pt x="0" y="36"/>
                    </a:cubicBezTo>
                    <a:cubicBezTo>
                      <a:pt x="1" y="34"/>
                      <a:pt x="2" y="32"/>
                      <a:pt x="3" y="31"/>
                    </a:cubicBezTo>
                    <a:cubicBezTo>
                      <a:pt x="3" y="26"/>
                      <a:pt x="6" y="25"/>
                      <a:pt x="9" y="24"/>
                    </a:cubicBezTo>
                    <a:cubicBezTo>
                      <a:pt x="14" y="17"/>
                      <a:pt x="20" y="21"/>
                      <a:pt x="27" y="22"/>
                    </a:cubicBezTo>
                    <a:cubicBezTo>
                      <a:pt x="21" y="15"/>
                      <a:pt x="7" y="11"/>
                      <a:pt x="22" y="1"/>
                    </a:cubicBezTo>
                    <a:cubicBezTo>
                      <a:pt x="26" y="0"/>
                      <a:pt x="28" y="2"/>
                      <a:pt x="31" y="3"/>
                    </a:cubicBezTo>
                    <a:cubicBezTo>
                      <a:pt x="33" y="4"/>
                      <a:pt x="35" y="6"/>
                      <a:pt x="37" y="8"/>
                    </a:cubicBezTo>
                    <a:cubicBezTo>
                      <a:pt x="37" y="9"/>
                      <a:pt x="37" y="10"/>
                      <a:pt x="36" y="11"/>
                    </a:cubicBezTo>
                    <a:cubicBezTo>
                      <a:pt x="37" y="16"/>
                      <a:pt x="43" y="13"/>
                      <a:pt x="43" y="17"/>
                    </a:cubicBezTo>
                    <a:cubicBezTo>
                      <a:pt x="44" y="24"/>
                      <a:pt x="36" y="23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28" y="31"/>
                      <a:pt x="21" y="27"/>
                      <a:pt x="16" y="32"/>
                    </a:cubicBezTo>
                    <a:cubicBezTo>
                      <a:pt x="13" y="34"/>
                      <a:pt x="8" y="33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3" y="37"/>
                      <a:pt x="2" y="37"/>
                      <a:pt x="0" y="38"/>
                    </a:cubicBezTo>
                    <a:close/>
                  </a:path>
                </a:pathLst>
              </a:custGeom>
              <a:solidFill>
                <a:srgbClr val="C8A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4" name="Freeform 5307"/>
              <p:cNvSpPr/>
              <p:nvPr/>
            </p:nvSpPr>
            <p:spPr bwMode="auto">
              <a:xfrm>
                <a:off x="6583363" y="5346701"/>
                <a:ext cx="58738" cy="61913"/>
              </a:xfrm>
              <a:custGeom>
                <a:avLst/>
                <a:gdLst>
                  <a:gd name="T0" fmla="*/ 16 w 29"/>
                  <a:gd name="T1" fmla="*/ 3 h 31"/>
                  <a:gd name="T2" fmla="*/ 23 w 29"/>
                  <a:gd name="T3" fmla="*/ 4 h 31"/>
                  <a:gd name="T4" fmla="*/ 29 w 29"/>
                  <a:gd name="T5" fmla="*/ 9 h 31"/>
                  <a:gd name="T6" fmla="*/ 21 w 29"/>
                  <a:gd name="T7" fmla="*/ 17 h 31"/>
                  <a:gd name="T8" fmla="*/ 20 w 29"/>
                  <a:gd name="T9" fmla="*/ 20 h 31"/>
                  <a:gd name="T10" fmla="*/ 18 w 29"/>
                  <a:gd name="T11" fmla="*/ 26 h 31"/>
                  <a:gd name="T12" fmla="*/ 13 w 29"/>
                  <a:gd name="T13" fmla="*/ 30 h 31"/>
                  <a:gd name="T14" fmla="*/ 10 w 29"/>
                  <a:gd name="T15" fmla="*/ 30 h 31"/>
                  <a:gd name="T16" fmla="*/ 0 w 29"/>
                  <a:gd name="T17" fmla="*/ 26 h 31"/>
                  <a:gd name="T18" fmla="*/ 1 w 29"/>
                  <a:gd name="T19" fmla="*/ 23 h 31"/>
                  <a:gd name="T20" fmla="*/ 5 w 29"/>
                  <a:gd name="T21" fmla="*/ 14 h 31"/>
                  <a:gd name="T22" fmla="*/ 2 w 29"/>
                  <a:gd name="T23" fmla="*/ 13 h 31"/>
                  <a:gd name="T24" fmla="*/ 9 w 29"/>
                  <a:gd name="T25" fmla="*/ 11 h 31"/>
                  <a:gd name="T26" fmla="*/ 16 w 29"/>
                  <a:gd name="T27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31">
                    <a:moveTo>
                      <a:pt x="16" y="3"/>
                    </a:moveTo>
                    <a:cubicBezTo>
                      <a:pt x="19" y="3"/>
                      <a:pt x="21" y="0"/>
                      <a:pt x="23" y="4"/>
                    </a:cubicBezTo>
                    <a:cubicBezTo>
                      <a:pt x="24" y="7"/>
                      <a:pt x="27" y="7"/>
                      <a:pt x="29" y="9"/>
                    </a:cubicBezTo>
                    <a:cubicBezTo>
                      <a:pt x="29" y="17"/>
                      <a:pt x="29" y="17"/>
                      <a:pt x="21" y="17"/>
                    </a:cubicBezTo>
                    <a:cubicBezTo>
                      <a:pt x="14" y="16"/>
                      <a:pt x="22" y="19"/>
                      <a:pt x="20" y="20"/>
                    </a:cubicBezTo>
                    <a:cubicBezTo>
                      <a:pt x="20" y="22"/>
                      <a:pt x="19" y="24"/>
                      <a:pt x="18" y="26"/>
                    </a:cubicBezTo>
                    <a:cubicBezTo>
                      <a:pt x="17" y="28"/>
                      <a:pt x="15" y="29"/>
                      <a:pt x="13" y="30"/>
                    </a:cubicBezTo>
                    <a:cubicBezTo>
                      <a:pt x="12" y="31"/>
                      <a:pt x="11" y="31"/>
                      <a:pt x="10" y="30"/>
                    </a:cubicBezTo>
                    <a:cubicBezTo>
                      <a:pt x="7" y="29"/>
                      <a:pt x="3" y="28"/>
                      <a:pt x="0" y="26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0" y="19"/>
                      <a:pt x="13" y="21"/>
                      <a:pt x="5" y="14"/>
                    </a:cubicBezTo>
                    <a:cubicBezTo>
                      <a:pt x="4" y="15"/>
                      <a:pt x="3" y="15"/>
                      <a:pt x="2" y="13"/>
                    </a:cubicBezTo>
                    <a:cubicBezTo>
                      <a:pt x="4" y="11"/>
                      <a:pt x="6" y="11"/>
                      <a:pt x="9" y="11"/>
                    </a:cubicBezTo>
                    <a:cubicBezTo>
                      <a:pt x="14" y="12"/>
                      <a:pt x="18" y="9"/>
                      <a:pt x="16" y="3"/>
                    </a:cubicBezTo>
                    <a:close/>
                  </a:path>
                </a:pathLst>
              </a:custGeom>
              <a:solidFill>
                <a:srgbClr val="D8B7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5" name="Freeform 5308"/>
              <p:cNvSpPr/>
              <p:nvPr/>
            </p:nvSpPr>
            <p:spPr bwMode="auto">
              <a:xfrm>
                <a:off x="6569076" y="5391151"/>
                <a:ext cx="74613" cy="61913"/>
              </a:xfrm>
              <a:custGeom>
                <a:avLst/>
                <a:gdLst>
                  <a:gd name="T0" fmla="*/ 8 w 37"/>
                  <a:gd name="T1" fmla="*/ 1 h 31"/>
                  <a:gd name="T2" fmla="*/ 8 w 37"/>
                  <a:gd name="T3" fmla="*/ 4 h 31"/>
                  <a:gd name="T4" fmla="*/ 17 w 37"/>
                  <a:gd name="T5" fmla="*/ 7 h 31"/>
                  <a:gd name="T6" fmla="*/ 20 w 37"/>
                  <a:gd name="T7" fmla="*/ 8 h 31"/>
                  <a:gd name="T8" fmla="*/ 27 w 37"/>
                  <a:gd name="T9" fmla="*/ 17 h 31"/>
                  <a:gd name="T10" fmla="*/ 35 w 37"/>
                  <a:gd name="T11" fmla="*/ 25 h 31"/>
                  <a:gd name="T12" fmla="*/ 22 w 37"/>
                  <a:gd name="T13" fmla="*/ 27 h 31"/>
                  <a:gd name="T14" fmla="*/ 16 w 37"/>
                  <a:gd name="T15" fmla="*/ 20 h 31"/>
                  <a:gd name="T16" fmla="*/ 0 w 37"/>
                  <a:gd name="T17" fmla="*/ 12 h 31"/>
                  <a:gd name="T18" fmla="*/ 3 w 37"/>
                  <a:gd name="T19" fmla="*/ 2 h 31"/>
                  <a:gd name="T20" fmla="*/ 8 w 37"/>
                  <a:gd name="T2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1">
                    <a:moveTo>
                      <a:pt x="8" y="1"/>
                    </a:moveTo>
                    <a:cubicBezTo>
                      <a:pt x="8" y="2"/>
                      <a:pt x="8" y="3"/>
                      <a:pt x="8" y="4"/>
                    </a:cubicBezTo>
                    <a:cubicBezTo>
                      <a:pt x="10" y="7"/>
                      <a:pt x="15" y="4"/>
                      <a:pt x="17" y="7"/>
                    </a:cubicBezTo>
                    <a:cubicBezTo>
                      <a:pt x="18" y="7"/>
                      <a:pt x="19" y="8"/>
                      <a:pt x="20" y="8"/>
                    </a:cubicBezTo>
                    <a:cubicBezTo>
                      <a:pt x="20" y="12"/>
                      <a:pt x="24" y="14"/>
                      <a:pt x="27" y="17"/>
                    </a:cubicBezTo>
                    <a:cubicBezTo>
                      <a:pt x="30" y="19"/>
                      <a:pt x="37" y="19"/>
                      <a:pt x="35" y="25"/>
                    </a:cubicBezTo>
                    <a:cubicBezTo>
                      <a:pt x="32" y="30"/>
                      <a:pt x="27" y="31"/>
                      <a:pt x="22" y="27"/>
                    </a:cubicBezTo>
                    <a:cubicBezTo>
                      <a:pt x="19" y="26"/>
                      <a:pt x="17" y="23"/>
                      <a:pt x="16" y="20"/>
                    </a:cubicBezTo>
                    <a:cubicBezTo>
                      <a:pt x="12" y="15"/>
                      <a:pt x="8" y="10"/>
                      <a:pt x="0" y="12"/>
                    </a:cubicBezTo>
                    <a:cubicBezTo>
                      <a:pt x="1" y="8"/>
                      <a:pt x="7" y="6"/>
                      <a:pt x="3" y="2"/>
                    </a:cubicBezTo>
                    <a:cubicBezTo>
                      <a:pt x="2" y="0"/>
                      <a:pt x="3" y="0"/>
                      <a:pt x="8" y="1"/>
                    </a:cubicBezTo>
                    <a:close/>
                  </a:path>
                </a:pathLst>
              </a:custGeom>
              <a:solidFill>
                <a:srgbClr val="BD9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6" name="Freeform 5309"/>
              <p:cNvSpPr/>
              <p:nvPr/>
            </p:nvSpPr>
            <p:spPr bwMode="auto">
              <a:xfrm>
                <a:off x="6535738" y="5424488"/>
                <a:ext cx="77788" cy="44450"/>
              </a:xfrm>
              <a:custGeom>
                <a:avLst/>
                <a:gdLst>
                  <a:gd name="T0" fmla="*/ 33 w 39"/>
                  <a:gd name="T1" fmla="*/ 3 h 22"/>
                  <a:gd name="T2" fmla="*/ 39 w 39"/>
                  <a:gd name="T3" fmla="*/ 8 h 22"/>
                  <a:gd name="T4" fmla="*/ 32 w 39"/>
                  <a:gd name="T5" fmla="*/ 15 h 22"/>
                  <a:gd name="T6" fmla="*/ 10 w 39"/>
                  <a:gd name="T7" fmla="*/ 10 h 22"/>
                  <a:gd name="T8" fmla="*/ 0 w 39"/>
                  <a:gd name="T9" fmla="*/ 3 h 22"/>
                  <a:gd name="T10" fmla="*/ 1 w 39"/>
                  <a:gd name="T11" fmla="*/ 1 h 22"/>
                  <a:gd name="T12" fmla="*/ 17 w 39"/>
                  <a:gd name="T13" fmla="*/ 5 h 22"/>
                  <a:gd name="T14" fmla="*/ 33 w 39"/>
                  <a:gd name="T15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2">
                    <a:moveTo>
                      <a:pt x="33" y="3"/>
                    </a:moveTo>
                    <a:cubicBezTo>
                      <a:pt x="35" y="5"/>
                      <a:pt x="37" y="6"/>
                      <a:pt x="39" y="8"/>
                    </a:cubicBezTo>
                    <a:cubicBezTo>
                      <a:pt x="38" y="11"/>
                      <a:pt x="35" y="12"/>
                      <a:pt x="32" y="15"/>
                    </a:cubicBezTo>
                    <a:cubicBezTo>
                      <a:pt x="19" y="22"/>
                      <a:pt x="18" y="22"/>
                      <a:pt x="10" y="10"/>
                    </a:cubicBezTo>
                    <a:cubicBezTo>
                      <a:pt x="8" y="7"/>
                      <a:pt x="2" y="9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7" y="0"/>
                      <a:pt x="12" y="0"/>
                      <a:pt x="17" y="5"/>
                    </a:cubicBezTo>
                    <a:cubicBezTo>
                      <a:pt x="21" y="10"/>
                      <a:pt x="29" y="13"/>
                      <a:pt x="33" y="3"/>
                    </a:cubicBezTo>
                    <a:close/>
                  </a:path>
                </a:pathLst>
              </a:custGeom>
              <a:solidFill>
                <a:srgbClr val="C49F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7" name="Freeform 5310"/>
              <p:cNvSpPr/>
              <p:nvPr/>
            </p:nvSpPr>
            <p:spPr bwMode="auto">
              <a:xfrm>
                <a:off x="6572251" y="5370513"/>
                <a:ext cx="20638" cy="15875"/>
              </a:xfrm>
              <a:custGeom>
                <a:avLst/>
                <a:gdLst>
                  <a:gd name="T0" fmla="*/ 8 w 11"/>
                  <a:gd name="T1" fmla="*/ 1 h 8"/>
                  <a:gd name="T2" fmla="*/ 11 w 11"/>
                  <a:gd name="T3" fmla="*/ 2 h 8"/>
                  <a:gd name="T4" fmla="*/ 0 w 11"/>
                  <a:gd name="T5" fmla="*/ 2 h 8"/>
                  <a:gd name="T6" fmla="*/ 8 w 11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8" y="1"/>
                    </a:moveTo>
                    <a:cubicBezTo>
                      <a:pt x="9" y="2"/>
                      <a:pt x="10" y="2"/>
                      <a:pt x="11" y="2"/>
                    </a:cubicBezTo>
                    <a:cubicBezTo>
                      <a:pt x="8" y="6"/>
                      <a:pt x="4" y="8"/>
                      <a:pt x="0" y="2"/>
                    </a:cubicBezTo>
                    <a:cubicBezTo>
                      <a:pt x="3" y="0"/>
                      <a:pt x="6" y="1"/>
                      <a:pt x="8" y="1"/>
                    </a:cubicBezTo>
                    <a:close/>
                  </a:path>
                </a:pathLst>
              </a:custGeom>
              <a:solidFill>
                <a:srgbClr val="D6B3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8" name="Freeform 5311"/>
              <p:cNvSpPr/>
              <p:nvPr/>
            </p:nvSpPr>
            <p:spPr bwMode="auto">
              <a:xfrm>
                <a:off x="6589713" y="5338763"/>
                <a:ext cx="17463" cy="15875"/>
              </a:xfrm>
              <a:custGeom>
                <a:avLst/>
                <a:gdLst>
                  <a:gd name="T0" fmla="*/ 6 w 9"/>
                  <a:gd name="T1" fmla="*/ 4 h 8"/>
                  <a:gd name="T2" fmla="*/ 6 w 9"/>
                  <a:gd name="T3" fmla="*/ 6 h 8"/>
                  <a:gd name="T4" fmla="*/ 1 w 9"/>
                  <a:gd name="T5" fmla="*/ 5 h 8"/>
                  <a:gd name="T6" fmla="*/ 7 w 9"/>
                  <a:gd name="T7" fmla="*/ 0 h 8"/>
                  <a:gd name="T8" fmla="*/ 6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6" y="4"/>
                    </a:moveTo>
                    <a:cubicBezTo>
                      <a:pt x="6" y="4"/>
                      <a:pt x="6" y="5"/>
                      <a:pt x="6" y="6"/>
                    </a:cubicBezTo>
                    <a:cubicBezTo>
                      <a:pt x="4" y="6"/>
                      <a:pt x="1" y="8"/>
                      <a:pt x="1" y="5"/>
                    </a:cubicBezTo>
                    <a:cubicBezTo>
                      <a:pt x="0" y="2"/>
                      <a:pt x="4" y="0"/>
                      <a:pt x="7" y="0"/>
                    </a:cubicBezTo>
                    <a:cubicBezTo>
                      <a:pt x="9" y="0"/>
                      <a:pt x="6" y="2"/>
                      <a:pt x="6" y="4"/>
                    </a:cubicBezTo>
                    <a:close/>
                  </a:path>
                </a:pathLst>
              </a:custGeom>
              <a:solidFill>
                <a:srgbClr val="DCBA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9" name="Freeform 5312"/>
              <p:cNvSpPr/>
              <p:nvPr/>
            </p:nvSpPr>
            <p:spPr bwMode="auto">
              <a:xfrm>
                <a:off x="6648451" y="5286376"/>
                <a:ext cx="190500" cy="96838"/>
              </a:xfrm>
              <a:custGeom>
                <a:avLst/>
                <a:gdLst>
                  <a:gd name="T0" fmla="*/ 12 w 95"/>
                  <a:gd name="T1" fmla="*/ 9 h 48"/>
                  <a:gd name="T2" fmla="*/ 20 w 95"/>
                  <a:gd name="T3" fmla="*/ 8 h 48"/>
                  <a:gd name="T4" fmla="*/ 26 w 95"/>
                  <a:gd name="T5" fmla="*/ 20 h 48"/>
                  <a:gd name="T6" fmla="*/ 34 w 95"/>
                  <a:gd name="T7" fmla="*/ 25 h 48"/>
                  <a:gd name="T8" fmla="*/ 39 w 95"/>
                  <a:gd name="T9" fmla="*/ 14 h 48"/>
                  <a:gd name="T10" fmla="*/ 44 w 95"/>
                  <a:gd name="T11" fmla="*/ 7 h 48"/>
                  <a:gd name="T12" fmla="*/ 49 w 95"/>
                  <a:gd name="T13" fmla="*/ 8 h 48"/>
                  <a:gd name="T14" fmla="*/ 63 w 95"/>
                  <a:gd name="T15" fmla="*/ 12 h 48"/>
                  <a:gd name="T16" fmla="*/ 75 w 95"/>
                  <a:gd name="T17" fmla="*/ 14 h 48"/>
                  <a:gd name="T18" fmla="*/ 89 w 95"/>
                  <a:gd name="T19" fmla="*/ 18 h 48"/>
                  <a:gd name="T20" fmla="*/ 95 w 95"/>
                  <a:gd name="T21" fmla="*/ 22 h 48"/>
                  <a:gd name="T22" fmla="*/ 92 w 95"/>
                  <a:gd name="T23" fmla="*/ 26 h 48"/>
                  <a:gd name="T24" fmla="*/ 82 w 95"/>
                  <a:gd name="T25" fmla="*/ 27 h 48"/>
                  <a:gd name="T26" fmla="*/ 79 w 95"/>
                  <a:gd name="T27" fmla="*/ 27 h 48"/>
                  <a:gd name="T28" fmla="*/ 50 w 95"/>
                  <a:gd name="T29" fmla="*/ 28 h 48"/>
                  <a:gd name="T30" fmla="*/ 56 w 95"/>
                  <a:gd name="T31" fmla="*/ 37 h 48"/>
                  <a:gd name="T32" fmla="*/ 48 w 95"/>
                  <a:gd name="T33" fmla="*/ 45 h 48"/>
                  <a:gd name="T34" fmla="*/ 40 w 95"/>
                  <a:gd name="T35" fmla="*/ 48 h 48"/>
                  <a:gd name="T36" fmla="*/ 33 w 95"/>
                  <a:gd name="T37" fmla="*/ 39 h 48"/>
                  <a:gd name="T38" fmla="*/ 29 w 95"/>
                  <a:gd name="T39" fmla="*/ 39 h 48"/>
                  <a:gd name="T40" fmla="*/ 19 w 95"/>
                  <a:gd name="T41" fmla="*/ 37 h 48"/>
                  <a:gd name="T42" fmla="*/ 18 w 95"/>
                  <a:gd name="T43" fmla="*/ 33 h 48"/>
                  <a:gd name="T44" fmla="*/ 14 w 95"/>
                  <a:gd name="T45" fmla="*/ 35 h 48"/>
                  <a:gd name="T46" fmla="*/ 11 w 95"/>
                  <a:gd name="T47" fmla="*/ 35 h 48"/>
                  <a:gd name="T48" fmla="*/ 1 w 95"/>
                  <a:gd name="T49" fmla="*/ 29 h 48"/>
                  <a:gd name="T50" fmla="*/ 1 w 95"/>
                  <a:gd name="T51" fmla="*/ 20 h 48"/>
                  <a:gd name="T52" fmla="*/ 4 w 95"/>
                  <a:gd name="T53" fmla="*/ 13 h 48"/>
                  <a:gd name="T54" fmla="*/ 12 w 95"/>
                  <a:gd name="T55" fmla="*/ 9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5" h="48">
                    <a:moveTo>
                      <a:pt x="12" y="9"/>
                    </a:moveTo>
                    <a:cubicBezTo>
                      <a:pt x="15" y="10"/>
                      <a:pt x="15" y="0"/>
                      <a:pt x="20" y="8"/>
                    </a:cubicBezTo>
                    <a:cubicBezTo>
                      <a:pt x="18" y="14"/>
                      <a:pt x="18" y="19"/>
                      <a:pt x="26" y="20"/>
                    </a:cubicBezTo>
                    <a:cubicBezTo>
                      <a:pt x="29" y="20"/>
                      <a:pt x="31" y="24"/>
                      <a:pt x="34" y="25"/>
                    </a:cubicBezTo>
                    <a:cubicBezTo>
                      <a:pt x="39" y="23"/>
                      <a:pt x="38" y="18"/>
                      <a:pt x="39" y="14"/>
                    </a:cubicBezTo>
                    <a:cubicBezTo>
                      <a:pt x="40" y="12"/>
                      <a:pt x="42" y="9"/>
                      <a:pt x="44" y="7"/>
                    </a:cubicBezTo>
                    <a:cubicBezTo>
                      <a:pt x="46" y="7"/>
                      <a:pt x="47" y="7"/>
                      <a:pt x="49" y="8"/>
                    </a:cubicBezTo>
                    <a:cubicBezTo>
                      <a:pt x="53" y="11"/>
                      <a:pt x="58" y="14"/>
                      <a:pt x="63" y="12"/>
                    </a:cubicBezTo>
                    <a:cubicBezTo>
                      <a:pt x="67" y="10"/>
                      <a:pt x="71" y="11"/>
                      <a:pt x="75" y="14"/>
                    </a:cubicBezTo>
                    <a:cubicBezTo>
                      <a:pt x="79" y="16"/>
                      <a:pt x="85" y="15"/>
                      <a:pt x="89" y="18"/>
                    </a:cubicBezTo>
                    <a:cubicBezTo>
                      <a:pt x="91" y="19"/>
                      <a:pt x="94" y="20"/>
                      <a:pt x="95" y="22"/>
                    </a:cubicBezTo>
                    <a:cubicBezTo>
                      <a:pt x="95" y="24"/>
                      <a:pt x="94" y="25"/>
                      <a:pt x="92" y="26"/>
                    </a:cubicBezTo>
                    <a:cubicBezTo>
                      <a:pt x="89" y="27"/>
                      <a:pt x="86" y="27"/>
                      <a:pt x="82" y="27"/>
                    </a:cubicBezTo>
                    <a:cubicBezTo>
                      <a:pt x="81" y="27"/>
                      <a:pt x="80" y="27"/>
                      <a:pt x="79" y="27"/>
                    </a:cubicBezTo>
                    <a:cubicBezTo>
                      <a:pt x="68" y="20"/>
                      <a:pt x="60" y="31"/>
                      <a:pt x="50" y="28"/>
                    </a:cubicBezTo>
                    <a:cubicBezTo>
                      <a:pt x="50" y="33"/>
                      <a:pt x="54" y="34"/>
                      <a:pt x="56" y="37"/>
                    </a:cubicBezTo>
                    <a:cubicBezTo>
                      <a:pt x="56" y="42"/>
                      <a:pt x="52" y="43"/>
                      <a:pt x="48" y="45"/>
                    </a:cubicBezTo>
                    <a:cubicBezTo>
                      <a:pt x="46" y="47"/>
                      <a:pt x="43" y="47"/>
                      <a:pt x="40" y="48"/>
                    </a:cubicBezTo>
                    <a:cubicBezTo>
                      <a:pt x="34" y="48"/>
                      <a:pt x="30" y="47"/>
                      <a:pt x="33" y="39"/>
                    </a:cubicBezTo>
                    <a:cubicBezTo>
                      <a:pt x="34" y="37"/>
                      <a:pt x="33" y="37"/>
                      <a:pt x="29" y="39"/>
                    </a:cubicBezTo>
                    <a:cubicBezTo>
                      <a:pt x="26" y="41"/>
                      <a:pt x="21" y="44"/>
                      <a:pt x="19" y="37"/>
                    </a:cubicBezTo>
                    <a:cubicBezTo>
                      <a:pt x="19" y="36"/>
                      <a:pt x="21" y="34"/>
                      <a:pt x="18" y="33"/>
                    </a:cubicBezTo>
                    <a:cubicBezTo>
                      <a:pt x="17" y="33"/>
                      <a:pt x="15" y="35"/>
                      <a:pt x="14" y="35"/>
                    </a:cubicBezTo>
                    <a:cubicBezTo>
                      <a:pt x="13" y="35"/>
                      <a:pt x="12" y="35"/>
                      <a:pt x="11" y="35"/>
                    </a:cubicBezTo>
                    <a:cubicBezTo>
                      <a:pt x="7" y="34"/>
                      <a:pt x="3" y="33"/>
                      <a:pt x="1" y="29"/>
                    </a:cubicBezTo>
                    <a:cubicBezTo>
                      <a:pt x="1" y="26"/>
                      <a:pt x="0" y="23"/>
                      <a:pt x="1" y="20"/>
                    </a:cubicBezTo>
                    <a:cubicBezTo>
                      <a:pt x="2" y="18"/>
                      <a:pt x="3" y="15"/>
                      <a:pt x="4" y="13"/>
                    </a:cubicBezTo>
                    <a:cubicBezTo>
                      <a:pt x="6" y="10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C8A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0" name="Freeform 5313"/>
              <p:cNvSpPr/>
              <p:nvPr/>
            </p:nvSpPr>
            <p:spPr bwMode="auto">
              <a:xfrm>
                <a:off x="6607176" y="5346701"/>
                <a:ext cx="80963" cy="66675"/>
              </a:xfrm>
              <a:custGeom>
                <a:avLst/>
                <a:gdLst>
                  <a:gd name="T0" fmla="*/ 31 w 40"/>
                  <a:gd name="T1" fmla="*/ 4 h 33"/>
                  <a:gd name="T2" fmla="*/ 34 w 40"/>
                  <a:gd name="T3" fmla="*/ 4 h 33"/>
                  <a:gd name="T4" fmla="*/ 37 w 40"/>
                  <a:gd name="T5" fmla="*/ 18 h 33"/>
                  <a:gd name="T6" fmla="*/ 26 w 40"/>
                  <a:gd name="T7" fmla="*/ 16 h 33"/>
                  <a:gd name="T8" fmla="*/ 11 w 40"/>
                  <a:gd name="T9" fmla="*/ 32 h 33"/>
                  <a:gd name="T10" fmla="*/ 7 w 40"/>
                  <a:gd name="T11" fmla="*/ 21 h 33"/>
                  <a:gd name="T12" fmla="*/ 1 w 40"/>
                  <a:gd name="T13" fmla="*/ 16 h 33"/>
                  <a:gd name="T14" fmla="*/ 9 w 40"/>
                  <a:gd name="T15" fmla="*/ 14 h 33"/>
                  <a:gd name="T16" fmla="*/ 16 w 40"/>
                  <a:gd name="T17" fmla="*/ 9 h 33"/>
                  <a:gd name="T18" fmla="*/ 15 w 40"/>
                  <a:gd name="T19" fmla="*/ 8 h 33"/>
                  <a:gd name="T20" fmla="*/ 16 w 40"/>
                  <a:gd name="T21" fmla="*/ 7 h 33"/>
                  <a:gd name="T22" fmla="*/ 18 w 40"/>
                  <a:gd name="T23" fmla="*/ 7 h 33"/>
                  <a:gd name="T24" fmla="*/ 31 w 40"/>
                  <a:gd name="T25" fmla="*/ 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33">
                    <a:moveTo>
                      <a:pt x="31" y="4"/>
                    </a:moveTo>
                    <a:cubicBezTo>
                      <a:pt x="32" y="4"/>
                      <a:pt x="33" y="4"/>
                      <a:pt x="34" y="4"/>
                    </a:cubicBezTo>
                    <a:cubicBezTo>
                      <a:pt x="40" y="8"/>
                      <a:pt x="39" y="14"/>
                      <a:pt x="37" y="18"/>
                    </a:cubicBezTo>
                    <a:cubicBezTo>
                      <a:pt x="34" y="23"/>
                      <a:pt x="29" y="18"/>
                      <a:pt x="26" y="16"/>
                    </a:cubicBezTo>
                    <a:cubicBezTo>
                      <a:pt x="21" y="23"/>
                      <a:pt x="22" y="33"/>
                      <a:pt x="11" y="32"/>
                    </a:cubicBezTo>
                    <a:cubicBezTo>
                      <a:pt x="4" y="31"/>
                      <a:pt x="9" y="24"/>
                      <a:pt x="7" y="21"/>
                    </a:cubicBezTo>
                    <a:cubicBezTo>
                      <a:pt x="7" y="17"/>
                      <a:pt x="0" y="20"/>
                      <a:pt x="1" y="16"/>
                    </a:cubicBezTo>
                    <a:cubicBezTo>
                      <a:pt x="3" y="12"/>
                      <a:pt x="6" y="13"/>
                      <a:pt x="9" y="14"/>
                    </a:cubicBezTo>
                    <a:cubicBezTo>
                      <a:pt x="15" y="17"/>
                      <a:pt x="16" y="14"/>
                      <a:pt x="16" y="9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7"/>
                      <a:pt x="18" y="7"/>
                      <a:pt x="18" y="7"/>
                    </a:cubicBezTo>
                    <a:cubicBezTo>
                      <a:pt x="22" y="4"/>
                      <a:pt x="26" y="0"/>
                      <a:pt x="31" y="4"/>
                    </a:cubicBezTo>
                    <a:close/>
                  </a:path>
                </a:pathLst>
              </a:custGeom>
              <a:solidFill>
                <a:srgbClr val="C8A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1" name="Freeform 5314"/>
              <p:cNvSpPr/>
              <p:nvPr/>
            </p:nvSpPr>
            <p:spPr bwMode="auto">
              <a:xfrm>
                <a:off x="6627813" y="5319713"/>
                <a:ext cx="33338" cy="33338"/>
              </a:xfrm>
              <a:custGeom>
                <a:avLst/>
                <a:gdLst>
                  <a:gd name="T0" fmla="*/ 11 w 17"/>
                  <a:gd name="T1" fmla="*/ 4 h 17"/>
                  <a:gd name="T2" fmla="*/ 12 w 17"/>
                  <a:gd name="T3" fmla="*/ 12 h 17"/>
                  <a:gd name="T4" fmla="*/ 9 w 17"/>
                  <a:gd name="T5" fmla="*/ 14 h 17"/>
                  <a:gd name="T6" fmla="*/ 2 w 17"/>
                  <a:gd name="T7" fmla="*/ 8 h 17"/>
                  <a:gd name="T8" fmla="*/ 11 w 17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7">
                    <a:moveTo>
                      <a:pt x="11" y="4"/>
                    </a:moveTo>
                    <a:cubicBezTo>
                      <a:pt x="13" y="6"/>
                      <a:pt x="17" y="8"/>
                      <a:pt x="12" y="12"/>
                    </a:cubicBezTo>
                    <a:cubicBezTo>
                      <a:pt x="11" y="13"/>
                      <a:pt x="11" y="13"/>
                      <a:pt x="9" y="14"/>
                    </a:cubicBezTo>
                    <a:cubicBezTo>
                      <a:pt x="9" y="9"/>
                      <a:pt x="0" y="17"/>
                      <a:pt x="2" y="8"/>
                    </a:cubicBezTo>
                    <a:cubicBezTo>
                      <a:pt x="3" y="0"/>
                      <a:pt x="7" y="5"/>
                      <a:pt x="11" y="4"/>
                    </a:cubicBezTo>
                    <a:close/>
                  </a:path>
                </a:pathLst>
              </a:custGeom>
              <a:solidFill>
                <a:srgbClr val="D4B2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2" name="Freeform 5315"/>
              <p:cNvSpPr/>
              <p:nvPr/>
            </p:nvSpPr>
            <p:spPr bwMode="auto">
              <a:xfrm>
                <a:off x="6642101" y="5289551"/>
                <a:ext cx="30163" cy="25400"/>
              </a:xfrm>
              <a:custGeom>
                <a:avLst/>
                <a:gdLst>
                  <a:gd name="T0" fmla="*/ 15 w 15"/>
                  <a:gd name="T1" fmla="*/ 8 h 13"/>
                  <a:gd name="T2" fmla="*/ 7 w 15"/>
                  <a:gd name="T3" fmla="*/ 12 h 13"/>
                  <a:gd name="T4" fmla="*/ 6 w 15"/>
                  <a:gd name="T5" fmla="*/ 0 h 13"/>
                  <a:gd name="T6" fmla="*/ 15 w 15"/>
                  <a:gd name="T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15" y="8"/>
                    </a:moveTo>
                    <a:cubicBezTo>
                      <a:pt x="14" y="13"/>
                      <a:pt x="10" y="13"/>
                      <a:pt x="7" y="12"/>
                    </a:cubicBezTo>
                    <a:cubicBezTo>
                      <a:pt x="0" y="8"/>
                      <a:pt x="5" y="4"/>
                      <a:pt x="6" y="0"/>
                    </a:cubicBezTo>
                    <a:cubicBezTo>
                      <a:pt x="11" y="0"/>
                      <a:pt x="11" y="7"/>
                      <a:pt x="15" y="8"/>
                    </a:cubicBezTo>
                    <a:close/>
                  </a:path>
                </a:pathLst>
              </a:custGeom>
              <a:solidFill>
                <a:srgbClr val="AD81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3" name="Freeform 5316"/>
              <p:cNvSpPr/>
              <p:nvPr/>
            </p:nvSpPr>
            <p:spPr bwMode="auto">
              <a:xfrm>
                <a:off x="6588126" y="5283201"/>
                <a:ext cx="25400" cy="28575"/>
              </a:xfrm>
              <a:custGeom>
                <a:avLst/>
                <a:gdLst>
                  <a:gd name="T0" fmla="*/ 0 w 13"/>
                  <a:gd name="T1" fmla="*/ 6 h 14"/>
                  <a:gd name="T2" fmla="*/ 1 w 13"/>
                  <a:gd name="T3" fmla="*/ 4 h 14"/>
                  <a:gd name="T4" fmla="*/ 3 w 13"/>
                  <a:gd name="T5" fmla="*/ 5 h 14"/>
                  <a:gd name="T6" fmla="*/ 12 w 13"/>
                  <a:gd name="T7" fmla="*/ 6 h 14"/>
                  <a:gd name="T8" fmla="*/ 9 w 13"/>
                  <a:gd name="T9" fmla="*/ 12 h 14"/>
                  <a:gd name="T10" fmla="*/ 0 w 13"/>
                  <a:gd name="T1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0" y="6"/>
                    </a:moveTo>
                    <a:cubicBezTo>
                      <a:pt x="1" y="5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5"/>
                    </a:cubicBezTo>
                    <a:cubicBezTo>
                      <a:pt x="6" y="6"/>
                      <a:pt x="10" y="0"/>
                      <a:pt x="12" y="6"/>
                    </a:cubicBezTo>
                    <a:cubicBezTo>
                      <a:pt x="13" y="9"/>
                      <a:pt x="12" y="11"/>
                      <a:pt x="9" y="12"/>
                    </a:cubicBezTo>
                    <a:cubicBezTo>
                      <a:pt x="4" y="14"/>
                      <a:pt x="1" y="11"/>
                      <a:pt x="0" y="6"/>
                    </a:cubicBezTo>
                    <a:close/>
                  </a:path>
                </a:pathLst>
              </a:custGeom>
              <a:solidFill>
                <a:srgbClr val="C4A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4" name="Freeform 5317"/>
              <p:cNvSpPr/>
              <p:nvPr/>
            </p:nvSpPr>
            <p:spPr bwMode="auto">
              <a:xfrm>
                <a:off x="6643688" y="5343526"/>
                <a:ext cx="25400" cy="19050"/>
              </a:xfrm>
              <a:custGeom>
                <a:avLst/>
                <a:gdLst>
                  <a:gd name="T0" fmla="*/ 1 w 13"/>
                  <a:gd name="T1" fmla="*/ 2 h 10"/>
                  <a:gd name="T2" fmla="*/ 4 w 13"/>
                  <a:gd name="T3" fmla="*/ 0 h 10"/>
                  <a:gd name="T4" fmla="*/ 13 w 13"/>
                  <a:gd name="T5" fmla="*/ 6 h 10"/>
                  <a:gd name="T6" fmla="*/ 0 w 13"/>
                  <a:gd name="T7" fmla="*/ 9 h 10"/>
                  <a:gd name="T8" fmla="*/ 1 w 13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0">
                    <a:moveTo>
                      <a:pt x="1" y="2"/>
                    </a:moveTo>
                    <a:cubicBezTo>
                      <a:pt x="2" y="1"/>
                      <a:pt x="3" y="0"/>
                      <a:pt x="4" y="0"/>
                    </a:cubicBezTo>
                    <a:cubicBezTo>
                      <a:pt x="6" y="4"/>
                      <a:pt x="11" y="2"/>
                      <a:pt x="13" y="6"/>
                    </a:cubicBezTo>
                    <a:cubicBezTo>
                      <a:pt x="8" y="5"/>
                      <a:pt x="5" y="10"/>
                      <a:pt x="0" y="9"/>
                    </a:cubicBezTo>
                    <a:cubicBezTo>
                      <a:pt x="1" y="7"/>
                      <a:pt x="1" y="4"/>
                      <a:pt x="1" y="2"/>
                    </a:cubicBezTo>
                    <a:close/>
                  </a:path>
                </a:pathLst>
              </a:custGeom>
              <a:solidFill>
                <a:srgbClr val="B79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5" name="Freeform 5318"/>
              <p:cNvSpPr/>
              <p:nvPr/>
            </p:nvSpPr>
            <p:spPr bwMode="auto">
              <a:xfrm>
                <a:off x="6621463" y="5354638"/>
                <a:ext cx="19050" cy="12700"/>
              </a:xfrm>
              <a:custGeom>
                <a:avLst/>
                <a:gdLst>
                  <a:gd name="T0" fmla="*/ 9 w 9"/>
                  <a:gd name="T1" fmla="*/ 3 h 6"/>
                  <a:gd name="T2" fmla="*/ 9 w 9"/>
                  <a:gd name="T3" fmla="*/ 5 h 6"/>
                  <a:gd name="T4" fmla="*/ 4 w 9"/>
                  <a:gd name="T5" fmla="*/ 0 h 6"/>
                  <a:gd name="T6" fmla="*/ 9 w 9"/>
                  <a:gd name="T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3"/>
                    </a:moveTo>
                    <a:cubicBezTo>
                      <a:pt x="9" y="4"/>
                      <a:pt x="9" y="4"/>
                      <a:pt x="9" y="5"/>
                    </a:cubicBezTo>
                    <a:cubicBezTo>
                      <a:pt x="6" y="4"/>
                      <a:pt x="0" y="6"/>
                      <a:pt x="4" y="0"/>
                    </a:cubicBezTo>
                    <a:cubicBezTo>
                      <a:pt x="6" y="0"/>
                      <a:pt x="8" y="1"/>
                      <a:pt x="9" y="3"/>
                    </a:cubicBezTo>
                    <a:close/>
                  </a:path>
                </a:pathLst>
              </a:custGeom>
              <a:solidFill>
                <a:srgbClr val="B790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6" name="Freeform 5319"/>
              <p:cNvSpPr/>
              <p:nvPr/>
            </p:nvSpPr>
            <p:spPr bwMode="auto">
              <a:xfrm>
                <a:off x="6931026" y="6032501"/>
                <a:ext cx="76200" cy="139700"/>
              </a:xfrm>
              <a:custGeom>
                <a:avLst/>
                <a:gdLst>
                  <a:gd name="T0" fmla="*/ 11 w 38"/>
                  <a:gd name="T1" fmla="*/ 70 h 70"/>
                  <a:gd name="T2" fmla="*/ 8 w 38"/>
                  <a:gd name="T3" fmla="*/ 58 h 70"/>
                  <a:gd name="T4" fmla="*/ 7 w 38"/>
                  <a:gd name="T5" fmla="*/ 48 h 70"/>
                  <a:gd name="T6" fmla="*/ 11 w 38"/>
                  <a:gd name="T7" fmla="*/ 40 h 70"/>
                  <a:gd name="T8" fmla="*/ 0 w 38"/>
                  <a:gd name="T9" fmla="*/ 28 h 70"/>
                  <a:gd name="T10" fmla="*/ 0 w 38"/>
                  <a:gd name="T11" fmla="*/ 20 h 70"/>
                  <a:gd name="T12" fmla="*/ 3 w 38"/>
                  <a:gd name="T13" fmla="*/ 13 h 70"/>
                  <a:gd name="T14" fmla="*/ 11 w 38"/>
                  <a:gd name="T15" fmla="*/ 0 h 70"/>
                  <a:gd name="T16" fmla="*/ 14 w 38"/>
                  <a:gd name="T17" fmla="*/ 0 h 70"/>
                  <a:gd name="T18" fmla="*/ 24 w 38"/>
                  <a:gd name="T19" fmla="*/ 8 h 70"/>
                  <a:gd name="T20" fmla="*/ 25 w 38"/>
                  <a:gd name="T21" fmla="*/ 11 h 70"/>
                  <a:gd name="T22" fmla="*/ 27 w 38"/>
                  <a:gd name="T23" fmla="*/ 16 h 70"/>
                  <a:gd name="T24" fmla="*/ 29 w 38"/>
                  <a:gd name="T25" fmla="*/ 19 h 70"/>
                  <a:gd name="T26" fmla="*/ 28 w 38"/>
                  <a:gd name="T27" fmla="*/ 21 h 70"/>
                  <a:gd name="T28" fmla="*/ 19 w 38"/>
                  <a:gd name="T29" fmla="*/ 33 h 70"/>
                  <a:gd name="T30" fmla="*/ 34 w 38"/>
                  <a:gd name="T31" fmla="*/ 40 h 70"/>
                  <a:gd name="T32" fmla="*/ 33 w 38"/>
                  <a:gd name="T33" fmla="*/ 50 h 70"/>
                  <a:gd name="T34" fmla="*/ 31 w 38"/>
                  <a:gd name="T35" fmla="*/ 50 h 70"/>
                  <a:gd name="T36" fmla="*/ 32 w 38"/>
                  <a:gd name="T37" fmla="*/ 50 h 70"/>
                  <a:gd name="T38" fmla="*/ 33 w 38"/>
                  <a:gd name="T39" fmla="*/ 50 h 70"/>
                  <a:gd name="T40" fmla="*/ 36 w 38"/>
                  <a:gd name="T41" fmla="*/ 54 h 70"/>
                  <a:gd name="T42" fmla="*/ 30 w 38"/>
                  <a:gd name="T43" fmla="*/ 66 h 70"/>
                  <a:gd name="T44" fmla="*/ 24 w 38"/>
                  <a:gd name="T45" fmla="*/ 70 h 70"/>
                  <a:gd name="T46" fmla="*/ 19 w 38"/>
                  <a:gd name="T47" fmla="*/ 69 h 70"/>
                  <a:gd name="T48" fmla="*/ 11 w 38"/>
                  <a:gd name="T49" fmla="*/ 7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70">
                    <a:moveTo>
                      <a:pt x="11" y="70"/>
                    </a:moveTo>
                    <a:cubicBezTo>
                      <a:pt x="8" y="67"/>
                      <a:pt x="1" y="64"/>
                      <a:pt x="8" y="58"/>
                    </a:cubicBezTo>
                    <a:cubicBezTo>
                      <a:pt x="11" y="54"/>
                      <a:pt x="7" y="51"/>
                      <a:pt x="7" y="48"/>
                    </a:cubicBezTo>
                    <a:cubicBezTo>
                      <a:pt x="8" y="45"/>
                      <a:pt x="10" y="43"/>
                      <a:pt x="11" y="40"/>
                    </a:cubicBezTo>
                    <a:cubicBezTo>
                      <a:pt x="9" y="34"/>
                      <a:pt x="4" y="32"/>
                      <a:pt x="0" y="28"/>
                    </a:cubicBezTo>
                    <a:cubicBezTo>
                      <a:pt x="0" y="25"/>
                      <a:pt x="0" y="23"/>
                      <a:pt x="0" y="20"/>
                    </a:cubicBezTo>
                    <a:cubicBezTo>
                      <a:pt x="0" y="17"/>
                      <a:pt x="1" y="15"/>
                      <a:pt x="3" y="13"/>
                    </a:cubicBezTo>
                    <a:cubicBezTo>
                      <a:pt x="9" y="11"/>
                      <a:pt x="6" y="3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9" y="1"/>
                      <a:pt x="21" y="5"/>
                      <a:pt x="24" y="8"/>
                    </a:cubicBezTo>
                    <a:cubicBezTo>
                      <a:pt x="24" y="9"/>
                      <a:pt x="25" y="10"/>
                      <a:pt x="25" y="11"/>
                    </a:cubicBezTo>
                    <a:cubicBezTo>
                      <a:pt x="25" y="13"/>
                      <a:pt x="25" y="15"/>
                      <a:pt x="27" y="16"/>
                    </a:cubicBezTo>
                    <a:cubicBezTo>
                      <a:pt x="28" y="17"/>
                      <a:pt x="28" y="18"/>
                      <a:pt x="29" y="19"/>
                    </a:cubicBezTo>
                    <a:cubicBezTo>
                      <a:pt x="29" y="20"/>
                      <a:pt x="28" y="21"/>
                      <a:pt x="28" y="21"/>
                    </a:cubicBezTo>
                    <a:cubicBezTo>
                      <a:pt x="23" y="24"/>
                      <a:pt x="18" y="26"/>
                      <a:pt x="19" y="33"/>
                    </a:cubicBezTo>
                    <a:cubicBezTo>
                      <a:pt x="21" y="42"/>
                      <a:pt x="29" y="38"/>
                      <a:pt x="34" y="40"/>
                    </a:cubicBezTo>
                    <a:cubicBezTo>
                      <a:pt x="38" y="44"/>
                      <a:pt x="36" y="47"/>
                      <a:pt x="33" y="50"/>
                    </a:cubicBezTo>
                    <a:cubicBezTo>
                      <a:pt x="32" y="51"/>
                      <a:pt x="32" y="51"/>
                      <a:pt x="31" y="50"/>
                    </a:cubicBezTo>
                    <a:cubicBezTo>
                      <a:pt x="31" y="51"/>
                      <a:pt x="31" y="51"/>
                      <a:pt x="32" y="50"/>
                    </a:cubicBezTo>
                    <a:cubicBezTo>
                      <a:pt x="33" y="49"/>
                      <a:pt x="31" y="51"/>
                      <a:pt x="33" y="50"/>
                    </a:cubicBezTo>
                    <a:cubicBezTo>
                      <a:pt x="35" y="50"/>
                      <a:pt x="37" y="51"/>
                      <a:pt x="36" y="54"/>
                    </a:cubicBezTo>
                    <a:cubicBezTo>
                      <a:pt x="34" y="57"/>
                      <a:pt x="23" y="57"/>
                      <a:pt x="30" y="66"/>
                    </a:cubicBezTo>
                    <a:cubicBezTo>
                      <a:pt x="32" y="67"/>
                      <a:pt x="25" y="67"/>
                      <a:pt x="24" y="70"/>
                    </a:cubicBezTo>
                    <a:cubicBezTo>
                      <a:pt x="22" y="69"/>
                      <a:pt x="21" y="69"/>
                      <a:pt x="19" y="69"/>
                    </a:cubicBezTo>
                    <a:cubicBezTo>
                      <a:pt x="17" y="70"/>
                      <a:pt x="14" y="70"/>
                      <a:pt x="11" y="70"/>
                    </a:cubicBezTo>
                    <a:close/>
                  </a:path>
                </a:pathLst>
              </a:custGeom>
              <a:solidFill>
                <a:srgbClr val="C99A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7" name="Freeform 5320"/>
              <p:cNvSpPr/>
              <p:nvPr/>
            </p:nvSpPr>
            <p:spPr bwMode="auto">
              <a:xfrm>
                <a:off x="6999288" y="6145213"/>
                <a:ext cx="53975" cy="38100"/>
              </a:xfrm>
              <a:custGeom>
                <a:avLst/>
                <a:gdLst>
                  <a:gd name="T0" fmla="*/ 7 w 27"/>
                  <a:gd name="T1" fmla="*/ 1 h 19"/>
                  <a:gd name="T2" fmla="*/ 27 w 27"/>
                  <a:gd name="T3" fmla="*/ 13 h 19"/>
                  <a:gd name="T4" fmla="*/ 0 w 27"/>
                  <a:gd name="T5" fmla="*/ 12 h 19"/>
                  <a:gd name="T6" fmla="*/ 4 w 27"/>
                  <a:gd name="T7" fmla="*/ 0 h 19"/>
                  <a:gd name="T8" fmla="*/ 7 w 27"/>
                  <a:gd name="T9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9">
                    <a:moveTo>
                      <a:pt x="7" y="1"/>
                    </a:moveTo>
                    <a:cubicBezTo>
                      <a:pt x="12" y="8"/>
                      <a:pt x="23" y="4"/>
                      <a:pt x="27" y="13"/>
                    </a:cubicBezTo>
                    <a:cubicBezTo>
                      <a:pt x="18" y="12"/>
                      <a:pt x="9" y="19"/>
                      <a:pt x="0" y="12"/>
                    </a:cubicBezTo>
                    <a:cubicBezTo>
                      <a:pt x="3" y="9"/>
                      <a:pt x="11" y="7"/>
                      <a:pt x="4" y="0"/>
                    </a:cubicBezTo>
                    <a:cubicBezTo>
                      <a:pt x="5" y="0"/>
                      <a:pt x="6" y="0"/>
                      <a:pt x="7" y="1"/>
                    </a:cubicBezTo>
                    <a:close/>
                  </a:path>
                </a:pathLst>
              </a:custGeom>
              <a:solidFill>
                <a:srgbClr val="A97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8" name="Freeform 5321"/>
              <p:cNvSpPr/>
              <p:nvPr/>
            </p:nvSpPr>
            <p:spPr bwMode="auto">
              <a:xfrm>
                <a:off x="6992938" y="6103938"/>
                <a:ext cx="36513" cy="42863"/>
              </a:xfrm>
              <a:custGeom>
                <a:avLst/>
                <a:gdLst>
                  <a:gd name="T0" fmla="*/ 10 w 18"/>
                  <a:gd name="T1" fmla="*/ 21 h 21"/>
                  <a:gd name="T2" fmla="*/ 7 w 18"/>
                  <a:gd name="T3" fmla="*/ 20 h 21"/>
                  <a:gd name="T4" fmla="*/ 5 w 18"/>
                  <a:gd name="T5" fmla="*/ 18 h 21"/>
                  <a:gd name="T6" fmla="*/ 0 w 18"/>
                  <a:gd name="T7" fmla="*/ 15 h 21"/>
                  <a:gd name="T8" fmla="*/ 0 w 18"/>
                  <a:gd name="T9" fmla="*/ 15 h 21"/>
                  <a:gd name="T10" fmla="*/ 2 w 18"/>
                  <a:gd name="T11" fmla="*/ 5 h 21"/>
                  <a:gd name="T12" fmla="*/ 3 w 18"/>
                  <a:gd name="T13" fmla="*/ 2 h 21"/>
                  <a:gd name="T14" fmla="*/ 14 w 18"/>
                  <a:gd name="T15" fmla="*/ 1 h 21"/>
                  <a:gd name="T16" fmla="*/ 16 w 18"/>
                  <a:gd name="T17" fmla="*/ 7 h 21"/>
                  <a:gd name="T18" fmla="*/ 10 w 18"/>
                  <a:gd name="T1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1">
                    <a:moveTo>
                      <a:pt x="10" y="21"/>
                    </a:move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6" y="19"/>
                      <a:pt x="5" y="18"/>
                    </a:cubicBezTo>
                    <a:cubicBezTo>
                      <a:pt x="4" y="16"/>
                      <a:pt x="2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1"/>
                      <a:pt x="6" y="9"/>
                      <a:pt x="2" y="5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6" y="0"/>
                      <a:pt x="10" y="0"/>
                      <a:pt x="14" y="1"/>
                    </a:cubicBezTo>
                    <a:cubicBezTo>
                      <a:pt x="16" y="2"/>
                      <a:pt x="18" y="4"/>
                      <a:pt x="16" y="7"/>
                    </a:cubicBezTo>
                    <a:cubicBezTo>
                      <a:pt x="10" y="9"/>
                      <a:pt x="14" y="17"/>
                      <a:pt x="10" y="21"/>
                    </a:cubicBezTo>
                    <a:close/>
                  </a:path>
                </a:pathLst>
              </a:custGeom>
              <a:solidFill>
                <a:srgbClr val="AE8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9" name="Freeform 5322"/>
              <p:cNvSpPr/>
              <p:nvPr/>
            </p:nvSpPr>
            <p:spPr bwMode="auto">
              <a:xfrm>
                <a:off x="7396163" y="5397501"/>
                <a:ext cx="158750" cy="87313"/>
              </a:xfrm>
              <a:custGeom>
                <a:avLst/>
                <a:gdLst>
                  <a:gd name="T0" fmla="*/ 45 w 79"/>
                  <a:gd name="T1" fmla="*/ 38 h 44"/>
                  <a:gd name="T2" fmla="*/ 44 w 79"/>
                  <a:gd name="T3" fmla="*/ 43 h 44"/>
                  <a:gd name="T4" fmla="*/ 32 w 79"/>
                  <a:gd name="T5" fmla="*/ 36 h 44"/>
                  <a:gd name="T6" fmla="*/ 23 w 79"/>
                  <a:gd name="T7" fmla="*/ 37 h 44"/>
                  <a:gd name="T8" fmla="*/ 19 w 79"/>
                  <a:gd name="T9" fmla="*/ 29 h 44"/>
                  <a:gd name="T10" fmla="*/ 21 w 79"/>
                  <a:gd name="T11" fmla="*/ 27 h 44"/>
                  <a:gd name="T12" fmla="*/ 22 w 79"/>
                  <a:gd name="T13" fmla="*/ 17 h 44"/>
                  <a:gd name="T14" fmla="*/ 16 w 79"/>
                  <a:gd name="T15" fmla="*/ 17 h 44"/>
                  <a:gd name="T16" fmla="*/ 13 w 79"/>
                  <a:gd name="T17" fmla="*/ 21 h 44"/>
                  <a:gd name="T18" fmla="*/ 3 w 79"/>
                  <a:gd name="T19" fmla="*/ 21 h 44"/>
                  <a:gd name="T20" fmla="*/ 3 w 79"/>
                  <a:gd name="T21" fmla="*/ 11 h 44"/>
                  <a:gd name="T22" fmla="*/ 4 w 79"/>
                  <a:gd name="T23" fmla="*/ 8 h 44"/>
                  <a:gd name="T24" fmla="*/ 18 w 79"/>
                  <a:gd name="T25" fmla="*/ 0 h 44"/>
                  <a:gd name="T26" fmla="*/ 41 w 79"/>
                  <a:gd name="T27" fmla="*/ 13 h 44"/>
                  <a:gd name="T28" fmla="*/ 53 w 79"/>
                  <a:gd name="T29" fmla="*/ 19 h 44"/>
                  <a:gd name="T30" fmla="*/ 67 w 79"/>
                  <a:gd name="T31" fmla="*/ 16 h 44"/>
                  <a:gd name="T32" fmla="*/ 78 w 79"/>
                  <a:gd name="T33" fmla="*/ 12 h 44"/>
                  <a:gd name="T34" fmla="*/ 79 w 79"/>
                  <a:gd name="T35" fmla="*/ 25 h 44"/>
                  <a:gd name="T36" fmla="*/ 76 w 79"/>
                  <a:gd name="T37" fmla="*/ 29 h 44"/>
                  <a:gd name="T38" fmla="*/ 66 w 79"/>
                  <a:gd name="T39" fmla="*/ 38 h 44"/>
                  <a:gd name="T40" fmla="*/ 63 w 79"/>
                  <a:gd name="T41" fmla="*/ 38 h 44"/>
                  <a:gd name="T42" fmla="*/ 45 w 79"/>
                  <a:gd name="T43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9" h="44">
                    <a:moveTo>
                      <a:pt x="45" y="38"/>
                    </a:moveTo>
                    <a:cubicBezTo>
                      <a:pt x="45" y="40"/>
                      <a:pt x="44" y="41"/>
                      <a:pt x="44" y="43"/>
                    </a:cubicBezTo>
                    <a:cubicBezTo>
                      <a:pt x="38" y="44"/>
                      <a:pt x="37" y="37"/>
                      <a:pt x="32" y="36"/>
                    </a:cubicBezTo>
                    <a:cubicBezTo>
                      <a:pt x="29" y="35"/>
                      <a:pt x="26" y="37"/>
                      <a:pt x="23" y="37"/>
                    </a:cubicBezTo>
                    <a:cubicBezTo>
                      <a:pt x="18" y="36"/>
                      <a:pt x="16" y="34"/>
                      <a:pt x="19" y="29"/>
                    </a:cubicBezTo>
                    <a:cubicBezTo>
                      <a:pt x="19" y="28"/>
                      <a:pt x="20" y="27"/>
                      <a:pt x="21" y="27"/>
                    </a:cubicBezTo>
                    <a:cubicBezTo>
                      <a:pt x="24" y="24"/>
                      <a:pt x="24" y="20"/>
                      <a:pt x="22" y="17"/>
                    </a:cubicBezTo>
                    <a:cubicBezTo>
                      <a:pt x="20" y="15"/>
                      <a:pt x="18" y="14"/>
                      <a:pt x="16" y="17"/>
                    </a:cubicBezTo>
                    <a:cubicBezTo>
                      <a:pt x="15" y="19"/>
                      <a:pt x="14" y="20"/>
                      <a:pt x="13" y="21"/>
                    </a:cubicBezTo>
                    <a:cubicBezTo>
                      <a:pt x="10" y="24"/>
                      <a:pt x="6" y="24"/>
                      <a:pt x="3" y="21"/>
                    </a:cubicBezTo>
                    <a:cubicBezTo>
                      <a:pt x="0" y="18"/>
                      <a:pt x="2" y="15"/>
                      <a:pt x="3" y="11"/>
                    </a:cubicBezTo>
                    <a:cubicBezTo>
                      <a:pt x="3" y="10"/>
                      <a:pt x="4" y="9"/>
                      <a:pt x="4" y="8"/>
                    </a:cubicBezTo>
                    <a:cubicBezTo>
                      <a:pt x="8" y="5"/>
                      <a:pt x="13" y="2"/>
                      <a:pt x="18" y="0"/>
                    </a:cubicBezTo>
                    <a:cubicBezTo>
                      <a:pt x="26" y="3"/>
                      <a:pt x="34" y="7"/>
                      <a:pt x="41" y="13"/>
                    </a:cubicBezTo>
                    <a:cubicBezTo>
                      <a:pt x="45" y="16"/>
                      <a:pt x="48" y="19"/>
                      <a:pt x="53" y="19"/>
                    </a:cubicBezTo>
                    <a:cubicBezTo>
                      <a:pt x="58" y="20"/>
                      <a:pt x="63" y="19"/>
                      <a:pt x="67" y="16"/>
                    </a:cubicBezTo>
                    <a:cubicBezTo>
                      <a:pt x="71" y="15"/>
                      <a:pt x="74" y="14"/>
                      <a:pt x="78" y="12"/>
                    </a:cubicBezTo>
                    <a:cubicBezTo>
                      <a:pt x="78" y="17"/>
                      <a:pt x="78" y="21"/>
                      <a:pt x="79" y="25"/>
                    </a:cubicBezTo>
                    <a:cubicBezTo>
                      <a:pt x="78" y="27"/>
                      <a:pt x="78" y="28"/>
                      <a:pt x="76" y="29"/>
                    </a:cubicBezTo>
                    <a:cubicBezTo>
                      <a:pt x="73" y="33"/>
                      <a:pt x="69" y="34"/>
                      <a:pt x="66" y="38"/>
                    </a:cubicBezTo>
                    <a:cubicBezTo>
                      <a:pt x="65" y="39"/>
                      <a:pt x="64" y="39"/>
                      <a:pt x="63" y="38"/>
                    </a:cubicBezTo>
                    <a:cubicBezTo>
                      <a:pt x="57" y="31"/>
                      <a:pt x="51" y="33"/>
                      <a:pt x="45" y="38"/>
                    </a:cubicBezTo>
                    <a:close/>
                  </a:path>
                </a:pathLst>
              </a:custGeom>
              <a:solidFill>
                <a:srgbClr val="B28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0" name="Freeform 5323"/>
              <p:cNvSpPr/>
              <p:nvPr/>
            </p:nvSpPr>
            <p:spPr bwMode="auto">
              <a:xfrm>
                <a:off x="7543801" y="5446713"/>
                <a:ext cx="66675" cy="55563"/>
              </a:xfrm>
              <a:custGeom>
                <a:avLst/>
                <a:gdLst>
                  <a:gd name="T0" fmla="*/ 2 w 33"/>
                  <a:gd name="T1" fmla="*/ 2 h 28"/>
                  <a:gd name="T2" fmla="*/ 5 w 33"/>
                  <a:gd name="T3" fmla="*/ 0 h 28"/>
                  <a:gd name="T4" fmla="*/ 20 w 33"/>
                  <a:gd name="T5" fmla="*/ 0 h 28"/>
                  <a:gd name="T6" fmla="*/ 23 w 33"/>
                  <a:gd name="T7" fmla="*/ 12 h 28"/>
                  <a:gd name="T8" fmla="*/ 22 w 33"/>
                  <a:gd name="T9" fmla="*/ 28 h 28"/>
                  <a:gd name="T10" fmla="*/ 17 w 33"/>
                  <a:gd name="T11" fmla="*/ 25 h 28"/>
                  <a:gd name="T12" fmla="*/ 7 w 33"/>
                  <a:gd name="T13" fmla="*/ 13 h 28"/>
                  <a:gd name="T14" fmla="*/ 2 w 33"/>
                  <a:gd name="T1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8">
                    <a:moveTo>
                      <a:pt x="2" y="2"/>
                    </a:moveTo>
                    <a:cubicBezTo>
                      <a:pt x="3" y="1"/>
                      <a:pt x="4" y="1"/>
                      <a:pt x="5" y="0"/>
                    </a:cubicBezTo>
                    <a:cubicBezTo>
                      <a:pt x="10" y="0"/>
                      <a:pt x="15" y="5"/>
                      <a:pt x="20" y="0"/>
                    </a:cubicBezTo>
                    <a:cubicBezTo>
                      <a:pt x="22" y="4"/>
                      <a:pt x="14" y="10"/>
                      <a:pt x="23" y="12"/>
                    </a:cubicBezTo>
                    <a:cubicBezTo>
                      <a:pt x="33" y="21"/>
                      <a:pt x="32" y="24"/>
                      <a:pt x="22" y="28"/>
                    </a:cubicBezTo>
                    <a:cubicBezTo>
                      <a:pt x="20" y="28"/>
                      <a:pt x="19" y="26"/>
                      <a:pt x="17" y="25"/>
                    </a:cubicBezTo>
                    <a:cubicBezTo>
                      <a:pt x="15" y="20"/>
                      <a:pt x="10" y="17"/>
                      <a:pt x="7" y="13"/>
                    </a:cubicBezTo>
                    <a:cubicBezTo>
                      <a:pt x="4" y="10"/>
                      <a:pt x="0" y="7"/>
                      <a:pt x="2" y="2"/>
                    </a:cubicBezTo>
                    <a:close/>
                  </a:path>
                </a:pathLst>
              </a:custGeom>
              <a:solidFill>
                <a:srgbClr val="B79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1" name="Freeform 5324"/>
              <p:cNvSpPr/>
              <p:nvPr/>
            </p:nvSpPr>
            <p:spPr bwMode="auto">
              <a:xfrm>
                <a:off x="7585076" y="5464176"/>
                <a:ext cx="49213" cy="42863"/>
              </a:xfrm>
              <a:custGeom>
                <a:avLst/>
                <a:gdLst>
                  <a:gd name="T0" fmla="*/ 1 w 25"/>
                  <a:gd name="T1" fmla="*/ 18 h 21"/>
                  <a:gd name="T2" fmla="*/ 3 w 25"/>
                  <a:gd name="T3" fmla="*/ 3 h 21"/>
                  <a:gd name="T4" fmla="*/ 3 w 25"/>
                  <a:gd name="T5" fmla="*/ 3 h 21"/>
                  <a:gd name="T6" fmla="*/ 14 w 25"/>
                  <a:gd name="T7" fmla="*/ 5 h 21"/>
                  <a:gd name="T8" fmla="*/ 25 w 25"/>
                  <a:gd name="T9" fmla="*/ 8 h 21"/>
                  <a:gd name="T10" fmla="*/ 21 w 25"/>
                  <a:gd name="T11" fmla="*/ 13 h 21"/>
                  <a:gd name="T12" fmla="*/ 6 w 25"/>
                  <a:gd name="T13" fmla="*/ 21 h 21"/>
                  <a:gd name="T14" fmla="*/ 3 w 25"/>
                  <a:gd name="T15" fmla="*/ 21 h 21"/>
                  <a:gd name="T16" fmla="*/ 1 w 25"/>
                  <a:gd name="T17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1">
                    <a:moveTo>
                      <a:pt x="1" y="18"/>
                    </a:moveTo>
                    <a:cubicBezTo>
                      <a:pt x="15" y="14"/>
                      <a:pt x="4" y="8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7" y="0"/>
                      <a:pt x="10" y="3"/>
                      <a:pt x="14" y="5"/>
                    </a:cubicBezTo>
                    <a:cubicBezTo>
                      <a:pt x="17" y="6"/>
                      <a:pt x="22" y="5"/>
                      <a:pt x="25" y="8"/>
                    </a:cubicBezTo>
                    <a:cubicBezTo>
                      <a:pt x="23" y="10"/>
                      <a:pt x="22" y="11"/>
                      <a:pt x="21" y="13"/>
                    </a:cubicBezTo>
                    <a:cubicBezTo>
                      <a:pt x="14" y="12"/>
                      <a:pt x="11" y="19"/>
                      <a:pt x="6" y="21"/>
                    </a:cubicBezTo>
                    <a:cubicBezTo>
                      <a:pt x="5" y="21"/>
                      <a:pt x="4" y="21"/>
                      <a:pt x="3" y="21"/>
                    </a:cubicBezTo>
                    <a:cubicBezTo>
                      <a:pt x="1" y="21"/>
                      <a:pt x="0" y="20"/>
                      <a:pt x="1" y="18"/>
                    </a:cubicBezTo>
                    <a:close/>
                  </a:path>
                </a:pathLst>
              </a:custGeom>
              <a:solidFill>
                <a:srgbClr val="CCA7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2" name="Freeform 5325"/>
              <p:cNvSpPr/>
              <p:nvPr/>
            </p:nvSpPr>
            <p:spPr bwMode="auto">
              <a:xfrm>
                <a:off x="7594601" y="5451476"/>
                <a:ext cx="39688" cy="30163"/>
              </a:xfrm>
              <a:custGeom>
                <a:avLst/>
                <a:gdLst>
                  <a:gd name="T0" fmla="*/ 1 w 20"/>
                  <a:gd name="T1" fmla="*/ 6 h 15"/>
                  <a:gd name="T2" fmla="*/ 20 w 20"/>
                  <a:gd name="T3" fmla="*/ 11 h 15"/>
                  <a:gd name="T4" fmla="*/ 8 w 20"/>
                  <a:gd name="T5" fmla="*/ 13 h 15"/>
                  <a:gd name="T6" fmla="*/ 1 w 20"/>
                  <a:gd name="T7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5">
                    <a:moveTo>
                      <a:pt x="1" y="6"/>
                    </a:moveTo>
                    <a:cubicBezTo>
                      <a:pt x="8" y="0"/>
                      <a:pt x="17" y="3"/>
                      <a:pt x="20" y="11"/>
                    </a:cubicBezTo>
                    <a:cubicBezTo>
                      <a:pt x="16" y="8"/>
                      <a:pt x="12" y="15"/>
                      <a:pt x="8" y="13"/>
                    </a:cubicBezTo>
                    <a:cubicBezTo>
                      <a:pt x="7" y="9"/>
                      <a:pt x="0" y="11"/>
                      <a:pt x="1" y="6"/>
                    </a:cubicBezTo>
                    <a:close/>
                  </a:path>
                </a:pathLst>
              </a:custGeom>
              <a:solidFill>
                <a:srgbClr val="CCA7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3" name="Freeform 5326"/>
              <p:cNvSpPr/>
              <p:nvPr/>
            </p:nvSpPr>
            <p:spPr bwMode="auto">
              <a:xfrm>
                <a:off x="7607301" y="5464176"/>
                <a:ext cx="26988" cy="19050"/>
              </a:xfrm>
              <a:custGeom>
                <a:avLst/>
                <a:gdLst>
                  <a:gd name="T0" fmla="*/ 2 w 14"/>
                  <a:gd name="T1" fmla="*/ 4 h 9"/>
                  <a:gd name="T2" fmla="*/ 14 w 14"/>
                  <a:gd name="T3" fmla="*/ 4 h 9"/>
                  <a:gd name="T4" fmla="*/ 14 w 14"/>
                  <a:gd name="T5" fmla="*/ 8 h 9"/>
                  <a:gd name="T6" fmla="*/ 1 w 14"/>
                  <a:gd name="T7" fmla="*/ 9 h 9"/>
                  <a:gd name="T8" fmla="*/ 2 w 14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9">
                    <a:moveTo>
                      <a:pt x="2" y="4"/>
                    </a:moveTo>
                    <a:cubicBezTo>
                      <a:pt x="6" y="4"/>
                      <a:pt x="10" y="0"/>
                      <a:pt x="14" y="4"/>
                    </a:cubicBezTo>
                    <a:cubicBezTo>
                      <a:pt x="14" y="5"/>
                      <a:pt x="14" y="7"/>
                      <a:pt x="14" y="8"/>
                    </a:cubicBezTo>
                    <a:cubicBezTo>
                      <a:pt x="9" y="9"/>
                      <a:pt x="5" y="9"/>
                      <a:pt x="1" y="9"/>
                    </a:cubicBezTo>
                    <a:cubicBezTo>
                      <a:pt x="0" y="7"/>
                      <a:pt x="0" y="6"/>
                      <a:pt x="2" y="4"/>
                    </a:cubicBezTo>
                    <a:close/>
                  </a:path>
                </a:pathLst>
              </a:custGeom>
              <a:solidFill>
                <a:srgbClr val="BB8E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4" name="Freeform 5327"/>
              <p:cNvSpPr/>
              <p:nvPr/>
            </p:nvSpPr>
            <p:spPr bwMode="auto">
              <a:xfrm>
                <a:off x="7589838" y="5462588"/>
                <a:ext cx="20638" cy="20638"/>
              </a:xfrm>
              <a:custGeom>
                <a:avLst/>
                <a:gdLst>
                  <a:gd name="T0" fmla="*/ 10 w 10"/>
                  <a:gd name="T1" fmla="*/ 5 h 10"/>
                  <a:gd name="T2" fmla="*/ 9 w 10"/>
                  <a:gd name="T3" fmla="*/ 10 h 10"/>
                  <a:gd name="T4" fmla="*/ 0 w 10"/>
                  <a:gd name="T5" fmla="*/ 4 h 10"/>
                  <a:gd name="T6" fmla="*/ 3 w 10"/>
                  <a:gd name="T7" fmla="*/ 0 h 10"/>
                  <a:gd name="T8" fmla="*/ 10 w 10"/>
                  <a:gd name="T9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10" y="5"/>
                    </a:moveTo>
                    <a:cubicBezTo>
                      <a:pt x="9" y="7"/>
                      <a:pt x="9" y="9"/>
                      <a:pt x="9" y="10"/>
                    </a:cubicBezTo>
                    <a:cubicBezTo>
                      <a:pt x="7" y="7"/>
                      <a:pt x="5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5" y="2"/>
                      <a:pt x="7" y="4"/>
                      <a:pt x="10" y="5"/>
                    </a:cubicBezTo>
                    <a:close/>
                  </a:path>
                </a:pathLst>
              </a:custGeom>
              <a:solidFill>
                <a:srgbClr val="B79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5" name="Freeform 5328"/>
              <p:cNvSpPr/>
              <p:nvPr/>
            </p:nvSpPr>
            <p:spPr bwMode="auto">
              <a:xfrm>
                <a:off x="7604126" y="5391151"/>
                <a:ext cx="11113" cy="14288"/>
              </a:xfrm>
              <a:custGeom>
                <a:avLst/>
                <a:gdLst>
                  <a:gd name="T0" fmla="*/ 0 w 5"/>
                  <a:gd name="T1" fmla="*/ 4 h 7"/>
                  <a:gd name="T2" fmla="*/ 3 w 5"/>
                  <a:gd name="T3" fmla="*/ 1 h 7"/>
                  <a:gd name="T4" fmla="*/ 5 w 5"/>
                  <a:gd name="T5" fmla="*/ 4 h 7"/>
                  <a:gd name="T6" fmla="*/ 0 w 5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0" y="4"/>
                    </a:moveTo>
                    <a:cubicBezTo>
                      <a:pt x="1" y="2"/>
                      <a:pt x="1" y="0"/>
                      <a:pt x="3" y="1"/>
                    </a:cubicBezTo>
                    <a:cubicBezTo>
                      <a:pt x="4" y="1"/>
                      <a:pt x="4" y="3"/>
                      <a:pt x="5" y="4"/>
                    </a:cubicBezTo>
                    <a:cubicBezTo>
                      <a:pt x="3" y="7"/>
                      <a:pt x="1" y="7"/>
                      <a:pt x="0" y="4"/>
                    </a:cubicBezTo>
                    <a:close/>
                  </a:path>
                </a:pathLst>
              </a:custGeom>
              <a:solidFill>
                <a:srgbClr val="CFAA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6" name="Freeform 5329"/>
              <p:cNvSpPr/>
              <p:nvPr/>
            </p:nvSpPr>
            <p:spPr bwMode="auto">
              <a:xfrm>
                <a:off x="6440488" y="5613401"/>
                <a:ext cx="57150" cy="87313"/>
              </a:xfrm>
              <a:custGeom>
                <a:avLst/>
                <a:gdLst>
                  <a:gd name="T0" fmla="*/ 11 w 28"/>
                  <a:gd name="T1" fmla="*/ 1 h 44"/>
                  <a:gd name="T2" fmla="*/ 13 w 28"/>
                  <a:gd name="T3" fmla="*/ 2 h 44"/>
                  <a:gd name="T4" fmla="*/ 28 w 28"/>
                  <a:gd name="T5" fmla="*/ 9 h 44"/>
                  <a:gd name="T6" fmla="*/ 22 w 28"/>
                  <a:gd name="T7" fmla="*/ 29 h 44"/>
                  <a:gd name="T8" fmla="*/ 20 w 28"/>
                  <a:gd name="T9" fmla="*/ 31 h 44"/>
                  <a:gd name="T10" fmla="*/ 18 w 28"/>
                  <a:gd name="T11" fmla="*/ 38 h 44"/>
                  <a:gd name="T12" fmla="*/ 13 w 28"/>
                  <a:gd name="T13" fmla="*/ 44 h 44"/>
                  <a:gd name="T14" fmla="*/ 0 w 28"/>
                  <a:gd name="T15" fmla="*/ 28 h 44"/>
                  <a:gd name="T16" fmla="*/ 6 w 28"/>
                  <a:gd name="T17" fmla="*/ 3 h 44"/>
                  <a:gd name="T18" fmla="*/ 11 w 28"/>
                  <a:gd name="T19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44">
                    <a:moveTo>
                      <a:pt x="11" y="1"/>
                    </a:moveTo>
                    <a:cubicBezTo>
                      <a:pt x="12" y="2"/>
                      <a:pt x="12" y="2"/>
                      <a:pt x="13" y="2"/>
                    </a:cubicBezTo>
                    <a:cubicBezTo>
                      <a:pt x="20" y="1"/>
                      <a:pt x="25" y="3"/>
                      <a:pt x="28" y="9"/>
                    </a:cubicBezTo>
                    <a:cubicBezTo>
                      <a:pt x="28" y="17"/>
                      <a:pt x="25" y="23"/>
                      <a:pt x="22" y="29"/>
                    </a:cubicBezTo>
                    <a:cubicBezTo>
                      <a:pt x="22" y="30"/>
                      <a:pt x="21" y="31"/>
                      <a:pt x="20" y="31"/>
                    </a:cubicBezTo>
                    <a:cubicBezTo>
                      <a:pt x="16" y="32"/>
                      <a:pt x="15" y="34"/>
                      <a:pt x="18" y="38"/>
                    </a:cubicBezTo>
                    <a:cubicBezTo>
                      <a:pt x="18" y="41"/>
                      <a:pt x="16" y="43"/>
                      <a:pt x="13" y="44"/>
                    </a:cubicBezTo>
                    <a:cubicBezTo>
                      <a:pt x="7" y="40"/>
                      <a:pt x="7" y="31"/>
                      <a:pt x="0" y="28"/>
                    </a:cubicBezTo>
                    <a:cubicBezTo>
                      <a:pt x="1" y="19"/>
                      <a:pt x="0" y="10"/>
                      <a:pt x="6" y="3"/>
                    </a:cubicBezTo>
                    <a:cubicBezTo>
                      <a:pt x="7" y="1"/>
                      <a:pt x="9" y="0"/>
                      <a:pt x="11" y="1"/>
                    </a:cubicBezTo>
                    <a:close/>
                  </a:path>
                </a:pathLst>
              </a:custGeom>
              <a:solidFill>
                <a:srgbClr val="D1B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7" name="Freeform 5330"/>
              <p:cNvSpPr/>
              <p:nvPr/>
            </p:nvSpPr>
            <p:spPr bwMode="auto">
              <a:xfrm>
                <a:off x="6459538" y="5659438"/>
                <a:ext cx="49213" cy="84138"/>
              </a:xfrm>
              <a:custGeom>
                <a:avLst/>
                <a:gdLst>
                  <a:gd name="T0" fmla="*/ 4 w 25"/>
                  <a:gd name="T1" fmla="*/ 21 h 42"/>
                  <a:gd name="T2" fmla="*/ 7 w 25"/>
                  <a:gd name="T3" fmla="*/ 14 h 42"/>
                  <a:gd name="T4" fmla="*/ 11 w 25"/>
                  <a:gd name="T5" fmla="*/ 7 h 42"/>
                  <a:gd name="T6" fmla="*/ 11 w 25"/>
                  <a:gd name="T7" fmla="*/ 7 h 42"/>
                  <a:gd name="T8" fmla="*/ 21 w 25"/>
                  <a:gd name="T9" fmla="*/ 3 h 42"/>
                  <a:gd name="T10" fmla="*/ 16 w 25"/>
                  <a:gd name="T11" fmla="*/ 27 h 42"/>
                  <a:gd name="T12" fmla="*/ 11 w 25"/>
                  <a:gd name="T13" fmla="*/ 40 h 42"/>
                  <a:gd name="T14" fmla="*/ 6 w 25"/>
                  <a:gd name="T15" fmla="*/ 41 h 42"/>
                  <a:gd name="T16" fmla="*/ 0 w 25"/>
                  <a:gd name="T17" fmla="*/ 33 h 42"/>
                  <a:gd name="T18" fmla="*/ 4 w 25"/>
                  <a:gd name="T19" fmla="*/ 2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2">
                    <a:moveTo>
                      <a:pt x="4" y="21"/>
                    </a:moveTo>
                    <a:cubicBezTo>
                      <a:pt x="5" y="19"/>
                      <a:pt x="6" y="16"/>
                      <a:pt x="7" y="14"/>
                    </a:cubicBezTo>
                    <a:cubicBezTo>
                      <a:pt x="8" y="11"/>
                      <a:pt x="9" y="9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4" y="4"/>
                      <a:pt x="16" y="0"/>
                      <a:pt x="21" y="3"/>
                    </a:cubicBezTo>
                    <a:cubicBezTo>
                      <a:pt x="25" y="12"/>
                      <a:pt x="17" y="18"/>
                      <a:pt x="16" y="27"/>
                    </a:cubicBezTo>
                    <a:cubicBezTo>
                      <a:pt x="16" y="32"/>
                      <a:pt x="15" y="36"/>
                      <a:pt x="11" y="40"/>
                    </a:cubicBezTo>
                    <a:cubicBezTo>
                      <a:pt x="9" y="41"/>
                      <a:pt x="8" y="42"/>
                      <a:pt x="6" y="41"/>
                    </a:cubicBezTo>
                    <a:cubicBezTo>
                      <a:pt x="4" y="38"/>
                      <a:pt x="2" y="36"/>
                      <a:pt x="0" y="33"/>
                    </a:cubicBezTo>
                    <a:cubicBezTo>
                      <a:pt x="1" y="29"/>
                      <a:pt x="3" y="25"/>
                      <a:pt x="4" y="21"/>
                    </a:cubicBezTo>
                    <a:close/>
                  </a:path>
                </a:pathLst>
              </a:custGeom>
              <a:solidFill>
                <a:srgbClr val="A78C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8" name="Freeform 5331"/>
              <p:cNvSpPr/>
              <p:nvPr/>
            </p:nvSpPr>
            <p:spPr bwMode="auto">
              <a:xfrm>
                <a:off x="6423026" y="5600701"/>
                <a:ext cx="38100" cy="76200"/>
              </a:xfrm>
              <a:custGeom>
                <a:avLst/>
                <a:gdLst>
                  <a:gd name="T0" fmla="*/ 17 w 19"/>
                  <a:gd name="T1" fmla="*/ 10 h 38"/>
                  <a:gd name="T2" fmla="*/ 9 w 19"/>
                  <a:gd name="T3" fmla="*/ 34 h 38"/>
                  <a:gd name="T4" fmla="*/ 4 w 19"/>
                  <a:gd name="T5" fmla="*/ 38 h 38"/>
                  <a:gd name="T6" fmla="*/ 2 w 19"/>
                  <a:gd name="T7" fmla="*/ 32 h 38"/>
                  <a:gd name="T8" fmla="*/ 1 w 19"/>
                  <a:gd name="T9" fmla="*/ 22 h 38"/>
                  <a:gd name="T10" fmla="*/ 7 w 19"/>
                  <a:gd name="T11" fmla="*/ 8 h 38"/>
                  <a:gd name="T12" fmla="*/ 11 w 19"/>
                  <a:gd name="T13" fmla="*/ 2 h 38"/>
                  <a:gd name="T14" fmla="*/ 17 w 19"/>
                  <a:gd name="T15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38">
                    <a:moveTo>
                      <a:pt x="17" y="10"/>
                    </a:moveTo>
                    <a:cubicBezTo>
                      <a:pt x="12" y="17"/>
                      <a:pt x="13" y="26"/>
                      <a:pt x="9" y="34"/>
                    </a:cubicBezTo>
                    <a:cubicBezTo>
                      <a:pt x="9" y="37"/>
                      <a:pt x="7" y="38"/>
                      <a:pt x="4" y="38"/>
                    </a:cubicBezTo>
                    <a:cubicBezTo>
                      <a:pt x="2" y="36"/>
                      <a:pt x="2" y="34"/>
                      <a:pt x="2" y="32"/>
                    </a:cubicBezTo>
                    <a:cubicBezTo>
                      <a:pt x="1" y="29"/>
                      <a:pt x="0" y="26"/>
                      <a:pt x="1" y="22"/>
                    </a:cubicBezTo>
                    <a:cubicBezTo>
                      <a:pt x="5" y="19"/>
                      <a:pt x="3" y="12"/>
                      <a:pt x="7" y="8"/>
                    </a:cubicBezTo>
                    <a:cubicBezTo>
                      <a:pt x="10" y="7"/>
                      <a:pt x="10" y="4"/>
                      <a:pt x="11" y="2"/>
                    </a:cubicBezTo>
                    <a:cubicBezTo>
                      <a:pt x="18" y="0"/>
                      <a:pt x="19" y="0"/>
                      <a:pt x="17" y="10"/>
                    </a:cubicBezTo>
                    <a:close/>
                  </a:path>
                </a:pathLst>
              </a:custGeom>
              <a:solidFill>
                <a:srgbClr val="A68B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9" name="Freeform 5332"/>
              <p:cNvSpPr/>
              <p:nvPr/>
            </p:nvSpPr>
            <p:spPr bwMode="auto">
              <a:xfrm>
                <a:off x="6413501" y="5694363"/>
                <a:ext cx="19050" cy="34925"/>
              </a:xfrm>
              <a:custGeom>
                <a:avLst/>
                <a:gdLst>
                  <a:gd name="T0" fmla="*/ 0 w 10"/>
                  <a:gd name="T1" fmla="*/ 17 h 17"/>
                  <a:gd name="T2" fmla="*/ 7 w 10"/>
                  <a:gd name="T3" fmla="*/ 0 h 17"/>
                  <a:gd name="T4" fmla="*/ 0 w 10"/>
                  <a:gd name="T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7">
                    <a:moveTo>
                      <a:pt x="0" y="17"/>
                    </a:moveTo>
                    <a:cubicBezTo>
                      <a:pt x="2" y="11"/>
                      <a:pt x="3" y="5"/>
                      <a:pt x="7" y="0"/>
                    </a:cubicBezTo>
                    <a:cubicBezTo>
                      <a:pt x="10" y="8"/>
                      <a:pt x="5" y="12"/>
                      <a:pt x="0" y="17"/>
                    </a:cubicBezTo>
                    <a:close/>
                  </a:path>
                </a:pathLst>
              </a:custGeom>
              <a:solidFill>
                <a:srgbClr val="B885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0" name="Freeform 5333"/>
              <p:cNvSpPr/>
              <p:nvPr/>
            </p:nvSpPr>
            <p:spPr bwMode="auto">
              <a:xfrm>
                <a:off x="6451601" y="5726113"/>
                <a:ext cx="63500" cy="112713"/>
              </a:xfrm>
              <a:custGeom>
                <a:avLst/>
                <a:gdLst>
                  <a:gd name="T0" fmla="*/ 10 w 32"/>
                  <a:gd name="T1" fmla="*/ 7 h 56"/>
                  <a:gd name="T2" fmla="*/ 13 w 32"/>
                  <a:gd name="T3" fmla="*/ 5 h 56"/>
                  <a:gd name="T4" fmla="*/ 21 w 32"/>
                  <a:gd name="T5" fmla="*/ 2 h 56"/>
                  <a:gd name="T6" fmla="*/ 26 w 32"/>
                  <a:gd name="T7" fmla="*/ 2 h 56"/>
                  <a:gd name="T8" fmla="*/ 32 w 32"/>
                  <a:gd name="T9" fmla="*/ 3 h 56"/>
                  <a:gd name="T10" fmla="*/ 21 w 32"/>
                  <a:gd name="T11" fmla="*/ 29 h 56"/>
                  <a:gd name="T12" fmla="*/ 19 w 32"/>
                  <a:gd name="T13" fmla="*/ 27 h 56"/>
                  <a:gd name="T14" fmla="*/ 15 w 32"/>
                  <a:gd name="T15" fmla="*/ 28 h 56"/>
                  <a:gd name="T16" fmla="*/ 14 w 32"/>
                  <a:gd name="T17" fmla="*/ 30 h 56"/>
                  <a:gd name="T18" fmla="*/ 19 w 32"/>
                  <a:gd name="T19" fmla="*/ 30 h 56"/>
                  <a:gd name="T20" fmla="*/ 22 w 32"/>
                  <a:gd name="T21" fmla="*/ 32 h 56"/>
                  <a:gd name="T22" fmla="*/ 19 w 32"/>
                  <a:gd name="T23" fmla="*/ 51 h 56"/>
                  <a:gd name="T24" fmla="*/ 15 w 32"/>
                  <a:gd name="T25" fmla="*/ 56 h 56"/>
                  <a:gd name="T26" fmla="*/ 5 w 32"/>
                  <a:gd name="T27" fmla="*/ 42 h 56"/>
                  <a:gd name="T28" fmla="*/ 0 w 32"/>
                  <a:gd name="T29" fmla="*/ 30 h 56"/>
                  <a:gd name="T30" fmla="*/ 9 w 32"/>
                  <a:gd name="T31" fmla="*/ 14 h 56"/>
                  <a:gd name="T32" fmla="*/ 11 w 32"/>
                  <a:gd name="T33" fmla="*/ 16 h 56"/>
                  <a:gd name="T34" fmla="*/ 9 w 32"/>
                  <a:gd name="T35" fmla="*/ 14 h 56"/>
                  <a:gd name="T36" fmla="*/ 10 w 32"/>
                  <a:gd name="T37" fmla="*/ 7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56">
                    <a:moveTo>
                      <a:pt x="10" y="7"/>
                    </a:moveTo>
                    <a:cubicBezTo>
                      <a:pt x="11" y="6"/>
                      <a:pt x="12" y="6"/>
                      <a:pt x="13" y="5"/>
                    </a:cubicBezTo>
                    <a:cubicBezTo>
                      <a:pt x="15" y="3"/>
                      <a:pt x="17" y="1"/>
                      <a:pt x="21" y="2"/>
                    </a:cubicBezTo>
                    <a:cubicBezTo>
                      <a:pt x="22" y="3"/>
                      <a:pt x="23" y="6"/>
                      <a:pt x="26" y="2"/>
                    </a:cubicBezTo>
                    <a:cubicBezTo>
                      <a:pt x="28" y="0"/>
                      <a:pt x="30" y="0"/>
                      <a:pt x="32" y="3"/>
                    </a:cubicBezTo>
                    <a:cubicBezTo>
                      <a:pt x="32" y="14"/>
                      <a:pt x="30" y="23"/>
                      <a:pt x="21" y="29"/>
                    </a:cubicBezTo>
                    <a:cubicBezTo>
                      <a:pt x="20" y="29"/>
                      <a:pt x="19" y="28"/>
                      <a:pt x="19" y="27"/>
                    </a:cubicBezTo>
                    <a:cubicBezTo>
                      <a:pt x="17" y="24"/>
                      <a:pt x="16" y="27"/>
                      <a:pt x="15" y="28"/>
                    </a:cubicBezTo>
                    <a:cubicBezTo>
                      <a:pt x="14" y="29"/>
                      <a:pt x="12" y="30"/>
                      <a:pt x="14" y="30"/>
                    </a:cubicBezTo>
                    <a:cubicBezTo>
                      <a:pt x="15" y="30"/>
                      <a:pt x="17" y="29"/>
                      <a:pt x="19" y="30"/>
                    </a:cubicBezTo>
                    <a:cubicBezTo>
                      <a:pt x="20" y="30"/>
                      <a:pt x="21" y="31"/>
                      <a:pt x="22" y="32"/>
                    </a:cubicBezTo>
                    <a:cubicBezTo>
                      <a:pt x="24" y="39"/>
                      <a:pt x="17" y="44"/>
                      <a:pt x="19" y="51"/>
                    </a:cubicBezTo>
                    <a:cubicBezTo>
                      <a:pt x="18" y="54"/>
                      <a:pt x="17" y="55"/>
                      <a:pt x="15" y="56"/>
                    </a:cubicBezTo>
                    <a:cubicBezTo>
                      <a:pt x="6" y="55"/>
                      <a:pt x="11" y="45"/>
                      <a:pt x="5" y="42"/>
                    </a:cubicBezTo>
                    <a:cubicBezTo>
                      <a:pt x="3" y="38"/>
                      <a:pt x="3" y="34"/>
                      <a:pt x="0" y="30"/>
                    </a:cubicBezTo>
                    <a:cubicBezTo>
                      <a:pt x="3" y="25"/>
                      <a:pt x="1" y="16"/>
                      <a:pt x="9" y="14"/>
                    </a:cubicBezTo>
                    <a:cubicBezTo>
                      <a:pt x="10" y="15"/>
                      <a:pt x="10" y="16"/>
                      <a:pt x="11" y="16"/>
                    </a:cubicBezTo>
                    <a:cubicBezTo>
                      <a:pt x="10" y="16"/>
                      <a:pt x="10" y="15"/>
                      <a:pt x="9" y="14"/>
                    </a:cubicBezTo>
                    <a:cubicBezTo>
                      <a:pt x="10" y="12"/>
                      <a:pt x="10" y="9"/>
                      <a:pt x="10" y="7"/>
                    </a:cubicBezTo>
                    <a:close/>
                  </a:path>
                </a:pathLst>
              </a:custGeom>
              <a:solidFill>
                <a:srgbClr val="AD9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1" name="Freeform 5334"/>
              <p:cNvSpPr/>
              <p:nvPr/>
            </p:nvSpPr>
            <p:spPr bwMode="auto">
              <a:xfrm>
                <a:off x="6435726" y="5786438"/>
                <a:ext cx="33338" cy="58738"/>
              </a:xfrm>
              <a:custGeom>
                <a:avLst/>
                <a:gdLst>
                  <a:gd name="T0" fmla="*/ 8 w 17"/>
                  <a:gd name="T1" fmla="*/ 0 h 29"/>
                  <a:gd name="T2" fmla="*/ 14 w 17"/>
                  <a:gd name="T3" fmla="*/ 11 h 29"/>
                  <a:gd name="T4" fmla="*/ 9 w 17"/>
                  <a:gd name="T5" fmla="*/ 28 h 29"/>
                  <a:gd name="T6" fmla="*/ 6 w 17"/>
                  <a:gd name="T7" fmla="*/ 29 h 29"/>
                  <a:gd name="T8" fmla="*/ 1 w 17"/>
                  <a:gd name="T9" fmla="*/ 28 h 29"/>
                  <a:gd name="T10" fmla="*/ 0 w 17"/>
                  <a:gd name="T11" fmla="*/ 27 h 29"/>
                  <a:gd name="T12" fmla="*/ 8 w 17"/>
                  <a:gd name="T1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29">
                    <a:moveTo>
                      <a:pt x="8" y="0"/>
                    </a:moveTo>
                    <a:cubicBezTo>
                      <a:pt x="16" y="1"/>
                      <a:pt x="15" y="6"/>
                      <a:pt x="14" y="11"/>
                    </a:cubicBezTo>
                    <a:cubicBezTo>
                      <a:pt x="17" y="18"/>
                      <a:pt x="14" y="24"/>
                      <a:pt x="9" y="28"/>
                    </a:cubicBezTo>
                    <a:cubicBezTo>
                      <a:pt x="8" y="28"/>
                      <a:pt x="7" y="29"/>
                      <a:pt x="6" y="29"/>
                    </a:cubicBezTo>
                    <a:cubicBezTo>
                      <a:pt x="4" y="29"/>
                      <a:pt x="2" y="29"/>
                      <a:pt x="1" y="28"/>
                    </a:cubicBezTo>
                    <a:cubicBezTo>
                      <a:pt x="0" y="28"/>
                      <a:pt x="0" y="27"/>
                      <a:pt x="0" y="27"/>
                    </a:cubicBezTo>
                    <a:cubicBezTo>
                      <a:pt x="2" y="18"/>
                      <a:pt x="5" y="9"/>
                      <a:pt x="8" y="0"/>
                    </a:cubicBezTo>
                    <a:close/>
                  </a:path>
                </a:pathLst>
              </a:custGeom>
              <a:solidFill>
                <a:srgbClr val="BC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2" name="Freeform 5335"/>
              <p:cNvSpPr/>
              <p:nvPr/>
            </p:nvSpPr>
            <p:spPr bwMode="auto">
              <a:xfrm>
                <a:off x="6415088" y="5840413"/>
                <a:ext cx="39688" cy="47625"/>
              </a:xfrm>
              <a:custGeom>
                <a:avLst/>
                <a:gdLst>
                  <a:gd name="T0" fmla="*/ 14 w 20"/>
                  <a:gd name="T1" fmla="*/ 0 h 24"/>
                  <a:gd name="T2" fmla="*/ 17 w 20"/>
                  <a:gd name="T3" fmla="*/ 1 h 24"/>
                  <a:gd name="T4" fmla="*/ 12 w 20"/>
                  <a:gd name="T5" fmla="*/ 20 h 24"/>
                  <a:gd name="T6" fmla="*/ 12 w 20"/>
                  <a:gd name="T7" fmla="*/ 22 h 24"/>
                  <a:gd name="T8" fmla="*/ 7 w 20"/>
                  <a:gd name="T9" fmla="*/ 24 h 24"/>
                  <a:gd name="T10" fmla="*/ 0 w 20"/>
                  <a:gd name="T11" fmla="*/ 21 h 24"/>
                  <a:gd name="T12" fmla="*/ 3 w 20"/>
                  <a:gd name="T13" fmla="*/ 11 h 24"/>
                  <a:gd name="T14" fmla="*/ 10 w 20"/>
                  <a:gd name="T15" fmla="*/ 0 h 24"/>
                  <a:gd name="T16" fmla="*/ 10 w 20"/>
                  <a:gd name="T17" fmla="*/ 0 h 24"/>
                  <a:gd name="T18" fmla="*/ 10 w 20"/>
                  <a:gd name="T19" fmla="*/ 5 h 24"/>
                  <a:gd name="T20" fmla="*/ 14 w 20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4">
                    <a:moveTo>
                      <a:pt x="14" y="0"/>
                    </a:moveTo>
                    <a:cubicBezTo>
                      <a:pt x="15" y="0"/>
                      <a:pt x="16" y="0"/>
                      <a:pt x="17" y="1"/>
                    </a:cubicBezTo>
                    <a:cubicBezTo>
                      <a:pt x="20" y="8"/>
                      <a:pt x="15" y="14"/>
                      <a:pt x="12" y="20"/>
                    </a:cubicBezTo>
                    <a:cubicBezTo>
                      <a:pt x="12" y="21"/>
                      <a:pt x="12" y="21"/>
                      <a:pt x="12" y="22"/>
                    </a:cubicBezTo>
                    <a:cubicBezTo>
                      <a:pt x="10" y="23"/>
                      <a:pt x="8" y="23"/>
                      <a:pt x="7" y="24"/>
                    </a:cubicBezTo>
                    <a:cubicBezTo>
                      <a:pt x="4" y="23"/>
                      <a:pt x="2" y="22"/>
                      <a:pt x="0" y="21"/>
                    </a:cubicBezTo>
                    <a:cubicBezTo>
                      <a:pt x="1" y="17"/>
                      <a:pt x="2" y="14"/>
                      <a:pt x="3" y="11"/>
                    </a:cubicBezTo>
                    <a:cubicBezTo>
                      <a:pt x="9" y="9"/>
                      <a:pt x="2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2"/>
                      <a:pt x="11" y="4"/>
                      <a:pt x="10" y="5"/>
                    </a:cubicBezTo>
                    <a:cubicBezTo>
                      <a:pt x="11" y="4"/>
                      <a:pt x="12" y="1"/>
                      <a:pt x="14" y="0"/>
                    </a:cubicBezTo>
                    <a:close/>
                  </a:path>
                </a:pathLst>
              </a:custGeom>
              <a:solidFill>
                <a:srgbClr val="B288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3" name="Freeform 5336"/>
              <p:cNvSpPr/>
              <p:nvPr/>
            </p:nvSpPr>
            <p:spPr bwMode="auto">
              <a:xfrm>
                <a:off x="6848476" y="5964238"/>
                <a:ext cx="76200" cy="165100"/>
              </a:xfrm>
              <a:custGeom>
                <a:avLst/>
                <a:gdLst>
                  <a:gd name="T0" fmla="*/ 35 w 38"/>
                  <a:gd name="T1" fmla="*/ 82 h 82"/>
                  <a:gd name="T2" fmla="*/ 29 w 38"/>
                  <a:gd name="T3" fmla="*/ 79 h 82"/>
                  <a:gd name="T4" fmla="*/ 22 w 38"/>
                  <a:gd name="T5" fmla="*/ 68 h 82"/>
                  <a:gd name="T6" fmla="*/ 10 w 38"/>
                  <a:gd name="T7" fmla="*/ 62 h 82"/>
                  <a:gd name="T8" fmla="*/ 4 w 38"/>
                  <a:gd name="T9" fmla="*/ 54 h 82"/>
                  <a:gd name="T10" fmla="*/ 3 w 38"/>
                  <a:gd name="T11" fmla="*/ 49 h 82"/>
                  <a:gd name="T12" fmla="*/ 4 w 38"/>
                  <a:gd name="T13" fmla="*/ 48 h 82"/>
                  <a:gd name="T14" fmla="*/ 7 w 38"/>
                  <a:gd name="T15" fmla="*/ 48 h 82"/>
                  <a:gd name="T16" fmla="*/ 6 w 38"/>
                  <a:gd name="T17" fmla="*/ 34 h 82"/>
                  <a:gd name="T18" fmla="*/ 7 w 38"/>
                  <a:gd name="T19" fmla="*/ 14 h 82"/>
                  <a:gd name="T20" fmla="*/ 9 w 38"/>
                  <a:gd name="T21" fmla="*/ 3 h 82"/>
                  <a:gd name="T22" fmla="*/ 19 w 38"/>
                  <a:gd name="T23" fmla="*/ 9 h 82"/>
                  <a:gd name="T24" fmla="*/ 27 w 38"/>
                  <a:gd name="T25" fmla="*/ 28 h 82"/>
                  <a:gd name="T26" fmla="*/ 33 w 38"/>
                  <a:gd name="T27" fmla="*/ 39 h 82"/>
                  <a:gd name="T28" fmla="*/ 38 w 38"/>
                  <a:gd name="T29" fmla="*/ 76 h 82"/>
                  <a:gd name="T30" fmla="*/ 35 w 38"/>
                  <a:gd name="T31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82">
                    <a:moveTo>
                      <a:pt x="35" y="82"/>
                    </a:moveTo>
                    <a:cubicBezTo>
                      <a:pt x="33" y="81"/>
                      <a:pt x="31" y="80"/>
                      <a:pt x="29" y="79"/>
                    </a:cubicBezTo>
                    <a:cubicBezTo>
                      <a:pt x="31" y="73"/>
                      <a:pt x="26" y="71"/>
                      <a:pt x="22" y="68"/>
                    </a:cubicBezTo>
                    <a:cubicBezTo>
                      <a:pt x="18" y="66"/>
                      <a:pt x="17" y="61"/>
                      <a:pt x="10" y="62"/>
                    </a:cubicBezTo>
                    <a:cubicBezTo>
                      <a:pt x="5" y="64"/>
                      <a:pt x="8" y="56"/>
                      <a:pt x="4" y="54"/>
                    </a:cubicBezTo>
                    <a:cubicBezTo>
                      <a:pt x="4" y="52"/>
                      <a:pt x="3" y="50"/>
                      <a:pt x="3" y="49"/>
                    </a:cubicBezTo>
                    <a:cubicBezTo>
                      <a:pt x="3" y="48"/>
                      <a:pt x="3" y="48"/>
                      <a:pt x="4" y="48"/>
                    </a:cubicBezTo>
                    <a:cubicBezTo>
                      <a:pt x="5" y="47"/>
                      <a:pt x="6" y="47"/>
                      <a:pt x="7" y="48"/>
                    </a:cubicBezTo>
                    <a:cubicBezTo>
                      <a:pt x="0" y="44"/>
                      <a:pt x="5" y="39"/>
                      <a:pt x="6" y="34"/>
                    </a:cubicBezTo>
                    <a:cubicBezTo>
                      <a:pt x="7" y="28"/>
                      <a:pt x="9" y="21"/>
                      <a:pt x="7" y="14"/>
                    </a:cubicBezTo>
                    <a:cubicBezTo>
                      <a:pt x="6" y="10"/>
                      <a:pt x="5" y="6"/>
                      <a:pt x="9" y="3"/>
                    </a:cubicBezTo>
                    <a:cubicBezTo>
                      <a:pt x="16" y="0"/>
                      <a:pt x="18" y="4"/>
                      <a:pt x="19" y="9"/>
                    </a:cubicBezTo>
                    <a:cubicBezTo>
                      <a:pt x="22" y="16"/>
                      <a:pt x="22" y="23"/>
                      <a:pt x="27" y="28"/>
                    </a:cubicBezTo>
                    <a:cubicBezTo>
                      <a:pt x="32" y="30"/>
                      <a:pt x="32" y="35"/>
                      <a:pt x="33" y="39"/>
                    </a:cubicBezTo>
                    <a:cubicBezTo>
                      <a:pt x="36" y="51"/>
                      <a:pt x="38" y="63"/>
                      <a:pt x="38" y="76"/>
                    </a:cubicBezTo>
                    <a:cubicBezTo>
                      <a:pt x="37" y="78"/>
                      <a:pt x="38" y="81"/>
                      <a:pt x="35" y="82"/>
                    </a:cubicBezTo>
                    <a:close/>
                  </a:path>
                </a:pathLst>
              </a:custGeom>
              <a:solidFill>
                <a:srgbClr val="CC9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4" name="Freeform 5337"/>
              <p:cNvSpPr/>
              <p:nvPr/>
            </p:nvSpPr>
            <p:spPr bwMode="auto">
              <a:xfrm>
                <a:off x="6877051" y="6164263"/>
                <a:ext cx="30163" cy="22225"/>
              </a:xfrm>
              <a:custGeom>
                <a:avLst/>
                <a:gdLst>
                  <a:gd name="T0" fmla="*/ 4 w 15"/>
                  <a:gd name="T1" fmla="*/ 0 h 11"/>
                  <a:gd name="T2" fmla="*/ 15 w 15"/>
                  <a:gd name="T3" fmla="*/ 8 h 11"/>
                  <a:gd name="T4" fmla="*/ 11 w 15"/>
                  <a:gd name="T5" fmla="*/ 11 h 11"/>
                  <a:gd name="T6" fmla="*/ 4 w 15"/>
                  <a:gd name="T7" fmla="*/ 5 h 11"/>
                  <a:gd name="T8" fmla="*/ 0 w 15"/>
                  <a:gd name="T9" fmla="*/ 3 h 11"/>
                  <a:gd name="T10" fmla="*/ 4 w 15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1">
                    <a:moveTo>
                      <a:pt x="4" y="0"/>
                    </a:moveTo>
                    <a:cubicBezTo>
                      <a:pt x="10" y="0"/>
                      <a:pt x="14" y="3"/>
                      <a:pt x="15" y="8"/>
                    </a:cubicBezTo>
                    <a:cubicBezTo>
                      <a:pt x="15" y="11"/>
                      <a:pt x="12" y="11"/>
                      <a:pt x="11" y="11"/>
                    </a:cubicBezTo>
                    <a:cubicBezTo>
                      <a:pt x="10" y="6"/>
                      <a:pt x="9" y="4"/>
                      <a:pt x="4" y="5"/>
                    </a:cubicBezTo>
                    <a:cubicBezTo>
                      <a:pt x="1" y="6"/>
                      <a:pt x="0" y="5"/>
                      <a:pt x="0" y="3"/>
                    </a:cubicBezTo>
                    <a:cubicBezTo>
                      <a:pt x="0" y="0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rgbClr val="B67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5" name="Freeform 5338"/>
              <p:cNvSpPr/>
              <p:nvPr/>
            </p:nvSpPr>
            <p:spPr bwMode="auto">
              <a:xfrm>
                <a:off x="6789738" y="6007101"/>
                <a:ext cx="61913" cy="55563"/>
              </a:xfrm>
              <a:custGeom>
                <a:avLst/>
                <a:gdLst>
                  <a:gd name="T0" fmla="*/ 27 w 31"/>
                  <a:gd name="T1" fmla="*/ 27 h 28"/>
                  <a:gd name="T2" fmla="*/ 20 w 31"/>
                  <a:gd name="T3" fmla="*/ 26 h 28"/>
                  <a:gd name="T4" fmla="*/ 9 w 31"/>
                  <a:gd name="T5" fmla="*/ 27 h 28"/>
                  <a:gd name="T6" fmla="*/ 6 w 31"/>
                  <a:gd name="T7" fmla="*/ 27 h 28"/>
                  <a:gd name="T8" fmla="*/ 4 w 31"/>
                  <a:gd name="T9" fmla="*/ 17 h 28"/>
                  <a:gd name="T10" fmla="*/ 3 w 31"/>
                  <a:gd name="T11" fmla="*/ 9 h 28"/>
                  <a:gd name="T12" fmla="*/ 7 w 31"/>
                  <a:gd name="T13" fmla="*/ 4 h 28"/>
                  <a:gd name="T14" fmla="*/ 19 w 31"/>
                  <a:gd name="T15" fmla="*/ 17 h 28"/>
                  <a:gd name="T16" fmla="*/ 27 w 31"/>
                  <a:gd name="T17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" h="28">
                    <a:moveTo>
                      <a:pt x="27" y="27"/>
                    </a:moveTo>
                    <a:cubicBezTo>
                      <a:pt x="24" y="27"/>
                      <a:pt x="22" y="26"/>
                      <a:pt x="20" y="26"/>
                    </a:cubicBezTo>
                    <a:cubicBezTo>
                      <a:pt x="16" y="27"/>
                      <a:pt x="13" y="27"/>
                      <a:pt x="9" y="27"/>
                    </a:cubicBezTo>
                    <a:cubicBezTo>
                      <a:pt x="8" y="28"/>
                      <a:pt x="7" y="28"/>
                      <a:pt x="6" y="27"/>
                    </a:cubicBezTo>
                    <a:cubicBezTo>
                      <a:pt x="4" y="24"/>
                      <a:pt x="3" y="21"/>
                      <a:pt x="4" y="17"/>
                    </a:cubicBezTo>
                    <a:cubicBezTo>
                      <a:pt x="9" y="14"/>
                      <a:pt x="0" y="12"/>
                      <a:pt x="3" y="9"/>
                    </a:cubicBezTo>
                    <a:cubicBezTo>
                      <a:pt x="4" y="7"/>
                      <a:pt x="5" y="5"/>
                      <a:pt x="7" y="4"/>
                    </a:cubicBezTo>
                    <a:cubicBezTo>
                      <a:pt x="20" y="0"/>
                      <a:pt x="16" y="11"/>
                      <a:pt x="19" y="17"/>
                    </a:cubicBezTo>
                    <a:cubicBezTo>
                      <a:pt x="20" y="21"/>
                      <a:pt x="31" y="19"/>
                      <a:pt x="27" y="27"/>
                    </a:cubicBezTo>
                    <a:close/>
                  </a:path>
                </a:pathLst>
              </a:custGeom>
              <a:solidFill>
                <a:srgbClr val="AD86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6" name="Freeform 5339"/>
              <p:cNvSpPr/>
              <p:nvPr/>
            </p:nvSpPr>
            <p:spPr bwMode="auto">
              <a:xfrm>
                <a:off x="6773863" y="6048376"/>
                <a:ext cx="36513" cy="31750"/>
              </a:xfrm>
              <a:custGeom>
                <a:avLst/>
                <a:gdLst>
                  <a:gd name="T0" fmla="*/ 15 w 18"/>
                  <a:gd name="T1" fmla="*/ 6 h 16"/>
                  <a:gd name="T2" fmla="*/ 17 w 18"/>
                  <a:gd name="T3" fmla="*/ 6 h 16"/>
                  <a:gd name="T4" fmla="*/ 17 w 18"/>
                  <a:gd name="T5" fmla="*/ 11 h 16"/>
                  <a:gd name="T6" fmla="*/ 16 w 18"/>
                  <a:gd name="T7" fmla="*/ 16 h 16"/>
                  <a:gd name="T8" fmla="*/ 2 w 18"/>
                  <a:gd name="T9" fmla="*/ 14 h 16"/>
                  <a:gd name="T10" fmla="*/ 2 w 18"/>
                  <a:gd name="T11" fmla="*/ 12 h 16"/>
                  <a:gd name="T12" fmla="*/ 0 w 18"/>
                  <a:gd name="T13" fmla="*/ 4 h 16"/>
                  <a:gd name="T14" fmla="*/ 1 w 18"/>
                  <a:gd name="T15" fmla="*/ 1 h 16"/>
                  <a:gd name="T16" fmla="*/ 15 w 18"/>
                  <a:gd name="T17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5" y="6"/>
                    </a:moveTo>
                    <a:cubicBezTo>
                      <a:pt x="16" y="6"/>
                      <a:pt x="16" y="6"/>
                      <a:pt x="17" y="6"/>
                    </a:cubicBezTo>
                    <a:cubicBezTo>
                      <a:pt x="17" y="8"/>
                      <a:pt x="17" y="9"/>
                      <a:pt x="17" y="11"/>
                    </a:cubicBezTo>
                    <a:cubicBezTo>
                      <a:pt x="17" y="13"/>
                      <a:pt x="18" y="14"/>
                      <a:pt x="16" y="16"/>
                    </a:cubicBezTo>
                    <a:cubicBezTo>
                      <a:pt x="11" y="15"/>
                      <a:pt x="6" y="15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1" y="9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6" y="0"/>
                      <a:pt x="9" y="9"/>
                      <a:pt x="15" y="6"/>
                    </a:cubicBezTo>
                    <a:close/>
                  </a:path>
                </a:pathLst>
              </a:custGeom>
              <a:solidFill>
                <a:srgbClr val="D3AD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7" name="Freeform 5340"/>
              <p:cNvSpPr/>
              <p:nvPr/>
            </p:nvSpPr>
            <p:spPr bwMode="auto">
              <a:xfrm>
                <a:off x="6794501" y="6070601"/>
                <a:ext cx="30163" cy="30163"/>
              </a:xfrm>
              <a:custGeom>
                <a:avLst/>
                <a:gdLst>
                  <a:gd name="T0" fmla="*/ 6 w 15"/>
                  <a:gd name="T1" fmla="*/ 5 h 15"/>
                  <a:gd name="T2" fmla="*/ 7 w 15"/>
                  <a:gd name="T3" fmla="*/ 0 h 15"/>
                  <a:gd name="T4" fmla="*/ 12 w 15"/>
                  <a:gd name="T5" fmla="*/ 10 h 15"/>
                  <a:gd name="T6" fmla="*/ 5 w 15"/>
                  <a:gd name="T7" fmla="*/ 10 h 15"/>
                  <a:gd name="T8" fmla="*/ 6 w 15"/>
                  <a:gd name="T9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6" y="5"/>
                    </a:moveTo>
                    <a:cubicBezTo>
                      <a:pt x="6" y="3"/>
                      <a:pt x="4" y="1"/>
                      <a:pt x="7" y="0"/>
                    </a:cubicBezTo>
                    <a:cubicBezTo>
                      <a:pt x="12" y="1"/>
                      <a:pt x="15" y="5"/>
                      <a:pt x="12" y="10"/>
                    </a:cubicBezTo>
                    <a:cubicBezTo>
                      <a:pt x="10" y="15"/>
                      <a:pt x="7" y="11"/>
                      <a:pt x="5" y="10"/>
                    </a:cubicBezTo>
                    <a:cubicBezTo>
                      <a:pt x="0" y="7"/>
                      <a:pt x="6" y="7"/>
                      <a:pt x="6" y="5"/>
                    </a:cubicBezTo>
                    <a:close/>
                  </a:path>
                </a:pathLst>
              </a:custGeom>
              <a:solidFill>
                <a:srgbClr val="B084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8" name="Freeform 5341"/>
              <p:cNvSpPr/>
              <p:nvPr/>
            </p:nvSpPr>
            <p:spPr bwMode="auto">
              <a:xfrm>
                <a:off x="6826251" y="6032501"/>
                <a:ext cx="28575" cy="30163"/>
              </a:xfrm>
              <a:custGeom>
                <a:avLst/>
                <a:gdLst>
                  <a:gd name="T0" fmla="*/ 9 w 14"/>
                  <a:gd name="T1" fmla="*/ 14 h 15"/>
                  <a:gd name="T2" fmla="*/ 0 w 14"/>
                  <a:gd name="T3" fmla="*/ 5 h 15"/>
                  <a:gd name="T4" fmla="*/ 8 w 14"/>
                  <a:gd name="T5" fmla="*/ 0 h 15"/>
                  <a:gd name="T6" fmla="*/ 13 w 14"/>
                  <a:gd name="T7" fmla="*/ 2 h 15"/>
                  <a:gd name="T8" fmla="*/ 14 w 14"/>
                  <a:gd name="T9" fmla="*/ 15 h 15"/>
                  <a:gd name="T10" fmla="*/ 14 w 14"/>
                  <a:gd name="T11" fmla="*/ 15 h 15"/>
                  <a:gd name="T12" fmla="*/ 9 w 14"/>
                  <a:gd name="T1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9" y="14"/>
                    </a:moveTo>
                    <a:cubicBezTo>
                      <a:pt x="9" y="7"/>
                      <a:pt x="0" y="11"/>
                      <a:pt x="0" y="5"/>
                    </a:cubicBezTo>
                    <a:cubicBezTo>
                      <a:pt x="1" y="1"/>
                      <a:pt x="6" y="2"/>
                      <a:pt x="8" y="0"/>
                    </a:cubicBezTo>
                    <a:cubicBezTo>
                      <a:pt x="10" y="0"/>
                      <a:pt x="12" y="0"/>
                      <a:pt x="13" y="2"/>
                    </a:cubicBezTo>
                    <a:cubicBezTo>
                      <a:pt x="13" y="6"/>
                      <a:pt x="14" y="10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2" y="14"/>
                      <a:pt x="10" y="14"/>
                      <a:pt x="9" y="14"/>
                    </a:cubicBezTo>
                    <a:close/>
                  </a:path>
                </a:pathLst>
              </a:custGeom>
              <a:solidFill>
                <a:srgbClr val="CC9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9" name="Freeform 5342"/>
              <p:cNvSpPr/>
              <p:nvPr/>
            </p:nvSpPr>
            <p:spPr bwMode="auto">
              <a:xfrm>
                <a:off x="7000876" y="6054726"/>
                <a:ext cx="55563" cy="93663"/>
              </a:xfrm>
              <a:custGeom>
                <a:avLst/>
                <a:gdLst>
                  <a:gd name="T0" fmla="*/ 12 w 28"/>
                  <a:gd name="T1" fmla="*/ 32 h 47"/>
                  <a:gd name="T2" fmla="*/ 10 w 28"/>
                  <a:gd name="T3" fmla="*/ 27 h 47"/>
                  <a:gd name="T4" fmla="*/ 0 w 28"/>
                  <a:gd name="T5" fmla="*/ 4 h 47"/>
                  <a:gd name="T6" fmla="*/ 3 w 28"/>
                  <a:gd name="T7" fmla="*/ 2 h 47"/>
                  <a:gd name="T8" fmla="*/ 6 w 28"/>
                  <a:gd name="T9" fmla="*/ 4 h 47"/>
                  <a:gd name="T10" fmla="*/ 16 w 28"/>
                  <a:gd name="T11" fmla="*/ 0 h 47"/>
                  <a:gd name="T12" fmla="*/ 19 w 28"/>
                  <a:gd name="T13" fmla="*/ 0 h 47"/>
                  <a:gd name="T14" fmla="*/ 18 w 28"/>
                  <a:gd name="T15" fmla="*/ 5 h 47"/>
                  <a:gd name="T16" fmla="*/ 23 w 28"/>
                  <a:gd name="T17" fmla="*/ 21 h 47"/>
                  <a:gd name="T18" fmla="*/ 23 w 28"/>
                  <a:gd name="T19" fmla="*/ 26 h 47"/>
                  <a:gd name="T20" fmla="*/ 21 w 28"/>
                  <a:gd name="T21" fmla="*/ 44 h 47"/>
                  <a:gd name="T22" fmla="*/ 12 w 28"/>
                  <a:gd name="T23" fmla="*/ 3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7">
                    <a:moveTo>
                      <a:pt x="12" y="32"/>
                    </a:moveTo>
                    <a:cubicBezTo>
                      <a:pt x="12" y="30"/>
                      <a:pt x="11" y="28"/>
                      <a:pt x="10" y="27"/>
                    </a:cubicBezTo>
                    <a:cubicBezTo>
                      <a:pt x="5" y="20"/>
                      <a:pt x="3" y="12"/>
                      <a:pt x="0" y="4"/>
                    </a:cubicBezTo>
                    <a:cubicBezTo>
                      <a:pt x="1" y="3"/>
                      <a:pt x="2" y="2"/>
                      <a:pt x="3" y="2"/>
                    </a:cubicBezTo>
                    <a:cubicBezTo>
                      <a:pt x="4" y="2"/>
                      <a:pt x="5" y="3"/>
                      <a:pt x="6" y="4"/>
                    </a:cubicBezTo>
                    <a:cubicBezTo>
                      <a:pt x="12" y="10"/>
                      <a:pt x="14" y="5"/>
                      <a:pt x="16" y="0"/>
                    </a:cubicBezTo>
                    <a:cubicBezTo>
                      <a:pt x="17" y="0"/>
                      <a:pt x="18" y="0"/>
                      <a:pt x="19" y="0"/>
                    </a:cubicBezTo>
                    <a:cubicBezTo>
                      <a:pt x="20" y="2"/>
                      <a:pt x="20" y="4"/>
                      <a:pt x="18" y="5"/>
                    </a:cubicBezTo>
                    <a:cubicBezTo>
                      <a:pt x="16" y="12"/>
                      <a:pt x="22" y="16"/>
                      <a:pt x="23" y="21"/>
                    </a:cubicBezTo>
                    <a:cubicBezTo>
                      <a:pt x="21" y="22"/>
                      <a:pt x="23" y="24"/>
                      <a:pt x="23" y="26"/>
                    </a:cubicBezTo>
                    <a:cubicBezTo>
                      <a:pt x="24" y="32"/>
                      <a:pt x="28" y="41"/>
                      <a:pt x="21" y="44"/>
                    </a:cubicBezTo>
                    <a:cubicBezTo>
                      <a:pt x="13" y="47"/>
                      <a:pt x="18" y="34"/>
                      <a:pt x="12" y="32"/>
                    </a:cubicBezTo>
                    <a:close/>
                  </a:path>
                </a:pathLst>
              </a:custGeom>
              <a:solidFill>
                <a:srgbClr val="CCB7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0" name="Freeform 5343"/>
              <p:cNvSpPr/>
              <p:nvPr/>
            </p:nvSpPr>
            <p:spPr bwMode="auto">
              <a:xfrm>
                <a:off x="6824663" y="4973638"/>
                <a:ext cx="82550" cy="96838"/>
              </a:xfrm>
              <a:custGeom>
                <a:avLst/>
                <a:gdLst>
                  <a:gd name="T0" fmla="*/ 0 w 41"/>
                  <a:gd name="T1" fmla="*/ 35 h 49"/>
                  <a:gd name="T2" fmla="*/ 10 w 41"/>
                  <a:gd name="T3" fmla="*/ 30 h 49"/>
                  <a:gd name="T4" fmla="*/ 15 w 41"/>
                  <a:gd name="T5" fmla="*/ 28 h 49"/>
                  <a:gd name="T6" fmla="*/ 15 w 41"/>
                  <a:gd name="T7" fmla="*/ 17 h 49"/>
                  <a:gd name="T8" fmla="*/ 11 w 41"/>
                  <a:gd name="T9" fmla="*/ 11 h 49"/>
                  <a:gd name="T10" fmla="*/ 19 w 41"/>
                  <a:gd name="T11" fmla="*/ 0 h 49"/>
                  <a:gd name="T12" fmla="*/ 28 w 41"/>
                  <a:gd name="T13" fmla="*/ 9 h 49"/>
                  <a:gd name="T14" fmla="*/ 40 w 41"/>
                  <a:gd name="T15" fmla="*/ 17 h 49"/>
                  <a:gd name="T16" fmla="*/ 38 w 41"/>
                  <a:gd name="T17" fmla="*/ 31 h 49"/>
                  <a:gd name="T18" fmla="*/ 35 w 41"/>
                  <a:gd name="T19" fmla="*/ 33 h 49"/>
                  <a:gd name="T20" fmla="*/ 26 w 41"/>
                  <a:gd name="T21" fmla="*/ 35 h 49"/>
                  <a:gd name="T22" fmla="*/ 22 w 41"/>
                  <a:gd name="T23" fmla="*/ 38 h 49"/>
                  <a:gd name="T24" fmla="*/ 12 w 41"/>
                  <a:gd name="T25" fmla="*/ 47 h 49"/>
                  <a:gd name="T26" fmla="*/ 8 w 41"/>
                  <a:gd name="T27" fmla="*/ 44 h 49"/>
                  <a:gd name="T28" fmla="*/ 3 w 41"/>
                  <a:gd name="T29" fmla="*/ 38 h 49"/>
                  <a:gd name="T30" fmla="*/ 0 w 41"/>
                  <a:gd name="T31" fmla="*/ 3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49">
                    <a:moveTo>
                      <a:pt x="0" y="35"/>
                    </a:moveTo>
                    <a:cubicBezTo>
                      <a:pt x="2" y="31"/>
                      <a:pt x="3" y="24"/>
                      <a:pt x="10" y="30"/>
                    </a:cubicBezTo>
                    <a:cubicBezTo>
                      <a:pt x="10" y="30"/>
                      <a:pt x="17" y="31"/>
                      <a:pt x="15" y="28"/>
                    </a:cubicBezTo>
                    <a:cubicBezTo>
                      <a:pt x="11" y="23"/>
                      <a:pt x="23" y="20"/>
                      <a:pt x="15" y="17"/>
                    </a:cubicBezTo>
                    <a:cubicBezTo>
                      <a:pt x="13" y="16"/>
                      <a:pt x="10" y="15"/>
                      <a:pt x="11" y="11"/>
                    </a:cubicBezTo>
                    <a:cubicBezTo>
                      <a:pt x="15" y="8"/>
                      <a:pt x="12" y="0"/>
                      <a:pt x="19" y="0"/>
                    </a:cubicBezTo>
                    <a:cubicBezTo>
                      <a:pt x="19" y="6"/>
                      <a:pt x="17" y="12"/>
                      <a:pt x="28" y="9"/>
                    </a:cubicBezTo>
                    <a:cubicBezTo>
                      <a:pt x="33" y="7"/>
                      <a:pt x="39" y="10"/>
                      <a:pt x="40" y="17"/>
                    </a:cubicBezTo>
                    <a:cubicBezTo>
                      <a:pt x="41" y="22"/>
                      <a:pt x="41" y="27"/>
                      <a:pt x="38" y="31"/>
                    </a:cubicBezTo>
                    <a:cubicBezTo>
                      <a:pt x="37" y="32"/>
                      <a:pt x="36" y="32"/>
                      <a:pt x="35" y="33"/>
                    </a:cubicBezTo>
                    <a:cubicBezTo>
                      <a:pt x="32" y="33"/>
                      <a:pt x="29" y="33"/>
                      <a:pt x="26" y="35"/>
                    </a:cubicBezTo>
                    <a:cubicBezTo>
                      <a:pt x="25" y="36"/>
                      <a:pt x="24" y="37"/>
                      <a:pt x="22" y="38"/>
                    </a:cubicBezTo>
                    <a:cubicBezTo>
                      <a:pt x="16" y="38"/>
                      <a:pt x="20" y="49"/>
                      <a:pt x="12" y="47"/>
                    </a:cubicBezTo>
                    <a:cubicBezTo>
                      <a:pt x="10" y="46"/>
                      <a:pt x="9" y="45"/>
                      <a:pt x="8" y="44"/>
                    </a:cubicBezTo>
                    <a:cubicBezTo>
                      <a:pt x="7" y="41"/>
                      <a:pt x="6" y="39"/>
                      <a:pt x="3" y="38"/>
                    </a:cubicBezTo>
                    <a:cubicBezTo>
                      <a:pt x="1" y="37"/>
                      <a:pt x="0" y="36"/>
                      <a:pt x="0" y="35"/>
                    </a:cubicBezTo>
                    <a:close/>
                  </a:path>
                </a:pathLst>
              </a:custGeom>
              <a:solidFill>
                <a:srgbClr val="C49D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1" name="Freeform 5344"/>
              <p:cNvSpPr/>
              <p:nvPr/>
            </p:nvSpPr>
            <p:spPr bwMode="auto">
              <a:xfrm>
                <a:off x="6802438" y="4854576"/>
                <a:ext cx="71438" cy="60325"/>
              </a:xfrm>
              <a:custGeom>
                <a:avLst/>
                <a:gdLst>
                  <a:gd name="T0" fmla="*/ 17 w 36"/>
                  <a:gd name="T1" fmla="*/ 5 h 30"/>
                  <a:gd name="T2" fmla="*/ 21 w 36"/>
                  <a:gd name="T3" fmla="*/ 9 h 30"/>
                  <a:gd name="T4" fmla="*/ 28 w 36"/>
                  <a:gd name="T5" fmla="*/ 8 h 30"/>
                  <a:gd name="T6" fmla="*/ 25 w 36"/>
                  <a:gd name="T7" fmla="*/ 26 h 30"/>
                  <a:gd name="T8" fmla="*/ 12 w 36"/>
                  <a:gd name="T9" fmla="*/ 28 h 30"/>
                  <a:gd name="T10" fmla="*/ 0 w 36"/>
                  <a:gd name="T11" fmla="*/ 23 h 30"/>
                  <a:gd name="T12" fmla="*/ 14 w 36"/>
                  <a:gd name="T13" fmla="*/ 10 h 30"/>
                  <a:gd name="T14" fmla="*/ 17 w 36"/>
                  <a:gd name="T15" fmla="*/ 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30">
                    <a:moveTo>
                      <a:pt x="17" y="5"/>
                    </a:moveTo>
                    <a:cubicBezTo>
                      <a:pt x="19" y="6"/>
                      <a:pt x="19" y="8"/>
                      <a:pt x="21" y="9"/>
                    </a:cubicBezTo>
                    <a:cubicBezTo>
                      <a:pt x="24" y="12"/>
                      <a:pt x="26" y="0"/>
                      <a:pt x="28" y="8"/>
                    </a:cubicBezTo>
                    <a:cubicBezTo>
                      <a:pt x="29" y="13"/>
                      <a:pt x="36" y="22"/>
                      <a:pt x="25" y="26"/>
                    </a:cubicBezTo>
                    <a:cubicBezTo>
                      <a:pt x="20" y="25"/>
                      <a:pt x="16" y="28"/>
                      <a:pt x="12" y="28"/>
                    </a:cubicBezTo>
                    <a:cubicBezTo>
                      <a:pt x="8" y="28"/>
                      <a:pt x="2" y="30"/>
                      <a:pt x="0" y="23"/>
                    </a:cubicBezTo>
                    <a:cubicBezTo>
                      <a:pt x="7" y="21"/>
                      <a:pt x="15" y="20"/>
                      <a:pt x="14" y="10"/>
                    </a:cubicBezTo>
                    <a:cubicBezTo>
                      <a:pt x="13" y="7"/>
                      <a:pt x="16" y="6"/>
                      <a:pt x="17" y="5"/>
                    </a:cubicBezTo>
                    <a:close/>
                  </a:path>
                </a:pathLst>
              </a:custGeom>
              <a:solidFill>
                <a:srgbClr val="B28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2" name="Freeform 5345"/>
              <p:cNvSpPr/>
              <p:nvPr/>
            </p:nvSpPr>
            <p:spPr bwMode="auto">
              <a:xfrm>
                <a:off x="6773863" y="4906963"/>
                <a:ext cx="31750" cy="31750"/>
              </a:xfrm>
              <a:custGeom>
                <a:avLst/>
                <a:gdLst>
                  <a:gd name="T0" fmla="*/ 0 w 16"/>
                  <a:gd name="T1" fmla="*/ 12 h 16"/>
                  <a:gd name="T2" fmla="*/ 0 w 16"/>
                  <a:gd name="T3" fmla="*/ 10 h 16"/>
                  <a:gd name="T4" fmla="*/ 15 w 16"/>
                  <a:gd name="T5" fmla="*/ 12 h 16"/>
                  <a:gd name="T6" fmla="*/ 12 w 16"/>
                  <a:gd name="T7" fmla="*/ 16 h 16"/>
                  <a:gd name="T8" fmla="*/ 12 w 16"/>
                  <a:gd name="T9" fmla="*/ 16 h 16"/>
                  <a:gd name="T10" fmla="*/ 5 w 16"/>
                  <a:gd name="T11" fmla="*/ 15 h 16"/>
                  <a:gd name="T12" fmla="*/ 0 w 16"/>
                  <a:gd name="T13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0" y="12"/>
                    </a:moveTo>
                    <a:cubicBezTo>
                      <a:pt x="0" y="12"/>
                      <a:pt x="0" y="11"/>
                      <a:pt x="0" y="10"/>
                    </a:cubicBezTo>
                    <a:cubicBezTo>
                      <a:pt x="7" y="0"/>
                      <a:pt x="11" y="7"/>
                      <a:pt x="15" y="12"/>
                    </a:cubicBezTo>
                    <a:cubicBezTo>
                      <a:pt x="16" y="15"/>
                      <a:pt x="13" y="15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6"/>
                      <a:pt x="7" y="16"/>
                      <a:pt x="5" y="15"/>
                    </a:cubicBezTo>
                    <a:cubicBezTo>
                      <a:pt x="4" y="13"/>
                      <a:pt x="2" y="13"/>
                      <a:pt x="0" y="12"/>
                    </a:cubicBezTo>
                    <a:close/>
                  </a:path>
                </a:pathLst>
              </a:custGeom>
              <a:solidFill>
                <a:srgbClr val="D9B0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3" name="Freeform 5346"/>
              <p:cNvSpPr/>
              <p:nvPr/>
            </p:nvSpPr>
            <p:spPr bwMode="auto">
              <a:xfrm>
                <a:off x="6797676" y="4927601"/>
                <a:ext cx="14288" cy="11113"/>
              </a:xfrm>
              <a:custGeom>
                <a:avLst/>
                <a:gdLst>
                  <a:gd name="T0" fmla="*/ 0 w 7"/>
                  <a:gd name="T1" fmla="*/ 6 h 6"/>
                  <a:gd name="T2" fmla="*/ 3 w 7"/>
                  <a:gd name="T3" fmla="*/ 2 h 6"/>
                  <a:gd name="T4" fmla="*/ 7 w 7"/>
                  <a:gd name="T5" fmla="*/ 2 h 6"/>
                  <a:gd name="T6" fmla="*/ 0 w 7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6">
                    <a:moveTo>
                      <a:pt x="0" y="6"/>
                    </a:moveTo>
                    <a:cubicBezTo>
                      <a:pt x="1" y="5"/>
                      <a:pt x="2" y="3"/>
                      <a:pt x="3" y="2"/>
                    </a:cubicBezTo>
                    <a:cubicBezTo>
                      <a:pt x="4" y="2"/>
                      <a:pt x="7" y="0"/>
                      <a:pt x="7" y="2"/>
                    </a:cubicBezTo>
                    <a:cubicBezTo>
                      <a:pt x="7" y="6"/>
                      <a:pt x="3" y="6"/>
                      <a:pt x="0" y="6"/>
                    </a:cubicBezTo>
                    <a:close/>
                  </a:path>
                </a:pathLst>
              </a:custGeom>
              <a:solidFill>
                <a:srgbClr val="DEB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4" name="Freeform 5347"/>
              <p:cNvSpPr/>
              <p:nvPr/>
            </p:nvSpPr>
            <p:spPr bwMode="auto">
              <a:xfrm>
                <a:off x="6772276" y="4781551"/>
                <a:ext cx="61913" cy="53975"/>
              </a:xfrm>
              <a:custGeom>
                <a:avLst/>
                <a:gdLst>
                  <a:gd name="T0" fmla="*/ 30 w 31"/>
                  <a:gd name="T1" fmla="*/ 7 h 27"/>
                  <a:gd name="T2" fmla="*/ 31 w 31"/>
                  <a:gd name="T3" fmla="*/ 15 h 27"/>
                  <a:gd name="T4" fmla="*/ 19 w 31"/>
                  <a:gd name="T5" fmla="*/ 27 h 27"/>
                  <a:gd name="T6" fmla="*/ 0 w 31"/>
                  <a:gd name="T7" fmla="*/ 23 h 27"/>
                  <a:gd name="T8" fmla="*/ 0 w 31"/>
                  <a:gd name="T9" fmla="*/ 23 h 27"/>
                  <a:gd name="T10" fmla="*/ 4 w 31"/>
                  <a:gd name="T11" fmla="*/ 11 h 27"/>
                  <a:gd name="T12" fmla="*/ 15 w 31"/>
                  <a:gd name="T13" fmla="*/ 8 h 27"/>
                  <a:gd name="T14" fmla="*/ 30 w 31"/>
                  <a:gd name="T1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7">
                    <a:moveTo>
                      <a:pt x="30" y="7"/>
                    </a:moveTo>
                    <a:cubicBezTo>
                      <a:pt x="30" y="10"/>
                      <a:pt x="30" y="12"/>
                      <a:pt x="31" y="15"/>
                    </a:cubicBezTo>
                    <a:cubicBezTo>
                      <a:pt x="29" y="21"/>
                      <a:pt x="26" y="26"/>
                      <a:pt x="19" y="27"/>
                    </a:cubicBezTo>
                    <a:cubicBezTo>
                      <a:pt x="13" y="25"/>
                      <a:pt x="7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19"/>
                      <a:pt x="0" y="14"/>
                      <a:pt x="4" y="11"/>
                    </a:cubicBezTo>
                    <a:cubicBezTo>
                      <a:pt x="8" y="12"/>
                      <a:pt x="13" y="14"/>
                      <a:pt x="15" y="8"/>
                    </a:cubicBezTo>
                    <a:cubicBezTo>
                      <a:pt x="20" y="11"/>
                      <a:pt x="24" y="0"/>
                      <a:pt x="30" y="7"/>
                    </a:cubicBezTo>
                    <a:close/>
                  </a:path>
                </a:pathLst>
              </a:custGeom>
              <a:solidFill>
                <a:srgbClr val="C8A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5" name="Freeform 5348"/>
              <p:cNvSpPr/>
              <p:nvPr/>
            </p:nvSpPr>
            <p:spPr bwMode="auto">
              <a:xfrm>
                <a:off x="6780213" y="4765676"/>
                <a:ext cx="23813" cy="38100"/>
              </a:xfrm>
              <a:custGeom>
                <a:avLst/>
                <a:gdLst>
                  <a:gd name="T0" fmla="*/ 0 w 12"/>
                  <a:gd name="T1" fmla="*/ 4 h 19"/>
                  <a:gd name="T2" fmla="*/ 3 w 12"/>
                  <a:gd name="T3" fmla="*/ 0 h 19"/>
                  <a:gd name="T4" fmla="*/ 11 w 12"/>
                  <a:gd name="T5" fmla="*/ 13 h 19"/>
                  <a:gd name="T6" fmla="*/ 1 w 12"/>
                  <a:gd name="T7" fmla="*/ 17 h 19"/>
                  <a:gd name="T8" fmla="*/ 0 w 12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9">
                    <a:moveTo>
                      <a:pt x="0" y="4"/>
                    </a:moveTo>
                    <a:cubicBezTo>
                      <a:pt x="2" y="4"/>
                      <a:pt x="2" y="2"/>
                      <a:pt x="3" y="0"/>
                    </a:cubicBezTo>
                    <a:cubicBezTo>
                      <a:pt x="11" y="1"/>
                      <a:pt x="12" y="6"/>
                      <a:pt x="11" y="13"/>
                    </a:cubicBezTo>
                    <a:cubicBezTo>
                      <a:pt x="8" y="15"/>
                      <a:pt x="5" y="19"/>
                      <a:pt x="1" y="17"/>
                    </a:cubicBezTo>
                    <a:cubicBezTo>
                      <a:pt x="0" y="13"/>
                      <a:pt x="0" y="9"/>
                      <a:pt x="0" y="4"/>
                    </a:cubicBezTo>
                    <a:close/>
                  </a:path>
                </a:pathLst>
              </a:custGeom>
              <a:solidFill>
                <a:srgbClr val="C9AD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6" name="Freeform 5349"/>
              <p:cNvSpPr/>
              <p:nvPr/>
            </p:nvSpPr>
            <p:spPr bwMode="auto">
              <a:xfrm>
                <a:off x="6780213" y="4789488"/>
                <a:ext cx="30163" cy="31750"/>
              </a:xfrm>
              <a:custGeom>
                <a:avLst/>
                <a:gdLst>
                  <a:gd name="T0" fmla="*/ 1 w 15"/>
                  <a:gd name="T1" fmla="*/ 5 h 16"/>
                  <a:gd name="T2" fmla="*/ 11 w 15"/>
                  <a:gd name="T3" fmla="*/ 1 h 16"/>
                  <a:gd name="T4" fmla="*/ 11 w 15"/>
                  <a:gd name="T5" fmla="*/ 4 h 16"/>
                  <a:gd name="T6" fmla="*/ 11 w 15"/>
                  <a:gd name="T7" fmla="*/ 11 h 16"/>
                  <a:gd name="T8" fmla="*/ 0 w 15"/>
                  <a:gd name="T9" fmla="*/ 7 h 16"/>
                  <a:gd name="T10" fmla="*/ 1 w 15"/>
                  <a:gd name="T11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1" y="5"/>
                    </a:moveTo>
                    <a:cubicBezTo>
                      <a:pt x="4" y="4"/>
                      <a:pt x="7" y="0"/>
                      <a:pt x="11" y="1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9" y="6"/>
                      <a:pt x="15" y="10"/>
                      <a:pt x="11" y="11"/>
                    </a:cubicBezTo>
                    <a:cubicBezTo>
                      <a:pt x="8" y="11"/>
                      <a:pt x="1" y="16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lose/>
                  </a:path>
                </a:pathLst>
              </a:custGeom>
              <a:solidFill>
                <a:srgbClr val="D9BE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7" name="Freeform 5350"/>
              <p:cNvSpPr/>
              <p:nvPr/>
            </p:nvSpPr>
            <p:spPr bwMode="auto">
              <a:xfrm>
                <a:off x="6784976" y="4745038"/>
                <a:ext cx="11113" cy="7938"/>
              </a:xfrm>
              <a:custGeom>
                <a:avLst/>
                <a:gdLst>
                  <a:gd name="T0" fmla="*/ 6 w 6"/>
                  <a:gd name="T1" fmla="*/ 2 h 4"/>
                  <a:gd name="T2" fmla="*/ 2 w 6"/>
                  <a:gd name="T3" fmla="*/ 4 h 4"/>
                  <a:gd name="T4" fmla="*/ 0 w 6"/>
                  <a:gd name="T5" fmla="*/ 2 h 4"/>
                  <a:gd name="T6" fmla="*/ 3 w 6"/>
                  <a:gd name="T7" fmla="*/ 0 h 4"/>
                  <a:gd name="T8" fmla="*/ 6 w 6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1" y="3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3" y="0"/>
                      <a:pt x="4" y="1"/>
                      <a:pt x="6" y="2"/>
                    </a:cubicBezTo>
                    <a:close/>
                  </a:path>
                </a:pathLst>
              </a:custGeom>
              <a:solidFill>
                <a:srgbClr val="C8A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8" name="Freeform 5351"/>
              <p:cNvSpPr/>
              <p:nvPr/>
            </p:nvSpPr>
            <p:spPr bwMode="auto">
              <a:xfrm>
                <a:off x="6765926" y="4852988"/>
                <a:ext cx="30163" cy="31750"/>
              </a:xfrm>
              <a:custGeom>
                <a:avLst/>
                <a:gdLst>
                  <a:gd name="T0" fmla="*/ 6 w 15"/>
                  <a:gd name="T1" fmla="*/ 0 h 16"/>
                  <a:gd name="T2" fmla="*/ 15 w 15"/>
                  <a:gd name="T3" fmla="*/ 14 h 16"/>
                  <a:gd name="T4" fmla="*/ 6 w 15"/>
                  <a:gd name="T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6">
                    <a:moveTo>
                      <a:pt x="6" y="0"/>
                    </a:moveTo>
                    <a:cubicBezTo>
                      <a:pt x="11" y="5"/>
                      <a:pt x="9" y="12"/>
                      <a:pt x="15" y="14"/>
                    </a:cubicBezTo>
                    <a:cubicBezTo>
                      <a:pt x="0" y="16"/>
                      <a:pt x="0" y="16"/>
                      <a:pt x="6" y="0"/>
                    </a:cubicBezTo>
                    <a:close/>
                  </a:path>
                </a:pathLst>
              </a:custGeom>
              <a:solidFill>
                <a:srgbClr val="E3CF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9" name="Freeform 5352"/>
              <p:cNvSpPr/>
              <p:nvPr/>
            </p:nvSpPr>
            <p:spPr bwMode="auto">
              <a:xfrm>
                <a:off x="6823076" y="4851401"/>
                <a:ext cx="12700" cy="23813"/>
              </a:xfrm>
              <a:custGeom>
                <a:avLst/>
                <a:gdLst>
                  <a:gd name="T0" fmla="*/ 7 w 7"/>
                  <a:gd name="T1" fmla="*/ 7 h 12"/>
                  <a:gd name="T2" fmla="*/ 4 w 7"/>
                  <a:gd name="T3" fmla="*/ 12 h 12"/>
                  <a:gd name="T4" fmla="*/ 2 w 7"/>
                  <a:gd name="T5" fmla="*/ 9 h 12"/>
                  <a:gd name="T6" fmla="*/ 0 w 7"/>
                  <a:gd name="T7" fmla="*/ 6 h 12"/>
                  <a:gd name="T8" fmla="*/ 7 w 7"/>
                  <a:gd name="T9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2">
                    <a:moveTo>
                      <a:pt x="7" y="7"/>
                    </a:moveTo>
                    <a:cubicBezTo>
                      <a:pt x="6" y="9"/>
                      <a:pt x="5" y="10"/>
                      <a:pt x="4" y="12"/>
                    </a:cubicBezTo>
                    <a:cubicBezTo>
                      <a:pt x="4" y="11"/>
                      <a:pt x="3" y="10"/>
                      <a:pt x="2" y="9"/>
                    </a:cubicBezTo>
                    <a:cubicBezTo>
                      <a:pt x="1" y="8"/>
                      <a:pt x="1" y="7"/>
                      <a:pt x="0" y="6"/>
                    </a:cubicBezTo>
                    <a:cubicBezTo>
                      <a:pt x="3" y="0"/>
                      <a:pt x="5" y="5"/>
                      <a:pt x="7" y="7"/>
                    </a:cubicBezTo>
                    <a:close/>
                  </a:path>
                </a:pathLst>
              </a:custGeom>
              <a:solidFill>
                <a:srgbClr val="B999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0" name="Freeform 5353"/>
              <p:cNvSpPr/>
              <p:nvPr/>
            </p:nvSpPr>
            <p:spPr bwMode="auto">
              <a:xfrm>
                <a:off x="6808788" y="4811713"/>
                <a:ext cx="34925" cy="33338"/>
              </a:xfrm>
              <a:custGeom>
                <a:avLst/>
                <a:gdLst>
                  <a:gd name="T0" fmla="*/ 2 w 18"/>
                  <a:gd name="T1" fmla="*/ 11 h 17"/>
                  <a:gd name="T2" fmla="*/ 13 w 18"/>
                  <a:gd name="T3" fmla="*/ 0 h 17"/>
                  <a:gd name="T4" fmla="*/ 17 w 18"/>
                  <a:gd name="T5" fmla="*/ 5 h 17"/>
                  <a:gd name="T6" fmla="*/ 14 w 18"/>
                  <a:gd name="T7" fmla="*/ 10 h 17"/>
                  <a:gd name="T8" fmla="*/ 6 w 18"/>
                  <a:gd name="T9" fmla="*/ 16 h 17"/>
                  <a:gd name="T10" fmla="*/ 1 w 18"/>
                  <a:gd name="T11" fmla="*/ 13 h 17"/>
                  <a:gd name="T12" fmla="*/ 1 w 18"/>
                  <a:gd name="T13" fmla="*/ 11 h 17"/>
                  <a:gd name="T14" fmla="*/ 2 w 18"/>
                  <a:gd name="T1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7">
                    <a:moveTo>
                      <a:pt x="2" y="11"/>
                    </a:moveTo>
                    <a:cubicBezTo>
                      <a:pt x="5" y="7"/>
                      <a:pt x="7" y="1"/>
                      <a:pt x="13" y="0"/>
                    </a:cubicBezTo>
                    <a:cubicBezTo>
                      <a:pt x="16" y="0"/>
                      <a:pt x="18" y="2"/>
                      <a:pt x="17" y="5"/>
                    </a:cubicBezTo>
                    <a:cubicBezTo>
                      <a:pt x="17" y="7"/>
                      <a:pt x="16" y="9"/>
                      <a:pt x="14" y="10"/>
                    </a:cubicBezTo>
                    <a:cubicBezTo>
                      <a:pt x="14" y="15"/>
                      <a:pt x="11" y="17"/>
                      <a:pt x="6" y="16"/>
                    </a:cubicBezTo>
                    <a:cubicBezTo>
                      <a:pt x="5" y="14"/>
                      <a:pt x="3" y="13"/>
                      <a:pt x="1" y="13"/>
                    </a:cubicBezTo>
                    <a:cubicBezTo>
                      <a:pt x="1" y="12"/>
                      <a:pt x="0" y="12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lose/>
                  </a:path>
                </a:pathLst>
              </a:custGeom>
              <a:solidFill>
                <a:srgbClr val="B999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1" name="Freeform 5354"/>
              <p:cNvSpPr/>
              <p:nvPr/>
            </p:nvSpPr>
            <p:spPr bwMode="auto">
              <a:xfrm>
                <a:off x="6772276" y="4808538"/>
                <a:ext cx="39688" cy="49213"/>
              </a:xfrm>
              <a:custGeom>
                <a:avLst/>
                <a:gdLst>
                  <a:gd name="T0" fmla="*/ 20 w 20"/>
                  <a:gd name="T1" fmla="*/ 12 h 24"/>
                  <a:gd name="T2" fmla="*/ 19 w 20"/>
                  <a:gd name="T3" fmla="*/ 14 h 24"/>
                  <a:gd name="T4" fmla="*/ 16 w 20"/>
                  <a:gd name="T5" fmla="*/ 20 h 24"/>
                  <a:gd name="T6" fmla="*/ 0 w 20"/>
                  <a:gd name="T7" fmla="*/ 9 h 24"/>
                  <a:gd name="T8" fmla="*/ 20 w 20"/>
                  <a:gd name="T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4">
                    <a:moveTo>
                      <a:pt x="20" y="12"/>
                    </a:moveTo>
                    <a:cubicBezTo>
                      <a:pt x="20" y="12"/>
                      <a:pt x="19" y="13"/>
                      <a:pt x="19" y="14"/>
                    </a:cubicBezTo>
                    <a:cubicBezTo>
                      <a:pt x="18" y="16"/>
                      <a:pt x="18" y="24"/>
                      <a:pt x="16" y="20"/>
                    </a:cubicBezTo>
                    <a:cubicBezTo>
                      <a:pt x="13" y="11"/>
                      <a:pt x="3" y="16"/>
                      <a:pt x="0" y="9"/>
                    </a:cubicBezTo>
                    <a:cubicBezTo>
                      <a:pt x="8" y="0"/>
                      <a:pt x="13" y="10"/>
                      <a:pt x="20" y="12"/>
                    </a:cubicBezTo>
                    <a:close/>
                  </a:path>
                </a:pathLst>
              </a:custGeom>
              <a:solidFill>
                <a:srgbClr val="D6B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2" name="Freeform 5355"/>
              <p:cNvSpPr/>
              <p:nvPr/>
            </p:nvSpPr>
            <p:spPr bwMode="auto">
              <a:xfrm>
                <a:off x="6918326" y="6100763"/>
                <a:ext cx="34925" cy="33338"/>
              </a:xfrm>
              <a:custGeom>
                <a:avLst/>
                <a:gdLst>
                  <a:gd name="T0" fmla="*/ 0 w 17"/>
                  <a:gd name="T1" fmla="*/ 14 h 17"/>
                  <a:gd name="T2" fmla="*/ 1 w 17"/>
                  <a:gd name="T3" fmla="*/ 7 h 17"/>
                  <a:gd name="T4" fmla="*/ 10 w 17"/>
                  <a:gd name="T5" fmla="*/ 0 h 17"/>
                  <a:gd name="T6" fmla="*/ 17 w 17"/>
                  <a:gd name="T7" fmla="*/ 6 h 17"/>
                  <a:gd name="T8" fmla="*/ 11 w 17"/>
                  <a:gd name="T9" fmla="*/ 13 h 17"/>
                  <a:gd name="T10" fmla="*/ 3 w 17"/>
                  <a:gd name="T11" fmla="*/ 17 h 17"/>
                  <a:gd name="T12" fmla="*/ 0 w 17"/>
                  <a:gd name="T13" fmla="*/ 1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0" y="14"/>
                    </a:moveTo>
                    <a:cubicBezTo>
                      <a:pt x="1" y="12"/>
                      <a:pt x="1" y="10"/>
                      <a:pt x="1" y="7"/>
                    </a:cubicBezTo>
                    <a:cubicBezTo>
                      <a:pt x="4" y="5"/>
                      <a:pt x="7" y="2"/>
                      <a:pt x="10" y="0"/>
                    </a:cubicBezTo>
                    <a:cubicBezTo>
                      <a:pt x="13" y="0"/>
                      <a:pt x="16" y="2"/>
                      <a:pt x="17" y="6"/>
                    </a:cubicBezTo>
                    <a:cubicBezTo>
                      <a:pt x="16" y="9"/>
                      <a:pt x="13" y="11"/>
                      <a:pt x="11" y="13"/>
                    </a:cubicBezTo>
                    <a:cubicBezTo>
                      <a:pt x="4" y="7"/>
                      <a:pt x="6" y="16"/>
                      <a:pt x="3" y="17"/>
                    </a:cubicBezTo>
                    <a:cubicBezTo>
                      <a:pt x="2" y="16"/>
                      <a:pt x="1" y="15"/>
                      <a:pt x="0" y="14"/>
                    </a:cubicBezTo>
                    <a:close/>
                  </a:path>
                </a:pathLst>
              </a:custGeom>
              <a:solidFill>
                <a:srgbClr val="B995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3" name="Freeform 5356"/>
              <p:cNvSpPr/>
              <p:nvPr/>
            </p:nvSpPr>
            <p:spPr bwMode="auto">
              <a:xfrm>
                <a:off x="6940551" y="6110288"/>
                <a:ext cx="20638" cy="19050"/>
              </a:xfrm>
              <a:custGeom>
                <a:avLst/>
                <a:gdLst>
                  <a:gd name="T0" fmla="*/ 0 w 10"/>
                  <a:gd name="T1" fmla="*/ 8 h 9"/>
                  <a:gd name="T2" fmla="*/ 5 w 10"/>
                  <a:gd name="T3" fmla="*/ 1 h 9"/>
                  <a:gd name="T4" fmla="*/ 10 w 10"/>
                  <a:gd name="T5" fmla="*/ 2 h 9"/>
                  <a:gd name="T6" fmla="*/ 2 w 10"/>
                  <a:gd name="T7" fmla="*/ 9 h 9"/>
                  <a:gd name="T8" fmla="*/ 0 w 10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8"/>
                    </a:moveTo>
                    <a:cubicBezTo>
                      <a:pt x="0" y="5"/>
                      <a:pt x="2" y="3"/>
                      <a:pt x="5" y="1"/>
                    </a:cubicBezTo>
                    <a:cubicBezTo>
                      <a:pt x="7" y="0"/>
                      <a:pt x="9" y="1"/>
                      <a:pt x="10" y="2"/>
                    </a:cubicBezTo>
                    <a:cubicBezTo>
                      <a:pt x="7" y="3"/>
                      <a:pt x="7" y="9"/>
                      <a:pt x="2" y="9"/>
                    </a:cubicBezTo>
                    <a:cubicBezTo>
                      <a:pt x="1" y="9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D4AC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4" name="Freeform 5357"/>
              <p:cNvSpPr/>
              <p:nvPr/>
            </p:nvSpPr>
            <p:spPr bwMode="auto">
              <a:xfrm>
                <a:off x="7229476" y="5168901"/>
                <a:ext cx="33338" cy="15875"/>
              </a:xfrm>
              <a:custGeom>
                <a:avLst/>
                <a:gdLst>
                  <a:gd name="T0" fmla="*/ 0 w 17"/>
                  <a:gd name="T1" fmla="*/ 4 h 8"/>
                  <a:gd name="T2" fmla="*/ 3 w 17"/>
                  <a:gd name="T3" fmla="*/ 0 h 8"/>
                  <a:gd name="T4" fmla="*/ 6 w 17"/>
                  <a:gd name="T5" fmla="*/ 0 h 8"/>
                  <a:gd name="T6" fmla="*/ 17 w 17"/>
                  <a:gd name="T7" fmla="*/ 7 h 8"/>
                  <a:gd name="T8" fmla="*/ 12 w 17"/>
                  <a:gd name="T9" fmla="*/ 8 h 8"/>
                  <a:gd name="T10" fmla="*/ 0 w 17"/>
                  <a:gd name="T11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8">
                    <a:moveTo>
                      <a:pt x="0" y="4"/>
                    </a:moveTo>
                    <a:cubicBezTo>
                      <a:pt x="1" y="3"/>
                      <a:pt x="2" y="2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11" y="1"/>
                      <a:pt x="16" y="1"/>
                      <a:pt x="17" y="7"/>
                    </a:cubicBezTo>
                    <a:cubicBezTo>
                      <a:pt x="16" y="7"/>
                      <a:pt x="14" y="8"/>
                      <a:pt x="12" y="8"/>
                    </a:cubicBezTo>
                    <a:cubicBezTo>
                      <a:pt x="9" y="5"/>
                      <a:pt x="4" y="8"/>
                      <a:pt x="0" y="4"/>
                    </a:cubicBezTo>
                    <a:close/>
                  </a:path>
                </a:pathLst>
              </a:custGeom>
              <a:solidFill>
                <a:srgbClr val="B997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5" name="Freeform 5358"/>
              <p:cNvSpPr/>
              <p:nvPr/>
            </p:nvSpPr>
            <p:spPr bwMode="auto">
              <a:xfrm>
                <a:off x="7116763" y="5208588"/>
                <a:ext cx="166688" cy="100013"/>
              </a:xfrm>
              <a:custGeom>
                <a:avLst/>
                <a:gdLst>
                  <a:gd name="T0" fmla="*/ 75 w 83"/>
                  <a:gd name="T1" fmla="*/ 14 h 50"/>
                  <a:gd name="T2" fmla="*/ 77 w 83"/>
                  <a:gd name="T3" fmla="*/ 14 h 50"/>
                  <a:gd name="T4" fmla="*/ 75 w 83"/>
                  <a:gd name="T5" fmla="*/ 18 h 50"/>
                  <a:gd name="T6" fmla="*/ 58 w 83"/>
                  <a:gd name="T7" fmla="*/ 29 h 50"/>
                  <a:gd name="T8" fmla="*/ 54 w 83"/>
                  <a:gd name="T9" fmla="*/ 27 h 50"/>
                  <a:gd name="T10" fmla="*/ 54 w 83"/>
                  <a:gd name="T11" fmla="*/ 29 h 50"/>
                  <a:gd name="T12" fmla="*/ 58 w 83"/>
                  <a:gd name="T13" fmla="*/ 29 h 50"/>
                  <a:gd name="T14" fmla="*/ 80 w 83"/>
                  <a:gd name="T15" fmla="*/ 33 h 50"/>
                  <a:gd name="T16" fmla="*/ 83 w 83"/>
                  <a:gd name="T17" fmla="*/ 39 h 50"/>
                  <a:gd name="T18" fmla="*/ 59 w 83"/>
                  <a:gd name="T19" fmla="*/ 47 h 50"/>
                  <a:gd name="T20" fmla="*/ 41 w 83"/>
                  <a:gd name="T21" fmla="*/ 40 h 50"/>
                  <a:gd name="T22" fmla="*/ 4 w 83"/>
                  <a:gd name="T23" fmla="*/ 30 h 50"/>
                  <a:gd name="T24" fmla="*/ 7 w 83"/>
                  <a:gd name="T25" fmla="*/ 19 h 50"/>
                  <a:gd name="T26" fmla="*/ 10 w 83"/>
                  <a:gd name="T27" fmla="*/ 10 h 50"/>
                  <a:gd name="T28" fmla="*/ 30 w 83"/>
                  <a:gd name="T29" fmla="*/ 9 h 50"/>
                  <a:gd name="T30" fmla="*/ 45 w 83"/>
                  <a:gd name="T31" fmla="*/ 9 h 50"/>
                  <a:gd name="T32" fmla="*/ 53 w 83"/>
                  <a:gd name="T33" fmla="*/ 8 h 50"/>
                  <a:gd name="T34" fmla="*/ 62 w 83"/>
                  <a:gd name="T35" fmla="*/ 4 h 50"/>
                  <a:gd name="T36" fmla="*/ 75 w 83"/>
                  <a:gd name="T37" fmla="*/ 1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3" h="50">
                    <a:moveTo>
                      <a:pt x="75" y="14"/>
                    </a:moveTo>
                    <a:cubicBezTo>
                      <a:pt x="76" y="14"/>
                      <a:pt x="76" y="14"/>
                      <a:pt x="77" y="14"/>
                    </a:cubicBezTo>
                    <a:cubicBezTo>
                      <a:pt x="78" y="16"/>
                      <a:pt x="76" y="17"/>
                      <a:pt x="75" y="18"/>
                    </a:cubicBezTo>
                    <a:cubicBezTo>
                      <a:pt x="70" y="29"/>
                      <a:pt x="70" y="29"/>
                      <a:pt x="58" y="29"/>
                    </a:cubicBezTo>
                    <a:cubicBezTo>
                      <a:pt x="56" y="30"/>
                      <a:pt x="55" y="27"/>
                      <a:pt x="54" y="27"/>
                    </a:cubicBezTo>
                    <a:cubicBezTo>
                      <a:pt x="53" y="27"/>
                      <a:pt x="53" y="28"/>
                      <a:pt x="54" y="29"/>
                    </a:cubicBezTo>
                    <a:cubicBezTo>
                      <a:pt x="55" y="32"/>
                      <a:pt x="57" y="30"/>
                      <a:pt x="58" y="29"/>
                    </a:cubicBezTo>
                    <a:cubicBezTo>
                      <a:pt x="65" y="34"/>
                      <a:pt x="73" y="33"/>
                      <a:pt x="80" y="33"/>
                    </a:cubicBezTo>
                    <a:cubicBezTo>
                      <a:pt x="83" y="34"/>
                      <a:pt x="83" y="36"/>
                      <a:pt x="83" y="39"/>
                    </a:cubicBezTo>
                    <a:cubicBezTo>
                      <a:pt x="78" y="50"/>
                      <a:pt x="67" y="45"/>
                      <a:pt x="59" y="47"/>
                    </a:cubicBezTo>
                    <a:cubicBezTo>
                      <a:pt x="50" y="50"/>
                      <a:pt x="46" y="43"/>
                      <a:pt x="41" y="40"/>
                    </a:cubicBezTo>
                    <a:cubicBezTo>
                      <a:pt x="26" y="48"/>
                      <a:pt x="15" y="36"/>
                      <a:pt x="4" y="30"/>
                    </a:cubicBezTo>
                    <a:cubicBezTo>
                      <a:pt x="0" y="28"/>
                      <a:pt x="5" y="22"/>
                      <a:pt x="7" y="19"/>
                    </a:cubicBezTo>
                    <a:cubicBezTo>
                      <a:pt x="10" y="16"/>
                      <a:pt x="8" y="13"/>
                      <a:pt x="10" y="10"/>
                    </a:cubicBezTo>
                    <a:cubicBezTo>
                      <a:pt x="17" y="6"/>
                      <a:pt x="24" y="15"/>
                      <a:pt x="30" y="9"/>
                    </a:cubicBezTo>
                    <a:cubicBezTo>
                      <a:pt x="35" y="9"/>
                      <a:pt x="40" y="10"/>
                      <a:pt x="45" y="9"/>
                    </a:cubicBezTo>
                    <a:cubicBezTo>
                      <a:pt x="48" y="10"/>
                      <a:pt x="51" y="9"/>
                      <a:pt x="53" y="8"/>
                    </a:cubicBezTo>
                    <a:cubicBezTo>
                      <a:pt x="57" y="9"/>
                      <a:pt x="56" y="0"/>
                      <a:pt x="62" y="4"/>
                    </a:cubicBezTo>
                    <a:cubicBezTo>
                      <a:pt x="66" y="7"/>
                      <a:pt x="70" y="11"/>
                      <a:pt x="75" y="14"/>
                    </a:cubicBezTo>
                    <a:close/>
                  </a:path>
                </a:pathLst>
              </a:custGeom>
              <a:solidFill>
                <a:srgbClr val="E8D2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6" name="Freeform 5359"/>
              <p:cNvSpPr/>
              <p:nvPr/>
            </p:nvSpPr>
            <p:spPr bwMode="auto">
              <a:xfrm>
                <a:off x="7283451" y="5221288"/>
                <a:ext cx="107950" cy="55563"/>
              </a:xfrm>
              <a:custGeom>
                <a:avLst/>
                <a:gdLst>
                  <a:gd name="T0" fmla="*/ 50 w 54"/>
                  <a:gd name="T1" fmla="*/ 18 h 28"/>
                  <a:gd name="T2" fmla="*/ 54 w 54"/>
                  <a:gd name="T3" fmla="*/ 23 h 28"/>
                  <a:gd name="T4" fmla="*/ 47 w 54"/>
                  <a:gd name="T5" fmla="*/ 27 h 28"/>
                  <a:gd name="T6" fmla="*/ 15 w 54"/>
                  <a:gd name="T7" fmla="*/ 27 h 28"/>
                  <a:gd name="T8" fmla="*/ 10 w 54"/>
                  <a:gd name="T9" fmla="*/ 23 h 28"/>
                  <a:gd name="T10" fmla="*/ 5 w 54"/>
                  <a:gd name="T11" fmla="*/ 11 h 28"/>
                  <a:gd name="T12" fmla="*/ 1 w 54"/>
                  <a:gd name="T13" fmla="*/ 5 h 28"/>
                  <a:gd name="T14" fmla="*/ 8 w 54"/>
                  <a:gd name="T15" fmla="*/ 3 h 28"/>
                  <a:gd name="T16" fmla="*/ 24 w 54"/>
                  <a:gd name="T17" fmla="*/ 5 h 28"/>
                  <a:gd name="T18" fmla="*/ 36 w 54"/>
                  <a:gd name="T19" fmla="*/ 6 h 28"/>
                  <a:gd name="T20" fmla="*/ 39 w 54"/>
                  <a:gd name="T21" fmla="*/ 9 h 28"/>
                  <a:gd name="T22" fmla="*/ 50 w 54"/>
                  <a:gd name="T23" fmla="*/ 1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28">
                    <a:moveTo>
                      <a:pt x="50" y="18"/>
                    </a:moveTo>
                    <a:cubicBezTo>
                      <a:pt x="51" y="20"/>
                      <a:pt x="53" y="22"/>
                      <a:pt x="54" y="23"/>
                    </a:cubicBezTo>
                    <a:cubicBezTo>
                      <a:pt x="54" y="28"/>
                      <a:pt x="50" y="27"/>
                      <a:pt x="47" y="27"/>
                    </a:cubicBezTo>
                    <a:cubicBezTo>
                      <a:pt x="37" y="23"/>
                      <a:pt x="26" y="22"/>
                      <a:pt x="15" y="27"/>
                    </a:cubicBezTo>
                    <a:cubicBezTo>
                      <a:pt x="12" y="27"/>
                      <a:pt x="10" y="25"/>
                      <a:pt x="10" y="23"/>
                    </a:cubicBezTo>
                    <a:cubicBezTo>
                      <a:pt x="14" y="16"/>
                      <a:pt x="15" y="11"/>
                      <a:pt x="5" y="11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2" y="1"/>
                      <a:pt x="4" y="0"/>
                      <a:pt x="8" y="3"/>
                    </a:cubicBezTo>
                    <a:cubicBezTo>
                      <a:pt x="13" y="5"/>
                      <a:pt x="19" y="4"/>
                      <a:pt x="24" y="5"/>
                    </a:cubicBezTo>
                    <a:cubicBezTo>
                      <a:pt x="28" y="5"/>
                      <a:pt x="32" y="6"/>
                      <a:pt x="36" y="6"/>
                    </a:cubicBezTo>
                    <a:cubicBezTo>
                      <a:pt x="38" y="7"/>
                      <a:pt x="39" y="8"/>
                      <a:pt x="39" y="9"/>
                    </a:cubicBezTo>
                    <a:cubicBezTo>
                      <a:pt x="41" y="14"/>
                      <a:pt x="42" y="20"/>
                      <a:pt x="50" y="18"/>
                    </a:cubicBezTo>
                    <a:close/>
                  </a:path>
                </a:pathLst>
              </a:custGeom>
              <a:solidFill>
                <a:srgbClr val="DCC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7" name="Freeform 5360"/>
              <p:cNvSpPr/>
              <p:nvPr/>
            </p:nvSpPr>
            <p:spPr bwMode="auto">
              <a:xfrm>
                <a:off x="7154863" y="5162551"/>
                <a:ext cx="96838" cy="69850"/>
              </a:xfrm>
              <a:custGeom>
                <a:avLst/>
                <a:gdLst>
                  <a:gd name="T0" fmla="*/ 42 w 48"/>
                  <a:gd name="T1" fmla="*/ 28 h 35"/>
                  <a:gd name="T2" fmla="*/ 39 w 48"/>
                  <a:gd name="T3" fmla="*/ 31 h 35"/>
                  <a:gd name="T4" fmla="*/ 37 w 48"/>
                  <a:gd name="T5" fmla="*/ 35 h 35"/>
                  <a:gd name="T6" fmla="*/ 34 w 48"/>
                  <a:gd name="T7" fmla="*/ 32 h 35"/>
                  <a:gd name="T8" fmla="*/ 30 w 48"/>
                  <a:gd name="T9" fmla="*/ 32 h 35"/>
                  <a:gd name="T10" fmla="*/ 17 w 48"/>
                  <a:gd name="T11" fmla="*/ 23 h 35"/>
                  <a:gd name="T12" fmla="*/ 7 w 48"/>
                  <a:gd name="T13" fmla="*/ 23 h 35"/>
                  <a:gd name="T14" fmla="*/ 7 w 48"/>
                  <a:gd name="T15" fmla="*/ 17 h 35"/>
                  <a:gd name="T16" fmla="*/ 8 w 48"/>
                  <a:gd name="T17" fmla="*/ 14 h 35"/>
                  <a:gd name="T18" fmla="*/ 10 w 48"/>
                  <a:gd name="T19" fmla="*/ 13 h 35"/>
                  <a:gd name="T20" fmla="*/ 8 w 48"/>
                  <a:gd name="T21" fmla="*/ 14 h 35"/>
                  <a:gd name="T22" fmla="*/ 2 w 48"/>
                  <a:gd name="T23" fmla="*/ 14 h 35"/>
                  <a:gd name="T24" fmla="*/ 0 w 48"/>
                  <a:gd name="T25" fmla="*/ 11 h 35"/>
                  <a:gd name="T26" fmla="*/ 21 w 48"/>
                  <a:gd name="T27" fmla="*/ 6 h 35"/>
                  <a:gd name="T28" fmla="*/ 27 w 48"/>
                  <a:gd name="T29" fmla="*/ 10 h 35"/>
                  <a:gd name="T30" fmla="*/ 34 w 48"/>
                  <a:gd name="T31" fmla="*/ 17 h 35"/>
                  <a:gd name="T32" fmla="*/ 48 w 48"/>
                  <a:gd name="T33" fmla="*/ 24 h 35"/>
                  <a:gd name="T34" fmla="*/ 42 w 48"/>
                  <a:gd name="T35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35">
                    <a:moveTo>
                      <a:pt x="42" y="28"/>
                    </a:moveTo>
                    <a:cubicBezTo>
                      <a:pt x="40" y="28"/>
                      <a:pt x="38" y="28"/>
                      <a:pt x="39" y="31"/>
                    </a:cubicBezTo>
                    <a:cubicBezTo>
                      <a:pt x="39" y="33"/>
                      <a:pt x="39" y="35"/>
                      <a:pt x="37" y="35"/>
                    </a:cubicBezTo>
                    <a:cubicBezTo>
                      <a:pt x="36" y="35"/>
                      <a:pt x="35" y="33"/>
                      <a:pt x="34" y="32"/>
                    </a:cubicBezTo>
                    <a:cubicBezTo>
                      <a:pt x="33" y="33"/>
                      <a:pt x="31" y="33"/>
                      <a:pt x="30" y="32"/>
                    </a:cubicBezTo>
                    <a:cubicBezTo>
                      <a:pt x="28" y="25"/>
                      <a:pt x="19" y="28"/>
                      <a:pt x="17" y="23"/>
                    </a:cubicBezTo>
                    <a:cubicBezTo>
                      <a:pt x="13" y="14"/>
                      <a:pt x="11" y="29"/>
                      <a:pt x="7" y="23"/>
                    </a:cubicBezTo>
                    <a:cubicBezTo>
                      <a:pt x="6" y="21"/>
                      <a:pt x="6" y="19"/>
                      <a:pt x="7" y="17"/>
                    </a:cubicBezTo>
                    <a:cubicBezTo>
                      <a:pt x="7" y="16"/>
                      <a:pt x="8" y="15"/>
                      <a:pt x="8" y="14"/>
                    </a:cubicBezTo>
                    <a:cubicBezTo>
                      <a:pt x="9" y="14"/>
                      <a:pt x="9" y="14"/>
                      <a:pt x="10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6" y="15"/>
                      <a:pt x="4" y="15"/>
                      <a:pt x="2" y="14"/>
                    </a:cubicBezTo>
                    <a:cubicBezTo>
                      <a:pt x="1" y="13"/>
                      <a:pt x="1" y="12"/>
                      <a:pt x="0" y="11"/>
                    </a:cubicBezTo>
                    <a:cubicBezTo>
                      <a:pt x="5" y="0"/>
                      <a:pt x="14" y="5"/>
                      <a:pt x="21" y="6"/>
                    </a:cubicBezTo>
                    <a:cubicBezTo>
                      <a:pt x="23" y="7"/>
                      <a:pt x="25" y="9"/>
                      <a:pt x="27" y="10"/>
                    </a:cubicBezTo>
                    <a:cubicBezTo>
                      <a:pt x="30" y="12"/>
                      <a:pt x="32" y="14"/>
                      <a:pt x="34" y="17"/>
                    </a:cubicBezTo>
                    <a:cubicBezTo>
                      <a:pt x="38" y="19"/>
                      <a:pt x="46" y="14"/>
                      <a:pt x="48" y="24"/>
                    </a:cubicBezTo>
                    <a:cubicBezTo>
                      <a:pt x="47" y="26"/>
                      <a:pt x="46" y="29"/>
                      <a:pt x="42" y="28"/>
                    </a:cubicBezTo>
                    <a:close/>
                  </a:path>
                </a:pathLst>
              </a:custGeom>
              <a:solidFill>
                <a:srgbClr val="E6D3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8" name="Freeform 5361"/>
              <p:cNvSpPr/>
              <p:nvPr/>
            </p:nvSpPr>
            <p:spPr bwMode="auto">
              <a:xfrm>
                <a:off x="7234238" y="5237163"/>
                <a:ext cx="58738" cy="60325"/>
              </a:xfrm>
              <a:custGeom>
                <a:avLst/>
                <a:gdLst>
                  <a:gd name="T0" fmla="*/ 22 w 30"/>
                  <a:gd name="T1" fmla="*/ 20 h 30"/>
                  <a:gd name="T2" fmla="*/ 17 w 30"/>
                  <a:gd name="T3" fmla="*/ 20 h 30"/>
                  <a:gd name="T4" fmla="*/ 6 w 30"/>
                  <a:gd name="T5" fmla="*/ 21 h 30"/>
                  <a:gd name="T6" fmla="*/ 0 w 30"/>
                  <a:gd name="T7" fmla="*/ 15 h 30"/>
                  <a:gd name="T8" fmla="*/ 0 w 30"/>
                  <a:gd name="T9" fmla="*/ 15 h 30"/>
                  <a:gd name="T10" fmla="*/ 6 w 30"/>
                  <a:gd name="T11" fmla="*/ 12 h 30"/>
                  <a:gd name="T12" fmla="*/ 10 w 30"/>
                  <a:gd name="T13" fmla="*/ 7 h 30"/>
                  <a:gd name="T14" fmla="*/ 19 w 30"/>
                  <a:gd name="T15" fmla="*/ 0 h 30"/>
                  <a:gd name="T16" fmla="*/ 30 w 30"/>
                  <a:gd name="T17" fmla="*/ 12 h 30"/>
                  <a:gd name="T18" fmla="*/ 28 w 30"/>
                  <a:gd name="T19" fmla="*/ 14 h 30"/>
                  <a:gd name="T20" fmla="*/ 25 w 30"/>
                  <a:gd name="T21" fmla="*/ 15 h 30"/>
                  <a:gd name="T22" fmla="*/ 22 w 30"/>
                  <a:gd name="T23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30">
                    <a:moveTo>
                      <a:pt x="22" y="20"/>
                    </a:moveTo>
                    <a:cubicBezTo>
                      <a:pt x="20" y="20"/>
                      <a:pt x="17" y="20"/>
                      <a:pt x="17" y="20"/>
                    </a:cubicBezTo>
                    <a:cubicBezTo>
                      <a:pt x="14" y="30"/>
                      <a:pt x="10" y="25"/>
                      <a:pt x="6" y="21"/>
                    </a:cubicBezTo>
                    <a:cubicBezTo>
                      <a:pt x="4" y="19"/>
                      <a:pt x="2" y="17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2" y="14"/>
                      <a:pt x="4" y="13"/>
                      <a:pt x="6" y="12"/>
                    </a:cubicBezTo>
                    <a:cubicBezTo>
                      <a:pt x="11" y="11"/>
                      <a:pt x="11" y="11"/>
                      <a:pt x="10" y="7"/>
                    </a:cubicBezTo>
                    <a:cubicBezTo>
                      <a:pt x="9" y="0"/>
                      <a:pt x="17" y="4"/>
                      <a:pt x="19" y="0"/>
                    </a:cubicBezTo>
                    <a:cubicBezTo>
                      <a:pt x="22" y="5"/>
                      <a:pt x="30" y="5"/>
                      <a:pt x="30" y="12"/>
                    </a:cubicBezTo>
                    <a:cubicBezTo>
                      <a:pt x="30" y="13"/>
                      <a:pt x="29" y="14"/>
                      <a:pt x="28" y="14"/>
                    </a:cubicBezTo>
                    <a:cubicBezTo>
                      <a:pt x="27" y="15"/>
                      <a:pt x="26" y="14"/>
                      <a:pt x="25" y="15"/>
                    </a:cubicBezTo>
                    <a:cubicBezTo>
                      <a:pt x="30" y="21"/>
                      <a:pt x="24" y="19"/>
                      <a:pt x="22" y="20"/>
                    </a:cubicBezTo>
                    <a:close/>
                  </a:path>
                </a:pathLst>
              </a:custGeom>
              <a:solidFill>
                <a:srgbClr val="DEC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9" name="Freeform 5362"/>
              <p:cNvSpPr/>
              <p:nvPr/>
            </p:nvSpPr>
            <p:spPr bwMode="auto">
              <a:xfrm>
                <a:off x="7275513" y="5259388"/>
                <a:ext cx="46038" cy="61913"/>
              </a:xfrm>
              <a:custGeom>
                <a:avLst/>
                <a:gdLst>
                  <a:gd name="T0" fmla="*/ 1 w 23"/>
                  <a:gd name="T1" fmla="*/ 9 h 31"/>
                  <a:gd name="T2" fmla="*/ 9 w 23"/>
                  <a:gd name="T3" fmla="*/ 1 h 31"/>
                  <a:gd name="T4" fmla="*/ 14 w 23"/>
                  <a:gd name="T5" fmla="*/ 4 h 31"/>
                  <a:gd name="T6" fmla="*/ 18 w 23"/>
                  <a:gd name="T7" fmla="*/ 7 h 31"/>
                  <a:gd name="T8" fmla="*/ 20 w 23"/>
                  <a:gd name="T9" fmla="*/ 8 h 31"/>
                  <a:gd name="T10" fmla="*/ 15 w 23"/>
                  <a:gd name="T11" fmla="*/ 17 h 31"/>
                  <a:gd name="T12" fmla="*/ 23 w 23"/>
                  <a:gd name="T13" fmla="*/ 21 h 31"/>
                  <a:gd name="T14" fmla="*/ 5 w 23"/>
                  <a:gd name="T15" fmla="*/ 27 h 31"/>
                  <a:gd name="T16" fmla="*/ 2 w 23"/>
                  <a:gd name="T17" fmla="*/ 15 h 31"/>
                  <a:gd name="T18" fmla="*/ 1 w 23"/>
                  <a:gd name="T19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31">
                    <a:moveTo>
                      <a:pt x="1" y="9"/>
                    </a:moveTo>
                    <a:cubicBezTo>
                      <a:pt x="3" y="6"/>
                      <a:pt x="3" y="0"/>
                      <a:pt x="9" y="1"/>
                    </a:cubicBezTo>
                    <a:cubicBezTo>
                      <a:pt x="11" y="2"/>
                      <a:pt x="12" y="3"/>
                      <a:pt x="14" y="4"/>
                    </a:cubicBezTo>
                    <a:cubicBezTo>
                      <a:pt x="15" y="5"/>
                      <a:pt x="17" y="6"/>
                      <a:pt x="18" y="7"/>
                    </a:cubicBezTo>
                    <a:cubicBezTo>
                      <a:pt x="19" y="7"/>
                      <a:pt x="19" y="7"/>
                      <a:pt x="20" y="8"/>
                    </a:cubicBezTo>
                    <a:cubicBezTo>
                      <a:pt x="23" y="16"/>
                      <a:pt x="23" y="16"/>
                      <a:pt x="15" y="17"/>
                    </a:cubicBezTo>
                    <a:cubicBezTo>
                      <a:pt x="16" y="20"/>
                      <a:pt x="22" y="16"/>
                      <a:pt x="23" y="21"/>
                    </a:cubicBezTo>
                    <a:cubicBezTo>
                      <a:pt x="19" y="29"/>
                      <a:pt x="13" y="31"/>
                      <a:pt x="5" y="27"/>
                    </a:cubicBezTo>
                    <a:cubicBezTo>
                      <a:pt x="3" y="23"/>
                      <a:pt x="0" y="19"/>
                      <a:pt x="2" y="15"/>
                    </a:cubicBezTo>
                    <a:cubicBezTo>
                      <a:pt x="3" y="13"/>
                      <a:pt x="2" y="11"/>
                      <a:pt x="1" y="9"/>
                    </a:cubicBezTo>
                    <a:close/>
                  </a:path>
                </a:pathLst>
              </a:custGeom>
              <a:solidFill>
                <a:srgbClr val="E2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0" name="Freeform 5363"/>
              <p:cNvSpPr/>
              <p:nvPr/>
            </p:nvSpPr>
            <p:spPr bwMode="auto">
              <a:xfrm>
                <a:off x="7177088" y="5149851"/>
                <a:ext cx="47625" cy="39688"/>
              </a:xfrm>
              <a:custGeom>
                <a:avLst/>
                <a:gdLst>
                  <a:gd name="T0" fmla="*/ 13 w 24"/>
                  <a:gd name="T1" fmla="*/ 20 h 20"/>
                  <a:gd name="T2" fmla="*/ 11 w 24"/>
                  <a:gd name="T3" fmla="*/ 15 h 20"/>
                  <a:gd name="T4" fmla="*/ 0 w 24"/>
                  <a:gd name="T5" fmla="*/ 9 h 20"/>
                  <a:gd name="T6" fmla="*/ 0 w 24"/>
                  <a:gd name="T7" fmla="*/ 6 h 20"/>
                  <a:gd name="T8" fmla="*/ 24 w 24"/>
                  <a:gd name="T9" fmla="*/ 17 h 20"/>
                  <a:gd name="T10" fmla="*/ 23 w 24"/>
                  <a:gd name="T11" fmla="*/ 19 h 20"/>
                  <a:gd name="T12" fmla="*/ 13 w 24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20">
                    <a:moveTo>
                      <a:pt x="13" y="20"/>
                    </a:moveTo>
                    <a:cubicBezTo>
                      <a:pt x="11" y="19"/>
                      <a:pt x="11" y="17"/>
                      <a:pt x="11" y="15"/>
                    </a:cubicBezTo>
                    <a:cubicBezTo>
                      <a:pt x="8" y="11"/>
                      <a:pt x="2" y="13"/>
                      <a:pt x="0" y="9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12" y="0"/>
                      <a:pt x="19" y="7"/>
                      <a:pt x="24" y="17"/>
                    </a:cubicBezTo>
                    <a:cubicBezTo>
                      <a:pt x="23" y="17"/>
                      <a:pt x="23" y="18"/>
                      <a:pt x="23" y="19"/>
                    </a:cubicBezTo>
                    <a:cubicBezTo>
                      <a:pt x="20" y="20"/>
                      <a:pt x="16" y="18"/>
                      <a:pt x="13" y="20"/>
                    </a:cubicBezTo>
                    <a:close/>
                  </a:path>
                </a:pathLst>
              </a:custGeom>
              <a:solidFill>
                <a:srgbClr val="EDD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1" name="Freeform 5364"/>
              <p:cNvSpPr/>
              <p:nvPr/>
            </p:nvSpPr>
            <p:spPr bwMode="auto">
              <a:xfrm>
                <a:off x="7239001" y="5211763"/>
                <a:ext cx="36513" cy="25400"/>
              </a:xfrm>
              <a:custGeom>
                <a:avLst/>
                <a:gdLst>
                  <a:gd name="T0" fmla="*/ 0 w 18"/>
                  <a:gd name="T1" fmla="*/ 4 h 13"/>
                  <a:gd name="T2" fmla="*/ 6 w 18"/>
                  <a:gd name="T3" fmla="*/ 0 h 13"/>
                  <a:gd name="T4" fmla="*/ 14 w 18"/>
                  <a:gd name="T5" fmla="*/ 13 h 13"/>
                  <a:gd name="T6" fmla="*/ 0 w 18"/>
                  <a:gd name="T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13">
                    <a:moveTo>
                      <a:pt x="0" y="4"/>
                    </a:moveTo>
                    <a:cubicBezTo>
                      <a:pt x="2" y="2"/>
                      <a:pt x="4" y="1"/>
                      <a:pt x="6" y="0"/>
                    </a:cubicBezTo>
                    <a:cubicBezTo>
                      <a:pt x="6" y="6"/>
                      <a:pt x="18" y="4"/>
                      <a:pt x="14" y="13"/>
                    </a:cubicBezTo>
                    <a:cubicBezTo>
                      <a:pt x="7" y="13"/>
                      <a:pt x="2" y="11"/>
                      <a:pt x="0" y="4"/>
                    </a:cubicBezTo>
                    <a:close/>
                  </a:path>
                </a:pathLst>
              </a:custGeom>
              <a:solidFill>
                <a:srgbClr val="DFC5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2" name="Freeform 5365"/>
              <p:cNvSpPr/>
              <p:nvPr/>
            </p:nvSpPr>
            <p:spPr bwMode="auto">
              <a:xfrm>
                <a:off x="7204076" y="5181601"/>
                <a:ext cx="19050" cy="15875"/>
              </a:xfrm>
              <a:custGeom>
                <a:avLst/>
                <a:gdLst>
                  <a:gd name="T0" fmla="*/ 0 w 10"/>
                  <a:gd name="T1" fmla="*/ 4 h 8"/>
                  <a:gd name="T2" fmla="*/ 10 w 10"/>
                  <a:gd name="T3" fmla="*/ 3 h 8"/>
                  <a:gd name="T4" fmla="*/ 10 w 10"/>
                  <a:gd name="T5" fmla="*/ 8 h 8"/>
                  <a:gd name="T6" fmla="*/ 0 w 10"/>
                  <a:gd name="T7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4"/>
                    </a:moveTo>
                    <a:cubicBezTo>
                      <a:pt x="3" y="1"/>
                      <a:pt x="6" y="0"/>
                      <a:pt x="10" y="3"/>
                    </a:cubicBezTo>
                    <a:cubicBezTo>
                      <a:pt x="10" y="4"/>
                      <a:pt x="10" y="6"/>
                      <a:pt x="10" y="8"/>
                    </a:cubicBezTo>
                    <a:cubicBezTo>
                      <a:pt x="7" y="6"/>
                      <a:pt x="4" y="4"/>
                      <a:pt x="0" y="4"/>
                    </a:cubicBezTo>
                    <a:close/>
                  </a:path>
                </a:pathLst>
              </a:custGeom>
              <a:solidFill>
                <a:srgbClr val="D9C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3" name="Freeform 5366"/>
              <p:cNvSpPr/>
              <p:nvPr/>
            </p:nvSpPr>
            <p:spPr bwMode="auto">
              <a:xfrm>
                <a:off x="7229476" y="5176838"/>
                <a:ext cx="23813" cy="7938"/>
              </a:xfrm>
              <a:custGeom>
                <a:avLst/>
                <a:gdLst>
                  <a:gd name="T0" fmla="*/ 0 w 12"/>
                  <a:gd name="T1" fmla="*/ 0 h 4"/>
                  <a:gd name="T2" fmla="*/ 12 w 12"/>
                  <a:gd name="T3" fmla="*/ 4 h 4"/>
                  <a:gd name="T4" fmla="*/ 0 w 12"/>
                  <a:gd name="T5" fmla="*/ 3 h 4"/>
                  <a:gd name="T6" fmla="*/ 0 w 12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0" y="0"/>
                    </a:moveTo>
                    <a:cubicBezTo>
                      <a:pt x="4" y="1"/>
                      <a:pt x="9" y="0"/>
                      <a:pt x="12" y="4"/>
                    </a:cubicBezTo>
                    <a:cubicBezTo>
                      <a:pt x="8" y="4"/>
                      <a:pt x="4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C9A4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4" name="Freeform 5367"/>
              <p:cNvSpPr/>
              <p:nvPr/>
            </p:nvSpPr>
            <p:spPr bwMode="auto">
              <a:xfrm>
                <a:off x="6735763" y="5992813"/>
                <a:ext cx="42863" cy="69850"/>
              </a:xfrm>
              <a:custGeom>
                <a:avLst/>
                <a:gdLst>
                  <a:gd name="T0" fmla="*/ 2 w 21"/>
                  <a:gd name="T1" fmla="*/ 30 h 35"/>
                  <a:gd name="T2" fmla="*/ 1 w 21"/>
                  <a:gd name="T3" fmla="*/ 20 h 35"/>
                  <a:gd name="T4" fmla="*/ 1 w 21"/>
                  <a:gd name="T5" fmla="*/ 15 h 35"/>
                  <a:gd name="T6" fmla="*/ 4 w 21"/>
                  <a:gd name="T7" fmla="*/ 11 h 35"/>
                  <a:gd name="T8" fmla="*/ 11 w 21"/>
                  <a:gd name="T9" fmla="*/ 0 h 35"/>
                  <a:gd name="T10" fmla="*/ 21 w 21"/>
                  <a:gd name="T11" fmla="*/ 14 h 35"/>
                  <a:gd name="T12" fmla="*/ 20 w 21"/>
                  <a:gd name="T13" fmla="*/ 21 h 35"/>
                  <a:gd name="T14" fmla="*/ 16 w 21"/>
                  <a:gd name="T15" fmla="*/ 25 h 35"/>
                  <a:gd name="T16" fmla="*/ 9 w 21"/>
                  <a:gd name="T17" fmla="*/ 33 h 35"/>
                  <a:gd name="T18" fmla="*/ 4 w 21"/>
                  <a:gd name="T19" fmla="*/ 35 h 35"/>
                  <a:gd name="T20" fmla="*/ 2 w 21"/>
                  <a:gd name="T21" fmla="*/ 3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5">
                    <a:moveTo>
                      <a:pt x="2" y="30"/>
                    </a:moveTo>
                    <a:cubicBezTo>
                      <a:pt x="3" y="26"/>
                      <a:pt x="2" y="23"/>
                      <a:pt x="1" y="20"/>
                    </a:cubicBezTo>
                    <a:cubicBezTo>
                      <a:pt x="0" y="18"/>
                      <a:pt x="0" y="16"/>
                      <a:pt x="1" y="15"/>
                    </a:cubicBezTo>
                    <a:cubicBezTo>
                      <a:pt x="2" y="13"/>
                      <a:pt x="5" y="13"/>
                      <a:pt x="4" y="11"/>
                    </a:cubicBezTo>
                    <a:cubicBezTo>
                      <a:pt x="0" y="2"/>
                      <a:pt x="6" y="2"/>
                      <a:pt x="11" y="0"/>
                    </a:cubicBezTo>
                    <a:cubicBezTo>
                      <a:pt x="18" y="3"/>
                      <a:pt x="19" y="9"/>
                      <a:pt x="21" y="14"/>
                    </a:cubicBezTo>
                    <a:cubicBezTo>
                      <a:pt x="21" y="17"/>
                      <a:pt x="21" y="19"/>
                      <a:pt x="20" y="21"/>
                    </a:cubicBezTo>
                    <a:cubicBezTo>
                      <a:pt x="19" y="23"/>
                      <a:pt x="18" y="24"/>
                      <a:pt x="16" y="25"/>
                    </a:cubicBezTo>
                    <a:cubicBezTo>
                      <a:pt x="13" y="27"/>
                      <a:pt x="10" y="29"/>
                      <a:pt x="9" y="33"/>
                    </a:cubicBezTo>
                    <a:cubicBezTo>
                      <a:pt x="8" y="35"/>
                      <a:pt x="6" y="35"/>
                      <a:pt x="4" y="35"/>
                    </a:cubicBezTo>
                    <a:cubicBezTo>
                      <a:pt x="3" y="33"/>
                      <a:pt x="3" y="32"/>
                      <a:pt x="2" y="30"/>
                    </a:cubicBezTo>
                    <a:close/>
                  </a:path>
                </a:pathLst>
              </a:custGeom>
              <a:solidFill>
                <a:srgbClr val="B09A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5" name="Freeform 5368"/>
              <p:cNvSpPr/>
              <p:nvPr/>
            </p:nvSpPr>
            <p:spPr bwMode="auto">
              <a:xfrm>
                <a:off x="6742113" y="6040438"/>
                <a:ext cx="36513" cy="20638"/>
              </a:xfrm>
              <a:custGeom>
                <a:avLst/>
                <a:gdLst>
                  <a:gd name="T0" fmla="*/ 6 w 18"/>
                  <a:gd name="T1" fmla="*/ 9 h 10"/>
                  <a:gd name="T2" fmla="*/ 12 w 18"/>
                  <a:gd name="T3" fmla="*/ 0 h 10"/>
                  <a:gd name="T4" fmla="*/ 18 w 18"/>
                  <a:gd name="T5" fmla="*/ 3 h 10"/>
                  <a:gd name="T6" fmla="*/ 17 w 18"/>
                  <a:gd name="T7" fmla="*/ 6 h 10"/>
                  <a:gd name="T8" fmla="*/ 16 w 18"/>
                  <a:gd name="T9" fmla="*/ 8 h 10"/>
                  <a:gd name="T10" fmla="*/ 6 w 18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0">
                    <a:moveTo>
                      <a:pt x="6" y="9"/>
                    </a:moveTo>
                    <a:cubicBezTo>
                      <a:pt x="0" y="1"/>
                      <a:pt x="7" y="1"/>
                      <a:pt x="12" y="0"/>
                    </a:cubicBezTo>
                    <a:cubicBezTo>
                      <a:pt x="14" y="0"/>
                      <a:pt x="16" y="1"/>
                      <a:pt x="18" y="3"/>
                    </a:cubicBezTo>
                    <a:cubicBezTo>
                      <a:pt x="18" y="4"/>
                      <a:pt x="18" y="5"/>
                      <a:pt x="17" y="6"/>
                    </a:cubicBezTo>
                    <a:cubicBezTo>
                      <a:pt x="17" y="6"/>
                      <a:pt x="16" y="7"/>
                      <a:pt x="16" y="8"/>
                    </a:cubicBezTo>
                    <a:cubicBezTo>
                      <a:pt x="13" y="9"/>
                      <a:pt x="10" y="10"/>
                      <a:pt x="6" y="9"/>
                    </a:cubicBezTo>
                    <a:close/>
                  </a:path>
                </a:pathLst>
              </a:custGeom>
              <a:solidFill>
                <a:srgbClr val="A58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6" name="Freeform 5369"/>
              <p:cNvSpPr/>
              <p:nvPr/>
            </p:nvSpPr>
            <p:spPr bwMode="auto">
              <a:xfrm>
                <a:off x="6689726" y="5918201"/>
                <a:ext cx="55563" cy="88900"/>
              </a:xfrm>
              <a:custGeom>
                <a:avLst/>
                <a:gdLst>
                  <a:gd name="T0" fmla="*/ 7 w 28"/>
                  <a:gd name="T1" fmla="*/ 32 h 44"/>
                  <a:gd name="T2" fmla="*/ 4 w 28"/>
                  <a:gd name="T3" fmla="*/ 27 h 44"/>
                  <a:gd name="T4" fmla="*/ 2 w 28"/>
                  <a:gd name="T5" fmla="*/ 16 h 44"/>
                  <a:gd name="T6" fmla="*/ 12 w 28"/>
                  <a:gd name="T7" fmla="*/ 0 h 44"/>
                  <a:gd name="T8" fmla="*/ 17 w 28"/>
                  <a:gd name="T9" fmla="*/ 2 h 44"/>
                  <a:gd name="T10" fmla="*/ 22 w 28"/>
                  <a:gd name="T11" fmla="*/ 23 h 44"/>
                  <a:gd name="T12" fmla="*/ 23 w 28"/>
                  <a:gd name="T13" fmla="*/ 26 h 44"/>
                  <a:gd name="T14" fmla="*/ 23 w 28"/>
                  <a:gd name="T15" fmla="*/ 44 h 44"/>
                  <a:gd name="T16" fmla="*/ 15 w 28"/>
                  <a:gd name="T17" fmla="*/ 33 h 44"/>
                  <a:gd name="T18" fmla="*/ 7 w 28"/>
                  <a:gd name="T19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44">
                    <a:moveTo>
                      <a:pt x="7" y="32"/>
                    </a:moveTo>
                    <a:cubicBezTo>
                      <a:pt x="6" y="30"/>
                      <a:pt x="5" y="29"/>
                      <a:pt x="4" y="27"/>
                    </a:cubicBezTo>
                    <a:cubicBezTo>
                      <a:pt x="0" y="23"/>
                      <a:pt x="1" y="20"/>
                      <a:pt x="2" y="16"/>
                    </a:cubicBezTo>
                    <a:cubicBezTo>
                      <a:pt x="4" y="10"/>
                      <a:pt x="2" y="1"/>
                      <a:pt x="12" y="0"/>
                    </a:cubicBezTo>
                    <a:cubicBezTo>
                      <a:pt x="14" y="0"/>
                      <a:pt x="16" y="1"/>
                      <a:pt x="17" y="2"/>
                    </a:cubicBezTo>
                    <a:cubicBezTo>
                      <a:pt x="28" y="7"/>
                      <a:pt x="19" y="16"/>
                      <a:pt x="22" y="23"/>
                    </a:cubicBezTo>
                    <a:cubicBezTo>
                      <a:pt x="23" y="24"/>
                      <a:pt x="23" y="25"/>
                      <a:pt x="23" y="26"/>
                    </a:cubicBezTo>
                    <a:cubicBezTo>
                      <a:pt x="22" y="32"/>
                      <a:pt x="28" y="38"/>
                      <a:pt x="23" y="44"/>
                    </a:cubicBezTo>
                    <a:cubicBezTo>
                      <a:pt x="20" y="41"/>
                      <a:pt x="8" y="44"/>
                      <a:pt x="15" y="33"/>
                    </a:cubicBezTo>
                    <a:cubicBezTo>
                      <a:pt x="16" y="32"/>
                      <a:pt x="15" y="32"/>
                      <a:pt x="7" y="32"/>
                    </a:cubicBezTo>
                    <a:close/>
                  </a:path>
                </a:pathLst>
              </a:custGeom>
              <a:solidFill>
                <a:srgbClr val="DDCD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7" name="Freeform 5370"/>
              <p:cNvSpPr/>
              <p:nvPr/>
            </p:nvSpPr>
            <p:spPr bwMode="auto">
              <a:xfrm>
                <a:off x="6726238" y="5959476"/>
                <a:ext cx="33338" cy="65088"/>
              </a:xfrm>
              <a:custGeom>
                <a:avLst/>
                <a:gdLst>
                  <a:gd name="T0" fmla="*/ 5 w 17"/>
                  <a:gd name="T1" fmla="*/ 24 h 33"/>
                  <a:gd name="T2" fmla="*/ 3 w 17"/>
                  <a:gd name="T3" fmla="*/ 4 h 33"/>
                  <a:gd name="T4" fmla="*/ 17 w 17"/>
                  <a:gd name="T5" fmla="*/ 15 h 33"/>
                  <a:gd name="T6" fmla="*/ 16 w 17"/>
                  <a:gd name="T7" fmla="*/ 18 h 33"/>
                  <a:gd name="T8" fmla="*/ 14 w 17"/>
                  <a:gd name="T9" fmla="*/ 26 h 33"/>
                  <a:gd name="T10" fmla="*/ 16 w 17"/>
                  <a:gd name="T11" fmla="*/ 30 h 33"/>
                  <a:gd name="T12" fmla="*/ 7 w 17"/>
                  <a:gd name="T13" fmla="*/ 32 h 33"/>
                  <a:gd name="T14" fmla="*/ 5 w 17"/>
                  <a:gd name="T15" fmla="*/ 27 h 33"/>
                  <a:gd name="T16" fmla="*/ 5 w 17"/>
                  <a:gd name="T17" fmla="*/ 2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3">
                    <a:moveTo>
                      <a:pt x="5" y="24"/>
                    </a:moveTo>
                    <a:cubicBezTo>
                      <a:pt x="5" y="17"/>
                      <a:pt x="0" y="11"/>
                      <a:pt x="3" y="4"/>
                    </a:cubicBezTo>
                    <a:cubicBezTo>
                      <a:pt x="13" y="0"/>
                      <a:pt x="10" y="14"/>
                      <a:pt x="17" y="15"/>
                    </a:cubicBezTo>
                    <a:cubicBezTo>
                      <a:pt x="17" y="16"/>
                      <a:pt x="17" y="17"/>
                      <a:pt x="16" y="18"/>
                    </a:cubicBezTo>
                    <a:cubicBezTo>
                      <a:pt x="17" y="21"/>
                      <a:pt x="2" y="21"/>
                      <a:pt x="14" y="26"/>
                    </a:cubicBezTo>
                    <a:cubicBezTo>
                      <a:pt x="16" y="27"/>
                      <a:pt x="17" y="28"/>
                      <a:pt x="16" y="30"/>
                    </a:cubicBezTo>
                    <a:cubicBezTo>
                      <a:pt x="13" y="33"/>
                      <a:pt x="10" y="32"/>
                      <a:pt x="7" y="32"/>
                    </a:cubicBezTo>
                    <a:cubicBezTo>
                      <a:pt x="5" y="31"/>
                      <a:pt x="3" y="29"/>
                      <a:pt x="5" y="27"/>
                    </a:cubicBezTo>
                    <a:cubicBezTo>
                      <a:pt x="5" y="26"/>
                      <a:pt x="5" y="25"/>
                      <a:pt x="5" y="24"/>
                    </a:cubicBezTo>
                    <a:close/>
                  </a:path>
                </a:pathLst>
              </a:custGeom>
              <a:solidFill>
                <a:srgbClr val="C1AD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8" name="Freeform 5371"/>
              <p:cNvSpPr/>
              <p:nvPr/>
            </p:nvSpPr>
            <p:spPr bwMode="auto">
              <a:xfrm>
                <a:off x="6716713" y="6003926"/>
                <a:ext cx="23813" cy="28575"/>
              </a:xfrm>
              <a:custGeom>
                <a:avLst/>
                <a:gdLst>
                  <a:gd name="T0" fmla="*/ 10 w 12"/>
                  <a:gd name="T1" fmla="*/ 4 h 14"/>
                  <a:gd name="T2" fmla="*/ 12 w 12"/>
                  <a:gd name="T3" fmla="*/ 9 h 14"/>
                  <a:gd name="T4" fmla="*/ 11 w 12"/>
                  <a:gd name="T5" fmla="*/ 14 h 14"/>
                  <a:gd name="T6" fmla="*/ 0 w 12"/>
                  <a:gd name="T7" fmla="*/ 7 h 14"/>
                  <a:gd name="T8" fmla="*/ 10 w 12"/>
                  <a:gd name="T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10" y="4"/>
                    </a:moveTo>
                    <a:cubicBezTo>
                      <a:pt x="10" y="6"/>
                      <a:pt x="11" y="7"/>
                      <a:pt x="12" y="9"/>
                    </a:cubicBezTo>
                    <a:cubicBezTo>
                      <a:pt x="11" y="11"/>
                      <a:pt x="11" y="12"/>
                      <a:pt x="11" y="14"/>
                    </a:cubicBezTo>
                    <a:cubicBezTo>
                      <a:pt x="6" y="13"/>
                      <a:pt x="0" y="14"/>
                      <a:pt x="0" y="7"/>
                    </a:cubicBezTo>
                    <a:cubicBezTo>
                      <a:pt x="1" y="0"/>
                      <a:pt x="6" y="4"/>
                      <a:pt x="10" y="4"/>
                    </a:cubicBezTo>
                    <a:close/>
                  </a:path>
                </a:pathLst>
              </a:custGeom>
              <a:solidFill>
                <a:srgbClr val="E4D4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9" name="Freeform 5372"/>
              <p:cNvSpPr/>
              <p:nvPr/>
            </p:nvSpPr>
            <p:spPr bwMode="auto">
              <a:xfrm>
                <a:off x="6659563" y="5929313"/>
                <a:ext cx="39688" cy="49213"/>
              </a:xfrm>
              <a:custGeom>
                <a:avLst/>
                <a:gdLst>
                  <a:gd name="T0" fmla="*/ 20 w 20"/>
                  <a:gd name="T1" fmla="*/ 10 h 25"/>
                  <a:gd name="T2" fmla="*/ 19 w 20"/>
                  <a:gd name="T3" fmla="*/ 22 h 25"/>
                  <a:gd name="T4" fmla="*/ 5 w 20"/>
                  <a:gd name="T5" fmla="*/ 13 h 25"/>
                  <a:gd name="T6" fmla="*/ 16 w 20"/>
                  <a:gd name="T7" fmla="*/ 4 h 25"/>
                  <a:gd name="T8" fmla="*/ 20 w 20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20" y="10"/>
                    </a:moveTo>
                    <a:cubicBezTo>
                      <a:pt x="19" y="14"/>
                      <a:pt x="19" y="18"/>
                      <a:pt x="19" y="22"/>
                    </a:cubicBezTo>
                    <a:cubicBezTo>
                      <a:pt x="10" y="25"/>
                      <a:pt x="10" y="15"/>
                      <a:pt x="5" y="13"/>
                    </a:cubicBezTo>
                    <a:cubicBezTo>
                      <a:pt x="0" y="0"/>
                      <a:pt x="7" y="1"/>
                      <a:pt x="16" y="4"/>
                    </a:cubicBezTo>
                    <a:cubicBezTo>
                      <a:pt x="18" y="5"/>
                      <a:pt x="19" y="7"/>
                      <a:pt x="20" y="10"/>
                    </a:cubicBezTo>
                    <a:close/>
                  </a:path>
                </a:pathLst>
              </a:custGeom>
              <a:solidFill>
                <a:srgbClr val="A18C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0" name="Freeform 5373"/>
              <p:cNvSpPr/>
              <p:nvPr/>
            </p:nvSpPr>
            <p:spPr bwMode="auto">
              <a:xfrm>
                <a:off x="7350126" y="5832476"/>
                <a:ext cx="71438" cy="98425"/>
              </a:xfrm>
              <a:custGeom>
                <a:avLst/>
                <a:gdLst>
                  <a:gd name="T0" fmla="*/ 33 w 36"/>
                  <a:gd name="T1" fmla="*/ 49 h 49"/>
                  <a:gd name="T2" fmla="*/ 26 w 36"/>
                  <a:gd name="T3" fmla="*/ 39 h 49"/>
                  <a:gd name="T4" fmla="*/ 11 w 36"/>
                  <a:gd name="T5" fmla="*/ 31 h 49"/>
                  <a:gd name="T6" fmla="*/ 8 w 36"/>
                  <a:gd name="T7" fmla="*/ 20 h 49"/>
                  <a:gd name="T8" fmla="*/ 1 w 36"/>
                  <a:gd name="T9" fmla="*/ 10 h 49"/>
                  <a:gd name="T10" fmla="*/ 0 w 36"/>
                  <a:gd name="T11" fmla="*/ 2 h 49"/>
                  <a:gd name="T12" fmla="*/ 16 w 36"/>
                  <a:gd name="T13" fmla="*/ 2 h 49"/>
                  <a:gd name="T14" fmla="*/ 23 w 36"/>
                  <a:gd name="T15" fmla="*/ 12 h 49"/>
                  <a:gd name="T16" fmla="*/ 33 w 36"/>
                  <a:gd name="T17" fmla="*/ 35 h 49"/>
                  <a:gd name="T18" fmla="*/ 34 w 36"/>
                  <a:gd name="T19" fmla="*/ 49 h 49"/>
                  <a:gd name="T20" fmla="*/ 33 w 36"/>
                  <a:gd name="T21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49">
                    <a:moveTo>
                      <a:pt x="33" y="49"/>
                    </a:moveTo>
                    <a:cubicBezTo>
                      <a:pt x="29" y="47"/>
                      <a:pt x="21" y="49"/>
                      <a:pt x="26" y="39"/>
                    </a:cubicBezTo>
                    <a:cubicBezTo>
                      <a:pt x="28" y="34"/>
                      <a:pt x="16" y="28"/>
                      <a:pt x="11" y="31"/>
                    </a:cubicBezTo>
                    <a:cubicBezTo>
                      <a:pt x="8" y="28"/>
                      <a:pt x="11" y="23"/>
                      <a:pt x="8" y="20"/>
                    </a:cubicBezTo>
                    <a:cubicBezTo>
                      <a:pt x="6" y="17"/>
                      <a:pt x="3" y="13"/>
                      <a:pt x="1" y="10"/>
                    </a:cubicBezTo>
                    <a:cubicBezTo>
                      <a:pt x="1" y="7"/>
                      <a:pt x="0" y="5"/>
                      <a:pt x="0" y="2"/>
                    </a:cubicBezTo>
                    <a:cubicBezTo>
                      <a:pt x="3" y="0"/>
                      <a:pt x="3" y="0"/>
                      <a:pt x="16" y="2"/>
                    </a:cubicBezTo>
                    <a:cubicBezTo>
                      <a:pt x="21" y="3"/>
                      <a:pt x="22" y="8"/>
                      <a:pt x="23" y="12"/>
                    </a:cubicBezTo>
                    <a:cubicBezTo>
                      <a:pt x="26" y="19"/>
                      <a:pt x="30" y="27"/>
                      <a:pt x="33" y="35"/>
                    </a:cubicBezTo>
                    <a:cubicBezTo>
                      <a:pt x="34" y="39"/>
                      <a:pt x="36" y="44"/>
                      <a:pt x="34" y="49"/>
                    </a:cubicBezTo>
                    <a:lnTo>
                      <a:pt x="33" y="49"/>
                    </a:lnTo>
                    <a:close/>
                  </a:path>
                </a:pathLst>
              </a:custGeom>
              <a:solidFill>
                <a:srgbClr val="D4C5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1" name="Freeform 5374"/>
              <p:cNvSpPr/>
              <p:nvPr/>
            </p:nvSpPr>
            <p:spPr bwMode="auto">
              <a:xfrm>
                <a:off x="7312026" y="5746751"/>
                <a:ext cx="49213" cy="79375"/>
              </a:xfrm>
              <a:custGeom>
                <a:avLst/>
                <a:gdLst>
                  <a:gd name="T0" fmla="*/ 7 w 25"/>
                  <a:gd name="T1" fmla="*/ 22 h 40"/>
                  <a:gd name="T2" fmla="*/ 3 w 25"/>
                  <a:gd name="T3" fmla="*/ 13 h 40"/>
                  <a:gd name="T4" fmla="*/ 3 w 25"/>
                  <a:gd name="T5" fmla="*/ 11 h 40"/>
                  <a:gd name="T6" fmla="*/ 3 w 25"/>
                  <a:gd name="T7" fmla="*/ 2 h 40"/>
                  <a:gd name="T8" fmla="*/ 6 w 25"/>
                  <a:gd name="T9" fmla="*/ 0 h 40"/>
                  <a:gd name="T10" fmla="*/ 10 w 25"/>
                  <a:gd name="T11" fmla="*/ 2 h 40"/>
                  <a:gd name="T12" fmla="*/ 14 w 25"/>
                  <a:gd name="T13" fmla="*/ 8 h 40"/>
                  <a:gd name="T14" fmla="*/ 22 w 25"/>
                  <a:gd name="T15" fmla="*/ 31 h 40"/>
                  <a:gd name="T16" fmla="*/ 15 w 25"/>
                  <a:gd name="T17" fmla="*/ 40 h 40"/>
                  <a:gd name="T18" fmla="*/ 7 w 25"/>
                  <a:gd name="T19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0">
                    <a:moveTo>
                      <a:pt x="7" y="22"/>
                    </a:moveTo>
                    <a:cubicBezTo>
                      <a:pt x="6" y="19"/>
                      <a:pt x="4" y="16"/>
                      <a:pt x="3" y="13"/>
                    </a:cubicBezTo>
                    <a:cubicBezTo>
                      <a:pt x="3" y="13"/>
                      <a:pt x="3" y="12"/>
                      <a:pt x="3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3" y="1"/>
                      <a:pt x="4" y="1"/>
                      <a:pt x="6" y="0"/>
                    </a:cubicBezTo>
                    <a:cubicBezTo>
                      <a:pt x="7" y="0"/>
                      <a:pt x="9" y="0"/>
                      <a:pt x="10" y="2"/>
                    </a:cubicBezTo>
                    <a:cubicBezTo>
                      <a:pt x="12" y="3"/>
                      <a:pt x="13" y="5"/>
                      <a:pt x="14" y="8"/>
                    </a:cubicBezTo>
                    <a:cubicBezTo>
                      <a:pt x="18" y="15"/>
                      <a:pt x="25" y="21"/>
                      <a:pt x="22" y="31"/>
                    </a:cubicBezTo>
                    <a:cubicBezTo>
                      <a:pt x="20" y="34"/>
                      <a:pt x="21" y="40"/>
                      <a:pt x="15" y="40"/>
                    </a:cubicBezTo>
                    <a:cubicBezTo>
                      <a:pt x="12" y="34"/>
                      <a:pt x="14" y="26"/>
                      <a:pt x="7" y="22"/>
                    </a:cubicBezTo>
                    <a:close/>
                  </a:path>
                </a:pathLst>
              </a:custGeom>
              <a:solidFill>
                <a:srgbClr val="CFB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2" name="Freeform 5375"/>
              <p:cNvSpPr/>
              <p:nvPr/>
            </p:nvSpPr>
            <p:spPr bwMode="auto">
              <a:xfrm>
                <a:off x="7342188" y="5808663"/>
                <a:ext cx="38100" cy="38100"/>
              </a:xfrm>
              <a:custGeom>
                <a:avLst/>
                <a:gdLst>
                  <a:gd name="T0" fmla="*/ 0 w 19"/>
                  <a:gd name="T1" fmla="*/ 9 h 19"/>
                  <a:gd name="T2" fmla="*/ 6 w 19"/>
                  <a:gd name="T3" fmla="*/ 0 h 19"/>
                  <a:gd name="T4" fmla="*/ 19 w 19"/>
                  <a:gd name="T5" fmla="*/ 16 h 19"/>
                  <a:gd name="T6" fmla="*/ 4 w 19"/>
                  <a:gd name="T7" fmla="*/ 14 h 19"/>
                  <a:gd name="T8" fmla="*/ 0 w 19"/>
                  <a:gd name="T9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0" y="9"/>
                    </a:moveTo>
                    <a:cubicBezTo>
                      <a:pt x="4" y="7"/>
                      <a:pt x="2" y="1"/>
                      <a:pt x="6" y="0"/>
                    </a:cubicBezTo>
                    <a:cubicBezTo>
                      <a:pt x="13" y="3"/>
                      <a:pt x="19" y="7"/>
                      <a:pt x="19" y="16"/>
                    </a:cubicBezTo>
                    <a:cubicBezTo>
                      <a:pt x="13" y="19"/>
                      <a:pt x="9" y="12"/>
                      <a:pt x="4" y="14"/>
                    </a:cubicBezTo>
                    <a:cubicBezTo>
                      <a:pt x="2" y="13"/>
                      <a:pt x="0" y="11"/>
                      <a:pt x="0" y="9"/>
                    </a:cubicBezTo>
                    <a:close/>
                  </a:path>
                </a:pathLst>
              </a:custGeom>
              <a:solidFill>
                <a:srgbClr val="C3B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3" name="Freeform 5376"/>
              <p:cNvSpPr/>
              <p:nvPr/>
            </p:nvSpPr>
            <p:spPr bwMode="auto">
              <a:xfrm>
                <a:off x="7432676" y="5305426"/>
                <a:ext cx="114300" cy="79375"/>
              </a:xfrm>
              <a:custGeom>
                <a:avLst/>
                <a:gdLst>
                  <a:gd name="T0" fmla="*/ 43 w 57"/>
                  <a:gd name="T1" fmla="*/ 34 h 40"/>
                  <a:gd name="T2" fmla="*/ 35 w 57"/>
                  <a:gd name="T3" fmla="*/ 38 h 40"/>
                  <a:gd name="T4" fmla="*/ 28 w 57"/>
                  <a:gd name="T5" fmla="*/ 38 h 40"/>
                  <a:gd name="T6" fmla="*/ 27 w 57"/>
                  <a:gd name="T7" fmla="*/ 37 h 40"/>
                  <a:gd name="T8" fmla="*/ 26 w 57"/>
                  <a:gd name="T9" fmla="*/ 36 h 40"/>
                  <a:gd name="T10" fmla="*/ 23 w 57"/>
                  <a:gd name="T11" fmla="*/ 29 h 40"/>
                  <a:gd name="T12" fmla="*/ 5 w 57"/>
                  <a:gd name="T13" fmla="*/ 31 h 40"/>
                  <a:gd name="T14" fmla="*/ 2 w 57"/>
                  <a:gd name="T15" fmla="*/ 24 h 40"/>
                  <a:gd name="T16" fmla="*/ 1 w 57"/>
                  <a:gd name="T17" fmla="*/ 12 h 40"/>
                  <a:gd name="T18" fmla="*/ 14 w 57"/>
                  <a:gd name="T19" fmla="*/ 2 h 40"/>
                  <a:gd name="T20" fmla="*/ 23 w 57"/>
                  <a:gd name="T21" fmla="*/ 8 h 40"/>
                  <a:gd name="T22" fmla="*/ 40 w 57"/>
                  <a:gd name="T23" fmla="*/ 13 h 40"/>
                  <a:gd name="T24" fmla="*/ 43 w 57"/>
                  <a:gd name="T25" fmla="*/ 16 h 40"/>
                  <a:gd name="T26" fmla="*/ 42 w 57"/>
                  <a:gd name="T27" fmla="*/ 15 h 40"/>
                  <a:gd name="T28" fmla="*/ 40 w 57"/>
                  <a:gd name="T29" fmla="*/ 14 h 40"/>
                  <a:gd name="T30" fmla="*/ 49 w 57"/>
                  <a:gd name="T31" fmla="*/ 3 h 40"/>
                  <a:gd name="T32" fmla="*/ 53 w 57"/>
                  <a:gd name="T33" fmla="*/ 10 h 40"/>
                  <a:gd name="T34" fmla="*/ 51 w 57"/>
                  <a:gd name="T35" fmla="*/ 24 h 40"/>
                  <a:gd name="T36" fmla="*/ 43 w 57"/>
                  <a:gd name="T37" fmla="*/ 3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40">
                    <a:moveTo>
                      <a:pt x="43" y="34"/>
                    </a:moveTo>
                    <a:cubicBezTo>
                      <a:pt x="39" y="34"/>
                      <a:pt x="37" y="35"/>
                      <a:pt x="35" y="38"/>
                    </a:cubicBezTo>
                    <a:cubicBezTo>
                      <a:pt x="33" y="39"/>
                      <a:pt x="30" y="37"/>
                      <a:pt x="28" y="38"/>
                    </a:cubicBezTo>
                    <a:cubicBezTo>
                      <a:pt x="28" y="38"/>
                      <a:pt x="27" y="38"/>
                      <a:pt x="27" y="37"/>
                    </a:cubicBezTo>
                    <a:cubicBezTo>
                      <a:pt x="26" y="37"/>
                      <a:pt x="26" y="37"/>
                      <a:pt x="26" y="36"/>
                    </a:cubicBezTo>
                    <a:cubicBezTo>
                      <a:pt x="24" y="34"/>
                      <a:pt x="23" y="31"/>
                      <a:pt x="23" y="29"/>
                    </a:cubicBezTo>
                    <a:cubicBezTo>
                      <a:pt x="17" y="39"/>
                      <a:pt x="15" y="40"/>
                      <a:pt x="5" y="31"/>
                    </a:cubicBezTo>
                    <a:cubicBezTo>
                      <a:pt x="3" y="29"/>
                      <a:pt x="0" y="25"/>
                      <a:pt x="2" y="24"/>
                    </a:cubicBezTo>
                    <a:cubicBezTo>
                      <a:pt x="8" y="19"/>
                      <a:pt x="2" y="16"/>
                      <a:pt x="1" y="12"/>
                    </a:cubicBezTo>
                    <a:cubicBezTo>
                      <a:pt x="0" y="0"/>
                      <a:pt x="1" y="0"/>
                      <a:pt x="14" y="2"/>
                    </a:cubicBezTo>
                    <a:cubicBezTo>
                      <a:pt x="17" y="4"/>
                      <a:pt x="19" y="8"/>
                      <a:pt x="23" y="8"/>
                    </a:cubicBezTo>
                    <a:cubicBezTo>
                      <a:pt x="29" y="9"/>
                      <a:pt x="35" y="8"/>
                      <a:pt x="40" y="13"/>
                    </a:cubicBezTo>
                    <a:cubicBezTo>
                      <a:pt x="41" y="14"/>
                      <a:pt x="42" y="16"/>
                      <a:pt x="43" y="16"/>
                    </a:cubicBezTo>
                    <a:cubicBezTo>
                      <a:pt x="45" y="15"/>
                      <a:pt x="43" y="15"/>
                      <a:pt x="42" y="15"/>
                    </a:cubicBezTo>
                    <a:cubicBezTo>
                      <a:pt x="42" y="15"/>
                      <a:pt x="41" y="14"/>
                      <a:pt x="40" y="14"/>
                    </a:cubicBezTo>
                    <a:cubicBezTo>
                      <a:pt x="40" y="7"/>
                      <a:pt x="44" y="4"/>
                      <a:pt x="49" y="3"/>
                    </a:cubicBezTo>
                    <a:cubicBezTo>
                      <a:pt x="54" y="3"/>
                      <a:pt x="54" y="7"/>
                      <a:pt x="53" y="10"/>
                    </a:cubicBezTo>
                    <a:cubicBezTo>
                      <a:pt x="56" y="15"/>
                      <a:pt x="57" y="20"/>
                      <a:pt x="51" y="24"/>
                    </a:cubicBezTo>
                    <a:cubicBezTo>
                      <a:pt x="47" y="26"/>
                      <a:pt x="47" y="31"/>
                      <a:pt x="43" y="34"/>
                    </a:cubicBezTo>
                    <a:close/>
                  </a:path>
                </a:pathLst>
              </a:custGeom>
              <a:solidFill>
                <a:srgbClr val="C29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4" name="Freeform 5377"/>
              <p:cNvSpPr/>
              <p:nvPr/>
            </p:nvSpPr>
            <p:spPr bwMode="auto">
              <a:xfrm>
                <a:off x="7518401" y="5322888"/>
                <a:ext cx="44450" cy="50800"/>
              </a:xfrm>
              <a:custGeom>
                <a:avLst/>
                <a:gdLst>
                  <a:gd name="T0" fmla="*/ 0 w 22"/>
                  <a:gd name="T1" fmla="*/ 25 h 25"/>
                  <a:gd name="T2" fmla="*/ 7 w 22"/>
                  <a:gd name="T3" fmla="*/ 12 h 25"/>
                  <a:gd name="T4" fmla="*/ 10 w 22"/>
                  <a:gd name="T5" fmla="*/ 1 h 25"/>
                  <a:gd name="T6" fmla="*/ 22 w 22"/>
                  <a:gd name="T7" fmla="*/ 8 h 25"/>
                  <a:gd name="T8" fmla="*/ 0 w 22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5">
                    <a:moveTo>
                      <a:pt x="0" y="25"/>
                    </a:moveTo>
                    <a:cubicBezTo>
                      <a:pt x="1" y="20"/>
                      <a:pt x="0" y="14"/>
                      <a:pt x="7" y="12"/>
                    </a:cubicBezTo>
                    <a:cubicBezTo>
                      <a:pt x="13" y="10"/>
                      <a:pt x="9" y="5"/>
                      <a:pt x="10" y="1"/>
                    </a:cubicBezTo>
                    <a:cubicBezTo>
                      <a:pt x="15" y="3"/>
                      <a:pt x="21" y="0"/>
                      <a:pt x="22" y="8"/>
                    </a:cubicBezTo>
                    <a:cubicBezTo>
                      <a:pt x="18" y="18"/>
                      <a:pt x="12" y="25"/>
                      <a:pt x="0" y="25"/>
                    </a:cubicBezTo>
                    <a:close/>
                  </a:path>
                </a:pathLst>
              </a:custGeom>
              <a:solidFill>
                <a:srgbClr val="BB9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5" name="Freeform 5378"/>
              <p:cNvSpPr/>
              <p:nvPr/>
            </p:nvSpPr>
            <p:spPr bwMode="auto">
              <a:xfrm>
                <a:off x="7473951" y="5286376"/>
                <a:ext cx="58738" cy="46038"/>
              </a:xfrm>
              <a:custGeom>
                <a:avLst/>
                <a:gdLst>
                  <a:gd name="T0" fmla="*/ 28 w 29"/>
                  <a:gd name="T1" fmla="*/ 12 h 23"/>
                  <a:gd name="T2" fmla="*/ 20 w 29"/>
                  <a:gd name="T3" fmla="*/ 23 h 23"/>
                  <a:gd name="T4" fmla="*/ 0 w 29"/>
                  <a:gd name="T5" fmla="*/ 20 h 23"/>
                  <a:gd name="T6" fmla="*/ 10 w 29"/>
                  <a:gd name="T7" fmla="*/ 10 h 23"/>
                  <a:gd name="T8" fmla="*/ 17 w 29"/>
                  <a:gd name="T9" fmla="*/ 5 h 23"/>
                  <a:gd name="T10" fmla="*/ 17 w 29"/>
                  <a:gd name="T11" fmla="*/ 0 h 23"/>
                  <a:gd name="T12" fmla="*/ 29 w 29"/>
                  <a:gd name="T13" fmla="*/ 9 h 23"/>
                  <a:gd name="T14" fmla="*/ 28 w 29"/>
                  <a:gd name="T1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3">
                    <a:moveTo>
                      <a:pt x="28" y="12"/>
                    </a:moveTo>
                    <a:cubicBezTo>
                      <a:pt x="26" y="15"/>
                      <a:pt x="23" y="19"/>
                      <a:pt x="20" y="23"/>
                    </a:cubicBezTo>
                    <a:cubicBezTo>
                      <a:pt x="13" y="21"/>
                      <a:pt x="7" y="20"/>
                      <a:pt x="0" y="20"/>
                    </a:cubicBezTo>
                    <a:cubicBezTo>
                      <a:pt x="0" y="14"/>
                      <a:pt x="5" y="12"/>
                      <a:pt x="10" y="10"/>
                    </a:cubicBezTo>
                    <a:cubicBezTo>
                      <a:pt x="13" y="10"/>
                      <a:pt x="16" y="9"/>
                      <a:pt x="17" y="5"/>
                    </a:cubicBezTo>
                    <a:cubicBezTo>
                      <a:pt x="17" y="4"/>
                      <a:pt x="17" y="2"/>
                      <a:pt x="17" y="0"/>
                    </a:cubicBezTo>
                    <a:cubicBezTo>
                      <a:pt x="21" y="3"/>
                      <a:pt x="25" y="6"/>
                      <a:pt x="29" y="9"/>
                    </a:cubicBezTo>
                    <a:cubicBezTo>
                      <a:pt x="29" y="10"/>
                      <a:pt x="29" y="11"/>
                      <a:pt x="28" y="12"/>
                    </a:cubicBezTo>
                    <a:close/>
                  </a:path>
                </a:pathLst>
              </a:custGeom>
              <a:solidFill>
                <a:srgbClr val="BA9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6" name="Freeform 5379"/>
              <p:cNvSpPr/>
              <p:nvPr/>
            </p:nvSpPr>
            <p:spPr bwMode="auto">
              <a:xfrm>
                <a:off x="7481888" y="5381626"/>
                <a:ext cx="52388" cy="47625"/>
              </a:xfrm>
              <a:custGeom>
                <a:avLst/>
                <a:gdLst>
                  <a:gd name="T0" fmla="*/ 26 w 26"/>
                  <a:gd name="T1" fmla="*/ 12 h 24"/>
                  <a:gd name="T2" fmla="*/ 10 w 26"/>
                  <a:gd name="T3" fmla="*/ 22 h 24"/>
                  <a:gd name="T4" fmla="*/ 9 w 26"/>
                  <a:gd name="T5" fmla="*/ 24 h 24"/>
                  <a:gd name="T6" fmla="*/ 3 w 26"/>
                  <a:gd name="T7" fmla="*/ 10 h 24"/>
                  <a:gd name="T8" fmla="*/ 9 w 26"/>
                  <a:gd name="T9" fmla="*/ 5 h 24"/>
                  <a:gd name="T10" fmla="*/ 26 w 26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">
                    <a:moveTo>
                      <a:pt x="26" y="12"/>
                    </a:moveTo>
                    <a:cubicBezTo>
                      <a:pt x="21" y="16"/>
                      <a:pt x="10" y="10"/>
                      <a:pt x="10" y="22"/>
                    </a:cubicBezTo>
                    <a:cubicBezTo>
                      <a:pt x="9" y="23"/>
                      <a:pt x="9" y="23"/>
                      <a:pt x="9" y="24"/>
                    </a:cubicBezTo>
                    <a:cubicBezTo>
                      <a:pt x="0" y="23"/>
                      <a:pt x="0" y="22"/>
                      <a:pt x="3" y="10"/>
                    </a:cubicBezTo>
                    <a:cubicBezTo>
                      <a:pt x="4" y="7"/>
                      <a:pt x="6" y="6"/>
                      <a:pt x="9" y="5"/>
                    </a:cubicBezTo>
                    <a:cubicBezTo>
                      <a:pt x="15" y="6"/>
                      <a:pt x="24" y="0"/>
                      <a:pt x="26" y="12"/>
                    </a:cubicBezTo>
                    <a:close/>
                  </a:path>
                </a:pathLst>
              </a:custGeom>
              <a:solidFill>
                <a:srgbClr val="C7A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7" name="Freeform 5380"/>
              <p:cNvSpPr/>
              <p:nvPr/>
            </p:nvSpPr>
            <p:spPr bwMode="auto">
              <a:xfrm>
                <a:off x="7483476" y="5375276"/>
                <a:ext cx="63500" cy="30163"/>
              </a:xfrm>
              <a:custGeom>
                <a:avLst/>
                <a:gdLst>
                  <a:gd name="T0" fmla="*/ 25 w 31"/>
                  <a:gd name="T1" fmla="*/ 15 h 15"/>
                  <a:gd name="T2" fmla="*/ 8 w 31"/>
                  <a:gd name="T3" fmla="*/ 10 h 15"/>
                  <a:gd name="T4" fmla="*/ 4 w 31"/>
                  <a:gd name="T5" fmla="*/ 2 h 15"/>
                  <a:gd name="T6" fmla="*/ 9 w 31"/>
                  <a:gd name="T7" fmla="*/ 3 h 15"/>
                  <a:gd name="T8" fmla="*/ 31 w 31"/>
                  <a:gd name="T9" fmla="*/ 6 h 15"/>
                  <a:gd name="T10" fmla="*/ 25 w 31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5">
                    <a:moveTo>
                      <a:pt x="25" y="15"/>
                    </a:moveTo>
                    <a:cubicBezTo>
                      <a:pt x="21" y="6"/>
                      <a:pt x="14" y="11"/>
                      <a:pt x="8" y="10"/>
                    </a:cubicBezTo>
                    <a:cubicBezTo>
                      <a:pt x="5" y="8"/>
                      <a:pt x="0" y="8"/>
                      <a:pt x="4" y="2"/>
                    </a:cubicBezTo>
                    <a:cubicBezTo>
                      <a:pt x="6" y="0"/>
                      <a:pt x="7" y="2"/>
                      <a:pt x="9" y="3"/>
                    </a:cubicBezTo>
                    <a:cubicBezTo>
                      <a:pt x="16" y="4"/>
                      <a:pt x="24" y="1"/>
                      <a:pt x="31" y="6"/>
                    </a:cubicBezTo>
                    <a:cubicBezTo>
                      <a:pt x="31" y="10"/>
                      <a:pt x="30" y="14"/>
                      <a:pt x="25" y="15"/>
                    </a:cubicBezTo>
                    <a:close/>
                  </a:path>
                </a:pathLst>
              </a:custGeom>
              <a:solidFill>
                <a:srgbClr val="C09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8" name="Freeform 5381"/>
              <p:cNvSpPr/>
              <p:nvPr/>
            </p:nvSpPr>
            <p:spPr bwMode="auto">
              <a:xfrm>
                <a:off x="7558088" y="5373688"/>
                <a:ext cx="28575" cy="20638"/>
              </a:xfrm>
              <a:custGeom>
                <a:avLst/>
                <a:gdLst>
                  <a:gd name="T0" fmla="*/ 7 w 14"/>
                  <a:gd name="T1" fmla="*/ 4 h 11"/>
                  <a:gd name="T2" fmla="*/ 14 w 14"/>
                  <a:gd name="T3" fmla="*/ 5 h 11"/>
                  <a:gd name="T4" fmla="*/ 9 w 14"/>
                  <a:gd name="T5" fmla="*/ 9 h 11"/>
                  <a:gd name="T6" fmla="*/ 3 w 14"/>
                  <a:gd name="T7" fmla="*/ 10 h 11"/>
                  <a:gd name="T8" fmla="*/ 0 w 14"/>
                  <a:gd name="T9" fmla="*/ 7 h 11"/>
                  <a:gd name="T10" fmla="*/ 7 w 14"/>
                  <a:gd name="T11" fmla="*/ 4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7" y="4"/>
                    </a:moveTo>
                    <a:cubicBezTo>
                      <a:pt x="9" y="3"/>
                      <a:pt x="13" y="0"/>
                      <a:pt x="14" y="5"/>
                    </a:cubicBezTo>
                    <a:cubicBezTo>
                      <a:pt x="14" y="8"/>
                      <a:pt x="14" y="10"/>
                      <a:pt x="9" y="9"/>
                    </a:cubicBezTo>
                    <a:cubicBezTo>
                      <a:pt x="7" y="9"/>
                      <a:pt x="5" y="10"/>
                      <a:pt x="3" y="10"/>
                    </a:cubicBezTo>
                    <a:cubicBezTo>
                      <a:pt x="1" y="11"/>
                      <a:pt x="0" y="9"/>
                      <a:pt x="0" y="7"/>
                    </a:cubicBezTo>
                    <a:cubicBezTo>
                      <a:pt x="1" y="4"/>
                      <a:pt x="5" y="5"/>
                      <a:pt x="7" y="4"/>
                    </a:cubicBezTo>
                    <a:close/>
                  </a:path>
                </a:pathLst>
              </a:custGeom>
              <a:solidFill>
                <a:srgbClr val="CBA5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9" name="Freeform 5382"/>
              <p:cNvSpPr/>
              <p:nvPr/>
            </p:nvSpPr>
            <p:spPr bwMode="auto">
              <a:xfrm>
                <a:off x="7546976" y="5373688"/>
                <a:ext cx="25400" cy="28575"/>
              </a:xfrm>
              <a:custGeom>
                <a:avLst/>
                <a:gdLst>
                  <a:gd name="T0" fmla="*/ 13 w 13"/>
                  <a:gd name="T1" fmla="*/ 4 h 15"/>
                  <a:gd name="T2" fmla="*/ 9 w 13"/>
                  <a:gd name="T3" fmla="*/ 10 h 15"/>
                  <a:gd name="T4" fmla="*/ 0 w 13"/>
                  <a:gd name="T5" fmla="*/ 7 h 15"/>
                  <a:gd name="T6" fmla="*/ 10 w 13"/>
                  <a:gd name="T7" fmla="*/ 3 h 15"/>
                  <a:gd name="T8" fmla="*/ 13 w 13"/>
                  <a:gd name="T9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5">
                    <a:moveTo>
                      <a:pt x="13" y="4"/>
                    </a:moveTo>
                    <a:cubicBezTo>
                      <a:pt x="12" y="6"/>
                      <a:pt x="5" y="5"/>
                      <a:pt x="9" y="10"/>
                    </a:cubicBezTo>
                    <a:cubicBezTo>
                      <a:pt x="4" y="15"/>
                      <a:pt x="3" y="9"/>
                      <a:pt x="0" y="7"/>
                    </a:cubicBezTo>
                    <a:cubicBezTo>
                      <a:pt x="3" y="5"/>
                      <a:pt x="5" y="0"/>
                      <a:pt x="10" y="3"/>
                    </a:cubicBezTo>
                    <a:cubicBezTo>
                      <a:pt x="11" y="3"/>
                      <a:pt x="12" y="3"/>
                      <a:pt x="13" y="4"/>
                    </a:cubicBezTo>
                    <a:close/>
                  </a:path>
                </a:pathLst>
              </a:custGeom>
              <a:solidFill>
                <a:srgbClr val="C097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0" name="Freeform 5383"/>
              <p:cNvSpPr/>
              <p:nvPr/>
            </p:nvSpPr>
            <p:spPr bwMode="auto">
              <a:xfrm>
                <a:off x="7494588" y="5424488"/>
                <a:ext cx="36513" cy="15875"/>
              </a:xfrm>
              <a:custGeom>
                <a:avLst/>
                <a:gdLst>
                  <a:gd name="T0" fmla="*/ 18 w 18"/>
                  <a:gd name="T1" fmla="*/ 2 h 8"/>
                  <a:gd name="T2" fmla="*/ 5 w 18"/>
                  <a:gd name="T3" fmla="*/ 8 h 8"/>
                  <a:gd name="T4" fmla="*/ 4 w 18"/>
                  <a:gd name="T5" fmla="*/ 0 h 8"/>
                  <a:gd name="T6" fmla="*/ 4 w 18"/>
                  <a:gd name="T7" fmla="*/ 0 h 8"/>
                  <a:gd name="T8" fmla="*/ 18 w 18"/>
                  <a:gd name="T9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18" y="2"/>
                    </a:moveTo>
                    <a:cubicBezTo>
                      <a:pt x="15" y="7"/>
                      <a:pt x="10" y="8"/>
                      <a:pt x="5" y="8"/>
                    </a:cubicBezTo>
                    <a:cubicBezTo>
                      <a:pt x="3" y="6"/>
                      <a:pt x="0" y="3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8" y="2"/>
                      <a:pt x="13" y="3"/>
                      <a:pt x="18" y="2"/>
                    </a:cubicBezTo>
                    <a:close/>
                  </a:path>
                </a:pathLst>
              </a:custGeom>
              <a:solidFill>
                <a:srgbClr val="C7A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1" name="Freeform 5384"/>
              <p:cNvSpPr/>
              <p:nvPr/>
            </p:nvSpPr>
            <p:spPr bwMode="auto">
              <a:xfrm>
                <a:off x="7037388" y="6049963"/>
                <a:ext cx="11113" cy="17463"/>
              </a:xfrm>
              <a:custGeom>
                <a:avLst/>
                <a:gdLst>
                  <a:gd name="T0" fmla="*/ 0 w 6"/>
                  <a:gd name="T1" fmla="*/ 7 h 8"/>
                  <a:gd name="T2" fmla="*/ 1 w 6"/>
                  <a:gd name="T3" fmla="*/ 2 h 8"/>
                  <a:gd name="T4" fmla="*/ 6 w 6"/>
                  <a:gd name="T5" fmla="*/ 3 h 8"/>
                  <a:gd name="T6" fmla="*/ 0 w 6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7"/>
                    </a:moveTo>
                    <a:cubicBezTo>
                      <a:pt x="0" y="6"/>
                      <a:pt x="1" y="4"/>
                      <a:pt x="1" y="2"/>
                    </a:cubicBezTo>
                    <a:cubicBezTo>
                      <a:pt x="3" y="0"/>
                      <a:pt x="4" y="3"/>
                      <a:pt x="6" y="3"/>
                    </a:cubicBezTo>
                    <a:cubicBezTo>
                      <a:pt x="5" y="6"/>
                      <a:pt x="3" y="8"/>
                      <a:pt x="0" y="7"/>
                    </a:cubicBezTo>
                    <a:close/>
                  </a:path>
                </a:pathLst>
              </a:custGeom>
              <a:solidFill>
                <a:srgbClr val="9981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2" name="Freeform 5385"/>
              <p:cNvSpPr/>
              <p:nvPr/>
            </p:nvSpPr>
            <p:spPr bwMode="auto">
              <a:xfrm>
                <a:off x="6869113" y="4865688"/>
                <a:ext cx="20638" cy="14288"/>
              </a:xfrm>
              <a:custGeom>
                <a:avLst/>
                <a:gdLst>
                  <a:gd name="T0" fmla="*/ 7 w 11"/>
                  <a:gd name="T1" fmla="*/ 0 h 7"/>
                  <a:gd name="T2" fmla="*/ 5 w 11"/>
                  <a:gd name="T3" fmla="*/ 6 h 7"/>
                  <a:gd name="T4" fmla="*/ 0 w 11"/>
                  <a:gd name="T5" fmla="*/ 4 h 7"/>
                  <a:gd name="T6" fmla="*/ 7 w 11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7">
                    <a:moveTo>
                      <a:pt x="7" y="0"/>
                    </a:moveTo>
                    <a:cubicBezTo>
                      <a:pt x="6" y="2"/>
                      <a:pt x="11" y="6"/>
                      <a:pt x="5" y="6"/>
                    </a:cubicBezTo>
                    <a:cubicBezTo>
                      <a:pt x="4" y="6"/>
                      <a:pt x="0" y="7"/>
                      <a:pt x="0" y="4"/>
                    </a:cubicBezTo>
                    <a:cubicBezTo>
                      <a:pt x="0" y="0"/>
                      <a:pt x="4" y="0"/>
                      <a:pt x="7" y="0"/>
                    </a:cubicBezTo>
                    <a:close/>
                  </a:path>
                </a:pathLst>
              </a:custGeom>
              <a:solidFill>
                <a:srgbClr val="B084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3" name="Freeform 5386"/>
              <p:cNvSpPr/>
              <p:nvPr/>
            </p:nvSpPr>
            <p:spPr bwMode="auto">
              <a:xfrm>
                <a:off x="6878638" y="4929188"/>
                <a:ext cx="28575" cy="22225"/>
              </a:xfrm>
              <a:custGeom>
                <a:avLst/>
                <a:gdLst>
                  <a:gd name="T0" fmla="*/ 14 w 14"/>
                  <a:gd name="T1" fmla="*/ 10 h 11"/>
                  <a:gd name="T2" fmla="*/ 7 w 14"/>
                  <a:gd name="T3" fmla="*/ 9 h 11"/>
                  <a:gd name="T4" fmla="*/ 13 w 14"/>
                  <a:gd name="T5" fmla="*/ 0 h 11"/>
                  <a:gd name="T6" fmla="*/ 14 w 14"/>
                  <a:gd name="T7" fmla="*/ 7 h 11"/>
                  <a:gd name="T8" fmla="*/ 14 w 14"/>
                  <a:gd name="T9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1">
                    <a:moveTo>
                      <a:pt x="14" y="10"/>
                    </a:moveTo>
                    <a:cubicBezTo>
                      <a:pt x="11" y="11"/>
                      <a:pt x="9" y="11"/>
                      <a:pt x="7" y="9"/>
                    </a:cubicBezTo>
                    <a:cubicBezTo>
                      <a:pt x="0" y="0"/>
                      <a:pt x="6" y="0"/>
                      <a:pt x="13" y="0"/>
                    </a:cubicBezTo>
                    <a:cubicBezTo>
                      <a:pt x="12" y="2"/>
                      <a:pt x="11" y="5"/>
                      <a:pt x="14" y="7"/>
                    </a:cubicBezTo>
                    <a:cubicBezTo>
                      <a:pt x="14" y="8"/>
                      <a:pt x="14" y="9"/>
                      <a:pt x="14" y="10"/>
                    </a:cubicBezTo>
                    <a:close/>
                  </a:path>
                </a:pathLst>
              </a:custGeom>
              <a:solidFill>
                <a:srgbClr val="C29C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4" name="Freeform 5387"/>
              <p:cNvSpPr/>
              <p:nvPr/>
            </p:nvSpPr>
            <p:spPr bwMode="auto">
              <a:xfrm>
                <a:off x="6931026" y="4946651"/>
                <a:ext cx="19050" cy="22225"/>
              </a:xfrm>
              <a:custGeom>
                <a:avLst/>
                <a:gdLst>
                  <a:gd name="T0" fmla="*/ 10 w 10"/>
                  <a:gd name="T1" fmla="*/ 3 h 11"/>
                  <a:gd name="T2" fmla="*/ 0 w 10"/>
                  <a:gd name="T3" fmla="*/ 5 h 11"/>
                  <a:gd name="T4" fmla="*/ 10 w 10"/>
                  <a:gd name="T5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1">
                    <a:moveTo>
                      <a:pt x="10" y="3"/>
                    </a:moveTo>
                    <a:cubicBezTo>
                      <a:pt x="3" y="11"/>
                      <a:pt x="2" y="11"/>
                      <a:pt x="0" y="5"/>
                    </a:cubicBezTo>
                    <a:cubicBezTo>
                      <a:pt x="3" y="7"/>
                      <a:pt x="6" y="0"/>
                      <a:pt x="10" y="3"/>
                    </a:cubicBezTo>
                    <a:close/>
                  </a:path>
                </a:pathLst>
              </a:custGeom>
              <a:solidFill>
                <a:srgbClr val="A375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5" name="Freeform 5388"/>
              <p:cNvSpPr/>
              <p:nvPr/>
            </p:nvSpPr>
            <p:spPr bwMode="auto">
              <a:xfrm>
                <a:off x="6954838" y="4937126"/>
                <a:ext cx="15875" cy="14288"/>
              </a:xfrm>
              <a:custGeom>
                <a:avLst/>
                <a:gdLst>
                  <a:gd name="T0" fmla="*/ 8 w 8"/>
                  <a:gd name="T1" fmla="*/ 2 h 7"/>
                  <a:gd name="T2" fmla="*/ 3 w 8"/>
                  <a:gd name="T3" fmla="*/ 7 h 7"/>
                  <a:gd name="T4" fmla="*/ 0 w 8"/>
                  <a:gd name="T5" fmla="*/ 3 h 7"/>
                  <a:gd name="T6" fmla="*/ 8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cubicBezTo>
                      <a:pt x="7" y="4"/>
                      <a:pt x="5" y="5"/>
                      <a:pt x="3" y="7"/>
                    </a:cubicBezTo>
                    <a:cubicBezTo>
                      <a:pt x="2" y="5"/>
                      <a:pt x="0" y="4"/>
                      <a:pt x="0" y="3"/>
                    </a:cubicBezTo>
                    <a:cubicBezTo>
                      <a:pt x="3" y="0"/>
                      <a:pt x="6" y="3"/>
                      <a:pt x="8" y="2"/>
                    </a:cubicBezTo>
                    <a:close/>
                  </a:path>
                </a:pathLst>
              </a:custGeom>
              <a:solidFill>
                <a:srgbClr val="B98E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6" name="Freeform 5389"/>
              <p:cNvSpPr/>
              <p:nvPr/>
            </p:nvSpPr>
            <p:spPr bwMode="auto">
              <a:xfrm>
                <a:off x="6835776" y="4808538"/>
                <a:ext cx="36513" cy="42863"/>
              </a:xfrm>
              <a:custGeom>
                <a:avLst/>
                <a:gdLst>
                  <a:gd name="T0" fmla="*/ 0 w 18"/>
                  <a:gd name="T1" fmla="*/ 11 h 21"/>
                  <a:gd name="T2" fmla="*/ 3 w 18"/>
                  <a:gd name="T3" fmla="*/ 6 h 21"/>
                  <a:gd name="T4" fmla="*/ 15 w 18"/>
                  <a:gd name="T5" fmla="*/ 4 h 21"/>
                  <a:gd name="T6" fmla="*/ 15 w 18"/>
                  <a:gd name="T7" fmla="*/ 10 h 21"/>
                  <a:gd name="T8" fmla="*/ 7 w 18"/>
                  <a:gd name="T9" fmla="*/ 17 h 21"/>
                  <a:gd name="T10" fmla="*/ 0 w 18"/>
                  <a:gd name="T1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0" y="11"/>
                    </a:moveTo>
                    <a:cubicBezTo>
                      <a:pt x="1" y="9"/>
                      <a:pt x="1" y="7"/>
                      <a:pt x="3" y="6"/>
                    </a:cubicBezTo>
                    <a:cubicBezTo>
                      <a:pt x="7" y="4"/>
                      <a:pt x="10" y="0"/>
                      <a:pt x="15" y="4"/>
                    </a:cubicBezTo>
                    <a:cubicBezTo>
                      <a:pt x="18" y="6"/>
                      <a:pt x="16" y="8"/>
                      <a:pt x="15" y="10"/>
                    </a:cubicBezTo>
                    <a:cubicBezTo>
                      <a:pt x="14" y="14"/>
                      <a:pt x="10" y="15"/>
                      <a:pt x="7" y="17"/>
                    </a:cubicBezTo>
                    <a:cubicBezTo>
                      <a:pt x="0" y="21"/>
                      <a:pt x="4" y="11"/>
                      <a:pt x="0" y="11"/>
                    </a:cubicBezTo>
                    <a:close/>
                  </a:path>
                </a:pathLst>
              </a:custGeom>
              <a:solidFill>
                <a:srgbClr val="DAC4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7" name="Freeform 5390"/>
              <p:cNvSpPr/>
              <p:nvPr/>
            </p:nvSpPr>
            <p:spPr bwMode="auto">
              <a:xfrm>
                <a:off x="6850063" y="4829176"/>
                <a:ext cx="30163" cy="23813"/>
              </a:xfrm>
              <a:custGeom>
                <a:avLst/>
                <a:gdLst>
                  <a:gd name="T0" fmla="*/ 0 w 15"/>
                  <a:gd name="T1" fmla="*/ 7 h 12"/>
                  <a:gd name="T2" fmla="*/ 8 w 15"/>
                  <a:gd name="T3" fmla="*/ 0 h 12"/>
                  <a:gd name="T4" fmla="*/ 15 w 15"/>
                  <a:gd name="T5" fmla="*/ 3 h 12"/>
                  <a:gd name="T6" fmla="*/ 0 w 15"/>
                  <a:gd name="T7" fmla="*/ 7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0" y="7"/>
                    </a:moveTo>
                    <a:cubicBezTo>
                      <a:pt x="0" y="2"/>
                      <a:pt x="5" y="2"/>
                      <a:pt x="8" y="0"/>
                    </a:cubicBezTo>
                    <a:cubicBezTo>
                      <a:pt x="11" y="0"/>
                      <a:pt x="14" y="0"/>
                      <a:pt x="15" y="3"/>
                    </a:cubicBezTo>
                    <a:cubicBezTo>
                      <a:pt x="12" y="12"/>
                      <a:pt x="6" y="11"/>
                      <a:pt x="0" y="7"/>
                    </a:cubicBezTo>
                    <a:close/>
                  </a:path>
                </a:pathLst>
              </a:custGeom>
              <a:solidFill>
                <a:srgbClr val="B890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8" name="Freeform 5392"/>
              <p:cNvSpPr/>
              <p:nvPr/>
            </p:nvSpPr>
            <p:spPr bwMode="auto">
              <a:xfrm>
                <a:off x="6942138" y="5046663"/>
                <a:ext cx="155575" cy="131763"/>
              </a:xfrm>
              <a:custGeom>
                <a:avLst/>
                <a:gdLst>
                  <a:gd name="T0" fmla="*/ 45 w 77"/>
                  <a:gd name="T1" fmla="*/ 23 h 66"/>
                  <a:gd name="T2" fmla="*/ 54 w 77"/>
                  <a:gd name="T3" fmla="*/ 29 h 66"/>
                  <a:gd name="T4" fmla="*/ 69 w 77"/>
                  <a:gd name="T5" fmla="*/ 29 h 66"/>
                  <a:gd name="T6" fmla="*/ 75 w 77"/>
                  <a:gd name="T7" fmla="*/ 37 h 66"/>
                  <a:gd name="T8" fmla="*/ 77 w 77"/>
                  <a:gd name="T9" fmla="*/ 50 h 66"/>
                  <a:gd name="T10" fmla="*/ 75 w 77"/>
                  <a:gd name="T11" fmla="*/ 52 h 66"/>
                  <a:gd name="T12" fmla="*/ 72 w 77"/>
                  <a:gd name="T13" fmla="*/ 52 h 66"/>
                  <a:gd name="T14" fmla="*/ 47 w 77"/>
                  <a:gd name="T15" fmla="*/ 44 h 66"/>
                  <a:gd name="T16" fmla="*/ 40 w 77"/>
                  <a:gd name="T17" fmla="*/ 37 h 66"/>
                  <a:gd name="T18" fmla="*/ 35 w 77"/>
                  <a:gd name="T19" fmla="*/ 43 h 66"/>
                  <a:gd name="T20" fmla="*/ 31 w 77"/>
                  <a:gd name="T21" fmla="*/ 55 h 66"/>
                  <a:gd name="T22" fmla="*/ 32 w 77"/>
                  <a:gd name="T23" fmla="*/ 63 h 66"/>
                  <a:gd name="T24" fmla="*/ 25 w 77"/>
                  <a:gd name="T25" fmla="*/ 63 h 66"/>
                  <a:gd name="T26" fmla="*/ 16 w 77"/>
                  <a:gd name="T27" fmla="*/ 61 h 66"/>
                  <a:gd name="T28" fmla="*/ 6 w 77"/>
                  <a:gd name="T29" fmla="*/ 44 h 66"/>
                  <a:gd name="T30" fmla="*/ 17 w 77"/>
                  <a:gd name="T31" fmla="*/ 43 h 66"/>
                  <a:gd name="T32" fmla="*/ 12 w 77"/>
                  <a:gd name="T33" fmla="*/ 36 h 66"/>
                  <a:gd name="T34" fmla="*/ 15 w 77"/>
                  <a:gd name="T35" fmla="*/ 31 h 66"/>
                  <a:gd name="T36" fmla="*/ 21 w 77"/>
                  <a:gd name="T37" fmla="*/ 32 h 66"/>
                  <a:gd name="T38" fmla="*/ 15 w 77"/>
                  <a:gd name="T39" fmla="*/ 31 h 66"/>
                  <a:gd name="T40" fmla="*/ 6 w 77"/>
                  <a:gd name="T41" fmla="*/ 29 h 66"/>
                  <a:gd name="T42" fmla="*/ 0 w 77"/>
                  <a:gd name="T43" fmla="*/ 24 h 66"/>
                  <a:gd name="T44" fmla="*/ 6 w 77"/>
                  <a:gd name="T45" fmla="*/ 18 h 66"/>
                  <a:gd name="T46" fmla="*/ 10 w 77"/>
                  <a:gd name="T47" fmla="*/ 18 h 66"/>
                  <a:gd name="T48" fmla="*/ 11 w 77"/>
                  <a:gd name="T49" fmla="*/ 21 h 66"/>
                  <a:gd name="T50" fmla="*/ 12 w 77"/>
                  <a:gd name="T51" fmla="*/ 19 h 66"/>
                  <a:gd name="T52" fmla="*/ 18 w 77"/>
                  <a:gd name="T53" fmla="*/ 14 h 66"/>
                  <a:gd name="T54" fmla="*/ 23 w 77"/>
                  <a:gd name="T55" fmla="*/ 18 h 66"/>
                  <a:gd name="T56" fmla="*/ 29 w 77"/>
                  <a:gd name="T57" fmla="*/ 20 h 66"/>
                  <a:gd name="T58" fmla="*/ 19 w 77"/>
                  <a:gd name="T59" fmla="*/ 8 h 66"/>
                  <a:gd name="T60" fmla="*/ 18 w 77"/>
                  <a:gd name="T61" fmla="*/ 5 h 66"/>
                  <a:gd name="T62" fmla="*/ 22 w 77"/>
                  <a:gd name="T63" fmla="*/ 3 h 66"/>
                  <a:gd name="T64" fmla="*/ 45 w 77"/>
                  <a:gd name="T65" fmla="*/ 2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66">
                    <a:moveTo>
                      <a:pt x="45" y="23"/>
                    </a:moveTo>
                    <a:cubicBezTo>
                      <a:pt x="45" y="30"/>
                      <a:pt x="50" y="29"/>
                      <a:pt x="54" y="29"/>
                    </a:cubicBezTo>
                    <a:cubicBezTo>
                      <a:pt x="59" y="28"/>
                      <a:pt x="64" y="28"/>
                      <a:pt x="69" y="29"/>
                    </a:cubicBezTo>
                    <a:cubicBezTo>
                      <a:pt x="74" y="28"/>
                      <a:pt x="75" y="33"/>
                      <a:pt x="75" y="37"/>
                    </a:cubicBezTo>
                    <a:cubicBezTo>
                      <a:pt x="75" y="41"/>
                      <a:pt x="77" y="45"/>
                      <a:pt x="77" y="50"/>
                    </a:cubicBezTo>
                    <a:cubicBezTo>
                      <a:pt x="77" y="51"/>
                      <a:pt x="76" y="52"/>
                      <a:pt x="75" y="52"/>
                    </a:cubicBezTo>
                    <a:cubicBezTo>
                      <a:pt x="74" y="53"/>
                      <a:pt x="73" y="53"/>
                      <a:pt x="72" y="52"/>
                    </a:cubicBezTo>
                    <a:cubicBezTo>
                      <a:pt x="66" y="43"/>
                      <a:pt x="55" y="47"/>
                      <a:pt x="47" y="44"/>
                    </a:cubicBezTo>
                    <a:cubicBezTo>
                      <a:pt x="44" y="42"/>
                      <a:pt x="45" y="36"/>
                      <a:pt x="40" y="37"/>
                    </a:cubicBezTo>
                    <a:cubicBezTo>
                      <a:pt x="36" y="37"/>
                      <a:pt x="35" y="39"/>
                      <a:pt x="35" y="43"/>
                    </a:cubicBezTo>
                    <a:cubicBezTo>
                      <a:pt x="34" y="47"/>
                      <a:pt x="25" y="49"/>
                      <a:pt x="31" y="55"/>
                    </a:cubicBezTo>
                    <a:cubicBezTo>
                      <a:pt x="33" y="58"/>
                      <a:pt x="35" y="60"/>
                      <a:pt x="32" y="63"/>
                    </a:cubicBezTo>
                    <a:cubicBezTo>
                      <a:pt x="30" y="66"/>
                      <a:pt x="27" y="64"/>
                      <a:pt x="25" y="63"/>
                    </a:cubicBezTo>
                    <a:cubicBezTo>
                      <a:pt x="22" y="62"/>
                      <a:pt x="19" y="61"/>
                      <a:pt x="16" y="61"/>
                    </a:cubicBezTo>
                    <a:cubicBezTo>
                      <a:pt x="5" y="59"/>
                      <a:pt x="4" y="57"/>
                      <a:pt x="6" y="44"/>
                    </a:cubicBezTo>
                    <a:cubicBezTo>
                      <a:pt x="11" y="42"/>
                      <a:pt x="11" y="42"/>
                      <a:pt x="17" y="43"/>
                    </a:cubicBezTo>
                    <a:cubicBezTo>
                      <a:pt x="14" y="41"/>
                      <a:pt x="12" y="39"/>
                      <a:pt x="12" y="36"/>
                    </a:cubicBezTo>
                    <a:cubicBezTo>
                      <a:pt x="12" y="33"/>
                      <a:pt x="13" y="31"/>
                      <a:pt x="15" y="31"/>
                    </a:cubicBezTo>
                    <a:cubicBezTo>
                      <a:pt x="17" y="31"/>
                      <a:pt x="19" y="32"/>
                      <a:pt x="21" y="32"/>
                    </a:cubicBezTo>
                    <a:cubicBezTo>
                      <a:pt x="19" y="32"/>
                      <a:pt x="17" y="30"/>
                      <a:pt x="15" y="31"/>
                    </a:cubicBezTo>
                    <a:cubicBezTo>
                      <a:pt x="12" y="31"/>
                      <a:pt x="9" y="30"/>
                      <a:pt x="6" y="29"/>
                    </a:cubicBezTo>
                    <a:cubicBezTo>
                      <a:pt x="4" y="28"/>
                      <a:pt x="0" y="27"/>
                      <a:pt x="0" y="24"/>
                    </a:cubicBezTo>
                    <a:cubicBezTo>
                      <a:pt x="0" y="20"/>
                      <a:pt x="4" y="20"/>
                      <a:pt x="6" y="18"/>
                    </a:cubicBezTo>
                    <a:cubicBezTo>
                      <a:pt x="8" y="18"/>
                      <a:pt x="9" y="18"/>
                      <a:pt x="10" y="18"/>
                    </a:cubicBezTo>
                    <a:cubicBezTo>
                      <a:pt x="11" y="19"/>
                      <a:pt x="11" y="20"/>
                      <a:pt x="11" y="21"/>
                    </a:cubicBezTo>
                    <a:cubicBezTo>
                      <a:pt x="12" y="21"/>
                      <a:pt x="12" y="20"/>
                      <a:pt x="12" y="19"/>
                    </a:cubicBezTo>
                    <a:cubicBezTo>
                      <a:pt x="13" y="16"/>
                      <a:pt x="15" y="15"/>
                      <a:pt x="18" y="14"/>
                    </a:cubicBezTo>
                    <a:cubicBezTo>
                      <a:pt x="21" y="14"/>
                      <a:pt x="23" y="16"/>
                      <a:pt x="23" y="18"/>
                    </a:cubicBezTo>
                    <a:cubicBezTo>
                      <a:pt x="24" y="23"/>
                      <a:pt x="26" y="22"/>
                      <a:pt x="29" y="20"/>
                    </a:cubicBezTo>
                    <a:cubicBezTo>
                      <a:pt x="32" y="11"/>
                      <a:pt x="23" y="12"/>
                      <a:pt x="19" y="8"/>
                    </a:cubicBezTo>
                    <a:cubicBezTo>
                      <a:pt x="18" y="7"/>
                      <a:pt x="18" y="6"/>
                      <a:pt x="18" y="5"/>
                    </a:cubicBezTo>
                    <a:cubicBezTo>
                      <a:pt x="19" y="3"/>
                      <a:pt x="20" y="2"/>
                      <a:pt x="22" y="3"/>
                    </a:cubicBezTo>
                    <a:cubicBezTo>
                      <a:pt x="38" y="0"/>
                      <a:pt x="38" y="15"/>
                      <a:pt x="45" y="23"/>
                    </a:cubicBezTo>
                    <a:close/>
                  </a:path>
                </a:pathLst>
              </a:custGeom>
              <a:solidFill>
                <a:srgbClr val="C39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9" name="Freeform 5393"/>
              <p:cNvSpPr/>
              <p:nvPr/>
            </p:nvSpPr>
            <p:spPr bwMode="auto">
              <a:xfrm>
                <a:off x="6865938" y="5027613"/>
                <a:ext cx="111125" cy="95250"/>
              </a:xfrm>
              <a:custGeom>
                <a:avLst/>
                <a:gdLst>
                  <a:gd name="T0" fmla="*/ 46 w 55"/>
                  <a:gd name="T1" fmla="*/ 28 h 48"/>
                  <a:gd name="T2" fmla="*/ 40 w 55"/>
                  <a:gd name="T3" fmla="*/ 34 h 48"/>
                  <a:gd name="T4" fmla="*/ 54 w 55"/>
                  <a:gd name="T5" fmla="*/ 39 h 48"/>
                  <a:gd name="T6" fmla="*/ 55 w 55"/>
                  <a:gd name="T7" fmla="*/ 41 h 48"/>
                  <a:gd name="T8" fmla="*/ 54 w 55"/>
                  <a:gd name="T9" fmla="*/ 42 h 48"/>
                  <a:gd name="T10" fmla="*/ 51 w 55"/>
                  <a:gd name="T11" fmla="*/ 46 h 48"/>
                  <a:gd name="T12" fmla="*/ 50 w 55"/>
                  <a:gd name="T13" fmla="*/ 47 h 48"/>
                  <a:gd name="T14" fmla="*/ 46 w 55"/>
                  <a:gd name="T15" fmla="*/ 46 h 48"/>
                  <a:gd name="T16" fmla="*/ 36 w 55"/>
                  <a:gd name="T17" fmla="*/ 45 h 48"/>
                  <a:gd name="T18" fmla="*/ 25 w 55"/>
                  <a:gd name="T19" fmla="*/ 43 h 48"/>
                  <a:gd name="T20" fmla="*/ 29 w 55"/>
                  <a:gd name="T21" fmla="*/ 33 h 48"/>
                  <a:gd name="T22" fmla="*/ 32 w 55"/>
                  <a:gd name="T23" fmla="*/ 26 h 48"/>
                  <a:gd name="T24" fmla="*/ 24 w 55"/>
                  <a:gd name="T25" fmla="*/ 26 h 48"/>
                  <a:gd name="T26" fmla="*/ 17 w 55"/>
                  <a:gd name="T27" fmla="*/ 20 h 48"/>
                  <a:gd name="T28" fmla="*/ 1 w 55"/>
                  <a:gd name="T29" fmla="*/ 8 h 48"/>
                  <a:gd name="T30" fmla="*/ 4 w 55"/>
                  <a:gd name="T31" fmla="*/ 6 h 48"/>
                  <a:gd name="T32" fmla="*/ 14 w 55"/>
                  <a:gd name="T33" fmla="*/ 5 h 48"/>
                  <a:gd name="T34" fmla="*/ 14 w 55"/>
                  <a:gd name="T35" fmla="*/ 5 h 48"/>
                  <a:gd name="T36" fmla="*/ 24 w 55"/>
                  <a:gd name="T37" fmla="*/ 12 h 48"/>
                  <a:gd name="T38" fmla="*/ 25 w 55"/>
                  <a:gd name="T39" fmla="*/ 11 h 48"/>
                  <a:gd name="T40" fmla="*/ 24 w 55"/>
                  <a:gd name="T41" fmla="*/ 11 h 48"/>
                  <a:gd name="T42" fmla="*/ 32 w 55"/>
                  <a:gd name="T43" fmla="*/ 4 h 48"/>
                  <a:gd name="T44" fmla="*/ 46 w 55"/>
                  <a:gd name="T45" fmla="*/ 4 h 48"/>
                  <a:gd name="T46" fmla="*/ 51 w 55"/>
                  <a:gd name="T47" fmla="*/ 12 h 48"/>
                  <a:gd name="T48" fmla="*/ 46 w 55"/>
                  <a:gd name="T49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48">
                    <a:moveTo>
                      <a:pt x="46" y="28"/>
                    </a:moveTo>
                    <a:cubicBezTo>
                      <a:pt x="46" y="32"/>
                      <a:pt x="42" y="32"/>
                      <a:pt x="40" y="34"/>
                    </a:cubicBezTo>
                    <a:cubicBezTo>
                      <a:pt x="45" y="36"/>
                      <a:pt x="50" y="38"/>
                      <a:pt x="54" y="39"/>
                    </a:cubicBezTo>
                    <a:cubicBezTo>
                      <a:pt x="55" y="40"/>
                      <a:pt x="55" y="41"/>
                      <a:pt x="55" y="41"/>
                    </a:cubicBezTo>
                    <a:cubicBezTo>
                      <a:pt x="55" y="42"/>
                      <a:pt x="54" y="42"/>
                      <a:pt x="54" y="42"/>
                    </a:cubicBezTo>
                    <a:cubicBezTo>
                      <a:pt x="52" y="43"/>
                      <a:pt x="51" y="44"/>
                      <a:pt x="51" y="46"/>
                    </a:cubicBezTo>
                    <a:cubicBezTo>
                      <a:pt x="51" y="47"/>
                      <a:pt x="50" y="47"/>
                      <a:pt x="50" y="47"/>
                    </a:cubicBezTo>
                    <a:cubicBezTo>
                      <a:pt x="48" y="47"/>
                      <a:pt x="47" y="47"/>
                      <a:pt x="46" y="46"/>
                    </a:cubicBezTo>
                    <a:cubicBezTo>
                      <a:pt x="43" y="44"/>
                      <a:pt x="40" y="43"/>
                      <a:pt x="36" y="45"/>
                    </a:cubicBezTo>
                    <a:cubicBezTo>
                      <a:pt x="32" y="47"/>
                      <a:pt x="28" y="48"/>
                      <a:pt x="25" y="43"/>
                    </a:cubicBezTo>
                    <a:cubicBezTo>
                      <a:pt x="22" y="38"/>
                      <a:pt x="27" y="36"/>
                      <a:pt x="29" y="33"/>
                    </a:cubicBezTo>
                    <a:cubicBezTo>
                      <a:pt x="30" y="31"/>
                      <a:pt x="31" y="28"/>
                      <a:pt x="32" y="26"/>
                    </a:cubicBezTo>
                    <a:cubicBezTo>
                      <a:pt x="29" y="26"/>
                      <a:pt x="26" y="29"/>
                      <a:pt x="24" y="26"/>
                    </a:cubicBezTo>
                    <a:cubicBezTo>
                      <a:pt x="22" y="24"/>
                      <a:pt x="19" y="22"/>
                      <a:pt x="17" y="20"/>
                    </a:cubicBezTo>
                    <a:cubicBezTo>
                      <a:pt x="10" y="18"/>
                      <a:pt x="0" y="20"/>
                      <a:pt x="1" y="8"/>
                    </a:cubicBezTo>
                    <a:cubicBezTo>
                      <a:pt x="2" y="7"/>
                      <a:pt x="3" y="6"/>
                      <a:pt x="4" y="6"/>
                    </a:cubicBezTo>
                    <a:cubicBezTo>
                      <a:pt x="7" y="3"/>
                      <a:pt x="11" y="8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22" y="1"/>
                      <a:pt x="20" y="11"/>
                      <a:pt x="24" y="12"/>
                    </a:cubicBezTo>
                    <a:cubicBezTo>
                      <a:pt x="25" y="14"/>
                      <a:pt x="26" y="10"/>
                      <a:pt x="25" y="11"/>
                    </a:cubicBezTo>
                    <a:cubicBezTo>
                      <a:pt x="24" y="12"/>
                      <a:pt x="24" y="12"/>
                      <a:pt x="24" y="11"/>
                    </a:cubicBezTo>
                    <a:cubicBezTo>
                      <a:pt x="19" y="0"/>
                      <a:pt x="28" y="6"/>
                      <a:pt x="32" y="4"/>
                    </a:cubicBezTo>
                    <a:cubicBezTo>
                      <a:pt x="37" y="5"/>
                      <a:pt x="42" y="6"/>
                      <a:pt x="46" y="4"/>
                    </a:cubicBezTo>
                    <a:cubicBezTo>
                      <a:pt x="48" y="7"/>
                      <a:pt x="48" y="11"/>
                      <a:pt x="51" y="12"/>
                    </a:cubicBezTo>
                    <a:cubicBezTo>
                      <a:pt x="53" y="19"/>
                      <a:pt x="47" y="23"/>
                      <a:pt x="46" y="28"/>
                    </a:cubicBezTo>
                    <a:close/>
                  </a:path>
                </a:pathLst>
              </a:custGeom>
              <a:solidFill>
                <a:srgbClr val="C49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0" name="Freeform 5394"/>
              <p:cNvSpPr/>
              <p:nvPr/>
            </p:nvSpPr>
            <p:spPr bwMode="auto">
              <a:xfrm>
                <a:off x="6894513" y="4999038"/>
                <a:ext cx="39688" cy="63500"/>
              </a:xfrm>
              <a:custGeom>
                <a:avLst/>
                <a:gdLst>
                  <a:gd name="T0" fmla="*/ 18 w 20"/>
                  <a:gd name="T1" fmla="*/ 18 h 32"/>
                  <a:gd name="T2" fmla="*/ 9 w 20"/>
                  <a:gd name="T3" fmla="*/ 21 h 32"/>
                  <a:gd name="T4" fmla="*/ 14 w 20"/>
                  <a:gd name="T5" fmla="*/ 26 h 32"/>
                  <a:gd name="T6" fmla="*/ 14 w 20"/>
                  <a:gd name="T7" fmla="*/ 30 h 32"/>
                  <a:gd name="T8" fmla="*/ 10 w 20"/>
                  <a:gd name="T9" fmla="*/ 29 h 32"/>
                  <a:gd name="T10" fmla="*/ 0 w 20"/>
                  <a:gd name="T11" fmla="*/ 19 h 32"/>
                  <a:gd name="T12" fmla="*/ 5 w 20"/>
                  <a:gd name="T13" fmla="*/ 4 h 32"/>
                  <a:gd name="T14" fmla="*/ 18 w 20"/>
                  <a:gd name="T15" fmla="*/ 1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32">
                    <a:moveTo>
                      <a:pt x="18" y="18"/>
                    </a:moveTo>
                    <a:cubicBezTo>
                      <a:pt x="17" y="25"/>
                      <a:pt x="12" y="20"/>
                      <a:pt x="9" y="21"/>
                    </a:cubicBezTo>
                    <a:cubicBezTo>
                      <a:pt x="9" y="24"/>
                      <a:pt x="12" y="24"/>
                      <a:pt x="14" y="26"/>
                    </a:cubicBezTo>
                    <a:cubicBezTo>
                      <a:pt x="16" y="27"/>
                      <a:pt x="15" y="28"/>
                      <a:pt x="14" y="30"/>
                    </a:cubicBezTo>
                    <a:cubicBezTo>
                      <a:pt x="12" y="32"/>
                      <a:pt x="12" y="29"/>
                      <a:pt x="10" y="29"/>
                    </a:cubicBezTo>
                    <a:cubicBezTo>
                      <a:pt x="6" y="26"/>
                      <a:pt x="6" y="20"/>
                      <a:pt x="0" y="19"/>
                    </a:cubicBezTo>
                    <a:cubicBezTo>
                      <a:pt x="5" y="15"/>
                      <a:pt x="0" y="8"/>
                      <a:pt x="5" y="4"/>
                    </a:cubicBezTo>
                    <a:cubicBezTo>
                      <a:pt x="19" y="0"/>
                      <a:pt x="20" y="1"/>
                      <a:pt x="18" y="18"/>
                    </a:cubicBezTo>
                    <a:close/>
                  </a:path>
                </a:pathLst>
              </a:custGeom>
              <a:solidFill>
                <a:srgbClr val="AE8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1" name="Freeform 5395"/>
              <p:cNvSpPr/>
              <p:nvPr/>
            </p:nvSpPr>
            <p:spPr bwMode="auto">
              <a:xfrm>
                <a:off x="6946900" y="5019676"/>
                <a:ext cx="44450" cy="39688"/>
              </a:xfrm>
              <a:custGeom>
                <a:avLst/>
                <a:gdLst>
                  <a:gd name="T0" fmla="*/ 11 w 22"/>
                  <a:gd name="T1" fmla="*/ 16 h 20"/>
                  <a:gd name="T2" fmla="*/ 6 w 22"/>
                  <a:gd name="T3" fmla="*/ 8 h 20"/>
                  <a:gd name="T4" fmla="*/ 11 w 22"/>
                  <a:gd name="T5" fmla="*/ 3 h 20"/>
                  <a:gd name="T6" fmla="*/ 19 w 22"/>
                  <a:gd name="T7" fmla="*/ 10 h 20"/>
                  <a:gd name="T8" fmla="*/ 20 w 22"/>
                  <a:gd name="T9" fmla="*/ 17 h 20"/>
                  <a:gd name="T10" fmla="*/ 18 w 22"/>
                  <a:gd name="T11" fmla="*/ 19 h 20"/>
                  <a:gd name="T12" fmla="*/ 14 w 22"/>
                  <a:gd name="T13" fmla="*/ 20 h 20"/>
                  <a:gd name="T14" fmla="*/ 12 w 22"/>
                  <a:gd name="T15" fmla="*/ 16 h 20"/>
                  <a:gd name="T16" fmla="*/ 11 w 22"/>
                  <a:gd name="T17" fmla="*/ 15 h 20"/>
                  <a:gd name="T18" fmla="*/ 11 w 22"/>
                  <a:gd name="T1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20">
                    <a:moveTo>
                      <a:pt x="11" y="16"/>
                    </a:moveTo>
                    <a:cubicBezTo>
                      <a:pt x="0" y="18"/>
                      <a:pt x="6" y="11"/>
                      <a:pt x="6" y="8"/>
                    </a:cubicBezTo>
                    <a:cubicBezTo>
                      <a:pt x="7" y="5"/>
                      <a:pt x="9" y="0"/>
                      <a:pt x="11" y="3"/>
                    </a:cubicBezTo>
                    <a:cubicBezTo>
                      <a:pt x="13" y="7"/>
                      <a:pt x="22" y="2"/>
                      <a:pt x="19" y="10"/>
                    </a:cubicBezTo>
                    <a:cubicBezTo>
                      <a:pt x="19" y="13"/>
                      <a:pt x="20" y="15"/>
                      <a:pt x="20" y="17"/>
                    </a:cubicBezTo>
                    <a:cubicBezTo>
                      <a:pt x="19" y="18"/>
                      <a:pt x="18" y="18"/>
                      <a:pt x="18" y="19"/>
                    </a:cubicBezTo>
                    <a:cubicBezTo>
                      <a:pt x="17" y="20"/>
                      <a:pt x="16" y="20"/>
                      <a:pt x="14" y="20"/>
                    </a:cubicBezTo>
                    <a:cubicBezTo>
                      <a:pt x="13" y="19"/>
                      <a:pt x="12" y="18"/>
                      <a:pt x="12" y="16"/>
                    </a:cubicBezTo>
                    <a:cubicBezTo>
                      <a:pt x="12" y="16"/>
                      <a:pt x="13" y="15"/>
                      <a:pt x="11" y="15"/>
                    </a:cubicBezTo>
                    <a:cubicBezTo>
                      <a:pt x="11" y="15"/>
                      <a:pt x="11" y="15"/>
                      <a:pt x="11" y="16"/>
                    </a:cubicBezTo>
                    <a:close/>
                  </a:path>
                </a:pathLst>
              </a:custGeom>
              <a:solidFill>
                <a:srgbClr val="AE8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2" name="Freeform 5396"/>
              <p:cNvSpPr/>
              <p:nvPr/>
            </p:nvSpPr>
            <p:spPr bwMode="auto">
              <a:xfrm>
                <a:off x="6923088" y="4973638"/>
                <a:ext cx="22225" cy="23813"/>
              </a:xfrm>
              <a:custGeom>
                <a:avLst/>
                <a:gdLst>
                  <a:gd name="T0" fmla="*/ 9 w 11"/>
                  <a:gd name="T1" fmla="*/ 5 h 12"/>
                  <a:gd name="T2" fmla="*/ 7 w 11"/>
                  <a:gd name="T3" fmla="*/ 5 h 12"/>
                  <a:gd name="T4" fmla="*/ 4 w 11"/>
                  <a:gd name="T5" fmla="*/ 11 h 12"/>
                  <a:gd name="T6" fmla="*/ 1 w 11"/>
                  <a:gd name="T7" fmla="*/ 6 h 12"/>
                  <a:gd name="T8" fmla="*/ 9 w 11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2">
                    <a:moveTo>
                      <a:pt x="9" y="5"/>
                    </a:moveTo>
                    <a:cubicBezTo>
                      <a:pt x="9" y="5"/>
                      <a:pt x="8" y="5"/>
                      <a:pt x="7" y="5"/>
                    </a:cubicBezTo>
                    <a:cubicBezTo>
                      <a:pt x="3" y="6"/>
                      <a:pt x="11" y="12"/>
                      <a:pt x="4" y="11"/>
                    </a:cubicBezTo>
                    <a:cubicBezTo>
                      <a:pt x="1" y="11"/>
                      <a:pt x="0" y="9"/>
                      <a:pt x="1" y="6"/>
                    </a:cubicBezTo>
                    <a:cubicBezTo>
                      <a:pt x="3" y="2"/>
                      <a:pt x="6" y="0"/>
                      <a:pt x="9" y="5"/>
                    </a:cubicBezTo>
                    <a:close/>
                  </a:path>
                </a:pathLst>
              </a:custGeom>
              <a:solidFill>
                <a:srgbClr val="AD7F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3" name="Freeform 5397"/>
              <p:cNvSpPr/>
              <p:nvPr/>
            </p:nvSpPr>
            <p:spPr bwMode="auto">
              <a:xfrm>
                <a:off x="7010400" y="5024438"/>
                <a:ext cx="14288" cy="17463"/>
              </a:xfrm>
              <a:custGeom>
                <a:avLst/>
                <a:gdLst>
                  <a:gd name="T0" fmla="*/ 0 w 7"/>
                  <a:gd name="T1" fmla="*/ 3 h 8"/>
                  <a:gd name="T2" fmla="*/ 7 w 7"/>
                  <a:gd name="T3" fmla="*/ 6 h 8"/>
                  <a:gd name="T4" fmla="*/ 4 w 7"/>
                  <a:gd name="T5" fmla="*/ 8 h 8"/>
                  <a:gd name="T6" fmla="*/ 0 w 7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3"/>
                    </a:moveTo>
                    <a:cubicBezTo>
                      <a:pt x="3" y="2"/>
                      <a:pt x="7" y="0"/>
                      <a:pt x="7" y="6"/>
                    </a:cubicBezTo>
                    <a:cubicBezTo>
                      <a:pt x="6" y="8"/>
                      <a:pt x="5" y="8"/>
                      <a:pt x="4" y="8"/>
                    </a:cubicBezTo>
                    <a:cubicBezTo>
                      <a:pt x="2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CBA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4" name="Freeform 5398"/>
              <p:cNvSpPr/>
              <p:nvPr/>
            </p:nvSpPr>
            <p:spPr bwMode="auto">
              <a:xfrm>
                <a:off x="6996113" y="5019676"/>
                <a:ext cx="14288" cy="11113"/>
              </a:xfrm>
              <a:custGeom>
                <a:avLst/>
                <a:gdLst>
                  <a:gd name="T0" fmla="*/ 2 w 7"/>
                  <a:gd name="T1" fmla="*/ 0 h 6"/>
                  <a:gd name="T2" fmla="*/ 7 w 7"/>
                  <a:gd name="T3" fmla="*/ 6 h 6"/>
                  <a:gd name="T4" fmla="*/ 2 w 7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5" y="1"/>
                      <a:pt x="7" y="3"/>
                      <a:pt x="7" y="6"/>
                    </a:cubicBezTo>
                    <a:cubicBezTo>
                      <a:pt x="4" y="5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CBA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5" name="Freeform 5399"/>
              <p:cNvSpPr/>
              <p:nvPr/>
            </p:nvSpPr>
            <p:spPr bwMode="auto">
              <a:xfrm>
                <a:off x="7281863" y="5691188"/>
                <a:ext cx="44450" cy="61913"/>
              </a:xfrm>
              <a:custGeom>
                <a:avLst/>
                <a:gdLst>
                  <a:gd name="T0" fmla="*/ 8 w 22"/>
                  <a:gd name="T1" fmla="*/ 23 h 31"/>
                  <a:gd name="T2" fmla="*/ 2 w 22"/>
                  <a:gd name="T3" fmla="*/ 7 h 31"/>
                  <a:gd name="T4" fmla="*/ 0 w 22"/>
                  <a:gd name="T5" fmla="*/ 5 h 31"/>
                  <a:gd name="T6" fmla="*/ 7 w 22"/>
                  <a:gd name="T7" fmla="*/ 1 h 31"/>
                  <a:gd name="T8" fmla="*/ 22 w 22"/>
                  <a:gd name="T9" fmla="*/ 23 h 31"/>
                  <a:gd name="T10" fmla="*/ 20 w 22"/>
                  <a:gd name="T11" fmla="*/ 29 h 31"/>
                  <a:gd name="T12" fmla="*/ 20 w 22"/>
                  <a:gd name="T13" fmla="*/ 29 h 31"/>
                  <a:gd name="T14" fmla="*/ 12 w 22"/>
                  <a:gd name="T15" fmla="*/ 26 h 31"/>
                  <a:gd name="T16" fmla="*/ 8 w 22"/>
                  <a:gd name="T17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31">
                    <a:moveTo>
                      <a:pt x="8" y="23"/>
                    </a:moveTo>
                    <a:cubicBezTo>
                      <a:pt x="4" y="18"/>
                      <a:pt x="8" y="11"/>
                      <a:pt x="2" y="7"/>
                    </a:cubicBezTo>
                    <a:cubicBezTo>
                      <a:pt x="2" y="6"/>
                      <a:pt x="1" y="6"/>
                      <a:pt x="0" y="5"/>
                    </a:cubicBezTo>
                    <a:cubicBezTo>
                      <a:pt x="0" y="0"/>
                      <a:pt x="4" y="1"/>
                      <a:pt x="7" y="1"/>
                    </a:cubicBezTo>
                    <a:cubicBezTo>
                      <a:pt x="19" y="3"/>
                      <a:pt x="19" y="14"/>
                      <a:pt x="22" y="23"/>
                    </a:cubicBezTo>
                    <a:cubicBezTo>
                      <a:pt x="22" y="25"/>
                      <a:pt x="22" y="28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6" y="31"/>
                      <a:pt x="14" y="29"/>
                      <a:pt x="12" y="26"/>
                    </a:cubicBezTo>
                    <a:cubicBezTo>
                      <a:pt x="11" y="25"/>
                      <a:pt x="10" y="24"/>
                      <a:pt x="8" y="23"/>
                    </a:cubicBezTo>
                    <a:close/>
                  </a:path>
                </a:pathLst>
              </a:custGeom>
              <a:solidFill>
                <a:srgbClr val="D3B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6" name="Freeform 5400"/>
              <p:cNvSpPr/>
              <p:nvPr/>
            </p:nvSpPr>
            <p:spPr bwMode="auto">
              <a:xfrm>
                <a:off x="7297738" y="5743576"/>
                <a:ext cx="23813" cy="25400"/>
              </a:xfrm>
              <a:custGeom>
                <a:avLst/>
                <a:gdLst>
                  <a:gd name="T0" fmla="*/ 4 w 12"/>
                  <a:gd name="T1" fmla="*/ 0 h 13"/>
                  <a:gd name="T2" fmla="*/ 12 w 12"/>
                  <a:gd name="T3" fmla="*/ 3 h 13"/>
                  <a:gd name="T4" fmla="*/ 10 w 12"/>
                  <a:gd name="T5" fmla="*/ 13 h 13"/>
                  <a:gd name="T6" fmla="*/ 4 w 12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4" y="0"/>
                    </a:moveTo>
                    <a:cubicBezTo>
                      <a:pt x="7" y="1"/>
                      <a:pt x="9" y="2"/>
                      <a:pt x="12" y="3"/>
                    </a:cubicBezTo>
                    <a:cubicBezTo>
                      <a:pt x="11" y="7"/>
                      <a:pt x="8" y="9"/>
                      <a:pt x="10" y="13"/>
                    </a:cubicBezTo>
                    <a:cubicBezTo>
                      <a:pt x="4" y="11"/>
                      <a:pt x="0" y="8"/>
                      <a:pt x="4" y="0"/>
                    </a:cubicBezTo>
                    <a:close/>
                  </a:path>
                </a:pathLst>
              </a:custGeom>
              <a:solidFill>
                <a:srgbClr val="BDA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7" name="Freeform 5401"/>
              <p:cNvSpPr/>
              <p:nvPr/>
            </p:nvSpPr>
            <p:spPr bwMode="auto">
              <a:xfrm>
                <a:off x="7292975" y="5767388"/>
                <a:ext cx="19050" cy="25400"/>
              </a:xfrm>
              <a:custGeom>
                <a:avLst/>
                <a:gdLst>
                  <a:gd name="T0" fmla="*/ 9 w 9"/>
                  <a:gd name="T1" fmla="*/ 6 h 13"/>
                  <a:gd name="T2" fmla="*/ 0 w 9"/>
                  <a:gd name="T3" fmla="*/ 4 h 13"/>
                  <a:gd name="T4" fmla="*/ 9 w 9"/>
                  <a:gd name="T5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13">
                    <a:moveTo>
                      <a:pt x="9" y="6"/>
                    </a:moveTo>
                    <a:cubicBezTo>
                      <a:pt x="5" y="13"/>
                      <a:pt x="3" y="6"/>
                      <a:pt x="0" y="4"/>
                    </a:cubicBezTo>
                    <a:cubicBezTo>
                      <a:pt x="3" y="0"/>
                      <a:pt x="6" y="6"/>
                      <a:pt x="9" y="6"/>
                    </a:cubicBezTo>
                    <a:close/>
                  </a:path>
                </a:pathLst>
              </a:custGeom>
              <a:solidFill>
                <a:srgbClr val="9E89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8" name="Freeform 5402"/>
              <p:cNvSpPr/>
              <p:nvPr/>
            </p:nvSpPr>
            <p:spPr bwMode="auto">
              <a:xfrm>
                <a:off x="7404100" y="5284788"/>
                <a:ext cx="66675" cy="66675"/>
              </a:xfrm>
              <a:custGeom>
                <a:avLst/>
                <a:gdLst>
                  <a:gd name="T0" fmla="*/ 29 w 33"/>
                  <a:gd name="T1" fmla="*/ 13 h 33"/>
                  <a:gd name="T2" fmla="*/ 18 w 33"/>
                  <a:gd name="T3" fmla="*/ 22 h 33"/>
                  <a:gd name="T4" fmla="*/ 0 w 33"/>
                  <a:gd name="T5" fmla="*/ 25 h 33"/>
                  <a:gd name="T6" fmla="*/ 0 w 33"/>
                  <a:gd name="T7" fmla="*/ 21 h 33"/>
                  <a:gd name="T8" fmla="*/ 5 w 33"/>
                  <a:gd name="T9" fmla="*/ 10 h 33"/>
                  <a:gd name="T10" fmla="*/ 12 w 33"/>
                  <a:gd name="T11" fmla="*/ 1 h 33"/>
                  <a:gd name="T12" fmla="*/ 15 w 33"/>
                  <a:gd name="T13" fmla="*/ 2 h 33"/>
                  <a:gd name="T14" fmla="*/ 30 w 33"/>
                  <a:gd name="T15" fmla="*/ 1 h 33"/>
                  <a:gd name="T16" fmla="*/ 33 w 33"/>
                  <a:gd name="T17" fmla="*/ 6 h 33"/>
                  <a:gd name="T18" fmla="*/ 30 w 33"/>
                  <a:gd name="T19" fmla="*/ 12 h 33"/>
                  <a:gd name="T20" fmla="*/ 29 w 33"/>
                  <a:gd name="T21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3">
                    <a:moveTo>
                      <a:pt x="29" y="13"/>
                    </a:moveTo>
                    <a:cubicBezTo>
                      <a:pt x="26" y="18"/>
                      <a:pt x="12" y="6"/>
                      <a:pt x="18" y="22"/>
                    </a:cubicBezTo>
                    <a:cubicBezTo>
                      <a:pt x="9" y="32"/>
                      <a:pt x="5" y="33"/>
                      <a:pt x="0" y="25"/>
                    </a:cubicBezTo>
                    <a:cubicBezTo>
                      <a:pt x="0" y="23"/>
                      <a:pt x="0" y="22"/>
                      <a:pt x="0" y="21"/>
                    </a:cubicBezTo>
                    <a:cubicBezTo>
                      <a:pt x="0" y="17"/>
                      <a:pt x="2" y="13"/>
                      <a:pt x="5" y="10"/>
                    </a:cubicBezTo>
                    <a:cubicBezTo>
                      <a:pt x="8" y="8"/>
                      <a:pt x="14" y="8"/>
                      <a:pt x="12" y="1"/>
                    </a:cubicBezTo>
                    <a:cubicBezTo>
                      <a:pt x="13" y="0"/>
                      <a:pt x="14" y="1"/>
                      <a:pt x="15" y="2"/>
                    </a:cubicBezTo>
                    <a:cubicBezTo>
                      <a:pt x="21" y="10"/>
                      <a:pt x="25" y="2"/>
                      <a:pt x="30" y="1"/>
                    </a:cubicBezTo>
                    <a:cubicBezTo>
                      <a:pt x="32" y="2"/>
                      <a:pt x="33" y="4"/>
                      <a:pt x="33" y="6"/>
                    </a:cubicBezTo>
                    <a:cubicBezTo>
                      <a:pt x="32" y="8"/>
                      <a:pt x="30" y="10"/>
                      <a:pt x="30" y="12"/>
                    </a:cubicBezTo>
                    <a:cubicBezTo>
                      <a:pt x="29" y="12"/>
                      <a:pt x="29" y="13"/>
                      <a:pt x="29" y="13"/>
                    </a:cubicBezTo>
                    <a:close/>
                  </a:path>
                </a:pathLst>
              </a:custGeom>
              <a:solidFill>
                <a:srgbClr val="B991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9" name="Freeform 5403"/>
              <p:cNvSpPr/>
              <p:nvPr/>
            </p:nvSpPr>
            <p:spPr bwMode="auto">
              <a:xfrm>
                <a:off x="7462838" y="5278438"/>
                <a:ext cx="53975" cy="49213"/>
              </a:xfrm>
              <a:custGeom>
                <a:avLst/>
                <a:gdLst>
                  <a:gd name="T0" fmla="*/ 3 w 27"/>
                  <a:gd name="T1" fmla="*/ 9 h 24"/>
                  <a:gd name="T2" fmla="*/ 1 w 27"/>
                  <a:gd name="T3" fmla="*/ 4 h 24"/>
                  <a:gd name="T4" fmla="*/ 13 w 27"/>
                  <a:gd name="T5" fmla="*/ 8 h 24"/>
                  <a:gd name="T6" fmla="*/ 23 w 27"/>
                  <a:gd name="T7" fmla="*/ 9 h 24"/>
                  <a:gd name="T8" fmla="*/ 19 w 27"/>
                  <a:gd name="T9" fmla="*/ 17 h 24"/>
                  <a:gd name="T10" fmla="*/ 6 w 27"/>
                  <a:gd name="T11" fmla="*/ 24 h 24"/>
                  <a:gd name="T12" fmla="*/ 0 w 27"/>
                  <a:gd name="T13" fmla="*/ 16 h 24"/>
                  <a:gd name="T14" fmla="*/ 0 w 27"/>
                  <a:gd name="T15" fmla="*/ 16 h 24"/>
                  <a:gd name="T16" fmla="*/ 3 w 27"/>
                  <a:gd name="T17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4">
                    <a:moveTo>
                      <a:pt x="3" y="9"/>
                    </a:moveTo>
                    <a:cubicBezTo>
                      <a:pt x="2" y="7"/>
                      <a:pt x="2" y="6"/>
                      <a:pt x="1" y="4"/>
                    </a:cubicBezTo>
                    <a:cubicBezTo>
                      <a:pt x="7" y="0"/>
                      <a:pt x="10" y="5"/>
                      <a:pt x="13" y="8"/>
                    </a:cubicBezTo>
                    <a:cubicBezTo>
                      <a:pt x="17" y="10"/>
                      <a:pt x="19" y="11"/>
                      <a:pt x="23" y="9"/>
                    </a:cubicBezTo>
                    <a:cubicBezTo>
                      <a:pt x="24" y="13"/>
                      <a:pt x="27" y="18"/>
                      <a:pt x="19" y="17"/>
                    </a:cubicBezTo>
                    <a:cubicBezTo>
                      <a:pt x="12" y="16"/>
                      <a:pt x="10" y="21"/>
                      <a:pt x="6" y="24"/>
                    </a:cubicBezTo>
                    <a:cubicBezTo>
                      <a:pt x="1" y="24"/>
                      <a:pt x="1" y="19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4"/>
                      <a:pt x="2" y="12"/>
                      <a:pt x="3" y="9"/>
                    </a:cubicBezTo>
                    <a:close/>
                  </a:path>
                </a:pathLst>
              </a:custGeom>
              <a:solidFill>
                <a:srgbClr val="B187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0" name="Freeform 5404"/>
              <p:cNvSpPr/>
              <p:nvPr/>
            </p:nvSpPr>
            <p:spPr bwMode="auto">
              <a:xfrm>
                <a:off x="7372350" y="5273676"/>
                <a:ext cx="71438" cy="41275"/>
              </a:xfrm>
              <a:custGeom>
                <a:avLst/>
                <a:gdLst>
                  <a:gd name="T0" fmla="*/ 31 w 36"/>
                  <a:gd name="T1" fmla="*/ 8 h 21"/>
                  <a:gd name="T2" fmla="*/ 29 w 36"/>
                  <a:gd name="T3" fmla="*/ 7 h 21"/>
                  <a:gd name="T4" fmla="*/ 19 w 36"/>
                  <a:gd name="T5" fmla="*/ 14 h 21"/>
                  <a:gd name="T6" fmla="*/ 11 w 36"/>
                  <a:gd name="T7" fmla="*/ 21 h 21"/>
                  <a:gd name="T8" fmla="*/ 6 w 36"/>
                  <a:gd name="T9" fmla="*/ 16 h 21"/>
                  <a:gd name="T10" fmla="*/ 9 w 36"/>
                  <a:gd name="T11" fmla="*/ 2 h 21"/>
                  <a:gd name="T12" fmla="*/ 19 w 36"/>
                  <a:gd name="T13" fmla="*/ 4 h 21"/>
                  <a:gd name="T14" fmla="*/ 36 w 36"/>
                  <a:gd name="T15" fmla="*/ 6 h 21"/>
                  <a:gd name="T16" fmla="*/ 31 w 36"/>
                  <a:gd name="T1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21">
                    <a:moveTo>
                      <a:pt x="31" y="8"/>
                    </a:moveTo>
                    <a:cubicBezTo>
                      <a:pt x="30" y="7"/>
                      <a:pt x="30" y="7"/>
                      <a:pt x="29" y="7"/>
                    </a:cubicBezTo>
                    <a:cubicBezTo>
                      <a:pt x="26" y="10"/>
                      <a:pt x="21" y="10"/>
                      <a:pt x="19" y="14"/>
                    </a:cubicBezTo>
                    <a:cubicBezTo>
                      <a:pt x="17" y="17"/>
                      <a:pt x="16" y="21"/>
                      <a:pt x="11" y="21"/>
                    </a:cubicBezTo>
                    <a:cubicBezTo>
                      <a:pt x="9" y="20"/>
                      <a:pt x="7" y="18"/>
                      <a:pt x="6" y="16"/>
                    </a:cubicBezTo>
                    <a:cubicBezTo>
                      <a:pt x="0" y="9"/>
                      <a:pt x="5" y="6"/>
                      <a:pt x="9" y="2"/>
                    </a:cubicBezTo>
                    <a:cubicBezTo>
                      <a:pt x="13" y="0"/>
                      <a:pt x="16" y="4"/>
                      <a:pt x="19" y="4"/>
                    </a:cubicBezTo>
                    <a:cubicBezTo>
                      <a:pt x="25" y="4"/>
                      <a:pt x="31" y="5"/>
                      <a:pt x="36" y="6"/>
                    </a:cubicBezTo>
                    <a:cubicBezTo>
                      <a:pt x="35" y="8"/>
                      <a:pt x="33" y="8"/>
                      <a:pt x="31" y="8"/>
                    </a:cubicBezTo>
                    <a:close/>
                  </a:path>
                </a:pathLst>
              </a:custGeom>
              <a:solidFill>
                <a:srgbClr val="D0AE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1" name="Freeform 5405"/>
              <p:cNvSpPr/>
              <p:nvPr/>
            </p:nvSpPr>
            <p:spPr bwMode="auto">
              <a:xfrm>
                <a:off x="7356475" y="5229226"/>
                <a:ext cx="25400" cy="22225"/>
              </a:xfrm>
              <a:custGeom>
                <a:avLst/>
                <a:gdLst>
                  <a:gd name="T0" fmla="*/ 3 w 13"/>
                  <a:gd name="T1" fmla="*/ 5 h 11"/>
                  <a:gd name="T2" fmla="*/ 0 w 13"/>
                  <a:gd name="T3" fmla="*/ 2 h 11"/>
                  <a:gd name="T4" fmla="*/ 13 w 13"/>
                  <a:gd name="T5" fmla="*/ 10 h 11"/>
                  <a:gd name="T6" fmla="*/ 3 w 13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3" y="5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6" y="0"/>
                      <a:pt x="6" y="0"/>
                      <a:pt x="13" y="10"/>
                    </a:cubicBezTo>
                    <a:cubicBezTo>
                      <a:pt x="8" y="11"/>
                      <a:pt x="7" y="4"/>
                      <a:pt x="3" y="5"/>
                    </a:cubicBezTo>
                    <a:close/>
                  </a:path>
                </a:pathLst>
              </a:custGeom>
              <a:solidFill>
                <a:srgbClr val="B995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2" name="Freeform 5406"/>
              <p:cNvSpPr/>
              <p:nvPr/>
            </p:nvSpPr>
            <p:spPr bwMode="auto">
              <a:xfrm>
                <a:off x="7367588" y="5267326"/>
                <a:ext cx="44450" cy="19050"/>
              </a:xfrm>
              <a:custGeom>
                <a:avLst/>
                <a:gdLst>
                  <a:gd name="T0" fmla="*/ 21 w 22"/>
                  <a:gd name="T1" fmla="*/ 7 h 10"/>
                  <a:gd name="T2" fmla="*/ 12 w 22"/>
                  <a:gd name="T3" fmla="*/ 5 h 10"/>
                  <a:gd name="T4" fmla="*/ 4 w 22"/>
                  <a:gd name="T5" fmla="*/ 8 h 10"/>
                  <a:gd name="T6" fmla="*/ 5 w 22"/>
                  <a:gd name="T7" fmla="*/ 2 h 10"/>
                  <a:gd name="T8" fmla="*/ 12 w 22"/>
                  <a:gd name="T9" fmla="*/ 0 h 10"/>
                  <a:gd name="T10" fmla="*/ 22 w 22"/>
                  <a:gd name="T11" fmla="*/ 4 h 10"/>
                  <a:gd name="T12" fmla="*/ 21 w 22"/>
                  <a:gd name="T13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10">
                    <a:moveTo>
                      <a:pt x="21" y="7"/>
                    </a:moveTo>
                    <a:cubicBezTo>
                      <a:pt x="18" y="10"/>
                      <a:pt x="15" y="5"/>
                      <a:pt x="12" y="5"/>
                    </a:cubicBezTo>
                    <a:cubicBezTo>
                      <a:pt x="9" y="7"/>
                      <a:pt x="7" y="8"/>
                      <a:pt x="4" y="8"/>
                    </a:cubicBezTo>
                    <a:cubicBezTo>
                      <a:pt x="0" y="5"/>
                      <a:pt x="1" y="3"/>
                      <a:pt x="5" y="2"/>
                    </a:cubicBezTo>
                    <a:cubicBezTo>
                      <a:pt x="7" y="2"/>
                      <a:pt x="10" y="3"/>
                      <a:pt x="12" y="0"/>
                    </a:cubicBezTo>
                    <a:cubicBezTo>
                      <a:pt x="15" y="2"/>
                      <a:pt x="18" y="4"/>
                      <a:pt x="22" y="4"/>
                    </a:cubicBezTo>
                    <a:cubicBezTo>
                      <a:pt x="22" y="5"/>
                      <a:pt x="22" y="6"/>
                      <a:pt x="21" y="7"/>
                    </a:cubicBezTo>
                    <a:close/>
                  </a:path>
                </a:pathLst>
              </a:custGeom>
              <a:solidFill>
                <a:srgbClr val="C19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3" name="Freeform 5407"/>
              <p:cNvSpPr/>
              <p:nvPr/>
            </p:nvSpPr>
            <p:spPr bwMode="auto">
              <a:xfrm>
                <a:off x="6416675" y="5597526"/>
                <a:ext cx="26988" cy="19050"/>
              </a:xfrm>
              <a:custGeom>
                <a:avLst/>
                <a:gdLst>
                  <a:gd name="T0" fmla="*/ 7 w 13"/>
                  <a:gd name="T1" fmla="*/ 0 h 10"/>
                  <a:gd name="T2" fmla="*/ 10 w 13"/>
                  <a:gd name="T3" fmla="*/ 10 h 10"/>
                  <a:gd name="T4" fmla="*/ 7 w 13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0">
                    <a:moveTo>
                      <a:pt x="7" y="0"/>
                    </a:moveTo>
                    <a:cubicBezTo>
                      <a:pt x="13" y="2"/>
                      <a:pt x="11" y="6"/>
                      <a:pt x="10" y="10"/>
                    </a:cubicBezTo>
                    <a:cubicBezTo>
                      <a:pt x="0" y="10"/>
                      <a:pt x="6" y="4"/>
                      <a:pt x="7" y="0"/>
                    </a:cubicBezTo>
                    <a:close/>
                  </a:path>
                </a:pathLst>
              </a:custGeom>
              <a:solidFill>
                <a:srgbClr val="DEC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4" name="Freeform 5408"/>
              <p:cNvSpPr/>
              <p:nvPr/>
            </p:nvSpPr>
            <p:spPr bwMode="auto">
              <a:xfrm>
                <a:off x="6445250" y="5591176"/>
                <a:ext cx="20638" cy="30163"/>
              </a:xfrm>
              <a:custGeom>
                <a:avLst/>
                <a:gdLst>
                  <a:gd name="T0" fmla="*/ 6 w 10"/>
                  <a:gd name="T1" fmla="*/ 15 h 15"/>
                  <a:gd name="T2" fmla="*/ 0 w 10"/>
                  <a:gd name="T3" fmla="*/ 7 h 15"/>
                  <a:gd name="T4" fmla="*/ 1 w 10"/>
                  <a:gd name="T5" fmla="*/ 2 h 15"/>
                  <a:gd name="T6" fmla="*/ 3 w 10"/>
                  <a:gd name="T7" fmla="*/ 2 h 15"/>
                  <a:gd name="T8" fmla="*/ 10 w 10"/>
                  <a:gd name="T9" fmla="*/ 5 h 15"/>
                  <a:gd name="T10" fmla="*/ 9 w 10"/>
                  <a:gd name="T11" fmla="*/ 12 h 15"/>
                  <a:gd name="T12" fmla="*/ 6 w 10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15"/>
                    </a:moveTo>
                    <a:cubicBezTo>
                      <a:pt x="1" y="14"/>
                      <a:pt x="8" y="5"/>
                      <a:pt x="0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6" y="0"/>
                      <a:pt x="8" y="3"/>
                      <a:pt x="10" y="5"/>
                    </a:cubicBezTo>
                    <a:cubicBezTo>
                      <a:pt x="9" y="8"/>
                      <a:pt x="9" y="10"/>
                      <a:pt x="9" y="12"/>
                    </a:cubicBezTo>
                    <a:cubicBezTo>
                      <a:pt x="8" y="13"/>
                      <a:pt x="7" y="14"/>
                      <a:pt x="6" y="15"/>
                    </a:cubicBezTo>
                    <a:close/>
                  </a:path>
                </a:pathLst>
              </a:custGeom>
              <a:solidFill>
                <a:srgbClr val="B69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5" name="Freeform 5409"/>
              <p:cNvSpPr/>
              <p:nvPr/>
            </p:nvSpPr>
            <p:spPr bwMode="auto">
              <a:xfrm>
                <a:off x="7478713" y="5910263"/>
                <a:ext cx="57150" cy="60325"/>
              </a:xfrm>
              <a:custGeom>
                <a:avLst/>
                <a:gdLst>
                  <a:gd name="T0" fmla="*/ 29 w 29"/>
                  <a:gd name="T1" fmla="*/ 15 h 30"/>
                  <a:gd name="T2" fmla="*/ 12 w 29"/>
                  <a:gd name="T3" fmla="*/ 13 h 30"/>
                  <a:gd name="T4" fmla="*/ 15 w 29"/>
                  <a:gd name="T5" fmla="*/ 23 h 30"/>
                  <a:gd name="T6" fmla="*/ 13 w 29"/>
                  <a:gd name="T7" fmla="*/ 25 h 30"/>
                  <a:gd name="T8" fmla="*/ 12 w 29"/>
                  <a:gd name="T9" fmla="*/ 30 h 30"/>
                  <a:gd name="T10" fmla="*/ 6 w 29"/>
                  <a:gd name="T11" fmla="*/ 19 h 30"/>
                  <a:gd name="T12" fmla="*/ 4 w 29"/>
                  <a:gd name="T13" fmla="*/ 19 h 30"/>
                  <a:gd name="T14" fmla="*/ 0 w 29"/>
                  <a:gd name="T15" fmla="*/ 12 h 30"/>
                  <a:gd name="T16" fmla="*/ 20 w 29"/>
                  <a:gd name="T17" fmla="*/ 0 h 30"/>
                  <a:gd name="T18" fmla="*/ 23 w 29"/>
                  <a:gd name="T19" fmla="*/ 2 h 30"/>
                  <a:gd name="T20" fmla="*/ 29 w 29"/>
                  <a:gd name="T21" fmla="*/ 15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" h="30">
                    <a:moveTo>
                      <a:pt x="29" y="15"/>
                    </a:moveTo>
                    <a:cubicBezTo>
                      <a:pt x="23" y="17"/>
                      <a:pt x="18" y="8"/>
                      <a:pt x="12" y="13"/>
                    </a:cubicBezTo>
                    <a:cubicBezTo>
                      <a:pt x="13" y="16"/>
                      <a:pt x="14" y="19"/>
                      <a:pt x="15" y="23"/>
                    </a:cubicBezTo>
                    <a:cubicBezTo>
                      <a:pt x="14" y="23"/>
                      <a:pt x="13" y="24"/>
                      <a:pt x="13" y="25"/>
                    </a:cubicBezTo>
                    <a:cubicBezTo>
                      <a:pt x="14" y="27"/>
                      <a:pt x="13" y="28"/>
                      <a:pt x="12" y="30"/>
                    </a:cubicBezTo>
                    <a:cubicBezTo>
                      <a:pt x="10" y="26"/>
                      <a:pt x="8" y="23"/>
                      <a:pt x="6" y="19"/>
                    </a:cubicBezTo>
                    <a:cubicBezTo>
                      <a:pt x="5" y="19"/>
                      <a:pt x="5" y="19"/>
                      <a:pt x="4" y="19"/>
                    </a:cubicBezTo>
                    <a:cubicBezTo>
                      <a:pt x="1" y="18"/>
                      <a:pt x="0" y="16"/>
                      <a:pt x="0" y="12"/>
                    </a:cubicBezTo>
                    <a:cubicBezTo>
                      <a:pt x="5" y="6"/>
                      <a:pt x="13" y="4"/>
                      <a:pt x="20" y="0"/>
                    </a:cubicBezTo>
                    <a:cubicBezTo>
                      <a:pt x="21" y="0"/>
                      <a:pt x="22" y="1"/>
                      <a:pt x="23" y="2"/>
                    </a:cubicBezTo>
                    <a:cubicBezTo>
                      <a:pt x="25" y="6"/>
                      <a:pt x="27" y="10"/>
                      <a:pt x="29" y="15"/>
                    </a:cubicBezTo>
                    <a:close/>
                  </a:path>
                </a:pathLst>
              </a:custGeom>
              <a:solidFill>
                <a:srgbClr val="AA9A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6" name="Freeform 5410"/>
              <p:cNvSpPr/>
              <p:nvPr/>
            </p:nvSpPr>
            <p:spPr bwMode="auto">
              <a:xfrm>
                <a:off x="7502525" y="5961063"/>
                <a:ext cx="17463" cy="17463"/>
              </a:xfrm>
              <a:custGeom>
                <a:avLst/>
                <a:gdLst>
                  <a:gd name="T0" fmla="*/ 0 w 9"/>
                  <a:gd name="T1" fmla="*/ 5 h 9"/>
                  <a:gd name="T2" fmla="*/ 1 w 9"/>
                  <a:gd name="T3" fmla="*/ 0 h 9"/>
                  <a:gd name="T4" fmla="*/ 9 w 9"/>
                  <a:gd name="T5" fmla="*/ 9 h 9"/>
                  <a:gd name="T6" fmla="*/ 0 w 9"/>
                  <a:gd name="T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5"/>
                    </a:moveTo>
                    <a:cubicBezTo>
                      <a:pt x="0" y="3"/>
                      <a:pt x="0" y="1"/>
                      <a:pt x="1" y="0"/>
                    </a:cubicBezTo>
                    <a:cubicBezTo>
                      <a:pt x="5" y="2"/>
                      <a:pt x="9" y="3"/>
                      <a:pt x="9" y="9"/>
                    </a:cubicBezTo>
                    <a:cubicBezTo>
                      <a:pt x="7" y="5"/>
                      <a:pt x="2" y="9"/>
                      <a:pt x="0" y="5"/>
                    </a:cubicBezTo>
                    <a:close/>
                  </a:path>
                </a:pathLst>
              </a:custGeom>
              <a:solidFill>
                <a:srgbClr val="9D8D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7" name="Freeform 5411"/>
              <p:cNvSpPr/>
              <p:nvPr/>
            </p:nvSpPr>
            <p:spPr bwMode="auto">
              <a:xfrm>
                <a:off x="7389813" y="5846763"/>
                <a:ext cx="77788" cy="120650"/>
              </a:xfrm>
              <a:custGeom>
                <a:avLst/>
                <a:gdLst>
                  <a:gd name="T0" fmla="*/ 14 w 39"/>
                  <a:gd name="T1" fmla="*/ 42 h 60"/>
                  <a:gd name="T2" fmla="*/ 1 w 39"/>
                  <a:gd name="T3" fmla="*/ 5 h 60"/>
                  <a:gd name="T4" fmla="*/ 3 w 39"/>
                  <a:gd name="T5" fmla="*/ 2 h 60"/>
                  <a:gd name="T6" fmla="*/ 13 w 39"/>
                  <a:gd name="T7" fmla="*/ 1 h 60"/>
                  <a:gd name="T8" fmla="*/ 17 w 39"/>
                  <a:gd name="T9" fmla="*/ 1 h 60"/>
                  <a:gd name="T10" fmla="*/ 26 w 39"/>
                  <a:gd name="T11" fmla="*/ 20 h 60"/>
                  <a:gd name="T12" fmla="*/ 39 w 39"/>
                  <a:gd name="T13" fmla="*/ 56 h 60"/>
                  <a:gd name="T14" fmla="*/ 39 w 39"/>
                  <a:gd name="T15" fmla="*/ 57 h 60"/>
                  <a:gd name="T16" fmla="*/ 38 w 39"/>
                  <a:gd name="T17" fmla="*/ 60 h 60"/>
                  <a:gd name="T18" fmla="*/ 34 w 39"/>
                  <a:gd name="T19" fmla="*/ 59 h 60"/>
                  <a:gd name="T20" fmla="*/ 23 w 39"/>
                  <a:gd name="T21" fmla="*/ 60 h 60"/>
                  <a:gd name="T22" fmla="*/ 14 w 39"/>
                  <a:gd name="T23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9" h="60">
                    <a:moveTo>
                      <a:pt x="14" y="42"/>
                    </a:moveTo>
                    <a:cubicBezTo>
                      <a:pt x="12" y="29"/>
                      <a:pt x="4" y="18"/>
                      <a:pt x="1" y="5"/>
                    </a:cubicBezTo>
                    <a:cubicBezTo>
                      <a:pt x="0" y="3"/>
                      <a:pt x="1" y="2"/>
                      <a:pt x="3" y="2"/>
                    </a:cubicBezTo>
                    <a:cubicBezTo>
                      <a:pt x="6" y="1"/>
                      <a:pt x="10" y="1"/>
                      <a:pt x="13" y="1"/>
                    </a:cubicBezTo>
                    <a:cubicBezTo>
                      <a:pt x="14" y="0"/>
                      <a:pt x="15" y="1"/>
                      <a:pt x="17" y="1"/>
                    </a:cubicBezTo>
                    <a:cubicBezTo>
                      <a:pt x="23" y="5"/>
                      <a:pt x="24" y="13"/>
                      <a:pt x="26" y="20"/>
                    </a:cubicBezTo>
                    <a:cubicBezTo>
                      <a:pt x="31" y="31"/>
                      <a:pt x="37" y="43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9" y="58"/>
                      <a:pt x="38" y="59"/>
                      <a:pt x="38" y="60"/>
                    </a:cubicBezTo>
                    <a:cubicBezTo>
                      <a:pt x="37" y="60"/>
                      <a:pt x="35" y="59"/>
                      <a:pt x="34" y="59"/>
                    </a:cubicBezTo>
                    <a:cubicBezTo>
                      <a:pt x="30" y="59"/>
                      <a:pt x="26" y="57"/>
                      <a:pt x="23" y="60"/>
                    </a:cubicBezTo>
                    <a:cubicBezTo>
                      <a:pt x="20" y="54"/>
                      <a:pt x="17" y="48"/>
                      <a:pt x="14" y="42"/>
                    </a:cubicBezTo>
                    <a:close/>
                  </a:path>
                </a:pathLst>
              </a:custGeom>
              <a:solidFill>
                <a:srgbClr val="A99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8" name="Freeform 5412"/>
              <p:cNvSpPr/>
              <p:nvPr/>
            </p:nvSpPr>
            <p:spPr bwMode="auto">
              <a:xfrm>
                <a:off x="7448550" y="5988051"/>
                <a:ext cx="26988" cy="33338"/>
              </a:xfrm>
              <a:custGeom>
                <a:avLst/>
                <a:gdLst>
                  <a:gd name="T0" fmla="*/ 8 w 14"/>
                  <a:gd name="T1" fmla="*/ 16 h 16"/>
                  <a:gd name="T2" fmla="*/ 0 w 14"/>
                  <a:gd name="T3" fmla="*/ 0 h 16"/>
                  <a:gd name="T4" fmla="*/ 8 w 14"/>
                  <a:gd name="T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" h="16">
                    <a:moveTo>
                      <a:pt x="8" y="16"/>
                    </a:moveTo>
                    <a:cubicBezTo>
                      <a:pt x="3" y="12"/>
                      <a:pt x="4" y="5"/>
                      <a:pt x="0" y="0"/>
                    </a:cubicBezTo>
                    <a:cubicBezTo>
                      <a:pt x="12" y="1"/>
                      <a:pt x="14" y="7"/>
                      <a:pt x="8" y="16"/>
                    </a:cubicBezTo>
                    <a:close/>
                  </a:path>
                </a:pathLst>
              </a:custGeom>
              <a:solidFill>
                <a:srgbClr val="8374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9" name="Freeform 5413"/>
              <p:cNvSpPr/>
              <p:nvPr/>
            </p:nvSpPr>
            <p:spPr bwMode="auto">
              <a:xfrm>
                <a:off x="7464425" y="5938838"/>
                <a:ext cx="25400" cy="23813"/>
              </a:xfrm>
              <a:custGeom>
                <a:avLst/>
                <a:gdLst>
                  <a:gd name="T0" fmla="*/ 13 w 13"/>
                  <a:gd name="T1" fmla="*/ 5 h 12"/>
                  <a:gd name="T2" fmla="*/ 2 w 13"/>
                  <a:gd name="T3" fmla="*/ 11 h 12"/>
                  <a:gd name="T4" fmla="*/ 2 w 13"/>
                  <a:gd name="T5" fmla="*/ 11 h 12"/>
                  <a:gd name="T6" fmla="*/ 13 w 13"/>
                  <a:gd name="T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3" y="5"/>
                    </a:moveTo>
                    <a:cubicBezTo>
                      <a:pt x="12" y="11"/>
                      <a:pt x="7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0"/>
                      <a:pt x="6" y="2"/>
                      <a:pt x="13" y="5"/>
                    </a:cubicBezTo>
                    <a:close/>
                  </a:path>
                </a:pathLst>
              </a:custGeom>
              <a:solidFill>
                <a:srgbClr val="DBCE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0" name="Freeform 5414"/>
              <p:cNvSpPr/>
              <p:nvPr/>
            </p:nvSpPr>
            <p:spPr bwMode="auto">
              <a:xfrm>
                <a:off x="7007225" y="5953126"/>
                <a:ext cx="23813" cy="14288"/>
              </a:xfrm>
              <a:custGeom>
                <a:avLst/>
                <a:gdLst>
                  <a:gd name="T0" fmla="*/ 2 w 12"/>
                  <a:gd name="T1" fmla="*/ 5 h 7"/>
                  <a:gd name="T2" fmla="*/ 0 w 12"/>
                  <a:gd name="T3" fmla="*/ 0 h 7"/>
                  <a:gd name="T4" fmla="*/ 12 w 12"/>
                  <a:gd name="T5" fmla="*/ 4 h 7"/>
                  <a:gd name="T6" fmla="*/ 2 w 12"/>
                  <a:gd name="T7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7">
                    <a:moveTo>
                      <a:pt x="2" y="5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3" y="3"/>
                      <a:pt x="8" y="4"/>
                      <a:pt x="12" y="4"/>
                    </a:cubicBezTo>
                    <a:cubicBezTo>
                      <a:pt x="9" y="7"/>
                      <a:pt x="5" y="5"/>
                      <a:pt x="2" y="5"/>
                    </a:cubicBezTo>
                    <a:close/>
                  </a:path>
                </a:pathLst>
              </a:custGeom>
              <a:solidFill>
                <a:srgbClr val="C3AA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1" name="Freeform 5415"/>
              <p:cNvSpPr/>
              <p:nvPr/>
            </p:nvSpPr>
            <p:spPr bwMode="auto">
              <a:xfrm>
                <a:off x="6948488" y="5946776"/>
                <a:ext cx="50800" cy="76200"/>
              </a:xfrm>
              <a:custGeom>
                <a:avLst/>
                <a:gdLst>
                  <a:gd name="T0" fmla="*/ 4 w 25"/>
                  <a:gd name="T1" fmla="*/ 7 h 38"/>
                  <a:gd name="T2" fmla="*/ 18 w 25"/>
                  <a:gd name="T3" fmla="*/ 7 h 38"/>
                  <a:gd name="T4" fmla="*/ 22 w 25"/>
                  <a:gd name="T5" fmla="*/ 2 h 38"/>
                  <a:gd name="T6" fmla="*/ 23 w 25"/>
                  <a:gd name="T7" fmla="*/ 12 h 38"/>
                  <a:gd name="T8" fmla="*/ 17 w 25"/>
                  <a:gd name="T9" fmla="*/ 31 h 38"/>
                  <a:gd name="T10" fmla="*/ 12 w 25"/>
                  <a:gd name="T11" fmla="*/ 38 h 38"/>
                  <a:gd name="T12" fmla="*/ 1 w 25"/>
                  <a:gd name="T13" fmla="*/ 20 h 38"/>
                  <a:gd name="T14" fmla="*/ 4 w 25"/>
                  <a:gd name="T1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8">
                    <a:moveTo>
                      <a:pt x="4" y="7"/>
                    </a:moveTo>
                    <a:cubicBezTo>
                      <a:pt x="8" y="7"/>
                      <a:pt x="13" y="0"/>
                      <a:pt x="18" y="7"/>
                    </a:cubicBezTo>
                    <a:cubicBezTo>
                      <a:pt x="20" y="10"/>
                      <a:pt x="21" y="4"/>
                      <a:pt x="22" y="2"/>
                    </a:cubicBezTo>
                    <a:cubicBezTo>
                      <a:pt x="25" y="5"/>
                      <a:pt x="23" y="9"/>
                      <a:pt x="23" y="12"/>
                    </a:cubicBezTo>
                    <a:cubicBezTo>
                      <a:pt x="21" y="18"/>
                      <a:pt x="15" y="23"/>
                      <a:pt x="17" y="31"/>
                    </a:cubicBezTo>
                    <a:cubicBezTo>
                      <a:pt x="17" y="34"/>
                      <a:pt x="15" y="37"/>
                      <a:pt x="12" y="38"/>
                    </a:cubicBezTo>
                    <a:cubicBezTo>
                      <a:pt x="4" y="35"/>
                      <a:pt x="6" y="25"/>
                      <a:pt x="1" y="20"/>
                    </a:cubicBezTo>
                    <a:cubicBezTo>
                      <a:pt x="1" y="15"/>
                      <a:pt x="0" y="11"/>
                      <a:pt x="4" y="7"/>
                    </a:cubicBezTo>
                    <a:close/>
                  </a:path>
                </a:pathLst>
              </a:custGeom>
              <a:solidFill>
                <a:srgbClr val="C2AE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2" name="Freeform 5416"/>
              <p:cNvSpPr/>
              <p:nvPr/>
            </p:nvSpPr>
            <p:spPr bwMode="auto">
              <a:xfrm>
                <a:off x="6970713" y="5970588"/>
                <a:ext cx="38100" cy="79375"/>
              </a:xfrm>
              <a:custGeom>
                <a:avLst/>
                <a:gdLst>
                  <a:gd name="T0" fmla="*/ 1 w 19"/>
                  <a:gd name="T1" fmla="*/ 26 h 40"/>
                  <a:gd name="T2" fmla="*/ 0 w 19"/>
                  <a:gd name="T3" fmla="*/ 9 h 40"/>
                  <a:gd name="T4" fmla="*/ 7 w 19"/>
                  <a:gd name="T5" fmla="*/ 6 h 40"/>
                  <a:gd name="T6" fmla="*/ 12 w 19"/>
                  <a:gd name="T7" fmla="*/ 0 h 40"/>
                  <a:gd name="T8" fmla="*/ 8 w 19"/>
                  <a:gd name="T9" fmla="*/ 14 h 40"/>
                  <a:gd name="T10" fmla="*/ 14 w 19"/>
                  <a:gd name="T11" fmla="*/ 23 h 40"/>
                  <a:gd name="T12" fmla="*/ 17 w 19"/>
                  <a:gd name="T13" fmla="*/ 38 h 40"/>
                  <a:gd name="T14" fmla="*/ 9 w 19"/>
                  <a:gd name="T15" fmla="*/ 36 h 40"/>
                  <a:gd name="T16" fmla="*/ 1 w 19"/>
                  <a:gd name="T17" fmla="*/ 29 h 40"/>
                  <a:gd name="T18" fmla="*/ 1 w 19"/>
                  <a:gd name="T19" fmla="*/ 2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40">
                    <a:moveTo>
                      <a:pt x="1" y="26"/>
                    </a:moveTo>
                    <a:cubicBezTo>
                      <a:pt x="5" y="20"/>
                      <a:pt x="3" y="14"/>
                      <a:pt x="0" y="9"/>
                    </a:cubicBezTo>
                    <a:cubicBezTo>
                      <a:pt x="2" y="4"/>
                      <a:pt x="7" y="15"/>
                      <a:pt x="7" y="6"/>
                    </a:cubicBezTo>
                    <a:cubicBezTo>
                      <a:pt x="7" y="2"/>
                      <a:pt x="7" y="0"/>
                      <a:pt x="12" y="0"/>
                    </a:cubicBezTo>
                    <a:cubicBezTo>
                      <a:pt x="13" y="6"/>
                      <a:pt x="12" y="10"/>
                      <a:pt x="8" y="14"/>
                    </a:cubicBezTo>
                    <a:cubicBezTo>
                      <a:pt x="10" y="16"/>
                      <a:pt x="11" y="21"/>
                      <a:pt x="14" y="23"/>
                    </a:cubicBezTo>
                    <a:cubicBezTo>
                      <a:pt x="17" y="27"/>
                      <a:pt x="19" y="32"/>
                      <a:pt x="17" y="38"/>
                    </a:cubicBezTo>
                    <a:cubicBezTo>
                      <a:pt x="14" y="40"/>
                      <a:pt x="11" y="39"/>
                      <a:pt x="9" y="36"/>
                    </a:cubicBezTo>
                    <a:cubicBezTo>
                      <a:pt x="12" y="27"/>
                      <a:pt x="3" y="32"/>
                      <a:pt x="1" y="29"/>
                    </a:cubicBezTo>
                    <a:cubicBezTo>
                      <a:pt x="0" y="28"/>
                      <a:pt x="0" y="27"/>
                      <a:pt x="1" y="26"/>
                    </a:cubicBezTo>
                    <a:close/>
                  </a:path>
                </a:pathLst>
              </a:custGeom>
              <a:solidFill>
                <a:srgbClr val="B8A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3" name="Freeform 5417"/>
              <p:cNvSpPr/>
              <p:nvPr/>
            </p:nvSpPr>
            <p:spPr bwMode="auto">
              <a:xfrm>
                <a:off x="6964363" y="6029326"/>
                <a:ext cx="57150" cy="33338"/>
              </a:xfrm>
              <a:custGeom>
                <a:avLst/>
                <a:gdLst>
                  <a:gd name="T0" fmla="*/ 13 w 28"/>
                  <a:gd name="T1" fmla="*/ 5 h 17"/>
                  <a:gd name="T2" fmla="*/ 20 w 28"/>
                  <a:gd name="T3" fmla="*/ 9 h 17"/>
                  <a:gd name="T4" fmla="*/ 24 w 28"/>
                  <a:gd name="T5" fmla="*/ 17 h 17"/>
                  <a:gd name="T6" fmla="*/ 23 w 28"/>
                  <a:gd name="T7" fmla="*/ 17 h 17"/>
                  <a:gd name="T8" fmla="*/ 22 w 28"/>
                  <a:gd name="T9" fmla="*/ 16 h 17"/>
                  <a:gd name="T10" fmla="*/ 12 w 28"/>
                  <a:gd name="T11" fmla="*/ 16 h 17"/>
                  <a:gd name="T12" fmla="*/ 7 w 28"/>
                  <a:gd name="T13" fmla="*/ 12 h 17"/>
                  <a:gd name="T14" fmla="*/ 7 w 28"/>
                  <a:gd name="T15" fmla="*/ 12 h 17"/>
                  <a:gd name="T16" fmla="*/ 5 w 28"/>
                  <a:gd name="T17" fmla="*/ 3 h 17"/>
                  <a:gd name="T18" fmla="*/ 13 w 28"/>
                  <a:gd name="T19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7">
                    <a:moveTo>
                      <a:pt x="13" y="5"/>
                    </a:moveTo>
                    <a:cubicBezTo>
                      <a:pt x="14" y="8"/>
                      <a:pt x="17" y="8"/>
                      <a:pt x="20" y="9"/>
                    </a:cubicBezTo>
                    <a:cubicBezTo>
                      <a:pt x="26" y="9"/>
                      <a:pt x="28" y="11"/>
                      <a:pt x="24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8" y="12"/>
                      <a:pt x="15" y="17"/>
                      <a:pt x="12" y="16"/>
                    </a:cubicBezTo>
                    <a:cubicBezTo>
                      <a:pt x="9" y="16"/>
                      <a:pt x="8" y="15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9"/>
                      <a:pt x="0" y="7"/>
                      <a:pt x="5" y="3"/>
                    </a:cubicBezTo>
                    <a:cubicBezTo>
                      <a:pt x="8" y="0"/>
                      <a:pt x="11" y="1"/>
                      <a:pt x="13" y="5"/>
                    </a:cubicBezTo>
                    <a:close/>
                  </a:path>
                </a:pathLst>
              </a:custGeom>
              <a:solidFill>
                <a:srgbClr val="BEA9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4" name="Freeform 5418"/>
              <p:cNvSpPr/>
              <p:nvPr/>
            </p:nvSpPr>
            <p:spPr bwMode="auto">
              <a:xfrm>
                <a:off x="6975475" y="5999163"/>
                <a:ext cx="31750" cy="25400"/>
              </a:xfrm>
              <a:custGeom>
                <a:avLst/>
                <a:gdLst>
                  <a:gd name="T0" fmla="*/ 12 w 16"/>
                  <a:gd name="T1" fmla="*/ 9 h 13"/>
                  <a:gd name="T2" fmla="*/ 6 w 16"/>
                  <a:gd name="T3" fmla="*/ 0 h 13"/>
                  <a:gd name="T4" fmla="*/ 12 w 16"/>
                  <a:gd name="T5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13">
                    <a:moveTo>
                      <a:pt x="12" y="9"/>
                    </a:moveTo>
                    <a:cubicBezTo>
                      <a:pt x="0" y="13"/>
                      <a:pt x="9" y="2"/>
                      <a:pt x="6" y="0"/>
                    </a:cubicBezTo>
                    <a:cubicBezTo>
                      <a:pt x="11" y="1"/>
                      <a:pt x="16" y="1"/>
                      <a:pt x="12" y="9"/>
                    </a:cubicBezTo>
                    <a:close/>
                  </a:path>
                </a:pathLst>
              </a:custGeom>
              <a:solidFill>
                <a:srgbClr val="C2B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5" name="Freeform 5419"/>
              <p:cNvSpPr/>
              <p:nvPr/>
            </p:nvSpPr>
            <p:spPr bwMode="auto">
              <a:xfrm>
                <a:off x="7488238" y="5851526"/>
                <a:ext cx="114300" cy="93663"/>
              </a:xfrm>
              <a:custGeom>
                <a:avLst/>
                <a:gdLst>
                  <a:gd name="T0" fmla="*/ 51 w 57"/>
                  <a:gd name="T1" fmla="*/ 21 h 47"/>
                  <a:gd name="T2" fmla="*/ 57 w 57"/>
                  <a:gd name="T3" fmla="*/ 32 h 47"/>
                  <a:gd name="T4" fmla="*/ 47 w 57"/>
                  <a:gd name="T5" fmla="*/ 32 h 47"/>
                  <a:gd name="T6" fmla="*/ 50 w 57"/>
                  <a:gd name="T7" fmla="*/ 41 h 47"/>
                  <a:gd name="T8" fmla="*/ 40 w 57"/>
                  <a:gd name="T9" fmla="*/ 40 h 47"/>
                  <a:gd name="T10" fmla="*/ 35 w 57"/>
                  <a:gd name="T11" fmla="*/ 36 h 47"/>
                  <a:gd name="T12" fmla="*/ 15 w 57"/>
                  <a:gd name="T13" fmla="*/ 30 h 47"/>
                  <a:gd name="T14" fmla="*/ 9 w 57"/>
                  <a:gd name="T15" fmla="*/ 24 h 47"/>
                  <a:gd name="T16" fmla="*/ 1 w 57"/>
                  <a:gd name="T17" fmla="*/ 13 h 47"/>
                  <a:gd name="T18" fmla="*/ 0 w 57"/>
                  <a:gd name="T19" fmla="*/ 10 h 47"/>
                  <a:gd name="T20" fmla="*/ 3 w 57"/>
                  <a:gd name="T21" fmla="*/ 3 h 47"/>
                  <a:gd name="T22" fmla="*/ 6 w 57"/>
                  <a:gd name="T23" fmla="*/ 1 h 47"/>
                  <a:gd name="T24" fmla="*/ 35 w 57"/>
                  <a:gd name="T25" fmla="*/ 0 h 47"/>
                  <a:gd name="T26" fmla="*/ 46 w 57"/>
                  <a:gd name="T27" fmla="*/ 8 h 47"/>
                  <a:gd name="T28" fmla="*/ 46 w 57"/>
                  <a:gd name="T29" fmla="*/ 8 h 47"/>
                  <a:gd name="T30" fmla="*/ 51 w 57"/>
                  <a:gd name="T31" fmla="*/ 2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7" h="47">
                    <a:moveTo>
                      <a:pt x="51" y="21"/>
                    </a:moveTo>
                    <a:cubicBezTo>
                      <a:pt x="53" y="24"/>
                      <a:pt x="55" y="28"/>
                      <a:pt x="57" y="32"/>
                    </a:cubicBezTo>
                    <a:cubicBezTo>
                      <a:pt x="53" y="32"/>
                      <a:pt x="50" y="29"/>
                      <a:pt x="47" y="32"/>
                    </a:cubicBezTo>
                    <a:cubicBezTo>
                      <a:pt x="43" y="36"/>
                      <a:pt x="56" y="34"/>
                      <a:pt x="50" y="41"/>
                    </a:cubicBezTo>
                    <a:cubicBezTo>
                      <a:pt x="44" y="47"/>
                      <a:pt x="43" y="42"/>
                      <a:pt x="40" y="40"/>
                    </a:cubicBezTo>
                    <a:cubicBezTo>
                      <a:pt x="38" y="39"/>
                      <a:pt x="36" y="38"/>
                      <a:pt x="35" y="36"/>
                    </a:cubicBezTo>
                    <a:cubicBezTo>
                      <a:pt x="31" y="26"/>
                      <a:pt x="23" y="27"/>
                      <a:pt x="15" y="30"/>
                    </a:cubicBezTo>
                    <a:cubicBezTo>
                      <a:pt x="11" y="30"/>
                      <a:pt x="8" y="28"/>
                      <a:pt x="9" y="24"/>
                    </a:cubicBezTo>
                    <a:cubicBezTo>
                      <a:pt x="9" y="17"/>
                      <a:pt x="5" y="16"/>
                      <a:pt x="1" y="13"/>
                    </a:cubicBezTo>
                    <a:cubicBezTo>
                      <a:pt x="0" y="13"/>
                      <a:pt x="0" y="12"/>
                      <a:pt x="0" y="10"/>
                    </a:cubicBezTo>
                    <a:cubicBezTo>
                      <a:pt x="0" y="7"/>
                      <a:pt x="1" y="5"/>
                      <a:pt x="3" y="3"/>
                    </a:cubicBezTo>
                    <a:cubicBezTo>
                      <a:pt x="4" y="2"/>
                      <a:pt x="5" y="1"/>
                      <a:pt x="6" y="1"/>
                    </a:cubicBezTo>
                    <a:cubicBezTo>
                      <a:pt x="16" y="7"/>
                      <a:pt x="26" y="6"/>
                      <a:pt x="35" y="0"/>
                    </a:cubicBezTo>
                    <a:cubicBezTo>
                      <a:pt x="37" y="5"/>
                      <a:pt x="44" y="3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4" y="14"/>
                      <a:pt x="45" y="19"/>
                      <a:pt x="51" y="21"/>
                    </a:cubicBezTo>
                    <a:close/>
                  </a:path>
                </a:pathLst>
              </a:custGeom>
              <a:solidFill>
                <a:srgbClr val="DAC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6" name="Freeform 5420"/>
              <p:cNvSpPr/>
              <p:nvPr/>
            </p:nvSpPr>
            <p:spPr bwMode="auto">
              <a:xfrm>
                <a:off x="7516813" y="5891213"/>
                <a:ext cx="42863" cy="33338"/>
              </a:xfrm>
              <a:custGeom>
                <a:avLst/>
                <a:gdLst>
                  <a:gd name="T0" fmla="*/ 2 w 22"/>
                  <a:gd name="T1" fmla="*/ 9 h 17"/>
                  <a:gd name="T2" fmla="*/ 16 w 22"/>
                  <a:gd name="T3" fmla="*/ 6 h 17"/>
                  <a:gd name="T4" fmla="*/ 21 w 22"/>
                  <a:gd name="T5" fmla="*/ 16 h 17"/>
                  <a:gd name="T6" fmla="*/ 15 w 22"/>
                  <a:gd name="T7" fmla="*/ 17 h 17"/>
                  <a:gd name="T8" fmla="*/ 4 w 22"/>
                  <a:gd name="T9" fmla="*/ 12 h 17"/>
                  <a:gd name="T10" fmla="*/ 1 w 22"/>
                  <a:gd name="T11" fmla="*/ 11 h 17"/>
                  <a:gd name="T12" fmla="*/ 1 w 22"/>
                  <a:gd name="T13" fmla="*/ 10 h 17"/>
                  <a:gd name="T14" fmla="*/ 2 w 22"/>
                  <a:gd name="T1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7">
                    <a:moveTo>
                      <a:pt x="2" y="9"/>
                    </a:moveTo>
                    <a:cubicBezTo>
                      <a:pt x="4" y="0"/>
                      <a:pt x="11" y="8"/>
                      <a:pt x="16" y="6"/>
                    </a:cubicBezTo>
                    <a:cubicBezTo>
                      <a:pt x="18" y="6"/>
                      <a:pt x="22" y="11"/>
                      <a:pt x="21" y="16"/>
                    </a:cubicBezTo>
                    <a:cubicBezTo>
                      <a:pt x="19" y="16"/>
                      <a:pt x="17" y="17"/>
                      <a:pt x="15" y="17"/>
                    </a:cubicBezTo>
                    <a:cubicBezTo>
                      <a:pt x="15" y="7"/>
                      <a:pt x="8" y="12"/>
                      <a:pt x="4" y="12"/>
                    </a:cubicBezTo>
                    <a:cubicBezTo>
                      <a:pt x="3" y="12"/>
                      <a:pt x="2" y="11"/>
                      <a:pt x="1" y="11"/>
                    </a:cubicBezTo>
                    <a:cubicBezTo>
                      <a:pt x="1" y="11"/>
                      <a:pt x="0" y="10"/>
                      <a:pt x="1" y="10"/>
                    </a:cubicBezTo>
                    <a:cubicBezTo>
                      <a:pt x="1" y="9"/>
                      <a:pt x="1" y="9"/>
                      <a:pt x="2" y="9"/>
                    </a:cubicBezTo>
                    <a:close/>
                  </a:path>
                </a:pathLst>
              </a:custGeom>
              <a:solidFill>
                <a:srgbClr val="E2D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7" name="Freeform 5421"/>
              <p:cNvSpPr/>
              <p:nvPr/>
            </p:nvSpPr>
            <p:spPr bwMode="auto">
              <a:xfrm>
                <a:off x="7500938" y="5635626"/>
                <a:ext cx="61913" cy="96838"/>
              </a:xfrm>
              <a:custGeom>
                <a:avLst/>
                <a:gdLst>
                  <a:gd name="T0" fmla="*/ 23 w 31"/>
                  <a:gd name="T1" fmla="*/ 30 h 49"/>
                  <a:gd name="T2" fmla="*/ 28 w 31"/>
                  <a:gd name="T3" fmla="*/ 33 h 49"/>
                  <a:gd name="T4" fmla="*/ 31 w 31"/>
                  <a:gd name="T5" fmla="*/ 43 h 49"/>
                  <a:gd name="T6" fmla="*/ 23 w 31"/>
                  <a:gd name="T7" fmla="*/ 40 h 49"/>
                  <a:gd name="T8" fmla="*/ 17 w 31"/>
                  <a:gd name="T9" fmla="*/ 41 h 49"/>
                  <a:gd name="T10" fmla="*/ 14 w 31"/>
                  <a:gd name="T11" fmla="*/ 41 h 49"/>
                  <a:gd name="T12" fmla="*/ 13 w 31"/>
                  <a:gd name="T13" fmla="*/ 30 h 49"/>
                  <a:gd name="T14" fmla="*/ 8 w 31"/>
                  <a:gd name="T15" fmla="*/ 19 h 49"/>
                  <a:gd name="T16" fmla="*/ 6 w 31"/>
                  <a:gd name="T17" fmla="*/ 10 h 49"/>
                  <a:gd name="T18" fmla="*/ 7 w 31"/>
                  <a:gd name="T19" fmla="*/ 0 h 49"/>
                  <a:gd name="T20" fmla="*/ 21 w 31"/>
                  <a:gd name="T21" fmla="*/ 4 h 49"/>
                  <a:gd name="T22" fmla="*/ 24 w 31"/>
                  <a:gd name="T23" fmla="*/ 7 h 49"/>
                  <a:gd name="T24" fmla="*/ 24 w 31"/>
                  <a:gd name="T25" fmla="*/ 18 h 49"/>
                  <a:gd name="T26" fmla="*/ 23 w 31"/>
                  <a:gd name="T27" fmla="*/ 3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49">
                    <a:moveTo>
                      <a:pt x="23" y="30"/>
                    </a:moveTo>
                    <a:cubicBezTo>
                      <a:pt x="24" y="32"/>
                      <a:pt x="26" y="32"/>
                      <a:pt x="28" y="33"/>
                    </a:cubicBezTo>
                    <a:cubicBezTo>
                      <a:pt x="29" y="36"/>
                      <a:pt x="30" y="39"/>
                      <a:pt x="31" y="43"/>
                    </a:cubicBezTo>
                    <a:cubicBezTo>
                      <a:pt x="30" y="40"/>
                      <a:pt x="24" y="49"/>
                      <a:pt x="23" y="40"/>
                    </a:cubicBezTo>
                    <a:cubicBezTo>
                      <a:pt x="23" y="35"/>
                      <a:pt x="19" y="39"/>
                      <a:pt x="17" y="41"/>
                    </a:cubicBezTo>
                    <a:cubicBezTo>
                      <a:pt x="16" y="41"/>
                      <a:pt x="15" y="41"/>
                      <a:pt x="14" y="41"/>
                    </a:cubicBezTo>
                    <a:cubicBezTo>
                      <a:pt x="10" y="37"/>
                      <a:pt x="13" y="34"/>
                      <a:pt x="13" y="30"/>
                    </a:cubicBezTo>
                    <a:cubicBezTo>
                      <a:pt x="14" y="25"/>
                      <a:pt x="15" y="20"/>
                      <a:pt x="8" y="19"/>
                    </a:cubicBezTo>
                    <a:cubicBezTo>
                      <a:pt x="2" y="17"/>
                      <a:pt x="5" y="13"/>
                      <a:pt x="6" y="10"/>
                    </a:cubicBezTo>
                    <a:cubicBezTo>
                      <a:pt x="6" y="7"/>
                      <a:pt x="0" y="3"/>
                      <a:pt x="7" y="0"/>
                    </a:cubicBezTo>
                    <a:cubicBezTo>
                      <a:pt x="13" y="0"/>
                      <a:pt x="17" y="2"/>
                      <a:pt x="21" y="4"/>
                    </a:cubicBezTo>
                    <a:cubicBezTo>
                      <a:pt x="22" y="5"/>
                      <a:pt x="23" y="6"/>
                      <a:pt x="24" y="7"/>
                    </a:cubicBezTo>
                    <a:cubicBezTo>
                      <a:pt x="21" y="11"/>
                      <a:pt x="22" y="15"/>
                      <a:pt x="24" y="18"/>
                    </a:cubicBezTo>
                    <a:cubicBezTo>
                      <a:pt x="26" y="22"/>
                      <a:pt x="26" y="26"/>
                      <a:pt x="23" y="30"/>
                    </a:cubicBezTo>
                    <a:close/>
                  </a:path>
                </a:pathLst>
              </a:custGeom>
              <a:solidFill>
                <a:srgbClr val="B7A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8" name="Freeform 5422"/>
              <p:cNvSpPr/>
              <p:nvPr/>
            </p:nvSpPr>
            <p:spPr bwMode="auto">
              <a:xfrm>
                <a:off x="7519988" y="5740401"/>
                <a:ext cx="50800" cy="65088"/>
              </a:xfrm>
              <a:custGeom>
                <a:avLst/>
                <a:gdLst>
                  <a:gd name="T0" fmla="*/ 17 w 25"/>
                  <a:gd name="T1" fmla="*/ 7 h 32"/>
                  <a:gd name="T2" fmla="*/ 21 w 25"/>
                  <a:gd name="T3" fmla="*/ 12 h 32"/>
                  <a:gd name="T4" fmla="*/ 23 w 25"/>
                  <a:gd name="T5" fmla="*/ 20 h 32"/>
                  <a:gd name="T6" fmla="*/ 23 w 25"/>
                  <a:gd name="T7" fmla="*/ 20 h 32"/>
                  <a:gd name="T8" fmla="*/ 17 w 25"/>
                  <a:gd name="T9" fmla="*/ 32 h 32"/>
                  <a:gd name="T10" fmla="*/ 10 w 25"/>
                  <a:gd name="T11" fmla="*/ 24 h 32"/>
                  <a:gd name="T12" fmla="*/ 3 w 25"/>
                  <a:gd name="T13" fmla="*/ 2 h 32"/>
                  <a:gd name="T14" fmla="*/ 17 w 25"/>
                  <a:gd name="T15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2">
                    <a:moveTo>
                      <a:pt x="17" y="7"/>
                    </a:moveTo>
                    <a:cubicBezTo>
                      <a:pt x="18" y="8"/>
                      <a:pt x="20" y="10"/>
                      <a:pt x="21" y="12"/>
                    </a:cubicBezTo>
                    <a:cubicBezTo>
                      <a:pt x="18" y="15"/>
                      <a:pt x="18" y="15"/>
                      <a:pt x="2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5" y="26"/>
                      <a:pt x="22" y="29"/>
                      <a:pt x="17" y="32"/>
                    </a:cubicBezTo>
                    <a:cubicBezTo>
                      <a:pt x="12" y="32"/>
                      <a:pt x="12" y="27"/>
                      <a:pt x="10" y="24"/>
                    </a:cubicBezTo>
                    <a:cubicBezTo>
                      <a:pt x="9" y="16"/>
                      <a:pt x="0" y="11"/>
                      <a:pt x="3" y="2"/>
                    </a:cubicBezTo>
                    <a:cubicBezTo>
                      <a:pt x="9" y="0"/>
                      <a:pt x="13" y="4"/>
                      <a:pt x="17" y="7"/>
                    </a:cubicBezTo>
                    <a:close/>
                  </a:path>
                </a:pathLst>
              </a:custGeom>
              <a:solidFill>
                <a:srgbClr val="B6A4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9" name="Freeform 5423"/>
              <p:cNvSpPr/>
              <p:nvPr/>
            </p:nvSpPr>
            <p:spPr bwMode="auto">
              <a:xfrm>
                <a:off x="7505700" y="5716588"/>
                <a:ext cx="49213" cy="38100"/>
              </a:xfrm>
              <a:custGeom>
                <a:avLst/>
                <a:gdLst>
                  <a:gd name="T0" fmla="*/ 24 w 24"/>
                  <a:gd name="T1" fmla="*/ 19 h 19"/>
                  <a:gd name="T2" fmla="*/ 9 w 24"/>
                  <a:gd name="T3" fmla="*/ 15 h 19"/>
                  <a:gd name="T4" fmla="*/ 0 w 24"/>
                  <a:gd name="T5" fmla="*/ 5 h 19"/>
                  <a:gd name="T6" fmla="*/ 10 w 24"/>
                  <a:gd name="T7" fmla="*/ 0 h 19"/>
                  <a:gd name="T8" fmla="*/ 11 w 24"/>
                  <a:gd name="T9" fmla="*/ 0 h 19"/>
                  <a:gd name="T10" fmla="*/ 14 w 24"/>
                  <a:gd name="T11" fmla="*/ 0 h 19"/>
                  <a:gd name="T12" fmla="*/ 24 w 24"/>
                  <a:gd name="T1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9">
                    <a:moveTo>
                      <a:pt x="24" y="19"/>
                    </a:moveTo>
                    <a:cubicBezTo>
                      <a:pt x="19" y="17"/>
                      <a:pt x="14" y="16"/>
                      <a:pt x="9" y="15"/>
                    </a:cubicBezTo>
                    <a:cubicBezTo>
                      <a:pt x="2" y="15"/>
                      <a:pt x="0" y="11"/>
                      <a:pt x="0" y="5"/>
                    </a:cubicBezTo>
                    <a:cubicBezTo>
                      <a:pt x="2" y="1"/>
                      <a:pt x="7" y="1"/>
                      <a:pt x="10" y="0"/>
                    </a:cubicBezTo>
                    <a:cubicBezTo>
                      <a:pt x="10" y="0"/>
                      <a:pt x="11" y="0"/>
                      <a:pt x="11" y="0"/>
                    </a:cubicBezTo>
                    <a:cubicBezTo>
                      <a:pt x="12" y="0"/>
                      <a:pt x="13" y="0"/>
                      <a:pt x="14" y="0"/>
                    </a:cubicBezTo>
                    <a:cubicBezTo>
                      <a:pt x="17" y="6"/>
                      <a:pt x="21" y="12"/>
                      <a:pt x="24" y="19"/>
                    </a:cubicBezTo>
                    <a:close/>
                  </a:path>
                </a:pathLst>
              </a:custGeom>
              <a:solidFill>
                <a:srgbClr val="AA9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0" name="Freeform 5424"/>
              <p:cNvSpPr/>
              <p:nvPr/>
            </p:nvSpPr>
            <p:spPr bwMode="auto">
              <a:xfrm>
                <a:off x="7550150" y="5780088"/>
                <a:ext cx="31750" cy="36513"/>
              </a:xfrm>
              <a:custGeom>
                <a:avLst/>
                <a:gdLst>
                  <a:gd name="T0" fmla="*/ 1 w 16"/>
                  <a:gd name="T1" fmla="*/ 11 h 18"/>
                  <a:gd name="T2" fmla="*/ 8 w 16"/>
                  <a:gd name="T3" fmla="*/ 0 h 18"/>
                  <a:gd name="T4" fmla="*/ 15 w 16"/>
                  <a:gd name="T5" fmla="*/ 14 h 18"/>
                  <a:gd name="T6" fmla="*/ 5 w 16"/>
                  <a:gd name="T7" fmla="*/ 16 h 18"/>
                  <a:gd name="T8" fmla="*/ 1 w 16"/>
                  <a:gd name="T9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8">
                    <a:moveTo>
                      <a:pt x="1" y="11"/>
                    </a:moveTo>
                    <a:cubicBezTo>
                      <a:pt x="3" y="7"/>
                      <a:pt x="6" y="4"/>
                      <a:pt x="8" y="0"/>
                    </a:cubicBezTo>
                    <a:cubicBezTo>
                      <a:pt x="12" y="4"/>
                      <a:pt x="16" y="7"/>
                      <a:pt x="15" y="14"/>
                    </a:cubicBezTo>
                    <a:cubicBezTo>
                      <a:pt x="13" y="18"/>
                      <a:pt x="9" y="16"/>
                      <a:pt x="5" y="16"/>
                    </a:cubicBezTo>
                    <a:cubicBezTo>
                      <a:pt x="3" y="16"/>
                      <a:pt x="0" y="15"/>
                      <a:pt x="1" y="11"/>
                    </a:cubicBezTo>
                    <a:close/>
                  </a:path>
                </a:pathLst>
              </a:custGeom>
              <a:solidFill>
                <a:srgbClr val="AA98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1" name="Freeform 5425"/>
              <p:cNvSpPr/>
              <p:nvPr/>
            </p:nvSpPr>
            <p:spPr bwMode="auto">
              <a:xfrm>
                <a:off x="7559675" y="5808663"/>
                <a:ext cx="26988" cy="23813"/>
              </a:xfrm>
              <a:custGeom>
                <a:avLst/>
                <a:gdLst>
                  <a:gd name="T0" fmla="*/ 1 w 13"/>
                  <a:gd name="T1" fmla="*/ 0 h 12"/>
                  <a:gd name="T2" fmla="*/ 10 w 13"/>
                  <a:gd name="T3" fmla="*/ 0 h 12"/>
                  <a:gd name="T4" fmla="*/ 13 w 13"/>
                  <a:gd name="T5" fmla="*/ 2 h 12"/>
                  <a:gd name="T6" fmla="*/ 1 w 13"/>
                  <a:gd name="T7" fmla="*/ 3 h 12"/>
                  <a:gd name="T8" fmla="*/ 0 w 13"/>
                  <a:gd name="T9" fmla="*/ 1 h 12"/>
                  <a:gd name="T10" fmla="*/ 1 w 13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1" y="0"/>
                    </a:moveTo>
                    <a:cubicBezTo>
                      <a:pt x="4" y="1"/>
                      <a:pt x="7" y="1"/>
                      <a:pt x="10" y="0"/>
                    </a:cubicBezTo>
                    <a:cubicBezTo>
                      <a:pt x="11" y="0"/>
                      <a:pt x="12" y="1"/>
                      <a:pt x="13" y="2"/>
                    </a:cubicBezTo>
                    <a:cubicBezTo>
                      <a:pt x="9" y="12"/>
                      <a:pt x="5" y="2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9381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2" name="Freeform 5426"/>
              <p:cNvSpPr/>
              <p:nvPr/>
            </p:nvSpPr>
            <p:spPr bwMode="auto">
              <a:xfrm>
                <a:off x="7550150" y="5764213"/>
                <a:ext cx="19050" cy="15875"/>
              </a:xfrm>
              <a:custGeom>
                <a:avLst/>
                <a:gdLst>
                  <a:gd name="T0" fmla="*/ 8 w 9"/>
                  <a:gd name="T1" fmla="*/ 8 h 8"/>
                  <a:gd name="T2" fmla="*/ 0 w 9"/>
                  <a:gd name="T3" fmla="*/ 3 h 8"/>
                  <a:gd name="T4" fmla="*/ 6 w 9"/>
                  <a:gd name="T5" fmla="*/ 0 h 8"/>
                  <a:gd name="T6" fmla="*/ 8 w 9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8" y="8"/>
                    </a:moveTo>
                    <a:cubicBezTo>
                      <a:pt x="5" y="7"/>
                      <a:pt x="2" y="6"/>
                      <a:pt x="0" y="3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9" y="2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A696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3" name="Freeform 5427"/>
              <p:cNvSpPr/>
              <p:nvPr/>
            </p:nvSpPr>
            <p:spPr bwMode="auto">
              <a:xfrm>
                <a:off x="7594600" y="5829301"/>
                <a:ext cx="28575" cy="26988"/>
              </a:xfrm>
              <a:custGeom>
                <a:avLst/>
                <a:gdLst>
                  <a:gd name="T0" fmla="*/ 2 w 14"/>
                  <a:gd name="T1" fmla="*/ 5 h 14"/>
                  <a:gd name="T2" fmla="*/ 0 w 14"/>
                  <a:gd name="T3" fmla="*/ 0 h 14"/>
                  <a:gd name="T4" fmla="*/ 14 w 14"/>
                  <a:gd name="T5" fmla="*/ 4 h 14"/>
                  <a:gd name="T6" fmla="*/ 2 w 14"/>
                  <a:gd name="T7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2" y="5"/>
                    </a:moveTo>
                    <a:cubicBezTo>
                      <a:pt x="0" y="4"/>
                      <a:pt x="0" y="2"/>
                      <a:pt x="0" y="0"/>
                    </a:cubicBezTo>
                    <a:cubicBezTo>
                      <a:pt x="5" y="1"/>
                      <a:pt x="10" y="1"/>
                      <a:pt x="14" y="4"/>
                    </a:cubicBezTo>
                    <a:cubicBezTo>
                      <a:pt x="11" y="14"/>
                      <a:pt x="6" y="4"/>
                      <a:pt x="2" y="5"/>
                    </a:cubicBezTo>
                    <a:close/>
                  </a:path>
                </a:pathLst>
              </a:custGeom>
              <a:solidFill>
                <a:srgbClr val="D2C2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4" name="Freeform 5428"/>
              <p:cNvSpPr/>
              <p:nvPr/>
            </p:nvSpPr>
            <p:spPr bwMode="auto">
              <a:xfrm>
                <a:off x="7470775" y="5786438"/>
                <a:ext cx="103188" cy="69850"/>
              </a:xfrm>
              <a:custGeom>
                <a:avLst/>
                <a:gdLst>
                  <a:gd name="T0" fmla="*/ 46 w 52"/>
                  <a:gd name="T1" fmla="*/ 11 h 35"/>
                  <a:gd name="T2" fmla="*/ 46 w 52"/>
                  <a:gd name="T3" fmla="*/ 14 h 35"/>
                  <a:gd name="T4" fmla="*/ 51 w 52"/>
                  <a:gd name="T5" fmla="*/ 29 h 35"/>
                  <a:gd name="T6" fmla="*/ 50 w 52"/>
                  <a:gd name="T7" fmla="*/ 31 h 35"/>
                  <a:gd name="T8" fmla="*/ 41 w 52"/>
                  <a:gd name="T9" fmla="*/ 32 h 35"/>
                  <a:gd name="T10" fmla="*/ 13 w 52"/>
                  <a:gd name="T11" fmla="*/ 34 h 35"/>
                  <a:gd name="T12" fmla="*/ 13 w 52"/>
                  <a:gd name="T13" fmla="*/ 35 h 35"/>
                  <a:gd name="T14" fmla="*/ 10 w 52"/>
                  <a:gd name="T15" fmla="*/ 35 h 35"/>
                  <a:gd name="T16" fmla="*/ 3 w 52"/>
                  <a:gd name="T17" fmla="*/ 17 h 35"/>
                  <a:gd name="T18" fmla="*/ 27 w 52"/>
                  <a:gd name="T19" fmla="*/ 13 h 35"/>
                  <a:gd name="T20" fmla="*/ 32 w 52"/>
                  <a:gd name="T21" fmla="*/ 9 h 35"/>
                  <a:gd name="T22" fmla="*/ 37 w 52"/>
                  <a:gd name="T23" fmla="*/ 0 h 35"/>
                  <a:gd name="T24" fmla="*/ 41 w 52"/>
                  <a:gd name="T25" fmla="*/ 8 h 35"/>
                  <a:gd name="T26" fmla="*/ 46 w 52"/>
                  <a:gd name="T27" fmla="*/ 1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35">
                    <a:moveTo>
                      <a:pt x="46" y="11"/>
                    </a:moveTo>
                    <a:cubicBezTo>
                      <a:pt x="46" y="12"/>
                      <a:pt x="46" y="13"/>
                      <a:pt x="46" y="14"/>
                    </a:cubicBezTo>
                    <a:cubicBezTo>
                      <a:pt x="42" y="21"/>
                      <a:pt x="52" y="23"/>
                      <a:pt x="51" y="29"/>
                    </a:cubicBezTo>
                    <a:cubicBezTo>
                      <a:pt x="51" y="30"/>
                      <a:pt x="50" y="30"/>
                      <a:pt x="50" y="31"/>
                    </a:cubicBezTo>
                    <a:cubicBezTo>
                      <a:pt x="47" y="33"/>
                      <a:pt x="43" y="33"/>
                      <a:pt x="41" y="32"/>
                    </a:cubicBezTo>
                    <a:cubicBezTo>
                      <a:pt x="31" y="27"/>
                      <a:pt x="22" y="31"/>
                      <a:pt x="13" y="34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2" y="35"/>
                      <a:pt x="11" y="35"/>
                      <a:pt x="10" y="35"/>
                    </a:cubicBezTo>
                    <a:cubicBezTo>
                      <a:pt x="6" y="29"/>
                      <a:pt x="0" y="25"/>
                      <a:pt x="3" y="17"/>
                    </a:cubicBezTo>
                    <a:cubicBezTo>
                      <a:pt x="10" y="12"/>
                      <a:pt x="19" y="16"/>
                      <a:pt x="27" y="13"/>
                    </a:cubicBezTo>
                    <a:cubicBezTo>
                      <a:pt x="30" y="14"/>
                      <a:pt x="32" y="13"/>
                      <a:pt x="32" y="9"/>
                    </a:cubicBezTo>
                    <a:cubicBezTo>
                      <a:pt x="33" y="5"/>
                      <a:pt x="34" y="2"/>
                      <a:pt x="37" y="0"/>
                    </a:cubicBezTo>
                    <a:cubicBezTo>
                      <a:pt x="39" y="3"/>
                      <a:pt x="40" y="6"/>
                      <a:pt x="41" y="8"/>
                    </a:cubicBezTo>
                    <a:cubicBezTo>
                      <a:pt x="42" y="10"/>
                      <a:pt x="44" y="11"/>
                      <a:pt x="46" y="11"/>
                    </a:cubicBezTo>
                    <a:close/>
                  </a:path>
                </a:pathLst>
              </a:custGeom>
              <a:solidFill>
                <a:srgbClr val="D2C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5" name="Freeform 5429"/>
              <p:cNvSpPr/>
              <p:nvPr/>
            </p:nvSpPr>
            <p:spPr bwMode="auto">
              <a:xfrm>
                <a:off x="7558088" y="5867401"/>
                <a:ext cx="31750" cy="26988"/>
              </a:xfrm>
              <a:custGeom>
                <a:avLst/>
                <a:gdLst>
                  <a:gd name="T0" fmla="*/ 16 w 16"/>
                  <a:gd name="T1" fmla="*/ 13 h 14"/>
                  <a:gd name="T2" fmla="*/ 12 w 16"/>
                  <a:gd name="T3" fmla="*/ 11 h 14"/>
                  <a:gd name="T4" fmla="*/ 2 w 16"/>
                  <a:gd name="T5" fmla="*/ 8 h 14"/>
                  <a:gd name="T6" fmla="*/ 10 w 16"/>
                  <a:gd name="T7" fmla="*/ 2 h 14"/>
                  <a:gd name="T8" fmla="*/ 11 w 16"/>
                  <a:gd name="T9" fmla="*/ 0 h 14"/>
                  <a:gd name="T10" fmla="*/ 16 w 16"/>
                  <a:gd name="T1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6" y="13"/>
                    </a:moveTo>
                    <a:cubicBezTo>
                      <a:pt x="15" y="12"/>
                      <a:pt x="13" y="12"/>
                      <a:pt x="12" y="11"/>
                    </a:cubicBezTo>
                    <a:cubicBezTo>
                      <a:pt x="8" y="10"/>
                      <a:pt x="3" y="14"/>
                      <a:pt x="2" y="8"/>
                    </a:cubicBezTo>
                    <a:cubicBezTo>
                      <a:pt x="0" y="2"/>
                      <a:pt x="8" y="6"/>
                      <a:pt x="10" y="2"/>
                    </a:cubicBezTo>
                    <a:cubicBezTo>
                      <a:pt x="10" y="1"/>
                      <a:pt x="10" y="1"/>
                      <a:pt x="11" y="0"/>
                    </a:cubicBezTo>
                    <a:cubicBezTo>
                      <a:pt x="12" y="4"/>
                      <a:pt x="14" y="8"/>
                      <a:pt x="16" y="13"/>
                    </a:cubicBezTo>
                    <a:close/>
                  </a:path>
                </a:pathLst>
              </a:custGeom>
              <a:solidFill>
                <a:srgbClr val="CAB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6" name="Freeform 5430"/>
              <p:cNvSpPr/>
              <p:nvPr/>
            </p:nvSpPr>
            <p:spPr bwMode="auto">
              <a:xfrm>
                <a:off x="7550150" y="5845176"/>
                <a:ext cx="30163" cy="38100"/>
              </a:xfrm>
              <a:custGeom>
                <a:avLst/>
                <a:gdLst>
                  <a:gd name="T0" fmla="*/ 15 w 15"/>
                  <a:gd name="T1" fmla="*/ 11 h 19"/>
                  <a:gd name="T2" fmla="*/ 5 w 15"/>
                  <a:gd name="T3" fmla="*/ 5 h 19"/>
                  <a:gd name="T4" fmla="*/ 11 w 15"/>
                  <a:gd name="T5" fmla="*/ 0 h 19"/>
                  <a:gd name="T6" fmla="*/ 11 w 15"/>
                  <a:gd name="T7" fmla="*/ 0 h 19"/>
                  <a:gd name="T8" fmla="*/ 15 w 15"/>
                  <a:gd name="T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15" y="11"/>
                    </a:moveTo>
                    <a:cubicBezTo>
                      <a:pt x="14" y="5"/>
                      <a:pt x="0" y="19"/>
                      <a:pt x="5" y="5"/>
                    </a:cubicBezTo>
                    <a:cubicBezTo>
                      <a:pt x="7" y="3"/>
                      <a:pt x="9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3"/>
                      <a:pt x="15" y="7"/>
                      <a:pt x="15" y="11"/>
                    </a:cubicBezTo>
                    <a:close/>
                  </a:path>
                </a:pathLst>
              </a:custGeom>
              <a:solidFill>
                <a:srgbClr val="CABA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7" name="Freeform 5431"/>
              <p:cNvSpPr/>
              <p:nvPr/>
            </p:nvSpPr>
            <p:spPr bwMode="auto">
              <a:xfrm>
                <a:off x="6911975" y="5924551"/>
                <a:ext cx="65088" cy="61913"/>
              </a:xfrm>
              <a:custGeom>
                <a:avLst/>
                <a:gdLst>
                  <a:gd name="T0" fmla="*/ 22 w 32"/>
                  <a:gd name="T1" fmla="*/ 18 h 31"/>
                  <a:gd name="T2" fmla="*/ 20 w 32"/>
                  <a:gd name="T3" fmla="*/ 30 h 31"/>
                  <a:gd name="T4" fmla="*/ 10 w 32"/>
                  <a:gd name="T5" fmla="*/ 23 h 31"/>
                  <a:gd name="T6" fmla="*/ 10 w 32"/>
                  <a:gd name="T7" fmla="*/ 18 h 31"/>
                  <a:gd name="T8" fmla="*/ 4 w 32"/>
                  <a:gd name="T9" fmla="*/ 18 h 31"/>
                  <a:gd name="T10" fmla="*/ 1 w 32"/>
                  <a:gd name="T11" fmla="*/ 11 h 31"/>
                  <a:gd name="T12" fmla="*/ 3 w 32"/>
                  <a:gd name="T13" fmla="*/ 8 h 31"/>
                  <a:gd name="T14" fmla="*/ 19 w 32"/>
                  <a:gd name="T15" fmla="*/ 0 h 31"/>
                  <a:gd name="T16" fmla="*/ 19 w 32"/>
                  <a:gd name="T17" fmla="*/ 0 h 31"/>
                  <a:gd name="T18" fmla="*/ 22 w 32"/>
                  <a:gd name="T19" fmla="*/ 1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1">
                    <a:moveTo>
                      <a:pt x="22" y="18"/>
                    </a:moveTo>
                    <a:cubicBezTo>
                      <a:pt x="21" y="22"/>
                      <a:pt x="24" y="26"/>
                      <a:pt x="20" y="30"/>
                    </a:cubicBezTo>
                    <a:cubicBezTo>
                      <a:pt x="14" y="31"/>
                      <a:pt x="11" y="28"/>
                      <a:pt x="10" y="23"/>
                    </a:cubicBezTo>
                    <a:cubicBezTo>
                      <a:pt x="5" y="21"/>
                      <a:pt x="19" y="19"/>
                      <a:pt x="10" y="18"/>
                    </a:cubicBezTo>
                    <a:cubicBezTo>
                      <a:pt x="8" y="18"/>
                      <a:pt x="6" y="19"/>
                      <a:pt x="4" y="18"/>
                    </a:cubicBezTo>
                    <a:cubicBezTo>
                      <a:pt x="1" y="17"/>
                      <a:pt x="0" y="14"/>
                      <a:pt x="1" y="11"/>
                    </a:cubicBezTo>
                    <a:cubicBezTo>
                      <a:pt x="1" y="10"/>
                      <a:pt x="2" y="9"/>
                      <a:pt x="3" y="8"/>
                    </a:cubicBezTo>
                    <a:cubicBezTo>
                      <a:pt x="8" y="5"/>
                      <a:pt x="15" y="6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4"/>
                      <a:pt x="20" y="12"/>
                      <a:pt x="22" y="18"/>
                    </a:cubicBezTo>
                    <a:close/>
                  </a:path>
                </a:pathLst>
              </a:custGeom>
              <a:solidFill>
                <a:srgbClr val="D8C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8" name="Freeform 5432"/>
              <p:cNvSpPr/>
              <p:nvPr/>
            </p:nvSpPr>
            <p:spPr bwMode="auto">
              <a:xfrm>
                <a:off x="7483475" y="5459413"/>
                <a:ext cx="93663" cy="71438"/>
              </a:xfrm>
              <a:custGeom>
                <a:avLst/>
                <a:gdLst>
                  <a:gd name="T0" fmla="*/ 42 w 46"/>
                  <a:gd name="T1" fmla="*/ 35 h 36"/>
                  <a:gd name="T2" fmla="*/ 25 w 46"/>
                  <a:gd name="T3" fmla="*/ 27 h 36"/>
                  <a:gd name="T4" fmla="*/ 17 w 46"/>
                  <a:gd name="T5" fmla="*/ 20 h 36"/>
                  <a:gd name="T6" fmla="*/ 4 w 46"/>
                  <a:gd name="T7" fmla="*/ 17 h 36"/>
                  <a:gd name="T8" fmla="*/ 3 w 46"/>
                  <a:gd name="T9" fmla="*/ 7 h 36"/>
                  <a:gd name="T10" fmla="*/ 21 w 46"/>
                  <a:gd name="T11" fmla="*/ 7 h 36"/>
                  <a:gd name="T12" fmla="*/ 21 w 46"/>
                  <a:gd name="T13" fmla="*/ 7 h 36"/>
                  <a:gd name="T14" fmla="*/ 28 w 46"/>
                  <a:gd name="T15" fmla="*/ 2 h 36"/>
                  <a:gd name="T16" fmla="*/ 35 w 46"/>
                  <a:gd name="T17" fmla="*/ 9 h 36"/>
                  <a:gd name="T18" fmla="*/ 41 w 46"/>
                  <a:gd name="T19" fmla="*/ 25 h 36"/>
                  <a:gd name="T20" fmla="*/ 45 w 46"/>
                  <a:gd name="T21" fmla="*/ 32 h 36"/>
                  <a:gd name="T22" fmla="*/ 42 w 46"/>
                  <a:gd name="T2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6" h="36">
                    <a:moveTo>
                      <a:pt x="42" y="35"/>
                    </a:moveTo>
                    <a:cubicBezTo>
                      <a:pt x="37" y="31"/>
                      <a:pt x="32" y="27"/>
                      <a:pt x="25" y="27"/>
                    </a:cubicBezTo>
                    <a:cubicBezTo>
                      <a:pt x="24" y="23"/>
                      <a:pt x="29" y="12"/>
                      <a:pt x="17" y="20"/>
                    </a:cubicBezTo>
                    <a:cubicBezTo>
                      <a:pt x="14" y="22"/>
                      <a:pt x="8" y="18"/>
                      <a:pt x="4" y="17"/>
                    </a:cubicBezTo>
                    <a:cubicBezTo>
                      <a:pt x="0" y="14"/>
                      <a:pt x="6" y="10"/>
                      <a:pt x="3" y="7"/>
                    </a:cubicBezTo>
                    <a:cubicBezTo>
                      <a:pt x="9" y="0"/>
                      <a:pt x="15" y="4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3" y="5"/>
                      <a:pt x="25" y="3"/>
                      <a:pt x="28" y="2"/>
                    </a:cubicBezTo>
                    <a:cubicBezTo>
                      <a:pt x="33" y="2"/>
                      <a:pt x="38" y="6"/>
                      <a:pt x="35" y="9"/>
                    </a:cubicBezTo>
                    <a:cubicBezTo>
                      <a:pt x="27" y="19"/>
                      <a:pt x="37" y="21"/>
                      <a:pt x="41" y="25"/>
                    </a:cubicBezTo>
                    <a:cubicBezTo>
                      <a:pt x="43" y="27"/>
                      <a:pt x="43" y="30"/>
                      <a:pt x="45" y="32"/>
                    </a:cubicBezTo>
                    <a:cubicBezTo>
                      <a:pt x="46" y="36"/>
                      <a:pt x="43" y="34"/>
                      <a:pt x="42" y="35"/>
                    </a:cubicBezTo>
                    <a:close/>
                  </a:path>
                </a:pathLst>
              </a:custGeom>
              <a:solidFill>
                <a:srgbClr val="B38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9" name="Freeform 5433"/>
              <p:cNvSpPr/>
              <p:nvPr/>
            </p:nvSpPr>
            <p:spPr bwMode="auto">
              <a:xfrm>
                <a:off x="7559675" y="5489576"/>
                <a:ext cx="30163" cy="33338"/>
              </a:xfrm>
              <a:custGeom>
                <a:avLst/>
                <a:gdLst>
                  <a:gd name="T0" fmla="*/ 7 w 15"/>
                  <a:gd name="T1" fmla="*/ 17 h 17"/>
                  <a:gd name="T2" fmla="*/ 2 w 15"/>
                  <a:gd name="T3" fmla="*/ 12 h 17"/>
                  <a:gd name="T4" fmla="*/ 11 w 15"/>
                  <a:gd name="T5" fmla="*/ 3 h 17"/>
                  <a:gd name="T6" fmla="*/ 13 w 15"/>
                  <a:gd name="T7" fmla="*/ 6 h 17"/>
                  <a:gd name="T8" fmla="*/ 15 w 15"/>
                  <a:gd name="T9" fmla="*/ 9 h 17"/>
                  <a:gd name="T10" fmla="*/ 7 w 15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7">
                    <a:moveTo>
                      <a:pt x="7" y="17"/>
                    </a:moveTo>
                    <a:cubicBezTo>
                      <a:pt x="3" y="17"/>
                      <a:pt x="2" y="15"/>
                      <a:pt x="2" y="12"/>
                    </a:cubicBezTo>
                    <a:cubicBezTo>
                      <a:pt x="0" y="4"/>
                      <a:pt x="2" y="0"/>
                      <a:pt x="11" y="3"/>
                    </a:cubicBezTo>
                    <a:cubicBezTo>
                      <a:pt x="12" y="4"/>
                      <a:pt x="13" y="5"/>
                      <a:pt x="13" y="6"/>
                    </a:cubicBezTo>
                    <a:cubicBezTo>
                      <a:pt x="14" y="7"/>
                      <a:pt x="14" y="8"/>
                      <a:pt x="15" y="9"/>
                    </a:cubicBezTo>
                    <a:cubicBezTo>
                      <a:pt x="13" y="13"/>
                      <a:pt x="10" y="15"/>
                      <a:pt x="7" y="17"/>
                    </a:cubicBezTo>
                    <a:close/>
                  </a:path>
                </a:pathLst>
              </a:custGeom>
              <a:solidFill>
                <a:srgbClr val="9373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0" name="Freeform 5434"/>
              <p:cNvSpPr/>
              <p:nvPr/>
            </p:nvSpPr>
            <p:spPr bwMode="auto">
              <a:xfrm>
                <a:off x="6473825" y="5776913"/>
                <a:ext cx="57150" cy="49213"/>
              </a:xfrm>
              <a:custGeom>
                <a:avLst/>
                <a:gdLst>
                  <a:gd name="T0" fmla="*/ 6 w 29"/>
                  <a:gd name="T1" fmla="*/ 25 h 25"/>
                  <a:gd name="T2" fmla="*/ 9 w 29"/>
                  <a:gd name="T3" fmla="*/ 8 h 25"/>
                  <a:gd name="T4" fmla="*/ 29 w 29"/>
                  <a:gd name="T5" fmla="*/ 2 h 25"/>
                  <a:gd name="T6" fmla="*/ 29 w 29"/>
                  <a:gd name="T7" fmla="*/ 4 h 25"/>
                  <a:gd name="T8" fmla="*/ 28 w 29"/>
                  <a:gd name="T9" fmla="*/ 5 h 25"/>
                  <a:gd name="T10" fmla="*/ 19 w 29"/>
                  <a:gd name="T11" fmla="*/ 19 h 25"/>
                  <a:gd name="T12" fmla="*/ 17 w 29"/>
                  <a:gd name="T13" fmla="*/ 19 h 25"/>
                  <a:gd name="T14" fmla="*/ 6 w 29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5">
                    <a:moveTo>
                      <a:pt x="6" y="25"/>
                    </a:moveTo>
                    <a:cubicBezTo>
                      <a:pt x="0" y="18"/>
                      <a:pt x="11" y="14"/>
                      <a:pt x="9" y="8"/>
                    </a:cubicBezTo>
                    <a:cubicBezTo>
                      <a:pt x="15" y="4"/>
                      <a:pt x="21" y="0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5"/>
                      <a:pt x="29" y="5"/>
                      <a:pt x="28" y="5"/>
                    </a:cubicBezTo>
                    <a:cubicBezTo>
                      <a:pt x="25" y="10"/>
                      <a:pt x="22" y="15"/>
                      <a:pt x="19" y="19"/>
                    </a:cubicBezTo>
                    <a:cubicBezTo>
                      <a:pt x="18" y="19"/>
                      <a:pt x="18" y="19"/>
                      <a:pt x="17" y="19"/>
                    </a:cubicBezTo>
                    <a:cubicBezTo>
                      <a:pt x="14" y="21"/>
                      <a:pt x="10" y="23"/>
                      <a:pt x="6" y="25"/>
                    </a:cubicBezTo>
                    <a:close/>
                  </a:path>
                </a:pathLst>
              </a:custGeom>
              <a:solidFill>
                <a:srgbClr val="C8A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1" name="Freeform 5435"/>
              <p:cNvSpPr/>
              <p:nvPr/>
            </p:nvSpPr>
            <p:spPr bwMode="auto">
              <a:xfrm>
                <a:off x="6527800" y="5746751"/>
                <a:ext cx="33338" cy="55563"/>
              </a:xfrm>
              <a:custGeom>
                <a:avLst/>
                <a:gdLst>
                  <a:gd name="T0" fmla="*/ 1 w 17"/>
                  <a:gd name="T1" fmla="*/ 20 h 28"/>
                  <a:gd name="T2" fmla="*/ 2 w 17"/>
                  <a:gd name="T3" fmla="*/ 18 h 28"/>
                  <a:gd name="T4" fmla="*/ 1 w 17"/>
                  <a:gd name="T5" fmla="*/ 12 h 28"/>
                  <a:gd name="T6" fmla="*/ 3 w 17"/>
                  <a:gd name="T7" fmla="*/ 8 h 28"/>
                  <a:gd name="T8" fmla="*/ 11 w 17"/>
                  <a:gd name="T9" fmla="*/ 1 h 28"/>
                  <a:gd name="T10" fmla="*/ 15 w 17"/>
                  <a:gd name="T11" fmla="*/ 11 h 28"/>
                  <a:gd name="T12" fmla="*/ 15 w 17"/>
                  <a:gd name="T13" fmla="*/ 14 h 28"/>
                  <a:gd name="T14" fmla="*/ 6 w 17"/>
                  <a:gd name="T15" fmla="*/ 28 h 28"/>
                  <a:gd name="T16" fmla="*/ 1 w 17"/>
                  <a:gd name="T1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8">
                    <a:moveTo>
                      <a:pt x="1" y="20"/>
                    </a:moveTo>
                    <a:cubicBezTo>
                      <a:pt x="2" y="20"/>
                      <a:pt x="2" y="19"/>
                      <a:pt x="2" y="18"/>
                    </a:cubicBezTo>
                    <a:cubicBezTo>
                      <a:pt x="1" y="16"/>
                      <a:pt x="0" y="14"/>
                      <a:pt x="1" y="12"/>
                    </a:cubicBezTo>
                    <a:cubicBezTo>
                      <a:pt x="1" y="11"/>
                      <a:pt x="2" y="9"/>
                      <a:pt x="3" y="8"/>
                    </a:cubicBezTo>
                    <a:cubicBezTo>
                      <a:pt x="4" y="4"/>
                      <a:pt x="6" y="0"/>
                      <a:pt x="11" y="1"/>
                    </a:cubicBezTo>
                    <a:cubicBezTo>
                      <a:pt x="17" y="2"/>
                      <a:pt x="15" y="7"/>
                      <a:pt x="15" y="11"/>
                    </a:cubicBezTo>
                    <a:cubicBezTo>
                      <a:pt x="15" y="12"/>
                      <a:pt x="15" y="13"/>
                      <a:pt x="15" y="14"/>
                    </a:cubicBezTo>
                    <a:cubicBezTo>
                      <a:pt x="15" y="21"/>
                      <a:pt x="7" y="23"/>
                      <a:pt x="6" y="28"/>
                    </a:cubicBezTo>
                    <a:cubicBezTo>
                      <a:pt x="4" y="26"/>
                      <a:pt x="3" y="23"/>
                      <a:pt x="1" y="20"/>
                    </a:cubicBezTo>
                    <a:close/>
                  </a:path>
                </a:pathLst>
              </a:custGeom>
              <a:solidFill>
                <a:srgbClr val="A88B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2" name="Freeform 5436"/>
              <p:cNvSpPr/>
              <p:nvPr/>
            </p:nvSpPr>
            <p:spPr bwMode="auto">
              <a:xfrm>
                <a:off x="6535738" y="5761038"/>
                <a:ext cx="47625" cy="41275"/>
              </a:xfrm>
              <a:custGeom>
                <a:avLst/>
                <a:gdLst>
                  <a:gd name="T0" fmla="*/ 2 w 24"/>
                  <a:gd name="T1" fmla="*/ 21 h 21"/>
                  <a:gd name="T2" fmla="*/ 8 w 24"/>
                  <a:gd name="T3" fmla="*/ 7 h 21"/>
                  <a:gd name="T4" fmla="*/ 24 w 24"/>
                  <a:gd name="T5" fmla="*/ 9 h 21"/>
                  <a:gd name="T6" fmla="*/ 20 w 24"/>
                  <a:gd name="T7" fmla="*/ 11 h 21"/>
                  <a:gd name="T8" fmla="*/ 14 w 24"/>
                  <a:gd name="T9" fmla="*/ 21 h 21"/>
                  <a:gd name="T10" fmla="*/ 2 w 24"/>
                  <a:gd name="T11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21">
                    <a:moveTo>
                      <a:pt x="2" y="21"/>
                    </a:moveTo>
                    <a:cubicBezTo>
                      <a:pt x="0" y="15"/>
                      <a:pt x="9" y="13"/>
                      <a:pt x="8" y="7"/>
                    </a:cubicBezTo>
                    <a:cubicBezTo>
                      <a:pt x="13" y="10"/>
                      <a:pt x="20" y="0"/>
                      <a:pt x="24" y="9"/>
                    </a:cubicBezTo>
                    <a:cubicBezTo>
                      <a:pt x="23" y="11"/>
                      <a:pt x="22" y="12"/>
                      <a:pt x="20" y="11"/>
                    </a:cubicBezTo>
                    <a:cubicBezTo>
                      <a:pt x="15" y="12"/>
                      <a:pt x="13" y="15"/>
                      <a:pt x="14" y="21"/>
                    </a:cubicBezTo>
                    <a:cubicBezTo>
                      <a:pt x="10" y="20"/>
                      <a:pt x="6" y="20"/>
                      <a:pt x="2" y="21"/>
                    </a:cubicBezTo>
                    <a:close/>
                  </a:path>
                </a:pathLst>
              </a:custGeom>
              <a:solidFill>
                <a:srgbClr val="B48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3" name="Freeform 5437"/>
              <p:cNvSpPr/>
              <p:nvPr/>
            </p:nvSpPr>
            <p:spPr bwMode="auto">
              <a:xfrm>
                <a:off x="6438900" y="5808663"/>
                <a:ext cx="42863" cy="71438"/>
              </a:xfrm>
              <a:custGeom>
                <a:avLst/>
                <a:gdLst>
                  <a:gd name="T0" fmla="*/ 0 w 21"/>
                  <a:gd name="T1" fmla="*/ 36 h 36"/>
                  <a:gd name="T2" fmla="*/ 5 w 21"/>
                  <a:gd name="T3" fmla="*/ 17 h 36"/>
                  <a:gd name="T4" fmla="*/ 12 w 21"/>
                  <a:gd name="T5" fmla="*/ 0 h 36"/>
                  <a:gd name="T6" fmla="*/ 18 w 21"/>
                  <a:gd name="T7" fmla="*/ 7 h 36"/>
                  <a:gd name="T8" fmla="*/ 20 w 21"/>
                  <a:gd name="T9" fmla="*/ 14 h 36"/>
                  <a:gd name="T10" fmla="*/ 13 w 21"/>
                  <a:gd name="T11" fmla="*/ 30 h 36"/>
                  <a:gd name="T12" fmla="*/ 0 w 21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36">
                    <a:moveTo>
                      <a:pt x="0" y="36"/>
                    </a:moveTo>
                    <a:cubicBezTo>
                      <a:pt x="0" y="29"/>
                      <a:pt x="2" y="23"/>
                      <a:pt x="5" y="17"/>
                    </a:cubicBezTo>
                    <a:cubicBezTo>
                      <a:pt x="9" y="12"/>
                      <a:pt x="10" y="6"/>
                      <a:pt x="12" y="0"/>
                    </a:cubicBezTo>
                    <a:cubicBezTo>
                      <a:pt x="16" y="1"/>
                      <a:pt x="20" y="1"/>
                      <a:pt x="18" y="7"/>
                    </a:cubicBezTo>
                    <a:cubicBezTo>
                      <a:pt x="17" y="10"/>
                      <a:pt x="17" y="12"/>
                      <a:pt x="20" y="14"/>
                    </a:cubicBezTo>
                    <a:cubicBezTo>
                      <a:pt x="21" y="20"/>
                      <a:pt x="20" y="27"/>
                      <a:pt x="13" y="30"/>
                    </a:cubicBezTo>
                    <a:cubicBezTo>
                      <a:pt x="8" y="30"/>
                      <a:pt x="5" y="35"/>
                      <a:pt x="0" y="36"/>
                    </a:cubicBezTo>
                    <a:close/>
                  </a:path>
                </a:pathLst>
              </a:custGeom>
              <a:solidFill>
                <a:srgbClr val="9975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4" name="Freeform 5438"/>
              <p:cNvSpPr/>
              <p:nvPr/>
            </p:nvSpPr>
            <p:spPr bwMode="auto">
              <a:xfrm>
                <a:off x="6462713" y="5813426"/>
                <a:ext cx="44450" cy="71438"/>
              </a:xfrm>
              <a:custGeom>
                <a:avLst/>
                <a:gdLst>
                  <a:gd name="T0" fmla="*/ 1 w 22"/>
                  <a:gd name="T1" fmla="*/ 28 h 36"/>
                  <a:gd name="T2" fmla="*/ 8 w 22"/>
                  <a:gd name="T3" fmla="*/ 12 h 36"/>
                  <a:gd name="T4" fmla="*/ 11 w 22"/>
                  <a:gd name="T5" fmla="*/ 7 h 36"/>
                  <a:gd name="T6" fmla="*/ 22 w 22"/>
                  <a:gd name="T7" fmla="*/ 1 h 36"/>
                  <a:gd name="T8" fmla="*/ 9 w 22"/>
                  <a:gd name="T9" fmla="*/ 32 h 36"/>
                  <a:gd name="T10" fmla="*/ 2 w 22"/>
                  <a:gd name="T11" fmla="*/ 35 h 36"/>
                  <a:gd name="T12" fmla="*/ 1 w 22"/>
                  <a:gd name="T13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" h="36">
                    <a:moveTo>
                      <a:pt x="1" y="28"/>
                    </a:moveTo>
                    <a:cubicBezTo>
                      <a:pt x="3" y="23"/>
                      <a:pt x="6" y="17"/>
                      <a:pt x="8" y="12"/>
                    </a:cubicBezTo>
                    <a:cubicBezTo>
                      <a:pt x="10" y="11"/>
                      <a:pt x="11" y="9"/>
                      <a:pt x="11" y="7"/>
                    </a:cubicBezTo>
                    <a:cubicBezTo>
                      <a:pt x="12" y="1"/>
                      <a:pt x="17" y="0"/>
                      <a:pt x="22" y="1"/>
                    </a:cubicBezTo>
                    <a:cubicBezTo>
                      <a:pt x="22" y="13"/>
                      <a:pt x="11" y="21"/>
                      <a:pt x="9" y="32"/>
                    </a:cubicBezTo>
                    <a:cubicBezTo>
                      <a:pt x="8" y="34"/>
                      <a:pt x="5" y="36"/>
                      <a:pt x="2" y="35"/>
                    </a:cubicBezTo>
                    <a:cubicBezTo>
                      <a:pt x="0" y="33"/>
                      <a:pt x="1" y="30"/>
                      <a:pt x="1" y="28"/>
                    </a:cubicBezTo>
                    <a:close/>
                  </a:path>
                </a:pathLst>
              </a:custGeom>
              <a:solidFill>
                <a:srgbClr val="BF90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5" name="Freeform 5439"/>
              <p:cNvSpPr/>
              <p:nvPr/>
            </p:nvSpPr>
            <p:spPr bwMode="auto">
              <a:xfrm>
                <a:off x="6850063" y="5146676"/>
                <a:ext cx="98425" cy="76200"/>
              </a:xfrm>
              <a:custGeom>
                <a:avLst/>
                <a:gdLst>
                  <a:gd name="T0" fmla="*/ 4 w 49"/>
                  <a:gd name="T1" fmla="*/ 27 h 38"/>
                  <a:gd name="T2" fmla="*/ 2 w 49"/>
                  <a:gd name="T3" fmla="*/ 21 h 38"/>
                  <a:gd name="T4" fmla="*/ 13 w 49"/>
                  <a:gd name="T5" fmla="*/ 17 h 38"/>
                  <a:gd name="T6" fmla="*/ 15 w 49"/>
                  <a:gd name="T7" fmla="*/ 25 h 38"/>
                  <a:gd name="T8" fmla="*/ 17 w 49"/>
                  <a:gd name="T9" fmla="*/ 15 h 38"/>
                  <a:gd name="T10" fmla="*/ 10 w 49"/>
                  <a:gd name="T11" fmla="*/ 5 h 38"/>
                  <a:gd name="T12" fmla="*/ 16 w 49"/>
                  <a:gd name="T13" fmla="*/ 3 h 38"/>
                  <a:gd name="T14" fmla="*/ 24 w 49"/>
                  <a:gd name="T15" fmla="*/ 10 h 38"/>
                  <a:gd name="T16" fmla="*/ 33 w 49"/>
                  <a:gd name="T17" fmla="*/ 13 h 38"/>
                  <a:gd name="T18" fmla="*/ 36 w 49"/>
                  <a:gd name="T19" fmla="*/ 15 h 38"/>
                  <a:gd name="T20" fmla="*/ 47 w 49"/>
                  <a:gd name="T21" fmla="*/ 26 h 38"/>
                  <a:gd name="T22" fmla="*/ 43 w 49"/>
                  <a:gd name="T23" fmla="*/ 36 h 38"/>
                  <a:gd name="T24" fmla="*/ 40 w 49"/>
                  <a:gd name="T25" fmla="*/ 38 h 38"/>
                  <a:gd name="T26" fmla="*/ 36 w 49"/>
                  <a:gd name="T27" fmla="*/ 37 h 38"/>
                  <a:gd name="T28" fmla="*/ 21 w 49"/>
                  <a:gd name="T29" fmla="*/ 32 h 38"/>
                  <a:gd name="T30" fmla="*/ 13 w 49"/>
                  <a:gd name="T31" fmla="*/ 33 h 38"/>
                  <a:gd name="T32" fmla="*/ 4 w 49"/>
                  <a:gd name="T33" fmla="*/ 2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38">
                    <a:moveTo>
                      <a:pt x="4" y="27"/>
                    </a:moveTo>
                    <a:cubicBezTo>
                      <a:pt x="4" y="24"/>
                      <a:pt x="0" y="24"/>
                      <a:pt x="2" y="21"/>
                    </a:cubicBezTo>
                    <a:cubicBezTo>
                      <a:pt x="5" y="17"/>
                      <a:pt x="10" y="17"/>
                      <a:pt x="13" y="17"/>
                    </a:cubicBezTo>
                    <a:cubicBezTo>
                      <a:pt x="16" y="18"/>
                      <a:pt x="13" y="22"/>
                      <a:pt x="15" y="25"/>
                    </a:cubicBezTo>
                    <a:cubicBezTo>
                      <a:pt x="18" y="22"/>
                      <a:pt x="22" y="19"/>
                      <a:pt x="17" y="15"/>
                    </a:cubicBezTo>
                    <a:cubicBezTo>
                      <a:pt x="14" y="12"/>
                      <a:pt x="12" y="8"/>
                      <a:pt x="10" y="5"/>
                    </a:cubicBezTo>
                    <a:cubicBezTo>
                      <a:pt x="10" y="0"/>
                      <a:pt x="13" y="3"/>
                      <a:pt x="16" y="3"/>
                    </a:cubicBezTo>
                    <a:cubicBezTo>
                      <a:pt x="19" y="4"/>
                      <a:pt x="21" y="8"/>
                      <a:pt x="24" y="10"/>
                    </a:cubicBezTo>
                    <a:cubicBezTo>
                      <a:pt x="27" y="12"/>
                      <a:pt x="30" y="12"/>
                      <a:pt x="33" y="13"/>
                    </a:cubicBezTo>
                    <a:cubicBezTo>
                      <a:pt x="34" y="14"/>
                      <a:pt x="35" y="14"/>
                      <a:pt x="36" y="15"/>
                    </a:cubicBezTo>
                    <a:cubicBezTo>
                      <a:pt x="40" y="18"/>
                      <a:pt x="49" y="17"/>
                      <a:pt x="47" y="26"/>
                    </a:cubicBezTo>
                    <a:cubicBezTo>
                      <a:pt x="42" y="28"/>
                      <a:pt x="39" y="30"/>
                      <a:pt x="43" y="36"/>
                    </a:cubicBezTo>
                    <a:cubicBezTo>
                      <a:pt x="43" y="37"/>
                      <a:pt x="42" y="38"/>
                      <a:pt x="40" y="38"/>
                    </a:cubicBezTo>
                    <a:cubicBezTo>
                      <a:pt x="39" y="38"/>
                      <a:pt x="37" y="38"/>
                      <a:pt x="36" y="37"/>
                    </a:cubicBezTo>
                    <a:cubicBezTo>
                      <a:pt x="31" y="36"/>
                      <a:pt x="27" y="31"/>
                      <a:pt x="21" y="32"/>
                    </a:cubicBezTo>
                    <a:cubicBezTo>
                      <a:pt x="18" y="33"/>
                      <a:pt x="16" y="33"/>
                      <a:pt x="13" y="33"/>
                    </a:cubicBezTo>
                    <a:cubicBezTo>
                      <a:pt x="9" y="32"/>
                      <a:pt x="6" y="31"/>
                      <a:pt x="4" y="27"/>
                    </a:cubicBezTo>
                    <a:close/>
                  </a:path>
                </a:pathLst>
              </a:custGeom>
              <a:solidFill>
                <a:srgbClr val="C59C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6" name="Freeform 5440"/>
              <p:cNvSpPr/>
              <p:nvPr/>
            </p:nvSpPr>
            <p:spPr bwMode="auto">
              <a:xfrm>
                <a:off x="6719888" y="5149851"/>
                <a:ext cx="61913" cy="49213"/>
              </a:xfrm>
              <a:custGeom>
                <a:avLst/>
                <a:gdLst>
                  <a:gd name="T0" fmla="*/ 13 w 31"/>
                  <a:gd name="T1" fmla="*/ 19 h 25"/>
                  <a:gd name="T2" fmla="*/ 3 w 31"/>
                  <a:gd name="T3" fmla="*/ 20 h 25"/>
                  <a:gd name="T4" fmla="*/ 2 w 31"/>
                  <a:gd name="T5" fmla="*/ 7 h 25"/>
                  <a:gd name="T6" fmla="*/ 3 w 31"/>
                  <a:gd name="T7" fmla="*/ 4 h 25"/>
                  <a:gd name="T8" fmla="*/ 10 w 31"/>
                  <a:gd name="T9" fmla="*/ 8 h 25"/>
                  <a:gd name="T10" fmla="*/ 20 w 31"/>
                  <a:gd name="T11" fmla="*/ 2 h 25"/>
                  <a:gd name="T12" fmla="*/ 30 w 31"/>
                  <a:gd name="T13" fmla="*/ 3 h 25"/>
                  <a:gd name="T14" fmla="*/ 31 w 31"/>
                  <a:gd name="T15" fmla="*/ 6 h 25"/>
                  <a:gd name="T16" fmla="*/ 20 w 31"/>
                  <a:gd name="T17" fmla="*/ 21 h 25"/>
                  <a:gd name="T18" fmla="*/ 13 w 31"/>
                  <a:gd name="T19" fmla="*/ 19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25">
                    <a:moveTo>
                      <a:pt x="13" y="19"/>
                    </a:moveTo>
                    <a:cubicBezTo>
                      <a:pt x="10" y="16"/>
                      <a:pt x="7" y="25"/>
                      <a:pt x="3" y="20"/>
                    </a:cubicBezTo>
                    <a:cubicBezTo>
                      <a:pt x="0" y="16"/>
                      <a:pt x="5" y="11"/>
                      <a:pt x="2" y="7"/>
                    </a:cubicBezTo>
                    <a:cubicBezTo>
                      <a:pt x="2" y="6"/>
                      <a:pt x="2" y="5"/>
                      <a:pt x="3" y="4"/>
                    </a:cubicBezTo>
                    <a:cubicBezTo>
                      <a:pt x="7" y="3"/>
                      <a:pt x="9" y="5"/>
                      <a:pt x="10" y="8"/>
                    </a:cubicBezTo>
                    <a:cubicBezTo>
                      <a:pt x="17" y="13"/>
                      <a:pt x="17" y="4"/>
                      <a:pt x="20" y="2"/>
                    </a:cubicBezTo>
                    <a:cubicBezTo>
                      <a:pt x="24" y="0"/>
                      <a:pt x="27" y="0"/>
                      <a:pt x="30" y="3"/>
                    </a:cubicBezTo>
                    <a:cubicBezTo>
                      <a:pt x="31" y="4"/>
                      <a:pt x="31" y="5"/>
                      <a:pt x="31" y="6"/>
                    </a:cubicBezTo>
                    <a:cubicBezTo>
                      <a:pt x="31" y="14"/>
                      <a:pt x="25" y="17"/>
                      <a:pt x="20" y="21"/>
                    </a:cubicBezTo>
                    <a:cubicBezTo>
                      <a:pt x="17" y="21"/>
                      <a:pt x="15" y="21"/>
                      <a:pt x="13" y="19"/>
                    </a:cubicBezTo>
                    <a:close/>
                  </a:path>
                </a:pathLst>
              </a:custGeom>
              <a:solidFill>
                <a:srgbClr val="AC69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7" name="Freeform 5441"/>
              <p:cNvSpPr/>
              <p:nvPr/>
            </p:nvSpPr>
            <p:spPr bwMode="auto">
              <a:xfrm>
                <a:off x="6757988" y="5165726"/>
                <a:ext cx="65088" cy="55563"/>
              </a:xfrm>
              <a:custGeom>
                <a:avLst/>
                <a:gdLst>
                  <a:gd name="T0" fmla="*/ 32 w 32"/>
                  <a:gd name="T1" fmla="*/ 8 h 28"/>
                  <a:gd name="T2" fmla="*/ 32 w 32"/>
                  <a:gd name="T3" fmla="*/ 10 h 28"/>
                  <a:gd name="T4" fmla="*/ 27 w 32"/>
                  <a:gd name="T5" fmla="*/ 17 h 28"/>
                  <a:gd name="T6" fmla="*/ 17 w 32"/>
                  <a:gd name="T7" fmla="*/ 27 h 28"/>
                  <a:gd name="T8" fmla="*/ 8 w 32"/>
                  <a:gd name="T9" fmla="*/ 27 h 28"/>
                  <a:gd name="T10" fmla="*/ 6 w 32"/>
                  <a:gd name="T11" fmla="*/ 24 h 28"/>
                  <a:gd name="T12" fmla="*/ 10 w 32"/>
                  <a:gd name="T13" fmla="*/ 7 h 28"/>
                  <a:gd name="T14" fmla="*/ 31 w 32"/>
                  <a:gd name="T15" fmla="*/ 6 h 28"/>
                  <a:gd name="T16" fmla="*/ 32 w 32"/>
                  <a:gd name="T17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8">
                    <a:moveTo>
                      <a:pt x="32" y="8"/>
                    </a:moveTo>
                    <a:cubicBezTo>
                      <a:pt x="32" y="9"/>
                      <a:pt x="32" y="9"/>
                      <a:pt x="32" y="10"/>
                    </a:cubicBezTo>
                    <a:cubicBezTo>
                      <a:pt x="27" y="10"/>
                      <a:pt x="26" y="13"/>
                      <a:pt x="27" y="17"/>
                    </a:cubicBezTo>
                    <a:cubicBezTo>
                      <a:pt x="24" y="21"/>
                      <a:pt x="21" y="24"/>
                      <a:pt x="17" y="27"/>
                    </a:cubicBezTo>
                    <a:cubicBezTo>
                      <a:pt x="14" y="28"/>
                      <a:pt x="11" y="28"/>
                      <a:pt x="8" y="27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0" y="17"/>
                      <a:pt x="7" y="10"/>
                      <a:pt x="10" y="7"/>
                    </a:cubicBezTo>
                    <a:cubicBezTo>
                      <a:pt x="15" y="0"/>
                      <a:pt x="24" y="3"/>
                      <a:pt x="31" y="6"/>
                    </a:cubicBezTo>
                    <a:cubicBezTo>
                      <a:pt x="31" y="7"/>
                      <a:pt x="32" y="7"/>
                      <a:pt x="32" y="8"/>
                    </a:cubicBezTo>
                    <a:close/>
                  </a:path>
                </a:pathLst>
              </a:custGeom>
              <a:solidFill>
                <a:srgbClr val="CFA7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8" name="Freeform 5442"/>
              <p:cNvSpPr/>
              <p:nvPr/>
            </p:nvSpPr>
            <p:spPr bwMode="auto">
              <a:xfrm>
                <a:off x="6800850" y="5203826"/>
                <a:ext cx="65088" cy="31750"/>
              </a:xfrm>
              <a:custGeom>
                <a:avLst/>
                <a:gdLst>
                  <a:gd name="T0" fmla="*/ 22 w 33"/>
                  <a:gd name="T1" fmla="*/ 0 h 16"/>
                  <a:gd name="T2" fmla="*/ 26 w 33"/>
                  <a:gd name="T3" fmla="*/ 3 h 16"/>
                  <a:gd name="T4" fmla="*/ 31 w 33"/>
                  <a:gd name="T5" fmla="*/ 10 h 16"/>
                  <a:gd name="T6" fmla="*/ 22 w 33"/>
                  <a:gd name="T7" fmla="*/ 14 h 16"/>
                  <a:gd name="T8" fmla="*/ 9 w 33"/>
                  <a:gd name="T9" fmla="*/ 14 h 16"/>
                  <a:gd name="T10" fmla="*/ 1 w 33"/>
                  <a:gd name="T11" fmla="*/ 9 h 16"/>
                  <a:gd name="T12" fmla="*/ 6 w 33"/>
                  <a:gd name="T13" fmla="*/ 2 h 16"/>
                  <a:gd name="T14" fmla="*/ 22 w 33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6">
                    <a:moveTo>
                      <a:pt x="22" y="0"/>
                    </a:moveTo>
                    <a:cubicBezTo>
                      <a:pt x="23" y="1"/>
                      <a:pt x="25" y="2"/>
                      <a:pt x="26" y="3"/>
                    </a:cubicBezTo>
                    <a:cubicBezTo>
                      <a:pt x="30" y="4"/>
                      <a:pt x="33" y="6"/>
                      <a:pt x="31" y="10"/>
                    </a:cubicBezTo>
                    <a:cubicBezTo>
                      <a:pt x="29" y="13"/>
                      <a:pt x="24" y="9"/>
                      <a:pt x="22" y="14"/>
                    </a:cubicBezTo>
                    <a:cubicBezTo>
                      <a:pt x="18" y="16"/>
                      <a:pt x="13" y="15"/>
                      <a:pt x="9" y="14"/>
                    </a:cubicBezTo>
                    <a:cubicBezTo>
                      <a:pt x="6" y="14"/>
                      <a:pt x="2" y="13"/>
                      <a:pt x="1" y="9"/>
                    </a:cubicBezTo>
                    <a:cubicBezTo>
                      <a:pt x="0" y="5"/>
                      <a:pt x="4" y="4"/>
                      <a:pt x="6" y="2"/>
                    </a:cubicBezTo>
                    <a:cubicBezTo>
                      <a:pt x="11" y="1"/>
                      <a:pt x="17" y="0"/>
                      <a:pt x="22" y="0"/>
                    </a:cubicBezTo>
                    <a:close/>
                  </a:path>
                </a:pathLst>
              </a:custGeom>
              <a:solidFill>
                <a:srgbClr val="C59C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9" name="Freeform 5443"/>
              <p:cNvSpPr/>
              <p:nvPr/>
            </p:nvSpPr>
            <p:spPr bwMode="auto">
              <a:xfrm>
                <a:off x="6850063" y="5113338"/>
                <a:ext cx="61913" cy="46038"/>
              </a:xfrm>
              <a:custGeom>
                <a:avLst/>
                <a:gdLst>
                  <a:gd name="T0" fmla="*/ 14 w 31"/>
                  <a:gd name="T1" fmla="*/ 23 h 23"/>
                  <a:gd name="T2" fmla="*/ 10 w 31"/>
                  <a:gd name="T3" fmla="*/ 22 h 23"/>
                  <a:gd name="T4" fmla="*/ 3 w 31"/>
                  <a:gd name="T5" fmla="*/ 19 h 23"/>
                  <a:gd name="T6" fmla="*/ 9 w 31"/>
                  <a:gd name="T7" fmla="*/ 7 h 23"/>
                  <a:gd name="T8" fmla="*/ 17 w 31"/>
                  <a:gd name="T9" fmla="*/ 9 h 23"/>
                  <a:gd name="T10" fmla="*/ 15 w 31"/>
                  <a:gd name="T11" fmla="*/ 3 h 23"/>
                  <a:gd name="T12" fmla="*/ 25 w 31"/>
                  <a:gd name="T13" fmla="*/ 3 h 23"/>
                  <a:gd name="T14" fmla="*/ 29 w 31"/>
                  <a:gd name="T15" fmla="*/ 6 h 23"/>
                  <a:gd name="T16" fmla="*/ 30 w 31"/>
                  <a:gd name="T17" fmla="*/ 13 h 23"/>
                  <a:gd name="T18" fmla="*/ 27 w 31"/>
                  <a:gd name="T19" fmla="*/ 15 h 23"/>
                  <a:gd name="T20" fmla="*/ 17 w 31"/>
                  <a:gd name="T21" fmla="*/ 17 h 23"/>
                  <a:gd name="T22" fmla="*/ 16 w 31"/>
                  <a:gd name="T23" fmla="*/ 20 h 23"/>
                  <a:gd name="T24" fmla="*/ 14 w 31"/>
                  <a:gd name="T25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3">
                    <a:moveTo>
                      <a:pt x="14" y="23"/>
                    </a:moveTo>
                    <a:cubicBezTo>
                      <a:pt x="13" y="22"/>
                      <a:pt x="12" y="19"/>
                      <a:pt x="10" y="22"/>
                    </a:cubicBezTo>
                    <a:cubicBezTo>
                      <a:pt x="7" y="21"/>
                      <a:pt x="5" y="20"/>
                      <a:pt x="3" y="19"/>
                    </a:cubicBezTo>
                    <a:cubicBezTo>
                      <a:pt x="0" y="12"/>
                      <a:pt x="4" y="9"/>
                      <a:pt x="9" y="7"/>
                    </a:cubicBezTo>
                    <a:cubicBezTo>
                      <a:pt x="12" y="8"/>
                      <a:pt x="14" y="12"/>
                      <a:pt x="17" y="9"/>
                    </a:cubicBezTo>
                    <a:cubicBezTo>
                      <a:pt x="19" y="6"/>
                      <a:pt x="15" y="5"/>
                      <a:pt x="15" y="3"/>
                    </a:cubicBezTo>
                    <a:cubicBezTo>
                      <a:pt x="18" y="0"/>
                      <a:pt x="21" y="2"/>
                      <a:pt x="25" y="3"/>
                    </a:cubicBezTo>
                    <a:cubicBezTo>
                      <a:pt x="26" y="4"/>
                      <a:pt x="28" y="5"/>
                      <a:pt x="29" y="6"/>
                    </a:cubicBezTo>
                    <a:cubicBezTo>
                      <a:pt x="31" y="8"/>
                      <a:pt x="31" y="11"/>
                      <a:pt x="30" y="13"/>
                    </a:cubicBezTo>
                    <a:cubicBezTo>
                      <a:pt x="29" y="14"/>
                      <a:pt x="28" y="15"/>
                      <a:pt x="27" y="15"/>
                    </a:cubicBezTo>
                    <a:cubicBezTo>
                      <a:pt x="24" y="16"/>
                      <a:pt x="21" y="17"/>
                      <a:pt x="17" y="17"/>
                    </a:cubicBezTo>
                    <a:cubicBezTo>
                      <a:pt x="13" y="17"/>
                      <a:pt x="17" y="19"/>
                      <a:pt x="16" y="20"/>
                    </a:cubicBezTo>
                    <a:cubicBezTo>
                      <a:pt x="16" y="21"/>
                      <a:pt x="15" y="22"/>
                      <a:pt x="14" y="23"/>
                    </a:cubicBezTo>
                    <a:close/>
                  </a:path>
                </a:pathLst>
              </a:custGeom>
              <a:solidFill>
                <a:srgbClr val="B386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0" name="Freeform 5444"/>
              <p:cNvSpPr/>
              <p:nvPr/>
            </p:nvSpPr>
            <p:spPr bwMode="auto">
              <a:xfrm>
                <a:off x="6796088" y="5145088"/>
                <a:ext cx="52388" cy="38100"/>
              </a:xfrm>
              <a:custGeom>
                <a:avLst/>
                <a:gdLst>
                  <a:gd name="T0" fmla="*/ 2 w 26"/>
                  <a:gd name="T1" fmla="*/ 6 h 19"/>
                  <a:gd name="T2" fmla="*/ 17 w 26"/>
                  <a:gd name="T3" fmla="*/ 0 h 19"/>
                  <a:gd name="T4" fmla="*/ 24 w 26"/>
                  <a:gd name="T5" fmla="*/ 13 h 19"/>
                  <a:gd name="T6" fmla="*/ 13 w 26"/>
                  <a:gd name="T7" fmla="*/ 18 h 19"/>
                  <a:gd name="T8" fmla="*/ 13 w 26"/>
                  <a:gd name="T9" fmla="*/ 18 h 19"/>
                  <a:gd name="T10" fmla="*/ 1 w 26"/>
                  <a:gd name="T11" fmla="*/ 8 h 19"/>
                  <a:gd name="T12" fmla="*/ 2 w 26"/>
                  <a:gd name="T13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19">
                    <a:moveTo>
                      <a:pt x="2" y="6"/>
                    </a:moveTo>
                    <a:cubicBezTo>
                      <a:pt x="7" y="7"/>
                      <a:pt x="15" y="16"/>
                      <a:pt x="17" y="0"/>
                    </a:cubicBezTo>
                    <a:cubicBezTo>
                      <a:pt x="20" y="6"/>
                      <a:pt x="26" y="7"/>
                      <a:pt x="24" y="13"/>
                    </a:cubicBezTo>
                    <a:cubicBezTo>
                      <a:pt x="22" y="18"/>
                      <a:pt x="18" y="19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9" y="14"/>
                      <a:pt x="0" y="17"/>
                      <a:pt x="1" y="8"/>
                    </a:cubicBezTo>
                    <a:cubicBezTo>
                      <a:pt x="1" y="7"/>
                      <a:pt x="1" y="7"/>
                      <a:pt x="2" y="6"/>
                    </a:cubicBezTo>
                    <a:close/>
                  </a:path>
                </a:pathLst>
              </a:custGeom>
              <a:solidFill>
                <a:srgbClr val="AF7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1" name="Freeform 5445"/>
              <p:cNvSpPr/>
              <p:nvPr/>
            </p:nvSpPr>
            <p:spPr bwMode="auto">
              <a:xfrm>
                <a:off x="6804025" y="5181601"/>
                <a:ext cx="39688" cy="33338"/>
              </a:xfrm>
              <a:custGeom>
                <a:avLst/>
                <a:gdLst>
                  <a:gd name="T0" fmla="*/ 20 w 20"/>
                  <a:gd name="T1" fmla="*/ 11 h 17"/>
                  <a:gd name="T2" fmla="*/ 4 w 20"/>
                  <a:gd name="T3" fmla="*/ 14 h 17"/>
                  <a:gd name="T4" fmla="*/ 3 w 20"/>
                  <a:gd name="T5" fmla="*/ 9 h 17"/>
                  <a:gd name="T6" fmla="*/ 9 w 20"/>
                  <a:gd name="T7" fmla="*/ 2 h 17"/>
                  <a:gd name="T8" fmla="*/ 16 w 20"/>
                  <a:gd name="T9" fmla="*/ 3 h 17"/>
                  <a:gd name="T10" fmla="*/ 20 w 20"/>
                  <a:gd name="T11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17">
                    <a:moveTo>
                      <a:pt x="20" y="11"/>
                    </a:moveTo>
                    <a:cubicBezTo>
                      <a:pt x="16" y="17"/>
                      <a:pt x="10" y="14"/>
                      <a:pt x="4" y="14"/>
                    </a:cubicBezTo>
                    <a:cubicBezTo>
                      <a:pt x="0" y="14"/>
                      <a:pt x="3" y="11"/>
                      <a:pt x="3" y="9"/>
                    </a:cubicBezTo>
                    <a:cubicBezTo>
                      <a:pt x="2" y="5"/>
                      <a:pt x="2" y="0"/>
                      <a:pt x="9" y="2"/>
                    </a:cubicBezTo>
                    <a:cubicBezTo>
                      <a:pt x="11" y="3"/>
                      <a:pt x="13" y="3"/>
                      <a:pt x="16" y="3"/>
                    </a:cubicBezTo>
                    <a:cubicBezTo>
                      <a:pt x="19" y="5"/>
                      <a:pt x="18" y="9"/>
                      <a:pt x="20" y="11"/>
                    </a:cubicBezTo>
                    <a:close/>
                  </a:path>
                </a:pathLst>
              </a:custGeom>
              <a:solidFill>
                <a:srgbClr val="D7B7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2" name="Freeform 5446"/>
              <p:cNvSpPr/>
              <p:nvPr/>
            </p:nvSpPr>
            <p:spPr bwMode="auto">
              <a:xfrm>
                <a:off x="6818313" y="5124451"/>
                <a:ext cx="50800" cy="26988"/>
              </a:xfrm>
              <a:custGeom>
                <a:avLst/>
                <a:gdLst>
                  <a:gd name="T0" fmla="*/ 25 w 25"/>
                  <a:gd name="T1" fmla="*/ 1 h 13"/>
                  <a:gd name="T2" fmla="*/ 19 w 25"/>
                  <a:gd name="T3" fmla="*/ 13 h 13"/>
                  <a:gd name="T4" fmla="*/ 0 w 25"/>
                  <a:gd name="T5" fmla="*/ 0 h 13"/>
                  <a:gd name="T6" fmla="*/ 25 w 25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13">
                    <a:moveTo>
                      <a:pt x="25" y="1"/>
                    </a:moveTo>
                    <a:cubicBezTo>
                      <a:pt x="23" y="5"/>
                      <a:pt x="21" y="9"/>
                      <a:pt x="19" y="13"/>
                    </a:cubicBezTo>
                    <a:cubicBezTo>
                      <a:pt x="13" y="8"/>
                      <a:pt x="6" y="4"/>
                      <a:pt x="0" y="0"/>
                    </a:cubicBezTo>
                    <a:cubicBezTo>
                      <a:pt x="8" y="3"/>
                      <a:pt x="17" y="4"/>
                      <a:pt x="25" y="1"/>
                    </a:cubicBezTo>
                    <a:close/>
                  </a:path>
                </a:pathLst>
              </a:custGeom>
              <a:solidFill>
                <a:srgbClr val="A87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3" name="Freeform 5447"/>
              <p:cNvSpPr/>
              <p:nvPr/>
            </p:nvSpPr>
            <p:spPr bwMode="auto">
              <a:xfrm>
                <a:off x="6780213" y="5127626"/>
                <a:ext cx="39688" cy="39688"/>
              </a:xfrm>
              <a:custGeom>
                <a:avLst/>
                <a:gdLst>
                  <a:gd name="T0" fmla="*/ 0 w 20"/>
                  <a:gd name="T1" fmla="*/ 17 h 20"/>
                  <a:gd name="T2" fmla="*/ 0 w 20"/>
                  <a:gd name="T3" fmla="*/ 14 h 20"/>
                  <a:gd name="T4" fmla="*/ 9 w 20"/>
                  <a:gd name="T5" fmla="*/ 7 h 20"/>
                  <a:gd name="T6" fmla="*/ 20 w 20"/>
                  <a:gd name="T7" fmla="*/ 7 h 20"/>
                  <a:gd name="T8" fmla="*/ 10 w 20"/>
                  <a:gd name="T9" fmla="*/ 15 h 20"/>
                  <a:gd name="T10" fmla="*/ 0 w 20"/>
                  <a:gd name="T11" fmla="*/ 17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7"/>
                    </a:moveTo>
                    <a:cubicBezTo>
                      <a:pt x="0" y="16"/>
                      <a:pt x="0" y="15"/>
                      <a:pt x="0" y="14"/>
                    </a:cubicBezTo>
                    <a:cubicBezTo>
                      <a:pt x="3" y="12"/>
                      <a:pt x="8" y="10"/>
                      <a:pt x="9" y="7"/>
                    </a:cubicBezTo>
                    <a:cubicBezTo>
                      <a:pt x="13" y="0"/>
                      <a:pt x="16" y="5"/>
                      <a:pt x="20" y="7"/>
                    </a:cubicBezTo>
                    <a:cubicBezTo>
                      <a:pt x="17" y="11"/>
                      <a:pt x="10" y="10"/>
                      <a:pt x="10" y="15"/>
                    </a:cubicBezTo>
                    <a:cubicBezTo>
                      <a:pt x="6" y="16"/>
                      <a:pt x="4" y="20"/>
                      <a:pt x="0" y="17"/>
                    </a:cubicBezTo>
                    <a:close/>
                  </a:path>
                </a:pathLst>
              </a:custGeom>
              <a:solidFill>
                <a:srgbClr val="AF78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4" name="Freeform 5448"/>
              <p:cNvSpPr/>
              <p:nvPr/>
            </p:nvSpPr>
            <p:spPr bwMode="auto">
              <a:xfrm>
                <a:off x="6851650" y="5200651"/>
                <a:ext cx="33338" cy="26988"/>
              </a:xfrm>
              <a:custGeom>
                <a:avLst/>
                <a:gdLst>
                  <a:gd name="T0" fmla="*/ 4 w 16"/>
                  <a:gd name="T1" fmla="*/ 12 h 13"/>
                  <a:gd name="T2" fmla="*/ 0 w 16"/>
                  <a:gd name="T3" fmla="*/ 4 h 13"/>
                  <a:gd name="T4" fmla="*/ 3 w 16"/>
                  <a:gd name="T5" fmla="*/ 0 h 13"/>
                  <a:gd name="T6" fmla="*/ 13 w 16"/>
                  <a:gd name="T7" fmla="*/ 3 h 13"/>
                  <a:gd name="T8" fmla="*/ 13 w 16"/>
                  <a:gd name="T9" fmla="*/ 10 h 13"/>
                  <a:gd name="T10" fmla="*/ 6 w 16"/>
                  <a:gd name="T11" fmla="*/ 13 h 13"/>
                  <a:gd name="T12" fmla="*/ 4 w 16"/>
                  <a:gd name="T1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4" y="12"/>
                    </a:moveTo>
                    <a:cubicBezTo>
                      <a:pt x="5" y="8"/>
                      <a:pt x="1" y="7"/>
                      <a:pt x="0" y="4"/>
                    </a:cubicBezTo>
                    <a:cubicBezTo>
                      <a:pt x="1" y="3"/>
                      <a:pt x="2" y="1"/>
                      <a:pt x="3" y="0"/>
                    </a:cubicBezTo>
                    <a:cubicBezTo>
                      <a:pt x="6" y="2"/>
                      <a:pt x="9" y="3"/>
                      <a:pt x="13" y="3"/>
                    </a:cubicBezTo>
                    <a:cubicBezTo>
                      <a:pt x="15" y="5"/>
                      <a:pt x="16" y="8"/>
                      <a:pt x="13" y="10"/>
                    </a:cubicBezTo>
                    <a:cubicBezTo>
                      <a:pt x="11" y="12"/>
                      <a:pt x="9" y="13"/>
                      <a:pt x="6" y="13"/>
                    </a:cubicBezTo>
                    <a:cubicBezTo>
                      <a:pt x="5" y="13"/>
                      <a:pt x="5" y="12"/>
                      <a:pt x="4" y="12"/>
                    </a:cubicBezTo>
                    <a:close/>
                  </a:path>
                </a:pathLst>
              </a:custGeom>
              <a:solidFill>
                <a:srgbClr val="BD91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5" name="Freeform 5449"/>
              <p:cNvSpPr/>
              <p:nvPr/>
            </p:nvSpPr>
            <p:spPr bwMode="auto">
              <a:xfrm>
                <a:off x="6835775" y="5184776"/>
                <a:ext cx="19050" cy="19050"/>
              </a:xfrm>
              <a:custGeom>
                <a:avLst/>
                <a:gdLst>
                  <a:gd name="T0" fmla="*/ 4 w 9"/>
                  <a:gd name="T1" fmla="*/ 9 h 9"/>
                  <a:gd name="T2" fmla="*/ 0 w 9"/>
                  <a:gd name="T3" fmla="*/ 1 h 9"/>
                  <a:gd name="T4" fmla="*/ 4 w 9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2" y="6"/>
                      <a:pt x="1" y="4"/>
                      <a:pt x="0" y="1"/>
                    </a:cubicBezTo>
                    <a:cubicBezTo>
                      <a:pt x="9" y="0"/>
                      <a:pt x="2" y="6"/>
                      <a:pt x="4" y="9"/>
                    </a:cubicBezTo>
                    <a:close/>
                  </a:path>
                </a:pathLst>
              </a:custGeom>
              <a:solidFill>
                <a:srgbClr val="C59C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6" name="Freeform 5450"/>
              <p:cNvSpPr/>
              <p:nvPr/>
            </p:nvSpPr>
            <p:spPr bwMode="auto">
              <a:xfrm>
                <a:off x="6886575" y="5065713"/>
                <a:ext cx="77788" cy="73025"/>
              </a:xfrm>
              <a:custGeom>
                <a:avLst/>
                <a:gdLst>
                  <a:gd name="T0" fmla="*/ 11 w 39"/>
                  <a:gd name="T1" fmla="*/ 31 h 37"/>
                  <a:gd name="T2" fmla="*/ 6 w 39"/>
                  <a:gd name="T3" fmla="*/ 30 h 37"/>
                  <a:gd name="T4" fmla="*/ 0 w 39"/>
                  <a:gd name="T5" fmla="*/ 17 h 37"/>
                  <a:gd name="T6" fmla="*/ 14 w 39"/>
                  <a:gd name="T7" fmla="*/ 7 h 37"/>
                  <a:gd name="T8" fmla="*/ 28 w 39"/>
                  <a:gd name="T9" fmla="*/ 0 h 37"/>
                  <a:gd name="T10" fmla="*/ 24 w 39"/>
                  <a:gd name="T11" fmla="*/ 8 h 37"/>
                  <a:gd name="T12" fmla="*/ 20 w 39"/>
                  <a:gd name="T13" fmla="*/ 15 h 37"/>
                  <a:gd name="T14" fmla="*/ 17 w 39"/>
                  <a:gd name="T15" fmla="*/ 24 h 37"/>
                  <a:gd name="T16" fmla="*/ 26 w 39"/>
                  <a:gd name="T17" fmla="*/ 22 h 37"/>
                  <a:gd name="T18" fmla="*/ 39 w 39"/>
                  <a:gd name="T19" fmla="*/ 27 h 37"/>
                  <a:gd name="T20" fmla="*/ 30 w 39"/>
                  <a:gd name="T21" fmla="*/ 36 h 37"/>
                  <a:gd name="T22" fmla="*/ 22 w 39"/>
                  <a:gd name="T23" fmla="*/ 35 h 37"/>
                  <a:gd name="T24" fmla="*/ 11 w 39"/>
                  <a:gd name="T25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7">
                    <a:moveTo>
                      <a:pt x="11" y="31"/>
                    </a:moveTo>
                    <a:cubicBezTo>
                      <a:pt x="9" y="31"/>
                      <a:pt x="8" y="31"/>
                      <a:pt x="6" y="30"/>
                    </a:cubicBezTo>
                    <a:cubicBezTo>
                      <a:pt x="4" y="26"/>
                      <a:pt x="2" y="22"/>
                      <a:pt x="0" y="17"/>
                    </a:cubicBezTo>
                    <a:cubicBezTo>
                      <a:pt x="1" y="9"/>
                      <a:pt x="5" y="5"/>
                      <a:pt x="14" y="7"/>
                    </a:cubicBezTo>
                    <a:cubicBezTo>
                      <a:pt x="20" y="8"/>
                      <a:pt x="23" y="2"/>
                      <a:pt x="28" y="0"/>
                    </a:cubicBezTo>
                    <a:cubicBezTo>
                      <a:pt x="29" y="4"/>
                      <a:pt x="26" y="6"/>
                      <a:pt x="24" y="8"/>
                    </a:cubicBezTo>
                    <a:cubicBezTo>
                      <a:pt x="22" y="10"/>
                      <a:pt x="19" y="11"/>
                      <a:pt x="20" y="15"/>
                    </a:cubicBezTo>
                    <a:cubicBezTo>
                      <a:pt x="22" y="19"/>
                      <a:pt x="12" y="18"/>
                      <a:pt x="17" y="24"/>
                    </a:cubicBezTo>
                    <a:cubicBezTo>
                      <a:pt x="22" y="28"/>
                      <a:pt x="24" y="24"/>
                      <a:pt x="26" y="22"/>
                    </a:cubicBezTo>
                    <a:cubicBezTo>
                      <a:pt x="33" y="17"/>
                      <a:pt x="35" y="25"/>
                      <a:pt x="39" y="27"/>
                    </a:cubicBezTo>
                    <a:cubicBezTo>
                      <a:pt x="39" y="33"/>
                      <a:pt x="33" y="33"/>
                      <a:pt x="30" y="36"/>
                    </a:cubicBezTo>
                    <a:cubicBezTo>
                      <a:pt x="28" y="37"/>
                      <a:pt x="25" y="36"/>
                      <a:pt x="22" y="35"/>
                    </a:cubicBezTo>
                    <a:cubicBezTo>
                      <a:pt x="19" y="33"/>
                      <a:pt x="15" y="31"/>
                      <a:pt x="11" y="31"/>
                    </a:cubicBezTo>
                    <a:close/>
                  </a:path>
                </a:pathLst>
              </a:custGeom>
              <a:solidFill>
                <a:srgbClr val="B88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7" name="Freeform 5451"/>
              <p:cNvSpPr/>
              <p:nvPr/>
            </p:nvSpPr>
            <p:spPr bwMode="auto">
              <a:xfrm>
                <a:off x="6846888" y="5043488"/>
                <a:ext cx="53975" cy="47625"/>
              </a:xfrm>
              <a:custGeom>
                <a:avLst/>
                <a:gdLst>
                  <a:gd name="T0" fmla="*/ 11 w 27"/>
                  <a:gd name="T1" fmla="*/ 0 h 24"/>
                  <a:gd name="T2" fmla="*/ 27 w 27"/>
                  <a:gd name="T3" fmla="*/ 12 h 24"/>
                  <a:gd name="T4" fmla="*/ 19 w 27"/>
                  <a:gd name="T5" fmla="*/ 16 h 24"/>
                  <a:gd name="T6" fmla="*/ 4 w 27"/>
                  <a:gd name="T7" fmla="*/ 21 h 24"/>
                  <a:gd name="T8" fmla="*/ 9 w 27"/>
                  <a:gd name="T9" fmla="*/ 16 h 24"/>
                  <a:gd name="T10" fmla="*/ 0 w 27"/>
                  <a:gd name="T11" fmla="*/ 11 h 24"/>
                  <a:gd name="T12" fmla="*/ 5 w 27"/>
                  <a:gd name="T13" fmla="*/ 9 h 24"/>
                  <a:gd name="T14" fmla="*/ 4 w 27"/>
                  <a:gd name="T15" fmla="*/ 6 h 24"/>
                  <a:gd name="T16" fmla="*/ 11 w 27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24">
                    <a:moveTo>
                      <a:pt x="11" y="0"/>
                    </a:moveTo>
                    <a:cubicBezTo>
                      <a:pt x="13" y="8"/>
                      <a:pt x="23" y="7"/>
                      <a:pt x="27" y="12"/>
                    </a:cubicBezTo>
                    <a:cubicBezTo>
                      <a:pt x="24" y="13"/>
                      <a:pt x="21" y="13"/>
                      <a:pt x="19" y="16"/>
                    </a:cubicBezTo>
                    <a:cubicBezTo>
                      <a:pt x="16" y="24"/>
                      <a:pt x="10" y="23"/>
                      <a:pt x="4" y="21"/>
                    </a:cubicBezTo>
                    <a:cubicBezTo>
                      <a:pt x="2" y="15"/>
                      <a:pt x="6" y="15"/>
                      <a:pt x="9" y="16"/>
                    </a:cubicBezTo>
                    <a:cubicBezTo>
                      <a:pt x="7" y="13"/>
                      <a:pt x="0" y="19"/>
                      <a:pt x="0" y="11"/>
                    </a:cubicBezTo>
                    <a:cubicBezTo>
                      <a:pt x="2" y="10"/>
                      <a:pt x="3" y="10"/>
                      <a:pt x="5" y="9"/>
                    </a:cubicBezTo>
                    <a:cubicBezTo>
                      <a:pt x="7" y="7"/>
                      <a:pt x="4" y="7"/>
                      <a:pt x="4" y="6"/>
                    </a:cubicBezTo>
                    <a:cubicBezTo>
                      <a:pt x="5" y="2"/>
                      <a:pt x="7" y="0"/>
                      <a:pt x="11" y="0"/>
                    </a:cubicBezTo>
                    <a:close/>
                  </a:path>
                </a:pathLst>
              </a:custGeom>
              <a:solidFill>
                <a:srgbClr val="B88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8" name="Freeform 5452"/>
              <p:cNvSpPr/>
              <p:nvPr/>
            </p:nvSpPr>
            <p:spPr bwMode="auto">
              <a:xfrm>
                <a:off x="6824663" y="5057776"/>
                <a:ext cx="41275" cy="26988"/>
              </a:xfrm>
              <a:custGeom>
                <a:avLst/>
                <a:gdLst>
                  <a:gd name="T0" fmla="*/ 11 w 21"/>
                  <a:gd name="T1" fmla="*/ 4 h 14"/>
                  <a:gd name="T2" fmla="*/ 21 w 21"/>
                  <a:gd name="T3" fmla="*/ 8 h 14"/>
                  <a:gd name="T4" fmla="*/ 15 w 21"/>
                  <a:gd name="T5" fmla="*/ 14 h 14"/>
                  <a:gd name="T6" fmla="*/ 7 w 21"/>
                  <a:gd name="T7" fmla="*/ 13 h 14"/>
                  <a:gd name="T8" fmla="*/ 3 w 21"/>
                  <a:gd name="T9" fmla="*/ 10 h 14"/>
                  <a:gd name="T10" fmla="*/ 6 w 21"/>
                  <a:gd name="T11" fmla="*/ 1 h 14"/>
                  <a:gd name="T12" fmla="*/ 9 w 21"/>
                  <a:gd name="T13" fmla="*/ 1 h 14"/>
                  <a:gd name="T14" fmla="*/ 11 w 21"/>
                  <a:gd name="T1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4">
                    <a:moveTo>
                      <a:pt x="11" y="4"/>
                    </a:moveTo>
                    <a:cubicBezTo>
                      <a:pt x="13" y="8"/>
                      <a:pt x="17" y="6"/>
                      <a:pt x="21" y="8"/>
                    </a:cubicBezTo>
                    <a:cubicBezTo>
                      <a:pt x="19" y="11"/>
                      <a:pt x="15" y="10"/>
                      <a:pt x="15" y="14"/>
                    </a:cubicBezTo>
                    <a:cubicBezTo>
                      <a:pt x="12" y="14"/>
                      <a:pt x="10" y="14"/>
                      <a:pt x="7" y="13"/>
                    </a:cubicBezTo>
                    <a:cubicBezTo>
                      <a:pt x="5" y="13"/>
                      <a:pt x="4" y="12"/>
                      <a:pt x="3" y="10"/>
                    </a:cubicBezTo>
                    <a:cubicBezTo>
                      <a:pt x="0" y="6"/>
                      <a:pt x="5" y="4"/>
                      <a:pt x="6" y="1"/>
                    </a:cubicBezTo>
                    <a:cubicBezTo>
                      <a:pt x="7" y="0"/>
                      <a:pt x="8" y="0"/>
                      <a:pt x="9" y="1"/>
                    </a:cubicBezTo>
                    <a:cubicBezTo>
                      <a:pt x="10" y="2"/>
                      <a:pt x="10" y="3"/>
                      <a:pt x="11" y="4"/>
                    </a:cubicBezTo>
                    <a:close/>
                  </a:path>
                </a:pathLst>
              </a:custGeom>
              <a:solidFill>
                <a:srgbClr val="AC7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9" name="Freeform 5453"/>
              <p:cNvSpPr/>
              <p:nvPr/>
            </p:nvSpPr>
            <p:spPr bwMode="auto">
              <a:xfrm>
                <a:off x="6880225" y="5099051"/>
                <a:ext cx="22225" cy="25400"/>
              </a:xfrm>
              <a:custGeom>
                <a:avLst/>
                <a:gdLst>
                  <a:gd name="T0" fmla="*/ 3 w 11"/>
                  <a:gd name="T1" fmla="*/ 0 h 13"/>
                  <a:gd name="T2" fmla="*/ 9 w 11"/>
                  <a:gd name="T3" fmla="*/ 13 h 13"/>
                  <a:gd name="T4" fmla="*/ 0 w 11"/>
                  <a:gd name="T5" fmla="*/ 10 h 13"/>
                  <a:gd name="T6" fmla="*/ 0 w 11"/>
                  <a:gd name="T7" fmla="*/ 7 h 13"/>
                  <a:gd name="T8" fmla="*/ 3 w 11"/>
                  <a:gd name="T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3">
                    <a:moveTo>
                      <a:pt x="3" y="0"/>
                    </a:moveTo>
                    <a:cubicBezTo>
                      <a:pt x="11" y="2"/>
                      <a:pt x="10" y="8"/>
                      <a:pt x="9" y="13"/>
                    </a:cubicBezTo>
                    <a:cubicBezTo>
                      <a:pt x="6" y="12"/>
                      <a:pt x="3" y="11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5"/>
                      <a:pt x="1" y="2"/>
                      <a:pt x="3" y="0"/>
                    </a:cubicBezTo>
                    <a:close/>
                  </a:path>
                </a:pathLst>
              </a:custGeom>
              <a:solidFill>
                <a:srgbClr val="C59B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0" name="Freeform 5454"/>
              <p:cNvSpPr/>
              <p:nvPr/>
            </p:nvSpPr>
            <p:spPr bwMode="auto">
              <a:xfrm>
                <a:off x="6805613" y="5084763"/>
                <a:ext cx="22225" cy="22225"/>
              </a:xfrm>
              <a:custGeom>
                <a:avLst/>
                <a:gdLst>
                  <a:gd name="T0" fmla="*/ 4 w 11"/>
                  <a:gd name="T1" fmla="*/ 3 h 11"/>
                  <a:gd name="T2" fmla="*/ 11 w 11"/>
                  <a:gd name="T3" fmla="*/ 6 h 11"/>
                  <a:gd name="T4" fmla="*/ 10 w 11"/>
                  <a:gd name="T5" fmla="*/ 8 h 11"/>
                  <a:gd name="T6" fmla="*/ 4 w 11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1">
                    <a:moveTo>
                      <a:pt x="4" y="3"/>
                    </a:moveTo>
                    <a:cubicBezTo>
                      <a:pt x="7" y="2"/>
                      <a:pt x="11" y="0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8" y="6"/>
                      <a:pt x="0" y="11"/>
                      <a:pt x="4" y="3"/>
                    </a:cubicBezTo>
                    <a:close/>
                  </a:path>
                </a:pathLst>
              </a:custGeom>
              <a:solidFill>
                <a:srgbClr val="AC7C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1" name="Freeform 5455"/>
              <p:cNvSpPr/>
              <p:nvPr/>
            </p:nvSpPr>
            <p:spPr bwMode="auto">
              <a:xfrm>
                <a:off x="6872288" y="5099051"/>
                <a:ext cx="20638" cy="15875"/>
              </a:xfrm>
              <a:custGeom>
                <a:avLst/>
                <a:gdLst>
                  <a:gd name="T0" fmla="*/ 7 w 10"/>
                  <a:gd name="T1" fmla="*/ 0 h 8"/>
                  <a:gd name="T2" fmla="*/ 4 w 10"/>
                  <a:gd name="T3" fmla="*/ 7 h 8"/>
                  <a:gd name="T4" fmla="*/ 7 w 10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8">
                    <a:moveTo>
                      <a:pt x="7" y="0"/>
                    </a:moveTo>
                    <a:cubicBezTo>
                      <a:pt x="6" y="3"/>
                      <a:pt x="10" y="8"/>
                      <a:pt x="4" y="7"/>
                    </a:cubicBezTo>
                    <a:cubicBezTo>
                      <a:pt x="0" y="3"/>
                      <a:pt x="2" y="1"/>
                      <a:pt x="7" y="0"/>
                    </a:cubicBezTo>
                    <a:close/>
                  </a:path>
                </a:pathLst>
              </a:custGeom>
              <a:solidFill>
                <a:srgbClr val="B88C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2" name="Freeform 5456"/>
              <p:cNvSpPr/>
              <p:nvPr/>
            </p:nvSpPr>
            <p:spPr bwMode="auto">
              <a:xfrm>
                <a:off x="6713538" y="5146676"/>
                <a:ext cx="41275" cy="19050"/>
              </a:xfrm>
              <a:custGeom>
                <a:avLst/>
                <a:gdLst>
                  <a:gd name="T0" fmla="*/ 13 w 20"/>
                  <a:gd name="T1" fmla="*/ 9 h 9"/>
                  <a:gd name="T2" fmla="*/ 6 w 20"/>
                  <a:gd name="T3" fmla="*/ 6 h 9"/>
                  <a:gd name="T4" fmla="*/ 2 w 20"/>
                  <a:gd name="T5" fmla="*/ 0 h 9"/>
                  <a:gd name="T6" fmla="*/ 16 w 20"/>
                  <a:gd name="T7" fmla="*/ 2 h 9"/>
                  <a:gd name="T8" fmla="*/ 13 w 2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13" y="9"/>
                    </a:moveTo>
                    <a:cubicBezTo>
                      <a:pt x="10" y="8"/>
                      <a:pt x="8" y="7"/>
                      <a:pt x="6" y="6"/>
                    </a:cubicBezTo>
                    <a:cubicBezTo>
                      <a:pt x="3" y="5"/>
                      <a:pt x="0" y="5"/>
                      <a:pt x="2" y="0"/>
                    </a:cubicBezTo>
                    <a:cubicBezTo>
                      <a:pt x="6" y="1"/>
                      <a:pt x="11" y="1"/>
                      <a:pt x="16" y="2"/>
                    </a:cubicBezTo>
                    <a:cubicBezTo>
                      <a:pt x="20" y="7"/>
                      <a:pt x="13" y="6"/>
                      <a:pt x="13" y="9"/>
                    </a:cubicBezTo>
                    <a:close/>
                  </a:path>
                </a:pathLst>
              </a:custGeom>
              <a:solidFill>
                <a:srgbClr val="BA7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3" name="Freeform 5457"/>
              <p:cNvSpPr/>
              <p:nvPr/>
            </p:nvSpPr>
            <p:spPr bwMode="auto">
              <a:xfrm>
                <a:off x="6705600" y="5146676"/>
                <a:ext cx="20638" cy="22225"/>
              </a:xfrm>
              <a:custGeom>
                <a:avLst/>
                <a:gdLst>
                  <a:gd name="T0" fmla="*/ 6 w 10"/>
                  <a:gd name="T1" fmla="*/ 0 h 11"/>
                  <a:gd name="T2" fmla="*/ 10 w 10"/>
                  <a:gd name="T3" fmla="*/ 6 h 11"/>
                  <a:gd name="T4" fmla="*/ 10 w 10"/>
                  <a:gd name="T5" fmla="*/ 6 h 11"/>
                  <a:gd name="T6" fmla="*/ 7 w 10"/>
                  <a:gd name="T7" fmla="*/ 8 h 11"/>
                  <a:gd name="T8" fmla="*/ 0 w 10"/>
                  <a:gd name="T9" fmla="*/ 2 h 11"/>
                  <a:gd name="T10" fmla="*/ 6 w 10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7" y="2"/>
                      <a:pt x="8" y="4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8" y="8"/>
                      <a:pt x="7" y="8"/>
                    </a:cubicBezTo>
                    <a:cubicBezTo>
                      <a:pt x="0" y="11"/>
                      <a:pt x="3" y="3"/>
                      <a:pt x="0" y="2"/>
                    </a:cubicBezTo>
                    <a:cubicBezTo>
                      <a:pt x="2" y="0"/>
                      <a:pt x="3" y="0"/>
                      <a:pt x="6" y="0"/>
                    </a:cubicBezTo>
                    <a:close/>
                  </a:path>
                </a:pathLst>
              </a:custGeom>
              <a:solidFill>
                <a:srgbClr val="9957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4" name="Freeform 5458"/>
              <p:cNvSpPr/>
              <p:nvPr/>
            </p:nvSpPr>
            <p:spPr bwMode="auto">
              <a:xfrm>
                <a:off x="6775450" y="5021263"/>
                <a:ext cx="36513" cy="52388"/>
              </a:xfrm>
              <a:custGeom>
                <a:avLst/>
                <a:gdLst>
                  <a:gd name="T0" fmla="*/ 4 w 18"/>
                  <a:gd name="T1" fmla="*/ 15 h 26"/>
                  <a:gd name="T2" fmla="*/ 8 w 18"/>
                  <a:gd name="T3" fmla="*/ 1 h 26"/>
                  <a:gd name="T4" fmla="*/ 18 w 18"/>
                  <a:gd name="T5" fmla="*/ 4 h 26"/>
                  <a:gd name="T6" fmla="*/ 13 w 18"/>
                  <a:gd name="T7" fmla="*/ 10 h 26"/>
                  <a:gd name="T8" fmla="*/ 11 w 18"/>
                  <a:gd name="T9" fmla="*/ 15 h 26"/>
                  <a:gd name="T10" fmla="*/ 10 w 18"/>
                  <a:gd name="T11" fmla="*/ 26 h 26"/>
                  <a:gd name="T12" fmla="*/ 4 w 18"/>
                  <a:gd name="T13" fmla="*/ 1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6">
                    <a:moveTo>
                      <a:pt x="4" y="15"/>
                    </a:moveTo>
                    <a:cubicBezTo>
                      <a:pt x="1" y="9"/>
                      <a:pt x="0" y="4"/>
                      <a:pt x="8" y="1"/>
                    </a:cubicBezTo>
                    <a:cubicBezTo>
                      <a:pt x="12" y="0"/>
                      <a:pt x="15" y="1"/>
                      <a:pt x="18" y="4"/>
                    </a:cubicBezTo>
                    <a:cubicBezTo>
                      <a:pt x="18" y="4"/>
                      <a:pt x="15" y="9"/>
                      <a:pt x="13" y="10"/>
                    </a:cubicBezTo>
                    <a:cubicBezTo>
                      <a:pt x="9" y="11"/>
                      <a:pt x="10" y="12"/>
                      <a:pt x="11" y="15"/>
                    </a:cubicBezTo>
                    <a:cubicBezTo>
                      <a:pt x="12" y="19"/>
                      <a:pt x="14" y="23"/>
                      <a:pt x="10" y="26"/>
                    </a:cubicBezTo>
                    <a:cubicBezTo>
                      <a:pt x="10" y="21"/>
                      <a:pt x="1" y="22"/>
                      <a:pt x="4" y="15"/>
                    </a:cubicBezTo>
                    <a:close/>
                  </a:path>
                </a:pathLst>
              </a:custGeom>
              <a:solidFill>
                <a:srgbClr val="B07D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5" name="Freeform 5459"/>
              <p:cNvSpPr/>
              <p:nvPr/>
            </p:nvSpPr>
            <p:spPr bwMode="auto">
              <a:xfrm>
                <a:off x="6729413" y="5246688"/>
                <a:ext cx="80963" cy="76200"/>
              </a:xfrm>
              <a:custGeom>
                <a:avLst/>
                <a:gdLst>
                  <a:gd name="T0" fmla="*/ 32 w 40"/>
                  <a:gd name="T1" fmla="*/ 37 h 38"/>
                  <a:gd name="T2" fmla="*/ 21 w 40"/>
                  <a:gd name="T3" fmla="*/ 35 h 38"/>
                  <a:gd name="T4" fmla="*/ 8 w 40"/>
                  <a:gd name="T5" fmla="*/ 29 h 38"/>
                  <a:gd name="T6" fmla="*/ 16 w 40"/>
                  <a:gd name="T7" fmla="*/ 25 h 38"/>
                  <a:gd name="T8" fmla="*/ 17 w 40"/>
                  <a:gd name="T9" fmla="*/ 25 h 38"/>
                  <a:gd name="T10" fmla="*/ 16 w 40"/>
                  <a:gd name="T11" fmla="*/ 24 h 38"/>
                  <a:gd name="T12" fmla="*/ 4 w 40"/>
                  <a:gd name="T13" fmla="*/ 23 h 38"/>
                  <a:gd name="T14" fmla="*/ 3 w 40"/>
                  <a:gd name="T15" fmla="*/ 20 h 38"/>
                  <a:gd name="T16" fmla="*/ 3 w 40"/>
                  <a:gd name="T17" fmla="*/ 11 h 38"/>
                  <a:gd name="T18" fmla="*/ 2 w 40"/>
                  <a:gd name="T19" fmla="*/ 1 h 38"/>
                  <a:gd name="T20" fmla="*/ 3 w 40"/>
                  <a:gd name="T21" fmla="*/ 0 h 38"/>
                  <a:gd name="T22" fmla="*/ 25 w 40"/>
                  <a:gd name="T23" fmla="*/ 0 h 38"/>
                  <a:gd name="T24" fmla="*/ 27 w 40"/>
                  <a:gd name="T25" fmla="*/ 2 h 38"/>
                  <a:gd name="T26" fmla="*/ 32 w 40"/>
                  <a:gd name="T27" fmla="*/ 12 h 38"/>
                  <a:gd name="T28" fmla="*/ 32 w 40"/>
                  <a:gd name="T2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38">
                    <a:moveTo>
                      <a:pt x="32" y="37"/>
                    </a:moveTo>
                    <a:cubicBezTo>
                      <a:pt x="29" y="31"/>
                      <a:pt x="24" y="33"/>
                      <a:pt x="21" y="35"/>
                    </a:cubicBezTo>
                    <a:cubicBezTo>
                      <a:pt x="14" y="38"/>
                      <a:pt x="11" y="35"/>
                      <a:pt x="8" y="29"/>
                    </a:cubicBezTo>
                    <a:cubicBezTo>
                      <a:pt x="11" y="27"/>
                      <a:pt x="14" y="26"/>
                      <a:pt x="16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2" y="27"/>
                      <a:pt x="8" y="29"/>
                      <a:pt x="4" y="23"/>
                    </a:cubicBezTo>
                    <a:cubicBezTo>
                      <a:pt x="4" y="22"/>
                      <a:pt x="3" y="21"/>
                      <a:pt x="3" y="20"/>
                    </a:cubicBezTo>
                    <a:cubicBezTo>
                      <a:pt x="3" y="17"/>
                      <a:pt x="0" y="14"/>
                      <a:pt x="3" y="11"/>
                    </a:cubicBezTo>
                    <a:cubicBezTo>
                      <a:pt x="3" y="8"/>
                      <a:pt x="2" y="4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10" y="0"/>
                      <a:pt x="17" y="4"/>
                      <a:pt x="25" y="0"/>
                    </a:cubicBezTo>
                    <a:cubicBezTo>
                      <a:pt x="26" y="0"/>
                      <a:pt x="27" y="1"/>
                      <a:pt x="27" y="2"/>
                    </a:cubicBezTo>
                    <a:cubicBezTo>
                      <a:pt x="30" y="5"/>
                      <a:pt x="22" y="13"/>
                      <a:pt x="32" y="12"/>
                    </a:cubicBezTo>
                    <a:cubicBezTo>
                      <a:pt x="40" y="19"/>
                      <a:pt x="40" y="24"/>
                      <a:pt x="32" y="37"/>
                    </a:cubicBezTo>
                    <a:close/>
                  </a:path>
                </a:pathLst>
              </a:custGeom>
              <a:solidFill>
                <a:srgbClr val="BB9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6" name="Freeform 5460"/>
              <p:cNvSpPr/>
              <p:nvPr/>
            </p:nvSpPr>
            <p:spPr bwMode="auto">
              <a:xfrm>
                <a:off x="6675438" y="5275263"/>
                <a:ext cx="66675" cy="65088"/>
              </a:xfrm>
              <a:custGeom>
                <a:avLst/>
                <a:gdLst>
                  <a:gd name="T0" fmla="*/ 20 w 33"/>
                  <a:gd name="T1" fmla="*/ 33 h 33"/>
                  <a:gd name="T2" fmla="*/ 0 w 33"/>
                  <a:gd name="T3" fmla="*/ 26 h 33"/>
                  <a:gd name="T4" fmla="*/ 6 w 33"/>
                  <a:gd name="T5" fmla="*/ 14 h 33"/>
                  <a:gd name="T6" fmla="*/ 12 w 33"/>
                  <a:gd name="T7" fmla="*/ 14 h 33"/>
                  <a:gd name="T8" fmla="*/ 16 w 33"/>
                  <a:gd name="T9" fmla="*/ 7 h 33"/>
                  <a:gd name="T10" fmla="*/ 31 w 33"/>
                  <a:gd name="T11" fmla="*/ 7 h 33"/>
                  <a:gd name="T12" fmla="*/ 31 w 33"/>
                  <a:gd name="T13" fmla="*/ 7 h 33"/>
                  <a:gd name="T14" fmla="*/ 24 w 33"/>
                  <a:gd name="T15" fmla="*/ 17 h 33"/>
                  <a:gd name="T16" fmla="*/ 20 w 33"/>
                  <a:gd name="T1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20" y="33"/>
                    </a:moveTo>
                    <a:cubicBezTo>
                      <a:pt x="13" y="32"/>
                      <a:pt x="8" y="23"/>
                      <a:pt x="0" y="26"/>
                    </a:cubicBezTo>
                    <a:cubicBezTo>
                      <a:pt x="0" y="20"/>
                      <a:pt x="4" y="17"/>
                      <a:pt x="6" y="14"/>
                    </a:cubicBezTo>
                    <a:cubicBezTo>
                      <a:pt x="10" y="17"/>
                      <a:pt x="10" y="17"/>
                      <a:pt x="12" y="14"/>
                    </a:cubicBezTo>
                    <a:cubicBezTo>
                      <a:pt x="13" y="12"/>
                      <a:pt x="15" y="10"/>
                      <a:pt x="16" y="7"/>
                    </a:cubicBezTo>
                    <a:cubicBezTo>
                      <a:pt x="19" y="0"/>
                      <a:pt x="23" y="0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3" y="13"/>
                      <a:pt x="23" y="11"/>
                      <a:pt x="24" y="17"/>
                    </a:cubicBezTo>
                    <a:cubicBezTo>
                      <a:pt x="24" y="23"/>
                      <a:pt x="23" y="28"/>
                      <a:pt x="20" y="33"/>
                    </a:cubicBezTo>
                    <a:close/>
                  </a:path>
                </a:pathLst>
              </a:custGeom>
              <a:solidFill>
                <a:srgbClr val="B88E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7" name="Freeform 5461"/>
              <p:cNvSpPr/>
              <p:nvPr/>
            </p:nvSpPr>
            <p:spPr bwMode="auto">
              <a:xfrm>
                <a:off x="6710363" y="5203826"/>
                <a:ext cx="68263" cy="57150"/>
              </a:xfrm>
              <a:custGeom>
                <a:avLst/>
                <a:gdLst>
                  <a:gd name="T0" fmla="*/ 6 w 34"/>
                  <a:gd name="T1" fmla="*/ 10 h 29"/>
                  <a:gd name="T2" fmla="*/ 19 w 34"/>
                  <a:gd name="T3" fmla="*/ 2 h 29"/>
                  <a:gd name="T4" fmla="*/ 21 w 34"/>
                  <a:gd name="T5" fmla="*/ 1 h 29"/>
                  <a:gd name="T6" fmla="*/ 28 w 34"/>
                  <a:gd name="T7" fmla="*/ 3 h 29"/>
                  <a:gd name="T8" fmla="*/ 31 w 34"/>
                  <a:gd name="T9" fmla="*/ 5 h 29"/>
                  <a:gd name="T10" fmla="*/ 31 w 34"/>
                  <a:gd name="T11" fmla="*/ 5 h 29"/>
                  <a:gd name="T12" fmla="*/ 25 w 34"/>
                  <a:gd name="T13" fmla="*/ 14 h 29"/>
                  <a:gd name="T14" fmla="*/ 13 w 34"/>
                  <a:gd name="T15" fmla="*/ 18 h 29"/>
                  <a:gd name="T16" fmla="*/ 12 w 34"/>
                  <a:gd name="T17" fmla="*/ 23 h 29"/>
                  <a:gd name="T18" fmla="*/ 12 w 34"/>
                  <a:gd name="T19" fmla="*/ 23 h 29"/>
                  <a:gd name="T20" fmla="*/ 1 w 34"/>
                  <a:gd name="T21" fmla="*/ 9 h 29"/>
                  <a:gd name="T22" fmla="*/ 6 w 34"/>
                  <a:gd name="T23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9">
                    <a:moveTo>
                      <a:pt x="6" y="10"/>
                    </a:moveTo>
                    <a:cubicBezTo>
                      <a:pt x="16" y="16"/>
                      <a:pt x="16" y="6"/>
                      <a:pt x="19" y="2"/>
                    </a:cubicBezTo>
                    <a:cubicBezTo>
                      <a:pt x="20" y="1"/>
                      <a:pt x="20" y="1"/>
                      <a:pt x="21" y="1"/>
                    </a:cubicBezTo>
                    <a:cubicBezTo>
                      <a:pt x="23" y="0"/>
                      <a:pt x="26" y="1"/>
                      <a:pt x="28" y="3"/>
                    </a:cubicBezTo>
                    <a:cubicBezTo>
                      <a:pt x="29" y="4"/>
                      <a:pt x="30" y="4"/>
                      <a:pt x="31" y="5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4" y="11"/>
                      <a:pt x="28" y="12"/>
                      <a:pt x="25" y="14"/>
                    </a:cubicBezTo>
                    <a:cubicBezTo>
                      <a:pt x="21" y="14"/>
                      <a:pt x="21" y="29"/>
                      <a:pt x="13" y="18"/>
                    </a:cubicBezTo>
                    <a:cubicBezTo>
                      <a:pt x="14" y="20"/>
                      <a:pt x="14" y="21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15"/>
                      <a:pt x="0" y="17"/>
                      <a:pt x="1" y="9"/>
                    </a:cubicBezTo>
                    <a:cubicBezTo>
                      <a:pt x="3" y="7"/>
                      <a:pt x="4" y="9"/>
                      <a:pt x="6" y="10"/>
                    </a:cubicBezTo>
                    <a:close/>
                  </a:path>
                </a:pathLst>
              </a:custGeom>
              <a:solidFill>
                <a:srgbClr val="A666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8" name="Freeform 5462"/>
              <p:cNvSpPr/>
              <p:nvPr/>
            </p:nvSpPr>
            <p:spPr bwMode="auto">
              <a:xfrm>
                <a:off x="6686550" y="5248276"/>
                <a:ext cx="20638" cy="28575"/>
              </a:xfrm>
              <a:custGeom>
                <a:avLst/>
                <a:gdLst>
                  <a:gd name="T0" fmla="*/ 0 w 11"/>
                  <a:gd name="T1" fmla="*/ 9 h 14"/>
                  <a:gd name="T2" fmla="*/ 1 w 11"/>
                  <a:gd name="T3" fmla="*/ 7 h 14"/>
                  <a:gd name="T4" fmla="*/ 7 w 11"/>
                  <a:gd name="T5" fmla="*/ 1 h 14"/>
                  <a:gd name="T6" fmla="*/ 9 w 11"/>
                  <a:gd name="T7" fmla="*/ 9 h 14"/>
                  <a:gd name="T8" fmla="*/ 0 w 11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4">
                    <a:moveTo>
                      <a:pt x="0" y="9"/>
                    </a:moveTo>
                    <a:cubicBezTo>
                      <a:pt x="0" y="8"/>
                      <a:pt x="1" y="8"/>
                      <a:pt x="1" y="7"/>
                    </a:cubicBezTo>
                    <a:cubicBezTo>
                      <a:pt x="1" y="3"/>
                      <a:pt x="3" y="0"/>
                      <a:pt x="7" y="1"/>
                    </a:cubicBezTo>
                    <a:cubicBezTo>
                      <a:pt x="9" y="2"/>
                      <a:pt x="11" y="6"/>
                      <a:pt x="9" y="9"/>
                    </a:cubicBezTo>
                    <a:cubicBezTo>
                      <a:pt x="7" y="14"/>
                      <a:pt x="3" y="11"/>
                      <a:pt x="0" y="9"/>
                    </a:cubicBezTo>
                    <a:close/>
                  </a:path>
                </a:pathLst>
              </a:custGeom>
              <a:solidFill>
                <a:srgbClr val="A67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9" name="Freeform 5463"/>
              <p:cNvSpPr/>
              <p:nvPr/>
            </p:nvSpPr>
            <p:spPr bwMode="auto">
              <a:xfrm>
                <a:off x="6702425" y="5268913"/>
                <a:ext cx="47625" cy="20638"/>
              </a:xfrm>
              <a:custGeom>
                <a:avLst/>
                <a:gdLst>
                  <a:gd name="T0" fmla="*/ 18 w 24"/>
                  <a:gd name="T1" fmla="*/ 10 h 10"/>
                  <a:gd name="T2" fmla="*/ 3 w 24"/>
                  <a:gd name="T3" fmla="*/ 10 h 10"/>
                  <a:gd name="T4" fmla="*/ 6 w 24"/>
                  <a:gd name="T5" fmla="*/ 4 h 10"/>
                  <a:gd name="T6" fmla="*/ 17 w 24"/>
                  <a:gd name="T7" fmla="*/ 0 h 10"/>
                  <a:gd name="T8" fmla="*/ 18 w 24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0">
                    <a:moveTo>
                      <a:pt x="18" y="10"/>
                    </a:moveTo>
                    <a:cubicBezTo>
                      <a:pt x="13" y="8"/>
                      <a:pt x="8" y="2"/>
                      <a:pt x="3" y="10"/>
                    </a:cubicBezTo>
                    <a:cubicBezTo>
                      <a:pt x="0" y="7"/>
                      <a:pt x="1" y="4"/>
                      <a:pt x="6" y="4"/>
                    </a:cubicBezTo>
                    <a:cubicBezTo>
                      <a:pt x="10" y="4"/>
                      <a:pt x="13" y="1"/>
                      <a:pt x="17" y="0"/>
                    </a:cubicBezTo>
                    <a:cubicBezTo>
                      <a:pt x="16" y="3"/>
                      <a:pt x="24" y="6"/>
                      <a:pt x="18" y="10"/>
                    </a:cubicBezTo>
                    <a:close/>
                  </a:path>
                </a:pathLst>
              </a:custGeom>
              <a:solidFill>
                <a:srgbClr val="A97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0" name="Freeform 5464"/>
              <p:cNvSpPr/>
              <p:nvPr/>
            </p:nvSpPr>
            <p:spPr bwMode="auto">
              <a:xfrm>
                <a:off x="6675438" y="5267326"/>
                <a:ext cx="11113" cy="15875"/>
              </a:xfrm>
              <a:custGeom>
                <a:avLst/>
                <a:gdLst>
                  <a:gd name="T0" fmla="*/ 0 w 5"/>
                  <a:gd name="T1" fmla="*/ 4 h 8"/>
                  <a:gd name="T2" fmla="*/ 5 w 5"/>
                  <a:gd name="T3" fmla="*/ 0 h 8"/>
                  <a:gd name="T4" fmla="*/ 0 w 5"/>
                  <a:gd name="T5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8">
                    <a:moveTo>
                      <a:pt x="0" y="4"/>
                    </a:moveTo>
                    <a:cubicBezTo>
                      <a:pt x="0" y="1"/>
                      <a:pt x="2" y="0"/>
                      <a:pt x="5" y="0"/>
                    </a:cubicBezTo>
                    <a:cubicBezTo>
                      <a:pt x="5" y="3"/>
                      <a:pt x="5" y="8"/>
                      <a:pt x="0" y="4"/>
                    </a:cubicBezTo>
                    <a:close/>
                  </a:path>
                </a:pathLst>
              </a:custGeom>
              <a:solidFill>
                <a:srgbClr val="A672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1" name="Freeform 5465"/>
              <p:cNvSpPr/>
              <p:nvPr/>
            </p:nvSpPr>
            <p:spPr bwMode="auto">
              <a:xfrm>
                <a:off x="6705600" y="5159376"/>
                <a:ext cx="26988" cy="30163"/>
              </a:xfrm>
              <a:custGeom>
                <a:avLst/>
                <a:gdLst>
                  <a:gd name="T0" fmla="*/ 7 w 13"/>
                  <a:gd name="T1" fmla="*/ 2 h 15"/>
                  <a:gd name="T2" fmla="*/ 10 w 13"/>
                  <a:gd name="T3" fmla="*/ 0 h 15"/>
                  <a:gd name="T4" fmla="*/ 10 w 13"/>
                  <a:gd name="T5" fmla="*/ 15 h 15"/>
                  <a:gd name="T6" fmla="*/ 7 w 13"/>
                  <a:gd name="T7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5">
                    <a:moveTo>
                      <a:pt x="7" y="2"/>
                    </a:moveTo>
                    <a:cubicBezTo>
                      <a:pt x="8" y="1"/>
                      <a:pt x="9" y="0"/>
                      <a:pt x="10" y="0"/>
                    </a:cubicBezTo>
                    <a:cubicBezTo>
                      <a:pt x="13" y="5"/>
                      <a:pt x="13" y="10"/>
                      <a:pt x="10" y="15"/>
                    </a:cubicBezTo>
                    <a:cubicBezTo>
                      <a:pt x="0" y="12"/>
                      <a:pt x="9" y="6"/>
                      <a:pt x="7" y="2"/>
                    </a:cubicBezTo>
                    <a:close/>
                  </a:path>
                </a:pathLst>
              </a:custGeom>
              <a:solidFill>
                <a:srgbClr val="C28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2" name="Freeform 5466"/>
              <p:cNvSpPr/>
              <p:nvPr/>
            </p:nvSpPr>
            <p:spPr bwMode="auto">
              <a:xfrm>
                <a:off x="6742113" y="5186363"/>
                <a:ext cx="22225" cy="20638"/>
              </a:xfrm>
              <a:custGeom>
                <a:avLst/>
                <a:gdLst>
                  <a:gd name="T0" fmla="*/ 2 w 11"/>
                  <a:gd name="T1" fmla="*/ 0 h 10"/>
                  <a:gd name="T2" fmla="*/ 9 w 11"/>
                  <a:gd name="T3" fmla="*/ 0 h 10"/>
                  <a:gd name="T4" fmla="*/ 11 w 11"/>
                  <a:gd name="T5" fmla="*/ 3 h 10"/>
                  <a:gd name="T6" fmla="*/ 3 w 11"/>
                  <a:gd name="T7" fmla="*/ 10 h 10"/>
                  <a:gd name="T8" fmla="*/ 3 w 11"/>
                  <a:gd name="T9" fmla="*/ 10 h 10"/>
                  <a:gd name="T10" fmla="*/ 2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2" y="0"/>
                    </a:moveTo>
                    <a:cubicBezTo>
                      <a:pt x="5" y="0"/>
                      <a:pt x="7" y="0"/>
                      <a:pt x="9" y="0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0" y="7"/>
                      <a:pt x="6" y="8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0" y="6"/>
                      <a:pt x="2" y="3"/>
                      <a:pt x="2" y="0"/>
                    </a:cubicBezTo>
                    <a:close/>
                  </a:path>
                </a:pathLst>
              </a:custGeom>
              <a:solidFill>
                <a:srgbClr val="D2A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3" name="Freeform 5467"/>
              <p:cNvSpPr/>
              <p:nvPr/>
            </p:nvSpPr>
            <p:spPr bwMode="auto">
              <a:xfrm>
                <a:off x="6719888" y="5205413"/>
                <a:ext cx="14288" cy="17463"/>
              </a:xfrm>
              <a:custGeom>
                <a:avLst/>
                <a:gdLst>
                  <a:gd name="T0" fmla="*/ 1 w 7"/>
                  <a:gd name="T1" fmla="*/ 9 h 9"/>
                  <a:gd name="T2" fmla="*/ 5 w 7"/>
                  <a:gd name="T3" fmla="*/ 0 h 9"/>
                  <a:gd name="T4" fmla="*/ 1 w 7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1" y="9"/>
                    </a:moveTo>
                    <a:cubicBezTo>
                      <a:pt x="2" y="6"/>
                      <a:pt x="0" y="2"/>
                      <a:pt x="5" y="0"/>
                    </a:cubicBezTo>
                    <a:cubicBezTo>
                      <a:pt x="7" y="5"/>
                      <a:pt x="4" y="7"/>
                      <a:pt x="1" y="9"/>
                    </a:cubicBezTo>
                    <a:close/>
                  </a:path>
                </a:pathLst>
              </a:custGeom>
              <a:solidFill>
                <a:srgbClr val="A666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4" name="Freeform 5468"/>
              <p:cNvSpPr/>
              <p:nvPr/>
            </p:nvSpPr>
            <p:spPr bwMode="auto">
              <a:xfrm>
                <a:off x="7018338" y="5037138"/>
                <a:ext cx="22225" cy="9525"/>
              </a:xfrm>
              <a:custGeom>
                <a:avLst/>
                <a:gdLst>
                  <a:gd name="T0" fmla="*/ 0 w 11"/>
                  <a:gd name="T1" fmla="*/ 2 h 5"/>
                  <a:gd name="T2" fmla="*/ 3 w 11"/>
                  <a:gd name="T3" fmla="*/ 0 h 5"/>
                  <a:gd name="T4" fmla="*/ 8 w 11"/>
                  <a:gd name="T5" fmla="*/ 1 h 5"/>
                  <a:gd name="T6" fmla="*/ 11 w 11"/>
                  <a:gd name="T7" fmla="*/ 2 h 5"/>
                  <a:gd name="T8" fmla="*/ 8 w 11"/>
                  <a:gd name="T9" fmla="*/ 4 h 5"/>
                  <a:gd name="T10" fmla="*/ 0 w 11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5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4" y="1"/>
                      <a:pt x="6" y="1"/>
                      <a:pt x="8" y="1"/>
                    </a:cubicBezTo>
                    <a:cubicBezTo>
                      <a:pt x="9" y="1"/>
                      <a:pt x="10" y="2"/>
                      <a:pt x="11" y="2"/>
                    </a:cubicBezTo>
                    <a:cubicBezTo>
                      <a:pt x="11" y="5"/>
                      <a:pt x="10" y="4"/>
                      <a:pt x="8" y="4"/>
                    </a:cubicBezTo>
                    <a:cubicBezTo>
                      <a:pt x="5" y="3"/>
                      <a:pt x="3" y="3"/>
                      <a:pt x="0" y="2"/>
                    </a:cubicBezTo>
                    <a:close/>
                  </a:path>
                </a:pathLst>
              </a:custGeom>
              <a:solidFill>
                <a:srgbClr val="B88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5" name="Freeform 5469"/>
              <p:cNvSpPr/>
              <p:nvPr/>
            </p:nvSpPr>
            <p:spPr bwMode="auto">
              <a:xfrm>
                <a:off x="7078663" y="5114926"/>
                <a:ext cx="66675" cy="96838"/>
              </a:xfrm>
              <a:custGeom>
                <a:avLst/>
                <a:gdLst>
                  <a:gd name="T0" fmla="*/ 23 w 33"/>
                  <a:gd name="T1" fmla="*/ 17 h 48"/>
                  <a:gd name="T2" fmla="*/ 30 w 33"/>
                  <a:gd name="T3" fmla="*/ 33 h 48"/>
                  <a:gd name="T4" fmla="*/ 29 w 33"/>
                  <a:gd name="T5" fmla="*/ 34 h 48"/>
                  <a:gd name="T6" fmla="*/ 21 w 33"/>
                  <a:gd name="T7" fmla="*/ 41 h 48"/>
                  <a:gd name="T8" fmla="*/ 6 w 33"/>
                  <a:gd name="T9" fmla="*/ 39 h 48"/>
                  <a:gd name="T10" fmla="*/ 2 w 33"/>
                  <a:gd name="T11" fmla="*/ 27 h 48"/>
                  <a:gd name="T12" fmla="*/ 4 w 33"/>
                  <a:gd name="T13" fmla="*/ 24 h 48"/>
                  <a:gd name="T14" fmla="*/ 13 w 33"/>
                  <a:gd name="T15" fmla="*/ 26 h 48"/>
                  <a:gd name="T16" fmla="*/ 7 w 33"/>
                  <a:gd name="T17" fmla="*/ 18 h 48"/>
                  <a:gd name="T18" fmla="*/ 8 w 33"/>
                  <a:gd name="T19" fmla="*/ 18 h 48"/>
                  <a:gd name="T20" fmla="*/ 10 w 33"/>
                  <a:gd name="T21" fmla="*/ 9 h 48"/>
                  <a:gd name="T22" fmla="*/ 20 w 33"/>
                  <a:gd name="T23" fmla="*/ 2 h 48"/>
                  <a:gd name="T24" fmla="*/ 19 w 33"/>
                  <a:gd name="T25" fmla="*/ 2 h 48"/>
                  <a:gd name="T26" fmla="*/ 23 w 33"/>
                  <a:gd name="T27" fmla="*/ 1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48">
                    <a:moveTo>
                      <a:pt x="23" y="17"/>
                    </a:moveTo>
                    <a:cubicBezTo>
                      <a:pt x="23" y="24"/>
                      <a:pt x="33" y="25"/>
                      <a:pt x="30" y="33"/>
                    </a:cubicBezTo>
                    <a:cubicBezTo>
                      <a:pt x="30" y="33"/>
                      <a:pt x="30" y="34"/>
                      <a:pt x="29" y="34"/>
                    </a:cubicBezTo>
                    <a:cubicBezTo>
                      <a:pt x="25" y="35"/>
                      <a:pt x="24" y="39"/>
                      <a:pt x="21" y="41"/>
                    </a:cubicBezTo>
                    <a:cubicBezTo>
                      <a:pt x="16" y="43"/>
                      <a:pt x="10" y="48"/>
                      <a:pt x="6" y="39"/>
                    </a:cubicBezTo>
                    <a:cubicBezTo>
                      <a:pt x="9" y="34"/>
                      <a:pt x="0" y="32"/>
                      <a:pt x="2" y="27"/>
                    </a:cubicBezTo>
                    <a:cubicBezTo>
                      <a:pt x="3" y="26"/>
                      <a:pt x="3" y="25"/>
                      <a:pt x="4" y="24"/>
                    </a:cubicBezTo>
                    <a:cubicBezTo>
                      <a:pt x="8" y="22"/>
                      <a:pt x="10" y="24"/>
                      <a:pt x="13" y="26"/>
                    </a:cubicBezTo>
                    <a:cubicBezTo>
                      <a:pt x="12" y="23"/>
                      <a:pt x="5" y="23"/>
                      <a:pt x="7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1" y="16"/>
                      <a:pt x="9" y="12"/>
                      <a:pt x="10" y="9"/>
                    </a:cubicBezTo>
                    <a:cubicBezTo>
                      <a:pt x="12" y="5"/>
                      <a:pt x="13" y="0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22" y="7"/>
                      <a:pt x="24" y="12"/>
                      <a:pt x="23" y="17"/>
                    </a:cubicBezTo>
                    <a:close/>
                  </a:path>
                </a:pathLst>
              </a:custGeom>
              <a:solidFill>
                <a:srgbClr val="C19A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6" name="Freeform 5470"/>
              <p:cNvSpPr/>
              <p:nvPr/>
            </p:nvSpPr>
            <p:spPr bwMode="auto">
              <a:xfrm>
                <a:off x="7116763" y="5165726"/>
                <a:ext cx="82550" cy="55563"/>
              </a:xfrm>
              <a:custGeom>
                <a:avLst/>
                <a:gdLst>
                  <a:gd name="T0" fmla="*/ 30 w 41"/>
                  <a:gd name="T1" fmla="*/ 1 h 28"/>
                  <a:gd name="T2" fmla="*/ 41 w 41"/>
                  <a:gd name="T3" fmla="*/ 7 h 28"/>
                  <a:gd name="T4" fmla="*/ 21 w 41"/>
                  <a:gd name="T5" fmla="*/ 12 h 28"/>
                  <a:gd name="T6" fmla="*/ 3 w 41"/>
                  <a:gd name="T7" fmla="*/ 22 h 28"/>
                  <a:gd name="T8" fmla="*/ 11 w 41"/>
                  <a:gd name="T9" fmla="*/ 8 h 28"/>
                  <a:gd name="T10" fmla="*/ 11 w 41"/>
                  <a:gd name="T11" fmla="*/ 8 h 28"/>
                  <a:gd name="T12" fmla="*/ 30 w 41"/>
                  <a:gd name="T13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8">
                    <a:moveTo>
                      <a:pt x="30" y="1"/>
                    </a:moveTo>
                    <a:cubicBezTo>
                      <a:pt x="35" y="1"/>
                      <a:pt x="40" y="1"/>
                      <a:pt x="41" y="7"/>
                    </a:cubicBezTo>
                    <a:cubicBezTo>
                      <a:pt x="34" y="8"/>
                      <a:pt x="25" y="0"/>
                      <a:pt x="21" y="12"/>
                    </a:cubicBezTo>
                    <a:cubicBezTo>
                      <a:pt x="17" y="19"/>
                      <a:pt x="14" y="28"/>
                      <a:pt x="3" y="22"/>
                    </a:cubicBezTo>
                    <a:cubicBezTo>
                      <a:pt x="0" y="16"/>
                      <a:pt x="3" y="12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8" y="6"/>
                      <a:pt x="22" y="0"/>
                      <a:pt x="30" y="1"/>
                    </a:cubicBezTo>
                    <a:close/>
                  </a:path>
                </a:pathLst>
              </a:custGeom>
              <a:solidFill>
                <a:srgbClr val="D9C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7" name="Freeform 5471"/>
              <p:cNvSpPr/>
              <p:nvPr/>
            </p:nvSpPr>
            <p:spPr bwMode="auto">
              <a:xfrm>
                <a:off x="7113588" y="5106988"/>
                <a:ext cx="33338" cy="52388"/>
              </a:xfrm>
              <a:custGeom>
                <a:avLst/>
                <a:gdLst>
                  <a:gd name="T0" fmla="*/ 6 w 17"/>
                  <a:gd name="T1" fmla="*/ 21 h 26"/>
                  <a:gd name="T2" fmla="*/ 2 w 17"/>
                  <a:gd name="T3" fmla="*/ 6 h 26"/>
                  <a:gd name="T4" fmla="*/ 13 w 17"/>
                  <a:gd name="T5" fmla="*/ 0 h 26"/>
                  <a:gd name="T6" fmla="*/ 15 w 17"/>
                  <a:gd name="T7" fmla="*/ 19 h 26"/>
                  <a:gd name="T8" fmla="*/ 6 w 17"/>
                  <a:gd name="T9" fmla="*/ 2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6">
                    <a:moveTo>
                      <a:pt x="6" y="21"/>
                    </a:moveTo>
                    <a:cubicBezTo>
                      <a:pt x="0" y="17"/>
                      <a:pt x="2" y="11"/>
                      <a:pt x="2" y="6"/>
                    </a:cubicBezTo>
                    <a:cubicBezTo>
                      <a:pt x="9" y="9"/>
                      <a:pt x="10" y="2"/>
                      <a:pt x="13" y="0"/>
                    </a:cubicBezTo>
                    <a:cubicBezTo>
                      <a:pt x="17" y="6"/>
                      <a:pt x="16" y="13"/>
                      <a:pt x="15" y="19"/>
                    </a:cubicBezTo>
                    <a:cubicBezTo>
                      <a:pt x="15" y="26"/>
                      <a:pt x="9" y="20"/>
                      <a:pt x="6" y="21"/>
                    </a:cubicBezTo>
                    <a:close/>
                  </a:path>
                </a:pathLst>
              </a:custGeom>
              <a:solidFill>
                <a:srgbClr val="B98E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8" name="Freeform 5472"/>
              <p:cNvSpPr/>
              <p:nvPr/>
            </p:nvSpPr>
            <p:spPr bwMode="auto">
              <a:xfrm>
                <a:off x="7165975" y="5124451"/>
                <a:ext cx="20638" cy="22225"/>
              </a:xfrm>
              <a:custGeom>
                <a:avLst/>
                <a:gdLst>
                  <a:gd name="T0" fmla="*/ 0 w 11"/>
                  <a:gd name="T1" fmla="*/ 7 h 11"/>
                  <a:gd name="T2" fmla="*/ 2 w 11"/>
                  <a:gd name="T3" fmla="*/ 0 h 11"/>
                  <a:gd name="T4" fmla="*/ 10 w 11"/>
                  <a:gd name="T5" fmla="*/ 6 h 11"/>
                  <a:gd name="T6" fmla="*/ 4 w 11"/>
                  <a:gd name="T7" fmla="*/ 11 h 11"/>
                  <a:gd name="T8" fmla="*/ 0 w 11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0" y="7"/>
                    </a:moveTo>
                    <a:cubicBezTo>
                      <a:pt x="1" y="5"/>
                      <a:pt x="0" y="0"/>
                      <a:pt x="2" y="0"/>
                    </a:cubicBezTo>
                    <a:cubicBezTo>
                      <a:pt x="5" y="0"/>
                      <a:pt x="9" y="4"/>
                      <a:pt x="10" y="6"/>
                    </a:cubicBezTo>
                    <a:cubicBezTo>
                      <a:pt x="11" y="10"/>
                      <a:pt x="6" y="9"/>
                      <a:pt x="4" y="11"/>
                    </a:cubicBezTo>
                    <a:cubicBezTo>
                      <a:pt x="3" y="9"/>
                      <a:pt x="2" y="8"/>
                      <a:pt x="0" y="7"/>
                    </a:cubicBezTo>
                    <a:close/>
                  </a:path>
                </a:pathLst>
              </a:custGeom>
              <a:solidFill>
                <a:srgbClr val="E6D2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9" name="Freeform 5473"/>
              <p:cNvSpPr/>
              <p:nvPr/>
            </p:nvSpPr>
            <p:spPr bwMode="auto">
              <a:xfrm>
                <a:off x="7080250" y="5095876"/>
                <a:ext cx="38100" cy="55563"/>
              </a:xfrm>
              <a:custGeom>
                <a:avLst/>
                <a:gdLst>
                  <a:gd name="T0" fmla="*/ 19 w 19"/>
                  <a:gd name="T1" fmla="*/ 12 h 28"/>
                  <a:gd name="T2" fmla="*/ 12 w 19"/>
                  <a:gd name="T3" fmla="*/ 23 h 28"/>
                  <a:gd name="T4" fmla="*/ 7 w 19"/>
                  <a:gd name="T5" fmla="*/ 28 h 28"/>
                  <a:gd name="T6" fmla="*/ 0 w 19"/>
                  <a:gd name="T7" fmla="*/ 5 h 28"/>
                  <a:gd name="T8" fmla="*/ 12 w 19"/>
                  <a:gd name="T9" fmla="*/ 4 h 28"/>
                  <a:gd name="T10" fmla="*/ 19 w 19"/>
                  <a:gd name="T11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8">
                    <a:moveTo>
                      <a:pt x="19" y="12"/>
                    </a:moveTo>
                    <a:cubicBezTo>
                      <a:pt x="14" y="14"/>
                      <a:pt x="11" y="17"/>
                      <a:pt x="12" y="23"/>
                    </a:cubicBezTo>
                    <a:cubicBezTo>
                      <a:pt x="12" y="27"/>
                      <a:pt x="10" y="28"/>
                      <a:pt x="7" y="28"/>
                    </a:cubicBezTo>
                    <a:cubicBezTo>
                      <a:pt x="0" y="21"/>
                      <a:pt x="8" y="11"/>
                      <a:pt x="0" y="5"/>
                    </a:cubicBezTo>
                    <a:cubicBezTo>
                      <a:pt x="3" y="0"/>
                      <a:pt x="8" y="2"/>
                      <a:pt x="12" y="4"/>
                    </a:cubicBezTo>
                    <a:cubicBezTo>
                      <a:pt x="14" y="6"/>
                      <a:pt x="16" y="9"/>
                      <a:pt x="19" y="12"/>
                    </a:cubicBezTo>
                    <a:close/>
                  </a:path>
                </a:pathLst>
              </a:custGeom>
              <a:solidFill>
                <a:srgbClr val="B98E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0" name="Freeform 5474"/>
              <p:cNvSpPr/>
              <p:nvPr/>
            </p:nvSpPr>
            <p:spPr bwMode="auto">
              <a:xfrm>
                <a:off x="6467475" y="5546726"/>
                <a:ext cx="98425" cy="88900"/>
              </a:xfrm>
              <a:custGeom>
                <a:avLst/>
                <a:gdLst>
                  <a:gd name="T0" fmla="*/ 14 w 49"/>
                  <a:gd name="T1" fmla="*/ 44 h 44"/>
                  <a:gd name="T2" fmla="*/ 0 w 49"/>
                  <a:gd name="T3" fmla="*/ 35 h 44"/>
                  <a:gd name="T4" fmla="*/ 4 w 49"/>
                  <a:gd name="T5" fmla="*/ 28 h 44"/>
                  <a:gd name="T6" fmla="*/ 9 w 49"/>
                  <a:gd name="T7" fmla="*/ 18 h 44"/>
                  <a:gd name="T8" fmla="*/ 24 w 49"/>
                  <a:gd name="T9" fmla="*/ 8 h 44"/>
                  <a:gd name="T10" fmla="*/ 33 w 49"/>
                  <a:gd name="T11" fmla="*/ 14 h 44"/>
                  <a:gd name="T12" fmla="*/ 41 w 49"/>
                  <a:gd name="T13" fmla="*/ 8 h 44"/>
                  <a:gd name="T14" fmla="*/ 49 w 49"/>
                  <a:gd name="T15" fmla="*/ 1 h 44"/>
                  <a:gd name="T16" fmla="*/ 48 w 49"/>
                  <a:gd name="T17" fmla="*/ 13 h 44"/>
                  <a:gd name="T18" fmla="*/ 32 w 49"/>
                  <a:gd name="T19" fmla="*/ 25 h 44"/>
                  <a:gd name="T20" fmla="*/ 19 w 49"/>
                  <a:gd name="T21" fmla="*/ 38 h 44"/>
                  <a:gd name="T22" fmla="*/ 14 w 49"/>
                  <a:gd name="T2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4">
                    <a:moveTo>
                      <a:pt x="14" y="44"/>
                    </a:moveTo>
                    <a:cubicBezTo>
                      <a:pt x="11" y="38"/>
                      <a:pt x="5" y="38"/>
                      <a:pt x="0" y="35"/>
                    </a:cubicBezTo>
                    <a:cubicBezTo>
                      <a:pt x="1" y="32"/>
                      <a:pt x="1" y="29"/>
                      <a:pt x="4" y="28"/>
                    </a:cubicBezTo>
                    <a:cubicBezTo>
                      <a:pt x="10" y="26"/>
                      <a:pt x="10" y="24"/>
                      <a:pt x="9" y="18"/>
                    </a:cubicBezTo>
                    <a:cubicBezTo>
                      <a:pt x="8" y="8"/>
                      <a:pt x="13" y="5"/>
                      <a:pt x="24" y="8"/>
                    </a:cubicBezTo>
                    <a:cubicBezTo>
                      <a:pt x="23" y="15"/>
                      <a:pt x="28" y="15"/>
                      <a:pt x="33" y="14"/>
                    </a:cubicBezTo>
                    <a:cubicBezTo>
                      <a:pt x="42" y="20"/>
                      <a:pt x="40" y="12"/>
                      <a:pt x="41" y="8"/>
                    </a:cubicBezTo>
                    <a:cubicBezTo>
                      <a:pt x="44" y="6"/>
                      <a:pt x="44" y="0"/>
                      <a:pt x="49" y="1"/>
                    </a:cubicBezTo>
                    <a:cubicBezTo>
                      <a:pt x="49" y="6"/>
                      <a:pt x="45" y="9"/>
                      <a:pt x="48" y="13"/>
                    </a:cubicBezTo>
                    <a:cubicBezTo>
                      <a:pt x="47" y="23"/>
                      <a:pt x="38" y="21"/>
                      <a:pt x="32" y="25"/>
                    </a:cubicBezTo>
                    <a:cubicBezTo>
                      <a:pt x="28" y="29"/>
                      <a:pt x="20" y="30"/>
                      <a:pt x="19" y="38"/>
                    </a:cubicBezTo>
                    <a:cubicBezTo>
                      <a:pt x="19" y="41"/>
                      <a:pt x="17" y="43"/>
                      <a:pt x="14" y="44"/>
                    </a:cubicBezTo>
                    <a:close/>
                  </a:path>
                </a:pathLst>
              </a:custGeom>
              <a:solidFill>
                <a:srgbClr val="DBC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1" name="Freeform 5475"/>
              <p:cNvSpPr/>
              <p:nvPr/>
            </p:nvSpPr>
            <p:spPr bwMode="auto">
              <a:xfrm>
                <a:off x="6591300" y="5510213"/>
                <a:ext cx="95250" cy="53975"/>
              </a:xfrm>
              <a:custGeom>
                <a:avLst/>
                <a:gdLst>
                  <a:gd name="T0" fmla="*/ 4 w 47"/>
                  <a:gd name="T1" fmla="*/ 7 h 27"/>
                  <a:gd name="T2" fmla="*/ 4 w 47"/>
                  <a:gd name="T3" fmla="*/ 2 h 27"/>
                  <a:gd name="T4" fmla="*/ 20 w 47"/>
                  <a:gd name="T5" fmla="*/ 7 h 27"/>
                  <a:gd name="T6" fmla="*/ 22 w 47"/>
                  <a:gd name="T7" fmla="*/ 13 h 27"/>
                  <a:gd name="T8" fmla="*/ 24 w 47"/>
                  <a:gd name="T9" fmla="*/ 9 h 27"/>
                  <a:gd name="T10" fmla="*/ 32 w 47"/>
                  <a:gd name="T11" fmla="*/ 3 h 27"/>
                  <a:gd name="T12" fmla="*/ 39 w 47"/>
                  <a:gd name="T13" fmla="*/ 5 h 27"/>
                  <a:gd name="T14" fmla="*/ 44 w 47"/>
                  <a:gd name="T15" fmla="*/ 12 h 27"/>
                  <a:gd name="T16" fmla="*/ 38 w 47"/>
                  <a:gd name="T17" fmla="*/ 23 h 27"/>
                  <a:gd name="T18" fmla="*/ 18 w 47"/>
                  <a:gd name="T19" fmla="*/ 27 h 27"/>
                  <a:gd name="T20" fmla="*/ 0 w 47"/>
                  <a:gd name="T21" fmla="*/ 16 h 27"/>
                  <a:gd name="T22" fmla="*/ 0 w 47"/>
                  <a:gd name="T23" fmla="*/ 13 h 27"/>
                  <a:gd name="T24" fmla="*/ 4 w 47"/>
                  <a:gd name="T25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7">
                    <a:moveTo>
                      <a:pt x="4" y="7"/>
                    </a:moveTo>
                    <a:cubicBezTo>
                      <a:pt x="4" y="5"/>
                      <a:pt x="4" y="3"/>
                      <a:pt x="4" y="2"/>
                    </a:cubicBezTo>
                    <a:cubicBezTo>
                      <a:pt x="11" y="0"/>
                      <a:pt x="16" y="3"/>
                      <a:pt x="20" y="7"/>
                    </a:cubicBezTo>
                    <a:cubicBezTo>
                      <a:pt x="21" y="9"/>
                      <a:pt x="21" y="11"/>
                      <a:pt x="22" y="13"/>
                    </a:cubicBezTo>
                    <a:cubicBezTo>
                      <a:pt x="23" y="11"/>
                      <a:pt x="23" y="10"/>
                      <a:pt x="24" y="9"/>
                    </a:cubicBezTo>
                    <a:cubicBezTo>
                      <a:pt x="27" y="7"/>
                      <a:pt x="27" y="1"/>
                      <a:pt x="32" y="3"/>
                    </a:cubicBezTo>
                    <a:cubicBezTo>
                      <a:pt x="35" y="3"/>
                      <a:pt x="37" y="3"/>
                      <a:pt x="39" y="5"/>
                    </a:cubicBezTo>
                    <a:cubicBezTo>
                      <a:pt x="41" y="7"/>
                      <a:pt x="43" y="10"/>
                      <a:pt x="44" y="12"/>
                    </a:cubicBezTo>
                    <a:cubicBezTo>
                      <a:pt x="47" y="19"/>
                      <a:pt x="46" y="22"/>
                      <a:pt x="38" y="23"/>
                    </a:cubicBezTo>
                    <a:cubicBezTo>
                      <a:pt x="31" y="23"/>
                      <a:pt x="25" y="24"/>
                      <a:pt x="18" y="27"/>
                    </a:cubicBezTo>
                    <a:cubicBezTo>
                      <a:pt x="11" y="26"/>
                      <a:pt x="6" y="21"/>
                      <a:pt x="0" y="16"/>
                    </a:cubicBezTo>
                    <a:cubicBezTo>
                      <a:pt x="0" y="15"/>
                      <a:pt x="0" y="14"/>
                      <a:pt x="0" y="13"/>
                    </a:cubicBezTo>
                    <a:cubicBezTo>
                      <a:pt x="3" y="12"/>
                      <a:pt x="5" y="10"/>
                      <a:pt x="4" y="7"/>
                    </a:cubicBezTo>
                    <a:close/>
                  </a:path>
                </a:pathLst>
              </a:custGeom>
              <a:solidFill>
                <a:srgbClr val="D1A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2" name="Freeform 5476"/>
              <p:cNvSpPr/>
              <p:nvPr/>
            </p:nvSpPr>
            <p:spPr bwMode="auto">
              <a:xfrm>
                <a:off x="6529388" y="5438776"/>
                <a:ext cx="80963" cy="52388"/>
              </a:xfrm>
              <a:custGeom>
                <a:avLst/>
                <a:gdLst>
                  <a:gd name="T0" fmla="*/ 15 w 40"/>
                  <a:gd name="T1" fmla="*/ 0 h 26"/>
                  <a:gd name="T2" fmla="*/ 34 w 40"/>
                  <a:gd name="T3" fmla="*/ 5 h 26"/>
                  <a:gd name="T4" fmla="*/ 39 w 40"/>
                  <a:gd name="T5" fmla="*/ 5 h 26"/>
                  <a:gd name="T6" fmla="*/ 40 w 40"/>
                  <a:gd name="T7" fmla="*/ 8 h 26"/>
                  <a:gd name="T8" fmla="*/ 38 w 40"/>
                  <a:gd name="T9" fmla="*/ 16 h 26"/>
                  <a:gd name="T10" fmla="*/ 36 w 40"/>
                  <a:gd name="T11" fmla="*/ 19 h 26"/>
                  <a:gd name="T12" fmla="*/ 24 w 40"/>
                  <a:gd name="T13" fmla="*/ 26 h 26"/>
                  <a:gd name="T14" fmla="*/ 19 w 40"/>
                  <a:gd name="T15" fmla="*/ 26 h 26"/>
                  <a:gd name="T16" fmla="*/ 8 w 40"/>
                  <a:gd name="T17" fmla="*/ 19 h 26"/>
                  <a:gd name="T18" fmla="*/ 5 w 40"/>
                  <a:gd name="T19" fmla="*/ 19 h 26"/>
                  <a:gd name="T20" fmla="*/ 15 w 40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26">
                    <a:moveTo>
                      <a:pt x="15" y="0"/>
                    </a:moveTo>
                    <a:cubicBezTo>
                      <a:pt x="19" y="12"/>
                      <a:pt x="26" y="12"/>
                      <a:pt x="34" y="5"/>
                    </a:cubicBezTo>
                    <a:cubicBezTo>
                      <a:pt x="36" y="4"/>
                      <a:pt x="37" y="4"/>
                      <a:pt x="39" y="5"/>
                    </a:cubicBezTo>
                    <a:cubicBezTo>
                      <a:pt x="40" y="6"/>
                      <a:pt x="40" y="7"/>
                      <a:pt x="40" y="8"/>
                    </a:cubicBezTo>
                    <a:cubicBezTo>
                      <a:pt x="40" y="11"/>
                      <a:pt x="39" y="13"/>
                      <a:pt x="38" y="16"/>
                    </a:cubicBezTo>
                    <a:cubicBezTo>
                      <a:pt x="38" y="17"/>
                      <a:pt x="37" y="18"/>
                      <a:pt x="36" y="19"/>
                    </a:cubicBezTo>
                    <a:cubicBezTo>
                      <a:pt x="33" y="22"/>
                      <a:pt x="30" y="26"/>
                      <a:pt x="24" y="26"/>
                    </a:cubicBezTo>
                    <a:cubicBezTo>
                      <a:pt x="23" y="26"/>
                      <a:pt x="21" y="26"/>
                      <a:pt x="19" y="26"/>
                    </a:cubicBezTo>
                    <a:cubicBezTo>
                      <a:pt x="14" y="26"/>
                      <a:pt x="12" y="22"/>
                      <a:pt x="8" y="19"/>
                    </a:cubicBezTo>
                    <a:cubicBezTo>
                      <a:pt x="7" y="19"/>
                      <a:pt x="6" y="19"/>
                      <a:pt x="5" y="19"/>
                    </a:cubicBezTo>
                    <a:cubicBezTo>
                      <a:pt x="0" y="8"/>
                      <a:pt x="8" y="5"/>
                      <a:pt x="15" y="0"/>
                    </a:cubicBezTo>
                    <a:close/>
                  </a:path>
                </a:pathLst>
              </a:custGeom>
              <a:solidFill>
                <a:srgbClr val="D0A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3" name="Freeform 5477"/>
              <p:cNvSpPr/>
              <p:nvPr/>
            </p:nvSpPr>
            <p:spPr bwMode="auto">
              <a:xfrm>
                <a:off x="6565900" y="5527676"/>
                <a:ext cx="65088" cy="73025"/>
              </a:xfrm>
              <a:custGeom>
                <a:avLst/>
                <a:gdLst>
                  <a:gd name="T0" fmla="*/ 13 w 33"/>
                  <a:gd name="T1" fmla="*/ 8 h 37"/>
                  <a:gd name="T2" fmla="*/ 32 w 33"/>
                  <a:gd name="T3" fmla="*/ 18 h 37"/>
                  <a:gd name="T4" fmla="*/ 32 w 33"/>
                  <a:gd name="T5" fmla="*/ 22 h 37"/>
                  <a:gd name="T6" fmla="*/ 25 w 33"/>
                  <a:gd name="T7" fmla="*/ 34 h 37"/>
                  <a:gd name="T8" fmla="*/ 16 w 33"/>
                  <a:gd name="T9" fmla="*/ 34 h 37"/>
                  <a:gd name="T10" fmla="*/ 13 w 33"/>
                  <a:gd name="T11" fmla="*/ 32 h 37"/>
                  <a:gd name="T12" fmla="*/ 11 w 33"/>
                  <a:gd name="T13" fmla="*/ 27 h 37"/>
                  <a:gd name="T14" fmla="*/ 13 w 33"/>
                  <a:gd name="T15" fmla="*/ 21 h 37"/>
                  <a:gd name="T16" fmla="*/ 9 w 33"/>
                  <a:gd name="T17" fmla="*/ 4 h 37"/>
                  <a:gd name="T18" fmla="*/ 9 w 33"/>
                  <a:gd name="T19" fmla="*/ 0 h 37"/>
                  <a:gd name="T20" fmla="*/ 13 w 33"/>
                  <a:gd name="T21" fmla="*/ 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7">
                    <a:moveTo>
                      <a:pt x="13" y="8"/>
                    </a:moveTo>
                    <a:cubicBezTo>
                      <a:pt x="21" y="8"/>
                      <a:pt x="25" y="14"/>
                      <a:pt x="32" y="18"/>
                    </a:cubicBezTo>
                    <a:cubicBezTo>
                      <a:pt x="32" y="19"/>
                      <a:pt x="33" y="22"/>
                      <a:pt x="32" y="22"/>
                    </a:cubicBezTo>
                    <a:cubicBezTo>
                      <a:pt x="24" y="24"/>
                      <a:pt x="26" y="29"/>
                      <a:pt x="25" y="34"/>
                    </a:cubicBezTo>
                    <a:cubicBezTo>
                      <a:pt x="22" y="37"/>
                      <a:pt x="19" y="35"/>
                      <a:pt x="16" y="34"/>
                    </a:cubicBezTo>
                    <a:cubicBezTo>
                      <a:pt x="15" y="33"/>
                      <a:pt x="14" y="33"/>
                      <a:pt x="13" y="32"/>
                    </a:cubicBezTo>
                    <a:cubicBezTo>
                      <a:pt x="11" y="31"/>
                      <a:pt x="11" y="29"/>
                      <a:pt x="11" y="27"/>
                    </a:cubicBezTo>
                    <a:cubicBezTo>
                      <a:pt x="11" y="25"/>
                      <a:pt x="17" y="22"/>
                      <a:pt x="13" y="21"/>
                    </a:cubicBezTo>
                    <a:cubicBezTo>
                      <a:pt x="0" y="18"/>
                      <a:pt x="6" y="11"/>
                      <a:pt x="9" y="4"/>
                    </a:cubicBezTo>
                    <a:cubicBezTo>
                      <a:pt x="9" y="3"/>
                      <a:pt x="9" y="1"/>
                      <a:pt x="9" y="0"/>
                    </a:cubicBezTo>
                    <a:cubicBezTo>
                      <a:pt x="10" y="3"/>
                      <a:pt x="12" y="5"/>
                      <a:pt x="13" y="8"/>
                    </a:cubicBezTo>
                    <a:close/>
                  </a:path>
                </a:pathLst>
              </a:custGeom>
              <a:solidFill>
                <a:srgbClr val="E1C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4" name="Freeform 5478"/>
              <p:cNvSpPr/>
              <p:nvPr/>
            </p:nvSpPr>
            <p:spPr bwMode="auto">
              <a:xfrm>
                <a:off x="6577013" y="5473701"/>
                <a:ext cx="58738" cy="53975"/>
              </a:xfrm>
              <a:custGeom>
                <a:avLst/>
                <a:gdLst>
                  <a:gd name="T0" fmla="*/ 0 w 29"/>
                  <a:gd name="T1" fmla="*/ 9 h 27"/>
                  <a:gd name="T2" fmla="*/ 11 w 29"/>
                  <a:gd name="T3" fmla="*/ 1 h 27"/>
                  <a:gd name="T4" fmla="*/ 17 w 29"/>
                  <a:gd name="T5" fmla="*/ 4 h 27"/>
                  <a:gd name="T6" fmla="*/ 24 w 29"/>
                  <a:gd name="T7" fmla="*/ 15 h 27"/>
                  <a:gd name="T8" fmla="*/ 28 w 29"/>
                  <a:gd name="T9" fmla="*/ 25 h 27"/>
                  <a:gd name="T10" fmla="*/ 25 w 29"/>
                  <a:gd name="T11" fmla="*/ 27 h 27"/>
                  <a:gd name="T12" fmla="*/ 11 w 29"/>
                  <a:gd name="T13" fmla="*/ 21 h 27"/>
                  <a:gd name="T14" fmla="*/ 10 w 29"/>
                  <a:gd name="T15" fmla="*/ 13 h 27"/>
                  <a:gd name="T16" fmla="*/ 0 w 29"/>
                  <a:gd name="T17" fmla="*/ 9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7">
                    <a:moveTo>
                      <a:pt x="0" y="9"/>
                    </a:moveTo>
                    <a:cubicBezTo>
                      <a:pt x="3" y="6"/>
                      <a:pt x="7" y="3"/>
                      <a:pt x="11" y="1"/>
                    </a:cubicBezTo>
                    <a:cubicBezTo>
                      <a:pt x="14" y="0"/>
                      <a:pt x="15" y="2"/>
                      <a:pt x="17" y="4"/>
                    </a:cubicBezTo>
                    <a:cubicBezTo>
                      <a:pt x="15" y="10"/>
                      <a:pt x="21" y="11"/>
                      <a:pt x="24" y="15"/>
                    </a:cubicBezTo>
                    <a:cubicBezTo>
                      <a:pt x="26" y="18"/>
                      <a:pt x="29" y="20"/>
                      <a:pt x="28" y="25"/>
                    </a:cubicBezTo>
                    <a:cubicBezTo>
                      <a:pt x="27" y="26"/>
                      <a:pt x="26" y="27"/>
                      <a:pt x="25" y="27"/>
                    </a:cubicBezTo>
                    <a:cubicBezTo>
                      <a:pt x="21" y="25"/>
                      <a:pt x="16" y="23"/>
                      <a:pt x="11" y="21"/>
                    </a:cubicBezTo>
                    <a:cubicBezTo>
                      <a:pt x="13" y="18"/>
                      <a:pt x="16" y="14"/>
                      <a:pt x="10" y="13"/>
                    </a:cubicBezTo>
                    <a:cubicBezTo>
                      <a:pt x="6" y="12"/>
                      <a:pt x="2" y="13"/>
                      <a:pt x="0" y="9"/>
                    </a:cubicBezTo>
                    <a:close/>
                  </a:path>
                </a:pathLst>
              </a:custGeom>
              <a:solidFill>
                <a:srgbClr val="C49F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5" name="Freeform 5479"/>
              <p:cNvSpPr/>
              <p:nvPr/>
            </p:nvSpPr>
            <p:spPr bwMode="auto">
              <a:xfrm>
                <a:off x="6515100" y="5473701"/>
                <a:ext cx="52388" cy="39688"/>
              </a:xfrm>
              <a:custGeom>
                <a:avLst/>
                <a:gdLst>
                  <a:gd name="T0" fmla="*/ 15 w 26"/>
                  <a:gd name="T1" fmla="*/ 2 h 20"/>
                  <a:gd name="T2" fmla="*/ 26 w 26"/>
                  <a:gd name="T3" fmla="*/ 9 h 20"/>
                  <a:gd name="T4" fmla="*/ 0 w 26"/>
                  <a:gd name="T5" fmla="*/ 5 h 20"/>
                  <a:gd name="T6" fmla="*/ 15 w 26"/>
                  <a:gd name="T7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20">
                    <a:moveTo>
                      <a:pt x="15" y="2"/>
                    </a:moveTo>
                    <a:cubicBezTo>
                      <a:pt x="21" y="0"/>
                      <a:pt x="22" y="7"/>
                      <a:pt x="26" y="9"/>
                    </a:cubicBezTo>
                    <a:cubicBezTo>
                      <a:pt x="16" y="20"/>
                      <a:pt x="8" y="10"/>
                      <a:pt x="0" y="5"/>
                    </a:cubicBezTo>
                    <a:cubicBezTo>
                      <a:pt x="5" y="6"/>
                      <a:pt x="11" y="7"/>
                      <a:pt x="15" y="2"/>
                    </a:cubicBezTo>
                    <a:close/>
                  </a:path>
                </a:pathLst>
              </a:custGeom>
              <a:solidFill>
                <a:srgbClr val="E6D1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6" name="Freeform 5480"/>
              <p:cNvSpPr/>
              <p:nvPr/>
            </p:nvSpPr>
            <p:spPr bwMode="auto">
              <a:xfrm>
                <a:off x="6530975" y="5572126"/>
                <a:ext cx="46038" cy="33338"/>
              </a:xfrm>
              <a:custGeom>
                <a:avLst/>
                <a:gdLst>
                  <a:gd name="T0" fmla="*/ 0 w 23"/>
                  <a:gd name="T1" fmla="*/ 11 h 16"/>
                  <a:gd name="T2" fmla="*/ 16 w 23"/>
                  <a:gd name="T3" fmla="*/ 0 h 16"/>
                  <a:gd name="T4" fmla="*/ 18 w 23"/>
                  <a:gd name="T5" fmla="*/ 1 h 16"/>
                  <a:gd name="T6" fmla="*/ 23 w 23"/>
                  <a:gd name="T7" fmla="*/ 10 h 16"/>
                  <a:gd name="T8" fmla="*/ 19 w 23"/>
                  <a:gd name="T9" fmla="*/ 13 h 16"/>
                  <a:gd name="T10" fmla="*/ 1 w 23"/>
                  <a:gd name="T11" fmla="*/ 12 h 16"/>
                  <a:gd name="T12" fmla="*/ 0 w 23"/>
                  <a:gd name="T13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6">
                    <a:moveTo>
                      <a:pt x="0" y="11"/>
                    </a:moveTo>
                    <a:cubicBezTo>
                      <a:pt x="3" y="4"/>
                      <a:pt x="13" y="8"/>
                      <a:pt x="16" y="0"/>
                    </a:cubicBezTo>
                    <a:cubicBezTo>
                      <a:pt x="16" y="1"/>
                      <a:pt x="17" y="1"/>
                      <a:pt x="18" y="1"/>
                    </a:cubicBezTo>
                    <a:cubicBezTo>
                      <a:pt x="20" y="4"/>
                      <a:pt x="23" y="6"/>
                      <a:pt x="23" y="10"/>
                    </a:cubicBezTo>
                    <a:cubicBezTo>
                      <a:pt x="22" y="12"/>
                      <a:pt x="20" y="13"/>
                      <a:pt x="19" y="13"/>
                    </a:cubicBezTo>
                    <a:cubicBezTo>
                      <a:pt x="13" y="14"/>
                      <a:pt x="6" y="16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lose/>
                  </a:path>
                </a:pathLst>
              </a:custGeom>
              <a:solidFill>
                <a:srgbClr val="E9D7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7" name="Freeform 5481"/>
              <p:cNvSpPr/>
              <p:nvPr/>
            </p:nvSpPr>
            <p:spPr bwMode="auto">
              <a:xfrm>
                <a:off x="6535738" y="5529263"/>
                <a:ext cx="41275" cy="33338"/>
              </a:xfrm>
              <a:custGeom>
                <a:avLst/>
                <a:gdLst>
                  <a:gd name="T0" fmla="*/ 15 w 21"/>
                  <a:gd name="T1" fmla="*/ 10 h 17"/>
                  <a:gd name="T2" fmla="*/ 7 w 21"/>
                  <a:gd name="T3" fmla="*/ 17 h 17"/>
                  <a:gd name="T4" fmla="*/ 0 w 21"/>
                  <a:gd name="T5" fmla="*/ 9 h 17"/>
                  <a:gd name="T6" fmla="*/ 11 w 21"/>
                  <a:gd name="T7" fmla="*/ 2 h 17"/>
                  <a:gd name="T8" fmla="*/ 16 w 21"/>
                  <a:gd name="T9" fmla="*/ 1 h 17"/>
                  <a:gd name="T10" fmla="*/ 15 w 21"/>
                  <a:gd name="T11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7">
                    <a:moveTo>
                      <a:pt x="15" y="10"/>
                    </a:moveTo>
                    <a:cubicBezTo>
                      <a:pt x="12" y="12"/>
                      <a:pt x="11" y="16"/>
                      <a:pt x="7" y="17"/>
                    </a:cubicBezTo>
                    <a:cubicBezTo>
                      <a:pt x="6" y="13"/>
                      <a:pt x="0" y="14"/>
                      <a:pt x="0" y="9"/>
                    </a:cubicBezTo>
                    <a:cubicBezTo>
                      <a:pt x="3" y="7"/>
                      <a:pt x="14" y="15"/>
                      <a:pt x="11" y="2"/>
                    </a:cubicBezTo>
                    <a:cubicBezTo>
                      <a:pt x="10" y="0"/>
                      <a:pt x="14" y="0"/>
                      <a:pt x="16" y="1"/>
                    </a:cubicBezTo>
                    <a:cubicBezTo>
                      <a:pt x="21" y="4"/>
                      <a:pt x="14" y="7"/>
                      <a:pt x="15" y="10"/>
                    </a:cubicBezTo>
                    <a:close/>
                  </a:path>
                </a:pathLst>
              </a:custGeom>
              <a:solidFill>
                <a:srgbClr val="E2CE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8" name="Freeform 5482"/>
              <p:cNvSpPr/>
              <p:nvPr/>
            </p:nvSpPr>
            <p:spPr bwMode="auto">
              <a:xfrm>
                <a:off x="6559550" y="5500688"/>
                <a:ext cx="30163" cy="26988"/>
              </a:xfrm>
              <a:custGeom>
                <a:avLst/>
                <a:gdLst>
                  <a:gd name="T0" fmla="*/ 0 w 15"/>
                  <a:gd name="T1" fmla="*/ 9 h 13"/>
                  <a:gd name="T2" fmla="*/ 10 w 15"/>
                  <a:gd name="T3" fmla="*/ 2 h 13"/>
                  <a:gd name="T4" fmla="*/ 15 w 15"/>
                  <a:gd name="T5" fmla="*/ 7 h 13"/>
                  <a:gd name="T6" fmla="*/ 11 w 15"/>
                  <a:gd name="T7" fmla="*/ 12 h 13"/>
                  <a:gd name="T8" fmla="*/ 0 w 15"/>
                  <a:gd name="T9" fmla="*/ 9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0" y="9"/>
                    </a:moveTo>
                    <a:cubicBezTo>
                      <a:pt x="1" y="1"/>
                      <a:pt x="7" y="5"/>
                      <a:pt x="10" y="2"/>
                    </a:cubicBezTo>
                    <a:cubicBezTo>
                      <a:pt x="12" y="0"/>
                      <a:pt x="15" y="4"/>
                      <a:pt x="15" y="7"/>
                    </a:cubicBezTo>
                    <a:cubicBezTo>
                      <a:pt x="15" y="9"/>
                      <a:pt x="13" y="13"/>
                      <a:pt x="11" y="12"/>
                    </a:cubicBezTo>
                    <a:cubicBezTo>
                      <a:pt x="8" y="9"/>
                      <a:pt x="2" y="12"/>
                      <a:pt x="0" y="9"/>
                    </a:cubicBezTo>
                    <a:close/>
                  </a:path>
                </a:pathLst>
              </a:custGeom>
              <a:solidFill>
                <a:srgbClr val="D4B7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9" name="Freeform 5483"/>
              <p:cNvSpPr/>
              <p:nvPr/>
            </p:nvSpPr>
            <p:spPr bwMode="auto">
              <a:xfrm>
                <a:off x="6499225" y="5561013"/>
                <a:ext cx="34925" cy="30163"/>
              </a:xfrm>
              <a:custGeom>
                <a:avLst/>
                <a:gdLst>
                  <a:gd name="T0" fmla="*/ 17 w 17"/>
                  <a:gd name="T1" fmla="*/ 7 h 15"/>
                  <a:gd name="T2" fmla="*/ 12 w 17"/>
                  <a:gd name="T3" fmla="*/ 9 h 15"/>
                  <a:gd name="T4" fmla="*/ 3 w 17"/>
                  <a:gd name="T5" fmla="*/ 10 h 15"/>
                  <a:gd name="T6" fmla="*/ 8 w 17"/>
                  <a:gd name="T7" fmla="*/ 1 h 15"/>
                  <a:gd name="T8" fmla="*/ 8 w 17"/>
                  <a:gd name="T9" fmla="*/ 1 h 15"/>
                  <a:gd name="T10" fmla="*/ 15 w 17"/>
                  <a:gd name="T11" fmla="*/ 4 h 15"/>
                  <a:gd name="T12" fmla="*/ 17 w 17"/>
                  <a:gd name="T1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5">
                    <a:moveTo>
                      <a:pt x="17" y="7"/>
                    </a:moveTo>
                    <a:cubicBezTo>
                      <a:pt x="15" y="8"/>
                      <a:pt x="14" y="9"/>
                      <a:pt x="12" y="9"/>
                    </a:cubicBezTo>
                    <a:cubicBezTo>
                      <a:pt x="9" y="8"/>
                      <a:pt x="6" y="15"/>
                      <a:pt x="3" y="10"/>
                    </a:cubicBezTo>
                    <a:cubicBezTo>
                      <a:pt x="0" y="5"/>
                      <a:pt x="6" y="4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1" y="0"/>
                      <a:pt x="13" y="2"/>
                      <a:pt x="15" y="4"/>
                    </a:cubicBezTo>
                    <a:cubicBezTo>
                      <a:pt x="15" y="5"/>
                      <a:pt x="16" y="6"/>
                      <a:pt x="17" y="7"/>
                    </a:cubicBezTo>
                    <a:close/>
                  </a:path>
                </a:pathLst>
              </a:custGeom>
              <a:solidFill>
                <a:srgbClr val="E9D4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0" name="Freeform 5484"/>
              <p:cNvSpPr/>
              <p:nvPr/>
            </p:nvSpPr>
            <p:spPr bwMode="auto">
              <a:xfrm>
                <a:off x="6567488" y="5575301"/>
                <a:ext cx="25400" cy="25400"/>
              </a:xfrm>
              <a:custGeom>
                <a:avLst/>
                <a:gdLst>
                  <a:gd name="T0" fmla="*/ 4 w 13"/>
                  <a:gd name="T1" fmla="*/ 8 h 13"/>
                  <a:gd name="T2" fmla="*/ 0 w 13"/>
                  <a:gd name="T3" fmla="*/ 0 h 13"/>
                  <a:gd name="T4" fmla="*/ 10 w 13"/>
                  <a:gd name="T5" fmla="*/ 3 h 13"/>
                  <a:gd name="T6" fmla="*/ 12 w 13"/>
                  <a:gd name="T7" fmla="*/ 6 h 13"/>
                  <a:gd name="T8" fmla="*/ 10 w 13"/>
                  <a:gd name="T9" fmla="*/ 11 h 13"/>
                  <a:gd name="T10" fmla="*/ 4 w 13"/>
                  <a:gd name="T1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4" y="8"/>
                    </a:moveTo>
                    <a:cubicBezTo>
                      <a:pt x="1" y="6"/>
                      <a:pt x="0" y="3"/>
                      <a:pt x="0" y="0"/>
                    </a:cubicBezTo>
                    <a:cubicBezTo>
                      <a:pt x="3" y="1"/>
                      <a:pt x="6" y="2"/>
                      <a:pt x="10" y="3"/>
                    </a:cubicBezTo>
                    <a:cubicBezTo>
                      <a:pt x="10" y="4"/>
                      <a:pt x="11" y="5"/>
                      <a:pt x="12" y="6"/>
                    </a:cubicBezTo>
                    <a:cubicBezTo>
                      <a:pt x="13" y="9"/>
                      <a:pt x="12" y="11"/>
                      <a:pt x="10" y="11"/>
                    </a:cubicBezTo>
                    <a:cubicBezTo>
                      <a:pt x="7" y="13"/>
                      <a:pt x="5" y="11"/>
                      <a:pt x="4" y="8"/>
                    </a:cubicBezTo>
                    <a:close/>
                  </a:path>
                </a:pathLst>
              </a:custGeom>
              <a:solidFill>
                <a:srgbClr val="DBC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1" name="Freeform 5485"/>
              <p:cNvSpPr/>
              <p:nvPr/>
            </p:nvSpPr>
            <p:spPr bwMode="auto">
              <a:xfrm>
                <a:off x="6591300" y="5524501"/>
                <a:ext cx="22225" cy="19050"/>
              </a:xfrm>
              <a:custGeom>
                <a:avLst/>
                <a:gdLst>
                  <a:gd name="T0" fmla="*/ 4 w 11"/>
                  <a:gd name="T1" fmla="*/ 0 h 9"/>
                  <a:gd name="T2" fmla="*/ 9 w 11"/>
                  <a:gd name="T3" fmla="*/ 5 h 9"/>
                  <a:gd name="T4" fmla="*/ 0 w 11"/>
                  <a:gd name="T5" fmla="*/ 6 h 9"/>
                  <a:gd name="T6" fmla="*/ 4 w 11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4" y="0"/>
                    </a:moveTo>
                    <a:cubicBezTo>
                      <a:pt x="7" y="0"/>
                      <a:pt x="11" y="2"/>
                      <a:pt x="9" y="5"/>
                    </a:cubicBezTo>
                    <a:cubicBezTo>
                      <a:pt x="7" y="9"/>
                      <a:pt x="3" y="6"/>
                      <a:pt x="0" y="6"/>
                    </a:cubicBezTo>
                    <a:cubicBezTo>
                      <a:pt x="1" y="4"/>
                      <a:pt x="1" y="1"/>
                      <a:pt x="4" y="0"/>
                    </a:cubicBezTo>
                    <a:close/>
                  </a:path>
                </a:pathLst>
              </a:custGeom>
              <a:solidFill>
                <a:srgbClr val="C49F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2" name="Freeform 5486"/>
              <p:cNvSpPr/>
              <p:nvPr/>
            </p:nvSpPr>
            <p:spPr bwMode="auto">
              <a:xfrm>
                <a:off x="6515100" y="5553076"/>
                <a:ext cx="15875" cy="15875"/>
              </a:xfrm>
              <a:custGeom>
                <a:avLst/>
                <a:gdLst>
                  <a:gd name="T0" fmla="*/ 7 w 8"/>
                  <a:gd name="T1" fmla="*/ 8 h 8"/>
                  <a:gd name="T2" fmla="*/ 0 w 8"/>
                  <a:gd name="T3" fmla="*/ 5 h 8"/>
                  <a:gd name="T4" fmla="*/ 0 w 8"/>
                  <a:gd name="T5" fmla="*/ 0 h 8"/>
                  <a:gd name="T6" fmla="*/ 7 w 8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7" y="8"/>
                    </a:moveTo>
                    <a:cubicBezTo>
                      <a:pt x="4" y="7"/>
                      <a:pt x="2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ubicBezTo>
                      <a:pt x="6" y="0"/>
                      <a:pt x="8" y="3"/>
                      <a:pt x="7" y="8"/>
                    </a:cubicBezTo>
                    <a:close/>
                  </a:path>
                </a:pathLst>
              </a:custGeom>
              <a:solidFill>
                <a:srgbClr val="DBC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3" name="Freeform 5487"/>
              <p:cNvSpPr/>
              <p:nvPr/>
            </p:nvSpPr>
            <p:spPr bwMode="auto">
              <a:xfrm>
                <a:off x="6453188" y="5537201"/>
                <a:ext cx="34925" cy="49213"/>
              </a:xfrm>
              <a:custGeom>
                <a:avLst/>
                <a:gdLst>
                  <a:gd name="T0" fmla="*/ 7 w 17"/>
                  <a:gd name="T1" fmla="*/ 5 h 25"/>
                  <a:gd name="T2" fmla="*/ 17 w 17"/>
                  <a:gd name="T3" fmla="*/ 1 h 25"/>
                  <a:gd name="T4" fmla="*/ 9 w 17"/>
                  <a:gd name="T5" fmla="*/ 23 h 25"/>
                  <a:gd name="T6" fmla="*/ 0 w 17"/>
                  <a:gd name="T7" fmla="*/ 21 h 25"/>
                  <a:gd name="T8" fmla="*/ 7 w 17"/>
                  <a:gd name="T9" fmla="*/ 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5">
                    <a:moveTo>
                      <a:pt x="7" y="5"/>
                    </a:moveTo>
                    <a:cubicBezTo>
                      <a:pt x="11" y="6"/>
                      <a:pt x="13" y="0"/>
                      <a:pt x="17" y="1"/>
                    </a:cubicBezTo>
                    <a:cubicBezTo>
                      <a:pt x="15" y="8"/>
                      <a:pt x="12" y="15"/>
                      <a:pt x="9" y="23"/>
                    </a:cubicBezTo>
                    <a:cubicBezTo>
                      <a:pt x="6" y="25"/>
                      <a:pt x="3" y="24"/>
                      <a:pt x="0" y="21"/>
                    </a:cubicBezTo>
                    <a:cubicBezTo>
                      <a:pt x="1" y="15"/>
                      <a:pt x="7" y="11"/>
                      <a:pt x="7" y="5"/>
                    </a:cubicBezTo>
                    <a:close/>
                  </a:path>
                </a:pathLst>
              </a:custGeom>
              <a:solidFill>
                <a:srgbClr val="9E86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4" name="Freeform 5488"/>
              <p:cNvSpPr/>
              <p:nvPr/>
            </p:nvSpPr>
            <p:spPr bwMode="auto">
              <a:xfrm>
                <a:off x="6451600" y="5581651"/>
                <a:ext cx="19050" cy="19050"/>
              </a:xfrm>
              <a:custGeom>
                <a:avLst/>
                <a:gdLst>
                  <a:gd name="T0" fmla="*/ 7 w 10"/>
                  <a:gd name="T1" fmla="*/ 10 h 10"/>
                  <a:gd name="T2" fmla="*/ 0 w 10"/>
                  <a:gd name="T3" fmla="*/ 7 h 10"/>
                  <a:gd name="T4" fmla="*/ 0 w 10"/>
                  <a:gd name="T5" fmla="*/ 2 h 10"/>
                  <a:gd name="T6" fmla="*/ 7 w 10"/>
                  <a:gd name="T7" fmla="*/ 8 h 10"/>
                  <a:gd name="T8" fmla="*/ 7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7" y="10"/>
                    </a:moveTo>
                    <a:cubicBezTo>
                      <a:pt x="4" y="9"/>
                      <a:pt x="2" y="8"/>
                      <a:pt x="0" y="7"/>
                    </a:cubicBezTo>
                    <a:cubicBezTo>
                      <a:pt x="0" y="5"/>
                      <a:pt x="0" y="4"/>
                      <a:pt x="0" y="2"/>
                    </a:cubicBezTo>
                    <a:cubicBezTo>
                      <a:pt x="5" y="1"/>
                      <a:pt x="10" y="0"/>
                      <a:pt x="7" y="8"/>
                    </a:cubicBezTo>
                    <a:cubicBezTo>
                      <a:pt x="7" y="9"/>
                      <a:pt x="7" y="9"/>
                      <a:pt x="7" y="10"/>
                    </a:cubicBezTo>
                    <a:close/>
                  </a:path>
                </a:pathLst>
              </a:custGeom>
              <a:solidFill>
                <a:srgbClr val="9E89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5" name="Freeform 5489"/>
              <p:cNvSpPr/>
              <p:nvPr/>
            </p:nvSpPr>
            <p:spPr bwMode="auto">
              <a:xfrm>
                <a:off x="6451600" y="5578476"/>
                <a:ext cx="19050" cy="19050"/>
              </a:xfrm>
              <a:custGeom>
                <a:avLst/>
                <a:gdLst>
                  <a:gd name="T0" fmla="*/ 7 w 10"/>
                  <a:gd name="T1" fmla="*/ 9 h 9"/>
                  <a:gd name="T2" fmla="*/ 0 w 10"/>
                  <a:gd name="T3" fmla="*/ 3 h 9"/>
                  <a:gd name="T4" fmla="*/ 1 w 10"/>
                  <a:gd name="T5" fmla="*/ 0 h 9"/>
                  <a:gd name="T6" fmla="*/ 10 w 10"/>
                  <a:gd name="T7" fmla="*/ 2 h 9"/>
                  <a:gd name="T8" fmla="*/ 7 w 10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7" y="9"/>
                    </a:moveTo>
                    <a:cubicBezTo>
                      <a:pt x="8" y="4"/>
                      <a:pt x="4" y="3"/>
                      <a:pt x="0" y="3"/>
                    </a:cubicBezTo>
                    <a:cubicBezTo>
                      <a:pt x="1" y="2"/>
                      <a:pt x="1" y="1"/>
                      <a:pt x="1" y="0"/>
                    </a:cubicBezTo>
                    <a:cubicBezTo>
                      <a:pt x="4" y="1"/>
                      <a:pt x="7" y="1"/>
                      <a:pt x="10" y="2"/>
                    </a:cubicBezTo>
                    <a:cubicBezTo>
                      <a:pt x="10" y="4"/>
                      <a:pt x="10" y="7"/>
                      <a:pt x="7" y="9"/>
                    </a:cubicBezTo>
                    <a:close/>
                  </a:path>
                </a:pathLst>
              </a:custGeom>
              <a:solidFill>
                <a:srgbClr val="B69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6" name="Freeform 5490"/>
              <p:cNvSpPr/>
              <p:nvPr/>
            </p:nvSpPr>
            <p:spPr bwMode="auto">
              <a:xfrm>
                <a:off x="6521450" y="5429251"/>
                <a:ext cx="38100" cy="47625"/>
              </a:xfrm>
              <a:custGeom>
                <a:avLst/>
                <a:gdLst>
                  <a:gd name="T0" fmla="*/ 19 w 19"/>
                  <a:gd name="T1" fmla="*/ 5 h 24"/>
                  <a:gd name="T2" fmla="*/ 9 w 19"/>
                  <a:gd name="T3" fmla="*/ 24 h 24"/>
                  <a:gd name="T4" fmla="*/ 0 w 19"/>
                  <a:gd name="T5" fmla="*/ 18 h 24"/>
                  <a:gd name="T6" fmla="*/ 0 w 19"/>
                  <a:gd name="T7" fmla="*/ 18 h 24"/>
                  <a:gd name="T8" fmla="*/ 1 w 19"/>
                  <a:gd name="T9" fmla="*/ 10 h 24"/>
                  <a:gd name="T10" fmla="*/ 5 w 19"/>
                  <a:gd name="T11" fmla="*/ 1 h 24"/>
                  <a:gd name="T12" fmla="*/ 7 w 19"/>
                  <a:gd name="T13" fmla="*/ 1 h 24"/>
                  <a:gd name="T14" fmla="*/ 19 w 19"/>
                  <a:gd name="T15" fmla="*/ 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4">
                    <a:moveTo>
                      <a:pt x="19" y="5"/>
                    </a:moveTo>
                    <a:cubicBezTo>
                      <a:pt x="17" y="12"/>
                      <a:pt x="6" y="14"/>
                      <a:pt x="9" y="24"/>
                    </a:cubicBezTo>
                    <a:cubicBezTo>
                      <a:pt x="6" y="22"/>
                      <a:pt x="3" y="20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5"/>
                      <a:pt x="0" y="13"/>
                      <a:pt x="1" y="10"/>
                    </a:cubicBezTo>
                    <a:cubicBezTo>
                      <a:pt x="2" y="7"/>
                      <a:pt x="4" y="4"/>
                      <a:pt x="5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10" y="5"/>
                      <a:pt x="17" y="0"/>
                      <a:pt x="19" y="5"/>
                    </a:cubicBezTo>
                    <a:close/>
                  </a:path>
                </a:pathLst>
              </a:custGeom>
              <a:solidFill>
                <a:srgbClr val="C7A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7" name="Freeform 5491"/>
              <p:cNvSpPr/>
              <p:nvPr/>
            </p:nvSpPr>
            <p:spPr bwMode="auto">
              <a:xfrm>
                <a:off x="6513513" y="5448301"/>
                <a:ext cx="14288" cy="15875"/>
              </a:xfrm>
              <a:custGeom>
                <a:avLst/>
                <a:gdLst>
                  <a:gd name="T0" fmla="*/ 5 w 7"/>
                  <a:gd name="T1" fmla="*/ 0 h 8"/>
                  <a:gd name="T2" fmla="*/ 4 w 7"/>
                  <a:gd name="T3" fmla="*/ 8 h 8"/>
                  <a:gd name="T4" fmla="*/ 0 w 7"/>
                  <a:gd name="T5" fmla="*/ 2 h 8"/>
                  <a:gd name="T6" fmla="*/ 5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5" y="0"/>
                    </a:moveTo>
                    <a:cubicBezTo>
                      <a:pt x="6" y="3"/>
                      <a:pt x="7" y="6"/>
                      <a:pt x="4" y="8"/>
                    </a:cubicBezTo>
                    <a:cubicBezTo>
                      <a:pt x="3" y="6"/>
                      <a:pt x="1" y="4"/>
                      <a:pt x="0" y="2"/>
                    </a:cubicBezTo>
                    <a:cubicBezTo>
                      <a:pt x="2" y="1"/>
                      <a:pt x="3" y="1"/>
                      <a:pt x="5" y="0"/>
                    </a:cubicBezTo>
                    <a:close/>
                  </a:path>
                </a:pathLst>
              </a:custGeom>
              <a:solidFill>
                <a:srgbClr val="A38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8" name="Freeform 5492"/>
              <p:cNvSpPr/>
              <p:nvPr/>
            </p:nvSpPr>
            <p:spPr bwMode="auto">
              <a:xfrm>
                <a:off x="6575425" y="5767388"/>
                <a:ext cx="115888" cy="79375"/>
              </a:xfrm>
              <a:custGeom>
                <a:avLst/>
                <a:gdLst>
                  <a:gd name="T0" fmla="*/ 0 w 58"/>
                  <a:gd name="T1" fmla="*/ 8 h 40"/>
                  <a:gd name="T2" fmla="*/ 3 w 58"/>
                  <a:gd name="T3" fmla="*/ 6 h 40"/>
                  <a:gd name="T4" fmla="*/ 19 w 58"/>
                  <a:gd name="T5" fmla="*/ 6 h 40"/>
                  <a:gd name="T6" fmla="*/ 30 w 58"/>
                  <a:gd name="T7" fmla="*/ 9 h 40"/>
                  <a:gd name="T8" fmla="*/ 40 w 58"/>
                  <a:gd name="T9" fmla="*/ 4 h 40"/>
                  <a:gd name="T10" fmla="*/ 50 w 58"/>
                  <a:gd name="T11" fmla="*/ 9 h 40"/>
                  <a:gd name="T12" fmla="*/ 53 w 58"/>
                  <a:gd name="T13" fmla="*/ 27 h 40"/>
                  <a:gd name="T14" fmla="*/ 47 w 58"/>
                  <a:gd name="T15" fmla="*/ 21 h 40"/>
                  <a:gd name="T16" fmla="*/ 44 w 58"/>
                  <a:gd name="T17" fmla="*/ 20 h 40"/>
                  <a:gd name="T18" fmla="*/ 46 w 58"/>
                  <a:gd name="T19" fmla="*/ 29 h 40"/>
                  <a:gd name="T20" fmla="*/ 44 w 58"/>
                  <a:gd name="T21" fmla="*/ 31 h 40"/>
                  <a:gd name="T22" fmla="*/ 34 w 58"/>
                  <a:gd name="T23" fmla="*/ 35 h 40"/>
                  <a:gd name="T24" fmla="*/ 32 w 58"/>
                  <a:gd name="T25" fmla="*/ 27 h 40"/>
                  <a:gd name="T26" fmla="*/ 31 w 58"/>
                  <a:gd name="T27" fmla="*/ 19 h 40"/>
                  <a:gd name="T28" fmla="*/ 21 w 58"/>
                  <a:gd name="T29" fmla="*/ 25 h 40"/>
                  <a:gd name="T30" fmla="*/ 18 w 58"/>
                  <a:gd name="T31" fmla="*/ 26 h 40"/>
                  <a:gd name="T32" fmla="*/ 0 w 58"/>
                  <a:gd name="T3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8" h="40">
                    <a:moveTo>
                      <a:pt x="0" y="8"/>
                    </a:moveTo>
                    <a:cubicBezTo>
                      <a:pt x="1" y="8"/>
                      <a:pt x="2" y="7"/>
                      <a:pt x="3" y="6"/>
                    </a:cubicBezTo>
                    <a:cubicBezTo>
                      <a:pt x="8" y="3"/>
                      <a:pt x="13" y="4"/>
                      <a:pt x="19" y="6"/>
                    </a:cubicBezTo>
                    <a:cubicBezTo>
                      <a:pt x="23" y="7"/>
                      <a:pt x="28" y="0"/>
                      <a:pt x="30" y="9"/>
                    </a:cubicBezTo>
                    <a:cubicBezTo>
                      <a:pt x="33" y="5"/>
                      <a:pt x="35" y="2"/>
                      <a:pt x="40" y="4"/>
                    </a:cubicBezTo>
                    <a:cubicBezTo>
                      <a:pt x="43" y="7"/>
                      <a:pt x="46" y="8"/>
                      <a:pt x="50" y="9"/>
                    </a:cubicBezTo>
                    <a:cubicBezTo>
                      <a:pt x="58" y="14"/>
                      <a:pt x="57" y="20"/>
                      <a:pt x="53" y="27"/>
                    </a:cubicBezTo>
                    <a:cubicBezTo>
                      <a:pt x="48" y="29"/>
                      <a:pt x="49" y="24"/>
                      <a:pt x="47" y="21"/>
                    </a:cubicBezTo>
                    <a:cubicBezTo>
                      <a:pt x="47" y="20"/>
                      <a:pt x="46" y="18"/>
                      <a:pt x="44" y="20"/>
                    </a:cubicBezTo>
                    <a:cubicBezTo>
                      <a:pt x="44" y="23"/>
                      <a:pt x="46" y="26"/>
                      <a:pt x="46" y="29"/>
                    </a:cubicBezTo>
                    <a:cubicBezTo>
                      <a:pt x="46" y="30"/>
                      <a:pt x="45" y="31"/>
                      <a:pt x="44" y="31"/>
                    </a:cubicBezTo>
                    <a:cubicBezTo>
                      <a:pt x="43" y="37"/>
                      <a:pt x="40" y="40"/>
                      <a:pt x="34" y="35"/>
                    </a:cubicBezTo>
                    <a:cubicBezTo>
                      <a:pt x="33" y="32"/>
                      <a:pt x="33" y="30"/>
                      <a:pt x="32" y="27"/>
                    </a:cubicBezTo>
                    <a:cubicBezTo>
                      <a:pt x="31" y="24"/>
                      <a:pt x="36" y="21"/>
                      <a:pt x="31" y="19"/>
                    </a:cubicBezTo>
                    <a:cubicBezTo>
                      <a:pt x="26" y="18"/>
                      <a:pt x="22" y="19"/>
                      <a:pt x="21" y="25"/>
                    </a:cubicBezTo>
                    <a:cubicBezTo>
                      <a:pt x="21" y="25"/>
                      <a:pt x="19" y="25"/>
                      <a:pt x="18" y="26"/>
                    </a:cubicBezTo>
                    <a:cubicBezTo>
                      <a:pt x="14" y="18"/>
                      <a:pt x="5" y="15"/>
                      <a:pt x="0" y="8"/>
                    </a:cubicBezTo>
                    <a:close/>
                  </a:path>
                </a:pathLst>
              </a:custGeom>
              <a:solidFill>
                <a:srgbClr val="B49A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9" name="Freeform 5493"/>
              <p:cNvSpPr/>
              <p:nvPr/>
            </p:nvSpPr>
            <p:spPr bwMode="auto">
              <a:xfrm>
                <a:off x="6584950" y="5800726"/>
                <a:ext cx="12700" cy="17463"/>
              </a:xfrm>
              <a:custGeom>
                <a:avLst/>
                <a:gdLst>
                  <a:gd name="T0" fmla="*/ 0 w 6"/>
                  <a:gd name="T1" fmla="*/ 9 h 9"/>
                  <a:gd name="T2" fmla="*/ 1 w 6"/>
                  <a:gd name="T3" fmla="*/ 0 h 9"/>
                  <a:gd name="T4" fmla="*/ 0 w 6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0" y="9"/>
                    </a:moveTo>
                    <a:cubicBezTo>
                      <a:pt x="1" y="7"/>
                      <a:pt x="1" y="4"/>
                      <a:pt x="1" y="0"/>
                    </a:cubicBezTo>
                    <a:cubicBezTo>
                      <a:pt x="6" y="6"/>
                      <a:pt x="5" y="8"/>
                      <a:pt x="0" y="9"/>
                    </a:cubicBezTo>
                    <a:close/>
                  </a:path>
                </a:pathLst>
              </a:custGeom>
              <a:solidFill>
                <a:srgbClr val="976A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0" name="Freeform 5494"/>
              <p:cNvSpPr/>
              <p:nvPr/>
            </p:nvSpPr>
            <p:spPr bwMode="auto">
              <a:xfrm>
                <a:off x="6613525" y="5822951"/>
                <a:ext cx="15875" cy="15875"/>
              </a:xfrm>
              <a:custGeom>
                <a:avLst/>
                <a:gdLst>
                  <a:gd name="T0" fmla="*/ 1 w 8"/>
                  <a:gd name="T1" fmla="*/ 0 h 8"/>
                  <a:gd name="T2" fmla="*/ 0 w 8"/>
                  <a:gd name="T3" fmla="*/ 8 h 8"/>
                  <a:gd name="T4" fmla="*/ 1 w 8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5" y="3"/>
                      <a:pt x="8" y="6"/>
                      <a:pt x="0" y="8"/>
                    </a:cubicBezTo>
                    <a:cubicBezTo>
                      <a:pt x="0" y="5"/>
                      <a:pt x="1" y="3"/>
                      <a:pt x="1" y="0"/>
                    </a:cubicBezTo>
                    <a:close/>
                  </a:path>
                </a:pathLst>
              </a:custGeom>
              <a:solidFill>
                <a:srgbClr val="B48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1" name="Freeform 5495"/>
              <p:cNvSpPr/>
              <p:nvPr/>
            </p:nvSpPr>
            <p:spPr bwMode="auto">
              <a:xfrm>
                <a:off x="6689725" y="5880101"/>
                <a:ext cx="38100" cy="68263"/>
              </a:xfrm>
              <a:custGeom>
                <a:avLst/>
                <a:gdLst>
                  <a:gd name="T0" fmla="*/ 5 w 19"/>
                  <a:gd name="T1" fmla="*/ 34 h 34"/>
                  <a:gd name="T2" fmla="*/ 1 w 19"/>
                  <a:gd name="T3" fmla="*/ 28 h 34"/>
                  <a:gd name="T4" fmla="*/ 1 w 19"/>
                  <a:gd name="T5" fmla="*/ 1 h 34"/>
                  <a:gd name="T6" fmla="*/ 13 w 19"/>
                  <a:gd name="T7" fmla="*/ 2 h 34"/>
                  <a:gd name="T8" fmla="*/ 16 w 19"/>
                  <a:gd name="T9" fmla="*/ 6 h 34"/>
                  <a:gd name="T10" fmla="*/ 14 w 19"/>
                  <a:gd name="T11" fmla="*/ 20 h 34"/>
                  <a:gd name="T12" fmla="*/ 5 w 19"/>
                  <a:gd name="T1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34">
                    <a:moveTo>
                      <a:pt x="5" y="34"/>
                    </a:moveTo>
                    <a:cubicBezTo>
                      <a:pt x="3" y="32"/>
                      <a:pt x="2" y="30"/>
                      <a:pt x="1" y="28"/>
                    </a:cubicBezTo>
                    <a:cubicBezTo>
                      <a:pt x="5" y="19"/>
                      <a:pt x="0" y="10"/>
                      <a:pt x="1" y="1"/>
                    </a:cubicBezTo>
                    <a:cubicBezTo>
                      <a:pt x="5" y="0"/>
                      <a:pt x="9" y="1"/>
                      <a:pt x="13" y="2"/>
                    </a:cubicBezTo>
                    <a:cubicBezTo>
                      <a:pt x="14" y="3"/>
                      <a:pt x="15" y="4"/>
                      <a:pt x="16" y="6"/>
                    </a:cubicBezTo>
                    <a:cubicBezTo>
                      <a:pt x="17" y="11"/>
                      <a:pt x="19" y="16"/>
                      <a:pt x="14" y="20"/>
                    </a:cubicBezTo>
                    <a:cubicBezTo>
                      <a:pt x="5" y="21"/>
                      <a:pt x="6" y="28"/>
                      <a:pt x="5" y="34"/>
                    </a:cubicBezTo>
                    <a:close/>
                  </a:path>
                </a:pathLst>
              </a:custGeom>
              <a:solidFill>
                <a:srgbClr val="D0C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2" name="Freeform 5496"/>
              <p:cNvSpPr/>
              <p:nvPr/>
            </p:nvSpPr>
            <p:spPr bwMode="auto">
              <a:xfrm>
                <a:off x="6656388" y="5821363"/>
                <a:ext cx="33338" cy="58738"/>
              </a:xfrm>
              <a:custGeom>
                <a:avLst/>
                <a:gdLst>
                  <a:gd name="T0" fmla="*/ 4 w 17"/>
                  <a:gd name="T1" fmla="*/ 4 h 30"/>
                  <a:gd name="T2" fmla="*/ 5 w 17"/>
                  <a:gd name="T3" fmla="*/ 2 h 30"/>
                  <a:gd name="T4" fmla="*/ 11 w 17"/>
                  <a:gd name="T5" fmla="*/ 2 h 30"/>
                  <a:gd name="T6" fmla="*/ 15 w 17"/>
                  <a:gd name="T7" fmla="*/ 5 h 30"/>
                  <a:gd name="T8" fmla="*/ 17 w 17"/>
                  <a:gd name="T9" fmla="*/ 15 h 30"/>
                  <a:gd name="T10" fmla="*/ 15 w 17"/>
                  <a:gd name="T11" fmla="*/ 27 h 30"/>
                  <a:gd name="T12" fmla="*/ 14 w 17"/>
                  <a:gd name="T13" fmla="*/ 30 h 30"/>
                  <a:gd name="T14" fmla="*/ 5 w 17"/>
                  <a:gd name="T15" fmla="*/ 12 h 30"/>
                  <a:gd name="T16" fmla="*/ 4 w 17"/>
                  <a:gd name="T17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0">
                    <a:moveTo>
                      <a:pt x="4" y="4"/>
                    </a:moveTo>
                    <a:cubicBezTo>
                      <a:pt x="5" y="4"/>
                      <a:pt x="5" y="3"/>
                      <a:pt x="5" y="2"/>
                    </a:cubicBezTo>
                    <a:cubicBezTo>
                      <a:pt x="7" y="0"/>
                      <a:pt x="9" y="1"/>
                      <a:pt x="11" y="2"/>
                    </a:cubicBezTo>
                    <a:cubicBezTo>
                      <a:pt x="13" y="2"/>
                      <a:pt x="14" y="4"/>
                      <a:pt x="15" y="5"/>
                    </a:cubicBezTo>
                    <a:cubicBezTo>
                      <a:pt x="17" y="8"/>
                      <a:pt x="17" y="12"/>
                      <a:pt x="17" y="15"/>
                    </a:cubicBezTo>
                    <a:cubicBezTo>
                      <a:pt x="17" y="19"/>
                      <a:pt x="15" y="23"/>
                      <a:pt x="15" y="27"/>
                    </a:cubicBezTo>
                    <a:cubicBezTo>
                      <a:pt x="15" y="28"/>
                      <a:pt x="14" y="29"/>
                      <a:pt x="14" y="30"/>
                    </a:cubicBezTo>
                    <a:cubicBezTo>
                      <a:pt x="3" y="28"/>
                      <a:pt x="0" y="22"/>
                      <a:pt x="5" y="12"/>
                    </a:cubicBezTo>
                    <a:cubicBezTo>
                      <a:pt x="7" y="9"/>
                      <a:pt x="8" y="7"/>
                      <a:pt x="4" y="4"/>
                    </a:cubicBezTo>
                    <a:close/>
                  </a:path>
                </a:pathLst>
              </a:custGeom>
              <a:solidFill>
                <a:srgbClr val="957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3" name="Freeform 5497"/>
              <p:cNvSpPr/>
              <p:nvPr/>
            </p:nvSpPr>
            <p:spPr bwMode="auto">
              <a:xfrm>
                <a:off x="6678613" y="5807076"/>
                <a:ext cx="33338" cy="73025"/>
              </a:xfrm>
              <a:custGeom>
                <a:avLst/>
                <a:gdLst>
                  <a:gd name="T0" fmla="*/ 3 w 17"/>
                  <a:gd name="T1" fmla="*/ 37 h 37"/>
                  <a:gd name="T2" fmla="*/ 3 w 17"/>
                  <a:gd name="T3" fmla="*/ 35 h 37"/>
                  <a:gd name="T4" fmla="*/ 4 w 17"/>
                  <a:gd name="T5" fmla="*/ 23 h 37"/>
                  <a:gd name="T6" fmla="*/ 3 w 17"/>
                  <a:gd name="T7" fmla="*/ 13 h 37"/>
                  <a:gd name="T8" fmla="*/ 6 w 17"/>
                  <a:gd name="T9" fmla="*/ 0 h 37"/>
                  <a:gd name="T10" fmla="*/ 16 w 17"/>
                  <a:gd name="T11" fmla="*/ 28 h 37"/>
                  <a:gd name="T12" fmla="*/ 5 w 17"/>
                  <a:gd name="T13" fmla="*/ 37 h 37"/>
                  <a:gd name="T14" fmla="*/ 4 w 17"/>
                  <a:gd name="T15" fmla="*/ 37 h 37"/>
                  <a:gd name="T16" fmla="*/ 3 w 17"/>
                  <a:gd name="T17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7">
                    <a:moveTo>
                      <a:pt x="3" y="37"/>
                    </a:moveTo>
                    <a:cubicBezTo>
                      <a:pt x="3" y="36"/>
                      <a:pt x="3" y="36"/>
                      <a:pt x="3" y="35"/>
                    </a:cubicBezTo>
                    <a:cubicBezTo>
                      <a:pt x="0" y="30"/>
                      <a:pt x="8" y="27"/>
                      <a:pt x="4" y="23"/>
                    </a:cubicBezTo>
                    <a:cubicBezTo>
                      <a:pt x="3" y="20"/>
                      <a:pt x="2" y="16"/>
                      <a:pt x="3" y="13"/>
                    </a:cubicBezTo>
                    <a:cubicBezTo>
                      <a:pt x="2" y="8"/>
                      <a:pt x="1" y="4"/>
                      <a:pt x="6" y="0"/>
                    </a:cubicBezTo>
                    <a:cubicBezTo>
                      <a:pt x="13" y="8"/>
                      <a:pt x="17" y="17"/>
                      <a:pt x="16" y="28"/>
                    </a:cubicBezTo>
                    <a:cubicBezTo>
                      <a:pt x="13" y="32"/>
                      <a:pt x="9" y="35"/>
                      <a:pt x="5" y="37"/>
                    </a:cubicBezTo>
                    <a:cubicBezTo>
                      <a:pt x="4" y="37"/>
                      <a:pt x="4" y="37"/>
                      <a:pt x="4" y="37"/>
                    </a:cubicBezTo>
                    <a:lnTo>
                      <a:pt x="3" y="37"/>
                    </a:lnTo>
                    <a:close/>
                  </a:path>
                </a:pathLst>
              </a:custGeom>
              <a:solidFill>
                <a:srgbClr val="CDBC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4" name="Freeform 5498"/>
              <p:cNvSpPr/>
              <p:nvPr/>
            </p:nvSpPr>
            <p:spPr bwMode="auto">
              <a:xfrm>
                <a:off x="6688138" y="5862638"/>
                <a:ext cx="28575" cy="30163"/>
              </a:xfrm>
              <a:custGeom>
                <a:avLst/>
                <a:gdLst>
                  <a:gd name="T0" fmla="*/ 0 w 14"/>
                  <a:gd name="T1" fmla="*/ 9 h 15"/>
                  <a:gd name="T2" fmla="*/ 8 w 14"/>
                  <a:gd name="T3" fmla="*/ 1 h 15"/>
                  <a:gd name="T4" fmla="*/ 12 w 14"/>
                  <a:gd name="T5" fmla="*/ 1 h 15"/>
                  <a:gd name="T6" fmla="*/ 12 w 14"/>
                  <a:gd name="T7" fmla="*/ 11 h 15"/>
                  <a:gd name="T8" fmla="*/ 2 w 14"/>
                  <a:gd name="T9" fmla="*/ 10 h 15"/>
                  <a:gd name="T10" fmla="*/ 0 w 14"/>
                  <a:gd name="T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0" y="9"/>
                    </a:moveTo>
                    <a:cubicBezTo>
                      <a:pt x="1" y="4"/>
                      <a:pt x="4" y="2"/>
                      <a:pt x="8" y="1"/>
                    </a:cubicBezTo>
                    <a:cubicBezTo>
                      <a:pt x="10" y="0"/>
                      <a:pt x="11" y="0"/>
                      <a:pt x="12" y="1"/>
                    </a:cubicBezTo>
                    <a:cubicBezTo>
                      <a:pt x="13" y="4"/>
                      <a:pt x="14" y="8"/>
                      <a:pt x="12" y="11"/>
                    </a:cubicBezTo>
                    <a:cubicBezTo>
                      <a:pt x="8" y="15"/>
                      <a:pt x="5" y="12"/>
                      <a:pt x="2" y="10"/>
                    </a:cubicBezTo>
                    <a:cubicBezTo>
                      <a:pt x="1" y="10"/>
                      <a:pt x="1" y="10"/>
                      <a:pt x="0" y="9"/>
                    </a:cubicBezTo>
                    <a:close/>
                  </a:path>
                </a:pathLst>
              </a:custGeom>
              <a:solidFill>
                <a:srgbClr val="DACB9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5" name="Freeform 5499"/>
              <p:cNvSpPr/>
              <p:nvPr/>
            </p:nvSpPr>
            <p:spPr bwMode="auto">
              <a:xfrm>
                <a:off x="6778625" y="4951413"/>
                <a:ext cx="26988" cy="23813"/>
              </a:xfrm>
              <a:custGeom>
                <a:avLst/>
                <a:gdLst>
                  <a:gd name="T0" fmla="*/ 10 w 14"/>
                  <a:gd name="T1" fmla="*/ 12 h 12"/>
                  <a:gd name="T2" fmla="*/ 0 w 14"/>
                  <a:gd name="T3" fmla="*/ 6 h 12"/>
                  <a:gd name="T4" fmla="*/ 10 w 14"/>
                  <a:gd name="T5" fmla="*/ 4 h 12"/>
                  <a:gd name="T6" fmla="*/ 10 w 14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2">
                    <a:moveTo>
                      <a:pt x="10" y="12"/>
                    </a:moveTo>
                    <a:cubicBezTo>
                      <a:pt x="9" y="7"/>
                      <a:pt x="6" y="6"/>
                      <a:pt x="0" y="6"/>
                    </a:cubicBezTo>
                    <a:cubicBezTo>
                      <a:pt x="5" y="3"/>
                      <a:pt x="8" y="0"/>
                      <a:pt x="10" y="4"/>
                    </a:cubicBezTo>
                    <a:cubicBezTo>
                      <a:pt x="12" y="6"/>
                      <a:pt x="14" y="9"/>
                      <a:pt x="10" y="12"/>
                    </a:cubicBezTo>
                    <a:close/>
                  </a:path>
                </a:pathLst>
              </a:custGeom>
              <a:solidFill>
                <a:srgbClr val="C89F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6" name="Freeform 5500"/>
              <p:cNvSpPr/>
              <p:nvPr/>
            </p:nvSpPr>
            <p:spPr bwMode="auto">
              <a:xfrm>
                <a:off x="6816725" y="4997451"/>
                <a:ext cx="15875" cy="17463"/>
              </a:xfrm>
              <a:custGeom>
                <a:avLst/>
                <a:gdLst>
                  <a:gd name="T0" fmla="*/ 0 w 8"/>
                  <a:gd name="T1" fmla="*/ 0 h 9"/>
                  <a:gd name="T2" fmla="*/ 8 w 8"/>
                  <a:gd name="T3" fmla="*/ 7 h 9"/>
                  <a:gd name="T4" fmla="*/ 6 w 8"/>
                  <a:gd name="T5" fmla="*/ 9 h 9"/>
                  <a:gd name="T6" fmla="*/ 0 w 8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0" y="0"/>
                    </a:moveTo>
                    <a:cubicBezTo>
                      <a:pt x="5" y="1"/>
                      <a:pt x="8" y="3"/>
                      <a:pt x="8" y="7"/>
                    </a:cubicBezTo>
                    <a:cubicBezTo>
                      <a:pt x="8" y="7"/>
                      <a:pt x="7" y="9"/>
                      <a:pt x="6" y="9"/>
                    </a:cubicBezTo>
                    <a:cubicBezTo>
                      <a:pt x="3" y="8"/>
                      <a:pt x="3" y="4"/>
                      <a:pt x="0" y="0"/>
                    </a:cubicBezTo>
                    <a:close/>
                  </a:path>
                </a:pathLst>
              </a:custGeom>
              <a:solidFill>
                <a:srgbClr val="AC76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7" name="Freeform 5501"/>
              <p:cNvSpPr/>
              <p:nvPr/>
            </p:nvSpPr>
            <p:spPr bwMode="auto">
              <a:xfrm>
                <a:off x="6826250" y="5043488"/>
                <a:ext cx="20638" cy="17463"/>
              </a:xfrm>
              <a:custGeom>
                <a:avLst/>
                <a:gdLst>
                  <a:gd name="T0" fmla="*/ 8 w 10"/>
                  <a:gd name="T1" fmla="*/ 8 h 9"/>
                  <a:gd name="T2" fmla="*/ 6 w 10"/>
                  <a:gd name="T3" fmla="*/ 8 h 9"/>
                  <a:gd name="T4" fmla="*/ 3 w 10"/>
                  <a:gd name="T5" fmla="*/ 8 h 9"/>
                  <a:gd name="T6" fmla="*/ 1 w 10"/>
                  <a:gd name="T7" fmla="*/ 7 h 9"/>
                  <a:gd name="T8" fmla="*/ 1 w 10"/>
                  <a:gd name="T9" fmla="*/ 2 h 9"/>
                  <a:gd name="T10" fmla="*/ 8 w 10"/>
                  <a:gd name="T11" fmla="*/ 0 h 9"/>
                  <a:gd name="T12" fmla="*/ 8 w 1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9">
                    <a:moveTo>
                      <a:pt x="8" y="8"/>
                    </a:moveTo>
                    <a:cubicBezTo>
                      <a:pt x="7" y="8"/>
                      <a:pt x="6" y="8"/>
                      <a:pt x="6" y="8"/>
                    </a:cubicBezTo>
                    <a:cubicBezTo>
                      <a:pt x="5" y="9"/>
                      <a:pt x="4" y="9"/>
                      <a:pt x="3" y="8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0" y="5"/>
                      <a:pt x="0" y="4"/>
                      <a:pt x="1" y="2"/>
                    </a:cubicBezTo>
                    <a:cubicBezTo>
                      <a:pt x="4" y="2"/>
                      <a:pt x="7" y="0"/>
                      <a:pt x="8" y="0"/>
                    </a:cubicBezTo>
                    <a:cubicBezTo>
                      <a:pt x="10" y="2"/>
                      <a:pt x="8" y="5"/>
                      <a:pt x="8" y="8"/>
                    </a:cubicBezTo>
                    <a:close/>
                  </a:path>
                </a:pathLst>
              </a:custGeom>
              <a:solidFill>
                <a:srgbClr val="CFAC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8" name="Freeform 5502"/>
              <p:cNvSpPr/>
              <p:nvPr/>
            </p:nvSpPr>
            <p:spPr bwMode="auto">
              <a:xfrm>
                <a:off x="6816725" y="5059363"/>
                <a:ext cx="22225" cy="17463"/>
              </a:xfrm>
              <a:custGeom>
                <a:avLst/>
                <a:gdLst>
                  <a:gd name="T0" fmla="*/ 8 w 11"/>
                  <a:gd name="T1" fmla="*/ 0 h 9"/>
                  <a:gd name="T2" fmla="*/ 11 w 11"/>
                  <a:gd name="T3" fmla="*/ 0 h 9"/>
                  <a:gd name="T4" fmla="*/ 7 w 11"/>
                  <a:gd name="T5" fmla="*/ 9 h 9"/>
                  <a:gd name="T6" fmla="*/ 8 w 11"/>
                  <a:gd name="T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9">
                    <a:moveTo>
                      <a:pt x="8" y="0"/>
                    </a:moveTo>
                    <a:cubicBezTo>
                      <a:pt x="9" y="0"/>
                      <a:pt x="10" y="0"/>
                      <a:pt x="11" y="0"/>
                    </a:cubicBezTo>
                    <a:cubicBezTo>
                      <a:pt x="9" y="3"/>
                      <a:pt x="8" y="6"/>
                      <a:pt x="7" y="9"/>
                    </a:cubicBezTo>
                    <a:cubicBezTo>
                      <a:pt x="0" y="5"/>
                      <a:pt x="6" y="3"/>
                      <a:pt x="8" y="0"/>
                    </a:cubicBezTo>
                    <a:close/>
                  </a:path>
                </a:pathLst>
              </a:custGeom>
              <a:solidFill>
                <a:srgbClr val="B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9" name="Freeform 5503"/>
              <p:cNvSpPr/>
              <p:nvPr/>
            </p:nvSpPr>
            <p:spPr bwMode="auto">
              <a:xfrm>
                <a:off x="6813550" y="5043488"/>
                <a:ext cx="14288" cy="14288"/>
              </a:xfrm>
              <a:custGeom>
                <a:avLst/>
                <a:gdLst>
                  <a:gd name="T0" fmla="*/ 7 w 7"/>
                  <a:gd name="T1" fmla="*/ 2 h 7"/>
                  <a:gd name="T2" fmla="*/ 7 w 7"/>
                  <a:gd name="T3" fmla="*/ 7 h 7"/>
                  <a:gd name="T4" fmla="*/ 5 w 7"/>
                  <a:gd name="T5" fmla="*/ 0 h 7"/>
                  <a:gd name="T6" fmla="*/ 7 w 7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4"/>
                      <a:pt x="7" y="6"/>
                      <a:pt x="7" y="7"/>
                    </a:cubicBezTo>
                    <a:cubicBezTo>
                      <a:pt x="4" y="5"/>
                      <a:pt x="0" y="3"/>
                      <a:pt x="5" y="0"/>
                    </a:cubicBezTo>
                    <a:cubicBezTo>
                      <a:pt x="6" y="0"/>
                      <a:pt x="7" y="1"/>
                      <a:pt x="7" y="2"/>
                    </a:cubicBezTo>
                    <a:close/>
                  </a:path>
                </a:pathLst>
              </a:custGeom>
              <a:solidFill>
                <a:srgbClr val="BA85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0" name="Freeform 5504"/>
              <p:cNvSpPr/>
              <p:nvPr/>
            </p:nvSpPr>
            <p:spPr bwMode="auto">
              <a:xfrm>
                <a:off x="7331075" y="5397501"/>
                <a:ext cx="134938" cy="109538"/>
              </a:xfrm>
              <a:custGeom>
                <a:avLst/>
                <a:gdLst>
                  <a:gd name="T0" fmla="*/ 34 w 67"/>
                  <a:gd name="T1" fmla="*/ 20 h 55"/>
                  <a:gd name="T2" fmla="*/ 44 w 67"/>
                  <a:gd name="T3" fmla="*/ 19 h 55"/>
                  <a:gd name="T4" fmla="*/ 47 w 67"/>
                  <a:gd name="T5" fmla="*/ 21 h 55"/>
                  <a:gd name="T6" fmla="*/ 49 w 67"/>
                  <a:gd name="T7" fmla="*/ 25 h 55"/>
                  <a:gd name="T8" fmla="*/ 53 w 67"/>
                  <a:gd name="T9" fmla="*/ 28 h 55"/>
                  <a:gd name="T10" fmla="*/ 58 w 67"/>
                  <a:gd name="T11" fmla="*/ 34 h 55"/>
                  <a:gd name="T12" fmla="*/ 65 w 67"/>
                  <a:gd name="T13" fmla="*/ 34 h 55"/>
                  <a:gd name="T14" fmla="*/ 63 w 67"/>
                  <a:gd name="T15" fmla="*/ 51 h 55"/>
                  <a:gd name="T16" fmla="*/ 62 w 67"/>
                  <a:gd name="T17" fmla="*/ 53 h 55"/>
                  <a:gd name="T18" fmla="*/ 51 w 67"/>
                  <a:gd name="T19" fmla="*/ 45 h 55"/>
                  <a:gd name="T20" fmla="*/ 36 w 67"/>
                  <a:gd name="T21" fmla="*/ 42 h 55"/>
                  <a:gd name="T22" fmla="*/ 28 w 67"/>
                  <a:gd name="T23" fmla="*/ 41 h 55"/>
                  <a:gd name="T24" fmla="*/ 37 w 67"/>
                  <a:gd name="T25" fmla="*/ 44 h 55"/>
                  <a:gd name="T26" fmla="*/ 18 w 67"/>
                  <a:gd name="T27" fmla="*/ 44 h 55"/>
                  <a:gd name="T28" fmla="*/ 10 w 67"/>
                  <a:gd name="T29" fmla="*/ 39 h 55"/>
                  <a:gd name="T30" fmla="*/ 5 w 67"/>
                  <a:gd name="T31" fmla="*/ 32 h 55"/>
                  <a:gd name="T32" fmla="*/ 9 w 67"/>
                  <a:gd name="T33" fmla="*/ 27 h 55"/>
                  <a:gd name="T34" fmla="*/ 13 w 67"/>
                  <a:gd name="T35" fmla="*/ 24 h 55"/>
                  <a:gd name="T36" fmla="*/ 8 w 67"/>
                  <a:gd name="T37" fmla="*/ 27 h 55"/>
                  <a:gd name="T38" fmla="*/ 1 w 67"/>
                  <a:gd name="T39" fmla="*/ 21 h 55"/>
                  <a:gd name="T40" fmla="*/ 0 w 67"/>
                  <a:gd name="T41" fmla="*/ 16 h 55"/>
                  <a:gd name="T42" fmla="*/ 6 w 67"/>
                  <a:gd name="T43" fmla="*/ 6 h 55"/>
                  <a:gd name="T44" fmla="*/ 17 w 67"/>
                  <a:gd name="T45" fmla="*/ 5 h 55"/>
                  <a:gd name="T46" fmla="*/ 24 w 67"/>
                  <a:gd name="T47" fmla="*/ 8 h 55"/>
                  <a:gd name="T48" fmla="*/ 30 w 67"/>
                  <a:gd name="T49" fmla="*/ 16 h 55"/>
                  <a:gd name="T50" fmla="*/ 34 w 67"/>
                  <a:gd name="T51" fmla="*/ 2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55">
                    <a:moveTo>
                      <a:pt x="34" y="20"/>
                    </a:moveTo>
                    <a:cubicBezTo>
                      <a:pt x="38" y="20"/>
                      <a:pt x="41" y="22"/>
                      <a:pt x="44" y="19"/>
                    </a:cubicBezTo>
                    <a:cubicBezTo>
                      <a:pt x="46" y="19"/>
                      <a:pt x="48" y="20"/>
                      <a:pt x="47" y="21"/>
                    </a:cubicBezTo>
                    <a:cubicBezTo>
                      <a:pt x="44" y="25"/>
                      <a:pt x="45" y="26"/>
                      <a:pt x="49" y="25"/>
                    </a:cubicBezTo>
                    <a:cubicBezTo>
                      <a:pt x="51" y="25"/>
                      <a:pt x="52" y="26"/>
                      <a:pt x="53" y="28"/>
                    </a:cubicBezTo>
                    <a:cubicBezTo>
                      <a:pt x="53" y="31"/>
                      <a:pt x="48" y="38"/>
                      <a:pt x="58" y="34"/>
                    </a:cubicBezTo>
                    <a:cubicBezTo>
                      <a:pt x="60" y="33"/>
                      <a:pt x="63" y="30"/>
                      <a:pt x="65" y="34"/>
                    </a:cubicBezTo>
                    <a:cubicBezTo>
                      <a:pt x="67" y="40"/>
                      <a:pt x="59" y="45"/>
                      <a:pt x="63" y="51"/>
                    </a:cubicBezTo>
                    <a:cubicBezTo>
                      <a:pt x="63" y="52"/>
                      <a:pt x="62" y="53"/>
                      <a:pt x="62" y="53"/>
                    </a:cubicBezTo>
                    <a:cubicBezTo>
                      <a:pt x="59" y="50"/>
                      <a:pt x="51" y="53"/>
                      <a:pt x="51" y="45"/>
                    </a:cubicBezTo>
                    <a:cubicBezTo>
                      <a:pt x="47" y="36"/>
                      <a:pt x="41" y="44"/>
                      <a:pt x="36" y="42"/>
                    </a:cubicBezTo>
                    <a:cubicBezTo>
                      <a:pt x="34" y="41"/>
                      <a:pt x="31" y="41"/>
                      <a:pt x="28" y="41"/>
                    </a:cubicBezTo>
                    <a:cubicBezTo>
                      <a:pt x="32" y="41"/>
                      <a:pt x="35" y="41"/>
                      <a:pt x="37" y="44"/>
                    </a:cubicBezTo>
                    <a:cubicBezTo>
                      <a:pt x="31" y="55"/>
                      <a:pt x="24" y="49"/>
                      <a:pt x="18" y="44"/>
                    </a:cubicBezTo>
                    <a:cubicBezTo>
                      <a:pt x="16" y="42"/>
                      <a:pt x="14" y="39"/>
                      <a:pt x="10" y="39"/>
                    </a:cubicBezTo>
                    <a:cubicBezTo>
                      <a:pt x="7" y="38"/>
                      <a:pt x="5" y="36"/>
                      <a:pt x="5" y="32"/>
                    </a:cubicBezTo>
                    <a:cubicBezTo>
                      <a:pt x="8" y="31"/>
                      <a:pt x="9" y="30"/>
                      <a:pt x="9" y="27"/>
                    </a:cubicBezTo>
                    <a:cubicBezTo>
                      <a:pt x="10" y="26"/>
                      <a:pt x="11" y="24"/>
                      <a:pt x="13" y="24"/>
                    </a:cubicBezTo>
                    <a:cubicBezTo>
                      <a:pt x="11" y="24"/>
                      <a:pt x="10" y="26"/>
                      <a:pt x="8" y="27"/>
                    </a:cubicBezTo>
                    <a:cubicBezTo>
                      <a:pt x="4" y="27"/>
                      <a:pt x="2" y="24"/>
                      <a:pt x="1" y="21"/>
                    </a:cubicBezTo>
                    <a:cubicBezTo>
                      <a:pt x="0" y="19"/>
                      <a:pt x="0" y="18"/>
                      <a:pt x="0" y="16"/>
                    </a:cubicBezTo>
                    <a:cubicBezTo>
                      <a:pt x="0" y="11"/>
                      <a:pt x="4" y="9"/>
                      <a:pt x="6" y="6"/>
                    </a:cubicBezTo>
                    <a:cubicBezTo>
                      <a:pt x="10" y="1"/>
                      <a:pt x="13" y="0"/>
                      <a:pt x="17" y="5"/>
                    </a:cubicBezTo>
                    <a:cubicBezTo>
                      <a:pt x="18" y="8"/>
                      <a:pt x="21" y="9"/>
                      <a:pt x="24" y="8"/>
                    </a:cubicBezTo>
                    <a:cubicBezTo>
                      <a:pt x="29" y="9"/>
                      <a:pt x="32" y="11"/>
                      <a:pt x="30" y="16"/>
                    </a:cubicBezTo>
                    <a:cubicBezTo>
                      <a:pt x="28" y="22"/>
                      <a:pt x="35" y="17"/>
                      <a:pt x="34" y="20"/>
                    </a:cubicBezTo>
                    <a:close/>
                  </a:path>
                </a:pathLst>
              </a:custGeom>
              <a:solidFill>
                <a:srgbClr val="C7A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1" name="Freeform 5505"/>
              <p:cNvSpPr/>
              <p:nvPr/>
            </p:nvSpPr>
            <p:spPr bwMode="auto">
              <a:xfrm>
                <a:off x="7343775" y="5524501"/>
                <a:ext cx="134938" cy="136525"/>
              </a:xfrm>
              <a:custGeom>
                <a:avLst/>
                <a:gdLst>
                  <a:gd name="T0" fmla="*/ 45 w 67"/>
                  <a:gd name="T1" fmla="*/ 0 h 68"/>
                  <a:gd name="T2" fmla="*/ 59 w 67"/>
                  <a:gd name="T3" fmla="*/ 5 h 68"/>
                  <a:gd name="T4" fmla="*/ 52 w 67"/>
                  <a:gd name="T5" fmla="*/ 19 h 68"/>
                  <a:gd name="T6" fmla="*/ 42 w 67"/>
                  <a:gd name="T7" fmla="*/ 40 h 68"/>
                  <a:gd name="T8" fmla="*/ 35 w 67"/>
                  <a:gd name="T9" fmla="*/ 63 h 68"/>
                  <a:gd name="T10" fmla="*/ 20 w 67"/>
                  <a:gd name="T11" fmla="*/ 68 h 68"/>
                  <a:gd name="T12" fmla="*/ 7 w 67"/>
                  <a:gd name="T13" fmla="*/ 66 h 68"/>
                  <a:gd name="T14" fmla="*/ 5 w 67"/>
                  <a:gd name="T15" fmla="*/ 59 h 68"/>
                  <a:gd name="T16" fmla="*/ 19 w 67"/>
                  <a:gd name="T17" fmla="*/ 51 h 68"/>
                  <a:gd name="T18" fmla="*/ 31 w 67"/>
                  <a:gd name="T19" fmla="*/ 55 h 68"/>
                  <a:gd name="T20" fmla="*/ 18 w 67"/>
                  <a:gd name="T21" fmla="*/ 35 h 68"/>
                  <a:gd name="T22" fmla="*/ 18 w 67"/>
                  <a:gd name="T23" fmla="*/ 31 h 68"/>
                  <a:gd name="T24" fmla="*/ 27 w 67"/>
                  <a:gd name="T25" fmla="*/ 27 h 68"/>
                  <a:gd name="T26" fmla="*/ 37 w 67"/>
                  <a:gd name="T27" fmla="*/ 21 h 68"/>
                  <a:gd name="T28" fmla="*/ 28 w 67"/>
                  <a:gd name="T29" fmla="*/ 16 h 68"/>
                  <a:gd name="T30" fmla="*/ 38 w 67"/>
                  <a:gd name="T31" fmla="*/ 8 h 68"/>
                  <a:gd name="T32" fmla="*/ 41 w 67"/>
                  <a:gd name="T33" fmla="*/ 8 h 68"/>
                  <a:gd name="T34" fmla="*/ 50 w 67"/>
                  <a:gd name="T35" fmla="*/ 8 h 68"/>
                  <a:gd name="T36" fmla="*/ 44 w 67"/>
                  <a:gd name="T37" fmla="*/ 3 h 68"/>
                  <a:gd name="T38" fmla="*/ 45 w 67"/>
                  <a:gd name="T3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68">
                    <a:moveTo>
                      <a:pt x="45" y="0"/>
                    </a:moveTo>
                    <a:cubicBezTo>
                      <a:pt x="50" y="2"/>
                      <a:pt x="56" y="0"/>
                      <a:pt x="59" y="5"/>
                    </a:cubicBezTo>
                    <a:cubicBezTo>
                      <a:pt x="60" y="11"/>
                      <a:pt x="67" y="21"/>
                      <a:pt x="52" y="19"/>
                    </a:cubicBezTo>
                    <a:cubicBezTo>
                      <a:pt x="54" y="28"/>
                      <a:pt x="41" y="31"/>
                      <a:pt x="42" y="40"/>
                    </a:cubicBezTo>
                    <a:cubicBezTo>
                      <a:pt x="48" y="53"/>
                      <a:pt x="48" y="55"/>
                      <a:pt x="35" y="63"/>
                    </a:cubicBezTo>
                    <a:cubicBezTo>
                      <a:pt x="30" y="64"/>
                      <a:pt x="25" y="67"/>
                      <a:pt x="20" y="68"/>
                    </a:cubicBezTo>
                    <a:cubicBezTo>
                      <a:pt x="15" y="68"/>
                      <a:pt x="11" y="67"/>
                      <a:pt x="7" y="66"/>
                    </a:cubicBezTo>
                    <a:cubicBezTo>
                      <a:pt x="0" y="65"/>
                      <a:pt x="1" y="62"/>
                      <a:pt x="5" y="59"/>
                    </a:cubicBezTo>
                    <a:cubicBezTo>
                      <a:pt x="10" y="57"/>
                      <a:pt x="15" y="55"/>
                      <a:pt x="19" y="51"/>
                    </a:cubicBezTo>
                    <a:cubicBezTo>
                      <a:pt x="22" y="50"/>
                      <a:pt x="25" y="54"/>
                      <a:pt x="31" y="55"/>
                    </a:cubicBezTo>
                    <a:cubicBezTo>
                      <a:pt x="22" y="49"/>
                      <a:pt x="24" y="39"/>
                      <a:pt x="18" y="35"/>
                    </a:cubicBezTo>
                    <a:cubicBezTo>
                      <a:pt x="18" y="34"/>
                      <a:pt x="18" y="32"/>
                      <a:pt x="18" y="31"/>
                    </a:cubicBezTo>
                    <a:cubicBezTo>
                      <a:pt x="20" y="29"/>
                      <a:pt x="26" y="33"/>
                      <a:pt x="27" y="27"/>
                    </a:cubicBezTo>
                    <a:cubicBezTo>
                      <a:pt x="29" y="24"/>
                      <a:pt x="33" y="22"/>
                      <a:pt x="37" y="21"/>
                    </a:cubicBezTo>
                    <a:cubicBezTo>
                      <a:pt x="33" y="21"/>
                      <a:pt x="27" y="21"/>
                      <a:pt x="28" y="16"/>
                    </a:cubicBezTo>
                    <a:cubicBezTo>
                      <a:pt x="28" y="10"/>
                      <a:pt x="33" y="9"/>
                      <a:pt x="38" y="8"/>
                    </a:cubicBezTo>
                    <a:cubicBezTo>
                      <a:pt x="39" y="8"/>
                      <a:pt x="40" y="8"/>
                      <a:pt x="41" y="8"/>
                    </a:cubicBezTo>
                    <a:cubicBezTo>
                      <a:pt x="44" y="10"/>
                      <a:pt x="47" y="11"/>
                      <a:pt x="50" y="8"/>
                    </a:cubicBezTo>
                    <a:cubicBezTo>
                      <a:pt x="48" y="7"/>
                      <a:pt x="45" y="6"/>
                      <a:pt x="44" y="3"/>
                    </a:cubicBezTo>
                    <a:cubicBezTo>
                      <a:pt x="44" y="2"/>
                      <a:pt x="44" y="1"/>
                      <a:pt x="45" y="0"/>
                    </a:cubicBezTo>
                    <a:close/>
                  </a:path>
                </a:pathLst>
              </a:custGeom>
              <a:solidFill>
                <a:srgbClr val="C7A2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2" name="Freeform 5506"/>
              <p:cNvSpPr/>
              <p:nvPr/>
            </p:nvSpPr>
            <p:spPr bwMode="auto">
              <a:xfrm>
                <a:off x="7419975" y="5535613"/>
                <a:ext cx="111125" cy="103188"/>
              </a:xfrm>
              <a:custGeom>
                <a:avLst/>
                <a:gdLst>
                  <a:gd name="T0" fmla="*/ 2 w 55"/>
                  <a:gd name="T1" fmla="*/ 35 h 52"/>
                  <a:gd name="T2" fmla="*/ 0 w 55"/>
                  <a:gd name="T3" fmla="*/ 33 h 52"/>
                  <a:gd name="T4" fmla="*/ 17 w 55"/>
                  <a:gd name="T5" fmla="*/ 13 h 52"/>
                  <a:gd name="T6" fmla="*/ 21 w 55"/>
                  <a:gd name="T7" fmla="*/ 0 h 52"/>
                  <a:gd name="T8" fmla="*/ 35 w 55"/>
                  <a:gd name="T9" fmla="*/ 11 h 52"/>
                  <a:gd name="T10" fmla="*/ 33 w 55"/>
                  <a:gd name="T11" fmla="*/ 24 h 52"/>
                  <a:gd name="T12" fmla="*/ 45 w 55"/>
                  <a:gd name="T13" fmla="*/ 32 h 52"/>
                  <a:gd name="T14" fmla="*/ 47 w 55"/>
                  <a:gd name="T15" fmla="*/ 33 h 52"/>
                  <a:gd name="T16" fmla="*/ 54 w 55"/>
                  <a:gd name="T17" fmla="*/ 43 h 52"/>
                  <a:gd name="T18" fmla="*/ 55 w 55"/>
                  <a:gd name="T19" fmla="*/ 49 h 52"/>
                  <a:gd name="T20" fmla="*/ 51 w 55"/>
                  <a:gd name="T21" fmla="*/ 51 h 52"/>
                  <a:gd name="T22" fmla="*/ 42 w 55"/>
                  <a:gd name="T23" fmla="*/ 51 h 52"/>
                  <a:gd name="T24" fmla="*/ 32 w 55"/>
                  <a:gd name="T25" fmla="*/ 44 h 52"/>
                  <a:gd name="T26" fmla="*/ 30 w 55"/>
                  <a:gd name="T27" fmla="*/ 42 h 52"/>
                  <a:gd name="T28" fmla="*/ 30 w 55"/>
                  <a:gd name="T29" fmla="*/ 36 h 52"/>
                  <a:gd name="T30" fmla="*/ 27 w 55"/>
                  <a:gd name="T31" fmla="*/ 32 h 52"/>
                  <a:gd name="T32" fmla="*/ 23 w 55"/>
                  <a:gd name="T33" fmla="*/ 37 h 52"/>
                  <a:gd name="T34" fmla="*/ 10 w 55"/>
                  <a:gd name="T35" fmla="*/ 42 h 52"/>
                  <a:gd name="T36" fmla="*/ 2 w 55"/>
                  <a:gd name="T37" fmla="*/ 3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52">
                    <a:moveTo>
                      <a:pt x="2" y="35"/>
                    </a:moveTo>
                    <a:cubicBezTo>
                      <a:pt x="1" y="34"/>
                      <a:pt x="0" y="34"/>
                      <a:pt x="0" y="33"/>
                    </a:cubicBezTo>
                    <a:cubicBezTo>
                      <a:pt x="0" y="29"/>
                      <a:pt x="13" y="14"/>
                      <a:pt x="17" y="13"/>
                    </a:cubicBezTo>
                    <a:cubicBezTo>
                      <a:pt x="25" y="11"/>
                      <a:pt x="19" y="4"/>
                      <a:pt x="21" y="0"/>
                    </a:cubicBezTo>
                    <a:cubicBezTo>
                      <a:pt x="26" y="4"/>
                      <a:pt x="30" y="8"/>
                      <a:pt x="35" y="11"/>
                    </a:cubicBezTo>
                    <a:cubicBezTo>
                      <a:pt x="29" y="12"/>
                      <a:pt x="29" y="12"/>
                      <a:pt x="33" y="24"/>
                    </a:cubicBezTo>
                    <a:cubicBezTo>
                      <a:pt x="36" y="27"/>
                      <a:pt x="42" y="29"/>
                      <a:pt x="45" y="32"/>
                    </a:cubicBezTo>
                    <a:cubicBezTo>
                      <a:pt x="45" y="33"/>
                      <a:pt x="46" y="33"/>
                      <a:pt x="47" y="33"/>
                    </a:cubicBezTo>
                    <a:cubicBezTo>
                      <a:pt x="47" y="38"/>
                      <a:pt x="45" y="44"/>
                      <a:pt x="54" y="43"/>
                    </a:cubicBezTo>
                    <a:cubicBezTo>
                      <a:pt x="55" y="45"/>
                      <a:pt x="55" y="47"/>
                      <a:pt x="55" y="49"/>
                    </a:cubicBezTo>
                    <a:cubicBezTo>
                      <a:pt x="55" y="52"/>
                      <a:pt x="53" y="51"/>
                      <a:pt x="51" y="51"/>
                    </a:cubicBezTo>
                    <a:cubicBezTo>
                      <a:pt x="48" y="49"/>
                      <a:pt x="45" y="49"/>
                      <a:pt x="42" y="51"/>
                    </a:cubicBezTo>
                    <a:cubicBezTo>
                      <a:pt x="37" y="51"/>
                      <a:pt x="36" y="46"/>
                      <a:pt x="32" y="44"/>
                    </a:cubicBezTo>
                    <a:cubicBezTo>
                      <a:pt x="31" y="43"/>
                      <a:pt x="31" y="43"/>
                      <a:pt x="30" y="42"/>
                    </a:cubicBezTo>
                    <a:cubicBezTo>
                      <a:pt x="28" y="40"/>
                      <a:pt x="28" y="38"/>
                      <a:pt x="30" y="36"/>
                    </a:cubicBezTo>
                    <a:cubicBezTo>
                      <a:pt x="31" y="33"/>
                      <a:pt x="32" y="31"/>
                      <a:pt x="27" y="32"/>
                    </a:cubicBezTo>
                    <a:cubicBezTo>
                      <a:pt x="26" y="33"/>
                      <a:pt x="24" y="35"/>
                      <a:pt x="23" y="37"/>
                    </a:cubicBezTo>
                    <a:cubicBezTo>
                      <a:pt x="20" y="42"/>
                      <a:pt x="16" y="43"/>
                      <a:pt x="10" y="42"/>
                    </a:cubicBezTo>
                    <a:cubicBezTo>
                      <a:pt x="6" y="42"/>
                      <a:pt x="4" y="38"/>
                      <a:pt x="2" y="35"/>
                    </a:cubicBezTo>
                    <a:close/>
                  </a:path>
                </a:pathLst>
              </a:custGeom>
              <a:solidFill>
                <a:srgbClr val="B28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3" name="Freeform 5507"/>
              <p:cNvSpPr/>
              <p:nvPr/>
            </p:nvSpPr>
            <p:spPr bwMode="auto">
              <a:xfrm>
                <a:off x="7353300" y="5470526"/>
                <a:ext cx="80963" cy="61913"/>
              </a:xfrm>
              <a:custGeom>
                <a:avLst/>
                <a:gdLst>
                  <a:gd name="T0" fmla="*/ 6 w 40"/>
                  <a:gd name="T1" fmla="*/ 3 h 31"/>
                  <a:gd name="T2" fmla="*/ 25 w 40"/>
                  <a:gd name="T3" fmla="*/ 6 h 31"/>
                  <a:gd name="T4" fmla="*/ 25 w 40"/>
                  <a:gd name="T5" fmla="*/ 6 h 31"/>
                  <a:gd name="T6" fmla="*/ 40 w 40"/>
                  <a:gd name="T7" fmla="*/ 8 h 31"/>
                  <a:gd name="T8" fmla="*/ 36 w 40"/>
                  <a:gd name="T9" fmla="*/ 12 h 31"/>
                  <a:gd name="T10" fmla="*/ 28 w 40"/>
                  <a:gd name="T11" fmla="*/ 14 h 31"/>
                  <a:gd name="T12" fmla="*/ 40 w 40"/>
                  <a:gd name="T13" fmla="*/ 19 h 31"/>
                  <a:gd name="T14" fmla="*/ 40 w 40"/>
                  <a:gd name="T15" fmla="*/ 20 h 31"/>
                  <a:gd name="T16" fmla="*/ 33 w 40"/>
                  <a:gd name="T17" fmla="*/ 22 h 31"/>
                  <a:gd name="T18" fmla="*/ 26 w 40"/>
                  <a:gd name="T19" fmla="*/ 25 h 31"/>
                  <a:gd name="T20" fmla="*/ 22 w 40"/>
                  <a:gd name="T21" fmla="*/ 23 h 31"/>
                  <a:gd name="T22" fmla="*/ 9 w 40"/>
                  <a:gd name="T23" fmla="*/ 22 h 31"/>
                  <a:gd name="T24" fmla="*/ 8 w 40"/>
                  <a:gd name="T25" fmla="*/ 20 h 31"/>
                  <a:gd name="T26" fmla="*/ 1 w 40"/>
                  <a:gd name="T27" fmla="*/ 7 h 31"/>
                  <a:gd name="T28" fmla="*/ 6 w 40"/>
                  <a:gd name="T29" fmla="*/ 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31">
                    <a:moveTo>
                      <a:pt x="6" y="3"/>
                    </a:moveTo>
                    <a:cubicBezTo>
                      <a:pt x="12" y="7"/>
                      <a:pt x="18" y="1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31" y="0"/>
                      <a:pt x="36" y="0"/>
                      <a:pt x="40" y="8"/>
                    </a:cubicBezTo>
                    <a:cubicBezTo>
                      <a:pt x="39" y="9"/>
                      <a:pt x="37" y="11"/>
                      <a:pt x="36" y="12"/>
                    </a:cubicBezTo>
                    <a:cubicBezTo>
                      <a:pt x="34" y="16"/>
                      <a:pt x="28" y="5"/>
                      <a:pt x="28" y="14"/>
                    </a:cubicBezTo>
                    <a:cubicBezTo>
                      <a:pt x="28" y="20"/>
                      <a:pt x="35" y="18"/>
                      <a:pt x="40" y="19"/>
                    </a:cubicBezTo>
                    <a:cubicBezTo>
                      <a:pt x="40" y="19"/>
                      <a:pt x="40" y="20"/>
                      <a:pt x="40" y="20"/>
                    </a:cubicBezTo>
                    <a:cubicBezTo>
                      <a:pt x="38" y="23"/>
                      <a:pt x="36" y="22"/>
                      <a:pt x="33" y="22"/>
                    </a:cubicBezTo>
                    <a:cubicBezTo>
                      <a:pt x="32" y="25"/>
                      <a:pt x="29" y="25"/>
                      <a:pt x="26" y="25"/>
                    </a:cubicBezTo>
                    <a:cubicBezTo>
                      <a:pt x="24" y="24"/>
                      <a:pt x="22" y="22"/>
                      <a:pt x="22" y="23"/>
                    </a:cubicBezTo>
                    <a:cubicBezTo>
                      <a:pt x="15" y="31"/>
                      <a:pt x="15" y="31"/>
                      <a:pt x="9" y="22"/>
                    </a:cubicBezTo>
                    <a:cubicBezTo>
                      <a:pt x="8" y="21"/>
                      <a:pt x="8" y="20"/>
                      <a:pt x="8" y="20"/>
                    </a:cubicBezTo>
                    <a:cubicBezTo>
                      <a:pt x="9" y="14"/>
                      <a:pt x="0" y="13"/>
                      <a:pt x="1" y="7"/>
                    </a:cubicBezTo>
                    <a:cubicBezTo>
                      <a:pt x="2" y="4"/>
                      <a:pt x="3" y="2"/>
                      <a:pt x="6" y="3"/>
                    </a:cubicBezTo>
                    <a:close/>
                  </a:path>
                </a:pathLst>
              </a:custGeom>
              <a:solidFill>
                <a:srgbClr val="B99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4" name="Freeform 5508"/>
              <p:cNvSpPr/>
              <p:nvPr/>
            </p:nvSpPr>
            <p:spPr bwMode="auto">
              <a:xfrm>
                <a:off x="7396163" y="5514976"/>
                <a:ext cx="41275" cy="30163"/>
              </a:xfrm>
              <a:custGeom>
                <a:avLst/>
                <a:gdLst>
                  <a:gd name="T0" fmla="*/ 5 w 21"/>
                  <a:gd name="T1" fmla="*/ 1 h 15"/>
                  <a:gd name="T2" fmla="*/ 12 w 21"/>
                  <a:gd name="T3" fmla="*/ 0 h 15"/>
                  <a:gd name="T4" fmla="*/ 19 w 21"/>
                  <a:gd name="T5" fmla="*/ 5 h 15"/>
                  <a:gd name="T6" fmla="*/ 19 w 21"/>
                  <a:gd name="T7" fmla="*/ 8 h 15"/>
                  <a:gd name="T8" fmla="*/ 15 w 21"/>
                  <a:gd name="T9" fmla="*/ 15 h 15"/>
                  <a:gd name="T10" fmla="*/ 13 w 21"/>
                  <a:gd name="T11" fmla="*/ 15 h 15"/>
                  <a:gd name="T12" fmla="*/ 1 w 21"/>
                  <a:gd name="T13" fmla="*/ 4 h 15"/>
                  <a:gd name="T14" fmla="*/ 5 w 21"/>
                  <a:gd name="T15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5">
                    <a:moveTo>
                      <a:pt x="5" y="1"/>
                    </a:moveTo>
                    <a:cubicBezTo>
                      <a:pt x="7" y="1"/>
                      <a:pt x="10" y="0"/>
                      <a:pt x="12" y="0"/>
                    </a:cubicBezTo>
                    <a:cubicBezTo>
                      <a:pt x="15" y="2"/>
                      <a:pt x="17" y="4"/>
                      <a:pt x="19" y="5"/>
                    </a:cubicBezTo>
                    <a:cubicBezTo>
                      <a:pt x="19" y="6"/>
                      <a:pt x="19" y="7"/>
                      <a:pt x="19" y="8"/>
                    </a:cubicBezTo>
                    <a:cubicBezTo>
                      <a:pt x="20" y="11"/>
                      <a:pt x="21" y="15"/>
                      <a:pt x="15" y="15"/>
                    </a:cubicBezTo>
                    <a:cubicBezTo>
                      <a:pt x="15" y="15"/>
                      <a:pt x="14" y="15"/>
                      <a:pt x="13" y="15"/>
                    </a:cubicBezTo>
                    <a:cubicBezTo>
                      <a:pt x="7" y="13"/>
                      <a:pt x="0" y="12"/>
                      <a:pt x="1" y="4"/>
                    </a:cubicBezTo>
                    <a:cubicBezTo>
                      <a:pt x="1" y="1"/>
                      <a:pt x="2" y="0"/>
                      <a:pt x="5" y="1"/>
                    </a:cubicBezTo>
                    <a:close/>
                  </a:path>
                </a:pathLst>
              </a:custGeom>
              <a:solidFill>
                <a:srgbClr val="D0B0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5" name="Freeform 5509"/>
              <p:cNvSpPr/>
              <p:nvPr/>
            </p:nvSpPr>
            <p:spPr bwMode="auto">
              <a:xfrm>
                <a:off x="7486650" y="5583238"/>
                <a:ext cx="23813" cy="15875"/>
              </a:xfrm>
              <a:custGeom>
                <a:avLst/>
                <a:gdLst>
                  <a:gd name="T0" fmla="*/ 12 w 12"/>
                  <a:gd name="T1" fmla="*/ 8 h 8"/>
                  <a:gd name="T2" fmla="*/ 0 w 12"/>
                  <a:gd name="T3" fmla="*/ 0 h 8"/>
                  <a:gd name="T4" fmla="*/ 12 w 12"/>
                  <a:gd name="T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8">
                    <a:moveTo>
                      <a:pt x="12" y="8"/>
                    </a:moveTo>
                    <a:cubicBezTo>
                      <a:pt x="7" y="7"/>
                      <a:pt x="2" y="5"/>
                      <a:pt x="0" y="0"/>
                    </a:cubicBezTo>
                    <a:cubicBezTo>
                      <a:pt x="5" y="2"/>
                      <a:pt x="11" y="2"/>
                      <a:pt x="12" y="8"/>
                    </a:cubicBezTo>
                    <a:close/>
                  </a:path>
                </a:pathLst>
              </a:custGeom>
              <a:solidFill>
                <a:srgbClr val="A78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6" name="Freeform 5510"/>
              <p:cNvSpPr/>
              <p:nvPr/>
            </p:nvSpPr>
            <p:spPr bwMode="auto">
              <a:xfrm>
                <a:off x="7437438" y="5464176"/>
                <a:ext cx="46038" cy="34925"/>
              </a:xfrm>
              <a:custGeom>
                <a:avLst/>
                <a:gdLst>
                  <a:gd name="T0" fmla="*/ 10 w 23"/>
                  <a:gd name="T1" fmla="*/ 17 h 17"/>
                  <a:gd name="T2" fmla="*/ 5 w 23"/>
                  <a:gd name="T3" fmla="*/ 12 h 17"/>
                  <a:gd name="T4" fmla="*/ 6 w 23"/>
                  <a:gd name="T5" fmla="*/ 6 h 17"/>
                  <a:gd name="T6" fmla="*/ 12 w 23"/>
                  <a:gd name="T7" fmla="*/ 0 h 17"/>
                  <a:gd name="T8" fmla="*/ 23 w 23"/>
                  <a:gd name="T9" fmla="*/ 9 h 17"/>
                  <a:gd name="T10" fmla="*/ 10 w 23"/>
                  <a:gd name="T11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7">
                    <a:moveTo>
                      <a:pt x="10" y="17"/>
                    </a:moveTo>
                    <a:cubicBezTo>
                      <a:pt x="9" y="15"/>
                      <a:pt x="7" y="13"/>
                      <a:pt x="5" y="12"/>
                    </a:cubicBezTo>
                    <a:cubicBezTo>
                      <a:pt x="0" y="8"/>
                      <a:pt x="1" y="5"/>
                      <a:pt x="6" y="6"/>
                    </a:cubicBezTo>
                    <a:cubicBezTo>
                      <a:pt x="13" y="7"/>
                      <a:pt x="9" y="1"/>
                      <a:pt x="12" y="0"/>
                    </a:cubicBezTo>
                    <a:cubicBezTo>
                      <a:pt x="18" y="0"/>
                      <a:pt x="19" y="7"/>
                      <a:pt x="23" y="9"/>
                    </a:cubicBezTo>
                    <a:cubicBezTo>
                      <a:pt x="17" y="8"/>
                      <a:pt x="15" y="15"/>
                      <a:pt x="10" y="17"/>
                    </a:cubicBezTo>
                    <a:close/>
                  </a:path>
                </a:pathLst>
              </a:custGeom>
              <a:solidFill>
                <a:srgbClr val="C29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7" name="Freeform 5511"/>
              <p:cNvSpPr/>
              <p:nvPr/>
            </p:nvSpPr>
            <p:spPr bwMode="auto">
              <a:xfrm>
                <a:off x="7486650" y="5446713"/>
                <a:ext cx="39688" cy="42863"/>
              </a:xfrm>
              <a:custGeom>
                <a:avLst/>
                <a:gdLst>
                  <a:gd name="T0" fmla="*/ 20 w 20"/>
                  <a:gd name="T1" fmla="*/ 13 h 21"/>
                  <a:gd name="T2" fmla="*/ 14 w 20"/>
                  <a:gd name="T3" fmla="*/ 12 h 21"/>
                  <a:gd name="T4" fmla="*/ 2 w 20"/>
                  <a:gd name="T5" fmla="*/ 13 h 21"/>
                  <a:gd name="T6" fmla="*/ 0 w 20"/>
                  <a:gd name="T7" fmla="*/ 13 h 21"/>
                  <a:gd name="T8" fmla="*/ 20 w 20"/>
                  <a:gd name="T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20" y="13"/>
                    </a:moveTo>
                    <a:cubicBezTo>
                      <a:pt x="16" y="21"/>
                      <a:pt x="16" y="12"/>
                      <a:pt x="14" y="12"/>
                    </a:cubicBezTo>
                    <a:cubicBezTo>
                      <a:pt x="10" y="12"/>
                      <a:pt x="6" y="13"/>
                      <a:pt x="2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7" y="0"/>
                      <a:pt x="11" y="0"/>
                      <a:pt x="20" y="13"/>
                    </a:cubicBezTo>
                    <a:close/>
                  </a:path>
                </a:pathLst>
              </a:custGeom>
              <a:solidFill>
                <a:srgbClr val="A984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8" name="Freeform 5512"/>
              <p:cNvSpPr/>
              <p:nvPr/>
            </p:nvSpPr>
            <p:spPr bwMode="auto">
              <a:xfrm>
                <a:off x="7534275" y="5648326"/>
                <a:ext cx="42863" cy="46038"/>
              </a:xfrm>
              <a:custGeom>
                <a:avLst/>
                <a:gdLst>
                  <a:gd name="T0" fmla="*/ 6 w 21"/>
                  <a:gd name="T1" fmla="*/ 23 h 23"/>
                  <a:gd name="T2" fmla="*/ 3 w 21"/>
                  <a:gd name="T3" fmla="*/ 11 h 23"/>
                  <a:gd name="T4" fmla="*/ 7 w 21"/>
                  <a:gd name="T5" fmla="*/ 0 h 23"/>
                  <a:gd name="T6" fmla="*/ 21 w 21"/>
                  <a:gd name="T7" fmla="*/ 22 h 23"/>
                  <a:gd name="T8" fmla="*/ 6 w 21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3">
                    <a:moveTo>
                      <a:pt x="6" y="23"/>
                    </a:moveTo>
                    <a:cubicBezTo>
                      <a:pt x="5" y="19"/>
                      <a:pt x="7" y="15"/>
                      <a:pt x="3" y="11"/>
                    </a:cubicBezTo>
                    <a:cubicBezTo>
                      <a:pt x="0" y="9"/>
                      <a:pt x="0" y="2"/>
                      <a:pt x="7" y="0"/>
                    </a:cubicBezTo>
                    <a:cubicBezTo>
                      <a:pt x="14" y="6"/>
                      <a:pt x="16" y="14"/>
                      <a:pt x="21" y="22"/>
                    </a:cubicBezTo>
                    <a:cubicBezTo>
                      <a:pt x="16" y="21"/>
                      <a:pt x="11" y="20"/>
                      <a:pt x="6" y="23"/>
                    </a:cubicBezTo>
                    <a:close/>
                  </a:path>
                </a:pathLst>
              </a:custGeom>
              <a:solidFill>
                <a:srgbClr val="A99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9" name="Freeform 5513"/>
              <p:cNvSpPr/>
              <p:nvPr/>
            </p:nvSpPr>
            <p:spPr bwMode="auto">
              <a:xfrm>
                <a:off x="7502525" y="5616576"/>
                <a:ext cx="39688" cy="26988"/>
              </a:xfrm>
              <a:custGeom>
                <a:avLst/>
                <a:gdLst>
                  <a:gd name="T0" fmla="*/ 1 w 20"/>
                  <a:gd name="T1" fmla="*/ 8 h 13"/>
                  <a:gd name="T2" fmla="*/ 14 w 20"/>
                  <a:gd name="T3" fmla="*/ 8 h 13"/>
                  <a:gd name="T4" fmla="*/ 20 w 20"/>
                  <a:gd name="T5" fmla="*/ 13 h 13"/>
                  <a:gd name="T6" fmla="*/ 3 w 20"/>
                  <a:gd name="T7" fmla="*/ 11 h 13"/>
                  <a:gd name="T8" fmla="*/ 1 w 20"/>
                  <a:gd name="T9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3">
                    <a:moveTo>
                      <a:pt x="1" y="8"/>
                    </a:moveTo>
                    <a:cubicBezTo>
                      <a:pt x="5" y="0"/>
                      <a:pt x="10" y="9"/>
                      <a:pt x="14" y="8"/>
                    </a:cubicBezTo>
                    <a:cubicBezTo>
                      <a:pt x="16" y="10"/>
                      <a:pt x="18" y="11"/>
                      <a:pt x="20" y="13"/>
                    </a:cubicBezTo>
                    <a:cubicBezTo>
                      <a:pt x="15" y="13"/>
                      <a:pt x="9" y="12"/>
                      <a:pt x="3" y="11"/>
                    </a:cubicBezTo>
                    <a:cubicBezTo>
                      <a:pt x="1" y="12"/>
                      <a:pt x="0" y="11"/>
                      <a:pt x="1" y="8"/>
                    </a:cubicBezTo>
                    <a:close/>
                  </a:path>
                </a:pathLst>
              </a:custGeom>
              <a:solidFill>
                <a:srgbClr val="A082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0" name="Freeform 5514"/>
              <p:cNvSpPr/>
              <p:nvPr/>
            </p:nvSpPr>
            <p:spPr bwMode="auto">
              <a:xfrm>
                <a:off x="6797675" y="5772151"/>
                <a:ext cx="103188" cy="115888"/>
              </a:xfrm>
              <a:custGeom>
                <a:avLst/>
                <a:gdLst>
                  <a:gd name="T0" fmla="*/ 51 w 51"/>
                  <a:gd name="T1" fmla="*/ 41 h 58"/>
                  <a:gd name="T2" fmla="*/ 50 w 51"/>
                  <a:gd name="T3" fmla="*/ 43 h 58"/>
                  <a:gd name="T4" fmla="*/ 44 w 51"/>
                  <a:gd name="T5" fmla="*/ 57 h 58"/>
                  <a:gd name="T6" fmla="*/ 38 w 51"/>
                  <a:gd name="T7" fmla="*/ 56 h 58"/>
                  <a:gd name="T8" fmla="*/ 36 w 51"/>
                  <a:gd name="T9" fmla="*/ 43 h 58"/>
                  <a:gd name="T10" fmla="*/ 32 w 51"/>
                  <a:gd name="T11" fmla="*/ 38 h 58"/>
                  <a:gd name="T12" fmla="*/ 4 w 51"/>
                  <a:gd name="T13" fmla="*/ 34 h 58"/>
                  <a:gd name="T14" fmla="*/ 1 w 51"/>
                  <a:gd name="T15" fmla="*/ 26 h 58"/>
                  <a:gd name="T16" fmla="*/ 8 w 51"/>
                  <a:gd name="T17" fmla="*/ 20 h 58"/>
                  <a:gd name="T18" fmla="*/ 20 w 51"/>
                  <a:gd name="T19" fmla="*/ 14 h 58"/>
                  <a:gd name="T20" fmla="*/ 20 w 51"/>
                  <a:gd name="T21" fmla="*/ 10 h 58"/>
                  <a:gd name="T22" fmla="*/ 15 w 51"/>
                  <a:gd name="T23" fmla="*/ 4 h 58"/>
                  <a:gd name="T24" fmla="*/ 23 w 51"/>
                  <a:gd name="T25" fmla="*/ 1 h 58"/>
                  <a:gd name="T26" fmla="*/ 30 w 51"/>
                  <a:gd name="T27" fmla="*/ 2 h 58"/>
                  <a:gd name="T28" fmla="*/ 42 w 51"/>
                  <a:gd name="T29" fmla="*/ 28 h 58"/>
                  <a:gd name="T30" fmla="*/ 51 w 51"/>
                  <a:gd name="T31" fmla="*/ 4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58">
                    <a:moveTo>
                      <a:pt x="51" y="41"/>
                    </a:moveTo>
                    <a:cubicBezTo>
                      <a:pt x="50" y="42"/>
                      <a:pt x="50" y="43"/>
                      <a:pt x="50" y="43"/>
                    </a:cubicBezTo>
                    <a:cubicBezTo>
                      <a:pt x="47" y="48"/>
                      <a:pt x="49" y="54"/>
                      <a:pt x="44" y="57"/>
                    </a:cubicBezTo>
                    <a:cubicBezTo>
                      <a:pt x="42" y="58"/>
                      <a:pt x="40" y="57"/>
                      <a:pt x="38" y="56"/>
                    </a:cubicBezTo>
                    <a:cubicBezTo>
                      <a:pt x="33" y="52"/>
                      <a:pt x="37" y="47"/>
                      <a:pt x="36" y="43"/>
                    </a:cubicBezTo>
                    <a:cubicBezTo>
                      <a:pt x="36" y="40"/>
                      <a:pt x="34" y="39"/>
                      <a:pt x="32" y="38"/>
                    </a:cubicBezTo>
                    <a:cubicBezTo>
                      <a:pt x="23" y="34"/>
                      <a:pt x="13" y="39"/>
                      <a:pt x="4" y="34"/>
                    </a:cubicBezTo>
                    <a:cubicBezTo>
                      <a:pt x="1" y="32"/>
                      <a:pt x="0" y="29"/>
                      <a:pt x="1" y="26"/>
                    </a:cubicBezTo>
                    <a:cubicBezTo>
                      <a:pt x="2" y="23"/>
                      <a:pt x="4" y="21"/>
                      <a:pt x="8" y="20"/>
                    </a:cubicBezTo>
                    <a:cubicBezTo>
                      <a:pt x="13" y="22"/>
                      <a:pt x="16" y="19"/>
                      <a:pt x="20" y="14"/>
                    </a:cubicBezTo>
                    <a:cubicBezTo>
                      <a:pt x="21" y="12"/>
                      <a:pt x="23" y="12"/>
                      <a:pt x="20" y="10"/>
                    </a:cubicBezTo>
                    <a:cubicBezTo>
                      <a:pt x="17" y="9"/>
                      <a:pt x="14" y="7"/>
                      <a:pt x="15" y="4"/>
                    </a:cubicBezTo>
                    <a:cubicBezTo>
                      <a:pt x="16" y="0"/>
                      <a:pt x="20" y="2"/>
                      <a:pt x="23" y="1"/>
                    </a:cubicBezTo>
                    <a:cubicBezTo>
                      <a:pt x="26" y="1"/>
                      <a:pt x="28" y="1"/>
                      <a:pt x="30" y="2"/>
                    </a:cubicBezTo>
                    <a:cubicBezTo>
                      <a:pt x="37" y="9"/>
                      <a:pt x="37" y="19"/>
                      <a:pt x="42" y="28"/>
                    </a:cubicBezTo>
                    <a:cubicBezTo>
                      <a:pt x="44" y="33"/>
                      <a:pt x="48" y="36"/>
                      <a:pt x="51" y="41"/>
                    </a:cubicBezTo>
                    <a:close/>
                  </a:path>
                </a:pathLst>
              </a:custGeom>
              <a:solidFill>
                <a:srgbClr val="D1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1" name="Freeform 5515"/>
              <p:cNvSpPr/>
              <p:nvPr/>
            </p:nvSpPr>
            <p:spPr bwMode="auto">
              <a:xfrm>
                <a:off x="6880225" y="5859463"/>
                <a:ext cx="34925" cy="66675"/>
              </a:xfrm>
              <a:custGeom>
                <a:avLst/>
                <a:gdLst>
                  <a:gd name="T0" fmla="*/ 3 w 17"/>
                  <a:gd name="T1" fmla="*/ 14 h 34"/>
                  <a:gd name="T2" fmla="*/ 9 w 17"/>
                  <a:gd name="T3" fmla="*/ 0 h 34"/>
                  <a:gd name="T4" fmla="*/ 15 w 17"/>
                  <a:gd name="T5" fmla="*/ 14 h 34"/>
                  <a:gd name="T6" fmla="*/ 17 w 17"/>
                  <a:gd name="T7" fmla="*/ 21 h 34"/>
                  <a:gd name="T8" fmla="*/ 16 w 17"/>
                  <a:gd name="T9" fmla="*/ 24 h 34"/>
                  <a:gd name="T10" fmla="*/ 6 w 17"/>
                  <a:gd name="T11" fmla="*/ 33 h 34"/>
                  <a:gd name="T12" fmla="*/ 4 w 17"/>
                  <a:gd name="T13" fmla="*/ 30 h 34"/>
                  <a:gd name="T14" fmla="*/ 3 w 17"/>
                  <a:gd name="T15" fmla="*/ 16 h 34"/>
                  <a:gd name="T16" fmla="*/ 3 w 17"/>
                  <a:gd name="T17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34">
                    <a:moveTo>
                      <a:pt x="3" y="14"/>
                    </a:moveTo>
                    <a:cubicBezTo>
                      <a:pt x="7" y="11"/>
                      <a:pt x="0" y="2"/>
                      <a:pt x="9" y="0"/>
                    </a:cubicBezTo>
                    <a:cubicBezTo>
                      <a:pt x="14" y="4"/>
                      <a:pt x="10" y="11"/>
                      <a:pt x="15" y="14"/>
                    </a:cubicBezTo>
                    <a:cubicBezTo>
                      <a:pt x="17" y="16"/>
                      <a:pt x="17" y="18"/>
                      <a:pt x="17" y="21"/>
                    </a:cubicBezTo>
                    <a:cubicBezTo>
                      <a:pt x="16" y="22"/>
                      <a:pt x="16" y="23"/>
                      <a:pt x="16" y="24"/>
                    </a:cubicBezTo>
                    <a:cubicBezTo>
                      <a:pt x="15" y="29"/>
                      <a:pt x="13" y="34"/>
                      <a:pt x="6" y="33"/>
                    </a:cubicBezTo>
                    <a:cubicBezTo>
                      <a:pt x="5" y="32"/>
                      <a:pt x="4" y="31"/>
                      <a:pt x="4" y="30"/>
                    </a:cubicBezTo>
                    <a:cubicBezTo>
                      <a:pt x="2" y="26"/>
                      <a:pt x="4" y="21"/>
                      <a:pt x="3" y="16"/>
                    </a:cubicBezTo>
                    <a:cubicBezTo>
                      <a:pt x="3" y="15"/>
                      <a:pt x="3" y="15"/>
                      <a:pt x="3" y="14"/>
                    </a:cubicBezTo>
                    <a:close/>
                  </a:path>
                </a:pathLst>
              </a:custGeom>
              <a:solidFill>
                <a:srgbClr val="BFA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2" name="Freeform 5516"/>
              <p:cNvSpPr/>
              <p:nvPr/>
            </p:nvSpPr>
            <p:spPr bwMode="auto">
              <a:xfrm>
                <a:off x="6908800" y="5870576"/>
                <a:ext cx="33338" cy="30163"/>
              </a:xfrm>
              <a:custGeom>
                <a:avLst/>
                <a:gdLst>
                  <a:gd name="T0" fmla="*/ 3 w 17"/>
                  <a:gd name="T1" fmla="*/ 15 h 15"/>
                  <a:gd name="T2" fmla="*/ 1 w 17"/>
                  <a:gd name="T3" fmla="*/ 8 h 15"/>
                  <a:gd name="T4" fmla="*/ 17 w 17"/>
                  <a:gd name="T5" fmla="*/ 0 h 15"/>
                  <a:gd name="T6" fmla="*/ 3 w 17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5">
                    <a:moveTo>
                      <a:pt x="3" y="15"/>
                    </a:moveTo>
                    <a:cubicBezTo>
                      <a:pt x="0" y="13"/>
                      <a:pt x="1" y="10"/>
                      <a:pt x="1" y="8"/>
                    </a:cubicBezTo>
                    <a:cubicBezTo>
                      <a:pt x="5" y="3"/>
                      <a:pt x="13" y="5"/>
                      <a:pt x="17" y="0"/>
                    </a:cubicBezTo>
                    <a:cubicBezTo>
                      <a:pt x="16" y="9"/>
                      <a:pt x="9" y="11"/>
                      <a:pt x="3" y="15"/>
                    </a:cubicBezTo>
                    <a:close/>
                  </a:path>
                </a:pathLst>
              </a:custGeom>
              <a:solidFill>
                <a:srgbClr val="E6D4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3" name="Freeform 5517"/>
              <p:cNvSpPr/>
              <p:nvPr/>
            </p:nvSpPr>
            <p:spPr bwMode="auto">
              <a:xfrm>
                <a:off x="6877050" y="5818188"/>
                <a:ext cx="23813" cy="36513"/>
              </a:xfrm>
              <a:custGeom>
                <a:avLst/>
                <a:gdLst>
                  <a:gd name="T0" fmla="*/ 12 w 12"/>
                  <a:gd name="T1" fmla="*/ 18 h 18"/>
                  <a:gd name="T2" fmla="*/ 1 w 12"/>
                  <a:gd name="T3" fmla="*/ 7 h 18"/>
                  <a:gd name="T4" fmla="*/ 0 w 12"/>
                  <a:gd name="T5" fmla="*/ 5 h 18"/>
                  <a:gd name="T6" fmla="*/ 1 w 12"/>
                  <a:gd name="T7" fmla="*/ 4 h 18"/>
                  <a:gd name="T8" fmla="*/ 8 w 12"/>
                  <a:gd name="T9" fmla="*/ 5 h 18"/>
                  <a:gd name="T10" fmla="*/ 10 w 12"/>
                  <a:gd name="T11" fmla="*/ 10 h 18"/>
                  <a:gd name="T12" fmla="*/ 12 w 12"/>
                  <a:gd name="T13" fmla="*/ 15 h 18"/>
                  <a:gd name="T14" fmla="*/ 12 w 12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8">
                    <a:moveTo>
                      <a:pt x="12" y="18"/>
                    </a:moveTo>
                    <a:cubicBezTo>
                      <a:pt x="7" y="15"/>
                      <a:pt x="3" y="12"/>
                      <a:pt x="1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4" y="0"/>
                      <a:pt x="6" y="1"/>
                      <a:pt x="8" y="5"/>
                    </a:cubicBezTo>
                    <a:cubicBezTo>
                      <a:pt x="9" y="7"/>
                      <a:pt x="10" y="9"/>
                      <a:pt x="10" y="10"/>
                    </a:cubicBezTo>
                    <a:cubicBezTo>
                      <a:pt x="11" y="12"/>
                      <a:pt x="11" y="14"/>
                      <a:pt x="12" y="15"/>
                    </a:cubicBezTo>
                    <a:cubicBezTo>
                      <a:pt x="12" y="16"/>
                      <a:pt x="12" y="17"/>
                      <a:pt x="12" y="18"/>
                    </a:cubicBezTo>
                    <a:close/>
                  </a:path>
                </a:pathLst>
              </a:custGeom>
              <a:solidFill>
                <a:srgbClr val="BEA9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4" name="Freeform 5518"/>
              <p:cNvSpPr/>
              <p:nvPr/>
            </p:nvSpPr>
            <p:spPr bwMode="auto">
              <a:xfrm>
                <a:off x="6908800" y="5907088"/>
                <a:ext cx="41275" cy="46038"/>
              </a:xfrm>
              <a:custGeom>
                <a:avLst/>
                <a:gdLst>
                  <a:gd name="T0" fmla="*/ 21 w 21"/>
                  <a:gd name="T1" fmla="*/ 9 h 23"/>
                  <a:gd name="T2" fmla="*/ 5 w 21"/>
                  <a:gd name="T3" fmla="*/ 17 h 23"/>
                  <a:gd name="T4" fmla="*/ 4 w 21"/>
                  <a:gd name="T5" fmla="*/ 2 h 23"/>
                  <a:gd name="T6" fmla="*/ 21 w 21"/>
                  <a:gd name="T7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" h="23">
                    <a:moveTo>
                      <a:pt x="21" y="9"/>
                    </a:moveTo>
                    <a:cubicBezTo>
                      <a:pt x="21" y="23"/>
                      <a:pt x="11" y="16"/>
                      <a:pt x="5" y="17"/>
                    </a:cubicBezTo>
                    <a:cubicBezTo>
                      <a:pt x="0" y="8"/>
                      <a:pt x="0" y="7"/>
                      <a:pt x="4" y="2"/>
                    </a:cubicBezTo>
                    <a:cubicBezTo>
                      <a:pt x="12" y="0"/>
                      <a:pt x="16" y="5"/>
                      <a:pt x="21" y="9"/>
                    </a:cubicBezTo>
                    <a:close/>
                  </a:path>
                </a:pathLst>
              </a:custGeom>
              <a:solidFill>
                <a:srgbClr val="E9D7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5" name="Freeform 5519"/>
              <p:cNvSpPr/>
              <p:nvPr/>
            </p:nvSpPr>
            <p:spPr bwMode="auto">
              <a:xfrm>
                <a:off x="6873875" y="5907088"/>
                <a:ext cx="46038" cy="39688"/>
              </a:xfrm>
              <a:custGeom>
                <a:avLst/>
                <a:gdLst>
                  <a:gd name="T0" fmla="*/ 21 w 23"/>
                  <a:gd name="T1" fmla="*/ 2 h 20"/>
                  <a:gd name="T2" fmla="*/ 22 w 23"/>
                  <a:gd name="T3" fmla="*/ 17 h 20"/>
                  <a:gd name="T4" fmla="*/ 22 w 23"/>
                  <a:gd name="T5" fmla="*/ 20 h 20"/>
                  <a:gd name="T6" fmla="*/ 11 w 23"/>
                  <a:gd name="T7" fmla="*/ 17 h 20"/>
                  <a:gd name="T8" fmla="*/ 0 w 23"/>
                  <a:gd name="T9" fmla="*/ 10 h 20"/>
                  <a:gd name="T10" fmla="*/ 8 w 23"/>
                  <a:gd name="T11" fmla="*/ 8 h 20"/>
                  <a:gd name="T12" fmla="*/ 19 w 23"/>
                  <a:gd name="T13" fmla="*/ 0 h 20"/>
                  <a:gd name="T14" fmla="*/ 21 w 23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20">
                    <a:moveTo>
                      <a:pt x="21" y="2"/>
                    </a:moveTo>
                    <a:cubicBezTo>
                      <a:pt x="18" y="7"/>
                      <a:pt x="23" y="12"/>
                      <a:pt x="22" y="17"/>
                    </a:cubicBezTo>
                    <a:cubicBezTo>
                      <a:pt x="22" y="18"/>
                      <a:pt x="22" y="19"/>
                      <a:pt x="22" y="20"/>
                    </a:cubicBezTo>
                    <a:cubicBezTo>
                      <a:pt x="18" y="20"/>
                      <a:pt x="15" y="17"/>
                      <a:pt x="11" y="17"/>
                    </a:cubicBezTo>
                    <a:cubicBezTo>
                      <a:pt x="7" y="15"/>
                      <a:pt x="1" y="16"/>
                      <a:pt x="0" y="10"/>
                    </a:cubicBezTo>
                    <a:cubicBezTo>
                      <a:pt x="2" y="7"/>
                      <a:pt x="5" y="6"/>
                      <a:pt x="8" y="8"/>
                    </a:cubicBezTo>
                    <a:cubicBezTo>
                      <a:pt x="15" y="9"/>
                      <a:pt x="15" y="1"/>
                      <a:pt x="19" y="0"/>
                    </a:cubicBezTo>
                    <a:cubicBezTo>
                      <a:pt x="20" y="0"/>
                      <a:pt x="21" y="1"/>
                      <a:pt x="21" y="2"/>
                    </a:cubicBezTo>
                    <a:close/>
                  </a:path>
                </a:pathLst>
              </a:custGeom>
              <a:solidFill>
                <a:srgbClr val="CBB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6" name="Freeform 5520"/>
              <p:cNvSpPr/>
              <p:nvPr/>
            </p:nvSpPr>
            <p:spPr bwMode="auto">
              <a:xfrm>
                <a:off x="6889750" y="5584826"/>
                <a:ext cx="38100" cy="98425"/>
              </a:xfrm>
              <a:custGeom>
                <a:avLst/>
                <a:gdLst>
                  <a:gd name="T0" fmla="*/ 14 w 19"/>
                  <a:gd name="T1" fmla="*/ 44 h 49"/>
                  <a:gd name="T2" fmla="*/ 8 w 19"/>
                  <a:gd name="T3" fmla="*/ 49 h 49"/>
                  <a:gd name="T4" fmla="*/ 4 w 19"/>
                  <a:gd name="T5" fmla="*/ 46 h 49"/>
                  <a:gd name="T6" fmla="*/ 3 w 19"/>
                  <a:gd name="T7" fmla="*/ 38 h 49"/>
                  <a:gd name="T8" fmla="*/ 1 w 19"/>
                  <a:gd name="T9" fmla="*/ 31 h 49"/>
                  <a:gd name="T10" fmla="*/ 3 w 19"/>
                  <a:gd name="T11" fmla="*/ 20 h 49"/>
                  <a:gd name="T12" fmla="*/ 2 w 19"/>
                  <a:gd name="T13" fmla="*/ 3 h 49"/>
                  <a:gd name="T14" fmla="*/ 4 w 19"/>
                  <a:gd name="T15" fmla="*/ 1 h 49"/>
                  <a:gd name="T16" fmla="*/ 11 w 19"/>
                  <a:gd name="T17" fmla="*/ 7 h 49"/>
                  <a:gd name="T18" fmla="*/ 19 w 19"/>
                  <a:gd name="T19" fmla="*/ 45 h 49"/>
                  <a:gd name="T20" fmla="*/ 14 w 19"/>
                  <a:gd name="T21" fmla="*/ 4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9">
                    <a:moveTo>
                      <a:pt x="14" y="44"/>
                    </a:moveTo>
                    <a:cubicBezTo>
                      <a:pt x="11" y="44"/>
                      <a:pt x="9" y="45"/>
                      <a:pt x="8" y="49"/>
                    </a:cubicBezTo>
                    <a:cubicBezTo>
                      <a:pt x="6" y="49"/>
                      <a:pt x="5" y="48"/>
                      <a:pt x="4" y="46"/>
                    </a:cubicBezTo>
                    <a:cubicBezTo>
                      <a:pt x="4" y="44"/>
                      <a:pt x="4" y="41"/>
                      <a:pt x="3" y="38"/>
                    </a:cubicBezTo>
                    <a:cubicBezTo>
                      <a:pt x="2" y="36"/>
                      <a:pt x="1" y="33"/>
                      <a:pt x="1" y="31"/>
                    </a:cubicBezTo>
                    <a:cubicBezTo>
                      <a:pt x="1" y="27"/>
                      <a:pt x="3" y="23"/>
                      <a:pt x="3" y="20"/>
                    </a:cubicBezTo>
                    <a:cubicBezTo>
                      <a:pt x="3" y="14"/>
                      <a:pt x="0" y="9"/>
                      <a:pt x="2" y="3"/>
                    </a:cubicBezTo>
                    <a:cubicBezTo>
                      <a:pt x="3" y="2"/>
                      <a:pt x="3" y="1"/>
                      <a:pt x="4" y="1"/>
                    </a:cubicBezTo>
                    <a:cubicBezTo>
                      <a:pt x="9" y="0"/>
                      <a:pt x="9" y="5"/>
                      <a:pt x="11" y="7"/>
                    </a:cubicBezTo>
                    <a:cubicBezTo>
                      <a:pt x="13" y="20"/>
                      <a:pt x="13" y="33"/>
                      <a:pt x="19" y="45"/>
                    </a:cubicBezTo>
                    <a:cubicBezTo>
                      <a:pt x="17" y="46"/>
                      <a:pt x="15" y="46"/>
                      <a:pt x="14" y="44"/>
                    </a:cubicBezTo>
                    <a:close/>
                  </a:path>
                </a:pathLst>
              </a:custGeom>
              <a:solidFill>
                <a:srgbClr val="C7A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7" name="Freeform 5521"/>
              <p:cNvSpPr/>
              <p:nvPr/>
            </p:nvSpPr>
            <p:spPr bwMode="auto">
              <a:xfrm>
                <a:off x="6884988" y="5546726"/>
                <a:ext cx="26988" cy="52388"/>
              </a:xfrm>
              <a:custGeom>
                <a:avLst/>
                <a:gdLst>
                  <a:gd name="T0" fmla="*/ 14 w 14"/>
                  <a:gd name="T1" fmla="*/ 26 h 26"/>
                  <a:gd name="T2" fmla="*/ 7 w 14"/>
                  <a:gd name="T3" fmla="*/ 20 h 26"/>
                  <a:gd name="T4" fmla="*/ 2 w 14"/>
                  <a:gd name="T5" fmla="*/ 9 h 26"/>
                  <a:gd name="T6" fmla="*/ 11 w 14"/>
                  <a:gd name="T7" fmla="*/ 8 h 26"/>
                  <a:gd name="T8" fmla="*/ 13 w 14"/>
                  <a:gd name="T9" fmla="*/ 18 h 26"/>
                  <a:gd name="T10" fmla="*/ 14 w 14"/>
                  <a:gd name="T1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6">
                    <a:moveTo>
                      <a:pt x="14" y="26"/>
                    </a:moveTo>
                    <a:cubicBezTo>
                      <a:pt x="10" y="26"/>
                      <a:pt x="10" y="22"/>
                      <a:pt x="7" y="20"/>
                    </a:cubicBezTo>
                    <a:cubicBezTo>
                      <a:pt x="3" y="18"/>
                      <a:pt x="0" y="14"/>
                      <a:pt x="2" y="9"/>
                    </a:cubicBezTo>
                    <a:cubicBezTo>
                      <a:pt x="4" y="5"/>
                      <a:pt x="7" y="0"/>
                      <a:pt x="11" y="8"/>
                    </a:cubicBezTo>
                    <a:cubicBezTo>
                      <a:pt x="14" y="11"/>
                      <a:pt x="11" y="15"/>
                      <a:pt x="13" y="18"/>
                    </a:cubicBezTo>
                    <a:cubicBezTo>
                      <a:pt x="13" y="21"/>
                      <a:pt x="14" y="23"/>
                      <a:pt x="14" y="26"/>
                    </a:cubicBezTo>
                    <a:close/>
                  </a:path>
                </a:pathLst>
              </a:custGeom>
              <a:solidFill>
                <a:srgbClr val="BDA3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8" name="Freeform 5522"/>
              <p:cNvSpPr/>
              <p:nvPr/>
            </p:nvSpPr>
            <p:spPr bwMode="auto">
              <a:xfrm>
                <a:off x="6931025" y="5638801"/>
                <a:ext cx="23813" cy="25400"/>
              </a:xfrm>
              <a:custGeom>
                <a:avLst/>
                <a:gdLst>
                  <a:gd name="T0" fmla="*/ 8 w 12"/>
                  <a:gd name="T1" fmla="*/ 2 h 13"/>
                  <a:gd name="T2" fmla="*/ 6 w 12"/>
                  <a:gd name="T3" fmla="*/ 12 h 13"/>
                  <a:gd name="T4" fmla="*/ 0 w 12"/>
                  <a:gd name="T5" fmla="*/ 2 h 13"/>
                  <a:gd name="T6" fmla="*/ 8 w 12"/>
                  <a:gd name="T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8" y="2"/>
                    </a:moveTo>
                    <a:cubicBezTo>
                      <a:pt x="7" y="5"/>
                      <a:pt x="12" y="11"/>
                      <a:pt x="6" y="12"/>
                    </a:cubicBezTo>
                    <a:cubicBezTo>
                      <a:pt x="0" y="13"/>
                      <a:pt x="4" y="5"/>
                      <a:pt x="0" y="2"/>
                    </a:cubicBezTo>
                    <a:cubicBezTo>
                      <a:pt x="3" y="0"/>
                      <a:pt x="6" y="2"/>
                      <a:pt x="8" y="2"/>
                    </a:cubicBezTo>
                    <a:close/>
                  </a:path>
                </a:pathLst>
              </a:custGeom>
              <a:solidFill>
                <a:srgbClr val="E8CE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9" name="Freeform 5523"/>
              <p:cNvSpPr/>
              <p:nvPr/>
            </p:nvSpPr>
            <p:spPr bwMode="auto">
              <a:xfrm>
                <a:off x="6910388" y="5672138"/>
                <a:ext cx="22225" cy="17463"/>
              </a:xfrm>
              <a:custGeom>
                <a:avLst/>
                <a:gdLst>
                  <a:gd name="T0" fmla="*/ 4 w 11"/>
                  <a:gd name="T1" fmla="*/ 0 h 8"/>
                  <a:gd name="T2" fmla="*/ 9 w 11"/>
                  <a:gd name="T3" fmla="*/ 1 h 8"/>
                  <a:gd name="T4" fmla="*/ 8 w 11"/>
                  <a:gd name="T5" fmla="*/ 8 h 8"/>
                  <a:gd name="T6" fmla="*/ 4 w 11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8">
                    <a:moveTo>
                      <a:pt x="4" y="0"/>
                    </a:moveTo>
                    <a:cubicBezTo>
                      <a:pt x="5" y="1"/>
                      <a:pt x="7" y="1"/>
                      <a:pt x="9" y="1"/>
                    </a:cubicBezTo>
                    <a:cubicBezTo>
                      <a:pt x="8" y="3"/>
                      <a:pt x="11" y="6"/>
                      <a:pt x="8" y="8"/>
                    </a:cubicBezTo>
                    <a:cubicBezTo>
                      <a:pt x="3" y="7"/>
                      <a:pt x="0" y="6"/>
                      <a:pt x="4" y="0"/>
                    </a:cubicBezTo>
                    <a:close/>
                  </a:path>
                </a:pathLst>
              </a:custGeom>
              <a:solidFill>
                <a:srgbClr val="B298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0" name="Freeform 5524"/>
              <p:cNvSpPr/>
              <p:nvPr/>
            </p:nvSpPr>
            <p:spPr bwMode="auto">
              <a:xfrm>
                <a:off x="6827838" y="5737226"/>
                <a:ext cx="65088" cy="95250"/>
              </a:xfrm>
              <a:custGeom>
                <a:avLst/>
                <a:gdLst>
                  <a:gd name="T0" fmla="*/ 25 w 32"/>
                  <a:gd name="T1" fmla="*/ 45 h 48"/>
                  <a:gd name="T2" fmla="*/ 25 w 32"/>
                  <a:gd name="T3" fmla="*/ 48 h 48"/>
                  <a:gd name="T4" fmla="*/ 16 w 32"/>
                  <a:gd name="T5" fmla="*/ 22 h 48"/>
                  <a:gd name="T6" fmla="*/ 8 w 32"/>
                  <a:gd name="T7" fmla="*/ 19 h 48"/>
                  <a:gd name="T8" fmla="*/ 10 w 32"/>
                  <a:gd name="T9" fmla="*/ 1 h 48"/>
                  <a:gd name="T10" fmla="*/ 20 w 32"/>
                  <a:gd name="T11" fmla="*/ 5 h 48"/>
                  <a:gd name="T12" fmla="*/ 26 w 32"/>
                  <a:gd name="T13" fmla="*/ 18 h 48"/>
                  <a:gd name="T14" fmla="*/ 31 w 32"/>
                  <a:gd name="T15" fmla="*/ 38 h 48"/>
                  <a:gd name="T16" fmla="*/ 25 w 32"/>
                  <a:gd name="T17" fmla="*/ 4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48">
                    <a:moveTo>
                      <a:pt x="25" y="45"/>
                    </a:moveTo>
                    <a:cubicBezTo>
                      <a:pt x="25" y="46"/>
                      <a:pt x="25" y="47"/>
                      <a:pt x="25" y="48"/>
                    </a:cubicBezTo>
                    <a:cubicBezTo>
                      <a:pt x="21" y="39"/>
                      <a:pt x="17" y="31"/>
                      <a:pt x="16" y="22"/>
                    </a:cubicBezTo>
                    <a:cubicBezTo>
                      <a:pt x="14" y="19"/>
                      <a:pt x="10" y="21"/>
                      <a:pt x="8" y="19"/>
                    </a:cubicBezTo>
                    <a:cubicBezTo>
                      <a:pt x="0" y="12"/>
                      <a:pt x="5" y="6"/>
                      <a:pt x="10" y="1"/>
                    </a:cubicBezTo>
                    <a:cubicBezTo>
                      <a:pt x="14" y="0"/>
                      <a:pt x="17" y="3"/>
                      <a:pt x="20" y="5"/>
                    </a:cubicBezTo>
                    <a:cubicBezTo>
                      <a:pt x="22" y="9"/>
                      <a:pt x="22" y="15"/>
                      <a:pt x="26" y="18"/>
                    </a:cubicBezTo>
                    <a:cubicBezTo>
                      <a:pt x="24" y="26"/>
                      <a:pt x="29" y="32"/>
                      <a:pt x="31" y="38"/>
                    </a:cubicBezTo>
                    <a:cubicBezTo>
                      <a:pt x="32" y="43"/>
                      <a:pt x="26" y="42"/>
                      <a:pt x="25" y="45"/>
                    </a:cubicBezTo>
                    <a:close/>
                  </a:path>
                </a:pathLst>
              </a:custGeom>
              <a:solidFill>
                <a:srgbClr val="C2A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1" name="Freeform 5525"/>
              <p:cNvSpPr/>
              <p:nvPr/>
            </p:nvSpPr>
            <p:spPr bwMode="auto">
              <a:xfrm>
                <a:off x="6888163" y="5764213"/>
                <a:ext cx="28575" cy="20638"/>
              </a:xfrm>
              <a:custGeom>
                <a:avLst/>
                <a:gdLst>
                  <a:gd name="T0" fmla="*/ 6 w 14"/>
                  <a:gd name="T1" fmla="*/ 0 h 10"/>
                  <a:gd name="T2" fmla="*/ 14 w 14"/>
                  <a:gd name="T3" fmla="*/ 1 h 10"/>
                  <a:gd name="T4" fmla="*/ 5 w 14"/>
                  <a:gd name="T5" fmla="*/ 7 h 10"/>
                  <a:gd name="T6" fmla="*/ 6 w 14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0">
                    <a:moveTo>
                      <a:pt x="6" y="0"/>
                    </a:moveTo>
                    <a:cubicBezTo>
                      <a:pt x="9" y="1"/>
                      <a:pt x="11" y="1"/>
                      <a:pt x="14" y="1"/>
                    </a:cubicBezTo>
                    <a:cubicBezTo>
                      <a:pt x="14" y="7"/>
                      <a:pt x="10" y="10"/>
                      <a:pt x="5" y="7"/>
                    </a:cubicBezTo>
                    <a:cubicBezTo>
                      <a:pt x="0" y="5"/>
                      <a:pt x="8" y="3"/>
                      <a:pt x="6" y="0"/>
                    </a:cubicBezTo>
                    <a:close/>
                  </a:path>
                </a:pathLst>
              </a:custGeom>
              <a:solidFill>
                <a:srgbClr val="E9D7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2" name="Freeform 5526"/>
              <p:cNvSpPr/>
              <p:nvPr/>
            </p:nvSpPr>
            <p:spPr bwMode="auto">
              <a:xfrm>
                <a:off x="6878638" y="5813426"/>
                <a:ext cx="17463" cy="15875"/>
              </a:xfrm>
              <a:custGeom>
                <a:avLst/>
                <a:gdLst>
                  <a:gd name="T0" fmla="*/ 0 w 9"/>
                  <a:gd name="T1" fmla="*/ 7 h 8"/>
                  <a:gd name="T2" fmla="*/ 6 w 9"/>
                  <a:gd name="T3" fmla="*/ 0 h 8"/>
                  <a:gd name="T4" fmla="*/ 7 w 9"/>
                  <a:gd name="T5" fmla="*/ 8 h 8"/>
                  <a:gd name="T6" fmla="*/ 0 w 9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8">
                    <a:moveTo>
                      <a:pt x="0" y="7"/>
                    </a:moveTo>
                    <a:cubicBezTo>
                      <a:pt x="0" y="3"/>
                      <a:pt x="4" y="3"/>
                      <a:pt x="6" y="0"/>
                    </a:cubicBezTo>
                    <a:cubicBezTo>
                      <a:pt x="9" y="3"/>
                      <a:pt x="8" y="5"/>
                      <a:pt x="7" y="8"/>
                    </a:cubicBezTo>
                    <a:cubicBezTo>
                      <a:pt x="5" y="6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D1BE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3" name="Freeform 5527"/>
              <p:cNvSpPr/>
              <p:nvPr/>
            </p:nvSpPr>
            <p:spPr bwMode="auto">
              <a:xfrm>
                <a:off x="6762750" y="5645151"/>
                <a:ext cx="141288" cy="131763"/>
              </a:xfrm>
              <a:custGeom>
                <a:avLst/>
                <a:gdLst>
                  <a:gd name="T0" fmla="*/ 44 w 71"/>
                  <a:gd name="T1" fmla="*/ 47 h 66"/>
                  <a:gd name="T2" fmla="*/ 42 w 71"/>
                  <a:gd name="T3" fmla="*/ 64 h 66"/>
                  <a:gd name="T4" fmla="*/ 19 w 71"/>
                  <a:gd name="T5" fmla="*/ 61 h 66"/>
                  <a:gd name="T6" fmla="*/ 5 w 71"/>
                  <a:gd name="T7" fmla="*/ 42 h 66"/>
                  <a:gd name="T8" fmla="*/ 7 w 71"/>
                  <a:gd name="T9" fmla="*/ 30 h 66"/>
                  <a:gd name="T10" fmla="*/ 10 w 71"/>
                  <a:gd name="T11" fmla="*/ 29 h 66"/>
                  <a:gd name="T12" fmla="*/ 27 w 71"/>
                  <a:gd name="T13" fmla="*/ 30 h 66"/>
                  <a:gd name="T14" fmla="*/ 24 w 71"/>
                  <a:gd name="T15" fmla="*/ 18 h 66"/>
                  <a:gd name="T16" fmla="*/ 24 w 71"/>
                  <a:gd name="T17" fmla="*/ 10 h 66"/>
                  <a:gd name="T18" fmla="*/ 21 w 71"/>
                  <a:gd name="T19" fmla="*/ 7 h 66"/>
                  <a:gd name="T20" fmla="*/ 29 w 71"/>
                  <a:gd name="T21" fmla="*/ 2 h 66"/>
                  <a:gd name="T22" fmla="*/ 38 w 71"/>
                  <a:gd name="T23" fmla="*/ 1 h 66"/>
                  <a:gd name="T24" fmla="*/ 43 w 71"/>
                  <a:gd name="T25" fmla="*/ 2 h 66"/>
                  <a:gd name="T26" fmla="*/ 43 w 71"/>
                  <a:gd name="T27" fmla="*/ 13 h 66"/>
                  <a:gd name="T28" fmla="*/ 69 w 71"/>
                  <a:gd name="T29" fmla="*/ 8 h 66"/>
                  <a:gd name="T30" fmla="*/ 70 w 71"/>
                  <a:gd name="T31" fmla="*/ 16 h 66"/>
                  <a:gd name="T32" fmla="*/ 58 w 71"/>
                  <a:gd name="T33" fmla="*/ 21 h 66"/>
                  <a:gd name="T34" fmla="*/ 58 w 71"/>
                  <a:gd name="T35" fmla="*/ 34 h 66"/>
                  <a:gd name="T36" fmla="*/ 50 w 71"/>
                  <a:gd name="T37" fmla="*/ 40 h 66"/>
                  <a:gd name="T38" fmla="*/ 44 w 71"/>
                  <a:gd name="T39" fmla="*/ 4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1" h="66">
                    <a:moveTo>
                      <a:pt x="44" y="47"/>
                    </a:moveTo>
                    <a:cubicBezTo>
                      <a:pt x="42" y="53"/>
                      <a:pt x="37" y="58"/>
                      <a:pt x="42" y="64"/>
                    </a:cubicBezTo>
                    <a:cubicBezTo>
                      <a:pt x="34" y="66"/>
                      <a:pt x="27" y="63"/>
                      <a:pt x="19" y="61"/>
                    </a:cubicBezTo>
                    <a:cubicBezTo>
                      <a:pt x="12" y="57"/>
                      <a:pt x="9" y="49"/>
                      <a:pt x="5" y="42"/>
                    </a:cubicBezTo>
                    <a:cubicBezTo>
                      <a:pt x="4" y="38"/>
                      <a:pt x="0" y="33"/>
                      <a:pt x="7" y="30"/>
                    </a:cubicBezTo>
                    <a:cubicBezTo>
                      <a:pt x="8" y="29"/>
                      <a:pt x="9" y="29"/>
                      <a:pt x="10" y="29"/>
                    </a:cubicBezTo>
                    <a:cubicBezTo>
                      <a:pt x="17" y="29"/>
                      <a:pt x="23" y="27"/>
                      <a:pt x="27" y="30"/>
                    </a:cubicBezTo>
                    <a:cubicBezTo>
                      <a:pt x="23" y="28"/>
                      <a:pt x="21" y="24"/>
                      <a:pt x="24" y="18"/>
                    </a:cubicBezTo>
                    <a:cubicBezTo>
                      <a:pt x="25" y="15"/>
                      <a:pt x="28" y="12"/>
                      <a:pt x="24" y="10"/>
                    </a:cubicBezTo>
                    <a:cubicBezTo>
                      <a:pt x="23" y="9"/>
                      <a:pt x="22" y="8"/>
                      <a:pt x="21" y="7"/>
                    </a:cubicBezTo>
                    <a:cubicBezTo>
                      <a:pt x="22" y="3"/>
                      <a:pt x="25" y="2"/>
                      <a:pt x="29" y="2"/>
                    </a:cubicBezTo>
                    <a:cubicBezTo>
                      <a:pt x="32" y="3"/>
                      <a:pt x="35" y="4"/>
                      <a:pt x="38" y="1"/>
                    </a:cubicBezTo>
                    <a:cubicBezTo>
                      <a:pt x="40" y="0"/>
                      <a:pt x="42" y="1"/>
                      <a:pt x="43" y="2"/>
                    </a:cubicBezTo>
                    <a:cubicBezTo>
                      <a:pt x="45" y="6"/>
                      <a:pt x="46" y="9"/>
                      <a:pt x="43" y="13"/>
                    </a:cubicBezTo>
                    <a:cubicBezTo>
                      <a:pt x="51" y="10"/>
                      <a:pt x="59" y="4"/>
                      <a:pt x="69" y="8"/>
                    </a:cubicBezTo>
                    <a:cubicBezTo>
                      <a:pt x="71" y="10"/>
                      <a:pt x="70" y="13"/>
                      <a:pt x="70" y="16"/>
                    </a:cubicBezTo>
                    <a:cubicBezTo>
                      <a:pt x="67" y="19"/>
                      <a:pt x="62" y="18"/>
                      <a:pt x="58" y="21"/>
                    </a:cubicBezTo>
                    <a:cubicBezTo>
                      <a:pt x="63" y="25"/>
                      <a:pt x="67" y="30"/>
                      <a:pt x="58" y="34"/>
                    </a:cubicBezTo>
                    <a:cubicBezTo>
                      <a:pt x="57" y="39"/>
                      <a:pt x="53" y="39"/>
                      <a:pt x="50" y="40"/>
                    </a:cubicBezTo>
                    <a:cubicBezTo>
                      <a:pt x="46" y="41"/>
                      <a:pt x="46" y="46"/>
                      <a:pt x="44" y="47"/>
                    </a:cubicBezTo>
                    <a:close/>
                  </a:path>
                </a:pathLst>
              </a:custGeom>
              <a:solidFill>
                <a:srgbClr val="E1C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4" name="Freeform 5528"/>
              <p:cNvSpPr/>
              <p:nvPr/>
            </p:nvSpPr>
            <p:spPr bwMode="auto">
              <a:xfrm>
                <a:off x="6862763" y="5672138"/>
                <a:ext cx="52388" cy="66675"/>
              </a:xfrm>
              <a:custGeom>
                <a:avLst/>
                <a:gdLst>
                  <a:gd name="T0" fmla="*/ 8 w 26"/>
                  <a:gd name="T1" fmla="*/ 20 h 33"/>
                  <a:gd name="T2" fmla="*/ 4 w 26"/>
                  <a:gd name="T3" fmla="*/ 12 h 33"/>
                  <a:gd name="T4" fmla="*/ 1 w 26"/>
                  <a:gd name="T5" fmla="*/ 9 h 33"/>
                  <a:gd name="T6" fmla="*/ 3 w 26"/>
                  <a:gd name="T7" fmla="*/ 6 h 33"/>
                  <a:gd name="T8" fmla="*/ 20 w 26"/>
                  <a:gd name="T9" fmla="*/ 2 h 33"/>
                  <a:gd name="T10" fmla="*/ 22 w 26"/>
                  <a:gd name="T11" fmla="*/ 5 h 33"/>
                  <a:gd name="T12" fmla="*/ 25 w 26"/>
                  <a:gd name="T13" fmla="*/ 22 h 33"/>
                  <a:gd name="T14" fmla="*/ 13 w 26"/>
                  <a:gd name="T15" fmla="*/ 33 h 33"/>
                  <a:gd name="T16" fmla="*/ 8 w 26"/>
                  <a:gd name="T17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3">
                    <a:moveTo>
                      <a:pt x="8" y="20"/>
                    </a:moveTo>
                    <a:cubicBezTo>
                      <a:pt x="10" y="16"/>
                      <a:pt x="15" y="10"/>
                      <a:pt x="4" y="12"/>
                    </a:cubicBezTo>
                    <a:cubicBezTo>
                      <a:pt x="2" y="12"/>
                      <a:pt x="0" y="11"/>
                      <a:pt x="1" y="9"/>
                    </a:cubicBezTo>
                    <a:cubicBezTo>
                      <a:pt x="1" y="8"/>
                      <a:pt x="2" y="6"/>
                      <a:pt x="3" y="6"/>
                    </a:cubicBezTo>
                    <a:cubicBezTo>
                      <a:pt x="8" y="3"/>
                      <a:pt x="14" y="0"/>
                      <a:pt x="20" y="2"/>
                    </a:cubicBezTo>
                    <a:cubicBezTo>
                      <a:pt x="21" y="3"/>
                      <a:pt x="22" y="4"/>
                      <a:pt x="22" y="5"/>
                    </a:cubicBezTo>
                    <a:cubicBezTo>
                      <a:pt x="26" y="10"/>
                      <a:pt x="24" y="16"/>
                      <a:pt x="25" y="22"/>
                    </a:cubicBezTo>
                    <a:cubicBezTo>
                      <a:pt x="24" y="28"/>
                      <a:pt x="19" y="30"/>
                      <a:pt x="13" y="33"/>
                    </a:cubicBezTo>
                    <a:cubicBezTo>
                      <a:pt x="17" y="26"/>
                      <a:pt x="13" y="23"/>
                      <a:pt x="8" y="20"/>
                    </a:cubicBezTo>
                    <a:close/>
                  </a:path>
                </a:pathLst>
              </a:custGeom>
              <a:solidFill>
                <a:srgbClr val="E3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5" name="Freeform 5529"/>
              <p:cNvSpPr/>
              <p:nvPr/>
            </p:nvSpPr>
            <p:spPr bwMode="auto">
              <a:xfrm>
                <a:off x="6846888" y="5715001"/>
                <a:ext cx="23813" cy="38100"/>
              </a:xfrm>
              <a:custGeom>
                <a:avLst/>
                <a:gdLst>
                  <a:gd name="T0" fmla="*/ 2 w 12"/>
                  <a:gd name="T1" fmla="*/ 12 h 19"/>
                  <a:gd name="T2" fmla="*/ 1 w 12"/>
                  <a:gd name="T3" fmla="*/ 8 h 19"/>
                  <a:gd name="T4" fmla="*/ 3 w 12"/>
                  <a:gd name="T5" fmla="*/ 1 h 19"/>
                  <a:gd name="T6" fmla="*/ 8 w 12"/>
                  <a:gd name="T7" fmla="*/ 5 h 19"/>
                  <a:gd name="T8" fmla="*/ 11 w 12"/>
                  <a:gd name="T9" fmla="*/ 16 h 19"/>
                  <a:gd name="T10" fmla="*/ 2 w 12"/>
                  <a:gd name="T11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9">
                    <a:moveTo>
                      <a:pt x="2" y="12"/>
                    </a:moveTo>
                    <a:cubicBezTo>
                      <a:pt x="2" y="11"/>
                      <a:pt x="2" y="9"/>
                      <a:pt x="1" y="8"/>
                    </a:cubicBezTo>
                    <a:cubicBezTo>
                      <a:pt x="1" y="5"/>
                      <a:pt x="0" y="2"/>
                      <a:pt x="3" y="1"/>
                    </a:cubicBezTo>
                    <a:cubicBezTo>
                      <a:pt x="6" y="0"/>
                      <a:pt x="5" y="5"/>
                      <a:pt x="8" y="5"/>
                    </a:cubicBezTo>
                    <a:cubicBezTo>
                      <a:pt x="9" y="9"/>
                      <a:pt x="12" y="12"/>
                      <a:pt x="11" y="16"/>
                    </a:cubicBezTo>
                    <a:cubicBezTo>
                      <a:pt x="7" y="19"/>
                      <a:pt x="4" y="16"/>
                      <a:pt x="2" y="12"/>
                    </a:cubicBezTo>
                    <a:close/>
                  </a:path>
                </a:pathLst>
              </a:custGeom>
              <a:solidFill>
                <a:srgbClr val="CCB5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6" name="Freeform 5530"/>
              <p:cNvSpPr/>
              <p:nvPr/>
            </p:nvSpPr>
            <p:spPr bwMode="auto">
              <a:xfrm>
                <a:off x="6810375" y="5451476"/>
                <a:ext cx="127000" cy="117475"/>
              </a:xfrm>
              <a:custGeom>
                <a:avLst/>
                <a:gdLst>
                  <a:gd name="T0" fmla="*/ 62 w 63"/>
                  <a:gd name="T1" fmla="*/ 48 h 59"/>
                  <a:gd name="T2" fmla="*/ 61 w 63"/>
                  <a:gd name="T3" fmla="*/ 55 h 59"/>
                  <a:gd name="T4" fmla="*/ 50 w 63"/>
                  <a:gd name="T5" fmla="*/ 54 h 59"/>
                  <a:gd name="T6" fmla="*/ 19 w 63"/>
                  <a:gd name="T7" fmla="*/ 58 h 59"/>
                  <a:gd name="T8" fmla="*/ 12 w 63"/>
                  <a:gd name="T9" fmla="*/ 59 h 59"/>
                  <a:gd name="T10" fmla="*/ 8 w 63"/>
                  <a:gd name="T11" fmla="*/ 58 h 59"/>
                  <a:gd name="T12" fmla="*/ 2 w 63"/>
                  <a:gd name="T13" fmla="*/ 55 h 59"/>
                  <a:gd name="T14" fmla="*/ 0 w 63"/>
                  <a:gd name="T15" fmla="*/ 53 h 59"/>
                  <a:gd name="T16" fmla="*/ 15 w 63"/>
                  <a:gd name="T17" fmla="*/ 29 h 59"/>
                  <a:gd name="T18" fmla="*/ 22 w 63"/>
                  <a:gd name="T19" fmla="*/ 21 h 59"/>
                  <a:gd name="T20" fmla="*/ 35 w 63"/>
                  <a:gd name="T21" fmla="*/ 25 h 59"/>
                  <a:gd name="T22" fmla="*/ 38 w 63"/>
                  <a:gd name="T23" fmla="*/ 5 h 59"/>
                  <a:gd name="T24" fmla="*/ 43 w 63"/>
                  <a:gd name="T25" fmla="*/ 1 h 59"/>
                  <a:gd name="T26" fmla="*/ 53 w 63"/>
                  <a:gd name="T27" fmla="*/ 13 h 59"/>
                  <a:gd name="T28" fmla="*/ 62 w 63"/>
                  <a:gd name="T29" fmla="*/ 21 h 59"/>
                  <a:gd name="T30" fmla="*/ 63 w 63"/>
                  <a:gd name="T31" fmla="*/ 22 h 59"/>
                  <a:gd name="T32" fmla="*/ 60 w 63"/>
                  <a:gd name="T33" fmla="*/ 23 h 59"/>
                  <a:gd name="T34" fmla="*/ 57 w 63"/>
                  <a:gd name="T35" fmla="*/ 25 h 59"/>
                  <a:gd name="T36" fmla="*/ 56 w 63"/>
                  <a:gd name="T37" fmla="*/ 44 h 59"/>
                  <a:gd name="T38" fmla="*/ 62 w 63"/>
                  <a:gd name="T39" fmla="*/ 4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3" h="59">
                    <a:moveTo>
                      <a:pt x="62" y="48"/>
                    </a:moveTo>
                    <a:cubicBezTo>
                      <a:pt x="61" y="50"/>
                      <a:pt x="61" y="53"/>
                      <a:pt x="61" y="55"/>
                    </a:cubicBezTo>
                    <a:cubicBezTo>
                      <a:pt x="57" y="57"/>
                      <a:pt x="54" y="56"/>
                      <a:pt x="50" y="54"/>
                    </a:cubicBezTo>
                    <a:cubicBezTo>
                      <a:pt x="39" y="48"/>
                      <a:pt x="29" y="55"/>
                      <a:pt x="19" y="58"/>
                    </a:cubicBezTo>
                    <a:cubicBezTo>
                      <a:pt x="16" y="59"/>
                      <a:pt x="14" y="59"/>
                      <a:pt x="12" y="59"/>
                    </a:cubicBezTo>
                    <a:cubicBezTo>
                      <a:pt x="11" y="59"/>
                      <a:pt x="9" y="59"/>
                      <a:pt x="8" y="58"/>
                    </a:cubicBezTo>
                    <a:cubicBezTo>
                      <a:pt x="6" y="58"/>
                      <a:pt x="4" y="56"/>
                      <a:pt x="2" y="55"/>
                    </a:cubicBezTo>
                    <a:cubicBezTo>
                      <a:pt x="1" y="55"/>
                      <a:pt x="0" y="53"/>
                      <a:pt x="0" y="53"/>
                    </a:cubicBezTo>
                    <a:cubicBezTo>
                      <a:pt x="7" y="46"/>
                      <a:pt x="5" y="33"/>
                      <a:pt x="15" y="29"/>
                    </a:cubicBezTo>
                    <a:cubicBezTo>
                      <a:pt x="20" y="27"/>
                      <a:pt x="21" y="24"/>
                      <a:pt x="22" y="21"/>
                    </a:cubicBezTo>
                    <a:cubicBezTo>
                      <a:pt x="29" y="16"/>
                      <a:pt x="32" y="19"/>
                      <a:pt x="35" y="25"/>
                    </a:cubicBezTo>
                    <a:cubicBezTo>
                      <a:pt x="41" y="19"/>
                      <a:pt x="29" y="10"/>
                      <a:pt x="38" y="5"/>
                    </a:cubicBezTo>
                    <a:cubicBezTo>
                      <a:pt x="39" y="3"/>
                      <a:pt x="41" y="1"/>
                      <a:pt x="43" y="1"/>
                    </a:cubicBezTo>
                    <a:cubicBezTo>
                      <a:pt x="54" y="0"/>
                      <a:pt x="56" y="2"/>
                      <a:pt x="53" y="13"/>
                    </a:cubicBezTo>
                    <a:cubicBezTo>
                      <a:pt x="52" y="19"/>
                      <a:pt x="58" y="20"/>
                      <a:pt x="62" y="21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2"/>
                      <a:pt x="61" y="22"/>
                      <a:pt x="60" y="23"/>
                    </a:cubicBezTo>
                    <a:cubicBezTo>
                      <a:pt x="58" y="23"/>
                      <a:pt x="56" y="23"/>
                      <a:pt x="57" y="25"/>
                    </a:cubicBezTo>
                    <a:cubicBezTo>
                      <a:pt x="59" y="31"/>
                      <a:pt x="61" y="37"/>
                      <a:pt x="56" y="44"/>
                    </a:cubicBezTo>
                    <a:cubicBezTo>
                      <a:pt x="54" y="47"/>
                      <a:pt x="59" y="47"/>
                      <a:pt x="62" y="48"/>
                    </a:cubicBezTo>
                    <a:close/>
                  </a:path>
                </a:pathLst>
              </a:custGeom>
              <a:solidFill>
                <a:srgbClr val="E5D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7" name="Freeform 5531"/>
              <p:cNvSpPr/>
              <p:nvPr/>
            </p:nvSpPr>
            <p:spPr bwMode="auto">
              <a:xfrm>
                <a:off x="6797675" y="5356226"/>
                <a:ext cx="127000" cy="125413"/>
              </a:xfrm>
              <a:custGeom>
                <a:avLst/>
                <a:gdLst>
                  <a:gd name="T0" fmla="*/ 49 w 63"/>
                  <a:gd name="T1" fmla="*/ 48 h 62"/>
                  <a:gd name="T2" fmla="*/ 46 w 63"/>
                  <a:gd name="T3" fmla="*/ 52 h 62"/>
                  <a:gd name="T4" fmla="*/ 37 w 63"/>
                  <a:gd name="T5" fmla="*/ 51 h 62"/>
                  <a:gd name="T6" fmla="*/ 33 w 63"/>
                  <a:gd name="T7" fmla="*/ 57 h 62"/>
                  <a:gd name="T8" fmla="*/ 21 w 63"/>
                  <a:gd name="T9" fmla="*/ 56 h 62"/>
                  <a:gd name="T10" fmla="*/ 13 w 63"/>
                  <a:gd name="T11" fmla="*/ 52 h 62"/>
                  <a:gd name="T12" fmla="*/ 15 w 63"/>
                  <a:gd name="T13" fmla="*/ 47 h 62"/>
                  <a:gd name="T14" fmla="*/ 17 w 63"/>
                  <a:gd name="T15" fmla="*/ 46 h 62"/>
                  <a:gd name="T16" fmla="*/ 15 w 63"/>
                  <a:gd name="T17" fmla="*/ 46 h 62"/>
                  <a:gd name="T18" fmla="*/ 11 w 63"/>
                  <a:gd name="T19" fmla="*/ 49 h 62"/>
                  <a:gd name="T20" fmla="*/ 0 w 63"/>
                  <a:gd name="T21" fmla="*/ 42 h 62"/>
                  <a:gd name="T22" fmla="*/ 9 w 63"/>
                  <a:gd name="T23" fmla="*/ 36 h 62"/>
                  <a:gd name="T24" fmla="*/ 17 w 63"/>
                  <a:gd name="T25" fmla="*/ 26 h 62"/>
                  <a:gd name="T26" fmla="*/ 22 w 63"/>
                  <a:gd name="T27" fmla="*/ 26 h 62"/>
                  <a:gd name="T28" fmla="*/ 24 w 63"/>
                  <a:gd name="T29" fmla="*/ 28 h 62"/>
                  <a:gd name="T30" fmla="*/ 22 w 63"/>
                  <a:gd name="T31" fmla="*/ 26 h 62"/>
                  <a:gd name="T32" fmla="*/ 19 w 63"/>
                  <a:gd name="T33" fmla="*/ 24 h 62"/>
                  <a:gd name="T34" fmla="*/ 22 w 63"/>
                  <a:gd name="T35" fmla="*/ 15 h 62"/>
                  <a:gd name="T36" fmla="*/ 25 w 63"/>
                  <a:gd name="T37" fmla="*/ 14 h 62"/>
                  <a:gd name="T38" fmla="*/ 30 w 63"/>
                  <a:gd name="T39" fmla="*/ 13 h 62"/>
                  <a:gd name="T40" fmla="*/ 52 w 63"/>
                  <a:gd name="T41" fmla="*/ 2 h 62"/>
                  <a:gd name="T42" fmla="*/ 60 w 63"/>
                  <a:gd name="T43" fmla="*/ 15 h 62"/>
                  <a:gd name="T44" fmla="*/ 46 w 63"/>
                  <a:gd name="T45" fmla="*/ 16 h 62"/>
                  <a:gd name="T46" fmla="*/ 54 w 63"/>
                  <a:gd name="T47" fmla="*/ 25 h 62"/>
                  <a:gd name="T48" fmla="*/ 45 w 63"/>
                  <a:gd name="T49" fmla="*/ 29 h 62"/>
                  <a:gd name="T50" fmla="*/ 39 w 63"/>
                  <a:gd name="T51" fmla="*/ 34 h 62"/>
                  <a:gd name="T52" fmla="*/ 46 w 63"/>
                  <a:gd name="T53" fmla="*/ 44 h 62"/>
                  <a:gd name="T54" fmla="*/ 49 w 63"/>
                  <a:gd name="T55" fmla="*/ 4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3" h="62">
                    <a:moveTo>
                      <a:pt x="49" y="48"/>
                    </a:moveTo>
                    <a:cubicBezTo>
                      <a:pt x="48" y="49"/>
                      <a:pt x="47" y="51"/>
                      <a:pt x="46" y="52"/>
                    </a:cubicBezTo>
                    <a:cubicBezTo>
                      <a:pt x="43" y="54"/>
                      <a:pt x="40" y="51"/>
                      <a:pt x="37" y="51"/>
                    </a:cubicBezTo>
                    <a:cubicBezTo>
                      <a:pt x="35" y="52"/>
                      <a:pt x="35" y="55"/>
                      <a:pt x="33" y="57"/>
                    </a:cubicBezTo>
                    <a:cubicBezTo>
                      <a:pt x="29" y="62"/>
                      <a:pt x="26" y="53"/>
                      <a:pt x="21" y="56"/>
                    </a:cubicBezTo>
                    <a:cubicBezTo>
                      <a:pt x="18" y="56"/>
                      <a:pt x="14" y="56"/>
                      <a:pt x="13" y="52"/>
                    </a:cubicBezTo>
                    <a:cubicBezTo>
                      <a:pt x="12" y="50"/>
                      <a:pt x="14" y="48"/>
                      <a:pt x="15" y="47"/>
                    </a:cubicBezTo>
                    <a:cubicBezTo>
                      <a:pt x="16" y="46"/>
                      <a:pt x="16" y="46"/>
                      <a:pt x="17" y="46"/>
                    </a:cubicBezTo>
                    <a:cubicBezTo>
                      <a:pt x="16" y="46"/>
                      <a:pt x="16" y="46"/>
                      <a:pt x="15" y="46"/>
                    </a:cubicBezTo>
                    <a:cubicBezTo>
                      <a:pt x="14" y="47"/>
                      <a:pt x="12" y="49"/>
                      <a:pt x="11" y="49"/>
                    </a:cubicBezTo>
                    <a:cubicBezTo>
                      <a:pt x="6" y="49"/>
                      <a:pt x="1" y="47"/>
                      <a:pt x="0" y="42"/>
                    </a:cubicBezTo>
                    <a:cubicBezTo>
                      <a:pt x="0" y="36"/>
                      <a:pt x="6" y="38"/>
                      <a:pt x="9" y="36"/>
                    </a:cubicBezTo>
                    <a:cubicBezTo>
                      <a:pt x="15" y="35"/>
                      <a:pt x="14" y="29"/>
                      <a:pt x="17" y="26"/>
                    </a:cubicBezTo>
                    <a:cubicBezTo>
                      <a:pt x="19" y="25"/>
                      <a:pt x="20" y="26"/>
                      <a:pt x="22" y="26"/>
                    </a:cubicBezTo>
                    <a:cubicBezTo>
                      <a:pt x="23" y="26"/>
                      <a:pt x="23" y="29"/>
                      <a:pt x="24" y="28"/>
                    </a:cubicBezTo>
                    <a:cubicBezTo>
                      <a:pt x="23" y="28"/>
                      <a:pt x="23" y="27"/>
                      <a:pt x="22" y="26"/>
                    </a:cubicBezTo>
                    <a:cubicBezTo>
                      <a:pt x="21" y="26"/>
                      <a:pt x="20" y="25"/>
                      <a:pt x="19" y="24"/>
                    </a:cubicBezTo>
                    <a:cubicBezTo>
                      <a:pt x="18" y="21"/>
                      <a:pt x="20" y="18"/>
                      <a:pt x="22" y="15"/>
                    </a:cubicBezTo>
                    <a:cubicBezTo>
                      <a:pt x="23" y="14"/>
                      <a:pt x="24" y="14"/>
                      <a:pt x="25" y="14"/>
                    </a:cubicBezTo>
                    <a:cubicBezTo>
                      <a:pt x="26" y="12"/>
                      <a:pt x="29" y="17"/>
                      <a:pt x="30" y="13"/>
                    </a:cubicBezTo>
                    <a:cubicBezTo>
                      <a:pt x="34" y="3"/>
                      <a:pt x="40" y="0"/>
                      <a:pt x="52" y="2"/>
                    </a:cubicBezTo>
                    <a:cubicBezTo>
                      <a:pt x="56" y="5"/>
                      <a:pt x="63" y="7"/>
                      <a:pt x="60" y="15"/>
                    </a:cubicBezTo>
                    <a:cubicBezTo>
                      <a:pt x="56" y="21"/>
                      <a:pt x="52" y="21"/>
                      <a:pt x="46" y="16"/>
                    </a:cubicBezTo>
                    <a:cubicBezTo>
                      <a:pt x="48" y="21"/>
                      <a:pt x="55" y="20"/>
                      <a:pt x="54" y="25"/>
                    </a:cubicBezTo>
                    <a:cubicBezTo>
                      <a:pt x="54" y="29"/>
                      <a:pt x="48" y="28"/>
                      <a:pt x="45" y="29"/>
                    </a:cubicBezTo>
                    <a:cubicBezTo>
                      <a:pt x="43" y="30"/>
                      <a:pt x="41" y="32"/>
                      <a:pt x="39" y="34"/>
                    </a:cubicBezTo>
                    <a:cubicBezTo>
                      <a:pt x="39" y="39"/>
                      <a:pt x="41" y="43"/>
                      <a:pt x="46" y="44"/>
                    </a:cubicBezTo>
                    <a:cubicBezTo>
                      <a:pt x="49" y="44"/>
                      <a:pt x="49" y="46"/>
                      <a:pt x="49" y="48"/>
                    </a:cubicBezTo>
                    <a:close/>
                  </a:path>
                </a:pathLst>
              </a:custGeom>
              <a:solidFill>
                <a:srgbClr val="DDC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8" name="Freeform 5532"/>
              <p:cNvSpPr/>
              <p:nvPr/>
            </p:nvSpPr>
            <p:spPr bwMode="auto">
              <a:xfrm>
                <a:off x="6926263" y="5424488"/>
                <a:ext cx="80963" cy="61913"/>
              </a:xfrm>
              <a:custGeom>
                <a:avLst/>
                <a:gdLst>
                  <a:gd name="T0" fmla="*/ 40 w 40"/>
                  <a:gd name="T1" fmla="*/ 11 h 31"/>
                  <a:gd name="T2" fmla="*/ 34 w 40"/>
                  <a:gd name="T3" fmla="*/ 18 h 31"/>
                  <a:gd name="T4" fmla="*/ 13 w 40"/>
                  <a:gd name="T5" fmla="*/ 27 h 31"/>
                  <a:gd name="T6" fmla="*/ 5 w 40"/>
                  <a:gd name="T7" fmla="*/ 24 h 31"/>
                  <a:gd name="T8" fmla="*/ 13 w 40"/>
                  <a:gd name="T9" fmla="*/ 19 h 31"/>
                  <a:gd name="T10" fmla="*/ 0 w 40"/>
                  <a:gd name="T11" fmla="*/ 10 h 31"/>
                  <a:gd name="T12" fmla="*/ 8 w 40"/>
                  <a:gd name="T13" fmla="*/ 9 h 31"/>
                  <a:gd name="T14" fmla="*/ 18 w 40"/>
                  <a:gd name="T15" fmla="*/ 5 h 31"/>
                  <a:gd name="T16" fmla="*/ 22 w 40"/>
                  <a:gd name="T17" fmla="*/ 0 h 31"/>
                  <a:gd name="T18" fmla="*/ 40 w 40"/>
                  <a:gd name="T19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31">
                    <a:moveTo>
                      <a:pt x="40" y="11"/>
                    </a:moveTo>
                    <a:cubicBezTo>
                      <a:pt x="38" y="13"/>
                      <a:pt x="36" y="15"/>
                      <a:pt x="34" y="18"/>
                    </a:cubicBezTo>
                    <a:cubicBezTo>
                      <a:pt x="28" y="24"/>
                      <a:pt x="19" y="22"/>
                      <a:pt x="13" y="27"/>
                    </a:cubicBezTo>
                    <a:cubicBezTo>
                      <a:pt x="9" y="31"/>
                      <a:pt x="5" y="27"/>
                      <a:pt x="5" y="24"/>
                    </a:cubicBezTo>
                    <a:cubicBezTo>
                      <a:pt x="4" y="19"/>
                      <a:pt x="10" y="20"/>
                      <a:pt x="13" y="19"/>
                    </a:cubicBezTo>
                    <a:cubicBezTo>
                      <a:pt x="11" y="12"/>
                      <a:pt x="2" y="15"/>
                      <a:pt x="0" y="10"/>
                    </a:cubicBezTo>
                    <a:cubicBezTo>
                      <a:pt x="3" y="7"/>
                      <a:pt x="5" y="10"/>
                      <a:pt x="8" y="9"/>
                    </a:cubicBezTo>
                    <a:cubicBezTo>
                      <a:pt x="10" y="6"/>
                      <a:pt x="15" y="7"/>
                      <a:pt x="18" y="5"/>
                    </a:cubicBezTo>
                    <a:cubicBezTo>
                      <a:pt x="19" y="3"/>
                      <a:pt x="20" y="1"/>
                      <a:pt x="22" y="0"/>
                    </a:cubicBezTo>
                    <a:cubicBezTo>
                      <a:pt x="28" y="4"/>
                      <a:pt x="34" y="7"/>
                      <a:pt x="40" y="11"/>
                    </a:cubicBezTo>
                    <a:close/>
                  </a:path>
                </a:pathLst>
              </a:custGeom>
              <a:solidFill>
                <a:srgbClr val="E4C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9" name="Freeform 5533"/>
              <p:cNvSpPr/>
              <p:nvPr/>
            </p:nvSpPr>
            <p:spPr bwMode="auto">
              <a:xfrm>
                <a:off x="6877050" y="5381626"/>
                <a:ext cx="68263" cy="42863"/>
              </a:xfrm>
              <a:custGeom>
                <a:avLst/>
                <a:gdLst>
                  <a:gd name="T0" fmla="*/ 0 w 34"/>
                  <a:gd name="T1" fmla="*/ 22 h 22"/>
                  <a:gd name="T2" fmla="*/ 14 w 34"/>
                  <a:gd name="T3" fmla="*/ 13 h 22"/>
                  <a:gd name="T4" fmla="*/ 7 w 34"/>
                  <a:gd name="T5" fmla="*/ 10 h 22"/>
                  <a:gd name="T6" fmla="*/ 2 w 34"/>
                  <a:gd name="T7" fmla="*/ 7 h 22"/>
                  <a:gd name="T8" fmla="*/ 5 w 34"/>
                  <a:gd name="T9" fmla="*/ 1 h 22"/>
                  <a:gd name="T10" fmla="*/ 10 w 34"/>
                  <a:gd name="T11" fmla="*/ 2 h 22"/>
                  <a:gd name="T12" fmla="*/ 19 w 34"/>
                  <a:gd name="T13" fmla="*/ 2 h 22"/>
                  <a:gd name="T14" fmla="*/ 21 w 34"/>
                  <a:gd name="T15" fmla="*/ 3 h 22"/>
                  <a:gd name="T16" fmla="*/ 32 w 34"/>
                  <a:gd name="T17" fmla="*/ 9 h 22"/>
                  <a:gd name="T18" fmla="*/ 28 w 34"/>
                  <a:gd name="T19" fmla="*/ 15 h 22"/>
                  <a:gd name="T20" fmla="*/ 2 w 34"/>
                  <a:gd name="T21" fmla="*/ 22 h 22"/>
                  <a:gd name="T22" fmla="*/ 0 w 34"/>
                  <a:gd name="T2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2">
                    <a:moveTo>
                      <a:pt x="0" y="22"/>
                    </a:moveTo>
                    <a:cubicBezTo>
                      <a:pt x="4" y="14"/>
                      <a:pt x="4" y="14"/>
                      <a:pt x="14" y="13"/>
                    </a:cubicBezTo>
                    <a:cubicBezTo>
                      <a:pt x="13" y="8"/>
                      <a:pt x="9" y="10"/>
                      <a:pt x="7" y="10"/>
                    </a:cubicBezTo>
                    <a:cubicBezTo>
                      <a:pt x="5" y="9"/>
                      <a:pt x="2" y="10"/>
                      <a:pt x="2" y="7"/>
                    </a:cubicBezTo>
                    <a:cubicBezTo>
                      <a:pt x="1" y="5"/>
                      <a:pt x="3" y="3"/>
                      <a:pt x="5" y="1"/>
                    </a:cubicBezTo>
                    <a:cubicBezTo>
                      <a:pt x="7" y="0"/>
                      <a:pt x="9" y="0"/>
                      <a:pt x="10" y="2"/>
                    </a:cubicBezTo>
                    <a:cubicBezTo>
                      <a:pt x="13" y="9"/>
                      <a:pt x="16" y="5"/>
                      <a:pt x="19" y="2"/>
                    </a:cubicBezTo>
                    <a:cubicBezTo>
                      <a:pt x="20" y="2"/>
                      <a:pt x="20" y="2"/>
                      <a:pt x="21" y="3"/>
                    </a:cubicBezTo>
                    <a:cubicBezTo>
                      <a:pt x="25" y="4"/>
                      <a:pt x="29" y="6"/>
                      <a:pt x="32" y="9"/>
                    </a:cubicBezTo>
                    <a:cubicBezTo>
                      <a:pt x="34" y="13"/>
                      <a:pt x="33" y="15"/>
                      <a:pt x="28" y="15"/>
                    </a:cubicBezTo>
                    <a:cubicBezTo>
                      <a:pt x="19" y="16"/>
                      <a:pt x="11" y="21"/>
                      <a:pt x="2" y="22"/>
                    </a:cubicBezTo>
                    <a:cubicBezTo>
                      <a:pt x="1" y="22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CFB0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0" name="Freeform 5534"/>
              <p:cNvSpPr/>
              <p:nvPr/>
            </p:nvSpPr>
            <p:spPr bwMode="auto">
              <a:xfrm>
                <a:off x="6942138" y="5461001"/>
                <a:ext cx="58738" cy="28575"/>
              </a:xfrm>
              <a:custGeom>
                <a:avLst/>
                <a:gdLst>
                  <a:gd name="T0" fmla="*/ 5 w 29"/>
                  <a:gd name="T1" fmla="*/ 9 h 14"/>
                  <a:gd name="T2" fmla="*/ 4 w 29"/>
                  <a:gd name="T3" fmla="*/ 5 h 14"/>
                  <a:gd name="T4" fmla="*/ 26 w 29"/>
                  <a:gd name="T5" fmla="*/ 0 h 14"/>
                  <a:gd name="T6" fmla="*/ 25 w 29"/>
                  <a:gd name="T7" fmla="*/ 12 h 14"/>
                  <a:gd name="T8" fmla="*/ 5 w 29"/>
                  <a:gd name="T9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14">
                    <a:moveTo>
                      <a:pt x="5" y="9"/>
                    </a:moveTo>
                    <a:cubicBezTo>
                      <a:pt x="4" y="8"/>
                      <a:pt x="0" y="6"/>
                      <a:pt x="4" y="5"/>
                    </a:cubicBezTo>
                    <a:cubicBezTo>
                      <a:pt x="11" y="2"/>
                      <a:pt x="19" y="1"/>
                      <a:pt x="26" y="0"/>
                    </a:cubicBezTo>
                    <a:cubicBezTo>
                      <a:pt x="29" y="4"/>
                      <a:pt x="26" y="8"/>
                      <a:pt x="25" y="12"/>
                    </a:cubicBezTo>
                    <a:cubicBezTo>
                      <a:pt x="18" y="14"/>
                      <a:pt x="12" y="8"/>
                      <a:pt x="5" y="9"/>
                    </a:cubicBezTo>
                    <a:close/>
                  </a:path>
                </a:pathLst>
              </a:custGeom>
              <a:solidFill>
                <a:srgbClr val="ECD2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1" name="Freeform 5535"/>
              <p:cNvSpPr/>
              <p:nvPr/>
            </p:nvSpPr>
            <p:spPr bwMode="auto">
              <a:xfrm>
                <a:off x="6916738" y="5389563"/>
                <a:ext cx="55563" cy="47625"/>
              </a:xfrm>
              <a:custGeom>
                <a:avLst/>
                <a:gdLst>
                  <a:gd name="T0" fmla="*/ 8 w 28"/>
                  <a:gd name="T1" fmla="*/ 9 h 24"/>
                  <a:gd name="T2" fmla="*/ 11 w 28"/>
                  <a:gd name="T3" fmla="*/ 5 h 24"/>
                  <a:gd name="T4" fmla="*/ 11 w 28"/>
                  <a:gd name="T5" fmla="*/ 2 h 24"/>
                  <a:gd name="T6" fmla="*/ 18 w 28"/>
                  <a:gd name="T7" fmla="*/ 2 h 24"/>
                  <a:gd name="T8" fmla="*/ 25 w 28"/>
                  <a:gd name="T9" fmla="*/ 6 h 24"/>
                  <a:gd name="T10" fmla="*/ 28 w 28"/>
                  <a:gd name="T11" fmla="*/ 12 h 24"/>
                  <a:gd name="T12" fmla="*/ 25 w 28"/>
                  <a:gd name="T13" fmla="*/ 14 h 24"/>
                  <a:gd name="T14" fmla="*/ 8 w 28"/>
                  <a:gd name="T15" fmla="*/ 24 h 24"/>
                  <a:gd name="T16" fmla="*/ 4 w 28"/>
                  <a:gd name="T17" fmla="*/ 16 h 24"/>
                  <a:gd name="T18" fmla="*/ 8 w 28"/>
                  <a:gd name="T19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4">
                    <a:moveTo>
                      <a:pt x="8" y="9"/>
                    </a:moveTo>
                    <a:cubicBezTo>
                      <a:pt x="12" y="10"/>
                      <a:pt x="12" y="8"/>
                      <a:pt x="11" y="5"/>
                    </a:cubicBezTo>
                    <a:cubicBezTo>
                      <a:pt x="10" y="4"/>
                      <a:pt x="10" y="3"/>
                      <a:pt x="11" y="2"/>
                    </a:cubicBezTo>
                    <a:cubicBezTo>
                      <a:pt x="13" y="0"/>
                      <a:pt x="16" y="1"/>
                      <a:pt x="18" y="2"/>
                    </a:cubicBezTo>
                    <a:cubicBezTo>
                      <a:pt x="20" y="3"/>
                      <a:pt x="22" y="5"/>
                      <a:pt x="25" y="6"/>
                    </a:cubicBezTo>
                    <a:cubicBezTo>
                      <a:pt x="27" y="8"/>
                      <a:pt x="28" y="9"/>
                      <a:pt x="28" y="12"/>
                    </a:cubicBezTo>
                    <a:cubicBezTo>
                      <a:pt x="27" y="13"/>
                      <a:pt x="26" y="14"/>
                      <a:pt x="25" y="14"/>
                    </a:cubicBezTo>
                    <a:cubicBezTo>
                      <a:pt x="21" y="19"/>
                      <a:pt x="14" y="20"/>
                      <a:pt x="8" y="24"/>
                    </a:cubicBezTo>
                    <a:cubicBezTo>
                      <a:pt x="7" y="22"/>
                      <a:pt x="6" y="19"/>
                      <a:pt x="4" y="16"/>
                    </a:cubicBezTo>
                    <a:cubicBezTo>
                      <a:pt x="0" y="11"/>
                      <a:pt x="3" y="10"/>
                      <a:pt x="8" y="9"/>
                    </a:cubicBezTo>
                    <a:close/>
                  </a:path>
                </a:pathLst>
              </a:custGeom>
              <a:solidFill>
                <a:srgbClr val="E7D2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2" name="Freeform 5536"/>
              <p:cNvSpPr/>
              <p:nvPr/>
            </p:nvSpPr>
            <p:spPr bwMode="auto">
              <a:xfrm>
                <a:off x="6880225" y="5407026"/>
                <a:ext cx="52388" cy="38100"/>
              </a:xfrm>
              <a:custGeom>
                <a:avLst/>
                <a:gdLst>
                  <a:gd name="T0" fmla="*/ 26 w 26"/>
                  <a:gd name="T1" fmla="*/ 0 h 19"/>
                  <a:gd name="T2" fmla="*/ 22 w 26"/>
                  <a:gd name="T3" fmla="*/ 7 h 19"/>
                  <a:gd name="T4" fmla="*/ 0 w 26"/>
                  <a:gd name="T5" fmla="*/ 9 h 19"/>
                  <a:gd name="T6" fmla="*/ 26 w 26"/>
                  <a:gd name="T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9">
                    <a:moveTo>
                      <a:pt x="26" y="0"/>
                    </a:moveTo>
                    <a:cubicBezTo>
                      <a:pt x="24" y="2"/>
                      <a:pt x="20" y="3"/>
                      <a:pt x="22" y="7"/>
                    </a:cubicBezTo>
                    <a:cubicBezTo>
                      <a:pt x="15" y="8"/>
                      <a:pt x="8" y="19"/>
                      <a:pt x="0" y="9"/>
                    </a:cubicBezTo>
                    <a:cubicBezTo>
                      <a:pt x="8" y="4"/>
                      <a:pt x="16" y="0"/>
                      <a:pt x="26" y="0"/>
                    </a:cubicBezTo>
                    <a:close/>
                  </a:path>
                </a:pathLst>
              </a:custGeom>
              <a:solidFill>
                <a:srgbClr val="DDC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3" name="Freeform 5537"/>
              <p:cNvSpPr/>
              <p:nvPr/>
            </p:nvSpPr>
            <p:spPr bwMode="auto">
              <a:xfrm>
                <a:off x="6932613" y="5413376"/>
                <a:ext cx="39688" cy="26988"/>
              </a:xfrm>
              <a:custGeom>
                <a:avLst/>
                <a:gdLst>
                  <a:gd name="T0" fmla="*/ 0 w 20"/>
                  <a:gd name="T1" fmla="*/ 12 h 14"/>
                  <a:gd name="T2" fmla="*/ 17 w 20"/>
                  <a:gd name="T3" fmla="*/ 0 h 14"/>
                  <a:gd name="T4" fmla="*/ 15 w 20"/>
                  <a:gd name="T5" fmla="*/ 13 h 14"/>
                  <a:gd name="T6" fmla="*/ 3 w 20"/>
                  <a:gd name="T7" fmla="*/ 13 h 14"/>
                  <a:gd name="T8" fmla="*/ 0 w 20"/>
                  <a:gd name="T9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4">
                    <a:moveTo>
                      <a:pt x="0" y="12"/>
                    </a:moveTo>
                    <a:cubicBezTo>
                      <a:pt x="2" y="3"/>
                      <a:pt x="12" y="5"/>
                      <a:pt x="17" y="0"/>
                    </a:cubicBezTo>
                    <a:cubicBezTo>
                      <a:pt x="20" y="4"/>
                      <a:pt x="15" y="8"/>
                      <a:pt x="15" y="13"/>
                    </a:cubicBezTo>
                    <a:cubicBezTo>
                      <a:pt x="11" y="14"/>
                      <a:pt x="7" y="12"/>
                      <a:pt x="3" y="13"/>
                    </a:cubicBezTo>
                    <a:cubicBezTo>
                      <a:pt x="2" y="13"/>
                      <a:pt x="1" y="12"/>
                      <a:pt x="0" y="12"/>
                    </a:cubicBezTo>
                    <a:close/>
                  </a:path>
                </a:pathLst>
              </a:custGeom>
              <a:solidFill>
                <a:srgbClr val="E4C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4" name="Freeform 5538"/>
              <p:cNvSpPr/>
              <p:nvPr/>
            </p:nvSpPr>
            <p:spPr bwMode="auto">
              <a:xfrm>
                <a:off x="6938963" y="5430838"/>
                <a:ext cx="26988" cy="15875"/>
              </a:xfrm>
              <a:custGeom>
                <a:avLst/>
                <a:gdLst>
                  <a:gd name="T0" fmla="*/ 0 w 14"/>
                  <a:gd name="T1" fmla="*/ 4 h 8"/>
                  <a:gd name="T2" fmla="*/ 12 w 14"/>
                  <a:gd name="T3" fmla="*/ 3 h 8"/>
                  <a:gd name="T4" fmla="*/ 14 w 14"/>
                  <a:gd name="T5" fmla="*/ 5 h 8"/>
                  <a:gd name="T6" fmla="*/ 2 w 14"/>
                  <a:gd name="T7" fmla="*/ 6 h 8"/>
                  <a:gd name="T8" fmla="*/ 0 w 14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0" y="4"/>
                    </a:moveTo>
                    <a:cubicBezTo>
                      <a:pt x="4" y="0"/>
                      <a:pt x="8" y="3"/>
                      <a:pt x="12" y="3"/>
                    </a:cubicBezTo>
                    <a:cubicBezTo>
                      <a:pt x="14" y="3"/>
                      <a:pt x="14" y="5"/>
                      <a:pt x="14" y="5"/>
                    </a:cubicBezTo>
                    <a:cubicBezTo>
                      <a:pt x="10" y="8"/>
                      <a:pt x="6" y="5"/>
                      <a:pt x="2" y="6"/>
                    </a:cubicBezTo>
                    <a:cubicBezTo>
                      <a:pt x="1" y="5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E7D2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5" name="Freeform 5539"/>
              <p:cNvSpPr/>
              <p:nvPr/>
            </p:nvSpPr>
            <p:spPr bwMode="auto">
              <a:xfrm>
                <a:off x="6988175" y="5329238"/>
                <a:ext cx="136525" cy="106363"/>
              </a:xfrm>
              <a:custGeom>
                <a:avLst/>
                <a:gdLst>
                  <a:gd name="T0" fmla="*/ 42 w 68"/>
                  <a:gd name="T1" fmla="*/ 51 h 53"/>
                  <a:gd name="T2" fmla="*/ 40 w 68"/>
                  <a:gd name="T3" fmla="*/ 48 h 53"/>
                  <a:gd name="T4" fmla="*/ 39 w 68"/>
                  <a:gd name="T5" fmla="*/ 44 h 53"/>
                  <a:gd name="T6" fmla="*/ 36 w 68"/>
                  <a:gd name="T7" fmla="*/ 42 h 53"/>
                  <a:gd name="T8" fmla="*/ 18 w 68"/>
                  <a:gd name="T9" fmla="*/ 34 h 53"/>
                  <a:gd name="T10" fmla="*/ 9 w 68"/>
                  <a:gd name="T11" fmla="*/ 32 h 53"/>
                  <a:gd name="T12" fmla="*/ 1 w 68"/>
                  <a:gd name="T13" fmla="*/ 24 h 53"/>
                  <a:gd name="T14" fmla="*/ 6 w 68"/>
                  <a:gd name="T15" fmla="*/ 18 h 53"/>
                  <a:gd name="T16" fmla="*/ 17 w 68"/>
                  <a:gd name="T17" fmla="*/ 22 h 53"/>
                  <a:gd name="T18" fmla="*/ 21 w 68"/>
                  <a:gd name="T19" fmla="*/ 24 h 53"/>
                  <a:gd name="T20" fmla="*/ 20 w 68"/>
                  <a:gd name="T21" fmla="*/ 24 h 53"/>
                  <a:gd name="T22" fmla="*/ 18 w 68"/>
                  <a:gd name="T23" fmla="*/ 22 h 53"/>
                  <a:gd name="T24" fmla="*/ 22 w 68"/>
                  <a:gd name="T25" fmla="*/ 12 h 53"/>
                  <a:gd name="T26" fmla="*/ 36 w 68"/>
                  <a:gd name="T27" fmla="*/ 7 h 53"/>
                  <a:gd name="T28" fmla="*/ 44 w 68"/>
                  <a:gd name="T29" fmla="*/ 0 h 53"/>
                  <a:gd name="T30" fmla="*/ 53 w 68"/>
                  <a:gd name="T31" fmla="*/ 9 h 53"/>
                  <a:gd name="T32" fmla="*/ 51 w 68"/>
                  <a:gd name="T33" fmla="*/ 22 h 53"/>
                  <a:gd name="T34" fmla="*/ 59 w 68"/>
                  <a:gd name="T35" fmla="*/ 12 h 53"/>
                  <a:gd name="T36" fmla="*/ 67 w 68"/>
                  <a:gd name="T37" fmla="*/ 24 h 53"/>
                  <a:gd name="T38" fmla="*/ 63 w 68"/>
                  <a:gd name="T39" fmla="*/ 41 h 53"/>
                  <a:gd name="T40" fmla="*/ 51 w 68"/>
                  <a:gd name="T41" fmla="*/ 51 h 53"/>
                  <a:gd name="T42" fmla="*/ 42 w 68"/>
                  <a:gd name="T43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8" h="53">
                    <a:moveTo>
                      <a:pt x="42" y="51"/>
                    </a:moveTo>
                    <a:cubicBezTo>
                      <a:pt x="42" y="50"/>
                      <a:pt x="41" y="49"/>
                      <a:pt x="40" y="48"/>
                    </a:cubicBezTo>
                    <a:cubicBezTo>
                      <a:pt x="39" y="47"/>
                      <a:pt x="39" y="45"/>
                      <a:pt x="39" y="44"/>
                    </a:cubicBezTo>
                    <a:cubicBezTo>
                      <a:pt x="40" y="41"/>
                      <a:pt x="38" y="42"/>
                      <a:pt x="36" y="42"/>
                    </a:cubicBezTo>
                    <a:cubicBezTo>
                      <a:pt x="30" y="38"/>
                      <a:pt x="23" y="39"/>
                      <a:pt x="18" y="34"/>
                    </a:cubicBezTo>
                    <a:cubicBezTo>
                      <a:pt x="17" y="26"/>
                      <a:pt x="11" y="34"/>
                      <a:pt x="9" y="32"/>
                    </a:cubicBezTo>
                    <a:cubicBezTo>
                      <a:pt x="4" y="31"/>
                      <a:pt x="1" y="29"/>
                      <a:pt x="1" y="24"/>
                    </a:cubicBezTo>
                    <a:cubicBezTo>
                      <a:pt x="0" y="20"/>
                      <a:pt x="3" y="19"/>
                      <a:pt x="6" y="18"/>
                    </a:cubicBezTo>
                    <a:cubicBezTo>
                      <a:pt x="11" y="14"/>
                      <a:pt x="14" y="19"/>
                      <a:pt x="17" y="22"/>
                    </a:cubicBezTo>
                    <a:cubicBezTo>
                      <a:pt x="18" y="23"/>
                      <a:pt x="19" y="24"/>
                      <a:pt x="21" y="24"/>
                    </a:cubicBezTo>
                    <a:cubicBezTo>
                      <a:pt x="21" y="24"/>
                      <a:pt x="21" y="23"/>
                      <a:pt x="20" y="24"/>
                    </a:cubicBezTo>
                    <a:cubicBezTo>
                      <a:pt x="19" y="24"/>
                      <a:pt x="18" y="23"/>
                      <a:pt x="18" y="22"/>
                    </a:cubicBezTo>
                    <a:cubicBezTo>
                      <a:pt x="10" y="15"/>
                      <a:pt x="16" y="13"/>
                      <a:pt x="22" y="12"/>
                    </a:cubicBezTo>
                    <a:cubicBezTo>
                      <a:pt x="27" y="11"/>
                      <a:pt x="33" y="15"/>
                      <a:pt x="36" y="7"/>
                    </a:cubicBezTo>
                    <a:cubicBezTo>
                      <a:pt x="37" y="3"/>
                      <a:pt x="40" y="0"/>
                      <a:pt x="44" y="0"/>
                    </a:cubicBezTo>
                    <a:cubicBezTo>
                      <a:pt x="50" y="0"/>
                      <a:pt x="52" y="4"/>
                      <a:pt x="53" y="9"/>
                    </a:cubicBezTo>
                    <a:cubicBezTo>
                      <a:pt x="53" y="13"/>
                      <a:pt x="51" y="17"/>
                      <a:pt x="51" y="22"/>
                    </a:cubicBezTo>
                    <a:cubicBezTo>
                      <a:pt x="53" y="18"/>
                      <a:pt x="51" y="11"/>
                      <a:pt x="59" y="12"/>
                    </a:cubicBezTo>
                    <a:cubicBezTo>
                      <a:pt x="65" y="13"/>
                      <a:pt x="68" y="17"/>
                      <a:pt x="67" y="24"/>
                    </a:cubicBezTo>
                    <a:cubicBezTo>
                      <a:pt x="65" y="30"/>
                      <a:pt x="63" y="35"/>
                      <a:pt x="63" y="41"/>
                    </a:cubicBezTo>
                    <a:cubicBezTo>
                      <a:pt x="60" y="47"/>
                      <a:pt x="55" y="48"/>
                      <a:pt x="51" y="51"/>
                    </a:cubicBezTo>
                    <a:cubicBezTo>
                      <a:pt x="48" y="52"/>
                      <a:pt x="45" y="53"/>
                      <a:pt x="42" y="51"/>
                    </a:cubicBezTo>
                    <a:close/>
                  </a:path>
                </a:pathLst>
              </a:custGeom>
              <a:solidFill>
                <a:srgbClr val="DCC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6" name="Freeform 5540"/>
              <p:cNvSpPr/>
              <p:nvPr/>
            </p:nvSpPr>
            <p:spPr bwMode="auto">
              <a:xfrm>
                <a:off x="6956425" y="5365751"/>
                <a:ext cx="114300" cy="74613"/>
              </a:xfrm>
              <a:custGeom>
                <a:avLst/>
                <a:gdLst>
                  <a:gd name="T0" fmla="*/ 57 w 57"/>
                  <a:gd name="T1" fmla="*/ 25 h 38"/>
                  <a:gd name="T2" fmla="*/ 56 w 57"/>
                  <a:gd name="T3" fmla="*/ 30 h 38"/>
                  <a:gd name="T4" fmla="*/ 41 w 57"/>
                  <a:gd name="T5" fmla="*/ 31 h 38"/>
                  <a:gd name="T6" fmla="*/ 17 w 57"/>
                  <a:gd name="T7" fmla="*/ 33 h 38"/>
                  <a:gd name="T8" fmla="*/ 6 w 57"/>
                  <a:gd name="T9" fmla="*/ 31 h 38"/>
                  <a:gd name="T10" fmla="*/ 5 w 57"/>
                  <a:gd name="T11" fmla="*/ 38 h 38"/>
                  <a:gd name="T12" fmla="*/ 3 w 57"/>
                  <a:gd name="T13" fmla="*/ 36 h 38"/>
                  <a:gd name="T14" fmla="*/ 5 w 57"/>
                  <a:gd name="T15" fmla="*/ 24 h 38"/>
                  <a:gd name="T16" fmla="*/ 7 w 57"/>
                  <a:gd name="T17" fmla="*/ 24 h 38"/>
                  <a:gd name="T18" fmla="*/ 4 w 57"/>
                  <a:gd name="T19" fmla="*/ 16 h 38"/>
                  <a:gd name="T20" fmla="*/ 0 w 57"/>
                  <a:gd name="T21" fmla="*/ 11 h 38"/>
                  <a:gd name="T22" fmla="*/ 25 w 57"/>
                  <a:gd name="T23" fmla="*/ 20 h 38"/>
                  <a:gd name="T24" fmla="*/ 26 w 57"/>
                  <a:gd name="T25" fmla="*/ 20 h 38"/>
                  <a:gd name="T26" fmla="*/ 30 w 57"/>
                  <a:gd name="T27" fmla="*/ 13 h 38"/>
                  <a:gd name="T28" fmla="*/ 33 w 57"/>
                  <a:gd name="T29" fmla="*/ 15 h 38"/>
                  <a:gd name="T30" fmla="*/ 55 w 57"/>
                  <a:gd name="T31" fmla="*/ 22 h 38"/>
                  <a:gd name="T32" fmla="*/ 57 w 57"/>
                  <a:gd name="T33" fmla="*/ 2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" h="38">
                    <a:moveTo>
                      <a:pt x="57" y="25"/>
                    </a:moveTo>
                    <a:cubicBezTo>
                      <a:pt x="56" y="27"/>
                      <a:pt x="56" y="28"/>
                      <a:pt x="56" y="30"/>
                    </a:cubicBezTo>
                    <a:cubicBezTo>
                      <a:pt x="51" y="25"/>
                      <a:pt x="46" y="29"/>
                      <a:pt x="41" y="31"/>
                    </a:cubicBezTo>
                    <a:cubicBezTo>
                      <a:pt x="33" y="38"/>
                      <a:pt x="25" y="36"/>
                      <a:pt x="17" y="33"/>
                    </a:cubicBezTo>
                    <a:cubicBezTo>
                      <a:pt x="13" y="32"/>
                      <a:pt x="10" y="29"/>
                      <a:pt x="6" y="31"/>
                    </a:cubicBezTo>
                    <a:cubicBezTo>
                      <a:pt x="6" y="34"/>
                      <a:pt x="6" y="36"/>
                      <a:pt x="5" y="38"/>
                    </a:cubicBezTo>
                    <a:cubicBezTo>
                      <a:pt x="5" y="38"/>
                      <a:pt x="4" y="37"/>
                      <a:pt x="3" y="36"/>
                    </a:cubicBezTo>
                    <a:cubicBezTo>
                      <a:pt x="0" y="31"/>
                      <a:pt x="4" y="28"/>
                      <a:pt x="5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10" y="20"/>
                      <a:pt x="8" y="18"/>
                      <a:pt x="4" y="16"/>
                    </a:cubicBezTo>
                    <a:cubicBezTo>
                      <a:pt x="2" y="15"/>
                      <a:pt x="1" y="14"/>
                      <a:pt x="0" y="11"/>
                    </a:cubicBezTo>
                    <a:cubicBezTo>
                      <a:pt x="8" y="0"/>
                      <a:pt x="13" y="0"/>
                      <a:pt x="25" y="20"/>
                    </a:cubicBezTo>
                    <a:cubicBezTo>
                      <a:pt x="24" y="21"/>
                      <a:pt x="27" y="20"/>
                      <a:pt x="26" y="20"/>
                    </a:cubicBezTo>
                    <a:cubicBezTo>
                      <a:pt x="23" y="15"/>
                      <a:pt x="28" y="15"/>
                      <a:pt x="30" y="13"/>
                    </a:cubicBezTo>
                    <a:cubicBezTo>
                      <a:pt x="31" y="13"/>
                      <a:pt x="32" y="14"/>
                      <a:pt x="33" y="15"/>
                    </a:cubicBezTo>
                    <a:cubicBezTo>
                      <a:pt x="41" y="17"/>
                      <a:pt x="48" y="17"/>
                      <a:pt x="55" y="22"/>
                    </a:cubicBezTo>
                    <a:cubicBezTo>
                      <a:pt x="56" y="23"/>
                      <a:pt x="57" y="24"/>
                      <a:pt x="57" y="25"/>
                    </a:cubicBezTo>
                    <a:close/>
                  </a:path>
                </a:pathLst>
              </a:custGeom>
              <a:solidFill>
                <a:srgbClr val="E7C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7" name="Freeform 5541"/>
              <p:cNvSpPr/>
              <p:nvPr/>
            </p:nvSpPr>
            <p:spPr bwMode="auto">
              <a:xfrm>
                <a:off x="7048500" y="5424488"/>
                <a:ext cx="76200" cy="74613"/>
              </a:xfrm>
              <a:custGeom>
                <a:avLst/>
                <a:gdLst>
                  <a:gd name="T0" fmla="*/ 12 w 38"/>
                  <a:gd name="T1" fmla="*/ 3 h 37"/>
                  <a:gd name="T2" fmla="*/ 20 w 38"/>
                  <a:gd name="T3" fmla="*/ 1 h 37"/>
                  <a:gd name="T4" fmla="*/ 28 w 38"/>
                  <a:gd name="T5" fmla="*/ 3 h 37"/>
                  <a:gd name="T6" fmla="*/ 31 w 38"/>
                  <a:gd name="T7" fmla="*/ 13 h 37"/>
                  <a:gd name="T8" fmla="*/ 37 w 38"/>
                  <a:gd name="T9" fmla="*/ 20 h 37"/>
                  <a:gd name="T10" fmla="*/ 29 w 38"/>
                  <a:gd name="T11" fmla="*/ 22 h 37"/>
                  <a:gd name="T12" fmla="*/ 25 w 38"/>
                  <a:gd name="T13" fmla="*/ 23 h 37"/>
                  <a:gd name="T14" fmla="*/ 10 w 38"/>
                  <a:gd name="T15" fmla="*/ 20 h 37"/>
                  <a:gd name="T16" fmla="*/ 16 w 38"/>
                  <a:gd name="T17" fmla="*/ 33 h 37"/>
                  <a:gd name="T18" fmla="*/ 9 w 38"/>
                  <a:gd name="T19" fmla="*/ 35 h 37"/>
                  <a:gd name="T20" fmla="*/ 2 w 38"/>
                  <a:gd name="T21" fmla="*/ 26 h 37"/>
                  <a:gd name="T22" fmla="*/ 0 w 38"/>
                  <a:gd name="T23" fmla="*/ 21 h 37"/>
                  <a:gd name="T24" fmla="*/ 12 w 38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12" y="3"/>
                    </a:moveTo>
                    <a:cubicBezTo>
                      <a:pt x="15" y="2"/>
                      <a:pt x="17" y="2"/>
                      <a:pt x="20" y="1"/>
                    </a:cubicBezTo>
                    <a:cubicBezTo>
                      <a:pt x="23" y="0"/>
                      <a:pt x="26" y="0"/>
                      <a:pt x="28" y="3"/>
                    </a:cubicBezTo>
                    <a:cubicBezTo>
                      <a:pt x="27" y="7"/>
                      <a:pt x="24" y="12"/>
                      <a:pt x="31" y="13"/>
                    </a:cubicBezTo>
                    <a:cubicBezTo>
                      <a:pt x="34" y="14"/>
                      <a:pt x="38" y="16"/>
                      <a:pt x="37" y="20"/>
                    </a:cubicBezTo>
                    <a:cubicBezTo>
                      <a:pt x="36" y="24"/>
                      <a:pt x="32" y="22"/>
                      <a:pt x="29" y="22"/>
                    </a:cubicBezTo>
                    <a:cubicBezTo>
                      <a:pt x="28" y="22"/>
                      <a:pt x="27" y="21"/>
                      <a:pt x="25" y="23"/>
                    </a:cubicBezTo>
                    <a:cubicBezTo>
                      <a:pt x="18" y="30"/>
                      <a:pt x="18" y="30"/>
                      <a:pt x="10" y="20"/>
                    </a:cubicBezTo>
                    <a:cubicBezTo>
                      <a:pt x="12" y="26"/>
                      <a:pt x="17" y="28"/>
                      <a:pt x="16" y="33"/>
                    </a:cubicBezTo>
                    <a:cubicBezTo>
                      <a:pt x="11" y="37"/>
                      <a:pt x="11" y="37"/>
                      <a:pt x="9" y="35"/>
                    </a:cubicBezTo>
                    <a:cubicBezTo>
                      <a:pt x="7" y="32"/>
                      <a:pt x="6" y="28"/>
                      <a:pt x="2" y="26"/>
                    </a:cubicBezTo>
                    <a:cubicBezTo>
                      <a:pt x="2" y="24"/>
                      <a:pt x="2" y="22"/>
                      <a:pt x="0" y="21"/>
                    </a:cubicBezTo>
                    <a:cubicBezTo>
                      <a:pt x="0" y="12"/>
                      <a:pt x="10" y="10"/>
                      <a:pt x="12" y="3"/>
                    </a:cubicBezTo>
                    <a:close/>
                  </a:path>
                </a:pathLst>
              </a:custGeom>
              <a:solidFill>
                <a:srgbClr val="D0A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8" name="Freeform 5542"/>
              <p:cNvSpPr/>
              <p:nvPr/>
            </p:nvSpPr>
            <p:spPr bwMode="auto">
              <a:xfrm>
                <a:off x="6969125" y="5416551"/>
                <a:ext cx="90488" cy="31750"/>
              </a:xfrm>
              <a:custGeom>
                <a:avLst/>
                <a:gdLst>
                  <a:gd name="T0" fmla="*/ 0 w 45"/>
                  <a:gd name="T1" fmla="*/ 5 h 16"/>
                  <a:gd name="T2" fmla="*/ 8 w 45"/>
                  <a:gd name="T3" fmla="*/ 2 h 16"/>
                  <a:gd name="T4" fmla="*/ 29 w 45"/>
                  <a:gd name="T5" fmla="*/ 3 h 16"/>
                  <a:gd name="T6" fmla="*/ 35 w 45"/>
                  <a:gd name="T7" fmla="*/ 5 h 16"/>
                  <a:gd name="T8" fmla="*/ 45 w 45"/>
                  <a:gd name="T9" fmla="*/ 9 h 16"/>
                  <a:gd name="T10" fmla="*/ 19 w 45"/>
                  <a:gd name="T11" fmla="*/ 15 h 16"/>
                  <a:gd name="T12" fmla="*/ 0 w 45"/>
                  <a:gd name="T13" fmla="*/ 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6">
                    <a:moveTo>
                      <a:pt x="0" y="5"/>
                    </a:moveTo>
                    <a:cubicBezTo>
                      <a:pt x="1" y="0"/>
                      <a:pt x="5" y="2"/>
                      <a:pt x="8" y="2"/>
                    </a:cubicBezTo>
                    <a:cubicBezTo>
                      <a:pt x="15" y="3"/>
                      <a:pt x="22" y="10"/>
                      <a:pt x="29" y="3"/>
                    </a:cubicBezTo>
                    <a:cubicBezTo>
                      <a:pt x="30" y="3"/>
                      <a:pt x="33" y="4"/>
                      <a:pt x="35" y="5"/>
                    </a:cubicBezTo>
                    <a:cubicBezTo>
                      <a:pt x="36" y="9"/>
                      <a:pt x="40" y="9"/>
                      <a:pt x="45" y="9"/>
                    </a:cubicBezTo>
                    <a:cubicBezTo>
                      <a:pt x="36" y="16"/>
                      <a:pt x="27" y="16"/>
                      <a:pt x="19" y="15"/>
                    </a:cubicBezTo>
                    <a:cubicBezTo>
                      <a:pt x="12" y="14"/>
                      <a:pt x="3" y="15"/>
                      <a:pt x="0" y="5"/>
                    </a:cubicBezTo>
                    <a:close/>
                  </a:path>
                </a:pathLst>
              </a:custGeom>
              <a:solidFill>
                <a:srgbClr val="D0B2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9" name="Freeform 5543"/>
              <p:cNvSpPr/>
              <p:nvPr/>
            </p:nvSpPr>
            <p:spPr bwMode="auto">
              <a:xfrm>
                <a:off x="6840538" y="5548313"/>
                <a:ext cx="92075" cy="42863"/>
              </a:xfrm>
              <a:custGeom>
                <a:avLst/>
                <a:gdLst>
                  <a:gd name="T0" fmla="*/ 3 w 46"/>
                  <a:gd name="T1" fmla="*/ 8 h 21"/>
                  <a:gd name="T2" fmla="*/ 6 w 46"/>
                  <a:gd name="T3" fmla="*/ 3 h 21"/>
                  <a:gd name="T4" fmla="*/ 46 w 46"/>
                  <a:gd name="T5" fmla="*/ 6 h 21"/>
                  <a:gd name="T6" fmla="*/ 33 w 46"/>
                  <a:gd name="T7" fmla="*/ 7 h 21"/>
                  <a:gd name="T8" fmla="*/ 26 w 46"/>
                  <a:gd name="T9" fmla="*/ 12 h 21"/>
                  <a:gd name="T10" fmla="*/ 29 w 46"/>
                  <a:gd name="T11" fmla="*/ 19 h 21"/>
                  <a:gd name="T12" fmla="*/ 29 w 46"/>
                  <a:gd name="T13" fmla="*/ 21 h 21"/>
                  <a:gd name="T14" fmla="*/ 9 w 46"/>
                  <a:gd name="T15" fmla="*/ 17 h 21"/>
                  <a:gd name="T16" fmla="*/ 3 w 46"/>
                  <a:gd name="T17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21">
                    <a:moveTo>
                      <a:pt x="3" y="8"/>
                    </a:moveTo>
                    <a:cubicBezTo>
                      <a:pt x="4" y="7"/>
                      <a:pt x="3" y="4"/>
                      <a:pt x="6" y="3"/>
                    </a:cubicBezTo>
                    <a:cubicBezTo>
                      <a:pt x="20" y="0"/>
                      <a:pt x="33" y="0"/>
                      <a:pt x="46" y="6"/>
                    </a:cubicBezTo>
                    <a:cubicBezTo>
                      <a:pt x="42" y="10"/>
                      <a:pt x="38" y="7"/>
                      <a:pt x="33" y="7"/>
                    </a:cubicBezTo>
                    <a:cubicBezTo>
                      <a:pt x="27" y="2"/>
                      <a:pt x="26" y="7"/>
                      <a:pt x="26" y="12"/>
                    </a:cubicBezTo>
                    <a:cubicBezTo>
                      <a:pt x="26" y="14"/>
                      <a:pt x="30" y="16"/>
                      <a:pt x="29" y="19"/>
                    </a:cubicBezTo>
                    <a:cubicBezTo>
                      <a:pt x="29" y="20"/>
                      <a:pt x="29" y="21"/>
                      <a:pt x="29" y="21"/>
                    </a:cubicBezTo>
                    <a:cubicBezTo>
                      <a:pt x="22" y="21"/>
                      <a:pt x="16" y="19"/>
                      <a:pt x="9" y="17"/>
                    </a:cubicBezTo>
                    <a:cubicBezTo>
                      <a:pt x="5" y="16"/>
                      <a:pt x="0" y="15"/>
                      <a:pt x="3" y="8"/>
                    </a:cubicBezTo>
                    <a:close/>
                  </a:path>
                </a:pathLst>
              </a:custGeom>
              <a:solidFill>
                <a:srgbClr val="D5C1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0" name="Freeform 5544"/>
              <p:cNvSpPr/>
              <p:nvPr/>
            </p:nvSpPr>
            <p:spPr bwMode="auto">
              <a:xfrm>
                <a:off x="7056438" y="5424488"/>
                <a:ext cx="92075" cy="69850"/>
              </a:xfrm>
              <a:custGeom>
                <a:avLst/>
                <a:gdLst>
                  <a:gd name="T0" fmla="*/ 12 w 46"/>
                  <a:gd name="T1" fmla="*/ 33 h 35"/>
                  <a:gd name="T2" fmla="*/ 6 w 46"/>
                  <a:gd name="T3" fmla="*/ 16 h 35"/>
                  <a:gd name="T4" fmla="*/ 10 w 46"/>
                  <a:gd name="T5" fmla="*/ 23 h 35"/>
                  <a:gd name="T6" fmla="*/ 16 w 46"/>
                  <a:gd name="T7" fmla="*/ 27 h 35"/>
                  <a:gd name="T8" fmla="*/ 19 w 46"/>
                  <a:gd name="T9" fmla="*/ 22 h 35"/>
                  <a:gd name="T10" fmla="*/ 32 w 46"/>
                  <a:gd name="T11" fmla="*/ 19 h 35"/>
                  <a:gd name="T12" fmla="*/ 18 w 46"/>
                  <a:gd name="T13" fmla="*/ 11 h 35"/>
                  <a:gd name="T14" fmla="*/ 23 w 46"/>
                  <a:gd name="T15" fmla="*/ 5 h 35"/>
                  <a:gd name="T16" fmla="*/ 26 w 46"/>
                  <a:gd name="T17" fmla="*/ 4 h 35"/>
                  <a:gd name="T18" fmla="*/ 32 w 46"/>
                  <a:gd name="T19" fmla="*/ 1 h 35"/>
                  <a:gd name="T20" fmla="*/ 35 w 46"/>
                  <a:gd name="T21" fmla="*/ 0 h 35"/>
                  <a:gd name="T22" fmla="*/ 45 w 46"/>
                  <a:gd name="T23" fmla="*/ 13 h 35"/>
                  <a:gd name="T24" fmla="*/ 39 w 46"/>
                  <a:gd name="T25" fmla="*/ 21 h 35"/>
                  <a:gd name="T26" fmla="*/ 34 w 46"/>
                  <a:gd name="T27" fmla="*/ 31 h 35"/>
                  <a:gd name="T28" fmla="*/ 34 w 46"/>
                  <a:gd name="T29" fmla="*/ 31 h 35"/>
                  <a:gd name="T30" fmla="*/ 29 w 46"/>
                  <a:gd name="T31" fmla="*/ 33 h 35"/>
                  <a:gd name="T32" fmla="*/ 12 w 46"/>
                  <a:gd name="T33" fmla="*/ 3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" h="35">
                    <a:moveTo>
                      <a:pt x="12" y="33"/>
                    </a:moveTo>
                    <a:cubicBezTo>
                      <a:pt x="9" y="28"/>
                      <a:pt x="0" y="24"/>
                      <a:pt x="6" y="16"/>
                    </a:cubicBezTo>
                    <a:cubicBezTo>
                      <a:pt x="12" y="16"/>
                      <a:pt x="8" y="21"/>
                      <a:pt x="10" y="23"/>
                    </a:cubicBezTo>
                    <a:cubicBezTo>
                      <a:pt x="12" y="25"/>
                      <a:pt x="14" y="27"/>
                      <a:pt x="16" y="27"/>
                    </a:cubicBezTo>
                    <a:cubicBezTo>
                      <a:pt x="19" y="27"/>
                      <a:pt x="18" y="24"/>
                      <a:pt x="19" y="22"/>
                    </a:cubicBezTo>
                    <a:cubicBezTo>
                      <a:pt x="21" y="16"/>
                      <a:pt x="28" y="23"/>
                      <a:pt x="32" y="19"/>
                    </a:cubicBezTo>
                    <a:cubicBezTo>
                      <a:pt x="28" y="14"/>
                      <a:pt x="19" y="17"/>
                      <a:pt x="18" y="11"/>
                    </a:cubicBezTo>
                    <a:cubicBezTo>
                      <a:pt x="17" y="7"/>
                      <a:pt x="20" y="6"/>
                      <a:pt x="23" y="5"/>
                    </a:cubicBezTo>
                    <a:cubicBezTo>
                      <a:pt x="24" y="4"/>
                      <a:pt x="25" y="4"/>
                      <a:pt x="26" y="4"/>
                    </a:cubicBezTo>
                    <a:cubicBezTo>
                      <a:pt x="29" y="7"/>
                      <a:pt x="30" y="2"/>
                      <a:pt x="32" y="1"/>
                    </a:cubicBezTo>
                    <a:cubicBezTo>
                      <a:pt x="33" y="0"/>
                      <a:pt x="34" y="0"/>
                      <a:pt x="35" y="0"/>
                    </a:cubicBezTo>
                    <a:cubicBezTo>
                      <a:pt x="41" y="2"/>
                      <a:pt x="42" y="8"/>
                      <a:pt x="45" y="13"/>
                    </a:cubicBezTo>
                    <a:cubicBezTo>
                      <a:pt x="46" y="18"/>
                      <a:pt x="41" y="19"/>
                      <a:pt x="39" y="21"/>
                    </a:cubicBezTo>
                    <a:cubicBezTo>
                      <a:pt x="36" y="24"/>
                      <a:pt x="37" y="28"/>
                      <a:pt x="34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3" y="32"/>
                      <a:pt x="31" y="33"/>
                      <a:pt x="29" y="33"/>
                    </a:cubicBezTo>
                    <a:cubicBezTo>
                      <a:pt x="23" y="35"/>
                      <a:pt x="17" y="32"/>
                      <a:pt x="12" y="33"/>
                    </a:cubicBezTo>
                    <a:close/>
                  </a:path>
                </a:pathLst>
              </a:custGeom>
              <a:solidFill>
                <a:srgbClr val="BF9A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1" name="Freeform 5545"/>
              <p:cNvSpPr/>
              <p:nvPr/>
            </p:nvSpPr>
            <p:spPr bwMode="auto">
              <a:xfrm>
                <a:off x="7124700" y="5461001"/>
                <a:ext cx="73025" cy="49213"/>
              </a:xfrm>
              <a:custGeom>
                <a:avLst/>
                <a:gdLst>
                  <a:gd name="T0" fmla="*/ 0 w 36"/>
                  <a:gd name="T1" fmla="*/ 13 h 25"/>
                  <a:gd name="T2" fmla="*/ 2 w 36"/>
                  <a:gd name="T3" fmla="*/ 1 h 25"/>
                  <a:gd name="T4" fmla="*/ 15 w 36"/>
                  <a:gd name="T5" fmla="*/ 0 h 25"/>
                  <a:gd name="T6" fmla="*/ 33 w 36"/>
                  <a:gd name="T7" fmla="*/ 9 h 25"/>
                  <a:gd name="T8" fmla="*/ 35 w 36"/>
                  <a:gd name="T9" fmla="*/ 15 h 25"/>
                  <a:gd name="T10" fmla="*/ 14 w 36"/>
                  <a:gd name="T11" fmla="*/ 25 h 25"/>
                  <a:gd name="T12" fmla="*/ 15 w 36"/>
                  <a:gd name="T13" fmla="*/ 15 h 25"/>
                  <a:gd name="T14" fmla="*/ 7 w 36"/>
                  <a:gd name="T15" fmla="*/ 21 h 25"/>
                  <a:gd name="T16" fmla="*/ 5 w 36"/>
                  <a:gd name="T17" fmla="*/ 21 h 25"/>
                  <a:gd name="T18" fmla="*/ 4 w 36"/>
                  <a:gd name="T19" fmla="*/ 21 h 25"/>
                  <a:gd name="T20" fmla="*/ 0 w 36"/>
                  <a:gd name="T21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25">
                    <a:moveTo>
                      <a:pt x="0" y="13"/>
                    </a:moveTo>
                    <a:cubicBezTo>
                      <a:pt x="0" y="9"/>
                      <a:pt x="0" y="5"/>
                      <a:pt x="2" y="1"/>
                    </a:cubicBezTo>
                    <a:cubicBezTo>
                      <a:pt x="6" y="1"/>
                      <a:pt x="11" y="0"/>
                      <a:pt x="15" y="0"/>
                    </a:cubicBezTo>
                    <a:cubicBezTo>
                      <a:pt x="20" y="6"/>
                      <a:pt x="28" y="3"/>
                      <a:pt x="33" y="9"/>
                    </a:cubicBezTo>
                    <a:cubicBezTo>
                      <a:pt x="34" y="11"/>
                      <a:pt x="36" y="12"/>
                      <a:pt x="35" y="15"/>
                    </a:cubicBezTo>
                    <a:cubicBezTo>
                      <a:pt x="26" y="14"/>
                      <a:pt x="23" y="25"/>
                      <a:pt x="14" y="25"/>
                    </a:cubicBezTo>
                    <a:cubicBezTo>
                      <a:pt x="15" y="22"/>
                      <a:pt x="20" y="18"/>
                      <a:pt x="15" y="15"/>
                    </a:cubicBezTo>
                    <a:cubicBezTo>
                      <a:pt x="9" y="12"/>
                      <a:pt x="9" y="19"/>
                      <a:pt x="7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17"/>
                      <a:pt x="5" y="14"/>
                      <a:pt x="0" y="13"/>
                    </a:cubicBezTo>
                    <a:close/>
                  </a:path>
                </a:pathLst>
              </a:custGeom>
              <a:solidFill>
                <a:srgbClr val="AD8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2" name="Freeform 5546"/>
              <p:cNvSpPr/>
              <p:nvPr/>
            </p:nvSpPr>
            <p:spPr bwMode="auto">
              <a:xfrm>
                <a:off x="7115175" y="5486401"/>
                <a:ext cx="9525" cy="12700"/>
              </a:xfrm>
              <a:custGeom>
                <a:avLst/>
                <a:gdLst>
                  <a:gd name="T0" fmla="*/ 0 w 5"/>
                  <a:gd name="T1" fmla="*/ 2 h 6"/>
                  <a:gd name="T2" fmla="*/ 5 w 5"/>
                  <a:gd name="T3" fmla="*/ 0 h 6"/>
                  <a:gd name="T4" fmla="*/ 4 w 5"/>
                  <a:gd name="T5" fmla="*/ 5 h 6"/>
                  <a:gd name="T6" fmla="*/ 0 w 5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1" y="0"/>
                      <a:pt x="3" y="0"/>
                      <a:pt x="5" y="0"/>
                    </a:cubicBezTo>
                    <a:cubicBezTo>
                      <a:pt x="5" y="2"/>
                      <a:pt x="5" y="5"/>
                      <a:pt x="4" y="5"/>
                    </a:cubicBezTo>
                    <a:cubicBezTo>
                      <a:pt x="2" y="6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AB8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3" name="Freeform 5547"/>
              <p:cNvSpPr/>
              <p:nvPr/>
            </p:nvSpPr>
            <p:spPr bwMode="auto">
              <a:xfrm>
                <a:off x="7185025" y="5481638"/>
                <a:ext cx="88900" cy="42863"/>
              </a:xfrm>
              <a:custGeom>
                <a:avLst/>
                <a:gdLst>
                  <a:gd name="T0" fmla="*/ 32 w 44"/>
                  <a:gd name="T1" fmla="*/ 21 h 22"/>
                  <a:gd name="T2" fmla="*/ 23 w 44"/>
                  <a:gd name="T3" fmla="*/ 17 h 22"/>
                  <a:gd name="T4" fmla="*/ 18 w 44"/>
                  <a:gd name="T5" fmla="*/ 14 h 22"/>
                  <a:gd name="T6" fmla="*/ 14 w 44"/>
                  <a:gd name="T7" fmla="*/ 10 h 22"/>
                  <a:gd name="T8" fmla="*/ 12 w 44"/>
                  <a:gd name="T9" fmla="*/ 15 h 22"/>
                  <a:gd name="T10" fmla="*/ 4 w 44"/>
                  <a:gd name="T11" fmla="*/ 22 h 22"/>
                  <a:gd name="T12" fmla="*/ 18 w 44"/>
                  <a:gd name="T13" fmla="*/ 1 h 22"/>
                  <a:gd name="T14" fmla="*/ 35 w 44"/>
                  <a:gd name="T15" fmla="*/ 0 h 22"/>
                  <a:gd name="T16" fmla="*/ 38 w 44"/>
                  <a:gd name="T17" fmla="*/ 2 h 22"/>
                  <a:gd name="T18" fmla="*/ 33 w 44"/>
                  <a:gd name="T19" fmla="*/ 13 h 22"/>
                  <a:gd name="T20" fmla="*/ 33 w 44"/>
                  <a:gd name="T21" fmla="*/ 18 h 22"/>
                  <a:gd name="T22" fmla="*/ 32 w 44"/>
                  <a:gd name="T23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4" h="22">
                    <a:moveTo>
                      <a:pt x="32" y="21"/>
                    </a:moveTo>
                    <a:cubicBezTo>
                      <a:pt x="29" y="21"/>
                      <a:pt x="26" y="19"/>
                      <a:pt x="23" y="17"/>
                    </a:cubicBezTo>
                    <a:cubicBezTo>
                      <a:pt x="21" y="17"/>
                      <a:pt x="19" y="16"/>
                      <a:pt x="18" y="14"/>
                    </a:cubicBezTo>
                    <a:cubicBezTo>
                      <a:pt x="18" y="12"/>
                      <a:pt x="17" y="10"/>
                      <a:pt x="14" y="10"/>
                    </a:cubicBezTo>
                    <a:cubicBezTo>
                      <a:pt x="12" y="11"/>
                      <a:pt x="11" y="13"/>
                      <a:pt x="12" y="15"/>
                    </a:cubicBezTo>
                    <a:cubicBezTo>
                      <a:pt x="14" y="22"/>
                      <a:pt x="8" y="22"/>
                      <a:pt x="4" y="22"/>
                    </a:cubicBezTo>
                    <a:cubicBezTo>
                      <a:pt x="0" y="10"/>
                      <a:pt x="12" y="7"/>
                      <a:pt x="18" y="1"/>
                    </a:cubicBezTo>
                    <a:cubicBezTo>
                      <a:pt x="23" y="0"/>
                      <a:pt x="29" y="0"/>
                      <a:pt x="35" y="0"/>
                    </a:cubicBezTo>
                    <a:cubicBezTo>
                      <a:pt x="36" y="0"/>
                      <a:pt x="37" y="1"/>
                      <a:pt x="38" y="2"/>
                    </a:cubicBezTo>
                    <a:cubicBezTo>
                      <a:pt x="35" y="4"/>
                      <a:pt x="44" y="13"/>
                      <a:pt x="33" y="13"/>
                    </a:cubicBezTo>
                    <a:cubicBezTo>
                      <a:pt x="31" y="13"/>
                      <a:pt x="31" y="13"/>
                      <a:pt x="33" y="18"/>
                    </a:cubicBezTo>
                    <a:cubicBezTo>
                      <a:pt x="34" y="19"/>
                      <a:pt x="33" y="20"/>
                      <a:pt x="32" y="21"/>
                    </a:cubicBezTo>
                    <a:close/>
                  </a:path>
                </a:pathLst>
              </a:custGeom>
              <a:solidFill>
                <a:srgbClr val="B58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4" name="Freeform 5548"/>
              <p:cNvSpPr/>
              <p:nvPr/>
            </p:nvSpPr>
            <p:spPr bwMode="auto">
              <a:xfrm>
                <a:off x="7205663" y="5437188"/>
                <a:ext cx="52388" cy="53975"/>
              </a:xfrm>
              <a:custGeom>
                <a:avLst/>
                <a:gdLst>
                  <a:gd name="T0" fmla="*/ 25 w 26"/>
                  <a:gd name="T1" fmla="*/ 23 h 27"/>
                  <a:gd name="T2" fmla="*/ 8 w 26"/>
                  <a:gd name="T3" fmla="*/ 23 h 27"/>
                  <a:gd name="T4" fmla="*/ 6 w 26"/>
                  <a:gd name="T5" fmla="*/ 18 h 27"/>
                  <a:gd name="T6" fmla="*/ 0 w 26"/>
                  <a:gd name="T7" fmla="*/ 11 h 27"/>
                  <a:gd name="T8" fmla="*/ 13 w 26"/>
                  <a:gd name="T9" fmla="*/ 1 h 27"/>
                  <a:gd name="T10" fmla="*/ 20 w 26"/>
                  <a:gd name="T11" fmla="*/ 14 h 27"/>
                  <a:gd name="T12" fmla="*/ 21 w 26"/>
                  <a:gd name="T13" fmla="*/ 14 h 27"/>
                  <a:gd name="T14" fmla="*/ 25 w 26"/>
                  <a:gd name="T15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7">
                    <a:moveTo>
                      <a:pt x="25" y="23"/>
                    </a:moveTo>
                    <a:cubicBezTo>
                      <a:pt x="19" y="26"/>
                      <a:pt x="13" y="27"/>
                      <a:pt x="8" y="23"/>
                    </a:cubicBezTo>
                    <a:cubicBezTo>
                      <a:pt x="8" y="21"/>
                      <a:pt x="8" y="20"/>
                      <a:pt x="6" y="18"/>
                    </a:cubicBezTo>
                    <a:cubicBezTo>
                      <a:pt x="0" y="19"/>
                      <a:pt x="0" y="15"/>
                      <a:pt x="0" y="11"/>
                    </a:cubicBezTo>
                    <a:cubicBezTo>
                      <a:pt x="1" y="4"/>
                      <a:pt x="6" y="0"/>
                      <a:pt x="13" y="1"/>
                    </a:cubicBezTo>
                    <a:cubicBezTo>
                      <a:pt x="20" y="2"/>
                      <a:pt x="19" y="8"/>
                      <a:pt x="20" y="14"/>
                    </a:cubicBezTo>
                    <a:cubicBezTo>
                      <a:pt x="20" y="14"/>
                      <a:pt x="20" y="14"/>
                      <a:pt x="21" y="14"/>
                    </a:cubicBezTo>
                    <a:cubicBezTo>
                      <a:pt x="21" y="18"/>
                      <a:pt x="26" y="19"/>
                      <a:pt x="25" y="23"/>
                    </a:cubicBezTo>
                    <a:close/>
                  </a:path>
                </a:pathLst>
              </a:custGeom>
              <a:solidFill>
                <a:srgbClr val="CF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5" name="Freeform 5549"/>
              <p:cNvSpPr/>
              <p:nvPr/>
            </p:nvSpPr>
            <p:spPr bwMode="auto">
              <a:xfrm>
                <a:off x="7145338" y="5451476"/>
                <a:ext cx="71438" cy="39688"/>
              </a:xfrm>
              <a:custGeom>
                <a:avLst/>
                <a:gdLst>
                  <a:gd name="T0" fmla="*/ 32 w 36"/>
                  <a:gd name="T1" fmla="*/ 3 h 20"/>
                  <a:gd name="T2" fmla="*/ 36 w 36"/>
                  <a:gd name="T3" fmla="*/ 11 h 20"/>
                  <a:gd name="T4" fmla="*/ 25 w 36"/>
                  <a:gd name="T5" fmla="*/ 20 h 20"/>
                  <a:gd name="T6" fmla="*/ 8 w 36"/>
                  <a:gd name="T7" fmla="*/ 15 h 20"/>
                  <a:gd name="T8" fmla="*/ 4 w 36"/>
                  <a:gd name="T9" fmla="*/ 7 h 20"/>
                  <a:gd name="T10" fmla="*/ 14 w 36"/>
                  <a:gd name="T11" fmla="*/ 4 h 20"/>
                  <a:gd name="T12" fmla="*/ 22 w 36"/>
                  <a:gd name="T13" fmla="*/ 2 h 20"/>
                  <a:gd name="T14" fmla="*/ 32 w 36"/>
                  <a:gd name="T15" fmla="*/ 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2" y="3"/>
                    </a:moveTo>
                    <a:cubicBezTo>
                      <a:pt x="31" y="7"/>
                      <a:pt x="33" y="9"/>
                      <a:pt x="36" y="11"/>
                    </a:cubicBezTo>
                    <a:cubicBezTo>
                      <a:pt x="32" y="14"/>
                      <a:pt x="28" y="17"/>
                      <a:pt x="25" y="20"/>
                    </a:cubicBezTo>
                    <a:cubicBezTo>
                      <a:pt x="20" y="16"/>
                      <a:pt x="13" y="14"/>
                      <a:pt x="8" y="15"/>
                    </a:cubicBezTo>
                    <a:cubicBezTo>
                      <a:pt x="0" y="16"/>
                      <a:pt x="7" y="9"/>
                      <a:pt x="4" y="7"/>
                    </a:cubicBezTo>
                    <a:cubicBezTo>
                      <a:pt x="6" y="1"/>
                      <a:pt x="11" y="3"/>
                      <a:pt x="14" y="4"/>
                    </a:cubicBezTo>
                    <a:cubicBezTo>
                      <a:pt x="17" y="4"/>
                      <a:pt x="20" y="6"/>
                      <a:pt x="22" y="2"/>
                    </a:cubicBezTo>
                    <a:cubicBezTo>
                      <a:pt x="26" y="0"/>
                      <a:pt x="29" y="0"/>
                      <a:pt x="32" y="3"/>
                    </a:cubicBezTo>
                    <a:close/>
                  </a:path>
                </a:pathLst>
              </a:custGeom>
              <a:solidFill>
                <a:srgbClr val="BC9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6" name="Freeform 5550"/>
              <p:cNvSpPr/>
              <p:nvPr/>
            </p:nvSpPr>
            <p:spPr bwMode="auto">
              <a:xfrm>
                <a:off x="7189788" y="5551488"/>
                <a:ext cx="15875" cy="23813"/>
              </a:xfrm>
              <a:custGeom>
                <a:avLst/>
                <a:gdLst>
                  <a:gd name="T0" fmla="*/ 8 w 8"/>
                  <a:gd name="T1" fmla="*/ 5 h 12"/>
                  <a:gd name="T2" fmla="*/ 2 w 8"/>
                  <a:gd name="T3" fmla="*/ 12 h 12"/>
                  <a:gd name="T4" fmla="*/ 1 w 8"/>
                  <a:gd name="T5" fmla="*/ 0 h 12"/>
                  <a:gd name="T6" fmla="*/ 8 w 8"/>
                  <a:gd name="T7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2">
                    <a:moveTo>
                      <a:pt x="8" y="5"/>
                    </a:moveTo>
                    <a:cubicBezTo>
                      <a:pt x="6" y="7"/>
                      <a:pt x="4" y="10"/>
                      <a:pt x="2" y="12"/>
                    </a:cubicBezTo>
                    <a:cubicBezTo>
                      <a:pt x="0" y="8"/>
                      <a:pt x="0" y="8"/>
                      <a:pt x="1" y="0"/>
                    </a:cubicBezTo>
                    <a:cubicBezTo>
                      <a:pt x="5" y="0"/>
                      <a:pt x="5" y="4"/>
                      <a:pt x="8" y="5"/>
                    </a:cubicBezTo>
                    <a:close/>
                  </a:path>
                </a:pathLst>
              </a:custGeom>
              <a:solidFill>
                <a:srgbClr val="AF8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7" name="Freeform 5551"/>
              <p:cNvSpPr/>
              <p:nvPr/>
            </p:nvSpPr>
            <p:spPr bwMode="auto">
              <a:xfrm>
                <a:off x="7253288" y="5610226"/>
                <a:ext cx="58738" cy="90488"/>
              </a:xfrm>
              <a:custGeom>
                <a:avLst/>
                <a:gdLst>
                  <a:gd name="T0" fmla="*/ 22 w 29"/>
                  <a:gd name="T1" fmla="*/ 43 h 45"/>
                  <a:gd name="T2" fmla="*/ 14 w 29"/>
                  <a:gd name="T3" fmla="*/ 45 h 45"/>
                  <a:gd name="T4" fmla="*/ 6 w 29"/>
                  <a:gd name="T5" fmla="*/ 34 h 45"/>
                  <a:gd name="T6" fmla="*/ 0 w 29"/>
                  <a:gd name="T7" fmla="*/ 5 h 45"/>
                  <a:gd name="T8" fmla="*/ 4 w 29"/>
                  <a:gd name="T9" fmla="*/ 2 h 45"/>
                  <a:gd name="T10" fmla="*/ 22 w 29"/>
                  <a:gd name="T11" fmla="*/ 11 h 45"/>
                  <a:gd name="T12" fmla="*/ 28 w 29"/>
                  <a:gd name="T13" fmla="*/ 21 h 45"/>
                  <a:gd name="T14" fmla="*/ 27 w 29"/>
                  <a:gd name="T15" fmla="*/ 24 h 45"/>
                  <a:gd name="T16" fmla="*/ 29 w 29"/>
                  <a:gd name="T17" fmla="*/ 36 h 45"/>
                  <a:gd name="T18" fmla="*/ 22 w 29"/>
                  <a:gd name="T1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45">
                    <a:moveTo>
                      <a:pt x="22" y="43"/>
                    </a:moveTo>
                    <a:cubicBezTo>
                      <a:pt x="19" y="43"/>
                      <a:pt x="17" y="42"/>
                      <a:pt x="14" y="45"/>
                    </a:cubicBezTo>
                    <a:cubicBezTo>
                      <a:pt x="11" y="42"/>
                      <a:pt x="12" y="35"/>
                      <a:pt x="6" y="34"/>
                    </a:cubicBezTo>
                    <a:cubicBezTo>
                      <a:pt x="9" y="23"/>
                      <a:pt x="3" y="14"/>
                      <a:pt x="0" y="5"/>
                    </a:cubicBezTo>
                    <a:cubicBezTo>
                      <a:pt x="0" y="4"/>
                      <a:pt x="2" y="2"/>
                      <a:pt x="4" y="2"/>
                    </a:cubicBezTo>
                    <a:cubicBezTo>
                      <a:pt x="12" y="0"/>
                      <a:pt x="17" y="5"/>
                      <a:pt x="22" y="11"/>
                    </a:cubicBezTo>
                    <a:cubicBezTo>
                      <a:pt x="24" y="14"/>
                      <a:pt x="26" y="17"/>
                      <a:pt x="28" y="21"/>
                    </a:cubicBezTo>
                    <a:cubicBezTo>
                      <a:pt x="28" y="22"/>
                      <a:pt x="28" y="23"/>
                      <a:pt x="27" y="24"/>
                    </a:cubicBezTo>
                    <a:cubicBezTo>
                      <a:pt x="21" y="29"/>
                      <a:pt x="28" y="32"/>
                      <a:pt x="29" y="36"/>
                    </a:cubicBezTo>
                    <a:cubicBezTo>
                      <a:pt x="27" y="39"/>
                      <a:pt x="25" y="41"/>
                      <a:pt x="22" y="43"/>
                    </a:cubicBezTo>
                    <a:close/>
                  </a:path>
                </a:pathLst>
              </a:custGeom>
              <a:solidFill>
                <a:srgbClr val="C9AD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8" name="Freeform 5552"/>
              <p:cNvSpPr/>
              <p:nvPr/>
            </p:nvSpPr>
            <p:spPr bwMode="auto">
              <a:xfrm>
                <a:off x="7245350" y="5568951"/>
                <a:ext cx="31750" cy="52388"/>
              </a:xfrm>
              <a:custGeom>
                <a:avLst/>
                <a:gdLst>
                  <a:gd name="T0" fmla="*/ 6 w 16"/>
                  <a:gd name="T1" fmla="*/ 24 h 26"/>
                  <a:gd name="T2" fmla="*/ 4 w 16"/>
                  <a:gd name="T3" fmla="*/ 26 h 26"/>
                  <a:gd name="T4" fmla="*/ 4 w 16"/>
                  <a:gd name="T5" fmla="*/ 26 h 26"/>
                  <a:gd name="T6" fmla="*/ 0 w 16"/>
                  <a:gd name="T7" fmla="*/ 18 h 26"/>
                  <a:gd name="T8" fmla="*/ 0 w 16"/>
                  <a:gd name="T9" fmla="*/ 16 h 26"/>
                  <a:gd name="T10" fmla="*/ 13 w 16"/>
                  <a:gd name="T11" fmla="*/ 10 h 26"/>
                  <a:gd name="T12" fmla="*/ 15 w 16"/>
                  <a:gd name="T13" fmla="*/ 17 h 26"/>
                  <a:gd name="T14" fmla="*/ 16 w 16"/>
                  <a:gd name="T15" fmla="*/ 20 h 26"/>
                  <a:gd name="T16" fmla="*/ 6 w 16"/>
                  <a:gd name="T17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6">
                    <a:moveTo>
                      <a:pt x="6" y="24"/>
                    </a:moveTo>
                    <a:cubicBezTo>
                      <a:pt x="6" y="25"/>
                      <a:pt x="5" y="26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1" y="24"/>
                      <a:pt x="1" y="21"/>
                      <a:pt x="0" y="18"/>
                    </a:cubicBezTo>
                    <a:cubicBezTo>
                      <a:pt x="0" y="18"/>
                      <a:pt x="0" y="17"/>
                      <a:pt x="0" y="16"/>
                    </a:cubicBezTo>
                    <a:cubicBezTo>
                      <a:pt x="4" y="13"/>
                      <a:pt x="3" y="0"/>
                      <a:pt x="13" y="10"/>
                    </a:cubicBezTo>
                    <a:cubicBezTo>
                      <a:pt x="14" y="13"/>
                      <a:pt x="13" y="15"/>
                      <a:pt x="15" y="17"/>
                    </a:cubicBezTo>
                    <a:cubicBezTo>
                      <a:pt x="16" y="18"/>
                      <a:pt x="16" y="19"/>
                      <a:pt x="16" y="20"/>
                    </a:cubicBezTo>
                    <a:cubicBezTo>
                      <a:pt x="14" y="26"/>
                      <a:pt x="9" y="22"/>
                      <a:pt x="6" y="24"/>
                    </a:cubicBezTo>
                    <a:close/>
                  </a:path>
                </a:pathLst>
              </a:custGeom>
              <a:solidFill>
                <a:srgbClr val="D3B2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9" name="Freeform 5553"/>
              <p:cNvSpPr/>
              <p:nvPr/>
            </p:nvSpPr>
            <p:spPr bwMode="auto">
              <a:xfrm>
                <a:off x="7237413" y="5605463"/>
                <a:ext cx="17463" cy="15875"/>
              </a:xfrm>
              <a:custGeom>
                <a:avLst/>
                <a:gdLst>
                  <a:gd name="T0" fmla="*/ 4 w 9"/>
                  <a:gd name="T1" fmla="*/ 0 h 8"/>
                  <a:gd name="T2" fmla="*/ 8 w 9"/>
                  <a:gd name="T3" fmla="*/ 8 h 8"/>
                  <a:gd name="T4" fmla="*/ 4 w 9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9" y="1"/>
                      <a:pt x="8" y="5"/>
                      <a:pt x="8" y="8"/>
                    </a:cubicBezTo>
                    <a:cubicBezTo>
                      <a:pt x="1" y="8"/>
                      <a:pt x="0" y="6"/>
                      <a:pt x="4" y="0"/>
                    </a:cubicBezTo>
                    <a:close/>
                  </a:path>
                </a:pathLst>
              </a:custGeom>
              <a:solidFill>
                <a:srgbClr val="BA9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0" name="Freeform 5554"/>
              <p:cNvSpPr/>
              <p:nvPr/>
            </p:nvSpPr>
            <p:spPr bwMode="auto">
              <a:xfrm>
                <a:off x="7269163" y="5478463"/>
                <a:ext cx="104775" cy="134938"/>
              </a:xfrm>
              <a:custGeom>
                <a:avLst/>
                <a:gdLst>
                  <a:gd name="T0" fmla="*/ 11 w 52"/>
                  <a:gd name="T1" fmla="*/ 54 h 67"/>
                  <a:gd name="T2" fmla="*/ 18 w 52"/>
                  <a:gd name="T3" fmla="*/ 45 h 67"/>
                  <a:gd name="T4" fmla="*/ 15 w 52"/>
                  <a:gd name="T5" fmla="*/ 40 h 67"/>
                  <a:gd name="T6" fmla="*/ 20 w 52"/>
                  <a:gd name="T7" fmla="*/ 34 h 67"/>
                  <a:gd name="T8" fmla="*/ 28 w 52"/>
                  <a:gd name="T9" fmla="*/ 30 h 67"/>
                  <a:gd name="T10" fmla="*/ 25 w 52"/>
                  <a:gd name="T11" fmla="*/ 9 h 67"/>
                  <a:gd name="T12" fmla="*/ 29 w 52"/>
                  <a:gd name="T13" fmla="*/ 2 h 67"/>
                  <a:gd name="T14" fmla="*/ 37 w 52"/>
                  <a:gd name="T15" fmla="*/ 2 h 67"/>
                  <a:gd name="T16" fmla="*/ 38 w 52"/>
                  <a:gd name="T17" fmla="*/ 5 h 67"/>
                  <a:gd name="T18" fmla="*/ 41 w 52"/>
                  <a:gd name="T19" fmla="*/ 16 h 67"/>
                  <a:gd name="T20" fmla="*/ 38 w 52"/>
                  <a:gd name="T21" fmla="*/ 20 h 67"/>
                  <a:gd name="T22" fmla="*/ 44 w 52"/>
                  <a:gd name="T23" fmla="*/ 24 h 67"/>
                  <a:gd name="T24" fmla="*/ 50 w 52"/>
                  <a:gd name="T25" fmla="*/ 33 h 67"/>
                  <a:gd name="T26" fmla="*/ 49 w 52"/>
                  <a:gd name="T27" fmla="*/ 40 h 67"/>
                  <a:gd name="T28" fmla="*/ 45 w 52"/>
                  <a:gd name="T29" fmla="*/ 47 h 67"/>
                  <a:gd name="T30" fmla="*/ 29 w 52"/>
                  <a:gd name="T31" fmla="*/ 50 h 67"/>
                  <a:gd name="T32" fmla="*/ 13 w 52"/>
                  <a:gd name="T33" fmla="*/ 62 h 67"/>
                  <a:gd name="T34" fmla="*/ 3 w 52"/>
                  <a:gd name="T35" fmla="*/ 63 h 67"/>
                  <a:gd name="T36" fmla="*/ 3 w 52"/>
                  <a:gd name="T37" fmla="*/ 63 h 67"/>
                  <a:gd name="T38" fmla="*/ 11 w 52"/>
                  <a:gd name="T39" fmla="*/ 54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7">
                    <a:moveTo>
                      <a:pt x="11" y="54"/>
                    </a:moveTo>
                    <a:cubicBezTo>
                      <a:pt x="16" y="53"/>
                      <a:pt x="9" y="43"/>
                      <a:pt x="18" y="45"/>
                    </a:cubicBezTo>
                    <a:cubicBezTo>
                      <a:pt x="19" y="45"/>
                      <a:pt x="16" y="42"/>
                      <a:pt x="15" y="40"/>
                    </a:cubicBezTo>
                    <a:cubicBezTo>
                      <a:pt x="13" y="35"/>
                      <a:pt x="16" y="34"/>
                      <a:pt x="20" y="34"/>
                    </a:cubicBezTo>
                    <a:cubicBezTo>
                      <a:pt x="23" y="33"/>
                      <a:pt x="26" y="34"/>
                      <a:pt x="28" y="30"/>
                    </a:cubicBezTo>
                    <a:cubicBezTo>
                      <a:pt x="28" y="23"/>
                      <a:pt x="28" y="16"/>
                      <a:pt x="25" y="9"/>
                    </a:cubicBezTo>
                    <a:cubicBezTo>
                      <a:pt x="26" y="6"/>
                      <a:pt x="27" y="4"/>
                      <a:pt x="29" y="2"/>
                    </a:cubicBezTo>
                    <a:cubicBezTo>
                      <a:pt x="32" y="0"/>
                      <a:pt x="35" y="0"/>
                      <a:pt x="37" y="2"/>
                    </a:cubicBezTo>
                    <a:cubicBezTo>
                      <a:pt x="38" y="3"/>
                      <a:pt x="38" y="4"/>
                      <a:pt x="38" y="5"/>
                    </a:cubicBezTo>
                    <a:cubicBezTo>
                      <a:pt x="38" y="9"/>
                      <a:pt x="45" y="11"/>
                      <a:pt x="41" y="16"/>
                    </a:cubicBezTo>
                    <a:cubicBezTo>
                      <a:pt x="40" y="17"/>
                      <a:pt x="37" y="18"/>
                      <a:pt x="38" y="20"/>
                    </a:cubicBezTo>
                    <a:cubicBezTo>
                      <a:pt x="38" y="23"/>
                      <a:pt x="41" y="23"/>
                      <a:pt x="44" y="24"/>
                    </a:cubicBezTo>
                    <a:cubicBezTo>
                      <a:pt x="48" y="25"/>
                      <a:pt x="51" y="28"/>
                      <a:pt x="50" y="33"/>
                    </a:cubicBezTo>
                    <a:cubicBezTo>
                      <a:pt x="48" y="35"/>
                      <a:pt x="47" y="37"/>
                      <a:pt x="49" y="40"/>
                    </a:cubicBezTo>
                    <a:cubicBezTo>
                      <a:pt x="52" y="44"/>
                      <a:pt x="49" y="46"/>
                      <a:pt x="45" y="47"/>
                    </a:cubicBezTo>
                    <a:cubicBezTo>
                      <a:pt x="39" y="46"/>
                      <a:pt x="34" y="46"/>
                      <a:pt x="29" y="50"/>
                    </a:cubicBezTo>
                    <a:cubicBezTo>
                      <a:pt x="26" y="58"/>
                      <a:pt x="19" y="59"/>
                      <a:pt x="13" y="62"/>
                    </a:cubicBezTo>
                    <a:cubicBezTo>
                      <a:pt x="10" y="60"/>
                      <a:pt x="6" y="67"/>
                      <a:pt x="3" y="63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0" y="55"/>
                      <a:pt x="5" y="54"/>
                      <a:pt x="11" y="54"/>
                    </a:cubicBezTo>
                    <a:close/>
                  </a:path>
                </a:pathLst>
              </a:custGeom>
              <a:solidFill>
                <a:srgbClr val="CBA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1" name="Freeform 5555"/>
              <p:cNvSpPr/>
              <p:nvPr/>
            </p:nvSpPr>
            <p:spPr bwMode="auto">
              <a:xfrm>
                <a:off x="7253288" y="5510213"/>
                <a:ext cx="77788" cy="57150"/>
              </a:xfrm>
              <a:custGeom>
                <a:avLst/>
                <a:gdLst>
                  <a:gd name="T0" fmla="*/ 39 w 39"/>
                  <a:gd name="T1" fmla="*/ 16 h 28"/>
                  <a:gd name="T2" fmla="*/ 30 w 39"/>
                  <a:gd name="T3" fmla="*/ 20 h 28"/>
                  <a:gd name="T4" fmla="*/ 23 w 39"/>
                  <a:gd name="T5" fmla="*/ 24 h 28"/>
                  <a:gd name="T6" fmla="*/ 1 w 39"/>
                  <a:gd name="T7" fmla="*/ 28 h 28"/>
                  <a:gd name="T8" fmla="*/ 9 w 39"/>
                  <a:gd name="T9" fmla="*/ 17 h 28"/>
                  <a:gd name="T10" fmla="*/ 6 w 39"/>
                  <a:gd name="T11" fmla="*/ 15 h 28"/>
                  <a:gd name="T12" fmla="*/ 3 w 39"/>
                  <a:gd name="T13" fmla="*/ 11 h 28"/>
                  <a:gd name="T14" fmla="*/ 3 w 39"/>
                  <a:gd name="T15" fmla="*/ 11 h 28"/>
                  <a:gd name="T16" fmla="*/ 39 w 39"/>
                  <a:gd name="T17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8">
                    <a:moveTo>
                      <a:pt x="39" y="16"/>
                    </a:moveTo>
                    <a:cubicBezTo>
                      <a:pt x="37" y="19"/>
                      <a:pt x="35" y="23"/>
                      <a:pt x="30" y="20"/>
                    </a:cubicBezTo>
                    <a:cubicBezTo>
                      <a:pt x="26" y="19"/>
                      <a:pt x="24" y="20"/>
                      <a:pt x="23" y="24"/>
                    </a:cubicBezTo>
                    <a:cubicBezTo>
                      <a:pt x="16" y="24"/>
                      <a:pt x="8" y="26"/>
                      <a:pt x="1" y="28"/>
                    </a:cubicBezTo>
                    <a:cubicBezTo>
                      <a:pt x="0" y="22"/>
                      <a:pt x="9" y="23"/>
                      <a:pt x="9" y="17"/>
                    </a:cubicBezTo>
                    <a:cubicBezTo>
                      <a:pt x="11" y="13"/>
                      <a:pt x="8" y="15"/>
                      <a:pt x="6" y="15"/>
                    </a:cubicBezTo>
                    <a:cubicBezTo>
                      <a:pt x="4" y="15"/>
                      <a:pt x="2" y="15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6" y="0"/>
                      <a:pt x="28" y="1"/>
                      <a:pt x="39" y="16"/>
                    </a:cubicBezTo>
                    <a:close/>
                  </a:path>
                </a:pathLst>
              </a:custGeom>
              <a:solidFill>
                <a:srgbClr val="C19D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2" name="Freeform 5556"/>
              <p:cNvSpPr/>
              <p:nvPr/>
            </p:nvSpPr>
            <p:spPr bwMode="auto">
              <a:xfrm>
                <a:off x="7262813" y="5572126"/>
                <a:ext cx="28575" cy="33338"/>
              </a:xfrm>
              <a:custGeom>
                <a:avLst/>
                <a:gdLst>
                  <a:gd name="T0" fmla="*/ 14 w 14"/>
                  <a:gd name="T1" fmla="*/ 7 h 16"/>
                  <a:gd name="T2" fmla="*/ 6 w 14"/>
                  <a:gd name="T3" fmla="*/ 16 h 16"/>
                  <a:gd name="T4" fmla="*/ 2 w 14"/>
                  <a:gd name="T5" fmla="*/ 16 h 16"/>
                  <a:gd name="T6" fmla="*/ 4 w 14"/>
                  <a:gd name="T7" fmla="*/ 8 h 16"/>
                  <a:gd name="T8" fmla="*/ 10 w 14"/>
                  <a:gd name="T9" fmla="*/ 1 h 16"/>
                  <a:gd name="T10" fmla="*/ 14 w 14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4" y="7"/>
                    </a:moveTo>
                    <a:cubicBezTo>
                      <a:pt x="11" y="10"/>
                      <a:pt x="5" y="9"/>
                      <a:pt x="6" y="16"/>
                    </a:cubicBezTo>
                    <a:cubicBezTo>
                      <a:pt x="4" y="16"/>
                      <a:pt x="2" y="16"/>
                      <a:pt x="2" y="16"/>
                    </a:cubicBezTo>
                    <a:cubicBezTo>
                      <a:pt x="0" y="13"/>
                      <a:pt x="3" y="11"/>
                      <a:pt x="4" y="8"/>
                    </a:cubicBezTo>
                    <a:cubicBezTo>
                      <a:pt x="7" y="6"/>
                      <a:pt x="6" y="1"/>
                      <a:pt x="10" y="1"/>
                    </a:cubicBezTo>
                    <a:cubicBezTo>
                      <a:pt x="13" y="0"/>
                      <a:pt x="13" y="5"/>
                      <a:pt x="14" y="7"/>
                    </a:cubicBezTo>
                    <a:close/>
                  </a:path>
                </a:pathLst>
              </a:custGeom>
              <a:solidFill>
                <a:srgbClr val="BA9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3" name="Freeform 5557"/>
              <p:cNvSpPr/>
              <p:nvPr/>
            </p:nvSpPr>
            <p:spPr bwMode="auto">
              <a:xfrm>
                <a:off x="7219950" y="5564188"/>
                <a:ext cx="34925" cy="19050"/>
              </a:xfrm>
              <a:custGeom>
                <a:avLst/>
                <a:gdLst>
                  <a:gd name="T0" fmla="*/ 0 w 18"/>
                  <a:gd name="T1" fmla="*/ 4 h 9"/>
                  <a:gd name="T2" fmla="*/ 18 w 18"/>
                  <a:gd name="T3" fmla="*/ 1 h 9"/>
                  <a:gd name="T4" fmla="*/ 2 w 18"/>
                  <a:gd name="T5" fmla="*/ 7 h 9"/>
                  <a:gd name="T6" fmla="*/ 0 w 18"/>
                  <a:gd name="T7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9">
                    <a:moveTo>
                      <a:pt x="0" y="4"/>
                    </a:moveTo>
                    <a:cubicBezTo>
                      <a:pt x="5" y="0"/>
                      <a:pt x="11" y="1"/>
                      <a:pt x="18" y="1"/>
                    </a:cubicBezTo>
                    <a:cubicBezTo>
                      <a:pt x="14" y="9"/>
                      <a:pt x="7" y="5"/>
                      <a:pt x="2" y="7"/>
                    </a:cubicBezTo>
                    <a:cubicBezTo>
                      <a:pt x="1" y="6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D8B4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4" name="Freeform 5558"/>
              <p:cNvSpPr/>
              <p:nvPr/>
            </p:nvSpPr>
            <p:spPr bwMode="auto">
              <a:xfrm>
                <a:off x="7197725" y="5570538"/>
                <a:ext cx="25400" cy="14288"/>
              </a:xfrm>
              <a:custGeom>
                <a:avLst/>
                <a:gdLst>
                  <a:gd name="T0" fmla="*/ 11 w 13"/>
                  <a:gd name="T1" fmla="*/ 1 h 7"/>
                  <a:gd name="T2" fmla="*/ 13 w 13"/>
                  <a:gd name="T3" fmla="*/ 4 h 7"/>
                  <a:gd name="T4" fmla="*/ 0 w 13"/>
                  <a:gd name="T5" fmla="*/ 7 h 7"/>
                  <a:gd name="T6" fmla="*/ 11 w 13"/>
                  <a:gd name="T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11" y="1"/>
                    </a:moveTo>
                    <a:cubicBezTo>
                      <a:pt x="12" y="2"/>
                      <a:pt x="12" y="3"/>
                      <a:pt x="13" y="4"/>
                    </a:cubicBezTo>
                    <a:cubicBezTo>
                      <a:pt x="9" y="7"/>
                      <a:pt x="5" y="7"/>
                      <a:pt x="0" y="7"/>
                    </a:cubicBezTo>
                    <a:cubicBezTo>
                      <a:pt x="1" y="0"/>
                      <a:pt x="8" y="5"/>
                      <a:pt x="11" y="1"/>
                    </a:cubicBezTo>
                    <a:close/>
                  </a:path>
                </a:pathLst>
              </a:custGeom>
              <a:solidFill>
                <a:srgbClr val="B59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5" name="Freeform 5559"/>
              <p:cNvSpPr/>
              <p:nvPr/>
            </p:nvSpPr>
            <p:spPr bwMode="auto">
              <a:xfrm>
                <a:off x="7242175" y="5422901"/>
                <a:ext cx="95250" cy="120650"/>
              </a:xfrm>
              <a:custGeom>
                <a:avLst/>
                <a:gdLst>
                  <a:gd name="T0" fmla="*/ 45 w 48"/>
                  <a:gd name="T1" fmla="*/ 60 h 60"/>
                  <a:gd name="T2" fmla="*/ 42 w 48"/>
                  <a:gd name="T3" fmla="*/ 59 h 60"/>
                  <a:gd name="T4" fmla="*/ 9 w 48"/>
                  <a:gd name="T5" fmla="*/ 55 h 60"/>
                  <a:gd name="T6" fmla="*/ 4 w 48"/>
                  <a:gd name="T7" fmla="*/ 50 h 60"/>
                  <a:gd name="T8" fmla="*/ 5 w 48"/>
                  <a:gd name="T9" fmla="*/ 47 h 60"/>
                  <a:gd name="T10" fmla="*/ 3 w 48"/>
                  <a:gd name="T11" fmla="*/ 40 h 60"/>
                  <a:gd name="T12" fmla="*/ 9 w 48"/>
                  <a:gd name="T13" fmla="*/ 31 h 60"/>
                  <a:gd name="T14" fmla="*/ 22 w 48"/>
                  <a:gd name="T15" fmla="*/ 12 h 60"/>
                  <a:gd name="T16" fmla="*/ 26 w 48"/>
                  <a:gd name="T17" fmla="*/ 4 h 60"/>
                  <a:gd name="T18" fmla="*/ 30 w 48"/>
                  <a:gd name="T19" fmla="*/ 0 h 60"/>
                  <a:gd name="T20" fmla="*/ 34 w 48"/>
                  <a:gd name="T21" fmla="*/ 0 h 60"/>
                  <a:gd name="T22" fmla="*/ 41 w 48"/>
                  <a:gd name="T23" fmla="*/ 4 h 60"/>
                  <a:gd name="T24" fmla="*/ 43 w 48"/>
                  <a:gd name="T25" fmla="*/ 8 h 60"/>
                  <a:gd name="T26" fmla="*/ 29 w 48"/>
                  <a:gd name="T27" fmla="*/ 21 h 60"/>
                  <a:gd name="T28" fmla="*/ 41 w 48"/>
                  <a:gd name="T29" fmla="*/ 37 h 60"/>
                  <a:gd name="T30" fmla="*/ 45 w 48"/>
                  <a:gd name="T3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60">
                    <a:moveTo>
                      <a:pt x="45" y="60"/>
                    </a:moveTo>
                    <a:cubicBezTo>
                      <a:pt x="44" y="60"/>
                      <a:pt x="42" y="60"/>
                      <a:pt x="42" y="59"/>
                    </a:cubicBezTo>
                    <a:cubicBezTo>
                      <a:pt x="32" y="44"/>
                      <a:pt x="20" y="52"/>
                      <a:pt x="9" y="55"/>
                    </a:cubicBezTo>
                    <a:cubicBezTo>
                      <a:pt x="7" y="53"/>
                      <a:pt x="6" y="51"/>
                      <a:pt x="4" y="50"/>
                    </a:cubicBezTo>
                    <a:cubicBezTo>
                      <a:pt x="5" y="49"/>
                      <a:pt x="5" y="48"/>
                      <a:pt x="5" y="47"/>
                    </a:cubicBezTo>
                    <a:cubicBezTo>
                      <a:pt x="3" y="45"/>
                      <a:pt x="0" y="43"/>
                      <a:pt x="3" y="40"/>
                    </a:cubicBezTo>
                    <a:cubicBezTo>
                      <a:pt x="13" y="42"/>
                      <a:pt x="6" y="33"/>
                      <a:pt x="9" y="31"/>
                    </a:cubicBezTo>
                    <a:cubicBezTo>
                      <a:pt x="9" y="21"/>
                      <a:pt x="18" y="18"/>
                      <a:pt x="22" y="12"/>
                    </a:cubicBezTo>
                    <a:cubicBezTo>
                      <a:pt x="24" y="9"/>
                      <a:pt x="24" y="7"/>
                      <a:pt x="26" y="4"/>
                    </a:cubicBezTo>
                    <a:cubicBezTo>
                      <a:pt x="27" y="3"/>
                      <a:pt x="28" y="1"/>
                      <a:pt x="30" y="0"/>
                    </a:cubicBezTo>
                    <a:cubicBezTo>
                      <a:pt x="31" y="0"/>
                      <a:pt x="33" y="0"/>
                      <a:pt x="34" y="0"/>
                    </a:cubicBezTo>
                    <a:cubicBezTo>
                      <a:pt x="36" y="1"/>
                      <a:pt x="36" y="6"/>
                      <a:pt x="41" y="4"/>
                    </a:cubicBezTo>
                    <a:cubicBezTo>
                      <a:pt x="42" y="5"/>
                      <a:pt x="43" y="6"/>
                      <a:pt x="43" y="8"/>
                    </a:cubicBezTo>
                    <a:cubicBezTo>
                      <a:pt x="40" y="14"/>
                      <a:pt x="33" y="15"/>
                      <a:pt x="29" y="21"/>
                    </a:cubicBezTo>
                    <a:cubicBezTo>
                      <a:pt x="39" y="22"/>
                      <a:pt x="39" y="30"/>
                      <a:pt x="41" y="37"/>
                    </a:cubicBezTo>
                    <a:cubicBezTo>
                      <a:pt x="48" y="44"/>
                      <a:pt x="43" y="52"/>
                      <a:pt x="45" y="60"/>
                    </a:cubicBezTo>
                    <a:close/>
                  </a:path>
                </a:pathLst>
              </a:custGeom>
              <a:solidFill>
                <a:srgbClr val="CF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6" name="Freeform 5560"/>
              <p:cNvSpPr/>
              <p:nvPr/>
            </p:nvSpPr>
            <p:spPr bwMode="auto">
              <a:xfrm>
                <a:off x="7250113" y="5532438"/>
                <a:ext cx="33338" cy="14288"/>
              </a:xfrm>
              <a:custGeom>
                <a:avLst/>
                <a:gdLst>
                  <a:gd name="T0" fmla="*/ 5 w 17"/>
                  <a:gd name="T1" fmla="*/ 0 h 7"/>
                  <a:gd name="T2" fmla="*/ 14 w 17"/>
                  <a:gd name="T3" fmla="*/ 3 h 7"/>
                  <a:gd name="T4" fmla="*/ 16 w 17"/>
                  <a:gd name="T5" fmla="*/ 7 h 7"/>
                  <a:gd name="T6" fmla="*/ 11 w 17"/>
                  <a:gd name="T7" fmla="*/ 6 h 7"/>
                  <a:gd name="T8" fmla="*/ 3 w 17"/>
                  <a:gd name="T9" fmla="*/ 7 h 7"/>
                  <a:gd name="T10" fmla="*/ 1 w 17"/>
                  <a:gd name="T11" fmla="*/ 3 h 7"/>
                  <a:gd name="T12" fmla="*/ 5 w 1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7">
                    <a:moveTo>
                      <a:pt x="5" y="0"/>
                    </a:moveTo>
                    <a:cubicBezTo>
                      <a:pt x="7" y="5"/>
                      <a:pt x="11" y="1"/>
                      <a:pt x="14" y="3"/>
                    </a:cubicBezTo>
                    <a:cubicBezTo>
                      <a:pt x="17" y="4"/>
                      <a:pt x="17" y="5"/>
                      <a:pt x="16" y="7"/>
                    </a:cubicBezTo>
                    <a:cubicBezTo>
                      <a:pt x="15" y="7"/>
                      <a:pt x="13" y="6"/>
                      <a:pt x="11" y="6"/>
                    </a:cubicBezTo>
                    <a:cubicBezTo>
                      <a:pt x="9" y="6"/>
                      <a:pt x="6" y="7"/>
                      <a:pt x="3" y="7"/>
                    </a:cubicBezTo>
                    <a:cubicBezTo>
                      <a:pt x="2" y="6"/>
                      <a:pt x="1" y="4"/>
                      <a:pt x="1" y="3"/>
                    </a:cubicBezTo>
                    <a:cubicBezTo>
                      <a:pt x="0" y="0"/>
                      <a:pt x="3" y="0"/>
                      <a:pt x="5" y="0"/>
                    </a:cubicBezTo>
                    <a:close/>
                  </a:path>
                </a:pathLst>
              </a:custGeom>
              <a:solidFill>
                <a:srgbClr val="B38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7" name="Freeform 5561"/>
              <p:cNvSpPr/>
              <p:nvPr/>
            </p:nvSpPr>
            <p:spPr bwMode="auto">
              <a:xfrm>
                <a:off x="6592888" y="5397501"/>
                <a:ext cx="109538" cy="88900"/>
              </a:xfrm>
              <a:custGeom>
                <a:avLst/>
                <a:gdLst>
                  <a:gd name="T0" fmla="*/ 7 w 54"/>
                  <a:gd name="T1" fmla="*/ 27 h 45"/>
                  <a:gd name="T2" fmla="*/ 2 w 54"/>
                  <a:gd name="T3" fmla="*/ 26 h 45"/>
                  <a:gd name="T4" fmla="*/ 10 w 54"/>
                  <a:gd name="T5" fmla="*/ 22 h 45"/>
                  <a:gd name="T6" fmla="*/ 22 w 54"/>
                  <a:gd name="T7" fmla="*/ 20 h 45"/>
                  <a:gd name="T8" fmla="*/ 7 w 54"/>
                  <a:gd name="T9" fmla="*/ 11 h 45"/>
                  <a:gd name="T10" fmla="*/ 8 w 54"/>
                  <a:gd name="T11" fmla="*/ 5 h 45"/>
                  <a:gd name="T12" fmla="*/ 11 w 54"/>
                  <a:gd name="T13" fmla="*/ 0 h 45"/>
                  <a:gd name="T14" fmla="*/ 27 w 54"/>
                  <a:gd name="T15" fmla="*/ 10 h 45"/>
                  <a:gd name="T16" fmla="*/ 34 w 54"/>
                  <a:gd name="T17" fmla="*/ 16 h 45"/>
                  <a:gd name="T18" fmla="*/ 42 w 54"/>
                  <a:gd name="T19" fmla="*/ 22 h 45"/>
                  <a:gd name="T20" fmla="*/ 51 w 54"/>
                  <a:gd name="T21" fmla="*/ 33 h 45"/>
                  <a:gd name="T22" fmla="*/ 38 w 54"/>
                  <a:gd name="T23" fmla="*/ 45 h 45"/>
                  <a:gd name="T24" fmla="*/ 35 w 54"/>
                  <a:gd name="T25" fmla="*/ 45 h 45"/>
                  <a:gd name="T26" fmla="*/ 19 w 54"/>
                  <a:gd name="T27" fmla="*/ 37 h 45"/>
                  <a:gd name="T28" fmla="*/ 14 w 54"/>
                  <a:gd name="T29" fmla="*/ 35 h 45"/>
                  <a:gd name="T30" fmla="*/ 12 w 54"/>
                  <a:gd name="T31" fmla="*/ 33 h 45"/>
                  <a:gd name="T32" fmla="*/ 7 w 54"/>
                  <a:gd name="T33" fmla="*/ 2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45">
                    <a:moveTo>
                      <a:pt x="7" y="27"/>
                    </a:moveTo>
                    <a:cubicBezTo>
                      <a:pt x="6" y="27"/>
                      <a:pt x="4" y="27"/>
                      <a:pt x="2" y="26"/>
                    </a:cubicBezTo>
                    <a:cubicBezTo>
                      <a:pt x="4" y="23"/>
                      <a:pt x="7" y="22"/>
                      <a:pt x="10" y="22"/>
                    </a:cubicBezTo>
                    <a:cubicBezTo>
                      <a:pt x="14" y="25"/>
                      <a:pt x="18" y="24"/>
                      <a:pt x="22" y="20"/>
                    </a:cubicBezTo>
                    <a:cubicBezTo>
                      <a:pt x="16" y="19"/>
                      <a:pt x="12" y="14"/>
                      <a:pt x="7" y="11"/>
                    </a:cubicBezTo>
                    <a:cubicBezTo>
                      <a:pt x="0" y="9"/>
                      <a:pt x="6" y="7"/>
                      <a:pt x="8" y="5"/>
                    </a:cubicBezTo>
                    <a:cubicBezTo>
                      <a:pt x="9" y="3"/>
                      <a:pt x="10" y="2"/>
                      <a:pt x="11" y="0"/>
                    </a:cubicBezTo>
                    <a:cubicBezTo>
                      <a:pt x="13" y="8"/>
                      <a:pt x="22" y="7"/>
                      <a:pt x="27" y="10"/>
                    </a:cubicBezTo>
                    <a:cubicBezTo>
                      <a:pt x="30" y="12"/>
                      <a:pt x="28" y="18"/>
                      <a:pt x="34" y="16"/>
                    </a:cubicBezTo>
                    <a:cubicBezTo>
                      <a:pt x="39" y="14"/>
                      <a:pt x="40" y="19"/>
                      <a:pt x="42" y="22"/>
                    </a:cubicBezTo>
                    <a:cubicBezTo>
                      <a:pt x="45" y="26"/>
                      <a:pt x="54" y="27"/>
                      <a:pt x="51" y="33"/>
                    </a:cubicBezTo>
                    <a:cubicBezTo>
                      <a:pt x="50" y="40"/>
                      <a:pt x="46" y="45"/>
                      <a:pt x="38" y="45"/>
                    </a:cubicBezTo>
                    <a:cubicBezTo>
                      <a:pt x="37" y="45"/>
                      <a:pt x="36" y="45"/>
                      <a:pt x="35" y="45"/>
                    </a:cubicBezTo>
                    <a:cubicBezTo>
                      <a:pt x="29" y="43"/>
                      <a:pt x="25" y="38"/>
                      <a:pt x="19" y="37"/>
                    </a:cubicBezTo>
                    <a:cubicBezTo>
                      <a:pt x="17" y="37"/>
                      <a:pt x="15" y="36"/>
                      <a:pt x="14" y="35"/>
                    </a:cubicBezTo>
                    <a:cubicBezTo>
                      <a:pt x="13" y="35"/>
                      <a:pt x="13" y="34"/>
                      <a:pt x="12" y="33"/>
                    </a:cubicBezTo>
                    <a:cubicBezTo>
                      <a:pt x="10" y="31"/>
                      <a:pt x="10" y="28"/>
                      <a:pt x="7" y="27"/>
                    </a:cubicBezTo>
                    <a:close/>
                  </a:path>
                </a:pathLst>
              </a:custGeom>
              <a:solidFill>
                <a:srgbClr val="CBA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8" name="Freeform 5562"/>
              <p:cNvSpPr/>
              <p:nvPr/>
            </p:nvSpPr>
            <p:spPr bwMode="auto">
              <a:xfrm>
                <a:off x="6615113" y="5343526"/>
                <a:ext cx="96838" cy="77788"/>
              </a:xfrm>
              <a:custGeom>
                <a:avLst/>
                <a:gdLst>
                  <a:gd name="T0" fmla="*/ 16 w 48"/>
                  <a:gd name="T1" fmla="*/ 39 h 39"/>
                  <a:gd name="T2" fmla="*/ 0 w 48"/>
                  <a:gd name="T3" fmla="*/ 27 h 39"/>
                  <a:gd name="T4" fmla="*/ 3 w 48"/>
                  <a:gd name="T5" fmla="*/ 23 h 39"/>
                  <a:gd name="T6" fmla="*/ 7 w 48"/>
                  <a:gd name="T7" fmla="*/ 27 h 39"/>
                  <a:gd name="T8" fmla="*/ 6 w 48"/>
                  <a:gd name="T9" fmla="*/ 32 h 39"/>
                  <a:gd name="T10" fmla="*/ 13 w 48"/>
                  <a:gd name="T11" fmla="*/ 30 h 39"/>
                  <a:gd name="T12" fmla="*/ 18 w 48"/>
                  <a:gd name="T13" fmla="*/ 13 h 39"/>
                  <a:gd name="T14" fmla="*/ 33 w 48"/>
                  <a:gd name="T15" fmla="*/ 19 h 39"/>
                  <a:gd name="T16" fmla="*/ 30 w 48"/>
                  <a:gd name="T17" fmla="*/ 6 h 39"/>
                  <a:gd name="T18" fmla="*/ 36 w 48"/>
                  <a:gd name="T19" fmla="*/ 0 h 39"/>
                  <a:gd name="T20" fmla="*/ 37 w 48"/>
                  <a:gd name="T21" fmla="*/ 7 h 39"/>
                  <a:gd name="T22" fmla="*/ 44 w 48"/>
                  <a:gd name="T23" fmla="*/ 8 h 39"/>
                  <a:gd name="T24" fmla="*/ 42 w 48"/>
                  <a:gd name="T25" fmla="*/ 27 h 39"/>
                  <a:gd name="T26" fmla="*/ 23 w 48"/>
                  <a:gd name="T27" fmla="*/ 33 h 39"/>
                  <a:gd name="T28" fmla="*/ 16 w 48"/>
                  <a:gd name="T2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39">
                    <a:moveTo>
                      <a:pt x="16" y="39"/>
                    </a:moveTo>
                    <a:cubicBezTo>
                      <a:pt x="9" y="37"/>
                      <a:pt x="1" y="36"/>
                      <a:pt x="0" y="27"/>
                    </a:cubicBezTo>
                    <a:cubicBezTo>
                      <a:pt x="1" y="26"/>
                      <a:pt x="2" y="24"/>
                      <a:pt x="3" y="23"/>
                    </a:cubicBezTo>
                    <a:cubicBezTo>
                      <a:pt x="5" y="24"/>
                      <a:pt x="10" y="22"/>
                      <a:pt x="7" y="27"/>
                    </a:cubicBezTo>
                    <a:cubicBezTo>
                      <a:pt x="6" y="29"/>
                      <a:pt x="4" y="30"/>
                      <a:pt x="6" y="32"/>
                    </a:cubicBezTo>
                    <a:cubicBezTo>
                      <a:pt x="9" y="33"/>
                      <a:pt x="12" y="32"/>
                      <a:pt x="13" y="30"/>
                    </a:cubicBezTo>
                    <a:cubicBezTo>
                      <a:pt x="14" y="24"/>
                      <a:pt x="20" y="20"/>
                      <a:pt x="18" y="13"/>
                    </a:cubicBezTo>
                    <a:cubicBezTo>
                      <a:pt x="23" y="14"/>
                      <a:pt x="26" y="20"/>
                      <a:pt x="33" y="19"/>
                    </a:cubicBezTo>
                    <a:cubicBezTo>
                      <a:pt x="26" y="16"/>
                      <a:pt x="34" y="10"/>
                      <a:pt x="30" y="6"/>
                    </a:cubicBezTo>
                    <a:cubicBezTo>
                      <a:pt x="31" y="4"/>
                      <a:pt x="33" y="1"/>
                      <a:pt x="36" y="0"/>
                    </a:cubicBezTo>
                    <a:cubicBezTo>
                      <a:pt x="37" y="2"/>
                      <a:pt x="39" y="4"/>
                      <a:pt x="37" y="7"/>
                    </a:cubicBezTo>
                    <a:cubicBezTo>
                      <a:pt x="38" y="17"/>
                      <a:pt x="42" y="8"/>
                      <a:pt x="44" y="8"/>
                    </a:cubicBezTo>
                    <a:cubicBezTo>
                      <a:pt x="48" y="15"/>
                      <a:pt x="47" y="21"/>
                      <a:pt x="42" y="27"/>
                    </a:cubicBezTo>
                    <a:cubicBezTo>
                      <a:pt x="37" y="31"/>
                      <a:pt x="28" y="27"/>
                      <a:pt x="23" y="33"/>
                    </a:cubicBezTo>
                    <a:cubicBezTo>
                      <a:pt x="21" y="36"/>
                      <a:pt x="19" y="38"/>
                      <a:pt x="16" y="39"/>
                    </a:cubicBezTo>
                    <a:close/>
                  </a:path>
                </a:pathLst>
              </a:custGeom>
              <a:solidFill>
                <a:srgbClr val="BB91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9" name="Freeform 5563"/>
              <p:cNvSpPr/>
              <p:nvPr/>
            </p:nvSpPr>
            <p:spPr bwMode="auto">
              <a:xfrm>
                <a:off x="6584950" y="5392738"/>
                <a:ext cx="19050" cy="14288"/>
              </a:xfrm>
              <a:custGeom>
                <a:avLst/>
                <a:gdLst>
                  <a:gd name="T0" fmla="*/ 9 w 9"/>
                  <a:gd name="T1" fmla="*/ 6 h 7"/>
                  <a:gd name="T2" fmla="*/ 0 w 9"/>
                  <a:gd name="T3" fmla="*/ 3 h 7"/>
                  <a:gd name="T4" fmla="*/ 9 w 9"/>
                  <a:gd name="T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6"/>
                    </a:moveTo>
                    <a:cubicBezTo>
                      <a:pt x="6" y="6"/>
                      <a:pt x="2" y="7"/>
                      <a:pt x="0" y="3"/>
                    </a:cubicBezTo>
                    <a:cubicBezTo>
                      <a:pt x="3" y="3"/>
                      <a:pt x="8" y="0"/>
                      <a:pt x="9" y="6"/>
                    </a:cubicBezTo>
                    <a:close/>
                  </a:path>
                </a:pathLst>
              </a:custGeom>
              <a:solidFill>
                <a:srgbClr val="CBA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0" name="Freeform 5564"/>
              <p:cNvSpPr/>
              <p:nvPr/>
            </p:nvSpPr>
            <p:spPr bwMode="auto">
              <a:xfrm>
                <a:off x="6765925" y="5199063"/>
                <a:ext cx="122238" cy="136525"/>
              </a:xfrm>
              <a:custGeom>
                <a:avLst/>
                <a:gdLst>
                  <a:gd name="T0" fmla="*/ 9 w 61"/>
                  <a:gd name="T1" fmla="*/ 26 h 68"/>
                  <a:gd name="T2" fmla="*/ 6 w 61"/>
                  <a:gd name="T3" fmla="*/ 25 h 68"/>
                  <a:gd name="T4" fmla="*/ 2 w 61"/>
                  <a:gd name="T5" fmla="*/ 19 h 68"/>
                  <a:gd name="T6" fmla="*/ 13 w 61"/>
                  <a:gd name="T7" fmla="*/ 9 h 68"/>
                  <a:gd name="T8" fmla="*/ 22 w 61"/>
                  <a:gd name="T9" fmla="*/ 0 h 68"/>
                  <a:gd name="T10" fmla="*/ 23 w 61"/>
                  <a:gd name="T11" fmla="*/ 5 h 68"/>
                  <a:gd name="T12" fmla="*/ 26 w 61"/>
                  <a:gd name="T13" fmla="*/ 14 h 68"/>
                  <a:gd name="T14" fmla="*/ 40 w 61"/>
                  <a:gd name="T15" fmla="*/ 15 h 68"/>
                  <a:gd name="T16" fmla="*/ 47 w 61"/>
                  <a:gd name="T17" fmla="*/ 23 h 68"/>
                  <a:gd name="T18" fmla="*/ 58 w 61"/>
                  <a:gd name="T19" fmla="*/ 33 h 68"/>
                  <a:gd name="T20" fmla="*/ 61 w 61"/>
                  <a:gd name="T21" fmla="*/ 37 h 68"/>
                  <a:gd name="T22" fmla="*/ 43 w 61"/>
                  <a:gd name="T23" fmla="*/ 51 h 68"/>
                  <a:gd name="T24" fmla="*/ 41 w 61"/>
                  <a:gd name="T25" fmla="*/ 60 h 68"/>
                  <a:gd name="T26" fmla="*/ 40 w 61"/>
                  <a:gd name="T27" fmla="*/ 67 h 68"/>
                  <a:gd name="T28" fmla="*/ 36 w 61"/>
                  <a:gd name="T29" fmla="*/ 66 h 68"/>
                  <a:gd name="T30" fmla="*/ 28 w 61"/>
                  <a:gd name="T31" fmla="*/ 65 h 68"/>
                  <a:gd name="T32" fmla="*/ 24 w 61"/>
                  <a:gd name="T33" fmla="*/ 54 h 68"/>
                  <a:gd name="T34" fmla="*/ 23 w 61"/>
                  <a:gd name="T35" fmla="*/ 48 h 68"/>
                  <a:gd name="T36" fmla="*/ 17 w 61"/>
                  <a:gd name="T37" fmla="*/ 35 h 68"/>
                  <a:gd name="T38" fmla="*/ 15 w 61"/>
                  <a:gd name="T39" fmla="*/ 33 h 68"/>
                  <a:gd name="T40" fmla="*/ 9 w 61"/>
                  <a:gd name="T41" fmla="*/ 2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68">
                    <a:moveTo>
                      <a:pt x="9" y="26"/>
                    </a:moveTo>
                    <a:cubicBezTo>
                      <a:pt x="8" y="25"/>
                      <a:pt x="7" y="25"/>
                      <a:pt x="6" y="25"/>
                    </a:cubicBezTo>
                    <a:cubicBezTo>
                      <a:pt x="0" y="27"/>
                      <a:pt x="0" y="24"/>
                      <a:pt x="2" y="19"/>
                    </a:cubicBezTo>
                    <a:cubicBezTo>
                      <a:pt x="5" y="16"/>
                      <a:pt x="9" y="12"/>
                      <a:pt x="13" y="9"/>
                    </a:cubicBezTo>
                    <a:cubicBezTo>
                      <a:pt x="14" y="4"/>
                      <a:pt x="18" y="2"/>
                      <a:pt x="22" y="0"/>
                    </a:cubicBezTo>
                    <a:cubicBezTo>
                      <a:pt x="22" y="2"/>
                      <a:pt x="23" y="3"/>
                      <a:pt x="23" y="5"/>
                    </a:cubicBezTo>
                    <a:cubicBezTo>
                      <a:pt x="20" y="10"/>
                      <a:pt x="19" y="13"/>
                      <a:pt x="26" y="14"/>
                    </a:cubicBezTo>
                    <a:cubicBezTo>
                      <a:pt x="31" y="15"/>
                      <a:pt x="35" y="14"/>
                      <a:pt x="40" y="15"/>
                    </a:cubicBezTo>
                    <a:cubicBezTo>
                      <a:pt x="46" y="14"/>
                      <a:pt x="44" y="20"/>
                      <a:pt x="47" y="23"/>
                    </a:cubicBezTo>
                    <a:cubicBezTo>
                      <a:pt x="48" y="29"/>
                      <a:pt x="52" y="32"/>
                      <a:pt x="58" y="33"/>
                    </a:cubicBezTo>
                    <a:cubicBezTo>
                      <a:pt x="59" y="34"/>
                      <a:pt x="60" y="35"/>
                      <a:pt x="61" y="37"/>
                    </a:cubicBezTo>
                    <a:cubicBezTo>
                      <a:pt x="61" y="49"/>
                      <a:pt x="61" y="49"/>
                      <a:pt x="43" y="51"/>
                    </a:cubicBezTo>
                    <a:cubicBezTo>
                      <a:pt x="40" y="53"/>
                      <a:pt x="40" y="56"/>
                      <a:pt x="41" y="60"/>
                    </a:cubicBezTo>
                    <a:cubicBezTo>
                      <a:pt x="42" y="62"/>
                      <a:pt x="43" y="65"/>
                      <a:pt x="40" y="67"/>
                    </a:cubicBezTo>
                    <a:cubicBezTo>
                      <a:pt x="38" y="68"/>
                      <a:pt x="37" y="68"/>
                      <a:pt x="36" y="66"/>
                    </a:cubicBezTo>
                    <a:cubicBezTo>
                      <a:pt x="33" y="66"/>
                      <a:pt x="31" y="65"/>
                      <a:pt x="28" y="65"/>
                    </a:cubicBezTo>
                    <a:cubicBezTo>
                      <a:pt x="26" y="62"/>
                      <a:pt x="27" y="57"/>
                      <a:pt x="24" y="54"/>
                    </a:cubicBezTo>
                    <a:cubicBezTo>
                      <a:pt x="22" y="53"/>
                      <a:pt x="21" y="50"/>
                      <a:pt x="23" y="48"/>
                    </a:cubicBezTo>
                    <a:cubicBezTo>
                      <a:pt x="35" y="37"/>
                      <a:pt x="23" y="37"/>
                      <a:pt x="17" y="35"/>
                    </a:cubicBezTo>
                    <a:cubicBezTo>
                      <a:pt x="16" y="34"/>
                      <a:pt x="15" y="34"/>
                      <a:pt x="15" y="33"/>
                    </a:cubicBezTo>
                    <a:cubicBezTo>
                      <a:pt x="12" y="32"/>
                      <a:pt x="10" y="29"/>
                      <a:pt x="9" y="26"/>
                    </a:cubicBezTo>
                    <a:close/>
                  </a:path>
                </a:pathLst>
              </a:custGeom>
              <a:solidFill>
                <a:srgbClr val="BE94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1" name="Freeform 5565"/>
              <p:cNvSpPr/>
              <p:nvPr/>
            </p:nvSpPr>
            <p:spPr bwMode="auto">
              <a:xfrm>
                <a:off x="6680200" y="5351463"/>
                <a:ext cx="84138" cy="95250"/>
              </a:xfrm>
              <a:custGeom>
                <a:avLst/>
                <a:gdLst>
                  <a:gd name="T0" fmla="*/ 7 w 42"/>
                  <a:gd name="T1" fmla="*/ 23 h 48"/>
                  <a:gd name="T2" fmla="*/ 12 w 42"/>
                  <a:gd name="T3" fmla="*/ 4 h 48"/>
                  <a:gd name="T4" fmla="*/ 21 w 42"/>
                  <a:gd name="T5" fmla="*/ 3 h 48"/>
                  <a:gd name="T6" fmla="*/ 19 w 42"/>
                  <a:gd name="T7" fmla="*/ 8 h 48"/>
                  <a:gd name="T8" fmla="*/ 22 w 42"/>
                  <a:gd name="T9" fmla="*/ 13 h 48"/>
                  <a:gd name="T10" fmla="*/ 31 w 42"/>
                  <a:gd name="T11" fmla="*/ 11 h 48"/>
                  <a:gd name="T12" fmla="*/ 42 w 42"/>
                  <a:gd name="T13" fmla="*/ 13 h 48"/>
                  <a:gd name="T14" fmla="*/ 40 w 42"/>
                  <a:gd name="T15" fmla="*/ 18 h 48"/>
                  <a:gd name="T16" fmla="*/ 38 w 42"/>
                  <a:gd name="T17" fmla="*/ 25 h 48"/>
                  <a:gd name="T18" fmla="*/ 36 w 42"/>
                  <a:gd name="T19" fmla="*/ 28 h 48"/>
                  <a:gd name="T20" fmla="*/ 34 w 42"/>
                  <a:gd name="T21" fmla="*/ 35 h 48"/>
                  <a:gd name="T22" fmla="*/ 28 w 42"/>
                  <a:gd name="T23" fmla="*/ 46 h 48"/>
                  <a:gd name="T24" fmla="*/ 16 w 42"/>
                  <a:gd name="T25" fmla="*/ 36 h 48"/>
                  <a:gd name="T26" fmla="*/ 6 w 42"/>
                  <a:gd name="T27" fmla="*/ 35 h 48"/>
                  <a:gd name="T28" fmla="*/ 2 w 42"/>
                  <a:gd name="T29" fmla="*/ 29 h 48"/>
                  <a:gd name="T30" fmla="*/ 7 w 42"/>
                  <a:gd name="T31" fmla="*/ 2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48">
                    <a:moveTo>
                      <a:pt x="7" y="23"/>
                    </a:moveTo>
                    <a:cubicBezTo>
                      <a:pt x="12" y="18"/>
                      <a:pt x="11" y="11"/>
                      <a:pt x="12" y="4"/>
                    </a:cubicBezTo>
                    <a:cubicBezTo>
                      <a:pt x="15" y="2"/>
                      <a:pt x="17" y="0"/>
                      <a:pt x="21" y="3"/>
                    </a:cubicBezTo>
                    <a:cubicBezTo>
                      <a:pt x="25" y="6"/>
                      <a:pt x="19" y="6"/>
                      <a:pt x="19" y="8"/>
                    </a:cubicBezTo>
                    <a:cubicBezTo>
                      <a:pt x="17" y="12"/>
                      <a:pt x="18" y="14"/>
                      <a:pt x="22" y="13"/>
                    </a:cubicBezTo>
                    <a:cubicBezTo>
                      <a:pt x="25" y="13"/>
                      <a:pt x="28" y="12"/>
                      <a:pt x="31" y="11"/>
                    </a:cubicBezTo>
                    <a:cubicBezTo>
                      <a:pt x="35" y="10"/>
                      <a:pt x="39" y="9"/>
                      <a:pt x="42" y="13"/>
                    </a:cubicBezTo>
                    <a:cubicBezTo>
                      <a:pt x="42" y="15"/>
                      <a:pt x="41" y="17"/>
                      <a:pt x="40" y="18"/>
                    </a:cubicBezTo>
                    <a:cubicBezTo>
                      <a:pt x="34" y="19"/>
                      <a:pt x="37" y="22"/>
                      <a:pt x="38" y="25"/>
                    </a:cubicBezTo>
                    <a:cubicBezTo>
                      <a:pt x="38" y="26"/>
                      <a:pt x="37" y="27"/>
                      <a:pt x="36" y="28"/>
                    </a:cubicBezTo>
                    <a:cubicBezTo>
                      <a:pt x="30" y="29"/>
                      <a:pt x="34" y="33"/>
                      <a:pt x="34" y="35"/>
                    </a:cubicBezTo>
                    <a:cubicBezTo>
                      <a:pt x="34" y="40"/>
                      <a:pt x="34" y="45"/>
                      <a:pt x="28" y="46"/>
                    </a:cubicBezTo>
                    <a:cubicBezTo>
                      <a:pt x="19" y="48"/>
                      <a:pt x="21" y="37"/>
                      <a:pt x="16" y="36"/>
                    </a:cubicBezTo>
                    <a:cubicBezTo>
                      <a:pt x="13" y="35"/>
                      <a:pt x="10" y="36"/>
                      <a:pt x="6" y="35"/>
                    </a:cubicBezTo>
                    <a:cubicBezTo>
                      <a:pt x="4" y="34"/>
                      <a:pt x="2" y="32"/>
                      <a:pt x="2" y="29"/>
                    </a:cubicBezTo>
                    <a:cubicBezTo>
                      <a:pt x="0" y="24"/>
                      <a:pt x="5" y="25"/>
                      <a:pt x="7" y="23"/>
                    </a:cubicBezTo>
                    <a:close/>
                  </a:path>
                </a:pathLst>
              </a:custGeom>
              <a:solidFill>
                <a:srgbClr val="B487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2" name="Freeform 5566"/>
              <p:cNvSpPr/>
              <p:nvPr/>
            </p:nvSpPr>
            <p:spPr bwMode="auto">
              <a:xfrm>
                <a:off x="6772275" y="5337176"/>
                <a:ext cx="66675" cy="95250"/>
              </a:xfrm>
              <a:custGeom>
                <a:avLst/>
                <a:gdLst>
                  <a:gd name="T0" fmla="*/ 17 w 33"/>
                  <a:gd name="T1" fmla="*/ 0 h 48"/>
                  <a:gd name="T2" fmla="*/ 20 w 33"/>
                  <a:gd name="T3" fmla="*/ 0 h 48"/>
                  <a:gd name="T4" fmla="*/ 21 w 33"/>
                  <a:gd name="T5" fmla="*/ 3 h 48"/>
                  <a:gd name="T6" fmla="*/ 19 w 33"/>
                  <a:gd name="T7" fmla="*/ 12 h 48"/>
                  <a:gd name="T8" fmla="*/ 23 w 33"/>
                  <a:gd name="T9" fmla="*/ 14 h 48"/>
                  <a:gd name="T10" fmla="*/ 24 w 33"/>
                  <a:gd name="T11" fmla="*/ 31 h 48"/>
                  <a:gd name="T12" fmla="*/ 22 w 33"/>
                  <a:gd name="T13" fmla="*/ 41 h 48"/>
                  <a:gd name="T14" fmla="*/ 6 w 33"/>
                  <a:gd name="T15" fmla="*/ 40 h 48"/>
                  <a:gd name="T16" fmla="*/ 5 w 33"/>
                  <a:gd name="T17" fmla="*/ 20 h 48"/>
                  <a:gd name="T18" fmla="*/ 17 w 33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8">
                    <a:moveTo>
                      <a:pt x="17" y="0"/>
                    </a:moveTo>
                    <a:cubicBezTo>
                      <a:pt x="18" y="0"/>
                      <a:pt x="19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3" y="7"/>
                      <a:pt x="14" y="8"/>
                      <a:pt x="19" y="12"/>
                    </a:cubicBezTo>
                    <a:cubicBezTo>
                      <a:pt x="20" y="12"/>
                      <a:pt x="22" y="13"/>
                      <a:pt x="23" y="14"/>
                    </a:cubicBezTo>
                    <a:cubicBezTo>
                      <a:pt x="33" y="21"/>
                      <a:pt x="33" y="22"/>
                      <a:pt x="24" y="31"/>
                    </a:cubicBezTo>
                    <a:cubicBezTo>
                      <a:pt x="16" y="33"/>
                      <a:pt x="24" y="38"/>
                      <a:pt x="22" y="41"/>
                    </a:cubicBezTo>
                    <a:cubicBezTo>
                      <a:pt x="17" y="45"/>
                      <a:pt x="11" y="48"/>
                      <a:pt x="6" y="40"/>
                    </a:cubicBezTo>
                    <a:cubicBezTo>
                      <a:pt x="0" y="34"/>
                      <a:pt x="9" y="27"/>
                      <a:pt x="5" y="20"/>
                    </a:cubicBezTo>
                    <a:cubicBezTo>
                      <a:pt x="4" y="7"/>
                      <a:pt x="6" y="3"/>
                      <a:pt x="17" y="0"/>
                    </a:cubicBezTo>
                    <a:close/>
                  </a:path>
                </a:pathLst>
              </a:custGeom>
              <a:solidFill>
                <a:srgbClr val="C097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3" name="Freeform 5567"/>
              <p:cNvSpPr/>
              <p:nvPr/>
            </p:nvSpPr>
            <p:spPr bwMode="auto">
              <a:xfrm>
                <a:off x="6735763" y="5324476"/>
                <a:ext cx="69850" cy="65088"/>
              </a:xfrm>
              <a:custGeom>
                <a:avLst/>
                <a:gdLst>
                  <a:gd name="T0" fmla="*/ 35 w 35"/>
                  <a:gd name="T1" fmla="*/ 6 h 32"/>
                  <a:gd name="T2" fmla="*/ 25 w 35"/>
                  <a:gd name="T3" fmla="*/ 27 h 32"/>
                  <a:gd name="T4" fmla="*/ 11 w 35"/>
                  <a:gd name="T5" fmla="*/ 18 h 32"/>
                  <a:gd name="T6" fmla="*/ 2 w 35"/>
                  <a:gd name="T7" fmla="*/ 12 h 32"/>
                  <a:gd name="T8" fmla="*/ 6 w 35"/>
                  <a:gd name="T9" fmla="*/ 6 h 32"/>
                  <a:gd name="T10" fmla="*/ 20 w 35"/>
                  <a:gd name="T11" fmla="*/ 4 h 32"/>
                  <a:gd name="T12" fmla="*/ 35 w 35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" h="32">
                    <a:moveTo>
                      <a:pt x="35" y="6"/>
                    </a:moveTo>
                    <a:cubicBezTo>
                      <a:pt x="27" y="11"/>
                      <a:pt x="23" y="17"/>
                      <a:pt x="25" y="27"/>
                    </a:cubicBezTo>
                    <a:cubicBezTo>
                      <a:pt x="16" y="32"/>
                      <a:pt x="14" y="25"/>
                      <a:pt x="11" y="18"/>
                    </a:cubicBezTo>
                    <a:cubicBezTo>
                      <a:pt x="7" y="18"/>
                      <a:pt x="4" y="16"/>
                      <a:pt x="2" y="12"/>
                    </a:cubicBezTo>
                    <a:cubicBezTo>
                      <a:pt x="0" y="8"/>
                      <a:pt x="0" y="4"/>
                      <a:pt x="6" y="6"/>
                    </a:cubicBezTo>
                    <a:cubicBezTo>
                      <a:pt x="12" y="8"/>
                      <a:pt x="16" y="6"/>
                      <a:pt x="20" y="4"/>
                    </a:cubicBezTo>
                    <a:cubicBezTo>
                      <a:pt x="26" y="0"/>
                      <a:pt x="31" y="1"/>
                      <a:pt x="35" y="6"/>
                    </a:cubicBezTo>
                    <a:close/>
                  </a:path>
                </a:pathLst>
              </a:custGeom>
              <a:solidFill>
                <a:srgbClr val="DAB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4" name="Freeform 5568"/>
              <p:cNvSpPr/>
              <p:nvPr/>
            </p:nvSpPr>
            <p:spPr bwMode="auto">
              <a:xfrm>
                <a:off x="6792913" y="5260976"/>
                <a:ext cx="42863" cy="69850"/>
              </a:xfrm>
              <a:custGeom>
                <a:avLst/>
                <a:gdLst>
                  <a:gd name="T0" fmla="*/ 2 w 22"/>
                  <a:gd name="T1" fmla="*/ 0 h 35"/>
                  <a:gd name="T2" fmla="*/ 7 w 22"/>
                  <a:gd name="T3" fmla="*/ 3 h 35"/>
                  <a:gd name="T4" fmla="*/ 20 w 22"/>
                  <a:gd name="T5" fmla="*/ 8 h 35"/>
                  <a:gd name="T6" fmla="*/ 10 w 22"/>
                  <a:gd name="T7" fmla="*/ 19 h 35"/>
                  <a:gd name="T8" fmla="*/ 15 w 22"/>
                  <a:gd name="T9" fmla="*/ 34 h 35"/>
                  <a:gd name="T10" fmla="*/ 1 w 22"/>
                  <a:gd name="T11" fmla="*/ 30 h 35"/>
                  <a:gd name="T12" fmla="*/ 1 w 22"/>
                  <a:gd name="T13" fmla="*/ 5 h 35"/>
                  <a:gd name="T14" fmla="*/ 2 w 22"/>
                  <a:gd name="T1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35">
                    <a:moveTo>
                      <a:pt x="2" y="0"/>
                    </a:moveTo>
                    <a:cubicBezTo>
                      <a:pt x="4" y="1"/>
                      <a:pt x="5" y="3"/>
                      <a:pt x="7" y="3"/>
                    </a:cubicBezTo>
                    <a:cubicBezTo>
                      <a:pt x="12" y="1"/>
                      <a:pt x="18" y="2"/>
                      <a:pt x="20" y="8"/>
                    </a:cubicBezTo>
                    <a:cubicBezTo>
                      <a:pt x="22" y="15"/>
                      <a:pt x="14" y="16"/>
                      <a:pt x="10" y="19"/>
                    </a:cubicBezTo>
                    <a:cubicBezTo>
                      <a:pt x="16" y="23"/>
                      <a:pt x="18" y="28"/>
                      <a:pt x="15" y="34"/>
                    </a:cubicBezTo>
                    <a:cubicBezTo>
                      <a:pt x="12" y="28"/>
                      <a:pt x="5" y="35"/>
                      <a:pt x="1" y="30"/>
                    </a:cubicBezTo>
                    <a:cubicBezTo>
                      <a:pt x="0" y="22"/>
                      <a:pt x="8" y="14"/>
                      <a:pt x="1" y="5"/>
                    </a:cubicBezTo>
                    <a:cubicBezTo>
                      <a:pt x="0" y="3"/>
                      <a:pt x="1" y="2"/>
                      <a:pt x="2" y="0"/>
                    </a:cubicBezTo>
                    <a:close/>
                  </a:path>
                </a:pathLst>
              </a:custGeom>
              <a:solidFill>
                <a:srgbClr val="AD7F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5" name="Freeform 5569"/>
              <p:cNvSpPr/>
              <p:nvPr/>
            </p:nvSpPr>
            <p:spPr bwMode="auto">
              <a:xfrm>
                <a:off x="6742113" y="5360988"/>
                <a:ext cx="55563" cy="61913"/>
              </a:xfrm>
              <a:custGeom>
                <a:avLst/>
                <a:gdLst>
                  <a:gd name="T0" fmla="*/ 8 w 28"/>
                  <a:gd name="T1" fmla="*/ 0 h 31"/>
                  <a:gd name="T2" fmla="*/ 22 w 28"/>
                  <a:gd name="T3" fmla="*/ 9 h 31"/>
                  <a:gd name="T4" fmla="*/ 25 w 28"/>
                  <a:gd name="T5" fmla="*/ 15 h 31"/>
                  <a:gd name="T6" fmla="*/ 22 w 28"/>
                  <a:gd name="T7" fmla="*/ 27 h 31"/>
                  <a:gd name="T8" fmla="*/ 13 w 28"/>
                  <a:gd name="T9" fmla="*/ 29 h 31"/>
                  <a:gd name="T10" fmla="*/ 12 w 28"/>
                  <a:gd name="T11" fmla="*/ 18 h 31"/>
                  <a:gd name="T12" fmla="*/ 10 w 28"/>
                  <a:gd name="T13" fmla="*/ 10 h 31"/>
                  <a:gd name="T14" fmla="*/ 0 w 28"/>
                  <a:gd name="T15" fmla="*/ 6 h 31"/>
                  <a:gd name="T16" fmla="*/ 8 w 28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1">
                    <a:moveTo>
                      <a:pt x="8" y="0"/>
                    </a:moveTo>
                    <a:cubicBezTo>
                      <a:pt x="13" y="3"/>
                      <a:pt x="15" y="11"/>
                      <a:pt x="22" y="9"/>
                    </a:cubicBezTo>
                    <a:cubicBezTo>
                      <a:pt x="24" y="11"/>
                      <a:pt x="28" y="13"/>
                      <a:pt x="25" y="15"/>
                    </a:cubicBezTo>
                    <a:cubicBezTo>
                      <a:pt x="18" y="18"/>
                      <a:pt x="22" y="23"/>
                      <a:pt x="22" y="27"/>
                    </a:cubicBezTo>
                    <a:cubicBezTo>
                      <a:pt x="20" y="30"/>
                      <a:pt x="17" y="31"/>
                      <a:pt x="13" y="29"/>
                    </a:cubicBezTo>
                    <a:cubicBezTo>
                      <a:pt x="10" y="26"/>
                      <a:pt x="13" y="21"/>
                      <a:pt x="12" y="18"/>
                    </a:cubicBezTo>
                    <a:cubicBezTo>
                      <a:pt x="11" y="15"/>
                      <a:pt x="11" y="12"/>
                      <a:pt x="10" y="10"/>
                    </a:cubicBezTo>
                    <a:cubicBezTo>
                      <a:pt x="8" y="6"/>
                      <a:pt x="4" y="7"/>
                      <a:pt x="0" y="6"/>
                    </a:cubicBezTo>
                    <a:cubicBezTo>
                      <a:pt x="3" y="4"/>
                      <a:pt x="6" y="2"/>
                      <a:pt x="8" y="0"/>
                    </a:cubicBezTo>
                    <a:close/>
                  </a:path>
                </a:pathLst>
              </a:custGeom>
              <a:solidFill>
                <a:srgbClr val="BE9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6" name="Freeform 5570"/>
              <p:cNvSpPr/>
              <p:nvPr/>
            </p:nvSpPr>
            <p:spPr bwMode="auto">
              <a:xfrm>
                <a:off x="6711950" y="5289551"/>
                <a:ext cx="55563" cy="19050"/>
              </a:xfrm>
              <a:custGeom>
                <a:avLst/>
                <a:gdLst>
                  <a:gd name="T0" fmla="*/ 5 w 28"/>
                  <a:gd name="T1" fmla="*/ 9 h 10"/>
                  <a:gd name="T2" fmla="*/ 4 w 28"/>
                  <a:gd name="T3" fmla="*/ 5 h 10"/>
                  <a:gd name="T4" fmla="*/ 13 w 28"/>
                  <a:gd name="T5" fmla="*/ 0 h 10"/>
                  <a:gd name="T6" fmla="*/ 28 w 28"/>
                  <a:gd name="T7" fmla="*/ 4 h 10"/>
                  <a:gd name="T8" fmla="*/ 28 w 28"/>
                  <a:gd name="T9" fmla="*/ 4 h 10"/>
                  <a:gd name="T10" fmla="*/ 17 w 28"/>
                  <a:gd name="T11" fmla="*/ 8 h 10"/>
                  <a:gd name="T12" fmla="*/ 12 w 28"/>
                  <a:gd name="T13" fmla="*/ 7 h 10"/>
                  <a:gd name="T14" fmla="*/ 6 w 28"/>
                  <a:gd name="T15" fmla="*/ 9 h 10"/>
                  <a:gd name="T16" fmla="*/ 5 w 28"/>
                  <a:gd name="T1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10">
                    <a:moveTo>
                      <a:pt x="5" y="9"/>
                    </a:moveTo>
                    <a:cubicBezTo>
                      <a:pt x="1" y="8"/>
                      <a:pt x="0" y="6"/>
                      <a:pt x="4" y="5"/>
                    </a:cubicBezTo>
                    <a:cubicBezTo>
                      <a:pt x="7" y="3"/>
                      <a:pt x="11" y="4"/>
                      <a:pt x="13" y="0"/>
                    </a:cubicBezTo>
                    <a:cubicBezTo>
                      <a:pt x="16" y="8"/>
                      <a:pt x="24" y="0"/>
                      <a:pt x="28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4" y="5"/>
                      <a:pt x="21" y="9"/>
                      <a:pt x="17" y="8"/>
                    </a:cubicBezTo>
                    <a:cubicBezTo>
                      <a:pt x="16" y="8"/>
                      <a:pt x="14" y="8"/>
                      <a:pt x="12" y="7"/>
                    </a:cubicBezTo>
                    <a:cubicBezTo>
                      <a:pt x="11" y="9"/>
                      <a:pt x="9" y="10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lose/>
                  </a:path>
                </a:pathLst>
              </a:custGeom>
              <a:solidFill>
                <a:srgbClr val="A97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7" name="Freeform 5571"/>
              <p:cNvSpPr/>
              <p:nvPr/>
            </p:nvSpPr>
            <p:spPr bwMode="auto">
              <a:xfrm>
                <a:off x="6713538" y="5305426"/>
                <a:ext cx="20638" cy="42863"/>
              </a:xfrm>
              <a:custGeom>
                <a:avLst/>
                <a:gdLst>
                  <a:gd name="T0" fmla="*/ 1 w 10"/>
                  <a:gd name="T1" fmla="*/ 18 h 22"/>
                  <a:gd name="T2" fmla="*/ 4 w 10"/>
                  <a:gd name="T3" fmla="*/ 1 h 22"/>
                  <a:gd name="T4" fmla="*/ 4 w 10"/>
                  <a:gd name="T5" fmla="*/ 1 h 22"/>
                  <a:gd name="T6" fmla="*/ 8 w 10"/>
                  <a:gd name="T7" fmla="*/ 6 h 22"/>
                  <a:gd name="T8" fmla="*/ 7 w 10"/>
                  <a:gd name="T9" fmla="*/ 17 h 22"/>
                  <a:gd name="T10" fmla="*/ 1 w 10"/>
                  <a:gd name="T11" fmla="*/ 1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2">
                    <a:moveTo>
                      <a:pt x="1" y="18"/>
                    </a:moveTo>
                    <a:cubicBezTo>
                      <a:pt x="0" y="12"/>
                      <a:pt x="4" y="7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9" y="0"/>
                      <a:pt x="6" y="4"/>
                      <a:pt x="8" y="6"/>
                    </a:cubicBezTo>
                    <a:cubicBezTo>
                      <a:pt x="10" y="10"/>
                      <a:pt x="6" y="12"/>
                      <a:pt x="7" y="17"/>
                    </a:cubicBezTo>
                    <a:cubicBezTo>
                      <a:pt x="9" y="22"/>
                      <a:pt x="4" y="21"/>
                      <a:pt x="1" y="18"/>
                    </a:cubicBezTo>
                    <a:close/>
                  </a:path>
                </a:pathLst>
              </a:custGeom>
              <a:solidFill>
                <a:srgbClr val="C39D3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8" name="Freeform 5572"/>
              <p:cNvSpPr/>
              <p:nvPr/>
            </p:nvSpPr>
            <p:spPr bwMode="auto">
              <a:xfrm>
                <a:off x="6826250" y="5313363"/>
                <a:ext cx="36513" cy="42863"/>
              </a:xfrm>
              <a:custGeom>
                <a:avLst/>
                <a:gdLst>
                  <a:gd name="T0" fmla="*/ 6 w 18"/>
                  <a:gd name="T1" fmla="*/ 9 h 22"/>
                  <a:gd name="T2" fmla="*/ 10 w 18"/>
                  <a:gd name="T3" fmla="*/ 10 h 22"/>
                  <a:gd name="T4" fmla="*/ 17 w 18"/>
                  <a:gd name="T5" fmla="*/ 8 h 22"/>
                  <a:gd name="T6" fmla="*/ 17 w 18"/>
                  <a:gd name="T7" fmla="*/ 11 h 22"/>
                  <a:gd name="T8" fmla="*/ 9 w 18"/>
                  <a:gd name="T9" fmla="*/ 21 h 22"/>
                  <a:gd name="T10" fmla="*/ 6 w 18"/>
                  <a:gd name="T11" fmla="*/ 22 h 22"/>
                  <a:gd name="T12" fmla="*/ 2 w 18"/>
                  <a:gd name="T13" fmla="*/ 19 h 22"/>
                  <a:gd name="T14" fmla="*/ 3 w 18"/>
                  <a:gd name="T15" fmla="*/ 11 h 22"/>
                  <a:gd name="T16" fmla="*/ 6 w 18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2">
                    <a:moveTo>
                      <a:pt x="6" y="9"/>
                    </a:moveTo>
                    <a:cubicBezTo>
                      <a:pt x="7" y="9"/>
                      <a:pt x="9" y="10"/>
                      <a:pt x="10" y="10"/>
                    </a:cubicBezTo>
                    <a:cubicBezTo>
                      <a:pt x="13" y="9"/>
                      <a:pt x="13" y="0"/>
                      <a:pt x="17" y="8"/>
                    </a:cubicBezTo>
                    <a:cubicBezTo>
                      <a:pt x="17" y="9"/>
                      <a:pt x="18" y="10"/>
                      <a:pt x="17" y="11"/>
                    </a:cubicBezTo>
                    <a:cubicBezTo>
                      <a:pt x="17" y="16"/>
                      <a:pt x="13" y="19"/>
                      <a:pt x="9" y="21"/>
                    </a:cubicBezTo>
                    <a:cubicBezTo>
                      <a:pt x="8" y="22"/>
                      <a:pt x="7" y="22"/>
                      <a:pt x="6" y="22"/>
                    </a:cubicBezTo>
                    <a:cubicBezTo>
                      <a:pt x="4" y="22"/>
                      <a:pt x="3" y="21"/>
                      <a:pt x="2" y="19"/>
                    </a:cubicBezTo>
                    <a:cubicBezTo>
                      <a:pt x="1" y="16"/>
                      <a:pt x="0" y="14"/>
                      <a:pt x="3" y="11"/>
                    </a:cubicBezTo>
                    <a:cubicBezTo>
                      <a:pt x="4" y="11"/>
                      <a:pt x="5" y="10"/>
                      <a:pt x="6" y="9"/>
                    </a:cubicBezTo>
                    <a:close/>
                  </a:path>
                </a:pathLst>
              </a:custGeom>
              <a:solidFill>
                <a:srgbClr val="D3B2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9" name="Freeform 5573"/>
              <p:cNvSpPr/>
              <p:nvPr/>
            </p:nvSpPr>
            <p:spPr bwMode="auto">
              <a:xfrm>
                <a:off x="6810375" y="5332413"/>
                <a:ext cx="23813" cy="30163"/>
              </a:xfrm>
              <a:custGeom>
                <a:avLst/>
                <a:gdLst>
                  <a:gd name="T0" fmla="*/ 11 w 12"/>
                  <a:gd name="T1" fmla="*/ 1 h 15"/>
                  <a:gd name="T2" fmla="*/ 12 w 12"/>
                  <a:gd name="T3" fmla="*/ 9 h 15"/>
                  <a:gd name="T4" fmla="*/ 0 w 12"/>
                  <a:gd name="T5" fmla="*/ 5 h 15"/>
                  <a:gd name="T6" fmla="*/ 1 w 12"/>
                  <a:gd name="T7" fmla="*/ 2 h 15"/>
                  <a:gd name="T8" fmla="*/ 11 w 12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11" y="1"/>
                    </a:moveTo>
                    <a:cubicBezTo>
                      <a:pt x="11" y="4"/>
                      <a:pt x="12" y="6"/>
                      <a:pt x="12" y="9"/>
                    </a:cubicBezTo>
                    <a:cubicBezTo>
                      <a:pt x="6" y="15"/>
                      <a:pt x="3" y="11"/>
                      <a:pt x="0" y="5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4" y="1"/>
                      <a:pt x="7" y="0"/>
                      <a:pt x="11" y="1"/>
                    </a:cubicBezTo>
                    <a:close/>
                  </a:path>
                </a:pathLst>
              </a:custGeom>
              <a:solidFill>
                <a:srgbClr val="D8B8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0" name="Freeform 5574"/>
              <p:cNvSpPr/>
              <p:nvPr/>
            </p:nvSpPr>
            <p:spPr bwMode="auto">
              <a:xfrm>
                <a:off x="6721475" y="5300663"/>
                <a:ext cx="14288" cy="15875"/>
              </a:xfrm>
              <a:custGeom>
                <a:avLst/>
                <a:gdLst>
                  <a:gd name="T0" fmla="*/ 4 w 7"/>
                  <a:gd name="T1" fmla="*/ 8 h 8"/>
                  <a:gd name="T2" fmla="*/ 0 w 7"/>
                  <a:gd name="T3" fmla="*/ 3 h 8"/>
                  <a:gd name="T4" fmla="*/ 7 w 7"/>
                  <a:gd name="T5" fmla="*/ 1 h 8"/>
                  <a:gd name="T6" fmla="*/ 4 w 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4" y="8"/>
                    </a:moveTo>
                    <a:cubicBezTo>
                      <a:pt x="2" y="6"/>
                      <a:pt x="1" y="5"/>
                      <a:pt x="0" y="3"/>
                    </a:cubicBezTo>
                    <a:cubicBezTo>
                      <a:pt x="2" y="0"/>
                      <a:pt x="5" y="1"/>
                      <a:pt x="7" y="1"/>
                    </a:cubicBezTo>
                    <a:cubicBezTo>
                      <a:pt x="6" y="4"/>
                      <a:pt x="5" y="6"/>
                      <a:pt x="4" y="8"/>
                    </a:cubicBezTo>
                    <a:close/>
                  </a:path>
                </a:pathLst>
              </a:custGeom>
              <a:solidFill>
                <a:srgbClr val="B88E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1" name="Freeform 5575"/>
              <p:cNvSpPr/>
              <p:nvPr/>
            </p:nvSpPr>
            <p:spPr bwMode="auto">
              <a:xfrm>
                <a:off x="6688138" y="5343526"/>
                <a:ext cx="9525" cy="12700"/>
              </a:xfrm>
              <a:custGeom>
                <a:avLst/>
                <a:gdLst>
                  <a:gd name="T0" fmla="*/ 1 w 5"/>
                  <a:gd name="T1" fmla="*/ 7 h 7"/>
                  <a:gd name="T2" fmla="*/ 0 w 5"/>
                  <a:gd name="T3" fmla="*/ 0 h 7"/>
                  <a:gd name="T4" fmla="*/ 1 w 5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7">
                    <a:moveTo>
                      <a:pt x="1" y="7"/>
                    </a:moveTo>
                    <a:cubicBezTo>
                      <a:pt x="1" y="5"/>
                      <a:pt x="0" y="2"/>
                      <a:pt x="0" y="0"/>
                    </a:cubicBezTo>
                    <a:cubicBezTo>
                      <a:pt x="5" y="1"/>
                      <a:pt x="5" y="4"/>
                      <a:pt x="1" y="7"/>
                    </a:cubicBezTo>
                    <a:close/>
                  </a:path>
                </a:pathLst>
              </a:custGeom>
              <a:solidFill>
                <a:srgbClr val="B287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2" name="Freeform 5576"/>
              <p:cNvSpPr/>
              <p:nvPr/>
            </p:nvSpPr>
            <p:spPr bwMode="auto">
              <a:xfrm>
                <a:off x="6889750" y="5934076"/>
                <a:ext cx="49213" cy="138113"/>
              </a:xfrm>
              <a:custGeom>
                <a:avLst/>
                <a:gdLst>
                  <a:gd name="T0" fmla="*/ 4 w 24"/>
                  <a:gd name="T1" fmla="*/ 2 h 69"/>
                  <a:gd name="T2" fmla="*/ 14 w 24"/>
                  <a:gd name="T3" fmla="*/ 6 h 69"/>
                  <a:gd name="T4" fmla="*/ 15 w 24"/>
                  <a:gd name="T5" fmla="*/ 13 h 69"/>
                  <a:gd name="T6" fmla="*/ 15 w 24"/>
                  <a:gd name="T7" fmla="*/ 15 h 69"/>
                  <a:gd name="T8" fmla="*/ 20 w 24"/>
                  <a:gd name="T9" fmla="*/ 26 h 69"/>
                  <a:gd name="T10" fmla="*/ 21 w 24"/>
                  <a:gd name="T11" fmla="*/ 36 h 69"/>
                  <a:gd name="T12" fmla="*/ 24 w 24"/>
                  <a:gd name="T13" fmla="*/ 62 h 69"/>
                  <a:gd name="T14" fmla="*/ 23 w 24"/>
                  <a:gd name="T15" fmla="*/ 69 h 69"/>
                  <a:gd name="T16" fmla="*/ 10 w 24"/>
                  <a:gd name="T17" fmla="*/ 52 h 69"/>
                  <a:gd name="T18" fmla="*/ 6 w 24"/>
                  <a:gd name="T19" fmla="*/ 44 h 69"/>
                  <a:gd name="T20" fmla="*/ 0 w 24"/>
                  <a:gd name="T21" fmla="*/ 7 h 69"/>
                  <a:gd name="T22" fmla="*/ 4 w 24"/>
                  <a:gd name="T23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69">
                    <a:moveTo>
                      <a:pt x="4" y="2"/>
                    </a:moveTo>
                    <a:cubicBezTo>
                      <a:pt x="9" y="0"/>
                      <a:pt x="11" y="4"/>
                      <a:pt x="14" y="6"/>
                    </a:cubicBezTo>
                    <a:cubicBezTo>
                      <a:pt x="14" y="8"/>
                      <a:pt x="15" y="11"/>
                      <a:pt x="15" y="13"/>
                    </a:cubicBezTo>
                    <a:cubicBezTo>
                      <a:pt x="15" y="14"/>
                      <a:pt x="15" y="14"/>
                      <a:pt x="15" y="15"/>
                    </a:cubicBezTo>
                    <a:cubicBezTo>
                      <a:pt x="14" y="20"/>
                      <a:pt x="17" y="23"/>
                      <a:pt x="20" y="26"/>
                    </a:cubicBezTo>
                    <a:cubicBezTo>
                      <a:pt x="22" y="29"/>
                      <a:pt x="22" y="32"/>
                      <a:pt x="21" y="36"/>
                    </a:cubicBezTo>
                    <a:cubicBezTo>
                      <a:pt x="16" y="45"/>
                      <a:pt x="22" y="53"/>
                      <a:pt x="24" y="62"/>
                    </a:cubicBezTo>
                    <a:cubicBezTo>
                      <a:pt x="24" y="64"/>
                      <a:pt x="23" y="67"/>
                      <a:pt x="23" y="69"/>
                    </a:cubicBezTo>
                    <a:cubicBezTo>
                      <a:pt x="13" y="67"/>
                      <a:pt x="15" y="58"/>
                      <a:pt x="10" y="52"/>
                    </a:cubicBezTo>
                    <a:cubicBezTo>
                      <a:pt x="9" y="50"/>
                      <a:pt x="8" y="47"/>
                      <a:pt x="6" y="44"/>
                    </a:cubicBezTo>
                    <a:cubicBezTo>
                      <a:pt x="1" y="32"/>
                      <a:pt x="3" y="19"/>
                      <a:pt x="0" y="7"/>
                    </a:cubicBezTo>
                    <a:cubicBezTo>
                      <a:pt x="0" y="5"/>
                      <a:pt x="0" y="1"/>
                      <a:pt x="4" y="2"/>
                    </a:cubicBezTo>
                    <a:close/>
                  </a:path>
                </a:pathLst>
              </a:custGeom>
              <a:solidFill>
                <a:srgbClr val="BCA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3" name="Freeform 5577"/>
              <p:cNvSpPr/>
              <p:nvPr/>
            </p:nvSpPr>
            <p:spPr bwMode="auto">
              <a:xfrm>
                <a:off x="6918325" y="5967413"/>
                <a:ext cx="57150" cy="74613"/>
              </a:xfrm>
              <a:custGeom>
                <a:avLst/>
                <a:gdLst>
                  <a:gd name="T0" fmla="*/ 6 w 28"/>
                  <a:gd name="T1" fmla="*/ 20 h 38"/>
                  <a:gd name="T2" fmla="*/ 5 w 28"/>
                  <a:gd name="T3" fmla="*/ 10 h 38"/>
                  <a:gd name="T4" fmla="*/ 5 w 28"/>
                  <a:gd name="T5" fmla="*/ 0 h 38"/>
                  <a:gd name="T6" fmla="*/ 8 w 28"/>
                  <a:gd name="T7" fmla="*/ 1 h 38"/>
                  <a:gd name="T8" fmla="*/ 17 w 28"/>
                  <a:gd name="T9" fmla="*/ 9 h 38"/>
                  <a:gd name="T10" fmla="*/ 27 w 28"/>
                  <a:gd name="T11" fmla="*/ 28 h 38"/>
                  <a:gd name="T12" fmla="*/ 27 w 28"/>
                  <a:gd name="T13" fmla="*/ 30 h 38"/>
                  <a:gd name="T14" fmla="*/ 21 w 28"/>
                  <a:gd name="T15" fmla="*/ 34 h 38"/>
                  <a:gd name="T16" fmla="*/ 20 w 28"/>
                  <a:gd name="T17" fmla="*/ 34 h 38"/>
                  <a:gd name="T18" fmla="*/ 19 w 28"/>
                  <a:gd name="T19" fmla="*/ 34 h 38"/>
                  <a:gd name="T20" fmla="*/ 6 w 28"/>
                  <a:gd name="T21" fmla="*/ 32 h 38"/>
                  <a:gd name="T22" fmla="*/ 10 w 28"/>
                  <a:gd name="T23" fmla="*/ 21 h 38"/>
                  <a:gd name="T24" fmla="*/ 11 w 28"/>
                  <a:gd name="T25" fmla="*/ 19 h 38"/>
                  <a:gd name="T26" fmla="*/ 6 w 28"/>
                  <a:gd name="T27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38">
                    <a:moveTo>
                      <a:pt x="6" y="20"/>
                    </a:moveTo>
                    <a:cubicBezTo>
                      <a:pt x="5" y="17"/>
                      <a:pt x="5" y="13"/>
                      <a:pt x="5" y="10"/>
                    </a:cubicBezTo>
                    <a:cubicBezTo>
                      <a:pt x="0" y="6"/>
                      <a:pt x="2" y="3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10" y="5"/>
                      <a:pt x="14" y="7"/>
                      <a:pt x="17" y="9"/>
                    </a:cubicBezTo>
                    <a:cubicBezTo>
                      <a:pt x="26" y="12"/>
                      <a:pt x="21" y="23"/>
                      <a:pt x="27" y="28"/>
                    </a:cubicBezTo>
                    <a:cubicBezTo>
                      <a:pt x="27" y="29"/>
                      <a:pt x="27" y="29"/>
                      <a:pt x="27" y="30"/>
                    </a:cubicBezTo>
                    <a:cubicBezTo>
                      <a:pt x="28" y="35"/>
                      <a:pt x="23" y="33"/>
                      <a:pt x="21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5" y="32"/>
                      <a:pt x="9" y="38"/>
                      <a:pt x="6" y="32"/>
                    </a:cubicBezTo>
                    <a:cubicBezTo>
                      <a:pt x="4" y="28"/>
                      <a:pt x="6" y="24"/>
                      <a:pt x="10" y="21"/>
                    </a:cubicBezTo>
                    <a:cubicBezTo>
                      <a:pt x="10" y="20"/>
                      <a:pt x="12" y="20"/>
                      <a:pt x="11" y="19"/>
                    </a:cubicBezTo>
                    <a:cubicBezTo>
                      <a:pt x="9" y="20"/>
                      <a:pt x="8" y="22"/>
                      <a:pt x="6" y="20"/>
                    </a:cubicBezTo>
                    <a:close/>
                  </a:path>
                </a:pathLst>
              </a:custGeom>
              <a:solidFill>
                <a:srgbClr val="DFC7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4" name="Freeform 5578"/>
              <p:cNvSpPr/>
              <p:nvPr/>
            </p:nvSpPr>
            <p:spPr bwMode="auto">
              <a:xfrm>
                <a:off x="6910388" y="6038851"/>
                <a:ext cx="28575" cy="77788"/>
              </a:xfrm>
              <a:custGeom>
                <a:avLst/>
                <a:gdLst>
                  <a:gd name="T0" fmla="*/ 0 w 14"/>
                  <a:gd name="T1" fmla="*/ 0 h 39"/>
                  <a:gd name="T2" fmla="*/ 13 w 14"/>
                  <a:gd name="T3" fmla="*/ 17 h 39"/>
                  <a:gd name="T4" fmla="*/ 12 w 14"/>
                  <a:gd name="T5" fmla="*/ 27 h 39"/>
                  <a:gd name="T6" fmla="*/ 13 w 14"/>
                  <a:gd name="T7" fmla="*/ 32 h 39"/>
                  <a:gd name="T8" fmla="*/ 5 w 14"/>
                  <a:gd name="T9" fmla="*/ 38 h 39"/>
                  <a:gd name="T10" fmla="*/ 0 w 14"/>
                  <a:gd name="T1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39">
                    <a:moveTo>
                      <a:pt x="0" y="0"/>
                    </a:moveTo>
                    <a:cubicBezTo>
                      <a:pt x="8" y="4"/>
                      <a:pt x="8" y="12"/>
                      <a:pt x="13" y="17"/>
                    </a:cubicBezTo>
                    <a:cubicBezTo>
                      <a:pt x="13" y="20"/>
                      <a:pt x="12" y="23"/>
                      <a:pt x="12" y="27"/>
                    </a:cubicBezTo>
                    <a:cubicBezTo>
                      <a:pt x="12" y="28"/>
                      <a:pt x="14" y="30"/>
                      <a:pt x="13" y="32"/>
                    </a:cubicBezTo>
                    <a:cubicBezTo>
                      <a:pt x="14" y="38"/>
                      <a:pt x="10" y="39"/>
                      <a:pt x="5" y="38"/>
                    </a:cubicBezTo>
                    <a:cubicBezTo>
                      <a:pt x="4" y="26"/>
                      <a:pt x="2" y="13"/>
                      <a:pt x="0" y="0"/>
                    </a:cubicBezTo>
                    <a:close/>
                  </a:path>
                </a:pathLst>
              </a:custGeom>
              <a:solidFill>
                <a:srgbClr val="A085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5" name="Freeform 5579"/>
              <p:cNvSpPr/>
              <p:nvPr/>
            </p:nvSpPr>
            <p:spPr bwMode="auto">
              <a:xfrm>
                <a:off x="6923088" y="5988051"/>
                <a:ext cx="33338" cy="74613"/>
              </a:xfrm>
              <a:custGeom>
                <a:avLst/>
                <a:gdLst>
                  <a:gd name="T0" fmla="*/ 4 w 17"/>
                  <a:gd name="T1" fmla="*/ 9 h 37"/>
                  <a:gd name="T2" fmla="*/ 17 w 17"/>
                  <a:gd name="T3" fmla="*/ 7 h 37"/>
                  <a:gd name="T4" fmla="*/ 11 w 17"/>
                  <a:gd name="T5" fmla="*/ 10 h 37"/>
                  <a:gd name="T6" fmla="*/ 6 w 17"/>
                  <a:gd name="T7" fmla="*/ 18 h 37"/>
                  <a:gd name="T8" fmla="*/ 13 w 17"/>
                  <a:gd name="T9" fmla="*/ 21 h 37"/>
                  <a:gd name="T10" fmla="*/ 17 w 17"/>
                  <a:gd name="T11" fmla="*/ 23 h 37"/>
                  <a:gd name="T12" fmla="*/ 13 w 17"/>
                  <a:gd name="T13" fmla="*/ 32 h 37"/>
                  <a:gd name="T14" fmla="*/ 8 w 17"/>
                  <a:gd name="T15" fmla="*/ 35 h 37"/>
                  <a:gd name="T16" fmla="*/ 0 w 17"/>
                  <a:gd name="T17" fmla="*/ 11 h 37"/>
                  <a:gd name="T18" fmla="*/ 4 w 17"/>
                  <a:gd name="T19" fmla="*/ 9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37">
                    <a:moveTo>
                      <a:pt x="4" y="9"/>
                    </a:moveTo>
                    <a:cubicBezTo>
                      <a:pt x="8" y="6"/>
                      <a:pt x="12" y="0"/>
                      <a:pt x="17" y="7"/>
                    </a:cubicBezTo>
                    <a:cubicBezTo>
                      <a:pt x="16" y="10"/>
                      <a:pt x="13" y="10"/>
                      <a:pt x="11" y="10"/>
                    </a:cubicBezTo>
                    <a:cubicBezTo>
                      <a:pt x="7" y="11"/>
                      <a:pt x="5" y="14"/>
                      <a:pt x="6" y="18"/>
                    </a:cubicBezTo>
                    <a:cubicBezTo>
                      <a:pt x="6" y="23"/>
                      <a:pt x="10" y="22"/>
                      <a:pt x="13" y="21"/>
                    </a:cubicBezTo>
                    <a:cubicBezTo>
                      <a:pt x="15" y="21"/>
                      <a:pt x="16" y="22"/>
                      <a:pt x="17" y="23"/>
                    </a:cubicBezTo>
                    <a:cubicBezTo>
                      <a:pt x="13" y="25"/>
                      <a:pt x="14" y="29"/>
                      <a:pt x="13" y="32"/>
                    </a:cubicBezTo>
                    <a:cubicBezTo>
                      <a:pt x="13" y="36"/>
                      <a:pt x="11" y="37"/>
                      <a:pt x="8" y="35"/>
                    </a:cubicBezTo>
                    <a:cubicBezTo>
                      <a:pt x="0" y="28"/>
                      <a:pt x="0" y="20"/>
                      <a:pt x="0" y="11"/>
                    </a:cubicBezTo>
                    <a:cubicBezTo>
                      <a:pt x="0" y="9"/>
                      <a:pt x="2" y="9"/>
                      <a:pt x="4" y="9"/>
                    </a:cubicBezTo>
                    <a:close/>
                  </a:path>
                </a:pathLst>
              </a:custGeom>
              <a:solidFill>
                <a:srgbClr val="D1B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6" name="Freeform 5580"/>
              <p:cNvSpPr/>
              <p:nvPr/>
            </p:nvSpPr>
            <p:spPr bwMode="auto">
              <a:xfrm>
                <a:off x="6978650" y="6057901"/>
                <a:ext cx="42863" cy="53975"/>
              </a:xfrm>
              <a:custGeom>
                <a:avLst/>
                <a:gdLst>
                  <a:gd name="T0" fmla="*/ 12 w 21"/>
                  <a:gd name="T1" fmla="*/ 1 h 27"/>
                  <a:gd name="T2" fmla="*/ 21 w 21"/>
                  <a:gd name="T3" fmla="*/ 25 h 27"/>
                  <a:gd name="T4" fmla="*/ 9 w 21"/>
                  <a:gd name="T5" fmla="*/ 25 h 27"/>
                  <a:gd name="T6" fmla="*/ 8 w 21"/>
                  <a:gd name="T7" fmla="*/ 24 h 27"/>
                  <a:gd name="T8" fmla="*/ 5 w 21"/>
                  <a:gd name="T9" fmla="*/ 26 h 27"/>
                  <a:gd name="T10" fmla="*/ 3 w 21"/>
                  <a:gd name="T11" fmla="*/ 24 h 27"/>
                  <a:gd name="T12" fmla="*/ 4 w 21"/>
                  <a:gd name="T13" fmla="*/ 7 h 27"/>
                  <a:gd name="T14" fmla="*/ 4 w 21"/>
                  <a:gd name="T15" fmla="*/ 5 h 27"/>
                  <a:gd name="T16" fmla="*/ 12 w 21"/>
                  <a:gd name="T1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7">
                    <a:moveTo>
                      <a:pt x="12" y="1"/>
                    </a:moveTo>
                    <a:cubicBezTo>
                      <a:pt x="17" y="8"/>
                      <a:pt x="21" y="16"/>
                      <a:pt x="21" y="25"/>
                    </a:cubicBezTo>
                    <a:cubicBezTo>
                      <a:pt x="17" y="26"/>
                      <a:pt x="13" y="26"/>
                      <a:pt x="9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4"/>
                      <a:pt x="7" y="27"/>
                      <a:pt x="5" y="26"/>
                    </a:cubicBezTo>
                    <a:cubicBezTo>
                      <a:pt x="4" y="25"/>
                      <a:pt x="3" y="25"/>
                      <a:pt x="3" y="24"/>
                    </a:cubicBezTo>
                    <a:cubicBezTo>
                      <a:pt x="2" y="18"/>
                      <a:pt x="0" y="12"/>
                      <a:pt x="4" y="7"/>
                    </a:cubicBezTo>
                    <a:cubicBezTo>
                      <a:pt x="4" y="7"/>
                      <a:pt x="4" y="6"/>
                      <a:pt x="4" y="5"/>
                    </a:cubicBezTo>
                    <a:cubicBezTo>
                      <a:pt x="6" y="3"/>
                      <a:pt x="8" y="0"/>
                      <a:pt x="12" y="1"/>
                    </a:cubicBezTo>
                    <a:close/>
                  </a:path>
                </a:pathLst>
              </a:custGeom>
              <a:solidFill>
                <a:srgbClr val="BC9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7" name="Freeform 5581"/>
              <p:cNvSpPr/>
              <p:nvPr/>
            </p:nvSpPr>
            <p:spPr bwMode="auto">
              <a:xfrm>
                <a:off x="6961188" y="6072188"/>
                <a:ext cx="30163" cy="42863"/>
              </a:xfrm>
              <a:custGeom>
                <a:avLst/>
                <a:gdLst>
                  <a:gd name="T0" fmla="*/ 13 w 15"/>
                  <a:gd name="T1" fmla="*/ 0 h 21"/>
                  <a:gd name="T2" fmla="*/ 13 w 15"/>
                  <a:gd name="T3" fmla="*/ 18 h 21"/>
                  <a:gd name="T4" fmla="*/ 1 w 15"/>
                  <a:gd name="T5" fmla="*/ 14 h 21"/>
                  <a:gd name="T6" fmla="*/ 13 w 15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21">
                    <a:moveTo>
                      <a:pt x="13" y="0"/>
                    </a:moveTo>
                    <a:cubicBezTo>
                      <a:pt x="13" y="6"/>
                      <a:pt x="15" y="12"/>
                      <a:pt x="13" y="18"/>
                    </a:cubicBezTo>
                    <a:cubicBezTo>
                      <a:pt x="8" y="21"/>
                      <a:pt x="5" y="16"/>
                      <a:pt x="1" y="14"/>
                    </a:cubicBezTo>
                    <a:cubicBezTo>
                      <a:pt x="0" y="5"/>
                      <a:pt x="3" y="0"/>
                      <a:pt x="13" y="0"/>
                    </a:cubicBezTo>
                    <a:close/>
                  </a:path>
                </a:pathLst>
              </a:custGeom>
              <a:solidFill>
                <a:srgbClr val="D3A9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8" name="Freeform 5582"/>
              <p:cNvSpPr/>
              <p:nvPr/>
            </p:nvSpPr>
            <p:spPr bwMode="auto">
              <a:xfrm>
                <a:off x="6926263" y="6088063"/>
                <a:ext cx="34925" cy="26988"/>
              </a:xfrm>
              <a:custGeom>
                <a:avLst/>
                <a:gdLst>
                  <a:gd name="T0" fmla="*/ 5 w 17"/>
                  <a:gd name="T1" fmla="*/ 7 h 13"/>
                  <a:gd name="T2" fmla="*/ 4 w 17"/>
                  <a:gd name="T3" fmla="*/ 2 h 13"/>
                  <a:gd name="T4" fmla="*/ 17 w 17"/>
                  <a:gd name="T5" fmla="*/ 13 h 13"/>
                  <a:gd name="T6" fmla="*/ 12 w 17"/>
                  <a:gd name="T7" fmla="*/ 12 h 13"/>
                  <a:gd name="T8" fmla="*/ 5 w 17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5" y="7"/>
                    </a:moveTo>
                    <a:cubicBezTo>
                      <a:pt x="4" y="5"/>
                      <a:pt x="0" y="5"/>
                      <a:pt x="4" y="2"/>
                    </a:cubicBezTo>
                    <a:cubicBezTo>
                      <a:pt x="13" y="0"/>
                      <a:pt x="14" y="7"/>
                      <a:pt x="17" y="13"/>
                    </a:cubicBezTo>
                    <a:cubicBezTo>
                      <a:pt x="16" y="13"/>
                      <a:pt x="14" y="13"/>
                      <a:pt x="12" y="12"/>
                    </a:cubicBezTo>
                    <a:cubicBezTo>
                      <a:pt x="10" y="11"/>
                      <a:pt x="8" y="9"/>
                      <a:pt x="5" y="7"/>
                    </a:cubicBezTo>
                    <a:close/>
                  </a:path>
                </a:pathLst>
              </a:custGeom>
              <a:solidFill>
                <a:srgbClr val="D3A9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9" name="Freeform 5583"/>
              <p:cNvSpPr/>
              <p:nvPr/>
            </p:nvSpPr>
            <p:spPr bwMode="auto">
              <a:xfrm>
                <a:off x="6961188" y="6021388"/>
                <a:ext cx="33338" cy="31750"/>
              </a:xfrm>
              <a:custGeom>
                <a:avLst/>
                <a:gdLst>
                  <a:gd name="T0" fmla="*/ 0 w 17"/>
                  <a:gd name="T1" fmla="*/ 7 h 16"/>
                  <a:gd name="T2" fmla="*/ 6 w 17"/>
                  <a:gd name="T3" fmla="*/ 3 h 16"/>
                  <a:gd name="T4" fmla="*/ 15 w 17"/>
                  <a:gd name="T5" fmla="*/ 9 h 16"/>
                  <a:gd name="T6" fmla="*/ 8 w 17"/>
                  <a:gd name="T7" fmla="*/ 8 h 16"/>
                  <a:gd name="T8" fmla="*/ 9 w 17"/>
                  <a:gd name="T9" fmla="*/ 16 h 16"/>
                  <a:gd name="T10" fmla="*/ 0 w 17"/>
                  <a:gd name="T11" fmla="*/ 7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6">
                    <a:moveTo>
                      <a:pt x="0" y="7"/>
                    </a:moveTo>
                    <a:cubicBezTo>
                      <a:pt x="2" y="6"/>
                      <a:pt x="4" y="5"/>
                      <a:pt x="6" y="3"/>
                    </a:cubicBezTo>
                    <a:cubicBezTo>
                      <a:pt x="9" y="5"/>
                      <a:pt x="17" y="0"/>
                      <a:pt x="15" y="9"/>
                    </a:cubicBezTo>
                    <a:cubicBezTo>
                      <a:pt x="13" y="8"/>
                      <a:pt x="10" y="5"/>
                      <a:pt x="8" y="8"/>
                    </a:cubicBezTo>
                    <a:cubicBezTo>
                      <a:pt x="5" y="11"/>
                      <a:pt x="11" y="13"/>
                      <a:pt x="9" y="16"/>
                    </a:cubicBezTo>
                    <a:cubicBezTo>
                      <a:pt x="4" y="16"/>
                      <a:pt x="3" y="10"/>
                      <a:pt x="0" y="7"/>
                    </a:cubicBezTo>
                    <a:close/>
                  </a:path>
                </a:pathLst>
              </a:custGeom>
              <a:solidFill>
                <a:srgbClr val="D1B1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0" name="Freeform 5584"/>
              <p:cNvSpPr/>
              <p:nvPr/>
            </p:nvSpPr>
            <p:spPr bwMode="auto">
              <a:xfrm>
                <a:off x="6962775" y="6100763"/>
                <a:ext cx="33338" cy="20638"/>
              </a:xfrm>
              <a:custGeom>
                <a:avLst/>
                <a:gdLst>
                  <a:gd name="T0" fmla="*/ 0 w 17"/>
                  <a:gd name="T1" fmla="*/ 0 h 10"/>
                  <a:gd name="T2" fmla="*/ 12 w 17"/>
                  <a:gd name="T3" fmla="*/ 4 h 10"/>
                  <a:gd name="T4" fmla="*/ 14 w 17"/>
                  <a:gd name="T5" fmla="*/ 4 h 10"/>
                  <a:gd name="T6" fmla="*/ 17 w 17"/>
                  <a:gd name="T7" fmla="*/ 4 h 10"/>
                  <a:gd name="T8" fmla="*/ 17 w 17"/>
                  <a:gd name="T9" fmla="*/ 4 h 10"/>
                  <a:gd name="T10" fmla="*/ 17 w 17"/>
                  <a:gd name="T11" fmla="*/ 7 h 10"/>
                  <a:gd name="T12" fmla="*/ 0 w 1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0">
                    <a:moveTo>
                      <a:pt x="0" y="0"/>
                    </a:moveTo>
                    <a:cubicBezTo>
                      <a:pt x="4" y="1"/>
                      <a:pt x="8" y="2"/>
                      <a:pt x="12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5" y="3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9" y="10"/>
                      <a:pt x="3" y="9"/>
                      <a:pt x="0" y="0"/>
                    </a:cubicBezTo>
                    <a:close/>
                  </a:path>
                </a:pathLst>
              </a:custGeom>
              <a:solidFill>
                <a:srgbClr val="C38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1" name="Freeform 5585"/>
              <p:cNvSpPr/>
              <p:nvPr/>
            </p:nvSpPr>
            <p:spPr bwMode="auto">
              <a:xfrm>
                <a:off x="6980238" y="6038851"/>
                <a:ext cx="28575" cy="31750"/>
              </a:xfrm>
              <a:custGeom>
                <a:avLst/>
                <a:gdLst>
                  <a:gd name="T0" fmla="*/ 11 w 14"/>
                  <a:gd name="T1" fmla="*/ 11 h 16"/>
                  <a:gd name="T2" fmla="*/ 3 w 14"/>
                  <a:gd name="T3" fmla="*/ 15 h 16"/>
                  <a:gd name="T4" fmla="*/ 1 w 14"/>
                  <a:gd name="T5" fmla="*/ 15 h 16"/>
                  <a:gd name="T6" fmla="*/ 4 w 14"/>
                  <a:gd name="T7" fmla="*/ 10 h 16"/>
                  <a:gd name="T8" fmla="*/ 14 w 14"/>
                  <a:gd name="T9" fmla="*/ 11 h 16"/>
                  <a:gd name="T10" fmla="*/ 11 w 14"/>
                  <a:gd name="T11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6">
                    <a:moveTo>
                      <a:pt x="11" y="11"/>
                    </a:moveTo>
                    <a:cubicBezTo>
                      <a:pt x="8" y="12"/>
                      <a:pt x="7" y="16"/>
                      <a:pt x="3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0" y="12"/>
                      <a:pt x="2" y="11"/>
                      <a:pt x="4" y="10"/>
                    </a:cubicBezTo>
                    <a:cubicBezTo>
                      <a:pt x="7" y="9"/>
                      <a:pt x="12" y="0"/>
                      <a:pt x="14" y="11"/>
                    </a:cubicBezTo>
                    <a:cubicBezTo>
                      <a:pt x="13" y="11"/>
                      <a:pt x="12" y="11"/>
                      <a:pt x="11" y="11"/>
                    </a:cubicBezTo>
                    <a:close/>
                  </a:path>
                </a:pathLst>
              </a:custGeom>
              <a:solidFill>
                <a:srgbClr val="A99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2" name="Freeform 5586"/>
              <p:cNvSpPr/>
              <p:nvPr/>
            </p:nvSpPr>
            <p:spPr bwMode="auto">
              <a:xfrm>
                <a:off x="6962775" y="6053138"/>
                <a:ext cx="25400" cy="15875"/>
              </a:xfrm>
              <a:custGeom>
                <a:avLst/>
                <a:gdLst>
                  <a:gd name="T0" fmla="*/ 13 w 13"/>
                  <a:gd name="T1" fmla="*/ 3 h 8"/>
                  <a:gd name="T2" fmla="*/ 10 w 13"/>
                  <a:gd name="T3" fmla="*/ 8 h 8"/>
                  <a:gd name="T4" fmla="*/ 8 w 13"/>
                  <a:gd name="T5" fmla="*/ 0 h 8"/>
                  <a:gd name="T6" fmla="*/ 13 w 13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13" y="3"/>
                    </a:moveTo>
                    <a:cubicBezTo>
                      <a:pt x="12" y="5"/>
                      <a:pt x="11" y="6"/>
                      <a:pt x="10" y="8"/>
                    </a:cubicBezTo>
                    <a:cubicBezTo>
                      <a:pt x="0" y="7"/>
                      <a:pt x="6" y="3"/>
                      <a:pt x="8" y="0"/>
                    </a:cubicBezTo>
                    <a:cubicBezTo>
                      <a:pt x="10" y="1"/>
                      <a:pt x="11" y="2"/>
                      <a:pt x="13" y="3"/>
                    </a:cubicBezTo>
                    <a:close/>
                  </a:path>
                </a:pathLst>
              </a:custGeom>
              <a:solidFill>
                <a:srgbClr val="BC9A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3" name="Freeform 5587"/>
              <p:cNvSpPr/>
              <p:nvPr/>
            </p:nvSpPr>
            <p:spPr bwMode="auto">
              <a:xfrm>
                <a:off x="6977063" y="6124576"/>
                <a:ext cx="15875" cy="15875"/>
              </a:xfrm>
              <a:custGeom>
                <a:avLst/>
                <a:gdLst>
                  <a:gd name="T0" fmla="*/ 8 w 8"/>
                  <a:gd name="T1" fmla="*/ 5 h 8"/>
                  <a:gd name="T2" fmla="*/ 0 w 8"/>
                  <a:gd name="T3" fmla="*/ 3 h 8"/>
                  <a:gd name="T4" fmla="*/ 8 w 8"/>
                  <a:gd name="T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8">
                    <a:moveTo>
                      <a:pt x="8" y="5"/>
                    </a:moveTo>
                    <a:cubicBezTo>
                      <a:pt x="5" y="8"/>
                      <a:pt x="2" y="7"/>
                      <a:pt x="0" y="3"/>
                    </a:cubicBezTo>
                    <a:cubicBezTo>
                      <a:pt x="4" y="0"/>
                      <a:pt x="6" y="4"/>
                      <a:pt x="8" y="5"/>
                    </a:cubicBezTo>
                    <a:close/>
                  </a:path>
                </a:pathLst>
              </a:custGeom>
              <a:solidFill>
                <a:srgbClr val="C38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4" name="Freeform 5588"/>
              <p:cNvSpPr/>
              <p:nvPr/>
            </p:nvSpPr>
            <p:spPr bwMode="auto">
              <a:xfrm>
                <a:off x="7353300" y="5307013"/>
                <a:ext cx="98425" cy="120650"/>
              </a:xfrm>
              <a:custGeom>
                <a:avLst/>
                <a:gdLst>
                  <a:gd name="T0" fmla="*/ 27 w 49"/>
                  <a:gd name="T1" fmla="*/ 14 h 60"/>
                  <a:gd name="T2" fmla="*/ 31 w 49"/>
                  <a:gd name="T3" fmla="*/ 17 h 60"/>
                  <a:gd name="T4" fmla="*/ 43 w 49"/>
                  <a:gd name="T5" fmla="*/ 11 h 60"/>
                  <a:gd name="T6" fmla="*/ 49 w 49"/>
                  <a:gd name="T7" fmla="*/ 22 h 60"/>
                  <a:gd name="T8" fmla="*/ 45 w 49"/>
                  <a:gd name="T9" fmla="*/ 28 h 60"/>
                  <a:gd name="T10" fmla="*/ 41 w 49"/>
                  <a:gd name="T11" fmla="*/ 31 h 60"/>
                  <a:gd name="T12" fmla="*/ 38 w 49"/>
                  <a:gd name="T13" fmla="*/ 27 h 60"/>
                  <a:gd name="T14" fmla="*/ 30 w 49"/>
                  <a:gd name="T15" fmla="*/ 26 h 60"/>
                  <a:gd name="T16" fmla="*/ 38 w 49"/>
                  <a:gd name="T17" fmla="*/ 28 h 60"/>
                  <a:gd name="T18" fmla="*/ 29 w 49"/>
                  <a:gd name="T19" fmla="*/ 38 h 60"/>
                  <a:gd name="T20" fmla="*/ 25 w 49"/>
                  <a:gd name="T21" fmla="*/ 42 h 60"/>
                  <a:gd name="T22" fmla="*/ 27 w 49"/>
                  <a:gd name="T23" fmla="*/ 53 h 60"/>
                  <a:gd name="T24" fmla="*/ 27 w 49"/>
                  <a:gd name="T25" fmla="*/ 56 h 60"/>
                  <a:gd name="T26" fmla="*/ 9 w 49"/>
                  <a:gd name="T27" fmla="*/ 43 h 60"/>
                  <a:gd name="T28" fmla="*/ 14 w 49"/>
                  <a:gd name="T29" fmla="*/ 26 h 60"/>
                  <a:gd name="T30" fmla="*/ 16 w 49"/>
                  <a:gd name="T31" fmla="*/ 27 h 60"/>
                  <a:gd name="T32" fmla="*/ 16 w 49"/>
                  <a:gd name="T33" fmla="*/ 27 h 60"/>
                  <a:gd name="T34" fmla="*/ 7 w 49"/>
                  <a:gd name="T35" fmla="*/ 14 h 60"/>
                  <a:gd name="T36" fmla="*/ 6 w 49"/>
                  <a:gd name="T37" fmla="*/ 4 h 60"/>
                  <a:gd name="T38" fmla="*/ 18 w 49"/>
                  <a:gd name="T39" fmla="*/ 4 h 60"/>
                  <a:gd name="T40" fmla="*/ 22 w 49"/>
                  <a:gd name="T41" fmla="*/ 6 h 60"/>
                  <a:gd name="T42" fmla="*/ 24 w 49"/>
                  <a:gd name="T43" fmla="*/ 8 h 60"/>
                  <a:gd name="T44" fmla="*/ 27 w 49"/>
                  <a:gd name="T45" fmla="*/ 1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9" h="60">
                    <a:moveTo>
                      <a:pt x="27" y="14"/>
                    </a:moveTo>
                    <a:cubicBezTo>
                      <a:pt x="28" y="15"/>
                      <a:pt x="26" y="19"/>
                      <a:pt x="31" y="17"/>
                    </a:cubicBezTo>
                    <a:cubicBezTo>
                      <a:pt x="35" y="15"/>
                      <a:pt x="39" y="13"/>
                      <a:pt x="43" y="11"/>
                    </a:cubicBezTo>
                    <a:cubicBezTo>
                      <a:pt x="45" y="14"/>
                      <a:pt x="47" y="18"/>
                      <a:pt x="49" y="22"/>
                    </a:cubicBezTo>
                    <a:cubicBezTo>
                      <a:pt x="46" y="23"/>
                      <a:pt x="38" y="21"/>
                      <a:pt x="45" y="28"/>
                    </a:cubicBezTo>
                    <a:cubicBezTo>
                      <a:pt x="46" y="32"/>
                      <a:pt x="43" y="32"/>
                      <a:pt x="41" y="31"/>
                    </a:cubicBezTo>
                    <a:cubicBezTo>
                      <a:pt x="39" y="31"/>
                      <a:pt x="39" y="29"/>
                      <a:pt x="38" y="27"/>
                    </a:cubicBezTo>
                    <a:cubicBezTo>
                      <a:pt x="36" y="25"/>
                      <a:pt x="33" y="25"/>
                      <a:pt x="30" y="26"/>
                    </a:cubicBezTo>
                    <a:cubicBezTo>
                      <a:pt x="33" y="26"/>
                      <a:pt x="36" y="25"/>
                      <a:pt x="38" y="28"/>
                    </a:cubicBezTo>
                    <a:cubicBezTo>
                      <a:pt x="40" y="36"/>
                      <a:pt x="33" y="36"/>
                      <a:pt x="29" y="38"/>
                    </a:cubicBezTo>
                    <a:cubicBezTo>
                      <a:pt x="27" y="39"/>
                      <a:pt x="24" y="41"/>
                      <a:pt x="25" y="42"/>
                    </a:cubicBezTo>
                    <a:cubicBezTo>
                      <a:pt x="33" y="45"/>
                      <a:pt x="27" y="49"/>
                      <a:pt x="27" y="53"/>
                    </a:cubicBezTo>
                    <a:cubicBezTo>
                      <a:pt x="27" y="54"/>
                      <a:pt x="27" y="55"/>
                      <a:pt x="27" y="56"/>
                    </a:cubicBezTo>
                    <a:cubicBezTo>
                      <a:pt x="16" y="60"/>
                      <a:pt x="14" y="49"/>
                      <a:pt x="9" y="43"/>
                    </a:cubicBezTo>
                    <a:cubicBezTo>
                      <a:pt x="9" y="37"/>
                      <a:pt x="5" y="30"/>
                      <a:pt x="14" y="26"/>
                    </a:cubicBezTo>
                    <a:cubicBezTo>
                      <a:pt x="15" y="26"/>
                      <a:pt x="15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4" y="22"/>
                      <a:pt x="8" y="20"/>
                      <a:pt x="7" y="14"/>
                    </a:cubicBezTo>
                    <a:cubicBezTo>
                      <a:pt x="7" y="11"/>
                      <a:pt x="0" y="8"/>
                      <a:pt x="6" y="4"/>
                    </a:cubicBezTo>
                    <a:cubicBezTo>
                      <a:pt x="10" y="0"/>
                      <a:pt x="14" y="0"/>
                      <a:pt x="18" y="4"/>
                    </a:cubicBezTo>
                    <a:cubicBezTo>
                      <a:pt x="19" y="5"/>
                      <a:pt x="20" y="5"/>
                      <a:pt x="22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5" y="12"/>
                      <a:pt x="27" y="14"/>
                    </a:cubicBezTo>
                    <a:close/>
                  </a:path>
                </a:pathLst>
              </a:custGeom>
              <a:solidFill>
                <a:srgbClr val="CBA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5" name="Freeform 5589"/>
              <p:cNvSpPr/>
              <p:nvPr/>
            </p:nvSpPr>
            <p:spPr bwMode="auto">
              <a:xfrm>
                <a:off x="7407275" y="5360988"/>
                <a:ext cx="96838" cy="82550"/>
              </a:xfrm>
              <a:custGeom>
                <a:avLst/>
                <a:gdLst>
                  <a:gd name="T0" fmla="*/ 0 w 48"/>
                  <a:gd name="T1" fmla="*/ 9 h 41"/>
                  <a:gd name="T2" fmla="*/ 11 w 48"/>
                  <a:gd name="T3" fmla="*/ 0 h 41"/>
                  <a:gd name="T4" fmla="*/ 11 w 48"/>
                  <a:gd name="T5" fmla="*/ 0 h 41"/>
                  <a:gd name="T6" fmla="*/ 13 w 48"/>
                  <a:gd name="T7" fmla="*/ 3 h 41"/>
                  <a:gd name="T8" fmla="*/ 36 w 48"/>
                  <a:gd name="T9" fmla="*/ 8 h 41"/>
                  <a:gd name="T10" fmla="*/ 40 w 48"/>
                  <a:gd name="T11" fmla="*/ 9 h 41"/>
                  <a:gd name="T12" fmla="*/ 40 w 48"/>
                  <a:gd name="T13" fmla="*/ 9 h 41"/>
                  <a:gd name="T14" fmla="*/ 41 w 48"/>
                  <a:gd name="T15" fmla="*/ 22 h 41"/>
                  <a:gd name="T16" fmla="*/ 47 w 48"/>
                  <a:gd name="T17" fmla="*/ 32 h 41"/>
                  <a:gd name="T18" fmla="*/ 48 w 48"/>
                  <a:gd name="T19" fmla="*/ 40 h 41"/>
                  <a:gd name="T20" fmla="*/ 36 w 48"/>
                  <a:gd name="T21" fmla="*/ 36 h 41"/>
                  <a:gd name="T22" fmla="*/ 19 w 48"/>
                  <a:gd name="T23" fmla="*/ 26 h 41"/>
                  <a:gd name="T24" fmla="*/ 11 w 48"/>
                  <a:gd name="T25" fmla="*/ 20 h 41"/>
                  <a:gd name="T26" fmla="*/ 0 w 48"/>
                  <a:gd name="T27" fmla="*/ 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41">
                    <a:moveTo>
                      <a:pt x="0" y="9"/>
                    </a:moveTo>
                    <a:cubicBezTo>
                      <a:pt x="4" y="6"/>
                      <a:pt x="11" y="8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2"/>
                      <a:pt x="13" y="3"/>
                    </a:cubicBezTo>
                    <a:cubicBezTo>
                      <a:pt x="20" y="10"/>
                      <a:pt x="27" y="12"/>
                      <a:pt x="36" y="8"/>
                    </a:cubicBezTo>
                    <a:cubicBezTo>
                      <a:pt x="37" y="7"/>
                      <a:pt x="39" y="8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3"/>
                      <a:pt x="37" y="18"/>
                      <a:pt x="41" y="22"/>
                    </a:cubicBezTo>
                    <a:cubicBezTo>
                      <a:pt x="43" y="25"/>
                      <a:pt x="34" y="35"/>
                      <a:pt x="47" y="32"/>
                    </a:cubicBezTo>
                    <a:cubicBezTo>
                      <a:pt x="47" y="35"/>
                      <a:pt x="48" y="37"/>
                      <a:pt x="48" y="40"/>
                    </a:cubicBezTo>
                    <a:cubicBezTo>
                      <a:pt x="43" y="41"/>
                      <a:pt x="39" y="41"/>
                      <a:pt x="36" y="36"/>
                    </a:cubicBezTo>
                    <a:cubicBezTo>
                      <a:pt x="32" y="30"/>
                      <a:pt x="26" y="27"/>
                      <a:pt x="19" y="26"/>
                    </a:cubicBezTo>
                    <a:cubicBezTo>
                      <a:pt x="15" y="26"/>
                      <a:pt x="17" y="17"/>
                      <a:pt x="11" y="20"/>
                    </a:cubicBezTo>
                    <a:cubicBezTo>
                      <a:pt x="7" y="17"/>
                      <a:pt x="1" y="15"/>
                      <a:pt x="0" y="9"/>
                    </a:cubicBezTo>
                    <a:close/>
                  </a:path>
                </a:pathLst>
              </a:custGeom>
              <a:solidFill>
                <a:srgbClr val="C29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6" name="Freeform 5590"/>
              <p:cNvSpPr/>
              <p:nvPr/>
            </p:nvSpPr>
            <p:spPr bwMode="auto">
              <a:xfrm>
                <a:off x="7524750" y="5451476"/>
                <a:ext cx="57150" cy="61913"/>
              </a:xfrm>
              <a:custGeom>
                <a:avLst/>
                <a:gdLst>
                  <a:gd name="T0" fmla="*/ 29 w 29"/>
                  <a:gd name="T1" fmla="*/ 22 h 31"/>
                  <a:gd name="T2" fmla="*/ 20 w 29"/>
                  <a:gd name="T3" fmla="*/ 31 h 31"/>
                  <a:gd name="T4" fmla="*/ 9 w 29"/>
                  <a:gd name="T5" fmla="*/ 24 h 31"/>
                  <a:gd name="T6" fmla="*/ 8 w 29"/>
                  <a:gd name="T7" fmla="*/ 15 h 31"/>
                  <a:gd name="T8" fmla="*/ 13 w 29"/>
                  <a:gd name="T9" fmla="*/ 11 h 31"/>
                  <a:gd name="T10" fmla="*/ 4 w 29"/>
                  <a:gd name="T11" fmla="*/ 11 h 31"/>
                  <a:gd name="T12" fmla="*/ 1 w 29"/>
                  <a:gd name="T13" fmla="*/ 11 h 31"/>
                  <a:gd name="T14" fmla="*/ 12 w 29"/>
                  <a:gd name="T15" fmla="*/ 0 h 31"/>
                  <a:gd name="T16" fmla="*/ 29 w 29"/>
                  <a:gd name="T1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1">
                    <a:moveTo>
                      <a:pt x="29" y="22"/>
                    </a:moveTo>
                    <a:cubicBezTo>
                      <a:pt x="23" y="22"/>
                      <a:pt x="21" y="26"/>
                      <a:pt x="20" y="31"/>
                    </a:cubicBezTo>
                    <a:cubicBezTo>
                      <a:pt x="17" y="29"/>
                      <a:pt x="12" y="27"/>
                      <a:pt x="9" y="24"/>
                    </a:cubicBezTo>
                    <a:cubicBezTo>
                      <a:pt x="7" y="22"/>
                      <a:pt x="7" y="19"/>
                      <a:pt x="8" y="15"/>
                    </a:cubicBezTo>
                    <a:cubicBezTo>
                      <a:pt x="9" y="12"/>
                      <a:pt x="17" y="16"/>
                      <a:pt x="13" y="11"/>
                    </a:cubicBezTo>
                    <a:cubicBezTo>
                      <a:pt x="10" y="6"/>
                      <a:pt x="7" y="10"/>
                      <a:pt x="4" y="11"/>
                    </a:cubicBezTo>
                    <a:cubicBezTo>
                      <a:pt x="3" y="12"/>
                      <a:pt x="2" y="11"/>
                      <a:pt x="1" y="11"/>
                    </a:cubicBezTo>
                    <a:cubicBezTo>
                      <a:pt x="0" y="3"/>
                      <a:pt x="9" y="4"/>
                      <a:pt x="12" y="0"/>
                    </a:cubicBezTo>
                    <a:cubicBezTo>
                      <a:pt x="14" y="10"/>
                      <a:pt x="27" y="12"/>
                      <a:pt x="29" y="22"/>
                    </a:cubicBezTo>
                    <a:close/>
                  </a:path>
                </a:pathLst>
              </a:custGeom>
              <a:solidFill>
                <a:srgbClr val="A280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7" name="Freeform 5591"/>
              <p:cNvSpPr/>
              <p:nvPr/>
            </p:nvSpPr>
            <p:spPr bwMode="auto">
              <a:xfrm>
                <a:off x="7389813" y="5378451"/>
                <a:ext cx="39688" cy="34925"/>
              </a:xfrm>
              <a:custGeom>
                <a:avLst/>
                <a:gdLst>
                  <a:gd name="T0" fmla="*/ 9 w 20"/>
                  <a:gd name="T1" fmla="*/ 0 h 17"/>
                  <a:gd name="T2" fmla="*/ 20 w 20"/>
                  <a:gd name="T3" fmla="*/ 11 h 17"/>
                  <a:gd name="T4" fmla="*/ 9 w 20"/>
                  <a:gd name="T5" fmla="*/ 17 h 17"/>
                  <a:gd name="T6" fmla="*/ 0 w 20"/>
                  <a:gd name="T7" fmla="*/ 12 h 17"/>
                  <a:gd name="T8" fmla="*/ 9 w 20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7">
                    <a:moveTo>
                      <a:pt x="9" y="0"/>
                    </a:moveTo>
                    <a:cubicBezTo>
                      <a:pt x="13" y="3"/>
                      <a:pt x="19" y="5"/>
                      <a:pt x="20" y="11"/>
                    </a:cubicBezTo>
                    <a:cubicBezTo>
                      <a:pt x="17" y="14"/>
                      <a:pt x="14" y="17"/>
                      <a:pt x="9" y="17"/>
                    </a:cubicBezTo>
                    <a:cubicBezTo>
                      <a:pt x="7" y="15"/>
                      <a:pt x="12" y="5"/>
                      <a:pt x="0" y="12"/>
                    </a:cubicBezTo>
                    <a:cubicBezTo>
                      <a:pt x="4" y="6"/>
                      <a:pt x="3" y="1"/>
                      <a:pt x="9" y="0"/>
                    </a:cubicBezTo>
                    <a:close/>
                  </a:path>
                </a:pathLst>
              </a:custGeom>
              <a:solidFill>
                <a:srgbClr val="BC9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8" name="Freeform 5593"/>
              <p:cNvSpPr/>
              <p:nvPr/>
            </p:nvSpPr>
            <p:spPr bwMode="auto">
              <a:xfrm>
                <a:off x="7353301" y="5394326"/>
                <a:ext cx="53975" cy="50800"/>
              </a:xfrm>
              <a:custGeom>
                <a:avLst/>
                <a:gdLst>
                  <a:gd name="T0" fmla="*/ 11 w 27"/>
                  <a:gd name="T1" fmla="*/ 0 h 25"/>
                  <a:gd name="T2" fmla="*/ 27 w 27"/>
                  <a:gd name="T3" fmla="*/ 12 h 25"/>
                  <a:gd name="T4" fmla="*/ 23 w 27"/>
                  <a:gd name="T5" fmla="*/ 21 h 25"/>
                  <a:gd name="T6" fmla="*/ 17 w 27"/>
                  <a:gd name="T7" fmla="*/ 17 h 25"/>
                  <a:gd name="T8" fmla="*/ 12 w 27"/>
                  <a:gd name="T9" fmla="*/ 10 h 25"/>
                  <a:gd name="T10" fmla="*/ 9 w 27"/>
                  <a:gd name="T11" fmla="*/ 0 h 25"/>
                  <a:gd name="T12" fmla="*/ 11 w 27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5">
                    <a:moveTo>
                      <a:pt x="11" y="0"/>
                    </a:moveTo>
                    <a:cubicBezTo>
                      <a:pt x="16" y="4"/>
                      <a:pt x="19" y="12"/>
                      <a:pt x="27" y="12"/>
                    </a:cubicBezTo>
                    <a:cubicBezTo>
                      <a:pt x="26" y="15"/>
                      <a:pt x="25" y="18"/>
                      <a:pt x="23" y="21"/>
                    </a:cubicBezTo>
                    <a:cubicBezTo>
                      <a:pt x="21" y="20"/>
                      <a:pt x="15" y="25"/>
                      <a:pt x="17" y="17"/>
                    </a:cubicBezTo>
                    <a:cubicBezTo>
                      <a:pt x="19" y="12"/>
                      <a:pt x="14" y="12"/>
                      <a:pt x="12" y="10"/>
                    </a:cubicBezTo>
                    <a:cubicBezTo>
                      <a:pt x="8" y="7"/>
                      <a:pt x="0" y="6"/>
                      <a:pt x="9" y="0"/>
                    </a:cubicBezTo>
                    <a:cubicBezTo>
                      <a:pt x="10" y="0"/>
                      <a:pt x="11" y="0"/>
                      <a:pt x="11" y="0"/>
                    </a:cubicBezTo>
                    <a:close/>
                  </a:path>
                </a:pathLst>
              </a:custGeom>
              <a:solidFill>
                <a:srgbClr val="BC9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9" name="Freeform 5594"/>
              <p:cNvSpPr/>
              <p:nvPr/>
            </p:nvSpPr>
            <p:spPr bwMode="auto">
              <a:xfrm>
                <a:off x="7415213" y="5424488"/>
                <a:ext cx="28575" cy="28575"/>
              </a:xfrm>
              <a:custGeom>
                <a:avLst/>
                <a:gdLst>
                  <a:gd name="T0" fmla="*/ 11 w 14"/>
                  <a:gd name="T1" fmla="*/ 14 h 14"/>
                  <a:gd name="T2" fmla="*/ 2 w 14"/>
                  <a:gd name="T3" fmla="*/ 5 h 14"/>
                  <a:gd name="T4" fmla="*/ 3 w 14"/>
                  <a:gd name="T5" fmla="*/ 0 h 14"/>
                  <a:gd name="T6" fmla="*/ 11 w 14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4">
                    <a:moveTo>
                      <a:pt x="11" y="14"/>
                    </a:moveTo>
                    <a:cubicBezTo>
                      <a:pt x="2" y="13"/>
                      <a:pt x="0" y="12"/>
                      <a:pt x="2" y="5"/>
                    </a:cubicBezTo>
                    <a:cubicBezTo>
                      <a:pt x="3" y="3"/>
                      <a:pt x="3" y="2"/>
                      <a:pt x="3" y="0"/>
                    </a:cubicBezTo>
                    <a:cubicBezTo>
                      <a:pt x="13" y="0"/>
                      <a:pt x="14" y="6"/>
                      <a:pt x="11" y="14"/>
                    </a:cubicBezTo>
                    <a:close/>
                  </a:path>
                </a:pathLst>
              </a:custGeom>
              <a:solidFill>
                <a:srgbClr val="B58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0" name="Freeform 5595"/>
              <p:cNvSpPr/>
              <p:nvPr/>
            </p:nvSpPr>
            <p:spPr bwMode="auto">
              <a:xfrm>
                <a:off x="7421563" y="5414963"/>
                <a:ext cx="28575" cy="41275"/>
              </a:xfrm>
              <a:custGeom>
                <a:avLst/>
                <a:gdLst>
                  <a:gd name="T0" fmla="*/ 8 w 14"/>
                  <a:gd name="T1" fmla="*/ 19 h 21"/>
                  <a:gd name="T2" fmla="*/ 0 w 14"/>
                  <a:gd name="T3" fmla="*/ 5 h 21"/>
                  <a:gd name="T4" fmla="*/ 9 w 14"/>
                  <a:gd name="T5" fmla="*/ 3 h 21"/>
                  <a:gd name="T6" fmla="*/ 13 w 14"/>
                  <a:gd name="T7" fmla="*/ 17 h 21"/>
                  <a:gd name="T8" fmla="*/ 8 w 14"/>
                  <a:gd name="T9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1">
                    <a:moveTo>
                      <a:pt x="8" y="19"/>
                    </a:moveTo>
                    <a:cubicBezTo>
                      <a:pt x="8" y="13"/>
                      <a:pt x="6" y="8"/>
                      <a:pt x="0" y="5"/>
                    </a:cubicBezTo>
                    <a:cubicBezTo>
                      <a:pt x="2" y="2"/>
                      <a:pt x="5" y="0"/>
                      <a:pt x="9" y="3"/>
                    </a:cubicBezTo>
                    <a:cubicBezTo>
                      <a:pt x="13" y="7"/>
                      <a:pt x="14" y="12"/>
                      <a:pt x="13" y="17"/>
                    </a:cubicBezTo>
                    <a:cubicBezTo>
                      <a:pt x="13" y="21"/>
                      <a:pt x="10" y="20"/>
                      <a:pt x="8" y="19"/>
                    </a:cubicBezTo>
                    <a:close/>
                  </a:path>
                </a:pathLst>
              </a:custGeom>
              <a:solidFill>
                <a:srgbClr val="C7A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1" name="Freeform 5596"/>
              <p:cNvSpPr/>
              <p:nvPr/>
            </p:nvSpPr>
            <p:spPr bwMode="auto">
              <a:xfrm>
                <a:off x="6481763" y="5602288"/>
                <a:ext cx="53975" cy="73025"/>
              </a:xfrm>
              <a:custGeom>
                <a:avLst/>
                <a:gdLst>
                  <a:gd name="T0" fmla="*/ 7 w 27"/>
                  <a:gd name="T1" fmla="*/ 16 h 36"/>
                  <a:gd name="T2" fmla="*/ 11 w 27"/>
                  <a:gd name="T3" fmla="*/ 9 h 36"/>
                  <a:gd name="T4" fmla="*/ 21 w 27"/>
                  <a:gd name="T5" fmla="*/ 3 h 36"/>
                  <a:gd name="T6" fmla="*/ 22 w 27"/>
                  <a:gd name="T7" fmla="*/ 16 h 36"/>
                  <a:gd name="T8" fmla="*/ 17 w 27"/>
                  <a:gd name="T9" fmla="*/ 29 h 36"/>
                  <a:gd name="T10" fmla="*/ 10 w 27"/>
                  <a:gd name="T11" fmla="*/ 31 h 36"/>
                  <a:gd name="T12" fmla="*/ 0 w 27"/>
                  <a:gd name="T13" fmla="*/ 35 h 36"/>
                  <a:gd name="T14" fmla="*/ 7 w 27"/>
                  <a:gd name="T15" fmla="*/ 1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6">
                    <a:moveTo>
                      <a:pt x="7" y="16"/>
                    </a:moveTo>
                    <a:cubicBezTo>
                      <a:pt x="8" y="14"/>
                      <a:pt x="9" y="11"/>
                      <a:pt x="11" y="9"/>
                    </a:cubicBezTo>
                    <a:cubicBezTo>
                      <a:pt x="12" y="4"/>
                      <a:pt x="15" y="0"/>
                      <a:pt x="21" y="3"/>
                    </a:cubicBezTo>
                    <a:cubicBezTo>
                      <a:pt x="27" y="7"/>
                      <a:pt x="25" y="11"/>
                      <a:pt x="22" y="16"/>
                    </a:cubicBezTo>
                    <a:cubicBezTo>
                      <a:pt x="19" y="19"/>
                      <a:pt x="17" y="24"/>
                      <a:pt x="17" y="29"/>
                    </a:cubicBezTo>
                    <a:cubicBezTo>
                      <a:pt x="18" y="36"/>
                      <a:pt x="14" y="34"/>
                      <a:pt x="10" y="31"/>
                    </a:cubicBezTo>
                    <a:cubicBezTo>
                      <a:pt x="6" y="30"/>
                      <a:pt x="3" y="34"/>
                      <a:pt x="0" y="35"/>
                    </a:cubicBezTo>
                    <a:cubicBezTo>
                      <a:pt x="2" y="28"/>
                      <a:pt x="3" y="21"/>
                      <a:pt x="7" y="16"/>
                    </a:cubicBezTo>
                    <a:close/>
                  </a:path>
                </a:pathLst>
              </a:custGeom>
              <a:solidFill>
                <a:srgbClr val="B39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2" name="Freeform 5597"/>
              <p:cNvSpPr/>
              <p:nvPr/>
            </p:nvSpPr>
            <p:spPr bwMode="auto">
              <a:xfrm>
                <a:off x="6459538" y="5672138"/>
                <a:ext cx="22225" cy="14288"/>
              </a:xfrm>
              <a:custGeom>
                <a:avLst/>
                <a:gdLst>
                  <a:gd name="T0" fmla="*/ 11 w 11"/>
                  <a:gd name="T1" fmla="*/ 0 h 7"/>
                  <a:gd name="T2" fmla="*/ 7 w 11"/>
                  <a:gd name="T3" fmla="*/ 7 h 7"/>
                  <a:gd name="T4" fmla="*/ 11 w 1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11" y="0"/>
                    </a:moveTo>
                    <a:cubicBezTo>
                      <a:pt x="10" y="3"/>
                      <a:pt x="10" y="6"/>
                      <a:pt x="7" y="7"/>
                    </a:cubicBezTo>
                    <a:cubicBezTo>
                      <a:pt x="0" y="0"/>
                      <a:pt x="9" y="2"/>
                      <a:pt x="11" y="0"/>
                    </a:cubicBezTo>
                    <a:close/>
                  </a:path>
                </a:pathLst>
              </a:custGeom>
              <a:solidFill>
                <a:srgbClr val="B399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3" name="Freeform 5598"/>
              <p:cNvSpPr/>
              <p:nvPr/>
            </p:nvSpPr>
            <p:spPr bwMode="auto">
              <a:xfrm>
                <a:off x="6484938" y="5594351"/>
                <a:ext cx="57150" cy="127000"/>
              </a:xfrm>
              <a:custGeom>
                <a:avLst/>
                <a:gdLst>
                  <a:gd name="T0" fmla="*/ 8 w 28"/>
                  <a:gd name="T1" fmla="*/ 35 h 63"/>
                  <a:gd name="T2" fmla="*/ 13 w 28"/>
                  <a:gd name="T3" fmla="*/ 35 h 63"/>
                  <a:gd name="T4" fmla="*/ 17 w 28"/>
                  <a:gd name="T5" fmla="*/ 19 h 63"/>
                  <a:gd name="T6" fmla="*/ 18 w 28"/>
                  <a:gd name="T7" fmla="*/ 9 h 63"/>
                  <a:gd name="T8" fmla="*/ 9 w 28"/>
                  <a:gd name="T9" fmla="*/ 13 h 63"/>
                  <a:gd name="T10" fmla="*/ 23 w 28"/>
                  <a:gd name="T11" fmla="*/ 0 h 63"/>
                  <a:gd name="T12" fmla="*/ 23 w 28"/>
                  <a:gd name="T13" fmla="*/ 0 h 63"/>
                  <a:gd name="T14" fmla="*/ 28 w 28"/>
                  <a:gd name="T15" fmla="*/ 14 h 63"/>
                  <a:gd name="T16" fmla="*/ 25 w 28"/>
                  <a:gd name="T17" fmla="*/ 25 h 63"/>
                  <a:gd name="T18" fmla="*/ 20 w 28"/>
                  <a:gd name="T19" fmla="*/ 41 h 63"/>
                  <a:gd name="T20" fmla="*/ 5 w 28"/>
                  <a:gd name="T21" fmla="*/ 63 h 63"/>
                  <a:gd name="T22" fmla="*/ 0 w 28"/>
                  <a:gd name="T23" fmla="*/ 59 h 63"/>
                  <a:gd name="T24" fmla="*/ 8 w 28"/>
                  <a:gd name="T25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63">
                    <a:moveTo>
                      <a:pt x="8" y="35"/>
                    </a:moveTo>
                    <a:cubicBezTo>
                      <a:pt x="10" y="35"/>
                      <a:pt x="11" y="35"/>
                      <a:pt x="13" y="35"/>
                    </a:cubicBezTo>
                    <a:cubicBezTo>
                      <a:pt x="6" y="28"/>
                      <a:pt x="17" y="24"/>
                      <a:pt x="17" y="19"/>
                    </a:cubicBezTo>
                    <a:cubicBezTo>
                      <a:pt x="17" y="16"/>
                      <a:pt x="24" y="14"/>
                      <a:pt x="18" y="9"/>
                    </a:cubicBezTo>
                    <a:cubicBezTo>
                      <a:pt x="12" y="5"/>
                      <a:pt x="12" y="12"/>
                      <a:pt x="9" y="13"/>
                    </a:cubicBezTo>
                    <a:cubicBezTo>
                      <a:pt x="6" y="1"/>
                      <a:pt x="18" y="4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5"/>
                      <a:pt x="27" y="9"/>
                      <a:pt x="28" y="14"/>
                    </a:cubicBezTo>
                    <a:cubicBezTo>
                      <a:pt x="27" y="18"/>
                      <a:pt x="26" y="22"/>
                      <a:pt x="25" y="25"/>
                    </a:cubicBezTo>
                    <a:cubicBezTo>
                      <a:pt x="22" y="30"/>
                      <a:pt x="22" y="36"/>
                      <a:pt x="20" y="41"/>
                    </a:cubicBezTo>
                    <a:cubicBezTo>
                      <a:pt x="15" y="49"/>
                      <a:pt x="15" y="59"/>
                      <a:pt x="5" y="63"/>
                    </a:cubicBezTo>
                    <a:cubicBezTo>
                      <a:pt x="2" y="63"/>
                      <a:pt x="1" y="61"/>
                      <a:pt x="0" y="59"/>
                    </a:cubicBezTo>
                    <a:cubicBezTo>
                      <a:pt x="0" y="50"/>
                      <a:pt x="8" y="44"/>
                      <a:pt x="8" y="35"/>
                    </a:cubicBezTo>
                    <a:close/>
                  </a:path>
                </a:pathLst>
              </a:custGeom>
              <a:solidFill>
                <a:srgbClr val="CBB5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4" name="Freeform 5599"/>
              <p:cNvSpPr/>
              <p:nvPr/>
            </p:nvSpPr>
            <p:spPr bwMode="auto">
              <a:xfrm>
                <a:off x="6477001" y="5713413"/>
                <a:ext cx="20638" cy="23813"/>
              </a:xfrm>
              <a:custGeom>
                <a:avLst/>
                <a:gdLst>
                  <a:gd name="T0" fmla="*/ 4 w 10"/>
                  <a:gd name="T1" fmla="*/ 0 h 12"/>
                  <a:gd name="T2" fmla="*/ 8 w 10"/>
                  <a:gd name="T3" fmla="*/ 3 h 12"/>
                  <a:gd name="T4" fmla="*/ 10 w 10"/>
                  <a:gd name="T5" fmla="*/ 6 h 12"/>
                  <a:gd name="T6" fmla="*/ 8 w 10"/>
                  <a:gd name="T7" fmla="*/ 10 h 12"/>
                  <a:gd name="T8" fmla="*/ 0 w 10"/>
                  <a:gd name="T9" fmla="*/ 12 h 12"/>
                  <a:gd name="T10" fmla="*/ 4 w 10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cubicBezTo>
                      <a:pt x="6" y="1"/>
                      <a:pt x="7" y="2"/>
                      <a:pt x="8" y="3"/>
                    </a:cubicBezTo>
                    <a:cubicBezTo>
                      <a:pt x="9" y="4"/>
                      <a:pt x="10" y="5"/>
                      <a:pt x="10" y="6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5" y="11"/>
                      <a:pt x="3" y="11"/>
                      <a:pt x="0" y="12"/>
                    </a:cubicBezTo>
                    <a:cubicBezTo>
                      <a:pt x="1" y="8"/>
                      <a:pt x="6" y="5"/>
                      <a:pt x="4" y="0"/>
                    </a:cubicBezTo>
                    <a:close/>
                  </a:path>
                </a:pathLst>
              </a:custGeom>
              <a:solidFill>
                <a:srgbClr val="CEB4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5" name="Freeform 5600"/>
              <p:cNvSpPr/>
              <p:nvPr/>
            </p:nvSpPr>
            <p:spPr bwMode="auto">
              <a:xfrm>
                <a:off x="6489701" y="5684838"/>
                <a:ext cx="61913" cy="107950"/>
              </a:xfrm>
              <a:custGeom>
                <a:avLst/>
                <a:gdLst>
                  <a:gd name="T0" fmla="*/ 22 w 31"/>
                  <a:gd name="T1" fmla="*/ 44 h 54"/>
                  <a:gd name="T2" fmla="*/ 21 w 31"/>
                  <a:gd name="T3" fmla="*/ 49 h 54"/>
                  <a:gd name="T4" fmla="*/ 1 w 31"/>
                  <a:gd name="T5" fmla="*/ 54 h 54"/>
                  <a:gd name="T6" fmla="*/ 1 w 31"/>
                  <a:gd name="T7" fmla="*/ 51 h 54"/>
                  <a:gd name="T8" fmla="*/ 1 w 31"/>
                  <a:gd name="T9" fmla="*/ 50 h 54"/>
                  <a:gd name="T10" fmla="*/ 1 w 31"/>
                  <a:gd name="T11" fmla="*/ 49 h 54"/>
                  <a:gd name="T12" fmla="*/ 12 w 31"/>
                  <a:gd name="T13" fmla="*/ 23 h 54"/>
                  <a:gd name="T14" fmla="*/ 11 w 31"/>
                  <a:gd name="T15" fmla="*/ 19 h 54"/>
                  <a:gd name="T16" fmla="*/ 21 w 31"/>
                  <a:gd name="T17" fmla="*/ 0 h 54"/>
                  <a:gd name="T18" fmla="*/ 26 w 31"/>
                  <a:gd name="T19" fmla="*/ 1 h 54"/>
                  <a:gd name="T20" fmla="*/ 28 w 31"/>
                  <a:gd name="T21" fmla="*/ 4 h 54"/>
                  <a:gd name="T22" fmla="*/ 29 w 31"/>
                  <a:gd name="T23" fmla="*/ 13 h 54"/>
                  <a:gd name="T24" fmla="*/ 27 w 31"/>
                  <a:gd name="T25" fmla="*/ 14 h 54"/>
                  <a:gd name="T26" fmla="*/ 28 w 31"/>
                  <a:gd name="T27" fmla="*/ 15 h 54"/>
                  <a:gd name="T28" fmla="*/ 31 w 31"/>
                  <a:gd name="T29" fmla="*/ 19 h 54"/>
                  <a:gd name="T30" fmla="*/ 30 w 31"/>
                  <a:gd name="T31" fmla="*/ 22 h 54"/>
                  <a:gd name="T32" fmla="*/ 22 w 31"/>
                  <a:gd name="T33" fmla="*/ 4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54">
                    <a:moveTo>
                      <a:pt x="22" y="44"/>
                    </a:moveTo>
                    <a:cubicBezTo>
                      <a:pt x="21" y="46"/>
                      <a:pt x="21" y="47"/>
                      <a:pt x="21" y="49"/>
                    </a:cubicBezTo>
                    <a:cubicBezTo>
                      <a:pt x="14" y="51"/>
                      <a:pt x="7" y="52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0" y="51"/>
                      <a:pt x="0" y="50"/>
                      <a:pt x="1" y="50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6" y="41"/>
                      <a:pt x="11" y="33"/>
                      <a:pt x="12" y="23"/>
                    </a:cubicBezTo>
                    <a:cubicBezTo>
                      <a:pt x="11" y="22"/>
                      <a:pt x="11" y="21"/>
                      <a:pt x="11" y="19"/>
                    </a:cubicBezTo>
                    <a:cubicBezTo>
                      <a:pt x="13" y="13"/>
                      <a:pt x="12" y="4"/>
                      <a:pt x="21" y="0"/>
                    </a:cubicBezTo>
                    <a:cubicBezTo>
                      <a:pt x="23" y="0"/>
                      <a:pt x="24" y="0"/>
                      <a:pt x="26" y="1"/>
                    </a:cubicBezTo>
                    <a:cubicBezTo>
                      <a:pt x="27" y="2"/>
                      <a:pt x="28" y="3"/>
                      <a:pt x="28" y="4"/>
                    </a:cubicBezTo>
                    <a:cubicBezTo>
                      <a:pt x="29" y="7"/>
                      <a:pt x="30" y="10"/>
                      <a:pt x="29" y="13"/>
                    </a:cubicBezTo>
                    <a:cubicBezTo>
                      <a:pt x="28" y="13"/>
                      <a:pt x="27" y="13"/>
                      <a:pt x="27" y="14"/>
                    </a:cubicBezTo>
                    <a:cubicBezTo>
                      <a:pt x="27" y="15"/>
                      <a:pt x="28" y="15"/>
                      <a:pt x="28" y="15"/>
                    </a:cubicBezTo>
                    <a:cubicBezTo>
                      <a:pt x="31" y="15"/>
                      <a:pt x="31" y="17"/>
                      <a:pt x="31" y="19"/>
                    </a:cubicBezTo>
                    <a:cubicBezTo>
                      <a:pt x="31" y="20"/>
                      <a:pt x="31" y="21"/>
                      <a:pt x="30" y="22"/>
                    </a:cubicBezTo>
                    <a:cubicBezTo>
                      <a:pt x="27" y="30"/>
                      <a:pt x="24" y="37"/>
                      <a:pt x="22" y="44"/>
                    </a:cubicBezTo>
                    <a:close/>
                  </a:path>
                </a:pathLst>
              </a:custGeom>
              <a:solidFill>
                <a:srgbClr val="D1B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6" name="Freeform 5601"/>
              <p:cNvSpPr/>
              <p:nvPr/>
            </p:nvSpPr>
            <p:spPr bwMode="auto">
              <a:xfrm>
                <a:off x="6465888" y="5770563"/>
                <a:ext cx="31750" cy="26988"/>
              </a:xfrm>
              <a:custGeom>
                <a:avLst/>
                <a:gdLst>
                  <a:gd name="T0" fmla="*/ 13 w 16"/>
                  <a:gd name="T1" fmla="*/ 6 h 13"/>
                  <a:gd name="T2" fmla="*/ 13 w 16"/>
                  <a:gd name="T3" fmla="*/ 8 h 13"/>
                  <a:gd name="T4" fmla="*/ 0 w 16"/>
                  <a:gd name="T5" fmla="*/ 13 h 13"/>
                  <a:gd name="T6" fmla="*/ 10 w 16"/>
                  <a:gd name="T7" fmla="*/ 0 h 13"/>
                  <a:gd name="T8" fmla="*/ 13 w 16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3">
                    <a:moveTo>
                      <a:pt x="13" y="6"/>
                    </a:moveTo>
                    <a:cubicBezTo>
                      <a:pt x="13" y="7"/>
                      <a:pt x="13" y="8"/>
                      <a:pt x="13" y="8"/>
                    </a:cubicBezTo>
                    <a:cubicBezTo>
                      <a:pt x="10" y="10"/>
                      <a:pt x="6" y="11"/>
                      <a:pt x="0" y="13"/>
                    </a:cubicBezTo>
                    <a:cubicBezTo>
                      <a:pt x="6" y="8"/>
                      <a:pt x="2" y="0"/>
                      <a:pt x="10" y="0"/>
                    </a:cubicBezTo>
                    <a:cubicBezTo>
                      <a:pt x="16" y="0"/>
                      <a:pt x="13" y="4"/>
                      <a:pt x="13" y="6"/>
                    </a:cubicBezTo>
                    <a:close/>
                  </a:path>
                </a:pathLst>
              </a:custGeom>
              <a:solidFill>
                <a:srgbClr val="9479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7" name="Freeform 5602"/>
              <p:cNvSpPr/>
              <p:nvPr/>
            </p:nvSpPr>
            <p:spPr bwMode="auto">
              <a:xfrm>
                <a:off x="6491288" y="5716588"/>
                <a:ext cx="22225" cy="30163"/>
              </a:xfrm>
              <a:custGeom>
                <a:avLst/>
                <a:gdLst>
                  <a:gd name="T0" fmla="*/ 11 w 11"/>
                  <a:gd name="T1" fmla="*/ 5 h 15"/>
                  <a:gd name="T2" fmla="*/ 11 w 11"/>
                  <a:gd name="T3" fmla="*/ 7 h 15"/>
                  <a:gd name="T4" fmla="*/ 7 w 11"/>
                  <a:gd name="T5" fmla="*/ 8 h 15"/>
                  <a:gd name="T6" fmla="*/ 5 w 11"/>
                  <a:gd name="T7" fmla="*/ 14 h 15"/>
                  <a:gd name="T8" fmla="*/ 1 w 11"/>
                  <a:gd name="T9" fmla="*/ 8 h 15"/>
                  <a:gd name="T10" fmla="*/ 2 w 11"/>
                  <a:gd name="T11" fmla="*/ 4 h 15"/>
                  <a:gd name="T12" fmla="*/ 11 w 11"/>
                  <a:gd name="T1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11" y="5"/>
                    </a:moveTo>
                    <a:cubicBezTo>
                      <a:pt x="11" y="6"/>
                      <a:pt x="11" y="6"/>
                      <a:pt x="11" y="7"/>
                    </a:cubicBezTo>
                    <a:cubicBezTo>
                      <a:pt x="10" y="7"/>
                      <a:pt x="8" y="8"/>
                      <a:pt x="7" y="8"/>
                    </a:cubicBezTo>
                    <a:cubicBezTo>
                      <a:pt x="6" y="10"/>
                      <a:pt x="10" y="15"/>
                      <a:pt x="5" y="14"/>
                    </a:cubicBezTo>
                    <a:cubicBezTo>
                      <a:pt x="2" y="14"/>
                      <a:pt x="0" y="11"/>
                      <a:pt x="1" y="8"/>
                    </a:cubicBezTo>
                    <a:cubicBezTo>
                      <a:pt x="1" y="7"/>
                      <a:pt x="1" y="5"/>
                      <a:pt x="2" y="4"/>
                    </a:cubicBezTo>
                    <a:cubicBezTo>
                      <a:pt x="9" y="0"/>
                      <a:pt x="9" y="0"/>
                      <a:pt x="11" y="5"/>
                    </a:cubicBezTo>
                    <a:close/>
                  </a:path>
                </a:pathLst>
              </a:custGeom>
              <a:solidFill>
                <a:srgbClr val="967F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8" name="Freeform 5603"/>
              <p:cNvSpPr/>
              <p:nvPr/>
            </p:nvSpPr>
            <p:spPr bwMode="auto">
              <a:xfrm>
                <a:off x="6469063" y="5754688"/>
                <a:ext cx="12700" cy="9525"/>
              </a:xfrm>
              <a:custGeom>
                <a:avLst/>
                <a:gdLst>
                  <a:gd name="T0" fmla="*/ 0 w 6"/>
                  <a:gd name="T1" fmla="*/ 0 h 5"/>
                  <a:gd name="T2" fmla="*/ 5 w 6"/>
                  <a:gd name="T3" fmla="*/ 4 h 5"/>
                  <a:gd name="T4" fmla="*/ 4 w 6"/>
                  <a:gd name="T5" fmla="*/ 5 h 5"/>
                  <a:gd name="T6" fmla="*/ 0 w 6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5">
                    <a:moveTo>
                      <a:pt x="0" y="0"/>
                    </a:moveTo>
                    <a:cubicBezTo>
                      <a:pt x="3" y="1"/>
                      <a:pt x="5" y="1"/>
                      <a:pt x="5" y="4"/>
                    </a:cubicBezTo>
                    <a:cubicBezTo>
                      <a:pt x="6" y="5"/>
                      <a:pt x="4" y="5"/>
                      <a:pt x="4" y="5"/>
                    </a:cubicBezTo>
                    <a:cubicBezTo>
                      <a:pt x="1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CBAF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9" name="Freeform 5604"/>
              <p:cNvSpPr/>
              <p:nvPr/>
            </p:nvSpPr>
            <p:spPr bwMode="auto">
              <a:xfrm>
                <a:off x="6430963" y="5840413"/>
                <a:ext cx="12700" cy="15875"/>
              </a:xfrm>
              <a:custGeom>
                <a:avLst/>
                <a:gdLst>
                  <a:gd name="T0" fmla="*/ 6 w 6"/>
                  <a:gd name="T1" fmla="*/ 0 h 8"/>
                  <a:gd name="T2" fmla="*/ 2 w 6"/>
                  <a:gd name="T3" fmla="*/ 8 h 8"/>
                  <a:gd name="T4" fmla="*/ 2 w 6"/>
                  <a:gd name="T5" fmla="*/ 0 h 8"/>
                  <a:gd name="T6" fmla="*/ 6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cubicBezTo>
                      <a:pt x="5" y="3"/>
                      <a:pt x="4" y="5"/>
                      <a:pt x="2" y="8"/>
                    </a:cubicBezTo>
                    <a:cubicBezTo>
                      <a:pt x="0" y="5"/>
                      <a:pt x="2" y="2"/>
                      <a:pt x="2" y="0"/>
                    </a:cubicBezTo>
                    <a:cubicBezTo>
                      <a:pt x="3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C6A1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0" name="Freeform 5605"/>
              <p:cNvSpPr/>
              <p:nvPr/>
            </p:nvSpPr>
            <p:spPr bwMode="auto">
              <a:xfrm>
                <a:off x="6856413" y="5922963"/>
                <a:ext cx="50800" cy="100013"/>
              </a:xfrm>
              <a:custGeom>
                <a:avLst/>
                <a:gdLst>
                  <a:gd name="T0" fmla="*/ 21 w 25"/>
                  <a:gd name="T1" fmla="*/ 8 h 50"/>
                  <a:gd name="T2" fmla="*/ 23 w 25"/>
                  <a:gd name="T3" fmla="*/ 41 h 50"/>
                  <a:gd name="T4" fmla="*/ 23 w 25"/>
                  <a:gd name="T5" fmla="*/ 50 h 50"/>
                  <a:gd name="T6" fmla="*/ 13 w 25"/>
                  <a:gd name="T7" fmla="*/ 30 h 50"/>
                  <a:gd name="T8" fmla="*/ 7 w 25"/>
                  <a:gd name="T9" fmla="*/ 26 h 50"/>
                  <a:gd name="T10" fmla="*/ 3 w 25"/>
                  <a:gd name="T11" fmla="*/ 23 h 50"/>
                  <a:gd name="T12" fmla="*/ 2 w 25"/>
                  <a:gd name="T13" fmla="*/ 8 h 50"/>
                  <a:gd name="T14" fmla="*/ 7 w 25"/>
                  <a:gd name="T15" fmla="*/ 0 h 50"/>
                  <a:gd name="T16" fmla="*/ 10 w 25"/>
                  <a:gd name="T17" fmla="*/ 2 h 50"/>
                  <a:gd name="T18" fmla="*/ 21 w 25"/>
                  <a:gd name="T19" fmla="*/ 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50">
                    <a:moveTo>
                      <a:pt x="21" y="8"/>
                    </a:moveTo>
                    <a:cubicBezTo>
                      <a:pt x="19" y="19"/>
                      <a:pt x="25" y="29"/>
                      <a:pt x="23" y="41"/>
                    </a:cubicBezTo>
                    <a:cubicBezTo>
                      <a:pt x="23" y="44"/>
                      <a:pt x="23" y="47"/>
                      <a:pt x="23" y="50"/>
                    </a:cubicBezTo>
                    <a:cubicBezTo>
                      <a:pt x="12" y="48"/>
                      <a:pt x="15" y="37"/>
                      <a:pt x="13" y="30"/>
                    </a:cubicBezTo>
                    <a:cubicBezTo>
                      <a:pt x="11" y="26"/>
                      <a:pt x="11" y="24"/>
                      <a:pt x="7" y="26"/>
                    </a:cubicBezTo>
                    <a:cubicBezTo>
                      <a:pt x="6" y="25"/>
                      <a:pt x="4" y="24"/>
                      <a:pt x="3" y="23"/>
                    </a:cubicBezTo>
                    <a:cubicBezTo>
                      <a:pt x="2" y="18"/>
                      <a:pt x="5" y="13"/>
                      <a:pt x="2" y="8"/>
                    </a:cubicBezTo>
                    <a:cubicBezTo>
                      <a:pt x="0" y="4"/>
                      <a:pt x="2" y="1"/>
                      <a:pt x="7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12" y="7"/>
                      <a:pt x="19" y="3"/>
                      <a:pt x="21" y="8"/>
                    </a:cubicBezTo>
                    <a:close/>
                  </a:path>
                </a:pathLst>
              </a:custGeom>
              <a:solidFill>
                <a:srgbClr val="DAC2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1" name="Freeform 5606"/>
              <p:cNvSpPr/>
              <p:nvPr/>
            </p:nvSpPr>
            <p:spPr bwMode="auto">
              <a:xfrm>
                <a:off x="6834188" y="5964238"/>
                <a:ext cx="46038" cy="100013"/>
              </a:xfrm>
              <a:custGeom>
                <a:avLst/>
                <a:gdLst>
                  <a:gd name="T0" fmla="*/ 16 w 23"/>
                  <a:gd name="T1" fmla="*/ 2 h 50"/>
                  <a:gd name="T2" fmla="*/ 18 w 23"/>
                  <a:gd name="T3" fmla="*/ 5 h 50"/>
                  <a:gd name="T4" fmla="*/ 16 w 23"/>
                  <a:gd name="T5" fmla="*/ 11 h 50"/>
                  <a:gd name="T6" fmla="*/ 11 w 23"/>
                  <a:gd name="T7" fmla="*/ 44 h 50"/>
                  <a:gd name="T8" fmla="*/ 23 w 23"/>
                  <a:gd name="T9" fmla="*/ 46 h 50"/>
                  <a:gd name="T10" fmla="*/ 10 w 23"/>
                  <a:gd name="T11" fmla="*/ 49 h 50"/>
                  <a:gd name="T12" fmla="*/ 9 w 23"/>
                  <a:gd name="T13" fmla="*/ 36 h 50"/>
                  <a:gd name="T14" fmla="*/ 2 w 23"/>
                  <a:gd name="T15" fmla="*/ 11 h 50"/>
                  <a:gd name="T16" fmla="*/ 10 w 23"/>
                  <a:gd name="T17" fmla="*/ 3 h 50"/>
                  <a:gd name="T18" fmla="*/ 16 w 23"/>
                  <a:gd name="T19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0">
                    <a:moveTo>
                      <a:pt x="16" y="2"/>
                    </a:moveTo>
                    <a:cubicBezTo>
                      <a:pt x="16" y="3"/>
                      <a:pt x="17" y="4"/>
                      <a:pt x="18" y="5"/>
                    </a:cubicBezTo>
                    <a:cubicBezTo>
                      <a:pt x="15" y="6"/>
                      <a:pt x="15" y="9"/>
                      <a:pt x="16" y="11"/>
                    </a:cubicBezTo>
                    <a:cubicBezTo>
                      <a:pt x="20" y="23"/>
                      <a:pt x="18" y="34"/>
                      <a:pt x="11" y="44"/>
                    </a:cubicBezTo>
                    <a:cubicBezTo>
                      <a:pt x="15" y="47"/>
                      <a:pt x="20" y="40"/>
                      <a:pt x="23" y="46"/>
                    </a:cubicBezTo>
                    <a:cubicBezTo>
                      <a:pt x="19" y="50"/>
                      <a:pt x="14" y="49"/>
                      <a:pt x="10" y="49"/>
                    </a:cubicBezTo>
                    <a:cubicBezTo>
                      <a:pt x="9" y="44"/>
                      <a:pt x="5" y="40"/>
                      <a:pt x="9" y="36"/>
                    </a:cubicBezTo>
                    <a:cubicBezTo>
                      <a:pt x="5" y="28"/>
                      <a:pt x="0" y="21"/>
                      <a:pt x="2" y="11"/>
                    </a:cubicBezTo>
                    <a:cubicBezTo>
                      <a:pt x="2" y="6"/>
                      <a:pt x="8" y="6"/>
                      <a:pt x="10" y="3"/>
                    </a:cubicBezTo>
                    <a:cubicBezTo>
                      <a:pt x="12" y="2"/>
                      <a:pt x="14" y="0"/>
                      <a:pt x="16" y="2"/>
                    </a:cubicBezTo>
                    <a:close/>
                  </a:path>
                </a:pathLst>
              </a:custGeom>
              <a:solidFill>
                <a:srgbClr val="B8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2" name="Freeform 5607"/>
              <p:cNvSpPr/>
              <p:nvPr/>
            </p:nvSpPr>
            <p:spPr bwMode="auto">
              <a:xfrm>
                <a:off x="6780213" y="5961063"/>
                <a:ext cx="66675" cy="84138"/>
              </a:xfrm>
              <a:custGeom>
                <a:avLst/>
                <a:gdLst>
                  <a:gd name="T0" fmla="*/ 31 w 33"/>
                  <a:gd name="T1" fmla="*/ 37 h 42"/>
                  <a:gd name="T2" fmla="*/ 23 w 33"/>
                  <a:gd name="T3" fmla="*/ 41 h 42"/>
                  <a:gd name="T4" fmla="*/ 18 w 33"/>
                  <a:gd name="T5" fmla="*/ 37 h 42"/>
                  <a:gd name="T6" fmla="*/ 12 w 33"/>
                  <a:gd name="T7" fmla="*/ 28 h 42"/>
                  <a:gd name="T8" fmla="*/ 3 w 33"/>
                  <a:gd name="T9" fmla="*/ 25 h 42"/>
                  <a:gd name="T10" fmla="*/ 1 w 33"/>
                  <a:gd name="T11" fmla="*/ 6 h 42"/>
                  <a:gd name="T12" fmla="*/ 18 w 33"/>
                  <a:gd name="T13" fmla="*/ 6 h 42"/>
                  <a:gd name="T14" fmla="*/ 23 w 33"/>
                  <a:gd name="T15" fmla="*/ 12 h 42"/>
                  <a:gd name="T16" fmla="*/ 26 w 33"/>
                  <a:gd name="T17" fmla="*/ 24 h 42"/>
                  <a:gd name="T18" fmla="*/ 31 w 33"/>
                  <a:gd name="T19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42">
                    <a:moveTo>
                      <a:pt x="31" y="37"/>
                    </a:moveTo>
                    <a:cubicBezTo>
                      <a:pt x="30" y="42"/>
                      <a:pt x="25" y="39"/>
                      <a:pt x="23" y="41"/>
                    </a:cubicBezTo>
                    <a:cubicBezTo>
                      <a:pt x="20" y="41"/>
                      <a:pt x="17" y="39"/>
                      <a:pt x="18" y="37"/>
                    </a:cubicBezTo>
                    <a:cubicBezTo>
                      <a:pt x="23" y="29"/>
                      <a:pt x="16" y="29"/>
                      <a:pt x="12" y="28"/>
                    </a:cubicBezTo>
                    <a:cubicBezTo>
                      <a:pt x="7" y="32"/>
                      <a:pt x="2" y="29"/>
                      <a:pt x="3" y="25"/>
                    </a:cubicBezTo>
                    <a:cubicBezTo>
                      <a:pt x="6" y="17"/>
                      <a:pt x="0" y="13"/>
                      <a:pt x="1" y="6"/>
                    </a:cubicBezTo>
                    <a:cubicBezTo>
                      <a:pt x="7" y="0"/>
                      <a:pt x="13" y="3"/>
                      <a:pt x="18" y="6"/>
                    </a:cubicBezTo>
                    <a:cubicBezTo>
                      <a:pt x="20" y="8"/>
                      <a:pt x="22" y="9"/>
                      <a:pt x="23" y="12"/>
                    </a:cubicBezTo>
                    <a:cubicBezTo>
                      <a:pt x="22" y="16"/>
                      <a:pt x="15" y="22"/>
                      <a:pt x="26" y="24"/>
                    </a:cubicBezTo>
                    <a:cubicBezTo>
                      <a:pt x="33" y="25"/>
                      <a:pt x="31" y="32"/>
                      <a:pt x="31" y="37"/>
                    </a:cubicBezTo>
                    <a:close/>
                  </a:path>
                </a:pathLst>
              </a:custGeom>
              <a:solidFill>
                <a:srgbClr val="AD86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3" name="Freeform 5608"/>
              <p:cNvSpPr/>
              <p:nvPr/>
            </p:nvSpPr>
            <p:spPr bwMode="auto">
              <a:xfrm>
                <a:off x="6767513" y="5970588"/>
                <a:ext cx="41275" cy="69850"/>
              </a:xfrm>
              <a:custGeom>
                <a:avLst/>
                <a:gdLst>
                  <a:gd name="T0" fmla="*/ 9 w 20"/>
                  <a:gd name="T1" fmla="*/ 1 h 35"/>
                  <a:gd name="T2" fmla="*/ 11 w 20"/>
                  <a:gd name="T3" fmla="*/ 20 h 35"/>
                  <a:gd name="T4" fmla="*/ 18 w 20"/>
                  <a:gd name="T5" fmla="*/ 23 h 35"/>
                  <a:gd name="T6" fmla="*/ 15 w 20"/>
                  <a:gd name="T7" fmla="*/ 27 h 35"/>
                  <a:gd name="T8" fmla="*/ 5 w 20"/>
                  <a:gd name="T9" fmla="*/ 27 h 35"/>
                  <a:gd name="T10" fmla="*/ 4 w 20"/>
                  <a:gd name="T11" fmla="*/ 0 h 35"/>
                  <a:gd name="T12" fmla="*/ 9 w 20"/>
                  <a:gd name="T13" fmla="*/ 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35">
                    <a:moveTo>
                      <a:pt x="9" y="1"/>
                    </a:moveTo>
                    <a:cubicBezTo>
                      <a:pt x="9" y="8"/>
                      <a:pt x="20" y="12"/>
                      <a:pt x="11" y="20"/>
                    </a:cubicBezTo>
                    <a:cubicBezTo>
                      <a:pt x="9" y="22"/>
                      <a:pt x="15" y="23"/>
                      <a:pt x="18" y="23"/>
                    </a:cubicBezTo>
                    <a:cubicBezTo>
                      <a:pt x="18" y="25"/>
                      <a:pt x="17" y="26"/>
                      <a:pt x="15" y="27"/>
                    </a:cubicBezTo>
                    <a:cubicBezTo>
                      <a:pt x="11" y="34"/>
                      <a:pt x="8" y="35"/>
                      <a:pt x="5" y="27"/>
                    </a:cubicBezTo>
                    <a:cubicBezTo>
                      <a:pt x="3" y="18"/>
                      <a:pt x="0" y="9"/>
                      <a:pt x="4" y="0"/>
                    </a:cubicBezTo>
                    <a:cubicBezTo>
                      <a:pt x="6" y="0"/>
                      <a:pt x="7" y="0"/>
                      <a:pt x="9" y="1"/>
                    </a:cubicBezTo>
                    <a:close/>
                  </a:path>
                </a:pathLst>
              </a:custGeom>
              <a:solidFill>
                <a:srgbClr val="CA9D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4" name="Freeform 5609"/>
              <p:cNvSpPr/>
              <p:nvPr/>
            </p:nvSpPr>
            <p:spPr bwMode="auto">
              <a:xfrm>
                <a:off x="6775451" y="6034088"/>
                <a:ext cx="28575" cy="38100"/>
              </a:xfrm>
              <a:custGeom>
                <a:avLst/>
                <a:gdLst>
                  <a:gd name="T0" fmla="*/ 0 w 14"/>
                  <a:gd name="T1" fmla="*/ 9 h 19"/>
                  <a:gd name="T2" fmla="*/ 0 w 14"/>
                  <a:gd name="T3" fmla="*/ 6 h 19"/>
                  <a:gd name="T4" fmla="*/ 5 w 14"/>
                  <a:gd name="T5" fmla="*/ 2 h 19"/>
                  <a:gd name="T6" fmla="*/ 13 w 14"/>
                  <a:gd name="T7" fmla="*/ 3 h 19"/>
                  <a:gd name="T8" fmla="*/ 14 w 14"/>
                  <a:gd name="T9" fmla="*/ 13 h 19"/>
                  <a:gd name="T10" fmla="*/ 5 w 14"/>
                  <a:gd name="T11" fmla="*/ 19 h 19"/>
                  <a:gd name="T12" fmla="*/ 0 w 14"/>
                  <a:gd name="T13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9">
                    <a:moveTo>
                      <a:pt x="0" y="9"/>
                    </a:moveTo>
                    <a:cubicBezTo>
                      <a:pt x="0" y="8"/>
                      <a:pt x="0" y="7"/>
                      <a:pt x="0" y="6"/>
                    </a:cubicBezTo>
                    <a:cubicBezTo>
                      <a:pt x="1" y="4"/>
                      <a:pt x="3" y="3"/>
                      <a:pt x="5" y="2"/>
                    </a:cubicBezTo>
                    <a:cubicBezTo>
                      <a:pt x="8" y="1"/>
                      <a:pt x="11" y="0"/>
                      <a:pt x="13" y="3"/>
                    </a:cubicBezTo>
                    <a:cubicBezTo>
                      <a:pt x="13" y="6"/>
                      <a:pt x="14" y="9"/>
                      <a:pt x="14" y="13"/>
                    </a:cubicBezTo>
                    <a:cubicBezTo>
                      <a:pt x="12" y="15"/>
                      <a:pt x="9" y="16"/>
                      <a:pt x="5" y="19"/>
                    </a:cubicBezTo>
                    <a:cubicBezTo>
                      <a:pt x="7" y="13"/>
                      <a:pt x="3" y="11"/>
                      <a:pt x="0" y="9"/>
                    </a:cubicBezTo>
                    <a:close/>
                  </a:path>
                </a:pathLst>
              </a:custGeom>
              <a:solidFill>
                <a:srgbClr val="CA9D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5" name="Freeform 5610"/>
              <p:cNvSpPr/>
              <p:nvPr/>
            </p:nvSpPr>
            <p:spPr bwMode="auto">
              <a:xfrm>
                <a:off x="6772276" y="6021388"/>
                <a:ext cx="36513" cy="26988"/>
              </a:xfrm>
              <a:custGeom>
                <a:avLst/>
                <a:gdLst>
                  <a:gd name="T0" fmla="*/ 15 w 18"/>
                  <a:gd name="T1" fmla="*/ 10 h 14"/>
                  <a:gd name="T2" fmla="*/ 7 w 18"/>
                  <a:gd name="T3" fmla="*/ 11 h 14"/>
                  <a:gd name="T4" fmla="*/ 0 w 18"/>
                  <a:gd name="T5" fmla="*/ 8 h 14"/>
                  <a:gd name="T6" fmla="*/ 1 w 18"/>
                  <a:gd name="T7" fmla="*/ 1 h 14"/>
                  <a:gd name="T8" fmla="*/ 3 w 18"/>
                  <a:gd name="T9" fmla="*/ 1 h 14"/>
                  <a:gd name="T10" fmla="*/ 13 w 18"/>
                  <a:gd name="T11" fmla="*/ 2 h 14"/>
                  <a:gd name="T12" fmla="*/ 15 w 18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4">
                    <a:moveTo>
                      <a:pt x="15" y="10"/>
                    </a:moveTo>
                    <a:cubicBezTo>
                      <a:pt x="12" y="10"/>
                      <a:pt x="9" y="9"/>
                      <a:pt x="7" y="11"/>
                    </a:cubicBezTo>
                    <a:cubicBezTo>
                      <a:pt x="4" y="12"/>
                      <a:pt x="0" y="14"/>
                      <a:pt x="0" y="8"/>
                    </a:cubicBezTo>
                    <a:cubicBezTo>
                      <a:pt x="0" y="5"/>
                      <a:pt x="1" y="3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6" y="6"/>
                      <a:pt x="10" y="6"/>
                      <a:pt x="13" y="2"/>
                    </a:cubicBezTo>
                    <a:cubicBezTo>
                      <a:pt x="13" y="5"/>
                      <a:pt x="18" y="7"/>
                      <a:pt x="15" y="10"/>
                    </a:cubicBezTo>
                    <a:close/>
                  </a:path>
                </a:pathLst>
              </a:custGeom>
              <a:solidFill>
                <a:srgbClr val="CC9E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6" name="Freeform 5611"/>
              <p:cNvSpPr/>
              <p:nvPr/>
            </p:nvSpPr>
            <p:spPr bwMode="auto">
              <a:xfrm>
                <a:off x="6794501" y="5978526"/>
                <a:ext cx="61913" cy="58738"/>
              </a:xfrm>
              <a:custGeom>
                <a:avLst/>
                <a:gdLst>
                  <a:gd name="T0" fmla="*/ 24 w 31"/>
                  <a:gd name="T1" fmla="*/ 28 h 29"/>
                  <a:gd name="T2" fmla="*/ 12 w 31"/>
                  <a:gd name="T3" fmla="*/ 16 h 29"/>
                  <a:gd name="T4" fmla="*/ 15 w 31"/>
                  <a:gd name="T5" fmla="*/ 3 h 29"/>
                  <a:gd name="T6" fmla="*/ 25 w 31"/>
                  <a:gd name="T7" fmla="*/ 4 h 29"/>
                  <a:gd name="T8" fmla="*/ 30 w 31"/>
                  <a:gd name="T9" fmla="*/ 18 h 29"/>
                  <a:gd name="T10" fmla="*/ 29 w 31"/>
                  <a:gd name="T11" fmla="*/ 29 h 29"/>
                  <a:gd name="T12" fmla="*/ 24 w 31"/>
                  <a:gd name="T13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9">
                    <a:moveTo>
                      <a:pt x="24" y="28"/>
                    </a:moveTo>
                    <a:cubicBezTo>
                      <a:pt x="21" y="23"/>
                      <a:pt x="21" y="18"/>
                      <a:pt x="12" y="16"/>
                    </a:cubicBezTo>
                    <a:cubicBezTo>
                      <a:pt x="0" y="13"/>
                      <a:pt x="13" y="7"/>
                      <a:pt x="15" y="3"/>
                    </a:cubicBezTo>
                    <a:cubicBezTo>
                      <a:pt x="18" y="0"/>
                      <a:pt x="22" y="1"/>
                      <a:pt x="25" y="4"/>
                    </a:cubicBezTo>
                    <a:cubicBezTo>
                      <a:pt x="25" y="9"/>
                      <a:pt x="22" y="15"/>
                      <a:pt x="30" y="18"/>
                    </a:cubicBezTo>
                    <a:cubicBezTo>
                      <a:pt x="31" y="18"/>
                      <a:pt x="29" y="25"/>
                      <a:pt x="29" y="29"/>
                    </a:cubicBezTo>
                    <a:cubicBezTo>
                      <a:pt x="27" y="29"/>
                      <a:pt x="25" y="29"/>
                      <a:pt x="24" y="28"/>
                    </a:cubicBezTo>
                    <a:close/>
                  </a:path>
                </a:pathLst>
              </a:custGeom>
              <a:solidFill>
                <a:srgbClr val="B897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7" name="Freeform 5612"/>
              <p:cNvSpPr/>
              <p:nvPr/>
            </p:nvSpPr>
            <p:spPr bwMode="auto">
              <a:xfrm>
                <a:off x="6873876" y="5030788"/>
                <a:ext cx="20638" cy="26988"/>
              </a:xfrm>
              <a:custGeom>
                <a:avLst/>
                <a:gdLst>
                  <a:gd name="T0" fmla="*/ 10 w 10"/>
                  <a:gd name="T1" fmla="*/ 3 h 13"/>
                  <a:gd name="T2" fmla="*/ 0 w 10"/>
                  <a:gd name="T3" fmla="*/ 4 h 13"/>
                  <a:gd name="T4" fmla="*/ 10 w 10"/>
                  <a:gd name="T5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3">
                    <a:moveTo>
                      <a:pt x="10" y="3"/>
                    </a:moveTo>
                    <a:cubicBezTo>
                      <a:pt x="8" y="13"/>
                      <a:pt x="3" y="2"/>
                      <a:pt x="0" y="4"/>
                    </a:cubicBezTo>
                    <a:cubicBezTo>
                      <a:pt x="3" y="1"/>
                      <a:pt x="7" y="0"/>
                      <a:pt x="10" y="3"/>
                    </a:cubicBezTo>
                    <a:close/>
                  </a:path>
                </a:pathLst>
              </a:custGeom>
              <a:solidFill>
                <a:srgbClr val="AE82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8" name="Freeform 5613"/>
              <p:cNvSpPr/>
              <p:nvPr/>
            </p:nvSpPr>
            <p:spPr bwMode="auto">
              <a:xfrm>
                <a:off x="7053263" y="5229226"/>
                <a:ext cx="163513" cy="101600"/>
              </a:xfrm>
              <a:custGeom>
                <a:avLst/>
                <a:gdLst>
                  <a:gd name="T0" fmla="*/ 42 w 82"/>
                  <a:gd name="T1" fmla="*/ 8 h 51"/>
                  <a:gd name="T2" fmla="*/ 36 w 82"/>
                  <a:gd name="T3" fmla="*/ 20 h 51"/>
                  <a:gd name="T4" fmla="*/ 52 w 82"/>
                  <a:gd name="T5" fmla="*/ 26 h 51"/>
                  <a:gd name="T6" fmla="*/ 66 w 82"/>
                  <a:gd name="T7" fmla="*/ 25 h 51"/>
                  <a:gd name="T8" fmla="*/ 74 w 82"/>
                  <a:gd name="T9" fmla="*/ 27 h 51"/>
                  <a:gd name="T10" fmla="*/ 76 w 82"/>
                  <a:gd name="T11" fmla="*/ 32 h 51"/>
                  <a:gd name="T12" fmla="*/ 79 w 82"/>
                  <a:gd name="T13" fmla="*/ 42 h 51"/>
                  <a:gd name="T14" fmla="*/ 68 w 82"/>
                  <a:gd name="T15" fmla="*/ 41 h 51"/>
                  <a:gd name="T16" fmla="*/ 34 w 82"/>
                  <a:gd name="T17" fmla="*/ 42 h 51"/>
                  <a:gd name="T18" fmla="*/ 27 w 82"/>
                  <a:gd name="T19" fmla="*/ 45 h 51"/>
                  <a:gd name="T20" fmla="*/ 15 w 82"/>
                  <a:gd name="T21" fmla="*/ 47 h 51"/>
                  <a:gd name="T22" fmla="*/ 13 w 82"/>
                  <a:gd name="T23" fmla="*/ 33 h 51"/>
                  <a:gd name="T24" fmla="*/ 9 w 82"/>
                  <a:gd name="T25" fmla="*/ 26 h 51"/>
                  <a:gd name="T26" fmla="*/ 0 w 82"/>
                  <a:gd name="T27" fmla="*/ 19 h 51"/>
                  <a:gd name="T28" fmla="*/ 2 w 82"/>
                  <a:gd name="T29" fmla="*/ 16 h 51"/>
                  <a:gd name="T30" fmla="*/ 29 w 82"/>
                  <a:gd name="T31" fmla="*/ 25 h 51"/>
                  <a:gd name="T32" fmla="*/ 27 w 82"/>
                  <a:gd name="T33" fmla="*/ 4 h 51"/>
                  <a:gd name="T34" fmla="*/ 42 w 82"/>
                  <a:gd name="T35" fmla="*/ 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51">
                    <a:moveTo>
                      <a:pt x="42" y="8"/>
                    </a:moveTo>
                    <a:cubicBezTo>
                      <a:pt x="40" y="12"/>
                      <a:pt x="39" y="15"/>
                      <a:pt x="36" y="20"/>
                    </a:cubicBezTo>
                    <a:cubicBezTo>
                      <a:pt x="45" y="16"/>
                      <a:pt x="47" y="24"/>
                      <a:pt x="52" y="26"/>
                    </a:cubicBezTo>
                    <a:cubicBezTo>
                      <a:pt x="57" y="28"/>
                      <a:pt x="62" y="35"/>
                      <a:pt x="66" y="25"/>
                    </a:cubicBezTo>
                    <a:cubicBezTo>
                      <a:pt x="67" y="22"/>
                      <a:pt x="72" y="24"/>
                      <a:pt x="74" y="27"/>
                    </a:cubicBezTo>
                    <a:cubicBezTo>
                      <a:pt x="75" y="29"/>
                      <a:pt x="75" y="30"/>
                      <a:pt x="76" y="32"/>
                    </a:cubicBezTo>
                    <a:cubicBezTo>
                      <a:pt x="78" y="35"/>
                      <a:pt x="82" y="39"/>
                      <a:pt x="79" y="42"/>
                    </a:cubicBezTo>
                    <a:cubicBezTo>
                      <a:pt x="76" y="46"/>
                      <a:pt x="72" y="43"/>
                      <a:pt x="68" y="41"/>
                    </a:cubicBezTo>
                    <a:cubicBezTo>
                      <a:pt x="56" y="36"/>
                      <a:pt x="45" y="34"/>
                      <a:pt x="34" y="42"/>
                    </a:cubicBezTo>
                    <a:cubicBezTo>
                      <a:pt x="32" y="44"/>
                      <a:pt x="29" y="45"/>
                      <a:pt x="27" y="45"/>
                    </a:cubicBezTo>
                    <a:cubicBezTo>
                      <a:pt x="23" y="47"/>
                      <a:pt x="19" y="51"/>
                      <a:pt x="15" y="47"/>
                    </a:cubicBezTo>
                    <a:cubicBezTo>
                      <a:pt x="11" y="43"/>
                      <a:pt x="9" y="39"/>
                      <a:pt x="13" y="33"/>
                    </a:cubicBezTo>
                    <a:cubicBezTo>
                      <a:pt x="16" y="30"/>
                      <a:pt x="12" y="28"/>
                      <a:pt x="9" y="26"/>
                    </a:cubicBezTo>
                    <a:cubicBezTo>
                      <a:pt x="6" y="24"/>
                      <a:pt x="1" y="24"/>
                      <a:pt x="0" y="19"/>
                    </a:cubicBezTo>
                    <a:cubicBezTo>
                      <a:pt x="0" y="18"/>
                      <a:pt x="1" y="17"/>
                      <a:pt x="2" y="16"/>
                    </a:cubicBezTo>
                    <a:cubicBezTo>
                      <a:pt x="11" y="7"/>
                      <a:pt x="23" y="11"/>
                      <a:pt x="29" y="25"/>
                    </a:cubicBezTo>
                    <a:cubicBezTo>
                      <a:pt x="27" y="18"/>
                      <a:pt x="26" y="11"/>
                      <a:pt x="27" y="4"/>
                    </a:cubicBezTo>
                    <a:cubicBezTo>
                      <a:pt x="34" y="0"/>
                      <a:pt x="37" y="8"/>
                      <a:pt x="42" y="8"/>
                    </a:cubicBezTo>
                    <a:close/>
                  </a:path>
                </a:pathLst>
              </a:custGeom>
              <a:solidFill>
                <a:srgbClr val="DDC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9" name="Freeform 5614"/>
              <p:cNvSpPr/>
              <p:nvPr/>
            </p:nvSpPr>
            <p:spPr bwMode="auto">
              <a:xfrm>
                <a:off x="7224713" y="5289551"/>
                <a:ext cx="66675" cy="61913"/>
              </a:xfrm>
              <a:custGeom>
                <a:avLst/>
                <a:gdLst>
                  <a:gd name="T0" fmla="*/ 27 w 33"/>
                  <a:gd name="T1" fmla="*/ 0 h 31"/>
                  <a:gd name="T2" fmla="*/ 31 w 33"/>
                  <a:gd name="T3" fmla="*/ 10 h 31"/>
                  <a:gd name="T4" fmla="*/ 30 w 33"/>
                  <a:gd name="T5" fmla="*/ 24 h 31"/>
                  <a:gd name="T6" fmla="*/ 6 w 33"/>
                  <a:gd name="T7" fmla="*/ 24 h 31"/>
                  <a:gd name="T8" fmla="*/ 0 w 33"/>
                  <a:gd name="T9" fmla="*/ 20 h 31"/>
                  <a:gd name="T10" fmla="*/ 5 w 33"/>
                  <a:gd name="T11" fmla="*/ 4 h 31"/>
                  <a:gd name="T12" fmla="*/ 27 w 33"/>
                  <a:gd name="T1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31">
                    <a:moveTo>
                      <a:pt x="27" y="0"/>
                    </a:moveTo>
                    <a:cubicBezTo>
                      <a:pt x="28" y="3"/>
                      <a:pt x="32" y="6"/>
                      <a:pt x="31" y="10"/>
                    </a:cubicBezTo>
                    <a:cubicBezTo>
                      <a:pt x="29" y="15"/>
                      <a:pt x="33" y="19"/>
                      <a:pt x="30" y="24"/>
                    </a:cubicBezTo>
                    <a:cubicBezTo>
                      <a:pt x="22" y="31"/>
                      <a:pt x="14" y="22"/>
                      <a:pt x="6" y="24"/>
                    </a:cubicBezTo>
                    <a:cubicBezTo>
                      <a:pt x="3" y="23"/>
                      <a:pt x="1" y="22"/>
                      <a:pt x="0" y="20"/>
                    </a:cubicBezTo>
                    <a:cubicBezTo>
                      <a:pt x="0" y="14"/>
                      <a:pt x="2" y="9"/>
                      <a:pt x="5" y="4"/>
                    </a:cubicBezTo>
                    <a:cubicBezTo>
                      <a:pt x="12" y="2"/>
                      <a:pt x="21" y="7"/>
                      <a:pt x="27" y="0"/>
                    </a:cubicBezTo>
                    <a:close/>
                  </a:path>
                </a:pathLst>
              </a:custGeom>
              <a:solidFill>
                <a:srgbClr val="E0C5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0" name="Freeform 5615"/>
              <p:cNvSpPr/>
              <p:nvPr/>
            </p:nvSpPr>
            <p:spPr bwMode="auto">
              <a:xfrm>
                <a:off x="7148513" y="5192713"/>
                <a:ext cx="82550" cy="44450"/>
              </a:xfrm>
              <a:custGeom>
                <a:avLst/>
                <a:gdLst>
                  <a:gd name="T0" fmla="*/ 11 w 41"/>
                  <a:gd name="T1" fmla="*/ 8 h 22"/>
                  <a:gd name="T2" fmla="*/ 25 w 41"/>
                  <a:gd name="T3" fmla="*/ 1 h 22"/>
                  <a:gd name="T4" fmla="*/ 21 w 41"/>
                  <a:gd name="T5" fmla="*/ 7 h 22"/>
                  <a:gd name="T6" fmla="*/ 33 w 41"/>
                  <a:gd name="T7" fmla="*/ 10 h 22"/>
                  <a:gd name="T8" fmla="*/ 32 w 41"/>
                  <a:gd name="T9" fmla="*/ 16 h 22"/>
                  <a:gd name="T10" fmla="*/ 29 w 41"/>
                  <a:gd name="T11" fmla="*/ 18 h 22"/>
                  <a:gd name="T12" fmla="*/ 15 w 41"/>
                  <a:gd name="T13" fmla="*/ 19 h 22"/>
                  <a:gd name="T14" fmla="*/ 8 w 41"/>
                  <a:gd name="T15" fmla="*/ 19 h 22"/>
                  <a:gd name="T16" fmla="*/ 2 w 41"/>
                  <a:gd name="T17" fmla="*/ 11 h 22"/>
                  <a:gd name="T18" fmla="*/ 11 w 41"/>
                  <a:gd name="T19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22">
                    <a:moveTo>
                      <a:pt x="11" y="8"/>
                    </a:moveTo>
                    <a:cubicBezTo>
                      <a:pt x="14" y="4"/>
                      <a:pt x="18" y="0"/>
                      <a:pt x="25" y="1"/>
                    </a:cubicBezTo>
                    <a:cubicBezTo>
                      <a:pt x="25" y="5"/>
                      <a:pt x="21" y="4"/>
                      <a:pt x="21" y="7"/>
                    </a:cubicBezTo>
                    <a:cubicBezTo>
                      <a:pt x="25" y="7"/>
                      <a:pt x="29" y="9"/>
                      <a:pt x="33" y="10"/>
                    </a:cubicBezTo>
                    <a:cubicBezTo>
                      <a:pt x="41" y="12"/>
                      <a:pt x="32" y="14"/>
                      <a:pt x="32" y="16"/>
                    </a:cubicBezTo>
                    <a:cubicBezTo>
                      <a:pt x="32" y="17"/>
                      <a:pt x="31" y="18"/>
                      <a:pt x="29" y="18"/>
                    </a:cubicBezTo>
                    <a:cubicBezTo>
                      <a:pt x="25" y="22"/>
                      <a:pt x="20" y="20"/>
                      <a:pt x="15" y="19"/>
                    </a:cubicBezTo>
                    <a:cubicBezTo>
                      <a:pt x="12" y="18"/>
                      <a:pt x="10" y="20"/>
                      <a:pt x="8" y="19"/>
                    </a:cubicBezTo>
                    <a:cubicBezTo>
                      <a:pt x="3" y="18"/>
                      <a:pt x="0" y="15"/>
                      <a:pt x="2" y="11"/>
                    </a:cubicBezTo>
                    <a:cubicBezTo>
                      <a:pt x="3" y="5"/>
                      <a:pt x="7" y="5"/>
                      <a:pt x="11" y="8"/>
                    </a:cubicBezTo>
                    <a:close/>
                  </a:path>
                </a:pathLst>
              </a:custGeom>
              <a:solidFill>
                <a:srgbClr val="EDD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1" name="Freeform 5616"/>
              <p:cNvSpPr/>
              <p:nvPr/>
            </p:nvSpPr>
            <p:spPr bwMode="auto">
              <a:xfrm>
                <a:off x="7113588" y="5189538"/>
                <a:ext cx="65088" cy="57150"/>
              </a:xfrm>
              <a:custGeom>
                <a:avLst/>
                <a:gdLst>
                  <a:gd name="T0" fmla="*/ 29 w 33"/>
                  <a:gd name="T1" fmla="*/ 10 h 29"/>
                  <a:gd name="T2" fmla="*/ 22 w 33"/>
                  <a:gd name="T3" fmla="*/ 14 h 29"/>
                  <a:gd name="T4" fmla="*/ 28 w 33"/>
                  <a:gd name="T5" fmla="*/ 19 h 29"/>
                  <a:gd name="T6" fmla="*/ 33 w 33"/>
                  <a:gd name="T7" fmla="*/ 21 h 29"/>
                  <a:gd name="T8" fmla="*/ 13 w 33"/>
                  <a:gd name="T9" fmla="*/ 21 h 29"/>
                  <a:gd name="T10" fmla="*/ 1 w 33"/>
                  <a:gd name="T11" fmla="*/ 16 h 29"/>
                  <a:gd name="T12" fmla="*/ 1 w 33"/>
                  <a:gd name="T13" fmla="*/ 13 h 29"/>
                  <a:gd name="T14" fmla="*/ 7 w 33"/>
                  <a:gd name="T15" fmla="*/ 8 h 29"/>
                  <a:gd name="T16" fmla="*/ 15 w 33"/>
                  <a:gd name="T17" fmla="*/ 7 h 29"/>
                  <a:gd name="T18" fmla="*/ 23 w 33"/>
                  <a:gd name="T19" fmla="*/ 0 h 29"/>
                  <a:gd name="T20" fmla="*/ 23 w 33"/>
                  <a:gd name="T21" fmla="*/ 0 h 29"/>
                  <a:gd name="T22" fmla="*/ 30 w 33"/>
                  <a:gd name="T23" fmla="*/ 3 h 29"/>
                  <a:gd name="T24" fmla="*/ 29 w 33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9">
                    <a:moveTo>
                      <a:pt x="29" y="10"/>
                    </a:moveTo>
                    <a:cubicBezTo>
                      <a:pt x="26" y="10"/>
                      <a:pt x="22" y="9"/>
                      <a:pt x="22" y="14"/>
                    </a:cubicBezTo>
                    <a:cubicBezTo>
                      <a:pt x="21" y="18"/>
                      <a:pt x="23" y="20"/>
                      <a:pt x="28" y="19"/>
                    </a:cubicBezTo>
                    <a:cubicBezTo>
                      <a:pt x="30" y="19"/>
                      <a:pt x="31" y="19"/>
                      <a:pt x="33" y="21"/>
                    </a:cubicBezTo>
                    <a:cubicBezTo>
                      <a:pt x="26" y="29"/>
                      <a:pt x="19" y="23"/>
                      <a:pt x="13" y="21"/>
                    </a:cubicBezTo>
                    <a:cubicBezTo>
                      <a:pt x="7" y="23"/>
                      <a:pt x="5" y="18"/>
                      <a:pt x="1" y="16"/>
                    </a:cubicBezTo>
                    <a:cubicBezTo>
                      <a:pt x="1" y="15"/>
                      <a:pt x="0" y="14"/>
                      <a:pt x="1" y="13"/>
                    </a:cubicBezTo>
                    <a:cubicBezTo>
                      <a:pt x="2" y="10"/>
                      <a:pt x="5" y="10"/>
                      <a:pt x="7" y="8"/>
                    </a:cubicBezTo>
                    <a:cubicBezTo>
                      <a:pt x="10" y="10"/>
                      <a:pt x="13" y="11"/>
                      <a:pt x="15" y="7"/>
                    </a:cubicBezTo>
                    <a:cubicBezTo>
                      <a:pt x="17" y="4"/>
                      <a:pt x="19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4" y="3"/>
                      <a:pt x="28" y="2"/>
                      <a:pt x="30" y="3"/>
                    </a:cubicBezTo>
                    <a:cubicBezTo>
                      <a:pt x="29" y="6"/>
                      <a:pt x="29" y="8"/>
                      <a:pt x="29" y="10"/>
                    </a:cubicBezTo>
                    <a:close/>
                  </a:path>
                </a:pathLst>
              </a:custGeom>
              <a:solidFill>
                <a:srgbClr val="DDC8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2" name="Freeform 5617"/>
              <p:cNvSpPr/>
              <p:nvPr/>
            </p:nvSpPr>
            <p:spPr bwMode="auto">
              <a:xfrm>
                <a:off x="7199313" y="5283201"/>
                <a:ext cx="39688" cy="46038"/>
              </a:xfrm>
              <a:custGeom>
                <a:avLst/>
                <a:gdLst>
                  <a:gd name="T0" fmla="*/ 18 w 20"/>
                  <a:gd name="T1" fmla="*/ 7 h 23"/>
                  <a:gd name="T2" fmla="*/ 13 w 20"/>
                  <a:gd name="T3" fmla="*/ 21 h 23"/>
                  <a:gd name="T4" fmla="*/ 7 w 20"/>
                  <a:gd name="T5" fmla="*/ 17 h 23"/>
                  <a:gd name="T6" fmla="*/ 0 w 20"/>
                  <a:gd name="T7" fmla="*/ 5 h 23"/>
                  <a:gd name="T8" fmla="*/ 1 w 20"/>
                  <a:gd name="T9" fmla="*/ 0 h 23"/>
                  <a:gd name="T10" fmla="*/ 18 w 20"/>
                  <a:gd name="T11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3">
                    <a:moveTo>
                      <a:pt x="18" y="7"/>
                    </a:moveTo>
                    <a:cubicBezTo>
                      <a:pt x="18" y="12"/>
                      <a:pt x="20" y="18"/>
                      <a:pt x="13" y="21"/>
                    </a:cubicBezTo>
                    <a:cubicBezTo>
                      <a:pt x="9" y="23"/>
                      <a:pt x="7" y="21"/>
                      <a:pt x="7" y="17"/>
                    </a:cubicBezTo>
                    <a:cubicBezTo>
                      <a:pt x="8" y="11"/>
                      <a:pt x="4" y="8"/>
                      <a:pt x="0" y="5"/>
                    </a:cubicBezTo>
                    <a:cubicBezTo>
                      <a:pt x="1" y="3"/>
                      <a:pt x="1" y="2"/>
                      <a:pt x="1" y="0"/>
                    </a:cubicBezTo>
                    <a:cubicBezTo>
                      <a:pt x="7" y="2"/>
                      <a:pt x="9" y="11"/>
                      <a:pt x="18" y="7"/>
                    </a:cubicBezTo>
                    <a:close/>
                  </a:path>
                </a:pathLst>
              </a:custGeom>
              <a:solidFill>
                <a:srgbClr val="D5B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3" name="Freeform 5618"/>
              <p:cNvSpPr/>
              <p:nvPr/>
            </p:nvSpPr>
            <p:spPr bwMode="auto">
              <a:xfrm>
                <a:off x="7105651" y="5214938"/>
                <a:ext cx="38100" cy="44450"/>
              </a:xfrm>
              <a:custGeom>
                <a:avLst/>
                <a:gdLst>
                  <a:gd name="T0" fmla="*/ 5 w 19"/>
                  <a:gd name="T1" fmla="*/ 1 h 22"/>
                  <a:gd name="T2" fmla="*/ 17 w 19"/>
                  <a:gd name="T3" fmla="*/ 8 h 22"/>
                  <a:gd name="T4" fmla="*/ 16 w 19"/>
                  <a:gd name="T5" fmla="*/ 15 h 22"/>
                  <a:gd name="T6" fmla="*/ 1 w 19"/>
                  <a:gd name="T7" fmla="*/ 11 h 22"/>
                  <a:gd name="T8" fmla="*/ 1 w 19"/>
                  <a:gd name="T9" fmla="*/ 9 h 22"/>
                  <a:gd name="T10" fmla="*/ 5 w 19"/>
                  <a:gd name="T11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22">
                    <a:moveTo>
                      <a:pt x="5" y="1"/>
                    </a:moveTo>
                    <a:cubicBezTo>
                      <a:pt x="11" y="0"/>
                      <a:pt x="12" y="7"/>
                      <a:pt x="17" y="8"/>
                    </a:cubicBezTo>
                    <a:cubicBezTo>
                      <a:pt x="16" y="10"/>
                      <a:pt x="19" y="13"/>
                      <a:pt x="16" y="15"/>
                    </a:cubicBezTo>
                    <a:cubicBezTo>
                      <a:pt x="9" y="22"/>
                      <a:pt x="7" y="9"/>
                      <a:pt x="1" y="11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0" y="6"/>
                      <a:pt x="2" y="3"/>
                      <a:pt x="5" y="1"/>
                    </a:cubicBezTo>
                    <a:close/>
                  </a:path>
                </a:pathLst>
              </a:custGeom>
              <a:solidFill>
                <a:srgbClr val="D3B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4" name="Freeform 5619"/>
              <p:cNvSpPr/>
              <p:nvPr/>
            </p:nvSpPr>
            <p:spPr bwMode="auto">
              <a:xfrm>
                <a:off x="7212013" y="5246688"/>
                <a:ext cx="22225" cy="38100"/>
              </a:xfrm>
              <a:custGeom>
                <a:avLst/>
                <a:gdLst>
                  <a:gd name="T0" fmla="*/ 11 w 11"/>
                  <a:gd name="T1" fmla="*/ 10 h 19"/>
                  <a:gd name="T2" fmla="*/ 6 w 11"/>
                  <a:gd name="T3" fmla="*/ 16 h 19"/>
                  <a:gd name="T4" fmla="*/ 6 w 11"/>
                  <a:gd name="T5" fmla="*/ 0 h 19"/>
                  <a:gd name="T6" fmla="*/ 11 w 11"/>
                  <a:gd name="T7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9">
                    <a:moveTo>
                      <a:pt x="11" y="10"/>
                    </a:moveTo>
                    <a:cubicBezTo>
                      <a:pt x="10" y="13"/>
                      <a:pt x="10" y="19"/>
                      <a:pt x="6" y="16"/>
                    </a:cubicBezTo>
                    <a:cubicBezTo>
                      <a:pt x="0" y="12"/>
                      <a:pt x="6" y="8"/>
                      <a:pt x="6" y="0"/>
                    </a:cubicBezTo>
                    <a:cubicBezTo>
                      <a:pt x="9" y="5"/>
                      <a:pt x="10" y="8"/>
                      <a:pt x="11" y="10"/>
                    </a:cubicBezTo>
                    <a:close/>
                  </a:path>
                </a:pathLst>
              </a:custGeom>
              <a:solidFill>
                <a:srgbClr val="DEC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5" name="Freeform 5620"/>
              <p:cNvSpPr/>
              <p:nvPr/>
            </p:nvSpPr>
            <p:spPr bwMode="auto">
              <a:xfrm>
                <a:off x="7207251" y="5224463"/>
                <a:ext cx="15875" cy="14288"/>
              </a:xfrm>
              <a:custGeom>
                <a:avLst/>
                <a:gdLst>
                  <a:gd name="T0" fmla="*/ 0 w 8"/>
                  <a:gd name="T1" fmla="*/ 2 h 7"/>
                  <a:gd name="T2" fmla="*/ 3 w 8"/>
                  <a:gd name="T3" fmla="*/ 0 h 7"/>
                  <a:gd name="T4" fmla="*/ 8 w 8"/>
                  <a:gd name="T5" fmla="*/ 1 h 7"/>
                  <a:gd name="T6" fmla="*/ 0 w 8"/>
                  <a:gd name="T7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1" y="2"/>
                      <a:pt x="2" y="1"/>
                      <a:pt x="3" y="0"/>
                    </a:cubicBezTo>
                    <a:cubicBezTo>
                      <a:pt x="5" y="0"/>
                      <a:pt x="6" y="1"/>
                      <a:pt x="8" y="1"/>
                    </a:cubicBezTo>
                    <a:cubicBezTo>
                      <a:pt x="6" y="6"/>
                      <a:pt x="4" y="7"/>
                      <a:pt x="0" y="2"/>
                    </a:cubicBezTo>
                    <a:close/>
                  </a:path>
                </a:pathLst>
              </a:custGeom>
              <a:solidFill>
                <a:srgbClr val="E5CF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6" name="Freeform 5621"/>
              <p:cNvSpPr/>
              <p:nvPr/>
            </p:nvSpPr>
            <p:spPr bwMode="auto">
              <a:xfrm>
                <a:off x="7219951" y="5238751"/>
                <a:ext cx="19050" cy="9525"/>
              </a:xfrm>
              <a:custGeom>
                <a:avLst/>
                <a:gdLst>
                  <a:gd name="T0" fmla="*/ 10 w 10"/>
                  <a:gd name="T1" fmla="*/ 3 h 5"/>
                  <a:gd name="T2" fmla="*/ 0 w 10"/>
                  <a:gd name="T3" fmla="*/ 3 h 5"/>
                  <a:gd name="T4" fmla="*/ 10 w 10"/>
                  <a:gd name="T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5">
                    <a:moveTo>
                      <a:pt x="10" y="3"/>
                    </a:moveTo>
                    <a:cubicBezTo>
                      <a:pt x="6" y="5"/>
                      <a:pt x="4" y="3"/>
                      <a:pt x="0" y="3"/>
                    </a:cubicBezTo>
                    <a:cubicBezTo>
                      <a:pt x="4" y="0"/>
                      <a:pt x="6" y="2"/>
                      <a:pt x="10" y="3"/>
                    </a:cubicBezTo>
                    <a:close/>
                  </a:path>
                </a:pathLst>
              </a:custGeom>
              <a:solidFill>
                <a:srgbClr val="DEC3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7" name="Freeform 5622"/>
              <p:cNvSpPr/>
              <p:nvPr/>
            </p:nvSpPr>
            <p:spPr bwMode="auto">
              <a:xfrm>
                <a:off x="7312026" y="5254626"/>
                <a:ext cx="65088" cy="46038"/>
              </a:xfrm>
              <a:custGeom>
                <a:avLst/>
                <a:gdLst>
                  <a:gd name="T0" fmla="*/ 33 w 33"/>
                  <a:gd name="T1" fmla="*/ 8 h 23"/>
                  <a:gd name="T2" fmla="*/ 32 w 33"/>
                  <a:gd name="T3" fmla="*/ 13 h 23"/>
                  <a:gd name="T4" fmla="*/ 16 w 33"/>
                  <a:gd name="T5" fmla="*/ 17 h 23"/>
                  <a:gd name="T6" fmla="*/ 13 w 33"/>
                  <a:gd name="T7" fmla="*/ 15 h 23"/>
                  <a:gd name="T8" fmla="*/ 7 w 33"/>
                  <a:gd name="T9" fmla="*/ 13 h 23"/>
                  <a:gd name="T10" fmla="*/ 0 w 33"/>
                  <a:gd name="T11" fmla="*/ 9 h 23"/>
                  <a:gd name="T12" fmla="*/ 0 w 33"/>
                  <a:gd name="T13" fmla="*/ 9 h 23"/>
                  <a:gd name="T14" fmla="*/ 33 w 33"/>
                  <a:gd name="T15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3">
                    <a:moveTo>
                      <a:pt x="33" y="8"/>
                    </a:moveTo>
                    <a:cubicBezTo>
                      <a:pt x="32" y="10"/>
                      <a:pt x="30" y="11"/>
                      <a:pt x="32" y="13"/>
                    </a:cubicBezTo>
                    <a:cubicBezTo>
                      <a:pt x="30" y="23"/>
                      <a:pt x="29" y="23"/>
                      <a:pt x="16" y="17"/>
                    </a:cubicBezTo>
                    <a:cubicBezTo>
                      <a:pt x="15" y="17"/>
                      <a:pt x="14" y="16"/>
                      <a:pt x="13" y="15"/>
                    </a:cubicBezTo>
                    <a:cubicBezTo>
                      <a:pt x="12" y="13"/>
                      <a:pt x="9" y="13"/>
                      <a:pt x="7" y="13"/>
                    </a:cubicBezTo>
                    <a:cubicBezTo>
                      <a:pt x="4" y="13"/>
                      <a:pt x="2" y="11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" y="0"/>
                      <a:pt x="22" y="2"/>
                      <a:pt x="33" y="8"/>
                    </a:cubicBezTo>
                    <a:close/>
                  </a:path>
                </a:pathLst>
              </a:custGeom>
              <a:solidFill>
                <a:srgbClr val="E9CF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8" name="Freeform 5623"/>
              <p:cNvSpPr/>
              <p:nvPr/>
            </p:nvSpPr>
            <p:spPr bwMode="auto">
              <a:xfrm>
                <a:off x="7173913" y="5181601"/>
                <a:ext cx="17463" cy="11113"/>
              </a:xfrm>
              <a:custGeom>
                <a:avLst/>
                <a:gdLst>
                  <a:gd name="T0" fmla="*/ 0 w 9"/>
                  <a:gd name="T1" fmla="*/ 5 h 6"/>
                  <a:gd name="T2" fmla="*/ 9 w 9"/>
                  <a:gd name="T3" fmla="*/ 2 h 6"/>
                  <a:gd name="T4" fmla="*/ 0 w 9"/>
                  <a:gd name="T5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6">
                    <a:moveTo>
                      <a:pt x="0" y="5"/>
                    </a:moveTo>
                    <a:cubicBezTo>
                      <a:pt x="1" y="0"/>
                      <a:pt x="4" y="0"/>
                      <a:pt x="9" y="2"/>
                    </a:cubicBezTo>
                    <a:cubicBezTo>
                      <a:pt x="7" y="6"/>
                      <a:pt x="3" y="5"/>
                      <a:pt x="0" y="5"/>
                    </a:cubicBezTo>
                    <a:close/>
                  </a:path>
                </a:pathLst>
              </a:custGeom>
              <a:solidFill>
                <a:srgbClr val="EDDC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9" name="Freeform 5624"/>
              <p:cNvSpPr/>
              <p:nvPr/>
            </p:nvSpPr>
            <p:spPr bwMode="auto">
              <a:xfrm>
                <a:off x="7154863" y="5189538"/>
                <a:ext cx="19050" cy="14288"/>
              </a:xfrm>
              <a:custGeom>
                <a:avLst/>
                <a:gdLst>
                  <a:gd name="T0" fmla="*/ 9 w 9"/>
                  <a:gd name="T1" fmla="*/ 3 h 7"/>
                  <a:gd name="T2" fmla="*/ 3 w 9"/>
                  <a:gd name="T3" fmla="*/ 6 h 7"/>
                  <a:gd name="T4" fmla="*/ 2 w 9"/>
                  <a:gd name="T5" fmla="*/ 0 h 7"/>
                  <a:gd name="T6" fmla="*/ 9 w 9"/>
                  <a:gd name="T7" fmla="*/ 1 h 7"/>
                  <a:gd name="T8" fmla="*/ 9 w 9"/>
                  <a:gd name="T9" fmla="*/ 1 h 7"/>
                  <a:gd name="T10" fmla="*/ 9 w 9"/>
                  <a:gd name="T11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7">
                    <a:moveTo>
                      <a:pt x="9" y="3"/>
                    </a:moveTo>
                    <a:cubicBezTo>
                      <a:pt x="7" y="4"/>
                      <a:pt x="6" y="7"/>
                      <a:pt x="3" y="6"/>
                    </a:cubicBezTo>
                    <a:cubicBezTo>
                      <a:pt x="0" y="5"/>
                      <a:pt x="2" y="2"/>
                      <a:pt x="2" y="0"/>
                    </a:cubicBezTo>
                    <a:cubicBezTo>
                      <a:pt x="4" y="0"/>
                      <a:pt x="7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3"/>
                    </a:cubicBezTo>
                    <a:close/>
                  </a:path>
                </a:pathLst>
              </a:custGeom>
              <a:solidFill>
                <a:srgbClr val="D9C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0" name="Freeform 5625"/>
              <p:cNvSpPr/>
              <p:nvPr/>
            </p:nvSpPr>
            <p:spPr bwMode="auto">
              <a:xfrm>
                <a:off x="7277101" y="5297488"/>
                <a:ext cx="52388" cy="41275"/>
              </a:xfrm>
              <a:custGeom>
                <a:avLst/>
                <a:gdLst>
                  <a:gd name="T0" fmla="*/ 4 w 26"/>
                  <a:gd name="T1" fmla="*/ 18 h 21"/>
                  <a:gd name="T2" fmla="*/ 5 w 26"/>
                  <a:gd name="T3" fmla="*/ 6 h 21"/>
                  <a:gd name="T4" fmla="*/ 21 w 26"/>
                  <a:gd name="T5" fmla="*/ 1 h 21"/>
                  <a:gd name="T6" fmla="*/ 24 w 26"/>
                  <a:gd name="T7" fmla="*/ 1 h 21"/>
                  <a:gd name="T8" fmla="*/ 23 w 26"/>
                  <a:gd name="T9" fmla="*/ 8 h 21"/>
                  <a:gd name="T10" fmla="*/ 25 w 26"/>
                  <a:gd name="T11" fmla="*/ 11 h 21"/>
                  <a:gd name="T12" fmla="*/ 24 w 26"/>
                  <a:gd name="T13" fmla="*/ 16 h 21"/>
                  <a:gd name="T14" fmla="*/ 4 w 26"/>
                  <a:gd name="T15" fmla="*/ 1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1">
                    <a:moveTo>
                      <a:pt x="4" y="18"/>
                    </a:moveTo>
                    <a:cubicBezTo>
                      <a:pt x="2" y="14"/>
                      <a:pt x="0" y="10"/>
                      <a:pt x="5" y="6"/>
                    </a:cubicBezTo>
                    <a:cubicBezTo>
                      <a:pt x="12" y="9"/>
                      <a:pt x="17" y="6"/>
                      <a:pt x="21" y="1"/>
                    </a:cubicBezTo>
                    <a:cubicBezTo>
                      <a:pt x="22" y="0"/>
                      <a:pt x="23" y="0"/>
                      <a:pt x="24" y="1"/>
                    </a:cubicBezTo>
                    <a:cubicBezTo>
                      <a:pt x="25" y="3"/>
                      <a:pt x="25" y="6"/>
                      <a:pt x="23" y="8"/>
                    </a:cubicBezTo>
                    <a:cubicBezTo>
                      <a:pt x="21" y="10"/>
                      <a:pt x="21" y="12"/>
                      <a:pt x="25" y="11"/>
                    </a:cubicBezTo>
                    <a:cubicBezTo>
                      <a:pt x="26" y="13"/>
                      <a:pt x="25" y="15"/>
                      <a:pt x="24" y="16"/>
                    </a:cubicBezTo>
                    <a:cubicBezTo>
                      <a:pt x="18" y="21"/>
                      <a:pt x="10" y="17"/>
                      <a:pt x="4" y="18"/>
                    </a:cubicBezTo>
                    <a:close/>
                  </a:path>
                </a:pathLst>
              </a:custGeom>
              <a:solidFill>
                <a:srgbClr val="DBB9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1" name="Freeform 5626"/>
              <p:cNvSpPr/>
              <p:nvPr/>
            </p:nvSpPr>
            <p:spPr bwMode="auto">
              <a:xfrm>
                <a:off x="7296151" y="5273676"/>
                <a:ext cx="46038" cy="28575"/>
              </a:xfrm>
              <a:custGeom>
                <a:avLst/>
                <a:gdLst>
                  <a:gd name="T0" fmla="*/ 14 w 23"/>
                  <a:gd name="T1" fmla="*/ 13 h 15"/>
                  <a:gd name="T2" fmla="*/ 12 w 23"/>
                  <a:gd name="T3" fmla="*/ 13 h 15"/>
                  <a:gd name="T4" fmla="*/ 0 w 23"/>
                  <a:gd name="T5" fmla="*/ 4 h 15"/>
                  <a:gd name="T6" fmla="*/ 9 w 23"/>
                  <a:gd name="T7" fmla="*/ 8 h 15"/>
                  <a:gd name="T8" fmla="*/ 8 w 23"/>
                  <a:gd name="T9" fmla="*/ 0 h 15"/>
                  <a:gd name="T10" fmla="*/ 15 w 23"/>
                  <a:gd name="T11" fmla="*/ 3 h 15"/>
                  <a:gd name="T12" fmla="*/ 22 w 23"/>
                  <a:gd name="T13" fmla="*/ 6 h 15"/>
                  <a:gd name="T14" fmla="*/ 23 w 23"/>
                  <a:gd name="T15" fmla="*/ 8 h 15"/>
                  <a:gd name="T16" fmla="*/ 22 w 23"/>
                  <a:gd name="T17" fmla="*/ 10 h 15"/>
                  <a:gd name="T18" fmla="*/ 14 w 23"/>
                  <a:gd name="T19" fmla="*/ 1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5">
                    <a:moveTo>
                      <a:pt x="14" y="13"/>
                    </a:moveTo>
                    <a:cubicBezTo>
                      <a:pt x="13" y="13"/>
                      <a:pt x="12" y="13"/>
                      <a:pt x="12" y="13"/>
                    </a:cubicBezTo>
                    <a:cubicBezTo>
                      <a:pt x="5" y="14"/>
                      <a:pt x="1" y="12"/>
                      <a:pt x="0" y="4"/>
                    </a:cubicBezTo>
                    <a:cubicBezTo>
                      <a:pt x="6" y="1"/>
                      <a:pt x="5" y="12"/>
                      <a:pt x="9" y="8"/>
                    </a:cubicBezTo>
                    <a:cubicBezTo>
                      <a:pt x="13" y="5"/>
                      <a:pt x="6" y="3"/>
                      <a:pt x="8" y="0"/>
                    </a:cubicBezTo>
                    <a:cubicBezTo>
                      <a:pt x="11" y="1"/>
                      <a:pt x="13" y="2"/>
                      <a:pt x="15" y="3"/>
                    </a:cubicBezTo>
                    <a:cubicBezTo>
                      <a:pt x="19" y="1"/>
                      <a:pt x="21" y="4"/>
                      <a:pt x="22" y="6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9"/>
                      <a:pt x="23" y="10"/>
                      <a:pt x="22" y="10"/>
                    </a:cubicBezTo>
                    <a:cubicBezTo>
                      <a:pt x="20" y="11"/>
                      <a:pt x="18" y="15"/>
                      <a:pt x="14" y="13"/>
                    </a:cubicBezTo>
                    <a:close/>
                  </a:path>
                </a:pathLst>
              </a:custGeom>
              <a:solidFill>
                <a:srgbClr val="CFB2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2" name="Freeform 5627"/>
              <p:cNvSpPr/>
              <p:nvPr/>
            </p:nvSpPr>
            <p:spPr bwMode="auto">
              <a:xfrm>
                <a:off x="6754813" y="5967413"/>
                <a:ext cx="26988" cy="55563"/>
              </a:xfrm>
              <a:custGeom>
                <a:avLst/>
                <a:gdLst>
                  <a:gd name="T0" fmla="*/ 12 w 14"/>
                  <a:gd name="T1" fmla="*/ 28 h 28"/>
                  <a:gd name="T2" fmla="*/ 10 w 14"/>
                  <a:gd name="T3" fmla="*/ 28 h 28"/>
                  <a:gd name="T4" fmla="*/ 2 w 14"/>
                  <a:gd name="T5" fmla="*/ 14 h 28"/>
                  <a:gd name="T6" fmla="*/ 2 w 14"/>
                  <a:gd name="T7" fmla="*/ 12 h 28"/>
                  <a:gd name="T8" fmla="*/ 3 w 14"/>
                  <a:gd name="T9" fmla="*/ 1 h 28"/>
                  <a:gd name="T10" fmla="*/ 8 w 14"/>
                  <a:gd name="T11" fmla="*/ 1 h 28"/>
                  <a:gd name="T12" fmla="*/ 11 w 14"/>
                  <a:gd name="T13" fmla="*/ 3 h 28"/>
                  <a:gd name="T14" fmla="*/ 12 w 14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8">
                    <a:moveTo>
                      <a:pt x="12" y="28"/>
                    </a:moveTo>
                    <a:cubicBezTo>
                      <a:pt x="12" y="28"/>
                      <a:pt x="11" y="28"/>
                      <a:pt x="10" y="28"/>
                    </a:cubicBezTo>
                    <a:cubicBezTo>
                      <a:pt x="7" y="23"/>
                      <a:pt x="6" y="17"/>
                      <a:pt x="2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3" y="8"/>
                      <a:pt x="0" y="4"/>
                      <a:pt x="3" y="1"/>
                    </a:cubicBezTo>
                    <a:cubicBezTo>
                      <a:pt x="5" y="0"/>
                      <a:pt x="6" y="0"/>
                      <a:pt x="8" y="1"/>
                    </a:cubicBezTo>
                    <a:cubicBezTo>
                      <a:pt x="9" y="1"/>
                      <a:pt x="10" y="2"/>
                      <a:pt x="11" y="3"/>
                    </a:cubicBezTo>
                    <a:cubicBezTo>
                      <a:pt x="14" y="11"/>
                      <a:pt x="12" y="20"/>
                      <a:pt x="12" y="28"/>
                    </a:cubicBezTo>
                    <a:close/>
                  </a:path>
                </a:pathLst>
              </a:custGeom>
              <a:solidFill>
                <a:srgbClr val="D7B5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3" name="Freeform 5628"/>
              <p:cNvSpPr/>
              <p:nvPr/>
            </p:nvSpPr>
            <p:spPr bwMode="auto">
              <a:xfrm>
                <a:off x="6765926" y="6037263"/>
                <a:ext cx="20638" cy="9525"/>
              </a:xfrm>
              <a:custGeom>
                <a:avLst/>
                <a:gdLst>
                  <a:gd name="T0" fmla="*/ 3 w 10"/>
                  <a:gd name="T1" fmla="*/ 0 h 5"/>
                  <a:gd name="T2" fmla="*/ 10 w 10"/>
                  <a:gd name="T3" fmla="*/ 3 h 5"/>
                  <a:gd name="T4" fmla="*/ 5 w 10"/>
                  <a:gd name="T5" fmla="*/ 5 h 5"/>
                  <a:gd name="T6" fmla="*/ 0 w 10"/>
                  <a:gd name="T7" fmla="*/ 2 h 5"/>
                  <a:gd name="T8" fmla="*/ 3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0"/>
                    </a:moveTo>
                    <a:cubicBezTo>
                      <a:pt x="4" y="3"/>
                      <a:pt x="7" y="3"/>
                      <a:pt x="10" y="3"/>
                    </a:cubicBezTo>
                    <a:cubicBezTo>
                      <a:pt x="9" y="5"/>
                      <a:pt x="7" y="5"/>
                      <a:pt x="5" y="5"/>
                    </a:cubicBezTo>
                    <a:cubicBezTo>
                      <a:pt x="3" y="4"/>
                      <a:pt x="2" y="3"/>
                      <a:pt x="0" y="2"/>
                    </a:cubicBezTo>
                    <a:cubicBezTo>
                      <a:pt x="1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D3AD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4" name="Freeform 5629"/>
              <p:cNvSpPr/>
              <p:nvPr/>
            </p:nvSpPr>
            <p:spPr bwMode="auto">
              <a:xfrm>
                <a:off x="6716713" y="5875338"/>
                <a:ext cx="87313" cy="115888"/>
              </a:xfrm>
              <a:custGeom>
                <a:avLst/>
                <a:gdLst>
                  <a:gd name="T0" fmla="*/ 23 w 44"/>
                  <a:gd name="T1" fmla="*/ 48 h 58"/>
                  <a:gd name="T2" fmla="*/ 21 w 44"/>
                  <a:gd name="T3" fmla="*/ 58 h 58"/>
                  <a:gd name="T4" fmla="*/ 8 w 44"/>
                  <a:gd name="T5" fmla="*/ 46 h 58"/>
                  <a:gd name="T6" fmla="*/ 8 w 44"/>
                  <a:gd name="T7" fmla="*/ 46 h 58"/>
                  <a:gd name="T8" fmla="*/ 9 w 44"/>
                  <a:gd name="T9" fmla="*/ 41 h 58"/>
                  <a:gd name="T10" fmla="*/ 3 w 44"/>
                  <a:gd name="T11" fmla="*/ 26 h 58"/>
                  <a:gd name="T12" fmla="*/ 1 w 44"/>
                  <a:gd name="T13" fmla="*/ 23 h 58"/>
                  <a:gd name="T14" fmla="*/ 0 w 44"/>
                  <a:gd name="T15" fmla="*/ 8 h 58"/>
                  <a:gd name="T16" fmla="*/ 18 w 44"/>
                  <a:gd name="T17" fmla="*/ 10 h 58"/>
                  <a:gd name="T18" fmla="*/ 30 w 44"/>
                  <a:gd name="T19" fmla="*/ 22 h 58"/>
                  <a:gd name="T20" fmla="*/ 38 w 44"/>
                  <a:gd name="T21" fmla="*/ 33 h 58"/>
                  <a:gd name="T22" fmla="*/ 23 w 44"/>
                  <a:gd name="T23" fmla="*/ 29 h 58"/>
                  <a:gd name="T24" fmla="*/ 23 w 44"/>
                  <a:gd name="T25" fmla="*/ 4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58">
                    <a:moveTo>
                      <a:pt x="23" y="48"/>
                    </a:moveTo>
                    <a:cubicBezTo>
                      <a:pt x="21" y="51"/>
                      <a:pt x="26" y="55"/>
                      <a:pt x="21" y="58"/>
                    </a:cubicBezTo>
                    <a:cubicBezTo>
                      <a:pt x="15" y="56"/>
                      <a:pt x="14" y="48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7" y="44"/>
                      <a:pt x="8" y="42"/>
                      <a:pt x="9" y="41"/>
                    </a:cubicBezTo>
                    <a:cubicBezTo>
                      <a:pt x="14" y="33"/>
                      <a:pt x="12" y="28"/>
                      <a:pt x="3" y="26"/>
                    </a:cubicBezTo>
                    <a:cubicBezTo>
                      <a:pt x="2" y="25"/>
                      <a:pt x="1" y="24"/>
                      <a:pt x="1" y="23"/>
                    </a:cubicBezTo>
                    <a:cubicBezTo>
                      <a:pt x="2" y="18"/>
                      <a:pt x="0" y="13"/>
                      <a:pt x="0" y="8"/>
                    </a:cubicBezTo>
                    <a:cubicBezTo>
                      <a:pt x="7" y="2"/>
                      <a:pt x="13" y="0"/>
                      <a:pt x="18" y="10"/>
                    </a:cubicBezTo>
                    <a:cubicBezTo>
                      <a:pt x="20" y="16"/>
                      <a:pt x="25" y="19"/>
                      <a:pt x="30" y="22"/>
                    </a:cubicBezTo>
                    <a:cubicBezTo>
                      <a:pt x="32" y="26"/>
                      <a:pt x="44" y="23"/>
                      <a:pt x="38" y="33"/>
                    </a:cubicBezTo>
                    <a:cubicBezTo>
                      <a:pt x="31" y="39"/>
                      <a:pt x="28" y="33"/>
                      <a:pt x="23" y="29"/>
                    </a:cubicBezTo>
                    <a:cubicBezTo>
                      <a:pt x="23" y="35"/>
                      <a:pt x="28" y="42"/>
                      <a:pt x="23" y="48"/>
                    </a:cubicBezTo>
                    <a:close/>
                  </a:path>
                </a:pathLst>
              </a:custGeom>
              <a:solidFill>
                <a:srgbClr val="B79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5" name="Freeform 5630"/>
              <p:cNvSpPr/>
              <p:nvPr/>
            </p:nvSpPr>
            <p:spPr bwMode="auto">
              <a:xfrm>
                <a:off x="6721476" y="5913438"/>
                <a:ext cx="42863" cy="53975"/>
              </a:xfrm>
              <a:custGeom>
                <a:avLst/>
                <a:gdLst>
                  <a:gd name="T0" fmla="*/ 0 w 21"/>
                  <a:gd name="T1" fmla="*/ 7 h 27"/>
                  <a:gd name="T2" fmla="*/ 11 w 21"/>
                  <a:gd name="T3" fmla="*/ 11 h 27"/>
                  <a:gd name="T4" fmla="*/ 8 w 21"/>
                  <a:gd name="T5" fmla="*/ 22 h 27"/>
                  <a:gd name="T6" fmla="*/ 5 w 21"/>
                  <a:gd name="T7" fmla="*/ 27 h 27"/>
                  <a:gd name="T8" fmla="*/ 3 w 21"/>
                  <a:gd name="T9" fmla="*/ 16 h 27"/>
                  <a:gd name="T10" fmla="*/ 0 w 21"/>
                  <a:gd name="T11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7">
                    <a:moveTo>
                      <a:pt x="0" y="7"/>
                    </a:moveTo>
                    <a:cubicBezTo>
                      <a:pt x="7" y="0"/>
                      <a:pt x="8" y="8"/>
                      <a:pt x="11" y="11"/>
                    </a:cubicBezTo>
                    <a:cubicBezTo>
                      <a:pt x="6" y="14"/>
                      <a:pt x="21" y="21"/>
                      <a:pt x="8" y="22"/>
                    </a:cubicBezTo>
                    <a:cubicBezTo>
                      <a:pt x="7" y="23"/>
                      <a:pt x="6" y="25"/>
                      <a:pt x="5" y="27"/>
                    </a:cubicBezTo>
                    <a:cubicBezTo>
                      <a:pt x="1" y="24"/>
                      <a:pt x="1" y="18"/>
                      <a:pt x="3" y="16"/>
                    </a:cubicBezTo>
                    <a:cubicBezTo>
                      <a:pt x="7" y="10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C4AD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6" name="Freeform 5631"/>
              <p:cNvSpPr/>
              <p:nvPr/>
            </p:nvSpPr>
            <p:spPr bwMode="auto">
              <a:xfrm>
                <a:off x="7334251" y="5738813"/>
                <a:ext cx="87313" cy="117475"/>
              </a:xfrm>
              <a:custGeom>
                <a:avLst/>
                <a:gdLst>
                  <a:gd name="T0" fmla="*/ 32 w 44"/>
                  <a:gd name="T1" fmla="*/ 57 h 59"/>
                  <a:gd name="T2" fmla="*/ 29 w 44"/>
                  <a:gd name="T3" fmla="*/ 59 h 59"/>
                  <a:gd name="T4" fmla="*/ 23 w 44"/>
                  <a:gd name="T5" fmla="*/ 51 h 59"/>
                  <a:gd name="T6" fmla="*/ 10 w 44"/>
                  <a:gd name="T7" fmla="*/ 35 h 59"/>
                  <a:gd name="T8" fmla="*/ 0 w 44"/>
                  <a:gd name="T9" fmla="*/ 11 h 59"/>
                  <a:gd name="T10" fmla="*/ 0 w 44"/>
                  <a:gd name="T11" fmla="*/ 6 h 59"/>
                  <a:gd name="T12" fmla="*/ 0 w 44"/>
                  <a:gd name="T13" fmla="*/ 3 h 59"/>
                  <a:gd name="T14" fmla="*/ 4 w 44"/>
                  <a:gd name="T15" fmla="*/ 0 h 59"/>
                  <a:gd name="T16" fmla="*/ 10 w 44"/>
                  <a:gd name="T17" fmla="*/ 3 h 59"/>
                  <a:gd name="T18" fmla="*/ 17 w 44"/>
                  <a:gd name="T19" fmla="*/ 10 h 59"/>
                  <a:gd name="T20" fmla="*/ 39 w 44"/>
                  <a:gd name="T21" fmla="*/ 45 h 59"/>
                  <a:gd name="T22" fmla="*/ 42 w 44"/>
                  <a:gd name="T23" fmla="*/ 56 h 59"/>
                  <a:gd name="T24" fmla="*/ 42 w 44"/>
                  <a:gd name="T25" fmla="*/ 56 h 59"/>
                  <a:gd name="T26" fmla="*/ 32 w 44"/>
                  <a:gd name="T27" fmla="*/ 5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9">
                    <a:moveTo>
                      <a:pt x="32" y="57"/>
                    </a:moveTo>
                    <a:cubicBezTo>
                      <a:pt x="31" y="58"/>
                      <a:pt x="30" y="59"/>
                      <a:pt x="29" y="59"/>
                    </a:cubicBezTo>
                    <a:cubicBezTo>
                      <a:pt x="26" y="57"/>
                      <a:pt x="28" y="51"/>
                      <a:pt x="23" y="51"/>
                    </a:cubicBezTo>
                    <a:cubicBezTo>
                      <a:pt x="20" y="44"/>
                      <a:pt x="14" y="40"/>
                      <a:pt x="10" y="35"/>
                    </a:cubicBezTo>
                    <a:cubicBezTo>
                      <a:pt x="11" y="25"/>
                      <a:pt x="2" y="20"/>
                      <a:pt x="0" y="11"/>
                    </a:cubicBezTo>
                    <a:cubicBezTo>
                      <a:pt x="1" y="9"/>
                      <a:pt x="1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7" y="0"/>
                      <a:pt x="8" y="2"/>
                      <a:pt x="10" y="3"/>
                    </a:cubicBezTo>
                    <a:cubicBezTo>
                      <a:pt x="13" y="5"/>
                      <a:pt x="15" y="8"/>
                      <a:pt x="17" y="10"/>
                    </a:cubicBezTo>
                    <a:cubicBezTo>
                      <a:pt x="24" y="22"/>
                      <a:pt x="34" y="32"/>
                      <a:pt x="39" y="45"/>
                    </a:cubicBezTo>
                    <a:cubicBezTo>
                      <a:pt x="41" y="48"/>
                      <a:pt x="44" y="51"/>
                      <a:pt x="42" y="56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38" y="58"/>
                      <a:pt x="35" y="54"/>
                      <a:pt x="32" y="57"/>
                    </a:cubicBezTo>
                    <a:close/>
                  </a:path>
                </a:pathLst>
              </a:custGeom>
              <a:solidFill>
                <a:srgbClr val="AD9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7" name="Freeform 5632"/>
              <p:cNvSpPr/>
              <p:nvPr/>
            </p:nvSpPr>
            <p:spPr bwMode="auto">
              <a:xfrm>
                <a:off x="7321551" y="5729288"/>
                <a:ext cx="14288" cy="23813"/>
              </a:xfrm>
              <a:custGeom>
                <a:avLst/>
                <a:gdLst>
                  <a:gd name="T0" fmla="*/ 7 w 7"/>
                  <a:gd name="T1" fmla="*/ 9 h 12"/>
                  <a:gd name="T2" fmla="*/ 7 w 7"/>
                  <a:gd name="T3" fmla="*/ 11 h 12"/>
                  <a:gd name="T4" fmla="*/ 5 w 7"/>
                  <a:gd name="T5" fmla="*/ 11 h 12"/>
                  <a:gd name="T6" fmla="*/ 0 w 7"/>
                  <a:gd name="T7" fmla="*/ 10 h 12"/>
                  <a:gd name="T8" fmla="*/ 0 w 7"/>
                  <a:gd name="T9" fmla="*/ 3 h 12"/>
                  <a:gd name="T10" fmla="*/ 7 w 7"/>
                  <a:gd name="T11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2">
                    <a:moveTo>
                      <a:pt x="7" y="9"/>
                    </a:moveTo>
                    <a:cubicBezTo>
                      <a:pt x="7" y="10"/>
                      <a:pt x="7" y="10"/>
                      <a:pt x="7" y="11"/>
                    </a:cubicBezTo>
                    <a:cubicBezTo>
                      <a:pt x="6" y="12"/>
                      <a:pt x="5" y="12"/>
                      <a:pt x="5" y="11"/>
                    </a:cubicBezTo>
                    <a:cubicBezTo>
                      <a:pt x="3" y="11"/>
                      <a:pt x="1" y="10"/>
                      <a:pt x="0" y="10"/>
                    </a:cubicBezTo>
                    <a:cubicBezTo>
                      <a:pt x="0" y="8"/>
                      <a:pt x="0" y="5"/>
                      <a:pt x="0" y="3"/>
                    </a:cubicBezTo>
                    <a:cubicBezTo>
                      <a:pt x="7" y="0"/>
                      <a:pt x="6" y="5"/>
                      <a:pt x="7" y="9"/>
                    </a:cubicBezTo>
                    <a:close/>
                  </a:path>
                </a:pathLst>
              </a:custGeom>
              <a:solidFill>
                <a:srgbClr val="BDA6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8" name="Freeform 5633"/>
              <p:cNvSpPr/>
              <p:nvPr/>
            </p:nvSpPr>
            <p:spPr bwMode="auto">
              <a:xfrm>
                <a:off x="7329488" y="5751513"/>
                <a:ext cx="12700" cy="11113"/>
              </a:xfrm>
              <a:custGeom>
                <a:avLst/>
                <a:gdLst>
                  <a:gd name="T0" fmla="*/ 1 w 6"/>
                  <a:gd name="T1" fmla="*/ 0 h 6"/>
                  <a:gd name="T2" fmla="*/ 3 w 6"/>
                  <a:gd name="T3" fmla="*/ 0 h 6"/>
                  <a:gd name="T4" fmla="*/ 6 w 6"/>
                  <a:gd name="T5" fmla="*/ 4 h 6"/>
                  <a:gd name="T6" fmla="*/ 2 w 6"/>
                  <a:gd name="T7" fmla="*/ 5 h 6"/>
                  <a:gd name="T8" fmla="*/ 1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6" y="2"/>
                      <a:pt x="6" y="4"/>
                    </a:cubicBezTo>
                    <a:cubicBezTo>
                      <a:pt x="6" y="6"/>
                      <a:pt x="4" y="5"/>
                      <a:pt x="2" y="5"/>
                    </a:cubicBezTo>
                    <a:cubicBezTo>
                      <a:pt x="0" y="4"/>
                      <a:pt x="0" y="2"/>
                      <a:pt x="1" y="0"/>
                    </a:cubicBezTo>
                    <a:close/>
                  </a:path>
                </a:pathLst>
              </a:custGeom>
              <a:solidFill>
                <a:srgbClr val="B89F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9" name="Freeform 5634"/>
              <p:cNvSpPr/>
              <p:nvPr/>
            </p:nvSpPr>
            <p:spPr bwMode="auto">
              <a:xfrm>
                <a:off x="7434263" y="5353051"/>
                <a:ext cx="53975" cy="39688"/>
              </a:xfrm>
              <a:custGeom>
                <a:avLst/>
                <a:gdLst>
                  <a:gd name="T0" fmla="*/ 27 w 27"/>
                  <a:gd name="T1" fmla="*/ 13 h 20"/>
                  <a:gd name="T2" fmla="*/ 4 w 27"/>
                  <a:gd name="T3" fmla="*/ 18 h 20"/>
                  <a:gd name="T4" fmla="*/ 3 w 27"/>
                  <a:gd name="T5" fmla="*/ 14 h 20"/>
                  <a:gd name="T6" fmla="*/ 0 w 27"/>
                  <a:gd name="T7" fmla="*/ 7 h 20"/>
                  <a:gd name="T8" fmla="*/ 5 w 27"/>
                  <a:gd name="T9" fmla="*/ 5 h 20"/>
                  <a:gd name="T10" fmla="*/ 27 w 27"/>
                  <a:gd name="T11" fmla="*/ 0 h 20"/>
                  <a:gd name="T12" fmla="*/ 27 w 27"/>
                  <a:gd name="T13" fmla="*/ 13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0">
                    <a:moveTo>
                      <a:pt x="27" y="13"/>
                    </a:moveTo>
                    <a:cubicBezTo>
                      <a:pt x="20" y="19"/>
                      <a:pt x="12" y="15"/>
                      <a:pt x="4" y="18"/>
                    </a:cubicBezTo>
                    <a:cubicBezTo>
                      <a:pt x="0" y="19"/>
                      <a:pt x="3" y="16"/>
                      <a:pt x="3" y="14"/>
                    </a:cubicBezTo>
                    <a:cubicBezTo>
                      <a:pt x="5" y="11"/>
                      <a:pt x="1" y="10"/>
                      <a:pt x="0" y="7"/>
                    </a:cubicBezTo>
                    <a:cubicBezTo>
                      <a:pt x="2" y="7"/>
                      <a:pt x="4" y="7"/>
                      <a:pt x="5" y="5"/>
                    </a:cubicBezTo>
                    <a:cubicBezTo>
                      <a:pt x="17" y="20"/>
                      <a:pt x="18" y="0"/>
                      <a:pt x="27" y="0"/>
                    </a:cubicBezTo>
                    <a:cubicBezTo>
                      <a:pt x="24" y="4"/>
                      <a:pt x="24" y="9"/>
                      <a:pt x="27" y="13"/>
                    </a:cubicBezTo>
                    <a:close/>
                  </a:path>
                </a:pathLst>
              </a:custGeom>
              <a:solidFill>
                <a:srgbClr val="B98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0" name="Freeform 5635"/>
              <p:cNvSpPr/>
              <p:nvPr/>
            </p:nvSpPr>
            <p:spPr bwMode="auto">
              <a:xfrm>
                <a:off x="7466013" y="5378451"/>
                <a:ext cx="34925" cy="26988"/>
              </a:xfrm>
              <a:custGeom>
                <a:avLst/>
                <a:gdLst>
                  <a:gd name="T0" fmla="*/ 12 w 17"/>
                  <a:gd name="T1" fmla="*/ 13 h 13"/>
                  <a:gd name="T2" fmla="*/ 11 w 17"/>
                  <a:gd name="T3" fmla="*/ 0 h 13"/>
                  <a:gd name="T4" fmla="*/ 13 w 17"/>
                  <a:gd name="T5" fmla="*/ 0 h 13"/>
                  <a:gd name="T6" fmla="*/ 17 w 17"/>
                  <a:gd name="T7" fmla="*/ 8 h 13"/>
                  <a:gd name="T8" fmla="*/ 12 w 17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3">
                    <a:moveTo>
                      <a:pt x="12" y="13"/>
                    </a:moveTo>
                    <a:cubicBezTo>
                      <a:pt x="0" y="9"/>
                      <a:pt x="7" y="4"/>
                      <a:pt x="11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2" y="4"/>
                      <a:pt x="16" y="6"/>
                      <a:pt x="17" y="8"/>
                    </a:cubicBezTo>
                    <a:cubicBezTo>
                      <a:pt x="15" y="10"/>
                      <a:pt x="13" y="11"/>
                      <a:pt x="12" y="13"/>
                    </a:cubicBezTo>
                    <a:close/>
                  </a:path>
                </a:pathLst>
              </a:custGeom>
              <a:solidFill>
                <a:srgbClr val="B98E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1" name="Freeform 5636"/>
              <p:cNvSpPr/>
              <p:nvPr/>
            </p:nvSpPr>
            <p:spPr bwMode="auto">
              <a:xfrm>
                <a:off x="7512051" y="5327651"/>
                <a:ext cx="20638" cy="17463"/>
              </a:xfrm>
              <a:custGeom>
                <a:avLst/>
                <a:gdLst>
                  <a:gd name="T0" fmla="*/ 10 w 10"/>
                  <a:gd name="T1" fmla="*/ 4 h 9"/>
                  <a:gd name="T2" fmla="*/ 2 w 10"/>
                  <a:gd name="T3" fmla="*/ 9 h 9"/>
                  <a:gd name="T4" fmla="*/ 0 w 10"/>
                  <a:gd name="T5" fmla="*/ 5 h 9"/>
                  <a:gd name="T6" fmla="*/ 7 w 10"/>
                  <a:gd name="T7" fmla="*/ 1 h 9"/>
                  <a:gd name="T8" fmla="*/ 10 w 10"/>
                  <a:gd name="T9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10" y="4"/>
                    </a:moveTo>
                    <a:cubicBezTo>
                      <a:pt x="9" y="8"/>
                      <a:pt x="6" y="9"/>
                      <a:pt x="2" y="9"/>
                    </a:cubicBezTo>
                    <a:cubicBezTo>
                      <a:pt x="0" y="9"/>
                      <a:pt x="0" y="7"/>
                      <a:pt x="0" y="5"/>
                    </a:cubicBezTo>
                    <a:cubicBezTo>
                      <a:pt x="1" y="1"/>
                      <a:pt x="5" y="3"/>
                      <a:pt x="7" y="1"/>
                    </a:cubicBezTo>
                    <a:cubicBezTo>
                      <a:pt x="8" y="0"/>
                      <a:pt x="10" y="2"/>
                      <a:pt x="10" y="4"/>
                    </a:cubicBezTo>
                    <a:close/>
                  </a:path>
                </a:pathLst>
              </a:custGeom>
              <a:solidFill>
                <a:srgbClr val="BA9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2" name="Freeform 5637"/>
              <p:cNvSpPr/>
              <p:nvPr/>
            </p:nvSpPr>
            <p:spPr bwMode="auto">
              <a:xfrm>
                <a:off x="6892926" y="5130801"/>
                <a:ext cx="149225" cy="74613"/>
              </a:xfrm>
              <a:custGeom>
                <a:avLst/>
                <a:gdLst>
                  <a:gd name="T0" fmla="*/ 20 w 75"/>
                  <a:gd name="T1" fmla="*/ 0 h 37"/>
                  <a:gd name="T2" fmla="*/ 27 w 75"/>
                  <a:gd name="T3" fmla="*/ 3 h 37"/>
                  <a:gd name="T4" fmla="*/ 31 w 75"/>
                  <a:gd name="T5" fmla="*/ 0 h 37"/>
                  <a:gd name="T6" fmla="*/ 32 w 75"/>
                  <a:gd name="T7" fmla="*/ 1 h 37"/>
                  <a:gd name="T8" fmla="*/ 44 w 75"/>
                  <a:gd name="T9" fmla="*/ 16 h 37"/>
                  <a:gd name="T10" fmla="*/ 56 w 75"/>
                  <a:gd name="T11" fmla="*/ 20 h 37"/>
                  <a:gd name="T12" fmla="*/ 53 w 75"/>
                  <a:gd name="T13" fmla="*/ 14 h 37"/>
                  <a:gd name="T14" fmla="*/ 62 w 75"/>
                  <a:gd name="T15" fmla="*/ 11 h 37"/>
                  <a:gd name="T16" fmla="*/ 73 w 75"/>
                  <a:gd name="T17" fmla="*/ 24 h 37"/>
                  <a:gd name="T18" fmla="*/ 73 w 75"/>
                  <a:gd name="T19" fmla="*/ 34 h 37"/>
                  <a:gd name="T20" fmla="*/ 68 w 75"/>
                  <a:gd name="T21" fmla="*/ 34 h 37"/>
                  <a:gd name="T22" fmla="*/ 49 w 75"/>
                  <a:gd name="T23" fmla="*/ 34 h 37"/>
                  <a:gd name="T24" fmla="*/ 43 w 75"/>
                  <a:gd name="T25" fmla="*/ 37 h 37"/>
                  <a:gd name="T26" fmla="*/ 38 w 75"/>
                  <a:gd name="T27" fmla="*/ 26 h 37"/>
                  <a:gd name="T28" fmla="*/ 29 w 75"/>
                  <a:gd name="T29" fmla="*/ 29 h 37"/>
                  <a:gd name="T30" fmla="*/ 27 w 75"/>
                  <a:gd name="T31" fmla="*/ 26 h 37"/>
                  <a:gd name="T32" fmla="*/ 29 w 75"/>
                  <a:gd name="T33" fmla="*/ 29 h 37"/>
                  <a:gd name="T34" fmla="*/ 27 w 75"/>
                  <a:gd name="T35" fmla="*/ 35 h 37"/>
                  <a:gd name="T36" fmla="*/ 25 w 75"/>
                  <a:gd name="T37" fmla="*/ 35 h 37"/>
                  <a:gd name="T38" fmla="*/ 12 w 75"/>
                  <a:gd name="T39" fmla="*/ 23 h 37"/>
                  <a:gd name="T40" fmla="*/ 21 w 75"/>
                  <a:gd name="T41" fmla="*/ 17 h 37"/>
                  <a:gd name="T42" fmla="*/ 24 w 75"/>
                  <a:gd name="T43" fmla="*/ 12 h 37"/>
                  <a:gd name="T44" fmla="*/ 22 w 75"/>
                  <a:gd name="T45" fmla="*/ 11 h 37"/>
                  <a:gd name="T46" fmla="*/ 17 w 75"/>
                  <a:gd name="T47" fmla="*/ 14 h 37"/>
                  <a:gd name="T48" fmla="*/ 12 w 75"/>
                  <a:gd name="T49" fmla="*/ 23 h 37"/>
                  <a:gd name="T50" fmla="*/ 3 w 75"/>
                  <a:gd name="T51" fmla="*/ 20 h 37"/>
                  <a:gd name="T52" fmla="*/ 5 w 75"/>
                  <a:gd name="T53" fmla="*/ 11 h 37"/>
                  <a:gd name="T54" fmla="*/ 7 w 75"/>
                  <a:gd name="T55" fmla="*/ 5 h 37"/>
                  <a:gd name="T56" fmla="*/ 7 w 75"/>
                  <a:gd name="T57" fmla="*/ 5 h 37"/>
                  <a:gd name="T58" fmla="*/ 20 w 75"/>
                  <a:gd name="T5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5" h="37">
                    <a:moveTo>
                      <a:pt x="20" y="0"/>
                    </a:moveTo>
                    <a:cubicBezTo>
                      <a:pt x="22" y="1"/>
                      <a:pt x="25" y="2"/>
                      <a:pt x="27" y="3"/>
                    </a:cubicBezTo>
                    <a:cubicBezTo>
                      <a:pt x="28" y="2"/>
                      <a:pt x="29" y="1"/>
                      <a:pt x="31" y="0"/>
                    </a:cubicBezTo>
                    <a:cubicBezTo>
                      <a:pt x="31" y="1"/>
                      <a:pt x="32" y="1"/>
                      <a:pt x="32" y="1"/>
                    </a:cubicBezTo>
                    <a:cubicBezTo>
                      <a:pt x="31" y="10"/>
                      <a:pt x="33" y="18"/>
                      <a:pt x="44" y="16"/>
                    </a:cubicBezTo>
                    <a:cubicBezTo>
                      <a:pt x="49" y="15"/>
                      <a:pt x="51" y="21"/>
                      <a:pt x="56" y="20"/>
                    </a:cubicBezTo>
                    <a:cubicBezTo>
                      <a:pt x="57" y="17"/>
                      <a:pt x="53" y="16"/>
                      <a:pt x="53" y="14"/>
                    </a:cubicBezTo>
                    <a:cubicBezTo>
                      <a:pt x="55" y="10"/>
                      <a:pt x="58" y="9"/>
                      <a:pt x="62" y="11"/>
                    </a:cubicBezTo>
                    <a:cubicBezTo>
                      <a:pt x="64" y="17"/>
                      <a:pt x="72" y="17"/>
                      <a:pt x="73" y="24"/>
                    </a:cubicBezTo>
                    <a:cubicBezTo>
                      <a:pt x="74" y="27"/>
                      <a:pt x="75" y="30"/>
                      <a:pt x="73" y="34"/>
                    </a:cubicBezTo>
                    <a:cubicBezTo>
                      <a:pt x="71" y="34"/>
                      <a:pt x="69" y="35"/>
                      <a:pt x="68" y="34"/>
                    </a:cubicBezTo>
                    <a:cubicBezTo>
                      <a:pt x="62" y="27"/>
                      <a:pt x="56" y="28"/>
                      <a:pt x="49" y="34"/>
                    </a:cubicBezTo>
                    <a:cubicBezTo>
                      <a:pt x="47" y="35"/>
                      <a:pt x="45" y="36"/>
                      <a:pt x="43" y="37"/>
                    </a:cubicBezTo>
                    <a:cubicBezTo>
                      <a:pt x="36" y="35"/>
                      <a:pt x="34" y="33"/>
                      <a:pt x="38" y="26"/>
                    </a:cubicBezTo>
                    <a:cubicBezTo>
                      <a:pt x="36" y="25"/>
                      <a:pt x="34" y="36"/>
                      <a:pt x="29" y="29"/>
                    </a:cubicBezTo>
                    <a:cubicBezTo>
                      <a:pt x="29" y="28"/>
                      <a:pt x="28" y="27"/>
                      <a:pt x="27" y="26"/>
                    </a:cubicBezTo>
                    <a:cubicBezTo>
                      <a:pt x="28" y="27"/>
                      <a:pt x="28" y="28"/>
                      <a:pt x="29" y="29"/>
                    </a:cubicBezTo>
                    <a:cubicBezTo>
                      <a:pt x="30" y="31"/>
                      <a:pt x="30" y="34"/>
                      <a:pt x="27" y="35"/>
                    </a:cubicBezTo>
                    <a:cubicBezTo>
                      <a:pt x="27" y="35"/>
                      <a:pt x="26" y="35"/>
                      <a:pt x="25" y="35"/>
                    </a:cubicBezTo>
                    <a:cubicBezTo>
                      <a:pt x="25" y="27"/>
                      <a:pt x="15" y="29"/>
                      <a:pt x="12" y="23"/>
                    </a:cubicBezTo>
                    <a:cubicBezTo>
                      <a:pt x="15" y="21"/>
                      <a:pt x="17" y="18"/>
                      <a:pt x="21" y="17"/>
                    </a:cubicBezTo>
                    <a:cubicBezTo>
                      <a:pt x="23" y="16"/>
                      <a:pt x="25" y="15"/>
                      <a:pt x="24" y="12"/>
                    </a:cubicBezTo>
                    <a:cubicBezTo>
                      <a:pt x="23" y="11"/>
                      <a:pt x="23" y="11"/>
                      <a:pt x="22" y="11"/>
                    </a:cubicBezTo>
                    <a:cubicBezTo>
                      <a:pt x="19" y="11"/>
                      <a:pt x="18" y="12"/>
                      <a:pt x="17" y="14"/>
                    </a:cubicBezTo>
                    <a:cubicBezTo>
                      <a:pt x="14" y="16"/>
                      <a:pt x="16" y="21"/>
                      <a:pt x="12" y="23"/>
                    </a:cubicBezTo>
                    <a:cubicBezTo>
                      <a:pt x="9" y="22"/>
                      <a:pt x="5" y="24"/>
                      <a:pt x="3" y="20"/>
                    </a:cubicBezTo>
                    <a:cubicBezTo>
                      <a:pt x="0" y="16"/>
                      <a:pt x="4" y="14"/>
                      <a:pt x="5" y="11"/>
                    </a:cubicBezTo>
                    <a:cubicBezTo>
                      <a:pt x="6" y="9"/>
                      <a:pt x="5" y="7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1" y="2"/>
                      <a:pt x="15" y="1"/>
                      <a:pt x="20" y="0"/>
                    </a:cubicBezTo>
                    <a:close/>
                  </a:path>
                </a:pathLst>
              </a:custGeom>
              <a:solidFill>
                <a:srgbClr val="D2AC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3" name="Freeform 5638"/>
              <p:cNvSpPr/>
              <p:nvPr/>
            </p:nvSpPr>
            <p:spPr bwMode="auto">
              <a:xfrm>
                <a:off x="6978651" y="5114926"/>
                <a:ext cx="111125" cy="61913"/>
              </a:xfrm>
              <a:custGeom>
                <a:avLst/>
                <a:gdLst>
                  <a:gd name="T0" fmla="*/ 20 w 55"/>
                  <a:gd name="T1" fmla="*/ 21 h 31"/>
                  <a:gd name="T2" fmla="*/ 10 w 55"/>
                  <a:gd name="T3" fmla="*/ 22 h 31"/>
                  <a:gd name="T4" fmla="*/ 17 w 55"/>
                  <a:gd name="T5" fmla="*/ 8 h 31"/>
                  <a:gd name="T6" fmla="*/ 29 w 55"/>
                  <a:gd name="T7" fmla="*/ 9 h 31"/>
                  <a:gd name="T8" fmla="*/ 43 w 55"/>
                  <a:gd name="T9" fmla="*/ 6 h 31"/>
                  <a:gd name="T10" fmla="*/ 48 w 55"/>
                  <a:gd name="T11" fmla="*/ 8 h 31"/>
                  <a:gd name="T12" fmla="*/ 55 w 55"/>
                  <a:gd name="T13" fmla="*/ 18 h 31"/>
                  <a:gd name="T14" fmla="*/ 54 w 55"/>
                  <a:gd name="T15" fmla="*/ 25 h 31"/>
                  <a:gd name="T16" fmla="*/ 54 w 55"/>
                  <a:gd name="T17" fmla="*/ 27 h 31"/>
                  <a:gd name="T18" fmla="*/ 46 w 55"/>
                  <a:gd name="T19" fmla="*/ 31 h 31"/>
                  <a:gd name="T20" fmla="*/ 39 w 55"/>
                  <a:gd name="T21" fmla="*/ 29 h 31"/>
                  <a:gd name="T22" fmla="*/ 23 w 55"/>
                  <a:gd name="T23" fmla="*/ 23 h 31"/>
                  <a:gd name="T24" fmla="*/ 20 w 55"/>
                  <a:gd name="T25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" h="31">
                    <a:moveTo>
                      <a:pt x="20" y="21"/>
                    </a:moveTo>
                    <a:cubicBezTo>
                      <a:pt x="16" y="20"/>
                      <a:pt x="13" y="20"/>
                      <a:pt x="10" y="22"/>
                    </a:cubicBezTo>
                    <a:cubicBezTo>
                      <a:pt x="0" y="11"/>
                      <a:pt x="14" y="12"/>
                      <a:pt x="17" y="8"/>
                    </a:cubicBezTo>
                    <a:cubicBezTo>
                      <a:pt x="24" y="0"/>
                      <a:pt x="25" y="0"/>
                      <a:pt x="29" y="9"/>
                    </a:cubicBezTo>
                    <a:cubicBezTo>
                      <a:pt x="33" y="7"/>
                      <a:pt x="39" y="11"/>
                      <a:pt x="43" y="6"/>
                    </a:cubicBezTo>
                    <a:cubicBezTo>
                      <a:pt x="45" y="3"/>
                      <a:pt x="47" y="6"/>
                      <a:pt x="48" y="8"/>
                    </a:cubicBezTo>
                    <a:cubicBezTo>
                      <a:pt x="49" y="12"/>
                      <a:pt x="53" y="14"/>
                      <a:pt x="55" y="18"/>
                    </a:cubicBezTo>
                    <a:cubicBezTo>
                      <a:pt x="55" y="20"/>
                      <a:pt x="55" y="23"/>
                      <a:pt x="54" y="25"/>
                    </a:cubicBezTo>
                    <a:cubicBezTo>
                      <a:pt x="54" y="26"/>
                      <a:pt x="54" y="26"/>
                      <a:pt x="54" y="27"/>
                    </a:cubicBezTo>
                    <a:cubicBezTo>
                      <a:pt x="52" y="30"/>
                      <a:pt x="49" y="31"/>
                      <a:pt x="46" y="31"/>
                    </a:cubicBezTo>
                    <a:cubicBezTo>
                      <a:pt x="44" y="31"/>
                      <a:pt x="41" y="31"/>
                      <a:pt x="39" y="29"/>
                    </a:cubicBezTo>
                    <a:cubicBezTo>
                      <a:pt x="36" y="21"/>
                      <a:pt x="28" y="24"/>
                      <a:pt x="23" y="23"/>
                    </a:cubicBezTo>
                    <a:cubicBezTo>
                      <a:pt x="21" y="22"/>
                      <a:pt x="21" y="21"/>
                      <a:pt x="20" y="21"/>
                    </a:cubicBezTo>
                    <a:close/>
                  </a:path>
                </a:pathLst>
              </a:custGeom>
              <a:solidFill>
                <a:srgbClr val="B98E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4" name="Freeform 5639"/>
              <p:cNvSpPr/>
              <p:nvPr/>
            </p:nvSpPr>
            <p:spPr bwMode="auto">
              <a:xfrm>
                <a:off x="6978651" y="5060951"/>
                <a:ext cx="31750" cy="34925"/>
              </a:xfrm>
              <a:custGeom>
                <a:avLst/>
                <a:gdLst>
                  <a:gd name="T0" fmla="*/ 1 w 16"/>
                  <a:gd name="T1" fmla="*/ 1 h 17"/>
                  <a:gd name="T2" fmla="*/ 16 w 16"/>
                  <a:gd name="T3" fmla="*/ 14 h 17"/>
                  <a:gd name="T4" fmla="*/ 12 w 16"/>
                  <a:gd name="T5" fmla="*/ 14 h 17"/>
                  <a:gd name="T6" fmla="*/ 2 w 16"/>
                  <a:gd name="T7" fmla="*/ 6 h 17"/>
                  <a:gd name="T8" fmla="*/ 1 w 16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" y="1"/>
                    </a:moveTo>
                    <a:cubicBezTo>
                      <a:pt x="11" y="0"/>
                      <a:pt x="15" y="5"/>
                      <a:pt x="16" y="14"/>
                    </a:cubicBezTo>
                    <a:cubicBezTo>
                      <a:pt x="16" y="17"/>
                      <a:pt x="13" y="14"/>
                      <a:pt x="12" y="14"/>
                    </a:cubicBezTo>
                    <a:cubicBezTo>
                      <a:pt x="7" y="13"/>
                      <a:pt x="5" y="9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lose/>
                  </a:path>
                </a:pathLst>
              </a:custGeom>
              <a:solidFill>
                <a:srgbClr val="B88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5" name="Freeform 5640"/>
              <p:cNvSpPr/>
              <p:nvPr/>
            </p:nvSpPr>
            <p:spPr bwMode="auto">
              <a:xfrm>
                <a:off x="7000876" y="5108576"/>
                <a:ext cx="38100" cy="23813"/>
              </a:xfrm>
              <a:custGeom>
                <a:avLst/>
                <a:gdLst>
                  <a:gd name="T0" fmla="*/ 18 w 19"/>
                  <a:gd name="T1" fmla="*/ 12 h 12"/>
                  <a:gd name="T2" fmla="*/ 6 w 19"/>
                  <a:gd name="T3" fmla="*/ 11 h 12"/>
                  <a:gd name="T4" fmla="*/ 6 w 19"/>
                  <a:gd name="T5" fmla="*/ 4 h 12"/>
                  <a:gd name="T6" fmla="*/ 17 w 19"/>
                  <a:gd name="T7" fmla="*/ 4 h 12"/>
                  <a:gd name="T8" fmla="*/ 18 w 19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2">
                    <a:moveTo>
                      <a:pt x="18" y="12"/>
                    </a:moveTo>
                    <a:cubicBezTo>
                      <a:pt x="14" y="5"/>
                      <a:pt x="10" y="8"/>
                      <a:pt x="6" y="11"/>
                    </a:cubicBezTo>
                    <a:cubicBezTo>
                      <a:pt x="0" y="9"/>
                      <a:pt x="3" y="6"/>
                      <a:pt x="6" y="4"/>
                    </a:cubicBezTo>
                    <a:cubicBezTo>
                      <a:pt x="9" y="2"/>
                      <a:pt x="13" y="0"/>
                      <a:pt x="17" y="4"/>
                    </a:cubicBezTo>
                    <a:cubicBezTo>
                      <a:pt x="19" y="6"/>
                      <a:pt x="18" y="9"/>
                      <a:pt x="18" y="12"/>
                    </a:cubicBezTo>
                    <a:close/>
                  </a:path>
                </a:pathLst>
              </a:custGeom>
              <a:solidFill>
                <a:srgbClr val="D2AC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6" name="Freeform 5641"/>
              <p:cNvSpPr/>
              <p:nvPr/>
            </p:nvSpPr>
            <p:spPr bwMode="auto">
              <a:xfrm>
                <a:off x="6946901" y="5037138"/>
                <a:ext cx="30163" cy="47625"/>
              </a:xfrm>
              <a:custGeom>
                <a:avLst/>
                <a:gdLst>
                  <a:gd name="T0" fmla="*/ 11 w 15"/>
                  <a:gd name="T1" fmla="*/ 7 h 24"/>
                  <a:gd name="T2" fmla="*/ 12 w 15"/>
                  <a:gd name="T3" fmla="*/ 0 h 24"/>
                  <a:gd name="T4" fmla="*/ 15 w 15"/>
                  <a:gd name="T5" fmla="*/ 10 h 24"/>
                  <a:gd name="T6" fmla="*/ 8 w 15"/>
                  <a:gd name="T7" fmla="*/ 24 h 24"/>
                  <a:gd name="T8" fmla="*/ 7 w 15"/>
                  <a:gd name="T9" fmla="*/ 24 h 24"/>
                  <a:gd name="T10" fmla="*/ 6 w 15"/>
                  <a:gd name="T11" fmla="*/ 23 h 24"/>
                  <a:gd name="T12" fmla="*/ 11 w 15"/>
                  <a:gd name="T13" fmla="*/ 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4">
                    <a:moveTo>
                      <a:pt x="11" y="7"/>
                    </a:moveTo>
                    <a:cubicBezTo>
                      <a:pt x="11" y="5"/>
                      <a:pt x="9" y="2"/>
                      <a:pt x="12" y="0"/>
                    </a:cubicBezTo>
                    <a:cubicBezTo>
                      <a:pt x="15" y="3"/>
                      <a:pt x="12" y="8"/>
                      <a:pt x="15" y="10"/>
                    </a:cubicBezTo>
                    <a:cubicBezTo>
                      <a:pt x="15" y="16"/>
                      <a:pt x="13" y="20"/>
                      <a:pt x="8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0" y="16"/>
                      <a:pt x="11" y="13"/>
                      <a:pt x="11" y="7"/>
                    </a:cubicBezTo>
                    <a:close/>
                  </a:path>
                </a:pathLst>
              </a:custGeom>
              <a:solidFill>
                <a:srgbClr val="B88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7" name="Freeform 5642"/>
              <p:cNvSpPr/>
              <p:nvPr/>
            </p:nvSpPr>
            <p:spPr bwMode="auto">
              <a:xfrm>
                <a:off x="7085013" y="5151438"/>
                <a:ext cx="31750" cy="33338"/>
              </a:xfrm>
              <a:custGeom>
                <a:avLst/>
                <a:gdLst>
                  <a:gd name="T0" fmla="*/ 1 w 16"/>
                  <a:gd name="T1" fmla="*/ 7 h 17"/>
                  <a:gd name="T2" fmla="*/ 2 w 16"/>
                  <a:gd name="T3" fmla="*/ 0 h 17"/>
                  <a:gd name="T4" fmla="*/ 4 w 16"/>
                  <a:gd name="T5" fmla="*/ 0 h 17"/>
                  <a:gd name="T6" fmla="*/ 13 w 16"/>
                  <a:gd name="T7" fmla="*/ 17 h 17"/>
                  <a:gd name="T8" fmla="*/ 1 w 16"/>
                  <a:gd name="T9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" y="7"/>
                    </a:moveTo>
                    <a:cubicBezTo>
                      <a:pt x="0" y="4"/>
                      <a:pt x="0" y="2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7" y="6"/>
                      <a:pt x="16" y="8"/>
                      <a:pt x="13" y="17"/>
                    </a:cubicBezTo>
                    <a:cubicBezTo>
                      <a:pt x="8" y="15"/>
                      <a:pt x="9" y="6"/>
                      <a:pt x="1" y="7"/>
                    </a:cubicBezTo>
                    <a:close/>
                  </a:path>
                </a:pathLst>
              </a:custGeom>
              <a:solidFill>
                <a:srgbClr val="CCA7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8" name="Freeform 5643"/>
              <p:cNvSpPr/>
              <p:nvPr/>
            </p:nvSpPr>
            <p:spPr bwMode="auto">
              <a:xfrm>
                <a:off x="6975476" y="5070476"/>
                <a:ext cx="26988" cy="30163"/>
              </a:xfrm>
              <a:custGeom>
                <a:avLst/>
                <a:gdLst>
                  <a:gd name="T0" fmla="*/ 5 w 14"/>
                  <a:gd name="T1" fmla="*/ 1 h 15"/>
                  <a:gd name="T2" fmla="*/ 14 w 14"/>
                  <a:gd name="T3" fmla="*/ 9 h 15"/>
                  <a:gd name="T4" fmla="*/ 4 w 14"/>
                  <a:gd name="T5" fmla="*/ 12 h 15"/>
                  <a:gd name="T6" fmla="*/ 5 w 14"/>
                  <a:gd name="T7" fmla="*/ 6 h 15"/>
                  <a:gd name="T8" fmla="*/ 2 w 14"/>
                  <a:gd name="T9" fmla="*/ 3 h 15"/>
                  <a:gd name="T10" fmla="*/ 5 w 14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5">
                    <a:moveTo>
                      <a:pt x="5" y="1"/>
                    </a:moveTo>
                    <a:cubicBezTo>
                      <a:pt x="8" y="3"/>
                      <a:pt x="13" y="5"/>
                      <a:pt x="14" y="9"/>
                    </a:cubicBezTo>
                    <a:cubicBezTo>
                      <a:pt x="12" y="15"/>
                      <a:pt x="7" y="13"/>
                      <a:pt x="4" y="12"/>
                    </a:cubicBezTo>
                    <a:cubicBezTo>
                      <a:pt x="0" y="11"/>
                      <a:pt x="7" y="9"/>
                      <a:pt x="5" y="6"/>
                    </a:cubicBezTo>
                    <a:cubicBezTo>
                      <a:pt x="4" y="5"/>
                      <a:pt x="3" y="4"/>
                      <a:pt x="2" y="3"/>
                    </a:cubicBezTo>
                    <a:cubicBezTo>
                      <a:pt x="2" y="1"/>
                      <a:pt x="3" y="0"/>
                      <a:pt x="5" y="1"/>
                    </a:cubicBezTo>
                    <a:close/>
                  </a:path>
                </a:pathLst>
              </a:custGeom>
              <a:solidFill>
                <a:srgbClr val="D2AD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9" name="Freeform 5644"/>
              <p:cNvSpPr/>
              <p:nvPr/>
            </p:nvSpPr>
            <p:spPr bwMode="auto">
              <a:xfrm>
                <a:off x="6962776" y="5057776"/>
                <a:ext cx="22225" cy="34925"/>
              </a:xfrm>
              <a:custGeom>
                <a:avLst/>
                <a:gdLst>
                  <a:gd name="T0" fmla="*/ 11 w 11"/>
                  <a:gd name="T1" fmla="*/ 8 h 18"/>
                  <a:gd name="T2" fmla="*/ 8 w 11"/>
                  <a:gd name="T3" fmla="*/ 10 h 18"/>
                  <a:gd name="T4" fmla="*/ 0 w 11"/>
                  <a:gd name="T5" fmla="*/ 14 h 18"/>
                  <a:gd name="T6" fmla="*/ 7 w 11"/>
                  <a:gd name="T7" fmla="*/ 0 h 18"/>
                  <a:gd name="T8" fmla="*/ 10 w 11"/>
                  <a:gd name="T9" fmla="*/ 0 h 18"/>
                  <a:gd name="T10" fmla="*/ 9 w 11"/>
                  <a:gd name="T11" fmla="*/ 3 h 18"/>
                  <a:gd name="T12" fmla="*/ 11 w 11"/>
                  <a:gd name="T13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8">
                    <a:moveTo>
                      <a:pt x="11" y="8"/>
                    </a:moveTo>
                    <a:cubicBezTo>
                      <a:pt x="10" y="8"/>
                      <a:pt x="9" y="9"/>
                      <a:pt x="8" y="10"/>
                    </a:cubicBezTo>
                    <a:cubicBezTo>
                      <a:pt x="6" y="11"/>
                      <a:pt x="6" y="18"/>
                      <a:pt x="0" y="14"/>
                    </a:cubicBezTo>
                    <a:cubicBezTo>
                      <a:pt x="1" y="8"/>
                      <a:pt x="4" y="4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9" y="1"/>
                      <a:pt x="9" y="2"/>
                      <a:pt x="9" y="3"/>
                    </a:cubicBezTo>
                    <a:cubicBezTo>
                      <a:pt x="10" y="4"/>
                      <a:pt x="10" y="6"/>
                      <a:pt x="11" y="8"/>
                    </a:cubicBezTo>
                    <a:close/>
                  </a:path>
                </a:pathLst>
              </a:custGeom>
              <a:solidFill>
                <a:srgbClr val="C499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0" name="Freeform 5645"/>
              <p:cNvSpPr/>
              <p:nvPr/>
            </p:nvSpPr>
            <p:spPr bwMode="auto">
              <a:xfrm>
                <a:off x="6956426" y="5116513"/>
                <a:ext cx="30163" cy="33338"/>
              </a:xfrm>
              <a:custGeom>
                <a:avLst/>
                <a:gdLst>
                  <a:gd name="T0" fmla="*/ 6 w 15"/>
                  <a:gd name="T1" fmla="*/ 1 h 16"/>
                  <a:gd name="T2" fmla="*/ 13 w 15"/>
                  <a:gd name="T3" fmla="*/ 7 h 16"/>
                  <a:gd name="T4" fmla="*/ 1 w 15"/>
                  <a:gd name="T5" fmla="*/ 8 h 16"/>
                  <a:gd name="T6" fmla="*/ 0 w 15"/>
                  <a:gd name="T7" fmla="*/ 8 h 16"/>
                  <a:gd name="T8" fmla="*/ 0 w 15"/>
                  <a:gd name="T9" fmla="*/ 8 h 16"/>
                  <a:gd name="T10" fmla="*/ 6 w 15"/>
                  <a:gd name="T11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16">
                    <a:moveTo>
                      <a:pt x="6" y="1"/>
                    </a:moveTo>
                    <a:cubicBezTo>
                      <a:pt x="5" y="8"/>
                      <a:pt x="15" y="0"/>
                      <a:pt x="13" y="7"/>
                    </a:cubicBezTo>
                    <a:cubicBezTo>
                      <a:pt x="11" y="16"/>
                      <a:pt x="5" y="7"/>
                      <a:pt x="1" y="8"/>
                    </a:cubicBezTo>
                    <a:cubicBezTo>
                      <a:pt x="1" y="8"/>
                      <a:pt x="1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5" y="4"/>
                      <a:pt x="6" y="1"/>
                    </a:cubicBezTo>
                    <a:close/>
                  </a:path>
                </a:pathLst>
              </a:custGeom>
              <a:solidFill>
                <a:srgbClr val="CDA7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1" name="Freeform 5646"/>
              <p:cNvSpPr/>
              <p:nvPr/>
            </p:nvSpPr>
            <p:spPr bwMode="auto">
              <a:xfrm>
                <a:off x="6975476" y="5105401"/>
                <a:ext cx="15875" cy="15875"/>
              </a:xfrm>
              <a:custGeom>
                <a:avLst/>
                <a:gdLst>
                  <a:gd name="T0" fmla="*/ 0 w 8"/>
                  <a:gd name="T1" fmla="*/ 3 h 8"/>
                  <a:gd name="T2" fmla="*/ 0 w 8"/>
                  <a:gd name="T3" fmla="*/ 0 h 8"/>
                  <a:gd name="T4" fmla="*/ 8 w 8"/>
                  <a:gd name="T5" fmla="*/ 5 h 8"/>
                  <a:gd name="T6" fmla="*/ 0 w 8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7" y="1"/>
                      <a:pt x="8" y="5"/>
                    </a:cubicBezTo>
                    <a:cubicBezTo>
                      <a:pt x="5" y="8"/>
                      <a:pt x="3" y="4"/>
                      <a:pt x="0" y="3"/>
                    </a:cubicBezTo>
                    <a:close/>
                  </a:path>
                </a:pathLst>
              </a:custGeom>
              <a:solidFill>
                <a:srgbClr val="CFA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2" name="Freeform 5647"/>
              <p:cNvSpPr/>
              <p:nvPr/>
            </p:nvSpPr>
            <p:spPr bwMode="auto">
              <a:xfrm>
                <a:off x="6946901" y="5119688"/>
                <a:ext cx="22225" cy="17463"/>
              </a:xfrm>
              <a:custGeom>
                <a:avLst/>
                <a:gdLst>
                  <a:gd name="T0" fmla="*/ 11 w 11"/>
                  <a:gd name="T1" fmla="*/ 0 h 9"/>
                  <a:gd name="T2" fmla="*/ 5 w 11"/>
                  <a:gd name="T3" fmla="*/ 7 h 9"/>
                  <a:gd name="T4" fmla="*/ 0 w 11"/>
                  <a:gd name="T5" fmla="*/ 9 h 9"/>
                  <a:gd name="T6" fmla="*/ 9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4"/>
                      <a:pt x="7" y="5"/>
                      <a:pt x="5" y="7"/>
                    </a:cubicBezTo>
                    <a:cubicBezTo>
                      <a:pt x="4" y="8"/>
                      <a:pt x="2" y="8"/>
                      <a:pt x="0" y="9"/>
                    </a:cubicBezTo>
                    <a:cubicBezTo>
                      <a:pt x="0" y="3"/>
                      <a:pt x="6" y="3"/>
                      <a:pt x="9" y="0"/>
                    </a:cubicBezTo>
                    <a:cubicBezTo>
                      <a:pt x="9" y="0"/>
                      <a:pt x="10" y="0"/>
                      <a:pt x="11" y="0"/>
                    </a:cubicBezTo>
                    <a:close/>
                  </a:path>
                </a:pathLst>
              </a:custGeom>
              <a:solidFill>
                <a:srgbClr val="C39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3" name="Freeform 5648"/>
              <p:cNvSpPr/>
              <p:nvPr/>
            </p:nvSpPr>
            <p:spPr bwMode="auto">
              <a:xfrm>
                <a:off x="6919913" y="5081588"/>
                <a:ext cx="14288" cy="14288"/>
              </a:xfrm>
              <a:custGeom>
                <a:avLst/>
                <a:gdLst>
                  <a:gd name="T0" fmla="*/ 3 w 7"/>
                  <a:gd name="T1" fmla="*/ 7 h 7"/>
                  <a:gd name="T2" fmla="*/ 0 w 7"/>
                  <a:gd name="T3" fmla="*/ 4 h 7"/>
                  <a:gd name="T4" fmla="*/ 7 w 7"/>
                  <a:gd name="T5" fmla="*/ 0 h 7"/>
                  <a:gd name="T6" fmla="*/ 3 w 7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3" y="7"/>
                    </a:moveTo>
                    <a:cubicBezTo>
                      <a:pt x="2" y="6"/>
                      <a:pt x="0" y="6"/>
                      <a:pt x="0" y="4"/>
                    </a:cubicBezTo>
                    <a:cubicBezTo>
                      <a:pt x="1" y="2"/>
                      <a:pt x="4" y="1"/>
                      <a:pt x="7" y="0"/>
                    </a:cubicBezTo>
                    <a:cubicBezTo>
                      <a:pt x="6" y="2"/>
                      <a:pt x="4" y="5"/>
                      <a:pt x="3" y="7"/>
                    </a:cubicBezTo>
                    <a:close/>
                  </a:path>
                </a:pathLst>
              </a:custGeom>
              <a:solidFill>
                <a:srgbClr val="CCA3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4" name="Freeform 5649"/>
              <p:cNvSpPr/>
              <p:nvPr/>
            </p:nvSpPr>
            <p:spPr bwMode="auto">
              <a:xfrm>
                <a:off x="6910388" y="5014913"/>
                <a:ext cx="12700" cy="12700"/>
              </a:xfrm>
              <a:custGeom>
                <a:avLst/>
                <a:gdLst>
                  <a:gd name="T0" fmla="*/ 6 w 6"/>
                  <a:gd name="T1" fmla="*/ 1 h 6"/>
                  <a:gd name="T2" fmla="*/ 1 w 6"/>
                  <a:gd name="T3" fmla="*/ 5 h 6"/>
                  <a:gd name="T4" fmla="*/ 0 w 6"/>
                  <a:gd name="T5" fmla="*/ 2 h 6"/>
                  <a:gd name="T6" fmla="*/ 3 w 6"/>
                  <a:gd name="T7" fmla="*/ 0 h 6"/>
                  <a:gd name="T8" fmla="*/ 6 w 6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4" y="4"/>
                      <a:pt x="3" y="6"/>
                      <a:pt x="1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4" y="0"/>
                      <a:pt x="5" y="1"/>
                      <a:pt x="6" y="1"/>
                    </a:cubicBezTo>
                    <a:close/>
                  </a:path>
                </a:pathLst>
              </a:custGeom>
              <a:solidFill>
                <a:srgbClr val="BE95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5" name="Freeform 5650"/>
              <p:cNvSpPr/>
              <p:nvPr/>
            </p:nvSpPr>
            <p:spPr bwMode="auto">
              <a:xfrm>
                <a:off x="7297738" y="5683251"/>
                <a:ext cx="50800" cy="63500"/>
              </a:xfrm>
              <a:custGeom>
                <a:avLst/>
                <a:gdLst>
                  <a:gd name="T0" fmla="*/ 19 w 25"/>
                  <a:gd name="T1" fmla="*/ 32 h 32"/>
                  <a:gd name="T2" fmla="*/ 12 w 25"/>
                  <a:gd name="T3" fmla="*/ 26 h 32"/>
                  <a:gd name="T4" fmla="*/ 0 w 25"/>
                  <a:gd name="T5" fmla="*/ 7 h 32"/>
                  <a:gd name="T6" fmla="*/ 6 w 25"/>
                  <a:gd name="T7" fmla="*/ 0 h 32"/>
                  <a:gd name="T8" fmla="*/ 22 w 25"/>
                  <a:gd name="T9" fmla="*/ 30 h 32"/>
                  <a:gd name="T10" fmla="*/ 19 w 25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2">
                    <a:moveTo>
                      <a:pt x="19" y="32"/>
                    </a:moveTo>
                    <a:cubicBezTo>
                      <a:pt x="17" y="30"/>
                      <a:pt x="16" y="26"/>
                      <a:pt x="12" y="26"/>
                    </a:cubicBezTo>
                    <a:cubicBezTo>
                      <a:pt x="7" y="21"/>
                      <a:pt x="9" y="10"/>
                      <a:pt x="0" y="7"/>
                    </a:cubicBezTo>
                    <a:cubicBezTo>
                      <a:pt x="1" y="3"/>
                      <a:pt x="1" y="0"/>
                      <a:pt x="6" y="0"/>
                    </a:cubicBezTo>
                    <a:cubicBezTo>
                      <a:pt x="18" y="4"/>
                      <a:pt x="25" y="16"/>
                      <a:pt x="22" y="30"/>
                    </a:cubicBezTo>
                    <a:cubicBezTo>
                      <a:pt x="21" y="30"/>
                      <a:pt x="20" y="31"/>
                      <a:pt x="19" y="32"/>
                    </a:cubicBezTo>
                    <a:close/>
                  </a:path>
                </a:pathLst>
              </a:custGeom>
              <a:solidFill>
                <a:srgbClr val="B89F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6" name="Freeform 5651"/>
              <p:cNvSpPr/>
              <p:nvPr/>
            </p:nvSpPr>
            <p:spPr bwMode="auto">
              <a:xfrm>
                <a:off x="7407276" y="5283201"/>
                <a:ext cx="25400" cy="23813"/>
              </a:xfrm>
              <a:custGeom>
                <a:avLst/>
                <a:gdLst>
                  <a:gd name="T0" fmla="*/ 0 w 12"/>
                  <a:gd name="T1" fmla="*/ 8 h 12"/>
                  <a:gd name="T2" fmla="*/ 11 w 12"/>
                  <a:gd name="T3" fmla="*/ 2 h 12"/>
                  <a:gd name="T4" fmla="*/ 5 w 12"/>
                  <a:gd name="T5" fmla="*/ 11 h 12"/>
                  <a:gd name="T6" fmla="*/ 0 w 12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8"/>
                    </a:moveTo>
                    <a:cubicBezTo>
                      <a:pt x="0" y="0"/>
                      <a:pt x="6" y="2"/>
                      <a:pt x="11" y="2"/>
                    </a:cubicBezTo>
                    <a:cubicBezTo>
                      <a:pt x="12" y="7"/>
                      <a:pt x="10" y="11"/>
                      <a:pt x="5" y="11"/>
                    </a:cubicBezTo>
                    <a:cubicBezTo>
                      <a:pt x="2" y="12"/>
                      <a:pt x="1" y="10"/>
                      <a:pt x="0" y="8"/>
                    </a:cubicBezTo>
                    <a:close/>
                  </a:path>
                </a:pathLst>
              </a:custGeom>
              <a:solidFill>
                <a:srgbClr val="C4A0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7" name="Freeform 5652"/>
              <p:cNvSpPr/>
              <p:nvPr/>
            </p:nvSpPr>
            <p:spPr bwMode="auto">
              <a:xfrm>
                <a:off x="7391401" y="5299076"/>
                <a:ext cx="26988" cy="31750"/>
              </a:xfrm>
              <a:custGeom>
                <a:avLst/>
                <a:gdLst>
                  <a:gd name="T0" fmla="*/ 8 w 13"/>
                  <a:gd name="T1" fmla="*/ 0 h 16"/>
                  <a:gd name="T2" fmla="*/ 13 w 13"/>
                  <a:gd name="T3" fmla="*/ 3 h 16"/>
                  <a:gd name="T4" fmla="*/ 9 w 13"/>
                  <a:gd name="T5" fmla="*/ 15 h 16"/>
                  <a:gd name="T6" fmla="*/ 4 w 13"/>
                  <a:gd name="T7" fmla="*/ 12 h 16"/>
                  <a:gd name="T8" fmla="*/ 4 w 13"/>
                  <a:gd name="T9" fmla="*/ 12 h 16"/>
                  <a:gd name="T10" fmla="*/ 2 w 13"/>
                  <a:gd name="T11" fmla="*/ 7 h 16"/>
                  <a:gd name="T12" fmla="*/ 8 w 13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6">
                    <a:moveTo>
                      <a:pt x="8" y="0"/>
                    </a:moveTo>
                    <a:cubicBezTo>
                      <a:pt x="10" y="1"/>
                      <a:pt x="11" y="2"/>
                      <a:pt x="13" y="3"/>
                    </a:cubicBezTo>
                    <a:cubicBezTo>
                      <a:pt x="10" y="7"/>
                      <a:pt x="9" y="11"/>
                      <a:pt x="9" y="15"/>
                    </a:cubicBezTo>
                    <a:cubicBezTo>
                      <a:pt x="6" y="16"/>
                      <a:pt x="5" y="14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1"/>
                      <a:pt x="0" y="10"/>
                      <a:pt x="2" y="7"/>
                    </a:cubicBezTo>
                    <a:cubicBezTo>
                      <a:pt x="4" y="5"/>
                      <a:pt x="6" y="3"/>
                      <a:pt x="8" y="0"/>
                    </a:cubicBezTo>
                    <a:close/>
                  </a:path>
                </a:pathLst>
              </a:custGeom>
              <a:solidFill>
                <a:srgbClr val="CBA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8" name="Freeform 5653"/>
              <p:cNvSpPr/>
              <p:nvPr/>
            </p:nvSpPr>
            <p:spPr bwMode="auto">
              <a:xfrm>
                <a:off x="7451726" y="5297488"/>
                <a:ext cx="22225" cy="14288"/>
              </a:xfrm>
              <a:custGeom>
                <a:avLst/>
                <a:gdLst>
                  <a:gd name="T0" fmla="*/ 8 w 11"/>
                  <a:gd name="T1" fmla="*/ 0 h 7"/>
                  <a:gd name="T2" fmla="*/ 5 w 11"/>
                  <a:gd name="T3" fmla="*/ 7 h 7"/>
                  <a:gd name="T4" fmla="*/ 8 w 11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8" y="0"/>
                    </a:moveTo>
                    <a:cubicBezTo>
                      <a:pt x="11" y="5"/>
                      <a:pt x="10" y="7"/>
                      <a:pt x="5" y="7"/>
                    </a:cubicBezTo>
                    <a:cubicBezTo>
                      <a:pt x="0" y="2"/>
                      <a:pt x="4" y="1"/>
                      <a:pt x="8" y="0"/>
                    </a:cubicBezTo>
                    <a:close/>
                  </a:path>
                </a:pathLst>
              </a:custGeom>
              <a:solidFill>
                <a:srgbClr val="C29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9" name="Freeform 5654"/>
              <p:cNvSpPr/>
              <p:nvPr/>
            </p:nvSpPr>
            <p:spPr bwMode="auto">
              <a:xfrm>
                <a:off x="7391401" y="5322888"/>
                <a:ext cx="19050" cy="14288"/>
              </a:xfrm>
              <a:custGeom>
                <a:avLst/>
                <a:gdLst>
                  <a:gd name="T0" fmla="*/ 4 w 9"/>
                  <a:gd name="T1" fmla="*/ 0 h 7"/>
                  <a:gd name="T2" fmla="*/ 9 w 9"/>
                  <a:gd name="T3" fmla="*/ 3 h 7"/>
                  <a:gd name="T4" fmla="*/ 8 w 9"/>
                  <a:gd name="T5" fmla="*/ 6 h 7"/>
                  <a:gd name="T6" fmla="*/ 3 w 9"/>
                  <a:gd name="T7" fmla="*/ 6 h 7"/>
                  <a:gd name="T8" fmla="*/ 4 w 9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7">
                    <a:moveTo>
                      <a:pt x="4" y="0"/>
                    </a:moveTo>
                    <a:cubicBezTo>
                      <a:pt x="6" y="1"/>
                      <a:pt x="7" y="2"/>
                      <a:pt x="9" y="3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6" y="6"/>
                      <a:pt x="4" y="7"/>
                      <a:pt x="3" y="6"/>
                    </a:cubicBezTo>
                    <a:cubicBezTo>
                      <a:pt x="0" y="4"/>
                      <a:pt x="3" y="2"/>
                      <a:pt x="4" y="0"/>
                    </a:cubicBezTo>
                    <a:close/>
                  </a:path>
                </a:pathLst>
              </a:custGeom>
              <a:solidFill>
                <a:srgbClr val="DEBC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0" name="Freeform 5655"/>
              <p:cNvSpPr/>
              <p:nvPr/>
            </p:nvSpPr>
            <p:spPr bwMode="auto">
              <a:xfrm>
                <a:off x="7326313" y="5294313"/>
                <a:ext cx="73025" cy="100013"/>
              </a:xfrm>
              <a:custGeom>
                <a:avLst/>
                <a:gdLst>
                  <a:gd name="T0" fmla="*/ 35 w 37"/>
                  <a:gd name="T1" fmla="*/ 9 h 50"/>
                  <a:gd name="T2" fmla="*/ 37 w 37"/>
                  <a:gd name="T3" fmla="*/ 14 h 50"/>
                  <a:gd name="T4" fmla="*/ 19 w 37"/>
                  <a:gd name="T5" fmla="*/ 14 h 50"/>
                  <a:gd name="T6" fmla="*/ 25 w 37"/>
                  <a:gd name="T7" fmla="*/ 22 h 50"/>
                  <a:gd name="T8" fmla="*/ 29 w 37"/>
                  <a:gd name="T9" fmla="*/ 26 h 50"/>
                  <a:gd name="T10" fmla="*/ 30 w 37"/>
                  <a:gd name="T11" fmla="*/ 33 h 50"/>
                  <a:gd name="T12" fmla="*/ 30 w 37"/>
                  <a:gd name="T13" fmla="*/ 33 h 50"/>
                  <a:gd name="T14" fmla="*/ 25 w 37"/>
                  <a:gd name="T15" fmla="*/ 50 h 50"/>
                  <a:gd name="T16" fmla="*/ 25 w 37"/>
                  <a:gd name="T17" fmla="*/ 50 h 50"/>
                  <a:gd name="T18" fmla="*/ 17 w 37"/>
                  <a:gd name="T19" fmla="*/ 39 h 50"/>
                  <a:gd name="T20" fmla="*/ 17 w 37"/>
                  <a:gd name="T21" fmla="*/ 32 h 50"/>
                  <a:gd name="T22" fmla="*/ 1 w 37"/>
                  <a:gd name="T23" fmla="*/ 18 h 50"/>
                  <a:gd name="T24" fmla="*/ 0 w 37"/>
                  <a:gd name="T25" fmla="*/ 17 h 50"/>
                  <a:gd name="T26" fmla="*/ 0 w 37"/>
                  <a:gd name="T27" fmla="*/ 12 h 50"/>
                  <a:gd name="T28" fmla="*/ 12 w 37"/>
                  <a:gd name="T29" fmla="*/ 3 h 50"/>
                  <a:gd name="T30" fmla="*/ 31 w 37"/>
                  <a:gd name="T31" fmla="*/ 4 h 50"/>
                  <a:gd name="T32" fmla="*/ 35 w 37"/>
                  <a:gd name="T33" fmla="*/ 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7" h="50">
                    <a:moveTo>
                      <a:pt x="35" y="9"/>
                    </a:moveTo>
                    <a:cubicBezTo>
                      <a:pt x="36" y="11"/>
                      <a:pt x="37" y="12"/>
                      <a:pt x="37" y="14"/>
                    </a:cubicBezTo>
                    <a:cubicBezTo>
                      <a:pt x="31" y="14"/>
                      <a:pt x="26" y="3"/>
                      <a:pt x="19" y="14"/>
                    </a:cubicBezTo>
                    <a:cubicBezTo>
                      <a:pt x="19" y="17"/>
                      <a:pt x="30" y="14"/>
                      <a:pt x="25" y="22"/>
                    </a:cubicBezTo>
                    <a:cubicBezTo>
                      <a:pt x="23" y="24"/>
                      <a:pt x="26" y="26"/>
                      <a:pt x="29" y="26"/>
                    </a:cubicBezTo>
                    <a:cubicBezTo>
                      <a:pt x="34" y="28"/>
                      <a:pt x="34" y="28"/>
                      <a:pt x="30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20" y="36"/>
                      <a:pt x="29" y="45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18" y="50"/>
                      <a:pt x="19" y="44"/>
                      <a:pt x="17" y="39"/>
                    </a:cubicBezTo>
                    <a:cubicBezTo>
                      <a:pt x="17" y="37"/>
                      <a:pt x="17" y="35"/>
                      <a:pt x="17" y="32"/>
                    </a:cubicBezTo>
                    <a:cubicBezTo>
                      <a:pt x="13" y="25"/>
                      <a:pt x="10" y="19"/>
                      <a:pt x="1" y="18"/>
                    </a:cubicBezTo>
                    <a:cubicBezTo>
                      <a:pt x="0" y="18"/>
                      <a:pt x="0" y="17"/>
                      <a:pt x="0" y="17"/>
                    </a:cubicBezTo>
                    <a:cubicBezTo>
                      <a:pt x="0" y="15"/>
                      <a:pt x="0" y="14"/>
                      <a:pt x="0" y="12"/>
                    </a:cubicBezTo>
                    <a:cubicBezTo>
                      <a:pt x="1" y="5"/>
                      <a:pt x="5" y="2"/>
                      <a:pt x="12" y="3"/>
                    </a:cubicBezTo>
                    <a:cubicBezTo>
                      <a:pt x="18" y="6"/>
                      <a:pt x="25" y="0"/>
                      <a:pt x="31" y="4"/>
                    </a:cubicBezTo>
                    <a:cubicBezTo>
                      <a:pt x="32" y="5"/>
                      <a:pt x="34" y="7"/>
                      <a:pt x="35" y="9"/>
                    </a:cubicBezTo>
                    <a:close/>
                  </a:path>
                </a:pathLst>
              </a:custGeom>
              <a:solidFill>
                <a:srgbClr val="BC9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1" name="Freeform 5656"/>
              <p:cNvSpPr/>
              <p:nvPr/>
            </p:nvSpPr>
            <p:spPr bwMode="auto">
              <a:xfrm>
                <a:off x="7339013" y="5276851"/>
                <a:ext cx="52388" cy="36513"/>
              </a:xfrm>
              <a:custGeom>
                <a:avLst/>
                <a:gdLst>
                  <a:gd name="T0" fmla="*/ 24 w 26"/>
                  <a:gd name="T1" fmla="*/ 13 h 18"/>
                  <a:gd name="T2" fmla="*/ 6 w 26"/>
                  <a:gd name="T3" fmla="*/ 15 h 18"/>
                  <a:gd name="T4" fmla="*/ 0 w 26"/>
                  <a:gd name="T5" fmla="*/ 7 h 18"/>
                  <a:gd name="T6" fmla="*/ 0 w 26"/>
                  <a:gd name="T7" fmla="*/ 4 h 18"/>
                  <a:gd name="T8" fmla="*/ 8 w 26"/>
                  <a:gd name="T9" fmla="*/ 6 h 18"/>
                  <a:gd name="T10" fmla="*/ 18 w 26"/>
                  <a:gd name="T11" fmla="*/ 2 h 18"/>
                  <a:gd name="T12" fmla="*/ 26 w 26"/>
                  <a:gd name="T13" fmla="*/ 0 h 18"/>
                  <a:gd name="T14" fmla="*/ 26 w 26"/>
                  <a:gd name="T15" fmla="*/ 4 h 18"/>
                  <a:gd name="T16" fmla="*/ 24 w 26"/>
                  <a:gd name="T17" fmla="*/ 13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18">
                    <a:moveTo>
                      <a:pt x="24" y="13"/>
                    </a:moveTo>
                    <a:cubicBezTo>
                      <a:pt x="18" y="13"/>
                      <a:pt x="13" y="18"/>
                      <a:pt x="6" y="15"/>
                    </a:cubicBezTo>
                    <a:cubicBezTo>
                      <a:pt x="5" y="12"/>
                      <a:pt x="0" y="11"/>
                      <a:pt x="0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3" y="3"/>
                      <a:pt x="5" y="4"/>
                      <a:pt x="8" y="6"/>
                    </a:cubicBezTo>
                    <a:cubicBezTo>
                      <a:pt x="13" y="10"/>
                      <a:pt x="16" y="8"/>
                      <a:pt x="18" y="2"/>
                    </a:cubicBezTo>
                    <a:cubicBezTo>
                      <a:pt x="20" y="1"/>
                      <a:pt x="23" y="1"/>
                      <a:pt x="26" y="0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17" y="5"/>
                      <a:pt x="25" y="10"/>
                      <a:pt x="24" y="13"/>
                    </a:cubicBezTo>
                    <a:close/>
                  </a:path>
                </a:pathLst>
              </a:custGeom>
              <a:solidFill>
                <a:srgbClr val="DA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2" name="Freeform 5657"/>
              <p:cNvSpPr/>
              <p:nvPr/>
            </p:nvSpPr>
            <p:spPr bwMode="auto">
              <a:xfrm>
                <a:off x="7364413" y="5748338"/>
                <a:ext cx="125413" cy="212725"/>
              </a:xfrm>
              <a:custGeom>
                <a:avLst/>
                <a:gdLst>
                  <a:gd name="T0" fmla="*/ 27 w 63"/>
                  <a:gd name="T1" fmla="*/ 51 h 106"/>
                  <a:gd name="T2" fmla="*/ 7 w 63"/>
                  <a:gd name="T3" fmla="*/ 18 h 106"/>
                  <a:gd name="T4" fmla="*/ 0 w 63"/>
                  <a:gd name="T5" fmla="*/ 6 h 106"/>
                  <a:gd name="T6" fmla="*/ 8 w 63"/>
                  <a:gd name="T7" fmla="*/ 0 h 106"/>
                  <a:gd name="T8" fmla="*/ 11 w 63"/>
                  <a:gd name="T9" fmla="*/ 3 h 106"/>
                  <a:gd name="T10" fmla="*/ 16 w 63"/>
                  <a:gd name="T11" fmla="*/ 6 h 106"/>
                  <a:gd name="T12" fmla="*/ 24 w 63"/>
                  <a:gd name="T13" fmla="*/ 18 h 106"/>
                  <a:gd name="T14" fmla="*/ 26 w 63"/>
                  <a:gd name="T15" fmla="*/ 21 h 106"/>
                  <a:gd name="T16" fmla="*/ 35 w 63"/>
                  <a:gd name="T17" fmla="*/ 37 h 106"/>
                  <a:gd name="T18" fmla="*/ 43 w 63"/>
                  <a:gd name="T19" fmla="*/ 55 h 106"/>
                  <a:gd name="T20" fmla="*/ 45 w 63"/>
                  <a:gd name="T21" fmla="*/ 61 h 106"/>
                  <a:gd name="T22" fmla="*/ 55 w 63"/>
                  <a:gd name="T23" fmla="*/ 76 h 106"/>
                  <a:gd name="T24" fmla="*/ 57 w 63"/>
                  <a:gd name="T25" fmla="*/ 82 h 106"/>
                  <a:gd name="T26" fmla="*/ 58 w 63"/>
                  <a:gd name="T27" fmla="*/ 95 h 106"/>
                  <a:gd name="T28" fmla="*/ 63 w 63"/>
                  <a:gd name="T29" fmla="*/ 100 h 106"/>
                  <a:gd name="T30" fmla="*/ 52 w 63"/>
                  <a:gd name="T31" fmla="*/ 106 h 106"/>
                  <a:gd name="T32" fmla="*/ 31 w 63"/>
                  <a:gd name="T33" fmla="*/ 56 h 106"/>
                  <a:gd name="T34" fmla="*/ 27 w 63"/>
                  <a:gd name="T35" fmla="*/ 5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106">
                    <a:moveTo>
                      <a:pt x="27" y="51"/>
                    </a:moveTo>
                    <a:cubicBezTo>
                      <a:pt x="20" y="40"/>
                      <a:pt x="15" y="28"/>
                      <a:pt x="7" y="18"/>
                    </a:cubicBezTo>
                    <a:cubicBezTo>
                      <a:pt x="4" y="15"/>
                      <a:pt x="0" y="11"/>
                      <a:pt x="0" y="6"/>
                    </a:cubicBezTo>
                    <a:cubicBezTo>
                      <a:pt x="0" y="0"/>
                      <a:pt x="4" y="0"/>
                      <a:pt x="8" y="0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0" y="8"/>
                      <a:pt x="12" y="9"/>
                      <a:pt x="16" y="6"/>
                    </a:cubicBezTo>
                    <a:cubicBezTo>
                      <a:pt x="24" y="7"/>
                      <a:pt x="21" y="15"/>
                      <a:pt x="24" y="18"/>
                    </a:cubicBezTo>
                    <a:cubicBezTo>
                      <a:pt x="25" y="19"/>
                      <a:pt x="25" y="20"/>
                      <a:pt x="26" y="21"/>
                    </a:cubicBezTo>
                    <a:cubicBezTo>
                      <a:pt x="27" y="27"/>
                      <a:pt x="31" y="32"/>
                      <a:pt x="35" y="37"/>
                    </a:cubicBezTo>
                    <a:cubicBezTo>
                      <a:pt x="36" y="43"/>
                      <a:pt x="40" y="48"/>
                      <a:pt x="43" y="55"/>
                    </a:cubicBezTo>
                    <a:cubicBezTo>
                      <a:pt x="43" y="57"/>
                      <a:pt x="44" y="59"/>
                      <a:pt x="45" y="61"/>
                    </a:cubicBezTo>
                    <a:cubicBezTo>
                      <a:pt x="47" y="66"/>
                      <a:pt x="53" y="70"/>
                      <a:pt x="55" y="76"/>
                    </a:cubicBezTo>
                    <a:cubicBezTo>
                      <a:pt x="56" y="78"/>
                      <a:pt x="56" y="80"/>
                      <a:pt x="57" y="82"/>
                    </a:cubicBezTo>
                    <a:cubicBezTo>
                      <a:pt x="59" y="86"/>
                      <a:pt x="57" y="91"/>
                      <a:pt x="58" y="95"/>
                    </a:cubicBezTo>
                    <a:cubicBezTo>
                      <a:pt x="60" y="97"/>
                      <a:pt x="61" y="98"/>
                      <a:pt x="63" y="100"/>
                    </a:cubicBezTo>
                    <a:cubicBezTo>
                      <a:pt x="57" y="99"/>
                      <a:pt x="52" y="98"/>
                      <a:pt x="52" y="106"/>
                    </a:cubicBezTo>
                    <a:cubicBezTo>
                      <a:pt x="43" y="90"/>
                      <a:pt x="39" y="72"/>
                      <a:pt x="31" y="56"/>
                    </a:cubicBezTo>
                    <a:cubicBezTo>
                      <a:pt x="30" y="54"/>
                      <a:pt x="29" y="52"/>
                      <a:pt x="27" y="51"/>
                    </a:cubicBezTo>
                    <a:close/>
                  </a:path>
                </a:pathLst>
              </a:custGeom>
              <a:solidFill>
                <a:srgbClr val="D0C0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3" name="Freeform 5658"/>
              <p:cNvSpPr/>
              <p:nvPr/>
            </p:nvSpPr>
            <p:spPr bwMode="auto">
              <a:xfrm>
                <a:off x="7473951" y="5875338"/>
                <a:ext cx="46038" cy="63500"/>
              </a:xfrm>
              <a:custGeom>
                <a:avLst/>
                <a:gdLst>
                  <a:gd name="T0" fmla="*/ 3 w 23"/>
                  <a:gd name="T1" fmla="*/ 32 h 32"/>
                  <a:gd name="T2" fmla="*/ 0 w 23"/>
                  <a:gd name="T3" fmla="*/ 19 h 32"/>
                  <a:gd name="T4" fmla="*/ 4 w 23"/>
                  <a:gd name="T5" fmla="*/ 12 h 32"/>
                  <a:gd name="T6" fmla="*/ 7 w 23"/>
                  <a:gd name="T7" fmla="*/ 0 h 32"/>
                  <a:gd name="T8" fmla="*/ 18 w 23"/>
                  <a:gd name="T9" fmla="*/ 12 h 32"/>
                  <a:gd name="T10" fmla="*/ 23 w 23"/>
                  <a:gd name="T11" fmla="*/ 17 h 32"/>
                  <a:gd name="T12" fmla="*/ 22 w 23"/>
                  <a:gd name="T13" fmla="*/ 19 h 32"/>
                  <a:gd name="T14" fmla="*/ 3 w 23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32">
                    <a:moveTo>
                      <a:pt x="3" y="32"/>
                    </a:moveTo>
                    <a:cubicBezTo>
                      <a:pt x="2" y="28"/>
                      <a:pt x="1" y="23"/>
                      <a:pt x="0" y="19"/>
                    </a:cubicBezTo>
                    <a:cubicBezTo>
                      <a:pt x="1" y="17"/>
                      <a:pt x="5" y="16"/>
                      <a:pt x="4" y="12"/>
                    </a:cubicBezTo>
                    <a:cubicBezTo>
                      <a:pt x="2" y="7"/>
                      <a:pt x="10" y="5"/>
                      <a:pt x="7" y="0"/>
                    </a:cubicBezTo>
                    <a:cubicBezTo>
                      <a:pt x="17" y="2"/>
                      <a:pt x="18" y="2"/>
                      <a:pt x="18" y="12"/>
                    </a:cubicBezTo>
                    <a:cubicBezTo>
                      <a:pt x="17" y="16"/>
                      <a:pt x="20" y="16"/>
                      <a:pt x="23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17" y="26"/>
                      <a:pt x="9" y="27"/>
                      <a:pt x="3" y="32"/>
                    </a:cubicBezTo>
                    <a:close/>
                  </a:path>
                </a:pathLst>
              </a:custGeom>
              <a:solidFill>
                <a:srgbClr val="B0A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4" name="Freeform 5659"/>
              <p:cNvSpPr/>
              <p:nvPr/>
            </p:nvSpPr>
            <p:spPr bwMode="auto">
              <a:xfrm>
                <a:off x="7397751" y="5837238"/>
                <a:ext cx="20638" cy="19050"/>
              </a:xfrm>
              <a:custGeom>
                <a:avLst/>
                <a:gdLst>
                  <a:gd name="T0" fmla="*/ 0 w 10"/>
                  <a:gd name="T1" fmla="*/ 8 h 10"/>
                  <a:gd name="T2" fmla="*/ 10 w 10"/>
                  <a:gd name="T3" fmla="*/ 7 h 10"/>
                  <a:gd name="T4" fmla="*/ 0 w 10"/>
                  <a:gd name="T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10">
                    <a:moveTo>
                      <a:pt x="0" y="8"/>
                    </a:moveTo>
                    <a:cubicBezTo>
                      <a:pt x="2" y="0"/>
                      <a:pt x="6" y="8"/>
                      <a:pt x="10" y="7"/>
                    </a:cubicBezTo>
                    <a:cubicBezTo>
                      <a:pt x="7" y="10"/>
                      <a:pt x="3" y="8"/>
                      <a:pt x="0" y="8"/>
                    </a:cubicBezTo>
                    <a:close/>
                  </a:path>
                </a:pathLst>
              </a:custGeom>
              <a:solidFill>
                <a:srgbClr val="9D89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5" name="Freeform 5660"/>
              <p:cNvSpPr/>
              <p:nvPr/>
            </p:nvSpPr>
            <p:spPr bwMode="auto">
              <a:xfrm>
                <a:off x="7427913" y="5794376"/>
                <a:ext cx="84138" cy="107950"/>
              </a:xfrm>
              <a:custGeom>
                <a:avLst/>
                <a:gdLst>
                  <a:gd name="T0" fmla="*/ 30 w 42"/>
                  <a:gd name="T1" fmla="*/ 40 h 54"/>
                  <a:gd name="T2" fmla="*/ 28 w 42"/>
                  <a:gd name="T3" fmla="*/ 49 h 54"/>
                  <a:gd name="T4" fmla="*/ 29 w 42"/>
                  <a:gd name="T5" fmla="*/ 52 h 54"/>
                  <a:gd name="T6" fmla="*/ 21 w 42"/>
                  <a:gd name="T7" fmla="*/ 54 h 54"/>
                  <a:gd name="T8" fmla="*/ 11 w 42"/>
                  <a:gd name="T9" fmla="*/ 38 h 54"/>
                  <a:gd name="T10" fmla="*/ 15 w 42"/>
                  <a:gd name="T11" fmla="*/ 33 h 54"/>
                  <a:gd name="T12" fmla="*/ 9 w 42"/>
                  <a:gd name="T13" fmla="*/ 32 h 54"/>
                  <a:gd name="T14" fmla="*/ 1 w 42"/>
                  <a:gd name="T15" fmla="*/ 14 h 54"/>
                  <a:gd name="T16" fmla="*/ 6 w 42"/>
                  <a:gd name="T17" fmla="*/ 10 h 54"/>
                  <a:gd name="T18" fmla="*/ 13 w 42"/>
                  <a:gd name="T19" fmla="*/ 10 h 54"/>
                  <a:gd name="T20" fmla="*/ 13 w 42"/>
                  <a:gd name="T21" fmla="*/ 0 h 54"/>
                  <a:gd name="T22" fmla="*/ 23 w 42"/>
                  <a:gd name="T23" fmla="*/ 8 h 54"/>
                  <a:gd name="T24" fmla="*/ 24 w 42"/>
                  <a:gd name="T25" fmla="*/ 14 h 54"/>
                  <a:gd name="T26" fmla="*/ 32 w 42"/>
                  <a:gd name="T27" fmla="*/ 30 h 54"/>
                  <a:gd name="T28" fmla="*/ 31 w 42"/>
                  <a:gd name="T29" fmla="*/ 38 h 54"/>
                  <a:gd name="T30" fmla="*/ 30 w 42"/>
                  <a:gd name="T31" fmla="*/ 4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2" h="54">
                    <a:moveTo>
                      <a:pt x="30" y="40"/>
                    </a:moveTo>
                    <a:cubicBezTo>
                      <a:pt x="33" y="43"/>
                      <a:pt x="42" y="49"/>
                      <a:pt x="28" y="49"/>
                    </a:cubicBezTo>
                    <a:cubicBezTo>
                      <a:pt x="28" y="50"/>
                      <a:pt x="29" y="51"/>
                      <a:pt x="29" y="52"/>
                    </a:cubicBezTo>
                    <a:cubicBezTo>
                      <a:pt x="27" y="54"/>
                      <a:pt x="24" y="54"/>
                      <a:pt x="21" y="54"/>
                    </a:cubicBezTo>
                    <a:cubicBezTo>
                      <a:pt x="18" y="48"/>
                      <a:pt x="11" y="45"/>
                      <a:pt x="11" y="38"/>
                    </a:cubicBezTo>
                    <a:cubicBezTo>
                      <a:pt x="11" y="35"/>
                      <a:pt x="13" y="34"/>
                      <a:pt x="15" y="33"/>
                    </a:cubicBezTo>
                    <a:cubicBezTo>
                      <a:pt x="13" y="33"/>
                      <a:pt x="11" y="33"/>
                      <a:pt x="9" y="32"/>
                    </a:cubicBezTo>
                    <a:cubicBezTo>
                      <a:pt x="6" y="26"/>
                      <a:pt x="0" y="22"/>
                      <a:pt x="1" y="14"/>
                    </a:cubicBezTo>
                    <a:cubicBezTo>
                      <a:pt x="1" y="11"/>
                      <a:pt x="4" y="10"/>
                      <a:pt x="6" y="10"/>
                    </a:cubicBezTo>
                    <a:cubicBezTo>
                      <a:pt x="8" y="9"/>
                      <a:pt x="11" y="13"/>
                      <a:pt x="13" y="10"/>
                    </a:cubicBezTo>
                    <a:cubicBezTo>
                      <a:pt x="12" y="7"/>
                      <a:pt x="7" y="3"/>
                      <a:pt x="13" y="0"/>
                    </a:cubicBezTo>
                    <a:cubicBezTo>
                      <a:pt x="19" y="0"/>
                      <a:pt x="21" y="4"/>
                      <a:pt x="23" y="8"/>
                    </a:cubicBezTo>
                    <a:cubicBezTo>
                      <a:pt x="24" y="10"/>
                      <a:pt x="25" y="12"/>
                      <a:pt x="24" y="14"/>
                    </a:cubicBezTo>
                    <a:cubicBezTo>
                      <a:pt x="27" y="19"/>
                      <a:pt x="29" y="25"/>
                      <a:pt x="32" y="30"/>
                    </a:cubicBezTo>
                    <a:cubicBezTo>
                      <a:pt x="33" y="33"/>
                      <a:pt x="28" y="35"/>
                      <a:pt x="31" y="38"/>
                    </a:cubicBezTo>
                    <a:cubicBezTo>
                      <a:pt x="31" y="38"/>
                      <a:pt x="31" y="39"/>
                      <a:pt x="30" y="40"/>
                    </a:cubicBezTo>
                    <a:close/>
                  </a:path>
                </a:pathLst>
              </a:custGeom>
              <a:solidFill>
                <a:srgbClr val="AA9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6" name="Freeform 5661"/>
              <p:cNvSpPr/>
              <p:nvPr/>
            </p:nvSpPr>
            <p:spPr bwMode="auto">
              <a:xfrm>
                <a:off x="7496176" y="5829301"/>
                <a:ext cx="76200" cy="47625"/>
              </a:xfrm>
              <a:custGeom>
                <a:avLst/>
                <a:gdLst>
                  <a:gd name="T0" fmla="*/ 38 w 38"/>
                  <a:gd name="T1" fmla="*/ 8 h 24"/>
                  <a:gd name="T2" fmla="*/ 32 w 38"/>
                  <a:gd name="T3" fmla="*/ 13 h 24"/>
                  <a:gd name="T4" fmla="*/ 0 w 38"/>
                  <a:gd name="T5" fmla="*/ 13 h 24"/>
                  <a:gd name="T6" fmla="*/ 26 w 38"/>
                  <a:gd name="T7" fmla="*/ 8 h 24"/>
                  <a:gd name="T8" fmla="*/ 38 w 38"/>
                  <a:gd name="T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24">
                    <a:moveTo>
                      <a:pt x="38" y="8"/>
                    </a:moveTo>
                    <a:cubicBezTo>
                      <a:pt x="37" y="12"/>
                      <a:pt x="36" y="13"/>
                      <a:pt x="32" y="13"/>
                    </a:cubicBezTo>
                    <a:cubicBezTo>
                      <a:pt x="22" y="24"/>
                      <a:pt x="11" y="21"/>
                      <a:pt x="0" y="13"/>
                    </a:cubicBezTo>
                    <a:cubicBezTo>
                      <a:pt x="8" y="6"/>
                      <a:pt x="15" y="0"/>
                      <a:pt x="26" y="8"/>
                    </a:cubicBezTo>
                    <a:cubicBezTo>
                      <a:pt x="30" y="11"/>
                      <a:pt x="34" y="8"/>
                      <a:pt x="38" y="8"/>
                    </a:cubicBezTo>
                    <a:close/>
                  </a:path>
                </a:pathLst>
              </a:custGeom>
              <a:solidFill>
                <a:srgbClr val="E2D18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7" name="Freeform 5662"/>
              <p:cNvSpPr/>
              <p:nvPr/>
            </p:nvSpPr>
            <p:spPr bwMode="auto">
              <a:xfrm>
                <a:off x="7475538" y="5854701"/>
                <a:ext cx="20638" cy="17463"/>
              </a:xfrm>
              <a:custGeom>
                <a:avLst/>
                <a:gdLst>
                  <a:gd name="T0" fmla="*/ 7 w 10"/>
                  <a:gd name="T1" fmla="*/ 8 h 9"/>
                  <a:gd name="T2" fmla="*/ 1 w 10"/>
                  <a:gd name="T3" fmla="*/ 6 h 9"/>
                  <a:gd name="T4" fmla="*/ 8 w 10"/>
                  <a:gd name="T5" fmla="*/ 0 h 9"/>
                  <a:gd name="T6" fmla="*/ 10 w 10"/>
                  <a:gd name="T7" fmla="*/ 1 h 9"/>
                  <a:gd name="T8" fmla="*/ 7 w 10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7" y="8"/>
                    </a:moveTo>
                    <a:cubicBezTo>
                      <a:pt x="4" y="8"/>
                      <a:pt x="1" y="9"/>
                      <a:pt x="1" y="6"/>
                    </a:cubicBezTo>
                    <a:cubicBezTo>
                      <a:pt x="0" y="0"/>
                      <a:pt x="7" y="4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0" y="3"/>
                      <a:pt x="10" y="6"/>
                      <a:pt x="7" y="8"/>
                    </a:cubicBezTo>
                    <a:close/>
                  </a:path>
                </a:pathLst>
              </a:custGeom>
              <a:solidFill>
                <a:srgbClr val="BFB0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8" name="Freeform 5663"/>
              <p:cNvSpPr/>
              <p:nvPr/>
            </p:nvSpPr>
            <p:spPr bwMode="auto">
              <a:xfrm>
                <a:off x="7481888" y="5640388"/>
                <a:ext cx="52388" cy="61913"/>
              </a:xfrm>
              <a:custGeom>
                <a:avLst/>
                <a:gdLst>
                  <a:gd name="T0" fmla="*/ 20 w 26"/>
                  <a:gd name="T1" fmla="*/ 8 h 31"/>
                  <a:gd name="T2" fmla="*/ 18 w 26"/>
                  <a:gd name="T3" fmla="*/ 14 h 31"/>
                  <a:gd name="T4" fmla="*/ 25 w 26"/>
                  <a:gd name="T5" fmla="*/ 28 h 31"/>
                  <a:gd name="T6" fmla="*/ 17 w 26"/>
                  <a:gd name="T7" fmla="*/ 30 h 31"/>
                  <a:gd name="T8" fmla="*/ 15 w 26"/>
                  <a:gd name="T9" fmla="*/ 28 h 31"/>
                  <a:gd name="T10" fmla="*/ 8 w 26"/>
                  <a:gd name="T11" fmla="*/ 15 h 31"/>
                  <a:gd name="T12" fmla="*/ 5 w 26"/>
                  <a:gd name="T13" fmla="*/ 11 h 31"/>
                  <a:gd name="T14" fmla="*/ 6 w 26"/>
                  <a:gd name="T15" fmla="*/ 0 h 31"/>
                  <a:gd name="T16" fmla="*/ 9 w 26"/>
                  <a:gd name="T17" fmla="*/ 0 h 31"/>
                  <a:gd name="T18" fmla="*/ 20 w 26"/>
                  <a:gd name="T19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31">
                    <a:moveTo>
                      <a:pt x="20" y="8"/>
                    </a:moveTo>
                    <a:cubicBezTo>
                      <a:pt x="20" y="10"/>
                      <a:pt x="11" y="10"/>
                      <a:pt x="18" y="14"/>
                    </a:cubicBezTo>
                    <a:cubicBezTo>
                      <a:pt x="24" y="17"/>
                      <a:pt x="26" y="18"/>
                      <a:pt x="25" y="28"/>
                    </a:cubicBezTo>
                    <a:cubicBezTo>
                      <a:pt x="22" y="30"/>
                      <a:pt x="20" y="31"/>
                      <a:pt x="17" y="30"/>
                    </a:cubicBezTo>
                    <a:cubicBezTo>
                      <a:pt x="16" y="29"/>
                      <a:pt x="16" y="29"/>
                      <a:pt x="15" y="28"/>
                    </a:cubicBezTo>
                    <a:cubicBezTo>
                      <a:pt x="13" y="23"/>
                      <a:pt x="10" y="19"/>
                      <a:pt x="8" y="15"/>
                    </a:cubicBezTo>
                    <a:cubicBezTo>
                      <a:pt x="7" y="14"/>
                      <a:pt x="6" y="13"/>
                      <a:pt x="5" y="11"/>
                    </a:cubicBezTo>
                    <a:cubicBezTo>
                      <a:pt x="3" y="7"/>
                      <a:pt x="0" y="3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2" y="3"/>
                      <a:pt x="16" y="5"/>
                      <a:pt x="20" y="8"/>
                    </a:cubicBezTo>
                    <a:close/>
                  </a:path>
                </a:pathLst>
              </a:custGeom>
              <a:solidFill>
                <a:srgbClr val="C8B1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9" name="Freeform 5664"/>
              <p:cNvSpPr/>
              <p:nvPr/>
            </p:nvSpPr>
            <p:spPr bwMode="auto">
              <a:xfrm>
                <a:off x="7475538" y="5616576"/>
                <a:ext cx="46038" cy="39688"/>
              </a:xfrm>
              <a:custGeom>
                <a:avLst/>
                <a:gdLst>
                  <a:gd name="T0" fmla="*/ 23 w 23"/>
                  <a:gd name="T1" fmla="*/ 20 h 20"/>
                  <a:gd name="T2" fmla="*/ 11 w 23"/>
                  <a:gd name="T3" fmla="*/ 13 h 20"/>
                  <a:gd name="T4" fmla="*/ 5 w 23"/>
                  <a:gd name="T5" fmla="*/ 0 h 20"/>
                  <a:gd name="T6" fmla="*/ 14 w 23"/>
                  <a:gd name="T7" fmla="*/ 8 h 20"/>
                  <a:gd name="T8" fmla="*/ 16 w 23"/>
                  <a:gd name="T9" fmla="*/ 11 h 20"/>
                  <a:gd name="T10" fmla="*/ 23 w 23"/>
                  <a:gd name="T11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0">
                    <a:moveTo>
                      <a:pt x="23" y="20"/>
                    </a:moveTo>
                    <a:cubicBezTo>
                      <a:pt x="18" y="20"/>
                      <a:pt x="14" y="18"/>
                      <a:pt x="11" y="13"/>
                    </a:cubicBezTo>
                    <a:cubicBezTo>
                      <a:pt x="6" y="10"/>
                      <a:pt x="0" y="8"/>
                      <a:pt x="5" y="0"/>
                    </a:cubicBezTo>
                    <a:cubicBezTo>
                      <a:pt x="11" y="0"/>
                      <a:pt x="9" y="9"/>
                      <a:pt x="14" y="8"/>
                    </a:cubicBezTo>
                    <a:cubicBezTo>
                      <a:pt x="15" y="9"/>
                      <a:pt x="16" y="10"/>
                      <a:pt x="16" y="11"/>
                    </a:cubicBezTo>
                    <a:cubicBezTo>
                      <a:pt x="19" y="14"/>
                      <a:pt x="21" y="17"/>
                      <a:pt x="23" y="20"/>
                    </a:cubicBezTo>
                    <a:close/>
                  </a:path>
                </a:pathLst>
              </a:custGeom>
              <a:solidFill>
                <a:srgbClr val="C0A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0" name="Freeform 5665"/>
              <p:cNvSpPr/>
              <p:nvPr/>
            </p:nvSpPr>
            <p:spPr bwMode="auto">
              <a:xfrm>
                <a:off x="7496176" y="5697538"/>
                <a:ext cx="36513" cy="26988"/>
              </a:xfrm>
              <a:custGeom>
                <a:avLst/>
                <a:gdLst>
                  <a:gd name="T0" fmla="*/ 10 w 18"/>
                  <a:gd name="T1" fmla="*/ 1 h 14"/>
                  <a:gd name="T2" fmla="*/ 18 w 18"/>
                  <a:gd name="T3" fmla="*/ 0 h 14"/>
                  <a:gd name="T4" fmla="*/ 16 w 18"/>
                  <a:gd name="T5" fmla="*/ 10 h 14"/>
                  <a:gd name="T6" fmla="*/ 16 w 18"/>
                  <a:gd name="T7" fmla="*/ 10 h 14"/>
                  <a:gd name="T8" fmla="*/ 6 w 18"/>
                  <a:gd name="T9" fmla="*/ 11 h 14"/>
                  <a:gd name="T10" fmla="*/ 10 w 18"/>
                  <a:gd name="T11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4">
                    <a:moveTo>
                      <a:pt x="10" y="1"/>
                    </a:moveTo>
                    <a:cubicBezTo>
                      <a:pt x="13" y="1"/>
                      <a:pt x="15" y="0"/>
                      <a:pt x="18" y="0"/>
                    </a:cubicBezTo>
                    <a:cubicBezTo>
                      <a:pt x="17" y="3"/>
                      <a:pt x="14" y="6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3" y="12"/>
                      <a:pt x="9" y="14"/>
                      <a:pt x="6" y="11"/>
                    </a:cubicBezTo>
                    <a:cubicBezTo>
                      <a:pt x="4" y="6"/>
                      <a:pt x="0" y="0"/>
                      <a:pt x="10" y="1"/>
                    </a:cubicBezTo>
                    <a:close/>
                  </a:path>
                </a:pathLst>
              </a:custGeom>
              <a:solidFill>
                <a:srgbClr val="AF97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1" name="Freeform 5666"/>
              <p:cNvSpPr/>
              <p:nvPr/>
            </p:nvSpPr>
            <p:spPr bwMode="auto">
              <a:xfrm>
                <a:off x="7459663" y="5715001"/>
                <a:ext cx="84138" cy="93663"/>
              </a:xfrm>
              <a:custGeom>
                <a:avLst/>
                <a:gdLst>
                  <a:gd name="T0" fmla="*/ 42 w 42"/>
                  <a:gd name="T1" fmla="*/ 36 h 47"/>
                  <a:gd name="T2" fmla="*/ 39 w 42"/>
                  <a:gd name="T3" fmla="*/ 46 h 47"/>
                  <a:gd name="T4" fmla="*/ 35 w 42"/>
                  <a:gd name="T5" fmla="*/ 46 h 47"/>
                  <a:gd name="T6" fmla="*/ 21 w 42"/>
                  <a:gd name="T7" fmla="*/ 35 h 47"/>
                  <a:gd name="T8" fmla="*/ 17 w 42"/>
                  <a:gd name="T9" fmla="*/ 22 h 47"/>
                  <a:gd name="T10" fmla="*/ 16 w 42"/>
                  <a:gd name="T11" fmla="*/ 20 h 47"/>
                  <a:gd name="T12" fmla="*/ 6 w 42"/>
                  <a:gd name="T13" fmla="*/ 15 h 47"/>
                  <a:gd name="T14" fmla="*/ 18 w 42"/>
                  <a:gd name="T15" fmla="*/ 0 h 47"/>
                  <a:gd name="T16" fmla="*/ 23 w 42"/>
                  <a:gd name="T17" fmla="*/ 3 h 47"/>
                  <a:gd name="T18" fmla="*/ 24 w 42"/>
                  <a:gd name="T19" fmla="*/ 4 h 47"/>
                  <a:gd name="T20" fmla="*/ 32 w 42"/>
                  <a:gd name="T21" fmla="*/ 16 h 47"/>
                  <a:gd name="T22" fmla="*/ 42 w 42"/>
                  <a:gd name="T23" fmla="*/ 3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2" h="47">
                    <a:moveTo>
                      <a:pt x="42" y="36"/>
                    </a:moveTo>
                    <a:cubicBezTo>
                      <a:pt x="42" y="40"/>
                      <a:pt x="41" y="43"/>
                      <a:pt x="39" y="46"/>
                    </a:cubicBezTo>
                    <a:cubicBezTo>
                      <a:pt x="38" y="47"/>
                      <a:pt x="37" y="47"/>
                      <a:pt x="35" y="46"/>
                    </a:cubicBezTo>
                    <a:cubicBezTo>
                      <a:pt x="31" y="43"/>
                      <a:pt x="26" y="38"/>
                      <a:pt x="21" y="35"/>
                    </a:cubicBezTo>
                    <a:cubicBezTo>
                      <a:pt x="17" y="33"/>
                      <a:pt x="12" y="29"/>
                      <a:pt x="17" y="22"/>
                    </a:cubicBezTo>
                    <a:cubicBezTo>
                      <a:pt x="18" y="22"/>
                      <a:pt x="18" y="21"/>
                      <a:pt x="16" y="20"/>
                    </a:cubicBezTo>
                    <a:cubicBezTo>
                      <a:pt x="13" y="19"/>
                      <a:pt x="9" y="18"/>
                      <a:pt x="6" y="15"/>
                    </a:cubicBezTo>
                    <a:cubicBezTo>
                      <a:pt x="0" y="1"/>
                      <a:pt x="12" y="3"/>
                      <a:pt x="18" y="0"/>
                    </a:cubicBezTo>
                    <a:cubicBezTo>
                      <a:pt x="20" y="0"/>
                      <a:pt x="22" y="1"/>
                      <a:pt x="23" y="3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5" y="9"/>
                      <a:pt x="28" y="13"/>
                      <a:pt x="32" y="16"/>
                    </a:cubicBezTo>
                    <a:cubicBezTo>
                      <a:pt x="37" y="22"/>
                      <a:pt x="40" y="29"/>
                      <a:pt x="42" y="36"/>
                    </a:cubicBezTo>
                    <a:close/>
                  </a:path>
                </a:pathLst>
              </a:custGeom>
              <a:solidFill>
                <a:srgbClr val="DECC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2" name="Freeform 5667"/>
              <p:cNvSpPr/>
              <p:nvPr/>
            </p:nvSpPr>
            <p:spPr bwMode="auto">
              <a:xfrm>
                <a:off x="7505701" y="5716588"/>
                <a:ext cx="22225" cy="12700"/>
              </a:xfrm>
              <a:custGeom>
                <a:avLst/>
                <a:gdLst>
                  <a:gd name="T0" fmla="*/ 1 w 11"/>
                  <a:gd name="T1" fmla="*/ 1 h 6"/>
                  <a:gd name="T2" fmla="*/ 11 w 11"/>
                  <a:gd name="T3" fmla="*/ 0 h 6"/>
                  <a:gd name="T4" fmla="*/ 1 w 11"/>
                  <a:gd name="T5" fmla="*/ 3 h 6"/>
                  <a:gd name="T6" fmla="*/ 1 w 11"/>
                  <a:gd name="T7" fmla="*/ 3 h 6"/>
                  <a:gd name="T8" fmla="*/ 1 w 11"/>
                  <a:gd name="T9" fmla="*/ 2 h 6"/>
                  <a:gd name="T10" fmla="*/ 1 w 11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6">
                    <a:moveTo>
                      <a:pt x="1" y="1"/>
                    </a:moveTo>
                    <a:cubicBezTo>
                      <a:pt x="5" y="1"/>
                      <a:pt x="8" y="0"/>
                      <a:pt x="11" y="0"/>
                    </a:cubicBezTo>
                    <a:cubicBezTo>
                      <a:pt x="10" y="6"/>
                      <a:pt x="5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9780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3" name="Freeform 5668"/>
              <p:cNvSpPr/>
              <p:nvPr/>
            </p:nvSpPr>
            <p:spPr bwMode="auto">
              <a:xfrm>
                <a:off x="7467601" y="5797551"/>
                <a:ext cx="60325" cy="33338"/>
              </a:xfrm>
              <a:custGeom>
                <a:avLst/>
                <a:gdLst>
                  <a:gd name="T0" fmla="*/ 4 w 30"/>
                  <a:gd name="T1" fmla="*/ 13 h 17"/>
                  <a:gd name="T2" fmla="*/ 2 w 30"/>
                  <a:gd name="T3" fmla="*/ 8 h 17"/>
                  <a:gd name="T4" fmla="*/ 5 w 30"/>
                  <a:gd name="T5" fmla="*/ 2 h 17"/>
                  <a:gd name="T6" fmla="*/ 29 w 30"/>
                  <a:gd name="T7" fmla="*/ 6 h 17"/>
                  <a:gd name="T8" fmla="*/ 29 w 30"/>
                  <a:gd name="T9" fmla="*/ 9 h 17"/>
                  <a:gd name="T10" fmla="*/ 4 w 30"/>
                  <a:gd name="T11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0" h="17">
                    <a:moveTo>
                      <a:pt x="4" y="13"/>
                    </a:moveTo>
                    <a:cubicBezTo>
                      <a:pt x="3" y="11"/>
                      <a:pt x="3" y="10"/>
                      <a:pt x="2" y="8"/>
                    </a:cubicBezTo>
                    <a:cubicBezTo>
                      <a:pt x="0" y="4"/>
                      <a:pt x="2" y="2"/>
                      <a:pt x="5" y="2"/>
                    </a:cubicBezTo>
                    <a:cubicBezTo>
                      <a:pt x="13" y="2"/>
                      <a:pt x="22" y="0"/>
                      <a:pt x="29" y="6"/>
                    </a:cubicBezTo>
                    <a:cubicBezTo>
                      <a:pt x="30" y="7"/>
                      <a:pt x="30" y="8"/>
                      <a:pt x="29" y="9"/>
                    </a:cubicBezTo>
                    <a:cubicBezTo>
                      <a:pt x="22" y="17"/>
                      <a:pt x="12" y="9"/>
                      <a:pt x="4" y="13"/>
                    </a:cubicBezTo>
                    <a:close/>
                  </a:path>
                </a:pathLst>
              </a:custGeom>
              <a:solidFill>
                <a:srgbClr val="E7D7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4" name="Freeform 5669"/>
              <p:cNvSpPr/>
              <p:nvPr/>
            </p:nvSpPr>
            <p:spPr bwMode="auto">
              <a:xfrm>
                <a:off x="7526338" y="5802313"/>
                <a:ext cx="17463" cy="23813"/>
              </a:xfrm>
              <a:custGeom>
                <a:avLst/>
                <a:gdLst>
                  <a:gd name="T0" fmla="*/ 0 w 9"/>
                  <a:gd name="T1" fmla="*/ 6 h 12"/>
                  <a:gd name="T2" fmla="*/ 0 w 9"/>
                  <a:gd name="T3" fmla="*/ 4 h 12"/>
                  <a:gd name="T4" fmla="*/ 3 w 9"/>
                  <a:gd name="T5" fmla="*/ 1 h 12"/>
                  <a:gd name="T6" fmla="*/ 6 w 9"/>
                  <a:gd name="T7" fmla="*/ 2 h 12"/>
                  <a:gd name="T8" fmla="*/ 5 w 9"/>
                  <a:gd name="T9" fmla="*/ 10 h 12"/>
                  <a:gd name="T10" fmla="*/ 0 w 9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2">
                    <a:moveTo>
                      <a:pt x="0" y="6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6" y="5"/>
                      <a:pt x="9" y="8"/>
                      <a:pt x="5" y="10"/>
                    </a:cubicBezTo>
                    <a:cubicBezTo>
                      <a:pt x="2" y="12"/>
                      <a:pt x="2" y="7"/>
                      <a:pt x="0" y="6"/>
                    </a:cubicBezTo>
                    <a:close/>
                  </a:path>
                </a:pathLst>
              </a:custGeom>
              <a:solidFill>
                <a:srgbClr val="C7B6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5" name="Freeform 5670"/>
              <p:cNvSpPr/>
              <p:nvPr/>
            </p:nvSpPr>
            <p:spPr bwMode="auto">
              <a:xfrm>
                <a:off x="6919913" y="5946776"/>
                <a:ext cx="28575" cy="28575"/>
              </a:xfrm>
              <a:custGeom>
                <a:avLst/>
                <a:gdLst>
                  <a:gd name="T0" fmla="*/ 7 w 14"/>
                  <a:gd name="T1" fmla="*/ 11 h 14"/>
                  <a:gd name="T2" fmla="*/ 5 w 14"/>
                  <a:gd name="T3" fmla="*/ 10 h 14"/>
                  <a:gd name="T4" fmla="*/ 0 w 14"/>
                  <a:gd name="T5" fmla="*/ 7 h 14"/>
                  <a:gd name="T6" fmla="*/ 0 w 14"/>
                  <a:gd name="T7" fmla="*/ 7 h 14"/>
                  <a:gd name="T8" fmla="*/ 14 w 14"/>
                  <a:gd name="T9" fmla="*/ 11 h 14"/>
                  <a:gd name="T10" fmla="*/ 7 w 14"/>
                  <a:gd name="T1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4">
                    <a:moveTo>
                      <a:pt x="7" y="11"/>
                    </a:moveTo>
                    <a:cubicBezTo>
                      <a:pt x="6" y="11"/>
                      <a:pt x="6" y="10"/>
                      <a:pt x="5" y="10"/>
                    </a:cubicBezTo>
                    <a:cubicBezTo>
                      <a:pt x="2" y="11"/>
                      <a:pt x="0" y="1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0"/>
                      <a:pt x="11" y="4"/>
                      <a:pt x="14" y="11"/>
                    </a:cubicBezTo>
                    <a:cubicBezTo>
                      <a:pt x="11" y="14"/>
                      <a:pt x="10" y="7"/>
                      <a:pt x="7" y="11"/>
                    </a:cubicBezTo>
                    <a:close/>
                  </a:path>
                </a:pathLst>
              </a:custGeom>
              <a:solidFill>
                <a:srgbClr val="E5D3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6" name="Freeform 5671"/>
              <p:cNvSpPr/>
              <p:nvPr/>
            </p:nvSpPr>
            <p:spPr bwMode="auto">
              <a:xfrm>
                <a:off x="6534151" y="5635626"/>
                <a:ext cx="96838" cy="152400"/>
              </a:xfrm>
              <a:custGeom>
                <a:avLst/>
                <a:gdLst>
                  <a:gd name="T0" fmla="*/ 8 w 49"/>
                  <a:gd name="T1" fmla="*/ 46 h 77"/>
                  <a:gd name="T2" fmla="*/ 6 w 49"/>
                  <a:gd name="T3" fmla="*/ 40 h 77"/>
                  <a:gd name="T4" fmla="*/ 5 w 49"/>
                  <a:gd name="T5" fmla="*/ 39 h 77"/>
                  <a:gd name="T6" fmla="*/ 6 w 49"/>
                  <a:gd name="T7" fmla="*/ 38 h 77"/>
                  <a:gd name="T8" fmla="*/ 5 w 49"/>
                  <a:gd name="T9" fmla="*/ 30 h 77"/>
                  <a:gd name="T10" fmla="*/ 17 w 49"/>
                  <a:gd name="T11" fmla="*/ 38 h 77"/>
                  <a:gd name="T12" fmla="*/ 11 w 49"/>
                  <a:gd name="T13" fmla="*/ 17 h 77"/>
                  <a:gd name="T14" fmla="*/ 13 w 49"/>
                  <a:gd name="T15" fmla="*/ 11 h 77"/>
                  <a:gd name="T16" fmla="*/ 25 w 49"/>
                  <a:gd name="T17" fmla="*/ 13 h 77"/>
                  <a:gd name="T18" fmla="*/ 45 w 49"/>
                  <a:gd name="T19" fmla="*/ 4 h 77"/>
                  <a:gd name="T20" fmla="*/ 48 w 49"/>
                  <a:gd name="T21" fmla="*/ 13 h 77"/>
                  <a:gd name="T22" fmla="*/ 40 w 49"/>
                  <a:gd name="T23" fmla="*/ 35 h 77"/>
                  <a:gd name="T24" fmla="*/ 32 w 49"/>
                  <a:gd name="T25" fmla="*/ 34 h 77"/>
                  <a:gd name="T26" fmla="*/ 35 w 49"/>
                  <a:gd name="T27" fmla="*/ 42 h 77"/>
                  <a:gd name="T28" fmla="*/ 40 w 49"/>
                  <a:gd name="T29" fmla="*/ 49 h 77"/>
                  <a:gd name="T30" fmla="*/ 40 w 49"/>
                  <a:gd name="T31" fmla="*/ 52 h 77"/>
                  <a:gd name="T32" fmla="*/ 44 w 49"/>
                  <a:gd name="T33" fmla="*/ 68 h 77"/>
                  <a:gd name="T34" fmla="*/ 38 w 49"/>
                  <a:gd name="T35" fmla="*/ 77 h 77"/>
                  <a:gd name="T36" fmla="*/ 24 w 49"/>
                  <a:gd name="T37" fmla="*/ 72 h 77"/>
                  <a:gd name="T38" fmla="*/ 16 w 49"/>
                  <a:gd name="T39" fmla="*/ 72 h 77"/>
                  <a:gd name="T40" fmla="*/ 9 w 49"/>
                  <a:gd name="T41" fmla="*/ 70 h 77"/>
                  <a:gd name="T42" fmla="*/ 10 w 49"/>
                  <a:gd name="T43" fmla="*/ 59 h 77"/>
                  <a:gd name="T44" fmla="*/ 0 w 49"/>
                  <a:gd name="T45" fmla="*/ 69 h 77"/>
                  <a:gd name="T46" fmla="*/ 8 w 49"/>
                  <a:gd name="T47" fmla="*/ 46 h 77"/>
                  <a:gd name="T48" fmla="*/ 12 w 49"/>
                  <a:gd name="T49" fmla="*/ 51 h 77"/>
                  <a:gd name="T50" fmla="*/ 8 w 49"/>
                  <a:gd name="T51" fmla="*/ 4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" h="77">
                    <a:moveTo>
                      <a:pt x="8" y="46"/>
                    </a:moveTo>
                    <a:cubicBezTo>
                      <a:pt x="8" y="43"/>
                      <a:pt x="8" y="42"/>
                      <a:pt x="6" y="40"/>
                    </a:cubicBezTo>
                    <a:cubicBezTo>
                      <a:pt x="5" y="40"/>
                      <a:pt x="5" y="39"/>
                      <a:pt x="5" y="39"/>
                    </a:cubicBezTo>
                    <a:cubicBezTo>
                      <a:pt x="5" y="38"/>
                      <a:pt x="6" y="38"/>
                      <a:pt x="6" y="38"/>
                    </a:cubicBezTo>
                    <a:cubicBezTo>
                      <a:pt x="5" y="35"/>
                      <a:pt x="5" y="33"/>
                      <a:pt x="5" y="30"/>
                    </a:cubicBezTo>
                    <a:cubicBezTo>
                      <a:pt x="11" y="29"/>
                      <a:pt x="13" y="34"/>
                      <a:pt x="17" y="38"/>
                    </a:cubicBezTo>
                    <a:cubicBezTo>
                      <a:pt x="11" y="32"/>
                      <a:pt x="14" y="23"/>
                      <a:pt x="11" y="17"/>
                    </a:cubicBezTo>
                    <a:cubicBezTo>
                      <a:pt x="10" y="14"/>
                      <a:pt x="11" y="12"/>
                      <a:pt x="13" y="11"/>
                    </a:cubicBezTo>
                    <a:cubicBezTo>
                      <a:pt x="18" y="9"/>
                      <a:pt x="21" y="14"/>
                      <a:pt x="25" y="13"/>
                    </a:cubicBezTo>
                    <a:cubicBezTo>
                      <a:pt x="32" y="11"/>
                      <a:pt x="35" y="0"/>
                      <a:pt x="45" y="4"/>
                    </a:cubicBezTo>
                    <a:cubicBezTo>
                      <a:pt x="49" y="6"/>
                      <a:pt x="49" y="9"/>
                      <a:pt x="48" y="13"/>
                    </a:cubicBezTo>
                    <a:cubicBezTo>
                      <a:pt x="46" y="21"/>
                      <a:pt x="45" y="29"/>
                      <a:pt x="40" y="35"/>
                    </a:cubicBezTo>
                    <a:cubicBezTo>
                      <a:pt x="37" y="40"/>
                      <a:pt x="35" y="34"/>
                      <a:pt x="32" y="34"/>
                    </a:cubicBezTo>
                    <a:cubicBezTo>
                      <a:pt x="30" y="38"/>
                      <a:pt x="33" y="40"/>
                      <a:pt x="35" y="42"/>
                    </a:cubicBezTo>
                    <a:cubicBezTo>
                      <a:pt x="37" y="44"/>
                      <a:pt x="39" y="46"/>
                      <a:pt x="40" y="49"/>
                    </a:cubicBezTo>
                    <a:cubicBezTo>
                      <a:pt x="40" y="50"/>
                      <a:pt x="40" y="51"/>
                      <a:pt x="40" y="52"/>
                    </a:cubicBezTo>
                    <a:cubicBezTo>
                      <a:pt x="39" y="58"/>
                      <a:pt x="44" y="63"/>
                      <a:pt x="44" y="68"/>
                    </a:cubicBezTo>
                    <a:cubicBezTo>
                      <a:pt x="44" y="72"/>
                      <a:pt x="42" y="75"/>
                      <a:pt x="38" y="77"/>
                    </a:cubicBezTo>
                    <a:cubicBezTo>
                      <a:pt x="35" y="71"/>
                      <a:pt x="29" y="74"/>
                      <a:pt x="24" y="72"/>
                    </a:cubicBezTo>
                    <a:cubicBezTo>
                      <a:pt x="21" y="68"/>
                      <a:pt x="18" y="71"/>
                      <a:pt x="16" y="72"/>
                    </a:cubicBezTo>
                    <a:cubicBezTo>
                      <a:pt x="12" y="76"/>
                      <a:pt x="11" y="72"/>
                      <a:pt x="9" y="70"/>
                    </a:cubicBezTo>
                    <a:cubicBezTo>
                      <a:pt x="7" y="67"/>
                      <a:pt x="9" y="63"/>
                      <a:pt x="10" y="59"/>
                    </a:cubicBezTo>
                    <a:cubicBezTo>
                      <a:pt x="1" y="58"/>
                      <a:pt x="4" y="68"/>
                      <a:pt x="0" y="69"/>
                    </a:cubicBezTo>
                    <a:cubicBezTo>
                      <a:pt x="1" y="61"/>
                      <a:pt x="1" y="52"/>
                      <a:pt x="8" y="46"/>
                    </a:cubicBezTo>
                    <a:cubicBezTo>
                      <a:pt x="9" y="47"/>
                      <a:pt x="10" y="49"/>
                      <a:pt x="12" y="51"/>
                    </a:cubicBezTo>
                    <a:cubicBezTo>
                      <a:pt x="11" y="49"/>
                      <a:pt x="9" y="47"/>
                      <a:pt x="8" y="46"/>
                    </a:cubicBezTo>
                    <a:close/>
                  </a:path>
                </a:pathLst>
              </a:custGeom>
              <a:solidFill>
                <a:srgbClr val="C5AE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7" name="Freeform 5672"/>
              <p:cNvSpPr/>
              <p:nvPr/>
            </p:nvSpPr>
            <p:spPr bwMode="auto">
              <a:xfrm>
                <a:off x="6838951" y="5216526"/>
                <a:ext cx="130175" cy="180975"/>
              </a:xfrm>
              <a:custGeom>
                <a:avLst/>
                <a:gdLst>
                  <a:gd name="T0" fmla="*/ 9 w 65"/>
                  <a:gd name="T1" fmla="*/ 58 h 90"/>
                  <a:gd name="T2" fmla="*/ 10 w 65"/>
                  <a:gd name="T3" fmla="*/ 56 h 90"/>
                  <a:gd name="T4" fmla="*/ 8 w 65"/>
                  <a:gd name="T5" fmla="*/ 50 h 90"/>
                  <a:gd name="T6" fmla="*/ 7 w 65"/>
                  <a:gd name="T7" fmla="*/ 41 h 90"/>
                  <a:gd name="T8" fmla="*/ 10 w 65"/>
                  <a:gd name="T9" fmla="*/ 38 h 90"/>
                  <a:gd name="T10" fmla="*/ 23 w 65"/>
                  <a:gd name="T11" fmla="*/ 28 h 90"/>
                  <a:gd name="T12" fmla="*/ 33 w 65"/>
                  <a:gd name="T13" fmla="*/ 19 h 90"/>
                  <a:gd name="T14" fmla="*/ 32 w 65"/>
                  <a:gd name="T15" fmla="*/ 15 h 90"/>
                  <a:gd name="T16" fmla="*/ 35 w 65"/>
                  <a:gd name="T17" fmla="*/ 9 h 90"/>
                  <a:gd name="T18" fmla="*/ 38 w 65"/>
                  <a:gd name="T19" fmla="*/ 6 h 90"/>
                  <a:gd name="T20" fmla="*/ 41 w 65"/>
                  <a:gd name="T21" fmla="*/ 0 h 90"/>
                  <a:gd name="T22" fmla="*/ 46 w 65"/>
                  <a:gd name="T23" fmla="*/ 1 h 90"/>
                  <a:gd name="T24" fmla="*/ 61 w 65"/>
                  <a:gd name="T25" fmla="*/ 11 h 90"/>
                  <a:gd name="T26" fmla="*/ 63 w 65"/>
                  <a:gd name="T27" fmla="*/ 13 h 90"/>
                  <a:gd name="T28" fmla="*/ 62 w 65"/>
                  <a:gd name="T29" fmla="*/ 16 h 90"/>
                  <a:gd name="T30" fmla="*/ 62 w 65"/>
                  <a:gd name="T31" fmla="*/ 22 h 90"/>
                  <a:gd name="T32" fmla="*/ 63 w 65"/>
                  <a:gd name="T33" fmla="*/ 25 h 90"/>
                  <a:gd name="T34" fmla="*/ 45 w 65"/>
                  <a:gd name="T35" fmla="*/ 42 h 90"/>
                  <a:gd name="T36" fmla="*/ 28 w 65"/>
                  <a:gd name="T37" fmla="*/ 42 h 90"/>
                  <a:gd name="T38" fmla="*/ 44 w 65"/>
                  <a:gd name="T39" fmla="*/ 49 h 90"/>
                  <a:gd name="T40" fmla="*/ 65 w 65"/>
                  <a:gd name="T41" fmla="*/ 48 h 90"/>
                  <a:gd name="T42" fmla="*/ 56 w 65"/>
                  <a:gd name="T43" fmla="*/ 65 h 90"/>
                  <a:gd name="T44" fmla="*/ 45 w 65"/>
                  <a:gd name="T45" fmla="*/ 68 h 90"/>
                  <a:gd name="T46" fmla="*/ 37 w 65"/>
                  <a:gd name="T47" fmla="*/ 72 h 90"/>
                  <a:gd name="T48" fmla="*/ 32 w 65"/>
                  <a:gd name="T49" fmla="*/ 74 h 90"/>
                  <a:gd name="T50" fmla="*/ 14 w 65"/>
                  <a:gd name="T51" fmla="*/ 90 h 90"/>
                  <a:gd name="T52" fmla="*/ 3 w 65"/>
                  <a:gd name="T53" fmla="*/ 85 h 90"/>
                  <a:gd name="T54" fmla="*/ 0 w 65"/>
                  <a:gd name="T55" fmla="*/ 70 h 90"/>
                  <a:gd name="T56" fmla="*/ 0 w 65"/>
                  <a:gd name="T57" fmla="*/ 70 h 90"/>
                  <a:gd name="T58" fmla="*/ 16 w 65"/>
                  <a:gd name="T59" fmla="*/ 62 h 90"/>
                  <a:gd name="T60" fmla="*/ 19 w 65"/>
                  <a:gd name="T61" fmla="*/ 61 h 90"/>
                  <a:gd name="T62" fmla="*/ 16 w 65"/>
                  <a:gd name="T63" fmla="*/ 62 h 90"/>
                  <a:gd name="T64" fmla="*/ 9 w 65"/>
                  <a:gd name="T65" fmla="*/ 58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" h="90">
                    <a:moveTo>
                      <a:pt x="9" y="58"/>
                    </a:moveTo>
                    <a:cubicBezTo>
                      <a:pt x="9" y="58"/>
                      <a:pt x="10" y="57"/>
                      <a:pt x="10" y="56"/>
                    </a:cubicBezTo>
                    <a:cubicBezTo>
                      <a:pt x="12" y="53"/>
                      <a:pt x="9" y="52"/>
                      <a:pt x="8" y="50"/>
                    </a:cubicBezTo>
                    <a:cubicBezTo>
                      <a:pt x="6" y="47"/>
                      <a:pt x="3" y="44"/>
                      <a:pt x="7" y="41"/>
                    </a:cubicBezTo>
                    <a:cubicBezTo>
                      <a:pt x="7" y="39"/>
                      <a:pt x="8" y="37"/>
                      <a:pt x="10" y="38"/>
                    </a:cubicBezTo>
                    <a:cubicBezTo>
                      <a:pt x="20" y="42"/>
                      <a:pt x="23" y="37"/>
                      <a:pt x="23" y="28"/>
                    </a:cubicBezTo>
                    <a:cubicBezTo>
                      <a:pt x="23" y="22"/>
                      <a:pt x="33" y="25"/>
                      <a:pt x="33" y="19"/>
                    </a:cubicBezTo>
                    <a:cubicBezTo>
                      <a:pt x="32" y="18"/>
                      <a:pt x="32" y="17"/>
                      <a:pt x="32" y="15"/>
                    </a:cubicBezTo>
                    <a:cubicBezTo>
                      <a:pt x="32" y="13"/>
                      <a:pt x="33" y="11"/>
                      <a:pt x="35" y="9"/>
                    </a:cubicBezTo>
                    <a:cubicBezTo>
                      <a:pt x="33" y="6"/>
                      <a:pt x="44" y="13"/>
                      <a:pt x="38" y="6"/>
                    </a:cubicBezTo>
                    <a:cubicBezTo>
                      <a:pt x="37" y="3"/>
                      <a:pt x="36" y="0"/>
                      <a:pt x="41" y="0"/>
                    </a:cubicBezTo>
                    <a:cubicBezTo>
                      <a:pt x="43" y="1"/>
                      <a:pt x="45" y="1"/>
                      <a:pt x="46" y="1"/>
                    </a:cubicBezTo>
                    <a:cubicBezTo>
                      <a:pt x="47" y="11"/>
                      <a:pt x="57" y="6"/>
                      <a:pt x="61" y="11"/>
                    </a:cubicBezTo>
                    <a:cubicBezTo>
                      <a:pt x="62" y="11"/>
                      <a:pt x="63" y="12"/>
                      <a:pt x="63" y="13"/>
                    </a:cubicBezTo>
                    <a:cubicBezTo>
                      <a:pt x="63" y="14"/>
                      <a:pt x="62" y="15"/>
                      <a:pt x="62" y="16"/>
                    </a:cubicBezTo>
                    <a:cubicBezTo>
                      <a:pt x="57" y="18"/>
                      <a:pt x="62" y="20"/>
                      <a:pt x="62" y="22"/>
                    </a:cubicBezTo>
                    <a:cubicBezTo>
                      <a:pt x="62" y="23"/>
                      <a:pt x="63" y="24"/>
                      <a:pt x="63" y="25"/>
                    </a:cubicBezTo>
                    <a:cubicBezTo>
                      <a:pt x="59" y="33"/>
                      <a:pt x="53" y="39"/>
                      <a:pt x="45" y="42"/>
                    </a:cubicBezTo>
                    <a:cubicBezTo>
                      <a:pt x="40" y="41"/>
                      <a:pt x="35" y="41"/>
                      <a:pt x="28" y="42"/>
                    </a:cubicBezTo>
                    <a:cubicBezTo>
                      <a:pt x="34" y="46"/>
                      <a:pt x="38" y="50"/>
                      <a:pt x="44" y="49"/>
                    </a:cubicBezTo>
                    <a:cubicBezTo>
                      <a:pt x="55" y="35"/>
                      <a:pt x="59" y="35"/>
                      <a:pt x="65" y="48"/>
                    </a:cubicBezTo>
                    <a:cubicBezTo>
                      <a:pt x="64" y="54"/>
                      <a:pt x="58" y="58"/>
                      <a:pt x="56" y="65"/>
                    </a:cubicBezTo>
                    <a:cubicBezTo>
                      <a:pt x="55" y="70"/>
                      <a:pt x="50" y="71"/>
                      <a:pt x="45" y="68"/>
                    </a:cubicBezTo>
                    <a:cubicBezTo>
                      <a:pt x="40" y="65"/>
                      <a:pt x="39" y="70"/>
                      <a:pt x="37" y="72"/>
                    </a:cubicBezTo>
                    <a:cubicBezTo>
                      <a:pt x="36" y="73"/>
                      <a:pt x="34" y="74"/>
                      <a:pt x="32" y="74"/>
                    </a:cubicBezTo>
                    <a:cubicBezTo>
                      <a:pt x="17" y="73"/>
                      <a:pt x="11" y="78"/>
                      <a:pt x="14" y="90"/>
                    </a:cubicBezTo>
                    <a:cubicBezTo>
                      <a:pt x="10" y="88"/>
                      <a:pt x="7" y="87"/>
                      <a:pt x="3" y="85"/>
                    </a:cubicBezTo>
                    <a:cubicBezTo>
                      <a:pt x="5" y="79"/>
                      <a:pt x="1" y="75"/>
                      <a:pt x="0" y="7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6" y="67"/>
                      <a:pt x="11" y="63"/>
                      <a:pt x="16" y="62"/>
                    </a:cubicBezTo>
                    <a:cubicBezTo>
                      <a:pt x="17" y="61"/>
                      <a:pt x="19" y="62"/>
                      <a:pt x="19" y="61"/>
                    </a:cubicBezTo>
                    <a:cubicBezTo>
                      <a:pt x="18" y="61"/>
                      <a:pt x="17" y="61"/>
                      <a:pt x="16" y="62"/>
                    </a:cubicBezTo>
                    <a:cubicBezTo>
                      <a:pt x="13" y="62"/>
                      <a:pt x="11" y="60"/>
                      <a:pt x="9" y="58"/>
                    </a:cubicBezTo>
                    <a:close/>
                  </a:path>
                </a:pathLst>
              </a:custGeom>
              <a:solidFill>
                <a:srgbClr val="D3B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8" name="Freeform 5673"/>
              <p:cNvSpPr/>
              <p:nvPr/>
            </p:nvSpPr>
            <p:spPr bwMode="auto">
              <a:xfrm>
                <a:off x="6858001" y="5205413"/>
                <a:ext cx="58738" cy="68263"/>
              </a:xfrm>
              <a:custGeom>
                <a:avLst/>
                <a:gdLst>
                  <a:gd name="T0" fmla="*/ 25 w 29"/>
                  <a:gd name="T1" fmla="*/ 16 h 34"/>
                  <a:gd name="T2" fmla="*/ 24 w 29"/>
                  <a:gd name="T3" fmla="*/ 23 h 34"/>
                  <a:gd name="T4" fmla="*/ 24 w 29"/>
                  <a:gd name="T5" fmla="*/ 25 h 34"/>
                  <a:gd name="T6" fmla="*/ 29 w 29"/>
                  <a:gd name="T7" fmla="*/ 33 h 34"/>
                  <a:gd name="T8" fmla="*/ 13 w 29"/>
                  <a:gd name="T9" fmla="*/ 34 h 34"/>
                  <a:gd name="T10" fmla="*/ 11 w 29"/>
                  <a:gd name="T11" fmla="*/ 31 h 34"/>
                  <a:gd name="T12" fmla="*/ 9 w 29"/>
                  <a:gd name="T13" fmla="*/ 6 h 34"/>
                  <a:gd name="T14" fmla="*/ 10 w 29"/>
                  <a:gd name="T15" fmla="*/ 1 h 34"/>
                  <a:gd name="T16" fmla="*/ 17 w 29"/>
                  <a:gd name="T17" fmla="*/ 0 h 34"/>
                  <a:gd name="T18" fmla="*/ 25 w 29"/>
                  <a:gd name="T19" fmla="*/ 1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34">
                    <a:moveTo>
                      <a:pt x="25" y="16"/>
                    </a:moveTo>
                    <a:cubicBezTo>
                      <a:pt x="25" y="18"/>
                      <a:pt x="25" y="21"/>
                      <a:pt x="24" y="23"/>
                    </a:cubicBezTo>
                    <a:cubicBezTo>
                      <a:pt x="23" y="24"/>
                      <a:pt x="22" y="24"/>
                      <a:pt x="24" y="25"/>
                    </a:cubicBezTo>
                    <a:cubicBezTo>
                      <a:pt x="26" y="27"/>
                      <a:pt x="28" y="29"/>
                      <a:pt x="29" y="33"/>
                    </a:cubicBezTo>
                    <a:cubicBezTo>
                      <a:pt x="23" y="29"/>
                      <a:pt x="18" y="30"/>
                      <a:pt x="13" y="34"/>
                    </a:cubicBezTo>
                    <a:cubicBezTo>
                      <a:pt x="12" y="33"/>
                      <a:pt x="12" y="32"/>
                      <a:pt x="11" y="31"/>
                    </a:cubicBezTo>
                    <a:cubicBezTo>
                      <a:pt x="1" y="22"/>
                      <a:pt x="0" y="20"/>
                      <a:pt x="9" y="6"/>
                    </a:cubicBezTo>
                    <a:cubicBezTo>
                      <a:pt x="12" y="5"/>
                      <a:pt x="10" y="3"/>
                      <a:pt x="10" y="1"/>
                    </a:cubicBezTo>
                    <a:cubicBezTo>
                      <a:pt x="12" y="1"/>
                      <a:pt x="15" y="2"/>
                      <a:pt x="17" y="0"/>
                    </a:cubicBezTo>
                    <a:cubicBezTo>
                      <a:pt x="26" y="2"/>
                      <a:pt x="25" y="9"/>
                      <a:pt x="25" y="16"/>
                    </a:cubicBezTo>
                    <a:close/>
                  </a:path>
                </a:pathLst>
              </a:custGeom>
              <a:solidFill>
                <a:srgbClr val="C89F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9" name="Freeform 5674"/>
              <p:cNvSpPr/>
              <p:nvPr/>
            </p:nvSpPr>
            <p:spPr bwMode="auto">
              <a:xfrm>
                <a:off x="6892926" y="5199063"/>
                <a:ext cx="41275" cy="46038"/>
              </a:xfrm>
              <a:custGeom>
                <a:avLst/>
                <a:gdLst>
                  <a:gd name="T0" fmla="*/ 8 w 21"/>
                  <a:gd name="T1" fmla="*/ 19 h 23"/>
                  <a:gd name="T2" fmla="*/ 0 w 21"/>
                  <a:gd name="T3" fmla="*/ 3 h 23"/>
                  <a:gd name="T4" fmla="*/ 14 w 21"/>
                  <a:gd name="T5" fmla="*/ 9 h 23"/>
                  <a:gd name="T6" fmla="*/ 15 w 21"/>
                  <a:gd name="T7" fmla="*/ 23 h 23"/>
                  <a:gd name="T8" fmla="*/ 8 w 21"/>
                  <a:gd name="T9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3">
                    <a:moveTo>
                      <a:pt x="8" y="19"/>
                    </a:moveTo>
                    <a:cubicBezTo>
                      <a:pt x="5" y="14"/>
                      <a:pt x="7" y="6"/>
                      <a:pt x="0" y="3"/>
                    </a:cubicBezTo>
                    <a:cubicBezTo>
                      <a:pt x="8" y="0"/>
                      <a:pt x="9" y="8"/>
                      <a:pt x="14" y="9"/>
                    </a:cubicBezTo>
                    <a:cubicBezTo>
                      <a:pt x="9" y="15"/>
                      <a:pt x="21" y="18"/>
                      <a:pt x="15" y="23"/>
                    </a:cubicBezTo>
                    <a:cubicBezTo>
                      <a:pt x="13" y="22"/>
                      <a:pt x="11" y="20"/>
                      <a:pt x="8" y="19"/>
                    </a:cubicBezTo>
                    <a:close/>
                  </a:path>
                </a:pathLst>
              </a:custGeom>
              <a:solidFill>
                <a:srgbClr val="B88C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0" name="Freeform 5675"/>
              <p:cNvSpPr/>
              <p:nvPr/>
            </p:nvSpPr>
            <p:spPr bwMode="auto">
              <a:xfrm>
                <a:off x="6931026" y="5213351"/>
                <a:ext cx="39688" cy="30163"/>
              </a:xfrm>
              <a:custGeom>
                <a:avLst/>
                <a:gdLst>
                  <a:gd name="T0" fmla="*/ 16 w 20"/>
                  <a:gd name="T1" fmla="*/ 15 h 15"/>
                  <a:gd name="T2" fmla="*/ 0 w 20"/>
                  <a:gd name="T3" fmla="*/ 3 h 15"/>
                  <a:gd name="T4" fmla="*/ 3 w 20"/>
                  <a:gd name="T5" fmla="*/ 3 h 15"/>
                  <a:gd name="T6" fmla="*/ 5 w 20"/>
                  <a:gd name="T7" fmla="*/ 2 h 15"/>
                  <a:gd name="T8" fmla="*/ 11 w 20"/>
                  <a:gd name="T9" fmla="*/ 1 h 15"/>
                  <a:gd name="T10" fmla="*/ 14 w 20"/>
                  <a:gd name="T11" fmla="*/ 4 h 15"/>
                  <a:gd name="T12" fmla="*/ 16 w 20"/>
                  <a:gd name="T13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5">
                    <a:moveTo>
                      <a:pt x="16" y="15"/>
                    </a:moveTo>
                    <a:cubicBezTo>
                      <a:pt x="10" y="12"/>
                      <a:pt x="1" y="14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4" y="3"/>
                      <a:pt x="4" y="2"/>
                      <a:pt x="5" y="2"/>
                    </a:cubicBezTo>
                    <a:cubicBezTo>
                      <a:pt x="7" y="1"/>
                      <a:pt x="9" y="0"/>
                      <a:pt x="11" y="1"/>
                    </a:cubicBezTo>
                    <a:cubicBezTo>
                      <a:pt x="13" y="1"/>
                      <a:pt x="13" y="3"/>
                      <a:pt x="14" y="4"/>
                    </a:cubicBezTo>
                    <a:cubicBezTo>
                      <a:pt x="15" y="8"/>
                      <a:pt x="20" y="10"/>
                      <a:pt x="16" y="15"/>
                    </a:cubicBezTo>
                    <a:close/>
                  </a:path>
                </a:pathLst>
              </a:custGeom>
              <a:solidFill>
                <a:srgbClr val="C299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1" name="Freeform 5676"/>
              <p:cNvSpPr/>
              <p:nvPr/>
            </p:nvSpPr>
            <p:spPr bwMode="auto">
              <a:xfrm>
                <a:off x="6878638" y="5143501"/>
                <a:ext cx="31750" cy="33338"/>
              </a:xfrm>
              <a:custGeom>
                <a:avLst/>
                <a:gdLst>
                  <a:gd name="T0" fmla="*/ 16 w 16"/>
                  <a:gd name="T1" fmla="*/ 4 h 17"/>
                  <a:gd name="T2" fmla="*/ 10 w 16"/>
                  <a:gd name="T3" fmla="*/ 14 h 17"/>
                  <a:gd name="T4" fmla="*/ 0 w 16"/>
                  <a:gd name="T5" fmla="*/ 8 h 17"/>
                  <a:gd name="T6" fmla="*/ 1 w 16"/>
                  <a:gd name="T7" fmla="*/ 5 h 17"/>
                  <a:gd name="T8" fmla="*/ 16 w 16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7">
                    <a:moveTo>
                      <a:pt x="16" y="4"/>
                    </a:moveTo>
                    <a:cubicBezTo>
                      <a:pt x="14" y="8"/>
                      <a:pt x="12" y="11"/>
                      <a:pt x="10" y="14"/>
                    </a:cubicBezTo>
                    <a:cubicBezTo>
                      <a:pt x="3" y="17"/>
                      <a:pt x="6" y="6"/>
                      <a:pt x="0" y="8"/>
                    </a:cubicBezTo>
                    <a:cubicBezTo>
                      <a:pt x="1" y="7"/>
                      <a:pt x="1" y="6"/>
                      <a:pt x="1" y="5"/>
                    </a:cubicBezTo>
                    <a:cubicBezTo>
                      <a:pt x="6" y="2"/>
                      <a:pt x="11" y="0"/>
                      <a:pt x="16" y="4"/>
                    </a:cubicBezTo>
                    <a:close/>
                  </a:path>
                </a:pathLst>
              </a:custGeom>
              <a:solidFill>
                <a:srgbClr val="B68C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2" name="Freeform 5677"/>
              <p:cNvSpPr/>
              <p:nvPr/>
            </p:nvSpPr>
            <p:spPr bwMode="auto">
              <a:xfrm>
                <a:off x="6923088" y="5199063"/>
                <a:ext cx="23813" cy="22225"/>
              </a:xfrm>
              <a:custGeom>
                <a:avLst/>
                <a:gdLst>
                  <a:gd name="T0" fmla="*/ 9 w 12"/>
                  <a:gd name="T1" fmla="*/ 11 h 11"/>
                  <a:gd name="T2" fmla="*/ 7 w 12"/>
                  <a:gd name="T3" fmla="*/ 10 h 11"/>
                  <a:gd name="T4" fmla="*/ 0 w 12"/>
                  <a:gd name="T5" fmla="*/ 4 h 11"/>
                  <a:gd name="T6" fmla="*/ 10 w 12"/>
                  <a:gd name="T7" fmla="*/ 1 h 11"/>
                  <a:gd name="T8" fmla="*/ 10 w 12"/>
                  <a:gd name="T9" fmla="*/ 1 h 11"/>
                  <a:gd name="T10" fmla="*/ 9 w 12"/>
                  <a:gd name="T11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1">
                    <a:moveTo>
                      <a:pt x="9" y="11"/>
                    </a:moveTo>
                    <a:cubicBezTo>
                      <a:pt x="8" y="11"/>
                      <a:pt x="8" y="10"/>
                      <a:pt x="7" y="10"/>
                    </a:cubicBezTo>
                    <a:cubicBezTo>
                      <a:pt x="5" y="8"/>
                      <a:pt x="2" y="6"/>
                      <a:pt x="0" y="4"/>
                    </a:cubicBezTo>
                    <a:cubicBezTo>
                      <a:pt x="3" y="0"/>
                      <a:pt x="7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2" y="4"/>
                      <a:pt x="12" y="8"/>
                      <a:pt x="9" y="11"/>
                    </a:cubicBezTo>
                    <a:close/>
                  </a:path>
                </a:pathLst>
              </a:custGeom>
              <a:solidFill>
                <a:srgbClr val="D5A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3" name="Freeform 5678"/>
              <p:cNvSpPr/>
              <p:nvPr/>
            </p:nvSpPr>
            <p:spPr bwMode="auto">
              <a:xfrm>
                <a:off x="6757988" y="5151438"/>
                <a:ext cx="65088" cy="61913"/>
              </a:xfrm>
              <a:custGeom>
                <a:avLst/>
                <a:gdLst>
                  <a:gd name="T0" fmla="*/ 1 w 32"/>
                  <a:gd name="T1" fmla="*/ 21 h 31"/>
                  <a:gd name="T2" fmla="*/ 1 w 32"/>
                  <a:gd name="T3" fmla="*/ 18 h 31"/>
                  <a:gd name="T4" fmla="*/ 11 w 32"/>
                  <a:gd name="T5" fmla="*/ 5 h 31"/>
                  <a:gd name="T6" fmla="*/ 21 w 32"/>
                  <a:gd name="T7" fmla="*/ 3 h 31"/>
                  <a:gd name="T8" fmla="*/ 32 w 32"/>
                  <a:gd name="T9" fmla="*/ 15 h 31"/>
                  <a:gd name="T10" fmla="*/ 17 w 32"/>
                  <a:gd name="T11" fmla="*/ 13 h 31"/>
                  <a:gd name="T12" fmla="*/ 13 w 32"/>
                  <a:gd name="T13" fmla="*/ 19 h 31"/>
                  <a:gd name="T14" fmla="*/ 10 w 32"/>
                  <a:gd name="T15" fmla="*/ 22 h 31"/>
                  <a:gd name="T16" fmla="*/ 7 w 32"/>
                  <a:gd name="T17" fmla="*/ 31 h 31"/>
                  <a:gd name="T18" fmla="*/ 2 w 32"/>
                  <a:gd name="T19" fmla="*/ 31 h 31"/>
                  <a:gd name="T20" fmla="*/ 1 w 32"/>
                  <a:gd name="T21" fmla="*/ 2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1">
                    <a:moveTo>
                      <a:pt x="1" y="21"/>
                    </a:moveTo>
                    <a:cubicBezTo>
                      <a:pt x="1" y="20"/>
                      <a:pt x="1" y="19"/>
                      <a:pt x="1" y="18"/>
                    </a:cubicBezTo>
                    <a:cubicBezTo>
                      <a:pt x="3" y="12"/>
                      <a:pt x="11" y="11"/>
                      <a:pt x="11" y="5"/>
                    </a:cubicBezTo>
                    <a:cubicBezTo>
                      <a:pt x="14" y="6"/>
                      <a:pt x="17" y="0"/>
                      <a:pt x="21" y="3"/>
                    </a:cubicBezTo>
                    <a:cubicBezTo>
                      <a:pt x="20" y="11"/>
                      <a:pt x="29" y="10"/>
                      <a:pt x="32" y="15"/>
                    </a:cubicBezTo>
                    <a:cubicBezTo>
                      <a:pt x="27" y="14"/>
                      <a:pt x="22" y="13"/>
                      <a:pt x="17" y="13"/>
                    </a:cubicBezTo>
                    <a:cubicBezTo>
                      <a:pt x="12" y="13"/>
                      <a:pt x="12" y="13"/>
                      <a:pt x="13" y="19"/>
                    </a:cubicBezTo>
                    <a:cubicBezTo>
                      <a:pt x="13" y="21"/>
                      <a:pt x="11" y="22"/>
                      <a:pt x="10" y="22"/>
                    </a:cubicBezTo>
                    <a:cubicBezTo>
                      <a:pt x="3" y="23"/>
                      <a:pt x="7" y="28"/>
                      <a:pt x="7" y="31"/>
                    </a:cubicBezTo>
                    <a:cubicBezTo>
                      <a:pt x="6" y="31"/>
                      <a:pt x="4" y="31"/>
                      <a:pt x="2" y="31"/>
                    </a:cubicBezTo>
                    <a:cubicBezTo>
                      <a:pt x="0" y="28"/>
                      <a:pt x="2" y="24"/>
                      <a:pt x="1" y="21"/>
                    </a:cubicBezTo>
                    <a:close/>
                  </a:path>
                </a:pathLst>
              </a:custGeom>
              <a:solidFill>
                <a:srgbClr val="BD8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4" name="Freeform 5679"/>
              <p:cNvSpPr/>
              <p:nvPr/>
            </p:nvSpPr>
            <p:spPr bwMode="auto">
              <a:xfrm>
                <a:off x="6748463" y="5213351"/>
                <a:ext cx="44450" cy="38100"/>
              </a:xfrm>
              <a:custGeom>
                <a:avLst/>
                <a:gdLst>
                  <a:gd name="T0" fmla="*/ 22 w 22"/>
                  <a:gd name="T1" fmla="*/ 2 h 19"/>
                  <a:gd name="T2" fmla="*/ 13 w 22"/>
                  <a:gd name="T3" fmla="*/ 13 h 19"/>
                  <a:gd name="T4" fmla="*/ 4 w 22"/>
                  <a:gd name="T5" fmla="*/ 7 h 19"/>
                  <a:gd name="T6" fmla="*/ 12 w 22"/>
                  <a:gd name="T7" fmla="*/ 0 h 19"/>
                  <a:gd name="T8" fmla="*/ 22 w 22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22" y="2"/>
                    </a:moveTo>
                    <a:cubicBezTo>
                      <a:pt x="21" y="7"/>
                      <a:pt x="18" y="11"/>
                      <a:pt x="13" y="13"/>
                    </a:cubicBezTo>
                    <a:cubicBezTo>
                      <a:pt x="11" y="10"/>
                      <a:pt x="0" y="19"/>
                      <a:pt x="4" y="7"/>
                    </a:cubicBezTo>
                    <a:cubicBezTo>
                      <a:pt x="6" y="4"/>
                      <a:pt x="12" y="6"/>
                      <a:pt x="12" y="0"/>
                    </a:cubicBezTo>
                    <a:cubicBezTo>
                      <a:pt x="16" y="1"/>
                      <a:pt x="19" y="1"/>
                      <a:pt x="22" y="2"/>
                    </a:cubicBezTo>
                    <a:close/>
                  </a:path>
                </a:pathLst>
              </a:custGeom>
              <a:solidFill>
                <a:srgbClr val="B887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5" name="Freeform 5680"/>
              <p:cNvSpPr/>
              <p:nvPr/>
            </p:nvSpPr>
            <p:spPr bwMode="auto">
              <a:xfrm>
                <a:off x="6846888" y="5214938"/>
                <a:ext cx="19050" cy="30163"/>
              </a:xfrm>
              <a:custGeom>
                <a:avLst/>
                <a:gdLst>
                  <a:gd name="T0" fmla="*/ 6 w 10"/>
                  <a:gd name="T1" fmla="*/ 15 h 15"/>
                  <a:gd name="T2" fmla="*/ 0 w 10"/>
                  <a:gd name="T3" fmla="*/ 7 h 15"/>
                  <a:gd name="T4" fmla="*/ 7 w 10"/>
                  <a:gd name="T5" fmla="*/ 5 h 15"/>
                  <a:gd name="T6" fmla="*/ 7 w 10"/>
                  <a:gd name="T7" fmla="*/ 5 h 15"/>
                  <a:gd name="T8" fmla="*/ 6 w 10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5">
                    <a:moveTo>
                      <a:pt x="6" y="15"/>
                    </a:moveTo>
                    <a:cubicBezTo>
                      <a:pt x="0" y="15"/>
                      <a:pt x="5" y="7"/>
                      <a:pt x="0" y="7"/>
                    </a:cubicBezTo>
                    <a:cubicBezTo>
                      <a:pt x="1" y="0"/>
                      <a:pt x="5" y="6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10" y="9"/>
                      <a:pt x="9" y="12"/>
                      <a:pt x="6" y="15"/>
                    </a:cubicBezTo>
                    <a:close/>
                  </a:path>
                </a:pathLst>
              </a:custGeom>
              <a:solidFill>
                <a:srgbClr val="BD91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6" name="Freeform 5681"/>
              <p:cNvSpPr/>
              <p:nvPr/>
            </p:nvSpPr>
            <p:spPr bwMode="auto">
              <a:xfrm>
                <a:off x="6869113" y="5135563"/>
                <a:ext cx="41275" cy="17463"/>
              </a:xfrm>
              <a:custGeom>
                <a:avLst/>
                <a:gdLst>
                  <a:gd name="T0" fmla="*/ 21 w 21"/>
                  <a:gd name="T1" fmla="*/ 8 h 9"/>
                  <a:gd name="T2" fmla="*/ 6 w 21"/>
                  <a:gd name="T3" fmla="*/ 9 h 9"/>
                  <a:gd name="T4" fmla="*/ 0 w 21"/>
                  <a:gd name="T5" fmla="*/ 2 h 9"/>
                  <a:gd name="T6" fmla="*/ 19 w 21"/>
                  <a:gd name="T7" fmla="*/ 3 h 9"/>
                  <a:gd name="T8" fmla="*/ 21 w 21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9">
                    <a:moveTo>
                      <a:pt x="21" y="8"/>
                    </a:moveTo>
                    <a:cubicBezTo>
                      <a:pt x="16" y="9"/>
                      <a:pt x="11" y="9"/>
                      <a:pt x="6" y="9"/>
                    </a:cubicBezTo>
                    <a:cubicBezTo>
                      <a:pt x="5" y="6"/>
                      <a:pt x="0" y="7"/>
                      <a:pt x="0" y="2"/>
                    </a:cubicBezTo>
                    <a:cubicBezTo>
                      <a:pt x="7" y="7"/>
                      <a:pt x="13" y="0"/>
                      <a:pt x="19" y="3"/>
                    </a:cubicBezTo>
                    <a:cubicBezTo>
                      <a:pt x="20" y="5"/>
                      <a:pt x="20" y="7"/>
                      <a:pt x="21" y="8"/>
                    </a:cubicBezTo>
                    <a:close/>
                  </a:path>
                </a:pathLst>
              </a:custGeom>
              <a:solidFill>
                <a:srgbClr val="C59C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7" name="Freeform 5682"/>
              <p:cNvSpPr/>
              <p:nvPr/>
            </p:nvSpPr>
            <p:spPr bwMode="auto">
              <a:xfrm>
                <a:off x="6907213" y="5114926"/>
                <a:ext cx="25400" cy="25400"/>
              </a:xfrm>
              <a:custGeom>
                <a:avLst/>
                <a:gdLst>
                  <a:gd name="T0" fmla="*/ 13 w 13"/>
                  <a:gd name="T1" fmla="*/ 8 h 13"/>
                  <a:gd name="T2" fmla="*/ 0 w 13"/>
                  <a:gd name="T3" fmla="*/ 13 h 13"/>
                  <a:gd name="T4" fmla="*/ 1 w 13"/>
                  <a:gd name="T5" fmla="*/ 6 h 13"/>
                  <a:gd name="T6" fmla="*/ 13 w 13"/>
                  <a:gd name="T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3">
                    <a:moveTo>
                      <a:pt x="13" y="8"/>
                    </a:moveTo>
                    <a:cubicBezTo>
                      <a:pt x="10" y="12"/>
                      <a:pt x="5" y="13"/>
                      <a:pt x="0" y="13"/>
                    </a:cubicBezTo>
                    <a:cubicBezTo>
                      <a:pt x="0" y="11"/>
                      <a:pt x="1" y="8"/>
                      <a:pt x="1" y="6"/>
                    </a:cubicBezTo>
                    <a:cubicBezTo>
                      <a:pt x="6" y="0"/>
                      <a:pt x="9" y="6"/>
                      <a:pt x="13" y="8"/>
                    </a:cubicBezTo>
                    <a:close/>
                  </a:path>
                </a:pathLst>
              </a:custGeom>
              <a:solidFill>
                <a:srgbClr val="C59C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8" name="Freeform 5683"/>
              <p:cNvSpPr/>
              <p:nvPr/>
            </p:nvSpPr>
            <p:spPr bwMode="auto">
              <a:xfrm>
                <a:off x="6854826" y="5216526"/>
                <a:ext cx="25400" cy="57150"/>
              </a:xfrm>
              <a:custGeom>
                <a:avLst/>
                <a:gdLst>
                  <a:gd name="T0" fmla="*/ 2 w 13"/>
                  <a:gd name="T1" fmla="*/ 14 h 28"/>
                  <a:gd name="T2" fmla="*/ 3 w 13"/>
                  <a:gd name="T3" fmla="*/ 4 h 28"/>
                  <a:gd name="T4" fmla="*/ 11 w 13"/>
                  <a:gd name="T5" fmla="*/ 0 h 28"/>
                  <a:gd name="T6" fmla="*/ 13 w 13"/>
                  <a:gd name="T7" fmla="*/ 25 h 28"/>
                  <a:gd name="T8" fmla="*/ 2 w 13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8">
                    <a:moveTo>
                      <a:pt x="2" y="14"/>
                    </a:moveTo>
                    <a:cubicBezTo>
                      <a:pt x="2" y="11"/>
                      <a:pt x="3" y="7"/>
                      <a:pt x="3" y="4"/>
                    </a:cubicBezTo>
                    <a:cubicBezTo>
                      <a:pt x="6" y="3"/>
                      <a:pt x="9" y="2"/>
                      <a:pt x="11" y="0"/>
                    </a:cubicBezTo>
                    <a:cubicBezTo>
                      <a:pt x="9" y="9"/>
                      <a:pt x="6" y="17"/>
                      <a:pt x="13" y="25"/>
                    </a:cubicBezTo>
                    <a:cubicBezTo>
                      <a:pt x="3" y="28"/>
                      <a:pt x="0" y="23"/>
                      <a:pt x="2" y="14"/>
                    </a:cubicBezTo>
                    <a:close/>
                  </a:path>
                </a:pathLst>
              </a:custGeom>
              <a:solidFill>
                <a:srgbClr val="D0AB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9" name="Freeform 5684"/>
              <p:cNvSpPr/>
              <p:nvPr/>
            </p:nvSpPr>
            <p:spPr bwMode="auto">
              <a:xfrm>
                <a:off x="6734176" y="5227638"/>
                <a:ext cx="44450" cy="41275"/>
              </a:xfrm>
              <a:custGeom>
                <a:avLst/>
                <a:gdLst>
                  <a:gd name="T0" fmla="*/ 11 w 22"/>
                  <a:gd name="T1" fmla="*/ 0 h 21"/>
                  <a:gd name="T2" fmla="*/ 20 w 22"/>
                  <a:gd name="T3" fmla="*/ 6 h 21"/>
                  <a:gd name="T4" fmla="*/ 22 w 22"/>
                  <a:gd name="T5" fmla="*/ 11 h 21"/>
                  <a:gd name="T6" fmla="*/ 0 w 22"/>
                  <a:gd name="T7" fmla="*/ 11 h 21"/>
                  <a:gd name="T8" fmla="*/ 11 w 22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11" y="0"/>
                    </a:moveTo>
                    <a:cubicBezTo>
                      <a:pt x="10" y="8"/>
                      <a:pt x="19" y="1"/>
                      <a:pt x="20" y="6"/>
                    </a:cubicBezTo>
                    <a:cubicBezTo>
                      <a:pt x="16" y="9"/>
                      <a:pt x="19" y="10"/>
                      <a:pt x="22" y="11"/>
                    </a:cubicBezTo>
                    <a:cubicBezTo>
                      <a:pt x="14" y="21"/>
                      <a:pt x="7" y="12"/>
                      <a:pt x="0" y="11"/>
                    </a:cubicBezTo>
                    <a:cubicBezTo>
                      <a:pt x="4" y="7"/>
                      <a:pt x="7" y="3"/>
                      <a:pt x="11" y="0"/>
                    </a:cubicBezTo>
                    <a:close/>
                  </a:path>
                </a:pathLst>
              </a:custGeom>
              <a:solidFill>
                <a:srgbClr val="AF77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0" name="Freeform 5685"/>
              <p:cNvSpPr/>
              <p:nvPr/>
            </p:nvSpPr>
            <p:spPr bwMode="auto">
              <a:xfrm>
                <a:off x="6773863" y="5251451"/>
                <a:ext cx="22225" cy="38100"/>
              </a:xfrm>
              <a:custGeom>
                <a:avLst/>
                <a:gdLst>
                  <a:gd name="T0" fmla="*/ 11 w 11"/>
                  <a:gd name="T1" fmla="*/ 5 h 19"/>
                  <a:gd name="T2" fmla="*/ 10 w 11"/>
                  <a:gd name="T3" fmla="*/ 10 h 19"/>
                  <a:gd name="T4" fmla="*/ 3 w 11"/>
                  <a:gd name="T5" fmla="*/ 15 h 19"/>
                  <a:gd name="T6" fmla="*/ 2 w 11"/>
                  <a:gd name="T7" fmla="*/ 6 h 19"/>
                  <a:gd name="T8" fmla="*/ 5 w 11"/>
                  <a:gd name="T9" fmla="*/ 0 h 19"/>
                  <a:gd name="T10" fmla="*/ 11 w 11"/>
                  <a:gd name="T11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9">
                    <a:moveTo>
                      <a:pt x="11" y="5"/>
                    </a:moveTo>
                    <a:cubicBezTo>
                      <a:pt x="11" y="7"/>
                      <a:pt x="11" y="9"/>
                      <a:pt x="10" y="10"/>
                    </a:cubicBezTo>
                    <a:cubicBezTo>
                      <a:pt x="7" y="11"/>
                      <a:pt x="8" y="19"/>
                      <a:pt x="3" y="15"/>
                    </a:cubicBezTo>
                    <a:cubicBezTo>
                      <a:pt x="0" y="13"/>
                      <a:pt x="1" y="9"/>
                      <a:pt x="2" y="6"/>
                    </a:cubicBezTo>
                    <a:cubicBezTo>
                      <a:pt x="3" y="4"/>
                      <a:pt x="4" y="2"/>
                      <a:pt x="5" y="0"/>
                    </a:cubicBezTo>
                    <a:cubicBezTo>
                      <a:pt x="7" y="1"/>
                      <a:pt x="9" y="3"/>
                      <a:pt x="11" y="5"/>
                    </a:cubicBezTo>
                    <a:close/>
                  </a:path>
                </a:pathLst>
              </a:custGeom>
              <a:solidFill>
                <a:srgbClr val="C79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1" name="Freeform 5686"/>
              <p:cNvSpPr/>
              <p:nvPr/>
            </p:nvSpPr>
            <p:spPr bwMode="auto">
              <a:xfrm>
                <a:off x="6767513" y="5297488"/>
                <a:ext cx="11113" cy="9525"/>
              </a:xfrm>
              <a:custGeom>
                <a:avLst/>
                <a:gdLst>
                  <a:gd name="T0" fmla="*/ 0 w 5"/>
                  <a:gd name="T1" fmla="*/ 0 h 5"/>
                  <a:gd name="T2" fmla="*/ 5 w 5"/>
                  <a:gd name="T3" fmla="*/ 3 h 5"/>
                  <a:gd name="T4" fmla="*/ 3 w 5"/>
                  <a:gd name="T5" fmla="*/ 5 h 5"/>
                  <a:gd name="T6" fmla="*/ 0 w 5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cubicBezTo>
                      <a:pt x="2" y="1"/>
                      <a:pt x="5" y="0"/>
                      <a:pt x="5" y="3"/>
                    </a:cubicBezTo>
                    <a:cubicBezTo>
                      <a:pt x="5" y="4"/>
                      <a:pt x="4" y="5"/>
                      <a:pt x="3" y="5"/>
                    </a:cubicBezTo>
                    <a:cubicBezTo>
                      <a:pt x="0" y="5"/>
                      <a:pt x="0" y="3"/>
                      <a:pt x="0" y="0"/>
                    </a:cubicBezTo>
                    <a:close/>
                  </a:path>
                </a:pathLst>
              </a:custGeom>
              <a:solidFill>
                <a:srgbClr val="A97B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2" name="Freeform 5687"/>
              <p:cNvSpPr/>
              <p:nvPr/>
            </p:nvSpPr>
            <p:spPr bwMode="auto">
              <a:xfrm>
                <a:off x="6748463" y="5192713"/>
                <a:ext cx="19050" cy="20638"/>
              </a:xfrm>
              <a:custGeom>
                <a:avLst/>
                <a:gdLst>
                  <a:gd name="T0" fmla="*/ 6 w 10"/>
                  <a:gd name="T1" fmla="*/ 0 h 10"/>
                  <a:gd name="T2" fmla="*/ 7 w 10"/>
                  <a:gd name="T3" fmla="*/ 10 h 10"/>
                  <a:gd name="T4" fmla="*/ 0 w 10"/>
                  <a:gd name="T5" fmla="*/ 7 h 10"/>
                  <a:gd name="T6" fmla="*/ 6 w 10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6" y="0"/>
                    </a:moveTo>
                    <a:cubicBezTo>
                      <a:pt x="10" y="3"/>
                      <a:pt x="7" y="7"/>
                      <a:pt x="7" y="10"/>
                    </a:cubicBezTo>
                    <a:cubicBezTo>
                      <a:pt x="5" y="9"/>
                      <a:pt x="3" y="8"/>
                      <a:pt x="0" y="7"/>
                    </a:cubicBezTo>
                    <a:cubicBezTo>
                      <a:pt x="2" y="4"/>
                      <a:pt x="4" y="2"/>
                      <a:pt x="6" y="0"/>
                    </a:cubicBezTo>
                    <a:close/>
                  </a:path>
                </a:pathLst>
              </a:custGeom>
              <a:solidFill>
                <a:srgbClr val="B67B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3" name="Freeform 5688"/>
              <p:cNvSpPr/>
              <p:nvPr/>
            </p:nvSpPr>
            <p:spPr bwMode="auto">
              <a:xfrm>
                <a:off x="7061201" y="5175251"/>
                <a:ext cx="77788" cy="71438"/>
              </a:xfrm>
              <a:custGeom>
                <a:avLst/>
                <a:gdLst>
                  <a:gd name="T0" fmla="*/ 33 w 39"/>
                  <a:gd name="T1" fmla="*/ 15 h 36"/>
                  <a:gd name="T2" fmla="*/ 27 w 39"/>
                  <a:gd name="T3" fmla="*/ 19 h 36"/>
                  <a:gd name="T4" fmla="*/ 12 w 39"/>
                  <a:gd name="T5" fmla="*/ 34 h 36"/>
                  <a:gd name="T6" fmla="*/ 9 w 39"/>
                  <a:gd name="T7" fmla="*/ 36 h 36"/>
                  <a:gd name="T8" fmla="*/ 1 w 39"/>
                  <a:gd name="T9" fmla="*/ 26 h 36"/>
                  <a:gd name="T10" fmla="*/ 7 w 39"/>
                  <a:gd name="T11" fmla="*/ 12 h 36"/>
                  <a:gd name="T12" fmla="*/ 12 w 39"/>
                  <a:gd name="T13" fmla="*/ 8 h 36"/>
                  <a:gd name="T14" fmla="*/ 17 w 39"/>
                  <a:gd name="T15" fmla="*/ 8 h 36"/>
                  <a:gd name="T16" fmla="*/ 31 w 39"/>
                  <a:gd name="T17" fmla="*/ 6 h 36"/>
                  <a:gd name="T18" fmla="*/ 39 w 39"/>
                  <a:gd name="T19" fmla="*/ 3 h 36"/>
                  <a:gd name="T20" fmla="*/ 33 w 39"/>
                  <a:gd name="T21" fmla="*/ 1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36">
                    <a:moveTo>
                      <a:pt x="33" y="15"/>
                    </a:moveTo>
                    <a:cubicBezTo>
                      <a:pt x="32" y="18"/>
                      <a:pt x="31" y="19"/>
                      <a:pt x="27" y="19"/>
                    </a:cubicBezTo>
                    <a:cubicBezTo>
                      <a:pt x="20" y="21"/>
                      <a:pt x="14" y="26"/>
                      <a:pt x="12" y="34"/>
                    </a:cubicBezTo>
                    <a:cubicBezTo>
                      <a:pt x="11" y="35"/>
                      <a:pt x="10" y="35"/>
                      <a:pt x="9" y="36"/>
                    </a:cubicBezTo>
                    <a:cubicBezTo>
                      <a:pt x="2" y="35"/>
                      <a:pt x="0" y="32"/>
                      <a:pt x="1" y="26"/>
                    </a:cubicBezTo>
                    <a:cubicBezTo>
                      <a:pt x="4" y="22"/>
                      <a:pt x="5" y="17"/>
                      <a:pt x="7" y="12"/>
                    </a:cubicBezTo>
                    <a:cubicBezTo>
                      <a:pt x="8" y="10"/>
                      <a:pt x="10" y="9"/>
                      <a:pt x="12" y="8"/>
                    </a:cubicBezTo>
                    <a:cubicBezTo>
                      <a:pt x="13" y="7"/>
                      <a:pt x="15" y="7"/>
                      <a:pt x="17" y="8"/>
                    </a:cubicBezTo>
                    <a:cubicBezTo>
                      <a:pt x="22" y="14"/>
                      <a:pt x="28" y="11"/>
                      <a:pt x="31" y="6"/>
                    </a:cubicBezTo>
                    <a:cubicBezTo>
                      <a:pt x="34" y="0"/>
                      <a:pt x="36" y="3"/>
                      <a:pt x="39" y="3"/>
                    </a:cubicBezTo>
                    <a:cubicBezTo>
                      <a:pt x="37" y="7"/>
                      <a:pt x="30" y="8"/>
                      <a:pt x="33" y="15"/>
                    </a:cubicBezTo>
                    <a:close/>
                  </a:path>
                </a:pathLst>
              </a:custGeom>
              <a:solidFill>
                <a:srgbClr val="CAA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4" name="Freeform 5689"/>
              <p:cNvSpPr/>
              <p:nvPr/>
            </p:nvSpPr>
            <p:spPr bwMode="auto">
              <a:xfrm>
                <a:off x="7069138" y="5168901"/>
                <a:ext cx="31750" cy="28575"/>
              </a:xfrm>
              <a:custGeom>
                <a:avLst/>
                <a:gdLst>
                  <a:gd name="T0" fmla="*/ 13 w 16"/>
                  <a:gd name="T1" fmla="*/ 11 h 14"/>
                  <a:gd name="T2" fmla="*/ 10 w 16"/>
                  <a:gd name="T3" fmla="*/ 13 h 14"/>
                  <a:gd name="T4" fmla="*/ 1 w 16"/>
                  <a:gd name="T5" fmla="*/ 8 h 14"/>
                  <a:gd name="T6" fmla="*/ 1 w 16"/>
                  <a:gd name="T7" fmla="*/ 2 h 14"/>
                  <a:gd name="T8" fmla="*/ 9 w 16"/>
                  <a:gd name="T9" fmla="*/ 0 h 14"/>
                  <a:gd name="T10" fmla="*/ 13 w 16"/>
                  <a:gd name="T1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4">
                    <a:moveTo>
                      <a:pt x="13" y="11"/>
                    </a:moveTo>
                    <a:cubicBezTo>
                      <a:pt x="12" y="11"/>
                      <a:pt x="11" y="12"/>
                      <a:pt x="10" y="13"/>
                    </a:cubicBezTo>
                    <a:cubicBezTo>
                      <a:pt x="6" y="14"/>
                      <a:pt x="3" y="11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4" y="1"/>
                      <a:pt x="6" y="1"/>
                      <a:pt x="9" y="0"/>
                    </a:cubicBezTo>
                    <a:cubicBezTo>
                      <a:pt x="9" y="4"/>
                      <a:pt x="16" y="6"/>
                      <a:pt x="13" y="11"/>
                    </a:cubicBezTo>
                    <a:close/>
                  </a:path>
                </a:pathLst>
              </a:custGeom>
              <a:solidFill>
                <a:srgbClr val="D0AB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5" name="Freeform 5690"/>
              <p:cNvSpPr/>
              <p:nvPr/>
            </p:nvSpPr>
            <p:spPr bwMode="auto">
              <a:xfrm>
                <a:off x="6602413" y="5513388"/>
                <a:ext cx="230188" cy="96838"/>
              </a:xfrm>
              <a:custGeom>
                <a:avLst/>
                <a:gdLst>
                  <a:gd name="T0" fmla="*/ 6 w 115"/>
                  <a:gd name="T1" fmla="*/ 41 h 49"/>
                  <a:gd name="T2" fmla="*/ 14 w 115"/>
                  <a:gd name="T3" fmla="*/ 25 h 49"/>
                  <a:gd name="T4" fmla="*/ 39 w 115"/>
                  <a:gd name="T5" fmla="*/ 18 h 49"/>
                  <a:gd name="T6" fmla="*/ 33 w 115"/>
                  <a:gd name="T7" fmla="*/ 5 h 49"/>
                  <a:gd name="T8" fmla="*/ 54 w 115"/>
                  <a:gd name="T9" fmla="*/ 12 h 49"/>
                  <a:gd name="T10" fmla="*/ 55 w 115"/>
                  <a:gd name="T11" fmla="*/ 12 h 49"/>
                  <a:gd name="T12" fmla="*/ 54 w 115"/>
                  <a:gd name="T13" fmla="*/ 11 h 49"/>
                  <a:gd name="T14" fmla="*/ 53 w 115"/>
                  <a:gd name="T15" fmla="*/ 6 h 49"/>
                  <a:gd name="T16" fmla="*/ 55 w 115"/>
                  <a:gd name="T17" fmla="*/ 4 h 49"/>
                  <a:gd name="T18" fmla="*/ 62 w 115"/>
                  <a:gd name="T19" fmla="*/ 6 h 49"/>
                  <a:gd name="T20" fmla="*/ 73 w 115"/>
                  <a:gd name="T21" fmla="*/ 13 h 49"/>
                  <a:gd name="T22" fmla="*/ 81 w 115"/>
                  <a:gd name="T23" fmla="*/ 5 h 49"/>
                  <a:gd name="T24" fmla="*/ 97 w 115"/>
                  <a:gd name="T25" fmla="*/ 2 h 49"/>
                  <a:gd name="T26" fmla="*/ 104 w 115"/>
                  <a:gd name="T27" fmla="*/ 1 h 49"/>
                  <a:gd name="T28" fmla="*/ 101 w 115"/>
                  <a:gd name="T29" fmla="*/ 19 h 49"/>
                  <a:gd name="T30" fmla="*/ 85 w 115"/>
                  <a:gd name="T31" fmla="*/ 35 h 49"/>
                  <a:gd name="T32" fmla="*/ 78 w 115"/>
                  <a:gd name="T33" fmla="*/ 37 h 49"/>
                  <a:gd name="T34" fmla="*/ 74 w 115"/>
                  <a:gd name="T35" fmla="*/ 39 h 49"/>
                  <a:gd name="T36" fmla="*/ 63 w 115"/>
                  <a:gd name="T37" fmla="*/ 44 h 49"/>
                  <a:gd name="T38" fmla="*/ 51 w 115"/>
                  <a:gd name="T39" fmla="*/ 43 h 49"/>
                  <a:gd name="T40" fmla="*/ 48 w 115"/>
                  <a:gd name="T41" fmla="*/ 43 h 49"/>
                  <a:gd name="T42" fmla="*/ 34 w 115"/>
                  <a:gd name="T43" fmla="*/ 28 h 49"/>
                  <a:gd name="T44" fmla="*/ 30 w 115"/>
                  <a:gd name="T45" fmla="*/ 43 h 49"/>
                  <a:gd name="T46" fmla="*/ 13 w 115"/>
                  <a:gd name="T47" fmla="*/ 46 h 49"/>
                  <a:gd name="T48" fmla="*/ 10 w 115"/>
                  <a:gd name="T49" fmla="*/ 46 h 49"/>
                  <a:gd name="T50" fmla="*/ 6 w 115"/>
                  <a:gd name="T51" fmla="*/ 4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5" h="49">
                    <a:moveTo>
                      <a:pt x="6" y="41"/>
                    </a:moveTo>
                    <a:cubicBezTo>
                      <a:pt x="0" y="32"/>
                      <a:pt x="12" y="31"/>
                      <a:pt x="14" y="25"/>
                    </a:cubicBezTo>
                    <a:cubicBezTo>
                      <a:pt x="20" y="17"/>
                      <a:pt x="30" y="20"/>
                      <a:pt x="39" y="18"/>
                    </a:cubicBezTo>
                    <a:cubicBezTo>
                      <a:pt x="37" y="14"/>
                      <a:pt x="35" y="9"/>
                      <a:pt x="33" y="5"/>
                    </a:cubicBezTo>
                    <a:cubicBezTo>
                      <a:pt x="43" y="1"/>
                      <a:pt x="47" y="12"/>
                      <a:pt x="54" y="12"/>
                    </a:cubicBezTo>
                    <a:cubicBezTo>
                      <a:pt x="55" y="14"/>
                      <a:pt x="56" y="11"/>
                      <a:pt x="55" y="12"/>
                    </a:cubicBezTo>
                    <a:cubicBezTo>
                      <a:pt x="55" y="12"/>
                      <a:pt x="55" y="12"/>
                      <a:pt x="54" y="11"/>
                    </a:cubicBezTo>
                    <a:cubicBezTo>
                      <a:pt x="53" y="10"/>
                      <a:pt x="52" y="8"/>
                      <a:pt x="53" y="6"/>
                    </a:cubicBezTo>
                    <a:cubicBezTo>
                      <a:pt x="53" y="5"/>
                      <a:pt x="54" y="4"/>
                      <a:pt x="55" y="4"/>
                    </a:cubicBezTo>
                    <a:cubicBezTo>
                      <a:pt x="58" y="4"/>
                      <a:pt x="60" y="5"/>
                      <a:pt x="62" y="6"/>
                    </a:cubicBezTo>
                    <a:cubicBezTo>
                      <a:pt x="66" y="7"/>
                      <a:pt x="69" y="10"/>
                      <a:pt x="73" y="13"/>
                    </a:cubicBezTo>
                    <a:cubicBezTo>
                      <a:pt x="75" y="9"/>
                      <a:pt x="76" y="5"/>
                      <a:pt x="81" y="5"/>
                    </a:cubicBezTo>
                    <a:cubicBezTo>
                      <a:pt x="86" y="4"/>
                      <a:pt x="92" y="7"/>
                      <a:pt x="97" y="2"/>
                    </a:cubicBezTo>
                    <a:cubicBezTo>
                      <a:pt x="99" y="1"/>
                      <a:pt x="101" y="0"/>
                      <a:pt x="104" y="1"/>
                    </a:cubicBezTo>
                    <a:cubicBezTo>
                      <a:pt x="115" y="8"/>
                      <a:pt x="104" y="18"/>
                      <a:pt x="101" y="19"/>
                    </a:cubicBezTo>
                    <a:cubicBezTo>
                      <a:pt x="93" y="22"/>
                      <a:pt x="91" y="31"/>
                      <a:pt x="85" y="35"/>
                    </a:cubicBezTo>
                    <a:cubicBezTo>
                      <a:pt x="83" y="36"/>
                      <a:pt x="81" y="36"/>
                      <a:pt x="78" y="37"/>
                    </a:cubicBezTo>
                    <a:cubicBezTo>
                      <a:pt x="77" y="37"/>
                      <a:pt x="74" y="37"/>
                      <a:pt x="74" y="39"/>
                    </a:cubicBezTo>
                    <a:cubicBezTo>
                      <a:pt x="73" y="49"/>
                      <a:pt x="68" y="47"/>
                      <a:pt x="63" y="44"/>
                    </a:cubicBezTo>
                    <a:cubicBezTo>
                      <a:pt x="59" y="41"/>
                      <a:pt x="55" y="41"/>
                      <a:pt x="51" y="43"/>
                    </a:cubicBezTo>
                    <a:cubicBezTo>
                      <a:pt x="50" y="43"/>
                      <a:pt x="49" y="43"/>
                      <a:pt x="48" y="43"/>
                    </a:cubicBezTo>
                    <a:cubicBezTo>
                      <a:pt x="44" y="37"/>
                      <a:pt x="41" y="31"/>
                      <a:pt x="34" y="28"/>
                    </a:cubicBezTo>
                    <a:cubicBezTo>
                      <a:pt x="34" y="33"/>
                      <a:pt x="34" y="39"/>
                      <a:pt x="30" y="43"/>
                    </a:cubicBezTo>
                    <a:cubicBezTo>
                      <a:pt x="25" y="47"/>
                      <a:pt x="18" y="42"/>
                      <a:pt x="13" y="46"/>
                    </a:cubicBezTo>
                    <a:cubicBezTo>
                      <a:pt x="12" y="46"/>
                      <a:pt x="11" y="46"/>
                      <a:pt x="10" y="46"/>
                    </a:cubicBezTo>
                    <a:cubicBezTo>
                      <a:pt x="8" y="45"/>
                      <a:pt x="5" y="44"/>
                      <a:pt x="6" y="41"/>
                    </a:cubicBezTo>
                    <a:close/>
                  </a:path>
                </a:pathLst>
              </a:custGeom>
              <a:solidFill>
                <a:srgbClr val="CCA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6" name="Freeform 5691"/>
              <p:cNvSpPr/>
              <p:nvPr/>
            </p:nvSpPr>
            <p:spPr bwMode="auto">
              <a:xfrm>
                <a:off x="6650038" y="5424488"/>
                <a:ext cx="74613" cy="127000"/>
              </a:xfrm>
              <a:custGeom>
                <a:avLst/>
                <a:gdLst>
                  <a:gd name="T0" fmla="*/ 29 w 37"/>
                  <a:gd name="T1" fmla="*/ 49 h 63"/>
                  <a:gd name="T2" fmla="*/ 36 w 37"/>
                  <a:gd name="T3" fmla="*/ 59 h 63"/>
                  <a:gd name="T4" fmla="*/ 9 w 37"/>
                  <a:gd name="T5" fmla="*/ 49 h 63"/>
                  <a:gd name="T6" fmla="*/ 2 w 37"/>
                  <a:gd name="T7" fmla="*/ 48 h 63"/>
                  <a:gd name="T8" fmla="*/ 4 w 37"/>
                  <a:gd name="T9" fmla="*/ 42 h 63"/>
                  <a:gd name="T10" fmla="*/ 10 w 37"/>
                  <a:gd name="T11" fmla="*/ 29 h 63"/>
                  <a:gd name="T12" fmla="*/ 12 w 37"/>
                  <a:gd name="T13" fmla="*/ 10 h 63"/>
                  <a:gd name="T14" fmla="*/ 26 w 37"/>
                  <a:gd name="T15" fmla="*/ 9 h 63"/>
                  <a:gd name="T16" fmla="*/ 35 w 37"/>
                  <a:gd name="T17" fmla="*/ 17 h 63"/>
                  <a:gd name="T18" fmla="*/ 36 w 37"/>
                  <a:gd name="T19" fmla="*/ 24 h 63"/>
                  <a:gd name="T20" fmla="*/ 26 w 37"/>
                  <a:gd name="T21" fmla="*/ 42 h 63"/>
                  <a:gd name="T22" fmla="*/ 25 w 37"/>
                  <a:gd name="T23" fmla="*/ 39 h 63"/>
                  <a:gd name="T24" fmla="*/ 25 w 37"/>
                  <a:gd name="T25" fmla="*/ 42 h 63"/>
                  <a:gd name="T26" fmla="*/ 29 w 37"/>
                  <a:gd name="T27" fmla="*/ 4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63">
                    <a:moveTo>
                      <a:pt x="29" y="49"/>
                    </a:moveTo>
                    <a:cubicBezTo>
                      <a:pt x="32" y="52"/>
                      <a:pt x="34" y="56"/>
                      <a:pt x="36" y="59"/>
                    </a:cubicBezTo>
                    <a:cubicBezTo>
                      <a:pt x="25" y="63"/>
                      <a:pt x="19" y="50"/>
                      <a:pt x="9" y="49"/>
                    </a:cubicBezTo>
                    <a:cubicBezTo>
                      <a:pt x="7" y="49"/>
                      <a:pt x="5" y="48"/>
                      <a:pt x="2" y="48"/>
                    </a:cubicBezTo>
                    <a:cubicBezTo>
                      <a:pt x="0" y="46"/>
                      <a:pt x="1" y="43"/>
                      <a:pt x="4" y="42"/>
                    </a:cubicBezTo>
                    <a:cubicBezTo>
                      <a:pt x="11" y="40"/>
                      <a:pt x="10" y="34"/>
                      <a:pt x="10" y="29"/>
                    </a:cubicBezTo>
                    <a:cubicBezTo>
                      <a:pt x="22" y="25"/>
                      <a:pt x="22" y="20"/>
                      <a:pt x="12" y="10"/>
                    </a:cubicBezTo>
                    <a:cubicBezTo>
                      <a:pt x="16" y="0"/>
                      <a:pt x="16" y="0"/>
                      <a:pt x="26" y="9"/>
                    </a:cubicBezTo>
                    <a:cubicBezTo>
                      <a:pt x="28" y="12"/>
                      <a:pt x="30" y="16"/>
                      <a:pt x="35" y="17"/>
                    </a:cubicBezTo>
                    <a:cubicBezTo>
                      <a:pt x="37" y="19"/>
                      <a:pt x="37" y="24"/>
                      <a:pt x="36" y="24"/>
                    </a:cubicBezTo>
                    <a:cubicBezTo>
                      <a:pt x="26" y="27"/>
                      <a:pt x="37" y="40"/>
                      <a:pt x="26" y="42"/>
                    </a:cubicBezTo>
                    <a:cubicBezTo>
                      <a:pt x="25" y="41"/>
                      <a:pt x="24" y="40"/>
                      <a:pt x="25" y="39"/>
                    </a:cubicBezTo>
                    <a:cubicBezTo>
                      <a:pt x="24" y="40"/>
                      <a:pt x="25" y="41"/>
                      <a:pt x="25" y="42"/>
                    </a:cubicBezTo>
                    <a:cubicBezTo>
                      <a:pt x="28" y="43"/>
                      <a:pt x="34" y="43"/>
                      <a:pt x="29" y="49"/>
                    </a:cubicBezTo>
                    <a:close/>
                  </a:path>
                </a:pathLst>
              </a:custGeom>
              <a:solidFill>
                <a:srgbClr val="C29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7" name="Freeform 5692"/>
              <p:cNvSpPr/>
              <p:nvPr/>
            </p:nvSpPr>
            <p:spPr bwMode="auto">
              <a:xfrm>
                <a:off x="6626226" y="5481638"/>
                <a:ext cx="57150" cy="53975"/>
              </a:xfrm>
              <a:custGeom>
                <a:avLst/>
                <a:gdLst>
                  <a:gd name="T0" fmla="*/ 22 w 29"/>
                  <a:gd name="T1" fmla="*/ 1 h 27"/>
                  <a:gd name="T2" fmla="*/ 18 w 29"/>
                  <a:gd name="T3" fmla="*/ 16 h 27"/>
                  <a:gd name="T4" fmla="*/ 14 w 29"/>
                  <a:gd name="T5" fmla="*/ 20 h 27"/>
                  <a:gd name="T6" fmla="*/ 9 w 29"/>
                  <a:gd name="T7" fmla="*/ 24 h 27"/>
                  <a:gd name="T8" fmla="*/ 3 w 29"/>
                  <a:gd name="T9" fmla="*/ 23 h 27"/>
                  <a:gd name="T10" fmla="*/ 5 w 29"/>
                  <a:gd name="T11" fmla="*/ 2 h 27"/>
                  <a:gd name="T12" fmla="*/ 13 w 29"/>
                  <a:gd name="T13" fmla="*/ 2 h 27"/>
                  <a:gd name="T14" fmla="*/ 19 w 29"/>
                  <a:gd name="T15" fmla="*/ 1 h 27"/>
                  <a:gd name="T16" fmla="*/ 22 w 29"/>
                  <a:gd name="T17" fmla="*/ 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7">
                    <a:moveTo>
                      <a:pt x="22" y="1"/>
                    </a:moveTo>
                    <a:cubicBezTo>
                      <a:pt x="27" y="8"/>
                      <a:pt x="29" y="14"/>
                      <a:pt x="18" y="16"/>
                    </a:cubicBezTo>
                    <a:cubicBezTo>
                      <a:pt x="15" y="16"/>
                      <a:pt x="15" y="18"/>
                      <a:pt x="14" y="20"/>
                    </a:cubicBezTo>
                    <a:cubicBezTo>
                      <a:pt x="9" y="17"/>
                      <a:pt x="14" y="27"/>
                      <a:pt x="9" y="24"/>
                    </a:cubicBezTo>
                    <a:cubicBezTo>
                      <a:pt x="6" y="26"/>
                      <a:pt x="4" y="25"/>
                      <a:pt x="3" y="23"/>
                    </a:cubicBezTo>
                    <a:cubicBezTo>
                      <a:pt x="6" y="16"/>
                      <a:pt x="0" y="8"/>
                      <a:pt x="5" y="2"/>
                    </a:cubicBezTo>
                    <a:cubicBezTo>
                      <a:pt x="8" y="0"/>
                      <a:pt x="11" y="2"/>
                      <a:pt x="13" y="2"/>
                    </a:cubicBezTo>
                    <a:cubicBezTo>
                      <a:pt x="15" y="1"/>
                      <a:pt x="17" y="1"/>
                      <a:pt x="19" y="1"/>
                    </a:cubicBezTo>
                    <a:cubicBezTo>
                      <a:pt x="20" y="1"/>
                      <a:pt x="21" y="1"/>
                      <a:pt x="22" y="1"/>
                    </a:cubicBezTo>
                    <a:close/>
                  </a:path>
                </a:pathLst>
              </a:custGeom>
              <a:solidFill>
                <a:srgbClr val="CAAA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8" name="Freeform 5693"/>
              <p:cNvSpPr/>
              <p:nvPr/>
            </p:nvSpPr>
            <p:spPr bwMode="auto">
              <a:xfrm>
                <a:off x="6627813" y="5521326"/>
                <a:ext cx="20638" cy="25400"/>
              </a:xfrm>
              <a:custGeom>
                <a:avLst/>
                <a:gdLst>
                  <a:gd name="T0" fmla="*/ 3 w 10"/>
                  <a:gd name="T1" fmla="*/ 1 h 13"/>
                  <a:gd name="T2" fmla="*/ 8 w 10"/>
                  <a:gd name="T3" fmla="*/ 4 h 13"/>
                  <a:gd name="T4" fmla="*/ 6 w 10"/>
                  <a:gd name="T5" fmla="*/ 13 h 13"/>
                  <a:gd name="T6" fmla="*/ 0 w 10"/>
                  <a:gd name="T7" fmla="*/ 3 h 13"/>
                  <a:gd name="T8" fmla="*/ 1 w 10"/>
                  <a:gd name="T9" fmla="*/ 1 h 13"/>
                  <a:gd name="T10" fmla="*/ 3 w 10"/>
                  <a:gd name="T11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3" y="1"/>
                    </a:moveTo>
                    <a:cubicBezTo>
                      <a:pt x="4" y="3"/>
                      <a:pt x="6" y="4"/>
                      <a:pt x="8" y="4"/>
                    </a:cubicBezTo>
                    <a:cubicBezTo>
                      <a:pt x="4" y="7"/>
                      <a:pt x="10" y="10"/>
                      <a:pt x="6" y="13"/>
                    </a:cubicBezTo>
                    <a:cubicBezTo>
                      <a:pt x="1" y="12"/>
                      <a:pt x="2" y="6"/>
                      <a:pt x="0" y="3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CCA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9" name="Freeform 5694"/>
              <p:cNvSpPr/>
              <p:nvPr/>
            </p:nvSpPr>
            <p:spPr bwMode="auto">
              <a:xfrm>
                <a:off x="6599238" y="5459413"/>
                <a:ext cx="26988" cy="22225"/>
              </a:xfrm>
              <a:custGeom>
                <a:avLst/>
                <a:gdLst>
                  <a:gd name="T0" fmla="*/ 5 w 13"/>
                  <a:gd name="T1" fmla="*/ 11 h 11"/>
                  <a:gd name="T2" fmla="*/ 0 w 13"/>
                  <a:gd name="T3" fmla="*/ 8 h 11"/>
                  <a:gd name="T4" fmla="*/ 1 w 13"/>
                  <a:gd name="T5" fmla="*/ 5 h 11"/>
                  <a:gd name="T6" fmla="*/ 7 w 13"/>
                  <a:gd name="T7" fmla="*/ 0 h 11"/>
                  <a:gd name="T8" fmla="*/ 11 w 13"/>
                  <a:gd name="T9" fmla="*/ 2 h 11"/>
                  <a:gd name="T10" fmla="*/ 11 w 13"/>
                  <a:gd name="T11" fmla="*/ 2 h 11"/>
                  <a:gd name="T12" fmla="*/ 5 w 13"/>
                  <a:gd name="T13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1">
                    <a:moveTo>
                      <a:pt x="5" y="11"/>
                    </a:moveTo>
                    <a:cubicBezTo>
                      <a:pt x="3" y="10"/>
                      <a:pt x="2" y="9"/>
                      <a:pt x="0" y="8"/>
                    </a:cubicBezTo>
                    <a:cubicBezTo>
                      <a:pt x="0" y="7"/>
                      <a:pt x="1" y="6"/>
                      <a:pt x="1" y="5"/>
                    </a:cubicBezTo>
                    <a:cubicBezTo>
                      <a:pt x="3" y="4"/>
                      <a:pt x="4" y="1"/>
                      <a:pt x="7" y="0"/>
                    </a:cubicBezTo>
                    <a:cubicBezTo>
                      <a:pt x="8" y="0"/>
                      <a:pt x="10" y="0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3" y="8"/>
                      <a:pt x="12" y="11"/>
                      <a:pt x="5" y="11"/>
                    </a:cubicBezTo>
                    <a:close/>
                  </a:path>
                </a:pathLst>
              </a:custGeom>
              <a:solidFill>
                <a:srgbClr val="CBA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0" name="Freeform 5695"/>
              <p:cNvSpPr/>
              <p:nvPr/>
            </p:nvSpPr>
            <p:spPr bwMode="auto">
              <a:xfrm>
                <a:off x="6602413" y="5454651"/>
                <a:ext cx="11113" cy="15875"/>
              </a:xfrm>
              <a:custGeom>
                <a:avLst/>
                <a:gdLst>
                  <a:gd name="T0" fmla="*/ 5 w 6"/>
                  <a:gd name="T1" fmla="*/ 3 h 8"/>
                  <a:gd name="T2" fmla="*/ 0 w 6"/>
                  <a:gd name="T3" fmla="*/ 7 h 8"/>
                  <a:gd name="T4" fmla="*/ 3 w 6"/>
                  <a:gd name="T5" fmla="*/ 0 h 8"/>
                  <a:gd name="T6" fmla="*/ 5 w 6"/>
                  <a:gd name="T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5" y="3"/>
                    </a:moveTo>
                    <a:cubicBezTo>
                      <a:pt x="5" y="6"/>
                      <a:pt x="3" y="8"/>
                      <a:pt x="0" y="7"/>
                    </a:cubicBezTo>
                    <a:cubicBezTo>
                      <a:pt x="0" y="5"/>
                      <a:pt x="0" y="2"/>
                      <a:pt x="3" y="0"/>
                    </a:cubicBezTo>
                    <a:cubicBezTo>
                      <a:pt x="5" y="0"/>
                      <a:pt x="6" y="1"/>
                      <a:pt x="5" y="3"/>
                    </a:cubicBezTo>
                    <a:close/>
                  </a:path>
                </a:pathLst>
              </a:custGeom>
              <a:solidFill>
                <a:srgbClr val="BC94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1" name="Freeform 5696"/>
              <p:cNvSpPr/>
              <p:nvPr/>
            </p:nvSpPr>
            <p:spPr bwMode="auto">
              <a:xfrm>
                <a:off x="6607176" y="5446713"/>
                <a:ext cx="14288" cy="15875"/>
              </a:xfrm>
              <a:custGeom>
                <a:avLst/>
                <a:gdLst>
                  <a:gd name="T0" fmla="*/ 2 w 7"/>
                  <a:gd name="T1" fmla="*/ 7 h 8"/>
                  <a:gd name="T2" fmla="*/ 0 w 7"/>
                  <a:gd name="T3" fmla="*/ 4 h 8"/>
                  <a:gd name="T4" fmla="*/ 0 w 7"/>
                  <a:gd name="T5" fmla="*/ 2 h 8"/>
                  <a:gd name="T6" fmla="*/ 7 w 7"/>
                  <a:gd name="T7" fmla="*/ 8 h 8"/>
                  <a:gd name="T8" fmla="*/ 2 w 7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2" y="7"/>
                    </a:moveTo>
                    <a:cubicBezTo>
                      <a:pt x="2" y="6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6" y="0"/>
                      <a:pt x="5" y="5"/>
                      <a:pt x="7" y="8"/>
                    </a:cubicBezTo>
                    <a:cubicBezTo>
                      <a:pt x="5" y="8"/>
                      <a:pt x="4" y="7"/>
                      <a:pt x="2" y="7"/>
                    </a:cubicBezTo>
                    <a:close/>
                  </a:path>
                </a:pathLst>
              </a:custGeom>
              <a:solidFill>
                <a:srgbClr val="C49F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2" name="Freeform 5697"/>
              <p:cNvSpPr/>
              <p:nvPr/>
            </p:nvSpPr>
            <p:spPr bwMode="auto">
              <a:xfrm>
                <a:off x="6535738" y="5586413"/>
                <a:ext cx="68263" cy="84138"/>
              </a:xfrm>
              <a:custGeom>
                <a:avLst/>
                <a:gdLst>
                  <a:gd name="T0" fmla="*/ 23 w 34"/>
                  <a:gd name="T1" fmla="*/ 39 h 42"/>
                  <a:gd name="T2" fmla="*/ 13 w 34"/>
                  <a:gd name="T3" fmla="*/ 36 h 42"/>
                  <a:gd name="T4" fmla="*/ 5 w 34"/>
                  <a:gd name="T5" fmla="*/ 29 h 42"/>
                  <a:gd name="T6" fmla="*/ 2 w 34"/>
                  <a:gd name="T7" fmla="*/ 20 h 42"/>
                  <a:gd name="T8" fmla="*/ 17 w 34"/>
                  <a:gd name="T9" fmla="*/ 4 h 42"/>
                  <a:gd name="T10" fmla="*/ 20 w 34"/>
                  <a:gd name="T11" fmla="*/ 2 h 42"/>
                  <a:gd name="T12" fmla="*/ 28 w 34"/>
                  <a:gd name="T13" fmla="*/ 0 h 42"/>
                  <a:gd name="T14" fmla="*/ 30 w 34"/>
                  <a:gd name="T15" fmla="*/ 1 h 42"/>
                  <a:gd name="T16" fmla="*/ 31 w 34"/>
                  <a:gd name="T17" fmla="*/ 11 h 42"/>
                  <a:gd name="T18" fmla="*/ 24 w 34"/>
                  <a:gd name="T19" fmla="*/ 16 h 42"/>
                  <a:gd name="T20" fmla="*/ 25 w 34"/>
                  <a:gd name="T21" fmla="*/ 26 h 42"/>
                  <a:gd name="T22" fmla="*/ 23 w 34"/>
                  <a:gd name="T23" fmla="*/ 3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42">
                    <a:moveTo>
                      <a:pt x="23" y="39"/>
                    </a:moveTo>
                    <a:cubicBezTo>
                      <a:pt x="18" y="42"/>
                      <a:pt x="17" y="34"/>
                      <a:pt x="13" y="36"/>
                    </a:cubicBezTo>
                    <a:cubicBezTo>
                      <a:pt x="8" y="36"/>
                      <a:pt x="8" y="30"/>
                      <a:pt x="5" y="29"/>
                    </a:cubicBezTo>
                    <a:cubicBezTo>
                      <a:pt x="3" y="26"/>
                      <a:pt x="0" y="24"/>
                      <a:pt x="2" y="20"/>
                    </a:cubicBezTo>
                    <a:cubicBezTo>
                      <a:pt x="7" y="14"/>
                      <a:pt x="13" y="10"/>
                      <a:pt x="17" y="4"/>
                    </a:cubicBezTo>
                    <a:cubicBezTo>
                      <a:pt x="18" y="3"/>
                      <a:pt x="19" y="3"/>
                      <a:pt x="20" y="2"/>
                    </a:cubicBezTo>
                    <a:cubicBezTo>
                      <a:pt x="23" y="3"/>
                      <a:pt x="26" y="7"/>
                      <a:pt x="28" y="0"/>
                    </a:cubicBezTo>
                    <a:cubicBezTo>
                      <a:pt x="28" y="1"/>
                      <a:pt x="29" y="1"/>
                      <a:pt x="30" y="1"/>
                    </a:cubicBezTo>
                    <a:cubicBezTo>
                      <a:pt x="34" y="4"/>
                      <a:pt x="34" y="7"/>
                      <a:pt x="31" y="11"/>
                    </a:cubicBezTo>
                    <a:cubicBezTo>
                      <a:pt x="29" y="13"/>
                      <a:pt x="24" y="12"/>
                      <a:pt x="24" y="16"/>
                    </a:cubicBezTo>
                    <a:cubicBezTo>
                      <a:pt x="23" y="20"/>
                      <a:pt x="25" y="23"/>
                      <a:pt x="25" y="26"/>
                    </a:cubicBezTo>
                    <a:cubicBezTo>
                      <a:pt x="16" y="29"/>
                      <a:pt x="28" y="35"/>
                      <a:pt x="23" y="39"/>
                    </a:cubicBezTo>
                    <a:close/>
                  </a:path>
                </a:pathLst>
              </a:custGeom>
              <a:solidFill>
                <a:srgbClr val="BBA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3" name="Freeform 5698"/>
              <p:cNvSpPr/>
              <p:nvPr/>
            </p:nvSpPr>
            <p:spPr bwMode="auto">
              <a:xfrm>
                <a:off x="6592888" y="5589588"/>
                <a:ext cx="34925" cy="46038"/>
              </a:xfrm>
              <a:custGeom>
                <a:avLst/>
                <a:gdLst>
                  <a:gd name="T0" fmla="*/ 0 w 17"/>
                  <a:gd name="T1" fmla="*/ 9 h 23"/>
                  <a:gd name="T2" fmla="*/ 1 w 17"/>
                  <a:gd name="T3" fmla="*/ 0 h 23"/>
                  <a:gd name="T4" fmla="*/ 10 w 17"/>
                  <a:gd name="T5" fmla="*/ 3 h 23"/>
                  <a:gd name="T6" fmla="*/ 15 w 17"/>
                  <a:gd name="T7" fmla="*/ 6 h 23"/>
                  <a:gd name="T8" fmla="*/ 12 w 17"/>
                  <a:gd name="T9" fmla="*/ 20 h 23"/>
                  <a:gd name="T10" fmla="*/ 0 w 17"/>
                  <a:gd name="T11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3">
                    <a:moveTo>
                      <a:pt x="0" y="9"/>
                    </a:moveTo>
                    <a:cubicBezTo>
                      <a:pt x="2" y="6"/>
                      <a:pt x="3" y="3"/>
                      <a:pt x="1" y="0"/>
                    </a:cubicBezTo>
                    <a:cubicBezTo>
                      <a:pt x="4" y="1"/>
                      <a:pt x="7" y="2"/>
                      <a:pt x="10" y="3"/>
                    </a:cubicBezTo>
                    <a:cubicBezTo>
                      <a:pt x="11" y="5"/>
                      <a:pt x="13" y="6"/>
                      <a:pt x="15" y="6"/>
                    </a:cubicBezTo>
                    <a:cubicBezTo>
                      <a:pt x="17" y="12"/>
                      <a:pt x="16" y="16"/>
                      <a:pt x="12" y="20"/>
                    </a:cubicBezTo>
                    <a:cubicBezTo>
                      <a:pt x="2" y="23"/>
                      <a:pt x="3" y="14"/>
                      <a:pt x="0" y="9"/>
                    </a:cubicBezTo>
                    <a:close/>
                  </a:path>
                </a:pathLst>
              </a:custGeom>
              <a:solidFill>
                <a:srgbClr val="DB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4" name="Freeform 5699"/>
              <p:cNvSpPr/>
              <p:nvPr/>
            </p:nvSpPr>
            <p:spPr bwMode="auto">
              <a:xfrm>
                <a:off x="6597651" y="5462588"/>
                <a:ext cx="46038" cy="60325"/>
              </a:xfrm>
              <a:custGeom>
                <a:avLst/>
                <a:gdLst>
                  <a:gd name="T0" fmla="*/ 6 w 23"/>
                  <a:gd name="T1" fmla="*/ 9 h 30"/>
                  <a:gd name="T2" fmla="*/ 12 w 23"/>
                  <a:gd name="T3" fmla="*/ 0 h 30"/>
                  <a:gd name="T4" fmla="*/ 17 w 23"/>
                  <a:gd name="T5" fmla="*/ 3 h 30"/>
                  <a:gd name="T6" fmla="*/ 22 w 23"/>
                  <a:gd name="T7" fmla="*/ 6 h 30"/>
                  <a:gd name="T8" fmla="*/ 21 w 23"/>
                  <a:gd name="T9" fmla="*/ 11 h 30"/>
                  <a:gd name="T10" fmla="*/ 18 w 23"/>
                  <a:gd name="T11" fmla="*/ 30 h 30"/>
                  <a:gd name="T12" fmla="*/ 16 w 23"/>
                  <a:gd name="T13" fmla="*/ 30 h 30"/>
                  <a:gd name="T14" fmla="*/ 0 w 23"/>
                  <a:gd name="T15" fmla="*/ 13 h 30"/>
                  <a:gd name="T16" fmla="*/ 6 w 23"/>
                  <a:gd name="T17" fmla="*/ 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0">
                    <a:moveTo>
                      <a:pt x="6" y="9"/>
                    </a:moveTo>
                    <a:cubicBezTo>
                      <a:pt x="11" y="8"/>
                      <a:pt x="12" y="4"/>
                      <a:pt x="12" y="0"/>
                    </a:cubicBezTo>
                    <a:cubicBezTo>
                      <a:pt x="14" y="1"/>
                      <a:pt x="15" y="2"/>
                      <a:pt x="17" y="3"/>
                    </a:cubicBezTo>
                    <a:cubicBezTo>
                      <a:pt x="19" y="3"/>
                      <a:pt x="21" y="4"/>
                      <a:pt x="22" y="6"/>
                    </a:cubicBezTo>
                    <a:cubicBezTo>
                      <a:pt x="23" y="8"/>
                      <a:pt x="22" y="10"/>
                      <a:pt x="21" y="11"/>
                    </a:cubicBezTo>
                    <a:cubicBezTo>
                      <a:pt x="19" y="17"/>
                      <a:pt x="22" y="24"/>
                      <a:pt x="18" y="30"/>
                    </a:cubicBezTo>
                    <a:cubicBezTo>
                      <a:pt x="17" y="30"/>
                      <a:pt x="16" y="30"/>
                      <a:pt x="16" y="30"/>
                    </a:cubicBezTo>
                    <a:cubicBezTo>
                      <a:pt x="14" y="21"/>
                      <a:pt x="8" y="16"/>
                      <a:pt x="0" y="13"/>
                    </a:cubicBezTo>
                    <a:cubicBezTo>
                      <a:pt x="0" y="9"/>
                      <a:pt x="5" y="12"/>
                      <a:pt x="6" y="9"/>
                    </a:cubicBezTo>
                    <a:close/>
                  </a:path>
                </a:pathLst>
              </a:custGeom>
              <a:solidFill>
                <a:srgbClr val="D1AF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5" name="Freeform 5700"/>
              <p:cNvSpPr/>
              <p:nvPr/>
            </p:nvSpPr>
            <p:spPr bwMode="auto">
              <a:xfrm>
                <a:off x="6519863" y="5592763"/>
                <a:ext cx="49213" cy="33338"/>
              </a:xfrm>
              <a:custGeom>
                <a:avLst/>
                <a:gdLst>
                  <a:gd name="T0" fmla="*/ 25 w 25"/>
                  <a:gd name="T1" fmla="*/ 1 h 17"/>
                  <a:gd name="T2" fmla="*/ 11 w 25"/>
                  <a:gd name="T3" fmla="*/ 17 h 17"/>
                  <a:gd name="T4" fmla="*/ 8 w 25"/>
                  <a:gd name="T5" fmla="*/ 16 h 17"/>
                  <a:gd name="T6" fmla="*/ 6 w 25"/>
                  <a:gd name="T7" fmla="*/ 1 h 17"/>
                  <a:gd name="T8" fmla="*/ 25 w 25"/>
                  <a:gd name="T9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" h="17">
                    <a:moveTo>
                      <a:pt x="25" y="1"/>
                    </a:moveTo>
                    <a:cubicBezTo>
                      <a:pt x="24" y="10"/>
                      <a:pt x="19" y="14"/>
                      <a:pt x="11" y="17"/>
                    </a:cubicBezTo>
                    <a:cubicBezTo>
                      <a:pt x="10" y="17"/>
                      <a:pt x="9" y="17"/>
                      <a:pt x="8" y="16"/>
                    </a:cubicBezTo>
                    <a:cubicBezTo>
                      <a:pt x="9" y="11"/>
                      <a:pt x="0" y="7"/>
                      <a:pt x="6" y="1"/>
                    </a:cubicBezTo>
                    <a:cubicBezTo>
                      <a:pt x="12" y="3"/>
                      <a:pt x="19" y="0"/>
                      <a:pt x="25" y="1"/>
                    </a:cubicBezTo>
                    <a:close/>
                  </a:path>
                </a:pathLst>
              </a:custGeom>
              <a:solidFill>
                <a:srgbClr val="DBC4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6" name="Freeform 5701"/>
              <p:cNvSpPr/>
              <p:nvPr/>
            </p:nvSpPr>
            <p:spPr bwMode="auto">
              <a:xfrm>
                <a:off x="6634163" y="5692776"/>
                <a:ext cx="49213" cy="95250"/>
              </a:xfrm>
              <a:custGeom>
                <a:avLst/>
                <a:gdLst>
                  <a:gd name="T0" fmla="*/ 18 w 25"/>
                  <a:gd name="T1" fmla="*/ 47 h 48"/>
                  <a:gd name="T2" fmla="*/ 11 w 25"/>
                  <a:gd name="T3" fmla="*/ 43 h 48"/>
                  <a:gd name="T4" fmla="*/ 0 w 25"/>
                  <a:gd name="T5" fmla="*/ 26 h 48"/>
                  <a:gd name="T6" fmla="*/ 10 w 25"/>
                  <a:gd name="T7" fmla="*/ 13 h 48"/>
                  <a:gd name="T8" fmla="*/ 10 w 25"/>
                  <a:gd name="T9" fmla="*/ 1 h 48"/>
                  <a:gd name="T10" fmla="*/ 20 w 25"/>
                  <a:gd name="T11" fmla="*/ 3 h 48"/>
                  <a:gd name="T12" fmla="*/ 22 w 25"/>
                  <a:gd name="T13" fmla="*/ 18 h 48"/>
                  <a:gd name="T14" fmla="*/ 24 w 25"/>
                  <a:gd name="T15" fmla="*/ 28 h 48"/>
                  <a:gd name="T16" fmla="*/ 25 w 25"/>
                  <a:gd name="T17" fmla="*/ 39 h 48"/>
                  <a:gd name="T18" fmla="*/ 18 w 25"/>
                  <a:gd name="T19" fmla="*/ 4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48">
                    <a:moveTo>
                      <a:pt x="18" y="47"/>
                    </a:moveTo>
                    <a:cubicBezTo>
                      <a:pt x="15" y="48"/>
                      <a:pt x="12" y="47"/>
                      <a:pt x="11" y="43"/>
                    </a:cubicBezTo>
                    <a:cubicBezTo>
                      <a:pt x="10" y="35"/>
                      <a:pt x="1" y="33"/>
                      <a:pt x="0" y="26"/>
                    </a:cubicBezTo>
                    <a:cubicBezTo>
                      <a:pt x="1" y="21"/>
                      <a:pt x="13" y="23"/>
                      <a:pt x="10" y="13"/>
                    </a:cubicBezTo>
                    <a:cubicBezTo>
                      <a:pt x="9" y="9"/>
                      <a:pt x="8" y="5"/>
                      <a:pt x="10" y="1"/>
                    </a:cubicBezTo>
                    <a:cubicBezTo>
                      <a:pt x="14" y="0"/>
                      <a:pt x="17" y="0"/>
                      <a:pt x="20" y="3"/>
                    </a:cubicBezTo>
                    <a:cubicBezTo>
                      <a:pt x="23" y="7"/>
                      <a:pt x="23" y="13"/>
                      <a:pt x="22" y="18"/>
                    </a:cubicBezTo>
                    <a:cubicBezTo>
                      <a:pt x="19" y="22"/>
                      <a:pt x="22" y="25"/>
                      <a:pt x="24" y="28"/>
                    </a:cubicBezTo>
                    <a:cubicBezTo>
                      <a:pt x="25" y="31"/>
                      <a:pt x="24" y="35"/>
                      <a:pt x="25" y="39"/>
                    </a:cubicBezTo>
                    <a:cubicBezTo>
                      <a:pt x="25" y="43"/>
                      <a:pt x="24" y="47"/>
                      <a:pt x="18" y="47"/>
                    </a:cubicBezTo>
                    <a:close/>
                  </a:path>
                </a:pathLst>
              </a:custGeom>
              <a:solidFill>
                <a:srgbClr val="B09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7" name="Freeform 5702"/>
              <p:cNvSpPr/>
              <p:nvPr/>
            </p:nvSpPr>
            <p:spPr bwMode="auto">
              <a:xfrm>
                <a:off x="6610351" y="5730876"/>
                <a:ext cx="49213" cy="66675"/>
              </a:xfrm>
              <a:custGeom>
                <a:avLst/>
                <a:gdLst>
                  <a:gd name="T0" fmla="*/ 13 w 25"/>
                  <a:gd name="T1" fmla="*/ 6 h 33"/>
                  <a:gd name="T2" fmla="*/ 16 w 25"/>
                  <a:gd name="T3" fmla="*/ 10 h 33"/>
                  <a:gd name="T4" fmla="*/ 23 w 25"/>
                  <a:gd name="T5" fmla="*/ 24 h 33"/>
                  <a:gd name="T6" fmla="*/ 17 w 25"/>
                  <a:gd name="T7" fmla="*/ 26 h 33"/>
                  <a:gd name="T8" fmla="*/ 10 w 25"/>
                  <a:gd name="T9" fmla="*/ 32 h 33"/>
                  <a:gd name="T10" fmla="*/ 10 w 25"/>
                  <a:gd name="T11" fmla="*/ 24 h 33"/>
                  <a:gd name="T12" fmla="*/ 0 w 25"/>
                  <a:gd name="T13" fmla="*/ 29 h 33"/>
                  <a:gd name="T14" fmla="*/ 4 w 25"/>
                  <a:gd name="T15" fmla="*/ 19 h 33"/>
                  <a:gd name="T16" fmla="*/ 1 w 25"/>
                  <a:gd name="T17" fmla="*/ 4 h 33"/>
                  <a:gd name="T18" fmla="*/ 1 w 25"/>
                  <a:gd name="T19" fmla="*/ 2 h 33"/>
                  <a:gd name="T20" fmla="*/ 2 w 25"/>
                  <a:gd name="T21" fmla="*/ 1 h 33"/>
                  <a:gd name="T22" fmla="*/ 12 w 25"/>
                  <a:gd name="T23" fmla="*/ 4 h 33"/>
                  <a:gd name="T24" fmla="*/ 13 w 25"/>
                  <a:gd name="T25" fmla="*/ 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33">
                    <a:moveTo>
                      <a:pt x="13" y="6"/>
                    </a:moveTo>
                    <a:cubicBezTo>
                      <a:pt x="13" y="8"/>
                      <a:pt x="13" y="10"/>
                      <a:pt x="16" y="10"/>
                    </a:cubicBezTo>
                    <a:cubicBezTo>
                      <a:pt x="25" y="11"/>
                      <a:pt x="24" y="17"/>
                      <a:pt x="23" y="24"/>
                    </a:cubicBezTo>
                    <a:cubicBezTo>
                      <a:pt x="21" y="24"/>
                      <a:pt x="17" y="22"/>
                      <a:pt x="17" y="26"/>
                    </a:cubicBezTo>
                    <a:cubicBezTo>
                      <a:pt x="17" y="31"/>
                      <a:pt x="14" y="33"/>
                      <a:pt x="10" y="32"/>
                    </a:cubicBezTo>
                    <a:cubicBezTo>
                      <a:pt x="6" y="30"/>
                      <a:pt x="15" y="27"/>
                      <a:pt x="10" y="24"/>
                    </a:cubicBezTo>
                    <a:cubicBezTo>
                      <a:pt x="7" y="24"/>
                      <a:pt x="5" y="30"/>
                      <a:pt x="0" y="29"/>
                    </a:cubicBezTo>
                    <a:cubicBezTo>
                      <a:pt x="2" y="26"/>
                      <a:pt x="4" y="23"/>
                      <a:pt x="4" y="19"/>
                    </a:cubicBezTo>
                    <a:cubicBezTo>
                      <a:pt x="8" y="13"/>
                      <a:pt x="3" y="9"/>
                      <a:pt x="1" y="4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6" y="0"/>
                      <a:pt x="9" y="2"/>
                      <a:pt x="12" y="4"/>
                    </a:cubicBezTo>
                    <a:cubicBezTo>
                      <a:pt x="13" y="5"/>
                      <a:pt x="13" y="5"/>
                      <a:pt x="13" y="6"/>
                    </a:cubicBezTo>
                    <a:close/>
                  </a:path>
                </a:pathLst>
              </a:custGeom>
              <a:solidFill>
                <a:srgbClr val="D0B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8" name="Freeform 5703"/>
              <p:cNvSpPr/>
              <p:nvPr/>
            </p:nvSpPr>
            <p:spPr bwMode="auto">
              <a:xfrm>
                <a:off x="6669088" y="5738813"/>
                <a:ext cx="36513" cy="93663"/>
              </a:xfrm>
              <a:custGeom>
                <a:avLst/>
                <a:gdLst>
                  <a:gd name="T0" fmla="*/ 0 w 18"/>
                  <a:gd name="T1" fmla="*/ 24 h 47"/>
                  <a:gd name="T2" fmla="*/ 5 w 18"/>
                  <a:gd name="T3" fmla="*/ 4 h 47"/>
                  <a:gd name="T4" fmla="*/ 5 w 18"/>
                  <a:gd name="T5" fmla="*/ 1 h 47"/>
                  <a:gd name="T6" fmla="*/ 9 w 18"/>
                  <a:gd name="T7" fmla="*/ 0 h 47"/>
                  <a:gd name="T8" fmla="*/ 15 w 18"/>
                  <a:gd name="T9" fmla="*/ 11 h 47"/>
                  <a:gd name="T10" fmla="*/ 16 w 18"/>
                  <a:gd name="T11" fmla="*/ 14 h 47"/>
                  <a:gd name="T12" fmla="*/ 18 w 18"/>
                  <a:gd name="T13" fmla="*/ 28 h 47"/>
                  <a:gd name="T14" fmla="*/ 11 w 18"/>
                  <a:gd name="T15" fmla="*/ 35 h 47"/>
                  <a:gd name="T16" fmla="*/ 7 w 18"/>
                  <a:gd name="T17" fmla="*/ 47 h 47"/>
                  <a:gd name="T18" fmla="*/ 5 w 18"/>
                  <a:gd name="T19" fmla="*/ 44 h 47"/>
                  <a:gd name="T20" fmla="*/ 4 w 18"/>
                  <a:gd name="T21" fmla="*/ 42 h 47"/>
                  <a:gd name="T22" fmla="*/ 5 w 18"/>
                  <a:gd name="T23" fmla="*/ 41 h 47"/>
                  <a:gd name="T24" fmla="*/ 0 w 18"/>
                  <a:gd name="T25" fmla="*/ 2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47">
                    <a:moveTo>
                      <a:pt x="0" y="24"/>
                    </a:moveTo>
                    <a:cubicBezTo>
                      <a:pt x="9" y="19"/>
                      <a:pt x="1" y="10"/>
                      <a:pt x="5" y="4"/>
                    </a:cubicBezTo>
                    <a:cubicBezTo>
                      <a:pt x="4" y="3"/>
                      <a:pt x="4" y="2"/>
                      <a:pt x="5" y="1"/>
                    </a:cubicBezTo>
                    <a:cubicBezTo>
                      <a:pt x="6" y="1"/>
                      <a:pt x="8" y="0"/>
                      <a:pt x="9" y="0"/>
                    </a:cubicBezTo>
                    <a:cubicBezTo>
                      <a:pt x="15" y="1"/>
                      <a:pt x="14" y="7"/>
                      <a:pt x="15" y="11"/>
                    </a:cubicBezTo>
                    <a:cubicBezTo>
                      <a:pt x="16" y="12"/>
                      <a:pt x="16" y="13"/>
                      <a:pt x="16" y="14"/>
                    </a:cubicBezTo>
                    <a:cubicBezTo>
                      <a:pt x="17" y="19"/>
                      <a:pt x="18" y="23"/>
                      <a:pt x="18" y="28"/>
                    </a:cubicBezTo>
                    <a:cubicBezTo>
                      <a:pt x="16" y="31"/>
                      <a:pt x="14" y="34"/>
                      <a:pt x="11" y="35"/>
                    </a:cubicBezTo>
                    <a:cubicBezTo>
                      <a:pt x="7" y="38"/>
                      <a:pt x="8" y="43"/>
                      <a:pt x="7" y="47"/>
                    </a:cubicBezTo>
                    <a:cubicBezTo>
                      <a:pt x="6" y="46"/>
                      <a:pt x="6" y="45"/>
                      <a:pt x="5" y="44"/>
                    </a:cubicBezTo>
                    <a:cubicBezTo>
                      <a:pt x="4" y="43"/>
                      <a:pt x="4" y="43"/>
                      <a:pt x="4" y="42"/>
                    </a:cubicBezTo>
                    <a:cubicBezTo>
                      <a:pt x="5" y="42"/>
                      <a:pt x="5" y="41"/>
                      <a:pt x="5" y="41"/>
                    </a:cubicBezTo>
                    <a:cubicBezTo>
                      <a:pt x="6" y="35"/>
                      <a:pt x="9" y="28"/>
                      <a:pt x="0" y="24"/>
                    </a:cubicBezTo>
                    <a:close/>
                  </a:path>
                </a:pathLst>
              </a:custGeom>
              <a:solidFill>
                <a:srgbClr val="CDB9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9" name="Freeform 5704"/>
              <p:cNvSpPr/>
              <p:nvPr/>
            </p:nvSpPr>
            <p:spPr bwMode="auto">
              <a:xfrm>
                <a:off x="6653213" y="5799138"/>
                <a:ext cx="26988" cy="26988"/>
              </a:xfrm>
              <a:custGeom>
                <a:avLst/>
                <a:gdLst>
                  <a:gd name="T0" fmla="*/ 13 w 13"/>
                  <a:gd name="T1" fmla="*/ 11 h 14"/>
                  <a:gd name="T2" fmla="*/ 13 w 13"/>
                  <a:gd name="T3" fmla="*/ 14 h 14"/>
                  <a:gd name="T4" fmla="*/ 6 w 13"/>
                  <a:gd name="T5" fmla="*/ 13 h 14"/>
                  <a:gd name="T6" fmla="*/ 2 w 13"/>
                  <a:gd name="T7" fmla="*/ 3 h 14"/>
                  <a:gd name="T8" fmla="*/ 12 w 13"/>
                  <a:gd name="T9" fmla="*/ 1 h 14"/>
                  <a:gd name="T10" fmla="*/ 13 w 13"/>
                  <a:gd name="T11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3" y="11"/>
                    </a:moveTo>
                    <a:cubicBezTo>
                      <a:pt x="13" y="12"/>
                      <a:pt x="13" y="13"/>
                      <a:pt x="13" y="14"/>
                    </a:cubicBezTo>
                    <a:cubicBezTo>
                      <a:pt x="11" y="14"/>
                      <a:pt x="8" y="13"/>
                      <a:pt x="6" y="13"/>
                    </a:cubicBezTo>
                    <a:cubicBezTo>
                      <a:pt x="4" y="10"/>
                      <a:pt x="0" y="7"/>
                      <a:pt x="2" y="3"/>
                    </a:cubicBezTo>
                    <a:cubicBezTo>
                      <a:pt x="5" y="0"/>
                      <a:pt x="8" y="0"/>
                      <a:pt x="12" y="1"/>
                    </a:cubicBezTo>
                    <a:cubicBezTo>
                      <a:pt x="12" y="5"/>
                      <a:pt x="10" y="8"/>
                      <a:pt x="13" y="11"/>
                    </a:cubicBezTo>
                    <a:close/>
                  </a:path>
                </a:pathLst>
              </a:custGeom>
              <a:solidFill>
                <a:srgbClr val="AD99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0" name="Freeform 5705"/>
              <p:cNvSpPr/>
              <p:nvPr/>
            </p:nvSpPr>
            <p:spPr bwMode="auto">
              <a:xfrm>
                <a:off x="6657976" y="5791201"/>
                <a:ext cx="20638" cy="14288"/>
              </a:xfrm>
              <a:custGeom>
                <a:avLst/>
                <a:gdLst>
                  <a:gd name="T0" fmla="*/ 10 w 10"/>
                  <a:gd name="T1" fmla="*/ 5 h 7"/>
                  <a:gd name="T2" fmla="*/ 0 w 10"/>
                  <a:gd name="T3" fmla="*/ 7 h 7"/>
                  <a:gd name="T4" fmla="*/ 10 w 10"/>
                  <a:gd name="T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10" y="5"/>
                    </a:moveTo>
                    <a:cubicBezTo>
                      <a:pt x="7" y="7"/>
                      <a:pt x="3" y="7"/>
                      <a:pt x="0" y="7"/>
                    </a:cubicBezTo>
                    <a:cubicBezTo>
                      <a:pt x="2" y="0"/>
                      <a:pt x="6" y="1"/>
                      <a:pt x="10" y="5"/>
                    </a:cubicBezTo>
                    <a:close/>
                  </a:path>
                </a:pathLst>
              </a:custGeom>
              <a:solidFill>
                <a:srgbClr val="9D84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1" name="Freeform 5706"/>
              <p:cNvSpPr/>
              <p:nvPr/>
            </p:nvSpPr>
            <p:spPr bwMode="auto">
              <a:xfrm>
                <a:off x="6707188" y="5832476"/>
                <a:ext cx="87313" cy="98425"/>
              </a:xfrm>
              <a:custGeom>
                <a:avLst/>
                <a:gdLst>
                  <a:gd name="T0" fmla="*/ 32 w 43"/>
                  <a:gd name="T1" fmla="*/ 45 h 49"/>
                  <a:gd name="T2" fmla="*/ 18 w 43"/>
                  <a:gd name="T3" fmla="*/ 32 h 49"/>
                  <a:gd name="T4" fmla="*/ 11 w 43"/>
                  <a:gd name="T5" fmla="*/ 30 h 49"/>
                  <a:gd name="T6" fmla="*/ 4 w 43"/>
                  <a:gd name="T7" fmla="*/ 29 h 49"/>
                  <a:gd name="T8" fmla="*/ 2 w 43"/>
                  <a:gd name="T9" fmla="*/ 26 h 49"/>
                  <a:gd name="T10" fmla="*/ 1 w 43"/>
                  <a:gd name="T11" fmla="*/ 16 h 49"/>
                  <a:gd name="T12" fmla="*/ 7 w 43"/>
                  <a:gd name="T13" fmla="*/ 11 h 49"/>
                  <a:gd name="T14" fmla="*/ 16 w 43"/>
                  <a:gd name="T15" fmla="*/ 9 h 49"/>
                  <a:gd name="T16" fmla="*/ 22 w 43"/>
                  <a:gd name="T17" fmla="*/ 8 h 49"/>
                  <a:gd name="T18" fmla="*/ 26 w 43"/>
                  <a:gd name="T19" fmla="*/ 10 h 49"/>
                  <a:gd name="T20" fmla="*/ 33 w 43"/>
                  <a:gd name="T21" fmla="*/ 0 h 49"/>
                  <a:gd name="T22" fmla="*/ 37 w 43"/>
                  <a:gd name="T23" fmla="*/ 9 h 49"/>
                  <a:gd name="T24" fmla="*/ 37 w 43"/>
                  <a:gd name="T25" fmla="*/ 17 h 49"/>
                  <a:gd name="T26" fmla="*/ 38 w 43"/>
                  <a:gd name="T27" fmla="*/ 27 h 49"/>
                  <a:gd name="T28" fmla="*/ 39 w 43"/>
                  <a:gd name="T29" fmla="*/ 30 h 49"/>
                  <a:gd name="T30" fmla="*/ 41 w 43"/>
                  <a:gd name="T31" fmla="*/ 43 h 49"/>
                  <a:gd name="T32" fmla="*/ 32 w 43"/>
                  <a:gd name="T33" fmla="*/ 4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9">
                    <a:moveTo>
                      <a:pt x="32" y="45"/>
                    </a:moveTo>
                    <a:cubicBezTo>
                      <a:pt x="27" y="41"/>
                      <a:pt x="21" y="38"/>
                      <a:pt x="18" y="32"/>
                    </a:cubicBezTo>
                    <a:cubicBezTo>
                      <a:pt x="16" y="28"/>
                      <a:pt x="16" y="28"/>
                      <a:pt x="11" y="30"/>
                    </a:cubicBezTo>
                    <a:cubicBezTo>
                      <a:pt x="9" y="31"/>
                      <a:pt x="7" y="30"/>
                      <a:pt x="4" y="29"/>
                    </a:cubicBezTo>
                    <a:cubicBezTo>
                      <a:pt x="4" y="28"/>
                      <a:pt x="3" y="27"/>
                      <a:pt x="2" y="26"/>
                    </a:cubicBezTo>
                    <a:cubicBezTo>
                      <a:pt x="1" y="23"/>
                      <a:pt x="0" y="20"/>
                      <a:pt x="1" y="16"/>
                    </a:cubicBezTo>
                    <a:cubicBezTo>
                      <a:pt x="2" y="13"/>
                      <a:pt x="4" y="12"/>
                      <a:pt x="7" y="11"/>
                    </a:cubicBezTo>
                    <a:cubicBezTo>
                      <a:pt x="10" y="13"/>
                      <a:pt x="15" y="19"/>
                      <a:pt x="16" y="9"/>
                    </a:cubicBezTo>
                    <a:cubicBezTo>
                      <a:pt x="17" y="7"/>
                      <a:pt x="19" y="7"/>
                      <a:pt x="22" y="8"/>
                    </a:cubicBezTo>
                    <a:cubicBezTo>
                      <a:pt x="23" y="8"/>
                      <a:pt x="22" y="14"/>
                      <a:pt x="26" y="10"/>
                    </a:cubicBezTo>
                    <a:cubicBezTo>
                      <a:pt x="28" y="7"/>
                      <a:pt x="29" y="2"/>
                      <a:pt x="33" y="0"/>
                    </a:cubicBezTo>
                    <a:cubicBezTo>
                      <a:pt x="38" y="1"/>
                      <a:pt x="37" y="5"/>
                      <a:pt x="37" y="9"/>
                    </a:cubicBezTo>
                    <a:cubicBezTo>
                      <a:pt x="37" y="11"/>
                      <a:pt x="38" y="14"/>
                      <a:pt x="37" y="17"/>
                    </a:cubicBezTo>
                    <a:cubicBezTo>
                      <a:pt x="36" y="20"/>
                      <a:pt x="36" y="24"/>
                      <a:pt x="38" y="27"/>
                    </a:cubicBezTo>
                    <a:cubicBezTo>
                      <a:pt x="38" y="28"/>
                      <a:pt x="39" y="29"/>
                      <a:pt x="39" y="30"/>
                    </a:cubicBezTo>
                    <a:cubicBezTo>
                      <a:pt x="43" y="34"/>
                      <a:pt x="39" y="39"/>
                      <a:pt x="41" y="43"/>
                    </a:cubicBezTo>
                    <a:cubicBezTo>
                      <a:pt x="39" y="49"/>
                      <a:pt x="35" y="46"/>
                      <a:pt x="32" y="45"/>
                    </a:cubicBezTo>
                    <a:close/>
                  </a:path>
                </a:pathLst>
              </a:custGeom>
              <a:solidFill>
                <a:srgbClr val="C8AA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2" name="Freeform 5707"/>
              <p:cNvSpPr/>
              <p:nvPr/>
            </p:nvSpPr>
            <p:spPr bwMode="auto">
              <a:xfrm>
                <a:off x="6673851" y="5853113"/>
                <a:ext cx="22225" cy="23813"/>
              </a:xfrm>
              <a:custGeom>
                <a:avLst/>
                <a:gdLst>
                  <a:gd name="T0" fmla="*/ 6 w 11"/>
                  <a:gd name="T1" fmla="*/ 0 h 12"/>
                  <a:gd name="T2" fmla="*/ 5 w 11"/>
                  <a:gd name="T3" fmla="*/ 12 h 12"/>
                  <a:gd name="T4" fmla="*/ 6 w 11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6" y="0"/>
                    </a:moveTo>
                    <a:cubicBezTo>
                      <a:pt x="11" y="5"/>
                      <a:pt x="5" y="8"/>
                      <a:pt x="5" y="12"/>
                    </a:cubicBezTo>
                    <a:cubicBezTo>
                      <a:pt x="0" y="7"/>
                      <a:pt x="6" y="4"/>
                      <a:pt x="6" y="0"/>
                    </a:cubicBezTo>
                    <a:close/>
                  </a:path>
                </a:pathLst>
              </a:custGeom>
              <a:solidFill>
                <a:srgbClr val="AD99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3" name="Freeform 5708"/>
              <p:cNvSpPr/>
              <p:nvPr/>
            </p:nvSpPr>
            <p:spPr bwMode="auto">
              <a:xfrm>
                <a:off x="6691313" y="5794376"/>
                <a:ext cx="33338" cy="69850"/>
              </a:xfrm>
              <a:custGeom>
                <a:avLst/>
                <a:gdLst>
                  <a:gd name="T0" fmla="*/ 14 w 16"/>
                  <a:gd name="T1" fmla="*/ 31 h 35"/>
                  <a:gd name="T2" fmla="*/ 9 w 16"/>
                  <a:gd name="T3" fmla="*/ 35 h 35"/>
                  <a:gd name="T4" fmla="*/ 6 w 16"/>
                  <a:gd name="T5" fmla="*/ 35 h 35"/>
                  <a:gd name="T6" fmla="*/ 0 w 16"/>
                  <a:gd name="T7" fmla="*/ 7 h 35"/>
                  <a:gd name="T8" fmla="*/ 6 w 16"/>
                  <a:gd name="T9" fmla="*/ 0 h 35"/>
                  <a:gd name="T10" fmla="*/ 13 w 16"/>
                  <a:gd name="T11" fmla="*/ 13 h 35"/>
                  <a:gd name="T12" fmla="*/ 16 w 16"/>
                  <a:gd name="T13" fmla="*/ 26 h 35"/>
                  <a:gd name="T14" fmla="*/ 14 w 16"/>
                  <a:gd name="T15" fmla="*/ 31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5">
                    <a:moveTo>
                      <a:pt x="14" y="31"/>
                    </a:moveTo>
                    <a:cubicBezTo>
                      <a:pt x="13" y="32"/>
                      <a:pt x="11" y="34"/>
                      <a:pt x="9" y="35"/>
                    </a:cubicBezTo>
                    <a:cubicBezTo>
                      <a:pt x="8" y="35"/>
                      <a:pt x="7" y="35"/>
                      <a:pt x="6" y="35"/>
                    </a:cubicBezTo>
                    <a:cubicBezTo>
                      <a:pt x="9" y="24"/>
                      <a:pt x="0" y="17"/>
                      <a:pt x="0" y="7"/>
                    </a:cubicBezTo>
                    <a:cubicBezTo>
                      <a:pt x="0" y="3"/>
                      <a:pt x="2" y="1"/>
                      <a:pt x="6" y="0"/>
                    </a:cubicBezTo>
                    <a:cubicBezTo>
                      <a:pt x="11" y="3"/>
                      <a:pt x="11" y="8"/>
                      <a:pt x="13" y="13"/>
                    </a:cubicBezTo>
                    <a:cubicBezTo>
                      <a:pt x="14" y="18"/>
                      <a:pt x="16" y="22"/>
                      <a:pt x="16" y="26"/>
                    </a:cubicBezTo>
                    <a:cubicBezTo>
                      <a:pt x="16" y="28"/>
                      <a:pt x="16" y="30"/>
                      <a:pt x="14" y="31"/>
                    </a:cubicBezTo>
                    <a:close/>
                  </a:path>
                </a:pathLst>
              </a:custGeom>
              <a:solidFill>
                <a:srgbClr val="B8A1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4" name="Freeform 5709"/>
              <p:cNvSpPr/>
              <p:nvPr/>
            </p:nvSpPr>
            <p:spPr bwMode="auto">
              <a:xfrm>
                <a:off x="7318376" y="5365751"/>
                <a:ext cx="58738" cy="66675"/>
              </a:xfrm>
              <a:custGeom>
                <a:avLst/>
                <a:gdLst>
                  <a:gd name="T0" fmla="*/ 23 w 30"/>
                  <a:gd name="T1" fmla="*/ 4 h 34"/>
                  <a:gd name="T2" fmla="*/ 29 w 30"/>
                  <a:gd name="T3" fmla="*/ 15 h 34"/>
                  <a:gd name="T4" fmla="*/ 30 w 30"/>
                  <a:gd name="T5" fmla="*/ 25 h 34"/>
                  <a:gd name="T6" fmla="*/ 25 w 30"/>
                  <a:gd name="T7" fmla="*/ 26 h 34"/>
                  <a:gd name="T8" fmla="*/ 10 w 30"/>
                  <a:gd name="T9" fmla="*/ 32 h 34"/>
                  <a:gd name="T10" fmla="*/ 2 w 30"/>
                  <a:gd name="T11" fmla="*/ 32 h 34"/>
                  <a:gd name="T12" fmla="*/ 2 w 30"/>
                  <a:gd name="T13" fmla="*/ 25 h 34"/>
                  <a:gd name="T14" fmla="*/ 13 w 30"/>
                  <a:gd name="T15" fmla="*/ 7 h 34"/>
                  <a:gd name="T16" fmla="*/ 23 w 30"/>
                  <a:gd name="T1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4">
                    <a:moveTo>
                      <a:pt x="23" y="4"/>
                    </a:moveTo>
                    <a:cubicBezTo>
                      <a:pt x="26" y="7"/>
                      <a:pt x="24" y="13"/>
                      <a:pt x="29" y="15"/>
                    </a:cubicBezTo>
                    <a:cubicBezTo>
                      <a:pt x="21" y="19"/>
                      <a:pt x="29" y="22"/>
                      <a:pt x="30" y="25"/>
                    </a:cubicBezTo>
                    <a:cubicBezTo>
                      <a:pt x="29" y="30"/>
                      <a:pt x="27" y="27"/>
                      <a:pt x="25" y="26"/>
                    </a:cubicBezTo>
                    <a:cubicBezTo>
                      <a:pt x="18" y="21"/>
                      <a:pt x="14" y="23"/>
                      <a:pt x="10" y="32"/>
                    </a:cubicBezTo>
                    <a:cubicBezTo>
                      <a:pt x="7" y="34"/>
                      <a:pt x="5" y="33"/>
                      <a:pt x="2" y="32"/>
                    </a:cubicBezTo>
                    <a:cubicBezTo>
                      <a:pt x="1" y="30"/>
                      <a:pt x="0" y="27"/>
                      <a:pt x="2" y="25"/>
                    </a:cubicBezTo>
                    <a:cubicBezTo>
                      <a:pt x="7" y="20"/>
                      <a:pt x="10" y="13"/>
                      <a:pt x="13" y="7"/>
                    </a:cubicBezTo>
                    <a:cubicBezTo>
                      <a:pt x="15" y="3"/>
                      <a:pt x="19" y="0"/>
                      <a:pt x="23" y="4"/>
                    </a:cubicBezTo>
                    <a:close/>
                  </a:path>
                </a:pathLst>
              </a:custGeom>
              <a:solidFill>
                <a:srgbClr val="D3AE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5" name="Freeform 5710"/>
              <p:cNvSpPr/>
              <p:nvPr/>
            </p:nvSpPr>
            <p:spPr bwMode="auto">
              <a:xfrm>
                <a:off x="7289801" y="5451476"/>
                <a:ext cx="68263" cy="46038"/>
              </a:xfrm>
              <a:custGeom>
                <a:avLst/>
                <a:gdLst>
                  <a:gd name="T0" fmla="*/ 17 w 34"/>
                  <a:gd name="T1" fmla="*/ 23 h 23"/>
                  <a:gd name="T2" fmla="*/ 11 w 34"/>
                  <a:gd name="T3" fmla="*/ 10 h 23"/>
                  <a:gd name="T4" fmla="*/ 0 w 34"/>
                  <a:gd name="T5" fmla="*/ 12 h 23"/>
                  <a:gd name="T6" fmla="*/ 2 w 34"/>
                  <a:gd name="T7" fmla="*/ 6 h 23"/>
                  <a:gd name="T8" fmla="*/ 17 w 34"/>
                  <a:gd name="T9" fmla="*/ 2 h 23"/>
                  <a:gd name="T10" fmla="*/ 22 w 34"/>
                  <a:gd name="T11" fmla="*/ 0 h 23"/>
                  <a:gd name="T12" fmla="*/ 27 w 34"/>
                  <a:gd name="T13" fmla="*/ 4 h 23"/>
                  <a:gd name="T14" fmla="*/ 33 w 34"/>
                  <a:gd name="T15" fmla="*/ 10 h 23"/>
                  <a:gd name="T16" fmla="*/ 27 w 34"/>
                  <a:gd name="T17" fmla="*/ 15 h 23"/>
                  <a:gd name="T18" fmla="*/ 20 w 34"/>
                  <a:gd name="T19" fmla="*/ 16 h 23"/>
                  <a:gd name="T20" fmla="*/ 17 w 34"/>
                  <a:gd name="T2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3">
                    <a:moveTo>
                      <a:pt x="17" y="23"/>
                    </a:moveTo>
                    <a:cubicBezTo>
                      <a:pt x="9" y="21"/>
                      <a:pt x="14" y="14"/>
                      <a:pt x="11" y="10"/>
                    </a:cubicBezTo>
                    <a:cubicBezTo>
                      <a:pt x="7" y="8"/>
                      <a:pt x="4" y="17"/>
                      <a:pt x="0" y="12"/>
                    </a:cubicBezTo>
                    <a:cubicBezTo>
                      <a:pt x="0" y="11"/>
                      <a:pt x="1" y="8"/>
                      <a:pt x="2" y="6"/>
                    </a:cubicBezTo>
                    <a:cubicBezTo>
                      <a:pt x="6" y="3"/>
                      <a:pt x="12" y="5"/>
                      <a:pt x="17" y="2"/>
                    </a:cubicBezTo>
                    <a:cubicBezTo>
                      <a:pt x="19" y="1"/>
                      <a:pt x="20" y="1"/>
                      <a:pt x="22" y="0"/>
                    </a:cubicBezTo>
                    <a:cubicBezTo>
                      <a:pt x="24" y="1"/>
                      <a:pt x="26" y="2"/>
                      <a:pt x="27" y="4"/>
                    </a:cubicBezTo>
                    <a:cubicBezTo>
                      <a:pt x="28" y="8"/>
                      <a:pt x="30" y="10"/>
                      <a:pt x="33" y="10"/>
                    </a:cubicBezTo>
                    <a:cubicBezTo>
                      <a:pt x="34" y="15"/>
                      <a:pt x="31" y="16"/>
                      <a:pt x="27" y="15"/>
                    </a:cubicBezTo>
                    <a:cubicBezTo>
                      <a:pt x="24" y="15"/>
                      <a:pt x="22" y="14"/>
                      <a:pt x="20" y="16"/>
                    </a:cubicBezTo>
                    <a:cubicBezTo>
                      <a:pt x="19" y="18"/>
                      <a:pt x="18" y="21"/>
                      <a:pt x="17" y="23"/>
                    </a:cubicBezTo>
                    <a:close/>
                  </a:path>
                </a:pathLst>
              </a:custGeom>
              <a:solidFill>
                <a:srgbClr val="BD98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6" name="Freeform 5711"/>
              <p:cNvSpPr/>
              <p:nvPr/>
            </p:nvSpPr>
            <p:spPr bwMode="auto">
              <a:xfrm>
                <a:off x="7327901" y="5464176"/>
                <a:ext cx="38100" cy="30163"/>
              </a:xfrm>
              <a:custGeom>
                <a:avLst/>
                <a:gdLst>
                  <a:gd name="T0" fmla="*/ 1 w 19"/>
                  <a:gd name="T1" fmla="*/ 9 h 15"/>
                  <a:gd name="T2" fmla="*/ 5 w 19"/>
                  <a:gd name="T3" fmla="*/ 5 h 15"/>
                  <a:gd name="T4" fmla="*/ 14 w 19"/>
                  <a:gd name="T5" fmla="*/ 3 h 15"/>
                  <a:gd name="T6" fmla="*/ 19 w 19"/>
                  <a:gd name="T7" fmla="*/ 6 h 15"/>
                  <a:gd name="T8" fmla="*/ 16 w 19"/>
                  <a:gd name="T9" fmla="*/ 11 h 15"/>
                  <a:gd name="T10" fmla="*/ 8 w 19"/>
                  <a:gd name="T11" fmla="*/ 12 h 15"/>
                  <a:gd name="T12" fmla="*/ 1 w 19"/>
                  <a:gd name="T13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5">
                    <a:moveTo>
                      <a:pt x="1" y="9"/>
                    </a:moveTo>
                    <a:cubicBezTo>
                      <a:pt x="0" y="5"/>
                      <a:pt x="1" y="3"/>
                      <a:pt x="5" y="5"/>
                    </a:cubicBezTo>
                    <a:cubicBezTo>
                      <a:pt x="9" y="7"/>
                      <a:pt x="12" y="7"/>
                      <a:pt x="14" y="3"/>
                    </a:cubicBezTo>
                    <a:cubicBezTo>
                      <a:pt x="19" y="0"/>
                      <a:pt x="19" y="3"/>
                      <a:pt x="19" y="6"/>
                    </a:cubicBezTo>
                    <a:cubicBezTo>
                      <a:pt x="17" y="7"/>
                      <a:pt x="16" y="9"/>
                      <a:pt x="16" y="11"/>
                    </a:cubicBezTo>
                    <a:cubicBezTo>
                      <a:pt x="14" y="14"/>
                      <a:pt x="11" y="15"/>
                      <a:pt x="8" y="12"/>
                    </a:cubicBezTo>
                    <a:cubicBezTo>
                      <a:pt x="7" y="9"/>
                      <a:pt x="4" y="9"/>
                      <a:pt x="1" y="9"/>
                    </a:cubicBezTo>
                    <a:close/>
                  </a:path>
                </a:pathLst>
              </a:custGeom>
              <a:solidFill>
                <a:srgbClr val="D5B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7" name="Freeform 5712"/>
              <p:cNvSpPr/>
              <p:nvPr/>
            </p:nvSpPr>
            <p:spPr bwMode="auto">
              <a:xfrm>
                <a:off x="7350126" y="5432426"/>
                <a:ext cx="22225" cy="23813"/>
              </a:xfrm>
              <a:custGeom>
                <a:avLst/>
                <a:gdLst>
                  <a:gd name="T0" fmla="*/ 0 w 11"/>
                  <a:gd name="T1" fmla="*/ 9 h 12"/>
                  <a:gd name="T2" fmla="*/ 11 w 11"/>
                  <a:gd name="T3" fmla="*/ 7 h 12"/>
                  <a:gd name="T4" fmla="*/ 0 w 11"/>
                  <a:gd name="T5" fmla="*/ 9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2">
                    <a:moveTo>
                      <a:pt x="0" y="9"/>
                    </a:moveTo>
                    <a:cubicBezTo>
                      <a:pt x="2" y="0"/>
                      <a:pt x="6" y="2"/>
                      <a:pt x="11" y="7"/>
                    </a:cubicBezTo>
                    <a:cubicBezTo>
                      <a:pt x="7" y="12"/>
                      <a:pt x="3" y="6"/>
                      <a:pt x="0" y="9"/>
                    </a:cubicBezTo>
                    <a:close/>
                  </a:path>
                </a:pathLst>
              </a:custGeom>
              <a:solidFill>
                <a:srgbClr val="B58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8" name="Freeform 5713"/>
              <p:cNvSpPr/>
              <p:nvPr/>
            </p:nvSpPr>
            <p:spPr bwMode="auto">
              <a:xfrm>
                <a:off x="7331076" y="5438776"/>
                <a:ext cx="20638" cy="22225"/>
              </a:xfrm>
              <a:custGeom>
                <a:avLst/>
                <a:gdLst>
                  <a:gd name="T0" fmla="*/ 6 w 10"/>
                  <a:gd name="T1" fmla="*/ 10 h 11"/>
                  <a:gd name="T2" fmla="*/ 1 w 10"/>
                  <a:gd name="T3" fmla="*/ 7 h 11"/>
                  <a:gd name="T4" fmla="*/ 0 w 10"/>
                  <a:gd name="T5" fmla="*/ 4 h 11"/>
                  <a:gd name="T6" fmla="*/ 1 w 10"/>
                  <a:gd name="T7" fmla="*/ 1 h 11"/>
                  <a:gd name="T8" fmla="*/ 2 w 10"/>
                  <a:gd name="T9" fmla="*/ 0 h 11"/>
                  <a:gd name="T10" fmla="*/ 9 w 10"/>
                  <a:gd name="T11" fmla="*/ 6 h 11"/>
                  <a:gd name="T12" fmla="*/ 9 w 10"/>
                  <a:gd name="T13" fmla="*/ 6 h 11"/>
                  <a:gd name="T14" fmla="*/ 6 w 10"/>
                  <a:gd name="T15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11">
                    <a:moveTo>
                      <a:pt x="6" y="10"/>
                    </a:moveTo>
                    <a:cubicBezTo>
                      <a:pt x="4" y="9"/>
                      <a:pt x="3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4" y="2"/>
                      <a:pt x="6" y="4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0" y="9"/>
                      <a:pt x="10" y="11"/>
                      <a:pt x="6" y="10"/>
                    </a:cubicBezTo>
                    <a:close/>
                  </a:path>
                </a:pathLst>
              </a:custGeom>
              <a:solidFill>
                <a:srgbClr val="B58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9" name="Freeform 5714"/>
              <p:cNvSpPr/>
              <p:nvPr/>
            </p:nvSpPr>
            <p:spPr bwMode="auto">
              <a:xfrm>
                <a:off x="7381876" y="5475288"/>
                <a:ext cx="22225" cy="7938"/>
              </a:xfrm>
              <a:custGeom>
                <a:avLst/>
                <a:gdLst>
                  <a:gd name="T0" fmla="*/ 11 w 11"/>
                  <a:gd name="T1" fmla="*/ 4 h 4"/>
                  <a:gd name="T2" fmla="*/ 0 w 11"/>
                  <a:gd name="T3" fmla="*/ 2 h 4"/>
                  <a:gd name="T4" fmla="*/ 11 w 11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4">
                    <a:moveTo>
                      <a:pt x="11" y="4"/>
                    </a:moveTo>
                    <a:cubicBezTo>
                      <a:pt x="8" y="3"/>
                      <a:pt x="4" y="3"/>
                      <a:pt x="0" y="2"/>
                    </a:cubicBezTo>
                    <a:cubicBezTo>
                      <a:pt x="4" y="0"/>
                      <a:pt x="8" y="0"/>
                      <a:pt x="11" y="4"/>
                    </a:cubicBezTo>
                    <a:close/>
                  </a:path>
                </a:pathLst>
              </a:custGeom>
              <a:solidFill>
                <a:srgbClr val="B99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0" name="Freeform 5715"/>
              <p:cNvSpPr/>
              <p:nvPr/>
            </p:nvSpPr>
            <p:spPr bwMode="auto">
              <a:xfrm>
                <a:off x="7319963" y="5427663"/>
                <a:ext cx="17463" cy="12700"/>
              </a:xfrm>
              <a:custGeom>
                <a:avLst/>
                <a:gdLst>
                  <a:gd name="T0" fmla="*/ 1 w 9"/>
                  <a:gd name="T1" fmla="*/ 0 h 7"/>
                  <a:gd name="T2" fmla="*/ 9 w 9"/>
                  <a:gd name="T3" fmla="*/ 1 h 7"/>
                  <a:gd name="T4" fmla="*/ 8 w 9"/>
                  <a:gd name="T5" fmla="*/ 6 h 7"/>
                  <a:gd name="T6" fmla="*/ 8 w 9"/>
                  <a:gd name="T7" fmla="*/ 6 h 7"/>
                  <a:gd name="T8" fmla="*/ 3 w 9"/>
                  <a:gd name="T9" fmla="*/ 5 h 7"/>
                  <a:gd name="T10" fmla="*/ 1 w 9"/>
                  <a:gd name="T11" fmla="*/ 3 h 7"/>
                  <a:gd name="T12" fmla="*/ 1 w 9"/>
                  <a:gd name="T13" fmla="*/ 1 h 7"/>
                  <a:gd name="T14" fmla="*/ 1 w 9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7">
                    <a:moveTo>
                      <a:pt x="1" y="0"/>
                    </a:moveTo>
                    <a:cubicBezTo>
                      <a:pt x="4" y="1"/>
                      <a:pt x="6" y="1"/>
                      <a:pt x="9" y="1"/>
                    </a:cubicBezTo>
                    <a:cubicBezTo>
                      <a:pt x="8" y="3"/>
                      <a:pt x="8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7"/>
                      <a:pt x="5" y="7"/>
                      <a:pt x="3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B08F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1" name="Freeform 5716"/>
              <p:cNvSpPr/>
              <p:nvPr/>
            </p:nvSpPr>
            <p:spPr bwMode="auto">
              <a:xfrm>
                <a:off x="7335838" y="5499101"/>
                <a:ext cx="98425" cy="93663"/>
              </a:xfrm>
              <a:custGeom>
                <a:avLst/>
                <a:gdLst>
                  <a:gd name="T0" fmla="*/ 9 w 49"/>
                  <a:gd name="T1" fmla="*/ 16 h 47"/>
                  <a:gd name="T2" fmla="*/ 1 w 49"/>
                  <a:gd name="T3" fmla="*/ 8 h 47"/>
                  <a:gd name="T4" fmla="*/ 8 w 49"/>
                  <a:gd name="T5" fmla="*/ 6 h 47"/>
                  <a:gd name="T6" fmla="*/ 11 w 49"/>
                  <a:gd name="T7" fmla="*/ 5 h 47"/>
                  <a:gd name="T8" fmla="*/ 18 w 49"/>
                  <a:gd name="T9" fmla="*/ 5 h 47"/>
                  <a:gd name="T10" fmla="*/ 28 w 49"/>
                  <a:gd name="T11" fmla="*/ 14 h 47"/>
                  <a:gd name="T12" fmla="*/ 27 w 49"/>
                  <a:gd name="T13" fmla="*/ 5 h 47"/>
                  <a:gd name="T14" fmla="*/ 35 w 49"/>
                  <a:gd name="T15" fmla="*/ 9 h 47"/>
                  <a:gd name="T16" fmla="*/ 39 w 49"/>
                  <a:gd name="T17" fmla="*/ 19 h 47"/>
                  <a:gd name="T18" fmla="*/ 43 w 49"/>
                  <a:gd name="T19" fmla="*/ 23 h 47"/>
                  <a:gd name="T20" fmla="*/ 33 w 49"/>
                  <a:gd name="T21" fmla="*/ 29 h 47"/>
                  <a:gd name="T22" fmla="*/ 49 w 49"/>
                  <a:gd name="T23" fmla="*/ 33 h 47"/>
                  <a:gd name="T24" fmla="*/ 31 w 49"/>
                  <a:gd name="T25" fmla="*/ 41 h 47"/>
                  <a:gd name="T26" fmla="*/ 18 w 49"/>
                  <a:gd name="T27" fmla="*/ 44 h 47"/>
                  <a:gd name="T28" fmla="*/ 11 w 49"/>
                  <a:gd name="T29" fmla="*/ 45 h 47"/>
                  <a:gd name="T30" fmla="*/ 12 w 49"/>
                  <a:gd name="T31" fmla="*/ 36 h 47"/>
                  <a:gd name="T32" fmla="*/ 12 w 49"/>
                  <a:gd name="T33" fmla="*/ 29 h 47"/>
                  <a:gd name="T34" fmla="*/ 16 w 49"/>
                  <a:gd name="T35" fmla="*/ 24 h 47"/>
                  <a:gd name="T36" fmla="*/ 9 w 49"/>
                  <a:gd name="T37" fmla="*/ 1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47">
                    <a:moveTo>
                      <a:pt x="9" y="16"/>
                    </a:moveTo>
                    <a:cubicBezTo>
                      <a:pt x="3" y="17"/>
                      <a:pt x="0" y="16"/>
                      <a:pt x="1" y="8"/>
                    </a:cubicBezTo>
                    <a:cubicBezTo>
                      <a:pt x="2" y="0"/>
                      <a:pt x="6" y="7"/>
                      <a:pt x="8" y="6"/>
                    </a:cubicBezTo>
                    <a:cubicBezTo>
                      <a:pt x="9" y="5"/>
                      <a:pt x="10" y="5"/>
                      <a:pt x="11" y="5"/>
                    </a:cubicBezTo>
                    <a:cubicBezTo>
                      <a:pt x="13" y="5"/>
                      <a:pt x="16" y="6"/>
                      <a:pt x="18" y="5"/>
                    </a:cubicBezTo>
                    <a:cubicBezTo>
                      <a:pt x="21" y="8"/>
                      <a:pt x="23" y="12"/>
                      <a:pt x="28" y="14"/>
                    </a:cubicBezTo>
                    <a:cubicBezTo>
                      <a:pt x="32" y="10"/>
                      <a:pt x="25" y="8"/>
                      <a:pt x="27" y="5"/>
                    </a:cubicBezTo>
                    <a:cubicBezTo>
                      <a:pt x="30" y="5"/>
                      <a:pt x="33" y="6"/>
                      <a:pt x="35" y="9"/>
                    </a:cubicBezTo>
                    <a:cubicBezTo>
                      <a:pt x="30" y="15"/>
                      <a:pt x="33" y="18"/>
                      <a:pt x="39" y="19"/>
                    </a:cubicBezTo>
                    <a:cubicBezTo>
                      <a:pt x="41" y="19"/>
                      <a:pt x="43" y="19"/>
                      <a:pt x="43" y="23"/>
                    </a:cubicBezTo>
                    <a:cubicBezTo>
                      <a:pt x="40" y="24"/>
                      <a:pt x="35" y="25"/>
                      <a:pt x="33" y="29"/>
                    </a:cubicBezTo>
                    <a:cubicBezTo>
                      <a:pt x="37" y="34"/>
                      <a:pt x="43" y="31"/>
                      <a:pt x="49" y="33"/>
                    </a:cubicBezTo>
                    <a:cubicBezTo>
                      <a:pt x="42" y="36"/>
                      <a:pt x="36" y="39"/>
                      <a:pt x="31" y="41"/>
                    </a:cubicBezTo>
                    <a:cubicBezTo>
                      <a:pt x="27" y="43"/>
                      <a:pt x="20" y="36"/>
                      <a:pt x="18" y="44"/>
                    </a:cubicBezTo>
                    <a:cubicBezTo>
                      <a:pt x="16" y="47"/>
                      <a:pt x="13" y="47"/>
                      <a:pt x="11" y="45"/>
                    </a:cubicBezTo>
                    <a:cubicBezTo>
                      <a:pt x="8" y="42"/>
                      <a:pt x="8" y="39"/>
                      <a:pt x="12" y="36"/>
                    </a:cubicBezTo>
                    <a:cubicBezTo>
                      <a:pt x="18" y="34"/>
                      <a:pt x="13" y="31"/>
                      <a:pt x="12" y="29"/>
                    </a:cubicBezTo>
                    <a:cubicBezTo>
                      <a:pt x="10" y="25"/>
                      <a:pt x="9" y="21"/>
                      <a:pt x="16" y="24"/>
                    </a:cubicBezTo>
                    <a:cubicBezTo>
                      <a:pt x="19" y="17"/>
                      <a:pt x="16" y="15"/>
                      <a:pt x="9" y="16"/>
                    </a:cubicBezTo>
                    <a:close/>
                  </a:path>
                </a:pathLst>
              </a:custGeom>
              <a:solidFill>
                <a:srgbClr val="C3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2" name="Freeform 5717"/>
              <p:cNvSpPr/>
              <p:nvPr/>
            </p:nvSpPr>
            <p:spPr bwMode="auto">
              <a:xfrm>
                <a:off x="7296151" y="5570538"/>
                <a:ext cx="85725" cy="77788"/>
              </a:xfrm>
              <a:custGeom>
                <a:avLst/>
                <a:gdLst>
                  <a:gd name="T0" fmla="*/ 0 w 43"/>
                  <a:gd name="T1" fmla="*/ 16 h 39"/>
                  <a:gd name="T2" fmla="*/ 14 w 43"/>
                  <a:gd name="T3" fmla="*/ 3 h 39"/>
                  <a:gd name="T4" fmla="*/ 21 w 43"/>
                  <a:gd name="T5" fmla="*/ 8 h 39"/>
                  <a:gd name="T6" fmla="*/ 31 w 43"/>
                  <a:gd name="T7" fmla="*/ 15 h 39"/>
                  <a:gd name="T8" fmla="*/ 43 w 43"/>
                  <a:gd name="T9" fmla="*/ 29 h 39"/>
                  <a:gd name="T10" fmla="*/ 29 w 43"/>
                  <a:gd name="T11" fmla="*/ 37 h 39"/>
                  <a:gd name="T12" fmla="*/ 20 w 43"/>
                  <a:gd name="T13" fmla="*/ 38 h 39"/>
                  <a:gd name="T14" fmla="*/ 17 w 43"/>
                  <a:gd name="T15" fmla="*/ 37 h 39"/>
                  <a:gd name="T16" fmla="*/ 0 w 43"/>
                  <a:gd name="T17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39">
                    <a:moveTo>
                      <a:pt x="0" y="16"/>
                    </a:moveTo>
                    <a:cubicBezTo>
                      <a:pt x="2" y="9"/>
                      <a:pt x="12" y="11"/>
                      <a:pt x="14" y="3"/>
                    </a:cubicBezTo>
                    <a:cubicBezTo>
                      <a:pt x="19" y="0"/>
                      <a:pt x="20" y="5"/>
                      <a:pt x="21" y="8"/>
                    </a:cubicBezTo>
                    <a:cubicBezTo>
                      <a:pt x="22" y="14"/>
                      <a:pt x="27" y="13"/>
                      <a:pt x="31" y="15"/>
                    </a:cubicBezTo>
                    <a:cubicBezTo>
                      <a:pt x="36" y="19"/>
                      <a:pt x="43" y="21"/>
                      <a:pt x="43" y="29"/>
                    </a:cubicBezTo>
                    <a:cubicBezTo>
                      <a:pt x="42" y="37"/>
                      <a:pt x="36" y="37"/>
                      <a:pt x="29" y="37"/>
                    </a:cubicBezTo>
                    <a:cubicBezTo>
                      <a:pt x="26" y="38"/>
                      <a:pt x="23" y="39"/>
                      <a:pt x="20" y="38"/>
                    </a:cubicBezTo>
                    <a:cubicBezTo>
                      <a:pt x="19" y="38"/>
                      <a:pt x="18" y="37"/>
                      <a:pt x="17" y="37"/>
                    </a:cubicBezTo>
                    <a:cubicBezTo>
                      <a:pt x="12" y="29"/>
                      <a:pt x="4" y="24"/>
                      <a:pt x="0" y="16"/>
                    </a:cubicBezTo>
                    <a:close/>
                  </a:path>
                </a:pathLst>
              </a:custGeom>
              <a:solidFill>
                <a:srgbClr val="DBBD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3" name="Freeform 5718"/>
              <p:cNvSpPr/>
              <p:nvPr/>
            </p:nvSpPr>
            <p:spPr bwMode="auto">
              <a:xfrm>
                <a:off x="7367588" y="5643563"/>
                <a:ext cx="120650" cy="58738"/>
              </a:xfrm>
              <a:custGeom>
                <a:avLst/>
                <a:gdLst>
                  <a:gd name="T0" fmla="*/ 7 w 60"/>
                  <a:gd name="T1" fmla="*/ 8 h 30"/>
                  <a:gd name="T2" fmla="*/ 23 w 60"/>
                  <a:gd name="T3" fmla="*/ 2 h 30"/>
                  <a:gd name="T4" fmla="*/ 40 w 60"/>
                  <a:gd name="T5" fmla="*/ 7 h 30"/>
                  <a:gd name="T6" fmla="*/ 51 w 60"/>
                  <a:gd name="T7" fmla="*/ 13 h 30"/>
                  <a:gd name="T8" fmla="*/ 54 w 60"/>
                  <a:gd name="T9" fmla="*/ 14 h 30"/>
                  <a:gd name="T10" fmla="*/ 59 w 60"/>
                  <a:gd name="T11" fmla="*/ 19 h 30"/>
                  <a:gd name="T12" fmla="*/ 58 w 60"/>
                  <a:gd name="T13" fmla="*/ 26 h 30"/>
                  <a:gd name="T14" fmla="*/ 51 w 60"/>
                  <a:gd name="T15" fmla="*/ 30 h 30"/>
                  <a:gd name="T16" fmla="*/ 41 w 60"/>
                  <a:gd name="T17" fmla="*/ 27 h 30"/>
                  <a:gd name="T18" fmla="*/ 14 w 60"/>
                  <a:gd name="T19" fmla="*/ 18 h 30"/>
                  <a:gd name="T20" fmla="*/ 11 w 60"/>
                  <a:gd name="T21" fmla="*/ 15 h 30"/>
                  <a:gd name="T22" fmla="*/ 2 w 60"/>
                  <a:gd name="T23" fmla="*/ 16 h 30"/>
                  <a:gd name="T24" fmla="*/ 0 w 60"/>
                  <a:gd name="T25" fmla="*/ 13 h 30"/>
                  <a:gd name="T26" fmla="*/ 7 w 60"/>
                  <a:gd name="T27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30">
                    <a:moveTo>
                      <a:pt x="7" y="8"/>
                    </a:moveTo>
                    <a:cubicBezTo>
                      <a:pt x="12" y="6"/>
                      <a:pt x="16" y="0"/>
                      <a:pt x="23" y="2"/>
                    </a:cubicBezTo>
                    <a:cubicBezTo>
                      <a:pt x="30" y="1"/>
                      <a:pt x="35" y="1"/>
                      <a:pt x="40" y="7"/>
                    </a:cubicBezTo>
                    <a:cubicBezTo>
                      <a:pt x="43" y="10"/>
                      <a:pt x="47" y="11"/>
                      <a:pt x="51" y="13"/>
                    </a:cubicBezTo>
                    <a:cubicBezTo>
                      <a:pt x="52" y="13"/>
                      <a:pt x="53" y="14"/>
                      <a:pt x="54" y="14"/>
                    </a:cubicBezTo>
                    <a:cubicBezTo>
                      <a:pt x="56" y="16"/>
                      <a:pt x="58" y="17"/>
                      <a:pt x="59" y="19"/>
                    </a:cubicBezTo>
                    <a:cubicBezTo>
                      <a:pt x="60" y="22"/>
                      <a:pt x="59" y="24"/>
                      <a:pt x="58" y="26"/>
                    </a:cubicBezTo>
                    <a:cubicBezTo>
                      <a:pt x="56" y="28"/>
                      <a:pt x="54" y="29"/>
                      <a:pt x="51" y="30"/>
                    </a:cubicBezTo>
                    <a:cubicBezTo>
                      <a:pt x="48" y="30"/>
                      <a:pt x="44" y="28"/>
                      <a:pt x="41" y="27"/>
                    </a:cubicBezTo>
                    <a:cubicBezTo>
                      <a:pt x="34" y="18"/>
                      <a:pt x="23" y="21"/>
                      <a:pt x="14" y="18"/>
                    </a:cubicBezTo>
                    <a:cubicBezTo>
                      <a:pt x="11" y="19"/>
                      <a:pt x="16" y="12"/>
                      <a:pt x="11" y="15"/>
                    </a:cubicBezTo>
                    <a:cubicBezTo>
                      <a:pt x="9" y="17"/>
                      <a:pt x="5" y="17"/>
                      <a:pt x="2" y="16"/>
                    </a:cubicBezTo>
                    <a:cubicBezTo>
                      <a:pt x="1" y="15"/>
                      <a:pt x="1" y="14"/>
                      <a:pt x="0" y="13"/>
                    </a:cubicBezTo>
                    <a:cubicBezTo>
                      <a:pt x="0" y="8"/>
                      <a:pt x="4" y="9"/>
                      <a:pt x="7" y="8"/>
                    </a:cubicBezTo>
                    <a:close/>
                  </a:path>
                </a:pathLst>
              </a:custGeom>
              <a:solidFill>
                <a:srgbClr val="D6BA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4" name="Freeform 5719"/>
              <p:cNvSpPr/>
              <p:nvPr/>
            </p:nvSpPr>
            <p:spPr bwMode="auto">
              <a:xfrm>
                <a:off x="7331076" y="5584826"/>
                <a:ext cx="82550" cy="61913"/>
              </a:xfrm>
              <a:custGeom>
                <a:avLst/>
                <a:gdLst>
                  <a:gd name="T0" fmla="*/ 25 w 41"/>
                  <a:gd name="T1" fmla="*/ 22 h 31"/>
                  <a:gd name="T2" fmla="*/ 2 w 41"/>
                  <a:gd name="T3" fmla="*/ 8 h 31"/>
                  <a:gd name="T4" fmla="*/ 0 w 41"/>
                  <a:gd name="T5" fmla="*/ 4 h 31"/>
                  <a:gd name="T6" fmla="*/ 2 w 41"/>
                  <a:gd name="T7" fmla="*/ 2 h 31"/>
                  <a:gd name="T8" fmla="*/ 10 w 41"/>
                  <a:gd name="T9" fmla="*/ 1 h 31"/>
                  <a:gd name="T10" fmla="*/ 24 w 41"/>
                  <a:gd name="T11" fmla="*/ 4 h 31"/>
                  <a:gd name="T12" fmla="*/ 32 w 41"/>
                  <a:gd name="T13" fmla="*/ 13 h 31"/>
                  <a:gd name="T14" fmla="*/ 41 w 41"/>
                  <a:gd name="T15" fmla="*/ 25 h 31"/>
                  <a:gd name="T16" fmla="*/ 25 w 41"/>
                  <a:gd name="T17" fmla="*/ 2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1">
                    <a:moveTo>
                      <a:pt x="25" y="22"/>
                    </a:moveTo>
                    <a:cubicBezTo>
                      <a:pt x="18" y="16"/>
                      <a:pt x="12" y="9"/>
                      <a:pt x="2" y="8"/>
                    </a:cubicBezTo>
                    <a:cubicBezTo>
                      <a:pt x="0" y="8"/>
                      <a:pt x="0" y="6"/>
                      <a:pt x="0" y="4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5" y="0"/>
                      <a:pt x="8" y="0"/>
                      <a:pt x="10" y="1"/>
                    </a:cubicBezTo>
                    <a:cubicBezTo>
                      <a:pt x="14" y="6"/>
                      <a:pt x="20" y="2"/>
                      <a:pt x="24" y="4"/>
                    </a:cubicBezTo>
                    <a:cubicBezTo>
                      <a:pt x="28" y="6"/>
                      <a:pt x="33" y="6"/>
                      <a:pt x="32" y="13"/>
                    </a:cubicBezTo>
                    <a:cubicBezTo>
                      <a:pt x="31" y="18"/>
                      <a:pt x="35" y="23"/>
                      <a:pt x="41" y="25"/>
                    </a:cubicBezTo>
                    <a:cubicBezTo>
                      <a:pt x="33" y="31"/>
                      <a:pt x="29" y="25"/>
                      <a:pt x="25" y="22"/>
                    </a:cubicBezTo>
                    <a:close/>
                  </a:path>
                </a:pathLst>
              </a:custGeom>
              <a:solidFill>
                <a:srgbClr val="D0A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5" name="Freeform 5720"/>
              <p:cNvSpPr/>
              <p:nvPr/>
            </p:nvSpPr>
            <p:spPr bwMode="auto">
              <a:xfrm>
                <a:off x="7413626" y="5605463"/>
                <a:ext cx="58738" cy="69850"/>
              </a:xfrm>
              <a:custGeom>
                <a:avLst/>
                <a:gdLst>
                  <a:gd name="T0" fmla="*/ 28 w 29"/>
                  <a:gd name="T1" fmla="*/ 35 h 35"/>
                  <a:gd name="T2" fmla="*/ 0 w 29"/>
                  <a:gd name="T3" fmla="*/ 21 h 35"/>
                  <a:gd name="T4" fmla="*/ 5 w 29"/>
                  <a:gd name="T5" fmla="*/ 0 h 35"/>
                  <a:gd name="T6" fmla="*/ 14 w 29"/>
                  <a:gd name="T7" fmla="*/ 6 h 35"/>
                  <a:gd name="T8" fmla="*/ 22 w 29"/>
                  <a:gd name="T9" fmla="*/ 14 h 35"/>
                  <a:gd name="T10" fmla="*/ 29 w 29"/>
                  <a:gd name="T11" fmla="*/ 32 h 35"/>
                  <a:gd name="T12" fmla="*/ 28 w 29"/>
                  <a:gd name="T13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35">
                    <a:moveTo>
                      <a:pt x="28" y="35"/>
                    </a:moveTo>
                    <a:cubicBezTo>
                      <a:pt x="17" y="32"/>
                      <a:pt x="11" y="22"/>
                      <a:pt x="0" y="21"/>
                    </a:cubicBezTo>
                    <a:cubicBezTo>
                      <a:pt x="9" y="16"/>
                      <a:pt x="9" y="8"/>
                      <a:pt x="5" y="0"/>
                    </a:cubicBezTo>
                    <a:cubicBezTo>
                      <a:pt x="8" y="1"/>
                      <a:pt x="10" y="5"/>
                      <a:pt x="14" y="6"/>
                    </a:cubicBezTo>
                    <a:cubicBezTo>
                      <a:pt x="20" y="5"/>
                      <a:pt x="17" y="13"/>
                      <a:pt x="22" y="14"/>
                    </a:cubicBezTo>
                    <a:cubicBezTo>
                      <a:pt x="23" y="21"/>
                      <a:pt x="28" y="25"/>
                      <a:pt x="29" y="32"/>
                    </a:cubicBezTo>
                    <a:cubicBezTo>
                      <a:pt x="29" y="33"/>
                      <a:pt x="29" y="34"/>
                      <a:pt x="28" y="35"/>
                    </a:cubicBezTo>
                    <a:close/>
                  </a:path>
                </a:pathLst>
              </a:custGeom>
              <a:solidFill>
                <a:srgbClr val="CAA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6" name="Freeform 5721"/>
              <p:cNvSpPr/>
              <p:nvPr/>
            </p:nvSpPr>
            <p:spPr bwMode="auto">
              <a:xfrm>
                <a:off x="7323138" y="5559426"/>
                <a:ext cx="58738" cy="46038"/>
              </a:xfrm>
              <a:custGeom>
                <a:avLst/>
                <a:gdLst>
                  <a:gd name="T0" fmla="*/ 6 w 29"/>
                  <a:gd name="T1" fmla="*/ 17 h 23"/>
                  <a:gd name="T2" fmla="*/ 4 w 29"/>
                  <a:gd name="T3" fmla="*/ 17 h 23"/>
                  <a:gd name="T4" fmla="*/ 0 w 29"/>
                  <a:gd name="T5" fmla="*/ 9 h 23"/>
                  <a:gd name="T6" fmla="*/ 18 w 29"/>
                  <a:gd name="T7" fmla="*/ 6 h 23"/>
                  <a:gd name="T8" fmla="*/ 20 w 29"/>
                  <a:gd name="T9" fmla="*/ 15 h 23"/>
                  <a:gd name="T10" fmla="*/ 24 w 29"/>
                  <a:gd name="T11" fmla="*/ 12 h 23"/>
                  <a:gd name="T12" fmla="*/ 29 w 29"/>
                  <a:gd name="T13" fmla="*/ 15 h 23"/>
                  <a:gd name="T14" fmla="*/ 28 w 29"/>
                  <a:gd name="T15" fmla="*/ 17 h 23"/>
                  <a:gd name="T16" fmla="*/ 14 w 29"/>
                  <a:gd name="T17" fmla="*/ 15 h 23"/>
                  <a:gd name="T18" fmla="*/ 6 w 29"/>
                  <a:gd name="T19" fmla="*/ 1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23">
                    <a:moveTo>
                      <a:pt x="6" y="17"/>
                    </a:moveTo>
                    <a:cubicBezTo>
                      <a:pt x="5" y="17"/>
                      <a:pt x="5" y="17"/>
                      <a:pt x="4" y="17"/>
                    </a:cubicBezTo>
                    <a:cubicBezTo>
                      <a:pt x="4" y="13"/>
                      <a:pt x="5" y="9"/>
                      <a:pt x="0" y="9"/>
                    </a:cubicBezTo>
                    <a:cubicBezTo>
                      <a:pt x="5" y="4"/>
                      <a:pt x="11" y="0"/>
                      <a:pt x="18" y="6"/>
                    </a:cubicBezTo>
                    <a:cubicBezTo>
                      <a:pt x="17" y="9"/>
                      <a:pt x="16" y="13"/>
                      <a:pt x="20" y="15"/>
                    </a:cubicBezTo>
                    <a:cubicBezTo>
                      <a:pt x="21" y="16"/>
                      <a:pt x="23" y="14"/>
                      <a:pt x="24" y="12"/>
                    </a:cubicBezTo>
                    <a:cubicBezTo>
                      <a:pt x="27" y="11"/>
                      <a:pt x="28" y="12"/>
                      <a:pt x="29" y="15"/>
                    </a:cubicBezTo>
                    <a:cubicBezTo>
                      <a:pt x="29" y="16"/>
                      <a:pt x="29" y="16"/>
                      <a:pt x="28" y="17"/>
                    </a:cubicBezTo>
                    <a:cubicBezTo>
                      <a:pt x="23" y="19"/>
                      <a:pt x="18" y="23"/>
                      <a:pt x="14" y="15"/>
                    </a:cubicBezTo>
                    <a:cubicBezTo>
                      <a:pt x="10" y="12"/>
                      <a:pt x="8" y="15"/>
                      <a:pt x="6" y="17"/>
                    </a:cubicBezTo>
                    <a:close/>
                  </a:path>
                </a:pathLst>
              </a:custGeom>
              <a:solidFill>
                <a:srgbClr val="D7B7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7" name="Freeform 5722"/>
              <p:cNvSpPr/>
              <p:nvPr/>
            </p:nvSpPr>
            <p:spPr bwMode="auto">
              <a:xfrm>
                <a:off x="7334251" y="5643563"/>
                <a:ext cx="47625" cy="31750"/>
              </a:xfrm>
              <a:custGeom>
                <a:avLst/>
                <a:gdLst>
                  <a:gd name="T0" fmla="*/ 24 w 24"/>
                  <a:gd name="T1" fmla="*/ 8 h 16"/>
                  <a:gd name="T2" fmla="*/ 18 w 24"/>
                  <a:gd name="T3" fmla="*/ 14 h 16"/>
                  <a:gd name="T4" fmla="*/ 11 w 24"/>
                  <a:gd name="T5" fmla="*/ 15 h 16"/>
                  <a:gd name="T6" fmla="*/ 0 w 24"/>
                  <a:gd name="T7" fmla="*/ 0 h 16"/>
                  <a:gd name="T8" fmla="*/ 10 w 24"/>
                  <a:gd name="T9" fmla="*/ 1 h 16"/>
                  <a:gd name="T10" fmla="*/ 12 w 24"/>
                  <a:gd name="T11" fmla="*/ 5 h 16"/>
                  <a:gd name="T12" fmla="*/ 24 w 24"/>
                  <a:gd name="T13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16">
                    <a:moveTo>
                      <a:pt x="24" y="8"/>
                    </a:moveTo>
                    <a:cubicBezTo>
                      <a:pt x="22" y="10"/>
                      <a:pt x="19" y="11"/>
                      <a:pt x="18" y="14"/>
                    </a:cubicBezTo>
                    <a:cubicBezTo>
                      <a:pt x="16" y="16"/>
                      <a:pt x="14" y="16"/>
                      <a:pt x="11" y="15"/>
                    </a:cubicBezTo>
                    <a:cubicBezTo>
                      <a:pt x="7" y="10"/>
                      <a:pt x="0" y="8"/>
                      <a:pt x="0" y="0"/>
                    </a:cubicBezTo>
                    <a:cubicBezTo>
                      <a:pt x="4" y="0"/>
                      <a:pt x="7" y="0"/>
                      <a:pt x="10" y="1"/>
                    </a:cubicBezTo>
                    <a:cubicBezTo>
                      <a:pt x="10" y="3"/>
                      <a:pt x="6" y="5"/>
                      <a:pt x="12" y="5"/>
                    </a:cubicBezTo>
                    <a:cubicBezTo>
                      <a:pt x="16" y="5"/>
                      <a:pt x="21" y="4"/>
                      <a:pt x="24" y="8"/>
                    </a:cubicBezTo>
                    <a:close/>
                  </a:path>
                </a:pathLst>
              </a:custGeom>
              <a:solidFill>
                <a:srgbClr val="D3B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8" name="Freeform 5723"/>
              <p:cNvSpPr/>
              <p:nvPr/>
            </p:nvSpPr>
            <p:spPr bwMode="auto">
              <a:xfrm>
                <a:off x="7372351" y="5568951"/>
                <a:ext cx="26988" cy="30163"/>
              </a:xfrm>
              <a:custGeom>
                <a:avLst/>
                <a:gdLst>
                  <a:gd name="T0" fmla="*/ 5 w 14"/>
                  <a:gd name="T1" fmla="*/ 10 h 15"/>
                  <a:gd name="T2" fmla="*/ 0 w 14"/>
                  <a:gd name="T3" fmla="*/ 7 h 15"/>
                  <a:gd name="T4" fmla="*/ 13 w 14"/>
                  <a:gd name="T5" fmla="*/ 6 h 15"/>
                  <a:gd name="T6" fmla="*/ 5 w 14"/>
                  <a:gd name="T7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5" y="10"/>
                    </a:moveTo>
                    <a:cubicBezTo>
                      <a:pt x="3" y="9"/>
                      <a:pt x="2" y="8"/>
                      <a:pt x="0" y="7"/>
                    </a:cubicBezTo>
                    <a:cubicBezTo>
                      <a:pt x="6" y="0"/>
                      <a:pt x="7" y="0"/>
                      <a:pt x="13" y="6"/>
                    </a:cubicBezTo>
                    <a:cubicBezTo>
                      <a:pt x="14" y="15"/>
                      <a:pt x="7" y="8"/>
                      <a:pt x="5" y="10"/>
                    </a:cubicBezTo>
                    <a:close/>
                  </a:path>
                </a:pathLst>
              </a:custGeom>
              <a:solidFill>
                <a:srgbClr val="D0AF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9" name="Freeform 5724"/>
              <p:cNvSpPr/>
              <p:nvPr/>
            </p:nvSpPr>
            <p:spPr bwMode="auto">
              <a:xfrm>
                <a:off x="7426326" y="5530851"/>
                <a:ext cx="30163" cy="36513"/>
              </a:xfrm>
              <a:custGeom>
                <a:avLst/>
                <a:gdLst>
                  <a:gd name="T0" fmla="*/ 0 w 15"/>
                  <a:gd name="T1" fmla="*/ 7 h 18"/>
                  <a:gd name="T2" fmla="*/ 4 w 15"/>
                  <a:gd name="T3" fmla="*/ 0 h 18"/>
                  <a:gd name="T4" fmla="*/ 15 w 15"/>
                  <a:gd name="T5" fmla="*/ 5 h 18"/>
                  <a:gd name="T6" fmla="*/ 0 w 15"/>
                  <a:gd name="T7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8">
                    <a:moveTo>
                      <a:pt x="0" y="7"/>
                    </a:moveTo>
                    <a:cubicBezTo>
                      <a:pt x="3" y="6"/>
                      <a:pt x="3" y="3"/>
                      <a:pt x="4" y="0"/>
                    </a:cubicBezTo>
                    <a:cubicBezTo>
                      <a:pt x="7" y="1"/>
                      <a:pt x="10" y="3"/>
                      <a:pt x="15" y="5"/>
                    </a:cubicBezTo>
                    <a:cubicBezTo>
                      <a:pt x="9" y="6"/>
                      <a:pt x="7" y="18"/>
                      <a:pt x="0" y="7"/>
                    </a:cubicBezTo>
                    <a:close/>
                  </a:path>
                </a:pathLst>
              </a:custGeom>
              <a:solidFill>
                <a:srgbClr val="C29D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0" name="Freeform 5725"/>
              <p:cNvSpPr/>
              <p:nvPr/>
            </p:nvSpPr>
            <p:spPr bwMode="auto">
              <a:xfrm>
                <a:off x="7442201" y="5605463"/>
                <a:ext cx="53975" cy="69850"/>
              </a:xfrm>
              <a:custGeom>
                <a:avLst/>
                <a:gdLst>
                  <a:gd name="T0" fmla="*/ 7 w 27"/>
                  <a:gd name="T1" fmla="*/ 14 h 35"/>
                  <a:gd name="T2" fmla="*/ 0 w 27"/>
                  <a:gd name="T3" fmla="*/ 6 h 35"/>
                  <a:gd name="T4" fmla="*/ 11 w 27"/>
                  <a:gd name="T5" fmla="*/ 0 h 35"/>
                  <a:gd name="T6" fmla="*/ 19 w 27"/>
                  <a:gd name="T7" fmla="*/ 12 h 35"/>
                  <a:gd name="T8" fmla="*/ 26 w 27"/>
                  <a:gd name="T9" fmla="*/ 19 h 35"/>
                  <a:gd name="T10" fmla="*/ 27 w 27"/>
                  <a:gd name="T11" fmla="*/ 29 h 35"/>
                  <a:gd name="T12" fmla="*/ 16 w 27"/>
                  <a:gd name="T13" fmla="*/ 35 h 35"/>
                  <a:gd name="T14" fmla="*/ 14 w 27"/>
                  <a:gd name="T15" fmla="*/ 35 h 35"/>
                  <a:gd name="T16" fmla="*/ 14 w 27"/>
                  <a:gd name="T17" fmla="*/ 32 h 35"/>
                  <a:gd name="T18" fmla="*/ 12 w 27"/>
                  <a:gd name="T19" fmla="*/ 23 h 35"/>
                  <a:gd name="T20" fmla="*/ 7 w 27"/>
                  <a:gd name="T21" fmla="*/ 1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35">
                    <a:moveTo>
                      <a:pt x="7" y="14"/>
                    </a:moveTo>
                    <a:cubicBezTo>
                      <a:pt x="2" y="13"/>
                      <a:pt x="3" y="7"/>
                      <a:pt x="0" y="6"/>
                    </a:cubicBezTo>
                    <a:cubicBezTo>
                      <a:pt x="4" y="4"/>
                      <a:pt x="9" y="4"/>
                      <a:pt x="11" y="0"/>
                    </a:cubicBezTo>
                    <a:cubicBezTo>
                      <a:pt x="14" y="4"/>
                      <a:pt x="15" y="9"/>
                      <a:pt x="19" y="12"/>
                    </a:cubicBezTo>
                    <a:cubicBezTo>
                      <a:pt x="21" y="14"/>
                      <a:pt x="23" y="17"/>
                      <a:pt x="26" y="19"/>
                    </a:cubicBezTo>
                    <a:cubicBezTo>
                      <a:pt x="22" y="23"/>
                      <a:pt x="26" y="26"/>
                      <a:pt x="27" y="29"/>
                    </a:cubicBezTo>
                    <a:cubicBezTo>
                      <a:pt x="25" y="34"/>
                      <a:pt x="21" y="35"/>
                      <a:pt x="16" y="35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4"/>
                      <a:pt x="14" y="33"/>
                      <a:pt x="14" y="32"/>
                    </a:cubicBezTo>
                    <a:cubicBezTo>
                      <a:pt x="13" y="29"/>
                      <a:pt x="18" y="25"/>
                      <a:pt x="12" y="23"/>
                    </a:cubicBezTo>
                    <a:cubicBezTo>
                      <a:pt x="6" y="22"/>
                      <a:pt x="8" y="17"/>
                      <a:pt x="7" y="14"/>
                    </a:cubicBezTo>
                    <a:close/>
                  </a:path>
                </a:pathLst>
              </a:custGeom>
              <a:solidFill>
                <a:srgbClr val="A78B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1" name="Freeform 5726"/>
              <p:cNvSpPr/>
              <p:nvPr/>
            </p:nvSpPr>
            <p:spPr bwMode="auto">
              <a:xfrm>
                <a:off x="7459663" y="5594351"/>
                <a:ext cx="23813" cy="36513"/>
              </a:xfrm>
              <a:custGeom>
                <a:avLst/>
                <a:gdLst>
                  <a:gd name="T0" fmla="*/ 10 w 12"/>
                  <a:gd name="T1" fmla="*/ 18 h 18"/>
                  <a:gd name="T2" fmla="*/ 2 w 12"/>
                  <a:gd name="T3" fmla="*/ 5 h 18"/>
                  <a:gd name="T4" fmla="*/ 5 w 12"/>
                  <a:gd name="T5" fmla="*/ 0 h 18"/>
                  <a:gd name="T6" fmla="*/ 11 w 12"/>
                  <a:gd name="T7" fmla="*/ 8 h 18"/>
                  <a:gd name="T8" fmla="*/ 11 w 12"/>
                  <a:gd name="T9" fmla="*/ 11 h 18"/>
                  <a:gd name="T10" fmla="*/ 10 w 12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8">
                    <a:moveTo>
                      <a:pt x="10" y="18"/>
                    </a:moveTo>
                    <a:cubicBezTo>
                      <a:pt x="3" y="16"/>
                      <a:pt x="0" y="12"/>
                      <a:pt x="2" y="5"/>
                    </a:cubicBezTo>
                    <a:cubicBezTo>
                      <a:pt x="3" y="3"/>
                      <a:pt x="4" y="1"/>
                      <a:pt x="5" y="0"/>
                    </a:cubicBezTo>
                    <a:cubicBezTo>
                      <a:pt x="11" y="0"/>
                      <a:pt x="12" y="3"/>
                      <a:pt x="11" y="8"/>
                    </a:cubicBezTo>
                    <a:cubicBezTo>
                      <a:pt x="10" y="9"/>
                      <a:pt x="9" y="10"/>
                      <a:pt x="11" y="11"/>
                    </a:cubicBezTo>
                    <a:cubicBezTo>
                      <a:pt x="12" y="13"/>
                      <a:pt x="12" y="16"/>
                      <a:pt x="10" y="18"/>
                    </a:cubicBezTo>
                    <a:close/>
                  </a:path>
                </a:pathLst>
              </a:custGeom>
              <a:solidFill>
                <a:srgbClr val="C0A2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2" name="Freeform 5727"/>
              <p:cNvSpPr/>
              <p:nvPr/>
            </p:nvSpPr>
            <p:spPr bwMode="auto">
              <a:xfrm>
                <a:off x="7470776" y="5581651"/>
                <a:ext cx="23813" cy="28575"/>
              </a:xfrm>
              <a:custGeom>
                <a:avLst/>
                <a:gdLst>
                  <a:gd name="T0" fmla="*/ 6 w 12"/>
                  <a:gd name="T1" fmla="*/ 15 h 15"/>
                  <a:gd name="T2" fmla="*/ 0 w 12"/>
                  <a:gd name="T3" fmla="*/ 7 h 15"/>
                  <a:gd name="T4" fmla="*/ 7 w 12"/>
                  <a:gd name="T5" fmla="*/ 6 h 15"/>
                  <a:gd name="T6" fmla="*/ 6 w 1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6" y="15"/>
                    </a:moveTo>
                    <a:cubicBezTo>
                      <a:pt x="5" y="12"/>
                      <a:pt x="3" y="9"/>
                      <a:pt x="0" y="7"/>
                    </a:cubicBezTo>
                    <a:cubicBezTo>
                      <a:pt x="2" y="0"/>
                      <a:pt x="4" y="4"/>
                      <a:pt x="7" y="6"/>
                    </a:cubicBezTo>
                    <a:cubicBezTo>
                      <a:pt x="12" y="10"/>
                      <a:pt x="10" y="13"/>
                      <a:pt x="6" y="15"/>
                    </a:cubicBezTo>
                    <a:close/>
                  </a:path>
                </a:pathLst>
              </a:custGeom>
              <a:solidFill>
                <a:srgbClr val="A786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3" name="Freeform 5728"/>
              <p:cNvSpPr/>
              <p:nvPr/>
            </p:nvSpPr>
            <p:spPr bwMode="auto">
              <a:xfrm>
                <a:off x="7480301" y="5616576"/>
                <a:ext cx="17463" cy="26988"/>
              </a:xfrm>
              <a:custGeom>
                <a:avLst/>
                <a:gdLst>
                  <a:gd name="T0" fmla="*/ 0 w 9"/>
                  <a:gd name="T1" fmla="*/ 7 h 13"/>
                  <a:gd name="T2" fmla="*/ 1 w 9"/>
                  <a:gd name="T3" fmla="*/ 0 h 13"/>
                  <a:gd name="T4" fmla="*/ 3 w 9"/>
                  <a:gd name="T5" fmla="*/ 0 h 13"/>
                  <a:gd name="T6" fmla="*/ 9 w 9"/>
                  <a:gd name="T7" fmla="*/ 13 h 13"/>
                  <a:gd name="T8" fmla="*/ 8 w 9"/>
                  <a:gd name="T9" fmla="*/ 13 h 13"/>
                  <a:gd name="T10" fmla="*/ 7 w 9"/>
                  <a:gd name="T11" fmla="*/ 13 h 13"/>
                  <a:gd name="T12" fmla="*/ 0 w 9"/>
                  <a:gd name="T1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3">
                    <a:moveTo>
                      <a:pt x="0" y="7"/>
                    </a:moveTo>
                    <a:cubicBezTo>
                      <a:pt x="0" y="5"/>
                      <a:pt x="1" y="2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1" y="6"/>
                      <a:pt x="6" y="9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3" y="12"/>
                      <a:pt x="1" y="10"/>
                      <a:pt x="0" y="7"/>
                    </a:cubicBezTo>
                    <a:close/>
                  </a:path>
                </a:pathLst>
              </a:custGeom>
              <a:solidFill>
                <a:srgbClr val="BEA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4" name="Freeform 5729"/>
              <p:cNvSpPr/>
              <p:nvPr/>
            </p:nvSpPr>
            <p:spPr bwMode="auto">
              <a:xfrm>
                <a:off x="7443788" y="5581651"/>
                <a:ext cx="9525" cy="11113"/>
              </a:xfrm>
              <a:custGeom>
                <a:avLst/>
                <a:gdLst>
                  <a:gd name="T0" fmla="*/ 2 w 5"/>
                  <a:gd name="T1" fmla="*/ 0 h 6"/>
                  <a:gd name="T2" fmla="*/ 5 w 5"/>
                  <a:gd name="T3" fmla="*/ 6 h 6"/>
                  <a:gd name="T4" fmla="*/ 2 w 5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6">
                    <a:moveTo>
                      <a:pt x="2" y="0"/>
                    </a:moveTo>
                    <a:cubicBezTo>
                      <a:pt x="5" y="2"/>
                      <a:pt x="5" y="4"/>
                      <a:pt x="5" y="6"/>
                    </a:cubicBezTo>
                    <a:cubicBezTo>
                      <a:pt x="0" y="6"/>
                      <a:pt x="1" y="3"/>
                      <a:pt x="2" y="0"/>
                    </a:cubicBezTo>
                    <a:close/>
                  </a:path>
                </a:pathLst>
              </a:custGeom>
              <a:solidFill>
                <a:srgbClr val="C6A7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5" name="Freeform 5730"/>
              <p:cNvSpPr/>
              <p:nvPr/>
            </p:nvSpPr>
            <p:spPr bwMode="auto">
              <a:xfrm>
                <a:off x="7343776" y="5486401"/>
                <a:ext cx="39688" cy="42863"/>
              </a:xfrm>
              <a:custGeom>
                <a:avLst/>
                <a:gdLst>
                  <a:gd name="T0" fmla="*/ 14 w 20"/>
                  <a:gd name="T1" fmla="*/ 11 h 21"/>
                  <a:gd name="T2" fmla="*/ 6 w 20"/>
                  <a:gd name="T3" fmla="*/ 12 h 21"/>
                  <a:gd name="T4" fmla="*/ 0 w 20"/>
                  <a:gd name="T5" fmla="*/ 1 h 21"/>
                  <a:gd name="T6" fmla="*/ 0 w 20"/>
                  <a:gd name="T7" fmla="*/ 1 h 21"/>
                  <a:gd name="T8" fmla="*/ 8 w 20"/>
                  <a:gd name="T9" fmla="*/ 0 h 21"/>
                  <a:gd name="T10" fmla="*/ 14 w 20"/>
                  <a:gd name="T11" fmla="*/ 1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14" y="11"/>
                    </a:moveTo>
                    <a:cubicBezTo>
                      <a:pt x="13" y="21"/>
                      <a:pt x="9" y="14"/>
                      <a:pt x="6" y="12"/>
                    </a:cubicBezTo>
                    <a:cubicBezTo>
                      <a:pt x="8" y="7"/>
                      <a:pt x="0" y="6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1"/>
                      <a:pt x="5" y="0"/>
                      <a:pt x="8" y="0"/>
                    </a:cubicBezTo>
                    <a:cubicBezTo>
                      <a:pt x="6" y="6"/>
                      <a:pt x="20" y="2"/>
                      <a:pt x="14" y="11"/>
                    </a:cubicBezTo>
                    <a:close/>
                  </a:path>
                </a:pathLst>
              </a:custGeom>
              <a:solidFill>
                <a:srgbClr val="CBA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6" name="Freeform 5731"/>
              <p:cNvSpPr/>
              <p:nvPr/>
            </p:nvSpPr>
            <p:spPr bwMode="auto">
              <a:xfrm>
                <a:off x="6748463" y="5718176"/>
                <a:ext cx="65088" cy="165100"/>
              </a:xfrm>
              <a:custGeom>
                <a:avLst/>
                <a:gdLst>
                  <a:gd name="T0" fmla="*/ 14 w 33"/>
                  <a:gd name="T1" fmla="*/ 68 h 82"/>
                  <a:gd name="T2" fmla="*/ 13 w 33"/>
                  <a:gd name="T3" fmla="*/ 57 h 82"/>
                  <a:gd name="T4" fmla="*/ 3 w 33"/>
                  <a:gd name="T5" fmla="*/ 22 h 82"/>
                  <a:gd name="T6" fmla="*/ 2 w 33"/>
                  <a:gd name="T7" fmla="*/ 18 h 82"/>
                  <a:gd name="T8" fmla="*/ 3 w 33"/>
                  <a:gd name="T9" fmla="*/ 4 h 82"/>
                  <a:gd name="T10" fmla="*/ 14 w 33"/>
                  <a:gd name="T11" fmla="*/ 3 h 82"/>
                  <a:gd name="T12" fmla="*/ 24 w 33"/>
                  <a:gd name="T13" fmla="*/ 22 h 82"/>
                  <a:gd name="T14" fmla="*/ 24 w 33"/>
                  <a:gd name="T15" fmla="*/ 23 h 82"/>
                  <a:gd name="T16" fmla="*/ 22 w 33"/>
                  <a:gd name="T17" fmla="*/ 32 h 82"/>
                  <a:gd name="T18" fmla="*/ 28 w 33"/>
                  <a:gd name="T19" fmla="*/ 52 h 82"/>
                  <a:gd name="T20" fmla="*/ 30 w 33"/>
                  <a:gd name="T21" fmla="*/ 60 h 82"/>
                  <a:gd name="T22" fmla="*/ 28 w 33"/>
                  <a:gd name="T23" fmla="*/ 74 h 82"/>
                  <a:gd name="T24" fmla="*/ 14 w 33"/>
                  <a:gd name="T25" fmla="*/ 68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82">
                    <a:moveTo>
                      <a:pt x="14" y="68"/>
                    </a:moveTo>
                    <a:cubicBezTo>
                      <a:pt x="14" y="64"/>
                      <a:pt x="16" y="60"/>
                      <a:pt x="13" y="57"/>
                    </a:cubicBezTo>
                    <a:cubicBezTo>
                      <a:pt x="5" y="47"/>
                      <a:pt x="6" y="34"/>
                      <a:pt x="3" y="22"/>
                    </a:cubicBezTo>
                    <a:cubicBezTo>
                      <a:pt x="3" y="21"/>
                      <a:pt x="3" y="19"/>
                      <a:pt x="2" y="18"/>
                    </a:cubicBezTo>
                    <a:cubicBezTo>
                      <a:pt x="1" y="14"/>
                      <a:pt x="0" y="9"/>
                      <a:pt x="3" y="4"/>
                    </a:cubicBezTo>
                    <a:cubicBezTo>
                      <a:pt x="6" y="0"/>
                      <a:pt x="10" y="0"/>
                      <a:pt x="14" y="3"/>
                    </a:cubicBezTo>
                    <a:cubicBezTo>
                      <a:pt x="18" y="9"/>
                      <a:pt x="21" y="15"/>
                      <a:pt x="24" y="22"/>
                    </a:cubicBezTo>
                    <a:cubicBezTo>
                      <a:pt x="24" y="22"/>
                      <a:pt x="24" y="23"/>
                      <a:pt x="24" y="23"/>
                    </a:cubicBezTo>
                    <a:cubicBezTo>
                      <a:pt x="21" y="26"/>
                      <a:pt x="19" y="28"/>
                      <a:pt x="22" y="32"/>
                    </a:cubicBezTo>
                    <a:cubicBezTo>
                      <a:pt x="26" y="38"/>
                      <a:pt x="28" y="45"/>
                      <a:pt x="28" y="52"/>
                    </a:cubicBezTo>
                    <a:cubicBezTo>
                      <a:pt x="28" y="55"/>
                      <a:pt x="27" y="57"/>
                      <a:pt x="30" y="60"/>
                    </a:cubicBezTo>
                    <a:cubicBezTo>
                      <a:pt x="33" y="65"/>
                      <a:pt x="32" y="69"/>
                      <a:pt x="28" y="74"/>
                    </a:cubicBezTo>
                    <a:cubicBezTo>
                      <a:pt x="19" y="82"/>
                      <a:pt x="19" y="69"/>
                      <a:pt x="14" y="68"/>
                    </a:cubicBezTo>
                    <a:close/>
                  </a:path>
                </a:pathLst>
              </a:custGeom>
              <a:solidFill>
                <a:srgbClr val="BDA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7" name="Freeform 5732"/>
              <p:cNvSpPr/>
              <p:nvPr/>
            </p:nvSpPr>
            <p:spPr bwMode="auto">
              <a:xfrm>
                <a:off x="6818313" y="5851526"/>
                <a:ext cx="74613" cy="77788"/>
              </a:xfrm>
              <a:custGeom>
                <a:avLst/>
                <a:gdLst>
                  <a:gd name="T0" fmla="*/ 29 w 37"/>
                  <a:gd name="T1" fmla="*/ 38 h 39"/>
                  <a:gd name="T2" fmla="*/ 26 w 37"/>
                  <a:gd name="T3" fmla="*/ 37 h 39"/>
                  <a:gd name="T4" fmla="*/ 17 w 37"/>
                  <a:gd name="T5" fmla="*/ 39 h 39"/>
                  <a:gd name="T6" fmla="*/ 0 w 37"/>
                  <a:gd name="T7" fmla="*/ 24 h 39"/>
                  <a:gd name="T8" fmla="*/ 12 w 37"/>
                  <a:gd name="T9" fmla="*/ 5 h 39"/>
                  <a:gd name="T10" fmla="*/ 25 w 37"/>
                  <a:gd name="T11" fmla="*/ 12 h 39"/>
                  <a:gd name="T12" fmla="*/ 29 w 37"/>
                  <a:gd name="T13" fmla="*/ 15 h 39"/>
                  <a:gd name="T14" fmla="*/ 34 w 37"/>
                  <a:gd name="T15" fmla="*/ 18 h 39"/>
                  <a:gd name="T16" fmla="*/ 34 w 37"/>
                  <a:gd name="T17" fmla="*/ 18 h 39"/>
                  <a:gd name="T18" fmla="*/ 37 w 37"/>
                  <a:gd name="T19" fmla="*/ 34 h 39"/>
                  <a:gd name="T20" fmla="*/ 36 w 37"/>
                  <a:gd name="T21" fmla="*/ 36 h 39"/>
                  <a:gd name="T22" fmla="*/ 29 w 37"/>
                  <a:gd name="T2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9">
                    <a:moveTo>
                      <a:pt x="29" y="38"/>
                    </a:moveTo>
                    <a:cubicBezTo>
                      <a:pt x="28" y="38"/>
                      <a:pt x="27" y="37"/>
                      <a:pt x="26" y="37"/>
                    </a:cubicBezTo>
                    <a:cubicBezTo>
                      <a:pt x="23" y="38"/>
                      <a:pt x="20" y="38"/>
                      <a:pt x="17" y="39"/>
                    </a:cubicBezTo>
                    <a:cubicBezTo>
                      <a:pt x="9" y="37"/>
                      <a:pt x="3" y="33"/>
                      <a:pt x="0" y="24"/>
                    </a:cubicBezTo>
                    <a:cubicBezTo>
                      <a:pt x="1" y="17"/>
                      <a:pt x="4" y="10"/>
                      <a:pt x="12" y="5"/>
                    </a:cubicBezTo>
                    <a:cubicBezTo>
                      <a:pt x="21" y="0"/>
                      <a:pt x="24" y="2"/>
                      <a:pt x="25" y="12"/>
                    </a:cubicBezTo>
                    <a:cubicBezTo>
                      <a:pt x="25" y="15"/>
                      <a:pt x="26" y="16"/>
                      <a:pt x="29" y="15"/>
                    </a:cubicBezTo>
                    <a:cubicBezTo>
                      <a:pt x="31" y="16"/>
                      <a:pt x="32" y="17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3" y="24"/>
                      <a:pt x="35" y="29"/>
                      <a:pt x="37" y="34"/>
                    </a:cubicBezTo>
                    <a:cubicBezTo>
                      <a:pt x="36" y="34"/>
                      <a:pt x="36" y="35"/>
                      <a:pt x="36" y="36"/>
                    </a:cubicBezTo>
                    <a:cubicBezTo>
                      <a:pt x="34" y="37"/>
                      <a:pt x="31" y="37"/>
                      <a:pt x="29" y="38"/>
                    </a:cubicBezTo>
                    <a:close/>
                  </a:path>
                </a:pathLst>
              </a:custGeom>
              <a:solidFill>
                <a:srgbClr val="E4D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8" name="Freeform 5733"/>
              <p:cNvSpPr/>
              <p:nvPr/>
            </p:nvSpPr>
            <p:spPr bwMode="auto">
              <a:xfrm>
                <a:off x="6796088" y="5830888"/>
                <a:ext cx="85725" cy="68263"/>
              </a:xfrm>
              <a:custGeom>
                <a:avLst/>
                <a:gdLst>
                  <a:gd name="T0" fmla="*/ 40 w 43"/>
                  <a:gd name="T1" fmla="*/ 25 h 34"/>
                  <a:gd name="T2" fmla="*/ 33 w 43"/>
                  <a:gd name="T3" fmla="*/ 21 h 34"/>
                  <a:gd name="T4" fmla="*/ 27 w 43"/>
                  <a:gd name="T5" fmla="*/ 16 h 34"/>
                  <a:gd name="T6" fmla="*/ 12 w 43"/>
                  <a:gd name="T7" fmla="*/ 34 h 34"/>
                  <a:gd name="T8" fmla="*/ 10 w 43"/>
                  <a:gd name="T9" fmla="*/ 34 h 34"/>
                  <a:gd name="T10" fmla="*/ 2 w 43"/>
                  <a:gd name="T11" fmla="*/ 24 h 34"/>
                  <a:gd name="T12" fmla="*/ 1 w 43"/>
                  <a:gd name="T13" fmla="*/ 18 h 34"/>
                  <a:gd name="T14" fmla="*/ 6 w 43"/>
                  <a:gd name="T15" fmla="*/ 4 h 34"/>
                  <a:gd name="T16" fmla="*/ 35 w 43"/>
                  <a:gd name="T17" fmla="*/ 7 h 34"/>
                  <a:gd name="T18" fmla="*/ 39 w 43"/>
                  <a:gd name="T19" fmla="*/ 13 h 34"/>
                  <a:gd name="T20" fmla="*/ 40 w 43"/>
                  <a:gd name="T21" fmla="*/ 2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34">
                    <a:moveTo>
                      <a:pt x="40" y="25"/>
                    </a:moveTo>
                    <a:cubicBezTo>
                      <a:pt x="35" y="27"/>
                      <a:pt x="33" y="26"/>
                      <a:pt x="33" y="21"/>
                    </a:cubicBezTo>
                    <a:cubicBezTo>
                      <a:pt x="34" y="14"/>
                      <a:pt x="33" y="14"/>
                      <a:pt x="27" y="16"/>
                    </a:cubicBezTo>
                    <a:cubicBezTo>
                      <a:pt x="18" y="19"/>
                      <a:pt x="17" y="28"/>
                      <a:pt x="12" y="34"/>
                    </a:cubicBezTo>
                    <a:cubicBezTo>
                      <a:pt x="11" y="34"/>
                      <a:pt x="11" y="34"/>
                      <a:pt x="10" y="34"/>
                    </a:cubicBezTo>
                    <a:cubicBezTo>
                      <a:pt x="7" y="31"/>
                      <a:pt x="4" y="28"/>
                      <a:pt x="2" y="24"/>
                    </a:cubicBezTo>
                    <a:cubicBezTo>
                      <a:pt x="1" y="22"/>
                      <a:pt x="0" y="20"/>
                      <a:pt x="1" y="18"/>
                    </a:cubicBezTo>
                    <a:cubicBezTo>
                      <a:pt x="5" y="14"/>
                      <a:pt x="5" y="9"/>
                      <a:pt x="6" y="4"/>
                    </a:cubicBezTo>
                    <a:cubicBezTo>
                      <a:pt x="15" y="5"/>
                      <a:pt x="26" y="0"/>
                      <a:pt x="35" y="7"/>
                    </a:cubicBezTo>
                    <a:cubicBezTo>
                      <a:pt x="35" y="10"/>
                      <a:pt x="41" y="8"/>
                      <a:pt x="39" y="13"/>
                    </a:cubicBezTo>
                    <a:cubicBezTo>
                      <a:pt x="43" y="17"/>
                      <a:pt x="36" y="21"/>
                      <a:pt x="40" y="25"/>
                    </a:cubicBezTo>
                    <a:close/>
                  </a:path>
                </a:pathLst>
              </a:custGeom>
              <a:solidFill>
                <a:srgbClr val="D6C6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9" name="Freeform 5734"/>
              <p:cNvSpPr/>
              <p:nvPr/>
            </p:nvSpPr>
            <p:spPr bwMode="auto">
              <a:xfrm>
                <a:off x="6786563" y="5762626"/>
                <a:ext cx="74613" cy="60325"/>
              </a:xfrm>
              <a:custGeom>
                <a:avLst/>
                <a:gdLst>
                  <a:gd name="T0" fmla="*/ 5 w 37"/>
                  <a:gd name="T1" fmla="*/ 0 h 30"/>
                  <a:gd name="T2" fmla="*/ 30 w 37"/>
                  <a:gd name="T3" fmla="*/ 5 h 30"/>
                  <a:gd name="T4" fmla="*/ 37 w 37"/>
                  <a:gd name="T5" fmla="*/ 9 h 30"/>
                  <a:gd name="T6" fmla="*/ 21 w 37"/>
                  <a:gd name="T7" fmla="*/ 8 h 30"/>
                  <a:gd name="T8" fmla="*/ 35 w 37"/>
                  <a:gd name="T9" fmla="*/ 20 h 30"/>
                  <a:gd name="T10" fmla="*/ 26 w 37"/>
                  <a:gd name="T11" fmla="*/ 27 h 30"/>
                  <a:gd name="T12" fmla="*/ 15 w 37"/>
                  <a:gd name="T13" fmla="*/ 26 h 30"/>
                  <a:gd name="T14" fmla="*/ 3 w 37"/>
                  <a:gd name="T15" fmla="*/ 7 h 30"/>
                  <a:gd name="T16" fmla="*/ 6 w 37"/>
                  <a:gd name="T17" fmla="*/ 0 h 30"/>
                  <a:gd name="T18" fmla="*/ 5 w 37"/>
                  <a:gd name="T1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0">
                    <a:moveTo>
                      <a:pt x="5" y="0"/>
                    </a:moveTo>
                    <a:cubicBezTo>
                      <a:pt x="14" y="1"/>
                      <a:pt x="22" y="1"/>
                      <a:pt x="30" y="5"/>
                    </a:cubicBezTo>
                    <a:cubicBezTo>
                      <a:pt x="32" y="6"/>
                      <a:pt x="35" y="5"/>
                      <a:pt x="37" y="9"/>
                    </a:cubicBezTo>
                    <a:cubicBezTo>
                      <a:pt x="32" y="9"/>
                      <a:pt x="28" y="11"/>
                      <a:pt x="21" y="8"/>
                    </a:cubicBezTo>
                    <a:cubicBezTo>
                      <a:pt x="26" y="14"/>
                      <a:pt x="34" y="12"/>
                      <a:pt x="35" y="20"/>
                    </a:cubicBezTo>
                    <a:cubicBezTo>
                      <a:pt x="33" y="23"/>
                      <a:pt x="22" y="15"/>
                      <a:pt x="26" y="27"/>
                    </a:cubicBezTo>
                    <a:cubicBezTo>
                      <a:pt x="26" y="30"/>
                      <a:pt x="18" y="29"/>
                      <a:pt x="15" y="26"/>
                    </a:cubicBezTo>
                    <a:cubicBezTo>
                      <a:pt x="9" y="21"/>
                      <a:pt x="11" y="11"/>
                      <a:pt x="3" y="7"/>
                    </a:cubicBezTo>
                    <a:cubicBezTo>
                      <a:pt x="0" y="5"/>
                      <a:pt x="2" y="1"/>
                      <a:pt x="6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E7D7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0" name="Freeform 5735"/>
              <p:cNvSpPr/>
              <p:nvPr/>
            </p:nvSpPr>
            <p:spPr bwMode="auto">
              <a:xfrm>
                <a:off x="6773863" y="5761038"/>
                <a:ext cx="42863" cy="61913"/>
              </a:xfrm>
              <a:custGeom>
                <a:avLst/>
                <a:gdLst>
                  <a:gd name="T0" fmla="*/ 12 w 21"/>
                  <a:gd name="T1" fmla="*/ 1 h 31"/>
                  <a:gd name="T2" fmla="*/ 14 w 21"/>
                  <a:gd name="T3" fmla="*/ 9 h 31"/>
                  <a:gd name="T4" fmla="*/ 21 w 21"/>
                  <a:gd name="T5" fmla="*/ 27 h 31"/>
                  <a:gd name="T6" fmla="*/ 15 w 21"/>
                  <a:gd name="T7" fmla="*/ 31 h 31"/>
                  <a:gd name="T8" fmla="*/ 3 w 21"/>
                  <a:gd name="T9" fmla="*/ 9 h 31"/>
                  <a:gd name="T10" fmla="*/ 12 w 21"/>
                  <a:gd name="T11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31">
                    <a:moveTo>
                      <a:pt x="12" y="1"/>
                    </a:moveTo>
                    <a:cubicBezTo>
                      <a:pt x="10" y="4"/>
                      <a:pt x="7" y="6"/>
                      <a:pt x="14" y="9"/>
                    </a:cubicBezTo>
                    <a:cubicBezTo>
                      <a:pt x="20" y="11"/>
                      <a:pt x="20" y="20"/>
                      <a:pt x="21" y="27"/>
                    </a:cubicBezTo>
                    <a:cubicBezTo>
                      <a:pt x="19" y="28"/>
                      <a:pt x="17" y="30"/>
                      <a:pt x="15" y="31"/>
                    </a:cubicBezTo>
                    <a:cubicBezTo>
                      <a:pt x="9" y="25"/>
                      <a:pt x="10" y="15"/>
                      <a:pt x="3" y="9"/>
                    </a:cubicBezTo>
                    <a:cubicBezTo>
                      <a:pt x="0" y="7"/>
                      <a:pt x="5" y="0"/>
                      <a:pt x="12" y="1"/>
                    </a:cubicBezTo>
                    <a:close/>
                  </a:path>
                </a:pathLst>
              </a:custGeom>
              <a:solidFill>
                <a:srgbClr val="DCCB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1" name="Freeform 5736"/>
              <p:cNvSpPr/>
              <p:nvPr/>
            </p:nvSpPr>
            <p:spPr bwMode="auto">
              <a:xfrm>
                <a:off x="6862763" y="5842001"/>
                <a:ext cx="22225" cy="14288"/>
              </a:xfrm>
              <a:custGeom>
                <a:avLst/>
                <a:gdLst>
                  <a:gd name="T0" fmla="*/ 6 w 11"/>
                  <a:gd name="T1" fmla="*/ 7 h 7"/>
                  <a:gd name="T2" fmla="*/ 2 w 11"/>
                  <a:gd name="T3" fmla="*/ 1 h 7"/>
                  <a:gd name="T4" fmla="*/ 6 w 11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7">
                    <a:moveTo>
                      <a:pt x="6" y="7"/>
                    </a:moveTo>
                    <a:cubicBezTo>
                      <a:pt x="5" y="4"/>
                      <a:pt x="0" y="6"/>
                      <a:pt x="2" y="1"/>
                    </a:cubicBezTo>
                    <a:cubicBezTo>
                      <a:pt x="4" y="2"/>
                      <a:pt x="11" y="0"/>
                      <a:pt x="6" y="7"/>
                    </a:cubicBezTo>
                    <a:close/>
                  </a:path>
                </a:pathLst>
              </a:custGeom>
              <a:solidFill>
                <a:srgbClr val="E4D2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2" name="Freeform 5737"/>
              <p:cNvSpPr/>
              <p:nvPr/>
            </p:nvSpPr>
            <p:spPr bwMode="auto">
              <a:xfrm>
                <a:off x="6872288" y="5886451"/>
                <a:ext cx="26988" cy="31750"/>
              </a:xfrm>
              <a:custGeom>
                <a:avLst/>
                <a:gdLst>
                  <a:gd name="T0" fmla="*/ 10 w 13"/>
                  <a:gd name="T1" fmla="*/ 16 h 16"/>
                  <a:gd name="T2" fmla="*/ 7 w 13"/>
                  <a:gd name="T3" fmla="*/ 0 h 16"/>
                  <a:gd name="T4" fmla="*/ 11 w 13"/>
                  <a:gd name="T5" fmla="*/ 3 h 16"/>
                  <a:gd name="T6" fmla="*/ 10 w 13"/>
                  <a:gd name="T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6">
                    <a:moveTo>
                      <a:pt x="10" y="16"/>
                    </a:moveTo>
                    <a:cubicBezTo>
                      <a:pt x="7" y="11"/>
                      <a:pt x="0" y="7"/>
                      <a:pt x="7" y="0"/>
                    </a:cubicBezTo>
                    <a:cubicBezTo>
                      <a:pt x="8" y="1"/>
                      <a:pt x="13" y="0"/>
                      <a:pt x="11" y="3"/>
                    </a:cubicBezTo>
                    <a:cubicBezTo>
                      <a:pt x="8" y="8"/>
                      <a:pt x="12" y="12"/>
                      <a:pt x="10" y="16"/>
                    </a:cubicBezTo>
                    <a:close/>
                  </a:path>
                </a:pathLst>
              </a:custGeom>
              <a:solidFill>
                <a:srgbClr val="CBB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3" name="Freeform 5738"/>
              <p:cNvSpPr/>
              <p:nvPr/>
            </p:nvSpPr>
            <p:spPr bwMode="auto">
              <a:xfrm>
                <a:off x="6818313" y="5562601"/>
                <a:ext cx="90488" cy="63500"/>
              </a:xfrm>
              <a:custGeom>
                <a:avLst/>
                <a:gdLst>
                  <a:gd name="T0" fmla="*/ 14 w 45"/>
                  <a:gd name="T1" fmla="*/ 1 h 32"/>
                  <a:gd name="T2" fmla="*/ 25 w 45"/>
                  <a:gd name="T3" fmla="*/ 8 h 32"/>
                  <a:gd name="T4" fmla="*/ 40 w 45"/>
                  <a:gd name="T5" fmla="*/ 14 h 32"/>
                  <a:gd name="T6" fmla="*/ 40 w 45"/>
                  <a:gd name="T7" fmla="*/ 32 h 32"/>
                  <a:gd name="T8" fmla="*/ 37 w 45"/>
                  <a:gd name="T9" fmla="*/ 32 h 32"/>
                  <a:gd name="T10" fmla="*/ 30 w 45"/>
                  <a:gd name="T11" fmla="*/ 21 h 32"/>
                  <a:gd name="T12" fmla="*/ 10 w 45"/>
                  <a:gd name="T13" fmla="*/ 21 h 32"/>
                  <a:gd name="T14" fmla="*/ 7 w 45"/>
                  <a:gd name="T15" fmla="*/ 21 h 32"/>
                  <a:gd name="T16" fmla="*/ 7 w 45"/>
                  <a:gd name="T17" fmla="*/ 0 h 32"/>
                  <a:gd name="T18" fmla="*/ 14 w 45"/>
                  <a:gd name="T19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32">
                    <a:moveTo>
                      <a:pt x="14" y="1"/>
                    </a:moveTo>
                    <a:cubicBezTo>
                      <a:pt x="15" y="8"/>
                      <a:pt x="21" y="7"/>
                      <a:pt x="25" y="8"/>
                    </a:cubicBezTo>
                    <a:cubicBezTo>
                      <a:pt x="31" y="10"/>
                      <a:pt x="36" y="9"/>
                      <a:pt x="40" y="14"/>
                    </a:cubicBezTo>
                    <a:cubicBezTo>
                      <a:pt x="38" y="20"/>
                      <a:pt x="45" y="26"/>
                      <a:pt x="40" y="32"/>
                    </a:cubicBezTo>
                    <a:cubicBezTo>
                      <a:pt x="39" y="32"/>
                      <a:pt x="38" y="32"/>
                      <a:pt x="37" y="32"/>
                    </a:cubicBezTo>
                    <a:cubicBezTo>
                      <a:pt x="33" y="29"/>
                      <a:pt x="31" y="26"/>
                      <a:pt x="30" y="21"/>
                    </a:cubicBezTo>
                    <a:cubicBezTo>
                      <a:pt x="24" y="13"/>
                      <a:pt x="17" y="18"/>
                      <a:pt x="10" y="21"/>
                    </a:cubicBezTo>
                    <a:cubicBezTo>
                      <a:pt x="9" y="21"/>
                      <a:pt x="8" y="21"/>
                      <a:pt x="7" y="21"/>
                    </a:cubicBezTo>
                    <a:cubicBezTo>
                      <a:pt x="0" y="14"/>
                      <a:pt x="0" y="7"/>
                      <a:pt x="7" y="0"/>
                    </a:cubicBezTo>
                    <a:cubicBezTo>
                      <a:pt x="10" y="1"/>
                      <a:pt x="12" y="1"/>
                      <a:pt x="14" y="1"/>
                    </a:cubicBezTo>
                    <a:close/>
                  </a:path>
                </a:pathLst>
              </a:custGeom>
              <a:solidFill>
                <a:srgbClr val="E0C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4" name="Freeform 5739"/>
              <p:cNvSpPr/>
              <p:nvPr/>
            </p:nvSpPr>
            <p:spPr bwMode="auto">
              <a:xfrm>
                <a:off x="6832601" y="5638801"/>
                <a:ext cx="68263" cy="38100"/>
              </a:xfrm>
              <a:custGeom>
                <a:avLst/>
                <a:gdLst>
                  <a:gd name="T0" fmla="*/ 34 w 34"/>
                  <a:gd name="T1" fmla="*/ 11 h 19"/>
                  <a:gd name="T2" fmla="*/ 15 w 34"/>
                  <a:gd name="T3" fmla="*/ 16 h 19"/>
                  <a:gd name="T4" fmla="*/ 4 w 34"/>
                  <a:gd name="T5" fmla="*/ 16 h 19"/>
                  <a:gd name="T6" fmla="*/ 8 w 34"/>
                  <a:gd name="T7" fmla="*/ 11 h 19"/>
                  <a:gd name="T8" fmla="*/ 7 w 34"/>
                  <a:gd name="T9" fmla="*/ 5 h 19"/>
                  <a:gd name="T10" fmla="*/ 20 w 34"/>
                  <a:gd name="T11" fmla="*/ 2 h 19"/>
                  <a:gd name="T12" fmla="*/ 32 w 34"/>
                  <a:gd name="T13" fmla="*/ 4 h 19"/>
                  <a:gd name="T14" fmla="*/ 34 w 34"/>
                  <a:gd name="T15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19">
                    <a:moveTo>
                      <a:pt x="34" y="11"/>
                    </a:moveTo>
                    <a:cubicBezTo>
                      <a:pt x="28" y="14"/>
                      <a:pt x="21" y="12"/>
                      <a:pt x="15" y="16"/>
                    </a:cubicBezTo>
                    <a:cubicBezTo>
                      <a:pt x="11" y="18"/>
                      <a:pt x="7" y="19"/>
                      <a:pt x="4" y="16"/>
                    </a:cubicBezTo>
                    <a:cubicBezTo>
                      <a:pt x="0" y="10"/>
                      <a:pt x="10" y="17"/>
                      <a:pt x="8" y="11"/>
                    </a:cubicBezTo>
                    <a:cubicBezTo>
                      <a:pt x="7" y="9"/>
                      <a:pt x="7" y="7"/>
                      <a:pt x="7" y="5"/>
                    </a:cubicBezTo>
                    <a:cubicBezTo>
                      <a:pt x="10" y="0"/>
                      <a:pt x="16" y="3"/>
                      <a:pt x="20" y="2"/>
                    </a:cubicBezTo>
                    <a:cubicBezTo>
                      <a:pt x="24" y="2"/>
                      <a:pt x="28" y="1"/>
                      <a:pt x="32" y="4"/>
                    </a:cubicBezTo>
                    <a:cubicBezTo>
                      <a:pt x="33" y="6"/>
                      <a:pt x="33" y="9"/>
                      <a:pt x="34" y="11"/>
                    </a:cubicBezTo>
                    <a:close/>
                  </a:path>
                </a:pathLst>
              </a:custGeom>
              <a:solidFill>
                <a:srgbClr val="EAD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5" name="Freeform 5740"/>
              <p:cNvSpPr/>
              <p:nvPr/>
            </p:nvSpPr>
            <p:spPr bwMode="auto">
              <a:xfrm>
                <a:off x="6865938" y="5621338"/>
                <a:ext cx="36513" cy="26988"/>
              </a:xfrm>
              <a:custGeom>
                <a:avLst/>
                <a:gdLst>
                  <a:gd name="T0" fmla="*/ 15 w 18"/>
                  <a:gd name="T1" fmla="*/ 13 h 14"/>
                  <a:gd name="T2" fmla="*/ 3 w 18"/>
                  <a:gd name="T3" fmla="*/ 13 h 14"/>
                  <a:gd name="T4" fmla="*/ 5 w 18"/>
                  <a:gd name="T5" fmla="*/ 3 h 14"/>
                  <a:gd name="T6" fmla="*/ 14 w 18"/>
                  <a:gd name="T7" fmla="*/ 2 h 14"/>
                  <a:gd name="T8" fmla="*/ 16 w 18"/>
                  <a:gd name="T9" fmla="*/ 3 h 14"/>
                  <a:gd name="T10" fmla="*/ 15 w 18"/>
                  <a:gd name="T1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14">
                    <a:moveTo>
                      <a:pt x="15" y="13"/>
                    </a:moveTo>
                    <a:cubicBezTo>
                      <a:pt x="11" y="14"/>
                      <a:pt x="7" y="14"/>
                      <a:pt x="3" y="13"/>
                    </a:cubicBezTo>
                    <a:cubicBezTo>
                      <a:pt x="0" y="9"/>
                      <a:pt x="3" y="6"/>
                      <a:pt x="5" y="3"/>
                    </a:cubicBezTo>
                    <a:cubicBezTo>
                      <a:pt x="8" y="1"/>
                      <a:pt x="11" y="0"/>
                      <a:pt x="14" y="2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8" y="6"/>
                      <a:pt x="14" y="9"/>
                      <a:pt x="15" y="13"/>
                    </a:cubicBezTo>
                    <a:close/>
                  </a:path>
                </a:pathLst>
              </a:custGeom>
              <a:solidFill>
                <a:srgbClr val="E1CD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6" name="Freeform 5741"/>
              <p:cNvSpPr/>
              <p:nvPr/>
            </p:nvSpPr>
            <p:spPr bwMode="auto">
              <a:xfrm>
                <a:off x="6724651" y="5600701"/>
                <a:ext cx="153988" cy="61913"/>
              </a:xfrm>
              <a:custGeom>
                <a:avLst/>
                <a:gdLst>
                  <a:gd name="T0" fmla="*/ 77 w 77"/>
                  <a:gd name="T1" fmla="*/ 14 h 31"/>
                  <a:gd name="T2" fmla="*/ 74 w 77"/>
                  <a:gd name="T3" fmla="*/ 23 h 31"/>
                  <a:gd name="T4" fmla="*/ 61 w 77"/>
                  <a:gd name="T5" fmla="*/ 24 h 31"/>
                  <a:gd name="T6" fmla="*/ 56 w 77"/>
                  <a:gd name="T7" fmla="*/ 24 h 31"/>
                  <a:gd name="T8" fmla="*/ 49 w 77"/>
                  <a:gd name="T9" fmla="*/ 25 h 31"/>
                  <a:gd name="T10" fmla="*/ 41 w 77"/>
                  <a:gd name="T11" fmla="*/ 29 h 31"/>
                  <a:gd name="T12" fmla="*/ 10 w 77"/>
                  <a:gd name="T13" fmla="*/ 20 h 31"/>
                  <a:gd name="T14" fmla="*/ 5 w 77"/>
                  <a:gd name="T15" fmla="*/ 8 h 31"/>
                  <a:gd name="T16" fmla="*/ 21 w 77"/>
                  <a:gd name="T17" fmla="*/ 4 h 31"/>
                  <a:gd name="T18" fmla="*/ 28 w 77"/>
                  <a:gd name="T19" fmla="*/ 7 h 31"/>
                  <a:gd name="T20" fmla="*/ 42 w 77"/>
                  <a:gd name="T21" fmla="*/ 6 h 31"/>
                  <a:gd name="T22" fmla="*/ 77 w 77"/>
                  <a:gd name="T23" fmla="*/ 1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31">
                    <a:moveTo>
                      <a:pt x="77" y="14"/>
                    </a:moveTo>
                    <a:cubicBezTo>
                      <a:pt x="76" y="17"/>
                      <a:pt x="75" y="20"/>
                      <a:pt x="74" y="23"/>
                    </a:cubicBezTo>
                    <a:cubicBezTo>
                      <a:pt x="70" y="25"/>
                      <a:pt x="65" y="21"/>
                      <a:pt x="61" y="24"/>
                    </a:cubicBezTo>
                    <a:cubicBezTo>
                      <a:pt x="59" y="24"/>
                      <a:pt x="58" y="24"/>
                      <a:pt x="56" y="24"/>
                    </a:cubicBezTo>
                    <a:cubicBezTo>
                      <a:pt x="54" y="25"/>
                      <a:pt x="52" y="27"/>
                      <a:pt x="49" y="25"/>
                    </a:cubicBezTo>
                    <a:cubicBezTo>
                      <a:pt x="46" y="27"/>
                      <a:pt x="43" y="28"/>
                      <a:pt x="41" y="29"/>
                    </a:cubicBezTo>
                    <a:cubicBezTo>
                      <a:pt x="29" y="31"/>
                      <a:pt x="20" y="26"/>
                      <a:pt x="10" y="20"/>
                    </a:cubicBezTo>
                    <a:cubicBezTo>
                      <a:pt x="7" y="17"/>
                      <a:pt x="0" y="14"/>
                      <a:pt x="5" y="8"/>
                    </a:cubicBezTo>
                    <a:cubicBezTo>
                      <a:pt x="9" y="2"/>
                      <a:pt x="15" y="0"/>
                      <a:pt x="21" y="4"/>
                    </a:cubicBezTo>
                    <a:cubicBezTo>
                      <a:pt x="23" y="6"/>
                      <a:pt x="26" y="6"/>
                      <a:pt x="28" y="7"/>
                    </a:cubicBezTo>
                    <a:cubicBezTo>
                      <a:pt x="33" y="9"/>
                      <a:pt x="37" y="5"/>
                      <a:pt x="42" y="6"/>
                    </a:cubicBezTo>
                    <a:cubicBezTo>
                      <a:pt x="54" y="10"/>
                      <a:pt x="65" y="12"/>
                      <a:pt x="77" y="14"/>
                    </a:cubicBezTo>
                    <a:close/>
                  </a:path>
                </a:pathLst>
              </a:custGeom>
              <a:solidFill>
                <a:srgbClr val="E5D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7" name="Freeform 5742"/>
              <p:cNvSpPr/>
              <p:nvPr/>
            </p:nvSpPr>
            <p:spPr bwMode="auto">
              <a:xfrm>
                <a:off x="6710363" y="5632451"/>
                <a:ext cx="100013" cy="80963"/>
              </a:xfrm>
              <a:custGeom>
                <a:avLst/>
                <a:gdLst>
                  <a:gd name="T0" fmla="*/ 17 w 50"/>
                  <a:gd name="T1" fmla="*/ 2 h 40"/>
                  <a:gd name="T2" fmla="*/ 48 w 50"/>
                  <a:gd name="T3" fmla="*/ 13 h 40"/>
                  <a:gd name="T4" fmla="*/ 50 w 50"/>
                  <a:gd name="T5" fmla="*/ 14 h 40"/>
                  <a:gd name="T6" fmla="*/ 49 w 50"/>
                  <a:gd name="T7" fmla="*/ 17 h 40"/>
                  <a:gd name="T8" fmla="*/ 35 w 50"/>
                  <a:gd name="T9" fmla="*/ 36 h 40"/>
                  <a:gd name="T10" fmla="*/ 35 w 50"/>
                  <a:gd name="T11" fmla="*/ 37 h 40"/>
                  <a:gd name="T12" fmla="*/ 23 w 50"/>
                  <a:gd name="T13" fmla="*/ 30 h 40"/>
                  <a:gd name="T14" fmla="*/ 8 w 50"/>
                  <a:gd name="T15" fmla="*/ 30 h 40"/>
                  <a:gd name="T16" fmla="*/ 2 w 50"/>
                  <a:gd name="T17" fmla="*/ 21 h 40"/>
                  <a:gd name="T18" fmla="*/ 12 w 50"/>
                  <a:gd name="T19" fmla="*/ 21 h 40"/>
                  <a:gd name="T20" fmla="*/ 12 w 50"/>
                  <a:gd name="T21" fmla="*/ 10 h 40"/>
                  <a:gd name="T22" fmla="*/ 10 w 50"/>
                  <a:gd name="T23" fmla="*/ 2 h 40"/>
                  <a:gd name="T24" fmla="*/ 17 w 50"/>
                  <a:gd name="T25" fmla="*/ 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40">
                    <a:moveTo>
                      <a:pt x="17" y="2"/>
                    </a:moveTo>
                    <a:cubicBezTo>
                      <a:pt x="27" y="6"/>
                      <a:pt x="37" y="9"/>
                      <a:pt x="48" y="13"/>
                    </a:cubicBezTo>
                    <a:cubicBezTo>
                      <a:pt x="48" y="13"/>
                      <a:pt x="49" y="13"/>
                      <a:pt x="50" y="14"/>
                    </a:cubicBezTo>
                    <a:cubicBezTo>
                      <a:pt x="50" y="15"/>
                      <a:pt x="50" y="16"/>
                      <a:pt x="49" y="17"/>
                    </a:cubicBezTo>
                    <a:cubicBezTo>
                      <a:pt x="38" y="19"/>
                      <a:pt x="35" y="27"/>
                      <a:pt x="35" y="36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27" y="40"/>
                      <a:pt x="29" y="29"/>
                      <a:pt x="23" y="30"/>
                    </a:cubicBezTo>
                    <a:cubicBezTo>
                      <a:pt x="18" y="36"/>
                      <a:pt x="13" y="33"/>
                      <a:pt x="8" y="30"/>
                    </a:cubicBezTo>
                    <a:cubicBezTo>
                      <a:pt x="5" y="28"/>
                      <a:pt x="0" y="25"/>
                      <a:pt x="2" y="21"/>
                    </a:cubicBezTo>
                    <a:cubicBezTo>
                      <a:pt x="4" y="17"/>
                      <a:pt x="9" y="21"/>
                      <a:pt x="12" y="21"/>
                    </a:cubicBezTo>
                    <a:cubicBezTo>
                      <a:pt x="11" y="17"/>
                      <a:pt x="0" y="14"/>
                      <a:pt x="12" y="10"/>
                    </a:cubicBezTo>
                    <a:cubicBezTo>
                      <a:pt x="8" y="8"/>
                      <a:pt x="6" y="6"/>
                      <a:pt x="10" y="2"/>
                    </a:cubicBezTo>
                    <a:cubicBezTo>
                      <a:pt x="12" y="1"/>
                      <a:pt x="14" y="0"/>
                      <a:pt x="17" y="2"/>
                    </a:cubicBezTo>
                    <a:close/>
                  </a:path>
                </a:pathLst>
              </a:custGeom>
              <a:solidFill>
                <a:srgbClr val="E6D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8" name="Freeform 5743"/>
              <p:cNvSpPr/>
              <p:nvPr/>
            </p:nvSpPr>
            <p:spPr bwMode="auto">
              <a:xfrm>
                <a:off x="6770688" y="5659438"/>
                <a:ext cx="65088" cy="61913"/>
              </a:xfrm>
              <a:custGeom>
                <a:avLst/>
                <a:gdLst>
                  <a:gd name="T0" fmla="*/ 5 w 33"/>
                  <a:gd name="T1" fmla="*/ 23 h 31"/>
                  <a:gd name="T2" fmla="*/ 20 w 33"/>
                  <a:gd name="T3" fmla="*/ 1 h 31"/>
                  <a:gd name="T4" fmla="*/ 24 w 33"/>
                  <a:gd name="T5" fmla="*/ 9 h 31"/>
                  <a:gd name="T6" fmla="*/ 26 w 33"/>
                  <a:gd name="T7" fmla="*/ 20 h 31"/>
                  <a:gd name="T8" fmla="*/ 31 w 33"/>
                  <a:gd name="T9" fmla="*/ 31 h 31"/>
                  <a:gd name="T10" fmla="*/ 5 w 33"/>
                  <a:gd name="T11" fmla="*/ 2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1">
                    <a:moveTo>
                      <a:pt x="5" y="23"/>
                    </a:moveTo>
                    <a:cubicBezTo>
                      <a:pt x="0" y="12"/>
                      <a:pt x="0" y="7"/>
                      <a:pt x="20" y="1"/>
                    </a:cubicBezTo>
                    <a:cubicBezTo>
                      <a:pt x="25" y="2"/>
                      <a:pt x="33" y="0"/>
                      <a:pt x="24" y="9"/>
                    </a:cubicBezTo>
                    <a:cubicBezTo>
                      <a:pt x="21" y="12"/>
                      <a:pt x="16" y="17"/>
                      <a:pt x="26" y="20"/>
                    </a:cubicBezTo>
                    <a:cubicBezTo>
                      <a:pt x="28" y="21"/>
                      <a:pt x="32" y="25"/>
                      <a:pt x="31" y="31"/>
                    </a:cubicBezTo>
                    <a:cubicBezTo>
                      <a:pt x="23" y="22"/>
                      <a:pt x="13" y="26"/>
                      <a:pt x="5" y="23"/>
                    </a:cubicBezTo>
                    <a:close/>
                  </a:path>
                </a:pathLst>
              </a:custGeom>
              <a:solidFill>
                <a:srgbClr val="EBDB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9" name="Freeform 5744"/>
              <p:cNvSpPr/>
              <p:nvPr/>
            </p:nvSpPr>
            <p:spPr bwMode="auto">
              <a:xfrm>
                <a:off x="6743701" y="5676901"/>
                <a:ext cx="36513" cy="49213"/>
              </a:xfrm>
              <a:custGeom>
                <a:avLst/>
                <a:gdLst>
                  <a:gd name="T0" fmla="*/ 4 w 18"/>
                  <a:gd name="T1" fmla="*/ 3 h 25"/>
                  <a:gd name="T2" fmla="*/ 11 w 18"/>
                  <a:gd name="T3" fmla="*/ 5 h 25"/>
                  <a:gd name="T4" fmla="*/ 18 w 18"/>
                  <a:gd name="T5" fmla="*/ 15 h 25"/>
                  <a:gd name="T6" fmla="*/ 16 w 18"/>
                  <a:gd name="T7" fmla="*/ 24 h 25"/>
                  <a:gd name="T8" fmla="*/ 6 w 18"/>
                  <a:gd name="T9" fmla="*/ 25 h 25"/>
                  <a:gd name="T10" fmla="*/ 3 w 18"/>
                  <a:gd name="T11" fmla="*/ 14 h 25"/>
                  <a:gd name="T12" fmla="*/ 4 w 18"/>
                  <a:gd name="T13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5">
                    <a:moveTo>
                      <a:pt x="4" y="3"/>
                    </a:moveTo>
                    <a:cubicBezTo>
                      <a:pt x="8" y="0"/>
                      <a:pt x="10" y="0"/>
                      <a:pt x="11" y="5"/>
                    </a:cubicBezTo>
                    <a:cubicBezTo>
                      <a:pt x="12" y="9"/>
                      <a:pt x="13" y="13"/>
                      <a:pt x="18" y="15"/>
                    </a:cubicBezTo>
                    <a:cubicBezTo>
                      <a:pt x="12" y="17"/>
                      <a:pt x="15" y="21"/>
                      <a:pt x="16" y="24"/>
                    </a:cubicBezTo>
                    <a:cubicBezTo>
                      <a:pt x="13" y="25"/>
                      <a:pt x="10" y="25"/>
                      <a:pt x="6" y="25"/>
                    </a:cubicBezTo>
                    <a:cubicBezTo>
                      <a:pt x="0" y="23"/>
                      <a:pt x="2" y="18"/>
                      <a:pt x="3" y="14"/>
                    </a:cubicBezTo>
                    <a:cubicBezTo>
                      <a:pt x="4" y="10"/>
                      <a:pt x="7" y="7"/>
                      <a:pt x="4" y="3"/>
                    </a:cubicBezTo>
                    <a:close/>
                  </a:path>
                </a:pathLst>
              </a:custGeom>
              <a:solidFill>
                <a:srgbClr val="C8B2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0" name="Freeform 5745"/>
              <p:cNvSpPr/>
              <p:nvPr/>
            </p:nvSpPr>
            <p:spPr bwMode="auto">
              <a:xfrm>
                <a:off x="6843713" y="5697538"/>
                <a:ext cx="30163" cy="17463"/>
              </a:xfrm>
              <a:custGeom>
                <a:avLst/>
                <a:gdLst>
                  <a:gd name="T0" fmla="*/ 0 w 15"/>
                  <a:gd name="T1" fmla="*/ 0 h 9"/>
                  <a:gd name="T2" fmla="*/ 15 w 15"/>
                  <a:gd name="T3" fmla="*/ 4 h 9"/>
                  <a:gd name="T4" fmla="*/ 0 w 15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9">
                    <a:moveTo>
                      <a:pt x="0" y="0"/>
                    </a:moveTo>
                    <a:cubicBezTo>
                      <a:pt x="4" y="1"/>
                      <a:pt x="9" y="2"/>
                      <a:pt x="15" y="4"/>
                    </a:cubicBezTo>
                    <a:cubicBezTo>
                      <a:pt x="8" y="9"/>
                      <a:pt x="3" y="6"/>
                      <a:pt x="0" y="0"/>
                    </a:cubicBezTo>
                    <a:close/>
                  </a:path>
                </a:pathLst>
              </a:custGeom>
              <a:solidFill>
                <a:srgbClr val="E3CC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1" name="Freeform 5746"/>
              <p:cNvSpPr/>
              <p:nvPr/>
            </p:nvSpPr>
            <p:spPr bwMode="auto">
              <a:xfrm>
                <a:off x="6823076" y="5648326"/>
                <a:ext cx="12700" cy="11113"/>
              </a:xfrm>
              <a:custGeom>
                <a:avLst/>
                <a:gdLst>
                  <a:gd name="T0" fmla="*/ 0 w 7"/>
                  <a:gd name="T1" fmla="*/ 1 h 5"/>
                  <a:gd name="T2" fmla="*/ 7 w 7"/>
                  <a:gd name="T3" fmla="*/ 0 h 5"/>
                  <a:gd name="T4" fmla="*/ 7 w 7"/>
                  <a:gd name="T5" fmla="*/ 4 h 5"/>
                  <a:gd name="T6" fmla="*/ 0 w 7"/>
                  <a:gd name="T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2" y="1"/>
                      <a:pt x="5" y="0"/>
                      <a:pt x="7" y="0"/>
                    </a:cubicBezTo>
                    <a:cubicBezTo>
                      <a:pt x="7" y="1"/>
                      <a:pt x="7" y="4"/>
                      <a:pt x="7" y="4"/>
                    </a:cubicBezTo>
                    <a:cubicBezTo>
                      <a:pt x="4" y="5"/>
                      <a:pt x="1" y="4"/>
                      <a:pt x="0" y="1"/>
                    </a:cubicBezTo>
                    <a:close/>
                  </a:path>
                </a:pathLst>
              </a:custGeom>
              <a:solidFill>
                <a:srgbClr val="EAD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2" name="Freeform 5747"/>
              <p:cNvSpPr/>
              <p:nvPr/>
            </p:nvSpPr>
            <p:spPr bwMode="auto">
              <a:xfrm>
                <a:off x="6770688" y="5483226"/>
                <a:ext cx="92075" cy="109538"/>
              </a:xfrm>
              <a:custGeom>
                <a:avLst/>
                <a:gdLst>
                  <a:gd name="T0" fmla="*/ 0 w 46"/>
                  <a:gd name="T1" fmla="*/ 49 h 55"/>
                  <a:gd name="T2" fmla="*/ 19 w 46"/>
                  <a:gd name="T3" fmla="*/ 27 h 55"/>
                  <a:gd name="T4" fmla="*/ 19 w 46"/>
                  <a:gd name="T5" fmla="*/ 17 h 55"/>
                  <a:gd name="T6" fmla="*/ 16 w 46"/>
                  <a:gd name="T7" fmla="*/ 11 h 55"/>
                  <a:gd name="T8" fmla="*/ 17 w 46"/>
                  <a:gd name="T9" fmla="*/ 7 h 55"/>
                  <a:gd name="T10" fmla="*/ 42 w 46"/>
                  <a:gd name="T11" fmla="*/ 3 h 55"/>
                  <a:gd name="T12" fmla="*/ 43 w 46"/>
                  <a:gd name="T13" fmla="*/ 5 h 55"/>
                  <a:gd name="T14" fmla="*/ 31 w 46"/>
                  <a:gd name="T15" fmla="*/ 20 h 55"/>
                  <a:gd name="T16" fmla="*/ 29 w 46"/>
                  <a:gd name="T17" fmla="*/ 24 h 55"/>
                  <a:gd name="T18" fmla="*/ 24 w 46"/>
                  <a:gd name="T19" fmla="*/ 33 h 55"/>
                  <a:gd name="T20" fmla="*/ 24 w 46"/>
                  <a:gd name="T21" fmla="*/ 37 h 55"/>
                  <a:gd name="T22" fmla="*/ 17 w 46"/>
                  <a:gd name="T23" fmla="*/ 51 h 55"/>
                  <a:gd name="T24" fmla="*/ 0 w 46"/>
                  <a:gd name="T2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" h="55">
                    <a:moveTo>
                      <a:pt x="0" y="49"/>
                    </a:moveTo>
                    <a:cubicBezTo>
                      <a:pt x="2" y="38"/>
                      <a:pt x="14" y="35"/>
                      <a:pt x="19" y="27"/>
                    </a:cubicBezTo>
                    <a:cubicBezTo>
                      <a:pt x="22" y="23"/>
                      <a:pt x="23" y="20"/>
                      <a:pt x="19" y="17"/>
                    </a:cubicBezTo>
                    <a:cubicBezTo>
                      <a:pt x="18" y="15"/>
                      <a:pt x="16" y="13"/>
                      <a:pt x="16" y="11"/>
                    </a:cubicBezTo>
                    <a:cubicBezTo>
                      <a:pt x="16" y="9"/>
                      <a:pt x="17" y="8"/>
                      <a:pt x="17" y="7"/>
                    </a:cubicBezTo>
                    <a:cubicBezTo>
                      <a:pt x="25" y="0"/>
                      <a:pt x="33" y="2"/>
                      <a:pt x="42" y="3"/>
                    </a:cubicBezTo>
                    <a:cubicBezTo>
                      <a:pt x="43" y="4"/>
                      <a:pt x="43" y="4"/>
                      <a:pt x="43" y="5"/>
                    </a:cubicBezTo>
                    <a:cubicBezTo>
                      <a:pt x="46" y="15"/>
                      <a:pt x="35" y="14"/>
                      <a:pt x="31" y="20"/>
                    </a:cubicBezTo>
                    <a:cubicBezTo>
                      <a:pt x="30" y="22"/>
                      <a:pt x="26" y="21"/>
                      <a:pt x="29" y="24"/>
                    </a:cubicBezTo>
                    <a:cubicBezTo>
                      <a:pt x="38" y="34"/>
                      <a:pt x="33" y="33"/>
                      <a:pt x="24" y="33"/>
                    </a:cubicBezTo>
                    <a:cubicBezTo>
                      <a:pt x="21" y="33"/>
                      <a:pt x="19" y="35"/>
                      <a:pt x="24" y="37"/>
                    </a:cubicBezTo>
                    <a:cubicBezTo>
                      <a:pt x="28" y="45"/>
                      <a:pt x="21" y="48"/>
                      <a:pt x="17" y="51"/>
                    </a:cubicBezTo>
                    <a:cubicBezTo>
                      <a:pt x="11" y="55"/>
                      <a:pt x="5" y="54"/>
                      <a:pt x="0" y="49"/>
                    </a:cubicBezTo>
                    <a:close/>
                  </a:path>
                </a:pathLst>
              </a:custGeom>
              <a:solidFill>
                <a:srgbClr val="D9BF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3" name="Freeform 5748"/>
              <p:cNvSpPr/>
              <p:nvPr/>
            </p:nvSpPr>
            <p:spPr bwMode="auto">
              <a:xfrm>
                <a:off x="6750051" y="5556251"/>
                <a:ext cx="77788" cy="79375"/>
              </a:xfrm>
              <a:custGeom>
                <a:avLst/>
                <a:gdLst>
                  <a:gd name="T0" fmla="*/ 10 w 39"/>
                  <a:gd name="T1" fmla="*/ 12 h 39"/>
                  <a:gd name="T2" fmla="*/ 34 w 39"/>
                  <a:gd name="T3" fmla="*/ 0 h 39"/>
                  <a:gd name="T4" fmla="*/ 39 w 39"/>
                  <a:gd name="T5" fmla="*/ 3 h 39"/>
                  <a:gd name="T6" fmla="*/ 31 w 39"/>
                  <a:gd name="T7" fmla="*/ 25 h 39"/>
                  <a:gd name="T8" fmla="*/ 28 w 39"/>
                  <a:gd name="T9" fmla="*/ 29 h 39"/>
                  <a:gd name="T10" fmla="*/ 16 w 39"/>
                  <a:gd name="T11" fmla="*/ 30 h 39"/>
                  <a:gd name="T12" fmla="*/ 14 w 39"/>
                  <a:gd name="T13" fmla="*/ 29 h 39"/>
                  <a:gd name="T14" fmla="*/ 12 w 39"/>
                  <a:gd name="T15" fmla="*/ 23 h 39"/>
                  <a:gd name="T16" fmla="*/ 6 w 39"/>
                  <a:gd name="T17" fmla="*/ 20 h 39"/>
                  <a:gd name="T18" fmla="*/ 3 w 39"/>
                  <a:gd name="T19" fmla="*/ 11 h 39"/>
                  <a:gd name="T20" fmla="*/ 10 w 39"/>
                  <a:gd name="T21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" h="39">
                    <a:moveTo>
                      <a:pt x="10" y="12"/>
                    </a:moveTo>
                    <a:cubicBezTo>
                      <a:pt x="22" y="16"/>
                      <a:pt x="31" y="13"/>
                      <a:pt x="34" y="0"/>
                    </a:cubicBezTo>
                    <a:cubicBezTo>
                      <a:pt x="36" y="1"/>
                      <a:pt x="37" y="2"/>
                      <a:pt x="39" y="3"/>
                    </a:cubicBezTo>
                    <a:cubicBezTo>
                      <a:pt x="38" y="11"/>
                      <a:pt x="33" y="18"/>
                      <a:pt x="31" y="25"/>
                    </a:cubicBezTo>
                    <a:cubicBezTo>
                      <a:pt x="30" y="27"/>
                      <a:pt x="30" y="28"/>
                      <a:pt x="28" y="29"/>
                    </a:cubicBezTo>
                    <a:cubicBezTo>
                      <a:pt x="24" y="30"/>
                      <a:pt x="20" y="39"/>
                      <a:pt x="16" y="30"/>
                    </a:cubicBezTo>
                    <a:cubicBezTo>
                      <a:pt x="15" y="29"/>
                      <a:pt x="15" y="29"/>
                      <a:pt x="14" y="29"/>
                    </a:cubicBezTo>
                    <a:cubicBezTo>
                      <a:pt x="14" y="27"/>
                      <a:pt x="13" y="25"/>
                      <a:pt x="12" y="23"/>
                    </a:cubicBezTo>
                    <a:cubicBezTo>
                      <a:pt x="11" y="21"/>
                      <a:pt x="9" y="20"/>
                      <a:pt x="6" y="20"/>
                    </a:cubicBezTo>
                    <a:cubicBezTo>
                      <a:pt x="0" y="19"/>
                      <a:pt x="0" y="16"/>
                      <a:pt x="3" y="11"/>
                    </a:cubicBezTo>
                    <a:cubicBezTo>
                      <a:pt x="5" y="11"/>
                      <a:pt x="8" y="11"/>
                      <a:pt x="10" y="12"/>
                    </a:cubicBezTo>
                    <a:close/>
                  </a:path>
                </a:pathLst>
              </a:custGeom>
              <a:solidFill>
                <a:srgbClr val="E0C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4" name="Freeform 5749"/>
              <p:cNvSpPr/>
              <p:nvPr/>
            </p:nvSpPr>
            <p:spPr bwMode="auto">
              <a:xfrm>
                <a:off x="6838951" y="5451476"/>
                <a:ext cx="57150" cy="58738"/>
              </a:xfrm>
              <a:custGeom>
                <a:avLst/>
                <a:gdLst>
                  <a:gd name="T0" fmla="*/ 3 w 29"/>
                  <a:gd name="T1" fmla="*/ 8 h 30"/>
                  <a:gd name="T2" fmla="*/ 13 w 29"/>
                  <a:gd name="T3" fmla="*/ 9 h 30"/>
                  <a:gd name="T4" fmla="*/ 16 w 29"/>
                  <a:gd name="T5" fmla="*/ 2 h 30"/>
                  <a:gd name="T6" fmla="*/ 26 w 29"/>
                  <a:gd name="T7" fmla="*/ 5 h 30"/>
                  <a:gd name="T8" fmla="*/ 27 w 29"/>
                  <a:gd name="T9" fmla="*/ 14 h 30"/>
                  <a:gd name="T10" fmla="*/ 28 w 29"/>
                  <a:gd name="T11" fmla="*/ 18 h 30"/>
                  <a:gd name="T12" fmla="*/ 21 w 29"/>
                  <a:gd name="T13" fmla="*/ 29 h 30"/>
                  <a:gd name="T14" fmla="*/ 17 w 29"/>
                  <a:gd name="T15" fmla="*/ 23 h 30"/>
                  <a:gd name="T16" fmla="*/ 9 w 29"/>
                  <a:gd name="T17" fmla="*/ 21 h 30"/>
                  <a:gd name="T18" fmla="*/ 9 w 29"/>
                  <a:gd name="T19" fmla="*/ 21 h 30"/>
                  <a:gd name="T20" fmla="*/ 1 w 29"/>
                  <a:gd name="T21" fmla="*/ 17 h 30"/>
                  <a:gd name="T22" fmla="*/ 1 w 29"/>
                  <a:gd name="T23" fmla="*/ 10 h 30"/>
                  <a:gd name="T24" fmla="*/ 3 w 29"/>
                  <a:gd name="T25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30">
                    <a:moveTo>
                      <a:pt x="3" y="8"/>
                    </a:moveTo>
                    <a:cubicBezTo>
                      <a:pt x="7" y="5"/>
                      <a:pt x="9" y="13"/>
                      <a:pt x="13" y="9"/>
                    </a:cubicBezTo>
                    <a:cubicBezTo>
                      <a:pt x="16" y="7"/>
                      <a:pt x="15" y="4"/>
                      <a:pt x="16" y="2"/>
                    </a:cubicBezTo>
                    <a:cubicBezTo>
                      <a:pt x="21" y="0"/>
                      <a:pt x="23" y="4"/>
                      <a:pt x="26" y="5"/>
                    </a:cubicBezTo>
                    <a:cubicBezTo>
                      <a:pt x="29" y="8"/>
                      <a:pt x="14" y="13"/>
                      <a:pt x="27" y="14"/>
                    </a:cubicBezTo>
                    <a:cubicBezTo>
                      <a:pt x="29" y="14"/>
                      <a:pt x="29" y="17"/>
                      <a:pt x="28" y="18"/>
                    </a:cubicBezTo>
                    <a:cubicBezTo>
                      <a:pt x="22" y="20"/>
                      <a:pt x="27" y="28"/>
                      <a:pt x="21" y="29"/>
                    </a:cubicBezTo>
                    <a:cubicBezTo>
                      <a:pt x="17" y="30"/>
                      <a:pt x="17" y="26"/>
                      <a:pt x="17" y="23"/>
                    </a:cubicBezTo>
                    <a:cubicBezTo>
                      <a:pt x="17" y="18"/>
                      <a:pt x="12" y="22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18"/>
                      <a:pt x="3" y="20"/>
                      <a:pt x="1" y="17"/>
                    </a:cubicBezTo>
                    <a:cubicBezTo>
                      <a:pt x="0" y="15"/>
                      <a:pt x="0" y="13"/>
                      <a:pt x="1" y="10"/>
                    </a:cubicBezTo>
                    <a:cubicBezTo>
                      <a:pt x="2" y="9"/>
                      <a:pt x="2" y="8"/>
                      <a:pt x="3" y="8"/>
                    </a:cubicBezTo>
                    <a:close/>
                  </a:path>
                </a:pathLst>
              </a:custGeom>
              <a:solidFill>
                <a:srgbClr val="E2CD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5" name="Freeform 5750"/>
              <p:cNvSpPr/>
              <p:nvPr/>
            </p:nvSpPr>
            <p:spPr bwMode="auto">
              <a:xfrm>
                <a:off x="6805613" y="5562601"/>
                <a:ext cx="28575" cy="53975"/>
              </a:xfrm>
              <a:custGeom>
                <a:avLst/>
                <a:gdLst>
                  <a:gd name="T0" fmla="*/ 1 w 14"/>
                  <a:gd name="T1" fmla="*/ 21 h 27"/>
                  <a:gd name="T2" fmla="*/ 11 w 14"/>
                  <a:gd name="T3" fmla="*/ 0 h 27"/>
                  <a:gd name="T4" fmla="*/ 13 w 14"/>
                  <a:gd name="T5" fmla="*/ 0 h 27"/>
                  <a:gd name="T6" fmla="*/ 13 w 14"/>
                  <a:gd name="T7" fmla="*/ 20 h 27"/>
                  <a:gd name="T8" fmla="*/ 10 w 14"/>
                  <a:gd name="T9" fmla="*/ 26 h 27"/>
                  <a:gd name="T10" fmla="*/ 1 w 14"/>
                  <a:gd name="T11" fmla="*/ 21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27">
                    <a:moveTo>
                      <a:pt x="1" y="21"/>
                    </a:moveTo>
                    <a:cubicBezTo>
                      <a:pt x="0" y="12"/>
                      <a:pt x="9" y="8"/>
                      <a:pt x="11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1" y="7"/>
                      <a:pt x="9" y="14"/>
                      <a:pt x="13" y="20"/>
                    </a:cubicBezTo>
                    <a:cubicBezTo>
                      <a:pt x="14" y="23"/>
                      <a:pt x="12" y="25"/>
                      <a:pt x="10" y="26"/>
                    </a:cubicBezTo>
                    <a:cubicBezTo>
                      <a:pt x="5" y="27"/>
                      <a:pt x="3" y="24"/>
                      <a:pt x="1" y="21"/>
                    </a:cubicBezTo>
                    <a:close/>
                  </a:path>
                </a:pathLst>
              </a:custGeom>
              <a:solidFill>
                <a:srgbClr val="DCC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6" name="Freeform 5751"/>
              <p:cNvSpPr/>
              <p:nvPr/>
            </p:nvSpPr>
            <p:spPr bwMode="auto">
              <a:xfrm>
                <a:off x="6902451" y="5321301"/>
                <a:ext cx="130175" cy="98425"/>
              </a:xfrm>
              <a:custGeom>
                <a:avLst/>
                <a:gdLst>
                  <a:gd name="T0" fmla="*/ 0 w 65"/>
                  <a:gd name="T1" fmla="*/ 22 h 49"/>
                  <a:gd name="T2" fmla="*/ 3 w 65"/>
                  <a:gd name="T3" fmla="*/ 19 h 49"/>
                  <a:gd name="T4" fmla="*/ 15 w 65"/>
                  <a:gd name="T5" fmla="*/ 20 h 49"/>
                  <a:gd name="T6" fmla="*/ 29 w 65"/>
                  <a:gd name="T7" fmla="*/ 18 h 49"/>
                  <a:gd name="T8" fmla="*/ 38 w 65"/>
                  <a:gd name="T9" fmla="*/ 13 h 49"/>
                  <a:gd name="T10" fmla="*/ 56 w 65"/>
                  <a:gd name="T11" fmla="*/ 7 h 49"/>
                  <a:gd name="T12" fmla="*/ 65 w 65"/>
                  <a:gd name="T13" fmla="*/ 16 h 49"/>
                  <a:gd name="T14" fmla="*/ 65 w 65"/>
                  <a:gd name="T15" fmla="*/ 18 h 49"/>
                  <a:gd name="T16" fmla="*/ 61 w 65"/>
                  <a:gd name="T17" fmla="*/ 27 h 49"/>
                  <a:gd name="T18" fmla="*/ 61 w 65"/>
                  <a:gd name="T19" fmla="*/ 27 h 49"/>
                  <a:gd name="T20" fmla="*/ 57 w 65"/>
                  <a:gd name="T21" fmla="*/ 25 h 49"/>
                  <a:gd name="T22" fmla="*/ 46 w 65"/>
                  <a:gd name="T23" fmla="*/ 27 h 49"/>
                  <a:gd name="T24" fmla="*/ 53 w 65"/>
                  <a:gd name="T25" fmla="*/ 33 h 49"/>
                  <a:gd name="T26" fmla="*/ 58 w 65"/>
                  <a:gd name="T27" fmla="*/ 37 h 49"/>
                  <a:gd name="T28" fmla="*/ 55 w 65"/>
                  <a:gd name="T29" fmla="*/ 41 h 49"/>
                  <a:gd name="T30" fmla="*/ 58 w 65"/>
                  <a:gd name="T31" fmla="*/ 46 h 49"/>
                  <a:gd name="T32" fmla="*/ 54 w 65"/>
                  <a:gd name="T33" fmla="*/ 45 h 49"/>
                  <a:gd name="T34" fmla="*/ 46 w 65"/>
                  <a:gd name="T35" fmla="*/ 41 h 49"/>
                  <a:gd name="T36" fmla="*/ 28 w 65"/>
                  <a:gd name="T37" fmla="*/ 33 h 49"/>
                  <a:gd name="T38" fmla="*/ 25 w 65"/>
                  <a:gd name="T39" fmla="*/ 37 h 49"/>
                  <a:gd name="T40" fmla="*/ 18 w 65"/>
                  <a:gd name="T41" fmla="*/ 36 h 49"/>
                  <a:gd name="T42" fmla="*/ 6 w 65"/>
                  <a:gd name="T43" fmla="*/ 32 h 49"/>
                  <a:gd name="T44" fmla="*/ 6 w 65"/>
                  <a:gd name="T45" fmla="*/ 32 h 49"/>
                  <a:gd name="T46" fmla="*/ 0 w 65"/>
                  <a:gd name="T47" fmla="*/ 2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" h="49">
                    <a:moveTo>
                      <a:pt x="0" y="22"/>
                    </a:moveTo>
                    <a:cubicBezTo>
                      <a:pt x="1" y="21"/>
                      <a:pt x="2" y="20"/>
                      <a:pt x="3" y="19"/>
                    </a:cubicBezTo>
                    <a:cubicBezTo>
                      <a:pt x="7" y="18"/>
                      <a:pt x="11" y="16"/>
                      <a:pt x="15" y="20"/>
                    </a:cubicBezTo>
                    <a:cubicBezTo>
                      <a:pt x="20" y="25"/>
                      <a:pt x="25" y="25"/>
                      <a:pt x="29" y="18"/>
                    </a:cubicBezTo>
                    <a:cubicBezTo>
                      <a:pt x="31" y="15"/>
                      <a:pt x="35" y="14"/>
                      <a:pt x="38" y="13"/>
                    </a:cubicBezTo>
                    <a:cubicBezTo>
                      <a:pt x="44" y="9"/>
                      <a:pt x="47" y="0"/>
                      <a:pt x="56" y="7"/>
                    </a:cubicBezTo>
                    <a:cubicBezTo>
                      <a:pt x="59" y="10"/>
                      <a:pt x="61" y="13"/>
                      <a:pt x="65" y="16"/>
                    </a:cubicBezTo>
                    <a:cubicBezTo>
                      <a:pt x="65" y="17"/>
                      <a:pt x="65" y="17"/>
                      <a:pt x="65" y="18"/>
                    </a:cubicBezTo>
                    <a:cubicBezTo>
                      <a:pt x="60" y="19"/>
                      <a:pt x="57" y="22"/>
                      <a:pt x="61" y="27"/>
                    </a:cubicBezTo>
                    <a:cubicBezTo>
                      <a:pt x="61" y="27"/>
                      <a:pt x="61" y="27"/>
                      <a:pt x="61" y="27"/>
                    </a:cubicBezTo>
                    <a:cubicBezTo>
                      <a:pt x="60" y="26"/>
                      <a:pt x="58" y="26"/>
                      <a:pt x="57" y="25"/>
                    </a:cubicBezTo>
                    <a:cubicBezTo>
                      <a:pt x="53" y="20"/>
                      <a:pt x="47" y="25"/>
                      <a:pt x="46" y="27"/>
                    </a:cubicBezTo>
                    <a:cubicBezTo>
                      <a:pt x="44" y="32"/>
                      <a:pt x="49" y="33"/>
                      <a:pt x="53" y="33"/>
                    </a:cubicBezTo>
                    <a:cubicBezTo>
                      <a:pt x="54" y="35"/>
                      <a:pt x="57" y="34"/>
                      <a:pt x="58" y="37"/>
                    </a:cubicBezTo>
                    <a:cubicBezTo>
                      <a:pt x="57" y="38"/>
                      <a:pt x="53" y="38"/>
                      <a:pt x="55" y="41"/>
                    </a:cubicBezTo>
                    <a:cubicBezTo>
                      <a:pt x="56" y="42"/>
                      <a:pt x="60" y="43"/>
                      <a:pt x="58" y="46"/>
                    </a:cubicBezTo>
                    <a:cubicBezTo>
                      <a:pt x="57" y="47"/>
                      <a:pt x="54" y="47"/>
                      <a:pt x="54" y="45"/>
                    </a:cubicBezTo>
                    <a:cubicBezTo>
                      <a:pt x="53" y="40"/>
                      <a:pt x="46" y="49"/>
                      <a:pt x="46" y="41"/>
                    </a:cubicBezTo>
                    <a:cubicBezTo>
                      <a:pt x="45" y="27"/>
                      <a:pt x="40" y="26"/>
                      <a:pt x="28" y="33"/>
                    </a:cubicBezTo>
                    <a:cubicBezTo>
                      <a:pt x="27" y="34"/>
                      <a:pt x="28" y="37"/>
                      <a:pt x="25" y="37"/>
                    </a:cubicBezTo>
                    <a:cubicBezTo>
                      <a:pt x="23" y="37"/>
                      <a:pt x="21" y="37"/>
                      <a:pt x="18" y="36"/>
                    </a:cubicBezTo>
                    <a:cubicBezTo>
                      <a:pt x="14" y="34"/>
                      <a:pt x="10" y="34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9" y="26"/>
                      <a:pt x="0" y="26"/>
                      <a:pt x="0" y="22"/>
                    </a:cubicBezTo>
                    <a:close/>
                  </a:path>
                </a:pathLst>
              </a:custGeom>
              <a:solidFill>
                <a:srgbClr val="E4C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7" name="Freeform 5752"/>
              <p:cNvSpPr/>
              <p:nvPr/>
            </p:nvSpPr>
            <p:spPr bwMode="auto">
              <a:xfrm>
                <a:off x="6732588" y="5413376"/>
                <a:ext cx="101600" cy="92075"/>
              </a:xfrm>
              <a:custGeom>
                <a:avLst/>
                <a:gdLst>
                  <a:gd name="T0" fmla="*/ 37 w 51"/>
                  <a:gd name="T1" fmla="*/ 44 h 46"/>
                  <a:gd name="T2" fmla="*/ 36 w 51"/>
                  <a:gd name="T3" fmla="*/ 46 h 46"/>
                  <a:gd name="T4" fmla="*/ 22 w 51"/>
                  <a:gd name="T5" fmla="*/ 39 h 46"/>
                  <a:gd name="T6" fmla="*/ 16 w 51"/>
                  <a:gd name="T7" fmla="*/ 35 h 46"/>
                  <a:gd name="T8" fmla="*/ 25 w 51"/>
                  <a:gd name="T9" fmla="*/ 17 h 46"/>
                  <a:gd name="T10" fmla="*/ 15 w 51"/>
                  <a:gd name="T11" fmla="*/ 20 h 46"/>
                  <a:gd name="T12" fmla="*/ 12 w 51"/>
                  <a:gd name="T13" fmla="*/ 19 h 46"/>
                  <a:gd name="T14" fmla="*/ 3 w 51"/>
                  <a:gd name="T15" fmla="*/ 17 h 46"/>
                  <a:gd name="T16" fmla="*/ 0 w 51"/>
                  <a:gd name="T17" fmla="*/ 15 h 46"/>
                  <a:gd name="T18" fmla="*/ 1 w 51"/>
                  <a:gd name="T19" fmla="*/ 12 h 46"/>
                  <a:gd name="T20" fmla="*/ 7 w 51"/>
                  <a:gd name="T21" fmla="*/ 5 h 46"/>
                  <a:gd name="T22" fmla="*/ 15 w 51"/>
                  <a:gd name="T23" fmla="*/ 4 h 46"/>
                  <a:gd name="T24" fmla="*/ 17 w 51"/>
                  <a:gd name="T25" fmla="*/ 5 h 46"/>
                  <a:gd name="T26" fmla="*/ 17 w 51"/>
                  <a:gd name="T27" fmla="*/ 3 h 46"/>
                  <a:gd name="T28" fmla="*/ 17 w 51"/>
                  <a:gd name="T29" fmla="*/ 2 h 46"/>
                  <a:gd name="T30" fmla="*/ 27 w 51"/>
                  <a:gd name="T31" fmla="*/ 1 h 46"/>
                  <a:gd name="T32" fmla="*/ 42 w 51"/>
                  <a:gd name="T33" fmla="*/ 2 h 46"/>
                  <a:gd name="T34" fmla="*/ 44 w 51"/>
                  <a:gd name="T35" fmla="*/ 10 h 46"/>
                  <a:gd name="T36" fmla="*/ 35 w 51"/>
                  <a:gd name="T37" fmla="*/ 14 h 46"/>
                  <a:gd name="T38" fmla="*/ 50 w 51"/>
                  <a:gd name="T39" fmla="*/ 16 h 46"/>
                  <a:gd name="T40" fmla="*/ 51 w 51"/>
                  <a:gd name="T41" fmla="*/ 18 h 46"/>
                  <a:gd name="T42" fmla="*/ 50 w 51"/>
                  <a:gd name="T43" fmla="*/ 18 h 46"/>
                  <a:gd name="T44" fmla="*/ 47 w 51"/>
                  <a:gd name="T45" fmla="*/ 23 h 46"/>
                  <a:gd name="T46" fmla="*/ 37 w 51"/>
                  <a:gd name="T47" fmla="*/ 4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" h="46">
                    <a:moveTo>
                      <a:pt x="37" y="44"/>
                    </a:moveTo>
                    <a:cubicBezTo>
                      <a:pt x="37" y="45"/>
                      <a:pt x="37" y="45"/>
                      <a:pt x="36" y="46"/>
                    </a:cubicBezTo>
                    <a:cubicBezTo>
                      <a:pt x="32" y="43"/>
                      <a:pt x="25" y="44"/>
                      <a:pt x="22" y="39"/>
                    </a:cubicBezTo>
                    <a:cubicBezTo>
                      <a:pt x="21" y="37"/>
                      <a:pt x="18" y="36"/>
                      <a:pt x="16" y="35"/>
                    </a:cubicBezTo>
                    <a:cubicBezTo>
                      <a:pt x="10" y="26"/>
                      <a:pt x="11" y="24"/>
                      <a:pt x="25" y="17"/>
                    </a:cubicBezTo>
                    <a:cubicBezTo>
                      <a:pt x="22" y="18"/>
                      <a:pt x="18" y="20"/>
                      <a:pt x="15" y="20"/>
                    </a:cubicBezTo>
                    <a:cubicBezTo>
                      <a:pt x="14" y="20"/>
                      <a:pt x="13" y="19"/>
                      <a:pt x="12" y="19"/>
                    </a:cubicBezTo>
                    <a:cubicBezTo>
                      <a:pt x="10" y="13"/>
                      <a:pt x="6" y="22"/>
                      <a:pt x="3" y="17"/>
                    </a:cubicBezTo>
                    <a:cubicBezTo>
                      <a:pt x="2" y="17"/>
                      <a:pt x="1" y="16"/>
                      <a:pt x="0" y="15"/>
                    </a:cubicBezTo>
                    <a:cubicBezTo>
                      <a:pt x="0" y="14"/>
                      <a:pt x="0" y="13"/>
                      <a:pt x="1" y="12"/>
                    </a:cubicBezTo>
                    <a:cubicBezTo>
                      <a:pt x="7" y="13"/>
                      <a:pt x="3" y="6"/>
                      <a:pt x="7" y="5"/>
                    </a:cubicBezTo>
                    <a:cubicBezTo>
                      <a:pt x="9" y="3"/>
                      <a:pt x="12" y="3"/>
                      <a:pt x="15" y="4"/>
                    </a:cubicBezTo>
                    <a:cubicBezTo>
                      <a:pt x="16" y="4"/>
                      <a:pt x="16" y="7"/>
                      <a:pt x="17" y="5"/>
                    </a:cubicBezTo>
                    <a:cubicBezTo>
                      <a:pt x="16" y="4"/>
                      <a:pt x="16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21" y="3"/>
                      <a:pt x="24" y="2"/>
                      <a:pt x="27" y="1"/>
                    </a:cubicBezTo>
                    <a:cubicBezTo>
                      <a:pt x="31" y="9"/>
                      <a:pt x="37" y="0"/>
                      <a:pt x="42" y="2"/>
                    </a:cubicBezTo>
                    <a:cubicBezTo>
                      <a:pt x="44" y="5"/>
                      <a:pt x="46" y="7"/>
                      <a:pt x="44" y="10"/>
                    </a:cubicBezTo>
                    <a:cubicBezTo>
                      <a:pt x="42" y="13"/>
                      <a:pt x="37" y="11"/>
                      <a:pt x="35" y="14"/>
                    </a:cubicBezTo>
                    <a:cubicBezTo>
                      <a:pt x="39" y="19"/>
                      <a:pt x="44" y="20"/>
                      <a:pt x="50" y="16"/>
                    </a:cubicBezTo>
                    <a:cubicBezTo>
                      <a:pt x="51" y="16"/>
                      <a:pt x="51" y="17"/>
                      <a:pt x="51" y="18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49" y="20"/>
                      <a:pt x="48" y="21"/>
                      <a:pt x="47" y="23"/>
                    </a:cubicBezTo>
                    <a:cubicBezTo>
                      <a:pt x="42" y="29"/>
                      <a:pt x="33" y="34"/>
                      <a:pt x="37" y="44"/>
                    </a:cubicBezTo>
                    <a:close/>
                  </a:path>
                </a:pathLst>
              </a:custGeom>
              <a:solidFill>
                <a:srgbClr val="C8A3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8" name="Freeform 5753"/>
              <p:cNvSpPr/>
              <p:nvPr/>
            </p:nvSpPr>
            <p:spPr bwMode="auto">
              <a:xfrm>
                <a:off x="6784976" y="5343526"/>
                <a:ext cx="77788" cy="76200"/>
              </a:xfrm>
              <a:custGeom>
                <a:avLst/>
                <a:gdLst>
                  <a:gd name="T0" fmla="*/ 27 w 39"/>
                  <a:gd name="T1" fmla="*/ 7 h 38"/>
                  <a:gd name="T2" fmla="*/ 30 w 39"/>
                  <a:gd name="T3" fmla="*/ 22 h 38"/>
                  <a:gd name="T4" fmla="*/ 27 w 39"/>
                  <a:gd name="T5" fmla="*/ 31 h 38"/>
                  <a:gd name="T6" fmla="*/ 29 w 39"/>
                  <a:gd name="T7" fmla="*/ 32 h 38"/>
                  <a:gd name="T8" fmla="*/ 30 w 39"/>
                  <a:gd name="T9" fmla="*/ 33 h 38"/>
                  <a:gd name="T10" fmla="*/ 29 w 39"/>
                  <a:gd name="T11" fmla="*/ 34 h 38"/>
                  <a:gd name="T12" fmla="*/ 24 w 39"/>
                  <a:gd name="T13" fmla="*/ 33 h 38"/>
                  <a:gd name="T14" fmla="*/ 15 w 39"/>
                  <a:gd name="T15" fmla="*/ 25 h 38"/>
                  <a:gd name="T16" fmla="*/ 14 w 39"/>
                  <a:gd name="T17" fmla="*/ 12 h 38"/>
                  <a:gd name="T18" fmla="*/ 12 w 39"/>
                  <a:gd name="T19" fmla="*/ 10 h 38"/>
                  <a:gd name="T20" fmla="*/ 13 w 39"/>
                  <a:gd name="T21" fmla="*/ 0 h 38"/>
                  <a:gd name="T22" fmla="*/ 25 w 39"/>
                  <a:gd name="T23" fmla="*/ 4 h 38"/>
                  <a:gd name="T24" fmla="*/ 27 w 39"/>
                  <a:gd name="T25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" h="38">
                    <a:moveTo>
                      <a:pt x="27" y="7"/>
                    </a:moveTo>
                    <a:cubicBezTo>
                      <a:pt x="33" y="11"/>
                      <a:pt x="39" y="15"/>
                      <a:pt x="30" y="22"/>
                    </a:cubicBezTo>
                    <a:cubicBezTo>
                      <a:pt x="28" y="25"/>
                      <a:pt x="24" y="27"/>
                      <a:pt x="27" y="31"/>
                    </a:cubicBezTo>
                    <a:cubicBezTo>
                      <a:pt x="28" y="31"/>
                      <a:pt x="28" y="32"/>
                      <a:pt x="29" y="32"/>
                    </a:cubicBezTo>
                    <a:cubicBezTo>
                      <a:pt x="30" y="32"/>
                      <a:pt x="30" y="33"/>
                      <a:pt x="30" y="33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7" y="34"/>
                      <a:pt x="26" y="34"/>
                      <a:pt x="24" y="33"/>
                    </a:cubicBezTo>
                    <a:cubicBezTo>
                      <a:pt x="14" y="38"/>
                      <a:pt x="16" y="30"/>
                      <a:pt x="15" y="25"/>
                    </a:cubicBezTo>
                    <a:cubicBezTo>
                      <a:pt x="29" y="20"/>
                      <a:pt x="19" y="16"/>
                      <a:pt x="14" y="12"/>
                    </a:cubicBezTo>
                    <a:cubicBezTo>
                      <a:pt x="15" y="11"/>
                      <a:pt x="14" y="10"/>
                      <a:pt x="12" y="10"/>
                    </a:cubicBezTo>
                    <a:cubicBezTo>
                      <a:pt x="0" y="5"/>
                      <a:pt x="16" y="4"/>
                      <a:pt x="13" y="0"/>
                    </a:cubicBezTo>
                    <a:cubicBezTo>
                      <a:pt x="17" y="3"/>
                      <a:pt x="20" y="7"/>
                      <a:pt x="25" y="4"/>
                    </a:cubicBezTo>
                    <a:cubicBezTo>
                      <a:pt x="26" y="5"/>
                      <a:pt x="27" y="6"/>
                      <a:pt x="27" y="7"/>
                    </a:cubicBezTo>
                    <a:close/>
                  </a:path>
                </a:pathLst>
              </a:custGeom>
              <a:solidFill>
                <a:srgbClr val="C8A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9" name="Freeform 5754"/>
              <p:cNvSpPr/>
              <p:nvPr/>
            </p:nvSpPr>
            <p:spPr bwMode="auto">
              <a:xfrm>
                <a:off x="6792913" y="5459413"/>
                <a:ext cx="63500" cy="41275"/>
              </a:xfrm>
              <a:custGeom>
                <a:avLst/>
                <a:gdLst>
                  <a:gd name="T0" fmla="*/ 7 w 32"/>
                  <a:gd name="T1" fmla="*/ 21 h 21"/>
                  <a:gd name="T2" fmla="*/ 0 w 32"/>
                  <a:gd name="T3" fmla="*/ 3 h 21"/>
                  <a:gd name="T4" fmla="*/ 17 w 32"/>
                  <a:gd name="T5" fmla="*/ 0 h 21"/>
                  <a:gd name="T6" fmla="*/ 26 w 32"/>
                  <a:gd name="T7" fmla="*/ 4 h 21"/>
                  <a:gd name="T8" fmla="*/ 26 w 32"/>
                  <a:gd name="T9" fmla="*/ 6 h 21"/>
                  <a:gd name="T10" fmla="*/ 25 w 32"/>
                  <a:gd name="T11" fmla="*/ 13 h 21"/>
                  <a:gd name="T12" fmla="*/ 32 w 32"/>
                  <a:gd name="T13" fmla="*/ 17 h 21"/>
                  <a:gd name="T14" fmla="*/ 7 w 3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21">
                    <a:moveTo>
                      <a:pt x="7" y="21"/>
                    </a:moveTo>
                    <a:cubicBezTo>
                      <a:pt x="8" y="14"/>
                      <a:pt x="0" y="11"/>
                      <a:pt x="0" y="3"/>
                    </a:cubicBezTo>
                    <a:cubicBezTo>
                      <a:pt x="7" y="8"/>
                      <a:pt x="12" y="3"/>
                      <a:pt x="17" y="0"/>
                    </a:cubicBezTo>
                    <a:cubicBezTo>
                      <a:pt x="19" y="4"/>
                      <a:pt x="23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3" y="8"/>
                      <a:pt x="21" y="10"/>
                      <a:pt x="25" y="13"/>
                    </a:cubicBezTo>
                    <a:cubicBezTo>
                      <a:pt x="28" y="14"/>
                      <a:pt x="31" y="14"/>
                      <a:pt x="32" y="17"/>
                    </a:cubicBezTo>
                    <a:cubicBezTo>
                      <a:pt x="24" y="19"/>
                      <a:pt x="15" y="15"/>
                      <a:pt x="7" y="21"/>
                    </a:cubicBezTo>
                    <a:close/>
                  </a:path>
                </a:pathLst>
              </a:custGeom>
              <a:solidFill>
                <a:srgbClr val="D2B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0" name="Freeform 5755"/>
              <p:cNvSpPr/>
              <p:nvPr/>
            </p:nvSpPr>
            <p:spPr bwMode="auto">
              <a:xfrm>
                <a:off x="6794501" y="5392738"/>
                <a:ext cx="41275" cy="39688"/>
              </a:xfrm>
              <a:custGeom>
                <a:avLst/>
                <a:gdLst>
                  <a:gd name="T0" fmla="*/ 10 w 21"/>
                  <a:gd name="T1" fmla="*/ 0 h 20"/>
                  <a:gd name="T2" fmla="*/ 19 w 21"/>
                  <a:gd name="T3" fmla="*/ 8 h 20"/>
                  <a:gd name="T4" fmla="*/ 13 w 21"/>
                  <a:gd name="T5" fmla="*/ 20 h 20"/>
                  <a:gd name="T6" fmla="*/ 11 w 21"/>
                  <a:gd name="T7" fmla="*/ 12 h 20"/>
                  <a:gd name="T8" fmla="*/ 10 w 21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10" y="0"/>
                    </a:moveTo>
                    <a:cubicBezTo>
                      <a:pt x="15" y="1"/>
                      <a:pt x="12" y="10"/>
                      <a:pt x="19" y="8"/>
                    </a:cubicBezTo>
                    <a:cubicBezTo>
                      <a:pt x="19" y="14"/>
                      <a:pt x="21" y="20"/>
                      <a:pt x="13" y="20"/>
                    </a:cubicBezTo>
                    <a:cubicBezTo>
                      <a:pt x="12" y="17"/>
                      <a:pt x="12" y="15"/>
                      <a:pt x="11" y="12"/>
                    </a:cubicBezTo>
                    <a:cubicBezTo>
                      <a:pt x="4" y="9"/>
                      <a:pt x="0" y="5"/>
                      <a:pt x="10" y="0"/>
                    </a:cubicBezTo>
                    <a:close/>
                  </a:path>
                </a:pathLst>
              </a:custGeom>
              <a:solidFill>
                <a:srgbClr val="D3B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1" name="Freeform 5756"/>
              <p:cNvSpPr/>
              <p:nvPr/>
            </p:nvSpPr>
            <p:spPr bwMode="auto">
              <a:xfrm>
                <a:off x="6842126" y="5407026"/>
                <a:ext cx="23813" cy="23813"/>
              </a:xfrm>
              <a:custGeom>
                <a:avLst/>
                <a:gdLst>
                  <a:gd name="T0" fmla="*/ 0 w 12"/>
                  <a:gd name="T1" fmla="*/ 2 h 12"/>
                  <a:gd name="T2" fmla="*/ 0 w 12"/>
                  <a:gd name="T3" fmla="*/ 0 h 12"/>
                  <a:gd name="T4" fmla="*/ 12 w 12"/>
                  <a:gd name="T5" fmla="*/ 4 h 12"/>
                  <a:gd name="T6" fmla="*/ 0 w 12"/>
                  <a:gd name="T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3" y="1"/>
                      <a:pt x="6" y="2"/>
                      <a:pt x="12" y="4"/>
                    </a:cubicBezTo>
                    <a:cubicBezTo>
                      <a:pt x="5" y="6"/>
                      <a:pt x="2" y="12"/>
                      <a:pt x="0" y="2"/>
                    </a:cubicBezTo>
                    <a:close/>
                  </a:path>
                </a:pathLst>
              </a:custGeom>
              <a:solidFill>
                <a:srgbClr val="D3B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2" name="Freeform 5757"/>
              <p:cNvSpPr/>
              <p:nvPr/>
            </p:nvSpPr>
            <p:spPr bwMode="auto">
              <a:xfrm>
                <a:off x="6832601" y="5440363"/>
                <a:ext cx="14288" cy="12700"/>
              </a:xfrm>
              <a:custGeom>
                <a:avLst/>
                <a:gdLst>
                  <a:gd name="T0" fmla="*/ 0 w 7"/>
                  <a:gd name="T1" fmla="*/ 4 h 6"/>
                  <a:gd name="T2" fmla="*/ 0 w 7"/>
                  <a:gd name="T3" fmla="*/ 2 h 6"/>
                  <a:gd name="T4" fmla="*/ 6 w 7"/>
                  <a:gd name="T5" fmla="*/ 1 h 6"/>
                  <a:gd name="T6" fmla="*/ 6 w 7"/>
                  <a:gd name="T7" fmla="*/ 3 h 6"/>
                  <a:gd name="T8" fmla="*/ 0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" y="1"/>
                      <a:pt x="7" y="2"/>
                      <a:pt x="6" y="3"/>
                    </a:cubicBezTo>
                    <a:cubicBezTo>
                      <a:pt x="5" y="6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D2B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3" name="Freeform 5758"/>
              <p:cNvSpPr/>
              <p:nvPr/>
            </p:nvSpPr>
            <p:spPr bwMode="auto">
              <a:xfrm>
                <a:off x="6858001" y="5454651"/>
                <a:ext cx="20638" cy="14288"/>
              </a:xfrm>
              <a:custGeom>
                <a:avLst/>
                <a:gdLst>
                  <a:gd name="T0" fmla="*/ 6 w 10"/>
                  <a:gd name="T1" fmla="*/ 0 h 7"/>
                  <a:gd name="T2" fmla="*/ 3 w 10"/>
                  <a:gd name="T3" fmla="*/ 7 h 7"/>
                  <a:gd name="T4" fmla="*/ 6 w 10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" h="7">
                    <a:moveTo>
                      <a:pt x="6" y="0"/>
                    </a:moveTo>
                    <a:cubicBezTo>
                      <a:pt x="7" y="3"/>
                      <a:pt x="10" y="7"/>
                      <a:pt x="3" y="7"/>
                    </a:cubicBezTo>
                    <a:cubicBezTo>
                      <a:pt x="4" y="4"/>
                      <a:pt x="0" y="0"/>
                      <a:pt x="6" y="0"/>
                    </a:cubicBezTo>
                    <a:close/>
                  </a:path>
                </a:pathLst>
              </a:custGeom>
              <a:solidFill>
                <a:srgbClr val="C6A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4" name="Freeform 5759"/>
              <p:cNvSpPr/>
              <p:nvPr/>
            </p:nvSpPr>
            <p:spPr bwMode="auto">
              <a:xfrm>
                <a:off x="6831013" y="5386388"/>
                <a:ext cx="12700" cy="19050"/>
              </a:xfrm>
              <a:custGeom>
                <a:avLst/>
                <a:gdLst>
                  <a:gd name="T0" fmla="*/ 4 w 7"/>
                  <a:gd name="T1" fmla="*/ 9 h 9"/>
                  <a:gd name="T2" fmla="*/ 7 w 7"/>
                  <a:gd name="T3" fmla="*/ 0 h 9"/>
                  <a:gd name="T4" fmla="*/ 4 w 7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0" y="4"/>
                      <a:pt x="3" y="2"/>
                      <a:pt x="7" y="0"/>
                    </a:cubicBezTo>
                    <a:cubicBezTo>
                      <a:pt x="6" y="3"/>
                      <a:pt x="5" y="6"/>
                      <a:pt x="4" y="9"/>
                    </a:cubicBezTo>
                    <a:close/>
                  </a:path>
                </a:pathLst>
              </a:custGeom>
              <a:solidFill>
                <a:srgbClr val="D3B2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5" name="Freeform 5760"/>
              <p:cNvSpPr/>
              <p:nvPr/>
            </p:nvSpPr>
            <p:spPr bwMode="auto">
              <a:xfrm>
                <a:off x="6915151" y="5373688"/>
                <a:ext cx="23813" cy="25400"/>
              </a:xfrm>
              <a:custGeom>
                <a:avLst/>
                <a:gdLst>
                  <a:gd name="T0" fmla="*/ 0 w 12"/>
                  <a:gd name="T1" fmla="*/ 6 h 13"/>
                  <a:gd name="T2" fmla="*/ 12 w 12"/>
                  <a:gd name="T3" fmla="*/ 10 h 13"/>
                  <a:gd name="T4" fmla="*/ 12 w 12"/>
                  <a:gd name="T5" fmla="*/ 13 h 13"/>
                  <a:gd name="T6" fmla="*/ 0 w 12"/>
                  <a:gd name="T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">
                    <a:moveTo>
                      <a:pt x="0" y="6"/>
                    </a:moveTo>
                    <a:cubicBezTo>
                      <a:pt x="5" y="6"/>
                      <a:pt x="11" y="0"/>
                      <a:pt x="12" y="10"/>
                    </a:cubicBezTo>
                    <a:cubicBezTo>
                      <a:pt x="12" y="11"/>
                      <a:pt x="12" y="12"/>
                      <a:pt x="12" y="13"/>
                    </a:cubicBezTo>
                    <a:cubicBezTo>
                      <a:pt x="7" y="12"/>
                      <a:pt x="3" y="11"/>
                      <a:pt x="0" y="6"/>
                    </a:cubicBezTo>
                    <a:close/>
                  </a:path>
                </a:pathLst>
              </a:custGeom>
              <a:solidFill>
                <a:srgbClr val="DDC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6" name="Freeform 5761"/>
              <p:cNvSpPr/>
              <p:nvPr/>
            </p:nvSpPr>
            <p:spPr bwMode="auto">
              <a:xfrm>
                <a:off x="6961188" y="5392738"/>
                <a:ext cx="31750" cy="20638"/>
              </a:xfrm>
              <a:custGeom>
                <a:avLst/>
                <a:gdLst>
                  <a:gd name="T0" fmla="*/ 4 w 16"/>
                  <a:gd name="T1" fmla="*/ 0 h 10"/>
                  <a:gd name="T2" fmla="*/ 5 w 16"/>
                  <a:gd name="T3" fmla="*/ 10 h 10"/>
                  <a:gd name="T4" fmla="*/ 1 w 16"/>
                  <a:gd name="T5" fmla="*/ 7 h 10"/>
                  <a:gd name="T6" fmla="*/ 4 w 16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0">
                    <a:moveTo>
                      <a:pt x="4" y="0"/>
                    </a:moveTo>
                    <a:cubicBezTo>
                      <a:pt x="16" y="2"/>
                      <a:pt x="9" y="6"/>
                      <a:pt x="5" y="10"/>
                    </a:cubicBezTo>
                    <a:cubicBezTo>
                      <a:pt x="4" y="8"/>
                      <a:pt x="3" y="7"/>
                      <a:pt x="1" y="7"/>
                    </a:cubicBezTo>
                    <a:cubicBezTo>
                      <a:pt x="0" y="3"/>
                      <a:pt x="2" y="2"/>
                      <a:pt x="4" y="0"/>
                    </a:cubicBezTo>
                    <a:close/>
                  </a:path>
                </a:pathLst>
              </a:custGeom>
              <a:solidFill>
                <a:srgbClr val="E4CF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7" name="Freeform 5762"/>
              <p:cNvSpPr/>
              <p:nvPr/>
            </p:nvSpPr>
            <p:spPr bwMode="auto">
              <a:xfrm>
                <a:off x="6953251" y="5386388"/>
                <a:ext cx="15875" cy="20638"/>
              </a:xfrm>
              <a:custGeom>
                <a:avLst/>
                <a:gdLst>
                  <a:gd name="T0" fmla="*/ 8 w 8"/>
                  <a:gd name="T1" fmla="*/ 3 h 10"/>
                  <a:gd name="T2" fmla="*/ 5 w 8"/>
                  <a:gd name="T3" fmla="*/ 10 h 10"/>
                  <a:gd name="T4" fmla="*/ 0 w 8"/>
                  <a:gd name="T5" fmla="*/ 4 h 10"/>
                  <a:gd name="T6" fmla="*/ 3 w 8"/>
                  <a:gd name="T7" fmla="*/ 0 h 10"/>
                  <a:gd name="T8" fmla="*/ 8 w 8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0">
                    <a:moveTo>
                      <a:pt x="8" y="3"/>
                    </a:moveTo>
                    <a:cubicBezTo>
                      <a:pt x="7" y="5"/>
                      <a:pt x="6" y="7"/>
                      <a:pt x="5" y="10"/>
                    </a:cubicBezTo>
                    <a:cubicBezTo>
                      <a:pt x="3" y="8"/>
                      <a:pt x="2" y="6"/>
                      <a:pt x="0" y="4"/>
                    </a:cubicBezTo>
                    <a:cubicBezTo>
                      <a:pt x="1" y="2"/>
                      <a:pt x="1" y="1"/>
                      <a:pt x="3" y="0"/>
                    </a:cubicBezTo>
                    <a:cubicBezTo>
                      <a:pt x="4" y="2"/>
                      <a:pt x="6" y="2"/>
                      <a:pt x="8" y="3"/>
                    </a:cubicBezTo>
                    <a:close/>
                  </a:path>
                </a:pathLst>
              </a:custGeom>
              <a:solidFill>
                <a:srgbClr val="DDC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8" name="Freeform 5763"/>
              <p:cNvSpPr/>
              <p:nvPr/>
            </p:nvSpPr>
            <p:spPr bwMode="auto">
              <a:xfrm>
                <a:off x="6958013" y="5262563"/>
                <a:ext cx="166688" cy="106363"/>
              </a:xfrm>
              <a:custGeom>
                <a:avLst/>
                <a:gdLst>
                  <a:gd name="T0" fmla="*/ 28 w 83"/>
                  <a:gd name="T1" fmla="*/ 38 h 53"/>
                  <a:gd name="T2" fmla="*/ 12 w 83"/>
                  <a:gd name="T3" fmla="*/ 46 h 53"/>
                  <a:gd name="T4" fmla="*/ 9 w 83"/>
                  <a:gd name="T5" fmla="*/ 26 h 53"/>
                  <a:gd name="T6" fmla="*/ 26 w 83"/>
                  <a:gd name="T7" fmla="*/ 24 h 53"/>
                  <a:gd name="T8" fmla="*/ 46 w 83"/>
                  <a:gd name="T9" fmla="*/ 24 h 53"/>
                  <a:gd name="T10" fmla="*/ 25 w 83"/>
                  <a:gd name="T11" fmla="*/ 24 h 53"/>
                  <a:gd name="T12" fmla="*/ 23 w 83"/>
                  <a:gd name="T13" fmla="*/ 15 h 53"/>
                  <a:gd name="T14" fmla="*/ 36 w 83"/>
                  <a:gd name="T15" fmla="*/ 10 h 53"/>
                  <a:gd name="T16" fmla="*/ 44 w 83"/>
                  <a:gd name="T17" fmla="*/ 5 h 53"/>
                  <a:gd name="T18" fmla="*/ 48 w 83"/>
                  <a:gd name="T19" fmla="*/ 1 h 53"/>
                  <a:gd name="T20" fmla="*/ 65 w 83"/>
                  <a:gd name="T21" fmla="*/ 12 h 53"/>
                  <a:gd name="T22" fmla="*/ 64 w 83"/>
                  <a:gd name="T23" fmla="*/ 19 h 53"/>
                  <a:gd name="T24" fmla="*/ 62 w 83"/>
                  <a:gd name="T25" fmla="*/ 26 h 53"/>
                  <a:gd name="T26" fmla="*/ 69 w 83"/>
                  <a:gd name="T27" fmla="*/ 28 h 53"/>
                  <a:gd name="T28" fmla="*/ 80 w 83"/>
                  <a:gd name="T29" fmla="*/ 25 h 53"/>
                  <a:gd name="T30" fmla="*/ 83 w 83"/>
                  <a:gd name="T31" fmla="*/ 27 h 53"/>
                  <a:gd name="T32" fmla="*/ 65 w 83"/>
                  <a:gd name="T33" fmla="*/ 43 h 53"/>
                  <a:gd name="T34" fmla="*/ 59 w 83"/>
                  <a:gd name="T35" fmla="*/ 35 h 53"/>
                  <a:gd name="T36" fmla="*/ 54 w 83"/>
                  <a:gd name="T37" fmla="*/ 42 h 53"/>
                  <a:gd name="T38" fmla="*/ 37 w 83"/>
                  <a:gd name="T39" fmla="*/ 47 h 53"/>
                  <a:gd name="T40" fmla="*/ 37 w 83"/>
                  <a:gd name="T41" fmla="*/ 47 h 53"/>
                  <a:gd name="T42" fmla="*/ 28 w 83"/>
                  <a:gd name="T43" fmla="*/ 38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3" h="53">
                    <a:moveTo>
                      <a:pt x="28" y="38"/>
                    </a:moveTo>
                    <a:cubicBezTo>
                      <a:pt x="19" y="31"/>
                      <a:pt x="17" y="42"/>
                      <a:pt x="12" y="46"/>
                    </a:cubicBezTo>
                    <a:cubicBezTo>
                      <a:pt x="6" y="40"/>
                      <a:pt x="0" y="34"/>
                      <a:pt x="9" y="26"/>
                    </a:cubicBezTo>
                    <a:cubicBezTo>
                      <a:pt x="15" y="29"/>
                      <a:pt x="20" y="23"/>
                      <a:pt x="26" y="24"/>
                    </a:cubicBezTo>
                    <a:cubicBezTo>
                      <a:pt x="33" y="26"/>
                      <a:pt x="40" y="24"/>
                      <a:pt x="46" y="24"/>
                    </a:cubicBezTo>
                    <a:cubicBezTo>
                      <a:pt x="39" y="24"/>
                      <a:pt x="32" y="26"/>
                      <a:pt x="25" y="24"/>
                    </a:cubicBezTo>
                    <a:cubicBezTo>
                      <a:pt x="20" y="22"/>
                      <a:pt x="19" y="19"/>
                      <a:pt x="23" y="15"/>
                    </a:cubicBezTo>
                    <a:cubicBezTo>
                      <a:pt x="26" y="11"/>
                      <a:pt x="31" y="9"/>
                      <a:pt x="36" y="10"/>
                    </a:cubicBezTo>
                    <a:cubicBezTo>
                      <a:pt x="42" y="12"/>
                      <a:pt x="45" y="12"/>
                      <a:pt x="44" y="5"/>
                    </a:cubicBezTo>
                    <a:cubicBezTo>
                      <a:pt x="43" y="2"/>
                      <a:pt x="44" y="0"/>
                      <a:pt x="48" y="1"/>
                    </a:cubicBezTo>
                    <a:cubicBezTo>
                      <a:pt x="51" y="8"/>
                      <a:pt x="62" y="3"/>
                      <a:pt x="65" y="12"/>
                    </a:cubicBezTo>
                    <a:cubicBezTo>
                      <a:pt x="65" y="15"/>
                      <a:pt x="69" y="18"/>
                      <a:pt x="64" y="19"/>
                    </a:cubicBezTo>
                    <a:cubicBezTo>
                      <a:pt x="58" y="20"/>
                      <a:pt x="61" y="23"/>
                      <a:pt x="62" y="26"/>
                    </a:cubicBezTo>
                    <a:cubicBezTo>
                      <a:pt x="64" y="32"/>
                      <a:pt x="66" y="29"/>
                      <a:pt x="69" y="28"/>
                    </a:cubicBezTo>
                    <a:cubicBezTo>
                      <a:pt x="73" y="26"/>
                      <a:pt x="76" y="26"/>
                      <a:pt x="80" y="25"/>
                    </a:cubicBezTo>
                    <a:cubicBezTo>
                      <a:pt x="82" y="24"/>
                      <a:pt x="82" y="26"/>
                      <a:pt x="83" y="27"/>
                    </a:cubicBezTo>
                    <a:cubicBezTo>
                      <a:pt x="82" y="43"/>
                      <a:pt x="80" y="45"/>
                      <a:pt x="65" y="43"/>
                    </a:cubicBezTo>
                    <a:cubicBezTo>
                      <a:pt x="65" y="39"/>
                      <a:pt x="64" y="35"/>
                      <a:pt x="59" y="35"/>
                    </a:cubicBezTo>
                    <a:cubicBezTo>
                      <a:pt x="54" y="35"/>
                      <a:pt x="55" y="38"/>
                      <a:pt x="54" y="42"/>
                    </a:cubicBezTo>
                    <a:cubicBezTo>
                      <a:pt x="52" y="53"/>
                      <a:pt x="43" y="47"/>
                      <a:pt x="37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5" y="43"/>
                      <a:pt x="31" y="41"/>
                      <a:pt x="28" y="38"/>
                    </a:cubicBezTo>
                    <a:close/>
                  </a:path>
                </a:pathLst>
              </a:custGeom>
              <a:solidFill>
                <a:srgbClr val="E5CE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9" name="Freeform 5764"/>
              <p:cNvSpPr/>
              <p:nvPr/>
            </p:nvSpPr>
            <p:spPr bwMode="auto">
              <a:xfrm>
                <a:off x="7085013" y="5300663"/>
                <a:ext cx="74613" cy="84138"/>
              </a:xfrm>
              <a:custGeom>
                <a:avLst/>
                <a:gdLst>
                  <a:gd name="T0" fmla="*/ 2 w 37"/>
                  <a:gd name="T1" fmla="*/ 24 h 42"/>
                  <a:gd name="T2" fmla="*/ 19 w 37"/>
                  <a:gd name="T3" fmla="*/ 8 h 42"/>
                  <a:gd name="T4" fmla="*/ 36 w 37"/>
                  <a:gd name="T5" fmla="*/ 11 h 42"/>
                  <a:gd name="T6" fmla="*/ 33 w 37"/>
                  <a:gd name="T7" fmla="*/ 18 h 42"/>
                  <a:gd name="T8" fmla="*/ 32 w 37"/>
                  <a:gd name="T9" fmla="*/ 30 h 42"/>
                  <a:gd name="T10" fmla="*/ 29 w 37"/>
                  <a:gd name="T11" fmla="*/ 32 h 42"/>
                  <a:gd name="T12" fmla="*/ 17 w 37"/>
                  <a:gd name="T13" fmla="*/ 38 h 42"/>
                  <a:gd name="T14" fmla="*/ 11 w 37"/>
                  <a:gd name="T15" fmla="*/ 28 h 42"/>
                  <a:gd name="T16" fmla="*/ 0 w 37"/>
                  <a:gd name="T17" fmla="*/ 41 h 42"/>
                  <a:gd name="T18" fmla="*/ 2 w 37"/>
                  <a:gd name="T19" fmla="*/ 24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2">
                    <a:moveTo>
                      <a:pt x="2" y="24"/>
                    </a:moveTo>
                    <a:cubicBezTo>
                      <a:pt x="10" y="22"/>
                      <a:pt x="10" y="22"/>
                      <a:pt x="19" y="8"/>
                    </a:cubicBezTo>
                    <a:cubicBezTo>
                      <a:pt x="25" y="0"/>
                      <a:pt x="27" y="0"/>
                      <a:pt x="36" y="11"/>
                    </a:cubicBezTo>
                    <a:cubicBezTo>
                      <a:pt x="37" y="14"/>
                      <a:pt x="34" y="16"/>
                      <a:pt x="33" y="18"/>
                    </a:cubicBezTo>
                    <a:cubicBezTo>
                      <a:pt x="30" y="22"/>
                      <a:pt x="34" y="26"/>
                      <a:pt x="32" y="30"/>
                    </a:cubicBezTo>
                    <a:cubicBezTo>
                      <a:pt x="31" y="31"/>
                      <a:pt x="30" y="32"/>
                      <a:pt x="29" y="32"/>
                    </a:cubicBezTo>
                    <a:cubicBezTo>
                      <a:pt x="25" y="34"/>
                      <a:pt x="24" y="42"/>
                      <a:pt x="17" y="38"/>
                    </a:cubicBezTo>
                    <a:cubicBezTo>
                      <a:pt x="17" y="34"/>
                      <a:pt x="16" y="29"/>
                      <a:pt x="11" y="28"/>
                    </a:cubicBezTo>
                    <a:cubicBezTo>
                      <a:pt x="2" y="28"/>
                      <a:pt x="8" y="39"/>
                      <a:pt x="0" y="41"/>
                    </a:cubicBezTo>
                    <a:cubicBezTo>
                      <a:pt x="1" y="35"/>
                      <a:pt x="1" y="29"/>
                      <a:pt x="2" y="24"/>
                    </a:cubicBezTo>
                    <a:close/>
                  </a:path>
                </a:pathLst>
              </a:custGeom>
              <a:solidFill>
                <a:srgbClr val="DDC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0" name="Freeform 5765"/>
              <p:cNvSpPr/>
              <p:nvPr/>
            </p:nvSpPr>
            <p:spPr bwMode="auto">
              <a:xfrm>
                <a:off x="7107238" y="5360988"/>
                <a:ext cx="55563" cy="93663"/>
              </a:xfrm>
              <a:custGeom>
                <a:avLst/>
                <a:gdLst>
                  <a:gd name="T0" fmla="*/ 6 w 28"/>
                  <a:gd name="T1" fmla="*/ 8 h 47"/>
                  <a:gd name="T2" fmla="*/ 17 w 28"/>
                  <a:gd name="T3" fmla="*/ 0 h 47"/>
                  <a:gd name="T4" fmla="*/ 26 w 28"/>
                  <a:gd name="T5" fmla="*/ 19 h 47"/>
                  <a:gd name="T6" fmla="*/ 24 w 28"/>
                  <a:gd name="T7" fmla="*/ 32 h 47"/>
                  <a:gd name="T8" fmla="*/ 28 w 28"/>
                  <a:gd name="T9" fmla="*/ 42 h 47"/>
                  <a:gd name="T10" fmla="*/ 22 w 28"/>
                  <a:gd name="T11" fmla="*/ 46 h 47"/>
                  <a:gd name="T12" fmla="*/ 19 w 28"/>
                  <a:gd name="T13" fmla="*/ 44 h 47"/>
                  <a:gd name="T14" fmla="*/ 8 w 28"/>
                  <a:gd name="T15" fmla="*/ 33 h 47"/>
                  <a:gd name="T16" fmla="*/ 9 w 28"/>
                  <a:gd name="T17" fmla="*/ 20 h 47"/>
                  <a:gd name="T18" fmla="*/ 2 w 28"/>
                  <a:gd name="T19" fmla="*/ 25 h 47"/>
                  <a:gd name="T20" fmla="*/ 6 w 28"/>
                  <a:gd name="T21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47">
                    <a:moveTo>
                      <a:pt x="6" y="8"/>
                    </a:moveTo>
                    <a:cubicBezTo>
                      <a:pt x="13" y="9"/>
                      <a:pt x="12" y="0"/>
                      <a:pt x="17" y="0"/>
                    </a:cubicBezTo>
                    <a:cubicBezTo>
                      <a:pt x="20" y="6"/>
                      <a:pt x="25" y="12"/>
                      <a:pt x="26" y="19"/>
                    </a:cubicBezTo>
                    <a:cubicBezTo>
                      <a:pt x="25" y="23"/>
                      <a:pt x="21" y="27"/>
                      <a:pt x="24" y="32"/>
                    </a:cubicBezTo>
                    <a:cubicBezTo>
                      <a:pt x="23" y="36"/>
                      <a:pt x="27" y="38"/>
                      <a:pt x="28" y="42"/>
                    </a:cubicBezTo>
                    <a:cubicBezTo>
                      <a:pt x="28" y="46"/>
                      <a:pt x="26" y="47"/>
                      <a:pt x="22" y="46"/>
                    </a:cubicBezTo>
                    <a:cubicBezTo>
                      <a:pt x="21" y="46"/>
                      <a:pt x="20" y="45"/>
                      <a:pt x="19" y="44"/>
                    </a:cubicBezTo>
                    <a:cubicBezTo>
                      <a:pt x="12" y="44"/>
                      <a:pt x="15" y="34"/>
                      <a:pt x="8" y="33"/>
                    </a:cubicBezTo>
                    <a:cubicBezTo>
                      <a:pt x="8" y="29"/>
                      <a:pt x="9" y="24"/>
                      <a:pt x="9" y="20"/>
                    </a:cubicBezTo>
                    <a:cubicBezTo>
                      <a:pt x="8" y="22"/>
                      <a:pt x="7" y="27"/>
                      <a:pt x="2" y="25"/>
                    </a:cubicBezTo>
                    <a:cubicBezTo>
                      <a:pt x="0" y="18"/>
                      <a:pt x="3" y="13"/>
                      <a:pt x="6" y="8"/>
                    </a:cubicBezTo>
                    <a:close/>
                  </a:path>
                </a:pathLst>
              </a:custGeom>
              <a:solidFill>
                <a:srgbClr val="D6B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1" name="Freeform 5766"/>
              <p:cNvSpPr/>
              <p:nvPr/>
            </p:nvSpPr>
            <p:spPr bwMode="auto">
              <a:xfrm>
                <a:off x="7089776" y="5386388"/>
                <a:ext cx="49213" cy="49213"/>
              </a:xfrm>
              <a:custGeom>
                <a:avLst/>
                <a:gdLst>
                  <a:gd name="T0" fmla="*/ 11 w 25"/>
                  <a:gd name="T1" fmla="*/ 12 h 24"/>
                  <a:gd name="T2" fmla="*/ 13 w 25"/>
                  <a:gd name="T3" fmla="*/ 11 h 24"/>
                  <a:gd name="T4" fmla="*/ 22 w 25"/>
                  <a:gd name="T5" fmla="*/ 2 h 24"/>
                  <a:gd name="T6" fmla="*/ 17 w 25"/>
                  <a:gd name="T7" fmla="*/ 20 h 24"/>
                  <a:gd name="T8" fmla="*/ 17 w 25"/>
                  <a:gd name="T9" fmla="*/ 20 h 24"/>
                  <a:gd name="T10" fmla="*/ 9 w 25"/>
                  <a:gd name="T11" fmla="*/ 24 h 24"/>
                  <a:gd name="T12" fmla="*/ 8 w 25"/>
                  <a:gd name="T13" fmla="*/ 24 h 24"/>
                  <a:gd name="T14" fmla="*/ 7 w 25"/>
                  <a:gd name="T15" fmla="*/ 24 h 24"/>
                  <a:gd name="T16" fmla="*/ 0 w 25"/>
                  <a:gd name="T17" fmla="*/ 20 h 24"/>
                  <a:gd name="T18" fmla="*/ 11 w 25"/>
                  <a:gd name="T19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4">
                    <a:moveTo>
                      <a:pt x="11" y="12"/>
                    </a:moveTo>
                    <a:cubicBezTo>
                      <a:pt x="12" y="11"/>
                      <a:pt x="12" y="11"/>
                      <a:pt x="13" y="11"/>
                    </a:cubicBezTo>
                    <a:cubicBezTo>
                      <a:pt x="18" y="10"/>
                      <a:pt x="13" y="0"/>
                      <a:pt x="22" y="2"/>
                    </a:cubicBezTo>
                    <a:cubicBezTo>
                      <a:pt x="17" y="7"/>
                      <a:pt x="25" y="16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5" y="22"/>
                      <a:pt x="12" y="23"/>
                      <a:pt x="9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1"/>
                      <a:pt x="3" y="21"/>
                      <a:pt x="0" y="20"/>
                    </a:cubicBezTo>
                    <a:cubicBezTo>
                      <a:pt x="2" y="15"/>
                      <a:pt x="9" y="17"/>
                      <a:pt x="11" y="12"/>
                    </a:cubicBezTo>
                    <a:close/>
                  </a:path>
                </a:pathLst>
              </a:custGeom>
              <a:solidFill>
                <a:srgbClr val="CCA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2" name="Freeform 5767"/>
              <p:cNvSpPr/>
              <p:nvPr/>
            </p:nvSpPr>
            <p:spPr bwMode="auto">
              <a:xfrm>
                <a:off x="7024688" y="5368926"/>
                <a:ext cx="23813" cy="14288"/>
              </a:xfrm>
              <a:custGeom>
                <a:avLst/>
                <a:gdLst>
                  <a:gd name="T0" fmla="*/ 0 w 12"/>
                  <a:gd name="T1" fmla="*/ 3 h 7"/>
                  <a:gd name="T2" fmla="*/ 12 w 12"/>
                  <a:gd name="T3" fmla="*/ 6 h 7"/>
                  <a:gd name="T4" fmla="*/ 0 w 12"/>
                  <a:gd name="T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3"/>
                    </a:moveTo>
                    <a:cubicBezTo>
                      <a:pt x="4" y="2"/>
                      <a:pt x="8" y="0"/>
                      <a:pt x="12" y="6"/>
                    </a:cubicBezTo>
                    <a:cubicBezTo>
                      <a:pt x="7" y="7"/>
                      <a:pt x="3" y="7"/>
                      <a:pt x="0" y="3"/>
                    </a:cubicBezTo>
                    <a:close/>
                  </a:path>
                </a:pathLst>
              </a:custGeom>
              <a:solidFill>
                <a:srgbClr val="D1B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3" name="Freeform 5768"/>
              <p:cNvSpPr/>
              <p:nvPr/>
            </p:nvSpPr>
            <p:spPr bwMode="auto">
              <a:xfrm>
                <a:off x="7008813" y="5381626"/>
                <a:ext cx="15875" cy="12700"/>
              </a:xfrm>
              <a:custGeom>
                <a:avLst/>
                <a:gdLst>
                  <a:gd name="T0" fmla="*/ 5 w 8"/>
                  <a:gd name="T1" fmla="*/ 7 h 7"/>
                  <a:gd name="T2" fmla="*/ 0 w 8"/>
                  <a:gd name="T3" fmla="*/ 3 h 7"/>
                  <a:gd name="T4" fmla="*/ 8 w 8"/>
                  <a:gd name="T5" fmla="*/ 3 h 7"/>
                  <a:gd name="T6" fmla="*/ 7 w 8"/>
                  <a:gd name="T7" fmla="*/ 7 h 7"/>
                  <a:gd name="T8" fmla="*/ 5 w 8"/>
                  <a:gd name="T9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5" y="7"/>
                    </a:moveTo>
                    <a:cubicBezTo>
                      <a:pt x="3" y="6"/>
                      <a:pt x="1" y="5"/>
                      <a:pt x="0" y="3"/>
                    </a:cubicBezTo>
                    <a:cubicBezTo>
                      <a:pt x="3" y="3"/>
                      <a:pt x="5" y="0"/>
                      <a:pt x="8" y="3"/>
                    </a:cubicBezTo>
                    <a:cubicBezTo>
                      <a:pt x="8" y="3"/>
                      <a:pt x="7" y="5"/>
                      <a:pt x="7" y="7"/>
                    </a:cubicBezTo>
                    <a:cubicBezTo>
                      <a:pt x="6" y="7"/>
                      <a:pt x="6" y="7"/>
                      <a:pt x="5" y="7"/>
                    </a:cubicBezTo>
                    <a:close/>
                  </a:path>
                </a:pathLst>
              </a:custGeom>
              <a:solidFill>
                <a:srgbClr val="D1B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4" name="Freeform 5769"/>
              <p:cNvSpPr/>
              <p:nvPr/>
            </p:nvSpPr>
            <p:spPr bwMode="auto">
              <a:xfrm>
                <a:off x="7067551" y="5400676"/>
                <a:ext cx="9525" cy="14288"/>
              </a:xfrm>
              <a:custGeom>
                <a:avLst/>
                <a:gdLst>
                  <a:gd name="T0" fmla="*/ 2 w 5"/>
                  <a:gd name="T1" fmla="*/ 7 h 7"/>
                  <a:gd name="T2" fmla="*/ 0 w 5"/>
                  <a:gd name="T3" fmla="*/ 4 h 7"/>
                  <a:gd name="T4" fmla="*/ 2 w 5"/>
                  <a:gd name="T5" fmla="*/ 2 h 7"/>
                  <a:gd name="T6" fmla="*/ 2 w 5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7">
                    <a:moveTo>
                      <a:pt x="2" y="7"/>
                    </a:move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0"/>
                      <a:pt x="2" y="2"/>
                    </a:cubicBezTo>
                    <a:cubicBezTo>
                      <a:pt x="5" y="3"/>
                      <a:pt x="5" y="6"/>
                      <a:pt x="2" y="7"/>
                    </a:cubicBezTo>
                    <a:close/>
                  </a:path>
                </a:pathLst>
              </a:custGeom>
              <a:solidFill>
                <a:srgbClr val="DFC3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5" name="Freeform 5770"/>
              <p:cNvSpPr/>
              <p:nvPr/>
            </p:nvSpPr>
            <p:spPr bwMode="auto">
              <a:xfrm>
                <a:off x="7032626" y="5408613"/>
                <a:ext cx="14288" cy="7938"/>
              </a:xfrm>
              <a:custGeom>
                <a:avLst/>
                <a:gdLst>
                  <a:gd name="T0" fmla="*/ 7 w 7"/>
                  <a:gd name="T1" fmla="*/ 2 h 4"/>
                  <a:gd name="T2" fmla="*/ 3 w 7"/>
                  <a:gd name="T3" fmla="*/ 4 h 4"/>
                  <a:gd name="T4" fmla="*/ 2 w 7"/>
                  <a:gd name="T5" fmla="*/ 1 h 4"/>
                  <a:gd name="T6" fmla="*/ 5 w 7"/>
                  <a:gd name="T7" fmla="*/ 0 h 4"/>
                  <a:gd name="T8" fmla="*/ 7 w 7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6" y="4"/>
                      <a:pt x="4" y="4"/>
                      <a:pt x="3" y="4"/>
                    </a:cubicBezTo>
                    <a:cubicBezTo>
                      <a:pt x="2" y="3"/>
                      <a:pt x="0" y="3"/>
                      <a:pt x="2" y="1"/>
                    </a:cubicBezTo>
                    <a:cubicBezTo>
                      <a:pt x="2" y="1"/>
                      <a:pt x="4" y="0"/>
                      <a:pt x="5" y="0"/>
                    </a:cubicBezTo>
                    <a:cubicBezTo>
                      <a:pt x="6" y="0"/>
                      <a:pt x="7" y="2"/>
                      <a:pt x="7" y="2"/>
                    </a:cubicBezTo>
                    <a:close/>
                  </a:path>
                </a:pathLst>
              </a:custGeom>
              <a:solidFill>
                <a:srgbClr val="DCC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6" name="Freeform 5771"/>
              <p:cNvSpPr/>
              <p:nvPr/>
            </p:nvSpPr>
            <p:spPr bwMode="auto">
              <a:xfrm>
                <a:off x="7129463" y="5437188"/>
                <a:ext cx="69850" cy="33338"/>
              </a:xfrm>
              <a:custGeom>
                <a:avLst/>
                <a:gdLst>
                  <a:gd name="T0" fmla="*/ 8 w 35"/>
                  <a:gd name="T1" fmla="*/ 6 h 17"/>
                  <a:gd name="T2" fmla="*/ 11 w 35"/>
                  <a:gd name="T3" fmla="*/ 7 h 17"/>
                  <a:gd name="T4" fmla="*/ 24 w 35"/>
                  <a:gd name="T5" fmla="*/ 4 h 17"/>
                  <a:gd name="T6" fmla="*/ 31 w 35"/>
                  <a:gd name="T7" fmla="*/ 1 h 17"/>
                  <a:gd name="T8" fmla="*/ 30 w 35"/>
                  <a:gd name="T9" fmla="*/ 11 h 17"/>
                  <a:gd name="T10" fmla="*/ 33 w 35"/>
                  <a:gd name="T11" fmla="*/ 14 h 17"/>
                  <a:gd name="T12" fmla="*/ 29 w 35"/>
                  <a:gd name="T13" fmla="*/ 16 h 17"/>
                  <a:gd name="T14" fmla="*/ 12 w 35"/>
                  <a:gd name="T15" fmla="*/ 14 h 17"/>
                  <a:gd name="T16" fmla="*/ 0 w 35"/>
                  <a:gd name="T17" fmla="*/ 13 h 17"/>
                  <a:gd name="T18" fmla="*/ 8 w 35"/>
                  <a:gd name="T19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17">
                    <a:moveTo>
                      <a:pt x="8" y="6"/>
                    </a:moveTo>
                    <a:cubicBezTo>
                      <a:pt x="9" y="6"/>
                      <a:pt x="10" y="7"/>
                      <a:pt x="11" y="7"/>
                    </a:cubicBezTo>
                    <a:cubicBezTo>
                      <a:pt x="16" y="10"/>
                      <a:pt x="20" y="6"/>
                      <a:pt x="24" y="4"/>
                    </a:cubicBezTo>
                    <a:cubicBezTo>
                      <a:pt x="26" y="2"/>
                      <a:pt x="28" y="0"/>
                      <a:pt x="31" y="1"/>
                    </a:cubicBezTo>
                    <a:cubicBezTo>
                      <a:pt x="35" y="5"/>
                      <a:pt x="28" y="8"/>
                      <a:pt x="30" y="11"/>
                    </a:cubicBezTo>
                    <a:cubicBezTo>
                      <a:pt x="31" y="12"/>
                      <a:pt x="33" y="13"/>
                      <a:pt x="33" y="14"/>
                    </a:cubicBezTo>
                    <a:cubicBezTo>
                      <a:pt x="33" y="17"/>
                      <a:pt x="31" y="17"/>
                      <a:pt x="29" y="16"/>
                    </a:cubicBezTo>
                    <a:cubicBezTo>
                      <a:pt x="23" y="13"/>
                      <a:pt x="18" y="10"/>
                      <a:pt x="12" y="14"/>
                    </a:cubicBezTo>
                    <a:cubicBezTo>
                      <a:pt x="8" y="14"/>
                      <a:pt x="4" y="17"/>
                      <a:pt x="0" y="13"/>
                    </a:cubicBezTo>
                    <a:cubicBezTo>
                      <a:pt x="2" y="10"/>
                      <a:pt x="8" y="12"/>
                      <a:pt x="8" y="6"/>
                    </a:cubicBezTo>
                    <a:close/>
                  </a:path>
                </a:pathLst>
              </a:custGeom>
              <a:solidFill>
                <a:srgbClr val="C9A3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7" name="Freeform 5772"/>
              <p:cNvSpPr/>
              <p:nvPr/>
            </p:nvSpPr>
            <p:spPr bwMode="auto">
              <a:xfrm>
                <a:off x="7105651" y="5427663"/>
                <a:ext cx="17463" cy="19050"/>
              </a:xfrm>
              <a:custGeom>
                <a:avLst/>
                <a:gdLst>
                  <a:gd name="T0" fmla="*/ 1 w 9"/>
                  <a:gd name="T1" fmla="*/ 4 h 10"/>
                  <a:gd name="T2" fmla="*/ 9 w 9"/>
                  <a:gd name="T3" fmla="*/ 0 h 10"/>
                  <a:gd name="T4" fmla="*/ 2 w 9"/>
                  <a:gd name="T5" fmla="*/ 10 h 10"/>
                  <a:gd name="T6" fmla="*/ 1 w 9"/>
                  <a:gd name="T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1" y="4"/>
                    </a:moveTo>
                    <a:cubicBezTo>
                      <a:pt x="3" y="1"/>
                      <a:pt x="6" y="0"/>
                      <a:pt x="9" y="0"/>
                    </a:cubicBezTo>
                    <a:cubicBezTo>
                      <a:pt x="8" y="4"/>
                      <a:pt x="6" y="8"/>
                      <a:pt x="2" y="10"/>
                    </a:cubicBezTo>
                    <a:cubicBezTo>
                      <a:pt x="0" y="8"/>
                      <a:pt x="4" y="5"/>
                      <a:pt x="1" y="4"/>
                    </a:cubicBezTo>
                    <a:close/>
                  </a:path>
                </a:pathLst>
              </a:custGeom>
              <a:solidFill>
                <a:srgbClr val="D0AF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8" name="Freeform 5773"/>
              <p:cNvSpPr/>
              <p:nvPr/>
            </p:nvSpPr>
            <p:spPr bwMode="auto">
              <a:xfrm>
                <a:off x="7234238" y="5432426"/>
                <a:ext cx="55563" cy="52388"/>
              </a:xfrm>
              <a:custGeom>
                <a:avLst/>
                <a:gdLst>
                  <a:gd name="T0" fmla="*/ 28 w 28"/>
                  <a:gd name="T1" fmla="*/ 7 h 26"/>
                  <a:gd name="T2" fmla="*/ 13 w 28"/>
                  <a:gd name="T3" fmla="*/ 26 h 26"/>
                  <a:gd name="T4" fmla="*/ 11 w 28"/>
                  <a:gd name="T5" fmla="*/ 25 h 26"/>
                  <a:gd name="T6" fmla="*/ 7 w 28"/>
                  <a:gd name="T7" fmla="*/ 17 h 26"/>
                  <a:gd name="T8" fmla="*/ 15 w 28"/>
                  <a:gd name="T9" fmla="*/ 8 h 26"/>
                  <a:gd name="T10" fmla="*/ 28 w 28"/>
                  <a:gd name="T11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8" h="26">
                    <a:moveTo>
                      <a:pt x="28" y="7"/>
                    </a:moveTo>
                    <a:cubicBezTo>
                      <a:pt x="24" y="14"/>
                      <a:pt x="16" y="18"/>
                      <a:pt x="13" y="26"/>
                    </a:cubicBezTo>
                    <a:cubicBezTo>
                      <a:pt x="13" y="25"/>
                      <a:pt x="12" y="25"/>
                      <a:pt x="11" y="25"/>
                    </a:cubicBezTo>
                    <a:cubicBezTo>
                      <a:pt x="11" y="22"/>
                      <a:pt x="0" y="24"/>
                      <a:pt x="7" y="17"/>
                    </a:cubicBezTo>
                    <a:cubicBezTo>
                      <a:pt x="8" y="13"/>
                      <a:pt x="14" y="12"/>
                      <a:pt x="15" y="8"/>
                    </a:cubicBezTo>
                    <a:cubicBezTo>
                      <a:pt x="19" y="6"/>
                      <a:pt x="23" y="0"/>
                      <a:pt x="28" y="7"/>
                    </a:cubicBezTo>
                    <a:close/>
                  </a:path>
                </a:pathLst>
              </a:custGeom>
              <a:solidFill>
                <a:srgbClr val="C39E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9" name="Freeform 5774"/>
              <p:cNvSpPr/>
              <p:nvPr/>
            </p:nvSpPr>
            <p:spPr bwMode="auto">
              <a:xfrm>
                <a:off x="7239001" y="5502276"/>
                <a:ext cx="12700" cy="14288"/>
              </a:xfrm>
              <a:custGeom>
                <a:avLst/>
                <a:gdLst>
                  <a:gd name="T0" fmla="*/ 4 w 6"/>
                  <a:gd name="T1" fmla="*/ 0 h 7"/>
                  <a:gd name="T2" fmla="*/ 6 w 6"/>
                  <a:gd name="T3" fmla="*/ 7 h 7"/>
                  <a:gd name="T4" fmla="*/ 4 w 6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7">
                    <a:moveTo>
                      <a:pt x="4" y="0"/>
                    </a:moveTo>
                    <a:cubicBezTo>
                      <a:pt x="5" y="2"/>
                      <a:pt x="5" y="5"/>
                      <a:pt x="6" y="7"/>
                    </a:cubicBezTo>
                    <a:cubicBezTo>
                      <a:pt x="1" y="6"/>
                      <a:pt x="0" y="3"/>
                      <a:pt x="4" y="0"/>
                    </a:cubicBezTo>
                    <a:close/>
                  </a:path>
                </a:pathLst>
              </a:custGeom>
              <a:solidFill>
                <a:srgbClr val="C8A6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0" name="Freeform 5775"/>
              <p:cNvSpPr/>
              <p:nvPr/>
            </p:nvSpPr>
            <p:spPr bwMode="auto">
              <a:xfrm>
                <a:off x="7181851" y="5424488"/>
                <a:ext cx="85725" cy="49213"/>
              </a:xfrm>
              <a:custGeom>
                <a:avLst/>
                <a:gdLst>
                  <a:gd name="T0" fmla="*/ 42 w 43"/>
                  <a:gd name="T1" fmla="*/ 12 h 24"/>
                  <a:gd name="T2" fmla="*/ 33 w 43"/>
                  <a:gd name="T3" fmla="*/ 21 h 24"/>
                  <a:gd name="T4" fmla="*/ 30 w 43"/>
                  <a:gd name="T5" fmla="*/ 16 h 24"/>
                  <a:gd name="T6" fmla="*/ 22 w 43"/>
                  <a:gd name="T7" fmla="*/ 10 h 24"/>
                  <a:gd name="T8" fmla="*/ 14 w 43"/>
                  <a:gd name="T9" fmla="*/ 16 h 24"/>
                  <a:gd name="T10" fmla="*/ 4 w 43"/>
                  <a:gd name="T11" fmla="*/ 17 h 24"/>
                  <a:gd name="T12" fmla="*/ 5 w 43"/>
                  <a:gd name="T13" fmla="*/ 8 h 24"/>
                  <a:gd name="T14" fmla="*/ 8 w 43"/>
                  <a:gd name="T15" fmla="*/ 2 h 24"/>
                  <a:gd name="T16" fmla="*/ 25 w 43"/>
                  <a:gd name="T17" fmla="*/ 1 h 24"/>
                  <a:gd name="T18" fmla="*/ 42 w 43"/>
                  <a:gd name="T19" fmla="*/ 11 h 24"/>
                  <a:gd name="T20" fmla="*/ 42 w 43"/>
                  <a:gd name="T2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24">
                    <a:moveTo>
                      <a:pt x="42" y="12"/>
                    </a:moveTo>
                    <a:cubicBezTo>
                      <a:pt x="43" y="19"/>
                      <a:pt x="37" y="20"/>
                      <a:pt x="33" y="21"/>
                    </a:cubicBezTo>
                    <a:cubicBezTo>
                      <a:pt x="32" y="19"/>
                      <a:pt x="22" y="24"/>
                      <a:pt x="30" y="16"/>
                    </a:cubicBezTo>
                    <a:cubicBezTo>
                      <a:pt x="31" y="14"/>
                      <a:pt x="27" y="9"/>
                      <a:pt x="22" y="10"/>
                    </a:cubicBezTo>
                    <a:cubicBezTo>
                      <a:pt x="17" y="10"/>
                      <a:pt x="16" y="13"/>
                      <a:pt x="14" y="16"/>
                    </a:cubicBezTo>
                    <a:cubicBezTo>
                      <a:pt x="10" y="16"/>
                      <a:pt x="7" y="14"/>
                      <a:pt x="4" y="17"/>
                    </a:cubicBezTo>
                    <a:cubicBezTo>
                      <a:pt x="0" y="14"/>
                      <a:pt x="5" y="11"/>
                      <a:pt x="5" y="8"/>
                    </a:cubicBezTo>
                    <a:cubicBezTo>
                      <a:pt x="5" y="5"/>
                      <a:pt x="6" y="3"/>
                      <a:pt x="8" y="2"/>
                    </a:cubicBezTo>
                    <a:cubicBezTo>
                      <a:pt x="14" y="1"/>
                      <a:pt x="20" y="1"/>
                      <a:pt x="25" y="1"/>
                    </a:cubicBezTo>
                    <a:cubicBezTo>
                      <a:pt x="32" y="1"/>
                      <a:pt x="41" y="0"/>
                      <a:pt x="42" y="11"/>
                    </a:cubicBezTo>
                    <a:cubicBezTo>
                      <a:pt x="42" y="11"/>
                      <a:pt x="42" y="12"/>
                      <a:pt x="42" y="12"/>
                    </a:cubicBezTo>
                    <a:close/>
                  </a:path>
                </a:pathLst>
              </a:custGeom>
              <a:solidFill>
                <a:srgbClr val="D6B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1" name="Freeform 5776"/>
              <p:cNvSpPr/>
              <p:nvPr/>
            </p:nvSpPr>
            <p:spPr bwMode="auto">
              <a:xfrm>
                <a:off x="7289801" y="5656263"/>
                <a:ext cx="85725" cy="90488"/>
              </a:xfrm>
              <a:custGeom>
                <a:avLst/>
                <a:gdLst>
                  <a:gd name="T0" fmla="*/ 26 w 43"/>
                  <a:gd name="T1" fmla="*/ 43 h 45"/>
                  <a:gd name="T2" fmla="*/ 10 w 43"/>
                  <a:gd name="T3" fmla="*/ 13 h 45"/>
                  <a:gd name="T4" fmla="*/ 0 w 43"/>
                  <a:gd name="T5" fmla="*/ 6 h 45"/>
                  <a:gd name="T6" fmla="*/ 9 w 43"/>
                  <a:gd name="T7" fmla="*/ 1 h 45"/>
                  <a:gd name="T8" fmla="*/ 11 w 43"/>
                  <a:gd name="T9" fmla="*/ 1 h 45"/>
                  <a:gd name="T10" fmla="*/ 19 w 43"/>
                  <a:gd name="T11" fmla="*/ 7 h 45"/>
                  <a:gd name="T12" fmla="*/ 21 w 43"/>
                  <a:gd name="T13" fmla="*/ 9 h 45"/>
                  <a:gd name="T14" fmla="*/ 43 w 43"/>
                  <a:gd name="T15" fmla="*/ 40 h 45"/>
                  <a:gd name="T16" fmla="*/ 31 w 43"/>
                  <a:gd name="T17" fmla="*/ 45 h 45"/>
                  <a:gd name="T18" fmla="*/ 26 w 43"/>
                  <a:gd name="T19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45">
                    <a:moveTo>
                      <a:pt x="26" y="43"/>
                    </a:moveTo>
                    <a:cubicBezTo>
                      <a:pt x="23" y="31"/>
                      <a:pt x="21" y="20"/>
                      <a:pt x="10" y="13"/>
                    </a:cubicBezTo>
                    <a:cubicBezTo>
                      <a:pt x="8" y="9"/>
                      <a:pt x="2" y="11"/>
                      <a:pt x="0" y="6"/>
                    </a:cubicBezTo>
                    <a:cubicBezTo>
                      <a:pt x="4" y="7"/>
                      <a:pt x="4" y="0"/>
                      <a:pt x="9" y="1"/>
                    </a:cubicBezTo>
                    <a:cubicBezTo>
                      <a:pt x="10" y="1"/>
                      <a:pt x="10" y="1"/>
                      <a:pt x="11" y="1"/>
                    </a:cubicBezTo>
                    <a:cubicBezTo>
                      <a:pt x="15" y="1"/>
                      <a:pt x="17" y="4"/>
                      <a:pt x="19" y="7"/>
                    </a:cubicBezTo>
                    <a:cubicBezTo>
                      <a:pt x="20" y="8"/>
                      <a:pt x="21" y="9"/>
                      <a:pt x="21" y="9"/>
                    </a:cubicBezTo>
                    <a:cubicBezTo>
                      <a:pt x="33" y="17"/>
                      <a:pt x="38" y="28"/>
                      <a:pt x="43" y="40"/>
                    </a:cubicBezTo>
                    <a:cubicBezTo>
                      <a:pt x="40" y="45"/>
                      <a:pt x="35" y="45"/>
                      <a:pt x="31" y="45"/>
                    </a:cubicBezTo>
                    <a:cubicBezTo>
                      <a:pt x="29" y="44"/>
                      <a:pt x="28" y="44"/>
                      <a:pt x="26" y="43"/>
                    </a:cubicBezTo>
                    <a:close/>
                  </a:path>
                </a:pathLst>
              </a:custGeom>
              <a:solidFill>
                <a:srgbClr val="D0B6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2" name="Freeform 5777"/>
              <p:cNvSpPr/>
              <p:nvPr/>
            </p:nvSpPr>
            <p:spPr bwMode="auto">
              <a:xfrm>
                <a:off x="7258051" y="5594351"/>
                <a:ext cx="71438" cy="49213"/>
              </a:xfrm>
              <a:custGeom>
                <a:avLst/>
                <a:gdLst>
                  <a:gd name="T0" fmla="*/ 19 w 36"/>
                  <a:gd name="T1" fmla="*/ 4 h 24"/>
                  <a:gd name="T2" fmla="*/ 36 w 36"/>
                  <a:gd name="T3" fmla="*/ 23 h 24"/>
                  <a:gd name="T4" fmla="*/ 33 w 36"/>
                  <a:gd name="T5" fmla="*/ 24 h 24"/>
                  <a:gd name="T6" fmla="*/ 20 w 36"/>
                  <a:gd name="T7" fmla="*/ 21 h 24"/>
                  <a:gd name="T8" fmla="*/ 19 w 36"/>
                  <a:gd name="T9" fmla="*/ 21 h 24"/>
                  <a:gd name="T10" fmla="*/ 0 w 36"/>
                  <a:gd name="T11" fmla="*/ 11 h 24"/>
                  <a:gd name="T12" fmla="*/ 9 w 36"/>
                  <a:gd name="T13" fmla="*/ 5 h 24"/>
                  <a:gd name="T14" fmla="*/ 19 w 36"/>
                  <a:gd name="T15" fmla="*/ 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4">
                    <a:moveTo>
                      <a:pt x="19" y="4"/>
                    </a:moveTo>
                    <a:cubicBezTo>
                      <a:pt x="26" y="9"/>
                      <a:pt x="33" y="14"/>
                      <a:pt x="36" y="23"/>
                    </a:cubicBezTo>
                    <a:cubicBezTo>
                      <a:pt x="35" y="24"/>
                      <a:pt x="34" y="24"/>
                      <a:pt x="33" y="24"/>
                    </a:cubicBezTo>
                    <a:cubicBezTo>
                      <a:pt x="29" y="23"/>
                      <a:pt x="26" y="18"/>
                      <a:pt x="20" y="21"/>
                    </a:cubicBezTo>
                    <a:cubicBezTo>
                      <a:pt x="20" y="21"/>
                      <a:pt x="19" y="21"/>
                      <a:pt x="19" y="21"/>
                    </a:cubicBezTo>
                    <a:cubicBezTo>
                      <a:pt x="14" y="15"/>
                      <a:pt x="9" y="11"/>
                      <a:pt x="0" y="11"/>
                    </a:cubicBezTo>
                    <a:cubicBezTo>
                      <a:pt x="2" y="8"/>
                      <a:pt x="8" y="10"/>
                      <a:pt x="9" y="5"/>
                    </a:cubicBezTo>
                    <a:cubicBezTo>
                      <a:pt x="12" y="6"/>
                      <a:pt x="15" y="0"/>
                      <a:pt x="19" y="4"/>
                    </a:cubicBezTo>
                    <a:close/>
                  </a:path>
                </a:pathLst>
              </a:custGeom>
              <a:solidFill>
                <a:srgbClr val="BA9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3" name="Freeform 5778"/>
              <p:cNvSpPr/>
              <p:nvPr/>
            </p:nvSpPr>
            <p:spPr bwMode="auto">
              <a:xfrm>
                <a:off x="7305676" y="5640388"/>
                <a:ext cx="50800" cy="39688"/>
              </a:xfrm>
              <a:custGeom>
                <a:avLst/>
                <a:gdLst>
                  <a:gd name="T0" fmla="*/ 10 w 25"/>
                  <a:gd name="T1" fmla="*/ 0 h 20"/>
                  <a:gd name="T2" fmla="*/ 12 w 25"/>
                  <a:gd name="T3" fmla="*/ 0 h 20"/>
                  <a:gd name="T4" fmla="*/ 14 w 25"/>
                  <a:gd name="T5" fmla="*/ 1 h 20"/>
                  <a:gd name="T6" fmla="*/ 25 w 25"/>
                  <a:gd name="T7" fmla="*/ 14 h 20"/>
                  <a:gd name="T8" fmla="*/ 10 w 25"/>
                  <a:gd name="T9" fmla="*/ 17 h 20"/>
                  <a:gd name="T10" fmla="*/ 10 w 25"/>
                  <a:gd name="T11" fmla="*/ 17 h 20"/>
                  <a:gd name="T12" fmla="*/ 1 w 25"/>
                  <a:gd name="T13" fmla="*/ 9 h 20"/>
                  <a:gd name="T14" fmla="*/ 1 w 25"/>
                  <a:gd name="T15" fmla="*/ 9 h 20"/>
                  <a:gd name="T16" fmla="*/ 1 w 25"/>
                  <a:gd name="T17" fmla="*/ 6 h 20"/>
                  <a:gd name="T18" fmla="*/ 4 w 25"/>
                  <a:gd name="T19" fmla="*/ 1 h 20"/>
                  <a:gd name="T20" fmla="*/ 10 w 25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0">
                    <a:moveTo>
                      <a:pt x="10" y="0"/>
                    </a:moveTo>
                    <a:cubicBezTo>
                      <a:pt x="10" y="0"/>
                      <a:pt x="11" y="0"/>
                      <a:pt x="12" y="0"/>
                    </a:cubicBezTo>
                    <a:cubicBezTo>
                      <a:pt x="13" y="0"/>
                      <a:pt x="14" y="0"/>
                      <a:pt x="14" y="1"/>
                    </a:cubicBezTo>
                    <a:cubicBezTo>
                      <a:pt x="17" y="6"/>
                      <a:pt x="24" y="8"/>
                      <a:pt x="25" y="14"/>
                    </a:cubicBezTo>
                    <a:cubicBezTo>
                      <a:pt x="20" y="14"/>
                      <a:pt x="16" y="20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0"/>
                      <a:pt x="5" y="11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1" y="7"/>
                      <a:pt x="1" y="6"/>
                    </a:cubicBezTo>
                    <a:cubicBezTo>
                      <a:pt x="0" y="4"/>
                      <a:pt x="2" y="2"/>
                      <a:pt x="4" y="1"/>
                    </a:cubicBezTo>
                    <a:cubicBezTo>
                      <a:pt x="5" y="0"/>
                      <a:pt x="8" y="1"/>
                      <a:pt x="10" y="0"/>
                    </a:cubicBezTo>
                    <a:close/>
                  </a:path>
                </a:pathLst>
              </a:custGeom>
              <a:solidFill>
                <a:srgbClr val="A98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4" name="Freeform 5779"/>
              <p:cNvSpPr/>
              <p:nvPr/>
            </p:nvSpPr>
            <p:spPr bwMode="auto">
              <a:xfrm>
                <a:off x="7296151" y="5630863"/>
                <a:ext cx="17463" cy="22225"/>
              </a:xfrm>
              <a:custGeom>
                <a:avLst/>
                <a:gdLst>
                  <a:gd name="T0" fmla="*/ 9 w 9"/>
                  <a:gd name="T1" fmla="*/ 7 h 11"/>
                  <a:gd name="T2" fmla="*/ 6 w 9"/>
                  <a:gd name="T3" fmla="*/ 11 h 11"/>
                  <a:gd name="T4" fmla="*/ 0 w 9"/>
                  <a:gd name="T5" fmla="*/ 3 h 11"/>
                  <a:gd name="T6" fmla="*/ 0 w 9"/>
                  <a:gd name="T7" fmla="*/ 3 h 11"/>
                  <a:gd name="T8" fmla="*/ 9 w 9"/>
                  <a:gd name="T9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9" y="7"/>
                    </a:moveTo>
                    <a:cubicBezTo>
                      <a:pt x="8" y="8"/>
                      <a:pt x="7" y="10"/>
                      <a:pt x="6" y="11"/>
                    </a:cubicBezTo>
                    <a:cubicBezTo>
                      <a:pt x="2" y="11"/>
                      <a:pt x="1" y="6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4" y="2"/>
                      <a:pt x="9" y="0"/>
                      <a:pt x="9" y="7"/>
                    </a:cubicBezTo>
                    <a:close/>
                  </a:path>
                </a:pathLst>
              </a:custGeom>
              <a:solidFill>
                <a:srgbClr val="BA9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5" name="Freeform 5780"/>
              <p:cNvSpPr/>
              <p:nvPr/>
            </p:nvSpPr>
            <p:spPr bwMode="auto">
              <a:xfrm>
                <a:off x="7273926" y="5632451"/>
                <a:ext cx="14288" cy="22225"/>
              </a:xfrm>
              <a:custGeom>
                <a:avLst/>
                <a:gdLst>
                  <a:gd name="T0" fmla="*/ 2 w 7"/>
                  <a:gd name="T1" fmla="*/ 0 h 11"/>
                  <a:gd name="T2" fmla="*/ 7 w 7"/>
                  <a:gd name="T3" fmla="*/ 11 h 11"/>
                  <a:gd name="T4" fmla="*/ 2 w 7"/>
                  <a:gd name="T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1">
                    <a:moveTo>
                      <a:pt x="2" y="0"/>
                    </a:moveTo>
                    <a:cubicBezTo>
                      <a:pt x="5" y="3"/>
                      <a:pt x="7" y="6"/>
                      <a:pt x="7" y="11"/>
                    </a:cubicBezTo>
                    <a:cubicBezTo>
                      <a:pt x="3" y="8"/>
                      <a:pt x="0" y="5"/>
                      <a:pt x="2" y="0"/>
                    </a:cubicBezTo>
                    <a:close/>
                  </a:path>
                </a:pathLst>
              </a:custGeom>
              <a:solidFill>
                <a:srgbClr val="B897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6" name="Freeform 5781"/>
              <p:cNvSpPr/>
              <p:nvPr/>
            </p:nvSpPr>
            <p:spPr bwMode="auto">
              <a:xfrm>
                <a:off x="7353301" y="5521326"/>
                <a:ext cx="28575" cy="25400"/>
              </a:xfrm>
              <a:custGeom>
                <a:avLst/>
                <a:gdLst>
                  <a:gd name="T0" fmla="*/ 0 w 14"/>
                  <a:gd name="T1" fmla="*/ 5 h 13"/>
                  <a:gd name="T2" fmla="*/ 12 w 14"/>
                  <a:gd name="T3" fmla="*/ 7 h 13"/>
                  <a:gd name="T4" fmla="*/ 7 w 14"/>
                  <a:gd name="T5" fmla="*/ 13 h 13"/>
                  <a:gd name="T6" fmla="*/ 0 w 14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3">
                    <a:moveTo>
                      <a:pt x="0" y="5"/>
                    </a:moveTo>
                    <a:cubicBezTo>
                      <a:pt x="5" y="0"/>
                      <a:pt x="10" y="5"/>
                      <a:pt x="12" y="7"/>
                    </a:cubicBezTo>
                    <a:cubicBezTo>
                      <a:pt x="14" y="10"/>
                      <a:pt x="9" y="12"/>
                      <a:pt x="7" y="13"/>
                    </a:cubicBezTo>
                    <a:cubicBezTo>
                      <a:pt x="7" y="8"/>
                      <a:pt x="5" y="6"/>
                      <a:pt x="0" y="5"/>
                    </a:cubicBezTo>
                    <a:close/>
                  </a:path>
                </a:pathLst>
              </a:custGeom>
              <a:solidFill>
                <a:srgbClr val="DCBA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7" name="Freeform 5782"/>
              <p:cNvSpPr/>
              <p:nvPr/>
            </p:nvSpPr>
            <p:spPr bwMode="auto">
              <a:xfrm>
                <a:off x="7334251" y="5489576"/>
                <a:ext cx="26988" cy="20638"/>
              </a:xfrm>
              <a:custGeom>
                <a:avLst/>
                <a:gdLst>
                  <a:gd name="T0" fmla="*/ 5 w 14"/>
                  <a:gd name="T1" fmla="*/ 0 h 11"/>
                  <a:gd name="T2" fmla="*/ 11 w 14"/>
                  <a:gd name="T3" fmla="*/ 11 h 11"/>
                  <a:gd name="T4" fmla="*/ 10 w 14"/>
                  <a:gd name="T5" fmla="*/ 11 h 11"/>
                  <a:gd name="T6" fmla="*/ 9 w 14"/>
                  <a:gd name="T7" fmla="*/ 11 h 11"/>
                  <a:gd name="T8" fmla="*/ 3 w 14"/>
                  <a:gd name="T9" fmla="*/ 4 h 11"/>
                  <a:gd name="T10" fmla="*/ 5 w 14"/>
                  <a:gd name="T1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5" y="0"/>
                    </a:moveTo>
                    <a:cubicBezTo>
                      <a:pt x="8" y="4"/>
                      <a:pt x="14" y="5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6"/>
                      <a:pt x="6" y="6"/>
                      <a:pt x="3" y="4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B991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8" name="Freeform 5783"/>
              <p:cNvSpPr/>
              <p:nvPr/>
            </p:nvSpPr>
            <p:spPr bwMode="auto">
              <a:xfrm>
                <a:off x="7245351" y="5346701"/>
                <a:ext cx="120650" cy="90488"/>
              </a:xfrm>
              <a:custGeom>
                <a:avLst/>
                <a:gdLst>
                  <a:gd name="T0" fmla="*/ 38 w 60"/>
                  <a:gd name="T1" fmla="*/ 40 h 45"/>
                  <a:gd name="T2" fmla="*/ 38 w 60"/>
                  <a:gd name="T3" fmla="*/ 43 h 45"/>
                  <a:gd name="T4" fmla="*/ 31 w 60"/>
                  <a:gd name="T5" fmla="*/ 39 h 45"/>
                  <a:gd name="T6" fmla="*/ 24 w 60"/>
                  <a:gd name="T7" fmla="*/ 30 h 45"/>
                  <a:gd name="T8" fmla="*/ 14 w 60"/>
                  <a:gd name="T9" fmla="*/ 34 h 45"/>
                  <a:gd name="T10" fmla="*/ 5 w 60"/>
                  <a:gd name="T11" fmla="*/ 34 h 45"/>
                  <a:gd name="T12" fmla="*/ 4 w 60"/>
                  <a:gd name="T13" fmla="*/ 23 h 45"/>
                  <a:gd name="T14" fmla="*/ 31 w 60"/>
                  <a:gd name="T15" fmla="*/ 18 h 45"/>
                  <a:gd name="T16" fmla="*/ 39 w 60"/>
                  <a:gd name="T17" fmla="*/ 24 h 45"/>
                  <a:gd name="T18" fmla="*/ 50 w 60"/>
                  <a:gd name="T19" fmla="*/ 5 h 45"/>
                  <a:gd name="T20" fmla="*/ 60 w 60"/>
                  <a:gd name="T21" fmla="*/ 6 h 45"/>
                  <a:gd name="T22" fmla="*/ 59 w 60"/>
                  <a:gd name="T23" fmla="*/ 13 h 45"/>
                  <a:gd name="T24" fmla="*/ 54 w 60"/>
                  <a:gd name="T25" fmla="*/ 15 h 45"/>
                  <a:gd name="T26" fmla="*/ 38 w 60"/>
                  <a:gd name="T27" fmla="*/ 4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45">
                    <a:moveTo>
                      <a:pt x="38" y="40"/>
                    </a:moveTo>
                    <a:cubicBezTo>
                      <a:pt x="38" y="41"/>
                      <a:pt x="38" y="42"/>
                      <a:pt x="38" y="43"/>
                    </a:cubicBezTo>
                    <a:cubicBezTo>
                      <a:pt x="34" y="45"/>
                      <a:pt x="33" y="41"/>
                      <a:pt x="31" y="39"/>
                    </a:cubicBezTo>
                    <a:cubicBezTo>
                      <a:pt x="31" y="35"/>
                      <a:pt x="30" y="31"/>
                      <a:pt x="24" y="30"/>
                    </a:cubicBezTo>
                    <a:cubicBezTo>
                      <a:pt x="20" y="29"/>
                      <a:pt x="16" y="30"/>
                      <a:pt x="14" y="34"/>
                    </a:cubicBezTo>
                    <a:cubicBezTo>
                      <a:pt x="11" y="38"/>
                      <a:pt x="8" y="37"/>
                      <a:pt x="5" y="34"/>
                    </a:cubicBezTo>
                    <a:cubicBezTo>
                      <a:pt x="2" y="31"/>
                      <a:pt x="0" y="27"/>
                      <a:pt x="4" y="23"/>
                    </a:cubicBezTo>
                    <a:cubicBezTo>
                      <a:pt x="13" y="20"/>
                      <a:pt x="22" y="19"/>
                      <a:pt x="31" y="18"/>
                    </a:cubicBezTo>
                    <a:cubicBezTo>
                      <a:pt x="34" y="19"/>
                      <a:pt x="35" y="22"/>
                      <a:pt x="39" y="24"/>
                    </a:cubicBezTo>
                    <a:cubicBezTo>
                      <a:pt x="41" y="17"/>
                      <a:pt x="44" y="10"/>
                      <a:pt x="50" y="5"/>
                    </a:cubicBezTo>
                    <a:cubicBezTo>
                      <a:pt x="53" y="1"/>
                      <a:pt x="57" y="0"/>
                      <a:pt x="60" y="6"/>
                    </a:cubicBezTo>
                    <a:cubicBezTo>
                      <a:pt x="60" y="8"/>
                      <a:pt x="59" y="11"/>
                      <a:pt x="59" y="13"/>
                    </a:cubicBezTo>
                    <a:cubicBezTo>
                      <a:pt x="57" y="14"/>
                      <a:pt x="54" y="13"/>
                      <a:pt x="54" y="15"/>
                    </a:cubicBezTo>
                    <a:cubicBezTo>
                      <a:pt x="48" y="23"/>
                      <a:pt x="43" y="32"/>
                      <a:pt x="38" y="40"/>
                    </a:cubicBezTo>
                    <a:close/>
                  </a:path>
                </a:pathLst>
              </a:custGeom>
              <a:solidFill>
                <a:srgbClr val="C8A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9" name="Freeform 5784"/>
              <p:cNvSpPr/>
              <p:nvPr/>
            </p:nvSpPr>
            <p:spPr bwMode="auto">
              <a:xfrm>
                <a:off x="7223126" y="5384801"/>
                <a:ext cx="73025" cy="68263"/>
              </a:xfrm>
              <a:custGeom>
                <a:avLst/>
                <a:gdLst>
                  <a:gd name="T0" fmla="*/ 17 w 36"/>
                  <a:gd name="T1" fmla="*/ 5 h 34"/>
                  <a:gd name="T2" fmla="*/ 19 w 36"/>
                  <a:gd name="T3" fmla="*/ 15 h 34"/>
                  <a:gd name="T4" fmla="*/ 23 w 36"/>
                  <a:gd name="T5" fmla="*/ 13 h 34"/>
                  <a:gd name="T6" fmla="*/ 27 w 36"/>
                  <a:gd name="T7" fmla="*/ 15 h 34"/>
                  <a:gd name="T8" fmla="*/ 36 w 36"/>
                  <a:gd name="T9" fmla="*/ 25 h 34"/>
                  <a:gd name="T10" fmla="*/ 33 w 36"/>
                  <a:gd name="T11" fmla="*/ 31 h 34"/>
                  <a:gd name="T12" fmla="*/ 21 w 36"/>
                  <a:gd name="T13" fmla="*/ 32 h 34"/>
                  <a:gd name="T14" fmla="*/ 21 w 36"/>
                  <a:gd name="T15" fmla="*/ 32 h 34"/>
                  <a:gd name="T16" fmla="*/ 14 w 36"/>
                  <a:gd name="T17" fmla="*/ 21 h 34"/>
                  <a:gd name="T18" fmla="*/ 7 w 36"/>
                  <a:gd name="T19" fmla="*/ 14 h 34"/>
                  <a:gd name="T20" fmla="*/ 9 w 36"/>
                  <a:gd name="T21" fmla="*/ 0 h 34"/>
                  <a:gd name="T22" fmla="*/ 16 w 36"/>
                  <a:gd name="T23" fmla="*/ 3 h 34"/>
                  <a:gd name="T24" fmla="*/ 17 w 36"/>
                  <a:gd name="T25" fmla="*/ 5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4">
                    <a:moveTo>
                      <a:pt x="17" y="5"/>
                    </a:moveTo>
                    <a:cubicBezTo>
                      <a:pt x="13" y="9"/>
                      <a:pt x="17" y="12"/>
                      <a:pt x="19" y="15"/>
                    </a:cubicBezTo>
                    <a:cubicBezTo>
                      <a:pt x="22" y="18"/>
                      <a:pt x="23" y="15"/>
                      <a:pt x="23" y="13"/>
                    </a:cubicBezTo>
                    <a:cubicBezTo>
                      <a:pt x="25" y="12"/>
                      <a:pt x="26" y="14"/>
                      <a:pt x="27" y="15"/>
                    </a:cubicBezTo>
                    <a:cubicBezTo>
                      <a:pt x="28" y="21"/>
                      <a:pt x="34" y="21"/>
                      <a:pt x="36" y="25"/>
                    </a:cubicBezTo>
                    <a:cubicBezTo>
                      <a:pt x="35" y="27"/>
                      <a:pt x="34" y="29"/>
                      <a:pt x="33" y="31"/>
                    </a:cubicBezTo>
                    <a:cubicBezTo>
                      <a:pt x="29" y="27"/>
                      <a:pt x="25" y="34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28"/>
                      <a:pt x="20" y="23"/>
                      <a:pt x="14" y="21"/>
                    </a:cubicBezTo>
                    <a:cubicBezTo>
                      <a:pt x="12" y="18"/>
                      <a:pt x="10" y="16"/>
                      <a:pt x="7" y="14"/>
                    </a:cubicBezTo>
                    <a:cubicBezTo>
                      <a:pt x="0" y="9"/>
                      <a:pt x="1" y="4"/>
                      <a:pt x="9" y="0"/>
                    </a:cubicBezTo>
                    <a:cubicBezTo>
                      <a:pt x="12" y="0"/>
                      <a:pt x="14" y="1"/>
                      <a:pt x="16" y="3"/>
                    </a:cubicBezTo>
                    <a:cubicBezTo>
                      <a:pt x="16" y="4"/>
                      <a:pt x="16" y="4"/>
                      <a:pt x="17" y="5"/>
                    </a:cubicBezTo>
                    <a:close/>
                  </a:path>
                </a:pathLst>
              </a:custGeom>
              <a:solidFill>
                <a:srgbClr val="D6B4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0" name="Freeform 5785"/>
              <p:cNvSpPr/>
              <p:nvPr/>
            </p:nvSpPr>
            <p:spPr bwMode="auto">
              <a:xfrm>
                <a:off x="7273926" y="5491163"/>
                <a:ext cx="46038" cy="36513"/>
              </a:xfrm>
              <a:custGeom>
                <a:avLst/>
                <a:gdLst>
                  <a:gd name="T0" fmla="*/ 0 w 23"/>
                  <a:gd name="T1" fmla="*/ 0 h 18"/>
                  <a:gd name="T2" fmla="*/ 23 w 23"/>
                  <a:gd name="T3" fmla="*/ 10 h 18"/>
                  <a:gd name="T4" fmla="*/ 0 w 23"/>
                  <a:gd name="T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3" h="18">
                    <a:moveTo>
                      <a:pt x="0" y="0"/>
                    </a:moveTo>
                    <a:cubicBezTo>
                      <a:pt x="8" y="4"/>
                      <a:pt x="18" y="0"/>
                      <a:pt x="23" y="10"/>
                    </a:cubicBezTo>
                    <a:cubicBezTo>
                      <a:pt x="8" y="18"/>
                      <a:pt x="1" y="15"/>
                      <a:pt x="0" y="0"/>
                    </a:cubicBezTo>
                    <a:close/>
                  </a:path>
                </a:pathLst>
              </a:custGeom>
              <a:solidFill>
                <a:srgbClr val="C19B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1" name="Freeform 5786"/>
              <p:cNvSpPr/>
              <p:nvPr/>
            </p:nvSpPr>
            <p:spPr bwMode="auto">
              <a:xfrm>
                <a:off x="7292976" y="5437188"/>
                <a:ext cx="42863" cy="30163"/>
              </a:xfrm>
              <a:custGeom>
                <a:avLst/>
                <a:gdLst>
                  <a:gd name="T0" fmla="*/ 16 w 21"/>
                  <a:gd name="T1" fmla="*/ 0 h 15"/>
                  <a:gd name="T2" fmla="*/ 21 w 21"/>
                  <a:gd name="T3" fmla="*/ 1 h 15"/>
                  <a:gd name="T4" fmla="*/ 21 w 21"/>
                  <a:gd name="T5" fmla="*/ 3 h 15"/>
                  <a:gd name="T6" fmla="*/ 17 w 21"/>
                  <a:gd name="T7" fmla="*/ 11 h 15"/>
                  <a:gd name="T8" fmla="*/ 0 w 21"/>
                  <a:gd name="T9" fmla="*/ 13 h 15"/>
                  <a:gd name="T10" fmla="*/ 16 w 2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5">
                    <a:moveTo>
                      <a:pt x="16" y="0"/>
                    </a:moveTo>
                    <a:cubicBezTo>
                      <a:pt x="18" y="1"/>
                      <a:pt x="19" y="1"/>
                      <a:pt x="21" y="1"/>
                    </a:cubicBezTo>
                    <a:cubicBezTo>
                      <a:pt x="21" y="2"/>
                      <a:pt x="21" y="3"/>
                      <a:pt x="21" y="3"/>
                    </a:cubicBezTo>
                    <a:cubicBezTo>
                      <a:pt x="18" y="5"/>
                      <a:pt x="17" y="8"/>
                      <a:pt x="17" y="11"/>
                    </a:cubicBezTo>
                    <a:cubicBezTo>
                      <a:pt x="12" y="15"/>
                      <a:pt x="6" y="14"/>
                      <a:pt x="0" y="13"/>
                    </a:cubicBezTo>
                    <a:cubicBezTo>
                      <a:pt x="3" y="6"/>
                      <a:pt x="11" y="5"/>
                      <a:pt x="16" y="0"/>
                    </a:cubicBezTo>
                    <a:close/>
                  </a:path>
                </a:pathLst>
              </a:custGeom>
              <a:solidFill>
                <a:srgbClr val="C7A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2" name="Freeform 5787"/>
              <p:cNvSpPr/>
              <p:nvPr/>
            </p:nvSpPr>
            <p:spPr bwMode="auto">
              <a:xfrm>
                <a:off x="7272338" y="5407026"/>
                <a:ext cx="38100" cy="28575"/>
              </a:xfrm>
              <a:custGeom>
                <a:avLst/>
                <a:gdLst>
                  <a:gd name="T0" fmla="*/ 12 w 19"/>
                  <a:gd name="T1" fmla="*/ 14 h 14"/>
                  <a:gd name="T2" fmla="*/ 1 w 19"/>
                  <a:gd name="T3" fmla="*/ 5 h 14"/>
                  <a:gd name="T4" fmla="*/ 14 w 19"/>
                  <a:gd name="T5" fmla="*/ 2 h 14"/>
                  <a:gd name="T6" fmla="*/ 16 w 19"/>
                  <a:gd name="T7" fmla="*/ 9 h 14"/>
                  <a:gd name="T8" fmla="*/ 12 w 19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12" y="14"/>
                    </a:moveTo>
                    <a:cubicBezTo>
                      <a:pt x="7" y="13"/>
                      <a:pt x="0" y="14"/>
                      <a:pt x="1" y="5"/>
                    </a:cubicBezTo>
                    <a:cubicBezTo>
                      <a:pt x="5" y="0"/>
                      <a:pt x="9" y="2"/>
                      <a:pt x="14" y="2"/>
                    </a:cubicBezTo>
                    <a:cubicBezTo>
                      <a:pt x="17" y="4"/>
                      <a:pt x="19" y="6"/>
                      <a:pt x="16" y="9"/>
                    </a:cubicBezTo>
                    <a:cubicBezTo>
                      <a:pt x="15" y="11"/>
                      <a:pt x="14" y="12"/>
                      <a:pt x="12" y="14"/>
                    </a:cubicBezTo>
                    <a:close/>
                  </a:path>
                </a:pathLst>
              </a:custGeom>
              <a:solidFill>
                <a:srgbClr val="C8A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3" name="Freeform 5788"/>
              <p:cNvSpPr/>
              <p:nvPr/>
            </p:nvSpPr>
            <p:spPr bwMode="auto">
              <a:xfrm>
                <a:off x="7291388" y="5400676"/>
                <a:ext cx="28575" cy="23813"/>
              </a:xfrm>
              <a:custGeom>
                <a:avLst/>
                <a:gdLst>
                  <a:gd name="T0" fmla="*/ 6 w 14"/>
                  <a:gd name="T1" fmla="*/ 12 h 12"/>
                  <a:gd name="T2" fmla="*/ 1 w 14"/>
                  <a:gd name="T3" fmla="*/ 6 h 12"/>
                  <a:gd name="T4" fmla="*/ 2 w 14"/>
                  <a:gd name="T5" fmla="*/ 2 h 12"/>
                  <a:gd name="T6" fmla="*/ 12 w 14"/>
                  <a:gd name="T7" fmla="*/ 7 h 12"/>
                  <a:gd name="T8" fmla="*/ 8 w 14"/>
                  <a:gd name="T9" fmla="*/ 12 h 12"/>
                  <a:gd name="T10" fmla="*/ 6 w 14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6" y="12"/>
                    </a:moveTo>
                    <a:cubicBezTo>
                      <a:pt x="6" y="9"/>
                      <a:pt x="5" y="7"/>
                      <a:pt x="1" y="6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8" y="0"/>
                      <a:pt x="10" y="5"/>
                      <a:pt x="12" y="7"/>
                    </a:cubicBezTo>
                    <a:cubicBezTo>
                      <a:pt x="14" y="9"/>
                      <a:pt x="9" y="10"/>
                      <a:pt x="8" y="12"/>
                    </a:cubicBezTo>
                    <a:cubicBezTo>
                      <a:pt x="7" y="12"/>
                      <a:pt x="6" y="12"/>
                      <a:pt x="6" y="12"/>
                    </a:cubicBezTo>
                    <a:close/>
                  </a:path>
                </a:pathLst>
              </a:custGeom>
              <a:solidFill>
                <a:srgbClr val="B58F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4" name="Freeform 5789"/>
              <p:cNvSpPr/>
              <p:nvPr/>
            </p:nvSpPr>
            <p:spPr bwMode="auto">
              <a:xfrm>
                <a:off x="6642101" y="5407026"/>
                <a:ext cx="152400" cy="144463"/>
              </a:xfrm>
              <a:custGeom>
                <a:avLst/>
                <a:gdLst>
                  <a:gd name="T0" fmla="*/ 58 w 76"/>
                  <a:gd name="T1" fmla="*/ 22 h 72"/>
                  <a:gd name="T2" fmla="*/ 65 w 76"/>
                  <a:gd name="T3" fmla="*/ 20 h 72"/>
                  <a:gd name="T4" fmla="*/ 74 w 76"/>
                  <a:gd name="T5" fmla="*/ 17 h 72"/>
                  <a:gd name="T6" fmla="*/ 67 w 76"/>
                  <a:gd name="T7" fmla="*/ 25 h 72"/>
                  <a:gd name="T8" fmla="*/ 63 w 76"/>
                  <a:gd name="T9" fmla="*/ 37 h 72"/>
                  <a:gd name="T10" fmla="*/ 68 w 76"/>
                  <a:gd name="T11" fmla="*/ 43 h 72"/>
                  <a:gd name="T12" fmla="*/ 69 w 76"/>
                  <a:gd name="T13" fmla="*/ 49 h 72"/>
                  <a:gd name="T14" fmla="*/ 52 w 76"/>
                  <a:gd name="T15" fmla="*/ 52 h 72"/>
                  <a:gd name="T16" fmla="*/ 46 w 76"/>
                  <a:gd name="T17" fmla="*/ 45 h 72"/>
                  <a:gd name="T18" fmla="*/ 45 w 76"/>
                  <a:gd name="T19" fmla="*/ 46 h 72"/>
                  <a:gd name="T20" fmla="*/ 61 w 76"/>
                  <a:gd name="T21" fmla="*/ 59 h 72"/>
                  <a:gd name="T22" fmla="*/ 58 w 76"/>
                  <a:gd name="T23" fmla="*/ 66 h 72"/>
                  <a:gd name="T24" fmla="*/ 55 w 76"/>
                  <a:gd name="T25" fmla="*/ 71 h 72"/>
                  <a:gd name="T26" fmla="*/ 51 w 76"/>
                  <a:gd name="T27" fmla="*/ 68 h 72"/>
                  <a:gd name="T28" fmla="*/ 40 w 76"/>
                  <a:gd name="T29" fmla="*/ 61 h 72"/>
                  <a:gd name="T30" fmla="*/ 36 w 76"/>
                  <a:gd name="T31" fmla="*/ 58 h 72"/>
                  <a:gd name="T32" fmla="*/ 33 w 76"/>
                  <a:gd name="T33" fmla="*/ 58 h 72"/>
                  <a:gd name="T34" fmla="*/ 27 w 76"/>
                  <a:gd name="T35" fmla="*/ 50 h 72"/>
                  <a:gd name="T36" fmla="*/ 29 w 76"/>
                  <a:gd name="T37" fmla="*/ 50 h 72"/>
                  <a:gd name="T38" fmla="*/ 30 w 76"/>
                  <a:gd name="T39" fmla="*/ 38 h 72"/>
                  <a:gd name="T40" fmla="*/ 29 w 76"/>
                  <a:gd name="T41" fmla="*/ 32 h 72"/>
                  <a:gd name="T42" fmla="*/ 34 w 76"/>
                  <a:gd name="T43" fmla="*/ 34 h 72"/>
                  <a:gd name="T44" fmla="*/ 36 w 76"/>
                  <a:gd name="T45" fmla="*/ 36 h 72"/>
                  <a:gd name="T46" fmla="*/ 37 w 76"/>
                  <a:gd name="T47" fmla="*/ 26 h 72"/>
                  <a:gd name="T48" fmla="*/ 28 w 76"/>
                  <a:gd name="T49" fmla="*/ 20 h 72"/>
                  <a:gd name="T50" fmla="*/ 16 w 76"/>
                  <a:gd name="T51" fmla="*/ 19 h 72"/>
                  <a:gd name="T52" fmla="*/ 8 w 76"/>
                  <a:gd name="T53" fmla="*/ 14 h 72"/>
                  <a:gd name="T54" fmla="*/ 3 w 76"/>
                  <a:gd name="T55" fmla="*/ 7 h 72"/>
                  <a:gd name="T56" fmla="*/ 8 w 76"/>
                  <a:gd name="T57" fmla="*/ 0 h 72"/>
                  <a:gd name="T58" fmla="*/ 37 w 76"/>
                  <a:gd name="T59" fmla="*/ 7 h 72"/>
                  <a:gd name="T60" fmla="*/ 42 w 76"/>
                  <a:gd name="T61" fmla="*/ 12 h 72"/>
                  <a:gd name="T62" fmla="*/ 46 w 76"/>
                  <a:gd name="T63" fmla="*/ 15 h 72"/>
                  <a:gd name="T64" fmla="*/ 46 w 76"/>
                  <a:gd name="T65" fmla="*/ 18 h 72"/>
                  <a:gd name="T66" fmla="*/ 58 w 76"/>
                  <a:gd name="T67" fmla="*/ 2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" h="72">
                    <a:moveTo>
                      <a:pt x="58" y="22"/>
                    </a:moveTo>
                    <a:cubicBezTo>
                      <a:pt x="60" y="21"/>
                      <a:pt x="62" y="20"/>
                      <a:pt x="65" y="20"/>
                    </a:cubicBezTo>
                    <a:cubicBezTo>
                      <a:pt x="68" y="19"/>
                      <a:pt x="71" y="12"/>
                      <a:pt x="74" y="17"/>
                    </a:cubicBezTo>
                    <a:cubicBezTo>
                      <a:pt x="76" y="22"/>
                      <a:pt x="72" y="24"/>
                      <a:pt x="67" y="25"/>
                    </a:cubicBezTo>
                    <a:cubicBezTo>
                      <a:pt x="61" y="27"/>
                      <a:pt x="55" y="30"/>
                      <a:pt x="63" y="37"/>
                    </a:cubicBezTo>
                    <a:cubicBezTo>
                      <a:pt x="65" y="39"/>
                      <a:pt x="65" y="42"/>
                      <a:pt x="68" y="43"/>
                    </a:cubicBezTo>
                    <a:cubicBezTo>
                      <a:pt x="70" y="45"/>
                      <a:pt x="71" y="46"/>
                      <a:pt x="69" y="49"/>
                    </a:cubicBezTo>
                    <a:cubicBezTo>
                      <a:pt x="64" y="53"/>
                      <a:pt x="58" y="52"/>
                      <a:pt x="52" y="52"/>
                    </a:cubicBezTo>
                    <a:cubicBezTo>
                      <a:pt x="48" y="51"/>
                      <a:pt x="46" y="49"/>
                      <a:pt x="46" y="45"/>
                    </a:cubicBezTo>
                    <a:cubicBezTo>
                      <a:pt x="45" y="44"/>
                      <a:pt x="44" y="47"/>
                      <a:pt x="45" y="46"/>
                    </a:cubicBezTo>
                    <a:cubicBezTo>
                      <a:pt x="48" y="53"/>
                      <a:pt x="56" y="53"/>
                      <a:pt x="61" y="59"/>
                    </a:cubicBezTo>
                    <a:cubicBezTo>
                      <a:pt x="58" y="61"/>
                      <a:pt x="55" y="62"/>
                      <a:pt x="58" y="66"/>
                    </a:cubicBezTo>
                    <a:cubicBezTo>
                      <a:pt x="59" y="68"/>
                      <a:pt x="56" y="70"/>
                      <a:pt x="55" y="71"/>
                    </a:cubicBezTo>
                    <a:cubicBezTo>
                      <a:pt x="52" y="72"/>
                      <a:pt x="51" y="70"/>
                      <a:pt x="51" y="68"/>
                    </a:cubicBezTo>
                    <a:cubicBezTo>
                      <a:pt x="49" y="63"/>
                      <a:pt x="44" y="64"/>
                      <a:pt x="40" y="61"/>
                    </a:cubicBezTo>
                    <a:cubicBezTo>
                      <a:pt x="40" y="59"/>
                      <a:pt x="39" y="57"/>
                      <a:pt x="36" y="58"/>
                    </a:cubicBezTo>
                    <a:cubicBezTo>
                      <a:pt x="35" y="58"/>
                      <a:pt x="34" y="58"/>
                      <a:pt x="33" y="58"/>
                    </a:cubicBezTo>
                    <a:cubicBezTo>
                      <a:pt x="35" y="53"/>
                      <a:pt x="28" y="53"/>
                      <a:pt x="27" y="50"/>
                    </a:cubicBezTo>
                    <a:cubicBezTo>
                      <a:pt x="28" y="49"/>
                      <a:pt x="29" y="49"/>
                      <a:pt x="29" y="50"/>
                    </a:cubicBezTo>
                    <a:cubicBezTo>
                      <a:pt x="36" y="46"/>
                      <a:pt x="33" y="42"/>
                      <a:pt x="30" y="38"/>
                    </a:cubicBezTo>
                    <a:cubicBezTo>
                      <a:pt x="28" y="36"/>
                      <a:pt x="27" y="34"/>
                      <a:pt x="29" y="32"/>
                    </a:cubicBezTo>
                    <a:cubicBezTo>
                      <a:pt x="31" y="30"/>
                      <a:pt x="33" y="31"/>
                      <a:pt x="34" y="34"/>
                    </a:cubicBezTo>
                    <a:cubicBezTo>
                      <a:pt x="34" y="35"/>
                      <a:pt x="34" y="37"/>
                      <a:pt x="36" y="36"/>
                    </a:cubicBezTo>
                    <a:cubicBezTo>
                      <a:pt x="39" y="33"/>
                      <a:pt x="39" y="30"/>
                      <a:pt x="37" y="26"/>
                    </a:cubicBezTo>
                    <a:cubicBezTo>
                      <a:pt x="35" y="23"/>
                      <a:pt x="32" y="22"/>
                      <a:pt x="28" y="20"/>
                    </a:cubicBezTo>
                    <a:cubicBezTo>
                      <a:pt x="24" y="17"/>
                      <a:pt x="21" y="11"/>
                      <a:pt x="16" y="19"/>
                    </a:cubicBezTo>
                    <a:cubicBezTo>
                      <a:pt x="14" y="17"/>
                      <a:pt x="14" y="12"/>
                      <a:pt x="8" y="14"/>
                    </a:cubicBezTo>
                    <a:cubicBezTo>
                      <a:pt x="5" y="16"/>
                      <a:pt x="0" y="13"/>
                      <a:pt x="3" y="7"/>
                    </a:cubicBezTo>
                    <a:cubicBezTo>
                      <a:pt x="5" y="5"/>
                      <a:pt x="6" y="3"/>
                      <a:pt x="8" y="0"/>
                    </a:cubicBezTo>
                    <a:cubicBezTo>
                      <a:pt x="18" y="3"/>
                      <a:pt x="26" y="11"/>
                      <a:pt x="37" y="7"/>
                    </a:cubicBezTo>
                    <a:cubicBezTo>
                      <a:pt x="43" y="5"/>
                      <a:pt x="42" y="10"/>
                      <a:pt x="42" y="12"/>
                    </a:cubicBezTo>
                    <a:cubicBezTo>
                      <a:pt x="41" y="16"/>
                      <a:pt x="44" y="16"/>
                      <a:pt x="46" y="15"/>
                    </a:cubicBezTo>
                    <a:cubicBezTo>
                      <a:pt x="46" y="16"/>
                      <a:pt x="46" y="17"/>
                      <a:pt x="46" y="18"/>
                    </a:cubicBezTo>
                    <a:cubicBezTo>
                      <a:pt x="49" y="29"/>
                      <a:pt x="49" y="29"/>
                      <a:pt x="58" y="22"/>
                    </a:cubicBezTo>
                    <a:close/>
                  </a:path>
                </a:pathLst>
              </a:custGeom>
              <a:solidFill>
                <a:srgbClr val="BC9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5" name="Freeform 5790"/>
              <p:cNvSpPr/>
              <p:nvPr/>
            </p:nvSpPr>
            <p:spPr bwMode="auto">
              <a:xfrm>
                <a:off x="6630988" y="5462588"/>
                <a:ext cx="33338" cy="28575"/>
              </a:xfrm>
              <a:custGeom>
                <a:avLst/>
                <a:gdLst>
                  <a:gd name="T0" fmla="*/ 4 w 16"/>
                  <a:gd name="T1" fmla="*/ 6 h 14"/>
                  <a:gd name="T2" fmla="*/ 0 w 16"/>
                  <a:gd name="T3" fmla="*/ 3 h 14"/>
                  <a:gd name="T4" fmla="*/ 16 w 16"/>
                  <a:gd name="T5" fmla="*/ 10 h 14"/>
                  <a:gd name="T6" fmla="*/ 11 w 16"/>
                  <a:gd name="T7" fmla="*/ 14 h 14"/>
                  <a:gd name="T8" fmla="*/ 4 w 16"/>
                  <a:gd name="T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4">
                    <a:moveTo>
                      <a:pt x="4" y="6"/>
                    </a:moveTo>
                    <a:cubicBezTo>
                      <a:pt x="2" y="6"/>
                      <a:pt x="0" y="5"/>
                      <a:pt x="0" y="3"/>
                    </a:cubicBezTo>
                    <a:cubicBezTo>
                      <a:pt x="7" y="0"/>
                      <a:pt x="11" y="7"/>
                      <a:pt x="16" y="10"/>
                    </a:cubicBezTo>
                    <a:cubicBezTo>
                      <a:pt x="15" y="12"/>
                      <a:pt x="13" y="14"/>
                      <a:pt x="11" y="14"/>
                    </a:cubicBezTo>
                    <a:cubicBezTo>
                      <a:pt x="8" y="12"/>
                      <a:pt x="6" y="9"/>
                      <a:pt x="4" y="6"/>
                    </a:cubicBezTo>
                    <a:close/>
                  </a:path>
                </a:pathLst>
              </a:custGeom>
              <a:solidFill>
                <a:srgbClr val="C29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6" name="Freeform 5791"/>
              <p:cNvSpPr/>
              <p:nvPr/>
            </p:nvSpPr>
            <p:spPr bwMode="auto">
              <a:xfrm>
                <a:off x="6657976" y="5392738"/>
                <a:ext cx="58738" cy="44450"/>
              </a:xfrm>
              <a:custGeom>
                <a:avLst/>
                <a:gdLst>
                  <a:gd name="T0" fmla="*/ 29 w 29"/>
                  <a:gd name="T1" fmla="*/ 14 h 22"/>
                  <a:gd name="T2" fmla="*/ 0 w 29"/>
                  <a:gd name="T3" fmla="*/ 7 h 22"/>
                  <a:gd name="T4" fmla="*/ 18 w 29"/>
                  <a:gd name="T5" fmla="*/ 2 h 22"/>
                  <a:gd name="T6" fmla="*/ 15 w 29"/>
                  <a:gd name="T7" fmla="*/ 9 h 22"/>
                  <a:gd name="T8" fmla="*/ 22 w 29"/>
                  <a:gd name="T9" fmla="*/ 11 h 22"/>
                  <a:gd name="T10" fmla="*/ 29 w 29"/>
                  <a:gd name="T11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2">
                    <a:moveTo>
                      <a:pt x="29" y="14"/>
                    </a:moveTo>
                    <a:cubicBezTo>
                      <a:pt x="17" y="22"/>
                      <a:pt x="9" y="15"/>
                      <a:pt x="0" y="7"/>
                    </a:cubicBezTo>
                    <a:cubicBezTo>
                      <a:pt x="5" y="0"/>
                      <a:pt x="11" y="1"/>
                      <a:pt x="18" y="2"/>
                    </a:cubicBezTo>
                    <a:cubicBezTo>
                      <a:pt x="17" y="4"/>
                      <a:pt x="13" y="5"/>
                      <a:pt x="15" y="9"/>
                    </a:cubicBezTo>
                    <a:cubicBezTo>
                      <a:pt x="17" y="12"/>
                      <a:pt x="19" y="13"/>
                      <a:pt x="22" y="11"/>
                    </a:cubicBezTo>
                    <a:cubicBezTo>
                      <a:pt x="25" y="10"/>
                      <a:pt x="27" y="12"/>
                      <a:pt x="29" y="14"/>
                    </a:cubicBezTo>
                    <a:close/>
                  </a:path>
                </a:pathLst>
              </a:custGeom>
              <a:solidFill>
                <a:srgbClr val="AA7D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7" name="Freeform 5792"/>
              <p:cNvSpPr/>
              <p:nvPr/>
            </p:nvSpPr>
            <p:spPr bwMode="auto">
              <a:xfrm>
                <a:off x="6834188" y="5299076"/>
                <a:ext cx="36513" cy="41275"/>
              </a:xfrm>
              <a:custGeom>
                <a:avLst/>
                <a:gdLst>
                  <a:gd name="T0" fmla="*/ 9 w 18"/>
                  <a:gd name="T1" fmla="*/ 0 h 21"/>
                  <a:gd name="T2" fmla="*/ 14 w 18"/>
                  <a:gd name="T3" fmla="*/ 10 h 21"/>
                  <a:gd name="T4" fmla="*/ 12 w 18"/>
                  <a:gd name="T5" fmla="*/ 15 h 21"/>
                  <a:gd name="T6" fmla="*/ 6 w 18"/>
                  <a:gd name="T7" fmla="*/ 17 h 21"/>
                  <a:gd name="T8" fmla="*/ 3 w 18"/>
                  <a:gd name="T9" fmla="*/ 8 h 21"/>
                  <a:gd name="T10" fmla="*/ 9 w 18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21">
                    <a:moveTo>
                      <a:pt x="9" y="0"/>
                    </a:moveTo>
                    <a:cubicBezTo>
                      <a:pt x="8" y="4"/>
                      <a:pt x="11" y="7"/>
                      <a:pt x="14" y="10"/>
                    </a:cubicBezTo>
                    <a:cubicBezTo>
                      <a:pt x="18" y="14"/>
                      <a:pt x="15" y="15"/>
                      <a:pt x="12" y="15"/>
                    </a:cubicBezTo>
                    <a:cubicBezTo>
                      <a:pt x="8" y="11"/>
                      <a:pt x="10" y="21"/>
                      <a:pt x="6" y="17"/>
                    </a:cubicBezTo>
                    <a:cubicBezTo>
                      <a:pt x="7" y="13"/>
                      <a:pt x="5" y="11"/>
                      <a:pt x="3" y="8"/>
                    </a:cubicBezTo>
                    <a:cubicBezTo>
                      <a:pt x="0" y="3"/>
                      <a:pt x="3" y="0"/>
                      <a:pt x="9" y="0"/>
                    </a:cubicBezTo>
                    <a:close/>
                  </a:path>
                </a:pathLst>
              </a:custGeom>
              <a:solidFill>
                <a:srgbClr val="C8A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8" name="Freeform 5794"/>
              <p:cNvSpPr/>
              <p:nvPr/>
            </p:nvSpPr>
            <p:spPr bwMode="auto">
              <a:xfrm>
                <a:off x="6745288" y="5386388"/>
                <a:ext cx="33338" cy="34925"/>
              </a:xfrm>
              <a:custGeom>
                <a:avLst/>
                <a:gdLst>
                  <a:gd name="T0" fmla="*/ 12 w 16"/>
                  <a:gd name="T1" fmla="*/ 5 h 17"/>
                  <a:gd name="T2" fmla="*/ 10 w 16"/>
                  <a:gd name="T3" fmla="*/ 15 h 17"/>
                  <a:gd name="T4" fmla="*/ 10 w 16"/>
                  <a:gd name="T5" fmla="*/ 15 h 17"/>
                  <a:gd name="T6" fmla="*/ 1 w 16"/>
                  <a:gd name="T7" fmla="*/ 13 h 17"/>
                  <a:gd name="T8" fmla="*/ 4 w 16"/>
                  <a:gd name="T9" fmla="*/ 9 h 17"/>
                  <a:gd name="T10" fmla="*/ 4 w 16"/>
                  <a:gd name="T11" fmla="*/ 7 h 17"/>
                  <a:gd name="T12" fmla="*/ 3 w 16"/>
                  <a:gd name="T13" fmla="*/ 5 h 17"/>
                  <a:gd name="T14" fmla="*/ 4 w 16"/>
                  <a:gd name="T15" fmla="*/ 3 h 17"/>
                  <a:gd name="T16" fmla="*/ 12 w 16"/>
                  <a:gd name="T17" fmla="*/ 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12" y="5"/>
                    </a:moveTo>
                    <a:cubicBezTo>
                      <a:pt x="16" y="9"/>
                      <a:pt x="12" y="12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7" y="17"/>
                      <a:pt x="3" y="17"/>
                      <a:pt x="1" y="13"/>
                    </a:cubicBezTo>
                    <a:cubicBezTo>
                      <a:pt x="0" y="11"/>
                      <a:pt x="2" y="10"/>
                      <a:pt x="4" y="9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7" y="0"/>
                      <a:pt x="10" y="1"/>
                      <a:pt x="12" y="5"/>
                    </a:cubicBezTo>
                    <a:close/>
                  </a:path>
                </a:pathLst>
              </a:custGeom>
              <a:solidFill>
                <a:srgbClr val="CEA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9" name="Freeform 5795"/>
              <p:cNvSpPr/>
              <p:nvPr/>
            </p:nvSpPr>
            <p:spPr bwMode="auto">
              <a:xfrm>
                <a:off x="6729413" y="5399088"/>
                <a:ext cx="38100" cy="28575"/>
              </a:xfrm>
              <a:custGeom>
                <a:avLst/>
                <a:gdLst>
                  <a:gd name="T0" fmla="*/ 12 w 19"/>
                  <a:gd name="T1" fmla="*/ 3 h 14"/>
                  <a:gd name="T2" fmla="*/ 18 w 19"/>
                  <a:gd name="T3" fmla="*/ 9 h 14"/>
                  <a:gd name="T4" fmla="*/ 18 w 19"/>
                  <a:gd name="T5" fmla="*/ 11 h 14"/>
                  <a:gd name="T6" fmla="*/ 18 w 19"/>
                  <a:gd name="T7" fmla="*/ 13 h 14"/>
                  <a:gd name="T8" fmla="*/ 18 w 19"/>
                  <a:gd name="T9" fmla="*/ 14 h 14"/>
                  <a:gd name="T10" fmla="*/ 8 w 19"/>
                  <a:gd name="T11" fmla="*/ 12 h 14"/>
                  <a:gd name="T12" fmla="*/ 0 w 19"/>
                  <a:gd name="T13" fmla="*/ 5 h 14"/>
                  <a:gd name="T14" fmla="*/ 12 w 19"/>
                  <a:gd name="T1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4">
                    <a:moveTo>
                      <a:pt x="12" y="3"/>
                    </a:moveTo>
                    <a:cubicBezTo>
                      <a:pt x="8" y="12"/>
                      <a:pt x="16" y="7"/>
                      <a:pt x="18" y="9"/>
                    </a:cubicBezTo>
                    <a:cubicBezTo>
                      <a:pt x="18" y="10"/>
                      <a:pt x="18" y="10"/>
                      <a:pt x="18" y="11"/>
                    </a:cubicBezTo>
                    <a:cubicBezTo>
                      <a:pt x="19" y="12"/>
                      <a:pt x="19" y="12"/>
                      <a:pt x="18" y="13"/>
                    </a:cubicBezTo>
                    <a:cubicBezTo>
                      <a:pt x="18" y="13"/>
                      <a:pt x="18" y="14"/>
                      <a:pt x="18" y="14"/>
                    </a:cubicBezTo>
                    <a:cubicBezTo>
                      <a:pt x="14" y="13"/>
                      <a:pt x="11" y="13"/>
                      <a:pt x="8" y="12"/>
                    </a:cubicBezTo>
                    <a:cubicBezTo>
                      <a:pt x="7" y="8"/>
                      <a:pt x="4" y="7"/>
                      <a:pt x="0" y="5"/>
                    </a:cubicBezTo>
                    <a:cubicBezTo>
                      <a:pt x="4" y="0"/>
                      <a:pt x="8" y="3"/>
                      <a:pt x="12" y="3"/>
                    </a:cubicBezTo>
                    <a:close/>
                  </a:path>
                </a:pathLst>
              </a:custGeom>
              <a:solidFill>
                <a:srgbClr val="BE9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0" name="Freeform 5796"/>
              <p:cNvSpPr/>
              <p:nvPr/>
            </p:nvSpPr>
            <p:spPr bwMode="auto">
              <a:xfrm>
                <a:off x="6742113" y="5383213"/>
                <a:ext cx="15875" cy="17463"/>
              </a:xfrm>
              <a:custGeom>
                <a:avLst/>
                <a:gdLst>
                  <a:gd name="T0" fmla="*/ 6 w 8"/>
                  <a:gd name="T1" fmla="*/ 6 h 9"/>
                  <a:gd name="T2" fmla="*/ 6 w 8"/>
                  <a:gd name="T3" fmla="*/ 9 h 9"/>
                  <a:gd name="T4" fmla="*/ 0 w 8"/>
                  <a:gd name="T5" fmla="*/ 0 h 9"/>
                  <a:gd name="T6" fmla="*/ 7 w 8"/>
                  <a:gd name="T7" fmla="*/ 1 h 9"/>
                  <a:gd name="T8" fmla="*/ 6 w 8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6" y="6"/>
                    </a:moveTo>
                    <a:cubicBezTo>
                      <a:pt x="6" y="7"/>
                      <a:pt x="6" y="8"/>
                      <a:pt x="6" y="9"/>
                    </a:cubicBezTo>
                    <a:cubicBezTo>
                      <a:pt x="3" y="6"/>
                      <a:pt x="0" y="4"/>
                      <a:pt x="0" y="0"/>
                    </a:cubicBezTo>
                    <a:cubicBezTo>
                      <a:pt x="3" y="1"/>
                      <a:pt x="5" y="1"/>
                      <a:pt x="7" y="1"/>
                    </a:cubicBezTo>
                    <a:cubicBezTo>
                      <a:pt x="8" y="3"/>
                      <a:pt x="8" y="5"/>
                      <a:pt x="6" y="6"/>
                    </a:cubicBezTo>
                    <a:close/>
                  </a:path>
                </a:pathLst>
              </a:custGeom>
              <a:solidFill>
                <a:srgbClr val="BE9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1" name="Freeform 5797"/>
              <p:cNvSpPr/>
              <p:nvPr/>
            </p:nvSpPr>
            <p:spPr bwMode="auto">
              <a:xfrm>
                <a:off x="6754813" y="5381625"/>
                <a:ext cx="17463" cy="15875"/>
              </a:xfrm>
              <a:custGeom>
                <a:avLst/>
                <a:gdLst>
                  <a:gd name="T0" fmla="*/ 0 w 9"/>
                  <a:gd name="T1" fmla="*/ 7 h 8"/>
                  <a:gd name="T2" fmla="*/ 1 w 9"/>
                  <a:gd name="T3" fmla="*/ 2 h 8"/>
                  <a:gd name="T4" fmla="*/ 4 w 9"/>
                  <a:gd name="T5" fmla="*/ 0 h 8"/>
                  <a:gd name="T6" fmla="*/ 8 w 9"/>
                  <a:gd name="T7" fmla="*/ 8 h 8"/>
                  <a:gd name="T8" fmla="*/ 0 w 9"/>
                  <a:gd name="T9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7"/>
                    </a:moveTo>
                    <a:cubicBezTo>
                      <a:pt x="1" y="5"/>
                      <a:pt x="1" y="4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9" y="1"/>
                      <a:pt x="8" y="4"/>
                      <a:pt x="8" y="8"/>
                    </a:cubicBezTo>
                    <a:cubicBezTo>
                      <a:pt x="5" y="6"/>
                      <a:pt x="3" y="6"/>
                      <a:pt x="0" y="7"/>
                    </a:cubicBezTo>
                    <a:close/>
                  </a:path>
                </a:pathLst>
              </a:custGeom>
              <a:solidFill>
                <a:srgbClr val="C8A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2" name="Freeform 5798"/>
              <p:cNvSpPr/>
              <p:nvPr/>
            </p:nvSpPr>
            <p:spPr bwMode="auto">
              <a:xfrm>
                <a:off x="6808788" y="5354638"/>
                <a:ext cx="14288" cy="12700"/>
              </a:xfrm>
              <a:custGeom>
                <a:avLst/>
                <a:gdLst>
                  <a:gd name="T0" fmla="*/ 0 w 7"/>
                  <a:gd name="T1" fmla="*/ 4 h 6"/>
                  <a:gd name="T2" fmla="*/ 4 w 7"/>
                  <a:gd name="T3" fmla="*/ 1 h 6"/>
                  <a:gd name="T4" fmla="*/ 6 w 7"/>
                  <a:gd name="T5" fmla="*/ 5 h 6"/>
                  <a:gd name="T6" fmla="*/ 2 w 7"/>
                  <a:gd name="T7" fmla="*/ 6 h 6"/>
                  <a:gd name="T8" fmla="*/ 0 w 7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1" y="2"/>
                      <a:pt x="1" y="0"/>
                      <a:pt x="4" y="1"/>
                    </a:cubicBezTo>
                    <a:cubicBezTo>
                      <a:pt x="5" y="2"/>
                      <a:pt x="7" y="3"/>
                      <a:pt x="6" y="5"/>
                    </a:cubicBezTo>
                    <a:cubicBezTo>
                      <a:pt x="6" y="6"/>
                      <a:pt x="4" y="6"/>
                      <a:pt x="2" y="6"/>
                    </a:cubicBezTo>
                    <a:cubicBezTo>
                      <a:pt x="2" y="6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DDB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3" name="Freeform 5799"/>
              <p:cNvSpPr/>
              <p:nvPr/>
            </p:nvSpPr>
            <p:spPr bwMode="auto">
              <a:xfrm>
                <a:off x="6838950" y="5332413"/>
                <a:ext cx="31750" cy="26988"/>
              </a:xfrm>
              <a:custGeom>
                <a:avLst/>
                <a:gdLst>
                  <a:gd name="T0" fmla="*/ 16 w 16"/>
                  <a:gd name="T1" fmla="*/ 4 h 13"/>
                  <a:gd name="T2" fmla="*/ 0 w 16"/>
                  <a:gd name="T3" fmla="*/ 12 h 13"/>
                  <a:gd name="T4" fmla="*/ 9 w 16"/>
                  <a:gd name="T5" fmla="*/ 0 h 13"/>
                  <a:gd name="T6" fmla="*/ 16 w 16"/>
                  <a:gd name="T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13">
                    <a:moveTo>
                      <a:pt x="16" y="4"/>
                    </a:moveTo>
                    <a:cubicBezTo>
                      <a:pt x="12" y="8"/>
                      <a:pt x="8" y="13"/>
                      <a:pt x="0" y="12"/>
                    </a:cubicBezTo>
                    <a:cubicBezTo>
                      <a:pt x="1" y="6"/>
                      <a:pt x="9" y="7"/>
                      <a:pt x="9" y="0"/>
                    </a:cubicBezTo>
                    <a:cubicBezTo>
                      <a:pt x="12" y="1"/>
                      <a:pt x="14" y="3"/>
                      <a:pt x="16" y="4"/>
                    </a:cubicBezTo>
                    <a:close/>
                  </a:path>
                </a:pathLst>
              </a:custGeom>
              <a:solidFill>
                <a:srgbClr val="C8A3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4" name="Freeform 5800"/>
              <p:cNvSpPr/>
              <p:nvPr/>
            </p:nvSpPr>
            <p:spPr bwMode="auto">
              <a:xfrm>
                <a:off x="6910388" y="5961063"/>
                <a:ext cx="20638" cy="25400"/>
              </a:xfrm>
              <a:custGeom>
                <a:avLst/>
                <a:gdLst>
                  <a:gd name="T0" fmla="*/ 5 w 10"/>
                  <a:gd name="T1" fmla="*/ 0 h 13"/>
                  <a:gd name="T2" fmla="*/ 10 w 10"/>
                  <a:gd name="T3" fmla="*/ 3 h 13"/>
                  <a:gd name="T4" fmla="*/ 9 w 10"/>
                  <a:gd name="T5" fmla="*/ 13 h 13"/>
                  <a:gd name="T6" fmla="*/ 5 w 10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5" y="0"/>
                    </a:moveTo>
                    <a:cubicBezTo>
                      <a:pt x="6" y="2"/>
                      <a:pt x="8" y="3"/>
                      <a:pt x="10" y="3"/>
                    </a:cubicBezTo>
                    <a:cubicBezTo>
                      <a:pt x="9" y="7"/>
                      <a:pt x="7" y="10"/>
                      <a:pt x="9" y="13"/>
                    </a:cubicBezTo>
                    <a:cubicBezTo>
                      <a:pt x="1" y="10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D8C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5" name="Freeform 5801"/>
              <p:cNvSpPr/>
              <p:nvPr/>
            </p:nvSpPr>
            <p:spPr bwMode="auto">
              <a:xfrm>
                <a:off x="6991350" y="6092825"/>
                <a:ext cx="12700" cy="15875"/>
              </a:xfrm>
              <a:custGeom>
                <a:avLst/>
                <a:gdLst>
                  <a:gd name="T0" fmla="*/ 3 w 7"/>
                  <a:gd name="T1" fmla="*/ 8 h 8"/>
                  <a:gd name="T2" fmla="*/ 0 w 7"/>
                  <a:gd name="T3" fmla="*/ 8 h 8"/>
                  <a:gd name="T4" fmla="*/ 4 w 7"/>
                  <a:gd name="T5" fmla="*/ 0 h 8"/>
                  <a:gd name="T6" fmla="*/ 5 w 7"/>
                  <a:gd name="T7" fmla="*/ 1 h 8"/>
                  <a:gd name="T8" fmla="*/ 3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2" y="8"/>
                      <a:pt x="1" y="8"/>
                      <a:pt x="0" y="8"/>
                    </a:cubicBezTo>
                    <a:cubicBezTo>
                      <a:pt x="1" y="5"/>
                      <a:pt x="0" y="2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7" y="4"/>
                      <a:pt x="4" y="6"/>
                      <a:pt x="3" y="8"/>
                    </a:cubicBezTo>
                    <a:close/>
                  </a:path>
                </a:pathLst>
              </a:custGeom>
              <a:solidFill>
                <a:srgbClr val="AE8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6" name="Freeform 5802"/>
              <p:cNvSpPr/>
              <p:nvPr/>
            </p:nvSpPr>
            <p:spPr bwMode="auto">
              <a:xfrm>
                <a:off x="7404100" y="5351463"/>
                <a:ext cx="25400" cy="25400"/>
              </a:xfrm>
              <a:custGeom>
                <a:avLst/>
                <a:gdLst>
                  <a:gd name="T0" fmla="*/ 13 w 13"/>
                  <a:gd name="T1" fmla="*/ 5 h 13"/>
                  <a:gd name="T2" fmla="*/ 0 w 13"/>
                  <a:gd name="T3" fmla="*/ 1 h 13"/>
                  <a:gd name="T4" fmla="*/ 13 w 13"/>
                  <a:gd name="T5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" h="13">
                    <a:moveTo>
                      <a:pt x="13" y="5"/>
                    </a:moveTo>
                    <a:cubicBezTo>
                      <a:pt x="9" y="3"/>
                      <a:pt x="2" y="13"/>
                      <a:pt x="0" y="1"/>
                    </a:cubicBezTo>
                    <a:cubicBezTo>
                      <a:pt x="5" y="0"/>
                      <a:pt x="10" y="0"/>
                      <a:pt x="13" y="5"/>
                    </a:cubicBezTo>
                    <a:close/>
                  </a:path>
                </a:pathLst>
              </a:custGeom>
              <a:solidFill>
                <a:srgbClr val="BC93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7" name="Freeform 5803"/>
              <p:cNvSpPr/>
              <p:nvPr/>
            </p:nvSpPr>
            <p:spPr bwMode="auto">
              <a:xfrm>
                <a:off x="7386638" y="5359400"/>
                <a:ext cx="15875" cy="15875"/>
              </a:xfrm>
              <a:custGeom>
                <a:avLst/>
                <a:gdLst>
                  <a:gd name="T0" fmla="*/ 0 w 8"/>
                  <a:gd name="T1" fmla="*/ 1 h 8"/>
                  <a:gd name="T2" fmla="*/ 8 w 8"/>
                  <a:gd name="T3" fmla="*/ 5 h 8"/>
                  <a:gd name="T4" fmla="*/ 5 w 8"/>
                  <a:gd name="T5" fmla="*/ 7 h 8"/>
                  <a:gd name="T6" fmla="*/ 0 w 8"/>
                  <a:gd name="T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8">
                    <a:moveTo>
                      <a:pt x="0" y="1"/>
                    </a:moveTo>
                    <a:cubicBezTo>
                      <a:pt x="3" y="2"/>
                      <a:pt x="7" y="0"/>
                      <a:pt x="8" y="5"/>
                    </a:cubicBezTo>
                    <a:cubicBezTo>
                      <a:pt x="8" y="5"/>
                      <a:pt x="6" y="7"/>
                      <a:pt x="5" y="7"/>
                    </a:cubicBezTo>
                    <a:cubicBezTo>
                      <a:pt x="0" y="8"/>
                      <a:pt x="0" y="4"/>
                      <a:pt x="0" y="1"/>
                    </a:cubicBezTo>
                    <a:close/>
                  </a:path>
                </a:pathLst>
              </a:custGeom>
              <a:solidFill>
                <a:srgbClr val="BC95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8" name="Freeform 5804"/>
              <p:cNvSpPr/>
              <p:nvPr/>
            </p:nvSpPr>
            <p:spPr bwMode="auto">
              <a:xfrm>
                <a:off x="6492875" y="5670550"/>
                <a:ext cx="42863" cy="55563"/>
              </a:xfrm>
              <a:custGeom>
                <a:avLst/>
                <a:gdLst>
                  <a:gd name="T0" fmla="*/ 10 w 21"/>
                  <a:gd name="T1" fmla="*/ 28 h 28"/>
                  <a:gd name="T2" fmla="*/ 1 w 21"/>
                  <a:gd name="T3" fmla="*/ 27 h 28"/>
                  <a:gd name="T4" fmla="*/ 0 w 21"/>
                  <a:gd name="T5" fmla="*/ 24 h 28"/>
                  <a:gd name="T6" fmla="*/ 14 w 21"/>
                  <a:gd name="T7" fmla="*/ 1 h 28"/>
                  <a:gd name="T8" fmla="*/ 21 w 21"/>
                  <a:gd name="T9" fmla="*/ 6 h 28"/>
                  <a:gd name="T10" fmla="*/ 20 w 21"/>
                  <a:gd name="T11" fmla="*/ 9 h 28"/>
                  <a:gd name="T12" fmla="*/ 10 w 21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28">
                    <a:moveTo>
                      <a:pt x="10" y="28"/>
                    </a:moveTo>
                    <a:cubicBezTo>
                      <a:pt x="7" y="25"/>
                      <a:pt x="4" y="28"/>
                      <a:pt x="1" y="27"/>
                    </a:cubicBezTo>
                    <a:cubicBezTo>
                      <a:pt x="1" y="26"/>
                      <a:pt x="0" y="25"/>
                      <a:pt x="0" y="24"/>
                    </a:cubicBezTo>
                    <a:cubicBezTo>
                      <a:pt x="9" y="19"/>
                      <a:pt x="9" y="9"/>
                      <a:pt x="14" y="1"/>
                    </a:cubicBezTo>
                    <a:cubicBezTo>
                      <a:pt x="18" y="0"/>
                      <a:pt x="19" y="4"/>
                      <a:pt x="21" y="6"/>
                    </a:cubicBezTo>
                    <a:cubicBezTo>
                      <a:pt x="21" y="7"/>
                      <a:pt x="21" y="8"/>
                      <a:pt x="20" y="9"/>
                    </a:cubicBezTo>
                    <a:cubicBezTo>
                      <a:pt x="10" y="12"/>
                      <a:pt x="17" y="23"/>
                      <a:pt x="10" y="28"/>
                    </a:cubicBezTo>
                    <a:close/>
                  </a:path>
                </a:pathLst>
              </a:custGeom>
              <a:solidFill>
                <a:srgbClr val="A28D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9" name="Freeform 5805"/>
              <p:cNvSpPr/>
              <p:nvPr/>
            </p:nvSpPr>
            <p:spPr bwMode="auto">
              <a:xfrm>
                <a:off x="6521450" y="5645150"/>
                <a:ext cx="23813" cy="39688"/>
              </a:xfrm>
              <a:custGeom>
                <a:avLst/>
                <a:gdLst>
                  <a:gd name="T0" fmla="*/ 6 w 12"/>
                  <a:gd name="T1" fmla="*/ 20 h 20"/>
                  <a:gd name="T2" fmla="*/ 0 w 12"/>
                  <a:gd name="T3" fmla="*/ 14 h 20"/>
                  <a:gd name="T4" fmla="*/ 6 w 12"/>
                  <a:gd name="T5" fmla="*/ 0 h 20"/>
                  <a:gd name="T6" fmla="*/ 12 w 12"/>
                  <a:gd name="T7" fmla="*/ 9 h 20"/>
                  <a:gd name="T8" fmla="*/ 6 w 12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0">
                    <a:moveTo>
                      <a:pt x="6" y="20"/>
                    </a:moveTo>
                    <a:cubicBezTo>
                      <a:pt x="2" y="20"/>
                      <a:pt x="2" y="16"/>
                      <a:pt x="0" y="14"/>
                    </a:cubicBezTo>
                    <a:cubicBezTo>
                      <a:pt x="4" y="10"/>
                      <a:pt x="0" y="3"/>
                      <a:pt x="6" y="0"/>
                    </a:cubicBezTo>
                    <a:cubicBezTo>
                      <a:pt x="11" y="1"/>
                      <a:pt x="10" y="6"/>
                      <a:pt x="12" y="9"/>
                    </a:cubicBezTo>
                    <a:cubicBezTo>
                      <a:pt x="12" y="14"/>
                      <a:pt x="10" y="18"/>
                      <a:pt x="6" y="20"/>
                    </a:cubicBezTo>
                    <a:close/>
                  </a:path>
                </a:pathLst>
              </a:custGeom>
              <a:solidFill>
                <a:srgbClr val="BBA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0" name="Freeform 5806"/>
              <p:cNvSpPr/>
              <p:nvPr/>
            </p:nvSpPr>
            <p:spPr bwMode="auto">
              <a:xfrm>
                <a:off x="6529388" y="5624513"/>
                <a:ext cx="25400" cy="36513"/>
              </a:xfrm>
              <a:custGeom>
                <a:avLst/>
                <a:gdLst>
                  <a:gd name="T0" fmla="*/ 6 w 13"/>
                  <a:gd name="T1" fmla="*/ 18 h 18"/>
                  <a:gd name="T2" fmla="*/ 2 w 13"/>
                  <a:gd name="T3" fmla="*/ 10 h 18"/>
                  <a:gd name="T4" fmla="*/ 3 w 13"/>
                  <a:gd name="T5" fmla="*/ 0 h 18"/>
                  <a:gd name="T6" fmla="*/ 6 w 13"/>
                  <a:gd name="T7" fmla="*/ 1 h 18"/>
                  <a:gd name="T8" fmla="*/ 10 w 13"/>
                  <a:gd name="T9" fmla="*/ 8 h 18"/>
                  <a:gd name="T10" fmla="*/ 6 w 13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8">
                    <a:moveTo>
                      <a:pt x="6" y="18"/>
                    </a:moveTo>
                    <a:cubicBezTo>
                      <a:pt x="2" y="17"/>
                      <a:pt x="4" y="12"/>
                      <a:pt x="2" y="10"/>
                    </a:cubicBezTo>
                    <a:cubicBezTo>
                      <a:pt x="0" y="6"/>
                      <a:pt x="1" y="3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4"/>
                      <a:pt x="9" y="6"/>
                      <a:pt x="10" y="8"/>
                    </a:cubicBezTo>
                    <a:cubicBezTo>
                      <a:pt x="12" y="13"/>
                      <a:pt x="13" y="17"/>
                      <a:pt x="6" y="18"/>
                    </a:cubicBezTo>
                    <a:close/>
                  </a:path>
                </a:pathLst>
              </a:custGeom>
              <a:solidFill>
                <a:srgbClr val="AD95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1" name="Freeform 5807"/>
              <p:cNvSpPr/>
              <p:nvPr/>
            </p:nvSpPr>
            <p:spPr bwMode="auto">
              <a:xfrm>
                <a:off x="6537325" y="5667375"/>
                <a:ext cx="52388" cy="58738"/>
              </a:xfrm>
              <a:custGeom>
                <a:avLst/>
                <a:gdLst>
                  <a:gd name="T0" fmla="*/ 9 w 26"/>
                  <a:gd name="T1" fmla="*/ 0 h 30"/>
                  <a:gd name="T2" fmla="*/ 13 w 26"/>
                  <a:gd name="T3" fmla="*/ 11 h 30"/>
                  <a:gd name="T4" fmla="*/ 13 w 26"/>
                  <a:gd name="T5" fmla="*/ 14 h 30"/>
                  <a:gd name="T6" fmla="*/ 16 w 26"/>
                  <a:gd name="T7" fmla="*/ 30 h 30"/>
                  <a:gd name="T8" fmla="*/ 3 w 26"/>
                  <a:gd name="T9" fmla="*/ 14 h 30"/>
                  <a:gd name="T10" fmla="*/ 3 w 26"/>
                  <a:gd name="T11" fmla="*/ 12 h 30"/>
                  <a:gd name="T12" fmla="*/ 9 w 26"/>
                  <a:gd name="T1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0">
                    <a:moveTo>
                      <a:pt x="9" y="0"/>
                    </a:moveTo>
                    <a:cubicBezTo>
                      <a:pt x="13" y="3"/>
                      <a:pt x="20" y="4"/>
                      <a:pt x="13" y="11"/>
                    </a:cubicBezTo>
                    <a:cubicBezTo>
                      <a:pt x="11" y="12"/>
                      <a:pt x="12" y="14"/>
                      <a:pt x="13" y="14"/>
                    </a:cubicBezTo>
                    <a:cubicBezTo>
                      <a:pt x="26" y="17"/>
                      <a:pt x="16" y="24"/>
                      <a:pt x="16" y="30"/>
                    </a:cubicBezTo>
                    <a:cubicBezTo>
                      <a:pt x="11" y="25"/>
                      <a:pt x="10" y="16"/>
                      <a:pt x="3" y="14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0" y="5"/>
                      <a:pt x="2" y="1"/>
                      <a:pt x="9" y="0"/>
                    </a:cubicBezTo>
                    <a:close/>
                  </a:path>
                </a:pathLst>
              </a:custGeom>
              <a:solidFill>
                <a:srgbClr val="BBA3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2" name="Freeform 5808"/>
              <p:cNvSpPr/>
              <p:nvPr/>
            </p:nvSpPr>
            <p:spPr bwMode="auto">
              <a:xfrm>
                <a:off x="6534150" y="5640388"/>
                <a:ext cx="26988" cy="50800"/>
              </a:xfrm>
              <a:custGeom>
                <a:avLst/>
                <a:gdLst>
                  <a:gd name="T0" fmla="*/ 11 w 14"/>
                  <a:gd name="T1" fmla="*/ 13 h 25"/>
                  <a:gd name="T2" fmla="*/ 5 w 14"/>
                  <a:gd name="T3" fmla="*/ 25 h 25"/>
                  <a:gd name="T4" fmla="*/ 0 w 14"/>
                  <a:gd name="T5" fmla="*/ 24 h 25"/>
                  <a:gd name="T6" fmla="*/ 0 w 14"/>
                  <a:gd name="T7" fmla="*/ 22 h 25"/>
                  <a:gd name="T8" fmla="*/ 4 w 14"/>
                  <a:gd name="T9" fmla="*/ 10 h 25"/>
                  <a:gd name="T10" fmla="*/ 8 w 14"/>
                  <a:gd name="T11" fmla="*/ 0 h 25"/>
                  <a:gd name="T12" fmla="*/ 14 w 14"/>
                  <a:gd name="T13" fmla="*/ 9 h 25"/>
                  <a:gd name="T14" fmla="*/ 11 w 14"/>
                  <a:gd name="T1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25">
                    <a:moveTo>
                      <a:pt x="11" y="13"/>
                    </a:moveTo>
                    <a:cubicBezTo>
                      <a:pt x="7" y="16"/>
                      <a:pt x="5" y="20"/>
                      <a:pt x="5" y="25"/>
                    </a:cubicBezTo>
                    <a:cubicBezTo>
                      <a:pt x="3" y="25"/>
                      <a:pt x="1" y="24"/>
                      <a:pt x="0" y="24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2" y="18"/>
                      <a:pt x="3" y="14"/>
                      <a:pt x="4" y="10"/>
                    </a:cubicBezTo>
                    <a:cubicBezTo>
                      <a:pt x="8" y="8"/>
                      <a:pt x="7" y="4"/>
                      <a:pt x="8" y="0"/>
                    </a:cubicBezTo>
                    <a:cubicBezTo>
                      <a:pt x="13" y="1"/>
                      <a:pt x="11" y="6"/>
                      <a:pt x="14" y="9"/>
                    </a:cubicBezTo>
                    <a:cubicBezTo>
                      <a:pt x="13" y="10"/>
                      <a:pt x="12" y="12"/>
                      <a:pt x="11" y="13"/>
                    </a:cubicBezTo>
                    <a:close/>
                  </a:path>
                </a:pathLst>
              </a:custGeom>
              <a:solidFill>
                <a:srgbClr val="D0BA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3" name="Freeform 5809"/>
              <p:cNvSpPr/>
              <p:nvPr/>
            </p:nvSpPr>
            <p:spPr bwMode="auto">
              <a:xfrm>
                <a:off x="6527800" y="5707063"/>
                <a:ext cx="17463" cy="17463"/>
              </a:xfrm>
              <a:custGeom>
                <a:avLst/>
                <a:gdLst>
                  <a:gd name="T0" fmla="*/ 9 w 9"/>
                  <a:gd name="T1" fmla="*/ 2 h 9"/>
                  <a:gd name="T2" fmla="*/ 9 w 9"/>
                  <a:gd name="T3" fmla="*/ 4 h 9"/>
                  <a:gd name="T4" fmla="*/ 2 w 9"/>
                  <a:gd name="T5" fmla="*/ 7 h 9"/>
                  <a:gd name="T6" fmla="*/ 0 w 9"/>
                  <a:gd name="T7" fmla="*/ 4 h 9"/>
                  <a:gd name="T8" fmla="*/ 9 w 9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cubicBezTo>
                      <a:pt x="9" y="3"/>
                      <a:pt x="9" y="3"/>
                      <a:pt x="9" y="4"/>
                    </a:cubicBezTo>
                    <a:cubicBezTo>
                      <a:pt x="7" y="6"/>
                      <a:pt x="5" y="9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2" y="0"/>
                      <a:pt x="6" y="1"/>
                      <a:pt x="9" y="2"/>
                    </a:cubicBezTo>
                    <a:close/>
                  </a:path>
                </a:pathLst>
              </a:custGeom>
              <a:solidFill>
                <a:srgbClr val="E0CCA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4" name="Freeform 5810"/>
              <p:cNvSpPr/>
              <p:nvPr/>
            </p:nvSpPr>
            <p:spPr bwMode="auto">
              <a:xfrm>
                <a:off x="6834188" y="5922963"/>
                <a:ext cx="39688" cy="49213"/>
              </a:xfrm>
              <a:custGeom>
                <a:avLst/>
                <a:gdLst>
                  <a:gd name="T0" fmla="*/ 9 w 20"/>
                  <a:gd name="T1" fmla="*/ 0 h 25"/>
                  <a:gd name="T2" fmla="*/ 18 w 20"/>
                  <a:gd name="T3" fmla="*/ 1 h 25"/>
                  <a:gd name="T4" fmla="*/ 16 w 20"/>
                  <a:gd name="T5" fmla="*/ 23 h 25"/>
                  <a:gd name="T6" fmla="*/ 10 w 20"/>
                  <a:gd name="T7" fmla="*/ 25 h 25"/>
                  <a:gd name="T8" fmla="*/ 9 w 20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5">
                    <a:moveTo>
                      <a:pt x="9" y="0"/>
                    </a:moveTo>
                    <a:cubicBezTo>
                      <a:pt x="12" y="1"/>
                      <a:pt x="15" y="1"/>
                      <a:pt x="18" y="1"/>
                    </a:cubicBezTo>
                    <a:cubicBezTo>
                      <a:pt x="12" y="8"/>
                      <a:pt x="20" y="16"/>
                      <a:pt x="16" y="23"/>
                    </a:cubicBezTo>
                    <a:cubicBezTo>
                      <a:pt x="14" y="24"/>
                      <a:pt x="12" y="24"/>
                      <a:pt x="10" y="25"/>
                    </a:cubicBezTo>
                    <a:cubicBezTo>
                      <a:pt x="1" y="17"/>
                      <a:pt x="0" y="9"/>
                      <a:pt x="9" y="0"/>
                    </a:cubicBezTo>
                    <a:close/>
                  </a:path>
                </a:pathLst>
              </a:custGeom>
              <a:solidFill>
                <a:srgbClr val="C69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5" name="Freeform 5811"/>
              <p:cNvSpPr/>
              <p:nvPr/>
            </p:nvSpPr>
            <p:spPr bwMode="auto">
              <a:xfrm>
                <a:off x="6802438" y="5895975"/>
                <a:ext cx="63500" cy="95250"/>
              </a:xfrm>
              <a:custGeom>
                <a:avLst/>
                <a:gdLst>
                  <a:gd name="T0" fmla="*/ 25 w 32"/>
                  <a:gd name="T1" fmla="*/ 13 h 47"/>
                  <a:gd name="T2" fmla="*/ 26 w 32"/>
                  <a:gd name="T3" fmla="*/ 38 h 47"/>
                  <a:gd name="T4" fmla="*/ 23 w 32"/>
                  <a:gd name="T5" fmla="*/ 42 h 47"/>
                  <a:gd name="T6" fmla="*/ 21 w 32"/>
                  <a:gd name="T7" fmla="*/ 45 h 47"/>
                  <a:gd name="T8" fmla="*/ 11 w 32"/>
                  <a:gd name="T9" fmla="*/ 44 h 47"/>
                  <a:gd name="T10" fmla="*/ 6 w 32"/>
                  <a:gd name="T11" fmla="*/ 40 h 47"/>
                  <a:gd name="T12" fmla="*/ 4 w 32"/>
                  <a:gd name="T13" fmla="*/ 32 h 47"/>
                  <a:gd name="T14" fmla="*/ 5 w 32"/>
                  <a:gd name="T15" fmla="*/ 29 h 47"/>
                  <a:gd name="T16" fmla="*/ 16 w 32"/>
                  <a:gd name="T17" fmla="*/ 28 h 47"/>
                  <a:gd name="T18" fmla="*/ 5 w 32"/>
                  <a:gd name="T19" fmla="*/ 24 h 47"/>
                  <a:gd name="T20" fmla="*/ 5 w 32"/>
                  <a:gd name="T21" fmla="*/ 19 h 47"/>
                  <a:gd name="T22" fmla="*/ 0 w 32"/>
                  <a:gd name="T23" fmla="*/ 6 h 47"/>
                  <a:gd name="T24" fmla="*/ 2 w 32"/>
                  <a:gd name="T25" fmla="*/ 2 h 47"/>
                  <a:gd name="T26" fmla="*/ 8 w 32"/>
                  <a:gd name="T27" fmla="*/ 1 h 47"/>
                  <a:gd name="T28" fmla="*/ 9 w 32"/>
                  <a:gd name="T29" fmla="*/ 1 h 47"/>
                  <a:gd name="T30" fmla="*/ 25 w 32"/>
                  <a:gd name="T31" fmla="*/ 1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47">
                    <a:moveTo>
                      <a:pt x="25" y="13"/>
                    </a:moveTo>
                    <a:cubicBezTo>
                      <a:pt x="19" y="22"/>
                      <a:pt x="23" y="30"/>
                      <a:pt x="26" y="38"/>
                    </a:cubicBezTo>
                    <a:cubicBezTo>
                      <a:pt x="26" y="40"/>
                      <a:pt x="32" y="47"/>
                      <a:pt x="23" y="42"/>
                    </a:cubicBezTo>
                    <a:cubicBezTo>
                      <a:pt x="21" y="41"/>
                      <a:pt x="21" y="43"/>
                      <a:pt x="21" y="45"/>
                    </a:cubicBezTo>
                    <a:cubicBezTo>
                      <a:pt x="17" y="44"/>
                      <a:pt x="14" y="44"/>
                      <a:pt x="11" y="44"/>
                    </a:cubicBezTo>
                    <a:cubicBezTo>
                      <a:pt x="9" y="42"/>
                      <a:pt x="8" y="41"/>
                      <a:pt x="6" y="40"/>
                    </a:cubicBezTo>
                    <a:cubicBezTo>
                      <a:pt x="7" y="37"/>
                      <a:pt x="8" y="34"/>
                      <a:pt x="4" y="32"/>
                    </a:cubicBezTo>
                    <a:cubicBezTo>
                      <a:pt x="4" y="31"/>
                      <a:pt x="4" y="30"/>
                      <a:pt x="5" y="29"/>
                    </a:cubicBezTo>
                    <a:cubicBezTo>
                      <a:pt x="8" y="26"/>
                      <a:pt x="12" y="28"/>
                      <a:pt x="16" y="28"/>
                    </a:cubicBezTo>
                    <a:cubicBezTo>
                      <a:pt x="12" y="27"/>
                      <a:pt x="8" y="28"/>
                      <a:pt x="5" y="24"/>
                    </a:cubicBezTo>
                    <a:cubicBezTo>
                      <a:pt x="5" y="23"/>
                      <a:pt x="5" y="21"/>
                      <a:pt x="5" y="19"/>
                    </a:cubicBezTo>
                    <a:cubicBezTo>
                      <a:pt x="10" y="12"/>
                      <a:pt x="1" y="11"/>
                      <a:pt x="0" y="6"/>
                    </a:cubicBezTo>
                    <a:cubicBezTo>
                      <a:pt x="0" y="4"/>
                      <a:pt x="0" y="3"/>
                      <a:pt x="2" y="2"/>
                    </a:cubicBezTo>
                    <a:cubicBezTo>
                      <a:pt x="4" y="0"/>
                      <a:pt x="6" y="0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4" y="5"/>
                      <a:pt x="17" y="12"/>
                      <a:pt x="25" y="13"/>
                    </a:cubicBezTo>
                    <a:close/>
                  </a:path>
                </a:pathLst>
              </a:custGeom>
              <a:solidFill>
                <a:srgbClr val="C7A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6" name="Freeform 5812"/>
              <p:cNvSpPr/>
              <p:nvPr/>
            </p:nvSpPr>
            <p:spPr bwMode="auto">
              <a:xfrm>
                <a:off x="6764338" y="5946775"/>
                <a:ext cx="63500" cy="30163"/>
              </a:xfrm>
              <a:custGeom>
                <a:avLst/>
                <a:gdLst>
                  <a:gd name="T0" fmla="*/ 24 w 32"/>
                  <a:gd name="T1" fmla="*/ 8 h 15"/>
                  <a:gd name="T2" fmla="*/ 31 w 32"/>
                  <a:gd name="T3" fmla="*/ 10 h 15"/>
                  <a:gd name="T4" fmla="*/ 25 w 32"/>
                  <a:gd name="T5" fmla="*/ 15 h 15"/>
                  <a:gd name="T6" fmla="*/ 11 w 32"/>
                  <a:gd name="T7" fmla="*/ 13 h 15"/>
                  <a:gd name="T8" fmla="*/ 6 w 32"/>
                  <a:gd name="T9" fmla="*/ 13 h 15"/>
                  <a:gd name="T10" fmla="*/ 3 w 32"/>
                  <a:gd name="T11" fmla="*/ 13 h 15"/>
                  <a:gd name="T12" fmla="*/ 14 w 32"/>
                  <a:gd name="T13" fmla="*/ 0 h 15"/>
                  <a:gd name="T14" fmla="*/ 24 w 32"/>
                  <a:gd name="T15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5">
                    <a:moveTo>
                      <a:pt x="24" y="8"/>
                    </a:moveTo>
                    <a:cubicBezTo>
                      <a:pt x="26" y="9"/>
                      <a:pt x="30" y="7"/>
                      <a:pt x="31" y="10"/>
                    </a:cubicBezTo>
                    <a:cubicBezTo>
                      <a:pt x="32" y="14"/>
                      <a:pt x="27" y="13"/>
                      <a:pt x="25" y="15"/>
                    </a:cubicBezTo>
                    <a:cubicBezTo>
                      <a:pt x="21" y="12"/>
                      <a:pt x="16" y="12"/>
                      <a:pt x="11" y="13"/>
                    </a:cubicBezTo>
                    <a:cubicBezTo>
                      <a:pt x="9" y="13"/>
                      <a:pt x="7" y="13"/>
                      <a:pt x="6" y="13"/>
                    </a:cubicBezTo>
                    <a:cubicBezTo>
                      <a:pt x="5" y="13"/>
                      <a:pt x="4" y="13"/>
                      <a:pt x="3" y="13"/>
                    </a:cubicBezTo>
                    <a:cubicBezTo>
                      <a:pt x="0" y="2"/>
                      <a:pt x="7" y="1"/>
                      <a:pt x="14" y="0"/>
                    </a:cubicBezTo>
                    <a:cubicBezTo>
                      <a:pt x="18" y="1"/>
                      <a:pt x="21" y="4"/>
                      <a:pt x="24" y="8"/>
                    </a:cubicBezTo>
                    <a:close/>
                  </a:path>
                </a:pathLst>
              </a:custGeom>
              <a:solidFill>
                <a:srgbClr val="B79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7" name="Freeform 5813"/>
              <p:cNvSpPr/>
              <p:nvPr/>
            </p:nvSpPr>
            <p:spPr bwMode="auto">
              <a:xfrm>
                <a:off x="6938963" y="5173663"/>
                <a:ext cx="182563" cy="115888"/>
              </a:xfrm>
              <a:custGeom>
                <a:avLst/>
                <a:gdLst>
                  <a:gd name="T0" fmla="*/ 1 w 91"/>
                  <a:gd name="T1" fmla="*/ 24 h 58"/>
                  <a:gd name="T2" fmla="*/ 2 w 91"/>
                  <a:gd name="T3" fmla="*/ 14 h 58"/>
                  <a:gd name="T4" fmla="*/ 6 w 91"/>
                  <a:gd name="T5" fmla="*/ 7 h 58"/>
                  <a:gd name="T6" fmla="*/ 12 w 91"/>
                  <a:gd name="T7" fmla="*/ 5 h 58"/>
                  <a:gd name="T8" fmla="*/ 20 w 91"/>
                  <a:gd name="T9" fmla="*/ 3 h 58"/>
                  <a:gd name="T10" fmla="*/ 20 w 91"/>
                  <a:gd name="T11" fmla="*/ 14 h 58"/>
                  <a:gd name="T12" fmla="*/ 30 w 91"/>
                  <a:gd name="T13" fmla="*/ 14 h 58"/>
                  <a:gd name="T14" fmla="*/ 33 w 91"/>
                  <a:gd name="T15" fmla="*/ 19 h 58"/>
                  <a:gd name="T16" fmla="*/ 40 w 91"/>
                  <a:gd name="T17" fmla="*/ 23 h 58"/>
                  <a:gd name="T18" fmla="*/ 50 w 91"/>
                  <a:gd name="T19" fmla="*/ 29 h 58"/>
                  <a:gd name="T20" fmla="*/ 60 w 91"/>
                  <a:gd name="T21" fmla="*/ 30 h 58"/>
                  <a:gd name="T22" fmla="*/ 72 w 91"/>
                  <a:gd name="T23" fmla="*/ 35 h 58"/>
                  <a:gd name="T24" fmla="*/ 72 w 91"/>
                  <a:gd name="T25" fmla="*/ 35 h 58"/>
                  <a:gd name="T26" fmla="*/ 84 w 91"/>
                  <a:gd name="T27" fmla="*/ 32 h 58"/>
                  <a:gd name="T28" fmla="*/ 84 w 91"/>
                  <a:gd name="T29" fmla="*/ 32 h 58"/>
                  <a:gd name="T30" fmla="*/ 90 w 91"/>
                  <a:gd name="T31" fmla="*/ 52 h 58"/>
                  <a:gd name="T32" fmla="*/ 84 w 91"/>
                  <a:gd name="T33" fmla="*/ 57 h 58"/>
                  <a:gd name="T34" fmla="*/ 83 w 91"/>
                  <a:gd name="T35" fmla="*/ 52 h 58"/>
                  <a:gd name="T36" fmla="*/ 71 w 91"/>
                  <a:gd name="T37" fmla="*/ 42 h 58"/>
                  <a:gd name="T38" fmla="*/ 60 w 91"/>
                  <a:gd name="T39" fmla="*/ 46 h 58"/>
                  <a:gd name="T40" fmla="*/ 41 w 91"/>
                  <a:gd name="T41" fmla="*/ 45 h 58"/>
                  <a:gd name="T42" fmla="*/ 22 w 91"/>
                  <a:gd name="T43" fmla="*/ 37 h 58"/>
                  <a:gd name="T44" fmla="*/ 12 w 91"/>
                  <a:gd name="T45" fmla="*/ 35 h 58"/>
                  <a:gd name="T46" fmla="*/ 12 w 91"/>
                  <a:gd name="T47" fmla="*/ 35 h 58"/>
                  <a:gd name="T48" fmla="*/ 9 w 91"/>
                  <a:gd name="T49" fmla="*/ 25 h 58"/>
                  <a:gd name="T50" fmla="*/ 9 w 91"/>
                  <a:gd name="T51" fmla="*/ 22 h 58"/>
                  <a:gd name="T52" fmla="*/ 6 w 91"/>
                  <a:gd name="T53" fmla="*/ 22 h 58"/>
                  <a:gd name="T54" fmla="*/ 1 w 91"/>
                  <a:gd name="T55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1" h="58">
                    <a:moveTo>
                      <a:pt x="1" y="24"/>
                    </a:moveTo>
                    <a:cubicBezTo>
                      <a:pt x="2" y="20"/>
                      <a:pt x="0" y="17"/>
                      <a:pt x="2" y="14"/>
                    </a:cubicBezTo>
                    <a:cubicBezTo>
                      <a:pt x="6" y="13"/>
                      <a:pt x="5" y="10"/>
                      <a:pt x="6" y="7"/>
                    </a:cubicBezTo>
                    <a:cubicBezTo>
                      <a:pt x="9" y="9"/>
                      <a:pt x="11" y="8"/>
                      <a:pt x="12" y="5"/>
                    </a:cubicBezTo>
                    <a:cubicBezTo>
                      <a:pt x="15" y="0"/>
                      <a:pt x="19" y="2"/>
                      <a:pt x="20" y="3"/>
                    </a:cubicBezTo>
                    <a:cubicBezTo>
                      <a:pt x="30" y="9"/>
                      <a:pt x="4" y="6"/>
                      <a:pt x="20" y="14"/>
                    </a:cubicBezTo>
                    <a:cubicBezTo>
                      <a:pt x="23" y="16"/>
                      <a:pt x="26" y="11"/>
                      <a:pt x="30" y="14"/>
                    </a:cubicBezTo>
                    <a:cubicBezTo>
                      <a:pt x="31" y="15"/>
                      <a:pt x="32" y="17"/>
                      <a:pt x="33" y="19"/>
                    </a:cubicBezTo>
                    <a:cubicBezTo>
                      <a:pt x="35" y="20"/>
                      <a:pt x="38" y="21"/>
                      <a:pt x="40" y="23"/>
                    </a:cubicBezTo>
                    <a:cubicBezTo>
                      <a:pt x="43" y="25"/>
                      <a:pt x="47" y="26"/>
                      <a:pt x="50" y="29"/>
                    </a:cubicBezTo>
                    <a:cubicBezTo>
                      <a:pt x="53" y="37"/>
                      <a:pt x="57" y="27"/>
                      <a:pt x="60" y="30"/>
                    </a:cubicBezTo>
                    <a:cubicBezTo>
                      <a:pt x="64" y="32"/>
                      <a:pt x="66" y="39"/>
                      <a:pt x="72" y="35"/>
                    </a:cubicBezTo>
                    <a:cubicBezTo>
                      <a:pt x="72" y="35"/>
                      <a:pt x="72" y="35"/>
                      <a:pt x="72" y="35"/>
                    </a:cubicBezTo>
                    <a:cubicBezTo>
                      <a:pt x="75" y="32"/>
                      <a:pt x="79" y="29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91" y="37"/>
                      <a:pt x="83" y="46"/>
                      <a:pt x="90" y="52"/>
                    </a:cubicBezTo>
                    <a:cubicBezTo>
                      <a:pt x="91" y="53"/>
                      <a:pt x="87" y="58"/>
                      <a:pt x="84" y="57"/>
                    </a:cubicBezTo>
                    <a:cubicBezTo>
                      <a:pt x="77" y="57"/>
                      <a:pt x="83" y="54"/>
                      <a:pt x="83" y="52"/>
                    </a:cubicBezTo>
                    <a:cubicBezTo>
                      <a:pt x="82" y="46"/>
                      <a:pt x="75" y="45"/>
                      <a:pt x="71" y="42"/>
                    </a:cubicBezTo>
                    <a:cubicBezTo>
                      <a:pt x="64" y="37"/>
                      <a:pt x="64" y="44"/>
                      <a:pt x="60" y="46"/>
                    </a:cubicBezTo>
                    <a:cubicBezTo>
                      <a:pt x="54" y="40"/>
                      <a:pt x="47" y="46"/>
                      <a:pt x="41" y="45"/>
                    </a:cubicBezTo>
                    <a:cubicBezTo>
                      <a:pt x="34" y="43"/>
                      <a:pt x="23" y="52"/>
                      <a:pt x="22" y="37"/>
                    </a:cubicBezTo>
                    <a:cubicBezTo>
                      <a:pt x="22" y="34"/>
                      <a:pt x="15" y="38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4" y="30"/>
                      <a:pt x="8" y="29"/>
                      <a:pt x="9" y="25"/>
                    </a:cubicBezTo>
                    <a:cubicBezTo>
                      <a:pt x="10" y="24"/>
                      <a:pt x="10" y="23"/>
                      <a:pt x="9" y="22"/>
                    </a:cubicBezTo>
                    <a:cubicBezTo>
                      <a:pt x="8" y="21"/>
                      <a:pt x="7" y="21"/>
                      <a:pt x="6" y="22"/>
                    </a:cubicBezTo>
                    <a:cubicBezTo>
                      <a:pt x="5" y="22"/>
                      <a:pt x="3" y="23"/>
                      <a:pt x="1" y="24"/>
                    </a:cubicBezTo>
                    <a:close/>
                  </a:path>
                </a:pathLst>
              </a:custGeom>
              <a:solidFill>
                <a:srgbClr val="CAA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8" name="Freeform 5814"/>
              <p:cNvSpPr/>
              <p:nvPr/>
            </p:nvSpPr>
            <p:spPr bwMode="auto">
              <a:xfrm>
                <a:off x="6950075" y="5235575"/>
                <a:ext cx="109538" cy="101600"/>
              </a:xfrm>
              <a:custGeom>
                <a:avLst/>
                <a:gdLst>
                  <a:gd name="T0" fmla="*/ 6 w 54"/>
                  <a:gd name="T1" fmla="*/ 4 h 51"/>
                  <a:gd name="T2" fmla="*/ 21 w 54"/>
                  <a:gd name="T3" fmla="*/ 0 h 51"/>
                  <a:gd name="T4" fmla="*/ 32 w 54"/>
                  <a:gd name="T5" fmla="*/ 12 h 51"/>
                  <a:gd name="T6" fmla="*/ 54 w 54"/>
                  <a:gd name="T7" fmla="*/ 15 h 51"/>
                  <a:gd name="T8" fmla="*/ 52 w 54"/>
                  <a:gd name="T9" fmla="*/ 15 h 51"/>
                  <a:gd name="T10" fmla="*/ 51 w 54"/>
                  <a:gd name="T11" fmla="*/ 22 h 51"/>
                  <a:gd name="T12" fmla="*/ 49 w 54"/>
                  <a:gd name="T13" fmla="*/ 30 h 51"/>
                  <a:gd name="T14" fmla="*/ 42 w 54"/>
                  <a:gd name="T15" fmla="*/ 28 h 51"/>
                  <a:gd name="T16" fmla="*/ 29 w 54"/>
                  <a:gd name="T17" fmla="*/ 30 h 51"/>
                  <a:gd name="T18" fmla="*/ 29 w 54"/>
                  <a:gd name="T19" fmla="*/ 37 h 51"/>
                  <a:gd name="T20" fmla="*/ 30 w 54"/>
                  <a:gd name="T21" fmla="*/ 38 h 51"/>
                  <a:gd name="T22" fmla="*/ 29 w 54"/>
                  <a:gd name="T23" fmla="*/ 39 h 51"/>
                  <a:gd name="T24" fmla="*/ 25 w 54"/>
                  <a:gd name="T25" fmla="*/ 41 h 51"/>
                  <a:gd name="T26" fmla="*/ 14 w 54"/>
                  <a:gd name="T27" fmla="*/ 40 h 51"/>
                  <a:gd name="T28" fmla="*/ 9 w 54"/>
                  <a:gd name="T29" fmla="*/ 40 h 51"/>
                  <a:gd name="T30" fmla="*/ 6 w 54"/>
                  <a:gd name="T31" fmla="*/ 33 h 51"/>
                  <a:gd name="T32" fmla="*/ 13 w 54"/>
                  <a:gd name="T33" fmla="*/ 20 h 51"/>
                  <a:gd name="T34" fmla="*/ 5 w 54"/>
                  <a:gd name="T35" fmla="*/ 14 h 51"/>
                  <a:gd name="T36" fmla="*/ 5 w 54"/>
                  <a:gd name="T37" fmla="*/ 14 h 51"/>
                  <a:gd name="T38" fmla="*/ 6 w 54"/>
                  <a:gd name="T39" fmla="*/ 6 h 51"/>
                  <a:gd name="T40" fmla="*/ 6 w 54"/>
                  <a:gd name="T41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4" h="51">
                    <a:moveTo>
                      <a:pt x="6" y="4"/>
                    </a:moveTo>
                    <a:cubicBezTo>
                      <a:pt x="11" y="3"/>
                      <a:pt x="15" y="1"/>
                      <a:pt x="21" y="0"/>
                    </a:cubicBezTo>
                    <a:cubicBezTo>
                      <a:pt x="14" y="15"/>
                      <a:pt x="24" y="11"/>
                      <a:pt x="32" y="12"/>
                    </a:cubicBezTo>
                    <a:cubicBezTo>
                      <a:pt x="39" y="12"/>
                      <a:pt x="49" y="1"/>
                      <a:pt x="54" y="15"/>
                    </a:cubicBezTo>
                    <a:cubicBezTo>
                      <a:pt x="54" y="15"/>
                      <a:pt x="53" y="15"/>
                      <a:pt x="52" y="15"/>
                    </a:cubicBezTo>
                    <a:cubicBezTo>
                      <a:pt x="49" y="17"/>
                      <a:pt x="49" y="19"/>
                      <a:pt x="51" y="22"/>
                    </a:cubicBezTo>
                    <a:cubicBezTo>
                      <a:pt x="53" y="25"/>
                      <a:pt x="51" y="28"/>
                      <a:pt x="49" y="30"/>
                    </a:cubicBezTo>
                    <a:cubicBezTo>
                      <a:pt x="47" y="33"/>
                      <a:pt x="45" y="30"/>
                      <a:pt x="42" y="28"/>
                    </a:cubicBezTo>
                    <a:cubicBezTo>
                      <a:pt x="38" y="25"/>
                      <a:pt x="33" y="27"/>
                      <a:pt x="29" y="30"/>
                    </a:cubicBezTo>
                    <a:cubicBezTo>
                      <a:pt x="25" y="33"/>
                      <a:pt x="26" y="35"/>
                      <a:pt x="29" y="37"/>
                    </a:cubicBezTo>
                    <a:cubicBezTo>
                      <a:pt x="30" y="37"/>
                      <a:pt x="30" y="38"/>
                      <a:pt x="30" y="38"/>
                    </a:cubicBezTo>
                    <a:cubicBezTo>
                      <a:pt x="30" y="39"/>
                      <a:pt x="29" y="39"/>
                      <a:pt x="29" y="39"/>
                    </a:cubicBezTo>
                    <a:cubicBezTo>
                      <a:pt x="27" y="40"/>
                      <a:pt x="25" y="40"/>
                      <a:pt x="25" y="41"/>
                    </a:cubicBezTo>
                    <a:cubicBezTo>
                      <a:pt x="20" y="51"/>
                      <a:pt x="17" y="42"/>
                      <a:pt x="14" y="40"/>
                    </a:cubicBezTo>
                    <a:cubicBezTo>
                      <a:pt x="13" y="41"/>
                      <a:pt x="11" y="41"/>
                      <a:pt x="9" y="40"/>
                    </a:cubicBezTo>
                    <a:cubicBezTo>
                      <a:pt x="8" y="38"/>
                      <a:pt x="8" y="35"/>
                      <a:pt x="6" y="33"/>
                    </a:cubicBezTo>
                    <a:cubicBezTo>
                      <a:pt x="0" y="25"/>
                      <a:pt x="4" y="21"/>
                      <a:pt x="13" y="20"/>
                    </a:cubicBezTo>
                    <a:cubicBezTo>
                      <a:pt x="11" y="17"/>
                      <a:pt x="5" y="18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3" y="11"/>
                      <a:pt x="3" y="9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solidFill>
                <a:srgbClr val="DFC2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9" name="Freeform 5815"/>
              <p:cNvSpPr/>
              <p:nvPr/>
            </p:nvSpPr>
            <p:spPr bwMode="auto">
              <a:xfrm>
                <a:off x="7118350" y="5291138"/>
                <a:ext cx="119063" cy="49213"/>
              </a:xfrm>
              <a:custGeom>
                <a:avLst/>
                <a:gdLst>
                  <a:gd name="T0" fmla="*/ 18 w 59"/>
                  <a:gd name="T1" fmla="*/ 18 h 25"/>
                  <a:gd name="T2" fmla="*/ 2 w 59"/>
                  <a:gd name="T3" fmla="*/ 13 h 25"/>
                  <a:gd name="T4" fmla="*/ 0 w 59"/>
                  <a:gd name="T5" fmla="*/ 11 h 25"/>
                  <a:gd name="T6" fmla="*/ 35 w 59"/>
                  <a:gd name="T7" fmla="*/ 7 h 25"/>
                  <a:gd name="T8" fmla="*/ 45 w 59"/>
                  <a:gd name="T9" fmla="*/ 11 h 25"/>
                  <a:gd name="T10" fmla="*/ 40 w 59"/>
                  <a:gd name="T11" fmla="*/ 1 h 25"/>
                  <a:gd name="T12" fmla="*/ 53 w 59"/>
                  <a:gd name="T13" fmla="*/ 17 h 25"/>
                  <a:gd name="T14" fmla="*/ 58 w 59"/>
                  <a:gd name="T15" fmla="*/ 21 h 25"/>
                  <a:gd name="T16" fmla="*/ 59 w 59"/>
                  <a:gd name="T17" fmla="*/ 22 h 25"/>
                  <a:gd name="T18" fmla="*/ 56 w 59"/>
                  <a:gd name="T19" fmla="*/ 24 h 25"/>
                  <a:gd name="T20" fmla="*/ 49 w 59"/>
                  <a:gd name="T21" fmla="*/ 25 h 25"/>
                  <a:gd name="T22" fmla="*/ 45 w 59"/>
                  <a:gd name="T23" fmla="*/ 25 h 25"/>
                  <a:gd name="T24" fmla="*/ 30 w 59"/>
                  <a:gd name="T25" fmla="*/ 25 h 25"/>
                  <a:gd name="T26" fmla="*/ 27 w 59"/>
                  <a:gd name="T27" fmla="*/ 25 h 25"/>
                  <a:gd name="T28" fmla="*/ 18 w 59"/>
                  <a:gd name="T29" fmla="*/ 1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25">
                    <a:moveTo>
                      <a:pt x="18" y="18"/>
                    </a:moveTo>
                    <a:cubicBezTo>
                      <a:pt x="13" y="15"/>
                      <a:pt x="10" y="5"/>
                      <a:pt x="2" y="13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6" y="2"/>
                      <a:pt x="21" y="0"/>
                      <a:pt x="35" y="7"/>
                    </a:cubicBezTo>
                    <a:cubicBezTo>
                      <a:pt x="38" y="8"/>
                      <a:pt x="40" y="12"/>
                      <a:pt x="45" y="11"/>
                    </a:cubicBezTo>
                    <a:cubicBezTo>
                      <a:pt x="45" y="6"/>
                      <a:pt x="41" y="5"/>
                      <a:pt x="40" y="1"/>
                    </a:cubicBezTo>
                    <a:cubicBezTo>
                      <a:pt x="51" y="2"/>
                      <a:pt x="46" y="15"/>
                      <a:pt x="53" y="17"/>
                    </a:cubicBezTo>
                    <a:cubicBezTo>
                      <a:pt x="55" y="19"/>
                      <a:pt x="56" y="20"/>
                      <a:pt x="58" y="21"/>
                    </a:cubicBezTo>
                    <a:cubicBezTo>
                      <a:pt x="58" y="21"/>
                      <a:pt x="58" y="21"/>
                      <a:pt x="59" y="22"/>
                    </a:cubicBezTo>
                    <a:cubicBezTo>
                      <a:pt x="58" y="23"/>
                      <a:pt x="57" y="24"/>
                      <a:pt x="56" y="24"/>
                    </a:cubicBezTo>
                    <a:cubicBezTo>
                      <a:pt x="54" y="24"/>
                      <a:pt x="51" y="25"/>
                      <a:pt x="49" y="25"/>
                    </a:cubicBezTo>
                    <a:cubicBezTo>
                      <a:pt x="47" y="25"/>
                      <a:pt x="46" y="25"/>
                      <a:pt x="45" y="25"/>
                    </a:cubicBezTo>
                    <a:cubicBezTo>
                      <a:pt x="40" y="23"/>
                      <a:pt x="35" y="23"/>
                      <a:pt x="30" y="25"/>
                    </a:cubicBezTo>
                    <a:cubicBezTo>
                      <a:pt x="29" y="25"/>
                      <a:pt x="28" y="25"/>
                      <a:pt x="27" y="25"/>
                    </a:cubicBezTo>
                    <a:cubicBezTo>
                      <a:pt x="24" y="22"/>
                      <a:pt x="20" y="21"/>
                      <a:pt x="18" y="18"/>
                    </a:cubicBezTo>
                    <a:close/>
                  </a:path>
                </a:pathLst>
              </a:custGeom>
              <a:solidFill>
                <a:srgbClr val="E1C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0" name="Freeform 5816"/>
              <p:cNvSpPr/>
              <p:nvPr/>
            </p:nvSpPr>
            <p:spPr bwMode="auto">
              <a:xfrm>
                <a:off x="7235825" y="5316538"/>
                <a:ext cx="93663" cy="68263"/>
              </a:xfrm>
              <a:custGeom>
                <a:avLst/>
                <a:gdLst>
                  <a:gd name="T0" fmla="*/ 0 w 47"/>
                  <a:gd name="T1" fmla="*/ 10 h 34"/>
                  <a:gd name="T2" fmla="*/ 0 w 47"/>
                  <a:gd name="T3" fmla="*/ 8 h 34"/>
                  <a:gd name="T4" fmla="*/ 25 w 47"/>
                  <a:gd name="T5" fmla="*/ 8 h 34"/>
                  <a:gd name="T6" fmla="*/ 45 w 47"/>
                  <a:gd name="T7" fmla="*/ 6 h 34"/>
                  <a:gd name="T8" fmla="*/ 45 w 47"/>
                  <a:gd name="T9" fmla="*/ 6 h 34"/>
                  <a:gd name="T10" fmla="*/ 46 w 47"/>
                  <a:gd name="T11" fmla="*/ 14 h 34"/>
                  <a:gd name="T12" fmla="*/ 43 w 47"/>
                  <a:gd name="T13" fmla="*/ 27 h 34"/>
                  <a:gd name="T14" fmla="*/ 29 w 47"/>
                  <a:gd name="T15" fmla="*/ 25 h 34"/>
                  <a:gd name="T16" fmla="*/ 22 w 47"/>
                  <a:gd name="T17" fmla="*/ 25 h 34"/>
                  <a:gd name="T18" fmla="*/ 6 w 47"/>
                  <a:gd name="T19" fmla="*/ 23 h 34"/>
                  <a:gd name="T20" fmla="*/ 5 w 47"/>
                  <a:gd name="T21" fmla="*/ 19 h 34"/>
                  <a:gd name="T22" fmla="*/ 0 w 47"/>
                  <a:gd name="T23" fmla="*/ 1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7" h="34">
                    <a:moveTo>
                      <a:pt x="0" y="10"/>
                    </a:moveTo>
                    <a:cubicBezTo>
                      <a:pt x="0" y="9"/>
                      <a:pt x="0" y="8"/>
                      <a:pt x="0" y="8"/>
                    </a:cubicBezTo>
                    <a:cubicBezTo>
                      <a:pt x="8" y="3"/>
                      <a:pt x="16" y="14"/>
                      <a:pt x="25" y="8"/>
                    </a:cubicBezTo>
                    <a:cubicBezTo>
                      <a:pt x="30" y="0"/>
                      <a:pt x="38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7" y="8"/>
                      <a:pt x="47" y="11"/>
                      <a:pt x="46" y="14"/>
                    </a:cubicBezTo>
                    <a:cubicBezTo>
                      <a:pt x="44" y="18"/>
                      <a:pt x="45" y="23"/>
                      <a:pt x="43" y="27"/>
                    </a:cubicBezTo>
                    <a:cubicBezTo>
                      <a:pt x="38" y="34"/>
                      <a:pt x="34" y="27"/>
                      <a:pt x="29" y="25"/>
                    </a:cubicBezTo>
                    <a:cubicBezTo>
                      <a:pt x="27" y="23"/>
                      <a:pt x="25" y="24"/>
                      <a:pt x="22" y="25"/>
                    </a:cubicBezTo>
                    <a:cubicBezTo>
                      <a:pt x="17" y="27"/>
                      <a:pt x="11" y="29"/>
                      <a:pt x="6" y="23"/>
                    </a:cubicBezTo>
                    <a:cubicBezTo>
                      <a:pt x="6" y="22"/>
                      <a:pt x="4" y="20"/>
                      <a:pt x="5" y="19"/>
                    </a:cubicBezTo>
                    <a:cubicBezTo>
                      <a:pt x="11" y="11"/>
                      <a:pt x="1" y="13"/>
                      <a:pt x="0" y="10"/>
                    </a:cubicBezTo>
                    <a:close/>
                  </a:path>
                </a:pathLst>
              </a:custGeom>
              <a:solidFill>
                <a:srgbClr val="E2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1" name="Freeform 5817"/>
              <p:cNvSpPr/>
              <p:nvPr/>
            </p:nvSpPr>
            <p:spPr bwMode="auto">
              <a:xfrm>
                <a:off x="7070725" y="5189538"/>
                <a:ext cx="44450" cy="53975"/>
              </a:xfrm>
              <a:custGeom>
                <a:avLst/>
                <a:gdLst>
                  <a:gd name="T0" fmla="*/ 18 w 22"/>
                  <a:gd name="T1" fmla="*/ 24 h 27"/>
                  <a:gd name="T2" fmla="*/ 6 w 22"/>
                  <a:gd name="T3" fmla="*/ 27 h 27"/>
                  <a:gd name="T4" fmla="*/ 11 w 22"/>
                  <a:gd name="T5" fmla="*/ 13 h 27"/>
                  <a:gd name="T6" fmla="*/ 22 w 22"/>
                  <a:gd name="T7" fmla="*/ 12 h 27"/>
                  <a:gd name="T8" fmla="*/ 22 w 22"/>
                  <a:gd name="T9" fmla="*/ 14 h 27"/>
                  <a:gd name="T10" fmla="*/ 18 w 22"/>
                  <a:gd name="T11" fmla="*/ 2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27">
                    <a:moveTo>
                      <a:pt x="18" y="24"/>
                    </a:moveTo>
                    <a:cubicBezTo>
                      <a:pt x="14" y="25"/>
                      <a:pt x="10" y="26"/>
                      <a:pt x="6" y="27"/>
                    </a:cubicBezTo>
                    <a:cubicBezTo>
                      <a:pt x="0" y="19"/>
                      <a:pt x="11" y="18"/>
                      <a:pt x="11" y="13"/>
                    </a:cubicBezTo>
                    <a:cubicBezTo>
                      <a:pt x="13" y="0"/>
                      <a:pt x="19" y="18"/>
                      <a:pt x="22" y="12"/>
                    </a:cubicBezTo>
                    <a:cubicBezTo>
                      <a:pt x="22" y="13"/>
                      <a:pt x="22" y="14"/>
                      <a:pt x="22" y="14"/>
                    </a:cubicBezTo>
                    <a:cubicBezTo>
                      <a:pt x="21" y="18"/>
                      <a:pt x="20" y="21"/>
                      <a:pt x="18" y="24"/>
                    </a:cubicBezTo>
                    <a:close/>
                  </a:path>
                </a:pathLst>
              </a:custGeom>
              <a:solidFill>
                <a:srgbClr val="DDC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2" name="Freeform 5818"/>
              <p:cNvSpPr/>
              <p:nvPr/>
            </p:nvSpPr>
            <p:spPr bwMode="auto">
              <a:xfrm>
                <a:off x="7326313" y="5273675"/>
                <a:ext cx="15875" cy="11113"/>
              </a:xfrm>
              <a:custGeom>
                <a:avLst/>
                <a:gdLst>
                  <a:gd name="T0" fmla="*/ 7 w 8"/>
                  <a:gd name="T1" fmla="*/ 6 h 6"/>
                  <a:gd name="T2" fmla="*/ 0 w 8"/>
                  <a:gd name="T3" fmla="*/ 3 h 6"/>
                  <a:gd name="T4" fmla="*/ 7 w 8"/>
                  <a:gd name="T5" fmla="*/ 1 h 6"/>
                  <a:gd name="T6" fmla="*/ 7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7" y="6"/>
                    </a:moveTo>
                    <a:cubicBezTo>
                      <a:pt x="5" y="5"/>
                      <a:pt x="3" y="4"/>
                      <a:pt x="0" y="3"/>
                    </a:cubicBezTo>
                    <a:cubicBezTo>
                      <a:pt x="2" y="1"/>
                      <a:pt x="4" y="0"/>
                      <a:pt x="7" y="1"/>
                    </a:cubicBezTo>
                    <a:cubicBezTo>
                      <a:pt x="8" y="1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DAB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3" name="Freeform 5819"/>
              <p:cNvSpPr/>
              <p:nvPr/>
            </p:nvSpPr>
            <p:spPr bwMode="auto">
              <a:xfrm>
                <a:off x="7315200" y="5289550"/>
                <a:ext cx="38100" cy="33338"/>
              </a:xfrm>
              <a:custGeom>
                <a:avLst/>
                <a:gdLst>
                  <a:gd name="T0" fmla="*/ 12 w 19"/>
                  <a:gd name="T1" fmla="*/ 1 h 17"/>
                  <a:gd name="T2" fmla="*/ 18 w 19"/>
                  <a:gd name="T3" fmla="*/ 9 h 17"/>
                  <a:gd name="T4" fmla="*/ 5 w 19"/>
                  <a:gd name="T5" fmla="*/ 15 h 17"/>
                  <a:gd name="T6" fmla="*/ 2 w 19"/>
                  <a:gd name="T7" fmla="*/ 12 h 17"/>
                  <a:gd name="T8" fmla="*/ 4 w 19"/>
                  <a:gd name="T9" fmla="*/ 5 h 17"/>
                  <a:gd name="T10" fmla="*/ 12 w 19"/>
                  <a:gd name="T11" fmla="*/ 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7">
                    <a:moveTo>
                      <a:pt x="12" y="1"/>
                    </a:moveTo>
                    <a:cubicBezTo>
                      <a:pt x="15" y="3"/>
                      <a:pt x="19" y="4"/>
                      <a:pt x="18" y="9"/>
                    </a:cubicBezTo>
                    <a:cubicBezTo>
                      <a:pt x="12" y="7"/>
                      <a:pt x="9" y="11"/>
                      <a:pt x="5" y="15"/>
                    </a:cubicBezTo>
                    <a:cubicBezTo>
                      <a:pt x="4" y="15"/>
                      <a:pt x="0" y="17"/>
                      <a:pt x="2" y="12"/>
                    </a:cubicBezTo>
                    <a:cubicBezTo>
                      <a:pt x="2" y="10"/>
                      <a:pt x="3" y="7"/>
                      <a:pt x="4" y="5"/>
                    </a:cubicBezTo>
                    <a:cubicBezTo>
                      <a:pt x="7" y="4"/>
                      <a:pt x="8" y="0"/>
                      <a:pt x="12" y="1"/>
                    </a:cubicBezTo>
                    <a:close/>
                  </a:path>
                </a:pathLst>
              </a:custGeom>
              <a:solidFill>
                <a:srgbClr val="E2C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4" name="Freeform 5820"/>
              <p:cNvSpPr/>
              <p:nvPr/>
            </p:nvSpPr>
            <p:spPr bwMode="auto">
              <a:xfrm>
                <a:off x="6756400" y="5921375"/>
                <a:ext cx="41275" cy="50800"/>
              </a:xfrm>
              <a:custGeom>
                <a:avLst/>
                <a:gdLst>
                  <a:gd name="T0" fmla="*/ 18 w 21"/>
                  <a:gd name="T1" fmla="*/ 14 h 26"/>
                  <a:gd name="T2" fmla="*/ 7 w 21"/>
                  <a:gd name="T3" fmla="*/ 26 h 26"/>
                  <a:gd name="T4" fmla="*/ 3 w 21"/>
                  <a:gd name="T5" fmla="*/ 25 h 26"/>
                  <a:gd name="T6" fmla="*/ 0 w 21"/>
                  <a:gd name="T7" fmla="*/ 1 h 26"/>
                  <a:gd name="T8" fmla="*/ 17 w 21"/>
                  <a:gd name="T9" fmla="*/ 9 h 26"/>
                  <a:gd name="T10" fmla="*/ 18 w 21"/>
                  <a:gd name="T11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26">
                    <a:moveTo>
                      <a:pt x="18" y="14"/>
                    </a:moveTo>
                    <a:cubicBezTo>
                      <a:pt x="14" y="17"/>
                      <a:pt x="7" y="18"/>
                      <a:pt x="7" y="26"/>
                    </a:cubicBezTo>
                    <a:cubicBezTo>
                      <a:pt x="6" y="25"/>
                      <a:pt x="4" y="25"/>
                      <a:pt x="3" y="25"/>
                    </a:cubicBezTo>
                    <a:cubicBezTo>
                      <a:pt x="2" y="17"/>
                      <a:pt x="1" y="9"/>
                      <a:pt x="0" y="1"/>
                    </a:cubicBezTo>
                    <a:cubicBezTo>
                      <a:pt x="7" y="0"/>
                      <a:pt x="8" y="14"/>
                      <a:pt x="17" y="9"/>
                    </a:cubicBezTo>
                    <a:cubicBezTo>
                      <a:pt x="21" y="10"/>
                      <a:pt x="20" y="12"/>
                      <a:pt x="18" y="14"/>
                    </a:cubicBezTo>
                    <a:close/>
                  </a:path>
                </a:pathLst>
              </a:custGeom>
              <a:solidFill>
                <a:srgbClr val="D2AC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5" name="Freeform 5821"/>
              <p:cNvSpPr/>
              <p:nvPr/>
            </p:nvSpPr>
            <p:spPr bwMode="auto">
              <a:xfrm>
                <a:off x="6772275" y="5907088"/>
                <a:ext cx="44450" cy="55563"/>
              </a:xfrm>
              <a:custGeom>
                <a:avLst/>
                <a:gdLst>
                  <a:gd name="T0" fmla="*/ 10 w 22"/>
                  <a:gd name="T1" fmla="*/ 21 h 28"/>
                  <a:gd name="T2" fmla="*/ 9 w 22"/>
                  <a:gd name="T3" fmla="*/ 16 h 28"/>
                  <a:gd name="T4" fmla="*/ 0 w 22"/>
                  <a:gd name="T5" fmla="*/ 8 h 28"/>
                  <a:gd name="T6" fmla="*/ 8 w 22"/>
                  <a:gd name="T7" fmla="*/ 6 h 28"/>
                  <a:gd name="T8" fmla="*/ 21 w 22"/>
                  <a:gd name="T9" fmla="*/ 13 h 28"/>
                  <a:gd name="T10" fmla="*/ 21 w 22"/>
                  <a:gd name="T11" fmla="*/ 18 h 28"/>
                  <a:gd name="T12" fmla="*/ 20 w 22"/>
                  <a:gd name="T13" fmla="*/ 25 h 28"/>
                  <a:gd name="T14" fmla="*/ 20 w 22"/>
                  <a:gd name="T15" fmla="*/ 28 h 28"/>
                  <a:gd name="T16" fmla="*/ 10 w 22"/>
                  <a:gd name="T17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8">
                    <a:moveTo>
                      <a:pt x="10" y="21"/>
                    </a:moveTo>
                    <a:cubicBezTo>
                      <a:pt x="11" y="20"/>
                      <a:pt x="11" y="18"/>
                      <a:pt x="9" y="16"/>
                    </a:cubicBezTo>
                    <a:cubicBezTo>
                      <a:pt x="12" y="7"/>
                      <a:pt x="0" y="14"/>
                      <a:pt x="0" y="8"/>
                    </a:cubicBezTo>
                    <a:cubicBezTo>
                      <a:pt x="2" y="5"/>
                      <a:pt x="6" y="10"/>
                      <a:pt x="8" y="6"/>
                    </a:cubicBezTo>
                    <a:cubicBezTo>
                      <a:pt x="16" y="0"/>
                      <a:pt x="18" y="8"/>
                      <a:pt x="21" y="13"/>
                    </a:cubicBezTo>
                    <a:cubicBezTo>
                      <a:pt x="21" y="15"/>
                      <a:pt x="21" y="16"/>
                      <a:pt x="21" y="18"/>
                    </a:cubicBezTo>
                    <a:cubicBezTo>
                      <a:pt x="21" y="20"/>
                      <a:pt x="22" y="23"/>
                      <a:pt x="20" y="25"/>
                    </a:cubicBezTo>
                    <a:cubicBezTo>
                      <a:pt x="20" y="26"/>
                      <a:pt x="20" y="27"/>
                      <a:pt x="20" y="28"/>
                    </a:cubicBezTo>
                    <a:cubicBezTo>
                      <a:pt x="16" y="27"/>
                      <a:pt x="12" y="25"/>
                      <a:pt x="10" y="21"/>
                    </a:cubicBezTo>
                    <a:close/>
                  </a:path>
                </a:pathLst>
              </a:custGeom>
              <a:solidFill>
                <a:srgbClr val="A683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6" name="Freeform 5822"/>
              <p:cNvSpPr/>
              <p:nvPr/>
            </p:nvSpPr>
            <p:spPr bwMode="auto">
              <a:xfrm>
                <a:off x="7351713" y="5734050"/>
                <a:ext cx="36513" cy="26988"/>
              </a:xfrm>
              <a:custGeom>
                <a:avLst/>
                <a:gdLst>
                  <a:gd name="T0" fmla="*/ 0 w 18"/>
                  <a:gd name="T1" fmla="*/ 6 h 13"/>
                  <a:gd name="T2" fmla="*/ 10 w 18"/>
                  <a:gd name="T3" fmla="*/ 1 h 13"/>
                  <a:gd name="T4" fmla="*/ 15 w 18"/>
                  <a:gd name="T5" fmla="*/ 9 h 13"/>
                  <a:gd name="T6" fmla="*/ 6 w 18"/>
                  <a:gd name="T7" fmla="*/ 13 h 13"/>
                  <a:gd name="T8" fmla="*/ 0 w 18"/>
                  <a:gd name="T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3">
                    <a:moveTo>
                      <a:pt x="0" y="6"/>
                    </a:moveTo>
                    <a:cubicBezTo>
                      <a:pt x="2" y="2"/>
                      <a:pt x="8" y="4"/>
                      <a:pt x="10" y="1"/>
                    </a:cubicBezTo>
                    <a:cubicBezTo>
                      <a:pt x="18" y="0"/>
                      <a:pt x="17" y="4"/>
                      <a:pt x="15" y="9"/>
                    </a:cubicBezTo>
                    <a:cubicBezTo>
                      <a:pt x="12" y="10"/>
                      <a:pt x="8" y="10"/>
                      <a:pt x="6" y="13"/>
                    </a:cubicBezTo>
                    <a:cubicBezTo>
                      <a:pt x="3" y="12"/>
                      <a:pt x="2" y="8"/>
                      <a:pt x="0" y="6"/>
                    </a:cubicBezTo>
                    <a:close/>
                  </a:path>
                </a:pathLst>
              </a:custGeom>
              <a:solidFill>
                <a:srgbClr val="D7C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7" name="Freeform 5823"/>
              <p:cNvSpPr/>
              <p:nvPr/>
            </p:nvSpPr>
            <p:spPr bwMode="auto">
              <a:xfrm>
                <a:off x="6978650" y="5175250"/>
                <a:ext cx="66675" cy="57150"/>
              </a:xfrm>
              <a:custGeom>
                <a:avLst/>
                <a:gdLst>
                  <a:gd name="T0" fmla="*/ 10 w 33"/>
                  <a:gd name="T1" fmla="*/ 14 h 29"/>
                  <a:gd name="T2" fmla="*/ 0 w 33"/>
                  <a:gd name="T3" fmla="*/ 13 h 29"/>
                  <a:gd name="T4" fmla="*/ 30 w 33"/>
                  <a:gd name="T5" fmla="*/ 12 h 29"/>
                  <a:gd name="T6" fmla="*/ 30 w 33"/>
                  <a:gd name="T7" fmla="*/ 13 h 29"/>
                  <a:gd name="T8" fmla="*/ 26 w 33"/>
                  <a:gd name="T9" fmla="*/ 19 h 29"/>
                  <a:gd name="T10" fmla="*/ 27 w 33"/>
                  <a:gd name="T11" fmla="*/ 20 h 29"/>
                  <a:gd name="T12" fmla="*/ 28 w 33"/>
                  <a:gd name="T13" fmla="*/ 20 h 29"/>
                  <a:gd name="T14" fmla="*/ 32 w 33"/>
                  <a:gd name="T15" fmla="*/ 22 h 29"/>
                  <a:gd name="T16" fmla="*/ 30 w 33"/>
                  <a:gd name="T17" fmla="*/ 29 h 29"/>
                  <a:gd name="T18" fmla="*/ 18 w 33"/>
                  <a:gd name="T19" fmla="*/ 22 h 29"/>
                  <a:gd name="T20" fmla="*/ 14 w 33"/>
                  <a:gd name="T21" fmla="*/ 18 h 29"/>
                  <a:gd name="T22" fmla="*/ 10 w 33"/>
                  <a:gd name="T23" fmla="*/ 1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29">
                    <a:moveTo>
                      <a:pt x="10" y="14"/>
                    </a:moveTo>
                    <a:cubicBezTo>
                      <a:pt x="6" y="13"/>
                      <a:pt x="3" y="17"/>
                      <a:pt x="0" y="13"/>
                    </a:cubicBezTo>
                    <a:cubicBezTo>
                      <a:pt x="9" y="3"/>
                      <a:pt x="19" y="0"/>
                      <a:pt x="30" y="12"/>
                    </a:cubicBezTo>
                    <a:cubicBezTo>
                      <a:pt x="30" y="12"/>
                      <a:pt x="30" y="13"/>
                      <a:pt x="30" y="13"/>
                    </a:cubicBezTo>
                    <a:cubicBezTo>
                      <a:pt x="29" y="16"/>
                      <a:pt x="28" y="17"/>
                      <a:pt x="26" y="19"/>
                    </a:cubicBezTo>
                    <a:cubicBezTo>
                      <a:pt x="26" y="19"/>
                      <a:pt x="24" y="21"/>
                      <a:pt x="27" y="20"/>
                    </a:cubicBezTo>
                    <a:cubicBezTo>
                      <a:pt x="28" y="20"/>
                      <a:pt x="26" y="20"/>
                      <a:pt x="28" y="20"/>
                    </a:cubicBezTo>
                    <a:cubicBezTo>
                      <a:pt x="30" y="20"/>
                      <a:pt x="31" y="21"/>
                      <a:pt x="32" y="22"/>
                    </a:cubicBezTo>
                    <a:cubicBezTo>
                      <a:pt x="33" y="25"/>
                      <a:pt x="32" y="27"/>
                      <a:pt x="30" y="29"/>
                    </a:cubicBezTo>
                    <a:cubicBezTo>
                      <a:pt x="25" y="28"/>
                      <a:pt x="20" y="28"/>
                      <a:pt x="18" y="22"/>
                    </a:cubicBezTo>
                    <a:cubicBezTo>
                      <a:pt x="18" y="20"/>
                      <a:pt x="16" y="19"/>
                      <a:pt x="14" y="18"/>
                    </a:cubicBezTo>
                    <a:cubicBezTo>
                      <a:pt x="12" y="17"/>
                      <a:pt x="12" y="15"/>
                      <a:pt x="10" y="14"/>
                    </a:cubicBezTo>
                    <a:close/>
                  </a:path>
                </a:pathLst>
              </a:custGeom>
              <a:solidFill>
                <a:srgbClr val="C49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8" name="Freeform 5824"/>
              <p:cNvSpPr/>
              <p:nvPr/>
            </p:nvSpPr>
            <p:spPr bwMode="auto">
              <a:xfrm>
                <a:off x="6915150" y="5138738"/>
                <a:ext cx="39688" cy="38100"/>
              </a:xfrm>
              <a:custGeom>
                <a:avLst/>
                <a:gdLst>
                  <a:gd name="T0" fmla="*/ 1 w 20"/>
                  <a:gd name="T1" fmla="*/ 19 h 19"/>
                  <a:gd name="T2" fmla="*/ 6 w 20"/>
                  <a:gd name="T3" fmla="*/ 4 h 19"/>
                  <a:gd name="T4" fmla="*/ 17 w 20"/>
                  <a:gd name="T5" fmla="*/ 7 h 19"/>
                  <a:gd name="T6" fmla="*/ 13 w 20"/>
                  <a:gd name="T7" fmla="*/ 15 h 19"/>
                  <a:gd name="T8" fmla="*/ 1 w 20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" y="19"/>
                    </a:moveTo>
                    <a:cubicBezTo>
                      <a:pt x="2" y="14"/>
                      <a:pt x="0" y="9"/>
                      <a:pt x="6" y="4"/>
                    </a:cubicBezTo>
                    <a:cubicBezTo>
                      <a:pt x="12" y="0"/>
                      <a:pt x="14" y="3"/>
                      <a:pt x="17" y="7"/>
                    </a:cubicBezTo>
                    <a:cubicBezTo>
                      <a:pt x="20" y="11"/>
                      <a:pt x="17" y="13"/>
                      <a:pt x="13" y="15"/>
                    </a:cubicBezTo>
                    <a:cubicBezTo>
                      <a:pt x="9" y="17"/>
                      <a:pt x="5" y="18"/>
                      <a:pt x="1" y="19"/>
                    </a:cubicBezTo>
                    <a:close/>
                  </a:path>
                </a:pathLst>
              </a:custGeom>
              <a:solidFill>
                <a:srgbClr val="C29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9" name="Freeform 5825"/>
              <p:cNvSpPr/>
              <p:nvPr/>
            </p:nvSpPr>
            <p:spPr bwMode="auto">
              <a:xfrm>
                <a:off x="7007225" y="5157788"/>
                <a:ext cx="38100" cy="20638"/>
              </a:xfrm>
              <a:custGeom>
                <a:avLst/>
                <a:gdLst>
                  <a:gd name="T0" fmla="*/ 6 w 19"/>
                  <a:gd name="T1" fmla="*/ 0 h 11"/>
                  <a:gd name="T2" fmla="*/ 9 w 19"/>
                  <a:gd name="T3" fmla="*/ 0 h 11"/>
                  <a:gd name="T4" fmla="*/ 18 w 19"/>
                  <a:gd name="T5" fmla="*/ 4 h 11"/>
                  <a:gd name="T6" fmla="*/ 16 w 19"/>
                  <a:gd name="T7" fmla="*/ 10 h 11"/>
                  <a:gd name="T8" fmla="*/ 14 w 19"/>
                  <a:gd name="T9" fmla="*/ 11 h 11"/>
                  <a:gd name="T10" fmla="*/ 7 w 19"/>
                  <a:gd name="T11" fmla="*/ 6 h 11"/>
                  <a:gd name="T12" fmla="*/ 6 w 19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1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2" y="2"/>
                      <a:pt x="16" y="0"/>
                      <a:pt x="18" y="4"/>
                    </a:cubicBezTo>
                    <a:cubicBezTo>
                      <a:pt x="19" y="7"/>
                      <a:pt x="18" y="8"/>
                      <a:pt x="16" y="10"/>
                    </a:cubicBezTo>
                    <a:cubicBezTo>
                      <a:pt x="15" y="10"/>
                      <a:pt x="15" y="10"/>
                      <a:pt x="14" y="11"/>
                    </a:cubicBezTo>
                    <a:cubicBezTo>
                      <a:pt x="13" y="8"/>
                      <a:pt x="11" y="6"/>
                      <a:pt x="7" y="6"/>
                    </a:cubicBezTo>
                    <a:cubicBezTo>
                      <a:pt x="0" y="5"/>
                      <a:pt x="5" y="2"/>
                      <a:pt x="6" y="0"/>
                    </a:cubicBezTo>
                    <a:close/>
                  </a:path>
                </a:pathLst>
              </a:custGeom>
              <a:solidFill>
                <a:srgbClr val="C39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0" name="Freeform 5826"/>
              <p:cNvSpPr/>
              <p:nvPr/>
            </p:nvSpPr>
            <p:spPr bwMode="auto">
              <a:xfrm>
                <a:off x="7034213" y="5176838"/>
                <a:ext cx="14288" cy="22225"/>
              </a:xfrm>
              <a:custGeom>
                <a:avLst/>
                <a:gdLst>
                  <a:gd name="T0" fmla="*/ 2 w 7"/>
                  <a:gd name="T1" fmla="*/ 11 h 11"/>
                  <a:gd name="T2" fmla="*/ 0 w 7"/>
                  <a:gd name="T3" fmla="*/ 1 h 11"/>
                  <a:gd name="T4" fmla="*/ 1 w 7"/>
                  <a:gd name="T5" fmla="*/ 0 h 11"/>
                  <a:gd name="T6" fmla="*/ 6 w 7"/>
                  <a:gd name="T7" fmla="*/ 4 h 11"/>
                  <a:gd name="T8" fmla="*/ 2 w 7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1">
                    <a:moveTo>
                      <a:pt x="2" y="11"/>
                    </a:moveTo>
                    <a:cubicBezTo>
                      <a:pt x="0" y="7"/>
                      <a:pt x="0" y="4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5" y="2"/>
                      <a:pt x="6" y="4"/>
                    </a:cubicBezTo>
                    <a:cubicBezTo>
                      <a:pt x="6" y="8"/>
                      <a:pt x="7" y="11"/>
                      <a:pt x="2" y="11"/>
                    </a:cubicBezTo>
                    <a:close/>
                  </a:path>
                </a:pathLst>
              </a:custGeom>
              <a:solidFill>
                <a:srgbClr val="C49B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1" name="Freeform 5827"/>
              <p:cNvSpPr/>
              <p:nvPr/>
            </p:nvSpPr>
            <p:spPr bwMode="auto">
              <a:xfrm>
                <a:off x="6934200" y="5175250"/>
                <a:ext cx="15875" cy="11113"/>
              </a:xfrm>
              <a:custGeom>
                <a:avLst/>
                <a:gdLst>
                  <a:gd name="T0" fmla="*/ 8 w 8"/>
                  <a:gd name="T1" fmla="*/ 6 h 6"/>
                  <a:gd name="T2" fmla="*/ 0 w 8"/>
                  <a:gd name="T3" fmla="*/ 1 h 6"/>
                  <a:gd name="T4" fmla="*/ 8 w 8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" h="6">
                    <a:moveTo>
                      <a:pt x="8" y="6"/>
                    </a:moveTo>
                    <a:cubicBezTo>
                      <a:pt x="5" y="5"/>
                      <a:pt x="3" y="4"/>
                      <a:pt x="0" y="1"/>
                    </a:cubicBezTo>
                    <a:cubicBezTo>
                      <a:pt x="5" y="0"/>
                      <a:pt x="7" y="2"/>
                      <a:pt x="8" y="6"/>
                    </a:cubicBezTo>
                    <a:close/>
                  </a:path>
                </a:pathLst>
              </a:custGeom>
              <a:solidFill>
                <a:srgbClr val="CAA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2" name="Freeform 5828"/>
              <p:cNvSpPr/>
              <p:nvPr/>
            </p:nvSpPr>
            <p:spPr bwMode="auto">
              <a:xfrm>
                <a:off x="7024688" y="5167313"/>
                <a:ext cx="58738" cy="60325"/>
              </a:xfrm>
              <a:custGeom>
                <a:avLst/>
                <a:gdLst>
                  <a:gd name="T0" fmla="*/ 7 w 29"/>
                  <a:gd name="T1" fmla="*/ 16 h 30"/>
                  <a:gd name="T2" fmla="*/ 10 w 29"/>
                  <a:gd name="T3" fmla="*/ 8 h 30"/>
                  <a:gd name="T4" fmla="*/ 12 w 29"/>
                  <a:gd name="T5" fmla="*/ 0 h 30"/>
                  <a:gd name="T6" fmla="*/ 16 w 29"/>
                  <a:gd name="T7" fmla="*/ 2 h 30"/>
                  <a:gd name="T8" fmla="*/ 23 w 29"/>
                  <a:gd name="T9" fmla="*/ 3 h 30"/>
                  <a:gd name="T10" fmla="*/ 25 w 29"/>
                  <a:gd name="T11" fmla="*/ 8 h 30"/>
                  <a:gd name="T12" fmla="*/ 27 w 29"/>
                  <a:gd name="T13" fmla="*/ 16 h 30"/>
                  <a:gd name="T14" fmla="*/ 20 w 29"/>
                  <a:gd name="T15" fmla="*/ 30 h 30"/>
                  <a:gd name="T16" fmla="*/ 3 w 29"/>
                  <a:gd name="T17" fmla="*/ 25 h 30"/>
                  <a:gd name="T18" fmla="*/ 2 w 29"/>
                  <a:gd name="T19" fmla="*/ 27 h 30"/>
                  <a:gd name="T20" fmla="*/ 1 w 29"/>
                  <a:gd name="T21" fmla="*/ 26 h 30"/>
                  <a:gd name="T22" fmla="*/ 7 w 29"/>
                  <a:gd name="T2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30">
                    <a:moveTo>
                      <a:pt x="7" y="16"/>
                    </a:moveTo>
                    <a:cubicBezTo>
                      <a:pt x="10" y="14"/>
                      <a:pt x="10" y="11"/>
                      <a:pt x="10" y="8"/>
                    </a:cubicBezTo>
                    <a:cubicBezTo>
                      <a:pt x="10" y="5"/>
                      <a:pt x="9" y="2"/>
                      <a:pt x="12" y="0"/>
                    </a:cubicBezTo>
                    <a:cubicBezTo>
                      <a:pt x="14" y="0"/>
                      <a:pt x="15" y="0"/>
                      <a:pt x="16" y="2"/>
                    </a:cubicBezTo>
                    <a:cubicBezTo>
                      <a:pt x="18" y="2"/>
                      <a:pt x="21" y="3"/>
                      <a:pt x="23" y="3"/>
                    </a:cubicBezTo>
                    <a:cubicBezTo>
                      <a:pt x="24" y="5"/>
                      <a:pt x="24" y="6"/>
                      <a:pt x="25" y="8"/>
                    </a:cubicBezTo>
                    <a:cubicBezTo>
                      <a:pt x="22" y="11"/>
                      <a:pt x="29" y="12"/>
                      <a:pt x="27" y="16"/>
                    </a:cubicBezTo>
                    <a:cubicBezTo>
                      <a:pt x="24" y="20"/>
                      <a:pt x="29" y="28"/>
                      <a:pt x="20" y="30"/>
                    </a:cubicBezTo>
                    <a:cubicBezTo>
                      <a:pt x="15" y="24"/>
                      <a:pt x="10" y="22"/>
                      <a:pt x="3" y="25"/>
                    </a:cubicBezTo>
                    <a:cubicBezTo>
                      <a:pt x="3" y="26"/>
                      <a:pt x="2" y="26"/>
                      <a:pt x="2" y="27"/>
                    </a:cubicBezTo>
                    <a:cubicBezTo>
                      <a:pt x="2" y="27"/>
                      <a:pt x="1" y="27"/>
                      <a:pt x="1" y="26"/>
                    </a:cubicBezTo>
                    <a:cubicBezTo>
                      <a:pt x="0" y="21"/>
                      <a:pt x="3" y="18"/>
                      <a:pt x="7" y="16"/>
                    </a:cubicBezTo>
                    <a:close/>
                  </a:path>
                </a:pathLst>
              </a:custGeom>
              <a:solidFill>
                <a:srgbClr val="D0AC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3" name="Freeform 5829"/>
              <p:cNvSpPr/>
              <p:nvPr/>
            </p:nvSpPr>
            <p:spPr bwMode="auto">
              <a:xfrm>
                <a:off x="7024688" y="5154613"/>
                <a:ext cx="31750" cy="15875"/>
              </a:xfrm>
              <a:custGeom>
                <a:avLst/>
                <a:gdLst>
                  <a:gd name="T0" fmla="*/ 16 w 16"/>
                  <a:gd name="T1" fmla="*/ 8 h 8"/>
                  <a:gd name="T2" fmla="*/ 11 w 16"/>
                  <a:gd name="T3" fmla="*/ 7 h 8"/>
                  <a:gd name="T4" fmla="*/ 9 w 16"/>
                  <a:gd name="T5" fmla="*/ 7 h 8"/>
                  <a:gd name="T6" fmla="*/ 0 w 16"/>
                  <a:gd name="T7" fmla="*/ 1 h 8"/>
                  <a:gd name="T8" fmla="*/ 16 w 16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8">
                    <a:moveTo>
                      <a:pt x="16" y="8"/>
                    </a:moveTo>
                    <a:cubicBezTo>
                      <a:pt x="14" y="8"/>
                      <a:pt x="13" y="7"/>
                      <a:pt x="11" y="7"/>
                    </a:cubicBezTo>
                    <a:cubicBezTo>
                      <a:pt x="10" y="8"/>
                      <a:pt x="9" y="8"/>
                      <a:pt x="9" y="7"/>
                    </a:cubicBezTo>
                    <a:cubicBezTo>
                      <a:pt x="7" y="3"/>
                      <a:pt x="1" y="5"/>
                      <a:pt x="0" y="1"/>
                    </a:cubicBezTo>
                    <a:cubicBezTo>
                      <a:pt x="12" y="0"/>
                      <a:pt x="15" y="1"/>
                      <a:pt x="16" y="8"/>
                    </a:cubicBezTo>
                    <a:close/>
                  </a:path>
                </a:pathLst>
              </a:custGeom>
              <a:solidFill>
                <a:srgbClr val="D0A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4" name="Freeform 5830"/>
              <p:cNvSpPr/>
              <p:nvPr/>
            </p:nvSpPr>
            <p:spPr bwMode="auto">
              <a:xfrm>
                <a:off x="7285038" y="5322888"/>
                <a:ext cx="88900" cy="79375"/>
              </a:xfrm>
              <a:custGeom>
                <a:avLst/>
                <a:gdLst>
                  <a:gd name="T0" fmla="*/ 18 w 44"/>
                  <a:gd name="T1" fmla="*/ 13 h 40"/>
                  <a:gd name="T2" fmla="*/ 20 w 44"/>
                  <a:gd name="T3" fmla="*/ 3 h 40"/>
                  <a:gd name="T4" fmla="*/ 28 w 44"/>
                  <a:gd name="T5" fmla="*/ 1 h 40"/>
                  <a:gd name="T6" fmla="*/ 32 w 44"/>
                  <a:gd name="T7" fmla="*/ 0 h 40"/>
                  <a:gd name="T8" fmla="*/ 40 w 44"/>
                  <a:gd name="T9" fmla="*/ 18 h 40"/>
                  <a:gd name="T10" fmla="*/ 24 w 44"/>
                  <a:gd name="T11" fmla="*/ 30 h 40"/>
                  <a:gd name="T12" fmla="*/ 11 w 44"/>
                  <a:gd name="T13" fmla="*/ 32 h 40"/>
                  <a:gd name="T14" fmla="*/ 5 w 44"/>
                  <a:gd name="T15" fmla="*/ 21 h 40"/>
                  <a:gd name="T16" fmla="*/ 17 w 44"/>
                  <a:gd name="T17" fmla="*/ 25 h 40"/>
                  <a:gd name="T18" fmla="*/ 18 w 44"/>
                  <a:gd name="T19" fmla="*/ 13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40">
                    <a:moveTo>
                      <a:pt x="18" y="13"/>
                    </a:moveTo>
                    <a:cubicBezTo>
                      <a:pt x="19" y="9"/>
                      <a:pt x="19" y="6"/>
                      <a:pt x="20" y="3"/>
                    </a:cubicBezTo>
                    <a:cubicBezTo>
                      <a:pt x="23" y="3"/>
                      <a:pt x="25" y="3"/>
                      <a:pt x="28" y="1"/>
                    </a:cubicBezTo>
                    <a:cubicBezTo>
                      <a:pt x="29" y="0"/>
                      <a:pt x="31" y="0"/>
                      <a:pt x="32" y="0"/>
                    </a:cubicBezTo>
                    <a:cubicBezTo>
                      <a:pt x="29" y="9"/>
                      <a:pt x="44" y="9"/>
                      <a:pt x="40" y="18"/>
                    </a:cubicBezTo>
                    <a:cubicBezTo>
                      <a:pt x="27" y="12"/>
                      <a:pt x="27" y="26"/>
                      <a:pt x="24" y="30"/>
                    </a:cubicBezTo>
                    <a:cubicBezTo>
                      <a:pt x="17" y="39"/>
                      <a:pt x="19" y="40"/>
                      <a:pt x="11" y="32"/>
                    </a:cubicBezTo>
                    <a:cubicBezTo>
                      <a:pt x="8" y="29"/>
                      <a:pt x="0" y="28"/>
                      <a:pt x="5" y="21"/>
                    </a:cubicBezTo>
                    <a:cubicBezTo>
                      <a:pt x="9" y="22"/>
                      <a:pt x="12" y="26"/>
                      <a:pt x="17" y="25"/>
                    </a:cubicBezTo>
                    <a:cubicBezTo>
                      <a:pt x="21" y="21"/>
                      <a:pt x="20" y="17"/>
                      <a:pt x="18" y="13"/>
                    </a:cubicBezTo>
                    <a:close/>
                  </a:path>
                </a:pathLst>
              </a:custGeom>
              <a:solidFill>
                <a:srgbClr val="D3AE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5" name="Freeform 5831"/>
              <p:cNvSpPr/>
              <p:nvPr/>
            </p:nvSpPr>
            <p:spPr bwMode="auto">
              <a:xfrm>
                <a:off x="7326313" y="5664200"/>
                <a:ext cx="139700" cy="158750"/>
              </a:xfrm>
              <a:custGeom>
                <a:avLst/>
                <a:gdLst>
                  <a:gd name="T0" fmla="*/ 28 w 70"/>
                  <a:gd name="T1" fmla="*/ 44 h 79"/>
                  <a:gd name="T2" fmla="*/ 23 w 70"/>
                  <a:gd name="T3" fmla="*/ 36 h 79"/>
                  <a:gd name="T4" fmla="*/ 0 w 70"/>
                  <a:gd name="T5" fmla="*/ 5 h 79"/>
                  <a:gd name="T6" fmla="*/ 15 w 70"/>
                  <a:gd name="T7" fmla="*/ 2 h 79"/>
                  <a:gd name="T8" fmla="*/ 22 w 70"/>
                  <a:gd name="T9" fmla="*/ 3 h 79"/>
                  <a:gd name="T10" fmla="*/ 22 w 70"/>
                  <a:gd name="T11" fmla="*/ 3 h 79"/>
                  <a:gd name="T12" fmla="*/ 27 w 70"/>
                  <a:gd name="T13" fmla="*/ 10 h 79"/>
                  <a:gd name="T14" fmla="*/ 33 w 70"/>
                  <a:gd name="T15" fmla="*/ 15 h 79"/>
                  <a:gd name="T16" fmla="*/ 57 w 70"/>
                  <a:gd name="T17" fmla="*/ 43 h 79"/>
                  <a:gd name="T18" fmla="*/ 64 w 70"/>
                  <a:gd name="T19" fmla="*/ 65 h 79"/>
                  <a:gd name="T20" fmla="*/ 68 w 70"/>
                  <a:gd name="T21" fmla="*/ 76 h 79"/>
                  <a:gd name="T22" fmla="*/ 60 w 70"/>
                  <a:gd name="T23" fmla="*/ 75 h 79"/>
                  <a:gd name="T24" fmla="*/ 58 w 70"/>
                  <a:gd name="T25" fmla="*/ 77 h 79"/>
                  <a:gd name="T26" fmla="*/ 52 w 70"/>
                  <a:gd name="T27" fmla="*/ 79 h 79"/>
                  <a:gd name="T28" fmla="*/ 42 w 70"/>
                  <a:gd name="T29" fmla="*/ 63 h 79"/>
                  <a:gd name="T30" fmla="*/ 34 w 70"/>
                  <a:gd name="T31" fmla="*/ 49 h 79"/>
                  <a:gd name="T32" fmla="*/ 30 w 70"/>
                  <a:gd name="T33" fmla="*/ 46 h 79"/>
                  <a:gd name="T34" fmla="*/ 28 w 70"/>
                  <a:gd name="T35" fmla="*/ 4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" h="79">
                    <a:moveTo>
                      <a:pt x="28" y="44"/>
                    </a:moveTo>
                    <a:cubicBezTo>
                      <a:pt x="28" y="40"/>
                      <a:pt x="28" y="36"/>
                      <a:pt x="23" y="36"/>
                    </a:cubicBezTo>
                    <a:cubicBezTo>
                      <a:pt x="16" y="25"/>
                      <a:pt x="11" y="13"/>
                      <a:pt x="0" y="5"/>
                    </a:cubicBezTo>
                    <a:cubicBezTo>
                      <a:pt x="5" y="4"/>
                      <a:pt x="10" y="0"/>
                      <a:pt x="15" y="2"/>
                    </a:cubicBezTo>
                    <a:cubicBezTo>
                      <a:pt x="18" y="3"/>
                      <a:pt x="20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4" y="5"/>
                      <a:pt x="26" y="8"/>
                      <a:pt x="27" y="10"/>
                    </a:cubicBezTo>
                    <a:cubicBezTo>
                      <a:pt x="29" y="12"/>
                      <a:pt x="31" y="14"/>
                      <a:pt x="33" y="15"/>
                    </a:cubicBezTo>
                    <a:cubicBezTo>
                      <a:pt x="42" y="24"/>
                      <a:pt x="48" y="35"/>
                      <a:pt x="57" y="43"/>
                    </a:cubicBezTo>
                    <a:cubicBezTo>
                      <a:pt x="61" y="50"/>
                      <a:pt x="68" y="56"/>
                      <a:pt x="64" y="65"/>
                    </a:cubicBezTo>
                    <a:cubicBezTo>
                      <a:pt x="59" y="71"/>
                      <a:pt x="70" y="71"/>
                      <a:pt x="68" y="76"/>
                    </a:cubicBezTo>
                    <a:cubicBezTo>
                      <a:pt x="65" y="78"/>
                      <a:pt x="63" y="76"/>
                      <a:pt x="60" y="75"/>
                    </a:cubicBezTo>
                    <a:cubicBezTo>
                      <a:pt x="57" y="73"/>
                      <a:pt x="59" y="77"/>
                      <a:pt x="58" y="77"/>
                    </a:cubicBezTo>
                    <a:cubicBezTo>
                      <a:pt x="56" y="77"/>
                      <a:pt x="54" y="77"/>
                      <a:pt x="52" y="79"/>
                    </a:cubicBezTo>
                    <a:cubicBezTo>
                      <a:pt x="45" y="76"/>
                      <a:pt x="44" y="69"/>
                      <a:pt x="42" y="63"/>
                    </a:cubicBezTo>
                    <a:cubicBezTo>
                      <a:pt x="35" y="61"/>
                      <a:pt x="42" y="51"/>
                      <a:pt x="34" y="49"/>
                    </a:cubicBezTo>
                    <a:cubicBezTo>
                      <a:pt x="31" y="50"/>
                      <a:pt x="30" y="49"/>
                      <a:pt x="30" y="46"/>
                    </a:cubicBezTo>
                    <a:cubicBezTo>
                      <a:pt x="29" y="45"/>
                      <a:pt x="28" y="44"/>
                      <a:pt x="28" y="44"/>
                    </a:cubicBezTo>
                    <a:close/>
                  </a:path>
                </a:pathLst>
              </a:custGeom>
              <a:solidFill>
                <a:srgbClr val="AC9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6" name="Freeform 5832"/>
              <p:cNvSpPr/>
              <p:nvPr/>
            </p:nvSpPr>
            <p:spPr bwMode="auto">
              <a:xfrm>
                <a:off x="7470775" y="5895975"/>
                <a:ext cx="23813" cy="19050"/>
              </a:xfrm>
              <a:custGeom>
                <a:avLst/>
                <a:gdLst>
                  <a:gd name="T0" fmla="*/ 0 w 12"/>
                  <a:gd name="T1" fmla="*/ 3 h 9"/>
                  <a:gd name="T2" fmla="*/ 8 w 12"/>
                  <a:gd name="T3" fmla="*/ 1 h 9"/>
                  <a:gd name="T4" fmla="*/ 11 w 12"/>
                  <a:gd name="T5" fmla="*/ 5 h 9"/>
                  <a:gd name="T6" fmla="*/ 2 w 12"/>
                  <a:gd name="T7" fmla="*/ 8 h 9"/>
                  <a:gd name="T8" fmla="*/ 0 w 12"/>
                  <a:gd name="T9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0" y="3"/>
                    </a:moveTo>
                    <a:cubicBezTo>
                      <a:pt x="2" y="0"/>
                      <a:pt x="5" y="1"/>
                      <a:pt x="8" y="1"/>
                    </a:cubicBezTo>
                    <a:cubicBezTo>
                      <a:pt x="10" y="2"/>
                      <a:pt x="12" y="2"/>
                      <a:pt x="11" y="5"/>
                    </a:cubicBezTo>
                    <a:cubicBezTo>
                      <a:pt x="9" y="9"/>
                      <a:pt x="5" y="8"/>
                      <a:pt x="2" y="8"/>
                    </a:cubicBezTo>
                    <a:cubicBezTo>
                      <a:pt x="0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A59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7" name="Freeform 5833"/>
              <p:cNvSpPr/>
              <p:nvPr/>
            </p:nvSpPr>
            <p:spPr bwMode="auto">
              <a:xfrm>
                <a:off x="7445375" y="5848350"/>
                <a:ext cx="26988" cy="22225"/>
              </a:xfrm>
              <a:custGeom>
                <a:avLst/>
                <a:gdLst>
                  <a:gd name="T0" fmla="*/ 0 w 13"/>
                  <a:gd name="T1" fmla="*/ 5 h 11"/>
                  <a:gd name="T2" fmla="*/ 11 w 13"/>
                  <a:gd name="T3" fmla="*/ 2 h 11"/>
                  <a:gd name="T4" fmla="*/ 2 w 13"/>
                  <a:gd name="T5" fmla="*/ 11 h 11"/>
                  <a:gd name="T6" fmla="*/ 0 w 13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0" y="5"/>
                    </a:moveTo>
                    <a:cubicBezTo>
                      <a:pt x="3" y="4"/>
                      <a:pt x="10" y="0"/>
                      <a:pt x="11" y="2"/>
                    </a:cubicBezTo>
                    <a:cubicBezTo>
                      <a:pt x="13" y="9"/>
                      <a:pt x="5" y="7"/>
                      <a:pt x="2" y="11"/>
                    </a:cubicBezTo>
                    <a:cubicBezTo>
                      <a:pt x="1" y="9"/>
                      <a:pt x="0" y="7"/>
                      <a:pt x="0" y="5"/>
                    </a:cubicBezTo>
                    <a:close/>
                  </a:path>
                </a:pathLst>
              </a:custGeom>
              <a:solidFill>
                <a:srgbClr val="9484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8" name="Freeform 5834"/>
              <p:cNvSpPr/>
              <p:nvPr/>
            </p:nvSpPr>
            <p:spPr bwMode="auto">
              <a:xfrm>
                <a:off x="7373938" y="5756275"/>
                <a:ext cx="23813" cy="19050"/>
              </a:xfrm>
              <a:custGeom>
                <a:avLst/>
                <a:gdLst>
                  <a:gd name="T0" fmla="*/ 6 w 12"/>
                  <a:gd name="T1" fmla="*/ 0 h 9"/>
                  <a:gd name="T2" fmla="*/ 10 w 12"/>
                  <a:gd name="T3" fmla="*/ 3 h 9"/>
                  <a:gd name="T4" fmla="*/ 8 w 12"/>
                  <a:gd name="T5" fmla="*/ 7 h 9"/>
                  <a:gd name="T6" fmla="*/ 1 w 12"/>
                  <a:gd name="T7" fmla="*/ 5 h 9"/>
                  <a:gd name="T8" fmla="*/ 6 w 12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9">
                    <a:moveTo>
                      <a:pt x="6" y="0"/>
                    </a:moveTo>
                    <a:cubicBezTo>
                      <a:pt x="7" y="1"/>
                      <a:pt x="8" y="2"/>
                      <a:pt x="10" y="3"/>
                    </a:cubicBezTo>
                    <a:cubicBezTo>
                      <a:pt x="10" y="5"/>
                      <a:pt x="12" y="9"/>
                      <a:pt x="8" y="7"/>
                    </a:cubicBezTo>
                    <a:cubicBezTo>
                      <a:pt x="5" y="6"/>
                      <a:pt x="1" y="9"/>
                      <a:pt x="1" y="5"/>
                    </a:cubicBezTo>
                    <a:cubicBezTo>
                      <a:pt x="0" y="2"/>
                      <a:pt x="3" y="1"/>
                      <a:pt x="6" y="0"/>
                    </a:cubicBezTo>
                    <a:close/>
                  </a:path>
                </a:pathLst>
              </a:custGeom>
              <a:solidFill>
                <a:srgbClr val="D7C3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9" name="Freeform 5835"/>
              <p:cNvSpPr/>
              <p:nvPr/>
            </p:nvSpPr>
            <p:spPr bwMode="auto">
              <a:xfrm>
                <a:off x="7434263" y="5743575"/>
                <a:ext cx="98425" cy="69850"/>
              </a:xfrm>
              <a:custGeom>
                <a:avLst/>
                <a:gdLst>
                  <a:gd name="T0" fmla="*/ 10 w 49"/>
                  <a:gd name="T1" fmla="*/ 26 h 35"/>
                  <a:gd name="T2" fmla="*/ 0 w 49"/>
                  <a:gd name="T3" fmla="*/ 6 h 35"/>
                  <a:gd name="T4" fmla="*/ 8 w 49"/>
                  <a:gd name="T5" fmla="*/ 3 h 35"/>
                  <a:gd name="T6" fmla="*/ 19 w 49"/>
                  <a:gd name="T7" fmla="*/ 3 h 35"/>
                  <a:gd name="T8" fmla="*/ 21 w 49"/>
                  <a:gd name="T9" fmla="*/ 1 h 35"/>
                  <a:gd name="T10" fmla="*/ 30 w 49"/>
                  <a:gd name="T11" fmla="*/ 12 h 35"/>
                  <a:gd name="T12" fmla="*/ 37 w 49"/>
                  <a:gd name="T13" fmla="*/ 20 h 35"/>
                  <a:gd name="T14" fmla="*/ 49 w 49"/>
                  <a:gd name="T15" fmla="*/ 31 h 35"/>
                  <a:gd name="T16" fmla="*/ 46 w 49"/>
                  <a:gd name="T17" fmla="*/ 34 h 35"/>
                  <a:gd name="T18" fmla="*/ 19 w 49"/>
                  <a:gd name="T19" fmla="*/ 35 h 35"/>
                  <a:gd name="T20" fmla="*/ 10 w 49"/>
                  <a:gd name="T21" fmla="*/ 2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35">
                    <a:moveTo>
                      <a:pt x="10" y="26"/>
                    </a:moveTo>
                    <a:cubicBezTo>
                      <a:pt x="8" y="19"/>
                      <a:pt x="5" y="12"/>
                      <a:pt x="0" y="6"/>
                    </a:cubicBezTo>
                    <a:cubicBezTo>
                      <a:pt x="2" y="2"/>
                      <a:pt x="5" y="2"/>
                      <a:pt x="8" y="3"/>
                    </a:cubicBezTo>
                    <a:cubicBezTo>
                      <a:pt x="12" y="5"/>
                      <a:pt x="15" y="6"/>
                      <a:pt x="19" y="3"/>
                    </a:cubicBezTo>
                    <a:cubicBezTo>
                      <a:pt x="19" y="2"/>
                      <a:pt x="20" y="1"/>
                      <a:pt x="21" y="1"/>
                    </a:cubicBezTo>
                    <a:cubicBezTo>
                      <a:pt x="26" y="3"/>
                      <a:pt x="37" y="0"/>
                      <a:pt x="30" y="12"/>
                    </a:cubicBezTo>
                    <a:cubicBezTo>
                      <a:pt x="29" y="15"/>
                      <a:pt x="33" y="19"/>
                      <a:pt x="37" y="20"/>
                    </a:cubicBezTo>
                    <a:cubicBezTo>
                      <a:pt x="43" y="22"/>
                      <a:pt x="47" y="26"/>
                      <a:pt x="49" y="31"/>
                    </a:cubicBezTo>
                    <a:cubicBezTo>
                      <a:pt x="48" y="32"/>
                      <a:pt x="47" y="33"/>
                      <a:pt x="46" y="34"/>
                    </a:cubicBezTo>
                    <a:cubicBezTo>
                      <a:pt x="37" y="34"/>
                      <a:pt x="28" y="28"/>
                      <a:pt x="19" y="35"/>
                    </a:cubicBezTo>
                    <a:cubicBezTo>
                      <a:pt x="16" y="32"/>
                      <a:pt x="13" y="29"/>
                      <a:pt x="10" y="26"/>
                    </a:cubicBezTo>
                    <a:close/>
                  </a:path>
                </a:pathLst>
              </a:custGeom>
              <a:solidFill>
                <a:srgbClr val="D4C1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0" name="Freeform 5836"/>
              <p:cNvSpPr/>
              <p:nvPr/>
            </p:nvSpPr>
            <p:spPr bwMode="auto">
              <a:xfrm>
                <a:off x="7435850" y="5807075"/>
                <a:ext cx="26988" cy="34925"/>
              </a:xfrm>
              <a:custGeom>
                <a:avLst/>
                <a:gdLst>
                  <a:gd name="T0" fmla="*/ 3 w 13"/>
                  <a:gd name="T1" fmla="*/ 6 h 18"/>
                  <a:gd name="T2" fmla="*/ 1 w 13"/>
                  <a:gd name="T3" fmla="*/ 2 h 18"/>
                  <a:gd name="T4" fmla="*/ 4 w 13"/>
                  <a:gd name="T5" fmla="*/ 2 h 18"/>
                  <a:gd name="T6" fmla="*/ 13 w 13"/>
                  <a:gd name="T7" fmla="*/ 5 h 18"/>
                  <a:gd name="T8" fmla="*/ 3 w 13"/>
                  <a:gd name="T9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3" y="6"/>
                    </a:moveTo>
                    <a:cubicBezTo>
                      <a:pt x="2" y="5"/>
                      <a:pt x="0" y="3"/>
                      <a:pt x="1" y="2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7" y="3"/>
                      <a:pt x="10" y="4"/>
                      <a:pt x="13" y="5"/>
                    </a:cubicBezTo>
                    <a:cubicBezTo>
                      <a:pt x="11" y="18"/>
                      <a:pt x="6" y="3"/>
                      <a:pt x="3" y="6"/>
                    </a:cubicBezTo>
                    <a:close/>
                  </a:path>
                </a:pathLst>
              </a:custGeom>
              <a:solidFill>
                <a:srgbClr val="9D8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1" name="Freeform 5837"/>
              <p:cNvSpPr/>
              <p:nvPr/>
            </p:nvSpPr>
            <p:spPr bwMode="auto">
              <a:xfrm>
                <a:off x="7486650" y="5676900"/>
                <a:ext cx="30163" cy="46038"/>
              </a:xfrm>
              <a:custGeom>
                <a:avLst/>
                <a:gdLst>
                  <a:gd name="T0" fmla="*/ 11 w 15"/>
                  <a:gd name="T1" fmla="*/ 21 h 23"/>
                  <a:gd name="T2" fmla="*/ 11 w 15"/>
                  <a:gd name="T3" fmla="*/ 23 h 23"/>
                  <a:gd name="T4" fmla="*/ 7 w 15"/>
                  <a:gd name="T5" fmla="*/ 20 h 23"/>
                  <a:gd name="T6" fmla="*/ 0 w 15"/>
                  <a:gd name="T7" fmla="*/ 8 h 23"/>
                  <a:gd name="T8" fmla="*/ 15 w 15"/>
                  <a:gd name="T9" fmla="*/ 9 h 23"/>
                  <a:gd name="T10" fmla="*/ 15 w 15"/>
                  <a:gd name="T11" fmla="*/ 11 h 23"/>
                  <a:gd name="T12" fmla="*/ 11 w 15"/>
                  <a:gd name="T13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3">
                    <a:moveTo>
                      <a:pt x="11" y="21"/>
                    </a:moveTo>
                    <a:cubicBezTo>
                      <a:pt x="11" y="22"/>
                      <a:pt x="11" y="22"/>
                      <a:pt x="11" y="23"/>
                    </a:cubicBezTo>
                    <a:cubicBezTo>
                      <a:pt x="10" y="22"/>
                      <a:pt x="8" y="21"/>
                      <a:pt x="7" y="20"/>
                    </a:cubicBezTo>
                    <a:cubicBezTo>
                      <a:pt x="3" y="17"/>
                      <a:pt x="0" y="13"/>
                      <a:pt x="0" y="8"/>
                    </a:cubicBezTo>
                    <a:cubicBezTo>
                      <a:pt x="6" y="0"/>
                      <a:pt x="11" y="4"/>
                      <a:pt x="15" y="9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7" y="12"/>
                      <a:pt x="14" y="18"/>
                      <a:pt x="11" y="21"/>
                    </a:cubicBezTo>
                    <a:close/>
                  </a:path>
                </a:pathLst>
              </a:custGeom>
              <a:solidFill>
                <a:srgbClr val="9A84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2" name="Freeform 5838"/>
              <p:cNvSpPr/>
              <p:nvPr/>
            </p:nvSpPr>
            <p:spPr bwMode="auto">
              <a:xfrm>
                <a:off x="7481888" y="5667375"/>
                <a:ext cx="34925" cy="30163"/>
              </a:xfrm>
              <a:custGeom>
                <a:avLst/>
                <a:gdLst>
                  <a:gd name="T0" fmla="*/ 17 w 17"/>
                  <a:gd name="T1" fmla="*/ 14 h 15"/>
                  <a:gd name="T2" fmla="*/ 2 w 17"/>
                  <a:gd name="T3" fmla="*/ 14 h 15"/>
                  <a:gd name="T4" fmla="*/ 0 w 17"/>
                  <a:gd name="T5" fmla="*/ 14 h 15"/>
                  <a:gd name="T6" fmla="*/ 1 w 17"/>
                  <a:gd name="T7" fmla="*/ 7 h 15"/>
                  <a:gd name="T8" fmla="*/ 9 w 17"/>
                  <a:gd name="T9" fmla="*/ 0 h 15"/>
                  <a:gd name="T10" fmla="*/ 17 w 17"/>
                  <a:gd name="T1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7" y="14"/>
                    </a:moveTo>
                    <a:cubicBezTo>
                      <a:pt x="12" y="13"/>
                      <a:pt x="7" y="7"/>
                      <a:pt x="2" y="14"/>
                    </a:cubicBezTo>
                    <a:cubicBezTo>
                      <a:pt x="2" y="15"/>
                      <a:pt x="1" y="15"/>
                      <a:pt x="0" y="14"/>
                    </a:cubicBezTo>
                    <a:cubicBezTo>
                      <a:pt x="0" y="12"/>
                      <a:pt x="0" y="10"/>
                      <a:pt x="1" y="7"/>
                    </a:cubicBezTo>
                    <a:cubicBezTo>
                      <a:pt x="2" y="3"/>
                      <a:pt x="5" y="1"/>
                      <a:pt x="9" y="0"/>
                    </a:cubicBezTo>
                    <a:cubicBezTo>
                      <a:pt x="13" y="5"/>
                      <a:pt x="16" y="8"/>
                      <a:pt x="17" y="14"/>
                    </a:cubicBezTo>
                    <a:close/>
                  </a:path>
                </a:pathLst>
              </a:custGeom>
              <a:solidFill>
                <a:srgbClr val="AF97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3" name="Freeform 5839"/>
              <p:cNvSpPr/>
              <p:nvPr/>
            </p:nvSpPr>
            <p:spPr bwMode="auto">
              <a:xfrm>
                <a:off x="7473950" y="5662613"/>
                <a:ext cx="26988" cy="17463"/>
              </a:xfrm>
              <a:custGeom>
                <a:avLst/>
                <a:gdLst>
                  <a:gd name="T0" fmla="*/ 13 w 13"/>
                  <a:gd name="T1" fmla="*/ 2 h 9"/>
                  <a:gd name="T2" fmla="*/ 5 w 13"/>
                  <a:gd name="T3" fmla="*/ 9 h 9"/>
                  <a:gd name="T4" fmla="*/ 0 w 13"/>
                  <a:gd name="T5" fmla="*/ 6 h 9"/>
                  <a:gd name="T6" fmla="*/ 11 w 13"/>
                  <a:gd name="T7" fmla="*/ 0 h 9"/>
                  <a:gd name="T8" fmla="*/ 13 w 13"/>
                  <a:gd name="T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9">
                    <a:moveTo>
                      <a:pt x="13" y="2"/>
                    </a:moveTo>
                    <a:cubicBezTo>
                      <a:pt x="11" y="6"/>
                      <a:pt x="8" y="8"/>
                      <a:pt x="5" y="9"/>
                    </a:cubicBezTo>
                    <a:cubicBezTo>
                      <a:pt x="3" y="9"/>
                      <a:pt x="1" y="8"/>
                      <a:pt x="0" y="6"/>
                    </a:cubicBezTo>
                    <a:cubicBezTo>
                      <a:pt x="4" y="4"/>
                      <a:pt x="7" y="2"/>
                      <a:pt x="11" y="0"/>
                    </a:cubicBezTo>
                    <a:cubicBezTo>
                      <a:pt x="12" y="1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rgbClr val="9279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4" name="Freeform 5840"/>
              <p:cNvSpPr/>
              <p:nvPr/>
            </p:nvSpPr>
            <p:spPr bwMode="auto">
              <a:xfrm>
                <a:off x="7419975" y="5694363"/>
                <a:ext cx="80963" cy="53975"/>
              </a:xfrm>
              <a:custGeom>
                <a:avLst/>
                <a:gdLst>
                  <a:gd name="T0" fmla="*/ 31 w 40"/>
                  <a:gd name="T1" fmla="*/ 0 h 27"/>
                  <a:gd name="T2" fmla="*/ 33 w 40"/>
                  <a:gd name="T3" fmla="*/ 0 h 27"/>
                  <a:gd name="T4" fmla="*/ 40 w 40"/>
                  <a:gd name="T5" fmla="*/ 11 h 27"/>
                  <a:gd name="T6" fmla="*/ 33 w 40"/>
                  <a:gd name="T7" fmla="*/ 15 h 27"/>
                  <a:gd name="T8" fmla="*/ 28 w 40"/>
                  <a:gd name="T9" fmla="*/ 25 h 27"/>
                  <a:gd name="T10" fmla="*/ 28 w 40"/>
                  <a:gd name="T11" fmla="*/ 27 h 27"/>
                  <a:gd name="T12" fmla="*/ 5 w 40"/>
                  <a:gd name="T13" fmla="*/ 13 h 27"/>
                  <a:gd name="T14" fmla="*/ 9 w 40"/>
                  <a:gd name="T15" fmla="*/ 4 h 27"/>
                  <a:gd name="T16" fmla="*/ 26 w 40"/>
                  <a:gd name="T17" fmla="*/ 2 h 27"/>
                  <a:gd name="T18" fmla="*/ 31 w 40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7">
                    <a:moveTo>
                      <a:pt x="31" y="0"/>
                    </a:moveTo>
                    <a:cubicBezTo>
                      <a:pt x="32" y="0"/>
                      <a:pt x="33" y="0"/>
                      <a:pt x="33" y="0"/>
                    </a:cubicBezTo>
                    <a:cubicBezTo>
                      <a:pt x="37" y="3"/>
                      <a:pt x="40" y="6"/>
                      <a:pt x="40" y="11"/>
                    </a:cubicBezTo>
                    <a:cubicBezTo>
                      <a:pt x="38" y="14"/>
                      <a:pt x="36" y="15"/>
                      <a:pt x="33" y="15"/>
                    </a:cubicBezTo>
                    <a:cubicBezTo>
                      <a:pt x="24" y="15"/>
                      <a:pt x="26" y="20"/>
                      <a:pt x="28" y="25"/>
                    </a:cubicBezTo>
                    <a:cubicBezTo>
                      <a:pt x="28" y="25"/>
                      <a:pt x="28" y="26"/>
                      <a:pt x="28" y="27"/>
                    </a:cubicBezTo>
                    <a:cubicBezTo>
                      <a:pt x="17" y="27"/>
                      <a:pt x="11" y="19"/>
                      <a:pt x="5" y="13"/>
                    </a:cubicBezTo>
                    <a:cubicBezTo>
                      <a:pt x="0" y="8"/>
                      <a:pt x="4" y="6"/>
                      <a:pt x="9" y="4"/>
                    </a:cubicBezTo>
                    <a:cubicBezTo>
                      <a:pt x="14" y="1"/>
                      <a:pt x="21" y="7"/>
                      <a:pt x="26" y="2"/>
                    </a:cubicBezTo>
                    <a:cubicBezTo>
                      <a:pt x="27" y="0"/>
                      <a:pt x="29" y="0"/>
                      <a:pt x="31" y="0"/>
                    </a:cubicBezTo>
                    <a:close/>
                  </a:path>
                </a:pathLst>
              </a:custGeom>
              <a:solidFill>
                <a:srgbClr val="CCB4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5" name="Freeform 5841"/>
              <p:cNvSpPr/>
              <p:nvPr/>
            </p:nvSpPr>
            <p:spPr bwMode="auto">
              <a:xfrm>
                <a:off x="6610350" y="5653088"/>
                <a:ext cx="50800" cy="71438"/>
              </a:xfrm>
              <a:custGeom>
                <a:avLst/>
                <a:gdLst>
                  <a:gd name="T0" fmla="*/ 0 w 26"/>
                  <a:gd name="T1" fmla="*/ 28 h 36"/>
                  <a:gd name="T2" fmla="*/ 8 w 26"/>
                  <a:gd name="T3" fmla="*/ 4 h 36"/>
                  <a:gd name="T4" fmla="*/ 19 w 26"/>
                  <a:gd name="T5" fmla="*/ 0 h 36"/>
                  <a:gd name="T6" fmla="*/ 22 w 26"/>
                  <a:gd name="T7" fmla="*/ 1 h 36"/>
                  <a:gd name="T8" fmla="*/ 25 w 26"/>
                  <a:gd name="T9" fmla="*/ 17 h 36"/>
                  <a:gd name="T10" fmla="*/ 23 w 26"/>
                  <a:gd name="T11" fmla="*/ 20 h 36"/>
                  <a:gd name="T12" fmla="*/ 19 w 26"/>
                  <a:gd name="T13" fmla="*/ 28 h 36"/>
                  <a:gd name="T14" fmla="*/ 17 w 26"/>
                  <a:gd name="T15" fmla="*/ 31 h 36"/>
                  <a:gd name="T16" fmla="*/ 1 w 26"/>
                  <a:gd name="T17" fmla="*/ 30 h 36"/>
                  <a:gd name="T18" fmla="*/ 0 w 26"/>
                  <a:gd name="T19" fmla="*/ 2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36">
                    <a:moveTo>
                      <a:pt x="0" y="28"/>
                    </a:moveTo>
                    <a:cubicBezTo>
                      <a:pt x="2" y="20"/>
                      <a:pt x="4" y="12"/>
                      <a:pt x="8" y="4"/>
                    </a:cubicBezTo>
                    <a:cubicBezTo>
                      <a:pt x="13" y="6"/>
                      <a:pt x="15" y="0"/>
                      <a:pt x="19" y="0"/>
                    </a:cubicBezTo>
                    <a:cubicBezTo>
                      <a:pt x="20" y="0"/>
                      <a:pt x="21" y="0"/>
                      <a:pt x="22" y="1"/>
                    </a:cubicBezTo>
                    <a:cubicBezTo>
                      <a:pt x="26" y="6"/>
                      <a:pt x="26" y="11"/>
                      <a:pt x="25" y="17"/>
                    </a:cubicBezTo>
                    <a:cubicBezTo>
                      <a:pt x="25" y="18"/>
                      <a:pt x="24" y="19"/>
                      <a:pt x="23" y="20"/>
                    </a:cubicBezTo>
                    <a:cubicBezTo>
                      <a:pt x="19" y="21"/>
                      <a:pt x="18" y="24"/>
                      <a:pt x="19" y="28"/>
                    </a:cubicBezTo>
                    <a:cubicBezTo>
                      <a:pt x="19" y="29"/>
                      <a:pt x="18" y="30"/>
                      <a:pt x="17" y="31"/>
                    </a:cubicBezTo>
                    <a:cubicBezTo>
                      <a:pt x="11" y="36"/>
                      <a:pt x="6" y="33"/>
                      <a:pt x="1" y="30"/>
                    </a:cubicBezTo>
                    <a:cubicBezTo>
                      <a:pt x="1" y="29"/>
                      <a:pt x="1" y="29"/>
                      <a:pt x="0" y="28"/>
                    </a:cubicBezTo>
                    <a:close/>
                  </a:path>
                </a:pathLst>
              </a:custGeom>
              <a:solidFill>
                <a:srgbClr val="DDC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6" name="Freeform 5842"/>
              <p:cNvSpPr/>
              <p:nvPr/>
            </p:nvSpPr>
            <p:spPr bwMode="auto">
              <a:xfrm>
                <a:off x="6572250" y="5605463"/>
                <a:ext cx="50800" cy="66675"/>
              </a:xfrm>
              <a:custGeom>
                <a:avLst/>
                <a:gdLst>
                  <a:gd name="T0" fmla="*/ 11 w 26"/>
                  <a:gd name="T1" fmla="*/ 1 h 34"/>
                  <a:gd name="T2" fmla="*/ 22 w 26"/>
                  <a:gd name="T3" fmla="*/ 10 h 34"/>
                  <a:gd name="T4" fmla="*/ 26 w 26"/>
                  <a:gd name="T5" fmla="*/ 16 h 34"/>
                  <a:gd name="T6" fmla="*/ 23 w 26"/>
                  <a:gd name="T7" fmla="*/ 20 h 34"/>
                  <a:gd name="T8" fmla="*/ 14 w 26"/>
                  <a:gd name="T9" fmla="*/ 28 h 34"/>
                  <a:gd name="T10" fmla="*/ 5 w 26"/>
                  <a:gd name="T11" fmla="*/ 30 h 34"/>
                  <a:gd name="T12" fmla="*/ 5 w 26"/>
                  <a:gd name="T13" fmla="*/ 28 h 34"/>
                  <a:gd name="T14" fmla="*/ 7 w 26"/>
                  <a:gd name="T15" fmla="*/ 16 h 34"/>
                  <a:gd name="T16" fmla="*/ 5 w 26"/>
                  <a:gd name="T17" fmla="*/ 6 h 34"/>
                  <a:gd name="T18" fmla="*/ 11 w 26"/>
                  <a:gd name="T1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34">
                    <a:moveTo>
                      <a:pt x="11" y="1"/>
                    </a:moveTo>
                    <a:cubicBezTo>
                      <a:pt x="18" y="1"/>
                      <a:pt x="14" y="13"/>
                      <a:pt x="22" y="10"/>
                    </a:cubicBezTo>
                    <a:cubicBezTo>
                      <a:pt x="25" y="11"/>
                      <a:pt x="25" y="13"/>
                      <a:pt x="26" y="16"/>
                    </a:cubicBezTo>
                    <a:cubicBezTo>
                      <a:pt x="26" y="17"/>
                      <a:pt x="25" y="19"/>
                      <a:pt x="23" y="20"/>
                    </a:cubicBezTo>
                    <a:cubicBezTo>
                      <a:pt x="19" y="21"/>
                      <a:pt x="16" y="23"/>
                      <a:pt x="14" y="28"/>
                    </a:cubicBezTo>
                    <a:cubicBezTo>
                      <a:pt x="12" y="31"/>
                      <a:pt x="9" y="34"/>
                      <a:pt x="5" y="30"/>
                    </a:cubicBezTo>
                    <a:cubicBezTo>
                      <a:pt x="5" y="29"/>
                      <a:pt x="5" y="28"/>
                      <a:pt x="5" y="28"/>
                    </a:cubicBezTo>
                    <a:cubicBezTo>
                      <a:pt x="0" y="20"/>
                      <a:pt x="0" y="20"/>
                      <a:pt x="7" y="16"/>
                    </a:cubicBezTo>
                    <a:cubicBezTo>
                      <a:pt x="7" y="12"/>
                      <a:pt x="6" y="9"/>
                      <a:pt x="5" y="6"/>
                    </a:cubicBezTo>
                    <a:cubicBezTo>
                      <a:pt x="4" y="0"/>
                      <a:pt x="8" y="2"/>
                      <a:pt x="11" y="1"/>
                    </a:cubicBezTo>
                    <a:close/>
                  </a:path>
                </a:pathLst>
              </a:custGeom>
              <a:solidFill>
                <a:srgbClr val="DEC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7" name="Freeform 5843"/>
              <p:cNvSpPr/>
              <p:nvPr/>
            </p:nvSpPr>
            <p:spPr bwMode="auto">
              <a:xfrm>
                <a:off x="6618288" y="5626100"/>
                <a:ext cx="33338" cy="49213"/>
              </a:xfrm>
              <a:custGeom>
                <a:avLst/>
                <a:gdLst>
                  <a:gd name="T0" fmla="*/ 0 w 17"/>
                  <a:gd name="T1" fmla="*/ 9 h 24"/>
                  <a:gd name="T2" fmla="*/ 1 w 17"/>
                  <a:gd name="T3" fmla="*/ 4 h 24"/>
                  <a:gd name="T4" fmla="*/ 17 w 17"/>
                  <a:gd name="T5" fmla="*/ 14 h 24"/>
                  <a:gd name="T6" fmla="*/ 11 w 17"/>
                  <a:gd name="T7" fmla="*/ 19 h 24"/>
                  <a:gd name="T8" fmla="*/ 4 w 17"/>
                  <a:gd name="T9" fmla="*/ 17 h 24"/>
                  <a:gd name="T10" fmla="*/ 0 w 17"/>
                  <a:gd name="T11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4">
                    <a:moveTo>
                      <a:pt x="0" y="9"/>
                    </a:moveTo>
                    <a:cubicBezTo>
                      <a:pt x="1" y="7"/>
                      <a:pt x="1" y="6"/>
                      <a:pt x="1" y="4"/>
                    </a:cubicBezTo>
                    <a:cubicBezTo>
                      <a:pt x="12" y="0"/>
                      <a:pt x="17" y="3"/>
                      <a:pt x="17" y="14"/>
                    </a:cubicBezTo>
                    <a:cubicBezTo>
                      <a:pt x="14" y="15"/>
                      <a:pt x="13" y="17"/>
                      <a:pt x="11" y="19"/>
                    </a:cubicBezTo>
                    <a:cubicBezTo>
                      <a:pt x="8" y="24"/>
                      <a:pt x="5" y="23"/>
                      <a:pt x="4" y="17"/>
                    </a:cubicBezTo>
                    <a:cubicBezTo>
                      <a:pt x="5" y="14"/>
                      <a:pt x="5" y="10"/>
                      <a:pt x="0" y="9"/>
                    </a:cubicBezTo>
                    <a:close/>
                  </a:path>
                </a:pathLst>
              </a:custGeom>
              <a:solidFill>
                <a:srgbClr val="E5D49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8" name="Freeform 5844"/>
              <p:cNvSpPr/>
              <p:nvPr/>
            </p:nvSpPr>
            <p:spPr bwMode="auto">
              <a:xfrm>
                <a:off x="6583363" y="5691188"/>
                <a:ext cx="31750" cy="33338"/>
              </a:xfrm>
              <a:custGeom>
                <a:avLst/>
                <a:gdLst>
                  <a:gd name="T0" fmla="*/ 10 w 16"/>
                  <a:gd name="T1" fmla="*/ 16 h 17"/>
                  <a:gd name="T2" fmla="*/ 9 w 16"/>
                  <a:gd name="T3" fmla="*/ 0 h 17"/>
                  <a:gd name="T4" fmla="*/ 13 w 16"/>
                  <a:gd name="T5" fmla="*/ 9 h 17"/>
                  <a:gd name="T6" fmla="*/ 13 w 16"/>
                  <a:gd name="T7" fmla="*/ 9 h 17"/>
                  <a:gd name="T8" fmla="*/ 15 w 16"/>
                  <a:gd name="T9" fmla="*/ 14 h 17"/>
                  <a:gd name="T10" fmla="*/ 10 w 16"/>
                  <a:gd name="T1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7">
                    <a:moveTo>
                      <a:pt x="10" y="16"/>
                    </a:moveTo>
                    <a:cubicBezTo>
                      <a:pt x="0" y="11"/>
                      <a:pt x="0" y="7"/>
                      <a:pt x="9" y="0"/>
                    </a:cubicBezTo>
                    <a:cubicBezTo>
                      <a:pt x="13" y="2"/>
                      <a:pt x="8" y="8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10"/>
                      <a:pt x="16" y="12"/>
                      <a:pt x="15" y="14"/>
                    </a:cubicBezTo>
                    <a:cubicBezTo>
                      <a:pt x="14" y="16"/>
                      <a:pt x="13" y="17"/>
                      <a:pt x="10" y="16"/>
                    </a:cubicBezTo>
                    <a:close/>
                  </a:path>
                </a:pathLst>
              </a:custGeom>
              <a:solidFill>
                <a:srgbClr val="BAA2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9" name="Freeform 5845"/>
              <p:cNvSpPr/>
              <p:nvPr/>
            </p:nvSpPr>
            <p:spPr bwMode="auto">
              <a:xfrm>
                <a:off x="6604000" y="5708650"/>
                <a:ext cx="46038" cy="30163"/>
              </a:xfrm>
              <a:custGeom>
                <a:avLst/>
                <a:gdLst>
                  <a:gd name="T0" fmla="*/ 0 w 23"/>
                  <a:gd name="T1" fmla="*/ 7 h 15"/>
                  <a:gd name="T2" fmla="*/ 3 w 23"/>
                  <a:gd name="T3" fmla="*/ 0 h 15"/>
                  <a:gd name="T4" fmla="*/ 20 w 23"/>
                  <a:gd name="T5" fmla="*/ 2 h 15"/>
                  <a:gd name="T6" fmla="*/ 18 w 23"/>
                  <a:gd name="T7" fmla="*/ 12 h 15"/>
                  <a:gd name="T8" fmla="*/ 4 w 23"/>
                  <a:gd name="T9" fmla="*/ 12 h 15"/>
                  <a:gd name="T10" fmla="*/ 4 w 23"/>
                  <a:gd name="T11" fmla="*/ 13 h 15"/>
                  <a:gd name="T12" fmla="*/ 0 w 23"/>
                  <a:gd name="T13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5">
                    <a:moveTo>
                      <a:pt x="0" y="7"/>
                    </a:moveTo>
                    <a:cubicBezTo>
                      <a:pt x="4" y="6"/>
                      <a:pt x="5" y="4"/>
                      <a:pt x="3" y="0"/>
                    </a:cubicBezTo>
                    <a:cubicBezTo>
                      <a:pt x="9" y="0"/>
                      <a:pt x="14" y="6"/>
                      <a:pt x="20" y="2"/>
                    </a:cubicBezTo>
                    <a:cubicBezTo>
                      <a:pt x="23" y="6"/>
                      <a:pt x="21" y="9"/>
                      <a:pt x="18" y="12"/>
                    </a:cubicBezTo>
                    <a:cubicBezTo>
                      <a:pt x="14" y="15"/>
                      <a:pt x="9" y="8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1"/>
                      <a:pt x="1" y="9"/>
                      <a:pt x="0" y="7"/>
                    </a:cubicBezTo>
                    <a:close/>
                  </a:path>
                </a:pathLst>
              </a:custGeom>
              <a:solidFill>
                <a:srgbClr val="D0B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0" name="Freeform 5846"/>
              <p:cNvSpPr/>
              <p:nvPr/>
            </p:nvSpPr>
            <p:spPr bwMode="auto">
              <a:xfrm>
                <a:off x="6602413" y="5738813"/>
                <a:ext cx="41275" cy="30163"/>
              </a:xfrm>
              <a:custGeom>
                <a:avLst/>
                <a:gdLst>
                  <a:gd name="T0" fmla="*/ 5 w 21"/>
                  <a:gd name="T1" fmla="*/ 0 h 15"/>
                  <a:gd name="T2" fmla="*/ 8 w 21"/>
                  <a:gd name="T3" fmla="*/ 15 h 15"/>
                  <a:gd name="T4" fmla="*/ 5 w 21"/>
                  <a:gd name="T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15">
                    <a:moveTo>
                      <a:pt x="5" y="0"/>
                    </a:moveTo>
                    <a:cubicBezTo>
                      <a:pt x="11" y="4"/>
                      <a:pt x="21" y="7"/>
                      <a:pt x="8" y="15"/>
                    </a:cubicBezTo>
                    <a:cubicBezTo>
                      <a:pt x="7" y="10"/>
                      <a:pt x="0" y="6"/>
                      <a:pt x="5" y="0"/>
                    </a:cubicBezTo>
                    <a:close/>
                  </a:path>
                </a:pathLst>
              </a:custGeom>
              <a:solidFill>
                <a:srgbClr val="E0CD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1" name="Freeform 5847"/>
              <p:cNvSpPr/>
              <p:nvPr/>
            </p:nvSpPr>
            <p:spPr bwMode="auto">
              <a:xfrm>
                <a:off x="6546850" y="5724525"/>
                <a:ext cx="19050" cy="15875"/>
              </a:xfrm>
              <a:custGeom>
                <a:avLst/>
                <a:gdLst>
                  <a:gd name="T0" fmla="*/ 1 w 9"/>
                  <a:gd name="T1" fmla="*/ 0 h 8"/>
                  <a:gd name="T2" fmla="*/ 9 w 9"/>
                  <a:gd name="T3" fmla="*/ 8 h 8"/>
                  <a:gd name="T4" fmla="*/ 1 w 9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8">
                    <a:moveTo>
                      <a:pt x="1" y="0"/>
                    </a:moveTo>
                    <a:cubicBezTo>
                      <a:pt x="5" y="1"/>
                      <a:pt x="7" y="5"/>
                      <a:pt x="9" y="8"/>
                    </a:cubicBezTo>
                    <a:cubicBezTo>
                      <a:pt x="4" y="8"/>
                      <a:pt x="0" y="7"/>
                      <a:pt x="1" y="0"/>
                    </a:cubicBezTo>
                    <a:close/>
                  </a:path>
                </a:pathLst>
              </a:custGeom>
              <a:solidFill>
                <a:srgbClr val="B19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2" name="Freeform 5848"/>
              <p:cNvSpPr/>
              <p:nvPr/>
            </p:nvSpPr>
            <p:spPr bwMode="auto">
              <a:xfrm>
                <a:off x="6908800" y="5311775"/>
                <a:ext cx="74613" cy="66675"/>
              </a:xfrm>
              <a:custGeom>
                <a:avLst/>
                <a:gdLst>
                  <a:gd name="T0" fmla="*/ 30 w 37"/>
                  <a:gd name="T1" fmla="*/ 1 h 34"/>
                  <a:gd name="T2" fmla="*/ 35 w 37"/>
                  <a:gd name="T3" fmla="*/ 2 h 34"/>
                  <a:gd name="T4" fmla="*/ 37 w 37"/>
                  <a:gd name="T5" fmla="*/ 22 h 34"/>
                  <a:gd name="T6" fmla="*/ 27 w 37"/>
                  <a:gd name="T7" fmla="*/ 27 h 34"/>
                  <a:gd name="T8" fmla="*/ 14 w 37"/>
                  <a:gd name="T9" fmla="*/ 30 h 34"/>
                  <a:gd name="T10" fmla="*/ 0 w 37"/>
                  <a:gd name="T11" fmla="*/ 24 h 34"/>
                  <a:gd name="T12" fmla="*/ 12 w 37"/>
                  <a:gd name="T13" fmla="*/ 20 h 34"/>
                  <a:gd name="T14" fmla="*/ 19 w 37"/>
                  <a:gd name="T15" fmla="*/ 18 h 34"/>
                  <a:gd name="T16" fmla="*/ 28 w 37"/>
                  <a:gd name="T17" fmla="*/ 1 h 34"/>
                  <a:gd name="T18" fmla="*/ 30 w 37"/>
                  <a:gd name="T19" fmla="*/ 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4">
                    <a:moveTo>
                      <a:pt x="30" y="1"/>
                    </a:moveTo>
                    <a:cubicBezTo>
                      <a:pt x="32" y="1"/>
                      <a:pt x="33" y="2"/>
                      <a:pt x="35" y="2"/>
                    </a:cubicBezTo>
                    <a:cubicBezTo>
                      <a:pt x="29" y="9"/>
                      <a:pt x="35" y="15"/>
                      <a:pt x="37" y="22"/>
                    </a:cubicBezTo>
                    <a:cubicBezTo>
                      <a:pt x="33" y="21"/>
                      <a:pt x="29" y="22"/>
                      <a:pt x="27" y="27"/>
                    </a:cubicBezTo>
                    <a:cubicBezTo>
                      <a:pt x="24" y="32"/>
                      <a:pt x="18" y="34"/>
                      <a:pt x="14" y="30"/>
                    </a:cubicBezTo>
                    <a:cubicBezTo>
                      <a:pt x="10" y="26"/>
                      <a:pt x="5" y="24"/>
                      <a:pt x="0" y="24"/>
                    </a:cubicBezTo>
                    <a:cubicBezTo>
                      <a:pt x="3" y="22"/>
                      <a:pt x="2" y="4"/>
                      <a:pt x="12" y="20"/>
                    </a:cubicBezTo>
                    <a:cubicBezTo>
                      <a:pt x="14" y="22"/>
                      <a:pt x="20" y="19"/>
                      <a:pt x="19" y="18"/>
                    </a:cubicBezTo>
                    <a:cubicBezTo>
                      <a:pt x="16" y="9"/>
                      <a:pt x="25" y="6"/>
                      <a:pt x="28" y="1"/>
                    </a:cubicBezTo>
                    <a:cubicBezTo>
                      <a:pt x="29" y="0"/>
                      <a:pt x="30" y="0"/>
                      <a:pt x="30" y="1"/>
                    </a:cubicBezTo>
                    <a:close/>
                  </a:path>
                </a:pathLst>
              </a:custGeom>
              <a:solidFill>
                <a:srgbClr val="DAC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3" name="Freeform 5849"/>
              <p:cNvSpPr/>
              <p:nvPr/>
            </p:nvSpPr>
            <p:spPr bwMode="auto">
              <a:xfrm>
                <a:off x="6919913" y="5260975"/>
                <a:ext cx="68263" cy="58738"/>
              </a:xfrm>
              <a:custGeom>
                <a:avLst/>
                <a:gdLst>
                  <a:gd name="T0" fmla="*/ 24 w 34"/>
                  <a:gd name="T1" fmla="*/ 26 h 29"/>
                  <a:gd name="T2" fmla="*/ 22 w 34"/>
                  <a:gd name="T3" fmla="*/ 26 h 29"/>
                  <a:gd name="T4" fmla="*/ 8 w 34"/>
                  <a:gd name="T5" fmla="*/ 25 h 29"/>
                  <a:gd name="T6" fmla="*/ 4 w 34"/>
                  <a:gd name="T7" fmla="*/ 29 h 29"/>
                  <a:gd name="T8" fmla="*/ 3 w 34"/>
                  <a:gd name="T9" fmla="*/ 18 h 29"/>
                  <a:gd name="T10" fmla="*/ 20 w 34"/>
                  <a:gd name="T11" fmla="*/ 1 h 29"/>
                  <a:gd name="T12" fmla="*/ 27 w 34"/>
                  <a:gd name="T13" fmla="*/ 3 h 29"/>
                  <a:gd name="T14" fmla="*/ 32 w 34"/>
                  <a:gd name="T15" fmla="*/ 9 h 29"/>
                  <a:gd name="T16" fmla="*/ 29 w 34"/>
                  <a:gd name="T17" fmla="*/ 12 h 29"/>
                  <a:gd name="T18" fmla="*/ 23 w 34"/>
                  <a:gd name="T19" fmla="*/ 20 h 29"/>
                  <a:gd name="T20" fmla="*/ 24 w 34"/>
                  <a:gd name="T21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29">
                    <a:moveTo>
                      <a:pt x="24" y="26"/>
                    </a:moveTo>
                    <a:cubicBezTo>
                      <a:pt x="23" y="26"/>
                      <a:pt x="23" y="26"/>
                      <a:pt x="22" y="26"/>
                    </a:cubicBezTo>
                    <a:cubicBezTo>
                      <a:pt x="17" y="16"/>
                      <a:pt x="12" y="17"/>
                      <a:pt x="8" y="25"/>
                    </a:cubicBezTo>
                    <a:cubicBezTo>
                      <a:pt x="7" y="27"/>
                      <a:pt x="6" y="29"/>
                      <a:pt x="4" y="29"/>
                    </a:cubicBezTo>
                    <a:cubicBezTo>
                      <a:pt x="1" y="25"/>
                      <a:pt x="0" y="22"/>
                      <a:pt x="3" y="18"/>
                    </a:cubicBezTo>
                    <a:cubicBezTo>
                      <a:pt x="9" y="13"/>
                      <a:pt x="16" y="9"/>
                      <a:pt x="20" y="1"/>
                    </a:cubicBezTo>
                    <a:cubicBezTo>
                      <a:pt x="22" y="2"/>
                      <a:pt x="24" y="4"/>
                      <a:pt x="27" y="3"/>
                    </a:cubicBezTo>
                    <a:cubicBezTo>
                      <a:pt x="32" y="0"/>
                      <a:pt x="31" y="6"/>
                      <a:pt x="32" y="9"/>
                    </a:cubicBezTo>
                    <a:cubicBezTo>
                      <a:pt x="34" y="11"/>
                      <a:pt x="31" y="12"/>
                      <a:pt x="29" y="12"/>
                    </a:cubicBezTo>
                    <a:cubicBezTo>
                      <a:pt x="17" y="8"/>
                      <a:pt x="20" y="14"/>
                      <a:pt x="23" y="20"/>
                    </a:cubicBezTo>
                    <a:cubicBezTo>
                      <a:pt x="24" y="22"/>
                      <a:pt x="24" y="24"/>
                      <a:pt x="24" y="26"/>
                    </a:cubicBezTo>
                    <a:close/>
                  </a:path>
                </a:pathLst>
              </a:custGeom>
              <a:solidFill>
                <a:srgbClr val="D1A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4" name="Freeform 5850"/>
              <p:cNvSpPr/>
              <p:nvPr/>
            </p:nvSpPr>
            <p:spPr bwMode="auto">
              <a:xfrm>
                <a:off x="6888163" y="5284788"/>
                <a:ext cx="39688" cy="42863"/>
              </a:xfrm>
              <a:custGeom>
                <a:avLst/>
                <a:gdLst>
                  <a:gd name="T0" fmla="*/ 19 w 20"/>
                  <a:gd name="T1" fmla="*/ 6 h 21"/>
                  <a:gd name="T2" fmla="*/ 20 w 20"/>
                  <a:gd name="T3" fmla="*/ 17 h 21"/>
                  <a:gd name="T4" fmla="*/ 15 w 20"/>
                  <a:gd name="T5" fmla="*/ 20 h 21"/>
                  <a:gd name="T6" fmla="*/ 0 w 20"/>
                  <a:gd name="T7" fmla="*/ 10 h 21"/>
                  <a:gd name="T8" fmla="*/ 4 w 20"/>
                  <a:gd name="T9" fmla="*/ 4 h 21"/>
                  <a:gd name="T10" fmla="*/ 19 w 20"/>
                  <a:gd name="T11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19" y="6"/>
                    </a:moveTo>
                    <a:cubicBezTo>
                      <a:pt x="19" y="10"/>
                      <a:pt x="20" y="13"/>
                      <a:pt x="20" y="17"/>
                    </a:cubicBezTo>
                    <a:cubicBezTo>
                      <a:pt x="19" y="19"/>
                      <a:pt x="15" y="21"/>
                      <a:pt x="15" y="20"/>
                    </a:cubicBezTo>
                    <a:cubicBezTo>
                      <a:pt x="13" y="12"/>
                      <a:pt x="2" y="17"/>
                      <a:pt x="0" y="10"/>
                    </a:cubicBezTo>
                    <a:cubicBezTo>
                      <a:pt x="0" y="8"/>
                      <a:pt x="2" y="6"/>
                      <a:pt x="4" y="4"/>
                    </a:cubicBezTo>
                    <a:cubicBezTo>
                      <a:pt x="8" y="8"/>
                      <a:pt x="15" y="0"/>
                      <a:pt x="19" y="6"/>
                    </a:cubicBezTo>
                    <a:close/>
                  </a:path>
                </a:pathLst>
              </a:custGeom>
              <a:solidFill>
                <a:srgbClr val="C7A1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5" name="Freeform 5851"/>
              <p:cNvSpPr/>
              <p:nvPr/>
            </p:nvSpPr>
            <p:spPr bwMode="auto">
              <a:xfrm>
                <a:off x="6870700" y="5330825"/>
                <a:ext cx="19050" cy="20638"/>
              </a:xfrm>
              <a:custGeom>
                <a:avLst/>
                <a:gdLst>
                  <a:gd name="T0" fmla="*/ 0 w 10"/>
                  <a:gd name="T1" fmla="*/ 5 h 10"/>
                  <a:gd name="T2" fmla="*/ 8 w 10"/>
                  <a:gd name="T3" fmla="*/ 1 h 10"/>
                  <a:gd name="T4" fmla="*/ 8 w 10"/>
                  <a:gd name="T5" fmla="*/ 6 h 10"/>
                  <a:gd name="T6" fmla="*/ 0 w 10"/>
                  <a:gd name="T7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0" y="5"/>
                    </a:moveTo>
                    <a:cubicBezTo>
                      <a:pt x="2" y="2"/>
                      <a:pt x="5" y="0"/>
                      <a:pt x="8" y="1"/>
                    </a:cubicBezTo>
                    <a:cubicBezTo>
                      <a:pt x="10" y="2"/>
                      <a:pt x="9" y="6"/>
                      <a:pt x="8" y="6"/>
                    </a:cubicBezTo>
                    <a:cubicBezTo>
                      <a:pt x="5" y="10"/>
                      <a:pt x="3" y="6"/>
                      <a:pt x="0" y="5"/>
                    </a:cubicBezTo>
                    <a:close/>
                  </a:path>
                </a:pathLst>
              </a:custGeom>
              <a:solidFill>
                <a:srgbClr val="C2A1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6" name="Freeform 5852"/>
              <p:cNvSpPr/>
              <p:nvPr/>
            </p:nvSpPr>
            <p:spPr bwMode="auto">
              <a:xfrm>
                <a:off x="6946900" y="5245100"/>
                <a:ext cx="15875" cy="17463"/>
              </a:xfrm>
              <a:custGeom>
                <a:avLst/>
                <a:gdLst>
                  <a:gd name="T0" fmla="*/ 8 w 8"/>
                  <a:gd name="T1" fmla="*/ 1 h 9"/>
                  <a:gd name="T2" fmla="*/ 7 w 8"/>
                  <a:gd name="T3" fmla="*/ 9 h 9"/>
                  <a:gd name="T4" fmla="*/ 0 w 8"/>
                  <a:gd name="T5" fmla="*/ 2 h 9"/>
                  <a:gd name="T6" fmla="*/ 8 w 8"/>
                  <a:gd name="T7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9">
                    <a:moveTo>
                      <a:pt x="8" y="1"/>
                    </a:moveTo>
                    <a:cubicBezTo>
                      <a:pt x="8" y="4"/>
                      <a:pt x="7" y="6"/>
                      <a:pt x="7" y="9"/>
                    </a:cubicBezTo>
                    <a:cubicBezTo>
                      <a:pt x="5" y="7"/>
                      <a:pt x="2" y="4"/>
                      <a:pt x="0" y="2"/>
                    </a:cubicBezTo>
                    <a:cubicBezTo>
                      <a:pt x="3" y="0"/>
                      <a:pt x="5" y="2"/>
                      <a:pt x="8" y="1"/>
                    </a:cubicBezTo>
                    <a:close/>
                  </a:path>
                </a:pathLst>
              </a:custGeom>
              <a:solidFill>
                <a:srgbClr val="D1AD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7" name="Freeform 5853"/>
              <p:cNvSpPr/>
              <p:nvPr/>
            </p:nvSpPr>
            <p:spPr bwMode="auto">
              <a:xfrm>
                <a:off x="6892925" y="5243513"/>
                <a:ext cx="14288" cy="17463"/>
              </a:xfrm>
              <a:custGeom>
                <a:avLst/>
                <a:gdLst>
                  <a:gd name="T0" fmla="*/ 7 w 7"/>
                  <a:gd name="T1" fmla="*/ 6 h 9"/>
                  <a:gd name="T2" fmla="*/ 1 w 7"/>
                  <a:gd name="T3" fmla="*/ 6 h 9"/>
                  <a:gd name="T4" fmla="*/ 1 w 7"/>
                  <a:gd name="T5" fmla="*/ 2 h 9"/>
                  <a:gd name="T6" fmla="*/ 7 w 7"/>
                  <a:gd name="T7" fmla="*/ 4 h 9"/>
                  <a:gd name="T8" fmla="*/ 7 w 7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7" y="6"/>
                    </a:moveTo>
                    <a:cubicBezTo>
                      <a:pt x="5" y="7"/>
                      <a:pt x="3" y="9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0"/>
                      <a:pt x="5" y="3"/>
                      <a:pt x="7" y="4"/>
                    </a:cubicBezTo>
                    <a:cubicBezTo>
                      <a:pt x="7" y="5"/>
                      <a:pt x="7" y="6"/>
                      <a:pt x="7" y="6"/>
                    </a:cubicBezTo>
                    <a:close/>
                  </a:path>
                </a:pathLst>
              </a:custGeom>
              <a:solidFill>
                <a:srgbClr val="D9B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8" name="Freeform 5854"/>
              <p:cNvSpPr/>
              <p:nvPr/>
            </p:nvSpPr>
            <p:spPr bwMode="auto">
              <a:xfrm>
                <a:off x="6950075" y="5207000"/>
                <a:ext cx="14288" cy="15875"/>
              </a:xfrm>
              <a:custGeom>
                <a:avLst/>
                <a:gdLst>
                  <a:gd name="T0" fmla="*/ 0 w 7"/>
                  <a:gd name="T1" fmla="*/ 5 h 8"/>
                  <a:gd name="T2" fmla="*/ 4 w 7"/>
                  <a:gd name="T3" fmla="*/ 2 h 8"/>
                  <a:gd name="T4" fmla="*/ 3 w 7"/>
                  <a:gd name="T5" fmla="*/ 8 h 8"/>
                  <a:gd name="T6" fmla="*/ 0 w 7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5"/>
                    </a:moveTo>
                    <a:cubicBezTo>
                      <a:pt x="1" y="3"/>
                      <a:pt x="2" y="0"/>
                      <a:pt x="4" y="2"/>
                    </a:cubicBezTo>
                    <a:cubicBezTo>
                      <a:pt x="7" y="4"/>
                      <a:pt x="5" y="6"/>
                      <a:pt x="3" y="8"/>
                    </a:cubicBezTo>
                    <a:cubicBezTo>
                      <a:pt x="2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D5AF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9" name="Freeform 5855"/>
              <p:cNvSpPr/>
              <p:nvPr/>
            </p:nvSpPr>
            <p:spPr bwMode="auto">
              <a:xfrm>
                <a:off x="7031038" y="5194300"/>
                <a:ext cx="52388" cy="58738"/>
              </a:xfrm>
              <a:custGeom>
                <a:avLst/>
                <a:gdLst>
                  <a:gd name="T0" fmla="*/ 0 w 26"/>
                  <a:gd name="T1" fmla="*/ 11 h 29"/>
                  <a:gd name="T2" fmla="*/ 10 w 26"/>
                  <a:gd name="T3" fmla="*/ 0 h 29"/>
                  <a:gd name="T4" fmla="*/ 17 w 26"/>
                  <a:gd name="T5" fmla="*/ 16 h 29"/>
                  <a:gd name="T6" fmla="*/ 26 w 26"/>
                  <a:gd name="T7" fmla="*/ 24 h 29"/>
                  <a:gd name="T8" fmla="*/ 14 w 26"/>
                  <a:gd name="T9" fmla="*/ 20 h 29"/>
                  <a:gd name="T10" fmla="*/ 5 w 26"/>
                  <a:gd name="T11" fmla="*/ 12 h 29"/>
                  <a:gd name="T12" fmla="*/ 0 w 26"/>
                  <a:gd name="T13" fmla="*/ 1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9">
                    <a:moveTo>
                      <a:pt x="0" y="11"/>
                    </a:moveTo>
                    <a:cubicBezTo>
                      <a:pt x="4" y="8"/>
                      <a:pt x="11" y="9"/>
                      <a:pt x="10" y="0"/>
                    </a:cubicBezTo>
                    <a:cubicBezTo>
                      <a:pt x="16" y="5"/>
                      <a:pt x="13" y="12"/>
                      <a:pt x="17" y="16"/>
                    </a:cubicBezTo>
                    <a:cubicBezTo>
                      <a:pt x="18" y="20"/>
                      <a:pt x="20" y="24"/>
                      <a:pt x="26" y="24"/>
                    </a:cubicBezTo>
                    <a:cubicBezTo>
                      <a:pt x="20" y="29"/>
                      <a:pt x="17" y="24"/>
                      <a:pt x="14" y="20"/>
                    </a:cubicBezTo>
                    <a:cubicBezTo>
                      <a:pt x="8" y="20"/>
                      <a:pt x="6" y="16"/>
                      <a:pt x="5" y="12"/>
                    </a:cubicBezTo>
                    <a:cubicBezTo>
                      <a:pt x="3" y="11"/>
                      <a:pt x="2" y="11"/>
                      <a:pt x="0" y="11"/>
                    </a:cubicBezTo>
                    <a:close/>
                  </a:path>
                </a:pathLst>
              </a:custGeom>
              <a:solidFill>
                <a:srgbClr val="BF9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0" name="Freeform 5856"/>
              <p:cNvSpPr/>
              <p:nvPr/>
            </p:nvSpPr>
            <p:spPr bwMode="auto">
              <a:xfrm>
                <a:off x="7054850" y="5183188"/>
                <a:ext cx="34925" cy="15875"/>
              </a:xfrm>
              <a:custGeom>
                <a:avLst/>
                <a:gdLst>
                  <a:gd name="T0" fmla="*/ 12 w 17"/>
                  <a:gd name="T1" fmla="*/ 8 h 8"/>
                  <a:gd name="T2" fmla="*/ 10 w 17"/>
                  <a:gd name="T3" fmla="*/ 0 h 8"/>
                  <a:gd name="T4" fmla="*/ 17 w 17"/>
                  <a:gd name="T5" fmla="*/ 6 h 8"/>
                  <a:gd name="T6" fmla="*/ 12 w 17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8">
                    <a:moveTo>
                      <a:pt x="12" y="8"/>
                    </a:moveTo>
                    <a:cubicBezTo>
                      <a:pt x="13" y="5"/>
                      <a:pt x="0" y="5"/>
                      <a:pt x="10" y="0"/>
                    </a:cubicBezTo>
                    <a:cubicBezTo>
                      <a:pt x="12" y="2"/>
                      <a:pt x="15" y="4"/>
                      <a:pt x="17" y="6"/>
                    </a:cubicBezTo>
                    <a:cubicBezTo>
                      <a:pt x="16" y="8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B98E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1" name="Freeform 5857"/>
              <p:cNvSpPr/>
              <p:nvPr/>
            </p:nvSpPr>
            <p:spPr bwMode="auto">
              <a:xfrm>
                <a:off x="6626225" y="5561013"/>
                <a:ext cx="155575" cy="103188"/>
              </a:xfrm>
              <a:custGeom>
                <a:avLst/>
                <a:gdLst>
                  <a:gd name="T0" fmla="*/ 65 w 78"/>
                  <a:gd name="T1" fmla="*/ 9 h 52"/>
                  <a:gd name="T2" fmla="*/ 69 w 78"/>
                  <a:gd name="T3" fmla="*/ 15 h 52"/>
                  <a:gd name="T4" fmla="*/ 78 w 78"/>
                  <a:gd name="T5" fmla="*/ 21 h 52"/>
                  <a:gd name="T6" fmla="*/ 77 w 78"/>
                  <a:gd name="T7" fmla="*/ 28 h 52"/>
                  <a:gd name="T8" fmla="*/ 78 w 78"/>
                  <a:gd name="T9" fmla="*/ 28 h 52"/>
                  <a:gd name="T10" fmla="*/ 69 w 78"/>
                  <a:gd name="T11" fmla="*/ 27 h 52"/>
                  <a:gd name="T12" fmla="*/ 56 w 78"/>
                  <a:gd name="T13" fmla="*/ 30 h 52"/>
                  <a:gd name="T14" fmla="*/ 59 w 78"/>
                  <a:gd name="T15" fmla="*/ 38 h 52"/>
                  <a:gd name="T16" fmla="*/ 54 w 78"/>
                  <a:gd name="T17" fmla="*/ 40 h 52"/>
                  <a:gd name="T18" fmla="*/ 38 w 78"/>
                  <a:gd name="T19" fmla="*/ 37 h 52"/>
                  <a:gd name="T20" fmla="*/ 29 w 78"/>
                  <a:gd name="T21" fmla="*/ 42 h 52"/>
                  <a:gd name="T22" fmla="*/ 22 w 78"/>
                  <a:gd name="T23" fmla="*/ 51 h 52"/>
                  <a:gd name="T24" fmla="*/ 17 w 78"/>
                  <a:gd name="T25" fmla="*/ 42 h 52"/>
                  <a:gd name="T26" fmla="*/ 20 w 78"/>
                  <a:gd name="T27" fmla="*/ 32 h 52"/>
                  <a:gd name="T28" fmla="*/ 2 w 78"/>
                  <a:gd name="T29" fmla="*/ 21 h 52"/>
                  <a:gd name="T30" fmla="*/ 5 w 78"/>
                  <a:gd name="T31" fmla="*/ 15 h 52"/>
                  <a:gd name="T32" fmla="*/ 18 w 78"/>
                  <a:gd name="T33" fmla="*/ 0 h 52"/>
                  <a:gd name="T34" fmla="*/ 37 w 78"/>
                  <a:gd name="T35" fmla="*/ 18 h 52"/>
                  <a:gd name="T36" fmla="*/ 42 w 78"/>
                  <a:gd name="T37" fmla="*/ 22 h 52"/>
                  <a:gd name="T38" fmla="*/ 43 w 78"/>
                  <a:gd name="T39" fmla="*/ 21 h 52"/>
                  <a:gd name="T40" fmla="*/ 39 w 78"/>
                  <a:gd name="T41" fmla="*/ 18 h 52"/>
                  <a:gd name="T42" fmla="*/ 59 w 78"/>
                  <a:gd name="T43" fmla="*/ 20 h 52"/>
                  <a:gd name="T44" fmla="*/ 65 w 78"/>
                  <a:gd name="T45" fmla="*/ 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" h="52">
                    <a:moveTo>
                      <a:pt x="65" y="9"/>
                    </a:moveTo>
                    <a:cubicBezTo>
                      <a:pt x="65" y="12"/>
                      <a:pt x="63" y="17"/>
                      <a:pt x="69" y="15"/>
                    </a:cubicBezTo>
                    <a:cubicBezTo>
                      <a:pt x="75" y="13"/>
                      <a:pt x="76" y="18"/>
                      <a:pt x="78" y="21"/>
                    </a:cubicBezTo>
                    <a:cubicBezTo>
                      <a:pt x="73" y="22"/>
                      <a:pt x="74" y="25"/>
                      <a:pt x="77" y="28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5" y="31"/>
                      <a:pt x="71" y="30"/>
                      <a:pt x="69" y="27"/>
                    </a:cubicBezTo>
                    <a:cubicBezTo>
                      <a:pt x="63" y="22"/>
                      <a:pt x="60" y="26"/>
                      <a:pt x="56" y="30"/>
                    </a:cubicBezTo>
                    <a:cubicBezTo>
                      <a:pt x="51" y="34"/>
                      <a:pt x="60" y="34"/>
                      <a:pt x="59" y="38"/>
                    </a:cubicBezTo>
                    <a:cubicBezTo>
                      <a:pt x="57" y="38"/>
                      <a:pt x="55" y="39"/>
                      <a:pt x="54" y="40"/>
                    </a:cubicBezTo>
                    <a:cubicBezTo>
                      <a:pt x="49" y="38"/>
                      <a:pt x="43" y="39"/>
                      <a:pt x="38" y="37"/>
                    </a:cubicBezTo>
                    <a:cubicBezTo>
                      <a:pt x="33" y="34"/>
                      <a:pt x="32" y="41"/>
                      <a:pt x="29" y="42"/>
                    </a:cubicBezTo>
                    <a:cubicBezTo>
                      <a:pt x="26" y="44"/>
                      <a:pt x="29" y="52"/>
                      <a:pt x="22" y="51"/>
                    </a:cubicBezTo>
                    <a:cubicBezTo>
                      <a:pt x="19" y="49"/>
                      <a:pt x="18" y="46"/>
                      <a:pt x="17" y="42"/>
                    </a:cubicBezTo>
                    <a:cubicBezTo>
                      <a:pt x="16" y="38"/>
                      <a:pt x="19" y="36"/>
                      <a:pt x="20" y="32"/>
                    </a:cubicBezTo>
                    <a:cubicBezTo>
                      <a:pt x="1" y="29"/>
                      <a:pt x="1" y="29"/>
                      <a:pt x="2" y="21"/>
                    </a:cubicBezTo>
                    <a:cubicBezTo>
                      <a:pt x="1" y="18"/>
                      <a:pt x="0" y="14"/>
                      <a:pt x="5" y="15"/>
                    </a:cubicBezTo>
                    <a:cubicBezTo>
                      <a:pt x="20" y="17"/>
                      <a:pt x="21" y="16"/>
                      <a:pt x="18" y="0"/>
                    </a:cubicBezTo>
                    <a:cubicBezTo>
                      <a:pt x="26" y="5"/>
                      <a:pt x="38" y="5"/>
                      <a:pt x="37" y="18"/>
                    </a:cubicBezTo>
                    <a:cubicBezTo>
                      <a:pt x="38" y="20"/>
                      <a:pt x="40" y="21"/>
                      <a:pt x="42" y="22"/>
                    </a:cubicBezTo>
                    <a:cubicBezTo>
                      <a:pt x="43" y="23"/>
                      <a:pt x="44" y="21"/>
                      <a:pt x="43" y="21"/>
                    </a:cubicBezTo>
                    <a:cubicBezTo>
                      <a:pt x="41" y="21"/>
                      <a:pt x="40" y="20"/>
                      <a:pt x="39" y="18"/>
                    </a:cubicBezTo>
                    <a:cubicBezTo>
                      <a:pt x="47" y="5"/>
                      <a:pt x="52" y="21"/>
                      <a:pt x="59" y="20"/>
                    </a:cubicBezTo>
                    <a:cubicBezTo>
                      <a:pt x="51" y="10"/>
                      <a:pt x="62" y="12"/>
                      <a:pt x="65" y="9"/>
                    </a:cubicBezTo>
                    <a:close/>
                  </a:path>
                </a:pathLst>
              </a:custGeom>
              <a:solidFill>
                <a:srgbClr val="DBC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2" name="Freeform 5858"/>
              <p:cNvSpPr/>
              <p:nvPr/>
            </p:nvSpPr>
            <p:spPr bwMode="auto">
              <a:xfrm>
                <a:off x="6615113" y="5600700"/>
                <a:ext cx="65088" cy="55563"/>
              </a:xfrm>
              <a:custGeom>
                <a:avLst/>
                <a:gdLst>
                  <a:gd name="T0" fmla="*/ 7 w 32"/>
                  <a:gd name="T1" fmla="*/ 1 h 28"/>
                  <a:gd name="T2" fmla="*/ 14 w 32"/>
                  <a:gd name="T3" fmla="*/ 7 h 28"/>
                  <a:gd name="T4" fmla="*/ 31 w 32"/>
                  <a:gd name="T5" fmla="*/ 8 h 28"/>
                  <a:gd name="T6" fmla="*/ 24 w 32"/>
                  <a:gd name="T7" fmla="*/ 23 h 28"/>
                  <a:gd name="T8" fmla="*/ 18 w 32"/>
                  <a:gd name="T9" fmla="*/ 27 h 28"/>
                  <a:gd name="T10" fmla="*/ 18 w 32"/>
                  <a:gd name="T11" fmla="*/ 27 h 28"/>
                  <a:gd name="T12" fmla="*/ 2 w 32"/>
                  <a:gd name="T13" fmla="*/ 17 h 28"/>
                  <a:gd name="T14" fmla="*/ 0 w 32"/>
                  <a:gd name="T15" fmla="*/ 12 h 28"/>
                  <a:gd name="T16" fmla="*/ 4 w 32"/>
                  <a:gd name="T17" fmla="*/ 0 h 28"/>
                  <a:gd name="T18" fmla="*/ 7 w 32"/>
                  <a:gd name="T19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28">
                    <a:moveTo>
                      <a:pt x="7" y="1"/>
                    </a:moveTo>
                    <a:cubicBezTo>
                      <a:pt x="7" y="5"/>
                      <a:pt x="8" y="9"/>
                      <a:pt x="14" y="7"/>
                    </a:cubicBezTo>
                    <a:cubicBezTo>
                      <a:pt x="20" y="6"/>
                      <a:pt x="25" y="11"/>
                      <a:pt x="31" y="8"/>
                    </a:cubicBezTo>
                    <a:cubicBezTo>
                      <a:pt x="32" y="16"/>
                      <a:pt x="22" y="16"/>
                      <a:pt x="24" y="23"/>
                    </a:cubicBezTo>
                    <a:cubicBezTo>
                      <a:pt x="23" y="25"/>
                      <a:pt x="22" y="28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6" y="18"/>
                      <a:pt x="9" y="17"/>
                      <a:pt x="2" y="17"/>
                    </a:cubicBezTo>
                    <a:cubicBezTo>
                      <a:pt x="1" y="16"/>
                      <a:pt x="1" y="14"/>
                      <a:pt x="0" y="12"/>
                    </a:cubicBezTo>
                    <a:cubicBezTo>
                      <a:pt x="4" y="9"/>
                      <a:pt x="1" y="4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lose/>
                  </a:path>
                </a:pathLst>
              </a:custGeom>
              <a:solidFill>
                <a:srgbClr val="DDCA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3" name="Freeform 5859"/>
              <p:cNvSpPr/>
              <p:nvPr/>
            </p:nvSpPr>
            <p:spPr bwMode="auto">
              <a:xfrm>
                <a:off x="6719888" y="5486400"/>
                <a:ext cx="77788" cy="60325"/>
              </a:xfrm>
              <a:custGeom>
                <a:avLst/>
                <a:gdLst>
                  <a:gd name="T0" fmla="*/ 22 w 39"/>
                  <a:gd name="T1" fmla="*/ 19 h 30"/>
                  <a:gd name="T2" fmla="*/ 0 w 39"/>
                  <a:gd name="T3" fmla="*/ 2 h 30"/>
                  <a:gd name="T4" fmla="*/ 13 w 39"/>
                  <a:gd name="T5" fmla="*/ 10 h 30"/>
                  <a:gd name="T6" fmla="*/ 28 w 39"/>
                  <a:gd name="T7" fmla="*/ 11 h 30"/>
                  <a:gd name="T8" fmla="*/ 39 w 39"/>
                  <a:gd name="T9" fmla="*/ 17 h 30"/>
                  <a:gd name="T10" fmla="*/ 30 w 39"/>
                  <a:gd name="T11" fmla="*/ 19 h 30"/>
                  <a:gd name="T12" fmla="*/ 22 w 39"/>
                  <a:gd name="T13" fmla="*/ 1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" h="30">
                    <a:moveTo>
                      <a:pt x="22" y="19"/>
                    </a:moveTo>
                    <a:cubicBezTo>
                      <a:pt x="11" y="18"/>
                      <a:pt x="7" y="10"/>
                      <a:pt x="0" y="2"/>
                    </a:cubicBezTo>
                    <a:cubicBezTo>
                      <a:pt x="9" y="0"/>
                      <a:pt x="8" y="9"/>
                      <a:pt x="13" y="10"/>
                    </a:cubicBezTo>
                    <a:cubicBezTo>
                      <a:pt x="18" y="8"/>
                      <a:pt x="23" y="17"/>
                      <a:pt x="28" y="11"/>
                    </a:cubicBezTo>
                    <a:cubicBezTo>
                      <a:pt x="33" y="12"/>
                      <a:pt x="36" y="13"/>
                      <a:pt x="39" y="17"/>
                    </a:cubicBezTo>
                    <a:cubicBezTo>
                      <a:pt x="37" y="21"/>
                      <a:pt x="37" y="30"/>
                      <a:pt x="30" y="19"/>
                    </a:cubicBezTo>
                    <a:cubicBezTo>
                      <a:pt x="27" y="22"/>
                      <a:pt x="24" y="20"/>
                      <a:pt x="22" y="19"/>
                    </a:cubicBezTo>
                    <a:close/>
                  </a:path>
                </a:pathLst>
              </a:custGeom>
              <a:solidFill>
                <a:srgbClr val="B288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4" name="Freeform 5860"/>
              <p:cNvSpPr/>
              <p:nvPr/>
            </p:nvSpPr>
            <p:spPr bwMode="auto">
              <a:xfrm>
                <a:off x="6767513" y="5484813"/>
                <a:ext cx="42863" cy="36513"/>
              </a:xfrm>
              <a:custGeom>
                <a:avLst/>
                <a:gdLst>
                  <a:gd name="T0" fmla="*/ 15 w 21"/>
                  <a:gd name="T1" fmla="*/ 18 h 18"/>
                  <a:gd name="T2" fmla="*/ 3 w 21"/>
                  <a:gd name="T3" fmla="*/ 13 h 18"/>
                  <a:gd name="T4" fmla="*/ 6 w 21"/>
                  <a:gd name="T5" fmla="*/ 9 h 18"/>
                  <a:gd name="T6" fmla="*/ 2 w 21"/>
                  <a:gd name="T7" fmla="*/ 6 h 18"/>
                  <a:gd name="T8" fmla="*/ 5 w 21"/>
                  <a:gd name="T9" fmla="*/ 1 h 18"/>
                  <a:gd name="T10" fmla="*/ 18 w 21"/>
                  <a:gd name="T11" fmla="*/ 10 h 18"/>
                  <a:gd name="T12" fmla="*/ 20 w 21"/>
                  <a:gd name="T13" fmla="*/ 16 h 18"/>
                  <a:gd name="T14" fmla="*/ 15 w 21"/>
                  <a:gd name="T15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18">
                    <a:moveTo>
                      <a:pt x="15" y="18"/>
                    </a:moveTo>
                    <a:cubicBezTo>
                      <a:pt x="11" y="17"/>
                      <a:pt x="7" y="16"/>
                      <a:pt x="3" y="13"/>
                    </a:cubicBezTo>
                    <a:cubicBezTo>
                      <a:pt x="2" y="10"/>
                      <a:pt x="6" y="11"/>
                      <a:pt x="6" y="9"/>
                    </a:cubicBezTo>
                    <a:cubicBezTo>
                      <a:pt x="5" y="7"/>
                      <a:pt x="4" y="6"/>
                      <a:pt x="2" y="6"/>
                    </a:cubicBezTo>
                    <a:cubicBezTo>
                      <a:pt x="1" y="3"/>
                      <a:pt x="0" y="0"/>
                      <a:pt x="5" y="1"/>
                    </a:cubicBezTo>
                    <a:cubicBezTo>
                      <a:pt x="9" y="5"/>
                      <a:pt x="15" y="5"/>
                      <a:pt x="18" y="10"/>
                    </a:cubicBezTo>
                    <a:cubicBezTo>
                      <a:pt x="20" y="12"/>
                      <a:pt x="21" y="13"/>
                      <a:pt x="20" y="16"/>
                    </a:cubicBezTo>
                    <a:cubicBezTo>
                      <a:pt x="18" y="16"/>
                      <a:pt x="17" y="17"/>
                      <a:pt x="15" y="18"/>
                    </a:cubicBezTo>
                    <a:close/>
                  </a:path>
                </a:pathLst>
              </a:custGeom>
              <a:solidFill>
                <a:srgbClr val="D2B3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5" name="Freeform 5861"/>
              <p:cNvSpPr/>
              <p:nvPr/>
            </p:nvSpPr>
            <p:spPr bwMode="auto">
              <a:xfrm>
                <a:off x="6699250" y="5597525"/>
                <a:ext cx="26988" cy="15875"/>
              </a:xfrm>
              <a:custGeom>
                <a:avLst/>
                <a:gdLst>
                  <a:gd name="T0" fmla="*/ 2 w 13"/>
                  <a:gd name="T1" fmla="*/ 0 h 8"/>
                  <a:gd name="T2" fmla="*/ 13 w 13"/>
                  <a:gd name="T3" fmla="*/ 3 h 8"/>
                  <a:gd name="T4" fmla="*/ 0 w 13"/>
                  <a:gd name="T5" fmla="*/ 0 h 8"/>
                  <a:gd name="T6" fmla="*/ 2 w 13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8">
                    <a:moveTo>
                      <a:pt x="2" y="0"/>
                    </a:moveTo>
                    <a:cubicBezTo>
                      <a:pt x="6" y="1"/>
                      <a:pt x="9" y="2"/>
                      <a:pt x="13" y="3"/>
                    </a:cubicBezTo>
                    <a:cubicBezTo>
                      <a:pt x="4" y="8"/>
                      <a:pt x="4" y="8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E9CF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6" name="Freeform 5862"/>
              <p:cNvSpPr/>
              <p:nvPr/>
            </p:nvSpPr>
            <p:spPr bwMode="auto">
              <a:xfrm>
                <a:off x="6713538" y="5513388"/>
                <a:ext cx="20638" cy="15875"/>
              </a:xfrm>
              <a:custGeom>
                <a:avLst/>
                <a:gdLst>
                  <a:gd name="T0" fmla="*/ 0 w 10"/>
                  <a:gd name="T1" fmla="*/ 5 h 8"/>
                  <a:gd name="T2" fmla="*/ 7 w 10"/>
                  <a:gd name="T3" fmla="*/ 2 h 8"/>
                  <a:gd name="T4" fmla="*/ 4 w 10"/>
                  <a:gd name="T5" fmla="*/ 8 h 8"/>
                  <a:gd name="T6" fmla="*/ 0 w 10"/>
                  <a:gd name="T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0" y="5"/>
                    </a:moveTo>
                    <a:cubicBezTo>
                      <a:pt x="2" y="3"/>
                      <a:pt x="5" y="0"/>
                      <a:pt x="7" y="2"/>
                    </a:cubicBezTo>
                    <a:cubicBezTo>
                      <a:pt x="10" y="5"/>
                      <a:pt x="5" y="6"/>
                      <a:pt x="4" y="8"/>
                    </a:cubicBezTo>
                    <a:cubicBezTo>
                      <a:pt x="3" y="7"/>
                      <a:pt x="1" y="6"/>
                      <a:pt x="0" y="5"/>
                    </a:cubicBezTo>
                    <a:close/>
                  </a:path>
                </a:pathLst>
              </a:custGeom>
              <a:solidFill>
                <a:srgbClr val="C29D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7" name="Freeform 5863"/>
              <p:cNvSpPr/>
              <p:nvPr/>
            </p:nvSpPr>
            <p:spPr bwMode="auto">
              <a:xfrm>
                <a:off x="6697663" y="5443538"/>
                <a:ext cx="22225" cy="20638"/>
              </a:xfrm>
              <a:custGeom>
                <a:avLst/>
                <a:gdLst>
                  <a:gd name="T0" fmla="*/ 0 w 11"/>
                  <a:gd name="T1" fmla="*/ 2 h 11"/>
                  <a:gd name="T2" fmla="*/ 9 w 11"/>
                  <a:gd name="T3" fmla="*/ 8 h 11"/>
                  <a:gd name="T4" fmla="*/ 0 w 11"/>
                  <a:gd name="T5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" h="11">
                    <a:moveTo>
                      <a:pt x="0" y="2"/>
                    </a:moveTo>
                    <a:cubicBezTo>
                      <a:pt x="6" y="0"/>
                      <a:pt x="11" y="0"/>
                      <a:pt x="9" y="8"/>
                    </a:cubicBezTo>
                    <a:cubicBezTo>
                      <a:pt x="3" y="11"/>
                      <a:pt x="2" y="6"/>
                      <a:pt x="0" y="2"/>
                    </a:cubicBezTo>
                    <a:close/>
                  </a:path>
                </a:pathLst>
              </a:custGeom>
              <a:solidFill>
                <a:srgbClr val="CFA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8" name="Freeform 5864"/>
              <p:cNvSpPr/>
              <p:nvPr/>
            </p:nvSpPr>
            <p:spPr bwMode="auto">
              <a:xfrm>
                <a:off x="6694488" y="5491163"/>
                <a:ext cx="11113" cy="15875"/>
              </a:xfrm>
              <a:custGeom>
                <a:avLst/>
                <a:gdLst>
                  <a:gd name="T0" fmla="*/ 3 w 6"/>
                  <a:gd name="T1" fmla="*/ 8 h 8"/>
                  <a:gd name="T2" fmla="*/ 1 w 6"/>
                  <a:gd name="T3" fmla="*/ 8 h 8"/>
                  <a:gd name="T4" fmla="*/ 0 w 6"/>
                  <a:gd name="T5" fmla="*/ 0 h 8"/>
                  <a:gd name="T6" fmla="*/ 3 w 6"/>
                  <a:gd name="T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3" y="8"/>
                    </a:moveTo>
                    <a:cubicBezTo>
                      <a:pt x="3" y="8"/>
                      <a:pt x="2" y="8"/>
                      <a:pt x="1" y="8"/>
                    </a:cubicBezTo>
                    <a:cubicBezTo>
                      <a:pt x="1" y="5"/>
                      <a:pt x="0" y="3"/>
                      <a:pt x="0" y="0"/>
                    </a:cubicBezTo>
                    <a:cubicBezTo>
                      <a:pt x="6" y="1"/>
                      <a:pt x="3" y="5"/>
                      <a:pt x="3" y="8"/>
                    </a:cubicBezTo>
                    <a:close/>
                  </a:path>
                </a:pathLst>
              </a:custGeom>
              <a:solidFill>
                <a:srgbClr val="AC8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9" name="Freeform 5865"/>
              <p:cNvSpPr/>
              <p:nvPr/>
            </p:nvSpPr>
            <p:spPr bwMode="auto">
              <a:xfrm>
                <a:off x="6640513" y="5475288"/>
                <a:ext cx="12700" cy="15875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8 h 8"/>
                  <a:gd name="T4" fmla="*/ 0 w 7"/>
                  <a:gd name="T5" fmla="*/ 5 h 8"/>
                  <a:gd name="T6" fmla="*/ 0 w 7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3" y="2"/>
                      <a:pt x="5" y="5"/>
                      <a:pt x="7" y="8"/>
                    </a:cubicBezTo>
                    <a:cubicBezTo>
                      <a:pt x="4" y="7"/>
                      <a:pt x="2" y="6"/>
                      <a:pt x="0" y="5"/>
                    </a:cubicBezTo>
                    <a:cubicBezTo>
                      <a:pt x="0" y="3"/>
                      <a:pt x="0" y="2"/>
                      <a:pt x="0" y="0"/>
                    </a:cubicBezTo>
                    <a:close/>
                  </a:path>
                </a:pathLst>
              </a:custGeom>
              <a:solidFill>
                <a:srgbClr val="CBA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0" name="Freeform 5866"/>
              <p:cNvSpPr/>
              <p:nvPr/>
            </p:nvSpPr>
            <p:spPr bwMode="auto">
              <a:xfrm>
                <a:off x="6565900" y="5616575"/>
                <a:ext cx="39688" cy="20638"/>
              </a:xfrm>
              <a:custGeom>
                <a:avLst/>
                <a:gdLst>
                  <a:gd name="T0" fmla="*/ 8 w 20"/>
                  <a:gd name="T1" fmla="*/ 0 h 10"/>
                  <a:gd name="T2" fmla="*/ 10 w 20"/>
                  <a:gd name="T3" fmla="*/ 10 h 10"/>
                  <a:gd name="T4" fmla="*/ 8 w 20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10">
                    <a:moveTo>
                      <a:pt x="8" y="0"/>
                    </a:moveTo>
                    <a:cubicBezTo>
                      <a:pt x="10" y="3"/>
                      <a:pt x="20" y="5"/>
                      <a:pt x="10" y="10"/>
                    </a:cubicBezTo>
                    <a:cubicBezTo>
                      <a:pt x="0" y="8"/>
                      <a:pt x="5" y="3"/>
                      <a:pt x="8" y="0"/>
                    </a:cubicBezTo>
                    <a:close/>
                  </a:path>
                </a:pathLst>
              </a:custGeom>
              <a:solidFill>
                <a:srgbClr val="CAB2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1" name="Freeform 5867"/>
              <p:cNvSpPr/>
              <p:nvPr/>
            </p:nvSpPr>
            <p:spPr bwMode="auto">
              <a:xfrm>
                <a:off x="6664325" y="5643563"/>
                <a:ext cx="63500" cy="100013"/>
              </a:xfrm>
              <a:custGeom>
                <a:avLst/>
                <a:gdLst>
                  <a:gd name="T0" fmla="*/ 4 w 32"/>
                  <a:gd name="T1" fmla="*/ 10 h 50"/>
                  <a:gd name="T2" fmla="*/ 7 w 32"/>
                  <a:gd name="T3" fmla="*/ 0 h 50"/>
                  <a:gd name="T4" fmla="*/ 22 w 32"/>
                  <a:gd name="T5" fmla="*/ 16 h 50"/>
                  <a:gd name="T6" fmla="*/ 32 w 32"/>
                  <a:gd name="T7" fmla="*/ 28 h 50"/>
                  <a:gd name="T8" fmla="*/ 16 w 32"/>
                  <a:gd name="T9" fmla="*/ 38 h 50"/>
                  <a:gd name="T10" fmla="*/ 11 w 32"/>
                  <a:gd name="T11" fmla="*/ 39 h 50"/>
                  <a:gd name="T12" fmla="*/ 11 w 32"/>
                  <a:gd name="T13" fmla="*/ 50 h 50"/>
                  <a:gd name="T14" fmla="*/ 8 w 32"/>
                  <a:gd name="T15" fmla="*/ 50 h 50"/>
                  <a:gd name="T16" fmla="*/ 4 w 32"/>
                  <a:gd name="T17" fmla="*/ 44 h 50"/>
                  <a:gd name="T18" fmla="*/ 4 w 32"/>
                  <a:gd name="T19" fmla="*/ 27 h 50"/>
                  <a:gd name="T20" fmla="*/ 1 w 32"/>
                  <a:gd name="T21" fmla="*/ 16 h 50"/>
                  <a:gd name="T22" fmla="*/ 4 w 32"/>
                  <a:gd name="T23" fmla="*/ 1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50">
                    <a:moveTo>
                      <a:pt x="4" y="10"/>
                    </a:moveTo>
                    <a:cubicBezTo>
                      <a:pt x="9" y="8"/>
                      <a:pt x="2" y="2"/>
                      <a:pt x="7" y="0"/>
                    </a:cubicBezTo>
                    <a:cubicBezTo>
                      <a:pt x="15" y="2"/>
                      <a:pt x="16" y="11"/>
                      <a:pt x="22" y="16"/>
                    </a:cubicBezTo>
                    <a:cubicBezTo>
                      <a:pt x="26" y="18"/>
                      <a:pt x="30" y="23"/>
                      <a:pt x="32" y="28"/>
                    </a:cubicBezTo>
                    <a:cubicBezTo>
                      <a:pt x="30" y="36"/>
                      <a:pt x="25" y="40"/>
                      <a:pt x="16" y="38"/>
                    </a:cubicBezTo>
                    <a:cubicBezTo>
                      <a:pt x="14" y="37"/>
                      <a:pt x="12" y="37"/>
                      <a:pt x="11" y="39"/>
                    </a:cubicBezTo>
                    <a:cubicBezTo>
                      <a:pt x="11" y="43"/>
                      <a:pt x="15" y="47"/>
                      <a:pt x="11" y="50"/>
                    </a:cubicBezTo>
                    <a:cubicBezTo>
                      <a:pt x="10" y="50"/>
                      <a:pt x="9" y="50"/>
                      <a:pt x="8" y="50"/>
                    </a:cubicBezTo>
                    <a:cubicBezTo>
                      <a:pt x="4" y="50"/>
                      <a:pt x="3" y="48"/>
                      <a:pt x="4" y="44"/>
                    </a:cubicBezTo>
                    <a:cubicBezTo>
                      <a:pt x="6" y="39"/>
                      <a:pt x="4" y="33"/>
                      <a:pt x="4" y="27"/>
                    </a:cubicBezTo>
                    <a:cubicBezTo>
                      <a:pt x="3" y="23"/>
                      <a:pt x="0" y="20"/>
                      <a:pt x="1" y="16"/>
                    </a:cubicBezTo>
                    <a:cubicBezTo>
                      <a:pt x="1" y="13"/>
                      <a:pt x="1" y="11"/>
                      <a:pt x="4" y="10"/>
                    </a:cubicBezTo>
                    <a:close/>
                  </a:path>
                </a:pathLst>
              </a:custGeom>
              <a:solidFill>
                <a:srgbClr val="DECC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2" name="Freeform 5868"/>
              <p:cNvSpPr/>
              <p:nvPr/>
            </p:nvSpPr>
            <p:spPr bwMode="auto">
              <a:xfrm>
                <a:off x="6634163" y="5707063"/>
                <a:ext cx="34925" cy="38100"/>
              </a:xfrm>
              <a:custGeom>
                <a:avLst/>
                <a:gdLst>
                  <a:gd name="T0" fmla="*/ 2 w 18"/>
                  <a:gd name="T1" fmla="*/ 13 h 19"/>
                  <a:gd name="T2" fmla="*/ 5 w 18"/>
                  <a:gd name="T3" fmla="*/ 3 h 19"/>
                  <a:gd name="T4" fmla="*/ 6 w 18"/>
                  <a:gd name="T5" fmla="*/ 1 h 19"/>
                  <a:gd name="T6" fmla="*/ 12 w 18"/>
                  <a:gd name="T7" fmla="*/ 6 h 19"/>
                  <a:gd name="T8" fmla="*/ 1 w 18"/>
                  <a:gd name="T9" fmla="*/ 18 h 19"/>
                  <a:gd name="T10" fmla="*/ 1 w 18"/>
                  <a:gd name="T11" fmla="*/ 17 h 19"/>
                  <a:gd name="T12" fmla="*/ 2 w 18"/>
                  <a:gd name="T13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2" y="13"/>
                    </a:moveTo>
                    <a:cubicBezTo>
                      <a:pt x="4" y="10"/>
                      <a:pt x="5" y="7"/>
                      <a:pt x="5" y="3"/>
                    </a:cubicBezTo>
                    <a:cubicBezTo>
                      <a:pt x="5" y="2"/>
                      <a:pt x="6" y="2"/>
                      <a:pt x="6" y="1"/>
                    </a:cubicBezTo>
                    <a:cubicBezTo>
                      <a:pt x="10" y="0"/>
                      <a:pt x="10" y="4"/>
                      <a:pt x="12" y="6"/>
                    </a:cubicBezTo>
                    <a:cubicBezTo>
                      <a:pt x="18" y="19"/>
                      <a:pt x="8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6"/>
                      <a:pt x="0" y="14"/>
                      <a:pt x="2" y="13"/>
                    </a:cubicBezTo>
                    <a:close/>
                  </a:path>
                </a:pathLst>
              </a:custGeom>
              <a:solidFill>
                <a:srgbClr val="C1AE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3" name="Freeform 5869"/>
              <p:cNvSpPr/>
              <p:nvPr/>
            </p:nvSpPr>
            <p:spPr bwMode="auto">
              <a:xfrm>
                <a:off x="6635750" y="5686425"/>
                <a:ext cx="22225" cy="31750"/>
              </a:xfrm>
              <a:custGeom>
                <a:avLst/>
                <a:gdLst>
                  <a:gd name="T0" fmla="*/ 11 w 11"/>
                  <a:gd name="T1" fmla="*/ 16 h 16"/>
                  <a:gd name="T2" fmla="*/ 5 w 11"/>
                  <a:gd name="T3" fmla="*/ 11 h 16"/>
                  <a:gd name="T4" fmla="*/ 2 w 11"/>
                  <a:gd name="T5" fmla="*/ 4 h 16"/>
                  <a:gd name="T6" fmla="*/ 11 w 11"/>
                  <a:gd name="T7" fmla="*/ 2 h 16"/>
                  <a:gd name="T8" fmla="*/ 11 w 11"/>
                  <a:gd name="T9" fmla="*/ 3 h 16"/>
                  <a:gd name="T10" fmla="*/ 11 w 11"/>
                  <a:gd name="T11" fmla="*/ 4 h 16"/>
                  <a:gd name="T12" fmla="*/ 11 w 11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6">
                    <a:moveTo>
                      <a:pt x="11" y="16"/>
                    </a:moveTo>
                    <a:cubicBezTo>
                      <a:pt x="9" y="15"/>
                      <a:pt x="7" y="13"/>
                      <a:pt x="5" y="11"/>
                    </a:cubicBezTo>
                    <a:cubicBezTo>
                      <a:pt x="2" y="9"/>
                      <a:pt x="0" y="7"/>
                      <a:pt x="2" y="4"/>
                    </a:cubicBezTo>
                    <a:cubicBezTo>
                      <a:pt x="4" y="0"/>
                      <a:pt x="7" y="1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8"/>
                      <a:pt x="11" y="12"/>
                      <a:pt x="11" y="16"/>
                    </a:cubicBezTo>
                    <a:close/>
                  </a:path>
                </a:pathLst>
              </a:custGeom>
              <a:solidFill>
                <a:srgbClr val="D0BD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4" name="Freeform 5870"/>
              <p:cNvSpPr/>
              <p:nvPr/>
            </p:nvSpPr>
            <p:spPr bwMode="auto">
              <a:xfrm>
                <a:off x="6656388" y="5672138"/>
                <a:ext cx="25400" cy="26988"/>
              </a:xfrm>
              <a:custGeom>
                <a:avLst/>
                <a:gdLst>
                  <a:gd name="T0" fmla="*/ 1 w 13"/>
                  <a:gd name="T1" fmla="*/ 11 h 13"/>
                  <a:gd name="T2" fmla="*/ 1 w 13"/>
                  <a:gd name="T3" fmla="*/ 9 h 13"/>
                  <a:gd name="T4" fmla="*/ 1 w 13"/>
                  <a:gd name="T5" fmla="*/ 9 h 13"/>
                  <a:gd name="T6" fmla="*/ 7 w 13"/>
                  <a:gd name="T7" fmla="*/ 2 h 13"/>
                  <a:gd name="T8" fmla="*/ 8 w 13"/>
                  <a:gd name="T9" fmla="*/ 12 h 13"/>
                  <a:gd name="T10" fmla="*/ 1 w 13"/>
                  <a:gd name="T1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3">
                    <a:moveTo>
                      <a:pt x="1" y="11"/>
                    </a:move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4" y="7"/>
                      <a:pt x="0" y="0"/>
                      <a:pt x="7" y="2"/>
                    </a:cubicBezTo>
                    <a:cubicBezTo>
                      <a:pt x="7" y="5"/>
                      <a:pt x="13" y="8"/>
                      <a:pt x="8" y="12"/>
                    </a:cubicBezTo>
                    <a:cubicBezTo>
                      <a:pt x="5" y="13"/>
                      <a:pt x="3" y="13"/>
                      <a:pt x="1" y="11"/>
                    </a:cubicBezTo>
                    <a:close/>
                  </a:path>
                </a:pathLst>
              </a:custGeom>
              <a:solidFill>
                <a:srgbClr val="AA9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5" name="Freeform 5871"/>
              <p:cNvSpPr/>
              <p:nvPr/>
            </p:nvSpPr>
            <p:spPr bwMode="auto">
              <a:xfrm>
                <a:off x="6659563" y="5730875"/>
                <a:ext cx="20638" cy="15875"/>
              </a:xfrm>
              <a:custGeom>
                <a:avLst/>
                <a:gdLst>
                  <a:gd name="T0" fmla="*/ 6 w 10"/>
                  <a:gd name="T1" fmla="*/ 0 h 8"/>
                  <a:gd name="T2" fmla="*/ 10 w 10"/>
                  <a:gd name="T3" fmla="*/ 6 h 8"/>
                  <a:gd name="T4" fmla="*/ 10 w 10"/>
                  <a:gd name="T5" fmla="*/ 8 h 8"/>
                  <a:gd name="T6" fmla="*/ 6 w 10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7" y="2"/>
                      <a:pt x="9" y="4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5" y="8"/>
                      <a:pt x="0" y="7"/>
                      <a:pt x="6" y="0"/>
                    </a:cubicBezTo>
                    <a:close/>
                  </a:path>
                </a:pathLst>
              </a:custGeom>
              <a:solidFill>
                <a:srgbClr val="947F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6" name="Freeform 5872"/>
              <p:cNvSpPr/>
              <p:nvPr/>
            </p:nvSpPr>
            <p:spPr bwMode="auto">
              <a:xfrm>
                <a:off x="6611938" y="5716588"/>
                <a:ext cx="25400" cy="23813"/>
              </a:xfrm>
              <a:custGeom>
                <a:avLst/>
                <a:gdLst>
                  <a:gd name="T0" fmla="*/ 13 w 13"/>
                  <a:gd name="T1" fmla="*/ 8 h 12"/>
                  <a:gd name="T2" fmla="*/ 12 w 13"/>
                  <a:gd name="T3" fmla="*/ 12 h 12"/>
                  <a:gd name="T4" fmla="*/ 0 w 13"/>
                  <a:gd name="T5" fmla="*/ 8 h 12"/>
                  <a:gd name="T6" fmla="*/ 13 w 13"/>
                  <a:gd name="T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2">
                    <a:moveTo>
                      <a:pt x="13" y="8"/>
                    </a:moveTo>
                    <a:cubicBezTo>
                      <a:pt x="12" y="9"/>
                      <a:pt x="12" y="11"/>
                      <a:pt x="12" y="12"/>
                    </a:cubicBezTo>
                    <a:cubicBezTo>
                      <a:pt x="8" y="11"/>
                      <a:pt x="4" y="10"/>
                      <a:pt x="0" y="8"/>
                    </a:cubicBezTo>
                    <a:cubicBezTo>
                      <a:pt x="4" y="0"/>
                      <a:pt x="8" y="6"/>
                      <a:pt x="13" y="8"/>
                    </a:cubicBezTo>
                    <a:close/>
                  </a:path>
                </a:pathLst>
              </a:custGeom>
              <a:solidFill>
                <a:srgbClr val="DCCB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7" name="Freeform 5873"/>
              <p:cNvSpPr/>
              <p:nvPr/>
            </p:nvSpPr>
            <p:spPr bwMode="auto">
              <a:xfrm>
                <a:off x="6680200" y="5700713"/>
                <a:ext cx="93663" cy="171450"/>
              </a:xfrm>
              <a:custGeom>
                <a:avLst/>
                <a:gdLst>
                  <a:gd name="T0" fmla="*/ 3 w 47"/>
                  <a:gd name="T1" fmla="*/ 21 h 86"/>
                  <a:gd name="T2" fmla="*/ 2 w 47"/>
                  <a:gd name="T3" fmla="*/ 11 h 86"/>
                  <a:gd name="T4" fmla="*/ 13 w 47"/>
                  <a:gd name="T5" fmla="*/ 12 h 86"/>
                  <a:gd name="T6" fmla="*/ 28 w 47"/>
                  <a:gd name="T7" fmla="*/ 10 h 86"/>
                  <a:gd name="T8" fmla="*/ 33 w 47"/>
                  <a:gd name="T9" fmla="*/ 2 h 86"/>
                  <a:gd name="T10" fmla="*/ 38 w 47"/>
                  <a:gd name="T11" fmla="*/ 1 h 86"/>
                  <a:gd name="T12" fmla="*/ 38 w 47"/>
                  <a:gd name="T13" fmla="*/ 13 h 86"/>
                  <a:gd name="T14" fmla="*/ 39 w 47"/>
                  <a:gd name="T15" fmla="*/ 28 h 86"/>
                  <a:gd name="T16" fmla="*/ 37 w 47"/>
                  <a:gd name="T17" fmla="*/ 29 h 86"/>
                  <a:gd name="T18" fmla="*/ 39 w 47"/>
                  <a:gd name="T19" fmla="*/ 28 h 86"/>
                  <a:gd name="T20" fmla="*/ 47 w 47"/>
                  <a:gd name="T21" fmla="*/ 66 h 86"/>
                  <a:gd name="T22" fmla="*/ 42 w 47"/>
                  <a:gd name="T23" fmla="*/ 77 h 86"/>
                  <a:gd name="T24" fmla="*/ 38 w 47"/>
                  <a:gd name="T25" fmla="*/ 84 h 86"/>
                  <a:gd name="T26" fmla="*/ 36 w 47"/>
                  <a:gd name="T27" fmla="*/ 75 h 86"/>
                  <a:gd name="T28" fmla="*/ 22 w 47"/>
                  <a:gd name="T29" fmla="*/ 64 h 86"/>
                  <a:gd name="T30" fmla="*/ 18 w 47"/>
                  <a:gd name="T31" fmla="*/ 60 h 86"/>
                  <a:gd name="T32" fmla="*/ 12 w 47"/>
                  <a:gd name="T33" fmla="*/ 47 h 86"/>
                  <a:gd name="T34" fmla="*/ 9 w 47"/>
                  <a:gd name="T35" fmla="*/ 32 h 86"/>
                  <a:gd name="T36" fmla="*/ 12 w 47"/>
                  <a:gd name="T37" fmla="*/ 32 h 86"/>
                  <a:gd name="T38" fmla="*/ 21 w 47"/>
                  <a:gd name="T39" fmla="*/ 36 h 86"/>
                  <a:gd name="T40" fmla="*/ 21 w 47"/>
                  <a:gd name="T41" fmla="*/ 35 h 86"/>
                  <a:gd name="T42" fmla="*/ 20 w 47"/>
                  <a:gd name="T43" fmla="*/ 35 h 86"/>
                  <a:gd name="T44" fmla="*/ 11 w 47"/>
                  <a:gd name="T45" fmla="*/ 32 h 86"/>
                  <a:gd name="T46" fmla="*/ 17 w 47"/>
                  <a:gd name="T47" fmla="*/ 27 h 86"/>
                  <a:gd name="T48" fmla="*/ 9 w 47"/>
                  <a:gd name="T49" fmla="*/ 32 h 86"/>
                  <a:gd name="T50" fmla="*/ 3 w 47"/>
                  <a:gd name="T51" fmla="*/ 21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" h="86">
                    <a:moveTo>
                      <a:pt x="3" y="21"/>
                    </a:moveTo>
                    <a:cubicBezTo>
                      <a:pt x="5" y="17"/>
                      <a:pt x="0" y="15"/>
                      <a:pt x="2" y="11"/>
                    </a:cubicBezTo>
                    <a:cubicBezTo>
                      <a:pt x="6" y="7"/>
                      <a:pt x="10" y="8"/>
                      <a:pt x="13" y="12"/>
                    </a:cubicBezTo>
                    <a:cubicBezTo>
                      <a:pt x="20" y="21"/>
                      <a:pt x="23" y="16"/>
                      <a:pt x="28" y="10"/>
                    </a:cubicBezTo>
                    <a:cubicBezTo>
                      <a:pt x="29" y="7"/>
                      <a:pt x="31" y="5"/>
                      <a:pt x="33" y="2"/>
                    </a:cubicBezTo>
                    <a:cubicBezTo>
                      <a:pt x="34" y="1"/>
                      <a:pt x="36" y="0"/>
                      <a:pt x="38" y="1"/>
                    </a:cubicBezTo>
                    <a:cubicBezTo>
                      <a:pt x="38" y="5"/>
                      <a:pt x="35" y="9"/>
                      <a:pt x="38" y="13"/>
                    </a:cubicBezTo>
                    <a:cubicBezTo>
                      <a:pt x="39" y="18"/>
                      <a:pt x="39" y="23"/>
                      <a:pt x="39" y="28"/>
                    </a:cubicBezTo>
                    <a:cubicBezTo>
                      <a:pt x="38" y="28"/>
                      <a:pt x="38" y="29"/>
                      <a:pt x="37" y="29"/>
                    </a:cubicBezTo>
                    <a:cubicBezTo>
                      <a:pt x="38" y="29"/>
                      <a:pt x="38" y="29"/>
                      <a:pt x="39" y="28"/>
                    </a:cubicBezTo>
                    <a:cubicBezTo>
                      <a:pt x="42" y="41"/>
                      <a:pt x="44" y="54"/>
                      <a:pt x="47" y="66"/>
                    </a:cubicBezTo>
                    <a:cubicBezTo>
                      <a:pt x="46" y="70"/>
                      <a:pt x="45" y="74"/>
                      <a:pt x="42" y="77"/>
                    </a:cubicBezTo>
                    <a:cubicBezTo>
                      <a:pt x="40" y="79"/>
                      <a:pt x="44" y="86"/>
                      <a:pt x="38" y="84"/>
                    </a:cubicBezTo>
                    <a:cubicBezTo>
                      <a:pt x="33" y="83"/>
                      <a:pt x="36" y="78"/>
                      <a:pt x="36" y="75"/>
                    </a:cubicBezTo>
                    <a:cubicBezTo>
                      <a:pt x="32" y="68"/>
                      <a:pt x="32" y="68"/>
                      <a:pt x="22" y="64"/>
                    </a:cubicBezTo>
                    <a:cubicBezTo>
                      <a:pt x="20" y="64"/>
                      <a:pt x="19" y="62"/>
                      <a:pt x="18" y="60"/>
                    </a:cubicBezTo>
                    <a:cubicBezTo>
                      <a:pt x="16" y="56"/>
                      <a:pt x="14" y="52"/>
                      <a:pt x="12" y="47"/>
                    </a:cubicBezTo>
                    <a:cubicBezTo>
                      <a:pt x="7" y="43"/>
                      <a:pt x="10" y="37"/>
                      <a:pt x="9" y="32"/>
                    </a:cubicBezTo>
                    <a:cubicBezTo>
                      <a:pt x="10" y="31"/>
                      <a:pt x="11" y="31"/>
                      <a:pt x="12" y="32"/>
                    </a:cubicBezTo>
                    <a:cubicBezTo>
                      <a:pt x="14" y="35"/>
                      <a:pt x="17" y="37"/>
                      <a:pt x="21" y="36"/>
                    </a:cubicBezTo>
                    <a:cubicBezTo>
                      <a:pt x="22" y="36"/>
                      <a:pt x="21" y="33"/>
                      <a:pt x="21" y="35"/>
                    </a:cubicBezTo>
                    <a:cubicBezTo>
                      <a:pt x="21" y="35"/>
                      <a:pt x="21" y="35"/>
                      <a:pt x="20" y="35"/>
                    </a:cubicBezTo>
                    <a:cubicBezTo>
                      <a:pt x="16" y="37"/>
                      <a:pt x="13" y="34"/>
                      <a:pt x="11" y="32"/>
                    </a:cubicBezTo>
                    <a:cubicBezTo>
                      <a:pt x="10" y="26"/>
                      <a:pt x="14" y="26"/>
                      <a:pt x="17" y="27"/>
                    </a:cubicBezTo>
                    <a:cubicBezTo>
                      <a:pt x="12" y="24"/>
                      <a:pt x="11" y="29"/>
                      <a:pt x="9" y="32"/>
                    </a:cubicBezTo>
                    <a:cubicBezTo>
                      <a:pt x="5" y="29"/>
                      <a:pt x="10" y="22"/>
                      <a:pt x="3" y="21"/>
                    </a:cubicBezTo>
                    <a:close/>
                  </a:path>
                </a:pathLst>
              </a:custGeom>
              <a:solidFill>
                <a:srgbClr val="DDCD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8" name="Freeform 5874"/>
              <p:cNvSpPr/>
              <p:nvPr/>
            </p:nvSpPr>
            <p:spPr bwMode="auto">
              <a:xfrm>
                <a:off x="6775450" y="5872163"/>
                <a:ext cx="49213" cy="68263"/>
              </a:xfrm>
              <a:custGeom>
                <a:avLst/>
                <a:gdLst>
                  <a:gd name="T0" fmla="*/ 19 w 24"/>
                  <a:gd name="T1" fmla="*/ 30 h 34"/>
                  <a:gd name="T2" fmla="*/ 6 w 24"/>
                  <a:gd name="T3" fmla="*/ 23 h 34"/>
                  <a:gd name="T4" fmla="*/ 2 w 24"/>
                  <a:gd name="T5" fmla="*/ 11 h 34"/>
                  <a:gd name="T6" fmla="*/ 13 w 24"/>
                  <a:gd name="T7" fmla="*/ 2 h 34"/>
                  <a:gd name="T8" fmla="*/ 21 w 24"/>
                  <a:gd name="T9" fmla="*/ 13 h 34"/>
                  <a:gd name="T10" fmla="*/ 17 w 24"/>
                  <a:gd name="T11" fmla="*/ 15 h 34"/>
                  <a:gd name="T12" fmla="*/ 14 w 24"/>
                  <a:gd name="T13" fmla="*/ 15 h 34"/>
                  <a:gd name="T14" fmla="*/ 14 w 24"/>
                  <a:gd name="T15" fmla="*/ 17 h 34"/>
                  <a:gd name="T16" fmla="*/ 24 w 24"/>
                  <a:gd name="T17" fmla="*/ 29 h 34"/>
                  <a:gd name="T18" fmla="*/ 19 w 24"/>
                  <a:gd name="T19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34">
                    <a:moveTo>
                      <a:pt x="19" y="30"/>
                    </a:moveTo>
                    <a:cubicBezTo>
                      <a:pt x="14" y="30"/>
                      <a:pt x="13" y="20"/>
                      <a:pt x="6" y="23"/>
                    </a:cubicBezTo>
                    <a:cubicBezTo>
                      <a:pt x="0" y="20"/>
                      <a:pt x="8" y="14"/>
                      <a:pt x="2" y="11"/>
                    </a:cubicBezTo>
                    <a:cubicBezTo>
                      <a:pt x="5" y="6"/>
                      <a:pt x="6" y="0"/>
                      <a:pt x="13" y="2"/>
                    </a:cubicBezTo>
                    <a:cubicBezTo>
                      <a:pt x="17" y="5"/>
                      <a:pt x="20" y="8"/>
                      <a:pt x="21" y="13"/>
                    </a:cubicBezTo>
                    <a:cubicBezTo>
                      <a:pt x="20" y="14"/>
                      <a:pt x="18" y="14"/>
                      <a:pt x="17" y="15"/>
                    </a:cubicBezTo>
                    <a:cubicBezTo>
                      <a:pt x="16" y="14"/>
                      <a:pt x="15" y="14"/>
                      <a:pt x="14" y="15"/>
                    </a:cubicBezTo>
                    <a:cubicBezTo>
                      <a:pt x="13" y="16"/>
                      <a:pt x="13" y="16"/>
                      <a:pt x="14" y="17"/>
                    </a:cubicBezTo>
                    <a:cubicBezTo>
                      <a:pt x="18" y="20"/>
                      <a:pt x="23" y="23"/>
                      <a:pt x="24" y="29"/>
                    </a:cubicBezTo>
                    <a:cubicBezTo>
                      <a:pt x="24" y="34"/>
                      <a:pt x="21" y="30"/>
                      <a:pt x="19" y="30"/>
                    </a:cubicBezTo>
                    <a:close/>
                  </a:path>
                </a:pathLst>
              </a:custGeom>
              <a:solidFill>
                <a:srgbClr val="B4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9" name="Freeform 5875"/>
              <p:cNvSpPr/>
              <p:nvPr/>
            </p:nvSpPr>
            <p:spPr bwMode="auto">
              <a:xfrm>
                <a:off x="6713538" y="5821363"/>
                <a:ext cx="38100" cy="33338"/>
              </a:xfrm>
              <a:custGeom>
                <a:avLst/>
                <a:gdLst>
                  <a:gd name="T0" fmla="*/ 1 w 19"/>
                  <a:gd name="T1" fmla="*/ 0 h 17"/>
                  <a:gd name="T2" fmla="*/ 17 w 19"/>
                  <a:gd name="T3" fmla="*/ 1 h 17"/>
                  <a:gd name="T4" fmla="*/ 19 w 19"/>
                  <a:gd name="T5" fmla="*/ 15 h 17"/>
                  <a:gd name="T6" fmla="*/ 13 w 19"/>
                  <a:gd name="T7" fmla="*/ 17 h 17"/>
                  <a:gd name="T8" fmla="*/ 4 w 19"/>
                  <a:gd name="T9" fmla="*/ 13 h 17"/>
                  <a:gd name="T10" fmla="*/ 1 w 19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7">
                    <a:moveTo>
                      <a:pt x="1" y="0"/>
                    </a:moveTo>
                    <a:cubicBezTo>
                      <a:pt x="6" y="3"/>
                      <a:pt x="11" y="3"/>
                      <a:pt x="17" y="1"/>
                    </a:cubicBezTo>
                    <a:cubicBezTo>
                      <a:pt x="17" y="6"/>
                      <a:pt x="18" y="11"/>
                      <a:pt x="19" y="15"/>
                    </a:cubicBezTo>
                    <a:cubicBezTo>
                      <a:pt x="17" y="15"/>
                      <a:pt x="15" y="15"/>
                      <a:pt x="13" y="17"/>
                    </a:cubicBezTo>
                    <a:cubicBezTo>
                      <a:pt x="10" y="17"/>
                      <a:pt x="8" y="13"/>
                      <a:pt x="4" y="13"/>
                    </a:cubicBezTo>
                    <a:cubicBezTo>
                      <a:pt x="1" y="9"/>
                      <a:pt x="0" y="5"/>
                      <a:pt x="1" y="0"/>
                    </a:cubicBezTo>
                    <a:close/>
                  </a:path>
                </a:pathLst>
              </a:custGeom>
              <a:solidFill>
                <a:srgbClr val="CDB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0" name="Freeform 5876"/>
              <p:cNvSpPr/>
              <p:nvPr/>
            </p:nvSpPr>
            <p:spPr bwMode="auto">
              <a:xfrm>
                <a:off x="6719888" y="5826125"/>
                <a:ext cx="28575" cy="50800"/>
              </a:xfrm>
              <a:custGeom>
                <a:avLst/>
                <a:gdLst>
                  <a:gd name="T0" fmla="*/ 1 w 14"/>
                  <a:gd name="T1" fmla="*/ 10 h 25"/>
                  <a:gd name="T2" fmla="*/ 10 w 14"/>
                  <a:gd name="T3" fmla="*/ 14 h 25"/>
                  <a:gd name="T4" fmla="*/ 9 w 14"/>
                  <a:gd name="T5" fmla="*/ 24 h 25"/>
                  <a:gd name="T6" fmla="*/ 0 w 14"/>
                  <a:gd name="T7" fmla="*/ 15 h 25"/>
                  <a:gd name="T8" fmla="*/ 1 w 14"/>
                  <a:gd name="T9" fmla="*/ 1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5">
                    <a:moveTo>
                      <a:pt x="1" y="10"/>
                    </a:moveTo>
                    <a:cubicBezTo>
                      <a:pt x="8" y="0"/>
                      <a:pt x="8" y="12"/>
                      <a:pt x="10" y="14"/>
                    </a:cubicBezTo>
                    <a:cubicBezTo>
                      <a:pt x="12" y="18"/>
                      <a:pt x="14" y="23"/>
                      <a:pt x="9" y="24"/>
                    </a:cubicBezTo>
                    <a:cubicBezTo>
                      <a:pt x="3" y="25"/>
                      <a:pt x="4" y="18"/>
                      <a:pt x="0" y="15"/>
                    </a:cubicBezTo>
                    <a:cubicBezTo>
                      <a:pt x="1" y="13"/>
                      <a:pt x="1" y="12"/>
                      <a:pt x="1" y="10"/>
                    </a:cubicBezTo>
                    <a:close/>
                  </a:path>
                </a:pathLst>
              </a:custGeom>
              <a:solidFill>
                <a:srgbClr val="DAC8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1" name="Freeform 5877"/>
              <p:cNvSpPr/>
              <p:nvPr/>
            </p:nvSpPr>
            <p:spPr bwMode="auto">
              <a:xfrm>
                <a:off x="6775450" y="5845175"/>
                <a:ext cx="26988" cy="49213"/>
              </a:xfrm>
              <a:custGeom>
                <a:avLst/>
                <a:gdLst>
                  <a:gd name="T0" fmla="*/ 13 w 13"/>
                  <a:gd name="T1" fmla="*/ 16 h 25"/>
                  <a:gd name="T2" fmla="*/ 2 w 13"/>
                  <a:gd name="T3" fmla="*/ 25 h 25"/>
                  <a:gd name="T4" fmla="*/ 2 w 13"/>
                  <a:gd name="T5" fmla="*/ 22 h 25"/>
                  <a:gd name="T6" fmla="*/ 1 w 13"/>
                  <a:gd name="T7" fmla="*/ 12 h 25"/>
                  <a:gd name="T8" fmla="*/ 0 w 13"/>
                  <a:gd name="T9" fmla="*/ 5 h 25"/>
                  <a:gd name="T10" fmla="*/ 6 w 13"/>
                  <a:gd name="T11" fmla="*/ 8 h 25"/>
                  <a:gd name="T12" fmla="*/ 11 w 13"/>
                  <a:gd name="T13" fmla="*/ 11 h 25"/>
                  <a:gd name="T14" fmla="*/ 13 w 13"/>
                  <a:gd name="T15" fmla="*/ 16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25">
                    <a:moveTo>
                      <a:pt x="13" y="16"/>
                    </a:moveTo>
                    <a:cubicBezTo>
                      <a:pt x="8" y="17"/>
                      <a:pt x="6" y="22"/>
                      <a:pt x="2" y="25"/>
                    </a:cubicBezTo>
                    <a:cubicBezTo>
                      <a:pt x="2" y="24"/>
                      <a:pt x="2" y="23"/>
                      <a:pt x="2" y="22"/>
                    </a:cubicBezTo>
                    <a:cubicBezTo>
                      <a:pt x="1" y="19"/>
                      <a:pt x="0" y="16"/>
                      <a:pt x="1" y="12"/>
                    </a:cubicBezTo>
                    <a:cubicBezTo>
                      <a:pt x="1" y="10"/>
                      <a:pt x="0" y="7"/>
                      <a:pt x="0" y="5"/>
                    </a:cubicBezTo>
                    <a:cubicBezTo>
                      <a:pt x="2" y="6"/>
                      <a:pt x="7" y="0"/>
                      <a:pt x="6" y="8"/>
                    </a:cubicBezTo>
                    <a:cubicBezTo>
                      <a:pt x="5" y="13"/>
                      <a:pt x="9" y="12"/>
                      <a:pt x="11" y="11"/>
                    </a:cubicBezTo>
                    <a:cubicBezTo>
                      <a:pt x="12" y="13"/>
                      <a:pt x="13" y="14"/>
                      <a:pt x="13" y="16"/>
                    </a:cubicBezTo>
                    <a:close/>
                  </a:path>
                </a:pathLst>
              </a:custGeom>
              <a:solidFill>
                <a:srgbClr val="A87C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2" name="Freeform 5878"/>
              <p:cNvSpPr/>
              <p:nvPr/>
            </p:nvSpPr>
            <p:spPr bwMode="auto">
              <a:xfrm>
                <a:off x="6767513" y="5868988"/>
                <a:ext cx="14288" cy="19050"/>
              </a:xfrm>
              <a:custGeom>
                <a:avLst/>
                <a:gdLst>
                  <a:gd name="T0" fmla="*/ 5 w 7"/>
                  <a:gd name="T1" fmla="*/ 0 h 10"/>
                  <a:gd name="T2" fmla="*/ 6 w 7"/>
                  <a:gd name="T3" fmla="*/ 10 h 10"/>
                  <a:gd name="T4" fmla="*/ 5 w 7"/>
                  <a:gd name="T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7" y="3"/>
                      <a:pt x="7" y="7"/>
                      <a:pt x="6" y="10"/>
                    </a:cubicBezTo>
                    <a:cubicBezTo>
                      <a:pt x="3" y="7"/>
                      <a:pt x="0" y="4"/>
                      <a:pt x="5" y="0"/>
                    </a:cubicBezTo>
                    <a:close/>
                  </a:path>
                </a:pathLst>
              </a:custGeom>
              <a:solidFill>
                <a:srgbClr val="B49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3" name="Freeform 5879"/>
              <p:cNvSpPr/>
              <p:nvPr/>
            </p:nvSpPr>
            <p:spPr bwMode="auto">
              <a:xfrm>
                <a:off x="7321550" y="5443538"/>
                <a:ext cx="14288" cy="15875"/>
              </a:xfrm>
              <a:custGeom>
                <a:avLst/>
                <a:gdLst>
                  <a:gd name="T0" fmla="*/ 3 w 7"/>
                  <a:gd name="T1" fmla="*/ 8 h 8"/>
                  <a:gd name="T2" fmla="*/ 0 w 7"/>
                  <a:gd name="T3" fmla="*/ 5 h 8"/>
                  <a:gd name="T4" fmla="*/ 7 w 7"/>
                  <a:gd name="T5" fmla="*/ 0 h 8"/>
                  <a:gd name="T6" fmla="*/ 6 w 7"/>
                  <a:gd name="T7" fmla="*/ 5 h 8"/>
                  <a:gd name="T8" fmla="*/ 3 w 7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3" y="8"/>
                    </a:moveTo>
                    <a:cubicBezTo>
                      <a:pt x="2" y="7"/>
                      <a:pt x="0" y="7"/>
                      <a:pt x="0" y="5"/>
                    </a:cubicBezTo>
                    <a:cubicBezTo>
                      <a:pt x="1" y="2"/>
                      <a:pt x="3" y="0"/>
                      <a:pt x="7" y="0"/>
                    </a:cubicBezTo>
                    <a:cubicBezTo>
                      <a:pt x="7" y="2"/>
                      <a:pt x="6" y="4"/>
                      <a:pt x="6" y="5"/>
                    </a:cubicBezTo>
                    <a:cubicBezTo>
                      <a:pt x="5" y="6"/>
                      <a:pt x="4" y="7"/>
                      <a:pt x="3" y="8"/>
                    </a:cubicBezTo>
                    <a:close/>
                  </a:path>
                </a:pathLst>
              </a:custGeom>
              <a:solidFill>
                <a:srgbClr val="CFAD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4" name="Freeform 5880"/>
              <p:cNvSpPr/>
              <p:nvPr/>
            </p:nvSpPr>
            <p:spPr bwMode="auto">
              <a:xfrm>
                <a:off x="7383463" y="5684838"/>
                <a:ext cx="96838" cy="79375"/>
              </a:xfrm>
              <a:custGeom>
                <a:avLst/>
                <a:gdLst>
                  <a:gd name="T0" fmla="*/ 44 w 48"/>
                  <a:gd name="T1" fmla="*/ 7 h 40"/>
                  <a:gd name="T2" fmla="*/ 39 w 48"/>
                  <a:gd name="T3" fmla="*/ 13 h 40"/>
                  <a:gd name="T4" fmla="*/ 22 w 48"/>
                  <a:gd name="T5" fmla="*/ 13 h 40"/>
                  <a:gd name="T6" fmla="*/ 46 w 48"/>
                  <a:gd name="T7" fmla="*/ 32 h 40"/>
                  <a:gd name="T8" fmla="*/ 33 w 48"/>
                  <a:gd name="T9" fmla="*/ 35 h 40"/>
                  <a:gd name="T10" fmla="*/ 25 w 48"/>
                  <a:gd name="T11" fmla="*/ 35 h 40"/>
                  <a:gd name="T12" fmla="*/ 2 w 48"/>
                  <a:gd name="T13" fmla="*/ 7 h 40"/>
                  <a:gd name="T14" fmla="*/ 8 w 48"/>
                  <a:gd name="T15" fmla="*/ 1 h 40"/>
                  <a:gd name="T16" fmla="*/ 34 w 48"/>
                  <a:gd name="T17" fmla="*/ 3 h 40"/>
                  <a:gd name="T18" fmla="*/ 44 w 48"/>
                  <a:gd name="T19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0">
                    <a:moveTo>
                      <a:pt x="44" y="7"/>
                    </a:moveTo>
                    <a:cubicBezTo>
                      <a:pt x="45" y="11"/>
                      <a:pt x="48" y="17"/>
                      <a:pt x="39" y="13"/>
                    </a:cubicBezTo>
                    <a:cubicBezTo>
                      <a:pt x="34" y="10"/>
                      <a:pt x="28" y="11"/>
                      <a:pt x="22" y="13"/>
                    </a:cubicBezTo>
                    <a:cubicBezTo>
                      <a:pt x="29" y="22"/>
                      <a:pt x="38" y="26"/>
                      <a:pt x="46" y="32"/>
                    </a:cubicBezTo>
                    <a:cubicBezTo>
                      <a:pt x="43" y="40"/>
                      <a:pt x="37" y="38"/>
                      <a:pt x="33" y="35"/>
                    </a:cubicBezTo>
                    <a:cubicBezTo>
                      <a:pt x="30" y="33"/>
                      <a:pt x="28" y="34"/>
                      <a:pt x="25" y="35"/>
                    </a:cubicBezTo>
                    <a:cubicBezTo>
                      <a:pt x="17" y="25"/>
                      <a:pt x="10" y="16"/>
                      <a:pt x="2" y="7"/>
                    </a:cubicBezTo>
                    <a:cubicBezTo>
                      <a:pt x="0" y="0"/>
                      <a:pt x="5" y="0"/>
                      <a:pt x="8" y="1"/>
                    </a:cubicBezTo>
                    <a:cubicBezTo>
                      <a:pt x="17" y="5"/>
                      <a:pt x="26" y="3"/>
                      <a:pt x="34" y="3"/>
                    </a:cubicBezTo>
                    <a:cubicBezTo>
                      <a:pt x="37" y="5"/>
                      <a:pt x="41" y="6"/>
                      <a:pt x="44" y="7"/>
                    </a:cubicBezTo>
                    <a:close/>
                  </a:path>
                </a:pathLst>
              </a:custGeom>
              <a:solidFill>
                <a:srgbClr val="DAC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5" name="Freeform 5881"/>
              <p:cNvSpPr/>
              <p:nvPr/>
            </p:nvSpPr>
            <p:spPr bwMode="auto">
              <a:xfrm>
                <a:off x="7377113" y="5670550"/>
                <a:ext cx="74613" cy="34925"/>
              </a:xfrm>
              <a:custGeom>
                <a:avLst/>
                <a:gdLst>
                  <a:gd name="T0" fmla="*/ 37 w 37"/>
                  <a:gd name="T1" fmla="*/ 10 h 17"/>
                  <a:gd name="T2" fmla="*/ 11 w 37"/>
                  <a:gd name="T3" fmla="*/ 10 h 17"/>
                  <a:gd name="T4" fmla="*/ 5 w 37"/>
                  <a:gd name="T5" fmla="*/ 14 h 17"/>
                  <a:gd name="T6" fmla="*/ 0 w 37"/>
                  <a:gd name="T7" fmla="*/ 8 h 17"/>
                  <a:gd name="T8" fmla="*/ 9 w 37"/>
                  <a:gd name="T9" fmla="*/ 2 h 17"/>
                  <a:gd name="T10" fmla="*/ 14 w 37"/>
                  <a:gd name="T11" fmla="*/ 5 h 17"/>
                  <a:gd name="T12" fmla="*/ 37 w 37"/>
                  <a:gd name="T13" fmla="*/ 1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17">
                    <a:moveTo>
                      <a:pt x="37" y="10"/>
                    </a:moveTo>
                    <a:cubicBezTo>
                      <a:pt x="28" y="14"/>
                      <a:pt x="20" y="17"/>
                      <a:pt x="11" y="10"/>
                    </a:cubicBezTo>
                    <a:cubicBezTo>
                      <a:pt x="8" y="8"/>
                      <a:pt x="5" y="10"/>
                      <a:pt x="5" y="14"/>
                    </a:cubicBezTo>
                    <a:cubicBezTo>
                      <a:pt x="3" y="12"/>
                      <a:pt x="2" y="10"/>
                      <a:pt x="0" y="8"/>
                    </a:cubicBezTo>
                    <a:cubicBezTo>
                      <a:pt x="2" y="4"/>
                      <a:pt x="6" y="4"/>
                      <a:pt x="9" y="2"/>
                    </a:cubicBezTo>
                    <a:cubicBezTo>
                      <a:pt x="10" y="3"/>
                      <a:pt x="13" y="5"/>
                      <a:pt x="14" y="5"/>
                    </a:cubicBezTo>
                    <a:cubicBezTo>
                      <a:pt x="24" y="0"/>
                      <a:pt x="30" y="6"/>
                      <a:pt x="37" y="10"/>
                    </a:cubicBezTo>
                    <a:close/>
                  </a:path>
                </a:pathLst>
              </a:custGeom>
              <a:solidFill>
                <a:srgbClr val="C7AC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6" name="Freeform 5882"/>
              <p:cNvSpPr/>
              <p:nvPr/>
            </p:nvSpPr>
            <p:spPr bwMode="auto">
              <a:xfrm>
                <a:off x="7369175" y="5664200"/>
                <a:ext cx="26988" cy="22225"/>
              </a:xfrm>
              <a:custGeom>
                <a:avLst/>
                <a:gdLst>
                  <a:gd name="T0" fmla="*/ 13 w 13"/>
                  <a:gd name="T1" fmla="*/ 5 h 11"/>
                  <a:gd name="T2" fmla="*/ 4 w 13"/>
                  <a:gd name="T3" fmla="*/ 11 h 11"/>
                  <a:gd name="T4" fmla="*/ 0 w 13"/>
                  <a:gd name="T5" fmla="*/ 3 h 11"/>
                  <a:gd name="T6" fmla="*/ 13 w 13"/>
                  <a:gd name="T7" fmla="*/ 5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3" y="5"/>
                    </a:moveTo>
                    <a:cubicBezTo>
                      <a:pt x="12" y="10"/>
                      <a:pt x="8" y="10"/>
                      <a:pt x="4" y="11"/>
                    </a:cubicBezTo>
                    <a:cubicBezTo>
                      <a:pt x="0" y="10"/>
                      <a:pt x="0" y="7"/>
                      <a:pt x="0" y="3"/>
                    </a:cubicBezTo>
                    <a:cubicBezTo>
                      <a:pt x="4" y="4"/>
                      <a:pt x="9" y="0"/>
                      <a:pt x="13" y="5"/>
                    </a:cubicBezTo>
                    <a:close/>
                  </a:path>
                </a:pathLst>
              </a:custGeom>
              <a:solidFill>
                <a:srgbClr val="D3B6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7" name="Freeform 5883"/>
              <p:cNvSpPr/>
              <p:nvPr/>
            </p:nvSpPr>
            <p:spPr bwMode="auto">
              <a:xfrm>
                <a:off x="7335838" y="5581650"/>
                <a:ext cx="15875" cy="11113"/>
              </a:xfrm>
              <a:custGeom>
                <a:avLst/>
                <a:gdLst>
                  <a:gd name="T0" fmla="*/ 0 w 8"/>
                  <a:gd name="T1" fmla="*/ 6 h 6"/>
                  <a:gd name="T2" fmla="*/ 4 w 8"/>
                  <a:gd name="T3" fmla="*/ 1 h 6"/>
                  <a:gd name="T4" fmla="*/ 8 w 8"/>
                  <a:gd name="T5" fmla="*/ 4 h 6"/>
                  <a:gd name="T6" fmla="*/ 0 w 8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1" y="4"/>
                      <a:pt x="1" y="1"/>
                      <a:pt x="4" y="1"/>
                    </a:cubicBezTo>
                    <a:cubicBezTo>
                      <a:pt x="6" y="0"/>
                      <a:pt x="7" y="2"/>
                      <a:pt x="8" y="4"/>
                    </a:cubicBezTo>
                    <a:cubicBezTo>
                      <a:pt x="5" y="5"/>
                      <a:pt x="3" y="5"/>
                      <a:pt x="0" y="6"/>
                    </a:cubicBezTo>
                    <a:close/>
                  </a:path>
                </a:pathLst>
              </a:custGeom>
              <a:solidFill>
                <a:srgbClr val="C39F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8" name="Freeform 5884"/>
              <p:cNvSpPr/>
              <p:nvPr/>
            </p:nvSpPr>
            <p:spPr bwMode="auto">
              <a:xfrm>
                <a:off x="7450138" y="5632450"/>
                <a:ext cx="33338" cy="36513"/>
              </a:xfrm>
              <a:custGeom>
                <a:avLst/>
                <a:gdLst>
                  <a:gd name="T0" fmla="*/ 3 w 17"/>
                  <a:gd name="T1" fmla="*/ 0 h 18"/>
                  <a:gd name="T2" fmla="*/ 9 w 17"/>
                  <a:gd name="T3" fmla="*/ 7 h 18"/>
                  <a:gd name="T4" fmla="*/ 10 w 17"/>
                  <a:gd name="T5" fmla="*/ 18 h 18"/>
                  <a:gd name="T6" fmla="*/ 3 w 17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8">
                    <a:moveTo>
                      <a:pt x="3" y="0"/>
                    </a:moveTo>
                    <a:cubicBezTo>
                      <a:pt x="6" y="1"/>
                      <a:pt x="4" y="6"/>
                      <a:pt x="9" y="7"/>
                    </a:cubicBezTo>
                    <a:cubicBezTo>
                      <a:pt x="17" y="9"/>
                      <a:pt x="17" y="14"/>
                      <a:pt x="10" y="18"/>
                    </a:cubicBezTo>
                    <a:cubicBezTo>
                      <a:pt x="7" y="12"/>
                      <a:pt x="0" y="8"/>
                      <a:pt x="3" y="0"/>
                    </a:cubicBezTo>
                    <a:close/>
                  </a:path>
                </a:pathLst>
              </a:custGeom>
              <a:solidFill>
                <a:srgbClr val="AF97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9" name="Freeform 5885"/>
              <p:cNvSpPr/>
              <p:nvPr/>
            </p:nvSpPr>
            <p:spPr bwMode="auto">
              <a:xfrm>
                <a:off x="6805613" y="5594350"/>
                <a:ext cx="88900" cy="42863"/>
              </a:xfrm>
              <a:custGeom>
                <a:avLst/>
                <a:gdLst>
                  <a:gd name="T0" fmla="*/ 1 w 44"/>
                  <a:gd name="T1" fmla="*/ 5 h 21"/>
                  <a:gd name="T2" fmla="*/ 10 w 44"/>
                  <a:gd name="T3" fmla="*/ 9 h 21"/>
                  <a:gd name="T4" fmla="*/ 19 w 44"/>
                  <a:gd name="T5" fmla="*/ 8 h 21"/>
                  <a:gd name="T6" fmla="*/ 28 w 44"/>
                  <a:gd name="T7" fmla="*/ 6 h 21"/>
                  <a:gd name="T8" fmla="*/ 38 w 44"/>
                  <a:gd name="T9" fmla="*/ 5 h 21"/>
                  <a:gd name="T10" fmla="*/ 44 w 44"/>
                  <a:gd name="T11" fmla="*/ 15 h 21"/>
                  <a:gd name="T12" fmla="*/ 36 w 44"/>
                  <a:gd name="T13" fmla="*/ 17 h 21"/>
                  <a:gd name="T14" fmla="*/ 0 w 44"/>
                  <a:gd name="T15" fmla="*/ 10 h 21"/>
                  <a:gd name="T16" fmla="*/ 1 w 44"/>
                  <a:gd name="T17" fmla="*/ 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21">
                    <a:moveTo>
                      <a:pt x="1" y="5"/>
                    </a:moveTo>
                    <a:cubicBezTo>
                      <a:pt x="4" y="6"/>
                      <a:pt x="7" y="8"/>
                      <a:pt x="10" y="9"/>
                    </a:cubicBezTo>
                    <a:cubicBezTo>
                      <a:pt x="13" y="8"/>
                      <a:pt x="16" y="7"/>
                      <a:pt x="19" y="8"/>
                    </a:cubicBezTo>
                    <a:cubicBezTo>
                      <a:pt x="22" y="8"/>
                      <a:pt x="26" y="13"/>
                      <a:pt x="28" y="6"/>
                    </a:cubicBezTo>
                    <a:cubicBezTo>
                      <a:pt x="30" y="0"/>
                      <a:pt x="34" y="2"/>
                      <a:pt x="38" y="5"/>
                    </a:cubicBezTo>
                    <a:cubicBezTo>
                      <a:pt x="40" y="8"/>
                      <a:pt x="42" y="12"/>
                      <a:pt x="44" y="15"/>
                    </a:cubicBezTo>
                    <a:cubicBezTo>
                      <a:pt x="41" y="16"/>
                      <a:pt x="39" y="17"/>
                      <a:pt x="36" y="17"/>
                    </a:cubicBezTo>
                    <a:cubicBezTo>
                      <a:pt x="23" y="21"/>
                      <a:pt x="11" y="16"/>
                      <a:pt x="0" y="10"/>
                    </a:cubicBezTo>
                    <a:cubicBezTo>
                      <a:pt x="0" y="8"/>
                      <a:pt x="0" y="7"/>
                      <a:pt x="1" y="5"/>
                    </a:cubicBezTo>
                    <a:close/>
                  </a:path>
                </a:pathLst>
              </a:custGeom>
              <a:solidFill>
                <a:srgbClr val="ECD99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0" name="Freeform 5886"/>
              <p:cNvSpPr/>
              <p:nvPr/>
            </p:nvSpPr>
            <p:spPr bwMode="auto">
              <a:xfrm>
                <a:off x="6834188" y="5578475"/>
                <a:ext cx="52388" cy="44450"/>
              </a:xfrm>
              <a:custGeom>
                <a:avLst/>
                <a:gdLst>
                  <a:gd name="T0" fmla="*/ 24 w 26"/>
                  <a:gd name="T1" fmla="*/ 13 h 22"/>
                  <a:gd name="T2" fmla="*/ 19 w 26"/>
                  <a:gd name="T3" fmla="*/ 18 h 22"/>
                  <a:gd name="T4" fmla="*/ 16 w 26"/>
                  <a:gd name="T5" fmla="*/ 22 h 22"/>
                  <a:gd name="T6" fmla="*/ 3 w 26"/>
                  <a:gd name="T7" fmla="*/ 18 h 22"/>
                  <a:gd name="T8" fmla="*/ 2 w 26"/>
                  <a:gd name="T9" fmla="*/ 12 h 22"/>
                  <a:gd name="T10" fmla="*/ 21 w 26"/>
                  <a:gd name="T11" fmla="*/ 6 h 22"/>
                  <a:gd name="T12" fmla="*/ 24 w 26"/>
                  <a:gd name="T13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22">
                    <a:moveTo>
                      <a:pt x="24" y="13"/>
                    </a:moveTo>
                    <a:cubicBezTo>
                      <a:pt x="22" y="15"/>
                      <a:pt x="10" y="6"/>
                      <a:pt x="19" y="18"/>
                    </a:cubicBezTo>
                    <a:cubicBezTo>
                      <a:pt x="20" y="20"/>
                      <a:pt x="18" y="22"/>
                      <a:pt x="16" y="22"/>
                    </a:cubicBezTo>
                    <a:cubicBezTo>
                      <a:pt x="11" y="21"/>
                      <a:pt x="7" y="21"/>
                      <a:pt x="3" y="18"/>
                    </a:cubicBezTo>
                    <a:cubicBezTo>
                      <a:pt x="2" y="16"/>
                      <a:pt x="0" y="15"/>
                      <a:pt x="2" y="12"/>
                    </a:cubicBezTo>
                    <a:cubicBezTo>
                      <a:pt x="4" y="0"/>
                      <a:pt x="15" y="11"/>
                      <a:pt x="21" y="6"/>
                    </a:cubicBezTo>
                    <a:cubicBezTo>
                      <a:pt x="22" y="4"/>
                      <a:pt x="26" y="9"/>
                      <a:pt x="24" y="13"/>
                    </a:cubicBezTo>
                    <a:close/>
                  </a:path>
                </a:pathLst>
              </a:custGeom>
              <a:solidFill>
                <a:srgbClr val="DCC9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1" name="Freeform 5887"/>
              <p:cNvSpPr/>
              <p:nvPr/>
            </p:nvSpPr>
            <p:spPr bwMode="auto">
              <a:xfrm>
                <a:off x="6826250" y="5602288"/>
                <a:ext cx="14288" cy="15875"/>
              </a:xfrm>
              <a:custGeom>
                <a:avLst/>
                <a:gdLst>
                  <a:gd name="T0" fmla="*/ 6 w 7"/>
                  <a:gd name="T1" fmla="*/ 0 h 8"/>
                  <a:gd name="T2" fmla="*/ 7 w 7"/>
                  <a:gd name="T3" fmla="*/ 6 h 8"/>
                  <a:gd name="T4" fmla="*/ 0 w 7"/>
                  <a:gd name="T5" fmla="*/ 5 h 8"/>
                  <a:gd name="T6" fmla="*/ 3 w 7"/>
                  <a:gd name="T7" fmla="*/ 0 h 8"/>
                  <a:gd name="T8" fmla="*/ 6 w 7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8">
                    <a:moveTo>
                      <a:pt x="6" y="0"/>
                    </a:moveTo>
                    <a:cubicBezTo>
                      <a:pt x="6" y="2"/>
                      <a:pt x="7" y="4"/>
                      <a:pt x="7" y="6"/>
                    </a:cubicBezTo>
                    <a:cubicBezTo>
                      <a:pt x="5" y="5"/>
                      <a:pt x="2" y="8"/>
                      <a:pt x="0" y="5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lose/>
                  </a:path>
                </a:pathLst>
              </a:custGeom>
              <a:solidFill>
                <a:srgbClr val="E5D1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2" name="Freeform 5888"/>
              <p:cNvSpPr/>
              <p:nvPr/>
            </p:nvSpPr>
            <p:spPr bwMode="auto">
              <a:xfrm>
                <a:off x="6678613" y="5616575"/>
                <a:ext cx="80963" cy="96838"/>
              </a:xfrm>
              <a:custGeom>
                <a:avLst/>
                <a:gdLst>
                  <a:gd name="T0" fmla="*/ 39 w 41"/>
                  <a:gd name="T1" fmla="*/ 43 h 48"/>
                  <a:gd name="T2" fmla="*/ 36 w 41"/>
                  <a:gd name="T3" fmla="*/ 45 h 48"/>
                  <a:gd name="T4" fmla="*/ 24 w 41"/>
                  <a:gd name="T5" fmla="*/ 41 h 48"/>
                  <a:gd name="T6" fmla="*/ 14 w 41"/>
                  <a:gd name="T7" fmla="*/ 30 h 48"/>
                  <a:gd name="T8" fmla="*/ 0 w 41"/>
                  <a:gd name="T9" fmla="*/ 13 h 48"/>
                  <a:gd name="T10" fmla="*/ 28 w 41"/>
                  <a:gd name="T11" fmla="*/ 12 h 48"/>
                  <a:gd name="T12" fmla="*/ 28 w 41"/>
                  <a:gd name="T13" fmla="*/ 16 h 48"/>
                  <a:gd name="T14" fmla="*/ 38 w 41"/>
                  <a:gd name="T15" fmla="*/ 17 h 48"/>
                  <a:gd name="T16" fmla="*/ 25 w 41"/>
                  <a:gd name="T17" fmla="*/ 21 h 48"/>
                  <a:gd name="T18" fmla="*/ 34 w 41"/>
                  <a:gd name="T19" fmla="*/ 32 h 48"/>
                  <a:gd name="T20" fmla="*/ 20 w 41"/>
                  <a:gd name="T21" fmla="*/ 29 h 48"/>
                  <a:gd name="T22" fmla="*/ 37 w 41"/>
                  <a:gd name="T23" fmla="*/ 33 h 48"/>
                  <a:gd name="T24" fmla="*/ 39 w 41"/>
                  <a:gd name="T25" fmla="*/ 4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48">
                    <a:moveTo>
                      <a:pt x="39" y="43"/>
                    </a:moveTo>
                    <a:cubicBezTo>
                      <a:pt x="38" y="43"/>
                      <a:pt x="37" y="44"/>
                      <a:pt x="36" y="45"/>
                    </a:cubicBezTo>
                    <a:cubicBezTo>
                      <a:pt x="31" y="48"/>
                      <a:pt x="26" y="47"/>
                      <a:pt x="24" y="41"/>
                    </a:cubicBezTo>
                    <a:cubicBezTo>
                      <a:pt x="19" y="38"/>
                      <a:pt x="17" y="31"/>
                      <a:pt x="14" y="30"/>
                    </a:cubicBezTo>
                    <a:cubicBezTo>
                      <a:pt x="4" y="27"/>
                      <a:pt x="5" y="19"/>
                      <a:pt x="0" y="13"/>
                    </a:cubicBezTo>
                    <a:cubicBezTo>
                      <a:pt x="9" y="0"/>
                      <a:pt x="18" y="8"/>
                      <a:pt x="28" y="12"/>
                    </a:cubicBezTo>
                    <a:cubicBezTo>
                      <a:pt x="26" y="13"/>
                      <a:pt x="25" y="15"/>
                      <a:pt x="28" y="16"/>
                    </a:cubicBezTo>
                    <a:cubicBezTo>
                      <a:pt x="31" y="16"/>
                      <a:pt x="35" y="13"/>
                      <a:pt x="38" y="17"/>
                    </a:cubicBezTo>
                    <a:cubicBezTo>
                      <a:pt x="35" y="22"/>
                      <a:pt x="29" y="17"/>
                      <a:pt x="25" y="21"/>
                    </a:cubicBezTo>
                    <a:cubicBezTo>
                      <a:pt x="26" y="26"/>
                      <a:pt x="40" y="23"/>
                      <a:pt x="34" y="32"/>
                    </a:cubicBezTo>
                    <a:cubicBezTo>
                      <a:pt x="30" y="38"/>
                      <a:pt x="25" y="29"/>
                      <a:pt x="20" y="29"/>
                    </a:cubicBezTo>
                    <a:cubicBezTo>
                      <a:pt x="29" y="41"/>
                      <a:pt x="33" y="42"/>
                      <a:pt x="37" y="33"/>
                    </a:cubicBezTo>
                    <a:cubicBezTo>
                      <a:pt x="41" y="36"/>
                      <a:pt x="39" y="39"/>
                      <a:pt x="39" y="43"/>
                    </a:cubicBezTo>
                    <a:close/>
                  </a:path>
                </a:pathLst>
              </a:custGeom>
              <a:solidFill>
                <a:srgbClr val="DECB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3" name="Freeform 5889"/>
              <p:cNvSpPr/>
              <p:nvPr/>
            </p:nvSpPr>
            <p:spPr bwMode="auto">
              <a:xfrm>
                <a:off x="6789738" y="5689600"/>
                <a:ext cx="12700" cy="7938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2 h 4"/>
                  <a:gd name="T4" fmla="*/ 4 w 6"/>
                  <a:gd name="T5" fmla="*/ 0 h 4"/>
                  <a:gd name="T6" fmla="*/ 6 w 6"/>
                  <a:gd name="T7" fmla="*/ 2 h 4"/>
                  <a:gd name="T8" fmla="*/ 2 w 6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0"/>
                      <a:pt x="2" y="0"/>
                      <a:pt x="4" y="0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4" y="4"/>
                      <a:pt x="2" y="4"/>
                    </a:cubicBezTo>
                    <a:close/>
                  </a:path>
                </a:pathLst>
              </a:custGeom>
              <a:solidFill>
                <a:srgbClr val="E6D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4" name="Freeform 5890"/>
              <p:cNvSpPr/>
              <p:nvPr/>
            </p:nvSpPr>
            <p:spPr bwMode="auto">
              <a:xfrm>
                <a:off x="6759575" y="5597525"/>
                <a:ext cx="22225" cy="19050"/>
              </a:xfrm>
              <a:custGeom>
                <a:avLst/>
                <a:gdLst>
                  <a:gd name="T0" fmla="*/ 10 w 11"/>
                  <a:gd name="T1" fmla="*/ 10 h 10"/>
                  <a:gd name="T2" fmla="*/ 0 w 11"/>
                  <a:gd name="T3" fmla="*/ 3 h 10"/>
                  <a:gd name="T4" fmla="*/ 11 w 11"/>
                  <a:gd name="T5" fmla="*/ 3 h 10"/>
                  <a:gd name="T6" fmla="*/ 10 w 11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10">
                    <a:moveTo>
                      <a:pt x="10" y="10"/>
                    </a:moveTo>
                    <a:cubicBezTo>
                      <a:pt x="6" y="9"/>
                      <a:pt x="4" y="6"/>
                      <a:pt x="0" y="3"/>
                    </a:cubicBezTo>
                    <a:cubicBezTo>
                      <a:pt x="4" y="0"/>
                      <a:pt x="8" y="3"/>
                      <a:pt x="11" y="3"/>
                    </a:cubicBezTo>
                    <a:cubicBezTo>
                      <a:pt x="11" y="5"/>
                      <a:pt x="11" y="7"/>
                      <a:pt x="10" y="10"/>
                    </a:cubicBezTo>
                    <a:close/>
                  </a:path>
                </a:pathLst>
              </a:custGeom>
              <a:solidFill>
                <a:srgbClr val="D3B6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5" name="Freeform 5891"/>
              <p:cNvSpPr/>
              <p:nvPr/>
            </p:nvSpPr>
            <p:spPr bwMode="auto">
              <a:xfrm>
                <a:off x="6826250" y="5464175"/>
                <a:ext cx="17463" cy="20638"/>
              </a:xfrm>
              <a:custGeom>
                <a:avLst/>
                <a:gdLst>
                  <a:gd name="T0" fmla="*/ 8 w 9"/>
                  <a:gd name="T1" fmla="*/ 10 h 10"/>
                  <a:gd name="T2" fmla="*/ 0 w 9"/>
                  <a:gd name="T3" fmla="*/ 5 h 10"/>
                  <a:gd name="T4" fmla="*/ 9 w 9"/>
                  <a:gd name="T5" fmla="*/ 3 h 10"/>
                  <a:gd name="T6" fmla="*/ 8 w 9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10">
                    <a:moveTo>
                      <a:pt x="8" y="10"/>
                    </a:moveTo>
                    <a:cubicBezTo>
                      <a:pt x="5" y="10"/>
                      <a:pt x="0" y="10"/>
                      <a:pt x="0" y="5"/>
                    </a:cubicBezTo>
                    <a:cubicBezTo>
                      <a:pt x="1" y="0"/>
                      <a:pt x="7" y="6"/>
                      <a:pt x="9" y="3"/>
                    </a:cubicBezTo>
                    <a:cubicBezTo>
                      <a:pt x="9" y="5"/>
                      <a:pt x="8" y="8"/>
                      <a:pt x="8" y="10"/>
                    </a:cubicBezTo>
                    <a:close/>
                  </a:path>
                </a:pathLst>
              </a:custGeom>
              <a:solidFill>
                <a:srgbClr val="DDC2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6" name="Freeform 5892"/>
              <p:cNvSpPr/>
              <p:nvPr/>
            </p:nvSpPr>
            <p:spPr bwMode="auto">
              <a:xfrm>
                <a:off x="7015163" y="5338763"/>
                <a:ext cx="23813" cy="17463"/>
              </a:xfrm>
              <a:custGeom>
                <a:avLst/>
                <a:gdLst>
                  <a:gd name="T0" fmla="*/ 0 w 12"/>
                  <a:gd name="T1" fmla="*/ 0 h 9"/>
                  <a:gd name="T2" fmla="*/ 9 w 12"/>
                  <a:gd name="T3" fmla="*/ 9 h 9"/>
                  <a:gd name="T4" fmla="*/ 0 w 12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9">
                    <a:moveTo>
                      <a:pt x="0" y="0"/>
                    </a:moveTo>
                    <a:cubicBezTo>
                      <a:pt x="3" y="3"/>
                      <a:pt x="12" y="0"/>
                      <a:pt x="9" y="9"/>
                    </a:cubicBezTo>
                    <a:cubicBezTo>
                      <a:pt x="3" y="9"/>
                      <a:pt x="2" y="5"/>
                      <a:pt x="0" y="0"/>
                    </a:cubicBezTo>
                    <a:close/>
                  </a:path>
                </a:pathLst>
              </a:custGeom>
              <a:solidFill>
                <a:srgbClr val="F5E59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7" name="Freeform 5893"/>
              <p:cNvSpPr/>
              <p:nvPr/>
            </p:nvSpPr>
            <p:spPr bwMode="auto">
              <a:xfrm>
                <a:off x="6724650" y="5443538"/>
                <a:ext cx="33338" cy="30163"/>
              </a:xfrm>
              <a:custGeom>
                <a:avLst/>
                <a:gdLst>
                  <a:gd name="T0" fmla="*/ 17 w 17"/>
                  <a:gd name="T1" fmla="*/ 4 h 15"/>
                  <a:gd name="T2" fmla="*/ 8 w 17"/>
                  <a:gd name="T3" fmla="*/ 13 h 15"/>
                  <a:gd name="T4" fmla="*/ 5 w 17"/>
                  <a:gd name="T5" fmla="*/ 0 h 15"/>
                  <a:gd name="T6" fmla="*/ 7 w 17"/>
                  <a:gd name="T7" fmla="*/ 0 h 15"/>
                  <a:gd name="T8" fmla="*/ 17 w 17"/>
                  <a:gd name="T9" fmla="*/ 3 h 15"/>
                  <a:gd name="T10" fmla="*/ 17 w 17"/>
                  <a:gd name="T11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15">
                    <a:moveTo>
                      <a:pt x="17" y="4"/>
                    </a:moveTo>
                    <a:cubicBezTo>
                      <a:pt x="14" y="7"/>
                      <a:pt x="16" y="15"/>
                      <a:pt x="8" y="13"/>
                    </a:cubicBezTo>
                    <a:cubicBezTo>
                      <a:pt x="0" y="11"/>
                      <a:pt x="3" y="5"/>
                      <a:pt x="5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7"/>
                      <a:pt x="14" y="2"/>
                      <a:pt x="17" y="3"/>
                    </a:cubicBezTo>
                    <a:lnTo>
                      <a:pt x="17" y="4"/>
                    </a:lnTo>
                    <a:close/>
                  </a:path>
                </a:pathLst>
              </a:custGeom>
              <a:solidFill>
                <a:srgbClr val="C79F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8" name="Freeform 5894"/>
              <p:cNvSpPr/>
              <p:nvPr/>
            </p:nvSpPr>
            <p:spPr bwMode="auto">
              <a:xfrm>
                <a:off x="6734175" y="5432425"/>
                <a:ext cx="28575" cy="30163"/>
              </a:xfrm>
              <a:custGeom>
                <a:avLst/>
                <a:gdLst>
                  <a:gd name="T0" fmla="*/ 12 w 14"/>
                  <a:gd name="T1" fmla="*/ 8 h 15"/>
                  <a:gd name="T2" fmla="*/ 3 w 14"/>
                  <a:gd name="T3" fmla="*/ 13 h 15"/>
                  <a:gd name="T4" fmla="*/ 2 w 14"/>
                  <a:gd name="T5" fmla="*/ 5 h 15"/>
                  <a:gd name="T6" fmla="*/ 11 w 14"/>
                  <a:gd name="T7" fmla="*/ 0 h 15"/>
                  <a:gd name="T8" fmla="*/ 12 w 14"/>
                  <a:gd name="T9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2" y="8"/>
                    </a:moveTo>
                    <a:cubicBezTo>
                      <a:pt x="8" y="9"/>
                      <a:pt x="7" y="15"/>
                      <a:pt x="3" y="13"/>
                    </a:cubicBezTo>
                    <a:cubicBezTo>
                      <a:pt x="0" y="12"/>
                      <a:pt x="3" y="8"/>
                      <a:pt x="2" y="5"/>
                    </a:cubicBezTo>
                    <a:cubicBezTo>
                      <a:pt x="8" y="9"/>
                      <a:pt x="7" y="0"/>
                      <a:pt x="11" y="0"/>
                    </a:cubicBezTo>
                    <a:cubicBezTo>
                      <a:pt x="14" y="3"/>
                      <a:pt x="12" y="6"/>
                      <a:pt x="12" y="8"/>
                    </a:cubicBezTo>
                    <a:close/>
                  </a:path>
                </a:pathLst>
              </a:custGeom>
              <a:solidFill>
                <a:srgbClr val="BC92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9" name="Freeform 5895"/>
              <p:cNvSpPr/>
              <p:nvPr/>
            </p:nvSpPr>
            <p:spPr bwMode="auto">
              <a:xfrm>
                <a:off x="6765925" y="5421313"/>
                <a:ext cx="12700" cy="14288"/>
              </a:xfrm>
              <a:custGeom>
                <a:avLst/>
                <a:gdLst>
                  <a:gd name="T0" fmla="*/ 0 w 6"/>
                  <a:gd name="T1" fmla="*/ 3 h 7"/>
                  <a:gd name="T2" fmla="*/ 0 w 6"/>
                  <a:gd name="T3" fmla="*/ 0 h 7"/>
                  <a:gd name="T4" fmla="*/ 5 w 6"/>
                  <a:gd name="T5" fmla="*/ 4 h 7"/>
                  <a:gd name="T6" fmla="*/ 2 w 6"/>
                  <a:gd name="T7" fmla="*/ 7 h 7"/>
                  <a:gd name="T8" fmla="*/ 0 w 6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3" y="1"/>
                      <a:pt x="5" y="1"/>
                      <a:pt x="5" y="4"/>
                    </a:cubicBezTo>
                    <a:cubicBezTo>
                      <a:pt x="6" y="6"/>
                      <a:pt x="4" y="7"/>
                      <a:pt x="2" y="7"/>
                    </a:cubicBezTo>
                    <a:cubicBezTo>
                      <a:pt x="0" y="7"/>
                      <a:pt x="0" y="5"/>
                      <a:pt x="0" y="3"/>
                    </a:cubicBezTo>
                    <a:close/>
                  </a:path>
                </a:pathLst>
              </a:custGeom>
              <a:solidFill>
                <a:srgbClr val="DEBD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0" name="Freeform 5896"/>
              <p:cNvSpPr/>
              <p:nvPr/>
            </p:nvSpPr>
            <p:spPr bwMode="auto">
              <a:xfrm>
                <a:off x="6765925" y="5475288"/>
                <a:ext cx="12700" cy="22225"/>
              </a:xfrm>
              <a:custGeom>
                <a:avLst/>
                <a:gdLst>
                  <a:gd name="T0" fmla="*/ 6 w 6"/>
                  <a:gd name="T1" fmla="*/ 6 h 11"/>
                  <a:gd name="T2" fmla="*/ 3 w 6"/>
                  <a:gd name="T3" fmla="*/ 11 h 11"/>
                  <a:gd name="T4" fmla="*/ 1 w 6"/>
                  <a:gd name="T5" fmla="*/ 3 h 11"/>
                  <a:gd name="T6" fmla="*/ 6 w 6"/>
                  <a:gd name="T7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1">
                    <a:moveTo>
                      <a:pt x="6" y="6"/>
                    </a:moveTo>
                    <a:cubicBezTo>
                      <a:pt x="4" y="7"/>
                      <a:pt x="3" y="9"/>
                      <a:pt x="3" y="11"/>
                    </a:cubicBezTo>
                    <a:cubicBezTo>
                      <a:pt x="0" y="9"/>
                      <a:pt x="1" y="6"/>
                      <a:pt x="1" y="3"/>
                    </a:cubicBezTo>
                    <a:cubicBezTo>
                      <a:pt x="6" y="0"/>
                      <a:pt x="6" y="3"/>
                      <a:pt x="6" y="6"/>
                    </a:cubicBezTo>
                    <a:close/>
                  </a:path>
                </a:pathLst>
              </a:custGeom>
              <a:solidFill>
                <a:srgbClr val="CCA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1" name="Freeform 5897"/>
              <p:cNvSpPr/>
              <p:nvPr/>
            </p:nvSpPr>
            <p:spPr bwMode="auto">
              <a:xfrm>
                <a:off x="7008813" y="5300663"/>
                <a:ext cx="58738" cy="19050"/>
              </a:xfrm>
              <a:custGeom>
                <a:avLst/>
                <a:gdLst>
                  <a:gd name="T0" fmla="*/ 0 w 29"/>
                  <a:gd name="T1" fmla="*/ 6 h 9"/>
                  <a:gd name="T2" fmla="*/ 0 w 29"/>
                  <a:gd name="T3" fmla="*/ 4 h 9"/>
                  <a:gd name="T4" fmla="*/ 15 w 29"/>
                  <a:gd name="T5" fmla="*/ 3 h 9"/>
                  <a:gd name="T6" fmla="*/ 29 w 29"/>
                  <a:gd name="T7" fmla="*/ 0 h 9"/>
                  <a:gd name="T8" fmla="*/ 0 w 29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9">
                    <a:moveTo>
                      <a:pt x="0" y="6"/>
                    </a:moveTo>
                    <a:cubicBezTo>
                      <a:pt x="0" y="5"/>
                      <a:pt x="0" y="5"/>
                      <a:pt x="0" y="4"/>
                    </a:cubicBezTo>
                    <a:cubicBezTo>
                      <a:pt x="5" y="5"/>
                      <a:pt x="10" y="3"/>
                      <a:pt x="15" y="3"/>
                    </a:cubicBezTo>
                    <a:cubicBezTo>
                      <a:pt x="20" y="4"/>
                      <a:pt x="24" y="4"/>
                      <a:pt x="29" y="0"/>
                    </a:cubicBezTo>
                    <a:cubicBezTo>
                      <a:pt x="25" y="9"/>
                      <a:pt x="25" y="9"/>
                      <a:pt x="0" y="6"/>
                    </a:cubicBezTo>
                    <a:close/>
                  </a:path>
                </a:pathLst>
              </a:custGeom>
              <a:solidFill>
                <a:srgbClr val="DAC1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2" name="Freeform 5898"/>
              <p:cNvSpPr/>
              <p:nvPr/>
            </p:nvSpPr>
            <p:spPr bwMode="auto">
              <a:xfrm>
                <a:off x="7137400" y="5351463"/>
                <a:ext cx="115888" cy="71438"/>
              </a:xfrm>
              <a:custGeom>
                <a:avLst/>
                <a:gdLst>
                  <a:gd name="T0" fmla="*/ 53 w 58"/>
                  <a:gd name="T1" fmla="*/ 18 h 36"/>
                  <a:gd name="T2" fmla="*/ 53 w 58"/>
                  <a:gd name="T3" fmla="*/ 29 h 36"/>
                  <a:gd name="T4" fmla="*/ 58 w 58"/>
                  <a:gd name="T5" fmla="*/ 36 h 36"/>
                  <a:gd name="T6" fmla="*/ 39 w 58"/>
                  <a:gd name="T7" fmla="*/ 36 h 36"/>
                  <a:gd name="T8" fmla="*/ 37 w 58"/>
                  <a:gd name="T9" fmla="*/ 35 h 36"/>
                  <a:gd name="T10" fmla="*/ 33 w 58"/>
                  <a:gd name="T11" fmla="*/ 23 h 36"/>
                  <a:gd name="T12" fmla="*/ 16 w 58"/>
                  <a:gd name="T13" fmla="*/ 18 h 36"/>
                  <a:gd name="T14" fmla="*/ 13 w 58"/>
                  <a:gd name="T15" fmla="*/ 27 h 36"/>
                  <a:gd name="T16" fmla="*/ 10 w 58"/>
                  <a:gd name="T17" fmla="*/ 25 h 36"/>
                  <a:gd name="T18" fmla="*/ 2 w 58"/>
                  <a:gd name="T19" fmla="*/ 5 h 36"/>
                  <a:gd name="T20" fmla="*/ 5 w 58"/>
                  <a:gd name="T21" fmla="*/ 5 h 36"/>
                  <a:gd name="T22" fmla="*/ 12 w 58"/>
                  <a:gd name="T23" fmla="*/ 6 h 36"/>
                  <a:gd name="T24" fmla="*/ 19 w 58"/>
                  <a:gd name="T25" fmla="*/ 7 h 36"/>
                  <a:gd name="T26" fmla="*/ 41 w 58"/>
                  <a:gd name="T27" fmla="*/ 8 h 36"/>
                  <a:gd name="T28" fmla="*/ 52 w 58"/>
                  <a:gd name="T29" fmla="*/ 11 h 36"/>
                  <a:gd name="T30" fmla="*/ 53 w 58"/>
                  <a:gd name="T31" fmla="*/ 18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36">
                    <a:moveTo>
                      <a:pt x="53" y="18"/>
                    </a:moveTo>
                    <a:cubicBezTo>
                      <a:pt x="47" y="22"/>
                      <a:pt x="45" y="25"/>
                      <a:pt x="53" y="29"/>
                    </a:cubicBezTo>
                    <a:cubicBezTo>
                      <a:pt x="55" y="30"/>
                      <a:pt x="58" y="32"/>
                      <a:pt x="58" y="36"/>
                    </a:cubicBezTo>
                    <a:cubicBezTo>
                      <a:pt x="52" y="35"/>
                      <a:pt x="45" y="34"/>
                      <a:pt x="39" y="36"/>
                    </a:cubicBezTo>
                    <a:cubicBezTo>
                      <a:pt x="38" y="35"/>
                      <a:pt x="38" y="35"/>
                      <a:pt x="37" y="35"/>
                    </a:cubicBezTo>
                    <a:cubicBezTo>
                      <a:pt x="29" y="33"/>
                      <a:pt x="38" y="22"/>
                      <a:pt x="33" y="23"/>
                    </a:cubicBezTo>
                    <a:cubicBezTo>
                      <a:pt x="25" y="25"/>
                      <a:pt x="23" y="19"/>
                      <a:pt x="16" y="18"/>
                    </a:cubicBezTo>
                    <a:cubicBezTo>
                      <a:pt x="14" y="20"/>
                      <a:pt x="18" y="26"/>
                      <a:pt x="13" y="27"/>
                    </a:cubicBezTo>
                    <a:cubicBezTo>
                      <a:pt x="11" y="27"/>
                      <a:pt x="11" y="26"/>
                      <a:pt x="10" y="25"/>
                    </a:cubicBezTo>
                    <a:cubicBezTo>
                      <a:pt x="8" y="18"/>
                      <a:pt x="0" y="13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ubicBezTo>
                      <a:pt x="8" y="3"/>
                      <a:pt x="10" y="5"/>
                      <a:pt x="12" y="6"/>
                    </a:cubicBezTo>
                    <a:cubicBezTo>
                      <a:pt x="14" y="7"/>
                      <a:pt x="16" y="7"/>
                      <a:pt x="19" y="7"/>
                    </a:cubicBezTo>
                    <a:cubicBezTo>
                      <a:pt x="26" y="1"/>
                      <a:pt x="34" y="0"/>
                      <a:pt x="41" y="8"/>
                    </a:cubicBezTo>
                    <a:cubicBezTo>
                      <a:pt x="43" y="11"/>
                      <a:pt x="48" y="10"/>
                      <a:pt x="52" y="11"/>
                    </a:cubicBezTo>
                    <a:cubicBezTo>
                      <a:pt x="56" y="13"/>
                      <a:pt x="58" y="15"/>
                      <a:pt x="53" y="18"/>
                    </a:cubicBezTo>
                    <a:close/>
                  </a:path>
                </a:pathLst>
              </a:custGeom>
              <a:solidFill>
                <a:srgbClr val="CEA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3" name="Freeform 5899"/>
              <p:cNvSpPr/>
              <p:nvPr/>
            </p:nvSpPr>
            <p:spPr bwMode="auto">
              <a:xfrm>
                <a:off x="7132638" y="5332413"/>
                <a:ext cx="44450" cy="34925"/>
              </a:xfrm>
              <a:custGeom>
                <a:avLst/>
                <a:gdLst>
                  <a:gd name="T0" fmla="*/ 14 w 22"/>
                  <a:gd name="T1" fmla="*/ 17 h 17"/>
                  <a:gd name="T2" fmla="*/ 7 w 22"/>
                  <a:gd name="T3" fmla="*/ 14 h 17"/>
                  <a:gd name="T4" fmla="*/ 6 w 22"/>
                  <a:gd name="T5" fmla="*/ 1 h 17"/>
                  <a:gd name="T6" fmla="*/ 9 w 22"/>
                  <a:gd name="T7" fmla="*/ 1 h 17"/>
                  <a:gd name="T8" fmla="*/ 14 w 22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7">
                    <a:moveTo>
                      <a:pt x="14" y="17"/>
                    </a:moveTo>
                    <a:cubicBezTo>
                      <a:pt x="12" y="16"/>
                      <a:pt x="9" y="15"/>
                      <a:pt x="7" y="14"/>
                    </a:cubicBezTo>
                    <a:cubicBezTo>
                      <a:pt x="9" y="9"/>
                      <a:pt x="0" y="6"/>
                      <a:pt x="6" y="1"/>
                    </a:cubicBezTo>
                    <a:cubicBezTo>
                      <a:pt x="7" y="1"/>
                      <a:pt x="8" y="0"/>
                      <a:pt x="9" y="1"/>
                    </a:cubicBezTo>
                    <a:cubicBezTo>
                      <a:pt x="17" y="5"/>
                      <a:pt x="22" y="9"/>
                      <a:pt x="14" y="17"/>
                    </a:cubicBezTo>
                    <a:close/>
                  </a:path>
                </a:pathLst>
              </a:custGeom>
              <a:solidFill>
                <a:srgbClr val="DC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4" name="Freeform 5900"/>
              <p:cNvSpPr/>
              <p:nvPr/>
            </p:nvSpPr>
            <p:spPr bwMode="auto">
              <a:xfrm>
                <a:off x="7145338" y="5324475"/>
                <a:ext cx="30163" cy="20638"/>
              </a:xfrm>
              <a:custGeom>
                <a:avLst/>
                <a:gdLst>
                  <a:gd name="T0" fmla="*/ 2 w 15"/>
                  <a:gd name="T1" fmla="*/ 6 h 10"/>
                  <a:gd name="T2" fmla="*/ 0 w 15"/>
                  <a:gd name="T3" fmla="*/ 5 h 10"/>
                  <a:gd name="T4" fmla="*/ 5 w 15"/>
                  <a:gd name="T5" fmla="*/ 1 h 10"/>
                  <a:gd name="T6" fmla="*/ 15 w 15"/>
                  <a:gd name="T7" fmla="*/ 7 h 10"/>
                  <a:gd name="T8" fmla="*/ 2 w 15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0">
                    <a:moveTo>
                      <a:pt x="2" y="6"/>
                    </a:moveTo>
                    <a:cubicBezTo>
                      <a:pt x="2" y="6"/>
                      <a:pt x="1" y="5"/>
                      <a:pt x="0" y="5"/>
                    </a:cubicBezTo>
                    <a:cubicBezTo>
                      <a:pt x="1" y="3"/>
                      <a:pt x="3" y="2"/>
                      <a:pt x="5" y="1"/>
                    </a:cubicBezTo>
                    <a:cubicBezTo>
                      <a:pt x="9" y="2"/>
                      <a:pt x="15" y="0"/>
                      <a:pt x="15" y="7"/>
                    </a:cubicBezTo>
                    <a:cubicBezTo>
                      <a:pt x="10" y="10"/>
                      <a:pt x="6" y="8"/>
                      <a:pt x="2" y="6"/>
                    </a:cubicBezTo>
                    <a:close/>
                  </a:path>
                </a:pathLst>
              </a:custGeom>
              <a:solidFill>
                <a:srgbClr val="EDD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5" name="Freeform 5901"/>
              <p:cNvSpPr/>
              <p:nvPr/>
            </p:nvSpPr>
            <p:spPr bwMode="auto">
              <a:xfrm>
                <a:off x="7135813" y="5400675"/>
                <a:ext cx="55563" cy="44450"/>
              </a:xfrm>
              <a:custGeom>
                <a:avLst/>
                <a:gdLst>
                  <a:gd name="T0" fmla="*/ 11 w 28"/>
                  <a:gd name="T1" fmla="*/ 0 h 22"/>
                  <a:gd name="T2" fmla="*/ 13 w 28"/>
                  <a:gd name="T3" fmla="*/ 1 h 22"/>
                  <a:gd name="T4" fmla="*/ 15 w 28"/>
                  <a:gd name="T5" fmla="*/ 2 h 22"/>
                  <a:gd name="T6" fmla="*/ 21 w 28"/>
                  <a:gd name="T7" fmla="*/ 3 h 22"/>
                  <a:gd name="T8" fmla="*/ 27 w 28"/>
                  <a:gd name="T9" fmla="*/ 7 h 22"/>
                  <a:gd name="T10" fmla="*/ 28 w 28"/>
                  <a:gd name="T11" fmla="*/ 10 h 22"/>
                  <a:gd name="T12" fmla="*/ 27 w 28"/>
                  <a:gd name="T13" fmla="*/ 12 h 22"/>
                  <a:gd name="T14" fmla="*/ 9 w 28"/>
                  <a:gd name="T15" fmla="*/ 12 h 22"/>
                  <a:gd name="T16" fmla="*/ 11 w 28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2">
                    <a:moveTo>
                      <a:pt x="11" y="0"/>
                    </a:moveTo>
                    <a:cubicBezTo>
                      <a:pt x="12" y="0"/>
                      <a:pt x="12" y="0"/>
                      <a:pt x="13" y="1"/>
                    </a:cubicBezTo>
                    <a:cubicBezTo>
                      <a:pt x="14" y="1"/>
                      <a:pt x="14" y="2"/>
                      <a:pt x="15" y="2"/>
                    </a:cubicBezTo>
                    <a:cubicBezTo>
                      <a:pt x="17" y="4"/>
                      <a:pt x="19" y="3"/>
                      <a:pt x="21" y="3"/>
                    </a:cubicBezTo>
                    <a:cubicBezTo>
                      <a:pt x="23" y="3"/>
                      <a:pt x="26" y="4"/>
                      <a:pt x="27" y="7"/>
                    </a:cubicBezTo>
                    <a:cubicBezTo>
                      <a:pt x="28" y="8"/>
                      <a:pt x="28" y="9"/>
                      <a:pt x="28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1" y="15"/>
                      <a:pt x="16" y="22"/>
                      <a:pt x="9" y="12"/>
                    </a:cubicBezTo>
                    <a:cubicBezTo>
                      <a:pt x="0" y="7"/>
                      <a:pt x="8" y="4"/>
                      <a:pt x="11" y="0"/>
                    </a:cubicBezTo>
                    <a:close/>
                  </a:path>
                </a:pathLst>
              </a:custGeom>
              <a:solidFill>
                <a:srgbClr val="C0A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6" name="Freeform 5902"/>
              <p:cNvSpPr/>
              <p:nvPr/>
            </p:nvSpPr>
            <p:spPr bwMode="auto">
              <a:xfrm>
                <a:off x="7146925" y="5421313"/>
                <a:ext cx="50800" cy="33338"/>
              </a:xfrm>
              <a:custGeom>
                <a:avLst/>
                <a:gdLst>
                  <a:gd name="T0" fmla="*/ 3 w 25"/>
                  <a:gd name="T1" fmla="*/ 2 h 17"/>
                  <a:gd name="T2" fmla="*/ 21 w 25"/>
                  <a:gd name="T3" fmla="*/ 0 h 17"/>
                  <a:gd name="T4" fmla="*/ 25 w 25"/>
                  <a:gd name="T5" fmla="*/ 5 h 17"/>
                  <a:gd name="T6" fmla="*/ 22 w 25"/>
                  <a:gd name="T7" fmla="*/ 10 h 17"/>
                  <a:gd name="T8" fmla="*/ 17 w 25"/>
                  <a:gd name="T9" fmla="*/ 14 h 17"/>
                  <a:gd name="T10" fmla="*/ 7 w 25"/>
                  <a:gd name="T11" fmla="*/ 10 h 17"/>
                  <a:gd name="T12" fmla="*/ 3 w 25"/>
                  <a:gd name="T13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7">
                    <a:moveTo>
                      <a:pt x="3" y="2"/>
                    </a:moveTo>
                    <a:cubicBezTo>
                      <a:pt x="10" y="8"/>
                      <a:pt x="15" y="2"/>
                      <a:pt x="21" y="0"/>
                    </a:cubicBezTo>
                    <a:cubicBezTo>
                      <a:pt x="23" y="1"/>
                      <a:pt x="20" y="7"/>
                      <a:pt x="25" y="5"/>
                    </a:cubicBezTo>
                    <a:cubicBezTo>
                      <a:pt x="25" y="7"/>
                      <a:pt x="24" y="9"/>
                      <a:pt x="22" y="10"/>
                    </a:cubicBezTo>
                    <a:cubicBezTo>
                      <a:pt x="20" y="10"/>
                      <a:pt x="18" y="12"/>
                      <a:pt x="17" y="14"/>
                    </a:cubicBezTo>
                    <a:cubicBezTo>
                      <a:pt x="12" y="17"/>
                      <a:pt x="10" y="12"/>
                      <a:pt x="7" y="10"/>
                    </a:cubicBezTo>
                    <a:cubicBezTo>
                      <a:pt x="2" y="9"/>
                      <a:pt x="0" y="7"/>
                      <a:pt x="3" y="2"/>
                    </a:cubicBezTo>
                    <a:close/>
                  </a:path>
                </a:pathLst>
              </a:custGeom>
              <a:solidFill>
                <a:srgbClr val="CEA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7" name="Freeform 5903"/>
              <p:cNvSpPr/>
              <p:nvPr/>
            </p:nvSpPr>
            <p:spPr bwMode="auto">
              <a:xfrm>
                <a:off x="7151688" y="5437188"/>
                <a:ext cx="30163" cy="23813"/>
              </a:xfrm>
              <a:custGeom>
                <a:avLst/>
                <a:gdLst>
                  <a:gd name="T0" fmla="*/ 5 w 15"/>
                  <a:gd name="T1" fmla="*/ 2 h 12"/>
                  <a:gd name="T2" fmla="*/ 15 w 15"/>
                  <a:gd name="T3" fmla="*/ 6 h 12"/>
                  <a:gd name="T4" fmla="*/ 0 w 15"/>
                  <a:gd name="T5" fmla="*/ 7 h 12"/>
                  <a:gd name="T6" fmla="*/ 5 w 15"/>
                  <a:gd name="T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2">
                    <a:moveTo>
                      <a:pt x="5" y="2"/>
                    </a:moveTo>
                    <a:cubicBezTo>
                      <a:pt x="10" y="0"/>
                      <a:pt x="11" y="6"/>
                      <a:pt x="15" y="6"/>
                    </a:cubicBezTo>
                    <a:cubicBezTo>
                      <a:pt x="10" y="12"/>
                      <a:pt x="5" y="11"/>
                      <a:pt x="0" y="7"/>
                    </a:cubicBezTo>
                    <a:cubicBezTo>
                      <a:pt x="3" y="7"/>
                      <a:pt x="5" y="6"/>
                      <a:pt x="5" y="2"/>
                    </a:cubicBezTo>
                    <a:close/>
                  </a:path>
                </a:pathLst>
              </a:custGeom>
              <a:solidFill>
                <a:srgbClr val="BE9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8" name="Freeform 5904"/>
              <p:cNvSpPr/>
              <p:nvPr/>
            </p:nvSpPr>
            <p:spPr bwMode="auto">
              <a:xfrm>
                <a:off x="7185025" y="5410200"/>
                <a:ext cx="84138" cy="38100"/>
              </a:xfrm>
              <a:custGeom>
                <a:avLst/>
                <a:gdLst>
                  <a:gd name="T0" fmla="*/ 6 w 42"/>
                  <a:gd name="T1" fmla="*/ 10 h 19"/>
                  <a:gd name="T2" fmla="*/ 2 w 42"/>
                  <a:gd name="T3" fmla="*/ 5 h 19"/>
                  <a:gd name="T4" fmla="*/ 7 w 42"/>
                  <a:gd name="T5" fmla="*/ 2 h 19"/>
                  <a:gd name="T6" fmla="*/ 14 w 42"/>
                  <a:gd name="T7" fmla="*/ 4 h 19"/>
                  <a:gd name="T8" fmla="*/ 34 w 42"/>
                  <a:gd name="T9" fmla="*/ 6 h 19"/>
                  <a:gd name="T10" fmla="*/ 40 w 42"/>
                  <a:gd name="T11" fmla="*/ 19 h 19"/>
                  <a:gd name="T12" fmla="*/ 22 w 42"/>
                  <a:gd name="T13" fmla="*/ 11 h 19"/>
                  <a:gd name="T14" fmla="*/ 6 w 42"/>
                  <a:gd name="T15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19">
                    <a:moveTo>
                      <a:pt x="6" y="10"/>
                    </a:moveTo>
                    <a:cubicBezTo>
                      <a:pt x="0" y="12"/>
                      <a:pt x="2" y="8"/>
                      <a:pt x="2" y="5"/>
                    </a:cubicBezTo>
                    <a:cubicBezTo>
                      <a:pt x="5" y="7"/>
                      <a:pt x="5" y="4"/>
                      <a:pt x="7" y="2"/>
                    </a:cubicBezTo>
                    <a:cubicBezTo>
                      <a:pt x="9" y="3"/>
                      <a:pt x="12" y="3"/>
                      <a:pt x="14" y="4"/>
                    </a:cubicBezTo>
                    <a:cubicBezTo>
                      <a:pt x="21" y="4"/>
                      <a:pt x="28" y="0"/>
                      <a:pt x="34" y="6"/>
                    </a:cubicBezTo>
                    <a:cubicBezTo>
                      <a:pt x="42" y="8"/>
                      <a:pt x="40" y="14"/>
                      <a:pt x="40" y="19"/>
                    </a:cubicBezTo>
                    <a:cubicBezTo>
                      <a:pt x="36" y="13"/>
                      <a:pt x="31" y="9"/>
                      <a:pt x="22" y="11"/>
                    </a:cubicBezTo>
                    <a:cubicBezTo>
                      <a:pt x="17" y="12"/>
                      <a:pt x="11" y="12"/>
                      <a:pt x="6" y="10"/>
                    </a:cubicBezTo>
                    <a:close/>
                  </a:path>
                </a:pathLst>
              </a:custGeom>
              <a:solidFill>
                <a:srgbClr val="C39E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9" name="Freeform 5905"/>
              <p:cNvSpPr/>
              <p:nvPr/>
            </p:nvSpPr>
            <p:spPr bwMode="auto">
              <a:xfrm>
                <a:off x="7307263" y="5654675"/>
                <a:ext cx="26988" cy="20638"/>
              </a:xfrm>
              <a:custGeom>
                <a:avLst/>
                <a:gdLst>
                  <a:gd name="T0" fmla="*/ 0 w 13"/>
                  <a:gd name="T1" fmla="*/ 2 h 10"/>
                  <a:gd name="T2" fmla="*/ 11 w 13"/>
                  <a:gd name="T3" fmla="*/ 0 h 10"/>
                  <a:gd name="T4" fmla="*/ 9 w 13"/>
                  <a:gd name="T5" fmla="*/ 10 h 10"/>
                  <a:gd name="T6" fmla="*/ 0 w 13"/>
                  <a:gd name="T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2"/>
                    </a:moveTo>
                    <a:cubicBezTo>
                      <a:pt x="4" y="3"/>
                      <a:pt x="8" y="1"/>
                      <a:pt x="11" y="0"/>
                    </a:cubicBezTo>
                    <a:cubicBezTo>
                      <a:pt x="13" y="4"/>
                      <a:pt x="9" y="7"/>
                      <a:pt x="9" y="10"/>
                    </a:cubicBezTo>
                    <a:cubicBezTo>
                      <a:pt x="6" y="8"/>
                      <a:pt x="3" y="5"/>
                      <a:pt x="0" y="2"/>
                    </a:cubicBezTo>
                    <a:close/>
                  </a:path>
                </a:pathLst>
              </a:custGeom>
              <a:solidFill>
                <a:srgbClr val="BA9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0" name="Freeform 5906"/>
              <p:cNvSpPr/>
              <p:nvPr/>
            </p:nvSpPr>
            <p:spPr bwMode="auto">
              <a:xfrm>
                <a:off x="7296150" y="5610225"/>
                <a:ext cx="30163" cy="34925"/>
              </a:xfrm>
              <a:custGeom>
                <a:avLst/>
                <a:gdLst>
                  <a:gd name="T0" fmla="*/ 9 w 15"/>
                  <a:gd name="T1" fmla="*/ 17 h 17"/>
                  <a:gd name="T2" fmla="*/ 0 w 15"/>
                  <a:gd name="T3" fmla="*/ 13 h 17"/>
                  <a:gd name="T4" fmla="*/ 15 w 15"/>
                  <a:gd name="T5" fmla="*/ 15 h 17"/>
                  <a:gd name="T6" fmla="*/ 9 w 15"/>
                  <a:gd name="T7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7">
                    <a:moveTo>
                      <a:pt x="9" y="17"/>
                    </a:moveTo>
                    <a:cubicBezTo>
                      <a:pt x="7" y="13"/>
                      <a:pt x="3" y="14"/>
                      <a:pt x="0" y="13"/>
                    </a:cubicBezTo>
                    <a:cubicBezTo>
                      <a:pt x="7" y="0"/>
                      <a:pt x="10" y="13"/>
                      <a:pt x="15" y="15"/>
                    </a:cubicBezTo>
                    <a:cubicBezTo>
                      <a:pt x="13" y="17"/>
                      <a:pt x="11" y="17"/>
                      <a:pt x="9" y="17"/>
                    </a:cubicBezTo>
                    <a:close/>
                  </a:path>
                </a:pathLst>
              </a:custGeom>
              <a:solidFill>
                <a:srgbClr val="A28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1" name="Freeform 5907"/>
              <p:cNvSpPr/>
              <p:nvPr/>
            </p:nvSpPr>
            <p:spPr bwMode="auto">
              <a:xfrm>
                <a:off x="7253288" y="5348288"/>
                <a:ext cx="53975" cy="49213"/>
              </a:xfrm>
              <a:custGeom>
                <a:avLst/>
                <a:gdLst>
                  <a:gd name="T0" fmla="*/ 21 w 27"/>
                  <a:gd name="T1" fmla="*/ 8 h 24"/>
                  <a:gd name="T2" fmla="*/ 27 w 27"/>
                  <a:gd name="T3" fmla="*/ 19 h 24"/>
                  <a:gd name="T4" fmla="*/ 2 w 27"/>
                  <a:gd name="T5" fmla="*/ 23 h 24"/>
                  <a:gd name="T6" fmla="*/ 2 w 27"/>
                  <a:gd name="T7" fmla="*/ 23 h 24"/>
                  <a:gd name="T8" fmla="*/ 3 w 27"/>
                  <a:gd name="T9" fmla="*/ 12 h 24"/>
                  <a:gd name="T10" fmla="*/ 14 w 27"/>
                  <a:gd name="T11" fmla="*/ 7 h 24"/>
                  <a:gd name="T12" fmla="*/ 21 w 27"/>
                  <a:gd name="T13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24">
                    <a:moveTo>
                      <a:pt x="21" y="8"/>
                    </a:moveTo>
                    <a:cubicBezTo>
                      <a:pt x="20" y="13"/>
                      <a:pt x="25" y="15"/>
                      <a:pt x="27" y="19"/>
                    </a:cubicBezTo>
                    <a:cubicBezTo>
                      <a:pt x="19" y="21"/>
                      <a:pt x="11" y="24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0" y="19"/>
                      <a:pt x="1" y="15"/>
                      <a:pt x="3" y="12"/>
                    </a:cubicBezTo>
                    <a:cubicBezTo>
                      <a:pt x="7" y="11"/>
                      <a:pt x="12" y="13"/>
                      <a:pt x="14" y="7"/>
                    </a:cubicBezTo>
                    <a:cubicBezTo>
                      <a:pt x="17" y="3"/>
                      <a:pt x="20" y="0"/>
                      <a:pt x="21" y="8"/>
                    </a:cubicBezTo>
                    <a:close/>
                  </a:path>
                </a:pathLst>
              </a:custGeom>
              <a:solidFill>
                <a:srgbClr val="E0C3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2" name="Freeform 5908"/>
              <p:cNvSpPr/>
              <p:nvPr/>
            </p:nvSpPr>
            <p:spPr bwMode="auto">
              <a:xfrm>
                <a:off x="7269163" y="5392738"/>
                <a:ext cx="26988" cy="23813"/>
              </a:xfrm>
              <a:custGeom>
                <a:avLst/>
                <a:gdLst>
                  <a:gd name="T0" fmla="*/ 13 w 13"/>
                  <a:gd name="T1" fmla="*/ 6 h 12"/>
                  <a:gd name="T2" fmla="*/ 12 w 13"/>
                  <a:gd name="T3" fmla="*/ 10 h 12"/>
                  <a:gd name="T4" fmla="*/ 2 w 13"/>
                  <a:gd name="T5" fmla="*/ 12 h 12"/>
                  <a:gd name="T6" fmla="*/ 0 w 13"/>
                  <a:gd name="T7" fmla="*/ 9 h 12"/>
                  <a:gd name="T8" fmla="*/ 13 w 13"/>
                  <a:gd name="T9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2">
                    <a:moveTo>
                      <a:pt x="13" y="6"/>
                    </a:moveTo>
                    <a:cubicBezTo>
                      <a:pt x="13" y="7"/>
                      <a:pt x="13" y="9"/>
                      <a:pt x="12" y="10"/>
                    </a:cubicBezTo>
                    <a:cubicBezTo>
                      <a:pt x="9" y="11"/>
                      <a:pt x="6" y="11"/>
                      <a:pt x="2" y="12"/>
                    </a:cubicBezTo>
                    <a:cubicBezTo>
                      <a:pt x="2" y="11"/>
                      <a:pt x="1" y="10"/>
                      <a:pt x="0" y="9"/>
                    </a:cubicBezTo>
                    <a:cubicBezTo>
                      <a:pt x="3" y="3"/>
                      <a:pt x="7" y="0"/>
                      <a:pt x="13" y="6"/>
                    </a:cubicBezTo>
                    <a:close/>
                  </a:path>
                </a:pathLst>
              </a:custGeom>
              <a:solidFill>
                <a:srgbClr val="D8B8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3" name="Freeform 5909"/>
              <p:cNvSpPr/>
              <p:nvPr/>
            </p:nvSpPr>
            <p:spPr bwMode="auto">
              <a:xfrm>
                <a:off x="7169150" y="5335588"/>
                <a:ext cx="93663" cy="58738"/>
              </a:xfrm>
              <a:custGeom>
                <a:avLst/>
                <a:gdLst>
                  <a:gd name="T0" fmla="*/ 45 w 47"/>
                  <a:gd name="T1" fmla="*/ 20 h 30"/>
                  <a:gd name="T2" fmla="*/ 44 w 47"/>
                  <a:gd name="T3" fmla="*/ 30 h 30"/>
                  <a:gd name="T4" fmla="*/ 37 w 47"/>
                  <a:gd name="T5" fmla="*/ 26 h 30"/>
                  <a:gd name="T6" fmla="*/ 38 w 47"/>
                  <a:gd name="T7" fmla="*/ 23 h 30"/>
                  <a:gd name="T8" fmla="*/ 15 w 47"/>
                  <a:gd name="T9" fmla="*/ 13 h 30"/>
                  <a:gd name="T10" fmla="*/ 1 w 47"/>
                  <a:gd name="T11" fmla="*/ 17 h 30"/>
                  <a:gd name="T12" fmla="*/ 6 w 47"/>
                  <a:gd name="T13" fmla="*/ 5 h 30"/>
                  <a:gd name="T14" fmla="*/ 22 w 47"/>
                  <a:gd name="T15" fmla="*/ 2 h 30"/>
                  <a:gd name="T16" fmla="*/ 22 w 47"/>
                  <a:gd name="T17" fmla="*/ 2 h 30"/>
                  <a:gd name="T18" fmla="*/ 33 w 47"/>
                  <a:gd name="T19" fmla="*/ 1 h 30"/>
                  <a:gd name="T20" fmla="*/ 33 w 47"/>
                  <a:gd name="T21" fmla="*/ 1 h 30"/>
                  <a:gd name="T22" fmla="*/ 41 w 47"/>
                  <a:gd name="T23" fmla="*/ 14 h 30"/>
                  <a:gd name="T24" fmla="*/ 45 w 47"/>
                  <a:gd name="T2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30">
                    <a:moveTo>
                      <a:pt x="45" y="20"/>
                    </a:moveTo>
                    <a:cubicBezTo>
                      <a:pt x="47" y="24"/>
                      <a:pt x="44" y="26"/>
                      <a:pt x="44" y="30"/>
                    </a:cubicBezTo>
                    <a:cubicBezTo>
                      <a:pt x="41" y="29"/>
                      <a:pt x="39" y="27"/>
                      <a:pt x="37" y="26"/>
                    </a:cubicBezTo>
                    <a:cubicBezTo>
                      <a:pt x="37" y="25"/>
                      <a:pt x="38" y="24"/>
                      <a:pt x="38" y="23"/>
                    </a:cubicBezTo>
                    <a:cubicBezTo>
                      <a:pt x="29" y="23"/>
                      <a:pt x="22" y="18"/>
                      <a:pt x="15" y="13"/>
                    </a:cubicBezTo>
                    <a:cubicBezTo>
                      <a:pt x="10" y="10"/>
                      <a:pt x="7" y="21"/>
                      <a:pt x="1" y="17"/>
                    </a:cubicBezTo>
                    <a:cubicBezTo>
                      <a:pt x="0" y="12"/>
                      <a:pt x="4" y="9"/>
                      <a:pt x="6" y="5"/>
                    </a:cubicBezTo>
                    <a:cubicBezTo>
                      <a:pt x="11" y="1"/>
                      <a:pt x="17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6" y="6"/>
                      <a:pt x="29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44" y="0"/>
                      <a:pt x="39" y="9"/>
                      <a:pt x="41" y="14"/>
                    </a:cubicBezTo>
                    <a:cubicBezTo>
                      <a:pt x="40" y="18"/>
                      <a:pt x="44" y="18"/>
                      <a:pt x="45" y="20"/>
                    </a:cubicBezTo>
                    <a:close/>
                  </a:path>
                </a:pathLst>
              </a:custGeom>
              <a:solidFill>
                <a:srgbClr val="DCB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4" name="Freeform 5910"/>
              <p:cNvSpPr/>
              <p:nvPr/>
            </p:nvSpPr>
            <p:spPr bwMode="auto">
              <a:xfrm>
                <a:off x="6745288" y="5500688"/>
                <a:ext cx="44450" cy="30163"/>
              </a:xfrm>
              <a:custGeom>
                <a:avLst/>
                <a:gdLst>
                  <a:gd name="T0" fmla="*/ 17 w 22"/>
                  <a:gd name="T1" fmla="*/ 1 h 15"/>
                  <a:gd name="T2" fmla="*/ 18 w 22"/>
                  <a:gd name="T3" fmla="*/ 3 h 15"/>
                  <a:gd name="T4" fmla="*/ 14 w 22"/>
                  <a:gd name="T5" fmla="*/ 5 h 15"/>
                  <a:gd name="T6" fmla="*/ 0 w 22"/>
                  <a:gd name="T7" fmla="*/ 3 h 15"/>
                  <a:gd name="T8" fmla="*/ 17 w 22"/>
                  <a:gd name="T9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5">
                    <a:moveTo>
                      <a:pt x="17" y="1"/>
                    </a:moveTo>
                    <a:cubicBezTo>
                      <a:pt x="18" y="1"/>
                      <a:pt x="22" y="1"/>
                      <a:pt x="18" y="3"/>
                    </a:cubicBezTo>
                    <a:cubicBezTo>
                      <a:pt x="17" y="4"/>
                      <a:pt x="16" y="5"/>
                      <a:pt x="14" y="5"/>
                    </a:cubicBezTo>
                    <a:cubicBezTo>
                      <a:pt x="8" y="15"/>
                      <a:pt x="5" y="3"/>
                      <a:pt x="0" y="3"/>
                    </a:cubicBezTo>
                    <a:cubicBezTo>
                      <a:pt x="5" y="0"/>
                      <a:pt x="12" y="3"/>
                      <a:pt x="17" y="1"/>
                    </a:cubicBezTo>
                    <a:close/>
                  </a:path>
                </a:pathLst>
              </a:custGeom>
              <a:solidFill>
                <a:srgbClr val="CCAA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5" name="Freeform 5911"/>
              <p:cNvSpPr/>
              <p:nvPr/>
            </p:nvSpPr>
            <p:spPr bwMode="auto">
              <a:xfrm>
                <a:off x="6805613" y="5942013"/>
                <a:ext cx="28575" cy="14288"/>
              </a:xfrm>
              <a:custGeom>
                <a:avLst/>
                <a:gdLst>
                  <a:gd name="T0" fmla="*/ 3 w 14"/>
                  <a:gd name="T1" fmla="*/ 7 h 7"/>
                  <a:gd name="T2" fmla="*/ 4 w 14"/>
                  <a:gd name="T3" fmla="*/ 0 h 7"/>
                  <a:gd name="T4" fmla="*/ 14 w 14"/>
                  <a:gd name="T5" fmla="*/ 5 h 7"/>
                  <a:gd name="T6" fmla="*/ 3 w 14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7">
                    <a:moveTo>
                      <a:pt x="3" y="7"/>
                    </a:moveTo>
                    <a:cubicBezTo>
                      <a:pt x="3" y="5"/>
                      <a:pt x="0" y="2"/>
                      <a:pt x="4" y="0"/>
                    </a:cubicBezTo>
                    <a:cubicBezTo>
                      <a:pt x="7" y="2"/>
                      <a:pt x="10" y="3"/>
                      <a:pt x="14" y="5"/>
                    </a:cubicBezTo>
                    <a:cubicBezTo>
                      <a:pt x="10" y="6"/>
                      <a:pt x="7" y="7"/>
                      <a:pt x="3" y="7"/>
                    </a:cubicBezTo>
                    <a:close/>
                  </a:path>
                </a:pathLst>
              </a:custGeom>
              <a:solidFill>
                <a:srgbClr val="B79A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6" name="Freeform 5912"/>
              <p:cNvSpPr/>
              <p:nvPr/>
            </p:nvSpPr>
            <p:spPr bwMode="auto">
              <a:xfrm>
                <a:off x="6796088" y="5892800"/>
                <a:ext cx="14288" cy="17463"/>
              </a:xfrm>
              <a:custGeom>
                <a:avLst/>
                <a:gdLst>
                  <a:gd name="T0" fmla="*/ 4 w 7"/>
                  <a:gd name="T1" fmla="*/ 7 h 9"/>
                  <a:gd name="T2" fmla="*/ 0 w 7"/>
                  <a:gd name="T3" fmla="*/ 4 h 9"/>
                  <a:gd name="T4" fmla="*/ 4 w 7"/>
                  <a:gd name="T5" fmla="*/ 1 h 9"/>
                  <a:gd name="T6" fmla="*/ 7 w 7"/>
                  <a:gd name="T7" fmla="*/ 5 h 9"/>
                  <a:gd name="T8" fmla="*/ 4 w 7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7"/>
                    </a:moveTo>
                    <a:cubicBezTo>
                      <a:pt x="0" y="9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ubicBezTo>
                      <a:pt x="7" y="1"/>
                      <a:pt x="6" y="3"/>
                      <a:pt x="7" y="5"/>
                    </a:cubicBezTo>
                    <a:cubicBezTo>
                      <a:pt x="6" y="6"/>
                      <a:pt x="5" y="6"/>
                      <a:pt x="4" y="7"/>
                    </a:cubicBezTo>
                    <a:close/>
                  </a:path>
                </a:pathLst>
              </a:custGeom>
              <a:solidFill>
                <a:srgbClr val="9F7D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7" name="Freeform 5913"/>
              <p:cNvSpPr/>
              <p:nvPr/>
            </p:nvSpPr>
            <p:spPr bwMode="auto">
              <a:xfrm>
                <a:off x="7038975" y="5219700"/>
                <a:ext cx="20638" cy="28575"/>
              </a:xfrm>
              <a:custGeom>
                <a:avLst/>
                <a:gdLst>
                  <a:gd name="T0" fmla="*/ 1 w 10"/>
                  <a:gd name="T1" fmla="*/ 0 h 15"/>
                  <a:gd name="T2" fmla="*/ 10 w 10"/>
                  <a:gd name="T3" fmla="*/ 8 h 15"/>
                  <a:gd name="T4" fmla="*/ 0 w 10"/>
                  <a:gd name="T5" fmla="*/ 7 h 15"/>
                  <a:gd name="T6" fmla="*/ 1 w 10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5">
                    <a:moveTo>
                      <a:pt x="1" y="0"/>
                    </a:moveTo>
                    <a:cubicBezTo>
                      <a:pt x="4" y="2"/>
                      <a:pt x="7" y="5"/>
                      <a:pt x="10" y="8"/>
                    </a:cubicBezTo>
                    <a:cubicBezTo>
                      <a:pt x="6" y="9"/>
                      <a:pt x="2" y="15"/>
                      <a:pt x="0" y="7"/>
                    </a:cubicBezTo>
                    <a:cubicBezTo>
                      <a:pt x="0" y="4"/>
                      <a:pt x="1" y="2"/>
                      <a:pt x="1" y="0"/>
                    </a:cubicBezTo>
                    <a:close/>
                  </a:path>
                </a:pathLst>
              </a:custGeom>
              <a:solidFill>
                <a:srgbClr val="D0AC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8" name="Freeform 5914"/>
              <p:cNvSpPr/>
              <p:nvPr/>
            </p:nvSpPr>
            <p:spPr bwMode="auto">
              <a:xfrm>
                <a:off x="7000875" y="5208588"/>
                <a:ext cx="20638" cy="11113"/>
              </a:xfrm>
              <a:custGeom>
                <a:avLst/>
                <a:gdLst>
                  <a:gd name="T0" fmla="*/ 3 w 10"/>
                  <a:gd name="T1" fmla="*/ 0 h 5"/>
                  <a:gd name="T2" fmla="*/ 10 w 10"/>
                  <a:gd name="T3" fmla="*/ 1 h 5"/>
                  <a:gd name="T4" fmla="*/ 7 w 10"/>
                  <a:gd name="T5" fmla="*/ 5 h 5"/>
                  <a:gd name="T6" fmla="*/ 0 w 10"/>
                  <a:gd name="T7" fmla="*/ 2 h 5"/>
                  <a:gd name="T8" fmla="*/ 3 w 10"/>
                  <a:gd name="T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">
                    <a:moveTo>
                      <a:pt x="3" y="0"/>
                    </a:moveTo>
                    <a:cubicBezTo>
                      <a:pt x="5" y="0"/>
                      <a:pt x="8" y="0"/>
                      <a:pt x="10" y="1"/>
                    </a:cubicBezTo>
                    <a:cubicBezTo>
                      <a:pt x="9" y="2"/>
                      <a:pt x="8" y="4"/>
                      <a:pt x="7" y="5"/>
                    </a:cubicBezTo>
                    <a:cubicBezTo>
                      <a:pt x="5" y="5"/>
                      <a:pt x="2" y="5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D0AC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9" name="Freeform 5915"/>
              <p:cNvSpPr/>
              <p:nvPr/>
            </p:nvSpPr>
            <p:spPr bwMode="auto">
              <a:xfrm>
                <a:off x="6996113" y="5197475"/>
                <a:ext cx="11113" cy="15875"/>
              </a:xfrm>
              <a:custGeom>
                <a:avLst/>
                <a:gdLst>
                  <a:gd name="T0" fmla="*/ 5 w 5"/>
                  <a:gd name="T1" fmla="*/ 6 h 8"/>
                  <a:gd name="T2" fmla="*/ 2 w 5"/>
                  <a:gd name="T3" fmla="*/ 8 h 8"/>
                  <a:gd name="T4" fmla="*/ 1 w 5"/>
                  <a:gd name="T5" fmla="*/ 3 h 8"/>
                  <a:gd name="T6" fmla="*/ 5 w 5"/>
                  <a:gd name="T7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8">
                    <a:moveTo>
                      <a:pt x="5" y="6"/>
                    </a:moveTo>
                    <a:cubicBezTo>
                      <a:pt x="4" y="7"/>
                      <a:pt x="3" y="8"/>
                      <a:pt x="2" y="8"/>
                    </a:cubicBezTo>
                    <a:cubicBezTo>
                      <a:pt x="1" y="7"/>
                      <a:pt x="0" y="5"/>
                      <a:pt x="1" y="3"/>
                    </a:cubicBezTo>
                    <a:cubicBezTo>
                      <a:pt x="5" y="0"/>
                      <a:pt x="5" y="3"/>
                      <a:pt x="5" y="6"/>
                    </a:cubicBezTo>
                    <a:close/>
                  </a:path>
                </a:pathLst>
              </a:custGeom>
              <a:solidFill>
                <a:srgbClr val="B187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0" name="Freeform 5916"/>
              <p:cNvSpPr/>
              <p:nvPr/>
            </p:nvSpPr>
            <p:spPr bwMode="auto">
              <a:xfrm>
                <a:off x="7148513" y="5337175"/>
                <a:ext cx="36513" cy="36513"/>
              </a:xfrm>
              <a:custGeom>
                <a:avLst/>
                <a:gdLst>
                  <a:gd name="T0" fmla="*/ 17 w 18"/>
                  <a:gd name="T1" fmla="*/ 4 h 18"/>
                  <a:gd name="T2" fmla="*/ 11 w 18"/>
                  <a:gd name="T3" fmla="*/ 16 h 18"/>
                  <a:gd name="T4" fmla="*/ 6 w 18"/>
                  <a:gd name="T5" fmla="*/ 15 h 18"/>
                  <a:gd name="T6" fmla="*/ 0 w 18"/>
                  <a:gd name="T7" fmla="*/ 0 h 18"/>
                  <a:gd name="T8" fmla="*/ 13 w 18"/>
                  <a:gd name="T9" fmla="*/ 1 h 18"/>
                  <a:gd name="T10" fmla="*/ 15 w 18"/>
                  <a:gd name="T11" fmla="*/ 2 h 18"/>
                  <a:gd name="T12" fmla="*/ 17 w 18"/>
                  <a:gd name="T13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17" y="4"/>
                    </a:moveTo>
                    <a:cubicBezTo>
                      <a:pt x="18" y="10"/>
                      <a:pt x="13" y="12"/>
                      <a:pt x="11" y="16"/>
                    </a:cubicBezTo>
                    <a:cubicBezTo>
                      <a:pt x="9" y="18"/>
                      <a:pt x="7" y="18"/>
                      <a:pt x="6" y="15"/>
                    </a:cubicBezTo>
                    <a:cubicBezTo>
                      <a:pt x="9" y="8"/>
                      <a:pt x="5" y="4"/>
                      <a:pt x="0" y="0"/>
                    </a:cubicBezTo>
                    <a:cubicBezTo>
                      <a:pt x="5" y="0"/>
                      <a:pt x="9" y="1"/>
                      <a:pt x="13" y="1"/>
                    </a:cubicBezTo>
                    <a:cubicBezTo>
                      <a:pt x="13" y="1"/>
                      <a:pt x="14" y="1"/>
                      <a:pt x="15" y="2"/>
                    </a:cubicBezTo>
                    <a:cubicBezTo>
                      <a:pt x="16" y="2"/>
                      <a:pt x="17" y="3"/>
                      <a:pt x="17" y="4"/>
                    </a:cubicBezTo>
                    <a:close/>
                  </a:path>
                </a:pathLst>
              </a:custGeom>
              <a:solidFill>
                <a:srgbClr val="D2B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1" name="Freeform 5917"/>
              <p:cNvSpPr/>
              <p:nvPr/>
            </p:nvSpPr>
            <p:spPr bwMode="auto">
              <a:xfrm>
                <a:off x="7178675" y="5322888"/>
                <a:ext cx="34925" cy="23813"/>
              </a:xfrm>
              <a:custGeom>
                <a:avLst/>
                <a:gdLst>
                  <a:gd name="T0" fmla="*/ 2 w 17"/>
                  <a:gd name="T1" fmla="*/ 11 h 12"/>
                  <a:gd name="T2" fmla="*/ 0 w 17"/>
                  <a:gd name="T3" fmla="*/ 9 h 12"/>
                  <a:gd name="T4" fmla="*/ 17 w 17"/>
                  <a:gd name="T5" fmla="*/ 8 h 12"/>
                  <a:gd name="T6" fmla="*/ 2 w 17"/>
                  <a:gd name="T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12">
                    <a:moveTo>
                      <a:pt x="2" y="11"/>
                    </a:moveTo>
                    <a:cubicBezTo>
                      <a:pt x="1" y="10"/>
                      <a:pt x="1" y="9"/>
                      <a:pt x="0" y="9"/>
                    </a:cubicBezTo>
                    <a:cubicBezTo>
                      <a:pt x="6" y="0"/>
                      <a:pt x="12" y="5"/>
                      <a:pt x="17" y="8"/>
                    </a:cubicBezTo>
                    <a:cubicBezTo>
                      <a:pt x="13" y="12"/>
                      <a:pt x="7" y="10"/>
                      <a:pt x="2" y="11"/>
                    </a:cubicBezTo>
                    <a:close/>
                  </a:path>
                </a:pathLst>
              </a:custGeom>
              <a:solidFill>
                <a:srgbClr val="EDD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2" name="Freeform 5918"/>
              <p:cNvSpPr/>
              <p:nvPr/>
            </p:nvSpPr>
            <p:spPr bwMode="auto">
              <a:xfrm>
                <a:off x="7212013" y="5332413"/>
                <a:ext cx="23813" cy="22225"/>
              </a:xfrm>
              <a:custGeom>
                <a:avLst/>
                <a:gdLst>
                  <a:gd name="T0" fmla="*/ 12 w 12"/>
                  <a:gd name="T1" fmla="*/ 2 h 11"/>
                  <a:gd name="T2" fmla="*/ 5 w 12"/>
                  <a:gd name="T3" fmla="*/ 7 h 11"/>
                  <a:gd name="T4" fmla="*/ 0 w 12"/>
                  <a:gd name="T5" fmla="*/ 9 h 11"/>
                  <a:gd name="T6" fmla="*/ 1 w 12"/>
                  <a:gd name="T7" fmla="*/ 3 h 11"/>
                  <a:gd name="T8" fmla="*/ 12 w 12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1">
                    <a:moveTo>
                      <a:pt x="12" y="2"/>
                    </a:moveTo>
                    <a:cubicBezTo>
                      <a:pt x="9" y="4"/>
                      <a:pt x="7" y="5"/>
                      <a:pt x="5" y="7"/>
                    </a:cubicBezTo>
                    <a:cubicBezTo>
                      <a:pt x="4" y="8"/>
                      <a:pt x="2" y="11"/>
                      <a:pt x="0" y="9"/>
                    </a:cubicBezTo>
                    <a:cubicBezTo>
                      <a:pt x="0" y="8"/>
                      <a:pt x="1" y="5"/>
                      <a:pt x="1" y="3"/>
                    </a:cubicBezTo>
                    <a:cubicBezTo>
                      <a:pt x="4" y="0"/>
                      <a:pt x="8" y="0"/>
                      <a:pt x="12" y="2"/>
                    </a:cubicBezTo>
                    <a:close/>
                  </a:path>
                </a:pathLst>
              </a:custGeom>
              <a:solidFill>
                <a:srgbClr val="EDD2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3" name="Freeform 5919"/>
              <p:cNvSpPr/>
              <p:nvPr/>
            </p:nvSpPr>
            <p:spPr bwMode="auto">
              <a:xfrm>
                <a:off x="7177088" y="5313363"/>
                <a:ext cx="15875" cy="14288"/>
              </a:xfrm>
              <a:custGeom>
                <a:avLst/>
                <a:gdLst>
                  <a:gd name="T0" fmla="*/ 8 w 8"/>
                  <a:gd name="T1" fmla="*/ 6 h 7"/>
                  <a:gd name="T2" fmla="*/ 0 w 8"/>
                  <a:gd name="T3" fmla="*/ 3 h 7"/>
                  <a:gd name="T4" fmla="*/ 2 w 8"/>
                  <a:gd name="T5" fmla="*/ 1 h 7"/>
                  <a:gd name="T6" fmla="*/ 8 w 8"/>
                  <a:gd name="T7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7">
                    <a:moveTo>
                      <a:pt x="8" y="6"/>
                    </a:moveTo>
                    <a:cubicBezTo>
                      <a:pt x="4" y="7"/>
                      <a:pt x="2" y="7"/>
                      <a:pt x="0" y="3"/>
                    </a:cubicBezTo>
                    <a:cubicBezTo>
                      <a:pt x="0" y="2"/>
                      <a:pt x="2" y="0"/>
                      <a:pt x="2" y="1"/>
                    </a:cubicBezTo>
                    <a:cubicBezTo>
                      <a:pt x="5" y="1"/>
                      <a:pt x="7" y="2"/>
                      <a:pt x="8" y="6"/>
                    </a:cubicBezTo>
                    <a:close/>
                  </a:path>
                </a:pathLst>
              </a:custGeom>
              <a:solidFill>
                <a:srgbClr val="D7B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4" name="Freeform 5920"/>
              <p:cNvSpPr/>
              <p:nvPr/>
            </p:nvSpPr>
            <p:spPr bwMode="auto">
              <a:xfrm>
                <a:off x="7239000" y="5362575"/>
                <a:ext cx="52388" cy="36513"/>
              </a:xfrm>
              <a:custGeom>
                <a:avLst/>
                <a:gdLst>
                  <a:gd name="T0" fmla="*/ 10 w 26"/>
                  <a:gd name="T1" fmla="*/ 6 h 18"/>
                  <a:gd name="T2" fmla="*/ 5 w 26"/>
                  <a:gd name="T3" fmla="*/ 5 h 18"/>
                  <a:gd name="T4" fmla="*/ 0 w 26"/>
                  <a:gd name="T5" fmla="*/ 3 h 18"/>
                  <a:gd name="T6" fmla="*/ 6 w 26"/>
                  <a:gd name="T7" fmla="*/ 0 h 18"/>
                  <a:gd name="T8" fmla="*/ 21 w 26"/>
                  <a:gd name="T9" fmla="*/ 0 h 18"/>
                  <a:gd name="T10" fmla="*/ 10 w 26"/>
                  <a:gd name="T11" fmla="*/ 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18">
                    <a:moveTo>
                      <a:pt x="10" y="6"/>
                    </a:moveTo>
                    <a:cubicBezTo>
                      <a:pt x="8" y="6"/>
                      <a:pt x="7" y="6"/>
                      <a:pt x="5" y="5"/>
                    </a:cubicBezTo>
                    <a:cubicBezTo>
                      <a:pt x="3" y="5"/>
                      <a:pt x="0" y="6"/>
                      <a:pt x="0" y="3"/>
                    </a:cubicBezTo>
                    <a:cubicBezTo>
                      <a:pt x="0" y="0"/>
                      <a:pt x="3" y="1"/>
                      <a:pt x="6" y="0"/>
                    </a:cubicBezTo>
                    <a:cubicBezTo>
                      <a:pt x="11" y="4"/>
                      <a:pt x="16" y="0"/>
                      <a:pt x="21" y="0"/>
                    </a:cubicBezTo>
                    <a:cubicBezTo>
                      <a:pt x="26" y="18"/>
                      <a:pt x="12" y="2"/>
                      <a:pt x="10" y="6"/>
                    </a:cubicBezTo>
                    <a:close/>
                  </a:path>
                </a:pathLst>
              </a:custGeom>
              <a:solidFill>
                <a:srgbClr val="CEA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5" name="Freeform 5921"/>
              <p:cNvSpPr/>
              <p:nvPr/>
            </p:nvSpPr>
            <p:spPr bwMode="auto">
              <a:xfrm>
                <a:off x="7312025" y="5346700"/>
                <a:ext cx="26988" cy="30163"/>
              </a:xfrm>
              <a:custGeom>
                <a:avLst/>
                <a:gdLst>
                  <a:gd name="T0" fmla="*/ 5 w 14"/>
                  <a:gd name="T1" fmla="*/ 1 h 15"/>
                  <a:gd name="T2" fmla="*/ 12 w 14"/>
                  <a:gd name="T3" fmla="*/ 3 h 15"/>
                  <a:gd name="T4" fmla="*/ 4 w 14"/>
                  <a:gd name="T5" fmla="*/ 13 h 15"/>
                  <a:gd name="T6" fmla="*/ 5 w 14"/>
                  <a:gd name="T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5">
                    <a:moveTo>
                      <a:pt x="5" y="1"/>
                    </a:moveTo>
                    <a:cubicBezTo>
                      <a:pt x="8" y="0"/>
                      <a:pt x="13" y="2"/>
                      <a:pt x="12" y="3"/>
                    </a:cubicBezTo>
                    <a:cubicBezTo>
                      <a:pt x="7" y="5"/>
                      <a:pt x="14" y="15"/>
                      <a:pt x="4" y="13"/>
                    </a:cubicBezTo>
                    <a:cubicBezTo>
                      <a:pt x="6" y="9"/>
                      <a:pt x="0" y="4"/>
                      <a:pt x="5" y="1"/>
                    </a:cubicBezTo>
                    <a:close/>
                  </a:path>
                </a:pathLst>
              </a:custGeom>
              <a:solidFill>
                <a:srgbClr val="CAA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6" name="Freeform 5922"/>
              <p:cNvSpPr/>
              <p:nvPr/>
            </p:nvSpPr>
            <p:spPr bwMode="auto">
              <a:xfrm>
                <a:off x="7037388" y="5168900"/>
                <a:ext cx="11113" cy="14288"/>
              </a:xfrm>
              <a:custGeom>
                <a:avLst/>
                <a:gdLst>
                  <a:gd name="T0" fmla="*/ 3 w 6"/>
                  <a:gd name="T1" fmla="*/ 0 h 7"/>
                  <a:gd name="T2" fmla="*/ 5 w 6"/>
                  <a:gd name="T3" fmla="*/ 0 h 7"/>
                  <a:gd name="T4" fmla="*/ 4 w 6"/>
                  <a:gd name="T5" fmla="*/ 7 h 7"/>
                  <a:gd name="T6" fmla="*/ 0 w 6"/>
                  <a:gd name="T7" fmla="*/ 4 h 7"/>
                  <a:gd name="T8" fmla="*/ 3 w 6"/>
                  <a:gd name="T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3" y="0"/>
                    </a:moveTo>
                    <a:cubicBezTo>
                      <a:pt x="3" y="0"/>
                      <a:pt x="4" y="0"/>
                      <a:pt x="5" y="0"/>
                    </a:cubicBezTo>
                    <a:cubicBezTo>
                      <a:pt x="6" y="3"/>
                      <a:pt x="6" y="5"/>
                      <a:pt x="4" y="7"/>
                    </a:cubicBezTo>
                    <a:cubicBezTo>
                      <a:pt x="3" y="6"/>
                      <a:pt x="1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lose/>
                  </a:path>
                </a:pathLst>
              </a:custGeom>
              <a:solidFill>
                <a:srgbClr val="AF84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7" name="Freeform 5923"/>
              <p:cNvSpPr/>
              <p:nvPr/>
            </p:nvSpPr>
            <p:spPr bwMode="auto">
              <a:xfrm>
                <a:off x="7410450" y="5783263"/>
                <a:ext cx="14288" cy="9525"/>
              </a:xfrm>
              <a:custGeom>
                <a:avLst/>
                <a:gdLst>
                  <a:gd name="T0" fmla="*/ 0 w 7"/>
                  <a:gd name="T1" fmla="*/ 4 h 5"/>
                  <a:gd name="T2" fmla="*/ 6 w 7"/>
                  <a:gd name="T3" fmla="*/ 1 h 5"/>
                  <a:gd name="T4" fmla="*/ 7 w 7"/>
                  <a:gd name="T5" fmla="*/ 2 h 5"/>
                  <a:gd name="T6" fmla="*/ 0 w 7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2" y="2"/>
                      <a:pt x="3" y="0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5" y="5"/>
                      <a:pt x="2" y="4"/>
                      <a:pt x="0" y="4"/>
                    </a:cubicBezTo>
                    <a:close/>
                  </a:path>
                </a:pathLst>
              </a:custGeom>
              <a:solidFill>
                <a:srgbClr val="9988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8" name="Freeform 5924"/>
              <p:cNvSpPr/>
              <p:nvPr/>
            </p:nvSpPr>
            <p:spPr bwMode="auto">
              <a:xfrm>
                <a:off x="6651625" y="5646738"/>
                <a:ext cx="20638" cy="44450"/>
              </a:xfrm>
              <a:custGeom>
                <a:avLst/>
                <a:gdLst>
                  <a:gd name="T0" fmla="*/ 9 w 10"/>
                  <a:gd name="T1" fmla="*/ 15 h 22"/>
                  <a:gd name="T2" fmla="*/ 3 w 10"/>
                  <a:gd name="T3" fmla="*/ 22 h 22"/>
                  <a:gd name="T4" fmla="*/ 0 w 10"/>
                  <a:gd name="T5" fmla="*/ 4 h 22"/>
                  <a:gd name="T6" fmla="*/ 6 w 10"/>
                  <a:gd name="T7" fmla="*/ 0 h 22"/>
                  <a:gd name="T8" fmla="*/ 10 w 10"/>
                  <a:gd name="T9" fmla="*/ 8 h 22"/>
                  <a:gd name="T10" fmla="*/ 9 w 10"/>
                  <a:gd name="T11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22">
                    <a:moveTo>
                      <a:pt x="9" y="15"/>
                    </a:moveTo>
                    <a:cubicBezTo>
                      <a:pt x="7" y="17"/>
                      <a:pt x="5" y="19"/>
                      <a:pt x="3" y="22"/>
                    </a:cubicBezTo>
                    <a:cubicBezTo>
                      <a:pt x="2" y="16"/>
                      <a:pt x="1" y="10"/>
                      <a:pt x="0" y="4"/>
                    </a:cubicBezTo>
                    <a:cubicBezTo>
                      <a:pt x="2" y="3"/>
                      <a:pt x="4" y="1"/>
                      <a:pt x="6" y="0"/>
                    </a:cubicBezTo>
                    <a:cubicBezTo>
                      <a:pt x="7" y="2"/>
                      <a:pt x="8" y="5"/>
                      <a:pt x="10" y="8"/>
                    </a:cubicBezTo>
                    <a:cubicBezTo>
                      <a:pt x="9" y="10"/>
                      <a:pt x="9" y="12"/>
                      <a:pt x="9" y="15"/>
                    </a:cubicBezTo>
                    <a:close/>
                  </a:path>
                </a:pathLst>
              </a:custGeom>
              <a:solidFill>
                <a:srgbClr val="BBA5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9" name="Freeform 5925"/>
              <p:cNvSpPr/>
              <p:nvPr/>
            </p:nvSpPr>
            <p:spPr bwMode="auto">
              <a:xfrm>
                <a:off x="6680200" y="5699125"/>
                <a:ext cx="69850" cy="47625"/>
              </a:xfrm>
              <a:custGeom>
                <a:avLst/>
                <a:gdLst>
                  <a:gd name="T0" fmla="*/ 23 w 35"/>
                  <a:gd name="T1" fmla="*/ 0 h 24"/>
                  <a:gd name="T2" fmla="*/ 35 w 35"/>
                  <a:gd name="T3" fmla="*/ 4 h 24"/>
                  <a:gd name="T4" fmla="*/ 26 w 35"/>
                  <a:gd name="T5" fmla="*/ 19 h 24"/>
                  <a:gd name="T6" fmla="*/ 12 w 35"/>
                  <a:gd name="T7" fmla="*/ 17 h 24"/>
                  <a:gd name="T8" fmla="*/ 2 w 35"/>
                  <a:gd name="T9" fmla="*/ 12 h 24"/>
                  <a:gd name="T10" fmla="*/ 1 w 35"/>
                  <a:gd name="T11" fmla="*/ 5 h 24"/>
                  <a:gd name="T12" fmla="*/ 6 w 35"/>
                  <a:gd name="T13" fmla="*/ 6 h 24"/>
                  <a:gd name="T14" fmla="*/ 23 w 35"/>
                  <a:gd name="T1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4">
                    <a:moveTo>
                      <a:pt x="23" y="0"/>
                    </a:moveTo>
                    <a:cubicBezTo>
                      <a:pt x="26" y="3"/>
                      <a:pt x="31" y="4"/>
                      <a:pt x="35" y="4"/>
                    </a:cubicBezTo>
                    <a:cubicBezTo>
                      <a:pt x="35" y="10"/>
                      <a:pt x="29" y="14"/>
                      <a:pt x="26" y="19"/>
                    </a:cubicBezTo>
                    <a:cubicBezTo>
                      <a:pt x="23" y="24"/>
                      <a:pt x="14" y="24"/>
                      <a:pt x="12" y="17"/>
                    </a:cubicBezTo>
                    <a:cubicBezTo>
                      <a:pt x="10" y="9"/>
                      <a:pt x="6" y="13"/>
                      <a:pt x="2" y="12"/>
                    </a:cubicBezTo>
                    <a:cubicBezTo>
                      <a:pt x="1" y="10"/>
                      <a:pt x="0" y="7"/>
                      <a:pt x="1" y="5"/>
                    </a:cubicBezTo>
                    <a:cubicBezTo>
                      <a:pt x="2" y="2"/>
                      <a:pt x="5" y="5"/>
                      <a:pt x="6" y="6"/>
                    </a:cubicBezTo>
                    <a:cubicBezTo>
                      <a:pt x="15" y="12"/>
                      <a:pt x="18" y="5"/>
                      <a:pt x="23" y="0"/>
                    </a:cubicBezTo>
                    <a:close/>
                  </a:path>
                </a:pathLst>
              </a:custGeom>
              <a:solidFill>
                <a:srgbClr val="EADA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0" name="Freeform 5926"/>
              <p:cNvSpPr/>
              <p:nvPr/>
            </p:nvSpPr>
            <p:spPr bwMode="auto">
              <a:xfrm>
                <a:off x="6697663" y="5740400"/>
                <a:ext cx="38100" cy="23813"/>
              </a:xfrm>
              <a:custGeom>
                <a:avLst/>
                <a:gdLst>
                  <a:gd name="T0" fmla="*/ 2 w 19"/>
                  <a:gd name="T1" fmla="*/ 12 h 12"/>
                  <a:gd name="T2" fmla="*/ 0 w 19"/>
                  <a:gd name="T3" fmla="*/ 12 h 12"/>
                  <a:gd name="T4" fmla="*/ 19 w 19"/>
                  <a:gd name="T5" fmla="*/ 4 h 12"/>
                  <a:gd name="T6" fmla="*/ 2 w 19"/>
                  <a:gd name="T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2">
                    <a:moveTo>
                      <a:pt x="2" y="12"/>
                    </a:moveTo>
                    <a:cubicBezTo>
                      <a:pt x="1" y="12"/>
                      <a:pt x="1" y="12"/>
                      <a:pt x="0" y="12"/>
                    </a:cubicBezTo>
                    <a:cubicBezTo>
                      <a:pt x="2" y="0"/>
                      <a:pt x="9" y="5"/>
                      <a:pt x="19" y="4"/>
                    </a:cubicBezTo>
                    <a:cubicBezTo>
                      <a:pt x="12" y="11"/>
                      <a:pt x="4" y="4"/>
                      <a:pt x="2" y="12"/>
                    </a:cubicBezTo>
                    <a:close/>
                  </a:path>
                </a:pathLst>
              </a:custGeom>
              <a:solidFill>
                <a:srgbClr val="E8D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1" name="Freeform 5927"/>
              <p:cNvSpPr/>
              <p:nvPr/>
            </p:nvSpPr>
            <p:spPr bwMode="auto">
              <a:xfrm>
                <a:off x="6734175" y="5786438"/>
                <a:ext cx="15875" cy="22225"/>
              </a:xfrm>
              <a:custGeom>
                <a:avLst/>
                <a:gdLst>
                  <a:gd name="T0" fmla="*/ 3 w 8"/>
                  <a:gd name="T1" fmla="*/ 0 h 11"/>
                  <a:gd name="T2" fmla="*/ 4 w 8"/>
                  <a:gd name="T3" fmla="*/ 9 h 11"/>
                  <a:gd name="T4" fmla="*/ 1 w 8"/>
                  <a:gd name="T5" fmla="*/ 10 h 11"/>
                  <a:gd name="T6" fmla="*/ 3 w 8"/>
                  <a:gd name="T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1">
                    <a:moveTo>
                      <a:pt x="3" y="0"/>
                    </a:moveTo>
                    <a:cubicBezTo>
                      <a:pt x="6" y="3"/>
                      <a:pt x="8" y="6"/>
                      <a:pt x="4" y="9"/>
                    </a:cubicBezTo>
                    <a:cubicBezTo>
                      <a:pt x="3" y="11"/>
                      <a:pt x="1" y="11"/>
                      <a:pt x="1" y="10"/>
                    </a:cubicBezTo>
                    <a:cubicBezTo>
                      <a:pt x="0" y="7"/>
                      <a:pt x="0" y="3"/>
                      <a:pt x="3" y="0"/>
                    </a:cubicBezTo>
                    <a:close/>
                  </a:path>
                </a:pathLst>
              </a:custGeom>
              <a:solidFill>
                <a:srgbClr val="CDBD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2" name="Freeform 5928"/>
              <p:cNvSpPr/>
              <p:nvPr/>
            </p:nvSpPr>
            <p:spPr bwMode="auto">
              <a:xfrm>
                <a:off x="6702425" y="5764213"/>
                <a:ext cx="33338" cy="15875"/>
              </a:xfrm>
              <a:custGeom>
                <a:avLst/>
                <a:gdLst>
                  <a:gd name="T0" fmla="*/ 0 w 17"/>
                  <a:gd name="T1" fmla="*/ 0 h 8"/>
                  <a:gd name="T2" fmla="*/ 17 w 17"/>
                  <a:gd name="T3" fmla="*/ 2 h 8"/>
                  <a:gd name="T4" fmla="*/ 0 w 1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8">
                    <a:moveTo>
                      <a:pt x="0" y="0"/>
                    </a:moveTo>
                    <a:cubicBezTo>
                      <a:pt x="5" y="3"/>
                      <a:pt x="10" y="1"/>
                      <a:pt x="17" y="2"/>
                    </a:cubicBezTo>
                    <a:cubicBezTo>
                      <a:pt x="9" y="5"/>
                      <a:pt x="4" y="8"/>
                      <a:pt x="0" y="0"/>
                    </a:cubicBezTo>
                    <a:close/>
                  </a:path>
                </a:pathLst>
              </a:custGeom>
              <a:solidFill>
                <a:srgbClr val="E8D89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3" name="Freeform 5929"/>
              <p:cNvSpPr/>
              <p:nvPr/>
            </p:nvSpPr>
            <p:spPr bwMode="auto">
              <a:xfrm>
                <a:off x="6740525" y="5753100"/>
                <a:ext cx="17463" cy="17463"/>
              </a:xfrm>
              <a:custGeom>
                <a:avLst/>
                <a:gdLst>
                  <a:gd name="T0" fmla="*/ 9 w 9"/>
                  <a:gd name="T1" fmla="*/ 2 h 9"/>
                  <a:gd name="T2" fmla="*/ 2 w 9"/>
                  <a:gd name="T3" fmla="*/ 7 h 9"/>
                  <a:gd name="T4" fmla="*/ 1 w 9"/>
                  <a:gd name="T5" fmla="*/ 4 h 9"/>
                  <a:gd name="T6" fmla="*/ 9 w 9"/>
                  <a:gd name="T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cubicBezTo>
                      <a:pt x="7" y="4"/>
                      <a:pt x="7" y="9"/>
                      <a:pt x="2" y="7"/>
                    </a:cubicBezTo>
                    <a:cubicBezTo>
                      <a:pt x="1" y="6"/>
                      <a:pt x="0" y="5"/>
                      <a:pt x="1" y="4"/>
                    </a:cubicBezTo>
                    <a:cubicBezTo>
                      <a:pt x="3" y="1"/>
                      <a:pt x="6" y="0"/>
                      <a:pt x="9" y="2"/>
                    </a:cubicBezTo>
                    <a:close/>
                  </a:path>
                </a:pathLst>
              </a:custGeom>
              <a:solidFill>
                <a:srgbClr val="EBDEA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4" name="Freeform 5930"/>
              <p:cNvSpPr/>
              <p:nvPr/>
            </p:nvSpPr>
            <p:spPr bwMode="auto">
              <a:xfrm>
                <a:off x="7154863" y="5375275"/>
                <a:ext cx="68263" cy="46038"/>
              </a:xfrm>
              <a:custGeom>
                <a:avLst/>
                <a:gdLst>
                  <a:gd name="T0" fmla="*/ 29 w 34"/>
                  <a:gd name="T1" fmla="*/ 22 h 23"/>
                  <a:gd name="T2" fmla="*/ 22 w 34"/>
                  <a:gd name="T3" fmla="*/ 21 h 23"/>
                  <a:gd name="T4" fmla="*/ 17 w 34"/>
                  <a:gd name="T5" fmla="*/ 20 h 23"/>
                  <a:gd name="T6" fmla="*/ 10 w 34"/>
                  <a:gd name="T7" fmla="*/ 17 h 23"/>
                  <a:gd name="T8" fmla="*/ 3 w 34"/>
                  <a:gd name="T9" fmla="*/ 16 h 23"/>
                  <a:gd name="T10" fmla="*/ 3 w 34"/>
                  <a:gd name="T11" fmla="*/ 14 h 23"/>
                  <a:gd name="T12" fmla="*/ 2 w 34"/>
                  <a:gd name="T13" fmla="*/ 2 h 23"/>
                  <a:gd name="T14" fmla="*/ 15 w 34"/>
                  <a:gd name="T15" fmla="*/ 6 h 23"/>
                  <a:gd name="T16" fmla="*/ 24 w 34"/>
                  <a:gd name="T17" fmla="*/ 6 h 23"/>
                  <a:gd name="T18" fmla="*/ 28 w 34"/>
                  <a:gd name="T19" fmla="*/ 7 h 23"/>
                  <a:gd name="T20" fmla="*/ 34 w 34"/>
                  <a:gd name="T21" fmla="*/ 14 h 23"/>
                  <a:gd name="T22" fmla="*/ 29 w 34"/>
                  <a:gd name="T23" fmla="*/ 2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23">
                    <a:moveTo>
                      <a:pt x="29" y="22"/>
                    </a:moveTo>
                    <a:cubicBezTo>
                      <a:pt x="27" y="23"/>
                      <a:pt x="24" y="23"/>
                      <a:pt x="22" y="21"/>
                    </a:cubicBezTo>
                    <a:cubicBezTo>
                      <a:pt x="20" y="21"/>
                      <a:pt x="19" y="20"/>
                      <a:pt x="17" y="20"/>
                    </a:cubicBezTo>
                    <a:cubicBezTo>
                      <a:pt x="15" y="19"/>
                      <a:pt x="13" y="18"/>
                      <a:pt x="10" y="17"/>
                    </a:cubicBezTo>
                    <a:cubicBezTo>
                      <a:pt x="8" y="18"/>
                      <a:pt x="5" y="18"/>
                      <a:pt x="3" y="16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10" y="9"/>
                      <a:pt x="0" y="6"/>
                      <a:pt x="2" y="2"/>
                    </a:cubicBezTo>
                    <a:cubicBezTo>
                      <a:pt x="7" y="0"/>
                      <a:pt x="11" y="2"/>
                      <a:pt x="15" y="6"/>
                    </a:cubicBezTo>
                    <a:cubicBezTo>
                      <a:pt x="18" y="9"/>
                      <a:pt x="20" y="14"/>
                      <a:pt x="24" y="6"/>
                    </a:cubicBezTo>
                    <a:cubicBezTo>
                      <a:pt x="24" y="4"/>
                      <a:pt x="28" y="4"/>
                      <a:pt x="28" y="7"/>
                    </a:cubicBezTo>
                    <a:cubicBezTo>
                      <a:pt x="26" y="14"/>
                      <a:pt x="33" y="9"/>
                      <a:pt x="34" y="14"/>
                    </a:cubicBezTo>
                    <a:cubicBezTo>
                      <a:pt x="30" y="15"/>
                      <a:pt x="22" y="15"/>
                      <a:pt x="29" y="22"/>
                    </a:cubicBezTo>
                    <a:close/>
                  </a:path>
                </a:pathLst>
              </a:custGeom>
              <a:solidFill>
                <a:srgbClr val="D6B7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5" name="Freeform 5931"/>
              <p:cNvSpPr/>
              <p:nvPr/>
            </p:nvSpPr>
            <p:spPr bwMode="auto">
              <a:xfrm>
                <a:off x="7189788" y="5408613"/>
                <a:ext cx="11113" cy="15875"/>
              </a:xfrm>
              <a:custGeom>
                <a:avLst/>
                <a:gdLst>
                  <a:gd name="T0" fmla="*/ 0 w 6"/>
                  <a:gd name="T1" fmla="*/ 3 h 8"/>
                  <a:gd name="T2" fmla="*/ 3 w 6"/>
                  <a:gd name="T3" fmla="*/ 1 h 8"/>
                  <a:gd name="T4" fmla="*/ 5 w 6"/>
                  <a:gd name="T5" fmla="*/ 4 h 8"/>
                  <a:gd name="T6" fmla="*/ 0 w 6"/>
                  <a:gd name="T7" fmla="*/ 6 h 8"/>
                  <a:gd name="T8" fmla="*/ 0 w 6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0" y="3"/>
                    </a:moveTo>
                    <a:cubicBezTo>
                      <a:pt x="1" y="2"/>
                      <a:pt x="2" y="1"/>
                      <a:pt x="3" y="1"/>
                    </a:cubicBezTo>
                    <a:cubicBezTo>
                      <a:pt x="6" y="0"/>
                      <a:pt x="5" y="3"/>
                      <a:pt x="5" y="4"/>
                    </a:cubicBezTo>
                    <a:cubicBezTo>
                      <a:pt x="5" y="8"/>
                      <a:pt x="2" y="7"/>
                      <a:pt x="0" y="6"/>
                    </a:cubicBezTo>
                    <a:cubicBezTo>
                      <a:pt x="0" y="5"/>
                      <a:pt x="0" y="4"/>
                      <a:pt x="0" y="3"/>
                    </a:cubicBezTo>
                    <a:close/>
                  </a:path>
                </a:pathLst>
              </a:custGeom>
              <a:solidFill>
                <a:srgbClr val="CEA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6" name="Freeform 5932"/>
              <p:cNvSpPr/>
              <p:nvPr/>
            </p:nvSpPr>
            <p:spPr bwMode="auto">
              <a:xfrm>
                <a:off x="7161213" y="5407025"/>
                <a:ext cx="14288" cy="15875"/>
              </a:xfrm>
              <a:custGeom>
                <a:avLst/>
                <a:gdLst>
                  <a:gd name="T0" fmla="*/ 0 w 7"/>
                  <a:gd name="T1" fmla="*/ 0 h 8"/>
                  <a:gd name="T2" fmla="*/ 7 w 7"/>
                  <a:gd name="T3" fmla="*/ 1 h 8"/>
                  <a:gd name="T4" fmla="*/ 0 w 7"/>
                  <a:gd name="T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7" h="8">
                    <a:moveTo>
                      <a:pt x="0" y="0"/>
                    </a:moveTo>
                    <a:cubicBezTo>
                      <a:pt x="2" y="0"/>
                      <a:pt x="5" y="1"/>
                      <a:pt x="7" y="1"/>
                    </a:cubicBezTo>
                    <a:cubicBezTo>
                      <a:pt x="4" y="4"/>
                      <a:pt x="1" y="8"/>
                      <a:pt x="0" y="0"/>
                    </a:cubicBezTo>
                    <a:close/>
                  </a:path>
                </a:pathLst>
              </a:custGeom>
              <a:solidFill>
                <a:srgbClr val="CEA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</p:grpSp>
        <p:grpSp>
          <p:nvGrpSpPr>
            <p:cNvPr id="15" name="组合 14"/>
            <p:cNvGrpSpPr/>
            <p:nvPr/>
          </p:nvGrpSpPr>
          <p:grpSpPr>
            <a:xfrm>
              <a:off x="8680250" y="3127514"/>
              <a:ext cx="890452" cy="1916172"/>
              <a:chOff x="4783138" y="3792538"/>
              <a:chExt cx="1327151" cy="2855913"/>
            </a:xfrm>
          </p:grpSpPr>
          <p:sp>
            <p:nvSpPr>
              <p:cNvPr id="16" name="Freeform 5942"/>
              <p:cNvSpPr>
                <a:spLocks noEditPoints="1"/>
              </p:cNvSpPr>
              <p:nvPr/>
            </p:nvSpPr>
            <p:spPr bwMode="auto">
              <a:xfrm>
                <a:off x="5891213" y="4645026"/>
                <a:ext cx="203200" cy="476250"/>
              </a:xfrm>
              <a:custGeom>
                <a:avLst/>
                <a:gdLst>
                  <a:gd name="T0" fmla="*/ 6 w 101"/>
                  <a:gd name="T1" fmla="*/ 197 h 238"/>
                  <a:gd name="T2" fmla="*/ 6 w 101"/>
                  <a:gd name="T3" fmla="*/ 197 h 238"/>
                  <a:gd name="T4" fmla="*/ 7 w 101"/>
                  <a:gd name="T5" fmla="*/ 197 h 238"/>
                  <a:gd name="T6" fmla="*/ 68 w 101"/>
                  <a:gd name="T7" fmla="*/ 24 h 238"/>
                  <a:gd name="T8" fmla="*/ 44 w 101"/>
                  <a:gd name="T9" fmla="*/ 24 h 238"/>
                  <a:gd name="T10" fmla="*/ 35 w 101"/>
                  <a:gd name="T11" fmla="*/ 26 h 238"/>
                  <a:gd name="T12" fmla="*/ 28 w 101"/>
                  <a:gd name="T13" fmla="*/ 35 h 238"/>
                  <a:gd name="T14" fmla="*/ 28 w 101"/>
                  <a:gd name="T15" fmla="*/ 35 h 238"/>
                  <a:gd name="T16" fmla="*/ 28 w 101"/>
                  <a:gd name="T17" fmla="*/ 35 h 238"/>
                  <a:gd name="T18" fmla="*/ 40 w 101"/>
                  <a:gd name="T19" fmla="*/ 48 h 238"/>
                  <a:gd name="T20" fmla="*/ 54 w 101"/>
                  <a:gd name="T21" fmla="*/ 39 h 238"/>
                  <a:gd name="T22" fmla="*/ 48 w 101"/>
                  <a:gd name="T23" fmla="*/ 62 h 238"/>
                  <a:gd name="T24" fmla="*/ 50 w 101"/>
                  <a:gd name="T25" fmla="*/ 67 h 238"/>
                  <a:gd name="T26" fmla="*/ 58 w 101"/>
                  <a:gd name="T27" fmla="*/ 80 h 238"/>
                  <a:gd name="T28" fmla="*/ 53 w 101"/>
                  <a:gd name="T29" fmla="*/ 142 h 238"/>
                  <a:gd name="T30" fmla="*/ 28 w 101"/>
                  <a:gd name="T31" fmla="*/ 146 h 238"/>
                  <a:gd name="T32" fmla="*/ 25 w 101"/>
                  <a:gd name="T33" fmla="*/ 154 h 238"/>
                  <a:gd name="T34" fmla="*/ 36 w 101"/>
                  <a:gd name="T35" fmla="*/ 172 h 238"/>
                  <a:gd name="T36" fmla="*/ 1 w 101"/>
                  <a:gd name="T37" fmla="*/ 215 h 238"/>
                  <a:gd name="T38" fmla="*/ 0 w 101"/>
                  <a:gd name="T39" fmla="*/ 215 h 238"/>
                  <a:gd name="T40" fmla="*/ 1 w 101"/>
                  <a:gd name="T41" fmla="*/ 215 h 238"/>
                  <a:gd name="T42" fmla="*/ 2 w 101"/>
                  <a:gd name="T43" fmla="*/ 238 h 238"/>
                  <a:gd name="T44" fmla="*/ 34 w 101"/>
                  <a:gd name="T45" fmla="*/ 226 h 238"/>
                  <a:gd name="T46" fmla="*/ 54 w 101"/>
                  <a:gd name="T47" fmla="*/ 204 h 238"/>
                  <a:gd name="T48" fmla="*/ 54 w 101"/>
                  <a:gd name="T49" fmla="*/ 204 h 238"/>
                  <a:gd name="T50" fmla="*/ 65 w 101"/>
                  <a:gd name="T51" fmla="*/ 160 h 238"/>
                  <a:gd name="T52" fmla="*/ 71 w 101"/>
                  <a:gd name="T53" fmla="*/ 171 h 238"/>
                  <a:gd name="T54" fmla="*/ 88 w 101"/>
                  <a:gd name="T55" fmla="*/ 113 h 238"/>
                  <a:gd name="T56" fmla="*/ 101 w 101"/>
                  <a:gd name="T57" fmla="*/ 46 h 238"/>
                  <a:gd name="T58" fmla="*/ 99 w 101"/>
                  <a:gd name="T59" fmla="*/ 43 h 238"/>
                  <a:gd name="T60" fmla="*/ 94 w 101"/>
                  <a:gd name="T61" fmla="*/ 26 h 238"/>
                  <a:gd name="T62" fmla="*/ 77 w 101"/>
                  <a:gd name="T63" fmla="*/ 24 h 238"/>
                  <a:gd name="T64" fmla="*/ 80 w 101"/>
                  <a:gd name="T65" fmla="*/ 0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1" h="238">
                    <a:moveTo>
                      <a:pt x="7" y="197"/>
                    </a:moveTo>
                    <a:cubicBezTo>
                      <a:pt x="7" y="197"/>
                      <a:pt x="6" y="197"/>
                      <a:pt x="6" y="197"/>
                    </a:cubicBezTo>
                    <a:cubicBezTo>
                      <a:pt x="6" y="197"/>
                      <a:pt x="6" y="197"/>
                      <a:pt x="6" y="197"/>
                    </a:cubicBezTo>
                    <a:cubicBezTo>
                      <a:pt x="6" y="197"/>
                      <a:pt x="6" y="197"/>
                      <a:pt x="6" y="197"/>
                    </a:cubicBezTo>
                    <a:cubicBezTo>
                      <a:pt x="6" y="197"/>
                      <a:pt x="6" y="197"/>
                      <a:pt x="6" y="197"/>
                    </a:cubicBezTo>
                    <a:cubicBezTo>
                      <a:pt x="7" y="197"/>
                      <a:pt x="7" y="197"/>
                      <a:pt x="7" y="197"/>
                    </a:cubicBezTo>
                    <a:moveTo>
                      <a:pt x="80" y="0"/>
                    </a:moveTo>
                    <a:cubicBezTo>
                      <a:pt x="66" y="3"/>
                      <a:pt x="59" y="10"/>
                      <a:pt x="68" y="24"/>
                    </a:cubicBezTo>
                    <a:cubicBezTo>
                      <a:pt x="72" y="32"/>
                      <a:pt x="68" y="37"/>
                      <a:pt x="65" y="45"/>
                    </a:cubicBezTo>
                    <a:cubicBezTo>
                      <a:pt x="62" y="32"/>
                      <a:pt x="52" y="30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1" y="25"/>
                      <a:pt x="38" y="25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3" y="29"/>
                      <a:pt x="30" y="32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34" y="37"/>
                      <a:pt x="36" y="44"/>
                      <a:pt x="40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4" y="46"/>
                      <a:pt x="45" y="36"/>
                      <a:pt x="49" y="36"/>
                    </a:cubicBezTo>
                    <a:cubicBezTo>
                      <a:pt x="51" y="36"/>
                      <a:pt x="52" y="37"/>
                      <a:pt x="54" y="39"/>
                    </a:cubicBezTo>
                    <a:cubicBezTo>
                      <a:pt x="61" y="46"/>
                      <a:pt x="54" y="56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4"/>
                      <a:pt x="49" y="66"/>
                      <a:pt x="50" y="67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7" y="70"/>
                      <a:pt x="72" y="67"/>
                      <a:pt x="58" y="80"/>
                    </a:cubicBezTo>
                    <a:cubicBezTo>
                      <a:pt x="53" y="85"/>
                      <a:pt x="57" y="88"/>
                      <a:pt x="58" y="93"/>
                    </a:cubicBezTo>
                    <a:cubicBezTo>
                      <a:pt x="61" y="109"/>
                      <a:pt x="58" y="126"/>
                      <a:pt x="53" y="142"/>
                    </a:cubicBezTo>
                    <a:cubicBezTo>
                      <a:pt x="52" y="149"/>
                      <a:pt x="48" y="151"/>
                      <a:pt x="44" y="151"/>
                    </a:cubicBezTo>
                    <a:cubicBezTo>
                      <a:pt x="39" y="151"/>
                      <a:pt x="33" y="147"/>
                      <a:pt x="28" y="146"/>
                    </a:cubicBezTo>
                    <a:cubicBezTo>
                      <a:pt x="28" y="146"/>
                      <a:pt x="28" y="146"/>
                      <a:pt x="28" y="146"/>
                    </a:cubicBezTo>
                    <a:cubicBezTo>
                      <a:pt x="27" y="149"/>
                      <a:pt x="26" y="151"/>
                      <a:pt x="25" y="154"/>
                    </a:cubicBezTo>
                    <a:cubicBezTo>
                      <a:pt x="30" y="156"/>
                      <a:pt x="34" y="159"/>
                      <a:pt x="38" y="162"/>
                    </a:cubicBezTo>
                    <a:cubicBezTo>
                      <a:pt x="44" y="167"/>
                      <a:pt x="45" y="168"/>
                      <a:pt x="36" y="172"/>
                    </a:cubicBezTo>
                    <a:cubicBezTo>
                      <a:pt x="25" y="177"/>
                      <a:pt x="17" y="188"/>
                      <a:pt x="7" y="197"/>
                    </a:cubicBezTo>
                    <a:cubicBezTo>
                      <a:pt x="19" y="207"/>
                      <a:pt x="3" y="209"/>
                      <a:pt x="1" y="215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0" y="215"/>
                    </a:cubicBezTo>
                    <a:cubicBezTo>
                      <a:pt x="0" y="215"/>
                      <a:pt x="0" y="215"/>
                      <a:pt x="0" y="216"/>
                    </a:cubicBezTo>
                    <a:cubicBezTo>
                      <a:pt x="0" y="215"/>
                      <a:pt x="1" y="215"/>
                      <a:pt x="1" y="215"/>
                    </a:cubicBezTo>
                    <a:cubicBezTo>
                      <a:pt x="5" y="221"/>
                      <a:pt x="4" y="227"/>
                      <a:pt x="1" y="238"/>
                    </a:cubicBezTo>
                    <a:cubicBezTo>
                      <a:pt x="2" y="238"/>
                      <a:pt x="2" y="238"/>
                      <a:pt x="2" y="238"/>
                    </a:cubicBezTo>
                    <a:cubicBezTo>
                      <a:pt x="9" y="229"/>
                      <a:pt x="16" y="223"/>
                      <a:pt x="24" y="223"/>
                    </a:cubicBezTo>
                    <a:cubicBezTo>
                      <a:pt x="27" y="223"/>
                      <a:pt x="30" y="224"/>
                      <a:pt x="34" y="226"/>
                    </a:cubicBezTo>
                    <a:cubicBezTo>
                      <a:pt x="34" y="226"/>
                      <a:pt x="34" y="226"/>
                      <a:pt x="34" y="226"/>
                    </a:cubicBezTo>
                    <a:cubicBezTo>
                      <a:pt x="40" y="219"/>
                      <a:pt x="50" y="214"/>
                      <a:pt x="54" y="204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4" y="204"/>
                      <a:pt x="54" y="204"/>
                      <a:pt x="54" y="204"/>
                    </a:cubicBezTo>
                    <a:cubicBezTo>
                      <a:pt x="51" y="194"/>
                      <a:pt x="58" y="184"/>
                      <a:pt x="57" y="174"/>
                    </a:cubicBezTo>
                    <a:cubicBezTo>
                      <a:pt x="57" y="168"/>
                      <a:pt x="57" y="160"/>
                      <a:pt x="65" y="160"/>
                    </a:cubicBezTo>
                    <a:cubicBezTo>
                      <a:pt x="65" y="160"/>
                      <a:pt x="65" y="160"/>
                      <a:pt x="65" y="160"/>
                    </a:cubicBezTo>
                    <a:cubicBezTo>
                      <a:pt x="72" y="160"/>
                      <a:pt x="70" y="167"/>
                      <a:pt x="71" y="171"/>
                    </a:cubicBezTo>
                    <a:cubicBezTo>
                      <a:pt x="72" y="170"/>
                      <a:pt x="74" y="170"/>
                      <a:pt x="75" y="170"/>
                    </a:cubicBezTo>
                    <a:cubicBezTo>
                      <a:pt x="81" y="151"/>
                      <a:pt x="89" y="133"/>
                      <a:pt x="88" y="113"/>
                    </a:cubicBezTo>
                    <a:cubicBezTo>
                      <a:pt x="88" y="112"/>
                      <a:pt x="89" y="111"/>
                      <a:pt x="89" y="109"/>
                    </a:cubicBezTo>
                    <a:cubicBezTo>
                      <a:pt x="95" y="89"/>
                      <a:pt x="100" y="68"/>
                      <a:pt x="101" y="46"/>
                    </a:cubicBezTo>
                    <a:cubicBezTo>
                      <a:pt x="101" y="44"/>
                      <a:pt x="101" y="41"/>
                      <a:pt x="100" y="38"/>
                    </a:cubicBezTo>
                    <a:cubicBezTo>
                      <a:pt x="100" y="39"/>
                      <a:pt x="100" y="41"/>
                      <a:pt x="99" y="43"/>
                    </a:cubicBezTo>
                    <a:cubicBezTo>
                      <a:pt x="94" y="39"/>
                      <a:pt x="95" y="33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87" y="38"/>
                      <a:pt x="95" y="52"/>
                      <a:pt x="77" y="60"/>
                    </a:cubicBezTo>
                    <a:cubicBezTo>
                      <a:pt x="89" y="46"/>
                      <a:pt x="87" y="34"/>
                      <a:pt x="77" y="24"/>
                    </a:cubicBezTo>
                    <a:cubicBezTo>
                      <a:pt x="68" y="15"/>
                      <a:pt x="75" y="9"/>
                      <a:pt x="79" y="3"/>
                    </a:cubicBezTo>
                    <a:cubicBezTo>
                      <a:pt x="79" y="2"/>
                      <a:pt x="79" y="1"/>
                      <a:pt x="80" y="0"/>
                    </a:cubicBezTo>
                  </a:path>
                </a:pathLst>
              </a:custGeom>
              <a:solidFill>
                <a:srgbClr val="6733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" name="Freeform 5943"/>
              <p:cNvSpPr/>
              <p:nvPr/>
            </p:nvSpPr>
            <p:spPr bwMode="auto">
              <a:xfrm>
                <a:off x="5489576" y="4065588"/>
                <a:ext cx="142875" cy="192088"/>
              </a:xfrm>
              <a:custGeom>
                <a:avLst/>
                <a:gdLst>
                  <a:gd name="T0" fmla="*/ 61 w 71"/>
                  <a:gd name="T1" fmla="*/ 0 h 96"/>
                  <a:gd name="T2" fmla="*/ 52 w 71"/>
                  <a:gd name="T3" fmla="*/ 4 h 96"/>
                  <a:gd name="T4" fmla="*/ 43 w 71"/>
                  <a:gd name="T5" fmla="*/ 8 h 96"/>
                  <a:gd name="T6" fmla="*/ 39 w 71"/>
                  <a:gd name="T7" fmla="*/ 8 h 96"/>
                  <a:gd name="T8" fmla="*/ 39 w 71"/>
                  <a:gd name="T9" fmla="*/ 8 h 96"/>
                  <a:gd name="T10" fmla="*/ 33 w 71"/>
                  <a:gd name="T11" fmla="*/ 14 h 96"/>
                  <a:gd name="T12" fmla="*/ 33 w 71"/>
                  <a:gd name="T13" fmla="*/ 14 h 96"/>
                  <a:gd name="T14" fmla="*/ 27 w 71"/>
                  <a:gd name="T15" fmla="*/ 23 h 96"/>
                  <a:gd name="T16" fmla="*/ 26 w 71"/>
                  <a:gd name="T17" fmla="*/ 25 h 96"/>
                  <a:gd name="T18" fmla="*/ 28 w 71"/>
                  <a:gd name="T19" fmla="*/ 24 h 96"/>
                  <a:gd name="T20" fmla="*/ 24 w 71"/>
                  <a:gd name="T21" fmla="*/ 43 h 96"/>
                  <a:gd name="T22" fmla="*/ 26 w 71"/>
                  <a:gd name="T23" fmla="*/ 54 h 96"/>
                  <a:gd name="T24" fmla="*/ 36 w 71"/>
                  <a:gd name="T25" fmla="*/ 52 h 96"/>
                  <a:gd name="T26" fmla="*/ 36 w 71"/>
                  <a:gd name="T27" fmla="*/ 52 h 96"/>
                  <a:gd name="T28" fmla="*/ 36 w 71"/>
                  <a:gd name="T29" fmla="*/ 52 h 96"/>
                  <a:gd name="T30" fmla="*/ 19 w 71"/>
                  <a:gd name="T31" fmla="*/ 76 h 96"/>
                  <a:gd name="T32" fmla="*/ 7 w 71"/>
                  <a:gd name="T33" fmla="*/ 66 h 96"/>
                  <a:gd name="T34" fmla="*/ 7 w 71"/>
                  <a:gd name="T35" fmla="*/ 66 h 96"/>
                  <a:gd name="T36" fmla="*/ 7 w 71"/>
                  <a:gd name="T37" fmla="*/ 66 h 96"/>
                  <a:gd name="T38" fmla="*/ 26 w 71"/>
                  <a:gd name="T39" fmla="*/ 94 h 96"/>
                  <a:gd name="T40" fmla="*/ 26 w 71"/>
                  <a:gd name="T41" fmla="*/ 94 h 96"/>
                  <a:gd name="T42" fmla="*/ 30 w 71"/>
                  <a:gd name="T43" fmla="*/ 95 h 96"/>
                  <a:gd name="T44" fmla="*/ 30 w 71"/>
                  <a:gd name="T45" fmla="*/ 95 h 96"/>
                  <a:gd name="T46" fmla="*/ 30 w 71"/>
                  <a:gd name="T47" fmla="*/ 95 h 96"/>
                  <a:gd name="T48" fmla="*/ 40 w 71"/>
                  <a:gd name="T49" fmla="*/ 96 h 96"/>
                  <a:gd name="T50" fmla="*/ 53 w 71"/>
                  <a:gd name="T51" fmla="*/ 80 h 96"/>
                  <a:gd name="T52" fmla="*/ 58 w 71"/>
                  <a:gd name="T53" fmla="*/ 74 h 96"/>
                  <a:gd name="T54" fmla="*/ 60 w 71"/>
                  <a:gd name="T55" fmla="*/ 74 h 96"/>
                  <a:gd name="T56" fmla="*/ 63 w 71"/>
                  <a:gd name="T57" fmla="*/ 75 h 96"/>
                  <a:gd name="T58" fmla="*/ 66 w 71"/>
                  <a:gd name="T59" fmla="*/ 74 h 96"/>
                  <a:gd name="T60" fmla="*/ 66 w 71"/>
                  <a:gd name="T61" fmla="*/ 74 h 96"/>
                  <a:gd name="T62" fmla="*/ 66 w 71"/>
                  <a:gd name="T63" fmla="*/ 74 h 96"/>
                  <a:gd name="T64" fmla="*/ 67 w 71"/>
                  <a:gd name="T65" fmla="*/ 46 h 96"/>
                  <a:gd name="T66" fmla="*/ 67 w 71"/>
                  <a:gd name="T67" fmla="*/ 46 h 96"/>
                  <a:gd name="T68" fmla="*/ 60 w 71"/>
                  <a:gd name="T69" fmla="*/ 57 h 96"/>
                  <a:gd name="T70" fmla="*/ 53 w 71"/>
                  <a:gd name="T71" fmla="*/ 32 h 96"/>
                  <a:gd name="T72" fmla="*/ 56 w 71"/>
                  <a:gd name="T73" fmla="*/ 30 h 96"/>
                  <a:gd name="T74" fmla="*/ 63 w 71"/>
                  <a:gd name="T75" fmla="*/ 32 h 96"/>
                  <a:gd name="T76" fmla="*/ 63 w 71"/>
                  <a:gd name="T77" fmla="*/ 32 h 96"/>
                  <a:gd name="T78" fmla="*/ 64 w 71"/>
                  <a:gd name="T79" fmla="*/ 23 h 96"/>
                  <a:gd name="T80" fmla="*/ 68 w 71"/>
                  <a:gd name="T81" fmla="*/ 5 h 96"/>
                  <a:gd name="T82" fmla="*/ 61 w 71"/>
                  <a:gd name="T8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1" h="96">
                    <a:moveTo>
                      <a:pt x="61" y="0"/>
                    </a:moveTo>
                    <a:cubicBezTo>
                      <a:pt x="57" y="0"/>
                      <a:pt x="55" y="2"/>
                      <a:pt x="52" y="4"/>
                    </a:cubicBezTo>
                    <a:cubicBezTo>
                      <a:pt x="49" y="6"/>
                      <a:pt x="46" y="8"/>
                      <a:pt x="43" y="8"/>
                    </a:cubicBezTo>
                    <a:cubicBezTo>
                      <a:pt x="42" y="8"/>
                      <a:pt x="40" y="8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7" y="10"/>
                      <a:pt x="37" y="14"/>
                      <a:pt x="33" y="1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29" y="15"/>
                      <a:pt x="28" y="19"/>
                      <a:pt x="27" y="23"/>
                    </a:cubicBezTo>
                    <a:cubicBezTo>
                      <a:pt x="27" y="23"/>
                      <a:pt x="26" y="24"/>
                      <a:pt x="26" y="25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35" y="32"/>
                      <a:pt x="29" y="37"/>
                      <a:pt x="24" y="43"/>
                    </a:cubicBezTo>
                    <a:cubicBezTo>
                      <a:pt x="19" y="49"/>
                      <a:pt x="17" y="54"/>
                      <a:pt x="26" y="54"/>
                    </a:cubicBezTo>
                    <a:cubicBezTo>
                      <a:pt x="28" y="54"/>
                      <a:pt x="32" y="54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26" y="61"/>
                      <a:pt x="22" y="68"/>
                      <a:pt x="19" y="76"/>
                    </a:cubicBezTo>
                    <a:cubicBezTo>
                      <a:pt x="15" y="71"/>
                      <a:pt x="12" y="67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0" y="88"/>
                      <a:pt x="0" y="88"/>
                      <a:pt x="26" y="94"/>
                    </a:cubicBezTo>
                    <a:cubicBezTo>
                      <a:pt x="26" y="94"/>
                      <a:pt x="26" y="94"/>
                      <a:pt x="26" y="94"/>
                    </a:cubicBezTo>
                    <a:cubicBezTo>
                      <a:pt x="27" y="94"/>
                      <a:pt x="29" y="94"/>
                      <a:pt x="30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30" y="95"/>
                      <a:pt x="30" y="95"/>
                      <a:pt x="30" y="95"/>
                    </a:cubicBezTo>
                    <a:cubicBezTo>
                      <a:pt x="34" y="96"/>
                      <a:pt x="37" y="96"/>
                      <a:pt x="40" y="96"/>
                    </a:cubicBezTo>
                    <a:cubicBezTo>
                      <a:pt x="49" y="96"/>
                      <a:pt x="52" y="92"/>
                      <a:pt x="53" y="80"/>
                    </a:cubicBezTo>
                    <a:cubicBezTo>
                      <a:pt x="53" y="75"/>
                      <a:pt x="55" y="74"/>
                      <a:pt x="58" y="74"/>
                    </a:cubicBezTo>
                    <a:cubicBezTo>
                      <a:pt x="59" y="74"/>
                      <a:pt x="60" y="74"/>
                      <a:pt x="60" y="74"/>
                    </a:cubicBezTo>
                    <a:cubicBezTo>
                      <a:pt x="61" y="74"/>
                      <a:pt x="62" y="75"/>
                      <a:pt x="63" y="75"/>
                    </a:cubicBezTo>
                    <a:cubicBezTo>
                      <a:pt x="64" y="75"/>
                      <a:pt x="65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4" y="64"/>
                      <a:pt x="71" y="55"/>
                      <a:pt x="67" y="46"/>
                    </a:cubicBezTo>
                    <a:cubicBezTo>
                      <a:pt x="67" y="46"/>
                      <a:pt x="67" y="46"/>
                      <a:pt x="67" y="46"/>
                    </a:cubicBezTo>
                    <a:cubicBezTo>
                      <a:pt x="65" y="49"/>
                      <a:pt x="65" y="54"/>
                      <a:pt x="60" y="57"/>
                    </a:cubicBezTo>
                    <a:cubicBezTo>
                      <a:pt x="54" y="50"/>
                      <a:pt x="49" y="42"/>
                      <a:pt x="53" y="32"/>
                    </a:cubicBezTo>
                    <a:cubicBezTo>
                      <a:pt x="54" y="30"/>
                      <a:pt x="55" y="30"/>
                      <a:pt x="56" y="30"/>
                    </a:cubicBezTo>
                    <a:cubicBezTo>
                      <a:pt x="58" y="30"/>
                      <a:pt x="61" y="31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4" y="29"/>
                      <a:pt x="65" y="24"/>
                      <a:pt x="64" y="23"/>
                    </a:cubicBezTo>
                    <a:cubicBezTo>
                      <a:pt x="48" y="13"/>
                      <a:pt x="61" y="9"/>
                      <a:pt x="68" y="5"/>
                    </a:cubicBezTo>
                    <a:cubicBezTo>
                      <a:pt x="65" y="2"/>
                      <a:pt x="63" y="0"/>
                      <a:pt x="61" y="0"/>
                    </a:cubicBezTo>
                  </a:path>
                </a:pathLst>
              </a:custGeom>
              <a:solidFill>
                <a:srgbClr val="996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" name="Freeform 5944"/>
              <p:cNvSpPr/>
              <p:nvPr/>
            </p:nvSpPr>
            <p:spPr bwMode="auto">
              <a:xfrm>
                <a:off x="5854701" y="3857626"/>
                <a:ext cx="130175" cy="300038"/>
              </a:xfrm>
              <a:custGeom>
                <a:avLst/>
                <a:gdLst>
                  <a:gd name="T0" fmla="*/ 56 w 65"/>
                  <a:gd name="T1" fmla="*/ 0 h 150"/>
                  <a:gd name="T2" fmla="*/ 48 w 65"/>
                  <a:gd name="T3" fmla="*/ 7 h 150"/>
                  <a:gd name="T4" fmla="*/ 46 w 65"/>
                  <a:gd name="T5" fmla="*/ 12 h 150"/>
                  <a:gd name="T6" fmla="*/ 46 w 65"/>
                  <a:gd name="T7" fmla="*/ 12 h 150"/>
                  <a:gd name="T8" fmla="*/ 50 w 65"/>
                  <a:gd name="T9" fmla="*/ 25 h 150"/>
                  <a:gd name="T10" fmla="*/ 39 w 65"/>
                  <a:gd name="T11" fmla="*/ 45 h 150"/>
                  <a:gd name="T12" fmla="*/ 39 w 65"/>
                  <a:gd name="T13" fmla="*/ 45 h 150"/>
                  <a:gd name="T14" fmla="*/ 24 w 65"/>
                  <a:gd name="T15" fmla="*/ 77 h 150"/>
                  <a:gd name="T16" fmla="*/ 0 w 65"/>
                  <a:gd name="T17" fmla="*/ 111 h 150"/>
                  <a:gd name="T18" fmla="*/ 0 w 65"/>
                  <a:gd name="T19" fmla="*/ 111 h 150"/>
                  <a:gd name="T20" fmla="*/ 7 w 65"/>
                  <a:gd name="T21" fmla="*/ 110 h 150"/>
                  <a:gd name="T22" fmla="*/ 16 w 65"/>
                  <a:gd name="T23" fmla="*/ 125 h 150"/>
                  <a:gd name="T24" fmla="*/ 16 w 65"/>
                  <a:gd name="T25" fmla="*/ 150 h 150"/>
                  <a:gd name="T26" fmla="*/ 34 w 65"/>
                  <a:gd name="T27" fmla="*/ 114 h 150"/>
                  <a:gd name="T28" fmla="*/ 48 w 65"/>
                  <a:gd name="T29" fmla="*/ 102 h 150"/>
                  <a:gd name="T30" fmla="*/ 52 w 65"/>
                  <a:gd name="T31" fmla="*/ 103 h 150"/>
                  <a:gd name="T32" fmla="*/ 52 w 65"/>
                  <a:gd name="T33" fmla="*/ 103 h 150"/>
                  <a:gd name="T34" fmla="*/ 65 w 65"/>
                  <a:gd name="T35" fmla="*/ 66 h 150"/>
                  <a:gd name="T36" fmla="*/ 65 w 65"/>
                  <a:gd name="T37" fmla="*/ 66 h 150"/>
                  <a:gd name="T38" fmla="*/ 65 w 65"/>
                  <a:gd name="T39" fmla="*/ 66 h 150"/>
                  <a:gd name="T40" fmla="*/ 63 w 65"/>
                  <a:gd name="T41" fmla="*/ 49 h 150"/>
                  <a:gd name="T42" fmla="*/ 58 w 65"/>
                  <a:gd name="T43" fmla="*/ 2 h 150"/>
                  <a:gd name="T44" fmla="*/ 57 w 65"/>
                  <a:gd name="T45" fmla="*/ 0 h 150"/>
                  <a:gd name="T46" fmla="*/ 56 w 65"/>
                  <a:gd name="T4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5" h="150">
                    <a:moveTo>
                      <a:pt x="56" y="0"/>
                    </a:moveTo>
                    <a:cubicBezTo>
                      <a:pt x="52" y="0"/>
                      <a:pt x="51" y="5"/>
                      <a:pt x="48" y="7"/>
                    </a:cubicBezTo>
                    <a:cubicBezTo>
                      <a:pt x="46" y="8"/>
                      <a:pt x="44" y="9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53" y="14"/>
                      <a:pt x="52" y="19"/>
                      <a:pt x="50" y="25"/>
                    </a:cubicBezTo>
                    <a:cubicBezTo>
                      <a:pt x="48" y="32"/>
                      <a:pt x="43" y="38"/>
                      <a:pt x="39" y="45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4" y="55"/>
                      <a:pt x="35" y="69"/>
                      <a:pt x="24" y="77"/>
                    </a:cubicBezTo>
                    <a:cubicBezTo>
                      <a:pt x="24" y="93"/>
                      <a:pt x="16" y="103"/>
                      <a:pt x="0" y="111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3" y="111"/>
                      <a:pt x="5" y="110"/>
                      <a:pt x="7" y="110"/>
                    </a:cubicBezTo>
                    <a:cubicBezTo>
                      <a:pt x="16" y="110"/>
                      <a:pt x="15" y="119"/>
                      <a:pt x="16" y="125"/>
                    </a:cubicBezTo>
                    <a:cubicBezTo>
                      <a:pt x="16" y="133"/>
                      <a:pt x="10" y="141"/>
                      <a:pt x="16" y="150"/>
                    </a:cubicBezTo>
                    <a:cubicBezTo>
                      <a:pt x="24" y="139"/>
                      <a:pt x="38" y="132"/>
                      <a:pt x="34" y="114"/>
                    </a:cubicBezTo>
                    <a:cubicBezTo>
                      <a:pt x="32" y="106"/>
                      <a:pt x="40" y="102"/>
                      <a:pt x="48" y="102"/>
                    </a:cubicBezTo>
                    <a:cubicBezTo>
                      <a:pt x="50" y="102"/>
                      <a:pt x="51" y="103"/>
                      <a:pt x="52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6" y="90"/>
                      <a:pt x="56" y="77"/>
                      <a:pt x="65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65" y="66"/>
                      <a:pt x="65" y="66"/>
                      <a:pt x="65" y="66"/>
                    </a:cubicBezTo>
                    <a:cubicBezTo>
                      <a:pt x="55" y="61"/>
                      <a:pt x="61" y="55"/>
                      <a:pt x="63" y="49"/>
                    </a:cubicBezTo>
                    <a:cubicBezTo>
                      <a:pt x="49" y="34"/>
                      <a:pt x="58" y="18"/>
                      <a:pt x="58" y="2"/>
                    </a:cubicBezTo>
                    <a:cubicBezTo>
                      <a:pt x="57" y="1"/>
                      <a:pt x="57" y="1"/>
                      <a:pt x="57" y="0"/>
                    </a:cubicBezTo>
                    <a:cubicBezTo>
                      <a:pt x="57" y="0"/>
                      <a:pt x="57" y="0"/>
                      <a:pt x="56" y="0"/>
                    </a:cubicBezTo>
                  </a:path>
                </a:pathLst>
              </a:custGeom>
              <a:solidFill>
                <a:srgbClr val="935F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" name="Freeform 5945"/>
              <p:cNvSpPr>
                <a:spLocks noEditPoints="1"/>
              </p:cNvSpPr>
              <p:nvPr/>
            </p:nvSpPr>
            <p:spPr bwMode="auto">
              <a:xfrm>
                <a:off x="4799013" y="5259388"/>
                <a:ext cx="76200" cy="298450"/>
              </a:xfrm>
              <a:custGeom>
                <a:avLst/>
                <a:gdLst>
                  <a:gd name="T0" fmla="*/ 11 w 38"/>
                  <a:gd name="T1" fmla="*/ 5 h 149"/>
                  <a:gd name="T2" fmla="*/ 15 w 38"/>
                  <a:gd name="T3" fmla="*/ 8 h 149"/>
                  <a:gd name="T4" fmla="*/ 11 w 38"/>
                  <a:gd name="T5" fmla="*/ 5 h 149"/>
                  <a:gd name="T6" fmla="*/ 10 w 38"/>
                  <a:gd name="T7" fmla="*/ 0 h 149"/>
                  <a:gd name="T8" fmla="*/ 5 w 38"/>
                  <a:gd name="T9" fmla="*/ 6 h 149"/>
                  <a:gd name="T10" fmla="*/ 5 w 38"/>
                  <a:gd name="T11" fmla="*/ 6 h 149"/>
                  <a:gd name="T12" fmla="*/ 4 w 38"/>
                  <a:gd name="T13" fmla="*/ 15 h 149"/>
                  <a:gd name="T14" fmla="*/ 2 w 38"/>
                  <a:gd name="T15" fmla="*/ 84 h 149"/>
                  <a:gd name="T16" fmla="*/ 11 w 38"/>
                  <a:gd name="T17" fmla="*/ 149 h 149"/>
                  <a:gd name="T18" fmla="*/ 12 w 38"/>
                  <a:gd name="T19" fmla="*/ 149 h 149"/>
                  <a:gd name="T20" fmla="*/ 22 w 38"/>
                  <a:gd name="T21" fmla="*/ 132 h 149"/>
                  <a:gd name="T22" fmla="*/ 31 w 38"/>
                  <a:gd name="T23" fmla="*/ 106 h 149"/>
                  <a:gd name="T24" fmla="*/ 31 w 38"/>
                  <a:gd name="T25" fmla="*/ 106 h 149"/>
                  <a:gd name="T26" fmla="*/ 34 w 38"/>
                  <a:gd name="T27" fmla="*/ 95 h 149"/>
                  <a:gd name="T28" fmla="*/ 34 w 38"/>
                  <a:gd name="T29" fmla="*/ 95 h 149"/>
                  <a:gd name="T30" fmla="*/ 34 w 38"/>
                  <a:gd name="T31" fmla="*/ 95 h 149"/>
                  <a:gd name="T32" fmla="*/ 29 w 38"/>
                  <a:gd name="T33" fmla="*/ 79 h 149"/>
                  <a:gd name="T34" fmla="*/ 26 w 38"/>
                  <a:gd name="T35" fmla="*/ 47 h 149"/>
                  <a:gd name="T36" fmla="*/ 26 w 38"/>
                  <a:gd name="T37" fmla="*/ 47 h 149"/>
                  <a:gd name="T38" fmla="*/ 26 w 38"/>
                  <a:gd name="T39" fmla="*/ 47 h 149"/>
                  <a:gd name="T40" fmla="*/ 22 w 38"/>
                  <a:gd name="T41" fmla="*/ 46 h 149"/>
                  <a:gd name="T42" fmla="*/ 22 w 38"/>
                  <a:gd name="T43" fmla="*/ 46 h 149"/>
                  <a:gd name="T44" fmla="*/ 15 w 38"/>
                  <a:gd name="T45" fmla="*/ 43 h 149"/>
                  <a:gd name="T46" fmla="*/ 15 w 38"/>
                  <a:gd name="T47" fmla="*/ 43 h 149"/>
                  <a:gd name="T48" fmla="*/ 11 w 38"/>
                  <a:gd name="T49" fmla="*/ 5 h 149"/>
                  <a:gd name="T50" fmla="*/ 11 w 38"/>
                  <a:gd name="T51" fmla="*/ 5 h 149"/>
                  <a:gd name="T52" fmla="*/ 12 w 38"/>
                  <a:gd name="T53" fmla="*/ 1 h 149"/>
                  <a:gd name="T54" fmla="*/ 12 w 38"/>
                  <a:gd name="T55" fmla="*/ 1 h 149"/>
                  <a:gd name="T56" fmla="*/ 10 w 38"/>
                  <a:gd name="T57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" h="149">
                    <a:moveTo>
                      <a:pt x="11" y="5"/>
                    </a:moveTo>
                    <a:cubicBezTo>
                      <a:pt x="13" y="6"/>
                      <a:pt x="14" y="7"/>
                      <a:pt x="15" y="8"/>
                    </a:cubicBezTo>
                    <a:cubicBezTo>
                      <a:pt x="14" y="7"/>
                      <a:pt x="13" y="6"/>
                      <a:pt x="11" y="5"/>
                    </a:cubicBezTo>
                    <a:moveTo>
                      <a:pt x="10" y="0"/>
                    </a:moveTo>
                    <a:cubicBezTo>
                      <a:pt x="8" y="2"/>
                      <a:pt x="7" y="4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1" y="9"/>
                      <a:pt x="2" y="12"/>
                      <a:pt x="4" y="15"/>
                    </a:cubicBezTo>
                    <a:cubicBezTo>
                      <a:pt x="2" y="38"/>
                      <a:pt x="1" y="61"/>
                      <a:pt x="2" y="84"/>
                    </a:cubicBezTo>
                    <a:cubicBezTo>
                      <a:pt x="3" y="106"/>
                      <a:pt x="0" y="128"/>
                      <a:pt x="11" y="149"/>
                    </a:cubicBezTo>
                    <a:cubicBezTo>
                      <a:pt x="11" y="149"/>
                      <a:pt x="12" y="149"/>
                      <a:pt x="12" y="149"/>
                    </a:cubicBezTo>
                    <a:cubicBezTo>
                      <a:pt x="15" y="143"/>
                      <a:pt x="19" y="138"/>
                      <a:pt x="22" y="132"/>
                    </a:cubicBezTo>
                    <a:cubicBezTo>
                      <a:pt x="17" y="121"/>
                      <a:pt x="11" y="109"/>
                      <a:pt x="31" y="106"/>
                    </a:cubicBezTo>
                    <a:cubicBezTo>
                      <a:pt x="31" y="106"/>
                      <a:pt x="31" y="106"/>
                      <a:pt x="31" y="106"/>
                    </a:cubicBezTo>
                    <a:cubicBezTo>
                      <a:pt x="32" y="102"/>
                      <a:pt x="33" y="99"/>
                      <a:pt x="34" y="95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31" y="91"/>
                      <a:pt x="38" y="84"/>
                      <a:pt x="29" y="79"/>
                    </a:cubicBezTo>
                    <a:cubicBezTo>
                      <a:pt x="13" y="71"/>
                      <a:pt x="16" y="59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5" y="46"/>
                      <a:pt x="23" y="46"/>
                      <a:pt x="22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0" y="45"/>
                      <a:pt x="17" y="44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2" y="31"/>
                      <a:pt x="9" y="18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4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10" y="0"/>
                    </a:cubicBezTo>
                  </a:path>
                </a:pathLst>
              </a:custGeom>
              <a:solidFill>
                <a:srgbClr val="794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" name="Freeform 5946"/>
              <p:cNvSpPr/>
              <p:nvPr/>
            </p:nvSpPr>
            <p:spPr bwMode="auto">
              <a:xfrm>
                <a:off x="5953126" y="3792538"/>
                <a:ext cx="120650" cy="185738"/>
              </a:xfrm>
              <a:custGeom>
                <a:avLst/>
                <a:gdLst>
                  <a:gd name="T0" fmla="*/ 52 w 60"/>
                  <a:gd name="T1" fmla="*/ 0 h 93"/>
                  <a:gd name="T2" fmla="*/ 43 w 60"/>
                  <a:gd name="T3" fmla="*/ 5 h 93"/>
                  <a:gd name="T4" fmla="*/ 39 w 60"/>
                  <a:gd name="T5" fmla="*/ 8 h 93"/>
                  <a:gd name="T6" fmla="*/ 20 w 60"/>
                  <a:gd name="T7" fmla="*/ 25 h 93"/>
                  <a:gd name="T8" fmla="*/ 14 w 60"/>
                  <a:gd name="T9" fmla="*/ 29 h 93"/>
                  <a:gd name="T10" fmla="*/ 8 w 60"/>
                  <a:gd name="T11" fmla="*/ 33 h 93"/>
                  <a:gd name="T12" fmla="*/ 9 w 60"/>
                  <a:gd name="T13" fmla="*/ 35 h 93"/>
                  <a:gd name="T14" fmla="*/ 14 w 60"/>
                  <a:gd name="T15" fmla="*/ 82 h 93"/>
                  <a:gd name="T16" fmla="*/ 14 w 60"/>
                  <a:gd name="T17" fmla="*/ 82 h 93"/>
                  <a:gd name="T18" fmla="*/ 25 w 60"/>
                  <a:gd name="T19" fmla="*/ 93 h 93"/>
                  <a:gd name="T20" fmla="*/ 29 w 60"/>
                  <a:gd name="T21" fmla="*/ 92 h 93"/>
                  <a:gd name="T22" fmla="*/ 55 w 60"/>
                  <a:gd name="T23" fmla="*/ 13 h 93"/>
                  <a:gd name="T24" fmla="*/ 55 w 60"/>
                  <a:gd name="T25" fmla="*/ 1 h 93"/>
                  <a:gd name="T26" fmla="*/ 52 w 60"/>
                  <a:gd name="T2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0" h="93">
                    <a:moveTo>
                      <a:pt x="52" y="0"/>
                    </a:moveTo>
                    <a:cubicBezTo>
                      <a:pt x="49" y="0"/>
                      <a:pt x="46" y="3"/>
                      <a:pt x="43" y="5"/>
                    </a:cubicBezTo>
                    <a:cubicBezTo>
                      <a:pt x="42" y="6"/>
                      <a:pt x="40" y="7"/>
                      <a:pt x="39" y="8"/>
                    </a:cubicBezTo>
                    <a:cubicBezTo>
                      <a:pt x="32" y="13"/>
                      <a:pt x="26" y="20"/>
                      <a:pt x="20" y="25"/>
                    </a:cubicBezTo>
                    <a:cubicBezTo>
                      <a:pt x="18" y="26"/>
                      <a:pt x="16" y="27"/>
                      <a:pt x="14" y="29"/>
                    </a:cubicBezTo>
                    <a:cubicBezTo>
                      <a:pt x="12" y="30"/>
                      <a:pt x="9" y="30"/>
                      <a:pt x="8" y="33"/>
                    </a:cubicBezTo>
                    <a:cubicBezTo>
                      <a:pt x="8" y="34"/>
                      <a:pt x="8" y="34"/>
                      <a:pt x="9" y="35"/>
                    </a:cubicBezTo>
                    <a:cubicBezTo>
                      <a:pt x="9" y="51"/>
                      <a:pt x="0" y="67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7" y="86"/>
                      <a:pt x="21" y="90"/>
                      <a:pt x="25" y="93"/>
                    </a:cubicBezTo>
                    <a:cubicBezTo>
                      <a:pt x="26" y="93"/>
                      <a:pt x="27" y="93"/>
                      <a:pt x="29" y="92"/>
                    </a:cubicBezTo>
                    <a:cubicBezTo>
                      <a:pt x="34" y="65"/>
                      <a:pt x="45" y="39"/>
                      <a:pt x="55" y="13"/>
                    </a:cubicBezTo>
                    <a:cubicBezTo>
                      <a:pt x="56" y="9"/>
                      <a:pt x="60" y="4"/>
                      <a:pt x="55" y="1"/>
                    </a:cubicBezTo>
                    <a:cubicBezTo>
                      <a:pt x="54" y="1"/>
                      <a:pt x="53" y="0"/>
                      <a:pt x="52" y="0"/>
                    </a:cubicBezTo>
                  </a:path>
                </a:pathLst>
              </a:custGeom>
              <a:solidFill>
                <a:srgbClr val="8C6A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" name="Freeform 5947"/>
              <p:cNvSpPr/>
              <p:nvPr/>
            </p:nvSpPr>
            <p:spPr bwMode="auto">
              <a:xfrm>
                <a:off x="5429250" y="6140451"/>
                <a:ext cx="141288" cy="111125"/>
              </a:xfrm>
              <a:custGeom>
                <a:avLst/>
                <a:gdLst>
                  <a:gd name="T0" fmla="*/ 34 w 70"/>
                  <a:gd name="T1" fmla="*/ 5 h 55"/>
                  <a:gd name="T2" fmla="*/ 17 w 70"/>
                  <a:gd name="T3" fmla="*/ 20 h 55"/>
                  <a:gd name="T4" fmla="*/ 17 w 70"/>
                  <a:gd name="T5" fmla="*/ 20 h 55"/>
                  <a:gd name="T6" fmla="*/ 17 w 70"/>
                  <a:gd name="T7" fmla="*/ 20 h 55"/>
                  <a:gd name="T8" fmla="*/ 10 w 70"/>
                  <a:gd name="T9" fmla="*/ 38 h 55"/>
                  <a:gd name="T10" fmla="*/ 14 w 70"/>
                  <a:gd name="T11" fmla="*/ 52 h 55"/>
                  <a:gd name="T12" fmla="*/ 14 w 70"/>
                  <a:gd name="T13" fmla="*/ 52 h 55"/>
                  <a:gd name="T14" fmla="*/ 14 w 70"/>
                  <a:gd name="T15" fmla="*/ 52 h 55"/>
                  <a:gd name="T16" fmla="*/ 24 w 70"/>
                  <a:gd name="T17" fmla="*/ 52 h 55"/>
                  <a:gd name="T18" fmla="*/ 24 w 70"/>
                  <a:gd name="T19" fmla="*/ 52 h 55"/>
                  <a:gd name="T20" fmla="*/ 24 w 70"/>
                  <a:gd name="T21" fmla="*/ 52 h 55"/>
                  <a:gd name="T22" fmla="*/ 24 w 70"/>
                  <a:gd name="T23" fmla="*/ 55 h 55"/>
                  <a:gd name="T24" fmla="*/ 31 w 70"/>
                  <a:gd name="T25" fmla="*/ 51 h 55"/>
                  <a:gd name="T26" fmla="*/ 41 w 70"/>
                  <a:gd name="T27" fmla="*/ 45 h 55"/>
                  <a:gd name="T28" fmla="*/ 41 w 70"/>
                  <a:gd name="T29" fmla="*/ 45 h 55"/>
                  <a:gd name="T30" fmla="*/ 61 w 70"/>
                  <a:gd name="T31" fmla="*/ 35 h 55"/>
                  <a:gd name="T32" fmla="*/ 61 w 70"/>
                  <a:gd name="T33" fmla="*/ 35 h 55"/>
                  <a:gd name="T34" fmla="*/ 70 w 70"/>
                  <a:gd name="T35" fmla="*/ 26 h 55"/>
                  <a:gd name="T36" fmla="*/ 70 w 70"/>
                  <a:gd name="T37" fmla="*/ 26 h 55"/>
                  <a:gd name="T38" fmla="*/ 63 w 70"/>
                  <a:gd name="T39" fmla="*/ 19 h 55"/>
                  <a:gd name="T40" fmla="*/ 63 w 70"/>
                  <a:gd name="T41" fmla="*/ 19 h 55"/>
                  <a:gd name="T42" fmla="*/ 63 w 70"/>
                  <a:gd name="T43" fmla="*/ 19 h 55"/>
                  <a:gd name="T44" fmla="*/ 63 w 70"/>
                  <a:gd name="T45" fmla="*/ 19 h 55"/>
                  <a:gd name="T46" fmla="*/ 63 w 70"/>
                  <a:gd name="T47" fmla="*/ 19 h 55"/>
                  <a:gd name="T48" fmla="*/ 55 w 70"/>
                  <a:gd name="T49" fmla="*/ 24 h 55"/>
                  <a:gd name="T50" fmla="*/ 53 w 70"/>
                  <a:gd name="T51" fmla="*/ 23 h 55"/>
                  <a:gd name="T52" fmla="*/ 34 w 70"/>
                  <a:gd name="T53" fmla="*/ 5 h 55"/>
                  <a:gd name="T54" fmla="*/ 34 w 70"/>
                  <a:gd name="T55" fmla="*/ 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0" h="55">
                    <a:moveTo>
                      <a:pt x="34" y="5"/>
                    </a:moveTo>
                    <a:cubicBezTo>
                      <a:pt x="28" y="10"/>
                      <a:pt x="23" y="15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5" y="26"/>
                      <a:pt x="18" y="33"/>
                      <a:pt x="10" y="38"/>
                    </a:cubicBezTo>
                    <a:cubicBezTo>
                      <a:pt x="0" y="45"/>
                      <a:pt x="7" y="49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4" y="52"/>
                      <a:pt x="14" y="52"/>
                      <a:pt x="14" y="52"/>
                    </a:cubicBezTo>
                    <a:cubicBezTo>
                      <a:pt x="18" y="52"/>
                      <a:pt x="21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3"/>
                      <a:pt x="24" y="54"/>
                      <a:pt x="24" y="55"/>
                    </a:cubicBezTo>
                    <a:cubicBezTo>
                      <a:pt x="26" y="54"/>
                      <a:pt x="29" y="54"/>
                      <a:pt x="31" y="51"/>
                    </a:cubicBezTo>
                    <a:cubicBezTo>
                      <a:pt x="34" y="49"/>
                      <a:pt x="36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9" y="42"/>
                      <a:pt x="56" y="42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6" y="34"/>
                      <a:pt x="70" y="32"/>
                      <a:pt x="70" y="26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67" y="24"/>
                      <a:pt x="65" y="21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1" y="22"/>
                      <a:pt x="57" y="24"/>
                      <a:pt x="55" y="24"/>
                    </a:cubicBezTo>
                    <a:cubicBezTo>
                      <a:pt x="54" y="24"/>
                      <a:pt x="53" y="23"/>
                      <a:pt x="53" y="23"/>
                    </a:cubicBezTo>
                    <a:cubicBezTo>
                      <a:pt x="61" y="0"/>
                      <a:pt x="38" y="14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</a:path>
                </a:pathLst>
              </a:custGeom>
              <a:solidFill>
                <a:srgbClr val="64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" name="Freeform 5948"/>
              <p:cNvSpPr/>
              <p:nvPr/>
            </p:nvSpPr>
            <p:spPr bwMode="auto">
              <a:xfrm>
                <a:off x="5840413" y="3881438"/>
                <a:ext cx="120650" cy="144463"/>
              </a:xfrm>
              <a:custGeom>
                <a:avLst/>
                <a:gdLst>
                  <a:gd name="T0" fmla="*/ 53 w 60"/>
                  <a:gd name="T1" fmla="*/ 0 h 72"/>
                  <a:gd name="T2" fmla="*/ 53 w 60"/>
                  <a:gd name="T3" fmla="*/ 0 h 72"/>
                  <a:gd name="T4" fmla="*/ 47 w 60"/>
                  <a:gd name="T5" fmla="*/ 4 h 72"/>
                  <a:gd name="T6" fmla="*/ 38 w 60"/>
                  <a:gd name="T7" fmla="*/ 10 h 72"/>
                  <a:gd name="T8" fmla="*/ 34 w 60"/>
                  <a:gd name="T9" fmla="*/ 17 h 72"/>
                  <a:gd name="T10" fmla="*/ 35 w 60"/>
                  <a:gd name="T11" fmla="*/ 17 h 72"/>
                  <a:gd name="T12" fmla="*/ 35 w 60"/>
                  <a:gd name="T13" fmla="*/ 17 h 72"/>
                  <a:gd name="T14" fmla="*/ 41 w 60"/>
                  <a:gd name="T15" fmla="*/ 11 h 72"/>
                  <a:gd name="T16" fmla="*/ 31 w 60"/>
                  <a:gd name="T17" fmla="*/ 28 h 72"/>
                  <a:gd name="T18" fmla="*/ 31 w 60"/>
                  <a:gd name="T19" fmla="*/ 28 h 72"/>
                  <a:gd name="T20" fmla="*/ 31 w 60"/>
                  <a:gd name="T21" fmla="*/ 28 h 72"/>
                  <a:gd name="T22" fmla="*/ 25 w 60"/>
                  <a:gd name="T23" fmla="*/ 48 h 72"/>
                  <a:gd name="T24" fmla="*/ 22 w 60"/>
                  <a:gd name="T25" fmla="*/ 53 h 72"/>
                  <a:gd name="T26" fmla="*/ 15 w 60"/>
                  <a:gd name="T27" fmla="*/ 51 h 72"/>
                  <a:gd name="T28" fmla="*/ 15 w 60"/>
                  <a:gd name="T29" fmla="*/ 51 h 72"/>
                  <a:gd name="T30" fmla="*/ 10 w 60"/>
                  <a:gd name="T31" fmla="*/ 54 h 72"/>
                  <a:gd name="T32" fmla="*/ 10 w 60"/>
                  <a:gd name="T33" fmla="*/ 54 h 72"/>
                  <a:gd name="T34" fmla="*/ 10 w 60"/>
                  <a:gd name="T35" fmla="*/ 54 h 72"/>
                  <a:gd name="T36" fmla="*/ 9 w 60"/>
                  <a:gd name="T37" fmla="*/ 70 h 72"/>
                  <a:gd name="T38" fmla="*/ 9 w 60"/>
                  <a:gd name="T39" fmla="*/ 70 h 72"/>
                  <a:gd name="T40" fmla="*/ 9 w 60"/>
                  <a:gd name="T41" fmla="*/ 70 h 72"/>
                  <a:gd name="T42" fmla="*/ 17 w 60"/>
                  <a:gd name="T43" fmla="*/ 72 h 72"/>
                  <a:gd name="T44" fmla="*/ 17 w 60"/>
                  <a:gd name="T45" fmla="*/ 72 h 72"/>
                  <a:gd name="T46" fmla="*/ 17 w 60"/>
                  <a:gd name="T47" fmla="*/ 72 h 72"/>
                  <a:gd name="T48" fmla="*/ 31 w 60"/>
                  <a:gd name="T49" fmla="*/ 65 h 72"/>
                  <a:gd name="T50" fmla="*/ 31 w 60"/>
                  <a:gd name="T51" fmla="*/ 65 h 72"/>
                  <a:gd name="T52" fmla="*/ 31 w 60"/>
                  <a:gd name="T53" fmla="*/ 65 h 72"/>
                  <a:gd name="T54" fmla="*/ 31 w 60"/>
                  <a:gd name="T55" fmla="*/ 65 h 72"/>
                  <a:gd name="T56" fmla="*/ 46 w 60"/>
                  <a:gd name="T57" fmla="*/ 33 h 72"/>
                  <a:gd name="T58" fmla="*/ 46 w 60"/>
                  <a:gd name="T59" fmla="*/ 33 h 72"/>
                  <a:gd name="T60" fmla="*/ 46 w 60"/>
                  <a:gd name="T61" fmla="*/ 33 h 72"/>
                  <a:gd name="T62" fmla="*/ 57 w 60"/>
                  <a:gd name="T63" fmla="*/ 13 h 72"/>
                  <a:gd name="T64" fmla="*/ 53 w 60"/>
                  <a:gd name="T65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72">
                    <a:moveTo>
                      <a:pt x="53" y="0"/>
                    </a:moveTo>
                    <a:cubicBezTo>
                      <a:pt x="53" y="0"/>
                      <a:pt x="53" y="0"/>
                      <a:pt x="53" y="0"/>
                    </a:cubicBezTo>
                    <a:cubicBezTo>
                      <a:pt x="51" y="1"/>
                      <a:pt x="49" y="3"/>
                      <a:pt x="47" y="4"/>
                    </a:cubicBezTo>
                    <a:cubicBezTo>
                      <a:pt x="43" y="6"/>
                      <a:pt x="40" y="7"/>
                      <a:pt x="38" y="10"/>
                    </a:cubicBezTo>
                    <a:cubicBezTo>
                      <a:pt x="37" y="12"/>
                      <a:pt x="35" y="15"/>
                      <a:pt x="34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6" y="14"/>
                      <a:pt x="38" y="12"/>
                      <a:pt x="41" y="11"/>
                    </a:cubicBezTo>
                    <a:cubicBezTo>
                      <a:pt x="38" y="17"/>
                      <a:pt x="39" y="25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29" y="35"/>
                      <a:pt x="27" y="42"/>
                      <a:pt x="25" y="48"/>
                    </a:cubicBezTo>
                    <a:cubicBezTo>
                      <a:pt x="25" y="52"/>
                      <a:pt x="23" y="53"/>
                      <a:pt x="22" y="53"/>
                    </a:cubicBezTo>
                    <a:cubicBezTo>
                      <a:pt x="20" y="53"/>
                      <a:pt x="17" y="52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3" y="52"/>
                      <a:pt x="12" y="53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0" y="58"/>
                      <a:pt x="4" y="64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12" y="71"/>
                      <a:pt x="14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21" y="70"/>
                      <a:pt x="26" y="67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1" y="65"/>
                      <a:pt x="31" y="65"/>
                      <a:pt x="31" y="65"/>
                    </a:cubicBezTo>
                    <a:cubicBezTo>
                      <a:pt x="36" y="54"/>
                      <a:pt x="35" y="41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50" y="26"/>
                      <a:pt x="55" y="20"/>
                      <a:pt x="57" y="13"/>
                    </a:cubicBezTo>
                    <a:cubicBezTo>
                      <a:pt x="59" y="7"/>
                      <a:pt x="60" y="2"/>
                      <a:pt x="53" y="0"/>
                    </a:cubicBezTo>
                  </a:path>
                </a:pathLst>
              </a:custGeom>
              <a:solidFill>
                <a:srgbClr val="6437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" name="Freeform 5949"/>
              <p:cNvSpPr>
                <a:spLocks noEditPoints="1"/>
              </p:cNvSpPr>
              <p:nvPr/>
            </p:nvSpPr>
            <p:spPr bwMode="auto">
              <a:xfrm>
                <a:off x="5795963" y="5468938"/>
                <a:ext cx="90488" cy="136525"/>
              </a:xfrm>
              <a:custGeom>
                <a:avLst/>
                <a:gdLst>
                  <a:gd name="T0" fmla="*/ 16 w 45"/>
                  <a:gd name="T1" fmla="*/ 67 h 68"/>
                  <a:gd name="T2" fmla="*/ 13 w 45"/>
                  <a:gd name="T3" fmla="*/ 68 h 68"/>
                  <a:gd name="T4" fmla="*/ 13 w 45"/>
                  <a:gd name="T5" fmla="*/ 68 h 68"/>
                  <a:gd name="T6" fmla="*/ 13 w 45"/>
                  <a:gd name="T7" fmla="*/ 68 h 68"/>
                  <a:gd name="T8" fmla="*/ 16 w 45"/>
                  <a:gd name="T9" fmla="*/ 67 h 68"/>
                  <a:gd name="T10" fmla="*/ 11 w 45"/>
                  <a:gd name="T11" fmla="*/ 0 h 68"/>
                  <a:gd name="T12" fmla="*/ 11 w 45"/>
                  <a:gd name="T13" fmla="*/ 0 h 68"/>
                  <a:gd name="T14" fmla="*/ 9 w 45"/>
                  <a:gd name="T15" fmla="*/ 4 h 68"/>
                  <a:gd name="T16" fmla="*/ 9 w 45"/>
                  <a:gd name="T17" fmla="*/ 4 h 68"/>
                  <a:gd name="T18" fmla="*/ 9 w 45"/>
                  <a:gd name="T19" fmla="*/ 4 h 68"/>
                  <a:gd name="T20" fmla="*/ 22 w 45"/>
                  <a:gd name="T21" fmla="*/ 24 h 68"/>
                  <a:gd name="T22" fmla="*/ 25 w 45"/>
                  <a:gd name="T23" fmla="*/ 24 h 68"/>
                  <a:gd name="T24" fmla="*/ 25 w 45"/>
                  <a:gd name="T25" fmla="*/ 24 h 68"/>
                  <a:gd name="T26" fmla="*/ 28 w 45"/>
                  <a:gd name="T27" fmla="*/ 31 h 68"/>
                  <a:gd name="T28" fmla="*/ 22 w 45"/>
                  <a:gd name="T29" fmla="*/ 39 h 68"/>
                  <a:gd name="T30" fmla="*/ 22 w 45"/>
                  <a:gd name="T31" fmla="*/ 39 h 68"/>
                  <a:gd name="T32" fmla="*/ 17 w 45"/>
                  <a:gd name="T33" fmla="*/ 35 h 68"/>
                  <a:gd name="T34" fmla="*/ 14 w 45"/>
                  <a:gd name="T35" fmla="*/ 38 h 68"/>
                  <a:gd name="T36" fmla="*/ 14 w 45"/>
                  <a:gd name="T37" fmla="*/ 38 h 68"/>
                  <a:gd name="T38" fmla="*/ 0 w 45"/>
                  <a:gd name="T39" fmla="*/ 55 h 68"/>
                  <a:gd name="T40" fmla="*/ 0 w 45"/>
                  <a:gd name="T41" fmla="*/ 52 h 68"/>
                  <a:gd name="T42" fmla="*/ 0 w 45"/>
                  <a:gd name="T43" fmla="*/ 55 h 68"/>
                  <a:gd name="T44" fmla="*/ 2 w 45"/>
                  <a:gd name="T45" fmla="*/ 63 h 68"/>
                  <a:gd name="T46" fmla="*/ 2 w 45"/>
                  <a:gd name="T47" fmla="*/ 63 h 68"/>
                  <a:gd name="T48" fmla="*/ 2 w 45"/>
                  <a:gd name="T49" fmla="*/ 63 h 68"/>
                  <a:gd name="T50" fmla="*/ 5 w 45"/>
                  <a:gd name="T51" fmla="*/ 64 h 68"/>
                  <a:gd name="T52" fmla="*/ 5 w 45"/>
                  <a:gd name="T53" fmla="*/ 64 h 68"/>
                  <a:gd name="T54" fmla="*/ 5 w 45"/>
                  <a:gd name="T55" fmla="*/ 64 h 68"/>
                  <a:gd name="T56" fmla="*/ 9 w 45"/>
                  <a:gd name="T57" fmla="*/ 66 h 68"/>
                  <a:gd name="T58" fmla="*/ 9 w 45"/>
                  <a:gd name="T59" fmla="*/ 66 h 68"/>
                  <a:gd name="T60" fmla="*/ 13 w 45"/>
                  <a:gd name="T61" fmla="*/ 68 h 68"/>
                  <a:gd name="T62" fmla="*/ 25 w 45"/>
                  <a:gd name="T63" fmla="*/ 54 h 68"/>
                  <a:gd name="T64" fmla="*/ 25 w 45"/>
                  <a:gd name="T65" fmla="*/ 54 h 68"/>
                  <a:gd name="T66" fmla="*/ 25 w 45"/>
                  <a:gd name="T67" fmla="*/ 54 h 68"/>
                  <a:gd name="T68" fmla="*/ 34 w 45"/>
                  <a:gd name="T69" fmla="*/ 49 h 68"/>
                  <a:gd name="T70" fmla="*/ 34 w 45"/>
                  <a:gd name="T71" fmla="*/ 49 h 68"/>
                  <a:gd name="T72" fmla="*/ 42 w 45"/>
                  <a:gd name="T73" fmla="*/ 40 h 68"/>
                  <a:gd name="T74" fmla="*/ 45 w 45"/>
                  <a:gd name="T75" fmla="*/ 33 h 68"/>
                  <a:gd name="T76" fmla="*/ 39 w 45"/>
                  <a:gd name="T77" fmla="*/ 39 h 68"/>
                  <a:gd name="T78" fmla="*/ 31 w 45"/>
                  <a:gd name="T79" fmla="*/ 17 h 68"/>
                  <a:gd name="T80" fmla="*/ 14 w 45"/>
                  <a:gd name="T81" fmla="*/ 1 h 68"/>
                  <a:gd name="T82" fmla="*/ 14 w 45"/>
                  <a:gd name="T83" fmla="*/ 1 h 68"/>
                  <a:gd name="T84" fmla="*/ 11 w 45"/>
                  <a:gd name="T85" fmla="*/ 0 h 68"/>
                  <a:gd name="T86" fmla="*/ 11 w 45"/>
                  <a:gd name="T8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5" h="68">
                    <a:moveTo>
                      <a:pt x="16" y="67"/>
                    </a:moveTo>
                    <a:cubicBezTo>
                      <a:pt x="15" y="67"/>
                      <a:pt x="14" y="67"/>
                      <a:pt x="13" y="68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3" y="68"/>
                      <a:pt x="13" y="68"/>
                      <a:pt x="13" y="68"/>
                    </a:cubicBezTo>
                    <a:cubicBezTo>
                      <a:pt x="14" y="68"/>
                      <a:pt x="15" y="67"/>
                      <a:pt x="16" y="67"/>
                    </a:cubicBezTo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1"/>
                      <a:pt x="10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2" y="11"/>
                      <a:pt x="7" y="24"/>
                      <a:pt x="22" y="24"/>
                    </a:cubicBezTo>
                    <a:cubicBezTo>
                      <a:pt x="23" y="24"/>
                      <a:pt x="24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8" y="24"/>
                      <a:pt x="29" y="28"/>
                      <a:pt x="28" y="31"/>
                    </a:cubicBezTo>
                    <a:cubicBezTo>
                      <a:pt x="27" y="35"/>
                      <a:pt x="25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0" y="39"/>
                      <a:pt x="19" y="35"/>
                      <a:pt x="17" y="35"/>
                    </a:cubicBezTo>
                    <a:cubicBezTo>
                      <a:pt x="16" y="35"/>
                      <a:pt x="15" y="36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9" y="43"/>
                      <a:pt x="2" y="46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3"/>
                      <a:pt x="0" y="54"/>
                      <a:pt x="0" y="55"/>
                    </a:cubicBezTo>
                    <a:cubicBezTo>
                      <a:pt x="1" y="57"/>
                      <a:pt x="2" y="60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3" y="64"/>
                      <a:pt x="4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7" y="65"/>
                      <a:pt x="8" y="65"/>
                      <a:pt x="9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11" y="66"/>
                      <a:pt x="12" y="67"/>
                      <a:pt x="13" y="68"/>
                    </a:cubicBezTo>
                    <a:cubicBezTo>
                      <a:pt x="15" y="61"/>
                      <a:pt x="19" y="57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8" y="52"/>
                      <a:pt x="31" y="51"/>
                      <a:pt x="34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9" y="49"/>
                      <a:pt x="39" y="43"/>
                      <a:pt x="42" y="40"/>
                    </a:cubicBezTo>
                    <a:cubicBezTo>
                      <a:pt x="43" y="38"/>
                      <a:pt x="44" y="35"/>
                      <a:pt x="45" y="33"/>
                    </a:cubicBezTo>
                    <a:cubicBezTo>
                      <a:pt x="43" y="35"/>
                      <a:pt x="41" y="37"/>
                      <a:pt x="39" y="39"/>
                    </a:cubicBezTo>
                    <a:cubicBezTo>
                      <a:pt x="44" y="29"/>
                      <a:pt x="41" y="21"/>
                      <a:pt x="31" y="17"/>
                    </a:cubicBezTo>
                    <a:cubicBezTo>
                      <a:pt x="24" y="13"/>
                      <a:pt x="19" y="8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5224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" name="Freeform 5950"/>
              <p:cNvSpPr/>
              <p:nvPr/>
            </p:nvSpPr>
            <p:spPr bwMode="auto">
              <a:xfrm>
                <a:off x="5422900" y="4195763"/>
                <a:ext cx="119063" cy="85725"/>
              </a:xfrm>
              <a:custGeom>
                <a:avLst/>
                <a:gdLst>
                  <a:gd name="T0" fmla="*/ 34 w 59"/>
                  <a:gd name="T1" fmla="*/ 0 h 43"/>
                  <a:gd name="T2" fmla="*/ 22 w 59"/>
                  <a:gd name="T3" fmla="*/ 2 h 43"/>
                  <a:gd name="T4" fmla="*/ 21 w 59"/>
                  <a:gd name="T5" fmla="*/ 2 h 43"/>
                  <a:gd name="T6" fmla="*/ 20 w 59"/>
                  <a:gd name="T7" fmla="*/ 4 h 43"/>
                  <a:gd name="T8" fmla="*/ 22 w 59"/>
                  <a:gd name="T9" fmla="*/ 3 h 43"/>
                  <a:gd name="T10" fmla="*/ 19 w 59"/>
                  <a:gd name="T11" fmla="*/ 20 h 43"/>
                  <a:gd name="T12" fmla="*/ 10 w 59"/>
                  <a:gd name="T13" fmla="*/ 16 h 43"/>
                  <a:gd name="T14" fmla="*/ 11 w 59"/>
                  <a:gd name="T15" fmla="*/ 14 h 43"/>
                  <a:gd name="T16" fmla="*/ 11 w 59"/>
                  <a:gd name="T17" fmla="*/ 14 h 43"/>
                  <a:gd name="T18" fmla="*/ 6 w 59"/>
                  <a:gd name="T19" fmla="*/ 15 h 43"/>
                  <a:gd name="T20" fmla="*/ 4 w 59"/>
                  <a:gd name="T21" fmla="*/ 19 h 43"/>
                  <a:gd name="T22" fmla="*/ 4 w 59"/>
                  <a:gd name="T23" fmla="*/ 19 h 43"/>
                  <a:gd name="T24" fmla="*/ 6 w 59"/>
                  <a:gd name="T25" fmla="*/ 42 h 43"/>
                  <a:gd name="T26" fmla="*/ 6 w 59"/>
                  <a:gd name="T27" fmla="*/ 43 h 43"/>
                  <a:gd name="T28" fmla="*/ 43 w 59"/>
                  <a:gd name="T29" fmla="*/ 34 h 43"/>
                  <a:gd name="T30" fmla="*/ 55 w 59"/>
                  <a:gd name="T31" fmla="*/ 36 h 43"/>
                  <a:gd name="T32" fmla="*/ 55 w 59"/>
                  <a:gd name="T33" fmla="*/ 36 h 43"/>
                  <a:gd name="T34" fmla="*/ 59 w 59"/>
                  <a:gd name="T35" fmla="*/ 29 h 43"/>
                  <a:gd name="T36" fmla="*/ 40 w 59"/>
                  <a:gd name="T37" fmla="*/ 1 h 43"/>
                  <a:gd name="T38" fmla="*/ 40 w 59"/>
                  <a:gd name="T39" fmla="*/ 1 h 43"/>
                  <a:gd name="T40" fmla="*/ 34 w 59"/>
                  <a:gd name="T4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" h="43">
                    <a:moveTo>
                      <a:pt x="34" y="0"/>
                    </a:moveTo>
                    <a:cubicBezTo>
                      <a:pt x="30" y="0"/>
                      <a:pt x="26" y="2"/>
                      <a:pt x="22" y="2"/>
                    </a:cubicBezTo>
                    <a:cubicBezTo>
                      <a:pt x="22" y="2"/>
                      <a:pt x="22" y="2"/>
                      <a:pt x="21" y="2"/>
                    </a:cubicBezTo>
                    <a:cubicBezTo>
                      <a:pt x="21" y="2"/>
                      <a:pt x="20" y="3"/>
                      <a:pt x="20" y="4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2" y="15"/>
                      <a:pt x="22" y="20"/>
                      <a:pt x="19" y="20"/>
                    </a:cubicBezTo>
                    <a:cubicBezTo>
                      <a:pt x="17" y="20"/>
                      <a:pt x="14" y="18"/>
                      <a:pt x="10" y="16"/>
                    </a:cubicBezTo>
                    <a:cubicBezTo>
                      <a:pt x="10" y="15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9" y="14"/>
                      <a:pt x="8" y="14"/>
                      <a:pt x="6" y="15"/>
                    </a:cubicBezTo>
                    <a:cubicBezTo>
                      <a:pt x="5" y="16"/>
                      <a:pt x="5" y="18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27"/>
                      <a:pt x="13" y="34"/>
                      <a:pt x="6" y="42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19" y="43"/>
                      <a:pt x="31" y="34"/>
                      <a:pt x="43" y="34"/>
                    </a:cubicBezTo>
                    <a:cubicBezTo>
                      <a:pt x="47" y="34"/>
                      <a:pt x="51" y="34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5" y="36"/>
                      <a:pt x="58" y="31"/>
                      <a:pt x="59" y="29"/>
                    </a:cubicBezTo>
                    <a:cubicBezTo>
                      <a:pt x="33" y="23"/>
                      <a:pt x="33" y="23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38" y="0"/>
                      <a:pt x="36" y="0"/>
                      <a:pt x="34" y="0"/>
                    </a:cubicBezTo>
                  </a:path>
                </a:pathLst>
              </a:custGeom>
              <a:solidFill>
                <a:srgbClr val="8C58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" name="Freeform 5951"/>
              <p:cNvSpPr/>
              <p:nvPr/>
            </p:nvSpPr>
            <p:spPr bwMode="auto">
              <a:xfrm>
                <a:off x="5465763" y="4113213"/>
                <a:ext cx="96838" cy="104775"/>
              </a:xfrm>
              <a:custGeom>
                <a:avLst/>
                <a:gdLst>
                  <a:gd name="T0" fmla="*/ 40 w 48"/>
                  <a:gd name="T1" fmla="*/ 0 h 52"/>
                  <a:gd name="T2" fmla="*/ 38 w 48"/>
                  <a:gd name="T3" fmla="*/ 1 h 52"/>
                  <a:gd name="T4" fmla="*/ 5 w 48"/>
                  <a:gd name="T5" fmla="*/ 35 h 52"/>
                  <a:gd name="T6" fmla="*/ 3 w 48"/>
                  <a:gd name="T7" fmla="*/ 37 h 52"/>
                  <a:gd name="T8" fmla="*/ 0 w 48"/>
                  <a:gd name="T9" fmla="*/ 43 h 52"/>
                  <a:gd name="T10" fmla="*/ 1 w 48"/>
                  <a:gd name="T11" fmla="*/ 43 h 52"/>
                  <a:gd name="T12" fmla="*/ 13 w 48"/>
                  <a:gd name="T13" fmla="*/ 41 h 52"/>
                  <a:gd name="T14" fmla="*/ 19 w 48"/>
                  <a:gd name="T15" fmla="*/ 42 h 52"/>
                  <a:gd name="T16" fmla="*/ 19 w 48"/>
                  <a:gd name="T17" fmla="*/ 42 h 52"/>
                  <a:gd name="T18" fmla="*/ 31 w 48"/>
                  <a:gd name="T19" fmla="*/ 52 h 52"/>
                  <a:gd name="T20" fmla="*/ 48 w 48"/>
                  <a:gd name="T21" fmla="*/ 28 h 52"/>
                  <a:gd name="T22" fmla="*/ 38 w 48"/>
                  <a:gd name="T23" fmla="*/ 30 h 52"/>
                  <a:gd name="T24" fmla="*/ 36 w 48"/>
                  <a:gd name="T25" fmla="*/ 19 h 52"/>
                  <a:gd name="T26" fmla="*/ 40 w 48"/>
                  <a:gd name="T2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52">
                    <a:moveTo>
                      <a:pt x="40" y="0"/>
                    </a:moveTo>
                    <a:cubicBezTo>
                      <a:pt x="39" y="0"/>
                      <a:pt x="39" y="0"/>
                      <a:pt x="38" y="1"/>
                    </a:cubicBezTo>
                    <a:cubicBezTo>
                      <a:pt x="24" y="8"/>
                      <a:pt x="16" y="23"/>
                      <a:pt x="5" y="35"/>
                    </a:cubicBezTo>
                    <a:cubicBezTo>
                      <a:pt x="5" y="36"/>
                      <a:pt x="5" y="37"/>
                      <a:pt x="3" y="37"/>
                    </a:cubicBezTo>
                    <a:cubicBezTo>
                      <a:pt x="1" y="39"/>
                      <a:pt x="0" y="40"/>
                      <a:pt x="0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5" y="43"/>
                      <a:pt x="9" y="41"/>
                      <a:pt x="13" y="41"/>
                    </a:cubicBezTo>
                    <a:cubicBezTo>
                      <a:pt x="15" y="41"/>
                      <a:pt x="17" y="41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4" y="43"/>
                      <a:pt x="27" y="47"/>
                      <a:pt x="31" y="52"/>
                    </a:cubicBezTo>
                    <a:cubicBezTo>
                      <a:pt x="34" y="44"/>
                      <a:pt x="38" y="37"/>
                      <a:pt x="48" y="28"/>
                    </a:cubicBezTo>
                    <a:cubicBezTo>
                      <a:pt x="44" y="30"/>
                      <a:pt x="40" y="30"/>
                      <a:pt x="38" y="30"/>
                    </a:cubicBezTo>
                    <a:cubicBezTo>
                      <a:pt x="29" y="30"/>
                      <a:pt x="31" y="25"/>
                      <a:pt x="36" y="19"/>
                    </a:cubicBezTo>
                    <a:cubicBezTo>
                      <a:pt x="41" y="13"/>
                      <a:pt x="47" y="8"/>
                      <a:pt x="40" y="0"/>
                    </a:cubicBezTo>
                  </a:path>
                </a:pathLst>
              </a:custGeom>
              <a:solidFill>
                <a:srgbClr val="876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" name="Freeform 5952"/>
              <p:cNvSpPr/>
              <p:nvPr/>
            </p:nvSpPr>
            <p:spPr bwMode="auto">
              <a:xfrm>
                <a:off x="5381625" y="4233863"/>
                <a:ext cx="68263" cy="92075"/>
              </a:xfrm>
              <a:custGeom>
                <a:avLst/>
                <a:gdLst>
                  <a:gd name="T0" fmla="*/ 25 w 34"/>
                  <a:gd name="T1" fmla="*/ 0 h 46"/>
                  <a:gd name="T2" fmla="*/ 20 w 34"/>
                  <a:gd name="T3" fmla="*/ 6 h 46"/>
                  <a:gd name="T4" fmla="*/ 15 w 34"/>
                  <a:gd name="T5" fmla="*/ 12 h 46"/>
                  <a:gd name="T6" fmla="*/ 15 w 34"/>
                  <a:gd name="T7" fmla="*/ 12 h 46"/>
                  <a:gd name="T8" fmla="*/ 16 w 34"/>
                  <a:gd name="T9" fmla="*/ 12 h 46"/>
                  <a:gd name="T10" fmla="*/ 6 w 34"/>
                  <a:gd name="T11" fmla="*/ 34 h 46"/>
                  <a:gd name="T12" fmla="*/ 6 w 34"/>
                  <a:gd name="T13" fmla="*/ 34 h 46"/>
                  <a:gd name="T14" fmla="*/ 0 w 34"/>
                  <a:gd name="T15" fmla="*/ 46 h 46"/>
                  <a:gd name="T16" fmla="*/ 18 w 34"/>
                  <a:gd name="T17" fmla="*/ 46 h 46"/>
                  <a:gd name="T18" fmla="*/ 25 w 34"/>
                  <a:gd name="T19" fmla="*/ 28 h 46"/>
                  <a:gd name="T20" fmla="*/ 25 w 34"/>
                  <a:gd name="T21" fmla="*/ 28 h 46"/>
                  <a:gd name="T22" fmla="*/ 25 w 34"/>
                  <a:gd name="T23" fmla="*/ 28 h 46"/>
                  <a:gd name="T24" fmla="*/ 25 w 34"/>
                  <a:gd name="T25" fmla="*/ 28 h 46"/>
                  <a:gd name="T26" fmla="*/ 25 w 34"/>
                  <a:gd name="T27" fmla="*/ 28 h 46"/>
                  <a:gd name="T28" fmla="*/ 26 w 34"/>
                  <a:gd name="T29" fmla="*/ 24 h 46"/>
                  <a:gd name="T30" fmla="*/ 26 w 34"/>
                  <a:gd name="T31" fmla="*/ 24 h 46"/>
                  <a:gd name="T32" fmla="*/ 27 w 34"/>
                  <a:gd name="T33" fmla="*/ 23 h 46"/>
                  <a:gd name="T34" fmla="*/ 25 w 34"/>
                  <a:gd name="T35" fmla="*/ 0 h 46"/>
                  <a:gd name="T36" fmla="*/ 25 w 34"/>
                  <a:gd name="T37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46">
                    <a:moveTo>
                      <a:pt x="25" y="0"/>
                    </a:moveTo>
                    <a:cubicBezTo>
                      <a:pt x="23" y="2"/>
                      <a:pt x="22" y="4"/>
                      <a:pt x="20" y="6"/>
                    </a:cubicBezTo>
                    <a:cubicBezTo>
                      <a:pt x="17" y="7"/>
                      <a:pt x="16" y="9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6" y="12"/>
                      <a:pt x="16" y="12"/>
                    </a:cubicBezTo>
                    <a:cubicBezTo>
                      <a:pt x="26" y="25"/>
                      <a:pt x="7" y="25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4" y="38"/>
                      <a:pt x="2" y="42"/>
                      <a:pt x="0" y="46"/>
                    </a:cubicBezTo>
                    <a:cubicBezTo>
                      <a:pt x="8" y="46"/>
                      <a:pt x="13" y="46"/>
                      <a:pt x="18" y="46"/>
                    </a:cubicBezTo>
                    <a:cubicBezTo>
                      <a:pt x="32" y="46"/>
                      <a:pt x="30" y="43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7"/>
                      <a:pt x="26" y="25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7" y="24"/>
                      <a:pt x="27" y="23"/>
                    </a:cubicBezTo>
                    <a:cubicBezTo>
                      <a:pt x="34" y="15"/>
                      <a:pt x="21" y="8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9360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" name="Freeform 5953"/>
              <p:cNvSpPr/>
              <p:nvPr/>
            </p:nvSpPr>
            <p:spPr bwMode="auto">
              <a:xfrm>
                <a:off x="4808538" y="5153026"/>
                <a:ext cx="95250" cy="117475"/>
              </a:xfrm>
              <a:custGeom>
                <a:avLst/>
                <a:gdLst>
                  <a:gd name="T0" fmla="*/ 41 w 47"/>
                  <a:gd name="T1" fmla="*/ 0 h 59"/>
                  <a:gd name="T2" fmla="*/ 27 w 47"/>
                  <a:gd name="T3" fmla="*/ 19 h 59"/>
                  <a:gd name="T4" fmla="*/ 14 w 47"/>
                  <a:gd name="T5" fmla="*/ 13 h 59"/>
                  <a:gd name="T6" fmla="*/ 8 w 47"/>
                  <a:gd name="T7" fmla="*/ 11 h 59"/>
                  <a:gd name="T8" fmla="*/ 2 w 47"/>
                  <a:gd name="T9" fmla="*/ 20 h 59"/>
                  <a:gd name="T10" fmla="*/ 0 w 47"/>
                  <a:gd name="T11" fmla="*/ 52 h 59"/>
                  <a:gd name="T12" fmla="*/ 0 w 47"/>
                  <a:gd name="T13" fmla="*/ 59 h 59"/>
                  <a:gd name="T14" fmla="*/ 0 w 47"/>
                  <a:gd name="T15" fmla="*/ 59 h 59"/>
                  <a:gd name="T16" fmla="*/ 5 w 47"/>
                  <a:gd name="T17" fmla="*/ 53 h 59"/>
                  <a:gd name="T18" fmla="*/ 5 w 47"/>
                  <a:gd name="T19" fmla="*/ 53 h 59"/>
                  <a:gd name="T20" fmla="*/ 33 w 47"/>
                  <a:gd name="T21" fmla="*/ 23 h 59"/>
                  <a:gd name="T22" fmla="*/ 38 w 47"/>
                  <a:gd name="T23" fmla="*/ 23 h 59"/>
                  <a:gd name="T24" fmla="*/ 38 w 47"/>
                  <a:gd name="T25" fmla="*/ 23 h 59"/>
                  <a:gd name="T26" fmla="*/ 41 w 47"/>
                  <a:gd name="T27" fmla="*/ 0 h 59"/>
                  <a:gd name="T28" fmla="*/ 41 w 47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59">
                    <a:moveTo>
                      <a:pt x="41" y="0"/>
                    </a:moveTo>
                    <a:cubicBezTo>
                      <a:pt x="39" y="11"/>
                      <a:pt x="35" y="19"/>
                      <a:pt x="27" y="19"/>
                    </a:cubicBezTo>
                    <a:cubicBezTo>
                      <a:pt x="24" y="19"/>
                      <a:pt x="19" y="17"/>
                      <a:pt x="14" y="13"/>
                    </a:cubicBezTo>
                    <a:cubicBezTo>
                      <a:pt x="11" y="11"/>
                      <a:pt x="9" y="11"/>
                      <a:pt x="8" y="11"/>
                    </a:cubicBezTo>
                    <a:cubicBezTo>
                      <a:pt x="4" y="11"/>
                      <a:pt x="3" y="14"/>
                      <a:pt x="2" y="20"/>
                    </a:cubicBezTo>
                    <a:cubicBezTo>
                      <a:pt x="0" y="30"/>
                      <a:pt x="4" y="41"/>
                      <a:pt x="0" y="52"/>
                    </a:cubicBezTo>
                    <a:cubicBezTo>
                      <a:pt x="0" y="54"/>
                      <a:pt x="0" y="57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2" y="57"/>
                      <a:pt x="3" y="55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7" y="35"/>
                      <a:pt x="15" y="23"/>
                      <a:pt x="33" y="23"/>
                    </a:cubicBezTo>
                    <a:cubicBezTo>
                      <a:pt x="35" y="23"/>
                      <a:pt x="36" y="23"/>
                      <a:pt x="38" y="23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1" y="16"/>
                      <a:pt x="47" y="9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815A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" name="Freeform 5954"/>
              <p:cNvSpPr/>
              <p:nvPr/>
            </p:nvSpPr>
            <p:spPr bwMode="auto">
              <a:xfrm>
                <a:off x="5286375" y="6251576"/>
                <a:ext cx="87313" cy="61913"/>
              </a:xfrm>
              <a:custGeom>
                <a:avLst/>
                <a:gdLst>
                  <a:gd name="T0" fmla="*/ 31 w 43"/>
                  <a:gd name="T1" fmla="*/ 0 h 31"/>
                  <a:gd name="T2" fmla="*/ 26 w 43"/>
                  <a:gd name="T3" fmla="*/ 2 h 31"/>
                  <a:gd name="T4" fmla="*/ 26 w 43"/>
                  <a:gd name="T5" fmla="*/ 2 h 31"/>
                  <a:gd name="T6" fmla="*/ 26 w 43"/>
                  <a:gd name="T7" fmla="*/ 2 h 31"/>
                  <a:gd name="T8" fmla="*/ 0 w 43"/>
                  <a:gd name="T9" fmla="*/ 31 h 31"/>
                  <a:gd name="T10" fmla="*/ 0 w 43"/>
                  <a:gd name="T11" fmla="*/ 31 h 31"/>
                  <a:gd name="T12" fmla="*/ 21 w 43"/>
                  <a:gd name="T13" fmla="*/ 28 h 31"/>
                  <a:gd name="T14" fmla="*/ 25 w 43"/>
                  <a:gd name="T15" fmla="*/ 26 h 31"/>
                  <a:gd name="T16" fmla="*/ 26 w 43"/>
                  <a:gd name="T17" fmla="*/ 26 h 31"/>
                  <a:gd name="T18" fmla="*/ 29 w 43"/>
                  <a:gd name="T19" fmla="*/ 26 h 31"/>
                  <a:gd name="T20" fmla="*/ 32 w 43"/>
                  <a:gd name="T21" fmla="*/ 26 h 31"/>
                  <a:gd name="T22" fmla="*/ 43 w 43"/>
                  <a:gd name="T23" fmla="*/ 19 h 31"/>
                  <a:gd name="T24" fmla="*/ 43 w 43"/>
                  <a:gd name="T25" fmla="*/ 19 h 31"/>
                  <a:gd name="T26" fmla="*/ 41 w 43"/>
                  <a:gd name="T27" fmla="*/ 19 h 31"/>
                  <a:gd name="T28" fmla="*/ 31 w 43"/>
                  <a:gd name="T29" fmla="*/ 0 h 31"/>
                  <a:gd name="T30" fmla="*/ 31 w 43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31">
                    <a:moveTo>
                      <a:pt x="31" y="0"/>
                    </a:moveTo>
                    <a:cubicBezTo>
                      <a:pt x="30" y="0"/>
                      <a:pt x="28" y="1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0" y="13"/>
                      <a:pt x="14" y="26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7" y="30"/>
                      <a:pt x="14" y="29"/>
                      <a:pt x="21" y="28"/>
                    </a:cubicBezTo>
                    <a:cubicBezTo>
                      <a:pt x="23" y="27"/>
                      <a:pt x="24" y="26"/>
                      <a:pt x="25" y="26"/>
                    </a:cubicBezTo>
                    <a:cubicBezTo>
                      <a:pt x="25" y="26"/>
                      <a:pt x="26" y="26"/>
                      <a:pt x="26" y="26"/>
                    </a:cubicBezTo>
                    <a:cubicBezTo>
                      <a:pt x="27" y="26"/>
                      <a:pt x="28" y="26"/>
                      <a:pt x="29" y="26"/>
                    </a:cubicBezTo>
                    <a:cubicBezTo>
                      <a:pt x="30" y="26"/>
                      <a:pt x="31" y="26"/>
                      <a:pt x="32" y="26"/>
                    </a:cubicBezTo>
                    <a:cubicBezTo>
                      <a:pt x="37" y="26"/>
                      <a:pt x="41" y="25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2" y="19"/>
                      <a:pt x="41" y="19"/>
                      <a:pt x="41" y="19"/>
                    </a:cubicBezTo>
                    <a:cubicBezTo>
                      <a:pt x="33" y="15"/>
                      <a:pt x="41" y="3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664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" name="Freeform 5955"/>
              <p:cNvSpPr/>
              <p:nvPr/>
            </p:nvSpPr>
            <p:spPr bwMode="auto">
              <a:xfrm>
                <a:off x="4959350" y="6364288"/>
                <a:ext cx="53975" cy="153988"/>
              </a:xfrm>
              <a:custGeom>
                <a:avLst/>
                <a:gdLst>
                  <a:gd name="T0" fmla="*/ 22 w 27"/>
                  <a:gd name="T1" fmla="*/ 0 h 77"/>
                  <a:gd name="T2" fmla="*/ 6 w 27"/>
                  <a:gd name="T3" fmla="*/ 48 h 77"/>
                  <a:gd name="T4" fmla="*/ 3 w 27"/>
                  <a:gd name="T5" fmla="*/ 75 h 77"/>
                  <a:gd name="T6" fmla="*/ 5 w 27"/>
                  <a:gd name="T7" fmla="*/ 77 h 77"/>
                  <a:gd name="T8" fmla="*/ 12 w 27"/>
                  <a:gd name="T9" fmla="*/ 58 h 77"/>
                  <a:gd name="T10" fmla="*/ 12 w 27"/>
                  <a:gd name="T11" fmla="*/ 58 h 77"/>
                  <a:gd name="T12" fmla="*/ 12 w 27"/>
                  <a:gd name="T13" fmla="*/ 58 h 77"/>
                  <a:gd name="T14" fmla="*/ 12 w 27"/>
                  <a:gd name="T15" fmla="*/ 58 h 77"/>
                  <a:gd name="T16" fmla="*/ 12 w 27"/>
                  <a:gd name="T17" fmla="*/ 58 h 77"/>
                  <a:gd name="T18" fmla="*/ 11 w 27"/>
                  <a:gd name="T19" fmla="*/ 55 h 77"/>
                  <a:gd name="T20" fmla="*/ 22 w 27"/>
                  <a:gd name="T21" fmla="*/ 16 h 77"/>
                  <a:gd name="T22" fmla="*/ 22 w 27"/>
                  <a:gd name="T23" fmla="*/ 16 h 77"/>
                  <a:gd name="T24" fmla="*/ 22 w 27"/>
                  <a:gd name="T25" fmla="*/ 0 h 77"/>
                  <a:gd name="T26" fmla="*/ 22 w 27"/>
                  <a:gd name="T2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" h="77">
                    <a:moveTo>
                      <a:pt x="22" y="0"/>
                    </a:moveTo>
                    <a:cubicBezTo>
                      <a:pt x="17" y="16"/>
                      <a:pt x="12" y="32"/>
                      <a:pt x="6" y="48"/>
                    </a:cubicBezTo>
                    <a:cubicBezTo>
                      <a:pt x="0" y="57"/>
                      <a:pt x="2" y="66"/>
                      <a:pt x="3" y="75"/>
                    </a:cubicBezTo>
                    <a:cubicBezTo>
                      <a:pt x="4" y="76"/>
                      <a:pt x="4" y="77"/>
                      <a:pt x="5" y="77"/>
                    </a:cubicBezTo>
                    <a:cubicBezTo>
                      <a:pt x="7" y="71"/>
                      <a:pt x="10" y="64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1" y="57"/>
                      <a:pt x="11" y="56"/>
                      <a:pt x="11" y="55"/>
                    </a:cubicBezTo>
                    <a:cubicBezTo>
                      <a:pt x="10" y="41"/>
                      <a:pt x="19" y="29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1"/>
                      <a:pt x="27" y="6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815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" name="Freeform 5956"/>
              <p:cNvSpPr/>
              <p:nvPr/>
            </p:nvSpPr>
            <p:spPr bwMode="auto">
              <a:xfrm>
                <a:off x="5567363" y="4029076"/>
                <a:ext cx="74613" cy="52388"/>
              </a:xfrm>
              <a:custGeom>
                <a:avLst/>
                <a:gdLst>
                  <a:gd name="T0" fmla="*/ 26 w 37"/>
                  <a:gd name="T1" fmla="*/ 0 h 26"/>
                  <a:gd name="T2" fmla="*/ 14 w 37"/>
                  <a:gd name="T3" fmla="*/ 12 h 26"/>
                  <a:gd name="T4" fmla="*/ 12 w 37"/>
                  <a:gd name="T5" fmla="*/ 13 h 26"/>
                  <a:gd name="T6" fmla="*/ 0 w 37"/>
                  <a:gd name="T7" fmla="*/ 26 h 26"/>
                  <a:gd name="T8" fmla="*/ 0 w 37"/>
                  <a:gd name="T9" fmla="*/ 26 h 26"/>
                  <a:gd name="T10" fmla="*/ 4 w 37"/>
                  <a:gd name="T11" fmla="*/ 26 h 26"/>
                  <a:gd name="T12" fmla="*/ 13 w 37"/>
                  <a:gd name="T13" fmla="*/ 22 h 26"/>
                  <a:gd name="T14" fmla="*/ 22 w 37"/>
                  <a:gd name="T15" fmla="*/ 18 h 26"/>
                  <a:gd name="T16" fmla="*/ 29 w 37"/>
                  <a:gd name="T17" fmla="*/ 23 h 26"/>
                  <a:gd name="T18" fmla="*/ 29 w 37"/>
                  <a:gd name="T19" fmla="*/ 23 h 26"/>
                  <a:gd name="T20" fmla="*/ 36 w 37"/>
                  <a:gd name="T21" fmla="*/ 25 h 26"/>
                  <a:gd name="T22" fmla="*/ 36 w 37"/>
                  <a:gd name="T23" fmla="*/ 25 h 26"/>
                  <a:gd name="T24" fmla="*/ 37 w 37"/>
                  <a:gd name="T25" fmla="*/ 22 h 26"/>
                  <a:gd name="T26" fmla="*/ 35 w 37"/>
                  <a:gd name="T27" fmla="*/ 18 h 26"/>
                  <a:gd name="T28" fmla="*/ 29 w 37"/>
                  <a:gd name="T29" fmla="*/ 1 h 26"/>
                  <a:gd name="T30" fmla="*/ 26 w 37"/>
                  <a:gd name="T3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7" h="26">
                    <a:moveTo>
                      <a:pt x="26" y="0"/>
                    </a:moveTo>
                    <a:cubicBezTo>
                      <a:pt x="20" y="0"/>
                      <a:pt x="18" y="8"/>
                      <a:pt x="14" y="12"/>
                    </a:cubicBezTo>
                    <a:cubicBezTo>
                      <a:pt x="13" y="12"/>
                      <a:pt x="13" y="12"/>
                      <a:pt x="12" y="13"/>
                    </a:cubicBezTo>
                    <a:cubicBezTo>
                      <a:pt x="8" y="17"/>
                      <a:pt x="2" y="19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3" y="26"/>
                      <a:pt x="4" y="26"/>
                    </a:cubicBezTo>
                    <a:cubicBezTo>
                      <a:pt x="7" y="26"/>
                      <a:pt x="10" y="24"/>
                      <a:pt x="13" y="22"/>
                    </a:cubicBezTo>
                    <a:cubicBezTo>
                      <a:pt x="16" y="20"/>
                      <a:pt x="18" y="18"/>
                      <a:pt x="22" y="18"/>
                    </a:cubicBezTo>
                    <a:cubicBezTo>
                      <a:pt x="24" y="18"/>
                      <a:pt x="26" y="20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1" y="24"/>
                      <a:pt x="34" y="24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7" y="24"/>
                      <a:pt x="37" y="23"/>
                      <a:pt x="37" y="22"/>
                    </a:cubicBezTo>
                    <a:cubicBezTo>
                      <a:pt x="36" y="20"/>
                      <a:pt x="35" y="19"/>
                      <a:pt x="35" y="18"/>
                    </a:cubicBezTo>
                    <a:cubicBezTo>
                      <a:pt x="33" y="12"/>
                      <a:pt x="35" y="3"/>
                      <a:pt x="29" y="1"/>
                    </a:cubicBezTo>
                    <a:cubicBezTo>
                      <a:pt x="28" y="1"/>
                      <a:pt x="27" y="0"/>
                      <a:pt x="26" y="0"/>
                    </a:cubicBezTo>
                  </a:path>
                </a:pathLst>
              </a:custGeom>
              <a:solidFill>
                <a:srgbClr val="9374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" name="Freeform 5957"/>
              <p:cNvSpPr/>
              <p:nvPr/>
            </p:nvSpPr>
            <p:spPr bwMode="auto">
              <a:xfrm>
                <a:off x="4914900" y="4857751"/>
                <a:ext cx="47625" cy="92075"/>
              </a:xfrm>
              <a:custGeom>
                <a:avLst/>
                <a:gdLst>
                  <a:gd name="T0" fmla="*/ 10 w 23"/>
                  <a:gd name="T1" fmla="*/ 0 h 46"/>
                  <a:gd name="T2" fmla="*/ 7 w 23"/>
                  <a:gd name="T3" fmla="*/ 1 h 46"/>
                  <a:gd name="T4" fmla="*/ 2 w 23"/>
                  <a:gd name="T5" fmla="*/ 18 h 46"/>
                  <a:gd name="T6" fmla="*/ 0 w 23"/>
                  <a:gd name="T7" fmla="*/ 41 h 46"/>
                  <a:gd name="T8" fmla="*/ 0 w 23"/>
                  <a:gd name="T9" fmla="*/ 44 h 46"/>
                  <a:gd name="T10" fmla="*/ 2 w 23"/>
                  <a:gd name="T11" fmla="*/ 46 h 46"/>
                  <a:gd name="T12" fmla="*/ 2 w 23"/>
                  <a:gd name="T13" fmla="*/ 46 h 46"/>
                  <a:gd name="T14" fmla="*/ 7 w 23"/>
                  <a:gd name="T15" fmla="*/ 26 h 46"/>
                  <a:gd name="T16" fmla="*/ 22 w 23"/>
                  <a:gd name="T17" fmla="*/ 11 h 46"/>
                  <a:gd name="T18" fmla="*/ 23 w 23"/>
                  <a:gd name="T19" fmla="*/ 11 h 46"/>
                  <a:gd name="T20" fmla="*/ 23 w 23"/>
                  <a:gd name="T21" fmla="*/ 11 h 46"/>
                  <a:gd name="T22" fmla="*/ 23 w 23"/>
                  <a:gd name="T23" fmla="*/ 11 h 46"/>
                  <a:gd name="T24" fmla="*/ 23 w 23"/>
                  <a:gd name="T25" fmla="*/ 11 h 46"/>
                  <a:gd name="T26" fmla="*/ 23 w 23"/>
                  <a:gd name="T27" fmla="*/ 11 h 46"/>
                  <a:gd name="T28" fmla="*/ 23 w 23"/>
                  <a:gd name="T29" fmla="*/ 11 h 46"/>
                  <a:gd name="T30" fmla="*/ 10 w 23"/>
                  <a:gd name="T3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3" h="46">
                    <a:moveTo>
                      <a:pt x="10" y="0"/>
                    </a:moveTo>
                    <a:cubicBezTo>
                      <a:pt x="9" y="0"/>
                      <a:pt x="8" y="0"/>
                      <a:pt x="7" y="1"/>
                    </a:cubicBezTo>
                    <a:cubicBezTo>
                      <a:pt x="1" y="3"/>
                      <a:pt x="2" y="12"/>
                      <a:pt x="2" y="18"/>
                    </a:cubicBezTo>
                    <a:cubicBezTo>
                      <a:pt x="2" y="26"/>
                      <a:pt x="1" y="33"/>
                      <a:pt x="0" y="41"/>
                    </a:cubicBezTo>
                    <a:cubicBezTo>
                      <a:pt x="1" y="42"/>
                      <a:pt x="1" y="43"/>
                      <a:pt x="0" y="44"/>
                    </a:cubicBezTo>
                    <a:cubicBezTo>
                      <a:pt x="0" y="45"/>
                      <a:pt x="1" y="46"/>
                      <a:pt x="2" y="46"/>
                    </a:cubicBezTo>
                    <a:cubicBezTo>
                      <a:pt x="2" y="46"/>
                      <a:pt x="2" y="46"/>
                      <a:pt x="2" y="46"/>
                    </a:cubicBezTo>
                    <a:cubicBezTo>
                      <a:pt x="5" y="40"/>
                      <a:pt x="7" y="33"/>
                      <a:pt x="7" y="26"/>
                    </a:cubicBezTo>
                    <a:cubicBezTo>
                      <a:pt x="7" y="16"/>
                      <a:pt x="12" y="11"/>
                      <a:pt x="22" y="11"/>
                    </a:cubicBezTo>
                    <a:cubicBezTo>
                      <a:pt x="22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0" y="6"/>
                      <a:pt x="15" y="0"/>
                      <a:pt x="10" y="0"/>
                    </a:cubicBezTo>
                  </a:path>
                </a:pathLst>
              </a:custGeom>
              <a:solidFill>
                <a:srgbClr val="82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" name="Freeform 5958"/>
              <p:cNvSpPr/>
              <p:nvPr/>
            </p:nvSpPr>
            <p:spPr bwMode="auto">
              <a:xfrm>
                <a:off x="5378450" y="6245226"/>
                <a:ext cx="98425" cy="39688"/>
              </a:xfrm>
              <a:custGeom>
                <a:avLst/>
                <a:gdLst>
                  <a:gd name="T0" fmla="*/ 49 w 49"/>
                  <a:gd name="T1" fmla="*/ 0 h 20"/>
                  <a:gd name="T2" fmla="*/ 39 w 49"/>
                  <a:gd name="T3" fmla="*/ 0 h 20"/>
                  <a:gd name="T4" fmla="*/ 39 w 49"/>
                  <a:gd name="T5" fmla="*/ 0 h 20"/>
                  <a:gd name="T6" fmla="*/ 0 w 49"/>
                  <a:gd name="T7" fmla="*/ 20 h 20"/>
                  <a:gd name="T8" fmla="*/ 0 w 49"/>
                  <a:gd name="T9" fmla="*/ 20 h 20"/>
                  <a:gd name="T10" fmla="*/ 2 w 49"/>
                  <a:gd name="T11" fmla="*/ 20 h 20"/>
                  <a:gd name="T12" fmla="*/ 36 w 49"/>
                  <a:gd name="T13" fmla="*/ 9 h 20"/>
                  <a:gd name="T14" fmla="*/ 39 w 49"/>
                  <a:gd name="T15" fmla="*/ 8 h 20"/>
                  <a:gd name="T16" fmla="*/ 41 w 49"/>
                  <a:gd name="T17" fmla="*/ 8 h 20"/>
                  <a:gd name="T18" fmla="*/ 49 w 49"/>
                  <a:gd name="T19" fmla="*/ 3 h 20"/>
                  <a:gd name="T20" fmla="*/ 49 w 49"/>
                  <a:gd name="T2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20">
                    <a:moveTo>
                      <a:pt x="49" y="0"/>
                    </a:moveTo>
                    <a:cubicBezTo>
                      <a:pt x="46" y="0"/>
                      <a:pt x="43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7" y="8"/>
                      <a:pt x="11" y="9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1" y="20"/>
                      <a:pt x="2" y="20"/>
                    </a:cubicBezTo>
                    <a:cubicBezTo>
                      <a:pt x="14" y="20"/>
                      <a:pt x="24" y="10"/>
                      <a:pt x="36" y="9"/>
                    </a:cubicBezTo>
                    <a:cubicBezTo>
                      <a:pt x="37" y="9"/>
                      <a:pt x="38" y="8"/>
                      <a:pt x="39" y="8"/>
                    </a:cubicBezTo>
                    <a:cubicBezTo>
                      <a:pt x="40" y="8"/>
                      <a:pt x="40" y="8"/>
                      <a:pt x="41" y="8"/>
                    </a:cubicBezTo>
                    <a:cubicBezTo>
                      <a:pt x="45" y="8"/>
                      <a:pt x="48" y="6"/>
                      <a:pt x="49" y="3"/>
                    </a:cubicBezTo>
                    <a:cubicBezTo>
                      <a:pt x="49" y="2"/>
                      <a:pt x="49" y="1"/>
                      <a:pt x="49" y="0"/>
                    </a:cubicBezTo>
                  </a:path>
                </a:pathLst>
              </a:custGeom>
              <a:solidFill>
                <a:srgbClr val="664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" name="Freeform 5959"/>
              <p:cNvSpPr/>
              <p:nvPr/>
            </p:nvSpPr>
            <p:spPr bwMode="auto">
              <a:xfrm>
                <a:off x="5367338" y="4257676"/>
                <a:ext cx="66675" cy="46038"/>
              </a:xfrm>
              <a:custGeom>
                <a:avLst/>
                <a:gdLst>
                  <a:gd name="T0" fmla="*/ 22 w 33"/>
                  <a:gd name="T1" fmla="*/ 0 h 23"/>
                  <a:gd name="T2" fmla="*/ 8 w 33"/>
                  <a:gd name="T3" fmla="*/ 12 h 23"/>
                  <a:gd name="T4" fmla="*/ 0 w 33"/>
                  <a:gd name="T5" fmla="*/ 22 h 23"/>
                  <a:gd name="T6" fmla="*/ 1 w 33"/>
                  <a:gd name="T7" fmla="*/ 23 h 23"/>
                  <a:gd name="T8" fmla="*/ 2 w 33"/>
                  <a:gd name="T9" fmla="*/ 22 h 23"/>
                  <a:gd name="T10" fmla="*/ 13 w 33"/>
                  <a:gd name="T11" fmla="*/ 22 h 23"/>
                  <a:gd name="T12" fmla="*/ 13 w 33"/>
                  <a:gd name="T13" fmla="*/ 22 h 23"/>
                  <a:gd name="T14" fmla="*/ 13 w 33"/>
                  <a:gd name="T15" fmla="*/ 22 h 23"/>
                  <a:gd name="T16" fmla="*/ 23 w 33"/>
                  <a:gd name="T17" fmla="*/ 0 h 23"/>
                  <a:gd name="T18" fmla="*/ 22 w 33"/>
                  <a:gd name="T19" fmla="*/ 0 h 23"/>
                  <a:gd name="T20" fmla="*/ 22 w 33"/>
                  <a:gd name="T2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3">
                    <a:moveTo>
                      <a:pt x="22" y="0"/>
                    </a:moveTo>
                    <a:cubicBezTo>
                      <a:pt x="14" y="0"/>
                      <a:pt x="14" y="9"/>
                      <a:pt x="8" y="12"/>
                    </a:cubicBezTo>
                    <a:cubicBezTo>
                      <a:pt x="4" y="14"/>
                      <a:pt x="3" y="19"/>
                      <a:pt x="0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1" y="23"/>
                      <a:pt x="1" y="22"/>
                      <a:pt x="2" y="22"/>
                    </a:cubicBezTo>
                    <a:cubicBezTo>
                      <a:pt x="5" y="22"/>
                      <a:pt x="9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4" y="13"/>
                      <a:pt x="33" y="13"/>
                      <a:pt x="23" y="0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8160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" name="Freeform 5960"/>
              <p:cNvSpPr/>
              <p:nvPr/>
            </p:nvSpPr>
            <p:spPr bwMode="auto">
              <a:xfrm>
                <a:off x="4849813" y="6061076"/>
                <a:ext cx="44450" cy="77788"/>
              </a:xfrm>
              <a:custGeom>
                <a:avLst/>
                <a:gdLst>
                  <a:gd name="T0" fmla="*/ 2 w 22"/>
                  <a:gd name="T1" fmla="*/ 0 h 39"/>
                  <a:gd name="T2" fmla="*/ 0 w 22"/>
                  <a:gd name="T3" fmla="*/ 6 h 39"/>
                  <a:gd name="T4" fmla="*/ 0 w 22"/>
                  <a:gd name="T5" fmla="*/ 6 h 39"/>
                  <a:gd name="T6" fmla="*/ 7 w 22"/>
                  <a:gd name="T7" fmla="*/ 22 h 39"/>
                  <a:gd name="T8" fmla="*/ 9 w 22"/>
                  <a:gd name="T9" fmla="*/ 26 h 39"/>
                  <a:gd name="T10" fmla="*/ 21 w 22"/>
                  <a:gd name="T11" fmla="*/ 39 h 39"/>
                  <a:gd name="T12" fmla="*/ 21 w 22"/>
                  <a:gd name="T13" fmla="*/ 39 h 39"/>
                  <a:gd name="T14" fmla="*/ 21 w 22"/>
                  <a:gd name="T15" fmla="*/ 39 h 39"/>
                  <a:gd name="T16" fmla="*/ 21 w 22"/>
                  <a:gd name="T17" fmla="*/ 39 h 39"/>
                  <a:gd name="T18" fmla="*/ 22 w 22"/>
                  <a:gd name="T19" fmla="*/ 38 h 39"/>
                  <a:gd name="T20" fmla="*/ 2 w 22"/>
                  <a:gd name="T21" fmla="*/ 0 h 39"/>
                  <a:gd name="T22" fmla="*/ 2 w 22"/>
                  <a:gd name="T2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9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3"/>
                      <a:pt x="3" y="17"/>
                      <a:pt x="7" y="22"/>
                    </a:cubicBezTo>
                    <a:cubicBezTo>
                      <a:pt x="7" y="23"/>
                      <a:pt x="8" y="25"/>
                      <a:pt x="9" y="26"/>
                    </a:cubicBezTo>
                    <a:cubicBezTo>
                      <a:pt x="13" y="31"/>
                      <a:pt x="17" y="35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2" y="39"/>
                      <a:pt x="22" y="38"/>
                    </a:cubicBezTo>
                    <a:cubicBezTo>
                      <a:pt x="15" y="25"/>
                      <a:pt x="9" y="1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724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" name="Freeform 5961"/>
              <p:cNvSpPr/>
              <p:nvPr/>
            </p:nvSpPr>
            <p:spPr bwMode="auto">
              <a:xfrm>
                <a:off x="5795963" y="5783263"/>
                <a:ext cx="73025" cy="68263"/>
              </a:xfrm>
              <a:custGeom>
                <a:avLst/>
                <a:gdLst>
                  <a:gd name="T0" fmla="*/ 36 w 36"/>
                  <a:gd name="T1" fmla="*/ 0 h 34"/>
                  <a:gd name="T2" fmla="*/ 3 w 36"/>
                  <a:gd name="T3" fmla="*/ 26 h 34"/>
                  <a:gd name="T4" fmla="*/ 3 w 36"/>
                  <a:gd name="T5" fmla="*/ 26 h 34"/>
                  <a:gd name="T6" fmla="*/ 3 w 36"/>
                  <a:gd name="T7" fmla="*/ 26 h 34"/>
                  <a:gd name="T8" fmla="*/ 0 w 36"/>
                  <a:gd name="T9" fmla="*/ 33 h 34"/>
                  <a:gd name="T10" fmla="*/ 0 w 36"/>
                  <a:gd name="T11" fmla="*/ 33 h 34"/>
                  <a:gd name="T12" fmla="*/ 0 w 36"/>
                  <a:gd name="T13" fmla="*/ 33 h 34"/>
                  <a:gd name="T14" fmla="*/ 4 w 36"/>
                  <a:gd name="T15" fmla="*/ 34 h 34"/>
                  <a:gd name="T16" fmla="*/ 8 w 36"/>
                  <a:gd name="T17" fmla="*/ 31 h 34"/>
                  <a:gd name="T18" fmla="*/ 28 w 36"/>
                  <a:gd name="T19" fmla="*/ 13 h 34"/>
                  <a:gd name="T20" fmla="*/ 32 w 36"/>
                  <a:gd name="T21" fmla="*/ 10 h 34"/>
                  <a:gd name="T22" fmla="*/ 36 w 36"/>
                  <a:gd name="T23" fmla="*/ 0 h 34"/>
                  <a:gd name="T24" fmla="*/ 36 w 36"/>
                  <a:gd name="T2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34">
                    <a:moveTo>
                      <a:pt x="36" y="0"/>
                    </a:moveTo>
                    <a:cubicBezTo>
                      <a:pt x="22" y="4"/>
                      <a:pt x="16" y="20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2" y="28"/>
                      <a:pt x="1" y="31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2" y="33"/>
                      <a:pt x="3" y="34"/>
                      <a:pt x="4" y="34"/>
                    </a:cubicBezTo>
                    <a:cubicBezTo>
                      <a:pt x="6" y="33"/>
                      <a:pt x="7" y="32"/>
                      <a:pt x="8" y="31"/>
                    </a:cubicBezTo>
                    <a:cubicBezTo>
                      <a:pt x="17" y="27"/>
                      <a:pt x="22" y="19"/>
                      <a:pt x="28" y="13"/>
                    </a:cubicBezTo>
                    <a:cubicBezTo>
                      <a:pt x="29" y="12"/>
                      <a:pt x="30" y="11"/>
                      <a:pt x="32" y="10"/>
                    </a:cubicBezTo>
                    <a:cubicBezTo>
                      <a:pt x="33" y="7"/>
                      <a:pt x="35" y="4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B5B2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" name="Freeform 5962"/>
              <p:cNvSpPr/>
              <p:nvPr/>
            </p:nvSpPr>
            <p:spPr bwMode="auto">
              <a:xfrm>
                <a:off x="5822951" y="5576888"/>
                <a:ext cx="23813" cy="28575"/>
              </a:xfrm>
              <a:custGeom>
                <a:avLst/>
                <a:gdLst>
                  <a:gd name="T0" fmla="*/ 12 w 12"/>
                  <a:gd name="T1" fmla="*/ 0 h 14"/>
                  <a:gd name="T2" fmla="*/ 0 w 12"/>
                  <a:gd name="T3" fmla="*/ 14 h 14"/>
                  <a:gd name="T4" fmla="*/ 0 w 12"/>
                  <a:gd name="T5" fmla="*/ 14 h 14"/>
                  <a:gd name="T6" fmla="*/ 0 w 12"/>
                  <a:gd name="T7" fmla="*/ 14 h 14"/>
                  <a:gd name="T8" fmla="*/ 3 w 12"/>
                  <a:gd name="T9" fmla="*/ 13 h 14"/>
                  <a:gd name="T10" fmla="*/ 8 w 12"/>
                  <a:gd name="T11" fmla="*/ 10 h 14"/>
                  <a:gd name="T12" fmla="*/ 12 w 12"/>
                  <a:gd name="T13" fmla="*/ 0 h 14"/>
                  <a:gd name="T14" fmla="*/ 12 w 12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4">
                    <a:moveTo>
                      <a:pt x="12" y="0"/>
                    </a:moveTo>
                    <a:cubicBezTo>
                      <a:pt x="6" y="3"/>
                      <a:pt x="2" y="7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3"/>
                      <a:pt x="2" y="13"/>
                      <a:pt x="3" y="13"/>
                    </a:cubicBezTo>
                    <a:cubicBezTo>
                      <a:pt x="5" y="12"/>
                      <a:pt x="6" y="11"/>
                      <a:pt x="8" y="10"/>
                    </a:cubicBezTo>
                    <a:cubicBezTo>
                      <a:pt x="10" y="7"/>
                      <a:pt x="11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603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" name="Freeform 5963"/>
              <p:cNvSpPr>
                <a:spLocks noEditPoints="1"/>
              </p:cNvSpPr>
              <p:nvPr/>
            </p:nvSpPr>
            <p:spPr bwMode="auto">
              <a:xfrm>
                <a:off x="5413375" y="4676776"/>
                <a:ext cx="554038" cy="415925"/>
              </a:xfrm>
              <a:custGeom>
                <a:avLst/>
                <a:gdLst>
                  <a:gd name="T0" fmla="*/ 71 w 276"/>
                  <a:gd name="T1" fmla="*/ 160 h 208"/>
                  <a:gd name="T2" fmla="*/ 258 w 276"/>
                  <a:gd name="T3" fmla="*/ 47 h 208"/>
                  <a:gd name="T4" fmla="*/ 146 w 276"/>
                  <a:gd name="T5" fmla="*/ 33 h 208"/>
                  <a:gd name="T6" fmla="*/ 195 w 276"/>
                  <a:gd name="T7" fmla="*/ 62 h 208"/>
                  <a:gd name="T8" fmla="*/ 197 w 276"/>
                  <a:gd name="T9" fmla="*/ 82 h 208"/>
                  <a:gd name="T10" fmla="*/ 203 w 276"/>
                  <a:gd name="T11" fmla="*/ 0 h 208"/>
                  <a:gd name="T12" fmla="*/ 179 w 276"/>
                  <a:gd name="T13" fmla="*/ 0 h 208"/>
                  <a:gd name="T14" fmla="*/ 175 w 276"/>
                  <a:gd name="T15" fmla="*/ 37 h 208"/>
                  <a:gd name="T16" fmla="*/ 138 w 276"/>
                  <a:gd name="T17" fmla="*/ 48 h 208"/>
                  <a:gd name="T18" fmla="*/ 110 w 276"/>
                  <a:gd name="T19" fmla="*/ 45 h 208"/>
                  <a:gd name="T20" fmla="*/ 56 w 276"/>
                  <a:gd name="T21" fmla="*/ 93 h 208"/>
                  <a:gd name="T22" fmla="*/ 58 w 276"/>
                  <a:gd name="T23" fmla="*/ 122 h 208"/>
                  <a:gd name="T24" fmla="*/ 54 w 276"/>
                  <a:gd name="T25" fmla="*/ 88 h 208"/>
                  <a:gd name="T26" fmla="*/ 69 w 276"/>
                  <a:gd name="T27" fmla="*/ 56 h 208"/>
                  <a:gd name="T28" fmla="*/ 48 w 276"/>
                  <a:gd name="T29" fmla="*/ 57 h 208"/>
                  <a:gd name="T30" fmla="*/ 31 w 276"/>
                  <a:gd name="T31" fmla="*/ 109 h 208"/>
                  <a:gd name="T32" fmla="*/ 22 w 276"/>
                  <a:gd name="T33" fmla="*/ 123 h 208"/>
                  <a:gd name="T34" fmla="*/ 24 w 276"/>
                  <a:gd name="T35" fmla="*/ 157 h 208"/>
                  <a:gd name="T36" fmla="*/ 1 w 276"/>
                  <a:gd name="T37" fmla="*/ 136 h 208"/>
                  <a:gd name="T38" fmla="*/ 6 w 276"/>
                  <a:gd name="T39" fmla="*/ 146 h 208"/>
                  <a:gd name="T40" fmla="*/ 21 w 276"/>
                  <a:gd name="T41" fmla="*/ 200 h 208"/>
                  <a:gd name="T42" fmla="*/ 22 w 276"/>
                  <a:gd name="T43" fmla="*/ 208 h 208"/>
                  <a:gd name="T44" fmla="*/ 44 w 276"/>
                  <a:gd name="T45" fmla="*/ 192 h 208"/>
                  <a:gd name="T46" fmla="*/ 51 w 276"/>
                  <a:gd name="T47" fmla="*/ 157 h 208"/>
                  <a:gd name="T48" fmla="*/ 42 w 276"/>
                  <a:gd name="T49" fmla="*/ 142 h 208"/>
                  <a:gd name="T50" fmla="*/ 75 w 276"/>
                  <a:gd name="T51" fmla="*/ 145 h 208"/>
                  <a:gd name="T52" fmla="*/ 61 w 276"/>
                  <a:gd name="T53" fmla="*/ 149 h 208"/>
                  <a:gd name="T54" fmla="*/ 61 w 276"/>
                  <a:gd name="T55" fmla="*/ 152 h 208"/>
                  <a:gd name="T56" fmla="*/ 71 w 276"/>
                  <a:gd name="T57" fmla="*/ 160 h 208"/>
                  <a:gd name="T58" fmla="*/ 80 w 276"/>
                  <a:gd name="T59" fmla="*/ 158 h 208"/>
                  <a:gd name="T60" fmla="*/ 102 w 276"/>
                  <a:gd name="T61" fmla="*/ 86 h 208"/>
                  <a:gd name="T62" fmla="*/ 89 w 276"/>
                  <a:gd name="T63" fmla="*/ 112 h 208"/>
                  <a:gd name="T64" fmla="*/ 85 w 276"/>
                  <a:gd name="T65" fmla="*/ 116 h 208"/>
                  <a:gd name="T66" fmla="*/ 120 w 276"/>
                  <a:gd name="T67" fmla="*/ 115 h 208"/>
                  <a:gd name="T68" fmla="*/ 130 w 276"/>
                  <a:gd name="T69" fmla="*/ 117 h 208"/>
                  <a:gd name="T70" fmla="*/ 134 w 276"/>
                  <a:gd name="T71" fmla="*/ 119 h 208"/>
                  <a:gd name="T72" fmla="*/ 99 w 276"/>
                  <a:gd name="T73" fmla="*/ 77 h 208"/>
                  <a:gd name="T74" fmla="*/ 142 w 276"/>
                  <a:gd name="T75" fmla="*/ 63 h 208"/>
                  <a:gd name="T76" fmla="*/ 167 w 276"/>
                  <a:gd name="T77" fmla="*/ 64 h 208"/>
                  <a:gd name="T78" fmla="*/ 167 w 276"/>
                  <a:gd name="T79" fmla="*/ 93 h 208"/>
                  <a:gd name="T80" fmla="*/ 198 w 276"/>
                  <a:gd name="T81" fmla="*/ 92 h 208"/>
                  <a:gd name="T82" fmla="*/ 222 w 276"/>
                  <a:gd name="T83" fmla="*/ 140 h 208"/>
                  <a:gd name="T84" fmla="*/ 232 w 276"/>
                  <a:gd name="T85" fmla="*/ 160 h 208"/>
                  <a:gd name="T86" fmla="*/ 250 w 276"/>
                  <a:gd name="T87" fmla="*/ 67 h 208"/>
                  <a:gd name="T88" fmla="*/ 238 w 276"/>
                  <a:gd name="T89" fmla="*/ 79 h 208"/>
                  <a:gd name="T90" fmla="*/ 243 w 276"/>
                  <a:gd name="T91" fmla="*/ 64 h 208"/>
                  <a:gd name="T92" fmla="*/ 273 w 276"/>
                  <a:gd name="T93" fmla="*/ 10 h 208"/>
                  <a:gd name="T94" fmla="*/ 272 w 276"/>
                  <a:gd name="T95" fmla="*/ 0 h 208"/>
                  <a:gd name="T96" fmla="*/ 211 w 276"/>
                  <a:gd name="T97" fmla="*/ 3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6" h="208">
                    <a:moveTo>
                      <a:pt x="71" y="160"/>
                    </a:moveTo>
                    <a:cubicBezTo>
                      <a:pt x="71" y="160"/>
                      <a:pt x="71" y="160"/>
                      <a:pt x="71" y="160"/>
                    </a:cubicBezTo>
                    <a:cubicBezTo>
                      <a:pt x="71" y="160"/>
                      <a:pt x="71" y="160"/>
                      <a:pt x="71" y="160"/>
                    </a:cubicBezTo>
                    <a:cubicBezTo>
                      <a:pt x="71" y="160"/>
                      <a:pt x="71" y="160"/>
                      <a:pt x="71" y="160"/>
                    </a:cubicBezTo>
                    <a:moveTo>
                      <a:pt x="257" y="45"/>
                    </a:moveTo>
                    <a:cubicBezTo>
                      <a:pt x="257" y="45"/>
                      <a:pt x="257" y="45"/>
                      <a:pt x="257" y="45"/>
                    </a:cubicBezTo>
                    <a:cubicBezTo>
                      <a:pt x="257" y="46"/>
                      <a:pt x="257" y="46"/>
                      <a:pt x="257" y="47"/>
                    </a:cubicBezTo>
                    <a:cubicBezTo>
                      <a:pt x="257" y="47"/>
                      <a:pt x="257" y="47"/>
                      <a:pt x="258" y="47"/>
                    </a:cubicBezTo>
                    <a:cubicBezTo>
                      <a:pt x="258" y="46"/>
                      <a:pt x="258" y="46"/>
                      <a:pt x="257" y="45"/>
                    </a:cubicBezTo>
                    <a:moveTo>
                      <a:pt x="146" y="33"/>
                    </a:moveTo>
                    <a:cubicBezTo>
                      <a:pt x="146" y="33"/>
                      <a:pt x="146" y="33"/>
                      <a:pt x="146" y="33"/>
                    </a:cubicBezTo>
                    <a:cubicBezTo>
                      <a:pt x="146" y="33"/>
                      <a:pt x="146" y="33"/>
                      <a:pt x="146" y="33"/>
                    </a:cubicBezTo>
                    <a:cubicBezTo>
                      <a:pt x="146" y="33"/>
                      <a:pt x="146" y="33"/>
                      <a:pt x="146" y="33"/>
                    </a:cubicBezTo>
                    <a:moveTo>
                      <a:pt x="188" y="81"/>
                    </a:moveTo>
                    <a:cubicBezTo>
                      <a:pt x="183" y="81"/>
                      <a:pt x="186" y="76"/>
                      <a:pt x="187" y="73"/>
                    </a:cubicBezTo>
                    <a:cubicBezTo>
                      <a:pt x="188" y="68"/>
                      <a:pt x="188" y="62"/>
                      <a:pt x="195" y="62"/>
                    </a:cubicBezTo>
                    <a:cubicBezTo>
                      <a:pt x="196" y="62"/>
                      <a:pt x="196" y="62"/>
                      <a:pt x="197" y="63"/>
                    </a:cubicBezTo>
                    <a:cubicBezTo>
                      <a:pt x="201" y="67"/>
                      <a:pt x="207" y="73"/>
                      <a:pt x="206" y="80"/>
                    </a:cubicBezTo>
                    <a:cubicBezTo>
                      <a:pt x="205" y="82"/>
                      <a:pt x="204" y="83"/>
                      <a:pt x="202" y="83"/>
                    </a:cubicBezTo>
                    <a:cubicBezTo>
                      <a:pt x="201" y="83"/>
                      <a:pt x="199" y="83"/>
                      <a:pt x="197" y="82"/>
                    </a:cubicBezTo>
                    <a:cubicBezTo>
                      <a:pt x="195" y="81"/>
                      <a:pt x="194" y="81"/>
                      <a:pt x="192" y="81"/>
                    </a:cubicBezTo>
                    <a:cubicBezTo>
                      <a:pt x="192" y="81"/>
                      <a:pt x="191" y="81"/>
                      <a:pt x="191" y="81"/>
                    </a:cubicBezTo>
                    <a:cubicBezTo>
                      <a:pt x="190" y="81"/>
                      <a:pt x="189" y="81"/>
                      <a:pt x="188" y="81"/>
                    </a:cubicBezTo>
                    <a:moveTo>
                      <a:pt x="203" y="0"/>
                    </a:moveTo>
                    <a:cubicBezTo>
                      <a:pt x="202" y="0"/>
                      <a:pt x="201" y="0"/>
                      <a:pt x="201" y="0"/>
                    </a:cubicBezTo>
                    <a:cubicBezTo>
                      <a:pt x="199" y="6"/>
                      <a:pt x="197" y="8"/>
                      <a:pt x="195" y="8"/>
                    </a:cubicBezTo>
                    <a:cubicBezTo>
                      <a:pt x="192" y="8"/>
                      <a:pt x="188" y="3"/>
                      <a:pt x="185" y="2"/>
                    </a:cubicBezTo>
                    <a:cubicBezTo>
                      <a:pt x="182" y="1"/>
                      <a:pt x="181" y="0"/>
                      <a:pt x="179" y="0"/>
                    </a:cubicBezTo>
                    <a:cubicBezTo>
                      <a:pt x="175" y="0"/>
                      <a:pt x="174" y="4"/>
                      <a:pt x="175" y="9"/>
                    </a:cubicBezTo>
                    <a:cubicBezTo>
                      <a:pt x="175" y="9"/>
                      <a:pt x="175" y="9"/>
                      <a:pt x="175" y="9"/>
                    </a:cubicBezTo>
                    <a:cubicBezTo>
                      <a:pt x="186" y="12"/>
                      <a:pt x="189" y="20"/>
                      <a:pt x="184" y="30"/>
                    </a:cubicBezTo>
                    <a:cubicBezTo>
                      <a:pt x="182" y="35"/>
                      <a:pt x="179" y="37"/>
                      <a:pt x="175" y="37"/>
                    </a:cubicBezTo>
                    <a:cubicBezTo>
                      <a:pt x="172" y="37"/>
                      <a:pt x="169" y="35"/>
                      <a:pt x="165" y="33"/>
                    </a:cubicBezTo>
                    <a:cubicBezTo>
                      <a:pt x="164" y="31"/>
                      <a:pt x="162" y="31"/>
                      <a:pt x="160" y="31"/>
                    </a:cubicBezTo>
                    <a:cubicBezTo>
                      <a:pt x="155" y="31"/>
                      <a:pt x="151" y="33"/>
                      <a:pt x="146" y="33"/>
                    </a:cubicBezTo>
                    <a:cubicBezTo>
                      <a:pt x="148" y="45"/>
                      <a:pt x="144" y="48"/>
                      <a:pt x="138" y="48"/>
                    </a:cubicBezTo>
                    <a:cubicBezTo>
                      <a:pt x="134" y="48"/>
                      <a:pt x="130" y="47"/>
                      <a:pt x="126" y="46"/>
                    </a:cubicBezTo>
                    <a:cubicBezTo>
                      <a:pt x="126" y="46"/>
                      <a:pt x="126" y="46"/>
                      <a:pt x="126" y="46"/>
                    </a:cubicBezTo>
                    <a:cubicBezTo>
                      <a:pt x="124" y="49"/>
                      <a:pt x="122" y="50"/>
                      <a:pt x="120" y="50"/>
                    </a:cubicBezTo>
                    <a:cubicBezTo>
                      <a:pt x="116" y="50"/>
                      <a:pt x="113" y="46"/>
                      <a:pt x="110" y="45"/>
                    </a:cubicBezTo>
                    <a:cubicBezTo>
                      <a:pt x="110" y="45"/>
                      <a:pt x="110" y="45"/>
                      <a:pt x="110" y="45"/>
                    </a:cubicBezTo>
                    <a:cubicBezTo>
                      <a:pt x="103" y="57"/>
                      <a:pt x="87" y="55"/>
                      <a:pt x="79" y="63"/>
                    </a:cubicBezTo>
                    <a:cubicBezTo>
                      <a:pt x="79" y="63"/>
                      <a:pt x="79" y="63"/>
                      <a:pt x="79" y="63"/>
                    </a:cubicBezTo>
                    <a:cubicBezTo>
                      <a:pt x="73" y="75"/>
                      <a:pt x="74" y="91"/>
                      <a:pt x="56" y="93"/>
                    </a:cubicBezTo>
                    <a:cubicBezTo>
                      <a:pt x="56" y="93"/>
                      <a:pt x="56" y="93"/>
                      <a:pt x="56" y="93"/>
                    </a:cubicBezTo>
                    <a:cubicBezTo>
                      <a:pt x="46" y="110"/>
                      <a:pt x="46" y="110"/>
                      <a:pt x="70" y="112"/>
                    </a:cubicBezTo>
                    <a:cubicBezTo>
                      <a:pt x="66" y="116"/>
                      <a:pt x="67" y="123"/>
                      <a:pt x="62" y="123"/>
                    </a:cubicBezTo>
                    <a:cubicBezTo>
                      <a:pt x="61" y="123"/>
                      <a:pt x="60" y="123"/>
                      <a:pt x="58" y="122"/>
                    </a:cubicBezTo>
                    <a:cubicBezTo>
                      <a:pt x="50" y="119"/>
                      <a:pt x="37" y="116"/>
                      <a:pt x="36" y="107"/>
                    </a:cubicBezTo>
                    <a:cubicBezTo>
                      <a:pt x="36" y="100"/>
                      <a:pt x="38" y="88"/>
                      <a:pt x="50" y="88"/>
                    </a:cubicBezTo>
                    <a:cubicBezTo>
                      <a:pt x="51" y="88"/>
                      <a:pt x="53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1" y="74"/>
                      <a:pt x="67" y="68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4" y="43"/>
                      <a:pt x="76" y="34"/>
                      <a:pt x="75" y="21"/>
                    </a:cubicBezTo>
                    <a:cubicBezTo>
                      <a:pt x="63" y="31"/>
                      <a:pt x="45" y="3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6" y="76"/>
                      <a:pt x="34" y="91"/>
                      <a:pt x="31" y="109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29" y="115"/>
                      <a:pt x="26" y="119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31" y="124"/>
                      <a:pt x="42" y="126"/>
                      <a:pt x="31" y="137"/>
                    </a:cubicBezTo>
                    <a:cubicBezTo>
                      <a:pt x="25" y="143"/>
                      <a:pt x="39" y="156"/>
                      <a:pt x="25" y="157"/>
                    </a:cubicBezTo>
                    <a:cubicBezTo>
                      <a:pt x="25" y="157"/>
                      <a:pt x="24" y="157"/>
                      <a:pt x="24" y="157"/>
                    </a:cubicBezTo>
                    <a:cubicBezTo>
                      <a:pt x="13" y="157"/>
                      <a:pt x="15" y="143"/>
                      <a:pt x="9" y="136"/>
                    </a:cubicBezTo>
                    <a:cubicBezTo>
                      <a:pt x="8" y="136"/>
                      <a:pt x="7" y="135"/>
                      <a:pt x="6" y="134"/>
                    </a:cubicBezTo>
                    <a:cubicBezTo>
                      <a:pt x="6" y="134"/>
                      <a:pt x="6" y="134"/>
                      <a:pt x="6" y="134"/>
                    </a:cubicBezTo>
                    <a:cubicBezTo>
                      <a:pt x="4" y="134"/>
                      <a:pt x="3" y="135"/>
                      <a:pt x="1" y="136"/>
                    </a:cubicBezTo>
                    <a:cubicBezTo>
                      <a:pt x="1" y="136"/>
                      <a:pt x="1" y="136"/>
                      <a:pt x="1" y="136"/>
                    </a:cubicBezTo>
                    <a:cubicBezTo>
                      <a:pt x="1" y="137"/>
                      <a:pt x="0" y="139"/>
                      <a:pt x="0" y="140"/>
                    </a:cubicBezTo>
                    <a:cubicBezTo>
                      <a:pt x="2" y="142"/>
                      <a:pt x="4" y="144"/>
                      <a:pt x="6" y="146"/>
                    </a:cubicBezTo>
                    <a:cubicBezTo>
                      <a:pt x="6" y="146"/>
                      <a:pt x="6" y="146"/>
                      <a:pt x="6" y="146"/>
                    </a:cubicBezTo>
                    <a:cubicBezTo>
                      <a:pt x="6" y="146"/>
                      <a:pt x="6" y="146"/>
                      <a:pt x="6" y="146"/>
                    </a:cubicBezTo>
                    <a:cubicBezTo>
                      <a:pt x="10" y="156"/>
                      <a:pt x="18" y="163"/>
                      <a:pt x="27" y="170"/>
                    </a:cubicBezTo>
                    <a:cubicBezTo>
                      <a:pt x="40" y="181"/>
                      <a:pt x="25" y="191"/>
                      <a:pt x="21" y="200"/>
                    </a:cubicBezTo>
                    <a:cubicBezTo>
                      <a:pt x="21" y="200"/>
                      <a:pt x="21" y="200"/>
                      <a:pt x="21" y="200"/>
                    </a:cubicBezTo>
                    <a:cubicBezTo>
                      <a:pt x="20" y="203"/>
                      <a:pt x="19" y="205"/>
                      <a:pt x="18" y="208"/>
                    </a:cubicBezTo>
                    <a:cubicBezTo>
                      <a:pt x="18" y="208"/>
                      <a:pt x="18" y="208"/>
                      <a:pt x="18" y="208"/>
                    </a:cubicBezTo>
                    <a:cubicBezTo>
                      <a:pt x="18" y="208"/>
                      <a:pt x="18" y="208"/>
                      <a:pt x="18" y="208"/>
                    </a:cubicBezTo>
                    <a:cubicBezTo>
                      <a:pt x="20" y="208"/>
                      <a:pt x="21" y="208"/>
                      <a:pt x="22" y="208"/>
                    </a:cubicBezTo>
                    <a:cubicBezTo>
                      <a:pt x="30" y="208"/>
                      <a:pt x="32" y="206"/>
                      <a:pt x="42" y="194"/>
                    </a:cubicBezTo>
                    <a:cubicBezTo>
                      <a:pt x="42" y="193"/>
                      <a:pt x="43" y="192"/>
                      <a:pt x="44" y="192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44" y="192"/>
                      <a:pt x="44" y="192"/>
                      <a:pt x="44" y="192"/>
                    </a:cubicBezTo>
                    <a:cubicBezTo>
                      <a:pt x="52" y="181"/>
                      <a:pt x="44" y="168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7"/>
                      <a:pt x="51" y="157"/>
                      <a:pt x="51" y="157"/>
                    </a:cubicBezTo>
                    <a:cubicBezTo>
                      <a:pt x="51" y="152"/>
                      <a:pt x="61" y="143"/>
                      <a:pt x="50" y="143"/>
                    </a:cubicBezTo>
                    <a:cubicBezTo>
                      <a:pt x="48" y="143"/>
                      <a:pt x="47" y="143"/>
                      <a:pt x="45" y="143"/>
                    </a:cubicBezTo>
                    <a:cubicBezTo>
                      <a:pt x="45" y="143"/>
                      <a:pt x="45" y="143"/>
                      <a:pt x="45" y="143"/>
                    </a:cubicBezTo>
                    <a:cubicBezTo>
                      <a:pt x="44" y="143"/>
                      <a:pt x="42" y="142"/>
                      <a:pt x="42" y="142"/>
                    </a:cubicBezTo>
                    <a:cubicBezTo>
                      <a:pt x="42" y="140"/>
                      <a:pt x="42" y="138"/>
                      <a:pt x="43" y="137"/>
                    </a:cubicBezTo>
                    <a:cubicBezTo>
                      <a:pt x="47" y="134"/>
                      <a:pt x="50" y="133"/>
                      <a:pt x="54" y="133"/>
                    </a:cubicBezTo>
                    <a:cubicBezTo>
                      <a:pt x="58" y="133"/>
                      <a:pt x="62" y="134"/>
                      <a:pt x="66" y="137"/>
                    </a:cubicBezTo>
                    <a:cubicBezTo>
                      <a:pt x="70" y="139"/>
                      <a:pt x="76" y="139"/>
                      <a:pt x="75" y="145"/>
                    </a:cubicBezTo>
                    <a:cubicBezTo>
                      <a:pt x="75" y="148"/>
                      <a:pt x="74" y="149"/>
                      <a:pt x="73" y="149"/>
                    </a:cubicBezTo>
                    <a:cubicBezTo>
                      <a:pt x="71" y="149"/>
                      <a:pt x="70" y="148"/>
                      <a:pt x="68" y="147"/>
                    </a:cubicBezTo>
                    <a:cubicBezTo>
                      <a:pt x="68" y="147"/>
                      <a:pt x="67" y="147"/>
                      <a:pt x="67" y="147"/>
                    </a:cubicBezTo>
                    <a:cubicBezTo>
                      <a:pt x="65" y="147"/>
                      <a:pt x="63" y="148"/>
                      <a:pt x="61" y="149"/>
                    </a:cubicBezTo>
                    <a:cubicBezTo>
                      <a:pt x="61" y="149"/>
                      <a:pt x="60" y="150"/>
                      <a:pt x="61" y="150"/>
                    </a:cubicBezTo>
                    <a:cubicBezTo>
                      <a:pt x="61" y="151"/>
                      <a:pt x="61" y="152"/>
                      <a:pt x="61" y="152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1" y="152"/>
                      <a:pt x="61" y="152"/>
                      <a:pt x="61" y="152"/>
                    </a:cubicBezTo>
                    <a:cubicBezTo>
                      <a:pt x="65" y="154"/>
                      <a:pt x="70" y="154"/>
                      <a:pt x="71" y="160"/>
                    </a:cubicBezTo>
                    <a:cubicBezTo>
                      <a:pt x="71" y="160"/>
                      <a:pt x="71" y="160"/>
                      <a:pt x="71" y="160"/>
                    </a:cubicBezTo>
                    <a:cubicBezTo>
                      <a:pt x="71" y="160"/>
                      <a:pt x="71" y="160"/>
                      <a:pt x="71" y="160"/>
                    </a:cubicBezTo>
                    <a:cubicBezTo>
                      <a:pt x="71" y="160"/>
                      <a:pt x="71" y="160"/>
                      <a:pt x="71" y="160"/>
                    </a:cubicBezTo>
                    <a:cubicBezTo>
                      <a:pt x="72" y="160"/>
                      <a:pt x="74" y="160"/>
                      <a:pt x="75" y="160"/>
                    </a:cubicBezTo>
                    <a:cubicBezTo>
                      <a:pt x="77" y="160"/>
                      <a:pt x="78" y="160"/>
                      <a:pt x="80" y="158"/>
                    </a:cubicBezTo>
                    <a:cubicBezTo>
                      <a:pt x="80" y="158"/>
                      <a:pt x="80" y="158"/>
                      <a:pt x="80" y="158"/>
                    </a:cubicBezTo>
                    <a:cubicBezTo>
                      <a:pt x="80" y="158"/>
                      <a:pt x="80" y="158"/>
                      <a:pt x="80" y="158"/>
                    </a:cubicBezTo>
                    <a:cubicBezTo>
                      <a:pt x="86" y="141"/>
                      <a:pt x="68" y="125"/>
                      <a:pt x="76" y="108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83" y="98"/>
                      <a:pt x="96" y="97"/>
                      <a:pt x="102" y="86"/>
                    </a:cubicBezTo>
                    <a:cubicBezTo>
                      <a:pt x="103" y="86"/>
                      <a:pt x="103" y="86"/>
                      <a:pt x="104" y="86"/>
                    </a:cubicBezTo>
                    <a:cubicBezTo>
                      <a:pt x="105" y="86"/>
                      <a:pt x="108" y="88"/>
                      <a:pt x="110" y="90"/>
                    </a:cubicBezTo>
                    <a:cubicBezTo>
                      <a:pt x="113" y="93"/>
                      <a:pt x="113" y="96"/>
                      <a:pt x="110" y="98"/>
                    </a:cubicBezTo>
                    <a:cubicBezTo>
                      <a:pt x="103" y="103"/>
                      <a:pt x="98" y="112"/>
                      <a:pt x="89" y="112"/>
                    </a:cubicBezTo>
                    <a:cubicBezTo>
                      <a:pt x="88" y="112"/>
                      <a:pt x="88" y="112"/>
                      <a:pt x="87" y="112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6" y="113"/>
                      <a:pt x="84" y="116"/>
                      <a:pt x="85" y="116"/>
                    </a:cubicBezTo>
                    <a:cubicBezTo>
                      <a:pt x="88" y="121"/>
                      <a:pt x="95" y="123"/>
                      <a:pt x="102" y="123"/>
                    </a:cubicBezTo>
                    <a:cubicBezTo>
                      <a:pt x="110" y="123"/>
                      <a:pt x="118" y="120"/>
                      <a:pt x="123" y="115"/>
                    </a:cubicBezTo>
                    <a:cubicBezTo>
                      <a:pt x="123" y="115"/>
                      <a:pt x="123" y="115"/>
                      <a:pt x="123" y="115"/>
                    </a:cubicBezTo>
                    <a:cubicBezTo>
                      <a:pt x="122" y="115"/>
                      <a:pt x="121" y="115"/>
                      <a:pt x="120" y="115"/>
                    </a:cubicBezTo>
                    <a:cubicBezTo>
                      <a:pt x="116" y="115"/>
                      <a:pt x="112" y="113"/>
                      <a:pt x="114" y="108"/>
                    </a:cubicBezTo>
                    <a:cubicBezTo>
                      <a:pt x="115" y="104"/>
                      <a:pt x="117" y="103"/>
                      <a:pt x="119" y="103"/>
                    </a:cubicBezTo>
                    <a:cubicBezTo>
                      <a:pt x="122" y="103"/>
                      <a:pt x="126" y="108"/>
                      <a:pt x="130" y="108"/>
                    </a:cubicBezTo>
                    <a:cubicBezTo>
                      <a:pt x="141" y="108"/>
                      <a:pt x="130" y="114"/>
                      <a:pt x="130" y="117"/>
                    </a:cubicBezTo>
                    <a:cubicBezTo>
                      <a:pt x="130" y="117"/>
                      <a:pt x="130" y="118"/>
                      <a:pt x="130" y="118"/>
                    </a:cubicBezTo>
                    <a:cubicBezTo>
                      <a:pt x="132" y="118"/>
                      <a:pt x="133" y="119"/>
                      <a:pt x="134" y="119"/>
                    </a:cubicBezTo>
                    <a:cubicBezTo>
                      <a:pt x="134" y="119"/>
                      <a:pt x="134" y="119"/>
                      <a:pt x="134" y="119"/>
                    </a:cubicBezTo>
                    <a:cubicBezTo>
                      <a:pt x="134" y="119"/>
                      <a:pt x="134" y="119"/>
                      <a:pt x="134" y="119"/>
                    </a:cubicBezTo>
                    <a:cubicBezTo>
                      <a:pt x="138" y="112"/>
                      <a:pt x="153" y="104"/>
                      <a:pt x="149" y="102"/>
                    </a:cubicBezTo>
                    <a:cubicBezTo>
                      <a:pt x="136" y="96"/>
                      <a:pt x="149" y="74"/>
                      <a:pt x="131" y="74"/>
                    </a:cubicBezTo>
                    <a:cubicBezTo>
                      <a:pt x="131" y="74"/>
                      <a:pt x="131" y="74"/>
                      <a:pt x="130" y="74"/>
                    </a:cubicBezTo>
                    <a:cubicBezTo>
                      <a:pt x="121" y="74"/>
                      <a:pt x="111" y="76"/>
                      <a:pt x="99" y="77"/>
                    </a:cubicBezTo>
                    <a:cubicBezTo>
                      <a:pt x="104" y="64"/>
                      <a:pt x="111" y="62"/>
                      <a:pt x="119" y="62"/>
                    </a:cubicBezTo>
                    <a:cubicBezTo>
                      <a:pt x="122" y="62"/>
                      <a:pt x="125" y="62"/>
                      <a:pt x="128" y="63"/>
                    </a:cubicBezTo>
                    <a:cubicBezTo>
                      <a:pt x="131" y="63"/>
                      <a:pt x="134" y="63"/>
                      <a:pt x="137" y="63"/>
                    </a:cubicBezTo>
                    <a:cubicBezTo>
                      <a:pt x="139" y="63"/>
                      <a:pt x="140" y="63"/>
                      <a:pt x="142" y="63"/>
                    </a:cubicBezTo>
                    <a:cubicBezTo>
                      <a:pt x="143" y="63"/>
                      <a:pt x="143" y="63"/>
                      <a:pt x="144" y="63"/>
                    </a:cubicBezTo>
                    <a:cubicBezTo>
                      <a:pt x="151" y="63"/>
                      <a:pt x="146" y="74"/>
                      <a:pt x="150" y="80"/>
                    </a:cubicBezTo>
                    <a:cubicBezTo>
                      <a:pt x="153" y="76"/>
                      <a:pt x="156" y="72"/>
                      <a:pt x="159" y="68"/>
                    </a:cubicBezTo>
                    <a:cubicBezTo>
                      <a:pt x="162" y="65"/>
                      <a:pt x="165" y="64"/>
                      <a:pt x="167" y="64"/>
                    </a:cubicBezTo>
                    <a:cubicBezTo>
                      <a:pt x="171" y="64"/>
                      <a:pt x="174" y="66"/>
                      <a:pt x="176" y="69"/>
                    </a:cubicBezTo>
                    <a:cubicBezTo>
                      <a:pt x="181" y="76"/>
                      <a:pt x="174" y="76"/>
                      <a:pt x="169" y="78"/>
                    </a:cubicBezTo>
                    <a:cubicBezTo>
                      <a:pt x="159" y="82"/>
                      <a:pt x="163" y="88"/>
                      <a:pt x="167" y="93"/>
                    </a:cubicBezTo>
                    <a:cubicBezTo>
                      <a:pt x="167" y="93"/>
                      <a:pt x="167" y="93"/>
                      <a:pt x="167" y="93"/>
                    </a:cubicBezTo>
                    <a:cubicBezTo>
                      <a:pt x="170" y="90"/>
                      <a:pt x="173" y="89"/>
                      <a:pt x="176" y="89"/>
                    </a:cubicBezTo>
                    <a:cubicBezTo>
                      <a:pt x="178" y="89"/>
                      <a:pt x="179" y="89"/>
                      <a:pt x="181" y="89"/>
                    </a:cubicBezTo>
                    <a:cubicBezTo>
                      <a:pt x="181" y="89"/>
                      <a:pt x="181" y="89"/>
                      <a:pt x="181" y="89"/>
                    </a:cubicBezTo>
                    <a:cubicBezTo>
                      <a:pt x="187" y="91"/>
                      <a:pt x="193" y="92"/>
                      <a:pt x="198" y="92"/>
                    </a:cubicBezTo>
                    <a:cubicBezTo>
                      <a:pt x="209" y="92"/>
                      <a:pt x="219" y="88"/>
                      <a:pt x="225" y="73"/>
                    </a:cubicBezTo>
                    <a:cubicBezTo>
                      <a:pt x="236" y="82"/>
                      <a:pt x="235" y="89"/>
                      <a:pt x="224" y="96"/>
                    </a:cubicBezTo>
                    <a:cubicBezTo>
                      <a:pt x="217" y="101"/>
                      <a:pt x="221" y="101"/>
                      <a:pt x="221" y="111"/>
                    </a:cubicBezTo>
                    <a:cubicBezTo>
                      <a:pt x="221" y="121"/>
                      <a:pt x="223" y="130"/>
                      <a:pt x="222" y="140"/>
                    </a:cubicBezTo>
                    <a:cubicBezTo>
                      <a:pt x="222" y="140"/>
                      <a:pt x="222" y="140"/>
                      <a:pt x="222" y="140"/>
                    </a:cubicBezTo>
                    <a:cubicBezTo>
                      <a:pt x="219" y="150"/>
                      <a:pt x="230" y="159"/>
                      <a:pt x="225" y="170"/>
                    </a:cubicBezTo>
                    <a:cubicBezTo>
                      <a:pt x="225" y="170"/>
                      <a:pt x="225" y="170"/>
                      <a:pt x="225" y="170"/>
                    </a:cubicBezTo>
                    <a:cubicBezTo>
                      <a:pt x="227" y="167"/>
                      <a:pt x="229" y="163"/>
                      <a:pt x="232" y="160"/>
                    </a:cubicBezTo>
                    <a:cubicBezTo>
                      <a:pt x="232" y="160"/>
                      <a:pt x="232" y="160"/>
                      <a:pt x="232" y="160"/>
                    </a:cubicBezTo>
                    <a:cubicBezTo>
                      <a:pt x="232" y="160"/>
                      <a:pt x="232" y="160"/>
                      <a:pt x="232" y="160"/>
                    </a:cubicBezTo>
                    <a:cubicBezTo>
                      <a:pt x="231" y="157"/>
                      <a:pt x="229" y="154"/>
                      <a:pt x="230" y="153"/>
                    </a:cubicBezTo>
                    <a:cubicBezTo>
                      <a:pt x="247" y="127"/>
                      <a:pt x="247" y="97"/>
                      <a:pt x="250" y="67"/>
                    </a:cubicBezTo>
                    <a:cubicBezTo>
                      <a:pt x="250" y="67"/>
                      <a:pt x="250" y="67"/>
                      <a:pt x="250" y="67"/>
                    </a:cubicBezTo>
                    <a:cubicBezTo>
                      <a:pt x="247" y="67"/>
                      <a:pt x="245" y="66"/>
                      <a:pt x="243" y="65"/>
                    </a:cubicBezTo>
                    <a:cubicBezTo>
                      <a:pt x="243" y="65"/>
                      <a:pt x="243" y="65"/>
                      <a:pt x="243" y="65"/>
                    </a:cubicBezTo>
                    <a:cubicBezTo>
                      <a:pt x="242" y="69"/>
                      <a:pt x="246" y="75"/>
                      <a:pt x="238" y="79"/>
                    </a:cubicBezTo>
                    <a:cubicBezTo>
                      <a:pt x="235" y="72"/>
                      <a:pt x="236" y="68"/>
                      <a:pt x="243" y="64"/>
                    </a:cubicBezTo>
                    <a:cubicBezTo>
                      <a:pt x="243" y="65"/>
                      <a:pt x="243" y="65"/>
                      <a:pt x="243" y="65"/>
                    </a:cubicBezTo>
                    <a:cubicBezTo>
                      <a:pt x="243" y="65"/>
                      <a:pt x="243" y="65"/>
                      <a:pt x="243" y="65"/>
                    </a:cubicBezTo>
                    <a:cubicBezTo>
                      <a:pt x="243" y="64"/>
                      <a:pt x="243" y="64"/>
                      <a:pt x="243" y="64"/>
                    </a:cubicBezTo>
                    <a:cubicBezTo>
                      <a:pt x="256" y="53"/>
                      <a:pt x="252" y="32"/>
                      <a:pt x="265" y="21"/>
                    </a:cubicBezTo>
                    <a:cubicBezTo>
                      <a:pt x="265" y="20"/>
                      <a:pt x="265" y="20"/>
                      <a:pt x="266" y="19"/>
                    </a:cubicBezTo>
                    <a:cubicBezTo>
                      <a:pt x="266" y="19"/>
                      <a:pt x="266" y="19"/>
                      <a:pt x="266" y="19"/>
                    </a:cubicBezTo>
                    <a:cubicBezTo>
                      <a:pt x="268" y="16"/>
                      <a:pt x="271" y="13"/>
                      <a:pt x="273" y="10"/>
                    </a:cubicBezTo>
                    <a:cubicBezTo>
                      <a:pt x="273" y="10"/>
                      <a:pt x="273" y="10"/>
                      <a:pt x="273" y="10"/>
                    </a:cubicBezTo>
                    <a:cubicBezTo>
                      <a:pt x="273" y="10"/>
                      <a:pt x="273" y="10"/>
                      <a:pt x="273" y="10"/>
                    </a:cubicBezTo>
                    <a:cubicBezTo>
                      <a:pt x="274" y="7"/>
                      <a:pt x="276" y="4"/>
                      <a:pt x="275" y="2"/>
                    </a:cubicBezTo>
                    <a:cubicBezTo>
                      <a:pt x="274" y="1"/>
                      <a:pt x="273" y="0"/>
                      <a:pt x="272" y="0"/>
                    </a:cubicBezTo>
                    <a:cubicBezTo>
                      <a:pt x="271" y="0"/>
                      <a:pt x="269" y="2"/>
                      <a:pt x="268" y="3"/>
                    </a:cubicBezTo>
                    <a:cubicBezTo>
                      <a:pt x="258" y="8"/>
                      <a:pt x="253" y="11"/>
                      <a:pt x="249" y="11"/>
                    </a:cubicBezTo>
                    <a:cubicBezTo>
                      <a:pt x="244" y="11"/>
                      <a:pt x="240" y="8"/>
                      <a:pt x="231" y="0"/>
                    </a:cubicBezTo>
                    <a:cubicBezTo>
                      <a:pt x="225" y="11"/>
                      <a:pt x="231" y="29"/>
                      <a:pt x="211" y="32"/>
                    </a:cubicBezTo>
                    <a:cubicBezTo>
                      <a:pt x="216" y="23"/>
                      <a:pt x="197" y="15"/>
                      <a:pt x="210" y="4"/>
                    </a:cubicBezTo>
                    <a:cubicBezTo>
                      <a:pt x="211" y="4"/>
                      <a:pt x="209" y="1"/>
                      <a:pt x="208" y="0"/>
                    </a:cubicBezTo>
                    <a:cubicBezTo>
                      <a:pt x="207" y="0"/>
                      <a:pt x="205" y="0"/>
                      <a:pt x="203" y="0"/>
                    </a:cubicBezTo>
                  </a:path>
                </a:pathLst>
              </a:custGeom>
              <a:solidFill>
                <a:srgbClr val="4D18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" name="Freeform 5964"/>
              <p:cNvSpPr/>
              <p:nvPr/>
            </p:nvSpPr>
            <p:spPr bwMode="auto">
              <a:xfrm>
                <a:off x="5730876" y="4589463"/>
                <a:ext cx="282575" cy="152400"/>
              </a:xfrm>
              <a:custGeom>
                <a:avLst/>
                <a:gdLst>
                  <a:gd name="T0" fmla="*/ 59 w 141"/>
                  <a:gd name="T1" fmla="*/ 0 h 76"/>
                  <a:gd name="T2" fmla="*/ 15 w 141"/>
                  <a:gd name="T3" fmla="*/ 22 h 76"/>
                  <a:gd name="T4" fmla="*/ 7 w 141"/>
                  <a:gd name="T5" fmla="*/ 21 h 76"/>
                  <a:gd name="T6" fmla="*/ 7 w 141"/>
                  <a:gd name="T7" fmla="*/ 21 h 76"/>
                  <a:gd name="T8" fmla="*/ 7 w 141"/>
                  <a:gd name="T9" fmla="*/ 21 h 76"/>
                  <a:gd name="T10" fmla="*/ 6 w 141"/>
                  <a:gd name="T11" fmla="*/ 25 h 76"/>
                  <a:gd name="T12" fmla="*/ 6 w 141"/>
                  <a:gd name="T13" fmla="*/ 25 h 76"/>
                  <a:gd name="T14" fmla="*/ 1 w 141"/>
                  <a:gd name="T15" fmla="*/ 52 h 76"/>
                  <a:gd name="T16" fmla="*/ 1 w 141"/>
                  <a:gd name="T17" fmla="*/ 52 h 76"/>
                  <a:gd name="T18" fmla="*/ 1 w 141"/>
                  <a:gd name="T19" fmla="*/ 52 h 76"/>
                  <a:gd name="T20" fmla="*/ 5 w 141"/>
                  <a:gd name="T21" fmla="*/ 53 h 76"/>
                  <a:gd name="T22" fmla="*/ 5 w 141"/>
                  <a:gd name="T23" fmla="*/ 53 h 76"/>
                  <a:gd name="T24" fmla="*/ 11 w 141"/>
                  <a:gd name="T25" fmla="*/ 53 h 76"/>
                  <a:gd name="T26" fmla="*/ 17 w 141"/>
                  <a:gd name="T27" fmla="*/ 53 h 76"/>
                  <a:gd name="T28" fmla="*/ 17 w 141"/>
                  <a:gd name="T29" fmla="*/ 53 h 76"/>
                  <a:gd name="T30" fmla="*/ 17 w 141"/>
                  <a:gd name="T31" fmla="*/ 53 h 76"/>
                  <a:gd name="T32" fmla="*/ 17 w 141"/>
                  <a:gd name="T33" fmla="*/ 53 h 76"/>
                  <a:gd name="T34" fmla="*/ 17 w 141"/>
                  <a:gd name="T35" fmla="*/ 53 h 76"/>
                  <a:gd name="T36" fmla="*/ 17 w 141"/>
                  <a:gd name="T37" fmla="*/ 53 h 76"/>
                  <a:gd name="T38" fmla="*/ 21 w 141"/>
                  <a:gd name="T39" fmla="*/ 44 h 76"/>
                  <a:gd name="T40" fmla="*/ 27 w 141"/>
                  <a:gd name="T41" fmla="*/ 46 h 76"/>
                  <a:gd name="T42" fmla="*/ 37 w 141"/>
                  <a:gd name="T43" fmla="*/ 52 h 76"/>
                  <a:gd name="T44" fmla="*/ 43 w 141"/>
                  <a:gd name="T45" fmla="*/ 44 h 76"/>
                  <a:gd name="T46" fmla="*/ 45 w 141"/>
                  <a:gd name="T47" fmla="*/ 44 h 76"/>
                  <a:gd name="T48" fmla="*/ 50 w 141"/>
                  <a:gd name="T49" fmla="*/ 44 h 76"/>
                  <a:gd name="T50" fmla="*/ 52 w 141"/>
                  <a:gd name="T51" fmla="*/ 48 h 76"/>
                  <a:gd name="T52" fmla="*/ 53 w 141"/>
                  <a:gd name="T53" fmla="*/ 76 h 76"/>
                  <a:gd name="T54" fmla="*/ 73 w 141"/>
                  <a:gd name="T55" fmla="*/ 44 h 76"/>
                  <a:gd name="T56" fmla="*/ 91 w 141"/>
                  <a:gd name="T57" fmla="*/ 55 h 76"/>
                  <a:gd name="T58" fmla="*/ 110 w 141"/>
                  <a:gd name="T59" fmla="*/ 47 h 76"/>
                  <a:gd name="T60" fmla="*/ 114 w 141"/>
                  <a:gd name="T61" fmla="*/ 44 h 76"/>
                  <a:gd name="T62" fmla="*/ 117 w 141"/>
                  <a:gd name="T63" fmla="*/ 46 h 76"/>
                  <a:gd name="T64" fmla="*/ 115 w 141"/>
                  <a:gd name="T65" fmla="*/ 54 h 76"/>
                  <a:gd name="T66" fmla="*/ 115 w 141"/>
                  <a:gd name="T67" fmla="*/ 54 h 76"/>
                  <a:gd name="T68" fmla="*/ 124 w 141"/>
                  <a:gd name="T69" fmla="*/ 52 h 76"/>
                  <a:gd name="T70" fmla="*/ 124 w 141"/>
                  <a:gd name="T71" fmla="*/ 52 h 76"/>
                  <a:gd name="T72" fmla="*/ 124 w 141"/>
                  <a:gd name="T73" fmla="*/ 52 h 76"/>
                  <a:gd name="T74" fmla="*/ 141 w 141"/>
                  <a:gd name="T75" fmla="*/ 38 h 76"/>
                  <a:gd name="T76" fmla="*/ 131 w 141"/>
                  <a:gd name="T77" fmla="*/ 40 h 76"/>
                  <a:gd name="T78" fmla="*/ 128 w 141"/>
                  <a:gd name="T79" fmla="*/ 31 h 76"/>
                  <a:gd name="T80" fmla="*/ 122 w 141"/>
                  <a:gd name="T81" fmla="*/ 23 h 76"/>
                  <a:gd name="T82" fmla="*/ 122 w 141"/>
                  <a:gd name="T83" fmla="*/ 23 h 76"/>
                  <a:gd name="T84" fmla="*/ 105 w 141"/>
                  <a:gd name="T85" fmla="*/ 31 h 76"/>
                  <a:gd name="T86" fmla="*/ 81 w 141"/>
                  <a:gd name="T87" fmla="*/ 40 h 76"/>
                  <a:gd name="T88" fmla="*/ 63 w 141"/>
                  <a:gd name="T89" fmla="*/ 12 h 76"/>
                  <a:gd name="T90" fmla="*/ 61 w 141"/>
                  <a:gd name="T91" fmla="*/ 1 h 76"/>
                  <a:gd name="T92" fmla="*/ 59 w 141"/>
                  <a:gd name="T9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1" h="76">
                    <a:moveTo>
                      <a:pt x="59" y="0"/>
                    </a:moveTo>
                    <a:cubicBezTo>
                      <a:pt x="47" y="14"/>
                      <a:pt x="33" y="22"/>
                      <a:pt x="15" y="22"/>
                    </a:cubicBezTo>
                    <a:cubicBezTo>
                      <a:pt x="13" y="22"/>
                      <a:pt x="10" y="22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3"/>
                      <a:pt x="6" y="24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0" y="33"/>
                      <a:pt x="14" y="45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2" y="53"/>
                      <a:pt x="3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7" y="53"/>
                      <a:pt x="9" y="53"/>
                      <a:pt x="11" y="53"/>
                    </a:cubicBezTo>
                    <a:cubicBezTo>
                      <a:pt x="13" y="53"/>
                      <a:pt x="15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6" y="48"/>
                      <a:pt x="17" y="44"/>
                      <a:pt x="21" y="44"/>
                    </a:cubicBezTo>
                    <a:cubicBezTo>
                      <a:pt x="23" y="44"/>
                      <a:pt x="24" y="45"/>
                      <a:pt x="27" y="46"/>
                    </a:cubicBezTo>
                    <a:cubicBezTo>
                      <a:pt x="30" y="47"/>
                      <a:pt x="34" y="52"/>
                      <a:pt x="37" y="52"/>
                    </a:cubicBezTo>
                    <a:cubicBezTo>
                      <a:pt x="39" y="52"/>
                      <a:pt x="41" y="50"/>
                      <a:pt x="43" y="44"/>
                    </a:cubicBezTo>
                    <a:cubicBezTo>
                      <a:pt x="43" y="44"/>
                      <a:pt x="44" y="44"/>
                      <a:pt x="45" y="44"/>
                    </a:cubicBezTo>
                    <a:cubicBezTo>
                      <a:pt x="47" y="44"/>
                      <a:pt x="49" y="44"/>
                      <a:pt x="50" y="44"/>
                    </a:cubicBezTo>
                    <a:cubicBezTo>
                      <a:pt x="51" y="45"/>
                      <a:pt x="53" y="48"/>
                      <a:pt x="52" y="48"/>
                    </a:cubicBezTo>
                    <a:cubicBezTo>
                      <a:pt x="39" y="59"/>
                      <a:pt x="58" y="67"/>
                      <a:pt x="53" y="76"/>
                    </a:cubicBezTo>
                    <a:cubicBezTo>
                      <a:pt x="73" y="73"/>
                      <a:pt x="67" y="55"/>
                      <a:pt x="73" y="44"/>
                    </a:cubicBezTo>
                    <a:cubicBezTo>
                      <a:pt x="82" y="52"/>
                      <a:pt x="86" y="55"/>
                      <a:pt x="91" y="55"/>
                    </a:cubicBezTo>
                    <a:cubicBezTo>
                      <a:pt x="95" y="55"/>
                      <a:pt x="100" y="52"/>
                      <a:pt x="110" y="47"/>
                    </a:cubicBezTo>
                    <a:cubicBezTo>
                      <a:pt x="111" y="46"/>
                      <a:pt x="113" y="44"/>
                      <a:pt x="114" y="44"/>
                    </a:cubicBezTo>
                    <a:cubicBezTo>
                      <a:pt x="115" y="44"/>
                      <a:pt x="116" y="45"/>
                      <a:pt x="117" y="46"/>
                    </a:cubicBezTo>
                    <a:cubicBezTo>
                      <a:pt x="118" y="48"/>
                      <a:pt x="116" y="51"/>
                      <a:pt x="115" y="54"/>
                    </a:cubicBezTo>
                    <a:cubicBezTo>
                      <a:pt x="115" y="54"/>
                      <a:pt x="115" y="54"/>
                      <a:pt x="115" y="54"/>
                    </a:cubicBezTo>
                    <a:cubicBezTo>
                      <a:pt x="118" y="53"/>
                      <a:pt x="121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32" y="48"/>
                      <a:pt x="136" y="45"/>
                      <a:pt x="141" y="38"/>
                    </a:cubicBezTo>
                    <a:cubicBezTo>
                      <a:pt x="138" y="38"/>
                      <a:pt x="134" y="40"/>
                      <a:pt x="131" y="40"/>
                    </a:cubicBezTo>
                    <a:cubicBezTo>
                      <a:pt x="128" y="40"/>
                      <a:pt x="127" y="38"/>
                      <a:pt x="128" y="31"/>
                    </a:cubicBezTo>
                    <a:cubicBezTo>
                      <a:pt x="131" y="23"/>
                      <a:pt x="125" y="25"/>
                      <a:pt x="122" y="23"/>
                    </a:cubicBezTo>
                    <a:cubicBezTo>
                      <a:pt x="122" y="23"/>
                      <a:pt x="122" y="23"/>
                      <a:pt x="122" y="23"/>
                    </a:cubicBezTo>
                    <a:cubicBezTo>
                      <a:pt x="116" y="25"/>
                      <a:pt x="110" y="28"/>
                      <a:pt x="105" y="31"/>
                    </a:cubicBezTo>
                    <a:cubicBezTo>
                      <a:pt x="95" y="37"/>
                      <a:pt x="87" y="40"/>
                      <a:pt x="81" y="40"/>
                    </a:cubicBezTo>
                    <a:cubicBezTo>
                      <a:pt x="71" y="40"/>
                      <a:pt x="66" y="31"/>
                      <a:pt x="63" y="12"/>
                    </a:cubicBezTo>
                    <a:cubicBezTo>
                      <a:pt x="62" y="9"/>
                      <a:pt x="62" y="5"/>
                      <a:pt x="61" y="1"/>
                    </a:cubicBezTo>
                    <a:cubicBezTo>
                      <a:pt x="61" y="1"/>
                      <a:pt x="60" y="0"/>
                      <a:pt x="59" y="0"/>
                    </a:cubicBezTo>
                  </a:path>
                </a:pathLst>
              </a:custGeom>
              <a:solidFill>
                <a:srgbClr val="541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" name="Freeform 5965"/>
              <p:cNvSpPr/>
              <p:nvPr/>
            </p:nvSpPr>
            <p:spPr bwMode="auto">
              <a:xfrm>
                <a:off x="5870576" y="4502151"/>
                <a:ext cx="195263" cy="233363"/>
              </a:xfrm>
              <a:custGeom>
                <a:avLst/>
                <a:gdLst>
                  <a:gd name="T0" fmla="*/ 65 w 97"/>
                  <a:gd name="T1" fmla="*/ 0 h 117"/>
                  <a:gd name="T2" fmla="*/ 58 w 97"/>
                  <a:gd name="T3" fmla="*/ 6 h 117"/>
                  <a:gd name="T4" fmla="*/ 49 w 97"/>
                  <a:gd name="T5" fmla="*/ 21 h 117"/>
                  <a:gd name="T6" fmla="*/ 39 w 97"/>
                  <a:gd name="T7" fmla="*/ 20 h 117"/>
                  <a:gd name="T8" fmla="*/ 32 w 97"/>
                  <a:gd name="T9" fmla="*/ 19 h 117"/>
                  <a:gd name="T10" fmla="*/ 25 w 97"/>
                  <a:gd name="T11" fmla="*/ 33 h 117"/>
                  <a:gd name="T12" fmla="*/ 21 w 97"/>
                  <a:gd name="T13" fmla="*/ 36 h 117"/>
                  <a:gd name="T14" fmla="*/ 4 w 97"/>
                  <a:gd name="T15" fmla="*/ 51 h 117"/>
                  <a:gd name="T16" fmla="*/ 4 w 97"/>
                  <a:gd name="T17" fmla="*/ 51 h 117"/>
                  <a:gd name="T18" fmla="*/ 9 w 97"/>
                  <a:gd name="T19" fmla="*/ 71 h 117"/>
                  <a:gd name="T20" fmla="*/ 12 w 97"/>
                  <a:gd name="T21" fmla="*/ 72 h 117"/>
                  <a:gd name="T22" fmla="*/ 21 w 97"/>
                  <a:gd name="T23" fmla="*/ 64 h 117"/>
                  <a:gd name="T24" fmla="*/ 64 w 97"/>
                  <a:gd name="T25" fmla="*/ 56 h 117"/>
                  <a:gd name="T26" fmla="*/ 65 w 97"/>
                  <a:gd name="T27" fmla="*/ 55 h 117"/>
                  <a:gd name="T28" fmla="*/ 69 w 97"/>
                  <a:gd name="T29" fmla="*/ 60 h 117"/>
                  <a:gd name="T30" fmla="*/ 65 w 97"/>
                  <a:gd name="T31" fmla="*/ 66 h 117"/>
                  <a:gd name="T32" fmla="*/ 63 w 97"/>
                  <a:gd name="T33" fmla="*/ 66 h 117"/>
                  <a:gd name="T34" fmla="*/ 60 w 97"/>
                  <a:gd name="T35" fmla="*/ 65 h 117"/>
                  <a:gd name="T36" fmla="*/ 56 w 97"/>
                  <a:gd name="T37" fmla="*/ 65 h 117"/>
                  <a:gd name="T38" fmla="*/ 52 w 97"/>
                  <a:gd name="T39" fmla="*/ 67 h 117"/>
                  <a:gd name="T40" fmla="*/ 52 w 97"/>
                  <a:gd name="T41" fmla="*/ 67 h 117"/>
                  <a:gd name="T42" fmla="*/ 52 w 97"/>
                  <a:gd name="T43" fmla="*/ 67 h 117"/>
                  <a:gd name="T44" fmla="*/ 58 w 97"/>
                  <a:gd name="T45" fmla="*/ 75 h 117"/>
                  <a:gd name="T46" fmla="*/ 61 w 97"/>
                  <a:gd name="T47" fmla="*/ 84 h 117"/>
                  <a:gd name="T48" fmla="*/ 71 w 97"/>
                  <a:gd name="T49" fmla="*/ 82 h 117"/>
                  <a:gd name="T50" fmla="*/ 71 w 97"/>
                  <a:gd name="T51" fmla="*/ 82 h 117"/>
                  <a:gd name="T52" fmla="*/ 71 w 97"/>
                  <a:gd name="T53" fmla="*/ 82 h 117"/>
                  <a:gd name="T54" fmla="*/ 54 w 97"/>
                  <a:gd name="T55" fmla="*/ 96 h 117"/>
                  <a:gd name="T56" fmla="*/ 54 w 97"/>
                  <a:gd name="T57" fmla="*/ 96 h 117"/>
                  <a:gd name="T58" fmla="*/ 75 w 97"/>
                  <a:gd name="T59" fmla="*/ 117 h 117"/>
                  <a:gd name="T60" fmla="*/ 78 w 97"/>
                  <a:gd name="T61" fmla="*/ 96 h 117"/>
                  <a:gd name="T62" fmla="*/ 90 w 97"/>
                  <a:gd name="T63" fmla="*/ 72 h 117"/>
                  <a:gd name="T64" fmla="*/ 91 w 97"/>
                  <a:gd name="T65" fmla="*/ 72 h 117"/>
                  <a:gd name="T66" fmla="*/ 91 w 97"/>
                  <a:gd name="T67" fmla="*/ 72 h 117"/>
                  <a:gd name="T68" fmla="*/ 85 w 97"/>
                  <a:gd name="T69" fmla="*/ 53 h 117"/>
                  <a:gd name="T70" fmla="*/ 85 w 97"/>
                  <a:gd name="T71" fmla="*/ 53 h 117"/>
                  <a:gd name="T72" fmla="*/ 85 w 97"/>
                  <a:gd name="T73" fmla="*/ 53 h 117"/>
                  <a:gd name="T74" fmla="*/ 90 w 97"/>
                  <a:gd name="T75" fmla="*/ 22 h 117"/>
                  <a:gd name="T76" fmla="*/ 87 w 97"/>
                  <a:gd name="T77" fmla="*/ 21 h 117"/>
                  <a:gd name="T78" fmla="*/ 87 w 97"/>
                  <a:gd name="T79" fmla="*/ 21 h 117"/>
                  <a:gd name="T80" fmla="*/ 84 w 97"/>
                  <a:gd name="T81" fmla="*/ 20 h 117"/>
                  <a:gd name="T82" fmla="*/ 84 w 97"/>
                  <a:gd name="T83" fmla="*/ 20 h 117"/>
                  <a:gd name="T84" fmla="*/ 49 w 97"/>
                  <a:gd name="T85" fmla="*/ 45 h 117"/>
                  <a:gd name="T86" fmla="*/ 42 w 97"/>
                  <a:gd name="T87" fmla="*/ 44 h 117"/>
                  <a:gd name="T88" fmla="*/ 55 w 97"/>
                  <a:gd name="T89" fmla="*/ 31 h 117"/>
                  <a:gd name="T90" fmla="*/ 62 w 97"/>
                  <a:gd name="T91" fmla="*/ 32 h 117"/>
                  <a:gd name="T92" fmla="*/ 64 w 97"/>
                  <a:gd name="T93" fmla="*/ 32 h 117"/>
                  <a:gd name="T94" fmla="*/ 71 w 97"/>
                  <a:gd name="T95" fmla="*/ 18 h 117"/>
                  <a:gd name="T96" fmla="*/ 70 w 97"/>
                  <a:gd name="T97" fmla="*/ 2 h 117"/>
                  <a:gd name="T98" fmla="*/ 65 w 97"/>
                  <a:gd name="T9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117">
                    <a:moveTo>
                      <a:pt x="65" y="0"/>
                    </a:moveTo>
                    <a:cubicBezTo>
                      <a:pt x="61" y="0"/>
                      <a:pt x="58" y="3"/>
                      <a:pt x="58" y="6"/>
                    </a:cubicBezTo>
                    <a:cubicBezTo>
                      <a:pt x="61" y="18"/>
                      <a:pt x="55" y="21"/>
                      <a:pt x="49" y="21"/>
                    </a:cubicBezTo>
                    <a:cubicBezTo>
                      <a:pt x="45" y="21"/>
                      <a:pt x="41" y="20"/>
                      <a:pt x="39" y="20"/>
                    </a:cubicBezTo>
                    <a:cubicBezTo>
                      <a:pt x="36" y="19"/>
                      <a:pt x="34" y="19"/>
                      <a:pt x="32" y="19"/>
                    </a:cubicBezTo>
                    <a:cubicBezTo>
                      <a:pt x="25" y="19"/>
                      <a:pt x="23" y="22"/>
                      <a:pt x="25" y="33"/>
                    </a:cubicBezTo>
                    <a:cubicBezTo>
                      <a:pt x="25" y="33"/>
                      <a:pt x="22" y="35"/>
                      <a:pt x="21" y="36"/>
                    </a:cubicBezTo>
                    <a:cubicBezTo>
                      <a:pt x="29" y="50"/>
                      <a:pt x="29" y="50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0" y="59"/>
                      <a:pt x="3" y="67"/>
                      <a:pt x="9" y="71"/>
                    </a:cubicBezTo>
                    <a:cubicBezTo>
                      <a:pt x="10" y="71"/>
                      <a:pt x="11" y="72"/>
                      <a:pt x="12" y="72"/>
                    </a:cubicBezTo>
                    <a:cubicBezTo>
                      <a:pt x="16" y="72"/>
                      <a:pt x="18" y="65"/>
                      <a:pt x="21" y="64"/>
                    </a:cubicBezTo>
                    <a:cubicBezTo>
                      <a:pt x="35" y="59"/>
                      <a:pt x="50" y="62"/>
                      <a:pt x="64" y="56"/>
                    </a:cubicBezTo>
                    <a:cubicBezTo>
                      <a:pt x="65" y="56"/>
                      <a:pt x="65" y="55"/>
                      <a:pt x="65" y="55"/>
                    </a:cubicBezTo>
                    <a:cubicBezTo>
                      <a:pt x="67" y="55"/>
                      <a:pt x="69" y="58"/>
                      <a:pt x="69" y="60"/>
                    </a:cubicBezTo>
                    <a:cubicBezTo>
                      <a:pt x="69" y="63"/>
                      <a:pt x="67" y="65"/>
                      <a:pt x="65" y="66"/>
                    </a:cubicBezTo>
                    <a:cubicBezTo>
                      <a:pt x="64" y="66"/>
                      <a:pt x="64" y="66"/>
                      <a:pt x="63" y="66"/>
                    </a:cubicBezTo>
                    <a:cubicBezTo>
                      <a:pt x="62" y="66"/>
                      <a:pt x="61" y="66"/>
                      <a:pt x="60" y="65"/>
                    </a:cubicBezTo>
                    <a:cubicBezTo>
                      <a:pt x="59" y="65"/>
                      <a:pt x="58" y="65"/>
                      <a:pt x="56" y="65"/>
                    </a:cubicBezTo>
                    <a:cubicBezTo>
                      <a:pt x="55" y="65"/>
                      <a:pt x="53" y="65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5" y="69"/>
                      <a:pt x="61" y="67"/>
                      <a:pt x="58" y="75"/>
                    </a:cubicBezTo>
                    <a:cubicBezTo>
                      <a:pt x="57" y="82"/>
                      <a:pt x="58" y="84"/>
                      <a:pt x="61" y="84"/>
                    </a:cubicBezTo>
                    <a:cubicBezTo>
                      <a:pt x="64" y="84"/>
                      <a:pt x="68" y="82"/>
                      <a:pt x="71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66" y="89"/>
                      <a:pt x="62" y="92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62" y="102"/>
                      <a:pt x="72" y="104"/>
                      <a:pt x="75" y="117"/>
                    </a:cubicBezTo>
                    <a:cubicBezTo>
                      <a:pt x="78" y="109"/>
                      <a:pt x="82" y="104"/>
                      <a:pt x="78" y="96"/>
                    </a:cubicBezTo>
                    <a:cubicBezTo>
                      <a:pt x="69" y="82"/>
                      <a:pt x="76" y="75"/>
                      <a:pt x="90" y="72"/>
                    </a:cubicBezTo>
                    <a:cubicBezTo>
                      <a:pt x="90" y="72"/>
                      <a:pt x="91" y="72"/>
                      <a:pt x="91" y="72"/>
                    </a:cubicBezTo>
                    <a:cubicBezTo>
                      <a:pt x="91" y="72"/>
                      <a:pt x="91" y="72"/>
                      <a:pt x="91" y="72"/>
                    </a:cubicBezTo>
                    <a:cubicBezTo>
                      <a:pt x="97" y="63"/>
                      <a:pt x="88" y="59"/>
                      <a:pt x="85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5" y="53"/>
                      <a:pt x="85" y="53"/>
                      <a:pt x="85" y="53"/>
                    </a:cubicBezTo>
                    <a:cubicBezTo>
                      <a:pt x="82" y="42"/>
                      <a:pt x="89" y="33"/>
                      <a:pt x="90" y="22"/>
                    </a:cubicBezTo>
                    <a:cubicBezTo>
                      <a:pt x="89" y="22"/>
                      <a:pt x="88" y="21"/>
                      <a:pt x="87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6" y="21"/>
                      <a:pt x="85" y="20"/>
                      <a:pt x="84" y="20"/>
                    </a:cubicBezTo>
                    <a:cubicBezTo>
                      <a:pt x="84" y="20"/>
                      <a:pt x="84" y="20"/>
                      <a:pt x="84" y="20"/>
                    </a:cubicBezTo>
                    <a:cubicBezTo>
                      <a:pt x="79" y="38"/>
                      <a:pt x="67" y="45"/>
                      <a:pt x="49" y="45"/>
                    </a:cubicBezTo>
                    <a:cubicBezTo>
                      <a:pt x="47" y="45"/>
                      <a:pt x="45" y="44"/>
                      <a:pt x="42" y="44"/>
                    </a:cubicBezTo>
                    <a:cubicBezTo>
                      <a:pt x="47" y="39"/>
                      <a:pt x="47" y="31"/>
                      <a:pt x="55" y="31"/>
                    </a:cubicBezTo>
                    <a:cubicBezTo>
                      <a:pt x="57" y="31"/>
                      <a:pt x="59" y="31"/>
                      <a:pt x="62" y="32"/>
                    </a:cubicBezTo>
                    <a:cubicBezTo>
                      <a:pt x="63" y="32"/>
                      <a:pt x="64" y="32"/>
                      <a:pt x="64" y="32"/>
                    </a:cubicBezTo>
                    <a:cubicBezTo>
                      <a:pt x="70" y="32"/>
                      <a:pt x="67" y="22"/>
                      <a:pt x="71" y="18"/>
                    </a:cubicBezTo>
                    <a:cubicBezTo>
                      <a:pt x="75" y="13"/>
                      <a:pt x="74" y="7"/>
                      <a:pt x="70" y="2"/>
                    </a:cubicBezTo>
                    <a:cubicBezTo>
                      <a:pt x="68" y="1"/>
                      <a:pt x="66" y="0"/>
                      <a:pt x="65" y="0"/>
                    </a:cubicBezTo>
                  </a:path>
                </a:pathLst>
              </a:custGeom>
              <a:solidFill>
                <a:srgbClr val="542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" name="Freeform 5966"/>
              <p:cNvSpPr/>
              <p:nvPr/>
            </p:nvSpPr>
            <p:spPr bwMode="auto">
              <a:xfrm>
                <a:off x="5851526" y="5053013"/>
                <a:ext cx="149225" cy="227013"/>
              </a:xfrm>
              <a:custGeom>
                <a:avLst/>
                <a:gdLst>
                  <a:gd name="T0" fmla="*/ 74 w 75"/>
                  <a:gd name="T1" fmla="*/ 0 h 113"/>
                  <a:gd name="T2" fmla="*/ 54 w 75"/>
                  <a:gd name="T3" fmla="*/ 22 h 113"/>
                  <a:gd name="T4" fmla="*/ 33 w 75"/>
                  <a:gd name="T5" fmla="*/ 42 h 113"/>
                  <a:gd name="T6" fmla="*/ 32 w 75"/>
                  <a:gd name="T7" fmla="*/ 43 h 113"/>
                  <a:gd name="T8" fmla="*/ 31 w 75"/>
                  <a:gd name="T9" fmla="*/ 42 h 113"/>
                  <a:gd name="T10" fmla="*/ 30 w 75"/>
                  <a:gd name="T11" fmla="*/ 42 h 113"/>
                  <a:gd name="T12" fmla="*/ 26 w 75"/>
                  <a:gd name="T13" fmla="*/ 46 h 113"/>
                  <a:gd name="T14" fmla="*/ 29 w 75"/>
                  <a:gd name="T15" fmla="*/ 52 h 113"/>
                  <a:gd name="T16" fmla="*/ 32 w 75"/>
                  <a:gd name="T17" fmla="*/ 53 h 113"/>
                  <a:gd name="T18" fmla="*/ 37 w 75"/>
                  <a:gd name="T19" fmla="*/ 52 h 113"/>
                  <a:gd name="T20" fmla="*/ 42 w 75"/>
                  <a:gd name="T21" fmla="*/ 52 h 113"/>
                  <a:gd name="T22" fmla="*/ 46 w 75"/>
                  <a:gd name="T23" fmla="*/ 58 h 113"/>
                  <a:gd name="T24" fmla="*/ 18 w 75"/>
                  <a:gd name="T25" fmla="*/ 75 h 113"/>
                  <a:gd name="T26" fmla="*/ 5 w 75"/>
                  <a:gd name="T27" fmla="*/ 84 h 113"/>
                  <a:gd name="T28" fmla="*/ 5 w 75"/>
                  <a:gd name="T29" fmla="*/ 84 h 113"/>
                  <a:gd name="T30" fmla="*/ 11 w 75"/>
                  <a:gd name="T31" fmla="*/ 88 h 113"/>
                  <a:gd name="T32" fmla="*/ 20 w 75"/>
                  <a:gd name="T33" fmla="*/ 96 h 113"/>
                  <a:gd name="T34" fmla="*/ 16 w 75"/>
                  <a:gd name="T35" fmla="*/ 98 h 113"/>
                  <a:gd name="T36" fmla="*/ 15 w 75"/>
                  <a:gd name="T37" fmla="*/ 98 h 113"/>
                  <a:gd name="T38" fmla="*/ 13 w 75"/>
                  <a:gd name="T39" fmla="*/ 98 h 113"/>
                  <a:gd name="T40" fmla="*/ 10 w 75"/>
                  <a:gd name="T41" fmla="*/ 99 h 113"/>
                  <a:gd name="T42" fmla="*/ 2 w 75"/>
                  <a:gd name="T43" fmla="*/ 104 h 113"/>
                  <a:gd name="T44" fmla="*/ 2 w 75"/>
                  <a:gd name="T45" fmla="*/ 104 h 113"/>
                  <a:gd name="T46" fmla="*/ 2 w 75"/>
                  <a:gd name="T47" fmla="*/ 104 h 113"/>
                  <a:gd name="T48" fmla="*/ 3 w 75"/>
                  <a:gd name="T49" fmla="*/ 113 h 113"/>
                  <a:gd name="T50" fmla="*/ 3 w 75"/>
                  <a:gd name="T51" fmla="*/ 113 h 113"/>
                  <a:gd name="T52" fmla="*/ 3 w 75"/>
                  <a:gd name="T53" fmla="*/ 113 h 113"/>
                  <a:gd name="T54" fmla="*/ 17 w 75"/>
                  <a:gd name="T55" fmla="*/ 109 h 113"/>
                  <a:gd name="T56" fmla="*/ 21 w 75"/>
                  <a:gd name="T57" fmla="*/ 110 h 113"/>
                  <a:gd name="T58" fmla="*/ 21 w 75"/>
                  <a:gd name="T59" fmla="*/ 110 h 113"/>
                  <a:gd name="T60" fmla="*/ 21 w 75"/>
                  <a:gd name="T61" fmla="*/ 110 h 113"/>
                  <a:gd name="T62" fmla="*/ 24 w 75"/>
                  <a:gd name="T63" fmla="*/ 111 h 113"/>
                  <a:gd name="T64" fmla="*/ 24 w 75"/>
                  <a:gd name="T65" fmla="*/ 111 h 113"/>
                  <a:gd name="T66" fmla="*/ 55 w 75"/>
                  <a:gd name="T67" fmla="*/ 68 h 113"/>
                  <a:gd name="T68" fmla="*/ 55 w 75"/>
                  <a:gd name="T69" fmla="*/ 68 h 113"/>
                  <a:gd name="T70" fmla="*/ 74 w 75"/>
                  <a:gd name="T71" fmla="*/ 0 h 113"/>
                  <a:gd name="T72" fmla="*/ 74 w 75"/>
                  <a:gd name="T7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" h="113">
                    <a:moveTo>
                      <a:pt x="74" y="0"/>
                    </a:moveTo>
                    <a:cubicBezTo>
                      <a:pt x="70" y="10"/>
                      <a:pt x="60" y="15"/>
                      <a:pt x="54" y="22"/>
                    </a:cubicBezTo>
                    <a:cubicBezTo>
                      <a:pt x="54" y="36"/>
                      <a:pt x="45" y="42"/>
                      <a:pt x="33" y="42"/>
                    </a:cubicBezTo>
                    <a:cubicBezTo>
                      <a:pt x="33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8" y="42"/>
                      <a:pt x="26" y="43"/>
                      <a:pt x="26" y="46"/>
                    </a:cubicBezTo>
                    <a:cubicBezTo>
                      <a:pt x="26" y="48"/>
                      <a:pt x="28" y="52"/>
                      <a:pt x="29" y="52"/>
                    </a:cubicBezTo>
                    <a:cubicBezTo>
                      <a:pt x="30" y="52"/>
                      <a:pt x="31" y="53"/>
                      <a:pt x="32" y="53"/>
                    </a:cubicBezTo>
                    <a:cubicBezTo>
                      <a:pt x="33" y="53"/>
                      <a:pt x="35" y="52"/>
                      <a:pt x="37" y="52"/>
                    </a:cubicBezTo>
                    <a:cubicBezTo>
                      <a:pt x="38" y="52"/>
                      <a:pt x="40" y="52"/>
                      <a:pt x="42" y="52"/>
                    </a:cubicBezTo>
                    <a:cubicBezTo>
                      <a:pt x="45" y="52"/>
                      <a:pt x="47" y="53"/>
                      <a:pt x="46" y="58"/>
                    </a:cubicBezTo>
                    <a:cubicBezTo>
                      <a:pt x="44" y="69"/>
                      <a:pt x="31" y="75"/>
                      <a:pt x="18" y="75"/>
                    </a:cubicBezTo>
                    <a:cubicBezTo>
                      <a:pt x="12" y="75"/>
                      <a:pt x="7" y="77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5"/>
                      <a:pt x="9" y="88"/>
                      <a:pt x="11" y="88"/>
                    </a:cubicBezTo>
                    <a:cubicBezTo>
                      <a:pt x="16" y="88"/>
                      <a:pt x="20" y="90"/>
                      <a:pt x="20" y="96"/>
                    </a:cubicBezTo>
                    <a:cubicBezTo>
                      <a:pt x="19" y="98"/>
                      <a:pt x="18" y="98"/>
                      <a:pt x="16" y="98"/>
                    </a:cubicBezTo>
                    <a:cubicBezTo>
                      <a:pt x="16" y="98"/>
                      <a:pt x="15" y="98"/>
                      <a:pt x="15" y="98"/>
                    </a:cubicBezTo>
                    <a:cubicBezTo>
                      <a:pt x="14" y="98"/>
                      <a:pt x="14" y="98"/>
                      <a:pt x="13" y="98"/>
                    </a:cubicBezTo>
                    <a:cubicBezTo>
                      <a:pt x="12" y="98"/>
                      <a:pt x="11" y="98"/>
                      <a:pt x="10" y="99"/>
                    </a:cubicBezTo>
                    <a:cubicBezTo>
                      <a:pt x="8" y="101"/>
                      <a:pt x="3" y="98"/>
                      <a:pt x="2" y="104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2" y="104"/>
                      <a:pt x="2" y="104"/>
                      <a:pt x="2" y="104"/>
                    </a:cubicBezTo>
                    <a:cubicBezTo>
                      <a:pt x="1" y="107"/>
                      <a:pt x="0" y="110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7" y="112"/>
                      <a:pt x="12" y="109"/>
                      <a:pt x="17" y="109"/>
                    </a:cubicBezTo>
                    <a:cubicBezTo>
                      <a:pt x="18" y="109"/>
                      <a:pt x="19" y="109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2" y="110"/>
                      <a:pt x="23" y="111"/>
                      <a:pt x="24" y="111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32" y="95"/>
                      <a:pt x="49" y="85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65" y="46"/>
                      <a:pt x="75" y="25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</a:path>
                </a:pathLst>
              </a:custGeom>
              <a:solidFill>
                <a:srgbClr val="5F2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" name="Freeform 5967"/>
              <p:cNvSpPr>
                <a:spLocks noEditPoints="1"/>
              </p:cNvSpPr>
              <p:nvPr/>
            </p:nvSpPr>
            <p:spPr bwMode="auto">
              <a:xfrm>
                <a:off x="5915026" y="4714876"/>
                <a:ext cx="76200" cy="273050"/>
              </a:xfrm>
              <a:custGeom>
                <a:avLst/>
                <a:gdLst>
                  <a:gd name="T0" fmla="*/ 16 w 38"/>
                  <a:gd name="T1" fmla="*/ 0 h 136"/>
                  <a:gd name="T2" fmla="*/ 16 w 38"/>
                  <a:gd name="T3" fmla="*/ 0 h 136"/>
                  <a:gd name="T4" fmla="*/ 15 w 38"/>
                  <a:gd name="T5" fmla="*/ 2 h 136"/>
                  <a:gd name="T6" fmla="*/ 16 w 38"/>
                  <a:gd name="T7" fmla="*/ 0 h 136"/>
                  <a:gd name="T8" fmla="*/ 16 w 38"/>
                  <a:gd name="T9" fmla="*/ 0 h 136"/>
                  <a:gd name="T10" fmla="*/ 16 w 38"/>
                  <a:gd name="T11" fmla="*/ 0 h 136"/>
                  <a:gd name="T12" fmla="*/ 16 w 38"/>
                  <a:gd name="T13" fmla="*/ 0 h 136"/>
                  <a:gd name="T14" fmla="*/ 16 w 38"/>
                  <a:gd name="T15" fmla="*/ 0 h 136"/>
                  <a:gd name="T16" fmla="*/ 16 w 38"/>
                  <a:gd name="T17" fmla="*/ 0 h 136"/>
                  <a:gd name="T18" fmla="*/ 15 w 38"/>
                  <a:gd name="T19" fmla="*/ 5 h 136"/>
                  <a:gd name="T20" fmla="*/ 15 w 38"/>
                  <a:gd name="T21" fmla="*/ 5 h 136"/>
                  <a:gd name="T22" fmla="*/ 20 w 38"/>
                  <a:gd name="T23" fmla="*/ 24 h 136"/>
                  <a:gd name="T24" fmla="*/ 10 w 38"/>
                  <a:gd name="T25" fmla="*/ 68 h 136"/>
                  <a:gd name="T26" fmla="*/ 10 w 38"/>
                  <a:gd name="T27" fmla="*/ 68 h 136"/>
                  <a:gd name="T28" fmla="*/ 10 w 38"/>
                  <a:gd name="T29" fmla="*/ 68 h 136"/>
                  <a:gd name="T30" fmla="*/ 6 w 38"/>
                  <a:gd name="T31" fmla="*/ 91 h 136"/>
                  <a:gd name="T32" fmla="*/ 6 w 38"/>
                  <a:gd name="T33" fmla="*/ 91 h 136"/>
                  <a:gd name="T34" fmla="*/ 6 w 38"/>
                  <a:gd name="T35" fmla="*/ 91 h 136"/>
                  <a:gd name="T36" fmla="*/ 6 w 38"/>
                  <a:gd name="T37" fmla="*/ 91 h 136"/>
                  <a:gd name="T38" fmla="*/ 6 w 38"/>
                  <a:gd name="T39" fmla="*/ 91 h 136"/>
                  <a:gd name="T40" fmla="*/ 6 w 38"/>
                  <a:gd name="T41" fmla="*/ 91 h 136"/>
                  <a:gd name="T42" fmla="*/ 6 w 38"/>
                  <a:gd name="T43" fmla="*/ 91 h 136"/>
                  <a:gd name="T44" fmla="*/ 0 w 38"/>
                  <a:gd name="T45" fmla="*/ 122 h 136"/>
                  <a:gd name="T46" fmla="*/ 0 w 38"/>
                  <a:gd name="T47" fmla="*/ 122 h 136"/>
                  <a:gd name="T48" fmla="*/ 0 w 38"/>
                  <a:gd name="T49" fmla="*/ 122 h 136"/>
                  <a:gd name="T50" fmla="*/ 8 w 38"/>
                  <a:gd name="T51" fmla="*/ 136 h 136"/>
                  <a:gd name="T52" fmla="*/ 13 w 38"/>
                  <a:gd name="T53" fmla="*/ 119 h 136"/>
                  <a:gd name="T54" fmla="*/ 16 w 38"/>
                  <a:gd name="T55" fmla="*/ 108 h 136"/>
                  <a:gd name="T56" fmla="*/ 17 w 38"/>
                  <a:gd name="T57" fmla="*/ 108 h 136"/>
                  <a:gd name="T58" fmla="*/ 17 w 38"/>
                  <a:gd name="T59" fmla="*/ 108 h 136"/>
                  <a:gd name="T60" fmla="*/ 17 w 38"/>
                  <a:gd name="T61" fmla="*/ 108 h 136"/>
                  <a:gd name="T62" fmla="*/ 17 w 38"/>
                  <a:gd name="T63" fmla="*/ 108 h 136"/>
                  <a:gd name="T64" fmla="*/ 17 w 38"/>
                  <a:gd name="T65" fmla="*/ 108 h 136"/>
                  <a:gd name="T66" fmla="*/ 18 w 38"/>
                  <a:gd name="T67" fmla="*/ 108 h 136"/>
                  <a:gd name="T68" fmla="*/ 23 w 38"/>
                  <a:gd name="T69" fmla="*/ 109 h 136"/>
                  <a:gd name="T70" fmla="*/ 29 w 38"/>
                  <a:gd name="T71" fmla="*/ 111 h 136"/>
                  <a:gd name="T72" fmla="*/ 28 w 38"/>
                  <a:gd name="T73" fmla="*/ 99 h 136"/>
                  <a:gd name="T74" fmla="*/ 33 w 38"/>
                  <a:gd name="T75" fmla="*/ 84 h 136"/>
                  <a:gd name="T76" fmla="*/ 31 w 38"/>
                  <a:gd name="T77" fmla="*/ 77 h 136"/>
                  <a:gd name="T78" fmla="*/ 25 w 38"/>
                  <a:gd name="T79" fmla="*/ 81 h 136"/>
                  <a:gd name="T80" fmla="*/ 38 w 38"/>
                  <a:gd name="T81" fmla="*/ 32 h 136"/>
                  <a:gd name="T82" fmla="*/ 36 w 38"/>
                  <a:gd name="T83" fmla="*/ 27 h 136"/>
                  <a:gd name="T84" fmla="*/ 36 w 38"/>
                  <a:gd name="T85" fmla="*/ 27 h 136"/>
                  <a:gd name="T86" fmla="*/ 22 w 38"/>
                  <a:gd name="T87" fmla="*/ 33 h 136"/>
                  <a:gd name="T88" fmla="*/ 28 w 38"/>
                  <a:gd name="T89" fmla="*/ 13 h 136"/>
                  <a:gd name="T90" fmla="*/ 28 w 38"/>
                  <a:gd name="T91" fmla="*/ 13 h 136"/>
                  <a:gd name="T92" fmla="*/ 28 w 38"/>
                  <a:gd name="T93" fmla="*/ 13 h 136"/>
                  <a:gd name="T94" fmla="*/ 16 w 38"/>
                  <a:gd name="T9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8" h="136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2"/>
                    </a:cubicBezTo>
                    <a:cubicBezTo>
                      <a:pt x="15" y="1"/>
                      <a:pt x="16" y="1"/>
                      <a:pt x="16" y="0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2"/>
                      <a:pt x="15" y="4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21" y="10"/>
                      <a:pt x="23" y="16"/>
                      <a:pt x="20" y="24"/>
                    </a:cubicBezTo>
                    <a:cubicBezTo>
                      <a:pt x="15" y="38"/>
                      <a:pt x="12" y="53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3" y="76"/>
                      <a:pt x="8" y="84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9" y="103"/>
                      <a:pt x="3" y="11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5" y="124"/>
                      <a:pt x="5" y="129"/>
                      <a:pt x="8" y="136"/>
                    </a:cubicBezTo>
                    <a:cubicBezTo>
                      <a:pt x="10" y="128"/>
                      <a:pt x="12" y="123"/>
                      <a:pt x="13" y="119"/>
                    </a:cubicBezTo>
                    <a:cubicBezTo>
                      <a:pt x="3" y="111"/>
                      <a:pt x="10" y="109"/>
                      <a:pt x="16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8"/>
                      <a:pt x="17" y="108"/>
                      <a:pt x="18" y="108"/>
                    </a:cubicBezTo>
                    <a:cubicBezTo>
                      <a:pt x="19" y="108"/>
                      <a:pt x="21" y="109"/>
                      <a:pt x="23" y="109"/>
                    </a:cubicBezTo>
                    <a:cubicBezTo>
                      <a:pt x="26" y="110"/>
                      <a:pt x="28" y="111"/>
                      <a:pt x="29" y="111"/>
                    </a:cubicBezTo>
                    <a:cubicBezTo>
                      <a:pt x="32" y="111"/>
                      <a:pt x="32" y="109"/>
                      <a:pt x="28" y="99"/>
                    </a:cubicBezTo>
                    <a:cubicBezTo>
                      <a:pt x="25" y="94"/>
                      <a:pt x="33" y="89"/>
                      <a:pt x="33" y="84"/>
                    </a:cubicBezTo>
                    <a:cubicBezTo>
                      <a:pt x="33" y="78"/>
                      <a:pt x="32" y="77"/>
                      <a:pt x="31" y="77"/>
                    </a:cubicBezTo>
                    <a:cubicBezTo>
                      <a:pt x="29" y="77"/>
                      <a:pt x="27" y="79"/>
                      <a:pt x="25" y="81"/>
                    </a:cubicBezTo>
                    <a:cubicBezTo>
                      <a:pt x="19" y="62"/>
                      <a:pt x="38" y="50"/>
                      <a:pt x="38" y="32"/>
                    </a:cubicBezTo>
                    <a:cubicBezTo>
                      <a:pt x="37" y="31"/>
                      <a:pt x="36" y="29"/>
                      <a:pt x="36" y="27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2" y="29"/>
                      <a:pt x="28" y="30"/>
                      <a:pt x="22" y="33"/>
                    </a:cubicBezTo>
                    <a:cubicBezTo>
                      <a:pt x="24" y="25"/>
                      <a:pt x="26" y="19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4" y="9"/>
                      <a:pt x="22" y="2"/>
                      <a:pt x="16" y="0"/>
                    </a:cubicBezTo>
                  </a:path>
                </a:pathLst>
              </a:custGeom>
              <a:solidFill>
                <a:srgbClr val="804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" name="Freeform 5968"/>
              <p:cNvSpPr/>
              <p:nvPr/>
            </p:nvSpPr>
            <p:spPr bwMode="auto">
              <a:xfrm>
                <a:off x="5851526" y="5075238"/>
                <a:ext cx="107950" cy="153988"/>
              </a:xfrm>
              <a:custGeom>
                <a:avLst/>
                <a:gdLst>
                  <a:gd name="T0" fmla="*/ 21 w 54"/>
                  <a:gd name="T1" fmla="*/ 0 h 77"/>
                  <a:gd name="T2" fmla="*/ 20 w 54"/>
                  <a:gd name="T3" fmla="*/ 1 h 77"/>
                  <a:gd name="T4" fmla="*/ 0 w 54"/>
                  <a:gd name="T5" fmla="*/ 75 h 77"/>
                  <a:gd name="T6" fmla="*/ 0 w 54"/>
                  <a:gd name="T7" fmla="*/ 75 h 77"/>
                  <a:gd name="T8" fmla="*/ 0 w 54"/>
                  <a:gd name="T9" fmla="*/ 75 h 77"/>
                  <a:gd name="T10" fmla="*/ 3 w 54"/>
                  <a:gd name="T11" fmla="*/ 77 h 77"/>
                  <a:gd name="T12" fmla="*/ 3 w 54"/>
                  <a:gd name="T13" fmla="*/ 77 h 77"/>
                  <a:gd name="T14" fmla="*/ 3 w 54"/>
                  <a:gd name="T15" fmla="*/ 77 h 77"/>
                  <a:gd name="T16" fmla="*/ 5 w 54"/>
                  <a:gd name="T17" fmla="*/ 73 h 77"/>
                  <a:gd name="T18" fmla="*/ 5 w 54"/>
                  <a:gd name="T19" fmla="*/ 73 h 77"/>
                  <a:gd name="T20" fmla="*/ 5 w 54"/>
                  <a:gd name="T21" fmla="*/ 73 h 77"/>
                  <a:gd name="T22" fmla="*/ 18 w 54"/>
                  <a:gd name="T23" fmla="*/ 64 h 77"/>
                  <a:gd name="T24" fmla="*/ 46 w 54"/>
                  <a:gd name="T25" fmla="*/ 47 h 77"/>
                  <a:gd name="T26" fmla="*/ 42 w 54"/>
                  <a:gd name="T27" fmla="*/ 41 h 77"/>
                  <a:gd name="T28" fmla="*/ 37 w 54"/>
                  <a:gd name="T29" fmla="*/ 41 h 77"/>
                  <a:gd name="T30" fmla="*/ 32 w 54"/>
                  <a:gd name="T31" fmla="*/ 42 h 77"/>
                  <a:gd name="T32" fmla="*/ 29 w 54"/>
                  <a:gd name="T33" fmla="*/ 41 h 77"/>
                  <a:gd name="T34" fmla="*/ 26 w 54"/>
                  <a:gd name="T35" fmla="*/ 35 h 77"/>
                  <a:gd name="T36" fmla="*/ 30 w 54"/>
                  <a:gd name="T37" fmla="*/ 31 h 77"/>
                  <a:gd name="T38" fmla="*/ 31 w 54"/>
                  <a:gd name="T39" fmla="*/ 31 h 77"/>
                  <a:gd name="T40" fmla="*/ 32 w 54"/>
                  <a:gd name="T41" fmla="*/ 32 h 77"/>
                  <a:gd name="T42" fmla="*/ 33 w 54"/>
                  <a:gd name="T43" fmla="*/ 31 h 77"/>
                  <a:gd name="T44" fmla="*/ 54 w 54"/>
                  <a:gd name="T45" fmla="*/ 11 h 77"/>
                  <a:gd name="T46" fmla="*/ 54 w 54"/>
                  <a:gd name="T47" fmla="*/ 11 h 77"/>
                  <a:gd name="T48" fmla="*/ 44 w 54"/>
                  <a:gd name="T49" fmla="*/ 8 h 77"/>
                  <a:gd name="T50" fmla="*/ 22 w 54"/>
                  <a:gd name="T51" fmla="*/ 23 h 77"/>
                  <a:gd name="T52" fmla="*/ 21 w 54"/>
                  <a:gd name="T53" fmla="*/ 26 h 77"/>
                  <a:gd name="T54" fmla="*/ 21 w 54"/>
                  <a:gd name="T55" fmla="*/ 23 h 77"/>
                  <a:gd name="T56" fmla="*/ 21 w 54"/>
                  <a:gd name="T57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4" h="77">
                    <a:moveTo>
                      <a:pt x="21" y="0"/>
                    </a:moveTo>
                    <a:cubicBezTo>
                      <a:pt x="21" y="0"/>
                      <a:pt x="20" y="0"/>
                      <a:pt x="20" y="1"/>
                    </a:cubicBezTo>
                    <a:cubicBezTo>
                      <a:pt x="13" y="25"/>
                      <a:pt x="6" y="50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" y="76"/>
                      <a:pt x="2" y="76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4" y="75"/>
                      <a:pt x="4" y="74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7" y="66"/>
                      <a:pt x="12" y="64"/>
                      <a:pt x="18" y="64"/>
                    </a:cubicBezTo>
                    <a:cubicBezTo>
                      <a:pt x="31" y="64"/>
                      <a:pt x="44" y="58"/>
                      <a:pt x="46" y="47"/>
                    </a:cubicBezTo>
                    <a:cubicBezTo>
                      <a:pt x="47" y="42"/>
                      <a:pt x="45" y="41"/>
                      <a:pt x="42" y="41"/>
                    </a:cubicBezTo>
                    <a:cubicBezTo>
                      <a:pt x="40" y="41"/>
                      <a:pt x="38" y="41"/>
                      <a:pt x="37" y="41"/>
                    </a:cubicBezTo>
                    <a:cubicBezTo>
                      <a:pt x="35" y="41"/>
                      <a:pt x="33" y="42"/>
                      <a:pt x="32" y="42"/>
                    </a:cubicBezTo>
                    <a:cubicBezTo>
                      <a:pt x="31" y="42"/>
                      <a:pt x="30" y="41"/>
                      <a:pt x="29" y="41"/>
                    </a:cubicBezTo>
                    <a:cubicBezTo>
                      <a:pt x="28" y="41"/>
                      <a:pt x="26" y="37"/>
                      <a:pt x="26" y="35"/>
                    </a:cubicBezTo>
                    <a:cubicBezTo>
                      <a:pt x="26" y="32"/>
                      <a:pt x="28" y="31"/>
                      <a:pt x="30" y="31"/>
                    </a:cubicBezTo>
                    <a:cubicBezTo>
                      <a:pt x="30" y="31"/>
                      <a:pt x="30" y="31"/>
                      <a:pt x="31" y="31"/>
                    </a:cubicBezTo>
                    <a:cubicBezTo>
                      <a:pt x="31" y="32"/>
                      <a:pt x="31" y="32"/>
                      <a:pt x="32" y="32"/>
                    </a:cubicBezTo>
                    <a:cubicBezTo>
                      <a:pt x="32" y="32"/>
                      <a:pt x="33" y="32"/>
                      <a:pt x="33" y="31"/>
                    </a:cubicBezTo>
                    <a:cubicBezTo>
                      <a:pt x="45" y="31"/>
                      <a:pt x="54" y="25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50" y="9"/>
                      <a:pt x="47" y="8"/>
                      <a:pt x="44" y="8"/>
                    </a:cubicBezTo>
                    <a:cubicBezTo>
                      <a:pt x="36" y="8"/>
                      <a:pt x="29" y="14"/>
                      <a:pt x="22" y="23"/>
                    </a:cubicBezTo>
                    <a:cubicBezTo>
                      <a:pt x="22" y="24"/>
                      <a:pt x="21" y="25"/>
                      <a:pt x="21" y="26"/>
                    </a:cubicBezTo>
                    <a:cubicBezTo>
                      <a:pt x="21" y="25"/>
                      <a:pt x="21" y="24"/>
                      <a:pt x="21" y="23"/>
                    </a:cubicBezTo>
                    <a:cubicBezTo>
                      <a:pt x="24" y="12"/>
                      <a:pt x="25" y="6"/>
                      <a:pt x="21" y="0"/>
                    </a:cubicBezTo>
                  </a:path>
                </a:pathLst>
              </a:custGeom>
              <a:solidFill>
                <a:srgbClr val="704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" name="Freeform 5969"/>
              <p:cNvSpPr>
                <a:spLocks noEditPoints="1"/>
              </p:cNvSpPr>
              <p:nvPr/>
            </p:nvSpPr>
            <p:spPr bwMode="auto">
              <a:xfrm>
                <a:off x="6027738" y="4605338"/>
                <a:ext cx="77788" cy="160338"/>
              </a:xfrm>
              <a:custGeom>
                <a:avLst/>
                <a:gdLst>
                  <a:gd name="T0" fmla="*/ 20 w 39"/>
                  <a:gd name="T1" fmla="*/ 31 h 80"/>
                  <a:gd name="T2" fmla="*/ 19 w 39"/>
                  <a:gd name="T3" fmla="*/ 21 h 80"/>
                  <a:gd name="T4" fmla="*/ 21 w 39"/>
                  <a:gd name="T5" fmla="*/ 20 h 80"/>
                  <a:gd name="T6" fmla="*/ 23 w 39"/>
                  <a:gd name="T7" fmla="*/ 26 h 80"/>
                  <a:gd name="T8" fmla="*/ 20 w 39"/>
                  <a:gd name="T9" fmla="*/ 31 h 80"/>
                  <a:gd name="T10" fmla="*/ 7 w 39"/>
                  <a:gd name="T11" fmla="*/ 1 h 80"/>
                  <a:gd name="T12" fmla="*/ 7 w 39"/>
                  <a:gd name="T13" fmla="*/ 1 h 80"/>
                  <a:gd name="T14" fmla="*/ 13 w 39"/>
                  <a:gd name="T15" fmla="*/ 20 h 80"/>
                  <a:gd name="T16" fmla="*/ 13 w 39"/>
                  <a:gd name="T17" fmla="*/ 20 h 80"/>
                  <a:gd name="T18" fmla="*/ 11 w 39"/>
                  <a:gd name="T19" fmla="*/ 23 h 80"/>
                  <a:gd name="T20" fmla="*/ 9 w 39"/>
                  <a:gd name="T21" fmla="*/ 44 h 80"/>
                  <a:gd name="T22" fmla="*/ 9 w 39"/>
                  <a:gd name="T23" fmla="*/ 80 h 80"/>
                  <a:gd name="T24" fmla="*/ 26 w 39"/>
                  <a:gd name="T25" fmla="*/ 46 h 80"/>
                  <a:gd name="T26" fmla="*/ 26 w 39"/>
                  <a:gd name="T27" fmla="*/ 46 h 80"/>
                  <a:gd name="T28" fmla="*/ 26 w 39"/>
                  <a:gd name="T29" fmla="*/ 46 h 80"/>
                  <a:gd name="T30" fmla="*/ 31 w 39"/>
                  <a:gd name="T31" fmla="*/ 63 h 80"/>
                  <a:gd name="T32" fmla="*/ 32 w 39"/>
                  <a:gd name="T33" fmla="*/ 58 h 80"/>
                  <a:gd name="T34" fmla="*/ 39 w 39"/>
                  <a:gd name="T35" fmla="*/ 25 h 80"/>
                  <a:gd name="T36" fmla="*/ 37 w 39"/>
                  <a:gd name="T37" fmla="*/ 23 h 80"/>
                  <a:gd name="T38" fmla="*/ 37 w 39"/>
                  <a:gd name="T39" fmla="*/ 23 h 80"/>
                  <a:gd name="T40" fmla="*/ 37 w 39"/>
                  <a:gd name="T41" fmla="*/ 23 h 80"/>
                  <a:gd name="T42" fmla="*/ 37 w 39"/>
                  <a:gd name="T43" fmla="*/ 23 h 80"/>
                  <a:gd name="T44" fmla="*/ 37 w 39"/>
                  <a:gd name="T45" fmla="*/ 21 h 80"/>
                  <a:gd name="T46" fmla="*/ 7 w 39"/>
                  <a:gd name="T47" fmla="*/ 1 h 80"/>
                  <a:gd name="T48" fmla="*/ 27 w 39"/>
                  <a:gd name="T49" fmla="*/ 0 h 80"/>
                  <a:gd name="T50" fmla="*/ 34 w 39"/>
                  <a:gd name="T51" fmla="*/ 3 h 80"/>
                  <a:gd name="T52" fmla="*/ 27 w 39"/>
                  <a:gd name="T5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9" h="80">
                    <a:moveTo>
                      <a:pt x="20" y="31"/>
                    </a:moveTo>
                    <a:cubicBezTo>
                      <a:pt x="17" y="28"/>
                      <a:pt x="16" y="23"/>
                      <a:pt x="19" y="21"/>
                    </a:cubicBezTo>
                    <a:cubicBezTo>
                      <a:pt x="20" y="20"/>
                      <a:pt x="21" y="20"/>
                      <a:pt x="21" y="20"/>
                    </a:cubicBezTo>
                    <a:cubicBezTo>
                      <a:pt x="24" y="20"/>
                      <a:pt x="23" y="24"/>
                      <a:pt x="23" y="26"/>
                    </a:cubicBezTo>
                    <a:cubicBezTo>
                      <a:pt x="23" y="28"/>
                      <a:pt x="21" y="30"/>
                      <a:pt x="20" y="31"/>
                    </a:cubicBezTo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10" y="7"/>
                      <a:pt x="19" y="11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2" y="22"/>
                      <a:pt x="11" y="23"/>
                    </a:cubicBezTo>
                    <a:cubicBezTo>
                      <a:pt x="7" y="29"/>
                      <a:pt x="0" y="35"/>
                      <a:pt x="9" y="44"/>
                    </a:cubicBezTo>
                    <a:cubicBezTo>
                      <a:pt x="19" y="54"/>
                      <a:pt x="21" y="66"/>
                      <a:pt x="9" y="80"/>
                    </a:cubicBezTo>
                    <a:cubicBezTo>
                      <a:pt x="27" y="72"/>
                      <a:pt x="19" y="58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7" y="53"/>
                      <a:pt x="26" y="59"/>
                      <a:pt x="31" y="63"/>
                    </a:cubicBezTo>
                    <a:cubicBezTo>
                      <a:pt x="32" y="61"/>
                      <a:pt x="32" y="59"/>
                      <a:pt x="32" y="58"/>
                    </a:cubicBezTo>
                    <a:cubicBezTo>
                      <a:pt x="35" y="47"/>
                      <a:pt x="37" y="36"/>
                      <a:pt x="39" y="25"/>
                    </a:cubicBezTo>
                    <a:cubicBezTo>
                      <a:pt x="39" y="25"/>
                      <a:pt x="38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2"/>
                      <a:pt x="37" y="22"/>
                      <a:pt x="37" y="21"/>
                    </a:cubicBezTo>
                    <a:cubicBezTo>
                      <a:pt x="38" y="0"/>
                      <a:pt x="20" y="4"/>
                      <a:pt x="7" y="1"/>
                    </a:cubicBezTo>
                    <a:moveTo>
                      <a:pt x="27" y="0"/>
                    </a:moveTo>
                    <a:cubicBezTo>
                      <a:pt x="29" y="1"/>
                      <a:pt x="31" y="2"/>
                      <a:pt x="34" y="3"/>
                    </a:cubicBezTo>
                    <a:cubicBezTo>
                      <a:pt x="33" y="2"/>
                      <a:pt x="30" y="0"/>
                      <a:pt x="27" y="0"/>
                    </a:cubicBezTo>
                  </a:path>
                </a:pathLst>
              </a:custGeom>
              <a:solidFill>
                <a:srgbClr val="7045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" name="Freeform 5970"/>
              <p:cNvSpPr>
                <a:spLocks noEditPoints="1"/>
              </p:cNvSpPr>
              <p:nvPr/>
            </p:nvSpPr>
            <p:spPr bwMode="auto">
              <a:xfrm>
                <a:off x="5946776" y="4779963"/>
                <a:ext cx="88900" cy="166688"/>
              </a:xfrm>
              <a:custGeom>
                <a:avLst/>
                <a:gdLst>
                  <a:gd name="T0" fmla="*/ 1 w 44"/>
                  <a:gd name="T1" fmla="*/ 76 h 84"/>
                  <a:gd name="T2" fmla="*/ 0 w 44"/>
                  <a:gd name="T3" fmla="*/ 76 h 84"/>
                  <a:gd name="T4" fmla="*/ 1 w 44"/>
                  <a:gd name="T5" fmla="*/ 76 h 84"/>
                  <a:gd name="T6" fmla="*/ 1 w 44"/>
                  <a:gd name="T7" fmla="*/ 76 h 84"/>
                  <a:gd name="T8" fmla="*/ 22 w 44"/>
                  <a:gd name="T9" fmla="*/ 0 h 84"/>
                  <a:gd name="T10" fmla="*/ 22 w 44"/>
                  <a:gd name="T11" fmla="*/ 0 h 84"/>
                  <a:gd name="T12" fmla="*/ 9 w 44"/>
                  <a:gd name="T13" fmla="*/ 49 h 84"/>
                  <a:gd name="T14" fmla="*/ 15 w 44"/>
                  <a:gd name="T15" fmla="*/ 45 h 84"/>
                  <a:gd name="T16" fmla="*/ 17 w 44"/>
                  <a:gd name="T17" fmla="*/ 52 h 84"/>
                  <a:gd name="T18" fmla="*/ 12 w 44"/>
                  <a:gd name="T19" fmla="*/ 67 h 84"/>
                  <a:gd name="T20" fmla="*/ 13 w 44"/>
                  <a:gd name="T21" fmla="*/ 79 h 84"/>
                  <a:gd name="T22" fmla="*/ 7 w 44"/>
                  <a:gd name="T23" fmla="*/ 77 h 84"/>
                  <a:gd name="T24" fmla="*/ 2 w 44"/>
                  <a:gd name="T25" fmla="*/ 76 h 84"/>
                  <a:gd name="T26" fmla="*/ 1 w 44"/>
                  <a:gd name="T27" fmla="*/ 76 h 84"/>
                  <a:gd name="T28" fmla="*/ 1 w 44"/>
                  <a:gd name="T29" fmla="*/ 76 h 84"/>
                  <a:gd name="T30" fmla="*/ 0 w 44"/>
                  <a:gd name="T31" fmla="*/ 79 h 84"/>
                  <a:gd name="T32" fmla="*/ 0 w 44"/>
                  <a:gd name="T33" fmla="*/ 79 h 84"/>
                  <a:gd name="T34" fmla="*/ 0 w 44"/>
                  <a:gd name="T35" fmla="*/ 79 h 84"/>
                  <a:gd name="T36" fmla="*/ 16 w 44"/>
                  <a:gd name="T37" fmla="*/ 84 h 84"/>
                  <a:gd name="T38" fmla="*/ 25 w 44"/>
                  <a:gd name="T39" fmla="*/ 75 h 84"/>
                  <a:gd name="T40" fmla="*/ 30 w 44"/>
                  <a:gd name="T41" fmla="*/ 26 h 84"/>
                  <a:gd name="T42" fmla="*/ 30 w 44"/>
                  <a:gd name="T43" fmla="*/ 13 h 84"/>
                  <a:gd name="T44" fmla="*/ 22 w 44"/>
                  <a:gd name="T45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" h="84">
                    <a:moveTo>
                      <a:pt x="1" y="76"/>
                    </a:moveTo>
                    <a:cubicBezTo>
                      <a:pt x="1" y="76"/>
                      <a:pt x="1" y="76"/>
                      <a:pt x="0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18"/>
                      <a:pt x="3" y="30"/>
                      <a:pt x="9" y="49"/>
                    </a:cubicBezTo>
                    <a:cubicBezTo>
                      <a:pt x="11" y="47"/>
                      <a:pt x="13" y="45"/>
                      <a:pt x="15" y="45"/>
                    </a:cubicBezTo>
                    <a:cubicBezTo>
                      <a:pt x="16" y="45"/>
                      <a:pt x="17" y="46"/>
                      <a:pt x="17" y="52"/>
                    </a:cubicBezTo>
                    <a:cubicBezTo>
                      <a:pt x="17" y="57"/>
                      <a:pt x="9" y="62"/>
                      <a:pt x="12" y="67"/>
                    </a:cubicBezTo>
                    <a:cubicBezTo>
                      <a:pt x="16" y="77"/>
                      <a:pt x="16" y="79"/>
                      <a:pt x="13" y="79"/>
                    </a:cubicBezTo>
                    <a:cubicBezTo>
                      <a:pt x="12" y="79"/>
                      <a:pt x="10" y="78"/>
                      <a:pt x="7" y="77"/>
                    </a:cubicBezTo>
                    <a:cubicBezTo>
                      <a:pt x="5" y="77"/>
                      <a:pt x="3" y="76"/>
                      <a:pt x="2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7"/>
                      <a:pt x="0" y="78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5" y="80"/>
                      <a:pt x="11" y="84"/>
                      <a:pt x="16" y="84"/>
                    </a:cubicBezTo>
                    <a:cubicBezTo>
                      <a:pt x="20" y="84"/>
                      <a:pt x="24" y="82"/>
                      <a:pt x="25" y="75"/>
                    </a:cubicBezTo>
                    <a:cubicBezTo>
                      <a:pt x="30" y="59"/>
                      <a:pt x="33" y="42"/>
                      <a:pt x="30" y="26"/>
                    </a:cubicBezTo>
                    <a:cubicBezTo>
                      <a:pt x="29" y="21"/>
                      <a:pt x="25" y="18"/>
                      <a:pt x="30" y="13"/>
                    </a:cubicBezTo>
                    <a:cubicBezTo>
                      <a:pt x="44" y="0"/>
                      <a:pt x="29" y="3"/>
                      <a:pt x="22" y="0"/>
                    </a:cubicBezTo>
                  </a:path>
                </a:pathLst>
              </a:custGeom>
              <a:solidFill>
                <a:srgbClr val="753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" name="Freeform 5971"/>
              <p:cNvSpPr/>
              <p:nvPr/>
            </p:nvSpPr>
            <p:spPr bwMode="auto">
              <a:xfrm>
                <a:off x="5961063" y="4965701"/>
                <a:ext cx="74613" cy="225425"/>
              </a:xfrm>
              <a:custGeom>
                <a:avLst/>
                <a:gdLst>
                  <a:gd name="T0" fmla="*/ 30 w 37"/>
                  <a:gd name="T1" fmla="*/ 0 h 113"/>
                  <a:gd name="T2" fmla="*/ 30 w 37"/>
                  <a:gd name="T3" fmla="*/ 0 h 113"/>
                  <a:gd name="T4" fmla="*/ 22 w 37"/>
                  <a:gd name="T5" fmla="*/ 14 h 113"/>
                  <a:gd name="T6" fmla="*/ 19 w 37"/>
                  <a:gd name="T7" fmla="*/ 44 h 113"/>
                  <a:gd name="T8" fmla="*/ 19 w 37"/>
                  <a:gd name="T9" fmla="*/ 44 h 113"/>
                  <a:gd name="T10" fmla="*/ 0 w 37"/>
                  <a:gd name="T11" fmla="*/ 112 h 113"/>
                  <a:gd name="T12" fmla="*/ 4 w 37"/>
                  <a:gd name="T13" fmla="*/ 113 h 113"/>
                  <a:gd name="T14" fmla="*/ 4 w 37"/>
                  <a:gd name="T15" fmla="*/ 113 h 113"/>
                  <a:gd name="T16" fmla="*/ 4 w 37"/>
                  <a:gd name="T17" fmla="*/ 113 h 113"/>
                  <a:gd name="T18" fmla="*/ 37 w 37"/>
                  <a:gd name="T19" fmla="*/ 13 h 113"/>
                  <a:gd name="T20" fmla="*/ 36 w 37"/>
                  <a:gd name="T21" fmla="*/ 11 h 113"/>
                  <a:gd name="T22" fmla="*/ 30 w 37"/>
                  <a:gd name="T23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113">
                    <a:moveTo>
                      <a:pt x="30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2" y="0"/>
                      <a:pt x="22" y="8"/>
                      <a:pt x="22" y="14"/>
                    </a:cubicBezTo>
                    <a:cubicBezTo>
                      <a:pt x="23" y="24"/>
                      <a:pt x="16" y="34"/>
                      <a:pt x="19" y="44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69"/>
                      <a:pt x="10" y="90"/>
                      <a:pt x="0" y="112"/>
                    </a:cubicBezTo>
                    <a:cubicBezTo>
                      <a:pt x="1" y="112"/>
                      <a:pt x="3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4" y="113"/>
                      <a:pt x="4" y="113"/>
                      <a:pt x="4" y="113"/>
                    </a:cubicBezTo>
                    <a:cubicBezTo>
                      <a:pt x="22" y="82"/>
                      <a:pt x="30" y="48"/>
                      <a:pt x="37" y="13"/>
                    </a:cubicBezTo>
                    <a:cubicBezTo>
                      <a:pt x="36" y="13"/>
                      <a:pt x="36" y="12"/>
                      <a:pt x="36" y="11"/>
                    </a:cubicBezTo>
                    <a:cubicBezTo>
                      <a:pt x="35" y="7"/>
                      <a:pt x="37" y="0"/>
                      <a:pt x="30" y="0"/>
                    </a:cubicBezTo>
                  </a:path>
                </a:pathLst>
              </a:custGeom>
              <a:solidFill>
                <a:srgbClr val="5D3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" name="Freeform 5972"/>
              <p:cNvSpPr/>
              <p:nvPr/>
            </p:nvSpPr>
            <p:spPr bwMode="auto">
              <a:xfrm>
                <a:off x="5894388" y="4953001"/>
                <a:ext cx="87313" cy="85725"/>
              </a:xfrm>
              <a:custGeom>
                <a:avLst/>
                <a:gdLst>
                  <a:gd name="T0" fmla="*/ 23 w 43"/>
                  <a:gd name="T1" fmla="*/ 0 h 43"/>
                  <a:gd name="T2" fmla="*/ 23 w 43"/>
                  <a:gd name="T3" fmla="*/ 0 h 43"/>
                  <a:gd name="T4" fmla="*/ 23 w 43"/>
                  <a:gd name="T5" fmla="*/ 0 h 43"/>
                  <a:gd name="T6" fmla="*/ 18 w 43"/>
                  <a:gd name="T7" fmla="*/ 17 h 43"/>
                  <a:gd name="T8" fmla="*/ 10 w 43"/>
                  <a:gd name="T9" fmla="*/ 3 h 43"/>
                  <a:gd name="T10" fmla="*/ 10 w 43"/>
                  <a:gd name="T11" fmla="*/ 3 h 43"/>
                  <a:gd name="T12" fmla="*/ 6 w 43"/>
                  <a:gd name="T13" fmla="*/ 3 h 43"/>
                  <a:gd name="T14" fmla="*/ 6 w 43"/>
                  <a:gd name="T15" fmla="*/ 3 h 43"/>
                  <a:gd name="T16" fmla="*/ 3 w 43"/>
                  <a:gd name="T17" fmla="*/ 22 h 43"/>
                  <a:gd name="T18" fmla="*/ 3 w 43"/>
                  <a:gd name="T19" fmla="*/ 22 h 43"/>
                  <a:gd name="T20" fmla="*/ 4 w 43"/>
                  <a:gd name="T21" fmla="*/ 43 h 43"/>
                  <a:gd name="T22" fmla="*/ 5 w 43"/>
                  <a:gd name="T23" fmla="*/ 43 h 43"/>
                  <a:gd name="T24" fmla="*/ 5 w 43"/>
                  <a:gd name="T25" fmla="*/ 43 h 43"/>
                  <a:gd name="T26" fmla="*/ 5 w 43"/>
                  <a:gd name="T27" fmla="*/ 43 h 43"/>
                  <a:gd name="T28" fmla="*/ 34 w 43"/>
                  <a:gd name="T29" fmla="*/ 18 h 43"/>
                  <a:gd name="T30" fmla="*/ 36 w 43"/>
                  <a:gd name="T31" fmla="*/ 8 h 43"/>
                  <a:gd name="T32" fmla="*/ 23 w 43"/>
                  <a:gd name="T3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43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4"/>
                      <a:pt x="20" y="9"/>
                      <a:pt x="18" y="17"/>
                    </a:cubicBezTo>
                    <a:cubicBezTo>
                      <a:pt x="15" y="10"/>
                      <a:pt x="15" y="5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9"/>
                      <a:pt x="0" y="15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9" y="29"/>
                      <a:pt x="0" y="36"/>
                      <a:pt x="4" y="43"/>
                    </a:cubicBezTo>
                    <a:cubicBezTo>
                      <a:pt x="4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15" y="34"/>
                      <a:pt x="23" y="23"/>
                      <a:pt x="34" y="18"/>
                    </a:cubicBezTo>
                    <a:cubicBezTo>
                      <a:pt x="43" y="14"/>
                      <a:pt x="42" y="13"/>
                      <a:pt x="36" y="8"/>
                    </a:cubicBezTo>
                    <a:cubicBezTo>
                      <a:pt x="32" y="5"/>
                      <a:pt x="28" y="2"/>
                      <a:pt x="23" y="0"/>
                    </a:cubicBezTo>
                  </a:path>
                </a:pathLst>
              </a:custGeom>
              <a:solidFill>
                <a:srgbClr val="75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" name="Freeform 5973"/>
              <p:cNvSpPr/>
              <p:nvPr/>
            </p:nvSpPr>
            <p:spPr bwMode="auto">
              <a:xfrm>
                <a:off x="5959476" y="4718051"/>
                <a:ext cx="53975" cy="63500"/>
              </a:xfrm>
              <a:custGeom>
                <a:avLst/>
                <a:gdLst>
                  <a:gd name="T0" fmla="*/ 15 w 27"/>
                  <a:gd name="T1" fmla="*/ 0 h 32"/>
                  <a:gd name="T2" fmla="*/ 6 w 27"/>
                  <a:gd name="T3" fmla="*/ 12 h 32"/>
                  <a:gd name="T4" fmla="*/ 6 w 27"/>
                  <a:gd name="T5" fmla="*/ 12 h 32"/>
                  <a:gd name="T6" fmla="*/ 0 w 27"/>
                  <a:gd name="T7" fmla="*/ 32 h 32"/>
                  <a:gd name="T8" fmla="*/ 14 w 27"/>
                  <a:gd name="T9" fmla="*/ 26 h 32"/>
                  <a:gd name="T10" fmla="*/ 14 w 27"/>
                  <a:gd name="T11" fmla="*/ 26 h 32"/>
                  <a:gd name="T12" fmla="*/ 20 w 27"/>
                  <a:gd name="T13" fmla="*/ 3 h 32"/>
                  <a:gd name="T14" fmla="*/ 15 w 2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32">
                    <a:moveTo>
                      <a:pt x="15" y="0"/>
                    </a:moveTo>
                    <a:cubicBezTo>
                      <a:pt x="11" y="0"/>
                      <a:pt x="10" y="10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8"/>
                      <a:pt x="2" y="24"/>
                      <a:pt x="0" y="32"/>
                    </a:cubicBezTo>
                    <a:cubicBezTo>
                      <a:pt x="6" y="29"/>
                      <a:pt x="10" y="28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20" y="20"/>
                      <a:pt x="27" y="10"/>
                      <a:pt x="20" y="3"/>
                    </a:cubicBezTo>
                    <a:cubicBezTo>
                      <a:pt x="18" y="1"/>
                      <a:pt x="17" y="0"/>
                      <a:pt x="15" y="0"/>
                    </a:cubicBezTo>
                  </a:path>
                </a:pathLst>
              </a:custGeom>
              <a:solidFill>
                <a:srgbClr val="753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" name="Freeform 5974"/>
              <p:cNvSpPr/>
              <p:nvPr/>
            </p:nvSpPr>
            <p:spPr bwMode="auto">
              <a:xfrm>
                <a:off x="5886451" y="5038726"/>
                <a:ext cx="42863" cy="36513"/>
              </a:xfrm>
              <a:custGeom>
                <a:avLst/>
                <a:gdLst>
                  <a:gd name="T0" fmla="*/ 9 w 21"/>
                  <a:gd name="T1" fmla="*/ 0 h 18"/>
                  <a:gd name="T2" fmla="*/ 9 w 21"/>
                  <a:gd name="T3" fmla="*/ 0 h 18"/>
                  <a:gd name="T4" fmla="*/ 8 w 21"/>
                  <a:gd name="T5" fmla="*/ 0 h 18"/>
                  <a:gd name="T6" fmla="*/ 8 w 21"/>
                  <a:gd name="T7" fmla="*/ 0 h 18"/>
                  <a:gd name="T8" fmla="*/ 1 w 21"/>
                  <a:gd name="T9" fmla="*/ 13 h 18"/>
                  <a:gd name="T10" fmla="*/ 0 w 21"/>
                  <a:gd name="T11" fmla="*/ 13 h 18"/>
                  <a:gd name="T12" fmla="*/ 2 w 21"/>
                  <a:gd name="T13" fmla="*/ 18 h 18"/>
                  <a:gd name="T14" fmla="*/ 3 w 21"/>
                  <a:gd name="T15" fmla="*/ 18 h 18"/>
                  <a:gd name="T16" fmla="*/ 9 w 21"/>
                  <a:gd name="T17" fmla="*/ 0 h 18"/>
                  <a:gd name="T18" fmla="*/ 9 w 21"/>
                  <a:gd name="T1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18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4"/>
                      <a:pt x="3" y="9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2" y="17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2"/>
                      <a:pt x="21" y="1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704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" name="Freeform 5975"/>
              <p:cNvSpPr/>
              <p:nvPr/>
            </p:nvSpPr>
            <p:spPr bwMode="auto">
              <a:xfrm>
                <a:off x="5921376" y="4930776"/>
                <a:ext cx="28575" cy="22225"/>
              </a:xfrm>
              <a:custGeom>
                <a:avLst/>
                <a:gdLst>
                  <a:gd name="T0" fmla="*/ 14 w 14"/>
                  <a:gd name="T1" fmla="*/ 0 h 11"/>
                  <a:gd name="T2" fmla="*/ 14 w 14"/>
                  <a:gd name="T3" fmla="*/ 0 h 11"/>
                  <a:gd name="T4" fmla="*/ 13 w 14"/>
                  <a:gd name="T5" fmla="*/ 0 h 11"/>
                  <a:gd name="T6" fmla="*/ 10 w 14"/>
                  <a:gd name="T7" fmla="*/ 11 h 11"/>
                  <a:gd name="T8" fmla="*/ 10 w 14"/>
                  <a:gd name="T9" fmla="*/ 11 h 11"/>
                  <a:gd name="T10" fmla="*/ 10 w 14"/>
                  <a:gd name="T11" fmla="*/ 11 h 11"/>
                  <a:gd name="T12" fmla="*/ 13 w 14"/>
                  <a:gd name="T13" fmla="*/ 3 h 11"/>
                  <a:gd name="T14" fmla="*/ 13 w 14"/>
                  <a:gd name="T15" fmla="*/ 3 h 11"/>
                  <a:gd name="T16" fmla="*/ 14 w 14"/>
                  <a:gd name="T17" fmla="*/ 0 h 11"/>
                  <a:gd name="T18" fmla="*/ 14 w 14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1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3" y="0"/>
                    </a:cubicBezTo>
                    <a:cubicBezTo>
                      <a:pt x="7" y="1"/>
                      <a:pt x="0" y="3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8"/>
                      <a:pt x="12" y="6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75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" name="Freeform 5976"/>
              <p:cNvSpPr/>
              <p:nvPr/>
            </p:nvSpPr>
            <p:spPr bwMode="auto">
              <a:xfrm>
                <a:off x="5430838" y="4254501"/>
                <a:ext cx="147638" cy="98425"/>
              </a:xfrm>
              <a:custGeom>
                <a:avLst/>
                <a:gdLst>
                  <a:gd name="T0" fmla="*/ 55 w 73"/>
                  <a:gd name="T1" fmla="*/ 0 h 50"/>
                  <a:gd name="T2" fmla="*/ 55 w 73"/>
                  <a:gd name="T3" fmla="*/ 0 h 50"/>
                  <a:gd name="T4" fmla="*/ 51 w 73"/>
                  <a:gd name="T5" fmla="*/ 7 h 50"/>
                  <a:gd name="T6" fmla="*/ 51 w 73"/>
                  <a:gd name="T7" fmla="*/ 7 h 50"/>
                  <a:gd name="T8" fmla="*/ 39 w 73"/>
                  <a:gd name="T9" fmla="*/ 5 h 50"/>
                  <a:gd name="T10" fmla="*/ 2 w 73"/>
                  <a:gd name="T11" fmla="*/ 14 h 50"/>
                  <a:gd name="T12" fmla="*/ 1 w 73"/>
                  <a:gd name="T13" fmla="*/ 14 h 50"/>
                  <a:gd name="T14" fmla="*/ 1 w 73"/>
                  <a:gd name="T15" fmla="*/ 14 h 50"/>
                  <a:gd name="T16" fmla="*/ 0 w 73"/>
                  <a:gd name="T17" fmla="*/ 18 h 50"/>
                  <a:gd name="T18" fmla="*/ 22 w 73"/>
                  <a:gd name="T19" fmla="*/ 50 h 50"/>
                  <a:gd name="T20" fmla="*/ 22 w 73"/>
                  <a:gd name="T21" fmla="*/ 50 h 50"/>
                  <a:gd name="T22" fmla="*/ 43 w 73"/>
                  <a:gd name="T23" fmla="*/ 21 h 50"/>
                  <a:gd name="T24" fmla="*/ 46 w 73"/>
                  <a:gd name="T25" fmla="*/ 21 h 50"/>
                  <a:gd name="T26" fmla="*/ 51 w 73"/>
                  <a:gd name="T27" fmla="*/ 23 h 50"/>
                  <a:gd name="T28" fmla="*/ 51 w 73"/>
                  <a:gd name="T29" fmla="*/ 23 h 50"/>
                  <a:gd name="T30" fmla="*/ 55 w 73"/>
                  <a:gd name="T31" fmla="*/ 19 h 50"/>
                  <a:gd name="T32" fmla="*/ 55 w 73"/>
                  <a:gd name="T33" fmla="*/ 19 h 50"/>
                  <a:gd name="T34" fmla="*/ 66 w 73"/>
                  <a:gd name="T35" fmla="*/ 21 h 50"/>
                  <a:gd name="T36" fmla="*/ 73 w 73"/>
                  <a:gd name="T37" fmla="*/ 15 h 50"/>
                  <a:gd name="T38" fmla="*/ 71 w 73"/>
                  <a:gd name="T39" fmla="*/ 10 h 50"/>
                  <a:gd name="T40" fmla="*/ 67 w 73"/>
                  <a:gd name="T41" fmla="*/ 11 h 50"/>
                  <a:gd name="T42" fmla="*/ 64 w 73"/>
                  <a:gd name="T43" fmla="*/ 12 h 50"/>
                  <a:gd name="T44" fmla="*/ 61 w 73"/>
                  <a:gd name="T45" fmla="*/ 10 h 50"/>
                  <a:gd name="T46" fmla="*/ 59 w 73"/>
                  <a:gd name="T47" fmla="*/ 1 h 50"/>
                  <a:gd name="T48" fmla="*/ 59 w 73"/>
                  <a:gd name="T49" fmla="*/ 1 h 50"/>
                  <a:gd name="T50" fmla="*/ 55 w 73"/>
                  <a:gd name="T5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3" h="50"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4" y="2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7" y="5"/>
                      <a:pt x="43" y="5"/>
                      <a:pt x="39" y="5"/>
                    </a:cubicBezTo>
                    <a:cubicBezTo>
                      <a:pt x="27" y="5"/>
                      <a:pt x="15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0" y="17"/>
                      <a:pt x="0" y="18"/>
                    </a:cubicBezTo>
                    <a:cubicBezTo>
                      <a:pt x="14" y="24"/>
                      <a:pt x="23" y="33"/>
                      <a:pt x="22" y="50"/>
                    </a:cubicBezTo>
                    <a:cubicBezTo>
                      <a:pt x="22" y="50"/>
                      <a:pt x="22" y="50"/>
                      <a:pt x="22" y="50"/>
                    </a:cubicBezTo>
                    <a:cubicBezTo>
                      <a:pt x="34" y="44"/>
                      <a:pt x="27" y="24"/>
                      <a:pt x="43" y="21"/>
                    </a:cubicBezTo>
                    <a:cubicBezTo>
                      <a:pt x="44" y="21"/>
                      <a:pt x="45" y="21"/>
                      <a:pt x="46" y="21"/>
                    </a:cubicBezTo>
                    <a:cubicBezTo>
                      <a:pt x="48" y="21"/>
                      <a:pt x="49" y="22"/>
                      <a:pt x="51" y="23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2" y="22"/>
                      <a:pt x="54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8" y="19"/>
                      <a:pt x="63" y="21"/>
                      <a:pt x="66" y="21"/>
                    </a:cubicBezTo>
                    <a:cubicBezTo>
                      <a:pt x="69" y="21"/>
                      <a:pt x="72" y="20"/>
                      <a:pt x="73" y="15"/>
                    </a:cubicBezTo>
                    <a:cubicBezTo>
                      <a:pt x="73" y="11"/>
                      <a:pt x="73" y="10"/>
                      <a:pt x="71" y="10"/>
                    </a:cubicBezTo>
                    <a:cubicBezTo>
                      <a:pt x="70" y="10"/>
                      <a:pt x="69" y="11"/>
                      <a:pt x="67" y="11"/>
                    </a:cubicBezTo>
                    <a:cubicBezTo>
                      <a:pt x="66" y="11"/>
                      <a:pt x="65" y="12"/>
                      <a:pt x="64" y="12"/>
                    </a:cubicBezTo>
                    <a:cubicBezTo>
                      <a:pt x="62" y="12"/>
                      <a:pt x="61" y="11"/>
                      <a:pt x="61" y="10"/>
                    </a:cubicBezTo>
                    <a:cubicBezTo>
                      <a:pt x="60" y="7"/>
                      <a:pt x="59" y="4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8" y="0"/>
                      <a:pt x="56" y="0"/>
                      <a:pt x="55" y="0"/>
                    </a:cubicBezTo>
                  </a:path>
                </a:pathLst>
              </a:custGeom>
              <a:solidFill>
                <a:srgbClr val="844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" name="Freeform 5977"/>
              <p:cNvSpPr>
                <a:spLocks noEditPoints="1"/>
              </p:cNvSpPr>
              <p:nvPr/>
            </p:nvSpPr>
            <p:spPr bwMode="auto">
              <a:xfrm>
                <a:off x="5534026" y="4213226"/>
                <a:ext cx="107950" cy="107950"/>
              </a:xfrm>
              <a:custGeom>
                <a:avLst/>
                <a:gdLst>
                  <a:gd name="T0" fmla="*/ 50 w 54"/>
                  <a:gd name="T1" fmla="*/ 6 h 54"/>
                  <a:gd name="T2" fmla="*/ 50 w 54"/>
                  <a:gd name="T3" fmla="*/ 6 h 54"/>
                  <a:gd name="T4" fmla="*/ 50 w 54"/>
                  <a:gd name="T5" fmla="*/ 6 h 54"/>
                  <a:gd name="T6" fmla="*/ 50 w 54"/>
                  <a:gd name="T7" fmla="*/ 6 h 54"/>
                  <a:gd name="T8" fmla="*/ 50 w 54"/>
                  <a:gd name="T9" fmla="*/ 6 h 54"/>
                  <a:gd name="T10" fmla="*/ 50 w 54"/>
                  <a:gd name="T11" fmla="*/ 6 h 54"/>
                  <a:gd name="T12" fmla="*/ 44 w 54"/>
                  <a:gd name="T13" fmla="*/ 0 h 54"/>
                  <a:gd name="T14" fmla="*/ 44 w 54"/>
                  <a:gd name="T15" fmla="*/ 0 h 54"/>
                  <a:gd name="T16" fmla="*/ 41 w 54"/>
                  <a:gd name="T17" fmla="*/ 1 h 54"/>
                  <a:gd name="T18" fmla="*/ 38 w 54"/>
                  <a:gd name="T19" fmla="*/ 0 h 54"/>
                  <a:gd name="T20" fmla="*/ 36 w 54"/>
                  <a:gd name="T21" fmla="*/ 0 h 54"/>
                  <a:gd name="T22" fmla="*/ 31 w 54"/>
                  <a:gd name="T23" fmla="*/ 6 h 54"/>
                  <a:gd name="T24" fmla="*/ 18 w 54"/>
                  <a:gd name="T25" fmla="*/ 22 h 54"/>
                  <a:gd name="T26" fmla="*/ 8 w 54"/>
                  <a:gd name="T27" fmla="*/ 21 h 54"/>
                  <a:gd name="T28" fmla="*/ 8 w 54"/>
                  <a:gd name="T29" fmla="*/ 21 h 54"/>
                  <a:gd name="T30" fmla="*/ 10 w 54"/>
                  <a:gd name="T31" fmla="*/ 30 h 54"/>
                  <a:gd name="T32" fmla="*/ 13 w 54"/>
                  <a:gd name="T33" fmla="*/ 32 h 54"/>
                  <a:gd name="T34" fmla="*/ 16 w 54"/>
                  <a:gd name="T35" fmla="*/ 31 h 54"/>
                  <a:gd name="T36" fmla="*/ 20 w 54"/>
                  <a:gd name="T37" fmla="*/ 30 h 54"/>
                  <a:gd name="T38" fmla="*/ 22 w 54"/>
                  <a:gd name="T39" fmla="*/ 35 h 54"/>
                  <a:gd name="T40" fmla="*/ 15 w 54"/>
                  <a:gd name="T41" fmla="*/ 41 h 54"/>
                  <a:gd name="T42" fmla="*/ 4 w 54"/>
                  <a:gd name="T43" fmla="*/ 39 h 54"/>
                  <a:gd name="T44" fmla="*/ 4 w 54"/>
                  <a:gd name="T45" fmla="*/ 39 h 54"/>
                  <a:gd name="T46" fmla="*/ 0 w 54"/>
                  <a:gd name="T47" fmla="*/ 43 h 54"/>
                  <a:gd name="T48" fmla="*/ 2 w 54"/>
                  <a:gd name="T49" fmla="*/ 52 h 54"/>
                  <a:gd name="T50" fmla="*/ 2 w 54"/>
                  <a:gd name="T51" fmla="*/ 52 h 54"/>
                  <a:gd name="T52" fmla="*/ 5 w 54"/>
                  <a:gd name="T53" fmla="*/ 52 h 54"/>
                  <a:gd name="T54" fmla="*/ 15 w 54"/>
                  <a:gd name="T55" fmla="*/ 50 h 54"/>
                  <a:gd name="T56" fmla="*/ 24 w 54"/>
                  <a:gd name="T57" fmla="*/ 47 h 54"/>
                  <a:gd name="T58" fmla="*/ 36 w 54"/>
                  <a:gd name="T59" fmla="*/ 54 h 54"/>
                  <a:gd name="T60" fmla="*/ 47 w 54"/>
                  <a:gd name="T61" fmla="*/ 26 h 54"/>
                  <a:gd name="T62" fmla="*/ 47 w 54"/>
                  <a:gd name="T63" fmla="*/ 26 h 54"/>
                  <a:gd name="T64" fmla="*/ 47 w 54"/>
                  <a:gd name="T65" fmla="*/ 26 h 54"/>
                  <a:gd name="T66" fmla="*/ 47 w 54"/>
                  <a:gd name="T67" fmla="*/ 26 h 54"/>
                  <a:gd name="T68" fmla="*/ 50 w 54"/>
                  <a:gd name="T69" fmla="*/ 6 h 54"/>
                  <a:gd name="T70" fmla="*/ 44 w 54"/>
                  <a:gd name="T71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4" h="54">
                    <a:moveTo>
                      <a:pt x="50" y="6"/>
                    </a:move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6"/>
                    </a:cubicBezTo>
                    <a:moveTo>
                      <a:pt x="44" y="0"/>
                    </a:move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2" y="1"/>
                      <a:pt x="41" y="1"/>
                    </a:cubicBezTo>
                    <a:cubicBezTo>
                      <a:pt x="40" y="1"/>
                      <a:pt x="39" y="0"/>
                      <a:pt x="38" y="0"/>
                    </a:cubicBezTo>
                    <a:cubicBezTo>
                      <a:pt x="38" y="0"/>
                      <a:pt x="37" y="0"/>
                      <a:pt x="36" y="0"/>
                    </a:cubicBezTo>
                    <a:cubicBezTo>
                      <a:pt x="33" y="0"/>
                      <a:pt x="31" y="1"/>
                      <a:pt x="31" y="6"/>
                    </a:cubicBezTo>
                    <a:cubicBezTo>
                      <a:pt x="30" y="18"/>
                      <a:pt x="27" y="22"/>
                      <a:pt x="18" y="22"/>
                    </a:cubicBezTo>
                    <a:cubicBezTo>
                      <a:pt x="15" y="22"/>
                      <a:pt x="12" y="22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4"/>
                      <a:pt x="9" y="27"/>
                      <a:pt x="10" y="30"/>
                    </a:cubicBezTo>
                    <a:cubicBezTo>
                      <a:pt x="10" y="31"/>
                      <a:pt x="11" y="32"/>
                      <a:pt x="13" y="32"/>
                    </a:cubicBezTo>
                    <a:cubicBezTo>
                      <a:pt x="14" y="32"/>
                      <a:pt x="15" y="31"/>
                      <a:pt x="16" y="31"/>
                    </a:cubicBezTo>
                    <a:cubicBezTo>
                      <a:pt x="18" y="31"/>
                      <a:pt x="19" y="30"/>
                      <a:pt x="20" y="30"/>
                    </a:cubicBezTo>
                    <a:cubicBezTo>
                      <a:pt x="22" y="30"/>
                      <a:pt x="22" y="31"/>
                      <a:pt x="22" y="35"/>
                    </a:cubicBezTo>
                    <a:cubicBezTo>
                      <a:pt x="21" y="40"/>
                      <a:pt x="18" y="41"/>
                      <a:pt x="15" y="41"/>
                    </a:cubicBezTo>
                    <a:cubicBezTo>
                      <a:pt x="12" y="41"/>
                      <a:pt x="7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3" y="39"/>
                      <a:pt x="1" y="42"/>
                      <a:pt x="0" y="43"/>
                    </a:cubicBezTo>
                    <a:cubicBezTo>
                      <a:pt x="1" y="46"/>
                      <a:pt x="1" y="49"/>
                      <a:pt x="2" y="52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3" y="52"/>
                      <a:pt x="4" y="52"/>
                      <a:pt x="5" y="52"/>
                    </a:cubicBezTo>
                    <a:cubicBezTo>
                      <a:pt x="8" y="52"/>
                      <a:pt x="11" y="51"/>
                      <a:pt x="15" y="50"/>
                    </a:cubicBezTo>
                    <a:cubicBezTo>
                      <a:pt x="18" y="48"/>
                      <a:pt x="21" y="47"/>
                      <a:pt x="24" y="47"/>
                    </a:cubicBezTo>
                    <a:cubicBezTo>
                      <a:pt x="28" y="47"/>
                      <a:pt x="32" y="49"/>
                      <a:pt x="36" y="54"/>
                    </a:cubicBezTo>
                    <a:cubicBezTo>
                      <a:pt x="23" y="36"/>
                      <a:pt x="38" y="32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26"/>
                      <a:pt x="47" y="26"/>
                      <a:pt x="47" y="26"/>
                    </a:cubicBezTo>
                    <a:cubicBezTo>
                      <a:pt x="54" y="20"/>
                      <a:pt x="41" y="11"/>
                      <a:pt x="50" y="6"/>
                    </a:cubicBezTo>
                    <a:cubicBezTo>
                      <a:pt x="49" y="3"/>
                      <a:pt x="47" y="1"/>
                      <a:pt x="44" y="0"/>
                    </a:cubicBezTo>
                  </a:path>
                </a:pathLst>
              </a:custGeom>
              <a:solidFill>
                <a:srgbClr val="8C58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" name="Freeform 5978"/>
              <p:cNvSpPr/>
              <p:nvPr/>
            </p:nvSpPr>
            <p:spPr bwMode="auto">
              <a:xfrm>
                <a:off x="5611813" y="4116388"/>
                <a:ext cx="68263" cy="109538"/>
              </a:xfrm>
              <a:custGeom>
                <a:avLst/>
                <a:gdLst>
                  <a:gd name="T0" fmla="*/ 11 w 34"/>
                  <a:gd name="T1" fmla="*/ 0 h 55"/>
                  <a:gd name="T2" fmla="*/ 6 w 34"/>
                  <a:gd name="T3" fmla="*/ 8 h 55"/>
                  <a:gd name="T4" fmla="*/ 6 w 34"/>
                  <a:gd name="T5" fmla="*/ 8 h 55"/>
                  <a:gd name="T6" fmla="*/ 6 w 34"/>
                  <a:gd name="T7" fmla="*/ 21 h 55"/>
                  <a:gd name="T8" fmla="*/ 6 w 34"/>
                  <a:gd name="T9" fmla="*/ 21 h 55"/>
                  <a:gd name="T10" fmla="*/ 6 w 34"/>
                  <a:gd name="T11" fmla="*/ 21 h 55"/>
                  <a:gd name="T12" fmla="*/ 5 w 34"/>
                  <a:gd name="T13" fmla="*/ 49 h 55"/>
                  <a:gd name="T14" fmla="*/ 5 w 34"/>
                  <a:gd name="T15" fmla="*/ 49 h 55"/>
                  <a:gd name="T16" fmla="*/ 11 w 34"/>
                  <a:gd name="T17" fmla="*/ 55 h 55"/>
                  <a:gd name="T18" fmla="*/ 11 w 34"/>
                  <a:gd name="T19" fmla="*/ 55 h 55"/>
                  <a:gd name="T20" fmla="*/ 11 w 34"/>
                  <a:gd name="T21" fmla="*/ 55 h 55"/>
                  <a:gd name="T22" fmla="*/ 34 w 34"/>
                  <a:gd name="T23" fmla="*/ 34 h 55"/>
                  <a:gd name="T24" fmla="*/ 34 w 34"/>
                  <a:gd name="T25" fmla="*/ 34 h 55"/>
                  <a:gd name="T26" fmla="*/ 34 w 34"/>
                  <a:gd name="T27" fmla="*/ 34 h 55"/>
                  <a:gd name="T28" fmla="*/ 16 w 34"/>
                  <a:gd name="T29" fmla="*/ 3 h 55"/>
                  <a:gd name="T30" fmla="*/ 11 w 34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55">
                    <a:moveTo>
                      <a:pt x="11" y="0"/>
                    </a:moveTo>
                    <a:cubicBezTo>
                      <a:pt x="9" y="0"/>
                      <a:pt x="8" y="2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2"/>
                      <a:pt x="5" y="17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10" y="30"/>
                      <a:pt x="3" y="39"/>
                      <a:pt x="5" y="49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8" y="50"/>
                      <a:pt x="10" y="52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0" y="38"/>
                      <a:pt x="24" y="39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16" y="31"/>
                      <a:pt x="14" y="18"/>
                      <a:pt x="16" y="3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7C4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" name="Freeform 5979"/>
              <p:cNvSpPr/>
              <p:nvPr/>
            </p:nvSpPr>
            <p:spPr bwMode="auto">
              <a:xfrm>
                <a:off x="5586413" y="4075113"/>
                <a:ext cx="93663" cy="57150"/>
              </a:xfrm>
              <a:custGeom>
                <a:avLst/>
                <a:gdLst>
                  <a:gd name="T0" fmla="*/ 20 w 47"/>
                  <a:gd name="T1" fmla="*/ 0 h 28"/>
                  <a:gd name="T2" fmla="*/ 20 w 47"/>
                  <a:gd name="T3" fmla="*/ 0 h 28"/>
                  <a:gd name="T4" fmla="*/ 16 w 47"/>
                  <a:gd name="T5" fmla="*/ 18 h 28"/>
                  <a:gd name="T6" fmla="*/ 15 w 47"/>
                  <a:gd name="T7" fmla="*/ 27 h 28"/>
                  <a:gd name="T8" fmla="*/ 19 w 47"/>
                  <a:gd name="T9" fmla="*/ 28 h 28"/>
                  <a:gd name="T10" fmla="*/ 19 w 47"/>
                  <a:gd name="T11" fmla="*/ 28 h 28"/>
                  <a:gd name="T12" fmla="*/ 19 w 47"/>
                  <a:gd name="T13" fmla="*/ 28 h 28"/>
                  <a:gd name="T14" fmla="*/ 24 w 47"/>
                  <a:gd name="T15" fmla="*/ 20 h 28"/>
                  <a:gd name="T16" fmla="*/ 29 w 47"/>
                  <a:gd name="T17" fmla="*/ 23 h 28"/>
                  <a:gd name="T18" fmla="*/ 29 w 47"/>
                  <a:gd name="T19" fmla="*/ 23 h 28"/>
                  <a:gd name="T20" fmla="*/ 36 w 47"/>
                  <a:gd name="T21" fmla="*/ 26 h 28"/>
                  <a:gd name="T22" fmla="*/ 36 w 47"/>
                  <a:gd name="T23" fmla="*/ 26 h 28"/>
                  <a:gd name="T24" fmla="*/ 47 w 47"/>
                  <a:gd name="T25" fmla="*/ 16 h 28"/>
                  <a:gd name="T26" fmla="*/ 38 w 47"/>
                  <a:gd name="T27" fmla="*/ 19 h 28"/>
                  <a:gd name="T28" fmla="*/ 27 w 47"/>
                  <a:gd name="T29" fmla="*/ 2 h 28"/>
                  <a:gd name="T30" fmla="*/ 27 w 47"/>
                  <a:gd name="T31" fmla="*/ 2 h 28"/>
                  <a:gd name="T32" fmla="*/ 20 w 47"/>
                  <a:gd name="T3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" h="28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3" y="4"/>
                      <a:pt x="0" y="8"/>
                      <a:pt x="16" y="18"/>
                    </a:cubicBezTo>
                    <a:cubicBezTo>
                      <a:pt x="17" y="19"/>
                      <a:pt x="16" y="24"/>
                      <a:pt x="15" y="27"/>
                    </a:cubicBezTo>
                    <a:cubicBezTo>
                      <a:pt x="16" y="27"/>
                      <a:pt x="18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21" y="22"/>
                      <a:pt x="22" y="20"/>
                      <a:pt x="24" y="20"/>
                    </a:cubicBezTo>
                    <a:cubicBezTo>
                      <a:pt x="25" y="20"/>
                      <a:pt x="26" y="21"/>
                      <a:pt x="29" y="23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1" y="24"/>
                      <a:pt x="34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42" y="25"/>
                      <a:pt x="46" y="22"/>
                      <a:pt x="47" y="16"/>
                    </a:cubicBezTo>
                    <a:cubicBezTo>
                      <a:pt x="43" y="18"/>
                      <a:pt x="40" y="19"/>
                      <a:pt x="38" y="19"/>
                    </a:cubicBezTo>
                    <a:cubicBezTo>
                      <a:pt x="30" y="19"/>
                      <a:pt x="30" y="9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5" y="1"/>
                      <a:pt x="22" y="1"/>
                      <a:pt x="20" y="0"/>
                    </a:cubicBezTo>
                  </a:path>
                </a:pathLst>
              </a:custGeom>
              <a:solidFill>
                <a:srgbClr val="855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" name="Freeform 5980"/>
              <p:cNvSpPr/>
              <p:nvPr/>
            </p:nvSpPr>
            <p:spPr bwMode="auto">
              <a:xfrm>
                <a:off x="5588001" y="4125913"/>
                <a:ext cx="36513" cy="53975"/>
              </a:xfrm>
              <a:custGeom>
                <a:avLst/>
                <a:gdLst>
                  <a:gd name="T0" fmla="*/ 7 w 18"/>
                  <a:gd name="T1" fmla="*/ 0 h 27"/>
                  <a:gd name="T2" fmla="*/ 4 w 18"/>
                  <a:gd name="T3" fmla="*/ 2 h 27"/>
                  <a:gd name="T4" fmla="*/ 11 w 18"/>
                  <a:gd name="T5" fmla="*/ 27 h 27"/>
                  <a:gd name="T6" fmla="*/ 18 w 18"/>
                  <a:gd name="T7" fmla="*/ 16 h 27"/>
                  <a:gd name="T8" fmla="*/ 18 w 18"/>
                  <a:gd name="T9" fmla="*/ 16 h 27"/>
                  <a:gd name="T10" fmla="*/ 18 w 18"/>
                  <a:gd name="T11" fmla="*/ 3 h 27"/>
                  <a:gd name="T12" fmla="*/ 18 w 18"/>
                  <a:gd name="T13" fmla="*/ 3 h 27"/>
                  <a:gd name="T14" fmla="*/ 14 w 18"/>
                  <a:gd name="T15" fmla="*/ 2 h 27"/>
                  <a:gd name="T16" fmla="*/ 14 w 18"/>
                  <a:gd name="T17" fmla="*/ 2 h 27"/>
                  <a:gd name="T18" fmla="*/ 7 w 18"/>
                  <a:gd name="T1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7">
                    <a:moveTo>
                      <a:pt x="7" y="0"/>
                    </a:moveTo>
                    <a:cubicBezTo>
                      <a:pt x="6" y="0"/>
                      <a:pt x="5" y="0"/>
                      <a:pt x="4" y="2"/>
                    </a:cubicBezTo>
                    <a:cubicBezTo>
                      <a:pt x="0" y="12"/>
                      <a:pt x="5" y="20"/>
                      <a:pt x="11" y="27"/>
                    </a:cubicBezTo>
                    <a:cubicBezTo>
                      <a:pt x="16" y="24"/>
                      <a:pt x="16" y="19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2"/>
                      <a:pt x="12" y="7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3"/>
                      <a:pt x="15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2" y="1"/>
                      <a:pt x="9" y="0"/>
                      <a:pt x="7" y="0"/>
                    </a:cubicBezTo>
                  </a:path>
                </a:pathLst>
              </a:custGeom>
              <a:solidFill>
                <a:srgbClr val="A7769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" name="Freeform 5981"/>
              <p:cNvSpPr/>
              <p:nvPr/>
            </p:nvSpPr>
            <p:spPr bwMode="auto">
              <a:xfrm>
                <a:off x="5761038" y="4011613"/>
                <a:ext cx="198438" cy="347663"/>
              </a:xfrm>
              <a:custGeom>
                <a:avLst/>
                <a:gdLst>
                  <a:gd name="T0" fmla="*/ 71 w 99"/>
                  <a:gd name="T1" fmla="*/ 0 h 174"/>
                  <a:gd name="T2" fmla="*/ 57 w 99"/>
                  <a:gd name="T3" fmla="*/ 7 h 174"/>
                  <a:gd name="T4" fmla="*/ 57 w 99"/>
                  <a:gd name="T5" fmla="*/ 7 h 174"/>
                  <a:gd name="T6" fmla="*/ 36 w 99"/>
                  <a:gd name="T7" fmla="*/ 70 h 174"/>
                  <a:gd name="T8" fmla="*/ 3 w 99"/>
                  <a:gd name="T9" fmla="*/ 105 h 174"/>
                  <a:gd name="T10" fmla="*/ 0 w 99"/>
                  <a:gd name="T11" fmla="*/ 124 h 174"/>
                  <a:gd name="T12" fmla="*/ 0 w 99"/>
                  <a:gd name="T13" fmla="*/ 124 h 174"/>
                  <a:gd name="T14" fmla="*/ 0 w 99"/>
                  <a:gd name="T15" fmla="*/ 128 h 174"/>
                  <a:gd name="T16" fmla="*/ 0 w 99"/>
                  <a:gd name="T17" fmla="*/ 128 h 174"/>
                  <a:gd name="T18" fmla="*/ 0 w 99"/>
                  <a:gd name="T19" fmla="*/ 128 h 174"/>
                  <a:gd name="T20" fmla="*/ 14 w 99"/>
                  <a:gd name="T21" fmla="*/ 121 h 174"/>
                  <a:gd name="T22" fmla="*/ 14 w 99"/>
                  <a:gd name="T23" fmla="*/ 121 h 174"/>
                  <a:gd name="T24" fmla="*/ 19 w 99"/>
                  <a:gd name="T25" fmla="*/ 107 h 174"/>
                  <a:gd name="T26" fmla="*/ 20 w 99"/>
                  <a:gd name="T27" fmla="*/ 107 h 174"/>
                  <a:gd name="T28" fmla="*/ 27 w 99"/>
                  <a:gd name="T29" fmla="*/ 121 h 174"/>
                  <a:gd name="T30" fmla="*/ 27 w 99"/>
                  <a:gd name="T31" fmla="*/ 121 h 174"/>
                  <a:gd name="T32" fmla="*/ 25 w 99"/>
                  <a:gd name="T33" fmla="*/ 161 h 174"/>
                  <a:gd name="T34" fmla="*/ 31 w 99"/>
                  <a:gd name="T35" fmla="*/ 170 h 174"/>
                  <a:gd name="T36" fmla="*/ 34 w 99"/>
                  <a:gd name="T37" fmla="*/ 174 h 174"/>
                  <a:gd name="T38" fmla="*/ 36 w 99"/>
                  <a:gd name="T39" fmla="*/ 173 h 174"/>
                  <a:gd name="T40" fmla="*/ 40 w 99"/>
                  <a:gd name="T41" fmla="*/ 170 h 174"/>
                  <a:gd name="T42" fmla="*/ 56 w 99"/>
                  <a:gd name="T43" fmla="*/ 130 h 174"/>
                  <a:gd name="T44" fmla="*/ 64 w 99"/>
                  <a:gd name="T45" fmla="*/ 94 h 174"/>
                  <a:gd name="T46" fmla="*/ 63 w 99"/>
                  <a:gd name="T47" fmla="*/ 93 h 174"/>
                  <a:gd name="T48" fmla="*/ 30 w 99"/>
                  <a:gd name="T49" fmla="*/ 97 h 174"/>
                  <a:gd name="T50" fmla="*/ 30 w 99"/>
                  <a:gd name="T51" fmla="*/ 97 h 174"/>
                  <a:gd name="T52" fmla="*/ 30 w 99"/>
                  <a:gd name="T53" fmla="*/ 97 h 174"/>
                  <a:gd name="T54" fmla="*/ 23 w 99"/>
                  <a:gd name="T55" fmla="*/ 99 h 174"/>
                  <a:gd name="T56" fmla="*/ 45 w 99"/>
                  <a:gd name="T57" fmla="*/ 83 h 174"/>
                  <a:gd name="T58" fmla="*/ 55 w 99"/>
                  <a:gd name="T59" fmla="*/ 80 h 174"/>
                  <a:gd name="T60" fmla="*/ 65 w 99"/>
                  <a:gd name="T61" fmla="*/ 92 h 174"/>
                  <a:gd name="T62" fmla="*/ 65 w 99"/>
                  <a:gd name="T63" fmla="*/ 92 h 174"/>
                  <a:gd name="T64" fmla="*/ 66 w 99"/>
                  <a:gd name="T65" fmla="*/ 93 h 174"/>
                  <a:gd name="T66" fmla="*/ 70 w 99"/>
                  <a:gd name="T67" fmla="*/ 91 h 174"/>
                  <a:gd name="T68" fmla="*/ 74 w 99"/>
                  <a:gd name="T69" fmla="*/ 90 h 174"/>
                  <a:gd name="T70" fmla="*/ 77 w 99"/>
                  <a:gd name="T71" fmla="*/ 96 h 174"/>
                  <a:gd name="T72" fmla="*/ 87 w 99"/>
                  <a:gd name="T73" fmla="*/ 109 h 174"/>
                  <a:gd name="T74" fmla="*/ 97 w 99"/>
                  <a:gd name="T75" fmla="*/ 107 h 174"/>
                  <a:gd name="T76" fmla="*/ 98 w 99"/>
                  <a:gd name="T77" fmla="*/ 54 h 174"/>
                  <a:gd name="T78" fmla="*/ 99 w 99"/>
                  <a:gd name="T79" fmla="*/ 26 h 174"/>
                  <a:gd name="T80" fmla="*/ 95 w 99"/>
                  <a:gd name="T81" fmla="*/ 25 h 174"/>
                  <a:gd name="T82" fmla="*/ 81 w 99"/>
                  <a:gd name="T83" fmla="*/ 37 h 174"/>
                  <a:gd name="T84" fmla="*/ 63 w 99"/>
                  <a:gd name="T85" fmla="*/ 73 h 174"/>
                  <a:gd name="T86" fmla="*/ 63 w 99"/>
                  <a:gd name="T87" fmla="*/ 48 h 174"/>
                  <a:gd name="T88" fmla="*/ 54 w 99"/>
                  <a:gd name="T89" fmla="*/ 33 h 174"/>
                  <a:gd name="T90" fmla="*/ 47 w 99"/>
                  <a:gd name="T91" fmla="*/ 34 h 174"/>
                  <a:gd name="T92" fmla="*/ 46 w 99"/>
                  <a:gd name="T93" fmla="*/ 35 h 174"/>
                  <a:gd name="T94" fmla="*/ 47 w 99"/>
                  <a:gd name="T95" fmla="*/ 34 h 174"/>
                  <a:gd name="T96" fmla="*/ 71 w 99"/>
                  <a:gd name="T97" fmla="*/ 0 h 174"/>
                  <a:gd name="T98" fmla="*/ 71 w 99"/>
                  <a:gd name="T99" fmla="*/ 0 h 174"/>
                  <a:gd name="T100" fmla="*/ 71 w 99"/>
                  <a:gd name="T101" fmla="*/ 0 h 174"/>
                  <a:gd name="T102" fmla="*/ 71 w 99"/>
                  <a:gd name="T103" fmla="*/ 0 h 174"/>
                  <a:gd name="T104" fmla="*/ 71 w 99"/>
                  <a:gd name="T105" fmla="*/ 0 h 174"/>
                  <a:gd name="T106" fmla="*/ 71 w 99"/>
                  <a:gd name="T107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9" h="174">
                    <a:moveTo>
                      <a:pt x="71" y="0"/>
                    </a:moveTo>
                    <a:cubicBezTo>
                      <a:pt x="66" y="2"/>
                      <a:pt x="61" y="5"/>
                      <a:pt x="57" y="7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0" y="28"/>
                      <a:pt x="32" y="46"/>
                      <a:pt x="36" y="70"/>
                    </a:cubicBezTo>
                    <a:cubicBezTo>
                      <a:pt x="19" y="76"/>
                      <a:pt x="20" y="98"/>
                      <a:pt x="3" y="105"/>
                    </a:cubicBezTo>
                    <a:cubicBezTo>
                      <a:pt x="5" y="112"/>
                      <a:pt x="3" y="118"/>
                      <a:pt x="0" y="124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6"/>
                      <a:pt x="0" y="127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5" y="127"/>
                      <a:pt x="10" y="125"/>
                      <a:pt x="14" y="121"/>
                    </a:cubicBezTo>
                    <a:cubicBezTo>
                      <a:pt x="14" y="121"/>
                      <a:pt x="14" y="121"/>
                      <a:pt x="14" y="121"/>
                    </a:cubicBezTo>
                    <a:cubicBezTo>
                      <a:pt x="12" y="115"/>
                      <a:pt x="12" y="108"/>
                      <a:pt x="19" y="107"/>
                    </a:cubicBezTo>
                    <a:cubicBezTo>
                      <a:pt x="19" y="107"/>
                      <a:pt x="20" y="107"/>
                      <a:pt x="20" y="107"/>
                    </a:cubicBezTo>
                    <a:cubicBezTo>
                      <a:pt x="27" y="107"/>
                      <a:pt x="25" y="116"/>
                      <a:pt x="27" y="121"/>
                    </a:cubicBezTo>
                    <a:cubicBezTo>
                      <a:pt x="27" y="121"/>
                      <a:pt x="27" y="121"/>
                      <a:pt x="27" y="121"/>
                    </a:cubicBezTo>
                    <a:cubicBezTo>
                      <a:pt x="53" y="135"/>
                      <a:pt x="31" y="148"/>
                      <a:pt x="25" y="161"/>
                    </a:cubicBezTo>
                    <a:cubicBezTo>
                      <a:pt x="29" y="163"/>
                      <a:pt x="31" y="166"/>
                      <a:pt x="31" y="170"/>
                    </a:cubicBezTo>
                    <a:cubicBezTo>
                      <a:pt x="31" y="173"/>
                      <a:pt x="32" y="174"/>
                      <a:pt x="34" y="174"/>
                    </a:cubicBezTo>
                    <a:cubicBezTo>
                      <a:pt x="35" y="174"/>
                      <a:pt x="36" y="174"/>
                      <a:pt x="36" y="173"/>
                    </a:cubicBezTo>
                    <a:cubicBezTo>
                      <a:pt x="38" y="173"/>
                      <a:pt x="40" y="171"/>
                      <a:pt x="40" y="170"/>
                    </a:cubicBezTo>
                    <a:cubicBezTo>
                      <a:pt x="35" y="152"/>
                      <a:pt x="48" y="143"/>
                      <a:pt x="56" y="130"/>
                    </a:cubicBezTo>
                    <a:cubicBezTo>
                      <a:pt x="54" y="117"/>
                      <a:pt x="61" y="106"/>
                      <a:pt x="64" y="94"/>
                    </a:cubicBezTo>
                    <a:cubicBezTo>
                      <a:pt x="64" y="93"/>
                      <a:pt x="63" y="93"/>
                      <a:pt x="63" y="93"/>
                    </a:cubicBezTo>
                    <a:cubicBezTo>
                      <a:pt x="52" y="95"/>
                      <a:pt x="41" y="95"/>
                      <a:pt x="30" y="97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30" y="97"/>
                      <a:pt x="30" y="97"/>
                      <a:pt x="30" y="97"/>
                    </a:cubicBezTo>
                    <a:cubicBezTo>
                      <a:pt x="28" y="98"/>
                      <a:pt x="25" y="98"/>
                      <a:pt x="23" y="99"/>
                    </a:cubicBezTo>
                    <a:cubicBezTo>
                      <a:pt x="32" y="96"/>
                      <a:pt x="36" y="88"/>
                      <a:pt x="45" y="83"/>
                    </a:cubicBezTo>
                    <a:cubicBezTo>
                      <a:pt x="49" y="81"/>
                      <a:pt x="53" y="80"/>
                      <a:pt x="55" y="80"/>
                    </a:cubicBezTo>
                    <a:cubicBezTo>
                      <a:pt x="61" y="80"/>
                      <a:pt x="63" y="84"/>
                      <a:pt x="65" y="92"/>
                    </a:cubicBezTo>
                    <a:cubicBezTo>
                      <a:pt x="65" y="92"/>
                      <a:pt x="65" y="92"/>
                      <a:pt x="65" y="92"/>
                    </a:cubicBezTo>
                    <a:cubicBezTo>
                      <a:pt x="65" y="93"/>
                      <a:pt x="66" y="93"/>
                      <a:pt x="66" y="93"/>
                    </a:cubicBezTo>
                    <a:cubicBezTo>
                      <a:pt x="67" y="93"/>
                      <a:pt x="69" y="92"/>
                      <a:pt x="70" y="91"/>
                    </a:cubicBezTo>
                    <a:cubicBezTo>
                      <a:pt x="71" y="91"/>
                      <a:pt x="73" y="90"/>
                      <a:pt x="74" y="90"/>
                    </a:cubicBezTo>
                    <a:cubicBezTo>
                      <a:pt x="75" y="90"/>
                      <a:pt x="77" y="91"/>
                      <a:pt x="77" y="96"/>
                    </a:cubicBezTo>
                    <a:cubicBezTo>
                      <a:pt x="77" y="106"/>
                      <a:pt x="81" y="109"/>
                      <a:pt x="87" y="109"/>
                    </a:cubicBezTo>
                    <a:cubicBezTo>
                      <a:pt x="90" y="109"/>
                      <a:pt x="94" y="108"/>
                      <a:pt x="97" y="107"/>
                    </a:cubicBezTo>
                    <a:cubicBezTo>
                      <a:pt x="94" y="90"/>
                      <a:pt x="95" y="72"/>
                      <a:pt x="98" y="54"/>
                    </a:cubicBezTo>
                    <a:cubicBezTo>
                      <a:pt x="96" y="45"/>
                      <a:pt x="97" y="35"/>
                      <a:pt x="99" y="26"/>
                    </a:cubicBezTo>
                    <a:cubicBezTo>
                      <a:pt x="98" y="26"/>
                      <a:pt x="97" y="25"/>
                      <a:pt x="95" y="25"/>
                    </a:cubicBezTo>
                    <a:cubicBezTo>
                      <a:pt x="87" y="25"/>
                      <a:pt x="79" y="29"/>
                      <a:pt x="81" y="37"/>
                    </a:cubicBezTo>
                    <a:cubicBezTo>
                      <a:pt x="85" y="55"/>
                      <a:pt x="71" y="62"/>
                      <a:pt x="63" y="73"/>
                    </a:cubicBezTo>
                    <a:cubicBezTo>
                      <a:pt x="57" y="64"/>
                      <a:pt x="63" y="56"/>
                      <a:pt x="63" y="48"/>
                    </a:cubicBezTo>
                    <a:cubicBezTo>
                      <a:pt x="62" y="42"/>
                      <a:pt x="63" y="33"/>
                      <a:pt x="54" y="33"/>
                    </a:cubicBezTo>
                    <a:cubicBezTo>
                      <a:pt x="52" y="33"/>
                      <a:pt x="50" y="34"/>
                      <a:pt x="47" y="34"/>
                    </a:cubicBezTo>
                    <a:cubicBezTo>
                      <a:pt x="47" y="34"/>
                      <a:pt x="46" y="34"/>
                      <a:pt x="46" y="35"/>
                    </a:cubicBezTo>
                    <a:cubicBezTo>
                      <a:pt x="46" y="34"/>
                      <a:pt x="47" y="34"/>
                      <a:pt x="47" y="34"/>
                    </a:cubicBezTo>
                    <a:cubicBezTo>
                      <a:pt x="63" y="26"/>
                      <a:pt x="71" y="16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solidFill>
                <a:srgbClr val="845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" name="Freeform 5982"/>
              <p:cNvSpPr/>
              <p:nvPr/>
            </p:nvSpPr>
            <p:spPr bwMode="auto">
              <a:xfrm>
                <a:off x="5953126" y="3989388"/>
                <a:ext cx="50800" cy="130175"/>
              </a:xfrm>
              <a:custGeom>
                <a:avLst/>
                <a:gdLst>
                  <a:gd name="T0" fmla="*/ 16 w 25"/>
                  <a:gd name="T1" fmla="*/ 0 h 65"/>
                  <a:gd name="T2" fmla="*/ 16 w 25"/>
                  <a:gd name="T3" fmla="*/ 0 h 65"/>
                  <a:gd name="T4" fmla="*/ 3 w 25"/>
                  <a:gd name="T5" fmla="*/ 37 h 65"/>
                  <a:gd name="T6" fmla="*/ 3 w 25"/>
                  <a:gd name="T7" fmla="*/ 37 h 65"/>
                  <a:gd name="T8" fmla="*/ 2 w 25"/>
                  <a:gd name="T9" fmla="*/ 65 h 65"/>
                  <a:gd name="T10" fmla="*/ 2 w 25"/>
                  <a:gd name="T11" fmla="*/ 65 h 65"/>
                  <a:gd name="T12" fmla="*/ 6 w 25"/>
                  <a:gd name="T13" fmla="*/ 47 h 65"/>
                  <a:gd name="T14" fmla="*/ 11 w 25"/>
                  <a:gd name="T15" fmla="*/ 38 h 65"/>
                  <a:gd name="T16" fmla="*/ 19 w 25"/>
                  <a:gd name="T17" fmla="*/ 42 h 65"/>
                  <a:gd name="T18" fmla="*/ 19 w 25"/>
                  <a:gd name="T19" fmla="*/ 42 h 65"/>
                  <a:gd name="T20" fmla="*/ 19 w 25"/>
                  <a:gd name="T21" fmla="*/ 42 h 65"/>
                  <a:gd name="T22" fmla="*/ 19 w 25"/>
                  <a:gd name="T23" fmla="*/ 42 h 65"/>
                  <a:gd name="T24" fmla="*/ 19 w 25"/>
                  <a:gd name="T25" fmla="*/ 42 h 65"/>
                  <a:gd name="T26" fmla="*/ 19 w 25"/>
                  <a:gd name="T27" fmla="*/ 42 h 65"/>
                  <a:gd name="T28" fmla="*/ 19 w 25"/>
                  <a:gd name="T29" fmla="*/ 42 h 65"/>
                  <a:gd name="T30" fmla="*/ 24 w 25"/>
                  <a:gd name="T31" fmla="*/ 2 h 65"/>
                  <a:gd name="T32" fmla="*/ 24 w 25"/>
                  <a:gd name="T33" fmla="*/ 2 h 65"/>
                  <a:gd name="T34" fmla="*/ 21 w 25"/>
                  <a:gd name="T35" fmla="*/ 3 h 65"/>
                  <a:gd name="T36" fmla="*/ 16 w 25"/>
                  <a:gd name="T3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6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11"/>
                      <a:pt x="7" y="24"/>
                      <a:pt x="3" y="37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1" y="46"/>
                      <a:pt x="0" y="56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4" y="59"/>
                      <a:pt x="6" y="53"/>
                      <a:pt x="6" y="47"/>
                    </a:cubicBezTo>
                    <a:cubicBezTo>
                      <a:pt x="7" y="41"/>
                      <a:pt x="9" y="38"/>
                      <a:pt x="11" y="38"/>
                    </a:cubicBezTo>
                    <a:cubicBezTo>
                      <a:pt x="13" y="38"/>
                      <a:pt x="16" y="40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2" y="29"/>
                      <a:pt x="25" y="16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19" y="3"/>
                      <a:pt x="18" y="1"/>
                      <a:pt x="16" y="0"/>
                    </a:cubicBezTo>
                  </a:path>
                </a:pathLst>
              </a:custGeom>
              <a:solidFill>
                <a:srgbClr val="7758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" name="Freeform 5983"/>
              <p:cNvSpPr/>
              <p:nvPr/>
            </p:nvSpPr>
            <p:spPr bwMode="auto">
              <a:xfrm>
                <a:off x="5965826" y="3956051"/>
                <a:ext cx="38100" cy="39688"/>
              </a:xfrm>
              <a:custGeom>
                <a:avLst/>
                <a:gdLst>
                  <a:gd name="T0" fmla="*/ 8 w 19"/>
                  <a:gd name="T1" fmla="*/ 0 h 20"/>
                  <a:gd name="T2" fmla="*/ 8 w 19"/>
                  <a:gd name="T3" fmla="*/ 0 h 20"/>
                  <a:gd name="T4" fmla="*/ 10 w 19"/>
                  <a:gd name="T5" fmla="*/ 17 h 20"/>
                  <a:gd name="T6" fmla="*/ 10 w 19"/>
                  <a:gd name="T7" fmla="*/ 17 h 20"/>
                  <a:gd name="T8" fmla="*/ 15 w 19"/>
                  <a:gd name="T9" fmla="*/ 20 h 20"/>
                  <a:gd name="T10" fmla="*/ 18 w 19"/>
                  <a:gd name="T11" fmla="*/ 19 h 20"/>
                  <a:gd name="T12" fmla="*/ 18 w 19"/>
                  <a:gd name="T13" fmla="*/ 19 h 20"/>
                  <a:gd name="T14" fmla="*/ 19 w 19"/>
                  <a:gd name="T15" fmla="*/ 12 h 20"/>
                  <a:gd name="T16" fmla="*/ 19 w 19"/>
                  <a:gd name="T17" fmla="*/ 11 h 20"/>
                  <a:gd name="T18" fmla="*/ 8 w 19"/>
                  <a:gd name="T1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6" y="6"/>
                      <a:pt x="0" y="12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8"/>
                      <a:pt x="13" y="20"/>
                      <a:pt x="15" y="20"/>
                    </a:cubicBezTo>
                    <a:cubicBezTo>
                      <a:pt x="16" y="20"/>
                      <a:pt x="17" y="20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7"/>
                      <a:pt x="19" y="14"/>
                      <a:pt x="19" y="12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5" y="8"/>
                      <a:pt x="11" y="4"/>
                      <a:pt x="8" y="0"/>
                    </a:cubicBezTo>
                  </a:path>
                </a:pathLst>
              </a:custGeom>
              <a:solidFill>
                <a:srgbClr val="7652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" name="Freeform 5984"/>
              <p:cNvSpPr/>
              <p:nvPr/>
            </p:nvSpPr>
            <p:spPr bwMode="auto">
              <a:xfrm>
                <a:off x="5902326" y="3948113"/>
                <a:ext cx="30163" cy="63500"/>
              </a:xfrm>
              <a:custGeom>
                <a:avLst/>
                <a:gdLst>
                  <a:gd name="T0" fmla="*/ 15 w 15"/>
                  <a:gd name="T1" fmla="*/ 0 h 32"/>
                  <a:gd name="T2" fmla="*/ 0 w 15"/>
                  <a:gd name="T3" fmla="*/ 32 h 32"/>
                  <a:gd name="T4" fmla="*/ 0 w 15"/>
                  <a:gd name="T5" fmla="*/ 32 h 32"/>
                  <a:gd name="T6" fmla="*/ 0 w 15"/>
                  <a:gd name="T7" fmla="*/ 32 h 32"/>
                  <a:gd name="T8" fmla="*/ 15 w 15"/>
                  <a:gd name="T9" fmla="*/ 0 h 32"/>
                  <a:gd name="T10" fmla="*/ 15 w 15"/>
                  <a:gd name="T1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2">
                    <a:moveTo>
                      <a:pt x="15" y="0"/>
                    </a:moveTo>
                    <a:cubicBezTo>
                      <a:pt x="4" y="8"/>
                      <a:pt x="5" y="21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1" y="24"/>
                      <a:pt x="10" y="1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845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" name="Freeform 5985"/>
              <p:cNvSpPr>
                <a:spLocks noEditPoints="1"/>
              </p:cNvSpPr>
              <p:nvPr/>
            </p:nvSpPr>
            <p:spPr bwMode="auto">
              <a:xfrm>
                <a:off x="4860925" y="5427663"/>
                <a:ext cx="152400" cy="212725"/>
              </a:xfrm>
              <a:custGeom>
                <a:avLst/>
                <a:gdLst>
                  <a:gd name="T0" fmla="*/ 42 w 76"/>
                  <a:gd name="T1" fmla="*/ 89 h 107"/>
                  <a:gd name="T2" fmla="*/ 36 w 76"/>
                  <a:gd name="T3" fmla="*/ 87 h 107"/>
                  <a:gd name="T4" fmla="*/ 26 w 76"/>
                  <a:gd name="T5" fmla="*/ 75 h 107"/>
                  <a:gd name="T6" fmla="*/ 36 w 76"/>
                  <a:gd name="T7" fmla="*/ 70 h 107"/>
                  <a:gd name="T8" fmla="*/ 48 w 76"/>
                  <a:gd name="T9" fmla="*/ 84 h 107"/>
                  <a:gd name="T10" fmla="*/ 42 w 76"/>
                  <a:gd name="T11" fmla="*/ 89 h 107"/>
                  <a:gd name="T12" fmla="*/ 24 w 76"/>
                  <a:gd name="T13" fmla="*/ 0 h 107"/>
                  <a:gd name="T14" fmla="*/ 22 w 76"/>
                  <a:gd name="T15" fmla="*/ 0 h 107"/>
                  <a:gd name="T16" fmla="*/ 21 w 76"/>
                  <a:gd name="T17" fmla="*/ 0 h 107"/>
                  <a:gd name="T18" fmla="*/ 19 w 76"/>
                  <a:gd name="T19" fmla="*/ 0 h 107"/>
                  <a:gd name="T20" fmla="*/ 19 w 76"/>
                  <a:gd name="T21" fmla="*/ 0 h 107"/>
                  <a:gd name="T22" fmla="*/ 3 w 76"/>
                  <a:gd name="T23" fmla="*/ 11 h 107"/>
                  <a:gd name="T24" fmla="*/ 3 w 76"/>
                  <a:gd name="T25" fmla="*/ 11 h 107"/>
                  <a:gd name="T26" fmla="*/ 0 w 76"/>
                  <a:gd name="T27" fmla="*/ 22 h 107"/>
                  <a:gd name="T28" fmla="*/ 19 w 76"/>
                  <a:gd name="T29" fmla="*/ 78 h 107"/>
                  <a:gd name="T30" fmla="*/ 13 w 76"/>
                  <a:gd name="T31" fmla="*/ 93 h 107"/>
                  <a:gd name="T32" fmla="*/ 14 w 76"/>
                  <a:gd name="T33" fmla="*/ 101 h 107"/>
                  <a:gd name="T34" fmla="*/ 14 w 76"/>
                  <a:gd name="T35" fmla="*/ 101 h 107"/>
                  <a:gd name="T36" fmla="*/ 22 w 76"/>
                  <a:gd name="T37" fmla="*/ 103 h 107"/>
                  <a:gd name="T38" fmla="*/ 22 w 76"/>
                  <a:gd name="T39" fmla="*/ 103 h 107"/>
                  <a:gd name="T40" fmla="*/ 22 w 76"/>
                  <a:gd name="T41" fmla="*/ 103 h 107"/>
                  <a:gd name="T42" fmla="*/ 37 w 76"/>
                  <a:gd name="T43" fmla="*/ 107 h 107"/>
                  <a:gd name="T44" fmla="*/ 71 w 76"/>
                  <a:gd name="T45" fmla="*/ 79 h 107"/>
                  <a:gd name="T46" fmla="*/ 71 w 76"/>
                  <a:gd name="T47" fmla="*/ 79 h 107"/>
                  <a:gd name="T48" fmla="*/ 75 w 76"/>
                  <a:gd name="T49" fmla="*/ 68 h 107"/>
                  <a:gd name="T50" fmla="*/ 75 w 76"/>
                  <a:gd name="T51" fmla="*/ 68 h 107"/>
                  <a:gd name="T52" fmla="*/ 76 w 76"/>
                  <a:gd name="T53" fmla="*/ 64 h 107"/>
                  <a:gd name="T54" fmla="*/ 53 w 76"/>
                  <a:gd name="T55" fmla="*/ 48 h 107"/>
                  <a:gd name="T56" fmla="*/ 53 w 76"/>
                  <a:gd name="T57" fmla="*/ 48 h 107"/>
                  <a:gd name="T58" fmla="*/ 55 w 76"/>
                  <a:gd name="T59" fmla="*/ 65 h 107"/>
                  <a:gd name="T60" fmla="*/ 55 w 76"/>
                  <a:gd name="T61" fmla="*/ 65 h 107"/>
                  <a:gd name="T62" fmla="*/ 55 w 76"/>
                  <a:gd name="T63" fmla="*/ 65 h 107"/>
                  <a:gd name="T64" fmla="*/ 60 w 76"/>
                  <a:gd name="T65" fmla="*/ 60 h 107"/>
                  <a:gd name="T66" fmla="*/ 62 w 76"/>
                  <a:gd name="T67" fmla="*/ 61 h 107"/>
                  <a:gd name="T68" fmla="*/ 65 w 76"/>
                  <a:gd name="T69" fmla="*/ 67 h 107"/>
                  <a:gd name="T70" fmla="*/ 61 w 76"/>
                  <a:gd name="T71" fmla="*/ 71 h 107"/>
                  <a:gd name="T72" fmla="*/ 58 w 76"/>
                  <a:gd name="T73" fmla="*/ 70 h 107"/>
                  <a:gd name="T74" fmla="*/ 58 w 76"/>
                  <a:gd name="T75" fmla="*/ 70 h 107"/>
                  <a:gd name="T76" fmla="*/ 53 w 76"/>
                  <a:gd name="T77" fmla="*/ 75 h 107"/>
                  <a:gd name="T78" fmla="*/ 49 w 76"/>
                  <a:gd name="T79" fmla="*/ 70 h 107"/>
                  <a:gd name="T80" fmla="*/ 26 w 76"/>
                  <a:gd name="T81" fmla="*/ 45 h 107"/>
                  <a:gd name="T82" fmla="*/ 25 w 76"/>
                  <a:gd name="T83" fmla="*/ 10 h 107"/>
                  <a:gd name="T84" fmla="*/ 28 w 76"/>
                  <a:gd name="T85" fmla="*/ 1 h 107"/>
                  <a:gd name="T86" fmla="*/ 24 w 76"/>
                  <a:gd name="T87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76" h="107">
                    <a:moveTo>
                      <a:pt x="42" y="89"/>
                    </a:moveTo>
                    <a:cubicBezTo>
                      <a:pt x="40" y="89"/>
                      <a:pt x="38" y="88"/>
                      <a:pt x="36" y="87"/>
                    </a:cubicBezTo>
                    <a:cubicBezTo>
                      <a:pt x="30" y="86"/>
                      <a:pt x="26" y="81"/>
                      <a:pt x="26" y="75"/>
                    </a:cubicBezTo>
                    <a:cubicBezTo>
                      <a:pt x="26" y="73"/>
                      <a:pt x="32" y="72"/>
                      <a:pt x="36" y="70"/>
                    </a:cubicBezTo>
                    <a:cubicBezTo>
                      <a:pt x="37" y="77"/>
                      <a:pt x="48" y="77"/>
                      <a:pt x="48" y="84"/>
                    </a:cubicBezTo>
                    <a:cubicBezTo>
                      <a:pt x="46" y="88"/>
                      <a:pt x="44" y="89"/>
                      <a:pt x="42" y="89"/>
                    </a:cubicBezTo>
                    <a:moveTo>
                      <a:pt x="24" y="0"/>
                    </a:moveTo>
                    <a:cubicBezTo>
                      <a:pt x="24" y="0"/>
                      <a:pt x="23" y="0"/>
                      <a:pt x="22" y="0"/>
                    </a:cubicBezTo>
                    <a:cubicBezTo>
                      <a:pt x="22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9"/>
                      <a:pt x="9" y="7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5"/>
                      <a:pt x="1" y="18"/>
                      <a:pt x="0" y="22"/>
                    </a:cubicBezTo>
                    <a:cubicBezTo>
                      <a:pt x="9" y="40"/>
                      <a:pt x="21" y="56"/>
                      <a:pt x="19" y="78"/>
                    </a:cubicBezTo>
                    <a:cubicBezTo>
                      <a:pt x="18" y="85"/>
                      <a:pt x="22" y="90"/>
                      <a:pt x="13" y="93"/>
                    </a:cubicBezTo>
                    <a:cubicBezTo>
                      <a:pt x="6" y="95"/>
                      <a:pt x="11" y="99"/>
                      <a:pt x="14" y="101"/>
                    </a:cubicBezTo>
                    <a:cubicBezTo>
                      <a:pt x="14" y="101"/>
                      <a:pt x="14" y="101"/>
                      <a:pt x="14" y="101"/>
                    </a:cubicBezTo>
                    <a:cubicBezTo>
                      <a:pt x="17" y="102"/>
                      <a:pt x="19" y="103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7" y="106"/>
                      <a:pt x="32" y="107"/>
                      <a:pt x="37" y="107"/>
                    </a:cubicBezTo>
                    <a:cubicBezTo>
                      <a:pt x="53" y="107"/>
                      <a:pt x="63" y="94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2" y="75"/>
                      <a:pt x="74" y="71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6"/>
                      <a:pt x="76" y="65"/>
                      <a:pt x="76" y="64"/>
                    </a:cubicBezTo>
                    <a:cubicBezTo>
                      <a:pt x="73" y="52"/>
                      <a:pt x="62" y="51"/>
                      <a:pt x="53" y="48"/>
                    </a:cubicBezTo>
                    <a:cubicBezTo>
                      <a:pt x="53" y="48"/>
                      <a:pt x="53" y="48"/>
                      <a:pt x="53" y="48"/>
                    </a:cubicBezTo>
                    <a:cubicBezTo>
                      <a:pt x="54" y="54"/>
                      <a:pt x="54" y="59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56" y="63"/>
                      <a:pt x="57" y="60"/>
                      <a:pt x="60" y="60"/>
                    </a:cubicBezTo>
                    <a:cubicBezTo>
                      <a:pt x="60" y="60"/>
                      <a:pt x="61" y="60"/>
                      <a:pt x="62" y="61"/>
                    </a:cubicBezTo>
                    <a:cubicBezTo>
                      <a:pt x="64" y="62"/>
                      <a:pt x="65" y="65"/>
                      <a:pt x="65" y="67"/>
                    </a:cubicBezTo>
                    <a:cubicBezTo>
                      <a:pt x="65" y="70"/>
                      <a:pt x="63" y="71"/>
                      <a:pt x="61" y="71"/>
                    </a:cubicBezTo>
                    <a:cubicBezTo>
                      <a:pt x="60" y="71"/>
                      <a:pt x="59" y="70"/>
                      <a:pt x="58" y="70"/>
                    </a:cubicBezTo>
                    <a:cubicBezTo>
                      <a:pt x="58" y="70"/>
                      <a:pt x="58" y="70"/>
                      <a:pt x="58" y="70"/>
                    </a:cubicBezTo>
                    <a:cubicBezTo>
                      <a:pt x="56" y="73"/>
                      <a:pt x="54" y="75"/>
                      <a:pt x="53" y="75"/>
                    </a:cubicBezTo>
                    <a:cubicBezTo>
                      <a:pt x="52" y="75"/>
                      <a:pt x="50" y="74"/>
                      <a:pt x="49" y="70"/>
                    </a:cubicBezTo>
                    <a:cubicBezTo>
                      <a:pt x="44" y="59"/>
                      <a:pt x="40" y="50"/>
                      <a:pt x="26" y="45"/>
                    </a:cubicBezTo>
                    <a:cubicBezTo>
                      <a:pt x="12" y="39"/>
                      <a:pt x="12" y="23"/>
                      <a:pt x="25" y="10"/>
                    </a:cubicBezTo>
                    <a:cubicBezTo>
                      <a:pt x="28" y="7"/>
                      <a:pt x="32" y="5"/>
                      <a:pt x="28" y="1"/>
                    </a:cubicBezTo>
                    <a:cubicBezTo>
                      <a:pt x="28" y="0"/>
                      <a:pt x="26" y="0"/>
                      <a:pt x="24" y="0"/>
                    </a:cubicBezTo>
                  </a:path>
                </a:pathLst>
              </a:custGeom>
              <a:solidFill>
                <a:srgbClr val="5A24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" name="Freeform 5986"/>
              <p:cNvSpPr/>
              <p:nvPr/>
            </p:nvSpPr>
            <p:spPr bwMode="auto">
              <a:xfrm>
                <a:off x="4821238" y="5470526"/>
                <a:ext cx="84138" cy="173038"/>
              </a:xfrm>
              <a:custGeom>
                <a:avLst/>
                <a:gdLst>
                  <a:gd name="T0" fmla="*/ 20 w 42"/>
                  <a:gd name="T1" fmla="*/ 0 h 86"/>
                  <a:gd name="T2" fmla="*/ 11 w 42"/>
                  <a:gd name="T3" fmla="*/ 26 h 86"/>
                  <a:gd name="T4" fmla="*/ 11 w 42"/>
                  <a:gd name="T5" fmla="*/ 26 h 86"/>
                  <a:gd name="T6" fmla="*/ 17 w 42"/>
                  <a:gd name="T7" fmla="*/ 20 h 86"/>
                  <a:gd name="T8" fmla="*/ 17 w 42"/>
                  <a:gd name="T9" fmla="*/ 20 h 86"/>
                  <a:gd name="T10" fmla="*/ 17 w 42"/>
                  <a:gd name="T11" fmla="*/ 20 h 86"/>
                  <a:gd name="T12" fmla="*/ 19 w 42"/>
                  <a:gd name="T13" fmla="*/ 14 h 86"/>
                  <a:gd name="T14" fmla="*/ 23 w 42"/>
                  <a:gd name="T15" fmla="*/ 16 h 86"/>
                  <a:gd name="T16" fmla="*/ 20 w 42"/>
                  <a:gd name="T17" fmla="*/ 25 h 86"/>
                  <a:gd name="T18" fmla="*/ 20 w 42"/>
                  <a:gd name="T19" fmla="*/ 25 h 86"/>
                  <a:gd name="T20" fmla="*/ 23 w 42"/>
                  <a:gd name="T21" fmla="*/ 43 h 86"/>
                  <a:gd name="T22" fmla="*/ 20 w 42"/>
                  <a:gd name="T23" fmla="*/ 86 h 86"/>
                  <a:gd name="T24" fmla="*/ 20 w 42"/>
                  <a:gd name="T25" fmla="*/ 86 h 86"/>
                  <a:gd name="T26" fmla="*/ 34 w 42"/>
                  <a:gd name="T27" fmla="*/ 79 h 86"/>
                  <a:gd name="T28" fmla="*/ 33 w 42"/>
                  <a:gd name="T29" fmla="*/ 71 h 86"/>
                  <a:gd name="T30" fmla="*/ 39 w 42"/>
                  <a:gd name="T31" fmla="*/ 56 h 86"/>
                  <a:gd name="T32" fmla="*/ 20 w 42"/>
                  <a:gd name="T33" fmla="*/ 0 h 86"/>
                  <a:gd name="T34" fmla="*/ 20 w 42"/>
                  <a:gd name="T3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86">
                    <a:moveTo>
                      <a:pt x="20" y="0"/>
                    </a:moveTo>
                    <a:cubicBezTo>
                      <a:pt x="0" y="3"/>
                      <a:pt x="6" y="15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3"/>
                      <a:pt x="14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18"/>
                      <a:pt x="18" y="16"/>
                      <a:pt x="19" y="14"/>
                    </a:cubicBezTo>
                    <a:cubicBezTo>
                      <a:pt x="20" y="14"/>
                      <a:pt x="22" y="15"/>
                      <a:pt x="23" y="16"/>
                    </a:cubicBezTo>
                    <a:cubicBezTo>
                      <a:pt x="25" y="20"/>
                      <a:pt x="24" y="23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2" y="31"/>
                      <a:pt x="28" y="35"/>
                      <a:pt x="23" y="43"/>
                    </a:cubicBezTo>
                    <a:cubicBezTo>
                      <a:pt x="14" y="56"/>
                      <a:pt x="13" y="71"/>
                      <a:pt x="20" y="86"/>
                    </a:cubicBezTo>
                    <a:cubicBezTo>
                      <a:pt x="20" y="86"/>
                      <a:pt x="20" y="86"/>
                      <a:pt x="20" y="86"/>
                    </a:cubicBezTo>
                    <a:cubicBezTo>
                      <a:pt x="25" y="86"/>
                      <a:pt x="30" y="83"/>
                      <a:pt x="34" y="79"/>
                    </a:cubicBezTo>
                    <a:cubicBezTo>
                      <a:pt x="31" y="77"/>
                      <a:pt x="26" y="73"/>
                      <a:pt x="33" y="71"/>
                    </a:cubicBezTo>
                    <a:cubicBezTo>
                      <a:pt x="42" y="68"/>
                      <a:pt x="38" y="63"/>
                      <a:pt x="39" y="56"/>
                    </a:cubicBezTo>
                    <a:cubicBezTo>
                      <a:pt x="41" y="34"/>
                      <a:pt x="29" y="18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622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" name="Freeform 5987"/>
              <p:cNvSpPr/>
              <p:nvPr/>
            </p:nvSpPr>
            <p:spPr bwMode="auto">
              <a:xfrm>
                <a:off x="4821238" y="5230813"/>
                <a:ext cx="84138" cy="130175"/>
              </a:xfrm>
              <a:custGeom>
                <a:avLst/>
                <a:gdLst>
                  <a:gd name="T0" fmla="*/ 20 w 42"/>
                  <a:gd name="T1" fmla="*/ 0 h 65"/>
                  <a:gd name="T2" fmla="*/ 1 w 42"/>
                  <a:gd name="T3" fmla="*/ 15 h 65"/>
                  <a:gd name="T4" fmla="*/ 1 w 42"/>
                  <a:gd name="T5" fmla="*/ 15 h 65"/>
                  <a:gd name="T6" fmla="*/ 1 w 42"/>
                  <a:gd name="T7" fmla="*/ 15 h 65"/>
                  <a:gd name="T8" fmla="*/ 0 w 42"/>
                  <a:gd name="T9" fmla="*/ 19 h 65"/>
                  <a:gd name="T10" fmla="*/ 0 w 42"/>
                  <a:gd name="T11" fmla="*/ 19 h 65"/>
                  <a:gd name="T12" fmla="*/ 4 w 42"/>
                  <a:gd name="T13" fmla="*/ 22 h 65"/>
                  <a:gd name="T14" fmla="*/ 7 w 42"/>
                  <a:gd name="T15" fmla="*/ 23 h 65"/>
                  <a:gd name="T16" fmla="*/ 9 w 42"/>
                  <a:gd name="T17" fmla="*/ 22 h 65"/>
                  <a:gd name="T18" fmla="*/ 15 w 42"/>
                  <a:gd name="T19" fmla="*/ 21 h 65"/>
                  <a:gd name="T20" fmla="*/ 17 w 42"/>
                  <a:gd name="T21" fmla="*/ 34 h 65"/>
                  <a:gd name="T22" fmla="*/ 20 w 42"/>
                  <a:gd name="T23" fmla="*/ 46 h 65"/>
                  <a:gd name="T24" fmla="*/ 20 w 42"/>
                  <a:gd name="T25" fmla="*/ 46 h 65"/>
                  <a:gd name="T26" fmla="*/ 22 w 42"/>
                  <a:gd name="T27" fmla="*/ 45 h 65"/>
                  <a:gd name="T28" fmla="*/ 25 w 42"/>
                  <a:gd name="T29" fmla="*/ 48 h 65"/>
                  <a:gd name="T30" fmla="*/ 21 w 42"/>
                  <a:gd name="T31" fmla="*/ 55 h 65"/>
                  <a:gd name="T32" fmla="*/ 21 w 42"/>
                  <a:gd name="T33" fmla="*/ 55 h 65"/>
                  <a:gd name="T34" fmla="*/ 19 w 42"/>
                  <a:gd name="T35" fmla="*/ 62 h 65"/>
                  <a:gd name="T36" fmla="*/ 19 w 42"/>
                  <a:gd name="T37" fmla="*/ 62 h 65"/>
                  <a:gd name="T38" fmla="*/ 19 w 42"/>
                  <a:gd name="T39" fmla="*/ 62 h 65"/>
                  <a:gd name="T40" fmla="*/ 35 w 42"/>
                  <a:gd name="T41" fmla="*/ 63 h 65"/>
                  <a:gd name="T42" fmla="*/ 35 w 42"/>
                  <a:gd name="T43" fmla="*/ 63 h 65"/>
                  <a:gd name="T44" fmla="*/ 35 w 42"/>
                  <a:gd name="T45" fmla="*/ 63 h 65"/>
                  <a:gd name="T46" fmla="*/ 38 w 42"/>
                  <a:gd name="T47" fmla="*/ 65 h 65"/>
                  <a:gd name="T48" fmla="*/ 38 w 42"/>
                  <a:gd name="T49" fmla="*/ 65 h 65"/>
                  <a:gd name="T50" fmla="*/ 38 w 42"/>
                  <a:gd name="T51" fmla="*/ 65 h 65"/>
                  <a:gd name="T52" fmla="*/ 42 w 42"/>
                  <a:gd name="T53" fmla="*/ 41 h 65"/>
                  <a:gd name="T54" fmla="*/ 35 w 42"/>
                  <a:gd name="T55" fmla="*/ 26 h 65"/>
                  <a:gd name="T56" fmla="*/ 35 w 42"/>
                  <a:gd name="T57" fmla="*/ 26 h 65"/>
                  <a:gd name="T58" fmla="*/ 35 w 42"/>
                  <a:gd name="T59" fmla="*/ 14 h 65"/>
                  <a:gd name="T60" fmla="*/ 35 w 42"/>
                  <a:gd name="T61" fmla="*/ 14 h 65"/>
                  <a:gd name="T62" fmla="*/ 20 w 42"/>
                  <a:gd name="T6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" h="65">
                    <a:moveTo>
                      <a:pt x="20" y="0"/>
                    </a:moveTo>
                    <a:cubicBezTo>
                      <a:pt x="15" y="0"/>
                      <a:pt x="9" y="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" y="20"/>
                      <a:pt x="3" y="21"/>
                      <a:pt x="4" y="22"/>
                    </a:cubicBezTo>
                    <a:cubicBezTo>
                      <a:pt x="5" y="22"/>
                      <a:pt x="6" y="23"/>
                      <a:pt x="7" y="23"/>
                    </a:cubicBezTo>
                    <a:cubicBezTo>
                      <a:pt x="7" y="23"/>
                      <a:pt x="8" y="23"/>
                      <a:pt x="9" y="22"/>
                    </a:cubicBezTo>
                    <a:cubicBezTo>
                      <a:pt x="11" y="22"/>
                      <a:pt x="13" y="21"/>
                      <a:pt x="15" y="21"/>
                    </a:cubicBezTo>
                    <a:cubicBezTo>
                      <a:pt x="22" y="21"/>
                      <a:pt x="22" y="26"/>
                      <a:pt x="17" y="34"/>
                    </a:cubicBezTo>
                    <a:cubicBezTo>
                      <a:pt x="14" y="39"/>
                      <a:pt x="14" y="43"/>
                      <a:pt x="20" y="46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21" y="45"/>
                      <a:pt x="22" y="45"/>
                      <a:pt x="22" y="45"/>
                    </a:cubicBezTo>
                    <a:cubicBezTo>
                      <a:pt x="24" y="45"/>
                      <a:pt x="25" y="47"/>
                      <a:pt x="25" y="48"/>
                    </a:cubicBezTo>
                    <a:cubicBezTo>
                      <a:pt x="26" y="52"/>
                      <a:pt x="25" y="54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0" y="57"/>
                      <a:pt x="19" y="60"/>
                      <a:pt x="19" y="62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24" y="63"/>
                      <a:pt x="29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6" y="64"/>
                      <a:pt x="37" y="64"/>
                      <a:pt x="38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41" y="57"/>
                      <a:pt x="21" y="46"/>
                      <a:pt x="42" y="41"/>
                    </a:cubicBezTo>
                    <a:cubicBezTo>
                      <a:pt x="39" y="36"/>
                      <a:pt x="37" y="31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2"/>
                      <a:pt x="35" y="18"/>
                      <a:pt x="35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29" y="4"/>
                      <a:pt x="25" y="0"/>
                      <a:pt x="20" y="0"/>
                    </a:cubicBezTo>
                  </a:path>
                </a:pathLst>
              </a:custGeom>
              <a:solidFill>
                <a:srgbClr val="582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2" name="Freeform 5988"/>
              <p:cNvSpPr/>
              <p:nvPr/>
            </p:nvSpPr>
            <p:spPr bwMode="auto">
              <a:xfrm>
                <a:off x="4822825" y="5511801"/>
                <a:ext cx="53975" cy="131763"/>
              </a:xfrm>
              <a:custGeom>
                <a:avLst/>
                <a:gdLst>
                  <a:gd name="T0" fmla="*/ 16 w 27"/>
                  <a:gd name="T1" fmla="*/ 0 h 66"/>
                  <a:gd name="T2" fmla="*/ 10 w 27"/>
                  <a:gd name="T3" fmla="*/ 6 h 66"/>
                  <a:gd name="T4" fmla="*/ 10 w 27"/>
                  <a:gd name="T5" fmla="*/ 6 h 66"/>
                  <a:gd name="T6" fmla="*/ 0 w 27"/>
                  <a:gd name="T7" fmla="*/ 23 h 66"/>
                  <a:gd name="T8" fmla="*/ 0 w 27"/>
                  <a:gd name="T9" fmla="*/ 23 h 66"/>
                  <a:gd name="T10" fmla="*/ 3 w 27"/>
                  <a:gd name="T11" fmla="*/ 50 h 66"/>
                  <a:gd name="T12" fmla="*/ 3 w 27"/>
                  <a:gd name="T13" fmla="*/ 50 h 66"/>
                  <a:gd name="T14" fmla="*/ 3 w 27"/>
                  <a:gd name="T15" fmla="*/ 50 h 66"/>
                  <a:gd name="T16" fmla="*/ 5 w 27"/>
                  <a:gd name="T17" fmla="*/ 58 h 66"/>
                  <a:gd name="T18" fmla="*/ 5 w 27"/>
                  <a:gd name="T19" fmla="*/ 58 h 66"/>
                  <a:gd name="T20" fmla="*/ 5 w 27"/>
                  <a:gd name="T21" fmla="*/ 58 h 66"/>
                  <a:gd name="T22" fmla="*/ 15 w 27"/>
                  <a:gd name="T23" fmla="*/ 65 h 66"/>
                  <a:gd name="T24" fmla="*/ 15 w 27"/>
                  <a:gd name="T25" fmla="*/ 65 h 66"/>
                  <a:gd name="T26" fmla="*/ 19 w 27"/>
                  <a:gd name="T27" fmla="*/ 66 h 66"/>
                  <a:gd name="T28" fmla="*/ 22 w 27"/>
                  <a:gd name="T29" fmla="*/ 23 h 66"/>
                  <a:gd name="T30" fmla="*/ 19 w 27"/>
                  <a:gd name="T31" fmla="*/ 5 h 66"/>
                  <a:gd name="T32" fmla="*/ 19 w 27"/>
                  <a:gd name="T33" fmla="*/ 5 h 66"/>
                  <a:gd name="T34" fmla="*/ 19 w 27"/>
                  <a:gd name="T35" fmla="*/ 5 h 66"/>
                  <a:gd name="T36" fmla="*/ 16 w 27"/>
                  <a:gd name="T37" fmla="*/ 0 h 66"/>
                  <a:gd name="T38" fmla="*/ 16 w 27"/>
                  <a:gd name="T3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" h="66">
                    <a:moveTo>
                      <a:pt x="16" y="0"/>
                    </a:moveTo>
                    <a:cubicBezTo>
                      <a:pt x="13" y="0"/>
                      <a:pt x="11" y="3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7" y="12"/>
                      <a:pt x="3" y="17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8" y="31"/>
                      <a:pt x="4" y="4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2" y="52"/>
                      <a:pt x="2" y="55"/>
                      <a:pt x="5" y="58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8" y="60"/>
                      <a:pt x="12" y="63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65"/>
                      <a:pt x="17" y="66"/>
                      <a:pt x="19" y="66"/>
                    </a:cubicBezTo>
                    <a:cubicBezTo>
                      <a:pt x="12" y="51"/>
                      <a:pt x="13" y="36"/>
                      <a:pt x="22" y="23"/>
                    </a:cubicBezTo>
                    <a:cubicBezTo>
                      <a:pt x="27" y="15"/>
                      <a:pt x="21" y="11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3"/>
                      <a:pt x="17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5A2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3" name="Freeform 5989"/>
              <p:cNvSpPr/>
              <p:nvPr/>
            </p:nvSpPr>
            <p:spPr bwMode="auto">
              <a:xfrm>
                <a:off x="4826000" y="5353051"/>
                <a:ext cx="73025" cy="96838"/>
              </a:xfrm>
              <a:custGeom>
                <a:avLst/>
                <a:gdLst>
                  <a:gd name="T0" fmla="*/ 13 w 37"/>
                  <a:gd name="T1" fmla="*/ 0 h 48"/>
                  <a:gd name="T2" fmla="*/ 13 w 37"/>
                  <a:gd name="T3" fmla="*/ 0 h 48"/>
                  <a:gd name="T4" fmla="*/ 16 w 37"/>
                  <a:gd name="T5" fmla="*/ 32 h 48"/>
                  <a:gd name="T6" fmla="*/ 21 w 37"/>
                  <a:gd name="T7" fmla="*/ 48 h 48"/>
                  <a:gd name="T8" fmla="*/ 21 w 37"/>
                  <a:gd name="T9" fmla="*/ 48 h 48"/>
                  <a:gd name="T10" fmla="*/ 37 w 37"/>
                  <a:gd name="T11" fmla="*/ 37 h 48"/>
                  <a:gd name="T12" fmla="*/ 37 w 37"/>
                  <a:gd name="T13" fmla="*/ 37 h 48"/>
                  <a:gd name="T14" fmla="*/ 37 w 37"/>
                  <a:gd name="T15" fmla="*/ 37 h 48"/>
                  <a:gd name="T16" fmla="*/ 35 w 37"/>
                  <a:gd name="T17" fmla="*/ 32 h 48"/>
                  <a:gd name="T18" fmla="*/ 35 w 37"/>
                  <a:gd name="T19" fmla="*/ 32 h 48"/>
                  <a:gd name="T20" fmla="*/ 28 w 37"/>
                  <a:gd name="T21" fmla="*/ 33 h 48"/>
                  <a:gd name="T22" fmla="*/ 22 w 37"/>
                  <a:gd name="T23" fmla="*/ 30 h 48"/>
                  <a:gd name="T24" fmla="*/ 27 w 37"/>
                  <a:gd name="T25" fmla="*/ 22 h 48"/>
                  <a:gd name="T26" fmla="*/ 33 w 37"/>
                  <a:gd name="T27" fmla="*/ 2 h 48"/>
                  <a:gd name="T28" fmla="*/ 33 w 37"/>
                  <a:gd name="T29" fmla="*/ 2 h 48"/>
                  <a:gd name="T30" fmla="*/ 17 w 37"/>
                  <a:gd name="T31" fmla="*/ 1 h 48"/>
                  <a:gd name="T32" fmla="*/ 17 w 37"/>
                  <a:gd name="T33" fmla="*/ 1 h 48"/>
                  <a:gd name="T34" fmla="*/ 13 w 37"/>
                  <a:gd name="T3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48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12"/>
                      <a:pt x="0" y="24"/>
                      <a:pt x="16" y="32"/>
                    </a:cubicBezTo>
                    <a:cubicBezTo>
                      <a:pt x="25" y="37"/>
                      <a:pt x="18" y="44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27" y="44"/>
                      <a:pt x="35" y="46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5"/>
                      <a:pt x="36" y="34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3" y="32"/>
                      <a:pt x="30" y="33"/>
                      <a:pt x="28" y="33"/>
                    </a:cubicBezTo>
                    <a:cubicBezTo>
                      <a:pt x="26" y="33"/>
                      <a:pt x="24" y="32"/>
                      <a:pt x="22" y="30"/>
                    </a:cubicBezTo>
                    <a:cubicBezTo>
                      <a:pt x="19" y="25"/>
                      <a:pt x="25" y="24"/>
                      <a:pt x="27" y="22"/>
                    </a:cubicBezTo>
                    <a:cubicBezTo>
                      <a:pt x="34" y="16"/>
                      <a:pt x="34" y="10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27" y="2"/>
                      <a:pt x="22" y="2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5" y="1"/>
                      <a:pt x="14" y="0"/>
                      <a:pt x="13" y="0"/>
                    </a:cubicBezTo>
                  </a:path>
                </a:pathLst>
              </a:custGeom>
              <a:solidFill>
                <a:srgbClr val="6A3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4" name="Freeform 5990"/>
              <p:cNvSpPr/>
              <p:nvPr/>
            </p:nvSpPr>
            <p:spPr bwMode="auto">
              <a:xfrm>
                <a:off x="4819650" y="5199063"/>
                <a:ext cx="84138" cy="61913"/>
              </a:xfrm>
              <a:custGeom>
                <a:avLst/>
                <a:gdLst>
                  <a:gd name="T0" fmla="*/ 28 w 42"/>
                  <a:gd name="T1" fmla="*/ 0 h 31"/>
                  <a:gd name="T2" fmla="*/ 0 w 42"/>
                  <a:gd name="T3" fmla="*/ 30 h 31"/>
                  <a:gd name="T4" fmla="*/ 0 w 42"/>
                  <a:gd name="T5" fmla="*/ 30 h 31"/>
                  <a:gd name="T6" fmla="*/ 2 w 42"/>
                  <a:gd name="T7" fmla="*/ 31 h 31"/>
                  <a:gd name="T8" fmla="*/ 2 w 42"/>
                  <a:gd name="T9" fmla="*/ 31 h 31"/>
                  <a:gd name="T10" fmla="*/ 21 w 42"/>
                  <a:gd name="T11" fmla="*/ 16 h 31"/>
                  <a:gd name="T12" fmla="*/ 36 w 42"/>
                  <a:gd name="T13" fmla="*/ 30 h 31"/>
                  <a:gd name="T14" fmla="*/ 36 w 42"/>
                  <a:gd name="T15" fmla="*/ 30 h 31"/>
                  <a:gd name="T16" fmla="*/ 36 w 42"/>
                  <a:gd name="T17" fmla="*/ 30 h 31"/>
                  <a:gd name="T18" fmla="*/ 37 w 42"/>
                  <a:gd name="T19" fmla="*/ 2 h 31"/>
                  <a:gd name="T20" fmla="*/ 33 w 42"/>
                  <a:gd name="T21" fmla="*/ 0 h 31"/>
                  <a:gd name="T22" fmla="*/ 33 w 42"/>
                  <a:gd name="T23" fmla="*/ 0 h 31"/>
                  <a:gd name="T24" fmla="*/ 33 w 42"/>
                  <a:gd name="T25" fmla="*/ 0 h 31"/>
                  <a:gd name="T26" fmla="*/ 28 w 42"/>
                  <a:gd name="T2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31">
                    <a:moveTo>
                      <a:pt x="28" y="0"/>
                    </a:moveTo>
                    <a:cubicBezTo>
                      <a:pt x="10" y="0"/>
                      <a:pt x="2" y="12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1"/>
                      <a:pt x="1" y="31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0" y="21"/>
                      <a:pt x="16" y="16"/>
                      <a:pt x="21" y="16"/>
                    </a:cubicBezTo>
                    <a:cubicBezTo>
                      <a:pt x="26" y="16"/>
                      <a:pt x="30" y="2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42" y="21"/>
                      <a:pt x="35" y="11"/>
                      <a:pt x="37" y="2"/>
                    </a:cubicBezTo>
                    <a:cubicBezTo>
                      <a:pt x="36" y="1"/>
                      <a:pt x="34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1" y="0"/>
                      <a:pt x="30" y="0"/>
                      <a:pt x="28" y="0"/>
                    </a:cubicBezTo>
                  </a:path>
                </a:pathLst>
              </a:custGeom>
              <a:solidFill>
                <a:srgbClr val="6A3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5" name="Freeform 5991"/>
              <p:cNvSpPr/>
              <p:nvPr/>
            </p:nvSpPr>
            <p:spPr bwMode="auto">
              <a:xfrm>
                <a:off x="4816475" y="5268913"/>
                <a:ext cx="49213" cy="85725"/>
              </a:xfrm>
              <a:custGeom>
                <a:avLst/>
                <a:gdLst>
                  <a:gd name="T0" fmla="*/ 2 w 24"/>
                  <a:gd name="T1" fmla="*/ 0 h 43"/>
                  <a:gd name="T2" fmla="*/ 6 w 24"/>
                  <a:gd name="T3" fmla="*/ 38 h 43"/>
                  <a:gd name="T4" fmla="*/ 6 w 24"/>
                  <a:gd name="T5" fmla="*/ 38 h 43"/>
                  <a:gd name="T6" fmla="*/ 6 w 24"/>
                  <a:gd name="T7" fmla="*/ 38 h 43"/>
                  <a:gd name="T8" fmla="*/ 11 w 24"/>
                  <a:gd name="T9" fmla="*/ 30 h 43"/>
                  <a:gd name="T10" fmla="*/ 13 w 24"/>
                  <a:gd name="T11" fmla="*/ 31 h 43"/>
                  <a:gd name="T12" fmla="*/ 13 w 24"/>
                  <a:gd name="T13" fmla="*/ 41 h 43"/>
                  <a:gd name="T14" fmla="*/ 13 w 24"/>
                  <a:gd name="T15" fmla="*/ 41 h 43"/>
                  <a:gd name="T16" fmla="*/ 13 w 24"/>
                  <a:gd name="T17" fmla="*/ 41 h 43"/>
                  <a:gd name="T18" fmla="*/ 17 w 24"/>
                  <a:gd name="T19" fmla="*/ 42 h 43"/>
                  <a:gd name="T20" fmla="*/ 17 w 24"/>
                  <a:gd name="T21" fmla="*/ 42 h 43"/>
                  <a:gd name="T22" fmla="*/ 21 w 24"/>
                  <a:gd name="T23" fmla="*/ 43 h 43"/>
                  <a:gd name="T24" fmla="*/ 21 w 24"/>
                  <a:gd name="T25" fmla="*/ 43 h 43"/>
                  <a:gd name="T26" fmla="*/ 23 w 24"/>
                  <a:gd name="T27" fmla="*/ 36 h 43"/>
                  <a:gd name="T28" fmla="*/ 23 w 24"/>
                  <a:gd name="T29" fmla="*/ 36 h 43"/>
                  <a:gd name="T30" fmla="*/ 23 w 24"/>
                  <a:gd name="T31" fmla="*/ 36 h 43"/>
                  <a:gd name="T32" fmla="*/ 22 w 24"/>
                  <a:gd name="T33" fmla="*/ 27 h 43"/>
                  <a:gd name="T34" fmla="*/ 19 w 24"/>
                  <a:gd name="T35" fmla="*/ 15 h 43"/>
                  <a:gd name="T36" fmla="*/ 17 w 24"/>
                  <a:gd name="T37" fmla="*/ 2 h 43"/>
                  <a:gd name="T38" fmla="*/ 11 w 24"/>
                  <a:gd name="T39" fmla="*/ 3 h 43"/>
                  <a:gd name="T40" fmla="*/ 9 w 24"/>
                  <a:gd name="T41" fmla="*/ 4 h 43"/>
                  <a:gd name="T42" fmla="*/ 6 w 24"/>
                  <a:gd name="T43" fmla="*/ 3 h 43"/>
                  <a:gd name="T44" fmla="*/ 2 w 24"/>
                  <a:gd name="T45" fmla="*/ 0 h 43"/>
                  <a:gd name="T46" fmla="*/ 2 w 24"/>
                  <a:gd name="T47" fmla="*/ 0 h 43"/>
                  <a:gd name="T48" fmla="*/ 2 w 24"/>
                  <a:gd name="T4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" h="43">
                    <a:moveTo>
                      <a:pt x="2" y="0"/>
                    </a:moveTo>
                    <a:cubicBezTo>
                      <a:pt x="0" y="13"/>
                      <a:pt x="3" y="26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8" y="35"/>
                      <a:pt x="7" y="30"/>
                      <a:pt x="11" y="30"/>
                    </a:cubicBezTo>
                    <a:cubicBezTo>
                      <a:pt x="12" y="30"/>
                      <a:pt x="12" y="30"/>
                      <a:pt x="13" y="31"/>
                    </a:cubicBezTo>
                    <a:cubicBezTo>
                      <a:pt x="17" y="32"/>
                      <a:pt x="14" y="37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4" y="41"/>
                      <a:pt x="16" y="41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2"/>
                      <a:pt x="19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1"/>
                      <a:pt x="22" y="38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1" y="33"/>
                      <a:pt x="21" y="30"/>
                      <a:pt x="22" y="27"/>
                    </a:cubicBezTo>
                    <a:cubicBezTo>
                      <a:pt x="16" y="24"/>
                      <a:pt x="16" y="20"/>
                      <a:pt x="19" y="15"/>
                    </a:cubicBezTo>
                    <a:cubicBezTo>
                      <a:pt x="24" y="7"/>
                      <a:pt x="24" y="2"/>
                      <a:pt x="17" y="2"/>
                    </a:cubicBezTo>
                    <a:cubicBezTo>
                      <a:pt x="15" y="2"/>
                      <a:pt x="13" y="3"/>
                      <a:pt x="11" y="3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8" y="4"/>
                      <a:pt x="7" y="3"/>
                      <a:pt x="6" y="3"/>
                    </a:cubicBezTo>
                    <a:cubicBezTo>
                      <a:pt x="5" y="2"/>
                      <a:pt x="4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6B3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6" name="Freeform 5992"/>
              <p:cNvSpPr/>
              <p:nvPr/>
            </p:nvSpPr>
            <p:spPr bwMode="auto">
              <a:xfrm>
                <a:off x="4829175" y="5329238"/>
                <a:ext cx="22225" cy="22225"/>
              </a:xfrm>
              <a:custGeom>
                <a:avLst/>
                <a:gdLst>
                  <a:gd name="T0" fmla="*/ 5 w 11"/>
                  <a:gd name="T1" fmla="*/ 0 h 11"/>
                  <a:gd name="T2" fmla="*/ 0 w 11"/>
                  <a:gd name="T3" fmla="*/ 8 h 11"/>
                  <a:gd name="T4" fmla="*/ 0 w 11"/>
                  <a:gd name="T5" fmla="*/ 8 h 11"/>
                  <a:gd name="T6" fmla="*/ 7 w 11"/>
                  <a:gd name="T7" fmla="*/ 11 h 11"/>
                  <a:gd name="T8" fmla="*/ 7 w 11"/>
                  <a:gd name="T9" fmla="*/ 11 h 11"/>
                  <a:gd name="T10" fmla="*/ 7 w 11"/>
                  <a:gd name="T11" fmla="*/ 1 h 11"/>
                  <a:gd name="T12" fmla="*/ 5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5" y="0"/>
                    </a:moveTo>
                    <a:cubicBezTo>
                      <a:pt x="1" y="0"/>
                      <a:pt x="2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9"/>
                      <a:pt x="5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7"/>
                      <a:pt x="11" y="2"/>
                      <a:pt x="7" y="1"/>
                    </a:cubicBezTo>
                    <a:cubicBezTo>
                      <a:pt x="6" y="0"/>
                      <a:pt x="6" y="0"/>
                      <a:pt x="5" y="0"/>
                    </a:cubicBezTo>
                  </a:path>
                </a:pathLst>
              </a:custGeom>
              <a:solidFill>
                <a:srgbClr val="582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7" name="Freeform 5993"/>
              <p:cNvSpPr/>
              <p:nvPr/>
            </p:nvSpPr>
            <p:spPr bwMode="auto">
              <a:xfrm>
                <a:off x="5702301" y="5776913"/>
                <a:ext cx="100013" cy="107950"/>
              </a:xfrm>
              <a:custGeom>
                <a:avLst/>
                <a:gdLst>
                  <a:gd name="T0" fmla="*/ 44 w 50"/>
                  <a:gd name="T1" fmla="*/ 0 h 54"/>
                  <a:gd name="T2" fmla="*/ 32 w 50"/>
                  <a:gd name="T3" fmla="*/ 10 h 54"/>
                  <a:gd name="T4" fmla="*/ 32 w 50"/>
                  <a:gd name="T5" fmla="*/ 10 h 54"/>
                  <a:gd name="T6" fmla="*/ 27 w 50"/>
                  <a:gd name="T7" fmla="*/ 12 h 54"/>
                  <a:gd name="T8" fmla="*/ 21 w 50"/>
                  <a:gd name="T9" fmla="*/ 11 h 54"/>
                  <a:gd name="T10" fmla="*/ 9 w 50"/>
                  <a:gd name="T11" fmla="*/ 4 h 54"/>
                  <a:gd name="T12" fmla="*/ 6 w 50"/>
                  <a:gd name="T13" fmla="*/ 6 h 54"/>
                  <a:gd name="T14" fmla="*/ 9 w 50"/>
                  <a:gd name="T15" fmla="*/ 25 h 54"/>
                  <a:gd name="T16" fmla="*/ 9 w 50"/>
                  <a:gd name="T17" fmla="*/ 40 h 54"/>
                  <a:gd name="T18" fmla="*/ 9 w 50"/>
                  <a:gd name="T19" fmla="*/ 40 h 54"/>
                  <a:gd name="T20" fmla="*/ 18 w 50"/>
                  <a:gd name="T21" fmla="*/ 51 h 54"/>
                  <a:gd name="T22" fmla="*/ 18 w 50"/>
                  <a:gd name="T23" fmla="*/ 51 h 54"/>
                  <a:gd name="T24" fmla="*/ 18 w 50"/>
                  <a:gd name="T25" fmla="*/ 51 h 54"/>
                  <a:gd name="T26" fmla="*/ 22 w 50"/>
                  <a:gd name="T27" fmla="*/ 54 h 54"/>
                  <a:gd name="T28" fmla="*/ 23 w 50"/>
                  <a:gd name="T29" fmla="*/ 54 h 54"/>
                  <a:gd name="T30" fmla="*/ 24 w 50"/>
                  <a:gd name="T31" fmla="*/ 54 h 54"/>
                  <a:gd name="T32" fmla="*/ 26 w 50"/>
                  <a:gd name="T33" fmla="*/ 54 h 54"/>
                  <a:gd name="T34" fmla="*/ 26 w 50"/>
                  <a:gd name="T35" fmla="*/ 54 h 54"/>
                  <a:gd name="T36" fmla="*/ 26 w 50"/>
                  <a:gd name="T37" fmla="*/ 54 h 54"/>
                  <a:gd name="T38" fmla="*/ 47 w 50"/>
                  <a:gd name="T39" fmla="*/ 36 h 54"/>
                  <a:gd name="T40" fmla="*/ 47 w 50"/>
                  <a:gd name="T41" fmla="*/ 36 h 54"/>
                  <a:gd name="T42" fmla="*/ 50 w 50"/>
                  <a:gd name="T43" fmla="*/ 29 h 54"/>
                  <a:gd name="T44" fmla="*/ 50 w 50"/>
                  <a:gd name="T45" fmla="*/ 29 h 54"/>
                  <a:gd name="T46" fmla="*/ 50 w 50"/>
                  <a:gd name="T47" fmla="*/ 28 h 54"/>
                  <a:gd name="T48" fmla="*/ 46 w 50"/>
                  <a:gd name="T49" fmla="*/ 30 h 54"/>
                  <a:gd name="T50" fmla="*/ 43 w 50"/>
                  <a:gd name="T51" fmla="*/ 32 h 54"/>
                  <a:gd name="T52" fmla="*/ 42 w 50"/>
                  <a:gd name="T53" fmla="*/ 26 h 54"/>
                  <a:gd name="T54" fmla="*/ 47 w 50"/>
                  <a:gd name="T55" fmla="*/ 1 h 54"/>
                  <a:gd name="T56" fmla="*/ 44 w 50"/>
                  <a:gd name="T5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0" h="54">
                    <a:moveTo>
                      <a:pt x="44" y="0"/>
                    </a:moveTo>
                    <a:cubicBezTo>
                      <a:pt x="38" y="0"/>
                      <a:pt x="37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11"/>
                      <a:pt x="29" y="12"/>
                      <a:pt x="27" y="12"/>
                    </a:cubicBezTo>
                    <a:cubicBezTo>
                      <a:pt x="25" y="12"/>
                      <a:pt x="23" y="11"/>
                      <a:pt x="21" y="11"/>
                    </a:cubicBezTo>
                    <a:cubicBezTo>
                      <a:pt x="16" y="10"/>
                      <a:pt x="13" y="4"/>
                      <a:pt x="9" y="4"/>
                    </a:cubicBezTo>
                    <a:cubicBezTo>
                      <a:pt x="8" y="4"/>
                      <a:pt x="7" y="5"/>
                      <a:pt x="6" y="6"/>
                    </a:cubicBezTo>
                    <a:cubicBezTo>
                      <a:pt x="0" y="12"/>
                      <a:pt x="5" y="21"/>
                      <a:pt x="9" y="25"/>
                    </a:cubicBezTo>
                    <a:cubicBezTo>
                      <a:pt x="16" y="31"/>
                      <a:pt x="11" y="35"/>
                      <a:pt x="9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8" y="46"/>
                      <a:pt x="22" y="42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9" y="53"/>
                      <a:pt x="20" y="54"/>
                      <a:pt x="22" y="54"/>
                    </a:cubicBezTo>
                    <a:cubicBezTo>
                      <a:pt x="22" y="54"/>
                      <a:pt x="23" y="54"/>
                      <a:pt x="23" y="54"/>
                    </a:cubicBezTo>
                    <a:cubicBezTo>
                      <a:pt x="23" y="54"/>
                      <a:pt x="24" y="54"/>
                      <a:pt x="24" y="54"/>
                    </a:cubicBezTo>
                    <a:cubicBezTo>
                      <a:pt x="25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36" y="51"/>
                      <a:pt x="39" y="41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4"/>
                      <a:pt x="49" y="31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9" y="28"/>
                      <a:pt x="48" y="29"/>
                      <a:pt x="46" y="30"/>
                    </a:cubicBezTo>
                    <a:cubicBezTo>
                      <a:pt x="45" y="31"/>
                      <a:pt x="44" y="32"/>
                      <a:pt x="43" y="32"/>
                    </a:cubicBezTo>
                    <a:cubicBezTo>
                      <a:pt x="42" y="32"/>
                      <a:pt x="42" y="30"/>
                      <a:pt x="42" y="26"/>
                    </a:cubicBezTo>
                    <a:cubicBezTo>
                      <a:pt x="28" y="14"/>
                      <a:pt x="50" y="10"/>
                      <a:pt x="47" y="1"/>
                    </a:cubicBezTo>
                    <a:cubicBezTo>
                      <a:pt x="46" y="0"/>
                      <a:pt x="45" y="0"/>
                      <a:pt x="44" y="0"/>
                    </a:cubicBezTo>
                  </a:path>
                </a:pathLst>
              </a:custGeom>
              <a:solidFill>
                <a:srgbClr val="542E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8" name="Freeform 5994"/>
              <p:cNvSpPr>
                <a:spLocks noEditPoints="1"/>
              </p:cNvSpPr>
              <p:nvPr/>
            </p:nvSpPr>
            <p:spPr bwMode="auto">
              <a:xfrm>
                <a:off x="5613401" y="5870576"/>
                <a:ext cx="141288" cy="82550"/>
              </a:xfrm>
              <a:custGeom>
                <a:avLst/>
                <a:gdLst>
                  <a:gd name="T0" fmla="*/ 8 w 70"/>
                  <a:gd name="T1" fmla="*/ 14 h 41"/>
                  <a:gd name="T2" fmla="*/ 9 w 70"/>
                  <a:gd name="T3" fmla="*/ 15 h 41"/>
                  <a:gd name="T4" fmla="*/ 8 w 70"/>
                  <a:gd name="T5" fmla="*/ 14 h 41"/>
                  <a:gd name="T6" fmla="*/ 38 w 70"/>
                  <a:gd name="T7" fmla="*/ 0 h 41"/>
                  <a:gd name="T8" fmla="*/ 38 w 70"/>
                  <a:gd name="T9" fmla="*/ 0 h 41"/>
                  <a:gd name="T10" fmla="*/ 9 w 70"/>
                  <a:gd name="T11" fmla="*/ 15 h 41"/>
                  <a:gd name="T12" fmla="*/ 9 w 70"/>
                  <a:gd name="T13" fmla="*/ 15 h 41"/>
                  <a:gd name="T14" fmla="*/ 3 w 70"/>
                  <a:gd name="T15" fmla="*/ 21 h 41"/>
                  <a:gd name="T16" fmla="*/ 3 w 70"/>
                  <a:gd name="T17" fmla="*/ 21 h 41"/>
                  <a:gd name="T18" fmla="*/ 2 w 70"/>
                  <a:gd name="T19" fmla="*/ 25 h 41"/>
                  <a:gd name="T20" fmla="*/ 2 w 70"/>
                  <a:gd name="T21" fmla="*/ 25 h 41"/>
                  <a:gd name="T22" fmla="*/ 2 w 70"/>
                  <a:gd name="T23" fmla="*/ 25 h 41"/>
                  <a:gd name="T24" fmla="*/ 0 w 70"/>
                  <a:gd name="T25" fmla="*/ 41 h 41"/>
                  <a:gd name="T26" fmla="*/ 0 w 70"/>
                  <a:gd name="T27" fmla="*/ 41 h 41"/>
                  <a:gd name="T28" fmla="*/ 0 w 70"/>
                  <a:gd name="T29" fmla="*/ 41 h 41"/>
                  <a:gd name="T30" fmla="*/ 20 w 70"/>
                  <a:gd name="T31" fmla="*/ 31 h 41"/>
                  <a:gd name="T32" fmla="*/ 20 w 70"/>
                  <a:gd name="T33" fmla="*/ 31 h 41"/>
                  <a:gd name="T34" fmla="*/ 20 w 70"/>
                  <a:gd name="T35" fmla="*/ 31 h 41"/>
                  <a:gd name="T36" fmla="*/ 20 w 70"/>
                  <a:gd name="T37" fmla="*/ 31 h 41"/>
                  <a:gd name="T38" fmla="*/ 20 w 70"/>
                  <a:gd name="T39" fmla="*/ 31 h 41"/>
                  <a:gd name="T40" fmla="*/ 24 w 70"/>
                  <a:gd name="T41" fmla="*/ 29 h 41"/>
                  <a:gd name="T42" fmla="*/ 35 w 70"/>
                  <a:gd name="T43" fmla="*/ 36 h 41"/>
                  <a:gd name="T44" fmla="*/ 35 w 70"/>
                  <a:gd name="T45" fmla="*/ 36 h 41"/>
                  <a:gd name="T46" fmla="*/ 35 w 70"/>
                  <a:gd name="T47" fmla="*/ 36 h 41"/>
                  <a:gd name="T48" fmla="*/ 70 w 70"/>
                  <a:gd name="T49" fmla="*/ 7 h 41"/>
                  <a:gd name="T50" fmla="*/ 70 w 70"/>
                  <a:gd name="T51" fmla="*/ 7 h 41"/>
                  <a:gd name="T52" fmla="*/ 68 w 70"/>
                  <a:gd name="T53" fmla="*/ 7 h 41"/>
                  <a:gd name="T54" fmla="*/ 67 w 70"/>
                  <a:gd name="T55" fmla="*/ 7 h 41"/>
                  <a:gd name="T56" fmla="*/ 66 w 70"/>
                  <a:gd name="T57" fmla="*/ 7 h 41"/>
                  <a:gd name="T58" fmla="*/ 62 w 70"/>
                  <a:gd name="T59" fmla="*/ 4 h 41"/>
                  <a:gd name="T60" fmla="*/ 62 w 70"/>
                  <a:gd name="T61" fmla="*/ 4 h 41"/>
                  <a:gd name="T62" fmla="*/ 59 w 70"/>
                  <a:gd name="T63" fmla="*/ 3 h 41"/>
                  <a:gd name="T64" fmla="*/ 52 w 70"/>
                  <a:gd name="T65" fmla="*/ 4 h 41"/>
                  <a:gd name="T66" fmla="*/ 46 w 70"/>
                  <a:gd name="T67" fmla="*/ 5 h 41"/>
                  <a:gd name="T68" fmla="*/ 38 w 70"/>
                  <a:gd name="T6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0" h="41">
                    <a:moveTo>
                      <a:pt x="8" y="14"/>
                    </a:moveTo>
                    <a:cubicBezTo>
                      <a:pt x="9" y="14"/>
                      <a:pt x="9" y="14"/>
                      <a:pt x="9" y="15"/>
                    </a:cubicBezTo>
                    <a:cubicBezTo>
                      <a:pt x="9" y="14"/>
                      <a:pt x="9" y="14"/>
                      <a:pt x="8" y="14"/>
                    </a:cubicBezTo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2" y="11"/>
                      <a:pt x="18" y="7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7" y="17"/>
                      <a:pt x="5" y="19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2"/>
                      <a:pt x="2" y="23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6" y="30"/>
                      <a:pt x="1" y="36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38"/>
                      <a:pt x="12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0"/>
                      <a:pt x="23" y="29"/>
                      <a:pt x="24" y="29"/>
                    </a:cubicBezTo>
                    <a:cubicBezTo>
                      <a:pt x="28" y="29"/>
                      <a:pt x="31" y="35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49" y="29"/>
                      <a:pt x="61" y="19"/>
                      <a:pt x="70" y="7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0" y="7"/>
                      <a:pt x="69" y="7"/>
                      <a:pt x="68" y="7"/>
                    </a:cubicBezTo>
                    <a:cubicBezTo>
                      <a:pt x="68" y="7"/>
                      <a:pt x="67" y="7"/>
                      <a:pt x="67" y="7"/>
                    </a:cubicBezTo>
                    <a:cubicBezTo>
                      <a:pt x="67" y="7"/>
                      <a:pt x="66" y="7"/>
                      <a:pt x="66" y="7"/>
                    </a:cubicBezTo>
                    <a:cubicBezTo>
                      <a:pt x="64" y="7"/>
                      <a:pt x="63" y="6"/>
                      <a:pt x="62" y="4"/>
                    </a:cubicBezTo>
                    <a:cubicBezTo>
                      <a:pt x="62" y="4"/>
                      <a:pt x="62" y="4"/>
                      <a:pt x="62" y="4"/>
                    </a:cubicBezTo>
                    <a:cubicBezTo>
                      <a:pt x="61" y="3"/>
                      <a:pt x="60" y="3"/>
                      <a:pt x="59" y="3"/>
                    </a:cubicBezTo>
                    <a:cubicBezTo>
                      <a:pt x="57" y="3"/>
                      <a:pt x="55" y="4"/>
                      <a:pt x="52" y="4"/>
                    </a:cubicBezTo>
                    <a:cubicBezTo>
                      <a:pt x="50" y="5"/>
                      <a:pt x="48" y="5"/>
                      <a:pt x="46" y="5"/>
                    </a:cubicBezTo>
                    <a:cubicBezTo>
                      <a:pt x="44" y="5"/>
                      <a:pt x="41" y="4"/>
                      <a:pt x="38" y="0"/>
                    </a:cubicBezTo>
                  </a:path>
                </a:pathLst>
              </a:custGeom>
              <a:solidFill>
                <a:srgbClr val="5B3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9" name="Freeform 5995"/>
              <p:cNvSpPr/>
              <p:nvPr/>
            </p:nvSpPr>
            <p:spPr bwMode="auto">
              <a:xfrm>
                <a:off x="5638801" y="5929313"/>
                <a:ext cx="157163" cy="109538"/>
              </a:xfrm>
              <a:custGeom>
                <a:avLst/>
                <a:gdLst>
                  <a:gd name="T0" fmla="*/ 12 w 79"/>
                  <a:gd name="T1" fmla="*/ 0 h 55"/>
                  <a:gd name="T2" fmla="*/ 8 w 79"/>
                  <a:gd name="T3" fmla="*/ 2 h 55"/>
                  <a:gd name="T4" fmla="*/ 8 w 79"/>
                  <a:gd name="T5" fmla="*/ 2 h 55"/>
                  <a:gd name="T6" fmla="*/ 29 w 79"/>
                  <a:gd name="T7" fmla="*/ 26 h 55"/>
                  <a:gd name="T8" fmla="*/ 29 w 79"/>
                  <a:gd name="T9" fmla="*/ 26 h 55"/>
                  <a:gd name="T10" fmla="*/ 36 w 79"/>
                  <a:gd name="T11" fmla="*/ 28 h 55"/>
                  <a:gd name="T12" fmla="*/ 36 w 79"/>
                  <a:gd name="T13" fmla="*/ 28 h 55"/>
                  <a:gd name="T14" fmla="*/ 40 w 79"/>
                  <a:gd name="T15" fmla="*/ 53 h 55"/>
                  <a:gd name="T16" fmla="*/ 40 w 79"/>
                  <a:gd name="T17" fmla="*/ 53 h 55"/>
                  <a:gd name="T18" fmla="*/ 40 w 79"/>
                  <a:gd name="T19" fmla="*/ 53 h 55"/>
                  <a:gd name="T20" fmla="*/ 52 w 79"/>
                  <a:gd name="T21" fmla="*/ 54 h 55"/>
                  <a:gd name="T22" fmla="*/ 52 w 79"/>
                  <a:gd name="T23" fmla="*/ 54 h 55"/>
                  <a:gd name="T24" fmla="*/ 52 w 79"/>
                  <a:gd name="T25" fmla="*/ 54 h 55"/>
                  <a:gd name="T26" fmla="*/ 55 w 79"/>
                  <a:gd name="T27" fmla="*/ 38 h 55"/>
                  <a:gd name="T28" fmla="*/ 68 w 79"/>
                  <a:gd name="T29" fmla="*/ 55 h 55"/>
                  <a:gd name="T30" fmla="*/ 68 w 79"/>
                  <a:gd name="T31" fmla="*/ 55 h 55"/>
                  <a:gd name="T32" fmla="*/ 68 w 79"/>
                  <a:gd name="T33" fmla="*/ 55 h 55"/>
                  <a:gd name="T34" fmla="*/ 67 w 79"/>
                  <a:gd name="T35" fmla="*/ 36 h 55"/>
                  <a:gd name="T36" fmla="*/ 25 w 79"/>
                  <a:gd name="T37" fmla="*/ 20 h 55"/>
                  <a:gd name="T38" fmla="*/ 23 w 79"/>
                  <a:gd name="T39" fmla="*/ 7 h 55"/>
                  <a:gd name="T40" fmla="*/ 23 w 79"/>
                  <a:gd name="T41" fmla="*/ 7 h 55"/>
                  <a:gd name="T42" fmla="*/ 12 w 79"/>
                  <a:gd name="T4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9" h="55">
                    <a:moveTo>
                      <a:pt x="12" y="0"/>
                    </a:moveTo>
                    <a:cubicBezTo>
                      <a:pt x="11" y="0"/>
                      <a:pt x="9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0" y="20"/>
                      <a:pt x="5" y="25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1" y="27"/>
                      <a:pt x="34" y="27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51" y="34"/>
                      <a:pt x="48" y="4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4" y="54"/>
                      <a:pt x="48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3" y="48"/>
                      <a:pt x="54" y="43"/>
                      <a:pt x="55" y="38"/>
                    </a:cubicBezTo>
                    <a:cubicBezTo>
                      <a:pt x="66" y="39"/>
                      <a:pt x="68" y="46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68" y="55"/>
                      <a:pt x="68" y="55"/>
                      <a:pt x="68" y="55"/>
                    </a:cubicBezTo>
                    <a:cubicBezTo>
                      <a:pt x="79" y="48"/>
                      <a:pt x="77" y="42"/>
                      <a:pt x="67" y="36"/>
                    </a:cubicBezTo>
                    <a:cubicBezTo>
                      <a:pt x="54" y="29"/>
                      <a:pt x="40" y="24"/>
                      <a:pt x="25" y="20"/>
                    </a:cubicBezTo>
                    <a:cubicBezTo>
                      <a:pt x="13" y="18"/>
                      <a:pt x="16" y="13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19" y="6"/>
                      <a:pt x="16" y="0"/>
                      <a:pt x="12" y="0"/>
                    </a:cubicBezTo>
                  </a:path>
                </a:pathLst>
              </a:custGeom>
              <a:solidFill>
                <a:srgbClr val="7E48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0" name="Freeform 5996"/>
              <p:cNvSpPr/>
              <p:nvPr/>
            </p:nvSpPr>
            <p:spPr bwMode="auto">
              <a:xfrm>
                <a:off x="5635626" y="5999163"/>
                <a:ext cx="109538" cy="109538"/>
              </a:xfrm>
              <a:custGeom>
                <a:avLst/>
                <a:gdLst>
                  <a:gd name="T0" fmla="*/ 8 w 54"/>
                  <a:gd name="T1" fmla="*/ 0 h 55"/>
                  <a:gd name="T2" fmla="*/ 4 w 54"/>
                  <a:gd name="T3" fmla="*/ 1 h 55"/>
                  <a:gd name="T4" fmla="*/ 3 w 54"/>
                  <a:gd name="T5" fmla="*/ 10 h 55"/>
                  <a:gd name="T6" fmla="*/ 11 w 54"/>
                  <a:gd name="T7" fmla="*/ 21 h 55"/>
                  <a:gd name="T8" fmla="*/ 11 w 54"/>
                  <a:gd name="T9" fmla="*/ 21 h 55"/>
                  <a:gd name="T10" fmla="*/ 11 w 54"/>
                  <a:gd name="T11" fmla="*/ 21 h 55"/>
                  <a:gd name="T12" fmla="*/ 16 w 54"/>
                  <a:gd name="T13" fmla="*/ 19 h 55"/>
                  <a:gd name="T14" fmla="*/ 19 w 54"/>
                  <a:gd name="T15" fmla="*/ 20 h 55"/>
                  <a:gd name="T16" fmla="*/ 23 w 54"/>
                  <a:gd name="T17" fmla="*/ 20 h 55"/>
                  <a:gd name="T18" fmla="*/ 24 w 54"/>
                  <a:gd name="T19" fmla="*/ 20 h 55"/>
                  <a:gd name="T20" fmla="*/ 28 w 54"/>
                  <a:gd name="T21" fmla="*/ 20 h 55"/>
                  <a:gd name="T22" fmla="*/ 45 w 54"/>
                  <a:gd name="T23" fmla="*/ 30 h 55"/>
                  <a:gd name="T24" fmla="*/ 32 w 54"/>
                  <a:gd name="T25" fmla="*/ 44 h 55"/>
                  <a:gd name="T26" fmla="*/ 21 w 54"/>
                  <a:gd name="T27" fmla="*/ 55 h 55"/>
                  <a:gd name="T28" fmla="*/ 21 w 54"/>
                  <a:gd name="T29" fmla="*/ 55 h 55"/>
                  <a:gd name="T30" fmla="*/ 21 w 54"/>
                  <a:gd name="T31" fmla="*/ 55 h 55"/>
                  <a:gd name="T32" fmla="*/ 52 w 54"/>
                  <a:gd name="T33" fmla="*/ 35 h 55"/>
                  <a:gd name="T34" fmla="*/ 52 w 54"/>
                  <a:gd name="T35" fmla="*/ 35 h 55"/>
                  <a:gd name="T36" fmla="*/ 52 w 54"/>
                  <a:gd name="T37" fmla="*/ 35 h 55"/>
                  <a:gd name="T38" fmla="*/ 53 w 54"/>
                  <a:gd name="T39" fmla="*/ 19 h 55"/>
                  <a:gd name="T40" fmla="*/ 53 w 54"/>
                  <a:gd name="T41" fmla="*/ 19 h 55"/>
                  <a:gd name="T42" fmla="*/ 41 w 54"/>
                  <a:gd name="T43" fmla="*/ 18 h 55"/>
                  <a:gd name="T44" fmla="*/ 41 w 54"/>
                  <a:gd name="T45" fmla="*/ 18 h 55"/>
                  <a:gd name="T46" fmla="*/ 35 w 54"/>
                  <a:gd name="T47" fmla="*/ 12 h 55"/>
                  <a:gd name="T48" fmla="*/ 35 w 54"/>
                  <a:gd name="T49" fmla="*/ 12 h 55"/>
                  <a:gd name="T50" fmla="*/ 32 w 54"/>
                  <a:gd name="T51" fmla="*/ 12 h 55"/>
                  <a:gd name="T52" fmla="*/ 28 w 54"/>
                  <a:gd name="T53" fmla="*/ 12 h 55"/>
                  <a:gd name="T54" fmla="*/ 24 w 54"/>
                  <a:gd name="T55" fmla="*/ 13 h 55"/>
                  <a:gd name="T56" fmla="*/ 14 w 54"/>
                  <a:gd name="T57" fmla="*/ 3 h 55"/>
                  <a:gd name="T58" fmla="*/ 8 w 54"/>
                  <a:gd name="T5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4" h="55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0" y="3"/>
                      <a:pt x="1" y="7"/>
                      <a:pt x="3" y="10"/>
                    </a:cubicBezTo>
                    <a:cubicBezTo>
                      <a:pt x="6" y="14"/>
                      <a:pt x="9" y="17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0"/>
                      <a:pt x="14" y="19"/>
                      <a:pt x="16" y="19"/>
                    </a:cubicBezTo>
                    <a:cubicBezTo>
                      <a:pt x="17" y="19"/>
                      <a:pt x="18" y="20"/>
                      <a:pt x="19" y="20"/>
                    </a:cubicBezTo>
                    <a:cubicBezTo>
                      <a:pt x="21" y="20"/>
                      <a:pt x="22" y="20"/>
                      <a:pt x="23" y="20"/>
                    </a:cubicBezTo>
                    <a:cubicBezTo>
                      <a:pt x="23" y="20"/>
                      <a:pt x="24" y="20"/>
                      <a:pt x="24" y="20"/>
                    </a:cubicBezTo>
                    <a:cubicBezTo>
                      <a:pt x="25" y="20"/>
                      <a:pt x="27" y="20"/>
                      <a:pt x="28" y="20"/>
                    </a:cubicBezTo>
                    <a:cubicBezTo>
                      <a:pt x="36" y="20"/>
                      <a:pt x="43" y="24"/>
                      <a:pt x="45" y="30"/>
                    </a:cubicBezTo>
                    <a:cubicBezTo>
                      <a:pt x="48" y="38"/>
                      <a:pt x="37" y="40"/>
                      <a:pt x="32" y="44"/>
                    </a:cubicBezTo>
                    <a:cubicBezTo>
                      <a:pt x="29" y="48"/>
                      <a:pt x="25" y="51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36" y="54"/>
                      <a:pt x="43" y="42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4" y="29"/>
                      <a:pt x="54" y="24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49" y="19"/>
                      <a:pt x="45" y="19"/>
                      <a:pt x="41" y="18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38" y="18"/>
                      <a:pt x="35" y="16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4" y="12"/>
                      <a:pt x="33" y="12"/>
                      <a:pt x="32" y="12"/>
                    </a:cubicBezTo>
                    <a:cubicBezTo>
                      <a:pt x="31" y="12"/>
                      <a:pt x="29" y="12"/>
                      <a:pt x="28" y="12"/>
                    </a:cubicBezTo>
                    <a:cubicBezTo>
                      <a:pt x="27" y="13"/>
                      <a:pt x="25" y="13"/>
                      <a:pt x="24" y="13"/>
                    </a:cubicBezTo>
                    <a:cubicBezTo>
                      <a:pt x="20" y="13"/>
                      <a:pt x="16" y="11"/>
                      <a:pt x="14" y="3"/>
                    </a:cubicBezTo>
                    <a:cubicBezTo>
                      <a:pt x="14" y="1"/>
                      <a:pt x="11" y="0"/>
                      <a:pt x="8" y="0"/>
                    </a:cubicBezTo>
                  </a:path>
                </a:pathLst>
              </a:custGeom>
              <a:solidFill>
                <a:srgbClr val="542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1" name="Freeform 5997"/>
              <p:cNvSpPr/>
              <p:nvPr/>
            </p:nvSpPr>
            <p:spPr bwMode="auto">
              <a:xfrm>
                <a:off x="5646738" y="6037263"/>
                <a:ext cx="85725" cy="88900"/>
              </a:xfrm>
              <a:custGeom>
                <a:avLst/>
                <a:gdLst>
                  <a:gd name="T0" fmla="*/ 11 w 43"/>
                  <a:gd name="T1" fmla="*/ 0 h 45"/>
                  <a:gd name="T2" fmla="*/ 6 w 43"/>
                  <a:gd name="T3" fmla="*/ 2 h 45"/>
                  <a:gd name="T4" fmla="*/ 20 w 43"/>
                  <a:gd name="T5" fmla="*/ 7 h 45"/>
                  <a:gd name="T6" fmla="*/ 20 w 43"/>
                  <a:gd name="T7" fmla="*/ 23 h 45"/>
                  <a:gd name="T8" fmla="*/ 20 w 43"/>
                  <a:gd name="T9" fmla="*/ 23 h 45"/>
                  <a:gd name="T10" fmla="*/ 11 w 43"/>
                  <a:gd name="T11" fmla="*/ 24 h 45"/>
                  <a:gd name="T12" fmla="*/ 11 w 43"/>
                  <a:gd name="T13" fmla="*/ 24 h 45"/>
                  <a:gd name="T14" fmla="*/ 4 w 43"/>
                  <a:gd name="T15" fmla="*/ 34 h 45"/>
                  <a:gd name="T16" fmla="*/ 4 w 43"/>
                  <a:gd name="T17" fmla="*/ 34 h 45"/>
                  <a:gd name="T18" fmla="*/ 4 w 43"/>
                  <a:gd name="T19" fmla="*/ 34 h 45"/>
                  <a:gd name="T20" fmla="*/ 0 w 43"/>
                  <a:gd name="T21" fmla="*/ 45 h 45"/>
                  <a:gd name="T22" fmla="*/ 0 w 43"/>
                  <a:gd name="T23" fmla="*/ 45 h 45"/>
                  <a:gd name="T24" fmla="*/ 0 w 43"/>
                  <a:gd name="T25" fmla="*/ 45 h 45"/>
                  <a:gd name="T26" fmla="*/ 9 w 43"/>
                  <a:gd name="T27" fmla="*/ 44 h 45"/>
                  <a:gd name="T28" fmla="*/ 9 w 43"/>
                  <a:gd name="T29" fmla="*/ 44 h 45"/>
                  <a:gd name="T30" fmla="*/ 9 w 43"/>
                  <a:gd name="T31" fmla="*/ 44 h 45"/>
                  <a:gd name="T32" fmla="*/ 16 w 43"/>
                  <a:gd name="T33" fmla="*/ 36 h 45"/>
                  <a:gd name="T34" fmla="*/ 16 w 43"/>
                  <a:gd name="T35" fmla="*/ 36 h 45"/>
                  <a:gd name="T36" fmla="*/ 27 w 43"/>
                  <a:gd name="T37" fmla="*/ 25 h 45"/>
                  <a:gd name="T38" fmla="*/ 40 w 43"/>
                  <a:gd name="T39" fmla="*/ 11 h 45"/>
                  <a:gd name="T40" fmla="*/ 23 w 43"/>
                  <a:gd name="T41" fmla="*/ 1 h 45"/>
                  <a:gd name="T42" fmla="*/ 19 w 43"/>
                  <a:gd name="T43" fmla="*/ 1 h 45"/>
                  <a:gd name="T44" fmla="*/ 18 w 43"/>
                  <a:gd name="T45" fmla="*/ 1 h 45"/>
                  <a:gd name="T46" fmla="*/ 14 w 43"/>
                  <a:gd name="T47" fmla="*/ 1 h 45"/>
                  <a:gd name="T48" fmla="*/ 11 w 43"/>
                  <a:gd name="T4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45">
                    <a:moveTo>
                      <a:pt x="11" y="0"/>
                    </a:moveTo>
                    <a:cubicBezTo>
                      <a:pt x="9" y="0"/>
                      <a:pt x="8" y="1"/>
                      <a:pt x="6" y="2"/>
                    </a:cubicBezTo>
                    <a:cubicBezTo>
                      <a:pt x="10" y="7"/>
                      <a:pt x="16" y="5"/>
                      <a:pt x="20" y="7"/>
                    </a:cubicBezTo>
                    <a:cubicBezTo>
                      <a:pt x="27" y="12"/>
                      <a:pt x="29" y="18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7" y="23"/>
                      <a:pt x="14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9" y="28"/>
                      <a:pt x="6" y="31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8"/>
                      <a:pt x="1" y="41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" y="45"/>
                      <a:pt x="6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1" y="41"/>
                      <a:pt x="14" y="38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2"/>
                      <a:pt x="24" y="29"/>
                      <a:pt x="27" y="25"/>
                    </a:cubicBezTo>
                    <a:cubicBezTo>
                      <a:pt x="32" y="21"/>
                      <a:pt x="43" y="19"/>
                      <a:pt x="40" y="11"/>
                    </a:cubicBezTo>
                    <a:cubicBezTo>
                      <a:pt x="38" y="5"/>
                      <a:pt x="31" y="1"/>
                      <a:pt x="23" y="1"/>
                    </a:cubicBezTo>
                    <a:cubicBezTo>
                      <a:pt x="22" y="1"/>
                      <a:pt x="20" y="1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3" y="1"/>
                      <a:pt x="12" y="0"/>
                      <a:pt x="11" y="0"/>
                    </a:cubicBezTo>
                  </a:path>
                </a:pathLst>
              </a:custGeom>
              <a:solidFill>
                <a:srgbClr val="4822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2" name="Freeform 5998"/>
              <p:cNvSpPr/>
              <p:nvPr/>
            </p:nvSpPr>
            <p:spPr bwMode="auto">
              <a:xfrm>
                <a:off x="5740401" y="6005513"/>
                <a:ext cx="34925" cy="63500"/>
              </a:xfrm>
              <a:custGeom>
                <a:avLst/>
                <a:gdLst>
                  <a:gd name="T0" fmla="*/ 4 w 17"/>
                  <a:gd name="T1" fmla="*/ 0 h 32"/>
                  <a:gd name="T2" fmla="*/ 1 w 17"/>
                  <a:gd name="T3" fmla="*/ 16 h 32"/>
                  <a:gd name="T4" fmla="*/ 1 w 17"/>
                  <a:gd name="T5" fmla="*/ 16 h 32"/>
                  <a:gd name="T6" fmla="*/ 0 w 17"/>
                  <a:gd name="T7" fmla="*/ 32 h 32"/>
                  <a:gd name="T8" fmla="*/ 0 w 17"/>
                  <a:gd name="T9" fmla="*/ 32 h 32"/>
                  <a:gd name="T10" fmla="*/ 17 w 17"/>
                  <a:gd name="T11" fmla="*/ 17 h 32"/>
                  <a:gd name="T12" fmla="*/ 17 w 17"/>
                  <a:gd name="T13" fmla="*/ 17 h 32"/>
                  <a:gd name="T14" fmla="*/ 4 w 17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2">
                    <a:moveTo>
                      <a:pt x="4" y="0"/>
                    </a:moveTo>
                    <a:cubicBezTo>
                      <a:pt x="3" y="5"/>
                      <a:pt x="2" y="10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21"/>
                      <a:pt x="2" y="26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30"/>
                      <a:pt x="8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8"/>
                      <a:pt x="15" y="1"/>
                      <a:pt x="4" y="0"/>
                    </a:cubicBezTo>
                  </a:path>
                </a:pathLst>
              </a:custGeom>
              <a:solidFill>
                <a:srgbClr val="64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3" name="Freeform 5999"/>
              <p:cNvSpPr/>
              <p:nvPr/>
            </p:nvSpPr>
            <p:spPr bwMode="auto">
              <a:xfrm>
                <a:off x="5597526" y="6124576"/>
                <a:ext cx="66675" cy="52388"/>
              </a:xfrm>
              <a:custGeom>
                <a:avLst/>
                <a:gdLst>
                  <a:gd name="T0" fmla="*/ 33 w 33"/>
                  <a:gd name="T1" fmla="*/ 0 h 26"/>
                  <a:gd name="T2" fmla="*/ 24 w 33"/>
                  <a:gd name="T3" fmla="*/ 1 h 26"/>
                  <a:gd name="T4" fmla="*/ 24 w 33"/>
                  <a:gd name="T5" fmla="*/ 1 h 26"/>
                  <a:gd name="T6" fmla="*/ 4 w 33"/>
                  <a:gd name="T7" fmla="*/ 14 h 26"/>
                  <a:gd name="T8" fmla="*/ 0 w 33"/>
                  <a:gd name="T9" fmla="*/ 14 h 26"/>
                  <a:gd name="T10" fmla="*/ 0 w 33"/>
                  <a:gd name="T11" fmla="*/ 14 h 26"/>
                  <a:gd name="T12" fmla="*/ 0 w 33"/>
                  <a:gd name="T13" fmla="*/ 14 h 26"/>
                  <a:gd name="T14" fmla="*/ 0 w 33"/>
                  <a:gd name="T15" fmla="*/ 26 h 26"/>
                  <a:gd name="T16" fmla="*/ 0 w 33"/>
                  <a:gd name="T17" fmla="*/ 26 h 26"/>
                  <a:gd name="T18" fmla="*/ 0 w 33"/>
                  <a:gd name="T19" fmla="*/ 26 h 26"/>
                  <a:gd name="T20" fmla="*/ 13 w 33"/>
                  <a:gd name="T21" fmla="*/ 21 h 26"/>
                  <a:gd name="T22" fmla="*/ 33 w 33"/>
                  <a:gd name="T23" fmla="*/ 0 h 26"/>
                  <a:gd name="T24" fmla="*/ 33 w 33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26">
                    <a:moveTo>
                      <a:pt x="33" y="0"/>
                    </a:moveTo>
                    <a:cubicBezTo>
                      <a:pt x="30" y="0"/>
                      <a:pt x="27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18" y="7"/>
                      <a:pt x="13" y="14"/>
                      <a:pt x="4" y="14"/>
                    </a:cubicBezTo>
                    <a:cubicBezTo>
                      <a:pt x="3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8"/>
                      <a:pt x="0" y="22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5"/>
                      <a:pt x="8" y="23"/>
                      <a:pt x="13" y="21"/>
                    </a:cubicBezTo>
                    <a:cubicBezTo>
                      <a:pt x="19" y="14"/>
                      <a:pt x="26" y="7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5C40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4" name="Freeform 6000"/>
              <p:cNvSpPr>
                <a:spLocks noEditPoints="1"/>
              </p:cNvSpPr>
              <p:nvPr/>
            </p:nvSpPr>
            <p:spPr bwMode="auto">
              <a:xfrm>
                <a:off x="5314950" y="6105526"/>
                <a:ext cx="150813" cy="182563"/>
              </a:xfrm>
              <a:custGeom>
                <a:avLst/>
                <a:gdLst>
                  <a:gd name="T0" fmla="*/ 31 w 75"/>
                  <a:gd name="T1" fmla="*/ 80 h 92"/>
                  <a:gd name="T2" fmla="*/ 31 w 75"/>
                  <a:gd name="T3" fmla="*/ 75 h 92"/>
                  <a:gd name="T4" fmla="*/ 34 w 75"/>
                  <a:gd name="T5" fmla="*/ 73 h 92"/>
                  <a:gd name="T6" fmla="*/ 34 w 75"/>
                  <a:gd name="T7" fmla="*/ 73 h 92"/>
                  <a:gd name="T8" fmla="*/ 36 w 75"/>
                  <a:gd name="T9" fmla="*/ 78 h 92"/>
                  <a:gd name="T10" fmla="*/ 31 w 75"/>
                  <a:gd name="T11" fmla="*/ 80 h 92"/>
                  <a:gd name="T12" fmla="*/ 33 w 75"/>
                  <a:gd name="T13" fmla="*/ 0 h 92"/>
                  <a:gd name="T14" fmla="*/ 33 w 75"/>
                  <a:gd name="T15" fmla="*/ 0 h 92"/>
                  <a:gd name="T16" fmla="*/ 30 w 75"/>
                  <a:gd name="T17" fmla="*/ 15 h 92"/>
                  <a:gd name="T18" fmla="*/ 23 w 75"/>
                  <a:gd name="T19" fmla="*/ 33 h 92"/>
                  <a:gd name="T20" fmla="*/ 15 w 75"/>
                  <a:gd name="T21" fmla="*/ 31 h 92"/>
                  <a:gd name="T22" fmla="*/ 15 w 75"/>
                  <a:gd name="T23" fmla="*/ 31 h 92"/>
                  <a:gd name="T24" fmla="*/ 10 w 75"/>
                  <a:gd name="T25" fmla="*/ 52 h 92"/>
                  <a:gd name="T26" fmla="*/ 17 w 75"/>
                  <a:gd name="T27" fmla="*/ 73 h 92"/>
                  <a:gd name="T28" fmla="*/ 17 w 75"/>
                  <a:gd name="T29" fmla="*/ 73 h 92"/>
                  <a:gd name="T30" fmla="*/ 17 w 75"/>
                  <a:gd name="T31" fmla="*/ 73 h 92"/>
                  <a:gd name="T32" fmla="*/ 27 w 75"/>
                  <a:gd name="T33" fmla="*/ 92 h 92"/>
                  <a:gd name="T34" fmla="*/ 29 w 75"/>
                  <a:gd name="T35" fmla="*/ 92 h 92"/>
                  <a:gd name="T36" fmla="*/ 32 w 75"/>
                  <a:gd name="T37" fmla="*/ 90 h 92"/>
                  <a:gd name="T38" fmla="*/ 32 w 75"/>
                  <a:gd name="T39" fmla="*/ 90 h 92"/>
                  <a:gd name="T40" fmla="*/ 71 w 75"/>
                  <a:gd name="T41" fmla="*/ 70 h 92"/>
                  <a:gd name="T42" fmla="*/ 71 w 75"/>
                  <a:gd name="T43" fmla="*/ 70 h 92"/>
                  <a:gd name="T44" fmla="*/ 67 w 75"/>
                  <a:gd name="T45" fmla="*/ 56 h 92"/>
                  <a:gd name="T46" fmla="*/ 74 w 75"/>
                  <a:gd name="T47" fmla="*/ 38 h 92"/>
                  <a:gd name="T48" fmla="*/ 74 w 75"/>
                  <a:gd name="T49" fmla="*/ 38 h 92"/>
                  <a:gd name="T50" fmla="*/ 43 w 75"/>
                  <a:gd name="T51" fmla="*/ 20 h 92"/>
                  <a:gd name="T52" fmla="*/ 43 w 75"/>
                  <a:gd name="T53" fmla="*/ 20 h 92"/>
                  <a:gd name="T54" fmla="*/ 43 w 75"/>
                  <a:gd name="T55" fmla="*/ 20 h 92"/>
                  <a:gd name="T56" fmla="*/ 33 w 75"/>
                  <a:gd name="T57" fmla="*/ 0 h 92"/>
                  <a:gd name="T58" fmla="*/ 33 w 75"/>
                  <a:gd name="T5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5" h="92">
                    <a:moveTo>
                      <a:pt x="31" y="80"/>
                    </a:moveTo>
                    <a:cubicBezTo>
                      <a:pt x="31" y="78"/>
                      <a:pt x="30" y="76"/>
                      <a:pt x="31" y="75"/>
                    </a:cubicBezTo>
                    <a:cubicBezTo>
                      <a:pt x="31" y="74"/>
                      <a:pt x="33" y="73"/>
                      <a:pt x="34" y="73"/>
                    </a:cubicBezTo>
                    <a:cubicBezTo>
                      <a:pt x="34" y="73"/>
                      <a:pt x="34" y="73"/>
                      <a:pt x="34" y="73"/>
                    </a:cubicBezTo>
                    <a:cubicBezTo>
                      <a:pt x="37" y="73"/>
                      <a:pt x="36" y="75"/>
                      <a:pt x="36" y="78"/>
                    </a:cubicBezTo>
                    <a:cubicBezTo>
                      <a:pt x="34" y="78"/>
                      <a:pt x="33" y="79"/>
                      <a:pt x="31" y="80"/>
                    </a:cubicBezTo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30" y="4"/>
                      <a:pt x="31" y="4"/>
                      <a:pt x="30" y="15"/>
                    </a:cubicBezTo>
                    <a:cubicBezTo>
                      <a:pt x="29" y="22"/>
                      <a:pt x="32" y="33"/>
                      <a:pt x="23" y="33"/>
                    </a:cubicBezTo>
                    <a:cubicBezTo>
                      <a:pt x="21" y="33"/>
                      <a:pt x="18" y="32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38"/>
                      <a:pt x="19" y="45"/>
                      <a:pt x="10" y="52"/>
                    </a:cubicBezTo>
                    <a:cubicBezTo>
                      <a:pt x="0" y="60"/>
                      <a:pt x="17" y="65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27" y="76"/>
                      <a:pt x="19" y="88"/>
                      <a:pt x="27" y="92"/>
                    </a:cubicBezTo>
                    <a:cubicBezTo>
                      <a:pt x="27" y="92"/>
                      <a:pt x="28" y="92"/>
                      <a:pt x="29" y="92"/>
                    </a:cubicBezTo>
                    <a:cubicBezTo>
                      <a:pt x="30" y="91"/>
                      <a:pt x="31" y="91"/>
                      <a:pt x="32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43" y="79"/>
                      <a:pt x="59" y="78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64" y="67"/>
                      <a:pt x="57" y="63"/>
                      <a:pt x="67" y="56"/>
                    </a:cubicBezTo>
                    <a:cubicBezTo>
                      <a:pt x="75" y="51"/>
                      <a:pt x="72" y="44"/>
                      <a:pt x="74" y="38"/>
                    </a:cubicBezTo>
                    <a:cubicBezTo>
                      <a:pt x="74" y="38"/>
                      <a:pt x="74" y="38"/>
                      <a:pt x="74" y="38"/>
                    </a:cubicBezTo>
                    <a:cubicBezTo>
                      <a:pt x="64" y="31"/>
                      <a:pt x="44" y="42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34" y="16"/>
                      <a:pt x="39" y="5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593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5" name="Freeform 6001"/>
              <p:cNvSpPr/>
              <p:nvPr/>
            </p:nvSpPr>
            <p:spPr bwMode="auto">
              <a:xfrm>
                <a:off x="5441950" y="6005513"/>
                <a:ext cx="141288" cy="184150"/>
              </a:xfrm>
              <a:custGeom>
                <a:avLst/>
                <a:gdLst>
                  <a:gd name="T0" fmla="*/ 29 w 71"/>
                  <a:gd name="T1" fmla="*/ 0 h 92"/>
                  <a:gd name="T2" fmla="*/ 17 w 71"/>
                  <a:gd name="T3" fmla="*/ 8 h 92"/>
                  <a:gd name="T4" fmla="*/ 17 w 71"/>
                  <a:gd name="T5" fmla="*/ 8 h 92"/>
                  <a:gd name="T6" fmla="*/ 17 w 71"/>
                  <a:gd name="T7" fmla="*/ 8 h 92"/>
                  <a:gd name="T8" fmla="*/ 20 w 71"/>
                  <a:gd name="T9" fmla="*/ 13 h 92"/>
                  <a:gd name="T10" fmla="*/ 0 w 71"/>
                  <a:gd name="T11" fmla="*/ 35 h 92"/>
                  <a:gd name="T12" fmla="*/ 0 w 71"/>
                  <a:gd name="T13" fmla="*/ 35 h 92"/>
                  <a:gd name="T14" fmla="*/ 0 w 71"/>
                  <a:gd name="T15" fmla="*/ 35 h 92"/>
                  <a:gd name="T16" fmla="*/ 29 w 71"/>
                  <a:gd name="T17" fmla="*/ 70 h 92"/>
                  <a:gd name="T18" fmla="*/ 29 w 71"/>
                  <a:gd name="T19" fmla="*/ 70 h 92"/>
                  <a:gd name="T20" fmla="*/ 29 w 71"/>
                  <a:gd name="T21" fmla="*/ 70 h 92"/>
                  <a:gd name="T22" fmla="*/ 28 w 71"/>
                  <a:gd name="T23" fmla="*/ 73 h 92"/>
                  <a:gd name="T24" fmla="*/ 28 w 71"/>
                  <a:gd name="T25" fmla="*/ 73 h 92"/>
                  <a:gd name="T26" fmla="*/ 28 w 71"/>
                  <a:gd name="T27" fmla="*/ 73 h 92"/>
                  <a:gd name="T28" fmla="*/ 47 w 71"/>
                  <a:gd name="T29" fmla="*/ 91 h 92"/>
                  <a:gd name="T30" fmla="*/ 49 w 71"/>
                  <a:gd name="T31" fmla="*/ 92 h 92"/>
                  <a:gd name="T32" fmla="*/ 57 w 71"/>
                  <a:gd name="T33" fmla="*/ 87 h 92"/>
                  <a:gd name="T34" fmla="*/ 58 w 71"/>
                  <a:gd name="T35" fmla="*/ 69 h 92"/>
                  <a:gd name="T36" fmla="*/ 55 w 71"/>
                  <a:gd name="T37" fmla="*/ 61 h 92"/>
                  <a:gd name="T38" fmla="*/ 48 w 71"/>
                  <a:gd name="T39" fmla="*/ 63 h 92"/>
                  <a:gd name="T40" fmla="*/ 48 w 71"/>
                  <a:gd name="T41" fmla="*/ 63 h 92"/>
                  <a:gd name="T42" fmla="*/ 46 w 71"/>
                  <a:gd name="T43" fmla="*/ 64 h 92"/>
                  <a:gd name="T44" fmla="*/ 39 w 71"/>
                  <a:gd name="T45" fmla="*/ 51 h 92"/>
                  <a:gd name="T46" fmla="*/ 43 w 71"/>
                  <a:gd name="T47" fmla="*/ 47 h 92"/>
                  <a:gd name="T48" fmla="*/ 49 w 71"/>
                  <a:gd name="T49" fmla="*/ 48 h 92"/>
                  <a:gd name="T50" fmla="*/ 49 w 71"/>
                  <a:gd name="T51" fmla="*/ 48 h 92"/>
                  <a:gd name="T52" fmla="*/ 53 w 71"/>
                  <a:gd name="T53" fmla="*/ 49 h 92"/>
                  <a:gd name="T54" fmla="*/ 53 w 71"/>
                  <a:gd name="T55" fmla="*/ 49 h 92"/>
                  <a:gd name="T56" fmla="*/ 53 w 71"/>
                  <a:gd name="T57" fmla="*/ 49 h 92"/>
                  <a:gd name="T58" fmla="*/ 45 w 71"/>
                  <a:gd name="T59" fmla="*/ 41 h 92"/>
                  <a:gd name="T60" fmla="*/ 45 w 71"/>
                  <a:gd name="T61" fmla="*/ 26 h 92"/>
                  <a:gd name="T62" fmla="*/ 49 w 71"/>
                  <a:gd name="T63" fmla="*/ 24 h 92"/>
                  <a:gd name="T64" fmla="*/ 50 w 71"/>
                  <a:gd name="T65" fmla="*/ 24 h 92"/>
                  <a:gd name="T66" fmla="*/ 54 w 71"/>
                  <a:gd name="T67" fmla="*/ 35 h 92"/>
                  <a:gd name="T68" fmla="*/ 57 w 71"/>
                  <a:gd name="T69" fmla="*/ 50 h 92"/>
                  <a:gd name="T70" fmla="*/ 57 w 71"/>
                  <a:gd name="T71" fmla="*/ 50 h 92"/>
                  <a:gd name="T72" fmla="*/ 57 w 71"/>
                  <a:gd name="T73" fmla="*/ 50 h 92"/>
                  <a:gd name="T74" fmla="*/ 59 w 71"/>
                  <a:gd name="T75" fmla="*/ 50 h 92"/>
                  <a:gd name="T76" fmla="*/ 62 w 71"/>
                  <a:gd name="T77" fmla="*/ 50 h 92"/>
                  <a:gd name="T78" fmla="*/ 65 w 71"/>
                  <a:gd name="T79" fmla="*/ 51 h 92"/>
                  <a:gd name="T80" fmla="*/ 69 w 71"/>
                  <a:gd name="T81" fmla="*/ 48 h 92"/>
                  <a:gd name="T82" fmla="*/ 63 w 71"/>
                  <a:gd name="T83" fmla="*/ 40 h 92"/>
                  <a:gd name="T84" fmla="*/ 62 w 71"/>
                  <a:gd name="T85" fmla="*/ 23 h 92"/>
                  <a:gd name="T86" fmla="*/ 52 w 71"/>
                  <a:gd name="T87" fmla="*/ 12 h 92"/>
                  <a:gd name="T88" fmla="*/ 50 w 71"/>
                  <a:gd name="T89" fmla="*/ 13 h 92"/>
                  <a:gd name="T90" fmla="*/ 32 w 71"/>
                  <a:gd name="T91" fmla="*/ 31 h 92"/>
                  <a:gd name="T92" fmla="*/ 32 w 71"/>
                  <a:gd name="T93" fmla="*/ 1 h 92"/>
                  <a:gd name="T94" fmla="*/ 32 w 71"/>
                  <a:gd name="T95" fmla="*/ 1 h 92"/>
                  <a:gd name="T96" fmla="*/ 32 w 71"/>
                  <a:gd name="T97" fmla="*/ 1 h 92"/>
                  <a:gd name="T98" fmla="*/ 29 w 71"/>
                  <a:gd name="T99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" h="92">
                    <a:moveTo>
                      <a:pt x="29" y="0"/>
                    </a:moveTo>
                    <a:cubicBezTo>
                      <a:pt x="24" y="0"/>
                      <a:pt x="22" y="7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10"/>
                      <a:pt x="19" y="12"/>
                      <a:pt x="20" y="13"/>
                    </a:cubicBezTo>
                    <a:cubicBezTo>
                      <a:pt x="9" y="17"/>
                      <a:pt x="12" y="32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13" y="44"/>
                      <a:pt x="22" y="56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2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28" y="73"/>
                      <a:pt x="28" y="73"/>
                      <a:pt x="28" y="73"/>
                    </a:cubicBezTo>
                    <a:cubicBezTo>
                      <a:pt x="32" y="82"/>
                      <a:pt x="55" y="68"/>
                      <a:pt x="47" y="91"/>
                    </a:cubicBezTo>
                    <a:cubicBezTo>
                      <a:pt x="47" y="91"/>
                      <a:pt x="48" y="92"/>
                      <a:pt x="49" y="92"/>
                    </a:cubicBezTo>
                    <a:cubicBezTo>
                      <a:pt x="51" y="92"/>
                      <a:pt x="55" y="90"/>
                      <a:pt x="57" y="87"/>
                    </a:cubicBezTo>
                    <a:cubicBezTo>
                      <a:pt x="52" y="80"/>
                      <a:pt x="58" y="75"/>
                      <a:pt x="58" y="69"/>
                    </a:cubicBezTo>
                    <a:cubicBezTo>
                      <a:pt x="59" y="63"/>
                      <a:pt x="58" y="61"/>
                      <a:pt x="55" y="61"/>
                    </a:cubicBezTo>
                    <a:cubicBezTo>
                      <a:pt x="53" y="61"/>
                      <a:pt x="50" y="63"/>
                      <a:pt x="48" y="63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7" y="64"/>
                      <a:pt x="46" y="64"/>
                      <a:pt x="46" y="64"/>
                    </a:cubicBezTo>
                    <a:cubicBezTo>
                      <a:pt x="38" y="64"/>
                      <a:pt x="39" y="55"/>
                      <a:pt x="39" y="51"/>
                    </a:cubicBezTo>
                    <a:cubicBezTo>
                      <a:pt x="39" y="48"/>
                      <a:pt x="41" y="47"/>
                      <a:pt x="43" y="47"/>
                    </a:cubicBezTo>
                    <a:cubicBezTo>
                      <a:pt x="45" y="47"/>
                      <a:pt x="47" y="47"/>
                      <a:pt x="49" y="48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50" y="48"/>
                      <a:pt x="52" y="48"/>
                      <a:pt x="53" y="49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0" y="46"/>
                      <a:pt x="48" y="43"/>
                      <a:pt x="45" y="41"/>
                    </a:cubicBezTo>
                    <a:cubicBezTo>
                      <a:pt x="41" y="36"/>
                      <a:pt x="42" y="31"/>
                      <a:pt x="45" y="26"/>
                    </a:cubicBezTo>
                    <a:cubicBezTo>
                      <a:pt x="46" y="25"/>
                      <a:pt x="48" y="24"/>
                      <a:pt x="49" y="24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7" y="26"/>
                      <a:pt x="54" y="31"/>
                      <a:pt x="54" y="35"/>
                    </a:cubicBezTo>
                    <a:cubicBezTo>
                      <a:pt x="53" y="40"/>
                      <a:pt x="59" y="44"/>
                      <a:pt x="57" y="50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7" y="50"/>
                      <a:pt x="58" y="50"/>
                      <a:pt x="59" y="50"/>
                    </a:cubicBezTo>
                    <a:cubicBezTo>
                      <a:pt x="60" y="50"/>
                      <a:pt x="61" y="50"/>
                      <a:pt x="62" y="50"/>
                    </a:cubicBezTo>
                    <a:cubicBezTo>
                      <a:pt x="63" y="50"/>
                      <a:pt x="64" y="51"/>
                      <a:pt x="65" y="51"/>
                    </a:cubicBezTo>
                    <a:cubicBezTo>
                      <a:pt x="67" y="51"/>
                      <a:pt x="68" y="50"/>
                      <a:pt x="69" y="48"/>
                    </a:cubicBezTo>
                    <a:cubicBezTo>
                      <a:pt x="71" y="44"/>
                      <a:pt x="67" y="42"/>
                      <a:pt x="63" y="40"/>
                    </a:cubicBezTo>
                    <a:cubicBezTo>
                      <a:pt x="55" y="35"/>
                      <a:pt x="60" y="29"/>
                      <a:pt x="62" y="23"/>
                    </a:cubicBezTo>
                    <a:cubicBezTo>
                      <a:pt x="59" y="19"/>
                      <a:pt x="58" y="12"/>
                      <a:pt x="52" y="12"/>
                    </a:cubicBezTo>
                    <a:cubicBezTo>
                      <a:pt x="52" y="12"/>
                      <a:pt x="51" y="12"/>
                      <a:pt x="50" y="13"/>
                    </a:cubicBezTo>
                    <a:cubicBezTo>
                      <a:pt x="40" y="15"/>
                      <a:pt x="33" y="19"/>
                      <a:pt x="32" y="31"/>
                    </a:cubicBezTo>
                    <a:cubicBezTo>
                      <a:pt x="27" y="20"/>
                      <a:pt x="28" y="1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1" y="0"/>
                      <a:pt x="30" y="0"/>
                      <a:pt x="29" y="0"/>
                    </a:cubicBezTo>
                  </a:path>
                </a:pathLst>
              </a:custGeom>
              <a:solidFill>
                <a:srgbClr val="6B38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6" name="Freeform 6002"/>
              <p:cNvSpPr/>
              <p:nvPr/>
            </p:nvSpPr>
            <p:spPr bwMode="auto">
              <a:xfrm>
                <a:off x="5400675" y="6145213"/>
                <a:ext cx="98425" cy="44450"/>
              </a:xfrm>
              <a:custGeom>
                <a:avLst/>
                <a:gdLst>
                  <a:gd name="T0" fmla="*/ 0 w 49"/>
                  <a:gd name="T1" fmla="*/ 0 h 22"/>
                  <a:gd name="T2" fmla="*/ 0 w 49"/>
                  <a:gd name="T3" fmla="*/ 0 h 22"/>
                  <a:gd name="T4" fmla="*/ 31 w 49"/>
                  <a:gd name="T5" fmla="*/ 18 h 22"/>
                  <a:gd name="T6" fmla="*/ 31 w 49"/>
                  <a:gd name="T7" fmla="*/ 18 h 22"/>
                  <a:gd name="T8" fmla="*/ 48 w 49"/>
                  <a:gd name="T9" fmla="*/ 3 h 22"/>
                  <a:gd name="T10" fmla="*/ 48 w 49"/>
                  <a:gd name="T11" fmla="*/ 3 h 22"/>
                  <a:gd name="T12" fmla="*/ 49 w 49"/>
                  <a:gd name="T13" fmla="*/ 0 h 22"/>
                  <a:gd name="T14" fmla="*/ 49 w 49"/>
                  <a:gd name="T15" fmla="*/ 0 h 22"/>
                  <a:gd name="T16" fmla="*/ 20 w 49"/>
                  <a:gd name="T17" fmla="*/ 4 h 22"/>
                  <a:gd name="T18" fmla="*/ 0 w 49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2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22"/>
                      <a:pt x="21" y="11"/>
                      <a:pt x="31" y="18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7" y="13"/>
                      <a:pt x="42" y="8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9" y="2"/>
                      <a:pt x="49" y="1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0" y="2"/>
                      <a:pt x="30" y="4"/>
                      <a:pt x="20" y="4"/>
                    </a:cubicBezTo>
                    <a:cubicBezTo>
                      <a:pt x="14" y="4"/>
                      <a:pt x="7" y="3"/>
                      <a:pt x="0" y="0"/>
                    </a:cubicBezTo>
                  </a:path>
                </a:pathLst>
              </a:custGeom>
              <a:solidFill>
                <a:srgbClr val="502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7" name="Freeform 6003"/>
              <p:cNvSpPr/>
              <p:nvPr/>
            </p:nvSpPr>
            <p:spPr bwMode="auto">
              <a:xfrm>
                <a:off x="5556251" y="6122988"/>
                <a:ext cx="41275" cy="69850"/>
              </a:xfrm>
              <a:custGeom>
                <a:avLst/>
                <a:gdLst>
                  <a:gd name="T0" fmla="*/ 13 w 21"/>
                  <a:gd name="T1" fmla="*/ 0 h 35"/>
                  <a:gd name="T2" fmla="*/ 13 w 21"/>
                  <a:gd name="T3" fmla="*/ 0 h 35"/>
                  <a:gd name="T4" fmla="*/ 0 w 21"/>
                  <a:gd name="T5" fmla="*/ 28 h 35"/>
                  <a:gd name="T6" fmla="*/ 7 w 21"/>
                  <a:gd name="T7" fmla="*/ 35 h 35"/>
                  <a:gd name="T8" fmla="*/ 7 w 21"/>
                  <a:gd name="T9" fmla="*/ 35 h 35"/>
                  <a:gd name="T10" fmla="*/ 21 w 21"/>
                  <a:gd name="T11" fmla="*/ 27 h 35"/>
                  <a:gd name="T12" fmla="*/ 21 w 21"/>
                  <a:gd name="T13" fmla="*/ 27 h 35"/>
                  <a:gd name="T14" fmla="*/ 21 w 21"/>
                  <a:gd name="T15" fmla="*/ 15 h 35"/>
                  <a:gd name="T16" fmla="*/ 21 w 21"/>
                  <a:gd name="T17" fmla="*/ 15 h 35"/>
                  <a:gd name="T18" fmla="*/ 20 w 21"/>
                  <a:gd name="T19" fmla="*/ 14 h 35"/>
                  <a:gd name="T20" fmla="*/ 20 w 21"/>
                  <a:gd name="T21" fmla="*/ 14 h 35"/>
                  <a:gd name="T22" fmla="*/ 20 w 21"/>
                  <a:gd name="T23" fmla="*/ 14 h 35"/>
                  <a:gd name="T24" fmla="*/ 20 w 21"/>
                  <a:gd name="T25" fmla="*/ 14 h 35"/>
                  <a:gd name="T26" fmla="*/ 13 w 21"/>
                  <a:gd name="T27" fmla="*/ 0 h 35"/>
                  <a:gd name="T28" fmla="*/ 13 w 21"/>
                  <a:gd name="T29" fmla="*/ 0 h 35"/>
                  <a:gd name="T30" fmla="*/ 13 w 21"/>
                  <a:gd name="T3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1" h="35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3" y="6"/>
                      <a:pt x="4" y="19"/>
                      <a:pt x="0" y="28"/>
                    </a:cubicBezTo>
                    <a:cubicBezTo>
                      <a:pt x="2" y="30"/>
                      <a:pt x="4" y="33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3" y="34"/>
                      <a:pt x="17" y="31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3"/>
                      <a:pt x="21" y="19"/>
                      <a:pt x="21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8" y="14"/>
                      <a:pt x="14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512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8" name="Freeform 6004"/>
              <p:cNvSpPr/>
              <p:nvPr/>
            </p:nvSpPr>
            <p:spPr bwMode="auto">
              <a:xfrm>
                <a:off x="6045201" y="4257676"/>
                <a:ext cx="42863" cy="287338"/>
              </a:xfrm>
              <a:custGeom>
                <a:avLst/>
                <a:gdLst>
                  <a:gd name="T0" fmla="*/ 15 w 21"/>
                  <a:gd name="T1" fmla="*/ 0 h 144"/>
                  <a:gd name="T2" fmla="*/ 15 w 21"/>
                  <a:gd name="T3" fmla="*/ 0 h 144"/>
                  <a:gd name="T4" fmla="*/ 3 w 21"/>
                  <a:gd name="T5" fmla="*/ 13 h 144"/>
                  <a:gd name="T6" fmla="*/ 3 w 21"/>
                  <a:gd name="T7" fmla="*/ 13 h 144"/>
                  <a:gd name="T8" fmla="*/ 3 w 21"/>
                  <a:gd name="T9" fmla="*/ 25 h 144"/>
                  <a:gd name="T10" fmla="*/ 3 w 21"/>
                  <a:gd name="T11" fmla="*/ 25 h 144"/>
                  <a:gd name="T12" fmla="*/ 3 w 21"/>
                  <a:gd name="T13" fmla="*/ 25 h 144"/>
                  <a:gd name="T14" fmla="*/ 10 w 21"/>
                  <a:gd name="T15" fmla="*/ 77 h 144"/>
                  <a:gd name="T16" fmla="*/ 10 w 21"/>
                  <a:gd name="T17" fmla="*/ 77 h 144"/>
                  <a:gd name="T18" fmla="*/ 10 w 21"/>
                  <a:gd name="T19" fmla="*/ 77 h 144"/>
                  <a:gd name="T20" fmla="*/ 0 w 21"/>
                  <a:gd name="T21" fmla="*/ 143 h 144"/>
                  <a:gd name="T22" fmla="*/ 0 w 21"/>
                  <a:gd name="T23" fmla="*/ 143 h 144"/>
                  <a:gd name="T24" fmla="*/ 0 w 21"/>
                  <a:gd name="T25" fmla="*/ 143 h 144"/>
                  <a:gd name="T26" fmla="*/ 3 w 21"/>
                  <a:gd name="T27" fmla="*/ 144 h 144"/>
                  <a:gd name="T28" fmla="*/ 3 w 21"/>
                  <a:gd name="T29" fmla="*/ 144 h 144"/>
                  <a:gd name="T30" fmla="*/ 10 w 21"/>
                  <a:gd name="T31" fmla="*/ 129 h 144"/>
                  <a:gd name="T32" fmla="*/ 7 w 21"/>
                  <a:gd name="T33" fmla="*/ 141 h 144"/>
                  <a:gd name="T34" fmla="*/ 10 w 21"/>
                  <a:gd name="T35" fmla="*/ 129 h 144"/>
                  <a:gd name="T36" fmla="*/ 20 w 21"/>
                  <a:gd name="T37" fmla="*/ 10 h 144"/>
                  <a:gd name="T38" fmla="*/ 20 w 21"/>
                  <a:gd name="T39" fmla="*/ 9 h 144"/>
                  <a:gd name="T40" fmla="*/ 15 w 21"/>
                  <a:gd name="T41" fmla="*/ 0 h 144"/>
                  <a:gd name="T42" fmla="*/ 15 w 21"/>
                  <a:gd name="T43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" h="144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8" y="1"/>
                      <a:pt x="1" y="2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8" y="17"/>
                      <a:pt x="8" y="21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43"/>
                      <a:pt x="3" y="60"/>
                      <a:pt x="10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99"/>
                      <a:pt x="8" y="122"/>
                      <a:pt x="0" y="143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1" y="143"/>
                      <a:pt x="2" y="144"/>
                      <a:pt x="3" y="144"/>
                    </a:cubicBezTo>
                    <a:cubicBezTo>
                      <a:pt x="3" y="144"/>
                      <a:pt x="3" y="144"/>
                      <a:pt x="3" y="144"/>
                    </a:cubicBezTo>
                    <a:cubicBezTo>
                      <a:pt x="5" y="139"/>
                      <a:pt x="8" y="134"/>
                      <a:pt x="10" y="129"/>
                    </a:cubicBezTo>
                    <a:cubicBezTo>
                      <a:pt x="8" y="133"/>
                      <a:pt x="7" y="137"/>
                      <a:pt x="7" y="141"/>
                    </a:cubicBezTo>
                    <a:cubicBezTo>
                      <a:pt x="9" y="138"/>
                      <a:pt x="9" y="133"/>
                      <a:pt x="10" y="129"/>
                    </a:cubicBezTo>
                    <a:cubicBezTo>
                      <a:pt x="18" y="90"/>
                      <a:pt x="21" y="50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18" y="6"/>
                      <a:pt x="17" y="3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5D2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79" name="Freeform 6005"/>
              <p:cNvSpPr/>
              <p:nvPr/>
            </p:nvSpPr>
            <p:spPr bwMode="auto">
              <a:xfrm>
                <a:off x="6035676" y="4514851"/>
                <a:ext cx="74613" cy="136525"/>
              </a:xfrm>
              <a:custGeom>
                <a:avLst/>
                <a:gdLst>
                  <a:gd name="T0" fmla="*/ 15 w 37"/>
                  <a:gd name="T1" fmla="*/ 0 h 68"/>
                  <a:gd name="T2" fmla="*/ 8 w 37"/>
                  <a:gd name="T3" fmla="*/ 15 h 68"/>
                  <a:gd name="T4" fmla="*/ 8 w 37"/>
                  <a:gd name="T5" fmla="*/ 15 h 68"/>
                  <a:gd name="T6" fmla="*/ 3 w 37"/>
                  <a:gd name="T7" fmla="*/ 46 h 68"/>
                  <a:gd name="T8" fmla="*/ 3 w 37"/>
                  <a:gd name="T9" fmla="*/ 46 h 68"/>
                  <a:gd name="T10" fmla="*/ 33 w 37"/>
                  <a:gd name="T11" fmla="*/ 66 h 68"/>
                  <a:gd name="T12" fmla="*/ 33 w 37"/>
                  <a:gd name="T13" fmla="*/ 68 h 68"/>
                  <a:gd name="T14" fmla="*/ 33 w 37"/>
                  <a:gd name="T15" fmla="*/ 68 h 68"/>
                  <a:gd name="T16" fmla="*/ 33 w 37"/>
                  <a:gd name="T17" fmla="*/ 68 h 68"/>
                  <a:gd name="T18" fmla="*/ 37 w 37"/>
                  <a:gd name="T19" fmla="*/ 50 h 68"/>
                  <a:gd name="T20" fmla="*/ 30 w 37"/>
                  <a:gd name="T21" fmla="*/ 48 h 68"/>
                  <a:gd name="T22" fmla="*/ 23 w 37"/>
                  <a:gd name="T23" fmla="*/ 45 h 68"/>
                  <a:gd name="T24" fmla="*/ 12 w 37"/>
                  <a:gd name="T25" fmla="*/ 12 h 68"/>
                  <a:gd name="T26" fmla="*/ 15 w 37"/>
                  <a:gd name="T2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68">
                    <a:moveTo>
                      <a:pt x="15" y="0"/>
                    </a:moveTo>
                    <a:cubicBezTo>
                      <a:pt x="13" y="5"/>
                      <a:pt x="10" y="10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26"/>
                      <a:pt x="0" y="35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16" y="49"/>
                      <a:pt x="34" y="45"/>
                      <a:pt x="33" y="66"/>
                    </a:cubicBezTo>
                    <a:cubicBezTo>
                      <a:pt x="33" y="67"/>
                      <a:pt x="33" y="67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5" y="62"/>
                      <a:pt x="36" y="56"/>
                      <a:pt x="37" y="50"/>
                    </a:cubicBezTo>
                    <a:cubicBezTo>
                      <a:pt x="35" y="50"/>
                      <a:pt x="33" y="49"/>
                      <a:pt x="30" y="48"/>
                    </a:cubicBezTo>
                    <a:cubicBezTo>
                      <a:pt x="27" y="47"/>
                      <a:pt x="25" y="46"/>
                      <a:pt x="23" y="45"/>
                    </a:cubicBezTo>
                    <a:cubicBezTo>
                      <a:pt x="11" y="38"/>
                      <a:pt x="9" y="26"/>
                      <a:pt x="12" y="12"/>
                    </a:cubicBezTo>
                    <a:cubicBezTo>
                      <a:pt x="12" y="8"/>
                      <a:pt x="13" y="4"/>
                      <a:pt x="15" y="0"/>
                    </a:cubicBezTo>
                  </a:path>
                </a:pathLst>
              </a:custGeom>
              <a:solidFill>
                <a:srgbClr val="825F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0" name="Freeform 6006"/>
              <p:cNvSpPr/>
              <p:nvPr/>
            </p:nvSpPr>
            <p:spPr bwMode="auto">
              <a:xfrm>
                <a:off x="5965826" y="4121151"/>
                <a:ext cx="47625" cy="92075"/>
              </a:xfrm>
              <a:custGeom>
                <a:avLst/>
                <a:gdLst>
                  <a:gd name="T0" fmla="*/ 13 w 24"/>
                  <a:gd name="T1" fmla="*/ 0 h 46"/>
                  <a:gd name="T2" fmla="*/ 13 w 24"/>
                  <a:gd name="T3" fmla="*/ 0 h 46"/>
                  <a:gd name="T4" fmla="*/ 18 w 24"/>
                  <a:gd name="T5" fmla="*/ 44 h 46"/>
                  <a:gd name="T6" fmla="*/ 18 w 24"/>
                  <a:gd name="T7" fmla="*/ 44 h 46"/>
                  <a:gd name="T8" fmla="*/ 21 w 24"/>
                  <a:gd name="T9" fmla="*/ 46 h 46"/>
                  <a:gd name="T10" fmla="*/ 21 w 24"/>
                  <a:gd name="T11" fmla="*/ 46 h 46"/>
                  <a:gd name="T12" fmla="*/ 23 w 24"/>
                  <a:gd name="T13" fmla="*/ 41 h 46"/>
                  <a:gd name="T14" fmla="*/ 23 w 24"/>
                  <a:gd name="T15" fmla="*/ 41 h 46"/>
                  <a:gd name="T16" fmla="*/ 24 w 24"/>
                  <a:gd name="T17" fmla="*/ 38 h 46"/>
                  <a:gd name="T18" fmla="*/ 13 w 24"/>
                  <a:gd name="T1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0" y="23"/>
                      <a:pt x="1" y="32"/>
                      <a:pt x="18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20" y="44"/>
                      <a:pt x="20" y="45"/>
                      <a:pt x="21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2" y="44"/>
                      <a:pt x="22" y="43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0"/>
                      <a:pt x="23" y="39"/>
                      <a:pt x="24" y="38"/>
                    </a:cubicBezTo>
                    <a:cubicBezTo>
                      <a:pt x="16" y="26"/>
                      <a:pt x="19" y="12"/>
                      <a:pt x="13" y="0"/>
                    </a:cubicBezTo>
                  </a:path>
                </a:pathLst>
              </a:custGeom>
              <a:solidFill>
                <a:srgbClr val="815B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1" name="Freeform 6007"/>
              <p:cNvSpPr/>
              <p:nvPr/>
            </p:nvSpPr>
            <p:spPr bwMode="auto">
              <a:xfrm>
                <a:off x="6059488" y="4195763"/>
                <a:ext cx="34925" cy="82550"/>
              </a:xfrm>
              <a:custGeom>
                <a:avLst/>
                <a:gdLst>
                  <a:gd name="T0" fmla="*/ 9 w 17"/>
                  <a:gd name="T1" fmla="*/ 0 h 41"/>
                  <a:gd name="T2" fmla="*/ 0 w 17"/>
                  <a:gd name="T3" fmla="*/ 3 h 41"/>
                  <a:gd name="T4" fmla="*/ 10 w 17"/>
                  <a:gd name="T5" fmla="*/ 15 h 41"/>
                  <a:gd name="T6" fmla="*/ 8 w 17"/>
                  <a:gd name="T7" fmla="*/ 31 h 41"/>
                  <a:gd name="T8" fmla="*/ 8 w 17"/>
                  <a:gd name="T9" fmla="*/ 31 h 41"/>
                  <a:gd name="T10" fmla="*/ 13 w 17"/>
                  <a:gd name="T11" fmla="*/ 40 h 41"/>
                  <a:gd name="T12" fmla="*/ 13 w 17"/>
                  <a:gd name="T13" fmla="*/ 41 h 41"/>
                  <a:gd name="T14" fmla="*/ 16 w 17"/>
                  <a:gd name="T15" fmla="*/ 11 h 41"/>
                  <a:gd name="T16" fmla="*/ 9 w 17"/>
                  <a:gd name="T1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41">
                    <a:moveTo>
                      <a:pt x="9" y="0"/>
                    </a:moveTo>
                    <a:cubicBezTo>
                      <a:pt x="7" y="0"/>
                      <a:pt x="4" y="1"/>
                      <a:pt x="0" y="3"/>
                    </a:cubicBezTo>
                    <a:cubicBezTo>
                      <a:pt x="5" y="6"/>
                      <a:pt x="12" y="7"/>
                      <a:pt x="10" y="15"/>
                    </a:cubicBezTo>
                    <a:cubicBezTo>
                      <a:pt x="11" y="21"/>
                      <a:pt x="5" y="25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0" y="34"/>
                      <a:pt x="11" y="37"/>
                      <a:pt x="13" y="40"/>
                    </a:cubicBezTo>
                    <a:cubicBezTo>
                      <a:pt x="13" y="40"/>
                      <a:pt x="13" y="41"/>
                      <a:pt x="13" y="41"/>
                    </a:cubicBezTo>
                    <a:cubicBezTo>
                      <a:pt x="17" y="31"/>
                      <a:pt x="16" y="21"/>
                      <a:pt x="16" y="11"/>
                    </a:cubicBezTo>
                    <a:cubicBezTo>
                      <a:pt x="16" y="3"/>
                      <a:pt x="14" y="0"/>
                      <a:pt x="9" y="0"/>
                    </a:cubicBezTo>
                  </a:path>
                </a:pathLst>
              </a:custGeom>
              <a:solidFill>
                <a:srgbClr val="825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2" name="Freeform 6008"/>
              <p:cNvSpPr/>
              <p:nvPr/>
            </p:nvSpPr>
            <p:spPr bwMode="auto">
              <a:xfrm>
                <a:off x="6027738" y="4202113"/>
                <a:ext cx="55563" cy="38100"/>
              </a:xfrm>
              <a:custGeom>
                <a:avLst/>
                <a:gdLst>
                  <a:gd name="T0" fmla="*/ 16 w 28"/>
                  <a:gd name="T1" fmla="*/ 0 h 19"/>
                  <a:gd name="T2" fmla="*/ 12 w 28"/>
                  <a:gd name="T3" fmla="*/ 2 h 19"/>
                  <a:gd name="T4" fmla="*/ 12 w 28"/>
                  <a:gd name="T5" fmla="*/ 2 h 19"/>
                  <a:gd name="T6" fmla="*/ 4 w 28"/>
                  <a:gd name="T7" fmla="*/ 13 h 19"/>
                  <a:gd name="T8" fmla="*/ 1 w 28"/>
                  <a:gd name="T9" fmla="*/ 12 h 19"/>
                  <a:gd name="T10" fmla="*/ 1 w 28"/>
                  <a:gd name="T11" fmla="*/ 12 h 19"/>
                  <a:gd name="T12" fmla="*/ 0 w 28"/>
                  <a:gd name="T13" fmla="*/ 16 h 19"/>
                  <a:gd name="T14" fmla="*/ 7 w 28"/>
                  <a:gd name="T15" fmla="*/ 18 h 19"/>
                  <a:gd name="T16" fmla="*/ 7 w 28"/>
                  <a:gd name="T17" fmla="*/ 18 h 19"/>
                  <a:gd name="T18" fmla="*/ 10 w 28"/>
                  <a:gd name="T19" fmla="*/ 19 h 19"/>
                  <a:gd name="T20" fmla="*/ 16 w 28"/>
                  <a:gd name="T21" fmla="*/ 15 h 19"/>
                  <a:gd name="T22" fmla="*/ 23 w 28"/>
                  <a:gd name="T23" fmla="*/ 11 h 19"/>
                  <a:gd name="T24" fmla="*/ 26 w 28"/>
                  <a:gd name="T25" fmla="*/ 12 h 19"/>
                  <a:gd name="T26" fmla="*/ 26 w 28"/>
                  <a:gd name="T27" fmla="*/ 12 h 19"/>
                  <a:gd name="T28" fmla="*/ 16 w 28"/>
                  <a:gd name="T29" fmla="*/ 0 h 19"/>
                  <a:gd name="T30" fmla="*/ 16 w 28"/>
                  <a:gd name="T3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8" h="19">
                    <a:moveTo>
                      <a:pt x="16" y="0"/>
                    </a:moveTo>
                    <a:cubicBezTo>
                      <a:pt x="15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7"/>
                      <a:pt x="10" y="13"/>
                      <a:pt x="4" y="13"/>
                    </a:cubicBezTo>
                    <a:cubicBezTo>
                      <a:pt x="3" y="13"/>
                      <a:pt x="2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5"/>
                      <a:pt x="0" y="16"/>
                    </a:cubicBezTo>
                    <a:cubicBezTo>
                      <a:pt x="2" y="17"/>
                      <a:pt x="5" y="18"/>
                      <a:pt x="7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9" y="19"/>
                      <a:pt x="10" y="19"/>
                    </a:cubicBezTo>
                    <a:cubicBezTo>
                      <a:pt x="12" y="19"/>
                      <a:pt x="14" y="17"/>
                      <a:pt x="16" y="15"/>
                    </a:cubicBezTo>
                    <a:cubicBezTo>
                      <a:pt x="18" y="13"/>
                      <a:pt x="20" y="11"/>
                      <a:pt x="23" y="11"/>
                    </a:cubicBezTo>
                    <a:cubicBezTo>
                      <a:pt x="24" y="11"/>
                      <a:pt x="25" y="12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8" y="4"/>
                      <a:pt x="21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6E41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3" name="Freeform 6009"/>
              <p:cNvSpPr/>
              <p:nvPr/>
            </p:nvSpPr>
            <p:spPr bwMode="auto">
              <a:xfrm>
                <a:off x="6007101" y="4203701"/>
                <a:ext cx="44450" cy="23813"/>
              </a:xfrm>
              <a:custGeom>
                <a:avLst/>
                <a:gdLst>
                  <a:gd name="T0" fmla="*/ 2 w 22"/>
                  <a:gd name="T1" fmla="*/ 0 h 12"/>
                  <a:gd name="T2" fmla="*/ 0 w 22"/>
                  <a:gd name="T3" fmla="*/ 5 h 12"/>
                  <a:gd name="T4" fmla="*/ 7 w 22"/>
                  <a:gd name="T5" fmla="*/ 10 h 12"/>
                  <a:gd name="T6" fmla="*/ 7 w 22"/>
                  <a:gd name="T7" fmla="*/ 10 h 12"/>
                  <a:gd name="T8" fmla="*/ 7 w 22"/>
                  <a:gd name="T9" fmla="*/ 10 h 12"/>
                  <a:gd name="T10" fmla="*/ 11 w 22"/>
                  <a:gd name="T11" fmla="*/ 11 h 12"/>
                  <a:gd name="T12" fmla="*/ 11 w 22"/>
                  <a:gd name="T13" fmla="*/ 11 h 12"/>
                  <a:gd name="T14" fmla="*/ 11 w 22"/>
                  <a:gd name="T15" fmla="*/ 11 h 12"/>
                  <a:gd name="T16" fmla="*/ 14 w 22"/>
                  <a:gd name="T17" fmla="*/ 12 h 12"/>
                  <a:gd name="T18" fmla="*/ 22 w 22"/>
                  <a:gd name="T19" fmla="*/ 1 h 12"/>
                  <a:gd name="T20" fmla="*/ 22 w 22"/>
                  <a:gd name="T21" fmla="*/ 1 h 12"/>
                  <a:gd name="T22" fmla="*/ 10 w 22"/>
                  <a:gd name="T23" fmla="*/ 3 h 12"/>
                  <a:gd name="T24" fmla="*/ 2 w 22"/>
                  <a:gd name="T25" fmla="*/ 0 h 12"/>
                  <a:gd name="T26" fmla="*/ 2 w 22"/>
                  <a:gd name="T2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12">
                    <a:moveTo>
                      <a:pt x="2" y="0"/>
                    </a:moveTo>
                    <a:cubicBezTo>
                      <a:pt x="1" y="2"/>
                      <a:pt x="1" y="3"/>
                      <a:pt x="0" y="5"/>
                    </a:cubicBezTo>
                    <a:cubicBezTo>
                      <a:pt x="3" y="6"/>
                      <a:pt x="5" y="8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9" y="10"/>
                      <a:pt x="10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1"/>
                      <a:pt x="13" y="12"/>
                      <a:pt x="14" y="12"/>
                    </a:cubicBezTo>
                    <a:cubicBezTo>
                      <a:pt x="20" y="12"/>
                      <a:pt x="21" y="6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18" y="2"/>
                      <a:pt x="14" y="3"/>
                      <a:pt x="10" y="3"/>
                    </a:cubicBezTo>
                    <a:cubicBezTo>
                      <a:pt x="7" y="3"/>
                      <a:pt x="5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25C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4" name="Freeform 6010"/>
              <p:cNvSpPr/>
              <p:nvPr/>
            </p:nvSpPr>
            <p:spPr bwMode="auto">
              <a:xfrm>
                <a:off x="5899151" y="5189538"/>
                <a:ext cx="122238" cy="173038"/>
              </a:xfrm>
              <a:custGeom>
                <a:avLst/>
                <a:gdLst>
                  <a:gd name="T0" fmla="*/ 31 w 61"/>
                  <a:gd name="T1" fmla="*/ 0 h 87"/>
                  <a:gd name="T2" fmla="*/ 0 w 61"/>
                  <a:gd name="T3" fmla="*/ 43 h 87"/>
                  <a:gd name="T4" fmla="*/ 6 w 61"/>
                  <a:gd name="T5" fmla="*/ 49 h 87"/>
                  <a:gd name="T6" fmla="*/ 6 w 61"/>
                  <a:gd name="T7" fmla="*/ 49 h 87"/>
                  <a:gd name="T8" fmla="*/ 6 w 61"/>
                  <a:gd name="T9" fmla="*/ 49 h 87"/>
                  <a:gd name="T10" fmla="*/ 19 w 61"/>
                  <a:gd name="T11" fmla="*/ 61 h 87"/>
                  <a:gd name="T12" fmla="*/ 32 w 61"/>
                  <a:gd name="T13" fmla="*/ 55 h 87"/>
                  <a:gd name="T14" fmla="*/ 46 w 61"/>
                  <a:gd name="T15" fmla="*/ 58 h 87"/>
                  <a:gd name="T16" fmla="*/ 47 w 61"/>
                  <a:gd name="T17" fmla="*/ 73 h 87"/>
                  <a:gd name="T18" fmla="*/ 44 w 61"/>
                  <a:gd name="T19" fmla="*/ 87 h 87"/>
                  <a:gd name="T20" fmla="*/ 44 w 61"/>
                  <a:gd name="T21" fmla="*/ 87 h 87"/>
                  <a:gd name="T22" fmla="*/ 47 w 61"/>
                  <a:gd name="T23" fmla="*/ 87 h 87"/>
                  <a:gd name="T24" fmla="*/ 53 w 61"/>
                  <a:gd name="T25" fmla="*/ 67 h 87"/>
                  <a:gd name="T26" fmla="*/ 42 w 61"/>
                  <a:gd name="T27" fmla="*/ 45 h 87"/>
                  <a:gd name="T28" fmla="*/ 28 w 61"/>
                  <a:gd name="T29" fmla="*/ 17 h 87"/>
                  <a:gd name="T30" fmla="*/ 35 w 61"/>
                  <a:gd name="T31" fmla="*/ 1 h 87"/>
                  <a:gd name="T32" fmla="*/ 35 w 61"/>
                  <a:gd name="T33" fmla="*/ 1 h 87"/>
                  <a:gd name="T34" fmla="*/ 31 w 61"/>
                  <a:gd name="T35" fmla="*/ 0 h 87"/>
                  <a:gd name="T36" fmla="*/ 31 w 61"/>
                  <a:gd name="T3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1" h="87">
                    <a:moveTo>
                      <a:pt x="31" y="0"/>
                    </a:moveTo>
                    <a:cubicBezTo>
                      <a:pt x="25" y="17"/>
                      <a:pt x="8" y="27"/>
                      <a:pt x="0" y="43"/>
                    </a:cubicBezTo>
                    <a:cubicBezTo>
                      <a:pt x="2" y="45"/>
                      <a:pt x="4" y="47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0" y="53"/>
                      <a:pt x="20" y="52"/>
                      <a:pt x="19" y="61"/>
                    </a:cubicBezTo>
                    <a:cubicBezTo>
                      <a:pt x="22" y="56"/>
                      <a:pt x="27" y="55"/>
                      <a:pt x="32" y="55"/>
                    </a:cubicBezTo>
                    <a:cubicBezTo>
                      <a:pt x="36" y="55"/>
                      <a:pt x="41" y="56"/>
                      <a:pt x="46" y="58"/>
                    </a:cubicBezTo>
                    <a:cubicBezTo>
                      <a:pt x="57" y="61"/>
                      <a:pt x="48" y="68"/>
                      <a:pt x="47" y="73"/>
                    </a:cubicBezTo>
                    <a:cubicBezTo>
                      <a:pt x="47" y="78"/>
                      <a:pt x="45" y="82"/>
                      <a:pt x="44" y="87"/>
                    </a:cubicBezTo>
                    <a:cubicBezTo>
                      <a:pt x="44" y="87"/>
                      <a:pt x="44" y="87"/>
                      <a:pt x="44" y="87"/>
                    </a:cubicBezTo>
                    <a:cubicBezTo>
                      <a:pt x="45" y="87"/>
                      <a:pt x="46" y="87"/>
                      <a:pt x="47" y="87"/>
                    </a:cubicBezTo>
                    <a:cubicBezTo>
                      <a:pt x="49" y="80"/>
                      <a:pt x="50" y="73"/>
                      <a:pt x="53" y="67"/>
                    </a:cubicBezTo>
                    <a:cubicBezTo>
                      <a:pt x="61" y="53"/>
                      <a:pt x="60" y="46"/>
                      <a:pt x="42" y="45"/>
                    </a:cubicBezTo>
                    <a:cubicBezTo>
                      <a:pt x="25" y="45"/>
                      <a:pt x="20" y="32"/>
                      <a:pt x="28" y="17"/>
                    </a:cubicBezTo>
                    <a:cubicBezTo>
                      <a:pt x="31" y="12"/>
                      <a:pt x="32" y="6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4" y="1"/>
                      <a:pt x="32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</a:path>
                </a:pathLst>
              </a:custGeom>
              <a:solidFill>
                <a:srgbClr val="6E3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5" name="Freeform 6011"/>
              <p:cNvSpPr>
                <a:spLocks noEditPoints="1"/>
              </p:cNvSpPr>
              <p:nvPr/>
            </p:nvSpPr>
            <p:spPr bwMode="auto">
              <a:xfrm>
                <a:off x="5949951" y="4065588"/>
                <a:ext cx="50800" cy="177800"/>
              </a:xfrm>
              <a:custGeom>
                <a:avLst/>
                <a:gdLst>
                  <a:gd name="T0" fmla="*/ 21 w 26"/>
                  <a:gd name="T1" fmla="*/ 4 h 89"/>
                  <a:gd name="T2" fmla="*/ 21 w 26"/>
                  <a:gd name="T3" fmla="*/ 4 h 89"/>
                  <a:gd name="T4" fmla="*/ 21 w 26"/>
                  <a:gd name="T5" fmla="*/ 4 h 89"/>
                  <a:gd name="T6" fmla="*/ 21 w 26"/>
                  <a:gd name="T7" fmla="*/ 4 h 89"/>
                  <a:gd name="T8" fmla="*/ 13 w 26"/>
                  <a:gd name="T9" fmla="*/ 0 h 89"/>
                  <a:gd name="T10" fmla="*/ 8 w 26"/>
                  <a:gd name="T11" fmla="*/ 9 h 89"/>
                  <a:gd name="T12" fmla="*/ 4 w 26"/>
                  <a:gd name="T13" fmla="*/ 27 h 89"/>
                  <a:gd name="T14" fmla="*/ 4 w 26"/>
                  <a:gd name="T15" fmla="*/ 27 h 89"/>
                  <a:gd name="T16" fmla="*/ 3 w 26"/>
                  <a:gd name="T17" fmla="*/ 80 h 89"/>
                  <a:gd name="T18" fmla="*/ 3 w 26"/>
                  <a:gd name="T19" fmla="*/ 80 h 89"/>
                  <a:gd name="T20" fmla="*/ 4 w 26"/>
                  <a:gd name="T21" fmla="*/ 89 h 89"/>
                  <a:gd name="T22" fmla="*/ 13 w 26"/>
                  <a:gd name="T23" fmla="*/ 88 h 89"/>
                  <a:gd name="T24" fmla="*/ 13 w 26"/>
                  <a:gd name="T25" fmla="*/ 88 h 89"/>
                  <a:gd name="T26" fmla="*/ 13 w 26"/>
                  <a:gd name="T27" fmla="*/ 88 h 89"/>
                  <a:gd name="T28" fmla="*/ 13 w 26"/>
                  <a:gd name="T29" fmla="*/ 88 h 89"/>
                  <a:gd name="T30" fmla="*/ 13 w 26"/>
                  <a:gd name="T31" fmla="*/ 88 h 89"/>
                  <a:gd name="T32" fmla="*/ 13 w 26"/>
                  <a:gd name="T33" fmla="*/ 88 h 89"/>
                  <a:gd name="T34" fmla="*/ 21 w 26"/>
                  <a:gd name="T35" fmla="*/ 74 h 89"/>
                  <a:gd name="T36" fmla="*/ 21 w 26"/>
                  <a:gd name="T37" fmla="*/ 74 h 89"/>
                  <a:gd name="T38" fmla="*/ 21 w 26"/>
                  <a:gd name="T39" fmla="*/ 74 h 89"/>
                  <a:gd name="T40" fmla="*/ 26 w 26"/>
                  <a:gd name="T41" fmla="*/ 72 h 89"/>
                  <a:gd name="T42" fmla="*/ 21 w 26"/>
                  <a:gd name="T43" fmla="*/ 28 h 89"/>
                  <a:gd name="T44" fmla="*/ 21 w 26"/>
                  <a:gd name="T45" fmla="*/ 28 h 89"/>
                  <a:gd name="T46" fmla="*/ 21 w 26"/>
                  <a:gd name="T47" fmla="*/ 25 h 89"/>
                  <a:gd name="T48" fmla="*/ 21 w 26"/>
                  <a:gd name="T49" fmla="*/ 25 h 89"/>
                  <a:gd name="T50" fmla="*/ 21 w 26"/>
                  <a:gd name="T51" fmla="*/ 4 h 89"/>
                  <a:gd name="T52" fmla="*/ 13 w 26"/>
                  <a:gd name="T5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" h="89">
                    <a:moveTo>
                      <a:pt x="21" y="4"/>
                    </a:move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moveTo>
                      <a:pt x="13" y="0"/>
                    </a:moveTo>
                    <a:cubicBezTo>
                      <a:pt x="11" y="0"/>
                      <a:pt x="9" y="3"/>
                      <a:pt x="8" y="9"/>
                    </a:cubicBezTo>
                    <a:cubicBezTo>
                      <a:pt x="8" y="15"/>
                      <a:pt x="6" y="21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" y="45"/>
                      <a:pt x="0" y="63"/>
                      <a:pt x="3" y="80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5" y="83"/>
                      <a:pt x="5" y="86"/>
                      <a:pt x="4" y="89"/>
                    </a:cubicBezTo>
                    <a:cubicBezTo>
                      <a:pt x="7" y="88"/>
                      <a:pt x="10" y="88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5" y="83"/>
                      <a:pt x="15" y="76"/>
                      <a:pt x="21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3" y="73"/>
                      <a:pt x="25" y="72"/>
                      <a:pt x="26" y="72"/>
                    </a:cubicBezTo>
                    <a:cubicBezTo>
                      <a:pt x="9" y="60"/>
                      <a:pt x="8" y="51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7"/>
                      <a:pt x="22" y="26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14" y="18"/>
                      <a:pt x="17" y="11"/>
                      <a:pt x="21" y="4"/>
                    </a:cubicBezTo>
                    <a:cubicBezTo>
                      <a:pt x="18" y="2"/>
                      <a:pt x="15" y="0"/>
                      <a:pt x="13" y="0"/>
                    </a:cubicBezTo>
                  </a:path>
                </a:pathLst>
              </a:custGeom>
              <a:solidFill>
                <a:srgbClr val="6943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6" name="Freeform 6012"/>
              <p:cNvSpPr/>
              <p:nvPr/>
            </p:nvSpPr>
            <p:spPr bwMode="auto">
              <a:xfrm>
                <a:off x="5976938" y="4073526"/>
                <a:ext cx="19050" cy="42863"/>
              </a:xfrm>
              <a:custGeom>
                <a:avLst/>
                <a:gdLst>
                  <a:gd name="T0" fmla="*/ 7 w 9"/>
                  <a:gd name="T1" fmla="*/ 0 h 21"/>
                  <a:gd name="T2" fmla="*/ 7 w 9"/>
                  <a:gd name="T3" fmla="*/ 0 h 21"/>
                  <a:gd name="T4" fmla="*/ 7 w 9"/>
                  <a:gd name="T5" fmla="*/ 21 h 21"/>
                  <a:gd name="T6" fmla="*/ 7 w 9"/>
                  <a:gd name="T7" fmla="*/ 21 h 21"/>
                  <a:gd name="T8" fmla="*/ 7 w 9"/>
                  <a:gd name="T9" fmla="*/ 0 h 21"/>
                  <a:gd name="T10" fmla="*/ 7 w 9"/>
                  <a:gd name="T11" fmla="*/ 0 h 21"/>
                  <a:gd name="T12" fmla="*/ 7 w 9"/>
                  <a:gd name="T13" fmla="*/ 0 h 21"/>
                  <a:gd name="T14" fmla="*/ 7 w 9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1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7"/>
                      <a:pt x="0" y="14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9" y="14"/>
                      <a:pt x="9" y="7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7758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7" name="Freeform 6013"/>
              <p:cNvSpPr/>
              <p:nvPr/>
            </p:nvSpPr>
            <p:spPr bwMode="auto">
              <a:xfrm>
                <a:off x="4783138" y="5745163"/>
                <a:ext cx="153988" cy="190500"/>
              </a:xfrm>
              <a:custGeom>
                <a:avLst/>
                <a:gdLst>
                  <a:gd name="T0" fmla="*/ 55 w 77"/>
                  <a:gd name="T1" fmla="*/ 0 h 95"/>
                  <a:gd name="T2" fmla="*/ 55 w 77"/>
                  <a:gd name="T3" fmla="*/ 0 h 95"/>
                  <a:gd name="T4" fmla="*/ 45 w 77"/>
                  <a:gd name="T5" fmla="*/ 17 h 95"/>
                  <a:gd name="T6" fmla="*/ 45 w 77"/>
                  <a:gd name="T7" fmla="*/ 17 h 95"/>
                  <a:gd name="T8" fmla="*/ 36 w 77"/>
                  <a:gd name="T9" fmla="*/ 2 h 95"/>
                  <a:gd name="T10" fmla="*/ 36 w 77"/>
                  <a:gd name="T11" fmla="*/ 2 h 95"/>
                  <a:gd name="T12" fmla="*/ 37 w 77"/>
                  <a:gd name="T13" fmla="*/ 21 h 95"/>
                  <a:gd name="T14" fmla="*/ 35 w 77"/>
                  <a:gd name="T15" fmla="*/ 21 h 95"/>
                  <a:gd name="T16" fmla="*/ 20 w 77"/>
                  <a:gd name="T17" fmla="*/ 12 h 95"/>
                  <a:gd name="T18" fmla="*/ 9 w 77"/>
                  <a:gd name="T19" fmla="*/ 4 h 95"/>
                  <a:gd name="T20" fmla="*/ 5 w 77"/>
                  <a:gd name="T21" fmla="*/ 5 h 95"/>
                  <a:gd name="T22" fmla="*/ 1 w 77"/>
                  <a:gd name="T23" fmla="*/ 21 h 95"/>
                  <a:gd name="T24" fmla="*/ 7 w 77"/>
                  <a:gd name="T25" fmla="*/ 67 h 95"/>
                  <a:gd name="T26" fmla="*/ 7 w 77"/>
                  <a:gd name="T27" fmla="*/ 67 h 95"/>
                  <a:gd name="T28" fmla="*/ 14 w 77"/>
                  <a:gd name="T29" fmla="*/ 62 h 95"/>
                  <a:gd name="T30" fmla="*/ 18 w 77"/>
                  <a:gd name="T31" fmla="*/ 67 h 95"/>
                  <a:gd name="T32" fmla="*/ 21 w 77"/>
                  <a:gd name="T33" fmla="*/ 71 h 95"/>
                  <a:gd name="T34" fmla="*/ 24 w 77"/>
                  <a:gd name="T35" fmla="*/ 70 h 95"/>
                  <a:gd name="T36" fmla="*/ 27 w 77"/>
                  <a:gd name="T37" fmla="*/ 69 h 95"/>
                  <a:gd name="T38" fmla="*/ 27 w 77"/>
                  <a:gd name="T39" fmla="*/ 69 h 95"/>
                  <a:gd name="T40" fmla="*/ 27 w 77"/>
                  <a:gd name="T41" fmla="*/ 69 h 95"/>
                  <a:gd name="T42" fmla="*/ 27 w 77"/>
                  <a:gd name="T43" fmla="*/ 69 h 95"/>
                  <a:gd name="T44" fmla="*/ 31 w 77"/>
                  <a:gd name="T45" fmla="*/ 70 h 95"/>
                  <a:gd name="T46" fmla="*/ 31 w 77"/>
                  <a:gd name="T47" fmla="*/ 70 h 95"/>
                  <a:gd name="T48" fmla="*/ 31 w 77"/>
                  <a:gd name="T49" fmla="*/ 70 h 95"/>
                  <a:gd name="T50" fmla="*/ 35 w 77"/>
                  <a:gd name="T51" fmla="*/ 65 h 95"/>
                  <a:gd name="T52" fmla="*/ 37 w 77"/>
                  <a:gd name="T53" fmla="*/ 66 h 95"/>
                  <a:gd name="T54" fmla="*/ 36 w 77"/>
                  <a:gd name="T55" fmla="*/ 80 h 95"/>
                  <a:gd name="T56" fmla="*/ 35 w 77"/>
                  <a:gd name="T57" fmla="*/ 78 h 95"/>
                  <a:gd name="T58" fmla="*/ 36 w 77"/>
                  <a:gd name="T59" fmla="*/ 80 h 95"/>
                  <a:gd name="T60" fmla="*/ 43 w 77"/>
                  <a:gd name="T61" fmla="*/ 95 h 95"/>
                  <a:gd name="T62" fmla="*/ 43 w 77"/>
                  <a:gd name="T63" fmla="*/ 95 h 95"/>
                  <a:gd name="T64" fmla="*/ 43 w 77"/>
                  <a:gd name="T65" fmla="*/ 95 h 95"/>
                  <a:gd name="T66" fmla="*/ 45 w 77"/>
                  <a:gd name="T67" fmla="*/ 95 h 95"/>
                  <a:gd name="T68" fmla="*/ 53 w 77"/>
                  <a:gd name="T69" fmla="*/ 90 h 95"/>
                  <a:gd name="T70" fmla="*/ 60 w 77"/>
                  <a:gd name="T71" fmla="*/ 84 h 95"/>
                  <a:gd name="T72" fmla="*/ 63 w 77"/>
                  <a:gd name="T73" fmla="*/ 85 h 95"/>
                  <a:gd name="T74" fmla="*/ 74 w 77"/>
                  <a:gd name="T75" fmla="*/ 64 h 95"/>
                  <a:gd name="T76" fmla="*/ 74 w 77"/>
                  <a:gd name="T77" fmla="*/ 64 h 95"/>
                  <a:gd name="T78" fmla="*/ 74 w 77"/>
                  <a:gd name="T79" fmla="*/ 64 h 95"/>
                  <a:gd name="T80" fmla="*/ 67 w 77"/>
                  <a:gd name="T81" fmla="*/ 61 h 95"/>
                  <a:gd name="T82" fmla="*/ 46 w 77"/>
                  <a:gd name="T83" fmla="*/ 77 h 95"/>
                  <a:gd name="T84" fmla="*/ 34 w 77"/>
                  <a:gd name="T85" fmla="*/ 50 h 95"/>
                  <a:gd name="T86" fmla="*/ 34 w 77"/>
                  <a:gd name="T87" fmla="*/ 50 h 95"/>
                  <a:gd name="T88" fmla="*/ 27 w 77"/>
                  <a:gd name="T89" fmla="*/ 58 h 95"/>
                  <a:gd name="T90" fmla="*/ 24 w 77"/>
                  <a:gd name="T91" fmla="*/ 57 h 95"/>
                  <a:gd name="T92" fmla="*/ 20 w 77"/>
                  <a:gd name="T93" fmla="*/ 42 h 95"/>
                  <a:gd name="T94" fmla="*/ 20 w 77"/>
                  <a:gd name="T95" fmla="*/ 42 h 95"/>
                  <a:gd name="T96" fmla="*/ 16 w 77"/>
                  <a:gd name="T97" fmla="*/ 42 h 95"/>
                  <a:gd name="T98" fmla="*/ 11 w 77"/>
                  <a:gd name="T99" fmla="*/ 38 h 95"/>
                  <a:gd name="T100" fmla="*/ 16 w 77"/>
                  <a:gd name="T101" fmla="*/ 28 h 95"/>
                  <a:gd name="T102" fmla="*/ 20 w 77"/>
                  <a:gd name="T103" fmla="*/ 21 h 95"/>
                  <a:gd name="T104" fmla="*/ 25 w 77"/>
                  <a:gd name="T105" fmla="*/ 23 h 95"/>
                  <a:gd name="T106" fmla="*/ 35 w 77"/>
                  <a:gd name="T107" fmla="*/ 47 h 95"/>
                  <a:gd name="T108" fmla="*/ 48 w 77"/>
                  <a:gd name="T109" fmla="*/ 41 h 95"/>
                  <a:gd name="T110" fmla="*/ 56 w 77"/>
                  <a:gd name="T111" fmla="*/ 45 h 95"/>
                  <a:gd name="T112" fmla="*/ 56 w 77"/>
                  <a:gd name="T113" fmla="*/ 45 h 95"/>
                  <a:gd name="T114" fmla="*/ 68 w 77"/>
                  <a:gd name="T115" fmla="*/ 21 h 95"/>
                  <a:gd name="T116" fmla="*/ 66 w 77"/>
                  <a:gd name="T117" fmla="*/ 16 h 95"/>
                  <a:gd name="T118" fmla="*/ 66 w 77"/>
                  <a:gd name="T119" fmla="*/ 16 h 95"/>
                  <a:gd name="T120" fmla="*/ 58 w 77"/>
                  <a:gd name="T121" fmla="*/ 1 h 95"/>
                  <a:gd name="T122" fmla="*/ 58 w 77"/>
                  <a:gd name="T123" fmla="*/ 1 h 95"/>
                  <a:gd name="T124" fmla="*/ 55 w 77"/>
                  <a:gd name="T125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7" h="95">
                    <a:moveTo>
                      <a:pt x="5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0" y="5"/>
                      <a:pt x="55" y="15"/>
                      <a:pt x="45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41" y="13"/>
                      <a:pt x="43" y="5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8"/>
                      <a:pt x="36" y="15"/>
                      <a:pt x="37" y="21"/>
                    </a:cubicBezTo>
                    <a:cubicBezTo>
                      <a:pt x="36" y="21"/>
                      <a:pt x="35" y="21"/>
                      <a:pt x="35" y="21"/>
                    </a:cubicBezTo>
                    <a:cubicBezTo>
                      <a:pt x="28" y="21"/>
                      <a:pt x="25" y="15"/>
                      <a:pt x="20" y="12"/>
                    </a:cubicBezTo>
                    <a:cubicBezTo>
                      <a:pt x="16" y="10"/>
                      <a:pt x="13" y="4"/>
                      <a:pt x="9" y="4"/>
                    </a:cubicBezTo>
                    <a:cubicBezTo>
                      <a:pt x="8" y="4"/>
                      <a:pt x="7" y="5"/>
                      <a:pt x="5" y="5"/>
                    </a:cubicBezTo>
                    <a:cubicBezTo>
                      <a:pt x="0" y="9"/>
                      <a:pt x="1" y="16"/>
                      <a:pt x="1" y="21"/>
                    </a:cubicBezTo>
                    <a:cubicBezTo>
                      <a:pt x="2" y="37"/>
                      <a:pt x="2" y="52"/>
                      <a:pt x="7" y="67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9" y="65"/>
                      <a:pt x="12" y="62"/>
                      <a:pt x="14" y="62"/>
                    </a:cubicBezTo>
                    <a:cubicBezTo>
                      <a:pt x="16" y="62"/>
                      <a:pt x="17" y="63"/>
                      <a:pt x="18" y="67"/>
                    </a:cubicBezTo>
                    <a:cubicBezTo>
                      <a:pt x="19" y="70"/>
                      <a:pt x="20" y="71"/>
                      <a:pt x="21" y="71"/>
                    </a:cubicBezTo>
                    <a:cubicBezTo>
                      <a:pt x="22" y="71"/>
                      <a:pt x="23" y="71"/>
                      <a:pt x="24" y="70"/>
                    </a:cubicBezTo>
                    <a:cubicBezTo>
                      <a:pt x="25" y="69"/>
                      <a:pt x="26" y="69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9" y="69"/>
                      <a:pt x="30" y="69"/>
                      <a:pt x="31" y="70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1" y="70"/>
                      <a:pt x="31" y="70"/>
                      <a:pt x="31" y="70"/>
                    </a:cubicBezTo>
                    <a:cubicBezTo>
                      <a:pt x="32" y="68"/>
                      <a:pt x="34" y="65"/>
                      <a:pt x="35" y="65"/>
                    </a:cubicBezTo>
                    <a:cubicBezTo>
                      <a:pt x="36" y="65"/>
                      <a:pt x="37" y="66"/>
                      <a:pt x="37" y="66"/>
                    </a:cubicBezTo>
                    <a:cubicBezTo>
                      <a:pt x="41" y="71"/>
                      <a:pt x="37" y="75"/>
                      <a:pt x="36" y="80"/>
                    </a:cubicBezTo>
                    <a:cubicBezTo>
                      <a:pt x="36" y="79"/>
                      <a:pt x="36" y="79"/>
                      <a:pt x="35" y="78"/>
                    </a:cubicBezTo>
                    <a:cubicBezTo>
                      <a:pt x="35" y="79"/>
                      <a:pt x="36" y="79"/>
                      <a:pt x="36" y="80"/>
                    </a:cubicBezTo>
                    <a:cubicBezTo>
                      <a:pt x="37" y="86"/>
                      <a:pt x="39" y="91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4" y="95"/>
                      <a:pt x="44" y="95"/>
                      <a:pt x="45" y="95"/>
                    </a:cubicBezTo>
                    <a:cubicBezTo>
                      <a:pt x="48" y="95"/>
                      <a:pt x="50" y="92"/>
                      <a:pt x="53" y="90"/>
                    </a:cubicBezTo>
                    <a:cubicBezTo>
                      <a:pt x="55" y="87"/>
                      <a:pt x="57" y="84"/>
                      <a:pt x="60" y="84"/>
                    </a:cubicBezTo>
                    <a:cubicBezTo>
                      <a:pt x="61" y="84"/>
                      <a:pt x="62" y="84"/>
                      <a:pt x="63" y="85"/>
                    </a:cubicBezTo>
                    <a:cubicBezTo>
                      <a:pt x="63" y="76"/>
                      <a:pt x="77" y="74"/>
                      <a:pt x="74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4" y="64"/>
                      <a:pt x="74" y="64"/>
                      <a:pt x="74" y="64"/>
                    </a:cubicBezTo>
                    <a:cubicBezTo>
                      <a:pt x="72" y="63"/>
                      <a:pt x="69" y="62"/>
                      <a:pt x="67" y="61"/>
                    </a:cubicBezTo>
                    <a:cubicBezTo>
                      <a:pt x="60" y="66"/>
                      <a:pt x="53" y="72"/>
                      <a:pt x="46" y="77"/>
                    </a:cubicBezTo>
                    <a:cubicBezTo>
                      <a:pt x="59" y="59"/>
                      <a:pt x="45" y="56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2" y="53"/>
                      <a:pt x="30" y="58"/>
                      <a:pt x="27" y="58"/>
                    </a:cubicBezTo>
                    <a:cubicBezTo>
                      <a:pt x="26" y="58"/>
                      <a:pt x="25" y="57"/>
                      <a:pt x="24" y="57"/>
                    </a:cubicBezTo>
                    <a:cubicBezTo>
                      <a:pt x="19" y="54"/>
                      <a:pt x="18" y="48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19" y="42"/>
                      <a:pt x="17" y="42"/>
                      <a:pt x="16" y="42"/>
                    </a:cubicBezTo>
                    <a:cubicBezTo>
                      <a:pt x="14" y="42"/>
                      <a:pt x="12" y="41"/>
                      <a:pt x="11" y="38"/>
                    </a:cubicBezTo>
                    <a:cubicBezTo>
                      <a:pt x="10" y="33"/>
                      <a:pt x="11" y="29"/>
                      <a:pt x="16" y="28"/>
                    </a:cubicBezTo>
                    <a:cubicBezTo>
                      <a:pt x="16" y="23"/>
                      <a:pt x="17" y="21"/>
                      <a:pt x="20" y="21"/>
                    </a:cubicBezTo>
                    <a:cubicBezTo>
                      <a:pt x="21" y="21"/>
                      <a:pt x="23" y="22"/>
                      <a:pt x="25" y="23"/>
                    </a:cubicBezTo>
                    <a:cubicBezTo>
                      <a:pt x="34" y="29"/>
                      <a:pt x="40" y="36"/>
                      <a:pt x="35" y="47"/>
                    </a:cubicBezTo>
                    <a:cubicBezTo>
                      <a:pt x="39" y="45"/>
                      <a:pt x="44" y="41"/>
                      <a:pt x="48" y="41"/>
                    </a:cubicBezTo>
                    <a:cubicBezTo>
                      <a:pt x="51" y="41"/>
                      <a:pt x="53" y="42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9" y="37"/>
                      <a:pt x="58" y="26"/>
                      <a:pt x="68" y="21"/>
                    </a:cubicBezTo>
                    <a:cubicBezTo>
                      <a:pt x="67" y="19"/>
                      <a:pt x="67" y="17"/>
                      <a:pt x="66" y="16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2" y="12"/>
                      <a:pt x="59" y="7"/>
                      <a:pt x="58" y="1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7" y="1"/>
                      <a:pt x="56" y="0"/>
                      <a:pt x="55" y="0"/>
                    </a:cubicBezTo>
                  </a:path>
                </a:pathLst>
              </a:custGeom>
              <a:solidFill>
                <a:srgbClr val="643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8" name="Freeform 6014"/>
              <p:cNvSpPr/>
              <p:nvPr/>
            </p:nvSpPr>
            <p:spPr bwMode="auto">
              <a:xfrm>
                <a:off x="4841875" y="5662613"/>
                <a:ext cx="76200" cy="115888"/>
              </a:xfrm>
              <a:custGeom>
                <a:avLst/>
                <a:gdLst>
                  <a:gd name="T0" fmla="*/ 2 w 38"/>
                  <a:gd name="T1" fmla="*/ 0 h 58"/>
                  <a:gd name="T2" fmla="*/ 2 w 38"/>
                  <a:gd name="T3" fmla="*/ 0 h 58"/>
                  <a:gd name="T4" fmla="*/ 0 w 38"/>
                  <a:gd name="T5" fmla="*/ 17 h 58"/>
                  <a:gd name="T6" fmla="*/ 0 w 38"/>
                  <a:gd name="T7" fmla="*/ 17 h 58"/>
                  <a:gd name="T8" fmla="*/ 7 w 38"/>
                  <a:gd name="T9" fmla="*/ 43 h 58"/>
                  <a:gd name="T10" fmla="*/ 7 w 38"/>
                  <a:gd name="T11" fmla="*/ 43 h 58"/>
                  <a:gd name="T12" fmla="*/ 16 w 38"/>
                  <a:gd name="T13" fmla="*/ 58 h 58"/>
                  <a:gd name="T14" fmla="*/ 16 w 38"/>
                  <a:gd name="T15" fmla="*/ 58 h 58"/>
                  <a:gd name="T16" fmla="*/ 16 w 38"/>
                  <a:gd name="T17" fmla="*/ 58 h 58"/>
                  <a:gd name="T18" fmla="*/ 26 w 38"/>
                  <a:gd name="T19" fmla="*/ 41 h 58"/>
                  <a:gd name="T20" fmla="*/ 26 w 38"/>
                  <a:gd name="T21" fmla="*/ 41 h 58"/>
                  <a:gd name="T22" fmla="*/ 26 w 38"/>
                  <a:gd name="T23" fmla="*/ 41 h 58"/>
                  <a:gd name="T24" fmla="*/ 29 w 38"/>
                  <a:gd name="T25" fmla="*/ 42 h 58"/>
                  <a:gd name="T26" fmla="*/ 29 w 38"/>
                  <a:gd name="T27" fmla="*/ 42 h 58"/>
                  <a:gd name="T28" fmla="*/ 29 w 38"/>
                  <a:gd name="T29" fmla="*/ 42 h 58"/>
                  <a:gd name="T30" fmla="*/ 22 w 38"/>
                  <a:gd name="T31" fmla="*/ 12 h 58"/>
                  <a:gd name="T32" fmla="*/ 10 w 38"/>
                  <a:gd name="T33" fmla="*/ 3 h 58"/>
                  <a:gd name="T34" fmla="*/ 10 w 38"/>
                  <a:gd name="T35" fmla="*/ 3 h 58"/>
                  <a:gd name="T36" fmla="*/ 10 w 38"/>
                  <a:gd name="T37" fmla="*/ 3 h 58"/>
                  <a:gd name="T38" fmla="*/ 2 w 38"/>
                  <a:gd name="T3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58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6"/>
                      <a:pt x="3" y="12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26"/>
                      <a:pt x="2" y="35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14" y="46"/>
                      <a:pt x="12" y="54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9" y="52"/>
                      <a:pt x="18" y="44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41"/>
                      <a:pt x="28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8" y="36"/>
                      <a:pt x="34" y="16"/>
                      <a:pt x="22" y="12"/>
                    </a:cubicBezTo>
                    <a:cubicBezTo>
                      <a:pt x="16" y="10"/>
                      <a:pt x="14" y="6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2"/>
                      <a:pt x="5" y="1"/>
                      <a:pt x="2" y="0"/>
                    </a:cubicBezTo>
                  </a:path>
                </a:pathLst>
              </a:custGeom>
              <a:solidFill>
                <a:srgbClr val="5E2B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89" name="Freeform 6015"/>
              <p:cNvSpPr/>
              <p:nvPr/>
            </p:nvSpPr>
            <p:spPr bwMode="auto">
              <a:xfrm>
                <a:off x="4808538" y="5921376"/>
                <a:ext cx="50800" cy="133350"/>
              </a:xfrm>
              <a:custGeom>
                <a:avLst/>
                <a:gdLst>
                  <a:gd name="T0" fmla="*/ 2 w 25"/>
                  <a:gd name="T1" fmla="*/ 0 h 67"/>
                  <a:gd name="T2" fmla="*/ 0 w 25"/>
                  <a:gd name="T3" fmla="*/ 0 h 67"/>
                  <a:gd name="T4" fmla="*/ 2 w 25"/>
                  <a:gd name="T5" fmla="*/ 21 h 67"/>
                  <a:gd name="T6" fmla="*/ 22 w 25"/>
                  <a:gd name="T7" fmla="*/ 67 h 67"/>
                  <a:gd name="T8" fmla="*/ 22 w 25"/>
                  <a:gd name="T9" fmla="*/ 67 h 67"/>
                  <a:gd name="T10" fmla="*/ 23 w 25"/>
                  <a:gd name="T11" fmla="*/ 54 h 67"/>
                  <a:gd name="T12" fmla="*/ 23 w 25"/>
                  <a:gd name="T13" fmla="*/ 54 h 67"/>
                  <a:gd name="T14" fmla="*/ 23 w 25"/>
                  <a:gd name="T15" fmla="*/ 54 h 67"/>
                  <a:gd name="T16" fmla="*/ 21 w 25"/>
                  <a:gd name="T17" fmla="*/ 48 h 67"/>
                  <a:gd name="T18" fmla="*/ 21 w 25"/>
                  <a:gd name="T19" fmla="*/ 48 h 67"/>
                  <a:gd name="T20" fmla="*/ 2 w 25"/>
                  <a:gd name="T2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67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7"/>
                      <a:pt x="1" y="14"/>
                      <a:pt x="2" y="21"/>
                    </a:cubicBezTo>
                    <a:cubicBezTo>
                      <a:pt x="9" y="36"/>
                      <a:pt x="15" y="51"/>
                      <a:pt x="22" y="67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5" y="63"/>
                      <a:pt x="23" y="58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2" y="52"/>
                      <a:pt x="21" y="50"/>
                      <a:pt x="21" y="48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12" y="33"/>
                      <a:pt x="19" y="12"/>
                      <a:pt x="2" y="0"/>
                    </a:cubicBezTo>
                  </a:path>
                </a:pathLst>
              </a:custGeom>
              <a:solidFill>
                <a:srgbClr val="643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0" name="Freeform 6016"/>
              <p:cNvSpPr/>
              <p:nvPr/>
            </p:nvSpPr>
            <p:spPr bwMode="auto">
              <a:xfrm>
                <a:off x="4792663" y="5868988"/>
                <a:ext cx="49213" cy="52388"/>
              </a:xfrm>
              <a:custGeom>
                <a:avLst/>
                <a:gdLst>
                  <a:gd name="T0" fmla="*/ 9 w 24"/>
                  <a:gd name="T1" fmla="*/ 0 h 26"/>
                  <a:gd name="T2" fmla="*/ 2 w 24"/>
                  <a:gd name="T3" fmla="*/ 5 h 26"/>
                  <a:gd name="T4" fmla="*/ 2 w 24"/>
                  <a:gd name="T5" fmla="*/ 5 h 26"/>
                  <a:gd name="T6" fmla="*/ 8 w 24"/>
                  <a:gd name="T7" fmla="*/ 26 h 26"/>
                  <a:gd name="T8" fmla="*/ 9 w 24"/>
                  <a:gd name="T9" fmla="*/ 25 h 26"/>
                  <a:gd name="T10" fmla="*/ 22 w 24"/>
                  <a:gd name="T11" fmla="*/ 7 h 26"/>
                  <a:gd name="T12" fmla="*/ 22 w 24"/>
                  <a:gd name="T13" fmla="*/ 7 h 26"/>
                  <a:gd name="T14" fmla="*/ 22 w 24"/>
                  <a:gd name="T15" fmla="*/ 7 h 26"/>
                  <a:gd name="T16" fmla="*/ 19 w 24"/>
                  <a:gd name="T17" fmla="*/ 8 h 26"/>
                  <a:gd name="T18" fmla="*/ 16 w 24"/>
                  <a:gd name="T19" fmla="*/ 9 h 26"/>
                  <a:gd name="T20" fmla="*/ 13 w 24"/>
                  <a:gd name="T21" fmla="*/ 5 h 26"/>
                  <a:gd name="T22" fmla="*/ 9 w 24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26">
                    <a:moveTo>
                      <a:pt x="9" y="0"/>
                    </a:moveTo>
                    <a:cubicBezTo>
                      <a:pt x="7" y="0"/>
                      <a:pt x="4" y="3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13"/>
                      <a:pt x="4" y="20"/>
                      <a:pt x="8" y="2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16"/>
                      <a:pt x="24" y="1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0" y="7"/>
                      <a:pt x="19" y="8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5" y="9"/>
                      <a:pt x="14" y="8"/>
                      <a:pt x="13" y="5"/>
                    </a:cubicBezTo>
                    <a:cubicBezTo>
                      <a:pt x="12" y="1"/>
                      <a:pt x="11" y="0"/>
                      <a:pt x="9" y="0"/>
                    </a:cubicBezTo>
                  </a:path>
                </a:pathLst>
              </a:custGeom>
              <a:solidFill>
                <a:srgbClr val="552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1" name="Freeform 6017"/>
              <p:cNvSpPr/>
              <p:nvPr/>
            </p:nvSpPr>
            <p:spPr bwMode="auto">
              <a:xfrm>
                <a:off x="4833938" y="5627688"/>
                <a:ext cx="19050" cy="69850"/>
              </a:xfrm>
              <a:custGeom>
                <a:avLst/>
                <a:gdLst>
                  <a:gd name="T0" fmla="*/ 0 w 10"/>
                  <a:gd name="T1" fmla="*/ 0 h 35"/>
                  <a:gd name="T2" fmla="*/ 0 w 10"/>
                  <a:gd name="T3" fmla="*/ 0 h 35"/>
                  <a:gd name="T4" fmla="*/ 1 w 10"/>
                  <a:gd name="T5" fmla="*/ 24 h 35"/>
                  <a:gd name="T6" fmla="*/ 4 w 10"/>
                  <a:gd name="T7" fmla="*/ 35 h 35"/>
                  <a:gd name="T8" fmla="*/ 4 w 10"/>
                  <a:gd name="T9" fmla="*/ 35 h 35"/>
                  <a:gd name="T10" fmla="*/ 6 w 10"/>
                  <a:gd name="T11" fmla="*/ 18 h 35"/>
                  <a:gd name="T12" fmla="*/ 6 w 10"/>
                  <a:gd name="T13" fmla="*/ 18 h 35"/>
                  <a:gd name="T14" fmla="*/ 6 w 10"/>
                  <a:gd name="T15" fmla="*/ 18 h 35"/>
                  <a:gd name="T16" fmla="*/ 10 w 10"/>
                  <a:gd name="T17" fmla="*/ 7 h 35"/>
                  <a:gd name="T18" fmla="*/ 0 w 10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16"/>
                      <a:pt x="1" y="24"/>
                    </a:cubicBezTo>
                    <a:cubicBezTo>
                      <a:pt x="2" y="28"/>
                      <a:pt x="3" y="31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7" y="30"/>
                      <a:pt x="7" y="24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5"/>
                      <a:pt x="9" y="11"/>
                      <a:pt x="10" y="7"/>
                    </a:cubicBezTo>
                    <a:cubicBezTo>
                      <a:pt x="7" y="5"/>
                      <a:pt x="3" y="2"/>
                      <a:pt x="0" y="0"/>
                    </a:cubicBezTo>
                  </a:path>
                </a:pathLst>
              </a:custGeom>
              <a:solidFill>
                <a:srgbClr val="622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2" name="Freeform 6018"/>
              <p:cNvSpPr/>
              <p:nvPr/>
            </p:nvSpPr>
            <p:spPr bwMode="auto">
              <a:xfrm>
                <a:off x="5026025" y="4651376"/>
                <a:ext cx="58738" cy="179388"/>
              </a:xfrm>
              <a:custGeom>
                <a:avLst/>
                <a:gdLst>
                  <a:gd name="T0" fmla="*/ 18 w 29"/>
                  <a:gd name="T1" fmla="*/ 0 h 90"/>
                  <a:gd name="T2" fmla="*/ 18 w 29"/>
                  <a:gd name="T3" fmla="*/ 0 h 90"/>
                  <a:gd name="T4" fmla="*/ 14 w 29"/>
                  <a:gd name="T5" fmla="*/ 11 h 90"/>
                  <a:gd name="T6" fmla="*/ 14 w 29"/>
                  <a:gd name="T7" fmla="*/ 11 h 90"/>
                  <a:gd name="T8" fmla="*/ 0 w 29"/>
                  <a:gd name="T9" fmla="*/ 89 h 90"/>
                  <a:gd name="T10" fmla="*/ 4 w 29"/>
                  <a:gd name="T11" fmla="*/ 90 h 90"/>
                  <a:gd name="T12" fmla="*/ 4 w 29"/>
                  <a:gd name="T13" fmla="*/ 90 h 90"/>
                  <a:gd name="T14" fmla="*/ 4 w 29"/>
                  <a:gd name="T15" fmla="*/ 90 h 90"/>
                  <a:gd name="T16" fmla="*/ 9 w 29"/>
                  <a:gd name="T17" fmla="*/ 87 h 90"/>
                  <a:gd name="T18" fmla="*/ 9 w 29"/>
                  <a:gd name="T19" fmla="*/ 87 h 90"/>
                  <a:gd name="T20" fmla="*/ 9 w 29"/>
                  <a:gd name="T21" fmla="*/ 87 h 90"/>
                  <a:gd name="T22" fmla="*/ 24 w 29"/>
                  <a:gd name="T23" fmla="*/ 55 h 90"/>
                  <a:gd name="T24" fmla="*/ 25 w 29"/>
                  <a:gd name="T25" fmla="*/ 14 h 90"/>
                  <a:gd name="T26" fmla="*/ 18 w 29"/>
                  <a:gd name="T27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90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6" y="3"/>
                      <a:pt x="20" y="9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9" y="37"/>
                      <a:pt x="5" y="63"/>
                      <a:pt x="0" y="89"/>
                    </a:cubicBezTo>
                    <a:cubicBezTo>
                      <a:pt x="1" y="89"/>
                      <a:pt x="3" y="90"/>
                      <a:pt x="4" y="90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6" y="89"/>
                      <a:pt x="7" y="88"/>
                      <a:pt x="9" y="87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9" y="87"/>
                      <a:pt x="9" y="87"/>
                      <a:pt x="9" y="87"/>
                    </a:cubicBezTo>
                    <a:cubicBezTo>
                      <a:pt x="13" y="76"/>
                      <a:pt x="6" y="60"/>
                      <a:pt x="24" y="55"/>
                    </a:cubicBezTo>
                    <a:cubicBezTo>
                      <a:pt x="21" y="42"/>
                      <a:pt x="13" y="29"/>
                      <a:pt x="25" y="14"/>
                    </a:cubicBezTo>
                    <a:cubicBezTo>
                      <a:pt x="29" y="9"/>
                      <a:pt x="25" y="2"/>
                      <a:pt x="18" y="0"/>
                    </a:cubicBezTo>
                  </a:path>
                </a:pathLst>
              </a:custGeom>
              <a:solidFill>
                <a:srgbClr val="683C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3" name="Freeform 6019"/>
              <p:cNvSpPr/>
              <p:nvPr/>
            </p:nvSpPr>
            <p:spPr bwMode="auto">
              <a:xfrm>
                <a:off x="5122863" y="4545013"/>
                <a:ext cx="76200" cy="82550"/>
              </a:xfrm>
              <a:custGeom>
                <a:avLst/>
                <a:gdLst>
                  <a:gd name="T0" fmla="*/ 17 w 38"/>
                  <a:gd name="T1" fmla="*/ 0 h 41"/>
                  <a:gd name="T2" fmla="*/ 0 w 38"/>
                  <a:gd name="T3" fmla="*/ 34 h 41"/>
                  <a:gd name="T4" fmla="*/ 4 w 38"/>
                  <a:gd name="T5" fmla="*/ 35 h 41"/>
                  <a:gd name="T6" fmla="*/ 8 w 38"/>
                  <a:gd name="T7" fmla="*/ 35 h 41"/>
                  <a:gd name="T8" fmla="*/ 12 w 38"/>
                  <a:gd name="T9" fmla="*/ 34 h 41"/>
                  <a:gd name="T10" fmla="*/ 19 w 38"/>
                  <a:gd name="T11" fmla="*/ 41 h 41"/>
                  <a:gd name="T12" fmla="*/ 19 w 38"/>
                  <a:gd name="T13" fmla="*/ 41 h 41"/>
                  <a:gd name="T14" fmla="*/ 32 w 38"/>
                  <a:gd name="T15" fmla="*/ 40 h 41"/>
                  <a:gd name="T16" fmla="*/ 27 w 38"/>
                  <a:gd name="T17" fmla="*/ 23 h 41"/>
                  <a:gd name="T18" fmla="*/ 29 w 38"/>
                  <a:gd name="T19" fmla="*/ 11 h 41"/>
                  <a:gd name="T20" fmla="*/ 21 w 38"/>
                  <a:gd name="T21" fmla="*/ 0 h 41"/>
                  <a:gd name="T22" fmla="*/ 21 w 38"/>
                  <a:gd name="T23" fmla="*/ 0 h 41"/>
                  <a:gd name="T24" fmla="*/ 17 w 38"/>
                  <a:gd name="T2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41">
                    <a:moveTo>
                      <a:pt x="17" y="0"/>
                    </a:moveTo>
                    <a:cubicBezTo>
                      <a:pt x="11" y="11"/>
                      <a:pt x="13" y="26"/>
                      <a:pt x="0" y="34"/>
                    </a:cubicBezTo>
                    <a:cubicBezTo>
                      <a:pt x="1" y="35"/>
                      <a:pt x="3" y="35"/>
                      <a:pt x="4" y="35"/>
                    </a:cubicBezTo>
                    <a:cubicBezTo>
                      <a:pt x="5" y="35"/>
                      <a:pt x="7" y="35"/>
                      <a:pt x="8" y="35"/>
                    </a:cubicBezTo>
                    <a:cubicBezTo>
                      <a:pt x="10" y="34"/>
                      <a:pt x="11" y="34"/>
                      <a:pt x="12" y="34"/>
                    </a:cubicBezTo>
                    <a:cubicBezTo>
                      <a:pt x="16" y="34"/>
                      <a:pt x="18" y="35"/>
                      <a:pt x="19" y="41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23" y="41"/>
                      <a:pt x="27" y="41"/>
                      <a:pt x="32" y="40"/>
                    </a:cubicBezTo>
                    <a:cubicBezTo>
                      <a:pt x="31" y="35"/>
                      <a:pt x="38" y="27"/>
                      <a:pt x="27" y="23"/>
                    </a:cubicBezTo>
                    <a:cubicBezTo>
                      <a:pt x="20" y="20"/>
                      <a:pt x="26" y="15"/>
                      <a:pt x="29" y="11"/>
                    </a:cubicBezTo>
                    <a:cubicBezTo>
                      <a:pt x="26" y="7"/>
                      <a:pt x="26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75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4" name="Freeform 6020"/>
              <p:cNvSpPr/>
              <p:nvPr/>
            </p:nvSpPr>
            <p:spPr bwMode="auto">
              <a:xfrm>
                <a:off x="5059363" y="4613276"/>
                <a:ext cx="101600" cy="44450"/>
              </a:xfrm>
              <a:custGeom>
                <a:avLst/>
                <a:gdLst>
                  <a:gd name="T0" fmla="*/ 43 w 50"/>
                  <a:gd name="T1" fmla="*/ 0 h 22"/>
                  <a:gd name="T2" fmla="*/ 39 w 50"/>
                  <a:gd name="T3" fmla="*/ 1 h 22"/>
                  <a:gd name="T4" fmla="*/ 35 w 50"/>
                  <a:gd name="T5" fmla="*/ 1 h 22"/>
                  <a:gd name="T6" fmla="*/ 31 w 50"/>
                  <a:gd name="T7" fmla="*/ 0 h 22"/>
                  <a:gd name="T8" fmla="*/ 31 w 50"/>
                  <a:gd name="T9" fmla="*/ 0 h 22"/>
                  <a:gd name="T10" fmla="*/ 27 w 50"/>
                  <a:gd name="T11" fmla="*/ 3 h 22"/>
                  <a:gd name="T12" fmla="*/ 27 w 50"/>
                  <a:gd name="T13" fmla="*/ 3 h 22"/>
                  <a:gd name="T14" fmla="*/ 18 w 50"/>
                  <a:gd name="T15" fmla="*/ 8 h 22"/>
                  <a:gd name="T16" fmla="*/ 13 w 50"/>
                  <a:gd name="T17" fmla="*/ 8 h 22"/>
                  <a:gd name="T18" fmla="*/ 8 w 50"/>
                  <a:gd name="T19" fmla="*/ 7 h 22"/>
                  <a:gd name="T20" fmla="*/ 0 w 50"/>
                  <a:gd name="T21" fmla="*/ 11 h 22"/>
                  <a:gd name="T22" fmla="*/ 21 w 50"/>
                  <a:gd name="T23" fmla="*/ 21 h 22"/>
                  <a:gd name="T24" fmla="*/ 21 w 50"/>
                  <a:gd name="T25" fmla="*/ 21 h 22"/>
                  <a:gd name="T26" fmla="*/ 21 w 50"/>
                  <a:gd name="T27" fmla="*/ 21 h 22"/>
                  <a:gd name="T28" fmla="*/ 25 w 50"/>
                  <a:gd name="T29" fmla="*/ 22 h 22"/>
                  <a:gd name="T30" fmla="*/ 29 w 50"/>
                  <a:gd name="T31" fmla="*/ 20 h 22"/>
                  <a:gd name="T32" fmla="*/ 29 w 50"/>
                  <a:gd name="T33" fmla="*/ 20 h 22"/>
                  <a:gd name="T34" fmla="*/ 29 w 50"/>
                  <a:gd name="T35" fmla="*/ 20 h 22"/>
                  <a:gd name="T36" fmla="*/ 35 w 50"/>
                  <a:gd name="T37" fmla="*/ 10 h 22"/>
                  <a:gd name="T38" fmla="*/ 40 w 50"/>
                  <a:gd name="T39" fmla="*/ 11 h 22"/>
                  <a:gd name="T40" fmla="*/ 45 w 50"/>
                  <a:gd name="T41" fmla="*/ 12 h 22"/>
                  <a:gd name="T42" fmla="*/ 49 w 50"/>
                  <a:gd name="T43" fmla="*/ 10 h 22"/>
                  <a:gd name="T44" fmla="*/ 49 w 50"/>
                  <a:gd name="T45" fmla="*/ 10 h 22"/>
                  <a:gd name="T46" fmla="*/ 50 w 50"/>
                  <a:gd name="T47" fmla="*/ 7 h 22"/>
                  <a:gd name="T48" fmla="*/ 43 w 50"/>
                  <a:gd name="T4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22">
                    <a:moveTo>
                      <a:pt x="43" y="0"/>
                    </a:moveTo>
                    <a:cubicBezTo>
                      <a:pt x="42" y="0"/>
                      <a:pt x="41" y="0"/>
                      <a:pt x="39" y="1"/>
                    </a:cubicBezTo>
                    <a:cubicBezTo>
                      <a:pt x="38" y="1"/>
                      <a:pt x="36" y="1"/>
                      <a:pt x="35" y="1"/>
                    </a:cubicBezTo>
                    <a:cubicBezTo>
                      <a:pt x="34" y="1"/>
                      <a:pt x="32" y="1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1"/>
                      <a:pt x="28" y="2"/>
                      <a:pt x="27" y="3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7"/>
                      <a:pt x="22" y="8"/>
                      <a:pt x="18" y="8"/>
                    </a:cubicBezTo>
                    <a:cubicBezTo>
                      <a:pt x="17" y="8"/>
                      <a:pt x="15" y="8"/>
                      <a:pt x="13" y="8"/>
                    </a:cubicBezTo>
                    <a:cubicBezTo>
                      <a:pt x="11" y="7"/>
                      <a:pt x="10" y="7"/>
                      <a:pt x="8" y="7"/>
                    </a:cubicBezTo>
                    <a:cubicBezTo>
                      <a:pt x="5" y="7"/>
                      <a:pt x="2" y="8"/>
                      <a:pt x="0" y="11"/>
                    </a:cubicBezTo>
                    <a:cubicBezTo>
                      <a:pt x="9" y="11"/>
                      <a:pt x="14" y="18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2" y="22"/>
                      <a:pt x="23" y="22"/>
                      <a:pt x="25" y="22"/>
                    </a:cubicBezTo>
                    <a:cubicBezTo>
                      <a:pt x="26" y="22"/>
                      <a:pt x="28" y="22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12"/>
                      <a:pt x="32" y="10"/>
                      <a:pt x="35" y="10"/>
                    </a:cubicBezTo>
                    <a:cubicBezTo>
                      <a:pt x="37" y="10"/>
                      <a:pt x="38" y="11"/>
                      <a:pt x="40" y="11"/>
                    </a:cubicBezTo>
                    <a:cubicBezTo>
                      <a:pt x="42" y="11"/>
                      <a:pt x="44" y="12"/>
                      <a:pt x="45" y="12"/>
                    </a:cubicBezTo>
                    <a:cubicBezTo>
                      <a:pt x="47" y="12"/>
                      <a:pt x="48" y="11"/>
                      <a:pt x="49" y="10"/>
                    </a:cubicBezTo>
                    <a:cubicBezTo>
                      <a:pt x="49" y="10"/>
                      <a:pt x="49" y="10"/>
                      <a:pt x="49" y="10"/>
                    </a:cubicBezTo>
                    <a:cubicBezTo>
                      <a:pt x="49" y="9"/>
                      <a:pt x="50" y="8"/>
                      <a:pt x="50" y="7"/>
                    </a:cubicBezTo>
                    <a:cubicBezTo>
                      <a:pt x="49" y="1"/>
                      <a:pt x="47" y="0"/>
                      <a:pt x="43" y="0"/>
                    </a:cubicBezTo>
                  </a:path>
                </a:pathLst>
              </a:custGeom>
              <a:solidFill>
                <a:srgbClr val="683C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5" name="Freeform 6021"/>
              <p:cNvSpPr/>
              <p:nvPr/>
            </p:nvSpPr>
            <p:spPr bwMode="auto">
              <a:xfrm>
                <a:off x="5046663" y="4602163"/>
                <a:ext cx="68263" cy="71438"/>
              </a:xfrm>
              <a:custGeom>
                <a:avLst/>
                <a:gdLst>
                  <a:gd name="T0" fmla="*/ 15 w 34"/>
                  <a:gd name="T1" fmla="*/ 0 h 36"/>
                  <a:gd name="T2" fmla="*/ 8 w 34"/>
                  <a:gd name="T3" fmla="*/ 3 h 36"/>
                  <a:gd name="T4" fmla="*/ 4 w 34"/>
                  <a:gd name="T5" fmla="*/ 36 h 36"/>
                  <a:gd name="T6" fmla="*/ 4 w 34"/>
                  <a:gd name="T7" fmla="*/ 36 h 36"/>
                  <a:gd name="T8" fmla="*/ 8 w 34"/>
                  <a:gd name="T9" fmla="*/ 25 h 36"/>
                  <a:gd name="T10" fmla="*/ 8 w 34"/>
                  <a:gd name="T11" fmla="*/ 25 h 36"/>
                  <a:gd name="T12" fmla="*/ 8 w 34"/>
                  <a:gd name="T13" fmla="*/ 25 h 36"/>
                  <a:gd name="T14" fmla="*/ 7 w 34"/>
                  <a:gd name="T15" fmla="*/ 17 h 36"/>
                  <a:gd name="T16" fmla="*/ 7 w 34"/>
                  <a:gd name="T17" fmla="*/ 17 h 36"/>
                  <a:gd name="T18" fmla="*/ 15 w 34"/>
                  <a:gd name="T19" fmla="*/ 13 h 36"/>
                  <a:gd name="T20" fmla="*/ 20 w 34"/>
                  <a:gd name="T21" fmla="*/ 14 h 36"/>
                  <a:gd name="T22" fmla="*/ 25 w 34"/>
                  <a:gd name="T23" fmla="*/ 14 h 36"/>
                  <a:gd name="T24" fmla="*/ 34 w 34"/>
                  <a:gd name="T25" fmla="*/ 9 h 36"/>
                  <a:gd name="T26" fmla="*/ 34 w 34"/>
                  <a:gd name="T27" fmla="*/ 9 h 36"/>
                  <a:gd name="T28" fmla="*/ 33 w 34"/>
                  <a:gd name="T29" fmla="*/ 9 h 36"/>
                  <a:gd name="T30" fmla="*/ 24 w 34"/>
                  <a:gd name="T31" fmla="*/ 4 h 36"/>
                  <a:gd name="T32" fmla="*/ 15 w 34"/>
                  <a:gd name="T3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6">
                    <a:moveTo>
                      <a:pt x="15" y="0"/>
                    </a:moveTo>
                    <a:cubicBezTo>
                      <a:pt x="13" y="0"/>
                      <a:pt x="11" y="1"/>
                      <a:pt x="8" y="3"/>
                    </a:cubicBezTo>
                    <a:cubicBezTo>
                      <a:pt x="0" y="12"/>
                      <a:pt x="0" y="24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0" y="34"/>
                      <a:pt x="6" y="28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2"/>
                      <a:pt x="6" y="20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4"/>
                      <a:pt x="12" y="13"/>
                      <a:pt x="15" y="13"/>
                    </a:cubicBezTo>
                    <a:cubicBezTo>
                      <a:pt x="17" y="13"/>
                      <a:pt x="18" y="13"/>
                      <a:pt x="20" y="14"/>
                    </a:cubicBezTo>
                    <a:cubicBezTo>
                      <a:pt x="22" y="14"/>
                      <a:pt x="24" y="14"/>
                      <a:pt x="25" y="14"/>
                    </a:cubicBezTo>
                    <a:cubicBezTo>
                      <a:pt x="29" y="14"/>
                      <a:pt x="32" y="13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3" y="9"/>
                      <a:pt x="33" y="9"/>
                    </a:cubicBezTo>
                    <a:cubicBezTo>
                      <a:pt x="30" y="9"/>
                      <a:pt x="27" y="7"/>
                      <a:pt x="24" y="4"/>
                    </a:cubicBezTo>
                    <a:cubicBezTo>
                      <a:pt x="21" y="2"/>
                      <a:pt x="18" y="0"/>
                      <a:pt x="15" y="0"/>
                    </a:cubicBezTo>
                  </a:path>
                </a:pathLst>
              </a:custGeom>
              <a:solidFill>
                <a:srgbClr val="8259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6" name="Freeform 6022"/>
              <p:cNvSpPr/>
              <p:nvPr/>
            </p:nvSpPr>
            <p:spPr bwMode="auto">
              <a:xfrm>
                <a:off x="5010150" y="4829176"/>
                <a:ext cx="23813" cy="53975"/>
              </a:xfrm>
              <a:custGeom>
                <a:avLst/>
                <a:gdLst>
                  <a:gd name="T0" fmla="*/ 8 w 12"/>
                  <a:gd name="T1" fmla="*/ 0 h 27"/>
                  <a:gd name="T2" fmla="*/ 0 w 12"/>
                  <a:gd name="T3" fmla="*/ 25 h 27"/>
                  <a:gd name="T4" fmla="*/ 3 w 12"/>
                  <a:gd name="T5" fmla="*/ 27 h 27"/>
                  <a:gd name="T6" fmla="*/ 3 w 12"/>
                  <a:gd name="T7" fmla="*/ 27 h 27"/>
                  <a:gd name="T8" fmla="*/ 12 w 12"/>
                  <a:gd name="T9" fmla="*/ 1 h 27"/>
                  <a:gd name="T10" fmla="*/ 12 w 12"/>
                  <a:gd name="T11" fmla="*/ 1 h 27"/>
                  <a:gd name="T12" fmla="*/ 8 w 12"/>
                  <a:gd name="T13" fmla="*/ 0 h 27"/>
                  <a:gd name="T14" fmla="*/ 8 w 12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7">
                    <a:moveTo>
                      <a:pt x="8" y="0"/>
                    </a:moveTo>
                    <a:cubicBezTo>
                      <a:pt x="5" y="8"/>
                      <a:pt x="3" y="17"/>
                      <a:pt x="0" y="25"/>
                    </a:cubicBezTo>
                    <a:cubicBezTo>
                      <a:pt x="1" y="26"/>
                      <a:pt x="2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6" y="18"/>
                      <a:pt x="9" y="1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9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82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7" name="Freeform 6023"/>
              <p:cNvSpPr>
                <a:spLocks noEditPoints="1"/>
              </p:cNvSpPr>
              <p:nvPr/>
            </p:nvSpPr>
            <p:spPr bwMode="auto">
              <a:xfrm>
                <a:off x="4965700" y="6392863"/>
                <a:ext cx="114300" cy="255588"/>
              </a:xfrm>
              <a:custGeom>
                <a:avLst/>
                <a:gdLst>
                  <a:gd name="T0" fmla="*/ 8 w 57"/>
                  <a:gd name="T1" fmla="*/ 41 h 128"/>
                  <a:gd name="T2" fmla="*/ 9 w 57"/>
                  <a:gd name="T3" fmla="*/ 44 h 128"/>
                  <a:gd name="T4" fmla="*/ 8 w 57"/>
                  <a:gd name="T5" fmla="*/ 41 h 128"/>
                  <a:gd name="T6" fmla="*/ 36 w 57"/>
                  <a:gd name="T7" fmla="*/ 0 h 128"/>
                  <a:gd name="T8" fmla="*/ 29 w 57"/>
                  <a:gd name="T9" fmla="*/ 3 h 128"/>
                  <a:gd name="T10" fmla="*/ 27 w 57"/>
                  <a:gd name="T11" fmla="*/ 5 h 128"/>
                  <a:gd name="T12" fmla="*/ 28 w 57"/>
                  <a:gd name="T13" fmla="*/ 6 h 128"/>
                  <a:gd name="T14" fmla="*/ 37 w 57"/>
                  <a:gd name="T15" fmla="*/ 24 h 128"/>
                  <a:gd name="T16" fmla="*/ 37 w 57"/>
                  <a:gd name="T17" fmla="*/ 24 h 128"/>
                  <a:gd name="T18" fmla="*/ 40 w 57"/>
                  <a:gd name="T19" fmla="*/ 24 h 128"/>
                  <a:gd name="T20" fmla="*/ 46 w 57"/>
                  <a:gd name="T21" fmla="*/ 42 h 128"/>
                  <a:gd name="T22" fmla="*/ 35 w 57"/>
                  <a:gd name="T23" fmla="*/ 68 h 128"/>
                  <a:gd name="T24" fmla="*/ 35 w 57"/>
                  <a:gd name="T25" fmla="*/ 52 h 128"/>
                  <a:gd name="T26" fmla="*/ 38 w 57"/>
                  <a:gd name="T27" fmla="*/ 35 h 128"/>
                  <a:gd name="T28" fmla="*/ 35 w 57"/>
                  <a:gd name="T29" fmla="*/ 34 h 128"/>
                  <a:gd name="T30" fmla="*/ 30 w 57"/>
                  <a:gd name="T31" fmla="*/ 38 h 128"/>
                  <a:gd name="T32" fmla="*/ 24 w 57"/>
                  <a:gd name="T33" fmla="*/ 42 h 128"/>
                  <a:gd name="T34" fmla="*/ 23 w 57"/>
                  <a:gd name="T35" fmla="*/ 42 h 128"/>
                  <a:gd name="T36" fmla="*/ 23 w 57"/>
                  <a:gd name="T37" fmla="*/ 26 h 128"/>
                  <a:gd name="T38" fmla="*/ 21 w 57"/>
                  <a:gd name="T39" fmla="*/ 25 h 128"/>
                  <a:gd name="T40" fmla="*/ 13 w 57"/>
                  <a:gd name="T41" fmla="*/ 33 h 128"/>
                  <a:gd name="T42" fmla="*/ 13 w 57"/>
                  <a:gd name="T43" fmla="*/ 33 h 128"/>
                  <a:gd name="T44" fmla="*/ 9 w 57"/>
                  <a:gd name="T45" fmla="*/ 44 h 128"/>
                  <a:gd name="T46" fmla="*/ 9 w 57"/>
                  <a:gd name="T47" fmla="*/ 44 h 128"/>
                  <a:gd name="T48" fmla="*/ 9 w 57"/>
                  <a:gd name="T49" fmla="*/ 44 h 128"/>
                  <a:gd name="T50" fmla="*/ 9 w 57"/>
                  <a:gd name="T51" fmla="*/ 44 h 128"/>
                  <a:gd name="T52" fmla="*/ 21 w 57"/>
                  <a:gd name="T53" fmla="*/ 58 h 128"/>
                  <a:gd name="T54" fmla="*/ 16 w 57"/>
                  <a:gd name="T55" fmla="*/ 76 h 128"/>
                  <a:gd name="T56" fmla="*/ 12 w 57"/>
                  <a:gd name="T57" fmla="*/ 95 h 128"/>
                  <a:gd name="T58" fmla="*/ 12 w 57"/>
                  <a:gd name="T59" fmla="*/ 95 h 128"/>
                  <a:gd name="T60" fmla="*/ 12 w 57"/>
                  <a:gd name="T61" fmla="*/ 95 h 128"/>
                  <a:gd name="T62" fmla="*/ 12 w 57"/>
                  <a:gd name="T63" fmla="*/ 95 h 128"/>
                  <a:gd name="T64" fmla="*/ 8 w 57"/>
                  <a:gd name="T65" fmla="*/ 117 h 128"/>
                  <a:gd name="T66" fmla="*/ 8 w 57"/>
                  <a:gd name="T67" fmla="*/ 117 h 128"/>
                  <a:gd name="T68" fmla="*/ 3 w 57"/>
                  <a:gd name="T69" fmla="*/ 100 h 128"/>
                  <a:gd name="T70" fmla="*/ 3 w 57"/>
                  <a:gd name="T71" fmla="*/ 100 h 128"/>
                  <a:gd name="T72" fmla="*/ 0 w 57"/>
                  <a:gd name="T73" fmla="*/ 113 h 128"/>
                  <a:gd name="T74" fmla="*/ 23 w 57"/>
                  <a:gd name="T75" fmla="*/ 127 h 128"/>
                  <a:gd name="T76" fmla="*/ 26 w 57"/>
                  <a:gd name="T77" fmla="*/ 128 h 128"/>
                  <a:gd name="T78" fmla="*/ 32 w 57"/>
                  <a:gd name="T79" fmla="*/ 118 h 128"/>
                  <a:gd name="T80" fmla="*/ 57 w 57"/>
                  <a:gd name="T81" fmla="*/ 23 h 128"/>
                  <a:gd name="T82" fmla="*/ 57 w 57"/>
                  <a:gd name="T83" fmla="*/ 23 h 128"/>
                  <a:gd name="T84" fmla="*/ 36 w 57"/>
                  <a:gd name="T85" fmla="*/ 0 h 128"/>
                  <a:gd name="T86" fmla="*/ 36 w 57"/>
                  <a:gd name="T87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7" h="128">
                    <a:moveTo>
                      <a:pt x="8" y="41"/>
                    </a:moveTo>
                    <a:cubicBezTo>
                      <a:pt x="8" y="42"/>
                      <a:pt x="8" y="43"/>
                      <a:pt x="9" y="44"/>
                    </a:cubicBezTo>
                    <a:cubicBezTo>
                      <a:pt x="9" y="43"/>
                      <a:pt x="8" y="42"/>
                      <a:pt x="8" y="41"/>
                    </a:cubicBezTo>
                    <a:moveTo>
                      <a:pt x="36" y="0"/>
                    </a:moveTo>
                    <a:cubicBezTo>
                      <a:pt x="34" y="0"/>
                      <a:pt x="30" y="2"/>
                      <a:pt x="29" y="3"/>
                    </a:cubicBezTo>
                    <a:cubicBezTo>
                      <a:pt x="28" y="4"/>
                      <a:pt x="28" y="4"/>
                      <a:pt x="27" y="5"/>
                    </a:cubicBezTo>
                    <a:cubicBezTo>
                      <a:pt x="28" y="5"/>
                      <a:pt x="28" y="5"/>
                      <a:pt x="28" y="6"/>
                    </a:cubicBezTo>
                    <a:cubicBezTo>
                      <a:pt x="35" y="11"/>
                      <a:pt x="31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4"/>
                      <a:pt x="39" y="24"/>
                      <a:pt x="40" y="24"/>
                    </a:cubicBezTo>
                    <a:cubicBezTo>
                      <a:pt x="57" y="24"/>
                      <a:pt x="48" y="35"/>
                      <a:pt x="46" y="42"/>
                    </a:cubicBezTo>
                    <a:cubicBezTo>
                      <a:pt x="44" y="51"/>
                      <a:pt x="42" y="60"/>
                      <a:pt x="35" y="68"/>
                    </a:cubicBezTo>
                    <a:cubicBezTo>
                      <a:pt x="29" y="62"/>
                      <a:pt x="35" y="57"/>
                      <a:pt x="35" y="52"/>
                    </a:cubicBezTo>
                    <a:cubicBezTo>
                      <a:pt x="35" y="46"/>
                      <a:pt x="46" y="41"/>
                      <a:pt x="38" y="35"/>
                    </a:cubicBezTo>
                    <a:cubicBezTo>
                      <a:pt x="37" y="35"/>
                      <a:pt x="36" y="34"/>
                      <a:pt x="35" y="34"/>
                    </a:cubicBezTo>
                    <a:cubicBezTo>
                      <a:pt x="33" y="34"/>
                      <a:pt x="32" y="36"/>
                      <a:pt x="30" y="38"/>
                    </a:cubicBezTo>
                    <a:cubicBezTo>
                      <a:pt x="28" y="40"/>
                      <a:pt x="26" y="42"/>
                      <a:pt x="24" y="42"/>
                    </a:cubicBezTo>
                    <a:cubicBezTo>
                      <a:pt x="24" y="42"/>
                      <a:pt x="24" y="42"/>
                      <a:pt x="23" y="42"/>
                    </a:cubicBezTo>
                    <a:cubicBezTo>
                      <a:pt x="21" y="37"/>
                      <a:pt x="22" y="32"/>
                      <a:pt x="23" y="26"/>
                    </a:cubicBezTo>
                    <a:cubicBezTo>
                      <a:pt x="22" y="26"/>
                      <a:pt x="22" y="25"/>
                      <a:pt x="21" y="25"/>
                    </a:cubicBezTo>
                    <a:cubicBezTo>
                      <a:pt x="18" y="28"/>
                      <a:pt x="15" y="31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1" y="37"/>
                      <a:pt x="10" y="40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12" y="49"/>
                      <a:pt x="20" y="51"/>
                      <a:pt x="21" y="58"/>
                    </a:cubicBezTo>
                    <a:cubicBezTo>
                      <a:pt x="22" y="65"/>
                      <a:pt x="30" y="72"/>
                      <a:pt x="16" y="76"/>
                    </a:cubicBezTo>
                    <a:cubicBezTo>
                      <a:pt x="8" y="78"/>
                      <a:pt x="13" y="88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20" y="104"/>
                      <a:pt x="23" y="112"/>
                      <a:pt x="8" y="117"/>
                    </a:cubicBezTo>
                    <a:cubicBezTo>
                      <a:pt x="8" y="117"/>
                      <a:pt x="8" y="117"/>
                      <a:pt x="8" y="117"/>
                    </a:cubicBezTo>
                    <a:cubicBezTo>
                      <a:pt x="2" y="113"/>
                      <a:pt x="7" y="105"/>
                      <a:pt x="3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2" y="104"/>
                      <a:pt x="0" y="109"/>
                      <a:pt x="0" y="113"/>
                    </a:cubicBezTo>
                    <a:cubicBezTo>
                      <a:pt x="2" y="126"/>
                      <a:pt x="15" y="123"/>
                      <a:pt x="23" y="127"/>
                    </a:cubicBezTo>
                    <a:cubicBezTo>
                      <a:pt x="24" y="128"/>
                      <a:pt x="25" y="128"/>
                      <a:pt x="26" y="128"/>
                    </a:cubicBezTo>
                    <a:cubicBezTo>
                      <a:pt x="30" y="128"/>
                      <a:pt x="32" y="123"/>
                      <a:pt x="32" y="118"/>
                    </a:cubicBezTo>
                    <a:cubicBezTo>
                      <a:pt x="31" y="84"/>
                      <a:pt x="48" y="55"/>
                      <a:pt x="57" y="23"/>
                    </a:cubicBezTo>
                    <a:cubicBezTo>
                      <a:pt x="57" y="23"/>
                      <a:pt x="57" y="23"/>
                      <a:pt x="57" y="23"/>
                    </a:cubicBezTo>
                    <a:cubicBezTo>
                      <a:pt x="50" y="15"/>
                      <a:pt x="51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8157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8" name="Freeform 6024"/>
              <p:cNvSpPr>
                <a:spLocks noEditPoints="1"/>
              </p:cNvSpPr>
              <p:nvPr/>
            </p:nvSpPr>
            <p:spPr bwMode="auto">
              <a:xfrm>
                <a:off x="5048250" y="6280151"/>
                <a:ext cx="180975" cy="88900"/>
              </a:xfrm>
              <a:custGeom>
                <a:avLst/>
                <a:gdLst>
                  <a:gd name="T0" fmla="*/ 1 w 90"/>
                  <a:gd name="T1" fmla="*/ 0 h 44"/>
                  <a:gd name="T2" fmla="*/ 1 w 90"/>
                  <a:gd name="T3" fmla="*/ 0 h 44"/>
                  <a:gd name="T4" fmla="*/ 1 w 90"/>
                  <a:gd name="T5" fmla="*/ 0 h 44"/>
                  <a:gd name="T6" fmla="*/ 1 w 90"/>
                  <a:gd name="T7" fmla="*/ 0 h 44"/>
                  <a:gd name="T8" fmla="*/ 1 w 90"/>
                  <a:gd name="T9" fmla="*/ 1 h 44"/>
                  <a:gd name="T10" fmla="*/ 1 w 90"/>
                  <a:gd name="T11" fmla="*/ 0 h 44"/>
                  <a:gd name="T12" fmla="*/ 4 w 90"/>
                  <a:gd name="T13" fmla="*/ 0 h 44"/>
                  <a:gd name="T14" fmla="*/ 1 w 90"/>
                  <a:gd name="T15" fmla="*/ 1 h 44"/>
                  <a:gd name="T16" fmla="*/ 0 w 90"/>
                  <a:gd name="T17" fmla="*/ 29 h 44"/>
                  <a:gd name="T18" fmla="*/ 0 w 90"/>
                  <a:gd name="T19" fmla="*/ 29 h 44"/>
                  <a:gd name="T20" fmla="*/ 0 w 90"/>
                  <a:gd name="T21" fmla="*/ 29 h 44"/>
                  <a:gd name="T22" fmla="*/ 4 w 90"/>
                  <a:gd name="T23" fmla="*/ 30 h 44"/>
                  <a:gd name="T24" fmla="*/ 4 w 90"/>
                  <a:gd name="T25" fmla="*/ 30 h 44"/>
                  <a:gd name="T26" fmla="*/ 22 w 90"/>
                  <a:gd name="T27" fmla="*/ 22 h 44"/>
                  <a:gd name="T28" fmla="*/ 32 w 90"/>
                  <a:gd name="T29" fmla="*/ 44 h 44"/>
                  <a:gd name="T30" fmla="*/ 32 w 90"/>
                  <a:gd name="T31" fmla="*/ 44 h 44"/>
                  <a:gd name="T32" fmla="*/ 32 w 90"/>
                  <a:gd name="T33" fmla="*/ 44 h 44"/>
                  <a:gd name="T34" fmla="*/ 44 w 90"/>
                  <a:gd name="T35" fmla="*/ 31 h 44"/>
                  <a:gd name="T36" fmla="*/ 90 w 90"/>
                  <a:gd name="T37" fmla="*/ 18 h 44"/>
                  <a:gd name="T38" fmla="*/ 90 w 90"/>
                  <a:gd name="T39" fmla="*/ 18 h 44"/>
                  <a:gd name="T40" fmla="*/ 86 w 90"/>
                  <a:gd name="T41" fmla="*/ 16 h 44"/>
                  <a:gd name="T42" fmla="*/ 86 w 90"/>
                  <a:gd name="T43" fmla="*/ 16 h 44"/>
                  <a:gd name="T44" fmla="*/ 79 w 90"/>
                  <a:gd name="T45" fmla="*/ 14 h 44"/>
                  <a:gd name="T46" fmla="*/ 79 w 90"/>
                  <a:gd name="T47" fmla="*/ 14 h 44"/>
                  <a:gd name="T48" fmla="*/ 73 w 90"/>
                  <a:gd name="T49" fmla="*/ 14 h 44"/>
                  <a:gd name="T50" fmla="*/ 64 w 90"/>
                  <a:gd name="T51" fmla="*/ 14 h 44"/>
                  <a:gd name="T52" fmla="*/ 55 w 90"/>
                  <a:gd name="T53" fmla="*/ 15 h 44"/>
                  <a:gd name="T54" fmla="*/ 34 w 90"/>
                  <a:gd name="T55" fmla="*/ 5 h 44"/>
                  <a:gd name="T56" fmla="*/ 33 w 90"/>
                  <a:gd name="T57" fmla="*/ 4 h 44"/>
                  <a:gd name="T58" fmla="*/ 33 w 90"/>
                  <a:gd name="T59" fmla="*/ 4 h 44"/>
                  <a:gd name="T60" fmla="*/ 24 w 90"/>
                  <a:gd name="T61" fmla="*/ 8 h 44"/>
                  <a:gd name="T62" fmla="*/ 14 w 90"/>
                  <a:gd name="T63" fmla="*/ 4 h 44"/>
                  <a:gd name="T64" fmla="*/ 4 w 90"/>
                  <a:gd name="T6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0" h="4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2" y="10"/>
                      <a:pt x="3" y="20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29"/>
                      <a:pt x="2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12" y="25"/>
                      <a:pt x="18" y="22"/>
                      <a:pt x="22" y="22"/>
                    </a:cubicBezTo>
                    <a:cubicBezTo>
                      <a:pt x="29" y="22"/>
                      <a:pt x="31" y="29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6" y="40"/>
                      <a:pt x="40" y="35"/>
                      <a:pt x="44" y="31"/>
                    </a:cubicBezTo>
                    <a:cubicBezTo>
                      <a:pt x="58" y="21"/>
                      <a:pt x="75" y="22"/>
                      <a:pt x="90" y="18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9" y="17"/>
                      <a:pt x="88" y="17"/>
                      <a:pt x="86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4" y="15"/>
                      <a:pt x="81" y="15"/>
                      <a:pt x="79" y="14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7" y="14"/>
                      <a:pt x="75" y="14"/>
                      <a:pt x="73" y="14"/>
                    </a:cubicBezTo>
                    <a:cubicBezTo>
                      <a:pt x="70" y="14"/>
                      <a:pt x="67" y="14"/>
                      <a:pt x="64" y="14"/>
                    </a:cubicBezTo>
                    <a:cubicBezTo>
                      <a:pt x="61" y="14"/>
                      <a:pt x="58" y="15"/>
                      <a:pt x="55" y="15"/>
                    </a:cubicBezTo>
                    <a:cubicBezTo>
                      <a:pt x="47" y="15"/>
                      <a:pt x="40" y="13"/>
                      <a:pt x="34" y="5"/>
                    </a:cubicBezTo>
                    <a:cubicBezTo>
                      <a:pt x="34" y="5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0" y="7"/>
                      <a:pt x="27" y="8"/>
                      <a:pt x="24" y="8"/>
                    </a:cubicBezTo>
                    <a:cubicBezTo>
                      <a:pt x="21" y="8"/>
                      <a:pt x="18" y="6"/>
                      <a:pt x="14" y="4"/>
                    </a:cubicBezTo>
                    <a:cubicBezTo>
                      <a:pt x="11" y="2"/>
                      <a:pt x="8" y="0"/>
                      <a:pt x="4" y="0"/>
                    </a:cubicBezTo>
                  </a:path>
                </a:pathLst>
              </a:custGeom>
              <a:solidFill>
                <a:srgbClr val="6A3B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99" name="Freeform 6025"/>
              <p:cNvSpPr/>
              <p:nvPr/>
            </p:nvSpPr>
            <p:spPr bwMode="auto">
              <a:xfrm>
                <a:off x="4964113" y="6480176"/>
                <a:ext cx="61913" cy="103188"/>
              </a:xfrm>
              <a:custGeom>
                <a:avLst/>
                <a:gdLst>
                  <a:gd name="T0" fmla="*/ 10 w 31"/>
                  <a:gd name="T1" fmla="*/ 0 h 51"/>
                  <a:gd name="T2" fmla="*/ 10 w 31"/>
                  <a:gd name="T3" fmla="*/ 0 h 51"/>
                  <a:gd name="T4" fmla="*/ 3 w 31"/>
                  <a:gd name="T5" fmla="*/ 19 h 51"/>
                  <a:gd name="T6" fmla="*/ 3 w 31"/>
                  <a:gd name="T7" fmla="*/ 19 h 51"/>
                  <a:gd name="T8" fmla="*/ 0 w 31"/>
                  <a:gd name="T9" fmla="*/ 30 h 51"/>
                  <a:gd name="T10" fmla="*/ 3 w 31"/>
                  <a:gd name="T11" fmla="*/ 47 h 51"/>
                  <a:gd name="T12" fmla="*/ 3 w 31"/>
                  <a:gd name="T13" fmla="*/ 47 h 51"/>
                  <a:gd name="T14" fmla="*/ 3 w 31"/>
                  <a:gd name="T15" fmla="*/ 47 h 51"/>
                  <a:gd name="T16" fmla="*/ 13 w 31"/>
                  <a:gd name="T17" fmla="*/ 51 h 51"/>
                  <a:gd name="T18" fmla="*/ 17 w 31"/>
                  <a:gd name="T19" fmla="*/ 32 h 51"/>
                  <a:gd name="T20" fmla="*/ 22 w 31"/>
                  <a:gd name="T21" fmla="*/ 14 h 51"/>
                  <a:gd name="T22" fmla="*/ 10 w 31"/>
                  <a:gd name="T23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51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6"/>
                      <a:pt x="5" y="13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2" y="23"/>
                      <a:pt x="1" y="26"/>
                      <a:pt x="0" y="30"/>
                    </a:cubicBezTo>
                    <a:cubicBezTo>
                      <a:pt x="1" y="36"/>
                      <a:pt x="2" y="41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6" y="48"/>
                      <a:pt x="10" y="50"/>
                      <a:pt x="13" y="51"/>
                    </a:cubicBezTo>
                    <a:cubicBezTo>
                      <a:pt x="14" y="44"/>
                      <a:pt x="9" y="34"/>
                      <a:pt x="17" y="32"/>
                    </a:cubicBezTo>
                    <a:cubicBezTo>
                      <a:pt x="31" y="28"/>
                      <a:pt x="23" y="21"/>
                      <a:pt x="22" y="14"/>
                    </a:cubicBezTo>
                    <a:cubicBezTo>
                      <a:pt x="21" y="7"/>
                      <a:pt x="13" y="5"/>
                      <a:pt x="10" y="0"/>
                    </a:cubicBezTo>
                  </a:path>
                </a:pathLst>
              </a:custGeom>
              <a:solidFill>
                <a:srgbClr val="784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0" name="Freeform 6026"/>
              <p:cNvSpPr/>
              <p:nvPr/>
            </p:nvSpPr>
            <p:spPr bwMode="auto">
              <a:xfrm>
                <a:off x="5056188" y="6324601"/>
                <a:ext cx="61913" cy="104775"/>
              </a:xfrm>
              <a:custGeom>
                <a:avLst/>
                <a:gdLst>
                  <a:gd name="T0" fmla="*/ 18 w 31"/>
                  <a:gd name="T1" fmla="*/ 0 h 52"/>
                  <a:gd name="T2" fmla="*/ 0 w 31"/>
                  <a:gd name="T3" fmla="*/ 8 h 52"/>
                  <a:gd name="T4" fmla="*/ 0 w 31"/>
                  <a:gd name="T5" fmla="*/ 8 h 52"/>
                  <a:gd name="T6" fmla="*/ 0 w 31"/>
                  <a:gd name="T7" fmla="*/ 8 h 52"/>
                  <a:gd name="T8" fmla="*/ 8 w 31"/>
                  <a:gd name="T9" fmla="*/ 31 h 52"/>
                  <a:gd name="T10" fmla="*/ 15 w 31"/>
                  <a:gd name="T11" fmla="*/ 52 h 52"/>
                  <a:gd name="T12" fmla="*/ 15 w 31"/>
                  <a:gd name="T13" fmla="*/ 52 h 52"/>
                  <a:gd name="T14" fmla="*/ 28 w 31"/>
                  <a:gd name="T15" fmla="*/ 22 h 52"/>
                  <a:gd name="T16" fmla="*/ 28 w 31"/>
                  <a:gd name="T17" fmla="*/ 22 h 52"/>
                  <a:gd name="T18" fmla="*/ 18 w 3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52">
                    <a:moveTo>
                      <a:pt x="18" y="0"/>
                    </a:moveTo>
                    <a:cubicBezTo>
                      <a:pt x="14" y="0"/>
                      <a:pt x="8" y="3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0" y="13"/>
                      <a:pt x="9" y="22"/>
                      <a:pt x="8" y="31"/>
                    </a:cubicBezTo>
                    <a:cubicBezTo>
                      <a:pt x="31" y="32"/>
                      <a:pt x="11" y="46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2" y="43"/>
                      <a:pt x="26" y="33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7" y="7"/>
                      <a:pt x="25" y="0"/>
                      <a:pt x="18" y="0"/>
                    </a:cubicBezTo>
                  </a:path>
                </a:pathLst>
              </a:custGeom>
              <a:solidFill>
                <a:srgbClr val="7C54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1" name="Freeform 6027"/>
              <p:cNvSpPr/>
              <p:nvPr/>
            </p:nvSpPr>
            <p:spPr bwMode="auto">
              <a:xfrm>
                <a:off x="5038725" y="6370638"/>
                <a:ext cx="79375" cy="68263"/>
              </a:xfrm>
              <a:custGeom>
                <a:avLst/>
                <a:gdLst>
                  <a:gd name="T0" fmla="*/ 4 w 40"/>
                  <a:gd name="T1" fmla="*/ 0 h 34"/>
                  <a:gd name="T2" fmla="*/ 4 w 40"/>
                  <a:gd name="T3" fmla="*/ 0 h 34"/>
                  <a:gd name="T4" fmla="*/ 2 w 40"/>
                  <a:gd name="T5" fmla="*/ 4 h 34"/>
                  <a:gd name="T6" fmla="*/ 2 w 40"/>
                  <a:gd name="T7" fmla="*/ 4 h 34"/>
                  <a:gd name="T8" fmla="*/ 0 w 40"/>
                  <a:gd name="T9" fmla="*/ 11 h 34"/>
                  <a:gd name="T10" fmla="*/ 0 w 40"/>
                  <a:gd name="T11" fmla="*/ 11 h 34"/>
                  <a:gd name="T12" fmla="*/ 0 w 40"/>
                  <a:gd name="T13" fmla="*/ 11 h 34"/>
                  <a:gd name="T14" fmla="*/ 21 w 40"/>
                  <a:gd name="T15" fmla="*/ 34 h 34"/>
                  <a:gd name="T16" fmla="*/ 21 w 40"/>
                  <a:gd name="T17" fmla="*/ 34 h 34"/>
                  <a:gd name="T18" fmla="*/ 24 w 40"/>
                  <a:gd name="T19" fmla="*/ 29 h 34"/>
                  <a:gd name="T20" fmla="*/ 24 w 40"/>
                  <a:gd name="T21" fmla="*/ 29 h 34"/>
                  <a:gd name="T22" fmla="*/ 17 w 40"/>
                  <a:gd name="T23" fmla="*/ 8 h 34"/>
                  <a:gd name="T24" fmla="*/ 17 w 40"/>
                  <a:gd name="T25" fmla="*/ 8 h 34"/>
                  <a:gd name="T26" fmla="*/ 4 w 40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2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6"/>
                      <a:pt x="1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5" y="11"/>
                      <a:pt x="14" y="26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2" y="33"/>
                      <a:pt x="23" y="31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0" y="23"/>
                      <a:pt x="40" y="9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2" y="7"/>
                      <a:pt x="8" y="4"/>
                      <a:pt x="4" y="0"/>
                    </a:cubicBezTo>
                  </a:path>
                </a:pathLst>
              </a:custGeom>
              <a:solidFill>
                <a:srgbClr val="7658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2" name="Freeform 6028"/>
              <p:cNvSpPr/>
              <p:nvPr/>
            </p:nvSpPr>
            <p:spPr bwMode="auto">
              <a:xfrm>
                <a:off x="4970463" y="6575426"/>
                <a:ext cx="19050" cy="50800"/>
              </a:xfrm>
              <a:custGeom>
                <a:avLst/>
                <a:gdLst>
                  <a:gd name="T0" fmla="*/ 0 w 10"/>
                  <a:gd name="T1" fmla="*/ 0 h 26"/>
                  <a:gd name="T2" fmla="*/ 0 w 10"/>
                  <a:gd name="T3" fmla="*/ 0 h 26"/>
                  <a:gd name="T4" fmla="*/ 1 w 10"/>
                  <a:gd name="T5" fmla="*/ 9 h 26"/>
                  <a:gd name="T6" fmla="*/ 1 w 10"/>
                  <a:gd name="T7" fmla="*/ 9 h 26"/>
                  <a:gd name="T8" fmla="*/ 6 w 10"/>
                  <a:gd name="T9" fmla="*/ 26 h 26"/>
                  <a:gd name="T10" fmla="*/ 6 w 10"/>
                  <a:gd name="T11" fmla="*/ 26 h 26"/>
                  <a:gd name="T12" fmla="*/ 6 w 10"/>
                  <a:gd name="T13" fmla="*/ 26 h 26"/>
                  <a:gd name="T14" fmla="*/ 10 w 10"/>
                  <a:gd name="T15" fmla="*/ 4 h 26"/>
                  <a:gd name="T16" fmla="*/ 10 w 10"/>
                  <a:gd name="T17" fmla="*/ 4 h 26"/>
                  <a:gd name="T18" fmla="*/ 10 w 10"/>
                  <a:gd name="T19" fmla="*/ 4 h 26"/>
                  <a:gd name="T20" fmla="*/ 0 w 10"/>
                  <a:gd name="T21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6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6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5" y="14"/>
                      <a:pt x="0" y="22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7" y="19"/>
                      <a:pt x="9" y="11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7" y="3"/>
                      <a:pt x="3" y="1"/>
                      <a:pt x="0" y="0"/>
                    </a:cubicBezTo>
                  </a:path>
                </a:pathLst>
              </a:custGeom>
              <a:solidFill>
                <a:srgbClr val="552E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3" name="Freeform 6029"/>
              <p:cNvSpPr>
                <a:spLocks noEditPoints="1"/>
              </p:cNvSpPr>
              <p:nvPr/>
            </p:nvSpPr>
            <p:spPr bwMode="auto">
              <a:xfrm>
                <a:off x="4897438" y="4879976"/>
                <a:ext cx="65088" cy="185738"/>
              </a:xfrm>
              <a:custGeom>
                <a:avLst/>
                <a:gdLst>
                  <a:gd name="T0" fmla="*/ 31 w 32"/>
                  <a:gd name="T1" fmla="*/ 0 h 93"/>
                  <a:gd name="T2" fmla="*/ 16 w 32"/>
                  <a:gd name="T3" fmla="*/ 15 h 93"/>
                  <a:gd name="T4" fmla="*/ 11 w 32"/>
                  <a:gd name="T5" fmla="*/ 35 h 93"/>
                  <a:gd name="T6" fmla="*/ 11 w 32"/>
                  <a:gd name="T7" fmla="*/ 35 h 93"/>
                  <a:gd name="T8" fmla="*/ 0 w 32"/>
                  <a:gd name="T9" fmla="*/ 93 h 93"/>
                  <a:gd name="T10" fmla="*/ 0 w 32"/>
                  <a:gd name="T11" fmla="*/ 93 h 93"/>
                  <a:gd name="T12" fmla="*/ 7 w 32"/>
                  <a:gd name="T13" fmla="*/ 72 h 93"/>
                  <a:gd name="T14" fmla="*/ 11 w 32"/>
                  <a:gd name="T15" fmla="*/ 84 h 93"/>
                  <a:gd name="T16" fmla="*/ 11 w 32"/>
                  <a:gd name="T17" fmla="*/ 84 h 93"/>
                  <a:gd name="T18" fmla="*/ 11 w 32"/>
                  <a:gd name="T19" fmla="*/ 84 h 93"/>
                  <a:gd name="T20" fmla="*/ 19 w 32"/>
                  <a:gd name="T21" fmla="*/ 50 h 93"/>
                  <a:gd name="T22" fmla="*/ 19 w 32"/>
                  <a:gd name="T23" fmla="*/ 50 h 93"/>
                  <a:gd name="T24" fmla="*/ 19 w 32"/>
                  <a:gd name="T25" fmla="*/ 50 h 93"/>
                  <a:gd name="T26" fmla="*/ 21 w 32"/>
                  <a:gd name="T27" fmla="*/ 30 h 93"/>
                  <a:gd name="T28" fmla="*/ 21 w 32"/>
                  <a:gd name="T29" fmla="*/ 30 h 93"/>
                  <a:gd name="T30" fmla="*/ 26 w 32"/>
                  <a:gd name="T31" fmla="*/ 15 h 93"/>
                  <a:gd name="T32" fmla="*/ 26 w 32"/>
                  <a:gd name="T33" fmla="*/ 15 h 93"/>
                  <a:gd name="T34" fmla="*/ 32 w 32"/>
                  <a:gd name="T35" fmla="*/ 0 h 93"/>
                  <a:gd name="T36" fmla="*/ 31 w 32"/>
                  <a:gd name="T37" fmla="*/ 0 h 93"/>
                  <a:gd name="T38" fmla="*/ 32 w 32"/>
                  <a:gd name="T39" fmla="*/ 0 h 93"/>
                  <a:gd name="T40" fmla="*/ 32 w 32"/>
                  <a:gd name="T41" fmla="*/ 0 h 93"/>
                  <a:gd name="T42" fmla="*/ 32 w 32"/>
                  <a:gd name="T43" fmla="*/ 0 h 93"/>
                  <a:gd name="T44" fmla="*/ 32 w 32"/>
                  <a:gd name="T4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" h="93">
                    <a:moveTo>
                      <a:pt x="31" y="0"/>
                    </a:moveTo>
                    <a:cubicBezTo>
                      <a:pt x="21" y="0"/>
                      <a:pt x="16" y="5"/>
                      <a:pt x="16" y="15"/>
                    </a:cubicBezTo>
                    <a:cubicBezTo>
                      <a:pt x="16" y="22"/>
                      <a:pt x="14" y="29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6" y="54"/>
                      <a:pt x="0" y="73"/>
                      <a:pt x="0" y="93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2" y="87"/>
                      <a:pt x="4" y="81"/>
                      <a:pt x="7" y="72"/>
                    </a:cubicBezTo>
                    <a:cubicBezTo>
                      <a:pt x="9" y="78"/>
                      <a:pt x="10" y="81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11" y="84"/>
                      <a:pt x="11" y="84"/>
                      <a:pt x="11" y="84"/>
                    </a:cubicBezTo>
                    <a:cubicBezTo>
                      <a:pt x="21" y="74"/>
                      <a:pt x="13" y="6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5" y="42"/>
                      <a:pt x="20" y="37"/>
                      <a:pt x="21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3" y="25"/>
                      <a:pt x="25" y="20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8" y="10"/>
                      <a:pt x="30" y="5"/>
                      <a:pt x="32" y="0"/>
                    </a:cubicBezTo>
                    <a:cubicBezTo>
                      <a:pt x="32" y="0"/>
                      <a:pt x="31" y="0"/>
                      <a:pt x="31" y="0"/>
                    </a:cubicBezTo>
                    <a:moveTo>
                      <a:pt x="32" y="0"/>
                    </a:move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694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4" name="Freeform 6030"/>
              <p:cNvSpPr/>
              <p:nvPr/>
            </p:nvSpPr>
            <p:spPr bwMode="auto">
              <a:xfrm>
                <a:off x="4884738" y="5022851"/>
                <a:ext cx="36513" cy="180975"/>
              </a:xfrm>
              <a:custGeom>
                <a:avLst/>
                <a:gdLst>
                  <a:gd name="T0" fmla="*/ 13 w 18"/>
                  <a:gd name="T1" fmla="*/ 0 h 90"/>
                  <a:gd name="T2" fmla="*/ 6 w 18"/>
                  <a:gd name="T3" fmla="*/ 21 h 90"/>
                  <a:gd name="T4" fmla="*/ 6 w 18"/>
                  <a:gd name="T5" fmla="*/ 21 h 90"/>
                  <a:gd name="T6" fmla="*/ 3 w 18"/>
                  <a:gd name="T7" fmla="*/ 65 h 90"/>
                  <a:gd name="T8" fmla="*/ 3 w 18"/>
                  <a:gd name="T9" fmla="*/ 65 h 90"/>
                  <a:gd name="T10" fmla="*/ 0 w 18"/>
                  <a:gd name="T11" fmla="*/ 88 h 90"/>
                  <a:gd name="T12" fmla="*/ 0 w 18"/>
                  <a:gd name="T13" fmla="*/ 88 h 90"/>
                  <a:gd name="T14" fmla="*/ 4 w 18"/>
                  <a:gd name="T15" fmla="*/ 90 h 90"/>
                  <a:gd name="T16" fmla="*/ 4 w 18"/>
                  <a:gd name="T17" fmla="*/ 90 h 90"/>
                  <a:gd name="T18" fmla="*/ 4 w 18"/>
                  <a:gd name="T19" fmla="*/ 90 h 90"/>
                  <a:gd name="T20" fmla="*/ 4 w 18"/>
                  <a:gd name="T21" fmla="*/ 90 h 90"/>
                  <a:gd name="T22" fmla="*/ 4 w 18"/>
                  <a:gd name="T23" fmla="*/ 90 h 90"/>
                  <a:gd name="T24" fmla="*/ 13 w 18"/>
                  <a:gd name="T25" fmla="*/ 76 h 90"/>
                  <a:gd name="T26" fmla="*/ 13 w 18"/>
                  <a:gd name="T27" fmla="*/ 76 h 90"/>
                  <a:gd name="T28" fmla="*/ 14 w 18"/>
                  <a:gd name="T29" fmla="*/ 72 h 90"/>
                  <a:gd name="T30" fmla="*/ 14 w 18"/>
                  <a:gd name="T31" fmla="*/ 72 h 90"/>
                  <a:gd name="T32" fmla="*/ 16 w 18"/>
                  <a:gd name="T33" fmla="*/ 53 h 90"/>
                  <a:gd name="T34" fmla="*/ 15 w 18"/>
                  <a:gd name="T35" fmla="*/ 44 h 90"/>
                  <a:gd name="T36" fmla="*/ 15 w 18"/>
                  <a:gd name="T37" fmla="*/ 44 h 90"/>
                  <a:gd name="T38" fmla="*/ 15 w 18"/>
                  <a:gd name="T39" fmla="*/ 44 h 90"/>
                  <a:gd name="T40" fmla="*/ 18 w 18"/>
                  <a:gd name="T41" fmla="*/ 24 h 90"/>
                  <a:gd name="T42" fmla="*/ 18 w 18"/>
                  <a:gd name="T43" fmla="*/ 24 h 90"/>
                  <a:gd name="T44" fmla="*/ 18 w 18"/>
                  <a:gd name="T45" fmla="*/ 24 h 90"/>
                  <a:gd name="T46" fmla="*/ 17 w 18"/>
                  <a:gd name="T47" fmla="*/ 12 h 90"/>
                  <a:gd name="T48" fmla="*/ 17 w 18"/>
                  <a:gd name="T49" fmla="*/ 12 h 90"/>
                  <a:gd name="T50" fmla="*/ 13 w 18"/>
                  <a:gd name="T5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" h="90">
                    <a:moveTo>
                      <a:pt x="13" y="0"/>
                    </a:moveTo>
                    <a:cubicBezTo>
                      <a:pt x="10" y="9"/>
                      <a:pt x="8" y="15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5" y="36"/>
                      <a:pt x="0" y="50"/>
                      <a:pt x="3" y="65"/>
                    </a:cubicBezTo>
                    <a:cubicBezTo>
                      <a:pt x="3" y="65"/>
                      <a:pt x="3" y="65"/>
                      <a:pt x="3" y="65"/>
                    </a:cubicBezTo>
                    <a:cubicBezTo>
                      <a:pt x="9" y="74"/>
                      <a:pt x="3" y="81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" y="89"/>
                      <a:pt x="3" y="89"/>
                      <a:pt x="4" y="90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4" y="90"/>
                      <a:pt x="4" y="90"/>
                      <a:pt x="4" y="90"/>
                    </a:cubicBezTo>
                    <a:cubicBezTo>
                      <a:pt x="7" y="85"/>
                      <a:pt x="10" y="81"/>
                      <a:pt x="13" y="76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13" y="75"/>
                      <a:pt x="13" y="74"/>
                      <a:pt x="14" y="72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9" y="65"/>
                      <a:pt x="15" y="59"/>
                      <a:pt x="16" y="53"/>
                    </a:cubicBezTo>
                    <a:cubicBezTo>
                      <a:pt x="14" y="50"/>
                      <a:pt x="14" y="47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38"/>
                      <a:pt x="17" y="31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0"/>
                      <a:pt x="18" y="16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9"/>
                      <a:pt x="15" y="6"/>
                      <a:pt x="13" y="0"/>
                    </a:cubicBezTo>
                  </a:path>
                </a:pathLst>
              </a:custGeom>
              <a:solidFill>
                <a:srgbClr val="5A3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5" name="Freeform 6031"/>
              <p:cNvSpPr/>
              <p:nvPr/>
            </p:nvSpPr>
            <p:spPr bwMode="auto">
              <a:xfrm>
                <a:off x="5737226" y="4021138"/>
                <a:ext cx="138113" cy="200025"/>
              </a:xfrm>
              <a:custGeom>
                <a:avLst/>
                <a:gdLst>
                  <a:gd name="T0" fmla="*/ 61 w 69"/>
                  <a:gd name="T1" fmla="*/ 0 h 100"/>
                  <a:gd name="T2" fmla="*/ 61 w 69"/>
                  <a:gd name="T3" fmla="*/ 0 h 100"/>
                  <a:gd name="T4" fmla="*/ 40 w 69"/>
                  <a:gd name="T5" fmla="*/ 26 h 100"/>
                  <a:gd name="T6" fmla="*/ 40 w 69"/>
                  <a:gd name="T7" fmla="*/ 26 h 100"/>
                  <a:gd name="T8" fmla="*/ 35 w 69"/>
                  <a:gd name="T9" fmla="*/ 28 h 100"/>
                  <a:gd name="T10" fmla="*/ 35 w 69"/>
                  <a:gd name="T11" fmla="*/ 28 h 100"/>
                  <a:gd name="T12" fmla="*/ 23 w 69"/>
                  <a:gd name="T13" fmla="*/ 40 h 100"/>
                  <a:gd name="T14" fmla="*/ 23 w 69"/>
                  <a:gd name="T15" fmla="*/ 40 h 100"/>
                  <a:gd name="T16" fmla="*/ 23 w 69"/>
                  <a:gd name="T17" fmla="*/ 40 h 100"/>
                  <a:gd name="T18" fmla="*/ 22 w 69"/>
                  <a:gd name="T19" fmla="*/ 68 h 100"/>
                  <a:gd name="T20" fmla="*/ 18 w 69"/>
                  <a:gd name="T21" fmla="*/ 80 h 100"/>
                  <a:gd name="T22" fmla="*/ 18 w 69"/>
                  <a:gd name="T23" fmla="*/ 80 h 100"/>
                  <a:gd name="T24" fmla="*/ 18 w 69"/>
                  <a:gd name="T25" fmla="*/ 80 h 100"/>
                  <a:gd name="T26" fmla="*/ 12 w 69"/>
                  <a:gd name="T27" fmla="*/ 86 h 100"/>
                  <a:gd name="T28" fmla="*/ 15 w 69"/>
                  <a:gd name="T29" fmla="*/ 100 h 100"/>
                  <a:gd name="T30" fmla="*/ 15 w 69"/>
                  <a:gd name="T31" fmla="*/ 100 h 100"/>
                  <a:gd name="T32" fmla="*/ 48 w 69"/>
                  <a:gd name="T33" fmla="*/ 65 h 100"/>
                  <a:gd name="T34" fmla="*/ 69 w 69"/>
                  <a:gd name="T35" fmla="*/ 2 h 100"/>
                  <a:gd name="T36" fmla="*/ 69 w 69"/>
                  <a:gd name="T37" fmla="*/ 2 h 100"/>
                  <a:gd name="T38" fmla="*/ 61 w 69"/>
                  <a:gd name="T39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" h="100">
                    <a:moveTo>
                      <a:pt x="61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59" y="12"/>
                      <a:pt x="51" y="21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8" y="27"/>
                      <a:pt x="37" y="27"/>
                      <a:pt x="35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0" y="31"/>
                      <a:pt x="24" y="33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32" y="50"/>
                      <a:pt x="32" y="59"/>
                      <a:pt x="22" y="68"/>
                    </a:cubicBezTo>
                    <a:cubicBezTo>
                      <a:pt x="18" y="71"/>
                      <a:pt x="17" y="75"/>
                      <a:pt x="18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6" y="82"/>
                      <a:pt x="14" y="84"/>
                      <a:pt x="12" y="86"/>
                    </a:cubicBezTo>
                    <a:cubicBezTo>
                      <a:pt x="13" y="91"/>
                      <a:pt x="0" y="99"/>
                      <a:pt x="15" y="100"/>
                    </a:cubicBezTo>
                    <a:cubicBezTo>
                      <a:pt x="15" y="100"/>
                      <a:pt x="15" y="100"/>
                      <a:pt x="15" y="100"/>
                    </a:cubicBezTo>
                    <a:cubicBezTo>
                      <a:pt x="32" y="93"/>
                      <a:pt x="31" y="71"/>
                      <a:pt x="48" y="65"/>
                    </a:cubicBezTo>
                    <a:cubicBezTo>
                      <a:pt x="44" y="41"/>
                      <a:pt x="62" y="23"/>
                      <a:pt x="69" y="2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6" y="2"/>
                      <a:pt x="64" y="1"/>
                      <a:pt x="61" y="0"/>
                    </a:cubicBezTo>
                  </a:path>
                </a:pathLst>
              </a:custGeom>
              <a:solidFill>
                <a:srgbClr val="612D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6" name="Freeform 6032"/>
              <p:cNvSpPr/>
              <p:nvPr/>
            </p:nvSpPr>
            <p:spPr bwMode="auto">
              <a:xfrm>
                <a:off x="5799138" y="3986213"/>
                <a:ext cx="61913" cy="87313"/>
              </a:xfrm>
              <a:custGeom>
                <a:avLst/>
                <a:gdLst>
                  <a:gd name="T0" fmla="*/ 25 w 31"/>
                  <a:gd name="T1" fmla="*/ 0 h 44"/>
                  <a:gd name="T2" fmla="*/ 10 w 31"/>
                  <a:gd name="T3" fmla="*/ 3 h 44"/>
                  <a:gd name="T4" fmla="*/ 10 w 31"/>
                  <a:gd name="T5" fmla="*/ 3 h 44"/>
                  <a:gd name="T6" fmla="*/ 10 w 31"/>
                  <a:gd name="T7" fmla="*/ 3 h 44"/>
                  <a:gd name="T8" fmla="*/ 10 w 31"/>
                  <a:gd name="T9" fmla="*/ 2 h 44"/>
                  <a:gd name="T10" fmla="*/ 10 w 31"/>
                  <a:gd name="T11" fmla="*/ 2 h 44"/>
                  <a:gd name="T12" fmla="*/ 8 w 31"/>
                  <a:gd name="T13" fmla="*/ 23 h 44"/>
                  <a:gd name="T14" fmla="*/ 8 w 31"/>
                  <a:gd name="T15" fmla="*/ 23 h 44"/>
                  <a:gd name="T16" fmla="*/ 8 w 31"/>
                  <a:gd name="T17" fmla="*/ 23 h 44"/>
                  <a:gd name="T18" fmla="*/ 9 w 31"/>
                  <a:gd name="T19" fmla="*/ 44 h 44"/>
                  <a:gd name="T20" fmla="*/ 9 w 31"/>
                  <a:gd name="T21" fmla="*/ 44 h 44"/>
                  <a:gd name="T22" fmla="*/ 9 w 31"/>
                  <a:gd name="T23" fmla="*/ 44 h 44"/>
                  <a:gd name="T24" fmla="*/ 30 w 31"/>
                  <a:gd name="T25" fmla="*/ 18 h 44"/>
                  <a:gd name="T26" fmla="*/ 30 w 31"/>
                  <a:gd name="T27" fmla="*/ 18 h 44"/>
                  <a:gd name="T28" fmla="*/ 31 w 31"/>
                  <a:gd name="T29" fmla="*/ 2 h 44"/>
                  <a:gd name="T30" fmla="*/ 31 w 31"/>
                  <a:gd name="T31" fmla="*/ 2 h 44"/>
                  <a:gd name="T32" fmla="*/ 25 w 31"/>
                  <a:gd name="T3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44">
                    <a:moveTo>
                      <a:pt x="25" y="0"/>
                    </a:moveTo>
                    <a:cubicBezTo>
                      <a:pt x="20" y="0"/>
                      <a:pt x="15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7" y="9"/>
                      <a:pt x="4" y="15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0" y="30"/>
                      <a:pt x="15" y="36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9" y="44"/>
                      <a:pt x="9" y="44"/>
                      <a:pt x="9" y="44"/>
                    </a:cubicBezTo>
                    <a:cubicBezTo>
                      <a:pt x="20" y="39"/>
                      <a:pt x="28" y="30"/>
                      <a:pt x="30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25" y="12"/>
                      <a:pt x="21" y="6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29" y="0"/>
                      <a:pt x="27" y="0"/>
                      <a:pt x="25" y="0"/>
                    </a:cubicBezTo>
                  </a:path>
                </a:pathLst>
              </a:custGeom>
              <a:solidFill>
                <a:srgbClr val="6A3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7" name="Freeform 6033"/>
              <p:cNvSpPr/>
              <p:nvPr/>
            </p:nvSpPr>
            <p:spPr bwMode="auto">
              <a:xfrm>
                <a:off x="5818188" y="3916363"/>
                <a:ext cx="93663" cy="76200"/>
              </a:xfrm>
              <a:custGeom>
                <a:avLst/>
                <a:gdLst>
                  <a:gd name="T0" fmla="*/ 46 w 46"/>
                  <a:gd name="T1" fmla="*/ 0 h 38"/>
                  <a:gd name="T2" fmla="*/ 45 w 46"/>
                  <a:gd name="T3" fmla="*/ 0 h 38"/>
                  <a:gd name="T4" fmla="*/ 36 w 46"/>
                  <a:gd name="T5" fmla="*/ 5 h 38"/>
                  <a:gd name="T6" fmla="*/ 20 w 46"/>
                  <a:gd name="T7" fmla="*/ 16 h 38"/>
                  <a:gd name="T8" fmla="*/ 0 w 46"/>
                  <a:gd name="T9" fmla="*/ 38 h 38"/>
                  <a:gd name="T10" fmla="*/ 0 w 46"/>
                  <a:gd name="T11" fmla="*/ 38 h 38"/>
                  <a:gd name="T12" fmla="*/ 15 w 46"/>
                  <a:gd name="T13" fmla="*/ 35 h 38"/>
                  <a:gd name="T14" fmla="*/ 21 w 46"/>
                  <a:gd name="T15" fmla="*/ 37 h 38"/>
                  <a:gd name="T16" fmla="*/ 21 w 46"/>
                  <a:gd name="T17" fmla="*/ 37 h 38"/>
                  <a:gd name="T18" fmla="*/ 26 w 46"/>
                  <a:gd name="T19" fmla="*/ 34 h 38"/>
                  <a:gd name="T20" fmla="*/ 26 w 46"/>
                  <a:gd name="T21" fmla="*/ 34 h 38"/>
                  <a:gd name="T22" fmla="*/ 26 w 46"/>
                  <a:gd name="T23" fmla="*/ 34 h 38"/>
                  <a:gd name="T24" fmla="*/ 42 w 46"/>
                  <a:gd name="T25" fmla="*/ 11 h 38"/>
                  <a:gd name="T26" fmla="*/ 42 w 46"/>
                  <a:gd name="T27" fmla="*/ 11 h 38"/>
                  <a:gd name="T28" fmla="*/ 42 w 46"/>
                  <a:gd name="T29" fmla="*/ 11 h 38"/>
                  <a:gd name="T30" fmla="*/ 42 w 46"/>
                  <a:gd name="T31" fmla="*/ 11 h 38"/>
                  <a:gd name="T32" fmla="*/ 42 w 46"/>
                  <a:gd name="T33" fmla="*/ 11 h 38"/>
                  <a:gd name="T34" fmla="*/ 46 w 46"/>
                  <a:gd name="T3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38">
                    <a:moveTo>
                      <a:pt x="46" y="0"/>
                    </a:moveTo>
                    <a:cubicBezTo>
                      <a:pt x="46" y="0"/>
                      <a:pt x="46" y="0"/>
                      <a:pt x="45" y="0"/>
                    </a:cubicBezTo>
                    <a:cubicBezTo>
                      <a:pt x="42" y="2"/>
                      <a:pt x="39" y="3"/>
                      <a:pt x="36" y="5"/>
                    </a:cubicBezTo>
                    <a:cubicBezTo>
                      <a:pt x="33" y="11"/>
                      <a:pt x="27" y="14"/>
                      <a:pt x="20" y="16"/>
                    </a:cubicBezTo>
                    <a:cubicBezTo>
                      <a:pt x="13" y="23"/>
                      <a:pt x="7" y="30"/>
                      <a:pt x="0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5" y="37"/>
                      <a:pt x="10" y="35"/>
                      <a:pt x="15" y="35"/>
                    </a:cubicBezTo>
                    <a:cubicBezTo>
                      <a:pt x="17" y="35"/>
                      <a:pt x="19" y="35"/>
                      <a:pt x="21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3" y="36"/>
                      <a:pt x="24" y="35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33" y="28"/>
                      <a:pt x="34" y="17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7"/>
                      <a:pt x="45" y="3"/>
                      <a:pt x="46" y="0"/>
                    </a:cubicBezTo>
                  </a:path>
                </a:pathLst>
              </a:custGeom>
              <a:solidFill>
                <a:srgbClr val="7E4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8" name="Freeform 6034"/>
              <p:cNvSpPr/>
              <p:nvPr/>
            </p:nvSpPr>
            <p:spPr bwMode="auto">
              <a:xfrm>
                <a:off x="5870576" y="3938588"/>
                <a:ext cx="31750" cy="49213"/>
              </a:xfrm>
              <a:custGeom>
                <a:avLst/>
                <a:gdLst>
                  <a:gd name="T0" fmla="*/ 16 w 16"/>
                  <a:gd name="T1" fmla="*/ 0 h 25"/>
                  <a:gd name="T2" fmla="*/ 0 w 16"/>
                  <a:gd name="T3" fmla="*/ 23 h 25"/>
                  <a:gd name="T4" fmla="*/ 0 w 16"/>
                  <a:gd name="T5" fmla="*/ 23 h 25"/>
                  <a:gd name="T6" fmla="*/ 7 w 16"/>
                  <a:gd name="T7" fmla="*/ 25 h 25"/>
                  <a:gd name="T8" fmla="*/ 10 w 16"/>
                  <a:gd name="T9" fmla="*/ 20 h 25"/>
                  <a:gd name="T10" fmla="*/ 16 w 16"/>
                  <a:gd name="T11" fmla="*/ 0 h 25"/>
                  <a:gd name="T12" fmla="*/ 16 w 16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5">
                    <a:moveTo>
                      <a:pt x="16" y="0"/>
                    </a:moveTo>
                    <a:cubicBezTo>
                      <a:pt x="8" y="6"/>
                      <a:pt x="7" y="17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" y="24"/>
                      <a:pt x="5" y="25"/>
                      <a:pt x="7" y="25"/>
                    </a:cubicBezTo>
                    <a:cubicBezTo>
                      <a:pt x="8" y="25"/>
                      <a:pt x="10" y="24"/>
                      <a:pt x="10" y="20"/>
                    </a:cubicBezTo>
                    <a:cubicBezTo>
                      <a:pt x="12" y="14"/>
                      <a:pt x="14" y="7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6A3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09" name="Freeform 6035"/>
              <p:cNvSpPr/>
              <p:nvPr/>
            </p:nvSpPr>
            <p:spPr bwMode="auto">
              <a:xfrm>
                <a:off x="5902326" y="3903663"/>
                <a:ext cx="20638" cy="34925"/>
              </a:xfrm>
              <a:custGeom>
                <a:avLst/>
                <a:gdLst>
                  <a:gd name="T0" fmla="*/ 10 w 10"/>
                  <a:gd name="T1" fmla="*/ 0 h 17"/>
                  <a:gd name="T2" fmla="*/ 4 w 10"/>
                  <a:gd name="T3" fmla="*/ 6 h 17"/>
                  <a:gd name="T4" fmla="*/ 4 w 10"/>
                  <a:gd name="T5" fmla="*/ 6 h 17"/>
                  <a:gd name="T6" fmla="*/ 0 w 10"/>
                  <a:gd name="T7" fmla="*/ 17 h 17"/>
                  <a:gd name="T8" fmla="*/ 0 w 10"/>
                  <a:gd name="T9" fmla="*/ 17 h 17"/>
                  <a:gd name="T10" fmla="*/ 10 w 10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cubicBezTo>
                      <a:pt x="7" y="1"/>
                      <a:pt x="5" y="3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9"/>
                      <a:pt x="1" y="13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8" y="14"/>
                      <a:pt x="7" y="6"/>
                      <a:pt x="10" y="0"/>
                    </a:cubicBezTo>
                  </a:path>
                </a:pathLst>
              </a:custGeom>
              <a:solidFill>
                <a:srgbClr val="6A3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0" name="Freeform 6036"/>
              <p:cNvSpPr>
                <a:spLocks noEditPoints="1"/>
              </p:cNvSpPr>
              <p:nvPr/>
            </p:nvSpPr>
            <p:spPr bwMode="auto">
              <a:xfrm>
                <a:off x="5665788" y="5597526"/>
                <a:ext cx="207963" cy="231775"/>
              </a:xfrm>
              <a:custGeom>
                <a:avLst/>
                <a:gdLst>
                  <a:gd name="T0" fmla="*/ 70 w 103"/>
                  <a:gd name="T1" fmla="*/ 84 h 116"/>
                  <a:gd name="T2" fmla="*/ 62 w 103"/>
                  <a:gd name="T3" fmla="*/ 81 h 116"/>
                  <a:gd name="T4" fmla="*/ 64 w 103"/>
                  <a:gd name="T5" fmla="*/ 75 h 116"/>
                  <a:gd name="T6" fmla="*/ 68 w 103"/>
                  <a:gd name="T7" fmla="*/ 74 h 116"/>
                  <a:gd name="T8" fmla="*/ 79 w 103"/>
                  <a:gd name="T9" fmla="*/ 81 h 116"/>
                  <a:gd name="T10" fmla="*/ 70 w 103"/>
                  <a:gd name="T11" fmla="*/ 84 h 116"/>
                  <a:gd name="T12" fmla="*/ 70 w 103"/>
                  <a:gd name="T13" fmla="*/ 0 h 116"/>
                  <a:gd name="T14" fmla="*/ 70 w 103"/>
                  <a:gd name="T15" fmla="*/ 0 h 116"/>
                  <a:gd name="T16" fmla="*/ 46 w 103"/>
                  <a:gd name="T17" fmla="*/ 23 h 116"/>
                  <a:gd name="T18" fmla="*/ 36 w 103"/>
                  <a:gd name="T19" fmla="*/ 16 h 116"/>
                  <a:gd name="T20" fmla="*/ 27 w 103"/>
                  <a:gd name="T21" fmla="*/ 18 h 116"/>
                  <a:gd name="T22" fmla="*/ 19 w 103"/>
                  <a:gd name="T23" fmla="*/ 20 h 116"/>
                  <a:gd name="T24" fmla="*/ 15 w 103"/>
                  <a:gd name="T25" fmla="*/ 19 h 116"/>
                  <a:gd name="T26" fmla="*/ 7 w 103"/>
                  <a:gd name="T27" fmla="*/ 28 h 116"/>
                  <a:gd name="T28" fmla="*/ 14 w 103"/>
                  <a:gd name="T29" fmla="*/ 32 h 116"/>
                  <a:gd name="T30" fmla="*/ 21 w 103"/>
                  <a:gd name="T31" fmla="*/ 30 h 116"/>
                  <a:gd name="T32" fmla="*/ 26 w 103"/>
                  <a:gd name="T33" fmla="*/ 28 h 116"/>
                  <a:gd name="T34" fmla="*/ 34 w 103"/>
                  <a:gd name="T35" fmla="*/ 33 h 116"/>
                  <a:gd name="T36" fmla="*/ 30 w 103"/>
                  <a:gd name="T37" fmla="*/ 43 h 116"/>
                  <a:gd name="T38" fmla="*/ 5 w 103"/>
                  <a:gd name="T39" fmla="*/ 71 h 116"/>
                  <a:gd name="T40" fmla="*/ 2 w 103"/>
                  <a:gd name="T41" fmla="*/ 78 h 116"/>
                  <a:gd name="T42" fmla="*/ 12 w 103"/>
                  <a:gd name="T43" fmla="*/ 84 h 116"/>
                  <a:gd name="T44" fmla="*/ 15 w 103"/>
                  <a:gd name="T45" fmla="*/ 83 h 116"/>
                  <a:gd name="T46" fmla="*/ 29 w 103"/>
                  <a:gd name="T47" fmla="*/ 66 h 116"/>
                  <a:gd name="T48" fmla="*/ 35 w 103"/>
                  <a:gd name="T49" fmla="*/ 56 h 116"/>
                  <a:gd name="T50" fmla="*/ 42 w 103"/>
                  <a:gd name="T51" fmla="*/ 61 h 116"/>
                  <a:gd name="T52" fmla="*/ 42 w 103"/>
                  <a:gd name="T53" fmla="*/ 61 h 116"/>
                  <a:gd name="T54" fmla="*/ 62 w 103"/>
                  <a:gd name="T55" fmla="*/ 48 h 116"/>
                  <a:gd name="T56" fmla="*/ 69 w 103"/>
                  <a:gd name="T57" fmla="*/ 51 h 116"/>
                  <a:gd name="T58" fmla="*/ 54 w 103"/>
                  <a:gd name="T59" fmla="*/ 71 h 116"/>
                  <a:gd name="T60" fmla="*/ 42 w 103"/>
                  <a:gd name="T61" fmla="*/ 81 h 116"/>
                  <a:gd name="T62" fmla="*/ 36 w 103"/>
                  <a:gd name="T63" fmla="*/ 79 h 116"/>
                  <a:gd name="T64" fmla="*/ 36 w 103"/>
                  <a:gd name="T65" fmla="*/ 79 h 116"/>
                  <a:gd name="T66" fmla="*/ 50 w 103"/>
                  <a:gd name="T67" fmla="*/ 100 h 116"/>
                  <a:gd name="T68" fmla="*/ 50 w 103"/>
                  <a:gd name="T69" fmla="*/ 100 h 116"/>
                  <a:gd name="T70" fmla="*/ 50 w 103"/>
                  <a:gd name="T71" fmla="*/ 100 h 116"/>
                  <a:gd name="T72" fmla="*/ 62 w 103"/>
                  <a:gd name="T73" fmla="*/ 90 h 116"/>
                  <a:gd name="T74" fmla="*/ 65 w 103"/>
                  <a:gd name="T75" fmla="*/ 91 h 116"/>
                  <a:gd name="T76" fmla="*/ 60 w 103"/>
                  <a:gd name="T77" fmla="*/ 116 h 116"/>
                  <a:gd name="T78" fmla="*/ 60 w 103"/>
                  <a:gd name="T79" fmla="*/ 116 h 116"/>
                  <a:gd name="T80" fmla="*/ 103 w 103"/>
                  <a:gd name="T81" fmla="*/ 64 h 116"/>
                  <a:gd name="T82" fmla="*/ 103 w 103"/>
                  <a:gd name="T83" fmla="*/ 64 h 116"/>
                  <a:gd name="T84" fmla="*/ 103 w 103"/>
                  <a:gd name="T85" fmla="*/ 64 h 116"/>
                  <a:gd name="T86" fmla="*/ 102 w 103"/>
                  <a:gd name="T87" fmla="*/ 52 h 116"/>
                  <a:gd name="T88" fmla="*/ 97 w 103"/>
                  <a:gd name="T89" fmla="*/ 53 h 116"/>
                  <a:gd name="T90" fmla="*/ 71 w 103"/>
                  <a:gd name="T91" fmla="*/ 13 h 116"/>
                  <a:gd name="T92" fmla="*/ 71 w 103"/>
                  <a:gd name="T93" fmla="*/ 13 h 116"/>
                  <a:gd name="T94" fmla="*/ 74 w 103"/>
                  <a:gd name="T95" fmla="*/ 2 h 116"/>
                  <a:gd name="T96" fmla="*/ 70 w 103"/>
                  <a:gd name="T97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3" h="116">
                    <a:moveTo>
                      <a:pt x="70" y="84"/>
                    </a:moveTo>
                    <a:cubicBezTo>
                      <a:pt x="67" y="84"/>
                      <a:pt x="65" y="83"/>
                      <a:pt x="62" y="81"/>
                    </a:cubicBezTo>
                    <a:cubicBezTo>
                      <a:pt x="60" y="80"/>
                      <a:pt x="62" y="76"/>
                      <a:pt x="64" y="75"/>
                    </a:cubicBezTo>
                    <a:cubicBezTo>
                      <a:pt x="65" y="74"/>
                      <a:pt x="67" y="74"/>
                      <a:pt x="68" y="74"/>
                    </a:cubicBezTo>
                    <a:cubicBezTo>
                      <a:pt x="71" y="74"/>
                      <a:pt x="75" y="77"/>
                      <a:pt x="79" y="81"/>
                    </a:cubicBezTo>
                    <a:cubicBezTo>
                      <a:pt x="75" y="83"/>
                      <a:pt x="72" y="84"/>
                      <a:pt x="70" y="84"/>
                    </a:cubicBezTo>
                    <a:moveTo>
                      <a:pt x="70" y="0"/>
                    </a:moveTo>
                    <a:cubicBezTo>
                      <a:pt x="70" y="0"/>
                      <a:pt x="70" y="0"/>
                      <a:pt x="70" y="0"/>
                    </a:cubicBezTo>
                    <a:cubicBezTo>
                      <a:pt x="68" y="14"/>
                      <a:pt x="56" y="17"/>
                      <a:pt x="46" y="23"/>
                    </a:cubicBezTo>
                    <a:cubicBezTo>
                      <a:pt x="43" y="17"/>
                      <a:pt x="40" y="16"/>
                      <a:pt x="36" y="16"/>
                    </a:cubicBezTo>
                    <a:cubicBezTo>
                      <a:pt x="33" y="16"/>
                      <a:pt x="30" y="17"/>
                      <a:pt x="27" y="18"/>
                    </a:cubicBezTo>
                    <a:cubicBezTo>
                      <a:pt x="24" y="19"/>
                      <a:pt x="21" y="20"/>
                      <a:pt x="19" y="20"/>
                    </a:cubicBezTo>
                    <a:cubicBezTo>
                      <a:pt x="17" y="20"/>
                      <a:pt x="16" y="19"/>
                      <a:pt x="15" y="19"/>
                    </a:cubicBezTo>
                    <a:cubicBezTo>
                      <a:pt x="17" y="26"/>
                      <a:pt x="3" y="19"/>
                      <a:pt x="7" y="28"/>
                    </a:cubicBezTo>
                    <a:cubicBezTo>
                      <a:pt x="9" y="31"/>
                      <a:pt x="11" y="32"/>
                      <a:pt x="14" y="32"/>
                    </a:cubicBezTo>
                    <a:cubicBezTo>
                      <a:pt x="16" y="32"/>
                      <a:pt x="18" y="31"/>
                      <a:pt x="21" y="30"/>
                    </a:cubicBezTo>
                    <a:cubicBezTo>
                      <a:pt x="22" y="29"/>
                      <a:pt x="24" y="28"/>
                      <a:pt x="26" y="28"/>
                    </a:cubicBezTo>
                    <a:cubicBezTo>
                      <a:pt x="29" y="28"/>
                      <a:pt x="31" y="30"/>
                      <a:pt x="34" y="33"/>
                    </a:cubicBezTo>
                    <a:cubicBezTo>
                      <a:pt x="39" y="39"/>
                      <a:pt x="31" y="40"/>
                      <a:pt x="30" y="43"/>
                    </a:cubicBezTo>
                    <a:cubicBezTo>
                      <a:pt x="27" y="58"/>
                      <a:pt x="20" y="68"/>
                      <a:pt x="5" y="71"/>
                    </a:cubicBezTo>
                    <a:cubicBezTo>
                      <a:pt x="1" y="71"/>
                      <a:pt x="0" y="75"/>
                      <a:pt x="2" y="78"/>
                    </a:cubicBezTo>
                    <a:cubicBezTo>
                      <a:pt x="5" y="81"/>
                      <a:pt x="7" y="84"/>
                      <a:pt x="12" y="84"/>
                    </a:cubicBezTo>
                    <a:cubicBezTo>
                      <a:pt x="13" y="84"/>
                      <a:pt x="14" y="84"/>
                      <a:pt x="15" y="83"/>
                    </a:cubicBezTo>
                    <a:cubicBezTo>
                      <a:pt x="24" y="80"/>
                      <a:pt x="25" y="72"/>
                      <a:pt x="29" y="66"/>
                    </a:cubicBezTo>
                    <a:cubicBezTo>
                      <a:pt x="30" y="63"/>
                      <a:pt x="32" y="56"/>
                      <a:pt x="35" y="56"/>
                    </a:cubicBezTo>
                    <a:cubicBezTo>
                      <a:pt x="37" y="56"/>
                      <a:pt x="39" y="57"/>
                      <a:pt x="42" y="61"/>
                    </a:cubicBezTo>
                    <a:cubicBezTo>
                      <a:pt x="42" y="61"/>
                      <a:pt x="42" y="61"/>
                      <a:pt x="42" y="61"/>
                    </a:cubicBezTo>
                    <a:cubicBezTo>
                      <a:pt x="48" y="55"/>
                      <a:pt x="55" y="48"/>
                      <a:pt x="62" y="48"/>
                    </a:cubicBezTo>
                    <a:cubicBezTo>
                      <a:pt x="64" y="48"/>
                      <a:pt x="67" y="49"/>
                      <a:pt x="69" y="51"/>
                    </a:cubicBezTo>
                    <a:cubicBezTo>
                      <a:pt x="75" y="59"/>
                      <a:pt x="60" y="64"/>
                      <a:pt x="54" y="71"/>
                    </a:cubicBezTo>
                    <a:cubicBezTo>
                      <a:pt x="51" y="75"/>
                      <a:pt x="48" y="81"/>
                      <a:pt x="42" y="81"/>
                    </a:cubicBezTo>
                    <a:cubicBezTo>
                      <a:pt x="40" y="81"/>
                      <a:pt x="38" y="81"/>
                      <a:pt x="36" y="79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8" y="88"/>
                      <a:pt x="57" y="85"/>
                      <a:pt x="50" y="100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55" y="100"/>
                      <a:pt x="56" y="90"/>
                      <a:pt x="62" y="90"/>
                    </a:cubicBezTo>
                    <a:cubicBezTo>
                      <a:pt x="63" y="90"/>
                      <a:pt x="64" y="90"/>
                      <a:pt x="65" y="91"/>
                    </a:cubicBezTo>
                    <a:cubicBezTo>
                      <a:pt x="68" y="100"/>
                      <a:pt x="46" y="104"/>
                      <a:pt x="60" y="116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73" y="97"/>
                      <a:pt x="95" y="87"/>
                      <a:pt x="103" y="64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103" y="64"/>
                      <a:pt x="103" y="64"/>
                      <a:pt x="103" y="64"/>
                    </a:cubicBezTo>
                    <a:cubicBezTo>
                      <a:pt x="98" y="61"/>
                      <a:pt x="98" y="56"/>
                      <a:pt x="102" y="52"/>
                    </a:cubicBezTo>
                    <a:cubicBezTo>
                      <a:pt x="101" y="52"/>
                      <a:pt x="99" y="53"/>
                      <a:pt x="97" y="53"/>
                    </a:cubicBezTo>
                    <a:cubicBezTo>
                      <a:pt x="75" y="53"/>
                      <a:pt x="69" y="42"/>
                      <a:pt x="71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2" y="9"/>
                      <a:pt x="73" y="5"/>
                      <a:pt x="74" y="2"/>
                    </a:cubicBezTo>
                    <a:cubicBezTo>
                      <a:pt x="73" y="1"/>
                      <a:pt x="72" y="1"/>
                      <a:pt x="70" y="0"/>
                    </a:cubicBezTo>
                  </a:path>
                </a:pathLst>
              </a:custGeom>
              <a:solidFill>
                <a:srgbClr val="603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1" name="Freeform 6037"/>
              <p:cNvSpPr/>
              <p:nvPr/>
            </p:nvSpPr>
            <p:spPr bwMode="auto">
              <a:xfrm>
                <a:off x="5813426" y="5287963"/>
                <a:ext cx="128588" cy="182563"/>
              </a:xfrm>
              <a:custGeom>
                <a:avLst/>
                <a:gdLst>
                  <a:gd name="T0" fmla="*/ 49 w 64"/>
                  <a:gd name="T1" fmla="*/ 0 h 92"/>
                  <a:gd name="T2" fmla="*/ 49 w 64"/>
                  <a:gd name="T3" fmla="*/ 0 h 92"/>
                  <a:gd name="T4" fmla="*/ 33 w 64"/>
                  <a:gd name="T5" fmla="*/ 10 h 92"/>
                  <a:gd name="T6" fmla="*/ 23 w 64"/>
                  <a:gd name="T7" fmla="*/ 8 h 92"/>
                  <a:gd name="T8" fmla="*/ 23 w 64"/>
                  <a:gd name="T9" fmla="*/ 8 h 92"/>
                  <a:gd name="T10" fmla="*/ 23 w 64"/>
                  <a:gd name="T11" fmla="*/ 8 h 92"/>
                  <a:gd name="T12" fmla="*/ 20 w 64"/>
                  <a:gd name="T13" fmla="*/ 15 h 92"/>
                  <a:gd name="T14" fmla="*/ 20 w 64"/>
                  <a:gd name="T15" fmla="*/ 15 h 92"/>
                  <a:gd name="T16" fmla="*/ 20 w 64"/>
                  <a:gd name="T17" fmla="*/ 15 h 92"/>
                  <a:gd name="T18" fmla="*/ 16 w 64"/>
                  <a:gd name="T19" fmla="*/ 45 h 92"/>
                  <a:gd name="T20" fmla="*/ 10 w 64"/>
                  <a:gd name="T21" fmla="*/ 53 h 92"/>
                  <a:gd name="T22" fmla="*/ 10 w 64"/>
                  <a:gd name="T23" fmla="*/ 53 h 92"/>
                  <a:gd name="T24" fmla="*/ 9 w 64"/>
                  <a:gd name="T25" fmla="*/ 53 h 92"/>
                  <a:gd name="T26" fmla="*/ 8 w 64"/>
                  <a:gd name="T27" fmla="*/ 51 h 92"/>
                  <a:gd name="T28" fmla="*/ 8 w 64"/>
                  <a:gd name="T29" fmla="*/ 51 h 92"/>
                  <a:gd name="T30" fmla="*/ 4 w 64"/>
                  <a:gd name="T31" fmla="*/ 51 h 92"/>
                  <a:gd name="T32" fmla="*/ 4 w 64"/>
                  <a:gd name="T33" fmla="*/ 51 h 92"/>
                  <a:gd name="T34" fmla="*/ 0 w 64"/>
                  <a:gd name="T35" fmla="*/ 62 h 92"/>
                  <a:gd name="T36" fmla="*/ 0 w 64"/>
                  <a:gd name="T37" fmla="*/ 62 h 92"/>
                  <a:gd name="T38" fmla="*/ 0 w 64"/>
                  <a:gd name="T39" fmla="*/ 62 h 92"/>
                  <a:gd name="T40" fmla="*/ 3 w 64"/>
                  <a:gd name="T41" fmla="*/ 91 h 92"/>
                  <a:gd name="T42" fmla="*/ 3 w 64"/>
                  <a:gd name="T43" fmla="*/ 91 h 92"/>
                  <a:gd name="T44" fmla="*/ 6 w 64"/>
                  <a:gd name="T45" fmla="*/ 92 h 92"/>
                  <a:gd name="T46" fmla="*/ 6 w 64"/>
                  <a:gd name="T47" fmla="*/ 92 h 92"/>
                  <a:gd name="T48" fmla="*/ 6 w 64"/>
                  <a:gd name="T49" fmla="*/ 92 h 92"/>
                  <a:gd name="T50" fmla="*/ 19 w 64"/>
                  <a:gd name="T51" fmla="*/ 80 h 92"/>
                  <a:gd name="T52" fmla="*/ 19 w 64"/>
                  <a:gd name="T53" fmla="*/ 80 h 92"/>
                  <a:gd name="T54" fmla="*/ 19 w 64"/>
                  <a:gd name="T55" fmla="*/ 80 h 92"/>
                  <a:gd name="T56" fmla="*/ 44 w 64"/>
                  <a:gd name="T57" fmla="*/ 49 h 92"/>
                  <a:gd name="T58" fmla="*/ 52 w 64"/>
                  <a:gd name="T59" fmla="*/ 42 h 92"/>
                  <a:gd name="T60" fmla="*/ 52 w 64"/>
                  <a:gd name="T61" fmla="*/ 42 h 92"/>
                  <a:gd name="T62" fmla="*/ 62 w 64"/>
                  <a:gd name="T63" fmla="*/ 12 h 92"/>
                  <a:gd name="T64" fmla="*/ 62 w 64"/>
                  <a:gd name="T65" fmla="*/ 12 h 92"/>
                  <a:gd name="T66" fmla="*/ 62 w 64"/>
                  <a:gd name="T67" fmla="*/ 12 h 92"/>
                  <a:gd name="T68" fmla="*/ 62 w 64"/>
                  <a:gd name="T69" fmla="*/ 12 h 92"/>
                  <a:gd name="T70" fmla="*/ 62 w 64"/>
                  <a:gd name="T71" fmla="*/ 12 h 92"/>
                  <a:gd name="T72" fmla="*/ 49 w 64"/>
                  <a:gd name="T73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4" h="92"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5" y="7"/>
                      <a:pt x="39" y="10"/>
                      <a:pt x="33" y="10"/>
                    </a:cubicBezTo>
                    <a:cubicBezTo>
                      <a:pt x="30" y="10"/>
                      <a:pt x="26" y="9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10"/>
                      <a:pt x="21" y="13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37" y="31"/>
                      <a:pt x="37" y="33"/>
                      <a:pt x="16" y="45"/>
                    </a:cubicBezTo>
                    <a:cubicBezTo>
                      <a:pt x="13" y="47"/>
                      <a:pt x="12" y="50"/>
                      <a:pt x="10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8" y="53"/>
                      <a:pt x="8" y="52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6" y="51"/>
                      <a:pt x="5" y="51"/>
                      <a:pt x="4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3" y="54"/>
                      <a:pt x="1" y="58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6" y="70"/>
                      <a:pt x="4" y="81"/>
                      <a:pt x="3" y="91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4" y="92"/>
                      <a:pt x="5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6" y="92"/>
                      <a:pt x="6" y="92"/>
                      <a:pt x="6" y="92"/>
                    </a:cubicBezTo>
                    <a:cubicBezTo>
                      <a:pt x="12" y="90"/>
                      <a:pt x="18" y="88"/>
                      <a:pt x="19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22" y="66"/>
                      <a:pt x="33" y="58"/>
                      <a:pt x="44" y="49"/>
                    </a:cubicBezTo>
                    <a:cubicBezTo>
                      <a:pt x="46" y="46"/>
                      <a:pt x="49" y="44"/>
                      <a:pt x="52" y="42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47" y="29"/>
                      <a:pt x="64" y="24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3" y="3"/>
                      <a:pt x="53" y="4"/>
                      <a:pt x="49" y="0"/>
                    </a:cubicBezTo>
                  </a:path>
                </a:pathLst>
              </a:custGeom>
              <a:solidFill>
                <a:srgbClr val="7538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2" name="Freeform 6038"/>
              <p:cNvSpPr/>
              <p:nvPr/>
            </p:nvSpPr>
            <p:spPr bwMode="auto">
              <a:xfrm>
                <a:off x="5824538" y="5429251"/>
                <a:ext cx="111125" cy="117475"/>
              </a:xfrm>
              <a:custGeom>
                <a:avLst/>
                <a:gdLst>
                  <a:gd name="T0" fmla="*/ 40 w 55"/>
                  <a:gd name="T1" fmla="*/ 0 h 59"/>
                  <a:gd name="T2" fmla="*/ 28 w 55"/>
                  <a:gd name="T3" fmla="*/ 12 h 59"/>
                  <a:gd name="T4" fmla="*/ 25 w 55"/>
                  <a:gd name="T5" fmla="*/ 16 h 59"/>
                  <a:gd name="T6" fmla="*/ 13 w 55"/>
                  <a:gd name="T7" fmla="*/ 9 h 59"/>
                  <a:gd name="T8" fmla="*/ 13 w 55"/>
                  <a:gd name="T9" fmla="*/ 9 h 59"/>
                  <a:gd name="T10" fmla="*/ 0 w 55"/>
                  <a:gd name="T11" fmla="*/ 21 h 59"/>
                  <a:gd name="T12" fmla="*/ 0 w 55"/>
                  <a:gd name="T13" fmla="*/ 21 h 59"/>
                  <a:gd name="T14" fmla="*/ 17 w 55"/>
                  <a:gd name="T15" fmla="*/ 37 h 59"/>
                  <a:gd name="T16" fmla="*/ 25 w 55"/>
                  <a:gd name="T17" fmla="*/ 59 h 59"/>
                  <a:gd name="T18" fmla="*/ 31 w 55"/>
                  <a:gd name="T19" fmla="*/ 53 h 59"/>
                  <a:gd name="T20" fmla="*/ 41 w 55"/>
                  <a:gd name="T21" fmla="*/ 36 h 59"/>
                  <a:gd name="T22" fmla="*/ 41 w 55"/>
                  <a:gd name="T23" fmla="*/ 36 h 59"/>
                  <a:gd name="T24" fmla="*/ 41 w 55"/>
                  <a:gd name="T25" fmla="*/ 36 h 59"/>
                  <a:gd name="T26" fmla="*/ 55 w 55"/>
                  <a:gd name="T27" fmla="*/ 3 h 59"/>
                  <a:gd name="T28" fmla="*/ 40 w 55"/>
                  <a:gd name="T29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59">
                    <a:moveTo>
                      <a:pt x="40" y="0"/>
                    </a:moveTo>
                    <a:cubicBezTo>
                      <a:pt x="35" y="0"/>
                      <a:pt x="31" y="3"/>
                      <a:pt x="28" y="12"/>
                    </a:cubicBezTo>
                    <a:cubicBezTo>
                      <a:pt x="27" y="15"/>
                      <a:pt x="26" y="16"/>
                      <a:pt x="25" y="16"/>
                    </a:cubicBezTo>
                    <a:cubicBezTo>
                      <a:pt x="21" y="16"/>
                      <a:pt x="17" y="10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17"/>
                      <a:pt x="6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5" y="28"/>
                      <a:pt x="10" y="33"/>
                      <a:pt x="17" y="37"/>
                    </a:cubicBezTo>
                    <a:cubicBezTo>
                      <a:pt x="27" y="41"/>
                      <a:pt x="30" y="49"/>
                      <a:pt x="25" y="59"/>
                    </a:cubicBezTo>
                    <a:cubicBezTo>
                      <a:pt x="27" y="57"/>
                      <a:pt x="29" y="55"/>
                      <a:pt x="31" y="53"/>
                    </a:cubicBezTo>
                    <a:cubicBezTo>
                      <a:pt x="35" y="48"/>
                      <a:pt x="38" y="43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2" y="24"/>
                      <a:pt x="55" y="16"/>
                      <a:pt x="55" y="3"/>
                    </a:cubicBezTo>
                    <a:cubicBezTo>
                      <a:pt x="50" y="2"/>
                      <a:pt x="45" y="0"/>
                      <a:pt x="40" y="0"/>
                    </a:cubicBezTo>
                  </a:path>
                </a:pathLst>
              </a:custGeom>
              <a:solidFill>
                <a:srgbClr val="5A2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3" name="Freeform 6039"/>
              <p:cNvSpPr/>
              <p:nvPr/>
            </p:nvSpPr>
            <p:spPr bwMode="auto">
              <a:xfrm>
                <a:off x="5665788" y="5584826"/>
                <a:ext cx="141288" cy="58738"/>
              </a:xfrm>
              <a:custGeom>
                <a:avLst/>
                <a:gdLst>
                  <a:gd name="T0" fmla="*/ 45 w 70"/>
                  <a:gd name="T1" fmla="*/ 0 h 29"/>
                  <a:gd name="T2" fmla="*/ 36 w 70"/>
                  <a:gd name="T3" fmla="*/ 2 h 29"/>
                  <a:gd name="T4" fmla="*/ 27 w 70"/>
                  <a:gd name="T5" fmla="*/ 4 h 29"/>
                  <a:gd name="T6" fmla="*/ 23 w 70"/>
                  <a:gd name="T7" fmla="*/ 3 h 29"/>
                  <a:gd name="T8" fmla="*/ 23 w 70"/>
                  <a:gd name="T9" fmla="*/ 3 h 29"/>
                  <a:gd name="T10" fmla="*/ 23 w 70"/>
                  <a:gd name="T11" fmla="*/ 3 h 29"/>
                  <a:gd name="T12" fmla="*/ 10 w 70"/>
                  <a:gd name="T13" fmla="*/ 15 h 29"/>
                  <a:gd name="T14" fmla="*/ 10 w 70"/>
                  <a:gd name="T15" fmla="*/ 15 h 29"/>
                  <a:gd name="T16" fmla="*/ 10 w 70"/>
                  <a:gd name="T17" fmla="*/ 15 h 29"/>
                  <a:gd name="T18" fmla="*/ 0 w 70"/>
                  <a:gd name="T19" fmla="*/ 21 h 29"/>
                  <a:gd name="T20" fmla="*/ 15 w 70"/>
                  <a:gd name="T21" fmla="*/ 25 h 29"/>
                  <a:gd name="T22" fmla="*/ 15 w 70"/>
                  <a:gd name="T23" fmla="*/ 25 h 29"/>
                  <a:gd name="T24" fmla="*/ 19 w 70"/>
                  <a:gd name="T25" fmla="*/ 26 h 29"/>
                  <a:gd name="T26" fmla="*/ 27 w 70"/>
                  <a:gd name="T27" fmla="*/ 24 h 29"/>
                  <a:gd name="T28" fmla="*/ 36 w 70"/>
                  <a:gd name="T29" fmla="*/ 22 h 29"/>
                  <a:gd name="T30" fmla="*/ 46 w 70"/>
                  <a:gd name="T31" fmla="*/ 29 h 29"/>
                  <a:gd name="T32" fmla="*/ 70 w 70"/>
                  <a:gd name="T33" fmla="*/ 6 h 29"/>
                  <a:gd name="T34" fmla="*/ 70 w 70"/>
                  <a:gd name="T35" fmla="*/ 6 h 29"/>
                  <a:gd name="T36" fmla="*/ 67 w 70"/>
                  <a:gd name="T37" fmla="*/ 5 h 29"/>
                  <a:gd name="T38" fmla="*/ 67 w 70"/>
                  <a:gd name="T39" fmla="*/ 5 h 29"/>
                  <a:gd name="T40" fmla="*/ 56 w 70"/>
                  <a:gd name="T41" fmla="*/ 11 h 29"/>
                  <a:gd name="T42" fmla="*/ 49 w 70"/>
                  <a:gd name="T43" fmla="*/ 2 h 29"/>
                  <a:gd name="T44" fmla="*/ 45 w 70"/>
                  <a:gd name="T4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0" h="29">
                    <a:moveTo>
                      <a:pt x="45" y="0"/>
                    </a:moveTo>
                    <a:cubicBezTo>
                      <a:pt x="42" y="0"/>
                      <a:pt x="40" y="1"/>
                      <a:pt x="36" y="2"/>
                    </a:cubicBezTo>
                    <a:cubicBezTo>
                      <a:pt x="33" y="3"/>
                      <a:pt x="30" y="4"/>
                      <a:pt x="27" y="4"/>
                    </a:cubicBezTo>
                    <a:cubicBezTo>
                      <a:pt x="26" y="4"/>
                      <a:pt x="24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18" y="7"/>
                      <a:pt x="14" y="11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7" y="17"/>
                      <a:pt x="4" y="18"/>
                      <a:pt x="0" y="21"/>
                    </a:cubicBezTo>
                    <a:cubicBezTo>
                      <a:pt x="6" y="23"/>
                      <a:pt x="11" y="24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7" y="26"/>
                      <a:pt x="19" y="26"/>
                    </a:cubicBezTo>
                    <a:cubicBezTo>
                      <a:pt x="21" y="26"/>
                      <a:pt x="24" y="25"/>
                      <a:pt x="27" y="24"/>
                    </a:cubicBezTo>
                    <a:cubicBezTo>
                      <a:pt x="30" y="23"/>
                      <a:pt x="33" y="22"/>
                      <a:pt x="36" y="22"/>
                    </a:cubicBezTo>
                    <a:cubicBezTo>
                      <a:pt x="40" y="22"/>
                      <a:pt x="43" y="23"/>
                      <a:pt x="46" y="29"/>
                    </a:cubicBezTo>
                    <a:cubicBezTo>
                      <a:pt x="56" y="23"/>
                      <a:pt x="68" y="20"/>
                      <a:pt x="70" y="6"/>
                    </a:cubicBezTo>
                    <a:cubicBezTo>
                      <a:pt x="70" y="6"/>
                      <a:pt x="70" y="6"/>
                      <a:pt x="70" y="6"/>
                    </a:cubicBezTo>
                    <a:cubicBezTo>
                      <a:pt x="69" y="6"/>
                      <a:pt x="68" y="6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3" y="6"/>
                      <a:pt x="60" y="11"/>
                      <a:pt x="56" y="11"/>
                    </a:cubicBezTo>
                    <a:cubicBezTo>
                      <a:pt x="53" y="11"/>
                      <a:pt x="51" y="9"/>
                      <a:pt x="49" y="2"/>
                    </a:cubicBezTo>
                    <a:cubicBezTo>
                      <a:pt x="48" y="1"/>
                      <a:pt x="46" y="0"/>
                      <a:pt x="45" y="0"/>
                    </a:cubicBezTo>
                  </a:path>
                </a:pathLst>
              </a:custGeom>
              <a:solidFill>
                <a:srgbClr val="774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4" name="Freeform 6040"/>
              <p:cNvSpPr/>
              <p:nvPr/>
            </p:nvSpPr>
            <p:spPr bwMode="auto">
              <a:xfrm>
                <a:off x="5740401" y="5411788"/>
                <a:ext cx="104775" cy="112713"/>
              </a:xfrm>
              <a:custGeom>
                <a:avLst/>
                <a:gdLst>
                  <a:gd name="T0" fmla="*/ 36 w 52"/>
                  <a:gd name="T1" fmla="*/ 0 h 57"/>
                  <a:gd name="T2" fmla="*/ 31 w 52"/>
                  <a:gd name="T3" fmla="*/ 3 h 57"/>
                  <a:gd name="T4" fmla="*/ 31 w 52"/>
                  <a:gd name="T5" fmla="*/ 3 h 57"/>
                  <a:gd name="T6" fmla="*/ 0 w 52"/>
                  <a:gd name="T7" fmla="*/ 56 h 57"/>
                  <a:gd name="T8" fmla="*/ 0 w 52"/>
                  <a:gd name="T9" fmla="*/ 57 h 57"/>
                  <a:gd name="T10" fmla="*/ 11 w 52"/>
                  <a:gd name="T11" fmla="*/ 48 h 57"/>
                  <a:gd name="T12" fmla="*/ 11 w 52"/>
                  <a:gd name="T13" fmla="*/ 48 h 57"/>
                  <a:gd name="T14" fmla="*/ 11 w 52"/>
                  <a:gd name="T15" fmla="*/ 48 h 57"/>
                  <a:gd name="T16" fmla="*/ 37 w 52"/>
                  <a:gd name="T17" fmla="*/ 33 h 57"/>
                  <a:gd name="T18" fmla="*/ 37 w 52"/>
                  <a:gd name="T19" fmla="*/ 33 h 57"/>
                  <a:gd name="T20" fmla="*/ 37 w 52"/>
                  <a:gd name="T21" fmla="*/ 33 h 57"/>
                  <a:gd name="T22" fmla="*/ 39 w 52"/>
                  <a:gd name="T23" fmla="*/ 29 h 57"/>
                  <a:gd name="T24" fmla="*/ 39 w 52"/>
                  <a:gd name="T25" fmla="*/ 29 h 57"/>
                  <a:gd name="T26" fmla="*/ 36 w 52"/>
                  <a:gd name="T27" fmla="*/ 0 h 57"/>
                  <a:gd name="T28" fmla="*/ 36 w 52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2" h="57">
                    <a:moveTo>
                      <a:pt x="36" y="0"/>
                    </a:moveTo>
                    <a:cubicBezTo>
                      <a:pt x="34" y="1"/>
                      <a:pt x="33" y="2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22" y="21"/>
                      <a:pt x="6" y="36"/>
                      <a:pt x="0" y="56"/>
                    </a:cubicBezTo>
                    <a:cubicBezTo>
                      <a:pt x="0" y="56"/>
                      <a:pt x="0" y="57"/>
                      <a:pt x="0" y="57"/>
                    </a:cubicBezTo>
                    <a:cubicBezTo>
                      <a:pt x="4" y="54"/>
                      <a:pt x="7" y="51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20" y="44"/>
                      <a:pt x="25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8" y="31"/>
                      <a:pt x="38" y="30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19"/>
                      <a:pt x="52" y="8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</a:path>
                </a:pathLst>
              </a:custGeom>
              <a:solidFill>
                <a:srgbClr val="8B5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5" name="Freeform 6041"/>
              <p:cNvSpPr/>
              <p:nvPr/>
            </p:nvSpPr>
            <p:spPr bwMode="auto">
              <a:xfrm>
                <a:off x="5762626" y="5476876"/>
                <a:ext cx="92075" cy="69850"/>
              </a:xfrm>
              <a:custGeom>
                <a:avLst/>
                <a:gdLst>
                  <a:gd name="T0" fmla="*/ 26 w 46"/>
                  <a:gd name="T1" fmla="*/ 0 h 35"/>
                  <a:gd name="T2" fmla="*/ 0 w 46"/>
                  <a:gd name="T3" fmla="*/ 15 h 35"/>
                  <a:gd name="T4" fmla="*/ 0 w 46"/>
                  <a:gd name="T5" fmla="*/ 15 h 35"/>
                  <a:gd name="T6" fmla="*/ 21 w 46"/>
                  <a:gd name="T7" fmla="*/ 27 h 35"/>
                  <a:gd name="T8" fmla="*/ 21 w 46"/>
                  <a:gd name="T9" fmla="*/ 27 h 35"/>
                  <a:gd name="T10" fmla="*/ 21 w 46"/>
                  <a:gd name="T11" fmla="*/ 27 h 35"/>
                  <a:gd name="T12" fmla="*/ 24 w 46"/>
                  <a:gd name="T13" fmla="*/ 27 h 35"/>
                  <a:gd name="T14" fmla="*/ 31 w 46"/>
                  <a:gd name="T15" fmla="*/ 34 h 35"/>
                  <a:gd name="T16" fmla="*/ 31 w 46"/>
                  <a:gd name="T17" fmla="*/ 34 h 35"/>
                  <a:gd name="T18" fmla="*/ 31 w 46"/>
                  <a:gd name="T19" fmla="*/ 34 h 35"/>
                  <a:gd name="T20" fmla="*/ 34 w 46"/>
                  <a:gd name="T21" fmla="*/ 31 h 35"/>
                  <a:gd name="T22" fmla="*/ 39 w 46"/>
                  <a:gd name="T23" fmla="*/ 35 h 35"/>
                  <a:gd name="T24" fmla="*/ 39 w 46"/>
                  <a:gd name="T25" fmla="*/ 35 h 35"/>
                  <a:gd name="T26" fmla="*/ 45 w 46"/>
                  <a:gd name="T27" fmla="*/ 27 h 35"/>
                  <a:gd name="T28" fmla="*/ 42 w 46"/>
                  <a:gd name="T29" fmla="*/ 20 h 35"/>
                  <a:gd name="T30" fmla="*/ 42 w 46"/>
                  <a:gd name="T31" fmla="*/ 20 h 35"/>
                  <a:gd name="T32" fmla="*/ 39 w 46"/>
                  <a:gd name="T33" fmla="*/ 20 h 35"/>
                  <a:gd name="T34" fmla="*/ 26 w 46"/>
                  <a:gd name="T35" fmla="*/ 0 h 35"/>
                  <a:gd name="T36" fmla="*/ 26 w 46"/>
                  <a:gd name="T37" fmla="*/ 0 h 35"/>
                  <a:gd name="T38" fmla="*/ 26 w 46"/>
                  <a:gd name="T3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35">
                    <a:moveTo>
                      <a:pt x="26" y="0"/>
                    </a:moveTo>
                    <a:cubicBezTo>
                      <a:pt x="14" y="0"/>
                      <a:pt x="9" y="1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9" y="16"/>
                      <a:pt x="16" y="20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2" y="27"/>
                      <a:pt x="23" y="27"/>
                      <a:pt x="24" y="27"/>
                    </a:cubicBezTo>
                    <a:cubicBezTo>
                      <a:pt x="28" y="27"/>
                      <a:pt x="29" y="32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2" y="32"/>
                      <a:pt x="33" y="31"/>
                      <a:pt x="34" y="31"/>
                    </a:cubicBezTo>
                    <a:cubicBezTo>
                      <a:pt x="36" y="31"/>
                      <a:pt x="37" y="35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42" y="35"/>
                      <a:pt x="44" y="31"/>
                      <a:pt x="45" y="27"/>
                    </a:cubicBezTo>
                    <a:cubicBezTo>
                      <a:pt x="46" y="24"/>
                      <a:pt x="45" y="20"/>
                      <a:pt x="42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1" y="20"/>
                      <a:pt x="40" y="20"/>
                      <a:pt x="39" y="20"/>
                    </a:cubicBezTo>
                    <a:cubicBezTo>
                      <a:pt x="24" y="20"/>
                      <a:pt x="29" y="7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5A2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6" name="Freeform 6042"/>
              <p:cNvSpPr>
                <a:spLocks noEditPoints="1"/>
              </p:cNvSpPr>
              <p:nvPr/>
            </p:nvSpPr>
            <p:spPr bwMode="auto">
              <a:xfrm>
                <a:off x="5711826" y="5551488"/>
                <a:ext cx="88900" cy="55563"/>
              </a:xfrm>
              <a:custGeom>
                <a:avLst/>
                <a:gdLst>
                  <a:gd name="T0" fmla="*/ 39 w 44"/>
                  <a:gd name="T1" fmla="*/ 0 h 28"/>
                  <a:gd name="T2" fmla="*/ 0 w 44"/>
                  <a:gd name="T3" fmla="*/ 20 h 28"/>
                  <a:gd name="T4" fmla="*/ 0 w 44"/>
                  <a:gd name="T5" fmla="*/ 20 h 28"/>
                  <a:gd name="T6" fmla="*/ 4 w 44"/>
                  <a:gd name="T7" fmla="*/ 21 h 28"/>
                  <a:gd name="T8" fmla="*/ 13 w 44"/>
                  <a:gd name="T9" fmla="*/ 19 h 28"/>
                  <a:gd name="T10" fmla="*/ 22 w 44"/>
                  <a:gd name="T11" fmla="*/ 17 h 28"/>
                  <a:gd name="T12" fmla="*/ 26 w 44"/>
                  <a:gd name="T13" fmla="*/ 19 h 28"/>
                  <a:gd name="T14" fmla="*/ 33 w 44"/>
                  <a:gd name="T15" fmla="*/ 28 h 28"/>
                  <a:gd name="T16" fmla="*/ 44 w 44"/>
                  <a:gd name="T17" fmla="*/ 22 h 28"/>
                  <a:gd name="T18" fmla="*/ 44 w 44"/>
                  <a:gd name="T19" fmla="*/ 22 h 28"/>
                  <a:gd name="T20" fmla="*/ 42 w 44"/>
                  <a:gd name="T21" fmla="*/ 14 h 28"/>
                  <a:gd name="T22" fmla="*/ 42 w 44"/>
                  <a:gd name="T23" fmla="*/ 11 h 28"/>
                  <a:gd name="T24" fmla="*/ 39 w 44"/>
                  <a:gd name="T25" fmla="*/ 0 h 28"/>
                  <a:gd name="T26" fmla="*/ 39 w 44"/>
                  <a:gd name="T27" fmla="*/ 0 h 28"/>
                  <a:gd name="T28" fmla="*/ 39 w 44"/>
                  <a:gd name="T29" fmla="*/ 0 h 28"/>
                  <a:gd name="T30" fmla="*/ 39 w 44"/>
                  <a:gd name="T31" fmla="*/ 0 h 28"/>
                  <a:gd name="T32" fmla="*/ 39 w 44"/>
                  <a:gd name="T33" fmla="*/ 0 h 28"/>
                  <a:gd name="T34" fmla="*/ 39 w 44"/>
                  <a:gd name="T35" fmla="*/ 0 h 28"/>
                  <a:gd name="T36" fmla="*/ 39 w 44"/>
                  <a:gd name="T37" fmla="*/ 0 h 28"/>
                  <a:gd name="T38" fmla="*/ 39 w 44"/>
                  <a:gd name="T3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28">
                    <a:moveTo>
                      <a:pt x="39" y="0"/>
                    </a:moveTo>
                    <a:cubicBezTo>
                      <a:pt x="26" y="7"/>
                      <a:pt x="13" y="13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0"/>
                      <a:pt x="3" y="21"/>
                      <a:pt x="4" y="21"/>
                    </a:cubicBezTo>
                    <a:cubicBezTo>
                      <a:pt x="7" y="21"/>
                      <a:pt x="10" y="20"/>
                      <a:pt x="13" y="19"/>
                    </a:cubicBezTo>
                    <a:cubicBezTo>
                      <a:pt x="17" y="18"/>
                      <a:pt x="19" y="17"/>
                      <a:pt x="22" y="17"/>
                    </a:cubicBezTo>
                    <a:cubicBezTo>
                      <a:pt x="23" y="17"/>
                      <a:pt x="25" y="18"/>
                      <a:pt x="26" y="19"/>
                    </a:cubicBezTo>
                    <a:cubicBezTo>
                      <a:pt x="28" y="26"/>
                      <a:pt x="30" y="28"/>
                      <a:pt x="33" y="28"/>
                    </a:cubicBezTo>
                    <a:cubicBezTo>
                      <a:pt x="37" y="28"/>
                      <a:pt x="40" y="23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19"/>
                      <a:pt x="43" y="16"/>
                      <a:pt x="42" y="14"/>
                    </a:cubicBezTo>
                    <a:cubicBezTo>
                      <a:pt x="42" y="13"/>
                      <a:pt x="42" y="12"/>
                      <a:pt x="42" y="11"/>
                    </a:cubicBezTo>
                    <a:cubicBezTo>
                      <a:pt x="41" y="7"/>
                      <a:pt x="40" y="4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703D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7" name="Freeform 6043"/>
              <p:cNvSpPr/>
              <p:nvPr/>
            </p:nvSpPr>
            <p:spPr bwMode="auto">
              <a:xfrm>
                <a:off x="5808663" y="5600701"/>
                <a:ext cx="44450" cy="60325"/>
              </a:xfrm>
              <a:custGeom>
                <a:avLst/>
                <a:gdLst>
                  <a:gd name="T0" fmla="*/ 3 w 22"/>
                  <a:gd name="T1" fmla="*/ 0 h 30"/>
                  <a:gd name="T2" fmla="*/ 3 w 22"/>
                  <a:gd name="T3" fmla="*/ 0 h 30"/>
                  <a:gd name="T4" fmla="*/ 0 w 22"/>
                  <a:gd name="T5" fmla="*/ 11 h 30"/>
                  <a:gd name="T6" fmla="*/ 22 w 22"/>
                  <a:gd name="T7" fmla="*/ 30 h 30"/>
                  <a:gd name="T8" fmla="*/ 22 w 22"/>
                  <a:gd name="T9" fmla="*/ 29 h 30"/>
                  <a:gd name="T10" fmla="*/ 10 w 22"/>
                  <a:gd name="T11" fmla="*/ 18 h 30"/>
                  <a:gd name="T12" fmla="*/ 10 w 22"/>
                  <a:gd name="T13" fmla="*/ 18 h 30"/>
                  <a:gd name="T14" fmla="*/ 7 w 22"/>
                  <a:gd name="T15" fmla="*/ 2 h 30"/>
                  <a:gd name="T16" fmla="*/ 7 w 22"/>
                  <a:gd name="T17" fmla="*/ 2 h 30"/>
                  <a:gd name="T18" fmla="*/ 7 w 22"/>
                  <a:gd name="T19" fmla="*/ 2 h 30"/>
                  <a:gd name="T20" fmla="*/ 7 w 22"/>
                  <a:gd name="T21" fmla="*/ 2 h 30"/>
                  <a:gd name="T22" fmla="*/ 3 w 22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30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1" y="7"/>
                      <a:pt x="0" y="11"/>
                    </a:cubicBezTo>
                    <a:cubicBezTo>
                      <a:pt x="4" y="20"/>
                      <a:pt x="9" y="30"/>
                      <a:pt x="22" y="30"/>
                    </a:cubicBezTo>
                    <a:cubicBezTo>
                      <a:pt x="22" y="30"/>
                      <a:pt x="22" y="29"/>
                      <a:pt x="22" y="29"/>
                    </a:cubicBezTo>
                    <a:cubicBezTo>
                      <a:pt x="19" y="24"/>
                      <a:pt x="10" y="2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8" y="13"/>
                      <a:pt x="5" y="8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0"/>
                      <a:pt x="3" y="0"/>
                    </a:cubicBezTo>
                  </a:path>
                </a:pathLst>
              </a:custGeom>
              <a:solidFill>
                <a:srgbClr val="5D3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8" name="Freeform 6044"/>
              <p:cNvSpPr/>
              <p:nvPr/>
            </p:nvSpPr>
            <p:spPr bwMode="auto">
              <a:xfrm>
                <a:off x="5791201" y="5530851"/>
                <a:ext cx="33338" cy="47625"/>
              </a:xfrm>
              <a:custGeom>
                <a:avLst/>
                <a:gdLst>
                  <a:gd name="T0" fmla="*/ 10 w 17"/>
                  <a:gd name="T1" fmla="*/ 0 h 24"/>
                  <a:gd name="T2" fmla="*/ 7 w 17"/>
                  <a:gd name="T3" fmla="*/ 0 h 24"/>
                  <a:gd name="T4" fmla="*/ 7 w 17"/>
                  <a:gd name="T5" fmla="*/ 0 h 24"/>
                  <a:gd name="T6" fmla="*/ 0 w 17"/>
                  <a:gd name="T7" fmla="*/ 10 h 24"/>
                  <a:gd name="T8" fmla="*/ 0 w 17"/>
                  <a:gd name="T9" fmla="*/ 10 h 24"/>
                  <a:gd name="T10" fmla="*/ 0 w 17"/>
                  <a:gd name="T11" fmla="*/ 10 h 24"/>
                  <a:gd name="T12" fmla="*/ 0 w 17"/>
                  <a:gd name="T13" fmla="*/ 10 h 24"/>
                  <a:gd name="T14" fmla="*/ 0 w 17"/>
                  <a:gd name="T15" fmla="*/ 10 h 24"/>
                  <a:gd name="T16" fmla="*/ 3 w 17"/>
                  <a:gd name="T17" fmla="*/ 21 h 24"/>
                  <a:gd name="T18" fmla="*/ 3 w 17"/>
                  <a:gd name="T19" fmla="*/ 24 h 24"/>
                  <a:gd name="T20" fmla="*/ 17 w 17"/>
                  <a:gd name="T21" fmla="*/ 7 h 24"/>
                  <a:gd name="T22" fmla="*/ 17 w 17"/>
                  <a:gd name="T23" fmla="*/ 7 h 24"/>
                  <a:gd name="T24" fmla="*/ 10 w 17"/>
                  <a:gd name="T2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4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3"/>
                      <a:pt x="2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4"/>
                      <a:pt x="2" y="17"/>
                      <a:pt x="3" y="21"/>
                    </a:cubicBezTo>
                    <a:cubicBezTo>
                      <a:pt x="3" y="22"/>
                      <a:pt x="3" y="23"/>
                      <a:pt x="3" y="24"/>
                    </a:cubicBezTo>
                    <a:cubicBezTo>
                      <a:pt x="5" y="15"/>
                      <a:pt x="12" y="12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4" y="0"/>
                      <a:pt x="10" y="0"/>
                    </a:cubicBezTo>
                  </a:path>
                </a:pathLst>
              </a:custGeom>
              <a:solidFill>
                <a:srgbClr val="5E2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19" name="Freeform 6045"/>
              <p:cNvSpPr/>
              <p:nvPr/>
            </p:nvSpPr>
            <p:spPr bwMode="auto">
              <a:xfrm>
                <a:off x="5443538" y="4202113"/>
                <a:ext cx="23813" cy="33338"/>
              </a:xfrm>
              <a:custGeom>
                <a:avLst/>
                <a:gdLst>
                  <a:gd name="T0" fmla="*/ 12 w 12"/>
                  <a:gd name="T1" fmla="*/ 0 h 17"/>
                  <a:gd name="T2" fmla="*/ 10 w 12"/>
                  <a:gd name="T3" fmla="*/ 1 h 17"/>
                  <a:gd name="T4" fmla="*/ 1 w 12"/>
                  <a:gd name="T5" fmla="*/ 11 h 17"/>
                  <a:gd name="T6" fmla="*/ 0 w 12"/>
                  <a:gd name="T7" fmla="*/ 13 h 17"/>
                  <a:gd name="T8" fmla="*/ 9 w 12"/>
                  <a:gd name="T9" fmla="*/ 17 h 17"/>
                  <a:gd name="T10" fmla="*/ 12 w 12"/>
                  <a:gd name="T1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7">
                    <a:moveTo>
                      <a:pt x="12" y="0"/>
                    </a:moveTo>
                    <a:cubicBezTo>
                      <a:pt x="11" y="0"/>
                      <a:pt x="10" y="0"/>
                      <a:pt x="10" y="1"/>
                    </a:cubicBezTo>
                    <a:cubicBezTo>
                      <a:pt x="6" y="3"/>
                      <a:pt x="3" y="7"/>
                      <a:pt x="1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4" y="15"/>
                      <a:pt x="7" y="17"/>
                      <a:pt x="9" y="17"/>
                    </a:cubicBezTo>
                    <a:cubicBezTo>
                      <a:pt x="12" y="17"/>
                      <a:pt x="12" y="12"/>
                      <a:pt x="12" y="0"/>
                    </a:cubicBezTo>
                  </a:path>
                </a:pathLst>
              </a:custGeom>
              <a:solidFill>
                <a:srgbClr val="8760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0" name="Freeform 6046"/>
              <p:cNvSpPr/>
              <p:nvPr/>
            </p:nvSpPr>
            <p:spPr bwMode="auto">
              <a:xfrm>
                <a:off x="4819650" y="5557838"/>
                <a:ext cx="19050" cy="53975"/>
              </a:xfrm>
              <a:custGeom>
                <a:avLst/>
                <a:gdLst>
                  <a:gd name="T0" fmla="*/ 2 w 10"/>
                  <a:gd name="T1" fmla="*/ 0 h 27"/>
                  <a:gd name="T2" fmla="*/ 5 w 10"/>
                  <a:gd name="T3" fmla="*/ 27 h 27"/>
                  <a:gd name="T4" fmla="*/ 5 w 10"/>
                  <a:gd name="T5" fmla="*/ 27 h 27"/>
                  <a:gd name="T6" fmla="*/ 2 w 10"/>
                  <a:gd name="T7" fmla="*/ 0 h 27"/>
                  <a:gd name="T8" fmla="*/ 2 w 10"/>
                  <a:gd name="T9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7">
                    <a:moveTo>
                      <a:pt x="2" y="0"/>
                    </a:moveTo>
                    <a:cubicBezTo>
                      <a:pt x="1" y="9"/>
                      <a:pt x="0" y="18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17"/>
                      <a:pt x="10" y="8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794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1" name="Freeform 6047"/>
              <p:cNvSpPr/>
              <p:nvPr/>
            </p:nvSpPr>
            <p:spPr bwMode="auto">
              <a:xfrm>
                <a:off x="5786438" y="5719763"/>
                <a:ext cx="115888" cy="120650"/>
              </a:xfrm>
              <a:custGeom>
                <a:avLst/>
                <a:gdLst>
                  <a:gd name="T0" fmla="*/ 52 w 58"/>
                  <a:gd name="T1" fmla="*/ 0 h 61"/>
                  <a:gd name="T2" fmla="*/ 43 w 58"/>
                  <a:gd name="T3" fmla="*/ 3 h 61"/>
                  <a:gd name="T4" fmla="*/ 43 w 58"/>
                  <a:gd name="T5" fmla="*/ 3 h 61"/>
                  <a:gd name="T6" fmla="*/ 0 w 58"/>
                  <a:gd name="T7" fmla="*/ 55 h 61"/>
                  <a:gd name="T8" fmla="*/ 0 w 58"/>
                  <a:gd name="T9" fmla="*/ 55 h 61"/>
                  <a:gd name="T10" fmla="*/ 1 w 58"/>
                  <a:gd name="T11" fmla="*/ 61 h 61"/>
                  <a:gd name="T12" fmla="*/ 4 w 58"/>
                  <a:gd name="T13" fmla="*/ 59 h 61"/>
                  <a:gd name="T14" fmla="*/ 8 w 58"/>
                  <a:gd name="T15" fmla="*/ 57 h 61"/>
                  <a:gd name="T16" fmla="*/ 8 w 58"/>
                  <a:gd name="T17" fmla="*/ 58 h 61"/>
                  <a:gd name="T18" fmla="*/ 8 w 58"/>
                  <a:gd name="T19" fmla="*/ 58 h 61"/>
                  <a:gd name="T20" fmla="*/ 41 w 58"/>
                  <a:gd name="T21" fmla="*/ 32 h 61"/>
                  <a:gd name="T22" fmla="*/ 41 w 58"/>
                  <a:gd name="T23" fmla="*/ 32 h 61"/>
                  <a:gd name="T24" fmla="*/ 57 w 58"/>
                  <a:gd name="T25" fmla="*/ 13 h 61"/>
                  <a:gd name="T26" fmla="*/ 57 w 58"/>
                  <a:gd name="T27" fmla="*/ 13 h 61"/>
                  <a:gd name="T28" fmla="*/ 57 w 58"/>
                  <a:gd name="T29" fmla="*/ 13 h 61"/>
                  <a:gd name="T30" fmla="*/ 58 w 58"/>
                  <a:gd name="T31" fmla="*/ 5 h 61"/>
                  <a:gd name="T32" fmla="*/ 58 w 58"/>
                  <a:gd name="T33" fmla="*/ 5 h 61"/>
                  <a:gd name="T34" fmla="*/ 52 w 58"/>
                  <a:gd name="T3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61">
                    <a:moveTo>
                      <a:pt x="52" y="0"/>
                    </a:moveTo>
                    <a:cubicBezTo>
                      <a:pt x="49" y="0"/>
                      <a:pt x="46" y="2"/>
                      <a:pt x="43" y="3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35" y="26"/>
                      <a:pt x="13" y="36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9"/>
                      <a:pt x="0" y="61"/>
                      <a:pt x="1" y="61"/>
                    </a:cubicBezTo>
                    <a:cubicBezTo>
                      <a:pt x="2" y="61"/>
                      <a:pt x="3" y="60"/>
                      <a:pt x="4" y="59"/>
                    </a:cubicBezTo>
                    <a:cubicBezTo>
                      <a:pt x="6" y="58"/>
                      <a:pt x="7" y="57"/>
                      <a:pt x="8" y="57"/>
                    </a:cubicBezTo>
                    <a:cubicBezTo>
                      <a:pt x="8" y="57"/>
                      <a:pt x="8" y="57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21" y="52"/>
                      <a:pt x="27" y="36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5" y="25"/>
                      <a:pt x="55" y="2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10"/>
                      <a:pt x="58" y="7"/>
                      <a:pt x="58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6" y="1"/>
                      <a:pt x="54" y="0"/>
                      <a:pt x="52" y="0"/>
                    </a:cubicBezTo>
                  </a:path>
                </a:pathLst>
              </a:custGeom>
              <a:solidFill>
                <a:srgbClr val="4E2C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2" name="Freeform 6048"/>
              <p:cNvSpPr/>
              <p:nvPr/>
            </p:nvSpPr>
            <p:spPr bwMode="auto">
              <a:xfrm>
                <a:off x="5829301" y="5637213"/>
                <a:ext cx="117475" cy="107950"/>
              </a:xfrm>
              <a:custGeom>
                <a:avLst/>
                <a:gdLst>
                  <a:gd name="T0" fmla="*/ 0 w 59"/>
                  <a:gd name="T1" fmla="*/ 0 h 54"/>
                  <a:gd name="T2" fmla="*/ 0 w 59"/>
                  <a:gd name="T3" fmla="*/ 0 h 54"/>
                  <a:gd name="T4" fmla="*/ 12 w 59"/>
                  <a:gd name="T5" fmla="*/ 11 h 54"/>
                  <a:gd name="T6" fmla="*/ 12 w 59"/>
                  <a:gd name="T7" fmla="*/ 12 h 54"/>
                  <a:gd name="T8" fmla="*/ 12 w 59"/>
                  <a:gd name="T9" fmla="*/ 12 h 54"/>
                  <a:gd name="T10" fmla="*/ 15 w 59"/>
                  <a:gd name="T11" fmla="*/ 14 h 54"/>
                  <a:gd name="T12" fmla="*/ 15 w 59"/>
                  <a:gd name="T13" fmla="*/ 14 h 54"/>
                  <a:gd name="T14" fmla="*/ 15 w 59"/>
                  <a:gd name="T15" fmla="*/ 14 h 54"/>
                  <a:gd name="T16" fmla="*/ 29 w 59"/>
                  <a:gd name="T17" fmla="*/ 22 h 54"/>
                  <a:gd name="T18" fmla="*/ 29 w 59"/>
                  <a:gd name="T19" fmla="*/ 22 h 54"/>
                  <a:gd name="T20" fmla="*/ 29 w 59"/>
                  <a:gd name="T21" fmla="*/ 22 h 54"/>
                  <a:gd name="T22" fmla="*/ 32 w 59"/>
                  <a:gd name="T23" fmla="*/ 24 h 54"/>
                  <a:gd name="T24" fmla="*/ 32 w 59"/>
                  <a:gd name="T25" fmla="*/ 24 h 54"/>
                  <a:gd name="T26" fmla="*/ 37 w 59"/>
                  <a:gd name="T27" fmla="*/ 46 h 54"/>
                  <a:gd name="T28" fmla="*/ 37 w 59"/>
                  <a:gd name="T29" fmla="*/ 46 h 54"/>
                  <a:gd name="T30" fmla="*/ 37 w 59"/>
                  <a:gd name="T31" fmla="*/ 46 h 54"/>
                  <a:gd name="T32" fmla="*/ 36 w 59"/>
                  <a:gd name="T33" fmla="*/ 54 h 54"/>
                  <a:gd name="T34" fmla="*/ 36 w 59"/>
                  <a:gd name="T35" fmla="*/ 54 h 54"/>
                  <a:gd name="T36" fmla="*/ 36 w 59"/>
                  <a:gd name="T37" fmla="*/ 54 h 54"/>
                  <a:gd name="T38" fmla="*/ 56 w 59"/>
                  <a:gd name="T39" fmla="*/ 37 h 54"/>
                  <a:gd name="T40" fmla="*/ 41 w 59"/>
                  <a:gd name="T41" fmla="*/ 22 h 54"/>
                  <a:gd name="T42" fmla="*/ 0 w 59"/>
                  <a:gd name="T4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9" h="5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9" y="6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13"/>
                      <a:pt x="14" y="13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20" y="16"/>
                      <a:pt x="26" y="17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0" y="22"/>
                      <a:pt x="31" y="23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40" y="30"/>
                      <a:pt x="38" y="38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8"/>
                      <a:pt x="36" y="51"/>
                      <a:pt x="36" y="54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36" y="54"/>
                      <a:pt x="36" y="54"/>
                      <a:pt x="36" y="54"/>
                    </a:cubicBezTo>
                    <a:cubicBezTo>
                      <a:pt x="48" y="54"/>
                      <a:pt x="54" y="45"/>
                      <a:pt x="56" y="37"/>
                    </a:cubicBezTo>
                    <a:cubicBezTo>
                      <a:pt x="59" y="27"/>
                      <a:pt x="47" y="26"/>
                      <a:pt x="41" y="22"/>
                    </a:cubicBezTo>
                    <a:cubicBezTo>
                      <a:pt x="27" y="14"/>
                      <a:pt x="13" y="7"/>
                      <a:pt x="0" y="0"/>
                    </a:cubicBezTo>
                  </a:path>
                </a:pathLst>
              </a:custGeom>
              <a:solidFill>
                <a:srgbClr val="9C729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3" name="Freeform 6049"/>
              <p:cNvSpPr/>
              <p:nvPr/>
            </p:nvSpPr>
            <p:spPr bwMode="auto">
              <a:xfrm>
                <a:off x="5297488" y="4262438"/>
                <a:ext cx="179388" cy="141288"/>
              </a:xfrm>
              <a:custGeom>
                <a:avLst/>
                <a:gdLst>
                  <a:gd name="T0" fmla="*/ 4 w 90"/>
                  <a:gd name="T1" fmla="*/ 0 h 71"/>
                  <a:gd name="T2" fmla="*/ 0 w 90"/>
                  <a:gd name="T3" fmla="*/ 4 h 71"/>
                  <a:gd name="T4" fmla="*/ 9 w 90"/>
                  <a:gd name="T5" fmla="*/ 24 h 71"/>
                  <a:gd name="T6" fmla="*/ 9 w 90"/>
                  <a:gd name="T7" fmla="*/ 24 h 71"/>
                  <a:gd name="T8" fmla="*/ 12 w 90"/>
                  <a:gd name="T9" fmla="*/ 53 h 71"/>
                  <a:gd name="T10" fmla="*/ 12 w 90"/>
                  <a:gd name="T11" fmla="*/ 53 h 71"/>
                  <a:gd name="T12" fmla="*/ 15 w 90"/>
                  <a:gd name="T13" fmla="*/ 70 h 71"/>
                  <a:gd name="T14" fmla="*/ 15 w 90"/>
                  <a:gd name="T15" fmla="*/ 70 h 71"/>
                  <a:gd name="T16" fmla="*/ 15 w 90"/>
                  <a:gd name="T17" fmla="*/ 70 h 71"/>
                  <a:gd name="T18" fmla="*/ 21 w 90"/>
                  <a:gd name="T19" fmla="*/ 71 h 71"/>
                  <a:gd name="T20" fmla="*/ 42 w 90"/>
                  <a:gd name="T21" fmla="*/ 49 h 71"/>
                  <a:gd name="T22" fmla="*/ 49 w 90"/>
                  <a:gd name="T23" fmla="*/ 39 h 71"/>
                  <a:gd name="T24" fmla="*/ 52 w 90"/>
                  <a:gd name="T25" fmla="*/ 39 h 71"/>
                  <a:gd name="T26" fmla="*/ 54 w 90"/>
                  <a:gd name="T27" fmla="*/ 40 h 71"/>
                  <a:gd name="T28" fmla="*/ 56 w 90"/>
                  <a:gd name="T29" fmla="*/ 39 h 71"/>
                  <a:gd name="T30" fmla="*/ 57 w 90"/>
                  <a:gd name="T31" fmla="*/ 39 h 71"/>
                  <a:gd name="T32" fmla="*/ 65 w 90"/>
                  <a:gd name="T33" fmla="*/ 43 h 71"/>
                  <a:gd name="T34" fmla="*/ 73 w 90"/>
                  <a:gd name="T35" fmla="*/ 47 h 71"/>
                  <a:gd name="T36" fmla="*/ 77 w 90"/>
                  <a:gd name="T37" fmla="*/ 46 h 71"/>
                  <a:gd name="T38" fmla="*/ 77 w 90"/>
                  <a:gd name="T39" fmla="*/ 46 h 71"/>
                  <a:gd name="T40" fmla="*/ 77 w 90"/>
                  <a:gd name="T41" fmla="*/ 46 h 71"/>
                  <a:gd name="T42" fmla="*/ 81 w 90"/>
                  <a:gd name="T43" fmla="*/ 44 h 71"/>
                  <a:gd name="T44" fmla="*/ 89 w 90"/>
                  <a:gd name="T45" fmla="*/ 46 h 71"/>
                  <a:gd name="T46" fmla="*/ 89 w 90"/>
                  <a:gd name="T47" fmla="*/ 46 h 71"/>
                  <a:gd name="T48" fmla="*/ 89 w 90"/>
                  <a:gd name="T49" fmla="*/ 46 h 71"/>
                  <a:gd name="T50" fmla="*/ 89 w 90"/>
                  <a:gd name="T51" fmla="*/ 46 h 71"/>
                  <a:gd name="T52" fmla="*/ 89 w 90"/>
                  <a:gd name="T53" fmla="*/ 46 h 71"/>
                  <a:gd name="T54" fmla="*/ 67 w 90"/>
                  <a:gd name="T55" fmla="*/ 14 h 71"/>
                  <a:gd name="T56" fmla="*/ 67 w 90"/>
                  <a:gd name="T57" fmla="*/ 14 h 71"/>
                  <a:gd name="T58" fmla="*/ 67 w 90"/>
                  <a:gd name="T59" fmla="*/ 14 h 71"/>
                  <a:gd name="T60" fmla="*/ 67 w 90"/>
                  <a:gd name="T61" fmla="*/ 14 h 71"/>
                  <a:gd name="T62" fmla="*/ 60 w 90"/>
                  <a:gd name="T63" fmla="*/ 32 h 71"/>
                  <a:gd name="T64" fmla="*/ 42 w 90"/>
                  <a:gd name="T65" fmla="*/ 32 h 71"/>
                  <a:gd name="T66" fmla="*/ 48 w 90"/>
                  <a:gd name="T67" fmla="*/ 20 h 71"/>
                  <a:gd name="T68" fmla="*/ 48 w 90"/>
                  <a:gd name="T69" fmla="*/ 20 h 71"/>
                  <a:gd name="T70" fmla="*/ 37 w 90"/>
                  <a:gd name="T71" fmla="*/ 20 h 71"/>
                  <a:gd name="T72" fmla="*/ 36 w 90"/>
                  <a:gd name="T73" fmla="*/ 21 h 71"/>
                  <a:gd name="T74" fmla="*/ 33 w 90"/>
                  <a:gd name="T75" fmla="*/ 26 h 71"/>
                  <a:gd name="T76" fmla="*/ 33 w 90"/>
                  <a:gd name="T77" fmla="*/ 26 h 71"/>
                  <a:gd name="T78" fmla="*/ 33 w 90"/>
                  <a:gd name="T79" fmla="*/ 35 h 71"/>
                  <a:gd name="T80" fmla="*/ 29 w 90"/>
                  <a:gd name="T81" fmla="*/ 45 h 71"/>
                  <a:gd name="T82" fmla="*/ 27 w 90"/>
                  <a:gd name="T83" fmla="*/ 45 h 71"/>
                  <a:gd name="T84" fmla="*/ 22 w 90"/>
                  <a:gd name="T85" fmla="*/ 36 h 71"/>
                  <a:gd name="T86" fmla="*/ 17 w 90"/>
                  <a:gd name="T87" fmla="*/ 17 h 71"/>
                  <a:gd name="T88" fmla="*/ 11 w 90"/>
                  <a:gd name="T89" fmla="*/ 5 h 71"/>
                  <a:gd name="T90" fmla="*/ 4 w 90"/>
                  <a:gd name="T9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" h="71">
                    <a:moveTo>
                      <a:pt x="4" y="0"/>
                    </a:moveTo>
                    <a:cubicBezTo>
                      <a:pt x="3" y="0"/>
                      <a:pt x="2" y="1"/>
                      <a:pt x="0" y="4"/>
                    </a:cubicBezTo>
                    <a:cubicBezTo>
                      <a:pt x="1" y="12"/>
                      <a:pt x="13" y="1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34"/>
                      <a:pt x="5" y="44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22" y="58"/>
                      <a:pt x="16" y="64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7" y="71"/>
                      <a:pt x="19" y="71"/>
                      <a:pt x="21" y="71"/>
                    </a:cubicBezTo>
                    <a:cubicBezTo>
                      <a:pt x="38" y="71"/>
                      <a:pt x="43" y="65"/>
                      <a:pt x="42" y="49"/>
                    </a:cubicBezTo>
                    <a:cubicBezTo>
                      <a:pt x="42" y="41"/>
                      <a:pt x="45" y="39"/>
                      <a:pt x="49" y="39"/>
                    </a:cubicBezTo>
                    <a:cubicBezTo>
                      <a:pt x="50" y="39"/>
                      <a:pt x="51" y="39"/>
                      <a:pt x="52" y="39"/>
                    </a:cubicBezTo>
                    <a:cubicBezTo>
                      <a:pt x="52" y="39"/>
                      <a:pt x="53" y="40"/>
                      <a:pt x="54" y="40"/>
                    </a:cubicBezTo>
                    <a:cubicBezTo>
                      <a:pt x="55" y="40"/>
                      <a:pt x="55" y="40"/>
                      <a:pt x="56" y="39"/>
                    </a:cubicBezTo>
                    <a:cubicBezTo>
                      <a:pt x="56" y="39"/>
                      <a:pt x="57" y="39"/>
                      <a:pt x="57" y="39"/>
                    </a:cubicBezTo>
                    <a:cubicBezTo>
                      <a:pt x="60" y="39"/>
                      <a:pt x="63" y="41"/>
                      <a:pt x="65" y="43"/>
                    </a:cubicBezTo>
                    <a:cubicBezTo>
                      <a:pt x="67" y="45"/>
                      <a:pt x="70" y="47"/>
                      <a:pt x="73" y="47"/>
                    </a:cubicBezTo>
                    <a:cubicBezTo>
                      <a:pt x="74" y="47"/>
                      <a:pt x="75" y="47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7" y="46"/>
                      <a:pt x="77" y="46"/>
                      <a:pt x="77" y="46"/>
                    </a:cubicBezTo>
                    <a:cubicBezTo>
                      <a:pt x="78" y="45"/>
                      <a:pt x="80" y="44"/>
                      <a:pt x="81" y="44"/>
                    </a:cubicBezTo>
                    <a:cubicBezTo>
                      <a:pt x="84" y="44"/>
                      <a:pt x="86" y="45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29"/>
                      <a:pt x="81" y="20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72" y="29"/>
                      <a:pt x="74" y="32"/>
                      <a:pt x="60" y="32"/>
                    </a:cubicBezTo>
                    <a:cubicBezTo>
                      <a:pt x="55" y="32"/>
                      <a:pt x="50" y="32"/>
                      <a:pt x="42" y="32"/>
                    </a:cubicBezTo>
                    <a:cubicBezTo>
                      <a:pt x="44" y="28"/>
                      <a:pt x="46" y="24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4" y="20"/>
                      <a:pt x="40" y="20"/>
                      <a:pt x="37" y="20"/>
                    </a:cubicBezTo>
                    <a:cubicBezTo>
                      <a:pt x="36" y="20"/>
                      <a:pt x="36" y="21"/>
                      <a:pt x="36" y="21"/>
                    </a:cubicBezTo>
                    <a:cubicBezTo>
                      <a:pt x="35" y="23"/>
                      <a:pt x="34" y="24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9"/>
                      <a:pt x="33" y="32"/>
                      <a:pt x="33" y="35"/>
                    </a:cubicBezTo>
                    <a:cubicBezTo>
                      <a:pt x="33" y="39"/>
                      <a:pt x="33" y="44"/>
                      <a:pt x="29" y="45"/>
                    </a:cubicBezTo>
                    <a:cubicBezTo>
                      <a:pt x="28" y="45"/>
                      <a:pt x="27" y="45"/>
                      <a:pt x="27" y="45"/>
                    </a:cubicBezTo>
                    <a:cubicBezTo>
                      <a:pt x="22" y="45"/>
                      <a:pt x="22" y="40"/>
                      <a:pt x="22" y="36"/>
                    </a:cubicBezTo>
                    <a:cubicBezTo>
                      <a:pt x="21" y="30"/>
                      <a:pt x="12" y="25"/>
                      <a:pt x="17" y="17"/>
                    </a:cubicBezTo>
                    <a:cubicBezTo>
                      <a:pt x="15" y="13"/>
                      <a:pt x="13" y="9"/>
                      <a:pt x="11" y="5"/>
                    </a:cubicBezTo>
                    <a:cubicBezTo>
                      <a:pt x="9" y="4"/>
                      <a:pt x="7" y="0"/>
                      <a:pt x="4" y="0"/>
                    </a:cubicBezTo>
                  </a:path>
                </a:pathLst>
              </a:custGeom>
              <a:solidFill>
                <a:srgbClr val="854F7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4" name="Freeform 6050"/>
              <p:cNvSpPr/>
              <p:nvPr/>
            </p:nvSpPr>
            <p:spPr bwMode="auto">
              <a:xfrm>
                <a:off x="5657851" y="4032251"/>
                <a:ext cx="125413" cy="161925"/>
              </a:xfrm>
              <a:custGeom>
                <a:avLst/>
                <a:gdLst>
                  <a:gd name="T0" fmla="*/ 57 w 62"/>
                  <a:gd name="T1" fmla="*/ 0 h 81"/>
                  <a:gd name="T2" fmla="*/ 11 w 62"/>
                  <a:gd name="T3" fmla="*/ 38 h 81"/>
                  <a:gd name="T4" fmla="*/ 11 w 62"/>
                  <a:gd name="T5" fmla="*/ 38 h 81"/>
                  <a:gd name="T6" fmla="*/ 0 w 62"/>
                  <a:gd name="T7" fmla="*/ 48 h 81"/>
                  <a:gd name="T8" fmla="*/ 5 w 62"/>
                  <a:gd name="T9" fmla="*/ 56 h 81"/>
                  <a:gd name="T10" fmla="*/ 11 w 62"/>
                  <a:gd name="T11" fmla="*/ 76 h 81"/>
                  <a:gd name="T12" fmla="*/ 11 w 62"/>
                  <a:gd name="T13" fmla="*/ 76 h 81"/>
                  <a:gd name="T14" fmla="*/ 11 w 62"/>
                  <a:gd name="T15" fmla="*/ 76 h 81"/>
                  <a:gd name="T16" fmla="*/ 11 w 62"/>
                  <a:gd name="T17" fmla="*/ 76 h 81"/>
                  <a:gd name="T18" fmla="*/ 11 w 62"/>
                  <a:gd name="T19" fmla="*/ 76 h 81"/>
                  <a:gd name="T20" fmla="*/ 23 w 62"/>
                  <a:gd name="T21" fmla="*/ 67 h 81"/>
                  <a:gd name="T22" fmla="*/ 28 w 62"/>
                  <a:gd name="T23" fmla="*/ 59 h 81"/>
                  <a:gd name="T24" fmla="*/ 33 w 62"/>
                  <a:gd name="T25" fmla="*/ 61 h 81"/>
                  <a:gd name="T26" fmla="*/ 37 w 62"/>
                  <a:gd name="T27" fmla="*/ 74 h 81"/>
                  <a:gd name="T28" fmla="*/ 41 w 62"/>
                  <a:gd name="T29" fmla="*/ 81 h 81"/>
                  <a:gd name="T30" fmla="*/ 45 w 62"/>
                  <a:gd name="T31" fmla="*/ 81 h 81"/>
                  <a:gd name="T32" fmla="*/ 49 w 62"/>
                  <a:gd name="T33" fmla="*/ 81 h 81"/>
                  <a:gd name="T34" fmla="*/ 51 w 62"/>
                  <a:gd name="T35" fmla="*/ 81 h 81"/>
                  <a:gd name="T36" fmla="*/ 51 w 62"/>
                  <a:gd name="T37" fmla="*/ 81 h 81"/>
                  <a:gd name="T38" fmla="*/ 57 w 62"/>
                  <a:gd name="T39" fmla="*/ 75 h 81"/>
                  <a:gd name="T40" fmla="*/ 57 w 62"/>
                  <a:gd name="T41" fmla="*/ 75 h 81"/>
                  <a:gd name="T42" fmla="*/ 59 w 62"/>
                  <a:gd name="T43" fmla="*/ 41 h 81"/>
                  <a:gd name="T44" fmla="*/ 54 w 62"/>
                  <a:gd name="T45" fmla="*/ 40 h 81"/>
                  <a:gd name="T46" fmla="*/ 42 w 62"/>
                  <a:gd name="T47" fmla="*/ 51 h 81"/>
                  <a:gd name="T48" fmla="*/ 41 w 62"/>
                  <a:gd name="T49" fmla="*/ 27 h 81"/>
                  <a:gd name="T50" fmla="*/ 47 w 62"/>
                  <a:gd name="T51" fmla="*/ 24 h 81"/>
                  <a:gd name="T52" fmla="*/ 59 w 62"/>
                  <a:gd name="T53" fmla="*/ 31 h 81"/>
                  <a:gd name="T54" fmla="*/ 59 w 62"/>
                  <a:gd name="T55" fmla="*/ 31 h 81"/>
                  <a:gd name="T56" fmla="*/ 59 w 62"/>
                  <a:gd name="T57" fmla="*/ 31 h 81"/>
                  <a:gd name="T58" fmla="*/ 62 w 62"/>
                  <a:gd name="T59" fmla="*/ 23 h 81"/>
                  <a:gd name="T60" fmla="*/ 57 w 62"/>
                  <a:gd name="T61" fmla="*/ 0 h 81"/>
                  <a:gd name="T62" fmla="*/ 57 w 62"/>
                  <a:gd name="T63" fmla="*/ 0 h 81"/>
                  <a:gd name="T64" fmla="*/ 57 w 62"/>
                  <a:gd name="T6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" h="81">
                    <a:moveTo>
                      <a:pt x="57" y="0"/>
                    </a:moveTo>
                    <a:cubicBezTo>
                      <a:pt x="41" y="12"/>
                      <a:pt x="24" y="22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0" y="44"/>
                      <a:pt x="6" y="47"/>
                      <a:pt x="0" y="48"/>
                    </a:cubicBezTo>
                    <a:cubicBezTo>
                      <a:pt x="2" y="51"/>
                      <a:pt x="3" y="56"/>
                      <a:pt x="5" y="56"/>
                    </a:cubicBezTo>
                    <a:cubicBezTo>
                      <a:pt x="28" y="56"/>
                      <a:pt x="14" y="68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1" y="76"/>
                      <a:pt x="11" y="76"/>
                      <a:pt x="11" y="76"/>
                    </a:cubicBezTo>
                    <a:cubicBezTo>
                      <a:pt x="17" y="75"/>
                      <a:pt x="20" y="72"/>
                      <a:pt x="23" y="67"/>
                    </a:cubicBezTo>
                    <a:cubicBezTo>
                      <a:pt x="24" y="64"/>
                      <a:pt x="25" y="59"/>
                      <a:pt x="28" y="59"/>
                    </a:cubicBezTo>
                    <a:cubicBezTo>
                      <a:pt x="29" y="59"/>
                      <a:pt x="31" y="60"/>
                      <a:pt x="33" y="61"/>
                    </a:cubicBezTo>
                    <a:cubicBezTo>
                      <a:pt x="36" y="64"/>
                      <a:pt x="42" y="64"/>
                      <a:pt x="37" y="74"/>
                    </a:cubicBezTo>
                    <a:cubicBezTo>
                      <a:pt x="34" y="80"/>
                      <a:pt x="37" y="81"/>
                      <a:pt x="41" y="81"/>
                    </a:cubicBezTo>
                    <a:cubicBezTo>
                      <a:pt x="43" y="81"/>
                      <a:pt x="44" y="81"/>
                      <a:pt x="45" y="81"/>
                    </a:cubicBezTo>
                    <a:cubicBezTo>
                      <a:pt x="47" y="81"/>
                      <a:pt x="48" y="81"/>
                      <a:pt x="49" y="81"/>
                    </a:cubicBezTo>
                    <a:cubicBezTo>
                      <a:pt x="50" y="81"/>
                      <a:pt x="50" y="81"/>
                      <a:pt x="51" y="81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3" y="79"/>
                      <a:pt x="55" y="77"/>
                      <a:pt x="57" y="75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44" y="63"/>
                      <a:pt x="49" y="52"/>
                      <a:pt x="59" y="41"/>
                    </a:cubicBezTo>
                    <a:cubicBezTo>
                      <a:pt x="57" y="40"/>
                      <a:pt x="55" y="40"/>
                      <a:pt x="54" y="40"/>
                    </a:cubicBezTo>
                    <a:cubicBezTo>
                      <a:pt x="47" y="40"/>
                      <a:pt x="47" y="48"/>
                      <a:pt x="42" y="51"/>
                    </a:cubicBezTo>
                    <a:cubicBezTo>
                      <a:pt x="34" y="43"/>
                      <a:pt x="35" y="35"/>
                      <a:pt x="41" y="27"/>
                    </a:cubicBezTo>
                    <a:cubicBezTo>
                      <a:pt x="43" y="25"/>
                      <a:pt x="45" y="24"/>
                      <a:pt x="47" y="24"/>
                    </a:cubicBezTo>
                    <a:cubicBezTo>
                      <a:pt x="51" y="24"/>
                      <a:pt x="55" y="30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60" y="28"/>
                      <a:pt x="61" y="26"/>
                      <a:pt x="62" y="23"/>
                    </a:cubicBezTo>
                    <a:cubicBezTo>
                      <a:pt x="53" y="17"/>
                      <a:pt x="53" y="9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7C4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5" name="Freeform 6051"/>
              <p:cNvSpPr/>
              <p:nvPr/>
            </p:nvSpPr>
            <p:spPr bwMode="auto">
              <a:xfrm>
                <a:off x="5764213" y="4019551"/>
                <a:ext cx="65088" cy="58738"/>
              </a:xfrm>
              <a:custGeom>
                <a:avLst/>
                <a:gdLst>
                  <a:gd name="T0" fmla="*/ 12 w 32"/>
                  <a:gd name="T1" fmla="*/ 0 h 29"/>
                  <a:gd name="T2" fmla="*/ 10 w 32"/>
                  <a:gd name="T3" fmla="*/ 0 h 29"/>
                  <a:gd name="T4" fmla="*/ 10 w 32"/>
                  <a:gd name="T5" fmla="*/ 0 h 29"/>
                  <a:gd name="T6" fmla="*/ 4 w 32"/>
                  <a:gd name="T7" fmla="*/ 6 h 29"/>
                  <a:gd name="T8" fmla="*/ 4 w 32"/>
                  <a:gd name="T9" fmla="*/ 6 h 29"/>
                  <a:gd name="T10" fmla="*/ 9 w 32"/>
                  <a:gd name="T11" fmla="*/ 29 h 29"/>
                  <a:gd name="T12" fmla="*/ 9 w 32"/>
                  <a:gd name="T13" fmla="*/ 29 h 29"/>
                  <a:gd name="T14" fmla="*/ 14 w 32"/>
                  <a:gd name="T15" fmla="*/ 27 h 29"/>
                  <a:gd name="T16" fmla="*/ 21 w 32"/>
                  <a:gd name="T17" fmla="*/ 29 h 29"/>
                  <a:gd name="T18" fmla="*/ 21 w 32"/>
                  <a:gd name="T19" fmla="*/ 29 h 29"/>
                  <a:gd name="T20" fmla="*/ 21 w 32"/>
                  <a:gd name="T21" fmla="*/ 29 h 29"/>
                  <a:gd name="T22" fmla="*/ 26 w 32"/>
                  <a:gd name="T23" fmla="*/ 27 h 29"/>
                  <a:gd name="T24" fmla="*/ 26 w 32"/>
                  <a:gd name="T25" fmla="*/ 27 h 29"/>
                  <a:gd name="T26" fmla="*/ 25 w 32"/>
                  <a:gd name="T27" fmla="*/ 6 h 29"/>
                  <a:gd name="T28" fmla="*/ 25 w 32"/>
                  <a:gd name="T29" fmla="*/ 6 h 29"/>
                  <a:gd name="T30" fmla="*/ 12 w 32"/>
                  <a:gd name="T3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29">
                    <a:moveTo>
                      <a:pt x="12" y="0"/>
                    </a:move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2"/>
                      <a:pt x="6" y="4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15"/>
                      <a:pt x="0" y="23"/>
                      <a:pt x="9" y="29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10" y="28"/>
                      <a:pt x="12" y="27"/>
                      <a:pt x="14" y="27"/>
                    </a:cubicBezTo>
                    <a:cubicBezTo>
                      <a:pt x="16" y="27"/>
                      <a:pt x="19" y="28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3" y="28"/>
                      <a:pt x="24" y="28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32" y="19"/>
                      <a:pt x="17" y="13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0" y="4"/>
                      <a:pt x="17" y="0"/>
                      <a:pt x="12" y="0"/>
                    </a:cubicBezTo>
                  </a:path>
                </a:pathLst>
              </a:custGeom>
              <a:solidFill>
                <a:srgbClr val="753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6" name="Freeform 6052"/>
              <p:cNvSpPr/>
              <p:nvPr/>
            </p:nvSpPr>
            <p:spPr bwMode="auto">
              <a:xfrm>
                <a:off x="5784851" y="3989388"/>
                <a:ext cx="33338" cy="42863"/>
              </a:xfrm>
              <a:custGeom>
                <a:avLst/>
                <a:gdLst>
                  <a:gd name="T0" fmla="*/ 14 w 17"/>
                  <a:gd name="T1" fmla="*/ 0 h 21"/>
                  <a:gd name="T2" fmla="*/ 14 w 17"/>
                  <a:gd name="T3" fmla="*/ 0 h 21"/>
                  <a:gd name="T4" fmla="*/ 0 w 17"/>
                  <a:gd name="T5" fmla="*/ 15 h 21"/>
                  <a:gd name="T6" fmla="*/ 0 w 17"/>
                  <a:gd name="T7" fmla="*/ 15 h 21"/>
                  <a:gd name="T8" fmla="*/ 2 w 17"/>
                  <a:gd name="T9" fmla="*/ 15 h 21"/>
                  <a:gd name="T10" fmla="*/ 15 w 17"/>
                  <a:gd name="T11" fmla="*/ 21 h 21"/>
                  <a:gd name="T12" fmla="*/ 15 w 17"/>
                  <a:gd name="T13" fmla="*/ 21 h 21"/>
                  <a:gd name="T14" fmla="*/ 17 w 17"/>
                  <a:gd name="T15" fmla="*/ 0 h 21"/>
                  <a:gd name="T16" fmla="*/ 17 w 17"/>
                  <a:gd name="T17" fmla="*/ 0 h 21"/>
                  <a:gd name="T18" fmla="*/ 14 w 17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9" y="5"/>
                      <a:pt x="4" y="10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1" y="15"/>
                      <a:pt x="2" y="15"/>
                    </a:cubicBezTo>
                    <a:cubicBezTo>
                      <a:pt x="7" y="15"/>
                      <a:pt x="10" y="19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1" y="13"/>
                      <a:pt x="14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865A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7" name="Freeform 6053"/>
              <p:cNvSpPr>
                <a:spLocks noEditPoints="1"/>
              </p:cNvSpPr>
              <p:nvPr/>
            </p:nvSpPr>
            <p:spPr bwMode="auto">
              <a:xfrm>
                <a:off x="5013325" y="4826001"/>
                <a:ext cx="58738" cy="77788"/>
              </a:xfrm>
              <a:custGeom>
                <a:avLst/>
                <a:gdLst>
                  <a:gd name="T0" fmla="*/ 16 w 29"/>
                  <a:gd name="T1" fmla="*/ 34 h 39"/>
                  <a:gd name="T2" fmla="*/ 17 w 29"/>
                  <a:gd name="T3" fmla="*/ 34 h 39"/>
                  <a:gd name="T4" fmla="*/ 17 w 29"/>
                  <a:gd name="T5" fmla="*/ 34 h 39"/>
                  <a:gd name="T6" fmla="*/ 16 w 29"/>
                  <a:gd name="T7" fmla="*/ 34 h 39"/>
                  <a:gd name="T8" fmla="*/ 15 w 29"/>
                  <a:gd name="T9" fmla="*/ 0 h 39"/>
                  <a:gd name="T10" fmla="*/ 15 w 29"/>
                  <a:gd name="T11" fmla="*/ 0 h 39"/>
                  <a:gd name="T12" fmla="*/ 10 w 29"/>
                  <a:gd name="T13" fmla="*/ 3 h 39"/>
                  <a:gd name="T14" fmla="*/ 10 w 29"/>
                  <a:gd name="T15" fmla="*/ 3 h 39"/>
                  <a:gd name="T16" fmla="*/ 1 w 29"/>
                  <a:gd name="T17" fmla="*/ 29 h 39"/>
                  <a:gd name="T18" fmla="*/ 1 w 29"/>
                  <a:gd name="T19" fmla="*/ 29 h 39"/>
                  <a:gd name="T20" fmla="*/ 0 w 29"/>
                  <a:gd name="T21" fmla="*/ 32 h 39"/>
                  <a:gd name="T22" fmla="*/ 0 w 29"/>
                  <a:gd name="T23" fmla="*/ 32 h 39"/>
                  <a:gd name="T24" fmla="*/ 6 w 29"/>
                  <a:gd name="T25" fmla="*/ 39 h 39"/>
                  <a:gd name="T26" fmla="*/ 6 w 29"/>
                  <a:gd name="T27" fmla="*/ 39 h 39"/>
                  <a:gd name="T28" fmla="*/ 6 w 29"/>
                  <a:gd name="T29" fmla="*/ 39 h 39"/>
                  <a:gd name="T30" fmla="*/ 16 w 29"/>
                  <a:gd name="T31" fmla="*/ 34 h 39"/>
                  <a:gd name="T32" fmla="*/ 15 w 29"/>
                  <a:gd name="T3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" h="39">
                    <a:moveTo>
                      <a:pt x="16" y="34"/>
                    </a:move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6" y="34"/>
                      <a:pt x="16" y="34"/>
                      <a:pt x="16" y="34"/>
                    </a:cubicBezTo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1"/>
                      <a:pt x="12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7" y="12"/>
                      <a:pt x="4" y="20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30"/>
                      <a:pt x="0" y="31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" y="34"/>
                      <a:pt x="4" y="37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10" y="37"/>
                      <a:pt x="13" y="35"/>
                      <a:pt x="16" y="34"/>
                    </a:cubicBezTo>
                    <a:cubicBezTo>
                      <a:pt x="10" y="23"/>
                      <a:pt x="29" y="11"/>
                      <a:pt x="15" y="0"/>
                    </a:cubicBezTo>
                  </a:path>
                </a:pathLst>
              </a:custGeom>
              <a:solidFill>
                <a:srgbClr val="6433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8" name="Freeform 6054"/>
              <p:cNvSpPr/>
              <p:nvPr/>
            </p:nvSpPr>
            <p:spPr bwMode="auto">
              <a:xfrm>
                <a:off x="4949825" y="4879976"/>
                <a:ext cx="46038" cy="38100"/>
              </a:xfrm>
              <a:custGeom>
                <a:avLst/>
                <a:gdLst>
                  <a:gd name="T0" fmla="*/ 6 w 23"/>
                  <a:gd name="T1" fmla="*/ 0 h 19"/>
                  <a:gd name="T2" fmla="*/ 6 w 23"/>
                  <a:gd name="T3" fmla="*/ 0 h 19"/>
                  <a:gd name="T4" fmla="*/ 0 w 23"/>
                  <a:gd name="T5" fmla="*/ 15 h 19"/>
                  <a:gd name="T6" fmla="*/ 8 w 23"/>
                  <a:gd name="T7" fmla="*/ 19 h 19"/>
                  <a:gd name="T8" fmla="*/ 13 w 23"/>
                  <a:gd name="T9" fmla="*/ 11 h 19"/>
                  <a:gd name="T10" fmla="*/ 16 w 23"/>
                  <a:gd name="T11" fmla="*/ 10 h 19"/>
                  <a:gd name="T12" fmla="*/ 22 w 23"/>
                  <a:gd name="T13" fmla="*/ 11 h 19"/>
                  <a:gd name="T14" fmla="*/ 22 w 23"/>
                  <a:gd name="T15" fmla="*/ 11 h 19"/>
                  <a:gd name="T16" fmla="*/ 23 w 23"/>
                  <a:gd name="T17" fmla="*/ 10 h 19"/>
                  <a:gd name="T18" fmla="*/ 6 w 23"/>
                  <a:gd name="T19" fmla="*/ 0 h 19"/>
                  <a:gd name="T20" fmla="*/ 6 w 23"/>
                  <a:gd name="T21" fmla="*/ 0 h 19"/>
                  <a:gd name="T22" fmla="*/ 6 w 23"/>
                  <a:gd name="T23" fmla="*/ 0 h 19"/>
                  <a:gd name="T24" fmla="*/ 6 w 23"/>
                  <a:gd name="T2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" h="19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5"/>
                      <a:pt x="2" y="10"/>
                      <a:pt x="0" y="15"/>
                    </a:cubicBezTo>
                    <a:cubicBezTo>
                      <a:pt x="4" y="18"/>
                      <a:pt x="7" y="19"/>
                      <a:pt x="8" y="19"/>
                    </a:cubicBezTo>
                    <a:cubicBezTo>
                      <a:pt x="10" y="19"/>
                      <a:pt x="11" y="17"/>
                      <a:pt x="13" y="11"/>
                    </a:cubicBezTo>
                    <a:cubicBezTo>
                      <a:pt x="14" y="10"/>
                      <a:pt x="15" y="10"/>
                      <a:pt x="16" y="10"/>
                    </a:cubicBezTo>
                    <a:cubicBezTo>
                      <a:pt x="18" y="10"/>
                      <a:pt x="20" y="10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9" y="3"/>
                      <a:pt x="12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82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29" name="Freeform 6055"/>
              <p:cNvSpPr/>
              <p:nvPr/>
            </p:nvSpPr>
            <p:spPr bwMode="auto">
              <a:xfrm>
                <a:off x="4994275" y="4889501"/>
                <a:ext cx="31750" cy="30163"/>
              </a:xfrm>
              <a:custGeom>
                <a:avLst/>
                <a:gdLst>
                  <a:gd name="T0" fmla="*/ 10 w 16"/>
                  <a:gd name="T1" fmla="*/ 0 h 15"/>
                  <a:gd name="T2" fmla="*/ 10 w 16"/>
                  <a:gd name="T3" fmla="*/ 0 h 15"/>
                  <a:gd name="T4" fmla="*/ 1 w 16"/>
                  <a:gd name="T5" fmla="*/ 5 h 15"/>
                  <a:gd name="T6" fmla="*/ 1 w 16"/>
                  <a:gd name="T7" fmla="*/ 5 h 15"/>
                  <a:gd name="T8" fmla="*/ 0 w 16"/>
                  <a:gd name="T9" fmla="*/ 6 h 15"/>
                  <a:gd name="T10" fmla="*/ 10 w 16"/>
                  <a:gd name="T11" fmla="*/ 15 h 15"/>
                  <a:gd name="T12" fmla="*/ 16 w 16"/>
                  <a:gd name="T13" fmla="*/ 7 h 15"/>
                  <a:gd name="T14" fmla="*/ 16 w 16"/>
                  <a:gd name="T15" fmla="*/ 7 h 15"/>
                  <a:gd name="T16" fmla="*/ 10 w 16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2"/>
                      <a:pt x="4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7"/>
                      <a:pt x="7" y="15"/>
                      <a:pt x="10" y="15"/>
                    </a:cubicBezTo>
                    <a:cubicBezTo>
                      <a:pt x="12" y="15"/>
                      <a:pt x="14" y="13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4" y="5"/>
                      <a:pt x="12" y="2"/>
                      <a:pt x="10" y="0"/>
                    </a:cubicBezTo>
                  </a:path>
                </a:pathLst>
              </a:custGeom>
              <a:solidFill>
                <a:srgbClr val="8258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0" name="Freeform 6056"/>
              <p:cNvSpPr/>
              <p:nvPr/>
            </p:nvSpPr>
            <p:spPr bwMode="auto">
              <a:xfrm>
                <a:off x="4918075" y="6140451"/>
                <a:ext cx="150813" cy="173038"/>
              </a:xfrm>
              <a:custGeom>
                <a:avLst/>
                <a:gdLst>
                  <a:gd name="T0" fmla="*/ 16 w 75"/>
                  <a:gd name="T1" fmla="*/ 0 h 86"/>
                  <a:gd name="T2" fmla="*/ 2 w 75"/>
                  <a:gd name="T3" fmla="*/ 16 h 86"/>
                  <a:gd name="T4" fmla="*/ 2 w 75"/>
                  <a:gd name="T5" fmla="*/ 16 h 86"/>
                  <a:gd name="T6" fmla="*/ 0 w 75"/>
                  <a:gd name="T7" fmla="*/ 21 h 86"/>
                  <a:gd name="T8" fmla="*/ 0 w 75"/>
                  <a:gd name="T9" fmla="*/ 21 h 86"/>
                  <a:gd name="T10" fmla="*/ 0 w 75"/>
                  <a:gd name="T11" fmla="*/ 21 h 86"/>
                  <a:gd name="T12" fmla="*/ 6 w 75"/>
                  <a:gd name="T13" fmla="*/ 26 h 86"/>
                  <a:gd name="T14" fmla="*/ 6 w 75"/>
                  <a:gd name="T15" fmla="*/ 26 h 86"/>
                  <a:gd name="T16" fmla="*/ 6 w 75"/>
                  <a:gd name="T17" fmla="*/ 26 h 86"/>
                  <a:gd name="T18" fmla="*/ 24 w 75"/>
                  <a:gd name="T19" fmla="*/ 40 h 86"/>
                  <a:gd name="T20" fmla="*/ 39 w 75"/>
                  <a:gd name="T21" fmla="*/ 66 h 86"/>
                  <a:gd name="T22" fmla="*/ 39 w 75"/>
                  <a:gd name="T23" fmla="*/ 66 h 86"/>
                  <a:gd name="T24" fmla="*/ 39 w 75"/>
                  <a:gd name="T25" fmla="*/ 66 h 86"/>
                  <a:gd name="T26" fmla="*/ 45 w 75"/>
                  <a:gd name="T27" fmla="*/ 75 h 86"/>
                  <a:gd name="T28" fmla="*/ 48 w 75"/>
                  <a:gd name="T29" fmla="*/ 86 h 86"/>
                  <a:gd name="T30" fmla="*/ 48 w 75"/>
                  <a:gd name="T31" fmla="*/ 86 h 86"/>
                  <a:gd name="T32" fmla="*/ 51 w 75"/>
                  <a:gd name="T33" fmla="*/ 65 h 86"/>
                  <a:gd name="T34" fmla="*/ 51 w 75"/>
                  <a:gd name="T35" fmla="*/ 65 h 86"/>
                  <a:gd name="T36" fmla="*/ 51 w 75"/>
                  <a:gd name="T37" fmla="*/ 65 h 86"/>
                  <a:gd name="T38" fmla="*/ 56 w 75"/>
                  <a:gd name="T39" fmla="*/ 51 h 86"/>
                  <a:gd name="T40" fmla="*/ 75 w 75"/>
                  <a:gd name="T41" fmla="*/ 30 h 86"/>
                  <a:gd name="T42" fmla="*/ 71 w 75"/>
                  <a:gd name="T43" fmla="*/ 25 h 86"/>
                  <a:gd name="T44" fmla="*/ 69 w 75"/>
                  <a:gd name="T45" fmla="*/ 25 h 86"/>
                  <a:gd name="T46" fmla="*/ 57 w 75"/>
                  <a:gd name="T47" fmla="*/ 33 h 86"/>
                  <a:gd name="T48" fmla="*/ 53 w 75"/>
                  <a:gd name="T49" fmla="*/ 31 h 86"/>
                  <a:gd name="T50" fmla="*/ 61 w 75"/>
                  <a:gd name="T51" fmla="*/ 21 h 86"/>
                  <a:gd name="T52" fmla="*/ 60 w 75"/>
                  <a:gd name="T53" fmla="*/ 13 h 86"/>
                  <a:gd name="T54" fmla="*/ 56 w 75"/>
                  <a:gd name="T55" fmla="*/ 12 h 86"/>
                  <a:gd name="T56" fmla="*/ 55 w 75"/>
                  <a:gd name="T57" fmla="*/ 12 h 86"/>
                  <a:gd name="T58" fmla="*/ 43 w 75"/>
                  <a:gd name="T59" fmla="*/ 18 h 86"/>
                  <a:gd name="T60" fmla="*/ 22 w 75"/>
                  <a:gd name="T61" fmla="*/ 4 h 86"/>
                  <a:gd name="T62" fmla="*/ 16 w 75"/>
                  <a:gd name="T63" fmla="*/ 0 h 86"/>
                  <a:gd name="T64" fmla="*/ 16 w 75"/>
                  <a:gd name="T65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" h="86">
                    <a:moveTo>
                      <a:pt x="16" y="0"/>
                    </a:moveTo>
                    <a:cubicBezTo>
                      <a:pt x="12" y="6"/>
                      <a:pt x="9" y="13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1" y="19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2"/>
                      <a:pt x="4" y="24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15" y="27"/>
                      <a:pt x="25" y="25"/>
                      <a:pt x="24" y="40"/>
                    </a:cubicBezTo>
                    <a:cubicBezTo>
                      <a:pt x="24" y="50"/>
                      <a:pt x="38" y="55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41" y="69"/>
                      <a:pt x="43" y="72"/>
                      <a:pt x="45" y="75"/>
                    </a:cubicBezTo>
                    <a:cubicBezTo>
                      <a:pt x="49" y="78"/>
                      <a:pt x="46" y="83"/>
                      <a:pt x="48" y="86"/>
                    </a:cubicBezTo>
                    <a:cubicBezTo>
                      <a:pt x="48" y="86"/>
                      <a:pt x="48" y="86"/>
                      <a:pt x="48" y="86"/>
                    </a:cubicBezTo>
                    <a:cubicBezTo>
                      <a:pt x="53" y="80"/>
                      <a:pt x="50" y="72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0"/>
                      <a:pt x="48" y="53"/>
                      <a:pt x="56" y="51"/>
                    </a:cubicBezTo>
                    <a:cubicBezTo>
                      <a:pt x="58" y="39"/>
                      <a:pt x="67" y="34"/>
                      <a:pt x="75" y="30"/>
                    </a:cubicBezTo>
                    <a:cubicBezTo>
                      <a:pt x="74" y="26"/>
                      <a:pt x="73" y="25"/>
                      <a:pt x="71" y="25"/>
                    </a:cubicBezTo>
                    <a:cubicBezTo>
                      <a:pt x="70" y="25"/>
                      <a:pt x="69" y="25"/>
                      <a:pt x="69" y="25"/>
                    </a:cubicBezTo>
                    <a:cubicBezTo>
                      <a:pt x="64" y="26"/>
                      <a:pt x="61" y="33"/>
                      <a:pt x="57" y="33"/>
                    </a:cubicBezTo>
                    <a:cubicBezTo>
                      <a:pt x="55" y="33"/>
                      <a:pt x="54" y="32"/>
                      <a:pt x="53" y="31"/>
                    </a:cubicBezTo>
                    <a:cubicBezTo>
                      <a:pt x="45" y="22"/>
                      <a:pt x="61" y="26"/>
                      <a:pt x="61" y="21"/>
                    </a:cubicBezTo>
                    <a:cubicBezTo>
                      <a:pt x="61" y="18"/>
                      <a:pt x="61" y="16"/>
                      <a:pt x="60" y="13"/>
                    </a:cubicBezTo>
                    <a:cubicBezTo>
                      <a:pt x="59" y="13"/>
                      <a:pt x="57" y="12"/>
                      <a:pt x="56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1" y="17"/>
                      <a:pt x="47" y="18"/>
                      <a:pt x="43" y="18"/>
                    </a:cubicBezTo>
                    <a:cubicBezTo>
                      <a:pt x="35" y="18"/>
                      <a:pt x="29" y="8"/>
                      <a:pt x="22" y="4"/>
                    </a:cubicBezTo>
                    <a:cubicBezTo>
                      <a:pt x="20" y="3"/>
                      <a:pt x="18" y="2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5E3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1" name="Freeform 6057"/>
              <p:cNvSpPr/>
              <p:nvPr/>
            </p:nvSpPr>
            <p:spPr bwMode="auto">
              <a:xfrm>
                <a:off x="4929188" y="6191251"/>
                <a:ext cx="66675" cy="80963"/>
              </a:xfrm>
              <a:custGeom>
                <a:avLst/>
                <a:gdLst>
                  <a:gd name="T0" fmla="*/ 0 w 33"/>
                  <a:gd name="T1" fmla="*/ 1 h 41"/>
                  <a:gd name="T2" fmla="*/ 0 w 33"/>
                  <a:gd name="T3" fmla="*/ 1 h 41"/>
                  <a:gd name="T4" fmla="*/ 33 w 33"/>
                  <a:gd name="T5" fmla="*/ 41 h 41"/>
                  <a:gd name="T6" fmla="*/ 33 w 33"/>
                  <a:gd name="T7" fmla="*/ 41 h 41"/>
                  <a:gd name="T8" fmla="*/ 18 w 33"/>
                  <a:gd name="T9" fmla="*/ 15 h 41"/>
                  <a:gd name="T10" fmla="*/ 0 w 33"/>
                  <a:gd name="T1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4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8" y="17"/>
                      <a:pt x="20" y="29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30"/>
                      <a:pt x="18" y="25"/>
                      <a:pt x="18" y="15"/>
                    </a:cubicBezTo>
                    <a:cubicBezTo>
                      <a:pt x="19" y="0"/>
                      <a:pt x="9" y="2"/>
                      <a:pt x="0" y="1"/>
                    </a:cubicBezTo>
                  </a:path>
                </a:pathLst>
              </a:custGeom>
              <a:solidFill>
                <a:srgbClr val="7449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2" name="Freeform 6058"/>
              <p:cNvSpPr/>
              <p:nvPr/>
            </p:nvSpPr>
            <p:spPr bwMode="auto">
              <a:xfrm>
                <a:off x="4891088" y="6137276"/>
                <a:ext cx="31750" cy="46038"/>
              </a:xfrm>
              <a:custGeom>
                <a:avLst/>
                <a:gdLst>
                  <a:gd name="T0" fmla="*/ 1 w 16"/>
                  <a:gd name="T1" fmla="*/ 0 h 23"/>
                  <a:gd name="T2" fmla="*/ 0 w 16"/>
                  <a:gd name="T3" fmla="*/ 1 h 23"/>
                  <a:gd name="T4" fmla="*/ 0 w 16"/>
                  <a:gd name="T5" fmla="*/ 1 h 23"/>
                  <a:gd name="T6" fmla="*/ 0 w 16"/>
                  <a:gd name="T7" fmla="*/ 1 h 23"/>
                  <a:gd name="T8" fmla="*/ 13 w 16"/>
                  <a:gd name="T9" fmla="*/ 23 h 23"/>
                  <a:gd name="T10" fmla="*/ 13 w 16"/>
                  <a:gd name="T11" fmla="*/ 23 h 23"/>
                  <a:gd name="T12" fmla="*/ 15 w 16"/>
                  <a:gd name="T13" fmla="*/ 18 h 23"/>
                  <a:gd name="T14" fmla="*/ 15 w 16"/>
                  <a:gd name="T15" fmla="*/ 18 h 23"/>
                  <a:gd name="T16" fmla="*/ 15 w 16"/>
                  <a:gd name="T17" fmla="*/ 18 h 23"/>
                  <a:gd name="T18" fmla="*/ 8 w 16"/>
                  <a:gd name="T19" fmla="*/ 3 h 23"/>
                  <a:gd name="T20" fmla="*/ 8 w 16"/>
                  <a:gd name="T21" fmla="*/ 3 h 23"/>
                  <a:gd name="T22" fmla="*/ 1 w 16"/>
                  <a:gd name="T23" fmla="*/ 0 h 23"/>
                  <a:gd name="T24" fmla="*/ 1 w 16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" h="23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0"/>
                      <a:pt x="7" y="17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1"/>
                      <a:pt x="15" y="20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8" y="16"/>
                      <a:pt x="16" y="5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2"/>
                      <a:pt x="4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724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3" name="Freeform 6059"/>
              <p:cNvSpPr/>
              <p:nvPr/>
            </p:nvSpPr>
            <p:spPr bwMode="auto">
              <a:xfrm>
                <a:off x="5175250" y="4270376"/>
                <a:ext cx="147638" cy="250825"/>
              </a:xfrm>
              <a:custGeom>
                <a:avLst/>
                <a:gdLst>
                  <a:gd name="T0" fmla="*/ 61 w 74"/>
                  <a:gd name="T1" fmla="*/ 0 h 126"/>
                  <a:gd name="T2" fmla="*/ 47 w 74"/>
                  <a:gd name="T3" fmla="*/ 20 h 126"/>
                  <a:gd name="T4" fmla="*/ 8 w 74"/>
                  <a:gd name="T5" fmla="*/ 109 h 126"/>
                  <a:gd name="T6" fmla="*/ 7 w 74"/>
                  <a:gd name="T7" fmla="*/ 126 h 126"/>
                  <a:gd name="T8" fmla="*/ 7 w 74"/>
                  <a:gd name="T9" fmla="*/ 126 h 126"/>
                  <a:gd name="T10" fmla="*/ 7 w 74"/>
                  <a:gd name="T11" fmla="*/ 126 h 126"/>
                  <a:gd name="T12" fmla="*/ 17 w 74"/>
                  <a:gd name="T13" fmla="*/ 108 h 126"/>
                  <a:gd name="T14" fmla="*/ 17 w 74"/>
                  <a:gd name="T15" fmla="*/ 108 h 126"/>
                  <a:gd name="T16" fmla="*/ 17 w 74"/>
                  <a:gd name="T17" fmla="*/ 108 h 126"/>
                  <a:gd name="T18" fmla="*/ 36 w 74"/>
                  <a:gd name="T19" fmla="*/ 87 h 126"/>
                  <a:gd name="T20" fmla="*/ 40 w 74"/>
                  <a:gd name="T21" fmla="*/ 87 h 126"/>
                  <a:gd name="T22" fmla="*/ 54 w 74"/>
                  <a:gd name="T23" fmla="*/ 21 h 126"/>
                  <a:gd name="T24" fmla="*/ 62 w 74"/>
                  <a:gd name="T25" fmla="*/ 14 h 126"/>
                  <a:gd name="T26" fmla="*/ 70 w 74"/>
                  <a:gd name="T27" fmla="*/ 20 h 126"/>
                  <a:gd name="T28" fmla="*/ 61 w 74"/>
                  <a:gd name="T29" fmla="*/ 0 h 126"/>
                  <a:gd name="T30" fmla="*/ 61 w 74"/>
                  <a:gd name="T31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4" h="126">
                    <a:moveTo>
                      <a:pt x="61" y="0"/>
                    </a:moveTo>
                    <a:cubicBezTo>
                      <a:pt x="56" y="7"/>
                      <a:pt x="52" y="14"/>
                      <a:pt x="47" y="20"/>
                    </a:cubicBezTo>
                    <a:cubicBezTo>
                      <a:pt x="38" y="52"/>
                      <a:pt x="17" y="78"/>
                      <a:pt x="8" y="109"/>
                    </a:cubicBezTo>
                    <a:cubicBezTo>
                      <a:pt x="9" y="115"/>
                      <a:pt x="0" y="120"/>
                      <a:pt x="7" y="126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7" y="126"/>
                      <a:pt x="7" y="126"/>
                      <a:pt x="7" y="126"/>
                    </a:cubicBezTo>
                    <a:cubicBezTo>
                      <a:pt x="10" y="120"/>
                      <a:pt x="13" y="114"/>
                      <a:pt x="17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2" y="89"/>
                      <a:pt x="23" y="87"/>
                      <a:pt x="36" y="87"/>
                    </a:cubicBezTo>
                    <a:cubicBezTo>
                      <a:pt x="37" y="87"/>
                      <a:pt x="39" y="87"/>
                      <a:pt x="40" y="87"/>
                    </a:cubicBezTo>
                    <a:cubicBezTo>
                      <a:pt x="37" y="64"/>
                      <a:pt x="40" y="41"/>
                      <a:pt x="54" y="21"/>
                    </a:cubicBezTo>
                    <a:cubicBezTo>
                      <a:pt x="57" y="16"/>
                      <a:pt x="60" y="14"/>
                      <a:pt x="62" y="14"/>
                    </a:cubicBezTo>
                    <a:cubicBezTo>
                      <a:pt x="65" y="14"/>
                      <a:pt x="67" y="16"/>
                      <a:pt x="70" y="20"/>
                    </a:cubicBezTo>
                    <a:cubicBezTo>
                      <a:pt x="74" y="10"/>
                      <a:pt x="62" y="8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</a:path>
                </a:pathLst>
              </a:custGeom>
              <a:solidFill>
                <a:srgbClr val="6A46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4" name="Freeform 6060"/>
              <p:cNvSpPr/>
              <p:nvPr/>
            </p:nvSpPr>
            <p:spPr bwMode="auto">
              <a:xfrm>
                <a:off x="5164138" y="4487863"/>
                <a:ext cx="34925" cy="79375"/>
              </a:xfrm>
              <a:custGeom>
                <a:avLst/>
                <a:gdLst>
                  <a:gd name="T0" fmla="*/ 13 w 17"/>
                  <a:gd name="T1" fmla="*/ 0 h 40"/>
                  <a:gd name="T2" fmla="*/ 0 w 17"/>
                  <a:gd name="T3" fmla="*/ 29 h 40"/>
                  <a:gd name="T4" fmla="*/ 0 w 17"/>
                  <a:gd name="T5" fmla="*/ 29 h 40"/>
                  <a:gd name="T6" fmla="*/ 8 w 17"/>
                  <a:gd name="T7" fmla="*/ 40 h 40"/>
                  <a:gd name="T8" fmla="*/ 8 w 17"/>
                  <a:gd name="T9" fmla="*/ 40 h 40"/>
                  <a:gd name="T10" fmla="*/ 8 w 17"/>
                  <a:gd name="T11" fmla="*/ 40 h 40"/>
                  <a:gd name="T12" fmla="*/ 16 w 17"/>
                  <a:gd name="T13" fmla="*/ 30 h 40"/>
                  <a:gd name="T14" fmla="*/ 16 w 17"/>
                  <a:gd name="T15" fmla="*/ 30 h 40"/>
                  <a:gd name="T16" fmla="*/ 16 w 17"/>
                  <a:gd name="T17" fmla="*/ 30 h 40"/>
                  <a:gd name="T18" fmla="*/ 12 w 17"/>
                  <a:gd name="T19" fmla="*/ 17 h 40"/>
                  <a:gd name="T20" fmla="*/ 12 w 17"/>
                  <a:gd name="T21" fmla="*/ 17 h 40"/>
                  <a:gd name="T22" fmla="*/ 13 w 17"/>
                  <a:gd name="T23" fmla="*/ 0 h 40"/>
                  <a:gd name="T24" fmla="*/ 13 w 17"/>
                  <a:gd name="T2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40">
                    <a:moveTo>
                      <a:pt x="13" y="0"/>
                    </a:moveTo>
                    <a:cubicBezTo>
                      <a:pt x="4" y="8"/>
                      <a:pt x="4" y="1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5" y="30"/>
                      <a:pt x="5" y="36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11" y="37"/>
                      <a:pt x="13" y="34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7" y="25"/>
                      <a:pt x="16" y="20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5" y="11"/>
                      <a:pt x="14" y="6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7B4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5" name="Freeform 6061"/>
              <p:cNvSpPr>
                <a:spLocks noEditPoints="1"/>
              </p:cNvSpPr>
              <p:nvPr/>
            </p:nvSpPr>
            <p:spPr bwMode="auto">
              <a:xfrm>
                <a:off x="5049838" y="6107113"/>
                <a:ext cx="307975" cy="209550"/>
              </a:xfrm>
              <a:custGeom>
                <a:avLst/>
                <a:gdLst>
                  <a:gd name="T0" fmla="*/ 107 w 153"/>
                  <a:gd name="T1" fmla="*/ 100 h 105"/>
                  <a:gd name="T2" fmla="*/ 110 w 153"/>
                  <a:gd name="T3" fmla="*/ 80 h 105"/>
                  <a:gd name="T4" fmla="*/ 117 w 153"/>
                  <a:gd name="T5" fmla="*/ 91 h 105"/>
                  <a:gd name="T6" fmla="*/ 136 w 153"/>
                  <a:gd name="T7" fmla="*/ 0 h 105"/>
                  <a:gd name="T8" fmla="*/ 132 w 153"/>
                  <a:gd name="T9" fmla="*/ 0 h 105"/>
                  <a:gd name="T10" fmla="*/ 122 w 153"/>
                  <a:gd name="T11" fmla="*/ 30 h 105"/>
                  <a:gd name="T12" fmla="*/ 101 w 153"/>
                  <a:gd name="T13" fmla="*/ 64 h 105"/>
                  <a:gd name="T14" fmla="*/ 82 w 153"/>
                  <a:gd name="T15" fmla="*/ 65 h 105"/>
                  <a:gd name="T16" fmla="*/ 63 w 153"/>
                  <a:gd name="T17" fmla="*/ 51 h 105"/>
                  <a:gd name="T18" fmla="*/ 55 w 153"/>
                  <a:gd name="T19" fmla="*/ 53 h 105"/>
                  <a:gd name="T20" fmla="*/ 45 w 153"/>
                  <a:gd name="T21" fmla="*/ 58 h 105"/>
                  <a:gd name="T22" fmla="*/ 41 w 153"/>
                  <a:gd name="T23" fmla="*/ 52 h 105"/>
                  <a:gd name="T24" fmla="*/ 31 w 153"/>
                  <a:gd name="T25" fmla="*/ 72 h 105"/>
                  <a:gd name="T26" fmla="*/ 0 w 153"/>
                  <a:gd name="T27" fmla="*/ 87 h 105"/>
                  <a:gd name="T28" fmla="*/ 0 w 153"/>
                  <a:gd name="T29" fmla="*/ 88 h 105"/>
                  <a:gd name="T30" fmla="*/ 3 w 153"/>
                  <a:gd name="T31" fmla="*/ 87 h 105"/>
                  <a:gd name="T32" fmla="*/ 23 w 153"/>
                  <a:gd name="T33" fmla="*/ 95 h 105"/>
                  <a:gd name="T34" fmla="*/ 32 w 153"/>
                  <a:gd name="T35" fmla="*/ 91 h 105"/>
                  <a:gd name="T36" fmla="*/ 54 w 153"/>
                  <a:gd name="T37" fmla="*/ 102 h 105"/>
                  <a:gd name="T38" fmla="*/ 72 w 153"/>
                  <a:gd name="T39" fmla="*/ 101 h 105"/>
                  <a:gd name="T40" fmla="*/ 78 w 153"/>
                  <a:gd name="T41" fmla="*/ 101 h 105"/>
                  <a:gd name="T42" fmla="*/ 59 w 153"/>
                  <a:gd name="T43" fmla="*/ 81 h 105"/>
                  <a:gd name="T44" fmla="*/ 66 w 153"/>
                  <a:gd name="T45" fmla="*/ 70 h 105"/>
                  <a:gd name="T46" fmla="*/ 75 w 153"/>
                  <a:gd name="T47" fmla="*/ 86 h 105"/>
                  <a:gd name="T48" fmla="*/ 86 w 153"/>
                  <a:gd name="T49" fmla="*/ 73 h 105"/>
                  <a:gd name="T50" fmla="*/ 91 w 153"/>
                  <a:gd name="T51" fmla="*/ 85 h 105"/>
                  <a:gd name="T52" fmla="*/ 89 w 153"/>
                  <a:gd name="T53" fmla="*/ 105 h 105"/>
                  <a:gd name="T54" fmla="*/ 94 w 153"/>
                  <a:gd name="T55" fmla="*/ 105 h 105"/>
                  <a:gd name="T56" fmla="*/ 104 w 153"/>
                  <a:gd name="T57" fmla="*/ 105 h 105"/>
                  <a:gd name="T58" fmla="*/ 118 w 153"/>
                  <a:gd name="T59" fmla="*/ 103 h 105"/>
                  <a:gd name="T60" fmla="*/ 144 w 153"/>
                  <a:gd name="T61" fmla="*/ 74 h 105"/>
                  <a:gd name="T62" fmla="*/ 126 w 153"/>
                  <a:gd name="T63" fmla="*/ 42 h 105"/>
                  <a:gd name="T64" fmla="*/ 133 w 153"/>
                  <a:gd name="T65" fmla="*/ 44 h 105"/>
                  <a:gd name="T66" fmla="*/ 148 w 153"/>
                  <a:gd name="T67" fmla="*/ 18 h 105"/>
                  <a:gd name="T68" fmla="*/ 151 w 153"/>
                  <a:gd name="T69" fmla="*/ 1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" h="105">
                    <a:moveTo>
                      <a:pt x="109" y="100"/>
                    </a:moveTo>
                    <a:cubicBezTo>
                      <a:pt x="109" y="100"/>
                      <a:pt x="108" y="100"/>
                      <a:pt x="107" y="100"/>
                    </a:cubicBezTo>
                    <a:cubicBezTo>
                      <a:pt x="101" y="97"/>
                      <a:pt x="103" y="91"/>
                      <a:pt x="104" y="86"/>
                    </a:cubicBezTo>
                    <a:cubicBezTo>
                      <a:pt x="104" y="82"/>
                      <a:pt x="107" y="80"/>
                      <a:pt x="110" y="80"/>
                    </a:cubicBezTo>
                    <a:cubicBezTo>
                      <a:pt x="111" y="80"/>
                      <a:pt x="112" y="80"/>
                      <a:pt x="114" y="81"/>
                    </a:cubicBezTo>
                    <a:cubicBezTo>
                      <a:pt x="119" y="83"/>
                      <a:pt x="120" y="86"/>
                      <a:pt x="117" y="91"/>
                    </a:cubicBezTo>
                    <a:cubicBezTo>
                      <a:pt x="115" y="94"/>
                      <a:pt x="114" y="100"/>
                      <a:pt x="109" y="100"/>
                    </a:cubicBezTo>
                    <a:moveTo>
                      <a:pt x="136" y="0"/>
                    </a:moveTo>
                    <a:cubicBezTo>
                      <a:pt x="135" y="0"/>
                      <a:pt x="133" y="0"/>
                      <a:pt x="132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26" y="9"/>
                      <a:pt x="138" y="24"/>
                      <a:pt x="122" y="30"/>
                    </a:cubicBezTo>
                    <a:cubicBezTo>
                      <a:pt x="122" y="30"/>
                      <a:pt x="122" y="30"/>
                      <a:pt x="122" y="30"/>
                    </a:cubicBezTo>
                    <a:cubicBezTo>
                      <a:pt x="116" y="35"/>
                      <a:pt x="111" y="40"/>
                      <a:pt x="105" y="44"/>
                    </a:cubicBezTo>
                    <a:cubicBezTo>
                      <a:pt x="117" y="53"/>
                      <a:pt x="104" y="59"/>
                      <a:pt x="101" y="64"/>
                    </a:cubicBezTo>
                    <a:cubicBezTo>
                      <a:pt x="100" y="68"/>
                      <a:pt x="98" y="69"/>
                      <a:pt x="95" y="69"/>
                    </a:cubicBezTo>
                    <a:cubicBezTo>
                      <a:pt x="91" y="69"/>
                      <a:pt x="86" y="66"/>
                      <a:pt x="82" y="65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77" y="58"/>
                      <a:pt x="72" y="52"/>
                      <a:pt x="63" y="51"/>
                    </a:cubicBezTo>
                    <a:cubicBezTo>
                      <a:pt x="61" y="51"/>
                      <a:pt x="60" y="50"/>
                      <a:pt x="58" y="50"/>
                    </a:cubicBezTo>
                    <a:cubicBezTo>
                      <a:pt x="57" y="50"/>
                      <a:pt x="56" y="51"/>
                      <a:pt x="55" y="53"/>
                    </a:cubicBezTo>
                    <a:cubicBezTo>
                      <a:pt x="53" y="62"/>
                      <a:pt x="51" y="65"/>
                      <a:pt x="49" y="65"/>
                    </a:cubicBezTo>
                    <a:cubicBezTo>
                      <a:pt x="48" y="65"/>
                      <a:pt x="46" y="62"/>
                      <a:pt x="45" y="58"/>
                    </a:cubicBezTo>
                    <a:cubicBezTo>
                      <a:pt x="44" y="55"/>
                      <a:pt x="43" y="52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35" y="57"/>
                      <a:pt x="27" y="61"/>
                      <a:pt x="31" y="72"/>
                    </a:cubicBezTo>
                    <a:cubicBezTo>
                      <a:pt x="33" y="79"/>
                      <a:pt x="29" y="79"/>
                      <a:pt x="24" y="80"/>
                    </a:cubicBezTo>
                    <a:cubicBezTo>
                      <a:pt x="16" y="81"/>
                      <a:pt x="7" y="81"/>
                      <a:pt x="0" y="87"/>
                    </a:cubicBezTo>
                    <a:cubicBezTo>
                      <a:pt x="0" y="87"/>
                      <a:pt x="0" y="87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1" y="87"/>
                      <a:pt x="2" y="87"/>
                      <a:pt x="3" y="87"/>
                    </a:cubicBezTo>
                    <a:cubicBezTo>
                      <a:pt x="7" y="87"/>
                      <a:pt x="10" y="89"/>
                      <a:pt x="13" y="91"/>
                    </a:cubicBezTo>
                    <a:cubicBezTo>
                      <a:pt x="17" y="93"/>
                      <a:pt x="20" y="95"/>
                      <a:pt x="23" y="95"/>
                    </a:cubicBezTo>
                    <a:cubicBezTo>
                      <a:pt x="26" y="95"/>
                      <a:pt x="29" y="94"/>
                      <a:pt x="32" y="91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2" y="91"/>
                      <a:pt x="33" y="92"/>
                      <a:pt x="33" y="92"/>
                    </a:cubicBezTo>
                    <a:cubicBezTo>
                      <a:pt x="39" y="100"/>
                      <a:pt x="46" y="102"/>
                      <a:pt x="54" y="102"/>
                    </a:cubicBezTo>
                    <a:cubicBezTo>
                      <a:pt x="57" y="102"/>
                      <a:pt x="60" y="101"/>
                      <a:pt x="63" y="101"/>
                    </a:cubicBezTo>
                    <a:cubicBezTo>
                      <a:pt x="66" y="101"/>
                      <a:pt x="69" y="101"/>
                      <a:pt x="72" y="101"/>
                    </a:cubicBezTo>
                    <a:cubicBezTo>
                      <a:pt x="74" y="101"/>
                      <a:pt x="76" y="101"/>
                      <a:pt x="78" y="101"/>
                    </a:cubicBezTo>
                    <a:cubicBezTo>
                      <a:pt x="78" y="101"/>
                      <a:pt x="78" y="101"/>
                      <a:pt x="78" y="101"/>
                    </a:cubicBezTo>
                    <a:cubicBezTo>
                      <a:pt x="78" y="101"/>
                      <a:pt x="78" y="101"/>
                      <a:pt x="78" y="101"/>
                    </a:cubicBezTo>
                    <a:cubicBezTo>
                      <a:pt x="75" y="91"/>
                      <a:pt x="53" y="100"/>
                      <a:pt x="59" y="81"/>
                    </a:cubicBezTo>
                    <a:cubicBezTo>
                      <a:pt x="60" y="77"/>
                      <a:pt x="58" y="72"/>
                      <a:pt x="64" y="70"/>
                    </a:cubicBezTo>
                    <a:cubicBezTo>
                      <a:pt x="65" y="70"/>
                      <a:pt x="66" y="70"/>
                      <a:pt x="66" y="70"/>
                    </a:cubicBezTo>
                    <a:cubicBezTo>
                      <a:pt x="71" y="70"/>
                      <a:pt x="72" y="74"/>
                      <a:pt x="72" y="78"/>
                    </a:cubicBezTo>
                    <a:cubicBezTo>
                      <a:pt x="72" y="84"/>
                      <a:pt x="73" y="86"/>
                      <a:pt x="75" y="86"/>
                    </a:cubicBezTo>
                    <a:cubicBezTo>
                      <a:pt x="77" y="86"/>
                      <a:pt x="79" y="84"/>
                      <a:pt x="81" y="81"/>
                    </a:cubicBezTo>
                    <a:cubicBezTo>
                      <a:pt x="83" y="79"/>
                      <a:pt x="82" y="73"/>
                      <a:pt x="86" y="73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93" y="75"/>
                      <a:pt x="93" y="80"/>
                      <a:pt x="91" y="85"/>
                    </a:cubicBezTo>
                    <a:cubicBezTo>
                      <a:pt x="90" y="91"/>
                      <a:pt x="87" y="97"/>
                      <a:pt x="85" y="103"/>
                    </a:cubicBezTo>
                    <a:cubicBezTo>
                      <a:pt x="87" y="104"/>
                      <a:pt x="88" y="104"/>
                      <a:pt x="89" y="105"/>
                    </a:cubicBezTo>
                    <a:cubicBezTo>
                      <a:pt x="89" y="105"/>
                      <a:pt x="89" y="105"/>
                      <a:pt x="89" y="105"/>
                    </a:cubicBezTo>
                    <a:cubicBezTo>
                      <a:pt x="91" y="105"/>
                      <a:pt x="93" y="105"/>
                      <a:pt x="94" y="105"/>
                    </a:cubicBezTo>
                    <a:cubicBezTo>
                      <a:pt x="96" y="105"/>
                      <a:pt x="97" y="105"/>
                      <a:pt x="99" y="105"/>
                    </a:cubicBezTo>
                    <a:cubicBezTo>
                      <a:pt x="100" y="105"/>
                      <a:pt x="102" y="105"/>
                      <a:pt x="104" y="105"/>
                    </a:cubicBezTo>
                    <a:cubicBezTo>
                      <a:pt x="109" y="105"/>
                      <a:pt x="114" y="105"/>
                      <a:pt x="118" y="103"/>
                    </a:cubicBezTo>
                    <a:cubicBezTo>
                      <a:pt x="118" y="103"/>
                      <a:pt x="118" y="103"/>
                      <a:pt x="118" y="103"/>
                    </a:cubicBezTo>
                    <a:cubicBezTo>
                      <a:pt x="132" y="98"/>
                      <a:pt x="138" y="85"/>
                      <a:pt x="144" y="74"/>
                    </a:cubicBezTo>
                    <a:cubicBezTo>
                      <a:pt x="144" y="74"/>
                      <a:pt x="144" y="74"/>
                      <a:pt x="144" y="74"/>
                    </a:cubicBezTo>
                    <a:cubicBezTo>
                      <a:pt x="133" y="69"/>
                      <a:pt x="131" y="55"/>
                      <a:pt x="120" y="50"/>
                    </a:cubicBezTo>
                    <a:cubicBezTo>
                      <a:pt x="115" y="47"/>
                      <a:pt x="123" y="42"/>
                      <a:pt x="126" y="42"/>
                    </a:cubicBezTo>
                    <a:cubicBezTo>
                      <a:pt x="126" y="42"/>
                      <a:pt x="126" y="42"/>
                      <a:pt x="127" y="42"/>
                    </a:cubicBezTo>
                    <a:cubicBezTo>
                      <a:pt x="129" y="43"/>
                      <a:pt x="132" y="44"/>
                      <a:pt x="133" y="44"/>
                    </a:cubicBezTo>
                    <a:cubicBezTo>
                      <a:pt x="140" y="44"/>
                      <a:pt x="140" y="38"/>
                      <a:pt x="140" y="30"/>
                    </a:cubicBezTo>
                    <a:cubicBezTo>
                      <a:pt x="140" y="24"/>
                      <a:pt x="141" y="18"/>
                      <a:pt x="148" y="18"/>
                    </a:cubicBezTo>
                    <a:cubicBezTo>
                      <a:pt x="149" y="18"/>
                      <a:pt x="150" y="18"/>
                      <a:pt x="151" y="19"/>
                    </a:cubicBezTo>
                    <a:cubicBezTo>
                      <a:pt x="151" y="19"/>
                      <a:pt x="151" y="19"/>
                      <a:pt x="151" y="19"/>
                    </a:cubicBezTo>
                    <a:cubicBezTo>
                      <a:pt x="153" y="5"/>
                      <a:pt x="147" y="0"/>
                      <a:pt x="136" y="0"/>
                    </a:cubicBezTo>
                  </a:path>
                </a:pathLst>
              </a:custGeom>
              <a:solidFill>
                <a:srgbClr val="593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6" name="Freeform 6062"/>
              <p:cNvSpPr/>
              <p:nvPr/>
            </p:nvSpPr>
            <p:spPr bwMode="auto">
              <a:xfrm>
                <a:off x="5003800" y="6270626"/>
                <a:ext cx="46038" cy="128588"/>
              </a:xfrm>
              <a:custGeom>
                <a:avLst/>
                <a:gdLst>
                  <a:gd name="T0" fmla="*/ 8 w 23"/>
                  <a:gd name="T1" fmla="*/ 0 h 64"/>
                  <a:gd name="T2" fmla="*/ 8 w 23"/>
                  <a:gd name="T3" fmla="*/ 0 h 64"/>
                  <a:gd name="T4" fmla="*/ 5 w 23"/>
                  <a:gd name="T5" fmla="*/ 21 h 64"/>
                  <a:gd name="T6" fmla="*/ 5 w 23"/>
                  <a:gd name="T7" fmla="*/ 21 h 64"/>
                  <a:gd name="T8" fmla="*/ 4 w 23"/>
                  <a:gd name="T9" fmla="*/ 24 h 64"/>
                  <a:gd name="T10" fmla="*/ 4 w 23"/>
                  <a:gd name="T11" fmla="*/ 24 h 64"/>
                  <a:gd name="T12" fmla="*/ 1 w 23"/>
                  <a:gd name="T13" fmla="*/ 45 h 64"/>
                  <a:gd name="T14" fmla="*/ 1 w 23"/>
                  <a:gd name="T15" fmla="*/ 43 h 64"/>
                  <a:gd name="T16" fmla="*/ 1 w 23"/>
                  <a:gd name="T17" fmla="*/ 45 h 64"/>
                  <a:gd name="T18" fmla="*/ 0 w 23"/>
                  <a:gd name="T19" fmla="*/ 47 h 64"/>
                  <a:gd name="T20" fmla="*/ 0 w 23"/>
                  <a:gd name="T21" fmla="*/ 47 h 64"/>
                  <a:gd name="T22" fmla="*/ 0 w 23"/>
                  <a:gd name="T23" fmla="*/ 63 h 64"/>
                  <a:gd name="T24" fmla="*/ 3 w 23"/>
                  <a:gd name="T25" fmla="*/ 64 h 64"/>
                  <a:gd name="T26" fmla="*/ 3 w 23"/>
                  <a:gd name="T27" fmla="*/ 64 h 64"/>
                  <a:gd name="T28" fmla="*/ 19 w 23"/>
                  <a:gd name="T29" fmla="*/ 54 h 64"/>
                  <a:gd name="T30" fmla="*/ 19 w 23"/>
                  <a:gd name="T31" fmla="*/ 54 h 64"/>
                  <a:gd name="T32" fmla="*/ 19 w 23"/>
                  <a:gd name="T33" fmla="*/ 54 h 64"/>
                  <a:gd name="T34" fmla="*/ 19 w 23"/>
                  <a:gd name="T35" fmla="*/ 54 h 64"/>
                  <a:gd name="T36" fmla="*/ 19 w 23"/>
                  <a:gd name="T37" fmla="*/ 54 h 64"/>
                  <a:gd name="T38" fmla="*/ 21 w 23"/>
                  <a:gd name="T39" fmla="*/ 50 h 64"/>
                  <a:gd name="T40" fmla="*/ 21 w 23"/>
                  <a:gd name="T41" fmla="*/ 50 h 64"/>
                  <a:gd name="T42" fmla="*/ 21 w 23"/>
                  <a:gd name="T43" fmla="*/ 50 h 64"/>
                  <a:gd name="T44" fmla="*/ 20 w 23"/>
                  <a:gd name="T45" fmla="*/ 37 h 64"/>
                  <a:gd name="T46" fmla="*/ 20 w 23"/>
                  <a:gd name="T47" fmla="*/ 37 h 64"/>
                  <a:gd name="T48" fmla="*/ 15 w 23"/>
                  <a:gd name="T49" fmla="*/ 7 h 64"/>
                  <a:gd name="T50" fmla="*/ 15 w 23"/>
                  <a:gd name="T51" fmla="*/ 7 h 64"/>
                  <a:gd name="T52" fmla="*/ 15 w 23"/>
                  <a:gd name="T53" fmla="*/ 7 h 64"/>
                  <a:gd name="T54" fmla="*/ 8 w 23"/>
                  <a:gd name="T5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3" h="6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7"/>
                      <a:pt x="10" y="15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2"/>
                      <a:pt x="4" y="23"/>
                      <a:pt x="4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9" y="32"/>
                      <a:pt x="3" y="38"/>
                      <a:pt x="1" y="45"/>
                    </a:cubicBezTo>
                    <a:cubicBezTo>
                      <a:pt x="1" y="44"/>
                      <a:pt x="1" y="44"/>
                      <a:pt x="1" y="43"/>
                    </a:cubicBezTo>
                    <a:cubicBezTo>
                      <a:pt x="1" y="44"/>
                      <a:pt x="1" y="44"/>
                      <a:pt x="1" y="45"/>
                    </a:cubicBezTo>
                    <a:cubicBezTo>
                      <a:pt x="0" y="45"/>
                      <a:pt x="0" y="46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5" y="53"/>
                      <a:pt x="0" y="58"/>
                      <a:pt x="0" y="63"/>
                    </a:cubicBezTo>
                    <a:cubicBezTo>
                      <a:pt x="1" y="64"/>
                      <a:pt x="2" y="64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5" y="56"/>
                      <a:pt x="12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0" y="52"/>
                      <a:pt x="20" y="51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46"/>
                      <a:pt x="21" y="41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8" y="29"/>
                      <a:pt x="23" y="16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3" y="5"/>
                      <a:pt x="11" y="3"/>
                      <a:pt x="8" y="0"/>
                    </a:cubicBezTo>
                  </a:path>
                </a:pathLst>
              </a:custGeom>
              <a:solidFill>
                <a:srgbClr val="5532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7" name="Freeform 6063"/>
              <p:cNvSpPr/>
              <p:nvPr/>
            </p:nvSpPr>
            <p:spPr bwMode="auto">
              <a:xfrm>
                <a:off x="5005388" y="6318251"/>
                <a:ext cx="15875" cy="42863"/>
              </a:xfrm>
              <a:custGeom>
                <a:avLst/>
                <a:gdLst>
                  <a:gd name="T0" fmla="*/ 3 w 8"/>
                  <a:gd name="T1" fmla="*/ 0 h 21"/>
                  <a:gd name="T2" fmla="*/ 3 w 8"/>
                  <a:gd name="T3" fmla="*/ 0 h 21"/>
                  <a:gd name="T4" fmla="*/ 0 w 8"/>
                  <a:gd name="T5" fmla="*/ 19 h 21"/>
                  <a:gd name="T6" fmla="*/ 0 w 8"/>
                  <a:gd name="T7" fmla="*/ 21 h 21"/>
                  <a:gd name="T8" fmla="*/ 3 w 8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6"/>
                      <a:pt x="0" y="12"/>
                      <a:pt x="0" y="19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2" y="14"/>
                      <a:pt x="8" y="8"/>
                      <a:pt x="3" y="0"/>
                    </a:cubicBezTo>
                  </a:path>
                </a:pathLst>
              </a:custGeom>
              <a:solidFill>
                <a:srgbClr val="593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8" name="Freeform 6064"/>
              <p:cNvSpPr/>
              <p:nvPr/>
            </p:nvSpPr>
            <p:spPr bwMode="auto">
              <a:xfrm>
                <a:off x="5281613" y="6143626"/>
                <a:ext cx="71438" cy="111125"/>
              </a:xfrm>
              <a:custGeom>
                <a:avLst/>
                <a:gdLst>
                  <a:gd name="T0" fmla="*/ 33 w 36"/>
                  <a:gd name="T1" fmla="*/ 0 h 56"/>
                  <a:gd name="T2" fmla="*/ 25 w 36"/>
                  <a:gd name="T3" fmla="*/ 12 h 56"/>
                  <a:gd name="T4" fmla="*/ 18 w 36"/>
                  <a:gd name="T5" fmla="*/ 26 h 56"/>
                  <a:gd name="T6" fmla="*/ 12 w 36"/>
                  <a:gd name="T7" fmla="*/ 24 h 56"/>
                  <a:gd name="T8" fmla="*/ 11 w 36"/>
                  <a:gd name="T9" fmla="*/ 24 h 56"/>
                  <a:gd name="T10" fmla="*/ 5 w 36"/>
                  <a:gd name="T11" fmla="*/ 32 h 56"/>
                  <a:gd name="T12" fmla="*/ 29 w 36"/>
                  <a:gd name="T13" fmla="*/ 56 h 56"/>
                  <a:gd name="T14" fmla="*/ 29 w 36"/>
                  <a:gd name="T15" fmla="*/ 56 h 56"/>
                  <a:gd name="T16" fmla="*/ 34 w 36"/>
                  <a:gd name="T17" fmla="*/ 54 h 56"/>
                  <a:gd name="T18" fmla="*/ 34 w 36"/>
                  <a:gd name="T19" fmla="*/ 54 h 56"/>
                  <a:gd name="T20" fmla="*/ 27 w 36"/>
                  <a:gd name="T21" fmla="*/ 33 h 56"/>
                  <a:gd name="T22" fmla="*/ 32 w 36"/>
                  <a:gd name="T23" fmla="*/ 12 h 56"/>
                  <a:gd name="T24" fmla="*/ 32 w 36"/>
                  <a:gd name="T25" fmla="*/ 12 h 56"/>
                  <a:gd name="T26" fmla="*/ 32 w 36"/>
                  <a:gd name="T27" fmla="*/ 12 h 56"/>
                  <a:gd name="T28" fmla="*/ 36 w 36"/>
                  <a:gd name="T29" fmla="*/ 1 h 56"/>
                  <a:gd name="T30" fmla="*/ 33 w 36"/>
                  <a:gd name="T31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6">
                    <a:moveTo>
                      <a:pt x="33" y="0"/>
                    </a:moveTo>
                    <a:cubicBezTo>
                      <a:pt x="26" y="0"/>
                      <a:pt x="25" y="6"/>
                      <a:pt x="25" y="12"/>
                    </a:cubicBezTo>
                    <a:cubicBezTo>
                      <a:pt x="25" y="20"/>
                      <a:pt x="25" y="26"/>
                      <a:pt x="18" y="26"/>
                    </a:cubicBezTo>
                    <a:cubicBezTo>
                      <a:pt x="17" y="26"/>
                      <a:pt x="14" y="25"/>
                      <a:pt x="12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8" y="24"/>
                      <a:pt x="0" y="29"/>
                      <a:pt x="5" y="32"/>
                    </a:cubicBezTo>
                    <a:cubicBezTo>
                      <a:pt x="16" y="37"/>
                      <a:pt x="18" y="51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1" y="55"/>
                      <a:pt x="33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46"/>
                      <a:pt x="17" y="41"/>
                      <a:pt x="27" y="33"/>
                    </a:cubicBezTo>
                    <a:cubicBezTo>
                      <a:pt x="36" y="26"/>
                      <a:pt x="31" y="19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3" y="8"/>
                      <a:pt x="34" y="4"/>
                      <a:pt x="36" y="1"/>
                    </a:cubicBezTo>
                    <a:cubicBezTo>
                      <a:pt x="35" y="0"/>
                      <a:pt x="34" y="0"/>
                      <a:pt x="33" y="0"/>
                    </a:cubicBezTo>
                  </a:path>
                </a:pathLst>
              </a:custGeom>
              <a:solidFill>
                <a:srgbClr val="4D2A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39" name="Freeform 6065"/>
              <p:cNvSpPr/>
              <p:nvPr/>
            </p:nvSpPr>
            <p:spPr bwMode="auto">
              <a:xfrm>
                <a:off x="4851400" y="6029326"/>
                <a:ext cx="55563" cy="114300"/>
              </a:xfrm>
              <a:custGeom>
                <a:avLst/>
                <a:gdLst>
                  <a:gd name="T0" fmla="*/ 2 w 28"/>
                  <a:gd name="T1" fmla="*/ 0 h 57"/>
                  <a:gd name="T2" fmla="*/ 2 w 28"/>
                  <a:gd name="T3" fmla="*/ 0 h 57"/>
                  <a:gd name="T4" fmla="*/ 1 w 28"/>
                  <a:gd name="T5" fmla="*/ 13 h 57"/>
                  <a:gd name="T6" fmla="*/ 1 w 28"/>
                  <a:gd name="T7" fmla="*/ 13 h 57"/>
                  <a:gd name="T8" fmla="*/ 1 w 28"/>
                  <a:gd name="T9" fmla="*/ 16 h 57"/>
                  <a:gd name="T10" fmla="*/ 1 w 28"/>
                  <a:gd name="T11" fmla="*/ 16 h 57"/>
                  <a:gd name="T12" fmla="*/ 21 w 28"/>
                  <a:gd name="T13" fmla="*/ 54 h 57"/>
                  <a:gd name="T14" fmla="*/ 21 w 28"/>
                  <a:gd name="T15" fmla="*/ 54 h 57"/>
                  <a:gd name="T16" fmla="*/ 21 w 28"/>
                  <a:gd name="T17" fmla="*/ 54 h 57"/>
                  <a:gd name="T18" fmla="*/ 28 w 28"/>
                  <a:gd name="T19" fmla="*/ 57 h 57"/>
                  <a:gd name="T20" fmla="*/ 24 w 28"/>
                  <a:gd name="T21" fmla="*/ 44 h 57"/>
                  <a:gd name="T22" fmla="*/ 24 w 28"/>
                  <a:gd name="T23" fmla="*/ 44 h 57"/>
                  <a:gd name="T24" fmla="*/ 24 w 28"/>
                  <a:gd name="T25" fmla="*/ 44 h 57"/>
                  <a:gd name="T26" fmla="*/ 13 w 28"/>
                  <a:gd name="T27" fmla="*/ 15 h 57"/>
                  <a:gd name="T28" fmla="*/ 13 w 28"/>
                  <a:gd name="T29" fmla="*/ 15 h 57"/>
                  <a:gd name="T30" fmla="*/ 13 w 28"/>
                  <a:gd name="T31" fmla="*/ 15 h 57"/>
                  <a:gd name="T32" fmla="*/ 11 w 28"/>
                  <a:gd name="T33" fmla="*/ 11 h 57"/>
                  <a:gd name="T34" fmla="*/ 11 w 28"/>
                  <a:gd name="T35" fmla="*/ 11 h 57"/>
                  <a:gd name="T36" fmla="*/ 2 w 28"/>
                  <a:gd name="T3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57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4"/>
                      <a:pt x="4" y="9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4"/>
                      <a:pt x="0" y="15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8" y="28"/>
                      <a:pt x="14" y="41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4" y="55"/>
                      <a:pt x="26" y="56"/>
                      <a:pt x="28" y="57"/>
                    </a:cubicBezTo>
                    <a:cubicBezTo>
                      <a:pt x="27" y="53"/>
                      <a:pt x="25" y="48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5" y="33"/>
                      <a:pt x="17" y="2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4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8" y="7"/>
                      <a:pt x="8" y="1"/>
                      <a:pt x="2" y="0"/>
                    </a:cubicBezTo>
                  </a:path>
                </a:pathLst>
              </a:custGeom>
              <a:solidFill>
                <a:srgbClr val="5A2F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0" name="Freeform 6066"/>
              <p:cNvSpPr/>
              <p:nvPr/>
            </p:nvSpPr>
            <p:spPr bwMode="auto">
              <a:xfrm>
                <a:off x="4979988" y="6396038"/>
                <a:ext cx="30163" cy="84138"/>
              </a:xfrm>
              <a:custGeom>
                <a:avLst/>
                <a:gdLst>
                  <a:gd name="T0" fmla="*/ 12 w 15"/>
                  <a:gd name="T1" fmla="*/ 0 h 42"/>
                  <a:gd name="T2" fmla="*/ 1 w 15"/>
                  <a:gd name="T3" fmla="*/ 39 h 42"/>
                  <a:gd name="T4" fmla="*/ 2 w 15"/>
                  <a:gd name="T5" fmla="*/ 42 h 42"/>
                  <a:gd name="T6" fmla="*/ 2 w 15"/>
                  <a:gd name="T7" fmla="*/ 42 h 42"/>
                  <a:gd name="T8" fmla="*/ 2 w 15"/>
                  <a:gd name="T9" fmla="*/ 42 h 42"/>
                  <a:gd name="T10" fmla="*/ 6 w 15"/>
                  <a:gd name="T11" fmla="*/ 31 h 42"/>
                  <a:gd name="T12" fmla="*/ 6 w 15"/>
                  <a:gd name="T13" fmla="*/ 31 h 42"/>
                  <a:gd name="T14" fmla="*/ 6 w 15"/>
                  <a:gd name="T15" fmla="*/ 31 h 42"/>
                  <a:gd name="T16" fmla="*/ 15 w 15"/>
                  <a:gd name="T17" fmla="*/ 1 h 42"/>
                  <a:gd name="T18" fmla="*/ 12 w 15"/>
                  <a:gd name="T19" fmla="*/ 0 h 42"/>
                  <a:gd name="T20" fmla="*/ 12 w 15"/>
                  <a:gd name="T21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2">
                    <a:moveTo>
                      <a:pt x="12" y="0"/>
                    </a:moveTo>
                    <a:cubicBezTo>
                      <a:pt x="9" y="13"/>
                      <a:pt x="0" y="25"/>
                      <a:pt x="1" y="39"/>
                    </a:cubicBezTo>
                    <a:cubicBezTo>
                      <a:pt x="1" y="40"/>
                      <a:pt x="2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3" y="38"/>
                      <a:pt x="4" y="35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9" y="21"/>
                      <a:pt x="12" y="11"/>
                      <a:pt x="15" y="1"/>
                    </a:cubicBezTo>
                    <a:cubicBezTo>
                      <a:pt x="14" y="1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6339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1" name="Freeform 6067"/>
              <p:cNvSpPr>
                <a:spLocks noEditPoints="1"/>
              </p:cNvSpPr>
              <p:nvPr/>
            </p:nvSpPr>
            <p:spPr bwMode="auto">
              <a:xfrm>
                <a:off x="5892801" y="5299076"/>
                <a:ext cx="120650" cy="109538"/>
              </a:xfrm>
              <a:custGeom>
                <a:avLst/>
                <a:gdLst>
                  <a:gd name="T0" fmla="*/ 12 w 60"/>
                  <a:gd name="T1" fmla="*/ 36 h 55"/>
                  <a:gd name="T2" fmla="*/ 4 w 60"/>
                  <a:gd name="T3" fmla="*/ 43 h 55"/>
                  <a:gd name="T4" fmla="*/ 12 w 60"/>
                  <a:gd name="T5" fmla="*/ 36 h 55"/>
                  <a:gd name="T6" fmla="*/ 35 w 60"/>
                  <a:gd name="T7" fmla="*/ 0 h 55"/>
                  <a:gd name="T8" fmla="*/ 22 w 60"/>
                  <a:gd name="T9" fmla="*/ 6 h 55"/>
                  <a:gd name="T10" fmla="*/ 22 w 60"/>
                  <a:gd name="T11" fmla="*/ 6 h 55"/>
                  <a:gd name="T12" fmla="*/ 22 w 60"/>
                  <a:gd name="T13" fmla="*/ 6 h 55"/>
                  <a:gd name="T14" fmla="*/ 22 w 60"/>
                  <a:gd name="T15" fmla="*/ 6 h 55"/>
                  <a:gd name="T16" fmla="*/ 12 w 60"/>
                  <a:gd name="T17" fmla="*/ 36 h 55"/>
                  <a:gd name="T18" fmla="*/ 12 w 60"/>
                  <a:gd name="T19" fmla="*/ 36 h 55"/>
                  <a:gd name="T20" fmla="*/ 12 w 60"/>
                  <a:gd name="T21" fmla="*/ 36 h 55"/>
                  <a:gd name="T22" fmla="*/ 12 w 60"/>
                  <a:gd name="T23" fmla="*/ 36 h 55"/>
                  <a:gd name="T24" fmla="*/ 12 w 60"/>
                  <a:gd name="T25" fmla="*/ 36 h 55"/>
                  <a:gd name="T26" fmla="*/ 8 w 60"/>
                  <a:gd name="T27" fmla="*/ 53 h 55"/>
                  <a:gd name="T28" fmla="*/ 13 w 60"/>
                  <a:gd name="T29" fmla="*/ 55 h 55"/>
                  <a:gd name="T30" fmla="*/ 25 w 60"/>
                  <a:gd name="T31" fmla="*/ 46 h 55"/>
                  <a:gd name="T32" fmla="*/ 41 w 60"/>
                  <a:gd name="T33" fmla="*/ 34 h 55"/>
                  <a:gd name="T34" fmla="*/ 45 w 60"/>
                  <a:gd name="T35" fmla="*/ 35 h 55"/>
                  <a:gd name="T36" fmla="*/ 45 w 60"/>
                  <a:gd name="T37" fmla="*/ 35 h 55"/>
                  <a:gd name="T38" fmla="*/ 45 w 60"/>
                  <a:gd name="T39" fmla="*/ 35 h 55"/>
                  <a:gd name="T40" fmla="*/ 47 w 60"/>
                  <a:gd name="T41" fmla="*/ 32 h 55"/>
                  <a:gd name="T42" fmla="*/ 47 w 60"/>
                  <a:gd name="T43" fmla="*/ 32 h 55"/>
                  <a:gd name="T44" fmla="*/ 50 w 60"/>
                  <a:gd name="T45" fmla="*/ 18 h 55"/>
                  <a:gd name="T46" fmla="*/ 49 w 60"/>
                  <a:gd name="T47" fmla="*/ 3 h 55"/>
                  <a:gd name="T48" fmla="*/ 35 w 60"/>
                  <a:gd name="T4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0" h="55">
                    <a:moveTo>
                      <a:pt x="12" y="36"/>
                    </a:moveTo>
                    <a:cubicBezTo>
                      <a:pt x="9" y="38"/>
                      <a:pt x="6" y="40"/>
                      <a:pt x="4" y="43"/>
                    </a:cubicBezTo>
                    <a:cubicBezTo>
                      <a:pt x="7" y="41"/>
                      <a:pt x="9" y="39"/>
                      <a:pt x="12" y="36"/>
                    </a:cubicBezTo>
                    <a:moveTo>
                      <a:pt x="35" y="0"/>
                    </a:moveTo>
                    <a:cubicBezTo>
                      <a:pt x="30" y="0"/>
                      <a:pt x="25" y="1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4" y="18"/>
                      <a:pt x="7" y="23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1" y="42"/>
                      <a:pt x="0" y="46"/>
                      <a:pt x="8" y="53"/>
                    </a:cubicBezTo>
                    <a:cubicBezTo>
                      <a:pt x="9" y="54"/>
                      <a:pt x="11" y="55"/>
                      <a:pt x="13" y="55"/>
                    </a:cubicBezTo>
                    <a:cubicBezTo>
                      <a:pt x="18" y="55"/>
                      <a:pt x="21" y="48"/>
                      <a:pt x="25" y="46"/>
                    </a:cubicBezTo>
                    <a:cubicBezTo>
                      <a:pt x="31" y="43"/>
                      <a:pt x="33" y="34"/>
                      <a:pt x="41" y="34"/>
                    </a:cubicBezTo>
                    <a:cubicBezTo>
                      <a:pt x="42" y="34"/>
                      <a:pt x="44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7" y="34"/>
                      <a:pt x="47" y="34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8" y="27"/>
                      <a:pt x="50" y="23"/>
                      <a:pt x="50" y="18"/>
                    </a:cubicBezTo>
                    <a:cubicBezTo>
                      <a:pt x="51" y="13"/>
                      <a:pt x="60" y="6"/>
                      <a:pt x="49" y="3"/>
                    </a:cubicBezTo>
                    <a:cubicBezTo>
                      <a:pt x="44" y="1"/>
                      <a:pt x="39" y="0"/>
                      <a:pt x="35" y="0"/>
                    </a:cubicBezTo>
                  </a:path>
                </a:pathLst>
              </a:custGeom>
              <a:solidFill>
                <a:srgbClr val="5A28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2" name="Freeform 6068"/>
              <p:cNvSpPr/>
              <p:nvPr/>
            </p:nvSpPr>
            <p:spPr bwMode="auto">
              <a:xfrm>
                <a:off x="5851526" y="5367338"/>
                <a:ext cx="131763" cy="133350"/>
              </a:xfrm>
              <a:custGeom>
                <a:avLst/>
                <a:gdLst>
                  <a:gd name="T0" fmla="*/ 62 w 66"/>
                  <a:gd name="T1" fmla="*/ 0 h 67"/>
                  <a:gd name="T2" fmla="*/ 46 w 66"/>
                  <a:gd name="T3" fmla="*/ 12 h 67"/>
                  <a:gd name="T4" fmla="*/ 34 w 66"/>
                  <a:gd name="T5" fmla="*/ 21 h 67"/>
                  <a:gd name="T6" fmla="*/ 29 w 66"/>
                  <a:gd name="T7" fmla="*/ 19 h 67"/>
                  <a:gd name="T8" fmla="*/ 33 w 66"/>
                  <a:gd name="T9" fmla="*/ 2 h 67"/>
                  <a:gd name="T10" fmla="*/ 33 w 66"/>
                  <a:gd name="T11" fmla="*/ 2 h 67"/>
                  <a:gd name="T12" fmla="*/ 33 w 66"/>
                  <a:gd name="T13" fmla="*/ 2 h 67"/>
                  <a:gd name="T14" fmla="*/ 33 w 66"/>
                  <a:gd name="T15" fmla="*/ 2 h 67"/>
                  <a:gd name="T16" fmla="*/ 33 w 66"/>
                  <a:gd name="T17" fmla="*/ 2 h 67"/>
                  <a:gd name="T18" fmla="*/ 25 w 66"/>
                  <a:gd name="T19" fmla="*/ 9 h 67"/>
                  <a:gd name="T20" fmla="*/ 0 w 66"/>
                  <a:gd name="T21" fmla="*/ 40 h 67"/>
                  <a:gd name="T22" fmla="*/ 0 w 66"/>
                  <a:gd name="T23" fmla="*/ 40 h 67"/>
                  <a:gd name="T24" fmla="*/ 12 w 66"/>
                  <a:gd name="T25" fmla="*/ 47 h 67"/>
                  <a:gd name="T26" fmla="*/ 15 w 66"/>
                  <a:gd name="T27" fmla="*/ 43 h 67"/>
                  <a:gd name="T28" fmla="*/ 27 w 66"/>
                  <a:gd name="T29" fmla="*/ 31 h 67"/>
                  <a:gd name="T30" fmla="*/ 42 w 66"/>
                  <a:gd name="T31" fmla="*/ 34 h 67"/>
                  <a:gd name="T32" fmla="*/ 28 w 66"/>
                  <a:gd name="T33" fmla="*/ 67 h 67"/>
                  <a:gd name="T34" fmla="*/ 28 w 66"/>
                  <a:gd name="T35" fmla="*/ 67 h 67"/>
                  <a:gd name="T36" fmla="*/ 38 w 66"/>
                  <a:gd name="T37" fmla="*/ 57 h 67"/>
                  <a:gd name="T38" fmla="*/ 66 w 66"/>
                  <a:gd name="T39" fmla="*/ 1 h 67"/>
                  <a:gd name="T40" fmla="*/ 66 w 66"/>
                  <a:gd name="T41" fmla="*/ 1 h 67"/>
                  <a:gd name="T42" fmla="*/ 62 w 66"/>
                  <a:gd name="T4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67">
                    <a:moveTo>
                      <a:pt x="62" y="0"/>
                    </a:moveTo>
                    <a:cubicBezTo>
                      <a:pt x="54" y="0"/>
                      <a:pt x="52" y="9"/>
                      <a:pt x="46" y="12"/>
                    </a:cubicBezTo>
                    <a:cubicBezTo>
                      <a:pt x="42" y="14"/>
                      <a:pt x="39" y="21"/>
                      <a:pt x="34" y="21"/>
                    </a:cubicBezTo>
                    <a:cubicBezTo>
                      <a:pt x="32" y="21"/>
                      <a:pt x="30" y="20"/>
                      <a:pt x="29" y="19"/>
                    </a:cubicBezTo>
                    <a:cubicBezTo>
                      <a:pt x="21" y="12"/>
                      <a:pt x="32" y="8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0" y="5"/>
                      <a:pt x="28" y="7"/>
                      <a:pt x="25" y="9"/>
                    </a:cubicBezTo>
                    <a:cubicBezTo>
                      <a:pt x="14" y="18"/>
                      <a:pt x="3" y="26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4" y="41"/>
                      <a:pt x="8" y="47"/>
                      <a:pt x="12" y="47"/>
                    </a:cubicBezTo>
                    <a:cubicBezTo>
                      <a:pt x="13" y="47"/>
                      <a:pt x="14" y="46"/>
                      <a:pt x="15" y="43"/>
                    </a:cubicBezTo>
                    <a:cubicBezTo>
                      <a:pt x="18" y="34"/>
                      <a:pt x="22" y="31"/>
                      <a:pt x="27" y="31"/>
                    </a:cubicBezTo>
                    <a:cubicBezTo>
                      <a:pt x="32" y="31"/>
                      <a:pt x="37" y="33"/>
                      <a:pt x="42" y="34"/>
                    </a:cubicBezTo>
                    <a:cubicBezTo>
                      <a:pt x="42" y="47"/>
                      <a:pt x="29" y="55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31" y="64"/>
                      <a:pt x="35" y="60"/>
                      <a:pt x="38" y="57"/>
                    </a:cubicBezTo>
                    <a:cubicBezTo>
                      <a:pt x="48" y="38"/>
                      <a:pt x="57" y="19"/>
                      <a:pt x="66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5" y="0"/>
                      <a:pt x="63" y="0"/>
                      <a:pt x="62" y="0"/>
                    </a:cubicBezTo>
                  </a:path>
                </a:pathLst>
              </a:custGeom>
              <a:solidFill>
                <a:srgbClr val="6831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3" name="Freeform 6069"/>
              <p:cNvSpPr/>
              <p:nvPr/>
            </p:nvSpPr>
            <p:spPr bwMode="auto">
              <a:xfrm>
                <a:off x="5321300" y="4295776"/>
                <a:ext cx="41275" cy="55563"/>
              </a:xfrm>
              <a:custGeom>
                <a:avLst/>
                <a:gdLst>
                  <a:gd name="T0" fmla="*/ 5 w 21"/>
                  <a:gd name="T1" fmla="*/ 0 h 28"/>
                  <a:gd name="T2" fmla="*/ 5 w 21"/>
                  <a:gd name="T3" fmla="*/ 0 h 28"/>
                  <a:gd name="T4" fmla="*/ 10 w 21"/>
                  <a:gd name="T5" fmla="*/ 19 h 28"/>
                  <a:gd name="T6" fmla="*/ 15 w 21"/>
                  <a:gd name="T7" fmla="*/ 28 h 28"/>
                  <a:gd name="T8" fmla="*/ 17 w 21"/>
                  <a:gd name="T9" fmla="*/ 28 h 28"/>
                  <a:gd name="T10" fmla="*/ 21 w 21"/>
                  <a:gd name="T11" fmla="*/ 18 h 28"/>
                  <a:gd name="T12" fmla="*/ 21 w 21"/>
                  <a:gd name="T13" fmla="*/ 9 h 28"/>
                  <a:gd name="T14" fmla="*/ 21 w 21"/>
                  <a:gd name="T15" fmla="*/ 9 h 28"/>
                  <a:gd name="T16" fmla="*/ 19 w 21"/>
                  <a:gd name="T17" fmla="*/ 9 h 28"/>
                  <a:gd name="T18" fmla="*/ 5 w 21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" h="2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8"/>
                      <a:pt x="9" y="13"/>
                      <a:pt x="10" y="19"/>
                    </a:cubicBezTo>
                    <a:cubicBezTo>
                      <a:pt x="10" y="23"/>
                      <a:pt x="10" y="28"/>
                      <a:pt x="15" y="28"/>
                    </a:cubicBezTo>
                    <a:cubicBezTo>
                      <a:pt x="15" y="28"/>
                      <a:pt x="16" y="28"/>
                      <a:pt x="17" y="28"/>
                    </a:cubicBezTo>
                    <a:cubicBezTo>
                      <a:pt x="21" y="27"/>
                      <a:pt x="21" y="22"/>
                      <a:pt x="21" y="18"/>
                    </a:cubicBezTo>
                    <a:cubicBezTo>
                      <a:pt x="21" y="15"/>
                      <a:pt x="21" y="12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0" y="9"/>
                      <a:pt x="19" y="9"/>
                      <a:pt x="19" y="9"/>
                    </a:cubicBezTo>
                    <a:cubicBezTo>
                      <a:pt x="12" y="9"/>
                      <a:pt x="9" y="3"/>
                      <a:pt x="5" y="0"/>
                    </a:cubicBezTo>
                  </a:path>
                </a:pathLst>
              </a:custGeom>
              <a:solidFill>
                <a:srgbClr val="936A8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4" name="Freeform 6070"/>
              <p:cNvSpPr>
                <a:spLocks noEditPoints="1"/>
              </p:cNvSpPr>
              <p:nvPr/>
            </p:nvSpPr>
            <p:spPr bwMode="auto">
              <a:xfrm>
                <a:off x="5497513" y="4979988"/>
                <a:ext cx="203200" cy="242888"/>
              </a:xfrm>
              <a:custGeom>
                <a:avLst/>
                <a:gdLst>
                  <a:gd name="T0" fmla="*/ 0 w 101"/>
                  <a:gd name="T1" fmla="*/ 43 h 122"/>
                  <a:gd name="T2" fmla="*/ 2 w 101"/>
                  <a:gd name="T3" fmla="*/ 41 h 122"/>
                  <a:gd name="T4" fmla="*/ 29 w 101"/>
                  <a:gd name="T5" fmla="*/ 9 h 122"/>
                  <a:gd name="T6" fmla="*/ 29 w 101"/>
                  <a:gd name="T7" fmla="*/ 9 h 122"/>
                  <a:gd name="T8" fmla="*/ 52 w 101"/>
                  <a:gd name="T9" fmla="*/ 0 h 122"/>
                  <a:gd name="T10" fmla="*/ 38 w 101"/>
                  <a:gd name="T11" fmla="*/ 7 h 122"/>
                  <a:gd name="T12" fmla="*/ 33 w 101"/>
                  <a:gd name="T13" fmla="*/ 9 h 122"/>
                  <a:gd name="T14" fmla="*/ 14 w 101"/>
                  <a:gd name="T15" fmla="*/ 34 h 122"/>
                  <a:gd name="T16" fmla="*/ 29 w 101"/>
                  <a:gd name="T17" fmla="*/ 9 h 122"/>
                  <a:gd name="T18" fmla="*/ 19 w 101"/>
                  <a:gd name="T19" fmla="*/ 1 h 122"/>
                  <a:gd name="T20" fmla="*/ 9 w 101"/>
                  <a:gd name="T21" fmla="*/ 6 h 122"/>
                  <a:gd name="T22" fmla="*/ 2 w 101"/>
                  <a:gd name="T23" fmla="*/ 41 h 122"/>
                  <a:gd name="T24" fmla="*/ 2 w 101"/>
                  <a:gd name="T25" fmla="*/ 41 h 122"/>
                  <a:gd name="T26" fmla="*/ 7 w 101"/>
                  <a:gd name="T27" fmla="*/ 42 h 122"/>
                  <a:gd name="T28" fmla="*/ 22 w 101"/>
                  <a:gd name="T29" fmla="*/ 55 h 122"/>
                  <a:gd name="T30" fmla="*/ 28 w 101"/>
                  <a:gd name="T31" fmla="*/ 62 h 122"/>
                  <a:gd name="T32" fmla="*/ 30 w 101"/>
                  <a:gd name="T33" fmla="*/ 62 h 122"/>
                  <a:gd name="T34" fmla="*/ 26 w 101"/>
                  <a:gd name="T35" fmla="*/ 39 h 122"/>
                  <a:gd name="T36" fmla="*/ 37 w 101"/>
                  <a:gd name="T37" fmla="*/ 33 h 122"/>
                  <a:gd name="T38" fmla="*/ 47 w 101"/>
                  <a:gd name="T39" fmla="*/ 56 h 122"/>
                  <a:gd name="T40" fmla="*/ 49 w 101"/>
                  <a:gd name="T41" fmla="*/ 122 h 122"/>
                  <a:gd name="T42" fmla="*/ 64 w 101"/>
                  <a:gd name="T43" fmla="*/ 101 h 122"/>
                  <a:gd name="T44" fmla="*/ 72 w 101"/>
                  <a:gd name="T45" fmla="*/ 73 h 122"/>
                  <a:gd name="T46" fmla="*/ 101 w 101"/>
                  <a:gd name="T47" fmla="*/ 53 h 122"/>
                  <a:gd name="T48" fmla="*/ 87 w 101"/>
                  <a:gd name="T49" fmla="*/ 57 h 122"/>
                  <a:gd name="T50" fmla="*/ 84 w 101"/>
                  <a:gd name="T51" fmla="*/ 57 h 122"/>
                  <a:gd name="T52" fmla="*/ 76 w 101"/>
                  <a:gd name="T53" fmla="*/ 53 h 122"/>
                  <a:gd name="T54" fmla="*/ 61 w 101"/>
                  <a:gd name="T55" fmla="*/ 60 h 122"/>
                  <a:gd name="T56" fmla="*/ 56 w 101"/>
                  <a:gd name="T57" fmla="*/ 43 h 122"/>
                  <a:gd name="T58" fmla="*/ 64 w 101"/>
                  <a:gd name="T59" fmla="*/ 53 h 122"/>
                  <a:gd name="T60" fmla="*/ 74 w 101"/>
                  <a:gd name="T61" fmla="*/ 41 h 122"/>
                  <a:gd name="T62" fmla="*/ 76 w 101"/>
                  <a:gd name="T63" fmla="*/ 41 h 122"/>
                  <a:gd name="T64" fmla="*/ 85 w 101"/>
                  <a:gd name="T65" fmla="*/ 39 h 122"/>
                  <a:gd name="T66" fmla="*/ 84 w 101"/>
                  <a:gd name="T67" fmla="*/ 30 h 122"/>
                  <a:gd name="T68" fmla="*/ 62 w 101"/>
                  <a:gd name="T69" fmla="*/ 19 h 122"/>
                  <a:gd name="T70" fmla="*/ 52 w 101"/>
                  <a:gd name="T71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01" h="122">
                    <a:moveTo>
                      <a:pt x="2" y="41"/>
                    </a:moveTo>
                    <a:cubicBezTo>
                      <a:pt x="1" y="41"/>
                      <a:pt x="0" y="42"/>
                      <a:pt x="0" y="43"/>
                    </a:cubicBezTo>
                    <a:cubicBezTo>
                      <a:pt x="1" y="42"/>
                      <a:pt x="1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moveTo>
                      <a:pt x="29" y="9"/>
                    </a:move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moveTo>
                      <a:pt x="52" y="0"/>
                    </a:moveTo>
                    <a:cubicBezTo>
                      <a:pt x="48" y="1"/>
                      <a:pt x="46" y="8"/>
                      <a:pt x="41" y="8"/>
                    </a:cubicBezTo>
                    <a:cubicBezTo>
                      <a:pt x="40" y="8"/>
                      <a:pt x="39" y="8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6" y="9"/>
                      <a:pt x="35" y="9"/>
                      <a:pt x="33" y="9"/>
                    </a:cubicBezTo>
                    <a:cubicBezTo>
                      <a:pt x="32" y="9"/>
                      <a:pt x="30" y="9"/>
                      <a:pt x="29" y="9"/>
                    </a:cubicBezTo>
                    <a:cubicBezTo>
                      <a:pt x="32" y="20"/>
                      <a:pt x="26" y="26"/>
                      <a:pt x="14" y="34"/>
                    </a:cubicBezTo>
                    <a:cubicBezTo>
                      <a:pt x="18" y="22"/>
                      <a:pt x="13" y="10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8" y="3"/>
                      <a:pt x="23" y="3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4"/>
                      <a:pt x="18" y="9"/>
                      <a:pt x="15" y="9"/>
                    </a:cubicBezTo>
                    <a:cubicBezTo>
                      <a:pt x="13" y="9"/>
                      <a:pt x="12" y="9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2" y="17"/>
                      <a:pt x="10" y="30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2"/>
                      <a:pt x="1" y="43"/>
                      <a:pt x="1" y="44"/>
                    </a:cubicBezTo>
                    <a:cubicBezTo>
                      <a:pt x="3" y="43"/>
                      <a:pt x="5" y="42"/>
                      <a:pt x="7" y="42"/>
                    </a:cubicBezTo>
                    <a:cubicBezTo>
                      <a:pt x="14" y="42"/>
                      <a:pt x="16" y="53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4" y="57"/>
                      <a:pt x="26" y="60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9" y="62"/>
                      <a:pt x="29" y="62"/>
                      <a:pt x="30" y="62"/>
                    </a:cubicBezTo>
                    <a:cubicBezTo>
                      <a:pt x="41" y="62"/>
                      <a:pt x="34" y="56"/>
                      <a:pt x="31" y="52"/>
                    </a:cubicBezTo>
                    <a:cubicBezTo>
                      <a:pt x="28" y="48"/>
                      <a:pt x="22" y="46"/>
                      <a:pt x="26" y="39"/>
                    </a:cubicBezTo>
                    <a:cubicBezTo>
                      <a:pt x="28" y="36"/>
                      <a:pt x="31" y="33"/>
                      <a:pt x="35" y="33"/>
                    </a:cubicBezTo>
                    <a:cubicBezTo>
                      <a:pt x="36" y="33"/>
                      <a:pt x="36" y="33"/>
                      <a:pt x="37" y="33"/>
                    </a:cubicBezTo>
                    <a:cubicBezTo>
                      <a:pt x="44" y="35"/>
                      <a:pt x="41" y="41"/>
                      <a:pt x="42" y="46"/>
                    </a:cubicBezTo>
                    <a:cubicBezTo>
                      <a:pt x="43" y="50"/>
                      <a:pt x="45" y="53"/>
                      <a:pt x="47" y="56"/>
                    </a:cubicBezTo>
                    <a:cubicBezTo>
                      <a:pt x="57" y="69"/>
                      <a:pt x="57" y="82"/>
                      <a:pt x="48" y="95"/>
                    </a:cubicBezTo>
                    <a:cubicBezTo>
                      <a:pt x="42" y="105"/>
                      <a:pt x="38" y="113"/>
                      <a:pt x="49" y="122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50" y="112"/>
                      <a:pt x="58" y="107"/>
                      <a:pt x="64" y="101"/>
                    </a:cubicBezTo>
                    <a:cubicBezTo>
                      <a:pt x="68" y="97"/>
                      <a:pt x="83" y="93"/>
                      <a:pt x="66" y="84"/>
                    </a:cubicBezTo>
                    <a:cubicBezTo>
                      <a:pt x="59" y="81"/>
                      <a:pt x="66" y="74"/>
                      <a:pt x="72" y="73"/>
                    </a:cubicBezTo>
                    <a:cubicBezTo>
                      <a:pt x="85" y="71"/>
                      <a:pt x="93" y="63"/>
                      <a:pt x="101" y="53"/>
                    </a:cubicBezTo>
                    <a:cubicBezTo>
                      <a:pt x="101" y="53"/>
                      <a:pt x="101" y="53"/>
                      <a:pt x="101" y="53"/>
                    </a:cubicBezTo>
                    <a:cubicBezTo>
                      <a:pt x="100" y="53"/>
                      <a:pt x="99" y="52"/>
                      <a:pt x="98" y="52"/>
                    </a:cubicBezTo>
                    <a:cubicBezTo>
                      <a:pt x="94" y="52"/>
                      <a:pt x="91" y="56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6" y="57"/>
                      <a:pt x="85" y="57"/>
                      <a:pt x="84" y="57"/>
                    </a:cubicBezTo>
                    <a:cubicBezTo>
                      <a:pt x="81" y="57"/>
                      <a:pt x="78" y="56"/>
                      <a:pt x="76" y="53"/>
                    </a:cubicBezTo>
                    <a:cubicBezTo>
                      <a:pt x="76" y="53"/>
                      <a:pt x="76" y="53"/>
                      <a:pt x="76" y="53"/>
                    </a:cubicBezTo>
                    <a:cubicBezTo>
                      <a:pt x="71" y="55"/>
                      <a:pt x="66" y="58"/>
                      <a:pt x="61" y="60"/>
                    </a:cubicBezTo>
                    <a:cubicBezTo>
                      <a:pt x="61" y="60"/>
                      <a:pt x="61" y="60"/>
                      <a:pt x="61" y="60"/>
                    </a:cubicBezTo>
                    <a:cubicBezTo>
                      <a:pt x="59" y="59"/>
                      <a:pt x="57" y="58"/>
                      <a:pt x="55" y="56"/>
                    </a:cubicBezTo>
                    <a:cubicBezTo>
                      <a:pt x="52" y="51"/>
                      <a:pt x="52" y="44"/>
                      <a:pt x="56" y="43"/>
                    </a:cubicBezTo>
                    <a:cubicBezTo>
                      <a:pt x="57" y="42"/>
                      <a:pt x="57" y="42"/>
                      <a:pt x="58" y="42"/>
                    </a:cubicBezTo>
                    <a:cubicBezTo>
                      <a:pt x="62" y="42"/>
                      <a:pt x="62" y="49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71" y="52"/>
                      <a:pt x="67" y="41"/>
                      <a:pt x="74" y="41"/>
                    </a:cubicBezTo>
                    <a:cubicBezTo>
                      <a:pt x="75" y="41"/>
                      <a:pt x="75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9" y="40"/>
                      <a:pt x="82" y="40"/>
                      <a:pt x="85" y="39"/>
                    </a:cubicBezTo>
                    <a:cubicBezTo>
                      <a:pt x="85" y="39"/>
                      <a:pt x="85" y="39"/>
                      <a:pt x="85" y="39"/>
                    </a:cubicBezTo>
                    <a:cubicBezTo>
                      <a:pt x="86" y="36"/>
                      <a:pt x="95" y="30"/>
                      <a:pt x="86" y="30"/>
                    </a:cubicBezTo>
                    <a:cubicBezTo>
                      <a:pt x="85" y="30"/>
                      <a:pt x="84" y="30"/>
                      <a:pt x="84" y="30"/>
                    </a:cubicBezTo>
                    <a:cubicBezTo>
                      <a:pt x="83" y="30"/>
                      <a:pt x="82" y="30"/>
                      <a:pt x="81" y="30"/>
                    </a:cubicBezTo>
                    <a:cubicBezTo>
                      <a:pt x="72" y="30"/>
                      <a:pt x="67" y="26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54" y="16"/>
                      <a:pt x="56" y="7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502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5" name="Freeform 6071"/>
              <p:cNvSpPr>
                <a:spLocks noEditPoints="1"/>
              </p:cNvSpPr>
              <p:nvPr/>
            </p:nvSpPr>
            <p:spPr bwMode="auto">
              <a:xfrm>
                <a:off x="5229225" y="4781551"/>
                <a:ext cx="196850" cy="254000"/>
              </a:xfrm>
              <a:custGeom>
                <a:avLst/>
                <a:gdLst>
                  <a:gd name="T0" fmla="*/ 68 w 98"/>
                  <a:gd name="T1" fmla="*/ 71 h 127"/>
                  <a:gd name="T2" fmla="*/ 59 w 98"/>
                  <a:gd name="T3" fmla="*/ 61 h 127"/>
                  <a:gd name="T4" fmla="*/ 71 w 98"/>
                  <a:gd name="T5" fmla="*/ 70 h 127"/>
                  <a:gd name="T6" fmla="*/ 68 w 98"/>
                  <a:gd name="T7" fmla="*/ 71 h 127"/>
                  <a:gd name="T8" fmla="*/ 14 w 98"/>
                  <a:gd name="T9" fmla="*/ 0 h 127"/>
                  <a:gd name="T10" fmla="*/ 14 w 98"/>
                  <a:gd name="T11" fmla="*/ 0 h 127"/>
                  <a:gd name="T12" fmla="*/ 23 w 98"/>
                  <a:gd name="T13" fmla="*/ 42 h 127"/>
                  <a:gd name="T14" fmla="*/ 23 w 98"/>
                  <a:gd name="T15" fmla="*/ 51 h 127"/>
                  <a:gd name="T16" fmla="*/ 3 w 98"/>
                  <a:gd name="T17" fmla="*/ 58 h 127"/>
                  <a:gd name="T18" fmla="*/ 3 w 98"/>
                  <a:gd name="T19" fmla="*/ 58 h 127"/>
                  <a:gd name="T20" fmla="*/ 3 w 98"/>
                  <a:gd name="T21" fmla="*/ 58 h 127"/>
                  <a:gd name="T22" fmla="*/ 14 w 98"/>
                  <a:gd name="T23" fmla="*/ 74 h 127"/>
                  <a:gd name="T24" fmla="*/ 19 w 98"/>
                  <a:gd name="T25" fmla="*/ 84 h 127"/>
                  <a:gd name="T26" fmla="*/ 19 w 98"/>
                  <a:gd name="T27" fmla="*/ 84 h 127"/>
                  <a:gd name="T28" fmla="*/ 19 w 98"/>
                  <a:gd name="T29" fmla="*/ 84 h 127"/>
                  <a:gd name="T30" fmla="*/ 32 w 98"/>
                  <a:gd name="T31" fmla="*/ 70 h 127"/>
                  <a:gd name="T32" fmla="*/ 44 w 98"/>
                  <a:gd name="T33" fmla="*/ 84 h 127"/>
                  <a:gd name="T34" fmla="*/ 44 w 98"/>
                  <a:gd name="T35" fmla="*/ 84 h 127"/>
                  <a:gd name="T36" fmla="*/ 44 w 98"/>
                  <a:gd name="T37" fmla="*/ 84 h 127"/>
                  <a:gd name="T38" fmla="*/ 44 w 98"/>
                  <a:gd name="T39" fmla="*/ 84 h 127"/>
                  <a:gd name="T40" fmla="*/ 44 w 98"/>
                  <a:gd name="T41" fmla="*/ 84 h 127"/>
                  <a:gd name="T42" fmla="*/ 48 w 98"/>
                  <a:gd name="T43" fmla="*/ 83 h 127"/>
                  <a:gd name="T44" fmla="*/ 58 w 98"/>
                  <a:gd name="T45" fmla="*/ 89 h 127"/>
                  <a:gd name="T46" fmla="*/ 58 w 98"/>
                  <a:gd name="T47" fmla="*/ 89 h 127"/>
                  <a:gd name="T48" fmla="*/ 80 w 98"/>
                  <a:gd name="T49" fmla="*/ 80 h 127"/>
                  <a:gd name="T50" fmla="*/ 80 w 98"/>
                  <a:gd name="T51" fmla="*/ 80 h 127"/>
                  <a:gd name="T52" fmla="*/ 83 w 98"/>
                  <a:gd name="T53" fmla="*/ 88 h 127"/>
                  <a:gd name="T54" fmla="*/ 87 w 98"/>
                  <a:gd name="T55" fmla="*/ 127 h 127"/>
                  <a:gd name="T56" fmla="*/ 87 w 98"/>
                  <a:gd name="T57" fmla="*/ 127 h 127"/>
                  <a:gd name="T58" fmla="*/ 93 w 98"/>
                  <a:gd name="T59" fmla="*/ 121 h 127"/>
                  <a:gd name="T60" fmla="*/ 93 w 98"/>
                  <a:gd name="T61" fmla="*/ 121 h 127"/>
                  <a:gd name="T62" fmla="*/ 94 w 98"/>
                  <a:gd name="T63" fmla="*/ 117 h 127"/>
                  <a:gd name="T64" fmla="*/ 92 w 98"/>
                  <a:gd name="T65" fmla="*/ 112 h 127"/>
                  <a:gd name="T66" fmla="*/ 92 w 98"/>
                  <a:gd name="T67" fmla="*/ 112 h 127"/>
                  <a:gd name="T68" fmla="*/ 92 w 98"/>
                  <a:gd name="T69" fmla="*/ 88 h 127"/>
                  <a:gd name="T70" fmla="*/ 92 w 98"/>
                  <a:gd name="T71" fmla="*/ 88 h 127"/>
                  <a:gd name="T72" fmla="*/ 93 w 98"/>
                  <a:gd name="T73" fmla="*/ 84 h 127"/>
                  <a:gd name="T74" fmla="*/ 93 w 98"/>
                  <a:gd name="T75" fmla="*/ 84 h 127"/>
                  <a:gd name="T76" fmla="*/ 93 w 98"/>
                  <a:gd name="T77" fmla="*/ 84 h 127"/>
                  <a:gd name="T78" fmla="*/ 94 w 98"/>
                  <a:gd name="T79" fmla="*/ 68 h 127"/>
                  <a:gd name="T80" fmla="*/ 94 w 98"/>
                  <a:gd name="T81" fmla="*/ 68 h 127"/>
                  <a:gd name="T82" fmla="*/ 92 w 98"/>
                  <a:gd name="T83" fmla="*/ 69 h 127"/>
                  <a:gd name="T84" fmla="*/ 86 w 98"/>
                  <a:gd name="T85" fmla="*/ 66 h 127"/>
                  <a:gd name="T86" fmla="*/ 85 w 98"/>
                  <a:gd name="T87" fmla="*/ 66 h 127"/>
                  <a:gd name="T88" fmla="*/ 83 w 98"/>
                  <a:gd name="T89" fmla="*/ 66 h 127"/>
                  <a:gd name="T90" fmla="*/ 81 w 98"/>
                  <a:gd name="T91" fmla="*/ 66 h 127"/>
                  <a:gd name="T92" fmla="*/ 77 w 98"/>
                  <a:gd name="T93" fmla="*/ 64 h 127"/>
                  <a:gd name="T94" fmla="*/ 86 w 98"/>
                  <a:gd name="T95" fmla="*/ 57 h 127"/>
                  <a:gd name="T96" fmla="*/ 68 w 98"/>
                  <a:gd name="T97" fmla="*/ 46 h 127"/>
                  <a:gd name="T98" fmla="*/ 58 w 98"/>
                  <a:gd name="T99" fmla="*/ 53 h 127"/>
                  <a:gd name="T100" fmla="*/ 58 w 98"/>
                  <a:gd name="T101" fmla="*/ 53 h 127"/>
                  <a:gd name="T102" fmla="*/ 44 w 98"/>
                  <a:gd name="T103" fmla="*/ 35 h 127"/>
                  <a:gd name="T104" fmla="*/ 41 w 98"/>
                  <a:gd name="T105" fmla="*/ 35 h 127"/>
                  <a:gd name="T106" fmla="*/ 32 w 98"/>
                  <a:gd name="T107" fmla="*/ 32 h 127"/>
                  <a:gd name="T108" fmla="*/ 23 w 98"/>
                  <a:gd name="T109" fmla="*/ 29 h 127"/>
                  <a:gd name="T110" fmla="*/ 19 w 98"/>
                  <a:gd name="T111" fmla="*/ 30 h 127"/>
                  <a:gd name="T112" fmla="*/ 18 w 98"/>
                  <a:gd name="T113" fmla="*/ 30 h 127"/>
                  <a:gd name="T114" fmla="*/ 18 w 98"/>
                  <a:gd name="T115" fmla="*/ 22 h 127"/>
                  <a:gd name="T116" fmla="*/ 14 w 98"/>
                  <a:gd name="T11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8" h="127">
                    <a:moveTo>
                      <a:pt x="68" y="71"/>
                    </a:moveTo>
                    <a:cubicBezTo>
                      <a:pt x="62" y="71"/>
                      <a:pt x="60" y="68"/>
                      <a:pt x="59" y="61"/>
                    </a:cubicBezTo>
                    <a:cubicBezTo>
                      <a:pt x="63" y="64"/>
                      <a:pt x="66" y="67"/>
                      <a:pt x="71" y="70"/>
                    </a:cubicBezTo>
                    <a:cubicBezTo>
                      <a:pt x="70" y="70"/>
                      <a:pt x="69" y="71"/>
                      <a:pt x="68" y="71"/>
                    </a:cubicBezTo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3" y="14"/>
                      <a:pt x="7" y="33"/>
                      <a:pt x="23" y="42"/>
                    </a:cubicBezTo>
                    <a:cubicBezTo>
                      <a:pt x="30" y="45"/>
                      <a:pt x="27" y="49"/>
                      <a:pt x="23" y="51"/>
                    </a:cubicBezTo>
                    <a:cubicBezTo>
                      <a:pt x="16" y="54"/>
                      <a:pt x="10" y="56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3" y="58"/>
                      <a:pt x="3" y="58"/>
                      <a:pt x="3" y="58"/>
                    </a:cubicBezTo>
                    <a:cubicBezTo>
                      <a:pt x="0" y="68"/>
                      <a:pt x="17" y="64"/>
                      <a:pt x="14" y="74"/>
                    </a:cubicBezTo>
                    <a:cubicBezTo>
                      <a:pt x="16" y="77"/>
                      <a:pt x="17" y="81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19" y="84"/>
                      <a:pt x="19" y="84"/>
                      <a:pt x="19" y="84"/>
                    </a:cubicBezTo>
                    <a:cubicBezTo>
                      <a:pt x="25" y="75"/>
                      <a:pt x="28" y="70"/>
                      <a:pt x="32" y="70"/>
                    </a:cubicBezTo>
                    <a:cubicBezTo>
                      <a:pt x="35" y="70"/>
                      <a:pt x="38" y="75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7" y="83"/>
                      <a:pt x="48" y="83"/>
                    </a:cubicBezTo>
                    <a:cubicBezTo>
                      <a:pt x="52" y="83"/>
                      <a:pt x="56" y="85"/>
                      <a:pt x="58" y="89"/>
                    </a:cubicBezTo>
                    <a:cubicBezTo>
                      <a:pt x="58" y="89"/>
                      <a:pt x="58" y="89"/>
                      <a:pt x="58" y="89"/>
                    </a:cubicBezTo>
                    <a:cubicBezTo>
                      <a:pt x="63" y="81"/>
                      <a:pt x="75" y="90"/>
                      <a:pt x="80" y="80"/>
                    </a:cubicBezTo>
                    <a:cubicBezTo>
                      <a:pt x="80" y="80"/>
                      <a:pt x="80" y="80"/>
                      <a:pt x="80" y="80"/>
                    </a:cubicBezTo>
                    <a:cubicBezTo>
                      <a:pt x="81" y="80"/>
                      <a:pt x="85" y="85"/>
                      <a:pt x="83" y="88"/>
                    </a:cubicBezTo>
                    <a:cubicBezTo>
                      <a:pt x="71" y="102"/>
                      <a:pt x="84" y="114"/>
                      <a:pt x="87" y="127"/>
                    </a:cubicBezTo>
                    <a:cubicBezTo>
                      <a:pt x="87" y="127"/>
                      <a:pt x="87" y="127"/>
                      <a:pt x="87" y="127"/>
                    </a:cubicBezTo>
                    <a:cubicBezTo>
                      <a:pt x="89" y="125"/>
                      <a:pt x="91" y="123"/>
                      <a:pt x="93" y="121"/>
                    </a:cubicBezTo>
                    <a:cubicBezTo>
                      <a:pt x="93" y="121"/>
                      <a:pt x="93" y="121"/>
                      <a:pt x="93" y="121"/>
                    </a:cubicBezTo>
                    <a:cubicBezTo>
                      <a:pt x="93" y="120"/>
                      <a:pt x="94" y="119"/>
                      <a:pt x="94" y="117"/>
                    </a:cubicBezTo>
                    <a:cubicBezTo>
                      <a:pt x="93" y="116"/>
                      <a:pt x="93" y="114"/>
                      <a:pt x="92" y="112"/>
                    </a:cubicBezTo>
                    <a:cubicBezTo>
                      <a:pt x="92" y="112"/>
                      <a:pt x="92" y="112"/>
                      <a:pt x="92" y="112"/>
                    </a:cubicBezTo>
                    <a:cubicBezTo>
                      <a:pt x="82" y="104"/>
                      <a:pt x="81" y="96"/>
                      <a:pt x="92" y="88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2" y="87"/>
                      <a:pt x="93" y="85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3" y="84"/>
                      <a:pt x="93" y="84"/>
                      <a:pt x="93" y="84"/>
                    </a:cubicBezTo>
                    <a:cubicBezTo>
                      <a:pt x="94" y="79"/>
                      <a:pt x="98" y="74"/>
                      <a:pt x="94" y="68"/>
                    </a:cubicBezTo>
                    <a:cubicBezTo>
                      <a:pt x="94" y="68"/>
                      <a:pt x="94" y="68"/>
                      <a:pt x="94" y="68"/>
                    </a:cubicBezTo>
                    <a:cubicBezTo>
                      <a:pt x="93" y="69"/>
                      <a:pt x="93" y="69"/>
                      <a:pt x="92" y="69"/>
                    </a:cubicBezTo>
                    <a:cubicBezTo>
                      <a:pt x="90" y="69"/>
                      <a:pt x="88" y="67"/>
                      <a:pt x="86" y="66"/>
                    </a:cubicBezTo>
                    <a:cubicBezTo>
                      <a:pt x="85" y="66"/>
                      <a:pt x="85" y="66"/>
                      <a:pt x="85" y="66"/>
                    </a:cubicBezTo>
                    <a:cubicBezTo>
                      <a:pt x="84" y="66"/>
                      <a:pt x="83" y="66"/>
                      <a:pt x="83" y="66"/>
                    </a:cubicBezTo>
                    <a:cubicBezTo>
                      <a:pt x="82" y="66"/>
                      <a:pt x="81" y="66"/>
                      <a:pt x="81" y="66"/>
                    </a:cubicBezTo>
                    <a:cubicBezTo>
                      <a:pt x="79" y="66"/>
                      <a:pt x="78" y="66"/>
                      <a:pt x="77" y="64"/>
                    </a:cubicBezTo>
                    <a:cubicBezTo>
                      <a:pt x="77" y="59"/>
                      <a:pt x="83" y="60"/>
                      <a:pt x="86" y="57"/>
                    </a:cubicBezTo>
                    <a:cubicBezTo>
                      <a:pt x="79" y="57"/>
                      <a:pt x="75" y="46"/>
                      <a:pt x="68" y="46"/>
                    </a:cubicBezTo>
                    <a:cubicBezTo>
                      <a:pt x="65" y="46"/>
                      <a:pt x="62" y="48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7" y="53"/>
                      <a:pt x="50" y="40"/>
                      <a:pt x="44" y="35"/>
                    </a:cubicBezTo>
                    <a:cubicBezTo>
                      <a:pt x="43" y="35"/>
                      <a:pt x="42" y="35"/>
                      <a:pt x="41" y="35"/>
                    </a:cubicBezTo>
                    <a:cubicBezTo>
                      <a:pt x="38" y="35"/>
                      <a:pt x="35" y="33"/>
                      <a:pt x="32" y="32"/>
                    </a:cubicBezTo>
                    <a:cubicBezTo>
                      <a:pt x="29" y="30"/>
                      <a:pt x="27" y="29"/>
                      <a:pt x="23" y="29"/>
                    </a:cubicBezTo>
                    <a:cubicBezTo>
                      <a:pt x="22" y="29"/>
                      <a:pt x="21" y="29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5" y="30"/>
                      <a:pt x="15" y="24"/>
                      <a:pt x="18" y="22"/>
                    </a:cubicBezTo>
                    <a:cubicBezTo>
                      <a:pt x="30" y="12"/>
                      <a:pt x="21" y="6"/>
                      <a:pt x="14" y="0"/>
                    </a:cubicBezTo>
                  </a:path>
                </a:pathLst>
              </a:custGeom>
              <a:solidFill>
                <a:srgbClr val="5D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6" name="Freeform 6072"/>
              <p:cNvSpPr/>
              <p:nvPr/>
            </p:nvSpPr>
            <p:spPr bwMode="auto">
              <a:xfrm>
                <a:off x="5289550" y="4727576"/>
                <a:ext cx="157163" cy="222250"/>
              </a:xfrm>
              <a:custGeom>
                <a:avLst/>
                <a:gdLst>
                  <a:gd name="T0" fmla="*/ 14 w 79"/>
                  <a:gd name="T1" fmla="*/ 0 h 111"/>
                  <a:gd name="T2" fmla="*/ 14 w 79"/>
                  <a:gd name="T3" fmla="*/ 0 h 111"/>
                  <a:gd name="T4" fmla="*/ 19 w 79"/>
                  <a:gd name="T5" fmla="*/ 22 h 111"/>
                  <a:gd name="T6" fmla="*/ 19 w 79"/>
                  <a:gd name="T7" fmla="*/ 22 h 111"/>
                  <a:gd name="T8" fmla="*/ 19 w 79"/>
                  <a:gd name="T9" fmla="*/ 24 h 111"/>
                  <a:gd name="T10" fmla="*/ 22 w 79"/>
                  <a:gd name="T11" fmla="*/ 48 h 111"/>
                  <a:gd name="T12" fmla="*/ 22 w 79"/>
                  <a:gd name="T13" fmla="*/ 48 h 111"/>
                  <a:gd name="T14" fmla="*/ 14 w 79"/>
                  <a:gd name="T15" fmla="*/ 62 h 111"/>
                  <a:gd name="T16" fmla="*/ 14 w 79"/>
                  <a:gd name="T17" fmla="*/ 62 h 111"/>
                  <a:gd name="T18" fmla="*/ 28 w 79"/>
                  <a:gd name="T19" fmla="*/ 80 h 111"/>
                  <a:gd name="T20" fmla="*/ 28 w 79"/>
                  <a:gd name="T21" fmla="*/ 80 h 111"/>
                  <a:gd name="T22" fmla="*/ 38 w 79"/>
                  <a:gd name="T23" fmla="*/ 73 h 111"/>
                  <a:gd name="T24" fmla="*/ 56 w 79"/>
                  <a:gd name="T25" fmla="*/ 84 h 111"/>
                  <a:gd name="T26" fmla="*/ 56 w 79"/>
                  <a:gd name="T27" fmla="*/ 84 h 111"/>
                  <a:gd name="T28" fmla="*/ 64 w 79"/>
                  <a:gd name="T29" fmla="*/ 95 h 111"/>
                  <a:gd name="T30" fmla="*/ 64 w 79"/>
                  <a:gd name="T31" fmla="*/ 95 h 111"/>
                  <a:gd name="T32" fmla="*/ 64 w 79"/>
                  <a:gd name="T33" fmla="*/ 95 h 111"/>
                  <a:gd name="T34" fmla="*/ 63 w 79"/>
                  <a:gd name="T35" fmla="*/ 111 h 111"/>
                  <a:gd name="T36" fmla="*/ 63 w 79"/>
                  <a:gd name="T37" fmla="*/ 111 h 111"/>
                  <a:gd name="T38" fmla="*/ 68 w 79"/>
                  <a:gd name="T39" fmla="*/ 109 h 111"/>
                  <a:gd name="T40" fmla="*/ 68 w 79"/>
                  <a:gd name="T41" fmla="*/ 109 h 111"/>
                  <a:gd name="T42" fmla="*/ 68 w 79"/>
                  <a:gd name="T43" fmla="*/ 109 h 111"/>
                  <a:gd name="T44" fmla="*/ 76 w 79"/>
                  <a:gd name="T45" fmla="*/ 100 h 111"/>
                  <a:gd name="T46" fmla="*/ 79 w 79"/>
                  <a:gd name="T47" fmla="*/ 100 h 111"/>
                  <a:gd name="T48" fmla="*/ 79 w 79"/>
                  <a:gd name="T49" fmla="*/ 100 h 111"/>
                  <a:gd name="T50" fmla="*/ 79 w 79"/>
                  <a:gd name="T51" fmla="*/ 100 h 111"/>
                  <a:gd name="T52" fmla="*/ 73 w 79"/>
                  <a:gd name="T53" fmla="*/ 69 h 111"/>
                  <a:gd name="T54" fmla="*/ 73 w 79"/>
                  <a:gd name="T55" fmla="*/ 69 h 111"/>
                  <a:gd name="T56" fmla="*/ 73 w 79"/>
                  <a:gd name="T57" fmla="*/ 69 h 111"/>
                  <a:gd name="T58" fmla="*/ 51 w 79"/>
                  <a:gd name="T59" fmla="*/ 13 h 111"/>
                  <a:gd name="T60" fmla="*/ 51 w 79"/>
                  <a:gd name="T61" fmla="*/ 13 h 111"/>
                  <a:gd name="T62" fmla="*/ 43 w 79"/>
                  <a:gd name="T63" fmla="*/ 23 h 111"/>
                  <a:gd name="T64" fmla="*/ 39 w 79"/>
                  <a:gd name="T65" fmla="*/ 26 h 111"/>
                  <a:gd name="T66" fmla="*/ 36 w 79"/>
                  <a:gd name="T67" fmla="*/ 20 h 111"/>
                  <a:gd name="T68" fmla="*/ 36 w 79"/>
                  <a:gd name="T69" fmla="*/ 20 h 111"/>
                  <a:gd name="T70" fmla="*/ 21 w 79"/>
                  <a:gd name="T71" fmla="*/ 3 h 111"/>
                  <a:gd name="T72" fmla="*/ 14 w 79"/>
                  <a:gd name="T7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9" h="11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0" y="11"/>
                      <a:pt x="22" y="14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3"/>
                      <a:pt x="19" y="23"/>
                      <a:pt x="19" y="24"/>
                    </a:cubicBezTo>
                    <a:cubicBezTo>
                      <a:pt x="24" y="31"/>
                      <a:pt x="37" y="38"/>
                      <a:pt x="22" y="48"/>
                    </a:cubicBezTo>
                    <a:cubicBezTo>
                      <a:pt x="22" y="48"/>
                      <a:pt x="22" y="48"/>
                      <a:pt x="22" y="48"/>
                    </a:cubicBezTo>
                    <a:cubicBezTo>
                      <a:pt x="20" y="53"/>
                      <a:pt x="17" y="57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20" y="67"/>
                      <a:pt x="27" y="80"/>
                      <a:pt x="28" y="80"/>
                    </a:cubicBezTo>
                    <a:cubicBezTo>
                      <a:pt x="28" y="80"/>
                      <a:pt x="28" y="80"/>
                      <a:pt x="28" y="80"/>
                    </a:cubicBezTo>
                    <a:cubicBezTo>
                      <a:pt x="32" y="75"/>
                      <a:pt x="35" y="73"/>
                      <a:pt x="38" y="73"/>
                    </a:cubicBezTo>
                    <a:cubicBezTo>
                      <a:pt x="45" y="73"/>
                      <a:pt x="49" y="84"/>
                      <a:pt x="56" y="8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61" y="86"/>
                      <a:pt x="64" y="90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8" y="101"/>
                      <a:pt x="64" y="106"/>
                      <a:pt x="63" y="111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5" y="110"/>
                      <a:pt x="66" y="109"/>
                      <a:pt x="68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8" y="109"/>
                      <a:pt x="68" y="109"/>
                      <a:pt x="68" y="109"/>
                    </a:cubicBezTo>
                    <a:cubicBezTo>
                      <a:pt x="69" y="104"/>
                      <a:pt x="71" y="100"/>
                      <a:pt x="76" y="100"/>
                    </a:cubicBezTo>
                    <a:cubicBezTo>
                      <a:pt x="77" y="100"/>
                      <a:pt x="78" y="100"/>
                      <a:pt x="79" y="100"/>
                    </a:cubicBezTo>
                    <a:cubicBezTo>
                      <a:pt x="79" y="100"/>
                      <a:pt x="79" y="100"/>
                      <a:pt x="79" y="100"/>
                    </a:cubicBezTo>
                    <a:cubicBezTo>
                      <a:pt x="79" y="100"/>
                      <a:pt x="79" y="100"/>
                      <a:pt x="79" y="100"/>
                    </a:cubicBezTo>
                    <a:cubicBezTo>
                      <a:pt x="74" y="90"/>
                      <a:pt x="71" y="80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66" y="50"/>
                      <a:pt x="58" y="31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46" y="14"/>
                      <a:pt x="46" y="19"/>
                      <a:pt x="43" y="23"/>
                    </a:cubicBezTo>
                    <a:cubicBezTo>
                      <a:pt x="41" y="25"/>
                      <a:pt x="40" y="26"/>
                      <a:pt x="39" y="26"/>
                    </a:cubicBezTo>
                    <a:cubicBezTo>
                      <a:pt x="37" y="26"/>
                      <a:pt x="37" y="23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28" y="17"/>
                      <a:pt x="20" y="14"/>
                      <a:pt x="21" y="3"/>
                    </a:cubicBezTo>
                    <a:cubicBezTo>
                      <a:pt x="19" y="2"/>
                      <a:pt x="16" y="1"/>
                      <a:pt x="14" y="0"/>
                    </a:cubicBezTo>
                  </a:path>
                </a:pathLst>
              </a:custGeom>
              <a:solidFill>
                <a:srgbClr val="561C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7" name="Freeform 6073"/>
              <p:cNvSpPr/>
              <p:nvPr/>
            </p:nvSpPr>
            <p:spPr bwMode="auto">
              <a:xfrm>
                <a:off x="5549901" y="4891088"/>
                <a:ext cx="161925" cy="169863"/>
              </a:xfrm>
              <a:custGeom>
                <a:avLst/>
                <a:gdLst>
                  <a:gd name="T0" fmla="*/ 15 w 81"/>
                  <a:gd name="T1" fmla="*/ 0 h 85"/>
                  <a:gd name="T2" fmla="*/ 11 w 81"/>
                  <a:gd name="T3" fmla="*/ 0 h 85"/>
                  <a:gd name="T4" fmla="*/ 8 w 81"/>
                  <a:gd name="T5" fmla="*/ 1 h 85"/>
                  <a:gd name="T6" fmla="*/ 8 w 81"/>
                  <a:gd name="T7" fmla="*/ 1 h 85"/>
                  <a:gd name="T8" fmla="*/ 8 w 81"/>
                  <a:gd name="T9" fmla="*/ 1 h 85"/>
                  <a:gd name="T10" fmla="*/ 12 w 81"/>
                  <a:gd name="T11" fmla="*/ 51 h 85"/>
                  <a:gd name="T12" fmla="*/ 12 w 81"/>
                  <a:gd name="T13" fmla="*/ 51 h 85"/>
                  <a:gd name="T14" fmla="*/ 15 w 81"/>
                  <a:gd name="T15" fmla="*/ 52 h 85"/>
                  <a:gd name="T16" fmla="*/ 26 w 81"/>
                  <a:gd name="T17" fmla="*/ 44 h 85"/>
                  <a:gd name="T18" fmla="*/ 26 w 81"/>
                  <a:gd name="T19" fmla="*/ 44 h 85"/>
                  <a:gd name="T20" fmla="*/ 26 w 81"/>
                  <a:gd name="T21" fmla="*/ 44 h 85"/>
                  <a:gd name="T22" fmla="*/ 36 w 81"/>
                  <a:gd name="T23" fmla="*/ 43 h 85"/>
                  <a:gd name="T24" fmla="*/ 36 w 81"/>
                  <a:gd name="T25" fmla="*/ 63 h 85"/>
                  <a:gd name="T26" fmla="*/ 36 w 81"/>
                  <a:gd name="T27" fmla="*/ 63 h 85"/>
                  <a:gd name="T28" fmla="*/ 36 w 81"/>
                  <a:gd name="T29" fmla="*/ 63 h 85"/>
                  <a:gd name="T30" fmla="*/ 55 w 81"/>
                  <a:gd name="T31" fmla="*/ 74 h 85"/>
                  <a:gd name="T32" fmla="*/ 58 w 81"/>
                  <a:gd name="T33" fmla="*/ 74 h 85"/>
                  <a:gd name="T34" fmla="*/ 60 w 81"/>
                  <a:gd name="T35" fmla="*/ 74 h 85"/>
                  <a:gd name="T36" fmla="*/ 59 w 81"/>
                  <a:gd name="T37" fmla="*/ 83 h 85"/>
                  <a:gd name="T38" fmla="*/ 62 w 81"/>
                  <a:gd name="T39" fmla="*/ 85 h 85"/>
                  <a:gd name="T40" fmla="*/ 62 w 81"/>
                  <a:gd name="T41" fmla="*/ 85 h 85"/>
                  <a:gd name="T42" fmla="*/ 62 w 81"/>
                  <a:gd name="T43" fmla="*/ 85 h 85"/>
                  <a:gd name="T44" fmla="*/ 65 w 81"/>
                  <a:gd name="T45" fmla="*/ 85 h 85"/>
                  <a:gd name="T46" fmla="*/ 73 w 81"/>
                  <a:gd name="T47" fmla="*/ 82 h 85"/>
                  <a:gd name="T48" fmla="*/ 80 w 81"/>
                  <a:gd name="T49" fmla="*/ 79 h 85"/>
                  <a:gd name="T50" fmla="*/ 81 w 81"/>
                  <a:gd name="T51" fmla="*/ 79 h 85"/>
                  <a:gd name="T52" fmla="*/ 81 w 81"/>
                  <a:gd name="T53" fmla="*/ 79 h 85"/>
                  <a:gd name="T54" fmla="*/ 81 w 81"/>
                  <a:gd name="T55" fmla="*/ 79 h 85"/>
                  <a:gd name="T56" fmla="*/ 78 w 81"/>
                  <a:gd name="T57" fmla="*/ 61 h 85"/>
                  <a:gd name="T58" fmla="*/ 78 w 81"/>
                  <a:gd name="T59" fmla="*/ 61 h 85"/>
                  <a:gd name="T60" fmla="*/ 78 w 81"/>
                  <a:gd name="T61" fmla="*/ 61 h 85"/>
                  <a:gd name="T62" fmla="*/ 70 w 81"/>
                  <a:gd name="T63" fmla="*/ 63 h 85"/>
                  <a:gd name="T64" fmla="*/ 70 w 81"/>
                  <a:gd name="T65" fmla="*/ 63 h 85"/>
                  <a:gd name="T66" fmla="*/ 64 w 81"/>
                  <a:gd name="T67" fmla="*/ 29 h 85"/>
                  <a:gd name="T68" fmla="*/ 67 w 81"/>
                  <a:gd name="T69" fmla="*/ 21 h 85"/>
                  <a:gd name="T70" fmla="*/ 66 w 81"/>
                  <a:gd name="T71" fmla="*/ 12 h 85"/>
                  <a:gd name="T72" fmla="*/ 66 w 81"/>
                  <a:gd name="T73" fmla="*/ 12 h 85"/>
                  <a:gd name="T74" fmla="*/ 62 w 81"/>
                  <a:gd name="T75" fmla="*/ 11 h 85"/>
                  <a:gd name="T76" fmla="*/ 62 w 81"/>
                  <a:gd name="T77" fmla="*/ 10 h 85"/>
                  <a:gd name="T78" fmla="*/ 62 w 81"/>
                  <a:gd name="T79" fmla="*/ 11 h 85"/>
                  <a:gd name="T80" fmla="*/ 57 w 81"/>
                  <a:gd name="T81" fmla="*/ 7 h 85"/>
                  <a:gd name="T82" fmla="*/ 55 w 81"/>
                  <a:gd name="T83" fmla="*/ 8 h 85"/>
                  <a:gd name="T84" fmla="*/ 55 w 81"/>
                  <a:gd name="T85" fmla="*/ 8 h 85"/>
                  <a:gd name="T86" fmla="*/ 55 w 81"/>
                  <a:gd name="T87" fmla="*/ 8 h 85"/>
                  <a:gd name="T88" fmla="*/ 34 w 81"/>
                  <a:gd name="T89" fmla="*/ 16 h 85"/>
                  <a:gd name="T90" fmla="*/ 17 w 81"/>
                  <a:gd name="T91" fmla="*/ 9 h 85"/>
                  <a:gd name="T92" fmla="*/ 19 w 81"/>
                  <a:gd name="T93" fmla="*/ 5 h 85"/>
                  <a:gd name="T94" fmla="*/ 19 w 81"/>
                  <a:gd name="T95" fmla="*/ 5 h 85"/>
                  <a:gd name="T96" fmla="*/ 15 w 81"/>
                  <a:gd name="T9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1" h="85">
                    <a:moveTo>
                      <a:pt x="15" y="0"/>
                    </a:moveTo>
                    <a:cubicBezTo>
                      <a:pt x="14" y="0"/>
                      <a:pt x="12" y="0"/>
                      <a:pt x="11" y="0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8"/>
                      <a:pt x="18" y="34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3" y="52"/>
                      <a:pt x="14" y="52"/>
                      <a:pt x="15" y="52"/>
                    </a:cubicBezTo>
                    <a:cubicBezTo>
                      <a:pt x="20" y="52"/>
                      <a:pt x="22" y="45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0" y="44"/>
                      <a:pt x="33" y="43"/>
                      <a:pt x="36" y="43"/>
                    </a:cubicBezTo>
                    <a:cubicBezTo>
                      <a:pt x="43" y="43"/>
                      <a:pt x="42" y="47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41" y="70"/>
                      <a:pt x="46" y="74"/>
                      <a:pt x="55" y="74"/>
                    </a:cubicBezTo>
                    <a:cubicBezTo>
                      <a:pt x="56" y="74"/>
                      <a:pt x="57" y="74"/>
                      <a:pt x="58" y="74"/>
                    </a:cubicBezTo>
                    <a:cubicBezTo>
                      <a:pt x="58" y="74"/>
                      <a:pt x="59" y="74"/>
                      <a:pt x="60" y="74"/>
                    </a:cubicBezTo>
                    <a:cubicBezTo>
                      <a:pt x="69" y="74"/>
                      <a:pt x="60" y="80"/>
                      <a:pt x="59" y="83"/>
                    </a:cubicBezTo>
                    <a:cubicBezTo>
                      <a:pt x="60" y="84"/>
                      <a:pt x="61" y="84"/>
                      <a:pt x="62" y="85"/>
                    </a:cubicBezTo>
                    <a:cubicBezTo>
                      <a:pt x="62" y="85"/>
                      <a:pt x="62" y="85"/>
                      <a:pt x="62" y="85"/>
                    </a:cubicBezTo>
                    <a:cubicBezTo>
                      <a:pt x="62" y="85"/>
                      <a:pt x="62" y="85"/>
                      <a:pt x="62" y="85"/>
                    </a:cubicBezTo>
                    <a:cubicBezTo>
                      <a:pt x="63" y="85"/>
                      <a:pt x="64" y="85"/>
                      <a:pt x="65" y="85"/>
                    </a:cubicBezTo>
                    <a:cubicBezTo>
                      <a:pt x="68" y="85"/>
                      <a:pt x="70" y="84"/>
                      <a:pt x="73" y="82"/>
                    </a:cubicBezTo>
                    <a:cubicBezTo>
                      <a:pt x="75" y="80"/>
                      <a:pt x="77" y="79"/>
                      <a:pt x="80" y="79"/>
                    </a:cubicBezTo>
                    <a:cubicBezTo>
                      <a:pt x="80" y="79"/>
                      <a:pt x="81" y="79"/>
                      <a:pt x="81" y="79"/>
                    </a:cubicBezTo>
                    <a:cubicBezTo>
                      <a:pt x="81" y="79"/>
                      <a:pt x="81" y="79"/>
                      <a:pt x="81" y="79"/>
                    </a:cubicBezTo>
                    <a:cubicBezTo>
                      <a:pt x="81" y="79"/>
                      <a:pt x="81" y="79"/>
                      <a:pt x="81" y="79"/>
                    </a:cubicBezTo>
                    <a:cubicBezTo>
                      <a:pt x="80" y="73"/>
                      <a:pt x="79" y="67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5" y="62"/>
                      <a:pt x="73" y="62"/>
                      <a:pt x="70" y="63"/>
                    </a:cubicBezTo>
                    <a:cubicBezTo>
                      <a:pt x="70" y="63"/>
                      <a:pt x="70" y="63"/>
                      <a:pt x="70" y="63"/>
                    </a:cubicBezTo>
                    <a:cubicBezTo>
                      <a:pt x="51" y="54"/>
                      <a:pt x="49" y="42"/>
                      <a:pt x="64" y="29"/>
                    </a:cubicBezTo>
                    <a:cubicBezTo>
                      <a:pt x="66" y="28"/>
                      <a:pt x="66" y="24"/>
                      <a:pt x="67" y="21"/>
                    </a:cubicBezTo>
                    <a:cubicBezTo>
                      <a:pt x="67" y="18"/>
                      <a:pt x="66" y="15"/>
                      <a:pt x="66" y="12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5" y="12"/>
                      <a:pt x="64" y="11"/>
                      <a:pt x="62" y="11"/>
                    </a:cubicBezTo>
                    <a:cubicBezTo>
                      <a:pt x="62" y="11"/>
                      <a:pt x="62" y="10"/>
                      <a:pt x="62" y="10"/>
                    </a:cubicBezTo>
                    <a:cubicBezTo>
                      <a:pt x="62" y="10"/>
                      <a:pt x="62" y="11"/>
                      <a:pt x="62" y="11"/>
                    </a:cubicBezTo>
                    <a:cubicBezTo>
                      <a:pt x="61" y="10"/>
                      <a:pt x="59" y="7"/>
                      <a:pt x="57" y="7"/>
                    </a:cubicBezTo>
                    <a:cubicBezTo>
                      <a:pt x="57" y="7"/>
                      <a:pt x="56" y="7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5" y="8"/>
                      <a:pt x="55" y="8"/>
                      <a:pt x="55" y="8"/>
                    </a:cubicBezTo>
                    <a:cubicBezTo>
                      <a:pt x="50" y="13"/>
                      <a:pt x="42" y="16"/>
                      <a:pt x="34" y="16"/>
                    </a:cubicBezTo>
                    <a:cubicBezTo>
                      <a:pt x="27" y="16"/>
                      <a:pt x="20" y="14"/>
                      <a:pt x="17" y="9"/>
                    </a:cubicBezTo>
                    <a:cubicBezTo>
                      <a:pt x="16" y="9"/>
                      <a:pt x="18" y="6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8" y="1"/>
                      <a:pt x="17" y="0"/>
                      <a:pt x="15" y="0"/>
                    </a:cubicBezTo>
                  </a:path>
                </a:pathLst>
              </a:custGeom>
              <a:solidFill>
                <a:srgbClr val="5C2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8" name="Freeform 6074"/>
              <p:cNvSpPr>
                <a:spLocks noEditPoints="1"/>
              </p:cNvSpPr>
              <p:nvPr/>
            </p:nvSpPr>
            <p:spPr bwMode="auto">
              <a:xfrm>
                <a:off x="5494338" y="4573588"/>
                <a:ext cx="166688" cy="217488"/>
              </a:xfrm>
              <a:custGeom>
                <a:avLst/>
                <a:gdLst>
                  <a:gd name="T0" fmla="*/ 16 w 83"/>
                  <a:gd name="T1" fmla="*/ 54 h 109"/>
                  <a:gd name="T2" fmla="*/ 16 w 83"/>
                  <a:gd name="T3" fmla="*/ 54 h 109"/>
                  <a:gd name="T4" fmla="*/ 16 w 83"/>
                  <a:gd name="T5" fmla="*/ 54 h 109"/>
                  <a:gd name="T6" fmla="*/ 16 w 83"/>
                  <a:gd name="T7" fmla="*/ 54 h 109"/>
                  <a:gd name="T8" fmla="*/ 49 w 83"/>
                  <a:gd name="T9" fmla="*/ 0 h 109"/>
                  <a:gd name="T10" fmla="*/ 20 w 83"/>
                  <a:gd name="T11" fmla="*/ 58 h 109"/>
                  <a:gd name="T12" fmla="*/ 4 w 83"/>
                  <a:gd name="T13" fmla="*/ 96 h 109"/>
                  <a:gd name="T14" fmla="*/ 4 w 83"/>
                  <a:gd name="T15" fmla="*/ 96 h 109"/>
                  <a:gd name="T16" fmla="*/ 4 w 83"/>
                  <a:gd name="T17" fmla="*/ 96 h 109"/>
                  <a:gd name="T18" fmla="*/ 8 w 83"/>
                  <a:gd name="T19" fmla="*/ 109 h 109"/>
                  <a:gd name="T20" fmla="*/ 35 w 83"/>
                  <a:gd name="T21" fmla="*/ 73 h 109"/>
                  <a:gd name="T22" fmla="*/ 29 w 83"/>
                  <a:gd name="T23" fmla="*/ 108 h 109"/>
                  <a:gd name="T24" fmla="*/ 29 w 83"/>
                  <a:gd name="T25" fmla="*/ 108 h 109"/>
                  <a:gd name="T26" fmla="*/ 34 w 83"/>
                  <a:gd name="T27" fmla="*/ 93 h 109"/>
                  <a:gd name="T28" fmla="*/ 34 w 83"/>
                  <a:gd name="T29" fmla="*/ 93 h 109"/>
                  <a:gd name="T30" fmla="*/ 34 w 83"/>
                  <a:gd name="T31" fmla="*/ 93 h 109"/>
                  <a:gd name="T32" fmla="*/ 47 w 83"/>
                  <a:gd name="T33" fmla="*/ 65 h 109"/>
                  <a:gd name="T34" fmla="*/ 47 w 83"/>
                  <a:gd name="T35" fmla="*/ 65 h 109"/>
                  <a:gd name="T36" fmla="*/ 52 w 83"/>
                  <a:gd name="T37" fmla="*/ 63 h 109"/>
                  <a:gd name="T38" fmla="*/ 52 w 83"/>
                  <a:gd name="T39" fmla="*/ 63 h 109"/>
                  <a:gd name="T40" fmla="*/ 52 w 83"/>
                  <a:gd name="T41" fmla="*/ 63 h 109"/>
                  <a:gd name="T42" fmla="*/ 55 w 83"/>
                  <a:gd name="T43" fmla="*/ 55 h 109"/>
                  <a:gd name="T44" fmla="*/ 53 w 83"/>
                  <a:gd name="T45" fmla="*/ 33 h 109"/>
                  <a:gd name="T46" fmla="*/ 63 w 83"/>
                  <a:gd name="T47" fmla="*/ 27 h 109"/>
                  <a:gd name="T48" fmla="*/ 72 w 83"/>
                  <a:gd name="T49" fmla="*/ 30 h 109"/>
                  <a:gd name="T50" fmla="*/ 83 w 83"/>
                  <a:gd name="T51" fmla="*/ 33 h 109"/>
                  <a:gd name="T52" fmla="*/ 83 w 83"/>
                  <a:gd name="T53" fmla="*/ 33 h 109"/>
                  <a:gd name="T54" fmla="*/ 49 w 83"/>
                  <a:gd name="T55" fmla="*/ 0 h 109"/>
                  <a:gd name="T56" fmla="*/ 49 w 83"/>
                  <a:gd name="T57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3" h="109">
                    <a:moveTo>
                      <a:pt x="16" y="54"/>
                    </a:move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moveTo>
                      <a:pt x="49" y="0"/>
                    </a:moveTo>
                    <a:cubicBezTo>
                      <a:pt x="48" y="24"/>
                      <a:pt x="31" y="40"/>
                      <a:pt x="20" y="58"/>
                    </a:cubicBezTo>
                    <a:cubicBezTo>
                      <a:pt x="13" y="70"/>
                      <a:pt x="6" y="82"/>
                      <a:pt x="4" y="96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2" y="101"/>
                      <a:pt x="0" y="106"/>
                      <a:pt x="8" y="109"/>
                    </a:cubicBezTo>
                    <a:cubicBezTo>
                      <a:pt x="5" y="89"/>
                      <a:pt x="23" y="83"/>
                      <a:pt x="35" y="73"/>
                    </a:cubicBezTo>
                    <a:cubicBezTo>
                      <a:pt x="36" y="86"/>
                      <a:pt x="24" y="95"/>
                      <a:pt x="29" y="108"/>
                    </a:cubicBezTo>
                    <a:cubicBezTo>
                      <a:pt x="29" y="108"/>
                      <a:pt x="29" y="108"/>
                      <a:pt x="29" y="108"/>
                    </a:cubicBezTo>
                    <a:cubicBezTo>
                      <a:pt x="31" y="103"/>
                      <a:pt x="32" y="98"/>
                      <a:pt x="34" y="93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9" y="84"/>
                      <a:pt x="37" y="72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9" y="64"/>
                      <a:pt x="51" y="63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0"/>
                      <a:pt x="54" y="58"/>
                      <a:pt x="55" y="55"/>
                    </a:cubicBezTo>
                    <a:cubicBezTo>
                      <a:pt x="49" y="48"/>
                      <a:pt x="47" y="43"/>
                      <a:pt x="53" y="33"/>
                    </a:cubicBezTo>
                    <a:cubicBezTo>
                      <a:pt x="56" y="28"/>
                      <a:pt x="59" y="27"/>
                      <a:pt x="63" y="27"/>
                    </a:cubicBezTo>
                    <a:cubicBezTo>
                      <a:pt x="66" y="27"/>
                      <a:pt x="69" y="28"/>
                      <a:pt x="72" y="30"/>
                    </a:cubicBezTo>
                    <a:cubicBezTo>
                      <a:pt x="76" y="32"/>
                      <a:pt x="79" y="33"/>
                      <a:pt x="83" y="33"/>
                    </a:cubicBezTo>
                    <a:cubicBezTo>
                      <a:pt x="83" y="33"/>
                      <a:pt x="83" y="33"/>
                      <a:pt x="83" y="33"/>
                    </a:cubicBezTo>
                    <a:cubicBezTo>
                      <a:pt x="79" y="13"/>
                      <a:pt x="60" y="1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561C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49" name="Freeform 6075"/>
              <p:cNvSpPr/>
              <p:nvPr/>
            </p:nvSpPr>
            <p:spPr bwMode="auto">
              <a:xfrm>
                <a:off x="5802313" y="4997451"/>
                <a:ext cx="111125" cy="201613"/>
              </a:xfrm>
              <a:custGeom>
                <a:avLst/>
                <a:gdLst>
                  <a:gd name="T0" fmla="*/ 38 w 55"/>
                  <a:gd name="T1" fmla="*/ 0 h 101"/>
                  <a:gd name="T2" fmla="*/ 38 w 55"/>
                  <a:gd name="T3" fmla="*/ 0 h 101"/>
                  <a:gd name="T4" fmla="*/ 31 w 55"/>
                  <a:gd name="T5" fmla="*/ 10 h 101"/>
                  <a:gd name="T6" fmla="*/ 30 w 55"/>
                  <a:gd name="T7" fmla="*/ 11 h 101"/>
                  <a:gd name="T8" fmla="*/ 30 w 55"/>
                  <a:gd name="T9" fmla="*/ 11 h 101"/>
                  <a:gd name="T10" fmla="*/ 16 w 55"/>
                  <a:gd name="T11" fmla="*/ 38 h 101"/>
                  <a:gd name="T12" fmla="*/ 16 w 55"/>
                  <a:gd name="T13" fmla="*/ 38 h 101"/>
                  <a:gd name="T14" fmla="*/ 16 w 55"/>
                  <a:gd name="T15" fmla="*/ 38 h 101"/>
                  <a:gd name="T16" fmla="*/ 16 w 55"/>
                  <a:gd name="T17" fmla="*/ 38 h 101"/>
                  <a:gd name="T18" fmla="*/ 16 w 55"/>
                  <a:gd name="T19" fmla="*/ 38 h 101"/>
                  <a:gd name="T20" fmla="*/ 0 w 55"/>
                  <a:gd name="T21" fmla="*/ 98 h 101"/>
                  <a:gd name="T22" fmla="*/ 0 w 55"/>
                  <a:gd name="T23" fmla="*/ 98 h 101"/>
                  <a:gd name="T24" fmla="*/ 0 w 55"/>
                  <a:gd name="T25" fmla="*/ 98 h 101"/>
                  <a:gd name="T26" fmla="*/ 10 w 55"/>
                  <a:gd name="T27" fmla="*/ 101 h 101"/>
                  <a:gd name="T28" fmla="*/ 24 w 55"/>
                  <a:gd name="T29" fmla="*/ 87 h 101"/>
                  <a:gd name="T30" fmla="*/ 42 w 55"/>
                  <a:gd name="T31" fmla="*/ 34 h 101"/>
                  <a:gd name="T32" fmla="*/ 42 w 55"/>
                  <a:gd name="T33" fmla="*/ 34 h 101"/>
                  <a:gd name="T34" fmla="*/ 43 w 55"/>
                  <a:gd name="T35" fmla="*/ 34 h 101"/>
                  <a:gd name="T36" fmla="*/ 50 w 55"/>
                  <a:gd name="T37" fmla="*/ 21 h 101"/>
                  <a:gd name="T38" fmla="*/ 50 w 55"/>
                  <a:gd name="T39" fmla="*/ 21 h 101"/>
                  <a:gd name="T40" fmla="*/ 50 w 55"/>
                  <a:gd name="T41" fmla="*/ 21 h 101"/>
                  <a:gd name="T42" fmla="*/ 49 w 55"/>
                  <a:gd name="T43" fmla="*/ 0 h 101"/>
                  <a:gd name="T44" fmla="*/ 37 w 55"/>
                  <a:gd name="T45" fmla="*/ 23 h 101"/>
                  <a:gd name="T46" fmla="*/ 41 w 55"/>
                  <a:gd name="T47" fmla="*/ 1 h 101"/>
                  <a:gd name="T48" fmla="*/ 38 w 55"/>
                  <a:gd name="T49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101">
                    <a:moveTo>
                      <a:pt x="38" y="0"/>
                    </a:moveTo>
                    <a:cubicBezTo>
                      <a:pt x="38" y="0"/>
                      <a:pt x="38" y="0"/>
                      <a:pt x="38" y="0"/>
                    </a:cubicBezTo>
                    <a:cubicBezTo>
                      <a:pt x="35" y="3"/>
                      <a:pt x="33" y="7"/>
                      <a:pt x="31" y="10"/>
                    </a:cubicBezTo>
                    <a:cubicBezTo>
                      <a:pt x="31" y="10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8" y="21"/>
                      <a:pt x="24" y="31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0" y="58"/>
                      <a:pt x="0" y="77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4" y="100"/>
                      <a:pt x="7" y="101"/>
                      <a:pt x="10" y="101"/>
                    </a:cubicBezTo>
                    <a:cubicBezTo>
                      <a:pt x="17" y="101"/>
                      <a:pt x="21" y="95"/>
                      <a:pt x="24" y="87"/>
                    </a:cubicBezTo>
                    <a:cubicBezTo>
                      <a:pt x="31" y="70"/>
                      <a:pt x="37" y="52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3" y="34"/>
                    </a:cubicBezTo>
                    <a:cubicBezTo>
                      <a:pt x="45" y="30"/>
                      <a:pt x="48" y="25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6" y="14"/>
                      <a:pt x="55" y="7"/>
                      <a:pt x="49" y="0"/>
                    </a:cubicBezTo>
                    <a:cubicBezTo>
                      <a:pt x="46" y="8"/>
                      <a:pt x="46" y="17"/>
                      <a:pt x="37" y="23"/>
                    </a:cubicBezTo>
                    <a:cubicBezTo>
                      <a:pt x="35" y="14"/>
                      <a:pt x="39" y="8"/>
                      <a:pt x="41" y="1"/>
                    </a:cubicBezTo>
                    <a:cubicBezTo>
                      <a:pt x="40" y="1"/>
                      <a:pt x="39" y="0"/>
                      <a:pt x="38" y="0"/>
                    </a:cubicBezTo>
                  </a:path>
                </a:pathLst>
              </a:custGeom>
              <a:solidFill>
                <a:srgbClr val="ACA1B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0" name="Freeform 6076"/>
              <p:cNvSpPr/>
              <p:nvPr/>
            </p:nvSpPr>
            <p:spPr bwMode="auto">
              <a:xfrm>
                <a:off x="5754688" y="4822826"/>
                <a:ext cx="131763" cy="188913"/>
              </a:xfrm>
              <a:custGeom>
                <a:avLst/>
                <a:gdLst>
                  <a:gd name="T0" fmla="*/ 55 w 66"/>
                  <a:gd name="T1" fmla="*/ 0 h 94"/>
                  <a:gd name="T2" fmla="*/ 28 w 66"/>
                  <a:gd name="T3" fmla="*/ 19 h 94"/>
                  <a:gd name="T4" fmla="*/ 11 w 66"/>
                  <a:gd name="T5" fmla="*/ 16 h 94"/>
                  <a:gd name="T6" fmla="*/ 5 w 66"/>
                  <a:gd name="T7" fmla="*/ 28 h 94"/>
                  <a:gd name="T8" fmla="*/ 3 w 66"/>
                  <a:gd name="T9" fmla="*/ 40 h 94"/>
                  <a:gd name="T10" fmla="*/ 6 w 66"/>
                  <a:gd name="T11" fmla="*/ 42 h 94"/>
                  <a:gd name="T12" fmla="*/ 12 w 66"/>
                  <a:gd name="T13" fmla="*/ 39 h 94"/>
                  <a:gd name="T14" fmla="*/ 17 w 66"/>
                  <a:gd name="T15" fmla="*/ 38 h 94"/>
                  <a:gd name="T16" fmla="*/ 20 w 66"/>
                  <a:gd name="T17" fmla="*/ 38 h 94"/>
                  <a:gd name="T18" fmla="*/ 24 w 66"/>
                  <a:gd name="T19" fmla="*/ 39 h 94"/>
                  <a:gd name="T20" fmla="*/ 33 w 66"/>
                  <a:gd name="T21" fmla="*/ 36 h 94"/>
                  <a:gd name="T22" fmla="*/ 34 w 66"/>
                  <a:gd name="T23" fmla="*/ 35 h 94"/>
                  <a:gd name="T24" fmla="*/ 38 w 66"/>
                  <a:gd name="T25" fmla="*/ 42 h 94"/>
                  <a:gd name="T26" fmla="*/ 37 w 66"/>
                  <a:gd name="T27" fmla="*/ 50 h 94"/>
                  <a:gd name="T28" fmla="*/ 14 w 66"/>
                  <a:gd name="T29" fmla="*/ 67 h 94"/>
                  <a:gd name="T30" fmla="*/ 17 w 66"/>
                  <a:gd name="T31" fmla="*/ 72 h 94"/>
                  <a:gd name="T32" fmla="*/ 17 w 66"/>
                  <a:gd name="T33" fmla="*/ 72 h 94"/>
                  <a:gd name="T34" fmla="*/ 17 w 66"/>
                  <a:gd name="T35" fmla="*/ 72 h 94"/>
                  <a:gd name="T36" fmla="*/ 23 w 66"/>
                  <a:gd name="T37" fmla="*/ 75 h 94"/>
                  <a:gd name="T38" fmla="*/ 35 w 66"/>
                  <a:gd name="T39" fmla="*/ 66 h 94"/>
                  <a:gd name="T40" fmla="*/ 32 w 66"/>
                  <a:gd name="T41" fmla="*/ 87 h 94"/>
                  <a:gd name="T42" fmla="*/ 33 w 66"/>
                  <a:gd name="T43" fmla="*/ 94 h 94"/>
                  <a:gd name="T44" fmla="*/ 39 w 66"/>
                  <a:gd name="T45" fmla="*/ 92 h 94"/>
                  <a:gd name="T46" fmla="*/ 39 w 66"/>
                  <a:gd name="T47" fmla="*/ 92 h 94"/>
                  <a:gd name="T48" fmla="*/ 52 w 66"/>
                  <a:gd name="T49" fmla="*/ 67 h 94"/>
                  <a:gd name="T50" fmla="*/ 52 w 66"/>
                  <a:gd name="T51" fmla="*/ 67 h 94"/>
                  <a:gd name="T52" fmla="*/ 52 w 66"/>
                  <a:gd name="T53" fmla="*/ 67 h 94"/>
                  <a:gd name="T54" fmla="*/ 51 w 66"/>
                  <a:gd name="T55" fmla="*/ 38 h 94"/>
                  <a:gd name="T56" fmla="*/ 54 w 66"/>
                  <a:gd name="T57" fmla="*/ 23 h 94"/>
                  <a:gd name="T58" fmla="*/ 55 w 66"/>
                  <a:gd name="T5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6" h="94">
                    <a:moveTo>
                      <a:pt x="55" y="0"/>
                    </a:moveTo>
                    <a:cubicBezTo>
                      <a:pt x="49" y="15"/>
                      <a:pt x="39" y="19"/>
                      <a:pt x="28" y="19"/>
                    </a:cubicBezTo>
                    <a:cubicBezTo>
                      <a:pt x="23" y="19"/>
                      <a:pt x="17" y="18"/>
                      <a:pt x="11" y="16"/>
                    </a:cubicBezTo>
                    <a:cubicBezTo>
                      <a:pt x="17" y="24"/>
                      <a:pt x="10" y="25"/>
                      <a:pt x="5" y="28"/>
                    </a:cubicBezTo>
                    <a:cubicBezTo>
                      <a:pt x="1" y="30"/>
                      <a:pt x="0" y="35"/>
                      <a:pt x="3" y="40"/>
                    </a:cubicBezTo>
                    <a:cubicBezTo>
                      <a:pt x="4" y="41"/>
                      <a:pt x="5" y="42"/>
                      <a:pt x="6" y="42"/>
                    </a:cubicBezTo>
                    <a:cubicBezTo>
                      <a:pt x="8" y="42"/>
                      <a:pt x="10" y="40"/>
                      <a:pt x="12" y="39"/>
                    </a:cubicBezTo>
                    <a:cubicBezTo>
                      <a:pt x="14" y="38"/>
                      <a:pt x="15" y="38"/>
                      <a:pt x="17" y="38"/>
                    </a:cubicBezTo>
                    <a:cubicBezTo>
                      <a:pt x="18" y="38"/>
                      <a:pt x="19" y="38"/>
                      <a:pt x="20" y="38"/>
                    </a:cubicBezTo>
                    <a:cubicBezTo>
                      <a:pt x="21" y="38"/>
                      <a:pt x="23" y="39"/>
                      <a:pt x="24" y="39"/>
                    </a:cubicBezTo>
                    <a:cubicBezTo>
                      <a:pt x="27" y="39"/>
                      <a:pt x="30" y="38"/>
                      <a:pt x="33" y="36"/>
                    </a:cubicBezTo>
                    <a:cubicBezTo>
                      <a:pt x="33" y="35"/>
                      <a:pt x="34" y="35"/>
                      <a:pt x="34" y="35"/>
                    </a:cubicBezTo>
                    <a:cubicBezTo>
                      <a:pt x="36" y="35"/>
                      <a:pt x="37" y="39"/>
                      <a:pt x="38" y="42"/>
                    </a:cubicBezTo>
                    <a:cubicBezTo>
                      <a:pt x="40" y="45"/>
                      <a:pt x="41" y="47"/>
                      <a:pt x="37" y="50"/>
                    </a:cubicBezTo>
                    <a:cubicBezTo>
                      <a:pt x="29" y="55"/>
                      <a:pt x="22" y="61"/>
                      <a:pt x="14" y="67"/>
                    </a:cubicBezTo>
                    <a:cubicBezTo>
                      <a:pt x="15" y="69"/>
                      <a:pt x="16" y="70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9" y="74"/>
                      <a:pt x="21" y="75"/>
                      <a:pt x="23" y="75"/>
                    </a:cubicBezTo>
                    <a:cubicBezTo>
                      <a:pt x="28" y="75"/>
                      <a:pt x="31" y="70"/>
                      <a:pt x="35" y="66"/>
                    </a:cubicBezTo>
                    <a:cubicBezTo>
                      <a:pt x="38" y="75"/>
                      <a:pt x="34" y="80"/>
                      <a:pt x="32" y="87"/>
                    </a:cubicBezTo>
                    <a:cubicBezTo>
                      <a:pt x="30" y="92"/>
                      <a:pt x="31" y="94"/>
                      <a:pt x="33" y="94"/>
                    </a:cubicBezTo>
                    <a:cubicBezTo>
                      <a:pt x="34" y="94"/>
                      <a:pt x="37" y="92"/>
                      <a:pt x="39" y="92"/>
                    </a:cubicBezTo>
                    <a:cubicBezTo>
                      <a:pt x="39" y="92"/>
                      <a:pt x="39" y="92"/>
                      <a:pt x="39" y="92"/>
                    </a:cubicBezTo>
                    <a:cubicBezTo>
                      <a:pt x="42" y="83"/>
                      <a:pt x="36" y="70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2" y="67"/>
                      <a:pt x="52" y="67"/>
                      <a:pt x="52" y="67"/>
                    </a:cubicBezTo>
                    <a:cubicBezTo>
                      <a:pt x="53" y="57"/>
                      <a:pt x="51" y="48"/>
                      <a:pt x="51" y="38"/>
                    </a:cubicBezTo>
                    <a:cubicBezTo>
                      <a:pt x="51" y="28"/>
                      <a:pt x="47" y="28"/>
                      <a:pt x="54" y="23"/>
                    </a:cubicBezTo>
                    <a:cubicBezTo>
                      <a:pt x="65" y="16"/>
                      <a:pt x="66" y="9"/>
                      <a:pt x="55" y="0"/>
                    </a:cubicBezTo>
                  </a:path>
                </a:pathLst>
              </a:custGeom>
              <a:solidFill>
                <a:srgbClr val="541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1" name="Freeform 6077"/>
              <p:cNvSpPr/>
              <p:nvPr/>
            </p:nvSpPr>
            <p:spPr bwMode="auto">
              <a:xfrm>
                <a:off x="5611813" y="4802188"/>
                <a:ext cx="165100" cy="131763"/>
              </a:xfrm>
              <a:custGeom>
                <a:avLst/>
                <a:gdLst>
                  <a:gd name="T0" fmla="*/ 20 w 82"/>
                  <a:gd name="T1" fmla="*/ 0 h 66"/>
                  <a:gd name="T2" fmla="*/ 0 w 82"/>
                  <a:gd name="T3" fmla="*/ 15 h 66"/>
                  <a:gd name="T4" fmla="*/ 31 w 82"/>
                  <a:gd name="T5" fmla="*/ 12 h 66"/>
                  <a:gd name="T6" fmla="*/ 32 w 82"/>
                  <a:gd name="T7" fmla="*/ 12 h 66"/>
                  <a:gd name="T8" fmla="*/ 50 w 82"/>
                  <a:gd name="T9" fmla="*/ 40 h 66"/>
                  <a:gd name="T10" fmla="*/ 35 w 82"/>
                  <a:gd name="T11" fmla="*/ 57 h 66"/>
                  <a:gd name="T12" fmla="*/ 35 w 82"/>
                  <a:gd name="T13" fmla="*/ 57 h 66"/>
                  <a:gd name="T14" fmla="*/ 36 w 82"/>
                  <a:gd name="T15" fmla="*/ 66 h 66"/>
                  <a:gd name="T16" fmla="*/ 36 w 82"/>
                  <a:gd name="T17" fmla="*/ 66 h 66"/>
                  <a:gd name="T18" fmla="*/ 45 w 82"/>
                  <a:gd name="T19" fmla="*/ 64 h 66"/>
                  <a:gd name="T20" fmla="*/ 45 w 82"/>
                  <a:gd name="T21" fmla="*/ 64 h 66"/>
                  <a:gd name="T22" fmla="*/ 45 w 82"/>
                  <a:gd name="T23" fmla="*/ 64 h 66"/>
                  <a:gd name="T24" fmla="*/ 45 w 82"/>
                  <a:gd name="T25" fmla="*/ 64 h 66"/>
                  <a:gd name="T26" fmla="*/ 45 w 82"/>
                  <a:gd name="T27" fmla="*/ 64 h 66"/>
                  <a:gd name="T28" fmla="*/ 50 w 82"/>
                  <a:gd name="T29" fmla="*/ 54 h 66"/>
                  <a:gd name="T30" fmla="*/ 56 w 82"/>
                  <a:gd name="T31" fmla="*/ 56 h 66"/>
                  <a:gd name="T32" fmla="*/ 56 w 82"/>
                  <a:gd name="T33" fmla="*/ 56 h 66"/>
                  <a:gd name="T34" fmla="*/ 56 w 82"/>
                  <a:gd name="T35" fmla="*/ 56 h 66"/>
                  <a:gd name="T36" fmla="*/ 56 w 82"/>
                  <a:gd name="T37" fmla="*/ 56 h 66"/>
                  <a:gd name="T38" fmla="*/ 68 w 82"/>
                  <a:gd name="T39" fmla="*/ 31 h 66"/>
                  <a:gd name="T40" fmla="*/ 70 w 82"/>
                  <a:gd name="T41" fmla="*/ 16 h 66"/>
                  <a:gd name="T42" fmla="*/ 77 w 82"/>
                  <a:gd name="T43" fmla="*/ 7 h 66"/>
                  <a:gd name="T44" fmla="*/ 68 w 82"/>
                  <a:gd name="T45" fmla="*/ 2 h 66"/>
                  <a:gd name="T46" fmla="*/ 60 w 82"/>
                  <a:gd name="T47" fmla="*/ 6 h 66"/>
                  <a:gd name="T48" fmla="*/ 51 w 82"/>
                  <a:gd name="T49" fmla="*/ 18 h 66"/>
                  <a:gd name="T50" fmla="*/ 45 w 82"/>
                  <a:gd name="T51" fmla="*/ 1 h 66"/>
                  <a:gd name="T52" fmla="*/ 43 w 82"/>
                  <a:gd name="T53" fmla="*/ 1 h 66"/>
                  <a:gd name="T54" fmla="*/ 38 w 82"/>
                  <a:gd name="T55" fmla="*/ 1 h 66"/>
                  <a:gd name="T56" fmla="*/ 29 w 82"/>
                  <a:gd name="T57" fmla="*/ 1 h 66"/>
                  <a:gd name="T58" fmla="*/ 20 w 82"/>
                  <a:gd name="T59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2" h="66">
                    <a:moveTo>
                      <a:pt x="20" y="0"/>
                    </a:moveTo>
                    <a:cubicBezTo>
                      <a:pt x="12" y="0"/>
                      <a:pt x="5" y="2"/>
                      <a:pt x="0" y="15"/>
                    </a:cubicBezTo>
                    <a:cubicBezTo>
                      <a:pt x="12" y="14"/>
                      <a:pt x="22" y="12"/>
                      <a:pt x="31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50" y="12"/>
                      <a:pt x="37" y="34"/>
                      <a:pt x="50" y="40"/>
                    </a:cubicBezTo>
                    <a:cubicBezTo>
                      <a:pt x="54" y="42"/>
                      <a:pt x="39" y="50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60"/>
                      <a:pt x="36" y="63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9" y="65"/>
                      <a:pt x="42" y="65"/>
                      <a:pt x="45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5" y="64"/>
                      <a:pt x="45" y="64"/>
                      <a:pt x="45" y="64"/>
                    </a:cubicBezTo>
                    <a:cubicBezTo>
                      <a:pt x="46" y="59"/>
                      <a:pt x="46" y="54"/>
                      <a:pt x="50" y="54"/>
                    </a:cubicBezTo>
                    <a:cubicBezTo>
                      <a:pt x="52" y="54"/>
                      <a:pt x="54" y="55"/>
                      <a:pt x="56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66" y="50"/>
                      <a:pt x="62" y="38"/>
                      <a:pt x="68" y="31"/>
                    </a:cubicBezTo>
                    <a:cubicBezTo>
                      <a:pt x="64" y="26"/>
                      <a:pt x="60" y="20"/>
                      <a:pt x="70" y="16"/>
                    </a:cubicBezTo>
                    <a:cubicBezTo>
                      <a:pt x="75" y="14"/>
                      <a:pt x="82" y="14"/>
                      <a:pt x="77" y="7"/>
                    </a:cubicBezTo>
                    <a:cubicBezTo>
                      <a:pt x="75" y="4"/>
                      <a:pt x="72" y="2"/>
                      <a:pt x="68" y="2"/>
                    </a:cubicBezTo>
                    <a:cubicBezTo>
                      <a:pt x="66" y="2"/>
                      <a:pt x="63" y="3"/>
                      <a:pt x="60" y="6"/>
                    </a:cubicBezTo>
                    <a:cubicBezTo>
                      <a:pt x="57" y="10"/>
                      <a:pt x="54" y="14"/>
                      <a:pt x="51" y="18"/>
                    </a:cubicBezTo>
                    <a:cubicBezTo>
                      <a:pt x="47" y="12"/>
                      <a:pt x="52" y="1"/>
                      <a:pt x="45" y="1"/>
                    </a:cubicBezTo>
                    <a:cubicBezTo>
                      <a:pt x="44" y="1"/>
                      <a:pt x="44" y="1"/>
                      <a:pt x="43" y="1"/>
                    </a:cubicBezTo>
                    <a:cubicBezTo>
                      <a:pt x="41" y="1"/>
                      <a:pt x="40" y="1"/>
                      <a:pt x="38" y="1"/>
                    </a:cubicBezTo>
                    <a:cubicBezTo>
                      <a:pt x="35" y="1"/>
                      <a:pt x="32" y="1"/>
                      <a:pt x="29" y="1"/>
                    </a:cubicBezTo>
                    <a:cubicBezTo>
                      <a:pt x="26" y="0"/>
                      <a:pt x="23" y="0"/>
                      <a:pt x="20" y="0"/>
                    </a:cubicBezTo>
                  </a:path>
                </a:pathLst>
              </a:custGeom>
              <a:solidFill>
                <a:srgbClr val="551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2" name="Freeform 6078"/>
              <p:cNvSpPr/>
              <p:nvPr/>
            </p:nvSpPr>
            <p:spPr bwMode="auto">
              <a:xfrm>
                <a:off x="5551488" y="4699001"/>
                <a:ext cx="106363" cy="104775"/>
              </a:xfrm>
              <a:custGeom>
                <a:avLst/>
                <a:gdLst>
                  <a:gd name="T0" fmla="*/ 23 w 53"/>
                  <a:gd name="T1" fmla="*/ 0 h 52"/>
                  <a:gd name="T2" fmla="*/ 18 w 53"/>
                  <a:gd name="T3" fmla="*/ 2 h 52"/>
                  <a:gd name="T4" fmla="*/ 5 w 53"/>
                  <a:gd name="T5" fmla="*/ 30 h 52"/>
                  <a:gd name="T6" fmla="*/ 5 w 53"/>
                  <a:gd name="T7" fmla="*/ 30 h 52"/>
                  <a:gd name="T8" fmla="*/ 0 w 53"/>
                  <a:gd name="T9" fmla="*/ 45 h 52"/>
                  <a:gd name="T10" fmla="*/ 0 w 53"/>
                  <a:gd name="T11" fmla="*/ 45 h 52"/>
                  <a:gd name="T12" fmla="*/ 0 w 53"/>
                  <a:gd name="T13" fmla="*/ 45 h 52"/>
                  <a:gd name="T14" fmla="*/ 0 w 53"/>
                  <a:gd name="T15" fmla="*/ 45 h 52"/>
                  <a:gd name="T16" fmla="*/ 10 w 53"/>
                  <a:gd name="T17" fmla="*/ 52 h 52"/>
                  <a:gd name="T18" fmla="*/ 10 w 53"/>
                  <a:gd name="T19" fmla="*/ 52 h 52"/>
                  <a:gd name="T20" fmla="*/ 10 w 53"/>
                  <a:gd name="T21" fmla="*/ 52 h 52"/>
                  <a:gd name="T22" fmla="*/ 41 w 53"/>
                  <a:gd name="T23" fmla="*/ 34 h 52"/>
                  <a:gd name="T24" fmla="*/ 41 w 53"/>
                  <a:gd name="T25" fmla="*/ 34 h 52"/>
                  <a:gd name="T26" fmla="*/ 41 w 53"/>
                  <a:gd name="T27" fmla="*/ 34 h 52"/>
                  <a:gd name="T28" fmla="*/ 53 w 53"/>
                  <a:gd name="T29" fmla="*/ 22 h 52"/>
                  <a:gd name="T30" fmla="*/ 53 w 53"/>
                  <a:gd name="T31" fmla="*/ 22 h 52"/>
                  <a:gd name="T32" fmla="*/ 53 w 53"/>
                  <a:gd name="T33" fmla="*/ 22 h 52"/>
                  <a:gd name="T34" fmla="*/ 53 w 53"/>
                  <a:gd name="T35" fmla="*/ 22 h 52"/>
                  <a:gd name="T36" fmla="*/ 53 w 53"/>
                  <a:gd name="T37" fmla="*/ 22 h 52"/>
                  <a:gd name="T38" fmla="*/ 53 w 53"/>
                  <a:gd name="T39" fmla="*/ 22 h 52"/>
                  <a:gd name="T40" fmla="*/ 45 w 53"/>
                  <a:gd name="T41" fmla="*/ 17 h 52"/>
                  <a:gd name="T42" fmla="*/ 31 w 53"/>
                  <a:gd name="T43" fmla="*/ 20 h 52"/>
                  <a:gd name="T44" fmla="*/ 23 w 53"/>
                  <a:gd name="T45" fmla="*/ 0 h 52"/>
                  <a:gd name="T46" fmla="*/ 23 w 53"/>
                  <a:gd name="T4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3" h="52">
                    <a:moveTo>
                      <a:pt x="23" y="0"/>
                    </a:moveTo>
                    <a:cubicBezTo>
                      <a:pt x="22" y="0"/>
                      <a:pt x="20" y="1"/>
                      <a:pt x="18" y="2"/>
                    </a:cubicBezTo>
                    <a:cubicBezTo>
                      <a:pt x="21" y="15"/>
                      <a:pt x="14" y="23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3" y="35"/>
                      <a:pt x="2" y="40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" y="48"/>
                      <a:pt x="6" y="50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2"/>
                      <a:pt x="10" y="52"/>
                    </a:cubicBezTo>
                    <a:cubicBezTo>
                      <a:pt x="18" y="44"/>
                      <a:pt x="34" y="46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4" y="30"/>
                      <a:pt x="51" y="28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0" y="18"/>
                      <a:pt x="48" y="17"/>
                      <a:pt x="45" y="17"/>
                    </a:cubicBezTo>
                    <a:cubicBezTo>
                      <a:pt x="41" y="17"/>
                      <a:pt x="36" y="20"/>
                      <a:pt x="31" y="20"/>
                    </a:cubicBezTo>
                    <a:cubicBezTo>
                      <a:pt x="27" y="14"/>
                      <a:pt x="30" y="5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6A32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3" name="Freeform 6079"/>
              <p:cNvSpPr/>
              <p:nvPr/>
            </p:nvSpPr>
            <p:spPr bwMode="auto">
              <a:xfrm>
                <a:off x="5724526" y="4856163"/>
                <a:ext cx="112713" cy="101600"/>
              </a:xfrm>
              <a:custGeom>
                <a:avLst/>
                <a:gdLst>
                  <a:gd name="T0" fmla="*/ 21 w 56"/>
                  <a:gd name="T1" fmla="*/ 0 h 51"/>
                  <a:gd name="T2" fmla="*/ 12 w 56"/>
                  <a:gd name="T3" fmla="*/ 4 h 51"/>
                  <a:gd name="T4" fmla="*/ 12 w 56"/>
                  <a:gd name="T5" fmla="*/ 4 h 51"/>
                  <a:gd name="T6" fmla="*/ 0 w 56"/>
                  <a:gd name="T7" fmla="*/ 29 h 51"/>
                  <a:gd name="T8" fmla="*/ 29 w 56"/>
                  <a:gd name="T9" fmla="*/ 51 h 51"/>
                  <a:gd name="T10" fmla="*/ 29 w 56"/>
                  <a:gd name="T11" fmla="*/ 51 h 51"/>
                  <a:gd name="T12" fmla="*/ 52 w 56"/>
                  <a:gd name="T13" fmla="*/ 34 h 51"/>
                  <a:gd name="T14" fmla="*/ 53 w 56"/>
                  <a:gd name="T15" fmla="*/ 26 h 51"/>
                  <a:gd name="T16" fmla="*/ 49 w 56"/>
                  <a:gd name="T17" fmla="*/ 19 h 51"/>
                  <a:gd name="T18" fmla="*/ 48 w 56"/>
                  <a:gd name="T19" fmla="*/ 20 h 51"/>
                  <a:gd name="T20" fmla="*/ 39 w 56"/>
                  <a:gd name="T21" fmla="*/ 23 h 51"/>
                  <a:gd name="T22" fmla="*/ 35 w 56"/>
                  <a:gd name="T23" fmla="*/ 22 h 51"/>
                  <a:gd name="T24" fmla="*/ 32 w 56"/>
                  <a:gd name="T25" fmla="*/ 22 h 51"/>
                  <a:gd name="T26" fmla="*/ 27 w 56"/>
                  <a:gd name="T27" fmla="*/ 23 h 51"/>
                  <a:gd name="T28" fmla="*/ 21 w 56"/>
                  <a:gd name="T29" fmla="*/ 26 h 51"/>
                  <a:gd name="T30" fmla="*/ 18 w 56"/>
                  <a:gd name="T31" fmla="*/ 24 h 51"/>
                  <a:gd name="T32" fmla="*/ 20 w 56"/>
                  <a:gd name="T33" fmla="*/ 12 h 51"/>
                  <a:gd name="T34" fmla="*/ 26 w 56"/>
                  <a:gd name="T35" fmla="*/ 0 h 51"/>
                  <a:gd name="T36" fmla="*/ 26 w 56"/>
                  <a:gd name="T37" fmla="*/ 0 h 51"/>
                  <a:gd name="T38" fmla="*/ 21 w 56"/>
                  <a:gd name="T3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" h="51">
                    <a:moveTo>
                      <a:pt x="21" y="0"/>
                    </a:moveTo>
                    <a:cubicBezTo>
                      <a:pt x="18" y="0"/>
                      <a:pt x="15" y="1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6" y="11"/>
                      <a:pt x="10" y="23"/>
                      <a:pt x="0" y="29"/>
                    </a:cubicBezTo>
                    <a:cubicBezTo>
                      <a:pt x="10" y="36"/>
                      <a:pt x="25" y="37"/>
                      <a:pt x="29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37" y="45"/>
                      <a:pt x="44" y="39"/>
                      <a:pt x="52" y="34"/>
                    </a:cubicBezTo>
                    <a:cubicBezTo>
                      <a:pt x="56" y="31"/>
                      <a:pt x="55" y="29"/>
                      <a:pt x="53" y="26"/>
                    </a:cubicBezTo>
                    <a:cubicBezTo>
                      <a:pt x="52" y="23"/>
                      <a:pt x="51" y="19"/>
                      <a:pt x="49" y="19"/>
                    </a:cubicBezTo>
                    <a:cubicBezTo>
                      <a:pt x="49" y="19"/>
                      <a:pt x="48" y="19"/>
                      <a:pt x="48" y="20"/>
                    </a:cubicBezTo>
                    <a:cubicBezTo>
                      <a:pt x="45" y="22"/>
                      <a:pt x="42" y="23"/>
                      <a:pt x="39" y="23"/>
                    </a:cubicBezTo>
                    <a:cubicBezTo>
                      <a:pt x="38" y="23"/>
                      <a:pt x="36" y="22"/>
                      <a:pt x="35" y="22"/>
                    </a:cubicBezTo>
                    <a:cubicBezTo>
                      <a:pt x="34" y="22"/>
                      <a:pt x="33" y="22"/>
                      <a:pt x="32" y="22"/>
                    </a:cubicBezTo>
                    <a:cubicBezTo>
                      <a:pt x="30" y="22"/>
                      <a:pt x="29" y="22"/>
                      <a:pt x="27" y="23"/>
                    </a:cubicBezTo>
                    <a:cubicBezTo>
                      <a:pt x="25" y="24"/>
                      <a:pt x="23" y="26"/>
                      <a:pt x="21" y="26"/>
                    </a:cubicBezTo>
                    <a:cubicBezTo>
                      <a:pt x="20" y="26"/>
                      <a:pt x="19" y="25"/>
                      <a:pt x="18" y="24"/>
                    </a:cubicBezTo>
                    <a:cubicBezTo>
                      <a:pt x="15" y="19"/>
                      <a:pt x="16" y="14"/>
                      <a:pt x="20" y="12"/>
                    </a:cubicBezTo>
                    <a:cubicBezTo>
                      <a:pt x="25" y="9"/>
                      <a:pt x="32" y="8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4" y="0"/>
                      <a:pt x="23" y="0"/>
                      <a:pt x="21" y="0"/>
                    </a:cubicBezTo>
                  </a:path>
                </a:pathLst>
              </a:custGeom>
              <a:solidFill>
                <a:srgbClr val="602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4" name="Freeform 6080"/>
              <p:cNvSpPr/>
              <p:nvPr/>
            </p:nvSpPr>
            <p:spPr bwMode="auto">
              <a:xfrm>
                <a:off x="5873751" y="4772026"/>
                <a:ext cx="68263" cy="227013"/>
              </a:xfrm>
              <a:custGeom>
                <a:avLst/>
                <a:gdLst>
                  <a:gd name="T0" fmla="*/ 29 w 34"/>
                  <a:gd name="T1" fmla="*/ 0 h 114"/>
                  <a:gd name="T2" fmla="*/ 28 w 34"/>
                  <a:gd name="T3" fmla="*/ 0 h 114"/>
                  <a:gd name="T4" fmla="*/ 21 w 34"/>
                  <a:gd name="T5" fmla="*/ 20 h 114"/>
                  <a:gd name="T6" fmla="*/ 21 w 34"/>
                  <a:gd name="T7" fmla="*/ 20 h 114"/>
                  <a:gd name="T8" fmla="*/ 21 w 34"/>
                  <a:gd name="T9" fmla="*/ 20 h 114"/>
                  <a:gd name="T10" fmla="*/ 1 w 34"/>
                  <a:gd name="T11" fmla="*/ 106 h 114"/>
                  <a:gd name="T12" fmla="*/ 3 w 34"/>
                  <a:gd name="T13" fmla="*/ 113 h 114"/>
                  <a:gd name="T14" fmla="*/ 3 w 34"/>
                  <a:gd name="T15" fmla="*/ 113 h 114"/>
                  <a:gd name="T16" fmla="*/ 6 w 34"/>
                  <a:gd name="T17" fmla="*/ 114 h 114"/>
                  <a:gd name="T18" fmla="*/ 6 w 34"/>
                  <a:gd name="T19" fmla="*/ 114 h 114"/>
                  <a:gd name="T20" fmla="*/ 15 w 34"/>
                  <a:gd name="T21" fmla="*/ 89 h 114"/>
                  <a:gd name="T22" fmla="*/ 16 w 34"/>
                  <a:gd name="T23" fmla="*/ 89 h 114"/>
                  <a:gd name="T24" fmla="*/ 17 w 34"/>
                  <a:gd name="T25" fmla="*/ 94 h 114"/>
                  <a:gd name="T26" fmla="*/ 17 w 34"/>
                  <a:gd name="T27" fmla="*/ 94 h 114"/>
                  <a:gd name="T28" fmla="*/ 17 w 34"/>
                  <a:gd name="T29" fmla="*/ 94 h 114"/>
                  <a:gd name="T30" fmla="*/ 21 w 34"/>
                  <a:gd name="T31" fmla="*/ 94 h 114"/>
                  <a:gd name="T32" fmla="*/ 21 w 34"/>
                  <a:gd name="T33" fmla="*/ 94 h 114"/>
                  <a:gd name="T34" fmla="*/ 27 w 34"/>
                  <a:gd name="T35" fmla="*/ 63 h 114"/>
                  <a:gd name="T36" fmla="*/ 27 w 34"/>
                  <a:gd name="T37" fmla="*/ 63 h 114"/>
                  <a:gd name="T38" fmla="*/ 27 w 34"/>
                  <a:gd name="T39" fmla="*/ 63 h 114"/>
                  <a:gd name="T40" fmla="*/ 27 w 34"/>
                  <a:gd name="T41" fmla="*/ 63 h 114"/>
                  <a:gd name="T42" fmla="*/ 22 w 34"/>
                  <a:gd name="T43" fmla="*/ 68 h 114"/>
                  <a:gd name="T44" fmla="*/ 20 w 34"/>
                  <a:gd name="T45" fmla="*/ 67 h 114"/>
                  <a:gd name="T46" fmla="*/ 21 w 34"/>
                  <a:gd name="T47" fmla="*/ 58 h 114"/>
                  <a:gd name="T48" fmla="*/ 23 w 34"/>
                  <a:gd name="T49" fmla="*/ 58 h 114"/>
                  <a:gd name="T50" fmla="*/ 27 w 34"/>
                  <a:gd name="T51" fmla="*/ 63 h 114"/>
                  <a:gd name="T52" fmla="*/ 27 w 34"/>
                  <a:gd name="T53" fmla="*/ 63 h 114"/>
                  <a:gd name="T54" fmla="*/ 31 w 34"/>
                  <a:gd name="T55" fmla="*/ 40 h 114"/>
                  <a:gd name="T56" fmla="*/ 31 w 34"/>
                  <a:gd name="T57" fmla="*/ 40 h 114"/>
                  <a:gd name="T58" fmla="*/ 27 w 34"/>
                  <a:gd name="T59" fmla="*/ 44 h 114"/>
                  <a:gd name="T60" fmla="*/ 24 w 34"/>
                  <a:gd name="T61" fmla="*/ 38 h 114"/>
                  <a:gd name="T62" fmla="*/ 29 w 34"/>
                  <a:gd name="T63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" h="114"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5" y="7"/>
                      <a:pt x="23" y="14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8" y="50"/>
                      <a:pt x="18" y="80"/>
                      <a:pt x="1" y="106"/>
                    </a:cubicBezTo>
                    <a:cubicBezTo>
                      <a:pt x="0" y="107"/>
                      <a:pt x="2" y="110"/>
                      <a:pt x="3" y="113"/>
                    </a:cubicBezTo>
                    <a:cubicBezTo>
                      <a:pt x="3" y="113"/>
                      <a:pt x="3" y="113"/>
                      <a:pt x="3" y="113"/>
                    </a:cubicBezTo>
                    <a:cubicBezTo>
                      <a:pt x="4" y="113"/>
                      <a:pt x="5" y="114"/>
                      <a:pt x="6" y="114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9" y="106"/>
                      <a:pt x="12" y="98"/>
                      <a:pt x="15" y="89"/>
                    </a:cubicBezTo>
                    <a:cubicBezTo>
                      <a:pt x="15" y="89"/>
                      <a:pt x="16" y="89"/>
                      <a:pt x="16" y="89"/>
                    </a:cubicBezTo>
                    <a:cubicBezTo>
                      <a:pt x="17" y="91"/>
                      <a:pt x="17" y="92"/>
                      <a:pt x="17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7" y="94"/>
                      <a:pt x="17" y="94"/>
                      <a:pt x="17" y="94"/>
                    </a:cubicBezTo>
                    <a:cubicBezTo>
                      <a:pt x="18" y="94"/>
                      <a:pt x="20" y="94"/>
                      <a:pt x="21" y="94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24" y="84"/>
                      <a:pt x="30" y="75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6" y="65"/>
                      <a:pt x="25" y="68"/>
                      <a:pt x="22" y="68"/>
                    </a:cubicBezTo>
                    <a:cubicBezTo>
                      <a:pt x="22" y="68"/>
                      <a:pt x="21" y="68"/>
                      <a:pt x="20" y="67"/>
                    </a:cubicBezTo>
                    <a:cubicBezTo>
                      <a:pt x="18" y="65"/>
                      <a:pt x="19" y="60"/>
                      <a:pt x="21" y="58"/>
                    </a:cubicBezTo>
                    <a:cubicBezTo>
                      <a:pt x="22" y="58"/>
                      <a:pt x="23" y="58"/>
                      <a:pt x="23" y="58"/>
                    </a:cubicBezTo>
                    <a:cubicBezTo>
                      <a:pt x="25" y="58"/>
                      <a:pt x="25" y="63"/>
                      <a:pt x="27" y="63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9" y="56"/>
                      <a:pt x="34" y="48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29" y="43"/>
                      <a:pt x="28" y="44"/>
                      <a:pt x="27" y="44"/>
                    </a:cubicBezTo>
                    <a:cubicBezTo>
                      <a:pt x="25" y="44"/>
                      <a:pt x="24" y="42"/>
                      <a:pt x="24" y="38"/>
                    </a:cubicBezTo>
                    <a:cubicBezTo>
                      <a:pt x="23" y="25"/>
                      <a:pt x="30" y="13"/>
                      <a:pt x="29" y="0"/>
                    </a:cubicBezTo>
                  </a:path>
                </a:pathLst>
              </a:custGeom>
              <a:solidFill>
                <a:srgbClr val="B3A5B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5" name="Freeform 6081"/>
              <p:cNvSpPr/>
              <p:nvPr/>
            </p:nvSpPr>
            <p:spPr bwMode="auto">
              <a:xfrm>
                <a:off x="5810251" y="4957763"/>
                <a:ext cx="65088" cy="119063"/>
              </a:xfrm>
              <a:custGeom>
                <a:avLst/>
                <a:gdLst>
                  <a:gd name="T0" fmla="*/ 24 w 32"/>
                  <a:gd name="T1" fmla="*/ 0 h 60"/>
                  <a:gd name="T2" fmla="*/ 11 w 32"/>
                  <a:gd name="T3" fmla="*/ 25 h 60"/>
                  <a:gd name="T4" fmla="*/ 15 w 32"/>
                  <a:gd name="T5" fmla="*/ 23 h 60"/>
                  <a:gd name="T6" fmla="*/ 16 w 32"/>
                  <a:gd name="T7" fmla="*/ 29 h 60"/>
                  <a:gd name="T8" fmla="*/ 0 w 32"/>
                  <a:gd name="T9" fmla="*/ 46 h 60"/>
                  <a:gd name="T10" fmla="*/ 0 w 32"/>
                  <a:gd name="T11" fmla="*/ 46 h 60"/>
                  <a:gd name="T12" fmla="*/ 0 w 32"/>
                  <a:gd name="T13" fmla="*/ 46 h 60"/>
                  <a:gd name="T14" fmla="*/ 7 w 32"/>
                  <a:gd name="T15" fmla="*/ 60 h 60"/>
                  <a:gd name="T16" fmla="*/ 7 w 32"/>
                  <a:gd name="T17" fmla="*/ 60 h 60"/>
                  <a:gd name="T18" fmla="*/ 7 w 32"/>
                  <a:gd name="T19" fmla="*/ 60 h 60"/>
                  <a:gd name="T20" fmla="*/ 12 w 32"/>
                  <a:gd name="T21" fmla="*/ 58 h 60"/>
                  <a:gd name="T22" fmla="*/ 12 w 32"/>
                  <a:gd name="T23" fmla="*/ 58 h 60"/>
                  <a:gd name="T24" fmla="*/ 26 w 32"/>
                  <a:gd name="T25" fmla="*/ 31 h 60"/>
                  <a:gd name="T26" fmla="*/ 26 w 32"/>
                  <a:gd name="T27" fmla="*/ 31 h 60"/>
                  <a:gd name="T28" fmla="*/ 27 w 32"/>
                  <a:gd name="T29" fmla="*/ 30 h 60"/>
                  <a:gd name="T30" fmla="*/ 24 w 32"/>
                  <a:gd name="T31" fmla="*/ 0 h 60"/>
                  <a:gd name="T32" fmla="*/ 24 w 32"/>
                  <a:gd name="T3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60">
                    <a:moveTo>
                      <a:pt x="24" y="0"/>
                    </a:moveTo>
                    <a:cubicBezTo>
                      <a:pt x="8" y="3"/>
                      <a:pt x="14" y="16"/>
                      <a:pt x="11" y="25"/>
                    </a:cubicBezTo>
                    <a:cubicBezTo>
                      <a:pt x="13" y="24"/>
                      <a:pt x="14" y="23"/>
                      <a:pt x="15" y="23"/>
                    </a:cubicBezTo>
                    <a:cubicBezTo>
                      <a:pt x="18" y="23"/>
                      <a:pt x="19" y="25"/>
                      <a:pt x="16" y="29"/>
                    </a:cubicBezTo>
                    <a:cubicBezTo>
                      <a:pt x="12" y="35"/>
                      <a:pt x="6" y="40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8" y="48"/>
                      <a:pt x="3" y="56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7" y="60"/>
                      <a:pt x="7" y="60"/>
                      <a:pt x="7" y="60"/>
                    </a:cubicBezTo>
                    <a:cubicBezTo>
                      <a:pt x="9" y="59"/>
                      <a:pt x="11" y="59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20" y="51"/>
                      <a:pt x="24" y="4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1"/>
                      <a:pt x="27" y="30"/>
                      <a:pt x="27" y="30"/>
                    </a:cubicBezTo>
                    <a:cubicBezTo>
                      <a:pt x="32" y="19"/>
                      <a:pt x="21" y="1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4219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6" name="Freeform 6082"/>
              <p:cNvSpPr/>
              <p:nvPr/>
            </p:nvSpPr>
            <p:spPr bwMode="auto">
              <a:xfrm>
                <a:off x="5426075" y="4922838"/>
                <a:ext cx="71438" cy="68263"/>
              </a:xfrm>
              <a:custGeom>
                <a:avLst/>
                <a:gdLst>
                  <a:gd name="T0" fmla="*/ 16 w 36"/>
                  <a:gd name="T1" fmla="*/ 0 h 34"/>
                  <a:gd name="T2" fmla="*/ 11 w 36"/>
                  <a:gd name="T3" fmla="*/ 2 h 34"/>
                  <a:gd name="T4" fmla="*/ 11 w 36"/>
                  <a:gd name="T5" fmla="*/ 2 h 34"/>
                  <a:gd name="T6" fmla="*/ 8 w 36"/>
                  <a:gd name="T7" fmla="*/ 2 h 34"/>
                  <a:gd name="T8" fmla="*/ 0 w 36"/>
                  <a:gd name="T9" fmla="*/ 11 h 34"/>
                  <a:gd name="T10" fmla="*/ 0 w 36"/>
                  <a:gd name="T11" fmla="*/ 11 h 34"/>
                  <a:gd name="T12" fmla="*/ 3 w 36"/>
                  <a:gd name="T13" fmla="*/ 13 h 34"/>
                  <a:gd name="T14" fmla="*/ 18 w 36"/>
                  <a:gd name="T15" fmla="*/ 34 h 34"/>
                  <a:gd name="T16" fmla="*/ 19 w 36"/>
                  <a:gd name="T17" fmla="*/ 34 h 34"/>
                  <a:gd name="T18" fmla="*/ 25 w 36"/>
                  <a:gd name="T19" fmla="*/ 14 h 34"/>
                  <a:gd name="T20" fmla="*/ 16 w 36"/>
                  <a:gd name="T21" fmla="*/ 0 h 34"/>
                  <a:gd name="T22" fmla="*/ 16 w 36"/>
                  <a:gd name="T2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34">
                    <a:moveTo>
                      <a:pt x="16" y="0"/>
                    </a:moveTo>
                    <a:cubicBezTo>
                      <a:pt x="14" y="0"/>
                      <a:pt x="13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3" y="2"/>
                      <a:pt x="1" y="6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2"/>
                      <a:pt x="2" y="13"/>
                      <a:pt x="3" y="13"/>
                    </a:cubicBezTo>
                    <a:cubicBezTo>
                      <a:pt x="9" y="20"/>
                      <a:pt x="7" y="34"/>
                      <a:pt x="18" y="34"/>
                    </a:cubicBezTo>
                    <a:cubicBezTo>
                      <a:pt x="18" y="34"/>
                      <a:pt x="19" y="34"/>
                      <a:pt x="19" y="34"/>
                    </a:cubicBezTo>
                    <a:cubicBezTo>
                      <a:pt x="33" y="33"/>
                      <a:pt x="19" y="20"/>
                      <a:pt x="25" y="14"/>
                    </a:cubicBezTo>
                    <a:cubicBezTo>
                      <a:pt x="36" y="3"/>
                      <a:pt x="25" y="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4215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7" name="Freeform 6083"/>
              <p:cNvSpPr/>
              <p:nvPr/>
            </p:nvSpPr>
            <p:spPr bwMode="auto">
              <a:xfrm>
                <a:off x="5413375" y="4968876"/>
                <a:ext cx="80963" cy="111125"/>
              </a:xfrm>
              <a:custGeom>
                <a:avLst/>
                <a:gdLst>
                  <a:gd name="T0" fmla="*/ 6 w 40"/>
                  <a:gd name="T1" fmla="*/ 0 h 55"/>
                  <a:gd name="T2" fmla="*/ 6 w 40"/>
                  <a:gd name="T3" fmla="*/ 0 h 55"/>
                  <a:gd name="T4" fmla="*/ 0 w 40"/>
                  <a:gd name="T5" fmla="*/ 18 h 55"/>
                  <a:gd name="T6" fmla="*/ 0 w 40"/>
                  <a:gd name="T7" fmla="*/ 18 h 55"/>
                  <a:gd name="T8" fmla="*/ 0 w 40"/>
                  <a:gd name="T9" fmla="*/ 18 h 55"/>
                  <a:gd name="T10" fmla="*/ 2 w 40"/>
                  <a:gd name="T11" fmla="*/ 23 h 55"/>
                  <a:gd name="T12" fmla="*/ 2 w 40"/>
                  <a:gd name="T13" fmla="*/ 23 h 55"/>
                  <a:gd name="T14" fmla="*/ 4 w 40"/>
                  <a:gd name="T15" fmla="*/ 23 h 55"/>
                  <a:gd name="T16" fmla="*/ 12 w 40"/>
                  <a:gd name="T17" fmla="*/ 31 h 55"/>
                  <a:gd name="T18" fmla="*/ 12 w 40"/>
                  <a:gd name="T19" fmla="*/ 31 h 55"/>
                  <a:gd name="T20" fmla="*/ 18 w 40"/>
                  <a:gd name="T21" fmla="*/ 27 h 55"/>
                  <a:gd name="T22" fmla="*/ 20 w 40"/>
                  <a:gd name="T23" fmla="*/ 28 h 55"/>
                  <a:gd name="T24" fmla="*/ 21 w 40"/>
                  <a:gd name="T25" fmla="*/ 36 h 55"/>
                  <a:gd name="T26" fmla="*/ 5 w 40"/>
                  <a:gd name="T27" fmla="*/ 53 h 55"/>
                  <a:gd name="T28" fmla="*/ 5 w 40"/>
                  <a:gd name="T29" fmla="*/ 53 h 55"/>
                  <a:gd name="T30" fmla="*/ 5 w 40"/>
                  <a:gd name="T31" fmla="*/ 53 h 55"/>
                  <a:gd name="T32" fmla="*/ 12 w 40"/>
                  <a:gd name="T33" fmla="*/ 55 h 55"/>
                  <a:gd name="T34" fmla="*/ 12 w 40"/>
                  <a:gd name="T35" fmla="*/ 55 h 55"/>
                  <a:gd name="T36" fmla="*/ 12 w 40"/>
                  <a:gd name="T37" fmla="*/ 55 h 55"/>
                  <a:gd name="T38" fmla="*/ 17 w 40"/>
                  <a:gd name="T39" fmla="*/ 50 h 55"/>
                  <a:gd name="T40" fmla="*/ 21 w 40"/>
                  <a:gd name="T41" fmla="*/ 54 h 55"/>
                  <a:gd name="T42" fmla="*/ 21 w 40"/>
                  <a:gd name="T43" fmla="*/ 54 h 55"/>
                  <a:gd name="T44" fmla="*/ 21 w 40"/>
                  <a:gd name="T45" fmla="*/ 54 h 55"/>
                  <a:gd name="T46" fmla="*/ 27 w 40"/>
                  <a:gd name="T47" fmla="*/ 24 h 55"/>
                  <a:gd name="T48" fmla="*/ 6 w 40"/>
                  <a:gd name="T4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" h="55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4" y="6"/>
                      <a:pt x="7" y="14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0"/>
                      <a:pt x="1" y="22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3"/>
                      <a:pt x="4" y="23"/>
                      <a:pt x="4" y="23"/>
                    </a:cubicBezTo>
                    <a:cubicBezTo>
                      <a:pt x="9" y="23"/>
                      <a:pt x="8" y="30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4" y="29"/>
                      <a:pt x="16" y="27"/>
                      <a:pt x="18" y="27"/>
                    </a:cubicBezTo>
                    <a:cubicBezTo>
                      <a:pt x="19" y="27"/>
                      <a:pt x="19" y="27"/>
                      <a:pt x="20" y="28"/>
                    </a:cubicBezTo>
                    <a:cubicBezTo>
                      <a:pt x="23" y="30"/>
                      <a:pt x="23" y="34"/>
                      <a:pt x="21" y="36"/>
                    </a:cubicBezTo>
                    <a:cubicBezTo>
                      <a:pt x="15" y="42"/>
                      <a:pt x="10" y="47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7" y="54"/>
                      <a:pt x="10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3" y="53"/>
                      <a:pt x="15" y="50"/>
                      <a:pt x="17" y="50"/>
                    </a:cubicBezTo>
                    <a:cubicBezTo>
                      <a:pt x="18" y="50"/>
                      <a:pt x="19" y="51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1" y="54"/>
                      <a:pt x="21" y="54"/>
                      <a:pt x="21" y="54"/>
                    </a:cubicBezTo>
                    <a:cubicBezTo>
                      <a:pt x="25" y="45"/>
                      <a:pt x="40" y="35"/>
                      <a:pt x="27" y="24"/>
                    </a:cubicBezTo>
                    <a:cubicBezTo>
                      <a:pt x="18" y="17"/>
                      <a:pt x="10" y="10"/>
                      <a:pt x="6" y="0"/>
                    </a:cubicBezTo>
                  </a:path>
                </a:pathLst>
              </a:custGeom>
              <a:solidFill>
                <a:srgbClr val="571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8" name="Freeform 6084"/>
              <p:cNvSpPr/>
              <p:nvPr/>
            </p:nvSpPr>
            <p:spPr bwMode="auto">
              <a:xfrm>
                <a:off x="5486401" y="4852988"/>
                <a:ext cx="66675" cy="69850"/>
              </a:xfrm>
              <a:custGeom>
                <a:avLst/>
                <a:gdLst>
                  <a:gd name="T0" fmla="*/ 14 w 34"/>
                  <a:gd name="T1" fmla="*/ 0 h 35"/>
                  <a:gd name="T2" fmla="*/ 0 w 34"/>
                  <a:gd name="T3" fmla="*/ 19 h 35"/>
                  <a:gd name="T4" fmla="*/ 22 w 34"/>
                  <a:gd name="T5" fmla="*/ 34 h 35"/>
                  <a:gd name="T6" fmla="*/ 26 w 34"/>
                  <a:gd name="T7" fmla="*/ 35 h 35"/>
                  <a:gd name="T8" fmla="*/ 34 w 34"/>
                  <a:gd name="T9" fmla="*/ 24 h 35"/>
                  <a:gd name="T10" fmla="*/ 20 w 34"/>
                  <a:gd name="T11" fmla="*/ 5 h 35"/>
                  <a:gd name="T12" fmla="*/ 20 w 34"/>
                  <a:gd name="T13" fmla="*/ 5 h 35"/>
                  <a:gd name="T14" fmla="*/ 20 w 34"/>
                  <a:gd name="T15" fmla="*/ 5 h 35"/>
                  <a:gd name="T16" fmla="*/ 18 w 34"/>
                  <a:gd name="T17" fmla="*/ 0 h 35"/>
                  <a:gd name="T18" fmla="*/ 18 w 34"/>
                  <a:gd name="T19" fmla="*/ 0 h 35"/>
                  <a:gd name="T20" fmla="*/ 14 w 34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" h="35">
                    <a:moveTo>
                      <a:pt x="14" y="0"/>
                    </a:moveTo>
                    <a:cubicBezTo>
                      <a:pt x="2" y="0"/>
                      <a:pt x="0" y="12"/>
                      <a:pt x="0" y="19"/>
                    </a:cubicBezTo>
                    <a:cubicBezTo>
                      <a:pt x="1" y="28"/>
                      <a:pt x="14" y="31"/>
                      <a:pt x="22" y="34"/>
                    </a:cubicBezTo>
                    <a:cubicBezTo>
                      <a:pt x="24" y="35"/>
                      <a:pt x="25" y="35"/>
                      <a:pt x="26" y="35"/>
                    </a:cubicBezTo>
                    <a:cubicBezTo>
                      <a:pt x="31" y="35"/>
                      <a:pt x="30" y="28"/>
                      <a:pt x="34" y="24"/>
                    </a:cubicBezTo>
                    <a:cubicBezTo>
                      <a:pt x="10" y="22"/>
                      <a:pt x="10" y="22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3"/>
                      <a:pt x="19" y="2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4" y="0"/>
                    </a:cubicBezTo>
                  </a:path>
                </a:pathLst>
              </a:custGeom>
              <a:solidFill>
                <a:srgbClr val="461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59" name="Freeform 6085"/>
              <p:cNvSpPr/>
              <p:nvPr/>
            </p:nvSpPr>
            <p:spPr bwMode="auto">
              <a:xfrm>
                <a:off x="5707063" y="4695826"/>
                <a:ext cx="85725" cy="55563"/>
              </a:xfrm>
              <a:custGeom>
                <a:avLst/>
                <a:gdLst>
                  <a:gd name="T0" fmla="*/ 29 w 43"/>
                  <a:gd name="T1" fmla="*/ 0 h 28"/>
                  <a:gd name="T2" fmla="*/ 29 w 43"/>
                  <a:gd name="T3" fmla="*/ 0 h 28"/>
                  <a:gd name="T4" fmla="*/ 29 w 43"/>
                  <a:gd name="T5" fmla="*/ 0 h 28"/>
                  <a:gd name="T6" fmla="*/ 29 w 43"/>
                  <a:gd name="T7" fmla="*/ 0 h 28"/>
                  <a:gd name="T8" fmla="*/ 18 w 43"/>
                  <a:gd name="T9" fmla="*/ 13 h 28"/>
                  <a:gd name="T10" fmla="*/ 13 w 43"/>
                  <a:gd name="T11" fmla="*/ 11 h 28"/>
                  <a:gd name="T12" fmla="*/ 0 w 43"/>
                  <a:gd name="T13" fmla="*/ 24 h 28"/>
                  <a:gd name="T14" fmla="*/ 0 w 43"/>
                  <a:gd name="T15" fmla="*/ 24 h 28"/>
                  <a:gd name="T16" fmla="*/ 0 w 43"/>
                  <a:gd name="T17" fmla="*/ 24 h 28"/>
                  <a:gd name="T18" fmla="*/ 0 w 43"/>
                  <a:gd name="T19" fmla="*/ 24 h 28"/>
                  <a:gd name="T20" fmla="*/ 14 w 43"/>
                  <a:gd name="T21" fmla="*/ 22 h 28"/>
                  <a:gd name="T22" fmla="*/ 19 w 43"/>
                  <a:gd name="T23" fmla="*/ 24 h 28"/>
                  <a:gd name="T24" fmla="*/ 29 w 43"/>
                  <a:gd name="T25" fmla="*/ 28 h 28"/>
                  <a:gd name="T26" fmla="*/ 38 w 43"/>
                  <a:gd name="T27" fmla="*/ 21 h 28"/>
                  <a:gd name="T28" fmla="*/ 29 w 43"/>
                  <a:gd name="T2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28">
                    <a:moveTo>
                      <a:pt x="29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5" y="3"/>
                      <a:pt x="25" y="13"/>
                      <a:pt x="18" y="13"/>
                    </a:cubicBezTo>
                    <a:cubicBezTo>
                      <a:pt x="17" y="13"/>
                      <a:pt x="15" y="13"/>
                      <a:pt x="13" y="11"/>
                    </a:cubicBezTo>
                    <a:cubicBezTo>
                      <a:pt x="9" y="16"/>
                      <a:pt x="5" y="20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5" y="24"/>
                      <a:pt x="9" y="22"/>
                      <a:pt x="14" y="22"/>
                    </a:cubicBezTo>
                    <a:cubicBezTo>
                      <a:pt x="16" y="22"/>
                      <a:pt x="18" y="22"/>
                      <a:pt x="19" y="24"/>
                    </a:cubicBezTo>
                    <a:cubicBezTo>
                      <a:pt x="23" y="26"/>
                      <a:pt x="26" y="28"/>
                      <a:pt x="29" y="28"/>
                    </a:cubicBezTo>
                    <a:cubicBezTo>
                      <a:pt x="33" y="28"/>
                      <a:pt x="36" y="26"/>
                      <a:pt x="38" y="21"/>
                    </a:cubicBezTo>
                    <a:cubicBezTo>
                      <a:pt x="43" y="11"/>
                      <a:pt x="40" y="3"/>
                      <a:pt x="29" y="0"/>
                    </a:cubicBezTo>
                  </a:path>
                </a:pathLst>
              </a:custGeom>
              <a:solidFill>
                <a:srgbClr val="561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0" name="Freeform 6086"/>
              <p:cNvSpPr>
                <a:spLocks noEditPoints="1"/>
              </p:cNvSpPr>
              <p:nvPr/>
            </p:nvSpPr>
            <p:spPr bwMode="auto">
              <a:xfrm>
                <a:off x="5403850" y="5060951"/>
                <a:ext cx="98425" cy="60325"/>
              </a:xfrm>
              <a:custGeom>
                <a:avLst/>
                <a:gdLst>
                  <a:gd name="T0" fmla="*/ 49 w 49"/>
                  <a:gd name="T1" fmla="*/ 0 h 30"/>
                  <a:gd name="T2" fmla="*/ 47 w 49"/>
                  <a:gd name="T3" fmla="*/ 2 h 30"/>
                  <a:gd name="T4" fmla="*/ 27 w 49"/>
                  <a:gd name="T5" fmla="*/ 16 h 30"/>
                  <a:gd name="T6" fmla="*/ 23 w 49"/>
                  <a:gd name="T7" fmla="*/ 16 h 30"/>
                  <a:gd name="T8" fmla="*/ 23 w 49"/>
                  <a:gd name="T9" fmla="*/ 16 h 30"/>
                  <a:gd name="T10" fmla="*/ 17 w 49"/>
                  <a:gd name="T11" fmla="*/ 9 h 30"/>
                  <a:gd name="T12" fmla="*/ 17 w 49"/>
                  <a:gd name="T13" fmla="*/ 9 h 30"/>
                  <a:gd name="T14" fmla="*/ 10 w 49"/>
                  <a:gd name="T15" fmla="*/ 7 h 30"/>
                  <a:gd name="T16" fmla="*/ 10 w 49"/>
                  <a:gd name="T17" fmla="*/ 7 h 30"/>
                  <a:gd name="T18" fmla="*/ 6 w 49"/>
                  <a:gd name="T19" fmla="*/ 30 h 30"/>
                  <a:gd name="T20" fmla="*/ 6 w 49"/>
                  <a:gd name="T21" fmla="*/ 30 h 30"/>
                  <a:gd name="T22" fmla="*/ 21 w 49"/>
                  <a:gd name="T23" fmla="*/ 27 h 30"/>
                  <a:gd name="T24" fmla="*/ 25 w 49"/>
                  <a:gd name="T25" fmla="*/ 27 h 30"/>
                  <a:gd name="T26" fmla="*/ 29 w 49"/>
                  <a:gd name="T27" fmla="*/ 27 h 30"/>
                  <a:gd name="T28" fmla="*/ 40 w 49"/>
                  <a:gd name="T29" fmla="*/ 25 h 30"/>
                  <a:gd name="T30" fmla="*/ 40 w 49"/>
                  <a:gd name="T31" fmla="*/ 25 h 30"/>
                  <a:gd name="T32" fmla="*/ 40 w 49"/>
                  <a:gd name="T33" fmla="*/ 25 h 30"/>
                  <a:gd name="T34" fmla="*/ 40 w 49"/>
                  <a:gd name="T35" fmla="*/ 25 h 30"/>
                  <a:gd name="T36" fmla="*/ 40 w 49"/>
                  <a:gd name="T37" fmla="*/ 25 h 30"/>
                  <a:gd name="T38" fmla="*/ 44 w 49"/>
                  <a:gd name="T39" fmla="*/ 14 h 30"/>
                  <a:gd name="T40" fmla="*/ 44 w 49"/>
                  <a:gd name="T41" fmla="*/ 15 h 30"/>
                  <a:gd name="T42" fmla="*/ 44 w 49"/>
                  <a:gd name="T43" fmla="*/ 14 h 30"/>
                  <a:gd name="T44" fmla="*/ 48 w 49"/>
                  <a:gd name="T45" fmla="*/ 3 h 30"/>
                  <a:gd name="T46" fmla="*/ 48 w 49"/>
                  <a:gd name="T47" fmla="*/ 3 h 30"/>
                  <a:gd name="T48" fmla="*/ 49 w 49"/>
                  <a:gd name="T49" fmla="*/ 0 h 30"/>
                  <a:gd name="T50" fmla="*/ 49 w 49"/>
                  <a:gd name="T51" fmla="*/ 0 h 30"/>
                  <a:gd name="T52" fmla="*/ 49 w 49"/>
                  <a:gd name="T53" fmla="*/ 0 h 30"/>
                  <a:gd name="T54" fmla="*/ 49 w 49"/>
                  <a:gd name="T55" fmla="*/ 0 h 30"/>
                  <a:gd name="T56" fmla="*/ 49 w 49"/>
                  <a:gd name="T57" fmla="*/ 0 h 30"/>
                  <a:gd name="T58" fmla="*/ 49 w 49"/>
                  <a:gd name="T59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9" h="30">
                    <a:moveTo>
                      <a:pt x="49" y="0"/>
                    </a:moveTo>
                    <a:cubicBezTo>
                      <a:pt x="48" y="0"/>
                      <a:pt x="48" y="1"/>
                      <a:pt x="47" y="2"/>
                    </a:cubicBezTo>
                    <a:cubicBezTo>
                      <a:pt x="37" y="14"/>
                      <a:pt x="35" y="16"/>
                      <a:pt x="27" y="16"/>
                    </a:cubicBezTo>
                    <a:cubicBezTo>
                      <a:pt x="26" y="16"/>
                      <a:pt x="25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0" y="14"/>
                      <a:pt x="18" y="13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5" y="9"/>
                      <a:pt x="12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0" y="13"/>
                      <a:pt x="10" y="23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11" y="27"/>
                      <a:pt x="16" y="27"/>
                      <a:pt x="21" y="27"/>
                    </a:cubicBezTo>
                    <a:cubicBezTo>
                      <a:pt x="22" y="27"/>
                      <a:pt x="24" y="27"/>
                      <a:pt x="25" y="27"/>
                    </a:cubicBezTo>
                    <a:cubicBezTo>
                      <a:pt x="26" y="27"/>
                      <a:pt x="28" y="27"/>
                      <a:pt x="29" y="27"/>
                    </a:cubicBezTo>
                    <a:cubicBezTo>
                      <a:pt x="33" y="27"/>
                      <a:pt x="37" y="27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2" y="22"/>
                      <a:pt x="43" y="18"/>
                      <a:pt x="44" y="14"/>
                    </a:cubicBezTo>
                    <a:cubicBezTo>
                      <a:pt x="44" y="14"/>
                      <a:pt x="44" y="15"/>
                      <a:pt x="44" y="15"/>
                    </a:cubicBezTo>
                    <a:cubicBezTo>
                      <a:pt x="44" y="15"/>
                      <a:pt x="44" y="14"/>
                      <a:pt x="44" y="14"/>
                    </a:cubicBezTo>
                    <a:cubicBezTo>
                      <a:pt x="45" y="11"/>
                      <a:pt x="47" y="7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2"/>
                      <a:pt x="49" y="1"/>
                      <a:pt x="49" y="0"/>
                    </a:cubicBezTo>
                    <a:moveTo>
                      <a:pt x="49" y="0"/>
                    </a:move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</a:path>
                </a:pathLst>
              </a:custGeom>
              <a:solidFill>
                <a:srgbClr val="4D1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1" name="Freeform 6087"/>
              <p:cNvSpPr/>
              <p:nvPr/>
            </p:nvSpPr>
            <p:spPr bwMode="auto">
              <a:xfrm>
                <a:off x="5514976" y="4789488"/>
                <a:ext cx="57150" cy="74613"/>
              </a:xfrm>
              <a:custGeom>
                <a:avLst/>
                <a:gdLst>
                  <a:gd name="T0" fmla="*/ 18 w 28"/>
                  <a:gd name="T1" fmla="*/ 0 h 37"/>
                  <a:gd name="T2" fmla="*/ 3 w 28"/>
                  <a:gd name="T3" fmla="*/ 32 h 37"/>
                  <a:gd name="T4" fmla="*/ 3 w 28"/>
                  <a:gd name="T5" fmla="*/ 32 h 37"/>
                  <a:gd name="T6" fmla="*/ 5 w 28"/>
                  <a:gd name="T7" fmla="*/ 37 h 37"/>
                  <a:gd name="T8" fmla="*/ 5 w 28"/>
                  <a:gd name="T9" fmla="*/ 37 h 37"/>
                  <a:gd name="T10" fmla="*/ 28 w 28"/>
                  <a:gd name="T11" fmla="*/ 7 h 37"/>
                  <a:gd name="T12" fmla="*/ 28 w 28"/>
                  <a:gd name="T13" fmla="*/ 7 h 37"/>
                  <a:gd name="T14" fmla="*/ 18 w 28"/>
                  <a:gd name="T15" fmla="*/ 0 h 37"/>
                  <a:gd name="T16" fmla="*/ 18 w 28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37">
                    <a:moveTo>
                      <a:pt x="18" y="0"/>
                    </a:moveTo>
                    <a:cubicBezTo>
                      <a:pt x="16" y="12"/>
                      <a:pt x="0" y="18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4"/>
                      <a:pt x="5" y="35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23" y="35"/>
                      <a:pt x="22" y="19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4" y="5"/>
                      <a:pt x="21" y="3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581B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2" name="Freeform 6088"/>
              <p:cNvSpPr/>
              <p:nvPr/>
            </p:nvSpPr>
            <p:spPr bwMode="auto">
              <a:xfrm>
                <a:off x="5497513" y="4943476"/>
                <a:ext cx="68263" cy="53975"/>
              </a:xfrm>
              <a:custGeom>
                <a:avLst/>
                <a:gdLst>
                  <a:gd name="T0" fmla="*/ 12 w 34"/>
                  <a:gd name="T1" fmla="*/ 0 h 27"/>
                  <a:gd name="T2" fmla="*/ 1 w 34"/>
                  <a:gd name="T3" fmla="*/ 4 h 27"/>
                  <a:gd name="T4" fmla="*/ 0 w 34"/>
                  <a:gd name="T5" fmla="*/ 9 h 27"/>
                  <a:gd name="T6" fmla="*/ 3 w 34"/>
                  <a:gd name="T7" fmla="*/ 10 h 27"/>
                  <a:gd name="T8" fmla="*/ 3 w 34"/>
                  <a:gd name="T9" fmla="*/ 10 h 27"/>
                  <a:gd name="T10" fmla="*/ 8 w 34"/>
                  <a:gd name="T11" fmla="*/ 10 h 27"/>
                  <a:gd name="T12" fmla="*/ 9 w 34"/>
                  <a:gd name="T13" fmla="*/ 24 h 27"/>
                  <a:gd name="T14" fmla="*/ 9 w 34"/>
                  <a:gd name="T15" fmla="*/ 24 h 27"/>
                  <a:gd name="T16" fmla="*/ 15 w 34"/>
                  <a:gd name="T17" fmla="*/ 27 h 27"/>
                  <a:gd name="T18" fmla="*/ 19 w 34"/>
                  <a:gd name="T19" fmla="*/ 19 h 27"/>
                  <a:gd name="T20" fmla="*/ 19 w 34"/>
                  <a:gd name="T21" fmla="*/ 19 h 27"/>
                  <a:gd name="T22" fmla="*/ 19 w 34"/>
                  <a:gd name="T23" fmla="*/ 17 h 27"/>
                  <a:gd name="T24" fmla="*/ 19 w 34"/>
                  <a:gd name="T25" fmla="*/ 16 h 27"/>
                  <a:gd name="T26" fmla="*/ 25 w 34"/>
                  <a:gd name="T27" fmla="*/ 14 h 27"/>
                  <a:gd name="T28" fmla="*/ 26 w 34"/>
                  <a:gd name="T29" fmla="*/ 14 h 27"/>
                  <a:gd name="T30" fmla="*/ 31 w 34"/>
                  <a:gd name="T31" fmla="*/ 16 h 27"/>
                  <a:gd name="T32" fmla="*/ 33 w 34"/>
                  <a:gd name="T33" fmla="*/ 12 h 27"/>
                  <a:gd name="T34" fmla="*/ 24 w 34"/>
                  <a:gd name="T35" fmla="*/ 4 h 27"/>
                  <a:gd name="T36" fmla="*/ 12 w 34"/>
                  <a:gd name="T37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" h="27">
                    <a:moveTo>
                      <a:pt x="12" y="0"/>
                    </a:moveTo>
                    <a:cubicBezTo>
                      <a:pt x="8" y="0"/>
                      <a:pt x="5" y="1"/>
                      <a:pt x="1" y="4"/>
                    </a:cubicBezTo>
                    <a:cubicBezTo>
                      <a:pt x="0" y="5"/>
                      <a:pt x="0" y="7"/>
                      <a:pt x="0" y="9"/>
                    </a:cubicBezTo>
                    <a:cubicBezTo>
                      <a:pt x="0" y="9"/>
                      <a:pt x="2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10"/>
                      <a:pt x="6" y="10"/>
                      <a:pt x="8" y="10"/>
                    </a:cubicBezTo>
                    <a:cubicBezTo>
                      <a:pt x="19" y="10"/>
                      <a:pt x="9" y="19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2" y="27"/>
                      <a:pt x="13" y="27"/>
                      <a:pt x="15" y="27"/>
                    </a:cubicBezTo>
                    <a:cubicBezTo>
                      <a:pt x="18" y="27"/>
                      <a:pt x="18" y="22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8"/>
                      <a:pt x="19" y="17"/>
                    </a:cubicBezTo>
                    <a:cubicBezTo>
                      <a:pt x="18" y="17"/>
                      <a:pt x="19" y="16"/>
                      <a:pt x="19" y="16"/>
                    </a:cubicBezTo>
                    <a:cubicBezTo>
                      <a:pt x="21" y="15"/>
                      <a:pt x="23" y="14"/>
                      <a:pt x="25" y="14"/>
                    </a:cubicBezTo>
                    <a:cubicBezTo>
                      <a:pt x="25" y="14"/>
                      <a:pt x="26" y="14"/>
                      <a:pt x="26" y="14"/>
                    </a:cubicBezTo>
                    <a:cubicBezTo>
                      <a:pt x="28" y="15"/>
                      <a:pt x="29" y="16"/>
                      <a:pt x="31" y="16"/>
                    </a:cubicBezTo>
                    <a:cubicBezTo>
                      <a:pt x="32" y="16"/>
                      <a:pt x="33" y="15"/>
                      <a:pt x="33" y="12"/>
                    </a:cubicBezTo>
                    <a:cubicBezTo>
                      <a:pt x="34" y="6"/>
                      <a:pt x="28" y="6"/>
                      <a:pt x="24" y="4"/>
                    </a:cubicBezTo>
                    <a:cubicBezTo>
                      <a:pt x="20" y="1"/>
                      <a:pt x="16" y="0"/>
                      <a:pt x="12" y="0"/>
                    </a:cubicBezTo>
                  </a:path>
                </a:pathLst>
              </a:custGeom>
              <a:solidFill>
                <a:srgbClr val="4616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3" name="Freeform 6089"/>
              <p:cNvSpPr/>
              <p:nvPr/>
            </p:nvSpPr>
            <p:spPr bwMode="auto">
              <a:xfrm>
                <a:off x="5565776" y="4849813"/>
                <a:ext cx="74613" cy="52388"/>
              </a:xfrm>
              <a:custGeom>
                <a:avLst/>
                <a:gdLst>
                  <a:gd name="T0" fmla="*/ 28 w 37"/>
                  <a:gd name="T1" fmla="*/ 0 h 26"/>
                  <a:gd name="T2" fmla="*/ 26 w 37"/>
                  <a:gd name="T3" fmla="*/ 0 h 26"/>
                  <a:gd name="T4" fmla="*/ 0 w 37"/>
                  <a:gd name="T5" fmla="*/ 22 h 26"/>
                  <a:gd name="T6" fmla="*/ 0 w 37"/>
                  <a:gd name="T7" fmla="*/ 22 h 26"/>
                  <a:gd name="T8" fmla="*/ 0 w 37"/>
                  <a:gd name="T9" fmla="*/ 22 h 26"/>
                  <a:gd name="T10" fmla="*/ 3 w 37"/>
                  <a:gd name="T11" fmla="*/ 21 h 26"/>
                  <a:gd name="T12" fmla="*/ 7 w 37"/>
                  <a:gd name="T13" fmla="*/ 21 h 26"/>
                  <a:gd name="T14" fmla="*/ 11 w 37"/>
                  <a:gd name="T15" fmla="*/ 26 h 26"/>
                  <a:gd name="T16" fmla="*/ 11 w 37"/>
                  <a:gd name="T17" fmla="*/ 26 h 26"/>
                  <a:gd name="T18" fmla="*/ 13 w 37"/>
                  <a:gd name="T19" fmla="*/ 26 h 26"/>
                  <a:gd name="T20" fmla="*/ 34 w 37"/>
                  <a:gd name="T21" fmla="*/ 12 h 26"/>
                  <a:gd name="T22" fmla="*/ 34 w 37"/>
                  <a:gd name="T23" fmla="*/ 4 h 26"/>
                  <a:gd name="T24" fmla="*/ 28 w 37"/>
                  <a:gd name="T25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26">
                    <a:moveTo>
                      <a:pt x="28" y="0"/>
                    </a:moveTo>
                    <a:cubicBezTo>
                      <a:pt x="27" y="0"/>
                      <a:pt x="27" y="0"/>
                      <a:pt x="26" y="0"/>
                    </a:cubicBezTo>
                    <a:cubicBezTo>
                      <a:pt x="20" y="11"/>
                      <a:pt x="7" y="1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2" y="22"/>
                      <a:pt x="3" y="21"/>
                    </a:cubicBezTo>
                    <a:cubicBezTo>
                      <a:pt x="4" y="21"/>
                      <a:pt x="6" y="21"/>
                      <a:pt x="7" y="21"/>
                    </a:cubicBezTo>
                    <a:cubicBezTo>
                      <a:pt x="9" y="21"/>
                      <a:pt x="10" y="22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2" y="26"/>
                      <a:pt x="12" y="26"/>
                      <a:pt x="13" y="26"/>
                    </a:cubicBezTo>
                    <a:cubicBezTo>
                      <a:pt x="22" y="26"/>
                      <a:pt x="27" y="17"/>
                      <a:pt x="34" y="12"/>
                    </a:cubicBezTo>
                    <a:cubicBezTo>
                      <a:pt x="37" y="10"/>
                      <a:pt x="37" y="7"/>
                      <a:pt x="34" y="4"/>
                    </a:cubicBezTo>
                    <a:cubicBezTo>
                      <a:pt x="32" y="2"/>
                      <a:pt x="29" y="0"/>
                      <a:pt x="28" y="0"/>
                    </a:cubicBezTo>
                  </a:path>
                </a:pathLst>
              </a:custGeom>
              <a:solidFill>
                <a:srgbClr val="581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4" name="Freeform 6090"/>
              <p:cNvSpPr/>
              <p:nvPr/>
            </p:nvSpPr>
            <p:spPr bwMode="auto">
              <a:xfrm>
                <a:off x="5430838" y="4865688"/>
                <a:ext cx="44450" cy="61913"/>
              </a:xfrm>
              <a:custGeom>
                <a:avLst/>
                <a:gdLst>
                  <a:gd name="T0" fmla="*/ 2 w 22"/>
                  <a:gd name="T1" fmla="*/ 0 h 31"/>
                  <a:gd name="T2" fmla="*/ 2 w 22"/>
                  <a:gd name="T3" fmla="*/ 0 h 31"/>
                  <a:gd name="T4" fmla="*/ 8 w 22"/>
                  <a:gd name="T5" fmla="*/ 31 h 31"/>
                  <a:gd name="T6" fmla="*/ 8 w 22"/>
                  <a:gd name="T7" fmla="*/ 31 h 31"/>
                  <a:gd name="T8" fmla="*/ 13 w 22"/>
                  <a:gd name="T9" fmla="*/ 29 h 31"/>
                  <a:gd name="T10" fmla="*/ 13 w 22"/>
                  <a:gd name="T11" fmla="*/ 29 h 31"/>
                  <a:gd name="T12" fmla="*/ 22 w 22"/>
                  <a:gd name="T13" fmla="*/ 15 h 31"/>
                  <a:gd name="T14" fmla="*/ 22 w 22"/>
                  <a:gd name="T15" fmla="*/ 15 h 31"/>
                  <a:gd name="T16" fmla="*/ 22 w 22"/>
                  <a:gd name="T17" fmla="*/ 3 h 31"/>
                  <a:gd name="T18" fmla="*/ 22 w 22"/>
                  <a:gd name="T19" fmla="*/ 3 h 31"/>
                  <a:gd name="T20" fmla="*/ 22 w 22"/>
                  <a:gd name="T21" fmla="*/ 3 h 31"/>
                  <a:gd name="T22" fmla="*/ 14 w 22"/>
                  <a:gd name="T23" fmla="*/ 6 h 31"/>
                  <a:gd name="T24" fmla="*/ 2 w 22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3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1"/>
                      <a:pt x="3" y="21"/>
                      <a:pt x="8" y="31"/>
                    </a:cubicBezTo>
                    <a:cubicBezTo>
                      <a:pt x="8" y="31"/>
                      <a:pt x="8" y="31"/>
                      <a:pt x="8" y="31"/>
                    </a:cubicBezTo>
                    <a:cubicBezTo>
                      <a:pt x="10" y="30"/>
                      <a:pt x="11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7" y="25"/>
                      <a:pt x="20" y="21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8" y="11"/>
                      <a:pt x="20" y="7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9" y="5"/>
                      <a:pt x="17" y="6"/>
                      <a:pt x="14" y="6"/>
                    </a:cubicBezTo>
                    <a:cubicBezTo>
                      <a:pt x="10" y="6"/>
                      <a:pt x="6" y="3"/>
                      <a:pt x="2" y="0"/>
                    </a:cubicBezTo>
                  </a:path>
                </a:pathLst>
              </a:custGeom>
              <a:solidFill>
                <a:srgbClr val="5D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5" name="Freeform 6091"/>
              <p:cNvSpPr/>
              <p:nvPr/>
            </p:nvSpPr>
            <p:spPr bwMode="auto">
              <a:xfrm>
                <a:off x="5467350" y="4764088"/>
                <a:ext cx="42863" cy="131763"/>
              </a:xfrm>
              <a:custGeom>
                <a:avLst/>
                <a:gdLst>
                  <a:gd name="T0" fmla="*/ 14 w 21"/>
                  <a:gd name="T1" fmla="*/ 0 h 66"/>
                  <a:gd name="T2" fmla="*/ 7 w 21"/>
                  <a:gd name="T3" fmla="*/ 6 h 66"/>
                  <a:gd name="T4" fmla="*/ 7 w 21"/>
                  <a:gd name="T5" fmla="*/ 6 h 66"/>
                  <a:gd name="T6" fmla="*/ 7 w 21"/>
                  <a:gd name="T7" fmla="*/ 6 h 66"/>
                  <a:gd name="T8" fmla="*/ 7 w 21"/>
                  <a:gd name="T9" fmla="*/ 43 h 66"/>
                  <a:gd name="T10" fmla="*/ 7 w 21"/>
                  <a:gd name="T11" fmla="*/ 43 h 66"/>
                  <a:gd name="T12" fmla="*/ 6 w 21"/>
                  <a:gd name="T13" fmla="*/ 46 h 66"/>
                  <a:gd name="T14" fmla="*/ 6 w 21"/>
                  <a:gd name="T15" fmla="*/ 46 h 66"/>
                  <a:gd name="T16" fmla="*/ 6 w 21"/>
                  <a:gd name="T17" fmla="*/ 46 h 66"/>
                  <a:gd name="T18" fmla="*/ 4 w 21"/>
                  <a:gd name="T19" fmla="*/ 54 h 66"/>
                  <a:gd name="T20" fmla="*/ 4 w 21"/>
                  <a:gd name="T21" fmla="*/ 54 h 66"/>
                  <a:gd name="T22" fmla="*/ 4 w 21"/>
                  <a:gd name="T23" fmla="*/ 66 h 66"/>
                  <a:gd name="T24" fmla="*/ 4 w 21"/>
                  <a:gd name="T25" fmla="*/ 66 h 66"/>
                  <a:gd name="T26" fmla="*/ 21 w 21"/>
                  <a:gd name="T27" fmla="*/ 14 h 66"/>
                  <a:gd name="T28" fmla="*/ 21 w 21"/>
                  <a:gd name="T29" fmla="*/ 14 h 66"/>
                  <a:gd name="T30" fmla="*/ 21 w 21"/>
                  <a:gd name="T31" fmla="*/ 14 h 66"/>
                  <a:gd name="T32" fmla="*/ 21 w 21"/>
                  <a:gd name="T33" fmla="*/ 14 h 66"/>
                  <a:gd name="T34" fmla="*/ 17 w 21"/>
                  <a:gd name="T35" fmla="*/ 1 h 66"/>
                  <a:gd name="T36" fmla="*/ 17 w 21"/>
                  <a:gd name="T37" fmla="*/ 1 h 66"/>
                  <a:gd name="T38" fmla="*/ 14 w 21"/>
                  <a:gd name="T39" fmla="*/ 0 h 66"/>
                  <a:gd name="T40" fmla="*/ 14 w 21"/>
                  <a:gd name="T41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66">
                    <a:moveTo>
                      <a:pt x="14" y="0"/>
                    </a:moveTo>
                    <a:cubicBezTo>
                      <a:pt x="12" y="2"/>
                      <a:pt x="9" y="4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13" y="18"/>
                      <a:pt x="14" y="30"/>
                      <a:pt x="7" y="43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7" y="44"/>
                      <a:pt x="6" y="45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5" y="49"/>
                      <a:pt x="4" y="51"/>
                      <a:pt x="4" y="54"/>
                    </a:cubicBezTo>
                    <a:cubicBezTo>
                      <a:pt x="4" y="54"/>
                      <a:pt x="4" y="54"/>
                      <a:pt x="4" y="54"/>
                    </a:cubicBezTo>
                    <a:cubicBezTo>
                      <a:pt x="2" y="58"/>
                      <a:pt x="0" y="62"/>
                      <a:pt x="4" y="66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7" y="48"/>
                      <a:pt x="19" y="33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3" y="11"/>
                      <a:pt x="15" y="6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5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571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6" name="Freeform 6092"/>
              <p:cNvSpPr/>
              <p:nvPr/>
            </p:nvSpPr>
            <p:spPr bwMode="auto">
              <a:xfrm>
                <a:off x="5780088" y="4802188"/>
                <a:ext cx="49213" cy="41275"/>
              </a:xfrm>
              <a:custGeom>
                <a:avLst/>
                <a:gdLst>
                  <a:gd name="T0" fmla="*/ 12 w 24"/>
                  <a:gd name="T1" fmla="*/ 0 h 21"/>
                  <a:gd name="T2" fmla="*/ 4 w 24"/>
                  <a:gd name="T3" fmla="*/ 11 h 21"/>
                  <a:gd name="T4" fmla="*/ 5 w 24"/>
                  <a:gd name="T5" fmla="*/ 19 h 21"/>
                  <a:gd name="T6" fmla="*/ 8 w 24"/>
                  <a:gd name="T7" fmla="*/ 19 h 21"/>
                  <a:gd name="T8" fmla="*/ 9 w 24"/>
                  <a:gd name="T9" fmla="*/ 19 h 21"/>
                  <a:gd name="T10" fmla="*/ 14 w 24"/>
                  <a:gd name="T11" fmla="*/ 20 h 21"/>
                  <a:gd name="T12" fmla="*/ 19 w 24"/>
                  <a:gd name="T13" fmla="*/ 21 h 21"/>
                  <a:gd name="T14" fmla="*/ 23 w 24"/>
                  <a:gd name="T15" fmla="*/ 18 h 21"/>
                  <a:gd name="T16" fmla="*/ 14 w 24"/>
                  <a:gd name="T17" fmla="*/ 1 h 21"/>
                  <a:gd name="T18" fmla="*/ 12 w 24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1">
                    <a:moveTo>
                      <a:pt x="12" y="0"/>
                    </a:moveTo>
                    <a:cubicBezTo>
                      <a:pt x="5" y="0"/>
                      <a:pt x="5" y="6"/>
                      <a:pt x="4" y="11"/>
                    </a:cubicBezTo>
                    <a:cubicBezTo>
                      <a:pt x="3" y="14"/>
                      <a:pt x="0" y="19"/>
                      <a:pt x="5" y="19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8" y="19"/>
                      <a:pt x="9" y="19"/>
                      <a:pt x="9" y="19"/>
                    </a:cubicBezTo>
                    <a:cubicBezTo>
                      <a:pt x="11" y="19"/>
                      <a:pt x="12" y="19"/>
                      <a:pt x="14" y="20"/>
                    </a:cubicBezTo>
                    <a:cubicBezTo>
                      <a:pt x="16" y="21"/>
                      <a:pt x="18" y="21"/>
                      <a:pt x="19" y="21"/>
                    </a:cubicBezTo>
                    <a:cubicBezTo>
                      <a:pt x="21" y="21"/>
                      <a:pt x="22" y="20"/>
                      <a:pt x="23" y="18"/>
                    </a:cubicBezTo>
                    <a:cubicBezTo>
                      <a:pt x="24" y="11"/>
                      <a:pt x="18" y="5"/>
                      <a:pt x="14" y="1"/>
                    </a:cubicBezTo>
                    <a:cubicBezTo>
                      <a:pt x="13" y="0"/>
                      <a:pt x="13" y="0"/>
                      <a:pt x="12" y="0"/>
                    </a:cubicBezTo>
                  </a:path>
                </a:pathLst>
              </a:custGeom>
              <a:solidFill>
                <a:srgbClr val="541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7" name="Freeform 6093"/>
              <p:cNvSpPr/>
              <p:nvPr/>
            </p:nvSpPr>
            <p:spPr bwMode="auto">
              <a:xfrm>
                <a:off x="5391150" y="4957763"/>
                <a:ext cx="36513" cy="47625"/>
              </a:xfrm>
              <a:custGeom>
                <a:avLst/>
                <a:gdLst>
                  <a:gd name="T0" fmla="*/ 11 w 18"/>
                  <a:gd name="T1" fmla="*/ 0 h 24"/>
                  <a:gd name="T2" fmla="*/ 11 w 18"/>
                  <a:gd name="T3" fmla="*/ 24 h 24"/>
                  <a:gd name="T4" fmla="*/ 11 w 18"/>
                  <a:gd name="T5" fmla="*/ 24 h 24"/>
                  <a:gd name="T6" fmla="*/ 17 w 18"/>
                  <a:gd name="T7" fmla="*/ 6 h 24"/>
                  <a:gd name="T8" fmla="*/ 17 w 18"/>
                  <a:gd name="T9" fmla="*/ 6 h 24"/>
                  <a:gd name="T10" fmla="*/ 11 w 18"/>
                  <a:gd name="T11" fmla="*/ 0 h 24"/>
                  <a:gd name="T12" fmla="*/ 11 w 18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4">
                    <a:moveTo>
                      <a:pt x="11" y="0"/>
                    </a:moveTo>
                    <a:cubicBezTo>
                      <a:pt x="0" y="8"/>
                      <a:pt x="1" y="16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8" y="20"/>
                      <a:pt x="15" y="12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4"/>
                      <a:pt x="13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622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8" name="Freeform 6094"/>
              <p:cNvSpPr/>
              <p:nvPr/>
            </p:nvSpPr>
            <p:spPr bwMode="auto">
              <a:xfrm>
                <a:off x="5665788" y="4743451"/>
                <a:ext cx="44450" cy="30163"/>
              </a:xfrm>
              <a:custGeom>
                <a:avLst/>
                <a:gdLst>
                  <a:gd name="T0" fmla="*/ 20 w 22"/>
                  <a:gd name="T1" fmla="*/ 0 h 15"/>
                  <a:gd name="T2" fmla="*/ 20 w 22"/>
                  <a:gd name="T3" fmla="*/ 0 h 15"/>
                  <a:gd name="T4" fmla="*/ 8 w 22"/>
                  <a:gd name="T5" fmla="*/ 0 h 15"/>
                  <a:gd name="T6" fmla="*/ 8 w 22"/>
                  <a:gd name="T7" fmla="*/ 0 h 15"/>
                  <a:gd name="T8" fmla="*/ 7 w 22"/>
                  <a:gd name="T9" fmla="*/ 3 h 15"/>
                  <a:gd name="T10" fmla="*/ 7 w 22"/>
                  <a:gd name="T11" fmla="*/ 3 h 15"/>
                  <a:gd name="T12" fmla="*/ 0 w 22"/>
                  <a:gd name="T13" fmla="*/ 13 h 15"/>
                  <a:gd name="T14" fmla="*/ 0 w 22"/>
                  <a:gd name="T15" fmla="*/ 13 h 15"/>
                  <a:gd name="T16" fmla="*/ 0 w 22"/>
                  <a:gd name="T17" fmla="*/ 13 h 15"/>
                  <a:gd name="T18" fmla="*/ 12 w 22"/>
                  <a:gd name="T19" fmla="*/ 15 h 15"/>
                  <a:gd name="T20" fmla="*/ 20 w 22"/>
                  <a:gd name="T21" fmla="*/ 0 h 15"/>
                  <a:gd name="T22" fmla="*/ 20 w 22"/>
                  <a:gd name="T23" fmla="*/ 0 h 15"/>
                  <a:gd name="T24" fmla="*/ 20 w 22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15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6" y="0"/>
                      <a:pt x="12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7" y="2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4" y="7"/>
                      <a:pt x="2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4"/>
                      <a:pt x="8" y="15"/>
                      <a:pt x="12" y="15"/>
                    </a:cubicBezTo>
                    <a:cubicBezTo>
                      <a:pt x="18" y="15"/>
                      <a:pt x="22" y="1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561B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69" name="Freeform 6095"/>
              <p:cNvSpPr/>
              <p:nvPr/>
            </p:nvSpPr>
            <p:spPr bwMode="auto">
              <a:xfrm>
                <a:off x="5900738" y="4714876"/>
                <a:ext cx="46038" cy="96838"/>
              </a:xfrm>
              <a:custGeom>
                <a:avLst/>
                <a:gdLst>
                  <a:gd name="T0" fmla="*/ 23 w 23"/>
                  <a:gd name="T1" fmla="*/ 0 h 48"/>
                  <a:gd name="T2" fmla="*/ 23 w 23"/>
                  <a:gd name="T3" fmla="*/ 0 h 48"/>
                  <a:gd name="T4" fmla="*/ 23 w 23"/>
                  <a:gd name="T5" fmla="*/ 0 h 48"/>
                  <a:gd name="T6" fmla="*/ 22 w 23"/>
                  <a:gd name="T7" fmla="*/ 2 h 48"/>
                  <a:gd name="T8" fmla="*/ 0 w 23"/>
                  <a:gd name="T9" fmla="*/ 45 h 48"/>
                  <a:gd name="T10" fmla="*/ 0 w 23"/>
                  <a:gd name="T11" fmla="*/ 46 h 48"/>
                  <a:gd name="T12" fmla="*/ 0 w 23"/>
                  <a:gd name="T13" fmla="*/ 46 h 48"/>
                  <a:gd name="T14" fmla="*/ 0 w 23"/>
                  <a:gd name="T15" fmla="*/ 46 h 48"/>
                  <a:gd name="T16" fmla="*/ 7 w 23"/>
                  <a:gd name="T17" fmla="*/ 48 h 48"/>
                  <a:gd name="T18" fmla="*/ 7 w 23"/>
                  <a:gd name="T19" fmla="*/ 48 h 48"/>
                  <a:gd name="T20" fmla="*/ 14 w 23"/>
                  <a:gd name="T21" fmla="*/ 28 h 48"/>
                  <a:gd name="T22" fmla="*/ 14 w 23"/>
                  <a:gd name="T23" fmla="*/ 26 h 48"/>
                  <a:gd name="T24" fmla="*/ 14 w 23"/>
                  <a:gd name="T25" fmla="*/ 26 h 48"/>
                  <a:gd name="T26" fmla="*/ 14 w 23"/>
                  <a:gd name="T27" fmla="*/ 26 h 48"/>
                  <a:gd name="T28" fmla="*/ 22 w 23"/>
                  <a:gd name="T29" fmla="*/ 5 h 48"/>
                  <a:gd name="T30" fmla="*/ 22 w 23"/>
                  <a:gd name="T31" fmla="*/ 5 h 48"/>
                  <a:gd name="T32" fmla="*/ 22 w 23"/>
                  <a:gd name="T33" fmla="*/ 5 h 48"/>
                  <a:gd name="T34" fmla="*/ 23 w 23"/>
                  <a:gd name="T35" fmla="*/ 0 h 48"/>
                  <a:gd name="T36" fmla="*/ 23 w 23"/>
                  <a:gd name="T37" fmla="*/ 0 h 48"/>
                  <a:gd name="T38" fmla="*/ 23 w 23"/>
                  <a:gd name="T3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48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2"/>
                    </a:cubicBezTo>
                    <a:cubicBezTo>
                      <a:pt x="9" y="13"/>
                      <a:pt x="13" y="34"/>
                      <a:pt x="0" y="45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7"/>
                      <a:pt x="4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9" y="42"/>
                      <a:pt x="11" y="35"/>
                      <a:pt x="14" y="28"/>
                    </a:cubicBezTo>
                    <a:cubicBezTo>
                      <a:pt x="14" y="27"/>
                      <a:pt x="14" y="27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7" y="19"/>
                      <a:pt x="19" y="12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3" y="2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753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0" name="Freeform 6096"/>
              <p:cNvSpPr/>
              <p:nvPr/>
            </p:nvSpPr>
            <p:spPr bwMode="auto">
              <a:xfrm>
                <a:off x="5638801" y="4883151"/>
                <a:ext cx="57150" cy="30163"/>
              </a:xfrm>
              <a:custGeom>
                <a:avLst/>
                <a:gdLst>
                  <a:gd name="T0" fmla="*/ 7 w 29"/>
                  <a:gd name="T1" fmla="*/ 0 h 15"/>
                  <a:gd name="T2" fmla="*/ 2 w 29"/>
                  <a:gd name="T3" fmla="*/ 5 h 15"/>
                  <a:gd name="T4" fmla="*/ 8 w 29"/>
                  <a:gd name="T5" fmla="*/ 12 h 15"/>
                  <a:gd name="T6" fmla="*/ 11 w 29"/>
                  <a:gd name="T7" fmla="*/ 12 h 15"/>
                  <a:gd name="T8" fmla="*/ 11 w 29"/>
                  <a:gd name="T9" fmla="*/ 12 h 15"/>
                  <a:gd name="T10" fmla="*/ 13 w 29"/>
                  <a:gd name="T11" fmla="*/ 11 h 15"/>
                  <a:gd name="T12" fmla="*/ 18 w 29"/>
                  <a:gd name="T13" fmla="*/ 15 h 15"/>
                  <a:gd name="T14" fmla="*/ 18 w 29"/>
                  <a:gd name="T15" fmla="*/ 14 h 15"/>
                  <a:gd name="T16" fmla="*/ 18 w 29"/>
                  <a:gd name="T17" fmla="*/ 5 h 15"/>
                  <a:gd name="T18" fmla="*/ 7 w 29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15">
                    <a:moveTo>
                      <a:pt x="7" y="0"/>
                    </a:moveTo>
                    <a:cubicBezTo>
                      <a:pt x="5" y="0"/>
                      <a:pt x="3" y="1"/>
                      <a:pt x="2" y="5"/>
                    </a:cubicBezTo>
                    <a:cubicBezTo>
                      <a:pt x="0" y="10"/>
                      <a:pt x="4" y="12"/>
                      <a:pt x="8" y="12"/>
                    </a:cubicBezTo>
                    <a:cubicBezTo>
                      <a:pt x="9" y="12"/>
                      <a:pt x="10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1"/>
                      <a:pt x="13" y="11"/>
                      <a:pt x="13" y="11"/>
                    </a:cubicBezTo>
                    <a:cubicBezTo>
                      <a:pt x="15" y="11"/>
                      <a:pt x="17" y="14"/>
                      <a:pt x="18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8" y="11"/>
                      <a:pt x="29" y="5"/>
                      <a:pt x="18" y="5"/>
                    </a:cubicBezTo>
                    <a:cubicBezTo>
                      <a:pt x="14" y="5"/>
                      <a:pt x="10" y="0"/>
                      <a:pt x="7" y="0"/>
                    </a:cubicBezTo>
                  </a:path>
                </a:pathLst>
              </a:custGeom>
              <a:solidFill>
                <a:srgbClr val="551C4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1" name="Freeform 6097"/>
              <p:cNvSpPr/>
              <p:nvPr/>
            </p:nvSpPr>
            <p:spPr bwMode="auto">
              <a:xfrm>
                <a:off x="5634038" y="4743451"/>
                <a:ext cx="46038" cy="33338"/>
              </a:xfrm>
              <a:custGeom>
                <a:avLst/>
                <a:gdLst>
                  <a:gd name="T0" fmla="*/ 12 w 23"/>
                  <a:gd name="T1" fmla="*/ 0 h 17"/>
                  <a:gd name="T2" fmla="*/ 0 w 23"/>
                  <a:gd name="T3" fmla="*/ 12 h 17"/>
                  <a:gd name="T4" fmla="*/ 0 w 23"/>
                  <a:gd name="T5" fmla="*/ 12 h 17"/>
                  <a:gd name="T6" fmla="*/ 10 w 23"/>
                  <a:gd name="T7" fmla="*/ 17 h 17"/>
                  <a:gd name="T8" fmla="*/ 16 w 23"/>
                  <a:gd name="T9" fmla="*/ 13 h 17"/>
                  <a:gd name="T10" fmla="*/ 16 w 23"/>
                  <a:gd name="T11" fmla="*/ 13 h 17"/>
                  <a:gd name="T12" fmla="*/ 23 w 23"/>
                  <a:gd name="T13" fmla="*/ 3 h 17"/>
                  <a:gd name="T14" fmla="*/ 12 w 23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7">
                    <a:moveTo>
                      <a:pt x="12" y="0"/>
                    </a:moveTo>
                    <a:cubicBezTo>
                      <a:pt x="10" y="6"/>
                      <a:pt x="3" y="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3"/>
                      <a:pt x="6" y="17"/>
                      <a:pt x="10" y="17"/>
                    </a:cubicBezTo>
                    <a:cubicBezTo>
                      <a:pt x="12" y="17"/>
                      <a:pt x="14" y="16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8" y="10"/>
                      <a:pt x="20" y="7"/>
                      <a:pt x="23" y="3"/>
                    </a:cubicBezTo>
                    <a:cubicBezTo>
                      <a:pt x="19" y="2"/>
                      <a:pt x="16" y="1"/>
                      <a:pt x="12" y="0"/>
                    </a:cubicBezTo>
                  </a:path>
                </a:pathLst>
              </a:custGeom>
              <a:solidFill>
                <a:srgbClr val="5C2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2" name="Freeform 6098"/>
              <p:cNvSpPr/>
              <p:nvPr/>
            </p:nvSpPr>
            <p:spPr bwMode="auto">
              <a:xfrm>
                <a:off x="5884863" y="4805363"/>
                <a:ext cx="22225" cy="30163"/>
              </a:xfrm>
              <a:custGeom>
                <a:avLst/>
                <a:gdLst>
                  <a:gd name="T0" fmla="*/ 8 w 11"/>
                  <a:gd name="T1" fmla="*/ 0 h 15"/>
                  <a:gd name="T2" fmla="*/ 3 w 11"/>
                  <a:gd name="T3" fmla="*/ 15 h 15"/>
                  <a:gd name="T4" fmla="*/ 8 w 11"/>
                  <a:gd name="T5" fmla="*/ 1 h 15"/>
                  <a:gd name="T6" fmla="*/ 8 w 11"/>
                  <a:gd name="T7" fmla="*/ 1 h 15"/>
                  <a:gd name="T8" fmla="*/ 8 w 11"/>
                  <a:gd name="T9" fmla="*/ 1 h 15"/>
                  <a:gd name="T10" fmla="*/ 8 w 11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8" y="0"/>
                    </a:moveTo>
                    <a:cubicBezTo>
                      <a:pt x="1" y="4"/>
                      <a:pt x="0" y="8"/>
                      <a:pt x="3" y="15"/>
                    </a:cubicBezTo>
                    <a:cubicBezTo>
                      <a:pt x="11" y="11"/>
                      <a:pt x="7" y="5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3B142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3" name="Freeform 6099"/>
              <p:cNvSpPr/>
              <p:nvPr/>
            </p:nvSpPr>
            <p:spPr bwMode="auto">
              <a:xfrm>
                <a:off x="5437188" y="5068888"/>
                <a:ext cx="19050" cy="23813"/>
              </a:xfrm>
              <a:custGeom>
                <a:avLst/>
                <a:gdLst>
                  <a:gd name="T0" fmla="*/ 5 w 9"/>
                  <a:gd name="T1" fmla="*/ 0 h 12"/>
                  <a:gd name="T2" fmla="*/ 0 w 9"/>
                  <a:gd name="T3" fmla="*/ 5 h 12"/>
                  <a:gd name="T4" fmla="*/ 0 w 9"/>
                  <a:gd name="T5" fmla="*/ 5 h 12"/>
                  <a:gd name="T6" fmla="*/ 6 w 9"/>
                  <a:gd name="T7" fmla="*/ 12 h 12"/>
                  <a:gd name="T8" fmla="*/ 6 w 9"/>
                  <a:gd name="T9" fmla="*/ 12 h 12"/>
                  <a:gd name="T10" fmla="*/ 9 w 9"/>
                  <a:gd name="T11" fmla="*/ 4 h 12"/>
                  <a:gd name="T12" fmla="*/ 9 w 9"/>
                  <a:gd name="T13" fmla="*/ 4 h 12"/>
                  <a:gd name="T14" fmla="*/ 5 w 9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2">
                    <a:moveTo>
                      <a:pt x="5" y="0"/>
                    </a:moveTo>
                    <a:cubicBezTo>
                      <a:pt x="3" y="0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3" y="10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9"/>
                      <a:pt x="8" y="7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7" y="1"/>
                      <a:pt x="6" y="0"/>
                      <a:pt x="5" y="0"/>
                    </a:cubicBezTo>
                  </a:path>
                </a:pathLst>
              </a:custGeom>
              <a:solidFill>
                <a:srgbClr val="582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4" name="Freeform 6100"/>
              <p:cNvSpPr>
                <a:spLocks noEditPoints="1"/>
              </p:cNvSpPr>
              <p:nvPr/>
            </p:nvSpPr>
            <p:spPr bwMode="auto">
              <a:xfrm>
                <a:off x="5588001" y="4525963"/>
                <a:ext cx="176213" cy="177800"/>
              </a:xfrm>
              <a:custGeom>
                <a:avLst/>
                <a:gdLst>
                  <a:gd name="T0" fmla="*/ 4 w 88"/>
                  <a:gd name="T1" fmla="*/ 16 h 89"/>
                  <a:gd name="T2" fmla="*/ 4 w 88"/>
                  <a:gd name="T3" fmla="*/ 16 h 89"/>
                  <a:gd name="T4" fmla="*/ 45 w 88"/>
                  <a:gd name="T5" fmla="*/ 49 h 89"/>
                  <a:gd name="T6" fmla="*/ 47 w 88"/>
                  <a:gd name="T7" fmla="*/ 40 h 89"/>
                  <a:gd name="T8" fmla="*/ 57 w 88"/>
                  <a:gd name="T9" fmla="*/ 43 h 89"/>
                  <a:gd name="T10" fmla="*/ 60 w 88"/>
                  <a:gd name="T11" fmla="*/ 42 h 89"/>
                  <a:gd name="T12" fmla="*/ 50 w 88"/>
                  <a:gd name="T13" fmla="*/ 51 h 89"/>
                  <a:gd name="T14" fmla="*/ 50 w 88"/>
                  <a:gd name="T15" fmla="*/ 4 h 89"/>
                  <a:gd name="T16" fmla="*/ 41 w 88"/>
                  <a:gd name="T17" fmla="*/ 4 h 89"/>
                  <a:gd name="T18" fmla="*/ 26 w 88"/>
                  <a:gd name="T19" fmla="*/ 10 h 89"/>
                  <a:gd name="T20" fmla="*/ 17 w 88"/>
                  <a:gd name="T21" fmla="*/ 4 h 89"/>
                  <a:gd name="T22" fmla="*/ 4 w 88"/>
                  <a:gd name="T23" fmla="*/ 16 h 89"/>
                  <a:gd name="T24" fmla="*/ 4 w 88"/>
                  <a:gd name="T25" fmla="*/ 16 h 89"/>
                  <a:gd name="T26" fmla="*/ 4 w 88"/>
                  <a:gd name="T27" fmla="*/ 16 h 89"/>
                  <a:gd name="T28" fmla="*/ 2 w 88"/>
                  <a:gd name="T29" fmla="*/ 24 h 89"/>
                  <a:gd name="T30" fmla="*/ 36 w 88"/>
                  <a:gd name="T31" fmla="*/ 57 h 89"/>
                  <a:gd name="T32" fmla="*/ 25 w 88"/>
                  <a:gd name="T33" fmla="*/ 54 h 89"/>
                  <a:gd name="T34" fmla="*/ 6 w 88"/>
                  <a:gd name="T35" fmla="*/ 57 h 89"/>
                  <a:gd name="T36" fmla="*/ 8 w 88"/>
                  <a:gd name="T37" fmla="*/ 79 h 89"/>
                  <a:gd name="T38" fmla="*/ 24 w 88"/>
                  <a:gd name="T39" fmla="*/ 74 h 89"/>
                  <a:gd name="T40" fmla="*/ 24 w 88"/>
                  <a:gd name="T41" fmla="*/ 74 h 89"/>
                  <a:gd name="T42" fmla="*/ 24 w 88"/>
                  <a:gd name="T43" fmla="*/ 89 h 89"/>
                  <a:gd name="T44" fmla="*/ 42 w 88"/>
                  <a:gd name="T45" fmla="*/ 76 h 89"/>
                  <a:gd name="T46" fmla="*/ 77 w 88"/>
                  <a:gd name="T47" fmla="*/ 57 h 89"/>
                  <a:gd name="T48" fmla="*/ 77 w 88"/>
                  <a:gd name="T49" fmla="*/ 57 h 89"/>
                  <a:gd name="T50" fmla="*/ 78 w 88"/>
                  <a:gd name="T51" fmla="*/ 53 h 89"/>
                  <a:gd name="T52" fmla="*/ 88 w 88"/>
                  <a:gd name="T53" fmla="*/ 36 h 89"/>
                  <a:gd name="T54" fmla="*/ 73 w 88"/>
                  <a:gd name="T55" fmla="*/ 32 h 89"/>
                  <a:gd name="T56" fmla="*/ 61 w 88"/>
                  <a:gd name="T57" fmla="*/ 28 h 89"/>
                  <a:gd name="T58" fmla="*/ 52 w 88"/>
                  <a:gd name="T59" fmla="*/ 20 h 89"/>
                  <a:gd name="T60" fmla="*/ 47 w 88"/>
                  <a:gd name="T61" fmla="*/ 33 h 89"/>
                  <a:gd name="T62" fmla="*/ 49 w 88"/>
                  <a:gd name="T63" fmla="*/ 20 h 89"/>
                  <a:gd name="T64" fmla="*/ 52 w 88"/>
                  <a:gd name="T65" fmla="*/ 20 h 89"/>
                  <a:gd name="T66" fmla="*/ 55 w 88"/>
                  <a:gd name="T67" fmla="*/ 0 h 89"/>
                  <a:gd name="T68" fmla="*/ 54 w 88"/>
                  <a:gd name="T6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8" h="89">
                    <a:moveTo>
                      <a:pt x="4" y="16"/>
                    </a:move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moveTo>
                      <a:pt x="50" y="51"/>
                    </a:moveTo>
                    <a:cubicBezTo>
                      <a:pt x="48" y="51"/>
                      <a:pt x="47" y="51"/>
                      <a:pt x="45" y="49"/>
                    </a:cubicBezTo>
                    <a:cubicBezTo>
                      <a:pt x="43" y="48"/>
                      <a:pt x="42" y="44"/>
                      <a:pt x="42" y="43"/>
                    </a:cubicBezTo>
                    <a:cubicBezTo>
                      <a:pt x="44" y="41"/>
                      <a:pt x="45" y="40"/>
                      <a:pt x="47" y="40"/>
                    </a:cubicBezTo>
                    <a:cubicBezTo>
                      <a:pt x="48" y="40"/>
                      <a:pt x="50" y="41"/>
                      <a:pt x="51" y="41"/>
                    </a:cubicBezTo>
                    <a:cubicBezTo>
                      <a:pt x="53" y="42"/>
                      <a:pt x="55" y="43"/>
                      <a:pt x="57" y="43"/>
                    </a:cubicBezTo>
                    <a:cubicBezTo>
                      <a:pt x="58" y="43"/>
                      <a:pt x="59" y="43"/>
                      <a:pt x="60" y="42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56" y="48"/>
                      <a:pt x="53" y="51"/>
                      <a:pt x="50" y="51"/>
                    </a:cubicBezTo>
                    <a:moveTo>
                      <a:pt x="54" y="0"/>
                    </a:moveTo>
                    <a:cubicBezTo>
                      <a:pt x="53" y="0"/>
                      <a:pt x="51" y="2"/>
                      <a:pt x="50" y="4"/>
                    </a:cubicBezTo>
                    <a:cubicBezTo>
                      <a:pt x="49" y="5"/>
                      <a:pt x="47" y="7"/>
                      <a:pt x="46" y="7"/>
                    </a:cubicBezTo>
                    <a:cubicBezTo>
                      <a:pt x="44" y="7"/>
                      <a:pt x="43" y="6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6" y="6"/>
                      <a:pt x="31" y="10"/>
                      <a:pt x="26" y="10"/>
                    </a:cubicBezTo>
                    <a:cubicBezTo>
                      <a:pt x="23" y="10"/>
                      <a:pt x="20" y="8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4" y="9"/>
                      <a:pt x="10" y="14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9"/>
                      <a:pt x="2" y="21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3" y="34"/>
                      <a:pt x="32" y="3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2" y="57"/>
                      <a:pt x="29" y="56"/>
                      <a:pt x="25" y="54"/>
                    </a:cubicBezTo>
                    <a:cubicBezTo>
                      <a:pt x="22" y="52"/>
                      <a:pt x="19" y="51"/>
                      <a:pt x="16" y="51"/>
                    </a:cubicBezTo>
                    <a:cubicBezTo>
                      <a:pt x="12" y="51"/>
                      <a:pt x="9" y="52"/>
                      <a:pt x="6" y="57"/>
                    </a:cubicBezTo>
                    <a:cubicBezTo>
                      <a:pt x="0" y="67"/>
                      <a:pt x="2" y="72"/>
                      <a:pt x="8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9" y="80"/>
                      <a:pt x="10" y="80"/>
                      <a:pt x="11" y="80"/>
                    </a:cubicBezTo>
                    <a:cubicBezTo>
                      <a:pt x="15" y="80"/>
                      <a:pt x="19" y="75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9"/>
                      <a:pt x="23" y="83"/>
                      <a:pt x="22" y="88"/>
                    </a:cubicBezTo>
                    <a:cubicBezTo>
                      <a:pt x="23" y="88"/>
                      <a:pt x="23" y="89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33" y="89"/>
                      <a:pt x="38" y="85"/>
                      <a:pt x="42" y="76"/>
                    </a:cubicBezTo>
                    <a:cubicBezTo>
                      <a:pt x="47" y="64"/>
                      <a:pt x="57" y="56"/>
                      <a:pt x="70" y="56"/>
                    </a:cubicBezTo>
                    <a:cubicBezTo>
                      <a:pt x="72" y="56"/>
                      <a:pt x="74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6"/>
                      <a:pt x="78" y="55"/>
                      <a:pt x="78" y="53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1" y="42"/>
                      <a:pt x="82" y="40"/>
                      <a:pt x="88" y="36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5" y="35"/>
                      <a:pt x="83" y="27"/>
                      <a:pt x="79" y="27"/>
                    </a:cubicBezTo>
                    <a:cubicBezTo>
                      <a:pt x="78" y="27"/>
                      <a:pt x="76" y="28"/>
                      <a:pt x="73" y="32"/>
                    </a:cubicBezTo>
                    <a:cubicBezTo>
                      <a:pt x="71" y="34"/>
                      <a:pt x="69" y="36"/>
                      <a:pt x="66" y="36"/>
                    </a:cubicBezTo>
                    <a:cubicBezTo>
                      <a:pt x="64" y="36"/>
                      <a:pt x="62" y="34"/>
                      <a:pt x="61" y="28"/>
                    </a:cubicBezTo>
                    <a:cubicBezTo>
                      <a:pt x="61" y="22"/>
                      <a:pt x="56" y="22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24"/>
                      <a:pt x="61" y="29"/>
                      <a:pt x="52" y="32"/>
                    </a:cubicBezTo>
                    <a:cubicBezTo>
                      <a:pt x="50" y="33"/>
                      <a:pt x="48" y="33"/>
                      <a:pt x="47" y="33"/>
                    </a:cubicBezTo>
                    <a:cubicBezTo>
                      <a:pt x="45" y="33"/>
                      <a:pt x="43" y="32"/>
                      <a:pt x="42" y="30"/>
                    </a:cubicBezTo>
                    <a:cubicBezTo>
                      <a:pt x="41" y="24"/>
                      <a:pt x="43" y="20"/>
                      <a:pt x="49" y="20"/>
                    </a:cubicBezTo>
                    <a:cubicBezTo>
                      <a:pt x="50" y="20"/>
                      <a:pt x="51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49" y="13"/>
                      <a:pt x="56" y="7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4" y="0"/>
                      <a:pt x="54" y="0"/>
                    </a:cubicBezTo>
                  </a:path>
                </a:pathLst>
              </a:custGeom>
              <a:solidFill>
                <a:srgbClr val="6B31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5" name="Freeform 6101"/>
              <p:cNvSpPr/>
              <p:nvPr/>
            </p:nvSpPr>
            <p:spPr bwMode="auto">
              <a:xfrm>
                <a:off x="5730876" y="4519613"/>
                <a:ext cx="277813" cy="149225"/>
              </a:xfrm>
              <a:custGeom>
                <a:avLst/>
                <a:gdLst>
                  <a:gd name="T0" fmla="*/ 84 w 139"/>
                  <a:gd name="T1" fmla="*/ 0 h 75"/>
                  <a:gd name="T2" fmla="*/ 84 w 139"/>
                  <a:gd name="T3" fmla="*/ 0 h 75"/>
                  <a:gd name="T4" fmla="*/ 82 w 139"/>
                  <a:gd name="T5" fmla="*/ 3 h 75"/>
                  <a:gd name="T6" fmla="*/ 82 w 139"/>
                  <a:gd name="T7" fmla="*/ 3 h 75"/>
                  <a:gd name="T8" fmla="*/ 68 w 139"/>
                  <a:gd name="T9" fmla="*/ 12 h 75"/>
                  <a:gd name="T10" fmla="*/ 46 w 139"/>
                  <a:gd name="T11" fmla="*/ 35 h 75"/>
                  <a:gd name="T12" fmla="*/ 39 w 139"/>
                  <a:gd name="T13" fmla="*/ 43 h 75"/>
                  <a:gd name="T14" fmla="*/ 33 w 139"/>
                  <a:gd name="T15" fmla="*/ 41 h 75"/>
                  <a:gd name="T16" fmla="*/ 20 w 139"/>
                  <a:gd name="T17" fmla="*/ 32 h 75"/>
                  <a:gd name="T18" fmla="*/ 19 w 139"/>
                  <a:gd name="T19" fmla="*/ 32 h 75"/>
                  <a:gd name="T20" fmla="*/ 17 w 139"/>
                  <a:gd name="T21" fmla="*/ 39 h 75"/>
                  <a:gd name="T22" fmla="*/ 17 w 139"/>
                  <a:gd name="T23" fmla="*/ 39 h 75"/>
                  <a:gd name="T24" fmla="*/ 17 w 139"/>
                  <a:gd name="T25" fmla="*/ 39 h 75"/>
                  <a:gd name="T26" fmla="*/ 7 w 139"/>
                  <a:gd name="T27" fmla="*/ 56 h 75"/>
                  <a:gd name="T28" fmla="*/ 7 w 139"/>
                  <a:gd name="T29" fmla="*/ 56 h 75"/>
                  <a:gd name="T30" fmla="*/ 15 w 139"/>
                  <a:gd name="T31" fmla="*/ 57 h 75"/>
                  <a:gd name="T32" fmla="*/ 59 w 139"/>
                  <a:gd name="T33" fmla="*/ 35 h 75"/>
                  <a:gd name="T34" fmla="*/ 61 w 139"/>
                  <a:gd name="T35" fmla="*/ 36 h 75"/>
                  <a:gd name="T36" fmla="*/ 63 w 139"/>
                  <a:gd name="T37" fmla="*/ 47 h 75"/>
                  <a:gd name="T38" fmla="*/ 81 w 139"/>
                  <a:gd name="T39" fmla="*/ 75 h 75"/>
                  <a:gd name="T40" fmla="*/ 105 w 139"/>
                  <a:gd name="T41" fmla="*/ 66 h 75"/>
                  <a:gd name="T42" fmla="*/ 122 w 139"/>
                  <a:gd name="T43" fmla="*/ 58 h 75"/>
                  <a:gd name="T44" fmla="*/ 122 w 139"/>
                  <a:gd name="T45" fmla="*/ 58 h 75"/>
                  <a:gd name="T46" fmla="*/ 126 w 139"/>
                  <a:gd name="T47" fmla="*/ 56 h 75"/>
                  <a:gd name="T48" fmla="*/ 130 w 139"/>
                  <a:gd name="T49" fmla="*/ 56 h 75"/>
                  <a:gd name="T50" fmla="*/ 133 w 139"/>
                  <a:gd name="T51" fmla="*/ 57 h 75"/>
                  <a:gd name="T52" fmla="*/ 135 w 139"/>
                  <a:gd name="T53" fmla="*/ 57 h 75"/>
                  <a:gd name="T54" fmla="*/ 139 w 139"/>
                  <a:gd name="T55" fmla="*/ 51 h 75"/>
                  <a:gd name="T56" fmla="*/ 135 w 139"/>
                  <a:gd name="T57" fmla="*/ 46 h 75"/>
                  <a:gd name="T58" fmla="*/ 134 w 139"/>
                  <a:gd name="T59" fmla="*/ 47 h 75"/>
                  <a:gd name="T60" fmla="*/ 91 w 139"/>
                  <a:gd name="T61" fmla="*/ 55 h 75"/>
                  <a:gd name="T62" fmla="*/ 82 w 139"/>
                  <a:gd name="T63" fmla="*/ 63 h 75"/>
                  <a:gd name="T64" fmla="*/ 79 w 139"/>
                  <a:gd name="T65" fmla="*/ 62 h 75"/>
                  <a:gd name="T66" fmla="*/ 74 w 139"/>
                  <a:gd name="T67" fmla="*/ 42 h 75"/>
                  <a:gd name="T68" fmla="*/ 74 w 139"/>
                  <a:gd name="T69" fmla="*/ 42 h 75"/>
                  <a:gd name="T70" fmla="*/ 74 w 139"/>
                  <a:gd name="T71" fmla="*/ 42 h 75"/>
                  <a:gd name="T72" fmla="*/ 84 w 139"/>
                  <a:gd name="T73" fmla="*/ 25 h 75"/>
                  <a:gd name="T74" fmla="*/ 91 w 139"/>
                  <a:gd name="T75" fmla="*/ 27 h 75"/>
                  <a:gd name="T76" fmla="*/ 84 w 139"/>
                  <a:gd name="T77" fmla="*/ 0 h 75"/>
                  <a:gd name="T78" fmla="*/ 84 w 139"/>
                  <a:gd name="T7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9" h="75">
                    <a:moveTo>
                      <a:pt x="84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83" y="1"/>
                      <a:pt x="83" y="2"/>
                      <a:pt x="82" y="3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0" y="11"/>
                      <a:pt x="73" y="11"/>
                      <a:pt x="68" y="12"/>
                    </a:cubicBezTo>
                    <a:cubicBezTo>
                      <a:pt x="52" y="14"/>
                      <a:pt x="47" y="19"/>
                      <a:pt x="46" y="35"/>
                    </a:cubicBezTo>
                    <a:cubicBezTo>
                      <a:pt x="45" y="41"/>
                      <a:pt x="42" y="43"/>
                      <a:pt x="39" y="43"/>
                    </a:cubicBezTo>
                    <a:cubicBezTo>
                      <a:pt x="37" y="43"/>
                      <a:pt x="35" y="42"/>
                      <a:pt x="33" y="41"/>
                    </a:cubicBezTo>
                    <a:cubicBezTo>
                      <a:pt x="28" y="40"/>
                      <a:pt x="24" y="36"/>
                      <a:pt x="20" y="32"/>
                    </a:cubicBezTo>
                    <a:cubicBezTo>
                      <a:pt x="20" y="32"/>
                      <a:pt x="20" y="32"/>
                      <a:pt x="19" y="32"/>
                    </a:cubicBezTo>
                    <a:cubicBezTo>
                      <a:pt x="19" y="34"/>
                      <a:pt x="18" y="37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1" y="43"/>
                      <a:pt x="0" y="45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0" y="57"/>
                      <a:pt x="13" y="57"/>
                      <a:pt x="15" y="57"/>
                    </a:cubicBezTo>
                    <a:cubicBezTo>
                      <a:pt x="33" y="57"/>
                      <a:pt x="47" y="49"/>
                      <a:pt x="59" y="35"/>
                    </a:cubicBezTo>
                    <a:cubicBezTo>
                      <a:pt x="60" y="35"/>
                      <a:pt x="61" y="36"/>
                      <a:pt x="61" y="36"/>
                    </a:cubicBezTo>
                    <a:cubicBezTo>
                      <a:pt x="62" y="40"/>
                      <a:pt x="62" y="44"/>
                      <a:pt x="63" y="47"/>
                    </a:cubicBezTo>
                    <a:cubicBezTo>
                      <a:pt x="66" y="66"/>
                      <a:pt x="71" y="75"/>
                      <a:pt x="81" y="75"/>
                    </a:cubicBezTo>
                    <a:cubicBezTo>
                      <a:pt x="87" y="75"/>
                      <a:pt x="95" y="72"/>
                      <a:pt x="105" y="66"/>
                    </a:cubicBezTo>
                    <a:cubicBezTo>
                      <a:pt x="110" y="63"/>
                      <a:pt x="116" y="60"/>
                      <a:pt x="122" y="58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123" y="56"/>
                      <a:pt x="125" y="56"/>
                      <a:pt x="126" y="56"/>
                    </a:cubicBezTo>
                    <a:cubicBezTo>
                      <a:pt x="128" y="56"/>
                      <a:pt x="129" y="56"/>
                      <a:pt x="130" y="56"/>
                    </a:cubicBezTo>
                    <a:cubicBezTo>
                      <a:pt x="131" y="57"/>
                      <a:pt x="132" y="57"/>
                      <a:pt x="133" y="57"/>
                    </a:cubicBezTo>
                    <a:cubicBezTo>
                      <a:pt x="134" y="57"/>
                      <a:pt x="134" y="57"/>
                      <a:pt x="135" y="57"/>
                    </a:cubicBezTo>
                    <a:cubicBezTo>
                      <a:pt x="137" y="56"/>
                      <a:pt x="139" y="54"/>
                      <a:pt x="139" y="51"/>
                    </a:cubicBezTo>
                    <a:cubicBezTo>
                      <a:pt x="139" y="49"/>
                      <a:pt x="137" y="46"/>
                      <a:pt x="135" y="46"/>
                    </a:cubicBezTo>
                    <a:cubicBezTo>
                      <a:pt x="135" y="46"/>
                      <a:pt x="135" y="47"/>
                      <a:pt x="134" y="47"/>
                    </a:cubicBezTo>
                    <a:cubicBezTo>
                      <a:pt x="120" y="53"/>
                      <a:pt x="105" y="50"/>
                      <a:pt x="91" y="55"/>
                    </a:cubicBezTo>
                    <a:cubicBezTo>
                      <a:pt x="88" y="56"/>
                      <a:pt x="86" y="63"/>
                      <a:pt x="82" y="63"/>
                    </a:cubicBezTo>
                    <a:cubicBezTo>
                      <a:pt x="81" y="63"/>
                      <a:pt x="80" y="62"/>
                      <a:pt x="79" y="62"/>
                    </a:cubicBezTo>
                    <a:cubicBezTo>
                      <a:pt x="73" y="58"/>
                      <a:pt x="70" y="50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7" y="36"/>
                      <a:pt x="76" y="25"/>
                      <a:pt x="84" y="25"/>
                    </a:cubicBezTo>
                    <a:cubicBezTo>
                      <a:pt x="86" y="25"/>
                      <a:pt x="88" y="26"/>
                      <a:pt x="91" y="27"/>
                    </a:cubicBezTo>
                    <a:cubicBezTo>
                      <a:pt x="88" y="18"/>
                      <a:pt x="86" y="9"/>
                      <a:pt x="84" y="0"/>
                    </a:cubicBezTo>
                    <a:cubicBezTo>
                      <a:pt x="84" y="0"/>
                      <a:pt x="84" y="0"/>
                      <a:pt x="84" y="0"/>
                    </a:cubicBezTo>
                  </a:path>
                </a:pathLst>
              </a:custGeom>
              <a:solidFill>
                <a:srgbClr val="652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6" name="Freeform 6102"/>
              <p:cNvSpPr/>
              <p:nvPr/>
            </p:nvSpPr>
            <p:spPr bwMode="auto">
              <a:xfrm>
                <a:off x="5597526" y="4637088"/>
                <a:ext cx="160338" cy="106363"/>
              </a:xfrm>
              <a:custGeom>
                <a:avLst/>
                <a:gdLst>
                  <a:gd name="T0" fmla="*/ 65 w 80"/>
                  <a:gd name="T1" fmla="*/ 0 h 53"/>
                  <a:gd name="T2" fmla="*/ 37 w 80"/>
                  <a:gd name="T3" fmla="*/ 20 h 53"/>
                  <a:gd name="T4" fmla="*/ 19 w 80"/>
                  <a:gd name="T5" fmla="*/ 33 h 53"/>
                  <a:gd name="T6" fmla="*/ 19 w 80"/>
                  <a:gd name="T7" fmla="*/ 33 h 53"/>
                  <a:gd name="T8" fmla="*/ 17 w 80"/>
                  <a:gd name="T9" fmla="*/ 33 h 53"/>
                  <a:gd name="T10" fmla="*/ 17 w 80"/>
                  <a:gd name="T11" fmla="*/ 32 h 53"/>
                  <a:gd name="T12" fmla="*/ 19 w 80"/>
                  <a:gd name="T13" fmla="*/ 18 h 53"/>
                  <a:gd name="T14" fmla="*/ 6 w 80"/>
                  <a:gd name="T15" fmla="*/ 24 h 53"/>
                  <a:gd name="T16" fmla="*/ 3 w 80"/>
                  <a:gd name="T17" fmla="*/ 23 h 53"/>
                  <a:gd name="T18" fmla="*/ 3 w 80"/>
                  <a:gd name="T19" fmla="*/ 23 h 53"/>
                  <a:gd name="T20" fmla="*/ 0 w 80"/>
                  <a:gd name="T21" fmla="*/ 31 h 53"/>
                  <a:gd name="T22" fmla="*/ 0 w 80"/>
                  <a:gd name="T23" fmla="*/ 31 h 53"/>
                  <a:gd name="T24" fmla="*/ 8 w 80"/>
                  <a:gd name="T25" fmla="*/ 51 h 53"/>
                  <a:gd name="T26" fmla="*/ 22 w 80"/>
                  <a:gd name="T27" fmla="*/ 48 h 53"/>
                  <a:gd name="T28" fmla="*/ 30 w 80"/>
                  <a:gd name="T29" fmla="*/ 53 h 53"/>
                  <a:gd name="T30" fmla="*/ 30 w 80"/>
                  <a:gd name="T31" fmla="*/ 53 h 53"/>
                  <a:gd name="T32" fmla="*/ 38 w 80"/>
                  <a:gd name="T33" fmla="*/ 41 h 53"/>
                  <a:gd name="T34" fmla="*/ 39 w 80"/>
                  <a:gd name="T35" fmla="*/ 41 h 53"/>
                  <a:gd name="T36" fmla="*/ 42 w 80"/>
                  <a:gd name="T37" fmla="*/ 53 h 53"/>
                  <a:gd name="T38" fmla="*/ 42 w 80"/>
                  <a:gd name="T39" fmla="*/ 53 h 53"/>
                  <a:gd name="T40" fmla="*/ 42 w 80"/>
                  <a:gd name="T41" fmla="*/ 53 h 53"/>
                  <a:gd name="T42" fmla="*/ 54 w 80"/>
                  <a:gd name="T43" fmla="*/ 53 h 53"/>
                  <a:gd name="T44" fmla="*/ 54 w 80"/>
                  <a:gd name="T45" fmla="*/ 53 h 53"/>
                  <a:gd name="T46" fmla="*/ 54 w 80"/>
                  <a:gd name="T47" fmla="*/ 53 h 53"/>
                  <a:gd name="T48" fmla="*/ 67 w 80"/>
                  <a:gd name="T49" fmla="*/ 40 h 53"/>
                  <a:gd name="T50" fmla="*/ 67 w 80"/>
                  <a:gd name="T51" fmla="*/ 40 h 53"/>
                  <a:gd name="T52" fmla="*/ 68 w 80"/>
                  <a:gd name="T53" fmla="*/ 37 h 53"/>
                  <a:gd name="T54" fmla="*/ 58 w 80"/>
                  <a:gd name="T55" fmla="*/ 33 h 53"/>
                  <a:gd name="T56" fmla="*/ 51 w 80"/>
                  <a:gd name="T57" fmla="*/ 36 h 53"/>
                  <a:gd name="T58" fmla="*/ 46 w 80"/>
                  <a:gd name="T59" fmla="*/ 37 h 53"/>
                  <a:gd name="T60" fmla="*/ 39 w 80"/>
                  <a:gd name="T61" fmla="*/ 33 h 53"/>
                  <a:gd name="T62" fmla="*/ 39 w 80"/>
                  <a:gd name="T63" fmla="*/ 26 h 53"/>
                  <a:gd name="T64" fmla="*/ 43 w 80"/>
                  <a:gd name="T65" fmla="*/ 22 h 53"/>
                  <a:gd name="T66" fmla="*/ 50 w 80"/>
                  <a:gd name="T67" fmla="*/ 24 h 53"/>
                  <a:gd name="T68" fmla="*/ 67 w 80"/>
                  <a:gd name="T69" fmla="*/ 28 h 53"/>
                  <a:gd name="T70" fmla="*/ 67 w 80"/>
                  <a:gd name="T71" fmla="*/ 28 h 53"/>
                  <a:gd name="T72" fmla="*/ 72 w 80"/>
                  <a:gd name="T73" fmla="*/ 1 h 53"/>
                  <a:gd name="T74" fmla="*/ 72 w 80"/>
                  <a:gd name="T75" fmla="*/ 1 h 53"/>
                  <a:gd name="T76" fmla="*/ 65 w 80"/>
                  <a:gd name="T77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" h="53">
                    <a:moveTo>
                      <a:pt x="65" y="0"/>
                    </a:moveTo>
                    <a:cubicBezTo>
                      <a:pt x="52" y="0"/>
                      <a:pt x="42" y="8"/>
                      <a:pt x="37" y="20"/>
                    </a:cubicBezTo>
                    <a:cubicBezTo>
                      <a:pt x="33" y="29"/>
                      <a:pt x="28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3"/>
                      <a:pt x="18" y="33"/>
                      <a:pt x="17" y="33"/>
                    </a:cubicBezTo>
                    <a:cubicBezTo>
                      <a:pt x="17" y="33"/>
                      <a:pt x="17" y="32"/>
                      <a:pt x="17" y="32"/>
                    </a:cubicBezTo>
                    <a:cubicBezTo>
                      <a:pt x="18" y="27"/>
                      <a:pt x="19" y="23"/>
                      <a:pt x="19" y="18"/>
                    </a:cubicBezTo>
                    <a:cubicBezTo>
                      <a:pt x="14" y="19"/>
                      <a:pt x="10" y="24"/>
                      <a:pt x="6" y="24"/>
                    </a:cubicBezTo>
                    <a:cubicBezTo>
                      <a:pt x="5" y="24"/>
                      <a:pt x="4" y="24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6"/>
                      <a:pt x="1" y="28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7" y="36"/>
                      <a:pt x="4" y="45"/>
                      <a:pt x="8" y="51"/>
                    </a:cubicBezTo>
                    <a:cubicBezTo>
                      <a:pt x="13" y="51"/>
                      <a:pt x="18" y="48"/>
                      <a:pt x="22" y="48"/>
                    </a:cubicBezTo>
                    <a:cubicBezTo>
                      <a:pt x="25" y="48"/>
                      <a:pt x="27" y="49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2" y="48"/>
                      <a:pt x="31" y="41"/>
                      <a:pt x="38" y="41"/>
                    </a:cubicBezTo>
                    <a:cubicBezTo>
                      <a:pt x="38" y="41"/>
                      <a:pt x="39" y="41"/>
                      <a:pt x="39" y="41"/>
                    </a:cubicBezTo>
                    <a:cubicBezTo>
                      <a:pt x="47" y="42"/>
                      <a:pt x="43" y="48"/>
                      <a:pt x="42" y="53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6" y="53"/>
                      <a:pt x="50" y="53"/>
                      <a:pt x="54" y="53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9" y="49"/>
                      <a:pt x="63" y="45"/>
                      <a:pt x="67" y="40"/>
                    </a:cubicBezTo>
                    <a:cubicBezTo>
                      <a:pt x="67" y="40"/>
                      <a:pt x="67" y="40"/>
                      <a:pt x="67" y="40"/>
                    </a:cubicBezTo>
                    <a:cubicBezTo>
                      <a:pt x="67" y="39"/>
                      <a:pt x="68" y="38"/>
                      <a:pt x="68" y="37"/>
                    </a:cubicBezTo>
                    <a:cubicBezTo>
                      <a:pt x="65" y="35"/>
                      <a:pt x="61" y="33"/>
                      <a:pt x="58" y="33"/>
                    </a:cubicBezTo>
                    <a:cubicBezTo>
                      <a:pt x="56" y="33"/>
                      <a:pt x="53" y="33"/>
                      <a:pt x="51" y="36"/>
                    </a:cubicBezTo>
                    <a:cubicBezTo>
                      <a:pt x="50" y="37"/>
                      <a:pt x="48" y="37"/>
                      <a:pt x="46" y="37"/>
                    </a:cubicBezTo>
                    <a:cubicBezTo>
                      <a:pt x="44" y="37"/>
                      <a:pt x="41" y="36"/>
                      <a:pt x="39" y="33"/>
                    </a:cubicBezTo>
                    <a:cubicBezTo>
                      <a:pt x="38" y="32"/>
                      <a:pt x="38" y="28"/>
                      <a:pt x="39" y="26"/>
                    </a:cubicBezTo>
                    <a:cubicBezTo>
                      <a:pt x="40" y="23"/>
                      <a:pt x="42" y="22"/>
                      <a:pt x="43" y="22"/>
                    </a:cubicBezTo>
                    <a:cubicBezTo>
                      <a:pt x="45" y="22"/>
                      <a:pt x="48" y="24"/>
                      <a:pt x="50" y="24"/>
                    </a:cubicBezTo>
                    <a:cubicBezTo>
                      <a:pt x="56" y="26"/>
                      <a:pt x="61" y="27"/>
                      <a:pt x="67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80" y="21"/>
                      <a:pt x="66" y="9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69" y="1"/>
                      <a:pt x="67" y="0"/>
                      <a:pt x="65" y="0"/>
                    </a:cubicBezTo>
                  </a:path>
                </a:pathLst>
              </a:custGeom>
              <a:solidFill>
                <a:srgbClr val="5C2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7" name="Freeform 6103"/>
              <p:cNvSpPr/>
              <p:nvPr/>
            </p:nvSpPr>
            <p:spPr bwMode="auto">
              <a:xfrm>
                <a:off x="5673726" y="4681538"/>
                <a:ext cx="66675" cy="30163"/>
              </a:xfrm>
              <a:custGeom>
                <a:avLst/>
                <a:gdLst>
                  <a:gd name="T0" fmla="*/ 5 w 33"/>
                  <a:gd name="T1" fmla="*/ 0 h 15"/>
                  <a:gd name="T2" fmla="*/ 1 w 33"/>
                  <a:gd name="T3" fmla="*/ 4 h 15"/>
                  <a:gd name="T4" fmla="*/ 1 w 33"/>
                  <a:gd name="T5" fmla="*/ 11 h 15"/>
                  <a:gd name="T6" fmla="*/ 8 w 33"/>
                  <a:gd name="T7" fmla="*/ 15 h 15"/>
                  <a:gd name="T8" fmla="*/ 13 w 33"/>
                  <a:gd name="T9" fmla="*/ 14 h 15"/>
                  <a:gd name="T10" fmla="*/ 20 w 33"/>
                  <a:gd name="T11" fmla="*/ 11 h 15"/>
                  <a:gd name="T12" fmla="*/ 30 w 33"/>
                  <a:gd name="T13" fmla="*/ 15 h 15"/>
                  <a:gd name="T14" fmla="*/ 30 w 33"/>
                  <a:gd name="T15" fmla="*/ 15 h 15"/>
                  <a:gd name="T16" fmla="*/ 33 w 33"/>
                  <a:gd name="T17" fmla="*/ 7 h 15"/>
                  <a:gd name="T18" fmla="*/ 29 w 33"/>
                  <a:gd name="T19" fmla="*/ 6 h 15"/>
                  <a:gd name="T20" fmla="*/ 29 w 33"/>
                  <a:gd name="T21" fmla="*/ 6 h 15"/>
                  <a:gd name="T22" fmla="*/ 12 w 33"/>
                  <a:gd name="T23" fmla="*/ 2 h 15"/>
                  <a:gd name="T24" fmla="*/ 5 w 33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15">
                    <a:moveTo>
                      <a:pt x="5" y="0"/>
                    </a:moveTo>
                    <a:cubicBezTo>
                      <a:pt x="4" y="0"/>
                      <a:pt x="2" y="1"/>
                      <a:pt x="1" y="4"/>
                    </a:cubicBezTo>
                    <a:cubicBezTo>
                      <a:pt x="0" y="6"/>
                      <a:pt x="0" y="10"/>
                      <a:pt x="1" y="11"/>
                    </a:cubicBezTo>
                    <a:cubicBezTo>
                      <a:pt x="3" y="14"/>
                      <a:pt x="6" y="15"/>
                      <a:pt x="8" y="15"/>
                    </a:cubicBezTo>
                    <a:cubicBezTo>
                      <a:pt x="10" y="15"/>
                      <a:pt x="12" y="15"/>
                      <a:pt x="13" y="14"/>
                    </a:cubicBezTo>
                    <a:cubicBezTo>
                      <a:pt x="15" y="11"/>
                      <a:pt x="18" y="11"/>
                      <a:pt x="20" y="11"/>
                    </a:cubicBezTo>
                    <a:cubicBezTo>
                      <a:pt x="23" y="11"/>
                      <a:pt x="27" y="13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2"/>
                      <a:pt x="32" y="10"/>
                      <a:pt x="33" y="7"/>
                    </a:cubicBezTo>
                    <a:cubicBezTo>
                      <a:pt x="31" y="7"/>
                      <a:pt x="30" y="7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3" y="5"/>
                      <a:pt x="18" y="4"/>
                      <a:pt x="12" y="2"/>
                    </a:cubicBezTo>
                    <a:cubicBezTo>
                      <a:pt x="10" y="2"/>
                      <a:pt x="7" y="0"/>
                      <a:pt x="5" y="0"/>
                    </a:cubicBezTo>
                  </a:path>
                </a:pathLst>
              </a:custGeom>
              <a:solidFill>
                <a:srgbClr val="4D1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8" name="Freeform 6104"/>
              <p:cNvSpPr/>
              <p:nvPr/>
            </p:nvSpPr>
            <p:spPr bwMode="auto">
              <a:xfrm>
                <a:off x="5732463" y="4695826"/>
                <a:ext cx="31750" cy="25400"/>
              </a:xfrm>
              <a:custGeom>
                <a:avLst/>
                <a:gdLst>
                  <a:gd name="T0" fmla="*/ 4 w 16"/>
                  <a:gd name="T1" fmla="*/ 0 h 13"/>
                  <a:gd name="T2" fmla="*/ 4 w 16"/>
                  <a:gd name="T3" fmla="*/ 0 h 13"/>
                  <a:gd name="T4" fmla="*/ 1 w 16"/>
                  <a:gd name="T5" fmla="*/ 8 h 13"/>
                  <a:gd name="T6" fmla="*/ 1 w 16"/>
                  <a:gd name="T7" fmla="*/ 8 h 13"/>
                  <a:gd name="T8" fmla="*/ 0 w 16"/>
                  <a:gd name="T9" fmla="*/ 11 h 13"/>
                  <a:gd name="T10" fmla="*/ 0 w 16"/>
                  <a:gd name="T11" fmla="*/ 11 h 13"/>
                  <a:gd name="T12" fmla="*/ 5 w 16"/>
                  <a:gd name="T13" fmla="*/ 13 h 13"/>
                  <a:gd name="T14" fmla="*/ 16 w 16"/>
                  <a:gd name="T15" fmla="*/ 0 h 13"/>
                  <a:gd name="T16" fmla="*/ 16 w 16"/>
                  <a:gd name="T17" fmla="*/ 0 h 13"/>
                  <a:gd name="T18" fmla="*/ 10 w 16"/>
                  <a:gd name="T19" fmla="*/ 0 h 13"/>
                  <a:gd name="T20" fmla="*/ 4 w 16"/>
                  <a:gd name="T2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3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3"/>
                      <a:pt x="2" y="5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10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12" y="13"/>
                      <a:pt x="12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0"/>
                      <a:pt x="12" y="0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</a:path>
                </a:pathLst>
              </a:custGeom>
              <a:solidFill>
                <a:srgbClr val="4D18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79" name="Freeform 6105"/>
              <p:cNvSpPr/>
              <p:nvPr/>
            </p:nvSpPr>
            <p:spPr bwMode="auto">
              <a:xfrm>
                <a:off x="5899151" y="4467226"/>
                <a:ext cx="139700" cy="123825"/>
              </a:xfrm>
              <a:custGeom>
                <a:avLst/>
                <a:gdLst>
                  <a:gd name="T0" fmla="*/ 45 w 70"/>
                  <a:gd name="T1" fmla="*/ 0 h 62"/>
                  <a:gd name="T2" fmla="*/ 45 w 70"/>
                  <a:gd name="T3" fmla="*/ 0 h 62"/>
                  <a:gd name="T4" fmla="*/ 39 w 70"/>
                  <a:gd name="T5" fmla="*/ 18 h 62"/>
                  <a:gd name="T6" fmla="*/ 39 w 70"/>
                  <a:gd name="T7" fmla="*/ 18 h 62"/>
                  <a:gd name="T8" fmla="*/ 33 w 70"/>
                  <a:gd name="T9" fmla="*/ 25 h 62"/>
                  <a:gd name="T10" fmla="*/ 28 w 70"/>
                  <a:gd name="T11" fmla="*/ 24 h 62"/>
                  <a:gd name="T12" fmla="*/ 24 w 70"/>
                  <a:gd name="T13" fmla="*/ 24 h 62"/>
                  <a:gd name="T14" fmla="*/ 20 w 70"/>
                  <a:gd name="T15" fmla="*/ 25 h 62"/>
                  <a:gd name="T16" fmla="*/ 20 w 70"/>
                  <a:gd name="T17" fmla="*/ 25 h 62"/>
                  <a:gd name="T18" fmla="*/ 14 w 70"/>
                  <a:gd name="T19" fmla="*/ 30 h 62"/>
                  <a:gd name="T20" fmla="*/ 8 w 70"/>
                  <a:gd name="T21" fmla="*/ 25 h 62"/>
                  <a:gd name="T22" fmla="*/ 8 w 70"/>
                  <a:gd name="T23" fmla="*/ 25 h 62"/>
                  <a:gd name="T24" fmla="*/ 1 w 70"/>
                  <a:gd name="T25" fmla="*/ 22 h 62"/>
                  <a:gd name="T26" fmla="*/ 1 w 70"/>
                  <a:gd name="T27" fmla="*/ 22 h 62"/>
                  <a:gd name="T28" fmla="*/ 0 w 70"/>
                  <a:gd name="T29" fmla="*/ 26 h 62"/>
                  <a:gd name="T30" fmla="*/ 0 w 70"/>
                  <a:gd name="T31" fmla="*/ 26 h 62"/>
                  <a:gd name="T32" fmla="*/ 7 w 70"/>
                  <a:gd name="T33" fmla="*/ 53 h 62"/>
                  <a:gd name="T34" fmla="*/ 7 w 70"/>
                  <a:gd name="T35" fmla="*/ 53 h 62"/>
                  <a:gd name="T36" fmla="*/ 7 w 70"/>
                  <a:gd name="T37" fmla="*/ 53 h 62"/>
                  <a:gd name="T38" fmla="*/ 11 w 70"/>
                  <a:gd name="T39" fmla="*/ 50 h 62"/>
                  <a:gd name="T40" fmla="*/ 18 w 70"/>
                  <a:gd name="T41" fmla="*/ 36 h 62"/>
                  <a:gd name="T42" fmla="*/ 25 w 70"/>
                  <a:gd name="T43" fmla="*/ 37 h 62"/>
                  <a:gd name="T44" fmla="*/ 35 w 70"/>
                  <a:gd name="T45" fmla="*/ 38 h 62"/>
                  <a:gd name="T46" fmla="*/ 44 w 70"/>
                  <a:gd name="T47" fmla="*/ 23 h 62"/>
                  <a:gd name="T48" fmla="*/ 51 w 70"/>
                  <a:gd name="T49" fmla="*/ 17 h 62"/>
                  <a:gd name="T50" fmla="*/ 56 w 70"/>
                  <a:gd name="T51" fmla="*/ 19 h 62"/>
                  <a:gd name="T52" fmla="*/ 57 w 70"/>
                  <a:gd name="T53" fmla="*/ 35 h 62"/>
                  <a:gd name="T54" fmla="*/ 50 w 70"/>
                  <a:gd name="T55" fmla="*/ 49 h 62"/>
                  <a:gd name="T56" fmla="*/ 48 w 70"/>
                  <a:gd name="T57" fmla="*/ 49 h 62"/>
                  <a:gd name="T58" fmla="*/ 41 w 70"/>
                  <a:gd name="T59" fmla="*/ 48 h 62"/>
                  <a:gd name="T60" fmla="*/ 28 w 70"/>
                  <a:gd name="T61" fmla="*/ 61 h 62"/>
                  <a:gd name="T62" fmla="*/ 35 w 70"/>
                  <a:gd name="T63" fmla="*/ 62 h 62"/>
                  <a:gd name="T64" fmla="*/ 70 w 70"/>
                  <a:gd name="T65" fmla="*/ 37 h 62"/>
                  <a:gd name="T66" fmla="*/ 70 w 70"/>
                  <a:gd name="T67" fmla="*/ 37 h 62"/>
                  <a:gd name="T68" fmla="*/ 70 w 70"/>
                  <a:gd name="T69" fmla="*/ 37 h 62"/>
                  <a:gd name="T70" fmla="*/ 67 w 70"/>
                  <a:gd name="T71" fmla="*/ 32 h 62"/>
                  <a:gd name="T72" fmla="*/ 67 w 70"/>
                  <a:gd name="T73" fmla="*/ 32 h 62"/>
                  <a:gd name="T74" fmla="*/ 67 w 70"/>
                  <a:gd name="T75" fmla="*/ 7 h 62"/>
                  <a:gd name="T76" fmla="*/ 67 w 70"/>
                  <a:gd name="T77" fmla="*/ 7 h 62"/>
                  <a:gd name="T78" fmla="*/ 60 w 70"/>
                  <a:gd name="T79" fmla="*/ 5 h 62"/>
                  <a:gd name="T80" fmla="*/ 54 w 70"/>
                  <a:gd name="T81" fmla="*/ 9 h 62"/>
                  <a:gd name="T82" fmla="*/ 45 w 70"/>
                  <a:gd name="T83" fmla="*/ 0 h 62"/>
                  <a:gd name="T84" fmla="*/ 45 w 70"/>
                  <a:gd name="T8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0" h="62"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35" y="3"/>
                      <a:pt x="48" y="15"/>
                      <a:pt x="39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8" y="24"/>
                      <a:pt x="36" y="25"/>
                      <a:pt x="33" y="25"/>
                    </a:cubicBezTo>
                    <a:cubicBezTo>
                      <a:pt x="31" y="25"/>
                      <a:pt x="30" y="25"/>
                      <a:pt x="28" y="24"/>
                    </a:cubicBezTo>
                    <a:cubicBezTo>
                      <a:pt x="27" y="24"/>
                      <a:pt x="25" y="24"/>
                      <a:pt x="24" y="24"/>
                    </a:cubicBezTo>
                    <a:cubicBezTo>
                      <a:pt x="22" y="24"/>
                      <a:pt x="21" y="24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8" y="28"/>
                      <a:pt x="16" y="30"/>
                      <a:pt x="14" y="30"/>
                    </a:cubicBezTo>
                    <a:cubicBezTo>
                      <a:pt x="12" y="30"/>
                      <a:pt x="10" y="28"/>
                      <a:pt x="8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6" y="24"/>
                      <a:pt x="3" y="23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4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35"/>
                      <a:pt x="4" y="44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52"/>
                      <a:pt x="11" y="50"/>
                      <a:pt x="11" y="50"/>
                    </a:cubicBezTo>
                    <a:cubicBezTo>
                      <a:pt x="9" y="39"/>
                      <a:pt x="11" y="36"/>
                      <a:pt x="18" y="36"/>
                    </a:cubicBezTo>
                    <a:cubicBezTo>
                      <a:pt x="20" y="36"/>
                      <a:pt x="22" y="36"/>
                      <a:pt x="25" y="37"/>
                    </a:cubicBezTo>
                    <a:cubicBezTo>
                      <a:pt x="27" y="37"/>
                      <a:pt x="31" y="38"/>
                      <a:pt x="35" y="38"/>
                    </a:cubicBezTo>
                    <a:cubicBezTo>
                      <a:pt x="41" y="38"/>
                      <a:pt x="47" y="35"/>
                      <a:pt x="44" y="23"/>
                    </a:cubicBezTo>
                    <a:cubicBezTo>
                      <a:pt x="44" y="20"/>
                      <a:pt x="47" y="17"/>
                      <a:pt x="51" y="17"/>
                    </a:cubicBezTo>
                    <a:cubicBezTo>
                      <a:pt x="52" y="17"/>
                      <a:pt x="54" y="18"/>
                      <a:pt x="56" y="19"/>
                    </a:cubicBezTo>
                    <a:cubicBezTo>
                      <a:pt x="60" y="24"/>
                      <a:pt x="61" y="30"/>
                      <a:pt x="57" y="35"/>
                    </a:cubicBezTo>
                    <a:cubicBezTo>
                      <a:pt x="53" y="39"/>
                      <a:pt x="56" y="49"/>
                      <a:pt x="50" y="49"/>
                    </a:cubicBezTo>
                    <a:cubicBezTo>
                      <a:pt x="50" y="49"/>
                      <a:pt x="49" y="49"/>
                      <a:pt x="48" y="49"/>
                    </a:cubicBezTo>
                    <a:cubicBezTo>
                      <a:pt x="45" y="48"/>
                      <a:pt x="43" y="48"/>
                      <a:pt x="41" y="48"/>
                    </a:cubicBezTo>
                    <a:cubicBezTo>
                      <a:pt x="33" y="48"/>
                      <a:pt x="33" y="56"/>
                      <a:pt x="28" y="61"/>
                    </a:cubicBezTo>
                    <a:cubicBezTo>
                      <a:pt x="31" y="61"/>
                      <a:pt x="33" y="62"/>
                      <a:pt x="35" y="62"/>
                    </a:cubicBezTo>
                    <a:cubicBezTo>
                      <a:pt x="53" y="62"/>
                      <a:pt x="65" y="55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69" y="35"/>
                      <a:pt x="68" y="34"/>
                      <a:pt x="67" y="32"/>
                    </a:cubicBezTo>
                    <a:cubicBezTo>
                      <a:pt x="67" y="32"/>
                      <a:pt x="67" y="32"/>
                      <a:pt x="67" y="32"/>
                    </a:cubicBezTo>
                    <a:cubicBezTo>
                      <a:pt x="62" y="24"/>
                      <a:pt x="64" y="16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5" y="6"/>
                      <a:pt x="62" y="6"/>
                      <a:pt x="60" y="5"/>
                    </a:cubicBezTo>
                    <a:cubicBezTo>
                      <a:pt x="57" y="8"/>
                      <a:pt x="55" y="9"/>
                      <a:pt x="54" y="9"/>
                    </a:cubicBezTo>
                    <a:cubicBezTo>
                      <a:pt x="50" y="9"/>
                      <a:pt x="48" y="3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</a:path>
                </a:pathLst>
              </a:custGeom>
              <a:solidFill>
                <a:srgbClr val="5B2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0" name="Freeform 6106"/>
              <p:cNvSpPr/>
              <p:nvPr/>
            </p:nvSpPr>
            <p:spPr bwMode="auto">
              <a:xfrm>
                <a:off x="6026151" y="4411663"/>
                <a:ext cx="39688" cy="131763"/>
              </a:xfrm>
              <a:custGeom>
                <a:avLst/>
                <a:gdLst>
                  <a:gd name="T0" fmla="*/ 20 w 20"/>
                  <a:gd name="T1" fmla="*/ 0 h 66"/>
                  <a:gd name="T2" fmla="*/ 8 w 20"/>
                  <a:gd name="T3" fmla="*/ 24 h 66"/>
                  <a:gd name="T4" fmla="*/ 8 w 20"/>
                  <a:gd name="T5" fmla="*/ 24 h 66"/>
                  <a:gd name="T6" fmla="*/ 8 w 20"/>
                  <a:gd name="T7" fmla="*/ 24 h 66"/>
                  <a:gd name="T8" fmla="*/ 8 w 20"/>
                  <a:gd name="T9" fmla="*/ 24 h 66"/>
                  <a:gd name="T10" fmla="*/ 8 w 20"/>
                  <a:gd name="T11" fmla="*/ 24 h 66"/>
                  <a:gd name="T12" fmla="*/ 7 w 20"/>
                  <a:gd name="T13" fmla="*/ 28 h 66"/>
                  <a:gd name="T14" fmla="*/ 7 w 20"/>
                  <a:gd name="T15" fmla="*/ 28 h 66"/>
                  <a:gd name="T16" fmla="*/ 7 w 20"/>
                  <a:gd name="T17" fmla="*/ 28 h 66"/>
                  <a:gd name="T18" fmla="*/ 4 w 20"/>
                  <a:gd name="T19" fmla="*/ 60 h 66"/>
                  <a:gd name="T20" fmla="*/ 4 w 20"/>
                  <a:gd name="T21" fmla="*/ 60 h 66"/>
                  <a:gd name="T22" fmla="*/ 4 w 20"/>
                  <a:gd name="T23" fmla="*/ 60 h 66"/>
                  <a:gd name="T24" fmla="*/ 7 w 20"/>
                  <a:gd name="T25" fmla="*/ 65 h 66"/>
                  <a:gd name="T26" fmla="*/ 7 w 20"/>
                  <a:gd name="T27" fmla="*/ 65 h 66"/>
                  <a:gd name="T28" fmla="*/ 10 w 20"/>
                  <a:gd name="T29" fmla="*/ 66 h 66"/>
                  <a:gd name="T30" fmla="*/ 10 w 20"/>
                  <a:gd name="T31" fmla="*/ 66 h 66"/>
                  <a:gd name="T32" fmla="*/ 20 w 20"/>
                  <a:gd name="T33" fmla="*/ 0 h 66"/>
                  <a:gd name="T34" fmla="*/ 20 w 20"/>
                  <a:gd name="T35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66">
                    <a:moveTo>
                      <a:pt x="20" y="0"/>
                    </a:moveTo>
                    <a:cubicBezTo>
                      <a:pt x="0" y="0"/>
                      <a:pt x="7" y="1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7" y="27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39"/>
                      <a:pt x="9" y="5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62"/>
                      <a:pt x="6" y="63"/>
                      <a:pt x="7" y="6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8" y="65"/>
                      <a:pt x="9" y="66"/>
                      <a:pt x="10" y="66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18" y="45"/>
                      <a:pt x="20" y="2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512C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1" name="Freeform 6107"/>
              <p:cNvSpPr/>
              <p:nvPr/>
            </p:nvSpPr>
            <p:spPr bwMode="auto">
              <a:xfrm>
                <a:off x="5878513" y="4568826"/>
                <a:ext cx="50800" cy="34925"/>
              </a:xfrm>
              <a:custGeom>
                <a:avLst/>
                <a:gdLst>
                  <a:gd name="T0" fmla="*/ 10 w 25"/>
                  <a:gd name="T1" fmla="*/ 0 h 17"/>
                  <a:gd name="T2" fmla="*/ 0 w 25"/>
                  <a:gd name="T3" fmla="*/ 17 h 17"/>
                  <a:gd name="T4" fmla="*/ 0 w 25"/>
                  <a:gd name="T5" fmla="*/ 17 h 17"/>
                  <a:gd name="T6" fmla="*/ 17 w 25"/>
                  <a:gd name="T7" fmla="*/ 2 h 17"/>
                  <a:gd name="T8" fmla="*/ 17 w 25"/>
                  <a:gd name="T9" fmla="*/ 2 h 17"/>
                  <a:gd name="T10" fmla="*/ 17 w 25"/>
                  <a:gd name="T11" fmla="*/ 2 h 17"/>
                  <a:gd name="T12" fmla="*/ 10 w 25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17">
                    <a:moveTo>
                      <a:pt x="10" y="0"/>
                    </a:moveTo>
                    <a:cubicBezTo>
                      <a:pt x="2" y="0"/>
                      <a:pt x="3" y="11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5" y="16"/>
                      <a:pt x="25" y="16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4" y="1"/>
                      <a:pt x="12" y="0"/>
                      <a:pt x="10" y="0"/>
                    </a:cubicBezTo>
                  </a:path>
                </a:pathLst>
              </a:custGeom>
              <a:solidFill>
                <a:srgbClr val="5B2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2" name="Freeform 6108"/>
              <p:cNvSpPr/>
              <p:nvPr/>
            </p:nvSpPr>
            <p:spPr bwMode="auto">
              <a:xfrm>
                <a:off x="5756276" y="5226051"/>
                <a:ext cx="100013" cy="109538"/>
              </a:xfrm>
              <a:custGeom>
                <a:avLst/>
                <a:gdLst>
                  <a:gd name="T0" fmla="*/ 47 w 50"/>
                  <a:gd name="T1" fmla="*/ 0 h 55"/>
                  <a:gd name="T2" fmla="*/ 47 w 50"/>
                  <a:gd name="T3" fmla="*/ 0 h 55"/>
                  <a:gd name="T4" fmla="*/ 23 w 50"/>
                  <a:gd name="T5" fmla="*/ 16 h 55"/>
                  <a:gd name="T6" fmla="*/ 20 w 50"/>
                  <a:gd name="T7" fmla="*/ 2 h 55"/>
                  <a:gd name="T8" fmla="*/ 17 w 50"/>
                  <a:gd name="T9" fmla="*/ 2 h 55"/>
                  <a:gd name="T10" fmla="*/ 14 w 50"/>
                  <a:gd name="T11" fmla="*/ 10 h 55"/>
                  <a:gd name="T12" fmla="*/ 14 w 50"/>
                  <a:gd name="T13" fmla="*/ 10 h 55"/>
                  <a:gd name="T14" fmla="*/ 0 w 50"/>
                  <a:gd name="T15" fmla="*/ 55 h 55"/>
                  <a:gd name="T16" fmla="*/ 0 w 50"/>
                  <a:gd name="T17" fmla="*/ 55 h 55"/>
                  <a:gd name="T18" fmla="*/ 0 w 50"/>
                  <a:gd name="T19" fmla="*/ 55 h 55"/>
                  <a:gd name="T20" fmla="*/ 3 w 50"/>
                  <a:gd name="T21" fmla="*/ 55 h 55"/>
                  <a:gd name="T22" fmla="*/ 3 w 50"/>
                  <a:gd name="T23" fmla="*/ 55 h 55"/>
                  <a:gd name="T24" fmla="*/ 6 w 50"/>
                  <a:gd name="T25" fmla="*/ 49 h 55"/>
                  <a:gd name="T26" fmla="*/ 6 w 50"/>
                  <a:gd name="T27" fmla="*/ 49 h 55"/>
                  <a:gd name="T28" fmla="*/ 6 w 50"/>
                  <a:gd name="T29" fmla="*/ 49 h 55"/>
                  <a:gd name="T30" fmla="*/ 46 w 50"/>
                  <a:gd name="T31" fmla="*/ 30 h 55"/>
                  <a:gd name="T32" fmla="*/ 49 w 50"/>
                  <a:gd name="T33" fmla="*/ 30 h 55"/>
                  <a:gd name="T34" fmla="*/ 49 w 50"/>
                  <a:gd name="T35" fmla="*/ 30 h 55"/>
                  <a:gd name="T36" fmla="*/ 50 w 50"/>
                  <a:gd name="T37" fmla="*/ 27 h 55"/>
                  <a:gd name="T38" fmla="*/ 50 w 50"/>
                  <a:gd name="T39" fmla="*/ 27 h 55"/>
                  <a:gd name="T40" fmla="*/ 49 w 50"/>
                  <a:gd name="T41" fmla="*/ 18 h 55"/>
                  <a:gd name="T42" fmla="*/ 49 w 50"/>
                  <a:gd name="T43" fmla="*/ 18 h 55"/>
                  <a:gd name="T44" fmla="*/ 50 w 50"/>
                  <a:gd name="T45" fmla="*/ 2 h 55"/>
                  <a:gd name="T46" fmla="*/ 50 w 50"/>
                  <a:gd name="T47" fmla="*/ 2 h 55"/>
                  <a:gd name="T48" fmla="*/ 47 w 50"/>
                  <a:gd name="T4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" h="55"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2" y="14"/>
                      <a:pt x="25" y="1"/>
                      <a:pt x="23" y="16"/>
                    </a:cubicBezTo>
                    <a:cubicBezTo>
                      <a:pt x="18" y="11"/>
                      <a:pt x="21" y="6"/>
                      <a:pt x="20" y="2"/>
                    </a:cubicBezTo>
                    <a:cubicBezTo>
                      <a:pt x="19" y="2"/>
                      <a:pt x="18" y="2"/>
                      <a:pt x="17" y="2"/>
                    </a:cubicBezTo>
                    <a:cubicBezTo>
                      <a:pt x="16" y="4"/>
                      <a:pt x="15" y="7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9" y="25"/>
                      <a:pt x="5" y="40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2" y="55"/>
                      <a:pt x="3" y="55"/>
                    </a:cubicBezTo>
                    <a:cubicBezTo>
                      <a:pt x="3" y="55"/>
                      <a:pt x="3" y="55"/>
                      <a:pt x="3" y="55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6" y="49"/>
                      <a:pt x="6" y="49"/>
                      <a:pt x="6" y="49"/>
                    </a:cubicBezTo>
                    <a:cubicBezTo>
                      <a:pt x="17" y="37"/>
                      <a:pt x="30" y="30"/>
                      <a:pt x="46" y="30"/>
                    </a:cubicBezTo>
                    <a:cubicBezTo>
                      <a:pt x="47" y="30"/>
                      <a:pt x="48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29"/>
                      <a:pt x="49" y="28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47" y="24"/>
                      <a:pt x="48" y="21"/>
                      <a:pt x="49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5" y="12"/>
                      <a:pt x="49" y="7"/>
                      <a:pt x="50" y="2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1"/>
                      <a:pt x="48" y="1"/>
                      <a:pt x="47" y="0"/>
                    </a:cubicBezTo>
                  </a:path>
                </a:pathLst>
              </a:custGeom>
              <a:solidFill>
                <a:srgbClr val="8668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3" name="Freeform 6109"/>
              <p:cNvSpPr/>
              <p:nvPr/>
            </p:nvSpPr>
            <p:spPr bwMode="auto">
              <a:xfrm>
                <a:off x="5859463" y="5273676"/>
                <a:ext cx="52388" cy="33338"/>
              </a:xfrm>
              <a:custGeom>
                <a:avLst/>
                <a:gdLst>
                  <a:gd name="T0" fmla="*/ 17 w 26"/>
                  <a:gd name="T1" fmla="*/ 0 h 17"/>
                  <a:gd name="T2" fmla="*/ 17 w 26"/>
                  <a:gd name="T3" fmla="*/ 0 h 17"/>
                  <a:gd name="T4" fmla="*/ 0 w 26"/>
                  <a:gd name="T5" fmla="*/ 11 h 17"/>
                  <a:gd name="T6" fmla="*/ 0 w 26"/>
                  <a:gd name="T7" fmla="*/ 11 h 17"/>
                  <a:gd name="T8" fmla="*/ 0 w 26"/>
                  <a:gd name="T9" fmla="*/ 15 h 17"/>
                  <a:gd name="T10" fmla="*/ 0 w 26"/>
                  <a:gd name="T11" fmla="*/ 15 h 17"/>
                  <a:gd name="T12" fmla="*/ 10 w 26"/>
                  <a:gd name="T13" fmla="*/ 17 h 17"/>
                  <a:gd name="T14" fmla="*/ 26 w 26"/>
                  <a:gd name="T15" fmla="*/ 7 h 17"/>
                  <a:gd name="T16" fmla="*/ 26 w 26"/>
                  <a:gd name="T17" fmla="*/ 7 h 17"/>
                  <a:gd name="T18" fmla="*/ 20 w 26"/>
                  <a:gd name="T19" fmla="*/ 1 h 17"/>
                  <a:gd name="T20" fmla="*/ 20 w 26"/>
                  <a:gd name="T21" fmla="*/ 1 h 17"/>
                  <a:gd name="T22" fmla="*/ 17 w 26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" h="17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1" y="4"/>
                      <a:pt x="6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3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6"/>
                      <a:pt x="7" y="17"/>
                      <a:pt x="10" y="17"/>
                    </a:cubicBezTo>
                    <a:cubicBezTo>
                      <a:pt x="16" y="17"/>
                      <a:pt x="22" y="14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4" y="5"/>
                      <a:pt x="22" y="3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8" y="0"/>
                      <a:pt x="17" y="0"/>
                    </a:cubicBezTo>
                  </a:path>
                </a:pathLst>
              </a:custGeom>
              <a:solidFill>
                <a:srgbClr val="7C46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4" name="Freeform 6110"/>
              <p:cNvSpPr/>
              <p:nvPr/>
            </p:nvSpPr>
            <p:spPr bwMode="auto">
              <a:xfrm>
                <a:off x="5846763" y="5221288"/>
                <a:ext cx="44450" cy="39688"/>
              </a:xfrm>
              <a:custGeom>
                <a:avLst/>
                <a:gdLst>
                  <a:gd name="T0" fmla="*/ 7 w 22"/>
                  <a:gd name="T1" fmla="*/ 0 h 20"/>
                  <a:gd name="T2" fmla="*/ 5 w 22"/>
                  <a:gd name="T3" fmla="*/ 4 h 20"/>
                  <a:gd name="T4" fmla="*/ 5 w 22"/>
                  <a:gd name="T5" fmla="*/ 4 h 20"/>
                  <a:gd name="T6" fmla="*/ 4 w 22"/>
                  <a:gd name="T7" fmla="*/ 20 h 20"/>
                  <a:gd name="T8" fmla="*/ 4 w 22"/>
                  <a:gd name="T9" fmla="*/ 20 h 20"/>
                  <a:gd name="T10" fmla="*/ 12 w 22"/>
                  <a:gd name="T11" fmla="*/ 15 h 20"/>
                  <a:gd name="T12" fmla="*/ 15 w 22"/>
                  <a:gd name="T13" fmla="*/ 14 h 20"/>
                  <a:gd name="T14" fmla="*/ 17 w 22"/>
                  <a:gd name="T15" fmla="*/ 14 h 20"/>
                  <a:gd name="T16" fmla="*/ 18 w 22"/>
                  <a:gd name="T17" fmla="*/ 14 h 20"/>
                  <a:gd name="T18" fmla="*/ 22 w 22"/>
                  <a:gd name="T19" fmla="*/ 12 h 20"/>
                  <a:gd name="T20" fmla="*/ 13 w 22"/>
                  <a:gd name="T21" fmla="*/ 4 h 20"/>
                  <a:gd name="T22" fmla="*/ 7 w 22"/>
                  <a:gd name="T23" fmla="*/ 0 h 20"/>
                  <a:gd name="T24" fmla="*/ 7 w 22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0">
                    <a:moveTo>
                      <a:pt x="7" y="0"/>
                    </a:moveTo>
                    <a:cubicBezTo>
                      <a:pt x="6" y="1"/>
                      <a:pt x="6" y="2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9"/>
                      <a:pt x="0" y="14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14"/>
                      <a:pt x="10" y="17"/>
                      <a:pt x="12" y="15"/>
                    </a:cubicBezTo>
                    <a:cubicBezTo>
                      <a:pt x="13" y="14"/>
                      <a:pt x="14" y="14"/>
                      <a:pt x="15" y="14"/>
                    </a:cubicBezTo>
                    <a:cubicBezTo>
                      <a:pt x="16" y="14"/>
                      <a:pt x="16" y="14"/>
                      <a:pt x="17" y="14"/>
                    </a:cubicBezTo>
                    <a:cubicBezTo>
                      <a:pt x="17" y="14"/>
                      <a:pt x="18" y="14"/>
                      <a:pt x="18" y="14"/>
                    </a:cubicBezTo>
                    <a:cubicBezTo>
                      <a:pt x="20" y="14"/>
                      <a:pt x="21" y="14"/>
                      <a:pt x="22" y="12"/>
                    </a:cubicBezTo>
                    <a:cubicBezTo>
                      <a:pt x="22" y="6"/>
                      <a:pt x="18" y="4"/>
                      <a:pt x="13" y="4"/>
                    </a:cubicBezTo>
                    <a:cubicBezTo>
                      <a:pt x="11" y="4"/>
                      <a:pt x="9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E3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5" name="Freeform 6111"/>
              <p:cNvSpPr/>
              <p:nvPr/>
            </p:nvSpPr>
            <p:spPr bwMode="auto">
              <a:xfrm>
                <a:off x="5853113" y="5270501"/>
                <a:ext cx="39688" cy="25400"/>
              </a:xfrm>
              <a:custGeom>
                <a:avLst/>
                <a:gdLst>
                  <a:gd name="T0" fmla="*/ 16 w 20"/>
                  <a:gd name="T1" fmla="*/ 0 h 12"/>
                  <a:gd name="T2" fmla="*/ 2 w 20"/>
                  <a:gd name="T3" fmla="*/ 4 h 12"/>
                  <a:gd name="T4" fmla="*/ 2 w 20"/>
                  <a:gd name="T5" fmla="*/ 4 h 12"/>
                  <a:gd name="T6" fmla="*/ 1 w 20"/>
                  <a:gd name="T7" fmla="*/ 7 h 12"/>
                  <a:gd name="T8" fmla="*/ 0 w 20"/>
                  <a:gd name="T9" fmla="*/ 11 h 12"/>
                  <a:gd name="T10" fmla="*/ 0 w 20"/>
                  <a:gd name="T11" fmla="*/ 11 h 12"/>
                  <a:gd name="T12" fmla="*/ 0 w 20"/>
                  <a:gd name="T13" fmla="*/ 11 h 12"/>
                  <a:gd name="T14" fmla="*/ 0 w 20"/>
                  <a:gd name="T15" fmla="*/ 11 h 12"/>
                  <a:gd name="T16" fmla="*/ 0 w 20"/>
                  <a:gd name="T17" fmla="*/ 11 h 12"/>
                  <a:gd name="T18" fmla="*/ 3 w 20"/>
                  <a:gd name="T19" fmla="*/ 12 h 12"/>
                  <a:gd name="T20" fmla="*/ 3 w 20"/>
                  <a:gd name="T21" fmla="*/ 12 h 12"/>
                  <a:gd name="T22" fmla="*/ 3 w 20"/>
                  <a:gd name="T23" fmla="*/ 12 h 12"/>
                  <a:gd name="T24" fmla="*/ 20 w 20"/>
                  <a:gd name="T25" fmla="*/ 1 h 12"/>
                  <a:gd name="T26" fmla="*/ 20 w 20"/>
                  <a:gd name="T27" fmla="*/ 1 h 12"/>
                  <a:gd name="T28" fmla="*/ 16 w 20"/>
                  <a:gd name="T2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12">
                    <a:moveTo>
                      <a:pt x="16" y="0"/>
                    </a:moveTo>
                    <a:cubicBezTo>
                      <a:pt x="11" y="0"/>
                      <a:pt x="6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1" y="8"/>
                      <a:pt x="1" y="9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9" y="8"/>
                      <a:pt x="14" y="5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6E3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6" name="Freeform 6112"/>
              <p:cNvSpPr/>
              <p:nvPr/>
            </p:nvSpPr>
            <p:spPr bwMode="auto">
              <a:xfrm>
                <a:off x="5919788" y="4725988"/>
                <a:ext cx="41275" cy="133350"/>
              </a:xfrm>
              <a:custGeom>
                <a:avLst/>
                <a:gdLst>
                  <a:gd name="T0" fmla="*/ 13 w 21"/>
                  <a:gd name="T1" fmla="*/ 0 h 67"/>
                  <a:gd name="T2" fmla="*/ 5 w 21"/>
                  <a:gd name="T3" fmla="*/ 21 h 67"/>
                  <a:gd name="T4" fmla="*/ 5 w 21"/>
                  <a:gd name="T5" fmla="*/ 21 h 67"/>
                  <a:gd name="T6" fmla="*/ 6 w 21"/>
                  <a:gd name="T7" fmla="*/ 23 h 67"/>
                  <a:gd name="T8" fmla="*/ 1 w 21"/>
                  <a:gd name="T9" fmla="*/ 61 h 67"/>
                  <a:gd name="T10" fmla="*/ 4 w 21"/>
                  <a:gd name="T11" fmla="*/ 67 h 67"/>
                  <a:gd name="T12" fmla="*/ 8 w 21"/>
                  <a:gd name="T13" fmla="*/ 63 h 67"/>
                  <a:gd name="T14" fmla="*/ 8 w 21"/>
                  <a:gd name="T15" fmla="*/ 63 h 67"/>
                  <a:gd name="T16" fmla="*/ 18 w 21"/>
                  <a:gd name="T17" fmla="*/ 19 h 67"/>
                  <a:gd name="T18" fmla="*/ 13 w 21"/>
                  <a:gd name="T19" fmla="*/ 0 h 67"/>
                  <a:gd name="T20" fmla="*/ 13 w 21"/>
                  <a:gd name="T2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67">
                    <a:moveTo>
                      <a:pt x="13" y="0"/>
                    </a:moveTo>
                    <a:cubicBezTo>
                      <a:pt x="10" y="7"/>
                      <a:pt x="8" y="14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2"/>
                      <a:pt x="6" y="22"/>
                      <a:pt x="6" y="23"/>
                    </a:cubicBezTo>
                    <a:cubicBezTo>
                      <a:pt x="7" y="36"/>
                      <a:pt x="0" y="48"/>
                      <a:pt x="1" y="61"/>
                    </a:cubicBezTo>
                    <a:cubicBezTo>
                      <a:pt x="1" y="65"/>
                      <a:pt x="2" y="67"/>
                      <a:pt x="4" y="67"/>
                    </a:cubicBezTo>
                    <a:cubicBezTo>
                      <a:pt x="5" y="67"/>
                      <a:pt x="6" y="66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10" y="48"/>
                      <a:pt x="13" y="33"/>
                      <a:pt x="18" y="19"/>
                    </a:cubicBezTo>
                    <a:cubicBezTo>
                      <a:pt x="21" y="11"/>
                      <a:pt x="19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CAC3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7" name="Freeform 6113"/>
              <p:cNvSpPr/>
              <p:nvPr/>
            </p:nvSpPr>
            <p:spPr bwMode="auto">
              <a:xfrm>
                <a:off x="5792788" y="5065713"/>
                <a:ext cx="98425" cy="192088"/>
              </a:xfrm>
              <a:custGeom>
                <a:avLst/>
                <a:gdLst>
                  <a:gd name="T0" fmla="*/ 47 w 49"/>
                  <a:gd name="T1" fmla="*/ 0 h 96"/>
                  <a:gd name="T2" fmla="*/ 29 w 49"/>
                  <a:gd name="T3" fmla="*/ 53 h 96"/>
                  <a:gd name="T4" fmla="*/ 15 w 49"/>
                  <a:gd name="T5" fmla="*/ 67 h 96"/>
                  <a:gd name="T6" fmla="*/ 5 w 49"/>
                  <a:gd name="T7" fmla="*/ 64 h 96"/>
                  <a:gd name="T8" fmla="*/ 5 w 49"/>
                  <a:gd name="T9" fmla="*/ 64 h 96"/>
                  <a:gd name="T10" fmla="*/ 0 w 49"/>
                  <a:gd name="T11" fmla="*/ 79 h 96"/>
                  <a:gd name="T12" fmla="*/ 0 w 49"/>
                  <a:gd name="T13" fmla="*/ 79 h 96"/>
                  <a:gd name="T14" fmla="*/ 0 w 49"/>
                  <a:gd name="T15" fmla="*/ 79 h 96"/>
                  <a:gd name="T16" fmla="*/ 2 w 49"/>
                  <a:gd name="T17" fmla="*/ 82 h 96"/>
                  <a:gd name="T18" fmla="*/ 5 w 49"/>
                  <a:gd name="T19" fmla="*/ 96 h 96"/>
                  <a:gd name="T20" fmla="*/ 29 w 49"/>
                  <a:gd name="T21" fmla="*/ 80 h 96"/>
                  <a:gd name="T22" fmla="*/ 29 w 49"/>
                  <a:gd name="T23" fmla="*/ 80 h 96"/>
                  <a:gd name="T24" fmla="*/ 49 w 49"/>
                  <a:gd name="T25" fmla="*/ 6 h 96"/>
                  <a:gd name="T26" fmla="*/ 49 w 49"/>
                  <a:gd name="T27" fmla="*/ 5 h 96"/>
                  <a:gd name="T28" fmla="*/ 49 w 49"/>
                  <a:gd name="T29" fmla="*/ 5 h 96"/>
                  <a:gd name="T30" fmla="*/ 47 w 49"/>
                  <a:gd name="T31" fmla="*/ 0 h 96"/>
                  <a:gd name="T32" fmla="*/ 47 w 49"/>
                  <a:gd name="T33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9" h="96">
                    <a:moveTo>
                      <a:pt x="47" y="0"/>
                    </a:moveTo>
                    <a:cubicBezTo>
                      <a:pt x="42" y="18"/>
                      <a:pt x="36" y="36"/>
                      <a:pt x="29" y="53"/>
                    </a:cubicBezTo>
                    <a:cubicBezTo>
                      <a:pt x="26" y="61"/>
                      <a:pt x="22" y="67"/>
                      <a:pt x="15" y="67"/>
                    </a:cubicBezTo>
                    <a:cubicBezTo>
                      <a:pt x="12" y="67"/>
                      <a:pt x="9" y="66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4" y="69"/>
                      <a:pt x="2" y="74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80"/>
                      <a:pt x="2" y="81"/>
                      <a:pt x="2" y="82"/>
                    </a:cubicBezTo>
                    <a:cubicBezTo>
                      <a:pt x="3" y="86"/>
                      <a:pt x="0" y="91"/>
                      <a:pt x="5" y="96"/>
                    </a:cubicBezTo>
                    <a:cubicBezTo>
                      <a:pt x="7" y="81"/>
                      <a:pt x="24" y="94"/>
                      <a:pt x="29" y="80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5" y="55"/>
                      <a:pt x="42" y="30"/>
                      <a:pt x="49" y="6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4"/>
                      <a:pt x="48" y="2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A091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8" name="Freeform 6114"/>
              <p:cNvSpPr/>
              <p:nvPr/>
            </p:nvSpPr>
            <p:spPr bwMode="auto">
              <a:xfrm>
                <a:off x="6059488" y="4645026"/>
                <a:ext cx="15875" cy="22225"/>
              </a:xfrm>
              <a:custGeom>
                <a:avLst/>
                <a:gdLst>
                  <a:gd name="T0" fmla="*/ 5 w 8"/>
                  <a:gd name="T1" fmla="*/ 0 h 11"/>
                  <a:gd name="T2" fmla="*/ 3 w 8"/>
                  <a:gd name="T3" fmla="*/ 1 h 11"/>
                  <a:gd name="T4" fmla="*/ 4 w 8"/>
                  <a:gd name="T5" fmla="*/ 11 h 11"/>
                  <a:gd name="T6" fmla="*/ 7 w 8"/>
                  <a:gd name="T7" fmla="*/ 6 h 11"/>
                  <a:gd name="T8" fmla="*/ 5 w 8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1">
                    <a:moveTo>
                      <a:pt x="5" y="0"/>
                    </a:moveTo>
                    <a:cubicBezTo>
                      <a:pt x="5" y="0"/>
                      <a:pt x="4" y="0"/>
                      <a:pt x="3" y="1"/>
                    </a:cubicBezTo>
                    <a:cubicBezTo>
                      <a:pt x="0" y="3"/>
                      <a:pt x="1" y="8"/>
                      <a:pt x="4" y="11"/>
                    </a:cubicBezTo>
                    <a:cubicBezTo>
                      <a:pt x="5" y="10"/>
                      <a:pt x="7" y="8"/>
                      <a:pt x="7" y="6"/>
                    </a:cubicBezTo>
                    <a:cubicBezTo>
                      <a:pt x="7" y="4"/>
                      <a:pt x="8" y="0"/>
                      <a:pt x="5" y="0"/>
                    </a:cubicBezTo>
                  </a:path>
                </a:pathLst>
              </a:custGeom>
              <a:solidFill>
                <a:srgbClr val="825F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89" name="Freeform 6115"/>
              <p:cNvSpPr/>
              <p:nvPr/>
            </p:nvSpPr>
            <p:spPr bwMode="auto">
              <a:xfrm>
                <a:off x="5873751" y="4949826"/>
                <a:ext cx="33338" cy="93663"/>
              </a:xfrm>
              <a:custGeom>
                <a:avLst/>
                <a:gdLst>
                  <a:gd name="T0" fmla="*/ 16 w 17"/>
                  <a:gd name="T1" fmla="*/ 0 h 47"/>
                  <a:gd name="T2" fmla="*/ 15 w 17"/>
                  <a:gd name="T3" fmla="*/ 0 h 47"/>
                  <a:gd name="T4" fmla="*/ 6 w 17"/>
                  <a:gd name="T5" fmla="*/ 25 h 47"/>
                  <a:gd name="T6" fmla="*/ 6 w 17"/>
                  <a:gd name="T7" fmla="*/ 25 h 47"/>
                  <a:gd name="T8" fmla="*/ 2 w 17"/>
                  <a:gd name="T9" fmla="*/ 47 h 47"/>
                  <a:gd name="T10" fmla="*/ 14 w 17"/>
                  <a:gd name="T11" fmla="*/ 24 h 47"/>
                  <a:gd name="T12" fmla="*/ 14 w 17"/>
                  <a:gd name="T13" fmla="*/ 24 h 47"/>
                  <a:gd name="T14" fmla="*/ 17 w 17"/>
                  <a:gd name="T15" fmla="*/ 5 h 47"/>
                  <a:gd name="T16" fmla="*/ 17 w 17"/>
                  <a:gd name="T17" fmla="*/ 5 h 47"/>
                  <a:gd name="T18" fmla="*/ 16 w 17"/>
                  <a:gd name="T1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47">
                    <a:moveTo>
                      <a:pt x="16" y="0"/>
                    </a:moveTo>
                    <a:cubicBezTo>
                      <a:pt x="16" y="0"/>
                      <a:pt x="15" y="0"/>
                      <a:pt x="15" y="0"/>
                    </a:cubicBezTo>
                    <a:cubicBezTo>
                      <a:pt x="12" y="9"/>
                      <a:pt x="9" y="17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4" y="32"/>
                      <a:pt x="0" y="38"/>
                      <a:pt x="2" y="47"/>
                    </a:cubicBezTo>
                    <a:cubicBezTo>
                      <a:pt x="11" y="41"/>
                      <a:pt x="11" y="32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1" y="17"/>
                      <a:pt x="16" y="11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3"/>
                      <a:pt x="17" y="2"/>
                      <a:pt x="16" y="0"/>
                    </a:cubicBezTo>
                  </a:path>
                </a:pathLst>
              </a:custGeom>
              <a:solidFill>
                <a:srgbClr val="D4D1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0" name="Freeform 6116"/>
              <p:cNvSpPr>
                <a:spLocks noEditPoints="1"/>
              </p:cNvSpPr>
              <p:nvPr/>
            </p:nvSpPr>
            <p:spPr bwMode="auto">
              <a:xfrm>
                <a:off x="5468938" y="4295776"/>
                <a:ext cx="73025" cy="139700"/>
              </a:xfrm>
              <a:custGeom>
                <a:avLst/>
                <a:gdLst>
                  <a:gd name="T0" fmla="*/ 0 w 36"/>
                  <a:gd name="T1" fmla="*/ 49 h 70"/>
                  <a:gd name="T2" fmla="*/ 0 w 36"/>
                  <a:gd name="T3" fmla="*/ 49 h 70"/>
                  <a:gd name="T4" fmla="*/ 0 w 36"/>
                  <a:gd name="T5" fmla="*/ 49 h 70"/>
                  <a:gd name="T6" fmla="*/ 0 w 36"/>
                  <a:gd name="T7" fmla="*/ 49 h 70"/>
                  <a:gd name="T8" fmla="*/ 27 w 36"/>
                  <a:gd name="T9" fmla="*/ 0 h 70"/>
                  <a:gd name="T10" fmla="*/ 24 w 36"/>
                  <a:gd name="T11" fmla="*/ 0 h 70"/>
                  <a:gd name="T12" fmla="*/ 3 w 36"/>
                  <a:gd name="T13" fmla="*/ 29 h 70"/>
                  <a:gd name="T14" fmla="*/ 3 w 36"/>
                  <a:gd name="T15" fmla="*/ 29 h 70"/>
                  <a:gd name="T16" fmla="*/ 3 w 36"/>
                  <a:gd name="T17" fmla="*/ 29 h 70"/>
                  <a:gd name="T18" fmla="*/ 3 w 36"/>
                  <a:gd name="T19" fmla="*/ 29 h 70"/>
                  <a:gd name="T20" fmla="*/ 2 w 36"/>
                  <a:gd name="T21" fmla="*/ 45 h 70"/>
                  <a:gd name="T22" fmla="*/ 2 w 36"/>
                  <a:gd name="T23" fmla="*/ 45 h 70"/>
                  <a:gd name="T24" fmla="*/ 2 w 36"/>
                  <a:gd name="T25" fmla="*/ 45 h 70"/>
                  <a:gd name="T26" fmla="*/ 0 w 36"/>
                  <a:gd name="T27" fmla="*/ 49 h 70"/>
                  <a:gd name="T28" fmla="*/ 1 w 36"/>
                  <a:gd name="T29" fmla="*/ 49 h 70"/>
                  <a:gd name="T30" fmla="*/ 4 w 36"/>
                  <a:gd name="T31" fmla="*/ 47 h 70"/>
                  <a:gd name="T32" fmla="*/ 7 w 36"/>
                  <a:gd name="T33" fmla="*/ 46 h 70"/>
                  <a:gd name="T34" fmla="*/ 10 w 36"/>
                  <a:gd name="T35" fmla="*/ 50 h 70"/>
                  <a:gd name="T36" fmla="*/ 14 w 36"/>
                  <a:gd name="T37" fmla="*/ 70 h 70"/>
                  <a:gd name="T38" fmla="*/ 14 w 36"/>
                  <a:gd name="T39" fmla="*/ 70 h 70"/>
                  <a:gd name="T40" fmla="*/ 14 w 36"/>
                  <a:gd name="T41" fmla="*/ 70 h 70"/>
                  <a:gd name="T42" fmla="*/ 14 w 36"/>
                  <a:gd name="T43" fmla="*/ 70 h 70"/>
                  <a:gd name="T44" fmla="*/ 14 w 36"/>
                  <a:gd name="T45" fmla="*/ 70 h 70"/>
                  <a:gd name="T46" fmla="*/ 30 w 36"/>
                  <a:gd name="T47" fmla="*/ 47 h 70"/>
                  <a:gd name="T48" fmla="*/ 28 w 36"/>
                  <a:gd name="T49" fmla="*/ 27 h 70"/>
                  <a:gd name="T50" fmla="*/ 34 w 36"/>
                  <a:gd name="T51" fmla="*/ 11 h 70"/>
                  <a:gd name="T52" fmla="*/ 32 w 36"/>
                  <a:gd name="T53" fmla="*/ 2 h 70"/>
                  <a:gd name="T54" fmla="*/ 32 w 36"/>
                  <a:gd name="T55" fmla="*/ 2 h 70"/>
                  <a:gd name="T56" fmla="*/ 27 w 36"/>
                  <a:gd name="T5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6" h="70">
                    <a:moveTo>
                      <a:pt x="0" y="49"/>
                    </a:move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moveTo>
                      <a:pt x="27" y="0"/>
                    </a:moveTo>
                    <a:cubicBezTo>
                      <a:pt x="26" y="0"/>
                      <a:pt x="25" y="0"/>
                      <a:pt x="24" y="0"/>
                    </a:cubicBezTo>
                    <a:cubicBezTo>
                      <a:pt x="8" y="3"/>
                      <a:pt x="15" y="23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1" y="34"/>
                      <a:pt x="1" y="39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2" y="45"/>
                      <a:pt x="2" y="45"/>
                      <a:pt x="2" y="45"/>
                    </a:cubicBezTo>
                    <a:cubicBezTo>
                      <a:pt x="1" y="46"/>
                      <a:pt x="1" y="47"/>
                      <a:pt x="0" y="49"/>
                    </a:cubicBezTo>
                    <a:cubicBezTo>
                      <a:pt x="1" y="49"/>
                      <a:pt x="1" y="49"/>
                      <a:pt x="1" y="49"/>
                    </a:cubicBezTo>
                    <a:cubicBezTo>
                      <a:pt x="2" y="49"/>
                      <a:pt x="3" y="48"/>
                      <a:pt x="4" y="47"/>
                    </a:cubicBezTo>
                    <a:cubicBezTo>
                      <a:pt x="5" y="47"/>
                      <a:pt x="6" y="46"/>
                      <a:pt x="7" y="46"/>
                    </a:cubicBezTo>
                    <a:cubicBezTo>
                      <a:pt x="8" y="46"/>
                      <a:pt x="9" y="47"/>
                      <a:pt x="10" y="50"/>
                    </a:cubicBezTo>
                    <a:cubicBezTo>
                      <a:pt x="11" y="57"/>
                      <a:pt x="12" y="63"/>
                      <a:pt x="14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8" y="61"/>
                      <a:pt x="25" y="55"/>
                      <a:pt x="30" y="47"/>
                    </a:cubicBezTo>
                    <a:cubicBezTo>
                      <a:pt x="36" y="37"/>
                      <a:pt x="35" y="33"/>
                      <a:pt x="28" y="27"/>
                    </a:cubicBezTo>
                    <a:cubicBezTo>
                      <a:pt x="16" y="17"/>
                      <a:pt x="22" y="13"/>
                      <a:pt x="34" y="11"/>
                    </a:cubicBezTo>
                    <a:cubicBezTo>
                      <a:pt x="33" y="8"/>
                      <a:pt x="33" y="5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0" y="1"/>
                      <a:pt x="29" y="0"/>
                      <a:pt x="27" y="0"/>
                    </a:cubicBezTo>
                  </a:path>
                </a:pathLst>
              </a:custGeom>
              <a:solidFill>
                <a:srgbClr val="753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1" name="Freeform 6117"/>
              <p:cNvSpPr>
                <a:spLocks noEditPoints="1"/>
              </p:cNvSpPr>
              <p:nvPr/>
            </p:nvSpPr>
            <p:spPr bwMode="auto">
              <a:xfrm>
                <a:off x="5491163" y="4265613"/>
                <a:ext cx="169863" cy="371475"/>
              </a:xfrm>
              <a:custGeom>
                <a:avLst/>
                <a:gdLst>
                  <a:gd name="T0" fmla="*/ 31 w 84"/>
                  <a:gd name="T1" fmla="*/ 66 h 186"/>
                  <a:gd name="T2" fmla="*/ 50 w 84"/>
                  <a:gd name="T3" fmla="*/ 71 h 186"/>
                  <a:gd name="T4" fmla="*/ 42 w 84"/>
                  <a:gd name="T5" fmla="*/ 79 h 186"/>
                  <a:gd name="T6" fmla="*/ 57 w 84"/>
                  <a:gd name="T7" fmla="*/ 28 h 186"/>
                  <a:gd name="T8" fmla="*/ 36 w 84"/>
                  <a:gd name="T9" fmla="*/ 24 h 186"/>
                  <a:gd name="T10" fmla="*/ 23 w 84"/>
                  <a:gd name="T11" fmla="*/ 26 h 186"/>
                  <a:gd name="T12" fmla="*/ 17 w 84"/>
                  <a:gd name="T13" fmla="*/ 42 h 186"/>
                  <a:gd name="T14" fmla="*/ 3 w 84"/>
                  <a:gd name="T15" fmla="*/ 85 h 186"/>
                  <a:gd name="T16" fmla="*/ 9 w 84"/>
                  <a:gd name="T17" fmla="*/ 103 h 186"/>
                  <a:gd name="T18" fmla="*/ 42 w 84"/>
                  <a:gd name="T19" fmla="*/ 104 h 186"/>
                  <a:gd name="T20" fmla="*/ 52 w 84"/>
                  <a:gd name="T21" fmla="*/ 99 h 186"/>
                  <a:gd name="T22" fmla="*/ 64 w 84"/>
                  <a:gd name="T23" fmla="*/ 93 h 186"/>
                  <a:gd name="T24" fmla="*/ 16 w 84"/>
                  <a:gd name="T25" fmla="*/ 130 h 186"/>
                  <a:gd name="T26" fmla="*/ 19 w 84"/>
                  <a:gd name="T27" fmla="*/ 137 h 186"/>
                  <a:gd name="T28" fmla="*/ 28 w 84"/>
                  <a:gd name="T29" fmla="*/ 165 h 186"/>
                  <a:gd name="T30" fmla="*/ 19 w 84"/>
                  <a:gd name="T31" fmla="*/ 164 h 186"/>
                  <a:gd name="T32" fmla="*/ 10 w 84"/>
                  <a:gd name="T33" fmla="*/ 173 h 186"/>
                  <a:gd name="T34" fmla="*/ 0 w 84"/>
                  <a:gd name="T35" fmla="*/ 178 h 186"/>
                  <a:gd name="T36" fmla="*/ 11 w 84"/>
                  <a:gd name="T37" fmla="*/ 186 h 186"/>
                  <a:gd name="T38" fmla="*/ 22 w 84"/>
                  <a:gd name="T39" fmla="*/ 175 h 186"/>
                  <a:gd name="T40" fmla="*/ 29 w 84"/>
                  <a:gd name="T41" fmla="*/ 179 h 186"/>
                  <a:gd name="T42" fmla="*/ 36 w 84"/>
                  <a:gd name="T43" fmla="*/ 170 h 186"/>
                  <a:gd name="T44" fmla="*/ 36 w 84"/>
                  <a:gd name="T45" fmla="*/ 170 h 186"/>
                  <a:gd name="T46" fmla="*/ 38 w 84"/>
                  <a:gd name="T47" fmla="*/ 141 h 186"/>
                  <a:gd name="T48" fmla="*/ 47 w 84"/>
                  <a:gd name="T49" fmla="*/ 149 h 186"/>
                  <a:gd name="T50" fmla="*/ 47 w 84"/>
                  <a:gd name="T51" fmla="*/ 149 h 186"/>
                  <a:gd name="T52" fmla="*/ 52 w 84"/>
                  <a:gd name="T53" fmla="*/ 146 h 186"/>
                  <a:gd name="T54" fmla="*/ 52 w 84"/>
                  <a:gd name="T55" fmla="*/ 146 h 186"/>
                  <a:gd name="T56" fmla="*/ 52 w 84"/>
                  <a:gd name="T57" fmla="*/ 146 h 186"/>
                  <a:gd name="T58" fmla="*/ 65 w 84"/>
                  <a:gd name="T59" fmla="*/ 122 h 186"/>
                  <a:gd name="T60" fmla="*/ 83 w 84"/>
                  <a:gd name="T61" fmla="*/ 91 h 186"/>
                  <a:gd name="T62" fmla="*/ 83 w 84"/>
                  <a:gd name="T63" fmla="*/ 91 h 186"/>
                  <a:gd name="T64" fmla="*/ 63 w 84"/>
                  <a:gd name="T65" fmla="*/ 47 h 186"/>
                  <a:gd name="T66" fmla="*/ 66 w 84"/>
                  <a:gd name="T67" fmla="*/ 29 h 186"/>
                  <a:gd name="T68" fmla="*/ 79 w 84"/>
                  <a:gd name="T69" fmla="*/ 40 h 186"/>
                  <a:gd name="T70" fmla="*/ 81 w 84"/>
                  <a:gd name="T71" fmla="*/ 37 h 186"/>
                  <a:gd name="T72" fmla="*/ 81 w 84"/>
                  <a:gd name="T73" fmla="*/ 37 h 186"/>
                  <a:gd name="T74" fmla="*/ 68 w 84"/>
                  <a:gd name="T75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4" h="186">
                    <a:moveTo>
                      <a:pt x="42" y="79"/>
                    </a:moveTo>
                    <a:cubicBezTo>
                      <a:pt x="35" y="79"/>
                      <a:pt x="36" y="70"/>
                      <a:pt x="31" y="66"/>
                    </a:cubicBezTo>
                    <a:cubicBezTo>
                      <a:pt x="34" y="65"/>
                      <a:pt x="37" y="65"/>
                      <a:pt x="39" y="65"/>
                    </a:cubicBezTo>
                    <a:cubicBezTo>
                      <a:pt x="44" y="65"/>
                      <a:pt x="48" y="66"/>
                      <a:pt x="50" y="71"/>
                    </a:cubicBezTo>
                    <a:cubicBezTo>
                      <a:pt x="52" y="74"/>
                      <a:pt x="48" y="78"/>
                      <a:pt x="44" y="79"/>
                    </a:cubicBezTo>
                    <a:cubicBezTo>
                      <a:pt x="44" y="79"/>
                      <a:pt x="43" y="79"/>
                      <a:pt x="42" y="79"/>
                    </a:cubicBezTo>
                    <a:moveTo>
                      <a:pt x="68" y="0"/>
                    </a:moveTo>
                    <a:cubicBezTo>
                      <a:pt x="59" y="6"/>
                      <a:pt x="44" y="10"/>
                      <a:pt x="57" y="28"/>
                    </a:cubicBezTo>
                    <a:cubicBezTo>
                      <a:pt x="53" y="23"/>
                      <a:pt x="49" y="21"/>
                      <a:pt x="45" y="21"/>
                    </a:cubicBezTo>
                    <a:cubicBezTo>
                      <a:pt x="42" y="21"/>
                      <a:pt x="39" y="22"/>
                      <a:pt x="36" y="24"/>
                    </a:cubicBezTo>
                    <a:cubicBezTo>
                      <a:pt x="32" y="25"/>
                      <a:pt x="29" y="26"/>
                      <a:pt x="26" y="26"/>
                    </a:cubicBezTo>
                    <a:cubicBezTo>
                      <a:pt x="25" y="26"/>
                      <a:pt x="24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11" y="28"/>
                      <a:pt x="5" y="32"/>
                      <a:pt x="17" y="42"/>
                    </a:cubicBezTo>
                    <a:cubicBezTo>
                      <a:pt x="24" y="48"/>
                      <a:pt x="25" y="52"/>
                      <a:pt x="19" y="62"/>
                    </a:cubicBezTo>
                    <a:cubicBezTo>
                      <a:pt x="14" y="70"/>
                      <a:pt x="7" y="76"/>
                      <a:pt x="3" y="85"/>
                    </a:cubicBezTo>
                    <a:cubicBezTo>
                      <a:pt x="21" y="86"/>
                      <a:pt x="10" y="96"/>
                      <a:pt x="9" y="103"/>
                    </a:cubicBezTo>
                    <a:cubicBezTo>
                      <a:pt x="9" y="103"/>
                      <a:pt x="9" y="103"/>
                      <a:pt x="9" y="103"/>
                    </a:cubicBezTo>
                    <a:cubicBezTo>
                      <a:pt x="16" y="103"/>
                      <a:pt x="22" y="101"/>
                      <a:pt x="29" y="101"/>
                    </a:cubicBezTo>
                    <a:cubicBezTo>
                      <a:pt x="33" y="101"/>
                      <a:pt x="38" y="101"/>
                      <a:pt x="42" y="104"/>
                    </a:cubicBezTo>
                    <a:cubicBezTo>
                      <a:pt x="43" y="105"/>
                      <a:pt x="44" y="105"/>
                      <a:pt x="45" y="105"/>
                    </a:cubicBezTo>
                    <a:cubicBezTo>
                      <a:pt x="48" y="105"/>
                      <a:pt x="49" y="102"/>
                      <a:pt x="52" y="99"/>
                    </a:cubicBezTo>
                    <a:cubicBezTo>
                      <a:pt x="54" y="96"/>
                      <a:pt x="56" y="93"/>
                      <a:pt x="61" y="93"/>
                    </a:cubicBezTo>
                    <a:cubicBezTo>
                      <a:pt x="62" y="93"/>
                      <a:pt x="63" y="93"/>
                      <a:pt x="64" y="93"/>
                    </a:cubicBezTo>
                    <a:cubicBezTo>
                      <a:pt x="51" y="111"/>
                      <a:pt x="31" y="118"/>
                      <a:pt x="16" y="130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7" y="133"/>
                      <a:pt x="18" y="137"/>
                      <a:pt x="19" y="137"/>
                    </a:cubicBezTo>
                    <a:cubicBezTo>
                      <a:pt x="31" y="139"/>
                      <a:pt x="28" y="150"/>
                      <a:pt x="30" y="156"/>
                    </a:cubicBezTo>
                    <a:cubicBezTo>
                      <a:pt x="33" y="164"/>
                      <a:pt x="31" y="165"/>
                      <a:pt x="28" y="165"/>
                    </a:cubicBezTo>
                    <a:cubicBezTo>
                      <a:pt x="26" y="165"/>
                      <a:pt x="25" y="165"/>
                      <a:pt x="23" y="165"/>
                    </a:cubicBezTo>
                    <a:cubicBezTo>
                      <a:pt x="22" y="164"/>
                      <a:pt x="20" y="164"/>
                      <a:pt x="19" y="164"/>
                    </a:cubicBezTo>
                    <a:cubicBezTo>
                      <a:pt x="18" y="164"/>
                      <a:pt x="17" y="164"/>
                      <a:pt x="16" y="165"/>
                    </a:cubicBezTo>
                    <a:cubicBezTo>
                      <a:pt x="13" y="166"/>
                      <a:pt x="12" y="170"/>
                      <a:pt x="10" y="173"/>
                    </a:cubicBezTo>
                    <a:cubicBezTo>
                      <a:pt x="11" y="179"/>
                      <a:pt x="9" y="180"/>
                      <a:pt x="7" y="180"/>
                    </a:cubicBezTo>
                    <a:cubicBezTo>
                      <a:pt x="5" y="180"/>
                      <a:pt x="3" y="179"/>
                      <a:pt x="0" y="178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6" y="183"/>
                      <a:pt x="9" y="186"/>
                      <a:pt x="11" y="186"/>
                    </a:cubicBezTo>
                    <a:cubicBezTo>
                      <a:pt x="14" y="186"/>
                      <a:pt x="15" y="184"/>
                      <a:pt x="18" y="179"/>
                    </a:cubicBezTo>
                    <a:cubicBezTo>
                      <a:pt x="20" y="176"/>
                      <a:pt x="21" y="175"/>
                      <a:pt x="22" y="175"/>
                    </a:cubicBezTo>
                    <a:cubicBezTo>
                      <a:pt x="25" y="175"/>
                      <a:pt x="26" y="178"/>
                      <a:pt x="29" y="179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31" y="176"/>
                      <a:pt x="34" y="173"/>
                      <a:pt x="36" y="170"/>
                    </a:cubicBezTo>
                    <a:cubicBezTo>
                      <a:pt x="36" y="170"/>
                      <a:pt x="36" y="170"/>
                      <a:pt x="36" y="170"/>
                    </a:cubicBezTo>
                    <a:cubicBezTo>
                      <a:pt x="36" y="170"/>
                      <a:pt x="36" y="170"/>
                      <a:pt x="36" y="170"/>
                    </a:cubicBezTo>
                    <a:cubicBezTo>
                      <a:pt x="38" y="164"/>
                      <a:pt x="41" y="158"/>
                      <a:pt x="38" y="151"/>
                    </a:cubicBezTo>
                    <a:cubicBezTo>
                      <a:pt x="36" y="148"/>
                      <a:pt x="31" y="143"/>
                      <a:pt x="38" y="141"/>
                    </a:cubicBezTo>
                    <a:cubicBezTo>
                      <a:pt x="39" y="140"/>
                      <a:pt x="39" y="140"/>
                      <a:pt x="39" y="140"/>
                    </a:cubicBezTo>
                    <a:cubicBezTo>
                      <a:pt x="43" y="140"/>
                      <a:pt x="44" y="147"/>
                      <a:pt x="47" y="149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7" y="149"/>
                      <a:pt x="47" y="149"/>
                      <a:pt x="47" y="149"/>
                    </a:cubicBezTo>
                    <a:cubicBezTo>
                      <a:pt x="49" y="148"/>
                      <a:pt x="50" y="147"/>
                      <a:pt x="52" y="146"/>
                    </a:cubicBezTo>
                    <a:cubicBezTo>
                      <a:pt x="52" y="146"/>
                      <a:pt x="52" y="146"/>
                      <a:pt x="52" y="146"/>
                    </a:cubicBezTo>
                    <a:cubicBezTo>
                      <a:pt x="52" y="146"/>
                      <a:pt x="52" y="146"/>
                      <a:pt x="52" y="146"/>
                    </a:cubicBezTo>
                    <a:cubicBezTo>
                      <a:pt x="52" y="146"/>
                      <a:pt x="52" y="146"/>
                      <a:pt x="52" y="146"/>
                    </a:cubicBezTo>
                    <a:cubicBezTo>
                      <a:pt x="52" y="146"/>
                      <a:pt x="52" y="146"/>
                      <a:pt x="52" y="146"/>
                    </a:cubicBezTo>
                    <a:cubicBezTo>
                      <a:pt x="52" y="146"/>
                      <a:pt x="52" y="146"/>
                      <a:pt x="52" y="146"/>
                    </a:cubicBezTo>
                    <a:cubicBezTo>
                      <a:pt x="57" y="138"/>
                      <a:pt x="55" y="127"/>
                      <a:pt x="65" y="122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6" y="119"/>
                      <a:pt x="67" y="116"/>
                      <a:pt x="71" y="115"/>
                    </a:cubicBezTo>
                    <a:cubicBezTo>
                      <a:pt x="69" y="105"/>
                      <a:pt x="84" y="102"/>
                      <a:pt x="83" y="91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81"/>
                      <a:pt x="66" y="76"/>
                      <a:pt x="76" y="64"/>
                    </a:cubicBezTo>
                    <a:cubicBezTo>
                      <a:pt x="71" y="58"/>
                      <a:pt x="67" y="53"/>
                      <a:pt x="63" y="47"/>
                    </a:cubicBezTo>
                    <a:cubicBezTo>
                      <a:pt x="60" y="42"/>
                      <a:pt x="53" y="38"/>
                      <a:pt x="61" y="31"/>
                    </a:cubicBezTo>
                    <a:cubicBezTo>
                      <a:pt x="63" y="30"/>
                      <a:pt x="65" y="29"/>
                      <a:pt x="66" y="29"/>
                    </a:cubicBezTo>
                    <a:cubicBezTo>
                      <a:pt x="70" y="29"/>
                      <a:pt x="71" y="35"/>
                      <a:pt x="74" y="37"/>
                    </a:cubicBezTo>
                    <a:cubicBezTo>
                      <a:pt x="76" y="39"/>
                      <a:pt x="78" y="39"/>
                      <a:pt x="79" y="40"/>
                    </a:cubicBezTo>
                    <a:cubicBezTo>
                      <a:pt x="79" y="40"/>
                      <a:pt x="79" y="40"/>
                      <a:pt x="79" y="40"/>
                    </a:cubicBezTo>
                    <a:cubicBezTo>
                      <a:pt x="80" y="39"/>
                      <a:pt x="80" y="38"/>
                      <a:pt x="81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1" y="35"/>
                      <a:pt x="81" y="34"/>
                      <a:pt x="82" y="33"/>
                    </a:cubicBezTo>
                    <a:cubicBezTo>
                      <a:pt x="69" y="25"/>
                      <a:pt x="58" y="17"/>
                      <a:pt x="68" y="0"/>
                    </a:cubicBezTo>
                    <a:cubicBezTo>
                      <a:pt x="68" y="0"/>
                      <a:pt x="68" y="0"/>
                      <a:pt x="68" y="0"/>
                    </a:cubicBezTo>
                  </a:path>
                </a:pathLst>
              </a:custGeom>
              <a:solidFill>
                <a:srgbClr val="844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2" name="Freeform 6118"/>
              <p:cNvSpPr/>
              <p:nvPr/>
            </p:nvSpPr>
            <p:spPr bwMode="auto">
              <a:xfrm>
                <a:off x="5616576" y="4225926"/>
                <a:ext cx="44450" cy="41275"/>
              </a:xfrm>
              <a:custGeom>
                <a:avLst/>
                <a:gdLst>
                  <a:gd name="T0" fmla="*/ 9 w 22"/>
                  <a:gd name="T1" fmla="*/ 0 h 21"/>
                  <a:gd name="T2" fmla="*/ 9 w 22"/>
                  <a:gd name="T3" fmla="*/ 0 h 21"/>
                  <a:gd name="T4" fmla="*/ 6 w 22"/>
                  <a:gd name="T5" fmla="*/ 20 h 21"/>
                  <a:gd name="T6" fmla="*/ 6 w 22"/>
                  <a:gd name="T7" fmla="*/ 20 h 21"/>
                  <a:gd name="T8" fmla="*/ 6 w 22"/>
                  <a:gd name="T9" fmla="*/ 20 h 21"/>
                  <a:gd name="T10" fmla="*/ 22 w 22"/>
                  <a:gd name="T11" fmla="*/ 21 h 21"/>
                  <a:gd name="T12" fmla="*/ 21 w 22"/>
                  <a:gd name="T13" fmla="*/ 12 h 21"/>
                  <a:gd name="T14" fmla="*/ 21 w 22"/>
                  <a:gd name="T15" fmla="*/ 12 h 21"/>
                  <a:gd name="T16" fmla="*/ 9 w 22"/>
                  <a:gd name="T17" fmla="*/ 0 h 21"/>
                  <a:gd name="T18" fmla="*/ 9 w 22"/>
                  <a:gd name="T19" fmla="*/ 0 h 21"/>
                  <a:gd name="T20" fmla="*/ 9 w 22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21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0" y="5"/>
                      <a:pt x="13" y="14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12" y="20"/>
                      <a:pt x="17" y="21"/>
                      <a:pt x="22" y="21"/>
                    </a:cubicBezTo>
                    <a:cubicBezTo>
                      <a:pt x="22" y="18"/>
                      <a:pt x="21" y="15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15" y="10"/>
                      <a:pt x="11" y="6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7C44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3" name="Freeform 6119"/>
              <p:cNvSpPr/>
              <p:nvPr/>
            </p:nvSpPr>
            <p:spPr bwMode="auto">
              <a:xfrm>
                <a:off x="5632451" y="4149726"/>
                <a:ext cx="138113" cy="115888"/>
              </a:xfrm>
              <a:custGeom>
                <a:avLst/>
                <a:gdLst>
                  <a:gd name="T0" fmla="*/ 41 w 69"/>
                  <a:gd name="T1" fmla="*/ 0 h 58"/>
                  <a:gd name="T2" fmla="*/ 36 w 69"/>
                  <a:gd name="T3" fmla="*/ 8 h 58"/>
                  <a:gd name="T4" fmla="*/ 24 w 69"/>
                  <a:gd name="T5" fmla="*/ 17 h 58"/>
                  <a:gd name="T6" fmla="*/ 24 w 69"/>
                  <a:gd name="T7" fmla="*/ 17 h 58"/>
                  <a:gd name="T8" fmla="*/ 1 w 69"/>
                  <a:gd name="T9" fmla="*/ 38 h 58"/>
                  <a:gd name="T10" fmla="*/ 1 w 69"/>
                  <a:gd name="T11" fmla="*/ 38 h 58"/>
                  <a:gd name="T12" fmla="*/ 1 w 69"/>
                  <a:gd name="T13" fmla="*/ 38 h 58"/>
                  <a:gd name="T14" fmla="*/ 13 w 69"/>
                  <a:gd name="T15" fmla="*/ 50 h 58"/>
                  <a:gd name="T16" fmla="*/ 13 w 69"/>
                  <a:gd name="T17" fmla="*/ 50 h 58"/>
                  <a:gd name="T18" fmla="*/ 13 w 69"/>
                  <a:gd name="T19" fmla="*/ 50 h 58"/>
                  <a:gd name="T20" fmla="*/ 20 w 69"/>
                  <a:gd name="T21" fmla="*/ 45 h 58"/>
                  <a:gd name="T22" fmla="*/ 23 w 69"/>
                  <a:gd name="T23" fmla="*/ 45 h 58"/>
                  <a:gd name="T24" fmla="*/ 23 w 69"/>
                  <a:gd name="T25" fmla="*/ 45 h 58"/>
                  <a:gd name="T26" fmla="*/ 23 w 69"/>
                  <a:gd name="T27" fmla="*/ 45 h 58"/>
                  <a:gd name="T28" fmla="*/ 23 w 69"/>
                  <a:gd name="T29" fmla="*/ 45 h 58"/>
                  <a:gd name="T30" fmla="*/ 23 w 69"/>
                  <a:gd name="T31" fmla="*/ 45 h 58"/>
                  <a:gd name="T32" fmla="*/ 23 w 69"/>
                  <a:gd name="T33" fmla="*/ 45 h 58"/>
                  <a:gd name="T34" fmla="*/ 31 w 69"/>
                  <a:gd name="T35" fmla="*/ 34 h 58"/>
                  <a:gd name="T36" fmla="*/ 34 w 69"/>
                  <a:gd name="T37" fmla="*/ 35 h 58"/>
                  <a:gd name="T38" fmla="*/ 48 w 69"/>
                  <a:gd name="T39" fmla="*/ 58 h 58"/>
                  <a:gd name="T40" fmla="*/ 48 w 69"/>
                  <a:gd name="T41" fmla="*/ 58 h 58"/>
                  <a:gd name="T42" fmla="*/ 48 w 69"/>
                  <a:gd name="T43" fmla="*/ 58 h 58"/>
                  <a:gd name="T44" fmla="*/ 53 w 69"/>
                  <a:gd name="T45" fmla="*/ 53 h 58"/>
                  <a:gd name="T46" fmla="*/ 60 w 69"/>
                  <a:gd name="T47" fmla="*/ 45 h 58"/>
                  <a:gd name="T48" fmla="*/ 62 w 69"/>
                  <a:gd name="T49" fmla="*/ 45 h 58"/>
                  <a:gd name="T50" fmla="*/ 64 w 69"/>
                  <a:gd name="T51" fmla="*/ 55 h 58"/>
                  <a:gd name="T52" fmla="*/ 64 w 69"/>
                  <a:gd name="T53" fmla="*/ 55 h 58"/>
                  <a:gd name="T54" fmla="*/ 64 w 69"/>
                  <a:gd name="T55" fmla="*/ 55 h 58"/>
                  <a:gd name="T56" fmla="*/ 67 w 69"/>
                  <a:gd name="T57" fmla="*/ 36 h 58"/>
                  <a:gd name="T58" fmla="*/ 67 w 69"/>
                  <a:gd name="T59" fmla="*/ 36 h 58"/>
                  <a:gd name="T60" fmla="*/ 64 w 69"/>
                  <a:gd name="T61" fmla="*/ 22 h 58"/>
                  <a:gd name="T62" fmla="*/ 64 w 69"/>
                  <a:gd name="T63" fmla="*/ 22 h 58"/>
                  <a:gd name="T64" fmla="*/ 62 w 69"/>
                  <a:gd name="T65" fmla="*/ 22 h 58"/>
                  <a:gd name="T66" fmla="*/ 58 w 69"/>
                  <a:gd name="T67" fmla="*/ 22 h 58"/>
                  <a:gd name="T68" fmla="*/ 54 w 69"/>
                  <a:gd name="T69" fmla="*/ 22 h 58"/>
                  <a:gd name="T70" fmla="*/ 50 w 69"/>
                  <a:gd name="T71" fmla="*/ 15 h 58"/>
                  <a:gd name="T72" fmla="*/ 46 w 69"/>
                  <a:gd name="T73" fmla="*/ 2 h 58"/>
                  <a:gd name="T74" fmla="*/ 41 w 69"/>
                  <a:gd name="T75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9" h="58">
                    <a:moveTo>
                      <a:pt x="41" y="0"/>
                    </a:moveTo>
                    <a:cubicBezTo>
                      <a:pt x="38" y="0"/>
                      <a:pt x="37" y="5"/>
                      <a:pt x="36" y="8"/>
                    </a:cubicBezTo>
                    <a:cubicBezTo>
                      <a:pt x="33" y="13"/>
                      <a:pt x="30" y="16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14" y="22"/>
                      <a:pt x="0" y="21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1" y="38"/>
                      <a:pt x="1" y="38"/>
                      <a:pt x="1" y="38"/>
                    </a:cubicBezTo>
                    <a:cubicBezTo>
                      <a:pt x="3" y="44"/>
                      <a:pt x="7" y="48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4" y="47"/>
                      <a:pt x="17" y="45"/>
                      <a:pt x="20" y="45"/>
                    </a:cubicBezTo>
                    <a:cubicBezTo>
                      <a:pt x="21" y="45"/>
                      <a:pt x="22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5" y="41"/>
                      <a:pt x="27" y="34"/>
                      <a:pt x="31" y="34"/>
                    </a:cubicBezTo>
                    <a:cubicBezTo>
                      <a:pt x="32" y="34"/>
                      <a:pt x="33" y="34"/>
                      <a:pt x="34" y="35"/>
                    </a:cubicBezTo>
                    <a:cubicBezTo>
                      <a:pt x="40" y="40"/>
                      <a:pt x="55" y="43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9" y="56"/>
                      <a:pt x="52" y="55"/>
                      <a:pt x="53" y="53"/>
                    </a:cubicBezTo>
                    <a:cubicBezTo>
                      <a:pt x="55" y="50"/>
                      <a:pt x="56" y="45"/>
                      <a:pt x="60" y="45"/>
                    </a:cubicBezTo>
                    <a:cubicBezTo>
                      <a:pt x="60" y="45"/>
                      <a:pt x="61" y="45"/>
                      <a:pt x="62" y="45"/>
                    </a:cubicBezTo>
                    <a:cubicBezTo>
                      <a:pt x="63" y="46"/>
                      <a:pt x="64" y="52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4" y="55"/>
                      <a:pt x="64" y="55"/>
                      <a:pt x="64" y="55"/>
                    </a:cubicBezTo>
                    <a:cubicBezTo>
                      <a:pt x="67" y="49"/>
                      <a:pt x="69" y="43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52" y="35"/>
                      <a:pt x="65" y="27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3" y="22"/>
                      <a:pt x="63" y="22"/>
                      <a:pt x="62" y="22"/>
                    </a:cubicBezTo>
                    <a:cubicBezTo>
                      <a:pt x="61" y="22"/>
                      <a:pt x="60" y="22"/>
                      <a:pt x="58" y="22"/>
                    </a:cubicBezTo>
                    <a:cubicBezTo>
                      <a:pt x="57" y="22"/>
                      <a:pt x="56" y="22"/>
                      <a:pt x="54" y="22"/>
                    </a:cubicBezTo>
                    <a:cubicBezTo>
                      <a:pt x="50" y="22"/>
                      <a:pt x="47" y="21"/>
                      <a:pt x="50" y="15"/>
                    </a:cubicBezTo>
                    <a:cubicBezTo>
                      <a:pt x="55" y="5"/>
                      <a:pt x="49" y="5"/>
                      <a:pt x="46" y="2"/>
                    </a:cubicBezTo>
                    <a:cubicBezTo>
                      <a:pt x="44" y="1"/>
                      <a:pt x="42" y="0"/>
                      <a:pt x="41" y="0"/>
                    </a:cubicBezTo>
                  </a:path>
                </a:pathLst>
              </a:custGeom>
              <a:solidFill>
                <a:srgbClr val="753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4" name="Freeform 6120"/>
              <p:cNvSpPr/>
              <p:nvPr/>
            </p:nvSpPr>
            <p:spPr bwMode="auto">
              <a:xfrm>
                <a:off x="5640388" y="4121151"/>
                <a:ext cx="74613" cy="61913"/>
              </a:xfrm>
              <a:custGeom>
                <a:avLst/>
                <a:gdLst>
                  <a:gd name="T0" fmla="*/ 2 w 37"/>
                  <a:gd name="T1" fmla="*/ 0 h 31"/>
                  <a:gd name="T2" fmla="*/ 2 w 37"/>
                  <a:gd name="T3" fmla="*/ 0 h 31"/>
                  <a:gd name="T4" fmla="*/ 20 w 37"/>
                  <a:gd name="T5" fmla="*/ 31 h 31"/>
                  <a:gd name="T6" fmla="*/ 20 w 37"/>
                  <a:gd name="T7" fmla="*/ 31 h 31"/>
                  <a:gd name="T8" fmla="*/ 14 w 37"/>
                  <a:gd name="T9" fmla="*/ 11 h 31"/>
                  <a:gd name="T10" fmla="*/ 9 w 37"/>
                  <a:gd name="T11" fmla="*/ 3 h 31"/>
                  <a:gd name="T12" fmla="*/ 9 w 37"/>
                  <a:gd name="T13" fmla="*/ 3 h 31"/>
                  <a:gd name="T14" fmla="*/ 2 w 37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0" y="15"/>
                      <a:pt x="2" y="28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3" y="23"/>
                      <a:pt x="37" y="11"/>
                      <a:pt x="14" y="11"/>
                    </a:cubicBezTo>
                    <a:cubicBezTo>
                      <a:pt x="12" y="11"/>
                      <a:pt x="11" y="6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2"/>
                      <a:pt x="4" y="1"/>
                      <a:pt x="2" y="0"/>
                    </a:cubicBezTo>
                  </a:path>
                </a:pathLst>
              </a:custGeom>
              <a:solidFill>
                <a:srgbClr val="8A52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5" name="Freeform 6121"/>
              <p:cNvSpPr>
                <a:spLocks noEditPoints="1"/>
              </p:cNvSpPr>
              <p:nvPr/>
            </p:nvSpPr>
            <p:spPr bwMode="auto">
              <a:xfrm>
                <a:off x="5726113" y="4254501"/>
                <a:ext cx="141288" cy="201613"/>
              </a:xfrm>
              <a:custGeom>
                <a:avLst/>
                <a:gdLst>
                  <a:gd name="T0" fmla="*/ 4 w 70"/>
                  <a:gd name="T1" fmla="*/ 56 h 101"/>
                  <a:gd name="T2" fmla="*/ 4 w 70"/>
                  <a:gd name="T3" fmla="*/ 56 h 101"/>
                  <a:gd name="T4" fmla="*/ 4 w 70"/>
                  <a:gd name="T5" fmla="*/ 56 h 101"/>
                  <a:gd name="T6" fmla="*/ 4 w 70"/>
                  <a:gd name="T7" fmla="*/ 56 h 101"/>
                  <a:gd name="T8" fmla="*/ 4 w 70"/>
                  <a:gd name="T9" fmla="*/ 56 h 101"/>
                  <a:gd name="T10" fmla="*/ 4 w 70"/>
                  <a:gd name="T11" fmla="*/ 56 h 101"/>
                  <a:gd name="T12" fmla="*/ 44 w 70"/>
                  <a:gd name="T13" fmla="*/ 0 h 101"/>
                  <a:gd name="T14" fmla="*/ 45 w 70"/>
                  <a:gd name="T15" fmla="*/ 15 h 101"/>
                  <a:gd name="T16" fmla="*/ 31 w 70"/>
                  <a:gd name="T17" fmla="*/ 0 h 101"/>
                  <a:gd name="T18" fmla="*/ 31 w 70"/>
                  <a:gd name="T19" fmla="*/ 0 h 101"/>
                  <a:gd name="T20" fmla="*/ 31 w 70"/>
                  <a:gd name="T21" fmla="*/ 0 h 101"/>
                  <a:gd name="T22" fmla="*/ 17 w 70"/>
                  <a:gd name="T23" fmla="*/ 7 h 101"/>
                  <a:gd name="T24" fmla="*/ 17 w 70"/>
                  <a:gd name="T25" fmla="*/ 7 h 101"/>
                  <a:gd name="T26" fmla="*/ 15 w 70"/>
                  <a:gd name="T27" fmla="*/ 11 h 101"/>
                  <a:gd name="T28" fmla="*/ 29 w 70"/>
                  <a:gd name="T29" fmla="*/ 29 h 101"/>
                  <a:gd name="T30" fmla="*/ 20 w 70"/>
                  <a:gd name="T31" fmla="*/ 45 h 101"/>
                  <a:gd name="T32" fmla="*/ 18 w 70"/>
                  <a:gd name="T33" fmla="*/ 45 h 101"/>
                  <a:gd name="T34" fmla="*/ 17 w 70"/>
                  <a:gd name="T35" fmla="*/ 45 h 101"/>
                  <a:gd name="T36" fmla="*/ 4 w 70"/>
                  <a:gd name="T37" fmla="*/ 56 h 101"/>
                  <a:gd name="T38" fmla="*/ 8 w 70"/>
                  <a:gd name="T39" fmla="*/ 94 h 101"/>
                  <a:gd name="T40" fmla="*/ 8 w 70"/>
                  <a:gd name="T41" fmla="*/ 94 h 101"/>
                  <a:gd name="T42" fmla="*/ 8 w 70"/>
                  <a:gd name="T43" fmla="*/ 94 h 101"/>
                  <a:gd name="T44" fmla="*/ 9 w 70"/>
                  <a:gd name="T45" fmla="*/ 94 h 101"/>
                  <a:gd name="T46" fmla="*/ 12 w 70"/>
                  <a:gd name="T47" fmla="*/ 96 h 101"/>
                  <a:gd name="T48" fmla="*/ 15 w 70"/>
                  <a:gd name="T49" fmla="*/ 99 h 101"/>
                  <a:gd name="T50" fmla="*/ 16 w 70"/>
                  <a:gd name="T51" fmla="*/ 92 h 101"/>
                  <a:gd name="T52" fmla="*/ 25 w 70"/>
                  <a:gd name="T53" fmla="*/ 79 h 101"/>
                  <a:gd name="T54" fmla="*/ 26 w 70"/>
                  <a:gd name="T55" fmla="*/ 79 h 101"/>
                  <a:gd name="T56" fmla="*/ 29 w 70"/>
                  <a:gd name="T57" fmla="*/ 93 h 101"/>
                  <a:gd name="T58" fmla="*/ 29 w 70"/>
                  <a:gd name="T59" fmla="*/ 93 h 101"/>
                  <a:gd name="T60" fmla="*/ 29 w 70"/>
                  <a:gd name="T61" fmla="*/ 93 h 101"/>
                  <a:gd name="T62" fmla="*/ 39 w 70"/>
                  <a:gd name="T63" fmla="*/ 101 h 101"/>
                  <a:gd name="T64" fmla="*/ 49 w 70"/>
                  <a:gd name="T65" fmla="*/ 71 h 101"/>
                  <a:gd name="T66" fmla="*/ 49 w 70"/>
                  <a:gd name="T67" fmla="*/ 71 h 101"/>
                  <a:gd name="T68" fmla="*/ 49 w 70"/>
                  <a:gd name="T69" fmla="*/ 71 h 101"/>
                  <a:gd name="T70" fmla="*/ 47 w 70"/>
                  <a:gd name="T71" fmla="*/ 71 h 101"/>
                  <a:gd name="T72" fmla="*/ 42 w 70"/>
                  <a:gd name="T73" fmla="*/ 74 h 101"/>
                  <a:gd name="T74" fmla="*/ 37 w 70"/>
                  <a:gd name="T75" fmla="*/ 76 h 101"/>
                  <a:gd name="T76" fmla="*/ 34 w 70"/>
                  <a:gd name="T77" fmla="*/ 74 h 101"/>
                  <a:gd name="T78" fmla="*/ 39 w 70"/>
                  <a:gd name="T79" fmla="*/ 58 h 101"/>
                  <a:gd name="T80" fmla="*/ 42 w 70"/>
                  <a:gd name="T81" fmla="*/ 40 h 101"/>
                  <a:gd name="T82" fmla="*/ 42 w 70"/>
                  <a:gd name="T83" fmla="*/ 40 h 101"/>
                  <a:gd name="T84" fmla="*/ 44 w 70"/>
                  <a:gd name="T8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0" h="101">
                    <a:moveTo>
                      <a:pt x="4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6"/>
                      <a:pt x="4" y="56"/>
                      <a:pt x="4" y="56"/>
                    </a:cubicBezTo>
                    <a:moveTo>
                      <a:pt x="44" y="0"/>
                    </a:moveTo>
                    <a:cubicBezTo>
                      <a:pt x="44" y="4"/>
                      <a:pt x="45" y="9"/>
                      <a:pt x="45" y="15"/>
                    </a:cubicBezTo>
                    <a:cubicBezTo>
                      <a:pt x="36" y="13"/>
                      <a:pt x="37" y="3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7" y="4"/>
                      <a:pt x="22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6" y="8"/>
                      <a:pt x="16" y="9"/>
                      <a:pt x="15" y="11"/>
                    </a:cubicBezTo>
                    <a:cubicBezTo>
                      <a:pt x="20" y="17"/>
                      <a:pt x="28" y="22"/>
                      <a:pt x="29" y="29"/>
                    </a:cubicBezTo>
                    <a:cubicBezTo>
                      <a:pt x="30" y="32"/>
                      <a:pt x="32" y="45"/>
                      <a:pt x="20" y="45"/>
                    </a:cubicBezTo>
                    <a:cubicBezTo>
                      <a:pt x="20" y="45"/>
                      <a:pt x="19" y="45"/>
                      <a:pt x="18" y="45"/>
                    </a:cubicBezTo>
                    <a:cubicBezTo>
                      <a:pt x="18" y="45"/>
                      <a:pt x="17" y="45"/>
                      <a:pt x="17" y="45"/>
                    </a:cubicBezTo>
                    <a:cubicBezTo>
                      <a:pt x="10" y="45"/>
                      <a:pt x="7" y="51"/>
                      <a:pt x="4" y="56"/>
                    </a:cubicBezTo>
                    <a:cubicBezTo>
                      <a:pt x="9" y="69"/>
                      <a:pt x="0" y="82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4"/>
                      <a:pt x="8" y="94"/>
                      <a:pt x="9" y="94"/>
                    </a:cubicBezTo>
                    <a:cubicBezTo>
                      <a:pt x="9" y="94"/>
                      <a:pt x="11" y="95"/>
                      <a:pt x="12" y="96"/>
                    </a:cubicBezTo>
                    <a:cubicBezTo>
                      <a:pt x="13" y="97"/>
                      <a:pt x="14" y="99"/>
                      <a:pt x="15" y="99"/>
                    </a:cubicBezTo>
                    <a:cubicBezTo>
                      <a:pt x="16" y="99"/>
                      <a:pt x="17" y="97"/>
                      <a:pt x="16" y="92"/>
                    </a:cubicBezTo>
                    <a:cubicBezTo>
                      <a:pt x="15" y="85"/>
                      <a:pt x="20" y="79"/>
                      <a:pt x="25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34" y="81"/>
                      <a:pt x="30" y="88"/>
                      <a:pt x="29" y="93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29" y="93"/>
                      <a:pt x="29" y="93"/>
                      <a:pt x="29" y="93"/>
                    </a:cubicBezTo>
                    <a:cubicBezTo>
                      <a:pt x="32" y="96"/>
                      <a:pt x="35" y="98"/>
                      <a:pt x="39" y="101"/>
                    </a:cubicBezTo>
                    <a:cubicBezTo>
                      <a:pt x="33" y="88"/>
                      <a:pt x="42" y="80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9" y="71"/>
                      <a:pt x="49" y="71"/>
                      <a:pt x="49" y="71"/>
                    </a:cubicBezTo>
                    <a:cubicBezTo>
                      <a:pt x="48" y="71"/>
                      <a:pt x="48" y="71"/>
                      <a:pt x="47" y="71"/>
                    </a:cubicBezTo>
                    <a:cubicBezTo>
                      <a:pt x="45" y="71"/>
                      <a:pt x="44" y="72"/>
                      <a:pt x="42" y="74"/>
                    </a:cubicBezTo>
                    <a:cubicBezTo>
                      <a:pt x="40" y="75"/>
                      <a:pt x="39" y="76"/>
                      <a:pt x="37" y="76"/>
                    </a:cubicBezTo>
                    <a:cubicBezTo>
                      <a:pt x="36" y="76"/>
                      <a:pt x="35" y="76"/>
                      <a:pt x="34" y="74"/>
                    </a:cubicBezTo>
                    <a:cubicBezTo>
                      <a:pt x="30" y="69"/>
                      <a:pt x="31" y="62"/>
                      <a:pt x="39" y="58"/>
                    </a:cubicBezTo>
                    <a:cubicBezTo>
                      <a:pt x="46" y="54"/>
                      <a:pt x="40" y="46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8" y="27"/>
                      <a:pt x="70" y="14"/>
                      <a:pt x="44" y="0"/>
                    </a:cubicBezTo>
                  </a:path>
                </a:pathLst>
              </a:custGeom>
              <a:solidFill>
                <a:srgbClr val="76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6" name="Freeform 6122"/>
              <p:cNvSpPr>
                <a:spLocks noEditPoints="1"/>
              </p:cNvSpPr>
              <p:nvPr/>
            </p:nvSpPr>
            <p:spPr bwMode="auto">
              <a:xfrm>
                <a:off x="5630863" y="4240213"/>
                <a:ext cx="130175" cy="279400"/>
              </a:xfrm>
              <a:custGeom>
                <a:avLst/>
                <a:gdLst>
                  <a:gd name="T0" fmla="*/ 49 w 65"/>
                  <a:gd name="T1" fmla="*/ 50 h 140"/>
                  <a:gd name="T2" fmla="*/ 49 w 65"/>
                  <a:gd name="T3" fmla="*/ 52 h 140"/>
                  <a:gd name="T4" fmla="*/ 49 w 65"/>
                  <a:gd name="T5" fmla="*/ 50 h 140"/>
                  <a:gd name="T6" fmla="*/ 61 w 65"/>
                  <a:gd name="T7" fmla="*/ 0 h 140"/>
                  <a:gd name="T8" fmla="*/ 54 w 65"/>
                  <a:gd name="T9" fmla="*/ 8 h 140"/>
                  <a:gd name="T10" fmla="*/ 49 w 65"/>
                  <a:gd name="T11" fmla="*/ 13 h 140"/>
                  <a:gd name="T12" fmla="*/ 49 w 65"/>
                  <a:gd name="T13" fmla="*/ 13 h 140"/>
                  <a:gd name="T14" fmla="*/ 47 w 65"/>
                  <a:gd name="T15" fmla="*/ 16 h 140"/>
                  <a:gd name="T16" fmla="*/ 47 w 65"/>
                  <a:gd name="T17" fmla="*/ 16 h 140"/>
                  <a:gd name="T18" fmla="*/ 36 w 65"/>
                  <a:gd name="T19" fmla="*/ 54 h 140"/>
                  <a:gd name="T20" fmla="*/ 25 w 65"/>
                  <a:gd name="T21" fmla="*/ 60 h 140"/>
                  <a:gd name="T22" fmla="*/ 14 w 65"/>
                  <a:gd name="T23" fmla="*/ 55 h 140"/>
                  <a:gd name="T24" fmla="*/ 14 w 65"/>
                  <a:gd name="T25" fmla="*/ 55 h 140"/>
                  <a:gd name="T26" fmla="*/ 7 w 65"/>
                  <a:gd name="T27" fmla="*/ 77 h 140"/>
                  <a:gd name="T28" fmla="*/ 14 w 65"/>
                  <a:gd name="T29" fmla="*/ 104 h 140"/>
                  <a:gd name="T30" fmla="*/ 14 w 65"/>
                  <a:gd name="T31" fmla="*/ 104 h 140"/>
                  <a:gd name="T32" fmla="*/ 2 w 65"/>
                  <a:gd name="T33" fmla="*/ 128 h 140"/>
                  <a:gd name="T34" fmla="*/ 2 w 65"/>
                  <a:gd name="T35" fmla="*/ 128 h 140"/>
                  <a:gd name="T36" fmla="*/ 7 w 65"/>
                  <a:gd name="T37" fmla="*/ 129 h 140"/>
                  <a:gd name="T38" fmla="*/ 9 w 65"/>
                  <a:gd name="T39" fmla="*/ 140 h 140"/>
                  <a:gd name="T40" fmla="*/ 13 w 65"/>
                  <a:gd name="T41" fmla="*/ 139 h 140"/>
                  <a:gd name="T42" fmla="*/ 17 w 65"/>
                  <a:gd name="T43" fmla="*/ 124 h 140"/>
                  <a:gd name="T44" fmla="*/ 31 w 65"/>
                  <a:gd name="T45" fmla="*/ 91 h 140"/>
                  <a:gd name="T46" fmla="*/ 29 w 65"/>
                  <a:gd name="T47" fmla="*/ 109 h 140"/>
                  <a:gd name="T48" fmla="*/ 29 w 65"/>
                  <a:gd name="T49" fmla="*/ 109 h 140"/>
                  <a:gd name="T50" fmla="*/ 29 w 65"/>
                  <a:gd name="T51" fmla="*/ 109 h 140"/>
                  <a:gd name="T52" fmla="*/ 34 w 65"/>
                  <a:gd name="T53" fmla="*/ 106 h 140"/>
                  <a:gd name="T54" fmla="*/ 34 w 65"/>
                  <a:gd name="T55" fmla="*/ 106 h 140"/>
                  <a:gd name="T56" fmla="*/ 34 w 65"/>
                  <a:gd name="T57" fmla="*/ 106 h 140"/>
                  <a:gd name="T58" fmla="*/ 42 w 65"/>
                  <a:gd name="T59" fmla="*/ 93 h 140"/>
                  <a:gd name="T60" fmla="*/ 42 w 65"/>
                  <a:gd name="T61" fmla="*/ 93 h 140"/>
                  <a:gd name="T62" fmla="*/ 42 w 65"/>
                  <a:gd name="T63" fmla="*/ 93 h 140"/>
                  <a:gd name="T64" fmla="*/ 46 w 65"/>
                  <a:gd name="T65" fmla="*/ 57 h 140"/>
                  <a:gd name="T66" fmla="*/ 46 w 65"/>
                  <a:gd name="T67" fmla="*/ 57 h 140"/>
                  <a:gd name="T68" fmla="*/ 49 w 65"/>
                  <a:gd name="T69" fmla="*/ 50 h 140"/>
                  <a:gd name="T70" fmla="*/ 53 w 65"/>
                  <a:gd name="T71" fmla="*/ 35 h 140"/>
                  <a:gd name="T72" fmla="*/ 53 w 65"/>
                  <a:gd name="T73" fmla="*/ 35 h 140"/>
                  <a:gd name="T74" fmla="*/ 63 w 65"/>
                  <a:gd name="T75" fmla="*/ 18 h 140"/>
                  <a:gd name="T76" fmla="*/ 63 w 65"/>
                  <a:gd name="T77" fmla="*/ 18 h 140"/>
                  <a:gd name="T78" fmla="*/ 63 w 65"/>
                  <a:gd name="T79" fmla="*/ 18 h 140"/>
                  <a:gd name="T80" fmla="*/ 63 w 65"/>
                  <a:gd name="T81" fmla="*/ 18 h 140"/>
                  <a:gd name="T82" fmla="*/ 63 w 65"/>
                  <a:gd name="T83" fmla="*/ 18 h 140"/>
                  <a:gd name="T84" fmla="*/ 65 w 65"/>
                  <a:gd name="T85" fmla="*/ 14 h 140"/>
                  <a:gd name="T86" fmla="*/ 65 w 65"/>
                  <a:gd name="T87" fmla="*/ 14 h 140"/>
                  <a:gd name="T88" fmla="*/ 65 w 65"/>
                  <a:gd name="T89" fmla="*/ 10 h 140"/>
                  <a:gd name="T90" fmla="*/ 65 w 65"/>
                  <a:gd name="T91" fmla="*/ 10 h 140"/>
                  <a:gd name="T92" fmla="*/ 63 w 65"/>
                  <a:gd name="T93" fmla="*/ 0 h 140"/>
                  <a:gd name="T94" fmla="*/ 61 w 65"/>
                  <a:gd name="T95" fmla="*/ 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5" h="140">
                    <a:moveTo>
                      <a:pt x="49" y="50"/>
                    </a:moveTo>
                    <a:cubicBezTo>
                      <a:pt x="49" y="51"/>
                      <a:pt x="49" y="51"/>
                      <a:pt x="49" y="52"/>
                    </a:cubicBezTo>
                    <a:cubicBezTo>
                      <a:pt x="49" y="51"/>
                      <a:pt x="49" y="51"/>
                      <a:pt x="49" y="50"/>
                    </a:cubicBezTo>
                    <a:moveTo>
                      <a:pt x="61" y="0"/>
                    </a:moveTo>
                    <a:cubicBezTo>
                      <a:pt x="57" y="0"/>
                      <a:pt x="56" y="5"/>
                      <a:pt x="54" y="8"/>
                    </a:cubicBezTo>
                    <a:cubicBezTo>
                      <a:pt x="53" y="10"/>
                      <a:pt x="50" y="11"/>
                      <a:pt x="49" y="13"/>
                    </a:cubicBezTo>
                    <a:cubicBezTo>
                      <a:pt x="49" y="13"/>
                      <a:pt x="49" y="13"/>
                      <a:pt x="49" y="13"/>
                    </a:cubicBezTo>
                    <a:cubicBezTo>
                      <a:pt x="48" y="14"/>
                      <a:pt x="48" y="15"/>
                      <a:pt x="47" y="16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50" y="31"/>
                      <a:pt x="38" y="41"/>
                      <a:pt x="36" y="54"/>
                    </a:cubicBezTo>
                    <a:cubicBezTo>
                      <a:pt x="36" y="57"/>
                      <a:pt x="31" y="60"/>
                      <a:pt x="25" y="60"/>
                    </a:cubicBezTo>
                    <a:cubicBezTo>
                      <a:pt x="22" y="60"/>
                      <a:pt x="17" y="59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5" y="60"/>
                      <a:pt x="8" y="69"/>
                      <a:pt x="7" y="77"/>
                    </a:cubicBezTo>
                    <a:cubicBezTo>
                      <a:pt x="10" y="86"/>
                      <a:pt x="20" y="93"/>
                      <a:pt x="14" y="104"/>
                    </a:cubicBezTo>
                    <a:cubicBezTo>
                      <a:pt x="14" y="104"/>
                      <a:pt x="14" y="104"/>
                      <a:pt x="14" y="104"/>
                    </a:cubicBezTo>
                    <a:cubicBezTo>
                      <a:pt x="15" y="115"/>
                      <a:pt x="0" y="118"/>
                      <a:pt x="2" y="128"/>
                    </a:cubicBezTo>
                    <a:cubicBezTo>
                      <a:pt x="2" y="128"/>
                      <a:pt x="2" y="128"/>
                      <a:pt x="2" y="128"/>
                    </a:cubicBezTo>
                    <a:cubicBezTo>
                      <a:pt x="4" y="129"/>
                      <a:pt x="5" y="129"/>
                      <a:pt x="7" y="129"/>
                    </a:cubicBezTo>
                    <a:cubicBezTo>
                      <a:pt x="12" y="130"/>
                      <a:pt x="3" y="140"/>
                      <a:pt x="9" y="140"/>
                    </a:cubicBezTo>
                    <a:cubicBezTo>
                      <a:pt x="10" y="140"/>
                      <a:pt x="11" y="140"/>
                      <a:pt x="13" y="139"/>
                    </a:cubicBezTo>
                    <a:cubicBezTo>
                      <a:pt x="22" y="137"/>
                      <a:pt x="20" y="131"/>
                      <a:pt x="17" y="124"/>
                    </a:cubicBezTo>
                    <a:cubicBezTo>
                      <a:pt x="12" y="109"/>
                      <a:pt x="17" y="98"/>
                      <a:pt x="31" y="91"/>
                    </a:cubicBezTo>
                    <a:cubicBezTo>
                      <a:pt x="34" y="98"/>
                      <a:pt x="30" y="103"/>
                      <a:pt x="29" y="109"/>
                    </a:cubicBezTo>
                    <a:cubicBezTo>
                      <a:pt x="29" y="109"/>
                      <a:pt x="29" y="109"/>
                      <a:pt x="29" y="109"/>
                    </a:cubicBezTo>
                    <a:cubicBezTo>
                      <a:pt x="29" y="109"/>
                      <a:pt x="29" y="109"/>
                      <a:pt x="29" y="109"/>
                    </a:cubicBezTo>
                    <a:cubicBezTo>
                      <a:pt x="31" y="108"/>
                      <a:pt x="32" y="107"/>
                      <a:pt x="34" y="106"/>
                    </a:cubicBezTo>
                    <a:cubicBezTo>
                      <a:pt x="34" y="106"/>
                      <a:pt x="34" y="106"/>
                      <a:pt x="34" y="106"/>
                    </a:cubicBezTo>
                    <a:cubicBezTo>
                      <a:pt x="34" y="106"/>
                      <a:pt x="34" y="106"/>
                      <a:pt x="34" y="106"/>
                    </a:cubicBezTo>
                    <a:cubicBezTo>
                      <a:pt x="36" y="101"/>
                      <a:pt x="36" y="95"/>
                      <a:pt x="42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2" y="93"/>
                      <a:pt x="42" y="93"/>
                      <a:pt x="42" y="93"/>
                    </a:cubicBezTo>
                    <a:cubicBezTo>
                      <a:pt x="46" y="81"/>
                      <a:pt x="29" y="67"/>
                      <a:pt x="46" y="57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7" y="55"/>
                      <a:pt x="48" y="52"/>
                      <a:pt x="49" y="50"/>
                    </a:cubicBezTo>
                    <a:cubicBezTo>
                      <a:pt x="48" y="44"/>
                      <a:pt x="45" y="38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6" y="29"/>
                      <a:pt x="56" y="21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4" y="16"/>
                      <a:pt x="64" y="15"/>
                      <a:pt x="65" y="14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3"/>
                      <a:pt x="65" y="12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7"/>
                      <a:pt x="64" y="1"/>
                      <a:pt x="63" y="0"/>
                    </a:cubicBezTo>
                    <a:cubicBezTo>
                      <a:pt x="62" y="0"/>
                      <a:pt x="61" y="0"/>
                      <a:pt x="61" y="0"/>
                    </a:cubicBezTo>
                  </a:path>
                </a:pathLst>
              </a:custGeom>
              <a:solidFill>
                <a:srgbClr val="5B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7" name="Freeform 6123"/>
              <p:cNvSpPr>
                <a:spLocks noEditPoints="1"/>
              </p:cNvSpPr>
              <p:nvPr/>
            </p:nvSpPr>
            <p:spPr bwMode="auto">
              <a:xfrm>
                <a:off x="5786438" y="4251326"/>
                <a:ext cx="182563" cy="153988"/>
              </a:xfrm>
              <a:custGeom>
                <a:avLst/>
                <a:gdLst>
                  <a:gd name="T0" fmla="*/ 55 w 91"/>
                  <a:gd name="T1" fmla="*/ 29 h 77"/>
                  <a:gd name="T2" fmla="*/ 52 w 91"/>
                  <a:gd name="T3" fmla="*/ 28 h 77"/>
                  <a:gd name="T4" fmla="*/ 51 w 91"/>
                  <a:gd name="T5" fmla="*/ 14 h 77"/>
                  <a:gd name="T6" fmla="*/ 56 w 91"/>
                  <a:gd name="T7" fmla="*/ 10 h 77"/>
                  <a:gd name="T8" fmla="*/ 59 w 91"/>
                  <a:gd name="T9" fmla="*/ 10 h 77"/>
                  <a:gd name="T10" fmla="*/ 59 w 91"/>
                  <a:gd name="T11" fmla="*/ 24 h 77"/>
                  <a:gd name="T12" fmla="*/ 55 w 91"/>
                  <a:gd name="T13" fmla="*/ 29 h 77"/>
                  <a:gd name="T14" fmla="*/ 65 w 91"/>
                  <a:gd name="T15" fmla="*/ 0 h 77"/>
                  <a:gd name="T16" fmla="*/ 43 w 91"/>
                  <a:gd name="T17" fmla="*/ 10 h 77"/>
                  <a:gd name="T18" fmla="*/ 43 w 91"/>
                  <a:gd name="T19" fmla="*/ 10 h 77"/>
                  <a:gd name="T20" fmla="*/ 27 w 91"/>
                  <a:gd name="T21" fmla="*/ 50 h 77"/>
                  <a:gd name="T22" fmla="*/ 23 w 91"/>
                  <a:gd name="T23" fmla="*/ 53 h 77"/>
                  <a:gd name="T24" fmla="*/ 21 w 91"/>
                  <a:gd name="T25" fmla="*/ 54 h 77"/>
                  <a:gd name="T26" fmla="*/ 18 w 91"/>
                  <a:gd name="T27" fmla="*/ 50 h 77"/>
                  <a:gd name="T28" fmla="*/ 12 w 91"/>
                  <a:gd name="T29" fmla="*/ 41 h 77"/>
                  <a:gd name="T30" fmla="*/ 12 w 91"/>
                  <a:gd name="T31" fmla="*/ 41 h 77"/>
                  <a:gd name="T32" fmla="*/ 9 w 91"/>
                  <a:gd name="T33" fmla="*/ 59 h 77"/>
                  <a:gd name="T34" fmla="*/ 4 w 91"/>
                  <a:gd name="T35" fmla="*/ 75 h 77"/>
                  <a:gd name="T36" fmla="*/ 7 w 91"/>
                  <a:gd name="T37" fmla="*/ 77 h 77"/>
                  <a:gd name="T38" fmla="*/ 12 w 91"/>
                  <a:gd name="T39" fmla="*/ 75 h 77"/>
                  <a:gd name="T40" fmla="*/ 17 w 91"/>
                  <a:gd name="T41" fmla="*/ 72 h 77"/>
                  <a:gd name="T42" fmla="*/ 19 w 91"/>
                  <a:gd name="T43" fmla="*/ 72 h 77"/>
                  <a:gd name="T44" fmla="*/ 19 w 91"/>
                  <a:gd name="T45" fmla="*/ 72 h 77"/>
                  <a:gd name="T46" fmla="*/ 43 w 91"/>
                  <a:gd name="T47" fmla="*/ 37 h 77"/>
                  <a:gd name="T48" fmla="*/ 48 w 91"/>
                  <a:gd name="T49" fmla="*/ 34 h 77"/>
                  <a:gd name="T50" fmla="*/ 55 w 91"/>
                  <a:gd name="T51" fmla="*/ 35 h 77"/>
                  <a:gd name="T52" fmla="*/ 56 w 91"/>
                  <a:gd name="T53" fmla="*/ 36 h 77"/>
                  <a:gd name="T54" fmla="*/ 56 w 91"/>
                  <a:gd name="T55" fmla="*/ 35 h 77"/>
                  <a:gd name="T56" fmla="*/ 64 w 91"/>
                  <a:gd name="T57" fmla="*/ 37 h 77"/>
                  <a:gd name="T58" fmla="*/ 73 w 91"/>
                  <a:gd name="T59" fmla="*/ 31 h 77"/>
                  <a:gd name="T60" fmla="*/ 78 w 91"/>
                  <a:gd name="T61" fmla="*/ 28 h 77"/>
                  <a:gd name="T62" fmla="*/ 85 w 91"/>
                  <a:gd name="T63" fmla="*/ 33 h 77"/>
                  <a:gd name="T64" fmla="*/ 85 w 91"/>
                  <a:gd name="T65" fmla="*/ 33 h 77"/>
                  <a:gd name="T66" fmla="*/ 90 w 91"/>
                  <a:gd name="T67" fmla="*/ 30 h 77"/>
                  <a:gd name="T68" fmla="*/ 90 w 91"/>
                  <a:gd name="T69" fmla="*/ 30 h 77"/>
                  <a:gd name="T70" fmla="*/ 91 w 91"/>
                  <a:gd name="T71" fmla="*/ 27 h 77"/>
                  <a:gd name="T72" fmla="*/ 91 w 91"/>
                  <a:gd name="T73" fmla="*/ 27 h 77"/>
                  <a:gd name="T74" fmla="*/ 90 w 91"/>
                  <a:gd name="T75" fmla="*/ 6 h 77"/>
                  <a:gd name="T76" fmla="*/ 90 w 91"/>
                  <a:gd name="T77" fmla="*/ 6 h 77"/>
                  <a:gd name="T78" fmla="*/ 90 w 91"/>
                  <a:gd name="T79" fmla="*/ 6 h 77"/>
                  <a:gd name="T80" fmla="*/ 90 w 91"/>
                  <a:gd name="T81" fmla="*/ 6 h 77"/>
                  <a:gd name="T82" fmla="*/ 86 w 91"/>
                  <a:gd name="T83" fmla="*/ 5 h 77"/>
                  <a:gd name="T84" fmla="*/ 81 w 91"/>
                  <a:gd name="T85" fmla="*/ 7 h 77"/>
                  <a:gd name="T86" fmla="*/ 81 w 91"/>
                  <a:gd name="T87" fmla="*/ 7 h 77"/>
                  <a:gd name="T88" fmla="*/ 81 w 91"/>
                  <a:gd name="T89" fmla="*/ 7 h 77"/>
                  <a:gd name="T90" fmla="*/ 76 w 91"/>
                  <a:gd name="T91" fmla="*/ 12 h 77"/>
                  <a:gd name="T92" fmla="*/ 65 w 91"/>
                  <a:gd name="T93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91" h="77">
                    <a:moveTo>
                      <a:pt x="55" y="29"/>
                    </a:moveTo>
                    <a:cubicBezTo>
                      <a:pt x="54" y="29"/>
                      <a:pt x="53" y="29"/>
                      <a:pt x="52" y="28"/>
                    </a:cubicBezTo>
                    <a:cubicBezTo>
                      <a:pt x="47" y="24"/>
                      <a:pt x="48" y="18"/>
                      <a:pt x="51" y="14"/>
                    </a:cubicBezTo>
                    <a:cubicBezTo>
                      <a:pt x="52" y="12"/>
                      <a:pt x="54" y="10"/>
                      <a:pt x="56" y="10"/>
                    </a:cubicBezTo>
                    <a:cubicBezTo>
                      <a:pt x="57" y="10"/>
                      <a:pt x="58" y="10"/>
                      <a:pt x="59" y="10"/>
                    </a:cubicBezTo>
                    <a:cubicBezTo>
                      <a:pt x="63" y="15"/>
                      <a:pt x="61" y="20"/>
                      <a:pt x="59" y="24"/>
                    </a:cubicBezTo>
                    <a:cubicBezTo>
                      <a:pt x="58" y="27"/>
                      <a:pt x="57" y="29"/>
                      <a:pt x="55" y="29"/>
                    </a:cubicBezTo>
                    <a:moveTo>
                      <a:pt x="65" y="0"/>
                    </a:moveTo>
                    <a:cubicBezTo>
                      <a:pt x="58" y="0"/>
                      <a:pt x="50" y="9"/>
                      <a:pt x="43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35" y="23"/>
                      <a:pt x="22" y="32"/>
                      <a:pt x="27" y="50"/>
                    </a:cubicBezTo>
                    <a:cubicBezTo>
                      <a:pt x="27" y="51"/>
                      <a:pt x="25" y="53"/>
                      <a:pt x="23" y="53"/>
                    </a:cubicBezTo>
                    <a:cubicBezTo>
                      <a:pt x="23" y="54"/>
                      <a:pt x="22" y="54"/>
                      <a:pt x="21" y="54"/>
                    </a:cubicBezTo>
                    <a:cubicBezTo>
                      <a:pt x="19" y="54"/>
                      <a:pt x="18" y="53"/>
                      <a:pt x="18" y="50"/>
                    </a:cubicBezTo>
                    <a:cubicBezTo>
                      <a:pt x="18" y="46"/>
                      <a:pt x="16" y="43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0" y="47"/>
                      <a:pt x="16" y="55"/>
                      <a:pt x="9" y="59"/>
                    </a:cubicBezTo>
                    <a:cubicBezTo>
                      <a:pt x="1" y="63"/>
                      <a:pt x="0" y="70"/>
                      <a:pt x="4" y="75"/>
                    </a:cubicBezTo>
                    <a:cubicBezTo>
                      <a:pt x="5" y="77"/>
                      <a:pt x="6" y="77"/>
                      <a:pt x="7" y="77"/>
                    </a:cubicBezTo>
                    <a:cubicBezTo>
                      <a:pt x="9" y="77"/>
                      <a:pt x="10" y="76"/>
                      <a:pt x="12" y="75"/>
                    </a:cubicBezTo>
                    <a:cubicBezTo>
                      <a:pt x="14" y="73"/>
                      <a:pt x="15" y="72"/>
                      <a:pt x="17" y="72"/>
                    </a:cubicBezTo>
                    <a:cubicBezTo>
                      <a:pt x="18" y="72"/>
                      <a:pt x="18" y="72"/>
                      <a:pt x="19" y="72"/>
                    </a:cubicBezTo>
                    <a:cubicBezTo>
                      <a:pt x="19" y="72"/>
                      <a:pt x="19" y="72"/>
                      <a:pt x="19" y="72"/>
                    </a:cubicBezTo>
                    <a:cubicBezTo>
                      <a:pt x="27" y="60"/>
                      <a:pt x="35" y="48"/>
                      <a:pt x="43" y="37"/>
                    </a:cubicBezTo>
                    <a:cubicBezTo>
                      <a:pt x="45" y="34"/>
                      <a:pt x="47" y="34"/>
                      <a:pt x="48" y="34"/>
                    </a:cubicBezTo>
                    <a:cubicBezTo>
                      <a:pt x="51" y="34"/>
                      <a:pt x="53" y="35"/>
                      <a:pt x="55" y="35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56" y="36"/>
                      <a:pt x="56" y="36"/>
                      <a:pt x="56" y="35"/>
                    </a:cubicBezTo>
                    <a:cubicBezTo>
                      <a:pt x="58" y="36"/>
                      <a:pt x="61" y="37"/>
                      <a:pt x="64" y="37"/>
                    </a:cubicBezTo>
                    <a:cubicBezTo>
                      <a:pt x="67" y="37"/>
                      <a:pt x="71" y="35"/>
                      <a:pt x="73" y="31"/>
                    </a:cubicBezTo>
                    <a:cubicBezTo>
                      <a:pt x="75" y="29"/>
                      <a:pt x="77" y="28"/>
                      <a:pt x="78" y="28"/>
                    </a:cubicBezTo>
                    <a:cubicBezTo>
                      <a:pt x="81" y="28"/>
                      <a:pt x="83" y="31"/>
                      <a:pt x="85" y="33"/>
                    </a:cubicBezTo>
                    <a:cubicBezTo>
                      <a:pt x="85" y="33"/>
                      <a:pt x="85" y="33"/>
                      <a:pt x="85" y="33"/>
                    </a:cubicBezTo>
                    <a:cubicBezTo>
                      <a:pt x="87" y="32"/>
                      <a:pt x="88" y="31"/>
                      <a:pt x="90" y="30"/>
                    </a:cubicBezTo>
                    <a:cubicBezTo>
                      <a:pt x="90" y="30"/>
                      <a:pt x="90" y="30"/>
                      <a:pt x="90" y="30"/>
                    </a:cubicBezTo>
                    <a:cubicBezTo>
                      <a:pt x="90" y="29"/>
                      <a:pt x="91" y="28"/>
                      <a:pt x="91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88" y="20"/>
                      <a:pt x="90" y="13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90" y="6"/>
                      <a:pt x="90" y="6"/>
                      <a:pt x="90" y="6"/>
                    </a:cubicBezTo>
                    <a:cubicBezTo>
                      <a:pt x="89" y="5"/>
                      <a:pt x="88" y="5"/>
                      <a:pt x="86" y="5"/>
                    </a:cubicBezTo>
                    <a:cubicBezTo>
                      <a:pt x="85" y="5"/>
                      <a:pt x="83" y="5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0" y="8"/>
                      <a:pt x="78" y="10"/>
                      <a:pt x="76" y="12"/>
                    </a:cubicBezTo>
                    <a:cubicBezTo>
                      <a:pt x="73" y="3"/>
                      <a:pt x="69" y="0"/>
                      <a:pt x="65" y="0"/>
                    </a:cubicBezTo>
                  </a:path>
                </a:pathLst>
              </a:custGeom>
              <a:solidFill>
                <a:srgbClr val="804B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8" name="Freeform 6124"/>
              <p:cNvSpPr/>
              <p:nvPr/>
            </p:nvSpPr>
            <p:spPr bwMode="auto">
              <a:xfrm>
                <a:off x="5868988" y="4191001"/>
                <a:ext cx="90488" cy="84138"/>
              </a:xfrm>
              <a:custGeom>
                <a:avLst/>
                <a:gdLst>
                  <a:gd name="T0" fmla="*/ 20 w 45"/>
                  <a:gd name="T1" fmla="*/ 0 h 42"/>
                  <a:gd name="T2" fmla="*/ 16 w 45"/>
                  <a:gd name="T3" fmla="*/ 1 h 42"/>
                  <a:gd name="T4" fmla="*/ 12 w 45"/>
                  <a:gd name="T5" fmla="*/ 3 h 42"/>
                  <a:gd name="T6" fmla="*/ 11 w 45"/>
                  <a:gd name="T7" fmla="*/ 2 h 42"/>
                  <a:gd name="T8" fmla="*/ 11 w 45"/>
                  <a:gd name="T9" fmla="*/ 2 h 42"/>
                  <a:gd name="T10" fmla="*/ 11 w 45"/>
                  <a:gd name="T11" fmla="*/ 2 h 42"/>
                  <a:gd name="T12" fmla="*/ 10 w 45"/>
                  <a:gd name="T13" fmla="*/ 4 h 42"/>
                  <a:gd name="T14" fmla="*/ 2 w 45"/>
                  <a:gd name="T15" fmla="*/ 40 h 42"/>
                  <a:gd name="T16" fmla="*/ 2 w 45"/>
                  <a:gd name="T17" fmla="*/ 40 h 42"/>
                  <a:gd name="T18" fmla="*/ 24 w 45"/>
                  <a:gd name="T19" fmla="*/ 30 h 42"/>
                  <a:gd name="T20" fmla="*/ 35 w 45"/>
                  <a:gd name="T21" fmla="*/ 42 h 42"/>
                  <a:gd name="T22" fmla="*/ 40 w 45"/>
                  <a:gd name="T23" fmla="*/ 37 h 42"/>
                  <a:gd name="T24" fmla="*/ 40 w 45"/>
                  <a:gd name="T25" fmla="*/ 37 h 42"/>
                  <a:gd name="T26" fmla="*/ 44 w 45"/>
                  <a:gd name="T27" fmla="*/ 26 h 42"/>
                  <a:gd name="T28" fmla="*/ 44 w 45"/>
                  <a:gd name="T29" fmla="*/ 26 h 42"/>
                  <a:gd name="T30" fmla="*/ 43 w 45"/>
                  <a:gd name="T31" fmla="*/ 17 h 42"/>
                  <a:gd name="T32" fmla="*/ 43 w 45"/>
                  <a:gd name="T33" fmla="*/ 17 h 42"/>
                  <a:gd name="T34" fmla="*/ 33 w 45"/>
                  <a:gd name="T35" fmla="*/ 19 h 42"/>
                  <a:gd name="T36" fmla="*/ 23 w 45"/>
                  <a:gd name="T37" fmla="*/ 6 h 42"/>
                  <a:gd name="T38" fmla="*/ 20 w 45"/>
                  <a:gd name="T3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5" h="42">
                    <a:moveTo>
                      <a:pt x="20" y="0"/>
                    </a:moveTo>
                    <a:cubicBezTo>
                      <a:pt x="19" y="0"/>
                      <a:pt x="17" y="1"/>
                      <a:pt x="16" y="1"/>
                    </a:cubicBezTo>
                    <a:cubicBezTo>
                      <a:pt x="15" y="2"/>
                      <a:pt x="13" y="3"/>
                      <a:pt x="12" y="3"/>
                    </a:cubicBezTo>
                    <a:cubicBezTo>
                      <a:pt x="12" y="3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0" y="4"/>
                    </a:cubicBezTo>
                    <a:cubicBezTo>
                      <a:pt x="7" y="16"/>
                      <a:pt x="0" y="27"/>
                      <a:pt x="2" y="40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9" y="39"/>
                      <a:pt x="17" y="30"/>
                      <a:pt x="24" y="30"/>
                    </a:cubicBezTo>
                    <a:cubicBezTo>
                      <a:pt x="28" y="30"/>
                      <a:pt x="32" y="33"/>
                      <a:pt x="35" y="42"/>
                    </a:cubicBezTo>
                    <a:cubicBezTo>
                      <a:pt x="37" y="40"/>
                      <a:pt x="39" y="38"/>
                      <a:pt x="40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37" y="32"/>
                      <a:pt x="38" y="28"/>
                      <a:pt x="44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5" y="23"/>
                      <a:pt x="45" y="20"/>
                      <a:pt x="43" y="17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0" y="18"/>
                      <a:pt x="36" y="19"/>
                      <a:pt x="33" y="19"/>
                    </a:cubicBezTo>
                    <a:cubicBezTo>
                      <a:pt x="27" y="19"/>
                      <a:pt x="23" y="16"/>
                      <a:pt x="23" y="6"/>
                    </a:cubicBezTo>
                    <a:cubicBezTo>
                      <a:pt x="23" y="1"/>
                      <a:pt x="21" y="0"/>
                      <a:pt x="20" y="0"/>
                    </a:cubicBezTo>
                  </a:path>
                </a:pathLst>
              </a:custGeom>
              <a:solidFill>
                <a:srgbClr val="733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199" name="Freeform 6125"/>
              <p:cNvSpPr/>
              <p:nvPr/>
            </p:nvSpPr>
            <p:spPr bwMode="auto">
              <a:xfrm>
                <a:off x="5807076" y="4171951"/>
                <a:ext cx="84138" cy="38100"/>
              </a:xfrm>
              <a:custGeom>
                <a:avLst/>
                <a:gdLst>
                  <a:gd name="T0" fmla="*/ 32 w 42"/>
                  <a:gd name="T1" fmla="*/ 0 h 19"/>
                  <a:gd name="T2" fmla="*/ 22 w 42"/>
                  <a:gd name="T3" fmla="*/ 3 h 19"/>
                  <a:gd name="T4" fmla="*/ 0 w 42"/>
                  <a:gd name="T5" fmla="*/ 19 h 19"/>
                  <a:gd name="T6" fmla="*/ 7 w 42"/>
                  <a:gd name="T7" fmla="*/ 17 h 19"/>
                  <a:gd name="T8" fmla="*/ 7 w 42"/>
                  <a:gd name="T9" fmla="*/ 17 h 19"/>
                  <a:gd name="T10" fmla="*/ 40 w 42"/>
                  <a:gd name="T11" fmla="*/ 13 h 19"/>
                  <a:gd name="T12" fmla="*/ 42 w 42"/>
                  <a:gd name="T13" fmla="*/ 12 h 19"/>
                  <a:gd name="T14" fmla="*/ 42 w 42"/>
                  <a:gd name="T15" fmla="*/ 12 h 19"/>
                  <a:gd name="T16" fmla="*/ 42 w 42"/>
                  <a:gd name="T17" fmla="*/ 12 h 19"/>
                  <a:gd name="T18" fmla="*/ 32 w 42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19">
                    <a:moveTo>
                      <a:pt x="32" y="0"/>
                    </a:moveTo>
                    <a:cubicBezTo>
                      <a:pt x="30" y="0"/>
                      <a:pt x="26" y="1"/>
                      <a:pt x="22" y="3"/>
                    </a:cubicBezTo>
                    <a:cubicBezTo>
                      <a:pt x="13" y="8"/>
                      <a:pt x="9" y="16"/>
                      <a:pt x="0" y="19"/>
                    </a:cubicBezTo>
                    <a:cubicBezTo>
                      <a:pt x="2" y="18"/>
                      <a:pt x="5" y="18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18" y="15"/>
                      <a:pt x="29" y="15"/>
                      <a:pt x="40" y="13"/>
                    </a:cubicBezTo>
                    <a:cubicBezTo>
                      <a:pt x="41" y="13"/>
                      <a:pt x="41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0" y="4"/>
                      <a:pt x="38" y="0"/>
                      <a:pt x="32" y="0"/>
                    </a:cubicBezTo>
                  </a:path>
                </a:pathLst>
              </a:custGeom>
              <a:solidFill>
                <a:srgbClr val="96638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0" name="Freeform 6126"/>
              <p:cNvSpPr/>
              <p:nvPr/>
            </p:nvSpPr>
            <p:spPr bwMode="auto">
              <a:xfrm>
                <a:off x="5784851" y="4225926"/>
                <a:ext cx="31750" cy="57150"/>
              </a:xfrm>
              <a:custGeom>
                <a:avLst/>
                <a:gdLst>
                  <a:gd name="T0" fmla="*/ 8 w 16"/>
                  <a:gd name="T1" fmla="*/ 0 h 29"/>
                  <a:gd name="T2" fmla="*/ 7 w 16"/>
                  <a:gd name="T3" fmla="*/ 0 h 29"/>
                  <a:gd name="T4" fmla="*/ 2 w 16"/>
                  <a:gd name="T5" fmla="*/ 14 h 29"/>
                  <a:gd name="T6" fmla="*/ 2 w 16"/>
                  <a:gd name="T7" fmla="*/ 14 h 29"/>
                  <a:gd name="T8" fmla="*/ 16 w 16"/>
                  <a:gd name="T9" fmla="*/ 29 h 29"/>
                  <a:gd name="T10" fmla="*/ 15 w 16"/>
                  <a:gd name="T11" fmla="*/ 14 h 29"/>
                  <a:gd name="T12" fmla="*/ 15 w 16"/>
                  <a:gd name="T13" fmla="*/ 14 h 29"/>
                  <a:gd name="T14" fmla="*/ 8 w 16"/>
                  <a:gd name="T1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9">
                    <a:moveTo>
                      <a:pt x="8" y="0"/>
                    </a:moveTo>
                    <a:cubicBezTo>
                      <a:pt x="8" y="0"/>
                      <a:pt x="7" y="0"/>
                      <a:pt x="7" y="0"/>
                    </a:cubicBezTo>
                    <a:cubicBezTo>
                      <a:pt x="0" y="1"/>
                      <a:pt x="0" y="8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7"/>
                      <a:pt x="7" y="27"/>
                      <a:pt x="16" y="29"/>
                    </a:cubicBezTo>
                    <a:cubicBezTo>
                      <a:pt x="16" y="23"/>
                      <a:pt x="15" y="18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3" y="9"/>
                      <a:pt x="15" y="0"/>
                      <a:pt x="8" y="0"/>
                    </a:cubicBezTo>
                  </a:path>
                </a:pathLst>
              </a:custGeom>
              <a:solidFill>
                <a:srgbClr val="6C3C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1" name="Freeform 6127"/>
              <p:cNvSpPr/>
              <p:nvPr/>
            </p:nvSpPr>
            <p:spPr bwMode="auto">
              <a:xfrm>
                <a:off x="4860925" y="5584826"/>
                <a:ext cx="182563" cy="198438"/>
              </a:xfrm>
              <a:custGeom>
                <a:avLst/>
                <a:gdLst>
                  <a:gd name="T0" fmla="*/ 71 w 91"/>
                  <a:gd name="T1" fmla="*/ 0 h 99"/>
                  <a:gd name="T2" fmla="*/ 37 w 91"/>
                  <a:gd name="T3" fmla="*/ 28 h 99"/>
                  <a:gd name="T4" fmla="*/ 22 w 91"/>
                  <a:gd name="T5" fmla="*/ 24 h 99"/>
                  <a:gd name="T6" fmla="*/ 22 w 91"/>
                  <a:gd name="T7" fmla="*/ 24 h 99"/>
                  <a:gd name="T8" fmla="*/ 0 w 91"/>
                  <a:gd name="T9" fmla="*/ 42 h 99"/>
                  <a:gd name="T10" fmla="*/ 0 w 91"/>
                  <a:gd name="T11" fmla="*/ 42 h 99"/>
                  <a:gd name="T12" fmla="*/ 12 w 91"/>
                  <a:gd name="T13" fmla="*/ 51 h 99"/>
                  <a:gd name="T14" fmla="*/ 19 w 91"/>
                  <a:gd name="T15" fmla="*/ 81 h 99"/>
                  <a:gd name="T16" fmla="*/ 19 w 91"/>
                  <a:gd name="T17" fmla="*/ 81 h 99"/>
                  <a:gd name="T18" fmla="*/ 27 w 91"/>
                  <a:gd name="T19" fmla="*/ 96 h 99"/>
                  <a:gd name="T20" fmla="*/ 27 w 91"/>
                  <a:gd name="T21" fmla="*/ 96 h 99"/>
                  <a:gd name="T22" fmla="*/ 27 w 91"/>
                  <a:gd name="T23" fmla="*/ 96 h 99"/>
                  <a:gd name="T24" fmla="*/ 40 w 91"/>
                  <a:gd name="T25" fmla="*/ 85 h 99"/>
                  <a:gd name="T26" fmla="*/ 54 w 91"/>
                  <a:gd name="T27" fmla="*/ 76 h 99"/>
                  <a:gd name="T28" fmla="*/ 54 w 91"/>
                  <a:gd name="T29" fmla="*/ 76 h 99"/>
                  <a:gd name="T30" fmla="*/ 54 w 91"/>
                  <a:gd name="T31" fmla="*/ 76 h 99"/>
                  <a:gd name="T32" fmla="*/ 64 w 91"/>
                  <a:gd name="T33" fmla="*/ 71 h 99"/>
                  <a:gd name="T34" fmla="*/ 71 w 91"/>
                  <a:gd name="T35" fmla="*/ 68 h 99"/>
                  <a:gd name="T36" fmla="*/ 70 w 91"/>
                  <a:gd name="T37" fmla="*/ 78 h 99"/>
                  <a:gd name="T38" fmla="*/ 70 w 91"/>
                  <a:gd name="T39" fmla="*/ 78 h 99"/>
                  <a:gd name="T40" fmla="*/ 70 w 91"/>
                  <a:gd name="T41" fmla="*/ 78 h 99"/>
                  <a:gd name="T42" fmla="*/ 81 w 91"/>
                  <a:gd name="T43" fmla="*/ 85 h 99"/>
                  <a:gd name="T44" fmla="*/ 90 w 91"/>
                  <a:gd name="T45" fmla="*/ 68 h 99"/>
                  <a:gd name="T46" fmla="*/ 90 w 91"/>
                  <a:gd name="T47" fmla="*/ 68 h 99"/>
                  <a:gd name="T48" fmla="*/ 90 w 91"/>
                  <a:gd name="T49" fmla="*/ 68 h 99"/>
                  <a:gd name="T50" fmla="*/ 91 w 91"/>
                  <a:gd name="T51" fmla="*/ 64 h 99"/>
                  <a:gd name="T52" fmla="*/ 91 w 91"/>
                  <a:gd name="T53" fmla="*/ 64 h 99"/>
                  <a:gd name="T54" fmla="*/ 81 w 91"/>
                  <a:gd name="T55" fmla="*/ 56 h 99"/>
                  <a:gd name="T56" fmla="*/ 81 w 91"/>
                  <a:gd name="T57" fmla="*/ 56 h 99"/>
                  <a:gd name="T58" fmla="*/ 81 w 91"/>
                  <a:gd name="T59" fmla="*/ 56 h 99"/>
                  <a:gd name="T60" fmla="*/ 76 w 91"/>
                  <a:gd name="T61" fmla="*/ 47 h 99"/>
                  <a:gd name="T62" fmla="*/ 76 w 91"/>
                  <a:gd name="T63" fmla="*/ 47 h 99"/>
                  <a:gd name="T64" fmla="*/ 72 w 91"/>
                  <a:gd name="T65" fmla="*/ 60 h 99"/>
                  <a:gd name="T66" fmla="*/ 72 w 91"/>
                  <a:gd name="T67" fmla="*/ 60 h 99"/>
                  <a:gd name="T68" fmla="*/ 65 w 91"/>
                  <a:gd name="T69" fmla="*/ 55 h 99"/>
                  <a:gd name="T70" fmla="*/ 65 w 91"/>
                  <a:gd name="T71" fmla="*/ 55 h 99"/>
                  <a:gd name="T72" fmla="*/ 56 w 91"/>
                  <a:gd name="T73" fmla="*/ 61 h 99"/>
                  <a:gd name="T74" fmla="*/ 53 w 91"/>
                  <a:gd name="T75" fmla="*/ 59 h 99"/>
                  <a:gd name="T76" fmla="*/ 57 w 91"/>
                  <a:gd name="T77" fmla="*/ 40 h 99"/>
                  <a:gd name="T78" fmla="*/ 69 w 91"/>
                  <a:gd name="T79" fmla="*/ 20 h 99"/>
                  <a:gd name="T80" fmla="*/ 71 w 91"/>
                  <a:gd name="T81" fmla="*/ 0 h 99"/>
                  <a:gd name="T82" fmla="*/ 71 w 91"/>
                  <a:gd name="T83" fmla="*/ 0 h 99"/>
                  <a:gd name="T84" fmla="*/ 71 w 91"/>
                  <a:gd name="T85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1" h="99">
                    <a:moveTo>
                      <a:pt x="71" y="0"/>
                    </a:moveTo>
                    <a:cubicBezTo>
                      <a:pt x="63" y="15"/>
                      <a:pt x="53" y="28"/>
                      <a:pt x="37" y="28"/>
                    </a:cubicBezTo>
                    <a:cubicBezTo>
                      <a:pt x="32" y="28"/>
                      <a:pt x="27" y="27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8" y="35"/>
                      <a:pt x="6" y="34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4" y="45"/>
                      <a:pt x="6" y="49"/>
                      <a:pt x="12" y="51"/>
                    </a:cubicBezTo>
                    <a:cubicBezTo>
                      <a:pt x="24" y="55"/>
                      <a:pt x="28" y="75"/>
                      <a:pt x="19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20" y="87"/>
                      <a:pt x="23" y="92"/>
                      <a:pt x="27" y="96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32" y="94"/>
                      <a:pt x="42" y="99"/>
                      <a:pt x="40" y="85"/>
                    </a:cubicBezTo>
                    <a:cubicBezTo>
                      <a:pt x="38" y="76"/>
                      <a:pt x="48" y="78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7" y="74"/>
                      <a:pt x="61" y="72"/>
                      <a:pt x="64" y="71"/>
                    </a:cubicBezTo>
                    <a:cubicBezTo>
                      <a:pt x="66" y="70"/>
                      <a:pt x="69" y="69"/>
                      <a:pt x="71" y="68"/>
                    </a:cubicBezTo>
                    <a:cubicBezTo>
                      <a:pt x="70" y="71"/>
                      <a:pt x="70" y="74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5" y="83"/>
                      <a:pt x="78" y="85"/>
                      <a:pt x="81" y="85"/>
                    </a:cubicBezTo>
                    <a:cubicBezTo>
                      <a:pt x="87" y="85"/>
                      <a:pt x="86" y="72"/>
                      <a:pt x="90" y="68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0" y="68"/>
                      <a:pt x="90" y="68"/>
                      <a:pt x="90" y="68"/>
                    </a:cubicBezTo>
                    <a:cubicBezTo>
                      <a:pt x="90" y="66"/>
                      <a:pt x="90" y="65"/>
                      <a:pt x="91" y="64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87" y="62"/>
                      <a:pt x="82" y="62"/>
                      <a:pt x="81" y="5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79" y="53"/>
                      <a:pt x="78" y="50"/>
                      <a:pt x="76" y="47"/>
                    </a:cubicBezTo>
                    <a:cubicBezTo>
                      <a:pt x="76" y="47"/>
                      <a:pt x="76" y="47"/>
                      <a:pt x="76" y="47"/>
                    </a:cubicBezTo>
                    <a:cubicBezTo>
                      <a:pt x="73" y="51"/>
                      <a:pt x="78" y="57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0" y="60"/>
                      <a:pt x="67" y="57"/>
                      <a:pt x="65" y="55"/>
                    </a:cubicBezTo>
                    <a:cubicBezTo>
                      <a:pt x="65" y="55"/>
                      <a:pt x="65" y="55"/>
                      <a:pt x="65" y="55"/>
                    </a:cubicBezTo>
                    <a:cubicBezTo>
                      <a:pt x="62" y="57"/>
                      <a:pt x="59" y="61"/>
                      <a:pt x="56" y="61"/>
                    </a:cubicBezTo>
                    <a:cubicBezTo>
                      <a:pt x="55" y="61"/>
                      <a:pt x="54" y="60"/>
                      <a:pt x="53" y="59"/>
                    </a:cubicBezTo>
                    <a:cubicBezTo>
                      <a:pt x="50" y="54"/>
                      <a:pt x="48" y="43"/>
                      <a:pt x="57" y="40"/>
                    </a:cubicBezTo>
                    <a:cubicBezTo>
                      <a:pt x="67" y="36"/>
                      <a:pt x="66" y="27"/>
                      <a:pt x="69" y="20"/>
                    </a:cubicBezTo>
                    <a:cubicBezTo>
                      <a:pt x="64" y="12"/>
                      <a:pt x="70" y="6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</a:path>
                </a:pathLst>
              </a:custGeom>
              <a:solidFill>
                <a:srgbClr val="622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2" name="Freeform 6128"/>
              <p:cNvSpPr>
                <a:spLocks noEditPoints="1"/>
              </p:cNvSpPr>
              <p:nvPr/>
            </p:nvSpPr>
            <p:spPr bwMode="auto">
              <a:xfrm>
                <a:off x="4884738" y="5349876"/>
                <a:ext cx="96838" cy="227013"/>
              </a:xfrm>
              <a:custGeom>
                <a:avLst/>
                <a:gdLst>
                  <a:gd name="T0" fmla="*/ 19 w 48"/>
                  <a:gd name="T1" fmla="*/ 70 h 114"/>
                  <a:gd name="T2" fmla="*/ 18 w 48"/>
                  <a:gd name="T3" fmla="*/ 70 h 114"/>
                  <a:gd name="T4" fmla="*/ 13 w 48"/>
                  <a:gd name="T5" fmla="*/ 64 h 114"/>
                  <a:gd name="T6" fmla="*/ 19 w 48"/>
                  <a:gd name="T7" fmla="*/ 60 h 114"/>
                  <a:gd name="T8" fmla="*/ 22 w 48"/>
                  <a:gd name="T9" fmla="*/ 61 h 114"/>
                  <a:gd name="T10" fmla="*/ 25 w 48"/>
                  <a:gd name="T11" fmla="*/ 66 h 114"/>
                  <a:gd name="T12" fmla="*/ 19 w 48"/>
                  <a:gd name="T13" fmla="*/ 70 h 114"/>
                  <a:gd name="T14" fmla="*/ 17 w 48"/>
                  <a:gd name="T15" fmla="*/ 0 h 114"/>
                  <a:gd name="T16" fmla="*/ 17 w 48"/>
                  <a:gd name="T17" fmla="*/ 0 h 114"/>
                  <a:gd name="T18" fmla="*/ 10 w 48"/>
                  <a:gd name="T19" fmla="*/ 7 h 114"/>
                  <a:gd name="T20" fmla="*/ 10 w 48"/>
                  <a:gd name="T21" fmla="*/ 7 h 114"/>
                  <a:gd name="T22" fmla="*/ 10 w 48"/>
                  <a:gd name="T23" fmla="*/ 7 h 114"/>
                  <a:gd name="T24" fmla="*/ 5 w 48"/>
                  <a:gd name="T25" fmla="*/ 34 h 114"/>
                  <a:gd name="T26" fmla="*/ 5 w 48"/>
                  <a:gd name="T27" fmla="*/ 34 h 114"/>
                  <a:gd name="T28" fmla="*/ 5 w 48"/>
                  <a:gd name="T29" fmla="*/ 34 h 114"/>
                  <a:gd name="T30" fmla="*/ 7 w 48"/>
                  <a:gd name="T31" fmla="*/ 39 h 114"/>
                  <a:gd name="T32" fmla="*/ 7 w 48"/>
                  <a:gd name="T33" fmla="*/ 39 h 114"/>
                  <a:gd name="T34" fmla="*/ 9 w 48"/>
                  <a:gd name="T35" fmla="*/ 39 h 114"/>
                  <a:gd name="T36" fmla="*/ 10 w 48"/>
                  <a:gd name="T37" fmla="*/ 39 h 114"/>
                  <a:gd name="T38" fmla="*/ 12 w 48"/>
                  <a:gd name="T39" fmla="*/ 39 h 114"/>
                  <a:gd name="T40" fmla="*/ 16 w 48"/>
                  <a:gd name="T41" fmla="*/ 40 h 114"/>
                  <a:gd name="T42" fmla="*/ 13 w 48"/>
                  <a:gd name="T43" fmla="*/ 49 h 114"/>
                  <a:gd name="T44" fmla="*/ 14 w 48"/>
                  <a:gd name="T45" fmla="*/ 84 h 114"/>
                  <a:gd name="T46" fmla="*/ 37 w 48"/>
                  <a:gd name="T47" fmla="*/ 109 h 114"/>
                  <a:gd name="T48" fmla="*/ 41 w 48"/>
                  <a:gd name="T49" fmla="*/ 114 h 114"/>
                  <a:gd name="T50" fmla="*/ 46 w 48"/>
                  <a:gd name="T51" fmla="*/ 109 h 114"/>
                  <a:gd name="T52" fmla="*/ 46 w 48"/>
                  <a:gd name="T53" fmla="*/ 109 h 114"/>
                  <a:gd name="T54" fmla="*/ 46 w 48"/>
                  <a:gd name="T55" fmla="*/ 109 h 114"/>
                  <a:gd name="T56" fmla="*/ 43 w 48"/>
                  <a:gd name="T57" fmla="*/ 104 h 114"/>
                  <a:gd name="T58" fmla="*/ 43 w 48"/>
                  <a:gd name="T59" fmla="*/ 104 h 114"/>
                  <a:gd name="T60" fmla="*/ 41 w 48"/>
                  <a:gd name="T61" fmla="*/ 87 h 114"/>
                  <a:gd name="T62" fmla="*/ 41 w 48"/>
                  <a:gd name="T63" fmla="*/ 87 h 114"/>
                  <a:gd name="T64" fmla="*/ 41 w 48"/>
                  <a:gd name="T65" fmla="*/ 87 h 114"/>
                  <a:gd name="T66" fmla="*/ 39 w 48"/>
                  <a:gd name="T67" fmla="*/ 60 h 114"/>
                  <a:gd name="T68" fmla="*/ 29 w 48"/>
                  <a:gd name="T69" fmla="*/ 22 h 114"/>
                  <a:gd name="T70" fmla="*/ 30 w 48"/>
                  <a:gd name="T71" fmla="*/ 22 h 114"/>
                  <a:gd name="T72" fmla="*/ 30 w 48"/>
                  <a:gd name="T73" fmla="*/ 21 h 114"/>
                  <a:gd name="T74" fmla="*/ 30 w 48"/>
                  <a:gd name="T75" fmla="*/ 21 h 114"/>
                  <a:gd name="T76" fmla="*/ 29 w 48"/>
                  <a:gd name="T77" fmla="*/ 22 h 114"/>
                  <a:gd name="T78" fmla="*/ 17 w 48"/>
                  <a:gd name="T7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" h="114">
                    <a:moveTo>
                      <a:pt x="19" y="70"/>
                    </a:moveTo>
                    <a:cubicBezTo>
                      <a:pt x="18" y="70"/>
                      <a:pt x="18" y="70"/>
                      <a:pt x="18" y="70"/>
                    </a:cubicBezTo>
                    <a:cubicBezTo>
                      <a:pt x="14" y="70"/>
                      <a:pt x="11" y="67"/>
                      <a:pt x="13" y="64"/>
                    </a:cubicBezTo>
                    <a:cubicBezTo>
                      <a:pt x="14" y="62"/>
                      <a:pt x="17" y="60"/>
                      <a:pt x="19" y="60"/>
                    </a:cubicBezTo>
                    <a:cubicBezTo>
                      <a:pt x="20" y="60"/>
                      <a:pt x="21" y="61"/>
                      <a:pt x="22" y="61"/>
                    </a:cubicBezTo>
                    <a:cubicBezTo>
                      <a:pt x="24" y="62"/>
                      <a:pt x="26" y="63"/>
                      <a:pt x="25" y="66"/>
                    </a:cubicBezTo>
                    <a:cubicBezTo>
                      <a:pt x="24" y="69"/>
                      <a:pt x="22" y="70"/>
                      <a:pt x="19" y="70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3"/>
                      <a:pt x="14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8" y="16"/>
                      <a:pt x="13" y="26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6" y="36"/>
                      <a:pt x="7" y="37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8" y="39"/>
                      <a:pt x="8" y="39"/>
                      <a:pt x="9" y="39"/>
                    </a:cubicBezTo>
                    <a:cubicBezTo>
                      <a:pt x="9" y="39"/>
                      <a:pt x="10" y="39"/>
                      <a:pt x="10" y="39"/>
                    </a:cubicBezTo>
                    <a:cubicBezTo>
                      <a:pt x="11" y="39"/>
                      <a:pt x="12" y="39"/>
                      <a:pt x="12" y="39"/>
                    </a:cubicBezTo>
                    <a:cubicBezTo>
                      <a:pt x="14" y="39"/>
                      <a:pt x="16" y="39"/>
                      <a:pt x="16" y="40"/>
                    </a:cubicBezTo>
                    <a:cubicBezTo>
                      <a:pt x="20" y="44"/>
                      <a:pt x="16" y="46"/>
                      <a:pt x="13" y="49"/>
                    </a:cubicBezTo>
                    <a:cubicBezTo>
                      <a:pt x="0" y="62"/>
                      <a:pt x="0" y="78"/>
                      <a:pt x="14" y="84"/>
                    </a:cubicBezTo>
                    <a:cubicBezTo>
                      <a:pt x="28" y="89"/>
                      <a:pt x="32" y="98"/>
                      <a:pt x="37" y="109"/>
                    </a:cubicBezTo>
                    <a:cubicBezTo>
                      <a:pt x="38" y="113"/>
                      <a:pt x="40" y="114"/>
                      <a:pt x="41" y="114"/>
                    </a:cubicBezTo>
                    <a:cubicBezTo>
                      <a:pt x="42" y="114"/>
                      <a:pt x="44" y="112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5" y="107"/>
                      <a:pt x="44" y="106"/>
                      <a:pt x="43" y="104"/>
                    </a:cubicBezTo>
                    <a:cubicBezTo>
                      <a:pt x="43" y="104"/>
                      <a:pt x="43" y="104"/>
                      <a:pt x="43" y="104"/>
                    </a:cubicBezTo>
                    <a:cubicBezTo>
                      <a:pt x="42" y="98"/>
                      <a:pt x="42" y="93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5" y="78"/>
                      <a:pt x="48" y="70"/>
                      <a:pt x="39" y="60"/>
                    </a:cubicBezTo>
                    <a:cubicBezTo>
                      <a:pt x="30" y="51"/>
                      <a:pt x="30" y="35"/>
                      <a:pt x="29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19" y="18"/>
                      <a:pt x="18" y="9"/>
                      <a:pt x="17" y="0"/>
                    </a:cubicBezTo>
                  </a:path>
                </a:pathLst>
              </a:custGeom>
              <a:solidFill>
                <a:srgbClr val="4F1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3" name="Freeform 6129"/>
              <p:cNvSpPr/>
              <p:nvPr/>
            </p:nvSpPr>
            <p:spPr bwMode="auto">
              <a:xfrm>
                <a:off x="4943475" y="5392738"/>
                <a:ext cx="144463" cy="196850"/>
              </a:xfrm>
              <a:custGeom>
                <a:avLst/>
                <a:gdLst>
                  <a:gd name="T0" fmla="*/ 1 w 72"/>
                  <a:gd name="T1" fmla="*/ 0 h 98"/>
                  <a:gd name="T2" fmla="*/ 0 w 72"/>
                  <a:gd name="T3" fmla="*/ 0 h 98"/>
                  <a:gd name="T4" fmla="*/ 10 w 72"/>
                  <a:gd name="T5" fmla="*/ 38 h 98"/>
                  <a:gd name="T6" fmla="*/ 12 w 72"/>
                  <a:gd name="T7" fmla="*/ 65 h 98"/>
                  <a:gd name="T8" fmla="*/ 12 w 72"/>
                  <a:gd name="T9" fmla="*/ 65 h 98"/>
                  <a:gd name="T10" fmla="*/ 35 w 72"/>
                  <a:gd name="T11" fmla="*/ 81 h 98"/>
                  <a:gd name="T12" fmla="*/ 35 w 72"/>
                  <a:gd name="T13" fmla="*/ 81 h 98"/>
                  <a:gd name="T14" fmla="*/ 42 w 72"/>
                  <a:gd name="T15" fmla="*/ 76 h 98"/>
                  <a:gd name="T16" fmla="*/ 51 w 72"/>
                  <a:gd name="T17" fmla="*/ 83 h 98"/>
                  <a:gd name="T18" fmla="*/ 62 w 72"/>
                  <a:gd name="T19" fmla="*/ 98 h 98"/>
                  <a:gd name="T20" fmla="*/ 62 w 72"/>
                  <a:gd name="T21" fmla="*/ 98 h 98"/>
                  <a:gd name="T22" fmla="*/ 62 w 72"/>
                  <a:gd name="T23" fmla="*/ 98 h 98"/>
                  <a:gd name="T24" fmla="*/ 70 w 72"/>
                  <a:gd name="T25" fmla="*/ 76 h 98"/>
                  <a:gd name="T26" fmla="*/ 70 w 72"/>
                  <a:gd name="T27" fmla="*/ 76 h 98"/>
                  <a:gd name="T28" fmla="*/ 70 w 72"/>
                  <a:gd name="T29" fmla="*/ 76 h 98"/>
                  <a:gd name="T30" fmla="*/ 70 w 72"/>
                  <a:gd name="T31" fmla="*/ 76 h 98"/>
                  <a:gd name="T32" fmla="*/ 70 w 72"/>
                  <a:gd name="T33" fmla="*/ 76 h 98"/>
                  <a:gd name="T34" fmla="*/ 70 w 72"/>
                  <a:gd name="T35" fmla="*/ 76 h 98"/>
                  <a:gd name="T36" fmla="*/ 34 w 72"/>
                  <a:gd name="T37" fmla="*/ 45 h 98"/>
                  <a:gd name="T38" fmla="*/ 19 w 72"/>
                  <a:gd name="T39" fmla="*/ 33 h 98"/>
                  <a:gd name="T40" fmla="*/ 16 w 72"/>
                  <a:gd name="T41" fmla="*/ 34 h 98"/>
                  <a:gd name="T42" fmla="*/ 14 w 72"/>
                  <a:gd name="T43" fmla="*/ 34 h 98"/>
                  <a:gd name="T44" fmla="*/ 12 w 72"/>
                  <a:gd name="T45" fmla="*/ 28 h 98"/>
                  <a:gd name="T46" fmla="*/ 12 w 72"/>
                  <a:gd name="T47" fmla="*/ 28 h 98"/>
                  <a:gd name="T48" fmla="*/ 12 w 72"/>
                  <a:gd name="T49" fmla="*/ 28 h 98"/>
                  <a:gd name="T50" fmla="*/ 12 w 72"/>
                  <a:gd name="T51" fmla="*/ 28 h 98"/>
                  <a:gd name="T52" fmla="*/ 14 w 72"/>
                  <a:gd name="T53" fmla="*/ 25 h 98"/>
                  <a:gd name="T54" fmla="*/ 8 w 72"/>
                  <a:gd name="T55" fmla="*/ 2 h 98"/>
                  <a:gd name="T56" fmla="*/ 8 w 72"/>
                  <a:gd name="T57" fmla="*/ 2 h 98"/>
                  <a:gd name="T58" fmla="*/ 1 w 72"/>
                  <a:gd name="T59" fmla="*/ 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2" h="98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13"/>
                      <a:pt x="1" y="29"/>
                      <a:pt x="10" y="38"/>
                    </a:cubicBezTo>
                    <a:cubicBezTo>
                      <a:pt x="19" y="48"/>
                      <a:pt x="16" y="56"/>
                      <a:pt x="12" y="65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21" y="68"/>
                      <a:pt x="32" y="69"/>
                      <a:pt x="35" y="81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7" y="77"/>
                      <a:pt x="40" y="76"/>
                      <a:pt x="42" y="76"/>
                    </a:cubicBezTo>
                    <a:cubicBezTo>
                      <a:pt x="46" y="76"/>
                      <a:pt x="49" y="80"/>
                      <a:pt x="51" y="83"/>
                    </a:cubicBezTo>
                    <a:cubicBezTo>
                      <a:pt x="54" y="89"/>
                      <a:pt x="58" y="94"/>
                      <a:pt x="62" y="98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2" y="98"/>
                      <a:pt x="62" y="98"/>
                      <a:pt x="62" y="98"/>
                    </a:cubicBezTo>
                    <a:cubicBezTo>
                      <a:pt x="69" y="92"/>
                      <a:pt x="72" y="85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50" y="74"/>
                      <a:pt x="31" y="73"/>
                      <a:pt x="34" y="45"/>
                    </a:cubicBezTo>
                    <a:cubicBezTo>
                      <a:pt x="34" y="40"/>
                      <a:pt x="27" y="33"/>
                      <a:pt x="19" y="33"/>
                    </a:cubicBezTo>
                    <a:cubicBezTo>
                      <a:pt x="18" y="33"/>
                      <a:pt x="17" y="33"/>
                      <a:pt x="16" y="34"/>
                    </a:cubicBezTo>
                    <a:cubicBezTo>
                      <a:pt x="15" y="34"/>
                      <a:pt x="14" y="34"/>
                      <a:pt x="14" y="34"/>
                    </a:cubicBezTo>
                    <a:cubicBezTo>
                      <a:pt x="11" y="34"/>
                      <a:pt x="11" y="31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7"/>
                      <a:pt x="13" y="26"/>
                      <a:pt x="14" y="25"/>
                    </a:cubicBezTo>
                    <a:cubicBezTo>
                      <a:pt x="17" y="17"/>
                      <a:pt x="10" y="10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1"/>
                      <a:pt x="3" y="0"/>
                      <a:pt x="1" y="0"/>
                    </a:cubicBezTo>
                  </a:path>
                </a:pathLst>
              </a:custGeom>
              <a:solidFill>
                <a:srgbClr val="704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4" name="Freeform 6130"/>
              <p:cNvSpPr/>
              <p:nvPr/>
            </p:nvSpPr>
            <p:spPr bwMode="auto">
              <a:xfrm>
                <a:off x="5011738" y="5545138"/>
                <a:ext cx="73025" cy="85725"/>
              </a:xfrm>
              <a:custGeom>
                <a:avLst/>
                <a:gdLst>
                  <a:gd name="T0" fmla="*/ 8 w 36"/>
                  <a:gd name="T1" fmla="*/ 0 h 43"/>
                  <a:gd name="T2" fmla="*/ 1 w 36"/>
                  <a:gd name="T3" fmla="*/ 5 h 43"/>
                  <a:gd name="T4" fmla="*/ 1 w 36"/>
                  <a:gd name="T5" fmla="*/ 5 h 43"/>
                  <a:gd name="T6" fmla="*/ 0 w 36"/>
                  <a:gd name="T7" fmla="*/ 9 h 43"/>
                  <a:gd name="T8" fmla="*/ 2 w 36"/>
                  <a:gd name="T9" fmla="*/ 14 h 43"/>
                  <a:gd name="T10" fmla="*/ 2 w 36"/>
                  <a:gd name="T11" fmla="*/ 14 h 43"/>
                  <a:gd name="T12" fmla="*/ 2 w 36"/>
                  <a:gd name="T13" fmla="*/ 14 h 43"/>
                  <a:gd name="T14" fmla="*/ 7 w 36"/>
                  <a:gd name="T15" fmla="*/ 36 h 43"/>
                  <a:gd name="T16" fmla="*/ 17 w 36"/>
                  <a:gd name="T17" fmla="*/ 43 h 43"/>
                  <a:gd name="T18" fmla="*/ 36 w 36"/>
                  <a:gd name="T19" fmla="*/ 37 h 43"/>
                  <a:gd name="T20" fmla="*/ 36 w 36"/>
                  <a:gd name="T21" fmla="*/ 37 h 43"/>
                  <a:gd name="T22" fmla="*/ 36 w 36"/>
                  <a:gd name="T23" fmla="*/ 37 h 43"/>
                  <a:gd name="T24" fmla="*/ 28 w 36"/>
                  <a:gd name="T25" fmla="*/ 22 h 43"/>
                  <a:gd name="T26" fmla="*/ 28 w 36"/>
                  <a:gd name="T27" fmla="*/ 22 h 43"/>
                  <a:gd name="T28" fmla="*/ 17 w 36"/>
                  <a:gd name="T29" fmla="*/ 7 h 43"/>
                  <a:gd name="T30" fmla="*/ 8 w 36"/>
                  <a:gd name="T31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43">
                    <a:moveTo>
                      <a:pt x="8" y="0"/>
                    </a:moveTo>
                    <a:cubicBezTo>
                      <a:pt x="6" y="0"/>
                      <a:pt x="3" y="1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0" y="7"/>
                      <a:pt x="0" y="9"/>
                    </a:cubicBezTo>
                    <a:cubicBezTo>
                      <a:pt x="1" y="10"/>
                      <a:pt x="2" y="12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20"/>
                      <a:pt x="31" y="23"/>
                      <a:pt x="7" y="36"/>
                    </a:cubicBezTo>
                    <a:cubicBezTo>
                      <a:pt x="10" y="41"/>
                      <a:pt x="14" y="43"/>
                      <a:pt x="17" y="43"/>
                    </a:cubicBezTo>
                    <a:cubicBezTo>
                      <a:pt x="23" y="43"/>
                      <a:pt x="29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3" y="32"/>
                      <a:pt x="31" y="27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24" y="18"/>
                      <a:pt x="20" y="13"/>
                      <a:pt x="17" y="7"/>
                    </a:cubicBezTo>
                    <a:cubicBezTo>
                      <a:pt x="15" y="4"/>
                      <a:pt x="12" y="0"/>
                      <a:pt x="8" y="0"/>
                    </a:cubicBezTo>
                  </a:path>
                </a:pathLst>
              </a:custGeom>
              <a:solidFill>
                <a:srgbClr val="8153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5" name="Freeform 6131"/>
              <p:cNvSpPr/>
              <p:nvPr/>
            </p:nvSpPr>
            <p:spPr bwMode="auto">
              <a:xfrm>
                <a:off x="4913313" y="5567363"/>
                <a:ext cx="44450" cy="38100"/>
              </a:xfrm>
              <a:custGeom>
                <a:avLst/>
                <a:gdLst>
                  <a:gd name="T0" fmla="*/ 10 w 22"/>
                  <a:gd name="T1" fmla="*/ 0 h 19"/>
                  <a:gd name="T2" fmla="*/ 0 w 22"/>
                  <a:gd name="T3" fmla="*/ 5 h 19"/>
                  <a:gd name="T4" fmla="*/ 10 w 22"/>
                  <a:gd name="T5" fmla="*/ 17 h 19"/>
                  <a:gd name="T6" fmla="*/ 16 w 22"/>
                  <a:gd name="T7" fmla="*/ 19 h 19"/>
                  <a:gd name="T8" fmla="*/ 22 w 22"/>
                  <a:gd name="T9" fmla="*/ 14 h 19"/>
                  <a:gd name="T10" fmla="*/ 10 w 22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9">
                    <a:moveTo>
                      <a:pt x="10" y="0"/>
                    </a:moveTo>
                    <a:cubicBezTo>
                      <a:pt x="6" y="2"/>
                      <a:pt x="0" y="3"/>
                      <a:pt x="0" y="5"/>
                    </a:cubicBezTo>
                    <a:cubicBezTo>
                      <a:pt x="0" y="11"/>
                      <a:pt x="4" y="16"/>
                      <a:pt x="10" y="17"/>
                    </a:cubicBezTo>
                    <a:cubicBezTo>
                      <a:pt x="12" y="18"/>
                      <a:pt x="14" y="19"/>
                      <a:pt x="16" y="19"/>
                    </a:cubicBezTo>
                    <a:cubicBezTo>
                      <a:pt x="18" y="19"/>
                      <a:pt x="20" y="18"/>
                      <a:pt x="22" y="14"/>
                    </a:cubicBezTo>
                    <a:cubicBezTo>
                      <a:pt x="22" y="7"/>
                      <a:pt x="11" y="7"/>
                      <a:pt x="10" y="0"/>
                    </a:cubicBezTo>
                  </a:path>
                </a:pathLst>
              </a:custGeom>
              <a:solidFill>
                <a:srgbClr val="632B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6" name="Freeform 6132"/>
              <p:cNvSpPr/>
              <p:nvPr/>
            </p:nvSpPr>
            <p:spPr bwMode="auto">
              <a:xfrm>
                <a:off x="4989513" y="5562601"/>
                <a:ext cx="36513" cy="82550"/>
              </a:xfrm>
              <a:custGeom>
                <a:avLst/>
                <a:gdLst>
                  <a:gd name="T0" fmla="*/ 11 w 18"/>
                  <a:gd name="T1" fmla="*/ 0 h 41"/>
                  <a:gd name="T2" fmla="*/ 7 w 18"/>
                  <a:gd name="T3" fmla="*/ 11 h 41"/>
                  <a:gd name="T4" fmla="*/ 7 w 18"/>
                  <a:gd name="T5" fmla="*/ 11 h 41"/>
                  <a:gd name="T6" fmla="*/ 5 w 18"/>
                  <a:gd name="T7" fmla="*/ 31 h 41"/>
                  <a:gd name="T8" fmla="*/ 5 w 18"/>
                  <a:gd name="T9" fmla="*/ 31 h 41"/>
                  <a:gd name="T10" fmla="*/ 13 w 18"/>
                  <a:gd name="T11" fmla="*/ 41 h 41"/>
                  <a:gd name="T12" fmla="*/ 13 w 18"/>
                  <a:gd name="T13" fmla="*/ 41 h 41"/>
                  <a:gd name="T14" fmla="*/ 18 w 18"/>
                  <a:gd name="T15" fmla="*/ 27 h 41"/>
                  <a:gd name="T16" fmla="*/ 18 w 18"/>
                  <a:gd name="T17" fmla="*/ 27 h 41"/>
                  <a:gd name="T18" fmla="*/ 18 w 18"/>
                  <a:gd name="T19" fmla="*/ 27 h 41"/>
                  <a:gd name="T20" fmla="*/ 18 w 18"/>
                  <a:gd name="T21" fmla="*/ 27 h 41"/>
                  <a:gd name="T22" fmla="*/ 13 w 18"/>
                  <a:gd name="T23" fmla="*/ 5 h 41"/>
                  <a:gd name="T24" fmla="*/ 13 w 18"/>
                  <a:gd name="T25" fmla="*/ 5 h 41"/>
                  <a:gd name="T26" fmla="*/ 11 w 18"/>
                  <a:gd name="T27" fmla="*/ 0 h 41"/>
                  <a:gd name="T28" fmla="*/ 11 w 18"/>
                  <a:gd name="T29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41">
                    <a:moveTo>
                      <a:pt x="11" y="0"/>
                    </a:moveTo>
                    <a:cubicBezTo>
                      <a:pt x="10" y="3"/>
                      <a:pt x="8" y="7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7"/>
                      <a:pt x="0" y="23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11" y="32"/>
                      <a:pt x="10" y="38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5" y="36"/>
                      <a:pt x="17" y="32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3" y="22"/>
                      <a:pt x="14" y="12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3"/>
                      <a:pt x="12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6234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7" name="Freeform 6133"/>
              <p:cNvSpPr/>
              <p:nvPr/>
            </p:nvSpPr>
            <p:spPr bwMode="auto">
              <a:xfrm>
                <a:off x="4845050" y="5629276"/>
                <a:ext cx="60325" cy="39688"/>
              </a:xfrm>
              <a:custGeom>
                <a:avLst/>
                <a:gdLst>
                  <a:gd name="T0" fmla="*/ 22 w 30"/>
                  <a:gd name="T1" fmla="*/ 0 h 20"/>
                  <a:gd name="T2" fmla="*/ 22 w 30"/>
                  <a:gd name="T3" fmla="*/ 0 h 20"/>
                  <a:gd name="T4" fmla="*/ 8 w 30"/>
                  <a:gd name="T5" fmla="*/ 7 h 20"/>
                  <a:gd name="T6" fmla="*/ 8 w 30"/>
                  <a:gd name="T7" fmla="*/ 7 h 20"/>
                  <a:gd name="T8" fmla="*/ 4 w 30"/>
                  <a:gd name="T9" fmla="*/ 6 h 20"/>
                  <a:gd name="T10" fmla="*/ 4 w 30"/>
                  <a:gd name="T11" fmla="*/ 6 h 20"/>
                  <a:gd name="T12" fmla="*/ 0 w 30"/>
                  <a:gd name="T13" fmla="*/ 17 h 20"/>
                  <a:gd name="T14" fmla="*/ 0 w 30"/>
                  <a:gd name="T15" fmla="*/ 17 h 20"/>
                  <a:gd name="T16" fmla="*/ 8 w 30"/>
                  <a:gd name="T17" fmla="*/ 20 h 20"/>
                  <a:gd name="T18" fmla="*/ 8 w 30"/>
                  <a:gd name="T19" fmla="*/ 20 h 20"/>
                  <a:gd name="T20" fmla="*/ 30 w 30"/>
                  <a:gd name="T21" fmla="*/ 2 h 20"/>
                  <a:gd name="T22" fmla="*/ 30 w 30"/>
                  <a:gd name="T23" fmla="*/ 2 h 20"/>
                  <a:gd name="T24" fmla="*/ 22 w 30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0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8" y="4"/>
                      <a:pt x="13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7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10"/>
                      <a:pt x="1" y="14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8"/>
                      <a:pt x="5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4" y="12"/>
                      <a:pt x="26" y="13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7" y="2"/>
                      <a:pt x="25" y="1"/>
                      <a:pt x="22" y="0"/>
                    </a:cubicBezTo>
                  </a:path>
                </a:pathLst>
              </a:custGeom>
              <a:solidFill>
                <a:srgbClr val="6B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8" name="Freeform 6134"/>
              <p:cNvSpPr/>
              <p:nvPr/>
            </p:nvSpPr>
            <p:spPr bwMode="auto">
              <a:xfrm>
                <a:off x="4972050" y="5546726"/>
                <a:ext cx="19050" cy="22225"/>
              </a:xfrm>
              <a:custGeom>
                <a:avLst/>
                <a:gdLst>
                  <a:gd name="T0" fmla="*/ 5 w 10"/>
                  <a:gd name="T1" fmla="*/ 0 h 11"/>
                  <a:gd name="T2" fmla="*/ 0 w 10"/>
                  <a:gd name="T3" fmla="*/ 5 h 11"/>
                  <a:gd name="T4" fmla="*/ 0 w 10"/>
                  <a:gd name="T5" fmla="*/ 5 h 11"/>
                  <a:gd name="T6" fmla="*/ 3 w 10"/>
                  <a:gd name="T7" fmla="*/ 10 h 11"/>
                  <a:gd name="T8" fmla="*/ 3 w 10"/>
                  <a:gd name="T9" fmla="*/ 10 h 11"/>
                  <a:gd name="T10" fmla="*/ 6 w 10"/>
                  <a:gd name="T11" fmla="*/ 11 h 11"/>
                  <a:gd name="T12" fmla="*/ 10 w 10"/>
                  <a:gd name="T13" fmla="*/ 7 h 11"/>
                  <a:gd name="T14" fmla="*/ 7 w 10"/>
                  <a:gd name="T15" fmla="*/ 1 h 11"/>
                  <a:gd name="T16" fmla="*/ 5 w 10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1">
                    <a:moveTo>
                      <a:pt x="5" y="0"/>
                    </a:moveTo>
                    <a:cubicBezTo>
                      <a:pt x="2" y="0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2" y="8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4" y="10"/>
                      <a:pt x="5" y="11"/>
                      <a:pt x="6" y="11"/>
                    </a:cubicBezTo>
                    <a:cubicBezTo>
                      <a:pt x="8" y="11"/>
                      <a:pt x="10" y="10"/>
                      <a:pt x="10" y="7"/>
                    </a:cubicBezTo>
                    <a:cubicBezTo>
                      <a:pt x="10" y="5"/>
                      <a:pt x="9" y="2"/>
                      <a:pt x="7" y="1"/>
                    </a:cubicBezTo>
                    <a:cubicBezTo>
                      <a:pt x="6" y="0"/>
                      <a:pt x="5" y="0"/>
                      <a:pt x="5" y="0"/>
                    </a:cubicBezTo>
                  </a:path>
                </a:pathLst>
              </a:custGeom>
              <a:solidFill>
                <a:srgbClr val="6242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09" name="Freeform 6135"/>
              <p:cNvSpPr/>
              <p:nvPr/>
            </p:nvSpPr>
            <p:spPr bwMode="auto">
              <a:xfrm>
                <a:off x="4856163" y="5499101"/>
                <a:ext cx="15875" cy="22225"/>
              </a:xfrm>
              <a:custGeom>
                <a:avLst/>
                <a:gdLst>
                  <a:gd name="T0" fmla="*/ 2 w 8"/>
                  <a:gd name="T1" fmla="*/ 0 h 11"/>
                  <a:gd name="T2" fmla="*/ 0 w 8"/>
                  <a:gd name="T3" fmla="*/ 6 h 11"/>
                  <a:gd name="T4" fmla="*/ 0 w 8"/>
                  <a:gd name="T5" fmla="*/ 6 h 11"/>
                  <a:gd name="T6" fmla="*/ 3 w 8"/>
                  <a:gd name="T7" fmla="*/ 11 h 11"/>
                  <a:gd name="T8" fmla="*/ 3 w 8"/>
                  <a:gd name="T9" fmla="*/ 11 h 11"/>
                  <a:gd name="T10" fmla="*/ 6 w 8"/>
                  <a:gd name="T11" fmla="*/ 2 h 11"/>
                  <a:gd name="T12" fmla="*/ 2 w 8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2" y="0"/>
                    </a:moveTo>
                    <a:cubicBezTo>
                      <a:pt x="1" y="2"/>
                      <a:pt x="1" y="4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9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7" y="9"/>
                      <a:pt x="8" y="6"/>
                      <a:pt x="6" y="2"/>
                    </a:cubicBezTo>
                    <a:cubicBezTo>
                      <a:pt x="5" y="1"/>
                      <a:pt x="3" y="0"/>
                      <a:pt x="2" y="0"/>
                    </a:cubicBezTo>
                  </a:path>
                </a:pathLst>
              </a:custGeom>
              <a:solidFill>
                <a:srgbClr val="7944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0" name="Freeform 6137"/>
              <p:cNvSpPr/>
              <p:nvPr/>
            </p:nvSpPr>
            <p:spPr bwMode="auto">
              <a:xfrm>
                <a:off x="4889500" y="5165726"/>
                <a:ext cx="73025" cy="125413"/>
              </a:xfrm>
              <a:custGeom>
                <a:avLst/>
                <a:gdLst>
                  <a:gd name="T0" fmla="*/ 20 w 36"/>
                  <a:gd name="T1" fmla="*/ 0 h 63"/>
                  <a:gd name="T2" fmla="*/ 20 w 36"/>
                  <a:gd name="T3" fmla="*/ 0 h 63"/>
                  <a:gd name="T4" fmla="*/ 14 w 36"/>
                  <a:gd name="T5" fmla="*/ 6 h 63"/>
                  <a:gd name="T6" fmla="*/ 14 w 36"/>
                  <a:gd name="T7" fmla="*/ 6 h 63"/>
                  <a:gd name="T8" fmla="*/ 14 w 36"/>
                  <a:gd name="T9" fmla="*/ 6 h 63"/>
                  <a:gd name="T10" fmla="*/ 14 w 36"/>
                  <a:gd name="T11" fmla="*/ 6 h 63"/>
                  <a:gd name="T12" fmla="*/ 9 w 36"/>
                  <a:gd name="T13" fmla="*/ 21 h 63"/>
                  <a:gd name="T14" fmla="*/ 9 w 36"/>
                  <a:gd name="T15" fmla="*/ 21 h 63"/>
                  <a:gd name="T16" fmla="*/ 2 w 36"/>
                  <a:gd name="T17" fmla="*/ 19 h 63"/>
                  <a:gd name="T18" fmla="*/ 2 w 36"/>
                  <a:gd name="T19" fmla="*/ 19 h 63"/>
                  <a:gd name="T20" fmla="*/ 2 w 36"/>
                  <a:gd name="T21" fmla="*/ 19 h 63"/>
                  <a:gd name="T22" fmla="*/ 2 w 36"/>
                  <a:gd name="T23" fmla="*/ 19 h 63"/>
                  <a:gd name="T24" fmla="*/ 1 w 36"/>
                  <a:gd name="T25" fmla="*/ 47 h 63"/>
                  <a:gd name="T26" fmla="*/ 1 w 36"/>
                  <a:gd name="T27" fmla="*/ 47 h 63"/>
                  <a:gd name="T28" fmla="*/ 1 w 36"/>
                  <a:gd name="T29" fmla="*/ 59 h 63"/>
                  <a:gd name="T30" fmla="*/ 1 w 36"/>
                  <a:gd name="T31" fmla="*/ 59 h 63"/>
                  <a:gd name="T32" fmla="*/ 1 w 36"/>
                  <a:gd name="T33" fmla="*/ 59 h 63"/>
                  <a:gd name="T34" fmla="*/ 10 w 36"/>
                  <a:gd name="T35" fmla="*/ 63 h 63"/>
                  <a:gd name="T36" fmla="*/ 22 w 36"/>
                  <a:gd name="T37" fmla="*/ 58 h 63"/>
                  <a:gd name="T38" fmla="*/ 22 w 36"/>
                  <a:gd name="T39" fmla="*/ 58 h 63"/>
                  <a:gd name="T40" fmla="*/ 22 w 36"/>
                  <a:gd name="T41" fmla="*/ 58 h 63"/>
                  <a:gd name="T42" fmla="*/ 22 w 36"/>
                  <a:gd name="T43" fmla="*/ 44 h 63"/>
                  <a:gd name="T44" fmla="*/ 20 w 36"/>
                  <a:gd name="T45" fmla="*/ 44 h 63"/>
                  <a:gd name="T46" fmla="*/ 17 w 36"/>
                  <a:gd name="T47" fmla="*/ 44 h 63"/>
                  <a:gd name="T48" fmla="*/ 15 w 36"/>
                  <a:gd name="T49" fmla="*/ 44 h 63"/>
                  <a:gd name="T50" fmla="*/ 14 w 36"/>
                  <a:gd name="T51" fmla="*/ 38 h 63"/>
                  <a:gd name="T52" fmla="*/ 21 w 36"/>
                  <a:gd name="T53" fmla="*/ 32 h 63"/>
                  <a:gd name="T54" fmla="*/ 27 w 36"/>
                  <a:gd name="T55" fmla="*/ 36 h 63"/>
                  <a:gd name="T56" fmla="*/ 33 w 36"/>
                  <a:gd name="T57" fmla="*/ 39 h 63"/>
                  <a:gd name="T58" fmla="*/ 35 w 36"/>
                  <a:gd name="T59" fmla="*/ 30 h 63"/>
                  <a:gd name="T60" fmla="*/ 35 w 36"/>
                  <a:gd name="T61" fmla="*/ 30 h 63"/>
                  <a:gd name="T62" fmla="*/ 28 w 36"/>
                  <a:gd name="T63" fmla="*/ 14 h 63"/>
                  <a:gd name="T64" fmla="*/ 20 w 36"/>
                  <a:gd name="T65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" h="63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2"/>
                      <a:pt x="16" y="4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21" y="14"/>
                      <a:pt x="20" y="19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7" y="20"/>
                      <a:pt x="4" y="20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0" y="28"/>
                      <a:pt x="7" y="38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1" y="51"/>
                      <a:pt x="1" y="55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4" y="62"/>
                      <a:pt x="7" y="63"/>
                      <a:pt x="10" y="63"/>
                    </a:cubicBezTo>
                    <a:cubicBezTo>
                      <a:pt x="14" y="63"/>
                      <a:pt x="18" y="61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6" y="53"/>
                      <a:pt x="29" y="48"/>
                      <a:pt x="22" y="44"/>
                    </a:cubicBezTo>
                    <a:cubicBezTo>
                      <a:pt x="21" y="44"/>
                      <a:pt x="20" y="44"/>
                      <a:pt x="20" y="44"/>
                    </a:cubicBezTo>
                    <a:cubicBezTo>
                      <a:pt x="19" y="44"/>
                      <a:pt x="18" y="44"/>
                      <a:pt x="17" y="44"/>
                    </a:cubicBezTo>
                    <a:cubicBezTo>
                      <a:pt x="17" y="44"/>
                      <a:pt x="16" y="44"/>
                      <a:pt x="15" y="44"/>
                    </a:cubicBezTo>
                    <a:cubicBezTo>
                      <a:pt x="13" y="44"/>
                      <a:pt x="12" y="43"/>
                      <a:pt x="14" y="38"/>
                    </a:cubicBezTo>
                    <a:cubicBezTo>
                      <a:pt x="15" y="35"/>
                      <a:pt x="17" y="32"/>
                      <a:pt x="21" y="32"/>
                    </a:cubicBezTo>
                    <a:cubicBezTo>
                      <a:pt x="23" y="32"/>
                      <a:pt x="25" y="33"/>
                      <a:pt x="27" y="36"/>
                    </a:cubicBezTo>
                    <a:cubicBezTo>
                      <a:pt x="30" y="38"/>
                      <a:pt x="32" y="39"/>
                      <a:pt x="33" y="39"/>
                    </a:cubicBezTo>
                    <a:cubicBezTo>
                      <a:pt x="36" y="39"/>
                      <a:pt x="33" y="31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28" y="27"/>
                      <a:pt x="26" y="22"/>
                      <a:pt x="28" y="14"/>
                    </a:cubicBezTo>
                    <a:cubicBezTo>
                      <a:pt x="31" y="6"/>
                      <a:pt x="28" y="2"/>
                      <a:pt x="20" y="0"/>
                    </a:cubicBezTo>
                  </a:path>
                </a:pathLst>
              </a:custGeom>
              <a:solidFill>
                <a:srgbClr val="864D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1" name="Freeform 6138"/>
              <p:cNvSpPr/>
              <p:nvPr/>
            </p:nvSpPr>
            <p:spPr bwMode="auto">
              <a:xfrm>
                <a:off x="4864100" y="5357814"/>
                <a:ext cx="47625" cy="61913"/>
              </a:xfrm>
              <a:custGeom>
                <a:avLst/>
                <a:gdLst>
                  <a:gd name="T0" fmla="*/ 14 w 24"/>
                  <a:gd name="T1" fmla="*/ 0 h 31"/>
                  <a:gd name="T2" fmla="*/ 14 w 24"/>
                  <a:gd name="T3" fmla="*/ 0 h 31"/>
                  <a:gd name="T4" fmla="*/ 8 w 24"/>
                  <a:gd name="T5" fmla="*/ 20 h 31"/>
                  <a:gd name="T6" fmla="*/ 3 w 24"/>
                  <a:gd name="T7" fmla="*/ 28 h 31"/>
                  <a:gd name="T8" fmla="*/ 9 w 24"/>
                  <a:gd name="T9" fmla="*/ 31 h 31"/>
                  <a:gd name="T10" fmla="*/ 16 w 24"/>
                  <a:gd name="T11" fmla="*/ 30 h 31"/>
                  <a:gd name="T12" fmla="*/ 16 w 24"/>
                  <a:gd name="T13" fmla="*/ 30 h 31"/>
                  <a:gd name="T14" fmla="*/ 21 w 24"/>
                  <a:gd name="T15" fmla="*/ 3 h 31"/>
                  <a:gd name="T16" fmla="*/ 21 w 24"/>
                  <a:gd name="T17" fmla="*/ 3 h 31"/>
                  <a:gd name="T18" fmla="*/ 17 w 24"/>
                  <a:gd name="T19" fmla="*/ 2 h 31"/>
                  <a:gd name="T20" fmla="*/ 17 w 24"/>
                  <a:gd name="T21" fmla="*/ 2 h 31"/>
                  <a:gd name="T22" fmla="*/ 14 w 24"/>
                  <a:gd name="T2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3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5" y="8"/>
                      <a:pt x="15" y="14"/>
                      <a:pt x="8" y="20"/>
                    </a:cubicBezTo>
                    <a:cubicBezTo>
                      <a:pt x="6" y="22"/>
                      <a:pt x="0" y="23"/>
                      <a:pt x="3" y="28"/>
                    </a:cubicBezTo>
                    <a:cubicBezTo>
                      <a:pt x="5" y="30"/>
                      <a:pt x="7" y="31"/>
                      <a:pt x="9" y="31"/>
                    </a:cubicBezTo>
                    <a:cubicBezTo>
                      <a:pt x="11" y="31"/>
                      <a:pt x="14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24" y="22"/>
                      <a:pt x="19" y="1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2"/>
                      <a:pt x="19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5" y="1"/>
                      <a:pt x="14" y="0"/>
                    </a:cubicBezTo>
                  </a:path>
                </a:pathLst>
              </a:custGeom>
              <a:solidFill>
                <a:srgbClr val="5A24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2" name="Freeform 6139"/>
              <p:cNvSpPr/>
              <p:nvPr/>
            </p:nvSpPr>
            <p:spPr bwMode="auto">
              <a:xfrm>
                <a:off x="4891088" y="5281614"/>
                <a:ext cx="71438" cy="41275"/>
              </a:xfrm>
              <a:custGeom>
                <a:avLst/>
                <a:gdLst>
                  <a:gd name="T0" fmla="*/ 21 w 35"/>
                  <a:gd name="T1" fmla="*/ 0 h 21"/>
                  <a:gd name="T2" fmla="*/ 21 w 35"/>
                  <a:gd name="T3" fmla="*/ 0 h 21"/>
                  <a:gd name="T4" fmla="*/ 9 w 35"/>
                  <a:gd name="T5" fmla="*/ 5 h 21"/>
                  <a:gd name="T6" fmla="*/ 0 w 35"/>
                  <a:gd name="T7" fmla="*/ 1 h 21"/>
                  <a:gd name="T8" fmla="*/ 0 w 35"/>
                  <a:gd name="T9" fmla="*/ 1 h 21"/>
                  <a:gd name="T10" fmla="*/ 7 w 35"/>
                  <a:gd name="T11" fmla="*/ 16 h 21"/>
                  <a:gd name="T12" fmla="*/ 7 w 35"/>
                  <a:gd name="T13" fmla="*/ 16 h 21"/>
                  <a:gd name="T14" fmla="*/ 9 w 35"/>
                  <a:gd name="T15" fmla="*/ 21 h 21"/>
                  <a:gd name="T16" fmla="*/ 9 w 35"/>
                  <a:gd name="T17" fmla="*/ 21 h 21"/>
                  <a:gd name="T18" fmla="*/ 9 w 35"/>
                  <a:gd name="T19" fmla="*/ 21 h 21"/>
                  <a:gd name="T20" fmla="*/ 20 w 35"/>
                  <a:gd name="T21" fmla="*/ 13 h 21"/>
                  <a:gd name="T22" fmla="*/ 21 w 35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1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7" y="3"/>
                      <a:pt x="13" y="5"/>
                      <a:pt x="9" y="5"/>
                    </a:cubicBezTo>
                    <a:cubicBezTo>
                      <a:pt x="6" y="5"/>
                      <a:pt x="3" y="4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6"/>
                      <a:pt x="4" y="11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8"/>
                      <a:pt x="8" y="20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1" y="16"/>
                      <a:pt x="13" y="14"/>
                      <a:pt x="20" y="13"/>
                    </a:cubicBezTo>
                    <a:cubicBezTo>
                      <a:pt x="35" y="12"/>
                      <a:pt x="29" y="5"/>
                      <a:pt x="21" y="0"/>
                    </a:cubicBezTo>
                  </a:path>
                </a:pathLst>
              </a:custGeom>
              <a:solidFill>
                <a:srgbClr val="703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3" name="Freeform 6140"/>
              <p:cNvSpPr/>
              <p:nvPr/>
            </p:nvSpPr>
            <p:spPr bwMode="auto">
              <a:xfrm>
                <a:off x="4864100" y="5313364"/>
                <a:ext cx="58738" cy="49213"/>
              </a:xfrm>
              <a:custGeom>
                <a:avLst/>
                <a:gdLst>
                  <a:gd name="T0" fmla="*/ 21 w 30"/>
                  <a:gd name="T1" fmla="*/ 0 h 25"/>
                  <a:gd name="T2" fmla="*/ 21 w 30"/>
                  <a:gd name="T3" fmla="*/ 0 h 25"/>
                  <a:gd name="T4" fmla="*/ 17 w 30"/>
                  <a:gd name="T5" fmla="*/ 24 h 25"/>
                  <a:gd name="T6" fmla="*/ 17 w 30"/>
                  <a:gd name="T7" fmla="*/ 24 h 25"/>
                  <a:gd name="T8" fmla="*/ 21 w 30"/>
                  <a:gd name="T9" fmla="*/ 25 h 25"/>
                  <a:gd name="T10" fmla="*/ 21 w 30"/>
                  <a:gd name="T11" fmla="*/ 25 h 25"/>
                  <a:gd name="T12" fmla="*/ 28 w 30"/>
                  <a:gd name="T13" fmla="*/ 18 h 25"/>
                  <a:gd name="T14" fmla="*/ 28 w 30"/>
                  <a:gd name="T15" fmla="*/ 18 h 25"/>
                  <a:gd name="T16" fmla="*/ 28 w 30"/>
                  <a:gd name="T17" fmla="*/ 18 h 25"/>
                  <a:gd name="T18" fmla="*/ 23 w 30"/>
                  <a:gd name="T19" fmla="*/ 5 h 25"/>
                  <a:gd name="T20" fmla="*/ 23 w 30"/>
                  <a:gd name="T21" fmla="*/ 5 h 25"/>
                  <a:gd name="T22" fmla="*/ 21 w 30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5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0" y="5"/>
                      <a:pt x="20" y="16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9" y="24"/>
                      <a:pt x="20" y="24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4"/>
                      <a:pt x="26" y="21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30" y="13"/>
                      <a:pt x="25" y="10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4"/>
                      <a:pt x="21" y="2"/>
                      <a:pt x="21" y="0"/>
                    </a:cubicBezTo>
                  </a:path>
                </a:pathLst>
              </a:custGeom>
              <a:solidFill>
                <a:srgbClr val="4818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4" name="Freeform 6141"/>
              <p:cNvSpPr/>
              <p:nvPr/>
            </p:nvSpPr>
            <p:spPr bwMode="auto">
              <a:xfrm>
                <a:off x="4859338" y="5321301"/>
                <a:ext cx="14288" cy="20638"/>
              </a:xfrm>
              <a:custGeom>
                <a:avLst/>
                <a:gdLst>
                  <a:gd name="T0" fmla="*/ 3 w 7"/>
                  <a:gd name="T1" fmla="*/ 0 h 10"/>
                  <a:gd name="T2" fmla="*/ 1 w 7"/>
                  <a:gd name="T3" fmla="*/ 1 h 10"/>
                  <a:gd name="T4" fmla="*/ 1 w 7"/>
                  <a:gd name="T5" fmla="*/ 1 h 10"/>
                  <a:gd name="T6" fmla="*/ 2 w 7"/>
                  <a:gd name="T7" fmla="*/ 10 h 10"/>
                  <a:gd name="T8" fmla="*/ 2 w 7"/>
                  <a:gd name="T9" fmla="*/ 10 h 10"/>
                  <a:gd name="T10" fmla="*/ 6 w 7"/>
                  <a:gd name="T11" fmla="*/ 3 h 10"/>
                  <a:gd name="T12" fmla="*/ 3 w 7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10">
                    <a:moveTo>
                      <a:pt x="3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"/>
                      <a:pt x="0" y="7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6" y="9"/>
                      <a:pt x="7" y="7"/>
                      <a:pt x="6" y="3"/>
                    </a:cubicBezTo>
                    <a:cubicBezTo>
                      <a:pt x="6" y="2"/>
                      <a:pt x="5" y="0"/>
                      <a:pt x="3" y="0"/>
                    </a:cubicBezTo>
                  </a:path>
                </a:pathLst>
              </a:custGeom>
              <a:solidFill>
                <a:srgbClr val="6A32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5" name="Freeform 6142"/>
              <p:cNvSpPr>
                <a:spLocks noEditPoints="1"/>
              </p:cNvSpPr>
              <p:nvPr/>
            </p:nvSpPr>
            <p:spPr bwMode="auto">
              <a:xfrm>
                <a:off x="5545138" y="5611814"/>
                <a:ext cx="234950" cy="288925"/>
              </a:xfrm>
              <a:custGeom>
                <a:avLst/>
                <a:gdLst>
                  <a:gd name="T0" fmla="*/ 44 w 117"/>
                  <a:gd name="T1" fmla="*/ 31 h 145"/>
                  <a:gd name="T2" fmla="*/ 51 w 117"/>
                  <a:gd name="T3" fmla="*/ 17 h 145"/>
                  <a:gd name="T4" fmla="*/ 62 w 117"/>
                  <a:gd name="T5" fmla="*/ 28 h 145"/>
                  <a:gd name="T6" fmla="*/ 50 w 117"/>
                  <a:gd name="T7" fmla="*/ 49 h 145"/>
                  <a:gd name="T8" fmla="*/ 45 w 117"/>
                  <a:gd name="T9" fmla="*/ 51 h 145"/>
                  <a:gd name="T10" fmla="*/ 45 w 117"/>
                  <a:gd name="T11" fmla="*/ 51 h 145"/>
                  <a:gd name="T12" fmla="*/ 47 w 117"/>
                  <a:gd name="T13" fmla="*/ 60 h 145"/>
                  <a:gd name="T14" fmla="*/ 47 w 117"/>
                  <a:gd name="T15" fmla="*/ 60 h 145"/>
                  <a:gd name="T16" fmla="*/ 53 w 117"/>
                  <a:gd name="T17" fmla="*/ 57 h 145"/>
                  <a:gd name="T18" fmla="*/ 49 w 117"/>
                  <a:gd name="T19" fmla="*/ 72 h 145"/>
                  <a:gd name="T20" fmla="*/ 37 w 117"/>
                  <a:gd name="T21" fmla="*/ 75 h 145"/>
                  <a:gd name="T22" fmla="*/ 42 w 117"/>
                  <a:gd name="T23" fmla="*/ 62 h 145"/>
                  <a:gd name="T24" fmla="*/ 42 w 117"/>
                  <a:gd name="T25" fmla="*/ 50 h 145"/>
                  <a:gd name="T26" fmla="*/ 65 w 117"/>
                  <a:gd name="T27" fmla="*/ 0 h 145"/>
                  <a:gd name="T28" fmla="*/ 52 w 117"/>
                  <a:gd name="T29" fmla="*/ 8 h 145"/>
                  <a:gd name="T30" fmla="*/ 27 w 117"/>
                  <a:gd name="T31" fmla="*/ 57 h 145"/>
                  <a:gd name="T32" fmla="*/ 30 w 117"/>
                  <a:gd name="T33" fmla="*/ 70 h 145"/>
                  <a:gd name="T34" fmla="*/ 14 w 117"/>
                  <a:gd name="T35" fmla="*/ 66 h 145"/>
                  <a:gd name="T36" fmla="*/ 0 w 117"/>
                  <a:gd name="T37" fmla="*/ 65 h 145"/>
                  <a:gd name="T38" fmla="*/ 4 w 117"/>
                  <a:gd name="T39" fmla="*/ 78 h 145"/>
                  <a:gd name="T40" fmla="*/ 7 w 117"/>
                  <a:gd name="T41" fmla="*/ 79 h 145"/>
                  <a:gd name="T42" fmla="*/ 7 w 117"/>
                  <a:gd name="T43" fmla="*/ 79 h 145"/>
                  <a:gd name="T44" fmla="*/ 14 w 117"/>
                  <a:gd name="T45" fmla="*/ 80 h 145"/>
                  <a:gd name="T46" fmla="*/ 24 w 117"/>
                  <a:gd name="T47" fmla="*/ 84 h 145"/>
                  <a:gd name="T48" fmla="*/ 19 w 117"/>
                  <a:gd name="T49" fmla="*/ 92 h 145"/>
                  <a:gd name="T50" fmla="*/ 16 w 117"/>
                  <a:gd name="T51" fmla="*/ 103 h 145"/>
                  <a:gd name="T52" fmla="*/ 16 w 117"/>
                  <a:gd name="T53" fmla="*/ 103 h 145"/>
                  <a:gd name="T54" fmla="*/ 24 w 117"/>
                  <a:gd name="T55" fmla="*/ 107 h 145"/>
                  <a:gd name="T56" fmla="*/ 45 w 117"/>
                  <a:gd name="T57" fmla="*/ 100 h 145"/>
                  <a:gd name="T58" fmla="*/ 48 w 117"/>
                  <a:gd name="T59" fmla="*/ 93 h 145"/>
                  <a:gd name="T60" fmla="*/ 62 w 117"/>
                  <a:gd name="T61" fmla="*/ 79 h 145"/>
                  <a:gd name="T62" fmla="*/ 59 w 117"/>
                  <a:gd name="T63" fmla="*/ 114 h 145"/>
                  <a:gd name="T64" fmla="*/ 43 w 117"/>
                  <a:gd name="T65" fmla="*/ 108 h 145"/>
                  <a:gd name="T66" fmla="*/ 40 w 117"/>
                  <a:gd name="T67" fmla="*/ 125 h 145"/>
                  <a:gd name="T68" fmla="*/ 43 w 117"/>
                  <a:gd name="T69" fmla="*/ 145 h 145"/>
                  <a:gd name="T70" fmla="*/ 72 w 117"/>
                  <a:gd name="T71" fmla="*/ 130 h 145"/>
                  <a:gd name="T72" fmla="*/ 72 w 117"/>
                  <a:gd name="T73" fmla="*/ 130 h 145"/>
                  <a:gd name="T74" fmla="*/ 87 w 117"/>
                  <a:gd name="T75" fmla="*/ 123 h 145"/>
                  <a:gd name="T76" fmla="*/ 87 w 117"/>
                  <a:gd name="T77" fmla="*/ 123 h 145"/>
                  <a:gd name="T78" fmla="*/ 87 w 117"/>
                  <a:gd name="T79" fmla="*/ 108 h 145"/>
                  <a:gd name="T80" fmla="*/ 87 w 117"/>
                  <a:gd name="T81" fmla="*/ 87 h 145"/>
                  <a:gd name="T82" fmla="*/ 105 w 117"/>
                  <a:gd name="T83" fmla="*/ 95 h 145"/>
                  <a:gd name="T84" fmla="*/ 110 w 117"/>
                  <a:gd name="T85" fmla="*/ 93 h 145"/>
                  <a:gd name="T86" fmla="*/ 96 w 117"/>
                  <a:gd name="T87" fmla="*/ 72 h 145"/>
                  <a:gd name="T88" fmla="*/ 102 w 117"/>
                  <a:gd name="T89" fmla="*/ 54 h 145"/>
                  <a:gd name="T90" fmla="*/ 89 w 117"/>
                  <a:gd name="T91" fmla="*/ 59 h 145"/>
                  <a:gd name="T92" fmla="*/ 72 w 117"/>
                  <a:gd name="T93" fmla="*/ 77 h 145"/>
                  <a:gd name="T94" fmla="*/ 65 w 117"/>
                  <a:gd name="T95" fmla="*/ 64 h 145"/>
                  <a:gd name="T96" fmla="*/ 94 w 117"/>
                  <a:gd name="T97" fmla="*/ 26 h 145"/>
                  <a:gd name="T98" fmla="*/ 81 w 117"/>
                  <a:gd name="T99" fmla="*/ 23 h 145"/>
                  <a:gd name="T100" fmla="*/ 67 w 117"/>
                  <a:gd name="T101" fmla="*/ 21 h 145"/>
                  <a:gd name="T102" fmla="*/ 75 w 117"/>
                  <a:gd name="T103" fmla="*/ 12 h 145"/>
                  <a:gd name="T104" fmla="*/ 70 w 117"/>
                  <a:gd name="T105" fmla="*/ 2 h 145"/>
                  <a:gd name="T106" fmla="*/ 65 w 117"/>
                  <a:gd name="T107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7" h="145">
                    <a:moveTo>
                      <a:pt x="42" y="50"/>
                    </a:moveTo>
                    <a:cubicBezTo>
                      <a:pt x="42" y="44"/>
                      <a:pt x="43" y="37"/>
                      <a:pt x="44" y="31"/>
                    </a:cubicBezTo>
                    <a:cubicBezTo>
                      <a:pt x="45" y="26"/>
                      <a:pt x="40" y="18"/>
                      <a:pt x="49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7" y="17"/>
                      <a:pt x="61" y="21"/>
                      <a:pt x="62" y="28"/>
                    </a:cubicBezTo>
                    <a:cubicBezTo>
                      <a:pt x="62" y="28"/>
                      <a:pt x="62" y="28"/>
                      <a:pt x="62" y="28"/>
                    </a:cubicBezTo>
                    <a:cubicBezTo>
                      <a:pt x="68" y="40"/>
                      <a:pt x="70" y="49"/>
                      <a:pt x="55" y="49"/>
                    </a:cubicBezTo>
                    <a:cubicBezTo>
                      <a:pt x="53" y="49"/>
                      <a:pt x="52" y="49"/>
                      <a:pt x="50" y="49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49" y="49"/>
                      <a:pt x="47" y="50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8" y="54"/>
                      <a:pt x="48" y="57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7" y="60"/>
                    </a:cubicBezTo>
                    <a:cubicBezTo>
                      <a:pt x="48" y="60"/>
                      <a:pt x="49" y="59"/>
                      <a:pt x="50" y="59"/>
                    </a:cubicBezTo>
                    <a:cubicBezTo>
                      <a:pt x="51" y="58"/>
                      <a:pt x="52" y="57"/>
                      <a:pt x="53" y="57"/>
                    </a:cubicBezTo>
                    <a:cubicBezTo>
                      <a:pt x="54" y="57"/>
                      <a:pt x="55" y="58"/>
                      <a:pt x="55" y="60"/>
                    </a:cubicBezTo>
                    <a:cubicBezTo>
                      <a:pt x="57" y="66"/>
                      <a:pt x="55" y="70"/>
                      <a:pt x="49" y="72"/>
                    </a:cubicBezTo>
                    <a:cubicBezTo>
                      <a:pt x="46" y="74"/>
                      <a:pt x="43" y="76"/>
                      <a:pt x="40" y="76"/>
                    </a:cubicBezTo>
                    <a:cubicBezTo>
                      <a:pt x="39" y="76"/>
                      <a:pt x="38" y="76"/>
                      <a:pt x="37" y="75"/>
                    </a:cubicBezTo>
                    <a:cubicBezTo>
                      <a:pt x="32" y="69"/>
                      <a:pt x="39" y="66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38" y="58"/>
                      <a:pt x="41" y="54"/>
                      <a:pt x="42" y="50"/>
                    </a:cubicBezTo>
                    <a:cubicBezTo>
                      <a:pt x="42" y="50"/>
                      <a:pt x="42" y="50"/>
                      <a:pt x="42" y="50"/>
                    </a:cubicBezTo>
                    <a:moveTo>
                      <a:pt x="65" y="0"/>
                    </a:moveTo>
                    <a:cubicBezTo>
                      <a:pt x="60" y="0"/>
                      <a:pt x="56" y="6"/>
                      <a:pt x="52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43" y="12"/>
                      <a:pt x="35" y="16"/>
                      <a:pt x="27" y="20"/>
                    </a:cubicBezTo>
                    <a:cubicBezTo>
                      <a:pt x="39" y="33"/>
                      <a:pt x="39" y="52"/>
                      <a:pt x="27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8" y="62"/>
                      <a:pt x="29" y="66"/>
                      <a:pt x="30" y="70"/>
                    </a:cubicBezTo>
                    <a:cubicBezTo>
                      <a:pt x="28" y="66"/>
                      <a:pt x="25" y="64"/>
                      <a:pt x="22" y="64"/>
                    </a:cubicBezTo>
                    <a:cubicBezTo>
                      <a:pt x="19" y="64"/>
                      <a:pt x="16" y="65"/>
                      <a:pt x="14" y="66"/>
                    </a:cubicBezTo>
                    <a:cubicBezTo>
                      <a:pt x="11" y="67"/>
                      <a:pt x="9" y="68"/>
                      <a:pt x="6" y="68"/>
                    </a:cubicBezTo>
                    <a:cubicBezTo>
                      <a:pt x="4" y="68"/>
                      <a:pt x="2" y="67"/>
                      <a:pt x="0" y="65"/>
                    </a:cubicBezTo>
                    <a:cubicBezTo>
                      <a:pt x="1" y="69"/>
                      <a:pt x="2" y="74"/>
                      <a:pt x="4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4" y="78"/>
                      <a:pt x="4" y="78"/>
                      <a:pt x="4" y="78"/>
                    </a:cubicBezTo>
                    <a:cubicBezTo>
                      <a:pt x="5" y="79"/>
                      <a:pt x="6" y="79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8" y="80"/>
                      <a:pt x="10" y="80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6" y="80"/>
                      <a:pt x="17" y="80"/>
                      <a:pt x="18" y="80"/>
                    </a:cubicBezTo>
                    <a:cubicBezTo>
                      <a:pt x="20" y="80"/>
                      <a:pt x="23" y="81"/>
                      <a:pt x="24" y="84"/>
                    </a:cubicBezTo>
                    <a:cubicBezTo>
                      <a:pt x="25" y="86"/>
                      <a:pt x="21" y="89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9" y="92"/>
                      <a:pt x="19" y="92"/>
                      <a:pt x="19" y="92"/>
                    </a:cubicBezTo>
                    <a:cubicBezTo>
                      <a:pt x="18" y="95"/>
                      <a:pt x="17" y="99"/>
                      <a:pt x="16" y="103"/>
                    </a:cubicBezTo>
                    <a:cubicBezTo>
                      <a:pt x="16" y="103"/>
                      <a:pt x="16" y="103"/>
                      <a:pt x="16" y="103"/>
                    </a:cubicBezTo>
                    <a:cubicBezTo>
                      <a:pt x="16" y="103"/>
                      <a:pt x="16" y="103"/>
                      <a:pt x="16" y="103"/>
                    </a:cubicBezTo>
                    <a:cubicBezTo>
                      <a:pt x="15" y="108"/>
                      <a:pt x="16" y="110"/>
                      <a:pt x="18" y="110"/>
                    </a:cubicBezTo>
                    <a:cubicBezTo>
                      <a:pt x="19" y="110"/>
                      <a:pt x="21" y="109"/>
                      <a:pt x="24" y="107"/>
                    </a:cubicBezTo>
                    <a:cubicBezTo>
                      <a:pt x="29" y="104"/>
                      <a:pt x="33" y="99"/>
                      <a:pt x="39" y="99"/>
                    </a:cubicBezTo>
                    <a:cubicBezTo>
                      <a:pt x="41" y="99"/>
                      <a:pt x="43" y="99"/>
                      <a:pt x="45" y="100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6" y="98"/>
                      <a:pt x="47" y="96"/>
                      <a:pt x="48" y="93"/>
                    </a:cubicBezTo>
                    <a:cubicBezTo>
                      <a:pt x="50" y="88"/>
                      <a:pt x="51" y="78"/>
                      <a:pt x="58" y="78"/>
                    </a:cubicBezTo>
                    <a:cubicBezTo>
                      <a:pt x="59" y="78"/>
                      <a:pt x="60" y="78"/>
                      <a:pt x="62" y="79"/>
                    </a:cubicBezTo>
                    <a:cubicBezTo>
                      <a:pt x="70" y="82"/>
                      <a:pt x="76" y="90"/>
                      <a:pt x="74" y="100"/>
                    </a:cubicBezTo>
                    <a:cubicBezTo>
                      <a:pt x="72" y="109"/>
                      <a:pt x="68" y="114"/>
                      <a:pt x="59" y="114"/>
                    </a:cubicBezTo>
                    <a:cubicBezTo>
                      <a:pt x="58" y="114"/>
                      <a:pt x="57" y="114"/>
                      <a:pt x="56" y="114"/>
                    </a:cubicBezTo>
                    <a:cubicBezTo>
                      <a:pt x="51" y="113"/>
                      <a:pt x="47" y="112"/>
                      <a:pt x="43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38" y="113"/>
                      <a:pt x="26" y="116"/>
                      <a:pt x="40" y="125"/>
                    </a:cubicBezTo>
                    <a:cubicBezTo>
                      <a:pt x="46" y="130"/>
                      <a:pt x="39" y="138"/>
                      <a:pt x="42" y="144"/>
                    </a:cubicBezTo>
                    <a:cubicBezTo>
                      <a:pt x="43" y="144"/>
                      <a:pt x="43" y="144"/>
                      <a:pt x="43" y="145"/>
                    </a:cubicBezTo>
                    <a:cubicBezTo>
                      <a:pt x="43" y="145"/>
                      <a:pt x="43" y="145"/>
                      <a:pt x="43" y="145"/>
                    </a:cubicBezTo>
                    <a:cubicBezTo>
                      <a:pt x="52" y="137"/>
                      <a:pt x="66" y="141"/>
                      <a:pt x="72" y="130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2" y="130"/>
                      <a:pt x="72" y="130"/>
                      <a:pt x="72" y="130"/>
                    </a:cubicBezTo>
                    <a:cubicBezTo>
                      <a:pt x="77" y="126"/>
                      <a:pt x="82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7" y="123"/>
                      <a:pt x="87" y="123"/>
                      <a:pt x="87" y="123"/>
                    </a:cubicBezTo>
                    <a:cubicBezTo>
                      <a:pt x="89" y="118"/>
                      <a:pt x="94" y="114"/>
                      <a:pt x="87" y="108"/>
                    </a:cubicBezTo>
                    <a:cubicBezTo>
                      <a:pt x="83" y="104"/>
                      <a:pt x="78" y="95"/>
                      <a:pt x="84" y="89"/>
                    </a:cubicBezTo>
                    <a:cubicBezTo>
                      <a:pt x="85" y="88"/>
                      <a:pt x="86" y="87"/>
                      <a:pt x="87" y="87"/>
                    </a:cubicBezTo>
                    <a:cubicBezTo>
                      <a:pt x="91" y="87"/>
                      <a:pt x="94" y="93"/>
                      <a:pt x="99" y="94"/>
                    </a:cubicBezTo>
                    <a:cubicBezTo>
                      <a:pt x="101" y="94"/>
                      <a:pt x="103" y="95"/>
                      <a:pt x="105" y="95"/>
                    </a:cubicBezTo>
                    <a:cubicBezTo>
                      <a:pt x="107" y="95"/>
                      <a:pt x="108" y="94"/>
                      <a:pt x="110" y="93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7" y="78"/>
                      <a:pt x="98" y="81"/>
                      <a:pt x="96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6" y="72"/>
                      <a:pt x="96" y="72"/>
                      <a:pt x="96" y="72"/>
                    </a:cubicBezTo>
                    <a:cubicBezTo>
                      <a:pt x="90" y="63"/>
                      <a:pt x="101" y="60"/>
                      <a:pt x="102" y="54"/>
                    </a:cubicBezTo>
                    <a:cubicBezTo>
                      <a:pt x="99" y="50"/>
                      <a:pt x="97" y="49"/>
                      <a:pt x="95" y="49"/>
                    </a:cubicBezTo>
                    <a:cubicBezTo>
                      <a:pt x="92" y="49"/>
                      <a:pt x="90" y="56"/>
                      <a:pt x="89" y="59"/>
                    </a:cubicBezTo>
                    <a:cubicBezTo>
                      <a:pt x="85" y="65"/>
                      <a:pt x="84" y="73"/>
                      <a:pt x="75" y="76"/>
                    </a:cubicBezTo>
                    <a:cubicBezTo>
                      <a:pt x="74" y="77"/>
                      <a:pt x="73" y="77"/>
                      <a:pt x="72" y="77"/>
                    </a:cubicBezTo>
                    <a:cubicBezTo>
                      <a:pt x="67" y="77"/>
                      <a:pt x="65" y="74"/>
                      <a:pt x="62" y="71"/>
                    </a:cubicBezTo>
                    <a:cubicBezTo>
                      <a:pt x="60" y="68"/>
                      <a:pt x="61" y="64"/>
                      <a:pt x="65" y="64"/>
                    </a:cubicBezTo>
                    <a:cubicBezTo>
                      <a:pt x="80" y="61"/>
                      <a:pt x="87" y="51"/>
                      <a:pt x="90" y="36"/>
                    </a:cubicBezTo>
                    <a:cubicBezTo>
                      <a:pt x="91" y="33"/>
                      <a:pt x="99" y="32"/>
                      <a:pt x="94" y="26"/>
                    </a:cubicBezTo>
                    <a:cubicBezTo>
                      <a:pt x="91" y="23"/>
                      <a:pt x="89" y="21"/>
                      <a:pt x="86" y="21"/>
                    </a:cubicBezTo>
                    <a:cubicBezTo>
                      <a:pt x="84" y="21"/>
                      <a:pt x="82" y="22"/>
                      <a:pt x="81" y="23"/>
                    </a:cubicBezTo>
                    <a:cubicBezTo>
                      <a:pt x="78" y="24"/>
                      <a:pt x="76" y="25"/>
                      <a:pt x="74" y="25"/>
                    </a:cubicBezTo>
                    <a:cubicBezTo>
                      <a:pt x="71" y="25"/>
                      <a:pt x="69" y="24"/>
                      <a:pt x="67" y="21"/>
                    </a:cubicBezTo>
                    <a:cubicBezTo>
                      <a:pt x="63" y="12"/>
                      <a:pt x="77" y="19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1" y="11"/>
                      <a:pt x="66" y="10"/>
                      <a:pt x="60" y="8"/>
                    </a:cubicBezTo>
                    <a:cubicBezTo>
                      <a:pt x="64" y="5"/>
                      <a:pt x="67" y="4"/>
                      <a:pt x="70" y="2"/>
                    </a:cubicBezTo>
                    <a:cubicBezTo>
                      <a:pt x="70" y="2"/>
                      <a:pt x="70" y="2"/>
                      <a:pt x="70" y="2"/>
                    </a:cubicBezTo>
                    <a:cubicBezTo>
                      <a:pt x="68" y="1"/>
                      <a:pt x="66" y="0"/>
                      <a:pt x="65" y="0"/>
                    </a:cubicBezTo>
                  </a:path>
                </a:pathLst>
              </a:custGeom>
              <a:solidFill>
                <a:srgbClr val="6B4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6" name="Freeform 6143"/>
              <p:cNvSpPr/>
              <p:nvPr/>
            </p:nvSpPr>
            <p:spPr bwMode="auto">
              <a:xfrm>
                <a:off x="5689600" y="5856289"/>
                <a:ext cx="57150" cy="25400"/>
              </a:xfrm>
              <a:custGeom>
                <a:avLst/>
                <a:gdLst>
                  <a:gd name="T0" fmla="*/ 15 w 28"/>
                  <a:gd name="T1" fmla="*/ 0 h 12"/>
                  <a:gd name="T2" fmla="*/ 0 w 28"/>
                  <a:gd name="T3" fmla="*/ 7 h 12"/>
                  <a:gd name="T4" fmla="*/ 0 w 28"/>
                  <a:gd name="T5" fmla="*/ 7 h 12"/>
                  <a:gd name="T6" fmla="*/ 8 w 28"/>
                  <a:gd name="T7" fmla="*/ 12 h 12"/>
                  <a:gd name="T8" fmla="*/ 14 w 28"/>
                  <a:gd name="T9" fmla="*/ 11 h 12"/>
                  <a:gd name="T10" fmla="*/ 21 w 28"/>
                  <a:gd name="T11" fmla="*/ 10 h 12"/>
                  <a:gd name="T12" fmla="*/ 24 w 28"/>
                  <a:gd name="T13" fmla="*/ 11 h 12"/>
                  <a:gd name="T14" fmla="*/ 24 w 28"/>
                  <a:gd name="T15" fmla="*/ 11 h 12"/>
                  <a:gd name="T16" fmla="*/ 15 w 28"/>
                  <a:gd name="T17" fmla="*/ 0 h 12"/>
                  <a:gd name="T18" fmla="*/ 15 w 28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12">
                    <a:moveTo>
                      <a:pt x="15" y="0"/>
                    </a:moveTo>
                    <a:cubicBezTo>
                      <a:pt x="10" y="0"/>
                      <a:pt x="5" y="3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3" y="11"/>
                      <a:pt x="6" y="12"/>
                      <a:pt x="8" y="12"/>
                    </a:cubicBezTo>
                    <a:cubicBezTo>
                      <a:pt x="10" y="12"/>
                      <a:pt x="12" y="12"/>
                      <a:pt x="14" y="11"/>
                    </a:cubicBezTo>
                    <a:cubicBezTo>
                      <a:pt x="17" y="11"/>
                      <a:pt x="19" y="10"/>
                      <a:pt x="21" y="10"/>
                    </a:cubicBezTo>
                    <a:cubicBezTo>
                      <a:pt x="22" y="10"/>
                      <a:pt x="23" y="10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8" y="2"/>
                      <a:pt x="14" y="6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5F3A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7" name="Freeform 6144"/>
              <p:cNvSpPr/>
              <p:nvPr/>
            </p:nvSpPr>
            <p:spPr bwMode="auto">
              <a:xfrm>
                <a:off x="5495925" y="5808664"/>
                <a:ext cx="142875" cy="138113"/>
              </a:xfrm>
              <a:custGeom>
                <a:avLst/>
                <a:gdLst>
                  <a:gd name="T0" fmla="*/ 64 w 71"/>
                  <a:gd name="T1" fmla="*/ 0 h 69"/>
                  <a:gd name="T2" fmla="*/ 49 w 71"/>
                  <a:gd name="T3" fmla="*/ 8 h 69"/>
                  <a:gd name="T4" fmla="*/ 43 w 71"/>
                  <a:gd name="T5" fmla="*/ 11 h 69"/>
                  <a:gd name="T6" fmla="*/ 41 w 71"/>
                  <a:gd name="T7" fmla="*/ 4 h 69"/>
                  <a:gd name="T8" fmla="*/ 41 w 71"/>
                  <a:gd name="T9" fmla="*/ 4 h 69"/>
                  <a:gd name="T10" fmla="*/ 27 w 71"/>
                  <a:gd name="T11" fmla="*/ 16 h 69"/>
                  <a:gd name="T12" fmla="*/ 13 w 71"/>
                  <a:gd name="T13" fmla="*/ 27 h 69"/>
                  <a:gd name="T14" fmla="*/ 13 w 71"/>
                  <a:gd name="T15" fmla="*/ 27 h 69"/>
                  <a:gd name="T16" fmla="*/ 0 w 71"/>
                  <a:gd name="T17" fmla="*/ 40 h 69"/>
                  <a:gd name="T18" fmla="*/ 0 w 71"/>
                  <a:gd name="T19" fmla="*/ 40 h 69"/>
                  <a:gd name="T20" fmla="*/ 3 w 71"/>
                  <a:gd name="T21" fmla="*/ 57 h 69"/>
                  <a:gd name="T22" fmla="*/ 3 w 71"/>
                  <a:gd name="T23" fmla="*/ 57 h 69"/>
                  <a:gd name="T24" fmla="*/ 10 w 71"/>
                  <a:gd name="T25" fmla="*/ 55 h 69"/>
                  <a:gd name="T26" fmla="*/ 16 w 71"/>
                  <a:gd name="T27" fmla="*/ 65 h 69"/>
                  <a:gd name="T28" fmla="*/ 16 w 71"/>
                  <a:gd name="T29" fmla="*/ 65 h 69"/>
                  <a:gd name="T30" fmla="*/ 32 w 71"/>
                  <a:gd name="T31" fmla="*/ 31 h 69"/>
                  <a:gd name="T32" fmla="*/ 40 w 71"/>
                  <a:gd name="T33" fmla="*/ 26 h 69"/>
                  <a:gd name="T34" fmla="*/ 42 w 71"/>
                  <a:gd name="T35" fmla="*/ 26 h 69"/>
                  <a:gd name="T36" fmla="*/ 46 w 71"/>
                  <a:gd name="T37" fmla="*/ 34 h 69"/>
                  <a:gd name="T38" fmla="*/ 42 w 71"/>
                  <a:gd name="T39" fmla="*/ 39 h 69"/>
                  <a:gd name="T40" fmla="*/ 39 w 71"/>
                  <a:gd name="T41" fmla="*/ 39 h 69"/>
                  <a:gd name="T42" fmla="*/ 36 w 71"/>
                  <a:gd name="T43" fmla="*/ 38 h 69"/>
                  <a:gd name="T44" fmla="*/ 33 w 71"/>
                  <a:gd name="T45" fmla="*/ 43 h 69"/>
                  <a:gd name="T46" fmla="*/ 27 w 71"/>
                  <a:gd name="T47" fmla="*/ 69 h 69"/>
                  <a:gd name="T48" fmla="*/ 27 w 71"/>
                  <a:gd name="T49" fmla="*/ 69 h 69"/>
                  <a:gd name="T50" fmla="*/ 27 w 71"/>
                  <a:gd name="T51" fmla="*/ 69 h 69"/>
                  <a:gd name="T52" fmla="*/ 40 w 71"/>
                  <a:gd name="T53" fmla="*/ 56 h 69"/>
                  <a:gd name="T54" fmla="*/ 51 w 71"/>
                  <a:gd name="T55" fmla="*/ 46 h 69"/>
                  <a:gd name="T56" fmla="*/ 62 w 71"/>
                  <a:gd name="T57" fmla="*/ 52 h 69"/>
                  <a:gd name="T58" fmla="*/ 62 w 71"/>
                  <a:gd name="T59" fmla="*/ 52 h 69"/>
                  <a:gd name="T60" fmla="*/ 62 w 71"/>
                  <a:gd name="T61" fmla="*/ 52 h 69"/>
                  <a:gd name="T62" fmla="*/ 68 w 71"/>
                  <a:gd name="T63" fmla="*/ 46 h 69"/>
                  <a:gd name="T64" fmla="*/ 68 w 71"/>
                  <a:gd name="T65" fmla="*/ 46 h 69"/>
                  <a:gd name="T66" fmla="*/ 68 w 71"/>
                  <a:gd name="T67" fmla="*/ 46 h 69"/>
                  <a:gd name="T68" fmla="*/ 67 w 71"/>
                  <a:gd name="T69" fmla="*/ 45 h 69"/>
                  <a:gd name="T70" fmla="*/ 65 w 71"/>
                  <a:gd name="T71" fmla="*/ 26 h 69"/>
                  <a:gd name="T72" fmla="*/ 68 w 71"/>
                  <a:gd name="T73" fmla="*/ 9 h 69"/>
                  <a:gd name="T74" fmla="*/ 68 w 71"/>
                  <a:gd name="T75" fmla="*/ 9 h 69"/>
                  <a:gd name="T76" fmla="*/ 68 w 71"/>
                  <a:gd name="T77" fmla="*/ 9 h 69"/>
                  <a:gd name="T78" fmla="*/ 70 w 71"/>
                  <a:gd name="T79" fmla="*/ 1 h 69"/>
                  <a:gd name="T80" fmla="*/ 64 w 71"/>
                  <a:gd name="T8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" h="69">
                    <a:moveTo>
                      <a:pt x="64" y="0"/>
                    </a:moveTo>
                    <a:cubicBezTo>
                      <a:pt x="58" y="0"/>
                      <a:pt x="54" y="5"/>
                      <a:pt x="49" y="8"/>
                    </a:cubicBezTo>
                    <a:cubicBezTo>
                      <a:pt x="46" y="10"/>
                      <a:pt x="44" y="11"/>
                      <a:pt x="43" y="11"/>
                    </a:cubicBezTo>
                    <a:cubicBezTo>
                      <a:pt x="41" y="11"/>
                      <a:pt x="40" y="9"/>
                      <a:pt x="41" y="4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34" y="6"/>
                      <a:pt x="27" y="6"/>
                      <a:pt x="27" y="16"/>
                    </a:cubicBezTo>
                    <a:cubicBezTo>
                      <a:pt x="27" y="25"/>
                      <a:pt x="19" y="25"/>
                      <a:pt x="13" y="27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7" y="30"/>
                      <a:pt x="1" y="32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15" y="43"/>
                      <a:pt x="2" y="51"/>
                      <a:pt x="3" y="57"/>
                    </a:cubicBezTo>
                    <a:cubicBezTo>
                      <a:pt x="3" y="57"/>
                      <a:pt x="3" y="57"/>
                      <a:pt x="3" y="57"/>
                    </a:cubicBezTo>
                    <a:cubicBezTo>
                      <a:pt x="6" y="55"/>
                      <a:pt x="8" y="55"/>
                      <a:pt x="10" y="55"/>
                    </a:cubicBezTo>
                    <a:cubicBezTo>
                      <a:pt x="14" y="55"/>
                      <a:pt x="17" y="58"/>
                      <a:pt x="16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20" y="53"/>
                      <a:pt x="23" y="41"/>
                      <a:pt x="32" y="31"/>
                    </a:cubicBezTo>
                    <a:cubicBezTo>
                      <a:pt x="34" y="28"/>
                      <a:pt x="36" y="26"/>
                      <a:pt x="40" y="26"/>
                    </a:cubicBezTo>
                    <a:cubicBezTo>
                      <a:pt x="40" y="26"/>
                      <a:pt x="41" y="26"/>
                      <a:pt x="42" y="26"/>
                    </a:cubicBezTo>
                    <a:cubicBezTo>
                      <a:pt x="45" y="27"/>
                      <a:pt x="47" y="31"/>
                      <a:pt x="46" y="34"/>
                    </a:cubicBezTo>
                    <a:cubicBezTo>
                      <a:pt x="46" y="37"/>
                      <a:pt x="45" y="39"/>
                      <a:pt x="42" y="39"/>
                    </a:cubicBezTo>
                    <a:cubicBezTo>
                      <a:pt x="41" y="39"/>
                      <a:pt x="40" y="39"/>
                      <a:pt x="39" y="39"/>
                    </a:cubicBezTo>
                    <a:cubicBezTo>
                      <a:pt x="38" y="38"/>
                      <a:pt x="37" y="38"/>
                      <a:pt x="36" y="38"/>
                    </a:cubicBezTo>
                    <a:cubicBezTo>
                      <a:pt x="33" y="38"/>
                      <a:pt x="32" y="41"/>
                      <a:pt x="33" y="43"/>
                    </a:cubicBezTo>
                    <a:cubicBezTo>
                      <a:pt x="42" y="55"/>
                      <a:pt x="28" y="60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27" y="69"/>
                      <a:pt x="27" y="69"/>
                      <a:pt x="27" y="69"/>
                    </a:cubicBezTo>
                    <a:cubicBezTo>
                      <a:pt x="33" y="67"/>
                      <a:pt x="37" y="62"/>
                      <a:pt x="40" y="56"/>
                    </a:cubicBezTo>
                    <a:cubicBezTo>
                      <a:pt x="43" y="49"/>
                      <a:pt x="47" y="46"/>
                      <a:pt x="51" y="46"/>
                    </a:cubicBezTo>
                    <a:cubicBezTo>
                      <a:pt x="54" y="46"/>
                      <a:pt x="58" y="48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2" y="52"/>
                      <a:pt x="62" y="52"/>
                      <a:pt x="62" y="52"/>
                    </a:cubicBezTo>
                    <a:cubicBezTo>
                      <a:pt x="64" y="50"/>
                      <a:pt x="66" y="48"/>
                      <a:pt x="68" y="46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8" y="45"/>
                      <a:pt x="68" y="45"/>
                      <a:pt x="67" y="45"/>
                    </a:cubicBezTo>
                    <a:cubicBezTo>
                      <a:pt x="64" y="39"/>
                      <a:pt x="71" y="31"/>
                      <a:pt x="65" y="26"/>
                    </a:cubicBezTo>
                    <a:cubicBezTo>
                      <a:pt x="51" y="17"/>
                      <a:pt x="63" y="14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8" y="9"/>
                      <a:pt x="68" y="9"/>
                      <a:pt x="68" y="9"/>
                    </a:cubicBezTo>
                    <a:cubicBezTo>
                      <a:pt x="69" y="6"/>
                      <a:pt x="70" y="4"/>
                      <a:pt x="70" y="1"/>
                    </a:cubicBezTo>
                    <a:cubicBezTo>
                      <a:pt x="68" y="0"/>
                      <a:pt x="66" y="0"/>
                      <a:pt x="64" y="0"/>
                    </a:cubicBezTo>
                  </a:path>
                </a:pathLst>
              </a:custGeom>
              <a:solidFill>
                <a:srgbClr val="5E38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8" name="Freeform 6145"/>
              <p:cNvSpPr/>
              <p:nvPr/>
            </p:nvSpPr>
            <p:spPr bwMode="auto">
              <a:xfrm>
                <a:off x="5495925" y="5932489"/>
                <a:ext cx="200025" cy="134938"/>
              </a:xfrm>
              <a:custGeom>
                <a:avLst/>
                <a:gdLst>
                  <a:gd name="T0" fmla="*/ 79 w 100"/>
                  <a:gd name="T1" fmla="*/ 0 h 67"/>
                  <a:gd name="T2" fmla="*/ 59 w 100"/>
                  <a:gd name="T3" fmla="*/ 10 h 67"/>
                  <a:gd name="T4" fmla="*/ 59 w 100"/>
                  <a:gd name="T5" fmla="*/ 10 h 67"/>
                  <a:gd name="T6" fmla="*/ 43 w 100"/>
                  <a:gd name="T7" fmla="*/ 21 h 67"/>
                  <a:gd name="T8" fmla="*/ 43 w 100"/>
                  <a:gd name="T9" fmla="*/ 21 h 67"/>
                  <a:gd name="T10" fmla="*/ 5 w 100"/>
                  <a:gd name="T11" fmla="*/ 37 h 67"/>
                  <a:gd name="T12" fmla="*/ 5 w 100"/>
                  <a:gd name="T13" fmla="*/ 37 h 67"/>
                  <a:gd name="T14" fmla="*/ 5 w 100"/>
                  <a:gd name="T15" fmla="*/ 67 h 67"/>
                  <a:gd name="T16" fmla="*/ 23 w 100"/>
                  <a:gd name="T17" fmla="*/ 49 h 67"/>
                  <a:gd name="T18" fmla="*/ 25 w 100"/>
                  <a:gd name="T19" fmla="*/ 48 h 67"/>
                  <a:gd name="T20" fmla="*/ 35 w 100"/>
                  <a:gd name="T21" fmla="*/ 59 h 67"/>
                  <a:gd name="T22" fmla="*/ 35 w 100"/>
                  <a:gd name="T23" fmla="*/ 59 h 67"/>
                  <a:gd name="T24" fmla="*/ 88 w 100"/>
                  <a:gd name="T25" fmla="*/ 28 h 67"/>
                  <a:gd name="T26" fmla="*/ 94 w 100"/>
                  <a:gd name="T27" fmla="*/ 28 h 67"/>
                  <a:gd name="T28" fmla="*/ 94 w 100"/>
                  <a:gd name="T29" fmla="*/ 28 h 67"/>
                  <a:gd name="T30" fmla="*/ 100 w 100"/>
                  <a:gd name="T31" fmla="*/ 24 h 67"/>
                  <a:gd name="T32" fmla="*/ 79 w 100"/>
                  <a:gd name="T33" fmla="*/ 0 h 67"/>
                  <a:gd name="T34" fmla="*/ 79 w 100"/>
                  <a:gd name="T35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67">
                    <a:moveTo>
                      <a:pt x="79" y="0"/>
                    </a:moveTo>
                    <a:cubicBezTo>
                      <a:pt x="71" y="0"/>
                      <a:pt x="66" y="7"/>
                      <a:pt x="59" y="10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4" y="14"/>
                      <a:pt x="49" y="17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34" y="34"/>
                      <a:pt x="15" y="25"/>
                      <a:pt x="5" y="37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1" y="47"/>
                      <a:pt x="0" y="56"/>
                      <a:pt x="5" y="67"/>
                    </a:cubicBezTo>
                    <a:cubicBezTo>
                      <a:pt x="6" y="55"/>
                      <a:pt x="13" y="51"/>
                      <a:pt x="23" y="49"/>
                    </a:cubicBezTo>
                    <a:cubicBezTo>
                      <a:pt x="24" y="48"/>
                      <a:pt x="25" y="48"/>
                      <a:pt x="25" y="48"/>
                    </a:cubicBezTo>
                    <a:cubicBezTo>
                      <a:pt x="31" y="48"/>
                      <a:pt x="32" y="55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49" y="42"/>
                      <a:pt x="65" y="28"/>
                      <a:pt x="88" y="28"/>
                    </a:cubicBezTo>
                    <a:cubicBezTo>
                      <a:pt x="90" y="28"/>
                      <a:pt x="92" y="28"/>
                      <a:pt x="94" y="28"/>
                    </a:cubicBezTo>
                    <a:cubicBezTo>
                      <a:pt x="94" y="28"/>
                      <a:pt x="94" y="28"/>
                      <a:pt x="94" y="28"/>
                    </a:cubicBezTo>
                    <a:cubicBezTo>
                      <a:pt x="96" y="28"/>
                      <a:pt x="98" y="25"/>
                      <a:pt x="100" y="24"/>
                    </a:cubicBezTo>
                    <a:cubicBezTo>
                      <a:pt x="76" y="23"/>
                      <a:pt x="71" y="18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</a:path>
                </a:pathLst>
              </a:custGeom>
              <a:solidFill>
                <a:srgbClr val="734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19" name="Freeform 6146"/>
              <p:cNvSpPr/>
              <p:nvPr/>
            </p:nvSpPr>
            <p:spPr bwMode="auto">
              <a:xfrm>
                <a:off x="5545138" y="5916614"/>
                <a:ext cx="80963" cy="58738"/>
              </a:xfrm>
              <a:custGeom>
                <a:avLst/>
                <a:gdLst>
                  <a:gd name="T0" fmla="*/ 27 w 40"/>
                  <a:gd name="T1" fmla="*/ 0 h 29"/>
                  <a:gd name="T2" fmla="*/ 26 w 40"/>
                  <a:gd name="T3" fmla="*/ 1 h 29"/>
                  <a:gd name="T4" fmla="*/ 0 w 40"/>
                  <a:gd name="T5" fmla="*/ 22 h 29"/>
                  <a:gd name="T6" fmla="*/ 0 w 40"/>
                  <a:gd name="T7" fmla="*/ 23 h 29"/>
                  <a:gd name="T8" fmla="*/ 8 w 40"/>
                  <a:gd name="T9" fmla="*/ 28 h 29"/>
                  <a:gd name="T10" fmla="*/ 11 w 40"/>
                  <a:gd name="T11" fmla="*/ 28 h 29"/>
                  <a:gd name="T12" fmla="*/ 14 w 40"/>
                  <a:gd name="T13" fmla="*/ 28 h 29"/>
                  <a:gd name="T14" fmla="*/ 18 w 40"/>
                  <a:gd name="T15" fmla="*/ 29 h 29"/>
                  <a:gd name="T16" fmla="*/ 18 w 40"/>
                  <a:gd name="T17" fmla="*/ 29 h 29"/>
                  <a:gd name="T18" fmla="*/ 18 w 40"/>
                  <a:gd name="T19" fmla="*/ 29 h 29"/>
                  <a:gd name="T20" fmla="*/ 34 w 40"/>
                  <a:gd name="T21" fmla="*/ 18 h 29"/>
                  <a:gd name="T22" fmla="*/ 34 w 40"/>
                  <a:gd name="T23" fmla="*/ 18 h 29"/>
                  <a:gd name="T24" fmla="*/ 36 w 40"/>
                  <a:gd name="T25" fmla="*/ 2 h 29"/>
                  <a:gd name="T26" fmla="*/ 36 w 40"/>
                  <a:gd name="T27" fmla="*/ 2 h 29"/>
                  <a:gd name="T28" fmla="*/ 27 w 40"/>
                  <a:gd name="T2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29">
                    <a:moveTo>
                      <a:pt x="27" y="0"/>
                    </a:moveTo>
                    <a:cubicBezTo>
                      <a:pt x="26" y="0"/>
                      <a:pt x="25" y="0"/>
                      <a:pt x="26" y="1"/>
                    </a:cubicBezTo>
                    <a:cubicBezTo>
                      <a:pt x="27" y="22"/>
                      <a:pt x="10" y="17"/>
                      <a:pt x="0" y="22"/>
                    </a:cubicBezTo>
                    <a:cubicBezTo>
                      <a:pt x="0" y="22"/>
                      <a:pt x="0" y="23"/>
                      <a:pt x="0" y="23"/>
                    </a:cubicBezTo>
                    <a:cubicBezTo>
                      <a:pt x="2" y="27"/>
                      <a:pt x="4" y="28"/>
                      <a:pt x="8" y="28"/>
                    </a:cubicBezTo>
                    <a:cubicBezTo>
                      <a:pt x="9" y="28"/>
                      <a:pt x="10" y="28"/>
                      <a:pt x="11" y="28"/>
                    </a:cubicBezTo>
                    <a:cubicBezTo>
                      <a:pt x="12" y="28"/>
                      <a:pt x="13" y="28"/>
                      <a:pt x="14" y="28"/>
                    </a:cubicBezTo>
                    <a:cubicBezTo>
                      <a:pt x="16" y="28"/>
                      <a:pt x="17" y="28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24" y="25"/>
                      <a:pt x="29" y="22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5" y="13"/>
                      <a:pt x="40" y="7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3" y="1"/>
                      <a:pt x="30" y="0"/>
                      <a:pt x="27" y="0"/>
                    </a:cubicBezTo>
                  </a:path>
                </a:pathLst>
              </a:custGeom>
              <a:solidFill>
                <a:srgbClr val="4522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0" name="Freeform 6147"/>
              <p:cNvSpPr/>
              <p:nvPr/>
            </p:nvSpPr>
            <p:spPr bwMode="auto">
              <a:xfrm>
                <a:off x="5545138" y="5900739"/>
                <a:ext cx="74613" cy="61913"/>
              </a:xfrm>
              <a:custGeom>
                <a:avLst/>
                <a:gdLst>
                  <a:gd name="T0" fmla="*/ 26 w 37"/>
                  <a:gd name="T1" fmla="*/ 0 h 31"/>
                  <a:gd name="T2" fmla="*/ 15 w 37"/>
                  <a:gd name="T3" fmla="*/ 10 h 31"/>
                  <a:gd name="T4" fmla="*/ 2 w 37"/>
                  <a:gd name="T5" fmla="*/ 23 h 31"/>
                  <a:gd name="T6" fmla="*/ 2 w 37"/>
                  <a:gd name="T7" fmla="*/ 23 h 31"/>
                  <a:gd name="T8" fmla="*/ 1 w 37"/>
                  <a:gd name="T9" fmla="*/ 27 h 31"/>
                  <a:gd name="T10" fmla="*/ 1 w 37"/>
                  <a:gd name="T11" fmla="*/ 27 h 31"/>
                  <a:gd name="T12" fmla="*/ 1 w 37"/>
                  <a:gd name="T13" fmla="*/ 27 h 31"/>
                  <a:gd name="T14" fmla="*/ 0 w 37"/>
                  <a:gd name="T15" fmla="*/ 30 h 31"/>
                  <a:gd name="T16" fmla="*/ 0 w 37"/>
                  <a:gd name="T17" fmla="*/ 31 h 31"/>
                  <a:gd name="T18" fmla="*/ 0 w 37"/>
                  <a:gd name="T19" fmla="*/ 31 h 31"/>
                  <a:gd name="T20" fmla="*/ 0 w 37"/>
                  <a:gd name="T21" fmla="*/ 30 h 31"/>
                  <a:gd name="T22" fmla="*/ 26 w 37"/>
                  <a:gd name="T23" fmla="*/ 9 h 31"/>
                  <a:gd name="T24" fmla="*/ 27 w 37"/>
                  <a:gd name="T25" fmla="*/ 8 h 31"/>
                  <a:gd name="T26" fmla="*/ 36 w 37"/>
                  <a:gd name="T27" fmla="*/ 10 h 31"/>
                  <a:gd name="T28" fmla="*/ 36 w 37"/>
                  <a:gd name="T29" fmla="*/ 10 h 31"/>
                  <a:gd name="T30" fmla="*/ 37 w 37"/>
                  <a:gd name="T31" fmla="*/ 6 h 31"/>
                  <a:gd name="T32" fmla="*/ 37 w 37"/>
                  <a:gd name="T33" fmla="*/ 6 h 31"/>
                  <a:gd name="T34" fmla="*/ 26 w 37"/>
                  <a:gd name="T3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1">
                    <a:moveTo>
                      <a:pt x="26" y="0"/>
                    </a:moveTo>
                    <a:cubicBezTo>
                      <a:pt x="22" y="0"/>
                      <a:pt x="18" y="3"/>
                      <a:pt x="15" y="10"/>
                    </a:cubicBezTo>
                    <a:cubicBezTo>
                      <a:pt x="12" y="16"/>
                      <a:pt x="8" y="21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1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8"/>
                      <a:pt x="0" y="29"/>
                      <a:pt x="0" y="3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0" y="25"/>
                      <a:pt x="27" y="30"/>
                      <a:pt x="26" y="9"/>
                    </a:cubicBezTo>
                    <a:cubicBezTo>
                      <a:pt x="25" y="8"/>
                      <a:pt x="26" y="8"/>
                      <a:pt x="27" y="8"/>
                    </a:cubicBezTo>
                    <a:cubicBezTo>
                      <a:pt x="30" y="8"/>
                      <a:pt x="33" y="9"/>
                      <a:pt x="36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8"/>
                      <a:pt x="36" y="7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3" y="2"/>
                      <a:pt x="29" y="0"/>
                      <a:pt x="26" y="0"/>
                    </a:cubicBezTo>
                  </a:path>
                </a:pathLst>
              </a:custGeom>
              <a:solidFill>
                <a:srgbClr val="4E2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1" name="Freeform 6148"/>
              <p:cNvSpPr>
                <a:spLocks noEditPoints="1"/>
              </p:cNvSpPr>
              <p:nvPr/>
            </p:nvSpPr>
            <p:spPr bwMode="auto">
              <a:xfrm>
                <a:off x="5537200" y="5981701"/>
                <a:ext cx="173038" cy="196850"/>
              </a:xfrm>
              <a:custGeom>
                <a:avLst/>
                <a:gdLst>
                  <a:gd name="T0" fmla="*/ 38 w 86"/>
                  <a:gd name="T1" fmla="*/ 42 h 99"/>
                  <a:gd name="T2" fmla="*/ 42 w 86"/>
                  <a:gd name="T3" fmla="*/ 30 h 99"/>
                  <a:gd name="T4" fmla="*/ 48 w 86"/>
                  <a:gd name="T5" fmla="*/ 39 h 99"/>
                  <a:gd name="T6" fmla="*/ 79 w 86"/>
                  <a:gd name="T7" fmla="*/ 0 h 99"/>
                  <a:gd name="T8" fmla="*/ 73 w 86"/>
                  <a:gd name="T9" fmla="*/ 4 h 99"/>
                  <a:gd name="T10" fmla="*/ 67 w 86"/>
                  <a:gd name="T11" fmla="*/ 4 h 99"/>
                  <a:gd name="T12" fmla="*/ 14 w 86"/>
                  <a:gd name="T13" fmla="*/ 35 h 99"/>
                  <a:gd name="T14" fmla="*/ 21 w 86"/>
                  <a:gd name="T15" fmla="*/ 60 h 99"/>
                  <a:gd name="T16" fmla="*/ 14 w 86"/>
                  <a:gd name="T17" fmla="*/ 62 h 99"/>
                  <a:gd name="T18" fmla="*/ 9 w 86"/>
                  <a:gd name="T19" fmla="*/ 62 h 99"/>
                  <a:gd name="T20" fmla="*/ 5 w 86"/>
                  <a:gd name="T21" fmla="*/ 61 h 99"/>
                  <a:gd name="T22" fmla="*/ 1 w 86"/>
                  <a:gd name="T23" fmla="*/ 60 h 99"/>
                  <a:gd name="T24" fmla="*/ 0 w 86"/>
                  <a:gd name="T25" fmla="*/ 75 h 99"/>
                  <a:gd name="T26" fmla="*/ 7 w 86"/>
                  <a:gd name="T27" fmla="*/ 73 h 99"/>
                  <a:gd name="T28" fmla="*/ 9 w 86"/>
                  <a:gd name="T29" fmla="*/ 99 h 99"/>
                  <a:gd name="T30" fmla="*/ 9 w 86"/>
                  <a:gd name="T31" fmla="*/ 99 h 99"/>
                  <a:gd name="T32" fmla="*/ 9 w 86"/>
                  <a:gd name="T33" fmla="*/ 99 h 99"/>
                  <a:gd name="T34" fmla="*/ 22 w 86"/>
                  <a:gd name="T35" fmla="*/ 71 h 99"/>
                  <a:gd name="T36" fmla="*/ 28 w 86"/>
                  <a:gd name="T37" fmla="*/ 57 h 99"/>
                  <a:gd name="T38" fmla="*/ 45 w 86"/>
                  <a:gd name="T39" fmla="*/ 69 h 99"/>
                  <a:gd name="T40" fmla="*/ 53 w 86"/>
                  <a:gd name="T41" fmla="*/ 65 h 99"/>
                  <a:gd name="T42" fmla="*/ 65 w 86"/>
                  <a:gd name="T43" fmla="*/ 52 h 99"/>
                  <a:gd name="T44" fmla="*/ 74 w 86"/>
                  <a:gd name="T45" fmla="*/ 51 h 99"/>
                  <a:gd name="T46" fmla="*/ 74 w 86"/>
                  <a:gd name="T47" fmla="*/ 51 h 99"/>
                  <a:gd name="T48" fmla="*/ 67 w 86"/>
                  <a:gd name="T49" fmla="*/ 43 h 99"/>
                  <a:gd name="T50" fmla="*/ 60 w 86"/>
                  <a:gd name="T51" fmla="*/ 30 h 99"/>
                  <a:gd name="T52" fmla="*/ 53 w 86"/>
                  <a:gd name="T53" fmla="*/ 10 h 99"/>
                  <a:gd name="T54" fmla="*/ 63 w 86"/>
                  <a:gd name="T55" fmla="*/ 12 h 99"/>
                  <a:gd name="T56" fmla="*/ 77 w 86"/>
                  <a:gd name="T57" fmla="*/ 21 h 99"/>
                  <a:gd name="T58" fmla="*/ 84 w 86"/>
                  <a:gd name="T59" fmla="*/ 21 h 99"/>
                  <a:gd name="T60" fmla="*/ 84 w 86"/>
                  <a:gd name="T61" fmla="*/ 21 h 99"/>
                  <a:gd name="T62" fmla="*/ 79 w 86"/>
                  <a:gd name="T63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6" h="99">
                    <a:moveTo>
                      <a:pt x="41" y="43"/>
                    </a:moveTo>
                    <a:cubicBezTo>
                      <a:pt x="40" y="43"/>
                      <a:pt x="39" y="43"/>
                      <a:pt x="38" y="42"/>
                    </a:cubicBezTo>
                    <a:cubicBezTo>
                      <a:pt x="35" y="41"/>
                      <a:pt x="33" y="38"/>
                      <a:pt x="35" y="35"/>
                    </a:cubicBezTo>
                    <a:cubicBezTo>
                      <a:pt x="36" y="32"/>
                      <a:pt x="39" y="30"/>
                      <a:pt x="42" y="30"/>
                    </a:cubicBezTo>
                    <a:cubicBezTo>
                      <a:pt x="43" y="30"/>
                      <a:pt x="44" y="30"/>
                      <a:pt x="45" y="31"/>
                    </a:cubicBezTo>
                    <a:cubicBezTo>
                      <a:pt x="48" y="32"/>
                      <a:pt x="49" y="36"/>
                      <a:pt x="48" y="39"/>
                    </a:cubicBezTo>
                    <a:cubicBezTo>
                      <a:pt x="46" y="42"/>
                      <a:pt x="44" y="43"/>
                      <a:pt x="41" y="43"/>
                    </a:cubicBezTo>
                    <a:moveTo>
                      <a:pt x="79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77" y="1"/>
                      <a:pt x="75" y="4"/>
                      <a:pt x="73" y="4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1" y="4"/>
                      <a:pt x="69" y="4"/>
                      <a:pt x="67" y="4"/>
                    </a:cubicBezTo>
                    <a:cubicBezTo>
                      <a:pt x="44" y="4"/>
                      <a:pt x="28" y="18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2" y="41"/>
                      <a:pt x="7" y="47"/>
                      <a:pt x="15" y="52"/>
                    </a:cubicBezTo>
                    <a:cubicBezTo>
                      <a:pt x="19" y="54"/>
                      <a:pt x="23" y="56"/>
                      <a:pt x="21" y="60"/>
                    </a:cubicBezTo>
                    <a:cubicBezTo>
                      <a:pt x="20" y="62"/>
                      <a:pt x="19" y="63"/>
                      <a:pt x="17" y="63"/>
                    </a:cubicBezTo>
                    <a:cubicBezTo>
                      <a:pt x="16" y="63"/>
                      <a:pt x="15" y="62"/>
                      <a:pt x="14" y="62"/>
                    </a:cubicBezTo>
                    <a:cubicBezTo>
                      <a:pt x="13" y="62"/>
                      <a:pt x="12" y="62"/>
                      <a:pt x="11" y="62"/>
                    </a:cubicBezTo>
                    <a:cubicBezTo>
                      <a:pt x="10" y="62"/>
                      <a:pt x="9" y="62"/>
                      <a:pt x="9" y="62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7" y="62"/>
                      <a:pt x="6" y="61"/>
                      <a:pt x="5" y="61"/>
                    </a:cubicBezTo>
                    <a:cubicBezTo>
                      <a:pt x="5" y="61"/>
                      <a:pt x="5" y="61"/>
                      <a:pt x="5" y="61"/>
                    </a:cubicBezTo>
                    <a:cubicBezTo>
                      <a:pt x="4" y="60"/>
                      <a:pt x="2" y="60"/>
                      <a:pt x="1" y="60"/>
                    </a:cubicBezTo>
                    <a:cubicBezTo>
                      <a:pt x="2" y="65"/>
                      <a:pt x="2" y="70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2" y="75"/>
                      <a:pt x="5" y="73"/>
                      <a:pt x="7" y="73"/>
                    </a:cubicBezTo>
                    <a:cubicBezTo>
                      <a:pt x="10" y="73"/>
                      <a:pt x="11" y="75"/>
                      <a:pt x="10" y="81"/>
                    </a:cubicBezTo>
                    <a:cubicBezTo>
                      <a:pt x="10" y="87"/>
                      <a:pt x="4" y="92"/>
                      <a:pt x="9" y="99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9" y="99"/>
                      <a:pt x="9" y="99"/>
                      <a:pt x="9" y="99"/>
                    </a:cubicBezTo>
                    <a:cubicBezTo>
                      <a:pt x="13" y="90"/>
                      <a:pt x="12" y="77"/>
                      <a:pt x="22" y="71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4" y="66"/>
                      <a:pt x="25" y="61"/>
                      <a:pt x="27" y="57"/>
                    </a:cubicBezTo>
                    <a:cubicBezTo>
                      <a:pt x="27" y="57"/>
                      <a:pt x="28" y="57"/>
                      <a:pt x="28" y="57"/>
                    </a:cubicBezTo>
                    <a:cubicBezTo>
                      <a:pt x="32" y="57"/>
                      <a:pt x="35" y="60"/>
                      <a:pt x="37" y="63"/>
                    </a:cubicBezTo>
                    <a:cubicBezTo>
                      <a:pt x="40" y="66"/>
                      <a:pt x="42" y="69"/>
                      <a:pt x="45" y="69"/>
                    </a:cubicBezTo>
                    <a:cubicBezTo>
                      <a:pt x="48" y="69"/>
                      <a:pt x="50" y="67"/>
                      <a:pt x="53" y="65"/>
                    </a:cubicBezTo>
                    <a:cubicBezTo>
                      <a:pt x="53" y="65"/>
                      <a:pt x="53" y="65"/>
                      <a:pt x="53" y="65"/>
                    </a:cubicBezTo>
                    <a:cubicBezTo>
                      <a:pt x="48" y="51"/>
                      <a:pt x="59" y="54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8" y="52"/>
                      <a:pt x="71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4" y="51"/>
                      <a:pt x="74" y="51"/>
                      <a:pt x="74" y="51"/>
                    </a:cubicBezTo>
                    <a:cubicBezTo>
                      <a:pt x="75" y="45"/>
                      <a:pt x="73" y="43"/>
                      <a:pt x="68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57" y="43"/>
                      <a:pt x="58" y="36"/>
                      <a:pt x="60" y="30"/>
                    </a:cubicBezTo>
                    <a:cubicBezTo>
                      <a:pt x="58" y="26"/>
                      <a:pt x="55" y="23"/>
                      <a:pt x="52" y="19"/>
                    </a:cubicBezTo>
                    <a:cubicBezTo>
                      <a:pt x="50" y="16"/>
                      <a:pt x="49" y="12"/>
                      <a:pt x="53" y="10"/>
                    </a:cubicBezTo>
                    <a:cubicBezTo>
                      <a:pt x="54" y="9"/>
                      <a:pt x="56" y="9"/>
                      <a:pt x="57" y="9"/>
                    </a:cubicBezTo>
                    <a:cubicBezTo>
                      <a:pt x="60" y="9"/>
                      <a:pt x="63" y="10"/>
                      <a:pt x="63" y="12"/>
                    </a:cubicBezTo>
                    <a:cubicBezTo>
                      <a:pt x="65" y="20"/>
                      <a:pt x="69" y="22"/>
                      <a:pt x="73" y="22"/>
                    </a:cubicBezTo>
                    <a:cubicBezTo>
                      <a:pt x="74" y="22"/>
                      <a:pt x="76" y="22"/>
                      <a:pt x="77" y="21"/>
                    </a:cubicBezTo>
                    <a:cubicBezTo>
                      <a:pt x="78" y="21"/>
                      <a:pt x="80" y="21"/>
                      <a:pt x="81" y="21"/>
                    </a:cubicBezTo>
                    <a:cubicBezTo>
                      <a:pt x="82" y="21"/>
                      <a:pt x="83" y="21"/>
                      <a:pt x="84" y="21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84" y="21"/>
                      <a:pt x="84" y="21"/>
                      <a:pt x="84" y="21"/>
                    </a:cubicBezTo>
                    <a:cubicBezTo>
                      <a:pt x="81" y="15"/>
                      <a:pt x="81" y="8"/>
                      <a:pt x="86" y="2"/>
                    </a:cubicBezTo>
                    <a:cubicBezTo>
                      <a:pt x="84" y="1"/>
                      <a:pt x="81" y="1"/>
                      <a:pt x="79" y="0"/>
                    </a:cubicBezTo>
                  </a:path>
                </a:pathLst>
              </a:custGeom>
              <a:solidFill>
                <a:srgbClr val="64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2" name="Freeform 6149"/>
              <p:cNvSpPr/>
              <p:nvPr/>
            </p:nvSpPr>
            <p:spPr bwMode="auto">
              <a:xfrm>
                <a:off x="5700713" y="5984876"/>
                <a:ext cx="39688" cy="50800"/>
              </a:xfrm>
              <a:custGeom>
                <a:avLst/>
                <a:gdLst>
                  <a:gd name="T0" fmla="*/ 5 w 20"/>
                  <a:gd name="T1" fmla="*/ 0 h 25"/>
                  <a:gd name="T2" fmla="*/ 5 w 20"/>
                  <a:gd name="T3" fmla="*/ 0 h 25"/>
                  <a:gd name="T4" fmla="*/ 3 w 20"/>
                  <a:gd name="T5" fmla="*/ 19 h 25"/>
                  <a:gd name="T6" fmla="*/ 3 w 20"/>
                  <a:gd name="T7" fmla="*/ 19 h 25"/>
                  <a:gd name="T8" fmla="*/ 9 w 20"/>
                  <a:gd name="T9" fmla="*/ 25 h 25"/>
                  <a:gd name="T10" fmla="*/ 9 w 20"/>
                  <a:gd name="T11" fmla="*/ 25 h 25"/>
                  <a:gd name="T12" fmla="*/ 5 w 20"/>
                  <a:gd name="T1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25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6"/>
                      <a:pt x="0" y="13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3"/>
                      <a:pt x="6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7" y="15"/>
                      <a:pt x="20" y="6"/>
                      <a:pt x="5" y="0"/>
                    </a:cubicBezTo>
                  </a:path>
                </a:pathLst>
              </a:custGeom>
              <a:solidFill>
                <a:srgbClr val="734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3" name="Freeform 6150"/>
              <p:cNvSpPr/>
              <p:nvPr/>
            </p:nvSpPr>
            <p:spPr bwMode="auto">
              <a:xfrm>
                <a:off x="5581650" y="6094414"/>
                <a:ext cx="73025" cy="58738"/>
              </a:xfrm>
              <a:custGeom>
                <a:avLst/>
                <a:gdLst>
                  <a:gd name="T0" fmla="*/ 6 w 36"/>
                  <a:gd name="T1" fmla="*/ 0 h 29"/>
                  <a:gd name="T2" fmla="*/ 5 w 36"/>
                  <a:gd name="T3" fmla="*/ 0 h 29"/>
                  <a:gd name="T4" fmla="*/ 0 w 36"/>
                  <a:gd name="T5" fmla="*/ 14 h 29"/>
                  <a:gd name="T6" fmla="*/ 0 w 36"/>
                  <a:gd name="T7" fmla="*/ 14 h 29"/>
                  <a:gd name="T8" fmla="*/ 0 w 36"/>
                  <a:gd name="T9" fmla="*/ 14 h 29"/>
                  <a:gd name="T10" fmla="*/ 0 w 36"/>
                  <a:gd name="T11" fmla="*/ 14 h 29"/>
                  <a:gd name="T12" fmla="*/ 0 w 36"/>
                  <a:gd name="T13" fmla="*/ 14 h 29"/>
                  <a:gd name="T14" fmla="*/ 9 w 36"/>
                  <a:gd name="T15" fmla="*/ 10 h 29"/>
                  <a:gd name="T16" fmla="*/ 12 w 36"/>
                  <a:gd name="T17" fmla="*/ 12 h 29"/>
                  <a:gd name="T18" fmla="*/ 7 w 36"/>
                  <a:gd name="T19" fmla="*/ 28 h 29"/>
                  <a:gd name="T20" fmla="*/ 7 w 36"/>
                  <a:gd name="T21" fmla="*/ 28 h 29"/>
                  <a:gd name="T22" fmla="*/ 8 w 36"/>
                  <a:gd name="T23" fmla="*/ 29 h 29"/>
                  <a:gd name="T24" fmla="*/ 12 w 36"/>
                  <a:gd name="T25" fmla="*/ 29 h 29"/>
                  <a:gd name="T26" fmla="*/ 32 w 36"/>
                  <a:gd name="T27" fmla="*/ 16 h 29"/>
                  <a:gd name="T28" fmla="*/ 32 w 36"/>
                  <a:gd name="T29" fmla="*/ 16 h 29"/>
                  <a:gd name="T30" fmla="*/ 36 w 36"/>
                  <a:gd name="T31" fmla="*/ 5 h 29"/>
                  <a:gd name="T32" fmla="*/ 36 w 36"/>
                  <a:gd name="T33" fmla="*/ 5 h 29"/>
                  <a:gd name="T34" fmla="*/ 31 w 36"/>
                  <a:gd name="T35" fmla="*/ 8 h 29"/>
                  <a:gd name="T36" fmla="*/ 31 w 36"/>
                  <a:gd name="T37" fmla="*/ 8 h 29"/>
                  <a:gd name="T38" fmla="*/ 31 w 36"/>
                  <a:gd name="T39" fmla="*/ 8 h 29"/>
                  <a:gd name="T40" fmla="*/ 23 w 36"/>
                  <a:gd name="T41" fmla="*/ 12 h 29"/>
                  <a:gd name="T42" fmla="*/ 15 w 36"/>
                  <a:gd name="T43" fmla="*/ 6 h 29"/>
                  <a:gd name="T44" fmla="*/ 6 w 36"/>
                  <a:gd name="T4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29">
                    <a:moveTo>
                      <a:pt x="6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3" y="4"/>
                      <a:pt x="2" y="9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4"/>
                      <a:pt x="6" y="10"/>
                      <a:pt x="9" y="10"/>
                    </a:cubicBezTo>
                    <a:cubicBezTo>
                      <a:pt x="10" y="10"/>
                      <a:pt x="11" y="10"/>
                      <a:pt x="12" y="12"/>
                    </a:cubicBezTo>
                    <a:cubicBezTo>
                      <a:pt x="18" y="19"/>
                      <a:pt x="9" y="23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29"/>
                      <a:pt x="11" y="29"/>
                      <a:pt x="12" y="29"/>
                    </a:cubicBezTo>
                    <a:cubicBezTo>
                      <a:pt x="21" y="29"/>
                      <a:pt x="26" y="22"/>
                      <a:pt x="32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2"/>
                      <a:pt x="35" y="9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4" y="6"/>
                      <a:pt x="33" y="7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28" y="10"/>
                      <a:pt x="26" y="12"/>
                      <a:pt x="23" y="12"/>
                    </a:cubicBezTo>
                    <a:cubicBezTo>
                      <a:pt x="20" y="12"/>
                      <a:pt x="18" y="9"/>
                      <a:pt x="15" y="6"/>
                    </a:cubicBezTo>
                    <a:cubicBezTo>
                      <a:pt x="13" y="3"/>
                      <a:pt x="10" y="0"/>
                      <a:pt x="6" y="0"/>
                    </a:cubicBezTo>
                  </a:path>
                </a:pathLst>
              </a:custGeom>
              <a:solidFill>
                <a:srgbClr val="5128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4" name="Freeform 6151"/>
              <p:cNvSpPr/>
              <p:nvPr/>
            </p:nvSpPr>
            <p:spPr bwMode="auto">
              <a:xfrm>
                <a:off x="5651500" y="6040439"/>
                <a:ext cx="52388" cy="42863"/>
              </a:xfrm>
              <a:custGeom>
                <a:avLst/>
                <a:gdLst>
                  <a:gd name="T0" fmla="*/ 3 w 26"/>
                  <a:gd name="T1" fmla="*/ 0 h 21"/>
                  <a:gd name="T2" fmla="*/ 3 w 26"/>
                  <a:gd name="T3" fmla="*/ 0 h 21"/>
                  <a:gd name="T4" fmla="*/ 10 w 26"/>
                  <a:gd name="T5" fmla="*/ 13 h 21"/>
                  <a:gd name="T6" fmla="*/ 10 w 26"/>
                  <a:gd name="T7" fmla="*/ 13 h 21"/>
                  <a:gd name="T8" fmla="*/ 11 w 26"/>
                  <a:gd name="T9" fmla="*/ 13 h 21"/>
                  <a:gd name="T10" fmla="*/ 17 w 26"/>
                  <a:gd name="T11" fmla="*/ 21 h 21"/>
                  <a:gd name="T12" fmla="*/ 17 w 26"/>
                  <a:gd name="T13" fmla="*/ 21 h 21"/>
                  <a:gd name="T14" fmla="*/ 17 w 26"/>
                  <a:gd name="T15" fmla="*/ 5 h 21"/>
                  <a:gd name="T16" fmla="*/ 3 w 26"/>
                  <a:gd name="T17" fmla="*/ 0 h 21"/>
                  <a:gd name="T18" fmla="*/ 3 w 26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6"/>
                      <a:pt x="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6" y="13"/>
                      <a:pt x="18" y="15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6" y="16"/>
                      <a:pt x="24" y="10"/>
                      <a:pt x="17" y="5"/>
                    </a:cubicBezTo>
                    <a:cubicBezTo>
                      <a:pt x="13" y="3"/>
                      <a:pt x="7" y="5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542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5" name="Freeform 6152"/>
              <p:cNvSpPr/>
              <p:nvPr/>
            </p:nvSpPr>
            <p:spPr bwMode="auto">
              <a:xfrm>
                <a:off x="5634038" y="6083301"/>
                <a:ext cx="34925" cy="26988"/>
              </a:xfrm>
              <a:custGeom>
                <a:avLst/>
                <a:gdLst>
                  <a:gd name="T0" fmla="*/ 17 w 17"/>
                  <a:gd name="T1" fmla="*/ 1 h 14"/>
                  <a:gd name="T2" fmla="*/ 5 w 17"/>
                  <a:gd name="T3" fmla="*/ 14 h 14"/>
                  <a:gd name="T4" fmla="*/ 5 w 17"/>
                  <a:gd name="T5" fmla="*/ 14 h 14"/>
                  <a:gd name="T6" fmla="*/ 10 w 17"/>
                  <a:gd name="T7" fmla="*/ 11 h 14"/>
                  <a:gd name="T8" fmla="*/ 10 w 17"/>
                  <a:gd name="T9" fmla="*/ 11 h 14"/>
                  <a:gd name="T10" fmla="*/ 17 w 17"/>
                  <a:gd name="T11" fmla="*/ 1 h 14"/>
                  <a:gd name="T12" fmla="*/ 17 w 17"/>
                  <a:gd name="T13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7" y="1"/>
                    </a:moveTo>
                    <a:cubicBezTo>
                      <a:pt x="11" y="3"/>
                      <a:pt x="0" y="0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7" y="13"/>
                      <a:pt x="8" y="12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8"/>
                      <a:pt x="15" y="5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</a:path>
                </a:pathLst>
              </a:custGeom>
              <a:solidFill>
                <a:srgbClr val="542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6" name="Freeform 6153"/>
              <p:cNvSpPr/>
              <p:nvPr/>
            </p:nvSpPr>
            <p:spPr bwMode="auto">
              <a:xfrm>
                <a:off x="5381625" y="6075364"/>
                <a:ext cx="117475" cy="77788"/>
              </a:xfrm>
              <a:custGeom>
                <a:avLst/>
                <a:gdLst>
                  <a:gd name="T0" fmla="*/ 27 w 59"/>
                  <a:gd name="T1" fmla="*/ 0 h 39"/>
                  <a:gd name="T2" fmla="*/ 15 w 59"/>
                  <a:gd name="T3" fmla="*/ 8 h 39"/>
                  <a:gd name="T4" fmla="*/ 3 w 59"/>
                  <a:gd name="T5" fmla="*/ 15 h 39"/>
                  <a:gd name="T6" fmla="*/ 0 w 59"/>
                  <a:gd name="T7" fmla="*/ 15 h 39"/>
                  <a:gd name="T8" fmla="*/ 0 w 59"/>
                  <a:gd name="T9" fmla="*/ 15 h 39"/>
                  <a:gd name="T10" fmla="*/ 0 w 59"/>
                  <a:gd name="T11" fmla="*/ 15 h 39"/>
                  <a:gd name="T12" fmla="*/ 0 w 59"/>
                  <a:gd name="T13" fmla="*/ 15 h 39"/>
                  <a:gd name="T14" fmla="*/ 10 w 59"/>
                  <a:gd name="T15" fmla="*/ 35 h 39"/>
                  <a:gd name="T16" fmla="*/ 10 w 59"/>
                  <a:gd name="T17" fmla="*/ 35 h 39"/>
                  <a:gd name="T18" fmla="*/ 30 w 59"/>
                  <a:gd name="T19" fmla="*/ 39 h 39"/>
                  <a:gd name="T20" fmla="*/ 59 w 59"/>
                  <a:gd name="T21" fmla="*/ 35 h 39"/>
                  <a:gd name="T22" fmla="*/ 59 w 59"/>
                  <a:gd name="T23" fmla="*/ 35 h 39"/>
                  <a:gd name="T24" fmla="*/ 30 w 59"/>
                  <a:gd name="T25" fmla="*/ 0 h 39"/>
                  <a:gd name="T26" fmla="*/ 30 w 59"/>
                  <a:gd name="T27" fmla="*/ 0 h 39"/>
                  <a:gd name="T28" fmla="*/ 27 w 59"/>
                  <a:gd name="T29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9" h="39">
                    <a:moveTo>
                      <a:pt x="27" y="0"/>
                    </a:moveTo>
                    <a:cubicBezTo>
                      <a:pt x="22" y="0"/>
                      <a:pt x="18" y="4"/>
                      <a:pt x="15" y="8"/>
                    </a:cubicBezTo>
                    <a:cubicBezTo>
                      <a:pt x="12" y="11"/>
                      <a:pt x="8" y="15"/>
                      <a:pt x="3" y="15"/>
                    </a:cubicBezTo>
                    <a:cubicBezTo>
                      <a:pt x="2" y="15"/>
                      <a:pt x="1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6" y="20"/>
                      <a:pt x="1" y="31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7" y="38"/>
                      <a:pt x="24" y="39"/>
                      <a:pt x="30" y="39"/>
                    </a:cubicBezTo>
                    <a:cubicBezTo>
                      <a:pt x="40" y="39"/>
                      <a:pt x="50" y="37"/>
                      <a:pt x="59" y="35"/>
                    </a:cubicBezTo>
                    <a:cubicBezTo>
                      <a:pt x="59" y="35"/>
                      <a:pt x="59" y="35"/>
                      <a:pt x="59" y="35"/>
                    </a:cubicBezTo>
                    <a:cubicBezTo>
                      <a:pt x="52" y="21"/>
                      <a:pt x="43" y="9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</a:path>
                </a:pathLst>
              </a:custGeom>
              <a:solidFill>
                <a:srgbClr val="64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7" name="Freeform 6154"/>
              <p:cNvSpPr/>
              <p:nvPr/>
            </p:nvSpPr>
            <p:spPr bwMode="auto">
              <a:xfrm>
                <a:off x="5302250" y="6061076"/>
                <a:ext cx="79375" cy="109538"/>
              </a:xfrm>
              <a:custGeom>
                <a:avLst/>
                <a:gdLst>
                  <a:gd name="T0" fmla="*/ 22 w 39"/>
                  <a:gd name="T1" fmla="*/ 0 h 55"/>
                  <a:gd name="T2" fmla="*/ 22 w 39"/>
                  <a:gd name="T3" fmla="*/ 0 h 55"/>
                  <a:gd name="T4" fmla="*/ 17 w 39"/>
                  <a:gd name="T5" fmla="*/ 14 h 55"/>
                  <a:gd name="T6" fmla="*/ 14 w 39"/>
                  <a:gd name="T7" fmla="*/ 13 h 55"/>
                  <a:gd name="T8" fmla="*/ 14 w 39"/>
                  <a:gd name="T9" fmla="*/ 13 h 55"/>
                  <a:gd name="T10" fmla="*/ 13 w 39"/>
                  <a:gd name="T11" fmla="*/ 13 h 55"/>
                  <a:gd name="T12" fmla="*/ 9 w 39"/>
                  <a:gd name="T13" fmla="*/ 11 h 55"/>
                  <a:gd name="T14" fmla="*/ 5 w 39"/>
                  <a:gd name="T15" fmla="*/ 9 h 55"/>
                  <a:gd name="T16" fmla="*/ 2 w 39"/>
                  <a:gd name="T17" fmla="*/ 9 h 55"/>
                  <a:gd name="T18" fmla="*/ 2 w 39"/>
                  <a:gd name="T19" fmla="*/ 9 h 55"/>
                  <a:gd name="T20" fmla="*/ 2 w 39"/>
                  <a:gd name="T21" fmla="*/ 9 h 55"/>
                  <a:gd name="T22" fmla="*/ 6 w 39"/>
                  <a:gd name="T23" fmla="*/ 23 h 55"/>
                  <a:gd name="T24" fmla="*/ 6 w 39"/>
                  <a:gd name="T25" fmla="*/ 23 h 55"/>
                  <a:gd name="T26" fmla="*/ 6 w 39"/>
                  <a:gd name="T27" fmla="*/ 23 h 55"/>
                  <a:gd name="T28" fmla="*/ 6 w 39"/>
                  <a:gd name="T29" fmla="*/ 23 h 55"/>
                  <a:gd name="T30" fmla="*/ 6 w 39"/>
                  <a:gd name="T31" fmla="*/ 23 h 55"/>
                  <a:gd name="T32" fmla="*/ 6 w 39"/>
                  <a:gd name="T33" fmla="*/ 23 h 55"/>
                  <a:gd name="T34" fmla="*/ 10 w 39"/>
                  <a:gd name="T35" fmla="*/ 23 h 55"/>
                  <a:gd name="T36" fmla="*/ 25 w 39"/>
                  <a:gd name="T37" fmla="*/ 42 h 55"/>
                  <a:gd name="T38" fmla="*/ 25 w 39"/>
                  <a:gd name="T39" fmla="*/ 42 h 55"/>
                  <a:gd name="T40" fmla="*/ 21 w 39"/>
                  <a:gd name="T41" fmla="*/ 53 h 55"/>
                  <a:gd name="T42" fmla="*/ 21 w 39"/>
                  <a:gd name="T43" fmla="*/ 53 h 55"/>
                  <a:gd name="T44" fmla="*/ 29 w 39"/>
                  <a:gd name="T45" fmla="*/ 55 h 55"/>
                  <a:gd name="T46" fmla="*/ 36 w 39"/>
                  <a:gd name="T47" fmla="*/ 37 h 55"/>
                  <a:gd name="T48" fmla="*/ 39 w 39"/>
                  <a:gd name="T49" fmla="*/ 22 h 55"/>
                  <a:gd name="T50" fmla="*/ 39 w 39"/>
                  <a:gd name="T51" fmla="*/ 22 h 55"/>
                  <a:gd name="T52" fmla="*/ 39 w 39"/>
                  <a:gd name="T53" fmla="*/ 22 h 55"/>
                  <a:gd name="T54" fmla="*/ 39 w 39"/>
                  <a:gd name="T55" fmla="*/ 22 h 55"/>
                  <a:gd name="T56" fmla="*/ 39 w 39"/>
                  <a:gd name="T57" fmla="*/ 22 h 55"/>
                  <a:gd name="T58" fmla="*/ 26 w 39"/>
                  <a:gd name="T59" fmla="*/ 1 h 55"/>
                  <a:gd name="T60" fmla="*/ 22 w 39"/>
                  <a:gd name="T6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" h="55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9" y="4"/>
                      <a:pt x="26" y="14"/>
                      <a:pt x="17" y="14"/>
                    </a:cubicBezTo>
                    <a:cubicBezTo>
                      <a:pt x="16" y="14"/>
                      <a:pt x="15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0" y="12"/>
                      <a:pt x="9" y="11"/>
                    </a:cubicBezTo>
                    <a:cubicBezTo>
                      <a:pt x="8" y="10"/>
                      <a:pt x="6" y="9"/>
                      <a:pt x="5" y="9"/>
                    </a:cubicBezTo>
                    <a:cubicBezTo>
                      <a:pt x="4" y="9"/>
                      <a:pt x="3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0" y="15"/>
                      <a:pt x="5" y="18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3"/>
                      <a:pt x="9" y="23"/>
                      <a:pt x="10" y="23"/>
                    </a:cubicBezTo>
                    <a:cubicBezTo>
                      <a:pt x="21" y="23"/>
                      <a:pt x="27" y="28"/>
                      <a:pt x="25" y="42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23" y="45"/>
                      <a:pt x="22" y="49"/>
                      <a:pt x="21" y="53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24" y="54"/>
                      <a:pt x="27" y="55"/>
                      <a:pt x="29" y="55"/>
                    </a:cubicBezTo>
                    <a:cubicBezTo>
                      <a:pt x="38" y="55"/>
                      <a:pt x="35" y="44"/>
                      <a:pt x="36" y="37"/>
                    </a:cubicBezTo>
                    <a:cubicBezTo>
                      <a:pt x="37" y="26"/>
                      <a:pt x="36" y="26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35" y="15"/>
                      <a:pt x="26" y="11"/>
                      <a:pt x="26" y="1"/>
                    </a:cubicBezTo>
                    <a:cubicBezTo>
                      <a:pt x="25" y="1"/>
                      <a:pt x="23" y="0"/>
                      <a:pt x="22" y="0"/>
                    </a:cubicBezTo>
                  </a:path>
                </a:pathLst>
              </a:custGeom>
              <a:solidFill>
                <a:srgbClr val="64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8" name="Freeform 6155"/>
              <p:cNvSpPr/>
              <p:nvPr/>
            </p:nvSpPr>
            <p:spPr bwMode="auto">
              <a:xfrm>
                <a:off x="5375275" y="6251576"/>
                <a:ext cx="14288" cy="12700"/>
              </a:xfrm>
              <a:custGeom>
                <a:avLst/>
                <a:gdLst>
                  <a:gd name="T0" fmla="*/ 4 w 7"/>
                  <a:gd name="T1" fmla="*/ 0 h 7"/>
                  <a:gd name="T2" fmla="*/ 1 w 7"/>
                  <a:gd name="T3" fmla="*/ 2 h 7"/>
                  <a:gd name="T4" fmla="*/ 1 w 7"/>
                  <a:gd name="T5" fmla="*/ 7 h 7"/>
                  <a:gd name="T6" fmla="*/ 6 w 7"/>
                  <a:gd name="T7" fmla="*/ 5 h 7"/>
                  <a:gd name="T8" fmla="*/ 4 w 7"/>
                  <a:gd name="T9" fmla="*/ 0 h 7"/>
                  <a:gd name="T10" fmla="*/ 4 w 7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3" y="0"/>
                      <a:pt x="1" y="1"/>
                      <a:pt x="1" y="2"/>
                    </a:cubicBezTo>
                    <a:cubicBezTo>
                      <a:pt x="0" y="3"/>
                      <a:pt x="1" y="5"/>
                      <a:pt x="1" y="7"/>
                    </a:cubicBezTo>
                    <a:cubicBezTo>
                      <a:pt x="3" y="6"/>
                      <a:pt x="4" y="5"/>
                      <a:pt x="6" y="5"/>
                    </a:cubicBezTo>
                    <a:cubicBezTo>
                      <a:pt x="6" y="2"/>
                      <a:pt x="7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664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29" name="Freeform 6156"/>
              <p:cNvSpPr/>
              <p:nvPr/>
            </p:nvSpPr>
            <p:spPr bwMode="auto">
              <a:xfrm>
                <a:off x="5354638" y="6016626"/>
                <a:ext cx="127000" cy="88900"/>
              </a:xfrm>
              <a:custGeom>
                <a:avLst/>
                <a:gdLst>
                  <a:gd name="T0" fmla="*/ 56 w 63"/>
                  <a:gd name="T1" fmla="*/ 0 h 44"/>
                  <a:gd name="T2" fmla="*/ 56 w 63"/>
                  <a:gd name="T3" fmla="*/ 0 h 44"/>
                  <a:gd name="T4" fmla="*/ 15 w 63"/>
                  <a:gd name="T5" fmla="*/ 19 h 44"/>
                  <a:gd name="T6" fmla="*/ 10 w 63"/>
                  <a:gd name="T7" fmla="*/ 18 h 44"/>
                  <a:gd name="T8" fmla="*/ 10 w 63"/>
                  <a:gd name="T9" fmla="*/ 18 h 44"/>
                  <a:gd name="T10" fmla="*/ 0 w 63"/>
                  <a:gd name="T11" fmla="*/ 23 h 44"/>
                  <a:gd name="T12" fmla="*/ 0 w 63"/>
                  <a:gd name="T13" fmla="*/ 23 h 44"/>
                  <a:gd name="T14" fmla="*/ 13 w 63"/>
                  <a:gd name="T15" fmla="*/ 44 h 44"/>
                  <a:gd name="T16" fmla="*/ 13 w 63"/>
                  <a:gd name="T17" fmla="*/ 44 h 44"/>
                  <a:gd name="T18" fmla="*/ 16 w 63"/>
                  <a:gd name="T19" fmla="*/ 44 h 44"/>
                  <a:gd name="T20" fmla="*/ 28 w 63"/>
                  <a:gd name="T21" fmla="*/ 37 h 44"/>
                  <a:gd name="T22" fmla="*/ 40 w 63"/>
                  <a:gd name="T23" fmla="*/ 29 h 44"/>
                  <a:gd name="T24" fmla="*/ 43 w 63"/>
                  <a:gd name="T25" fmla="*/ 29 h 44"/>
                  <a:gd name="T26" fmla="*/ 43 w 63"/>
                  <a:gd name="T27" fmla="*/ 29 h 44"/>
                  <a:gd name="T28" fmla="*/ 63 w 63"/>
                  <a:gd name="T29" fmla="*/ 7 h 44"/>
                  <a:gd name="T30" fmla="*/ 60 w 63"/>
                  <a:gd name="T31" fmla="*/ 2 h 44"/>
                  <a:gd name="T32" fmla="*/ 60 w 63"/>
                  <a:gd name="T33" fmla="*/ 2 h 44"/>
                  <a:gd name="T34" fmla="*/ 56 w 63"/>
                  <a:gd name="T3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44">
                    <a:moveTo>
                      <a:pt x="56" y="0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42" y="4"/>
                      <a:pt x="31" y="19"/>
                      <a:pt x="15" y="19"/>
                    </a:cubicBezTo>
                    <a:cubicBezTo>
                      <a:pt x="13" y="19"/>
                      <a:pt x="12" y="18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6" y="20"/>
                      <a:pt x="3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33"/>
                      <a:pt x="9" y="37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4"/>
                      <a:pt x="15" y="44"/>
                      <a:pt x="16" y="44"/>
                    </a:cubicBezTo>
                    <a:cubicBezTo>
                      <a:pt x="21" y="44"/>
                      <a:pt x="25" y="40"/>
                      <a:pt x="28" y="37"/>
                    </a:cubicBezTo>
                    <a:cubicBezTo>
                      <a:pt x="31" y="33"/>
                      <a:pt x="35" y="29"/>
                      <a:pt x="40" y="29"/>
                    </a:cubicBezTo>
                    <a:cubicBezTo>
                      <a:pt x="41" y="29"/>
                      <a:pt x="42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55" y="26"/>
                      <a:pt x="52" y="11"/>
                      <a:pt x="63" y="7"/>
                    </a:cubicBezTo>
                    <a:cubicBezTo>
                      <a:pt x="62" y="6"/>
                      <a:pt x="61" y="4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8" y="1"/>
                      <a:pt x="56" y="0"/>
                    </a:cubicBezTo>
                  </a:path>
                </a:pathLst>
              </a:custGeom>
              <a:solidFill>
                <a:srgbClr val="7541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0" name="Freeform 6157"/>
              <p:cNvSpPr/>
              <p:nvPr/>
            </p:nvSpPr>
            <p:spPr bwMode="auto">
              <a:xfrm>
                <a:off x="5467350" y="5959476"/>
                <a:ext cx="114300" cy="61913"/>
              </a:xfrm>
              <a:custGeom>
                <a:avLst/>
                <a:gdLst>
                  <a:gd name="T0" fmla="*/ 32 w 57"/>
                  <a:gd name="T1" fmla="*/ 0 h 31"/>
                  <a:gd name="T2" fmla="*/ 19 w 57"/>
                  <a:gd name="T3" fmla="*/ 11 h 31"/>
                  <a:gd name="T4" fmla="*/ 15 w 57"/>
                  <a:gd name="T5" fmla="*/ 18 h 31"/>
                  <a:gd name="T6" fmla="*/ 0 w 57"/>
                  <a:gd name="T7" fmla="*/ 29 h 31"/>
                  <a:gd name="T8" fmla="*/ 4 w 57"/>
                  <a:gd name="T9" fmla="*/ 31 h 31"/>
                  <a:gd name="T10" fmla="*/ 4 w 57"/>
                  <a:gd name="T11" fmla="*/ 31 h 31"/>
                  <a:gd name="T12" fmla="*/ 16 w 57"/>
                  <a:gd name="T13" fmla="*/ 23 h 31"/>
                  <a:gd name="T14" fmla="*/ 19 w 57"/>
                  <a:gd name="T15" fmla="*/ 24 h 31"/>
                  <a:gd name="T16" fmla="*/ 19 w 57"/>
                  <a:gd name="T17" fmla="*/ 24 h 31"/>
                  <a:gd name="T18" fmla="*/ 57 w 57"/>
                  <a:gd name="T19" fmla="*/ 8 h 31"/>
                  <a:gd name="T20" fmla="*/ 57 w 57"/>
                  <a:gd name="T21" fmla="*/ 8 h 31"/>
                  <a:gd name="T22" fmla="*/ 53 w 57"/>
                  <a:gd name="T23" fmla="*/ 7 h 31"/>
                  <a:gd name="T24" fmla="*/ 50 w 57"/>
                  <a:gd name="T25" fmla="*/ 7 h 31"/>
                  <a:gd name="T26" fmla="*/ 47 w 57"/>
                  <a:gd name="T27" fmla="*/ 7 h 31"/>
                  <a:gd name="T28" fmla="*/ 39 w 57"/>
                  <a:gd name="T29" fmla="*/ 2 h 31"/>
                  <a:gd name="T30" fmla="*/ 39 w 57"/>
                  <a:gd name="T31" fmla="*/ 2 h 31"/>
                  <a:gd name="T32" fmla="*/ 39 w 57"/>
                  <a:gd name="T33" fmla="*/ 2 h 31"/>
                  <a:gd name="T34" fmla="*/ 39 w 57"/>
                  <a:gd name="T35" fmla="*/ 2 h 31"/>
                  <a:gd name="T36" fmla="*/ 39 w 57"/>
                  <a:gd name="T37" fmla="*/ 2 h 31"/>
                  <a:gd name="T38" fmla="*/ 32 w 57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" h="31">
                    <a:moveTo>
                      <a:pt x="32" y="0"/>
                    </a:moveTo>
                    <a:cubicBezTo>
                      <a:pt x="26" y="0"/>
                      <a:pt x="22" y="5"/>
                      <a:pt x="19" y="11"/>
                    </a:cubicBezTo>
                    <a:cubicBezTo>
                      <a:pt x="22" y="16"/>
                      <a:pt x="20" y="17"/>
                      <a:pt x="15" y="18"/>
                    </a:cubicBezTo>
                    <a:cubicBezTo>
                      <a:pt x="9" y="20"/>
                      <a:pt x="0" y="19"/>
                      <a:pt x="0" y="29"/>
                    </a:cubicBezTo>
                    <a:cubicBezTo>
                      <a:pt x="2" y="30"/>
                      <a:pt x="3" y="30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9" y="30"/>
                      <a:pt x="11" y="23"/>
                      <a:pt x="16" y="23"/>
                    </a:cubicBezTo>
                    <a:cubicBezTo>
                      <a:pt x="17" y="23"/>
                      <a:pt x="18" y="23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9" y="12"/>
                      <a:pt x="48" y="21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6" y="7"/>
                      <a:pt x="55" y="7"/>
                      <a:pt x="53" y="7"/>
                    </a:cubicBezTo>
                    <a:cubicBezTo>
                      <a:pt x="52" y="7"/>
                      <a:pt x="51" y="7"/>
                      <a:pt x="50" y="7"/>
                    </a:cubicBezTo>
                    <a:cubicBezTo>
                      <a:pt x="49" y="7"/>
                      <a:pt x="48" y="7"/>
                      <a:pt x="47" y="7"/>
                    </a:cubicBezTo>
                    <a:cubicBezTo>
                      <a:pt x="43" y="7"/>
                      <a:pt x="41" y="6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6" y="0"/>
                      <a:pt x="34" y="0"/>
                      <a:pt x="32" y="0"/>
                    </a:cubicBezTo>
                  </a:path>
                </a:pathLst>
              </a:custGeom>
              <a:solidFill>
                <a:srgbClr val="4E27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1" name="Freeform 6158"/>
              <p:cNvSpPr/>
              <p:nvPr/>
            </p:nvSpPr>
            <p:spPr bwMode="auto">
              <a:xfrm>
                <a:off x="5524500" y="6053139"/>
                <a:ext cx="34925" cy="52388"/>
              </a:xfrm>
              <a:custGeom>
                <a:avLst/>
                <a:gdLst>
                  <a:gd name="T0" fmla="*/ 8 w 18"/>
                  <a:gd name="T1" fmla="*/ 0 h 26"/>
                  <a:gd name="T2" fmla="*/ 4 w 18"/>
                  <a:gd name="T3" fmla="*/ 2 h 26"/>
                  <a:gd name="T4" fmla="*/ 4 w 18"/>
                  <a:gd name="T5" fmla="*/ 17 h 26"/>
                  <a:gd name="T6" fmla="*/ 12 w 18"/>
                  <a:gd name="T7" fmla="*/ 25 h 26"/>
                  <a:gd name="T8" fmla="*/ 12 w 18"/>
                  <a:gd name="T9" fmla="*/ 25 h 26"/>
                  <a:gd name="T10" fmla="*/ 16 w 18"/>
                  <a:gd name="T11" fmla="*/ 26 h 26"/>
                  <a:gd name="T12" fmla="*/ 16 w 18"/>
                  <a:gd name="T13" fmla="*/ 26 h 26"/>
                  <a:gd name="T14" fmla="*/ 13 w 18"/>
                  <a:gd name="T15" fmla="*/ 11 h 26"/>
                  <a:gd name="T16" fmla="*/ 9 w 18"/>
                  <a:gd name="T17" fmla="*/ 0 h 26"/>
                  <a:gd name="T18" fmla="*/ 8 w 18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26">
                    <a:moveTo>
                      <a:pt x="8" y="0"/>
                    </a:moveTo>
                    <a:cubicBezTo>
                      <a:pt x="7" y="0"/>
                      <a:pt x="5" y="1"/>
                      <a:pt x="4" y="2"/>
                    </a:cubicBezTo>
                    <a:cubicBezTo>
                      <a:pt x="1" y="7"/>
                      <a:pt x="0" y="12"/>
                      <a:pt x="4" y="17"/>
                    </a:cubicBezTo>
                    <a:cubicBezTo>
                      <a:pt x="7" y="19"/>
                      <a:pt x="9" y="22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3" y="25"/>
                      <a:pt x="14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8" y="20"/>
                      <a:pt x="12" y="16"/>
                      <a:pt x="13" y="11"/>
                    </a:cubicBezTo>
                    <a:cubicBezTo>
                      <a:pt x="13" y="7"/>
                      <a:pt x="16" y="2"/>
                      <a:pt x="9" y="0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7343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2" name="Freeform 6159"/>
              <p:cNvSpPr/>
              <p:nvPr/>
            </p:nvSpPr>
            <p:spPr bwMode="auto">
              <a:xfrm>
                <a:off x="5518150" y="6099176"/>
                <a:ext cx="23813" cy="33338"/>
              </a:xfrm>
              <a:custGeom>
                <a:avLst/>
                <a:gdLst>
                  <a:gd name="T0" fmla="*/ 5 w 12"/>
                  <a:gd name="T1" fmla="*/ 0 h 17"/>
                  <a:gd name="T2" fmla="*/ 1 w 12"/>
                  <a:gd name="T3" fmla="*/ 4 h 17"/>
                  <a:gd name="T4" fmla="*/ 8 w 12"/>
                  <a:gd name="T5" fmla="*/ 17 h 17"/>
                  <a:gd name="T6" fmla="*/ 10 w 12"/>
                  <a:gd name="T7" fmla="*/ 16 h 17"/>
                  <a:gd name="T8" fmla="*/ 10 w 12"/>
                  <a:gd name="T9" fmla="*/ 16 h 17"/>
                  <a:gd name="T10" fmla="*/ 11 w 12"/>
                  <a:gd name="T11" fmla="*/ 1 h 17"/>
                  <a:gd name="T12" fmla="*/ 11 w 12"/>
                  <a:gd name="T13" fmla="*/ 1 h 17"/>
                  <a:gd name="T14" fmla="*/ 5 w 12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7">
                    <a:moveTo>
                      <a:pt x="5" y="0"/>
                    </a:moveTo>
                    <a:cubicBezTo>
                      <a:pt x="3" y="0"/>
                      <a:pt x="1" y="1"/>
                      <a:pt x="1" y="4"/>
                    </a:cubicBezTo>
                    <a:cubicBezTo>
                      <a:pt x="1" y="8"/>
                      <a:pt x="0" y="17"/>
                      <a:pt x="8" y="17"/>
                    </a:cubicBezTo>
                    <a:cubicBezTo>
                      <a:pt x="8" y="17"/>
                      <a:pt x="9" y="17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1"/>
                      <a:pt x="12" y="6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9" y="0"/>
                      <a:pt x="7" y="0"/>
                      <a:pt x="5" y="0"/>
                    </a:cubicBezTo>
                  </a:path>
                </a:pathLst>
              </a:custGeom>
              <a:solidFill>
                <a:srgbClr val="5526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3" name="Freeform 6160"/>
              <p:cNvSpPr/>
              <p:nvPr/>
            </p:nvSpPr>
            <p:spPr bwMode="auto">
              <a:xfrm>
                <a:off x="5572125" y="6115051"/>
                <a:ext cx="46038" cy="36513"/>
              </a:xfrm>
              <a:custGeom>
                <a:avLst/>
                <a:gdLst>
                  <a:gd name="T0" fmla="*/ 14 w 23"/>
                  <a:gd name="T1" fmla="*/ 0 h 18"/>
                  <a:gd name="T2" fmla="*/ 5 w 23"/>
                  <a:gd name="T3" fmla="*/ 4 h 18"/>
                  <a:gd name="T4" fmla="*/ 5 w 23"/>
                  <a:gd name="T5" fmla="*/ 4 h 18"/>
                  <a:gd name="T6" fmla="*/ 12 w 23"/>
                  <a:gd name="T7" fmla="*/ 18 h 18"/>
                  <a:gd name="T8" fmla="*/ 12 w 23"/>
                  <a:gd name="T9" fmla="*/ 18 h 18"/>
                  <a:gd name="T10" fmla="*/ 12 w 23"/>
                  <a:gd name="T11" fmla="*/ 18 h 18"/>
                  <a:gd name="T12" fmla="*/ 17 w 23"/>
                  <a:gd name="T13" fmla="*/ 2 h 18"/>
                  <a:gd name="T14" fmla="*/ 14 w 23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" h="18">
                    <a:moveTo>
                      <a:pt x="14" y="0"/>
                    </a:moveTo>
                    <a:cubicBezTo>
                      <a:pt x="11" y="0"/>
                      <a:pt x="8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9"/>
                      <a:pt x="0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3"/>
                      <a:pt x="23" y="9"/>
                      <a:pt x="17" y="2"/>
                    </a:cubicBezTo>
                    <a:cubicBezTo>
                      <a:pt x="16" y="0"/>
                      <a:pt x="15" y="0"/>
                      <a:pt x="14" y="0"/>
                    </a:cubicBezTo>
                  </a:path>
                </a:pathLst>
              </a:custGeom>
              <a:solidFill>
                <a:srgbClr val="4517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4" name="Freeform 6161"/>
              <p:cNvSpPr/>
              <p:nvPr/>
            </p:nvSpPr>
            <p:spPr bwMode="auto">
              <a:xfrm>
                <a:off x="5989638" y="4308476"/>
                <a:ext cx="76200" cy="177800"/>
              </a:xfrm>
              <a:custGeom>
                <a:avLst/>
                <a:gdLst>
                  <a:gd name="T0" fmla="*/ 31 w 38"/>
                  <a:gd name="T1" fmla="*/ 0 h 89"/>
                  <a:gd name="T2" fmla="*/ 31 w 38"/>
                  <a:gd name="T3" fmla="*/ 0 h 89"/>
                  <a:gd name="T4" fmla="*/ 31 w 38"/>
                  <a:gd name="T5" fmla="*/ 0 h 89"/>
                  <a:gd name="T6" fmla="*/ 31 w 38"/>
                  <a:gd name="T7" fmla="*/ 0 h 89"/>
                  <a:gd name="T8" fmla="*/ 22 w 38"/>
                  <a:gd name="T9" fmla="*/ 14 h 89"/>
                  <a:gd name="T10" fmla="*/ 19 w 38"/>
                  <a:gd name="T11" fmla="*/ 17 h 89"/>
                  <a:gd name="T12" fmla="*/ 14 w 38"/>
                  <a:gd name="T13" fmla="*/ 15 h 89"/>
                  <a:gd name="T14" fmla="*/ 14 w 38"/>
                  <a:gd name="T15" fmla="*/ 15 h 89"/>
                  <a:gd name="T16" fmla="*/ 14 w 38"/>
                  <a:gd name="T17" fmla="*/ 15 h 89"/>
                  <a:gd name="T18" fmla="*/ 10 w 38"/>
                  <a:gd name="T19" fmla="*/ 38 h 89"/>
                  <a:gd name="T20" fmla="*/ 10 w 38"/>
                  <a:gd name="T21" fmla="*/ 38 h 89"/>
                  <a:gd name="T22" fmla="*/ 10 w 38"/>
                  <a:gd name="T23" fmla="*/ 38 h 89"/>
                  <a:gd name="T24" fmla="*/ 0 w 38"/>
                  <a:gd name="T25" fmla="*/ 80 h 89"/>
                  <a:gd name="T26" fmla="*/ 0 w 38"/>
                  <a:gd name="T27" fmla="*/ 80 h 89"/>
                  <a:gd name="T28" fmla="*/ 9 w 38"/>
                  <a:gd name="T29" fmla="*/ 89 h 89"/>
                  <a:gd name="T30" fmla="*/ 15 w 38"/>
                  <a:gd name="T31" fmla="*/ 85 h 89"/>
                  <a:gd name="T32" fmla="*/ 15 w 38"/>
                  <a:gd name="T33" fmla="*/ 85 h 89"/>
                  <a:gd name="T34" fmla="*/ 23 w 38"/>
                  <a:gd name="T35" fmla="*/ 76 h 89"/>
                  <a:gd name="T36" fmla="*/ 26 w 38"/>
                  <a:gd name="T37" fmla="*/ 76 h 89"/>
                  <a:gd name="T38" fmla="*/ 38 w 38"/>
                  <a:gd name="T39" fmla="*/ 52 h 89"/>
                  <a:gd name="T40" fmla="*/ 38 w 38"/>
                  <a:gd name="T41" fmla="*/ 52 h 89"/>
                  <a:gd name="T42" fmla="*/ 31 w 38"/>
                  <a:gd name="T4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" h="89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7" y="4"/>
                      <a:pt x="24" y="8"/>
                      <a:pt x="22" y="14"/>
                    </a:cubicBezTo>
                    <a:cubicBezTo>
                      <a:pt x="21" y="17"/>
                      <a:pt x="20" y="17"/>
                      <a:pt x="19" y="17"/>
                    </a:cubicBezTo>
                    <a:cubicBezTo>
                      <a:pt x="17" y="17"/>
                      <a:pt x="15" y="16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23"/>
                      <a:pt x="17" y="31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5" y="54"/>
                      <a:pt x="18" y="70"/>
                      <a:pt x="0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3" y="83"/>
                      <a:pt x="5" y="89"/>
                      <a:pt x="9" y="89"/>
                    </a:cubicBezTo>
                    <a:cubicBezTo>
                      <a:pt x="10" y="89"/>
                      <a:pt x="12" y="88"/>
                      <a:pt x="15" y="85"/>
                    </a:cubicBezTo>
                    <a:cubicBezTo>
                      <a:pt x="15" y="85"/>
                      <a:pt x="15" y="85"/>
                      <a:pt x="15" y="85"/>
                    </a:cubicBezTo>
                    <a:cubicBezTo>
                      <a:pt x="16" y="80"/>
                      <a:pt x="18" y="76"/>
                      <a:pt x="23" y="76"/>
                    </a:cubicBezTo>
                    <a:cubicBezTo>
                      <a:pt x="24" y="76"/>
                      <a:pt x="25" y="76"/>
                      <a:pt x="26" y="76"/>
                    </a:cubicBezTo>
                    <a:cubicBezTo>
                      <a:pt x="25" y="66"/>
                      <a:pt x="1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1" y="35"/>
                      <a:pt x="29" y="18"/>
                      <a:pt x="31" y="0"/>
                    </a:cubicBezTo>
                  </a:path>
                </a:pathLst>
              </a:custGeom>
              <a:solidFill>
                <a:srgbClr val="542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5" name="Freeform 6162"/>
              <p:cNvSpPr/>
              <p:nvPr/>
            </p:nvSpPr>
            <p:spPr bwMode="auto">
              <a:xfrm>
                <a:off x="5951538" y="4224339"/>
                <a:ext cx="130175" cy="138113"/>
              </a:xfrm>
              <a:custGeom>
                <a:avLst/>
                <a:gdLst>
                  <a:gd name="T0" fmla="*/ 35 w 65"/>
                  <a:gd name="T1" fmla="*/ 0 h 69"/>
                  <a:gd name="T2" fmla="*/ 35 w 65"/>
                  <a:gd name="T3" fmla="*/ 0 h 69"/>
                  <a:gd name="T4" fmla="*/ 23 w 65"/>
                  <a:gd name="T5" fmla="*/ 25 h 69"/>
                  <a:gd name="T6" fmla="*/ 23 w 65"/>
                  <a:gd name="T7" fmla="*/ 25 h 69"/>
                  <a:gd name="T8" fmla="*/ 9 w 65"/>
                  <a:gd name="T9" fmla="*/ 41 h 69"/>
                  <a:gd name="T10" fmla="*/ 9 w 65"/>
                  <a:gd name="T11" fmla="*/ 41 h 69"/>
                  <a:gd name="T12" fmla="*/ 9 w 65"/>
                  <a:gd name="T13" fmla="*/ 41 h 69"/>
                  <a:gd name="T14" fmla="*/ 8 w 65"/>
                  <a:gd name="T15" fmla="*/ 44 h 69"/>
                  <a:gd name="T16" fmla="*/ 8 w 65"/>
                  <a:gd name="T17" fmla="*/ 69 h 69"/>
                  <a:gd name="T18" fmla="*/ 8 w 65"/>
                  <a:gd name="T19" fmla="*/ 69 h 69"/>
                  <a:gd name="T20" fmla="*/ 8 w 65"/>
                  <a:gd name="T21" fmla="*/ 69 h 69"/>
                  <a:gd name="T22" fmla="*/ 8 w 65"/>
                  <a:gd name="T23" fmla="*/ 69 h 69"/>
                  <a:gd name="T24" fmla="*/ 8 w 65"/>
                  <a:gd name="T25" fmla="*/ 69 h 69"/>
                  <a:gd name="T26" fmla="*/ 13 w 65"/>
                  <a:gd name="T27" fmla="*/ 58 h 69"/>
                  <a:gd name="T28" fmla="*/ 19 w 65"/>
                  <a:gd name="T29" fmla="*/ 60 h 69"/>
                  <a:gd name="T30" fmla="*/ 19 w 65"/>
                  <a:gd name="T31" fmla="*/ 60 h 69"/>
                  <a:gd name="T32" fmla="*/ 19 w 65"/>
                  <a:gd name="T33" fmla="*/ 60 h 69"/>
                  <a:gd name="T34" fmla="*/ 26 w 65"/>
                  <a:gd name="T35" fmla="*/ 55 h 69"/>
                  <a:gd name="T36" fmla="*/ 33 w 65"/>
                  <a:gd name="T37" fmla="*/ 57 h 69"/>
                  <a:gd name="T38" fmla="*/ 33 w 65"/>
                  <a:gd name="T39" fmla="*/ 57 h 69"/>
                  <a:gd name="T40" fmla="*/ 33 w 65"/>
                  <a:gd name="T41" fmla="*/ 57 h 69"/>
                  <a:gd name="T42" fmla="*/ 33 w 65"/>
                  <a:gd name="T43" fmla="*/ 57 h 69"/>
                  <a:gd name="T44" fmla="*/ 33 w 65"/>
                  <a:gd name="T45" fmla="*/ 57 h 69"/>
                  <a:gd name="T46" fmla="*/ 34 w 65"/>
                  <a:gd name="T47" fmla="*/ 45 h 69"/>
                  <a:gd name="T48" fmla="*/ 33 w 65"/>
                  <a:gd name="T49" fmla="*/ 25 h 69"/>
                  <a:gd name="T50" fmla="*/ 36 w 65"/>
                  <a:gd name="T51" fmla="*/ 22 h 69"/>
                  <a:gd name="T52" fmla="*/ 41 w 65"/>
                  <a:gd name="T53" fmla="*/ 25 h 69"/>
                  <a:gd name="T54" fmla="*/ 46 w 65"/>
                  <a:gd name="T55" fmla="*/ 28 h 69"/>
                  <a:gd name="T56" fmla="*/ 46 w 65"/>
                  <a:gd name="T57" fmla="*/ 28 h 69"/>
                  <a:gd name="T58" fmla="*/ 46 w 65"/>
                  <a:gd name="T59" fmla="*/ 28 h 69"/>
                  <a:gd name="T60" fmla="*/ 46 w 65"/>
                  <a:gd name="T61" fmla="*/ 28 h 69"/>
                  <a:gd name="T62" fmla="*/ 46 w 65"/>
                  <a:gd name="T63" fmla="*/ 28 h 69"/>
                  <a:gd name="T64" fmla="*/ 46 w 65"/>
                  <a:gd name="T65" fmla="*/ 28 h 69"/>
                  <a:gd name="T66" fmla="*/ 50 w 65"/>
                  <a:gd name="T67" fmla="*/ 30 h 69"/>
                  <a:gd name="T68" fmla="*/ 62 w 65"/>
                  <a:gd name="T69" fmla="*/ 17 h 69"/>
                  <a:gd name="T70" fmla="*/ 62 w 65"/>
                  <a:gd name="T71" fmla="*/ 17 h 69"/>
                  <a:gd name="T72" fmla="*/ 64 w 65"/>
                  <a:gd name="T73" fmla="*/ 1 h 69"/>
                  <a:gd name="T74" fmla="*/ 64 w 65"/>
                  <a:gd name="T75" fmla="*/ 1 h 69"/>
                  <a:gd name="T76" fmla="*/ 61 w 65"/>
                  <a:gd name="T77" fmla="*/ 0 h 69"/>
                  <a:gd name="T78" fmla="*/ 54 w 65"/>
                  <a:gd name="T79" fmla="*/ 4 h 69"/>
                  <a:gd name="T80" fmla="*/ 48 w 65"/>
                  <a:gd name="T81" fmla="*/ 8 h 69"/>
                  <a:gd name="T82" fmla="*/ 45 w 65"/>
                  <a:gd name="T83" fmla="*/ 7 h 69"/>
                  <a:gd name="T84" fmla="*/ 42 w 65"/>
                  <a:gd name="T85" fmla="*/ 16 h 69"/>
                  <a:gd name="T86" fmla="*/ 41 w 65"/>
                  <a:gd name="T87" fmla="*/ 16 h 69"/>
                  <a:gd name="T88" fmla="*/ 38 w 65"/>
                  <a:gd name="T89" fmla="*/ 5 h 69"/>
                  <a:gd name="T90" fmla="*/ 38 w 65"/>
                  <a:gd name="T91" fmla="*/ 5 h 69"/>
                  <a:gd name="T92" fmla="*/ 39 w 65"/>
                  <a:gd name="T93" fmla="*/ 1 h 69"/>
                  <a:gd name="T94" fmla="*/ 39 w 65"/>
                  <a:gd name="T95" fmla="*/ 1 h 69"/>
                  <a:gd name="T96" fmla="*/ 35 w 65"/>
                  <a:gd name="T9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69">
                    <a:moveTo>
                      <a:pt x="35" y="0"/>
                    </a:moveTo>
                    <a:cubicBezTo>
                      <a:pt x="35" y="0"/>
                      <a:pt x="35" y="0"/>
                      <a:pt x="35" y="0"/>
                    </a:cubicBezTo>
                    <a:cubicBezTo>
                      <a:pt x="21" y="3"/>
                      <a:pt x="30" y="18"/>
                      <a:pt x="23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18" y="30"/>
                      <a:pt x="14" y="35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2"/>
                      <a:pt x="8" y="43"/>
                      <a:pt x="8" y="44"/>
                    </a:cubicBezTo>
                    <a:cubicBezTo>
                      <a:pt x="11" y="53"/>
                      <a:pt x="0" y="61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11" y="67"/>
                      <a:pt x="9" y="58"/>
                      <a:pt x="13" y="58"/>
                    </a:cubicBezTo>
                    <a:cubicBezTo>
                      <a:pt x="14" y="58"/>
                      <a:pt x="16" y="58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21" y="56"/>
                      <a:pt x="23" y="55"/>
                      <a:pt x="26" y="55"/>
                    </a:cubicBezTo>
                    <a:cubicBezTo>
                      <a:pt x="28" y="55"/>
                      <a:pt x="30" y="56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6" y="53"/>
                      <a:pt x="42" y="49"/>
                      <a:pt x="34" y="45"/>
                    </a:cubicBezTo>
                    <a:cubicBezTo>
                      <a:pt x="24" y="39"/>
                      <a:pt x="30" y="30"/>
                      <a:pt x="33" y="25"/>
                    </a:cubicBezTo>
                    <a:cubicBezTo>
                      <a:pt x="34" y="23"/>
                      <a:pt x="35" y="22"/>
                      <a:pt x="36" y="22"/>
                    </a:cubicBezTo>
                    <a:cubicBezTo>
                      <a:pt x="37" y="22"/>
                      <a:pt x="39" y="24"/>
                      <a:pt x="41" y="25"/>
                    </a:cubicBezTo>
                    <a:cubicBezTo>
                      <a:pt x="42" y="27"/>
                      <a:pt x="44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29"/>
                      <a:pt x="50" y="30"/>
                    </a:cubicBezTo>
                    <a:cubicBezTo>
                      <a:pt x="48" y="19"/>
                      <a:pt x="55" y="18"/>
                      <a:pt x="62" y="17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59" y="11"/>
                      <a:pt x="65" y="7"/>
                      <a:pt x="64" y="1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1"/>
                      <a:pt x="62" y="0"/>
                      <a:pt x="61" y="0"/>
                    </a:cubicBezTo>
                    <a:cubicBezTo>
                      <a:pt x="58" y="0"/>
                      <a:pt x="56" y="2"/>
                      <a:pt x="54" y="4"/>
                    </a:cubicBezTo>
                    <a:cubicBezTo>
                      <a:pt x="52" y="6"/>
                      <a:pt x="50" y="8"/>
                      <a:pt x="48" y="8"/>
                    </a:cubicBezTo>
                    <a:cubicBezTo>
                      <a:pt x="47" y="8"/>
                      <a:pt x="46" y="8"/>
                      <a:pt x="45" y="7"/>
                    </a:cubicBezTo>
                    <a:cubicBezTo>
                      <a:pt x="45" y="11"/>
                      <a:pt x="46" y="16"/>
                      <a:pt x="42" y="16"/>
                    </a:cubicBezTo>
                    <a:cubicBezTo>
                      <a:pt x="42" y="16"/>
                      <a:pt x="41" y="16"/>
                      <a:pt x="41" y="16"/>
                    </a:cubicBezTo>
                    <a:cubicBezTo>
                      <a:pt x="35" y="15"/>
                      <a:pt x="37" y="9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4"/>
                      <a:pt x="39" y="2"/>
                      <a:pt x="39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8" y="1"/>
                      <a:pt x="37" y="0"/>
                      <a:pt x="35" y="0"/>
                    </a:cubicBezTo>
                  </a:path>
                </a:pathLst>
              </a:custGeom>
              <a:solidFill>
                <a:srgbClr val="673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6" name="Freeform 6163"/>
              <p:cNvSpPr/>
              <p:nvPr/>
            </p:nvSpPr>
            <p:spPr bwMode="auto">
              <a:xfrm>
                <a:off x="6037263" y="4279901"/>
                <a:ext cx="23813" cy="28575"/>
              </a:xfrm>
              <a:custGeom>
                <a:avLst/>
                <a:gdLst>
                  <a:gd name="T0" fmla="*/ 3 w 12"/>
                  <a:gd name="T1" fmla="*/ 0 h 14"/>
                  <a:gd name="T2" fmla="*/ 3 w 12"/>
                  <a:gd name="T3" fmla="*/ 0 h 14"/>
                  <a:gd name="T4" fmla="*/ 7 w 12"/>
                  <a:gd name="T5" fmla="*/ 14 h 14"/>
                  <a:gd name="T6" fmla="*/ 7 w 12"/>
                  <a:gd name="T7" fmla="*/ 14 h 14"/>
                  <a:gd name="T8" fmla="*/ 7 w 12"/>
                  <a:gd name="T9" fmla="*/ 14 h 14"/>
                  <a:gd name="T10" fmla="*/ 7 w 12"/>
                  <a:gd name="T11" fmla="*/ 14 h 14"/>
                  <a:gd name="T12" fmla="*/ 7 w 12"/>
                  <a:gd name="T13" fmla="*/ 2 h 14"/>
                  <a:gd name="T14" fmla="*/ 7 w 12"/>
                  <a:gd name="T15" fmla="*/ 2 h 14"/>
                  <a:gd name="T16" fmla="*/ 3 w 12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4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6"/>
                      <a:pt x="0" y="11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2" y="10"/>
                      <a:pt x="12" y="6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5" y="1"/>
                      <a:pt x="3" y="0"/>
                    </a:cubicBezTo>
                  </a:path>
                </a:pathLst>
              </a:custGeom>
              <a:solidFill>
                <a:srgbClr val="684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7" name="Freeform 6164"/>
              <p:cNvSpPr/>
              <p:nvPr/>
            </p:nvSpPr>
            <p:spPr bwMode="auto">
              <a:xfrm>
                <a:off x="5967413" y="4210051"/>
                <a:ext cx="53975" cy="63500"/>
              </a:xfrm>
              <a:custGeom>
                <a:avLst/>
                <a:gdLst>
                  <a:gd name="T0" fmla="*/ 17 w 27"/>
                  <a:gd name="T1" fmla="*/ 0 h 32"/>
                  <a:gd name="T2" fmla="*/ 17 w 27"/>
                  <a:gd name="T3" fmla="*/ 0 h 32"/>
                  <a:gd name="T4" fmla="*/ 12 w 27"/>
                  <a:gd name="T5" fmla="*/ 2 h 32"/>
                  <a:gd name="T6" fmla="*/ 12 w 27"/>
                  <a:gd name="T7" fmla="*/ 2 h 32"/>
                  <a:gd name="T8" fmla="*/ 4 w 27"/>
                  <a:gd name="T9" fmla="*/ 16 h 32"/>
                  <a:gd name="T10" fmla="*/ 4 w 27"/>
                  <a:gd name="T11" fmla="*/ 16 h 32"/>
                  <a:gd name="T12" fmla="*/ 4 w 27"/>
                  <a:gd name="T13" fmla="*/ 16 h 32"/>
                  <a:gd name="T14" fmla="*/ 4 w 27"/>
                  <a:gd name="T15" fmla="*/ 16 h 32"/>
                  <a:gd name="T16" fmla="*/ 0 w 27"/>
                  <a:gd name="T17" fmla="*/ 27 h 32"/>
                  <a:gd name="T18" fmla="*/ 0 w 27"/>
                  <a:gd name="T19" fmla="*/ 27 h 32"/>
                  <a:gd name="T20" fmla="*/ 0 w 27"/>
                  <a:gd name="T21" fmla="*/ 27 h 32"/>
                  <a:gd name="T22" fmla="*/ 0 w 27"/>
                  <a:gd name="T23" fmla="*/ 27 h 32"/>
                  <a:gd name="T24" fmla="*/ 5 w 27"/>
                  <a:gd name="T25" fmla="*/ 26 h 32"/>
                  <a:gd name="T26" fmla="*/ 15 w 27"/>
                  <a:gd name="T27" fmla="*/ 32 h 32"/>
                  <a:gd name="T28" fmla="*/ 15 w 27"/>
                  <a:gd name="T29" fmla="*/ 32 h 32"/>
                  <a:gd name="T30" fmla="*/ 15 w 27"/>
                  <a:gd name="T31" fmla="*/ 32 h 32"/>
                  <a:gd name="T32" fmla="*/ 27 w 27"/>
                  <a:gd name="T33" fmla="*/ 7 h 32"/>
                  <a:gd name="T34" fmla="*/ 27 w 27"/>
                  <a:gd name="T35" fmla="*/ 7 h 32"/>
                  <a:gd name="T36" fmla="*/ 20 w 27"/>
                  <a:gd name="T37" fmla="*/ 2 h 32"/>
                  <a:gd name="T38" fmla="*/ 20 w 27"/>
                  <a:gd name="T39" fmla="*/ 2 h 32"/>
                  <a:gd name="T40" fmla="*/ 17 w 27"/>
                  <a:gd name="T41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" h="32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4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7"/>
                      <a:pt x="1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3" y="19"/>
                      <a:pt x="1" y="23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26"/>
                      <a:pt x="3" y="26"/>
                      <a:pt x="5" y="26"/>
                    </a:cubicBezTo>
                    <a:cubicBezTo>
                      <a:pt x="9" y="26"/>
                      <a:pt x="12" y="28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2" y="25"/>
                      <a:pt x="13" y="10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5" y="5"/>
                      <a:pt x="23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1"/>
                      <a:pt x="19" y="0"/>
                      <a:pt x="17" y="0"/>
                    </a:cubicBezTo>
                  </a:path>
                </a:pathLst>
              </a:custGeom>
              <a:solidFill>
                <a:srgbClr val="5D2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8" name="Freeform 6165"/>
              <p:cNvSpPr/>
              <p:nvPr/>
            </p:nvSpPr>
            <p:spPr bwMode="auto">
              <a:xfrm>
                <a:off x="6021388" y="4233864"/>
                <a:ext cx="22225" cy="22225"/>
              </a:xfrm>
              <a:custGeom>
                <a:avLst/>
                <a:gdLst>
                  <a:gd name="T0" fmla="*/ 3 w 11"/>
                  <a:gd name="T1" fmla="*/ 0 h 11"/>
                  <a:gd name="T2" fmla="*/ 6 w 11"/>
                  <a:gd name="T3" fmla="*/ 11 h 11"/>
                  <a:gd name="T4" fmla="*/ 7 w 11"/>
                  <a:gd name="T5" fmla="*/ 11 h 11"/>
                  <a:gd name="T6" fmla="*/ 10 w 11"/>
                  <a:gd name="T7" fmla="*/ 2 h 11"/>
                  <a:gd name="T8" fmla="*/ 10 w 11"/>
                  <a:gd name="T9" fmla="*/ 2 h 11"/>
                  <a:gd name="T10" fmla="*/ 3 w 11"/>
                  <a:gd name="T11" fmla="*/ 0 h 11"/>
                  <a:gd name="T12" fmla="*/ 3 w 11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3" y="0"/>
                    </a:moveTo>
                    <a:cubicBezTo>
                      <a:pt x="2" y="4"/>
                      <a:pt x="0" y="10"/>
                      <a:pt x="6" y="11"/>
                    </a:cubicBezTo>
                    <a:cubicBezTo>
                      <a:pt x="6" y="11"/>
                      <a:pt x="7" y="11"/>
                      <a:pt x="7" y="11"/>
                    </a:cubicBezTo>
                    <a:cubicBezTo>
                      <a:pt x="11" y="11"/>
                      <a:pt x="10" y="6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2"/>
                      <a:pt x="5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5D2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39" name="Freeform 6166"/>
              <p:cNvSpPr/>
              <p:nvPr/>
            </p:nvSpPr>
            <p:spPr bwMode="auto">
              <a:xfrm>
                <a:off x="5943600" y="4241801"/>
                <a:ext cx="31750" cy="23813"/>
              </a:xfrm>
              <a:custGeom>
                <a:avLst/>
                <a:gdLst>
                  <a:gd name="T0" fmla="*/ 16 w 16"/>
                  <a:gd name="T1" fmla="*/ 0 h 12"/>
                  <a:gd name="T2" fmla="*/ 7 w 16"/>
                  <a:gd name="T3" fmla="*/ 1 h 12"/>
                  <a:gd name="T4" fmla="*/ 7 w 16"/>
                  <a:gd name="T5" fmla="*/ 1 h 12"/>
                  <a:gd name="T6" fmla="*/ 3 w 16"/>
                  <a:gd name="T7" fmla="*/ 12 h 12"/>
                  <a:gd name="T8" fmla="*/ 3 w 16"/>
                  <a:gd name="T9" fmla="*/ 12 h 12"/>
                  <a:gd name="T10" fmla="*/ 8 w 16"/>
                  <a:gd name="T11" fmla="*/ 10 h 12"/>
                  <a:gd name="T12" fmla="*/ 12 w 16"/>
                  <a:gd name="T13" fmla="*/ 11 h 12"/>
                  <a:gd name="T14" fmla="*/ 12 w 16"/>
                  <a:gd name="T15" fmla="*/ 11 h 12"/>
                  <a:gd name="T16" fmla="*/ 16 w 16"/>
                  <a:gd name="T17" fmla="*/ 0 h 12"/>
                  <a:gd name="T18" fmla="*/ 16 w 16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2">
                    <a:moveTo>
                      <a:pt x="16" y="0"/>
                    </a:moveTo>
                    <a:cubicBezTo>
                      <a:pt x="13" y="0"/>
                      <a:pt x="10" y="0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3"/>
                      <a:pt x="0" y="7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0"/>
                      <a:pt x="7" y="10"/>
                      <a:pt x="8" y="10"/>
                    </a:cubicBezTo>
                    <a:cubicBezTo>
                      <a:pt x="10" y="10"/>
                      <a:pt x="11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3" y="7"/>
                      <a:pt x="15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673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0" name="Freeform 6167"/>
              <p:cNvSpPr/>
              <p:nvPr/>
            </p:nvSpPr>
            <p:spPr bwMode="auto">
              <a:xfrm>
                <a:off x="5975350" y="4213226"/>
                <a:ext cx="20638" cy="28575"/>
              </a:xfrm>
              <a:custGeom>
                <a:avLst/>
                <a:gdLst>
                  <a:gd name="T0" fmla="*/ 8 w 10"/>
                  <a:gd name="T1" fmla="*/ 0 h 14"/>
                  <a:gd name="T2" fmla="*/ 0 w 10"/>
                  <a:gd name="T3" fmla="*/ 14 h 14"/>
                  <a:gd name="T4" fmla="*/ 0 w 10"/>
                  <a:gd name="T5" fmla="*/ 14 h 14"/>
                  <a:gd name="T6" fmla="*/ 8 w 10"/>
                  <a:gd name="T7" fmla="*/ 0 h 14"/>
                  <a:gd name="T8" fmla="*/ 8 w 10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4">
                    <a:moveTo>
                      <a:pt x="8" y="0"/>
                    </a:moveTo>
                    <a:cubicBezTo>
                      <a:pt x="2" y="2"/>
                      <a:pt x="2" y="9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0" y="14"/>
                      <a:pt x="7" y="5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73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1" name="Freeform 6168"/>
              <p:cNvSpPr>
                <a:spLocks noEditPoints="1"/>
              </p:cNvSpPr>
              <p:nvPr/>
            </p:nvSpPr>
            <p:spPr bwMode="auto">
              <a:xfrm>
                <a:off x="4872038" y="5816601"/>
                <a:ext cx="285750" cy="192088"/>
              </a:xfrm>
              <a:custGeom>
                <a:avLst/>
                <a:gdLst>
                  <a:gd name="T0" fmla="*/ 141 w 143"/>
                  <a:gd name="T1" fmla="*/ 53 h 96"/>
                  <a:gd name="T2" fmla="*/ 141 w 143"/>
                  <a:gd name="T3" fmla="*/ 53 h 96"/>
                  <a:gd name="T4" fmla="*/ 141 w 143"/>
                  <a:gd name="T5" fmla="*/ 53 h 96"/>
                  <a:gd name="T6" fmla="*/ 80 w 143"/>
                  <a:gd name="T7" fmla="*/ 22 h 96"/>
                  <a:gd name="T8" fmla="*/ 87 w 143"/>
                  <a:gd name="T9" fmla="*/ 18 h 96"/>
                  <a:gd name="T10" fmla="*/ 93 w 143"/>
                  <a:gd name="T11" fmla="*/ 14 h 96"/>
                  <a:gd name="T12" fmla="*/ 79 w 143"/>
                  <a:gd name="T13" fmla="*/ 34 h 96"/>
                  <a:gd name="T14" fmla="*/ 70 w 143"/>
                  <a:gd name="T15" fmla="*/ 36 h 96"/>
                  <a:gd name="T16" fmla="*/ 67 w 143"/>
                  <a:gd name="T17" fmla="*/ 28 h 96"/>
                  <a:gd name="T18" fmla="*/ 52 w 143"/>
                  <a:gd name="T19" fmla="*/ 34 h 96"/>
                  <a:gd name="T20" fmla="*/ 51 w 143"/>
                  <a:gd name="T21" fmla="*/ 14 h 96"/>
                  <a:gd name="T22" fmla="*/ 42 w 143"/>
                  <a:gd name="T23" fmla="*/ 21 h 96"/>
                  <a:gd name="T24" fmla="*/ 38 w 143"/>
                  <a:gd name="T25" fmla="*/ 18 h 96"/>
                  <a:gd name="T26" fmla="*/ 30 w 143"/>
                  <a:gd name="T27" fmla="*/ 28 h 96"/>
                  <a:gd name="T28" fmla="*/ 19 w 143"/>
                  <a:gd name="T29" fmla="*/ 49 h 96"/>
                  <a:gd name="T30" fmla="*/ 19 w 143"/>
                  <a:gd name="T31" fmla="*/ 49 h 96"/>
                  <a:gd name="T32" fmla="*/ 19 w 143"/>
                  <a:gd name="T33" fmla="*/ 49 h 96"/>
                  <a:gd name="T34" fmla="*/ 23 w 143"/>
                  <a:gd name="T35" fmla="*/ 49 h 96"/>
                  <a:gd name="T36" fmla="*/ 29 w 143"/>
                  <a:gd name="T37" fmla="*/ 51 h 96"/>
                  <a:gd name="T38" fmla="*/ 20 w 143"/>
                  <a:gd name="T39" fmla="*/ 57 h 96"/>
                  <a:gd name="T40" fmla="*/ 1 w 143"/>
                  <a:gd name="T41" fmla="*/ 67 h 96"/>
                  <a:gd name="T42" fmla="*/ 14 w 143"/>
                  <a:gd name="T43" fmla="*/ 76 h 96"/>
                  <a:gd name="T44" fmla="*/ 14 w 143"/>
                  <a:gd name="T45" fmla="*/ 76 h 96"/>
                  <a:gd name="T46" fmla="*/ 30 w 143"/>
                  <a:gd name="T47" fmla="*/ 65 h 96"/>
                  <a:gd name="T48" fmla="*/ 56 w 143"/>
                  <a:gd name="T49" fmla="*/ 74 h 96"/>
                  <a:gd name="T50" fmla="*/ 61 w 143"/>
                  <a:gd name="T51" fmla="*/ 71 h 96"/>
                  <a:gd name="T52" fmla="*/ 50 w 143"/>
                  <a:gd name="T53" fmla="*/ 48 h 96"/>
                  <a:gd name="T54" fmla="*/ 74 w 143"/>
                  <a:gd name="T55" fmla="*/ 44 h 96"/>
                  <a:gd name="T56" fmla="*/ 80 w 143"/>
                  <a:gd name="T57" fmla="*/ 60 h 96"/>
                  <a:gd name="T58" fmla="*/ 71 w 143"/>
                  <a:gd name="T59" fmla="*/ 57 h 96"/>
                  <a:gd name="T60" fmla="*/ 76 w 143"/>
                  <a:gd name="T61" fmla="*/ 88 h 96"/>
                  <a:gd name="T62" fmla="*/ 86 w 143"/>
                  <a:gd name="T63" fmla="*/ 78 h 96"/>
                  <a:gd name="T64" fmla="*/ 98 w 143"/>
                  <a:gd name="T65" fmla="*/ 96 h 96"/>
                  <a:gd name="T66" fmla="*/ 98 w 143"/>
                  <a:gd name="T67" fmla="*/ 96 h 96"/>
                  <a:gd name="T68" fmla="*/ 113 w 143"/>
                  <a:gd name="T69" fmla="*/ 88 h 96"/>
                  <a:gd name="T70" fmla="*/ 119 w 143"/>
                  <a:gd name="T71" fmla="*/ 82 h 96"/>
                  <a:gd name="T72" fmla="*/ 114 w 143"/>
                  <a:gd name="T73" fmla="*/ 72 h 96"/>
                  <a:gd name="T74" fmla="*/ 102 w 143"/>
                  <a:gd name="T75" fmla="*/ 61 h 96"/>
                  <a:gd name="T76" fmla="*/ 111 w 143"/>
                  <a:gd name="T77" fmla="*/ 53 h 96"/>
                  <a:gd name="T78" fmla="*/ 119 w 143"/>
                  <a:gd name="T79" fmla="*/ 70 h 96"/>
                  <a:gd name="T80" fmla="*/ 123 w 143"/>
                  <a:gd name="T81" fmla="*/ 71 h 96"/>
                  <a:gd name="T82" fmla="*/ 123 w 143"/>
                  <a:gd name="T83" fmla="*/ 71 h 96"/>
                  <a:gd name="T84" fmla="*/ 123 w 143"/>
                  <a:gd name="T85" fmla="*/ 71 h 96"/>
                  <a:gd name="T86" fmla="*/ 141 w 143"/>
                  <a:gd name="T87" fmla="*/ 53 h 96"/>
                  <a:gd name="T88" fmla="*/ 104 w 143"/>
                  <a:gd name="T89" fmla="*/ 16 h 96"/>
                  <a:gd name="T90" fmla="*/ 104 w 143"/>
                  <a:gd name="T91" fmla="*/ 16 h 96"/>
                  <a:gd name="T92" fmla="*/ 100 w 143"/>
                  <a:gd name="T93" fmla="*/ 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3" h="96">
                    <a:moveTo>
                      <a:pt x="141" y="53"/>
                    </a:move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3"/>
                      <a:pt x="141" y="53"/>
                      <a:pt x="141" y="53"/>
                    </a:cubicBezTo>
                    <a:moveTo>
                      <a:pt x="85" y="0"/>
                    </a:moveTo>
                    <a:cubicBezTo>
                      <a:pt x="80" y="0"/>
                      <a:pt x="80" y="6"/>
                      <a:pt x="80" y="22"/>
                    </a:cubicBezTo>
                    <a:cubicBezTo>
                      <a:pt x="81" y="22"/>
                      <a:pt x="82" y="22"/>
                      <a:pt x="83" y="22"/>
                    </a:cubicBezTo>
                    <a:cubicBezTo>
                      <a:pt x="85" y="22"/>
                      <a:pt x="86" y="20"/>
                      <a:pt x="87" y="18"/>
                    </a:cubicBezTo>
                    <a:cubicBezTo>
                      <a:pt x="88" y="16"/>
                      <a:pt x="90" y="14"/>
                      <a:pt x="93" y="14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4" y="21"/>
                      <a:pt x="94" y="28"/>
                      <a:pt x="95" y="35"/>
                    </a:cubicBezTo>
                    <a:cubicBezTo>
                      <a:pt x="89" y="35"/>
                      <a:pt x="84" y="34"/>
                      <a:pt x="79" y="34"/>
                    </a:cubicBezTo>
                    <a:cubicBezTo>
                      <a:pt x="77" y="34"/>
                      <a:pt x="74" y="34"/>
                      <a:pt x="72" y="35"/>
                    </a:cubicBezTo>
                    <a:cubicBezTo>
                      <a:pt x="71" y="36"/>
                      <a:pt x="70" y="36"/>
                      <a:pt x="70" y="36"/>
                    </a:cubicBezTo>
                    <a:cubicBezTo>
                      <a:pt x="67" y="36"/>
                      <a:pt x="67" y="31"/>
                      <a:pt x="67" y="28"/>
                    </a:cubicBezTo>
                    <a:cubicBezTo>
                      <a:pt x="67" y="28"/>
                      <a:pt x="67" y="28"/>
                      <a:pt x="67" y="28"/>
                    </a:cubicBezTo>
                    <a:cubicBezTo>
                      <a:pt x="63" y="28"/>
                      <a:pt x="61" y="36"/>
                      <a:pt x="56" y="36"/>
                    </a:cubicBezTo>
                    <a:cubicBezTo>
                      <a:pt x="55" y="36"/>
                      <a:pt x="53" y="35"/>
                      <a:pt x="52" y="34"/>
                    </a:cubicBezTo>
                    <a:cubicBezTo>
                      <a:pt x="45" y="28"/>
                      <a:pt x="49" y="21"/>
                      <a:pt x="51" y="14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49" y="14"/>
                      <a:pt x="48" y="16"/>
                      <a:pt x="47" y="18"/>
                    </a:cubicBezTo>
                    <a:cubicBezTo>
                      <a:pt x="45" y="19"/>
                      <a:pt x="44" y="21"/>
                      <a:pt x="42" y="21"/>
                    </a:cubicBezTo>
                    <a:cubicBezTo>
                      <a:pt x="41" y="21"/>
                      <a:pt x="39" y="20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5" y="21"/>
                      <a:pt x="39" y="28"/>
                      <a:pt x="33" y="28"/>
                    </a:cubicBezTo>
                    <a:cubicBezTo>
                      <a:pt x="32" y="28"/>
                      <a:pt x="31" y="28"/>
                      <a:pt x="30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3" y="38"/>
                      <a:pt x="19" y="40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49"/>
                      <a:pt x="20" y="49"/>
                      <a:pt x="20" y="49"/>
                    </a:cubicBezTo>
                    <a:cubicBezTo>
                      <a:pt x="21" y="49"/>
                      <a:pt x="22" y="49"/>
                      <a:pt x="23" y="49"/>
                    </a:cubicBezTo>
                    <a:cubicBezTo>
                      <a:pt x="24" y="48"/>
                      <a:pt x="24" y="48"/>
                      <a:pt x="25" y="48"/>
                    </a:cubicBezTo>
                    <a:cubicBezTo>
                      <a:pt x="27" y="48"/>
                      <a:pt x="28" y="49"/>
                      <a:pt x="29" y="51"/>
                    </a:cubicBezTo>
                    <a:cubicBezTo>
                      <a:pt x="29" y="56"/>
                      <a:pt x="24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16" y="66"/>
                      <a:pt x="8" y="65"/>
                      <a:pt x="1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0" y="75"/>
                      <a:pt x="3" y="78"/>
                      <a:pt x="7" y="78"/>
                    </a:cubicBezTo>
                    <a:cubicBezTo>
                      <a:pt x="9" y="78"/>
                      <a:pt x="12" y="77"/>
                      <a:pt x="14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20" y="72"/>
                      <a:pt x="25" y="69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4" y="63"/>
                      <a:pt x="36" y="62"/>
                      <a:pt x="39" y="62"/>
                    </a:cubicBezTo>
                    <a:cubicBezTo>
                      <a:pt x="46" y="62"/>
                      <a:pt x="51" y="68"/>
                      <a:pt x="56" y="74"/>
                    </a:cubicBezTo>
                    <a:cubicBezTo>
                      <a:pt x="56" y="74"/>
                      <a:pt x="56" y="74"/>
                      <a:pt x="56" y="74"/>
                    </a:cubicBezTo>
                    <a:cubicBezTo>
                      <a:pt x="58" y="73"/>
                      <a:pt x="59" y="72"/>
                      <a:pt x="61" y="71"/>
                    </a:cubicBezTo>
                    <a:cubicBezTo>
                      <a:pt x="60" y="69"/>
                      <a:pt x="59" y="66"/>
                      <a:pt x="59" y="64"/>
                    </a:cubicBezTo>
                    <a:cubicBezTo>
                      <a:pt x="58" y="57"/>
                      <a:pt x="43" y="54"/>
                      <a:pt x="50" y="48"/>
                    </a:cubicBezTo>
                    <a:cubicBezTo>
                      <a:pt x="53" y="44"/>
                      <a:pt x="60" y="43"/>
                      <a:pt x="67" y="43"/>
                    </a:cubicBezTo>
                    <a:cubicBezTo>
                      <a:pt x="69" y="43"/>
                      <a:pt x="72" y="44"/>
                      <a:pt x="74" y="44"/>
                    </a:cubicBezTo>
                    <a:cubicBezTo>
                      <a:pt x="83" y="44"/>
                      <a:pt x="81" y="53"/>
                      <a:pt x="83" y="59"/>
                    </a:cubicBezTo>
                    <a:cubicBezTo>
                      <a:pt x="82" y="60"/>
                      <a:pt x="81" y="60"/>
                      <a:pt x="80" y="60"/>
                    </a:cubicBezTo>
                    <a:cubicBezTo>
                      <a:pt x="78" y="60"/>
                      <a:pt x="77" y="59"/>
                      <a:pt x="76" y="59"/>
                    </a:cubicBezTo>
                    <a:cubicBezTo>
                      <a:pt x="74" y="58"/>
                      <a:pt x="73" y="57"/>
                      <a:pt x="71" y="57"/>
                    </a:cubicBezTo>
                    <a:cubicBezTo>
                      <a:pt x="70" y="57"/>
                      <a:pt x="69" y="57"/>
                      <a:pt x="68" y="58"/>
                    </a:cubicBezTo>
                    <a:cubicBezTo>
                      <a:pt x="75" y="67"/>
                      <a:pt x="74" y="77"/>
                      <a:pt x="76" y="88"/>
                    </a:cubicBezTo>
                    <a:cubicBezTo>
                      <a:pt x="76" y="88"/>
                      <a:pt x="76" y="88"/>
                      <a:pt x="76" y="88"/>
                    </a:cubicBezTo>
                    <a:cubicBezTo>
                      <a:pt x="78" y="83"/>
                      <a:pt x="81" y="78"/>
                      <a:pt x="86" y="78"/>
                    </a:cubicBezTo>
                    <a:cubicBezTo>
                      <a:pt x="87" y="78"/>
                      <a:pt x="87" y="78"/>
                      <a:pt x="87" y="78"/>
                    </a:cubicBezTo>
                    <a:cubicBezTo>
                      <a:pt x="96" y="79"/>
                      <a:pt x="97" y="88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98" y="96"/>
                      <a:pt x="98" y="96"/>
                      <a:pt x="98" y="96"/>
                    </a:cubicBezTo>
                    <a:cubicBezTo>
                      <a:pt x="103" y="93"/>
                      <a:pt x="108" y="91"/>
                      <a:pt x="113" y="88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13" y="88"/>
                      <a:pt x="113" y="88"/>
                      <a:pt x="113" y="88"/>
                    </a:cubicBezTo>
                    <a:cubicBezTo>
                      <a:pt x="114" y="85"/>
                      <a:pt x="115" y="83"/>
                      <a:pt x="119" y="82"/>
                    </a:cubicBezTo>
                    <a:cubicBezTo>
                      <a:pt x="117" y="79"/>
                      <a:pt x="116" y="76"/>
                      <a:pt x="114" y="72"/>
                    </a:cubicBezTo>
                    <a:cubicBezTo>
                      <a:pt x="114" y="72"/>
                      <a:pt x="114" y="72"/>
                      <a:pt x="114" y="72"/>
                    </a:cubicBezTo>
                    <a:cubicBezTo>
                      <a:pt x="114" y="72"/>
                      <a:pt x="114" y="72"/>
                      <a:pt x="114" y="72"/>
                    </a:cubicBezTo>
                    <a:cubicBezTo>
                      <a:pt x="109" y="70"/>
                      <a:pt x="100" y="71"/>
                      <a:pt x="102" y="61"/>
                    </a:cubicBezTo>
                    <a:cubicBezTo>
                      <a:pt x="103" y="57"/>
                      <a:pt x="105" y="53"/>
                      <a:pt x="109" y="53"/>
                    </a:cubicBezTo>
                    <a:cubicBezTo>
                      <a:pt x="110" y="53"/>
                      <a:pt x="110" y="53"/>
                      <a:pt x="111" y="53"/>
                    </a:cubicBezTo>
                    <a:cubicBezTo>
                      <a:pt x="120" y="55"/>
                      <a:pt x="117" y="64"/>
                      <a:pt x="119" y="70"/>
                    </a:cubicBezTo>
                    <a:cubicBezTo>
                      <a:pt x="119" y="70"/>
                      <a:pt x="119" y="70"/>
                      <a:pt x="119" y="70"/>
                    </a:cubicBezTo>
                    <a:cubicBezTo>
                      <a:pt x="119" y="70"/>
                      <a:pt x="119" y="70"/>
                      <a:pt x="119" y="70"/>
                    </a:cubicBezTo>
                    <a:cubicBezTo>
                      <a:pt x="120" y="70"/>
                      <a:pt x="121" y="71"/>
                      <a:pt x="123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3" y="71"/>
                      <a:pt x="123" y="71"/>
                      <a:pt x="123" y="71"/>
                    </a:cubicBezTo>
                    <a:cubicBezTo>
                      <a:pt x="122" y="59"/>
                      <a:pt x="143" y="67"/>
                      <a:pt x="141" y="53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24" y="52"/>
                      <a:pt x="107" y="35"/>
                      <a:pt x="104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3" y="12"/>
                      <a:pt x="101" y="9"/>
                      <a:pt x="100" y="6"/>
                    </a:cubicBezTo>
                    <a:cubicBezTo>
                      <a:pt x="100" y="6"/>
                      <a:pt x="100" y="6"/>
                      <a:pt x="100" y="6"/>
                    </a:cubicBezTo>
                    <a:cubicBezTo>
                      <a:pt x="92" y="2"/>
                      <a:pt x="88" y="0"/>
                      <a:pt x="85" y="0"/>
                    </a:cubicBezTo>
                  </a:path>
                </a:pathLst>
              </a:custGeom>
              <a:solidFill>
                <a:srgbClr val="63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2" name="Freeform 6169"/>
              <p:cNvSpPr/>
              <p:nvPr/>
            </p:nvSpPr>
            <p:spPr bwMode="auto">
              <a:xfrm>
                <a:off x="4914900" y="5661026"/>
                <a:ext cx="260350" cy="261938"/>
              </a:xfrm>
              <a:custGeom>
                <a:avLst/>
                <a:gdLst>
                  <a:gd name="T0" fmla="*/ 129 w 129"/>
                  <a:gd name="T1" fmla="*/ 0 h 131"/>
                  <a:gd name="T2" fmla="*/ 113 w 129"/>
                  <a:gd name="T3" fmla="*/ 1 h 131"/>
                  <a:gd name="T4" fmla="*/ 113 w 129"/>
                  <a:gd name="T5" fmla="*/ 14 h 131"/>
                  <a:gd name="T6" fmla="*/ 106 w 129"/>
                  <a:gd name="T7" fmla="*/ 36 h 131"/>
                  <a:gd name="T8" fmla="*/ 98 w 129"/>
                  <a:gd name="T9" fmla="*/ 58 h 131"/>
                  <a:gd name="T10" fmla="*/ 98 w 129"/>
                  <a:gd name="T11" fmla="*/ 58 h 131"/>
                  <a:gd name="T12" fmla="*/ 92 w 129"/>
                  <a:gd name="T13" fmla="*/ 59 h 131"/>
                  <a:gd name="T14" fmla="*/ 74 w 129"/>
                  <a:gd name="T15" fmla="*/ 46 h 131"/>
                  <a:gd name="T16" fmla="*/ 74 w 129"/>
                  <a:gd name="T17" fmla="*/ 46 h 131"/>
                  <a:gd name="T18" fmla="*/ 74 w 129"/>
                  <a:gd name="T19" fmla="*/ 46 h 131"/>
                  <a:gd name="T20" fmla="*/ 69 w 129"/>
                  <a:gd name="T21" fmla="*/ 36 h 131"/>
                  <a:gd name="T22" fmla="*/ 69 w 129"/>
                  <a:gd name="T23" fmla="*/ 36 h 131"/>
                  <a:gd name="T24" fmla="*/ 63 w 129"/>
                  <a:gd name="T25" fmla="*/ 30 h 131"/>
                  <a:gd name="T26" fmla="*/ 63 w 129"/>
                  <a:gd name="T27" fmla="*/ 30 h 131"/>
                  <a:gd name="T28" fmla="*/ 54 w 129"/>
                  <a:gd name="T29" fmla="*/ 47 h 131"/>
                  <a:gd name="T30" fmla="*/ 43 w 129"/>
                  <a:gd name="T31" fmla="*/ 40 h 131"/>
                  <a:gd name="T32" fmla="*/ 43 w 129"/>
                  <a:gd name="T33" fmla="*/ 40 h 131"/>
                  <a:gd name="T34" fmla="*/ 36 w 129"/>
                  <a:gd name="T35" fmla="*/ 44 h 131"/>
                  <a:gd name="T36" fmla="*/ 27 w 129"/>
                  <a:gd name="T37" fmla="*/ 38 h 131"/>
                  <a:gd name="T38" fmla="*/ 27 w 129"/>
                  <a:gd name="T39" fmla="*/ 38 h 131"/>
                  <a:gd name="T40" fmla="*/ 13 w 129"/>
                  <a:gd name="T41" fmla="*/ 47 h 131"/>
                  <a:gd name="T42" fmla="*/ 0 w 129"/>
                  <a:gd name="T43" fmla="*/ 58 h 131"/>
                  <a:gd name="T44" fmla="*/ 0 w 129"/>
                  <a:gd name="T45" fmla="*/ 58 h 131"/>
                  <a:gd name="T46" fmla="*/ 2 w 129"/>
                  <a:gd name="T47" fmla="*/ 63 h 131"/>
                  <a:gd name="T48" fmla="*/ 2 w 129"/>
                  <a:gd name="T49" fmla="*/ 63 h 131"/>
                  <a:gd name="T50" fmla="*/ 31 w 129"/>
                  <a:gd name="T51" fmla="*/ 89 h 131"/>
                  <a:gd name="T52" fmla="*/ 31 w 129"/>
                  <a:gd name="T53" fmla="*/ 89 h 131"/>
                  <a:gd name="T54" fmla="*/ 42 w 129"/>
                  <a:gd name="T55" fmla="*/ 92 h 131"/>
                  <a:gd name="T56" fmla="*/ 47 w 129"/>
                  <a:gd name="T57" fmla="*/ 90 h 131"/>
                  <a:gd name="T58" fmla="*/ 47 w 129"/>
                  <a:gd name="T59" fmla="*/ 90 h 131"/>
                  <a:gd name="T60" fmla="*/ 35 w 129"/>
                  <a:gd name="T61" fmla="*/ 59 h 131"/>
                  <a:gd name="T62" fmla="*/ 30 w 129"/>
                  <a:gd name="T63" fmla="*/ 53 h 131"/>
                  <a:gd name="T64" fmla="*/ 76 w 129"/>
                  <a:gd name="T65" fmla="*/ 63 h 131"/>
                  <a:gd name="T66" fmla="*/ 76 w 129"/>
                  <a:gd name="T67" fmla="*/ 63 h 131"/>
                  <a:gd name="T68" fmla="*/ 96 w 129"/>
                  <a:gd name="T69" fmla="*/ 71 h 131"/>
                  <a:gd name="T70" fmla="*/ 82 w 129"/>
                  <a:gd name="T71" fmla="*/ 94 h 131"/>
                  <a:gd name="T72" fmla="*/ 82 w 129"/>
                  <a:gd name="T73" fmla="*/ 94 h 131"/>
                  <a:gd name="T74" fmla="*/ 119 w 129"/>
                  <a:gd name="T75" fmla="*/ 131 h 131"/>
                  <a:gd name="T76" fmla="*/ 119 w 129"/>
                  <a:gd name="T77" fmla="*/ 131 h 131"/>
                  <a:gd name="T78" fmla="*/ 119 w 129"/>
                  <a:gd name="T79" fmla="*/ 131 h 131"/>
                  <a:gd name="T80" fmla="*/ 119 w 129"/>
                  <a:gd name="T81" fmla="*/ 131 h 131"/>
                  <a:gd name="T82" fmla="*/ 123 w 129"/>
                  <a:gd name="T83" fmla="*/ 120 h 131"/>
                  <a:gd name="T84" fmla="*/ 122 w 129"/>
                  <a:gd name="T85" fmla="*/ 120 h 131"/>
                  <a:gd name="T86" fmla="*/ 120 w 129"/>
                  <a:gd name="T87" fmla="*/ 120 h 131"/>
                  <a:gd name="T88" fmla="*/ 113 w 129"/>
                  <a:gd name="T89" fmla="*/ 112 h 131"/>
                  <a:gd name="T90" fmla="*/ 113 w 129"/>
                  <a:gd name="T91" fmla="*/ 112 h 131"/>
                  <a:gd name="T92" fmla="*/ 107 w 129"/>
                  <a:gd name="T93" fmla="*/ 113 h 131"/>
                  <a:gd name="T94" fmla="*/ 100 w 129"/>
                  <a:gd name="T95" fmla="*/ 106 h 131"/>
                  <a:gd name="T96" fmla="*/ 106 w 129"/>
                  <a:gd name="T97" fmla="*/ 98 h 131"/>
                  <a:gd name="T98" fmla="*/ 109 w 129"/>
                  <a:gd name="T99" fmla="*/ 99 h 131"/>
                  <a:gd name="T100" fmla="*/ 109 w 129"/>
                  <a:gd name="T101" fmla="*/ 99 h 131"/>
                  <a:gd name="T102" fmla="*/ 111 w 129"/>
                  <a:gd name="T103" fmla="*/ 95 h 131"/>
                  <a:gd name="T104" fmla="*/ 111 w 129"/>
                  <a:gd name="T105" fmla="*/ 95 h 131"/>
                  <a:gd name="T106" fmla="*/ 111 w 129"/>
                  <a:gd name="T107" fmla="*/ 95 h 131"/>
                  <a:gd name="T108" fmla="*/ 102 w 129"/>
                  <a:gd name="T109" fmla="*/ 72 h 131"/>
                  <a:gd name="T110" fmla="*/ 102 w 129"/>
                  <a:gd name="T111" fmla="*/ 72 h 131"/>
                  <a:gd name="T112" fmla="*/ 110 w 129"/>
                  <a:gd name="T113" fmla="*/ 63 h 131"/>
                  <a:gd name="T114" fmla="*/ 121 w 129"/>
                  <a:gd name="T115" fmla="*/ 65 h 131"/>
                  <a:gd name="T116" fmla="*/ 121 w 129"/>
                  <a:gd name="T117" fmla="*/ 65 h 131"/>
                  <a:gd name="T118" fmla="*/ 121 w 129"/>
                  <a:gd name="T119" fmla="*/ 34 h 131"/>
                  <a:gd name="T120" fmla="*/ 129 w 129"/>
                  <a:gd name="T121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9" h="131">
                    <a:moveTo>
                      <a:pt x="129" y="0"/>
                    </a:moveTo>
                    <a:cubicBezTo>
                      <a:pt x="123" y="0"/>
                      <a:pt x="118" y="1"/>
                      <a:pt x="113" y="1"/>
                    </a:cubicBezTo>
                    <a:cubicBezTo>
                      <a:pt x="114" y="5"/>
                      <a:pt x="113" y="9"/>
                      <a:pt x="113" y="14"/>
                    </a:cubicBezTo>
                    <a:cubicBezTo>
                      <a:pt x="114" y="22"/>
                      <a:pt x="108" y="28"/>
                      <a:pt x="106" y="36"/>
                    </a:cubicBezTo>
                    <a:cubicBezTo>
                      <a:pt x="112" y="46"/>
                      <a:pt x="101" y="50"/>
                      <a:pt x="98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6" y="59"/>
                      <a:pt x="94" y="59"/>
                      <a:pt x="92" y="59"/>
                    </a:cubicBezTo>
                    <a:cubicBezTo>
                      <a:pt x="84" y="59"/>
                      <a:pt x="79" y="51"/>
                      <a:pt x="74" y="46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2" y="42"/>
                      <a:pt x="70" y="39"/>
                      <a:pt x="69" y="36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7" y="34"/>
                      <a:pt x="65" y="32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59" y="34"/>
                      <a:pt x="60" y="47"/>
                      <a:pt x="54" y="47"/>
                    </a:cubicBezTo>
                    <a:cubicBezTo>
                      <a:pt x="51" y="47"/>
                      <a:pt x="48" y="45"/>
                      <a:pt x="43" y="40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0" y="42"/>
                      <a:pt x="38" y="44"/>
                      <a:pt x="36" y="44"/>
                    </a:cubicBezTo>
                    <a:cubicBezTo>
                      <a:pt x="33" y="44"/>
                      <a:pt x="30" y="41"/>
                      <a:pt x="27" y="38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1" y="40"/>
                      <a:pt x="11" y="38"/>
                      <a:pt x="13" y="47"/>
                    </a:cubicBezTo>
                    <a:cubicBezTo>
                      <a:pt x="15" y="61"/>
                      <a:pt x="5" y="56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1" y="59"/>
                      <a:pt x="1" y="61"/>
                      <a:pt x="2" y="63"/>
                    </a:cubicBezTo>
                    <a:cubicBezTo>
                      <a:pt x="2" y="63"/>
                      <a:pt x="2" y="63"/>
                      <a:pt x="2" y="63"/>
                    </a:cubicBezTo>
                    <a:cubicBezTo>
                      <a:pt x="13" y="70"/>
                      <a:pt x="18" y="83"/>
                      <a:pt x="31" y="89"/>
                    </a:cubicBezTo>
                    <a:cubicBezTo>
                      <a:pt x="31" y="89"/>
                      <a:pt x="31" y="89"/>
                      <a:pt x="31" y="89"/>
                    </a:cubicBezTo>
                    <a:cubicBezTo>
                      <a:pt x="34" y="89"/>
                      <a:pt x="38" y="92"/>
                      <a:pt x="42" y="92"/>
                    </a:cubicBezTo>
                    <a:cubicBezTo>
                      <a:pt x="43" y="92"/>
                      <a:pt x="45" y="91"/>
                      <a:pt x="47" y="90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59" y="74"/>
                      <a:pt x="35" y="71"/>
                      <a:pt x="35" y="59"/>
                    </a:cubicBezTo>
                    <a:cubicBezTo>
                      <a:pt x="35" y="58"/>
                      <a:pt x="32" y="56"/>
                      <a:pt x="30" y="53"/>
                    </a:cubicBezTo>
                    <a:cubicBezTo>
                      <a:pt x="45" y="58"/>
                      <a:pt x="62" y="52"/>
                      <a:pt x="76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83" y="66"/>
                      <a:pt x="94" y="61"/>
                      <a:pt x="96" y="71"/>
                    </a:cubicBezTo>
                    <a:cubicBezTo>
                      <a:pt x="98" y="81"/>
                      <a:pt x="92" y="89"/>
                      <a:pt x="82" y="94"/>
                    </a:cubicBezTo>
                    <a:cubicBezTo>
                      <a:pt x="82" y="94"/>
                      <a:pt x="82" y="94"/>
                      <a:pt x="82" y="94"/>
                    </a:cubicBezTo>
                    <a:cubicBezTo>
                      <a:pt x="85" y="113"/>
                      <a:pt x="102" y="130"/>
                      <a:pt x="119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20" y="127"/>
                      <a:pt x="122" y="123"/>
                      <a:pt x="123" y="120"/>
                    </a:cubicBezTo>
                    <a:cubicBezTo>
                      <a:pt x="123" y="120"/>
                      <a:pt x="122" y="120"/>
                      <a:pt x="122" y="120"/>
                    </a:cubicBezTo>
                    <a:cubicBezTo>
                      <a:pt x="121" y="120"/>
                      <a:pt x="120" y="120"/>
                      <a:pt x="120" y="120"/>
                    </a:cubicBezTo>
                    <a:cubicBezTo>
                      <a:pt x="115" y="120"/>
                      <a:pt x="113" y="117"/>
                      <a:pt x="113" y="112"/>
                    </a:cubicBezTo>
                    <a:cubicBezTo>
                      <a:pt x="113" y="112"/>
                      <a:pt x="113" y="112"/>
                      <a:pt x="113" y="112"/>
                    </a:cubicBezTo>
                    <a:cubicBezTo>
                      <a:pt x="111" y="112"/>
                      <a:pt x="109" y="113"/>
                      <a:pt x="107" y="113"/>
                    </a:cubicBezTo>
                    <a:cubicBezTo>
                      <a:pt x="104" y="113"/>
                      <a:pt x="101" y="111"/>
                      <a:pt x="100" y="106"/>
                    </a:cubicBezTo>
                    <a:cubicBezTo>
                      <a:pt x="100" y="101"/>
                      <a:pt x="102" y="98"/>
                      <a:pt x="106" y="98"/>
                    </a:cubicBezTo>
                    <a:cubicBezTo>
                      <a:pt x="107" y="98"/>
                      <a:pt x="108" y="98"/>
                      <a:pt x="109" y="99"/>
                    </a:cubicBezTo>
                    <a:cubicBezTo>
                      <a:pt x="109" y="99"/>
                      <a:pt x="109" y="99"/>
                      <a:pt x="109" y="99"/>
                    </a:cubicBezTo>
                    <a:cubicBezTo>
                      <a:pt x="110" y="97"/>
                      <a:pt x="110" y="96"/>
                      <a:pt x="111" y="95"/>
                    </a:cubicBezTo>
                    <a:cubicBezTo>
                      <a:pt x="111" y="95"/>
                      <a:pt x="111" y="95"/>
                      <a:pt x="111" y="95"/>
                    </a:cubicBezTo>
                    <a:cubicBezTo>
                      <a:pt x="111" y="95"/>
                      <a:pt x="111" y="95"/>
                      <a:pt x="111" y="95"/>
                    </a:cubicBezTo>
                    <a:cubicBezTo>
                      <a:pt x="108" y="87"/>
                      <a:pt x="95" y="83"/>
                      <a:pt x="102" y="72"/>
                    </a:cubicBezTo>
                    <a:cubicBezTo>
                      <a:pt x="102" y="72"/>
                      <a:pt x="102" y="72"/>
                      <a:pt x="102" y="72"/>
                    </a:cubicBezTo>
                    <a:cubicBezTo>
                      <a:pt x="103" y="65"/>
                      <a:pt x="107" y="63"/>
                      <a:pt x="110" y="63"/>
                    </a:cubicBezTo>
                    <a:cubicBezTo>
                      <a:pt x="113" y="63"/>
                      <a:pt x="117" y="64"/>
                      <a:pt x="121" y="65"/>
                    </a:cubicBezTo>
                    <a:cubicBezTo>
                      <a:pt x="121" y="65"/>
                      <a:pt x="121" y="65"/>
                      <a:pt x="121" y="65"/>
                    </a:cubicBezTo>
                    <a:cubicBezTo>
                      <a:pt x="124" y="55"/>
                      <a:pt x="126" y="45"/>
                      <a:pt x="121" y="34"/>
                    </a:cubicBezTo>
                    <a:cubicBezTo>
                      <a:pt x="114" y="22"/>
                      <a:pt x="122" y="11"/>
                      <a:pt x="129" y="0"/>
                    </a:cubicBezTo>
                  </a:path>
                </a:pathLst>
              </a:custGeom>
              <a:solidFill>
                <a:srgbClr val="552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3" name="Freeform 6170"/>
              <p:cNvSpPr/>
              <p:nvPr/>
            </p:nvSpPr>
            <p:spPr bwMode="auto">
              <a:xfrm>
                <a:off x="4811713" y="5883276"/>
                <a:ext cx="98425" cy="133350"/>
              </a:xfrm>
              <a:custGeom>
                <a:avLst/>
                <a:gdLst>
                  <a:gd name="T0" fmla="*/ 13 w 49"/>
                  <a:gd name="T1" fmla="*/ 0 h 67"/>
                  <a:gd name="T2" fmla="*/ 13 w 49"/>
                  <a:gd name="T3" fmla="*/ 0 h 67"/>
                  <a:gd name="T4" fmla="*/ 0 w 49"/>
                  <a:gd name="T5" fmla="*/ 18 h 67"/>
                  <a:gd name="T6" fmla="*/ 0 w 49"/>
                  <a:gd name="T7" fmla="*/ 18 h 67"/>
                  <a:gd name="T8" fmla="*/ 1 w 49"/>
                  <a:gd name="T9" fmla="*/ 19 h 67"/>
                  <a:gd name="T10" fmla="*/ 20 w 49"/>
                  <a:gd name="T11" fmla="*/ 67 h 67"/>
                  <a:gd name="T12" fmla="*/ 20 w 49"/>
                  <a:gd name="T13" fmla="*/ 67 h 67"/>
                  <a:gd name="T14" fmla="*/ 20 w 49"/>
                  <a:gd name="T15" fmla="*/ 67 h 67"/>
                  <a:gd name="T16" fmla="*/ 39 w 49"/>
                  <a:gd name="T17" fmla="*/ 59 h 67"/>
                  <a:gd name="T18" fmla="*/ 44 w 49"/>
                  <a:gd name="T19" fmla="*/ 43 h 67"/>
                  <a:gd name="T20" fmla="*/ 44 w 49"/>
                  <a:gd name="T21" fmla="*/ 43 h 67"/>
                  <a:gd name="T22" fmla="*/ 37 w 49"/>
                  <a:gd name="T23" fmla="*/ 45 h 67"/>
                  <a:gd name="T24" fmla="*/ 31 w 49"/>
                  <a:gd name="T25" fmla="*/ 34 h 67"/>
                  <a:gd name="T26" fmla="*/ 31 w 49"/>
                  <a:gd name="T27" fmla="*/ 34 h 67"/>
                  <a:gd name="T28" fmla="*/ 31 w 49"/>
                  <a:gd name="T29" fmla="*/ 34 h 67"/>
                  <a:gd name="T30" fmla="*/ 29 w 49"/>
                  <a:gd name="T31" fmla="*/ 26 h 67"/>
                  <a:gd name="T32" fmla="*/ 29 w 49"/>
                  <a:gd name="T33" fmla="*/ 26 h 67"/>
                  <a:gd name="T34" fmla="*/ 22 w 49"/>
                  <a:gd name="T35" fmla="*/ 11 h 67"/>
                  <a:gd name="T36" fmla="*/ 21 w 49"/>
                  <a:gd name="T37" fmla="*/ 9 h 67"/>
                  <a:gd name="T38" fmla="*/ 17 w 49"/>
                  <a:gd name="T39" fmla="*/ 1 h 67"/>
                  <a:gd name="T40" fmla="*/ 17 w 49"/>
                  <a:gd name="T41" fmla="*/ 1 h 67"/>
                  <a:gd name="T42" fmla="*/ 13 w 49"/>
                  <a:gd name="T43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9" h="6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5" y="10"/>
                      <a:pt x="0" y="9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9"/>
                      <a:pt x="1" y="19"/>
                    </a:cubicBezTo>
                    <a:cubicBezTo>
                      <a:pt x="18" y="31"/>
                      <a:pt x="11" y="52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6" y="64"/>
                      <a:pt x="31" y="60"/>
                      <a:pt x="39" y="59"/>
                    </a:cubicBezTo>
                    <a:cubicBezTo>
                      <a:pt x="48" y="57"/>
                      <a:pt x="49" y="51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2" y="44"/>
                      <a:pt x="39" y="45"/>
                      <a:pt x="37" y="45"/>
                    </a:cubicBezTo>
                    <a:cubicBezTo>
                      <a:pt x="33" y="45"/>
                      <a:pt x="30" y="42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0" y="31"/>
                      <a:pt x="30" y="29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5" y="22"/>
                      <a:pt x="23" y="17"/>
                      <a:pt x="22" y="11"/>
                    </a:cubicBezTo>
                    <a:cubicBezTo>
                      <a:pt x="22" y="10"/>
                      <a:pt x="21" y="10"/>
                      <a:pt x="21" y="9"/>
                    </a:cubicBezTo>
                    <a:cubicBezTo>
                      <a:pt x="20" y="7"/>
                      <a:pt x="19" y="4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5" y="0"/>
                      <a:pt x="13" y="0"/>
                    </a:cubicBezTo>
                  </a:path>
                </a:pathLst>
              </a:custGeom>
              <a:solidFill>
                <a:srgbClr val="5126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4" name="Freeform 6171"/>
              <p:cNvSpPr/>
              <p:nvPr/>
            </p:nvSpPr>
            <p:spPr bwMode="auto">
              <a:xfrm>
                <a:off x="4895850" y="5786439"/>
                <a:ext cx="82550" cy="80963"/>
              </a:xfrm>
              <a:custGeom>
                <a:avLst/>
                <a:gdLst>
                  <a:gd name="T0" fmla="*/ 12 w 41"/>
                  <a:gd name="T1" fmla="*/ 0 h 40"/>
                  <a:gd name="T2" fmla="*/ 12 w 41"/>
                  <a:gd name="T3" fmla="*/ 0 h 40"/>
                  <a:gd name="T4" fmla="*/ 0 w 41"/>
                  <a:gd name="T5" fmla="*/ 24 h 40"/>
                  <a:gd name="T6" fmla="*/ 11 w 41"/>
                  <a:gd name="T7" fmla="*/ 40 h 40"/>
                  <a:gd name="T8" fmla="*/ 17 w 41"/>
                  <a:gd name="T9" fmla="*/ 29 h 40"/>
                  <a:gd name="T10" fmla="*/ 22 w 41"/>
                  <a:gd name="T11" fmla="*/ 20 h 40"/>
                  <a:gd name="T12" fmla="*/ 25 w 41"/>
                  <a:gd name="T13" fmla="*/ 21 h 40"/>
                  <a:gd name="T14" fmla="*/ 26 w 41"/>
                  <a:gd name="T15" fmla="*/ 33 h 40"/>
                  <a:gd name="T16" fmla="*/ 26 w 41"/>
                  <a:gd name="T17" fmla="*/ 33 h 40"/>
                  <a:gd name="T18" fmla="*/ 26 w 41"/>
                  <a:gd name="T19" fmla="*/ 33 h 40"/>
                  <a:gd name="T20" fmla="*/ 30 w 41"/>
                  <a:gd name="T21" fmla="*/ 36 h 40"/>
                  <a:gd name="T22" fmla="*/ 35 w 41"/>
                  <a:gd name="T23" fmla="*/ 33 h 40"/>
                  <a:gd name="T24" fmla="*/ 39 w 41"/>
                  <a:gd name="T25" fmla="*/ 29 h 40"/>
                  <a:gd name="T26" fmla="*/ 39 w 41"/>
                  <a:gd name="T27" fmla="*/ 29 h 40"/>
                  <a:gd name="T28" fmla="*/ 39 w 41"/>
                  <a:gd name="T29" fmla="*/ 29 h 40"/>
                  <a:gd name="T30" fmla="*/ 41 w 41"/>
                  <a:gd name="T31" fmla="*/ 26 h 40"/>
                  <a:gd name="T32" fmla="*/ 12 w 41"/>
                  <a:gd name="T3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4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2" y="5"/>
                      <a:pt x="3" y="16"/>
                      <a:pt x="0" y="24"/>
                    </a:cubicBezTo>
                    <a:cubicBezTo>
                      <a:pt x="1" y="31"/>
                      <a:pt x="4" y="38"/>
                      <a:pt x="11" y="40"/>
                    </a:cubicBezTo>
                    <a:cubicBezTo>
                      <a:pt x="13" y="37"/>
                      <a:pt x="15" y="32"/>
                      <a:pt x="17" y="29"/>
                    </a:cubicBezTo>
                    <a:cubicBezTo>
                      <a:pt x="19" y="27"/>
                      <a:pt x="18" y="20"/>
                      <a:pt x="22" y="20"/>
                    </a:cubicBezTo>
                    <a:cubicBezTo>
                      <a:pt x="23" y="20"/>
                      <a:pt x="23" y="21"/>
                      <a:pt x="25" y="21"/>
                    </a:cubicBezTo>
                    <a:cubicBezTo>
                      <a:pt x="30" y="24"/>
                      <a:pt x="27" y="29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7" y="35"/>
                      <a:pt x="29" y="36"/>
                      <a:pt x="30" y="36"/>
                    </a:cubicBezTo>
                    <a:cubicBezTo>
                      <a:pt x="32" y="36"/>
                      <a:pt x="33" y="34"/>
                      <a:pt x="35" y="33"/>
                    </a:cubicBezTo>
                    <a:cubicBezTo>
                      <a:pt x="36" y="31"/>
                      <a:pt x="37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39" y="29"/>
                      <a:pt x="39" y="29"/>
                      <a:pt x="39" y="29"/>
                    </a:cubicBezTo>
                    <a:cubicBezTo>
                      <a:pt x="40" y="28"/>
                      <a:pt x="40" y="27"/>
                      <a:pt x="41" y="26"/>
                    </a:cubicBezTo>
                    <a:cubicBezTo>
                      <a:pt x="28" y="20"/>
                      <a:pt x="23" y="7"/>
                      <a:pt x="12" y="0"/>
                    </a:cubicBezTo>
                  </a:path>
                </a:pathLst>
              </a:custGeom>
              <a:solidFill>
                <a:srgbClr val="622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5" name="Freeform 6172"/>
              <p:cNvSpPr/>
              <p:nvPr/>
            </p:nvSpPr>
            <p:spPr bwMode="auto">
              <a:xfrm>
                <a:off x="4814888" y="5786439"/>
                <a:ext cx="49213" cy="74613"/>
              </a:xfrm>
              <a:custGeom>
                <a:avLst/>
                <a:gdLst>
                  <a:gd name="T0" fmla="*/ 4 w 24"/>
                  <a:gd name="T1" fmla="*/ 0 h 37"/>
                  <a:gd name="T2" fmla="*/ 0 w 24"/>
                  <a:gd name="T3" fmla="*/ 7 h 37"/>
                  <a:gd name="T4" fmla="*/ 0 w 24"/>
                  <a:gd name="T5" fmla="*/ 7 h 37"/>
                  <a:gd name="T6" fmla="*/ 4 w 24"/>
                  <a:gd name="T7" fmla="*/ 21 h 37"/>
                  <a:gd name="T8" fmla="*/ 4 w 24"/>
                  <a:gd name="T9" fmla="*/ 21 h 37"/>
                  <a:gd name="T10" fmla="*/ 4 w 24"/>
                  <a:gd name="T11" fmla="*/ 21 h 37"/>
                  <a:gd name="T12" fmla="*/ 8 w 24"/>
                  <a:gd name="T13" fmla="*/ 36 h 37"/>
                  <a:gd name="T14" fmla="*/ 11 w 24"/>
                  <a:gd name="T15" fmla="*/ 37 h 37"/>
                  <a:gd name="T16" fmla="*/ 18 w 24"/>
                  <a:gd name="T17" fmla="*/ 29 h 37"/>
                  <a:gd name="T18" fmla="*/ 18 w 24"/>
                  <a:gd name="T19" fmla="*/ 29 h 37"/>
                  <a:gd name="T20" fmla="*/ 18 w 24"/>
                  <a:gd name="T21" fmla="*/ 29 h 37"/>
                  <a:gd name="T22" fmla="*/ 19 w 24"/>
                  <a:gd name="T23" fmla="*/ 26 h 37"/>
                  <a:gd name="T24" fmla="*/ 19 w 24"/>
                  <a:gd name="T25" fmla="*/ 26 h 37"/>
                  <a:gd name="T26" fmla="*/ 9 w 24"/>
                  <a:gd name="T27" fmla="*/ 2 h 37"/>
                  <a:gd name="T28" fmla="*/ 4 w 24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37">
                    <a:moveTo>
                      <a:pt x="4" y="0"/>
                    </a:moveTo>
                    <a:cubicBezTo>
                      <a:pt x="1" y="0"/>
                      <a:pt x="0" y="2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11"/>
                      <a:pt x="6" y="15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2" y="27"/>
                      <a:pt x="3" y="33"/>
                      <a:pt x="8" y="36"/>
                    </a:cubicBezTo>
                    <a:cubicBezTo>
                      <a:pt x="9" y="36"/>
                      <a:pt x="10" y="37"/>
                      <a:pt x="11" y="37"/>
                    </a:cubicBezTo>
                    <a:cubicBezTo>
                      <a:pt x="14" y="37"/>
                      <a:pt x="16" y="32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8" y="28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4" y="15"/>
                      <a:pt x="18" y="8"/>
                      <a:pt x="9" y="2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5B26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6" name="Freeform 6173"/>
              <p:cNvSpPr/>
              <p:nvPr/>
            </p:nvSpPr>
            <p:spPr bwMode="auto">
              <a:xfrm>
                <a:off x="4851400" y="5827714"/>
                <a:ext cx="66675" cy="71438"/>
              </a:xfrm>
              <a:custGeom>
                <a:avLst/>
                <a:gdLst>
                  <a:gd name="T0" fmla="*/ 14 w 33"/>
                  <a:gd name="T1" fmla="*/ 0 h 36"/>
                  <a:gd name="T2" fmla="*/ 1 w 33"/>
                  <a:gd name="T3" fmla="*/ 6 h 36"/>
                  <a:gd name="T4" fmla="*/ 1 w 33"/>
                  <a:gd name="T5" fmla="*/ 6 h 36"/>
                  <a:gd name="T6" fmla="*/ 0 w 33"/>
                  <a:gd name="T7" fmla="*/ 9 h 36"/>
                  <a:gd name="T8" fmla="*/ 0 w 33"/>
                  <a:gd name="T9" fmla="*/ 9 h 36"/>
                  <a:gd name="T10" fmla="*/ 12 w 33"/>
                  <a:gd name="T11" fmla="*/ 36 h 36"/>
                  <a:gd name="T12" fmla="*/ 33 w 33"/>
                  <a:gd name="T13" fmla="*/ 20 h 36"/>
                  <a:gd name="T14" fmla="*/ 33 w 33"/>
                  <a:gd name="T15" fmla="*/ 20 h 36"/>
                  <a:gd name="T16" fmla="*/ 33 w 33"/>
                  <a:gd name="T17" fmla="*/ 20 h 36"/>
                  <a:gd name="T18" fmla="*/ 22 w 33"/>
                  <a:gd name="T19" fmla="*/ 4 h 36"/>
                  <a:gd name="T20" fmla="*/ 22 w 33"/>
                  <a:gd name="T21" fmla="*/ 4 h 36"/>
                  <a:gd name="T22" fmla="*/ 14 w 33"/>
                  <a:gd name="T2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" h="36">
                    <a:moveTo>
                      <a:pt x="14" y="0"/>
                    </a:moveTo>
                    <a:cubicBezTo>
                      <a:pt x="10" y="0"/>
                      <a:pt x="5" y="4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1" y="15"/>
                      <a:pt x="25" y="18"/>
                      <a:pt x="12" y="36"/>
                    </a:cubicBezTo>
                    <a:cubicBezTo>
                      <a:pt x="19" y="31"/>
                      <a:pt x="26" y="25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26" y="18"/>
                      <a:pt x="23" y="11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1"/>
                      <a:pt x="17" y="0"/>
                      <a:pt x="14" y="0"/>
                    </a:cubicBezTo>
                  </a:path>
                </a:pathLst>
              </a:custGeom>
              <a:solidFill>
                <a:srgbClr val="6E4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7" name="Freeform 6174"/>
              <p:cNvSpPr/>
              <p:nvPr/>
            </p:nvSpPr>
            <p:spPr bwMode="auto">
              <a:xfrm>
                <a:off x="4918075" y="5827714"/>
                <a:ext cx="38100" cy="46038"/>
              </a:xfrm>
              <a:custGeom>
                <a:avLst/>
                <a:gdLst>
                  <a:gd name="T0" fmla="*/ 11 w 19"/>
                  <a:gd name="T1" fmla="*/ 0 h 23"/>
                  <a:gd name="T2" fmla="*/ 6 w 19"/>
                  <a:gd name="T3" fmla="*/ 9 h 23"/>
                  <a:gd name="T4" fmla="*/ 0 w 19"/>
                  <a:gd name="T5" fmla="*/ 20 h 23"/>
                  <a:gd name="T6" fmla="*/ 0 w 19"/>
                  <a:gd name="T7" fmla="*/ 20 h 23"/>
                  <a:gd name="T8" fmla="*/ 0 w 19"/>
                  <a:gd name="T9" fmla="*/ 20 h 23"/>
                  <a:gd name="T10" fmla="*/ 7 w 19"/>
                  <a:gd name="T11" fmla="*/ 23 h 23"/>
                  <a:gd name="T12" fmla="*/ 7 w 19"/>
                  <a:gd name="T13" fmla="*/ 23 h 23"/>
                  <a:gd name="T14" fmla="*/ 10 w 19"/>
                  <a:gd name="T15" fmla="*/ 23 h 23"/>
                  <a:gd name="T16" fmla="*/ 15 w 19"/>
                  <a:gd name="T17" fmla="*/ 13 h 23"/>
                  <a:gd name="T18" fmla="*/ 15 w 19"/>
                  <a:gd name="T19" fmla="*/ 13 h 23"/>
                  <a:gd name="T20" fmla="*/ 14 w 19"/>
                  <a:gd name="T21" fmla="*/ 1 h 23"/>
                  <a:gd name="T22" fmla="*/ 11 w 19"/>
                  <a:gd name="T2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23">
                    <a:moveTo>
                      <a:pt x="11" y="0"/>
                    </a:moveTo>
                    <a:cubicBezTo>
                      <a:pt x="7" y="0"/>
                      <a:pt x="8" y="7"/>
                      <a:pt x="6" y="9"/>
                    </a:cubicBezTo>
                    <a:cubicBezTo>
                      <a:pt x="4" y="12"/>
                      <a:pt x="2" y="17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1"/>
                      <a:pt x="5" y="22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6" y="23"/>
                      <a:pt x="12" y="16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6" y="9"/>
                      <a:pt x="19" y="4"/>
                      <a:pt x="14" y="1"/>
                    </a:cubicBezTo>
                    <a:cubicBezTo>
                      <a:pt x="12" y="1"/>
                      <a:pt x="12" y="0"/>
                      <a:pt x="11" y="0"/>
                    </a:cubicBezTo>
                  </a:path>
                </a:pathLst>
              </a:custGeom>
              <a:solidFill>
                <a:srgbClr val="6E4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8" name="Freeform 6175"/>
              <p:cNvSpPr/>
              <p:nvPr/>
            </p:nvSpPr>
            <p:spPr bwMode="auto">
              <a:xfrm>
                <a:off x="4868863" y="5913439"/>
                <a:ext cx="42863" cy="38100"/>
              </a:xfrm>
              <a:custGeom>
                <a:avLst/>
                <a:gdLst>
                  <a:gd name="T0" fmla="*/ 17 w 21"/>
                  <a:gd name="T1" fmla="*/ 0 h 19"/>
                  <a:gd name="T2" fmla="*/ 10 w 21"/>
                  <a:gd name="T3" fmla="*/ 6 h 19"/>
                  <a:gd name="T4" fmla="*/ 2 w 21"/>
                  <a:gd name="T5" fmla="*/ 11 h 19"/>
                  <a:gd name="T6" fmla="*/ 0 w 21"/>
                  <a:gd name="T7" fmla="*/ 11 h 19"/>
                  <a:gd name="T8" fmla="*/ 0 w 21"/>
                  <a:gd name="T9" fmla="*/ 11 h 19"/>
                  <a:gd name="T10" fmla="*/ 2 w 21"/>
                  <a:gd name="T11" fmla="*/ 19 h 19"/>
                  <a:gd name="T12" fmla="*/ 2 w 21"/>
                  <a:gd name="T13" fmla="*/ 19 h 19"/>
                  <a:gd name="T14" fmla="*/ 21 w 21"/>
                  <a:gd name="T15" fmla="*/ 9 h 19"/>
                  <a:gd name="T16" fmla="*/ 21 w 21"/>
                  <a:gd name="T17" fmla="*/ 9 h 19"/>
                  <a:gd name="T18" fmla="*/ 21 w 21"/>
                  <a:gd name="T19" fmla="*/ 9 h 19"/>
                  <a:gd name="T20" fmla="*/ 20 w 21"/>
                  <a:gd name="T21" fmla="*/ 1 h 19"/>
                  <a:gd name="T22" fmla="*/ 20 w 21"/>
                  <a:gd name="T23" fmla="*/ 1 h 19"/>
                  <a:gd name="T24" fmla="*/ 20 w 21"/>
                  <a:gd name="T25" fmla="*/ 1 h 19"/>
                  <a:gd name="T26" fmla="*/ 20 w 21"/>
                  <a:gd name="T27" fmla="*/ 1 h 19"/>
                  <a:gd name="T28" fmla="*/ 17 w 21"/>
                  <a:gd name="T2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" h="19">
                    <a:moveTo>
                      <a:pt x="17" y="0"/>
                    </a:moveTo>
                    <a:cubicBezTo>
                      <a:pt x="14" y="0"/>
                      <a:pt x="12" y="3"/>
                      <a:pt x="10" y="6"/>
                    </a:cubicBezTo>
                    <a:cubicBezTo>
                      <a:pt x="7" y="8"/>
                      <a:pt x="5" y="11"/>
                      <a:pt x="2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6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9" y="17"/>
                      <a:pt x="17" y="18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7"/>
                      <a:pt x="21" y="4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552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49" name="Freeform 6176"/>
              <p:cNvSpPr/>
              <p:nvPr/>
            </p:nvSpPr>
            <p:spPr bwMode="auto">
              <a:xfrm>
                <a:off x="4803775" y="5800726"/>
                <a:ext cx="23813" cy="28575"/>
              </a:xfrm>
              <a:custGeom>
                <a:avLst/>
                <a:gdLst>
                  <a:gd name="T0" fmla="*/ 6 w 12"/>
                  <a:gd name="T1" fmla="*/ 0 h 14"/>
                  <a:gd name="T2" fmla="*/ 6 w 12"/>
                  <a:gd name="T3" fmla="*/ 0 h 14"/>
                  <a:gd name="T4" fmla="*/ 1 w 12"/>
                  <a:gd name="T5" fmla="*/ 10 h 14"/>
                  <a:gd name="T6" fmla="*/ 6 w 12"/>
                  <a:gd name="T7" fmla="*/ 14 h 14"/>
                  <a:gd name="T8" fmla="*/ 10 w 12"/>
                  <a:gd name="T9" fmla="*/ 14 h 14"/>
                  <a:gd name="T10" fmla="*/ 10 w 12"/>
                  <a:gd name="T11" fmla="*/ 14 h 14"/>
                  <a:gd name="T12" fmla="*/ 6 w 12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4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1" y="1"/>
                      <a:pt x="0" y="5"/>
                      <a:pt x="1" y="10"/>
                    </a:cubicBezTo>
                    <a:cubicBezTo>
                      <a:pt x="2" y="13"/>
                      <a:pt x="4" y="14"/>
                      <a:pt x="6" y="14"/>
                    </a:cubicBezTo>
                    <a:cubicBezTo>
                      <a:pt x="7" y="14"/>
                      <a:pt x="9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2" y="8"/>
                      <a:pt x="11" y="4"/>
                      <a:pt x="6" y="0"/>
                    </a:cubicBezTo>
                  </a:path>
                </a:pathLst>
              </a:custGeom>
              <a:solidFill>
                <a:srgbClr val="7A46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0" name="Freeform 6177"/>
              <p:cNvSpPr/>
              <p:nvPr/>
            </p:nvSpPr>
            <p:spPr bwMode="auto">
              <a:xfrm>
                <a:off x="4845050" y="5875339"/>
                <a:ext cx="20638" cy="30163"/>
              </a:xfrm>
              <a:custGeom>
                <a:avLst/>
                <a:gdLst>
                  <a:gd name="T0" fmla="*/ 4 w 10"/>
                  <a:gd name="T1" fmla="*/ 0 h 15"/>
                  <a:gd name="T2" fmla="*/ 0 w 10"/>
                  <a:gd name="T3" fmla="*/ 5 h 15"/>
                  <a:gd name="T4" fmla="*/ 0 w 10"/>
                  <a:gd name="T5" fmla="*/ 5 h 15"/>
                  <a:gd name="T6" fmla="*/ 4 w 10"/>
                  <a:gd name="T7" fmla="*/ 13 h 15"/>
                  <a:gd name="T8" fmla="*/ 5 w 10"/>
                  <a:gd name="T9" fmla="*/ 15 h 15"/>
                  <a:gd name="T10" fmla="*/ 6 w 10"/>
                  <a:gd name="T11" fmla="*/ 1 h 15"/>
                  <a:gd name="T12" fmla="*/ 4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4" y="0"/>
                    </a:moveTo>
                    <a:cubicBezTo>
                      <a:pt x="3" y="0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8"/>
                      <a:pt x="3" y="11"/>
                      <a:pt x="4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6" y="10"/>
                      <a:pt x="10" y="6"/>
                      <a:pt x="6" y="1"/>
                    </a:cubicBezTo>
                    <a:cubicBezTo>
                      <a:pt x="6" y="1"/>
                      <a:pt x="5" y="0"/>
                      <a:pt x="4" y="0"/>
                    </a:cubicBezTo>
                  </a:path>
                </a:pathLst>
              </a:custGeom>
              <a:solidFill>
                <a:srgbClr val="5529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1" name="Freeform 6178"/>
              <p:cNvSpPr/>
              <p:nvPr/>
            </p:nvSpPr>
            <p:spPr bwMode="auto">
              <a:xfrm>
                <a:off x="4873625" y="5745164"/>
                <a:ext cx="20638" cy="33338"/>
              </a:xfrm>
              <a:custGeom>
                <a:avLst/>
                <a:gdLst>
                  <a:gd name="T0" fmla="*/ 10 w 10"/>
                  <a:gd name="T1" fmla="*/ 0 h 17"/>
                  <a:gd name="T2" fmla="*/ 0 w 10"/>
                  <a:gd name="T3" fmla="*/ 17 h 17"/>
                  <a:gd name="T4" fmla="*/ 0 w 10"/>
                  <a:gd name="T5" fmla="*/ 17 h 17"/>
                  <a:gd name="T6" fmla="*/ 10 w 10"/>
                  <a:gd name="T7" fmla="*/ 0 h 17"/>
                  <a:gd name="T8" fmla="*/ 10 w 10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cubicBezTo>
                      <a:pt x="2" y="3"/>
                      <a:pt x="3" y="11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0" y="15"/>
                      <a:pt x="5" y="5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622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2" name="Freeform 6179"/>
              <p:cNvSpPr/>
              <p:nvPr/>
            </p:nvSpPr>
            <p:spPr bwMode="auto">
              <a:xfrm>
                <a:off x="4851400" y="5946776"/>
                <a:ext cx="92075" cy="104775"/>
              </a:xfrm>
              <a:custGeom>
                <a:avLst/>
                <a:gdLst>
                  <a:gd name="T0" fmla="*/ 40 w 46"/>
                  <a:gd name="T1" fmla="*/ 0 h 52"/>
                  <a:gd name="T2" fmla="*/ 24 w 46"/>
                  <a:gd name="T3" fmla="*/ 11 h 52"/>
                  <a:gd name="T4" fmla="*/ 24 w 46"/>
                  <a:gd name="T5" fmla="*/ 11 h 52"/>
                  <a:gd name="T6" fmla="*/ 19 w 46"/>
                  <a:gd name="T7" fmla="*/ 27 h 52"/>
                  <a:gd name="T8" fmla="*/ 0 w 46"/>
                  <a:gd name="T9" fmla="*/ 35 h 52"/>
                  <a:gd name="T10" fmla="*/ 0 w 46"/>
                  <a:gd name="T11" fmla="*/ 35 h 52"/>
                  <a:gd name="T12" fmla="*/ 2 w 46"/>
                  <a:gd name="T13" fmla="*/ 41 h 52"/>
                  <a:gd name="T14" fmla="*/ 2 w 46"/>
                  <a:gd name="T15" fmla="*/ 41 h 52"/>
                  <a:gd name="T16" fmla="*/ 11 w 46"/>
                  <a:gd name="T17" fmla="*/ 52 h 52"/>
                  <a:gd name="T18" fmla="*/ 11 w 46"/>
                  <a:gd name="T19" fmla="*/ 52 h 52"/>
                  <a:gd name="T20" fmla="*/ 11 w 46"/>
                  <a:gd name="T21" fmla="*/ 52 h 52"/>
                  <a:gd name="T22" fmla="*/ 17 w 46"/>
                  <a:gd name="T23" fmla="*/ 46 h 52"/>
                  <a:gd name="T24" fmla="*/ 20 w 46"/>
                  <a:gd name="T25" fmla="*/ 47 h 52"/>
                  <a:gd name="T26" fmla="*/ 20 w 46"/>
                  <a:gd name="T27" fmla="*/ 47 h 52"/>
                  <a:gd name="T28" fmla="*/ 29 w 46"/>
                  <a:gd name="T29" fmla="*/ 42 h 52"/>
                  <a:gd name="T30" fmla="*/ 41 w 46"/>
                  <a:gd name="T31" fmla="*/ 45 h 52"/>
                  <a:gd name="T32" fmla="*/ 41 w 46"/>
                  <a:gd name="T33" fmla="*/ 45 h 52"/>
                  <a:gd name="T34" fmla="*/ 33 w 46"/>
                  <a:gd name="T35" fmla="*/ 18 h 52"/>
                  <a:gd name="T36" fmla="*/ 41 w 46"/>
                  <a:gd name="T37" fmla="*/ 9 h 52"/>
                  <a:gd name="T38" fmla="*/ 40 w 46"/>
                  <a:gd name="T3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" h="52">
                    <a:moveTo>
                      <a:pt x="40" y="0"/>
                    </a:moveTo>
                    <a:cubicBezTo>
                      <a:pt x="35" y="4"/>
                      <a:pt x="30" y="7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9" y="19"/>
                      <a:pt x="28" y="25"/>
                      <a:pt x="19" y="27"/>
                    </a:cubicBezTo>
                    <a:cubicBezTo>
                      <a:pt x="11" y="28"/>
                      <a:pt x="6" y="32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1" y="39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8" y="42"/>
                      <a:pt x="8" y="48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48"/>
                      <a:pt x="14" y="46"/>
                      <a:pt x="17" y="46"/>
                    </a:cubicBezTo>
                    <a:cubicBezTo>
                      <a:pt x="18" y="46"/>
                      <a:pt x="19" y="46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3" y="43"/>
                      <a:pt x="26" y="42"/>
                      <a:pt x="29" y="42"/>
                    </a:cubicBezTo>
                    <a:cubicBezTo>
                      <a:pt x="33" y="42"/>
                      <a:pt x="37" y="44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6" y="34"/>
                      <a:pt x="33" y="29"/>
                      <a:pt x="33" y="18"/>
                    </a:cubicBezTo>
                    <a:cubicBezTo>
                      <a:pt x="34" y="11"/>
                      <a:pt x="36" y="10"/>
                      <a:pt x="41" y="9"/>
                    </a:cubicBezTo>
                    <a:cubicBezTo>
                      <a:pt x="41" y="6"/>
                      <a:pt x="41" y="3"/>
                      <a:pt x="40" y="0"/>
                    </a:cubicBezTo>
                  </a:path>
                </a:pathLst>
              </a:custGeom>
              <a:solidFill>
                <a:srgbClr val="5F3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3" name="Freeform 6180"/>
              <p:cNvSpPr/>
              <p:nvPr/>
            </p:nvSpPr>
            <p:spPr bwMode="auto">
              <a:xfrm>
                <a:off x="5051425" y="4635501"/>
                <a:ext cx="90488" cy="252413"/>
              </a:xfrm>
              <a:custGeom>
                <a:avLst/>
                <a:gdLst>
                  <a:gd name="T0" fmla="*/ 4 w 45"/>
                  <a:gd name="T1" fmla="*/ 0 h 126"/>
                  <a:gd name="T2" fmla="*/ 5 w 45"/>
                  <a:gd name="T3" fmla="*/ 8 h 126"/>
                  <a:gd name="T4" fmla="*/ 5 w 45"/>
                  <a:gd name="T5" fmla="*/ 8 h 126"/>
                  <a:gd name="T6" fmla="*/ 12 w 45"/>
                  <a:gd name="T7" fmla="*/ 22 h 126"/>
                  <a:gd name="T8" fmla="*/ 11 w 45"/>
                  <a:gd name="T9" fmla="*/ 63 h 126"/>
                  <a:gd name="T10" fmla="*/ 11 w 45"/>
                  <a:gd name="T11" fmla="*/ 63 h 126"/>
                  <a:gd name="T12" fmla="*/ 11 w 45"/>
                  <a:gd name="T13" fmla="*/ 100 h 126"/>
                  <a:gd name="T14" fmla="*/ 15 w 45"/>
                  <a:gd name="T15" fmla="*/ 126 h 126"/>
                  <a:gd name="T16" fmla="*/ 15 w 45"/>
                  <a:gd name="T17" fmla="*/ 126 h 126"/>
                  <a:gd name="T18" fmla="*/ 15 w 45"/>
                  <a:gd name="T19" fmla="*/ 126 h 126"/>
                  <a:gd name="T20" fmla="*/ 16 w 45"/>
                  <a:gd name="T21" fmla="*/ 122 h 126"/>
                  <a:gd name="T22" fmla="*/ 16 w 45"/>
                  <a:gd name="T23" fmla="*/ 122 h 126"/>
                  <a:gd name="T24" fmla="*/ 21 w 45"/>
                  <a:gd name="T25" fmla="*/ 86 h 126"/>
                  <a:gd name="T26" fmla="*/ 25 w 45"/>
                  <a:gd name="T27" fmla="*/ 78 h 126"/>
                  <a:gd name="T28" fmla="*/ 28 w 45"/>
                  <a:gd name="T29" fmla="*/ 78 h 126"/>
                  <a:gd name="T30" fmla="*/ 34 w 45"/>
                  <a:gd name="T31" fmla="*/ 83 h 126"/>
                  <a:gd name="T32" fmla="*/ 36 w 45"/>
                  <a:gd name="T33" fmla="*/ 100 h 126"/>
                  <a:gd name="T34" fmla="*/ 36 w 45"/>
                  <a:gd name="T35" fmla="*/ 100 h 126"/>
                  <a:gd name="T36" fmla="*/ 45 w 45"/>
                  <a:gd name="T37" fmla="*/ 72 h 126"/>
                  <a:gd name="T38" fmla="*/ 43 w 45"/>
                  <a:gd name="T39" fmla="*/ 70 h 126"/>
                  <a:gd name="T40" fmla="*/ 43 w 45"/>
                  <a:gd name="T41" fmla="*/ 70 h 126"/>
                  <a:gd name="T42" fmla="*/ 39 w 45"/>
                  <a:gd name="T43" fmla="*/ 71 h 126"/>
                  <a:gd name="T44" fmla="*/ 35 w 45"/>
                  <a:gd name="T45" fmla="*/ 72 h 126"/>
                  <a:gd name="T46" fmla="*/ 33 w 45"/>
                  <a:gd name="T47" fmla="*/ 67 h 126"/>
                  <a:gd name="T48" fmla="*/ 25 w 45"/>
                  <a:gd name="T49" fmla="*/ 16 h 126"/>
                  <a:gd name="T50" fmla="*/ 25 w 45"/>
                  <a:gd name="T51" fmla="*/ 10 h 126"/>
                  <a:gd name="T52" fmla="*/ 25 w 45"/>
                  <a:gd name="T53" fmla="*/ 10 h 126"/>
                  <a:gd name="T54" fmla="*/ 4 w 45"/>
                  <a:gd name="T55" fmla="*/ 0 h 126"/>
                  <a:gd name="T56" fmla="*/ 4 w 45"/>
                  <a:gd name="T5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126">
                    <a:moveTo>
                      <a:pt x="4" y="0"/>
                    </a:moveTo>
                    <a:cubicBezTo>
                      <a:pt x="3" y="3"/>
                      <a:pt x="3" y="5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12" y="10"/>
                      <a:pt x="16" y="17"/>
                      <a:pt x="12" y="22"/>
                    </a:cubicBezTo>
                    <a:cubicBezTo>
                      <a:pt x="0" y="37"/>
                      <a:pt x="8" y="50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4" y="76"/>
                      <a:pt x="12" y="88"/>
                      <a:pt x="11" y="100"/>
                    </a:cubicBezTo>
                    <a:cubicBezTo>
                      <a:pt x="24" y="107"/>
                      <a:pt x="8" y="118"/>
                      <a:pt x="15" y="126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5" y="125"/>
                      <a:pt x="16" y="124"/>
                      <a:pt x="16" y="122"/>
                    </a:cubicBezTo>
                    <a:cubicBezTo>
                      <a:pt x="16" y="122"/>
                      <a:pt x="16" y="122"/>
                      <a:pt x="16" y="122"/>
                    </a:cubicBezTo>
                    <a:cubicBezTo>
                      <a:pt x="17" y="110"/>
                      <a:pt x="32" y="100"/>
                      <a:pt x="21" y="86"/>
                    </a:cubicBezTo>
                    <a:cubicBezTo>
                      <a:pt x="19" y="84"/>
                      <a:pt x="22" y="80"/>
                      <a:pt x="25" y="78"/>
                    </a:cubicBezTo>
                    <a:cubicBezTo>
                      <a:pt x="26" y="78"/>
                      <a:pt x="27" y="78"/>
                      <a:pt x="28" y="78"/>
                    </a:cubicBezTo>
                    <a:cubicBezTo>
                      <a:pt x="31" y="78"/>
                      <a:pt x="33" y="80"/>
                      <a:pt x="34" y="83"/>
                    </a:cubicBezTo>
                    <a:cubicBezTo>
                      <a:pt x="37" y="89"/>
                      <a:pt x="31" y="95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9" y="91"/>
                      <a:pt x="42" y="81"/>
                      <a:pt x="45" y="72"/>
                    </a:cubicBezTo>
                    <a:cubicBezTo>
                      <a:pt x="45" y="71"/>
                      <a:pt x="44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2" y="70"/>
                      <a:pt x="41" y="70"/>
                      <a:pt x="39" y="71"/>
                    </a:cubicBezTo>
                    <a:cubicBezTo>
                      <a:pt x="38" y="71"/>
                      <a:pt x="37" y="72"/>
                      <a:pt x="35" y="72"/>
                    </a:cubicBezTo>
                    <a:cubicBezTo>
                      <a:pt x="34" y="72"/>
                      <a:pt x="33" y="71"/>
                      <a:pt x="33" y="67"/>
                    </a:cubicBezTo>
                    <a:cubicBezTo>
                      <a:pt x="33" y="49"/>
                      <a:pt x="15" y="35"/>
                      <a:pt x="25" y="16"/>
                    </a:cubicBezTo>
                    <a:cubicBezTo>
                      <a:pt x="26" y="15"/>
                      <a:pt x="25" y="12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18" y="7"/>
                      <a:pt x="1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582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4" name="Freeform 6181"/>
              <p:cNvSpPr/>
              <p:nvPr/>
            </p:nvSpPr>
            <p:spPr bwMode="auto">
              <a:xfrm>
                <a:off x="5033963" y="4760914"/>
                <a:ext cx="46038" cy="131763"/>
              </a:xfrm>
              <a:custGeom>
                <a:avLst/>
                <a:gdLst>
                  <a:gd name="T0" fmla="*/ 20 w 23"/>
                  <a:gd name="T1" fmla="*/ 0 h 66"/>
                  <a:gd name="T2" fmla="*/ 20 w 23"/>
                  <a:gd name="T3" fmla="*/ 0 h 66"/>
                  <a:gd name="T4" fmla="*/ 5 w 23"/>
                  <a:gd name="T5" fmla="*/ 32 h 66"/>
                  <a:gd name="T6" fmla="*/ 5 w 23"/>
                  <a:gd name="T7" fmla="*/ 32 h 66"/>
                  <a:gd name="T8" fmla="*/ 6 w 23"/>
                  <a:gd name="T9" fmla="*/ 66 h 66"/>
                  <a:gd name="T10" fmla="*/ 6 w 23"/>
                  <a:gd name="T11" fmla="*/ 66 h 66"/>
                  <a:gd name="T12" fmla="*/ 7 w 23"/>
                  <a:gd name="T13" fmla="*/ 66 h 66"/>
                  <a:gd name="T14" fmla="*/ 20 w 23"/>
                  <a:gd name="T15" fmla="*/ 37 h 66"/>
                  <a:gd name="T16" fmla="*/ 20 w 23"/>
                  <a:gd name="T17" fmla="*/ 37 h 66"/>
                  <a:gd name="T18" fmla="*/ 20 w 23"/>
                  <a:gd name="T19" fmla="*/ 37 h 66"/>
                  <a:gd name="T20" fmla="*/ 20 w 23"/>
                  <a:gd name="T21" fmla="*/ 37 h 66"/>
                  <a:gd name="T22" fmla="*/ 20 w 23"/>
                  <a:gd name="T23" fmla="*/ 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66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" y="5"/>
                      <a:pt x="9" y="21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19" y="43"/>
                      <a:pt x="0" y="55"/>
                      <a:pt x="6" y="66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6" y="66"/>
                      <a:pt x="6" y="66"/>
                      <a:pt x="7" y="66"/>
                    </a:cubicBezTo>
                    <a:cubicBezTo>
                      <a:pt x="16" y="58"/>
                      <a:pt x="7" y="43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1" y="25"/>
                      <a:pt x="23" y="13"/>
                      <a:pt x="20" y="0"/>
                    </a:cubicBezTo>
                  </a:path>
                </a:pathLst>
              </a:custGeom>
              <a:solidFill>
                <a:srgbClr val="763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5" name="Freeform 6182"/>
              <p:cNvSpPr>
                <a:spLocks noEditPoints="1"/>
              </p:cNvSpPr>
              <p:nvPr/>
            </p:nvSpPr>
            <p:spPr bwMode="auto">
              <a:xfrm>
                <a:off x="5137150" y="4533901"/>
                <a:ext cx="127000" cy="231775"/>
              </a:xfrm>
              <a:custGeom>
                <a:avLst/>
                <a:gdLst>
                  <a:gd name="T0" fmla="*/ 42 w 64"/>
                  <a:gd name="T1" fmla="*/ 13 h 116"/>
                  <a:gd name="T2" fmla="*/ 46 w 64"/>
                  <a:gd name="T3" fmla="*/ 21 h 116"/>
                  <a:gd name="T4" fmla="*/ 57 w 64"/>
                  <a:gd name="T5" fmla="*/ 0 h 116"/>
                  <a:gd name="T6" fmla="*/ 57 w 64"/>
                  <a:gd name="T7" fmla="*/ 0 h 116"/>
                  <a:gd name="T8" fmla="*/ 57 w 64"/>
                  <a:gd name="T9" fmla="*/ 0 h 116"/>
                  <a:gd name="T10" fmla="*/ 42 w 64"/>
                  <a:gd name="T11" fmla="*/ 5 h 116"/>
                  <a:gd name="T12" fmla="*/ 30 w 64"/>
                  <a:gd name="T13" fmla="*/ 7 h 116"/>
                  <a:gd name="T14" fmla="*/ 22 w 64"/>
                  <a:gd name="T15" fmla="*/ 17 h 116"/>
                  <a:gd name="T16" fmla="*/ 27 w 64"/>
                  <a:gd name="T17" fmla="*/ 47 h 116"/>
                  <a:gd name="T18" fmla="*/ 25 w 64"/>
                  <a:gd name="T19" fmla="*/ 46 h 116"/>
                  <a:gd name="T20" fmla="*/ 12 w 64"/>
                  <a:gd name="T21" fmla="*/ 47 h 116"/>
                  <a:gd name="T22" fmla="*/ 7 w 64"/>
                  <a:gd name="T23" fmla="*/ 61 h 116"/>
                  <a:gd name="T24" fmla="*/ 0 w 64"/>
                  <a:gd name="T25" fmla="*/ 59 h 116"/>
                  <a:gd name="T26" fmla="*/ 6 w 64"/>
                  <a:gd name="T27" fmla="*/ 103 h 116"/>
                  <a:gd name="T28" fmla="*/ 6 w 64"/>
                  <a:gd name="T29" fmla="*/ 114 h 116"/>
                  <a:gd name="T30" fmla="*/ 31 w 64"/>
                  <a:gd name="T31" fmla="*/ 108 h 116"/>
                  <a:gd name="T32" fmla="*/ 48 w 64"/>
                  <a:gd name="T33" fmla="*/ 107 h 116"/>
                  <a:gd name="T34" fmla="*/ 48 w 64"/>
                  <a:gd name="T35" fmla="*/ 107 h 116"/>
                  <a:gd name="T36" fmla="*/ 47 w 64"/>
                  <a:gd name="T37" fmla="*/ 116 h 116"/>
                  <a:gd name="T38" fmla="*/ 47 w 64"/>
                  <a:gd name="T39" fmla="*/ 116 h 116"/>
                  <a:gd name="T40" fmla="*/ 55 w 64"/>
                  <a:gd name="T41" fmla="*/ 114 h 116"/>
                  <a:gd name="T42" fmla="*/ 55 w 64"/>
                  <a:gd name="T43" fmla="*/ 114 h 116"/>
                  <a:gd name="T44" fmla="*/ 55 w 64"/>
                  <a:gd name="T45" fmla="*/ 114 h 116"/>
                  <a:gd name="T46" fmla="*/ 59 w 64"/>
                  <a:gd name="T47" fmla="*/ 103 h 116"/>
                  <a:gd name="T48" fmla="*/ 59 w 64"/>
                  <a:gd name="T49" fmla="*/ 103 h 116"/>
                  <a:gd name="T50" fmla="*/ 63 w 64"/>
                  <a:gd name="T51" fmla="*/ 92 h 116"/>
                  <a:gd name="T52" fmla="*/ 62 w 64"/>
                  <a:gd name="T53" fmla="*/ 84 h 116"/>
                  <a:gd name="T54" fmla="*/ 44 w 64"/>
                  <a:gd name="T55" fmla="*/ 86 h 116"/>
                  <a:gd name="T56" fmla="*/ 51 w 64"/>
                  <a:gd name="T57" fmla="*/ 61 h 116"/>
                  <a:gd name="T58" fmla="*/ 46 w 64"/>
                  <a:gd name="T59" fmla="*/ 45 h 116"/>
                  <a:gd name="T60" fmla="*/ 42 w 64"/>
                  <a:gd name="T61" fmla="*/ 39 h 116"/>
                  <a:gd name="T62" fmla="*/ 46 w 64"/>
                  <a:gd name="T63" fmla="*/ 21 h 116"/>
                  <a:gd name="T64" fmla="*/ 57 w 64"/>
                  <a:gd name="T6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4" h="116">
                    <a:moveTo>
                      <a:pt x="46" y="21"/>
                    </a:moveTo>
                    <a:cubicBezTo>
                      <a:pt x="42" y="19"/>
                      <a:pt x="38" y="17"/>
                      <a:pt x="42" y="13"/>
                    </a:cubicBezTo>
                    <a:cubicBezTo>
                      <a:pt x="43" y="12"/>
                      <a:pt x="45" y="12"/>
                      <a:pt x="47" y="12"/>
                    </a:cubicBezTo>
                    <a:cubicBezTo>
                      <a:pt x="46" y="15"/>
                      <a:pt x="46" y="18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moveTo>
                      <a:pt x="57" y="0"/>
                    </a:move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4" y="4"/>
                      <a:pt x="50" y="5"/>
                      <a:pt x="46" y="5"/>
                    </a:cubicBezTo>
                    <a:cubicBezTo>
                      <a:pt x="45" y="5"/>
                      <a:pt x="43" y="5"/>
                      <a:pt x="42" y="5"/>
                    </a:cubicBezTo>
                    <a:cubicBezTo>
                      <a:pt x="41" y="5"/>
                      <a:pt x="39" y="5"/>
                      <a:pt x="38" y="5"/>
                    </a:cubicBezTo>
                    <a:cubicBezTo>
                      <a:pt x="35" y="5"/>
                      <a:pt x="32" y="5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7" y="11"/>
                      <a:pt x="25" y="14"/>
                      <a:pt x="22" y="17"/>
                    </a:cubicBezTo>
                    <a:cubicBezTo>
                      <a:pt x="31" y="19"/>
                      <a:pt x="38" y="23"/>
                      <a:pt x="36" y="33"/>
                    </a:cubicBezTo>
                    <a:cubicBezTo>
                      <a:pt x="35" y="39"/>
                      <a:pt x="35" y="47"/>
                      <a:pt x="27" y="47"/>
                    </a:cubicBezTo>
                    <a:cubicBezTo>
                      <a:pt x="27" y="47"/>
                      <a:pt x="26" y="47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0" y="47"/>
                      <a:pt x="16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8"/>
                      <a:pt x="11" y="49"/>
                      <a:pt x="11" y="50"/>
                    </a:cubicBezTo>
                    <a:cubicBezTo>
                      <a:pt x="13" y="57"/>
                      <a:pt x="11" y="61"/>
                      <a:pt x="7" y="61"/>
                    </a:cubicBezTo>
                    <a:cubicBezTo>
                      <a:pt x="5" y="61"/>
                      <a:pt x="3" y="60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5" y="73"/>
                      <a:pt x="18" y="87"/>
                      <a:pt x="6" y="103"/>
                    </a:cubicBezTo>
                    <a:cubicBezTo>
                      <a:pt x="4" y="107"/>
                      <a:pt x="3" y="111"/>
                      <a:pt x="6" y="114"/>
                    </a:cubicBezTo>
                    <a:cubicBezTo>
                      <a:pt x="6" y="114"/>
                      <a:pt x="6" y="114"/>
                      <a:pt x="6" y="114"/>
                    </a:cubicBezTo>
                    <a:cubicBezTo>
                      <a:pt x="12" y="109"/>
                      <a:pt x="19" y="108"/>
                      <a:pt x="25" y="108"/>
                    </a:cubicBezTo>
                    <a:cubicBezTo>
                      <a:pt x="27" y="108"/>
                      <a:pt x="29" y="108"/>
                      <a:pt x="31" y="108"/>
                    </a:cubicBezTo>
                    <a:cubicBezTo>
                      <a:pt x="33" y="108"/>
                      <a:pt x="35" y="108"/>
                      <a:pt x="36" y="108"/>
                    </a:cubicBezTo>
                    <a:cubicBezTo>
                      <a:pt x="40" y="108"/>
                      <a:pt x="44" y="108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7" y="110"/>
                      <a:pt x="47" y="113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50" y="115"/>
                      <a:pt x="52" y="115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5" y="114"/>
                      <a:pt x="55" y="114"/>
                      <a:pt x="55" y="114"/>
                    </a:cubicBezTo>
                    <a:cubicBezTo>
                      <a:pt x="57" y="111"/>
                      <a:pt x="58" y="107"/>
                      <a:pt x="59" y="103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54" y="98"/>
                      <a:pt x="60" y="96"/>
                      <a:pt x="63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4" y="89"/>
                      <a:pt x="64" y="86"/>
                      <a:pt x="62" y="84"/>
                    </a:cubicBezTo>
                    <a:cubicBezTo>
                      <a:pt x="62" y="84"/>
                      <a:pt x="62" y="84"/>
                      <a:pt x="62" y="84"/>
                    </a:cubicBezTo>
                    <a:cubicBezTo>
                      <a:pt x="56" y="84"/>
                      <a:pt x="50" y="85"/>
                      <a:pt x="44" y="86"/>
                    </a:cubicBezTo>
                    <a:cubicBezTo>
                      <a:pt x="44" y="86"/>
                      <a:pt x="44" y="86"/>
                      <a:pt x="44" y="86"/>
                    </a:cubicBezTo>
                    <a:cubicBezTo>
                      <a:pt x="37" y="75"/>
                      <a:pt x="21" y="62"/>
                      <a:pt x="51" y="61"/>
                    </a:cubicBezTo>
                    <a:cubicBezTo>
                      <a:pt x="52" y="60"/>
                      <a:pt x="54" y="55"/>
                      <a:pt x="55" y="53"/>
                    </a:cubicBezTo>
                    <a:cubicBezTo>
                      <a:pt x="51" y="51"/>
                      <a:pt x="47" y="51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3" y="44"/>
                      <a:pt x="39" y="40"/>
                      <a:pt x="42" y="39"/>
                    </a:cubicBezTo>
                    <a:cubicBezTo>
                      <a:pt x="52" y="34"/>
                      <a:pt x="46" y="27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52" y="17"/>
                      <a:pt x="55" y="11"/>
                      <a:pt x="59" y="5"/>
                    </a:cubicBezTo>
                    <a:cubicBezTo>
                      <a:pt x="58" y="3"/>
                      <a:pt x="58" y="1"/>
                      <a:pt x="57" y="0"/>
                    </a:cubicBezTo>
                  </a:path>
                </a:pathLst>
              </a:custGeom>
              <a:solidFill>
                <a:srgbClr val="69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6" name="Freeform 6183"/>
              <p:cNvSpPr/>
              <p:nvPr/>
            </p:nvSpPr>
            <p:spPr bwMode="auto">
              <a:xfrm>
                <a:off x="5162550" y="4567239"/>
                <a:ext cx="50800" cy="60325"/>
              </a:xfrm>
              <a:custGeom>
                <a:avLst/>
                <a:gdLst>
                  <a:gd name="T0" fmla="*/ 9 w 25"/>
                  <a:gd name="T1" fmla="*/ 0 h 30"/>
                  <a:gd name="T2" fmla="*/ 9 w 25"/>
                  <a:gd name="T3" fmla="*/ 0 h 30"/>
                  <a:gd name="T4" fmla="*/ 7 w 25"/>
                  <a:gd name="T5" fmla="*/ 12 h 30"/>
                  <a:gd name="T6" fmla="*/ 12 w 25"/>
                  <a:gd name="T7" fmla="*/ 29 h 30"/>
                  <a:gd name="T8" fmla="*/ 12 w 25"/>
                  <a:gd name="T9" fmla="*/ 29 h 30"/>
                  <a:gd name="T10" fmla="*/ 14 w 25"/>
                  <a:gd name="T11" fmla="*/ 30 h 30"/>
                  <a:gd name="T12" fmla="*/ 23 w 25"/>
                  <a:gd name="T13" fmla="*/ 16 h 30"/>
                  <a:gd name="T14" fmla="*/ 9 w 25"/>
                  <a:gd name="T15" fmla="*/ 0 h 30"/>
                  <a:gd name="T16" fmla="*/ 9 w 25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30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4"/>
                      <a:pt x="0" y="9"/>
                      <a:pt x="7" y="12"/>
                    </a:cubicBezTo>
                    <a:cubicBezTo>
                      <a:pt x="18" y="16"/>
                      <a:pt x="11" y="24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30"/>
                      <a:pt x="14" y="30"/>
                      <a:pt x="14" y="30"/>
                    </a:cubicBezTo>
                    <a:cubicBezTo>
                      <a:pt x="22" y="30"/>
                      <a:pt x="22" y="22"/>
                      <a:pt x="23" y="16"/>
                    </a:cubicBezTo>
                    <a:cubicBezTo>
                      <a:pt x="25" y="6"/>
                      <a:pt x="18" y="2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7B4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7" name="Freeform 6184"/>
              <p:cNvSpPr>
                <a:spLocks noEditPoints="1"/>
              </p:cNvSpPr>
              <p:nvPr/>
            </p:nvSpPr>
            <p:spPr bwMode="auto">
              <a:xfrm>
                <a:off x="5081588" y="4649789"/>
                <a:ext cx="90488" cy="130175"/>
              </a:xfrm>
              <a:custGeom>
                <a:avLst/>
                <a:gdLst>
                  <a:gd name="T0" fmla="*/ 21 w 45"/>
                  <a:gd name="T1" fmla="*/ 22 h 65"/>
                  <a:gd name="T2" fmla="*/ 19 w 45"/>
                  <a:gd name="T3" fmla="*/ 21 h 65"/>
                  <a:gd name="T4" fmla="*/ 16 w 45"/>
                  <a:gd name="T5" fmla="*/ 15 h 65"/>
                  <a:gd name="T6" fmla="*/ 19 w 45"/>
                  <a:gd name="T7" fmla="*/ 12 h 65"/>
                  <a:gd name="T8" fmla="*/ 21 w 45"/>
                  <a:gd name="T9" fmla="*/ 12 h 65"/>
                  <a:gd name="T10" fmla="*/ 25 w 45"/>
                  <a:gd name="T11" fmla="*/ 18 h 65"/>
                  <a:gd name="T12" fmla="*/ 21 w 45"/>
                  <a:gd name="T13" fmla="*/ 22 h 65"/>
                  <a:gd name="T14" fmla="*/ 23 w 45"/>
                  <a:gd name="T15" fmla="*/ 0 h 65"/>
                  <a:gd name="T16" fmla="*/ 18 w 45"/>
                  <a:gd name="T17" fmla="*/ 2 h 65"/>
                  <a:gd name="T18" fmla="*/ 18 w 45"/>
                  <a:gd name="T19" fmla="*/ 2 h 65"/>
                  <a:gd name="T20" fmla="*/ 14 w 45"/>
                  <a:gd name="T21" fmla="*/ 4 h 65"/>
                  <a:gd name="T22" fmla="*/ 10 w 45"/>
                  <a:gd name="T23" fmla="*/ 3 h 65"/>
                  <a:gd name="T24" fmla="*/ 10 w 45"/>
                  <a:gd name="T25" fmla="*/ 3 h 65"/>
                  <a:gd name="T26" fmla="*/ 10 w 45"/>
                  <a:gd name="T27" fmla="*/ 9 h 65"/>
                  <a:gd name="T28" fmla="*/ 18 w 45"/>
                  <a:gd name="T29" fmla="*/ 60 h 65"/>
                  <a:gd name="T30" fmla="*/ 20 w 45"/>
                  <a:gd name="T31" fmla="*/ 65 h 65"/>
                  <a:gd name="T32" fmla="*/ 24 w 45"/>
                  <a:gd name="T33" fmla="*/ 64 h 65"/>
                  <a:gd name="T34" fmla="*/ 28 w 45"/>
                  <a:gd name="T35" fmla="*/ 63 h 65"/>
                  <a:gd name="T36" fmla="*/ 28 w 45"/>
                  <a:gd name="T37" fmla="*/ 63 h 65"/>
                  <a:gd name="T38" fmla="*/ 31 w 45"/>
                  <a:gd name="T39" fmla="*/ 64 h 65"/>
                  <a:gd name="T40" fmla="*/ 31 w 45"/>
                  <a:gd name="T41" fmla="*/ 64 h 65"/>
                  <a:gd name="T42" fmla="*/ 31 w 45"/>
                  <a:gd name="T43" fmla="*/ 64 h 65"/>
                  <a:gd name="T44" fmla="*/ 33 w 45"/>
                  <a:gd name="T45" fmla="*/ 56 h 65"/>
                  <a:gd name="T46" fmla="*/ 33 w 45"/>
                  <a:gd name="T47" fmla="*/ 45 h 65"/>
                  <a:gd name="T48" fmla="*/ 27 w 45"/>
                  <a:gd name="T49" fmla="*/ 1 h 65"/>
                  <a:gd name="T50" fmla="*/ 27 w 45"/>
                  <a:gd name="T51" fmla="*/ 1 h 65"/>
                  <a:gd name="T52" fmla="*/ 23 w 45"/>
                  <a:gd name="T53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5" h="65">
                    <a:moveTo>
                      <a:pt x="21" y="22"/>
                    </a:moveTo>
                    <a:cubicBezTo>
                      <a:pt x="21" y="22"/>
                      <a:pt x="20" y="22"/>
                      <a:pt x="19" y="21"/>
                    </a:cubicBezTo>
                    <a:cubicBezTo>
                      <a:pt x="18" y="20"/>
                      <a:pt x="16" y="17"/>
                      <a:pt x="16" y="15"/>
                    </a:cubicBezTo>
                    <a:cubicBezTo>
                      <a:pt x="16" y="13"/>
                      <a:pt x="17" y="12"/>
                      <a:pt x="19" y="12"/>
                    </a:cubicBezTo>
                    <a:cubicBezTo>
                      <a:pt x="20" y="12"/>
                      <a:pt x="20" y="12"/>
                      <a:pt x="21" y="12"/>
                    </a:cubicBezTo>
                    <a:cubicBezTo>
                      <a:pt x="23" y="13"/>
                      <a:pt x="25" y="15"/>
                      <a:pt x="25" y="18"/>
                    </a:cubicBezTo>
                    <a:cubicBezTo>
                      <a:pt x="24" y="20"/>
                      <a:pt x="23" y="22"/>
                      <a:pt x="21" y="22"/>
                    </a:cubicBezTo>
                    <a:moveTo>
                      <a:pt x="23" y="0"/>
                    </a:moveTo>
                    <a:cubicBezTo>
                      <a:pt x="21" y="0"/>
                      <a:pt x="20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4"/>
                      <a:pt x="15" y="4"/>
                      <a:pt x="14" y="4"/>
                    </a:cubicBezTo>
                    <a:cubicBezTo>
                      <a:pt x="12" y="4"/>
                      <a:pt x="11" y="4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5"/>
                      <a:pt x="11" y="8"/>
                      <a:pt x="10" y="9"/>
                    </a:cubicBezTo>
                    <a:cubicBezTo>
                      <a:pt x="0" y="28"/>
                      <a:pt x="18" y="42"/>
                      <a:pt x="18" y="60"/>
                    </a:cubicBezTo>
                    <a:cubicBezTo>
                      <a:pt x="18" y="64"/>
                      <a:pt x="19" y="65"/>
                      <a:pt x="20" y="65"/>
                    </a:cubicBezTo>
                    <a:cubicBezTo>
                      <a:pt x="22" y="65"/>
                      <a:pt x="23" y="64"/>
                      <a:pt x="24" y="64"/>
                    </a:cubicBezTo>
                    <a:cubicBezTo>
                      <a:pt x="26" y="63"/>
                      <a:pt x="27" y="63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9" y="63"/>
                      <a:pt x="30" y="63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1"/>
                      <a:pt x="32" y="59"/>
                      <a:pt x="33" y="56"/>
                    </a:cubicBezTo>
                    <a:cubicBezTo>
                      <a:pt x="30" y="53"/>
                      <a:pt x="31" y="49"/>
                      <a:pt x="33" y="45"/>
                    </a:cubicBezTo>
                    <a:cubicBezTo>
                      <a:pt x="45" y="29"/>
                      <a:pt x="32" y="15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0"/>
                      <a:pt x="24" y="0"/>
                      <a:pt x="23" y="0"/>
                    </a:cubicBezTo>
                  </a:path>
                </a:pathLst>
              </a:custGeom>
              <a:solidFill>
                <a:srgbClr val="602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8" name="Freeform 6185"/>
              <p:cNvSpPr/>
              <p:nvPr/>
            </p:nvSpPr>
            <p:spPr bwMode="auto">
              <a:xfrm>
                <a:off x="5118100" y="4633914"/>
                <a:ext cx="44450" cy="22225"/>
              </a:xfrm>
              <a:custGeom>
                <a:avLst/>
                <a:gdLst>
                  <a:gd name="T0" fmla="*/ 6 w 22"/>
                  <a:gd name="T1" fmla="*/ 0 h 11"/>
                  <a:gd name="T2" fmla="*/ 0 w 22"/>
                  <a:gd name="T3" fmla="*/ 10 h 11"/>
                  <a:gd name="T4" fmla="*/ 0 w 22"/>
                  <a:gd name="T5" fmla="*/ 10 h 11"/>
                  <a:gd name="T6" fmla="*/ 5 w 22"/>
                  <a:gd name="T7" fmla="*/ 8 h 11"/>
                  <a:gd name="T8" fmla="*/ 9 w 22"/>
                  <a:gd name="T9" fmla="*/ 9 h 11"/>
                  <a:gd name="T10" fmla="*/ 9 w 22"/>
                  <a:gd name="T11" fmla="*/ 9 h 11"/>
                  <a:gd name="T12" fmla="*/ 16 w 22"/>
                  <a:gd name="T13" fmla="*/ 11 h 11"/>
                  <a:gd name="T14" fmla="*/ 20 w 22"/>
                  <a:gd name="T15" fmla="*/ 0 h 11"/>
                  <a:gd name="T16" fmla="*/ 20 w 22"/>
                  <a:gd name="T17" fmla="*/ 0 h 11"/>
                  <a:gd name="T18" fmla="*/ 16 w 22"/>
                  <a:gd name="T19" fmla="*/ 2 h 11"/>
                  <a:gd name="T20" fmla="*/ 11 w 22"/>
                  <a:gd name="T21" fmla="*/ 1 h 11"/>
                  <a:gd name="T22" fmla="*/ 6 w 22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11">
                    <a:moveTo>
                      <a:pt x="6" y="0"/>
                    </a:moveTo>
                    <a:cubicBezTo>
                      <a:pt x="3" y="0"/>
                      <a:pt x="0" y="2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9"/>
                      <a:pt x="3" y="8"/>
                      <a:pt x="5" y="8"/>
                    </a:cubicBezTo>
                    <a:cubicBezTo>
                      <a:pt x="6" y="8"/>
                      <a:pt x="8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2" y="10"/>
                      <a:pt x="14" y="11"/>
                      <a:pt x="16" y="11"/>
                    </a:cubicBezTo>
                    <a:cubicBezTo>
                      <a:pt x="20" y="11"/>
                      <a:pt x="22" y="7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1"/>
                      <a:pt x="18" y="2"/>
                      <a:pt x="16" y="2"/>
                    </a:cubicBezTo>
                    <a:cubicBezTo>
                      <a:pt x="15" y="2"/>
                      <a:pt x="13" y="1"/>
                      <a:pt x="11" y="1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solidFill>
                <a:srgbClr val="7544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59" name="Freeform 6186"/>
              <p:cNvSpPr/>
              <p:nvPr/>
            </p:nvSpPr>
            <p:spPr bwMode="auto">
              <a:xfrm>
                <a:off x="4991100" y="6378576"/>
                <a:ext cx="88900" cy="150813"/>
              </a:xfrm>
              <a:custGeom>
                <a:avLst/>
                <a:gdLst>
                  <a:gd name="T0" fmla="*/ 25 w 44"/>
                  <a:gd name="T1" fmla="*/ 0 h 75"/>
                  <a:gd name="T2" fmla="*/ 9 w 44"/>
                  <a:gd name="T3" fmla="*/ 10 h 75"/>
                  <a:gd name="T4" fmla="*/ 9 w 44"/>
                  <a:gd name="T5" fmla="*/ 10 h 75"/>
                  <a:gd name="T6" fmla="*/ 0 w 44"/>
                  <a:gd name="T7" fmla="*/ 40 h 75"/>
                  <a:gd name="T8" fmla="*/ 0 w 44"/>
                  <a:gd name="T9" fmla="*/ 40 h 75"/>
                  <a:gd name="T10" fmla="*/ 8 w 44"/>
                  <a:gd name="T11" fmla="*/ 32 h 75"/>
                  <a:gd name="T12" fmla="*/ 10 w 44"/>
                  <a:gd name="T13" fmla="*/ 30 h 75"/>
                  <a:gd name="T14" fmla="*/ 10 w 44"/>
                  <a:gd name="T15" fmla="*/ 30 h 75"/>
                  <a:gd name="T16" fmla="*/ 10 w 44"/>
                  <a:gd name="T17" fmla="*/ 30 h 75"/>
                  <a:gd name="T18" fmla="*/ 10 w 44"/>
                  <a:gd name="T19" fmla="*/ 33 h 75"/>
                  <a:gd name="T20" fmla="*/ 10 w 44"/>
                  <a:gd name="T21" fmla="*/ 49 h 75"/>
                  <a:gd name="T22" fmla="*/ 11 w 44"/>
                  <a:gd name="T23" fmla="*/ 49 h 75"/>
                  <a:gd name="T24" fmla="*/ 17 w 44"/>
                  <a:gd name="T25" fmla="*/ 45 h 75"/>
                  <a:gd name="T26" fmla="*/ 22 w 44"/>
                  <a:gd name="T27" fmla="*/ 41 h 75"/>
                  <a:gd name="T28" fmla="*/ 25 w 44"/>
                  <a:gd name="T29" fmla="*/ 42 h 75"/>
                  <a:gd name="T30" fmla="*/ 22 w 44"/>
                  <a:gd name="T31" fmla="*/ 59 h 75"/>
                  <a:gd name="T32" fmla="*/ 22 w 44"/>
                  <a:gd name="T33" fmla="*/ 75 h 75"/>
                  <a:gd name="T34" fmla="*/ 33 w 44"/>
                  <a:gd name="T35" fmla="*/ 49 h 75"/>
                  <a:gd name="T36" fmla="*/ 27 w 44"/>
                  <a:gd name="T37" fmla="*/ 31 h 75"/>
                  <a:gd name="T38" fmla="*/ 24 w 44"/>
                  <a:gd name="T39" fmla="*/ 31 h 75"/>
                  <a:gd name="T40" fmla="*/ 24 w 44"/>
                  <a:gd name="T41" fmla="*/ 31 h 75"/>
                  <a:gd name="T42" fmla="*/ 15 w 44"/>
                  <a:gd name="T43" fmla="*/ 13 h 75"/>
                  <a:gd name="T44" fmla="*/ 14 w 44"/>
                  <a:gd name="T45" fmla="*/ 12 h 75"/>
                  <a:gd name="T46" fmla="*/ 16 w 44"/>
                  <a:gd name="T47" fmla="*/ 10 h 75"/>
                  <a:gd name="T48" fmla="*/ 23 w 44"/>
                  <a:gd name="T49" fmla="*/ 7 h 75"/>
                  <a:gd name="T50" fmla="*/ 23 w 44"/>
                  <a:gd name="T51" fmla="*/ 7 h 75"/>
                  <a:gd name="T52" fmla="*/ 25 w 44"/>
                  <a:gd name="T53" fmla="*/ 0 h 75"/>
                  <a:gd name="T54" fmla="*/ 25 w 44"/>
                  <a:gd name="T55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4" h="75">
                    <a:moveTo>
                      <a:pt x="25" y="0"/>
                    </a:moveTo>
                    <a:cubicBezTo>
                      <a:pt x="18" y="0"/>
                      <a:pt x="11" y="2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6" y="20"/>
                      <a:pt x="3" y="30"/>
                      <a:pt x="0" y="4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" y="38"/>
                      <a:pt x="5" y="35"/>
                      <a:pt x="8" y="32"/>
                    </a:cubicBezTo>
                    <a:cubicBezTo>
                      <a:pt x="9" y="31"/>
                      <a:pt x="9" y="31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31"/>
                      <a:pt x="10" y="32"/>
                      <a:pt x="10" y="33"/>
                    </a:cubicBezTo>
                    <a:cubicBezTo>
                      <a:pt x="9" y="39"/>
                      <a:pt x="8" y="44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3" y="49"/>
                      <a:pt x="15" y="47"/>
                      <a:pt x="17" y="45"/>
                    </a:cubicBezTo>
                    <a:cubicBezTo>
                      <a:pt x="19" y="43"/>
                      <a:pt x="20" y="41"/>
                      <a:pt x="22" y="41"/>
                    </a:cubicBezTo>
                    <a:cubicBezTo>
                      <a:pt x="23" y="41"/>
                      <a:pt x="24" y="42"/>
                      <a:pt x="25" y="42"/>
                    </a:cubicBezTo>
                    <a:cubicBezTo>
                      <a:pt x="33" y="48"/>
                      <a:pt x="22" y="53"/>
                      <a:pt x="22" y="59"/>
                    </a:cubicBezTo>
                    <a:cubicBezTo>
                      <a:pt x="22" y="64"/>
                      <a:pt x="16" y="69"/>
                      <a:pt x="22" y="75"/>
                    </a:cubicBezTo>
                    <a:cubicBezTo>
                      <a:pt x="29" y="67"/>
                      <a:pt x="31" y="58"/>
                      <a:pt x="33" y="49"/>
                    </a:cubicBezTo>
                    <a:cubicBezTo>
                      <a:pt x="35" y="42"/>
                      <a:pt x="44" y="31"/>
                      <a:pt x="27" y="31"/>
                    </a:cubicBezTo>
                    <a:cubicBezTo>
                      <a:pt x="26" y="31"/>
                      <a:pt x="25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18" y="31"/>
                      <a:pt x="22" y="18"/>
                      <a:pt x="15" y="13"/>
                    </a:cubicBezTo>
                    <a:cubicBezTo>
                      <a:pt x="15" y="12"/>
                      <a:pt x="15" y="12"/>
                      <a:pt x="14" y="12"/>
                    </a:cubicBezTo>
                    <a:cubicBezTo>
                      <a:pt x="14" y="11"/>
                      <a:pt x="15" y="11"/>
                      <a:pt x="16" y="10"/>
                    </a:cubicBezTo>
                    <a:cubicBezTo>
                      <a:pt x="17" y="9"/>
                      <a:pt x="21" y="7"/>
                      <a:pt x="23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4" y="4"/>
                      <a:pt x="25" y="2"/>
                      <a:pt x="25" y="0"/>
                    </a:cubicBezTo>
                    <a:cubicBezTo>
                      <a:pt x="25" y="0"/>
                      <a:pt x="25" y="0"/>
                      <a:pt x="25" y="0"/>
                    </a:cubicBezTo>
                  </a:path>
                </a:pathLst>
              </a:custGeom>
              <a:solidFill>
                <a:srgbClr val="784E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0" name="Freeform 6187"/>
              <p:cNvSpPr/>
              <p:nvPr/>
            </p:nvSpPr>
            <p:spPr bwMode="auto">
              <a:xfrm>
                <a:off x="4981575" y="6583364"/>
                <a:ext cx="30163" cy="42863"/>
              </a:xfrm>
              <a:custGeom>
                <a:avLst/>
                <a:gdLst>
                  <a:gd name="T0" fmla="*/ 4 w 15"/>
                  <a:gd name="T1" fmla="*/ 0 h 22"/>
                  <a:gd name="T2" fmla="*/ 4 w 15"/>
                  <a:gd name="T3" fmla="*/ 0 h 22"/>
                  <a:gd name="T4" fmla="*/ 0 w 15"/>
                  <a:gd name="T5" fmla="*/ 22 h 22"/>
                  <a:gd name="T6" fmla="*/ 0 w 15"/>
                  <a:gd name="T7" fmla="*/ 22 h 22"/>
                  <a:gd name="T8" fmla="*/ 4 w 15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7"/>
                      <a:pt x="1" y="15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5" y="17"/>
                      <a:pt x="12" y="9"/>
                      <a:pt x="4" y="0"/>
                    </a:cubicBezTo>
                  </a:path>
                </a:pathLst>
              </a:custGeom>
              <a:solidFill>
                <a:srgbClr val="784F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1" name="Freeform 6188"/>
              <p:cNvSpPr/>
              <p:nvPr/>
            </p:nvSpPr>
            <p:spPr bwMode="auto">
              <a:xfrm>
                <a:off x="5156200" y="6246814"/>
                <a:ext cx="80963" cy="66675"/>
              </a:xfrm>
              <a:custGeom>
                <a:avLst/>
                <a:gdLst>
                  <a:gd name="T0" fmla="*/ 13 w 40"/>
                  <a:gd name="T1" fmla="*/ 0 h 33"/>
                  <a:gd name="T2" fmla="*/ 11 w 40"/>
                  <a:gd name="T3" fmla="*/ 0 h 33"/>
                  <a:gd name="T4" fmla="*/ 6 w 40"/>
                  <a:gd name="T5" fmla="*/ 11 h 33"/>
                  <a:gd name="T6" fmla="*/ 25 w 40"/>
                  <a:gd name="T7" fmla="*/ 31 h 33"/>
                  <a:gd name="T8" fmla="*/ 25 w 40"/>
                  <a:gd name="T9" fmla="*/ 31 h 33"/>
                  <a:gd name="T10" fmla="*/ 32 w 40"/>
                  <a:gd name="T11" fmla="*/ 33 h 33"/>
                  <a:gd name="T12" fmla="*/ 32 w 40"/>
                  <a:gd name="T13" fmla="*/ 33 h 33"/>
                  <a:gd name="T14" fmla="*/ 38 w 40"/>
                  <a:gd name="T15" fmla="*/ 15 h 33"/>
                  <a:gd name="T16" fmla="*/ 34 w 40"/>
                  <a:gd name="T17" fmla="*/ 3 h 33"/>
                  <a:gd name="T18" fmla="*/ 33 w 40"/>
                  <a:gd name="T19" fmla="*/ 3 h 33"/>
                  <a:gd name="T20" fmla="*/ 28 w 40"/>
                  <a:gd name="T21" fmla="*/ 11 h 33"/>
                  <a:gd name="T22" fmla="*/ 22 w 40"/>
                  <a:gd name="T23" fmla="*/ 16 h 33"/>
                  <a:gd name="T24" fmla="*/ 19 w 40"/>
                  <a:gd name="T25" fmla="*/ 8 h 33"/>
                  <a:gd name="T26" fmla="*/ 13 w 40"/>
                  <a:gd name="T2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33">
                    <a:moveTo>
                      <a:pt x="13" y="0"/>
                    </a:moveTo>
                    <a:cubicBezTo>
                      <a:pt x="13" y="0"/>
                      <a:pt x="12" y="0"/>
                      <a:pt x="11" y="0"/>
                    </a:cubicBezTo>
                    <a:cubicBezTo>
                      <a:pt x="5" y="2"/>
                      <a:pt x="7" y="7"/>
                      <a:pt x="6" y="11"/>
                    </a:cubicBezTo>
                    <a:cubicBezTo>
                      <a:pt x="0" y="30"/>
                      <a:pt x="22" y="2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7" y="32"/>
                      <a:pt x="30" y="32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4" y="27"/>
                      <a:pt x="37" y="21"/>
                      <a:pt x="38" y="15"/>
                    </a:cubicBezTo>
                    <a:cubicBezTo>
                      <a:pt x="40" y="10"/>
                      <a:pt x="40" y="5"/>
                      <a:pt x="34" y="3"/>
                    </a:cubicBezTo>
                    <a:cubicBezTo>
                      <a:pt x="34" y="3"/>
                      <a:pt x="34" y="3"/>
                      <a:pt x="33" y="3"/>
                    </a:cubicBezTo>
                    <a:cubicBezTo>
                      <a:pt x="29" y="3"/>
                      <a:pt x="30" y="9"/>
                      <a:pt x="28" y="11"/>
                    </a:cubicBezTo>
                    <a:cubicBezTo>
                      <a:pt x="26" y="14"/>
                      <a:pt x="24" y="16"/>
                      <a:pt x="22" y="16"/>
                    </a:cubicBezTo>
                    <a:cubicBezTo>
                      <a:pt x="20" y="16"/>
                      <a:pt x="19" y="14"/>
                      <a:pt x="19" y="8"/>
                    </a:cubicBezTo>
                    <a:cubicBezTo>
                      <a:pt x="19" y="4"/>
                      <a:pt x="18" y="0"/>
                      <a:pt x="13" y="0"/>
                    </a:cubicBezTo>
                  </a:path>
                </a:pathLst>
              </a:custGeom>
              <a:solidFill>
                <a:srgbClr val="4F29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2" name="Freeform 6189"/>
              <p:cNvSpPr/>
              <p:nvPr/>
            </p:nvSpPr>
            <p:spPr bwMode="auto">
              <a:xfrm>
                <a:off x="5043488" y="6338889"/>
                <a:ext cx="33338" cy="47625"/>
              </a:xfrm>
              <a:custGeom>
                <a:avLst/>
                <a:gdLst>
                  <a:gd name="T0" fmla="*/ 2 w 16"/>
                  <a:gd name="T1" fmla="*/ 0 h 24"/>
                  <a:gd name="T2" fmla="*/ 0 w 16"/>
                  <a:gd name="T3" fmla="*/ 3 h 24"/>
                  <a:gd name="T4" fmla="*/ 0 w 16"/>
                  <a:gd name="T5" fmla="*/ 3 h 24"/>
                  <a:gd name="T6" fmla="*/ 0 w 16"/>
                  <a:gd name="T7" fmla="*/ 3 h 24"/>
                  <a:gd name="T8" fmla="*/ 1 w 16"/>
                  <a:gd name="T9" fmla="*/ 16 h 24"/>
                  <a:gd name="T10" fmla="*/ 1 w 16"/>
                  <a:gd name="T11" fmla="*/ 16 h 24"/>
                  <a:gd name="T12" fmla="*/ 14 w 16"/>
                  <a:gd name="T13" fmla="*/ 24 h 24"/>
                  <a:gd name="T14" fmla="*/ 14 w 16"/>
                  <a:gd name="T15" fmla="*/ 24 h 24"/>
                  <a:gd name="T16" fmla="*/ 6 w 16"/>
                  <a:gd name="T17" fmla="*/ 1 h 24"/>
                  <a:gd name="T18" fmla="*/ 6 w 16"/>
                  <a:gd name="T19" fmla="*/ 1 h 24"/>
                  <a:gd name="T20" fmla="*/ 2 w 16"/>
                  <a:gd name="T21" fmla="*/ 0 h 24"/>
                  <a:gd name="T22" fmla="*/ 2 w 16"/>
                  <a:gd name="T2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24">
                    <a:moveTo>
                      <a:pt x="2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7"/>
                      <a:pt x="1" y="12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5" y="20"/>
                      <a:pt x="9" y="23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5" y="15"/>
                      <a:pt x="16" y="6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8E67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3" name="Freeform 6190"/>
              <p:cNvSpPr/>
              <p:nvPr/>
            </p:nvSpPr>
            <p:spPr bwMode="auto">
              <a:xfrm>
                <a:off x="5019675" y="6280151"/>
                <a:ext cx="34925" cy="65088"/>
              </a:xfrm>
              <a:custGeom>
                <a:avLst/>
                <a:gdLst>
                  <a:gd name="T0" fmla="*/ 12 w 17"/>
                  <a:gd name="T1" fmla="*/ 0 h 32"/>
                  <a:gd name="T2" fmla="*/ 7 w 17"/>
                  <a:gd name="T3" fmla="*/ 2 h 32"/>
                  <a:gd name="T4" fmla="*/ 7 w 17"/>
                  <a:gd name="T5" fmla="*/ 2 h 32"/>
                  <a:gd name="T6" fmla="*/ 12 w 17"/>
                  <a:gd name="T7" fmla="*/ 32 h 32"/>
                  <a:gd name="T8" fmla="*/ 12 w 17"/>
                  <a:gd name="T9" fmla="*/ 32 h 32"/>
                  <a:gd name="T10" fmla="*/ 14 w 17"/>
                  <a:gd name="T11" fmla="*/ 29 h 32"/>
                  <a:gd name="T12" fmla="*/ 14 w 17"/>
                  <a:gd name="T13" fmla="*/ 29 h 32"/>
                  <a:gd name="T14" fmla="*/ 15 w 17"/>
                  <a:gd name="T15" fmla="*/ 1 h 32"/>
                  <a:gd name="T16" fmla="*/ 15 w 17"/>
                  <a:gd name="T17" fmla="*/ 1 h 32"/>
                  <a:gd name="T18" fmla="*/ 15 w 17"/>
                  <a:gd name="T19" fmla="*/ 0 h 32"/>
                  <a:gd name="T20" fmla="*/ 15 w 17"/>
                  <a:gd name="T21" fmla="*/ 0 h 32"/>
                  <a:gd name="T22" fmla="*/ 12 w 17"/>
                  <a:gd name="T2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32">
                    <a:moveTo>
                      <a:pt x="12" y="0"/>
                    </a:moveTo>
                    <a:cubicBezTo>
                      <a:pt x="10" y="0"/>
                      <a:pt x="8" y="0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15" y="11"/>
                      <a:pt x="0" y="24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0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7" y="20"/>
                      <a:pt x="16" y="1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0"/>
                    </a:cubicBezTo>
                  </a:path>
                </a:pathLst>
              </a:custGeom>
              <a:solidFill>
                <a:srgbClr val="593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4" name="Freeform 6191"/>
              <p:cNvSpPr>
                <a:spLocks noEditPoints="1"/>
              </p:cNvSpPr>
              <p:nvPr/>
            </p:nvSpPr>
            <p:spPr bwMode="auto">
              <a:xfrm>
                <a:off x="4919663" y="4835526"/>
                <a:ext cx="180975" cy="255588"/>
              </a:xfrm>
              <a:custGeom>
                <a:avLst/>
                <a:gdLst>
                  <a:gd name="T0" fmla="*/ 90 w 90"/>
                  <a:gd name="T1" fmla="*/ 87 h 128"/>
                  <a:gd name="T2" fmla="*/ 77 w 90"/>
                  <a:gd name="T3" fmla="*/ 0 h 128"/>
                  <a:gd name="T4" fmla="*/ 72 w 90"/>
                  <a:gd name="T5" fmla="*/ 34 h 128"/>
                  <a:gd name="T6" fmla="*/ 66 w 90"/>
                  <a:gd name="T7" fmla="*/ 40 h 128"/>
                  <a:gd name="T8" fmla="*/ 64 w 90"/>
                  <a:gd name="T9" fmla="*/ 29 h 128"/>
                  <a:gd name="T10" fmla="*/ 63 w 90"/>
                  <a:gd name="T11" fmla="*/ 29 h 128"/>
                  <a:gd name="T12" fmla="*/ 53 w 90"/>
                  <a:gd name="T13" fmla="*/ 34 h 128"/>
                  <a:gd name="T14" fmla="*/ 37 w 90"/>
                  <a:gd name="T15" fmla="*/ 33 h 128"/>
                  <a:gd name="T16" fmla="*/ 31 w 90"/>
                  <a:gd name="T17" fmla="*/ 32 h 128"/>
                  <a:gd name="T18" fmla="*/ 23 w 90"/>
                  <a:gd name="T19" fmla="*/ 41 h 128"/>
                  <a:gd name="T20" fmla="*/ 15 w 90"/>
                  <a:gd name="T21" fmla="*/ 37 h 128"/>
                  <a:gd name="T22" fmla="*/ 22 w 90"/>
                  <a:gd name="T23" fmla="*/ 83 h 128"/>
                  <a:gd name="T24" fmla="*/ 8 w 90"/>
                  <a:gd name="T25" fmla="*/ 72 h 128"/>
                  <a:gd name="T26" fmla="*/ 0 w 90"/>
                  <a:gd name="T27" fmla="*/ 106 h 128"/>
                  <a:gd name="T28" fmla="*/ 1 w 90"/>
                  <a:gd name="T29" fmla="*/ 118 h 128"/>
                  <a:gd name="T30" fmla="*/ 4 w 90"/>
                  <a:gd name="T31" fmla="*/ 120 h 128"/>
                  <a:gd name="T32" fmla="*/ 16 w 90"/>
                  <a:gd name="T33" fmla="*/ 105 h 128"/>
                  <a:gd name="T34" fmla="*/ 27 w 90"/>
                  <a:gd name="T35" fmla="*/ 127 h 128"/>
                  <a:gd name="T36" fmla="*/ 35 w 90"/>
                  <a:gd name="T37" fmla="*/ 122 h 128"/>
                  <a:gd name="T38" fmla="*/ 38 w 90"/>
                  <a:gd name="T39" fmla="*/ 83 h 128"/>
                  <a:gd name="T40" fmla="*/ 55 w 90"/>
                  <a:gd name="T41" fmla="*/ 88 h 128"/>
                  <a:gd name="T42" fmla="*/ 61 w 90"/>
                  <a:gd name="T43" fmla="*/ 85 h 128"/>
                  <a:gd name="T44" fmla="*/ 57 w 90"/>
                  <a:gd name="T45" fmla="*/ 74 h 128"/>
                  <a:gd name="T46" fmla="*/ 52 w 90"/>
                  <a:gd name="T47" fmla="*/ 67 h 128"/>
                  <a:gd name="T48" fmla="*/ 56 w 90"/>
                  <a:gd name="T49" fmla="*/ 52 h 128"/>
                  <a:gd name="T50" fmla="*/ 71 w 90"/>
                  <a:gd name="T51" fmla="*/ 62 h 128"/>
                  <a:gd name="T52" fmla="*/ 72 w 90"/>
                  <a:gd name="T53" fmla="*/ 61 h 128"/>
                  <a:gd name="T54" fmla="*/ 82 w 90"/>
                  <a:gd name="T55" fmla="*/ 86 h 128"/>
                  <a:gd name="T56" fmla="*/ 73 w 90"/>
                  <a:gd name="T57" fmla="*/ 88 h 128"/>
                  <a:gd name="T58" fmla="*/ 62 w 90"/>
                  <a:gd name="T59" fmla="*/ 94 h 128"/>
                  <a:gd name="T60" fmla="*/ 62 w 90"/>
                  <a:gd name="T61" fmla="*/ 94 h 128"/>
                  <a:gd name="T62" fmla="*/ 55 w 90"/>
                  <a:gd name="T63" fmla="*/ 100 h 128"/>
                  <a:gd name="T64" fmla="*/ 42 w 90"/>
                  <a:gd name="T65" fmla="*/ 102 h 128"/>
                  <a:gd name="T66" fmla="*/ 51 w 90"/>
                  <a:gd name="T67" fmla="*/ 114 h 128"/>
                  <a:gd name="T68" fmla="*/ 60 w 90"/>
                  <a:gd name="T69" fmla="*/ 126 h 128"/>
                  <a:gd name="T70" fmla="*/ 88 w 90"/>
                  <a:gd name="T71" fmla="*/ 103 h 128"/>
                  <a:gd name="T72" fmla="*/ 89 w 90"/>
                  <a:gd name="T73" fmla="*/ 86 h 128"/>
                  <a:gd name="T74" fmla="*/ 89 w 90"/>
                  <a:gd name="T75" fmla="*/ 86 h 128"/>
                  <a:gd name="T76" fmla="*/ 89 w 90"/>
                  <a:gd name="T77" fmla="*/ 86 h 128"/>
                  <a:gd name="T78" fmla="*/ 88 w 90"/>
                  <a:gd name="T79" fmla="*/ 78 h 128"/>
                  <a:gd name="T80" fmla="*/ 88 w 90"/>
                  <a:gd name="T81" fmla="*/ 78 h 128"/>
                  <a:gd name="T82" fmla="*/ 81 w 90"/>
                  <a:gd name="T83" fmla="*/ 26 h 128"/>
                  <a:gd name="T84" fmla="*/ 77 w 90"/>
                  <a:gd name="T8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0" h="128">
                    <a:moveTo>
                      <a:pt x="89" y="86"/>
                    </a:moveTo>
                    <a:cubicBezTo>
                      <a:pt x="90" y="87"/>
                      <a:pt x="90" y="87"/>
                      <a:pt x="90" y="87"/>
                    </a:cubicBezTo>
                    <a:cubicBezTo>
                      <a:pt x="90" y="87"/>
                      <a:pt x="90" y="87"/>
                      <a:pt x="89" y="86"/>
                    </a:cubicBezTo>
                    <a:moveTo>
                      <a:pt x="77" y="0"/>
                    </a:moveTo>
                    <a:cubicBezTo>
                      <a:pt x="77" y="0"/>
                      <a:pt x="77" y="0"/>
                      <a:pt x="77" y="0"/>
                    </a:cubicBezTo>
                    <a:cubicBezTo>
                      <a:pt x="80" y="12"/>
                      <a:pt x="71" y="23"/>
                      <a:pt x="72" y="34"/>
                    </a:cubicBezTo>
                    <a:cubicBezTo>
                      <a:pt x="73" y="38"/>
                      <a:pt x="69" y="40"/>
                      <a:pt x="67" y="40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59" y="38"/>
                      <a:pt x="63" y="33"/>
                      <a:pt x="64" y="29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0" y="30"/>
                      <a:pt x="57" y="32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1" y="40"/>
                      <a:pt x="49" y="42"/>
                      <a:pt x="47" y="42"/>
                    </a:cubicBezTo>
                    <a:cubicBezTo>
                      <a:pt x="44" y="42"/>
                      <a:pt x="40" y="34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5" y="32"/>
                      <a:pt x="33" y="32"/>
                      <a:pt x="31" y="32"/>
                    </a:cubicBezTo>
                    <a:cubicBezTo>
                      <a:pt x="30" y="32"/>
                      <a:pt x="29" y="32"/>
                      <a:pt x="28" y="33"/>
                    </a:cubicBezTo>
                    <a:cubicBezTo>
                      <a:pt x="26" y="39"/>
                      <a:pt x="25" y="41"/>
                      <a:pt x="23" y="41"/>
                    </a:cubicBezTo>
                    <a:cubicBezTo>
                      <a:pt x="22" y="41"/>
                      <a:pt x="19" y="40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4" y="42"/>
                      <a:pt x="12" y="47"/>
                      <a:pt x="10" y="52"/>
                    </a:cubicBezTo>
                    <a:cubicBezTo>
                      <a:pt x="19" y="60"/>
                      <a:pt x="18" y="70"/>
                      <a:pt x="22" y="83"/>
                    </a:cubicBezTo>
                    <a:cubicBezTo>
                      <a:pt x="16" y="78"/>
                      <a:pt x="12" y="75"/>
                      <a:pt x="8" y="72"/>
                    </a:cubicBezTo>
                    <a:cubicBezTo>
                      <a:pt x="8" y="72"/>
                      <a:pt x="8" y="72"/>
                      <a:pt x="8" y="72"/>
                    </a:cubicBezTo>
                    <a:cubicBezTo>
                      <a:pt x="2" y="82"/>
                      <a:pt x="10" y="9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1" y="110"/>
                      <a:pt x="1" y="114"/>
                      <a:pt x="1" y="118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2" y="119"/>
                      <a:pt x="3" y="119"/>
                      <a:pt x="4" y="120"/>
                    </a:cubicBezTo>
                    <a:cubicBezTo>
                      <a:pt x="4" y="120"/>
                      <a:pt x="4" y="120"/>
                      <a:pt x="4" y="120"/>
                    </a:cubicBezTo>
                    <a:cubicBezTo>
                      <a:pt x="6" y="120"/>
                      <a:pt x="7" y="120"/>
                      <a:pt x="8" y="120"/>
                    </a:cubicBezTo>
                    <a:cubicBezTo>
                      <a:pt x="17" y="120"/>
                      <a:pt x="11" y="108"/>
                      <a:pt x="16" y="105"/>
                    </a:cubicBezTo>
                    <a:cubicBezTo>
                      <a:pt x="25" y="109"/>
                      <a:pt x="21" y="116"/>
                      <a:pt x="20" y="121"/>
                    </a:cubicBezTo>
                    <a:cubicBezTo>
                      <a:pt x="19" y="128"/>
                      <a:pt x="23" y="127"/>
                      <a:pt x="27" y="127"/>
                    </a:cubicBezTo>
                    <a:cubicBezTo>
                      <a:pt x="27" y="127"/>
                      <a:pt x="28" y="127"/>
                      <a:pt x="28" y="127"/>
                    </a:cubicBezTo>
                    <a:cubicBezTo>
                      <a:pt x="32" y="127"/>
                      <a:pt x="37" y="125"/>
                      <a:pt x="35" y="122"/>
                    </a:cubicBezTo>
                    <a:cubicBezTo>
                      <a:pt x="26" y="112"/>
                      <a:pt x="43" y="99"/>
                      <a:pt x="31" y="88"/>
                    </a:cubicBezTo>
                    <a:cubicBezTo>
                      <a:pt x="26" y="84"/>
                      <a:pt x="34" y="83"/>
                      <a:pt x="38" y="83"/>
                    </a:cubicBezTo>
                    <a:cubicBezTo>
                      <a:pt x="39" y="83"/>
                      <a:pt x="39" y="83"/>
                      <a:pt x="40" y="83"/>
                    </a:cubicBezTo>
                    <a:cubicBezTo>
                      <a:pt x="45" y="83"/>
                      <a:pt x="50" y="88"/>
                      <a:pt x="55" y="88"/>
                    </a:cubicBezTo>
                    <a:cubicBezTo>
                      <a:pt x="57" y="88"/>
                      <a:pt x="59" y="87"/>
                      <a:pt x="61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1" y="81"/>
                      <a:pt x="66" y="74"/>
                      <a:pt x="59" y="74"/>
                    </a:cubicBezTo>
                    <a:cubicBezTo>
                      <a:pt x="59" y="74"/>
                      <a:pt x="58" y="74"/>
                      <a:pt x="57" y="74"/>
                    </a:cubicBezTo>
                    <a:cubicBezTo>
                      <a:pt x="56" y="75"/>
                      <a:pt x="54" y="75"/>
                      <a:pt x="53" y="75"/>
                    </a:cubicBezTo>
                    <a:cubicBezTo>
                      <a:pt x="48" y="75"/>
                      <a:pt x="52" y="71"/>
                      <a:pt x="52" y="67"/>
                    </a:cubicBezTo>
                    <a:cubicBezTo>
                      <a:pt x="53" y="62"/>
                      <a:pt x="47" y="54"/>
                      <a:pt x="55" y="52"/>
                    </a:cubicBezTo>
                    <a:cubicBezTo>
                      <a:pt x="55" y="52"/>
                      <a:pt x="56" y="52"/>
                      <a:pt x="56" y="52"/>
                    </a:cubicBezTo>
                    <a:cubicBezTo>
                      <a:pt x="59" y="52"/>
                      <a:pt x="61" y="54"/>
                      <a:pt x="63" y="57"/>
                    </a:cubicBezTo>
                    <a:cubicBezTo>
                      <a:pt x="65" y="59"/>
                      <a:pt x="67" y="62"/>
                      <a:pt x="71" y="62"/>
                    </a:cubicBezTo>
                    <a:cubicBezTo>
                      <a:pt x="71" y="62"/>
                      <a:pt x="72" y="62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67" y="73"/>
                      <a:pt x="85" y="76"/>
                      <a:pt x="82" y="86"/>
                    </a:cubicBezTo>
                    <a:cubicBezTo>
                      <a:pt x="80" y="88"/>
                      <a:pt x="78" y="88"/>
                      <a:pt x="75" y="88"/>
                    </a:cubicBezTo>
                    <a:cubicBezTo>
                      <a:pt x="74" y="88"/>
                      <a:pt x="74" y="88"/>
                      <a:pt x="73" y="88"/>
                    </a:cubicBezTo>
                    <a:cubicBezTo>
                      <a:pt x="73" y="88"/>
                      <a:pt x="72" y="88"/>
                      <a:pt x="72" y="88"/>
                    </a:cubicBezTo>
                    <a:cubicBezTo>
                      <a:pt x="68" y="88"/>
                      <a:pt x="64" y="89"/>
                      <a:pt x="62" y="94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1" y="96"/>
                      <a:pt x="61" y="101"/>
                      <a:pt x="58" y="101"/>
                    </a:cubicBezTo>
                    <a:cubicBezTo>
                      <a:pt x="57" y="101"/>
                      <a:pt x="56" y="101"/>
                      <a:pt x="55" y="100"/>
                    </a:cubicBezTo>
                    <a:cubicBezTo>
                      <a:pt x="52" y="97"/>
                      <a:pt x="50" y="96"/>
                      <a:pt x="48" y="96"/>
                    </a:cubicBezTo>
                    <a:cubicBezTo>
                      <a:pt x="45" y="96"/>
                      <a:pt x="43" y="99"/>
                      <a:pt x="42" y="102"/>
                    </a:cubicBezTo>
                    <a:cubicBezTo>
                      <a:pt x="41" y="107"/>
                      <a:pt x="44" y="114"/>
                      <a:pt x="50" y="114"/>
                    </a:cubicBezTo>
                    <a:cubicBezTo>
                      <a:pt x="50" y="114"/>
                      <a:pt x="51" y="114"/>
                      <a:pt x="51" y="114"/>
                    </a:cubicBezTo>
                    <a:cubicBezTo>
                      <a:pt x="54" y="113"/>
                      <a:pt x="56" y="113"/>
                      <a:pt x="57" y="113"/>
                    </a:cubicBezTo>
                    <a:cubicBezTo>
                      <a:pt x="65" y="113"/>
                      <a:pt x="61" y="120"/>
                      <a:pt x="60" y="126"/>
                    </a:cubicBezTo>
                    <a:cubicBezTo>
                      <a:pt x="67" y="116"/>
                      <a:pt x="88" y="122"/>
                      <a:pt x="88" y="103"/>
                    </a:cubicBezTo>
                    <a:cubicBezTo>
                      <a:pt x="88" y="103"/>
                      <a:pt x="88" y="103"/>
                      <a:pt x="88" y="103"/>
                    </a:cubicBezTo>
                    <a:cubicBezTo>
                      <a:pt x="88" y="103"/>
                      <a:pt x="88" y="103"/>
                      <a:pt x="88" y="103"/>
                    </a:cubicBezTo>
                    <a:cubicBezTo>
                      <a:pt x="90" y="97"/>
                      <a:pt x="90" y="92"/>
                      <a:pt x="89" y="86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89" y="86"/>
                      <a:pt x="89" y="86"/>
                      <a:pt x="89" y="86"/>
                    </a:cubicBezTo>
                    <a:cubicBezTo>
                      <a:pt x="90" y="85"/>
                      <a:pt x="90" y="84"/>
                      <a:pt x="90" y="83"/>
                    </a:cubicBezTo>
                    <a:cubicBezTo>
                      <a:pt x="89" y="81"/>
                      <a:pt x="89" y="80"/>
                      <a:pt x="88" y="78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86" y="61"/>
                      <a:pt x="83" y="43"/>
                      <a:pt x="81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74" y="18"/>
                      <a:pt x="90" y="7"/>
                      <a:pt x="77" y="0"/>
                    </a:cubicBezTo>
                    <a:cubicBezTo>
                      <a:pt x="77" y="0"/>
                      <a:pt x="77" y="0"/>
                      <a:pt x="77" y="0"/>
                    </a:cubicBezTo>
                  </a:path>
                </a:pathLst>
              </a:custGeom>
              <a:solidFill>
                <a:srgbClr val="763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5" name="Freeform 6192"/>
              <p:cNvSpPr/>
              <p:nvPr/>
            </p:nvSpPr>
            <p:spPr bwMode="auto">
              <a:xfrm>
                <a:off x="4927600" y="4938714"/>
                <a:ext cx="36513" cy="61913"/>
              </a:xfrm>
              <a:custGeom>
                <a:avLst/>
                <a:gdLst>
                  <a:gd name="T0" fmla="*/ 6 w 18"/>
                  <a:gd name="T1" fmla="*/ 0 h 31"/>
                  <a:gd name="T2" fmla="*/ 4 w 18"/>
                  <a:gd name="T3" fmla="*/ 20 h 31"/>
                  <a:gd name="T4" fmla="*/ 4 w 18"/>
                  <a:gd name="T5" fmla="*/ 20 h 31"/>
                  <a:gd name="T6" fmla="*/ 18 w 18"/>
                  <a:gd name="T7" fmla="*/ 31 h 31"/>
                  <a:gd name="T8" fmla="*/ 6 w 18"/>
                  <a:gd name="T9" fmla="*/ 0 h 31"/>
                  <a:gd name="T10" fmla="*/ 6 w 18"/>
                  <a:gd name="T1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1">
                    <a:moveTo>
                      <a:pt x="6" y="0"/>
                    </a:moveTo>
                    <a:cubicBezTo>
                      <a:pt x="5" y="7"/>
                      <a:pt x="0" y="12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3"/>
                      <a:pt x="12" y="26"/>
                      <a:pt x="18" y="31"/>
                    </a:cubicBezTo>
                    <a:cubicBezTo>
                      <a:pt x="14" y="18"/>
                      <a:pt x="15" y="8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A47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6" name="Freeform 6193"/>
              <p:cNvSpPr/>
              <p:nvPr/>
            </p:nvSpPr>
            <p:spPr bwMode="auto">
              <a:xfrm>
                <a:off x="4911725" y="5000626"/>
                <a:ext cx="138113" cy="176213"/>
              </a:xfrm>
              <a:custGeom>
                <a:avLst/>
                <a:gdLst>
                  <a:gd name="T0" fmla="*/ 42 w 69"/>
                  <a:gd name="T1" fmla="*/ 0 h 88"/>
                  <a:gd name="T2" fmla="*/ 35 w 69"/>
                  <a:gd name="T3" fmla="*/ 5 h 88"/>
                  <a:gd name="T4" fmla="*/ 39 w 69"/>
                  <a:gd name="T5" fmla="*/ 39 h 88"/>
                  <a:gd name="T6" fmla="*/ 32 w 69"/>
                  <a:gd name="T7" fmla="*/ 44 h 88"/>
                  <a:gd name="T8" fmla="*/ 31 w 69"/>
                  <a:gd name="T9" fmla="*/ 44 h 88"/>
                  <a:gd name="T10" fmla="*/ 24 w 69"/>
                  <a:gd name="T11" fmla="*/ 38 h 88"/>
                  <a:gd name="T12" fmla="*/ 20 w 69"/>
                  <a:gd name="T13" fmla="*/ 22 h 88"/>
                  <a:gd name="T14" fmla="*/ 12 w 69"/>
                  <a:gd name="T15" fmla="*/ 37 h 88"/>
                  <a:gd name="T16" fmla="*/ 8 w 69"/>
                  <a:gd name="T17" fmla="*/ 37 h 88"/>
                  <a:gd name="T18" fmla="*/ 2 w 69"/>
                  <a:gd name="T19" fmla="*/ 55 h 88"/>
                  <a:gd name="T20" fmla="*/ 2 w 69"/>
                  <a:gd name="T21" fmla="*/ 55 h 88"/>
                  <a:gd name="T22" fmla="*/ 3 w 69"/>
                  <a:gd name="T23" fmla="*/ 64 h 88"/>
                  <a:gd name="T24" fmla="*/ 3 w 69"/>
                  <a:gd name="T25" fmla="*/ 64 h 88"/>
                  <a:gd name="T26" fmla="*/ 1 w 69"/>
                  <a:gd name="T27" fmla="*/ 83 h 88"/>
                  <a:gd name="T28" fmla="*/ 1 w 69"/>
                  <a:gd name="T29" fmla="*/ 83 h 88"/>
                  <a:gd name="T30" fmla="*/ 1 w 69"/>
                  <a:gd name="T31" fmla="*/ 83 h 88"/>
                  <a:gd name="T32" fmla="*/ 0 w 69"/>
                  <a:gd name="T33" fmla="*/ 87 h 88"/>
                  <a:gd name="T34" fmla="*/ 3 w 69"/>
                  <a:gd name="T35" fmla="*/ 88 h 88"/>
                  <a:gd name="T36" fmla="*/ 3 w 69"/>
                  <a:gd name="T37" fmla="*/ 88 h 88"/>
                  <a:gd name="T38" fmla="*/ 9 w 69"/>
                  <a:gd name="T39" fmla="*/ 82 h 88"/>
                  <a:gd name="T40" fmla="*/ 9 w 69"/>
                  <a:gd name="T41" fmla="*/ 82 h 88"/>
                  <a:gd name="T42" fmla="*/ 9 w 69"/>
                  <a:gd name="T43" fmla="*/ 82 h 88"/>
                  <a:gd name="T44" fmla="*/ 33 w 69"/>
                  <a:gd name="T45" fmla="*/ 59 h 88"/>
                  <a:gd name="T46" fmla="*/ 51 w 69"/>
                  <a:gd name="T47" fmla="*/ 61 h 88"/>
                  <a:gd name="T48" fmla="*/ 50 w 69"/>
                  <a:gd name="T49" fmla="*/ 47 h 88"/>
                  <a:gd name="T50" fmla="*/ 50 w 69"/>
                  <a:gd name="T51" fmla="*/ 47 h 88"/>
                  <a:gd name="T52" fmla="*/ 50 w 69"/>
                  <a:gd name="T53" fmla="*/ 47 h 88"/>
                  <a:gd name="T54" fmla="*/ 59 w 69"/>
                  <a:gd name="T55" fmla="*/ 42 h 88"/>
                  <a:gd name="T56" fmla="*/ 64 w 69"/>
                  <a:gd name="T57" fmla="*/ 43 h 88"/>
                  <a:gd name="T58" fmla="*/ 64 w 69"/>
                  <a:gd name="T59" fmla="*/ 43 h 88"/>
                  <a:gd name="T60" fmla="*/ 61 w 69"/>
                  <a:gd name="T61" fmla="*/ 30 h 88"/>
                  <a:gd name="T62" fmla="*/ 55 w 69"/>
                  <a:gd name="T63" fmla="*/ 31 h 88"/>
                  <a:gd name="T64" fmla="*/ 54 w 69"/>
                  <a:gd name="T65" fmla="*/ 31 h 88"/>
                  <a:gd name="T66" fmla="*/ 46 w 69"/>
                  <a:gd name="T67" fmla="*/ 19 h 88"/>
                  <a:gd name="T68" fmla="*/ 52 w 69"/>
                  <a:gd name="T69" fmla="*/ 13 h 88"/>
                  <a:gd name="T70" fmla="*/ 59 w 69"/>
                  <a:gd name="T71" fmla="*/ 17 h 88"/>
                  <a:gd name="T72" fmla="*/ 62 w 69"/>
                  <a:gd name="T73" fmla="*/ 18 h 88"/>
                  <a:gd name="T74" fmla="*/ 66 w 69"/>
                  <a:gd name="T75" fmla="*/ 11 h 88"/>
                  <a:gd name="T76" fmla="*/ 66 w 69"/>
                  <a:gd name="T77" fmla="*/ 11 h 88"/>
                  <a:gd name="T78" fmla="*/ 65 w 69"/>
                  <a:gd name="T79" fmla="*/ 2 h 88"/>
                  <a:gd name="T80" fmla="*/ 59 w 69"/>
                  <a:gd name="T81" fmla="*/ 5 h 88"/>
                  <a:gd name="T82" fmla="*/ 44 w 69"/>
                  <a:gd name="T83" fmla="*/ 0 h 88"/>
                  <a:gd name="T84" fmla="*/ 42 w 69"/>
                  <a:gd name="T8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9" h="88">
                    <a:moveTo>
                      <a:pt x="42" y="0"/>
                    </a:moveTo>
                    <a:cubicBezTo>
                      <a:pt x="38" y="0"/>
                      <a:pt x="30" y="1"/>
                      <a:pt x="35" y="5"/>
                    </a:cubicBezTo>
                    <a:cubicBezTo>
                      <a:pt x="47" y="16"/>
                      <a:pt x="30" y="29"/>
                      <a:pt x="39" y="39"/>
                    </a:cubicBezTo>
                    <a:cubicBezTo>
                      <a:pt x="41" y="42"/>
                      <a:pt x="36" y="44"/>
                      <a:pt x="32" y="44"/>
                    </a:cubicBezTo>
                    <a:cubicBezTo>
                      <a:pt x="32" y="44"/>
                      <a:pt x="31" y="44"/>
                      <a:pt x="31" y="44"/>
                    </a:cubicBezTo>
                    <a:cubicBezTo>
                      <a:pt x="27" y="44"/>
                      <a:pt x="23" y="45"/>
                      <a:pt x="24" y="38"/>
                    </a:cubicBezTo>
                    <a:cubicBezTo>
                      <a:pt x="25" y="33"/>
                      <a:pt x="29" y="26"/>
                      <a:pt x="20" y="22"/>
                    </a:cubicBezTo>
                    <a:cubicBezTo>
                      <a:pt x="15" y="25"/>
                      <a:pt x="21" y="37"/>
                      <a:pt x="12" y="37"/>
                    </a:cubicBezTo>
                    <a:cubicBezTo>
                      <a:pt x="11" y="37"/>
                      <a:pt x="10" y="37"/>
                      <a:pt x="8" y="37"/>
                    </a:cubicBezTo>
                    <a:cubicBezTo>
                      <a:pt x="9" y="44"/>
                      <a:pt x="11" y="51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1" y="58"/>
                      <a:pt x="1" y="61"/>
                      <a:pt x="3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8" y="71"/>
                      <a:pt x="2" y="77"/>
                      <a:pt x="1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0" y="85"/>
                      <a:pt x="0" y="86"/>
                      <a:pt x="0" y="87"/>
                    </a:cubicBezTo>
                    <a:cubicBezTo>
                      <a:pt x="1" y="88"/>
                      <a:pt x="2" y="88"/>
                      <a:pt x="3" y="88"/>
                    </a:cubicBezTo>
                    <a:cubicBezTo>
                      <a:pt x="3" y="88"/>
                      <a:pt x="3" y="88"/>
                      <a:pt x="3" y="88"/>
                    </a:cubicBezTo>
                    <a:cubicBezTo>
                      <a:pt x="5" y="86"/>
                      <a:pt x="7" y="84"/>
                      <a:pt x="9" y="82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11" y="66"/>
                      <a:pt x="16" y="59"/>
                      <a:pt x="33" y="59"/>
                    </a:cubicBezTo>
                    <a:cubicBezTo>
                      <a:pt x="38" y="59"/>
                      <a:pt x="44" y="60"/>
                      <a:pt x="51" y="61"/>
                    </a:cubicBezTo>
                    <a:cubicBezTo>
                      <a:pt x="57" y="56"/>
                      <a:pt x="38" y="52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3" y="44"/>
                      <a:pt x="56" y="42"/>
                      <a:pt x="59" y="42"/>
                    </a:cubicBezTo>
                    <a:cubicBezTo>
                      <a:pt x="61" y="42"/>
                      <a:pt x="62" y="42"/>
                      <a:pt x="64" y="43"/>
                    </a:cubicBezTo>
                    <a:cubicBezTo>
                      <a:pt x="64" y="43"/>
                      <a:pt x="64" y="43"/>
                      <a:pt x="64" y="43"/>
                    </a:cubicBezTo>
                    <a:cubicBezTo>
                      <a:pt x="65" y="37"/>
                      <a:pt x="69" y="30"/>
                      <a:pt x="61" y="30"/>
                    </a:cubicBezTo>
                    <a:cubicBezTo>
                      <a:pt x="60" y="30"/>
                      <a:pt x="58" y="30"/>
                      <a:pt x="55" y="31"/>
                    </a:cubicBezTo>
                    <a:cubicBezTo>
                      <a:pt x="55" y="31"/>
                      <a:pt x="54" y="31"/>
                      <a:pt x="54" y="31"/>
                    </a:cubicBezTo>
                    <a:cubicBezTo>
                      <a:pt x="48" y="31"/>
                      <a:pt x="45" y="24"/>
                      <a:pt x="46" y="19"/>
                    </a:cubicBezTo>
                    <a:cubicBezTo>
                      <a:pt x="47" y="16"/>
                      <a:pt x="49" y="13"/>
                      <a:pt x="52" y="13"/>
                    </a:cubicBezTo>
                    <a:cubicBezTo>
                      <a:pt x="54" y="13"/>
                      <a:pt x="56" y="14"/>
                      <a:pt x="59" y="17"/>
                    </a:cubicBezTo>
                    <a:cubicBezTo>
                      <a:pt x="60" y="18"/>
                      <a:pt x="61" y="18"/>
                      <a:pt x="62" y="18"/>
                    </a:cubicBezTo>
                    <a:cubicBezTo>
                      <a:pt x="65" y="18"/>
                      <a:pt x="65" y="13"/>
                      <a:pt x="66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4" y="8"/>
                      <a:pt x="64" y="5"/>
                      <a:pt x="65" y="2"/>
                    </a:cubicBezTo>
                    <a:cubicBezTo>
                      <a:pt x="63" y="4"/>
                      <a:pt x="61" y="5"/>
                      <a:pt x="59" y="5"/>
                    </a:cubicBezTo>
                    <a:cubicBezTo>
                      <a:pt x="54" y="5"/>
                      <a:pt x="49" y="0"/>
                      <a:pt x="44" y="0"/>
                    </a:cubicBezTo>
                    <a:cubicBezTo>
                      <a:pt x="43" y="0"/>
                      <a:pt x="43" y="0"/>
                      <a:pt x="42" y="0"/>
                    </a:cubicBezTo>
                  </a:path>
                </a:pathLst>
              </a:custGeom>
              <a:solidFill>
                <a:srgbClr val="7F4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7" name="Freeform 6194"/>
              <p:cNvSpPr/>
              <p:nvPr/>
            </p:nvSpPr>
            <p:spPr bwMode="auto">
              <a:xfrm>
                <a:off x="4914900" y="5072064"/>
                <a:ext cx="19050" cy="39688"/>
              </a:xfrm>
              <a:custGeom>
                <a:avLst/>
                <a:gdLst>
                  <a:gd name="T0" fmla="*/ 3 w 9"/>
                  <a:gd name="T1" fmla="*/ 0 h 20"/>
                  <a:gd name="T2" fmla="*/ 0 w 9"/>
                  <a:gd name="T3" fmla="*/ 20 h 20"/>
                  <a:gd name="T4" fmla="*/ 0 w 9"/>
                  <a:gd name="T5" fmla="*/ 20 h 20"/>
                  <a:gd name="T6" fmla="*/ 6 w 9"/>
                  <a:gd name="T7" fmla="*/ 2 h 20"/>
                  <a:gd name="T8" fmla="*/ 6 w 9"/>
                  <a:gd name="T9" fmla="*/ 2 h 20"/>
                  <a:gd name="T10" fmla="*/ 3 w 9"/>
                  <a:gd name="T11" fmla="*/ 0 h 20"/>
                  <a:gd name="T12" fmla="*/ 3 w 9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20">
                    <a:moveTo>
                      <a:pt x="3" y="0"/>
                    </a:moveTo>
                    <a:cubicBezTo>
                      <a:pt x="2" y="7"/>
                      <a:pt x="1" y="14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9" y="16"/>
                      <a:pt x="7" y="9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1"/>
                      <a:pt x="4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6A3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8" name="Freeform 6195"/>
              <p:cNvSpPr/>
              <p:nvPr/>
            </p:nvSpPr>
            <p:spPr bwMode="auto">
              <a:xfrm>
                <a:off x="4903788" y="5129214"/>
                <a:ext cx="23813" cy="38100"/>
              </a:xfrm>
              <a:custGeom>
                <a:avLst/>
                <a:gdLst>
                  <a:gd name="T0" fmla="*/ 7 w 12"/>
                  <a:gd name="T1" fmla="*/ 0 h 19"/>
                  <a:gd name="T2" fmla="*/ 7 w 12"/>
                  <a:gd name="T3" fmla="*/ 0 h 19"/>
                  <a:gd name="T4" fmla="*/ 5 w 12"/>
                  <a:gd name="T5" fmla="*/ 19 h 19"/>
                  <a:gd name="T6" fmla="*/ 5 w 12"/>
                  <a:gd name="T7" fmla="*/ 19 h 19"/>
                  <a:gd name="T8" fmla="*/ 7 w 1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0" y="12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6" y="13"/>
                      <a:pt x="12" y="7"/>
                      <a:pt x="7" y="0"/>
                    </a:cubicBezTo>
                  </a:path>
                </a:pathLst>
              </a:custGeom>
              <a:solidFill>
                <a:srgbClr val="6A3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69" name="Freeform 6196"/>
              <p:cNvSpPr/>
              <p:nvPr/>
            </p:nvSpPr>
            <p:spPr bwMode="auto">
              <a:xfrm>
                <a:off x="4894263" y="5175251"/>
                <a:ext cx="23813" cy="31750"/>
              </a:xfrm>
              <a:custGeom>
                <a:avLst/>
                <a:gdLst>
                  <a:gd name="T0" fmla="*/ 9 w 12"/>
                  <a:gd name="T1" fmla="*/ 0 h 16"/>
                  <a:gd name="T2" fmla="*/ 0 w 12"/>
                  <a:gd name="T3" fmla="*/ 14 h 16"/>
                  <a:gd name="T4" fmla="*/ 0 w 12"/>
                  <a:gd name="T5" fmla="*/ 14 h 16"/>
                  <a:gd name="T6" fmla="*/ 7 w 12"/>
                  <a:gd name="T7" fmla="*/ 16 h 16"/>
                  <a:gd name="T8" fmla="*/ 7 w 12"/>
                  <a:gd name="T9" fmla="*/ 16 h 16"/>
                  <a:gd name="T10" fmla="*/ 7 w 12"/>
                  <a:gd name="T11" fmla="*/ 16 h 16"/>
                  <a:gd name="T12" fmla="*/ 12 w 12"/>
                  <a:gd name="T13" fmla="*/ 1 h 16"/>
                  <a:gd name="T14" fmla="*/ 12 w 12"/>
                  <a:gd name="T15" fmla="*/ 1 h 16"/>
                  <a:gd name="T16" fmla="*/ 12 w 12"/>
                  <a:gd name="T17" fmla="*/ 1 h 16"/>
                  <a:gd name="T18" fmla="*/ 12 w 12"/>
                  <a:gd name="T19" fmla="*/ 1 h 16"/>
                  <a:gd name="T20" fmla="*/ 9 w 12"/>
                  <a:gd name="T21" fmla="*/ 0 h 16"/>
                  <a:gd name="T22" fmla="*/ 9 w 12"/>
                  <a:gd name="T2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6">
                    <a:moveTo>
                      <a:pt x="9" y="0"/>
                    </a:moveTo>
                    <a:cubicBezTo>
                      <a:pt x="6" y="5"/>
                      <a:pt x="3" y="9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5" y="15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9" y="11"/>
                      <a:pt x="11" y="6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A3C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0" name="Freeform 6197"/>
              <p:cNvSpPr/>
              <p:nvPr/>
            </p:nvSpPr>
            <p:spPr bwMode="auto">
              <a:xfrm>
                <a:off x="5726113" y="4079876"/>
                <a:ext cx="74613" cy="101600"/>
              </a:xfrm>
              <a:custGeom>
                <a:avLst/>
                <a:gdLst>
                  <a:gd name="T0" fmla="*/ 13 w 37"/>
                  <a:gd name="T1" fmla="*/ 0 h 51"/>
                  <a:gd name="T2" fmla="*/ 7 w 37"/>
                  <a:gd name="T3" fmla="*/ 3 h 51"/>
                  <a:gd name="T4" fmla="*/ 8 w 37"/>
                  <a:gd name="T5" fmla="*/ 27 h 51"/>
                  <a:gd name="T6" fmla="*/ 20 w 37"/>
                  <a:gd name="T7" fmla="*/ 16 h 51"/>
                  <a:gd name="T8" fmla="*/ 25 w 37"/>
                  <a:gd name="T9" fmla="*/ 17 h 51"/>
                  <a:gd name="T10" fmla="*/ 23 w 37"/>
                  <a:gd name="T11" fmla="*/ 51 h 51"/>
                  <a:gd name="T12" fmla="*/ 23 w 37"/>
                  <a:gd name="T13" fmla="*/ 51 h 51"/>
                  <a:gd name="T14" fmla="*/ 27 w 37"/>
                  <a:gd name="T15" fmla="*/ 39 h 51"/>
                  <a:gd name="T16" fmla="*/ 28 w 37"/>
                  <a:gd name="T17" fmla="*/ 11 h 51"/>
                  <a:gd name="T18" fmla="*/ 28 w 37"/>
                  <a:gd name="T19" fmla="*/ 11 h 51"/>
                  <a:gd name="T20" fmla="*/ 25 w 37"/>
                  <a:gd name="T21" fmla="*/ 7 h 51"/>
                  <a:gd name="T22" fmla="*/ 25 w 37"/>
                  <a:gd name="T23" fmla="*/ 7 h 51"/>
                  <a:gd name="T24" fmla="*/ 13 w 37"/>
                  <a:gd name="T25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51">
                    <a:moveTo>
                      <a:pt x="13" y="0"/>
                    </a:moveTo>
                    <a:cubicBezTo>
                      <a:pt x="11" y="0"/>
                      <a:pt x="9" y="1"/>
                      <a:pt x="7" y="3"/>
                    </a:cubicBezTo>
                    <a:cubicBezTo>
                      <a:pt x="1" y="11"/>
                      <a:pt x="0" y="19"/>
                      <a:pt x="8" y="27"/>
                    </a:cubicBezTo>
                    <a:cubicBezTo>
                      <a:pt x="13" y="24"/>
                      <a:pt x="13" y="16"/>
                      <a:pt x="20" y="16"/>
                    </a:cubicBezTo>
                    <a:cubicBezTo>
                      <a:pt x="21" y="16"/>
                      <a:pt x="23" y="16"/>
                      <a:pt x="25" y="17"/>
                    </a:cubicBezTo>
                    <a:cubicBezTo>
                      <a:pt x="15" y="28"/>
                      <a:pt x="10" y="39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2" y="46"/>
                      <a:pt x="23" y="42"/>
                      <a:pt x="27" y="39"/>
                    </a:cubicBezTo>
                    <a:cubicBezTo>
                      <a:pt x="37" y="30"/>
                      <a:pt x="37" y="2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7" y="10"/>
                      <a:pt x="26" y="8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1" y="6"/>
                      <a:pt x="17" y="0"/>
                      <a:pt x="13" y="0"/>
                    </a:cubicBezTo>
                  </a:path>
                </a:pathLst>
              </a:custGeom>
              <a:solidFill>
                <a:srgbClr val="753C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1" name="Freeform 6198"/>
              <p:cNvSpPr/>
              <p:nvPr/>
            </p:nvSpPr>
            <p:spPr bwMode="auto">
              <a:xfrm>
                <a:off x="5776913" y="4073526"/>
                <a:ext cx="30163" cy="28575"/>
              </a:xfrm>
              <a:custGeom>
                <a:avLst/>
                <a:gdLst>
                  <a:gd name="T0" fmla="*/ 8 w 15"/>
                  <a:gd name="T1" fmla="*/ 0 h 14"/>
                  <a:gd name="T2" fmla="*/ 3 w 15"/>
                  <a:gd name="T3" fmla="*/ 2 h 14"/>
                  <a:gd name="T4" fmla="*/ 3 w 15"/>
                  <a:gd name="T5" fmla="*/ 2 h 14"/>
                  <a:gd name="T6" fmla="*/ 0 w 15"/>
                  <a:gd name="T7" fmla="*/ 10 h 14"/>
                  <a:gd name="T8" fmla="*/ 0 w 15"/>
                  <a:gd name="T9" fmla="*/ 10 h 14"/>
                  <a:gd name="T10" fmla="*/ 3 w 15"/>
                  <a:gd name="T11" fmla="*/ 14 h 14"/>
                  <a:gd name="T12" fmla="*/ 3 w 15"/>
                  <a:gd name="T13" fmla="*/ 14 h 14"/>
                  <a:gd name="T14" fmla="*/ 15 w 15"/>
                  <a:gd name="T15" fmla="*/ 2 h 14"/>
                  <a:gd name="T16" fmla="*/ 15 w 15"/>
                  <a:gd name="T17" fmla="*/ 2 h 14"/>
                  <a:gd name="T18" fmla="*/ 8 w 15"/>
                  <a:gd name="T1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4">
                    <a:moveTo>
                      <a:pt x="8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5"/>
                      <a:pt x="1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1"/>
                      <a:pt x="2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4" y="7"/>
                      <a:pt x="10" y="5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1"/>
                      <a:pt x="10" y="0"/>
                      <a:pt x="8" y="0"/>
                    </a:cubicBezTo>
                  </a:path>
                </a:pathLst>
              </a:custGeom>
              <a:solidFill>
                <a:srgbClr val="6A39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2" name="Freeform 6199"/>
              <p:cNvSpPr/>
              <p:nvPr/>
            </p:nvSpPr>
            <p:spPr bwMode="auto">
              <a:xfrm>
                <a:off x="5805488" y="5622926"/>
                <a:ext cx="87313" cy="80963"/>
              </a:xfrm>
              <a:custGeom>
                <a:avLst/>
                <a:gdLst>
                  <a:gd name="T0" fmla="*/ 2 w 44"/>
                  <a:gd name="T1" fmla="*/ 0 h 40"/>
                  <a:gd name="T2" fmla="*/ 28 w 44"/>
                  <a:gd name="T3" fmla="*/ 40 h 40"/>
                  <a:gd name="T4" fmla="*/ 33 w 44"/>
                  <a:gd name="T5" fmla="*/ 39 h 40"/>
                  <a:gd name="T6" fmla="*/ 33 w 44"/>
                  <a:gd name="T7" fmla="*/ 39 h 40"/>
                  <a:gd name="T8" fmla="*/ 44 w 44"/>
                  <a:gd name="T9" fmla="*/ 31 h 40"/>
                  <a:gd name="T10" fmla="*/ 41 w 44"/>
                  <a:gd name="T11" fmla="*/ 29 h 40"/>
                  <a:gd name="T12" fmla="*/ 41 w 44"/>
                  <a:gd name="T13" fmla="*/ 29 h 40"/>
                  <a:gd name="T14" fmla="*/ 38 w 44"/>
                  <a:gd name="T15" fmla="*/ 30 h 40"/>
                  <a:gd name="T16" fmla="*/ 27 w 44"/>
                  <a:gd name="T17" fmla="*/ 21 h 40"/>
                  <a:gd name="T18" fmla="*/ 27 w 44"/>
                  <a:gd name="T19" fmla="*/ 21 h 40"/>
                  <a:gd name="T20" fmla="*/ 24 w 44"/>
                  <a:gd name="T21" fmla="*/ 19 h 40"/>
                  <a:gd name="T22" fmla="*/ 24 w 44"/>
                  <a:gd name="T23" fmla="*/ 19 h 40"/>
                  <a:gd name="T24" fmla="*/ 24 w 44"/>
                  <a:gd name="T25" fmla="*/ 19 h 40"/>
                  <a:gd name="T26" fmla="*/ 2 w 44"/>
                  <a:gd name="T27" fmla="*/ 0 h 40"/>
                  <a:gd name="T28" fmla="*/ 2 w 44"/>
                  <a:gd name="T2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40">
                    <a:moveTo>
                      <a:pt x="2" y="0"/>
                    </a:moveTo>
                    <a:cubicBezTo>
                      <a:pt x="0" y="29"/>
                      <a:pt x="6" y="40"/>
                      <a:pt x="28" y="40"/>
                    </a:cubicBezTo>
                    <a:cubicBezTo>
                      <a:pt x="30" y="40"/>
                      <a:pt x="32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9" y="39"/>
                      <a:pt x="43" y="36"/>
                      <a:pt x="44" y="31"/>
                    </a:cubicBezTo>
                    <a:cubicBezTo>
                      <a:pt x="43" y="30"/>
                      <a:pt x="42" y="29"/>
                      <a:pt x="41" y="29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0" y="29"/>
                      <a:pt x="39" y="30"/>
                      <a:pt x="38" y="30"/>
                    </a:cubicBezTo>
                    <a:cubicBezTo>
                      <a:pt x="33" y="30"/>
                      <a:pt x="29" y="26"/>
                      <a:pt x="27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0"/>
                      <a:pt x="25" y="20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11" y="19"/>
                      <a:pt x="6" y="9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4924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3" name="Freeform 6200"/>
              <p:cNvSpPr/>
              <p:nvPr/>
            </p:nvSpPr>
            <p:spPr bwMode="auto">
              <a:xfrm>
                <a:off x="5726113" y="5692776"/>
                <a:ext cx="90488" cy="66675"/>
              </a:xfrm>
              <a:custGeom>
                <a:avLst/>
                <a:gdLst>
                  <a:gd name="T0" fmla="*/ 32 w 45"/>
                  <a:gd name="T1" fmla="*/ 0 h 33"/>
                  <a:gd name="T2" fmla="*/ 12 w 45"/>
                  <a:gd name="T3" fmla="*/ 13 h 33"/>
                  <a:gd name="T4" fmla="*/ 12 w 45"/>
                  <a:gd name="T5" fmla="*/ 13 h 33"/>
                  <a:gd name="T6" fmla="*/ 6 w 45"/>
                  <a:gd name="T7" fmla="*/ 31 h 33"/>
                  <a:gd name="T8" fmla="*/ 6 w 45"/>
                  <a:gd name="T9" fmla="*/ 31 h 33"/>
                  <a:gd name="T10" fmla="*/ 12 w 45"/>
                  <a:gd name="T11" fmla="*/ 33 h 33"/>
                  <a:gd name="T12" fmla="*/ 24 w 45"/>
                  <a:gd name="T13" fmla="*/ 23 h 33"/>
                  <a:gd name="T14" fmla="*/ 39 w 45"/>
                  <a:gd name="T15" fmla="*/ 3 h 33"/>
                  <a:gd name="T16" fmla="*/ 32 w 45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33">
                    <a:moveTo>
                      <a:pt x="32" y="0"/>
                    </a:moveTo>
                    <a:cubicBezTo>
                      <a:pt x="25" y="0"/>
                      <a:pt x="18" y="7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9"/>
                      <a:pt x="0" y="22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8" y="33"/>
                      <a:pt x="10" y="33"/>
                      <a:pt x="12" y="33"/>
                    </a:cubicBezTo>
                    <a:cubicBezTo>
                      <a:pt x="18" y="33"/>
                      <a:pt x="21" y="27"/>
                      <a:pt x="24" y="23"/>
                    </a:cubicBezTo>
                    <a:cubicBezTo>
                      <a:pt x="30" y="16"/>
                      <a:pt x="45" y="11"/>
                      <a:pt x="39" y="3"/>
                    </a:cubicBezTo>
                    <a:cubicBezTo>
                      <a:pt x="37" y="1"/>
                      <a:pt x="34" y="0"/>
                      <a:pt x="32" y="0"/>
                    </a:cubicBezTo>
                  </a:path>
                </a:pathLst>
              </a:custGeom>
              <a:solidFill>
                <a:srgbClr val="4D27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4" name="Freeform 6201"/>
              <p:cNvSpPr/>
              <p:nvPr/>
            </p:nvSpPr>
            <p:spPr bwMode="auto">
              <a:xfrm>
                <a:off x="5862638" y="5684839"/>
                <a:ext cx="46038" cy="44450"/>
              </a:xfrm>
              <a:custGeom>
                <a:avLst/>
                <a:gdLst>
                  <a:gd name="T0" fmla="*/ 15 w 23"/>
                  <a:gd name="T1" fmla="*/ 0 h 22"/>
                  <a:gd name="T2" fmla="*/ 15 w 23"/>
                  <a:gd name="T3" fmla="*/ 0 h 22"/>
                  <a:gd name="T4" fmla="*/ 4 w 23"/>
                  <a:gd name="T5" fmla="*/ 8 h 22"/>
                  <a:gd name="T6" fmla="*/ 4 w 23"/>
                  <a:gd name="T7" fmla="*/ 8 h 22"/>
                  <a:gd name="T8" fmla="*/ 5 w 23"/>
                  <a:gd name="T9" fmla="*/ 20 h 22"/>
                  <a:gd name="T10" fmla="*/ 5 w 23"/>
                  <a:gd name="T11" fmla="*/ 20 h 22"/>
                  <a:gd name="T12" fmla="*/ 14 w 23"/>
                  <a:gd name="T13" fmla="*/ 17 h 22"/>
                  <a:gd name="T14" fmla="*/ 20 w 23"/>
                  <a:gd name="T15" fmla="*/ 22 h 22"/>
                  <a:gd name="T16" fmla="*/ 20 w 23"/>
                  <a:gd name="T17" fmla="*/ 22 h 22"/>
                  <a:gd name="T18" fmla="*/ 15 w 23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2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4" y="5"/>
                      <a:pt x="10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0" y="12"/>
                      <a:pt x="0" y="17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8" y="19"/>
                      <a:pt x="11" y="17"/>
                      <a:pt x="14" y="17"/>
                    </a:cubicBezTo>
                    <a:cubicBezTo>
                      <a:pt x="16" y="17"/>
                      <a:pt x="18" y="18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14"/>
                      <a:pt x="23" y="6"/>
                      <a:pt x="15" y="0"/>
                    </a:cubicBezTo>
                  </a:path>
                </a:pathLst>
              </a:custGeom>
              <a:solidFill>
                <a:srgbClr val="5D3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5" name="Freeform 6202"/>
              <p:cNvSpPr/>
              <p:nvPr/>
            </p:nvSpPr>
            <p:spPr bwMode="auto">
              <a:xfrm>
                <a:off x="5786438" y="5745164"/>
                <a:ext cx="38100" cy="20638"/>
              </a:xfrm>
              <a:custGeom>
                <a:avLst/>
                <a:gdLst>
                  <a:gd name="T0" fmla="*/ 8 w 19"/>
                  <a:gd name="T1" fmla="*/ 0 h 10"/>
                  <a:gd name="T2" fmla="*/ 4 w 19"/>
                  <a:gd name="T3" fmla="*/ 1 h 10"/>
                  <a:gd name="T4" fmla="*/ 2 w 19"/>
                  <a:gd name="T5" fmla="*/ 7 h 10"/>
                  <a:gd name="T6" fmla="*/ 10 w 19"/>
                  <a:gd name="T7" fmla="*/ 10 h 10"/>
                  <a:gd name="T8" fmla="*/ 19 w 19"/>
                  <a:gd name="T9" fmla="*/ 7 h 10"/>
                  <a:gd name="T10" fmla="*/ 8 w 19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0">
                    <a:moveTo>
                      <a:pt x="8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2" y="2"/>
                      <a:pt x="0" y="6"/>
                      <a:pt x="2" y="7"/>
                    </a:cubicBezTo>
                    <a:cubicBezTo>
                      <a:pt x="5" y="9"/>
                      <a:pt x="7" y="10"/>
                      <a:pt x="10" y="10"/>
                    </a:cubicBezTo>
                    <a:cubicBezTo>
                      <a:pt x="12" y="10"/>
                      <a:pt x="15" y="9"/>
                      <a:pt x="19" y="7"/>
                    </a:cubicBezTo>
                    <a:cubicBezTo>
                      <a:pt x="15" y="3"/>
                      <a:pt x="11" y="0"/>
                      <a:pt x="8" y="0"/>
                    </a:cubicBezTo>
                  </a:path>
                </a:pathLst>
              </a:custGeom>
              <a:solidFill>
                <a:srgbClr val="4C2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6" name="Freeform 6203"/>
              <p:cNvSpPr/>
              <p:nvPr/>
            </p:nvSpPr>
            <p:spPr bwMode="auto">
              <a:xfrm>
                <a:off x="5738813" y="5292726"/>
                <a:ext cx="114300" cy="127000"/>
              </a:xfrm>
              <a:custGeom>
                <a:avLst/>
                <a:gdLst>
                  <a:gd name="T0" fmla="*/ 56 w 57"/>
                  <a:gd name="T1" fmla="*/ 0 h 63"/>
                  <a:gd name="T2" fmla="*/ 42 w 57"/>
                  <a:gd name="T3" fmla="*/ 7 h 63"/>
                  <a:gd name="T4" fmla="*/ 42 w 57"/>
                  <a:gd name="T5" fmla="*/ 7 h 63"/>
                  <a:gd name="T6" fmla="*/ 42 w 57"/>
                  <a:gd name="T7" fmla="*/ 7 h 63"/>
                  <a:gd name="T8" fmla="*/ 19 w 57"/>
                  <a:gd name="T9" fmla="*/ 42 h 63"/>
                  <a:gd name="T10" fmla="*/ 14 w 57"/>
                  <a:gd name="T11" fmla="*/ 21 h 63"/>
                  <a:gd name="T12" fmla="*/ 12 w 57"/>
                  <a:gd name="T13" fmla="*/ 21 h 63"/>
                  <a:gd name="T14" fmla="*/ 12 w 57"/>
                  <a:gd name="T15" fmla="*/ 21 h 63"/>
                  <a:gd name="T16" fmla="*/ 12 w 57"/>
                  <a:gd name="T17" fmla="*/ 21 h 63"/>
                  <a:gd name="T18" fmla="*/ 9 w 57"/>
                  <a:gd name="T19" fmla="*/ 21 h 63"/>
                  <a:gd name="T20" fmla="*/ 9 w 57"/>
                  <a:gd name="T21" fmla="*/ 21 h 63"/>
                  <a:gd name="T22" fmla="*/ 0 w 57"/>
                  <a:gd name="T23" fmla="*/ 59 h 63"/>
                  <a:gd name="T24" fmla="*/ 1 w 57"/>
                  <a:gd name="T25" fmla="*/ 63 h 63"/>
                  <a:gd name="T26" fmla="*/ 3 w 57"/>
                  <a:gd name="T27" fmla="*/ 63 h 63"/>
                  <a:gd name="T28" fmla="*/ 7 w 57"/>
                  <a:gd name="T29" fmla="*/ 56 h 63"/>
                  <a:gd name="T30" fmla="*/ 8 w 57"/>
                  <a:gd name="T31" fmla="*/ 56 h 63"/>
                  <a:gd name="T32" fmla="*/ 13 w 57"/>
                  <a:gd name="T33" fmla="*/ 57 h 63"/>
                  <a:gd name="T34" fmla="*/ 35 w 57"/>
                  <a:gd name="T35" fmla="*/ 42 h 63"/>
                  <a:gd name="T36" fmla="*/ 32 w 57"/>
                  <a:gd name="T37" fmla="*/ 62 h 63"/>
                  <a:gd name="T38" fmla="*/ 32 w 57"/>
                  <a:gd name="T39" fmla="*/ 62 h 63"/>
                  <a:gd name="T40" fmla="*/ 32 w 57"/>
                  <a:gd name="T41" fmla="*/ 62 h 63"/>
                  <a:gd name="T42" fmla="*/ 37 w 57"/>
                  <a:gd name="T43" fmla="*/ 59 h 63"/>
                  <a:gd name="T44" fmla="*/ 37 w 57"/>
                  <a:gd name="T45" fmla="*/ 59 h 63"/>
                  <a:gd name="T46" fmla="*/ 41 w 57"/>
                  <a:gd name="T47" fmla="*/ 48 h 63"/>
                  <a:gd name="T48" fmla="*/ 41 w 57"/>
                  <a:gd name="T49" fmla="*/ 48 h 63"/>
                  <a:gd name="T50" fmla="*/ 41 w 57"/>
                  <a:gd name="T51" fmla="*/ 48 h 63"/>
                  <a:gd name="T52" fmla="*/ 57 w 57"/>
                  <a:gd name="T53" fmla="*/ 0 h 63"/>
                  <a:gd name="T54" fmla="*/ 57 w 57"/>
                  <a:gd name="T55" fmla="*/ 0 h 63"/>
                  <a:gd name="T56" fmla="*/ 57 w 57"/>
                  <a:gd name="T57" fmla="*/ 0 h 63"/>
                  <a:gd name="T58" fmla="*/ 56 w 57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7" h="63">
                    <a:moveTo>
                      <a:pt x="56" y="0"/>
                    </a:moveTo>
                    <a:cubicBezTo>
                      <a:pt x="50" y="0"/>
                      <a:pt x="47" y="5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35" y="18"/>
                      <a:pt x="28" y="29"/>
                      <a:pt x="19" y="42"/>
                    </a:cubicBezTo>
                    <a:cubicBezTo>
                      <a:pt x="16" y="33"/>
                      <a:pt x="29" y="21"/>
                      <a:pt x="14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34"/>
                      <a:pt x="6" y="47"/>
                      <a:pt x="0" y="59"/>
                    </a:cubicBezTo>
                    <a:cubicBezTo>
                      <a:pt x="1" y="60"/>
                      <a:pt x="1" y="62"/>
                      <a:pt x="1" y="63"/>
                    </a:cubicBezTo>
                    <a:cubicBezTo>
                      <a:pt x="2" y="63"/>
                      <a:pt x="2" y="63"/>
                      <a:pt x="3" y="63"/>
                    </a:cubicBezTo>
                    <a:cubicBezTo>
                      <a:pt x="4" y="60"/>
                      <a:pt x="4" y="56"/>
                      <a:pt x="7" y="5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10" y="57"/>
                      <a:pt x="11" y="57"/>
                      <a:pt x="13" y="57"/>
                    </a:cubicBezTo>
                    <a:cubicBezTo>
                      <a:pt x="22" y="57"/>
                      <a:pt x="28" y="50"/>
                      <a:pt x="35" y="42"/>
                    </a:cubicBezTo>
                    <a:cubicBezTo>
                      <a:pt x="37" y="51"/>
                      <a:pt x="33" y="56"/>
                      <a:pt x="32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32" y="62"/>
                      <a:pt x="32" y="62"/>
                    </a:cubicBezTo>
                    <a:cubicBezTo>
                      <a:pt x="34" y="61"/>
                      <a:pt x="35" y="60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8" y="55"/>
                      <a:pt x="40" y="51"/>
                      <a:pt x="41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6" y="32"/>
                      <a:pt x="52" y="16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6" y="0"/>
                    </a:cubicBezTo>
                  </a:path>
                </a:pathLst>
              </a:custGeom>
              <a:solidFill>
                <a:srgbClr val="CABC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7" name="Freeform 6204"/>
              <p:cNvSpPr/>
              <p:nvPr/>
            </p:nvSpPr>
            <p:spPr bwMode="auto">
              <a:xfrm>
                <a:off x="5829300" y="5316539"/>
                <a:ext cx="57150" cy="76200"/>
              </a:xfrm>
              <a:custGeom>
                <a:avLst/>
                <a:gdLst>
                  <a:gd name="T0" fmla="*/ 12 w 29"/>
                  <a:gd name="T1" fmla="*/ 0 h 38"/>
                  <a:gd name="T2" fmla="*/ 12 w 29"/>
                  <a:gd name="T3" fmla="*/ 0 h 38"/>
                  <a:gd name="T4" fmla="*/ 0 w 29"/>
                  <a:gd name="T5" fmla="*/ 36 h 38"/>
                  <a:gd name="T6" fmla="*/ 1 w 29"/>
                  <a:gd name="T7" fmla="*/ 38 h 38"/>
                  <a:gd name="T8" fmla="*/ 2 w 29"/>
                  <a:gd name="T9" fmla="*/ 38 h 38"/>
                  <a:gd name="T10" fmla="*/ 2 w 29"/>
                  <a:gd name="T11" fmla="*/ 38 h 38"/>
                  <a:gd name="T12" fmla="*/ 8 w 29"/>
                  <a:gd name="T13" fmla="*/ 30 h 38"/>
                  <a:gd name="T14" fmla="*/ 12 w 29"/>
                  <a:gd name="T1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38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8" y="12"/>
                      <a:pt x="4" y="24"/>
                      <a:pt x="0" y="36"/>
                    </a:cubicBezTo>
                    <a:cubicBezTo>
                      <a:pt x="0" y="37"/>
                      <a:pt x="0" y="38"/>
                      <a:pt x="1" y="38"/>
                    </a:cubicBezTo>
                    <a:cubicBezTo>
                      <a:pt x="1" y="38"/>
                      <a:pt x="1" y="38"/>
                      <a:pt x="2" y="3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4" y="35"/>
                      <a:pt x="5" y="32"/>
                      <a:pt x="8" y="30"/>
                    </a:cubicBezTo>
                    <a:cubicBezTo>
                      <a:pt x="29" y="18"/>
                      <a:pt x="29" y="16"/>
                      <a:pt x="12" y="0"/>
                    </a:cubicBezTo>
                  </a:path>
                </a:pathLst>
              </a:custGeom>
              <a:solidFill>
                <a:srgbClr val="7F45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8" name="Freeform 6205"/>
              <p:cNvSpPr/>
              <p:nvPr/>
            </p:nvSpPr>
            <p:spPr bwMode="auto">
              <a:xfrm>
                <a:off x="5821363" y="5292726"/>
                <a:ext cx="38100" cy="96838"/>
              </a:xfrm>
              <a:custGeom>
                <a:avLst/>
                <a:gdLst>
                  <a:gd name="T0" fmla="*/ 16 w 19"/>
                  <a:gd name="T1" fmla="*/ 0 h 48"/>
                  <a:gd name="T2" fmla="*/ 16 w 19"/>
                  <a:gd name="T3" fmla="*/ 0 h 48"/>
                  <a:gd name="T4" fmla="*/ 0 w 19"/>
                  <a:gd name="T5" fmla="*/ 48 h 48"/>
                  <a:gd name="T6" fmla="*/ 0 w 19"/>
                  <a:gd name="T7" fmla="*/ 48 h 48"/>
                  <a:gd name="T8" fmla="*/ 4 w 19"/>
                  <a:gd name="T9" fmla="*/ 48 h 48"/>
                  <a:gd name="T10" fmla="*/ 4 w 19"/>
                  <a:gd name="T11" fmla="*/ 48 h 48"/>
                  <a:gd name="T12" fmla="*/ 16 w 19"/>
                  <a:gd name="T13" fmla="*/ 12 h 48"/>
                  <a:gd name="T14" fmla="*/ 16 w 19"/>
                  <a:gd name="T15" fmla="*/ 12 h 48"/>
                  <a:gd name="T16" fmla="*/ 19 w 19"/>
                  <a:gd name="T17" fmla="*/ 5 h 48"/>
                  <a:gd name="T18" fmla="*/ 19 w 19"/>
                  <a:gd name="T19" fmla="*/ 5 h 48"/>
                  <a:gd name="T20" fmla="*/ 19 w 19"/>
                  <a:gd name="T21" fmla="*/ 1 h 48"/>
                  <a:gd name="T22" fmla="*/ 19 w 19"/>
                  <a:gd name="T23" fmla="*/ 1 h 48"/>
                  <a:gd name="T24" fmla="*/ 16 w 19"/>
                  <a:gd name="T25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48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1" y="16"/>
                      <a:pt x="5" y="32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48"/>
                      <a:pt x="2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8" y="36"/>
                      <a:pt x="12" y="24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7" y="10"/>
                      <a:pt x="18" y="7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3"/>
                      <a:pt x="19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A18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79" name="Freeform 6206"/>
              <p:cNvSpPr/>
              <p:nvPr/>
            </p:nvSpPr>
            <p:spPr bwMode="auto">
              <a:xfrm>
                <a:off x="5613400" y="5545139"/>
                <a:ext cx="177800" cy="82550"/>
              </a:xfrm>
              <a:custGeom>
                <a:avLst/>
                <a:gdLst>
                  <a:gd name="T0" fmla="*/ 52 w 88"/>
                  <a:gd name="T1" fmla="*/ 0 h 41"/>
                  <a:gd name="T2" fmla="*/ 52 w 88"/>
                  <a:gd name="T3" fmla="*/ 0 h 41"/>
                  <a:gd name="T4" fmla="*/ 44 w 88"/>
                  <a:gd name="T5" fmla="*/ 0 h 41"/>
                  <a:gd name="T6" fmla="*/ 44 w 88"/>
                  <a:gd name="T7" fmla="*/ 0 h 41"/>
                  <a:gd name="T8" fmla="*/ 13 w 88"/>
                  <a:gd name="T9" fmla="*/ 19 h 41"/>
                  <a:gd name="T10" fmla="*/ 13 w 88"/>
                  <a:gd name="T11" fmla="*/ 19 h 41"/>
                  <a:gd name="T12" fmla="*/ 7 w 88"/>
                  <a:gd name="T13" fmla="*/ 25 h 41"/>
                  <a:gd name="T14" fmla="*/ 7 w 88"/>
                  <a:gd name="T15" fmla="*/ 25 h 41"/>
                  <a:gd name="T16" fmla="*/ 7 w 88"/>
                  <a:gd name="T17" fmla="*/ 25 h 41"/>
                  <a:gd name="T18" fmla="*/ 5 w 88"/>
                  <a:gd name="T19" fmla="*/ 29 h 41"/>
                  <a:gd name="T20" fmla="*/ 5 w 88"/>
                  <a:gd name="T21" fmla="*/ 29 h 41"/>
                  <a:gd name="T22" fmla="*/ 5 w 88"/>
                  <a:gd name="T23" fmla="*/ 29 h 41"/>
                  <a:gd name="T24" fmla="*/ 5 w 88"/>
                  <a:gd name="T25" fmla="*/ 38 h 41"/>
                  <a:gd name="T26" fmla="*/ 11 w 88"/>
                  <a:gd name="T27" fmla="*/ 37 h 41"/>
                  <a:gd name="T28" fmla="*/ 16 w 88"/>
                  <a:gd name="T29" fmla="*/ 35 h 41"/>
                  <a:gd name="T30" fmla="*/ 18 w 88"/>
                  <a:gd name="T31" fmla="*/ 41 h 41"/>
                  <a:gd name="T32" fmla="*/ 18 w 88"/>
                  <a:gd name="T33" fmla="*/ 41 h 41"/>
                  <a:gd name="T34" fmla="*/ 18 w 88"/>
                  <a:gd name="T35" fmla="*/ 41 h 41"/>
                  <a:gd name="T36" fmla="*/ 31 w 88"/>
                  <a:gd name="T37" fmla="*/ 33 h 41"/>
                  <a:gd name="T38" fmla="*/ 36 w 88"/>
                  <a:gd name="T39" fmla="*/ 35 h 41"/>
                  <a:gd name="T40" fmla="*/ 36 w 88"/>
                  <a:gd name="T41" fmla="*/ 35 h 41"/>
                  <a:gd name="T42" fmla="*/ 49 w 88"/>
                  <a:gd name="T43" fmla="*/ 23 h 41"/>
                  <a:gd name="T44" fmla="*/ 49 w 88"/>
                  <a:gd name="T45" fmla="*/ 23 h 41"/>
                  <a:gd name="T46" fmla="*/ 88 w 88"/>
                  <a:gd name="T47" fmla="*/ 3 h 41"/>
                  <a:gd name="T48" fmla="*/ 88 w 88"/>
                  <a:gd name="T49" fmla="*/ 3 h 41"/>
                  <a:gd name="T50" fmla="*/ 88 w 88"/>
                  <a:gd name="T51" fmla="*/ 3 h 41"/>
                  <a:gd name="T52" fmla="*/ 88 w 88"/>
                  <a:gd name="T53" fmla="*/ 3 h 41"/>
                  <a:gd name="T54" fmla="*/ 88 w 88"/>
                  <a:gd name="T55" fmla="*/ 3 h 41"/>
                  <a:gd name="T56" fmla="*/ 79 w 88"/>
                  <a:gd name="T57" fmla="*/ 1 h 41"/>
                  <a:gd name="T58" fmla="*/ 71 w 88"/>
                  <a:gd name="T59" fmla="*/ 2 h 41"/>
                  <a:gd name="T60" fmla="*/ 62 w 88"/>
                  <a:gd name="T61" fmla="*/ 2 h 41"/>
                  <a:gd name="T62" fmla="*/ 52 w 88"/>
                  <a:gd name="T63" fmla="*/ 0 h 41"/>
                  <a:gd name="T64" fmla="*/ 52 w 88"/>
                  <a:gd name="T6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8" h="41"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9" y="0"/>
                      <a:pt x="46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0" y="8"/>
                      <a:pt x="24" y="17"/>
                      <a:pt x="13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1" y="21"/>
                      <a:pt x="9" y="23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6"/>
                      <a:pt x="6" y="27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32"/>
                      <a:pt x="0" y="38"/>
                      <a:pt x="5" y="38"/>
                    </a:cubicBezTo>
                    <a:cubicBezTo>
                      <a:pt x="6" y="38"/>
                      <a:pt x="8" y="38"/>
                      <a:pt x="11" y="37"/>
                    </a:cubicBezTo>
                    <a:cubicBezTo>
                      <a:pt x="13" y="36"/>
                      <a:pt x="15" y="35"/>
                      <a:pt x="16" y="35"/>
                    </a:cubicBezTo>
                    <a:cubicBezTo>
                      <a:pt x="18" y="35"/>
                      <a:pt x="19" y="36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22" y="39"/>
                      <a:pt x="26" y="33"/>
                      <a:pt x="31" y="33"/>
                    </a:cubicBezTo>
                    <a:cubicBezTo>
                      <a:pt x="32" y="33"/>
                      <a:pt x="34" y="34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40" y="31"/>
                      <a:pt x="44" y="27"/>
                      <a:pt x="49" y="23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62" y="16"/>
                      <a:pt x="75" y="10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5" y="1"/>
                      <a:pt x="82" y="1"/>
                      <a:pt x="79" y="1"/>
                    </a:cubicBezTo>
                    <a:cubicBezTo>
                      <a:pt x="76" y="1"/>
                      <a:pt x="73" y="1"/>
                      <a:pt x="71" y="2"/>
                    </a:cubicBezTo>
                    <a:cubicBezTo>
                      <a:pt x="68" y="2"/>
                      <a:pt x="65" y="2"/>
                      <a:pt x="62" y="2"/>
                    </a:cubicBezTo>
                    <a:cubicBezTo>
                      <a:pt x="59" y="2"/>
                      <a:pt x="56" y="2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</a:path>
                </a:pathLst>
              </a:custGeom>
              <a:solidFill>
                <a:srgbClr val="5E2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0" name="Freeform 6207"/>
              <p:cNvSpPr/>
              <p:nvPr/>
            </p:nvSpPr>
            <p:spPr bwMode="auto">
              <a:xfrm>
                <a:off x="5707063" y="5376864"/>
                <a:ext cx="106363" cy="155575"/>
              </a:xfrm>
              <a:custGeom>
                <a:avLst/>
                <a:gdLst>
                  <a:gd name="T0" fmla="*/ 51 w 53"/>
                  <a:gd name="T1" fmla="*/ 0 h 78"/>
                  <a:gd name="T2" fmla="*/ 29 w 53"/>
                  <a:gd name="T3" fmla="*/ 15 h 78"/>
                  <a:gd name="T4" fmla="*/ 24 w 53"/>
                  <a:gd name="T5" fmla="*/ 14 h 78"/>
                  <a:gd name="T6" fmla="*/ 23 w 53"/>
                  <a:gd name="T7" fmla="*/ 14 h 78"/>
                  <a:gd name="T8" fmla="*/ 19 w 53"/>
                  <a:gd name="T9" fmla="*/ 21 h 78"/>
                  <a:gd name="T10" fmla="*/ 18 w 53"/>
                  <a:gd name="T11" fmla="*/ 22 h 78"/>
                  <a:gd name="T12" fmla="*/ 18 w 53"/>
                  <a:gd name="T13" fmla="*/ 22 h 78"/>
                  <a:gd name="T14" fmla="*/ 3 w 53"/>
                  <a:gd name="T15" fmla="*/ 45 h 78"/>
                  <a:gd name="T16" fmla="*/ 3 w 53"/>
                  <a:gd name="T17" fmla="*/ 45 h 78"/>
                  <a:gd name="T18" fmla="*/ 1 w 53"/>
                  <a:gd name="T19" fmla="*/ 51 h 78"/>
                  <a:gd name="T20" fmla="*/ 1 w 53"/>
                  <a:gd name="T21" fmla="*/ 51 h 78"/>
                  <a:gd name="T22" fmla="*/ 1 w 53"/>
                  <a:gd name="T23" fmla="*/ 51 h 78"/>
                  <a:gd name="T24" fmla="*/ 4 w 53"/>
                  <a:gd name="T25" fmla="*/ 63 h 78"/>
                  <a:gd name="T26" fmla="*/ 6 w 53"/>
                  <a:gd name="T27" fmla="*/ 78 h 78"/>
                  <a:gd name="T28" fmla="*/ 17 w 53"/>
                  <a:gd name="T29" fmla="*/ 74 h 78"/>
                  <a:gd name="T30" fmla="*/ 17 w 53"/>
                  <a:gd name="T31" fmla="*/ 74 h 78"/>
                  <a:gd name="T32" fmla="*/ 17 w 53"/>
                  <a:gd name="T33" fmla="*/ 73 h 78"/>
                  <a:gd name="T34" fmla="*/ 48 w 53"/>
                  <a:gd name="T35" fmla="*/ 20 h 78"/>
                  <a:gd name="T36" fmla="*/ 48 w 53"/>
                  <a:gd name="T37" fmla="*/ 20 h 78"/>
                  <a:gd name="T38" fmla="*/ 51 w 53"/>
                  <a:gd name="T3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" h="78">
                    <a:moveTo>
                      <a:pt x="51" y="0"/>
                    </a:moveTo>
                    <a:cubicBezTo>
                      <a:pt x="44" y="8"/>
                      <a:pt x="38" y="15"/>
                      <a:pt x="29" y="15"/>
                    </a:cubicBezTo>
                    <a:cubicBezTo>
                      <a:pt x="27" y="15"/>
                      <a:pt x="26" y="15"/>
                      <a:pt x="24" y="14"/>
                    </a:cubicBezTo>
                    <a:cubicBezTo>
                      <a:pt x="24" y="14"/>
                      <a:pt x="24" y="14"/>
                      <a:pt x="23" y="14"/>
                    </a:cubicBezTo>
                    <a:cubicBezTo>
                      <a:pt x="20" y="14"/>
                      <a:pt x="20" y="18"/>
                      <a:pt x="19" y="21"/>
                    </a:cubicBezTo>
                    <a:cubicBezTo>
                      <a:pt x="18" y="21"/>
                      <a:pt x="18" y="22"/>
                      <a:pt x="18" y="22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3" y="30"/>
                      <a:pt x="12" y="41"/>
                      <a:pt x="3" y="45"/>
                    </a:cubicBezTo>
                    <a:cubicBezTo>
                      <a:pt x="3" y="45"/>
                      <a:pt x="3" y="45"/>
                      <a:pt x="3" y="45"/>
                    </a:cubicBezTo>
                    <a:cubicBezTo>
                      <a:pt x="2" y="47"/>
                      <a:pt x="2" y="49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5" y="55"/>
                      <a:pt x="6" y="59"/>
                      <a:pt x="4" y="63"/>
                    </a:cubicBezTo>
                    <a:cubicBezTo>
                      <a:pt x="0" y="74"/>
                      <a:pt x="1" y="78"/>
                      <a:pt x="6" y="78"/>
                    </a:cubicBezTo>
                    <a:cubicBezTo>
                      <a:pt x="9" y="78"/>
                      <a:pt x="12" y="77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3"/>
                    </a:cubicBezTo>
                    <a:cubicBezTo>
                      <a:pt x="23" y="53"/>
                      <a:pt x="39" y="38"/>
                      <a:pt x="48" y="20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14"/>
                      <a:pt x="53" y="9"/>
                      <a:pt x="51" y="0"/>
                    </a:cubicBezTo>
                  </a:path>
                </a:pathLst>
              </a:custGeom>
              <a:solidFill>
                <a:srgbClr val="D5D0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1" name="Freeform 6208"/>
              <p:cNvSpPr/>
              <p:nvPr/>
            </p:nvSpPr>
            <p:spPr bwMode="auto">
              <a:xfrm>
                <a:off x="5718175" y="5507039"/>
                <a:ext cx="87313" cy="44450"/>
              </a:xfrm>
              <a:custGeom>
                <a:avLst/>
                <a:gdLst>
                  <a:gd name="T0" fmla="*/ 22 w 43"/>
                  <a:gd name="T1" fmla="*/ 0 h 22"/>
                  <a:gd name="T2" fmla="*/ 11 w 43"/>
                  <a:gd name="T3" fmla="*/ 9 h 22"/>
                  <a:gd name="T4" fmla="*/ 11 w 43"/>
                  <a:gd name="T5" fmla="*/ 9 h 22"/>
                  <a:gd name="T6" fmla="*/ 11 w 43"/>
                  <a:gd name="T7" fmla="*/ 9 h 22"/>
                  <a:gd name="T8" fmla="*/ 0 w 43"/>
                  <a:gd name="T9" fmla="*/ 19 h 22"/>
                  <a:gd name="T10" fmla="*/ 0 w 43"/>
                  <a:gd name="T11" fmla="*/ 19 h 22"/>
                  <a:gd name="T12" fmla="*/ 10 w 43"/>
                  <a:gd name="T13" fmla="*/ 21 h 22"/>
                  <a:gd name="T14" fmla="*/ 19 w 43"/>
                  <a:gd name="T15" fmla="*/ 21 h 22"/>
                  <a:gd name="T16" fmla="*/ 27 w 43"/>
                  <a:gd name="T17" fmla="*/ 20 h 22"/>
                  <a:gd name="T18" fmla="*/ 36 w 43"/>
                  <a:gd name="T19" fmla="*/ 22 h 22"/>
                  <a:gd name="T20" fmla="*/ 36 w 43"/>
                  <a:gd name="T21" fmla="*/ 22 h 22"/>
                  <a:gd name="T22" fmla="*/ 36 w 43"/>
                  <a:gd name="T23" fmla="*/ 22 h 22"/>
                  <a:gd name="T24" fmla="*/ 43 w 43"/>
                  <a:gd name="T25" fmla="*/ 12 h 22"/>
                  <a:gd name="T26" fmla="*/ 43 w 43"/>
                  <a:gd name="T27" fmla="*/ 12 h 22"/>
                  <a:gd name="T28" fmla="*/ 22 w 43"/>
                  <a:gd name="T29" fmla="*/ 0 h 22"/>
                  <a:gd name="T30" fmla="*/ 22 w 43"/>
                  <a:gd name="T3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3" h="22">
                    <a:moveTo>
                      <a:pt x="22" y="0"/>
                    </a:moveTo>
                    <a:cubicBezTo>
                      <a:pt x="18" y="3"/>
                      <a:pt x="15" y="6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16"/>
                      <a:pt x="5" y="17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4" y="21"/>
                      <a:pt x="7" y="21"/>
                      <a:pt x="10" y="21"/>
                    </a:cubicBezTo>
                    <a:cubicBezTo>
                      <a:pt x="13" y="21"/>
                      <a:pt x="16" y="21"/>
                      <a:pt x="19" y="21"/>
                    </a:cubicBezTo>
                    <a:cubicBezTo>
                      <a:pt x="21" y="20"/>
                      <a:pt x="24" y="20"/>
                      <a:pt x="27" y="20"/>
                    </a:cubicBezTo>
                    <a:cubicBezTo>
                      <a:pt x="30" y="20"/>
                      <a:pt x="33" y="20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8" y="19"/>
                      <a:pt x="41" y="15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38" y="5"/>
                      <a:pt x="31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4D21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2" name="Freeform 6209"/>
              <p:cNvSpPr/>
              <p:nvPr/>
            </p:nvSpPr>
            <p:spPr bwMode="auto">
              <a:xfrm>
                <a:off x="5859463" y="5665789"/>
                <a:ext cx="26988" cy="17463"/>
              </a:xfrm>
              <a:custGeom>
                <a:avLst/>
                <a:gdLst>
                  <a:gd name="T0" fmla="*/ 0 w 14"/>
                  <a:gd name="T1" fmla="*/ 0 h 9"/>
                  <a:gd name="T2" fmla="*/ 0 w 14"/>
                  <a:gd name="T3" fmla="*/ 0 h 9"/>
                  <a:gd name="T4" fmla="*/ 11 w 14"/>
                  <a:gd name="T5" fmla="*/ 9 h 9"/>
                  <a:gd name="T6" fmla="*/ 14 w 14"/>
                  <a:gd name="T7" fmla="*/ 8 h 9"/>
                  <a:gd name="T8" fmla="*/ 14 w 14"/>
                  <a:gd name="T9" fmla="*/ 8 h 9"/>
                  <a:gd name="T10" fmla="*/ 0 w 14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5"/>
                      <a:pt x="6" y="9"/>
                      <a:pt x="11" y="9"/>
                    </a:cubicBezTo>
                    <a:cubicBezTo>
                      <a:pt x="12" y="9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1" y="3"/>
                      <a:pt x="5" y="2"/>
                      <a:pt x="0" y="0"/>
                    </a:cubicBezTo>
                  </a:path>
                </a:pathLst>
              </a:custGeom>
              <a:solidFill>
                <a:srgbClr val="5D3B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3" name="Freeform 6210"/>
              <p:cNvSpPr/>
              <p:nvPr/>
            </p:nvSpPr>
            <p:spPr bwMode="auto">
              <a:xfrm>
                <a:off x="5248275" y="4297364"/>
                <a:ext cx="82550" cy="258763"/>
              </a:xfrm>
              <a:custGeom>
                <a:avLst/>
                <a:gdLst>
                  <a:gd name="T0" fmla="*/ 25 w 41"/>
                  <a:gd name="T1" fmla="*/ 0 h 129"/>
                  <a:gd name="T2" fmla="*/ 17 w 41"/>
                  <a:gd name="T3" fmla="*/ 7 h 129"/>
                  <a:gd name="T4" fmla="*/ 3 w 41"/>
                  <a:gd name="T5" fmla="*/ 73 h 129"/>
                  <a:gd name="T6" fmla="*/ 3 w 41"/>
                  <a:gd name="T7" fmla="*/ 73 h 129"/>
                  <a:gd name="T8" fmla="*/ 7 w 41"/>
                  <a:gd name="T9" fmla="*/ 75 h 129"/>
                  <a:gd name="T10" fmla="*/ 7 w 41"/>
                  <a:gd name="T11" fmla="*/ 75 h 129"/>
                  <a:gd name="T12" fmla="*/ 7 w 41"/>
                  <a:gd name="T13" fmla="*/ 75 h 129"/>
                  <a:gd name="T14" fmla="*/ 15 w 41"/>
                  <a:gd name="T15" fmla="*/ 67 h 129"/>
                  <a:gd name="T16" fmla="*/ 18 w 41"/>
                  <a:gd name="T17" fmla="*/ 56 h 129"/>
                  <a:gd name="T18" fmla="*/ 20 w 41"/>
                  <a:gd name="T19" fmla="*/ 56 h 129"/>
                  <a:gd name="T20" fmla="*/ 26 w 41"/>
                  <a:gd name="T21" fmla="*/ 66 h 129"/>
                  <a:gd name="T22" fmla="*/ 24 w 41"/>
                  <a:gd name="T23" fmla="*/ 107 h 129"/>
                  <a:gd name="T24" fmla="*/ 30 w 41"/>
                  <a:gd name="T25" fmla="*/ 125 h 129"/>
                  <a:gd name="T26" fmla="*/ 37 w 41"/>
                  <a:gd name="T27" fmla="*/ 129 h 129"/>
                  <a:gd name="T28" fmla="*/ 41 w 41"/>
                  <a:gd name="T29" fmla="*/ 119 h 129"/>
                  <a:gd name="T30" fmla="*/ 39 w 41"/>
                  <a:gd name="T31" fmla="*/ 102 h 129"/>
                  <a:gd name="T32" fmla="*/ 39 w 41"/>
                  <a:gd name="T33" fmla="*/ 102 h 129"/>
                  <a:gd name="T34" fmla="*/ 39 w 41"/>
                  <a:gd name="T35" fmla="*/ 65 h 129"/>
                  <a:gd name="T36" fmla="*/ 37 w 41"/>
                  <a:gd name="T37" fmla="*/ 56 h 129"/>
                  <a:gd name="T38" fmla="*/ 37 w 41"/>
                  <a:gd name="T39" fmla="*/ 56 h 129"/>
                  <a:gd name="T40" fmla="*/ 36 w 41"/>
                  <a:gd name="T41" fmla="*/ 35 h 129"/>
                  <a:gd name="T42" fmla="*/ 33 w 41"/>
                  <a:gd name="T43" fmla="*/ 6 h 129"/>
                  <a:gd name="T44" fmla="*/ 33 w 41"/>
                  <a:gd name="T45" fmla="*/ 6 h 129"/>
                  <a:gd name="T46" fmla="*/ 25 w 41"/>
                  <a:gd name="T47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1" h="129">
                    <a:moveTo>
                      <a:pt x="25" y="0"/>
                    </a:moveTo>
                    <a:cubicBezTo>
                      <a:pt x="23" y="0"/>
                      <a:pt x="20" y="2"/>
                      <a:pt x="17" y="7"/>
                    </a:cubicBezTo>
                    <a:cubicBezTo>
                      <a:pt x="3" y="27"/>
                      <a:pt x="0" y="50"/>
                      <a:pt x="3" y="73"/>
                    </a:cubicBezTo>
                    <a:cubicBezTo>
                      <a:pt x="3" y="73"/>
                      <a:pt x="3" y="73"/>
                      <a:pt x="3" y="73"/>
                    </a:cubicBezTo>
                    <a:cubicBezTo>
                      <a:pt x="4" y="74"/>
                      <a:pt x="6" y="74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7" y="75"/>
                      <a:pt x="7" y="75"/>
                      <a:pt x="7" y="75"/>
                    </a:cubicBezTo>
                    <a:cubicBezTo>
                      <a:pt x="11" y="74"/>
                      <a:pt x="17" y="73"/>
                      <a:pt x="15" y="67"/>
                    </a:cubicBezTo>
                    <a:cubicBezTo>
                      <a:pt x="14" y="62"/>
                      <a:pt x="12" y="57"/>
                      <a:pt x="18" y="56"/>
                    </a:cubicBezTo>
                    <a:cubicBezTo>
                      <a:pt x="19" y="56"/>
                      <a:pt x="19" y="56"/>
                      <a:pt x="20" y="56"/>
                    </a:cubicBezTo>
                    <a:cubicBezTo>
                      <a:pt x="25" y="56"/>
                      <a:pt x="24" y="63"/>
                      <a:pt x="26" y="66"/>
                    </a:cubicBezTo>
                    <a:cubicBezTo>
                      <a:pt x="34" y="80"/>
                      <a:pt x="25" y="93"/>
                      <a:pt x="24" y="107"/>
                    </a:cubicBezTo>
                    <a:cubicBezTo>
                      <a:pt x="24" y="114"/>
                      <a:pt x="24" y="119"/>
                      <a:pt x="30" y="125"/>
                    </a:cubicBezTo>
                    <a:cubicBezTo>
                      <a:pt x="33" y="128"/>
                      <a:pt x="35" y="129"/>
                      <a:pt x="37" y="129"/>
                    </a:cubicBezTo>
                    <a:cubicBezTo>
                      <a:pt x="40" y="129"/>
                      <a:pt x="41" y="124"/>
                      <a:pt x="41" y="119"/>
                    </a:cubicBezTo>
                    <a:cubicBezTo>
                      <a:pt x="38" y="114"/>
                      <a:pt x="38" y="108"/>
                      <a:pt x="39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90"/>
                      <a:pt x="39" y="77"/>
                      <a:pt x="39" y="65"/>
                    </a:cubicBezTo>
                    <a:cubicBezTo>
                      <a:pt x="36" y="62"/>
                      <a:pt x="37" y="59"/>
                      <a:pt x="37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1" y="50"/>
                      <a:pt x="34" y="42"/>
                      <a:pt x="36" y="35"/>
                    </a:cubicBezTo>
                    <a:cubicBezTo>
                      <a:pt x="29" y="26"/>
                      <a:pt x="33" y="1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0" y="2"/>
                      <a:pt x="28" y="0"/>
                      <a:pt x="25" y="0"/>
                    </a:cubicBezTo>
                  </a:path>
                </a:pathLst>
              </a:custGeom>
              <a:solidFill>
                <a:srgbClr val="531D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4" name="Freeform 6211"/>
              <p:cNvSpPr/>
              <p:nvPr/>
            </p:nvSpPr>
            <p:spPr bwMode="auto">
              <a:xfrm>
                <a:off x="5321300" y="4340226"/>
                <a:ext cx="152400" cy="130175"/>
              </a:xfrm>
              <a:custGeom>
                <a:avLst/>
                <a:gdLst>
                  <a:gd name="T0" fmla="*/ 37 w 76"/>
                  <a:gd name="T1" fmla="*/ 0 h 65"/>
                  <a:gd name="T2" fmla="*/ 30 w 76"/>
                  <a:gd name="T3" fmla="*/ 10 h 65"/>
                  <a:gd name="T4" fmla="*/ 9 w 76"/>
                  <a:gd name="T5" fmla="*/ 32 h 65"/>
                  <a:gd name="T6" fmla="*/ 3 w 76"/>
                  <a:gd name="T7" fmla="*/ 31 h 65"/>
                  <a:gd name="T8" fmla="*/ 3 w 76"/>
                  <a:gd name="T9" fmla="*/ 31 h 65"/>
                  <a:gd name="T10" fmla="*/ 1 w 76"/>
                  <a:gd name="T11" fmla="*/ 35 h 65"/>
                  <a:gd name="T12" fmla="*/ 1 w 76"/>
                  <a:gd name="T13" fmla="*/ 35 h 65"/>
                  <a:gd name="T14" fmla="*/ 1 w 76"/>
                  <a:gd name="T15" fmla="*/ 35 h 65"/>
                  <a:gd name="T16" fmla="*/ 3 w 76"/>
                  <a:gd name="T17" fmla="*/ 44 h 65"/>
                  <a:gd name="T18" fmla="*/ 3 w 76"/>
                  <a:gd name="T19" fmla="*/ 44 h 65"/>
                  <a:gd name="T20" fmla="*/ 10 w 76"/>
                  <a:gd name="T21" fmla="*/ 43 h 65"/>
                  <a:gd name="T22" fmla="*/ 18 w 76"/>
                  <a:gd name="T23" fmla="*/ 48 h 65"/>
                  <a:gd name="T24" fmla="*/ 10 w 76"/>
                  <a:gd name="T25" fmla="*/ 63 h 65"/>
                  <a:gd name="T26" fmla="*/ 13 w 76"/>
                  <a:gd name="T27" fmla="*/ 65 h 65"/>
                  <a:gd name="T28" fmla="*/ 17 w 76"/>
                  <a:gd name="T29" fmla="*/ 63 h 65"/>
                  <a:gd name="T30" fmla="*/ 21 w 76"/>
                  <a:gd name="T31" fmla="*/ 62 h 65"/>
                  <a:gd name="T32" fmla="*/ 21 w 76"/>
                  <a:gd name="T33" fmla="*/ 62 h 65"/>
                  <a:gd name="T34" fmla="*/ 21 w 76"/>
                  <a:gd name="T35" fmla="*/ 62 h 65"/>
                  <a:gd name="T36" fmla="*/ 21 w 76"/>
                  <a:gd name="T37" fmla="*/ 62 h 65"/>
                  <a:gd name="T38" fmla="*/ 26 w 76"/>
                  <a:gd name="T39" fmla="*/ 36 h 65"/>
                  <a:gd name="T40" fmla="*/ 26 w 76"/>
                  <a:gd name="T41" fmla="*/ 36 h 65"/>
                  <a:gd name="T42" fmla="*/ 38 w 76"/>
                  <a:gd name="T43" fmla="*/ 44 h 65"/>
                  <a:gd name="T44" fmla="*/ 43 w 76"/>
                  <a:gd name="T45" fmla="*/ 53 h 65"/>
                  <a:gd name="T46" fmla="*/ 55 w 76"/>
                  <a:gd name="T47" fmla="*/ 49 h 65"/>
                  <a:gd name="T48" fmla="*/ 55 w 76"/>
                  <a:gd name="T49" fmla="*/ 49 h 65"/>
                  <a:gd name="T50" fmla="*/ 55 w 76"/>
                  <a:gd name="T51" fmla="*/ 49 h 65"/>
                  <a:gd name="T52" fmla="*/ 59 w 76"/>
                  <a:gd name="T53" fmla="*/ 18 h 65"/>
                  <a:gd name="T54" fmla="*/ 60 w 76"/>
                  <a:gd name="T55" fmla="*/ 17 h 65"/>
                  <a:gd name="T56" fmla="*/ 65 w 76"/>
                  <a:gd name="T57" fmla="*/ 23 h 65"/>
                  <a:gd name="T58" fmla="*/ 70 w 76"/>
                  <a:gd name="T59" fmla="*/ 28 h 65"/>
                  <a:gd name="T60" fmla="*/ 74 w 76"/>
                  <a:gd name="T61" fmla="*/ 27 h 65"/>
                  <a:gd name="T62" fmla="*/ 74 w 76"/>
                  <a:gd name="T63" fmla="*/ 27 h 65"/>
                  <a:gd name="T64" fmla="*/ 74 w 76"/>
                  <a:gd name="T65" fmla="*/ 27 h 65"/>
                  <a:gd name="T66" fmla="*/ 74 w 76"/>
                  <a:gd name="T67" fmla="*/ 27 h 65"/>
                  <a:gd name="T68" fmla="*/ 74 w 76"/>
                  <a:gd name="T69" fmla="*/ 27 h 65"/>
                  <a:gd name="T70" fmla="*/ 76 w 76"/>
                  <a:gd name="T71" fmla="*/ 23 h 65"/>
                  <a:gd name="T72" fmla="*/ 76 w 76"/>
                  <a:gd name="T73" fmla="*/ 23 h 65"/>
                  <a:gd name="T74" fmla="*/ 65 w 76"/>
                  <a:gd name="T75" fmla="*/ 7 h 65"/>
                  <a:gd name="T76" fmla="*/ 65 w 76"/>
                  <a:gd name="T77" fmla="*/ 7 h 65"/>
                  <a:gd name="T78" fmla="*/ 61 w 76"/>
                  <a:gd name="T79" fmla="*/ 8 h 65"/>
                  <a:gd name="T80" fmla="*/ 53 w 76"/>
                  <a:gd name="T81" fmla="*/ 4 h 65"/>
                  <a:gd name="T82" fmla="*/ 45 w 76"/>
                  <a:gd name="T83" fmla="*/ 0 h 65"/>
                  <a:gd name="T84" fmla="*/ 44 w 76"/>
                  <a:gd name="T85" fmla="*/ 0 h 65"/>
                  <a:gd name="T86" fmla="*/ 42 w 76"/>
                  <a:gd name="T87" fmla="*/ 1 h 65"/>
                  <a:gd name="T88" fmla="*/ 40 w 76"/>
                  <a:gd name="T89" fmla="*/ 0 h 65"/>
                  <a:gd name="T90" fmla="*/ 37 w 76"/>
                  <a:gd name="T91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6" h="65">
                    <a:moveTo>
                      <a:pt x="37" y="0"/>
                    </a:moveTo>
                    <a:cubicBezTo>
                      <a:pt x="33" y="0"/>
                      <a:pt x="30" y="2"/>
                      <a:pt x="30" y="10"/>
                    </a:cubicBezTo>
                    <a:cubicBezTo>
                      <a:pt x="31" y="26"/>
                      <a:pt x="26" y="32"/>
                      <a:pt x="9" y="32"/>
                    </a:cubicBezTo>
                    <a:cubicBezTo>
                      <a:pt x="7" y="32"/>
                      <a:pt x="5" y="32"/>
                      <a:pt x="3" y="31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3" y="33"/>
                      <a:pt x="2" y="34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1" y="38"/>
                      <a:pt x="0" y="41"/>
                      <a:pt x="3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5" y="44"/>
                      <a:pt x="8" y="43"/>
                      <a:pt x="10" y="43"/>
                    </a:cubicBezTo>
                    <a:cubicBezTo>
                      <a:pt x="13" y="43"/>
                      <a:pt x="16" y="44"/>
                      <a:pt x="18" y="48"/>
                    </a:cubicBezTo>
                    <a:cubicBezTo>
                      <a:pt x="23" y="57"/>
                      <a:pt x="9" y="55"/>
                      <a:pt x="10" y="63"/>
                    </a:cubicBezTo>
                    <a:cubicBezTo>
                      <a:pt x="11" y="64"/>
                      <a:pt x="12" y="65"/>
                      <a:pt x="13" y="65"/>
                    </a:cubicBezTo>
                    <a:cubicBezTo>
                      <a:pt x="14" y="65"/>
                      <a:pt x="15" y="64"/>
                      <a:pt x="17" y="63"/>
                    </a:cubicBezTo>
                    <a:cubicBezTo>
                      <a:pt x="18" y="63"/>
                      <a:pt x="19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34" y="56"/>
                      <a:pt x="31" y="4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34" y="36"/>
                      <a:pt x="38" y="42"/>
                      <a:pt x="38" y="44"/>
                    </a:cubicBezTo>
                    <a:cubicBezTo>
                      <a:pt x="39" y="51"/>
                      <a:pt x="41" y="53"/>
                      <a:pt x="43" y="53"/>
                    </a:cubicBezTo>
                    <a:cubicBezTo>
                      <a:pt x="47" y="53"/>
                      <a:pt x="51" y="50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60" y="39"/>
                      <a:pt x="53" y="27"/>
                      <a:pt x="59" y="18"/>
                    </a:cubicBezTo>
                    <a:cubicBezTo>
                      <a:pt x="59" y="17"/>
                      <a:pt x="60" y="17"/>
                      <a:pt x="60" y="17"/>
                    </a:cubicBezTo>
                    <a:cubicBezTo>
                      <a:pt x="63" y="17"/>
                      <a:pt x="64" y="20"/>
                      <a:pt x="65" y="23"/>
                    </a:cubicBezTo>
                    <a:cubicBezTo>
                      <a:pt x="66" y="26"/>
                      <a:pt x="67" y="28"/>
                      <a:pt x="70" y="28"/>
                    </a:cubicBezTo>
                    <a:cubicBezTo>
                      <a:pt x="71" y="28"/>
                      <a:pt x="72" y="28"/>
                      <a:pt x="74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5" y="25"/>
                      <a:pt x="75" y="24"/>
                      <a:pt x="76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67" y="21"/>
                      <a:pt x="74" y="9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3" y="8"/>
                      <a:pt x="62" y="8"/>
                      <a:pt x="61" y="8"/>
                    </a:cubicBezTo>
                    <a:cubicBezTo>
                      <a:pt x="58" y="8"/>
                      <a:pt x="55" y="6"/>
                      <a:pt x="53" y="4"/>
                    </a:cubicBezTo>
                    <a:cubicBezTo>
                      <a:pt x="51" y="2"/>
                      <a:pt x="48" y="0"/>
                      <a:pt x="45" y="0"/>
                    </a:cubicBezTo>
                    <a:cubicBezTo>
                      <a:pt x="45" y="0"/>
                      <a:pt x="44" y="0"/>
                      <a:pt x="44" y="0"/>
                    </a:cubicBezTo>
                    <a:cubicBezTo>
                      <a:pt x="43" y="1"/>
                      <a:pt x="43" y="1"/>
                      <a:pt x="42" y="1"/>
                    </a:cubicBezTo>
                    <a:cubicBezTo>
                      <a:pt x="41" y="1"/>
                      <a:pt x="40" y="0"/>
                      <a:pt x="40" y="0"/>
                    </a:cubicBezTo>
                    <a:cubicBezTo>
                      <a:pt x="39" y="0"/>
                      <a:pt x="38" y="0"/>
                      <a:pt x="37" y="0"/>
                    </a:cubicBezTo>
                  </a:path>
                </a:pathLst>
              </a:custGeom>
              <a:solidFill>
                <a:srgbClr val="753B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5" name="Freeform 6212"/>
              <p:cNvSpPr/>
              <p:nvPr/>
            </p:nvSpPr>
            <p:spPr bwMode="auto">
              <a:xfrm>
                <a:off x="5311775" y="4367214"/>
                <a:ext cx="28575" cy="42863"/>
              </a:xfrm>
              <a:custGeom>
                <a:avLst/>
                <a:gdLst>
                  <a:gd name="T0" fmla="*/ 5 w 15"/>
                  <a:gd name="T1" fmla="*/ 0 h 21"/>
                  <a:gd name="T2" fmla="*/ 5 w 15"/>
                  <a:gd name="T3" fmla="*/ 0 h 21"/>
                  <a:gd name="T4" fmla="*/ 6 w 15"/>
                  <a:gd name="T5" fmla="*/ 21 h 21"/>
                  <a:gd name="T6" fmla="*/ 6 w 15"/>
                  <a:gd name="T7" fmla="*/ 21 h 21"/>
                  <a:gd name="T8" fmla="*/ 8 w 15"/>
                  <a:gd name="T9" fmla="*/ 17 h 21"/>
                  <a:gd name="T10" fmla="*/ 8 w 15"/>
                  <a:gd name="T11" fmla="*/ 17 h 21"/>
                  <a:gd name="T12" fmla="*/ 5 w 15"/>
                  <a:gd name="T1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7"/>
                      <a:pt x="0" y="15"/>
                      <a:pt x="6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0"/>
                      <a:pt x="8" y="19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1"/>
                      <a:pt x="15" y="5"/>
                      <a:pt x="5" y="0"/>
                    </a:cubicBezTo>
                  </a:path>
                </a:pathLst>
              </a:custGeom>
              <a:solidFill>
                <a:srgbClr val="753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6" name="Freeform 6213"/>
              <p:cNvSpPr/>
              <p:nvPr/>
            </p:nvSpPr>
            <p:spPr bwMode="auto">
              <a:xfrm>
                <a:off x="5451475" y="4349751"/>
                <a:ext cx="23813" cy="36513"/>
              </a:xfrm>
              <a:custGeom>
                <a:avLst/>
                <a:gdLst>
                  <a:gd name="T0" fmla="*/ 4 w 12"/>
                  <a:gd name="T1" fmla="*/ 0 h 18"/>
                  <a:gd name="T2" fmla="*/ 0 w 12"/>
                  <a:gd name="T3" fmla="*/ 2 h 18"/>
                  <a:gd name="T4" fmla="*/ 0 w 12"/>
                  <a:gd name="T5" fmla="*/ 2 h 18"/>
                  <a:gd name="T6" fmla="*/ 11 w 12"/>
                  <a:gd name="T7" fmla="*/ 18 h 18"/>
                  <a:gd name="T8" fmla="*/ 11 w 12"/>
                  <a:gd name="T9" fmla="*/ 18 h 18"/>
                  <a:gd name="T10" fmla="*/ 12 w 12"/>
                  <a:gd name="T11" fmla="*/ 2 h 18"/>
                  <a:gd name="T12" fmla="*/ 12 w 12"/>
                  <a:gd name="T13" fmla="*/ 2 h 18"/>
                  <a:gd name="T14" fmla="*/ 4 w 12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8">
                    <a:moveTo>
                      <a:pt x="4" y="0"/>
                    </a:moveTo>
                    <a:cubicBezTo>
                      <a:pt x="3" y="0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4"/>
                      <a:pt x="2" y="16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0" y="12"/>
                      <a:pt x="10" y="7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9" y="1"/>
                      <a:pt x="7" y="0"/>
                      <a:pt x="4" y="0"/>
                    </a:cubicBezTo>
                  </a:path>
                </a:pathLst>
              </a:custGeom>
              <a:solidFill>
                <a:srgbClr val="8449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7" name="Freeform 6214"/>
              <p:cNvSpPr/>
              <p:nvPr/>
            </p:nvSpPr>
            <p:spPr bwMode="auto">
              <a:xfrm>
                <a:off x="5013325" y="6107114"/>
                <a:ext cx="180975" cy="177800"/>
              </a:xfrm>
              <a:custGeom>
                <a:avLst/>
                <a:gdLst>
                  <a:gd name="T0" fmla="*/ 64 w 90"/>
                  <a:gd name="T1" fmla="*/ 0 h 89"/>
                  <a:gd name="T2" fmla="*/ 64 w 90"/>
                  <a:gd name="T3" fmla="*/ 0 h 89"/>
                  <a:gd name="T4" fmla="*/ 61 w 90"/>
                  <a:gd name="T5" fmla="*/ 30 h 89"/>
                  <a:gd name="T6" fmla="*/ 55 w 90"/>
                  <a:gd name="T7" fmla="*/ 36 h 89"/>
                  <a:gd name="T8" fmla="*/ 53 w 90"/>
                  <a:gd name="T9" fmla="*/ 36 h 89"/>
                  <a:gd name="T10" fmla="*/ 51 w 90"/>
                  <a:gd name="T11" fmla="*/ 26 h 89"/>
                  <a:gd name="T12" fmla="*/ 45 w 90"/>
                  <a:gd name="T13" fmla="*/ 6 h 89"/>
                  <a:gd name="T14" fmla="*/ 45 w 90"/>
                  <a:gd name="T15" fmla="*/ 6 h 89"/>
                  <a:gd name="T16" fmla="*/ 26 w 90"/>
                  <a:gd name="T17" fmla="*/ 62 h 89"/>
                  <a:gd name="T18" fmla="*/ 18 w 90"/>
                  <a:gd name="T19" fmla="*/ 71 h 89"/>
                  <a:gd name="T20" fmla="*/ 8 w 90"/>
                  <a:gd name="T21" fmla="*/ 68 h 89"/>
                  <a:gd name="T22" fmla="*/ 8 w 90"/>
                  <a:gd name="T23" fmla="*/ 68 h 89"/>
                  <a:gd name="T24" fmla="*/ 3 w 90"/>
                  <a:gd name="T25" fmla="*/ 82 h 89"/>
                  <a:gd name="T26" fmla="*/ 3 w 90"/>
                  <a:gd name="T27" fmla="*/ 82 h 89"/>
                  <a:gd name="T28" fmla="*/ 10 w 90"/>
                  <a:gd name="T29" fmla="*/ 89 h 89"/>
                  <a:gd name="T30" fmla="*/ 10 w 90"/>
                  <a:gd name="T31" fmla="*/ 89 h 89"/>
                  <a:gd name="T32" fmla="*/ 15 w 90"/>
                  <a:gd name="T33" fmla="*/ 87 h 89"/>
                  <a:gd name="T34" fmla="*/ 18 w 90"/>
                  <a:gd name="T35" fmla="*/ 87 h 89"/>
                  <a:gd name="T36" fmla="*/ 18 w 90"/>
                  <a:gd name="T37" fmla="*/ 87 h 89"/>
                  <a:gd name="T38" fmla="*/ 18 w 90"/>
                  <a:gd name="T39" fmla="*/ 87 h 89"/>
                  <a:gd name="T40" fmla="*/ 42 w 90"/>
                  <a:gd name="T41" fmla="*/ 80 h 89"/>
                  <a:gd name="T42" fmla="*/ 49 w 90"/>
                  <a:gd name="T43" fmla="*/ 72 h 89"/>
                  <a:gd name="T44" fmla="*/ 59 w 90"/>
                  <a:gd name="T45" fmla="*/ 52 h 89"/>
                  <a:gd name="T46" fmla="*/ 59 w 90"/>
                  <a:gd name="T47" fmla="*/ 52 h 89"/>
                  <a:gd name="T48" fmla="*/ 59 w 90"/>
                  <a:gd name="T49" fmla="*/ 52 h 89"/>
                  <a:gd name="T50" fmla="*/ 70 w 90"/>
                  <a:gd name="T51" fmla="*/ 44 h 89"/>
                  <a:gd name="T52" fmla="*/ 74 w 90"/>
                  <a:gd name="T53" fmla="*/ 44 h 89"/>
                  <a:gd name="T54" fmla="*/ 76 w 90"/>
                  <a:gd name="T55" fmla="*/ 45 h 89"/>
                  <a:gd name="T56" fmla="*/ 89 w 90"/>
                  <a:gd name="T57" fmla="*/ 28 h 89"/>
                  <a:gd name="T58" fmla="*/ 81 w 90"/>
                  <a:gd name="T59" fmla="*/ 22 h 89"/>
                  <a:gd name="T60" fmla="*/ 81 w 90"/>
                  <a:gd name="T61" fmla="*/ 22 h 89"/>
                  <a:gd name="T62" fmla="*/ 81 w 90"/>
                  <a:gd name="T63" fmla="*/ 22 h 89"/>
                  <a:gd name="T64" fmla="*/ 74 w 90"/>
                  <a:gd name="T65" fmla="*/ 26 h 89"/>
                  <a:gd name="T66" fmla="*/ 74 w 90"/>
                  <a:gd name="T67" fmla="*/ 18 h 89"/>
                  <a:gd name="T68" fmla="*/ 64 w 90"/>
                  <a:gd name="T6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0" h="89">
                    <a:moveTo>
                      <a:pt x="64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70" y="10"/>
                      <a:pt x="61" y="20"/>
                      <a:pt x="61" y="30"/>
                    </a:cubicBezTo>
                    <a:cubicBezTo>
                      <a:pt x="62" y="33"/>
                      <a:pt x="58" y="36"/>
                      <a:pt x="55" y="36"/>
                    </a:cubicBezTo>
                    <a:cubicBezTo>
                      <a:pt x="54" y="36"/>
                      <a:pt x="54" y="36"/>
                      <a:pt x="53" y="36"/>
                    </a:cubicBezTo>
                    <a:cubicBezTo>
                      <a:pt x="48" y="34"/>
                      <a:pt x="51" y="29"/>
                      <a:pt x="51" y="26"/>
                    </a:cubicBezTo>
                    <a:cubicBezTo>
                      <a:pt x="52" y="19"/>
                      <a:pt x="63" y="8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35" y="23"/>
                      <a:pt x="34" y="44"/>
                      <a:pt x="26" y="62"/>
                    </a:cubicBezTo>
                    <a:cubicBezTo>
                      <a:pt x="23" y="69"/>
                      <a:pt x="20" y="71"/>
                      <a:pt x="18" y="71"/>
                    </a:cubicBezTo>
                    <a:cubicBezTo>
                      <a:pt x="15" y="71"/>
                      <a:pt x="12" y="68"/>
                      <a:pt x="8" y="68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0" y="70"/>
                      <a:pt x="3" y="77"/>
                      <a:pt x="3" y="82"/>
                    </a:cubicBezTo>
                    <a:cubicBezTo>
                      <a:pt x="3" y="82"/>
                      <a:pt x="3" y="82"/>
                      <a:pt x="3" y="82"/>
                    </a:cubicBezTo>
                    <a:cubicBezTo>
                      <a:pt x="6" y="85"/>
                      <a:pt x="8" y="87"/>
                      <a:pt x="10" y="89"/>
                    </a:cubicBezTo>
                    <a:cubicBezTo>
                      <a:pt x="10" y="89"/>
                      <a:pt x="10" y="89"/>
                      <a:pt x="10" y="89"/>
                    </a:cubicBezTo>
                    <a:cubicBezTo>
                      <a:pt x="11" y="87"/>
                      <a:pt x="13" y="87"/>
                      <a:pt x="15" y="87"/>
                    </a:cubicBezTo>
                    <a:cubicBezTo>
                      <a:pt x="16" y="87"/>
                      <a:pt x="17" y="87"/>
                      <a:pt x="18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18" y="87"/>
                      <a:pt x="18" y="87"/>
                      <a:pt x="18" y="87"/>
                    </a:cubicBezTo>
                    <a:cubicBezTo>
                      <a:pt x="25" y="81"/>
                      <a:pt x="34" y="81"/>
                      <a:pt x="42" y="80"/>
                    </a:cubicBezTo>
                    <a:cubicBezTo>
                      <a:pt x="47" y="79"/>
                      <a:pt x="51" y="79"/>
                      <a:pt x="49" y="72"/>
                    </a:cubicBezTo>
                    <a:cubicBezTo>
                      <a:pt x="45" y="61"/>
                      <a:pt x="53" y="57"/>
                      <a:pt x="59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61" y="46"/>
                      <a:pt x="65" y="44"/>
                      <a:pt x="70" y="44"/>
                    </a:cubicBezTo>
                    <a:cubicBezTo>
                      <a:pt x="71" y="44"/>
                      <a:pt x="73" y="44"/>
                      <a:pt x="74" y="44"/>
                    </a:cubicBezTo>
                    <a:cubicBezTo>
                      <a:pt x="75" y="44"/>
                      <a:pt x="76" y="45"/>
                      <a:pt x="76" y="45"/>
                    </a:cubicBezTo>
                    <a:cubicBezTo>
                      <a:pt x="85" y="45"/>
                      <a:pt x="80" y="30"/>
                      <a:pt x="89" y="28"/>
                    </a:cubicBezTo>
                    <a:cubicBezTo>
                      <a:pt x="90" y="28"/>
                      <a:pt x="84" y="24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81" y="22"/>
                      <a:pt x="81" y="22"/>
                      <a:pt x="81" y="22"/>
                    </a:cubicBezTo>
                    <a:cubicBezTo>
                      <a:pt x="79" y="24"/>
                      <a:pt x="76" y="26"/>
                      <a:pt x="74" y="26"/>
                    </a:cubicBezTo>
                    <a:cubicBezTo>
                      <a:pt x="73" y="26"/>
                      <a:pt x="72" y="24"/>
                      <a:pt x="74" y="18"/>
                    </a:cubicBezTo>
                    <a:cubicBezTo>
                      <a:pt x="78" y="8"/>
                      <a:pt x="74" y="3"/>
                      <a:pt x="64" y="0"/>
                    </a:cubicBezTo>
                  </a:path>
                </a:pathLst>
              </a:custGeom>
              <a:solidFill>
                <a:srgbClr val="472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8" name="Freeform 6215"/>
              <p:cNvSpPr/>
              <p:nvPr/>
            </p:nvSpPr>
            <p:spPr bwMode="auto">
              <a:xfrm>
                <a:off x="4943475" y="6045201"/>
                <a:ext cx="198438" cy="203200"/>
              </a:xfrm>
              <a:custGeom>
                <a:avLst/>
                <a:gdLst>
                  <a:gd name="T0" fmla="*/ 93 w 99"/>
                  <a:gd name="T1" fmla="*/ 0 h 102"/>
                  <a:gd name="T2" fmla="*/ 86 w 99"/>
                  <a:gd name="T3" fmla="*/ 11 h 102"/>
                  <a:gd name="T4" fmla="*/ 79 w 99"/>
                  <a:gd name="T5" fmla="*/ 20 h 102"/>
                  <a:gd name="T6" fmla="*/ 71 w 99"/>
                  <a:gd name="T7" fmla="*/ 18 h 102"/>
                  <a:gd name="T8" fmla="*/ 71 w 99"/>
                  <a:gd name="T9" fmla="*/ 18 h 102"/>
                  <a:gd name="T10" fmla="*/ 70 w 99"/>
                  <a:gd name="T11" fmla="*/ 57 h 102"/>
                  <a:gd name="T12" fmla="*/ 64 w 99"/>
                  <a:gd name="T13" fmla="*/ 63 h 102"/>
                  <a:gd name="T14" fmla="*/ 62 w 99"/>
                  <a:gd name="T15" fmla="*/ 62 h 102"/>
                  <a:gd name="T16" fmla="*/ 31 w 99"/>
                  <a:gd name="T17" fmla="*/ 43 h 102"/>
                  <a:gd name="T18" fmla="*/ 15 w 99"/>
                  <a:gd name="T19" fmla="*/ 37 h 102"/>
                  <a:gd name="T20" fmla="*/ 0 w 99"/>
                  <a:gd name="T21" fmla="*/ 43 h 102"/>
                  <a:gd name="T22" fmla="*/ 0 w 99"/>
                  <a:gd name="T23" fmla="*/ 43 h 102"/>
                  <a:gd name="T24" fmla="*/ 0 w 99"/>
                  <a:gd name="T25" fmla="*/ 43 h 102"/>
                  <a:gd name="T26" fmla="*/ 3 w 99"/>
                  <a:gd name="T27" fmla="*/ 48 h 102"/>
                  <a:gd name="T28" fmla="*/ 3 w 99"/>
                  <a:gd name="T29" fmla="*/ 48 h 102"/>
                  <a:gd name="T30" fmla="*/ 3 w 99"/>
                  <a:gd name="T31" fmla="*/ 48 h 102"/>
                  <a:gd name="T32" fmla="*/ 9 w 99"/>
                  <a:gd name="T33" fmla="*/ 52 h 102"/>
                  <a:gd name="T34" fmla="*/ 30 w 99"/>
                  <a:gd name="T35" fmla="*/ 66 h 102"/>
                  <a:gd name="T36" fmla="*/ 42 w 99"/>
                  <a:gd name="T37" fmla="*/ 60 h 102"/>
                  <a:gd name="T38" fmla="*/ 43 w 99"/>
                  <a:gd name="T39" fmla="*/ 60 h 102"/>
                  <a:gd name="T40" fmla="*/ 47 w 99"/>
                  <a:gd name="T41" fmla="*/ 61 h 102"/>
                  <a:gd name="T42" fmla="*/ 48 w 99"/>
                  <a:gd name="T43" fmla="*/ 69 h 102"/>
                  <a:gd name="T44" fmla="*/ 40 w 99"/>
                  <a:gd name="T45" fmla="*/ 79 h 102"/>
                  <a:gd name="T46" fmla="*/ 44 w 99"/>
                  <a:gd name="T47" fmla="*/ 81 h 102"/>
                  <a:gd name="T48" fmla="*/ 56 w 99"/>
                  <a:gd name="T49" fmla="*/ 73 h 102"/>
                  <a:gd name="T50" fmla="*/ 58 w 99"/>
                  <a:gd name="T51" fmla="*/ 73 h 102"/>
                  <a:gd name="T52" fmla="*/ 62 w 99"/>
                  <a:gd name="T53" fmla="*/ 78 h 102"/>
                  <a:gd name="T54" fmla="*/ 43 w 99"/>
                  <a:gd name="T55" fmla="*/ 99 h 102"/>
                  <a:gd name="T56" fmla="*/ 43 w 99"/>
                  <a:gd name="T57" fmla="*/ 99 h 102"/>
                  <a:gd name="T58" fmla="*/ 53 w 99"/>
                  <a:gd name="T59" fmla="*/ 102 h 102"/>
                  <a:gd name="T60" fmla="*/ 61 w 99"/>
                  <a:gd name="T61" fmla="*/ 93 h 102"/>
                  <a:gd name="T62" fmla="*/ 80 w 99"/>
                  <a:gd name="T63" fmla="*/ 37 h 102"/>
                  <a:gd name="T64" fmla="*/ 80 w 99"/>
                  <a:gd name="T65" fmla="*/ 37 h 102"/>
                  <a:gd name="T66" fmla="*/ 80 w 99"/>
                  <a:gd name="T67" fmla="*/ 37 h 102"/>
                  <a:gd name="T68" fmla="*/ 92 w 99"/>
                  <a:gd name="T69" fmla="*/ 17 h 102"/>
                  <a:gd name="T70" fmla="*/ 93 w 99"/>
                  <a:gd name="T71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9" h="102">
                    <a:moveTo>
                      <a:pt x="93" y="0"/>
                    </a:moveTo>
                    <a:cubicBezTo>
                      <a:pt x="91" y="4"/>
                      <a:pt x="86" y="7"/>
                      <a:pt x="86" y="11"/>
                    </a:cubicBezTo>
                    <a:cubicBezTo>
                      <a:pt x="85" y="18"/>
                      <a:pt x="83" y="20"/>
                      <a:pt x="79" y="20"/>
                    </a:cubicBezTo>
                    <a:cubicBezTo>
                      <a:pt x="77" y="20"/>
                      <a:pt x="74" y="19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67" y="30"/>
                      <a:pt x="80" y="44"/>
                      <a:pt x="70" y="57"/>
                    </a:cubicBezTo>
                    <a:cubicBezTo>
                      <a:pt x="68" y="59"/>
                      <a:pt x="66" y="63"/>
                      <a:pt x="64" y="63"/>
                    </a:cubicBezTo>
                    <a:cubicBezTo>
                      <a:pt x="63" y="63"/>
                      <a:pt x="63" y="63"/>
                      <a:pt x="62" y="62"/>
                    </a:cubicBezTo>
                    <a:cubicBezTo>
                      <a:pt x="54" y="50"/>
                      <a:pt x="41" y="51"/>
                      <a:pt x="31" y="43"/>
                    </a:cubicBezTo>
                    <a:cubicBezTo>
                      <a:pt x="26" y="39"/>
                      <a:pt x="20" y="37"/>
                      <a:pt x="15" y="37"/>
                    </a:cubicBezTo>
                    <a:cubicBezTo>
                      <a:pt x="10" y="37"/>
                      <a:pt x="5" y="39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1" y="45"/>
                      <a:pt x="2" y="47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5" y="50"/>
                      <a:pt x="7" y="51"/>
                      <a:pt x="9" y="52"/>
                    </a:cubicBezTo>
                    <a:cubicBezTo>
                      <a:pt x="16" y="56"/>
                      <a:pt x="22" y="66"/>
                      <a:pt x="30" y="66"/>
                    </a:cubicBezTo>
                    <a:cubicBezTo>
                      <a:pt x="34" y="66"/>
                      <a:pt x="38" y="65"/>
                      <a:pt x="42" y="60"/>
                    </a:cubicBezTo>
                    <a:cubicBezTo>
                      <a:pt x="42" y="60"/>
                      <a:pt x="42" y="60"/>
                      <a:pt x="43" y="60"/>
                    </a:cubicBezTo>
                    <a:cubicBezTo>
                      <a:pt x="44" y="60"/>
                      <a:pt x="46" y="61"/>
                      <a:pt x="47" y="61"/>
                    </a:cubicBezTo>
                    <a:cubicBezTo>
                      <a:pt x="48" y="64"/>
                      <a:pt x="48" y="66"/>
                      <a:pt x="48" y="69"/>
                    </a:cubicBezTo>
                    <a:cubicBezTo>
                      <a:pt x="48" y="74"/>
                      <a:pt x="32" y="70"/>
                      <a:pt x="40" y="79"/>
                    </a:cubicBezTo>
                    <a:cubicBezTo>
                      <a:pt x="41" y="80"/>
                      <a:pt x="42" y="81"/>
                      <a:pt x="44" y="81"/>
                    </a:cubicBezTo>
                    <a:cubicBezTo>
                      <a:pt x="48" y="81"/>
                      <a:pt x="51" y="74"/>
                      <a:pt x="56" y="73"/>
                    </a:cubicBezTo>
                    <a:cubicBezTo>
                      <a:pt x="56" y="73"/>
                      <a:pt x="57" y="73"/>
                      <a:pt x="58" y="73"/>
                    </a:cubicBezTo>
                    <a:cubicBezTo>
                      <a:pt x="60" y="73"/>
                      <a:pt x="61" y="74"/>
                      <a:pt x="62" y="78"/>
                    </a:cubicBezTo>
                    <a:cubicBezTo>
                      <a:pt x="54" y="82"/>
                      <a:pt x="45" y="87"/>
                      <a:pt x="43" y="99"/>
                    </a:cubicBezTo>
                    <a:cubicBezTo>
                      <a:pt x="43" y="99"/>
                      <a:pt x="43" y="99"/>
                      <a:pt x="43" y="99"/>
                    </a:cubicBezTo>
                    <a:cubicBezTo>
                      <a:pt x="47" y="99"/>
                      <a:pt x="50" y="102"/>
                      <a:pt x="53" y="102"/>
                    </a:cubicBezTo>
                    <a:cubicBezTo>
                      <a:pt x="55" y="102"/>
                      <a:pt x="58" y="100"/>
                      <a:pt x="61" y="93"/>
                    </a:cubicBezTo>
                    <a:cubicBezTo>
                      <a:pt x="69" y="75"/>
                      <a:pt x="70" y="54"/>
                      <a:pt x="80" y="37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78" y="27"/>
                      <a:pt x="90" y="25"/>
                      <a:pt x="92" y="17"/>
                    </a:cubicBezTo>
                    <a:cubicBezTo>
                      <a:pt x="94" y="11"/>
                      <a:pt x="99" y="6"/>
                      <a:pt x="93" y="0"/>
                    </a:cubicBezTo>
                  </a:path>
                </a:pathLst>
              </a:custGeom>
              <a:solidFill>
                <a:srgbClr val="552B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89" name="Freeform 6216"/>
              <p:cNvSpPr/>
              <p:nvPr/>
            </p:nvSpPr>
            <p:spPr bwMode="auto">
              <a:xfrm>
                <a:off x="4899025" y="6116639"/>
                <a:ext cx="50800" cy="55563"/>
              </a:xfrm>
              <a:custGeom>
                <a:avLst/>
                <a:gdLst>
                  <a:gd name="T0" fmla="*/ 0 w 25"/>
                  <a:gd name="T1" fmla="*/ 0 h 28"/>
                  <a:gd name="T2" fmla="*/ 0 w 25"/>
                  <a:gd name="T3" fmla="*/ 0 h 28"/>
                  <a:gd name="T4" fmla="*/ 4 w 25"/>
                  <a:gd name="T5" fmla="*/ 13 h 28"/>
                  <a:gd name="T6" fmla="*/ 4 w 25"/>
                  <a:gd name="T7" fmla="*/ 13 h 28"/>
                  <a:gd name="T8" fmla="*/ 11 w 25"/>
                  <a:gd name="T9" fmla="*/ 28 h 28"/>
                  <a:gd name="T10" fmla="*/ 11 w 25"/>
                  <a:gd name="T11" fmla="*/ 28 h 28"/>
                  <a:gd name="T12" fmla="*/ 25 w 25"/>
                  <a:gd name="T13" fmla="*/ 12 h 28"/>
                  <a:gd name="T14" fmla="*/ 25 w 25"/>
                  <a:gd name="T15" fmla="*/ 12 h 28"/>
                  <a:gd name="T16" fmla="*/ 22 w 25"/>
                  <a:gd name="T17" fmla="*/ 7 h 28"/>
                  <a:gd name="T18" fmla="*/ 22 w 25"/>
                  <a:gd name="T19" fmla="*/ 7 h 28"/>
                  <a:gd name="T20" fmla="*/ 19 w 25"/>
                  <a:gd name="T21" fmla="*/ 6 h 28"/>
                  <a:gd name="T22" fmla="*/ 19 w 25"/>
                  <a:gd name="T23" fmla="*/ 6 h 28"/>
                  <a:gd name="T24" fmla="*/ 14 w 25"/>
                  <a:gd name="T25" fmla="*/ 8 h 28"/>
                  <a:gd name="T26" fmla="*/ 4 w 25"/>
                  <a:gd name="T27" fmla="*/ 1 h 28"/>
                  <a:gd name="T28" fmla="*/ 4 w 25"/>
                  <a:gd name="T29" fmla="*/ 1 h 28"/>
                  <a:gd name="T30" fmla="*/ 0 w 25"/>
                  <a:gd name="T3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" h="2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4"/>
                      <a:pt x="3" y="9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5"/>
                      <a:pt x="4" y="26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8" y="25"/>
                      <a:pt x="21" y="18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1"/>
                      <a:pt x="23" y="9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0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7" y="7"/>
                      <a:pt x="15" y="8"/>
                      <a:pt x="14" y="8"/>
                    </a:cubicBezTo>
                    <a:cubicBezTo>
                      <a:pt x="10" y="8"/>
                      <a:pt x="7" y="4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solidFill>
                <a:srgbClr val="582B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0" name="Freeform 6217"/>
              <p:cNvSpPr/>
              <p:nvPr/>
            </p:nvSpPr>
            <p:spPr bwMode="auto">
              <a:xfrm>
                <a:off x="5187950" y="4473576"/>
                <a:ext cx="63500" cy="74613"/>
              </a:xfrm>
              <a:custGeom>
                <a:avLst/>
                <a:gdLst>
                  <a:gd name="T0" fmla="*/ 18 w 31"/>
                  <a:gd name="T1" fmla="*/ 0 h 37"/>
                  <a:gd name="T2" fmla="*/ 10 w 31"/>
                  <a:gd name="T3" fmla="*/ 6 h 37"/>
                  <a:gd name="T4" fmla="*/ 10 w 31"/>
                  <a:gd name="T5" fmla="*/ 6 h 37"/>
                  <a:gd name="T6" fmla="*/ 0 w 31"/>
                  <a:gd name="T7" fmla="*/ 24 h 37"/>
                  <a:gd name="T8" fmla="*/ 0 w 31"/>
                  <a:gd name="T9" fmla="*/ 24 h 37"/>
                  <a:gd name="T10" fmla="*/ 4 w 31"/>
                  <a:gd name="T11" fmla="*/ 37 h 37"/>
                  <a:gd name="T12" fmla="*/ 4 w 31"/>
                  <a:gd name="T13" fmla="*/ 37 h 37"/>
                  <a:gd name="T14" fmla="*/ 12 w 31"/>
                  <a:gd name="T15" fmla="*/ 35 h 37"/>
                  <a:gd name="T16" fmla="*/ 16 w 31"/>
                  <a:gd name="T17" fmla="*/ 35 h 37"/>
                  <a:gd name="T18" fmla="*/ 20 w 31"/>
                  <a:gd name="T19" fmla="*/ 35 h 37"/>
                  <a:gd name="T20" fmla="*/ 31 w 31"/>
                  <a:gd name="T21" fmla="*/ 30 h 37"/>
                  <a:gd name="T22" fmla="*/ 31 w 31"/>
                  <a:gd name="T23" fmla="*/ 30 h 37"/>
                  <a:gd name="T24" fmla="*/ 26 w 31"/>
                  <a:gd name="T25" fmla="*/ 14 h 37"/>
                  <a:gd name="T26" fmla="*/ 22 w 31"/>
                  <a:gd name="T27" fmla="*/ 1 h 37"/>
                  <a:gd name="T28" fmla="*/ 18 w 31"/>
                  <a:gd name="T2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" h="37">
                    <a:moveTo>
                      <a:pt x="18" y="0"/>
                    </a:moveTo>
                    <a:cubicBezTo>
                      <a:pt x="15" y="0"/>
                      <a:pt x="13" y="4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6" y="12"/>
                      <a:pt x="3" y="18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7"/>
                      <a:pt x="5" y="32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6" y="35"/>
                      <a:pt x="9" y="35"/>
                      <a:pt x="12" y="35"/>
                    </a:cubicBezTo>
                    <a:cubicBezTo>
                      <a:pt x="13" y="35"/>
                      <a:pt x="15" y="35"/>
                      <a:pt x="16" y="35"/>
                    </a:cubicBezTo>
                    <a:cubicBezTo>
                      <a:pt x="17" y="35"/>
                      <a:pt x="19" y="35"/>
                      <a:pt x="20" y="35"/>
                    </a:cubicBezTo>
                    <a:cubicBezTo>
                      <a:pt x="24" y="35"/>
                      <a:pt x="28" y="34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27" y="25"/>
                      <a:pt x="20" y="22"/>
                      <a:pt x="26" y="14"/>
                    </a:cubicBezTo>
                    <a:cubicBezTo>
                      <a:pt x="30" y="9"/>
                      <a:pt x="25" y="4"/>
                      <a:pt x="22" y="1"/>
                    </a:cubicBezTo>
                    <a:cubicBezTo>
                      <a:pt x="20" y="0"/>
                      <a:pt x="19" y="0"/>
                      <a:pt x="18" y="0"/>
                    </a:cubicBezTo>
                  </a:path>
                </a:pathLst>
              </a:custGeom>
              <a:solidFill>
                <a:srgbClr val="753F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1" name="Freeform 6218"/>
              <p:cNvSpPr/>
              <p:nvPr/>
            </p:nvSpPr>
            <p:spPr bwMode="auto">
              <a:xfrm>
                <a:off x="5199063" y="4443414"/>
                <a:ext cx="69850" cy="90488"/>
              </a:xfrm>
              <a:custGeom>
                <a:avLst/>
                <a:gdLst>
                  <a:gd name="T0" fmla="*/ 24 w 35"/>
                  <a:gd name="T1" fmla="*/ 0 h 45"/>
                  <a:gd name="T2" fmla="*/ 5 w 35"/>
                  <a:gd name="T3" fmla="*/ 21 h 45"/>
                  <a:gd name="T4" fmla="*/ 5 w 35"/>
                  <a:gd name="T5" fmla="*/ 21 h 45"/>
                  <a:gd name="T6" fmla="*/ 13 w 35"/>
                  <a:gd name="T7" fmla="*/ 15 h 45"/>
                  <a:gd name="T8" fmla="*/ 17 w 35"/>
                  <a:gd name="T9" fmla="*/ 16 h 45"/>
                  <a:gd name="T10" fmla="*/ 21 w 35"/>
                  <a:gd name="T11" fmla="*/ 29 h 45"/>
                  <a:gd name="T12" fmla="*/ 26 w 35"/>
                  <a:gd name="T13" fmla="*/ 45 h 45"/>
                  <a:gd name="T14" fmla="*/ 26 w 35"/>
                  <a:gd name="T15" fmla="*/ 45 h 45"/>
                  <a:gd name="T16" fmla="*/ 26 w 35"/>
                  <a:gd name="T17" fmla="*/ 45 h 45"/>
                  <a:gd name="T18" fmla="*/ 26 w 35"/>
                  <a:gd name="T19" fmla="*/ 45 h 45"/>
                  <a:gd name="T20" fmla="*/ 26 w 35"/>
                  <a:gd name="T21" fmla="*/ 45 h 45"/>
                  <a:gd name="T22" fmla="*/ 32 w 35"/>
                  <a:gd name="T23" fmla="*/ 2 h 45"/>
                  <a:gd name="T24" fmla="*/ 32 w 35"/>
                  <a:gd name="T25" fmla="*/ 2 h 45"/>
                  <a:gd name="T26" fmla="*/ 28 w 35"/>
                  <a:gd name="T27" fmla="*/ 0 h 45"/>
                  <a:gd name="T28" fmla="*/ 28 w 35"/>
                  <a:gd name="T29" fmla="*/ 0 h 45"/>
                  <a:gd name="T30" fmla="*/ 24 w 35"/>
                  <a:gd name="T3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45">
                    <a:moveTo>
                      <a:pt x="24" y="0"/>
                    </a:moveTo>
                    <a:cubicBezTo>
                      <a:pt x="11" y="0"/>
                      <a:pt x="0" y="2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19"/>
                      <a:pt x="10" y="15"/>
                      <a:pt x="13" y="15"/>
                    </a:cubicBezTo>
                    <a:cubicBezTo>
                      <a:pt x="14" y="15"/>
                      <a:pt x="15" y="15"/>
                      <a:pt x="17" y="16"/>
                    </a:cubicBezTo>
                    <a:cubicBezTo>
                      <a:pt x="20" y="19"/>
                      <a:pt x="25" y="24"/>
                      <a:pt x="21" y="29"/>
                    </a:cubicBezTo>
                    <a:cubicBezTo>
                      <a:pt x="15" y="37"/>
                      <a:pt x="22" y="40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3" y="30"/>
                      <a:pt x="35" y="17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7" y="0"/>
                      <a:pt x="25" y="0"/>
                      <a:pt x="24" y="0"/>
                    </a:cubicBezTo>
                  </a:path>
                </a:pathLst>
              </a:custGeom>
              <a:solidFill>
                <a:srgbClr val="6736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2" name="Freeform 6219"/>
              <p:cNvSpPr/>
              <p:nvPr/>
            </p:nvSpPr>
            <p:spPr bwMode="auto">
              <a:xfrm>
                <a:off x="5218113" y="6007101"/>
                <a:ext cx="109538" cy="160338"/>
              </a:xfrm>
              <a:custGeom>
                <a:avLst/>
                <a:gdLst>
                  <a:gd name="T0" fmla="*/ 20 w 54"/>
                  <a:gd name="T1" fmla="*/ 0 h 80"/>
                  <a:gd name="T2" fmla="*/ 9 w 54"/>
                  <a:gd name="T3" fmla="*/ 6 h 80"/>
                  <a:gd name="T4" fmla="*/ 3 w 54"/>
                  <a:gd name="T5" fmla="*/ 12 h 80"/>
                  <a:gd name="T6" fmla="*/ 5 w 54"/>
                  <a:gd name="T7" fmla="*/ 22 h 80"/>
                  <a:gd name="T8" fmla="*/ 11 w 54"/>
                  <a:gd name="T9" fmla="*/ 24 h 80"/>
                  <a:gd name="T10" fmla="*/ 11 w 54"/>
                  <a:gd name="T11" fmla="*/ 24 h 80"/>
                  <a:gd name="T12" fmla="*/ 14 w 54"/>
                  <a:gd name="T13" fmla="*/ 24 h 80"/>
                  <a:gd name="T14" fmla="*/ 20 w 54"/>
                  <a:gd name="T15" fmla="*/ 28 h 80"/>
                  <a:gd name="T16" fmla="*/ 14 w 54"/>
                  <a:gd name="T17" fmla="*/ 34 h 80"/>
                  <a:gd name="T18" fmla="*/ 10 w 54"/>
                  <a:gd name="T19" fmla="*/ 33 h 80"/>
                  <a:gd name="T20" fmla="*/ 6 w 54"/>
                  <a:gd name="T21" fmla="*/ 32 h 80"/>
                  <a:gd name="T22" fmla="*/ 1 w 54"/>
                  <a:gd name="T23" fmla="*/ 43 h 80"/>
                  <a:gd name="T24" fmla="*/ 1 w 54"/>
                  <a:gd name="T25" fmla="*/ 43 h 80"/>
                  <a:gd name="T26" fmla="*/ 1 w 54"/>
                  <a:gd name="T27" fmla="*/ 43 h 80"/>
                  <a:gd name="T28" fmla="*/ 4 w 54"/>
                  <a:gd name="T29" fmla="*/ 48 h 80"/>
                  <a:gd name="T30" fmla="*/ 4 w 54"/>
                  <a:gd name="T31" fmla="*/ 48 h 80"/>
                  <a:gd name="T32" fmla="*/ 4 w 54"/>
                  <a:gd name="T33" fmla="*/ 48 h 80"/>
                  <a:gd name="T34" fmla="*/ 7 w 54"/>
                  <a:gd name="T35" fmla="*/ 49 h 80"/>
                  <a:gd name="T36" fmla="*/ 7 w 54"/>
                  <a:gd name="T37" fmla="*/ 49 h 80"/>
                  <a:gd name="T38" fmla="*/ 7 w 54"/>
                  <a:gd name="T39" fmla="*/ 49 h 80"/>
                  <a:gd name="T40" fmla="*/ 18 w 54"/>
                  <a:gd name="T41" fmla="*/ 39 h 80"/>
                  <a:gd name="T42" fmla="*/ 22 w 54"/>
                  <a:gd name="T43" fmla="*/ 42 h 80"/>
                  <a:gd name="T44" fmla="*/ 14 w 54"/>
                  <a:gd name="T45" fmla="*/ 55 h 80"/>
                  <a:gd name="T46" fmla="*/ 14 w 54"/>
                  <a:gd name="T47" fmla="*/ 55 h 80"/>
                  <a:gd name="T48" fmla="*/ 14 w 54"/>
                  <a:gd name="T49" fmla="*/ 55 h 80"/>
                  <a:gd name="T50" fmla="*/ 18 w 54"/>
                  <a:gd name="T51" fmla="*/ 58 h 80"/>
                  <a:gd name="T52" fmla="*/ 18 w 54"/>
                  <a:gd name="T53" fmla="*/ 58 h 80"/>
                  <a:gd name="T54" fmla="*/ 30 w 54"/>
                  <a:gd name="T55" fmla="*/ 56 h 80"/>
                  <a:gd name="T56" fmla="*/ 38 w 54"/>
                  <a:gd name="T57" fmla="*/ 80 h 80"/>
                  <a:gd name="T58" fmla="*/ 38 w 54"/>
                  <a:gd name="T59" fmla="*/ 80 h 80"/>
                  <a:gd name="T60" fmla="*/ 38 w 54"/>
                  <a:gd name="T61" fmla="*/ 80 h 80"/>
                  <a:gd name="T62" fmla="*/ 38 w 54"/>
                  <a:gd name="T63" fmla="*/ 80 h 80"/>
                  <a:gd name="T64" fmla="*/ 38 w 54"/>
                  <a:gd name="T65" fmla="*/ 80 h 80"/>
                  <a:gd name="T66" fmla="*/ 38 w 54"/>
                  <a:gd name="T67" fmla="*/ 80 h 80"/>
                  <a:gd name="T68" fmla="*/ 48 w 54"/>
                  <a:gd name="T69" fmla="*/ 50 h 80"/>
                  <a:gd name="T70" fmla="*/ 48 w 54"/>
                  <a:gd name="T71" fmla="*/ 50 h 80"/>
                  <a:gd name="T72" fmla="*/ 48 w 54"/>
                  <a:gd name="T73" fmla="*/ 50 h 80"/>
                  <a:gd name="T74" fmla="*/ 48 w 54"/>
                  <a:gd name="T75" fmla="*/ 50 h 80"/>
                  <a:gd name="T76" fmla="*/ 41 w 54"/>
                  <a:gd name="T77" fmla="*/ 35 h 80"/>
                  <a:gd name="T78" fmla="*/ 40 w 54"/>
                  <a:gd name="T79" fmla="*/ 35 h 80"/>
                  <a:gd name="T80" fmla="*/ 37 w 54"/>
                  <a:gd name="T81" fmla="*/ 36 h 80"/>
                  <a:gd name="T82" fmla="*/ 33 w 54"/>
                  <a:gd name="T83" fmla="*/ 36 h 80"/>
                  <a:gd name="T84" fmla="*/ 28 w 54"/>
                  <a:gd name="T85" fmla="*/ 32 h 80"/>
                  <a:gd name="T86" fmla="*/ 36 w 54"/>
                  <a:gd name="T87" fmla="*/ 24 h 80"/>
                  <a:gd name="T88" fmla="*/ 46 w 54"/>
                  <a:gd name="T89" fmla="*/ 8 h 80"/>
                  <a:gd name="T90" fmla="*/ 46 w 54"/>
                  <a:gd name="T91" fmla="*/ 8 h 80"/>
                  <a:gd name="T92" fmla="*/ 20 w 54"/>
                  <a:gd name="T93" fmla="*/ 0 h 80"/>
                  <a:gd name="T94" fmla="*/ 20 w 54"/>
                  <a:gd name="T9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" h="80">
                    <a:moveTo>
                      <a:pt x="20" y="0"/>
                    </a:moveTo>
                    <a:cubicBezTo>
                      <a:pt x="18" y="5"/>
                      <a:pt x="13" y="5"/>
                      <a:pt x="9" y="6"/>
                    </a:cubicBezTo>
                    <a:cubicBezTo>
                      <a:pt x="5" y="7"/>
                      <a:pt x="4" y="9"/>
                      <a:pt x="3" y="12"/>
                    </a:cubicBezTo>
                    <a:cubicBezTo>
                      <a:pt x="3" y="15"/>
                      <a:pt x="4" y="18"/>
                      <a:pt x="5" y="22"/>
                    </a:cubicBezTo>
                    <a:cubicBezTo>
                      <a:pt x="6" y="23"/>
                      <a:pt x="9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7" y="24"/>
                      <a:pt x="21" y="24"/>
                      <a:pt x="20" y="28"/>
                    </a:cubicBezTo>
                    <a:cubicBezTo>
                      <a:pt x="20" y="32"/>
                      <a:pt x="17" y="34"/>
                      <a:pt x="14" y="34"/>
                    </a:cubicBezTo>
                    <a:cubicBezTo>
                      <a:pt x="13" y="34"/>
                      <a:pt x="11" y="33"/>
                      <a:pt x="10" y="33"/>
                    </a:cubicBezTo>
                    <a:cubicBezTo>
                      <a:pt x="8" y="33"/>
                      <a:pt x="7" y="32"/>
                      <a:pt x="6" y="32"/>
                    </a:cubicBezTo>
                    <a:cubicBezTo>
                      <a:pt x="0" y="32"/>
                      <a:pt x="1" y="37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2" y="44"/>
                      <a:pt x="3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5" y="48"/>
                      <a:pt x="6" y="48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10" y="45"/>
                      <a:pt x="14" y="39"/>
                      <a:pt x="18" y="39"/>
                    </a:cubicBezTo>
                    <a:cubicBezTo>
                      <a:pt x="19" y="39"/>
                      <a:pt x="21" y="40"/>
                      <a:pt x="22" y="42"/>
                    </a:cubicBezTo>
                    <a:cubicBezTo>
                      <a:pt x="29" y="49"/>
                      <a:pt x="16" y="50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5" y="56"/>
                      <a:pt x="17" y="58"/>
                      <a:pt x="18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23" y="56"/>
                      <a:pt x="27" y="56"/>
                      <a:pt x="30" y="56"/>
                    </a:cubicBezTo>
                    <a:cubicBezTo>
                      <a:pt x="41" y="56"/>
                      <a:pt x="39" y="68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38" y="80"/>
                      <a:pt x="38" y="80"/>
                      <a:pt x="38" y="80"/>
                    </a:cubicBezTo>
                    <a:cubicBezTo>
                      <a:pt x="54" y="74"/>
                      <a:pt x="42" y="59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0" y="48"/>
                      <a:pt x="37" y="43"/>
                      <a:pt x="41" y="35"/>
                    </a:cubicBezTo>
                    <a:cubicBezTo>
                      <a:pt x="41" y="35"/>
                      <a:pt x="40" y="35"/>
                      <a:pt x="40" y="35"/>
                    </a:cubicBezTo>
                    <a:cubicBezTo>
                      <a:pt x="39" y="35"/>
                      <a:pt x="38" y="36"/>
                      <a:pt x="37" y="36"/>
                    </a:cubicBezTo>
                    <a:cubicBezTo>
                      <a:pt x="35" y="36"/>
                      <a:pt x="34" y="36"/>
                      <a:pt x="33" y="36"/>
                    </a:cubicBezTo>
                    <a:cubicBezTo>
                      <a:pt x="31" y="36"/>
                      <a:pt x="29" y="35"/>
                      <a:pt x="28" y="32"/>
                    </a:cubicBezTo>
                    <a:cubicBezTo>
                      <a:pt x="26" y="27"/>
                      <a:pt x="32" y="26"/>
                      <a:pt x="36" y="24"/>
                    </a:cubicBezTo>
                    <a:cubicBezTo>
                      <a:pt x="42" y="20"/>
                      <a:pt x="44" y="14"/>
                      <a:pt x="46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37" y="5"/>
                      <a:pt x="28" y="2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4D2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3" name="Freeform 6220"/>
              <p:cNvSpPr/>
              <p:nvPr/>
            </p:nvSpPr>
            <p:spPr bwMode="auto">
              <a:xfrm>
                <a:off x="5132388" y="6146801"/>
                <a:ext cx="161925" cy="90488"/>
              </a:xfrm>
              <a:custGeom>
                <a:avLst/>
                <a:gdLst>
                  <a:gd name="T0" fmla="*/ 29 w 81"/>
                  <a:gd name="T1" fmla="*/ 0 h 45"/>
                  <a:gd name="T2" fmla="*/ 22 w 81"/>
                  <a:gd name="T3" fmla="*/ 2 h 45"/>
                  <a:gd name="T4" fmla="*/ 22 w 81"/>
                  <a:gd name="T5" fmla="*/ 2 h 45"/>
                  <a:gd name="T6" fmla="*/ 30 w 81"/>
                  <a:gd name="T7" fmla="*/ 8 h 45"/>
                  <a:gd name="T8" fmla="*/ 17 w 81"/>
                  <a:gd name="T9" fmla="*/ 25 h 45"/>
                  <a:gd name="T10" fmla="*/ 15 w 81"/>
                  <a:gd name="T11" fmla="*/ 24 h 45"/>
                  <a:gd name="T12" fmla="*/ 11 w 81"/>
                  <a:gd name="T13" fmla="*/ 24 h 45"/>
                  <a:gd name="T14" fmla="*/ 0 w 81"/>
                  <a:gd name="T15" fmla="*/ 32 h 45"/>
                  <a:gd name="T16" fmla="*/ 0 w 81"/>
                  <a:gd name="T17" fmla="*/ 32 h 45"/>
                  <a:gd name="T18" fmla="*/ 0 w 81"/>
                  <a:gd name="T19" fmla="*/ 32 h 45"/>
                  <a:gd name="T20" fmla="*/ 4 w 81"/>
                  <a:gd name="T21" fmla="*/ 38 h 45"/>
                  <a:gd name="T22" fmla="*/ 8 w 81"/>
                  <a:gd name="T23" fmla="*/ 45 h 45"/>
                  <a:gd name="T24" fmla="*/ 14 w 81"/>
                  <a:gd name="T25" fmla="*/ 33 h 45"/>
                  <a:gd name="T26" fmla="*/ 17 w 81"/>
                  <a:gd name="T27" fmla="*/ 30 h 45"/>
                  <a:gd name="T28" fmla="*/ 22 w 81"/>
                  <a:gd name="T29" fmla="*/ 31 h 45"/>
                  <a:gd name="T30" fmla="*/ 41 w 81"/>
                  <a:gd name="T31" fmla="*/ 45 h 45"/>
                  <a:gd name="T32" fmla="*/ 41 w 81"/>
                  <a:gd name="T33" fmla="*/ 45 h 45"/>
                  <a:gd name="T34" fmla="*/ 41 w 81"/>
                  <a:gd name="T35" fmla="*/ 45 h 45"/>
                  <a:gd name="T36" fmla="*/ 52 w 81"/>
                  <a:gd name="T37" fmla="*/ 35 h 45"/>
                  <a:gd name="T38" fmla="*/ 54 w 81"/>
                  <a:gd name="T39" fmla="*/ 35 h 45"/>
                  <a:gd name="T40" fmla="*/ 57 w 81"/>
                  <a:gd name="T41" fmla="*/ 35 h 45"/>
                  <a:gd name="T42" fmla="*/ 64 w 81"/>
                  <a:gd name="T43" fmla="*/ 24 h 45"/>
                  <a:gd name="T44" fmla="*/ 64 w 81"/>
                  <a:gd name="T45" fmla="*/ 24 h 45"/>
                  <a:gd name="T46" fmla="*/ 81 w 81"/>
                  <a:gd name="T47" fmla="*/ 10 h 45"/>
                  <a:gd name="T48" fmla="*/ 81 w 81"/>
                  <a:gd name="T49" fmla="*/ 10 h 45"/>
                  <a:gd name="T50" fmla="*/ 81 w 81"/>
                  <a:gd name="T51" fmla="*/ 10 h 45"/>
                  <a:gd name="T52" fmla="*/ 81 w 81"/>
                  <a:gd name="T53" fmla="*/ 10 h 45"/>
                  <a:gd name="T54" fmla="*/ 77 w 81"/>
                  <a:gd name="T55" fmla="*/ 8 h 45"/>
                  <a:gd name="T56" fmla="*/ 70 w 81"/>
                  <a:gd name="T57" fmla="*/ 10 h 45"/>
                  <a:gd name="T58" fmla="*/ 63 w 81"/>
                  <a:gd name="T59" fmla="*/ 13 h 45"/>
                  <a:gd name="T60" fmla="*/ 57 w 81"/>
                  <a:gd name="T61" fmla="*/ 10 h 45"/>
                  <a:gd name="T62" fmla="*/ 57 w 81"/>
                  <a:gd name="T63" fmla="*/ 10 h 45"/>
                  <a:gd name="T64" fmla="*/ 57 w 81"/>
                  <a:gd name="T65" fmla="*/ 10 h 45"/>
                  <a:gd name="T66" fmla="*/ 43 w 81"/>
                  <a:gd name="T67" fmla="*/ 22 h 45"/>
                  <a:gd name="T68" fmla="*/ 42 w 81"/>
                  <a:gd name="T69" fmla="*/ 22 h 45"/>
                  <a:gd name="T70" fmla="*/ 36 w 81"/>
                  <a:gd name="T71" fmla="*/ 8 h 45"/>
                  <a:gd name="T72" fmla="*/ 29 w 81"/>
                  <a:gd name="T7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" h="45">
                    <a:moveTo>
                      <a:pt x="29" y="0"/>
                    </a:moveTo>
                    <a:cubicBezTo>
                      <a:pt x="27" y="0"/>
                      <a:pt x="25" y="1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5" y="4"/>
                      <a:pt x="31" y="8"/>
                      <a:pt x="30" y="8"/>
                    </a:cubicBezTo>
                    <a:cubicBezTo>
                      <a:pt x="21" y="10"/>
                      <a:pt x="26" y="25"/>
                      <a:pt x="17" y="25"/>
                    </a:cubicBezTo>
                    <a:cubicBezTo>
                      <a:pt x="17" y="25"/>
                      <a:pt x="16" y="24"/>
                      <a:pt x="15" y="24"/>
                    </a:cubicBezTo>
                    <a:cubicBezTo>
                      <a:pt x="14" y="24"/>
                      <a:pt x="12" y="24"/>
                      <a:pt x="11" y="24"/>
                    </a:cubicBezTo>
                    <a:cubicBezTo>
                      <a:pt x="6" y="24"/>
                      <a:pt x="2" y="26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" y="32"/>
                      <a:pt x="3" y="35"/>
                      <a:pt x="4" y="38"/>
                    </a:cubicBezTo>
                    <a:cubicBezTo>
                      <a:pt x="5" y="42"/>
                      <a:pt x="7" y="45"/>
                      <a:pt x="8" y="45"/>
                    </a:cubicBezTo>
                    <a:cubicBezTo>
                      <a:pt x="10" y="45"/>
                      <a:pt x="12" y="42"/>
                      <a:pt x="14" y="33"/>
                    </a:cubicBezTo>
                    <a:cubicBezTo>
                      <a:pt x="15" y="31"/>
                      <a:pt x="16" y="30"/>
                      <a:pt x="17" y="30"/>
                    </a:cubicBezTo>
                    <a:cubicBezTo>
                      <a:pt x="19" y="30"/>
                      <a:pt x="20" y="31"/>
                      <a:pt x="22" y="31"/>
                    </a:cubicBezTo>
                    <a:cubicBezTo>
                      <a:pt x="31" y="32"/>
                      <a:pt x="36" y="38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3" y="41"/>
                      <a:pt x="46" y="35"/>
                      <a:pt x="52" y="35"/>
                    </a:cubicBezTo>
                    <a:cubicBezTo>
                      <a:pt x="53" y="35"/>
                      <a:pt x="53" y="35"/>
                      <a:pt x="54" y="35"/>
                    </a:cubicBezTo>
                    <a:cubicBezTo>
                      <a:pt x="55" y="35"/>
                      <a:pt x="56" y="35"/>
                      <a:pt x="57" y="35"/>
                    </a:cubicBezTo>
                    <a:cubicBezTo>
                      <a:pt x="64" y="35"/>
                      <a:pt x="61" y="27"/>
                      <a:pt x="64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70" y="20"/>
                      <a:pt x="75" y="15"/>
                      <a:pt x="81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0" y="8"/>
                      <a:pt x="78" y="8"/>
                      <a:pt x="77" y="8"/>
                    </a:cubicBezTo>
                    <a:cubicBezTo>
                      <a:pt x="74" y="8"/>
                      <a:pt x="72" y="9"/>
                      <a:pt x="70" y="10"/>
                    </a:cubicBezTo>
                    <a:cubicBezTo>
                      <a:pt x="67" y="12"/>
                      <a:pt x="65" y="13"/>
                      <a:pt x="63" y="13"/>
                    </a:cubicBezTo>
                    <a:cubicBezTo>
                      <a:pt x="61" y="13"/>
                      <a:pt x="59" y="12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18"/>
                      <a:pt x="49" y="22"/>
                      <a:pt x="43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35" y="21"/>
                      <a:pt x="36" y="14"/>
                      <a:pt x="36" y="8"/>
                    </a:cubicBezTo>
                    <a:cubicBezTo>
                      <a:pt x="35" y="3"/>
                      <a:pt x="33" y="0"/>
                      <a:pt x="29" y="0"/>
                    </a:cubicBezTo>
                  </a:path>
                </a:pathLst>
              </a:custGeom>
              <a:solidFill>
                <a:srgbClr val="4D2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4" name="Freeform 6221"/>
              <p:cNvSpPr/>
              <p:nvPr/>
            </p:nvSpPr>
            <p:spPr bwMode="auto">
              <a:xfrm>
                <a:off x="5214938" y="6194426"/>
                <a:ext cx="69850" cy="50800"/>
              </a:xfrm>
              <a:custGeom>
                <a:avLst/>
                <a:gdLst>
                  <a:gd name="T0" fmla="*/ 23 w 35"/>
                  <a:gd name="T1" fmla="*/ 0 h 25"/>
                  <a:gd name="T2" fmla="*/ 16 w 35"/>
                  <a:gd name="T3" fmla="*/ 11 h 25"/>
                  <a:gd name="T4" fmla="*/ 13 w 35"/>
                  <a:gd name="T5" fmla="*/ 11 h 25"/>
                  <a:gd name="T6" fmla="*/ 11 w 35"/>
                  <a:gd name="T7" fmla="*/ 11 h 25"/>
                  <a:gd name="T8" fmla="*/ 0 w 35"/>
                  <a:gd name="T9" fmla="*/ 21 h 25"/>
                  <a:gd name="T10" fmla="*/ 0 w 35"/>
                  <a:gd name="T11" fmla="*/ 21 h 25"/>
                  <a:gd name="T12" fmla="*/ 13 w 35"/>
                  <a:gd name="T13" fmla="*/ 25 h 25"/>
                  <a:gd name="T14" fmla="*/ 19 w 35"/>
                  <a:gd name="T15" fmla="*/ 20 h 25"/>
                  <a:gd name="T16" fmla="*/ 23 w 35"/>
                  <a:gd name="T17" fmla="*/ 0 h 25"/>
                  <a:gd name="T18" fmla="*/ 23 w 35"/>
                  <a:gd name="T1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25">
                    <a:moveTo>
                      <a:pt x="23" y="0"/>
                    </a:moveTo>
                    <a:cubicBezTo>
                      <a:pt x="20" y="3"/>
                      <a:pt x="23" y="11"/>
                      <a:pt x="16" y="11"/>
                    </a:cubicBezTo>
                    <a:cubicBezTo>
                      <a:pt x="15" y="11"/>
                      <a:pt x="14" y="11"/>
                      <a:pt x="13" y="11"/>
                    </a:cubicBezTo>
                    <a:cubicBezTo>
                      <a:pt x="12" y="11"/>
                      <a:pt x="12" y="11"/>
                      <a:pt x="11" y="11"/>
                    </a:cubicBezTo>
                    <a:cubicBezTo>
                      <a:pt x="5" y="11"/>
                      <a:pt x="2" y="17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2"/>
                      <a:pt x="9" y="25"/>
                      <a:pt x="13" y="25"/>
                    </a:cubicBezTo>
                    <a:cubicBezTo>
                      <a:pt x="16" y="25"/>
                      <a:pt x="18" y="24"/>
                      <a:pt x="19" y="20"/>
                    </a:cubicBezTo>
                    <a:cubicBezTo>
                      <a:pt x="22" y="15"/>
                      <a:pt x="35" y="9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634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5" name="Freeform 6222"/>
              <p:cNvSpPr/>
              <p:nvPr/>
            </p:nvSpPr>
            <p:spPr bwMode="auto">
              <a:xfrm>
                <a:off x="5253038" y="6267451"/>
                <a:ext cx="38100" cy="39688"/>
              </a:xfrm>
              <a:custGeom>
                <a:avLst/>
                <a:gdLst>
                  <a:gd name="T0" fmla="*/ 9 w 19"/>
                  <a:gd name="T1" fmla="*/ 0 h 20"/>
                  <a:gd name="T2" fmla="*/ 3 w 19"/>
                  <a:gd name="T3" fmla="*/ 6 h 20"/>
                  <a:gd name="T4" fmla="*/ 6 w 19"/>
                  <a:gd name="T5" fmla="*/ 20 h 20"/>
                  <a:gd name="T6" fmla="*/ 8 w 19"/>
                  <a:gd name="T7" fmla="*/ 20 h 20"/>
                  <a:gd name="T8" fmla="*/ 16 w 19"/>
                  <a:gd name="T9" fmla="*/ 11 h 20"/>
                  <a:gd name="T10" fmla="*/ 13 w 19"/>
                  <a:gd name="T11" fmla="*/ 1 h 20"/>
                  <a:gd name="T12" fmla="*/ 9 w 19"/>
                  <a:gd name="T13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20">
                    <a:moveTo>
                      <a:pt x="9" y="0"/>
                    </a:moveTo>
                    <a:cubicBezTo>
                      <a:pt x="6" y="0"/>
                      <a:pt x="3" y="2"/>
                      <a:pt x="3" y="6"/>
                    </a:cubicBezTo>
                    <a:cubicBezTo>
                      <a:pt x="2" y="11"/>
                      <a:pt x="0" y="17"/>
                      <a:pt x="6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13" y="20"/>
                      <a:pt x="14" y="14"/>
                      <a:pt x="16" y="11"/>
                    </a:cubicBezTo>
                    <a:cubicBezTo>
                      <a:pt x="19" y="6"/>
                      <a:pt x="18" y="3"/>
                      <a:pt x="13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4F29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6" name="Freeform 6223"/>
              <p:cNvSpPr/>
              <p:nvPr/>
            </p:nvSpPr>
            <p:spPr bwMode="auto">
              <a:xfrm>
                <a:off x="4876800" y="6056314"/>
                <a:ext cx="52388" cy="61913"/>
              </a:xfrm>
              <a:custGeom>
                <a:avLst/>
                <a:gdLst>
                  <a:gd name="T0" fmla="*/ 8 w 26"/>
                  <a:gd name="T1" fmla="*/ 0 h 31"/>
                  <a:gd name="T2" fmla="*/ 8 w 26"/>
                  <a:gd name="T3" fmla="*/ 0 h 31"/>
                  <a:gd name="T4" fmla="*/ 4 w 26"/>
                  <a:gd name="T5" fmla="*/ 2 h 31"/>
                  <a:gd name="T6" fmla="*/ 0 w 26"/>
                  <a:gd name="T7" fmla="*/ 1 h 31"/>
                  <a:gd name="T8" fmla="*/ 0 w 26"/>
                  <a:gd name="T9" fmla="*/ 1 h 31"/>
                  <a:gd name="T10" fmla="*/ 11 w 26"/>
                  <a:gd name="T11" fmla="*/ 30 h 31"/>
                  <a:gd name="T12" fmla="*/ 11 w 26"/>
                  <a:gd name="T13" fmla="*/ 30 h 31"/>
                  <a:gd name="T14" fmla="*/ 15 w 26"/>
                  <a:gd name="T15" fmla="*/ 31 h 31"/>
                  <a:gd name="T16" fmla="*/ 15 w 26"/>
                  <a:gd name="T17" fmla="*/ 31 h 31"/>
                  <a:gd name="T18" fmla="*/ 15 w 26"/>
                  <a:gd name="T19" fmla="*/ 31 h 31"/>
                  <a:gd name="T20" fmla="*/ 19 w 26"/>
                  <a:gd name="T21" fmla="*/ 21 h 31"/>
                  <a:gd name="T22" fmla="*/ 22 w 26"/>
                  <a:gd name="T23" fmla="*/ 21 h 31"/>
                  <a:gd name="T24" fmla="*/ 22 w 26"/>
                  <a:gd name="T25" fmla="*/ 21 h 31"/>
                  <a:gd name="T26" fmla="*/ 26 w 26"/>
                  <a:gd name="T27" fmla="*/ 22 h 31"/>
                  <a:gd name="T28" fmla="*/ 8 w 26"/>
                  <a:gd name="T29" fmla="*/ 0 h 31"/>
                  <a:gd name="T30" fmla="*/ 8 w 26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1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5" y="2"/>
                      <a:pt x="4" y="2"/>
                    </a:cubicBezTo>
                    <a:cubicBezTo>
                      <a:pt x="3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11"/>
                      <a:pt x="12" y="19"/>
                      <a:pt x="11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30"/>
                      <a:pt x="14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4" y="26"/>
                      <a:pt x="13" y="21"/>
                      <a:pt x="19" y="21"/>
                    </a:cubicBezTo>
                    <a:cubicBezTo>
                      <a:pt x="20" y="21"/>
                      <a:pt x="21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3" y="22"/>
                      <a:pt x="25" y="22"/>
                      <a:pt x="26" y="22"/>
                    </a:cubicBezTo>
                    <a:cubicBezTo>
                      <a:pt x="20" y="15"/>
                      <a:pt x="14" y="8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5F33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7" name="Freeform 6224"/>
              <p:cNvSpPr/>
              <p:nvPr/>
            </p:nvSpPr>
            <p:spPr bwMode="auto">
              <a:xfrm>
                <a:off x="4873625" y="6038851"/>
                <a:ext cx="20638" cy="22225"/>
              </a:xfrm>
              <a:custGeom>
                <a:avLst/>
                <a:gdLst>
                  <a:gd name="T0" fmla="*/ 6 w 10"/>
                  <a:gd name="T1" fmla="*/ 0 h 11"/>
                  <a:gd name="T2" fmla="*/ 0 w 10"/>
                  <a:gd name="T3" fmla="*/ 6 h 11"/>
                  <a:gd name="T4" fmla="*/ 0 w 10"/>
                  <a:gd name="T5" fmla="*/ 6 h 11"/>
                  <a:gd name="T6" fmla="*/ 2 w 10"/>
                  <a:gd name="T7" fmla="*/ 10 h 11"/>
                  <a:gd name="T8" fmla="*/ 2 w 10"/>
                  <a:gd name="T9" fmla="*/ 10 h 11"/>
                  <a:gd name="T10" fmla="*/ 6 w 10"/>
                  <a:gd name="T11" fmla="*/ 11 h 11"/>
                  <a:gd name="T12" fmla="*/ 10 w 10"/>
                  <a:gd name="T13" fmla="*/ 9 h 11"/>
                  <a:gd name="T14" fmla="*/ 10 w 10"/>
                  <a:gd name="T15" fmla="*/ 9 h 11"/>
                  <a:gd name="T16" fmla="*/ 9 w 10"/>
                  <a:gd name="T17" fmla="*/ 1 h 11"/>
                  <a:gd name="T18" fmla="*/ 6 w 10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3" y="0"/>
                      <a:pt x="1" y="2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1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1"/>
                      <a:pt x="5" y="11"/>
                      <a:pt x="6" y="11"/>
                    </a:cubicBezTo>
                    <a:cubicBezTo>
                      <a:pt x="7" y="11"/>
                      <a:pt x="9" y="11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8" y="7"/>
                      <a:pt x="9" y="4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754B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8" name="Freeform 6225"/>
              <p:cNvSpPr/>
              <p:nvPr/>
            </p:nvSpPr>
            <p:spPr bwMode="auto">
              <a:xfrm>
                <a:off x="5595938" y="5049839"/>
                <a:ext cx="161925" cy="263525"/>
              </a:xfrm>
              <a:custGeom>
                <a:avLst/>
                <a:gdLst>
                  <a:gd name="T0" fmla="*/ 50 w 81"/>
                  <a:gd name="T1" fmla="*/ 3 h 132"/>
                  <a:gd name="T2" fmla="*/ 39 w 81"/>
                  <a:gd name="T3" fmla="*/ 6 h 132"/>
                  <a:gd name="T4" fmla="*/ 38 w 81"/>
                  <a:gd name="T5" fmla="*/ 9 h 132"/>
                  <a:gd name="T6" fmla="*/ 52 w 81"/>
                  <a:gd name="T7" fmla="*/ 18 h 132"/>
                  <a:gd name="T8" fmla="*/ 23 w 81"/>
                  <a:gd name="T9" fmla="*/ 38 h 132"/>
                  <a:gd name="T10" fmla="*/ 15 w 81"/>
                  <a:gd name="T11" fmla="*/ 66 h 132"/>
                  <a:gd name="T12" fmla="*/ 10 w 81"/>
                  <a:gd name="T13" fmla="*/ 94 h 132"/>
                  <a:gd name="T14" fmla="*/ 13 w 81"/>
                  <a:gd name="T15" fmla="*/ 90 h 132"/>
                  <a:gd name="T16" fmla="*/ 38 w 81"/>
                  <a:gd name="T17" fmla="*/ 89 h 132"/>
                  <a:gd name="T18" fmla="*/ 38 w 81"/>
                  <a:gd name="T19" fmla="*/ 89 h 132"/>
                  <a:gd name="T20" fmla="*/ 31 w 81"/>
                  <a:gd name="T21" fmla="*/ 130 h 132"/>
                  <a:gd name="T22" fmla="*/ 34 w 81"/>
                  <a:gd name="T23" fmla="*/ 131 h 132"/>
                  <a:gd name="T24" fmla="*/ 38 w 81"/>
                  <a:gd name="T25" fmla="*/ 132 h 132"/>
                  <a:gd name="T26" fmla="*/ 38 w 81"/>
                  <a:gd name="T27" fmla="*/ 132 h 132"/>
                  <a:gd name="T28" fmla="*/ 51 w 81"/>
                  <a:gd name="T29" fmla="*/ 127 h 132"/>
                  <a:gd name="T30" fmla="*/ 61 w 81"/>
                  <a:gd name="T31" fmla="*/ 124 h 132"/>
                  <a:gd name="T32" fmla="*/ 61 w 81"/>
                  <a:gd name="T33" fmla="*/ 124 h 132"/>
                  <a:gd name="T34" fmla="*/ 61 w 81"/>
                  <a:gd name="T35" fmla="*/ 124 h 132"/>
                  <a:gd name="T36" fmla="*/ 81 w 81"/>
                  <a:gd name="T37" fmla="*/ 102 h 132"/>
                  <a:gd name="T38" fmla="*/ 81 w 81"/>
                  <a:gd name="T39" fmla="*/ 102 h 132"/>
                  <a:gd name="T40" fmla="*/ 65 w 81"/>
                  <a:gd name="T41" fmla="*/ 101 h 132"/>
                  <a:gd name="T42" fmla="*/ 60 w 81"/>
                  <a:gd name="T43" fmla="*/ 97 h 132"/>
                  <a:gd name="T44" fmla="*/ 58 w 81"/>
                  <a:gd name="T45" fmla="*/ 98 h 132"/>
                  <a:gd name="T46" fmla="*/ 66 w 81"/>
                  <a:gd name="T47" fmla="*/ 116 h 132"/>
                  <a:gd name="T48" fmla="*/ 60 w 81"/>
                  <a:gd name="T49" fmla="*/ 117 h 132"/>
                  <a:gd name="T50" fmla="*/ 49 w 81"/>
                  <a:gd name="T51" fmla="*/ 114 h 132"/>
                  <a:gd name="T52" fmla="*/ 54 w 81"/>
                  <a:gd name="T53" fmla="*/ 97 h 132"/>
                  <a:gd name="T54" fmla="*/ 56 w 81"/>
                  <a:gd name="T55" fmla="*/ 89 h 132"/>
                  <a:gd name="T56" fmla="*/ 45 w 81"/>
                  <a:gd name="T57" fmla="*/ 94 h 132"/>
                  <a:gd name="T58" fmla="*/ 50 w 81"/>
                  <a:gd name="T59" fmla="*/ 59 h 132"/>
                  <a:gd name="T60" fmla="*/ 51 w 81"/>
                  <a:gd name="T61" fmla="*/ 33 h 132"/>
                  <a:gd name="T62" fmla="*/ 66 w 81"/>
                  <a:gd name="T63" fmla="*/ 23 h 132"/>
                  <a:gd name="T64" fmla="*/ 58 w 81"/>
                  <a:gd name="T65" fmla="*/ 0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1" h="132">
                    <a:moveTo>
                      <a:pt x="57" y="0"/>
                    </a:moveTo>
                    <a:cubicBezTo>
                      <a:pt x="54" y="0"/>
                      <a:pt x="52" y="1"/>
                      <a:pt x="50" y="3"/>
                    </a:cubicBezTo>
                    <a:cubicBezTo>
                      <a:pt x="47" y="5"/>
                      <a:pt x="45" y="6"/>
                      <a:pt x="42" y="6"/>
                    </a:cubicBezTo>
                    <a:cubicBezTo>
                      <a:pt x="41" y="6"/>
                      <a:pt x="40" y="6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7"/>
                      <a:pt x="39" y="8"/>
                      <a:pt x="38" y="9"/>
                    </a:cubicBezTo>
                    <a:cubicBezTo>
                      <a:pt x="43" y="12"/>
                      <a:pt x="50" y="11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4" y="28"/>
                      <a:pt x="36" y="36"/>
                      <a:pt x="23" y="38"/>
                    </a:cubicBezTo>
                    <a:cubicBezTo>
                      <a:pt x="17" y="39"/>
                      <a:pt x="10" y="46"/>
                      <a:pt x="17" y="49"/>
                    </a:cubicBezTo>
                    <a:cubicBezTo>
                      <a:pt x="34" y="58"/>
                      <a:pt x="19" y="62"/>
                      <a:pt x="15" y="66"/>
                    </a:cubicBezTo>
                    <a:cubicBezTo>
                      <a:pt x="9" y="72"/>
                      <a:pt x="1" y="77"/>
                      <a:pt x="0" y="87"/>
                    </a:cubicBezTo>
                    <a:cubicBezTo>
                      <a:pt x="3" y="89"/>
                      <a:pt x="6" y="92"/>
                      <a:pt x="10" y="94"/>
                    </a:cubicBezTo>
                    <a:cubicBezTo>
                      <a:pt x="10" y="94"/>
                      <a:pt x="10" y="94"/>
                      <a:pt x="10" y="94"/>
                    </a:cubicBezTo>
                    <a:cubicBezTo>
                      <a:pt x="11" y="93"/>
                      <a:pt x="12" y="92"/>
                      <a:pt x="13" y="90"/>
                    </a:cubicBezTo>
                    <a:cubicBezTo>
                      <a:pt x="16" y="96"/>
                      <a:pt x="19" y="98"/>
                      <a:pt x="22" y="98"/>
                    </a:cubicBezTo>
                    <a:cubicBezTo>
                      <a:pt x="27" y="98"/>
                      <a:pt x="32" y="94"/>
                      <a:pt x="38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5" y="100"/>
                      <a:pt x="27" y="106"/>
                      <a:pt x="37" y="114"/>
                    </a:cubicBezTo>
                    <a:cubicBezTo>
                      <a:pt x="45" y="120"/>
                      <a:pt x="36" y="126"/>
                      <a:pt x="31" y="130"/>
                    </a:cubicBezTo>
                    <a:cubicBezTo>
                      <a:pt x="32" y="131"/>
                      <a:pt x="33" y="131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2"/>
                      <a:pt x="37" y="132"/>
                      <a:pt x="38" y="132"/>
                    </a:cubicBezTo>
                    <a:cubicBezTo>
                      <a:pt x="38" y="132"/>
                      <a:pt x="38" y="132"/>
                      <a:pt x="38" y="132"/>
                    </a:cubicBezTo>
                    <a:cubicBezTo>
                      <a:pt x="38" y="132"/>
                      <a:pt x="38" y="132"/>
                      <a:pt x="38" y="132"/>
                    </a:cubicBezTo>
                    <a:cubicBezTo>
                      <a:pt x="41" y="127"/>
                      <a:pt x="45" y="127"/>
                      <a:pt x="49" y="127"/>
                    </a:cubicBezTo>
                    <a:cubicBezTo>
                      <a:pt x="50" y="127"/>
                      <a:pt x="50" y="127"/>
                      <a:pt x="51" y="127"/>
                    </a:cubicBezTo>
                    <a:cubicBezTo>
                      <a:pt x="51" y="127"/>
                      <a:pt x="52" y="127"/>
                      <a:pt x="52" y="127"/>
                    </a:cubicBezTo>
                    <a:cubicBezTo>
                      <a:pt x="56" y="127"/>
                      <a:pt x="59" y="127"/>
                      <a:pt x="61" y="124"/>
                    </a:cubicBezTo>
                    <a:cubicBezTo>
                      <a:pt x="61" y="124"/>
                      <a:pt x="61" y="124"/>
                      <a:pt x="61" y="124"/>
                    </a:cubicBezTo>
                    <a:cubicBezTo>
                      <a:pt x="61" y="124"/>
                      <a:pt x="61" y="124"/>
                      <a:pt x="61" y="124"/>
                    </a:cubicBezTo>
                    <a:cubicBezTo>
                      <a:pt x="61" y="124"/>
                      <a:pt x="61" y="124"/>
                      <a:pt x="61" y="124"/>
                    </a:cubicBezTo>
                    <a:cubicBezTo>
                      <a:pt x="61" y="124"/>
                      <a:pt x="61" y="124"/>
                      <a:pt x="61" y="124"/>
                    </a:cubicBezTo>
                    <a:cubicBezTo>
                      <a:pt x="63" y="124"/>
                      <a:pt x="64" y="124"/>
                      <a:pt x="65" y="124"/>
                    </a:cubicBezTo>
                    <a:cubicBezTo>
                      <a:pt x="79" y="124"/>
                      <a:pt x="76" y="110"/>
                      <a:pt x="81" y="102"/>
                    </a:cubicBezTo>
                    <a:cubicBezTo>
                      <a:pt x="81" y="102"/>
                      <a:pt x="81" y="102"/>
                      <a:pt x="81" y="102"/>
                    </a:cubicBezTo>
                    <a:cubicBezTo>
                      <a:pt x="81" y="102"/>
                      <a:pt x="81" y="102"/>
                      <a:pt x="81" y="102"/>
                    </a:cubicBezTo>
                    <a:cubicBezTo>
                      <a:pt x="79" y="102"/>
                      <a:pt x="76" y="103"/>
                      <a:pt x="74" y="103"/>
                    </a:cubicBezTo>
                    <a:cubicBezTo>
                      <a:pt x="71" y="103"/>
                      <a:pt x="68" y="102"/>
                      <a:pt x="65" y="101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3" y="100"/>
                      <a:pt x="62" y="97"/>
                      <a:pt x="60" y="97"/>
                    </a:cubicBezTo>
                    <a:cubicBezTo>
                      <a:pt x="59" y="97"/>
                      <a:pt x="59" y="97"/>
                      <a:pt x="58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98"/>
                      <a:pt x="58" y="98"/>
                      <a:pt x="58" y="98"/>
                    </a:cubicBezTo>
                    <a:cubicBezTo>
                      <a:pt x="58" y="105"/>
                      <a:pt x="59" y="112"/>
                      <a:pt x="66" y="116"/>
                    </a:cubicBezTo>
                    <a:cubicBezTo>
                      <a:pt x="66" y="116"/>
                      <a:pt x="66" y="116"/>
                      <a:pt x="66" y="116"/>
                    </a:cubicBezTo>
                    <a:cubicBezTo>
                      <a:pt x="64" y="116"/>
                      <a:pt x="62" y="117"/>
                      <a:pt x="60" y="117"/>
                    </a:cubicBezTo>
                    <a:cubicBezTo>
                      <a:pt x="59" y="118"/>
                      <a:pt x="57" y="118"/>
                      <a:pt x="55" y="118"/>
                    </a:cubicBezTo>
                    <a:cubicBezTo>
                      <a:pt x="53" y="118"/>
                      <a:pt x="51" y="117"/>
                      <a:pt x="49" y="114"/>
                    </a:cubicBezTo>
                    <a:cubicBezTo>
                      <a:pt x="45" y="108"/>
                      <a:pt x="46" y="101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5" y="94"/>
                      <a:pt x="56" y="92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5" y="89"/>
                      <a:pt x="54" y="89"/>
                      <a:pt x="53" y="89"/>
                    </a:cubicBezTo>
                    <a:cubicBezTo>
                      <a:pt x="50" y="89"/>
                      <a:pt x="47" y="91"/>
                      <a:pt x="45" y="94"/>
                    </a:cubicBezTo>
                    <a:cubicBezTo>
                      <a:pt x="45" y="87"/>
                      <a:pt x="47" y="81"/>
                      <a:pt x="54" y="77"/>
                    </a:cubicBezTo>
                    <a:cubicBezTo>
                      <a:pt x="72" y="68"/>
                      <a:pt x="63" y="63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2" y="53"/>
                      <a:pt x="42" y="36"/>
                      <a:pt x="51" y="33"/>
                    </a:cubicBezTo>
                    <a:cubicBezTo>
                      <a:pt x="57" y="30"/>
                      <a:pt x="61" y="26"/>
                      <a:pt x="66" y="23"/>
                    </a:cubicBezTo>
                    <a:cubicBezTo>
                      <a:pt x="66" y="23"/>
                      <a:pt x="66" y="23"/>
                      <a:pt x="66" y="23"/>
                    </a:cubicBezTo>
                    <a:cubicBezTo>
                      <a:pt x="60" y="17"/>
                      <a:pt x="68" y="5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7" y="0"/>
                      <a:pt x="57" y="0"/>
                    </a:cubicBezTo>
                  </a:path>
                </a:pathLst>
              </a:custGeom>
              <a:solidFill>
                <a:srgbClr val="5931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299" name="Freeform 6226"/>
              <p:cNvSpPr/>
              <p:nvPr/>
            </p:nvSpPr>
            <p:spPr bwMode="auto">
              <a:xfrm>
                <a:off x="5461000" y="5089526"/>
                <a:ext cx="149225" cy="200025"/>
              </a:xfrm>
              <a:custGeom>
                <a:avLst/>
                <a:gdLst>
                  <a:gd name="T0" fmla="*/ 15 w 74"/>
                  <a:gd name="T1" fmla="*/ 0 h 100"/>
                  <a:gd name="T2" fmla="*/ 11 w 74"/>
                  <a:gd name="T3" fmla="*/ 11 h 100"/>
                  <a:gd name="T4" fmla="*/ 11 w 74"/>
                  <a:gd name="T5" fmla="*/ 11 h 100"/>
                  <a:gd name="T6" fmla="*/ 10 w 74"/>
                  <a:gd name="T7" fmla="*/ 27 h 100"/>
                  <a:gd name="T8" fmla="*/ 10 w 74"/>
                  <a:gd name="T9" fmla="*/ 27 h 100"/>
                  <a:gd name="T10" fmla="*/ 11 w 74"/>
                  <a:gd name="T11" fmla="*/ 36 h 100"/>
                  <a:gd name="T12" fmla="*/ 8 w 74"/>
                  <a:gd name="T13" fmla="*/ 63 h 100"/>
                  <a:gd name="T14" fmla="*/ 15 w 74"/>
                  <a:gd name="T15" fmla="*/ 68 h 100"/>
                  <a:gd name="T16" fmla="*/ 28 w 74"/>
                  <a:gd name="T17" fmla="*/ 64 h 100"/>
                  <a:gd name="T18" fmla="*/ 22 w 74"/>
                  <a:gd name="T19" fmla="*/ 77 h 100"/>
                  <a:gd name="T20" fmla="*/ 22 w 74"/>
                  <a:gd name="T21" fmla="*/ 77 h 100"/>
                  <a:gd name="T22" fmla="*/ 22 w 74"/>
                  <a:gd name="T23" fmla="*/ 77 h 100"/>
                  <a:gd name="T24" fmla="*/ 22 w 74"/>
                  <a:gd name="T25" fmla="*/ 77 h 100"/>
                  <a:gd name="T26" fmla="*/ 22 w 74"/>
                  <a:gd name="T27" fmla="*/ 77 h 100"/>
                  <a:gd name="T28" fmla="*/ 29 w 74"/>
                  <a:gd name="T29" fmla="*/ 86 h 100"/>
                  <a:gd name="T30" fmla="*/ 35 w 74"/>
                  <a:gd name="T31" fmla="*/ 100 h 100"/>
                  <a:gd name="T32" fmla="*/ 36 w 74"/>
                  <a:gd name="T33" fmla="*/ 100 h 100"/>
                  <a:gd name="T34" fmla="*/ 40 w 74"/>
                  <a:gd name="T35" fmla="*/ 85 h 100"/>
                  <a:gd name="T36" fmla="*/ 44 w 74"/>
                  <a:gd name="T37" fmla="*/ 83 h 100"/>
                  <a:gd name="T38" fmla="*/ 54 w 74"/>
                  <a:gd name="T39" fmla="*/ 88 h 100"/>
                  <a:gd name="T40" fmla="*/ 64 w 74"/>
                  <a:gd name="T41" fmla="*/ 92 h 100"/>
                  <a:gd name="T42" fmla="*/ 74 w 74"/>
                  <a:gd name="T43" fmla="*/ 82 h 100"/>
                  <a:gd name="T44" fmla="*/ 50 w 74"/>
                  <a:gd name="T45" fmla="*/ 58 h 100"/>
                  <a:gd name="T46" fmla="*/ 33 w 74"/>
                  <a:gd name="T47" fmla="*/ 26 h 100"/>
                  <a:gd name="T48" fmla="*/ 38 w 74"/>
                  <a:gd name="T49" fmla="*/ 12 h 100"/>
                  <a:gd name="T50" fmla="*/ 46 w 74"/>
                  <a:gd name="T51" fmla="*/ 7 h 100"/>
                  <a:gd name="T52" fmla="*/ 40 w 74"/>
                  <a:gd name="T53" fmla="*/ 0 h 100"/>
                  <a:gd name="T54" fmla="*/ 40 w 74"/>
                  <a:gd name="T55" fmla="*/ 0 h 100"/>
                  <a:gd name="T56" fmla="*/ 26 w 74"/>
                  <a:gd name="T57" fmla="*/ 7 h 100"/>
                  <a:gd name="T58" fmla="*/ 20 w 74"/>
                  <a:gd name="T59" fmla="*/ 11 h 100"/>
                  <a:gd name="T60" fmla="*/ 15 w 74"/>
                  <a:gd name="T61" fmla="*/ 1 h 100"/>
                  <a:gd name="T62" fmla="*/ 15 w 74"/>
                  <a:gd name="T63" fmla="*/ 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4" h="100">
                    <a:moveTo>
                      <a:pt x="15" y="0"/>
                    </a:moveTo>
                    <a:cubicBezTo>
                      <a:pt x="14" y="4"/>
                      <a:pt x="13" y="8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7"/>
                      <a:pt x="6" y="22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2" y="30"/>
                      <a:pt x="13" y="34"/>
                      <a:pt x="11" y="36"/>
                    </a:cubicBezTo>
                    <a:cubicBezTo>
                      <a:pt x="0" y="44"/>
                      <a:pt x="3" y="53"/>
                      <a:pt x="8" y="63"/>
                    </a:cubicBezTo>
                    <a:cubicBezTo>
                      <a:pt x="10" y="67"/>
                      <a:pt x="12" y="68"/>
                      <a:pt x="15" y="68"/>
                    </a:cubicBezTo>
                    <a:cubicBezTo>
                      <a:pt x="19" y="68"/>
                      <a:pt x="24" y="64"/>
                      <a:pt x="28" y="64"/>
                    </a:cubicBezTo>
                    <a:cubicBezTo>
                      <a:pt x="30" y="72"/>
                      <a:pt x="25" y="73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6" y="78"/>
                      <a:pt x="28" y="81"/>
                      <a:pt x="29" y="86"/>
                    </a:cubicBezTo>
                    <a:cubicBezTo>
                      <a:pt x="30" y="91"/>
                      <a:pt x="29" y="100"/>
                      <a:pt x="35" y="100"/>
                    </a:cubicBezTo>
                    <a:cubicBezTo>
                      <a:pt x="35" y="100"/>
                      <a:pt x="36" y="100"/>
                      <a:pt x="36" y="100"/>
                    </a:cubicBezTo>
                    <a:cubicBezTo>
                      <a:pt x="46" y="99"/>
                      <a:pt x="34" y="88"/>
                      <a:pt x="40" y="85"/>
                    </a:cubicBezTo>
                    <a:cubicBezTo>
                      <a:pt x="41" y="84"/>
                      <a:pt x="42" y="83"/>
                      <a:pt x="44" y="83"/>
                    </a:cubicBezTo>
                    <a:cubicBezTo>
                      <a:pt x="47" y="83"/>
                      <a:pt x="51" y="85"/>
                      <a:pt x="54" y="88"/>
                    </a:cubicBezTo>
                    <a:cubicBezTo>
                      <a:pt x="58" y="90"/>
                      <a:pt x="61" y="92"/>
                      <a:pt x="64" y="92"/>
                    </a:cubicBezTo>
                    <a:cubicBezTo>
                      <a:pt x="68" y="92"/>
                      <a:pt x="71" y="90"/>
                      <a:pt x="74" y="82"/>
                    </a:cubicBezTo>
                    <a:cubicBezTo>
                      <a:pt x="62" y="78"/>
                      <a:pt x="51" y="75"/>
                      <a:pt x="50" y="58"/>
                    </a:cubicBezTo>
                    <a:cubicBezTo>
                      <a:pt x="49" y="47"/>
                      <a:pt x="38" y="38"/>
                      <a:pt x="33" y="26"/>
                    </a:cubicBezTo>
                    <a:cubicBezTo>
                      <a:pt x="28" y="15"/>
                      <a:pt x="25" y="16"/>
                      <a:pt x="38" y="12"/>
                    </a:cubicBezTo>
                    <a:cubicBezTo>
                      <a:pt x="41" y="11"/>
                      <a:pt x="43" y="8"/>
                      <a:pt x="46" y="7"/>
                    </a:cubicBezTo>
                    <a:cubicBezTo>
                      <a:pt x="44" y="5"/>
                      <a:pt x="42" y="2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5" y="3"/>
                      <a:pt x="30" y="4"/>
                      <a:pt x="26" y="7"/>
                    </a:cubicBezTo>
                    <a:cubicBezTo>
                      <a:pt x="23" y="10"/>
                      <a:pt x="21" y="11"/>
                      <a:pt x="20" y="11"/>
                    </a:cubicBezTo>
                    <a:cubicBezTo>
                      <a:pt x="16" y="11"/>
                      <a:pt x="18" y="3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</a:path>
                </a:pathLst>
              </a:custGeom>
              <a:solidFill>
                <a:srgbClr val="572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0" name="Freeform 6227"/>
              <p:cNvSpPr>
                <a:spLocks noEditPoints="1"/>
              </p:cNvSpPr>
              <p:nvPr/>
            </p:nvSpPr>
            <p:spPr bwMode="auto">
              <a:xfrm>
                <a:off x="5511800" y="5045076"/>
                <a:ext cx="104775" cy="207963"/>
              </a:xfrm>
              <a:custGeom>
                <a:avLst/>
                <a:gdLst>
                  <a:gd name="T0" fmla="*/ 27 w 52"/>
                  <a:gd name="T1" fmla="*/ 66 h 104"/>
                  <a:gd name="T2" fmla="*/ 22 w 52"/>
                  <a:gd name="T3" fmla="*/ 46 h 104"/>
                  <a:gd name="T4" fmla="*/ 26 w 52"/>
                  <a:gd name="T5" fmla="*/ 45 h 104"/>
                  <a:gd name="T6" fmla="*/ 29 w 52"/>
                  <a:gd name="T7" fmla="*/ 45 h 104"/>
                  <a:gd name="T8" fmla="*/ 27 w 52"/>
                  <a:gd name="T9" fmla="*/ 66 h 104"/>
                  <a:gd name="T10" fmla="*/ 28 w 52"/>
                  <a:gd name="T11" fmla="*/ 0 h 104"/>
                  <a:gd name="T12" fmla="*/ 19 w 52"/>
                  <a:gd name="T13" fmla="*/ 6 h 104"/>
                  <a:gd name="T14" fmla="*/ 24 w 52"/>
                  <a:gd name="T15" fmla="*/ 19 h 104"/>
                  <a:gd name="T16" fmla="*/ 23 w 52"/>
                  <a:gd name="T17" fmla="*/ 29 h 104"/>
                  <a:gd name="T18" fmla="*/ 21 w 52"/>
                  <a:gd name="T19" fmla="*/ 29 h 104"/>
                  <a:gd name="T20" fmla="*/ 21 w 52"/>
                  <a:gd name="T21" fmla="*/ 29 h 104"/>
                  <a:gd name="T22" fmla="*/ 13 w 52"/>
                  <a:gd name="T23" fmla="*/ 34 h 104"/>
                  <a:gd name="T24" fmla="*/ 8 w 52"/>
                  <a:gd name="T25" fmla="*/ 48 h 104"/>
                  <a:gd name="T26" fmla="*/ 25 w 52"/>
                  <a:gd name="T27" fmla="*/ 80 h 104"/>
                  <a:gd name="T28" fmla="*/ 49 w 52"/>
                  <a:gd name="T29" fmla="*/ 104 h 104"/>
                  <a:gd name="T30" fmla="*/ 49 w 52"/>
                  <a:gd name="T31" fmla="*/ 104 h 104"/>
                  <a:gd name="T32" fmla="*/ 52 w 52"/>
                  <a:gd name="T33" fmla="*/ 96 h 104"/>
                  <a:gd name="T34" fmla="*/ 42 w 52"/>
                  <a:gd name="T35" fmla="*/ 89 h 104"/>
                  <a:gd name="T36" fmla="*/ 42 w 52"/>
                  <a:gd name="T37" fmla="*/ 89 h 104"/>
                  <a:gd name="T38" fmla="*/ 41 w 52"/>
                  <a:gd name="T39" fmla="*/ 62 h 104"/>
                  <a:gd name="T40" fmla="*/ 40 w 52"/>
                  <a:gd name="T41" fmla="*/ 23 h 104"/>
                  <a:gd name="T42" fmla="*/ 35 w 52"/>
                  <a:gd name="T43" fmla="*/ 13 h 104"/>
                  <a:gd name="T44" fmla="*/ 30 w 52"/>
                  <a:gd name="T45" fmla="*/ 0 h 104"/>
                  <a:gd name="T46" fmla="*/ 28 w 52"/>
                  <a:gd name="T47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2" h="104">
                    <a:moveTo>
                      <a:pt x="27" y="66"/>
                    </a:moveTo>
                    <a:cubicBezTo>
                      <a:pt x="23" y="59"/>
                      <a:pt x="16" y="54"/>
                      <a:pt x="22" y="46"/>
                    </a:cubicBezTo>
                    <a:cubicBezTo>
                      <a:pt x="23" y="45"/>
                      <a:pt x="25" y="45"/>
                      <a:pt x="26" y="45"/>
                    </a:cubicBezTo>
                    <a:cubicBezTo>
                      <a:pt x="27" y="45"/>
                      <a:pt x="28" y="45"/>
                      <a:pt x="29" y="45"/>
                    </a:cubicBezTo>
                    <a:cubicBezTo>
                      <a:pt x="36" y="52"/>
                      <a:pt x="32" y="58"/>
                      <a:pt x="27" y="66"/>
                    </a:cubicBezTo>
                    <a:moveTo>
                      <a:pt x="28" y="0"/>
                    </a:moveTo>
                    <a:cubicBezTo>
                      <a:pt x="24" y="0"/>
                      <a:pt x="21" y="3"/>
                      <a:pt x="19" y="6"/>
                    </a:cubicBezTo>
                    <a:cubicBezTo>
                      <a:pt x="15" y="13"/>
                      <a:pt x="21" y="15"/>
                      <a:pt x="24" y="19"/>
                    </a:cubicBezTo>
                    <a:cubicBezTo>
                      <a:pt x="27" y="23"/>
                      <a:pt x="34" y="29"/>
                      <a:pt x="23" y="29"/>
                    </a:cubicBezTo>
                    <a:cubicBezTo>
                      <a:pt x="22" y="29"/>
                      <a:pt x="22" y="29"/>
                      <a:pt x="21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18" y="30"/>
                      <a:pt x="16" y="33"/>
                      <a:pt x="13" y="34"/>
                    </a:cubicBezTo>
                    <a:cubicBezTo>
                      <a:pt x="0" y="38"/>
                      <a:pt x="3" y="37"/>
                      <a:pt x="8" y="48"/>
                    </a:cubicBezTo>
                    <a:cubicBezTo>
                      <a:pt x="13" y="60"/>
                      <a:pt x="24" y="69"/>
                      <a:pt x="25" y="80"/>
                    </a:cubicBezTo>
                    <a:cubicBezTo>
                      <a:pt x="26" y="97"/>
                      <a:pt x="37" y="100"/>
                      <a:pt x="49" y="104"/>
                    </a:cubicBezTo>
                    <a:cubicBezTo>
                      <a:pt x="49" y="104"/>
                      <a:pt x="49" y="104"/>
                      <a:pt x="49" y="104"/>
                    </a:cubicBezTo>
                    <a:cubicBezTo>
                      <a:pt x="50" y="101"/>
                      <a:pt x="51" y="99"/>
                      <a:pt x="52" y="96"/>
                    </a:cubicBezTo>
                    <a:cubicBezTo>
                      <a:pt x="48" y="94"/>
                      <a:pt x="45" y="91"/>
                      <a:pt x="42" y="89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31" y="80"/>
                      <a:pt x="35" y="72"/>
                      <a:pt x="41" y="62"/>
                    </a:cubicBezTo>
                    <a:cubicBezTo>
                      <a:pt x="50" y="49"/>
                      <a:pt x="50" y="36"/>
                      <a:pt x="40" y="23"/>
                    </a:cubicBezTo>
                    <a:cubicBezTo>
                      <a:pt x="38" y="20"/>
                      <a:pt x="36" y="17"/>
                      <a:pt x="35" y="13"/>
                    </a:cubicBezTo>
                    <a:cubicBezTo>
                      <a:pt x="34" y="8"/>
                      <a:pt x="37" y="2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</a:path>
                </a:pathLst>
              </a:custGeom>
              <a:solidFill>
                <a:srgbClr val="603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1" name="Freeform 6228"/>
              <p:cNvSpPr/>
              <p:nvPr/>
            </p:nvSpPr>
            <p:spPr bwMode="auto">
              <a:xfrm>
                <a:off x="5491163" y="5064126"/>
                <a:ext cx="50800" cy="47625"/>
              </a:xfrm>
              <a:custGeom>
                <a:avLst/>
                <a:gdLst>
                  <a:gd name="T0" fmla="*/ 10 w 25"/>
                  <a:gd name="T1" fmla="*/ 0 h 24"/>
                  <a:gd name="T2" fmla="*/ 4 w 25"/>
                  <a:gd name="T3" fmla="*/ 2 h 24"/>
                  <a:gd name="T4" fmla="*/ 4 w 25"/>
                  <a:gd name="T5" fmla="*/ 2 h 24"/>
                  <a:gd name="T6" fmla="*/ 0 w 25"/>
                  <a:gd name="T7" fmla="*/ 13 h 24"/>
                  <a:gd name="T8" fmla="*/ 0 w 25"/>
                  <a:gd name="T9" fmla="*/ 14 h 24"/>
                  <a:gd name="T10" fmla="*/ 5 w 25"/>
                  <a:gd name="T11" fmla="*/ 24 h 24"/>
                  <a:gd name="T12" fmla="*/ 11 w 25"/>
                  <a:gd name="T13" fmla="*/ 20 h 24"/>
                  <a:gd name="T14" fmla="*/ 25 w 25"/>
                  <a:gd name="T15" fmla="*/ 13 h 24"/>
                  <a:gd name="T16" fmla="*/ 25 w 25"/>
                  <a:gd name="T17" fmla="*/ 13 h 24"/>
                  <a:gd name="T18" fmla="*/ 10 w 25"/>
                  <a:gd name="T1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4">
                    <a:moveTo>
                      <a:pt x="10" y="0"/>
                    </a:moveTo>
                    <a:cubicBezTo>
                      <a:pt x="8" y="0"/>
                      <a:pt x="6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6"/>
                      <a:pt x="1" y="10"/>
                      <a:pt x="0" y="13"/>
                    </a:cubicBezTo>
                    <a:cubicBezTo>
                      <a:pt x="0" y="13"/>
                      <a:pt x="0" y="14"/>
                      <a:pt x="0" y="14"/>
                    </a:cubicBezTo>
                    <a:cubicBezTo>
                      <a:pt x="3" y="16"/>
                      <a:pt x="1" y="24"/>
                      <a:pt x="5" y="24"/>
                    </a:cubicBezTo>
                    <a:cubicBezTo>
                      <a:pt x="6" y="24"/>
                      <a:pt x="8" y="23"/>
                      <a:pt x="11" y="20"/>
                    </a:cubicBezTo>
                    <a:cubicBezTo>
                      <a:pt x="15" y="17"/>
                      <a:pt x="20" y="16"/>
                      <a:pt x="25" y="13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19" y="11"/>
                      <a:pt x="17" y="0"/>
                      <a:pt x="10" y="0"/>
                    </a:cubicBezTo>
                  </a:path>
                </a:pathLst>
              </a:custGeom>
              <a:solidFill>
                <a:srgbClr val="6033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2" name="Freeform 6229"/>
              <p:cNvSpPr/>
              <p:nvPr/>
            </p:nvSpPr>
            <p:spPr bwMode="auto">
              <a:xfrm>
                <a:off x="5524500" y="4997451"/>
                <a:ext cx="38100" cy="49213"/>
              </a:xfrm>
              <a:custGeom>
                <a:avLst/>
                <a:gdLst>
                  <a:gd name="T0" fmla="*/ 16 w 19"/>
                  <a:gd name="T1" fmla="*/ 0 h 25"/>
                  <a:gd name="T2" fmla="*/ 16 w 19"/>
                  <a:gd name="T3" fmla="*/ 0 h 25"/>
                  <a:gd name="T4" fmla="*/ 16 w 19"/>
                  <a:gd name="T5" fmla="*/ 0 h 25"/>
                  <a:gd name="T6" fmla="*/ 16 w 19"/>
                  <a:gd name="T7" fmla="*/ 0 h 25"/>
                  <a:gd name="T8" fmla="*/ 16 w 19"/>
                  <a:gd name="T9" fmla="*/ 0 h 25"/>
                  <a:gd name="T10" fmla="*/ 1 w 19"/>
                  <a:gd name="T11" fmla="*/ 25 h 25"/>
                  <a:gd name="T12" fmla="*/ 16 w 19"/>
                  <a:gd name="T13" fmla="*/ 0 h 25"/>
                  <a:gd name="T14" fmla="*/ 16 w 19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1"/>
                      <a:pt x="5" y="13"/>
                      <a:pt x="1" y="25"/>
                    </a:cubicBezTo>
                    <a:cubicBezTo>
                      <a:pt x="13" y="17"/>
                      <a:pt x="19" y="11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5F32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3" name="Freeform 6230"/>
              <p:cNvSpPr/>
              <p:nvPr/>
            </p:nvSpPr>
            <p:spPr bwMode="auto">
              <a:xfrm>
                <a:off x="5602288" y="4976814"/>
                <a:ext cx="33338" cy="41275"/>
              </a:xfrm>
              <a:custGeom>
                <a:avLst/>
                <a:gdLst>
                  <a:gd name="T0" fmla="*/ 10 w 17"/>
                  <a:gd name="T1" fmla="*/ 0 h 20"/>
                  <a:gd name="T2" fmla="*/ 0 w 17"/>
                  <a:gd name="T3" fmla="*/ 1 h 20"/>
                  <a:gd name="T4" fmla="*/ 0 w 17"/>
                  <a:gd name="T5" fmla="*/ 1 h 20"/>
                  <a:gd name="T6" fmla="*/ 10 w 17"/>
                  <a:gd name="T7" fmla="*/ 20 h 20"/>
                  <a:gd name="T8" fmla="*/ 10 w 17"/>
                  <a:gd name="T9" fmla="*/ 20 h 20"/>
                  <a:gd name="T10" fmla="*/ 10 w 17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0" y="0"/>
                    </a:moveTo>
                    <a:cubicBezTo>
                      <a:pt x="7" y="0"/>
                      <a:pt x="4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4" y="8"/>
                      <a:pt x="2" y="17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6" y="4"/>
                      <a:pt x="17" y="0"/>
                      <a:pt x="10" y="0"/>
                    </a:cubicBezTo>
                  </a:path>
                </a:pathLst>
              </a:custGeom>
              <a:solidFill>
                <a:srgbClr val="683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4" name="Freeform 6231"/>
              <p:cNvSpPr/>
              <p:nvPr/>
            </p:nvSpPr>
            <p:spPr bwMode="auto">
              <a:xfrm>
                <a:off x="5649913" y="5057776"/>
                <a:ext cx="23813" cy="34925"/>
              </a:xfrm>
              <a:custGeom>
                <a:avLst/>
                <a:gdLst>
                  <a:gd name="T0" fmla="*/ 9 w 12"/>
                  <a:gd name="T1" fmla="*/ 0 h 18"/>
                  <a:gd name="T2" fmla="*/ 0 w 12"/>
                  <a:gd name="T3" fmla="*/ 2 h 18"/>
                  <a:gd name="T4" fmla="*/ 0 w 12"/>
                  <a:gd name="T5" fmla="*/ 14 h 18"/>
                  <a:gd name="T6" fmla="*/ 0 w 12"/>
                  <a:gd name="T7" fmla="*/ 14 h 18"/>
                  <a:gd name="T8" fmla="*/ 0 w 12"/>
                  <a:gd name="T9" fmla="*/ 14 h 18"/>
                  <a:gd name="T10" fmla="*/ 8 w 12"/>
                  <a:gd name="T11" fmla="*/ 18 h 18"/>
                  <a:gd name="T12" fmla="*/ 11 w 12"/>
                  <a:gd name="T13" fmla="*/ 18 h 18"/>
                  <a:gd name="T14" fmla="*/ 11 w 12"/>
                  <a:gd name="T15" fmla="*/ 18 h 18"/>
                  <a:gd name="T16" fmla="*/ 11 w 12"/>
                  <a:gd name="T17" fmla="*/ 18 h 18"/>
                  <a:gd name="T18" fmla="*/ 11 w 12"/>
                  <a:gd name="T19" fmla="*/ 5 h 18"/>
                  <a:gd name="T20" fmla="*/ 11 w 12"/>
                  <a:gd name="T21" fmla="*/ 5 h 18"/>
                  <a:gd name="T22" fmla="*/ 12 w 12"/>
                  <a:gd name="T23" fmla="*/ 2 h 18"/>
                  <a:gd name="T24" fmla="*/ 12 w 12"/>
                  <a:gd name="T25" fmla="*/ 2 h 18"/>
                  <a:gd name="T26" fmla="*/ 9 w 12"/>
                  <a:gd name="T27" fmla="*/ 0 h 18"/>
                  <a:gd name="T28" fmla="*/ 9 w 12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8">
                    <a:moveTo>
                      <a:pt x="9" y="0"/>
                    </a:moveTo>
                    <a:cubicBezTo>
                      <a:pt x="6" y="1"/>
                      <a:pt x="3" y="1"/>
                      <a:pt x="0" y="2"/>
                    </a:cubicBezTo>
                    <a:cubicBezTo>
                      <a:pt x="0" y="6"/>
                      <a:pt x="0" y="10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7"/>
                      <a:pt x="5" y="18"/>
                      <a:pt x="8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4"/>
                      <a:pt x="11" y="9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4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73E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5" name="Freeform 6232"/>
              <p:cNvSpPr/>
              <p:nvPr/>
            </p:nvSpPr>
            <p:spPr bwMode="auto">
              <a:xfrm>
                <a:off x="5602288" y="5064126"/>
                <a:ext cx="23813" cy="34925"/>
              </a:xfrm>
              <a:custGeom>
                <a:avLst/>
                <a:gdLst>
                  <a:gd name="T0" fmla="*/ 6 w 12"/>
                  <a:gd name="T1" fmla="*/ 0 h 18"/>
                  <a:gd name="T2" fmla="*/ 4 w 12"/>
                  <a:gd name="T3" fmla="*/ 1 h 18"/>
                  <a:gd name="T4" fmla="*/ 3 w 12"/>
                  <a:gd name="T5" fmla="*/ 14 h 18"/>
                  <a:gd name="T6" fmla="*/ 9 w 12"/>
                  <a:gd name="T7" fmla="*/ 18 h 18"/>
                  <a:gd name="T8" fmla="*/ 9 w 12"/>
                  <a:gd name="T9" fmla="*/ 18 h 18"/>
                  <a:gd name="T10" fmla="*/ 9 w 12"/>
                  <a:gd name="T11" fmla="*/ 18 h 18"/>
                  <a:gd name="T12" fmla="*/ 12 w 12"/>
                  <a:gd name="T13" fmla="*/ 11 h 18"/>
                  <a:gd name="T14" fmla="*/ 6 w 12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8">
                    <a:moveTo>
                      <a:pt x="6" y="0"/>
                    </a:moveTo>
                    <a:cubicBezTo>
                      <a:pt x="5" y="0"/>
                      <a:pt x="5" y="0"/>
                      <a:pt x="4" y="1"/>
                    </a:cubicBezTo>
                    <a:cubicBezTo>
                      <a:pt x="0" y="2"/>
                      <a:pt x="0" y="9"/>
                      <a:pt x="3" y="14"/>
                    </a:cubicBezTo>
                    <a:cubicBezTo>
                      <a:pt x="5" y="16"/>
                      <a:pt x="7" y="17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6"/>
                      <a:pt x="11" y="13"/>
                      <a:pt x="12" y="11"/>
                    </a:cubicBezTo>
                    <a:cubicBezTo>
                      <a:pt x="10" y="7"/>
                      <a:pt x="10" y="0"/>
                      <a:pt x="6" y="0"/>
                    </a:cubicBezTo>
                  </a:path>
                </a:pathLst>
              </a:custGeom>
              <a:solidFill>
                <a:srgbClr val="643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6" name="Freeform 6233"/>
              <p:cNvSpPr/>
              <p:nvPr/>
            </p:nvSpPr>
            <p:spPr bwMode="auto">
              <a:xfrm>
                <a:off x="5619750" y="5060951"/>
                <a:ext cx="30163" cy="38100"/>
              </a:xfrm>
              <a:custGeom>
                <a:avLst/>
                <a:gdLst>
                  <a:gd name="T0" fmla="*/ 13 w 15"/>
                  <a:gd name="T1" fmla="*/ 0 h 19"/>
                  <a:gd name="T2" fmla="*/ 3 w 15"/>
                  <a:gd name="T3" fmla="*/ 12 h 19"/>
                  <a:gd name="T4" fmla="*/ 3 w 15"/>
                  <a:gd name="T5" fmla="*/ 12 h 19"/>
                  <a:gd name="T6" fmla="*/ 0 w 15"/>
                  <a:gd name="T7" fmla="*/ 19 h 19"/>
                  <a:gd name="T8" fmla="*/ 0 w 15"/>
                  <a:gd name="T9" fmla="*/ 19 h 19"/>
                  <a:gd name="T10" fmla="*/ 15 w 15"/>
                  <a:gd name="T11" fmla="*/ 12 h 19"/>
                  <a:gd name="T12" fmla="*/ 15 w 15"/>
                  <a:gd name="T13" fmla="*/ 12 h 19"/>
                  <a:gd name="T14" fmla="*/ 15 w 15"/>
                  <a:gd name="T15" fmla="*/ 0 h 19"/>
                  <a:gd name="T16" fmla="*/ 15 w 15"/>
                  <a:gd name="T17" fmla="*/ 0 h 19"/>
                  <a:gd name="T18" fmla="*/ 13 w 15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9">
                    <a:moveTo>
                      <a:pt x="13" y="0"/>
                    </a:moveTo>
                    <a:cubicBezTo>
                      <a:pt x="6" y="0"/>
                      <a:pt x="10" y="11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4"/>
                      <a:pt x="1" y="17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5" y="17"/>
                      <a:pt x="10" y="14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8"/>
                      <a:pt x="15" y="4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5C2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7" name="Freeform 6234"/>
              <p:cNvSpPr/>
              <p:nvPr/>
            </p:nvSpPr>
            <p:spPr bwMode="auto">
              <a:xfrm>
                <a:off x="5672138" y="5067301"/>
                <a:ext cx="28575" cy="25400"/>
              </a:xfrm>
              <a:custGeom>
                <a:avLst/>
                <a:gdLst>
                  <a:gd name="T0" fmla="*/ 0 w 14"/>
                  <a:gd name="T1" fmla="*/ 0 h 13"/>
                  <a:gd name="T2" fmla="*/ 0 w 14"/>
                  <a:gd name="T3" fmla="*/ 13 h 13"/>
                  <a:gd name="T4" fmla="*/ 0 w 14"/>
                  <a:gd name="T5" fmla="*/ 13 h 13"/>
                  <a:gd name="T6" fmla="*/ 11 w 14"/>
                  <a:gd name="T7" fmla="*/ 8 h 13"/>
                  <a:gd name="T8" fmla="*/ 14 w 14"/>
                  <a:gd name="T9" fmla="*/ 9 h 13"/>
                  <a:gd name="T10" fmla="*/ 14 w 14"/>
                  <a:gd name="T11" fmla="*/ 9 h 13"/>
                  <a:gd name="T12" fmla="*/ 0 w 14"/>
                  <a:gd name="T13" fmla="*/ 0 h 13"/>
                  <a:gd name="T14" fmla="*/ 0 w 14"/>
                  <a:gd name="T1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3">
                    <a:moveTo>
                      <a:pt x="0" y="0"/>
                    </a:moveTo>
                    <a:cubicBezTo>
                      <a:pt x="0" y="4"/>
                      <a:pt x="0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4" y="12"/>
                      <a:pt x="7" y="8"/>
                      <a:pt x="11" y="8"/>
                    </a:cubicBezTo>
                    <a:cubicBezTo>
                      <a:pt x="12" y="8"/>
                      <a:pt x="13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2" y="2"/>
                      <a:pt x="5" y="3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5C2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8" name="Freeform 6235"/>
              <p:cNvSpPr/>
              <p:nvPr/>
            </p:nvSpPr>
            <p:spPr bwMode="auto">
              <a:xfrm>
                <a:off x="5272088" y="4941889"/>
                <a:ext cx="131763" cy="169863"/>
              </a:xfrm>
              <a:custGeom>
                <a:avLst/>
                <a:gdLst>
                  <a:gd name="T0" fmla="*/ 58 w 65"/>
                  <a:gd name="T1" fmla="*/ 0 h 85"/>
                  <a:gd name="T2" fmla="*/ 58 w 65"/>
                  <a:gd name="T3" fmla="*/ 0 h 85"/>
                  <a:gd name="T4" fmla="*/ 36 w 65"/>
                  <a:gd name="T5" fmla="*/ 9 h 85"/>
                  <a:gd name="T6" fmla="*/ 36 w 65"/>
                  <a:gd name="T7" fmla="*/ 21 h 85"/>
                  <a:gd name="T8" fmla="*/ 36 w 65"/>
                  <a:gd name="T9" fmla="*/ 21 h 85"/>
                  <a:gd name="T10" fmla="*/ 36 w 65"/>
                  <a:gd name="T11" fmla="*/ 21 h 85"/>
                  <a:gd name="T12" fmla="*/ 36 w 65"/>
                  <a:gd name="T13" fmla="*/ 21 h 85"/>
                  <a:gd name="T14" fmla="*/ 36 w 65"/>
                  <a:gd name="T15" fmla="*/ 21 h 85"/>
                  <a:gd name="T16" fmla="*/ 30 w 65"/>
                  <a:gd name="T17" fmla="*/ 29 h 85"/>
                  <a:gd name="T18" fmla="*/ 24 w 65"/>
                  <a:gd name="T19" fmla="*/ 27 h 85"/>
                  <a:gd name="T20" fmla="*/ 18 w 65"/>
                  <a:gd name="T21" fmla="*/ 26 h 85"/>
                  <a:gd name="T22" fmla="*/ 17 w 65"/>
                  <a:gd name="T23" fmla="*/ 26 h 85"/>
                  <a:gd name="T24" fmla="*/ 16 w 65"/>
                  <a:gd name="T25" fmla="*/ 26 h 85"/>
                  <a:gd name="T26" fmla="*/ 17 w 65"/>
                  <a:gd name="T27" fmla="*/ 19 h 85"/>
                  <a:gd name="T28" fmla="*/ 16 w 65"/>
                  <a:gd name="T29" fmla="*/ 19 h 85"/>
                  <a:gd name="T30" fmla="*/ 11 w 65"/>
                  <a:gd name="T31" fmla="*/ 17 h 85"/>
                  <a:gd name="T32" fmla="*/ 1 w 65"/>
                  <a:gd name="T33" fmla="*/ 30 h 85"/>
                  <a:gd name="T34" fmla="*/ 0 w 65"/>
                  <a:gd name="T35" fmla="*/ 25 h 85"/>
                  <a:gd name="T36" fmla="*/ 1 w 65"/>
                  <a:gd name="T37" fmla="*/ 30 h 85"/>
                  <a:gd name="T38" fmla="*/ 3 w 65"/>
                  <a:gd name="T39" fmla="*/ 35 h 85"/>
                  <a:gd name="T40" fmla="*/ 3 w 65"/>
                  <a:gd name="T41" fmla="*/ 35 h 85"/>
                  <a:gd name="T42" fmla="*/ 3 w 65"/>
                  <a:gd name="T43" fmla="*/ 35 h 85"/>
                  <a:gd name="T44" fmla="*/ 7 w 65"/>
                  <a:gd name="T45" fmla="*/ 30 h 85"/>
                  <a:gd name="T46" fmla="*/ 9 w 65"/>
                  <a:gd name="T47" fmla="*/ 31 h 85"/>
                  <a:gd name="T48" fmla="*/ 8 w 65"/>
                  <a:gd name="T49" fmla="*/ 45 h 85"/>
                  <a:gd name="T50" fmla="*/ 8 w 65"/>
                  <a:gd name="T51" fmla="*/ 45 h 85"/>
                  <a:gd name="T52" fmla="*/ 8 w 65"/>
                  <a:gd name="T53" fmla="*/ 45 h 85"/>
                  <a:gd name="T54" fmla="*/ 9 w 65"/>
                  <a:gd name="T55" fmla="*/ 53 h 85"/>
                  <a:gd name="T56" fmla="*/ 9 w 65"/>
                  <a:gd name="T57" fmla="*/ 53 h 85"/>
                  <a:gd name="T58" fmla="*/ 9 w 65"/>
                  <a:gd name="T59" fmla="*/ 53 h 85"/>
                  <a:gd name="T60" fmla="*/ 9 w 65"/>
                  <a:gd name="T61" fmla="*/ 57 h 85"/>
                  <a:gd name="T62" fmla="*/ 32 w 65"/>
                  <a:gd name="T63" fmla="*/ 85 h 85"/>
                  <a:gd name="T64" fmla="*/ 32 w 65"/>
                  <a:gd name="T65" fmla="*/ 85 h 85"/>
                  <a:gd name="T66" fmla="*/ 53 w 65"/>
                  <a:gd name="T67" fmla="*/ 68 h 85"/>
                  <a:gd name="T68" fmla="*/ 34 w 65"/>
                  <a:gd name="T69" fmla="*/ 59 h 85"/>
                  <a:gd name="T70" fmla="*/ 38 w 65"/>
                  <a:gd name="T71" fmla="*/ 57 h 85"/>
                  <a:gd name="T72" fmla="*/ 40 w 65"/>
                  <a:gd name="T73" fmla="*/ 57 h 85"/>
                  <a:gd name="T74" fmla="*/ 43 w 65"/>
                  <a:gd name="T75" fmla="*/ 58 h 85"/>
                  <a:gd name="T76" fmla="*/ 45 w 65"/>
                  <a:gd name="T77" fmla="*/ 57 h 85"/>
                  <a:gd name="T78" fmla="*/ 45 w 65"/>
                  <a:gd name="T79" fmla="*/ 57 h 85"/>
                  <a:gd name="T80" fmla="*/ 45 w 65"/>
                  <a:gd name="T81" fmla="*/ 57 h 85"/>
                  <a:gd name="T82" fmla="*/ 65 w 65"/>
                  <a:gd name="T83" fmla="*/ 47 h 85"/>
                  <a:gd name="T84" fmla="*/ 61 w 65"/>
                  <a:gd name="T85" fmla="*/ 8 h 85"/>
                  <a:gd name="T86" fmla="*/ 58 w 65"/>
                  <a:gd name="T87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" h="85">
                    <a:moveTo>
                      <a:pt x="58" y="0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53" y="10"/>
                      <a:pt x="41" y="1"/>
                      <a:pt x="36" y="9"/>
                    </a:cubicBezTo>
                    <a:cubicBezTo>
                      <a:pt x="36" y="13"/>
                      <a:pt x="36" y="17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5" y="27"/>
                      <a:pt x="33" y="29"/>
                      <a:pt x="30" y="29"/>
                    </a:cubicBezTo>
                    <a:cubicBezTo>
                      <a:pt x="28" y="29"/>
                      <a:pt x="26" y="28"/>
                      <a:pt x="24" y="27"/>
                    </a:cubicBezTo>
                    <a:cubicBezTo>
                      <a:pt x="22" y="27"/>
                      <a:pt x="20" y="26"/>
                      <a:pt x="18" y="26"/>
                    </a:cubicBezTo>
                    <a:cubicBezTo>
                      <a:pt x="18" y="26"/>
                      <a:pt x="18" y="26"/>
                      <a:pt x="17" y="26"/>
                    </a:cubicBezTo>
                    <a:cubicBezTo>
                      <a:pt x="17" y="26"/>
                      <a:pt x="16" y="26"/>
                      <a:pt x="16" y="26"/>
                    </a:cubicBezTo>
                    <a:cubicBezTo>
                      <a:pt x="12" y="26"/>
                      <a:pt x="15" y="22"/>
                      <a:pt x="17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18"/>
                      <a:pt x="12" y="17"/>
                      <a:pt x="11" y="17"/>
                    </a:cubicBezTo>
                    <a:cubicBezTo>
                      <a:pt x="4" y="17"/>
                      <a:pt x="3" y="24"/>
                      <a:pt x="1" y="30"/>
                    </a:cubicBezTo>
                    <a:cubicBezTo>
                      <a:pt x="0" y="28"/>
                      <a:pt x="0" y="27"/>
                      <a:pt x="0" y="25"/>
                    </a:cubicBezTo>
                    <a:cubicBezTo>
                      <a:pt x="0" y="27"/>
                      <a:pt x="0" y="28"/>
                      <a:pt x="1" y="30"/>
                    </a:cubicBezTo>
                    <a:cubicBezTo>
                      <a:pt x="2" y="32"/>
                      <a:pt x="2" y="33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4" y="33"/>
                      <a:pt x="5" y="30"/>
                      <a:pt x="7" y="30"/>
                    </a:cubicBezTo>
                    <a:cubicBezTo>
                      <a:pt x="8" y="30"/>
                      <a:pt x="9" y="30"/>
                      <a:pt x="9" y="31"/>
                    </a:cubicBezTo>
                    <a:cubicBezTo>
                      <a:pt x="14" y="35"/>
                      <a:pt x="9" y="40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1" y="47"/>
                      <a:pt x="10" y="50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3"/>
                      <a:pt x="9" y="53"/>
                      <a:pt x="9" y="53"/>
                    </a:cubicBezTo>
                    <a:cubicBezTo>
                      <a:pt x="9" y="55"/>
                      <a:pt x="9" y="57"/>
                      <a:pt x="9" y="57"/>
                    </a:cubicBezTo>
                    <a:cubicBezTo>
                      <a:pt x="24" y="61"/>
                      <a:pt x="28" y="73"/>
                      <a:pt x="32" y="85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5" y="75"/>
                      <a:pt x="50" y="80"/>
                      <a:pt x="53" y="68"/>
                    </a:cubicBezTo>
                    <a:cubicBezTo>
                      <a:pt x="48" y="62"/>
                      <a:pt x="38" y="67"/>
                      <a:pt x="34" y="59"/>
                    </a:cubicBezTo>
                    <a:cubicBezTo>
                      <a:pt x="35" y="57"/>
                      <a:pt x="36" y="57"/>
                      <a:pt x="38" y="57"/>
                    </a:cubicBezTo>
                    <a:cubicBezTo>
                      <a:pt x="38" y="57"/>
                      <a:pt x="39" y="57"/>
                      <a:pt x="40" y="57"/>
                    </a:cubicBezTo>
                    <a:cubicBezTo>
                      <a:pt x="41" y="57"/>
                      <a:pt x="42" y="58"/>
                      <a:pt x="43" y="58"/>
                    </a:cubicBezTo>
                    <a:cubicBezTo>
                      <a:pt x="44" y="58"/>
                      <a:pt x="44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8" y="46"/>
                      <a:pt x="59" y="51"/>
                      <a:pt x="65" y="47"/>
                    </a:cubicBezTo>
                    <a:cubicBezTo>
                      <a:pt x="62" y="34"/>
                      <a:pt x="49" y="22"/>
                      <a:pt x="61" y="8"/>
                    </a:cubicBezTo>
                    <a:cubicBezTo>
                      <a:pt x="63" y="5"/>
                      <a:pt x="59" y="0"/>
                      <a:pt x="58" y="0"/>
                    </a:cubicBezTo>
                  </a:path>
                </a:pathLst>
              </a:custGeom>
              <a:solidFill>
                <a:srgbClr val="622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09" name="Freeform 6236"/>
              <p:cNvSpPr>
                <a:spLocks noEditPoints="1"/>
              </p:cNvSpPr>
              <p:nvPr/>
            </p:nvSpPr>
            <p:spPr bwMode="auto">
              <a:xfrm>
                <a:off x="5141913" y="4814889"/>
                <a:ext cx="120650" cy="165100"/>
              </a:xfrm>
              <a:custGeom>
                <a:avLst/>
                <a:gdLst>
                  <a:gd name="T0" fmla="*/ 23 w 60"/>
                  <a:gd name="T1" fmla="*/ 27 h 82"/>
                  <a:gd name="T2" fmla="*/ 23 w 60"/>
                  <a:gd name="T3" fmla="*/ 27 h 82"/>
                  <a:gd name="T4" fmla="*/ 20 w 60"/>
                  <a:gd name="T5" fmla="*/ 21 h 82"/>
                  <a:gd name="T6" fmla="*/ 25 w 60"/>
                  <a:gd name="T7" fmla="*/ 16 h 82"/>
                  <a:gd name="T8" fmla="*/ 25 w 60"/>
                  <a:gd name="T9" fmla="*/ 16 h 82"/>
                  <a:gd name="T10" fmla="*/ 28 w 60"/>
                  <a:gd name="T11" fmla="*/ 22 h 82"/>
                  <a:gd name="T12" fmla="*/ 23 w 60"/>
                  <a:gd name="T13" fmla="*/ 27 h 82"/>
                  <a:gd name="T14" fmla="*/ 35 w 60"/>
                  <a:gd name="T15" fmla="*/ 0 h 82"/>
                  <a:gd name="T16" fmla="*/ 27 w 60"/>
                  <a:gd name="T17" fmla="*/ 3 h 82"/>
                  <a:gd name="T18" fmla="*/ 23 w 60"/>
                  <a:gd name="T19" fmla="*/ 3 h 82"/>
                  <a:gd name="T20" fmla="*/ 19 w 60"/>
                  <a:gd name="T21" fmla="*/ 3 h 82"/>
                  <a:gd name="T22" fmla="*/ 18 w 60"/>
                  <a:gd name="T23" fmla="*/ 3 h 82"/>
                  <a:gd name="T24" fmla="*/ 18 w 60"/>
                  <a:gd name="T25" fmla="*/ 3 h 82"/>
                  <a:gd name="T26" fmla="*/ 18 w 60"/>
                  <a:gd name="T27" fmla="*/ 3 h 82"/>
                  <a:gd name="T28" fmla="*/ 18 w 60"/>
                  <a:gd name="T29" fmla="*/ 3 h 82"/>
                  <a:gd name="T30" fmla="*/ 18 w 60"/>
                  <a:gd name="T31" fmla="*/ 3 h 82"/>
                  <a:gd name="T32" fmla="*/ 11 w 60"/>
                  <a:gd name="T33" fmla="*/ 43 h 82"/>
                  <a:gd name="T34" fmla="*/ 14 w 60"/>
                  <a:gd name="T35" fmla="*/ 63 h 82"/>
                  <a:gd name="T36" fmla="*/ 23 w 60"/>
                  <a:gd name="T37" fmla="*/ 74 h 82"/>
                  <a:gd name="T38" fmla="*/ 23 w 60"/>
                  <a:gd name="T39" fmla="*/ 74 h 82"/>
                  <a:gd name="T40" fmla="*/ 23 w 60"/>
                  <a:gd name="T41" fmla="*/ 74 h 82"/>
                  <a:gd name="T42" fmla="*/ 41 w 60"/>
                  <a:gd name="T43" fmla="*/ 81 h 82"/>
                  <a:gd name="T44" fmla="*/ 41 w 60"/>
                  <a:gd name="T45" fmla="*/ 81 h 82"/>
                  <a:gd name="T46" fmla="*/ 54 w 60"/>
                  <a:gd name="T47" fmla="*/ 57 h 82"/>
                  <a:gd name="T48" fmla="*/ 57 w 60"/>
                  <a:gd name="T49" fmla="*/ 57 h 82"/>
                  <a:gd name="T50" fmla="*/ 57 w 60"/>
                  <a:gd name="T51" fmla="*/ 57 h 82"/>
                  <a:gd name="T52" fmla="*/ 46 w 60"/>
                  <a:gd name="T53" fmla="*/ 41 h 82"/>
                  <a:gd name="T54" fmla="*/ 46 w 60"/>
                  <a:gd name="T55" fmla="*/ 41 h 82"/>
                  <a:gd name="T56" fmla="*/ 45 w 60"/>
                  <a:gd name="T57" fmla="*/ 41 h 82"/>
                  <a:gd name="T58" fmla="*/ 36 w 60"/>
                  <a:gd name="T59" fmla="*/ 28 h 82"/>
                  <a:gd name="T60" fmla="*/ 35 w 60"/>
                  <a:gd name="T61" fmla="*/ 11 h 82"/>
                  <a:gd name="T62" fmla="*/ 35 w 60"/>
                  <a:gd name="T63" fmla="*/ 0 h 82"/>
                  <a:gd name="T64" fmla="*/ 35 w 60"/>
                  <a:gd name="T65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0" h="82">
                    <a:moveTo>
                      <a:pt x="23" y="27"/>
                    </a:moveTo>
                    <a:cubicBezTo>
                      <a:pt x="23" y="27"/>
                      <a:pt x="23" y="27"/>
                      <a:pt x="23" y="27"/>
                    </a:cubicBezTo>
                    <a:cubicBezTo>
                      <a:pt x="19" y="26"/>
                      <a:pt x="20" y="23"/>
                      <a:pt x="20" y="21"/>
                    </a:cubicBezTo>
                    <a:cubicBezTo>
                      <a:pt x="21" y="18"/>
                      <a:pt x="22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9" y="16"/>
                      <a:pt x="28" y="20"/>
                      <a:pt x="28" y="22"/>
                    </a:cubicBezTo>
                    <a:cubicBezTo>
                      <a:pt x="27" y="24"/>
                      <a:pt x="26" y="27"/>
                      <a:pt x="23" y="27"/>
                    </a:cubicBezTo>
                    <a:moveTo>
                      <a:pt x="35" y="0"/>
                    </a:moveTo>
                    <a:cubicBezTo>
                      <a:pt x="32" y="3"/>
                      <a:pt x="30" y="3"/>
                      <a:pt x="27" y="3"/>
                    </a:cubicBezTo>
                    <a:cubicBezTo>
                      <a:pt x="25" y="3"/>
                      <a:pt x="24" y="3"/>
                      <a:pt x="23" y="3"/>
                    </a:cubicBezTo>
                    <a:cubicBezTo>
                      <a:pt x="22" y="3"/>
                      <a:pt x="21" y="3"/>
                      <a:pt x="19" y="3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0" y="14"/>
                      <a:pt x="9" y="30"/>
                      <a:pt x="11" y="43"/>
                    </a:cubicBezTo>
                    <a:cubicBezTo>
                      <a:pt x="11" y="50"/>
                      <a:pt x="16" y="56"/>
                      <a:pt x="14" y="63"/>
                    </a:cubicBezTo>
                    <a:cubicBezTo>
                      <a:pt x="17" y="67"/>
                      <a:pt x="20" y="71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7" y="82"/>
                      <a:pt x="35" y="79"/>
                      <a:pt x="41" y="81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3" y="71"/>
                      <a:pt x="38" y="57"/>
                      <a:pt x="54" y="57"/>
                    </a:cubicBezTo>
                    <a:cubicBezTo>
                      <a:pt x="55" y="57"/>
                      <a:pt x="56" y="57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60" y="47"/>
                      <a:pt x="43" y="51"/>
                      <a:pt x="46" y="41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6" y="41"/>
                      <a:pt x="45" y="41"/>
                    </a:cubicBezTo>
                    <a:cubicBezTo>
                      <a:pt x="36" y="41"/>
                      <a:pt x="29" y="37"/>
                      <a:pt x="36" y="28"/>
                    </a:cubicBezTo>
                    <a:cubicBezTo>
                      <a:pt x="43" y="20"/>
                      <a:pt x="46" y="17"/>
                      <a:pt x="35" y="11"/>
                    </a:cubicBezTo>
                    <a:cubicBezTo>
                      <a:pt x="31" y="9"/>
                      <a:pt x="34" y="4"/>
                      <a:pt x="35" y="0"/>
                    </a:cubicBezTo>
                    <a:cubicBezTo>
                      <a:pt x="35" y="0"/>
                      <a:pt x="35" y="0"/>
                      <a:pt x="35" y="0"/>
                    </a:cubicBezTo>
                  </a:path>
                </a:pathLst>
              </a:custGeom>
              <a:solidFill>
                <a:srgbClr val="713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0" name="Freeform 6237"/>
              <p:cNvSpPr/>
              <p:nvPr/>
            </p:nvSpPr>
            <p:spPr bwMode="auto">
              <a:xfrm>
                <a:off x="5200650" y="4760914"/>
                <a:ext cx="88900" cy="136525"/>
              </a:xfrm>
              <a:custGeom>
                <a:avLst/>
                <a:gdLst>
                  <a:gd name="T0" fmla="*/ 23 w 44"/>
                  <a:gd name="T1" fmla="*/ 0 h 68"/>
                  <a:gd name="T2" fmla="*/ 23 w 44"/>
                  <a:gd name="T3" fmla="*/ 0 h 68"/>
                  <a:gd name="T4" fmla="*/ 23 w 44"/>
                  <a:gd name="T5" fmla="*/ 0 h 68"/>
                  <a:gd name="T6" fmla="*/ 17 w 44"/>
                  <a:gd name="T7" fmla="*/ 12 h 68"/>
                  <a:gd name="T8" fmla="*/ 15 w 44"/>
                  <a:gd name="T9" fmla="*/ 11 h 68"/>
                  <a:gd name="T10" fmla="*/ 15 w 44"/>
                  <a:gd name="T11" fmla="*/ 2 h 68"/>
                  <a:gd name="T12" fmla="*/ 15 w 44"/>
                  <a:gd name="T13" fmla="*/ 2 h 68"/>
                  <a:gd name="T14" fmla="*/ 15 w 44"/>
                  <a:gd name="T15" fmla="*/ 2 h 68"/>
                  <a:gd name="T16" fmla="*/ 7 w 44"/>
                  <a:gd name="T17" fmla="*/ 24 h 68"/>
                  <a:gd name="T18" fmla="*/ 7 w 44"/>
                  <a:gd name="T19" fmla="*/ 24 h 68"/>
                  <a:gd name="T20" fmla="*/ 6 w 44"/>
                  <a:gd name="T21" fmla="*/ 27 h 68"/>
                  <a:gd name="T22" fmla="*/ 6 w 44"/>
                  <a:gd name="T23" fmla="*/ 27 h 68"/>
                  <a:gd name="T24" fmla="*/ 6 w 44"/>
                  <a:gd name="T25" fmla="*/ 27 h 68"/>
                  <a:gd name="T26" fmla="*/ 6 w 44"/>
                  <a:gd name="T27" fmla="*/ 27 h 68"/>
                  <a:gd name="T28" fmla="*/ 6 w 44"/>
                  <a:gd name="T29" fmla="*/ 38 h 68"/>
                  <a:gd name="T30" fmla="*/ 7 w 44"/>
                  <a:gd name="T31" fmla="*/ 55 h 68"/>
                  <a:gd name="T32" fmla="*/ 16 w 44"/>
                  <a:gd name="T33" fmla="*/ 68 h 68"/>
                  <a:gd name="T34" fmla="*/ 17 w 44"/>
                  <a:gd name="T35" fmla="*/ 68 h 68"/>
                  <a:gd name="T36" fmla="*/ 17 w 44"/>
                  <a:gd name="T37" fmla="*/ 68 h 68"/>
                  <a:gd name="T38" fmla="*/ 37 w 44"/>
                  <a:gd name="T39" fmla="*/ 61 h 68"/>
                  <a:gd name="T40" fmla="*/ 37 w 44"/>
                  <a:gd name="T41" fmla="*/ 52 h 68"/>
                  <a:gd name="T42" fmla="*/ 28 w 44"/>
                  <a:gd name="T43" fmla="*/ 10 h 68"/>
                  <a:gd name="T44" fmla="*/ 28 w 44"/>
                  <a:gd name="T45" fmla="*/ 10 h 68"/>
                  <a:gd name="T46" fmla="*/ 28 w 44"/>
                  <a:gd name="T47" fmla="*/ 10 h 68"/>
                  <a:gd name="T48" fmla="*/ 23 w 44"/>
                  <a:gd name="T49" fmla="*/ 0 h 68"/>
                  <a:gd name="T50" fmla="*/ 23 w 44"/>
                  <a:gd name="T5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4" h="68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1" y="4"/>
                      <a:pt x="22" y="12"/>
                      <a:pt x="17" y="12"/>
                    </a:cubicBezTo>
                    <a:cubicBezTo>
                      <a:pt x="16" y="12"/>
                      <a:pt x="16" y="12"/>
                      <a:pt x="15" y="11"/>
                    </a:cubicBezTo>
                    <a:cubicBezTo>
                      <a:pt x="11" y="11"/>
                      <a:pt x="14" y="5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6"/>
                      <a:pt x="10" y="16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6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5" y="31"/>
                      <a:pt x="2" y="36"/>
                      <a:pt x="6" y="38"/>
                    </a:cubicBezTo>
                    <a:cubicBezTo>
                      <a:pt x="17" y="44"/>
                      <a:pt x="14" y="47"/>
                      <a:pt x="7" y="55"/>
                    </a:cubicBezTo>
                    <a:cubicBezTo>
                      <a:pt x="0" y="64"/>
                      <a:pt x="7" y="68"/>
                      <a:pt x="16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24" y="66"/>
                      <a:pt x="30" y="64"/>
                      <a:pt x="37" y="61"/>
                    </a:cubicBezTo>
                    <a:cubicBezTo>
                      <a:pt x="41" y="59"/>
                      <a:pt x="44" y="55"/>
                      <a:pt x="37" y="52"/>
                    </a:cubicBezTo>
                    <a:cubicBezTo>
                      <a:pt x="21" y="43"/>
                      <a:pt x="17" y="24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7"/>
                      <a:pt x="25" y="4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682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1" name="Freeform 6238"/>
              <p:cNvSpPr/>
              <p:nvPr/>
            </p:nvSpPr>
            <p:spPr bwMode="auto">
              <a:xfrm>
                <a:off x="5337175" y="5014914"/>
                <a:ext cx="100013" cy="147638"/>
              </a:xfrm>
              <a:custGeom>
                <a:avLst/>
                <a:gdLst>
                  <a:gd name="T0" fmla="*/ 42 w 50"/>
                  <a:gd name="T1" fmla="*/ 0 h 74"/>
                  <a:gd name="T2" fmla="*/ 40 w 50"/>
                  <a:gd name="T3" fmla="*/ 0 h 74"/>
                  <a:gd name="T4" fmla="*/ 40 w 50"/>
                  <a:gd name="T5" fmla="*/ 0 h 74"/>
                  <a:gd name="T6" fmla="*/ 39 w 50"/>
                  <a:gd name="T7" fmla="*/ 4 h 74"/>
                  <a:gd name="T8" fmla="*/ 25 w 50"/>
                  <a:gd name="T9" fmla="*/ 20 h 74"/>
                  <a:gd name="T10" fmla="*/ 21 w 50"/>
                  <a:gd name="T11" fmla="*/ 20 h 74"/>
                  <a:gd name="T12" fmla="*/ 18 w 50"/>
                  <a:gd name="T13" fmla="*/ 20 h 74"/>
                  <a:gd name="T14" fmla="*/ 13 w 50"/>
                  <a:gd name="T15" fmla="*/ 20 h 74"/>
                  <a:gd name="T16" fmla="*/ 13 w 50"/>
                  <a:gd name="T17" fmla="*/ 20 h 74"/>
                  <a:gd name="T18" fmla="*/ 11 w 50"/>
                  <a:gd name="T19" fmla="*/ 21 h 74"/>
                  <a:gd name="T20" fmla="*/ 8 w 50"/>
                  <a:gd name="T21" fmla="*/ 20 h 74"/>
                  <a:gd name="T22" fmla="*/ 6 w 50"/>
                  <a:gd name="T23" fmla="*/ 20 h 74"/>
                  <a:gd name="T24" fmla="*/ 2 w 50"/>
                  <a:gd name="T25" fmla="*/ 22 h 74"/>
                  <a:gd name="T26" fmla="*/ 21 w 50"/>
                  <a:gd name="T27" fmla="*/ 31 h 74"/>
                  <a:gd name="T28" fmla="*/ 0 w 50"/>
                  <a:gd name="T29" fmla="*/ 48 h 74"/>
                  <a:gd name="T30" fmla="*/ 3 w 50"/>
                  <a:gd name="T31" fmla="*/ 50 h 74"/>
                  <a:gd name="T32" fmla="*/ 3 w 50"/>
                  <a:gd name="T33" fmla="*/ 50 h 74"/>
                  <a:gd name="T34" fmla="*/ 3 w 50"/>
                  <a:gd name="T35" fmla="*/ 50 h 74"/>
                  <a:gd name="T36" fmla="*/ 7 w 50"/>
                  <a:gd name="T37" fmla="*/ 74 h 74"/>
                  <a:gd name="T38" fmla="*/ 20 w 50"/>
                  <a:gd name="T39" fmla="*/ 59 h 74"/>
                  <a:gd name="T40" fmla="*/ 20 w 50"/>
                  <a:gd name="T41" fmla="*/ 59 h 74"/>
                  <a:gd name="T42" fmla="*/ 27 w 50"/>
                  <a:gd name="T43" fmla="*/ 53 h 74"/>
                  <a:gd name="T44" fmla="*/ 27 w 50"/>
                  <a:gd name="T45" fmla="*/ 53 h 74"/>
                  <a:gd name="T46" fmla="*/ 27 w 50"/>
                  <a:gd name="T47" fmla="*/ 53 h 74"/>
                  <a:gd name="T48" fmla="*/ 50 w 50"/>
                  <a:gd name="T49" fmla="*/ 8 h 74"/>
                  <a:gd name="T50" fmla="*/ 42 w 50"/>
                  <a:gd name="T51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" h="74">
                    <a:moveTo>
                      <a:pt x="42" y="0"/>
                    </a:moveTo>
                    <a:cubicBezTo>
                      <a:pt x="42" y="0"/>
                      <a:pt x="41" y="0"/>
                      <a:pt x="40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2"/>
                      <a:pt x="39" y="3"/>
                      <a:pt x="39" y="4"/>
                    </a:cubicBezTo>
                    <a:cubicBezTo>
                      <a:pt x="40" y="18"/>
                      <a:pt x="33" y="20"/>
                      <a:pt x="25" y="20"/>
                    </a:cubicBezTo>
                    <a:cubicBezTo>
                      <a:pt x="24" y="20"/>
                      <a:pt x="22" y="20"/>
                      <a:pt x="21" y="20"/>
                    </a:cubicBezTo>
                    <a:cubicBezTo>
                      <a:pt x="20" y="20"/>
                      <a:pt x="19" y="20"/>
                      <a:pt x="18" y="20"/>
                    </a:cubicBezTo>
                    <a:cubicBezTo>
                      <a:pt x="17" y="20"/>
                      <a:pt x="15" y="20"/>
                      <a:pt x="13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20"/>
                      <a:pt x="12" y="21"/>
                      <a:pt x="11" y="21"/>
                    </a:cubicBezTo>
                    <a:cubicBezTo>
                      <a:pt x="10" y="21"/>
                      <a:pt x="9" y="20"/>
                      <a:pt x="8" y="20"/>
                    </a:cubicBezTo>
                    <a:cubicBezTo>
                      <a:pt x="7" y="20"/>
                      <a:pt x="6" y="20"/>
                      <a:pt x="6" y="20"/>
                    </a:cubicBezTo>
                    <a:cubicBezTo>
                      <a:pt x="4" y="20"/>
                      <a:pt x="3" y="20"/>
                      <a:pt x="2" y="22"/>
                    </a:cubicBezTo>
                    <a:cubicBezTo>
                      <a:pt x="6" y="30"/>
                      <a:pt x="16" y="25"/>
                      <a:pt x="21" y="31"/>
                    </a:cubicBezTo>
                    <a:cubicBezTo>
                      <a:pt x="18" y="43"/>
                      <a:pt x="3" y="38"/>
                      <a:pt x="0" y="48"/>
                    </a:cubicBezTo>
                    <a:cubicBezTo>
                      <a:pt x="1" y="49"/>
                      <a:pt x="2" y="49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20" y="55"/>
                      <a:pt x="3" y="66"/>
                      <a:pt x="7" y="74"/>
                    </a:cubicBezTo>
                    <a:cubicBezTo>
                      <a:pt x="16" y="72"/>
                      <a:pt x="12" y="61"/>
                      <a:pt x="20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2" y="56"/>
                      <a:pt x="23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33" y="37"/>
                      <a:pt x="37" y="20"/>
                      <a:pt x="50" y="8"/>
                    </a:cubicBezTo>
                    <a:cubicBezTo>
                      <a:pt x="46" y="7"/>
                      <a:pt x="47" y="0"/>
                      <a:pt x="42" y="0"/>
                    </a:cubicBezTo>
                  </a:path>
                </a:pathLst>
              </a:custGeom>
              <a:solidFill>
                <a:srgbClr val="4D18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2" name="Freeform 6239"/>
              <p:cNvSpPr>
                <a:spLocks noEditPoints="1"/>
              </p:cNvSpPr>
              <p:nvPr/>
            </p:nvSpPr>
            <p:spPr bwMode="auto">
              <a:xfrm>
                <a:off x="5246688" y="4740276"/>
                <a:ext cx="92075" cy="111125"/>
              </a:xfrm>
              <a:custGeom>
                <a:avLst/>
                <a:gdLst>
                  <a:gd name="T0" fmla="*/ 32 w 46"/>
                  <a:gd name="T1" fmla="*/ 47 h 56"/>
                  <a:gd name="T2" fmla="*/ 30 w 46"/>
                  <a:gd name="T3" fmla="*/ 47 h 56"/>
                  <a:gd name="T4" fmla="*/ 24 w 46"/>
                  <a:gd name="T5" fmla="*/ 41 h 56"/>
                  <a:gd name="T6" fmla="*/ 32 w 46"/>
                  <a:gd name="T7" fmla="*/ 33 h 56"/>
                  <a:gd name="T8" fmla="*/ 34 w 46"/>
                  <a:gd name="T9" fmla="*/ 34 h 56"/>
                  <a:gd name="T10" fmla="*/ 38 w 46"/>
                  <a:gd name="T11" fmla="*/ 41 h 56"/>
                  <a:gd name="T12" fmla="*/ 32 w 46"/>
                  <a:gd name="T13" fmla="*/ 47 h 56"/>
                  <a:gd name="T14" fmla="*/ 4 w 46"/>
                  <a:gd name="T15" fmla="*/ 0 h 56"/>
                  <a:gd name="T16" fmla="*/ 0 w 46"/>
                  <a:gd name="T17" fmla="*/ 11 h 56"/>
                  <a:gd name="T18" fmla="*/ 0 w 46"/>
                  <a:gd name="T19" fmla="*/ 11 h 56"/>
                  <a:gd name="T20" fmla="*/ 5 w 46"/>
                  <a:gd name="T21" fmla="*/ 21 h 56"/>
                  <a:gd name="T22" fmla="*/ 5 w 46"/>
                  <a:gd name="T23" fmla="*/ 21 h 56"/>
                  <a:gd name="T24" fmla="*/ 9 w 46"/>
                  <a:gd name="T25" fmla="*/ 43 h 56"/>
                  <a:gd name="T26" fmla="*/ 9 w 46"/>
                  <a:gd name="T27" fmla="*/ 51 h 56"/>
                  <a:gd name="T28" fmla="*/ 10 w 46"/>
                  <a:gd name="T29" fmla="*/ 51 h 56"/>
                  <a:gd name="T30" fmla="*/ 14 w 46"/>
                  <a:gd name="T31" fmla="*/ 50 h 56"/>
                  <a:gd name="T32" fmla="*/ 23 w 46"/>
                  <a:gd name="T33" fmla="*/ 53 h 56"/>
                  <a:gd name="T34" fmla="*/ 32 w 46"/>
                  <a:gd name="T35" fmla="*/ 56 h 56"/>
                  <a:gd name="T36" fmla="*/ 35 w 46"/>
                  <a:gd name="T37" fmla="*/ 56 h 56"/>
                  <a:gd name="T38" fmla="*/ 35 w 46"/>
                  <a:gd name="T39" fmla="*/ 56 h 56"/>
                  <a:gd name="T40" fmla="*/ 43 w 46"/>
                  <a:gd name="T41" fmla="*/ 42 h 56"/>
                  <a:gd name="T42" fmla="*/ 43 w 46"/>
                  <a:gd name="T43" fmla="*/ 42 h 56"/>
                  <a:gd name="T44" fmla="*/ 43 w 46"/>
                  <a:gd name="T45" fmla="*/ 42 h 56"/>
                  <a:gd name="T46" fmla="*/ 38 w 46"/>
                  <a:gd name="T47" fmla="*/ 20 h 56"/>
                  <a:gd name="T48" fmla="*/ 34 w 46"/>
                  <a:gd name="T49" fmla="*/ 20 h 56"/>
                  <a:gd name="T50" fmla="*/ 4 w 46"/>
                  <a:gd name="T51" fmla="*/ 0 h 56"/>
                  <a:gd name="T52" fmla="*/ 4 w 46"/>
                  <a:gd name="T5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" h="56">
                    <a:moveTo>
                      <a:pt x="32" y="47"/>
                    </a:moveTo>
                    <a:cubicBezTo>
                      <a:pt x="31" y="47"/>
                      <a:pt x="31" y="47"/>
                      <a:pt x="30" y="47"/>
                    </a:cubicBezTo>
                    <a:cubicBezTo>
                      <a:pt x="27" y="45"/>
                      <a:pt x="25" y="42"/>
                      <a:pt x="24" y="41"/>
                    </a:cubicBezTo>
                    <a:cubicBezTo>
                      <a:pt x="27" y="37"/>
                      <a:pt x="29" y="33"/>
                      <a:pt x="32" y="33"/>
                    </a:cubicBezTo>
                    <a:cubicBezTo>
                      <a:pt x="33" y="33"/>
                      <a:pt x="33" y="34"/>
                      <a:pt x="34" y="34"/>
                    </a:cubicBezTo>
                    <a:cubicBezTo>
                      <a:pt x="37" y="35"/>
                      <a:pt x="40" y="38"/>
                      <a:pt x="38" y="41"/>
                    </a:cubicBezTo>
                    <a:cubicBezTo>
                      <a:pt x="37" y="44"/>
                      <a:pt x="35" y="47"/>
                      <a:pt x="32" y="47"/>
                    </a:cubicBezTo>
                    <a:moveTo>
                      <a:pt x="4" y="0"/>
                    </a:moveTo>
                    <a:cubicBezTo>
                      <a:pt x="3" y="4"/>
                      <a:pt x="2" y="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5"/>
                      <a:pt x="4" y="18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12" y="27"/>
                      <a:pt x="21" y="33"/>
                      <a:pt x="9" y="43"/>
                    </a:cubicBezTo>
                    <a:cubicBezTo>
                      <a:pt x="6" y="45"/>
                      <a:pt x="6" y="51"/>
                      <a:pt x="9" y="51"/>
                    </a:cubicBezTo>
                    <a:cubicBezTo>
                      <a:pt x="9" y="51"/>
                      <a:pt x="10" y="51"/>
                      <a:pt x="10" y="51"/>
                    </a:cubicBezTo>
                    <a:cubicBezTo>
                      <a:pt x="12" y="50"/>
                      <a:pt x="13" y="50"/>
                      <a:pt x="14" y="50"/>
                    </a:cubicBezTo>
                    <a:cubicBezTo>
                      <a:pt x="18" y="50"/>
                      <a:pt x="20" y="51"/>
                      <a:pt x="23" y="53"/>
                    </a:cubicBezTo>
                    <a:cubicBezTo>
                      <a:pt x="26" y="54"/>
                      <a:pt x="29" y="56"/>
                      <a:pt x="32" y="56"/>
                    </a:cubicBezTo>
                    <a:cubicBezTo>
                      <a:pt x="33" y="56"/>
                      <a:pt x="34" y="56"/>
                      <a:pt x="35" y="56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8" y="51"/>
                      <a:pt x="41" y="47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6" y="34"/>
                      <a:pt x="34" y="29"/>
                      <a:pt x="38" y="20"/>
                    </a:cubicBezTo>
                    <a:cubicBezTo>
                      <a:pt x="37" y="20"/>
                      <a:pt x="36" y="20"/>
                      <a:pt x="34" y="20"/>
                    </a:cubicBezTo>
                    <a:cubicBezTo>
                      <a:pt x="21" y="20"/>
                      <a:pt x="9" y="16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6C3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3" name="Freeform 6240"/>
              <p:cNvSpPr/>
              <p:nvPr/>
            </p:nvSpPr>
            <p:spPr bwMode="auto">
              <a:xfrm>
                <a:off x="5218113" y="4929189"/>
                <a:ext cx="65088" cy="101600"/>
              </a:xfrm>
              <a:custGeom>
                <a:avLst/>
                <a:gdLst>
                  <a:gd name="T0" fmla="*/ 16 w 32"/>
                  <a:gd name="T1" fmla="*/ 0 h 51"/>
                  <a:gd name="T2" fmla="*/ 3 w 32"/>
                  <a:gd name="T3" fmla="*/ 24 h 51"/>
                  <a:gd name="T4" fmla="*/ 23 w 32"/>
                  <a:gd name="T5" fmla="*/ 51 h 51"/>
                  <a:gd name="T6" fmla="*/ 23 w 32"/>
                  <a:gd name="T7" fmla="*/ 51 h 51"/>
                  <a:gd name="T8" fmla="*/ 23 w 32"/>
                  <a:gd name="T9" fmla="*/ 51 h 51"/>
                  <a:gd name="T10" fmla="*/ 32 w 32"/>
                  <a:gd name="T11" fmla="*/ 49 h 51"/>
                  <a:gd name="T12" fmla="*/ 32 w 32"/>
                  <a:gd name="T13" fmla="*/ 49 h 51"/>
                  <a:gd name="T14" fmla="*/ 30 w 32"/>
                  <a:gd name="T15" fmla="*/ 41 h 51"/>
                  <a:gd name="T16" fmla="*/ 30 w 32"/>
                  <a:gd name="T17" fmla="*/ 41 h 51"/>
                  <a:gd name="T18" fmla="*/ 28 w 32"/>
                  <a:gd name="T19" fmla="*/ 36 h 51"/>
                  <a:gd name="T20" fmla="*/ 27 w 32"/>
                  <a:gd name="T21" fmla="*/ 31 h 51"/>
                  <a:gd name="T22" fmla="*/ 24 w 32"/>
                  <a:gd name="T23" fmla="*/ 10 h 51"/>
                  <a:gd name="T24" fmla="*/ 24 w 32"/>
                  <a:gd name="T25" fmla="*/ 10 h 51"/>
                  <a:gd name="T26" fmla="*/ 19 w 32"/>
                  <a:gd name="T27" fmla="*/ 0 h 51"/>
                  <a:gd name="T28" fmla="*/ 19 w 32"/>
                  <a:gd name="T29" fmla="*/ 0 h 51"/>
                  <a:gd name="T30" fmla="*/ 16 w 32"/>
                  <a:gd name="T3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51">
                    <a:moveTo>
                      <a:pt x="16" y="0"/>
                    </a:moveTo>
                    <a:cubicBezTo>
                      <a:pt x="0" y="0"/>
                      <a:pt x="5" y="14"/>
                      <a:pt x="3" y="24"/>
                    </a:cubicBezTo>
                    <a:cubicBezTo>
                      <a:pt x="14" y="29"/>
                      <a:pt x="25" y="35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3" y="51"/>
                      <a:pt x="23" y="51"/>
                      <a:pt x="23" y="51"/>
                    </a:cubicBezTo>
                    <a:cubicBezTo>
                      <a:pt x="26" y="50"/>
                      <a:pt x="29" y="50"/>
                      <a:pt x="32" y="49"/>
                    </a:cubicBezTo>
                    <a:cubicBezTo>
                      <a:pt x="32" y="49"/>
                      <a:pt x="32" y="49"/>
                      <a:pt x="32" y="49"/>
                    </a:cubicBezTo>
                    <a:cubicBezTo>
                      <a:pt x="31" y="47"/>
                      <a:pt x="31" y="44"/>
                      <a:pt x="30" y="41"/>
                    </a:cubicBezTo>
                    <a:cubicBezTo>
                      <a:pt x="30" y="41"/>
                      <a:pt x="30" y="41"/>
                      <a:pt x="30" y="41"/>
                    </a:cubicBezTo>
                    <a:cubicBezTo>
                      <a:pt x="29" y="39"/>
                      <a:pt x="29" y="38"/>
                      <a:pt x="28" y="36"/>
                    </a:cubicBezTo>
                    <a:cubicBezTo>
                      <a:pt x="27" y="34"/>
                      <a:pt x="27" y="33"/>
                      <a:pt x="27" y="31"/>
                    </a:cubicBezTo>
                    <a:cubicBezTo>
                      <a:pt x="26" y="24"/>
                      <a:pt x="25" y="17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2" y="7"/>
                      <a:pt x="21" y="3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</a:path>
                </a:pathLst>
              </a:custGeom>
              <a:solidFill>
                <a:srgbClr val="7844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4" name="Freeform 6241"/>
              <p:cNvSpPr/>
              <p:nvPr/>
            </p:nvSpPr>
            <p:spPr bwMode="auto">
              <a:xfrm>
                <a:off x="5267325" y="4921251"/>
                <a:ext cx="49213" cy="79375"/>
              </a:xfrm>
              <a:custGeom>
                <a:avLst/>
                <a:gdLst>
                  <a:gd name="T0" fmla="*/ 13 w 25"/>
                  <a:gd name="T1" fmla="*/ 0 h 40"/>
                  <a:gd name="T2" fmla="*/ 0 w 25"/>
                  <a:gd name="T3" fmla="*/ 14 h 40"/>
                  <a:gd name="T4" fmla="*/ 0 w 25"/>
                  <a:gd name="T5" fmla="*/ 14 h 40"/>
                  <a:gd name="T6" fmla="*/ 3 w 25"/>
                  <a:gd name="T7" fmla="*/ 35 h 40"/>
                  <a:gd name="T8" fmla="*/ 4 w 25"/>
                  <a:gd name="T9" fmla="*/ 40 h 40"/>
                  <a:gd name="T10" fmla="*/ 14 w 25"/>
                  <a:gd name="T11" fmla="*/ 27 h 40"/>
                  <a:gd name="T12" fmla="*/ 19 w 25"/>
                  <a:gd name="T13" fmla="*/ 29 h 40"/>
                  <a:gd name="T14" fmla="*/ 20 w 25"/>
                  <a:gd name="T15" fmla="*/ 29 h 40"/>
                  <a:gd name="T16" fmla="*/ 20 w 25"/>
                  <a:gd name="T17" fmla="*/ 29 h 40"/>
                  <a:gd name="T18" fmla="*/ 21 w 25"/>
                  <a:gd name="T19" fmla="*/ 25 h 40"/>
                  <a:gd name="T20" fmla="*/ 21 w 25"/>
                  <a:gd name="T21" fmla="*/ 25 h 40"/>
                  <a:gd name="T22" fmla="*/ 23 w 25"/>
                  <a:gd name="T23" fmla="*/ 18 h 40"/>
                  <a:gd name="T24" fmla="*/ 23 w 25"/>
                  <a:gd name="T25" fmla="*/ 18 h 40"/>
                  <a:gd name="T26" fmla="*/ 19 w 25"/>
                  <a:gd name="T27" fmla="*/ 17 h 40"/>
                  <a:gd name="T28" fmla="*/ 18 w 25"/>
                  <a:gd name="T29" fmla="*/ 17 h 40"/>
                  <a:gd name="T30" fmla="*/ 17 w 25"/>
                  <a:gd name="T31" fmla="*/ 17 h 40"/>
                  <a:gd name="T32" fmla="*/ 10 w 25"/>
                  <a:gd name="T33" fmla="*/ 14 h 40"/>
                  <a:gd name="T34" fmla="*/ 15 w 25"/>
                  <a:gd name="T35" fmla="*/ 11 h 40"/>
                  <a:gd name="T36" fmla="*/ 24 w 25"/>
                  <a:gd name="T37" fmla="*/ 14 h 40"/>
                  <a:gd name="T38" fmla="*/ 24 w 25"/>
                  <a:gd name="T39" fmla="*/ 14 h 40"/>
                  <a:gd name="T40" fmla="*/ 25 w 25"/>
                  <a:gd name="T41" fmla="*/ 14 h 40"/>
                  <a:gd name="T42" fmla="*/ 25 w 25"/>
                  <a:gd name="T43" fmla="*/ 14 h 40"/>
                  <a:gd name="T44" fmla="*/ 13 w 25"/>
                  <a:gd name="T4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" h="40">
                    <a:moveTo>
                      <a:pt x="13" y="0"/>
                    </a:moveTo>
                    <a:cubicBezTo>
                      <a:pt x="9" y="0"/>
                      <a:pt x="6" y="5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21"/>
                      <a:pt x="2" y="28"/>
                      <a:pt x="3" y="35"/>
                    </a:cubicBezTo>
                    <a:cubicBezTo>
                      <a:pt x="3" y="37"/>
                      <a:pt x="3" y="38"/>
                      <a:pt x="4" y="40"/>
                    </a:cubicBezTo>
                    <a:cubicBezTo>
                      <a:pt x="6" y="34"/>
                      <a:pt x="7" y="27"/>
                      <a:pt x="14" y="27"/>
                    </a:cubicBezTo>
                    <a:cubicBezTo>
                      <a:pt x="15" y="27"/>
                      <a:pt x="17" y="28"/>
                      <a:pt x="19" y="29"/>
                    </a:cubicBezTo>
                    <a:cubicBezTo>
                      <a:pt x="19" y="29"/>
                      <a:pt x="20" y="29"/>
                      <a:pt x="20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28"/>
                      <a:pt x="21" y="26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3"/>
                      <a:pt x="23" y="20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2" y="17"/>
                      <a:pt x="21" y="17"/>
                      <a:pt x="19" y="17"/>
                    </a:cubicBezTo>
                    <a:cubicBezTo>
                      <a:pt x="19" y="17"/>
                      <a:pt x="18" y="17"/>
                      <a:pt x="18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7"/>
                      <a:pt x="12" y="17"/>
                      <a:pt x="10" y="14"/>
                    </a:cubicBezTo>
                    <a:cubicBezTo>
                      <a:pt x="12" y="12"/>
                      <a:pt x="14" y="11"/>
                      <a:pt x="15" y="11"/>
                    </a:cubicBezTo>
                    <a:cubicBezTo>
                      <a:pt x="19" y="11"/>
                      <a:pt x="21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19" y="5"/>
                      <a:pt x="16" y="0"/>
                      <a:pt x="13" y="0"/>
                    </a:cubicBezTo>
                  </a:path>
                </a:pathLst>
              </a:custGeom>
              <a:solidFill>
                <a:srgbClr val="6C2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5" name="Freeform 6242"/>
              <p:cNvSpPr>
                <a:spLocks noEditPoints="1"/>
              </p:cNvSpPr>
              <p:nvPr/>
            </p:nvSpPr>
            <p:spPr bwMode="auto">
              <a:xfrm>
                <a:off x="5308600" y="4946651"/>
                <a:ext cx="36513" cy="36513"/>
              </a:xfrm>
              <a:custGeom>
                <a:avLst/>
                <a:gdLst>
                  <a:gd name="T0" fmla="*/ 3 w 18"/>
                  <a:gd name="T1" fmla="*/ 1 h 18"/>
                  <a:gd name="T2" fmla="*/ 3 w 18"/>
                  <a:gd name="T3" fmla="*/ 1 h 18"/>
                  <a:gd name="T4" fmla="*/ 4 w 18"/>
                  <a:gd name="T5" fmla="*/ 1 h 18"/>
                  <a:gd name="T6" fmla="*/ 3 w 18"/>
                  <a:gd name="T7" fmla="*/ 1 h 18"/>
                  <a:gd name="T8" fmla="*/ 8 w 18"/>
                  <a:gd name="T9" fmla="*/ 0 h 18"/>
                  <a:gd name="T10" fmla="*/ 4 w 18"/>
                  <a:gd name="T11" fmla="*/ 1 h 18"/>
                  <a:gd name="T12" fmla="*/ 4 w 18"/>
                  <a:gd name="T13" fmla="*/ 1 h 18"/>
                  <a:gd name="T14" fmla="*/ 4 w 18"/>
                  <a:gd name="T15" fmla="*/ 1 h 18"/>
                  <a:gd name="T16" fmla="*/ 2 w 18"/>
                  <a:gd name="T17" fmla="*/ 5 h 18"/>
                  <a:gd name="T18" fmla="*/ 2 w 18"/>
                  <a:gd name="T19" fmla="*/ 5 h 18"/>
                  <a:gd name="T20" fmla="*/ 2 w 18"/>
                  <a:gd name="T21" fmla="*/ 5 h 18"/>
                  <a:gd name="T22" fmla="*/ 0 w 18"/>
                  <a:gd name="T23" fmla="*/ 12 h 18"/>
                  <a:gd name="T24" fmla="*/ 18 w 18"/>
                  <a:gd name="T25" fmla="*/ 18 h 18"/>
                  <a:gd name="T26" fmla="*/ 18 w 18"/>
                  <a:gd name="T27" fmla="*/ 6 h 18"/>
                  <a:gd name="T28" fmla="*/ 18 w 18"/>
                  <a:gd name="T29" fmla="*/ 6 h 18"/>
                  <a:gd name="T30" fmla="*/ 8 w 18"/>
                  <a:gd name="T3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" h="18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moveTo>
                      <a:pt x="8" y="0"/>
                    </a:moveTo>
                    <a:cubicBezTo>
                      <a:pt x="7" y="0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1" y="10"/>
                      <a:pt x="0" y="12"/>
                    </a:cubicBezTo>
                    <a:cubicBezTo>
                      <a:pt x="6" y="14"/>
                      <a:pt x="12" y="16"/>
                      <a:pt x="18" y="18"/>
                    </a:cubicBezTo>
                    <a:cubicBezTo>
                      <a:pt x="18" y="14"/>
                      <a:pt x="18" y="10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6" y="2"/>
                      <a:pt x="12" y="0"/>
                      <a:pt x="8" y="0"/>
                    </a:cubicBezTo>
                  </a:path>
                </a:pathLst>
              </a:custGeom>
              <a:solidFill>
                <a:srgbClr val="4D1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6" name="Freeform 6243"/>
              <p:cNvSpPr/>
              <p:nvPr/>
            </p:nvSpPr>
            <p:spPr bwMode="auto">
              <a:xfrm>
                <a:off x="5362575" y="5022851"/>
                <a:ext cx="55563" cy="31750"/>
              </a:xfrm>
              <a:custGeom>
                <a:avLst/>
                <a:gdLst>
                  <a:gd name="T0" fmla="*/ 26 w 27"/>
                  <a:gd name="T1" fmla="*/ 0 h 16"/>
                  <a:gd name="T2" fmla="*/ 20 w 27"/>
                  <a:gd name="T3" fmla="*/ 6 h 16"/>
                  <a:gd name="T4" fmla="*/ 20 w 27"/>
                  <a:gd name="T5" fmla="*/ 6 h 16"/>
                  <a:gd name="T6" fmla="*/ 0 w 27"/>
                  <a:gd name="T7" fmla="*/ 16 h 16"/>
                  <a:gd name="T8" fmla="*/ 0 w 27"/>
                  <a:gd name="T9" fmla="*/ 16 h 16"/>
                  <a:gd name="T10" fmla="*/ 5 w 27"/>
                  <a:gd name="T11" fmla="*/ 16 h 16"/>
                  <a:gd name="T12" fmla="*/ 8 w 27"/>
                  <a:gd name="T13" fmla="*/ 16 h 16"/>
                  <a:gd name="T14" fmla="*/ 12 w 27"/>
                  <a:gd name="T15" fmla="*/ 16 h 16"/>
                  <a:gd name="T16" fmla="*/ 26 w 27"/>
                  <a:gd name="T17" fmla="*/ 0 h 16"/>
                  <a:gd name="T18" fmla="*/ 26 w 27"/>
                  <a:gd name="T1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16">
                    <a:moveTo>
                      <a:pt x="26" y="0"/>
                    </a:moveTo>
                    <a:cubicBezTo>
                      <a:pt x="24" y="2"/>
                      <a:pt x="22" y="4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4" y="10"/>
                      <a:pt x="3" y="5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" y="16"/>
                      <a:pt x="4" y="16"/>
                      <a:pt x="5" y="16"/>
                    </a:cubicBezTo>
                    <a:cubicBezTo>
                      <a:pt x="6" y="16"/>
                      <a:pt x="7" y="16"/>
                      <a:pt x="8" y="16"/>
                    </a:cubicBezTo>
                    <a:cubicBezTo>
                      <a:pt x="9" y="16"/>
                      <a:pt x="11" y="16"/>
                      <a:pt x="12" y="16"/>
                    </a:cubicBezTo>
                    <a:cubicBezTo>
                      <a:pt x="20" y="16"/>
                      <a:pt x="27" y="14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571F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7" name="Freeform 6244"/>
              <p:cNvSpPr/>
              <p:nvPr/>
            </p:nvSpPr>
            <p:spPr bwMode="auto">
              <a:xfrm>
                <a:off x="5383213" y="4895851"/>
                <a:ext cx="34925" cy="23813"/>
              </a:xfrm>
              <a:custGeom>
                <a:avLst/>
                <a:gdLst>
                  <a:gd name="T0" fmla="*/ 9 w 17"/>
                  <a:gd name="T1" fmla="*/ 0 h 12"/>
                  <a:gd name="T2" fmla="*/ 9 w 17"/>
                  <a:gd name="T3" fmla="*/ 0 h 12"/>
                  <a:gd name="T4" fmla="*/ 0 w 17"/>
                  <a:gd name="T5" fmla="*/ 7 h 12"/>
                  <a:gd name="T6" fmla="*/ 4 w 17"/>
                  <a:gd name="T7" fmla="*/ 9 h 12"/>
                  <a:gd name="T8" fmla="*/ 6 w 17"/>
                  <a:gd name="T9" fmla="*/ 9 h 12"/>
                  <a:gd name="T10" fmla="*/ 8 w 17"/>
                  <a:gd name="T11" fmla="*/ 9 h 12"/>
                  <a:gd name="T12" fmla="*/ 9 w 17"/>
                  <a:gd name="T13" fmla="*/ 9 h 12"/>
                  <a:gd name="T14" fmla="*/ 15 w 17"/>
                  <a:gd name="T15" fmla="*/ 12 h 12"/>
                  <a:gd name="T16" fmla="*/ 17 w 17"/>
                  <a:gd name="T17" fmla="*/ 11 h 12"/>
                  <a:gd name="T18" fmla="*/ 17 w 17"/>
                  <a:gd name="T19" fmla="*/ 11 h 12"/>
                  <a:gd name="T20" fmla="*/ 9 w 17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2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3"/>
                      <a:pt x="0" y="2"/>
                      <a:pt x="0" y="7"/>
                    </a:cubicBezTo>
                    <a:cubicBezTo>
                      <a:pt x="1" y="9"/>
                      <a:pt x="2" y="9"/>
                      <a:pt x="4" y="9"/>
                    </a:cubicBezTo>
                    <a:cubicBezTo>
                      <a:pt x="4" y="9"/>
                      <a:pt x="5" y="9"/>
                      <a:pt x="6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8" y="9"/>
                      <a:pt x="8" y="9"/>
                      <a:pt x="9" y="9"/>
                    </a:cubicBezTo>
                    <a:cubicBezTo>
                      <a:pt x="11" y="10"/>
                      <a:pt x="13" y="12"/>
                      <a:pt x="15" y="12"/>
                    </a:cubicBezTo>
                    <a:cubicBezTo>
                      <a:pt x="16" y="12"/>
                      <a:pt x="16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6"/>
                      <a:pt x="14" y="2"/>
                      <a:pt x="9" y="0"/>
                    </a:cubicBezTo>
                  </a:path>
                </a:pathLst>
              </a:custGeom>
              <a:solidFill>
                <a:srgbClr val="622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8" name="Freeform 6245"/>
              <p:cNvSpPr/>
              <p:nvPr/>
            </p:nvSpPr>
            <p:spPr bwMode="auto">
              <a:xfrm>
                <a:off x="5346700" y="4903789"/>
                <a:ext cx="23813" cy="19050"/>
              </a:xfrm>
              <a:custGeom>
                <a:avLst/>
                <a:gdLst>
                  <a:gd name="T0" fmla="*/ 0 w 12"/>
                  <a:gd name="T1" fmla="*/ 0 h 10"/>
                  <a:gd name="T2" fmla="*/ 9 w 12"/>
                  <a:gd name="T3" fmla="*/ 10 h 10"/>
                  <a:gd name="T4" fmla="*/ 12 w 12"/>
                  <a:gd name="T5" fmla="*/ 9 h 10"/>
                  <a:gd name="T6" fmla="*/ 0 w 12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0">
                    <a:moveTo>
                      <a:pt x="0" y="0"/>
                    </a:moveTo>
                    <a:cubicBezTo>
                      <a:pt x="1" y="7"/>
                      <a:pt x="3" y="10"/>
                      <a:pt x="9" y="10"/>
                    </a:cubicBezTo>
                    <a:cubicBezTo>
                      <a:pt x="10" y="10"/>
                      <a:pt x="11" y="9"/>
                      <a:pt x="12" y="9"/>
                    </a:cubicBezTo>
                    <a:cubicBezTo>
                      <a:pt x="7" y="6"/>
                      <a:pt x="4" y="3"/>
                      <a:pt x="0" y="0"/>
                    </a:cubicBezTo>
                  </a:path>
                </a:pathLst>
              </a:custGeom>
              <a:solidFill>
                <a:srgbClr val="622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19" name="Freeform 6246"/>
              <p:cNvSpPr>
                <a:spLocks noEditPoints="1"/>
              </p:cNvSpPr>
              <p:nvPr/>
            </p:nvSpPr>
            <p:spPr bwMode="auto">
              <a:xfrm>
                <a:off x="5229225" y="4410076"/>
                <a:ext cx="161925" cy="369888"/>
              </a:xfrm>
              <a:custGeom>
                <a:avLst/>
                <a:gdLst>
                  <a:gd name="T0" fmla="*/ 39 w 81"/>
                  <a:gd name="T1" fmla="*/ 149 h 185"/>
                  <a:gd name="T2" fmla="*/ 31 w 81"/>
                  <a:gd name="T3" fmla="*/ 149 h 185"/>
                  <a:gd name="T4" fmla="*/ 56 w 81"/>
                  <a:gd name="T5" fmla="*/ 111 h 185"/>
                  <a:gd name="T6" fmla="*/ 39 w 81"/>
                  <a:gd name="T7" fmla="*/ 149 h 185"/>
                  <a:gd name="T8" fmla="*/ 30 w 81"/>
                  <a:gd name="T9" fmla="*/ 0 h 185"/>
                  <a:gd name="T10" fmla="*/ 28 w 81"/>
                  <a:gd name="T11" fmla="*/ 0 h 185"/>
                  <a:gd name="T12" fmla="*/ 25 w 81"/>
                  <a:gd name="T13" fmla="*/ 11 h 185"/>
                  <a:gd name="T14" fmla="*/ 17 w 81"/>
                  <a:gd name="T15" fmla="*/ 19 h 185"/>
                  <a:gd name="T16" fmla="*/ 17 w 81"/>
                  <a:gd name="T17" fmla="*/ 19 h 185"/>
                  <a:gd name="T18" fmla="*/ 11 w 81"/>
                  <a:gd name="T19" fmla="*/ 62 h 185"/>
                  <a:gd name="T20" fmla="*/ 11 w 81"/>
                  <a:gd name="T21" fmla="*/ 62 h 185"/>
                  <a:gd name="T22" fmla="*/ 13 w 81"/>
                  <a:gd name="T23" fmla="*/ 67 h 185"/>
                  <a:gd name="T24" fmla="*/ 13 w 81"/>
                  <a:gd name="T25" fmla="*/ 67 h 185"/>
                  <a:gd name="T26" fmla="*/ 23 w 81"/>
                  <a:gd name="T27" fmla="*/ 84 h 185"/>
                  <a:gd name="T28" fmla="*/ 24 w 81"/>
                  <a:gd name="T29" fmla="*/ 105 h 185"/>
                  <a:gd name="T30" fmla="*/ 10 w 81"/>
                  <a:gd name="T31" fmla="*/ 100 h 185"/>
                  <a:gd name="T32" fmla="*/ 9 w 81"/>
                  <a:gd name="T33" fmla="*/ 100 h 185"/>
                  <a:gd name="T34" fmla="*/ 0 w 81"/>
                  <a:gd name="T35" fmla="*/ 107 h 185"/>
                  <a:gd name="T36" fmla="*/ 0 w 81"/>
                  <a:gd name="T37" fmla="*/ 107 h 185"/>
                  <a:gd name="T38" fmla="*/ 0 w 81"/>
                  <a:gd name="T39" fmla="*/ 107 h 185"/>
                  <a:gd name="T40" fmla="*/ 9 w 81"/>
                  <a:gd name="T41" fmla="*/ 115 h 185"/>
                  <a:gd name="T42" fmla="*/ 9 w 81"/>
                  <a:gd name="T43" fmla="*/ 115 h 185"/>
                  <a:gd name="T44" fmla="*/ 28 w 81"/>
                  <a:gd name="T45" fmla="*/ 121 h 185"/>
                  <a:gd name="T46" fmla="*/ 28 w 81"/>
                  <a:gd name="T47" fmla="*/ 121 h 185"/>
                  <a:gd name="T48" fmla="*/ 35 w 81"/>
                  <a:gd name="T49" fmla="*/ 102 h 185"/>
                  <a:gd name="T50" fmla="*/ 40 w 81"/>
                  <a:gd name="T51" fmla="*/ 137 h 185"/>
                  <a:gd name="T52" fmla="*/ 29 w 81"/>
                  <a:gd name="T53" fmla="*/ 122 h 185"/>
                  <a:gd name="T54" fmla="*/ 28 w 81"/>
                  <a:gd name="T55" fmla="*/ 122 h 185"/>
                  <a:gd name="T56" fmla="*/ 20 w 81"/>
                  <a:gd name="T57" fmla="*/ 155 h 185"/>
                  <a:gd name="T58" fmla="*/ 20 w 81"/>
                  <a:gd name="T59" fmla="*/ 155 h 185"/>
                  <a:gd name="T60" fmla="*/ 20 w 81"/>
                  <a:gd name="T61" fmla="*/ 155 h 185"/>
                  <a:gd name="T62" fmla="*/ 23 w 81"/>
                  <a:gd name="T63" fmla="*/ 163 h 185"/>
                  <a:gd name="T64" fmla="*/ 27 w 81"/>
                  <a:gd name="T65" fmla="*/ 161 h 185"/>
                  <a:gd name="T66" fmla="*/ 37 w 81"/>
                  <a:gd name="T67" fmla="*/ 158 h 185"/>
                  <a:gd name="T68" fmla="*/ 44 w 81"/>
                  <a:gd name="T69" fmla="*/ 159 h 185"/>
                  <a:gd name="T70" fmla="*/ 44 w 81"/>
                  <a:gd name="T71" fmla="*/ 159 h 185"/>
                  <a:gd name="T72" fmla="*/ 44 w 81"/>
                  <a:gd name="T73" fmla="*/ 159 h 185"/>
                  <a:gd name="T74" fmla="*/ 51 w 81"/>
                  <a:gd name="T75" fmla="*/ 162 h 185"/>
                  <a:gd name="T76" fmla="*/ 51 w 81"/>
                  <a:gd name="T77" fmla="*/ 162 h 185"/>
                  <a:gd name="T78" fmla="*/ 58 w 81"/>
                  <a:gd name="T79" fmla="*/ 156 h 185"/>
                  <a:gd name="T80" fmla="*/ 63 w 81"/>
                  <a:gd name="T81" fmla="*/ 159 h 185"/>
                  <a:gd name="T82" fmla="*/ 66 w 81"/>
                  <a:gd name="T83" fmla="*/ 179 h 185"/>
                  <a:gd name="T84" fmla="*/ 66 w 81"/>
                  <a:gd name="T85" fmla="*/ 179 h 185"/>
                  <a:gd name="T86" fmla="*/ 66 w 81"/>
                  <a:gd name="T87" fmla="*/ 179 h 185"/>
                  <a:gd name="T88" fmla="*/ 69 w 81"/>
                  <a:gd name="T89" fmla="*/ 185 h 185"/>
                  <a:gd name="T90" fmla="*/ 73 w 81"/>
                  <a:gd name="T91" fmla="*/ 182 h 185"/>
                  <a:gd name="T92" fmla="*/ 81 w 81"/>
                  <a:gd name="T93" fmla="*/ 172 h 185"/>
                  <a:gd name="T94" fmla="*/ 81 w 81"/>
                  <a:gd name="T95" fmla="*/ 172 h 185"/>
                  <a:gd name="T96" fmla="*/ 81 w 81"/>
                  <a:gd name="T97" fmla="*/ 172 h 185"/>
                  <a:gd name="T98" fmla="*/ 71 w 81"/>
                  <a:gd name="T99" fmla="*/ 127 h 185"/>
                  <a:gd name="T100" fmla="*/ 71 w 81"/>
                  <a:gd name="T101" fmla="*/ 127 h 185"/>
                  <a:gd name="T102" fmla="*/ 71 w 81"/>
                  <a:gd name="T103" fmla="*/ 127 h 185"/>
                  <a:gd name="T104" fmla="*/ 62 w 81"/>
                  <a:gd name="T105" fmla="*/ 85 h 185"/>
                  <a:gd name="T106" fmla="*/ 51 w 81"/>
                  <a:gd name="T107" fmla="*/ 63 h 185"/>
                  <a:gd name="T108" fmla="*/ 51 w 81"/>
                  <a:gd name="T109" fmla="*/ 63 h 185"/>
                  <a:gd name="T110" fmla="*/ 51 w 81"/>
                  <a:gd name="T111" fmla="*/ 63 h 185"/>
                  <a:gd name="T112" fmla="*/ 51 w 81"/>
                  <a:gd name="T113" fmla="*/ 63 h 185"/>
                  <a:gd name="T114" fmla="*/ 51 w 81"/>
                  <a:gd name="T115" fmla="*/ 63 h 185"/>
                  <a:gd name="T116" fmla="*/ 47 w 81"/>
                  <a:gd name="T117" fmla="*/ 73 h 185"/>
                  <a:gd name="T118" fmla="*/ 40 w 81"/>
                  <a:gd name="T119" fmla="*/ 69 h 185"/>
                  <a:gd name="T120" fmla="*/ 34 w 81"/>
                  <a:gd name="T121" fmla="*/ 51 h 185"/>
                  <a:gd name="T122" fmla="*/ 36 w 81"/>
                  <a:gd name="T123" fmla="*/ 10 h 185"/>
                  <a:gd name="T124" fmla="*/ 30 w 81"/>
                  <a:gd name="T12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1" h="185">
                    <a:moveTo>
                      <a:pt x="39" y="149"/>
                    </a:moveTo>
                    <a:cubicBezTo>
                      <a:pt x="37" y="149"/>
                      <a:pt x="34" y="149"/>
                      <a:pt x="31" y="149"/>
                    </a:cubicBezTo>
                    <a:cubicBezTo>
                      <a:pt x="49" y="143"/>
                      <a:pt x="50" y="126"/>
                      <a:pt x="56" y="111"/>
                    </a:cubicBezTo>
                    <a:cubicBezTo>
                      <a:pt x="63" y="144"/>
                      <a:pt x="63" y="149"/>
                      <a:pt x="39" y="149"/>
                    </a:cubicBezTo>
                    <a:moveTo>
                      <a:pt x="30" y="0"/>
                    </a:moveTo>
                    <a:cubicBezTo>
                      <a:pt x="29" y="0"/>
                      <a:pt x="29" y="0"/>
                      <a:pt x="28" y="0"/>
                    </a:cubicBezTo>
                    <a:cubicBezTo>
                      <a:pt x="22" y="1"/>
                      <a:pt x="24" y="6"/>
                      <a:pt x="25" y="11"/>
                    </a:cubicBezTo>
                    <a:cubicBezTo>
                      <a:pt x="27" y="17"/>
                      <a:pt x="21" y="18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20" y="34"/>
                      <a:pt x="8" y="47"/>
                      <a:pt x="11" y="62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2" y="63"/>
                      <a:pt x="12" y="65"/>
                      <a:pt x="13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7" y="72"/>
                      <a:pt x="24" y="77"/>
                      <a:pt x="23" y="84"/>
                    </a:cubicBezTo>
                    <a:cubicBezTo>
                      <a:pt x="22" y="89"/>
                      <a:pt x="33" y="105"/>
                      <a:pt x="24" y="105"/>
                    </a:cubicBezTo>
                    <a:cubicBezTo>
                      <a:pt x="21" y="105"/>
                      <a:pt x="17" y="104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5" y="100"/>
                      <a:pt x="2" y="105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1" y="113"/>
                      <a:pt x="5" y="113"/>
                      <a:pt x="9" y="115"/>
                    </a:cubicBezTo>
                    <a:cubicBezTo>
                      <a:pt x="9" y="115"/>
                      <a:pt x="9" y="115"/>
                      <a:pt x="9" y="115"/>
                    </a:cubicBezTo>
                    <a:cubicBezTo>
                      <a:pt x="16" y="116"/>
                      <a:pt x="23" y="114"/>
                      <a:pt x="28" y="121"/>
                    </a:cubicBezTo>
                    <a:cubicBezTo>
                      <a:pt x="28" y="121"/>
                      <a:pt x="28" y="121"/>
                      <a:pt x="28" y="121"/>
                    </a:cubicBezTo>
                    <a:cubicBezTo>
                      <a:pt x="31" y="115"/>
                      <a:pt x="36" y="110"/>
                      <a:pt x="35" y="102"/>
                    </a:cubicBezTo>
                    <a:cubicBezTo>
                      <a:pt x="58" y="111"/>
                      <a:pt x="37" y="123"/>
                      <a:pt x="40" y="137"/>
                    </a:cubicBezTo>
                    <a:cubicBezTo>
                      <a:pt x="35" y="130"/>
                      <a:pt x="32" y="126"/>
                      <a:pt x="29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5" y="133"/>
                      <a:pt x="23" y="144"/>
                      <a:pt x="20" y="155"/>
                    </a:cubicBezTo>
                    <a:cubicBezTo>
                      <a:pt x="20" y="155"/>
                      <a:pt x="20" y="155"/>
                      <a:pt x="20" y="155"/>
                    </a:cubicBezTo>
                    <a:cubicBezTo>
                      <a:pt x="20" y="155"/>
                      <a:pt x="20" y="155"/>
                      <a:pt x="20" y="155"/>
                    </a:cubicBezTo>
                    <a:cubicBezTo>
                      <a:pt x="20" y="159"/>
                      <a:pt x="20" y="163"/>
                      <a:pt x="23" y="163"/>
                    </a:cubicBezTo>
                    <a:cubicBezTo>
                      <a:pt x="23" y="163"/>
                      <a:pt x="25" y="162"/>
                      <a:pt x="27" y="161"/>
                    </a:cubicBezTo>
                    <a:cubicBezTo>
                      <a:pt x="30" y="159"/>
                      <a:pt x="33" y="158"/>
                      <a:pt x="37" y="158"/>
                    </a:cubicBezTo>
                    <a:cubicBezTo>
                      <a:pt x="39" y="158"/>
                      <a:pt x="41" y="158"/>
                      <a:pt x="44" y="159"/>
                    </a:cubicBezTo>
                    <a:cubicBezTo>
                      <a:pt x="44" y="159"/>
                      <a:pt x="44" y="159"/>
                      <a:pt x="44" y="159"/>
                    </a:cubicBezTo>
                    <a:cubicBezTo>
                      <a:pt x="44" y="159"/>
                      <a:pt x="44" y="159"/>
                      <a:pt x="44" y="159"/>
                    </a:cubicBezTo>
                    <a:cubicBezTo>
                      <a:pt x="46" y="160"/>
                      <a:pt x="49" y="161"/>
                      <a:pt x="51" y="162"/>
                    </a:cubicBezTo>
                    <a:cubicBezTo>
                      <a:pt x="51" y="162"/>
                      <a:pt x="51" y="162"/>
                      <a:pt x="51" y="162"/>
                    </a:cubicBezTo>
                    <a:cubicBezTo>
                      <a:pt x="53" y="158"/>
                      <a:pt x="56" y="156"/>
                      <a:pt x="58" y="156"/>
                    </a:cubicBezTo>
                    <a:cubicBezTo>
                      <a:pt x="60" y="156"/>
                      <a:pt x="62" y="157"/>
                      <a:pt x="63" y="159"/>
                    </a:cubicBezTo>
                    <a:cubicBezTo>
                      <a:pt x="68" y="164"/>
                      <a:pt x="75" y="171"/>
                      <a:pt x="66" y="179"/>
                    </a:cubicBezTo>
                    <a:cubicBezTo>
                      <a:pt x="66" y="179"/>
                      <a:pt x="66" y="179"/>
                      <a:pt x="66" y="179"/>
                    </a:cubicBezTo>
                    <a:cubicBezTo>
                      <a:pt x="66" y="179"/>
                      <a:pt x="66" y="179"/>
                      <a:pt x="66" y="179"/>
                    </a:cubicBezTo>
                    <a:cubicBezTo>
                      <a:pt x="67" y="182"/>
                      <a:pt x="67" y="185"/>
                      <a:pt x="69" y="185"/>
                    </a:cubicBezTo>
                    <a:cubicBezTo>
                      <a:pt x="70" y="185"/>
                      <a:pt x="71" y="184"/>
                      <a:pt x="73" y="182"/>
                    </a:cubicBezTo>
                    <a:cubicBezTo>
                      <a:pt x="76" y="178"/>
                      <a:pt x="76" y="173"/>
                      <a:pt x="81" y="172"/>
                    </a:cubicBezTo>
                    <a:cubicBezTo>
                      <a:pt x="81" y="172"/>
                      <a:pt x="81" y="172"/>
                      <a:pt x="81" y="172"/>
                    </a:cubicBezTo>
                    <a:cubicBezTo>
                      <a:pt x="81" y="172"/>
                      <a:pt x="81" y="172"/>
                      <a:pt x="81" y="172"/>
                    </a:cubicBezTo>
                    <a:cubicBezTo>
                      <a:pt x="76" y="157"/>
                      <a:pt x="72" y="142"/>
                      <a:pt x="71" y="127"/>
                    </a:cubicBezTo>
                    <a:cubicBezTo>
                      <a:pt x="71" y="127"/>
                      <a:pt x="71" y="127"/>
                      <a:pt x="71" y="127"/>
                    </a:cubicBezTo>
                    <a:cubicBezTo>
                      <a:pt x="71" y="127"/>
                      <a:pt x="71" y="127"/>
                      <a:pt x="71" y="127"/>
                    </a:cubicBezTo>
                    <a:cubicBezTo>
                      <a:pt x="62" y="115"/>
                      <a:pt x="69" y="99"/>
                      <a:pt x="62" y="85"/>
                    </a:cubicBezTo>
                    <a:cubicBezTo>
                      <a:pt x="58" y="78"/>
                      <a:pt x="57" y="70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8"/>
                      <a:pt x="50" y="73"/>
                      <a:pt x="47" y="73"/>
                    </a:cubicBezTo>
                    <a:cubicBezTo>
                      <a:pt x="45" y="73"/>
                      <a:pt x="43" y="72"/>
                      <a:pt x="40" y="69"/>
                    </a:cubicBezTo>
                    <a:cubicBezTo>
                      <a:pt x="34" y="63"/>
                      <a:pt x="34" y="58"/>
                      <a:pt x="34" y="51"/>
                    </a:cubicBezTo>
                    <a:cubicBezTo>
                      <a:pt x="35" y="37"/>
                      <a:pt x="44" y="24"/>
                      <a:pt x="36" y="10"/>
                    </a:cubicBezTo>
                    <a:cubicBezTo>
                      <a:pt x="34" y="7"/>
                      <a:pt x="35" y="0"/>
                      <a:pt x="30" y="0"/>
                    </a:cubicBezTo>
                  </a:path>
                </a:pathLst>
              </a:custGeom>
              <a:solidFill>
                <a:srgbClr val="581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0" name="Freeform 6247"/>
              <p:cNvSpPr/>
              <p:nvPr/>
            </p:nvSpPr>
            <p:spPr bwMode="auto">
              <a:xfrm>
                <a:off x="5370513" y="4664076"/>
                <a:ext cx="125413" cy="212725"/>
              </a:xfrm>
              <a:custGeom>
                <a:avLst/>
                <a:gdLst>
                  <a:gd name="T0" fmla="*/ 0 w 62"/>
                  <a:gd name="T1" fmla="*/ 0 h 107"/>
                  <a:gd name="T2" fmla="*/ 0 w 62"/>
                  <a:gd name="T3" fmla="*/ 0 h 107"/>
                  <a:gd name="T4" fmla="*/ 10 w 62"/>
                  <a:gd name="T5" fmla="*/ 45 h 107"/>
                  <a:gd name="T6" fmla="*/ 10 w 62"/>
                  <a:gd name="T7" fmla="*/ 45 h 107"/>
                  <a:gd name="T8" fmla="*/ 32 w 62"/>
                  <a:gd name="T9" fmla="*/ 101 h 107"/>
                  <a:gd name="T10" fmla="*/ 32 w 62"/>
                  <a:gd name="T11" fmla="*/ 101 h 107"/>
                  <a:gd name="T12" fmla="*/ 44 w 62"/>
                  <a:gd name="T13" fmla="*/ 107 h 107"/>
                  <a:gd name="T14" fmla="*/ 52 w 62"/>
                  <a:gd name="T15" fmla="*/ 104 h 107"/>
                  <a:gd name="T16" fmla="*/ 52 w 62"/>
                  <a:gd name="T17" fmla="*/ 104 h 107"/>
                  <a:gd name="T18" fmla="*/ 54 w 62"/>
                  <a:gd name="T19" fmla="*/ 96 h 107"/>
                  <a:gd name="T20" fmla="*/ 54 w 62"/>
                  <a:gd name="T21" fmla="*/ 96 h 107"/>
                  <a:gd name="T22" fmla="*/ 43 w 62"/>
                  <a:gd name="T23" fmla="*/ 99 h 107"/>
                  <a:gd name="T24" fmla="*/ 38 w 62"/>
                  <a:gd name="T25" fmla="*/ 88 h 107"/>
                  <a:gd name="T26" fmla="*/ 26 w 62"/>
                  <a:gd name="T27" fmla="*/ 68 h 107"/>
                  <a:gd name="T28" fmla="*/ 26 w 62"/>
                  <a:gd name="T29" fmla="*/ 53 h 107"/>
                  <a:gd name="T30" fmla="*/ 28 w 62"/>
                  <a:gd name="T31" fmla="*/ 52 h 107"/>
                  <a:gd name="T32" fmla="*/ 36 w 62"/>
                  <a:gd name="T33" fmla="*/ 62 h 107"/>
                  <a:gd name="T34" fmla="*/ 55 w 62"/>
                  <a:gd name="T35" fmla="*/ 93 h 107"/>
                  <a:gd name="T36" fmla="*/ 55 w 62"/>
                  <a:gd name="T37" fmla="*/ 93 h 107"/>
                  <a:gd name="T38" fmla="*/ 55 w 62"/>
                  <a:gd name="T39" fmla="*/ 93 h 107"/>
                  <a:gd name="T40" fmla="*/ 55 w 62"/>
                  <a:gd name="T41" fmla="*/ 56 h 107"/>
                  <a:gd name="T42" fmla="*/ 55 w 62"/>
                  <a:gd name="T43" fmla="*/ 56 h 107"/>
                  <a:gd name="T44" fmla="*/ 47 w 62"/>
                  <a:gd name="T45" fmla="*/ 43 h 107"/>
                  <a:gd name="T46" fmla="*/ 44 w 62"/>
                  <a:gd name="T47" fmla="*/ 27 h 107"/>
                  <a:gd name="T48" fmla="*/ 44 w 62"/>
                  <a:gd name="T49" fmla="*/ 27 h 107"/>
                  <a:gd name="T50" fmla="*/ 35 w 62"/>
                  <a:gd name="T51" fmla="*/ 29 h 107"/>
                  <a:gd name="T52" fmla="*/ 24 w 62"/>
                  <a:gd name="T53" fmla="*/ 38 h 107"/>
                  <a:gd name="T54" fmla="*/ 21 w 62"/>
                  <a:gd name="T55" fmla="*/ 36 h 107"/>
                  <a:gd name="T56" fmla="*/ 25 w 62"/>
                  <a:gd name="T57" fmla="*/ 14 h 107"/>
                  <a:gd name="T58" fmla="*/ 31 w 62"/>
                  <a:gd name="T59" fmla="*/ 6 h 107"/>
                  <a:gd name="T60" fmla="*/ 24 w 62"/>
                  <a:gd name="T61" fmla="*/ 2 h 107"/>
                  <a:gd name="T62" fmla="*/ 22 w 62"/>
                  <a:gd name="T63" fmla="*/ 2 h 107"/>
                  <a:gd name="T64" fmla="*/ 20 w 62"/>
                  <a:gd name="T65" fmla="*/ 2 h 107"/>
                  <a:gd name="T66" fmla="*/ 16 w 62"/>
                  <a:gd name="T67" fmla="*/ 1 h 107"/>
                  <a:gd name="T68" fmla="*/ 16 w 62"/>
                  <a:gd name="T69" fmla="*/ 1 h 107"/>
                  <a:gd name="T70" fmla="*/ 9 w 62"/>
                  <a:gd name="T71" fmla="*/ 2 h 107"/>
                  <a:gd name="T72" fmla="*/ 0 w 62"/>
                  <a:gd name="T73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2" h="10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5"/>
                      <a:pt x="5" y="30"/>
                      <a:pt x="10" y="4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7" y="63"/>
                      <a:pt x="25" y="82"/>
                      <a:pt x="32" y="101"/>
                    </a:cubicBezTo>
                    <a:cubicBezTo>
                      <a:pt x="32" y="101"/>
                      <a:pt x="32" y="101"/>
                      <a:pt x="32" y="101"/>
                    </a:cubicBezTo>
                    <a:cubicBezTo>
                      <a:pt x="36" y="104"/>
                      <a:pt x="40" y="107"/>
                      <a:pt x="44" y="107"/>
                    </a:cubicBezTo>
                    <a:cubicBezTo>
                      <a:pt x="47" y="107"/>
                      <a:pt x="49" y="106"/>
                      <a:pt x="52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2" y="101"/>
                      <a:pt x="53" y="99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0" y="97"/>
                      <a:pt x="47" y="99"/>
                      <a:pt x="43" y="99"/>
                    </a:cubicBezTo>
                    <a:cubicBezTo>
                      <a:pt x="40" y="99"/>
                      <a:pt x="38" y="97"/>
                      <a:pt x="38" y="88"/>
                    </a:cubicBezTo>
                    <a:cubicBezTo>
                      <a:pt x="38" y="85"/>
                      <a:pt x="30" y="75"/>
                      <a:pt x="26" y="68"/>
                    </a:cubicBezTo>
                    <a:cubicBezTo>
                      <a:pt x="24" y="63"/>
                      <a:pt x="19" y="57"/>
                      <a:pt x="26" y="53"/>
                    </a:cubicBezTo>
                    <a:cubicBezTo>
                      <a:pt x="27" y="53"/>
                      <a:pt x="27" y="52"/>
                      <a:pt x="28" y="52"/>
                    </a:cubicBezTo>
                    <a:cubicBezTo>
                      <a:pt x="32" y="52"/>
                      <a:pt x="32" y="60"/>
                      <a:pt x="36" y="62"/>
                    </a:cubicBezTo>
                    <a:cubicBezTo>
                      <a:pt x="50" y="67"/>
                      <a:pt x="57" y="77"/>
                      <a:pt x="55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55" y="93"/>
                      <a:pt x="55" y="93"/>
                      <a:pt x="55" y="93"/>
                    </a:cubicBezTo>
                    <a:cubicBezTo>
                      <a:pt x="62" y="80"/>
                      <a:pt x="61" y="68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49" y="54"/>
                      <a:pt x="44" y="51"/>
                      <a:pt x="47" y="43"/>
                    </a:cubicBezTo>
                    <a:cubicBezTo>
                      <a:pt x="49" y="37"/>
                      <a:pt x="49" y="32"/>
                      <a:pt x="44" y="27"/>
                    </a:cubicBezTo>
                    <a:cubicBezTo>
                      <a:pt x="44" y="27"/>
                      <a:pt x="44" y="27"/>
                      <a:pt x="44" y="27"/>
                    </a:cubicBezTo>
                    <a:cubicBezTo>
                      <a:pt x="41" y="28"/>
                      <a:pt x="38" y="29"/>
                      <a:pt x="35" y="29"/>
                    </a:cubicBezTo>
                    <a:cubicBezTo>
                      <a:pt x="30" y="29"/>
                      <a:pt x="28" y="38"/>
                      <a:pt x="24" y="38"/>
                    </a:cubicBezTo>
                    <a:cubicBezTo>
                      <a:pt x="23" y="38"/>
                      <a:pt x="22" y="38"/>
                      <a:pt x="21" y="36"/>
                    </a:cubicBezTo>
                    <a:cubicBezTo>
                      <a:pt x="16" y="30"/>
                      <a:pt x="18" y="20"/>
                      <a:pt x="25" y="14"/>
                    </a:cubicBezTo>
                    <a:cubicBezTo>
                      <a:pt x="27" y="12"/>
                      <a:pt x="29" y="9"/>
                      <a:pt x="31" y="6"/>
                    </a:cubicBezTo>
                    <a:cubicBezTo>
                      <a:pt x="29" y="3"/>
                      <a:pt x="27" y="2"/>
                      <a:pt x="24" y="2"/>
                    </a:cubicBezTo>
                    <a:cubicBezTo>
                      <a:pt x="23" y="2"/>
                      <a:pt x="23" y="2"/>
                      <a:pt x="22" y="2"/>
                    </a:cubicBezTo>
                    <a:cubicBezTo>
                      <a:pt x="22" y="2"/>
                      <a:pt x="21" y="2"/>
                      <a:pt x="20" y="2"/>
                    </a:cubicBezTo>
                    <a:cubicBezTo>
                      <a:pt x="19" y="2"/>
                      <a:pt x="17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2"/>
                      <a:pt x="11" y="2"/>
                      <a:pt x="9" y="2"/>
                    </a:cubicBezTo>
                    <a:cubicBezTo>
                      <a:pt x="6" y="2"/>
                      <a:pt x="3" y="2"/>
                      <a:pt x="0" y="0"/>
                    </a:cubicBezTo>
                  </a:path>
                </a:pathLst>
              </a:custGeom>
              <a:solidFill>
                <a:srgbClr val="723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1" name="Freeform 6248"/>
              <p:cNvSpPr>
                <a:spLocks noEditPoints="1"/>
              </p:cNvSpPr>
              <p:nvPr/>
            </p:nvSpPr>
            <p:spPr bwMode="auto">
              <a:xfrm>
                <a:off x="5245100" y="4718051"/>
                <a:ext cx="87313" cy="61913"/>
              </a:xfrm>
              <a:custGeom>
                <a:avLst/>
                <a:gdLst>
                  <a:gd name="T0" fmla="*/ 41 w 44"/>
                  <a:gd name="T1" fmla="*/ 27 h 31"/>
                  <a:gd name="T2" fmla="*/ 41 w 44"/>
                  <a:gd name="T3" fmla="*/ 29 h 31"/>
                  <a:gd name="T4" fmla="*/ 41 w 44"/>
                  <a:gd name="T5" fmla="*/ 27 h 31"/>
                  <a:gd name="T6" fmla="*/ 9 w 44"/>
                  <a:gd name="T7" fmla="*/ 0 h 31"/>
                  <a:gd name="T8" fmla="*/ 9 w 44"/>
                  <a:gd name="T9" fmla="*/ 0 h 31"/>
                  <a:gd name="T10" fmla="*/ 5 w 44"/>
                  <a:gd name="T11" fmla="*/ 11 h 31"/>
                  <a:gd name="T12" fmla="*/ 5 w 44"/>
                  <a:gd name="T13" fmla="*/ 11 h 31"/>
                  <a:gd name="T14" fmla="*/ 35 w 44"/>
                  <a:gd name="T15" fmla="*/ 31 h 31"/>
                  <a:gd name="T16" fmla="*/ 39 w 44"/>
                  <a:gd name="T17" fmla="*/ 31 h 31"/>
                  <a:gd name="T18" fmla="*/ 39 w 44"/>
                  <a:gd name="T19" fmla="*/ 31 h 31"/>
                  <a:gd name="T20" fmla="*/ 41 w 44"/>
                  <a:gd name="T21" fmla="*/ 27 h 31"/>
                  <a:gd name="T22" fmla="*/ 41 w 44"/>
                  <a:gd name="T23" fmla="*/ 27 h 31"/>
                  <a:gd name="T24" fmla="*/ 36 w 44"/>
                  <a:gd name="T25" fmla="*/ 5 h 31"/>
                  <a:gd name="T26" fmla="*/ 36 w 44"/>
                  <a:gd name="T27" fmla="*/ 5 h 31"/>
                  <a:gd name="T28" fmla="*/ 29 w 44"/>
                  <a:gd name="T29" fmla="*/ 4 h 31"/>
                  <a:gd name="T30" fmla="*/ 19 w 44"/>
                  <a:gd name="T31" fmla="*/ 7 h 31"/>
                  <a:gd name="T32" fmla="*/ 15 w 44"/>
                  <a:gd name="T33" fmla="*/ 9 h 31"/>
                  <a:gd name="T34" fmla="*/ 12 w 44"/>
                  <a:gd name="T35" fmla="*/ 1 h 31"/>
                  <a:gd name="T36" fmla="*/ 12 w 44"/>
                  <a:gd name="T37" fmla="*/ 1 h 31"/>
                  <a:gd name="T38" fmla="*/ 9 w 44"/>
                  <a:gd name="T3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31">
                    <a:moveTo>
                      <a:pt x="41" y="27"/>
                    </a:moveTo>
                    <a:cubicBezTo>
                      <a:pt x="41" y="28"/>
                      <a:pt x="41" y="28"/>
                      <a:pt x="41" y="29"/>
                    </a:cubicBezTo>
                    <a:cubicBezTo>
                      <a:pt x="41" y="28"/>
                      <a:pt x="41" y="28"/>
                      <a:pt x="41" y="27"/>
                    </a:cubicBezTo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6" y="4"/>
                      <a:pt x="0" y="6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10" y="27"/>
                      <a:pt x="22" y="31"/>
                      <a:pt x="35" y="31"/>
                    </a:cubicBezTo>
                    <a:cubicBezTo>
                      <a:pt x="37" y="31"/>
                      <a:pt x="38" y="31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0" y="30"/>
                      <a:pt x="40" y="29"/>
                      <a:pt x="41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44" y="19"/>
                      <a:pt x="22" y="16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3" y="4"/>
                      <a:pt x="31" y="4"/>
                      <a:pt x="29" y="4"/>
                    </a:cubicBezTo>
                    <a:cubicBezTo>
                      <a:pt x="25" y="4"/>
                      <a:pt x="22" y="5"/>
                      <a:pt x="19" y="7"/>
                    </a:cubicBezTo>
                    <a:cubicBezTo>
                      <a:pt x="17" y="8"/>
                      <a:pt x="15" y="9"/>
                      <a:pt x="15" y="9"/>
                    </a:cubicBezTo>
                    <a:cubicBezTo>
                      <a:pt x="12" y="9"/>
                      <a:pt x="12" y="5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0"/>
                    </a:cubicBezTo>
                  </a:path>
                </a:pathLst>
              </a:custGeom>
              <a:solidFill>
                <a:srgbClr val="5F25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2" name="Freeform 6249"/>
              <p:cNvSpPr/>
              <p:nvPr/>
            </p:nvSpPr>
            <p:spPr bwMode="auto">
              <a:xfrm>
                <a:off x="5329238" y="4721226"/>
                <a:ext cx="49213" cy="46038"/>
              </a:xfrm>
              <a:custGeom>
                <a:avLst/>
                <a:gdLst>
                  <a:gd name="T0" fmla="*/ 8 w 25"/>
                  <a:gd name="T1" fmla="*/ 0 h 23"/>
                  <a:gd name="T2" fmla="*/ 1 w 25"/>
                  <a:gd name="T3" fmla="*/ 6 h 23"/>
                  <a:gd name="T4" fmla="*/ 1 w 25"/>
                  <a:gd name="T5" fmla="*/ 6 h 23"/>
                  <a:gd name="T6" fmla="*/ 16 w 25"/>
                  <a:gd name="T7" fmla="*/ 23 h 23"/>
                  <a:gd name="T8" fmla="*/ 16 w 25"/>
                  <a:gd name="T9" fmla="*/ 23 h 23"/>
                  <a:gd name="T10" fmla="*/ 13 w 25"/>
                  <a:gd name="T11" fmla="*/ 3 h 23"/>
                  <a:gd name="T12" fmla="*/ 8 w 25"/>
                  <a:gd name="T1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23">
                    <a:moveTo>
                      <a:pt x="8" y="0"/>
                    </a:moveTo>
                    <a:cubicBezTo>
                      <a:pt x="6" y="0"/>
                      <a:pt x="3" y="2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17"/>
                      <a:pt x="8" y="20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25" y="15"/>
                      <a:pt x="18" y="8"/>
                      <a:pt x="13" y="3"/>
                    </a:cubicBezTo>
                    <a:cubicBezTo>
                      <a:pt x="12" y="1"/>
                      <a:pt x="10" y="0"/>
                      <a:pt x="8" y="0"/>
                    </a:cubicBezTo>
                  </a:path>
                </a:pathLst>
              </a:custGeom>
              <a:solidFill>
                <a:srgbClr val="632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3" name="Freeform 6250"/>
              <p:cNvSpPr/>
              <p:nvPr/>
            </p:nvSpPr>
            <p:spPr bwMode="auto">
              <a:xfrm>
                <a:off x="5314950" y="4772026"/>
                <a:ext cx="47625" cy="50800"/>
              </a:xfrm>
              <a:custGeom>
                <a:avLst/>
                <a:gdLst>
                  <a:gd name="T0" fmla="*/ 6 w 24"/>
                  <a:gd name="T1" fmla="*/ 0 h 26"/>
                  <a:gd name="T2" fmla="*/ 4 w 24"/>
                  <a:gd name="T3" fmla="*/ 4 h 26"/>
                  <a:gd name="T4" fmla="*/ 4 w 24"/>
                  <a:gd name="T5" fmla="*/ 4 h 26"/>
                  <a:gd name="T6" fmla="*/ 9 w 24"/>
                  <a:gd name="T7" fmla="*/ 26 h 26"/>
                  <a:gd name="T8" fmla="*/ 9 w 24"/>
                  <a:gd name="T9" fmla="*/ 26 h 26"/>
                  <a:gd name="T10" fmla="*/ 6 w 24"/>
                  <a:gd name="T11" fmla="*/ 2 h 26"/>
                  <a:gd name="T12" fmla="*/ 6 w 24"/>
                  <a:gd name="T13" fmla="*/ 0 h 26"/>
                  <a:gd name="T14" fmla="*/ 6 w 24"/>
                  <a:gd name="T15" fmla="*/ 0 h 26"/>
                  <a:gd name="T16" fmla="*/ 6 w 24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6">
                    <a:moveTo>
                      <a:pt x="6" y="0"/>
                    </a:moveTo>
                    <a:cubicBezTo>
                      <a:pt x="5" y="2"/>
                      <a:pt x="5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13"/>
                      <a:pt x="12" y="18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24" y="16"/>
                      <a:pt x="11" y="9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581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4" name="Freeform 6251"/>
              <p:cNvSpPr/>
              <p:nvPr/>
            </p:nvSpPr>
            <p:spPr bwMode="auto">
              <a:xfrm>
                <a:off x="5707063" y="4956176"/>
                <a:ext cx="141288" cy="309563"/>
              </a:xfrm>
              <a:custGeom>
                <a:avLst/>
                <a:gdLst>
                  <a:gd name="T0" fmla="*/ 59 w 71"/>
                  <a:gd name="T1" fmla="*/ 0 h 155"/>
                  <a:gd name="T2" fmla="*/ 47 w 71"/>
                  <a:gd name="T3" fmla="*/ 9 h 155"/>
                  <a:gd name="T4" fmla="*/ 41 w 71"/>
                  <a:gd name="T5" fmla="*/ 6 h 155"/>
                  <a:gd name="T6" fmla="*/ 41 w 71"/>
                  <a:gd name="T7" fmla="*/ 6 h 155"/>
                  <a:gd name="T8" fmla="*/ 37 w 71"/>
                  <a:gd name="T9" fmla="*/ 29 h 155"/>
                  <a:gd name="T10" fmla="*/ 37 w 71"/>
                  <a:gd name="T11" fmla="*/ 51 h 155"/>
                  <a:gd name="T12" fmla="*/ 33 w 71"/>
                  <a:gd name="T13" fmla="*/ 54 h 155"/>
                  <a:gd name="T14" fmla="*/ 31 w 71"/>
                  <a:gd name="T15" fmla="*/ 53 h 155"/>
                  <a:gd name="T16" fmla="*/ 36 w 71"/>
                  <a:gd name="T17" fmla="*/ 33 h 155"/>
                  <a:gd name="T18" fmla="*/ 30 w 71"/>
                  <a:gd name="T19" fmla="*/ 15 h 155"/>
                  <a:gd name="T20" fmla="*/ 0 w 71"/>
                  <a:gd name="T21" fmla="*/ 29 h 155"/>
                  <a:gd name="T22" fmla="*/ 0 w 71"/>
                  <a:gd name="T23" fmla="*/ 29 h 155"/>
                  <a:gd name="T24" fmla="*/ 3 w 71"/>
                  <a:gd name="T25" fmla="*/ 47 h 155"/>
                  <a:gd name="T26" fmla="*/ 3 w 71"/>
                  <a:gd name="T27" fmla="*/ 47 h 155"/>
                  <a:gd name="T28" fmla="*/ 11 w 71"/>
                  <a:gd name="T29" fmla="*/ 70 h 155"/>
                  <a:gd name="T30" fmla="*/ 11 w 71"/>
                  <a:gd name="T31" fmla="*/ 70 h 155"/>
                  <a:gd name="T32" fmla="*/ 11 w 71"/>
                  <a:gd name="T33" fmla="*/ 70 h 155"/>
                  <a:gd name="T34" fmla="*/ 11 w 71"/>
                  <a:gd name="T35" fmla="*/ 70 h 155"/>
                  <a:gd name="T36" fmla="*/ 17 w 71"/>
                  <a:gd name="T37" fmla="*/ 65 h 155"/>
                  <a:gd name="T38" fmla="*/ 18 w 71"/>
                  <a:gd name="T39" fmla="*/ 68 h 155"/>
                  <a:gd name="T40" fmla="*/ 28 w 71"/>
                  <a:gd name="T41" fmla="*/ 105 h 155"/>
                  <a:gd name="T42" fmla="*/ 28 w 71"/>
                  <a:gd name="T43" fmla="*/ 105 h 155"/>
                  <a:gd name="T44" fmla="*/ 26 w 71"/>
                  <a:gd name="T45" fmla="*/ 149 h 155"/>
                  <a:gd name="T46" fmla="*/ 26 w 71"/>
                  <a:gd name="T47" fmla="*/ 149 h 155"/>
                  <a:gd name="T48" fmla="*/ 26 w 71"/>
                  <a:gd name="T49" fmla="*/ 149 h 155"/>
                  <a:gd name="T50" fmla="*/ 26 w 71"/>
                  <a:gd name="T51" fmla="*/ 149 h 155"/>
                  <a:gd name="T52" fmla="*/ 26 w 71"/>
                  <a:gd name="T53" fmla="*/ 149 h 155"/>
                  <a:gd name="T54" fmla="*/ 32 w 71"/>
                  <a:gd name="T55" fmla="*/ 155 h 155"/>
                  <a:gd name="T56" fmla="*/ 32 w 71"/>
                  <a:gd name="T57" fmla="*/ 155 h 155"/>
                  <a:gd name="T58" fmla="*/ 32 w 71"/>
                  <a:gd name="T59" fmla="*/ 155 h 155"/>
                  <a:gd name="T60" fmla="*/ 39 w 71"/>
                  <a:gd name="T61" fmla="*/ 145 h 155"/>
                  <a:gd name="T62" fmla="*/ 42 w 71"/>
                  <a:gd name="T63" fmla="*/ 137 h 155"/>
                  <a:gd name="T64" fmla="*/ 43 w 71"/>
                  <a:gd name="T65" fmla="*/ 134 h 155"/>
                  <a:gd name="T66" fmla="*/ 43 w 71"/>
                  <a:gd name="T67" fmla="*/ 134 h 155"/>
                  <a:gd name="T68" fmla="*/ 48 w 71"/>
                  <a:gd name="T69" fmla="*/ 119 h 155"/>
                  <a:gd name="T70" fmla="*/ 48 w 71"/>
                  <a:gd name="T71" fmla="*/ 119 h 155"/>
                  <a:gd name="T72" fmla="*/ 64 w 71"/>
                  <a:gd name="T73" fmla="*/ 59 h 155"/>
                  <a:gd name="T74" fmla="*/ 64 w 71"/>
                  <a:gd name="T75" fmla="*/ 59 h 155"/>
                  <a:gd name="T76" fmla="*/ 59 w 71"/>
                  <a:gd name="T77" fmla="*/ 61 h 155"/>
                  <a:gd name="T78" fmla="*/ 59 w 71"/>
                  <a:gd name="T79" fmla="*/ 61 h 155"/>
                  <a:gd name="T80" fmla="*/ 38 w 71"/>
                  <a:gd name="T81" fmla="*/ 98 h 155"/>
                  <a:gd name="T82" fmla="*/ 52 w 71"/>
                  <a:gd name="T83" fmla="*/ 47 h 155"/>
                  <a:gd name="T84" fmla="*/ 52 w 71"/>
                  <a:gd name="T85" fmla="*/ 47 h 155"/>
                  <a:gd name="T86" fmla="*/ 68 w 71"/>
                  <a:gd name="T87" fmla="*/ 30 h 155"/>
                  <a:gd name="T88" fmla="*/ 67 w 71"/>
                  <a:gd name="T89" fmla="*/ 24 h 155"/>
                  <a:gd name="T90" fmla="*/ 63 w 71"/>
                  <a:gd name="T91" fmla="*/ 26 h 155"/>
                  <a:gd name="T92" fmla="*/ 63 w 71"/>
                  <a:gd name="T93" fmla="*/ 26 h 155"/>
                  <a:gd name="T94" fmla="*/ 57 w 71"/>
                  <a:gd name="T95" fmla="*/ 28 h 155"/>
                  <a:gd name="T96" fmla="*/ 56 w 71"/>
                  <a:gd name="T97" fmla="*/ 21 h 155"/>
                  <a:gd name="T98" fmla="*/ 59 w 71"/>
                  <a:gd name="T9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1" h="155">
                    <a:moveTo>
                      <a:pt x="59" y="0"/>
                    </a:moveTo>
                    <a:cubicBezTo>
                      <a:pt x="55" y="4"/>
                      <a:pt x="52" y="9"/>
                      <a:pt x="47" y="9"/>
                    </a:cubicBezTo>
                    <a:cubicBezTo>
                      <a:pt x="45" y="9"/>
                      <a:pt x="43" y="8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0" y="14"/>
                      <a:pt x="39" y="22"/>
                      <a:pt x="37" y="29"/>
                    </a:cubicBezTo>
                    <a:cubicBezTo>
                      <a:pt x="52" y="36"/>
                      <a:pt x="34" y="43"/>
                      <a:pt x="37" y="51"/>
                    </a:cubicBezTo>
                    <a:cubicBezTo>
                      <a:pt x="38" y="52"/>
                      <a:pt x="35" y="54"/>
                      <a:pt x="33" y="54"/>
                    </a:cubicBezTo>
                    <a:cubicBezTo>
                      <a:pt x="32" y="54"/>
                      <a:pt x="32" y="53"/>
                      <a:pt x="31" y="53"/>
                    </a:cubicBezTo>
                    <a:cubicBezTo>
                      <a:pt x="26" y="45"/>
                      <a:pt x="30" y="39"/>
                      <a:pt x="36" y="33"/>
                    </a:cubicBezTo>
                    <a:cubicBezTo>
                      <a:pt x="27" y="30"/>
                      <a:pt x="33" y="22"/>
                      <a:pt x="30" y="15"/>
                    </a:cubicBezTo>
                    <a:cubicBezTo>
                      <a:pt x="22" y="26"/>
                      <a:pt x="11" y="29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" y="35"/>
                      <a:pt x="2" y="41"/>
                      <a:pt x="3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13" y="52"/>
                      <a:pt x="5" y="64"/>
                      <a:pt x="11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13" y="68"/>
                      <a:pt x="15" y="65"/>
                      <a:pt x="17" y="65"/>
                    </a:cubicBezTo>
                    <a:cubicBezTo>
                      <a:pt x="18" y="65"/>
                      <a:pt x="18" y="66"/>
                      <a:pt x="18" y="68"/>
                    </a:cubicBezTo>
                    <a:cubicBezTo>
                      <a:pt x="17" y="82"/>
                      <a:pt x="27" y="92"/>
                      <a:pt x="28" y="105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43" y="120"/>
                      <a:pt x="31" y="134"/>
                      <a:pt x="26" y="149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6" y="149"/>
                      <a:pt x="26" y="149"/>
                      <a:pt x="26" y="149"/>
                    </a:cubicBezTo>
                    <a:cubicBezTo>
                      <a:pt x="28" y="151"/>
                      <a:pt x="30" y="153"/>
                      <a:pt x="32" y="155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34" y="151"/>
                      <a:pt x="34" y="147"/>
                      <a:pt x="39" y="145"/>
                    </a:cubicBezTo>
                    <a:cubicBezTo>
                      <a:pt x="40" y="142"/>
                      <a:pt x="41" y="139"/>
                      <a:pt x="42" y="137"/>
                    </a:cubicBezTo>
                    <a:cubicBezTo>
                      <a:pt x="43" y="136"/>
                      <a:pt x="43" y="135"/>
                      <a:pt x="43" y="134"/>
                    </a:cubicBezTo>
                    <a:cubicBezTo>
                      <a:pt x="43" y="134"/>
                      <a:pt x="43" y="134"/>
                      <a:pt x="43" y="134"/>
                    </a:cubicBezTo>
                    <a:cubicBezTo>
                      <a:pt x="45" y="129"/>
                      <a:pt x="47" y="124"/>
                      <a:pt x="48" y="119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8" y="98"/>
                      <a:pt x="58" y="79"/>
                      <a:pt x="64" y="59"/>
                    </a:cubicBezTo>
                    <a:cubicBezTo>
                      <a:pt x="64" y="59"/>
                      <a:pt x="64" y="59"/>
                      <a:pt x="64" y="59"/>
                    </a:cubicBezTo>
                    <a:cubicBezTo>
                      <a:pt x="63" y="60"/>
                      <a:pt x="61" y="60"/>
                      <a:pt x="59" y="61"/>
                    </a:cubicBezTo>
                    <a:cubicBezTo>
                      <a:pt x="59" y="61"/>
                      <a:pt x="59" y="61"/>
                      <a:pt x="59" y="61"/>
                    </a:cubicBezTo>
                    <a:cubicBezTo>
                      <a:pt x="52" y="71"/>
                      <a:pt x="57" y="88"/>
                      <a:pt x="38" y="98"/>
                    </a:cubicBezTo>
                    <a:cubicBezTo>
                      <a:pt x="46" y="78"/>
                      <a:pt x="52" y="63"/>
                      <a:pt x="52" y="47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8" y="41"/>
                      <a:pt x="64" y="36"/>
                      <a:pt x="68" y="30"/>
                    </a:cubicBezTo>
                    <a:cubicBezTo>
                      <a:pt x="71" y="26"/>
                      <a:pt x="70" y="24"/>
                      <a:pt x="67" y="24"/>
                    </a:cubicBezTo>
                    <a:cubicBezTo>
                      <a:pt x="66" y="24"/>
                      <a:pt x="65" y="25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1" y="26"/>
                      <a:pt x="58" y="28"/>
                      <a:pt x="57" y="28"/>
                    </a:cubicBezTo>
                    <a:cubicBezTo>
                      <a:pt x="55" y="28"/>
                      <a:pt x="54" y="26"/>
                      <a:pt x="56" y="21"/>
                    </a:cubicBezTo>
                    <a:cubicBezTo>
                      <a:pt x="58" y="14"/>
                      <a:pt x="62" y="9"/>
                      <a:pt x="59" y="0"/>
                    </a:cubicBezTo>
                  </a:path>
                </a:pathLst>
              </a:custGeom>
              <a:solidFill>
                <a:srgbClr val="5627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5" name="Freeform 6252"/>
              <p:cNvSpPr>
                <a:spLocks noEditPoints="1"/>
              </p:cNvSpPr>
              <p:nvPr/>
            </p:nvSpPr>
            <p:spPr bwMode="auto">
              <a:xfrm>
                <a:off x="5689600" y="4913314"/>
                <a:ext cx="98425" cy="107950"/>
              </a:xfrm>
              <a:custGeom>
                <a:avLst/>
                <a:gdLst>
                  <a:gd name="T0" fmla="*/ 22 w 49"/>
                  <a:gd name="T1" fmla="*/ 40 h 54"/>
                  <a:gd name="T2" fmla="*/ 20 w 49"/>
                  <a:gd name="T3" fmla="*/ 39 h 54"/>
                  <a:gd name="T4" fmla="*/ 16 w 49"/>
                  <a:gd name="T5" fmla="*/ 29 h 54"/>
                  <a:gd name="T6" fmla="*/ 23 w 49"/>
                  <a:gd name="T7" fmla="*/ 24 h 54"/>
                  <a:gd name="T8" fmla="*/ 26 w 49"/>
                  <a:gd name="T9" fmla="*/ 25 h 54"/>
                  <a:gd name="T10" fmla="*/ 29 w 49"/>
                  <a:gd name="T11" fmla="*/ 34 h 54"/>
                  <a:gd name="T12" fmla="*/ 22 w 49"/>
                  <a:gd name="T13" fmla="*/ 40 h 54"/>
                  <a:gd name="T14" fmla="*/ 17 w 49"/>
                  <a:gd name="T15" fmla="*/ 0 h 54"/>
                  <a:gd name="T16" fmla="*/ 17 w 49"/>
                  <a:gd name="T17" fmla="*/ 0 h 54"/>
                  <a:gd name="T18" fmla="*/ 6 w 49"/>
                  <a:gd name="T19" fmla="*/ 8 h 54"/>
                  <a:gd name="T20" fmla="*/ 6 w 49"/>
                  <a:gd name="T21" fmla="*/ 8 h 54"/>
                  <a:gd name="T22" fmla="*/ 6 w 49"/>
                  <a:gd name="T23" fmla="*/ 8 h 54"/>
                  <a:gd name="T24" fmla="*/ 0 w 49"/>
                  <a:gd name="T25" fmla="*/ 52 h 54"/>
                  <a:gd name="T26" fmla="*/ 0 w 49"/>
                  <a:gd name="T27" fmla="*/ 52 h 54"/>
                  <a:gd name="T28" fmla="*/ 0 w 49"/>
                  <a:gd name="T29" fmla="*/ 52 h 54"/>
                  <a:gd name="T30" fmla="*/ 8 w 49"/>
                  <a:gd name="T31" fmla="*/ 50 h 54"/>
                  <a:gd name="T32" fmla="*/ 8 w 49"/>
                  <a:gd name="T33" fmla="*/ 50 h 54"/>
                  <a:gd name="T34" fmla="*/ 38 w 49"/>
                  <a:gd name="T35" fmla="*/ 36 h 54"/>
                  <a:gd name="T36" fmla="*/ 44 w 49"/>
                  <a:gd name="T37" fmla="*/ 54 h 54"/>
                  <a:gd name="T38" fmla="*/ 44 w 49"/>
                  <a:gd name="T39" fmla="*/ 54 h 54"/>
                  <a:gd name="T40" fmla="*/ 45 w 49"/>
                  <a:gd name="T41" fmla="*/ 50 h 54"/>
                  <a:gd name="T42" fmla="*/ 45 w 49"/>
                  <a:gd name="T43" fmla="*/ 50 h 54"/>
                  <a:gd name="T44" fmla="*/ 49 w 49"/>
                  <a:gd name="T45" fmla="*/ 27 h 54"/>
                  <a:gd name="T46" fmla="*/ 49 w 49"/>
                  <a:gd name="T47" fmla="*/ 27 h 54"/>
                  <a:gd name="T48" fmla="*/ 46 w 49"/>
                  <a:gd name="T49" fmla="*/ 22 h 54"/>
                  <a:gd name="T50" fmla="*/ 46 w 49"/>
                  <a:gd name="T51" fmla="*/ 22 h 54"/>
                  <a:gd name="T52" fmla="*/ 17 w 49"/>
                  <a:gd name="T53" fmla="*/ 0 h 54"/>
                  <a:gd name="T54" fmla="*/ 17 w 49"/>
                  <a:gd name="T5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" h="54">
                    <a:moveTo>
                      <a:pt x="22" y="40"/>
                    </a:moveTo>
                    <a:cubicBezTo>
                      <a:pt x="22" y="40"/>
                      <a:pt x="21" y="39"/>
                      <a:pt x="20" y="39"/>
                    </a:cubicBezTo>
                    <a:cubicBezTo>
                      <a:pt x="16" y="37"/>
                      <a:pt x="14" y="33"/>
                      <a:pt x="16" y="29"/>
                    </a:cubicBezTo>
                    <a:cubicBezTo>
                      <a:pt x="18" y="26"/>
                      <a:pt x="20" y="24"/>
                      <a:pt x="23" y="24"/>
                    </a:cubicBezTo>
                    <a:cubicBezTo>
                      <a:pt x="24" y="24"/>
                      <a:pt x="25" y="24"/>
                      <a:pt x="26" y="25"/>
                    </a:cubicBezTo>
                    <a:cubicBezTo>
                      <a:pt x="30" y="26"/>
                      <a:pt x="31" y="30"/>
                      <a:pt x="29" y="34"/>
                    </a:cubicBezTo>
                    <a:cubicBezTo>
                      <a:pt x="27" y="36"/>
                      <a:pt x="25" y="40"/>
                      <a:pt x="22" y="40"/>
                    </a:cubicBezTo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5"/>
                      <a:pt x="12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8" y="23"/>
                      <a:pt x="1" y="37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3" y="51"/>
                      <a:pt x="5" y="51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19" y="50"/>
                      <a:pt x="30" y="47"/>
                      <a:pt x="38" y="36"/>
                    </a:cubicBezTo>
                    <a:cubicBezTo>
                      <a:pt x="41" y="43"/>
                      <a:pt x="35" y="51"/>
                      <a:pt x="44" y="54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3"/>
                      <a:pt x="45" y="52"/>
                      <a:pt x="45" y="50"/>
                    </a:cubicBezTo>
                    <a:cubicBezTo>
                      <a:pt x="45" y="50"/>
                      <a:pt x="45" y="50"/>
                      <a:pt x="45" y="50"/>
                    </a:cubicBezTo>
                    <a:cubicBezTo>
                      <a:pt x="47" y="43"/>
                      <a:pt x="48" y="35"/>
                      <a:pt x="49" y="27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48" y="25"/>
                      <a:pt x="47" y="24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2" y="8"/>
                      <a:pt x="27" y="7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6132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6" name="Freeform 6253"/>
              <p:cNvSpPr/>
              <p:nvPr/>
            </p:nvSpPr>
            <p:spPr bwMode="auto">
              <a:xfrm>
                <a:off x="5648325" y="4929189"/>
                <a:ext cx="58738" cy="88900"/>
              </a:xfrm>
              <a:custGeom>
                <a:avLst/>
                <a:gdLst>
                  <a:gd name="T0" fmla="*/ 27 w 29"/>
                  <a:gd name="T1" fmla="*/ 0 h 44"/>
                  <a:gd name="T2" fmla="*/ 18 w 29"/>
                  <a:gd name="T3" fmla="*/ 2 h 44"/>
                  <a:gd name="T4" fmla="*/ 18 w 29"/>
                  <a:gd name="T5" fmla="*/ 2 h 44"/>
                  <a:gd name="T6" fmla="*/ 15 w 29"/>
                  <a:gd name="T7" fmla="*/ 10 h 44"/>
                  <a:gd name="T8" fmla="*/ 21 w 29"/>
                  <a:gd name="T9" fmla="*/ 44 h 44"/>
                  <a:gd name="T10" fmla="*/ 21 w 29"/>
                  <a:gd name="T11" fmla="*/ 44 h 44"/>
                  <a:gd name="T12" fmla="*/ 27 w 29"/>
                  <a:gd name="T13" fmla="*/ 0 h 44"/>
                  <a:gd name="T14" fmla="*/ 27 w 29"/>
                  <a:gd name="T15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44">
                    <a:moveTo>
                      <a:pt x="27" y="0"/>
                    </a:moveTo>
                    <a:cubicBezTo>
                      <a:pt x="24" y="1"/>
                      <a:pt x="21" y="1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5"/>
                      <a:pt x="17" y="9"/>
                      <a:pt x="15" y="10"/>
                    </a:cubicBezTo>
                    <a:cubicBezTo>
                      <a:pt x="0" y="23"/>
                      <a:pt x="2" y="35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2" y="29"/>
                      <a:pt x="29" y="15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5723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7" name="Freeform 6254"/>
              <p:cNvSpPr/>
              <p:nvPr/>
            </p:nvSpPr>
            <p:spPr bwMode="auto">
              <a:xfrm>
                <a:off x="5476875" y="4557714"/>
                <a:ext cx="119063" cy="207963"/>
              </a:xfrm>
              <a:custGeom>
                <a:avLst/>
                <a:gdLst>
                  <a:gd name="T0" fmla="*/ 59 w 59"/>
                  <a:gd name="T1" fmla="*/ 0 h 104"/>
                  <a:gd name="T2" fmla="*/ 59 w 59"/>
                  <a:gd name="T3" fmla="*/ 0 h 104"/>
                  <a:gd name="T4" fmla="*/ 54 w 59"/>
                  <a:gd name="T5" fmla="*/ 3 h 104"/>
                  <a:gd name="T6" fmla="*/ 54 w 59"/>
                  <a:gd name="T7" fmla="*/ 3 h 104"/>
                  <a:gd name="T8" fmla="*/ 43 w 59"/>
                  <a:gd name="T9" fmla="*/ 24 h 104"/>
                  <a:gd name="T10" fmla="*/ 43 w 59"/>
                  <a:gd name="T11" fmla="*/ 24 h 104"/>
                  <a:gd name="T12" fmla="*/ 36 w 59"/>
                  <a:gd name="T13" fmla="*/ 33 h 104"/>
                  <a:gd name="T14" fmla="*/ 36 w 59"/>
                  <a:gd name="T15" fmla="*/ 33 h 104"/>
                  <a:gd name="T16" fmla="*/ 29 w 59"/>
                  <a:gd name="T17" fmla="*/ 53 h 104"/>
                  <a:gd name="T18" fmla="*/ 25 w 59"/>
                  <a:gd name="T19" fmla="*/ 58 h 104"/>
                  <a:gd name="T20" fmla="*/ 24 w 59"/>
                  <a:gd name="T21" fmla="*/ 62 h 104"/>
                  <a:gd name="T22" fmla="*/ 24 w 59"/>
                  <a:gd name="T23" fmla="*/ 62 h 104"/>
                  <a:gd name="T24" fmla="*/ 24 w 59"/>
                  <a:gd name="T25" fmla="*/ 62 h 104"/>
                  <a:gd name="T26" fmla="*/ 23 w 59"/>
                  <a:gd name="T27" fmla="*/ 58 h 104"/>
                  <a:gd name="T28" fmla="*/ 19 w 59"/>
                  <a:gd name="T29" fmla="*/ 60 h 104"/>
                  <a:gd name="T30" fmla="*/ 3 w 59"/>
                  <a:gd name="T31" fmla="*/ 77 h 104"/>
                  <a:gd name="T32" fmla="*/ 9 w 59"/>
                  <a:gd name="T33" fmla="*/ 103 h 104"/>
                  <a:gd name="T34" fmla="*/ 9 w 59"/>
                  <a:gd name="T35" fmla="*/ 103 h 104"/>
                  <a:gd name="T36" fmla="*/ 9 w 59"/>
                  <a:gd name="T37" fmla="*/ 103 h 104"/>
                  <a:gd name="T38" fmla="*/ 12 w 59"/>
                  <a:gd name="T39" fmla="*/ 104 h 104"/>
                  <a:gd name="T40" fmla="*/ 12 w 59"/>
                  <a:gd name="T41" fmla="*/ 104 h 104"/>
                  <a:gd name="T42" fmla="*/ 28 w 59"/>
                  <a:gd name="T43" fmla="*/ 66 h 104"/>
                  <a:gd name="T44" fmla="*/ 57 w 59"/>
                  <a:gd name="T45" fmla="*/ 8 h 104"/>
                  <a:gd name="T46" fmla="*/ 57 w 59"/>
                  <a:gd name="T47" fmla="*/ 8 h 104"/>
                  <a:gd name="T48" fmla="*/ 59 w 59"/>
                  <a:gd name="T49" fmla="*/ 0 h 104"/>
                  <a:gd name="T50" fmla="*/ 59 w 59"/>
                  <a:gd name="T51" fmla="*/ 0 h 104"/>
                  <a:gd name="T52" fmla="*/ 59 w 59"/>
                  <a:gd name="T5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9" h="104">
                    <a:moveTo>
                      <a:pt x="59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7" y="1"/>
                      <a:pt x="56" y="2"/>
                      <a:pt x="54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1" y="10"/>
                      <a:pt x="52" y="19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1" y="27"/>
                      <a:pt x="38" y="30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29" y="38"/>
                      <a:pt x="31" y="46"/>
                      <a:pt x="29" y="53"/>
                    </a:cubicBezTo>
                    <a:cubicBezTo>
                      <a:pt x="28" y="56"/>
                      <a:pt x="27" y="57"/>
                      <a:pt x="25" y="58"/>
                    </a:cubicBezTo>
                    <a:cubicBezTo>
                      <a:pt x="25" y="59"/>
                      <a:pt x="25" y="61"/>
                      <a:pt x="24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4" y="61"/>
                      <a:pt x="24" y="59"/>
                      <a:pt x="23" y="58"/>
                    </a:cubicBezTo>
                    <a:cubicBezTo>
                      <a:pt x="22" y="58"/>
                      <a:pt x="21" y="59"/>
                      <a:pt x="19" y="60"/>
                    </a:cubicBezTo>
                    <a:cubicBezTo>
                      <a:pt x="12" y="63"/>
                      <a:pt x="0" y="71"/>
                      <a:pt x="3" y="77"/>
                    </a:cubicBezTo>
                    <a:cubicBezTo>
                      <a:pt x="9" y="86"/>
                      <a:pt x="5" y="95"/>
                      <a:pt x="9" y="103"/>
                    </a:cubicBezTo>
                    <a:cubicBezTo>
                      <a:pt x="9" y="103"/>
                      <a:pt x="9" y="103"/>
                      <a:pt x="9" y="103"/>
                    </a:cubicBezTo>
                    <a:cubicBezTo>
                      <a:pt x="9" y="103"/>
                      <a:pt x="9" y="103"/>
                      <a:pt x="9" y="103"/>
                    </a:cubicBezTo>
                    <a:cubicBezTo>
                      <a:pt x="10" y="103"/>
                      <a:pt x="11" y="103"/>
                      <a:pt x="12" y="104"/>
                    </a:cubicBezTo>
                    <a:cubicBezTo>
                      <a:pt x="12" y="104"/>
                      <a:pt x="12" y="104"/>
                      <a:pt x="12" y="104"/>
                    </a:cubicBezTo>
                    <a:cubicBezTo>
                      <a:pt x="14" y="90"/>
                      <a:pt x="21" y="78"/>
                      <a:pt x="28" y="66"/>
                    </a:cubicBezTo>
                    <a:cubicBezTo>
                      <a:pt x="39" y="48"/>
                      <a:pt x="56" y="32"/>
                      <a:pt x="57" y="8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7" y="5"/>
                      <a:pt x="58" y="3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9" y="0"/>
                      <a:pt x="59" y="0"/>
                      <a:pt x="59" y="0"/>
                    </a:cubicBezTo>
                  </a:path>
                </a:pathLst>
              </a:custGeom>
              <a:solidFill>
                <a:srgbClr val="7234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8" name="Freeform 6255"/>
              <p:cNvSpPr/>
              <p:nvPr/>
            </p:nvSpPr>
            <p:spPr bwMode="auto">
              <a:xfrm>
                <a:off x="5562600" y="4703764"/>
                <a:ext cx="31750" cy="55563"/>
              </a:xfrm>
              <a:custGeom>
                <a:avLst/>
                <a:gdLst>
                  <a:gd name="T0" fmla="*/ 13 w 16"/>
                  <a:gd name="T1" fmla="*/ 0 h 28"/>
                  <a:gd name="T2" fmla="*/ 0 w 16"/>
                  <a:gd name="T3" fmla="*/ 28 h 28"/>
                  <a:gd name="T4" fmla="*/ 0 w 16"/>
                  <a:gd name="T5" fmla="*/ 28 h 28"/>
                  <a:gd name="T6" fmla="*/ 13 w 16"/>
                  <a:gd name="T7" fmla="*/ 0 h 28"/>
                  <a:gd name="T8" fmla="*/ 13 w 16"/>
                  <a:gd name="T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28">
                    <a:moveTo>
                      <a:pt x="13" y="0"/>
                    </a:moveTo>
                    <a:cubicBezTo>
                      <a:pt x="3" y="7"/>
                      <a:pt x="5" y="19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9" y="21"/>
                      <a:pt x="16" y="1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5C26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29" name="Freeform 6256"/>
              <p:cNvSpPr/>
              <p:nvPr/>
            </p:nvSpPr>
            <p:spPr bwMode="auto">
              <a:xfrm>
                <a:off x="5702300" y="4910139"/>
                <a:ext cx="22225" cy="19050"/>
              </a:xfrm>
              <a:custGeom>
                <a:avLst/>
                <a:gdLst>
                  <a:gd name="T0" fmla="*/ 5 w 11"/>
                  <a:gd name="T1" fmla="*/ 0 h 10"/>
                  <a:gd name="T2" fmla="*/ 0 w 11"/>
                  <a:gd name="T3" fmla="*/ 10 h 10"/>
                  <a:gd name="T4" fmla="*/ 0 w 11"/>
                  <a:gd name="T5" fmla="*/ 10 h 10"/>
                  <a:gd name="T6" fmla="*/ 11 w 11"/>
                  <a:gd name="T7" fmla="*/ 2 h 10"/>
                  <a:gd name="T8" fmla="*/ 11 w 11"/>
                  <a:gd name="T9" fmla="*/ 2 h 10"/>
                  <a:gd name="T10" fmla="*/ 5 w 11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1" y="0"/>
                      <a:pt x="1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10"/>
                      <a:pt x="9" y="7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9" y="1"/>
                      <a:pt x="7" y="0"/>
                      <a:pt x="5" y="0"/>
                    </a:cubicBezTo>
                  </a:path>
                </a:pathLst>
              </a:custGeom>
              <a:solidFill>
                <a:srgbClr val="602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0" name="Freeform 6257"/>
              <p:cNvSpPr>
                <a:spLocks noEditPoints="1"/>
              </p:cNvSpPr>
              <p:nvPr/>
            </p:nvSpPr>
            <p:spPr bwMode="auto">
              <a:xfrm>
                <a:off x="5908675" y="4887914"/>
                <a:ext cx="19050" cy="19050"/>
              </a:xfrm>
              <a:custGeom>
                <a:avLst/>
                <a:gdLst>
                  <a:gd name="T0" fmla="*/ 9 w 9"/>
                  <a:gd name="T1" fmla="*/ 5 h 10"/>
                  <a:gd name="T2" fmla="*/ 9 w 9"/>
                  <a:gd name="T3" fmla="*/ 5 h 10"/>
                  <a:gd name="T4" fmla="*/ 9 w 9"/>
                  <a:gd name="T5" fmla="*/ 5 h 10"/>
                  <a:gd name="T6" fmla="*/ 9 w 9"/>
                  <a:gd name="T7" fmla="*/ 5 h 10"/>
                  <a:gd name="T8" fmla="*/ 9 w 9"/>
                  <a:gd name="T9" fmla="*/ 5 h 10"/>
                  <a:gd name="T10" fmla="*/ 9 w 9"/>
                  <a:gd name="T11" fmla="*/ 5 h 10"/>
                  <a:gd name="T12" fmla="*/ 5 w 9"/>
                  <a:gd name="T13" fmla="*/ 0 h 10"/>
                  <a:gd name="T14" fmla="*/ 3 w 9"/>
                  <a:gd name="T15" fmla="*/ 0 h 10"/>
                  <a:gd name="T16" fmla="*/ 2 w 9"/>
                  <a:gd name="T17" fmla="*/ 9 h 10"/>
                  <a:gd name="T18" fmla="*/ 4 w 9"/>
                  <a:gd name="T19" fmla="*/ 10 h 10"/>
                  <a:gd name="T20" fmla="*/ 9 w 9"/>
                  <a:gd name="T21" fmla="*/ 5 h 10"/>
                  <a:gd name="T22" fmla="*/ 5 w 9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10"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moveTo>
                      <a:pt x="5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1" y="2"/>
                      <a:pt x="0" y="7"/>
                      <a:pt x="2" y="9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7" y="10"/>
                      <a:pt x="8" y="7"/>
                      <a:pt x="9" y="5"/>
                    </a:cubicBezTo>
                    <a:cubicBezTo>
                      <a:pt x="7" y="5"/>
                      <a:pt x="7" y="0"/>
                      <a:pt x="5" y="0"/>
                    </a:cubicBezTo>
                  </a:path>
                </a:pathLst>
              </a:custGeom>
              <a:solidFill>
                <a:srgbClr val="E3E0E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1" name="Freeform 6258"/>
              <p:cNvSpPr/>
              <p:nvPr/>
            </p:nvSpPr>
            <p:spPr bwMode="auto">
              <a:xfrm>
                <a:off x="5783263" y="5049839"/>
                <a:ext cx="42863" cy="101600"/>
              </a:xfrm>
              <a:custGeom>
                <a:avLst/>
                <a:gdLst>
                  <a:gd name="T0" fmla="*/ 14 w 22"/>
                  <a:gd name="T1" fmla="*/ 0 h 51"/>
                  <a:gd name="T2" fmla="*/ 14 w 22"/>
                  <a:gd name="T3" fmla="*/ 0 h 51"/>
                  <a:gd name="T4" fmla="*/ 0 w 22"/>
                  <a:gd name="T5" fmla="*/ 51 h 51"/>
                  <a:gd name="T6" fmla="*/ 21 w 22"/>
                  <a:gd name="T7" fmla="*/ 14 h 51"/>
                  <a:gd name="T8" fmla="*/ 21 w 22"/>
                  <a:gd name="T9" fmla="*/ 14 h 51"/>
                  <a:gd name="T10" fmla="*/ 14 w 22"/>
                  <a:gd name="T11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51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16"/>
                      <a:pt x="8" y="31"/>
                      <a:pt x="0" y="51"/>
                    </a:cubicBezTo>
                    <a:cubicBezTo>
                      <a:pt x="19" y="41"/>
                      <a:pt x="14" y="2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17" y="10"/>
                      <a:pt x="22" y="2"/>
                      <a:pt x="14" y="0"/>
                    </a:cubicBezTo>
                  </a:path>
                </a:pathLst>
              </a:custGeom>
              <a:solidFill>
                <a:srgbClr val="541A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2" name="Freeform 6259"/>
              <p:cNvSpPr/>
              <p:nvPr/>
            </p:nvSpPr>
            <p:spPr bwMode="auto">
              <a:xfrm>
                <a:off x="5387975" y="5022851"/>
                <a:ext cx="71438" cy="130175"/>
              </a:xfrm>
              <a:custGeom>
                <a:avLst/>
                <a:gdLst>
                  <a:gd name="T0" fmla="*/ 31 w 36"/>
                  <a:gd name="T1" fmla="*/ 0 h 65"/>
                  <a:gd name="T2" fmla="*/ 25 w 36"/>
                  <a:gd name="T3" fmla="*/ 4 h 65"/>
                  <a:gd name="T4" fmla="*/ 25 w 36"/>
                  <a:gd name="T5" fmla="*/ 4 h 65"/>
                  <a:gd name="T6" fmla="*/ 2 w 36"/>
                  <a:gd name="T7" fmla="*/ 49 h 65"/>
                  <a:gd name="T8" fmla="*/ 2 w 36"/>
                  <a:gd name="T9" fmla="*/ 49 h 65"/>
                  <a:gd name="T10" fmla="*/ 0 w 36"/>
                  <a:gd name="T11" fmla="*/ 65 h 65"/>
                  <a:gd name="T12" fmla="*/ 0 w 36"/>
                  <a:gd name="T13" fmla="*/ 65 h 65"/>
                  <a:gd name="T14" fmla="*/ 0 w 36"/>
                  <a:gd name="T15" fmla="*/ 65 h 65"/>
                  <a:gd name="T16" fmla="*/ 14 w 36"/>
                  <a:gd name="T17" fmla="*/ 49 h 65"/>
                  <a:gd name="T18" fmla="*/ 14 w 36"/>
                  <a:gd name="T19" fmla="*/ 49 h 65"/>
                  <a:gd name="T20" fmla="*/ 14 w 36"/>
                  <a:gd name="T21" fmla="*/ 49 h 65"/>
                  <a:gd name="T22" fmla="*/ 14 w 36"/>
                  <a:gd name="T23" fmla="*/ 49 h 65"/>
                  <a:gd name="T24" fmla="*/ 14 w 36"/>
                  <a:gd name="T25" fmla="*/ 49 h 65"/>
                  <a:gd name="T26" fmla="*/ 18 w 36"/>
                  <a:gd name="T27" fmla="*/ 26 h 65"/>
                  <a:gd name="T28" fmla="*/ 18 w 36"/>
                  <a:gd name="T29" fmla="*/ 26 h 65"/>
                  <a:gd name="T30" fmla="*/ 34 w 36"/>
                  <a:gd name="T31" fmla="*/ 9 h 65"/>
                  <a:gd name="T32" fmla="*/ 33 w 36"/>
                  <a:gd name="T33" fmla="*/ 1 h 65"/>
                  <a:gd name="T34" fmla="*/ 31 w 36"/>
                  <a:gd name="T35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" h="65">
                    <a:moveTo>
                      <a:pt x="31" y="0"/>
                    </a:moveTo>
                    <a:cubicBezTo>
                      <a:pt x="29" y="0"/>
                      <a:pt x="27" y="2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2" y="16"/>
                      <a:pt x="8" y="33"/>
                      <a:pt x="2" y="49"/>
                    </a:cubicBezTo>
                    <a:cubicBezTo>
                      <a:pt x="2" y="49"/>
                      <a:pt x="2" y="49"/>
                      <a:pt x="2" y="49"/>
                    </a:cubicBezTo>
                    <a:cubicBezTo>
                      <a:pt x="6" y="55"/>
                      <a:pt x="2" y="60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9" y="63"/>
                      <a:pt x="5" y="51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8" y="42"/>
                      <a:pt x="8" y="32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23" y="20"/>
                      <a:pt x="28" y="15"/>
                      <a:pt x="34" y="9"/>
                    </a:cubicBezTo>
                    <a:cubicBezTo>
                      <a:pt x="36" y="7"/>
                      <a:pt x="36" y="3"/>
                      <a:pt x="33" y="1"/>
                    </a:cubicBezTo>
                    <a:cubicBezTo>
                      <a:pt x="32" y="0"/>
                      <a:pt x="32" y="0"/>
                      <a:pt x="31" y="0"/>
                    </a:cubicBezTo>
                  </a:path>
                </a:pathLst>
              </a:custGeom>
              <a:solidFill>
                <a:srgbClr val="582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3" name="Freeform 6260"/>
              <p:cNvSpPr/>
              <p:nvPr/>
            </p:nvSpPr>
            <p:spPr bwMode="auto">
              <a:xfrm>
                <a:off x="5414963" y="5111751"/>
                <a:ext cx="68263" cy="50800"/>
              </a:xfrm>
              <a:custGeom>
                <a:avLst/>
                <a:gdLst>
                  <a:gd name="T0" fmla="*/ 34 w 34"/>
                  <a:gd name="T1" fmla="*/ 0 h 26"/>
                  <a:gd name="T2" fmla="*/ 23 w 34"/>
                  <a:gd name="T3" fmla="*/ 2 h 26"/>
                  <a:gd name="T4" fmla="*/ 19 w 34"/>
                  <a:gd name="T5" fmla="*/ 2 h 26"/>
                  <a:gd name="T6" fmla="*/ 15 w 34"/>
                  <a:gd name="T7" fmla="*/ 2 h 26"/>
                  <a:gd name="T8" fmla="*/ 0 w 34"/>
                  <a:gd name="T9" fmla="*/ 5 h 26"/>
                  <a:gd name="T10" fmla="*/ 0 w 34"/>
                  <a:gd name="T11" fmla="*/ 5 h 26"/>
                  <a:gd name="T12" fmla="*/ 0 w 34"/>
                  <a:gd name="T13" fmla="*/ 5 h 26"/>
                  <a:gd name="T14" fmla="*/ 0 w 34"/>
                  <a:gd name="T15" fmla="*/ 5 h 26"/>
                  <a:gd name="T16" fmla="*/ 6 w 34"/>
                  <a:gd name="T17" fmla="*/ 19 h 26"/>
                  <a:gd name="T18" fmla="*/ 13 w 34"/>
                  <a:gd name="T19" fmla="*/ 26 h 26"/>
                  <a:gd name="T20" fmla="*/ 14 w 34"/>
                  <a:gd name="T21" fmla="*/ 25 h 26"/>
                  <a:gd name="T22" fmla="*/ 33 w 34"/>
                  <a:gd name="T23" fmla="*/ 16 h 26"/>
                  <a:gd name="T24" fmla="*/ 34 w 34"/>
                  <a:gd name="T25" fmla="*/ 0 h 26"/>
                  <a:gd name="T26" fmla="*/ 34 w 34"/>
                  <a:gd name="T2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26">
                    <a:moveTo>
                      <a:pt x="34" y="0"/>
                    </a:moveTo>
                    <a:cubicBezTo>
                      <a:pt x="31" y="2"/>
                      <a:pt x="27" y="2"/>
                      <a:pt x="23" y="2"/>
                    </a:cubicBezTo>
                    <a:cubicBezTo>
                      <a:pt x="22" y="2"/>
                      <a:pt x="20" y="2"/>
                      <a:pt x="19" y="2"/>
                    </a:cubicBezTo>
                    <a:cubicBezTo>
                      <a:pt x="18" y="2"/>
                      <a:pt x="16" y="2"/>
                      <a:pt x="15" y="2"/>
                    </a:cubicBezTo>
                    <a:cubicBezTo>
                      <a:pt x="10" y="2"/>
                      <a:pt x="5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10"/>
                      <a:pt x="4" y="15"/>
                      <a:pt x="6" y="19"/>
                    </a:cubicBezTo>
                    <a:cubicBezTo>
                      <a:pt x="7" y="23"/>
                      <a:pt x="11" y="26"/>
                      <a:pt x="13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8" y="16"/>
                      <a:pt x="28" y="21"/>
                      <a:pt x="33" y="16"/>
                    </a:cubicBezTo>
                    <a:cubicBezTo>
                      <a:pt x="29" y="11"/>
                      <a:pt x="33" y="6"/>
                      <a:pt x="34" y="0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43183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4" name="Freeform 6261"/>
              <p:cNvSpPr>
                <a:spLocks noEditPoints="1"/>
              </p:cNvSpPr>
              <p:nvPr/>
            </p:nvSpPr>
            <p:spPr bwMode="auto">
              <a:xfrm>
                <a:off x="5403850" y="4435476"/>
                <a:ext cx="153988" cy="339725"/>
              </a:xfrm>
              <a:custGeom>
                <a:avLst/>
                <a:gdLst>
                  <a:gd name="T0" fmla="*/ 39 w 77"/>
                  <a:gd name="T1" fmla="*/ 17 h 170"/>
                  <a:gd name="T2" fmla="*/ 36 w 77"/>
                  <a:gd name="T3" fmla="*/ 9 h 170"/>
                  <a:gd name="T4" fmla="*/ 39 w 77"/>
                  <a:gd name="T5" fmla="*/ 10 h 170"/>
                  <a:gd name="T6" fmla="*/ 43 w 77"/>
                  <a:gd name="T7" fmla="*/ 16 h 170"/>
                  <a:gd name="T8" fmla="*/ 47 w 77"/>
                  <a:gd name="T9" fmla="*/ 0 h 170"/>
                  <a:gd name="T10" fmla="*/ 47 w 77"/>
                  <a:gd name="T11" fmla="*/ 0 h 170"/>
                  <a:gd name="T12" fmla="*/ 40 w 77"/>
                  <a:gd name="T13" fmla="*/ 5 h 170"/>
                  <a:gd name="T14" fmla="*/ 33 w 77"/>
                  <a:gd name="T15" fmla="*/ 4 h 170"/>
                  <a:gd name="T16" fmla="*/ 34 w 77"/>
                  <a:gd name="T17" fmla="*/ 23 h 170"/>
                  <a:gd name="T18" fmla="*/ 11 w 77"/>
                  <a:gd name="T19" fmla="*/ 57 h 170"/>
                  <a:gd name="T20" fmla="*/ 10 w 77"/>
                  <a:gd name="T21" fmla="*/ 98 h 170"/>
                  <a:gd name="T22" fmla="*/ 28 w 77"/>
                  <a:gd name="T23" fmla="*/ 141 h 170"/>
                  <a:gd name="T24" fmla="*/ 28 w 77"/>
                  <a:gd name="T25" fmla="*/ 141 h 170"/>
                  <a:gd name="T26" fmla="*/ 39 w 77"/>
                  <a:gd name="T27" fmla="*/ 170 h 170"/>
                  <a:gd name="T28" fmla="*/ 46 w 77"/>
                  <a:gd name="T29" fmla="*/ 164 h 170"/>
                  <a:gd name="T30" fmla="*/ 40 w 77"/>
                  <a:gd name="T31" fmla="*/ 138 h 170"/>
                  <a:gd name="T32" fmla="*/ 60 w 77"/>
                  <a:gd name="T33" fmla="*/ 119 h 170"/>
                  <a:gd name="T34" fmla="*/ 66 w 77"/>
                  <a:gd name="T35" fmla="*/ 114 h 170"/>
                  <a:gd name="T36" fmla="*/ 73 w 77"/>
                  <a:gd name="T37" fmla="*/ 94 h 170"/>
                  <a:gd name="T38" fmla="*/ 62 w 77"/>
                  <a:gd name="T39" fmla="*/ 94 h 170"/>
                  <a:gd name="T40" fmla="*/ 44 w 77"/>
                  <a:gd name="T41" fmla="*/ 93 h 170"/>
                  <a:gd name="T42" fmla="*/ 44 w 77"/>
                  <a:gd name="T43" fmla="*/ 93 h 170"/>
                  <a:gd name="T44" fmla="*/ 54 w 77"/>
                  <a:gd name="T45" fmla="*/ 88 h 170"/>
                  <a:gd name="T46" fmla="*/ 60 w 77"/>
                  <a:gd name="T47" fmla="*/ 80 h 170"/>
                  <a:gd name="T48" fmla="*/ 67 w 77"/>
                  <a:gd name="T49" fmla="*/ 80 h 170"/>
                  <a:gd name="T50" fmla="*/ 74 w 77"/>
                  <a:gd name="T51" fmla="*/ 71 h 170"/>
                  <a:gd name="T52" fmla="*/ 60 w 77"/>
                  <a:gd name="T53" fmla="*/ 45 h 170"/>
                  <a:gd name="T54" fmla="*/ 54 w 77"/>
                  <a:gd name="T55" fmla="*/ 42 h 170"/>
                  <a:gd name="T56" fmla="*/ 37 w 77"/>
                  <a:gd name="T57" fmla="*/ 62 h 170"/>
                  <a:gd name="T58" fmla="*/ 37 w 77"/>
                  <a:gd name="T59" fmla="*/ 62 h 170"/>
                  <a:gd name="T60" fmla="*/ 37 w 77"/>
                  <a:gd name="T61" fmla="*/ 62 h 170"/>
                  <a:gd name="T62" fmla="*/ 29 w 77"/>
                  <a:gd name="T63" fmla="*/ 68 h 170"/>
                  <a:gd name="T64" fmla="*/ 53 w 77"/>
                  <a:gd name="T65" fmla="*/ 18 h 170"/>
                  <a:gd name="T66" fmla="*/ 53 w 77"/>
                  <a:gd name="T67" fmla="*/ 18 h 170"/>
                  <a:gd name="T68" fmla="*/ 47 w 77"/>
                  <a:gd name="T69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" h="170">
                    <a:moveTo>
                      <a:pt x="40" y="17"/>
                    </a:moveTo>
                    <a:cubicBezTo>
                      <a:pt x="39" y="17"/>
                      <a:pt x="39" y="17"/>
                      <a:pt x="39" y="17"/>
                    </a:cubicBezTo>
                    <a:cubicBezTo>
                      <a:pt x="37" y="16"/>
                      <a:pt x="34" y="13"/>
                      <a:pt x="34" y="11"/>
                    </a:cubicBezTo>
                    <a:cubicBezTo>
                      <a:pt x="34" y="10"/>
                      <a:pt x="35" y="9"/>
                      <a:pt x="36" y="9"/>
                    </a:cubicBezTo>
                    <a:cubicBezTo>
                      <a:pt x="37" y="9"/>
                      <a:pt x="37" y="9"/>
                      <a:pt x="38" y="9"/>
                    </a:cubicBezTo>
                    <a:cubicBezTo>
                      <a:pt x="38" y="10"/>
                      <a:pt x="39" y="10"/>
                      <a:pt x="39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2" y="11"/>
                      <a:pt x="45" y="12"/>
                      <a:pt x="43" y="16"/>
                    </a:cubicBezTo>
                    <a:cubicBezTo>
                      <a:pt x="43" y="16"/>
                      <a:pt x="41" y="17"/>
                      <a:pt x="40" y="17"/>
                    </a:cubicBezTo>
                    <a:moveTo>
                      <a:pt x="47" y="0"/>
                    </a:moveTo>
                    <a:cubicBezTo>
                      <a:pt x="47" y="0"/>
                      <a:pt x="47" y="0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5" y="1"/>
                      <a:pt x="44" y="4"/>
                      <a:pt x="42" y="5"/>
                    </a:cubicBezTo>
                    <a:cubicBezTo>
                      <a:pt x="41" y="5"/>
                      <a:pt x="40" y="5"/>
                      <a:pt x="40" y="5"/>
                    </a:cubicBezTo>
                    <a:cubicBezTo>
                      <a:pt x="39" y="5"/>
                      <a:pt x="38" y="5"/>
                      <a:pt x="36" y="5"/>
                    </a:cubicBezTo>
                    <a:cubicBezTo>
                      <a:pt x="35" y="4"/>
                      <a:pt x="34" y="4"/>
                      <a:pt x="33" y="4"/>
                    </a:cubicBezTo>
                    <a:cubicBezTo>
                      <a:pt x="31" y="4"/>
                      <a:pt x="29" y="5"/>
                      <a:pt x="28" y="8"/>
                    </a:cubicBezTo>
                    <a:cubicBezTo>
                      <a:pt x="26" y="14"/>
                      <a:pt x="30" y="20"/>
                      <a:pt x="34" y="23"/>
                    </a:cubicBezTo>
                    <a:cubicBezTo>
                      <a:pt x="44" y="32"/>
                      <a:pt x="50" y="37"/>
                      <a:pt x="30" y="40"/>
                    </a:cubicBezTo>
                    <a:cubicBezTo>
                      <a:pt x="23" y="41"/>
                      <a:pt x="18" y="51"/>
                      <a:pt x="11" y="57"/>
                    </a:cubicBezTo>
                    <a:cubicBezTo>
                      <a:pt x="15" y="66"/>
                      <a:pt x="19" y="73"/>
                      <a:pt x="9" y="81"/>
                    </a:cubicBezTo>
                    <a:cubicBezTo>
                      <a:pt x="4" y="84"/>
                      <a:pt x="0" y="95"/>
                      <a:pt x="10" y="98"/>
                    </a:cubicBezTo>
                    <a:cubicBezTo>
                      <a:pt x="29" y="103"/>
                      <a:pt x="21" y="111"/>
                      <a:pt x="15" y="120"/>
                    </a:cubicBezTo>
                    <a:cubicBezTo>
                      <a:pt x="23" y="125"/>
                      <a:pt x="23" y="135"/>
                      <a:pt x="28" y="141"/>
                    </a:cubicBezTo>
                    <a:cubicBezTo>
                      <a:pt x="28" y="141"/>
                      <a:pt x="28" y="141"/>
                      <a:pt x="28" y="141"/>
                    </a:cubicBezTo>
                    <a:cubicBezTo>
                      <a:pt x="28" y="141"/>
                      <a:pt x="28" y="141"/>
                      <a:pt x="28" y="141"/>
                    </a:cubicBezTo>
                    <a:cubicBezTo>
                      <a:pt x="33" y="146"/>
                      <a:pt x="33" y="151"/>
                      <a:pt x="31" y="157"/>
                    </a:cubicBezTo>
                    <a:cubicBezTo>
                      <a:pt x="28" y="165"/>
                      <a:pt x="33" y="168"/>
                      <a:pt x="39" y="170"/>
                    </a:cubicBezTo>
                    <a:cubicBezTo>
                      <a:pt x="39" y="170"/>
                      <a:pt x="39" y="170"/>
                      <a:pt x="39" y="170"/>
                    </a:cubicBezTo>
                    <a:cubicBezTo>
                      <a:pt x="41" y="168"/>
                      <a:pt x="44" y="166"/>
                      <a:pt x="46" y="164"/>
                    </a:cubicBezTo>
                    <a:cubicBezTo>
                      <a:pt x="46" y="164"/>
                      <a:pt x="46" y="164"/>
                      <a:pt x="46" y="164"/>
                    </a:cubicBezTo>
                    <a:cubicBezTo>
                      <a:pt x="42" y="156"/>
                      <a:pt x="46" y="147"/>
                      <a:pt x="40" y="138"/>
                    </a:cubicBezTo>
                    <a:cubicBezTo>
                      <a:pt x="37" y="132"/>
                      <a:pt x="49" y="124"/>
                      <a:pt x="56" y="121"/>
                    </a:cubicBezTo>
                    <a:cubicBezTo>
                      <a:pt x="58" y="120"/>
                      <a:pt x="59" y="119"/>
                      <a:pt x="60" y="119"/>
                    </a:cubicBezTo>
                    <a:cubicBezTo>
                      <a:pt x="61" y="119"/>
                      <a:pt x="61" y="119"/>
                      <a:pt x="62" y="119"/>
                    </a:cubicBezTo>
                    <a:cubicBezTo>
                      <a:pt x="64" y="118"/>
                      <a:pt x="65" y="117"/>
                      <a:pt x="66" y="114"/>
                    </a:cubicBezTo>
                    <a:cubicBezTo>
                      <a:pt x="68" y="107"/>
                      <a:pt x="66" y="99"/>
                      <a:pt x="73" y="94"/>
                    </a:cubicBezTo>
                    <a:cubicBezTo>
                      <a:pt x="73" y="94"/>
                      <a:pt x="73" y="94"/>
                      <a:pt x="73" y="94"/>
                    </a:cubicBezTo>
                    <a:cubicBezTo>
                      <a:pt x="70" y="93"/>
                      <a:pt x="69" y="90"/>
                      <a:pt x="66" y="90"/>
                    </a:cubicBezTo>
                    <a:cubicBezTo>
                      <a:pt x="65" y="90"/>
                      <a:pt x="64" y="91"/>
                      <a:pt x="62" y="94"/>
                    </a:cubicBezTo>
                    <a:cubicBezTo>
                      <a:pt x="59" y="99"/>
                      <a:pt x="58" y="101"/>
                      <a:pt x="55" y="101"/>
                    </a:cubicBezTo>
                    <a:cubicBezTo>
                      <a:pt x="53" y="101"/>
                      <a:pt x="50" y="98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4" y="93"/>
                      <a:pt x="44" y="93"/>
                      <a:pt x="44" y="93"/>
                    </a:cubicBezTo>
                    <a:cubicBezTo>
                      <a:pt x="46" y="90"/>
                      <a:pt x="46" y="85"/>
                      <a:pt x="49" y="85"/>
                    </a:cubicBezTo>
                    <a:cubicBezTo>
                      <a:pt x="50" y="85"/>
                      <a:pt x="52" y="86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6" y="85"/>
                      <a:pt x="57" y="81"/>
                      <a:pt x="60" y="80"/>
                    </a:cubicBezTo>
                    <a:cubicBezTo>
                      <a:pt x="61" y="79"/>
                      <a:pt x="62" y="79"/>
                      <a:pt x="63" y="79"/>
                    </a:cubicBezTo>
                    <a:cubicBezTo>
                      <a:pt x="64" y="79"/>
                      <a:pt x="66" y="79"/>
                      <a:pt x="67" y="80"/>
                    </a:cubicBezTo>
                    <a:cubicBezTo>
                      <a:pt x="69" y="80"/>
                      <a:pt x="70" y="80"/>
                      <a:pt x="72" y="80"/>
                    </a:cubicBezTo>
                    <a:cubicBezTo>
                      <a:pt x="75" y="80"/>
                      <a:pt x="77" y="79"/>
                      <a:pt x="74" y="71"/>
                    </a:cubicBezTo>
                    <a:cubicBezTo>
                      <a:pt x="72" y="65"/>
                      <a:pt x="75" y="54"/>
                      <a:pt x="63" y="52"/>
                    </a:cubicBezTo>
                    <a:cubicBezTo>
                      <a:pt x="62" y="52"/>
                      <a:pt x="61" y="48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58" y="43"/>
                      <a:pt x="56" y="42"/>
                      <a:pt x="54" y="42"/>
                    </a:cubicBezTo>
                    <a:cubicBezTo>
                      <a:pt x="52" y="42"/>
                      <a:pt x="50" y="43"/>
                      <a:pt x="49" y="46"/>
                    </a:cubicBezTo>
                    <a:cubicBezTo>
                      <a:pt x="45" y="52"/>
                      <a:pt x="42" y="57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2"/>
                      <a:pt x="38" y="62"/>
                      <a:pt x="38" y="62"/>
                    </a:cubicBezTo>
                    <a:cubicBezTo>
                      <a:pt x="38" y="62"/>
                      <a:pt x="38" y="62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5" y="64"/>
                      <a:pt x="32" y="66"/>
                      <a:pt x="29" y="68"/>
                    </a:cubicBezTo>
                    <a:cubicBezTo>
                      <a:pt x="37" y="56"/>
                      <a:pt x="43" y="43"/>
                      <a:pt x="53" y="33"/>
                    </a:cubicBezTo>
                    <a:cubicBezTo>
                      <a:pt x="59" y="26"/>
                      <a:pt x="54" y="23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4" y="11"/>
                      <a:pt x="65" y="1"/>
                      <a:pt x="47" y="0"/>
                    </a:cubicBezTo>
                    <a:cubicBezTo>
                      <a:pt x="47" y="0"/>
                      <a:pt x="47" y="0"/>
                      <a:pt x="47" y="0"/>
                    </a:cubicBezTo>
                  </a:path>
                </a:pathLst>
              </a:custGeom>
              <a:solidFill>
                <a:srgbClr val="753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5" name="Freeform 6262"/>
              <p:cNvSpPr/>
              <p:nvPr/>
            </p:nvSpPr>
            <p:spPr bwMode="auto">
              <a:xfrm>
                <a:off x="5408613" y="4767264"/>
                <a:ext cx="77788" cy="93663"/>
              </a:xfrm>
              <a:custGeom>
                <a:avLst/>
                <a:gdLst>
                  <a:gd name="T0" fmla="*/ 9 w 38"/>
                  <a:gd name="T1" fmla="*/ 0 h 47"/>
                  <a:gd name="T2" fmla="*/ 7 w 38"/>
                  <a:gd name="T3" fmla="*/ 1 h 47"/>
                  <a:gd name="T4" fmla="*/ 7 w 38"/>
                  <a:gd name="T5" fmla="*/ 16 h 47"/>
                  <a:gd name="T6" fmla="*/ 19 w 38"/>
                  <a:gd name="T7" fmla="*/ 36 h 47"/>
                  <a:gd name="T8" fmla="*/ 24 w 38"/>
                  <a:gd name="T9" fmla="*/ 47 h 47"/>
                  <a:gd name="T10" fmla="*/ 35 w 38"/>
                  <a:gd name="T11" fmla="*/ 44 h 47"/>
                  <a:gd name="T12" fmla="*/ 35 w 38"/>
                  <a:gd name="T13" fmla="*/ 44 h 47"/>
                  <a:gd name="T14" fmla="*/ 36 w 38"/>
                  <a:gd name="T15" fmla="*/ 41 h 47"/>
                  <a:gd name="T16" fmla="*/ 36 w 38"/>
                  <a:gd name="T17" fmla="*/ 41 h 47"/>
                  <a:gd name="T18" fmla="*/ 17 w 38"/>
                  <a:gd name="T19" fmla="*/ 10 h 47"/>
                  <a:gd name="T20" fmla="*/ 9 w 38"/>
                  <a:gd name="T21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47">
                    <a:moveTo>
                      <a:pt x="9" y="0"/>
                    </a:moveTo>
                    <a:cubicBezTo>
                      <a:pt x="8" y="0"/>
                      <a:pt x="8" y="1"/>
                      <a:pt x="7" y="1"/>
                    </a:cubicBezTo>
                    <a:cubicBezTo>
                      <a:pt x="0" y="5"/>
                      <a:pt x="5" y="11"/>
                      <a:pt x="7" y="16"/>
                    </a:cubicBezTo>
                    <a:cubicBezTo>
                      <a:pt x="11" y="23"/>
                      <a:pt x="19" y="33"/>
                      <a:pt x="19" y="36"/>
                    </a:cubicBezTo>
                    <a:cubicBezTo>
                      <a:pt x="19" y="45"/>
                      <a:pt x="21" y="47"/>
                      <a:pt x="24" y="47"/>
                    </a:cubicBezTo>
                    <a:cubicBezTo>
                      <a:pt x="28" y="47"/>
                      <a:pt x="31" y="45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3"/>
                      <a:pt x="36" y="42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8" y="25"/>
                      <a:pt x="31" y="15"/>
                      <a:pt x="17" y="10"/>
                    </a:cubicBezTo>
                    <a:cubicBezTo>
                      <a:pt x="13" y="8"/>
                      <a:pt x="13" y="0"/>
                      <a:pt x="9" y="0"/>
                    </a:cubicBezTo>
                  </a:path>
                </a:pathLst>
              </a:custGeom>
              <a:solidFill>
                <a:srgbClr val="793B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6" name="Freeform 6263"/>
              <p:cNvSpPr/>
              <p:nvPr/>
            </p:nvSpPr>
            <p:spPr bwMode="auto">
              <a:xfrm>
                <a:off x="5657850" y="4719639"/>
                <a:ext cx="34925" cy="30163"/>
              </a:xfrm>
              <a:custGeom>
                <a:avLst/>
                <a:gdLst>
                  <a:gd name="T0" fmla="*/ 8 w 17"/>
                  <a:gd name="T1" fmla="*/ 0 h 15"/>
                  <a:gd name="T2" fmla="*/ 0 w 17"/>
                  <a:gd name="T3" fmla="*/ 12 h 15"/>
                  <a:gd name="T4" fmla="*/ 0 w 17"/>
                  <a:gd name="T5" fmla="*/ 12 h 15"/>
                  <a:gd name="T6" fmla="*/ 0 w 17"/>
                  <a:gd name="T7" fmla="*/ 12 h 15"/>
                  <a:gd name="T8" fmla="*/ 0 w 17"/>
                  <a:gd name="T9" fmla="*/ 12 h 15"/>
                  <a:gd name="T10" fmla="*/ 0 w 17"/>
                  <a:gd name="T11" fmla="*/ 12 h 15"/>
                  <a:gd name="T12" fmla="*/ 11 w 17"/>
                  <a:gd name="T13" fmla="*/ 15 h 15"/>
                  <a:gd name="T14" fmla="*/ 11 w 17"/>
                  <a:gd name="T15" fmla="*/ 15 h 15"/>
                  <a:gd name="T16" fmla="*/ 12 w 17"/>
                  <a:gd name="T17" fmla="*/ 12 h 15"/>
                  <a:gd name="T18" fmla="*/ 12 w 17"/>
                  <a:gd name="T19" fmla="*/ 12 h 15"/>
                  <a:gd name="T20" fmla="*/ 9 w 17"/>
                  <a:gd name="T21" fmla="*/ 0 h 15"/>
                  <a:gd name="T22" fmla="*/ 8 w 17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" h="15">
                    <a:moveTo>
                      <a:pt x="8" y="0"/>
                    </a:moveTo>
                    <a:cubicBezTo>
                      <a:pt x="1" y="0"/>
                      <a:pt x="2" y="7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3"/>
                      <a:pt x="7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3" y="7"/>
                      <a:pt x="17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6C31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7" name="Freeform 6264"/>
              <p:cNvSpPr/>
              <p:nvPr/>
            </p:nvSpPr>
            <p:spPr bwMode="auto">
              <a:xfrm>
                <a:off x="5686425" y="4511676"/>
                <a:ext cx="115888" cy="85725"/>
              </a:xfrm>
              <a:custGeom>
                <a:avLst/>
                <a:gdLst>
                  <a:gd name="T0" fmla="*/ 45 w 58"/>
                  <a:gd name="T1" fmla="*/ 0 h 43"/>
                  <a:gd name="T2" fmla="*/ 45 w 58"/>
                  <a:gd name="T3" fmla="*/ 0 h 43"/>
                  <a:gd name="T4" fmla="*/ 29 w 58"/>
                  <a:gd name="T5" fmla="*/ 7 h 43"/>
                  <a:gd name="T6" fmla="*/ 23 w 58"/>
                  <a:gd name="T7" fmla="*/ 5 h 43"/>
                  <a:gd name="T8" fmla="*/ 23 w 58"/>
                  <a:gd name="T9" fmla="*/ 5 h 43"/>
                  <a:gd name="T10" fmla="*/ 23 w 58"/>
                  <a:gd name="T11" fmla="*/ 5 h 43"/>
                  <a:gd name="T12" fmla="*/ 6 w 58"/>
                  <a:gd name="T13" fmla="*/ 7 h 43"/>
                  <a:gd name="T14" fmla="*/ 6 w 58"/>
                  <a:gd name="T15" fmla="*/ 7 h 43"/>
                  <a:gd name="T16" fmla="*/ 3 w 58"/>
                  <a:gd name="T17" fmla="*/ 27 h 43"/>
                  <a:gd name="T18" fmla="*/ 3 w 58"/>
                  <a:gd name="T19" fmla="*/ 27 h 43"/>
                  <a:gd name="T20" fmla="*/ 3 w 58"/>
                  <a:gd name="T21" fmla="*/ 27 h 43"/>
                  <a:gd name="T22" fmla="*/ 3 w 58"/>
                  <a:gd name="T23" fmla="*/ 27 h 43"/>
                  <a:gd name="T24" fmla="*/ 3 w 58"/>
                  <a:gd name="T25" fmla="*/ 27 h 43"/>
                  <a:gd name="T26" fmla="*/ 12 w 58"/>
                  <a:gd name="T27" fmla="*/ 35 h 43"/>
                  <a:gd name="T28" fmla="*/ 17 w 58"/>
                  <a:gd name="T29" fmla="*/ 43 h 43"/>
                  <a:gd name="T30" fmla="*/ 24 w 58"/>
                  <a:gd name="T31" fmla="*/ 39 h 43"/>
                  <a:gd name="T32" fmla="*/ 30 w 58"/>
                  <a:gd name="T33" fmla="*/ 34 h 43"/>
                  <a:gd name="T34" fmla="*/ 39 w 58"/>
                  <a:gd name="T35" fmla="*/ 43 h 43"/>
                  <a:gd name="T36" fmla="*/ 39 w 58"/>
                  <a:gd name="T37" fmla="*/ 43 h 43"/>
                  <a:gd name="T38" fmla="*/ 41 w 58"/>
                  <a:gd name="T39" fmla="*/ 36 h 43"/>
                  <a:gd name="T40" fmla="*/ 41 w 58"/>
                  <a:gd name="T41" fmla="*/ 36 h 43"/>
                  <a:gd name="T42" fmla="*/ 41 w 58"/>
                  <a:gd name="T43" fmla="*/ 36 h 43"/>
                  <a:gd name="T44" fmla="*/ 41 w 58"/>
                  <a:gd name="T45" fmla="*/ 36 h 43"/>
                  <a:gd name="T46" fmla="*/ 41 w 58"/>
                  <a:gd name="T47" fmla="*/ 36 h 43"/>
                  <a:gd name="T48" fmla="*/ 41 w 58"/>
                  <a:gd name="T49" fmla="*/ 36 h 43"/>
                  <a:gd name="T50" fmla="*/ 41 w 58"/>
                  <a:gd name="T51" fmla="*/ 18 h 43"/>
                  <a:gd name="T52" fmla="*/ 45 w 58"/>
                  <a:gd name="T5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8" h="43"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39" y="0"/>
                      <a:pt x="35" y="7"/>
                      <a:pt x="29" y="7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17" y="6"/>
                      <a:pt x="11" y="6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14"/>
                      <a:pt x="0" y="20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7" y="29"/>
                      <a:pt x="12" y="29"/>
                      <a:pt x="12" y="35"/>
                    </a:cubicBezTo>
                    <a:cubicBezTo>
                      <a:pt x="13" y="41"/>
                      <a:pt x="15" y="43"/>
                      <a:pt x="17" y="43"/>
                    </a:cubicBezTo>
                    <a:cubicBezTo>
                      <a:pt x="20" y="43"/>
                      <a:pt x="22" y="41"/>
                      <a:pt x="24" y="39"/>
                    </a:cubicBezTo>
                    <a:cubicBezTo>
                      <a:pt x="27" y="35"/>
                      <a:pt x="29" y="34"/>
                      <a:pt x="30" y="34"/>
                    </a:cubicBezTo>
                    <a:cubicBezTo>
                      <a:pt x="34" y="34"/>
                      <a:pt x="36" y="42"/>
                      <a:pt x="39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0" y="41"/>
                      <a:pt x="41" y="38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41" y="36"/>
                      <a:pt x="41" y="36"/>
                      <a:pt x="41" y="36"/>
                    </a:cubicBezTo>
                    <a:cubicBezTo>
                      <a:pt x="36" y="30"/>
                      <a:pt x="34" y="20"/>
                      <a:pt x="41" y="18"/>
                    </a:cubicBezTo>
                    <a:cubicBezTo>
                      <a:pt x="58" y="14"/>
                      <a:pt x="47" y="6"/>
                      <a:pt x="45" y="0"/>
                    </a:cubicBezTo>
                  </a:path>
                </a:pathLst>
              </a:custGeom>
              <a:solidFill>
                <a:srgbClr val="784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8" name="Freeform 6265"/>
              <p:cNvSpPr/>
              <p:nvPr/>
            </p:nvSpPr>
            <p:spPr bwMode="auto">
              <a:xfrm>
                <a:off x="5621338" y="4421189"/>
                <a:ext cx="77788" cy="123825"/>
              </a:xfrm>
              <a:custGeom>
                <a:avLst/>
                <a:gdLst>
                  <a:gd name="T0" fmla="*/ 35 w 38"/>
                  <a:gd name="T1" fmla="*/ 0 h 62"/>
                  <a:gd name="T2" fmla="*/ 21 w 38"/>
                  <a:gd name="T3" fmla="*/ 33 h 62"/>
                  <a:gd name="T4" fmla="*/ 17 w 38"/>
                  <a:gd name="T5" fmla="*/ 48 h 62"/>
                  <a:gd name="T6" fmla="*/ 13 w 38"/>
                  <a:gd name="T7" fmla="*/ 49 h 62"/>
                  <a:gd name="T8" fmla="*/ 11 w 38"/>
                  <a:gd name="T9" fmla="*/ 38 h 62"/>
                  <a:gd name="T10" fmla="*/ 6 w 38"/>
                  <a:gd name="T11" fmla="*/ 37 h 62"/>
                  <a:gd name="T12" fmla="*/ 6 w 38"/>
                  <a:gd name="T13" fmla="*/ 37 h 62"/>
                  <a:gd name="T14" fmla="*/ 0 w 38"/>
                  <a:gd name="T15" fmla="*/ 44 h 62"/>
                  <a:gd name="T16" fmla="*/ 0 w 38"/>
                  <a:gd name="T17" fmla="*/ 56 h 62"/>
                  <a:gd name="T18" fmla="*/ 0 w 38"/>
                  <a:gd name="T19" fmla="*/ 56 h 62"/>
                  <a:gd name="T20" fmla="*/ 9 w 38"/>
                  <a:gd name="T21" fmla="*/ 62 h 62"/>
                  <a:gd name="T22" fmla="*/ 24 w 38"/>
                  <a:gd name="T23" fmla="*/ 56 h 62"/>
                  <a:gd name="T24" fmla="*/ 24 w 38"/>
                  <a:gd name="T25" fmla="*/ 56 h 62"/>
                  <a:gd name="T26" fmla="*/ 24 w 38"/>
                  <a:gd name="T27" fmla="*/ 56 h 62"/>
                  <a:gd name="T28" fmla="*/ 30 w 38"/>
                  <a:gd name="T29" fmla="*/ 38 h 62"/>
                  <a:gd name="T30" fmla="*/ 30 w 38"/>
                  <a:gd name="T31" fmla="*/ 38 h 62"/>
                  <a:gd name="T32" fmla="*/ 30 w 38"/>
                  <a:gd name="T33" fmla="*/ 38 h 62"/>
                  <a:gd name="T34" fmla="*/ 33 w 38"/>
                  <a:gd name="T35" fmla="*/ 30 h 62"/>
                  <a:gd name="T36" fmla="*/ 33 w 38"/>
                  <a:gd name="T37" fmla="*/ 30 h 62"/>
                  <a:gd name="T38" fmla="*/ 33 w 38"/>
                  <a:gd name="T39" fmla="*/ 18 h 62"/>
                  <a:gd name="T40" fmla="*/ 33 w 38"/>
                  <a:gd name="T41" fmla="*/ 18 h 62"/>
                  <a:gd name="T42" fmla="*/ 33 w 38"/>
                  <a:gd name="T43" fmla="*/ 18 h 62"/>
                  <a:gd name="T44" fmla="*/ 33 w 38"/>
                  <a:gd name="T45" fmla="*/ 18 h 62"/>
                  <a:gd name="T46" fmla="*/ 33 w 38"/>
                  <a:gd name="T47" fmla="*/ 18 h 62"/>
                  <a:gd name="T48" fmla="*/ 33 w 38"/>
                  <a:gd name="T49" fmla="*/ 18 h 62"/>
                  <a:gd name="T50" fmla="*/ 35 w 38"/>
                  <a:gd name="T5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" h="62">
                    <a:moveTo>
                      <a:pt x="35" y="0"/>
                    </a:moveTo>
                    <a:cubicBezTo>
                      <a:pt x="21" y="7"/>
                      <a:pt x="16" y="18"/>
                      <a:pt x="21" y="33"/>
                    </a:cubicBezTo>
                    <a:cubicBezTo>
                      <a:pt x="24" y="40"/>
                      <a:pt x="26" y="46"/>
                      <a:pt x="17" y="48"/>
                    </a:cubicBezTo>
                    <a:cubicBezTo>
                      <a:pt x="15" y="49"/>
                      <a:pt x="14" y="49"/>
                      <a:pt x="13" y="49"/>
                    </a:cubicBezTo>
                    <a:cubicBezTo>
                      <a:pt x="7" y="49"/>
                      <a:pt x="16" y="39"/>
                      <a:pt x="11" y="38"/>
                    </a:cubicBezTo>
                    <a:cubicBezTo>
                      <a:pt x="9" y="38"/>
                      <a:pt x="8" y="38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2" y="38"/>
                      <a:pt x="1" y="41"/>
                      <a:pt x="0" y="44"/>
                    </a:cubicBezTo>
                    <a:cubicBezTo>
                      <a:pt x="3" y="48"/>
                      <a:pt x="1" y="52"/>
                      <a:pt x="0" y="56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3" y="60"/>
                      <a:pt x="6" y="62"/>
                      <a:pt x="9" y="62"/>
                    </a:cubicBezTo>
                    <a:cubicBezTo>
                      <a:pt x="14" y="62"/>
                      <a:pt x="19" y="58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31" y="52"/>
                      <a:pt x="29" y="44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1" y="35"/>
                      <a:pt x="32" y="33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1" y="26"/>
                      <a:pt x="17" y="22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4" y="12"/>
                      <a:pt x="38" y="7"/>
                      <a:pt x="35" y="0"/>
                    </a:cubicBezTo>
                  </a:path>
                </a:pathLst>
              </a:custGeom>
              <a:solidFill>
                <a:srgbClr val="4E1B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39" name="Freeform 6266"/>
              <p:cNvSpPr/>
              <p:nvPr/>
            </p:nvSpPr>
            <p:spPr bwMode="auto">
              <a:xfrm>
                <a:off x="5670550" y="4494214"/>
                <a:ext cx="77788" cy="46038"/>
              </a:xfrm>
              <a:custGeom>
                <a:avLst/>
                <a:gdLst>
                  <a:gd name="T0" fmla="*/ 22 w 39"/>
                  <a:gd name="T1" fmla="*/ 0 h 23"/>
                  <a:gd name="T2" fmla="*/ 6 w 39"/>
                  <a:gd name="T3" fmla="*/ 2 h 23"/>
                  <a:gd name="T4" fmla="*/ 6 w 39"/>
                  <a:gd name="T5" fmla="*/ 2 h 23"/>
                  <a:gd name="T6" fmla="*/ 0 w 39"/>
                  <a:gd name="T7" fmla="*/ 20 h 23"/>
                  <a:gd name="T8" fmla="*/ 0 w 39"/>
                  <a:gd name="T9" fmla="*/ 20 h 23"/>
                  <a:gd name="T10" fmla="*/ 5 w 39"/>
                  <a:gd name="T11" fmla="*/ 23 h 23"/>
                  <a:gd name="T12" fmla="*/ 9 w 39"/>
                  <a:gd name="T13" fmla="*/ 20 h 23"/>
                  <a:gd name="T14" fmla="*/ 13 w 39"/>
                  <a:gd name="T15" fmla="*/ 16 h 23"/>
                  <a:gd name="T16" fmla="*/ 14 w 39"/>
                  <a:gd name="T17" fmla="*/ 16 h 23"/>
                  <a:gd name="T18" fmla="*/ 14 w 39"/>
                  <a:gd name="T19" fmla="*/ 16 h 23"/>
                  <a:gd name="T20" fmla="*/ 31 w 39"/>
                  <a:gd name="T21" fmla="*/ 14 h 23"/>
                  <a:gd name="T22" fmla="*/ 31 w 39"/>
                  <a:gd name="T23" fmla="*/ 14 h 23"/>
                  <a:gd name="T24" fmla="*/ 27 w 39"/>
                  <a:gd name="T25" fmla="*/ 1 h 23"/>
                  <a:gd name="T26" fmla="*/ 22 w 39"/>
                  <a:gd name="T2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9" h="23">
                    <a:moveTo>
                      <a:pt x="22" y="0"/>
                    </a:moveTo>
                    <a:cubicBezTo>
                      <a:pt x="17" y="0"/>
                      <a:pt x="12" y="1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8"/>
                      <a:pt x="7" y="16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2"/>
                      <a:pt x="3" y="23"/>
                      <a:pt x="5" y="23"/>
                    </a:cubicBezTo>
                    <a:cubicBezTo>
                      <a:pt x="6" y="23"/>
                      <a:pt x="8" y="21"/>
                      <a:pt x="9" y="20"/>
                    </a:cubicBezTo>
                    <a:cubicBezTo>
                      <a:pt x="10" y="18"/>
                      <a:pt x="12" y="16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9" y="15"/>
                      <a:pt x="25" y="15"/>
                      <a:pt x="31" y="14"/>
                    </a:cubicBezTo>
                    <a:cubicBezTo>
                      <a:pt x="31" y="14"/>
                      <a:pt x="31" y="14"/>
                      <a:pt x="31" y="14"/>
                    </a:cubicBezTo>
                    <a:cubicBezTo>
                      <a:pt x="39" y="6"/>
                      <a:pt x="36" y="2"/>
                      <a:pt x="27" y="1"/>
                    </a:cubicBezTo>
                    <a:cubicBezTo>
                      <a:pt x="25" y="0"/>
                      <a:pt x="24" y="0"/>
                      <a:pt x="22" y="0"/>
                    </a:cubicBezTo>
                  </a:path>
                </a:pathLst>
              </a:custGeom>
              <a:solidFill>
                <a:srgbClr val="5B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0" name="Freeform 6267"/>
              <p:cNvSpPr/>
              <p:nvPr/>
            </p:nvSpPr>
            <p:spPr bwMode="auto">
              <a:xfrm>
                <a:off x="5670550" y="4565651"/>
                <a:ext cx="39688" cy="25400"/>
              </a:xfrm>
              <a:custGeom>
                <a:avLst/>
                <a:gdLst>
                  <a:gd name="T0" fmla="*/ 8 w 20"/>
                  <a:gd name="T1" fmla="*/ 0 h 13"/>
                  <a:gd name="T2" fmla="*/ 1 w 20"/>
                  <a:gd name="T3" fmla="*/ 10 h 13"/>
                  <a:gd name="T4" fmla="*/ 6 w 20"/>
                  <a:gd name="T5" fmla="*/ 13 h 13"/>
                  <a:gd name="T6" fmla="*/ 11 w 20"/>
                  <a:gd name="T7" fmla="*/ 12 h 13"/>
                  <a:gd name="T8" fmla="*/ 11 w 20"/>
                  <a:gd name="T9" fmla="*/ 0 h 13"/>
                  <a:gd name="T10" fmla="*/ 11 w 20"/>
                  <a:gd name="T11" fmla="*/ 0 h 13"/>
                  <a:gd name="T12" fmla="*/ 11 w 20"/>
                  <a:gd name="T13" fmla="*/ 0 h 13"/>
                  <a:gd name="T14" fmla="*/ 11 w 20"/>
                  <a:gd name="T15" fmla="*/ 0 h 13"/>
                  <a:gd name="T16" fmla="*/ 11 w 20"/>
                  <a:gd name="T17" fmla="*/ 0 h 13"/>
                  <a:gd name="T18" fmla="*/ 8 w 20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3">
                    <a:moveTo>
                      <a:pt x="8" y="0"/>
                    </a:moveTo>
                    <a:cubicBezTo>
                      <a:pt x="2" y="0"/>
                      <a:pt x="0" y="4"/>
                      <a:pt x="1" y="10"/>
                    </a:cubicBezTo>
                    <a:cubicBezTo>
                      <a:pt x="2" y="12"/>
                      <a:pt x="4" y="13"/>
                      <a:pt x="6" y="13"/>
                    </a:cubicBezTo>
                    <a:cubicBezTo>
                      <a:pt x="7" y="13"/>
                      <a:pt x="9" y="13"/>
                      <a:pt x="11" y="12"/>
                    </a:cubicBezTo>
                    <a:cubicBezTo>
                      <a:pt x="20" y="9"/>
                      <a:pt x="11" y="4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5B25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1" name="Freeform 6268"/>
              <p:cNvSpPr/>
              <p:nvPr/>
            </p:nvSpPr>
            <p:spPr bwMode="auto">
              <a:xfrm>
                <a:off x="5595938" y="4510089"/>
                <a:ext cx="31750" cy="47625"/>
              </a:xfrm>
              <a:custGeom>
                <a:avLst/>
                <a:gdLst>
                  <a:gd name="T0" fmla="*/ 13 w 16"/>
                  <a:gd name="T1" fmla="*/ 0 h 24"/>
                  <a:gd name="T2" fmla="*/ 0 w 16"/>
                  <a:gd name="T3" fmla="*/ 24 h 24"/>
                  <a:gd name="T4" fmla="*/ 0 w 16"/>
                  <a:gd name="T5" fmla="*/ 24 h 24"/>
                  <a:gd name="T6" fmla="*/ 0 w 16"/>
                  <a:gd name="T7" fmla="*/ 24 h 24"/>
                  <a:gd name="T8" fmla="*/ 0 w 16"/>
                  <a:gd name="T9" fmla="*/ 24 h 24"/>
                  <a:gd name="T10" fmla="*/ 13 w 16"/>
                  <a:gd name="T11" fmla="*/ 12 h 24"/>
                  <a:gd name="T12" fmla="*/ 13 w 16"/>
                  <a:gd name="T13" fmla="*/ 12 h 24"/>
                  <a:gd name="T14" fmla="*/ 13 w 16"/>
                  <a:gd name="T15" fmla="*/ 0 h 24"/>
                  <a:gd name="T16" fmla="*/ 13 w 16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4">
                    <a:moveTo>
                      <a:pt x="13" y="0"/>
                    </a:moveTo>
                    <a:cubicBezTo>
                      <a:pt x="3" y="5"/>
                      <a:pt x="5" y="16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6" y="22"/>
                      <a:pt x="10" y="17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8"/>
                      <a:pt x="16" y="4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753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2" name="Freeform 6269"/>
              <p:cNvSpPr/>
              <p:nvPr/>
            </p:nvSpPr>
            <p:spPr bwMode="auto">
              <a:xfrm>
                <a:off x="5672138" y="4605339"/>
                <a:ext cx="36513" cy="22225"/>
              </a:xfrm>
              <a:custGeom>
                <a:avLst/>
                <a:gdLst>
                  <a:gd name="T0" fmla="*/ 5 w 18"/>
                  <a:gd name="T1" fmla="*/ 0 h 11"/>
                  <a:gd name="T2" fmla="*/ 0 w 18"/>
                  <a:gd name="T3" fmla="*/ 3 h 11"/>
                  <a:gd name="T4" fmla="*/ 3 w 18"/>
                  <a:gd name="T5" fmla="*/ 9 h 11"/>
                  <a:gd name="T6" fmla="*/ 8 w 18"/>
                  <a:gd name="T7" fmla="*/ 11 h 11"/>
                  <a:gd name="T8" fmla="*/ 18 w 18"/>
                  <a:gd name="T9" fmla="*/ 2 h 11"/>
                  <a:gd name="T10" fmla="*/ 15 w 18"/>
                  <a:gd name="T11" fmla="*/ 3 h 11"/>
                  <a:gd name="T12" fmla="*/ 9 w 18"/>
                  <a:gd name="T13" fmla="*/ 1 h 11"/>
                  <a:gd name="T14" fmla="*/ 5 w 18"/>
                  <a:gd name="T1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1">
                    <a:moveTo>
                      <a:pt x="5" y="0"/>
                    </a:moveTo>
                    <a:cubicBezTo>
                      <a:pt x="3" y="0"/>
                      <a:pt x="2" y="1"/>
                      <a:pt x="0" y="3"/>
                    </a:cubicBezTo>
                    <a:cubicBezTo>
                      <a:pt x="0" y="4"/>
                      <a:pt x="1" y="8"/>
                      <a:pt x="3" y="9"/>
                    </a:cubicBezTo>
                    <a:cubicBezTo>
                      <a:pt x="5" y="11"/>
                      <a:pt x="6" y="11"/>
                      <a:pt x="8" y="11"/>
                    </a:cubicBezTo>
                    <a:cubicBezTo>
                      <a:pt x="11" y="11"/>
                      <a:pt x="14" y="8"/>
                      <a:pt x="18" y="2"/>
                    </a:cubicBezTo>
                    <a:cubicBezTo>
                      <a:pt x="17" y="3"/>
                      <a:pt x="16" y="3"/>
                      <a:pt x="15" y="3"/>
                    </a:cubicBezTo>
                    <a:cubicBezTo>
                      <a:pt x="13" y="3"/>
                      <a:pt x="11" y="2"/>
                      <a:pt x="9" y="1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solidFill>
                <a:srgbClr val="5F24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3" name="Freeform 6270"/>
              <p:cNvSpPr>
                <a:spLocks noEditPoints="1"/>
              </p:cNvSpPr>
              <p:nvPr/>
            </p:nvSpPr>
            <p:spPr bwMode="auto">
              <a:xfrm>
                <a:off x="5792788" y="4319589"/>
                <a:ext cx="233363" cy="206375"/>
              </a:xfrm>
              <a:custGeom>
                <a:avLst/>
                <a:gdLst>
                  <a:gd name="T0" fmla="*/ 15 w 116"/>
                  <a:gd name="T1" fmla="*/ 64 h 103"/>
                  <a:gd name="T2" fmla="*/ 23 w 116"/>
                  <a:gd name="T3" fmla="*/ 30 h 103"/>
                  <a:gd name="T4" fmla="*/ 41 w 116"/>
                  <a:gd name="T5" fmla="*/ 37 h 103"/>
                  <a:gd name="T6" fmla="*/ 47 w 116"/>
                  <a:gd name="T7" fmla="*/ 43 h 103"/>
                  <a:gd name="T8" fmla="*/ 44 w 116"/>
                  <a:gd name="T9" fmla="*/ 52 h 103"/>
                  <a:gd name="T10" fmla="*/ 31 w 116"/>
                  <a:gd name="T11" fmla="*/ 59 h 103"/>
                  <a:gd name="T12" fmla="*/ 45 w 116"/>
                  <a:gd name="T13" fmla="*/ 0 h 103"/>
                  <a:gd name="T14" fmla="*/ 16 w 116"/>
                  <a:gd name="T15" fmla="*/ 38 h 103"/>
                  <a:gd name="T16" fmla="*/ 6 w 116"/>
                  <a:gd name="T17" fmla="*/ 68 h 103"/>
                  <a:gd name="T18" fmla="*/ 7 w 116"/>
                  <a:gd name="T19" fmla="*/ 76 h 103"/>
                  <a:gd name="T20" fmla="*/ 39 w 116"/>
                  <a:gd name="T21" fmla="*/ 60 h 103"/>
                  <a:gd name="T22" fmla="*/ 48 w 116"/>
                  <a:gd name="T23" fmla="*/ 65 h 103"/>
                  <a:gd name="T24" fmla="*/ 45 w 116"/>
                  <a:gd name="T25" fmla="*/ 93 h 103"/>
                  <a:gd name="T26" fmla="*/ 51 w 116"/>
                  <a:gd name="T27" fmla="*/ 103 h 103"/>
                  <a:gd name="T28" fmla="*/ 53 w 116"/>
                  <a:gd name="T29" fmla="*/ 100 h 103"/>
                  <a:gd name="T30" fmla="*/ 54 w 116"/>
                  <a:gd name="T31" fmla="*/ 96 h 103"/>
                  <a:gd name="T32" fmla="*/ 54 w 116"/>
                  <a:gd name="T33" fmla="*/ 96 h 103"/>
                  <a:gd name="T34" fmla="*/ 61 w 116"/>
                  <a:gd name="T35" fmla="*/ 75 h 103"/>
                  <a:gd name="T36" fmla="*/ 77 w 116"/>
                  <a:gd name="T37" fmla="*/ 87 h 103"/>
                  <a:gd name="T38" fmla="*/ 77 w 116"/>
                  <a:gd name="T39" fmla="*/ 87 h 103"/>
                  <a:gd name="T40" fmla="*/ 86 w 116"/>
                  <a:gd name="T41" fmla="*/ 86 h 103"/>
                  <a:gd name="T42" fmla="*/ 86 w 116"/>
                  <a:gd name="T43" fmla="*/ 86 h 103"/>
                  <a:gd name="T44" fmla="*/ 92 w 116"/>
                  <a:gd name="T45" fmla="*/ 92 h 103"/>
                  <a:gd name="T46" fmla="*/ 98 w 116"/>
                  <a:gd name="T47" fmla="*/ 74 h 103"/>
                  <a:gd name="T48" fmla="*/ 108 w 116"/>
                  <a:gd name="T49" fmla="*/ 32 h 103"/>
                  <a:gd name="T50" fmla="*/ 98 w 116"/>
                  <a:gd name="T51" fmla="*/ 12 h 103"/>
                  <a:gd name="T52" fmla="*/ 92 w 116"/>
                  <a:gd name="T53" fmla="*/ 10 h 103"/>
                  <a:gd name="T54" fmla="*/ 88 w 116"/>
                  <a:gd name="T55" fmla="*/ 21 h 103"/>
                  <a:gd name="T56" fmla="*/ 93 w 116"/>
                  <a:gd name="T57" fmla="*/ 19 h 103"/>
                  <a:gd name="T58" fmla="*/ 81 w 116"/>
                  <a:gd name="T59" fmla="*/ 36 h 103"/>
                  <a:gd name="T60" fmla="*/ 53 w 116"/>
                  <a:gd name="T61" fmla="*/ 19 h 103"/>
                  <a:gd name="T62" fmla="*/ 44 w 116"/>
                  <a:gd name="T63" fmla="*/ 23 h 103"/>
                  <a:gd name="T64" fmla="*/ 46 w 116"/>
                  <a:gd name="T65" fmla="*/ 10 h 103"/>
                  <a:gd name="T66" fmla="*/ 52 w 116"/>
                  <a:gd name="T67" fmla="*/ 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6" h="103">
                    <a:moveTo>
                      <a:pt x="18" y="65"/>
                    </a:moveTo>
                    <a:cubicBezTo>
                      <a:pt x="17" y="65"/>
                      <a:pt x="16" y="65"/>
                      <a:pt x="15" y="64"/>
                    </a:cubicBezTo>
                    <a:cubicBezTo>
                      <a:pt x="11" y="63"/>
                      <a:pt x="13" y="58"/>
                      <a:pt x="15" y="56"/>
                    </a:cubicBezTo>
                    <a:cubicBezTo>
                      <a:pt x="22" y="49"/>
                      <a:pt x="23" y="40"/>
                      <a:pt x="23" y="30"/>
                    </a:cubicBezTo>
                    <a:cubicBezTo>
                      <a:pt x="29" y="31"/>
                      <a:pt x="31" y="40"/>
                      <a:pt x="35" y="40"/>
                    </a:cubicBezTo>
                    <a:cubicBezTo>
                      <a:pt x="37" y="40"/>
                      <a:pt x="39" y="39"/>
                      <a:pt x="41" y="37"/>
                    </a:cubicBezTo>
                    <a:cubicBezTo>
                      <a:pt x="41" y="37"/>
                      <a:pt x="42" y="37"/>
                      <a:pt x="42" y="37"/>
                    </a:cubicBezTo>
                    <a:cubicBezTo>
                      <a:pt x="44" y="37"/>
                      <a:pt x="46" y="41"/>
                      <a:pt x="47" y="43"/>
                    </a:cubicBezTo>
                    <a:cubicBezTo>
                      <a:pt x="49" y="47"/>
                      <a:pt x="48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39" y="52"/>
                      <a:pt x="35" y="55"/>
                      <a:pt x="31" y="59"/>
                    </a:cubicBezTo>
                    <a:cubicBezTo>
                      <a:pt x="27" y="62"/>
                      <a:pt x="23" y="65"/>
                      <a:pt x="18" y="65"/>
                    </a:cubicBezTo>
                    <a:moveTo>
                      <a:pt x="45" y="0"/>
                    </a:moveTo>
                    <a:cubicBezTo>
                      <a:pt x="44" y="0"/>
                      <a:pt x="42" y="0"/>
                      <a:pt x="40" y="3"/>
                    </a:cubicBezTo>
                    <a:cubicBezTo>
                      <a:pt x="32" y="14"/>
                      <a:pt x="24" y="26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9" y="47"/>
                      <a:pt x="0" y="55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70"/>
                      <a:pt x="8" y="73"/>
                      <a:pt x="7" y="76"/>
                    </a:cubicBezTo>
                    <a:cubicBezTo>
                      <a:pt x="16" y="74"/>
                      <a:pt x="25" y="70"/>
                      <a:pt x="32" y="64"/>
                    </a:cubicBezTo>
                    <a:cubicBezTo>
                      <a:pt x="34" y="61"/>
                      <a:pt x="37" y="60"/>
                      <a:pt x="39" y="60"/>
                    </a:cubicBezTo>
                    <a:cubicBezTo>
                      <a:pt x="42" y="60"/>
                      <a:pt x="45" y="62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8" y="65"/>
                      <a:pt x="48" y="65"/>
                      <a:pt x="48" y="65"/>
                    </a:cubicBezTo>
                    <a:cubicBezTo>
                      <a:pt x="47" y="74"/>
                      <a:pt x="54" y="84"/>
                      <a:pt x="45" y="93"/>
                    </a:cubicBezTo>
                    <a:cubicBezTo>
                      <a:pt x="42" y="96"/>
                      <a:pt x="49" y="100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2" y="102"/>
                      <a:pt x="52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98"/>
                      <a:pt x="53" y="97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4" y="96"/>
                      <a:pt x="54" y="96"/>
                      <a:pt x="54" y="96"/>
                    </a:cubicBezTo>
                    <a:cubicBezTo>
                      <a:pt x="55" y="93"/>
                      <a:pt x="56" y="90"/>
                      <a:pt x="56" y="87"/>
                    </a:cubicBezTo>
                    <a:cubicBezTo>
                      <a:pt x="57" y="81"/>
                      <a:pt x="58" y="75"/>
                      <a:pt x="61" y="75"/>
                    </a:cubicBezTo>
                    <a:cubicBezTo>
                      <a:pt x="63" y="75"/>
                      <a:pt x="65" y="77"/>
                      <a:pt x="69" y="83"/>
                    </a:cubicBezTo>
                    <a:cubicBezTo>
                      <a:pt x="71" y="85"/>
                      <a:pt x="74" y="86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7" y="87"/>
                      <a:pt x="77" y="87"/>
                      <a:pt x="77" y="87"/>
                    </a:cubicBezTo>
                    <a:cubicBezTo>
                      <a:pt x="79" y="77"/>
                      <a:pt x="68" y="71"/>
                      <a:pt x="68" y="61"/>
                    </a:cubicBezTo>
                    <a:cubicBezTo>
                      <a:pt x="85" y="62"/>
                      <a:pt x="81" y="77"/>
                      <a:pt x="86" y="86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6" y="86"/>
                      <a:pt x="86" y="86"/>
                      <a:pt x="86" y="86"/>
                    </a:cubicBezTo>
                    <a:cubicBezTo>
                      <a:pt x="88" y="88"/>
                      <a:pt x="90" y="90"/>
                      <a:pt x="92" y="92"/>
                    </a:cubicBezTo>
                    <a:cubicBezTo>
                      <a:pt x="92" y="92"/>
                      <a:pt x="92" y="92"/>
                      <a:pt x="92" y="92"/>
                    </a:cubicBezTo>
                    <a:cubicBezTo>
                      <a:pt x="92" y="92"/>
                      <a:pt x="92" y="92"/>
                      <a:pt x="92" y="92"/>
                    </a:cubicBezTo>
                    <a:cubicBezTo>
                      <a:pt x="101" y="89"/>
                      <a:pt x="88" y="77"/>
                      <a:pt x="98" y="74"/>
                    </a:cubicBezTo>
                    <a:cubicBezTo>
                      <a:pt x="98" y="74"/>
                      <a:pt x="98" y="74"/>
                      <a:pt x="98" y="74"/>
                    </a:cubicBezTo>
                    <a:cubicBezTo>
                      <a:pt x="116" y="64"/>
                      <a:pt x="113" y="48"/>
                      <a:pt x="108" y="32"/>
                    </a:cubicBezTo>
                    <a:cubicBezTo>
                      <a:pt x="108" y="32"/>
                      <a:pt x="108" y="32"/>
                      <a:pt x="108" y="32"/>
                    </a:cubicBezTo>
                    <a:cubicBezTo>
                      <a:pt x="94" y="31"/>
                      <a:pt x="102" y="18"/>
                      <a:pt x="98" y="12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5" y="10"/>
                      <a:pt x="93" y="10"/>
                      <a:pt x="92" y="10"/>
                    </a:cubicBezTo>
                    <a:cubicBezTo>
                      <a:pt x="88" y="10"/>
                      <a:pt x="90" y="19"/>
                      <a:pt x="87" y="21"/>
                    </a:cubicBezTo>
                    <a:cubicBezTo>
                      <a:pt x="87" y="21"/>
                      <a:pt x="87" y="21"/>
                      <a:pt x="88" y="21"/>
                    </a:cubicBezTo>
                    <a:cubicBezTo>
                      <a:pt x="89" y="21"/>
                      <a:pt x="90" y="20"/>
                      <a:pt x="91" y="20"/>
                    </a:cubicBezTo>
                    <a:cubicBezTo>
                      <a:pt x="92" y="19"/>
                      <a:pt x="93" y="19"/>
                      <a:pt x="93" y="19"/>
                    </a:cubicBezTo>
                    <a:cubicBezTo>
                      <a:pt x="94" y="19"/>
                      <a:pt x="95" y="19"/>
                      <a:pt x="94" y="22"/>
                    </a:cubicBezTo>
                    <a:cubicBezTo>
                      <a:pt x="93" y="31"/>
                      <a:pt x="88" y="36"/>
                      <a:pt x="81" y="36"/>
                    </a:cubicBezTo>
                    <a:cubicBezTo>
                      <a:pt x="78" y="36"/>
                      <a:pt x="74" y="35"/>
                      <a:pt x="70" y="32"/>
                    </a:cubicBezTo>
                    <a:cubicBezTo>
                      <a:pt x="65" y="28"/>
                      <a:pt x="60" y="19"/>
                      <a:pt x="53" y="19"/>
                    </a:cubicBezTo>
                    <a:cubicBezTo>
                      <a:pt x="51" y="19"/>
                      <a:pt x="47" y="20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3" y="23"/>
                      <a:pt x="40" y="22"/>
                      <a:pt x="40" y="20"/>
                    </a:cubicBezTo>
                    <a:cubicBezTo>
                      <a:pt x="39" y="15"/>
                      <a:pt x="41" y="11"/>
                      <a:pt x="46" y="10"/>
                    </a:cubicBezTo>
                    <a:cubicBezTo>
                      <a:pt x="50" y="8"/>
                      <a:pt x="58" y="11"/>
                      <a:pt x="53" y="2"/>
                    </a:cubicBezTo>
                    <a:cubicBezTo>
                      <a:pt x="53" y="2"/>
                      <a:pt x="53" y="2"/>
                      <a:pt x="52" y="1"/>
                    </a:cubicBezTo>
                    <a:cubicBezTo>
                      <a:pt x="50" y="1"/>
                      <a:pt x="48" y="0"/>
                      <a:pt x="45" y="0"/>
                    </a:cubicBezTo>
                  </a:path>
                </a:pathLst>
              </a:custGeom>
              <a:solidFill>
                <a:srgbClr val="6E3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4" name="Freeform 6271"/>
              <p:cNvSpPr/>
              <p:nvPr/>
            </p:nvSpPr>
            <p:spPr bwMode="auto">
              <a:xfrm>
                <a:off x="5768975" y="4449764"/>
                <a:ext cx="131763" cy="155575"/>
              </a:xfrm>
              <a:custGeom>
                <a:avLst/>
                <a:gdLst>
                  <a:gd name="T0" fmla="*/ 60 w 66"/>
                  <a:gd name="T1" fmla="*/ 0 h 78"/>
                  <a:gd name="T2" fmla="*/ 60 w 66"/>
                  <a:gd name="T3" fmla="*/ 0 h 78"/>
                  <a:gd name="T4" fmla="*/ 45 w 66"/>
                  <a:gd name="T5" fmla="*/ 17 h 78"/>
                  <a:gd name="T6" fmla="*/ 23 w 66"/>
                  <a:gd name="T7" fmla="*/ 43 h 78"/>
                  <a:gd name="T8" fmla="*/ 0 w 66"/>
                  <a:gd name="T9" fmla="*/ 67 h 78"/>
                  <a:gd name="T10" fmla="*/ 0 w 66"/>
                  <a:gd name="T11" fmla="*/ 67 h 78"/>
                  <a:gd name="T12" fmla="*/ 0 w 66"/>
                  <a:gd name="T13" fmla="*/ 67 h 78"/>
                  <a:gd name="T14" fmla="*/ 0 w 66"/>
                  <a:gd name="T15" fmla="*/ 67 h 78"/>
                  <a:gd name="T16" fmla="*/ 1 w 66"/>
                  <a:gd name="T17" fmla="*/ 67 h 78"/>
                  <a:gd name="T18" fmla="*/ 14 w 66"/>
                  <a:gd name="T19" fmla="*/ 76 h 78"/>
                  <a:gd name="T20" fmla="*/ 20 w 66"/>
                  <a:gd name="T21" fmla="*/ 78 h 78"/>
                  <a:gd name="T22" fmla="*/ 27 w 66"/>
                  <a:gd name="T23" fmla="*/ 70 h 78"/>
                  <a:gd name="T24" fmla="*/ 49 w 66"/>
                  <a:gd name="T25" fmla="*/ 47 h 78"/>
                  <a:gd name="T26" fmla="*/ 63 w 66"/>
                  <a:gd name="T27" fmla="*/ 38 h 78"/>
                  <a:gd name="T28" fmla="*/ 63 w 66"/>
                  <a:gd name="T29" fmla="*/ 38 h 78"/>
                  <a:gd name="T30" fmla="*/ 57 w 66"/>
                  <a:gd name="T31" fmla="*/ 28 h 78"/>
                  <a:gd name="T32" fmla="*/ 60 w 66"/>
                  <a:gd name="T33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6" h="78">
                    <a:moveTo>
                      <a:pt x="60" y="0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57" y="8"/>
                      <a:pt x="56" y="14"/>
                      <a:pt x="45" y="17"/>
                    </a:cubicBezTo>
                    <a:cubicBezTo>
                      <a:pt x="34" y="19"/>
                      <a:pt x="29" y="34"/>
                      <a:pt x="23" y="43"/>
                    </a:cubicBezTo>
                    <a:cubicBezTo>
                      <a:pt x="17" y="53"/>
                      <a:pt x="9" y="60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67"/>
                      <a:pt x="1" y="67"/>
                      <a:pt x="1" y="67"/>
                    </a:cubicBezTo>
                    <a:cubicBezTo>
                      <a:pt x="5" y="71"/>
                      <a:pt x="9" y="75"/>
                      <a:pt x="14" y="76"/>
                    </a:cubicBezTo>
                    <a:cubicBezTo>
                      <a:pt x="16" y="77"/>
                      <a:pt x="18" y="78"/>
                      <a:pt x="20" y="78"/>
                    </a:cubicBezTo>
                    <a:cubicBezTo>
                      <a:pt x="23" y="78"/>
                      <a:pt x="26" y="76"/>
                      <a:pt x="27" y="70"/>
                    </a:cubicBezTo>
                    <a:cubicBezTo>
                      <a:pt x="28" y="54"/>
                      <a:pt x="33" y="49"/>
                      <a:pt x="49" y="47"/>
                    </a:cubicBezTo>
                    <a:cubicBezTo>
                      <a:pt x="54" y="46"/>
                      <a:pt x="61" y="46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1" y="35"/>
                      <a:pt x="54" y="31"/>
                      <a:pt x="57" y="28"/>
                    </a:cubicBezTo>
                    <a:cubicBezTo>
                      <a:pt x="66" y="19"/>
                      <a:pt x="59" y="9"/>
                      <a:pt x="60" y="0"/>
                    </a:cubicBezTo>
                  </a:path>
                </a:pathLst>
              </a:custGeom>
              <a:solidFill>
                <a:srgbClr val="784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5" name="Freeform 6272"/>
              <p:cNvSpPr/>
              <p:nvPr/>
            </p:nvSpPr>
            <p:spPr bwMode="auto">
              <a:xfrm>
                <a:off x="5900738" y="4470401"/>
                <a:ext cx="76200" cy="47625"/>
              </a:xfrm>
              <a:custGeom>
                <a:avLst/>
                <a:gdLst>
                  <a:gd name="T0" fmla="*/ 7 w 38"/>
                  <a:gd name="T1" fmla="*/ 0 h 24"/>
                  <a:gd name="T2" fmla="*/ 2 w 38"/>
                  <a:gd name="T3" fmla="*/ 12 h 24"/>
                  <a:gd name="T4" fmla="*/ 0 w 38"/>
                  <a:gd name="T5" fmla="*/ 21 h 24"/>
                  <a:gd name="T6" fmla="*/ 0 w 38"/>
                  <a:gd name="T7" fmla="*/ 21 h 24"/>
                  <a:gd name="T8" fmla="*/ 7 w 38"/>
                  <a:gd name="T9" fmla="*/ 24 h 24"/>
                  <a:gd name="T10" fmla="*/ 7 w 38"/>
                  <a:gd name="T11" fmla="*/ 24 h 24"/>
                  <a:gd name="T12" fmla="*/ 7 w 38"/>
                  <a:gd name="T13" fmla="*/ 24 h 24"/>
                  <a:gd name="T14" fmla="*/ 13 w 38"/>
                  <a:gd name="T15" fmla="*/ 20 h 24"/>
                  <a:gd name="T16" fmla="*/ 19 w 38"/>
                  <a:gd name="T17" fmla="*/ 24 h 24"/>
                  <a:gd name="T18" fmla="*/ 19 w 38"/>
                  <a:gd name="T19" fmla="*/ 24 h 24"/>
                  <a:gd name="T20" fmla="*/ 19 w 38"/>
                  <a:gd name="T21" fmla="*/ 24 h 24"/>
                  <a:gd name="T22" fmla="*/ 23 w 38"/>
                  <a:gd name="T23" fmla="*/ 23 h 24"/>
                  <a:gd name="T24" fmla="*/ 27 w 38"/>
                  <a:gd name="T25" fmla="*/ 23 h 24"/>
                  <a:gd name="T26" fmla="*/ 32 w 38"/>
                  <a:gd name="T27" fmla="*/ 24 h 24"/>
                  <a:gd name="T28" fmla="*/ 38 w 38"/>
                  <a:gd name="T29" fmla="*/ 17 h 24"/>
                  <a:gd name="T30" fmla="*/ 38 w 38"/>
                  <a:gd name="T31" fmla="*/ 17 h 24"/>
                  <a:gd name="T32" fmla="*/ 32 w 38"/>
                  <a:gd name="T33" fmla="*/ 11 h 24"/>
                  <a:gd name="T34" fmla="*/ 32 w 38"/>
                  <a:gd name="T35" fmla="*/ 11 h 24"/>
                  <a:gd name="T36" fmla="*/ 27 w 38"/>
                  <a:gd name="T37" fmla="*/ 13 h 24"/>
                  <a:gd name="T38" fmla="*/ 23 w 38"/>
                  <a:gd name="T39" fmla="*/ 12 h 24"/>
                  <a:gd name="T40" fmla="*/ 23 w 38"/>
                  <a:gd name="T41" fmla="*/ 12 h 24"/>
                  <a:gd name="T42" fmla="*/ 15 w 38"/>
                  <a:gd name="T43" fmla="*/ 8 h 24"/>
                  <a:gd name="T44" fmla="*/ 7 w 38"/>
                  <a:gd name="T4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8" h="24">
                    <a:moveTo>
                      <a:pt x="7" y="0"/>
                    </a:moveTo>
                    <a:cubicBezTo>
                      <a:pt x="4" y="0"/>
                      <a:pt x="3" y="6"/>
                      <a:pt x="2" y="12"/>
                    </a:cubicBezTo>
                    <a:cubicBezTo>
                      <a:pt x="2" y="15"/>
                      <a:pt x="1" y="18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2"/>
                      <a:pt x="5" y="23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9" y="21"/>
                      <a:pt x="11" y="20"/>
                      <a:pt x="13" y="20"/>
                    </a:cubicBezTo>
                    <a:cubicBezTo>
                      <a:pt x="15" y="20"/>
                      <a:pt x="17" y="21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3"/>
                      <a:pt x="21" y="23"/>
                      <a:pt x="23" y="23"/>
                    </a:cubicBezTo>
                    <a:cubicBezTo>
                      <a:pt x="24" y="23"/>
                      <a:pt x="26" y="23"/>
                      <a:pt x="27" y="23"/>
                    </a:cubicBezTo>
                    <a:cubicBezTo>
                      <a:pt x="29" y="24"/>
                      <a:pt x="30" y="24"/>
                      <a:pt x="32" y="24"/>
                    </a:cubicBezTo>
                    <a:cubicBezTo>
                      <a:pt x="35" y="24"/>
                      <a:pt x="37" y="23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6" y="15"/>
                      <a:pt x="34" y="13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0" y="13"/>
                      <a:pt x="29" y="13"/>
                      <a:pt x="27" y="13"/>
                    </a:cubicBezTo>
                    <a:cubicBezTo>
                      <a:pt x="26" y="13"/>
                      <a:pt x="24" y="13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0" y="11"/>
                      <a:pt x="17" y="10"/>
                      <a:pt x="15" y="8"/>
                    </a:cubicBezTo>
                    <a:cubicBezTo>
                      <a:pt x="11" y="2"/>
                      <a:pt x="9" y="0"/>
                      <a:pt x="7" y="0"/>
                    </a:cubicBezTo>
                  </a:path>
                </a:pathLst>
              </a:custGeom>
              <a:solidFill>
                <a:srgbClr val="652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6" name="Freeform 6273"/>
              <p:cNvSpPr/>
              <p:nvPr/>
            </p:nvSpPr>
            <p:spPr bwMode="auto">
              <a:xfrm>
                <a:off x="6022975" y="4467226"/>
                <a:ext cx="20638" cy="65088"/>
              </a:xfrm>
              <a:custGeom>
                <a:avLst/>
                <a:gdLst>
                  <a:gd name="T0" fmla="*/ 8 w 10"/>
                  <a:gd name="T1" fmla="*/ 0 h 32"/>
                  <a:gd name="T2" fmla="*/ 8 w 10"/>
                  <a:gd name="T3" fmla="*/ 0 h 32"/>
                  <a:gd name="T4" fmla="*/ 5 w 10"/>
                  <a:gd name="T5" fmla="*/ 7 h 32"/>
                  <a:gd name="T6" fmla="*/ 5 w 10"/>
                  <a:gd name="T7" fmla="*/ 7 h 32"/>
                  <a:gd name="T8" fmla="*/ 5 w 10"/>
                  <a:gd name="T9" fmla="*/ 7 h 32"/>
                  <a:gd name="T10" fmla="*/ 5 w 10"/>
                  <a:gd name="T11" fmla="*/ 32 h 32"/>
                  <a:gd name="T12" fmla="*/ 5 w 10"/>
                  <a:gd name="T13" fmla="*/ 32 h 32"/>
                  <a:gd name="T14" fmla="*/ 8 w 10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2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2"/>
                      <a:pt x="6" y="5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2" y="16"/>
                      <a:pt x="0" y="24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10" y="22"/>
                      <a:pt x="8" y="11"/>
                      <a:pt x="8" y="0"/>
                    </a:cubicBezTo>
                  </a:path>
                </a:pathLst>
              </a:custGeom>
              <a:solidFill>
                <a:srgbClr val="5425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7" name="Freeform 6274"/>
              <p:cNvSpPr/>
              <p:nvPr/>
            </p:nvSpPr>
            <p:spPr bwMode="auto">
              <a:xfrm>
                <a:off x="5915025" y="4510089"/>
                <a:ext cx="23813" cy="17463"/>
              </a:xfrm>
              <a:custGeom>
                <a:avLst/>
                <a:gdLst>
                  <a:gd name="T0" fmla="*/ 6 w 12"/>
                  <a:gd name="T1" fmla="*/ 0 h 9"/>
                  <a:gd name="T2" fmla="*/ 0 w 12"/>
                  <a:gd name="T3" fmla="*/ 4 h 9"/>
                  <a:gd name="T4" fmla="*/ 0 w 12"/>
                  <a:gd name="T5" fmla="*/ 4 h 9"/>
                  <a:gd name="T6" fmla="*/ 6 w 12"/>
                  <a:gd name="T7" fmla="*/ 9 h 9"/>
                  <a:gd name="T8" fmla="*/ 12 w 12"/>
                  <a:gd name="T9" fmla="*/ 4 h 9"/>
                  <a:gd name="T10" fmla="*/ 12 w 12"/>
                  <a:gd name="T11" fmla="*/ 4 h 9"/>
                  <a:gd name="T12" fmla="*/ 6 w 12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9">
                    <a:moveTo>
                      <a:pt x="6" y="0"/>
                    </a:moveTo>
                    <a:cubicBezTo>
                      <a:pt x="4" y="0"/>
                      <a:pt x="2" y="1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7"/>
                      <a:pt x="4" y="9"/>
                      <a:pt x="6" y="9"/>
                    </a:cubicBezTo>
                    <a:cubicBezTo>
                      <a:pt x="8" y="9"/>
                      <a:pt x="10" y="7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0" y="1"/>
                      <a:pt x="8" y="0"/>
                      <a:pt x="6" y="0"/>
                    </a:cubicBezTo>
                  </a:path>
                </a:pathLst>
              </a:custGeom>
              <a:solidFill>
                <a:srgbClr val="6E3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8" name="Freeform 6275"/>
              <p:cNvSpPr/>
              <p:nvPr/>
            </p:nvSpPr>
            <p:spPr bwMode="auto">
              <a:xfrm>
                <a:off x="6019800" y="4459289"/>
                <a:ext cx="22225" cy="22225"/>
              </a:xfrm>
              <a:custGeom>
                <a:avLst/>
                <a:gdLst>
                  <a:gd name="T0" fmla="*/ 8 w 11"/>
                  <a:gd name="T1" fmla="*/ 0 h 11"/>
                  <a:gd name="T2" fmla="*/ 0 w 11"/>
                  <a:gd name="T3" fmla="*/ 9 h 11"/>
                  <a:gd name="T4" fmla="*/ 0 w 11"/>
                  <a:gd name="T5" fmla="*/ 9 h 11"/>
                  <a:gd name="T6" fmla="*/ 7 w 11"/>
                  <a:gd name="T7" fmla="*/ 11 h 11"/>
                  <a:gd name="T8" fmla="*/ 7 w 11"/>
                  <a:gd name="T9" fmla="*/ 11 h 11"/>
                  <a:gd name="T10" fmla="*/ 10 w 11"/>
                  <a:gd name="T11" fmla="*/ 4 h 11"/>
                  <a:gd name="T12" fmla="*/ 10 w 11"/>
                  <a:gd name="T13" fmla="*/ 4 h 11"/>
                  <a:gd name="T14" fmla="*/ 11 w 11"/>
                  <a:gd name="T15" fmla="*/ 0 h 11"/>
                  <a:gd name="T16" fmla="*/ 11 w 11"/>
                  <a:gd name="T17" fmla="*/ 0 h 11"/>
                  <a:gd name="T18" fmla="*/ 11 w 11"/>
                  <a:gd name="T19" fmla="*/ 0 h 11"/>
                  <a:gd name="T20" fmla="*/ 11 w 11"/>
                  <a:gd name="T21" fmla="*/ 0 h 11"/>
                  <a:gd name="T22" fmla="*/ 8 w 11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11">
                    <a:moveTo>
                      <a:pt x="8" y="0"/>
                    </a:moveTo>
                    <a:cubicBezTo>
                      <a:pt x="3" y="0"/>
                      <a:pt x="1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0"/>
                      <a:pt x="5" y="10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8" y="9"/>
                      <a:pt x="9" y="6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53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49" name="Freeform 6276"/>
              <p:cNvSpPr/>
              <p:nvPr/>
            </p:nvSpPr>
            <p:spPr bwMode="auto">
              <a:xfrm>
                <a:off x="5730875" y="5245101"/>
                <a:ext cx="53975" cy="166688"/>
              </a:xfrm>
              <a:custGeom>
                <a:avLst/>
                <a:gdLst>
                  <a:gd name="T0" fmla="*/ 27 w 27"/>
                  <a:gd name="T1" fmla="*/ 0 h 83"/>
                  <a:gd name="T2" fmla="*/ 27 w 27"/>
                  <a:gd name="T3" fmla="*/ 0 h 83"/>
                  <a:gd name="T4" fmla="*/ 20 w 27"/>
                  <a:gd name="T5" fmla="*/ 10 h 83"/>
                  <a:gd name="T6" fmla="*/ 20 w 27"/>
                  <a:gd name="T7" fmla="*/ 10 h 83"/>
                  <a:gd name="T8" fmla="*/ 4 w 27"/>
                  <a:gd name="T9" fmla="*/ 46 h 83"/>
                  <a:gd name="T10" fmla="*/ 4 w 27"/>
                  <a:gd name="T11" fmla="*/ 46 h 83"/>
                  <a:gd name="T12" fmla="*/ 4 w 27"/>
                  <a:gd name="T13" fmla="*/ 46 h 83"/>
                  <a:gd name="T14" fmla="*/ 0 w 27"/>
                  <a:gd name="T15" fmla="*/ 81 h 83"/>
                  <a:gd name="T16" fmla="*/ 0 w 27"/>
                  <a:gd name="T17" fmla="*/ 81 h 83"/>
                  <a:gd name="T18" fmla="*/ 0 w 27"/>
                  <a:gd name="T19" fmla="*/ 81 h 83"/>
                  <a:gd name="T20" fmla="*/ 4 w 27"/>
                  <a:gd name="T21" fmla="*/ 83 h 83"/>
                  <a:gd name="T22" fmla="*/ 4 w 27"/>
                  <a:gd name="T23" fmla="*/ 83 h 83"/>
                  <a:gd name="T24" fmla="*/ 13 w 27"/>
                  <a:gd name="T25" fmla="*/ 45 h 83"/>
                  <a:gd name="T26" fmla="*/ 13 w 27"/>
                  <a:gd name="T27" fmla="*/ 45 h 83"/>
                  <a:gd name="T28" fmla="*/ 27 w 27"/>
                  <a:gd name="T29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83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2" y="2"/>
                      <a:pt x="22" y="6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2" y="21"/>
                      <a:pt x="16" y="37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8" y="58"/>
                      <a:pt x="5" y="70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2" y="82"/>
                      <a:pt x="3" y="82"/>
                      <a:pt x="4" y="83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10" y="71"/>
                      <a:pt x="12" y="58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8" y="30"/>
                      <a:pt x="22" y="15"/>
                      <a:pt x="27" y="0"/>
                    </a:cubicBezTo>
                  </a:path>
                </a:pathLst>
              </a:custGeom>
              <a:solidFill>
                <a:srgbClr val="6C3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0" name="Freeform 6277"/>
              <p:cNvSpPr/>
              <p:nvPr/>
            </p:nvSpPr>
            <p:spPr bwMode="auto">
              <a:xfrm>
                <a:off x="5762625" y="5307014"/>
                <a:ext cx="60325" cy="69850"/>
              </a:xfrm>
              <a:custGeom>
                <a:avLst/>
                <a:gdLst>
                  <a:gd name="T0" fmla="*/ 30 w 30"/>
                  <a:gd name="T1" fmla="*/ 0 h 35"/>
                  <a:gd name="T2" fmla="*/ 3 w 30"/>
                  <a:gd name="T3" fmla="*/ 8 h 35"/>
                  <a:gd name="T4" fmla="*/ 3 w 30"/>
                  <a:gd name="T5" fmla="*/ 8 h 35"/>
                  <a:gd name="T6" fmla="*/ 0 w 30"/>
                  <a:gd name="T7" fmla="*/ 14 h 35"/>
                  <a:gd name="T8" fmla="*/ 0 w 30"/>
                  <a:gd name="T9" fmla="*/ 14 h 35"/>
                  <a:gd name="T10" fmla="*/ 2 w 30"/>
                  <a:gd name="T11" fmla="*/ 14 h 35"/>
                  <a:gd name="T12" fmla="*/ 7 w 30"/>
                  <a:gd name="T13" fmla="*/ 35 h 35"/>
                  <a:gd name="T14" fmla="*/ 30 w 30"/>
                  <a:gd name="T15" fmla="*/ 0 h 35"/>
                  <a:gd name="T16" fmla="*/ 30 w 30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5">
                    <a:moveTo>
                      <a:pt x="30" y="0"/>
                    </a:moveTo>
                    <a:cubicBezTo>
                      <a:pt x="21" y="3"/>
                      <a:pt x="12" y="5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17" y="14"/>
                      <a:pt x="4" y="26"/>
                      <a:pt x="7" y="35"/>
                    </a:cubicBezTo>
                    <a:cubicBezTo>
                      <a:pt x="16" y="22"/>
                      <a:pt x="23" y="11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BCAC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1" name="Freeform 6278"/>
              <p:cNvSpPr/>
              <p:nvPr/>
            </p:nvSpPr>
            <p:spPr bwMode="auto">
              <a:xfrm>
                <a:off x="5768975" y="5284789"/>
                <a:ext cx="85725" cy="38100"/>
              </a:xfrm>
              <a:custGeom>
                <a:avLst/>
                <a:gdLst>
                  <a:gd name="T0" fmla="*/ 40 w 43"/>
                  <a:gd name="T1" fmla="*/ 0 h 19"/>
                  <a:gd name="T2" fmla="*/ 0 w 43"/>
                  <a:gd name="T3" fmla="*/ 19 h 19"/>
                  <a:gd name="T4" fmla="*/ 0 w 43"/>
                  <a:gd name="T5" fmla="*/ 19 h 19"/>
                  <a:gd name="T6" fmla="*/ 27 w 43"/>
                  <a:gd name="T7" fmla="*/ 11 h 19"/>
                  <a:gd name="T8" fmla="*/ 27 w 43"/>
                  <a:gd name="T9" fmla="*/ 11 h 19"/>
                  <a:gd name="T10" fmla="*/ 41 w 43"/>
                  <a:gd name="T11" fmla="*/ 4 h 19"/>
                  <a:gd name="T12" fmla="*/ 42 w 43"/>
                  <a:gd name="T13" fmla="*/ 4 h 19"/>
                  <a:gd name="T14" fmla="*/ 42 w 43"/>
                  <a:gd name="T15" fmla="*/ 4 h 19"/>
                  <a:gd name="T16" fmla="*/ 43 w 43"/>
                  <a:gd name="T17" fmla="*/ 0 h 19"/>
                  <a:gd name="T18" fmla="*/ 43 w 43"/>
                  <a:gd name="T19" fmla="*/ 0 h 19"/>
                  <a:gd name="T20" fmla="*/ 40 w 43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19">
                    <a:moveTo>
                      <a:pt x="40" y="0"/>
                    </a:moveTo>
                    <a:cubicBezTo>
                      <a:pt x="24" y="0"/>
                      <a:pt x="11" y="7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9" y="16"/>
                      <a:pt x="18" y="14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2" y="9"/>
                      <a:pt x="35" y="4"/>
                      <a:pt x="41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2"/>
                      <a:pt x="43" y="1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0"/>
                      <a:pt x="41" y="0"/>
                      <a:pt x="40" y="0"/>
                    </a:cubicBezTo>
                  </a:path>
                </a:pathLst>
              </a:custGeom>
              <a:solidFill>
                <a:srgbClr val="A184A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2" name="Freeform 6279"/>
              <p:cNvSpPr/>
              <p:nvPr/>
            </p:nvSpPr>
            <p:spPr bwMode="auto">
              <a:xfrm>
                <a:off x="5414963" y="4373564"/>
                <a:ext cx="88900" cy="176213"/>
              </a:xfrm>
              <a:custGeom>
                <a:avLst/>
                <a:gdLst>
                  <a:gd name="T0" fmla="*/ 13 w 44"/>
                  <a:gd name="T1" fmla="*/ 0 h 88"/>
                  <a:gd name="T2" fmla="*/ 12 w 44"/>
                  <a:gd name="T3" fmla="*/ 1 h 88"/>
                  <a:gd name="T4" fmla="*/ 8 w 44"/>
                  <a:gd name="T5" fmla="*/ 32 h 88"/>
                  <a:gd name="T6" fmla="*/ 8 w 44"/>
                  <a:gd name="T7" fmla="*/ 32 h 88"/>
                  <a:gd name="T8" fmla="*/ 8 w 44"/>
                  <a:gd name="T9" fmla="*/ 44 h 88"/>
                  <a:gd name="T10" fmla="*/ 8 w 44"/>
                  <a:gd name="T11" fmla="*/ 44 h 88"/>
                  <a:gd name="T12" fmla="*/ 8 w 44"/>
                  <a:gd name="T13" fmla="*/ 44 h 88"/>
                  <a:gd name="T14" fmla="*/ 9 w 44"/>
                  <a:gd name="T15" fmla="*/ 67 h 88"/>
                  <a:gd name="T16" fmla="*/ 1 w 44"/>
                  <a:gd name="T17" fmla="*/ 87 h 88"/>
                  <a:gd name="T18" fmla="*/ 1 w 44"/>
                  <a:gd name="T19" fmla="*/ 87 h 88"/>
                  <a:gd name="T20" fmla="*/ 5 w 44"/>
                  <a:gd name="T21" fmla="*/ 88 h 88"/>
                  <a:gd name="T22" fmla="*/ 5 w 44"/>
                  <a:gd name="T23" fmla="*/ 88 h 88"/>
                  <a:gd name="T24" fmla="*/ 24 w 44"/>
                  <a:gd name="T25" fmla="*/ 71 h 88"/>
                  <a:gd name="T26" fmla="*/ 28 w 44"/>
                  <a:gd name="T27" fmla="*/ 54 h 88"/>
                  <a:gd name="T28" fmla="*/ 22 w 44"/>
                  <a:gd name="T29" fmla="*/ 39 h 88"/>
                  <a:gd name="T30" fmla="*/ 27 w 44"/>
                  <a:gd name="T31" fmla="*/ 35 h 88"/>
                  <a:gd name="T32" fmla="*/ 30 w 44"/>
                  <a:gd name="T33" fmla="*/ 36 h 88"/>
                  <a:gd name="T34" fmla="*/ 34 w 44"/>
                  <a:gd name="T35" fmla="*/ 36 h 88"/>
                  <a:gd name="T36" fmla="*/ 36 w 44"/>
                  <a:gd name="T37" fmla="*/ 36 h 88"/>
                  <a:gd name="T38" fmla="*/ 41 w 44"/>
                  <a:gd name="T39" fmla="*/ 31 h 88"/>
                  <a:gd name="T40" fmla="*/ 41 w 44"/>
                  <a:gd name="T41" fmla="*/ 31 h 88"/>
                  <a:gd name="T42" fmla="*/ 37 w 44"/>
                  <a:gd name="T43" fmla="*/ 11 h 88"/>
                  <a:gd name="T44" fmla="*/ 34 w 44"/>
                  <a:gd name="T45" fmla="*/ 7 h 88"/>
                  <a:gd name="T46" fmla="*/ 31 w 44"/>
                  <a:gd name="T47" fmla="*/ 8 h 88"/>
                  <a:gd name="T48" fmla="*/ 28 w 44"/>
                  <a:gd name="T49" fmla="*/ 10 h 88"/>
                  <a:gd name="T50" fmla="*/ 27 w 44"/>
                  <a:gd name="T51" fmla="*/ 10 h 88"/>
                  <a:gd name="T52" fmla="*/ 27 w 44"/>
                  <a:gd name="T53" fmla="*/ 10 h 88"/>
                  <a:gd name="T54" fmla="*/ 27 w 44"/>
                  <a:gd name="T55" fmla="*/ 10 h 88"/>
                  <a:gd name="T56" fmla="*/ 27 w 44"/>
                  <a:gd name="T57" fmla="*/ 10 h 88"/>
                  <a:gd name="T58" fmla="*/ 27 w 44"/>
                  <a:gd name="T59" fmla="*/ 10 h 88"/>
                  <a:gd name="T60" fmla="*/ 23 w 44"/>
                  <a:gd name="T61" fmla="*/ 11 h 88"/>
                  <a:gd name="T62" fmla="*/ 18 w 44"/>
                  <a:gd name="T63" fmla="*/ 6 h 88"/>
                  <a:gd name="T64" fmla="*/ 13 w 44"/>
                  <a:gd name="T65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4" h="88">
                    <a:moveTo>
                      <a:pt x="13" y="0"/>
                    </a:moveTo>
                    <a:cubicBezTo>
                      <a:pt x="13" y="0"/>
                      <a:pt x="12" y="0"/>
                      <a:pt x="12" y="1"/>
                    </a:cubicBezTo>
                    <a:cubicBezTo>
                      <a:pt x="6" y="10"/>
                      <a:pt x="13" y="2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6" y="36"/>
                      <a:pt x="4" y="40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7" y="51"/>
                      <a:pt x="25" y="57"/>
                      <a:pt x="9" y="67"/>
                    </a:cubicBezTo>
                    <a:cubicBezTo>
                      <a:pt x="5" y="70"/>
                      <a:pt x="0" y="79"/>
                      <a:pt x="1" y="87"/>
                    </a:cubicBezTo>
                    <a:cubicBezTo>
                      <a:pt x="1" y="87"/>
                      <a:pt x="1" y="87"/>
                      <a:pt x="1" y="87"/>
                    </a:cubicBezTo>
                    <a:cubicBezTo>
                      <a:pt x="3" y="88"/>
                      <a:pt x="4" y="88"/>
                      <a:pt x="5" y="88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12" y="82"/>
                      <a:pt x="17" y="72"/>
                      <a:pt x="24" y="71"/>
                    </a:cubicBezTo>
                    <a:cubicBezTo>
                      <a:pt x="44" y="68"/>
                      <a:pt x="38" y="63"/>
                      <a:pt x="28" y="54"/>
                    </a:cubicBezTo>
                    <a:cubicBezTo>
                      <a:pt x="24" y="51"/>
                      <a:pt x="20" y="45"/>
                      <a:pt x="22" y="39"/>
                    </a:cubicBezTo>
                    <a:cubicBezTo>
                      <a:pt x="23" y="36"/>
                      <a:pt x="25" y="35"/>
                      <a:pt x="27" y="35"/>
                    </a:cubicBezTo>
                    <a:cubicBezTo>
                      <a:pt x="28" y="35"/>
                      <a:pt x="29" y="35"/>
                      <a:pt x="30" y="36"/>
                    </a:cubicBezTo>
                    <a:cubicBezTo>
                      <a:pt x="32" y="36"/>
                      <a:pt x="33" y="36"/>
                      <a:pt x="34" y="36"/>
                    </a:cubicBezTo>
                    <a:cubicBezTo>
                      <a:pt x="34" y="36"/>
                      <a:pt x="35" y="36"/>
                      <a:pt x="36" y="36"/>
                    </a:cubicBezTo>
                    <a:cubicBezTo>
                      <a:pt x="38" y="35"/>
                      <a:pt x="39" y="32"/>
                      <a:pt x="4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39" y="24"/>
                      <a:pt x="38" y="18"/>
                      <a:pt x="37" y="11"/>
                    </a:cubicBezTo>
                    <a:cubicBezTo>
                      <a:pt x="36" y="8"/>
                      <a:pt x="35" y="7"/>
                      <a:pt x="34" y="7"/>
                    </a:cubicBezTo>
                    <a:cubicBezTo>
                      <a:pt x="33" y="7"/>
                      <a:pt x="32" y="8"/>
                      <a:pt x="31" y="8"/>
                    </a:cubicBezTo>
                    <a:cubicBezTo>
                      <a:pt x="30" y="9"/>
                      <a:pt x="29" y="10"/>
                      <a:pt x="28" y="10"/>
                    </a:cubicBezTo>
                    <a:cubicBezTo>
                      <a:pt x="28" y="10"/>
                      <a:pt x="28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5" y="11"/>
                      <a:pt x="24" y="11"/>
                      <a:pt x="23" y="11"/>
                    </a:cubicBezTo>
                    <a:cubicBezTo>
                      <a:pt x="20" y="11"/>
                      <a:pt x="19" y="9"/>
                      <a:pt x="18" y="6"/>
                    </a:cubicBezTo>
                    <a:cubicBezTo>
                      <a:pt x="17" y="3"/>
                      <a:pt x="16" y="0"/>
                      <a:pt x="13" y="0"/>
                    </a:cubicBezTo>
                  </a:path>
                </a:pathLst>
              </a:custGeom>
              <a:solidFill>
                <a:srgbClr val="682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3" name="Freeform 6280"/>
              <p:cNvSpPr/>
              <p:nvPr/>
            </p:nvSpPr>
            <p:spPr bwMode="auto">
              <a:xfrm>
                <a:off x="5461000" y="4451351"/>
                <a:ext cx="158750" cy="120650"/>
              </a:xfrm>
              <a:custGeom>
                <a:avLst/>
                <a:gdLst>
                  <a:gd name="T0" fmla="*/ 76 w 79"/>
                  <a:gd name="T1" fmla="*/ 0 h 60"/>
                  <a:gd name="T2" fmla="*/ 67 w 79"/>
                  <a:gd name="T3" fmla="*/ 6 h 60"/>
                  <a:gd name="T4" fmla="*/ 60 w 79"/>
                  <a:gd name="T5" fmla="*/ 12 h 60"/>
                  <a:gd name="T6" fmla="*/ 57 w 79"/>
                  <a:gd name="T7" fmla="*/ 11 h 60"/>
                  <a:gd name="T8" fmla="*/ 44 w 79"/>
                  <a:gd name="T9" fmla="*/ 8 h 60"/>
                  <a:gd name="T10" fmla="*/ 24 w 79"/>
                  <a:gd name="T11" fmla="*/ 10 h 60"/>
                  <a:gd name="T12" fmla="*/ 24 w 79"/>
                  <a:gd name="T13" fmla="*/ 10 h 60"/>
                  <a:gd name="T14" fmla="*/ 24 w 79"/>
                  <a:gd name="T15" fmla="*/ 25 h 60"/>
                  <a:gd name="T16" fmla="*/ 0 w 79"/>
                  <a:gd name="T17" fmla="*/ 60 h 60"/>
                  <a:gd name="T18" fmla="*/ 8 w 79"/>
                  <a:gd name="T19" fmla="*/ 54 h 60"/>
                  <a:gd name="T20" fmla="*/ 8 w 79"/>
                  <a:gd name="T21" fmla="*/ 54 h 60"/>
                  <a:gd name="T22" fmla="*/ 20 w 79"/>
                  <a:gd name="T23" fmla="*/ 38 h 60"/>
                  <a:gd name="T24" fmla="*/ 25 w 79"/>
                  <a:gd name="T25" fmla="*/ 34 h 60"/>
                  <a:gd name="T26" fmla="*/ 31 w 79"/>
                  <a:gd name="T27" fmla="*/ 37 h 60"/>
                  <a:gd name="T28" fmla="*/ 31 w 79"/>
                  <a:gd name="T29" fmla="*/ 37 h 60"/>
                  <a:gd name="T30" fmla="*/ 79 w 79"/>
                  <a:gd name="T31" fmla="*/ 0 h 60"/>
                  <a:gd name="T32" fmla="*/ 76 w 79"/>
                  <a:gd name="T3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60">
                    <a:moveTo>
                      <a:pt x="76" y="0"/>
                    </a:moveTo>
                    <a:cubicBezTo>
                      <a:pt x="71" y="0"/>
                      <a:pt x="69" y="3"/>
                      <a:pt x="67" y="6"/>
                    </a:cubicBezTo>
                    <a:cubicBezTo>
                      <a:pt x="64" y="9"/>
                      <a:pt x="63" y="12"/>
                      <a:pt x="60" y="12"/>
                    </a:cubicBezTo>
                    <a:cubicBezTo>
                      <a:pt x="59" y="12"/>
                      <a:pt x="58" y="12"/>
                      <a:pt x="57" y="11"/>
                    </a:cubicBezTo>
                    <a:cubicBezTo>
                      <a:pt x="53" y="8"/>
                      <a:pt x="48" y="8"/>
                      <a:pt x="44" y="8"/>
                    </a:cubicBezTo>
                    <a:cubicBezTo>
                      <a:pt x="37" y="8"/>
                      <a:pt x="31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5" y="15"/>
                      <a:pt x="30" y="18"/>
                      <a:pt x="24" y="25"/>
                    </a:cubicBezTo>
                    <a:cubicBezTo>
                      <a:pt x="14" y="35"/>
                      <a:pt x="8" y="48"/>
                      <a:pt x="0" y="60"/>
                    </a:cubicBezTo>
                    <a:cubicBezTo>
                      <a:pt x="3" y="58"/>
                      <a:pt x="6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13" y="49"/>
                      <a:pt x="16" y="44"/>
                      <a:pt x="20" y="38"/>
                    </a:cubicBezTo>
                    <a:cubicBezTo>
                      <a:pt x="21" y="35"/>
                      <a:pt x="23" y="34"/>
                      <a:pt x="25" y="34"/>
                    </a:cubicBezTo>
                    <a:cubicBezTo>
                      <a:pt x="27" y="34"/>
                      <a:pt x="29" y="35"/>
                      <a:pt x="31" y="37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46" y="25"/>
                      <a:pt x="66" y="18"/>
                      <a:pt x="79" y="0"/>
                    </a:cubicBezTo>
                    <a:cubicBezTo>
                      <a:pt x="78" y="0"/>
                      <a:pt x="77" y="0"/>
                      <a:pt x="76" y="0"/>
                    </a:cubicBezTo>
                  </a:path>
                </a:pathLst>
              </a:custGeom>
              <a:solidFill>
                <a:srgbClr val="7D3F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4" name="Freeform 6281"/>
              <p:cNvSpPr/>
              <p:nvPr/>
            </p:nvSpPr>
            <p:spPr bwMode="auto">
              <a:xfrm>
                <a:off x="5649913" y="4270376"/>
                <a:ext cx="80963" cy="88900"/>
              </a:xfrm>
              <a:custGeom>
                <a:avLst/>
                <a:gdLst>
                  <a:gd name="T0" fmla="*/ 19 w 40"/>
                  <a:gd name="T1" fmla="*/ 0 h 45"/>
                  <a:gd name="T2" fmla="*/ 16 w 40"/>
                  <a:gd name="T3" fmla="*/ 11 h 45"/>
                  <a:gd name="T4" fmla="*/ 2 w 40"/>
                  <a:gd name="T5" fmla="*/ 35 h 45"/>
                  <a:gd name="T6" fmla="*/ 2 w 40"/>
                  <a:gd name="T7" fmla="*/ 35 h 45"/>
                  <a:gd name="T8" fmla="*/ 0 w 40"/>
                  <a:gd name="T9" fmla="*/ 38 h 45"/>
                  <a:gd name="T10" fmla="*/ 4 w 40"/>
                  <a:gd name="T11" fmla="*/ 40 h 45"/>
                  <a:gd name="T12" fmla="*/ 4 w 40"/>
                  <a:gd name="T13" fmla="*/ 40 h 45"/>
                  <a:gd name="T14" fmla="*/ 4 w 40"/>
                  <a:gd name="T15" fmla="*/ 40 h 45"/>
                  <a:gd name="T16" fmla="*/ 15 w 40"/>
                  <a:gd name="T17" fmla="*/ 45 h 45"/>
                  <a:gd name="T18" fmla="*/ 26 w 40"/>
                  <a:gd name="T19" fmla="*/ 39 h 45"/>
                  <a:gd name="T20" fmla="*/ 37 w 40"/>
                  <a:gd name="T21" fmla="*/ 1 h 45"/>
                  <a:gd name="T22" fmla="*/ 27 w 40"/>
                  <a:gd name="T23" fmla="*/ 6 h 45"/>
                  <a:gd name="T24" fmla="*/ 21 w 40"/>
                  <a:gd name="T25" fmla="*/ 0 h 45"/>
                  <a:gd name="T26" fmla="*/ 21 w 40"/>
                  <a:gd name="T27" fmla="*/ 0 h 45"/>
                  <a:gd name="T28" fmla="*/ 19 w 40"/>
                  <a:gd name="T2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45">
                    <a:moveTo>
                      <a:pt x="19" y="0"/>
                    </a:moveTo>
                    <a:cubicBezTo>
                      <a:pt x="11" y="0"/>
                      <a:pt x="11" y="3"/>
                      <a:pt x="16" y="11"/>
                    </a:cubicBezTo>
                    <a:cubicBezTo>
                      <a:pt x="23" y="24"/>
                      <a:pt x="16" y="35"/>
                      <a:pt x="2" y="35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1" y="36"/>
                      <a:pt x="1" y="37"/>
                      <a:pt x="0" y="38"/>
                    </a:cubicBezTo>
                    <a:cubicBezTo>
                      <a:pt x="2" y="39"/>
                      <a:pt x="3" y="39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7" y="44"/>
                      <a:pt x="12" y="45"/>
                      <a:pt x="15" y="45"/>
                    </a:cubicBezTo>
                    <a:cubicBezTo>
                      <a:pt x="21" y="45"/>
                      <a:pt x="26" y="42"/>
                      <a:pt x="26" y="39"/>
                    </a:cubicBezTo>
                    <a:cubicBezTo>
                      <a:pt x="28" y="26"/>
                      <a:pt x="40" y="16"/>
                      <a:pt x="37" y="1"/>
                    </a:cubicBezTo>
                    <a:cubicBezTo>
                      <a:pt x="34" y="2"/>
                      <a:pt x="30" y="6"/>
                      <a:pt x="27" y="6"/>
                    </a:cubicBezTo>
                    <a:cubicBezTo>
                      <a:pt x="25" y="6"/>
                      <a:pt x="23" y="4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0" y="0"/>
                      <a:pt x="19" y="0"/>
                    </a:cubicBezTo>
                  </a:path>
                </a:pathLst>
              </a:custGeom>
              <a:solidFill>
                <a:srgbClr val="6F3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5" name="Freeform 6282"/>
              <p:cNvSpPr/>
              <p:nvPr/>
            </p:nvSpPr>
            <p:spPr bwMode="auto">
              <a:xfrm>
                <a:off x="5608638" y="4265614"/>
                <a:ext cx="65088" cy="66675"/>
              </a:xfrm>
              <a:custGeom>
                <a:avLst/>
                <a:gdLst>
                  <a:gd name="T0" fmla="*/ 10 w 33"/>
                  <a:gd name="T1" fmla="*/ 0 h 33"/>
                  <a:gd name="T2" fmla="*/ 10 w 33"/>
                  <a:gd name="T3" fmla="*/ 0 h 33"/>
                  <a:gd name="T4" fmla="*/ 10 w 33"/>
                  <a:gd name="T5" fmla="*/ 0 h 33"/>
                  <a:gd name="T6" fmla="*/ 24 w 33"/>
                  <a:gd name="T7" fmla="*/ 33 h 33"/>
                  <a:gd name="T8" fmla="*/ 24 w 33"/>
                  <a:gd name="T9" fmla="*/ 33 h 33"/>
                  <a:gd name="T10" fmla="*/ 28 w 33"/>
                  <a:gd name="T11" fmla="*/ 17 h 33"/>
                  <a:gd name="T12" fmla="*/ 26 w 33"/>
                  <a:gd name="T13" fmla="*/ 1 h 33"/>
                  <a:gd name="T14" fmla="*/ 26 w 33"/>
                  <a:gd name="T15" fmla="*/ 1 h 33"/>
                  <a:gd name="T16" fmla="*/ 26 w 33"/>
                  <a:gd name="T17" fmla="*/ 1 h 33"/>
                  <a:gd name="T18" fmla="*/ 26 w 33"/>
                  <a:gd name="T19" fmla="*/ 1 h 33"/>
                  <a:gd name="T20" fmla="*/ 26 w 33"/>
                  <a:gd name="T21" fmla="*/ 1 h 33"/>
                  <a:gd name="T22" fmla="*/ 26 w 33"/>
                  <a:gd name="T23" fmla="*/ 1 h 33"/>
                  <a:gd name="T24" fmla="*/ 10 w 33"/>
                  <a:gd name="T25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" h="33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17"/>
                      <a:pt x="11" y="25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33" y="30"/>
                      <a:pt x="30" y="23"/>
                      <a:pt x="28" y="17"/>
                    </a:cubicBezTo>
                    <a:cubicBezTo>
                      <a:pt x="26" y="12"/>
                      <a:pt x="24" y="7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1" y="1"/>
                      <a:pt x="16" y="0"/>
                      <a:pt x="10" y="0"/>
                    </a:cubicBezTo>
                  </a:path>
                </a:pathLst>
              </a:custGeom>
              <a:solidFill>
                <a:srgbClr val="6F3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6" name="Freeform 6283"/>
              <p:cNvSpPr/>
              <p:nvPr/>
            </p:nvSpPr>
            <p:spPr bwMode="auto">
              <a:xfrm>
                <a:off x="5654675" y="4240214"/>
                <a:ext cx="49213" cy="100013"/>
              </a:xfrm>
              <a:custGeom>
                <a:avLst/>
                <a:gdLst>
                  <a:gd name="T0" fmla="*/ 12 w 25"/>
                  <a:gd name="T1" fmla="*/ 0 h 50"/>
                  <a:gd name="T2" fmla="*/ 12 w 25"/>
                  <a:gd name="T3" fmla="*/ 0 h 50"/>
                  <a:gd name="T4" fmla="*/ 12 w 25"/>
                  <a:gd name="T5" fmla="*/ 0 h 50"/>
                  <a:gd name="T6" fmla="*/ 12 w 25"/>
                  <a:gd name="T7" fmla="*/ 0 h 50"/>
                  <a:gd name="T8" fmla="*/ 12 w 25"/>
                  <a:gd name="T9" fmla="*/ 0 h 50"/>
                  <a:gd name="T10" fmla="*/ 3 w 25"/>
                  <a:gd name="T11" fmla="*/ 14 h 50"/>
                  <a:gd name="T12" fmla="*/ 5 w 25"/>
                  <a:gd name="T13" fmla="*/ 30 h 50"/>
                  <a:gd name="T14" fmla="*/ 1 w 25"/>
                  <a:gd name="T15" fmla="*/ 46 h 50"/>
                  <a:gd name="T16" fmla="*/ 1 w 25"/>
                  <a:gd name="T17" fmla="*/ 46 h 50"/>
                  <a:gd name="T18" fmla="*/ 0 w 25"/>
                  <a:gd name="T19" fmla="*/ 50 h 50"/>
                  <a:gd name="T20" fmla="*/ 0 w 25"/>
                  <a:gd name="T21" fmla="*/ 50 h 50"/>
                  <a:gd name="T22" fmla="*/ 14 w 25"/>
                  <a:gd name="T23" fmla="*/ 26 h 50"/>
                  <a:gd name="T24" fmla="*/ 17 w 25"/>
                  <a:gd name="T25" fmla="*/ 15 h 50"/>
                  <a:gd name="T26" fmla="*/ 19 w 25"/>
                  <a:gd name="T27" fmla="*/ 15 h 50"/>
                  <a:gd name="T28" fmla="*/ 19 w 25"/>
                  <a:gd name="T29" fmla="*/ 15 h 50"/>
                  <a:gd name="T30" fmla="*/ 19 w 25"/>
                  <a:gd name="T31" fmla="*/ 15 h 50"/>
                  <a:gd name="T32" fmla="*/ 12 w 25"/>
                  <a:gd name="T3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" h="5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5"/>
                      <a:pt x="10" y="12"/>
                      <a:pt x="3" y="14"/>
                    </a:cubicBezTo>
                    <a:cubicBezTo>
                      <a:pt x="1" y="20"/>
                      <a:pt x="3" y="25"/>
                      <a:pt x="5" y="30"/>
                    </a:cubicBezTo>
                    <a:cubicBezTo>
                      <a:pt x="7" y="36"/>
                      <a:pt x="10" y="43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7"/>
                      <a:pt x="0" y="48"/>
                      <a:pt x="0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14" y="50"/>
                      <a:pt x="21" y="39"/>
                      <a:pt x="14" y="26"/>
                    </a:cubicBezTo>
                    <a:cubicBezTo>
                      <a:pt x="9" y="18"/>
                      <a:pt x="9" y="15"/>
                      <a:pt x="17" y="15"/>
                    </a:cubicBezTo>
                    <a:cubicBezTo>
                      <a:pt x="18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2" y="13"/>
                      <a:pt x="25" y="0"/>
                      <a:pt x="12" y="0"/>
                    </a:cubicBezTo>
                  </a:path>
                </a:pathLst>
              </a:custGeom>
              <a:solidFill>
                <a:srgbClr val="753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7" name="Freeform 6284"/>
              <p:cNvSpPr/>
              <p:nvPr/>
            </p:nvSpPr>
            <p:spPr bwMode="auto">
              <a:xfrm>
                <a:off x="5597525" y="4324351"/>
                <a:ext cx="60325" cy="69850"/>
              </a:xfrm>
              <a:custGeom>
                <a:avLst/>
                <a:gdLst>
                  <a:gd name="T0" fmla="*/ 13 w 30"/>
                  <a:gd name="T1" fmla="*/ 0 h 35"/>
                  <a:gd name="T2" fmla="*/ 8 w 30"/>
                  <a:gd name="T3" fmla="*/ 2 h 35"/>
                  <a:gd name="T4" fmla="*/ 10 w 30"/>
                  <a:gd name="T5" fmla="*/ 18 h 35"/>
                  <a:gd name="T6" fmla="*/ 23 w 30"/>
                  <a:gd name="T7" fmla="*/ 35 h 35"/>
                  <a:gd name="T8" fmla="*/ 23 w 30"/>
                  <a:gd name="T9" fmla="*/ 35 h 35"/>
                  <a:gd name="T10" fmla="*/ 23 w 30"/>
                  <a:gd name="T11" fmla="*/ 35 h 35"/>
                  <a:gd name="T12" fmla="*/ 30 w 30"/>
                  <a:gd name="T13" fmla="*/ 13 h 35"/>
                  <a:gd name="T14" fmla="*/ 30 w 30"/>
                  <a:gd name="T15" fmla="*/ 13 h 35"/>
                  <a:gd name="T16" fmla="*/ 26 w 30"/>
                  <a:gd name="T17" fmla="*/ 11 h 35"/>
                  <a:gd name="T18" fmla="*/ 26 w 30"/>
                  <a:gd name="T19" fmla="*/ 11 h 35"/>
                  <a:gd name="T20" fmla="*/ 21 w 30"/>
                  <a:gd name="T21" fmla="*/ 8 h 35"/>
                  <a:gd name="T22" fmla="*/ 13 w 30"/>
                  <a:gd name="T2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35">
                    <a:moveTo>
                      <a:pt x="13" y="0"/>
                    </a:moveTo>
                    <a:cubicBezTo>
                      <a:pt x="12" y="0"/>
                      <a:pt x="10" y="1"/>
                      <a:pt x="8" y="2"/>
                    </a:cubicBezTo>
                    <a:cubicBezTo>
                      <a:pt x="0" y="9"/>
                      <a:pt x="7" y="13"/>
                      <a:pt x="10" y="18"/>
                    </a:cubicBezTo>
                    <a:cubicBezTo>
                      <a:pt x="14" y="24"/>
                      <a:pt x="18" y="29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24" y="27"/>
                      <a:pt x="21" y="18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29" y="12"/>
                      <a:pt x="28" y="12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5" y="10"/>
                      <a:pt x="23" y="10"/>
                      <a:pt x="21" y="8"/>
                    </a:cubicBezTo>
                    <a:cubicBezTo>
                      <a:pt x="18" y="6"/>
                      <a:pt x="17" y="0"/>
                      <a:pt x="13" y="0"/>
                    </a:cubicBezTo>
                  </a:path>
                </a:pathLst>
              </a:custGeom>
              <a:solidFill>
                <a:srgbClr val="6D3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8" name="Freeform 6285"/>
              <p:cNvSpPr/>
              <p:nvPr/>
            </p:nvSpPr>
            <p:spPr bwMode="auto">
              <a:xfrm>
                <a:off x="5553075" y="4395789"/>
                <a:ext cx="42863" cy="28575"/>
              </a:xfrm>
              <a:custGeom>
                <a:avLst/>
                <a:gdLst>
                  <a:gd name="T0" fmla="*/ 8 w 21"/>
                  <a:gd name="T1" fmla="*/ 0 h 14"/>
                  <a:gd name="T2" fmla="*/ 0 w 21"/>
                  <a:gd name="T3" fmla="*/ 1 h 14"/>
                  <a:gd name="T4" fmla="*/ 11 w 21"/>
                  <a:gd name="T5" fmla="*/ 14 h 14"/>
                  <a:gd name="T6" fmla="*/ 13 w 21"/>
                  <a:gd name="T7" fmla="*/ 14 h 14"/>
                  <a:gd name="T8" fmla="*/ 19 w 21"/>
                  <a:gd name="T9" fmla="*/ 6 h 14"/>
                  <a:gd name="T10" fmla="*/ 8 w 21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14">
                    <a:moveTo>
                      <a:pt x="8" y="0"/>
                    </a:moveTo>
                    <a:cubicBezTo>
                      <a:pt x="6" y="0"/>
                      <a:pt x="3" y="0"/>
                      <a:pt x="0" y="1"/>
                    </a:cubicBezTo>
                    <a:cubicBezTo>
                      <a:pt x="5" y="5"/>
                      <a:pt x="4" y="14"/>
                      <a:pt x="11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7" y="13"/>
                      <a:pt x="21" y="9"/>
                      <a:pt x="19" y="6"/>
                    </a:cubicBezTo>
                    <a:cubicBezTo>
                      <a:pt x="17" y="1"/>
                      <a:pt x="13" y="0"/>
                      <a:pt x="8" y="0"/>
                    </a:cubicBezTo>
                  </a:path>
                </a:pathLst>
              </a:custGeom>
              <a:solidFill>
                <a:srgbClr val="723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59" name="Freeform 6286"/>
              <p:cNvSpPr/>
              <p:nvPr/>
            </p:nvSpPr>
            <p:spPr bwMode="auto">
              <a:xfrm>
                <a:off x="5553075" y="4545014"/>
                <a:ext cx="33338" cy="60325"/>
              </a:xfrm>
              <a:custGeom>
                <a:avLst/>
                <a:gdLst>
                  <a:gd name="T0" fmla="*/ 8 w 16"/>
                  <a:gd name="T1" fmla="*/ 0 h 30"/>
                  <a:gd name="T2" fmla="*/ 7 w 16"/>
                  <a:gd name="T3" fmla="*/ 1 h 30"/>
                  <a:gd name="T4" fmla="*/ 7 w 16"/>
                  <a:gd name="T5" fmla="*/ 11 h 30"/>
                  <a:gd name="T6" fmla="*/ 5 w 16"/>
                  <a:gd name="T7" fmla="*/ 30 h 30"/>
                  <a:gd name="T8" fmla="*/ 5 w 16"/>
                  <a:gd name="T9" fmla="*/ 30 h 30"/>
                  <a:gd name="T10" fmla="*/ 16 w 16"/>
                  <a:gd name="T11" fmla="*/ 9 h 30"/>
                  <a:gd name="T12" fmla="*/ 16 w 16"/>
                  <a:gd name="T13" fmla="*/ 9 h 30"/>
                  <a:gd name="T14" fmla="*/ 8 w 16"/>
                  <a:gd name="T1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30">
                    <a:moveTo>
                      <a:pt x="8" y="0"/>
                    </a:moveTo>
                    <a:cubicBezTo>
                      <a:pt x="8" y="0"/>
                      <a:pt x="8" y="0"/>
                      <a:pt x="7" y="1"/>
                    </a:cubicBezTo>
                    <a:cubicBezTo>
                      <a:pt x="0" y="3"/>
                      <a:pt x="5" y="8"/>
                      <a:pt x="7" y="11"/>
                    </a:cubicBezTo>
                    <a:cubicBezTo>
                      <a:pt x="10" y="18"/>
                      <a:pt x="7" y="24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14" y="25"/>
                      <a:pt x="13" y="16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3" y="7"/>
                      <a:pt x="12" y="0"/>
                      <a:pt x="8" y="0"/>
                    </a:cubicBezTo>
                  </a:path>
                </a:pathLst>
              </a:custGeom>
              <a:solidFill>
                <a:srgbClr val="753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0" name="Freeform 6287"/>
              <p:cNvSpPr/>
              <p:nvPr/>
            </p:nvSpPr>
            <p:spPr bwMode="auto">
              <a:xfrm>
                <a:off x="5624513" y="4394201"/>
                <a:ext cx="46038" cy="53975"/>
              </a:xfrm>
              <a:custGeom>
                <a:avLst/>
                <a:gdLst>
                  <a:gd name="T0" fmla="*/ 10 w 23"/>
                  <a:gd name="T1" fmla="*/ 0 h 27"/>
                  <a:gd name="T2" fmla="*/ 10 w 23"/>
                  <a:gd name="T3" fmla="*/ 0 h 27"/>
                  <a:gd name="T4" fmla="*/ 17 w 23"/>
                  <a:gd name="T5" fmla="*/ 27 h 27"/>
                  <a:gd name="T6" fmla="*/ 17 w 23"/>
                  <a:gd name="T7" fmla="*/ 27 h 27"/>
                  <a:gd name="T8" fmla="*/ 10 w 23"/>
                  <a:gd name="T9" fmla="*/ 0 h 27"/>
                  <a:gd name="T10" fmla="*/ 10 w 23"/>
                  <a:gd name="T1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7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12"/>
                      <a:pt x="17" y="1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23" y="16"/>
                      <a:pt x="13" y="9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6D37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1" name="Freeform 6288"/>
              <p:cNvSpPr/>
              <p:nvPr/>
            </p:nvSpPr>
            <p:spPr bwMode="auto">
              <a:xfrm>
                <a:off x="5491163" y="4605339"/>
                <a:ext cx="22225" cy="20638"/>
              </a:xfrm>
              <a:custGeom>
                <a:avLst/>
                <a:gdLst>
                  <a:gd name="T0" fmla="*/ 5 w 11"/>
                  <a:gd name="T1" fmla="*/ 0 h 10"/>
                  <a:gd name="T2" fmla="*/ 0 w 11"/>
                  <a:gd name="T3" fmla="*/ 8 h 10"/>
                  <a:gd name="T4" fmla="*/ 0 w 11"/>
                  <a:gd name="T5" fmla="*/ 8 h 10"/>
                  <a:gd name="T6" fmla="*/ 7 w 11"/>
                  <a:gd name="T7" fmla="*/ 10 h 10"/>
                  <a:gd name="T8" fmla="*/ 10 w 11"/>
                  <a:gd name="T9" fmla="*/ 3 h 10"/>
                  <a:gd name="T10" fmla="*/ 10 w 11"/>
                  <a:gd name="T11" fmla="*/ 3 h 10"/>
                  <a:gd name="T12" fmla="*/ 5 w 11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5" y="0"/>
                    </a:moveTo>
                    <a:cubicBezTo>
                      <a:pt x="2" y="0"/>
                      <a:pt x="2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9"/>
                      <a:pt x="5" y="10"/>
                      <a:pt x="7" y="10"/>
                    </a:cubicBezTo>
                    <a:cubicBezTo>
                      <a:pt x="9" y="10"/>
                      <a:pt x="11" y="9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8" y="1"/>
                      <a:pt x="6" y="0"/>
                      <a:pt x="5" y="0"/>
                    </a:cubicBezTo>
                  </a:path>
                </a:pathLst>
              </a:custGeom>
              <a:solidFill>
                <a:srgbClr val="854A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2" name="Freeform 6289"/>
              <p:cNvSpPr/>
              <p:nvPr/>
            </p:nvSpPr>
            <p:spPr bwMode="auto">
              <a:xfrm>
                <a:off x="5657850" y="4240214"/>
                <a:ext cx="20638" cy="26988"/>
              </a:xfrm>
              <a:custGeom>
                <a:avLst/>
                <a:gdLst>
                  <a:gd name="T0" fmla="*/ 7 w 10"/>
                  <a:gd name="T1" fmla="*/ 0 h 14"/>
                  <a:gd name="T2" fmla="*/ 0 w 10"/>
                  <a:gd name="T3" fmla="*/ 5 h 14"/>
                  <a:gd name="T4" fmla="*/ 0 w 10"/>
                  <a:gd name="T5" fmla="*/ 5 h 14"/>
                  <a:gd name="T6" fmla="*/ 1 w 10"/>
                  <a:gd name="T7" fmla="*/ 14 h 14"/>
                  <a:gd name="T8" fmla="*/ 1 w 10"/>
                  <a:gd name="T9" fmla="*/ 14 h 14"/>
                  <a:gd name="T10" fmla="*/ 1 w 10"/>
                  <a:gd name="T11" fmla="*/ 14 h 14"/>
                  <a:gd name="T12" fmla="*/ 1 w 10"/>
                  <a:gd name="T13" fmla="*/ 14 h 14"/>
                  <a:gd name="T14" fmla="*/ 1 w 10"/>
                  <a:gd name="T15" fmla="*/ 14 h 14"/>
                  <a:gd name="T16" fmla="*/ 10 w 10"/>
                  <a:gd name="T17" fmla="*/ 0 h 14"/>
                  <a:gd name="T18" fmla="*/ 10 w 10"/>
                  <a:gd name="T19" fmla="*/ 0 h 14"/>
                  <a:gd name="T20" fmla="*/ 7 w 10"/>
                  <a:gd name="T2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4">
                    <a:moveTo>
                      <a:pt x="7" y="0"/>
                    </a:moveTo>
                    <a:cubicBezTo>
                      <a:pt x="4" y="0"/>
                      <a:pt x="1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1" y="11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8" y="12"/>
                      <a:pt x="8" y="5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</a:path>
                </a:pathLst>
              </a:custGeom>
              <a:solidFill>
                <a:srgbClr val="6F3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3" name="Freeform 6290"/>
              <p:cNvSpPr/>
              <p:nvPr/>
            </p:nvSpPr>
            <p:spPr bwMode="auto">
              <a:xfrm>
                <a:off x="5678488" y="4217989"/>
                <a:ext cx="63500" cy="63500"/>
              </a:xfrm>
              <a:custGeom>
                <a:avLst/>
                <a:gdLst>
                  <a:gd name="T0" fmla="*/ 8 w 32"/>
                  <a:gd name="T1" fmla="*/ 0 h 32"/>
                  <a:gd name="T2" fmla="*/ 0 w 32"/>
                  <a:gd name="T3" fmla="*/ 11 h 32"/>
                  <a:gd name="T4" fmla="*/ 0 w 32"/>
                  <a:gd name="T5" fmla="*/ 11 h 32"/>
                  <a:gd name="T6" fmla="*/ 0 w 32"/>
                  <a:gd name="T7" fmla="*/ 11 h 32"/>
                  <a:gd name="T8" fmla="*/ 7 w 32"/>
                  <a:gd name="T9" fmla="*/ 26 h 32"/>
                  <a:gd name="T10" fmla="*/ 7 w 32"/>
                  <a:gd name="T11" fmla="*/ 26 h 32"/>
                  <a:gd name="T12" fmla="*/ 13 w 32"/>
                  <a:gd name="T13" fmla="*/ 32 h 32"/>
                  <a:gd name="T14" fmla="*/ 23 w 32"/>
                  <a:gd name="T15" fmla="*/ 27 h 32"/>
                  <a:gd name="T16" fmla="*/ 23 w 32"/>
                  <a:gd name="T17" fmla="*/ 27 h 32"/>
                  <a:gd name="T18" fmla="*/ 25 w 32"/>
                  <a:gd name="T19" fmla="*/ 24 h 32"/>
                  <a:gd name="T20" fmla="*/ 25 w 32"/>
                  <a:gd name="T21" fmla="*/ 24 h 32"/>
                  <a:gd name="T22" fmla="*/ 11 w 32"/>
                  <a:gd name="T23" fmla="*/ 1 h 32"/>
                  <a:gd name="T24" fmla="*/ 8 w 32"/>
                  <a:gd name="T2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" h="32">
                    <a:moveTo>
                      <a:pt x="8" y="0"/>
                    </a:moveTo>
                    <a:cubicBezTo>
                      <a:pt x="4" y="0"/>
                      <a:pt x="2" y="7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11"/>
                      <a:pt x="0" y="24"/>
                      <a:pt x="7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9" y="30"/>
                      <a:pt x="11" y="32"/>
                      <a:pt x="13" y="32"/>
                    </a:cubicBezTo>
                    <a:cubicBezTo>
                      <a:pt x="16" y="32"/>
                      <a:pt x="20" y="28"/>
                      <a:pt x="23" y="27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4" y="26"/>
                      <a:pt x="24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32" y="9"/>
                      <a:pt x="17" y="6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7F4B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4" name="Freeform 6291"/>
              <p:cNvSpPr/>
              <p:nvPr/>
            </p:nvSpPr>
            <p:spPr bwMode="auto">
              <a:xfrm>
                <a:off x="5681663" y="4440239"/>
                <a:ext cx="127000" cy="85725"/>
              </a:xfrm>
              <a:custGeom>
                <a:avLst/>
                <a:gdLst>
                  <a:gd name="T0" fmla="*/ 51 w 63"/>
                  <a:gd name="T1" fmla="*/ 0 h 43"/>
                  <a:gd name="T2" fmla="*/ 46 w 63"/>
                  <a:gd name="T3" fmla="*/ 4 h 43"/>
                  <a:gd name="T4" fmla="*/ 29 w 63"/>
                  <a:gd name="T5" fmla="*/ 23 h 43"/>
                  <a:gd name="T6" fmla="*/ 8 w 63"/>
                  <a:gd name="T7" fmla="*/ 6 h 43"/>
                  <a:gd name="T8" fmla="*/ 8 w 63"/>
                  <a:gd name="T9" fmla="*/ 6 h 43"/>
                  <a:gd name="T10" fmla="*/ 3 w 63"/>
                  <a:gd name="T11" fmla="*/ 9 h 43"/>
                  <a:gd name="T12" fmla="*/ 3 w 63"/>
                  <a:gd name="T13" fmla="*/ 9 h 43"/>
                  <a:gd name="T14" fmla="*/ 3 w 63"/>
                  <a:gd name="T15" fmla="*/ 9 h 43"/>
                  <a:gd name="T16" fmla="*/ 3 w 63"/>
                  <a:gd name="T17" fmla="*/ 9 h 43"/>
                  <a:gd name="T18" fmla="*/ 3 w 63"/>
                  <a:gd name="T19" fmla="*/ 9 h 43"/>
                  <a:gd name="T20" fmla="*/ 3 w 63"/>
                  <a:gd name="T21" fmla="*/ 21 h 43"/>
                  <a:gd name="T22" fmla="*/ 3 w 63"/>
                  <a:gd name="T23" fmla="*/ 21 h 43"/>
                  <a:gd name="T24" fmla="*/ 3 w 63"/>
                  <a:gd name="T25" fmla="*/ 21 h 43"/>
                  <a:gd name="T26" fmla="*/ 0 w 63"/>
                  <a:gd name="T27" fmla="*/ 29 h 43"/>
                  <a:gd name="T28" fmla="*/ 0 w 63"/>
                  <a:gd name="T29" fmla="*/ 29 h 43"/>
                  <a:gd name="T30" fmla="*/ 16 w 63"/>
                  <a:gd name="T31" fmla="*/ 27 h 43"/>
                  <a:gd name="T32" fmla="*/ 21 w 63"/>
                  <a:gd name="T33" fmla="*/ 28 h 43"/>
                  <a:gd name="T34" fmla="*/ 25 w 63"/>
                  <a:gd name="T35" fmla="*/ 41 h 43"/>
                  <a:gd name="T36" fmla="*/ 25 w 63"/>
                  <a:gd name="T37" fmla="*/ 41 h 43"/>
                  <a:gd name="T38" fmla="*/ 31 w 63"/>
                  <a:gd name="T39" fmla="*/ 43 h 43"/>
                  <a:gd name="T40" fmla="*/ 47 w 63"/>
                  <a:gd name="T41" fmla="*/ 36 h 43"/>
                  <a:gd name="T42" fmla="*/ 47 w 63"/>
                  <a:gd name="T43" fmla="*/ 36 h 43"/>
                  <a:gd name="T44" fmla="*/ 47 w 63"/>
                  <a:gd name="T45" fmla="*/ 36 h 43"/>
                  <a:gd name="T46" fmla="*/ 62 w 63"/>
                  <a:gd name="T47" fmla="*/ 16 h 43"/>
                  <a:gd name="T48" fmla="*/ 62 w 63"/>
                  <a:gd name="T49" fmla="*/ 16 h 43"/>
                  <a:gd name="T50" fmla="*/ 61 w 63"/>
                  <a:gd name="T51" fmla="*/ 8 h 43"/>
                  <a:gd name="T52" fmla="*/ 61 w 63"/>
                  <a:gd name="T53" fmla="*/ 8 h 43"/>
                  <a:gd name="T54" fmla="*/ 51 w 63"/>
                  <a:gd name="T55" fmla="*/ 0 h 43"/>
                  <a:gd name="T56" fmla="*/ 51 w 63"/>
                  <a:gd name="T5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3" h="43">
                    <a:moveTo>
                      <a:pt x="51" y="0"/>
                    </a:moveTo>
                    <a:cubicBezTo>
                      <a:pt x="49" y="1"/>
                      <a:pt x="47" y="2"/>
                      <a:pt x="46" y="4"/>
                    </a:cubicBezTo>
                    <a:cubicBezTo>
                      <a:pt x="39" y="16"/>
                      <a:pt x="35" y="23"/>
                      <a:pt x="29" y="23"/>
                    </a:cubicBezTo>
                    <a:cubicBezTo>
                      <a:pt x="24" y="23"/>
                      <a:pt x="17" y="1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7"/>
                      <a:pt x="5" y="8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3"/>
                      <a:pt x="3" y="17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4"/>
                      <a:pt x="1" y="26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6" y="28"/>
                      <a:pt x="11" y="27"/>
                      <a:pt x="16" y="27"/>
                    </a:cubicBezTo>
                    <a:cubicBezTo>
                      <a:pt x="18" y="27"/>
                      <a:pt x="19" y="27"/>
                      <a:pt x="21" y="28"/>
                    </a:cubicBezTo>
                    <a:cubicBezTo>
                      <a:pt x="30" y="29"/>
                      <a:pt x="33" y="33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7" y="42"/>
                      <a:pt x="29" y="43"/>
                      <a:pt x="31" y="43"/>
                    </a:cubicBezTo>
                    <a:cubicBezTo>
                      <a:pt x="37" y="43"/>
                      <a:pt x="41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50" y="28"/>
                      <a:pt x="55" y="21"/>
                      <a:pt x="62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3"/>
                      <a:pt x="63" y="10"/>
                      <a:pt x="61" y="8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57" y="5"/>
                      <a:pt x="54" y="3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662D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5" name="Freeform 6292"/>
              <p:cNvSpPr/>
              <p:nvPr/>
            </p:nvSpPr>
            <p:spPr bwMode="auto">
              <a:xfrm>
                <a:off x="5699125" y="4411664"/>
                <a:ext cx="95250" cy="74613"/>
              </a:xfrm>
              <a:custGeom>
                <a:avLst/>
                <a:gdLst>
                  <a:gd name="T0" fmla="*/ 39 w 48"/>
                  <a:gd name="T1" fmla="*/ 0 h 37"/>
                  <a:gd name="T2" fmla="*/ 30 w 48"/>
                  <a:gd name="T3" fmla="*/ 13 h 37"/>
                  <a:gd name="T4" fmla="*/ 29 w 48"/>
                  <a:gd name="T5" fmla="*/ 20 h 37"/>
                  <a:gd name="T6" fmla="*/ 26 w 48"/>
                  <a:gd name="T7" fmla="*/ 17 h 37"/>
                  <a:gd name="T8" fmla="*/ 23 w 48"/>
                  <a:gd name="T9" fmla="*/ 15 h 37"/>
                  <a:gd name="T10" fmla="*/ 22 w 48"/>
                  <a:gd name="T11" fmla="*/ 15 h 37"/>
                  <a:gd name="T12" fmla="*/ 22 w 48"/>
                  <a:gd name="T13" fmla="*/ 15 h 37"/>
                  <a:gd name="T14" fmla="*/ 20 w 48"/>
                  <a:gd name="T15" fmla="*/ 22 h 37"/>
                  <a:gd name="T16" fmla="*/ 18 w 48"/>
                  <a:gd name="T17" fmla="*/ 22 h 37"/>
                  <a:gd name="T18" fmla="*/ 14 w 48"/>
                  <a:gd name="T19" fmla="*/ 18 h 37"/>
                  <a:gd name="T20" fmla="*/ 8 w 48"/>
                  <a:gd name="T21" fmla="*/ 7 h 37"/>
                  <a:gd name="T22" fmla="*/ 8 w 48"/>
                  <a:gd name="T23" fmla="*/ 7 h 37"/>
                  <a:gd name="T24" fmla="*/ 0 w 48"/>
                  <a:gd name="T25" fmla="*/ 20 h 37"/>
                  <a:gd name="T26" fmla="*/ 0 w 48"/>
                  <a:gd name="T27" fmla="*/ 20 h 37"/>
                  <a:gd name="T28" fmla="*/ 21 w 48"/>
                  <a:gd name="T29" fmla="*/ 37 h 37"/>
                  <a:gd name="T30" fmla="*/ 38 w 48"/>
                  <a:gd name="T31" fmla="*/ 18 h 37"/>
                  <a:gd name="T32" fmla="*/ 43 w 48"/>
                  <a:gd name="T33" fmla="*/ 14 h 37"/>
                  <a:gd name="T34" fmla="*/ 43 w 48"/>
                  <a:gd name="T35" fmla="*/ 14 h 37"/>
                  <a:gd name="T36" fmla="*/ 40 w 48"/>
                  <a:gd name="T37" fmla="*/ 0 h 37"/>
                  <a:gd name="T38" fmla="*/ 39 w 48"/>
                  <a:gd name="T3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37">
                    <a:moveTo>
                      <a:pt x="39" y="0"/>
                    </a:moveTo>
                    <a:cubicBezTo>
                      <a:pt x="34" y="0"/>
                      <a:pt x="29" y="6"/>
                      <a:pt x="30" y="13"/>
                    </a:cubicBezTo>
                    <a:cubicBezTo>
                      <a:pt x="31" y="18"/>
                      <a:pt x="30" y="20"/>
                      <a:pt x="29" y="20"/>
                    </a:cubicBezTo>
                    <a:cubicBezTo>
                      <a:pt x="28" y="20"/>
                      <a:pt x="27" y="18"/>
                      <a:pt x="26" y="17"/>
                    </a:cubicBezTo>
                    <a:cubicBezTo>
                      <a:pt x="25" y="16"/>
                      <a:pt x="23" y="15"/>
                      <a:pt x="23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1" y="18"/>
                      <a:pt x="21" y="21"/>
                      <a:pt x="20" y="22"/>
                    </a:cubicBezTo>
                    <a:cubicBezTo>
                      <a:pt x="19" y="22"/>
                      <a:pt x="19" y="22"/>
                      <a:pt x="18" y="22"/>
                    </a:cubicBezTo>
                    <a:cubicBezTo>
                      <a:pt x="17" y="22"/>
                      <a:pt x="15" y="20"/>
                      <a:pt x="14" y="18"/>
                    </a:cubicBezTo>
                    <a:cubicBezTo>
                      <a:pt x="12" y="15"/>
                      <a:pt x="10" y="11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2" y="9"/>
                      <a:pt x="2" y="15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9" y="31"/>
                      <a:pt x="16" y="37"/>
                      <a:pt x="21" y="37"/>
                    </a:cubicBezTo>
                    <a:cubicBezTo>
                      <a:pt x="27" y="37"/>
                      <a:pt x="31" y="30"/>
                      <a:pt x="38" y="18"/>
                    </a:cubicBezTo>
                    <a:cubicBezTo>
                      <a:pt x="39" y="16"/>
                      <a:pt x="41" y="15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4" y="9"/>
                      <a:pt x="48" y="2"/>
                      <a:pt x="40" y="0"/>
                    </a:cubicBezTo>
                    <a:cubicBezTo>
                      <a:pt x="40" y="0"/>
                      <a:pt x="40" y="0"/>
                      <a:pt x="39" y="0"/>
                    </a:cubicBezTo>
                  </a:path>
                </a:pathLst>
              </a:custGeom>
              <a:solidFill>
                <a:srgbClr val="6E3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6" name="Freeform 6293"/>
              <p:cNvSpPr/>
              <p:nvPr/>
            </p:nvSpPr>
            <p:spPr bwMode="auto">
              <a:xfrm>
                <a:off x="5719763" y="4275139"/>
                <a:ext cx="71438" cy="90488"/>
              </a:xfrm>
              <a:custGeom>
                <a:avLst/>
                <a:gdLst>
                  <a:gd name="T0" fmla="*/ 18 w 35"/>
                  <a:gd name="T1" fmla="*/ 0 h 45"/>
                  <a:gd name="T2" fmla="*/ 18 w 35"/>
                  <a:gd name="T3" fmla="*/ 0 h 45"/>
                  <a:gd name="T4" fmla="*/ 18 w 35"/>
                  <a:gd name="T5" fmla="*/ 0 h 45"/>
                  <a:gd name="T6" fmla="*/ 8 w 35"/>
                  <a:gd name="T7" fmla="*/ 17 h 45"/>
                  <a:gd name="T8" fmla="*/ 8 w 35"/>
                  <a:gd name="T9" fmla="*/ 17 h 45"/>
                  <a:gd name="T10" fmla="*/ 8 w 35"/>
                  <a:gd name="T11" fmla="*/ 17 h 45"/>
                  <a:gd name="T12" fmla="*/ 4 w 35"/>
                  <a:gd name="T13" fmla="*/ 32 h 45"/>
                  <a:gd name="T14" fmla="*/ 4 w 35"/>
                  <a:gd name="T15" fmla="*/ 32 h 45"/>
                  <a:gd name="T16" fmla="*/ 4 w 35"/>
                  <a:gd name="T17" fmla="*/ 32 h 45"/>
                  <a:gd name="T18" fmla="*/ 4 w 35"/>
                  <a:gd name="T19" fmla="*/ 34 h 45"/>
                  <a:gd name="T20" fmla="*/ 7 w 35"/>
                  <a:gd name="T21" fmla="*/ 45 h 45"/>
                  <a:gd name="T22" fmla="*/ 7 w 35"/>
                  <a:gd name="T23" fmla="*/ 45 h 45"/>
                  <a:gd name="T24" fmla="*/ 7 w 35"/>
                  <a:gd name="T25" fmla="*/ 45 h 45"/>
                  <a:gd name="T26" fmla="*/ 7 w 35"/>
                  <a:gd name="T27" fmla="*/ 45 h 45"/>
                  <a:gd name="T28" fmla="*/ 20 w 35"/>
                  <a:gd name="T29" fmla="*/ 34 h 45"/>
                  <a:gd name="T30" fmla="*/ 21 w 35"/>
                  <a:gd name="T31" fmla="*/ 34 h 45"/>
                  <a:gd name="T32" fmla="*/ 23 w 35"/>
                  <a:gd name="T33" fmla="*/ 34 h 45"/>
                  <a:gd name="T34" fmla="*/ 32 w 35"/>
                  <a:gd name="T35" fmla="*/ 18 h 45"/>
                  <a:gd name="T36" fmla="*/ 18 w 35"/>
                  <a:gd name="T37" fmla="*/ 0 h 45"/>
                  <a:gd name="T38" fmla="*/ 18 w 35"/>
                  <a:gd name="T3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" h="45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5" y="6"/>
                      <a:pt x="17" y="14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20"/>
                      <a:pt x="3" y="26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3"/>
                      <a:pt x="4" y="33"/>
                      <a:pt x="4" y="34"/>
                    </a:cubicBezTo>
                    <a:cubicBezTo>
                      <a:pt x="5" y="38"/>
                      <a:pt x="6" y="42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10" y="40"/>
                      <a:pt x="13" y="34"/>
                      <a:pt x="20" y="34"/>
                    </a:cubicBezTo>
                    <a:cubicBezTo>
                      <a:pt x="20" y="34"/>
                      <a:pt x="21" y="34"/>
                      <a:pt x="21" y="34"/>
                    </a:cubicBezTo>
                    <a:cubicBezTo>
                      <a:pt x="22" y="34"/>
                      <a:pt x="23" y="34"/>
                      <a:pt x="23" y="34"/>
                    </a:cubicBezTo>
                    <a:cubicBezTo>
                      <a:pt x="35" y="34"/>
                      <a:pt x="33" y="21"/>
                      <a:pt x="32" y="18"/>
                    </a:cubicBezTo>
                    <a:cubicBezTo>
                      <a:pt x="31" y="11"/>
                      <a:pt x="23" y="6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8452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7" name="Freeform 6294"/>
              <p:cNvSpPr/>
              <p:nvPr/>
            </p:nvSpPr>
            <p:spPr bwMode="auto">
              <a:xfrm>
                <a:off x="5688013" y="4352926"/>
                <a:ext cx="57150" cy="103188"/>
              </a:xfrm>
              <a:custGeom>
                <a:avLst/>
                <a:gdLst>
                  <a:gd name="T0" fmla="*/ 17 w 28"/>
                  <a:gd name="T1" fmla="*/ 0 h 51"/>
                  <a:gd name="T2" fmla="*/ 13 w 28"/>
                  <a:gd name="T3" fmla="*/ 36 h 51"/>
                  <a:gd name="T4" fmla="*/ 13 w 28"/>
                  <a:gd name="T5" fmla="*/ 36 h 51"/>
                  <a:gd name="T6" fmla="*/ 19 w 28"/>
                  <a:gd name="T7" fmla="*/ 47 h 51"/>
                  <a:gd name="T8" fmla="*/ 23 w 28"/>
                  <a:gd name="T9" fmla="*/ 51 h 51"/>
                  <a:gd name="T10" fmla="*/ 25 w 28"/>
                  <a:gd name="T11" fmla="*/ 51 h 51"/>
                  <a:gd name="T12" fmla="*/ 27 w 28"/>
                  <a:gd name="T13" fmla="*/ 44 h 51"/>
                  <a:gd name="T14" fmla="*/ 27 w 28"/>
                  <a:gd name="T15" fmla="*/ 44 h 51"/>
                  <a:gd name="T16" fmla="*/ 23 w 28"/>
                  <a:gd name="T17" fmla="*/ 6 h 51"/>
                  <a:gd name="T18" fmla="*/ 23 w 28"/>
                  <a:gd name="T19" fmla="*/ 6 h 51"/>
                  <a:gd name="T20" fmla="*/ 23 w 28"/>
                  <a:gd name="T21" fmla="*/ 6 h 51"/>
                  <a:gd name="T22" fmla="*/ 23 w 28"/>
                  <a:gd name="T23" fmla="*/ 6 h 51"/>
                  <a:gd name="T24" fmla="*/ 17 w 28"/>
                  <a:gd name="T25" fmla="*/ 18 h 51"/>
                  <a:gd name="T26" fmla="*/ 17 w 28"/>
                  <a:gd name="T2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" h="51">
                    <a:moveTo>
                      <a:pt x="17" y="0"/>
                    </a:moveTo>
                    <a:cubicBezTo>
                      <a:pt x="0" y="10"/>
                      <a:pt x="17" y="24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5" y="40"/>
                      <a:pt x="17" y="44"/>
                      <a:pt x="19" y="47"/>
                    </a:cubicBezTo>
                    <a:cubicBezTo>
                      <a:pt x="20" y="49"/>
                      <a:pt x="22" y="51"/>
                      <a:pt x="23" y="51"/>
                    </a:cubicBezTo>
                    <a:cubicBezTo>
                      <a:pt x="24" y="51"/>
                      <a:pt x="24" y="51"/>
                      <a:pt x="25" y="51"/>
                    </a:cubicBezTo>
                    <a:cubicBezTo>
                      <a:pt x="26" y="50"/>
                      <a:pt x="26" y="47"/>
                      <a:pt x="27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19" y="32"/>
                      <a:pt x="28" y="19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1" y="10"/>
                      <a:pt x="22" y="15"/>
                      <a:pt x="17" y="18"/>
                    </a:cubicBezTo>
                    <a:cubicBezTo>
                      <a:pt x="11" y="12"/>
                      <a:pt x="16" y="6"/>
                      <a:pt x="17" y="0"/>
                    </a:cubicBezTo>
                  </a:path>
                </a:pathLst>
              </a:custGeom>
              <a:solidFill>
                <a:srgbClr val="652C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8" name="Freeform 6295"/>
              <p:cNvSpPr/>
              <p:nvPr/>
            </p:nvSpPr>
            <p:spPr bwMode="auto">
              <a:xfrm>
                <a:off x="5710238" y="4340226"/>
                <a:ext cx="23813" cy="49213"/>
              </a:xfrm>
              <a:custGeom>
                <a:avLst/>
                <a:gdLst>
                  <a:gd name="T0" fmla="*/ 9 w 12"/>
                  <a:gd name="T1" fmla="*/ 0 h 25"/>
                  <a:gd name="T2" fmla="*/ 9 w 12"/>
                  <a:gd name="T3" fmla="*/ 0 h 25"/>
                  <a:gd name="T4" fmla="*/ 6 w 12"/>
                  <a:gd name="T5" fmla="*/ 7 h 25"/>
                  <a:gd name="T6" fmla="*/ 6 w 12"/>
                  <a:gd name="T7" fmla="*/ 7 h 25"/>
                  <a:gd name="T8" fmla="*/ 6 w 12"/>
                  <a:gd name="T9" fmla="*/ 25 h 25"/>
                  <a:gd name="T10" fmla="*/ 12 w 12"/>
                  <a:gd name="T11" fmla="*/ 13 h 25"/>
                  <a:gd name="T12" fmla="*/ 12 w 12"/>
                  <a:gd name="T13" fmla="*/ 13 h 25"/>
                  <a:gd name="T14" fmla="*/ 12 w 12"/>
                  <a:gd name="T15" fmla="*/ 13 h 25"/>
                  <a:gd name="T16" fmla="*/ 9 w 12"/>
                  <a:gd name="T17" fmla="*/ 2 h 25"/>
                  <a:gd name="T18" fmla="*/ 9 w 12"/>
                  <a:gd name="T19" fmla="*/ 0 h 25"/>
                  <a:gd name="T20" fmla="*/ 9 w 12"/>
                  <a:gd name="T21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5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7" y="5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13"/>
                      <a:pt x="0" y="19"/>
                      <a:pt x="6" y="25"/>
                    </a:cubicBezTo>
                    <a:cubicBezTo>
                      <a:pt x="11" y="22"/>
                      <a:pt x="10" y="17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0"/>
                      <a:pt x="10" y="6"/>
                      <a:pt x="9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76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69" name="Freeform 6296"/>
              <p:cNvSpPr/>
              <p:nvPr/>
            </p:nvSpPr>
            <p:spPr bwMode="auto">
              <a:xfrm>
                <a:off x="5737225" y="4275139"/>
                <a:ext cx="19050" cy="34925"/>
              </a:xfrm>
              <a:custGeom>
                <a:avLst/>
                <a:gdLst>
                  <a:gd name="T0" fmla="*/ 10 w 10"/>
                  <a:gd name="T1" fmla="*/ 0 h 17"/>
                  <a:gd name="T2" fmla="*/ 0 w 10"/>
                  <a:gd name="T3" fmla="*/ 17 h 17"/>
                  <a:gd name="T4" fmla="*/ 0 w 10"/>
                  <a:gd name="T5" fmla="*/ 17 h 17"/>
                  <a:gd name="T6" fmla="*/ 10 w 10"/>
                  <a:gd name="T7" fmla="*/ 0 h 17"/>
                  <a:gd name="T8" fmla="*/ 10 w 10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7">
                    <a:moveTo>
                      <a:pt x="10" y="0"/>
                    </a:moveTo>
                    <a:cubicBezTo>
                      <a:pt x="3" y="3"/>
                      <a:pt x="3" y="11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9" y="14"/>
                      <a:pt x="7" y="6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753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0" name="Freeform 6297"/>
              <p:cNvSpPr/>
              <p:nvPr/>
            </p:nvSpPr>
            <p:spPr bwMode="auto">
              <a:xfrm>
                <a:off x="5870575" y="4308476"/>
                <a:ext cx="112713" cy="82550"/>
              </a:xfrm>
              <a:custGeom>
                <a:avLst/>
                <a:gdLst>
                  <a:gd name="T0" fmla="*/ 36 w 56"/>
                  <a:gd name="T1" fmla="*/ 0 h 42"/>
                  <a:gd name="T2" fmla="*/ 31 w 56"/>
                  <a:gd name="T3" fmla="*/ 3 h 42"/>
                  <a:gd name="T4" fmla="*/ 22 w 56"/>
                  <a:gd name="T5" fmla="*/ 9 h 42"/>
                  <a:gd name="T6" fmla="*/ 14 w 56"/>
                  <a:gd name="T7" fmla="*/ 7 h 42"/>
                  <a:gd name="T8" fmla="*/ 14 w 56"/>
                  <a:gd name="T9" fmla="*/ 8 h 42"/>
                  <a:gd name="T10" fmla="*/ 7 w 56"/>
                  <a:gd name="T11" fmla="*/ 16 h 42"/>
                  <a:gd name="T12" fmla="*/ 1 w 56"/>
                  <a:gd name="T13" fmla="*/ 26 h 42"/>
                  <a:gd name="T14" fmla="*/ 5 w 56"/>
                  <a:gd name="T15" fmla="*/ 29 h 42"/>
                  <a:gd name="T16" fmla="*/ 5 w 56"/>
                  <a:gd name="T17" fmla="*/ 29 h 42"/>
                  <a:gd name="T18" fmla="*/ 14 w 56"/>
                  <a:gd name="T19" fmla="*/ 25 h 42"/>
                  <a:gd name="T20" fmla="*/ 31 w 56"/>
                  <a:gd name="T21" fmla="*/ 38 h 42"/>
                  <a:gd name="T22" fmla="*/ 42 w 56"/>
                  <a:gd name="T23" fmla="*/ 42 h 42"/>
                  <a:gd name="T24" fmla="*/ 55 w 56"/>
                  <a:gd name="T25" fmla="*/ 28 h 42"/>
                  <a:gd name="T26" fmla="*/ 54 w 56"/>
                  <a:gd name="T27" fmla="*/ 25 h 42"/>
                  <a:gd name="T28" fmla="*/ 52 w 56"/>
                  <a:gd name="T29" fmla="*/ 26 h 42"/>
                  <a:gd name="T30" fmla="*/ 49 w 56"/>
                  <a:gd name="T31" fmla="*/ 27 h 42"/>
                  <a:gd name="T32" fmla="*/ 48 w 56"/>
                  <a:gd name="T33" fmla="*/ 27 h 42"/>
                  <a:gd name="T34" fmla="*/ 48 w 56"/>
                  <a:gd name="T35" fmla="*/ 27 h 42"/>
                  <a:gd name="T36" fmla="*/ 48 w 56"/>
                  <a:gd name="T37" fmla="*/ 27 h 42"/>
                  <a:gd name="T38" fmla="*/ 48 w 56"/>
                  <a:gd name="T39" fmla="*/ 27 h 42"/>
                  <a:gd name="T40" fmla="*/ 42 w 56"/>
                  <a:gd name="T41" fmla="*/ 33 h 42"/>
                  <a:gd name="T42" fmla="*/ 35 w 56"/>
                  <a:gd name="T43" fmla="*/ 25 h 42"/>
                  <a:gd name="T44" fmla="*/ 32 w 56"/>
                  <a:gd name="T45" fmla="*/ 12 h 42"/>
                  <a:gd name="T46" fmla="*/ 43 w 56"/>
                  <a:gd name="T47" fmla="*/ 5 h 42"/>
                  <a:gd name="T48" fmla="*/ 36 w 56"/>
                  <a:gd name="T4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6" h="42">
                    <a:moveTo>
                      <a:pt x="36" y="0"/>
                    </a:moveTo>
                    <a:cubicBezTo>
                      <a:pt x="35" y="0"/>
                      <a:pt x="33" y="1"/>
                      <a:pt x="31" y="3"/>
                    </a:cubicBezTo>
                    <a:cubicBezTo>
                      <a:pt x="29" y="7"/>
                      <a:pt x="25" y="9"/>
                      <a:pt x="22" y="9"/>
                    </a:cubicBezTo>
                    <a:cubicBezTo>
                      <a:pt x="19" y="9"/>
                      <a:pt x="16" y="8"/>
                      <a:pt x="14" y="7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9" y="17"/>
                      <a:pt x="11" y="14"/>
                      <a:pt x="7" y="16"/>
                    </a:cubicBezTo>
                    <a:cubicBezTo>
                      <a:pt x="2" y="17"/>
                      <a:pt x="0" y="21"/>
                      <a:pt x="1" y="26"/>
                    </a:cubicBezTo>
                    <a:cubicBezTo>
                      <a:pt x="1" y="28"/>
                      <a:pt x="4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8" y="26"/>
                      <a:pt x="12" y="25"/>
                      <a:pt x="14" y="25"/>
                    </a:cubicBezTo>
                    <a:cubicBezTo>
                      <a:pt x="21" y="25"/>
                      <a:pt x="26" y="34"/>
                      <a:pt x="31" y="38"/>
                    </a:cubicBezTo>
                    <a:cubicBezTo>
                      <a:pt x="35" y="41"/>
                      <a:pt x="39" y="42"/>
                      <a:pt x="42" y="42"/>
                    </a:cubicBezTo>
                    <a:cubicBezTo>
                      <a:pt x="49" y="42"/>
                      <a:pt x="54" y="37"/>
                      <a:pt x="55" y="28"/>
                    </a:cubicBezTo>
                    <a:cubicBezTo>
                      <a:pt x="56" y="25"/>
                      <a:pt x="55" y="25"/>
                      <a:pt x="54" y="25"/>
                    </a:cubicBezTo>
                    <a:cubicBezTo>
                      <a:pt x="54" y="25"/>
                      <a:pt x="53" y="25"/>
                      <a:pt x="52" y="26"/>
                    </a:cubicBezTo>
                    <a:cubicBezTo>
                      <a:pt x="51" y="26"/>
                      <a:pt x="50" y="27"/>
                      <a:pt x="49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6" y="31"/>
                      <a:pt x="44" y="33"/>
                      <a:pt x="42" y="33"/>
                    </a:cubicBezTo>
                    <a:cubicBezTo>
                      <a:pt x="39" y="33"/>
                      <a:pt x="37" y="29"/>
                      <a:pt x="35" y="25"/>
                    </a:cubicBezTo>
                    <a:cubicBezTo>
                      <a:pt x="33" y="21"/>
                      <a:pt x="24" y="18"/>
                      <a:pt x="32" y="12"/>
                    </a:cubicBezTo>
                    <a:cubicBezTo>
                      <a:pt x="35" y="9"/>
                      <a:pt x="39" y="7"/>
                      <a:pt x="43" y="5"/>
                    </a:cubicBezTo>
                    <a:cubicBezTo>
                      <a:pt x="41" y="3"/>
                      <a:pt x="39" y="0"/>
                      <a:pt x="36" y="0"/>
                    </a:cubicBezTo>
                  </a:path>
                </a:pathLst>
              </a:custGeom>
              <a:solidFill>
                <a:srgbClr val="7840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1" name="Freeform 6298"/>
              <p:cNvSpPr/>
              <p:nvPr/>
            </p:nvSpPr>
            <p:spPr bwMode="auto">
              <a:xfrm>
                <a:off x="5919788" y="4311651"/>
                <a:ext cx="53975" cy="61913"/>
              </a:xfrm>
              <a:custGeom>
                <a:avLst/>
                <a:gdLst>
                  <a:gd name="T0" fmla="*/ 24 w 27"/>
                  <a:gd name="T1" fmla="*/ 0 h 31"/>
                  <a:gd name="T2" fmla="*/ 19 w 27"/>
                  <a:gd name="T3" fmla="*/ 3 h 31"/>
                  <a:gd name="T4" fmla="*/ 19 w 27"/>
                  <a:gd name="T5" fmla="*/ 3 h 31"/>
                  <a:gd name="T6" fmla="*/ 8 w 27"/>
                  <a:gd name="T7" fmla="*/ 10 h 31"/>
                  <a:gd name="T8" fmla="*/ 11 w 27"/>
                  <a:gd name="T9" fmla="*/ 23 h 31"/>
                  <a:gd name="T10" fmla="*/ 18 w 27"/>
                  <a:gd name="T11" fmla="*/ 31 h 31"/>
                  <a:gd name="T12" fmla="*/ 24 w 27"/>
                  <a:gd name="T13" fmla="*/ 25 h 31"/>
                  <a:gd name="T14" fmla="*/ 24 w 27"/>
                  <a:gd name="T15" fmla="*/ 25 h 31"/>
                  <a:gd name="T16" fmla="*/ 24 w 27"/>
                  <a:gd name="T17" fmla="*/ 0 h 31"/>
                  <a:gd name="T18" fmla="*/ 24 w 27"/>
                  <a:gd name="T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31">
                    <a:moveTo>
                      <a:pt x="24" y="0"/>
                    </a:moveTo>
                    <a:cubicBezTo>
                      <a:pt x="22" y="1"/>
                      <a:pt x="21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5" y="5"/>
                      <a:pt x="11" y="7"/>
                      <a:pt x="8" y="10"/>
                    </a:cubicBezTo>
                    <a:cubicBezTo>
                      <a:pt x="0" y="16"/>
                      <a:pt x="9" y="19"/>
                      <a:pt x="11" y="23"/>
                    </a:cubicBezTo>
                    <a:cubicBezTo>
                      <a:pt x="13" y="27"/>
                      <a:pt x="15" y="31"/>
                      <a:pt x="18" y="31"/>
                    </a:cubicBezTo>
                    <a:cubicBezTo>
                      <a:pt x="20" y="31"/>
                      <a:pt x="22" y="29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16" y="17"/>
                      <a:pt x="27" y="9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6E3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2" name="Freeform 6299"/>
              <p:cNvSpPr/>
              <p:nvPr/>
            </p:nvSpPr>
            <p:spPr bwMode="auto">
              <a:xfrm>
                <a:off x="5962650" y="4262439"/>
                <a:ext cx="34925" cy="42863"/>
              </a:xfrm>
              <a:custGeom>
                <a:avLst/>
                <a:gdLst>
                  <a:gd name="T0" fmla="*/ 7 w 17"/>
                  <a:gd name="T1" fmla="*/ 0 h 22"/>
                  <a:gd name="T2" fmla="*/ 2 w 17"/>
                  <a:gd name="T3" fmla="*/ 1 h 22"/>
                  <a:gd name="T4" fmla="*/ 2 w 17"/>
                  <a:gd name="T5" fmla="*/ 1 h 22"/>
                  <a:gd name="T6" fmla="*/ 3 w 17"/>
                  <a:gd name="T7" fmla="*/ 22 h 22"/>
                  <a:gd name="T8" fmla="*/ 3 w 17"/>
                  <a:gd name="T9" fmla="*/ 22 h 22"/>
                  <a:gd name="T10" fmla="*/ 17 w 17"/>
                  <a:gd name="T11" fmla="*/ 6 h 22"/>
                  <a:gd name="T12" fmla="*/ 17 w 17"/>
                  <a:gd name="T13" fmla="*/ 6 h 22"/>
                  <a:gd name="T14" fmla="*/ 7 w 17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22">
                    <a:moveTo>
                      <a:pt x="7" y="0"/>
                    </a:moveTo>
                    <a:cubicBezTo>
                      <a:pt x="5" y="0"/>
                      <a:pt x="4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8"/>
                      <a:pt x="0" y="15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8" y="16"/>
                      <a:pt x="12" y="11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4" y="2"/>
                      <a:pt x="11" y="0"/>
                      <a:pt x="7" y="0"/>
                    </a:cubicBezTo>
                  </a:path>
                </a:pathLst>
              </a:custGeom>
              <a:solidFill>
                <a:srgbClr val="6E36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3" name="Freeform 6300"/>
              <p:cNvSpPr/>
              <p:nvPr/>
            </p:nvSpPr>
            <p:spPr bwMode="auto">
              <a:xfrm>
                <a:off x="5881688" y="4271964"/>
                <a:ext cx="31750" cy="38100"/>
              </a:xfrm>
              <a:custGeom>
                <a:avLst/>
                <a:gdLst>
                  <a:gd name="T0" fmla="*/ 9 w 16"/>
                  <a:gd name="T1" fmla="*/ 0 h 19"/>
                  <a:gd name="T2" fmla="*/ 4 w 16"/>
                  <a:gd name="T3" fmla="*/ 4 h 19"/>
                  <a:gd name="T4" fmla="*/ 5 w 16"/>
                  <a:gd name="T5" fmla="*/ 18 h 19"/>
                  <a:gd name="T6" fmla="*/ 8 w 16"/>
                  <a:gd name="T7" fmla="*/ 19 h 19"/>
                  <a:gd name="T8" fmla="*/ 12 w 16"/>
                  <a:gd name="T9" fmla="*/ 14 h 19"/>
                  <a:gd name="T10" fmla="*/ 12 w 16"/>
                  <a:gd name="T11" fmla="*/ 0 h 19"/>
                  <a:gd name="T12" fmla="*/ 9 w 16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9">
                    <a:moveTo>
                      <a:pt x="9" y="0"/>
                    </a:moveTo>
                    <a:cubicBezTo>
                      <a:pt x="7" y="0"/>
                      <a:pt x="5" y="2"/>
                      <a:pt x="4" y="4"/>
                    </a:cubicBezTo>
                    <a:cubicBezTo>
                      <a:pt x="1" y="8"/>
                      <a:pt x="0" y="14"/>
                      <a:pt x="5" y="18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10" y="19"/>
                      <a:pt x="11" y="17"/>
                      <a:pt x="12" y="14"/>
                    </a:cubicBezTo>
                    <a:cubicBezTo>
                      <a:pt x="14" y="10"/>
                      <a:pt x="16" y="5"/>
                      <a:pt x="12" y="0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8F598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4" name="Freeform 6301"/>
              <p:cNvSpPr/>
              <p:nvPr/>
            </p:nvSpPr>
            <p:spPr bwMode="auto">
              <a:xfrm>
                <a:off x="5011738" y="5607051"/>
                <a:ext cx="120650" cy="106363"/>
              </a:xfrm>
              <a:custGeom>
                <a:avLst/>
                <a:gdLst>
                  <a:gd name="T0" fmla="*/ 51 w 60"/>
                  <a:gd name="T1" fmla="*/ 0 h 53"/>
                  <a:gd name="T2" fmla="*/ 46 w 60"/>
                  <a:gd name="T3" fmla="*/ 5 h 53"/>
                  <a:gd name="T4" fmla="*/ 42 w 60"/>
                  <a:gd name="T5" fmla="*/ 11 h 53"/>
                  <a:gd name="T6" fmla="*/ 36 w 60"/>
                  <a:gd name="T7" fmla="*/ 6 h 53"/>
                  <a:gd name="T8" fmla="*/ 36 w 60"/>
                  <a:gd name="T9" fmla="*/ 6 h 53"/>
                  <a:gd name="T10" fmla="*/ 17 w 60"/>
                  <a:gd name="T11" fmla="*/ 12 h 53"/>
                  <a:gd name="T12" fmla="*/ 7 w 60"/>
                  <a:gd name="T13" fmla="*/ 5 h 53"/>
                  <a:gd name="T14" fmla="*/ 7 w 60"/>
                  <a:gd name="T15" fmla="*/ 5 h 53"/>
                  <a:gd name="T16" fmla="*/ 2 w 60"/>
                  <a:gd name="T17" fmla="*/ 19 h 53"/>
                  <a:gd name="T18" fmla="*/ 2 w 60"/>
                  <a:gd name="T19" fmla="*/ 20 h 53"/>
                  <a:gd name="T20" fmla="*/ 2 w 60"/>
                  <a:gd name="T21" fmla="*/ 20 h 53"/>
                  <a:gd name="T22" fmla="*/ 1 w 60"/>
                  <a:gd name="T23" fmla="*/ 36 h 53"/>
                  <a:gd name="T24" fmla="*/ 1 w 60"/>
                  <a:gd name="T25" fmla="*/ 36 h 53"/>
                  <a:gd name="T26" fmla="*/ 1 w 60"/>
                  <a:gd name="T27" fmla="*/ 36 h 53"/>
                  <a:gd name="T28" fmla="*/ 1 w 60"/>
                  <a:gd name="T29" fmla="*/ 36 h 53"/>
                  <a:gd name="T30" fmla="*/ 1 w 60"/>
                  <a:gd name="T31" fmla="*/ 36 h 53"/>
                  <a:gd name="T32" fmla="*/ 1 w 60"/>
                  <a:gd name="T33" fmla="*/ 36 h 53"/>
                  <a:gd name="T34" fmla="*/ 6 w 60"/>
                  <a:gd name="T35" fmla="*/ 45 h 53"/>
                  <a:gd name="T36" fmla="*/ 6 w 60"/>
                  <a:gd name="T37" fmla="*/ 45 h 53"/>
                  <a:gd name="T38" fmla="*/ 7 w 60"/>
                  <a:gd name="T39" fmla="*/ 45 h 53"/>
                  <a:gd name="T40" fmla="*/ 15 w 60"/>
                  <a:gd name="T41" fmla="*/ 40 h 53"/>
                  <a:gd name="T42" fmla="*/ 23 w 60"/>
                  <a:gd name="T43" fmla="*/ 35 h 53"/>
                  <a:gd name="T44" fmla="*/ 25 w 60"/>
                  <a:gd name="T45" fmla="*/ 36 h 53"/>
                  <a:gd name="T46" fmla="*/ 26 w 60"/>
                  <a:gd name="T47" fmla="*/ 35 h 53"/>
                  <a:gd name="T48" fmla="*/ 24 w 60"/>
                  <a:gd name="T49" fmla="*/ 20 h 53"/>
                  <a:gd name="T50" fmla="*/ 28 w 60"/>
                  <a:gd name="T51" fmla="*/ 18 h 53"/>
                  <a:gd name="T52" fmla="*/ 32 w 60"/>
                  <a:gd name="T53" fmla="*/ 21 h 53"/>
                  <a:gd name="T54" fmla="*/ 38 w 60"/>
                  <a:gd name="T55" fmla="*/ 34 h 53"/>
                  <a:gd name="T56" fmla="*/ 33 w 60"/>
                  <a:gd name="T57" fmla="*/ 37 h 53"/>
                  <a:gd name="T58" fmla="*/ 26 w 60"/>
                  <a:gd name="T59" fmla="*/ 36 h 53"/>
                  <a:gd name="T60" fmla="*/ 26 w 60"/>
                  <a:gd name="T61" fmla="*/ 36 h 53"/>
                  <a:gd name="T62" fmla="*/ 25 w 60"/>
                  <a:gd name="T63" fmla="*/ 39 h 53"/>
                  <a:gd name="T64" fmla="*/ 25 w 60"/>
                  <a:gd name="T65" fmla="*/ 39 h 53"/>
                  <a:gd name="T66" fmla="*/ 25 w 60"/>
                  <a:gd name="T67" fmla="*/ 39 h 53"/>
                  <a:gd name="T68" fmla="*/ 41 w 60"/>
                  <a:gd name="T69" fmla="*/ 53 h 53"/>
                  <a:gd name="T70" fmla="*/ 41 w 60"/>
                  <a:gd name="T71" fmla="*/ 53 h 53"/>
                  <a:gd name="T72" fmla="*/ 41 w 60"/>
                  <a:gd name="T73" fmla="*/ 53 h 53"/>
                  <a:gd name="T74" fmla="*/ 41 w 60"/>
                  <a:gd name="T75" fmla="*/ 41 h 53"/>
                  <a:gd name="T76" fmla="*/ 41 w 60"/>
                  <a:gd name="T77" fmla="*/ 41 h 53"/>
                  <a:gd name="T78" fmla="*/ 51 w 60"/>
                  <a:gd name="T79" fmla="*/ 0 h 53"/>
                  <a:gd name="T80" fmla="*/ 51 w 60"/>
                  <a:gd name="T8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0" h="53">
                    <a:moveTo>
                      <a:pt x="51" y="0"/>
                    </a:moveTo>
                    <a:cubicBezTo>
                      <a:pt x="48" y="0"/>
                      <a:pt x="47" y="3"/>
                      <a:pt x="46" y="5"/>
                    </a:cubicBezTo>
                    <a:cubicBezTo>
                      <a:pt x="45" y="8"/>
                      <a:pt x="44" y="11"/>
                      <a:pt x="42" y="11"/>
                    </a:cubicBezTo>
                    <a:cubicBezTo>
                      <a:pt x="40" y="11"/>
                      <a:pt x="38" y="10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29" y="6"/>
                      <a:pt x="23" y="12"/>
                      <a:pt x="17" y="12"/>
                    </a:cubicBezTo>
                    <a:cubicBezTo>
                      <a:pt x="14" y="12"/>
                      <a:pt x="10" y="10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10"/>
                      <a:pt x="4" y="14"/>
                      <a:pt x="2" y="19"/>
                    </a:cubicBezTo>
                    <a:cubicBezTo>
                      <a:pt x="2" y="19"/>
                      <a:pt x="2" y="19"/>
                      <a:pt x="2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25"/>
                      <a:pt x="0" y="30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3" y="39"/>
                      <a:pt x="4" y="42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7" y="45"/>
                      <a:pt x="7" y="45"/>
                    </a:cubicBezTo>
                    <a:cubicBezTo>
                      <a:pt x="11" y="45"/>
                      <a:pt x="13" y="43"/>
                      <a:pt x="15" y="40"/>
                    </a:cubicBezTo>
                    <a:cubicBezTo>
                      <a:pt x="17" y="38"/>
                      <a:pt x="19" y="35"/>
                      <a:pt x="23" y="35"/>
                    </a:cubicBezTo>
                    <a:cubicBezTo>
                      <a:pt x="24" y="35"/>
                      <a:pt x="25" y="35"/>
                      <a:pt x="25" y="36"/>
                    </a:cubicBezTo>
                    <a:cubicBezTo>
                      <a:pt x="26" y="36"/>
                      <a:pt x="26" y="36"/>
                      <a:pt x="26" y="35"/>
                    </a:cubicBezTo>
                    <a:cubicBezTo>
                      <a:pt x="24" y="30"/>
                      <a:pt x="18" y="26"/>
                      <a:pt x="24" y="20"/>
                    </a:cubicBezTo>
                    <a:cubicBezTo>
                      <a:pt x="25" y="19"/>
                      <a:pt x="27" y="18"/>
                      <a:pt x="28" y="18"/>
                    </a:cubicBezTo>
                    <a:cubicBezTo>
                      <a:pt x="30" y="18"/>
                      <a:pt x="31" y="19"/>
                      <a:pt x="32" y="21"/>
                    </a:cubicBezTo>
                    <a:cubicBezTo>
                      <a:pt x="34" y="25"/>
                      <a:pt x="41" y="28"/>
                      <a:pt x="38" y="34"/>
                    </a:cubicBezTo>
                    <a:cubicBezTo>
                      <a:pt x="36" y="37"/>
                      <a:pt x="35" y="37"/>
                      <a:pt x="33" y="37"/>
                    </a:cubicBezTo>
                    <a:cubicBezTo>
                      <a:pt x="31" y="37"/>
                      <a:pt x="28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5" y="37"/>
                      <a:pt x="25" y="38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31" y="43"/>
                      <a:pt x="32" y="52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53"/>
                      <a:pt x="41" y="53"/>
                      <a:pt x="41" y="53"/>
                    </a:cubicBezTo>
                    <a:cubicBezTo>
                      <a:pt x="41" y="49"/>
                      <a:pt x="41" y="45"/>
                      <a:pt x="41" y="41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27"/>
                      <a:pt x="60" y="17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</a:path>
                </a:pathLst>
              </a:custGeom>
              <a:solidFill>
                <a:srgbClr val="744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5" name="Freeform 6302"/>
              <p:cNvSpPr/>
              <p:nvPr/>
            </p:nvSpPr>
            <p:spPr bwMode="auto">
              <a:xfrm>
                <a:off x="4957763" y="5624514"/>
                <a:ext cx="58738" cy="82550"/>
              </a:xfrm>
              <a:custGeom>
                <a:avLst/>
                <a:gdLst>
                  <a:gd name="T0" fmla="*/ 21 w 29"/>
                  <a:gd name="T1" fmla="*/ 0 h 41"/>
                  <a:gd name="T2" fmla="*/ 21 w 29"/>
                  <a:gd name="T3" fmla="*/ 0 h 41"/>
                  <a:gd name="T4" fmla="*/ 9 w 29"/>
                  <a:gd name="T5" fmla="*/ 20 h 41"/>
                  <a:gd name="T6" fmla="*/ 5 w 29"/>
                  <a:gd name="T7" fmla="*/ 39 h 41"/>
                  <a:gd name="T8" fmla="*/ 8 w 29"/>
                  <a:gd name="T9" fmla="*/ 41 h 41"/>
                  <a:gd name="T10" fmla="*/ 17 w 29"/>
                  <a:gd name="T11" fmla="*/ 35 h 41"/>
                  <a:gd name="T12" fmla="*/ 17 w 29"/>
                  <a:gd name="T13" fmla="*/ 35 h 41"/>
                  <a:gd name="T14" fmla="*/ 17 w 29"/>
                  <a:gd name="T15" fmla="*/ 35 h 41"/>
                  <a:gd name="T16" fmla="*/ 25 w 29"/>
                  <a:gd name="T17" fmla="*/ 26 h 41"/>
                  <a:gd name="T18" fmla="*/ 28 w 29"/>
                  <a:gd name="T19" fmla="*/ 27 h 41"/>
                  <a:gd name="T20" fmla="*/ 28 w 29"/>
                  <a:gd name="T21" fmla="*/ 27 h 41"/>
                  <a:gd name="T22" fmla="*/ 28 w 29"/>
                  <a:gd name="T23" fmla="*/ 27 h 41"/>
                  <a:gd name="T24" fmla="*/ 29 w 29"/>
                  <a:gd name="T25" fmla="*/ 11 h 41"/>
                  <a:gd name="T26" fmla="*/ 29 w 29"/>
                  <a:gd name="T27" fmla="*/ 11 h 41"/>
                  <a:gd name="T28" fmla="*/ 29 w 29"/>
                  <a:gd name="T29" fmla="*/ 10 h 41"/>
                  <a:gd name="T30" fmla="*/ 21 w 29"/>
                  <a:gd name="T3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41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8" y="7"/>
                      <a:pt x="19" y="16"/>
                      <a:pt x="9" y="20"/>
                    </a:cubicBezTo>
                    <a:cubicBezTo>
                      <a:pt x="0" y="23"/>
                      <a:pt x="2" y="34"/>
                      <a:pt x="5" y="39"/>
                    </a:cubicBezTo>
                    <a:cubicBezTo>
                      <a:pt x="6" y="40"/>
                      <a:pt x="7" y="41"/>
                      <a:pt x="8" y="41"/>
                    </a:cubicBezTo>
                    <a:cubicBezTo>
                      <a:pt x="11" y="41"/>
                      <a:pt x="14" y="37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8" y="31"/>
                      <a:pt x="20" y="26"/>
                      <a:pt x="25" y="26"/>
                    </a:cubicBezTo>
                    <a:cubicBezTo>
                      <a:pt x="26" y="26"/>
                      <a:pt x="27" y="26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1"/>
                      <a:pt x="27" y="16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6" y="7"/>
                      <a:pt x="27" y="1"/>
                      <a:pt x="21" y="0"/>
                    </a:cubicBezTo>
                  </a:path>
                </a:pathLst>
              </a:custGeom>
              <a:solidFill>
                <a:srgbClr val="5622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6" name="Freeform 6303"/>
              <p:cNvSpPr/>
              <p:nvPr/>
            </p:nvSpPr>
            <p:spPr bwMode="auto">
              <a:xfrm>
                <a:off x="5041900" y="5684839"/>
                <a:ext cx="65088" cy="47625"/>
              </a:xfrm>
              <a:custGeom>
                <a:avLst/>
                <a:gdLst>
                  <a:gd name="T0" fmla="*/ 10 w 32"/>
                  <a:gd name="T1" fmla="*/ 0 h 24"/>
                  <a:gd name="T2" fmla="*/ 10 w 32"/>
                  <a:gd name="T3" fmla="*/ 0 h 24"/>
                  <a:gd name="T4" fmla="*/ 1 w 32"/>
                  <a:gd name="T5" fmla="*/ 14 h 24"/>
                  <a:gd name="T6" fmla="*/ 1 w 32"/>
                  <a:gd name="T7" fmla="*/ 14 h 24"/>
                  <a:gd name="T8" fmla="*/ 1 w 32"/>
                  <a:gd name="T9" fmla="*/ 14 h 24"/>
                  <a:gd name="T10" fmla="*/ 0 w 32"/>
                  <a:gd name="T11" fmla="*/ 18 h 24"/>
                  <a:gd name="T12" fmla="*/ 0 w 32"/>
                  <a:gd name="T13" fmla="*/ 18 h 24"/>
                  <a:gd name="T14" fmla="*/ 6 w 32"/>
                  <a:gd name="T15" fmla="*/ 24 h 24"/>
                  <a:gd name="T16" fmla="*/ 6 w 32"/>
                  <a:gd name="T17" fmla="*/ 24 h 24"/>
                  <a:gd name="T18" fmla="*/ 6 w 32"/>
                  <a:gd name="T19" fmla="*/ 24 h 24"/>
                  <a:gd name="T20" fmla="*/ 17 w 32"/>
                  <a:gd name="T21" fmla="*/ 21 h 24"/>
                  <a:gd name="T22" fmla="*/ 24 w 32"/>
                  <a:gd name="T23" fmla="*/ 21 h 24"/>
                  <a:gd name="T24" fmla="*/ 25 w 32"/>
                  <a:gd name="T25" fmla="*/ 21 h 24"/>
                  <a:gd name="T26" fmla="*/ 26 w 32"/>
                  <a:gd name="T27" fmla="*/ 14 h 24"/>
                  <a:gd name="T28" fmla="*/ 26 w 32"/>
                  <a:gd name="T29" fmla="*/ 14 h 24"/>
                  <a:gd name="T30" fmla="*/ 10 w 32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2" h="24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7" y="5"/>
                      <a:pt x="4" y="9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5"/>
                      <a:pt x="0" y="16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2" y="20"/>
                      <a:pt x="4" y="22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9" y="21"/>
                      <a:pt x="13" y="21"/>
                      <a:pt x="17" y="21"/>
                    </a:cubicBezTo>
                    <a:cubicBezTo>
                      <a:pt x="19" y="21"/>
                      <a:pt x="21" y="21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32" y="21"/>
                      <a:pt x="28" y="17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17" y="13"/>
                      <a:pt x="16" y="4"/>
                      <a:pt x="10" y="0"/>
                    </a:cubicBezTo>
                  </a:path>
                </a:pathLst>
              </a:custGeom>
              <a:solidFill>
                <a:srgbClr val="6543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7" name="Freeform 6304"/>
              <p:cNvSpPr/>
              <p:nvPr/>
            </p:nvSpPr>
            <p:spPr bwMode="auto">
              <a:xfrm>
                <a:off x="5024438" y="5676901"/>
                <a:ext cx="39688" cy="36513"/>
              </a:xfrm>
              <a:custGeom>
                <a:avLst/>
                <a:gdLst>
                  <a:gd name="T0" fmla="*/ 17 w 20"/>
                  <a:gd name="T1" fmla="*/ 0 h 18"/>
                  <a:gd name="T2" fmla="*/ 9 w 20"/>
                  <a:gd name="T3" fmla="*/ 5 h 18"/>
                  <a:gd name="T4" fmla="*/ 1 w 20"/>
                  <a:gd name="T5" fmla="*/ 10 h 18"/>
                  <a:gd name="T6" fmla="*/ 0 w 20"/>
                  <a:gd name="T7" fmla="*/ 10 h 18"/>
                  <a:gd name="T8" fmla="*/ 0 w 20"/>
                  <a:gd name="T9" fmla="*/ 10 h 18"/>
                  <a:gd name="T10" fmla="*/ 10 w 20"/>
                  <a:gd name="T11" fmla="*/ 18 h 18"/>
                  <a:gd name="T12" fmla="*/ 10 w 20"/>
                  <a:gd name="T13" fmla="*/ 18 h 18"/>
                  <a:gd name="T14" fmla="*/ 19 w 20"/>
                  <a:gd name="T15" fmla="*/ 4 h 18"/>
                  <a:gd name="T16" fmla="*/ 19 w 20"/>
                  <a:gd name="T17" fmla="*/ 4 h 18"/>
                  <a:gd name="T18" fmla="*/ 20 w 20"/>
                  <a:gd name="T19" fmla="*/ 1 h 18"/>
                  <a:gd name="T20" fmla="*/ 20 w 20"/>
                  <a:gd name="T21" fmla="*/ 1 h 18"/>
                  <a:gd name="T22" fmla="*/ 20 w 20"/>
                  <a:gd name="T23" fmla="*/ 1 h 18"/>
                  <a:gd name="T24" fmla="*/ 19 w 20"/>
                  <a:gd name="T25" fmla="*/ 1 h 18"/>
                  <a:gd name="T26" fmla="*/ 17 w 20"/>
                  <a:gd name="T2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8">
                    <a:moveTo>
                      <a:pt x="17" y="0"/>
                    </a:moveTo>
                    <a:cubicBezTo>
                      <a:pt x="13" y="0"/>
                      <a:pt x="11" y="3"/>
                      <a:pt x="9" y="5"/>
                    </a:cubicBezTo>
                    <a:cubicBezTo>
                      <a:pt x="7" y="8"/>
                      <a:pt x="5" y="10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6"/>
                      <a:pt x="6" y="16"/>
                      <a:pt x="10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3" y="13"/>
                      <a:pt x="16" y="9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2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1"/>
                    </a:cubicBezTo>
                    <a:cubicBezTo>
                      <a:pt x="19" y="0"/>
                      <a:pt x="18" y="0"/>
                      <a:pt x="17" y="0"/>
                    </a:cubicBezTo>
                  </a:path>
                </a:pathLst>
              </a:custGeom>
              <a:solidFill>
                <a:srgbClr val="6234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8" name="Freeform 6305"/>
              <p:cNvSpPr/>
              <p:nvPr/>
            </p:nvSpPr>
            <p:spPr bwMode="auto">
              <a:xfrm>
                <a:off x="4970463" y="5721351"/>
                <a:ext cx="33338" cy="26988"/>
              </a:xfrm>
              <a:custGeom>
                <a:avLst/>
                <a:gdLst>
                  <a:gd name="T0" fmla="*/ 17 w 17"/>
                  <a:gd name="T1" fmla="*/ 0 h 14"/>
                  <a:gd name="T2" fmla="*/ 10 w 17"/>
                  <a:gd name="T3" fmla="*/ 3 h 14"/>
                  <a:gd name="T4" fmla="*/ 0 w 17"/>
                  <a:gd name="T5" fmla="*/ 8 h 14"/>
                  <a:gd name="T6" fmla="*/ 0 w 17"/>
                  <a:gd name="T7" fmla="*/ 8 h 14"/>
                  <a:gd name="T8" fmla="*/ 9 w 17"/>
                  <a:gd name="T9" fmla="*/ 14 h 14"/>
                  <a:gd name="T10" fmla="*/ 16 w 17"/>
                  <a:gd name="T11" fmla="*/ 10 h 14"/>
                  <a:gd name="T12" fmla="*/ 16 w 17"/>
                  <a:gd name="T13" fmla="*/ 10 h 14"/>
                  <a:gd name="T14" fmla="*/ 17 w 17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4">
                    <a:moveTo>
                      <a:pt x="17" y="0"/>
                    </a:moveTo>
                    <a:cubicBezTo>
                      <a:pt x="15" y="1"/>
                      <a:pt x="12" y="2"/>
                      <a:pt x="10" y="3"/>
                    </a:cubicBezTo>
                    <a:cubicBezTo>
                      <a:pt x="7" y="4"/>
                      <a:pt x="3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3" y="11"/>
                      <a:pt x="6" y="14"/>
                      <a:pt x="9" y="14"/>
                    </a:cubicBezTo>
                    <a:cubicBezTo>
                      <a:pt x="11" y="14"/>
                      <a:pt x="13" y="12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6"/>
                      <a:pt x="16" y="3"/>
                      <a:pt x="17" y="0"/>
                    </a:cubicBezTo>
                  </a:path>
                </a:pathLst>
              </a:custGeom>
              <a:solidFill>
                <a:srgbClr val="6234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79" name="Freeform 6306"/>
              <p:cNvSpPr/>
              <p:nvPr/>
            </p:nvSpPr>
            <p:spPr bwMode="auto">
              <a:xfrm>
                <a:off x="4991100" y="5676901"/>
                <a:ext cx="26988" cy="28575"/>
              </a:xfrm>
              <a:custGeom>
                <a:avLst/>
                <a:gdLst>
                  <a:gd name="T0" fmla="*/ 8 w 13"/>
                  <a:gd name="T1" fmla="*/ 0 h 14"/>
                  <a:gd name="T2" fmla="*/ 0 w 13"/>
                  <a:gd name="T3" fmla="*/ 9 h 14"/>
                  <a:gd name="T4" fmla="*/ 0 w 13"/>
                  <a:gd name="T5" fmla="*/ 9 h 14"/>
                  <a:gd name="T6" fmla="*/ 7 w 13"/>
                  <a:gd name="T7" fmla="*/ 14 h 14"/>
                  <a:gd name="T8" fmla="*/ 7 w 13"/>
                  <a:gd name="T9" fmla="*/ 14 h 14"/>
                  <a:gd name="T10" fmla="*/ 11 w 13"/>
                  <a:gd name="T11" fmla="*/ 1 h 14"/>
                  <a:gd name="T12" fmla="*/ 11 w 13"/>
                  <a:gd name="T13" fmla="*/ 1 h 14"/>
                  <a:gd name="T14" fmla="*/ 11 w 13"/>
                  <a:gd name="T15" fmla="*/ 1 h 14"/>
                  <a:gd name="T16" fmla="*/ 8 w 13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4">
                    <a:moveTo>
                      <a:pt x="8" y="0"/>
                    </a:moveTo>
                    <a:cubicBezTo>
                      <a:pt x="3" y="0"/>
                      <a:pt x="1" y="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5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13" y="11"/>
                      <a:pt x="8" y="5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6234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0" name="Freeform 6307"/>
              <p:cNvSpPr/>
              <p:nvPr/>
            </p:nvSpPr>
            <p:spPr bwMode="auto">
              <a:xfrm>
                <a:off x="4910138" y="5207001"/>
                <a:ext cx="115888" cy="185738"/>
              </a:xfrm>
              <a:custGeom>
                <a:avLst/>
                <a:gdLst>
                  <a:gd name="T0" fmla="*/ 48 w 58"/>
                  <a:gd name="T1" fmla="*/ 0 h 93"/>
                  <a:gd name="T2" fmla="*/ 25 w 58"/>
                  <a:gd name="T3" fmla="*/ 9 h 93"/>
                  <a:gd name="T4" fmla="*/ 25 w 58"/>
                  <a:gd name="T5" fmla="*/ 9 h 93"/>
                  <a:gd name="T6" fmla="*/ 25 w 58"/>
                  <a:gd name="T7" fmla="*/ 9 h 93"/>
                  <a:gd name="T8" fmla="*/ 25 w 58"/>
                  <a:gd name="T9" fmla="*/ 9 h 93"/>
                  <a:gd name="T10" fmla="*/ 23 w 58"/>
                  <a:gd name="T11" fmla="*/ 18 h 93"/>
                  <a:gd name="T12" fmla="*/ 17 w 58"/>
                  <a:gd name="T13" fmla="*/ 15 h 93"/>
                  <a:gd name="T14" fmla="*/ 11 w 58"/>
                  <a:gd name="T15" fmla="*/ 11 h 93"/>
                  <a:gd name="T16" fmla="*/ 4 w 58"/>
                  <a:gd name="T17" fmla="*/ 17 h 93"/>
                  <a:gd name="T18" fmla="*/ 5 w 58"/>
                  <a:gd name="T19" fmla="*/ 23 h 93"/>
                  <a:gd name="T20" fmla="*/ 7 w 58"/>
                  <a:gd name="T21" fmla="*/ 23 h 93"/>
                  <a:gd name="T22" fmla="*/ 10 w 58"/>
                  <a:gd name="T23" fmla="*/ 23 h 93"/>
                  <a:gd name="T24" fmla="*/ 12 w 58"/>
                  <a:gd name="T25" fmla="*/ 23 h 93"/>
                  <a:gd name="T26" fmla="*/ 12 w 58"/>
                  <a:gd name="T27" fmla="*/ 37 h 93"/>
                  <a:gd name="T28" fmla="*/ 12 w 58"/>
                  <a:gd name="T29" fmla="*/ 37 h 93"/>
                  <a:gd name="T30" fmla="*/ 11 w 58"/>
                  <a:gd name="T31" fmla="*/ 50 h 93"/>
                  <a:gd name="T32" fmla="*/ 0 w 58"/>
                  <a:gd name="T33" fmla="*/ 58 h 93"/>
                  <a:gd name="T34" fmla="*/ 0 w 58"/>
                  <a:gd name="T35" fmla="*/ 58 h 93"/>
                  <a:gd name="T36" fmla="*/ 5 w 58"/>
                  <a:gd name="T37" fmla="*/ 71 h 93"/>
                  <a:gd name="T38" fmla="*/ 5 w 58"/>
                  <a:gd name="T39" fmla="*/ 71 h 93"/>
                  <a:gd name="T40" fmla="*/ 17 w 58"/>
                  <a:gd name="T41" fmla="*/ 93 h 93"/>
                  <a:gd name="T42" fmla="*/ 18 w 58"/>
                  <a:gd name="T43" fmla="*/ 92 h 93"/>
                  <a:gd name="T44" fmla="*/ 47 w 58"/>
                  <a:gd name="T45" fmla="*/ 66 h 93"/>
                  <a:gd name="T46" fmla="*/ 47 w 58"/>
                  <a:gd name="T47" fmla="*/ 66 h 93"/>
                  <a:gd name="T48" fmla="*/ 47 w 58"/>
                  <a:gd name="T49" fmla="*/ 66 h 93"/>
                  <a:gd name="T50" fmla="*/ 52 w 58"/>
                  <a:gd name="T51" fmla="*/ 38 h 93"/>
                  <a:gd name="T52" fmla="*/ 52 w 58"/>
                  <a:gd name="T53" fmla="*/ 38 h 93"/>
                  <a:gd name="T54" fmla="*/ 52 w 58"/>
                  <a:gd name="T55" fmla="*/ 38 h 93"/>
                  <a:gd name="T56" fmla="*/ 58 w 58"/>
                  <a:gd name="T57" fmla="*/ 8 h 93"/>
                  <a:gd name="T58" fmla="*/ 58 w 58"/>
                  <a:gd name="T59" fmla="*/ 8 h 93"/>
                  <a:gd name="T60" fmla="*/ 53 w 58"/>
                  <a:gd name="T61" fmla="*/ 8 h 93"/>
                  <a:gd name="T62" fmla="*/ 49 w 58"/>
                  <a:gd name="T63" fmla="*/ 0 h 93"/>
                  <a:gd name="T64" fmla="*/ 48 w 58"/>
                  <a:gd name="T6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93">
                    <a:moveTo>
                      <a:pt x="48" y="0"/>
                    </a:moveTo>
                    <a:cubicBezTo>
                      <a:pt x="39" y="0"/>
                      <a:pt x="33" y="6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3" y="10"/>
                      <a:pt x="26" y="18"/>
                      <a:pt x="23" y="18"/>
                    </a:cubicBezTo>
                    <a:cubicBezTo>
                      <a:pt x="22" y="18"/>
                      <a:pt x="20" y="17"/>
                      <a:pt x="17" y="15"/>
                    </a:cubicBezTo>
                    <a:cubicBezTo>
                      <a:pt x="15" y="12"/>
                      <a:pt x="13" y="11"/>
                      <a:pt x="11" y="11"/>
                    </a:cubicBezTo>
                    <a:cubicBezTo>
                      <a:pt x="7" y="11"/>
                      <a:pt x="5" y="14"/>
                      <a:pt x="4" y="17"/>
                    </a:cubicBezTo>
                    <a:cubicBezTo>
                      <a:pt x="2" y="22"/>
                      <a:pt x="3" y="23"/>
                      <a:pt x="5" y="23"/>
                    </a:cubicBezTo>
                    <a:cubicBezTo>
                      <a:pt x="6" y="23"/>
                      <a:pt x="7" y="23"/>
                      <a:pt x="7" y="23"/>
                    </a:cubicBezTo>
                    <a:cubicBezTo>
                      <a:pt x="8" y="23"/>
                      <a:pt x="9" y="23"/>
                      <a:pt x="10" y="23"/>
                    </a:cubicBezTo>
                    <a:cubicBezTo>
                      <a:pt x="10" y="23"/>
                      <a:pt x="11" y="23"/>
                      <a:pt x="12" y="23"/>
                    </a:cubicBezTo>
                    <a:cubicBezTo>
                      <a:pt x="19" y="27"/>
                      <a:pt x="16" y="32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20" y="42"/>
                      <a:pt x="26" y="49"/>
                      <a:pt x="11" y="50"/>
                    </a:cubicBezTo>
                    <a:cubicBezTo>
                      <a:pt x="4" y="51"/>
                      <a:pt x="2" y="53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63"/>
                      <a:pt x="7" y="66"/>
                      <a:pt x="5" y="7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6" y="80"/>
                      <a:pt x="7" y="89"/>
                      <a:pt x="17" y="93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14" y="69"/>
                      <a:pt x="36" y="73"/>
                      <a:pt x="47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39" y="55"/>
                      <a:pt x="44" y="46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7" y="29"/>
                      <a:pt x="50" y="17"/>
                      <a:pt x="58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6" y="8"/>
                      <a:pt x="54" y="8"/>
                      <a:pt x="53" y="8"/>
                    </a:cubicBezTo>
                    <a:cubicBezTo>
                      <a:pt x="49" y="8"/>
                      <a:pt x="47" y="7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solidFill>
                <a:srgbClr val="783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1" name="Freeform 6308"/>
              <p:cNvSpPr/>
              <p:nvPr/>
            </p:nvSpPr>
            <p:spPr bwMode="auto">
              <a:xfrm>
                <a:off x="4906963" y="5468939"/>
                <a:ext cx="30163" cy="20638"/>
              </a:xfrm>
              <a:custGeom>
                <a:avLst/>
                <a:gdLst>
                  <a:gd name="T0" fmla="*/ 8 w 15"/>
                  <a:gd name="T1" fmla="*/ 0 h 10"/>
                  <a:gd name="T2" fmla="*/ 2 w 15"/>
                  <a:gd name="T3" fmla="*/ 4 h 10"/>
                  <a:gd name="T4" fmla="*/ 7 w 15"/>
                  <a:gd name="T5" fmla="*/ 10 h 10"/>
                  <a:gd name="T6" fmla="*/ 8 w 15"/>
                  <a:gd name="T7" fmla="*/ 10 h 10"/>
                  <a:gd name="T8" fmla="*/ 14 w 15"/>
                  <a:gd name="T9" fmla="*/ 6 h 10"/>
                  <a:gd name="T10" fmla="*/ 11 w 15"/>
                  <a:gd name="T11" fmla="*/ 1 h 10"/>
                  <a:gd name="T12" fmla="*/ 8 w 15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0">
                    <a:moveTo>
                      <a:pt x="8" y="0"/>
                    </a:moveTo>
                    <a:cubicBezTo>
                      <a:pt x="6" y="0"/>
                      <a:pt x="3" y="2"/>
                      <a:pt x="2" y="4"/>
                    </a:cubicBezTo>
                    <a:cubicBezTo>
                      <a:pt x="0" y="7"/>
                      <a:pt x="3" y="10"/>
                      <a:pt x="7" y="10"/>
                    </a:cubicBezTo>
                    <a:cubicBezTo>
                      <a:pt x="7" y="10"/>
                      <a:pt x="7" y="10"/>
                      <a:pt x="8" y="10"/>
                    </a:cubicBezTo>
                    <a:cubicBezTo>
                      <a:pt x="11" y="10"/>
                      <a:pt x="13" y="9"/>
                      <a:pt x="14" y="6"/>
                    </a:cubicBezTo>
                    <a:cubicBezTo>
                      <a:pt x="15" y="3"/>
                      <a:pt x="13" y="2"/>
                      <a:pt x="11" y="1"/>
                    </a:cubicBezTo>
                    <a:cubicBezTo>
                      <a:pt x="10" y="1"/>
                      <a:pt x="9" y="0"/>
                      <a:pt x="8" y="0"/>
                    </a:cubicBezTo>
                  </a:path>
                </a:pathLst>
              </a:custGeom>
              <a:solidFill>
                <a:srgbClr val="5A24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2" name="Freeform 6309"/>
              <p:cNvSpPr>
                <a:spLocks noEditPoints="1"/>
              </p:cNvSpPr>
              <p:nvPr/>
            </p:nvSpPr>
            <p:spPr bwMode="auto">
              <a:xfrm>
                <a:off x="4965700" y="5357814"/>
                <a:ext cx="119063" cy="187325"/>
              </a:xfrm>
              <a:custGeom>
                <a:avLst/>
                <a:gdLst>
                  <a:gd name="T0" fmla="*/ 3 w 59"/>
                  <a:gd name="T1" fmla="*/ 43 h 94"/>
                  <a:gd name="T2" fmla="*/ 1 w 59"/>
                  <a:gd name="T3" fmla="*/ 46 h 94"/>
                  <a:gd name="T4" fmla="*/ 3 w 59"/>
                  <a:gd name="T5" fmla="*/ 43 h 94"/>
                  <a:gd name="T6" fmla="*/ 30 w 59"/>
                  <a:gd name="T7" fmla="*/ 0 h 94"/>
                  <a:gd name="T8" fmla="*/ 19 w 59"/>
                  <a:gd name="T9" fmla="*/ 3 h 94"/>
                  <a:gd name="T10" fmla="*/ 1 w 59"/>
                  <a:gd name="T11" fmla="*/ 46 h 94"/>
                  <a:gd name="T12" fmla="*/ 1 w 59"/>
                  <a:gd name="T13" fmla="*/ 46 h 94"/>
                  <a:gd name="T14" fmla="*/ 3 w 59"/>
                  <a:gd name="T15" fmla="*/ 52 h 94"/>
                  <a:gd name="T16" fmla="*/ 5 w 59"/>
                  <a:gd name="T17" fmla="*/ 52 h 94"/>
                  <a:gd name="T18" fmla="*/ 8 w 59"/>
                  <a:gd name="T19" fmla="*/ 51 h 94"/>
                  <a:gd name="T20" fmla="*/ 23 w 59"/>
                  <a:gd name="T21" fmla="*/ 63 h 94"/>
                  <a:gd name="T22" fmla="*/ 59 w 59"/>
                  <a:gd name="T23" fmla="*/ 94 h 94"/>
                  <a:gd name="T24" fmla="*/ 59 w 59"/>
                  <a:gd name="T25" fmla="*/ 94 h 94"/>
                  <a:gd name="T26" fmla="*/ 44 w 59"/>
                  <a:gd name="T27" fmla="*/ 72 h 94"/>
                  <a:gd name="T28" fmla="*/ 35 w 59"/>
                  <a:gd name="T29" fmla="*/ 48 h 94"/>
                  <a:gd name="T30" fmla="*/ 41 w 59"/>
                  <a:gd name="T31" fmla="*/ 44 h 94"/>
                  <a:gd name="T32" fmla="*/ 46 w 59"/>
                  <a:gd name="T33" fmla="*/ 45 h 94"/>
                  <a:gd name="T34" fmla="*/ 47 w 59"/>
                  <a:gd name="T35" fmla="*/ 44 h 94"/>
                  <a:gd name="T36" fmla="*/ 46 w 59"/>
                  <a:gd name="T37" fmla="*/ 45 h 94"/>
                  <a:gd name="T38" fmla="*/ 48 w 59"/>
                  <a:gd name="T39" fmla="*/ 41 h 94"/>
                  <a:gd name="T40" fmla="*/ 36 w 59"/>
                  <a:gd name="T41" fmla="*/ 21 h 94"/>
                  <a:gd name="T42" fmla="*/ 37 w 59"/>
                  <a:gd name="T43" fmla="*/ 0 h 94"/>
                  <a:gd name="T44" fmla="*/ 30 w 59"/>
                  <a:gd name="T45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9" h="94">
                    <a:moveTo>
                      <a:pt x="3" y="43"/>
                    </a:moveTo>
                    <a:cubicBezTo>
                      <a:pt x="2" y="44"/>
                      <a:pt x="1" y="45"/>
                      <a:pt x="1" y="46"/>
                    </a:cubicBezTo>
                    <a:cubicBezTo>
                      <a:pt x="2" y="45"/>
                      <a:pt x="2" y="44"/>
                      <a:pt x="3" y="43"/>
                    </a:cubicBezTo>
                    <a:moveTo>
                      <a:pt x="30" y="0"/>
                    </a:moveTo>
                    <a:cubicBezTo>
                      <a:pt x="26" y="0"/>
                      <a:pt x="23" y="1"/>
                      <a:pt x="19" y="3"/>
                    </a:cubicBezTo>
                    <a:cubicBezTo>
                      <a:pt x="25" y="22"/>
                      <a:pt x="11" y="33"/>
                      <a:pt x="1" y="46"/>
                    </a:cubicBezTo>
                    <a:cubicBezTo>
                      <a:pt x="1" y="46"/>
                      <a:pt x="1" y="46"/>
                      <a:pt x="1" y="46"/>
                    </a:cubicBezTo>
                    <a:cubicBezTo>
                      <a:pt x="0" y="49"/>
                      <a:pt x="0" y="52"/>
                      <a:pt x="3" y="52"/>
                    </a:cubicBezTo>
                    <a:cubicBezTo>
                      <a:pt x="3" y="52"/>
                      <a:pt x="4" y="52"/>
                      <a:pt x="5" y="52"/>
                    </a:cubicBezTo>
                    <a:cubicBezTo>
                      <a:pt x="6" y="51"/>
                      <a:pt x="7" y="51"/>
                      <a:pt x="8" y="51"/>
                    </a:cubicBezTo>
                    <a:cubicBezTo>
                      <a:pt x="16" y="51"/>
                      <a:pt x="23" y="58"/>
                      <a:pt x="23" y="63"/>
                    </a:cubicBezTo>
                    <a:cubicBezTo>
                      <a:pt x="20" y="91"/>
                      <a:pt x="39" y="92"/>
                      <a:pt x="59" y="94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59" y="83"/>
                      <a:pt x="53" y="77"/>
                      <a:pt x="44" y="72"/>
                    </a:cubicBezTo>
                    <a:cubicBezTo>
                      <a:pt x="36" y="67"/>
                      <a:pt x="34" y="57"/>
                      <a:pt x="35" y="48"/>
                    </a:cubicBezTo>
                    <a:cubicBezTo>
                      <a:pt x="36" y="45"/>
                      <a:pt x="38" y="44"/>
                      <a:pt x="41" y="44"/>
                    </a:cubicBezTo>
                    <a:cubicBezTo>
                      <a:pt x="43" y="44"/>
                      <a:pt x="45" y="44"/>
                      <a:pt x="46" y="45"/>
                    </a:cubicBezTo>
                    <a:cubicBezTo>
                      <a:pt x="47" y="45"/>
                      <a:pt x="47" y="44"/>
                      <a:pt x="47" y="44"/>
                    </a:cubicBezTo>
                    <a:cubicBezTo>
                      <a:pt x="47" y="44"/>
                      <a:pt x="47" y="45"/>
                      <a:pt x="46" y="45"/>
                    </a:cubicBezTo>
                    <a:cubicBezTo>
                      <a:pt x="47" y="44"/>
                      <a:pt x="47" y="42"/>
                      <a:pt x="48" y="41"/>
                    </a:cubicBezTo>
                    <a:cubicBezTo>
                      <a:pt x="42" y="35"/>
                      <a:pt x="16" y="42"/>
                      <a:pt x="36" y="21"/>
                    </a:cubicBezTo>
                    <a:cubicBezTo>
                      <a:pt x="41" y="16"/>
                      <a:pt x="27" y="7"/>
                      <a:pt x="37" y="0"/>
                    </a:cubicBezTo>
                    <a:cubicBezTo>
                      <a:pt x="34" y="0"/>
                      <a:pt x="32" y="0"/>
                      <a:pt x="30" y="0"/>
                    </a:cubicBezTo>
                  </a:path>
                </a:pathLst>
              </a:custGeom>
              <a:solidFill>
                <a:srgbClr val="845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3" name="Freeform 6310"/>
              <p:cNvSpPr/>
              <p:nvPr/>
            </p:nvSpPr>
            <p:spPr bwMode="auto">
              <a:xfrm>
                <a:off x="5068888" y="5545139"/>
                <a:ext cx="76200" cy="190500"/>
              </a:xfrm>
              <a:custGeom>
                <a:avLst/>
                <a:gdLst>
                  <a:gd name="T0" fmla="*/ 8 w 38"/>
                  <a:gd name="T1" fmla="*/ 0 h 95"/>
                  <a:gd name="T2" fmla="*/ 0 w 38"/>
                  <a:gd name="T3" fmla="*/ 22 h 95"/>
                  <a:gd name="T4" fmla="*/ 0 w 38"/>
                  <a:gd name="T5" fmla="*/ 22 h 95"/>
                  <a:gd name="T6" fmla="*/ 8 w 38"/>
                  <a:gd name="T7" fmla="*/ 37 h 95"/>
                  <a:gd name="T8" fmla="*/ 8 w 38"/>
                  <a:gd name="T9" fmla="*/ 37 h 95"/>
                  <a:gd name="T10" fmla="*/ 14 w 38"/>
                  <a:gd name="T11" fmla="*/ 42 h 95"/>
                  <a:gd name="T12" fmla="*/ 18 w 38"/>
                  <a:gd name="T13" fmla="*/ 36 h 95"/>
                  <a:gd name="T14" fmla="*/ 23 w 38"/>
                  <a:gd name="T15" fmla="*/ 31 h 95"/>
                  <a:gd name="T16" fmla="*/ 23 w 38"/>
                  <a:gd name="T17" fmla="*/ 31 h 95"/>
                  <a:gd name="T18" fmla="*/ 13 w 38"/>
                  <a:gd name="T19" fmla="*/ 72 h 95"/>
                  <a:gd name="T20" fmla="*/ 13 w 38"/>
                  <a:gd name="T21" fmla="*/ 72 h 95"/>
                  <a:gd name="T22" fmla="*/ 13 w 38"/>
                  <a:gd name="T23" fmla="*/ 72 h 95"/>
                  <a:gd name="T24" fmla="*/ 21 w 38"/>
                  <a:gd name="T25" fmla="*/ 95 h 95"/>
                  <a:gd name="T26" fmla="*/ 30 w 38"/>
                  <a:gd name="T27" fmla="*/ 94 h 95"/>
                  <a:gd name="T28" fmla="*/ 30 w 38"/>
                  <a:gd name="T29" fmla="*/ 94 h 95"/>
                  <a:gd name="T30" fmla="*/ 37 w 38"/>
                  <a:gd name="T31" fmla="*/ 72 h 95"/>
                  <a:gd name="T32" fmla="*/ 37 w 38"/>
                  <a:gd name="T33" fmla="*/ 59 h 95"/>
                  <a:gd name="T34" fmla="*/ 37 w 38"/>
                  <a:gd name="T35" fmla="*/ 59 h 95"/>
                  <a:gd name="T36" fmla="*/ 37 w 38"/>
                  <a:gd name="T37" fmla="*/ 59 h 95"/>
                  <a:gd name="T38" fmla="*/ 37 w 38"/>
                  <a:gd name="T39" fmla="*/ 72 h 95"/>
                  <a:gd name="T40" fmla="*/ 20 w 38"/>
                  <a:gd name="T41" fmla="*/ 0 h 95"/>
                  <a:gd name="T42" fmla="*/ 20 w 38"/>
                  <a:gd name="T43" fmla="*/ 0 h 95"/>
                  <a:gd name="T44" fmla="*/ 8 w 38"/>
                  <a:gd name="T45" fmla="*/ 0 h 95"/>
                  <a:gd name="T46" fmla="*/ 8 w 38"/>
                  <a:gd name="T47" fmla="*/ 0 h 95"/>
                  <a:gd name="T48" fmla="*/ 8 w 38"/>
                  <a:gd name="T4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95">
                    <a:moveTo>
                      <a:pt x="8" y="0"/>
                    </a:moveTo>
                    <a:cubicBezTo>
                      <a:pt x="10" y="9"/>
                      <a:pt x="7" y="16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7"/>
                      <a:pt x="5" y="32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10" y="41"/>
                      <a:pt x="12" y="42"/>
                      <a:pt x="14" y="42"/>
                    </a:cubicBezTo>
                    <a:cubicBezTo>
                      <a:pt x="16" y="42"/>
                      <a:pt x="17" y="39"/>
                      <a:pt x="18" y="36"/>
                    </a:cubicBezTo>
                    <a:cubicBezTo>
                      <a:pt x="19" y="34"/>
                      <a:pt x="20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32" y="48"/>
                      <a:pt x="13" y="58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13" y="72"/>
                      <a:pt x="13" y="72"/>
                      <a:pt x="13" y="72"/>
                    </a:cubicBezTo>
                    <a:cubicBezTo>
                      <a:pt x="23" y="77"/>
                      <a:pt x="25" y="85"/>
                      <a:pt x="21" y="95"/>
                    </a:cubicBezTo>
                    <a:cubicBezTo>
                      <a:pt x="24" y="95"/>
                      <a:pt x="27" y="94"/>
                      <a:pt x="30" y="94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32" y="86"/>
                      <a:pt x="38" y="80"/>
                      <a:pt x="37" y="72"/>
                    </a:cubicBezTo>
                    <a:cubicBezTo>
                      <a:pt x="37" y="67"/>
                      <a:pt x="38" y="63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63"/>
                      <a:pt x="37" y="68"/>
                      <a:pt x="37" y="72"/>
                    </a:cubicBezTo>
                    <a:cubicBezTo>
                      <a:pt x="31" y="48"/>
                      <a:pt x="26" y="24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0"/>
                      <a:pt x="12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E3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4" name="Freeform 6311"/>
              <p:cNvSpPr/>
              <p:nvPr/>
            </p:nvSpPr>
            <p:spPr bwMode="auto">
              <a:xfrm>
                <a:off x="4959350" y="5362576"/>
                <a:ext cx="57150" cy="87313"/>
              </a:xfrm>
              <a:custGeom>
                <a:avLst/>
                <a:gdLst>
                  <a:gd name="T0" fmla="*/ 22 w 28"/>
                  <a:gd name="T1" fmla="*/ 0 h 43"/>
                  <a:gd name="T2" fmla="*/ 0 w 28"/>
                  <a:gd name="T3" fmla="*/ 17 h 43"/>
                  <a:gd name="T4" fmla="*/ 0 w 28"/>
                  <a:gd name="T5" fmla="*/ 17 h 43"/>
                  <a:gd name="T6" fmla="*/ 0 w 28"/>
                  <a:gd name="T7" fmla="*/ 17 h 43"/>
                  <a:gd name="T8" fmla="*/ 6 w 28"/>
                  <a:gd name="T9" fmla="*/ 40 h 43"/>
                  <a:gd name="T10" fmla="*/ 4 w 28"/>
                  <a:gd name="T11" fmla="*/ 43 h 43"/>
                  <a:gd name="T12" fmla="*/ 4 w 28"/>
                  <a:gd name="T13" fmla="*/ 43 h 43"/>
                  <a:gd name="T14" fmla="*/ 4 w 28"/>
                  <a:gd name="T15" fmla="*/ 43 h 43"/>
                  <a:gd name="T16" fmla="*/ 22 w 28"/>
                  <a:gd name="T17" fmla="*/ 0 h 43"/>
                  <a:gd name="T18" fmla="*/ 22 w 28"/>
                  <a:gd name="T19" fmla="*/ 0 h 43"/>
                  <a:gd name="T20" fmla="*/ 22 w 28"/>
                  <a:gd name="T21" fmla="*/ 0 h 43"/>
                  <a:gd name="T22" fmla="*/ 22 w 28"/>
                  <a:gd name="T23" fmla="*/ 0 h 43"/>
                  <a:gd name="T24" fmla="*/ 22 w 28"/>
                  <a:gd name="T25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" h="43">
                    <a:moveTo>
                      <a:pt x="22" y="0"/>
                    </a:moveTo>
                    <a:cubicBezTo>
                      <a:pt x="13" y="4"/>
                      <a:pt x="1" y="3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5"/>
                      <a:pt x="9" y="32"/>
                      <a:pt x="6" y="40"/>
                    </a:cubicBezTo>
                    <a:cubicBezTo>
                      <a:pt x="5" y="41"/>
                      <a:pt x="5" y="42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14" y="30"/>
                      <a:pt x="28" y="19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844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5" name="Freeform 6312"/>
              <p:cNvSpPr/>
              <p:nvPr/>
            </p:nvSpPr>
            <p:spPr bwMode="auto">
              <a:xfrm>
                <a:off x="4937125" y="5338764"/>
                <a:ext cx="66675" cy="58738"/>
              </a:xfrm>
              <a:custGeom>
                <a:avLst/>
                <a:gdLst>
                  <a:gd name="T0" fmla="*/ 33 w 33"/>
                  <a:gd name="T1" fmla="*/ 0 h 29"/>
                  <a:gd name="T2" fmla="*/ 4 w 33"/>
                  <a:gd name="T3" fmla="*/ 26 h 29"/>
                  <a:gd name="T4" fmla="*/ 4 w 33"/>
                  <a:gd name="T5" fmla="*/ 26 h 29"/>
                  <a:gd name="T6" fmla="*/ 4 w 33"/>
                  <a:gd name="T7" fmla="*/ 27 h 29"/>
                  <a:gd name="T8" fmla="*/ 11 w 33"/>
                  <a:gd name="T9" fmla="*/ 29 h 29"/>
                  <a:gd name="T10" fmla="*/ 11 w 33"/>
                  <a:gd name="T11" fmla="*/ 29 h 29"/>
                  <a:gd name="T12" fmla="*/ 33 w 33"/>
                  <a:gd name="T13" fmla="*/ 12 h 29"/>
                  <a:gd name="T14" fmla="*/ 32 w 33"/>
                  <a:gd name="T15" fmla="*/ 3 h 29"/>
                  <a:gd name="T16" fmla="*/ 32 w 33"/>
                  <a:gd name="T17" fmla="*/ 3 h 29"/>
                  <a:gd name="T18" fmla="*/ 33 w 33"/>
                  <a:gd name="T19" fmla="*/ 0 h 29"/>
                  <a:gd name="T20" fmla="*/ 33 w 33"/>
                  <a:gd name="T21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29">
                    <a:moveTo>
                      <a:pt x="33" y="0"/>
                    </a:moveTo>
                    <a:cubicBezTo>
                      <a:pt x="22" y="7"/>
                      <a:pt x="0" y="3"/>
                      <a:pt x="4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4" y="26"/>
                      <a:pt x="4" y="26"/>
                      <a:pt x="4" y="27"/>
                    </a:cubicBezTo>
                    <a:cubicBezTo>
                      <a:pt x="6" y="27"/>
                      <a:pt x="9" y="28"/>
                      <a:pt x="11" y="29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2" y="15"/>
                      <a:pt x="24" y="16"/>
                      <a:pt x="33" y="12"/>
                    </a:cubicBezTo>
                    <a:cubicBezTo>
                      <a:pt x="31" y="9"/>
                      <a:pt x="31" y="6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8451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6" name="Freeform 6313"/>
              <p:cNvSpPr/>
              <p:nvPr/>
            </p:nvSpPr>
            <p:spPr bwMode="auto">
              <a:xfrm>
                <a:off x="4995863" y="5573714"/>
                <a:ext cx="77788" cy="42863"/>
              </a:xfrm>
              <a:custGeom>
                <a:avLst/>
                <a:gdLst>
                  <a:gd name="T0" fmla="*/ 10 w 39"/>
                  <a:gd name="T1" fmla="*/ 0 h 22"/>
                  <a:gd name="T2" fmla="*/ 10 w 39"/>
                  <a:gd name="T3" fmla="*/ 0 h 22"/>
                  <a:gd name="T4" fmla="*/ 15 w 39"/>
                  <a:gd name="T5" fmla="*/ 22 h 22"/>
                  <a:gd name="T6" fmla="*/ 15 w 39"/>
                  <a:gd name="T7" fmla="*/ 22 h 22"/>
                  <a:gd name="T8" fmla="*/ 15 w 39"/>
                  <a:gd name="T9" fmla="*/ 22 h 22"/>
                  <a:gd name="T10" fmla="*/ 15 w 39"/>
                  <a:gd name="T11" fmla="*/ 22 h 22"/>
                  <a:gd name="T12" fmla="*/ 15 w 39"/>
                  <a:gd name="T13" fmla="*/ 22 h 22"/>
                  <a:gd name="T14" fmla="*/ 10 w 39"/>
                  <a:gd name="T1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2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1" y="7"/>
                      <a:pt x="0" y="17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39" y="9"/>
                      <a:pt x="16" y="6"/>
                      <a:pt x="10" y="0"/>
                    </a:cubicBezTo>
                  </a:path>
                </a:pathLst>
              </a:custGeom>
              <a:solidFill>
                <a:srgbClr val="744A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7" name="Freeform 6314"/>
              <p:cNvSpPr/>
              <p:nvPr/>
            </p:nvSpPr>
            <p:spPr bwMode="auto">
              <a:xfrm>
                <a:off x="4929188" y="5095876"/>
                <a:ext cx="139700" cy="130175"/>
              </a:xfrm>
              <a:custGeom>
                <a:avLst/>
                <a:gdLst>
                  <a:gd name="T0" fmla="*/ 41 w 69"/>
                  <a:gd name="T1" fmla="*/ 0 h 65"/>
                  <a:gd name="T2" fmla="*/ 42 w 69"/>
                  <a:gd name="T3" fmla="*/ 14 h 65"/>
                  <a:gd name="T4" fmla="*/ 24 w 69"/>
                  <a:gd name="T5" fmla="*/ 12 h 65"/>
                  <a:gd name="T6" fmla="*/ 0 w 69"/>
                  <a:gd name="T7" fmla="*/ 35 h 65"/>
                  <a:gd name="T8" fmla="*/ 0 w 69"/>
                  <a:gd name="T9" fmla="*/ 35 h 65"/>
                  <a:gd name="T10" fmla="*/ 8 w 69"/>
                  <a:gd name="T11" fmla="*/ 49 h 65"/>
                  <a:gd name="T12" fmla="*/ 15 w 69"/>
                  <a:gd name="T13" fmla="*/ 65 h 65"/>
                  <a:gd name="T14" fmla="*/ 15 w 69"/>
                  <a:gd name="T15" fmla="*/ 65 h 65"/>
                  <a:gd name="T16" fmla="*/ 15 w 69"/>
                  <a:gd name="T17" fmla="*/ 65 h 65"/>
                  <a:gd name="T18" fmla="*/ 15 w 69"/>
                  <a:gd name="T19" fmla="*/ 65 h 65"/>
                  <a:gd name="T20" fmla="*/ 15 w 69"/>
                  <a:gd name="T21" fmla="*/ 65 h 65"/>
                  <a:gd name="T22" fmla="*/ 17 w 69"/>
                  <a:gd name="T23" fmla="*/ 38 h 65"/>
                  <a:gd name="T24" fmla="*/ 28 w 69"/>
                  <a:gd name="T25" fmla="*/ 21 h 65"/>
                  <a:gd name="T26" fmla="*/ 29 w 69"/>
                  <a:gd name="T27" fmla="*/ 21 h 65"/>
                  <a:gd name="T28" fmla="*/ 41 w 69"/>
                  <a:gd name="T29" fmla="*/ 36 h 65"/>
                  <a:gd name="T30" fmla="*/ 51 w 69"/>
                  <a:gd name="T31" fmla="*/ 19 h 65"/>
                  <a:gd name="T32" fmla="*/ 51 w 69"/>
                  <a:gd name="T33" fmla="*/ 19 h 65"/>
                  <a:gd name="T34" fmla="*/ 60 w 69"/>
                  <a:gd name="T35" fmla="*/ 30 h 65"/>
                  <a:gd name="T36" fmla="*/ 60 w 69"/>
                  <a:gd name="T37" fmla="*/ 30 h 65"/>
                  <a:gd name="T38" fmla="*/ 60 w 69"/>
                  <a:gd name="T39" fmla="*/ 30 h 65"/>
                  <a:gd name="T40" fmla="*/ 62 w 69"/>
                  <a:gd name="T41" fmla="*/ 11 h 65"/>
                  <a:gd name="T42" fmla="*/ 62 w 69"/>
                  <a:gd name="T43" fmla="*/ 11 h 65"/>
                  <a:gd name="T44" fmla="*/ 58 w 69"/>
                  <a:gd name="T45" fmla="*/ 11 h 65"/>
                  <a:gd name="T46" fmla="*/ 41 w 69"/>
                  <a:gd name="T47" fmla="*/ 0 h 65"/>
                  <a:gd name="T48" fmla="*/ 41 w 69"/>
                  <a:gd name="T4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" h="65">
                    <a:moveTo>
                      <a:pt x="41" y="0"/>
                    </a:moveTo>
                    <a:cubicBezTo>
                      <a:pt x="29" y="5"/>
                      <a:pt x="48" y="9"/>
                      <a:pt x="42" y="14"/>
                    </a:cubicBezTo>
                    <a:cubicBezTo>
                      <a:pt x="35" y="13"/>
                      <a:pt x="29" y="12"/>
                      <a:pt x="24" y="12"/>
                    </a:cubicBezTo>
                    <a:cubicBezTo>
                      <a:pt x="7" y="12"/>
                      <a:pt x="2" y="19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8" y="37"/>
                      <a:pt x="11" y="41"/>
                      <a:pt x="8" y="49"/>
                    </a:cubicBezTo>
                    <a:cubicBezTo>
                      <a:pt x="6" y="57"/>
                      <a:pt x="8" y="62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6" y="56"/>
                      <a:pt x="16" y="47"/>
                      <a:pt x="17" y="38"/>
                    </a:cubicBezTo>
                    <a:cubicBezTo>
                      <a:pt x="18" y="31"/>
                      <a:pt x="17" y="22"/>
                      <a:pt x="28" y="21"/>
                    </a:cubicBezTo>
                    <a:cubicBezTo>
                      <a:pt x="28" y="21"/>
                      <a:pt x="29" y="21"/>
                      <a:pt x="29" y="21"/>
                    </a:cubicBezTo>
                    <a:cubicBezTo>
                      <a:pt x="38" y="21"/>
                      <a:pt x="39" y="29"/>
                      <a:pt x="41" y="36"/>
                    </a:cubicBezTo>
                    <a:cubicBezTo>
                      <a:pt x="49" y="31"/>
                      <a:pt x="42" y="19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4" y="19"/>
                      <a:pt x="57" y="26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3" y="24"/>
                      <a:pt x="69" y="18"/>
                      <a:pt x="62" y="11"/>
                    </a:cubicBezTo>
                    <a:cubicBezTo>
                      <a:pt x="62" y="11"/>
                      <a:pt x="62" y="11"/>
                      <a:pt x="62" y="11"/>
                    </a:cubicBezTo>
                    <a:cubicBezTo>
                      <a:pt x="61" y="11"/>
                      <a:pt x="59" y="11"/>
                      <a:pt x="58" y="11"/>
                    </a:cubicBezTo>
                    <a:cubicBezTo>
                      <a:pt x="50" y="11"/>
                      <a:pt x="45" y="6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</a:path>
                </a:pathLst>
              </a:custGeom>
              <a:solidFill>
                <a:srgbClr val="783C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8" name="Freeform 6315"/>
              <p:cNvSpPr/>
              <p:nvPr/>
            </p:nvSpPr>
            <p:spPr bwMode="auto">
              <a:xfrm>
                <a:off x="4906963" y="5176839"/>
                <a:ext cx="25400" cy="30163"/>
              </a:xfrm>
              <a:custGeom>
                <a:avLst/>
                <a:gdLst>
                  <a:gd name="T0" fmla="*/ 5 w 12"/>
                  <a:gd name="T1" fmla="*/ 0 h 15"/>
                  <a:gd name="T2" fmla="*/ 0 w 12"/>
                  <a:gd name="T3" fmla="*/ 15 h 15"/>
                  <a:gd name="T4" fmla="*/ 0 w 12"/>
                  <a:gd name="T5" fmla="*/ 15 h 15"/>
                  <a:gd name="T6" fmla="*/ 5 w 12"/>
                  <a:gd name="T7" fmla="*/ 0 h 15"/>
                  <a:gd name="T8" fmla="*/ 5 w 12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5">
                    <a:moveTo>
                      <a:pt x="5" y="0"/>
                    </a:moveTo>
                    <a:cubicBezTo>
                      <a:pt x="4" y="5"/>
                      <a:pt x="2" y="10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1" y="13"/>
                      <a:pt x="12" y="8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7F4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89" name="Freeform 6316"/>
              <p:cNvSpPr/>
              <p:nvPr/>
            </p:nvSpPr>
            <p:spPr bwMode="auto">
              <a:xfrm>
                <a:off x="5632450" y="5767389"/>
                <a:ext cx="66675" cy="71438"/>
              </a:xfrm>
              <a:custGeom>
                <a:avLst/>
                <a:gdLst>
                  <a:gd name="T0" fmla="*/ 15 w 33"/>
                  <a:gd name="T1" fmla="*/ 0 h 36"/>
                  <a:gd name="T2" fmla="*/ 5 w 33"/>
                  <a:gd name="T3" fmla="*/ 15 h 36"/>
                  <a:gd name="T4" fmla="*/ 2 w 33"/>
                  <a:gd name="T5" fmla="*/ 22 h 36"/>
                  <a:gd name="T6" fmla="*/ 2 w 33"/>
                  <a:gd name="T7" fmla="*/ 22 h 36"/>
                  <a:gd name="T8" fmla="*/ 0 w 33"/>
                  <a:gd name="T9" fmla="*/ 30 h 36"/>
                  <a:gd name="T10" fmla="*/ 0 w 33"/>
                  <a:gd name="T11" fmla="*/ 30 h 36"/>
                  <a:gd name="T12" fmla="*/ 13 w 33"/>
                  <a:gd name="T13" fmla="*/ 36 h 36"/>
                  <a:gd name="T14" fmla="*/ 16 w 33"/>
                  <a:gd name="T15" fmla="*/ 36 h 36"/>
                  <a:gd name="T16" fmla="*/ 31 w 33"/>
                  <a:gd name="T17" fmla="*/ 22 h 36"/>
                  <a:gd name="T18" fmla="*/ 19 w 33"/>
                  <a:gd name="T19" fmla="*/ 1 h 36"/>
                  <a:gd name="T20" fmla="*/ 15 w 33"/>
                  <a:gd name="T2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6">
                    <a:moveTo>
                      <a:pt x="15" y="0"/>
                    </a:moveTo>
                    <a:cubicBezTo>
                      <a:pt x="8" y="0"/>
                      <a:pt x="7" y="10"/>
                      <a:pt x="5" y="15"/>
                    </a:cubicBezTo>
                    <a:cubicBezTo>
                      <a:pt x="4" y="18"/>
                      <a:pt x="3" y="20"/>
                      <a:pt x="2" y="22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5"/>
                      <a:pt x="1" y="27"/>
                      <a:pt x="0" y="30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4" y="34"/>
                      <a:pt x="8" y="35"/>
                      <a:pt x="13" y="36"/>
                    </a:cubicBezTo>
                    <a:cubicBezTo>
                      <a:pt x="14" y="36"/>
                      <a:pt x="15" y="36"/>
                      <a:pt x="16" y="36"/>
                    </a:cubicBezTo>
                    <a:cubicBezTo>
                      <a:pt x="25" y="36"/>
                      <a:pt x="29" y="31"/>
                      <a:pt x="31" y="22"/>
                    </a:cubicBezTo>
                    <a:cubicBezTo>
                      <a:pt x="33" y="12"/>
                      <a:pt x="27" y="4"/>
                      <a:pt x="19" y="1"/>
                    </a:cubicBezTo>
                    <a:cubicBezTo>
                      <a:pt x="17" y="0"/>
                      <a:pt x="16" y="0"/>
                      <a:pt x="15" y="0"/>
                    </a:cubicBezTo>
                  </a:path>
                </a:pathLst>
              </a:custGeom>
              <a:solidFill>
                <a:srgbClr val="7A53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0" name="Freeform 6317"/>
              <p:cNvSpPr/>
              <p:nvPr/>
            </p:nvSpPr>
            <p:spPr bwMode="auto">
              <a:xfrm>
                <a:off x="5507038" y="5767389"/>
                <a:ext cx="76200" cy="95250"/>
              </a:xfrm>
              <a:custGeom>
                <a:avLst/>
                <a:gdLst>
                  <a:gd name="T0" fmla="*/ 23 w 38"/>
                  <a:gd name="T1" fmla="*/ 0 h 48"/>
                  <a:gd name="T2" fmla="*/ 11 w 38"/>
                  <a:gd name="T3" fmla="*/ 9 h 48"/>
                  <a:gd name="T4" fmla="*/ 0 w 38"/>
                  <a:gd name="T5" fmla="*/ 42 h 48"/>
                  <a:gd name="T6" fmla="*/ 0 w 38"/>
                  <a:gd name="T7" fmla="*/ 42 h 48"/>
                  <a:gd name="T8" fmla="*/ 7 w 38"/>
                  <a:gd name="T9" fmla="*/ 48 h 48"/>
                  <a:gd name="T10" fmla="*/ 7 w 38"/>
                  <a:gd name="T11" fmla="*/ 48 h 48"/>
                  <a:gd name="T12" fmla="*/ 7 w 38"/>
                  <a:gd name="T13" fmla="*/ 48 h 48"/>
                  <a:gd name="T14" fmla="*/ 21 w 38"/>
                  <a:gd name="T15" fmla="*/ 37 h 48"/>
                  <a:gd name="T16" fmla="*/ 35 w 38"/>
                  <a:gd name="T17" fmla="*/ 25 h 48"/>
                  <a:gd name="T18" fmla="*/ 35 w 38"/>
                  <a:gd name="T19" fmla="*/ 25 h 48"/>
                  <a:gd name="T20" fmla="*/ 38 w 38"/>
                  <a:gd name="T21" fmla="*/ 14 h 48"/>
                  <a:gd name="T22" fmla="*/ 38 w 38"/>
                  <a:gd name="T23" fmla="*/ 14 h 48"/>
                  <a:gd name="T24" fmla="*/ 26 w 38"/>
                  <a:gd name="T25" fmla="*/ 1 h 48"/>
                  <a:gd name="T26" fmla="*/ 26 w 38"/>
                  <a:gd name="T27" fmla="*/ 1 h 48"/>
                  <a:gd name="T28" fmla="*/ 23 w 38"/>
                  <a:gd name="T29" fmla="*/ 0 h 48"/>
                  <a:gd name="T30" fmla="*/ 23 w 38"/>
                  <a:gd name="T3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48">
                    <a:moveTo>
                      <a:pt x="23" y="0"/>
                    </a:moveTo>
                    <a:cubicBezTo>
                      <a:pt x="19" y="3"/>
                      <a:pt x="15" y="6"/>
                      <a:pt x="11" y="9"/>
                    </a:cubicBezTo>
                    <a:cubicBezTo>
                      <a:pt x="25" y="26"/>
                      <a:pt x="8" y="32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6"/>
                      <a:pt x="3" y="47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13" y="46"/>
                      <a:pt x="21" y="46"/>
                      <a:pt x="21" y="37"/>
                    </a:cubicBezTo>
                    <a:cubicBezTo>
                      <a:pt x="21" y="27"/>
                      <a:pt x="28" y="27"/>
                      <a:pt x="35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1"/>
                      <a:pt x="37" y="17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2" y="12"/>
                      <a:pt x="27" y="9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5" y="1"/>
                      <a:pt x="24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502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1" name="Freeform 6318"/>
              <p:cNvSpPr>
                <a:spLocks noEditPoints="1"/>
              </p:cNvSpPr>
              <p:nvPr/>
            </p:nvSpPr>
            <p:spPr bwMode="auto">
              <a:xfrm>
                <a:off x="5537200" y="5683251"/>
                <a:ext cx="68263" cy="68263"/>
              </a:xfrm>
              <a:custGeom>
                <a:avLst/>
                <a:gdLst>
                  <a:gd name="T0" fmla="*/ 5 w 34"/>
                  <a:gd name="T1" fmla="*/ 0 h 34"/>
                  <a:gd name="T2" fmla="*/ 5 w 34"/>
                  <a:gd name="T3" fmla="*/ 0 h 34"/>
                  <a:gd name="T4" fmla="*/ 5 w 34"/>
                  <a:gd name="T5" fmla="*/ 0 h 34"/>
                  <a:gd name="T6" fmla="*/ 5 w 34"/>
                  <a:gd name="T7" fmla="*/ 0 h 34"/>
                  <a:gd name="T8" fmla="*/ 5 w 34"/>
                  <a:gd name="T9" fmla="*/ 0 h 34"/>
                  <a:gd name="T10" fmla="*/ 5 w 34"/>
                  <a:gd name="T11" fmla="*/ 0 h 34"/>
                  <a:gd name="T12" fmla="*/ 8 w 34"/>
                  <a:gd name="T13" fmla="*/ 0 h 34"/>
                  <a:gd name="T14" fmla="*/ 5 w 34"/>
                  <a:gd name="T15" fmla="*/ 0 h 34"/>
                  <a:gd name="T16" fmla="*/ 5 w 34"/>
                  <a:gd name="T17" fmla="*/ 0 h 34"/>
                  <a:gd name="T18" fmla="*/ 0 w 34"/>
                  <a:gd name="T19" fmla="*/ 27 h 34"/>
                  <a:gd name="T20" fmla="*/ 1 w 34"/>
                  <a:gd name="T21" fmla="*/ 28 h 34"/>
                  <a:gd name="T22" fmla="*/ 4 w 34"/>
                  <a:gd name="T23" fmla="*/ 29 h 34"/>
                  <a:gd name="T24" fmla="*/ 4 w 34"/>
                  <a:gd name="T25" fmla="*/ 29 h 34"/>
                  <a:gd name="T26" fmla="*/ 10 w 34"/>
                  <a:gd name="T27" fmla="*/ 32 h 34"/>
                  <a:gd name="T28" fmla="*/ 18 w 34"/>
                  <a:gd name="T29" fmla="*/ 30 h 34"/>
                  <a:gd name="T30" fmla="*/ 26 w 34"/>
                  <a:gd name="T31" fmla="*/ 28 h 34"/>
                  <a:gd name="T32" fmla="*/ 34 w 34"/>
                  <a:gd name="T33" fmla="*/ 34 h 34"/>
                  <a:gd name="T34" fmla="*/ 31 w 34"/>
                  <a:gd name="T35" fmla="*/ 21 h 34"/>
                  <a:gd name="T36" fmla="*/ 31 w 34"/>
                  <a:gd name="T37" fmla="*/ 21 h 34"/>
                  <a:gd name="T38" fmla="*/ 31 w 34"/>
                  <a:gd name="T39" fmla="*/ 21 h 34"/>
                  <a:gd name="T40" fmla="*/ 26 w 34"/>
                  <a:gd name="T41" fmla="*/ 11 h 34"/>
                  <a:gd name="T42" fmla="*/ 26 w 34"/>
                  <a:gd name="T43" fmla="*/ 11 h 34"/>
                  <a:gd name="T44" fmla="*/ 26 w 34"/>
                  <a:gd name="T45" fmla="*/ 11 h 34"/>
                  <a:gd name="T46" fmla="*/ 8 w 34"/>
                  <a:gd name="T4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4" h="3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8" y="0"/>
                    </a:moveTo>
                    <a:cubicBezTo>
                      <a:pt x="7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9"/>
                      <a:pt x="2" y="18"/>
                      <a:pt x="0" y="27"/>
                    </a:cubicBezTo>
                    <a:cubicBezTo>
                      <a:pt x="0" y="27"/>
                      <a:pt x="0" y="27"/>
                      <a:pt x="1" y="28"/>
                    </a:cubicBezTo>
                    <a:cubicBezTo>
                      <a:pt x="2" y="28"/>
                      <a:pt x="3" y="28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6" y="31"/>
                      <a:pt x="8" y="32"/>
                      <a:pt x="10" y="32"/>
                    </a:cubicBezTo>
                    <a:cubicBezTo>
                      <a:pt x="13" y="32"/>
                      <a:pt x="15" y="31"/>
                      <a:pt x="18" y="30"/>
                    </a:cubicBezTo>
                    <a:cubicBezTo>
                      <a:pt x="20" y="29"/>
                      <a:pt x="23" y="28"/>
                      <a:pt x="26" y="28"/>
                    </a:cubicBezTo>
                    <a:cubicBezTo>
                      <a:pt x="29" y="28"/>
                      <a:pt x="32" y="30"/>
                      <a:pt x="34" y="34"/>
                    </a:cubicBezTo>
                    <a:cubicBezTo>
                      <a:pt x="33" y="30"/>
                      <a:pt x="32" y="26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9" y="18"/>
                      <a:pt x="28" y="15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19" y="10"/>
                      <a:pt x="16" y="0"/>
                      <a:pt x="8" y="0"/>
                    </a:cubicBezTo>
                  </a:path>
                </a:pathLst>
              </a:custGeom>
              <a:solidFill>
                <a:srgbClr val="683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2" name="Freeform 6319"/>
              <p:cNvSpPr>
                <a:spLocks noEditPoints="1"/>
              </p:cNvSpPr>
              <p:nvPr/>
            </p:nvSpPr>
            <p:spPr bwMode="auto">
              <a:xfrm>
                <a:off x="5565775" y="5603876"/>
                <a:ext cx="85725" cy="55563"/>
              </a:xfrm>
              <a:custGeom>
                <a:avLst/>
                <a:gdLst>
                  <a:gd name="T0" fmla="*/ 12 w 43"/>
                  <a:gd name="T1" fmla="*/ 27 h 28"/>
                  <a:gd name="T2" fmla="*/ 11 w 43"/>
                  <a:gd name="T3" fmla="*/ 28 h 28"/>
                  <a:gd name="T4" fmla="*/ 12 w 43"/>
                  <a:gd name="T5" fmla="*/ 28 h 28"/>
                  <a:gd name="T6" fmla="*/ 12 w 43"/>
                  <a:gd name="T7" fmla="*/ 27 h 28"/>
                  <a:gd name="T8" fmla="*/ 29 w 43"/>
                  <a:gd name="T9" fmla="*/ 0 h 28"/>
                  <a:gd name="T10" fmla="*/ 24 w 43"/>
                  <a:gd name="T11" fmla="*/ 2 h 28"/>
                  <a:gd name="T12" fmla="*/ 24 w 43"/>
                  <a:gd name="T13" fmla="*/ 2 h 28"/>
                  <a:gd name="T14" fmla="*/ 16 w 43"/>
                  <a:gd name="T15" fmla="*/ 11 h 28"/>
                  <a:gd name="T16" fmla="*/ 6 w 43"/>
                  <a:gd name="T17" fmla="*/ 9 h 28"/>
                  <a:gd name="T18" fmla="*/ 6 w 43"/>
                  <a:gd name="T19" fmla="*/ 8 h 28"/>
                  <a:gd name="T20" fmla="*/ 6 w 43"/>
                  <a:gd name="T21" fmla="*/ 8 h 28"/>
                  <a:gd name="T22" fmla="*/ 6 w 43"/>
                  <a:gd name="T23" fmla="*/ 8 h 28"/>
                  <a:gd name="T24" fmla="*/ 6 w 43"/>
                  <a:gd name="T25" fmla="*/ 8 h 28"/>
                  <a:gd name="T26" fmla="*/ 6 w 43"/>
                  <a:gd name="T27" fmla="*/ 9 h 28"/>
                  <a:gd name="T28" fmla="*/ 12 w 43"/>
                  <a:gd name="T29" fmla="*/ 27 h 28"/>
                  <a:gd name="T30" fmla="*/ 12 w 43"/>
                  <a:gd name="T31" fmla="*/ 27 h 28"/>
                  <a:gd name="T32" fmla="*/ 17 w 43"/>
                  <a:gd name="T33" fmla="*/ 24 h 28"/>
                  <a:gd name="T34" fmla="*/ 17 w 43"/>
                  <a:gd name="T35" fmla="*/ 24 h 28"/>
                  <a:gd name="T36" fmla="*/ 17 w 43"/>
                  <a:gd name="T37" fmla="*/ 24 h 28"/>
                  <a:gd name="T38" fmla="*/ 17 w 43"/>
                  <a:gd name="T39" fmla="*/ 24 h 28"/>
                  <a:gd name="T40" fmla="*/ 42 w 43"/>
                  <a:gd name="T41" fmla="*/ 12 h 28"/>
                  <a:gd name="T42" fmla="*/ 42 w 43"/>
                  <a:gd name="T43" fmla="*/ 12 h 28"/>
                  <a:gd name="T44" fmla="*/ 40 w 43"/>
                  <a:gd name="T45" fmla="*/ 6 h 28"/>
                  <a:gd name="T46" fmla="*/ 35 w 43"/>
                  <a:gd name="T47" fmla="*/ 8 h 28"/>
                  <a:gd name="T48" fmla="*/ 29 w 43"/>
                  <a:gd name="T49" fmla="*/ 9 h 28"/>
                  <a:gd name="T50" fmla="*/ 29 w 43"/>
                  <a:gd name="T51" fmla="*/ 0 h 28"/>
                  <a:gd name="T52" fmla="*/ 29 w 43"/>
                  <a:gd name="T5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3" h="28">
                    <a:moveTo>
                      <a:pt x="12" y="27"/>
                    </a:moveTo>
                    <a:cubicBezTo>
                      <a:pt x="12" y="27"/>
                      <a:pt x="11" y="28"/>
                      <a:pt x="11" y="28"/>
                    </a:cubicBezTo>
                    <a:cubicBezTo>
                      <a:pt x="11" y="28"/>
                      <a:pt x="12" y="28"/>
                      <a:pt x="12" y="28"/>
                    </a:cubicBezTo>
                    <a:cubicBezTo>
                      <a:pt x="12" y="28"/>
                      <a:pt x="12" y="27"/>
                      <a:pt x="12" y="27"/>
                    </a:cubicBezTo>
                    <a:moveTo>
                      <a:pt x="29" y="0"/>
                    </a:moveTo>
                    <a:cubicBezTo>
                      <a:pt x="28" y="0"/>
                      <a:pt x="26" y="1"/>
                      <a:pt x="24" y="2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3" y="9"/>
                      <a:pt x="20" y="11"/>
                      <a:pt x="16" y="11"/>
                    </a:cubicBezTo>
                    <a:cubicBezTo>
                      <a:pt x="13" y="11"/>
                      <a:pt x="10" y="10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0" y="17"/>
                      <a:pt x="4" y="23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4" y="26"/>
                      <a:pt x="15" y="25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25" y="20"/>
                      <a:pt x="33" y="16"/>
                      <a:pt x="42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7"/>
                      <a:pt x="42" y="6"/>
                      <a:pt x="40" y="6"/>
                    </a:cubicBezTo>
                    <a:cubicBezTo>
                      <a:pt x="39" y="6"/>
                      <a:pt x="37" y="7"/>
                      <a:pt x="35" y="8"/>
                    </a:cubicBezTo>
                    <a:cubicBezTo>
                      <a:pt x="32" y="9"/>
                      <a:pt x="30" y="9"/>
                      <a:pt x="29" y="9"/>
                    </a:cubicBezTo>
                    <a:cubicBezTo>
                      <a:pt x="24" y="9"/>
                      <a:pt x="30" y="3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</a:path>
                </a:pathLst>
              </a:custGeom>
              <a:solidFill>
                <a:srgbClr val="571F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3" name="Freeform 6320"/>
              <p:cNvSpPr/>
              <p:nvPr/>
            </p:nvSpPr>
            <p:spPr bwMode="auto">
              <a:xfrm>
                <a:off x="5626100" y="5645151"/>
                <a:ext cx="44450" cy="68263"/>
              </a:xfrm>
              <a:custGeom>
                <a:avLst/>
                <a:gdLst>
                  <a:gd name="T0" fmla="*/ 11 w 22"/>
                  <a:gd name="T1" fmla="*/ 0 h 34"/>
                  <a:gd name="T2" fmla="*/ 9 w 22"/>
                  <a:gd name="T3" fmla="*/ 0 h 34"/>
                  <a:gd name="T4" fmla="*/ 4 w 22"/>
                  <a:gd name="T5" fmla="*/ 14 h 34"/>
                  <a:gd name="T6" fmla="*/ 2 w 22"/>
                  <a:gd name="T7" fmla="*/ 33 h 34"/>
                  <a:gd name="T8" fmla="*/ 5 w 22"/>
                  <a:gd name="T9" fmla="*/ 34 h 34"/>
                  <a:gd name="T10" fmla="*/ 5 w 22"/>
                  <a:gd name="T11" fmla="*/ 34 h 34"/>
                  <a:gd name="T12" fmla="*/ 10 w 22"/>
                  <a:gd name="T13" fmla="*/ 32 h 34"/>
                  <a:gd name="T14" fmla="*/ 10 w 22"/>
                  <a:gd name="T15" fmla="*/ 32 h 34"/>
                  <a:gd name="T16" fmla="*/ 10 w 22"/>
                  <a:gd name="T17" fmla="*/ 32 h 34"/>
                  <a:gd name="T18" fmla="*/ 22 w 22"/>
                  <a:gd name="T19" fmla="*/ 11 h 34"/>
                  <a:gd name="T20" fmla="*/ 11 w 22"/>
                  <a:gd name="T2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34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0" y="1"/>
                      <a:pt x="5" y="9"/>
                      <a:pt x="4" y="14"/>
                    </a:cubicBezTo>
                    <a:cubicBezTo>
                      <a:pt x="3" y="20"/>
                      <a:pt x="2" y="27"/>
                      <a:pt x="2" y="33"/>
                    </a:cubicBezTo>
                    <a:cubicBezTo>
                      <a:pt x="3" y="33"/>
                      <a:pt x="4" y="34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7" y="33"/>
                      <a:pt x="9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3" y="24"/>
                      <a:pt x="15" y="16"/>
                      <a:pt x="22" y="11"/>
                    </a:cubicBezTo>
                    <a:cubicBezTo>
                      <a:pt x="21" y="4"/>
                      <a:pt x="17" y="0"/>
                      <a:pt x="11" y="0"/>
                    </a:cubicBezTo>
                  </a:path>
                </a:pathLst>
              </a:custGeom>
              <a:solidFill>
                <a:srgbClr val="774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4" name="Freeform 6321"/>
              <p:cNvSpPr/>
              <p:nvPr/>
            </p:nvSpPr>
            <p:spPr bwMode="auto">
              <a:xfrm>
                <a:off x="5586413" y="5651501"/>
                <a:ext cx="38100" cy="73025"/>
              </a:xfrm>
              <a:custGeom>
                <a:avLst/>
                <a:gdLst>
                  <a:gd name="T0" fmla="*/ 7 w 19"/>
                  <a:gd name="T1" fmla="*/ 0 h 37"/>
                  <a:gd name="T2" fmla="*/ 7 w 19"/>
                  <a:gd name="T3" fmla="*/ 0 h 37"/>
                  <a:gd name="T4" fmla="*/ 7 w 19"/>
                  <a:gd name="T5" fmla="*/ 0 h 37"/>
                  <a:gd name="T6" fmla="*/ 5 w 19"/>
                  <a:gd name="T7" fmla="*/ 20 h 37"/>
                  <a:gd name="T8" fmla="*/ 5 w 19"/>
                  <a:gd name="T9" fmla="*/ 20 h 37"/>
                  <a:gd name="T10" fmla="*/ 2 w 19"/>
                  <a:gd name="T11" fmla="*/ 27 h 37"/>
                  <a:gd name="T12" fmla="*/ 2 w 19"/>
                  <a:gd name="T13" fmla="*/ 27 h 37"/>
                  <a:gd name="T14" fmla="*/ 7 w 19"/>
                  <a:gd name="T15" fmla="*/ 37 h 37"/>
                  <a:gd name="T16" fmla="*/ 7 w 19"/>
                  <a:gd name="T17" fmla="*/ 37 h 37"/>
                  <a:gd name="T18" fmla="*/ 7 w 19"/>
                  <a:gd name="T19" fmla="*/ 0 h 37"/>
                  <a:gd name="T20" fmla="*/ 7 w 19"/>
                  <a:gd name="T21" fmla="*/ 0 h 37"/>
                  <a:gd name="T22" fmla="*/ 7 w 19"/>
                  <a:gd name="T23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37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6"/>
                      <a:pt x="14" y="14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4" y="23"/>
                      <a:pt x="3" y="25"/>
                      <a:pt x="2" y="27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4" y="31"/>
                      <a:pt x="5" y="34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19" y="32"/>
                      <a:pt x="19" y="1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7749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5" name="Freeform 6322"/>
              <p:cNvSpPr/>
              <p:nvPr/>
            </p:nvSpPr>
            <p:spPr bwMode="auto">
              <a:xfrm>
                <a:off x="5610225" y="5724526"/>
                <a:ext cx="50800" cy="38100"/>
              </a:xfrm>
              <a:custGeom>
                <a:avLst/>
                <a:gdLst>
                  <a:gd name="T0" fmla="*/ 21 w 25"/>
                  <a:gd name="T1" fmla="*/ 0 h 19"/>
                  <a:gd name="T2" fmla="*/ 18 w 25"/>
                  <a:gd name="T3" fmla="*/ 2 h 19"/>
                  <a:gd name="T4" fmla="*/ 15 w 25"/>
                  <a:gd name="T5" fmla="*/ 3 h 19"/>
                  <a:gd name="T6" fmla="*/ 15 w 25"/>
                  <a:gd name="T7" fmla="*/ 3 h 19"/>
                  <a:gd name="T8" fmla="*/ 15 w 25"/>
                  <a:gd name="T9" fmla="*/ 3 h 19"/>
                  <a:gd name="T10" fmla="*/ 10 w 25"/>
                  <a:gd name="T11" fmla="*/ 5 h 19"/>
                  <a:gd name="T12" fmla="*/ 10 w 25"/>
                  <a:gd name="T13" fmla="*/ 5 h 19"/>
                  <a:gd name="T14" fmla="*/ 5 w 25"/>
                  <a:gd name="T15" fmla="*/ 18 h 19"/>
                  <a:gd name="T16" fmla="*/ 8 w 25"/>
                  <a:gd name="T17" fmla="*/ 19 h 19"/>
                  <a:gd name="T18" fmla="*/ 17 w 25"/>
                  <a:gd name="T19" fmla="*/ 15 h 19"/>
                  <a:gd name="T20" fmla="*/ 23 w 25"/>
                  <a:gd name="T21" fmla="*/ 3 h 19"/>
                  <a:gd name="T22" fmla="*/ 21 w 25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" h="19">
                    <a:moveTo>
                      <a:pt x="21" y="0"/>
                    </a:moveTo>
                    <a:cubicBezTo>
                      <a:pt x="20" y="0"/>
                      <a:pt x="19" y="1"/>
                      <a:pt x="18" y="2"/>
                    </a:cubicBezTo>
                    <a:cubicBezTo>
                      <a:pt x="17" y="2"/>
                      <a:pt x="16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4"/>
                      <a:pt x="11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7" y="9"/>
                      <a:pt x="0" y="12"/>
                      <a:pt x="5" y="18"/>
                    </a:cubicBezTo>
                    <a:cubicBezTo>
                      <a:pt x="6" y="19"/>
                      <a:pt x="7" y="19"/>
                      <a:pt x="8" y="19"/>
                    </a:cubicBezTo>
                    <a:cubicBezTo>
                      <a:pt x="11" y="19"/>
                      <a:pt x="14" y="17"/>
                      <a:pt x="17" y="15"/>
                    </a:cubicBezTo>
                    <a:cubicBezTo>
                      <a:pt x="23" y="13"/>
                      <a:pt x="25" y="9"/>
                      <a:pt x="23" y="3"/>
                    </a:cubicBezTo>
                    <a:cubicBezTo>
                      <a:pt x="23" y="1"/>
                      <a:pt x="22" y="0"/>
                      <a:pt x="21" y="0"/>
                    </a:cubicBezTo>
                  </a:path>
                </a:pathLst>
              </a:custGeom>
              <a:solidFill>
                <a:srgbClr val="774F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6" name="Freeform 6323"/>
              <p:cNvSpPr/>
              <p:nvPr/>
            </p:nvSpPr>
            <p:spPr bwMode="auto">
              <a:xfrm>
                <a:off x="5646738" y="5667376"/>
                <a:ext cx="39688" cy="41275"/>
              </a:xfrm>
              <a:custGeom>
                <a:avLst/>
                <a:gdLst>
                  <a:gd name="T0" fmla="*/ 12 w 20"/>
                  <a:gd name="T1" fmla="*/ 0 h 21"/>
                  <a:gd name="T2" fmla="*/ 12 w 20"/>
                  <a:gd name="T3" fmla="*/ 0 h 21"/>
                  <a:gd name="T4" fmla="*/ 0 w 20"/>
                  <a:gd name="T5" fmla="*/ 21 h 21"/>
                  <a:gd name="T6" fmla="*/ 0 w 20"/>
                  <a:gd name="T7" fmla="*/ 21 h 21"/>
                  <a:gd name="T8" fmla="*/ 5 w 20"/>
                  <a:gd name="T9" fmla="*/ 21 h 21"/>
                  <a:gd name="T10" fmla="*/ 12 w 20"/>
                  <a:gd name="T1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1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5"/>
                      <a:pt x="3" y="13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21"/>
                      <a:pt x="3" y="21"/>
                      <a:pt x="5" y="21"/>
                    </a:cubicBezTo>
                    <a:cubicBezTo>
                      <a:pt x="20" y="21"/>
                      <a:pt x="18" y="12"/>
                      <a:pt x="12" y="0"/>
                    </a:cubicBezTo>
                  </a:path>
                </a:pathLst>
              </a:custGeom>
              <a:solidFill>
                <a:srgbClr val="603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7" name="Freeform 6324"/>
              <p:cNvSpPr/>
              <p:nvPr/>
            </p:nvSpPr>
            <p:spPr bwMode="auto">
              <a:xfrm>
                <a:off x="5524500" y="5737226"/>
                <a:ext cx="28575" cy="47625"/>
              </a:xfrm>
              <a:custGeom>
                <a:avLst/>
                <a:gdLst>
                  <a:gd name="T0" fmla="*/ 7 w 15"/>
                  <a:gd name="T1" fmla="*/ 0 h 24"/>
                  <a:gd name="T2" fmla="*/ 7 w 15"/>
                  <a:gd name="T3" fmla="*/ 0 h 24"/>
                  <a:gd name="T4" fmla="*/ 7 w 15"/>
                  <a:gd name="T5" fmla="*/ 1 h 24"/>
                  <a:gd name="T6" fmla="*/ 7 w 15"/>
                  <a:gd name="T7" fmla="*/ 1 h 24"/>
                  <a:gd name="T8" fmla="*/ 3 w 15"/>
                  <a:gd name="T9" fmla="*/ 11 h 24"/>
                  <a:gd name="T10" fmla="*/ 3 w 15"/>
                  <a:gd name="T11" fmla="*/ 11 h 24"/>
                  <a:gd name="T12" fmla="*/ 3 w 15"/>
                  <a:gd name="T13" fmla="*/ 24 h 24"/>
                  <a:gd name="T14" fmla="*/ 3 w 15"/>
                  <a:gd name="T15" fmla="*/ 24 h 24"/>
                  <a:gd name="T16" fmla="*/ 3 w 15"/>
                  <a:gd name="T17" fmla="*/ 24 h 24"/>
                  <a:gd name="T18" fmla="*/ 3 w 15"/>
                  <a:gd name="T19" fmla="*/ 24 h 24"/>
                  <a:gd name="T20" fmla="*/ 15 w 15"/>
                  <a:gd name="T21" fmla="*/ 15 h 24"/>
                  <a:gd name="T22" fmla="*/ 15 w 15"/>
                  <a:gd name="T23" fmla="*/ 15 h 24"/>
                  <a:gd name="T24" fmla="*/ 11 w 15"/>
                  <a:gd name="T25" fmla="*/ 2 h 24"/>
                  <a:gd name="T26" fmla="*/ 11 w 15"/>
                  <a:gd name="T27" fmla="*/ 2 h 24"/>
                  <a:gd name="T28" fmla="*/ 8 w 15"/>
                  <a:gd name="T29" fmla="*/ 1 h 24"/>
                  <a:gd name="T30" fmla="*/ 7 w 15"/>
                  <a:gd name="T3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" h="24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4"/>
                      <a:pt x="5" y="8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6"/>
                      <a:pt x="0" y="20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7" y="21"/>
                      <a:pt x="11" y="18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3" y="11"/>
                      <a:pt x="12" y="6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9" y="1"/>
                      <a:pt x="8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5C3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8" name="Freeform 6325"/>
              <p:cNvSpPr/>
              <p:nvPr/>
            </p:nvSpPr>
            <p:spPr bwMode="auto">
              <a:xfrm>
                <a:off x="5559425" y="5768976"/>
                <a:ext cx="36513" cy="25400"/>
              </a:xfrm>
              <a:custGeom>
                <a:avLst/>
                <a:gdLst>
                  <a:gd name="T0" fmla="*/ 0 w 18"/>
                  <a:gd name="T1" fmla="*/ 0 h 13"/>
                  <a:gd name="T2" fmla="*/ 0 w 18"/>
                  <a:gd name="T3" fmla="*/ 0 h 13"/>
                  <a:gd name="T4" fmla="*/ 12 w 18"/>
                  <a:gd name="T5" fmla="*/ 13 h 13"/>
                  <a:gd name="T6" fmla="*/ 12 w 18"/>
                  <a:gd name="T7" fmla="*/ 13 h 13"/>
                  <a:gd name="T8" fmla="*/ 17 w 18"/>
                  <a:gd name="T9" fmla="*/ 5 h 13"/>
                  <a:gd name="T10" fmla="*/ 11 w 18"/>
                  <a:gd name="T11" fmla="*/ 1 h 13"/>
                  <a:gd name="T12" fmla="*/ 7 w 18"/>
                  <a:gd name="T13" fmla="*/ 1 h 13"/>
                  <a:gd name="T14" fmla="*/ 4 w 18"/>
                  <a:gd name="T15" fmla="*/ 1 h 13"/>
                  <a:gd name="T16" fmla="*/ 0 w 1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8"/>
                      <a:pt x="6" y="11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4" y="10"/>
                      <a:pt x="18" y="7"/>
                      <a:pt x="17" y="5"/>
                    </a:cubicBezTo>
                    <a:cubicBezTo>
                      <a:pt x="16" y="2"/>
                      <a:pt x="13" y="1"/>
                      <a:pt x="11" y="1"/>
                    </a:cubicBezTo>
                    <a:cubicBezTo>
                      <a:pt x="10" y="1"/>
                      <a:pt x="9" y="1"/>
                      <a:pt x="7" y="1"/>
                    </a:cubicBezTo>
                    <a:cubicBezTo>
                      <a:pt x="6" y="1"/>
                      <a:pt x="5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</a:path>
                </a:pathLst>
              </a:custGeom>
              <a:solidFill>
                <a:srgbClr val="5C3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399" name="Freeform 6326"/>
              <p:cNvSpPr/>
              <p:nvPr/>
            </p:nvSpPr>
            <p:spPr bwMode="auto">
              <a:xfrm>
                <a:off x="5621338" y="5711826"/>
                <a:ext cx="20638" cy="23813"/>
              </a:xfrm>
              <a:custGeom>
                <a:avLst/>
                <a:gdLst>
                  <a:gd name="T0" fmla="*/ 4 w 10"/>
                  <a:gd name="T1" fmla="*/ 0 h 12"/>
                  <a:gd name="T2" fmla="*/ 4 w 10"/>
                  <a:gd name="T3" fmla="*/ 12 h 12"/>
                  <a:gd name="T4" fmla="*/ 4 w 10"/>
                  <a:gd name="T5" fmla="*/ 12 h 12"/>
                  <a:gd name="T6" fmla="*/ 9 w 10"/>
                  <a:gd name="T7" fmla="*/ 10 h 12"/>
                  <a:gd name="T8" fmla="*/ 9 w 10"/>
                  <a:gd name="T9" fmla="*/ 10 h 12"/>
                  <a:gd name="T10" fmla="*/ 7 w 10"/>
                  <a:gd name="T11" fmla="*/ 1 h 12"/>
                  <a:gd name="T12" fmla="*/ 7 w 10"/>
                  <a:gd name="T13" fmla="*/ 1 h 12"/>
                  <a:gd name="T14" fmla="*/ 4 w 10"/>
                  <a:gd name="T15" fmla="*/ 0 h 12"/>
                  <a:gd name="T16" fmla="*/ 4 w 10"/>
                  <a:gd name="T1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2">
                    <a:moveTo>
                      <a:pt x="4" y="0"/>
                    </a:moveTo>
                    <a:cubicBezTo>
                      <a:pt x="3" y="4"/>
                      <a:pt x="0" y="8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7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7"/>
                      <a:pt x="10" y="4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603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0" name="Freeform 6327"/>
              <p:cNvSpPr/>
              <p:nvPr/>
            </p:nvSpPr>
            <p:spPr bwMode="auto">
              <a:xfrm>
                <a:off x="5527675" y="5861051"/>
                <a:ext cx="61913" cy="93663"/>
              </a:xfrm>
              <a:custGeom>
                <a:avLst/>
                <a:gdLst>
                  <a:gd name="T0" fmla="*/ 24 w 31"/>
                  <a:gd name="T1" fmla="*/ 0 h 47"/>
                  <a:gd name="T2" fmla="*/ 16 w 31"/>
                  <a:gd name="T3" fmla="*/ 5 h 47"/>
                  <a:gd name="T4" fmla="*/ 0 w 31"/>
                  <a:gd name="T5" fmla="*/ 39 h 47"/>
                  <a:gd name="T6" fmla="*/ 10 w 31"/>
                  <a:gd name="T7" fmla="*/ 47 h 47"/>
                  <a:gd name="T8" fmla="*/ 10 w 31"/>
                  <a:gd name="T9" fmla="*/ 47 h 47"/>
                  <a:gd name="T10" fmla="*/ 11 w 31"/>
                  <a:gd name="T11" fmla="*/ 43 h 47"/>
                  <a:gd name="T12" fmla="*/ 11 w 31"/>
                  <a:gd name="T13" fmla="*/ 43 h 47"/>
                  <a:gd name="T14" fmla="*/ 17 w 31"/>
                  <a:gd name="T15" fmla="*/ 17 h 47"/>
                  <a:gd name="T16" fmla="*/ 20 w 31"/>
                  <a:gd name="T17" fmla="*/ 12 h 47"/>
                  <a:gd name="T18" fmla="*/ 23 w 31"/>
                  <a:gd name="T19" fmla="*/ 13 h 47"/>
                  <a:gd name="T20" fmla="*/ 26 w 31"/>
                  <a:gd name="T21" fmla="*/ 13 h 47"/>
                  <a:gd name="T22" fmla="*/ 30 w 31"/>
                  <a:gd name="T23" fmla="*/ 8 h 47"/>
                  <a:gd name="T24" fmla="*/ 26 w 31"/>
                  <a:gd name="T25" fmla="*/ 0 h 47"/>
                  <a:gd name="T26" fmla="*/ 24 w 31"/>
                  <a:gd name="T2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" h="47">
                    <a:moveTo>
                      <a:pt x="24" y="0"/>
                    </a:moveTo>
                    <a:cubicBezTo>
                      <a:pt x="20" y="0"/>
                      <a:pt x="18" y="2"/>
                      <a:pt x="16" y="5"/>
                    </a:cubicBezTo>
                    <a:cubicBezTo>
                      <a:pt x="7" y="15"/>
                      <a:pt x="4" y="27"/>
                      <a:pt x="0" y="39"/>
                    </a:cubicBezTo>
                    <a:cubicBezTo>
                      <a:pt x="1" y="45"/>
                      <a:pt x="6" y="45"/>
                      <a:pt x="10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6"/>
                      <a:pt x="11" y="44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34"/>
                      <a:pt x="26" y="29"/>
                      <a:pt x="17" y="17"/>
                    </a:cubicBezTo>
                    <a:cubicBezTo>
                      <a:pt x="16" y="15"/>
                      <a:pt x="17" y="12"/>
                      <a:pt x="20" y="12"/>
                    </a:cubicBezTo>
                    <a:cubicBezTo>
                      <a:pt x="21" y="12"/>
                      <a:pt x="22" y="12"/>
                      <a:pt x="23" y="13"/>
                    </a:cubicBezTo>
                    <a:cubicBezTo>
                      <a:pt x="24" y="13"/>
                      <a:pt x="25" y="13"/>
                      <a:pt x="26" y="13"/>
                    </a:cubicBezTo>
                    <a:cubicBezTo>
                      <a:pt x="29" y="13"/>
                      <a:pt x="30" y="11"/>
                      <a:pt x="30" y="8"/>
                    </a:cubicBezTo>
                    <a:cubicBezTo>
                      <a:pt x="31" y="5"/>
                      <a:pt x="29" y="1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</a:path>
                </a:pathLst>
              </a:custGeom>
              <a:solidFill>
                <a:srgbClr val="6841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1" name="Freeform 6328"/>
              <p:cNvSpPr/>
              <p:nvPr/>
            </p:nvSpPr>
            <p:spPr bwMode="auto">
              <a:xfrm>
                <a:off x="5483225" y="5919789"/>
                <a:ext cx="65088" cy="61913"/>
              </a:xfrm>
              <a:custGeom>
                <a:avLst/>
                <a:gdLst>
                  <a:gd name="T0" fmla="*/ 16 w 32"/>
                  <a:gd name="T1" fmla="*/ 0 h 31"/>
                  <a:gd name="T2" fmla="*/ 9 w 32"/>
                  <a:gd name="T3" fmla="*/ 2 h 31"/>
                  <a:gd name="T4" fmla="*/ 9 w 32"/>
                  <a:gd name="T5" fmla="*/ 2 h 31"/>
                  <a:gd name="T6" fmla="*/ 9 w 32"/>
                  <a:gd name="T7" fmla="*/ 2 h 31"/>
                  <a:gd name="T8" fmla="*/ 0 w 32"/>
                  <a:gd name="T9" fmla="*/ 27 h 31"/>
                  <a:gd name="T10" fmla="*/ 0 w 32"/>
                  <a:gd name="T11" fmla="*/ 28 h 31"/>
                  <a:gd name="T12" fmla="*/ 11 w 32"/>
                  <a:gd name="T13" fmla="*/ 31 h 31"/>
                  <a:gd name="T14" fmla="*/ 11 w 32"/>
                  <a:gd name="T15" fmla="*/ 31 h 31"/>
                  <a:gd name="T16" fmla="*/ 24 w 32"/>
                  <a:gd name="T17" fmla="*/ 20 h 31"/>
                  <a:gd name="T18" fmla="*/ 31 w 32"/>
                  <a:gd name="T19" fmla="*/ 22 h 31"/>
                  <a:gd name="T20" fmla="*/ 31 w 32"/>
                  <a:gd name="T21" fmla="*/ 22 h 31"/>
                  <a:gd name="T22" fmla="*/ 31 w 32"/>
                  <a:gd name="T23" fmla="*/ 21 h 31"/>
                  <a:gd name="T24" fmla="*/ 32 w 32"/>
                  <a:gd name="T25" fmla="*/ 18 h 31"/>
                  <a:gd name="T26" fmla="*/ 32 w 32"/>
                  <a:gd name="T27" fmla="*/ 18 h 31"/>
                  <a:gd name="T28" fmla="*/ 22 w 32"/>
                  <a:gd name="T29" fmla="*/ 10 h 31"/>
                  <a:gd name="T30" fmla="*/ 22 w 32"/>
                  <a:gd name="T31" fmla="*/ 10 h 31"/>
                  <a:gd name="T32" fmla="*/ 16 w 32"/>
                  <a:gd name="T3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31">
                    <a:moveTo>
                      <a:pt x="16" y="0"/>
                    </a:moveTo>
                    <a:cubicBezTo>
                      <a:pt x="14" y="0"/>
                      <a:pt x="12" y="0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10"/>
                      <a:pt x="10" y="21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9"/>
                      <a:pt x="7" y="30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4" y="25"/>
                      <a:pt x="18" y="20"/>
                      <a:pt x="24" y="20"/>
                    </a:cubicBezTo>
                    <a:cubicBezTo>
                      <a:pt x="26" y="20"/>
                      <a:pt x="28" y="20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1"/>
                    </a:cubicBezTo>
                    <a:cubicBezTo>
                      <a:pt x="31" y="20"/>
                      <a:pt x="32" y="19"/>
                      <a:pt x="32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28" y="16"/>
                      <a:pt x="23" y="16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3" y="3"/>
                      <a:pt x="20" y="0"/>
                      <a:pt x="16" y="0"/>
                    </a:cubicBezTo>
                  </a:path>
                </a:pathLst>
              </a:custGeom>
              <a:solidFill>
                <a:srgbClr val="57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2" name="Freeform 6329"/>
              <p:cNvSpPr/>
              <p:nvPr/>
            </p:nvSpPr>
            <p:spPr bwMode="auto">
              <a:xfrm>
                <a:off x="5465763" y="5830889"/>
                <a:ext cx="55563" cy="58738"/>
              </a:xfrm>
              <a:custGeom>
                <a:avLst/>
                <a:gdLst>
                  <a:gd name="T0" fmla="*/ 16 w 28"/>
                  <a:gd name="T1" fmla="*/ 0 h 29"/>
                  <a:gd name="T2" fmla="*/ 4 w 28"/>
                  <a:gd name="T3" fmla="*/ 12 h 29"/>
                  <a:gd name="T4" fmla="*/ 0 w 28"/>
                  <a:gd name="T5" fmla="*/ 11 h 29"/>
                  <a:gd name="T6" fmla="*/ 15 w 28"/>
                  <a:gd name="T7" fmla="*/ 29 h 29"/>
                  <a:gd name="T8" fmla="*/ 15 w 28"/>
                  <a:gd name="T9" fmla="*/ 29 h 29"/>
                  <a:gd name="T10" fmla="*/ 15 w 28"/>
                  <a:gd name="T11" fmla="*/ 29 h 29"/>
                  <a:gd name="T12" fmla="*/ 15 w 28"/>
                  <a:gd name="T13" fmla="*/ 29 h 29"/>
                  <a:gd name="T14" fmla="*/ 15 w 28"/>
                  <a:gd name="T15" fmla="*/ 29 h 29"/>
                  <a:gd name="T16" fmla="*/ 28 w 28"/>
                  <a:gd name="T17" fmla="*/ 16 h 29"/>
                  <a:gd name="T18" fmla="*/ 28 w 28"/>
                  <a:gd name="T19" fmla="*/ 16 h 29"/>
                  <a:gd name="T20" fmla="*/ 21 w 28"/>
                  <a:gd name="T21" fmla="*/ 10 h 29"/>
                  <a:gd name="T22" fmla="*/ 21 w 28"/>
                  <a:gd name="T23" fmla="*/ 10 h 29"/>
                  <a:gd name="T24" fmla="*/ 21 w 28"/>
                  <a:gd name="T25" fmla="*/ 10 h 29"/>
                  <a:gd name="T26" fmla="*/ 16 w 28"/>
                  <a:gd name="T27" fmla="*/ 0 h 29"/>
                  <a:gd name="T28" fmla="*/ 16 w 28"/>
                  <a:gd name="T2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29">
                    <a:moveTo>
                      <a:pt x="16" y="0"/>
                    </a:moveTo>
                    <a:cubicBezTo>
                      <a:pt x="10" y="1"/>
                      <a:pt x="11" y="12"/>
                      <a:pt x="4" y="12"/>
                    </a:cubicBezTo>
                    <a:cubicBezTo>
                      <a:pt x="3" y="12"/>
                      <a:pt x="2" y="12"/>
                      <a:pt x="0" y="11"/>
                    </a:cubicBezTo>
                    <a:cubicBezTo>
                      <a:pt x="4" y="18"/>
                      <a:pt x="14" y="20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1"/>
                      <a:pt x="22" y="19"/>
                      <a:pt x="28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4" y="15"/>
                      <a:pt x="22" y="14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6"/>
                      <a:pt x="20" y="3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57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3" name="Freeform 6330"/>
              <p:cNvSpPr/>
              <p:nvPr/>
            </p:nvSpPr>
            <p:spPr bwMode="auto">
              <a:xfrm>
                <a:off x="5468938" y="5889626"/>
                <a:ext cx="57150" cy="33338"/>
              </a:xfrm>
              <a:custGeom>
                <a:avLst/>
                <a:gdLst>
                  <a:gd name="T0" fmla="*/ 13 w 28"/>
                  <a:gd name="T1" fmla="*/ 0 h 17"/>
                  <a:gd name="T2" fmla="*/ 13 w 28"/>
                  <a:gd name="T3" fmla="*/ 0 h 17"/>
                  <a:gd name="T4" fmla="*/ 13 w 28"/>
                  <a:gd name="T5" fmla="*/ 0 h 17"/>
                  <a:gd name="T6" fmla="*/ 13 w 28"/>
                  <a:gd name="T7" fmla="*/ 0 h 17"/>
                  <a:gd name="T8" fmla="*/ 16 w 28"/>
                  <a:gd name="T9" fmla="*/ 17 h 17"/>
                  <a:gd name="T10" fmla="*/ 16 w 28"/>
                  <a:gd name="T11" fmla="*/ 17 h 17"/>
                  <a:gd name="T12" fmla="*/ 16 w 28"/>
                  <a:gd name="T13" fmla="*/ 17 h 17"/>
                  <a:gd name="T14" fmla="*/ 16 w 28"/>
                  <a:gd name="T15" fmla="*/ 17 h 17"/>
                  <a:gd name="T16" fmla="*/ 16 w 28"/>
                  <a:gd name="T17" fmla="*/ 17 h 17"/>
                  <a:gd name="T18" fmla="*/ 13 w 28"/>
                  <a:gd name="T19" fmla="*/ 0 h 17"/>
                  <a:gd name="T20" fmla="*/ 13 w 28"/>
                  <a:gd name="T21" fmla="*/ 0 h 17"/>
                  <a:gd name="T22" fmla="*/ 13 w 28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7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1" y="6"/>
                      <a:pt x="0" y="13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1"/>
                      <a:pt x="28" y="3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57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4" name="Freeform 6331"/>
              <p:cNvSpPr/>
              <p:nvPr/>
            </p:nvSpPr>
            <p:spPr bwMode="auto">
              <a:xfrm>
                <a:off x="5603875" y="6040439"/>
                <a:ext cx="31750" cy="26988"/>
              </a:xfrm>
              <a:custGeom>
                <a:avLst/>
                <a:gdLst>
                  <a:gd name="T0" fmla="*/ 9 w 16"/>
                  <a:gd name="T1" fmla="*/ 0 h 13"/>
                  <a:gd name="T2" fmla="*/ 2 w 16"/>
                  <a:gd name="T3" fmla="*/ 5 h 13"/>
                  <a:gd name="T4" fmla="*/ 5 w 16"/>
                  <a:gd name="T5" fmla="*/ 12 h 13"/>
                  <a:gd name="T6" fmla="*/ 8 w 16"/>
                  <a:gd name="T7" fmla="*/ 13 h 13"/>
                  <a:gd name="T8" fmla="*/ 15 w 16"/>
                  <a:gd name="T9" fmla="*/ 9 h 13"/>
                  <a:gd name="T10" fmla="*/ 12 w 16"/>
                  <a:gd name="T11" fmla="*/ 1 h 13"/>
                  <a:gd name="T12" fmla="*/ 9 w 16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9" y="0"/>
                    </a:moveTo>
                    <a:cubicBezTo>
                      <a:pt x="6" y="0"/>
                      <a:pt x="3" y="2"/>
                      <a:pt x="2" y="5"/>
                    </a:cubicBezTo>
                    <a:cubicBezTo>
                      <a:pt x="0" y="8"/>
                      <a:pt x="2" y="11"/>
                      <a:pt x="5" y="12"/>
                    </a:cubicBezTo>
                    <a:cubicBezTo>
                      <a:pt x="6" y="13"/>
                      <a:pt x="7" y="13"/>
                      <a:pt x="8" y="13"/>
                    </a:cubicBezTo>
                    <a:cubicBezTo>
                      <a:pt x="11" y="13"/>
                      <a:pt x="13" y="12"/>
                      <a:pt x="15" y="9"/>
                    </a:cubicBezTo>
                    <a:cubicBezTo>
                      <a:pt x="16" y="6"/>
                      <a:pt x="15" y="2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5A2A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5" name="Freeform 6332"/>
              <p:cNvSpPr/>
              <p:nvPr/>
            </p:nvSpPr>
            <p:spPr bwMode="auto">
              <a:xfrm>
                <a:off x="5270500" y="6016626"/>
                <a:ext cx="104775" cy="69850"/>
              </a:xfrm>
              <a:custGeom>
                <a:avLst/>
                <a:gdLst>
                  <a:gd name="T0" fmla="*/ 30 w 52"/>
                  <a:gd name="T1" fmla="*/ 0 h 35"/>
                  <a:gd name="T2" fmla="*/ 20 w 52"/>
                  <a:gd name="T3" fmla="*/ 3 h 35"/>
                  <a:gd name="T4" fmla="*/ 20 w 52"/>
                  <a:gd name="T5" fmla="*/ 3 h 35"/>
                  <a:gd name="T6" fmla="*/ 20 w 52"/>
                  <a:gd name="T7" fmla="*/ 3 h 35"/>
                  <a:gd name="T8" fmla="*/ 10 w 52"/>
                  <a:gd name="T9" fmla="*/ 19 h 35"/>
                  <a:gd name="T10" fmla="*/ 2 w 52"/>
                  <a:gd name="T11" fmla="*/ 27 h 35"/>
                  <a:gd name="T12" fmla="*/ 7 w 52"/>
                  <a:gd name="T13" fmla="*/ 31 h 35"/>
                  <a:gd name="T14" fmla="*/ 11 w 52"/>
                  <a:gd name="T15" fmla="*/ 31 h 35"/>
                  <a:gd name="T16" fmla="*/ 14 w 52"/>
                  <a:gd name="T17" fmla="*/ 30 h 35"/>
                  <a:gd name="T18" fmla="*/ 15 w 52"/>
                  <a:gd name="T19" fmla="*/ 30 h 35"/>
                  <a:gd name="T20" fmla="*/ 15 w 52"/>
                  <a:gd name="T21" fmla="*/ 30 h 35"/>
                  <a:gd name="T22" fmla="*/ 18 w 52"/>
                  <a:gd name="T23" fmla="*/ 31 h 35"/>
                  <a:gd name="T24" fmla="*/ 18 w 52"/>
                  <a:gd name="T25" fmla="*/ 31 h 35"/>
                  <a:gd name="T26" fmla="*/ 21 w 52"/>
                  <a:gd name="T27" fmla="*/ 31 h 35"/>
                  <a:gd name="T28" fmla="*/ 25 w 52"/>
                  <a:gd name="T29" fmla="*/ 33 h 35"/>
                  <a:gd name="T30" fmla="*/ 29 w 52"/>
                  <a:gd name="T31" fmla="*/ 35 h 35"/>
                  <a:gd name="T32" fmla="*/ 30 w 52"/>
                  <a:gd name="T33" fmla="*/ 35 h 35"/>
                  <a:gd name="T34" fmla="*/ 30 w 52"/>
                  <a:gd name="T35" fmla="*/ 35 h 35"/>
                  <a:gd name="T36" fmla="*/ 30 w 52"/>
                  <a:gd name="T37" fmla="*/ 35 h 35"/>
                  <a:gd name="T38" fmla="*/ 38 w 52"/>
                  <a:gd name="T39" fmla="*/ 22 h 35"/>
                  <a:gd name="T40" fmla="*/ 38 w 52"/>
                  <a:gd name="T41" fmla="*/ 22 h 35"/>
                  <a:gd name="T42" fmla="*/ 38 w 52"/>
                  <a:gd name="T43" fmla="*/ 22 h 35"/>
                  <a:gd name="T44" fmla="*/ 42 w 52"/>
                  <a:gd name="T45" fmla="*/ 23 h 35"/>
                  <a:gd name="T46" fmla="*/ 42 w 52"/>
                  <a:gd name="T47" fmla="*/ 23 h 35"/>
                  <a:gd name="T48" fmla="*/ 52 w 52"/>
                  <a:gd name="T49" fmla="*/ 18 h 35"/>
                  <a:gd name="T50" fmla="*/ 52 w 52"/>
                  <a:gd name="T51" fmla="*/ 18 h 35"/>
                  <a:gd name="T52" fmla="*/ 52 w 52"/>
                  <a:gd name="T53" fmla="*/ 18 h 35"/>
                  <a:gd name="T54" fmla="*/ 30 w 52"/>
                  <a:gd name="T5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2" h="35">
                    <a:moveTo>
                      <a:pt x="30" y="0"/>
                    </a:moveTo>
                    <a:cubicBezTo>
                      <a:pt x="27" y="0"/>
                      <a:pt x="23" y="1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8" y="9"/>
                      <a:pt x="16" y="15"/>
                      <a:pt x="10" y="19"/>
                    </a:cubicBezTo>
                    <a:cubicBezTo>
                      <a:pt x="6" y="21"/>
                      <a:pt x="0" y="22"/>
                      <a:pt x="2" y="27"/>
                    </a:cubicBezTo>
                    <a:cubicBezTo>
                      <a:pt x="3" y="30"/>
                      <a:pt x="5" y="31"/>
                      <a:pt x="7" y="31"/>
                    </a:cubicBezTo>
                    <a:cubicBezTo>
                      <a:pt x="8" y="31"/>
                      <a:pt x="9" y="31"/>
                      <a:pt x="11" y="31"/>
                    </a:cubicBezTo>
                    <a:cubicBezTo>
                      <a:pt x="12" y="31"/>
                      <a:pt x="13" y="30"/>
                      <a:pt x="14" y="30"/>
                    </a:cubicBezTo>
                    <a:cubicBezTo>
                      <a:pt x="14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6" y="31"/>
                      <a:pt x="17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9" y="31"/>
                      <a:pt x="20" y="31"/>
                      <a:pt x="21" y="31"/>
                    </a:cubicBezTo>
                    <a:cubicBezTo>
                      <a:pt x="22" y="31"/>
                      <a:pt x="24" y="32"/>
                      <a:pt x="25" y="33"/>
                    </a:cubicBezTo>
                    <a:cubicBezTo>
                      <a:pt x="26" y="34"/>
                      <a:pt x="28" y="35"/>
                      <a:pt x="29" y="35"/>
                    </a:cubicBezTo>
                    <a:cubicBezTo>
                      <a:pt x="29" y="35"/>
                      <a:pt x="29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2" y="30"/>
                      <a:pt x="31" y="24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9" y="22"/>
                      <a:pt x="41" y="23"/>
                      <a:pt x="42" y="23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5" y="21"/>
                      <a:pt x="48" y="20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6" y="6"/>
                      <a:pt x="38" y="0"/>
                      <a:pt x="30" y="0"/>
                    </a:cubicBezTo>
                  </a:path>
                </a:pathLst>
              </a:custGeom>
              <a:solidFill>
                <a:srgbClr val="401A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6" name="Freeform 6333"/>
              <p:cNvSpPr/>
              <p:nvPr/>
            </p:nvSpPr>
            <p:spPr bwMode="auto">
              <a:xfrm>
                <a:off x="5330825" y="6061076"/>
                <a:ext cx="23813" cy="28575"/>
              </a:xfrm>
              <a:custGeom>
                <a:avLst/>
                <a:gdLst>
                  <a:gd name="T0" fmla="*/ 8 w 12"/>
                  <a:gd name="T1" fmla="*/ 0 h 14"/>
                  <a:gd name="T2" fmla="*/ 0 w 12"/>
                  <a:gd name="T3" fmla="*/ 13 h 14"/>
                  <a:gd name="T4" fmla="*/ 0 w 12"/>
                  <a:gd name="T5" fmla="*/ 13 h 14"/>
                  <a:gd name="T6" fmla="*/ 3 w 12"/>
                  <a:gd name="T7" fmla="*/ 14 h 14"/>
                  <a:gd name="T8" fmla="*/ 8 w 12"/>
                  <a:gd name="T9" fmla="*/ 0 h 14"/>
                  <a:gd name="T10" fmla="*/ 8 w 12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8" y="0"/>
                    </a:moveTo>
                    <a:cubicBezTo>
                      <a:pt x="1" y="2"/>
                      <a:pt x="2" y="8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2" y="14"/>
                      <a:pt x="3" y="14"/>
                    </a:cubicBezTo>
                    <a:cubicBezTo>
                      <a:pt x="12" y="14"/>
                      <a:pt x="5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4D2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7" name="Freeform 6334"/>
              <p:cNvSpPr/>
              <p:nvPr/>
            </p:nvSpPr>
            <p:spPr bwMode="auto">
              <a:xfrm>
                <a:off x="5292725" y="6076951"/>
                <a:ext cx="22225" cy="30163"/>
              </a:xfrm>
              <a:custGeom>
                <a:avLst/>
                <a:gdLst>
                  <a:gd name="T0" fmla="*/ 4 w 11"/>
                  <a:gd name="T1" fmla="*/ 0 h 15"/>
                  <a:gd name="T2" fmla="*/ 4 w 11"/>
                  <a:gd name="T3" fmla="*/ 0 h 15"/>
                  <a:gd name="T4" fmla="*/ 11 w 11"/>
                  <a:gd name="T5" fmla="*/ 15 h 15"/>
                  <a:gd name="T6" fmla="*/ 11 w 11"/>
                  <a:gd name="T7" fmla="*/ 15 h 15"/>
                  <a:gd name="T8" fmla="*/ 7 w 11"/>
                  <a:gd name="T9" fmla="*/ 1 h 15"/>
                  <a:gd name="T10" fmla="*/ 7 w 11"/>
                  <a:gd name="T11" fmla="*/ 1 h 15"/>
                  <a:gd name="T12" fmla="*/ 4 w 11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3" y="13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0"/>
                      <a:pt x="5" y="7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4" y="0"/>
                    </a:cubicBezTo>
                  </a:path>
                </a:pathLst>
              </a:custGeom>
              <a:solidFill>
                <a:srgbClr val="5932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8" name="Freeform 6335"/>
              <p:cNvSpPr/>
              <p:nvPr/>
            </p:nvSpPr>
            <p:spPr bwMode="auto">
              <a:xfrm>
                <a:off x="5259388" y="5975351"/>
                <a:ext cx="252413" cy="79375"/>
              </a:xfrm>
              <a:custGeom>
                <a:avLst/>
                <a:gdLst>
                  <a:gd name="T0" fmla="*/ 112 w 126"/>
                  <a:gd name="T1" fmla="*/ 0 h 40"/>
                  <a:gd name="T2" fmla="*/ 107 w 126"/>
                  <a:gd name="T3" fmla="*/ 2 h 40"/>
                  <a:gd name="T4" fmla="*/ 107 w 126"/>
                  <a:gd name="T5" fmla="*/ 2 h 40"/>
                  <a:gd name="T6" fmla="*/ 107 w 126"/>
                  <a:gd name="T7" fmla="*/ 2 h 40"/>
                  <a:gd name="T8" fmla="*/ 107 w 126"/>
                  <a:gd name="T9" fmla="*/ 2 h 40"/>
                  <a:gd name="T10" fmla="*/ 106 w 126"/>
                  <a:gd name="T11" fmla="*/ 2 h 40"/>
                  <a:gd name="T12" fmla="*/ 106 w 126"/>
                  <a:gd name="T13" fmla="*/ 2 h 40"/>
                  <a:gd name="T14" fmla="*/ 93 w 126"/>
                  <a:gd name="T15" fmla="*/ 7 h 40"/>
                  <a:gd name="T16" fmla="*/ 80 w 126"/>
                  <a:gd name="T17" fmla="*/ 13 h 40"/>
                  <a:gd name="T18" fmla="*/ 75 w 126"/>
                  <a:gd name="T19" fmla="*/ 12 h 40"/>
                  <a:gd name="T20" fmla="*/ 75 w 126"/>
                  <a:gd name="T21" fmla="*/ 12 h 40"/>
                  <a:gd name="T22" fmla="*/ 67 w 126"/>
                  <a:gd name="T23" fmla="*/ 22 h 40"/>
                  <a:gd name="T24" fmla="*/ 67 w 126"/>
                  <a:gd name="T25" fmla="*/ 22 h 40"/>
                  <a:gd name="T26" fmla="*/ 57 w 126"/>
                  <a:gd name="T27" fmla="*/ 26 h 40"/>
                  <a:gd name="T28" fmla="*/ 51 w 126"/>
                  <a:gd name="T29" fmla="*/ 21 h 40"/>
                  <a:gd name="T30" fmla="*/ 51 w 126"/>
                  <a:gd name="T31" fmla="*/ 21 h 40"/>
                  <a:gd name="T32" fmla="*/ 38 w 126"/>
                  <a:gd name="T33" fmla="*/ 13 h 40"/>
                  <a:gd name="T34" fmla="*/ 28 w 126"/>
                  <a:gd name="T35" fmla="*/ 13 h 40"/>
                  <a:gd name="T36" fmla="*/ 27 w 126"/>
                  <a:gd name="T37" fmla="*/ 13 h 40"/>
                  <a:gd name="T38" fmla="*/ 15 w 126"/>
                  <a:gd name="T39" fmla="*/ 8 h 40"/>
                  <a:gd name="T40" fmla="*/ 15 w 126"/>
                  <a:gd name="T41" fmla="*/ 8 h 40"/>
                  <a:gd name="T42" fmla="*/ 0 w 126"/>
                  <a:gd name="T43" fmla="*/ 16 h 40"/>
                  <a:gd name="T44" fmla="*/ 0 w 126"/>
                  <a:gd name="T45" fmla="*/ 16 h 40"/>
                  <a:gd name="T46" fmla="*/ 0 w 126"/>
                  <a:gd name="T47" fmla="*/ 16 h 40"/>
                  <a:gd name="T48" fmla="*/ 26 w 126"/>
                  <a:gd name="T49" fmla="*/ 24 h 40"/>
                  <a:gd name="T50" fmla="*/ 26 w 126"/>
                  <a:gd name="T51" fmla="*/ 24 h 40"/>
                  <a:gd name="T52" fmla="*/ 36 w 126"/>
                  <a:gd name="T53" fmla="*/ 21 h 40"/>
                  <a:gd name="T54" fmla="*/ 58 w 126"/>
                  <a:gd name="T55" fmla="*/ 39 h 40"/>
                  <a:gd name="T56" fmla="*/ 58 w 126"/>
                  <a:gd name="T57" fmla="*/ 39 h 40"/>
                  <a:gd name="T58" fmla="*/ 63 w 126"/>
                  <a:gd name="T59" fmla="*/ 40 h 40"/>
                  <a:gd name="T60" fmla="*/ 104 w 126"/>
                  <a:gd name="T61" fmla="*/ 21 h 40"/>
                  <a:gd name="T62" fmla="*/ 104 w 126"/>
                  <a:gd name="T63" fmla="*/ 21 h 40"/>
                  <a:gd name="T64" fmla="*/ 119 w 126"/>
                  <a:gd name="T65" fmla="*/ 10 h 40"/>
                  <a:gd name="T66" fmla="*/ 123 w 126"/>
                  <a:gd name="T67" fmla="*/ 3 h 40"/>
                  <a:gd name="T68" fmla="*/ 123 w 126"/>
                  <a:gd name="T69" fmla="*/ 3 h 40"/>
                  <a:gd name="T70" fmla="*/ 112 w 126"/>
                  <a:gd name="T71" fmla="*/ 0 h 40"/>
                  <a:gd name="T72" fmla="*/ 112 w 126"/>
                  <a:gd name="T73" fmla="*/ 0 h 40"/>
                  <a:gd name="T74" fmla="*/ 112 w 126"/>
                  <a:gd name="T7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6" h="40">
                    <a:moveTo>
                      <a:pt x="112" y="0"/>
                    </a:moveTo>
                    <a:cubicBezTo>
                      <a:pt x="110" y="0"/>
                      <a:pt x="109" y="1"/>
                      <a:pt x="107" y="2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7" y="2"/>
                      <a:pt x="106" y="2"/>
                      <a:pt x="106" y="2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1" y="2"/>
                      <a:pt x="97" y="5"/>
                      <a:pt x="93" y="7"/>
                    </a:cubicBezTo>
                    <a:cubicBezTo>
                      <a:pt x="89" y="10"/>
                      <a:pt x="85" y="13"/>
                      <a:pt x="80" y="13"/>
                    </a:cubicBezTo>
                    <a:cubicBezTo>
                      <a:pt x="78" y="13"/>
                      <a:pt x="77" y="13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3" y="16"/>
                      <a:pt x="73" y="21"/>
                      <a:pt x="67" y="22"/>
                    </a:cubicBezTo>
                    <a:cubicBezTo>
                      <a:pt x="67" y="22"/>
                      <a:pt x="67" y="22"/>
                      <a:pt x="67" y="22"/>
                    </a:cubicBezTo>
                    <a:cubicBezTo>
                      <a:pt x="64" y="23"/>
                      <a:pt x="61" y="26"/>
                      <a:pt x="57" y="26"/>
                    </a:cubicBezTo>
                    <a:cubicBezTo>
                      <a:pt x="55" y="26"/>
                      <a:pt x="53" y="25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48" y="14"/>
                      <a:pt x="43" y="13"/>
                      <a:pt x="38" y="13"/>
                    </a:cubicBezTo>
                    <a:cubicBezTo>
                      <a:pt x="34" y="13"/>
                      <a:pt x="31" y="13"/>
                      <a:pt x="28" y="13"/>
                    </a:cubicBezTo>
                    <a:cubicBezTo>
                      <a:pt x="28" y="13"/>
                      <a:pt x="28" y="13"/>
                      <a:pt x="27" y="13"/>
                    </a:cubicBezTo>
                    <a:cubicBezTo>
                      <a:pt x="22" y="13"/>
                      <a:pt x="18" y="12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0" y="12"/>
                      <a:pt x="2" y="7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8" y="18"/>
                      <a:pt x="17" y="21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9" y="22"/>
                      <a:pt x="33" y="21"/>
                      <a:pt x="36" y="21"/>
                    </a:cubicBezTo>
                    <a:cubicBezTo>
                      <a:pt x="44" y="21"/>
                      <a:pt x="52" y="27"/>
                      <a:pt x="58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60" y="39"/>
                      <a:pt x="61" y="40"/>
                      <a:pt x="63" y="40"/>
                    </a:cubicBezTo>
                    <a:cubicBezTo>
                      <a:pt x="79" y="40"/>
                      <a:pt x="90" y="25"/>
                      <a:pt x="104" y="21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4" y="11"/>
                      <a:pt x="113" y="12"/>
                      <a:pt x="119" y="10"/>
                    </a:cubicBezTo>
                    <a:cubicBezTo>
                      <a:pt x="124" y="9"/>
                      <a:pt x="126" y="8"/>
                      <a:pt x="123" y="3"/>
                    </a:cubicBezTo>
                    <a:cubicBezTo>
                      <a:pt x="123" y="3"/>
                      <a:pt x="123" y="3"/>
                      <a:pt x="123" y="3"/>
                    </a:cubicBezTo>
                    <a:cubicBezTo>
                      <a:pt x="119" y="2"/>
                      <a:pt x="116" y="1"/>
                      <a:pt x="112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2" y="0"/>
                      <a:pt x="112" y="0"/>
                      <a:pt x="112" y="0"/>
                    </a:cubicBezTo>
                  </a:path>
                </a:pathLst>
              </a:custGeom>
              <a:solidFill>
                <a:srgbClr val="4621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09" name="Freeform 6336"/>
              <p:cNvSpPr/>
              <p:nvPr/>
            </p:nvSpPr>
            <p:spPr bwMode="auto">
              <a:xfrm>
                <a:off x="5999163" y="4267201"/>
                <a:ext cx="52388" cy="74613"/>
              </a:xfrm>
              <a:custGeom>
                <a:avLst/>
                <a:gdLst>
                  <a:gd name="T0" fmla="*/ 12 w 26"/>
                  <a:gd name="T1" fmla="*/ 0 h 37"/>
                  <a:gd name="T2" fmla="*/ 9 w 26"/>
                  <a:gd name="T3" fmla="*/ 3 h 37"/>
                  <a:gd name="T4" fmla="*/ 10 w 26"/>
                  <a:gd name="T5" fmla="*/ 23 h 37"/>
                  <a:gd name="T6" fmla="*/ 9 w 26"/>
                  <a:gd name="T7" fmla="*/ 35 h 37"/>
                  <a:gd name="T8" fmla="*/ 9 w 26"/>
                  <a:gd name="T9" fmla="*/ 35 h 37"/>
                  <a:gd name="T10" fmla="*/ 14 w 26"/>
                  <a:gd name="T11" fmla="*/ 37 h 37"/>
                  <a:gd name="T12" fmla="*/ 17 w 26"/>
                  <a:gd name="T13" fmla="*/ 34 h 37"/>
                  <a:gd name="T14" fmla="*/ 26 w 26"/>
                  <a:gd name="T15" fmla="*/ 20 h 37"/>
                  <a:gd name="T16" fmla="*/ 26 w 26"/>
                  <a:gd name="T17" fmla="*/ 20 h 37"/>
                  <a:gd name="T18" fmla="*/ 22 w 26"/>
                  <a:gd name="T19" fmla="*/ 6 h 37"/>
                  <a:gd name="T20" fmla="*/ 22 w 26"/>
                  <a:gd name="T21" fmla="*/ 6 h 37"/>
                  <a:gd name="T22" fmla="*/ 22 w 26"/>
                  <a:gd name="T23" fmla="*/ 6 h 37"/>
                  <a:gd name="T24" fmla="*/ 17 w 26"/>
                  <a:gd name="T25" fmla="*/ 3 h 37"/>
                  <a:gd name="T26" fmla="*/ 12 w 26"/>
                  <a:gd name="T2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37">
                    <a:moveTo>
                      <a:pt x="12" y="0"/>
                    </a:moveTo>
                    <a:cubicBezTo>
                      <a:pt x="11" y="0"/>
                      <a:pt x="10" y="1"/>
                      <a:pt x="9" y="3"/>
                    </a:cubicBezTo>
                    <a:cubicBezTo>
                      <a:pt x="6" y="8"/>
                      <a:pt x="0" y="17"/>
                      <a:pt x="10" y="23"/>
                    </a:cubicBezTo>
                    <a:cubicBezTo>
                      <a:pt x="18" y="27"/>
                      <a:pt x="12" y="31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6"/>
                      <a:pt x="12" y="37"/>
                      <a:pt x="14" y="37"/>
                    </a:cubicBezTo>
                    <a:cubicBezTo>
                      <a:pt x="15" y="37"/>
                      <a:pt x="16" y="37"/>
                      <a:pt x="17" y="34"/>
                    </a:cubicBezTo>
                    <a:cubicBezTo>
                      <a:pt x="19" y="28"/>
                      <a:pt x="22" y="24"/>
                      <a:pt x="26" y="20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19" y="17"/>
                      <a:pt x="20" y="12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0" y="6"/>
                      <a:pt x="18" y="5"/>
                      <a:pt x="17" y="3"/>
                    </a:cubicBezTo>
                    <a:cubicBezTo>
                      <a:pt x="15" y="2"/>
                      <a:pt x="13" y="0"/>
                      <a:pt x="12" y="0"/>
                    </a:cubicBezTo>
                  </a:path>
                </a:pathLst>
              </a:custGeom>
              <a:solidFill>
                <a:srgbClr val="5D2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0" name="Freeform 6338"/>
              <p:cNvSpPr/>
              <p:nvPr/>
            </p:nvSpPr>
            <p:spPr bwMode="auto">
              <a:xfrm>
                <a:off x="5981700" y="4333876"/>
                <a:ext cx="41275" cy="49213"/>
              </a:xfrm>
              <a:custGeom>
                <a:avLst/>
                <a:gdLst>
                  <a:gd name="T0" fmla="*/ 11 w 21"/>
                  <a:gd name="T1" fmla="*/ 0 h 25"/>
                  <a:gd name="T2" fmla="*/ 4 w 21"/>
                  <a:gd name="T3" fmla="*/ 5 h 25"/>
                  <a:gd name="T4" fmla="*/ 4 w 21"/>
                  <a:gd name="T5" fmla="*/ 5 h 25"/>
                  <a:gd name="T6" fmla="*/ 14 w 21"/>
                  <a:gd name="T7" fmla="*/ 25 h 25"/>
                  <a:gd name="T8" fmla="*/ 14 w 21"/>
                  <a:gd name="T9" fmla="*/ 25 h 25"/>
                  <a:gd name="T10" fmla="*/ 18 w 21"/>
                  <a:gd name="T11" fmla="*/ 2 h 25"/>
                  <a:gd name="T12" fmla="*/ 18 w 21"/>
                  <a:gd name="T13" fmla="*/ 2 h 25"/>
                  <a:gd name="T14" fmla="*/ 11 w 21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5">
                    <a:moveTo>
                      <a:pt x="11" y="0"/>
                    </a:moveTo>
                    <a:cubicBezTo>
                      <a:pt x="8" y="0"/>
                      <a:pt x="6" y="1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8" y="11"/>
                      <a:pt x="0" y="24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21" y="18"/>
                      <a:pt x="19" y="10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5" y="1"/>
                      <a:pt x="13" y="0"/>
                      <a:pt x="11" y="0"/>
                    </a:cubicBezTo>
                  </a:path>
                </a:pathLst>
              </a:custGeom>
              <a:solidFill>
                <a:srgbClr val="5D2F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1" name="Freeform 6339"/>
              <p:cNvSpPr/>
              <p:nvPr/>
            </p:nvSpPr>
            <p:spPr bwMode="auto">
              <a:xfrm>
                <a:off x="4965700" y="5956301"/>
                <a:ext cx="195263" cy="173038"/>
              </a:xfrm>
              <a:custGeom>
                <a:avLst/>
                <a:gdLst>
                  <a:gd name="T0" fmla="*/ 67 w 97"/>
                  <a:gd name="T1" fmla="*/ 2 h 86"/>
                  <a:gd name="T2" fmla="*/ 72 w 97"/>
                  <a:gd name="T3" fmla="*/ 12 h 86"/>
                  <a:gd name="T4" fmla="*/ 72 w 97"/>
                  <a:gd name="T5" fmla="*/ 12 h 86"/>
                  <a:gd name="T6" fmla="*/ 72 w 97"/>
                  <a:gd name="T7" fmla="*/ 12 h 86"/>
                  <a:gd name="T8" fmla="*/ 76 w 97"/>
                  <a:gd name="T9" fmla="*/ 26 h 86"/>
                  <a:gd name="T10" fmla="*/ 69 w 97"/>
                  <a:gd name="T11" fmla="*/ 30 h 86"/>
                  <a:gd name="T12" fmla="*/ 66 w 97"/>
                  <a:gd name="T13" fmla="*/ 18 h 86"/>
                  <a:gd name="T14" fmla="*/ 51 w 97"/>
                  <a:gd name="T15" fmla="*/ 26 h 86"/>
                  <a:gd name="T16" fmla="*/ 35 w 97"/>
                  <a:gd name="T17" fmla="*/ 24 h 86"/>
                  <a:gd name="T18" fmla="*/ 36 w 97"/>
                  <a:gd name="T19" fmla="*/ 33 h 86"/>
                  <a:gd name="T20" fmla="*/ 36 w 97"/>
                  <a:gd name="T21" fmla="*/ 33 h 86"/>
                  <a:gd name="T22" fmla="*/ 36 w 97"/>
                  <a:gd name="T23" fmla="*/ 33 h 86"/>
                  <a:gd name="T24" fmla="*/ 44 w 97"/>
                  <a:gd name="T25" fmla="*/ 34 h 86"/>
                  <a:gd name="T26" fmla="*/ 58 w 97"/>
                  <a:gd name="T27" fmla="*/ 41 h 86"/>
                  <a:gd name="T28" fmla="*/ 58 w 97"/>
                  <a:gd name="T29" fmla="*/ 41 h 86"/>
                  <a:gd name="T30" fmla="*/ 66 w 97"/>
                  <a:gd name="T31" fmla="*/ 37 h 86"/>
                  <a:gd name="T32" fmla="*/ 59 w 97"/>
                  <a:gd name="T33" fmla="*/ 49 h 86"/>
                  <a:gd name="T34" fmla="*/ 53 w 97"/>
                  <a:gd name="T35" fmla="*/ 43 h 86"/>
                  <a:gd name="T36" fmla="*/ 33 w 97"/>
                  <a:gd name="T37" fmla="*/ 51 h 86"/>
                  <a:gd name="T38" fmla="*/ 36 w 97"/>
                  <a:gd name="T39" fmla="*/ 35 h 86"/>
                  <a:gd name="T40" fmla="*/ 21 w 97"/>
                  <a:gd name="T41" fmla="*/ 28 h 86"/>
                  <a:gd name="T42" fmla="*/ 21 w 97"/>
                  <a:gd name="T43" fmla="*/ 28 h 86"/>
                  <a:gd name="T44" fmla="*/ 0 w 97"/>
                  <a:gd name="T45" fmla="*/ 54 h 86"/>
                  <a:gd name="T46" fmla="*/ 12 w 97"/>
                  <a:gd name="T47" fmla="*/ 77 h 86"/>
                  <a:gd name="T48" fmla="*/ 17 w 97"/>
                  <a:gd name="T49" fmla="*/ 71 h 86"/>
                  <a:gd name="T50" fmla="*/ 26 w 97"/>
                  <a:gd name="T51" fmla="*/ 62 h 86"/>
                  <a:gd name="T52" fmla="*/ 36 w 97"/>
                  <a:gd name="T53" fmla="*/ 86 h 86"/>
                  <a:gd name="T54" fmla="*/ 60 w 97"/>
                  <a:gd name="T55" fmla="*/ 62 h 86"/>
                  <a:gd name="T56" fmla="*/ 60 w 97"/>
                  <a:gd name="T57" fmla="*/ 62 h 86"/>
                  <a:gd name="T58" fmla="*/ 68 w 97"/>
                  <a:gd name="T59" fmla="*/ 64 h 86"/>
                  <a:gd name="T60" fmla="*/ 82 w 97"/>
                  <a:gd name="T61" fmla="*/ 44 h 86"/>
                  <a:gd name="T62" fmla="*/ 91 w 97"/>
                  <a:gd name="T63" fmla="*/ 18 h 86"/>
                  <a:gd name="T64" fmla="*/ 76 w 97"/>
                  <a:gd name="T65" fmla="*/ 1 h 86"/>
                  <a:gd name="T66" fmla="*/ 72 w 97"/>
                  <a:gd name="T6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7" h="86">
                    <a:moveTo>
                      <a:pt x="72" y="0"/>
                    </a:moveTo>
                    <a:cubicBezTo>
                      <a:pt x="70" y="1"/>
                      <a:pt x="69" y="2"/>
                      <a:pt x="67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9" y="6"/>
                      <a:pt x="70" y="9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2" y="12"/>
                      <a:pt x="72" y="12"/>
                      <a:pt x="72" y="12"/>
                    </a:cubicBezTo>
                    <a:cubicBezTo>
                      <a:pt x="79" y="15"/>
                      <a:pt x="87" y="18"/>
                      <a:pt x="76" y="26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4" y="28"/>
                      <a:pt x="73" y="31"/>
                      <a:pt x="71" y="31"/>
                    </a:cubicBezTo>
                    <a:cubicBezTo>
                      <a:pt x="70" y="31"/>
                      <a:pt x="70" y="30"/>
                      <a:pt x="69" y="30"/>
                    </a:cubicBezTo>
                    <a:cubicBezTo>
                      <a:pt x="64" y="27"/>
                      <a:pt x="65" y="23"/>
                      <a:pt x="66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1" y="21"/>
                      <a:pt x="56" y="23"/>
                      <a:pt x="51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9" y="27"/>
                      <a:pt x="47" y="28"/>
                      <a:pt x="46" y="28"/>
                    </a:cubicBezTo>
                    <a:cubicBezTo>
                      <a:pt x="42" y="28"/>
                      <a:pt x="39" y="25"/>
                      <a:pt x="35" y="24"/>
                    </a:cubicBezTo>
                    <a:cubicBezTo>
                      <a:pt x="35" y="27"/>
                      <a:pt x="36" y="30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8" y="34"/>
                      <a:pt x="40" y="34"/>
                      <a:pt x="41" y="34"/>
                    </a:cubicBezTo>
                    <a:cubicBezTo>
                      <a:pt x="42" y="34"/>
                      <a:pt x="43" y="34"/>
                      <a:pt x="44" y="34"/>
                    </a:cubicBezTo>
                    <a:cubicBezTo>
                      <a:pt x="45" y="34"/>
                      <a:pt x="46" y="34"/>
                      <a:pt x="47" y="34"/>
                    </a:cubicBezTo>
                    <a:cubicBezTo>
                      <a:pt x="52" y="34"/>
                      <a:pt x="56" y="35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60" y="41"/>
                      <a:pt x="61" y="40"/>
                      <a:pt x="62" y="39"/>
                    </a:cubicBezTo>
                    <a:cubicBezTo>
                      <a:pt x="64" y="38"/>
                      <a:pt x="65" y="37"/>
                      <a:pt x="66" y="37"/>
                    </a:cubicBezTo>
                    <a:cubicBezTo>
                      <a:pt x="67" y="37"/>
                      <a:pt x="68" y="37"/>
                      <a:pt x="69" y="38"/>
                    </a:cubicBezTo>
                    <a:cubicBezTo>
                      <a:pt x="63" y="45"/>
                      <a:pt x="61" y="49"/>
                      <a:pt x="59" y="49"/>
                    </a:cubicBezTo>
                    <a:cubicBezTo>
                      <a:pt x="57" y="49"/>
                      <a:pt x="56" y="47"/>
                      <a:pt x="53" y="43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50" y="44"/>
                      <a:pt x="47" y="44"/>
                      <a:pt x="44" y="45"/>
                    </a:cubicBezTo>
                    <a:cubicBezTo>
                      <a:pt x="40" y="45"/>
                      <a:pt x="37" y="51"/>
                      <a:pt x="33" y="51"/>
                    </a:cubicBezTo>
                    <a:cubicBezTo>
                      <a:pt x="32" y="51"/>
                      <a:pt x="31" y="50"/>
                      <a:pt x="30" y="49"/>
                    </a:cubicBezTo>
                    <a:cubicBezTo>
                      <a:pt x="25" y="43"/>
                      <a:pt x="33" y="40"/>
                      <a:pt x="36" y="35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1" y="31"/>
                      <a:pt x="26" y="30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15" y="37"/>
                      <a:pt x="1" y="40"/>
                      <a:pt x="0" y="54"/>
                    </a:cubicBezTo>
                    <a:cubicBezTo>
                      <a:pt x="5" y="59"/>
                      <a:pt x="10" y="63"/>
                      <a:pt x="8" y="71"/>
                    </a:cubicBezTo>
                    <a:cubicBezTo>
                      <a:pt x="7" y="74"/>
                      <a:pt x="8" y="77"/>
                      <a:pt x="12" y="77"/>
                    </a:cubicBezTo>
                    <a:cubicBezTo>
                      <a:pt x="12" y="77"/>
                      <a:pt x="13" y="77"/>
                      <a:pt x="13" y="77"/>
                    </a:cubicBezTo>
                    <a:cubicBezTo>
                      <a:pt x="17" y="77"/>
                      <a:pt x="17" y="74"/>
                      <a:pt x="17" y="71"/>
                    </a:cubicBezTo>
                    <a:cubicBezTo>
                      <a:pt x="17" y="65"/>
                      <a:pt x="19" y="61"/>
                      <a:pt x="24" y="61"/>
                    </a:cubicBezTo>
                    <a:cubicBezTo>
                      <a:pt x="25" y="61"/>
                      <a:pt x="25" y="61"/>
                      <a:pt x="26" y="62"/>
                    </a:cubicBezTo>
                    <a:cubicBezTo>
                      <a:pt x="38" y="65"/>
                      <a:pt x="24" y="68"/>
                      <a:pt x="25" y="71"/>
                    </a:cubicBezTo>
                    <a:cubicBezTo>
                      <a:pt x="28" y="76"/>
                      <a:pt x="32" y="80"/>
                      <a:pt x="36" y="86"/>
                    </a:cubicBezTo>
                    <a:cubicBezTo>
                      <a:pt x="43" y="76"/>
                      <a:pt x="48" y="65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63" y="63"/>
                      <a:pt x="66" y="64"/>
                      <a:pt x="68" y="64"/>
                    </a:cubicBezTo>
                    <a:cubicBezTo>
                      <a:pt x="72" y="64"/>
                      <a:pt x="74" y="62"/>
                      <a:pt x="75" y="55"/>
                    </a:cubicBezTo>
                    <a:cubicBezTo>
                      <a:pt x="75" y="51"/>
                      <a:pt x="80" y="48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3" y="35"/>
                      <a:pt x="97" y="30"/>
                      <a:pt x="91" y="18"/>
                    </a:cubicBezTo>
                    <a:cubicBezTo>
                      <a:pt x="90" y="17"/>
                      <a:pt x="90" y="15"/>
                      <a:pt x="90" y="14"/>
                    </a:cubicBezTo>
                    <a:cubicBezTo>
                      <a:pt x="87" y="8"/>
                      <a:pt x="79" y="7"/>
                      <a:pt x="76" y="1"/>
                    </a:cubicBezTo>
                    <a:cubicBezTo>
                      <a:pt x="74" y="1"/>
                      <a:pt x="73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</a:path>
                </a:pathLst>
              </a:custGeom>
              <a:solidFill>
                <a:srgbClr val="694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2" name="Freeform 6340"/>
              <p:cNvSpPr/>
              <p:nvPr/>
            </p:nvSpPr>
            <p:spPr bwMode="auto">
              <a:xfrm>
                <a:off x="4975225" y="5765801"/>
                <a:ext cx="96838" cy="123825"/>
              </a:xfrm>
              <a:custGeom>
                <a:avLst/>
                <a:gdLst>
                  <a:gd name="T0" fmla="*/ 0 w 48"/>
                  <a:gd name="T1" fmla="*/ 1 h 62"/>
                  <a:gd name="T2" fmla="*/ 5 w 48"/>
                  <a:gd name="T3" fmla="*/ 7 h 62"/>
                  <a:gd name="T4" fmla="*/ 17 w 48"/>
                  <a:gd name="T5" fmla="*/ 38 h 62"/>
                  <a:gd name="T6" fmla="*/ 15 w 48"/>
                  <a:gd name="T7" fmla="*/ 54 h 62"/>
                  <a:gd name="T8" fmla="*/ 15 w 48"/>
                  <a:gd name="T9" fmla="*/ 54 h 62"/>
                  <a:gd name="T10" fmla="*/ 15 w 48"/>
                  <a:gd name="T11" fmla="*/ 54 h 62"/>
                  <a:gd name="T12" fmla="*/ 18 w 48"/>
                  <a:gd name="T13" fmla="*/ 62 h 62"/>
                  <a:gd name="T14" fmla="*/ 20 w 48"/>
                  <a:gd name="T15" fmla="*/ 61 h 62"/>
                  <a:gd name="T16" fmla="*/ 27 w 48"/>
                  <a:gd name="T17" fmla="*/ 60 h 62"/>
                  <a:gd name="T18" fmla="*/ 43 w 48"/>
                  <a:gd name="T19" fmla="*/ 61 h 62"/>
                  <a:gd name="T20" fmla="*/ 41 w 48"/>
                  <a:gd name="T21" fmla="*/ 40 h 62"/>
                  <a:gd name="T22" fmla="*/ 41 w 48"/>
                  <a:gd name="T23" fmla="*/ 40 h 62"/>
                  <a:gd name="T24" fmla="*/ 35 w 48"/>
                  <a:gd name="T25" fmla="*/ 44 h 62"/>
                  <a:gd name="T26" fmla="*/ 31 w 48"/>
                  <a:gd name="T27" fmla="*/ 48 h 62"/>
                  <a:gd name="T28" fmla="*/ 28 w 48"/>
                  <a:gd name="T29" fmla="*/ 48 h 62"/>
                  <a:gd name="T30" fmla="*/ 33 w 48"/>
                  <a:gd name="T31" fmla="*/ 26 h 62"/>
                  <a:gd name="T32" fmla="*/ 48 w 48"/>
                  <a:gd name="T33" fmla="*/ 32 h 62"/>
                  <a:gd name="T34" fmla="*/ 48 w 48"/>
                  <a:gd name="T35" fmla="*/ 32 h 62"/>
                  <a:gd name="T36" fmla="*/ 48 w 48"/>
                  <a:gd name="T37" fmla="*/ 32 h 62"/>
                  <a:gd name="T38" fmla="*/ 46 w 48"/>
                  <a:gd name="T39" fmla="*/ 11 h 62"/>
                  <a:gd name="T40" fmla="*/ 0 w 48"/>
                  <a:gd name="T41" fmla="*/ 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62">
                    <a:moveTo>
                      <a:pt x="0" y="1"/>
                    </a:moveTo>
                    <a:cubicBezTo>
                      <a:pt x="2" y="4"/>
                      <a:pt x="5" y="6"/>
                      <a:pt x="5" y="7"/>
                    </a:cubicBezTo>
                    <a:cubicBezTo>
                      <a:pt x="5" y="19"/>
                      <a:pt x="29" y="22"/>
                      <a:pt x="17" y="38"/>
                    </a:cubicBezTo>
                    <a:cubicBezTo>
                      <a:pt x="23" y="44"/>
                      <a:pt x="21" y="49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7"/>
                      <a:pt x="15" y="62"/>
                      <a:pt x="18" y="62"/>
                    </a:cubicBezTo>
                    <a:cubicBezTo>
                      <a:pt x="18" y="62"/>
                      <a:pt x="19" y="62"/>
                      <a:pt x="20" y="61"/>
                    </a:cubicBezTo>
                    <a:cubicBezTo>
                      <a:pt x="22" y="60"/>
                      <a:pt x="25" y="60"/>
                      <a:pt x="27" y="60"/>
                    </a:cubicBezTo>
                    <a:cubicBezTo>
                      <a:pt x="32" y="60"/>
                      <a:pt x="37" y="61"/>
                      <a:pt x="43" y="61"/>
                    </a:cubicBezTo>
                    <a:cubicBezTo>
                      <a:pt x="42" y="54"/>
                      <a:pt x="42" y="47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38" y="40"/>
                      <a:pt x="36" y="42"/>
                      <a:pt x="35" y="44"/>
                    </a:cubicBezTo>
                    <a:cubicBezTo>
                      <a:pt x="34" y="46"/>
                      <a:pt x="33" y="48"/>
                      <a:pt x="31" y="48"/>
                    </a:cubicBezTo>
                    <a:cubicBezTo>
                      <a:pt x="30" y="48"/>
                      <a:pt x="29" y="48"/>
                      <a:pt x="28" y="48"/>
                    </a:cubicBezTo>
                    <a:cubicBezTo>
                      <a:pt x="28" y="32"/>
                      <a:pt x="28" y="26"/>
                      <a:pt x="33" y="26"/>
                    </a:cubicBezTo>
                    <a:cubicBezTo>
                      <a:pt x="36" y="26"/>
                      <a:pt x="40" y="28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6" y="25"/>
                      <a:pt x="42" y="18"/>
                      <a:pt x="46" y="11"/>
                    </a:cubicBezTo>
                    <a:cubicBezTo>
                      <a:pt x="32" y="0"/>
                      <a:pt x="15" y="6"/>
                      <a:pt x="0" y="1"/>
                    </a:cubicBezTo>
                  </a:path>
                </a:pathLst>
              </a:custGeom>
              <a:solidFill>
                <a:srgbClr val="612F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3" name="Freeform 6341"/>
              <p:cNvSpPr/>
              <p:nvPr/>
            </p:nvSpPr>
            <p:spPr bwMode="auto">
              <a:xfrm>
                <a:off x="4957763" y="5902326"/>
                <a:ext cx="80963" cy="112713"/>
              </a:xfrm>
              <a:custGeom>
                <a:avLst/>
                <a:gdLst>
                  <a:gd name="T0" fmla="*/ 24 w 40"/>
                  <a:gd name="T1" fmla="*/ 0 h 56"/>
                  <a:gd name="T2" fmla="*/ 7 w 40"/>
                  <a:gd name="T3" fmla="*/ 5 h 56"/>
                  <a:gd name="T4" fmla="*/ 16 w 40"/>
                  <a:gd name="T5" fmla="*/ 21 h 56"/>
                  <a:gd name="T6" fmla="*/ 18 w 40"/>
                  <a:gd name="T7" fmla="*/ 28 h 56"/>
                  <a:gd name="T8" fmla="*/ 18 w 40"/>
                  <a:gd name="T9" fmla="*/ 28 h 56"/>
                  <a:gd name="T10" fmla="*/ 17 w 40"/>
                  <a:gd name="T11" fmla="*/ 56 h 56"/>
                  <a:gd name="T12" fmla="*/ 25 w 40"/>
                  <a:gd name="T13" fmla="*/ 55 h 56"/>
                  <a:gd name="T14" fmla="*/ 25 w 40"/>
                  <a:gd name="T15" fmla="*/ 55 h 56"/>
                  <a:gd name="T16" fmla="*/ 25 w 40"/>
                  <a:gd name="T17" fmla="*/ 55 h 56"/>
                  <a:gd name="T18" fmla="*/ 25 w 40"/>
                  <a:gd name="T19" fmla="*/ 55 h 56"/>
                  <a:gd name="T20" fmla="*/ 25 w 40"/>
                  <a:gd name="T21" fmla="*/ 55 h 56"/>
                  <a:gd name="T22" fmla="*/ 25 w 40"/>
                  <a:gd name="T23" fmla="*/ 55 h 56"/>
                  <a:gd name="T24" fmla="*/ 25 w 40"/>
                  <a:gd name="T25" fmla="*/ 55 h 56"/>
                  <a:gd name="T26" fmla="*/ 25 w 40"/>
                  <a:gd name="T27" fmla="*/ 55 h 56"/>
                  <a:gd name="T28" fmla="*/ 33 w 40"/>
                  <a:gd name="T29" fmla="*/ 45 h 56"/>
                  <a:gd name="T30" fmla="*/ 33 w 40"/>
                  <a:gd name="T31" fmla="*/ 45 h 56"/>
                  <a:gd name="T32" fmla="*/ 33 w 40"/>
                  <a:gd name="T33" fmla="*/ 45 h 56"/>
                  <a:gd name="T34" fmla="*/ 33 w 40"/>
                  <a:gd name="T35" fmla="*/ 45 h 56"/>
                  <a:gd name="T36" fmla="*/ 25 w 40"/>
                  <a:gd name="T37" fmla="*/ 15 h 56"/>
                  <a:gd name="T38" fmla="*/ 28 w 40"/>
                  <a:gd name="T39" fmla="*/ 14 h 56"/>
                  <a:gd name="T40" fmla="*/ 33 w 40"/>
                  <a:gd name="T41" fmla="*/ 16 h 56"/>
                  <a:gd name="T42" fmla="*/ 37 w 40"/>
                  <a:gd name="T43" fmla="*/ 17 h 56"/>
                  <a:gd name="T44" fmla="*/ 40 w 40"/>
                  <a:gd name="T45" fmla="*/ 16 h 56"/>
                  <a:gd name="T46" fmla="*/ 31 w 40"/>
                  <a:gd name="T47" fmla="*/ 1 h 56"/>
                  <a:gd name="T48" fmla="*/ 24 w 40"/>
                  <a:gd name="T4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" h="56">
                    <a:moveTo>
                      <a:pt x="24" y="0"/>
                    </a:moveTo>
                    <a:cubicBezTo>
                      <a:pt x="17" y="0"/>
                      <a:pt x="10" y="1"/>
                      <a:pt x="7" y="5"/>
                    </a:cubicBezTo>
                    <a:cubicBezTo>
                      <a:pt x="0" y="11"/>
                      <a:pt x="15" y="14"/>
                      <a:pt x="16" y="21"/>
                    </a:cubicBezTo>
                    <a:cubicBezTo>
                      <a:pt x="16" y="23"/>
                      <a:pt x="17" y="26"/>
                      <a:pt x="18" y="28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23" y="38"/>
                      <a:pt x="25" y="47"/>
                      <a:pt x="17" y="56"/>
                    </a:cubicBezTo>
                    <a:cubicBezTo>
                      <a:pt x="20" y="56"/>
                      <a:pt x="23" y="56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9" y="53"/>
                      <a:pt x="35" y="52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1" y="34"/>
                      <a:pt x="32" y="24"/>
                      <a:pt x="25" y="15"/>
                    </a:cubicBezTo>
                    <a:cubicBezTo>
                      <a:pt x="26" y="14"/>
                      <a:pt x="27" y="14"/>
                      <a:pt x="28" y="14"/>
                    </a:cubicBezTo>
                    <a:cubicBezTo>
                      <a:pt x="30" y="14"/>
                      <a:pt x="31" y="15"/>
                      <a:pt x="33" y="16"/>
                    </a:cubicBezTo>
                    <a:cubicBezTo>
                      <a:pt x="34" y="16"/>
                      <a:pt x="35" y="17"/>
                      <a:pt x="37" y="17"/>
                    </a:cubicBezTo>
                    <a:cubicBezTo>
                      <a:pt x="38" y="17"/>
                      <a:pt x="39" y="17"/>
                      <a:pt x="40" y="16"/>
                    </a:cubicBezTo>
                    <a:cubicBezTo>
                      <a:pt x="38" y="10"/>
                      <a:pt x="40" y="1"/>
                      <a:pt x="31" y="1"/>
                    </a:cubicBezTo>
                    <a:cubicBezTo>
                      <a:pt x="29" y="1"/>
                      <a:pt x="26" y="0"/>
                      <a:pt x="24" y="0"/>
                    </a:cubicBezTo>
                  </a:path>
                </a:pathLst>
              </a:custGeom>
              <a:solidFill>
                <a:srgbClr val="5A3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4" name="Freeform 6342"/>
              <p:cNvSpPr/>
              <p:nvPr/>
            </p:nvSpPr>
            <p:spPr bwMode="auto">
              <a:xfrm>
                <a:off x="4932363" y="5940426"/>
                <a:ext cx="50800" cy="60325"/>
              </a:xfrm>
              <a:custGeom>
                <a:avLst/>
                <a:gdLst>
                  <a:gd name="T0" fmla="*/ 9 w 26"/>
                  <a:gd name="T1" fmla="*/ 0 h 30"/>
                  <a:gd name="T2" fmla="*/ 0 w 26"/>
                  <a:gd name="T3" fmla="*/ 3 h 30"/>
                  <a:gd name="T4" fmla="*/ 0 w 26"/>
                  <a:gd name="T5" fmla="*/ 3 h 30"/>
                  <a:gd name="T6" fmla="*/ 1 w 26"/>
                  <a:gd name="T7" fmla="*/ 12 h 30"/>
                  <a:gd name="T8" fmla="*/ 1 w 26"/>
                  <a:gd name="T9" fmla="*/ 12 h 30"/>
                  <a:gd name="T10" fmla="*/ 9 w 26"/>
                  <a:gd name="T11" fmla="*/ 29 h 30"/>
                  <a:gd name="T12" fmla="*/ 12 w 26"/>
                  <a:gd name="T13" fmla="*/ 30 h 30"/>
                  <a:gd name="T14" fmla="*/ 25 w 26"/>
                  <a:gd name="T15" fmla="*/ 15 h 30"/>
                  <a:gd name="T16" fmla="*/ 25 w 26"/>
                  <a:gd name="T17" fmla="*/ 15 h 30"/>
                  <a:gd name="T18" fmla="*/ 25 w 26"/>
                  <a:gd name="T19" fmla="*/ 15 h 30"/>
                  <a:gd name="T20" fmla="*/ 25 w 26"/>
                  <a:gd name="T21" fmla="*/ 15 h 30"/>
                  <a:gd name="T22" fmla="*/ 25 w 26"/>
                  <a:gd name="T23" fmla="*/ 15 h 30"/>
                  <a:gd name="T24" fmla="*/ 26 w 26"/>
                  <a:gd name="T25" fmla="*/ 12 h 30"/>
                  <a:gd name="T26" fmla="*/ 9 w 26"/>
                  <a:gd name="T2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30">
                    <a:moveTo>
                      <a:pt x="9" y="0"/>
                    </a:moveTo>
                    <a:cubicBezTo>
                      <a:pt x="6" y="0"/>
                      <a:pt x="4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1" y="9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9"/>
                      <a:pt x="2" y="27"/>
                      <a:pt x="9" y="29"/>
                    </a:cubicBezTo>
                    <a:cubicBezTo>
                      <a:pt x="10" y="30"/>
                      <a:pt x="11" y="30"/>
                      <a:pt x="12" y="30"/>
                    </a:cubicBezTo>
                    <a:cubicBezTo>
                      <a:pt x="20" y="30"/>
                      <a:pt x="17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4"/>
                      <a:pt x="26" y="13"/>
                      <a:pt x="26" y="12"/>
                    </a:cubicBezTo>
                    <a:cubicBezTo>
                      <a:pt x="21" y="6"/>
                      <a:pt x="16" y="0"/>
                      <a:pt x="9" y="0"/>
                    </a:cubicBezTo>
                  </a:path>
                </a:pathLst>
              </a:custGeom>
              <a:solidFill>
                <a:srgbClr val="542B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5" name="Freeform 6343"/>
              <p:cNvSpPr/>
              <p:nvPr/>
            </p:nvSpPr>
            <p:spPr bwMode="auto">
              <a:xfrm>
                <a:off x="5059363" y="5783264"/>
                <a:ext cx="52388" cy="65088"/>
              </a:xfrm>
              <a:custGeom>
                <a:avLst/>
                <a:gdLst>
                  <a:gd name="T0" fmla="*/ 4 w 26"/>
                  <a:gd name="T1" fmla="*/ 2 h 33"/>
                  <a:gd name="T2" fmla="*/ 4 w 26"/>
                  <a:gd name="T3" fmla="*/ 2 h 33"/>
                  <a:gd name="T4" fmla="*/ 6 w 26"/>
                  <a:gd name="T5" fmla="*/ 23 h 33"/>
                  <a:gd name="T6" fmla="*/ 6 w 26"/>
                  <a:gd name="T7" fmla="*/ 23 h 33"/>
                  <a:gd name="T8" fmla="*/ 10 w 26"/>
                  <a:gd name="T9" fmla="*/ 33 h 33"/>
                  <a:gd name="T10" fmla="*/ 10 w 26"/>
                  <a:gd name="T11" fmla="*/ 33 h 33"/>
                  <a:gd name="T12" fmla="*/ 24 w 26"/>
                  <a:gd name="T13" fmla="*/ 10 h 33"/>
                  <a:gd name="T14" fmla="*/ 4 w 26"/>
                  <a:gd name="T15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3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0" y="9"/>
                      <a:pt x="4" y="16"/>
                      <a:pt x="6" y="23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7" y="26"/>
                      <a:pt x="9" y="29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20" y="28"/>
                      <a:pt x="26" y="20"/>
                      <a:pt x="24" y="10"/>
                    </a:cubicBezTo>
                    <a:cubicBezTo>
                      <a:pt x="22" y="0"/>
                      <a:pt x="11" y="5"/>
                      <a:pt x="4" y="2"/>
                    </a:cubicBezTo>
                  </a:path>
                </a:pathLst>
              </a:custGeom>
              <a:solidFill>
                <a:srgbClr val="4319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6" name="Freeform 6344"/>
              <p:cNvSpPr/>
              <p:nvPr/>
            </p:nvSpPr>
            <p:spPr bwMode="auto">
              <a:xfrm>
                <a:off x="4962525" y="5838826"/>
                <a:ext cx="58738" cy="50800"/>
              </a:xfrm>
              <a:custGeom>
                <a:avLst/>
                <a:gdLst>
                  <a:gd name="T0" fmla="*/ 8 w 30"/>
                  <a:gd name="T1" fmla="*/ 0 h 25"/>
                  <a:gd name="T2" fmla="*/ 8 w 30"/>
                  <a:gd name="T3" fmla="*/ 0 h 25"/>
                  <a:gd name="T4" fmla="*/ 6 w 30"/>
                  <a:gd name="T5" fmla="*/ 3 h 25"/>
                  <a:gd name="T6" fmla="*/ 6 w 30"/>
                  <a:gd name="T7" fmla="*/ 3 h 25"/>
                  <a:gd name="T8" fmla="*/ 7 w 30"/>
                  <a:gd name="T9" fmla="*/ 23 h 25"/>
                  <a:gd name="T10" fmla="*/ 11 w 30"/>
                  <a:gd name="T11" fmla="*/ 25 h 25"/>
                  <a:gd name="T12" fmla="*/ 22 w 30"/>
                  <a:gd name="T13" fmla="*/ 17 h 25"/>
                  <a:gd name="T14" fmla="*/ 22 w 30"/>
                  <a:gd name="T15" fmla="*/ 17 h 25"/>
                  <a:gd name="T16" fmla="*/ 24 w 30"/>
                  <a:gd name="T17" fmla="*/ 1 h 25"/>
                  <a:gd name="T18" fmla="*/ 24 w 30"/>
                  <a:gd name="T19" fmla="*/ 1 h 25"/>
                  <a:gd name="T20" fmla="*/ 19 w 30"/>
                  <a:gd name="T21" fmla="*/ 3 h 25"/>
                  <a:gd name="T22" fmla="*/ 8 w 30"/>
                  <a:gd name="T23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0"/>
                      <a:pt x="0" y="17"/>
                      <a:pt x="7" y="23"/>
                    </a:cubicBezTo>
                    <a:cubicBezTo>
                      <a:pt x="8" y="24"/>
                      <a:pt x="10" y="25"/>
                      <a:pt x="11" y="25"/>
                    </a:cubicBezTo>
                    <a:cubicBezTo>
                      <a:pt x="16" y="25"/>
                      <a:pt x="18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8" y="12"/>
                      <a:pt x="30" y="7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2" y="2"/>
                      <a:pt x="20" y="3"/>
                      <a:pt x="19" y="3"/>
                    </a:cubicBezTo>
                    <a:cubicBezTo>
                      <a:pt x="15" y="3"/>
                      <a:pt x="11" y="0"/>
                      <a:pt x="8" y="0"/>
                    </a:cubicBezTo>
                  </a:path>
                </a:pathLst>
              </a:custGeom>
              <a:solidFill>
                <a:srgbClr val="7243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7" name="Freeform 6345"/>
              <p:cNvSpPr/>
              <p:nvPr/>
            </p:nvSpPr>
            <p:spPr bwMode="auto">
              <a:xfrm>
                <a:off x="5116513" y="5922964"/>
                <a:ext cx="71438" cy="58738"/>
              </a:xfrm>
              <a:custGeom>
                <a:avLst/>
                <a:gdLst>
                  <a:gd name="T0" fmla="*/ 19 w 36"/>
                  <a:gd name="T1" fmla="*/ 0 h 29"/>
                  <a:gd name="T2" fmla="*/ 19 w 36"/>
                  <a:gd name="T3" fmla="*/ 0 h 29"/>
                  <a:gd name="T4" fmla="*/ 19 w 36"/>
                  <a:gd name="T5" fmla="*/ 0 h 29"/>
                  <a:gd name="T6" fmla="*/ 19 w 36"/>
                  <a:gd name="T7" fmla="*/ 0 h 29"/>
                  <a:gd name="T8" fmla="*/ 1 w 36"/>
                  <a:gd name="T9" fmla="*/ 18 h 29"/>
                  <a:gd name="T10" fmla="*/ 1 w 36"/>
                  <a:gd name="T11" fmla="*/ 18 h 29"/>
                  <a:gd name="T12" fmla="*/ 5 w 36"/>
                  <a:gd name="T13" fmla="*/ 19 h 29"/>
                  <a:gd name="T14" fmla="*/ 9 w 36"/>
                  <a:gd name="T15" fmla="*/ 19 h 29"/>
                  <a:gd name="T16" fmla="*/ 13 w 36"/>
                  <a:gd name="T17" fmla="*/ 19 h 29"/>
                  <a:gd name="T18" fmla="*/ 21 w 36"/>
                  <a:gd name="T19" fmla="*/ 28 h 29"/>
                  <a:gd name="T20" fmla="*/ 23 w 36"/>
                  <a:gd name="T21" fmla="*/ 29 h 29"/>
                  <a:gd name="T22" fmla="*/ 36 w 36"/>
                  <a:gd name="T23" fmla="*/ 9 h 29"/>
                  <a:gd name="T24" fmla="*/ 29 w 36"/>
                  <a:gd name="T25" fmla="*/ 7 h 29"/>
                  <a:gd name="T26" fmla="*/ 29 w 36"/>
                  <a:gd name="T27" fmla="*/ 7 h 29"/>
                  <a:gd name="T28" fmla="*/ 24 w 36"/>
                  <a:gd name="T29" fmla="*/ 15 h 29"/>
                  <a:gd name="T30" fmla="*/ 23 w 36"/>
                  <a:gd name="T31" fmla="*/ 15 h 29"/>
                  <a:gd name="T32" fmla="*/ 19 w 36"/>
                  <a:gd name="T33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" h="29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21" y="14"/>
                      <a:pt x="0" y="6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2" y="19"/>
                      <a:pt x="4" y="19"/>
                      <a:pt x="5" y="19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10" y="19"/>
                      <a:pt x="12" y="19"/>
                      <a:pt x="13" y="19"/>
                    </a:cubicBezTo>
                    <a:cubicBezTo>
                      <a:pt x="17" y="19"/>
                      <a:pt x="21" y="20"/>
                      <a:pt x="21" y="28"/>
                    </a:cubicBezTo>
                    <a:cubicBezTo>
                      <a:pt x="22" y="28"/>
                      <a:pt x="22" y="28"/>
                      <a:pt x="23" y="29"/>
                    </a:cubicBezTo>
                    <a:cubicBezTo>
                      <a:pt x="34" y="27"/>
                      <a:pt x="33" y="17"/>
                      <a:pt x="36" y="9"/>
                    </a:cubicBezTo>
                    <a:cubicBezTo>
                      <a:pt x="34" y="9"/>
                      <a:pt x="32" y="8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10"/>
                      <a:pt x="27" y="15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16" y="12"/>
                      <a:pt x="24" y="4"/>
                      <a:pt x="19" y="0"/>
                    </a:cubicBezTo>
                  </a:path>
                </a:pathLst>
              </a:custGeom>
              <a:solidFill>
                <a:srgbClr val="5526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8" name="Freeform 6346"/>
              <p:cNvSpPr/>
              <p:nvPr/>
            </p:nvSpPr>
            <p:spPr bwMode="auto">
              <a:xfrm>
                <a:off x="5024438" y="5973764"/>
                <a:ext cx="44450" cy="39688"/>
              </a:xfrm>
              <a:custGeom>
                <a:avLst/>
                <a:gdLst>
                  <a:gd name="T0" fmla="*/ 10 w 22"/>
                  <a:gd name="T1" fmla="*/ 0 h 20"/>
                  <a:gd name="T2" fmla="*/ 0 w 22"/>
                  <a:gd name="T3" fmla="*/ 10 h 20"/>
                  <a:gd name="T4" fmla="*/ 0 w 22"/>
                  <a:gd name="T5" fmla="*/ 10 h 20"/>
                  <a:gd name="T6" fmla="*/ 0 w 22"/>
                  <a:gd name="T7" fmla="*/ 10 h 20"/>
                  <a:gd name="T8" fmla="*/ 0 w 22"/>
                  <a:gd name="T9" fmla="*/ 10 h 20"/>
                  <a:gd name="T10" fmla="*/ 0 w 22"/>
                  <a:gd name="T11" fmla="*/ 10 h 20"/>
                  <a:gd name="T12" fmla="*/ 0 w 22"/>
                  <a:gd name="T13" fmla="*/ 10 h 20"/>
                  <a:gd name="T14" fmla="*/ 6 w 22"/>
                  <a:gd name="T15" fmla="*/ 16 h 20"/>
                  <a:gd name="T16" fmla="*/ 6 w 22"/>
                  <a:gd name="T17" fmla="*/ 16 h 20"/>
                  <a:gd name="T18" fmla="*/ 17 w 22"/>
                  <a:gd name="T19" fmla="*/ 20 h 20"/>
                  <a:gd name="T20" fmla="*/ 22 w 22"/>
                  <a:gd name="T21" fmla="*/ 18 h 20"/>
                  <a:gd name="T22" fmla="*/ 22 w 22"/>
                  <a:gd name="T23" fmla="*/ 18 h 20"/>
                  <a:gd name="T24" fmla="*/ 11 w 22"/>
                  <a:gd name="T25" fmla="*/ 0 h 20"/>
                  <a:gd name="T26" fmla="*/ 10 w 22"/>
                  <a:gd name="T2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0">
                    <a:moveTo>
                      <a:pt x="10" y="0"/>
                    </a:moveTo>
                    <a:cubicBezTo>
                      <a:pt x="5" y="0"/>
                      <a:pt x="2" y="5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1"/>
                      <a:pt x="5" y="13"/>
                      <a:pt x="6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0" y="17"/>
                      <a:pt x="13" y="20"/>
                      <a:pt x="17" y="20"/>
                    </a:cubicBezTo>
                    <a:cubicBezTo>
                      <a:pt x="18" y="20"/>
                      <a:pt x="20" y="19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1" y="10"/>
                      <a:pt x="20" y="1"/>
                      <a:pt x="11" y="0"/>
                    </a:cubicBezTo>
                    <a:cubicBezTo>
                      <a:pt x="11" y="0"/>
                      <a:pt x="11" y="0"/>
                      <a:pt x="10" y="0"/>
                    </a:cubicBezTo>
                  </a:path>
                </a:pathLst>
              </a:custGeom>
              <a:solidFill>
                <a:srgbClr val="744A7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19" name="Freeform 6347"/>
              <p:cNvSpPr/>
              <p:nvPr/>
            </p:nvSpPr>
            <p:spPr bwMode="auto">
              <a:xfrm>
                <a:off x="5072063" y="5922964"/>
                <a:ext cx="39688" cy="38100"/>
              </a:xfrm>
              <a:custGeom>
                <a:avLst/>
                <a:gdLst>
                  <a:gd name="T0" fmla="*/ 9 w 20"/>
                  <a:gd name="T1" fmla="*/ 0 h 19"/>
                  <a:gd name="T2" fmla="*/ 2 w 20"/>
                  <a:gd name="T3" fmla="*/ 8 h 19"/>
                  <a:gd name="T4" fmla="*/ 14 w 20"/>
                  <a:gd name="T5" fmla="*/ 19 h 19"/>
                  <a:gd name="T6" fmla="*/ 14 w 20"/>
                  <a:gd name="T7" fmla="*/ 19 h 19"/>
                  <a:gd name="T8" fmla="*/ 19 w 20"/>
                  <a:gd name="T9" fmla="*/ 17 h 19"/>
                  <a:gd name="T10" fmla="*/ 19 w 20"/>
                  <a:gd name="T11" fmla="*/ 17 h 19"/>
                  <a:gd name="T12" fmla="*/ 11 w 20"/>
                  <a:gd name="T13" fmla="*/ 0 h 19"/>
                  <a:gd name="T14" fmla="*/ 9 w 20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19">
                    <a:moveTo>
                      <a:pt x="9" y="0"/>
                    </a:moveTo>
                    <a:cubicBezTo>
                      <a:pt x="5" y="0"/>
                      <a:pt x="3" y="4"/>
                      <a:pt x="2" y="8"/>
                    </a:cubicBezTo>
                    <a:cubicBezTo>
                      <a:pt x="0" y="18"/>
                      <a:pt x="9" y="17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6" y="19"/>
                      <a:pt x="17" y="18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1"/>
                      <a:pt x="20" y="2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</a:path>
                </a:pathLst>
              </a:custGeom>
              <a:solidFill>
                <a:srgbClr val="7243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0" name="Freeform 6348"/>
              <p:cNvSpPr/>
              <p:nvPr/>
            </p:nvSpPr>
            <p:spPr bwMode="auto">
              <a:xfrm>
                <a:off x="4965700" y="5959476"/>
                <a:ext cx="42863" cy="55563"/>
              </a:xfrm>
              <a:custGeom>
                <a:avLst/>
                <a:gdLst>
                  <a:gd name="T0" fmla="*/ 14 w 21"/>
                  <a:gd name="T1" fmla="*/ 0 h 28"/>
                  <a:gd name="T2" fmla="*/ 14 w 21"/>
                  <a:gd name="T3" fmla="*/ 0 h 28"/>
                  <a:gd name="T4" fmla="*/ 9 w 21"/>
                  <a:gd name="T5" fmla="*/ 3 h 28"/>
                  <a:gd name="T6" fmla="*/ 9 w 21"/>
                  <a:gd name="T7" fmla="*/ 3 h 28"/>
                  <a:gd name="T8" fmla="*/ 8 w 21"/>
                  <a:gd name="T9" fmla="*/ 6 h 28"/>
                  <a:gd name="T10" fmla="*/ 8 w 21"/>
                  <a:gd name="T11" fmla="*/ 6 h 28"/>
                  <a:gd name="T12" fmla="*/ 13 w 21"/>
                  <a:gd name="T13" fmla="*/ 28 h 28"/>
                  <a:gd name="T14" fmla="*/ 13 w 21"/>
                  <a:gd name="T15" fmla="*/ 28 h 28"/>
                  <a:gd name="T16" fmla="*/ 14 w 21"/>
                  <a:gd name="T1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8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2" y="1"/>
                      <a:pt x="11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0" y="16"/>
                      <a:pt x="12" y="21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21" y="19"/>
                      <a:pt x="19" y="10"/>
                      <a:pt x="14" y="0"/>
                    </a:cubicBezTo>
                  </a:path>
                </a:pathLst>
              </a:custGeom>
              <a:solidFill>
                <a:srgbClr val="6940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1" name="Freeform 6349"/>
              <p:cNvSpPr/>
              <p:nvPr/>
            </p:nvSpPr>
            <p:spPr bwMode="auto">
              <a:xfrm>
                <a:off x="5094288" y="5981701"/>
                <a:ext cx="28575" cy="36513"/>
              </a:xfrm>
              <a:custGeom>
                <a:avLst/>
                <a:gdLst>
                  <a:gd name="T0" fmla="*/ 8 w 14"/>
                  <a:gd name="T1" fmla="*/ 0 h 19"/>
                  <a:gd name="T2" fmla="*/ 8 w 14"/>
                  <a:gd name="T3" fmla="*/ 0 h 19"/>
                  <a:gd name="T4" fmla="*/ 8 w 14"/>
                  <a:gd name="T5" fmla="*/ 0 h 19"/>
                  <a:gd name="T6" fmla="*/ 2 w 14"/>
                  <a:gd name="T7" fmla="*/ 6 h 19"/>
                  <a:gd name="T8" fmla="*/ 2 w 14"/>
                  <a:gd name="T9" fmla="*/ 6 h 19"/>
                  <a:gd name="T10" fmla="*/ 5 w 14"/>
                  <a:gd name="T11" fmla="*/ 18 h 19"/>
                  <a:gd name="T12" fmla="*/ 7 w 14"/>
                  <a:gd name="T13" fmla="*/ 19 h 19"/>
                  <a:gd name="T14" fmla="*/ 12 w 14"/>
                  <a:gd name="T15" fmla="*/ 14 h 19"/>
                  <a:gd name="T16" fmla="*/ 12 w 14"/>
                  <a:gd name="T17" fmla="*/ 14 h 19"/>
                  <a:gd name="T18" fmla="*/ 12 w 14"/>
                  <a:gd name="T19" fmla="*/ 14 h 19"/>
                  <a:gd name="T20" fmla="*/ 8 w 14"/>
                  <a:gd name="T21" fmla="*/ 0 h 19"/>
                  <a:gd name="T22" fmla="*/ 8 w 14"/>
                  <a:gd name="T2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1"/>
                      <a:pt x="3" y="3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11"/>
                      <a:pt x="0" y="15"/>
                      <a:pt x="5" y="18"/>
                    </a:cubicBezTo>
                    <a:cubicBezTo>
                      <a:pt x="6" y="18"/>
                      <a:pt x="6" y="19"/>
                      <a:pt x="7" y="19"/>
                    </a:cubicBezTo>
                    <a:cubicBezTo>
                      <a:pt x="9" y="19"/>
                      <a:pt x="10" y="16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8"/>
                      <a:pt x="9" y="5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552F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2" name="Freeform 6350"/>
              <p:cNvSpPr/>
              <p:nvPr/>
            </p:nvSpPr>
            <p:spPr bwMode="auto">
              <a:xfrm>
                <a:off x="4910138" y="5913439"/>
                <a:ext cx="19050" cy="17463"/>
              </a:xfrm>
              <a:custGeom>
                <a:avLst/>
                <a:gdLst>
                  <a:gd name="T0" fmla="*/ 6 w 10"/>
                  <a:gd name="T1" fmla="*/ 0 h 9"/>
                  <a:gd name="T2" fmla="*/ 4 w 10"/>
                  <a:gd name="T3" fmla="*/ 1 h 9"/>
                  <a:gd name="T4" fmla="*/ 1 w 10"/>
                  <a:gd name="T5" fmla="*/ 1 h 9"/>
                  <a:gd name="T6" fmla="*/ 0 w 10"/>
                  <a:gd name="T7" fmla="*/ 1 h 9"/>
                  <a:gd name="T8" fmla="*/ 0 w 10"/>
                  <a:gd name="T9" fmla="*/ 1 h 9"/>
                  <a:gd name="T10" fmla="*/ 1 w 10"/>
                  <a:gd name="T11" fmla="*/ 9 h 9"/>
                  <a:gd name="T12" fmla="*/ 1 w 10"/>
                  <a:gd name="T13" fmla="*/ 9 h 9"/>
                  <a:gd name="T14" fmla="*/ 10 w 10"/>
                  <a:gd name="T15" fmla="*/ 3 h 9"/>
                  <a:gd name="T16" fmla="*/ 6 w 10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9">
                    <a:moveTo>
                      <a:pt x="6" y="0"/>
                    </a:moveTo>
                    <a:cubicBezTo>
                      <a:pt x="5" y="0"/>
                      <a:pt x="5" y="0"/>
                      <a:pt x="4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4"/>
                      <a:pt x="1" y="7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5" y="9"/>
                      <a:pt x="10" y="8"/>
                      <a:pt x="10" y="3"/>
                    </a:cubicBezTo>
                    <a:cubicBezTo>
                      <a:pt x="9" y="1"/>
                      <a:pt x="8" y="0"/>
                      <a:pt x="6" y="0"/>
                    </a:cubicBezTo>
                  </a:path>
                </a:pathLst>
              </a:custGeom>
              <a:solidFill>
                <a:srgbClr val="643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3" name="Freeform 6351"/>
              <p:cNvSpPr/>
              <p:nvPr/>
            </p:nvSpPr>
            <p:spPr bwMode="auto">
              <a:xfrm>
                <a:off x="5062538" y="5365751"/>
                <a:ext cx="249238" cy="323850"/>
              </a:xfrm>
              <a:custGeom>
                <a:avLst/>
                <a:gdLst>
                  <a:gd name="T0" fmla="*/ 74 w 124"/>
                  <a:gd name="T1" fmla="*/ 0 h 162"/>
                  <a:gd name="T2" fmla="*/ 64 w 124"/>
                  <a:gd name="T3" fmla="*/ 30 h 162"/>
                  <a:gd name="T4" fmla="*/ 54 w 124"/>
                  <a:gd name="T5" fmla="*/ 35 h 162"/>
                  <a:gd name="T6" fmla="*/ 49 w 124"/>
                  <a:gd name="T7" fmla="*/ 52 h 162"/>
                  <a:gd name="T8" fmla="*/ 31 w 124"/>
                  <a:gd name="T9" fmla="*/ 43 h 162"/>
                  <a:gd name="T10" fmla="*/ 30 w 124"/>
                  <a:gd name="T11" fmla="*/ 43 h 162"/>
                  <a:gd name="T12" fmla="*/ 18 w 124"/>
                  <a:gd name="T13" fmla="*/ 42 h 162"/>
                  <a:gd name="T14" fmla="*/ 12 w 124"/>
                  <a:gd name="T15" fmla="*/ 37 h 162"/>
                  <a:gd name="T16" fmla="*/ 8 w 124"/>
                  <a:gd name="T17" fmla="*/ 36 h 162"/>
                  <a:gd name="T18" fmla="*/ 8 w 124"/>
                  <a:gd name="T19" fmla="*/ 36 h 162"/>
                  <a:gd name="T20" fmla="*/ 23 w 124"/>
                  <a:gd name="T21" fmla="*/ 90 h 162"/>
                  <a:gd name="T22" fmla="*/ 23 w 124"/>
                  <a:gd name="T23" fmla="*/ 90 h 162"/>
                  <a:gd name="T24" fmla="*/ 40 w 124"/>
                  <a:gd name="T25" fmla="*/ 149 h 162"/>
                  <a:gd name="T26" fmla="*/ 40 w 124"/>
                  <a:gd name="T27" fmla="*/ 149 h 162"/>
                  <a:gd name="T28" fmla="*/ 43 w 124"/>
                  <a:gd name="T29" fmla="*/ 142 h 162"/>
                  <a:gd name="T30" fmla="*/ 43 w 124"/>
                  <a:gd name="T31" fmla="*/ 110 h 162"/>
                  <a:gd name="T32" fmla="*/ 31 w 124"/>
                  <a:gd name="T33" fmla="*/ 92 h 162"/>
                  <a:gd name="T34" fmla="*/ 46 w 124"/>
                  <a:gd name="T35" fmla="*/ 86 h 162"/>
                  <a:gd name="T36" fmla="*/ 56 w 124"/>
                  <a:gd name="T37" fmla="*/ 87 h 162"/>
                  <a:gd name="T38" fmla="*/ 53 w 124"/>
                  <a:gd name="T39" fmla="*/ 75 h 162"/>
                  <a:gd name="T40" fmla="*/ 63 w 124"/>
                  <a:gd name="T41" fmla="*/ 55 h 162"/>
                  <a:gd name="T42" fmla="*/ 67 w 124"/>
                  <a:gd name="T43" fmla="*/ 56 h 162"/>
                  <a:gd name="T44" fmla="*/ 71 w 124"/>
                  <a:gd name="T45" fmla="*/ 57 h 162"/>
                  <a:gd name="T46" fmla="*/ 71 w 124"/>
                  <a:gd name="T47" fmla="*/ 57 h 162"/>
                  <a:gd name="T48" fmla="*/ 88 w 124"/>
                  <a:gd name="T49" fmla="*/ 30 h 162"/>
                  <a:gd name="T50" fmla="*/ 88 w 124"/>
                  <a:gd name="T51" fmla="*/ 30 h 162"/>
                  <a:gd name="T52" fmla="*/ 96 w 124"/>
                  <a:gd name="T53" fmla="*/ 20 h 162"/>
                  <a:gd name="T54" fmla="*/ 96 w 124"/>
                  <a:gd name="T55" fmla="*/ 20 h 162"/>
                  <a:gd name="T56" fmla="*/ 96 w 124"/>
                  <a:gd name="T57" fmla="*/ 20 h 162"/>
                  <a:gd name="T58" fmla="*/ 117 w 124"/>
                  <a:gd name="T59" fmla="*/ 28 h 162"/>
                  <a:gd name="T60" fmla="*/ 124 w 124"/>
                  <a:gd name="T61" fmla="*/ 21 h 162"/>
                  <a:gd name="T62" fmla="*/ 124 w 124"/>
                  <a:gd name="T63" fmla="*/ 21 h 162"/>
                  <a:gd name="T64" fmla="*/ 122 w 124"/>
                  <a:gd name="T65" fmla="*/ 16 h 162"/>
                  <a:gd name="T66" fmla="*/ 117 w 124"/>
                  <a:gd name="T67" fmla="*/ 15 h 162"/>
                  <a:gd name="T68" fmla="*/ 112 w 124"/>
                  <a:gd name="T69" fmla="*/ 9 h 162"/>
                  <a:gd name="T70" fmla="*/ 109 w 124"/>
                  <a:gd name="T71" fmla="*/ 4 h 162"/>
                  <a:gd name="T72" fmla="*/ 92 w 124"/>
                  <a:gd name="T73" fmla="*/ 6 h 162"/>
                  <a:gd name="T74" fmla="*/ 84 w 124"/>
                  <a:gd name="T75" fmla="*/ 13 h 162"/>
                  <a:gd name="T76" fmla="*/ 81 w 124"/>
                  <a:gd name="T77" fmla="*/ 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4" h="162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1" y="10"/>
                      <a:pt x="84" y="26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0" y="31"/>
                      <a:pt x="57" y="33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5" y="48"/>
                      <a:pt x="53" y="52"/>
                      <a:pt x="49" y="52"/>
                    </a:cubicBezTo>
                    <a:cubicBezTo>
                      <a:pt x="47" y="52"/>
                      <a:pt x="44" y="49"/>
                      <a:pt x="40" y="47"/>
                    </a:cubicBezTo>
                    <a:cubicBezTo>
                      <a:pt x="37" y="45"/>
                      <a:pt x="34" y="43"/>
                      <a:pt x="31" y="43"/>
                    </a:cubicBezTo>
                    <a:cubicBezTo>
                      <a:pt x="31" y="43"/>
                      <a:pt x="31" y="43"/>
                      <a:pt x="30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28" y="46"/>
                      <a:pt x="26" y="47"/>
                      <a:pt x="24" y="47"/>
                    </a:cubicBezTo>
                    <a:cubicBezTo>
                      <a:pt x="22" y="47"/>
                      <a:pt x="20" y="44"/>
                      <a:pt x="18" y="42"/>
                    </a:cubicBezTo>
                    <a:cubicBezTo>
                      <a:pt x="17" y="39"/>
                      <a:pt x="15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7"/>
                      <a:pt x="9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6" y="43"/>
                      <a:pt x="0" y="51"/>
                      <a:pt x="14" y="52"/>
                    </a:cubicBezTo>
                    <a:cubicBezTo>
                      <a:pt x="14" y="65"/>
                      <a:pt x="26" y="76"/>
                      <a:pt x="23" y="90"/>
                    </a:cubicBezTo>
                    <a:cubicBezTo>
                      <a:pt x="23" y="90"/>
                      <a:pt x="23" y="90"/>
                      <a:pt x="23" y="90"/>
                    </a:cubicBezTo>
                    <a:cubicBezTo>
                      <a:pt x="23" y="90"/>
                      <a:pt x="23" y="90"/>
                      <a:pt x="23" y="90"/>
                    </a:cubicBezTo>
                    <a:cubicBezTo>
                      <a:pt x="29" y="114"/>
                      <a:pt x="34" y="138"/>
                      <a:pt x="40" y="162"/>
                    </a:cubicBezTo>
                    <a:cubicBezTo>
                      <a:pt x="40" y="158"/>
                      <a:pt x="40" y="153"/>
                      <a:pt x="40" y="149"/>
                    </a:cubicBezTo>
                    <a:cubicBezTo>
                      <a:pt x="40" y="149"/>
                      <a:pt x="40" y="149"/>
                      <a:pt x="40" y="149"/>
                    </a:cubicBezTo>
                    <a:cubicBezTo>
                      <a:pt x="40" y="149"/>
                      <a:pt x="40" y="149"/>
                      <a:pt x="40" y="149"/>
                    </a:cubicBezTo>
                    <a:cubicBezTo>
                      <a:pt x="41" y="147"/>
                      <a:pt x="42" y="144"/>
                      <a:pt x="43" y="142"/>
                    </a:cubicBezTo>
                    <a:cubicBezTo>
                      <a:pt x="43" y="142"/>
                      <a:pt x="43" y="142"/>
                      <a:pt x="43" y="142"/>
                    </a:cubicBezTo>
                    <a:cubicBezTo>
                      <a:pt x="43" y="142"/>
                      <a:pt x="43" y="142"/>
                      <a:pt x="43" y="142"/>
                    </a:cubicBezTo>
                    <a:cubicBezTo>
                      <a:pt x="47" y="131"/>
                      <a:pt x="33" y="120"/>
                      <a:pt x="43" y="110"/>
                    </a:cubicBezTo>
                    <a:cubicBezTo>
                      <a:pt x="45" y="108"/>
                      <a:pt x="42" y="106"/>
                      <a:pt x="39" y="106"/>
                    </a:cubicBezTo>
                    <a:cubicBezTo>
                      <a:pt x="29" y="105"/>
                      <a:pt x="28" y="99"/>
                      <a:pt x="31" y="92"/>
                    </a:cubicBezTo>
                    <a:cubicBezTo>
                      <a:pt x="32" y="87"/>
                      <a:pt x="36" y="85"/>
                      <a:pt x="41" y="85"/>
                    </a:cubicBezTo>
                    <a:cubicBezTo>
                      <a:pt x="42" y="85"/>
                      <a:pt x="44" y="85"/>
                      <a:pt x="46" y="86"/>
                    </a:cubicBezTo>
                    <a:cubicBezTo>
                      <a:pt x="48" y="86"/>
                      <a:pt x="50" y="89"/>
                      <a:pt x="53" y="89"/>
                    </a:cubicBezTo>
                    <a:cubicBezTo>
                      <a:pt x="54" y="89"/>
                      <a:pt x="55" y="89"/>
                      <a:pt x="56" y="87"/>
                    </a:cubicBezTo>
                    <a:cubicBezTo>
                      <a:pt x="59" y="83"/>
                      <a:pt x="53" y="80"/>
                      <a:pt x="53" y="75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53" y="75"/>
                      <a:pt x="53" y="75"/>
                      <a:pt x="53" y="75"/>
                    </a:cubicBezTo>
                    <a:cubicBezTo>
                      <a:pt x="48" y="63"/>
                      <a:pt x="53" y="55"/>
                      <a:pt x="63" y="55"/>
                    </a:cubicBezTo>
                    <a:cubicBezTo>
                      <a:pt x="64" y="55"/>
                      <a:pt x="66" y="55"/>
                      <a:pt x="67" y="56"/>
                    </a:cubicBezTo>
                    <a:cubicBezTo>
                      <a:pt x="67" y="56"/>
                      <a:pt x="67" y="56"/>
                      <a:pt x="67" y="56"/>
                    </a:cubicBezTo>
                    <a:cubicBezTo>
                      <a:pt x="67" y="56"/>
                      <a:pt x="67" y="56"/>
                      <a:pt x="67" y="56"/>
                    </a:cubicBezTo>
                    <a:cubicBezTo>
                      <a:pt x="69" y="56"/>
                      <a:pt x="70" y="56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3" y="56"/>
                      <a:pt x="74" y="55"/>
                      <a:pt x="76" y="54"/>
                    </a:cubicBezTo>
                    <a:cubicBezTo>
                      <a:pt x="64" y="38"/>
                      <a:pt x="81" y="37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88" y="30"/>
                      <a:pt x="88" y="30"/>
                      <a:pt x="88" y="30"/>
                    </a:cubicBezTo>
                    <a:cubicBezTo>
                      <a:pt x="90" y="26"/>
                      <a:pt x="90" y="22"/>
                      <a:pt x="94" y="20"/>
                    </a:cubicBezTo>
                    <a:cubicBezTo>
                      <a:pt x="95" y="20"/>
                      <a:pt x="95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8" y="19"/>
                      <a:pt x="100" y="18"/>
                      <a:pt x="102" y="18"/>
                    </a:cubicBezTo>
                    <a:cubicBezTo>
                      <a:pt x="108" y="18"/>
                      <a:pt x="112" y="23"/>
                      <a:pt x="117" y="28"/>
                    </a:cubicBezTo>
                    <a:cubicBezTo>
                      <a:pt x="119" y="30"/>
                      <a:pt x="120" y="31"/>
                      <a:pt x="121" y="31"/>
                    </a:cubicBezTo>
                    <a:cubicBezTo>
                      <a:pt x="122" y="31"/>
                      <a:pt x="123" y="28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3" y="20"/>
                      <a:pt x="122" y="18"/>
                      <a:pt x="122" y="16"/>
                    </a:cubicBezTo>
                    <a:cubicBezTo>
                      <a:pt x="122" y="16"/>
                      <a:pt x="122" y="16"/>
                      <a:pt x="122" y="16"/>
                    </a:cubicBezTo>
                    <a:cubicBezTo>
                      <a:pt x="121" y="16"/>
                      <a:pt x="119" y="15"/>
                      <a:pt x="118" y="15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7" y="15"/>
                      <a:pt x="116" y="15"/>
                      <a:pt x="116" y="15"/>
                    </a:cubicBezTo>
                    <a:cubicBezTo>
                      <a:pt x="113" y="15"/>
                      <a:pt x="110" y="15"/>
                      <a:pt x="112" y="9"/>
                    </a:cubicBezTo>
                    <a:cubicBezTo>
                      <a:pt x="111" y="7"/>
                      <a:pt x="110" y="6"/>
                      <a:pt x="109" y="4"/>
                    </a:cubicBezTo>
                    <a:cubicBezTo>
                      <a:pt x="109" y="4"/>
                      <a:pt x="109" y="4"/>
                      <a:pt x="109" y="4"/>
                    </a:cubicBezTo>
                    <a:cubicBezTo>
                      <a:pt x="103" y="5"/>
                      <a:pt x="98" y="6"/>
                      <a:pt x="92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1" y="9"/>
                      <a:pt x="89" y="13"/>
                      <a:pt x="86" y="13"/>
                    </a:cubicBezTo>
                    <a:cubicBezTo>
                      <a:pt x="85" y="13"/>
                      <a:pt x="85" y="13"/>
                      <a:pt x="84" y="13"/>
                    </a:cubicBezTo>
                    <a:cubicBezTo>
                      <a:pt x="82" y="12"/>
                      <a:pt x="82" y="6"/>
                      <a:pt x="81" y="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78" y="2"/>
                      <a:pt x="76" y="1"/>
                      <a:pt x="74" y="0"/>
                    </a:cubicBezTo>
                  </a:path>
                </a:pathLst>
              </a:custGeom>
              <a:solidFill>
                <a:srgbClr val="5C2A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4" name="Freeform 6352"/>
              <p:cNvSpPr/>
              <p:nvPr/>
            </p:nvSpPr>
            <p:spPr bwMode="auto">
              <a:xfrm>
                <a:off x="5141913" y="5643564"/>
                <a:ext cx="109538" cy="157163"/>
              </a:xfrm>
              <a:custGeom>
                <a:avLst/>
                <a:gdLst>
                  <a:gd name="T0" fmla="*/ 14 w 54"/>
                  <a:gd name="T1" fmla="*/ 0 h 79"/>
                  <a:gd name="T2" fmla="*/ 3 w 54"/>
                  <a:gd name="T3" fmla="*/ 3 h 79"/>
                  <a:gd name="T4" fmla="*/ 3 w 54"/>
                  <a:gd name="T5" fmla="*/ 3 h 79"/>
                  <a:gd name="T6" fmla="*/ 0 w 54"/>
                  <a:gd name="T7" fmla="*/ 10 h 79"/>
                  <a:gd name="T8" fmla="*/ 0 w 54"/>
                  <a:gd name="T9" fmla="*/ 10 h 79"/>
                  <a:gd name="T10" fmla="*/ 0 w 54"/>
                  <a:gd name="T11" fmla="*/ 10 h 79"/>
                  <a:gd name="T12" fmla="*/ 16 w 54"/>
                  <a:gd name="T13" fmla="*/ 9 h 79"/>
                  <a:gd name="T14" fmla="*/ 16 w 54"/>
                  <a:gd name="T15" fmla="*/ 9 h 79"/>
                  <a:gd name="T16" fmla="*/ 16 w 54"/>
                  <a:gd name="T17" fmla="*/ 9 h 79"/>
                  <a:gd name="T18" fmla="*/ 8 w 54"/>
                  <a:gd name="T19" fmla="*/ 43 h 79"/>
                  <a:gd name="T20" fmla="*/ 8 w 54"/>
                  <a:gd name="T21" fmla="*/ 74 h 79"/>
                  <a:gd name="T22" fmla="*/ 21 w 54"/>
                  <a:gd name="T23" fmla="*/ 79 h 79"/>
                  <a:gd name="T24" fmla="*/ 32 w 54"/>
                  <a:gd name="T25" fmla="*/ 66 h 79"/>
                  <a:gd name="T26" fmla="*/ 46 w 54"/>
                  <a:gd name="T27" fmla="*/ 46 h 79"/>
                  <a:gd name="T28" fmla="*/ 46 w 54"/>
                  <a:gd name="T29" fmla="*/ 46 h 79"/>
                  <a:gd name="T30" fmla="*/ 46 w 54"/>
                  <a:gd name="T31" fmla="*/ 46 h 79"/>
                  <a:gd name="T32" fmla="*/ 51 w 54"/>
                  <a:gd name="T33" fmla="*/ 31 h 79"/>
                  <a:gd name="T34" fmla="*/ 51 w 54"/>
                  <a:gd name="T35" fmla="*/ 31 h 79"/>
                  <a:gd name="T36" fmla="*/ 51 w 54"/>
                  <a:gd name="T37" fmla="*/ 19 h 79"/>
                  <a:gd name="T38" fmla="*/ 51 w 54"/>
                  <a:gd name="T39" fmla="*/ 19 h 79"/>
                  <a:gd name="T40" fmla="*/ 38 w 54"/>
                  <a:gd name="T41" fmla="*/ 46 h 79"/>
                  <a:gd name="T42" fmla="*/ 37 w 54"/>
                  <a:gd name="T43" fmla="*/ 46 h 79"/>
                  <a:gd name="T44" fmla="*/ 33 w 54"/>
                  <a:gd name="T45" fmla="*/ 44 h 79"/>
                  <a:gd name="T46" fmla="*/ 39 w 54"/>
                  <a:gd name="T47" fmla="*/ 11 h 79"/>
                  <a:gd name="T48" fmla="*/ 43 w 54"/>
                  <a:gd name="T49" fmla="*/ 4 h 79"/>
                  <a:gd name="T50" fmla="*/ 43 w 54"/>
                  <a:gd name="T51" fmla="*/ 4 h 79"/>
                  <a:gd name="T52" fmla="*/ 43 w 54"/>
                  <a:gd name="T53" fmla="*/ 4 h 79"/>
                  <a:gd name="T54" fmla="*/ 41 w 54"/>
                  <a:gd name="T55" fmla="*/ 4 h 79"/>
                  <a:gd name="T56" fmla="*/ 28 w 54"/>
                  <a:gd name="T57" fmla="*/ 2 h 79"/>
                  <a:gd name="T58" fmla="*/ 14 w 54"/>
                  <a:gd name="T59" fmla="*/ 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4" h="79">
                    <a:moveTo>
                      <a:pt x="14" y="0"/>
                    </a:moveTo>
                    <a:cubicBezTo>
                      <a:pt x="10" y="0"/>
                      <a:pt x="7" y="1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5"/>
                      <a:pt x="1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0"/>
                      <a:pt x="10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9" y="20"/>
                      <a:pt x="1" y="31"/>
                      <a:pt x="8" y="43"/>
                    </a:cubicBezTo>
                    <a:cubicBezTo>
                      <a:pt x="13" y="54"/>
                      <a:pt x="11" y="64"/>
                      <a:pt x="8" y="74"/>
                    </a:cubicBezTo>
                    <a:cubicBezTo>
                      <a:pt x="12" y="76"/>
                      <a:pt x="17" y="79"/>
                      <a:pt x="21" y="79"/>
                    </a:cubicBezTo>
                    <a:cubicBezTo>
                      <a:pt x="26" y="79"/>
                      <a:pt x="30" y="76"/>
                      <a:pt x="32" y="66"/>
                    </a:cubicBezTo>
                    <a:cubicBezTo>
                      <a:pt x="33" y="59"/>
                      <a:pt x="41" y="53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7" y="41"/>
                      <a:pt x="49" y="36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2" y="27"/>
                      <a:pt x="54" y="23"/>
                      <a:pt x="51" y="19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46" y="28"/>
                      <a:pt x="47" y="39"/>
                      <a:pt x="38" y="46"/>
                    </a:cubicBezTo>
                    <a:cubicBezTo>
                      <a:pt x="38" y="46"/>
                      <a:pt x="38" y="46"/>
                      <a:pt x="37" y="46"/>
                    </a:cubicBezTo>
                    <a:cubicBezTo>
                      <a:pt x="36" y="46"/>
                      <a:pt x="34" y="45"/>
                      <a:pt x="33" y="44"/>
                    </a:cubicBezTo>
                    <a:cubicBezTo>
                      <a:pt x="41" y="34"/>
                      <a:pt x="32" y="21"/>
                      <a:pt x="39" y="11"/>
                    </a:cubicBezTo>
                    <a:cubicBezTo>
                      <a:pt x="41" y="9"/>
                      <a:pt x="42" y="6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4"/>
                      <a:pt x="42" y="4"/>
                      <a:pt x="41" y="4"/>
                    </a:cubicBezTo>
                    <a:cubicBezTo>
                      <a:pt x="37" y="4"/>
                      <a:pt x="32" y="3"/>
                      <a:pt x="28" y="2"/>
                    </a:cubicBezTo>
                    <a:cubicBezTo>
                      <a:pt x="23" y="1"/>
                      <a:pt x="19" y="0"/>
                      <a:pt x="14" y="0"/>
                    </a:cubicBezTo>
                  </a:path>
                </a:pathLst>
              </a:custGeom>
              <a:solidFill>
                <a:srgbClr val="4B1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5" name="Freeform 6353"/>
              <p:cNvSpPr/>
              <p:nvPr/>
            </p:nvSpPr>
            <p:spPr bwMode="auto">
              <a:xfrm>
                <a:off x="5119688" y="5735639"/>
                <a:ext cx="125413" cy="204788"/>
              </a:xfrm>
              <a:custGeom>
                <a:avLst/>
                <a:gdLst>
                  <a:gd name="T0" fmla="*/ 57 w 62"/>
                  <a:gd name="T1" fmla="*/ 0 h 103"/>
                  <a:gd name="T2" fmla="*/ 43 w 62"/>
                  <a:gd name="T3" fmla="*/ 20 h 103"/>
                  <a:gd name="T4" fmla="*/ 32 w 62"/>
                  <a:gd name="T5" fmla="*/ 33 h 103"/>
                  <a:gd name="T6" fmla="*/ 19 w 62"/>
                  <a:gd name="T7" fmla="*/ 28 h 103"/>
                  <a:gd name="T8" fmla="*/ 19 w 62"/>
                  <a:gd name="T9" fmla="*/ 28 h 103"/>
                  <a:gd name="T10" fmla="*/ 8 w 62"/>
                  <a:gd name="T11" fmla="*/ 26 h 103"/>
                  <a:gd name="T12" fmla="*/ 0 w 62"/>
                  <a:gd name="T13" fmla="*/ 35 h 103"/>
                  <a:gd name="T14" fmla="*/ 9 w 62"/>
                  <a:gd name="T15" fmla="*/ 58 h 103"/>
                  <a:gd name="T16" fmla="*/ 9 w 62"/>
                  <a:gd name="T17" fmla="*/ 58 h 103"/>
                  <a:gd name="T18" fmla="*/ 7 w 62"/>
                  <a:gd name="T19" fmla="*/ 62 h 103"/>
                  <a:gd name="T20" fmla="*/ 11 w 62"/>
                  <a:gd name="T21" fmla="*/ 75 h 103"/>
                  <a:gd name="T22" fmla="*/ 11 w 62"/>
                  <a:gd name="T23" fmla="*/ 75 h 103"/>
                  <a:gd name="T24" fmla="*/ 11 w 62"/>
                  <a:gd name="T25" fmla="*/ 75 h 103"/>
                  <a:gd name="T26" fmla="*/ 18 w 62"/>
                  <a:gd name="T27" fmla="*/ 83 h 103"/>
                  <a:gd name="T28" fmla="*/ 20 w 62"/>
                  <a:gd name="T29" fmla="*/ 83 h 103"/>
                  <a:gd name="T30" fmla="*/ 21 w 62"/>
                  <a:gd name="T31" fmla="*/ 82 h 103"/>
                  <a:gd name="T32" fmla="*/ 21 w 62"/>
                  <a:gd name="T33" fmla="*/ 82 h 103"/>
                  <a:gd name="T34" fmla="*/ 29 w 62"/>
                  <a:gd name="T35" fmla="*/ 78 h 103"/>
                  <a:gd name="T36" fmla="*/ 31 w 62"/>
                  <a:gd name="T37" fmla="*/ 86 h 103"/>
                  <a:gd name="T38" fmla="*/ 27 w 62"/>
                  <a:gd name="T39" fmla="*/ 101 h 103"/>
                  <a:gd name="T40" fmla="*/ 27 w 62"/>
                  <a:gd name="T41" fmla="*/ 101 h 103"/>
                  <a:gd name="T42" fmla="*/ 27 w 62"/>
                  <a:gd name="T43" fmla="*/ 101 h 103"/>
                  <a:gd name="T44" fmla="*/ 34 w 62"/>
                  <a:gd name="T45" fmla="*/ 103 h 103"/>
                  <a:gd name="T46" fmla="*/ 34 w 62"/>
                  <a:gd name="T47" fmla="*/ 103 h 103"/>
                  <a:gd name="T48" fmla="*/ 40 w 62"/>
                  <a:gd name="T49" fmla="*/ 97 h 103"/>
                  <a:gd name="T50" fmla="*/ 40 w 62"/>
                  <a:gd name="T51" fmla="*/ 97 h 103"/>
                  <a:gd name="T52" fmla="*/ 40 w 62"/>
                  <a:gd name="T53" fmla="*/ 97 h 103"/>
                  <a:gd name="T54" fmla="*/ 44 w 62"/>
                  <a:gd name="T55" fmla="*/ 91 h 103"/>
                  <a:gd name="T56" fmla="*/ 57 w 62"/>
                  <a:gd name="T57" fmla="*/ 62 h 103"/>
                  <a:gd name="T58" fmla="*/ 57 w 62"/>
                  <a:gd name="T59" fmla="*/ 62 h 103"/>
                  <a:gd name="T60" fmla="*/ 57 w 62"/>
                  <a:gd name="T61" fmla="*/ 62 h 103"/>
                  <a:gd name="T62" fmla="*/ 58 w 62"/>
                  <a:gd name="T63" fmla="*/ 58 h 103"/>
                  <a:gd name="T64" fmla="*/ 54 w 62"/>
                  <a:gd name="T65" fmla="*/ 57 h 103"/>
                  <a:gd name="T66" fmla="*/ 54 w 62"/>
                  <a:gd name="T67" fmla="*/ 57 h 103"/>
                  <a:gd name="T68" fmla="*/ 46 w 62"/>
                  <a:gd name="T69" fmla="*/ 62 h 103"/>
                  <a:gd name="T70" fmla="*/ 38 w 62"/>
                  <a:gd name="T71" fmla="*/ 71 h 103"/>
                  <a:gd name="T72" fmla="*/ 35 w 62"/>
                  <a:gd name="T73" fmla="*/ 70 h 103"/>
                  <a:gd name="T74" fmla="*/ 34 w 62"/>
                  <a:gd name="T75" fmla="*/ 54 h 103"/>
                  <a:gd name="T76" fmla="*/ 34 w 62"/>
                  <a:gd name="T77" fmla="*/ 54 h 103"/>
                  <a:gd name="T78" fmla="*/ 34 w 62"/>
                  <a:gd name="T79" fmla="*/ 54 h 103"/>
                  <a:gd name="T80" fmla="*/ 34 w 62"/>
                  <a:gd name="T81" fmla="*/ 54 h 103"/>
                  <a:gd name="T82" fmla="*/ 34 w 62"/>
                  <a:gd name="T83" fmla="*/ 54 h 103"/>
                  <a:gd name="T84" fmla="*/ 35 w 62"/>
                  <a:gd name="T85" fmla="*/ 54 h 103"/>
                  <a:gd name="T86" fmla="*/ 34 w 62"/>
                  <a:gd name="T87" fmla="*/ 54 h 103"/>
                  <a:gd name="T88" fmla="*/ 34 w 62"/>
                  <a:gd name="T89" fmla="*/ 54 h 103"/>
                  <a:gd name="T90" fmla="*/ 34 w 62"/>
                  <a:gd name="T91" fmla="*/ 54 h 103"/>
                  <a:gd name="T92" fmla="*/ 34 w 62"/>
                  <a:gd name="T93" fmla="*/ 54 h 103"/>
                  <a:gd name="T94" fmla="*/ 34 w 62"/>
                  <a:gd name="T95" fmla="*/ 54 h 103"/>
                  <a:gd name="T96" fmla="*/ 34 w 62"/>
                  <a:gd name="T97" fmla="*/ 54 h 103"/>
                  <a:gd name="T98" fmla="*/ 31 w 62"/>
                  <a:gd name="T99" fmla="*/ 55 h 103"/>
                  <a:gd name="T100" fmla="*/ 28 w 62"/>
                  <a:gd name="T101" fmla="*/ 57 h 103"/>
                  <a:gd name="T102" fmla="*/ 27 w 62"/>
                  <a:gd name="T103" fmla="*/ 54 h 103"/>
                  <a:gd name="T104" fmla="*/ 30 w 62"/>
                  <a:gd name="T105" fmla="*/ 44 h 103"/>
                  <a:gd name="T106" fmla="*/ 31 w 62"/>
                  <a:gd name="T107" fmla="*/ 44 h 103"/>
                  <a:gd name="T108" fmla="*/ 34 w 62"/>
                  <a:gd name="T109" fmla="*/ 54 h 103"/>
                  <a:gd name="T110" fmla="*/ 35 w 62"/>
                  <a:gd name="T111" fmla="*/ 54 h 103"/>
                  <a:gd name="T112" fmla="*/ 38 w 62"/>
                  <a:gd name="T113" fmla="*/ 55 h 103"/>
                  <a:gd name="T114" fmla="*/ 38 w 62"/>
                  <a:gd name="T115" fmla="*/ 55 h 103"/>
                  <a:gd name="T116" fmla="*/ 57 w 62"/>
                  <a:gd name="T117" fmla="*/ 9 h 103"/>
                  <a:gd name="T118" fmla="*/ 57 w 62"/>
                  <a:gd name="T119" fmla="*/ 0 h 103"/>
                  <a:gd name="T120" fmla="*/ 57 w 62"/>
                  <a:gd name="T121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2" h="103">
                    <a:moveTo>
                      <a:pt x="57" y="0"/>
                    </a:moveTo>
                    <a:cubicBezTo>
                      <a:pt x="52" y="7"/>
                      <a:pt x="44" y="13"/>
                      <a:pt x="43" y="20"/>
                    </a:cubicBezTo>
                    <a:cubicBezTo>
                      <a:pt x="41" y="30"/>
                      <a:pt x="37" y="33"/>
                      <a:pt x="32" y="33"/>
                    </a:cubicBezTo>
                    <a:cubicBezTo>
                      <a:pt x="28" y="33"/>
                      <a:pt x="23" y="30"/>
                      <a:pt x="19" y="28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5" y="27"/>
                      <a:pt x="11" y="26"/>
                      <a:pt x="8" y="26"/>
                    </a:cubicBezTo>
                    <a:cubicBezTo>
                      <a:pt x="5" y="26"/>
                      <a:pt x="1" y="28"/>
                      <a:pt x="0" y="35"/>
                    </a:cubicBezTo>
                    <a:cubicBezTo>
                      <a:pt x="22" y="43"/>
                      <a:pt x="22" y="46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59"/>
                      <a:pt x="8" y="60"/>
                      <a:pt x="7" y="62"/>
                    </a:cubicBezTo>
                    <a:cubicBezTo>
                      <a:pt x="12" y="65"/>
                      <a:pt x="13" y="70"/>
                      <a:pt x="11" y="75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1" y="75"/>
                      <a:pt x="11" y="75"/>
                      <a:pt x="11" y="75"/>
                    </a:cubicBezTo>
                    <a:cubicBezTo>
                      <a:pt x="11" y="80"/>
                      <a:pt x="13" y="83"/>
                      <a:pt x="18" y="83"/>
                    </a:cubicBezTo>
                    <a:cubicBezTo>
                      <a:pt x="18" y="83"/>
                      <a:pt x="19" y="83"/>
                      <a:pt x="20" y="83"/>
                    </a:cubicBezTo>
                    <a:cubicBezTo>
                      <a:pt x="20" y="83"/>
                      <a:pt x="21" y="83"/>
                      <a:pt x="21" y="82"/>
                    </a:cubicBezTo>
                    <a:cubicBezTo>
                      <a:pt x="21" y="82"/>
                      <a:pt x="21" y="82"/>
                      <a:pt x="21" y="82"/>
                    </a:cubicBezTo>
                    <a:cubicBezTo>
                      <a:pt x="24" y="80"/>
                      <a:pt x="27" y="78"/>
                      <a:pt x="29" y="78"/>
                    </a:cubicBezTo>
                    <a:cubicBezTo>
                      <a:pt x="31" y="78"/>
                      <a:pt x="32" y="80"/>
                      <a:pt x="31" y="86"/>
                    </a:cubicBezTo>
                    <a:cubicBezTo>
                      <a:pt x="31" y="91"/>
                      <a:pt x="29" y="96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30" y="102"/>
                      <a:pt x="32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6" y="101"/>
                      <a:pt x="37" y="98"/>
                      <a:pt x="40" y="97"/>
                    </a:cubicBezTo>
                    <a:cubicBezTo>
                      <a:pt x="40" y="97"/>
                      <a:pt x="40" y="97"/>
                      <a:pt x="40" y="97"/>
                    </a:cubicBezTo>
                    <a:cubicBezTo>
                      <a:pt x="40" y="97"/>
                      <a:pt x="40" y="97"/>
                      <a:pt x="40" y="97"/>
                    </a:cubicBezTo>
                    <a:cubicBezTo>
                      <a:pt x="42" y="95"/>
                      <a:pt x="42" y="91"/>
                      <a:pt x="44" y="91"/>
                    </a:cubicBezTo>
                    <a:cubicBezTo>
                      <a:pt x="62" y="87"/>
                      <a:pt x="61" y="75"/>
                      <a:pt x="57" y="62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7" y="62"/>
                      <a:pt x="57" y="62"/>
                      <a:pt x="57" y="62"/>
                    </a:cubicBezTo>
                    <a:cubicBezTo>
                      <a:pt x="57" y="60"/>
                      <a:pt x="57" y="59"/>
                      <a:pt x="58" y="58"/>
                    </a:cubicBezTo>
                    <a:cubicBezTo>
                      <a:pt x="57" y="58"/>
                      <a:pt x="55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2" y="59"/>
                      <a:pt x="49" y="61"/>
                      <a:pt x="46" y="62"/>
                    </a:cubicBezTo>
                    <a:cubicBezTo>
                      <a:pt x="43" y="64"/>
                      <a:pt x="42" y="71"/>
                      <a:pt x="38" y="71"/>
                    </a:cubicBezTo>
                    <a:cubicBezTo>
                      <a:pt x="37" y="71"/>
                      <a:pt x="36" y="70"/>
                      <a:pt x="35" y="70"/>
                    </a:cubicBezTo>
                    <a:cubicBezTo>
                      <a:pt x="28" y="66"/>
                      <a:pt x="34" y="60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5" y="54"/>
                      <a:pt x="35" y="54"/>
                    </a:cubicBezTo>
                    <a:cubicBezTo>
                      <a:pt x="35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3" y="54"/>
                      <a:pt x="32" y="55"/>
                      <a:pt x="31" y="55"/>
                    </a:cubicBezTo>
                    <a:cubicBezTo>
                      <a:pt x="30" y="56"/>
                      <a:pt x="29" y="57"/>
                      <a:pt x="28" y="57"/>
                    </a:cubicBezTo>
                    <a:cubicBezTo>
                      <a:pt x="28" y="57"/>
                      <a:pt x="27" y="56"/>
                      <a:pt x="27" y="54"/>
                    </a:cubicBezTo>
                    <a:cubicBezTo>
                      <a:pt x="26" y="51"/>
                      <a:pt x="24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7" y="44"/>
                      <a:pt x="35" y="50"/>
                      <a:pt x="34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6" y="55"/>
                      <a:pt x="37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44" y="40"/>
                      <a:pt x="41" y="20"/>
                      <a:pt x="57" y="9"/>
                    </a:cubicBezTo>
                    <a:cubicBezTo>
                      <a:pt x="60" y="7"/>
                      <a:pt x="59" y="3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</a:path>
                </a:pathLst>
              </a:custGeom>
              <a:solidFill>
                <a:srgbClr val="6133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6" name="Freeform 6354"/>
              <p:cNvSpPr/>
              <p:nvPr/>
            </p:nvSpPr>
            <p:spPr bwMode="auto">
              <a:xfrm>
                <a:off x="5054600" y="5689601"/>
                <a:ext cx="63500" cy="63500"/>
              </a:xfrm>
              <a:custGeom>
                <a:avLst/>
                <a:gdLst>
                  <a:gd name="T0" fmla="*/ 20 w 32"/>
                  <a:gd name="T1" fmla="*/ 0 h 32"/>
                  <a:gd name="T2" fmla="*/ 20 w 32"/>
                  <a:gd name="T3" fmla="*/ 0 h 32"/>
                  <a:gd name="T4" fmla="*/ 20 w 32"/>
                  <a:gd name="T5" fmla="*/ 12 h 32"/>
                  <a:gd name="T6" fmla="*/ 20 w 32"/>
                  <a:gd name="T7" fmla="*/ 12 h 32"/>
                  <a:gd name="T8" fmla="*/ 19 w 32"/>
                  <a:gd name="T9" fmla="*/ 19 h 32"/>
                  <a:gd name="T10" fmla="*/ 18 w 32"/>
                  <a:gd name="T11" fmla="*/ 19 h 32"/>
                  <a:gd name="T12" fmla="*/ 11 w 32"/>
                  <a:gd name="T13" fmla="*/ 19 h 32"/>
                  <a:gd name="T14" fmla="*/ 0 w 32"/>
                  <a:gd name="T15" fmla="*/ 22 h 32"/>
                  <a:gd name="T16" fmla="*/ 0 w 32"/>
                  <a:gd name="T17" fmla="*/ 22 h 32"/>
                  <a:gd name="T18" fmla="*/ 5 w 32"/>
                  <a:gd name="T19" fmla="*/ 32 h 32"/>
                  <a:gd name="T20" fmla="*/ 5 w 32"/>
                  <a:gd name="T21" fmla="*/ 32 h 32"/>
                  <a:gd name="T22" fmla="*/ 13 w 32"/>
                  <a:gd name="T23" fmla="*/ 29 h 32"/>
                  <a:gd name="T24" fmla="*/ 15 w 32"/>
                  <a:gd name="T25" fmla="*/ 29 h 32"/>
                  <a:gd name="T26" fmla="*/ 17 w 32"/>
                  <a:gd name="T27" fmla="*/ 29 h 32"/>
                  <a:gd name="T28" fmla="*/ 28 w 32"/>
                  <a:gd name="T29" fmla="*/ 23 h 32"/>
                  <a:gd name="T30" fmla="*/ 28 w 32"/>
                  <a:gd name="T31" fmla="*/ 23 h 32"/>
                  <a:gd name="T32" fmla="*/ 20 w 32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20" y="4"/>
                      <a:pt x="20" y="8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2" y="15"/>
                      <a:pt x="26" y="19"/>
                      <a:pt x="19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5" y="19"/>
                      <a:pt x="13" y="19"/>
                      <a:pt x="11" y="19"/>
                    </a:cubicBezTo>
                    <a:cubicBezTo>
                      <a:pt x="7" y="19"/>
                      <a:pt x="3" y="19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5"/>
                      <a:pt x="3" y="28"/>
                      <a:pt x="5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7" y="29"/>
                      <a:pt x="10" y="29"/>
                      <a:pt x="13" y="29"/>
                    </a:cubicBezTo>
                    <a:cubicBezTo>
                      <a:pt x="14" y="29"/>
                      <a:pt x="15" y="29"/>
                      <a:pt x="15" y="29"/>
                    </a:cubicBezTo>
                    <a:cubicBezTo>
                      <a:pt x="16" y="29"/>
                      <a:pt x="17" y="29"/>
                      <a:pt x="17" y="29"/>
                    </a:cubicBezTo>
                    <a:cubicBezTo>
                      <a:pt x="22" y="29"/>
                      <a:pt x="26" y="28"/>
                      <a:pt x="28" y="23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32" y="13"/>
                      <a:pt x="30" y="5"/>
                      <a:pt x="20" y="0"/>
                    </a:cubicBezTo>
                  </a:path>
                </a:pathLst>
              </a:custGeom>
              <a:solidFill>
                <a:srgbClr val="623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7" name="Freeform 6355"/>
              <p:cNvSpPr/>
              <p:nvPr/>
            </p:nvSpPr>
            <p:spPr bwMode="auto">
              <a:xfrm>
                <a:off x="5064125" y="5732464"/>
                <a:ext cx="76200" cy="44450"/>
              </a:xfrm>
              <a:custGeom>
                <a:avLst/>
                <a:gdLst>
                  <a:gd name="T0" fmla="*/ 32 w 38"/>
                  <a:gd name="T1" fmla="*/ 0 h 22"/>
                  <a:gd name="T2" fmla="*/ 23 w 38"/>
                  <a:gd name="T3" fmla="*/ 1 h 22"/>
                  <a:gd name="T4" fmla="*/ 23 w 38"/>
                  <a:gd name="T5" fmla="*/ 1 h 22"/>
                  <a:gd name="T6" fmla="*/ 12 w 38"/>
                  <a:gd name="T7" fmla="*/ 7 h 22"/>
                  <a:gd name="T8" fmla="*/ 10 w 38"/>
                  <a:gd name="T9" fmla="*/ 7 h 22"/>
                  <a:gd name="T10" fmla="*/ 8 w 38"/>
                  <a:gd name="T11" fmla="*/ 7 h 22"/>
                  <a:gd name="T12" fmla="*/ 0 w 38"/>
                  <a:gd name="T13" fmla="*/ 10 h 22"/>
                  <a:gd name="T14" fmla="*/ 0 w 38"/>
                  <a:gd name="T15" fmla="*/ 10 h 22"/>
                  <a:gd name="T16" fmla="*/ 0 w 38"/>
                  <a:gd name="T17" fmla="*/ 10 h 22"/>
                  <a:gd name="T18" fmla="*/ 0 w 38"/>
                  <a:gd name="T19" fmla="*/ 10 h 22"/>
                  <a:gd name="T20" fmla="*/ 0 w 38"/>
                  <a:gd name="T21" fmla="*/ 10 h 22"/>
                  <a:gd name="T22" fmla="*/ 24 w 38"/>
                  <a:gd name="T23" fmla="*/ 22 h 22"/>
                  <a:gd name="T24" fmla="*/ 24 w 38"/>
                  <a:gd name="T25" fmla="*/ 22 h 22"/>
                  <a:gd name="T26" fmla="*/ 24 w 38"/>
                  <a:gd name="T27" fmla="*/ 22 h 22"/>
                  <a:gd name="T28" fmla="*/ 32 w 38"/>
                  <a:gd name="T29" fmla="*/ 0 h 22"/>
                  <a:gd name="T30" fmla="*/ 32 w 38"/>
                  <a:gd name="T31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8" h="22">
                    <a:moveTo>
                      <a:pt x="32" y="0"/>
                    </a:moveTo>
                    <a:cubicBezTo>
                      <a:pt x="29" y="0"/>
                      <a:pt x="26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1" y="6"/>
                      <a:pt x="17" y="7"/>
                      <a:pt x="12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5" y="7"/>
                      <a:pt x="2" y="7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1"/>
                      <a:pt x="16" y="17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7" y="14"/>
                      <a:pt x="38" y="1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</a:path>
                </a:pathLst>
              </a:custGeom>
              <a:solidFill>
                <a:srgbClr val="6A4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8" name="Freeform 6356"/>
              <p:cNvSpPr/>
              <p:nvPr/>
            </p:nvSpPr>
            <p:spPr bwMode="auto">
              <a:xfrm>
                <a:off x="5148263" y="5891214"/>
                <a:ext cx="36513" cy="61913"/>
              </a:xfrm>
              <a:custGeom>
                <a:avLst/>
                <a:gdLst>
                  <a:gd name="T0" fmla="*/ 15 w 18"/>
                  <a:gd name="T1" fmla="*/ 0 h 31"/>
                  <a:gd name="T2" fmla="*/ 7 w 18"/>
                  <a:gd name="T3" fmla="*/ 4 h 31"/>
                  <a:gd name="T4" fmla="*/ 7 w 18"/>
                  <a:gd name="T5" fmla="*/ 4 h 31"/>
                  <a:gd name="T6" fmla="*/ 7 w 18"/>
                  <a:gd name="T7" fmla="*/ 5 h 31"/>
                  <a:gd name="T8" fmla="*/ 3 w 18"/>
                  <a:gd name="T9" fmla="*/ 16 h 31"/>
                  <a:gd name="T10" fmla="*/ 3 w 18"/>
                  <a:gd name="T11" fmla="*/ 16 h 31"/>
                  <a:gd name="T12" fmla="*/ 3 w 18"/>
                  <a:gd name="T13" fmla="*/ 16 h 31"/>
                  <a:gd name="T14" fmla="*/ 7 w 18"/>
                  <a:gd name="T15" fmla="*/ 31 h 31"/>
                  <a:gd name="T16" fmla="*/ 8 w 18"/>
                  <a:gd name="T17" fmla="*/ 31 h 31"/>
                  <a:gd name="T18" fmla="*/ 13 w 18"/>
                  <a:gd name="T19" fmla="*/ 23 h 31"/>
                  <a:gd name="T20" fmla="*/ 13 w 18"/>
                  <a:gd name="T21" fmla="*/ 23 h 31"/>
                  <a:gd name="T22" fmla="*/ 17 w 18"/>
                  <a:gd name="T23" fmla="*/ 8 h 31"/>
                  <a:gd name="T24" fmla="*/ 15 w 18"/>
                  <a:gd name="T2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1">
                    <a:moveTo>
                      <a:pt x="15" y="0"/>
                    </a:moveTo>
                    <a:cubicBezTo>
                      <a:pt x="13" y="0"/>
                      <a:pt x="10" y="2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8"/>
                      <a:pt x="4" y="12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8" y="20"/>
                      <a:pt x="0" y="28"/>
                      <a:pt x="7" y="31"/>
                    </a:cubicBezTo>
                    <a:cubicBezTo>
                      <a:pt x="7" y="31"/>
                      <a:pt x="8" y="31"/>
                      <a:pt x="8" y="31"/>
                    </a:cubicBezTo>
                    <a:cubicBezTo>
                      <a:pt x="11" y="31"/>
                      <a:pt x="12" y="26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5" y="18"/>
                      <a:pt x="17" y="13"/>
                      <a:pt x="17" y="8"/>
                    </a:cubicBezTo>
                    <a:cubicBezTo>
                      <a:pt x="18" y="2"/>
                      <a:pt x="17" y="0"/>
                      <a:pt x="15" y="0"/>
                    </a:cubicBezTo>
                  </a:path>
                </a:pathLst>
              </a:custGeom>
              <a:solidFill>
                <a:srgbClr val="471F4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29" name="Freeform 6357"/>
              <p:cNvSpPr/>
              <p:nvPr/>
            </p:nvSpPr>
            <p:spPr bwMode="auto">
              <a:xfrm>
                <a:off x="5106988" y="5805489"/>
                <a:ext cx="57150" cy="46038"/>
              </a:xfrm>
              <a:custGeom>
                <a:avLst/>
                <a:gdLst>
                  <a:gd name="T0" fmla="*/ 7 w 29"/>
                  <a:gd name="T1" fmla="*/ 0 h 23"/>
                  <a:gd name="T2" fmla="*/ 16 w 29"/>
                  <a:gd name="T3" fmla="*/ 23 h 23"/>
                  <a:gd name="T4" fmla="*/ 16 w 29"/>
                  <a:gd name="T5" fmla="*/ 23 h 23"/>
                  <a:gd name="T6" fmla="*/ 7 w 29"/>
                  <a:gd name="T7" fmla="*/ 0 h 23"/>
                  <a:gd name="T8" fmla="*/ 7 w 29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3">
                    <a:moveTo>
                      <a:pt x="7" y="0"/>
                    </a:moveTo>
                    <a:cubicBezTo>
                      <a:pt x="0" y="11"/>
                      <a:pt x="13" y="15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29" y="11"/>
                      <a:pt x="29" y="8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E3F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0" name="Freeform 6358"/>
              <p:cNvSpPr/>
              <p:nvPr/>
            </p:nvSpPr>
            <p:spPr bwMode="auto">
              <a:xfrm>
                <a:off x="5116513" y="5856289"/>
                <a:ext cx="30163" cy="30163"/>
              </a:xfrm>
              <a:custGeom>
                <a:avLst/>
                <a:gdLst>
                  <a:gd name="T0" fmla="*/ 6 w 15"/>
                  <a:gd name="T1" fmla="*/ 0 h 15"/>
                  <a:gd name="T2" fmla="*/ 0 w 15"/>
                  <a:gd name="T3" fmla="*/ 8 h 15"/>
                  <a:gd name="T4" fmla="*/ 7 w 15"/>
                  <a:gd name="T5" fmla="*/ 15 h 15"/>
                  <a:gd name="T6" fmla="*/ 13 w 15"/>
                  <a:gd name="T7" fmla="*/ 14 h 15"/>
                  <a:gd name="T8" fmla="*/ 13 w 15"/>
                  <a:gd name="T9" fmla="*/ 14 h 15"/>
                  <a:gd name="T10" fmla="*/ 9 w 15"/>
                  <a:gd name="T11" fmla="*/ 1 h 15"/>
                  <a:gd name="T12" fmla="*/ 9 w 15"/>
                  <a:gd name="T13" fmla="*/ 1 h 15"/>
                  <a:gd name="T14" fmla="*/ 6 w 15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5">
                    <a:moveTo>
                      <a:pt x="6" y="0"/>
                    </a:moveTo>
                    <a:cubicBezTo>
                      <a:pt x="2" y="0"/>
                      <a:pt x="0" y="3"/>
                      <a:pt x="0" y="8"/>
                    </a:cubicBezTo>
                    <a:cubicBezTo>
                      <a:pt x="1" y="13"/>
                      <a:pt x="4" y="15"/>
                      <a:pt x="7" y="15"/>
                    </a:cubicBezTo>
                    <a:cubicBezTo>
                      <a:pt x="9" y="15"/>
                      <a:pt x="11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5" y="9"/>
                      <a:pt x="14" y="4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481A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1" name="Freeform 6359"/>
              <p:cNvSpPr/>
              <p:nvPr/>
            </p:nvSpPr>
            <p:spPr bwMode="auto">
              <a:xfrm>
                <a:off x="5064125" y="5753101"/>
                <a:ext cx="47625" cy="25400"/>
              </a:xfrm>
              <a:custGeom>
                <a:avLst/>
                <a:gdLst>
                  <a:gd name="T0" fmla="*/ 0 w 24"/>
                  <a:gd name="T1" fmla="*/ 0 h 13"/>
                  <a:gd name="T2" fmla="*/ 0 w 24"/>
                  <a:gd name="T3" fmla="*/ 0 h 13"/>
                  <a:gd name="T4" fmla="*/ 18 w 24"/>
                  <a:gd name="T5" fmla="*/ 13 h 13"/>
                  <a:gd name="T6" fmla="*/ 24 w 24"/>
                  <a:gd name="T7" fmla="*/ 12 h 13"/>
                  <a:gd name="T8" fmla="*/ 24 w 24"/>
                  <a:gd name="T9" fmla="*/ 12 h 13"/>
                  <a:gd name="T10" fmla="*/ 0 w 24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4" h="1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10" y="13"/>
                      <a:pt x="18" y="13"/>
                    </a:cubicBezTo>
                    <a:cubicBezTo>
                      <a:pt x="20" y="13"/>
                      <a:pt x="22" y="13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6" y="7"/>
                      <a:pt x="9" y="1"/>
                      <a:pt x="0" y="0"/>
                    </a:cubicBezTo>
                  </a:path>
                </a:pathLst>
              </a:custGeom>
              <a:solidFill>
                <a:srgbClr val="6235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2" name="Freeform 6360"/>
              <p:cNvSpPr/>
              <p:nvPr/>
            </p:nvSpPr>
            <p:spPr bwMode="auto">
              <a:xfrm>
                <a:off x="4918075" y="5964239"/>
                <a:ext cx="90488" cy="100013"/>
              </a:xfrm>
              <a:custGeom>
                <a:avLst/>
                <a:gdLst>
                  <a:gd name="T0" fmla="*/ 8 w 45"/>
                  <a:gd name="T1" fmla="*/ 0 h 50"/>
                  <a:gd name="T2" fmla="*/ 8 w 45"/>
                  <a:gd name="T3" fmla="*/ 0 h 50"/>
                  <a:gd name="T4" fmla="*/ 0 w 45"/>
                  <a:gd name="T5" fmla="*/ 9 h 50"/>
                  <a:gd name="T6" fmla="*/ 8 w 45"/>
                  <a:gd name="T7" fmla="*/ 36 h 50"/>
                  <a:gd name="T8" fmla="*/ 11 w 45"/>
                  <a:gd name="T9" fmla="*/ 41 h 50"/>
                  <a:gd name="T10" fmla="*/ 11 w 45"/>
                  <a:gd name="T11" fmla="*/ 41 h 50"/>
                  <a:gd name="T12" fmla="*/ 24 w 45"/>
                  <a:gd name="T13" fmla="*/ 50 h 50"/>
                  <a:gd name="T14" fmla="*/ 24 w 45"/>
                  <a:gd name="T15" fmla="*/ 50 h 50"/>
                  <a:gd name="T16" fmla="*/ 45 w 45"/>
                  <a:gd name="T17" fmla="*/ 24 h 50"/>
                  <a:gd name="T18" fmla="*/ 45 w 45"/>
                  <a:gd name="T19" fmla="*/ 24 h 50"/>
                  <a:gd name="T20" fmla="*/ 37 w 45"/>
                  <a:gd name="T21" fmla="*/ 25 h 50"/>
                  <a:gd name="T22" fmla="*/ 37 w 45"/>
                  <a:gd name="T23" fmla="*/ 25 h 50"/>
                  <a:gd name="T24" fmla="*/ 32 w 45"/>
                  <a:gd name="T25" fmla="*/ 3 h 50"/>
                  <a:gd name="T26" fmla="*/ 32 w 45"/>
                  <a:gd name="T27" fmla="*/ 3 h 50"/>
                  <a:gd name="T28" fmla="*/ 19 w 45"/>
                  <a:gd name="T29" fmla="*/ 18 h 50"/>
                  <a:gd name="T30" fmla="*/ 16 w 45"/>
                  <a:gd name="T31" fmla="*/ 17 h 50"/>
                  <a:gd name="T32" fmla="*/ 8 w 45"/>
                  <a:gd name="T3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50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1"/>
                      <a:pt x="1" y="2"/>
                      <a:pt x="0" y="9"/>
                    </a:cubicBezTo>
                    <a:cubicBezTo>
                      <a:pt x="0" y="20"/>
                      <a:pt x="13" y="25"/>
                      <a:pt x="8" y="36"/>
                    </a:cubicBezTo>
                    <a:cubicBezTo>
                      <a:pt x="9" y="38"/>
                      <a:pt x="10" y="40"/>
                      <a:pt x="11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6" y="43"/>
                      <a:pt x="21" y="46"/>
                      <a:pt x="24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36"/>
                      <a:pt x="39" y="33"/>
                      <a:pt x="45" y="24"/>
                    </a:cubicBezTo>
                    <a:cubicBezTo>
                      <a:pt x="45" y="24"/>
                      <a:pt x="45" y="24"/>
                      <a:pt x="45" y="24"/>
                    </a:cubicBezTo>
                    <a:cubicBezTo>
                      <a:pt x="43" y="25"/>
                      <a:pt x="40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6" y="18"/>
                      <a:pt x="24" y="1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24" y="4"/>
                      <a:pt x="27" y="18"/>
                      <a:pt x="19" y="18"/>
                    </a:cubicBezTo>
                    <a:cubicBezTo>
                      <a:pt x="18" y="18"/>
                      <a:pt x="17" y="18"/>
                      <a:pt x="16" y="17"/>
                    </a:cubicBezTo>
                    <a:cubicBezTo>
                      <a:pt x="9" y="15"/>
                      <a:pt x="7" y="7"/>
                      <a:pt x="8" y="0"/>
                    </a:cubicBezTo>
                  </a:path>
                </a:pathLst>
              </a:custGeom>
              <a:solidFill>
                <a:srgbClr val="63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3" name="Freeform 6361"/>
              <p:cNvSpPr/>
              <p:nvPr/>
            </p:nvSpPr>
            <p:spPr bwMode="auto">
              <a:xfrm>
                <a:off x="4889500" y="6030914"/>
                <a:ext cx="66675" cy="69850"/>
              </a:xfrm>
              <a:custGeom>
                <a:avLst/>
                <a:gdLst>
                  <a:gd name="T0" fmla="*/ 10 w 33"/>
                  <a:gd name="T1" fmla="*/ 0 h 35"/>
                  <a:gd name="T2" fmla="*/ 1 w 33"/>
                  <a:gd name="T3" fmla="*/ 5 h 35"/>
                  <a:gd name="T4" fmla="*/ 1 w 33"/>
                  <a:gd name="T5" fmla="*/ 5 h 35"/>
                  <a:gd name="T6" fmla="*/ 2 w 33"/>
                  <a:gd name="T7" fmla="*/ 13 h 35"/>
                  <a:gd name="T8" fmla="*/ 2 w 33"/>
                  <a:gd name="T9" fmla="*/ 13 h 35"/>
                  <a:gd name="T10" fmla="*/ 20 w 33"/>
                  <a:gd name="T11" fmla="*/ 35 h 35"/>
                  <a:gd name="T12" fmla="*/ 20 w 33"/>
                  <a:gd name="T13" fmla="*/ 35 h 35"/>
                  <a:gd name="T14" fmla="*/ 25 w 33"/>
                  <a:gd name="T15" fmla="*/ 8 h 35"/>
                  <a:gd name="T16" fmla="*/ 22 w 33"/>
                  <a:gd name="T17" fmla="*/ 3 h 35"/>
                  <a:gd name="T18" fmla="*/ 22 w 33"/>
                  <a:gd name="T19" fmla="*/ 3 h 35"/>
                  <a:gd name="T20" fmla="*/ 10 w 33"/>
                  <a:gd name="T21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5">
                    <a:moveTo>
                      <a:pt x="10" y="0"/>
                    </a:moveTo>
                    <a:cubicBezTo>
                      <a:pt x="7" y="0"/>
                      <a:pt x="4" y="1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8"/>
                      <a:pt x="0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8" y="21"/>
                      <a:pt x="14" y="28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33" y="28"/>
                      <a:pt x="15" y="16"/>
                      <a:pt x="25" y="8"/>
                    </a:cubicBezTo>
                    <a:cubicBezTo>
                      <a:pt x="24" y="7"/>
                      <a:pt x="23" y="5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8" y="2"/>
                      <a:pt x="14" y="0"/>
                      <a:pt x="10" y="0"/>
                    </a:cubicBezTo>
                  </a:path>
                </a:pathLst>
              </a:custGeom>
              <a:solidFill>
                <a:srgbClr val="522B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4" name="Freeform 6362"/>
              <p:cNvSpPr/>
              <p:nvPr/>
            </p:nvSpPr>
            <p:spPr bwMode="auto">
              <a:xfrm>
                <a:off x="5122863" y="4776789"/>
                <a:ext cx="65088" cy="250825"/>
              </a:xfrm>
              <a:custGeom>
                <a:avLst/>
                <a:gdLst>
                  <a:gd name="T0" fmla="*/ 11 w 33"/>
                  <a:gd name="T1" fmla="*/ 0 h 125"/>
                  <a:gd name="T2" fmla="*/ 11 w 33"/>
                  <a:gd name="T3" fmla="*/ 0 h 125"/>
                  <a:gd name="T4" fmla="*/ 11 w 33"/>
                  <a:gd name="T5" fmla="*/ 0 h 125"/>
                  <a:gd name="T6" fmla="*/ 10 w 33"/>
                  <a:gd name="T7" fmla="*/ 1 h 125"/>
                  <a:gd name="T8" fmla="*/ 1 w 33"/>
                  <a:gd name="T9" fmla="*/ 29 h 125"/>
                  <a:gd name="T10" fmla="*/ 5 w 33"/>
                  <a:gd name="T11" fmla="*/ 87 h 125"/>
                  <a:gd name="T12" fmla="*/ 8 w 33"/>
                  <a:gd name="T13" fmla="*/ 106 h 125"/>
                  <a:gd name="T14" fmla="*/ 8 w 33"/>
                  <a:gd name="T15" fmla="*/ 106 h 125"/>
                  <a:gd name="T16" fmla="*/ 30 w 33"/>
                  <a:gd name="T17" fmla="*/ 125 h 125"/>
                  <a:gd name="T18" fmla="*/ 30 w 33"/>
                  <a:gd name="T19" fmla="*/ 125 h 125"/>
                  <a:gd name="T20" fmla="*/ 33 w 33"/>
                  <a:gd name="T21" fmla="*/ 118 h 125"/>
                  <a:gd name="T22" fmla="*/ 33 w 33"/>
                  <a:gd name="T23" fmla="*/ 118 h 125"/>
                  <a:gd name="T24" fmla="*/ 33 w 33"/>
                  <a:gd name="T25" fmla="*/ 118 h 125"/>
                  <a:gd name="T26" fmla="*/ 31 w 33"/>
                  <a:gd name="T27" fmla="*/ 109 h 125"/>
                  <a:gd name="T28" fmla="*/ 24 w 33"/>
                  <a:gd name="T29" fmla="*/ 82 h 125"/>
                  <a:gd name="T30" fmla="*/ 24 w 33"/>
                  <a:gd name="T31" fmla="*/ 82 h 125"/>
                  <a:gd name="T32" fmla="*/ 21 w 33"/>
                  <a:gd name="T33" fmla="*/ 62 h 125"/>
                  <a:gd name="T34" fmla="*/ 28 w 33"/>
                  <a:gd name="T35" fmla="*/ 22 h 125"/>
                  <a:gd name="T36" fmla="*/ 28 w 33"/>
                  <a:gd name="T37" fmla="*/ 22 h 125"/>
                  <a:gd name="T38" fmla="*/ 11 w 33"/>
                  <a:gd name="T39" fmla="*/ 0 h 125"/>
                  <a:gd name="T40" fmla="*/ 11 w 33"/>
                  <a:gd name="T41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" h="125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7" y="10"/>
                      <a:pt x="4" y="20"/>
                      <a:pt x="1" y="29"/>
                    </a:cubicBezTo>
                    <a:cubicBezTo>
                      <a:pt x="9" y="48"/>
                      <a:pt x="0" y="68"/>
                      <a:pt x="5" y="87"/>
                    </a:cubicBezTo>
                    <a:cubicBezTo>
                      <a:pt x="7" y="93"/>
                      <a:pt x="7" y="99"/>
                      <a:pt x="8" y="106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16" y="112"/>
                      <a:pt x="17" y="125"/>
                      <a:pt x="30" y="125"/>
                    </a:cubicBezTo>
                    <a:cubicBezTo>
                      <a:pt x="30" y="125"/>
                      <a:pt x="30" y="125"/>
                      <a:pt x="30" y="125"/>
                    </a:cubicBezTo>
                    <a:cubicBezTo>
                      <a:pt x="31" y="123"/>
                      <a:pt x="32" y="120"/>
                      <a:pt x="33" y="118"/>
                    </a:cubicBezTo>
                    <a:cubicBezTo>
                      <a:pt x="33" y="118"/>
                      <a:pt x="33" y="118"/>
                      <a:pt x="33" y="118"/>
                    </a:cubicBezTo>
                    <a:cubicBezTo>
                      <a:pt x="33" y="118"/>
                      <a:pt x="33" y="118"/>
                      <a:pt x="33" y="118"/>
                    </a:cubicBezTo>
                    <a:cubicBezTo>
                      <a:pt x="30" y="115"/>
                      <a:pt x="30" y="112"/>
                      <a:pt x="31" y="109"/>
                    </a:cubicBezTo>
                    <a:cubicBezTo>
                      <a:pt x="19" y="104"/>
                      <a:pt x="16" y="94"/>
                      <a:pt x="24" y="82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6" y="75"/>
                      <a:pt x="21" y="69"/>
                      <a:pt x="21" y="62"/>
                    </a:cubicBezTo>
                    <a:cubicBezTo>
                      <a:pt x="19" y="49"/>
                      <a:pt x="10" y="33"/>
                      <a:pt x="28" y="22"/>
                    </a:cubicBezTo>
                    <a:cubicBezTo>
                      <a:pt x="28" y="22"/>
                      <a:pt x="28" y="22"/>
                      <a:pt x="28" y="22"/>
                    </a:cubicBezTo>
                    <a:cubicBezTo>
                      <a:pt x="18" y="17"/>
                      <a:pt x="15" y="8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602D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5" name="Freeform 6363"/>
              <p:cNvSpPr/>
              <p:nvPr/>
            </p:nvSpPr>
            <p:spPr bwMode="auto">
              <a:xfrm>
                <a:off x="5084763" y="4791076"/>
                <a:ext cx="55563" cy="209550"/>
              </a:xfrm>
              <a:custGeom>
                <a:avLst/>
                <a:gdLst>
                  <a:gd name="T0" fmla="*/ 12 w 28"/>
                  <a:gd name="T1" fmla="*/ 0 h 105"/>
                  <a:gd name="T2" fmla="*/ 9 w 28"/>
                  <a:gd name="T3" fmla="*/ 0 h 105"/>
                  <a:gd name="T4" fmla="*/ 5 w 28"/>
                  <a:gd name="T5" fmla="*/ 8 h 105"/>
                  <a:gd name="T6" fmla="*/ 0 w 28"/>
                  <a:gd name="T7" fmla="*/ 44 h 105"/>
                  <a:gd name="T8" fmla="*/ 6 w 28"/>
                  <a:gd name="T9" fmla="*/ 100 h 105"/>
                  <a:gd name="T10" fmla="*/ 6 w 28"/>
                  <a:gd name="T11" fmla="*/ 100 h 105"/>
                  <a:gd name="T12" fmla="*/ 8 w 28"/>
                  <a:gd name="T13" fmla="*/ 105 h 105"/>
                  <a:gd name="T14" fmla="*/ 8 w 28"/>
                  <a:gd name="T15" fmla="*/ 105 h 105"/>
                  <a:gd name="T16" fmla="*/ 11 w 28"/>
                  <a:gd name="T17" fmla="*/ 105 h 105"/>
                  <a:gd name="T18" fmla="*/ 19 w 28"/>
                  <a:gd name="T19" fmla="*/ 102 h 105"/>
                  <a:gd name="T20" fmla="*/ 26 w 28"/>
                  <a:gd name="T21" fmla="*/ 99 h 105"/>
                  <a:gd name="T22" fmla="*/ 27 w 28"/>
                  <a:gd name="T23" fmla="*/ 99 h 105"/>
                  <a:gd name="T24" fmla="*/ 24 w 28"/>
                  <a:gd name="T25" fmla="*/ 80 h 105"/>
                  <a:gd name="T26" fmla="*/ 20 w 28"/>
                  <a:gd name="T27" fmla="*/ 22 h 105"/>
                  <a:gd name="T28" fmla="*/ 20 w 28"/>
                  <a:gd name="T29" fmla="*/ 22 h 105"/>
                  <a:gd name="T30" fmla="*/ 18 w 28"/>
                  <a:gd name="T31" fmla="*/ 5 h 105"/>
                  <a:gd name="T32" fmla="*/ 12 w 28"/>
                  <a:gd name="T3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" h="105">
                    <a:moveTo>
                      <a:pt x="12" y="0"/>
                    </a:moveTo>
                    <a:cubicBezTo>
                      <a:pt x="11" y="0"/>
                      <a:pt x="10" y="0"/>
                      <a:pt x="9" y="0"/>
                    </a:cubicBezTo>
                    <a:cubicBezTo>
                      <a:pt x="6" y="2"/>
                      <a:pt x="3" y="6"/>
                      <a:pt x="5" y="8"/>
                    </a:cubicBezTo>
                    <a:cubicBezTo>
                      <a:pt x="16" y="22"/>
                      <a:pt x="1" y="32"/>
                      <a:pt x="0" y="44"/>
                    </a:cubicBezTo>
                    <a:cubicBezTo>
                      <a:pt x="17" y="61"/>
                      <a:pt x="13" y="81"/>
                      <a:pt x="6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7" y="102"/>
                      <a:pt x="7" y="103"/>
                      <a:pt x="8" y="105"/>
                    </a:cubicBezTo>
                    <a:cubicBezTo>
                      <a:pt x="8" y="105"/>
                      <a:pt x="8" y="105"/>
                      <a:pt x="8" y="105"/>
                    </a:cubicBezTo>
                    <a:cubicBezTo>
                      <a:pt x="9" y="105"/>
                      <a:pt x="10" y="105"/>
                      <a:pt x="11" y="105"/>
                    </a:cubicBezTo>
                    <a:cubicBezTo>
                      <a:pt x="14" y="105"/>
                      <a:pt x="16" y="104"/>
                      <a:pt x="19" y="102"/>
                    </a:cubicBezTo>
                    <a:cubicBezTo>
                      <a:pt x="21" y="100"/>
                      <a:pt x="24" y="99"/>
                      <a:pt x="26" y="99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2"/>
                      <a:pt x="26" y="86"/>
                      <a:pt x="24" y="80"/>
                    </a:cubicBezTo>
                    <a:cubicBezTo>
                      <a:pt x="19" y="61"/>
                      <a:pt x="28" y="41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5" y="17"/>
                      <a:pt x="21" y="11"/>
                      <a:pt x="18" y="5"/>
                    </a:cubicBezTo>
                    <a:cubicBezTo>
                      <a:pt x="17" y="2"/>
                      <a:pt x="15" y="0"/>
                      <a:pt x="12" y="0"/>
                    </a:cubicBezTo>
                  </a:path>
                </a:pathLst>
              </a:custGeom>
              <a:solidFill>
                <a:srgbClr val="521A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6" name="Freeform 6364"/>
              <p:cNvSpPr/>
              <p:nvPr/>
            </p:nvSpPr>
            <p:spPr bwMode="auto">
              <a:xfrm>
                <a:off x="5081588" y="4879976"/>
                <a:ext cx="36513" cy="111125"/>
              </a:xfrm>
              <a:custGeom>
                <a:avLst/>
                <a:gdLst>
                  <a:gd name="T0" fmla="*/ 1 w 18"/>
                  <a:gd name="T1" fmla="*/ 0 h 56"/>
                  <a:gd name="T2" fmla="*/ 0 w 18"/>
                  <a:gd name="T3" fmla="*/ 4 h 56"/>
                  <a:gd name="T4" fmla="*/ 0 w 18"/>
                  <a:gd name="T5" fmla="*/ 4 h 56"/>
                  <a:gd name="T6" fmla="*/ 7 w 18"/>
                  <a:gd name="T7" fmla="*/ 56 h 56"/>
                  <a:gd name="T8" fmla="*/ 7 w 18"/>
                  <a:gd name="T9" fmla="*/ 56 h 56"/>
                  <a:gd name="T10" fmla="*/ 1 w 18"/>
                  <a:gd name="T11" fmla="*/ 0 h 56"/>
                  <a:gd name="T12" fmla="*/ 1 w 18"/>
                  <a:gd name="T1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6">
                    <a:moveTo>
                      <a:pt x="1" y="0"/>
                    </a:move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1"/>
                      <a:pt x="5" y="39"/>
                      <a:pt x="7" y="56"/>
                    </a:cubicBezTo>
                    <a:cubicBezTo>
                      <a:pt x="7" y="56"/>
                      <a:pt x="7" y="56"/>
                      <a:pt x="7" y="56"/>
                    </a:cubicBezTo>
                    <a:cubicBezTo>
                      <a:pt x="14" y="37"/>
                      <a:pt x="18" y="17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B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7" name="Freeform 6365"/>
              <p:cNvSpPr/>
              <p:nvPr/>
            </p:nvSpPr>
            <p:spPr bwMode="auto">
              <a:xfrm>
                <a:off x="5038725" y="4835526"/>
                <a:ext cx="41275" cy="79375"/>
              </a:xfrm>
              <a:custGeom>
                <a:avLst/>
                <a:gdLst>
                  <a:gd name="T0" fmla="*/ 18 w 21"/>
                  <a:gd name="T1" fmla="*/ 0 h 40"/>
                  <a:gd name="T2" fmla="*/ 5 w 21"/>
                  <a:gd name="T3" fmla="*/ 29 h 40"/>
                  <a:gd name="T4" fmla="*/ 5 w 21"/>
                  <a:gd name="T5" fmla="*/ 29 h 40"/>
                  <a:gd name="T6" fmla="*/ 5 w 21"/>
                  <a:gd name="T7" fmla="*/ 29 h 40"/>
                  <a:gd name="T8" fmla="*/ 7 w 21"/>
                  <a:gd name="T9" fmla="*/ 40 h 40"/>
                  <a:gd name="T10" fmla="*/ 8 w 21"/>
                  <a:gd name="T11" fmla="*/ 40 h 40"/>
                  <a:gd name="T12" fmla="*/ 13 w 21"/>
                  <a:gd name="T13" fmla="*/ 34 h 40"/>
                  <a:gd name="T14" fmla="*/ 18 w 21"/>
                  <a:gd name="T15" fmla="*/ 0 h 40"/>
                  <a:gd name="T16" fmla="*/ 18 w 21"/>
                  <a:gd name="T1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40">
                    <a:moveTo>
                      <a:pt x="18" y="0"/>
                    </a:moveTo>
                    <a:cubicBezTo>
                      <a:pt x="5" y="6"/>
                      <a:pt x="14" y="21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4" y="33"/>
                      <a:pt x="0" y="38"/>
                      <a:pt x="7" y="40"/>
                    </a:cubicBezTo>
                    <a:cubicBezTo>
                      <a:pt x="7" y="40"/>
                      <a:pt x="7" y="40"/>
                      <a:pt x="8" y="40"/>
                    </a:cubicBezTo>
                    <a:cubicBezTo>
                      <a:pt x="10" y="40"/>
                      <a:pt x="14" y="38"/>
                      <a:pt x="13" y="34"/>
                    </a:cubicBezTo>
                    <a:cubicBezTo>
                      <a:pt x="12" y="23"/>
                      <a:pt x="21" y="12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824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8" name="Freeform 6366"/>
              <p:cNvSpPr/>
              <p:nvPr/>
            </p:nvSpPr>
            <p:spPr bwMode="auto">
              <a:xfrm>
                <a:off x="5145088" y="4748214"/>
                <a:ext cx="87313" cy="73025"/>
              </a:xfrm>
              <a:custGeom>
                <a:avLst/>
                <a:gdLst>
                  <a:gd name="T0" fmla="*/ 44 w 44"/>
                  <a:gd name="T1" fmla="*/ 0 h 37"/>
                  <a:gd name="T2" fmla="*/ 32 w 44"/>
                  <a:gd name="T3" fmla="*/ 1 h 37"/>
                  <a:gd name="T4" fmla="*/ 27 w 44"/>
                  <a:gd name="T5" fmla="*/ 1 h 37"/>
                  <a:gd name="T6" fmla="*/ 21 w 44"/>
                  <a:gd name="T7" fmla="*/ 1 h 37"/>
                  <a:gd name="T8" fmla="*/ 2 w 44"/>
                  <a:gd name="T9" fmla="*/ 7 h 37"/>
                  <a:gd name="T10" fmla="*/ 2 w 44"/>
                  <a:gd name="T11" fmla="*/ 7 h 37"/>
                  <a:gd name="T12" fmla="*/ 0 w 44"/>
                  <a:gd name="T13" fmla="*/ 15 h 37"/>
                  <a:gd name="T14" fmla="*/ 0 w 44"/>
                  <a:gd name="T15" fmla="*/ 15 h 37"/>
                  <a:gd name="T16" fmla="*/ 0 w 44"/>
                  <a:gd name="T17" fmla="*/ 15 h 37"/>
                  <a:gd name="T18" fmla="*/ 17 w 44"/>
                  <a:gd name="T19" fmla="*/ 37 h 37"/>
                  <a:gd name="T20" fmla="*/ 17 w 44"/>
                  <a:gd name="T21" fmla="*/ 37 h 37"/>
                  <a:gd name="T22" fmla="*/ 17 w 44"/>
                  <a:gd name="T23" fmla="*/ 37 h 37"/>
                  <a:gd name="T24" fmla="*/ 17 w 44"/>
                  <a:gd name="T25" fmla="*/ 37 h 37"/>
                  <a:gd name="T26" fmla="*/ 17 w 44"/>
                  <a:gd name="T27" fmla="*/ 37 h 37"/>
                  <a:gd name="T28" fmla="*/ 15 w 44"/>
                  <a:gd name="T29" fmla="*/ 26 h 37"/>
                  <a:gd name="T30" fmla="*/ 35 w 44"/>
                  <a:gd name="T31" fmla="*/ 31 h 37"/>
                  <a:gd name="T32" fmla="*/ 35 w 44"/>
                  <a:gd name="T33" fmla="*/ 31 h 37"/>
                  <a:gd name="T34" fmla="*/ 35 w 44"/>
                  <a:gd name="T35" fmla="*/ 31 h 37"/>
                  <a:gd name="T36" fmla="*/ 43 w 44"/>
                  <a:gd name="T37" fmla="*/ 9 h 37"/>
                  <a:gd name="T38" fmla="*/ 43 w 44"/>
                  <a:gd name="T39" fmla="*/ 9 h 37"/>
                  <a:gd name="T40" fmla="*/ 44 w 44"/>
                  <a:gd name="T41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4" h="37">
                    <a:moveTo>
                      <a:pt x="44" y="0"/>
                    </a:moveTo>
                    <a:cubicBezTo>
                      <a:pt x="40" y="1"/>
                      <a:pt x="36" y="1"/>
                      <a:pt x="32" y="1"/>
                    </a:cubicBezTo>
                    <a:cubicBezTo>
                      <a:pt x="31" y="1"/>
                      <a:pt x="29" y="1"/>
                      <a:pt x="27" y="1"/>
                    </a:cubicBezTo>
                    <a:cubicBezTo>
                      <a:pt x="25" y="1"/>
                      <a:pt x="23" y="1"/>
                      <a:pt x="21" y="1"/>
                    </a:cubicBezTo>
                    <a:cubicBezTo>
                      <a:pt x="15" y="1"/>
                      <a:pt x="8" y="2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10"/>
                      <a:pt x="0" y="12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4" y="23"/>
                      <a:pt x="7" y="32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3"/>
                      <a:pt x="16" y="29"/>
                      <a:pt x="15" y="26"/>
                    </a:cubicBezTo>
                    <a:cubicBezTo>
                      <a:pt x="22" y="26"/>
                      <a:pt x="30" y="25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8" y="23"/>
                      <a:pt x="32" y="13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6"/>
                      <a:pt x="43" y="3"/>
                      <a:pt x="44" y="0"/>
                    </a:cubicBezTo>
                  </a:path>
                </a:pathLst>
              </a:custGeom>
              <a:solidFill>
                <a:srgbClr val="713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39" name="Freeform 6367"/>
              <p:cNvSpPr/>
              <p:nvPr/>
            </p:nvSpPr>
            <p:spPr bwMode="auto">
              <a:xfrm>
                <a:off x="5178425" y="4637089"/>
                <a:ext cx="106363" cy="82550"/>
              </a:xfrm>
              <a:custGeom>
                <a:avLst/>
                <a:gdLst>
                  <a:gd name="T0" fmla="*/ 34 w 53"/>
                  <a:gd name="T1" fmla="*/ 1 h 41"/>
                  <a:gd name="T2" fmla="*/ 34 w 53"/>
                  <a:gd name="T3" fmla="*/ 1 h 41"/>
                  <a:gd name="T4" fmla="*/ 30 w 53"/>
                  <a:gd name="T5" fmla="*/ 9 h 41"/>
                  <a:gd name="T6" fmla="*/ 23 w 53"/>
                  <a:gd name="T7" fmla="*/ 34 h 41"/>
                  <a:gd name="T8" fmla="*/ 23 w 53"/>
                  <a:gd name="T9" fmla="*/ 34 h 41"/>
                  <a:gd name="T10" fmla="*/ 23 w 53"/>
                  <a:gd name="T11" fmla="*/ 34 h 41"/>
                  <a:gd name="T12" fmla="*/ 27 w 53"/>
                  <a:gd name="T13" fmla="*/ 26 h 41"/>
                  <a:gd name="T14" fmla="*/ 36 w 53"/>
                  <a:gd name="T15" fmla="*/ 16 h 41"/>
                  <a:gd name="T16" fmla="*/ 38 w 53"/>
                  <a:gd name="T17" fmla="*/ 16 h 41"/>
                  <a:gd name="T18" fmla="*/ 41 w 53"/>
                  <a:gd name="T19" fmla="*/ 32 h 41"/>
                  <a:gd name="T20" fmla="*/ 41 w 53"/>
                  <a:gd name="T21" fmla="*/ 32 h 41"/>
                  <a:gd name="T22" fmla="*/ 41 w 53"/>
                  <a:gd name="T23" fmla="*/ 32 h 41"/>
                  <a:gd name="T24" fmla="*/ 42 w 53"/>
                  <a:gd name="T25" fmla="*/ 40 h 41"/>
                  <a:gd name="T26" fmla="*/ 42 w 53"/>
                  <a:gd name="T27" fmla="*/ 40 h 41"/>
                  <a:gd name="T28" fmla="*/ 45 w 53"/>
                  <a:gd name="T29" fmla="*/ 41 h 41"/>
                  <a:gd name="T30" fmla="*/ 45 w 53"/>
                  <a:gd name="T31" fmla="*/ 41 h 41"/>
                  <a:gd name="T32" fmla="*/ 53 w 53"/>
                  <a:gd name="T33" fmla="*/ 8 h 41"/>
                  <a:gd name="T34" fmla="*/ 53 w 53"/>
                  <a:gd name="T35" fmla="*/ 7 h 41"/>
                  <a:gd name="T36" fmla="*/ 53 w 53"/>
                  <a:gd name="T37" fmla="*/ 7 h 41"/>
                  <a:gd name="T38" fmla="*/ 53 w 53"/>
                  <a:gd name="T39" fmla="*/ 7 h 41"/>
                  <a:gd name="T40" fmla="*/ 34 w 53"/>
                  <a:gd name="T4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" h="41">
                    <a:moveTo>
                      <a:pt x="34" y="1"/>
                    </a:moveTo>
                    <a:cubicBezTo>
                      <a:pt x="34" y="1"/>
                      <a:pt x="34" y="1"/>
                      <a:pt x="34" y="1"/>
                    </a:cubicBezTo>
                    <a:cubicBezTo>
                      <a:pt x="33" y="3"/>
                      <a:pt x="31" y="8"/>
                      <a:pt x="30" y="9"/>
                    </a:cubicBezTo>
                    <a:cubicBezTo>
                      <a:pt x="0" y="10"/>
                      <a:pt x="16" y="23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3" y="34"/>
                      <a:pt x="23" y="34"/>
                      <a:pt x="23" y="34"/>
                    </a:cubicBezTo>
                    <a:cubicBezTo>
                      <a:pt x="25" y="31"/>
                      <a:pt x="25" y="27"/>
                      <a:pt x="27" y="26"/>
                    </a:cubicBezTo>
                    <a:cubicBezTo>
                      <a:pt x="31" y="23"/>
                      <a:pt x="32" y="16"/>
                      <a:pt x="36" y="16"/>
                    </a:cubicBezTo>
                    <a:cubicBezTo>
                      <a:pt x="37" y="16"/>
                      <a:pt x="37" y="16"/>
                      <a:pt x="38" y="16"/>
                    </a:cubicBezTo>
                    <a:cubicBezTo>
                      <a:pt x="45" y="19"/>
                      <a:pt x="42" y="26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1" y="32"/>
                      <a:pt x="41" y="32"/>
                      <a:pt x="41" y="32"/>
                    </a:cubicBezTo>
                    <a:cubicBezTo>
                      <a:pt x="43" y="34"/>
                      <a:pt x="43" y="37"/>
                      <a:pt x="42" y="40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3" y="41"/>
                      <a:pt x="44" y="41"/>
                      <a:pt x="45" y="41"/>
                    </a:cubicBezTo>
                    <a:cubicBezTo>
                      <a:pt x="45" y="41"/>
                      <a:pt x="45" y="41"/>
                      <a:pt x="45" y="41"/>
                    </a:cubicBezTo>
                    <a:cubicBezTo>
                      <a:pt x="48" y="30"/>
                      <a:pt x="50" y="19"/>
                      <a:pt x="53" y="8"/>
                    </a:cubicBezTo>
                    <a:cubicBezTo>
                      <a:pt x="53" y="8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8" y="0"/>
                      <a:pt x="41" y="2"/>
                      <a:pt x="34" y="1"/>
                    </a:cubicBezTo>
                  </a:path>
                </a:pathLst>
              </a:custGeom>
              <a:solidFill>
                <a:srgbClr val="6024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0" name="Freeform 6368"/>
              <p:cNvSpPr/>
              <p:nvPr/>
            </p:nvSpPr>
            <p:spPr bwMode="auto">
              <a:xfrm>
                <a:off x="5214938" y="4543426"/>
                <a:ext cx="79375" cy="79375"/>
              </a:xfrm>
              <a:custGeom>
                <a:avLst/>
                <a:gdLst>
                  <a:gd name="T0" fmla="*/ 20 w 40"/>
                  <a:gd name="T1" fmla="*/ 0 h 40"/>
                  <a:gd name="T2" fmla="*/ 20 w 40"/>
                  <a:gd name="T3" fmla="*/ 0 h 40"/>
                  <a:gd name="T4" fmla="*/ 7 w 40"/>
                  <a:gd name="T5" fmla="*/ 16 h 40"/>
                  <a:gd name="T6" fmla="*/ 7 w 40"/>
                  <a:gd name="T7" fmla="*/ 16 h 40"/>
                  <a:gd name="T8" fmla="*/ 3 w 40"/>
                  <a:gd name="T9" fmla="*/ 34 h 40"/>
                  <a:gd name="T10" fmla="*/ 7 w 40"/>
                  <a:gd name="T11" fmla="*/ 40 h 40"/>
                  <a:gd name="T12" fmla="*/ 7 w 40"/>
                  <a:gd name="T13" fmla="*/ 40 h 40"/>
                  <a:gd name="T14" fmla="*/ 16 w 40"/>
                  <a:gd name="T15" fmla="*/ 33 h 40"/>
                  <a:gd name="T16" fmla="*/ 17 w 40"/>
                  <a:gd name="T17" fmla="*/ 33 h 40"/>
                  <a:gd name="T18" fmla="*/ 31 w 40"/>
                  <a:gd name="T19" fmla="*/ 38 h 40"/>
                  <a:gd name="T20" fmla="*/ 30 w 40"/>
                  <a:gd name="T21" fmla="*/ 17 h 40"/>
                  <a:gd name="T22" fmla="*/ 20 w 40"/>
                  <a:gd name="T23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40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6" y="6"/>
                      <a:pt x="13" y="12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22"/>
                      <a:pt x="13" y="29"/>
                      <a:pt x="3" y="34"/>
                    </a:cubicBezTo>
                    <a:cubicBezTo>
                      <a:pt x="0" y="35"/>
                      <a:pt x="4" y="39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9" y="38"/>
                      <a:pt x="12" y="33"/>
                      <a:pt x="16" y="33"/>
                    </a:cubicBezTo>
                    <a:cubicBezTo>
                      <a:pt x="16" y="33"/>
                      <a:pt x="16" y="33"/>
                      <a:pt x="17" y="33"/>
                    </a:cubicBezTo>
                    <a:cubicBezTo>
                      <a:pt x="24" y="37"/>
                      <a:pt x="28" y="38"/>
                      <a:pt x="31" y="38"/>
                    </a:cubicBezTo>
                    <a:cubicBezTo>
                      <a:pt x="40" y="38"/>
                      <a:pt x="29" y="22"/>
                      <a:pt x="30" y="17"/>
                    </a:cubicBezTo>
                    <a:cubicBezTo>
                      <a:pt x="31" y="10"/>
                      <a:pt x="24" y="5"/>
                      <a:pt x="20" y="0"/>
                    </a:cubicBezTo>
                  </a:path>
                </a:pathLst>
              </a:custGeom>
              <a:solidFill>
                <a:srgbClr val="632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1" name="Freeform 6369"/>
              <p:cNvSpPr/>
              <p:nvPr/>
            </p:nvSpPr>
            <p:spPr bwMode="auto">
              <a:xfrm>
                <a:off x="5224463" y="4668839"/>
                <a:ext cx="44450" cy="36513"/>
              </a:xfrm>
              <a:custGeom>
                <a:avLst/>
                <a:gdLst>
                  <a:gd name="T0" fmla="*/ 13 w 22"/>
                  <a:gd name="T1" fmla="*/ 0 h 18"/>
                  <a:gd name="T2" fmla="*/ 4 w 22"/>
                  <a:gd name="T3" fmla="*/ 10 h 18"/>
                  <a:gd name="T4" fmla="*/ 0 w 22"/>
                  <a:gd name="T5" fmla="*/ 18 h 18"/>
                  <a:gd name="T6" fmla="*/ 0 w 22"/>
                  <a:gd name="T7" fmla="*/ 18 h 18"/>
                  <a:gd name="T8" fmla="*/ 18 w 22"/>
                  <a:gd name="T9" fmla="*/ 16 h 18"/>
                  <a:gd name="T10" fmla="*/ 18 w 22"/>
                  <a:gd name="T11" fmla="*/ 16 h 18"/>
                  <a:gd name="T12" fmla="*/ 15 w 22"/>
                  <a:gd name="T13" fmla="*/ 0 h 18"/>
                  <a:gd name="T14" fmla="*/ 13 w 22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8">
                    <a:moveTo>
                      <a:pt x="13" y="0"/>
                    </a:moveTo>
                    <a:cubicBezTo>
                      <a:pt x="9" y="0"/>
                      <a:pt x="8" y="7"/>
                      <a:pt x="4" y="10"/>
                    </a:cubicBezTo>
                    <a:cubicBezTo>
                      <a:pt x="2" y="11"/>
                      <a:pt x="2" y="15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6" y="17"/>
                      <a:pt x="12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0"/>
                      <a:pt x="22" y="3"/>
                      <a:pt x="15" y="0"/>
                    </a:cubicBezTo>
                    <a:cubicBezTo>
                      <a:pt x="14" y="0"/>
                      <a:pt x="14" y="0"/>
                      <a:pt x="13" y="0"/>
                    </a:cubicBezTo>
                  </a:path>
                </a:pathLst>
              </a:custGeom>
              <a:solidFill>
                <a:srgbClr val="581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2" name="Freeform 6370"/>
              <p:cNvSpPr/>
              <p:nvPr/>
            </p:nvSpPr>
            <p:spPr bwMode="auto">
              <a:xfrm>
                <a:off x="5222875" y="4760914"/>
                <a:ext cx="23813" cy="23813"/>
              </a:xfrm>
              <a:custGeom>
                <a:avLst/>
                <a:gdLst>
                  <a:gd name="T0" fmla="*/ 12 w 12"/>
                  <a:gd name="T1" fmla="*/ 0 h 12"/>
                  <a:gd name="T2" fmla="*/ 4 w 12"/>
                  <a:gd name="T3" fmla="*/ 2 h 12"/>
                  <a:gd name="T4" fmla="*/ 4 w 12"/>
                  <a:gd name="T5" fmla="*/ 2 h 12"/>
                  <a:gd name="T6" fmla="*/ 4 w 12"/>
                  <a:gd name="T7" fmla="*/ 11 h 12"/>
                  <a:gd name="T8" fmla="*/ 6 w 12"/>
                  <a:gd name="T9" fmla="*/ 12 h 12"/>
                  <a:gd name="T10" fmla="*/ 12 w 12"/>
                  <a:gd name="T11" fmla="*/ 0 h 12"/>
                  <a:gd name="T12" fmla="*/ 12 w 12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2" y="0"/>
                    </a:moveTo>
                    <a:cubicBezTo>
                      <a:pt x="9" y="1"/>
                      <a:pt x="7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5"/>
                      <a:pt x="0" y="11"/>
                      <a:pt x="4" y="11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11" y="12"/>
                      <a:pt x="10" y="4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</a:path>
                </a:pathLst>
              </a:custGeom>
              <a:solidFill>
                <a:srgbClr val="5D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3" name="Freeform 6371"/>
              <p:cNvSpPr/>
              <p:nvPr/>
            </p:nvSpPr>
            <p:spPr bwMode="auto">
              <a:xfrm>
                <a:off x="5213350" y="4557714"/>
                <a:ext cx="17463" cy="17463"/>
              </a:xfrm>
              <a:custGeom>
                <a:avLst/>
                <a:gdLst>
                  <a:gd name="T0" fmla="*/ 9 w 9"/>
                  <a:gd name="T1" fmla="*/ 0 h 9"/>
                  <a:gd name="T2" fmla="*/ 4 w 9"/>
                  <a:gd name="T3" fmla="*/ 1 h 9"/>
                  <a:gd name="T4" fmla="*/ 8 w 9"/>
                  <a:gd name="T5" fmla="*/ 9 h 9"/>
                  <a:gd name="T6" fmla="*/ 8 w 9"/>
                  <a:gd name="T7" fmla="*/ 9 h 9"/>
                  <a:gd name="T8" fmla="*/ 9 w 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0"/>
                    </a:moveTo>
                    <a:cubicBezTo>
                      <a:pt x="7" y="0"/>
                      <a:pt x="5" y="0"/>
                      <a:pt x="4" y="1"/>
                    </a:cubicBezTo>
                    <a:cubicBezTo>
                      <a:pt x="0" y="5"/>
                      <a:pt x="4" y="7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6"/>
                      <a:pt x="8" y="3"/>
                      <a:pt x="9" y="0"/>
                    </a:cubicBezTo>
                  </a:path>
                </a:pathLst>
              </a:custGeom>
              <a:solidFill>
                <a:srgbClr val="632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4" name="Freeform 6372"/>
              <p:cNvSpPr/>
              <p:nvPr/>
            </p:nvSpPr>
            <p:spPr bwMode="auto">
              <a:xfrm>
                <a:off x="5114925" y="4673601"/>
                <a:ext cx="17463" cy="20638"/>
              </a:xfrm>
              <a:custGeom>
                <a:avLst/>
                <a:gdLst>
                  <a:gd name="T0" fmla="*/ 3 w 9"/>
                  <a:gd name="T1" fmla="*/ 0 h 10"/>
                  <a:gd name="T2" fmla="*/ 0 w 9"/>
                  <a:gd name="T3" fmla="*/ 3 h 10"/>
                  <a:gd name="T4" fmla="*/ 3 w 9"/>
                  <a:gd name="T5" fmla="*/ 9 h 10"/>
                  <a:gd name="T6" fmla="*/ 5 w 9"/>
                  <a:gd name="T7" fmla="*/ 10 h 10"/>
                  <a:gd name="T8" fmla="*/ 9 w 9"/>
                  <a:gd name="T9" fmla="*/ 6 h 10"/>
                  <a:gd name="T10" fmla="*/ 5 w 9"/>
                  <a:gd name="T11" fmla="*/ 0 h 10"/>
                  <a:gd name="T12" fmla="*/ 3 w 9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0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2" y="8"/>
                      <a:pt x="3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7" y="10"/>
                      <a:pt x="8" y="8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</a:path>
                </a:pathLst>
              </a:custGeom>
              <a:solidFill>
                <a:srgbClr val="683C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5" name="Freeform 6373"/>
              <p:cNvSpPr>
                <a:spLocks noEditPoints="1"/>
              </p:cNvSpPr>
              <p:nvPr/>
            </p:nvSpPr>
            <p:spPr bwMode="auto">
              <a:xfrm>
                <a:off x="5089525" y="4989514"/>
                <a:ext cx="142875" cy="339725"/>
              </a:xfrm>
              <a:custGeom>
                <a:avLst/>
                <a:gdLst>
                  <a:gd name="T0" fmla="*/ 52 w 71"/>
                  <a:gd name="T1" fmla="*/ 106 h 170"/>
                  <a:gd name="T2" fmla="*/ 57 w 71"/>
                  <a:gd name="T3" fmla="*/ 106 h 170"/>
                  <a:gd name="T4" fmla="*/ 23 w 71"/>
                  <a:gd name="T5" fmla="*/ 0 h 170"/>
                  <a:gd name="T6" fmla="*/ 8 w 71"/>
                  <a:gd name="T7" fmla="*/ 6 h 170"/>
                  <a:gd name="T8" fmla="*/ 5 w 71"/>
                  <a:gd name="T9" fmla="*/ 6 h 170"/>
                  <a:gd name="T10" fmla="*/ 4 w 71"/>
                  <a:gd name="T11" fmla="*/ 9 h 170"/>
                  <a:gd name="T12" fmla="*/ 26 w 71"/>
                  <a:gd name="T13" fmla="*/ 37 h 170"/>
                  <a:gd name="T14" fmla="*/ 12 w 71"/>
                  <a:gd name="T15" fmla="*/ 47 h 170"/>
                  <a:gd name="T16" fmla="*/ 7 w 71"/>
                  <a:gd name="T17" fmla="*/ 51 h 170"/>
                  <a:gd name="T18" fmla="*/ 7 w 71"/>
                  <a:gd name="T19" fmla="*/ 51 h 170"/>
                  <a:gd name="T20" fmla="*/ 15 w 71"/>
                  <a:gd name="T21" fmla="*/ 75 h 170"/>
                  <a:gd name="T22" fmla="*/ 17 w 71"/>
                  <a:gd name="T23" fmla="*/ 88 h 170"/>
                  <a:gd name="T24" fmla="*/ 15 w 71"/>
                  <a:gd name="T25" fmla="*/ 99 h 170"/>
                  <a:gd name="T26" fmla="*/ 15 w 71"/>
                  <a:gd name="T27" fmla="*/ 99 h 170"/>
                  <a:gd name="T28" fmla="*/ 31 w 71"/>
                  <a:gd name="T29" fmla="*/ 113 h 170"/>
                  <a:gd name="T30" fmla="*/ 31 w 71"/>
                  <a:gd name="T31" fmla="*/ 113 h 170"/>
                  <a:gd name="T32" fmla="*/ 36 w 71"/>
                  <a:gd name="T33" fmla="*/ 111 h 170"/>
                  <a:gd name="T34" fmla="*/ 42 w 71"/>
                  <a:gd name="T35" fmla="*/ 112 h 170"/>
                  <a:gd name="T36" fmla="*/ 33 w 71"/>
                  <a:gd name="T37" fmla="*/ 153 h 170"/>
                  <a:gd name="T38" fmla="*/ 1 w 71"/>
                  <a:gd name="T39" fmla="*/ 156 h 170"/>
                  <a:gd name="T40" fmla="*/ 0 w 71"/>
                  <a:gd name="T41" fmla="*/ 156 h 170"/>
                  <a:gd name="T42" fmla="*/ 16 w 71"/>
                  <a:gd name="T43" fmla="*/ 170 h 170"/>
                  <a:gd name="T44" fmla="*/ 22 w 71"/>
                  <a:gd name="T45" fmla="*/ 161 h 170"/>
                  <a:gd name="T46" fmla="*/ 34 w 71"/>
                  <a:gd name="T47" fmla="*/ 170 h 170"/>
                  <a:gd name="T48" fmla="*/ 71 w 71"/>
                  <a:gd name="T49" fmla="*/ 113 h 170"/>
                  <a:gd name="T50" fmla="*/ 67 w 71"/>
                  <a:gd name="T51" fmla="*/ 104 h 170"/>
                  <a:gd name="T52" fmla="*/ 27 w 71"/>
                  <a:gd name="T53" fmla="*/ 54 h 170"/>
                  <a:gd name="T54" fmla="*/ 36 w 71"/>
                  <a:gd name="T55" fmla="*/ 49 h 170"/>
                  <a:gd name="T56" fmla="*/ 47 w 71"/>
                  <a:gd name="T57" fmla="*/ 46 h 170"/>
                  <a:gd name="T58" fmla="*/ 58 w 71"/>
                  <a:gd name="T59" fmla="*/ 44 h 170"/>
                  <a:gd name="T60" fmla="*/ 58 w 71"/>
                  <a:gd name="T61" fmla="*/ 44 h 170"/>
                  <a:gd name="T62" fmla="*/ 46 w 71"/>
                  <a:gd name="T63" fmla="*/ 19 h 170"/>
                  <a:gd name="T64" fmla="*/ 24 w 71"/>
                  <a:gd name="T65" fmla="*/ 0 h 170"/>
                  <a:gd name="T66" fmla="*/ 23 w 71"/>
                  <a:gd name="T67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170">
                    <a:moveTo>
                      <a:pt x="55" y="122"/>
                    </a:moveTo>
                    <a:cubicBezTo>
                      <a:pt x="49" y="118"/>
                      <a:pt x="47" y="113"/>
                      <a:pt x="52" y="106"/>
                    </a:cubicBezTo>
                    <a:cubicBezTo>
                      <a:pt x="52" y="106"/>
                      <a:pt x="53" y="106"/>
                      <a:pt x="55" y="106"/>
                    </a:cubicBezTo>
                    <a:cubicBezTo>
                      <a:pt x="56" y="106"/>
                      <a:pt x="56" y="106"/>
                      <a:pt x="57" y="106"/>
                    </a:cubicBezTo>
                    <a:cubicBezTo>
                      <a:pt x="63" y="112"/>
                      <a:pt x="59" y="117"/>
                      <a:pt x="55" y="122"/>
                    </a:cubicBezTo>
                    <a:moveTo>
                      <a:pt x="23" y="0"/>
                    </a:moveTo>
                    <a:cubicBezTo>
                      <a:pt x="21" y="0"/>
                      <a:pt x="18" y="1"/>
                      <a:pt x="16" y="3"/>
                    </a:cubicBezTo>
                    <a:cubicBezTo>
                      <a:pt x="13" y="5"/>
                      <a:pt x="11" y="6"/>
                      <a:pt x="8" y="6"/>
                    </a:cubicBezTo>
                    <a:cubicBezTo>
                      <a:pt x="7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8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13" y="18"/>
                      <a:pt x="29" y="19"/>
                      <a:pt x="26" y="37"/>
                    </a:cubicBezTo>
                    <a:cubicBezTo>
                      <a:pt x="25" y="44"/>
                      <a:pt x="25" y="50"/>
                      <a:pt x="20" y="50"/>
                    </a:cubicBezTo>
                    <a:cubicBezTo>
                      <a:pt x="18" y="50"/>
                      <a:pt x="15" y="49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1" y="47"/>
                      <a:pt x="8" y="50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58"/>
                      <a:pt x="13" y="62"/>
                      <a:pt x="17" y="67"/>
                    </a:cubicBezTo>
                    <a:cubicBezTo>
                      <a:pt x="20" y="70"/>
                      <a:pt x="20" y="73"/>
                      <a:pt x="15" y="75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4" y="79"/>
                      <a:pt x="7" y="84"/>
                      <a:pt x="17" y="88"/>
                    </a:cubicBezTo>
                    <a:cubicBezTo>
                      <a:pt x="25" y="92"/>
                      <a:pt x="18" y="96"/>
                      <a:pt x="15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15" y="99"/>
                      <a:pt x="15" y="99"/>
                      <a:pt x="15" y="99"/>
                    </a:cubicBezTo>
                    <a:cubicBezTo>
                      <a:pt x="21" y="104"/>
                      <a:pt x="26" y="109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1" y="113"/>
                      <a:pt x="31" y="113"/>
                    </a:cubicBezTo>
                    <a:cubicBezTo>
                      <a:pt x="31" y="113"/>
                      <a:pt x="32" y="113"/>
                      <a:pt x="32" y="113"/>
                    </a:cubicBezTo>
                    <a:cubicBezTo>
                      <a:pt x="33" y="113"/>
                      <a:pt x="35" y="112"/>
                      <a:pt x="36" y="111"/>
                    </a:cubicBezTo>
                    <a:cubicBezTo>
                      <a:pt x="37" y="110"/>
                      <a:pt x="39" y="109"/>
                      <a:pt x="40" y="109"/>
                    </a:cubicBezTo>
                    <a:cubicBezTo>
                      <a:pt x="41" y="109"/>
                      <a:pt x="42" y="110"/>
                      <a:pt x="42" y="112"/>
                    </a:cubicBezTo>
                    <a:cubicBezTo>
                      <a:pt x="45" y="125"/>
                      <a:pt x="39" y="137"/>
                      <a:pt x="36" y="149"/>
                    </a:cubicBezTo>
                    <a:cubicBezTo>
                      <a:pt x="35" y="152"/>
                      <a:pt x="34" y="153"/>
                      <a:pt x="33" y="153"/>
                    </a:cubicBezTo>
                    <a:cubicBezTo>
                      <a:pt x="30" y="153"/>
                      <a:pt x="27" y="148"/>
                      <a:pt x="24" y="139"/>
                    </a:cubicBezTo>
                    <a:cubicBezTo>
                      <a:pt x="16" y="144"/>
                      <a:pt x="13" y="156"/>
                      <a:pt x="1" y="156"/>
                    </a:cubicBezTo>
                    <a:cubicBezTo>
                      <a:pt x="1" y="156"/>
                      <a:pt x="1" y="156"/>
                      <a:pt x="0" y="156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3" y="164"/>
                      <a:pt x="13" y="163"/>
                      <a:pt x="16" y="170"/>
                    </a:cubicBezTo>
                    <a:cubicBezTo>
                      <a:pt x="16" y="170"/>
                      <a:pt x="16" y="170"/>
                      <a:pt x="16" y="170"/>
                    </a:cubicBezTo>
                    <a:cubicBezTo>
                      <a:pt x="16" y="170"/>
                      <a:pt x="16" y="170"/>
                      <a:pt x="16" y="170"/>
                    </a:cubicBezTo>
                    <a:cubicBezTo>
                      <a:pt x="18" y="167"/>
                      <a:pt x="20" y="161"/>
                      <a:pt x="22" y="161"/>
                    </a:cubicBezTo>
                    <a:cubicBezTo>
                      <a:pt x="23" y="161"/>
                      <a:pt x="24" y="161"/>
                      <a:pt x="24" y="162"/>
                    </a:cubicBezTo>
                    <a:cubicBezTo>
                      <a:pt x="28" y="168"/>
                      <a:pt x="32" y="170"/>
                      <a:pt x="34" y="170"/>
                    </a:cubicBezTo>
                    <a:cubicBezTo>
                      <a:pt x="40" y="170"/>
                      <a:pt x="42" y="160"/>
                      <a:pt x="46" y="156"/>
                    </a:cubicBezTo>
                    <a:cubicBezTo>
                      <a:pt x="57" y="144"/>
                      <a:pt x="59" y="126"/>
                      <a:pt x="71" y="113"/>
                    </a:cubicBezTo>
                    <a:cubicBezTo>
                      <a:pt x="71" y="112"/>
                      <a:pt x="68" y="107"/>
                      <a:pt x="67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53" y="98"/>
                      <a:pt x="38" y="93"/>
                      <a:pt x="39" y="73"/>
                    </a:cubicBezTo>
                    <a:cubicBezTo>
                      <a:pt x="39" y="65"/>
                      <a:pt x="20" y="69"/>
                      <a:pt x="27" y="54"/>
                    </a:cubicBezTo>
                    <a:cubicBezTo>
                      <a:pt x="28" y="51"/>
                      <a:pt x="29" y="46"/>
                      <a:pt x="32" y="46"/>
                    </a:cubicBezTo>
                    <a:cubicBezTo>
                      <a:pt x="33" y="46"/>
                      <a:pt x="34" y="47"/>
                      <a:pt x="36" y="49"/>
                    </a:cubicBezTo>
                    <a:cubicBezTo>
                      <a:pt x="38" y="50"/>
                      <a:pt x="39" y="50"/>
                      <a:pt x="40" y="50"/>
                    </a:cubicBezTo>
                    <a:cubicBezTo>
                      <a:pt x="43" y="50"/>
                      <a:pt x="45" y="48"/>
                      <a:pt x="47" y="46"/>
                    </a:cubicBezTo>
                    <a:cubicBezTo>
                      <a:pt x="49" y="44"/>
                      <a:pt x="51" y="42"/>
                      <a:pt x="54" y="42"/>
                    </a:cubicBezTo>
                    <a:cubicBezTo>
                      <a:pt x="55" y="42"/>
                      <a:pt x="57" y="42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61" y="33"/>
                      <a:pt x="57" y="24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33" y="19"/>
                      <a:pt x="32" y="6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3" y="0"/>
                    </a:cubicBezTo>
                  </a:path>
                </a:pathLst>
              </a:custGeom>
              <a:solidFill>
                <a:srgbClr val="5B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6" name="Freeform 6374"/>
              <p:cNvSpPr/>
              <p:nvPr/>
            </p:nvSpPr>
            <p:spPr bwMode="auto">
              <a:xfrm>
                <a:off x="5011738" y="5041901"/>
                <a:ext cx="119063" cy="96838"/>
              </a:xfrm>
              <a:custGeom>
                <a:avLst/>
                <a:gdLst>
                  <a:gd name="T0" fmla="*/ 42 w 59"/>
                  <a:gd name="T1" fmla="*/ 0 h 49"/>
                  <a:gd name="T2" fmla="*/ 14 w 59"/>
                  <a:gd name="T3" fmla="*/ 23 h 49"/>
                  <a:gd name="T4" fmla="*/ 14 w 59"/>
                  <a:gd name="T5" fmla="*/ 23 h 49"/>
                  <a:gd name="T6" fmla="*/ 9 w 59"/>
                  <a:gd name="T7" fmla="*/ 22 h 49"/>
                  <a:gd name="T8" fmla="*/ 0 w 59"/>
                  <a:gd name="T9" fmla="*/ 27 h 49"/>
                  <a:gd name="T10" fmla="*/ 0 w 59"/>
                  <a:gd name="T11" fmla="*/ 27 h 49"/>
                  <a:gd name="T12" fmla="*/ 17 w 59"/>
                  <a:gd name="T13" fmla="*/ 38 h 49"/>
                  <a:gd name="T14" fmla="*/ 21 w 59"/>
                  <a:gd name="T15" fmla="*/ 38 h 49"/>
                  <a:gd name="T16" fmla="*/ 21 w 59"/>
                  <a:gd name="T17" fmla="*/ 38 h 49"/>
                  <a:gd name="T18" fmla="*/ 21 w 59"/>
                  <a:gd name="T19" fmla="*/ 38 h 49"/>
                  <a:gd name="T20" fmla="*/ 29 w 59"/>
                  <a:gd name="T21" fmla="*/ 36 h 49"/>
                  <a:gd name="T22" fmla="*/ 54 w 59"/>
                  <a:gd name="T23" fmla="*/ 49 h 49"/>
                  <a:gd name="T24" fmla="*/ 54 w 59"/>
                  <a:gd name="T25" fmla="*/ 49 h 49"/>
                  <a:gd name="T26" fmla="*/ 54 w 59"/>
                  <a:gd name="T27" fmla="*/ 49 h 49"/>
                  <a:gd name="T28" fmla="*/ 56 w 59"/>
                  <a:gd name="T29" fmla="*/ 41 h 49"/>
                  <a:gd name="T30" fmla="*/ 46 w 59"/>
                  <a:gd name="T31" fmla="*/ 25 h 49"/>
                  <a:gd name="T32" fmla="*/ 46 w 59"/>
                  <a:gd name="T33" fmla="*/ 25 h 49"/>
                  <a:gd name="T34" fmla="*/ 42 w 59"/>
                  <a:gd name="T35" fmla="*/ 0 h 49"/>
                  <a:gd name="T36" fmla="*/ 42 w 59"/>
                  <a:gd name="T3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49">
                    <a:moveTo>
                      <a:pt x="42" y="0"/>
                    </a:moveTo>
                    <a:cubicBezTo>
                      <a:pt x="42" y="19"/>
                      <a:pt x="21" y="1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2" y="22"/>
                      <a:pt x="11" y="22"/>
                      <a:pt x="9" y="22"/>
                    </a:cubicBezTo>
                    <a:cubicBezTo>
                      <a:pt x="6" y="22"/>
                      <a:pt x="3" y="24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4" y="33"/>
                      <a:pt x="9" y="38"/>
                      <a:pt x="17" y="38"/>
                    </a:cubicBezTo>
                    <a:cubicBezTo>
                      <a:pt x="18" y="38"/>
                      <a:pt x="20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4" y="36"/>
                      <a:pt x="26" y="36"/>
                      <a:pt x="29" y="36"/>
                    </a:cubicBezTo>
                    <a:cubicBezTo>
                      <a:pt x="39" y="36"/>
                      <a:pt x="45" y="46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4" y="49"/>
                      <a:pt x="54" y="49"/>
                      <a:pt x="54" y="49"/>
                    </a:cubicBezTo>
                    <a:cubicBezTo>
                      <a:pt x="59" y="47"/>
                      <a:pt x="59" y="44"/>
                      <a:pt x="56" y="41"/>
                    </a:cubicBezTo>
                    <a:cubicBezTo>
                      <a:pt x="52" y="36"/>
                      <a:pt x="46" y="32"/>
                      <a:pt x="46" y="25"/>
                    </a:cubicBezTo>
                    <a:cubicBezTo>
                      <a:pt x="46" y="25"/>
                      <a:pt x="46" y="25"/>
                      <a:pt x="46" y="25"/>
                    </a:cubicBezTo>
                    <a:cubicBezTo>
                      <a:pt x="36" y="18"/>
                      <a:pt x="47" y="8"/>
                      <a:pt x="42" y="0"/>
                    </a:cubicBezTo>
                    <a:cubicBezTo>
                      <a:pt x="42" y="0"/>
                      <a:pt x="42" y="0"/>
                      <a:pt x="42" y="0"/>
                    </a:cubicBezTo>
                  </a:path>
                </a:pathLst>
              </a:custGeom>
              <a:solidFill>
                <a:srgbClr val="6E3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7" name="Freeform 6375"/>
              <p:cNvSpPr/>
              <p:nvPr/>
            </p:nvSpPr>
            <p:spPr bwMode="auto">
              <a:xfrm>
                <a:off x="5084763" y="5006976"/>
                <a:ext cx="63500" cy="84138"/>
              </a:xfrm>
              <a:custGeom>
                <a:avLst/>
                <a:gdLst>
                  <a:gd name="T0" fmla="*/ 7 w 32"/>
                  <a:gd name="T1" fmla="*/ 0 h 42"/>
                  <a:gd name="T2" fmla="*/ 7 w 32"/>
                  <a:gd name="T3" fmla="*/ 0 h 42"/>
                  <a:gd name="T4" fmla="*/ 7 w 32"/>
                  <a:gd name="T5" fmla="*/ 0 h 42"/>
                  <a:gd name="T6" fmla="*/ 6 w 32"/>
                  <a:gd name="T7" fmla="*/ 17 h 42"/>
                  <a:gd name="T8" fmla="*/ 6 w 32"/>
                  <a:gd name="T9" fmla="*/ 17 h 42"/>
                  <a:gd name="T10" fmla="*/ 10 w 32"/>
                  <a:gd name="T11" fmla="*/ 42 h 42"/>
                  <a:gd name="T12" fmla="*/ 10 w 32"/>
                  <a:gd name="T13" fmla="*/ 42 h 42"/>
                  <a:gd name="T14" fmla="*/ 15 w 32"/>
                  <a:gd name="T15" fmla="*/ 38 h 42"/>
                  <a:gd name="T16" fmla="*/ 15 w 32"/>
                  <a:gd name="T17" fmla="*/ 38 h 42"/>
                  <a:gd name="T18" fmla="*/ 23 w 32"/>
                  <a:gd name="T19" fmla="*/ 41 h 42"/>
                  <a:gd name="T20" fmla="*/ 29 w 32"/>
                  <a:gd name="T21" fmla="*/ 28 h 42"/>
                  <a:gd name="T22" fmla="*/ 8 w 32"/>
                  <a:gd name="T23" fmla="*/ 1 h 42"/>
                  <a:gd name="T24" fmla="*/ 7 w 32"/>
                  <a:gd name="T25" fmla="*/ 0 h 42"/>
                  <a:gd name="T26" fmla="*/ 7 w 32"/>
                  <a:gd name="T27" fmla="*/ 0 h 42"/>
                  <a:gd name="T28" fmla="*/ 7 w 32"/>
                  <a:gd name="T2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" h="4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6"/>
                      <a:pt x="8" y="11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11" y="25"/>
                      <a:pt x="0" y="35"/>
                      <a:pt x="10" y="42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1" y="41"/>
                      <a:pt x="14" y="38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8" y="40"/>
                      <a:pt x="21" y="41"/>
                      <a:pt x="23" y="41"/>
                    </a:cubicBezTo>
                    <a:cubicBezTo>
                      <a:pt x="28" y="41"/>
                      <a:pt x="28" y="35"/>
                      <a:pt x="29" y="28"/>
                    </a:cubicBezTo>
                    <a:cubicBezTo>
                      <a:pt x="32" y="10"/>
                      <a:pt x="16" y="9"/>
                      <a:pt x="8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6827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8" name="Freeform 6376"/>
              <p:cNvSpPr/>
              <p:nvPr/>
            </p:nvSpPr>
            <p:spPr bwMode="auto">
              <a:xfrm>
                <a:off x="5013325" y="4938714"/>
                <a:ext cx="76200" cy="84138"/>
              </a:xfrm>
              <a:custGeom>
                <a:avLst/>
                <a:gdLst>
                  <a:gd name="T0" fmla="*/ 9 w 38"/>
                  <a:gd name="T1" fmla="*/ 0 h 42"/>
                  <a:gd name="T2" fmla="*/ 8 w 38"/>
                  <a:gd name="T3" fmla="*/ 0 h 42"/>
                  <a:gd name="T4" fmla="*/ 5 w 38"/>
                  <a:gd name="T5" fmla="*/ 15 h 42"/>
                  <a:gd name="T6" fmla="*/ 6 w 38"/>
                  <a:gd name="T7" fmla="*/ 23 h 42"/>
                  <a:gd name="T8" fmla="*/ 10 w 38"/>
                  <a:gd name="T9" fmla="*/ 22 h 42"/>
                  <a:gd name="T10" fmla="*/ 12 w 38"/>
                  <a:gd name="T11" fmla="*/ 22 h 42"/>
                  <a:gd name="T12" fmla="*/ 14 w 38"/>
                  <a:gd name="T13" fmla="*/ 33 h 42"/>
                  <a:gd name="T14" fmla="*/ 14 w 38"/>
                  <a:gd name="T15" fmla="*/ 33 h 42"/>
                  <a:gd name="T16" fmla="*/ 15 w 38"/>
                  <a:gd name="T17" fmla="*/ 42 h 42"/>
                  <a:gd name="T18" fmla="*/ 15 w 38"/>
                  <a:gd name="T19" fmla="*/ 42 h 42"/>
                  <a:gd name="T20" fmla="*/ 25 w 38"/>
                  <a:gd name="T21" fmla="*/ 36 h 42"/>
                  <a:gd name="T22" fmla="*/ 26 w 38"/>
                  <a:gd name="T23" fmla="*/ 36 h 42"/>
                  <a:gd name="T24" fmla="*/ 28 w 38"/>
                  <a:gd name="T25" fmla="*/ 36 h 42"/>
                  <a:gd name="T26" fmla="*/ 35 w 38"/>
                  <a:gd name="T27" fmla="*/ 34 h 42"/>
                  <a:gd name="T28" fmla="*/ 25 w 38"/>
                  <a:gd name="T29" fmla="*/ 9 h 42"/>
                  <a:gd name="T30" fmla="*/ 24 w 38"/>
                  <a:gd name="T31" fmla="*/ 10 h 42"/>
                  <a:gd name="T32" fmla="*/ 16 w 38"/>
                  <a:gd name="T33" fmla="*/ 5 h 42"/>
                  <a:gd name="T34" fmla="*/ 9 w 38"/>
                  <a:gd name="T3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" h="42">
                    <a:moveTo>
                      <a:pt x="9" y="0"/>
                    </a:moveTo>
                    <a:cubicBezTo>
                      <a:pt x="9" y="0"/>
                      <a:pt x="8" y="0"/>
                      <a:pt x="8" y="0"/>
                    </a:cubicBezTo>
                    <a:cubicBezTo>
                      <a:pt x="0" y="2"/>
                      <a:pt x="6" y="10"/>
                      <a:pt x="5" y="15"/>
                    </a:cubicBezTo>
                    <a:cubicBezTo>
                      <a:pt x="5" y="19"/>
                      <a:pt x="1" y="23"/>
                      <a:pt x="6" y="23"/>
                    </a:cubicBezTo>
                    <a:cubicBezTo>
                      <a:pt x="7" y="23"/>
                      <a:pt x="9" y="23"/>
                      <a:pt x="10" y="22"/>
                    </a:cubicBezTo>
                    <a:cubicBezTo>
                      <a:pt x="11" y="22"/>
                      <a:pt x="12" y="22"/>
                      <a:pt x="12" y="22"/>
                    </a:cubicBezTo>
                    <a:cubicBezTo>
                      <a:pt x="19" y="22"/>
                      <a:pt x="14" y="29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3" y="36"/>
                      <a:pt x="13" y="39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7" y="37"/>
                      <a:pt x="21" y="36"/>
                      <a:pt x="25" y="36"/>
                    </a:cubicBezTo>
                    <a:cubicBezTo>
                      <a:pt x="25" y="36"/>
                      <a:pt x="26" y="36"/>
                      <a:pt x="26" y="36"/>
                    </a:cubicBezTo>
                    <a:cubicBezTo>
                      <a:pt x="27" y="36"/>
                      <a:pt x="27" y="36"/>
                      <a:pt x="28" y="36"/>
                    </a:cubicBezTo>
                    <a:cubicBezTo>
                      <a:pt x="31" y="36"/>
                      <a:pt x="33" y="36"/>
                      <a:pt x="35" y="34"/>
                    </a:cubicBezTo>
                    <a:cubicBezTo>
                      <a:pt x="38" y="24"/>
                      <a:pt x="20" y="21"/>
                      <a:pt x="25" y="9"/>
                    </a:cubicBezTo>
                    <a:cubicBezTo>
                      <a:pt x="25" y="10"/>
                      <a:pt x="24" y="10"/>
                      <a:pt x="24" y="10"/>
                    </a:cubicBezTo>
                    <a:cubicBezTo>
                      <a:pt x="20" y="10"/>
                      <a:pt x="18" y="7"/>
                      <a:pt x="16" y="5"/>
                    </a:cubicBezTo>
                    <a:cubicBezTo>
                      <a:pt x="14" y="2"/>
                      <a:pt x="12" y="0"/>
                      <a:pt x="9" y="0"/>
                    </a:cubicBezTo>
                  </a:path>
                </a:pathLst>
              </a:custGeom>
              <a:solidFill>
                <a:srgbClr val="814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49" name="Freeform 6377"/>
              <p:cNvSpPr/>
              <p:nvPr/>
            </p:nvSpPr>
            <p:spPr bwMode="auto">
              <a:xfrm>
                <a:off x="5707063" y="5407026"/>
                <a:ext cx="34925" cy="60325"/>
              </a:xfrm>
              <a:custGeom>
                <a:avLst/>
                <a:gdLst>
                  <a:gd name="T0" fmla="*/ 12 w 18"/>
                  <a:gd name="T1" fmla="*/ 0 h 30"/>
                  <a:gd name="T2" fmla="*/ 12 w 18"/>
                  <a:gd name="T3" fmla="*/ 0 h 30"/>
                  <a:gd name="T4" fmla="*/ 3 w 18"/>
                  <a:gd name="T5" fmla="*/ 30 h 30"/>
                  <a:gd name="T6" fmla="*/ 3 w 18"/>
                  <a:gd name="T7" fmla="*/ 30 h 30"/>
                  <a:gd name="T8" fmla="*/ 3 w 18"/>
                  <a:gd name="T9" fmla="*/ 30 h 30"/>
                  <a:gd name="T10" fmla="*/ 18 w 18"/>
                  <a:gd name="T11" fmla="*/ 7 h 30"/>
                  <a:gd name="T12" fmla="*/ 18 w 18"/>
                  <a:gd name="T13" fmla="*/ 7 h 30"/>
                  <a:gd name="T14" fmla="*/ 17 w 18"/>
                  <a:gd name="T15" fmla="*/ 6 h 30"/>
                  <a:gd name="T16" fmla="*/ 16 w 18"/>
                  <a:gd name="T17" fmla="*/ 2 h 30"/>
                  <a:gd name="T18" fmla="*/ 16 w 18"/>
                  <a:gd name="T19" fmla="*/ 2 h 30"/>
                  <a:gd name="T20" fmla="*/ 12 w 18"/>
                  <a:gd name="T21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0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3" y="8"/>
                      <a:pt x="0" y="18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12" y="26"/>
                      <a:pt x="13" y="15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7" y="6"/>
                    </a:cubicBezTo>
                    <a:cubicBezTo>
                      <a:pt x="17" y="5"/>
                      <a:pt x="17" y="3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1"/>
                      <a:pt x="14" y="1"/>
                      <a:pt x="12" y="0"/>
                    </a:cubicBezTo>
                  </a:path>
                </a:pathLst>
              </a:custGeom>
              <a:solidFill>
                <a:srgbClr val="551E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0" name="Freeform 6378"/>
              <p:cNvSpPr/>
              <p:nvPr/>
            </p:nvSpPr>
            <p:spPr bwMode="auto">
              <a:xfrm>
                <a:off x="5467350" y="5407026"/>
                <a:ext cx="228600" cy="247650"/>
              </a:xfrm>
              <a:custGeom>
                <a:avLst/>
                <a:gdLst>
                  <a:gd name="T0" fmla="*/ 94 w 114"/>
                  <a:gd name="T1" fmla="*/ 0 h 124"/>
                  <a:gd name="T2" fmla="*/ 73 w 114"/>
                  <a:gd name="T3" fmla="*/ 39 h 124"/>
                  <a:gd name="T4" fmla="*/ 50 w 114"/>
                  <a:gd name="T5" fmla="*/ 59 h 124"/>
                  <a:gd name="T6" fmla="*/ 50 w 114"/>
                  <a:gd name="T7" fmla="*/ 59 h 124"/>
                  <a:gd name="T8" fmla="*/ 40 w 114"/>
                  <a:gd name="T9" fmla="*/ 69 h 124"/>
                  <a:gd name="T10" fmla="*/ 3 w 114"/>
                  <a:gd name="T11" fmla="*/ 77 h 124"/>
                  <a:gd name="T12" fmla="*/ 8 w 114"/>
                  <a:gd name="T13" fmla="*/ 99 h 124"/>
                  <a:gd name="T14" fmla="*/ 8 w 114"/>
                  <a:gd name="T15" fmla="*/ 99 h 124"/>
                  <a:gd name="T16" fmla="*/ 20 w 114"/>
                  <a:gd name="T17" fmla="*/ 124 h 124"/>
                  <a:gd name="T18" fmla="*/ 25 w 114"/>
                  <a:gd name="T19" fmla="*/ 121 h 124"/>
                  <a:gd name="T20" fmla="*/ 36 w 114"/>
                  <a:gd name="T21" fmla="*/ 83 h 124"/>
                  <a:gd name="T22" fmla="*/ 49 w 114"/>
                  <a:gd name="T23" fmla="*/ 88 h 124"/>
                  <a:gd name="T24" fmla="*/ 49 w 114"/>
                  <a:gd name="T25" fmla="*/ 88 h 124"/>
                  <a:gd name="T26" fmla="*/ 62 w 114"/>
                  <a:gd name="T27" fmla="*/ 66 h 124"/>
                  <a:gd name="T28" fmla="*/ 60 w 114"/>
                  <a:gd name="T29" fmla="*/ 104 h 124"/>
                  <a:gd name="T30" fmla="*/ 63 w 114"/>
                  <a:gd name="T31" fmla="*/ 104 h 124"/>
                  <a:gd name="T32" fmla="*/ 73 w 114"/>
                  <a:gd name="T33" fmla="*/ 100 h 124"/>
                  <a:gd name="T34" fmla="*/ 73 w 114"/>
                  <a:gd name="T35" fmla="*/ 100 h 124"/>
                  <a:gd name="T36" fmla="*/ 78 w 114"/>
                  <a:gd name="T37" fmla="*/ 98 h 124"/>
                  <a:gd name="T38" fmla="*/ 80 w 114"/>
                  <a:gd name="T39" fmla="*/ 94 h 124"/>
                  <a:gd name="T40" fmla="*/ 81 w 114"/>
                  <a:gd name="T41" fmla="*/ 78 h 124"/>
                  <a:gd name="T42" fmla="*/ 86 w 114"/>
                  <a:gd name="T43" fmla="*/ 51 h 124"/>
                  <a:gd name="T44" fmla="*/ 85 w 114"/>
                  <a:gd name="T45" fmla="*/ 51 h 124"/>
                  <a:gd name="T46" fmla="*/ 86 w 114"/>
                  <a:gd name="T47" fmla="*/ 36 h 124"/>
                  <a:gd name="T48" fmla="*/ 96 w 114"/>
                  <a:gd name="T49" fmla="*/ 42 h 124"/>
                  <a:gd name="T50" fmla="*/ 97 w 114"/>
                  <a:gd name="T51" fmla="*/ 42 h 124"/>
                  <a:gd name="T52" fmla="*/ 97 w 114"/>
                  <a:gd name="T53" fmla="*/ 42 h 124"/>
                  <a:gd name="T54" fmla="*/ 114 w 114"/>
                  <a:gd name="T55" fmla="*/ 28 h 124"/>
                  <a:gd name="T56" fmla="*/ 111 w 114"/>
                  <a:gd name="T57" fmla="*/ 27 h 124"/>
                  <a:gd name="T58" fmla="*/ 105 w 114"/>
                  <a:gd name="T59" fmla="*/ 27 h 124"/>
                  <a:gd name="T60" fmla="*/ 100 w 114"/>
                  <a:gd name="T61" fmla="*/ 19 h 124"/>
                  <a:gd name="T62" fmla="*/ 97 w 114"/>
                  <a:gd name="T63" fmla="*/ 19 h 124"/>
                  <a:gd name="T64" fmla="*/ 94 w 114"/>
                  <a:gd name="T65" fmla="*/ 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4" h="124">
                    <a:moveTo>
                      <a:pt x="94" y="0"/>
                    </a:moveTo>
                    <a:cubicBezTo>
                      <a:pt x="94" y="0"/>
                      <a:pt x="94" y="0"/>
                      <a:pt x="94" y="0"/>
                    </a:cubicBezTo>
                    <a:cubicBezTo>
                      <a:pt x="93" y="1"/>
                      <a:pt x="89" y="2"/>
                      <a:pt x="89" y="2"/>
                    </a:cubicBezTo>
                    <a:cubicBezTo>
                      <a:pt x="93" y="18"/>
                      <a:pt x="78" y="26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2" y="52"/>
                      <a:pt x="63" y="58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64"/>
                      <a:pt x="46" y="69"/>
                      <a:pt x="42" y="69"/>
                    </a:cubicBezTo>
                    <a:cubicBezTo>
                      <a:pt x="41" y="69"/>
                      <a:pt x="41" y="69"/>
                      <a:pt x="40" y="69"/>
                    </a:cubicBezTo>
                    <a:cubicBezTo>
                      <a:pt x="37" y="68"/>
                      <a:pt x="35" y="68"/>
                      <a:pt x="32" y="68"/>
                    </a:cubicBezTo>
                    <a:cubicBezTo>
                      <a:pt x="22" y="68"/>
                      <a:pt x="13" y="74"/>
                      <a:pt x="3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0" y="85"/>
                      <a:pt x="8" y="91"/>
                      <a:pt x="8" y="99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8" y="99"/>
                      <a:pt x="8" y="99"/>
                      <a:pt x="8" y="99"/>
                    </a:cubicBezTo>
                    <a:cubicBezTo>
                      <a:pt x="20" y="103"/>
                      <a:pt x="13" y="117"/>
                      <a:pt x="20" y="124"/>
                    </a:cubicBezTo>
                    <a:cubicBezTo>
                      <a:pt x="20" y="124"/>
                      <a:pt x="20" y="124"/>
                      <a:pt x="20" y="124"/>
                    </a:cubicBezTo>
                    <a:cubicBezTo>
                      <a:pt x="22" y="123"/>
                      <a:pt x="24" y="122"/>
                      <a:pt x="25" y="121"/>
                    </a:cubicBezTo>
                    <a:cubicBezTo>
                      <a:pt x="25" y="121"/>
                      <a:pt x="25" y="121"/>
                      <a:pt x="25" y="121"/>
                    </a:cubicBezTo>
                    <a:cubicBezTo>
                      <a:pt x="25" y="121"/>
                      <a:pt x="25" y="121"/>
                      <a:pt x="25" y="121"/>
                    </a:cubicBezTo>
                    <a:cubicBezTo>
                      <a:pt x="11" y="104"/>
                      <a:pt x="39" y="98"/>
                      <a:pt x="36" y="83"/>
                    </a:cubicBezTo>
                    <a:cubicBezTo>
                      <a:pt x="36" y="83"/>
                      <a:pt x="36" y="83"/>
                      <a:pt x="36" y="83"/>
                    </a:cubicBezTo>
                    <a:cubicBezTo>
                      <a:pt x="37" y="83"/>
                      <a:pt x="44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51" y="80"/>
                      <a:pt x="54" y="73"/>
                      <a:pt x="56" y="65"/>
                    </a:cubicBezTo>
                    <a:cubicBezTo>
                      <a:pt x="58" y="65"/>
                      <a:pt x="60" y="65"/>
                      <a:pt x="62" y="66"/>
                    </a:cubicBezTo>
                    <a:cubicBezTo>
                      <a:pt x="57" y="78"/>
                      <a:pt x="65" y="91"/>
                      <a:pt x="60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0" y="104"/>
                      <a:pt x="60" y="104"/>
                      <a:pt x="60" y="104"/>
                    </a:cubicBezTo>
                    <a:cubicBezTo>
                      <a:pt x="61" y="104"/>
                      <a:pt x="62" y="104"/>
                      <a:pt x="63" y="104"/>
                    </a:cubicBezTo>
                    <a:cubicBezTo>
                      <a:pt x="67" y="104"/>
                      <a:pt x="70" y="101"/>
                      <a:pt x="73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3" y="100"/>
                      <a:pt x="73" y="100"/>
                      <a:pt x="73" y="100"/>
                    </a:cubicBezTo>
                    <a:cubicBezTo>
                      <a:pt x="75" y="99"/>
                      <a:pt x="77" y="98"/>
                      <a:pt x="78" y="98"/>
                    </a:cubicBezTo>
                    <a:cubicBezTo>
                      <a:pt x="78" y="98"/>
                      <a:pt x="78" y="98"/>
                      <a:pt x="78" y="98"/>
                    </a:cubicBezTo>
                    <a:cubicBezTo>
                      <a:pt x="79" y="96"/>
                      <a:pt x="79" y="95"/>
                      <a:pt x="80" y="94"/>
                    </a:cubicBezTo>
                    <a:cubicBezTo>
                      <a:pt x="80" y="94"/>
                      <a:pt x="80" y="94"/>
                      <a:pt x="80" y="94"/>
                    </a:cubicBezTo>
                    <a:cubicBezTo>
                      <a:pt x="68" y="88"/>
                      <a:pt x="77" y="82"/>
                      <a:pt x="81" y="78"/>
                    </a:cubicBezTo>
                    <a:cubicBezTo>
                      <a:pt x="87" y="69"/>
                      <a:pt x="93" y="62"/>
                      <a:pt x="86" y="51"/>
                    </a:cubicBezTo>
                    <a:cubicBezTo>
                      <a:pt x="86" y="51"/>
                      <a:pt x="86" y="51"/>
                      <a:pt x="86" y="51"/>
                    </a:cubicBezTo>
                    <a:cubicBezTo>
                      <a:pt x="86" y="51"/>
                      <a:pt x="86" y="51"/>
                      <a:pt x="86" y="51"/>
                    </a:cubicBezTo>
                    <a:cubicBezTo>
                      <a:pt x="85" y="51"/>
                      <a:pt x="85" y="51"/>
                      <a:pt x="85" y="51"/>
                    </a:cubicBezTo>
                    <a:cubicBezTo>
                      <a:pt x="74" y="51"/>
                      <a:pt x="80" y="43"/>
                      <a:pt x="82" y="40"/>
                    </a:cubicBezTo>
                    <a:cubicBezTo>
                      <a:pt x="83" y="37"/>
                      <a:pt x="85" y="36"/>
                      <a:pt x="86" y="36"/>
                    </a:cubicBezTo>
                    <a:cubicBezTo>
                      <a:pt x="88" y="36"/>
                      <a:pt x="90" y="38"/>
                      <a:pt x="92" y="39"/>
                    </a:cubicBezTo>
                    <a:cubicBezTo>
                      <a:pt x="93" y="41"/>
                      <a:pt x="95" y="42"/>
                      <a:pt x="96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97" y="42"/>
                      <a:pt x="97" y="42"/>
                      <a:pt x="97" y="42"/>
                    </a:cubicBezTo>
                    <a:cubicBezTo>
                      <a:pt x="100" y="34"/>
                      <a:pt x="112" y="37"/>
                      <a:pt x="114" y="28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13" y="27"/>
                      <a:pt x="112" y="27"/>
                      <a:pt x="111" y="27"/>
                    </a:cubicBezTo>
                    <a:cubicBezTo>
                      <a:pt x="110" y="27"/>
                      <a:pt x="109" y="27"/>
                      <a:pt x="108" y="27"/>
                    </a:cubicBezTo>
                    <a:cubicBezTo>
                      <a:pt x="107" y="27"/>
                      <a:pt x="106" y="27"/>
                      <a:pt x="105" y="27"/>
                    </a:cubicBezTo>
                    <a:cubicBezTo>
                      <a:pt x="102" y="27"/>
                      <a:pt x="99" y="26"/>
                      <a:pt x="101" y="19"/>
                    </a:cubicBezTo>
                    <a:cubicBezTo>
                      <a:pt x="100" y="19"/>
                      <a:pt x="100" y="19"/>
                      <a:pt x="100" y="19"/>
                    </a:cubicBezTo>
                    <a:cubicBezTo>
                      <a:pt x="99" y="19"/>
                      <a:pt x="99" y="19"/>
                      <a:pt x="98" y="19"/>
                    </a:cubicBezTo>
                    <a:cubicBezTo>
                      <a:pt x="98" y="19"/>
                      <a:pt x="98" y="19"/>
                      <a:pt x="97" y="19"/>
                    </a:cubicBezTo>
                    <a:cubicBezTo>
                      <a:pt x="95" y="19"/>
                      <a:pt x="93" y="18"/>
                      <a:pt x="96" y="14"/>
                    </a:cubicBezTo>
                    <a:cubicBezTo>
                      <a:pt x="101" y="8"/>
                      <a:pt x="98" y="4"/>
                      <a:pt x="94" y="0"/>
                    </a:cubicBezTo>
                  </a:path>
                </a:pathLst>
              </a:custGeom>
              <a:solidFill>
                <a:srgbClr val="753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1" name="Freeform 6379"/>
              <p:cNvSpPr/>
              <p:nvPr/>
            </p:nvSpPr>
            <p:spPr bwMode="auto">
              <a:xfrm>
                <a:off x="5603875" y="5478464"/>
                <a:ext cx="136525" cy="117475"/>
              </a:xfrm>
              <a:custGeom>
                <a:avLst/>
                <a:gdLst>
                  <a:gd name="T0" fmla="*/ 52 w 68"/>
                  <a:gd name="T1" fmla="*/ 0 h 58"/>
                  <a:gd name="T2" fmla="*/ 52 w 68"/>
                  <a:gd name="T3" fmla="*/ 0 h 58"/>
                  <a:gd name="T4" fmla="*/ 45 w 68"/>
                  <a:gd name="T5" fmla="*/ 23 h 58"/>
                  <a:gd name="T6" fmla="*/ 32 w 68"/>
                  <a:gd name="T7" fmla="*/ 9 h 58"/>
                  <a:gd name="T8" fmla="*/ 28 w 68"/>
                  <a:gd name="T9" fmla="*/ 10 h 58"/>
                  <a:gd name="T10" fmla="*/ 28 w 68"/>
                  <a:gd name="T11" fmla="*/ 10 h 58"/>
                  <a:gd name="T12" fmla="*/ 18 w 68"/>
                  <a:gd name="T13" fmla="*/ 15 h 58"/>
                  <a:gd name="T14" fmla="*/ 18 w 68"/>
                  <a:gd name="T15" fmla="*/ 15 h 58"/>
                  <a:gd name="T16" fmla="*/ 13 w 68"/>
                  <a:gd name="T17" fmla="*/ 42 h 58"/>
                  <a:gd name="T18" fmla="*/ 12 w 68"/>
                  <a:gd name="T19" fmla="*/ 58 h 58"/>
                  <a:gd name="T20" fmla="*/ 12 w 68"/>
                  <a:gd name="T21" fmla="*/ 58 h 58"/>
                  <a:gd name="T22" fmla="*/ 18 w 68"/>
                  <a:gd name="T23" fmla="*/ 52 h 58"/>
                  <a:gd name="T24" fmla="*/ 18 w 68"/>
                  <a:gd name="T25" fmla="*/ 52 h 58"/>
                  <a:gd name="T26" fmla="*/ 18 w 68"/>
                  <a:gd name="T27" fmla="*/ 52 h 58"/>
                  <a:gd name="T28" fmla="*/ 48 w 68"/>
                  <a:gd name="T29" fmla="*/ 33 h 58"/>
                  <a:gd name="T30" fmla="*/ 49 w 68"/>
                  <a:gd name="T31" fmla="*/ 33 h 58"/>
                  <a:gd name="T32" fmla="*/ 49 w 68"/>
                  <a:gd name="T33" fmla="*/ 33 h 58"/>
                  <a:gd name="T34" fmla="*/ 49 w 68"/>
                  <a:gd name="T35" fmla="*/ 33 h 58"/>
                  <a:gd name="T36" fmla="*/ 57 w 68"/>
                  <a:gd name="T37" fmla="*/ 33 h 58"/>
                  <a:gd name="T38" fmla="*/ 57 w 68"/>
                  <a:gd name="T39" fmla="*/ 33 h 58"/>
                  <a:gd name="T40" fmla="*/ 68 w 68"/>
                  <a:gd name="T41" fmla="*/ 23 h 58"/>
                  <a:gd name="T42" fmla="*/ 68 w 68"/>
                  <a:gd name="T43" fmla="*/ 23 h 58"/>
                  <a:gd name="T44" fmla="*/ 68 w 68"/>
                  <a:gd name="T45" fmla="*/ 23 h 58"/>
                  <a:gd name="T46" fmla="*/ 57 w 68"/>
                  <a:gd name="T47" fmla="*/ 27 h 58"/>
                  <a:gd name="T48" fmla="*/ 55 w 68"/>
                  <a:gd name="T49" fmla="*/ 12 h 58"/>
                  <a:gd name="T50" fmla="*/ 52 w 68"/>
                  <a:gd name="T5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8" h="58">
                    <a:moveTo>
                      <a:pt x="52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51" y="8"/>
                      <a:pt x="53" y="16"/>
                      <a:pt x="45" y="23"/>
                    </a:cubicBezTo>
                    <a:cubicBezTo>
                      <a:pt x="40" y="19"/>
                      <a:pt x="40" y="9"/>
                      <a:pt x="32" y="9"/>
                    </a:cubicBezTo>
                    <a:cubicBezTo>
                      <a:pt x="31" y="9"/>
                      <a:pt x="29" y="9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4" y="12"/>
                      <a:pt x="21" y="13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5" y="26"/>
                      <a:pt x="19" y="33"/>
                      <a:pt x="13" y="42"/>
                    </a:cubicBezTo>
                    <a:cubicBezTo>
                      <a:pt x="9" y="46"/>
                      <a:pt x="0" y="52"/>
                      <a:pt x="12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4" y="56"/>
                      <a:pt x="16" y="54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5" y="42"/>
                      <a:pt x="34" y="33"/>
                      <a:pt x="48" y="33"/>
                    </a:cubicBezTo>
                    <a:cubicBezTo>
                      <a:pt x="48" y="33"/>
                      <a:pt x="48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cubicBezTo>
                      <a:pt x="51" y="33"/>
                      <a:pt x="54" y="33"/>
                      <a:pt x="57" y="33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62" y="31"/>
                      <a:pt x="67" y="30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3" y="26"/>
                      <a:pt x="60" y="27"/>
                      <a:pt x="57" y="27"/>
                    </a:cubicBezTo>
                    <a:cubicBezTo>
                      <a:pt x="52" y="27"/>
                      <a:pt x="51" y="23"/>
                      <a:pt x="55" y="12"/>
                    </a:cubicBezTo>
                    <a:cubicBezTo>
                      <a:pt x="57" y="8"/>
                      <a:pt x="56" y="4"/>
                      <a:pt x="52" y="0"/>
                    </a:cubicBezTo>
                  </a:path>
                </a:pathLst>
              </a:custGeom>
              <a:solidFill>
                <a:srgbClr val="824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2" name="Freeform 6380"/>
              <p:cNvSpPr/>
              <p:nvPr/>
            </p:nvSpPr>
            <p:spPr bwMode="auto">
              <a:xfrm>
                <a:off x="5640388" y="5545139"/>
                <a:ext cx="61913" cy="38100"/>
              </a:xfrm>
              <a:custGeom>
                <a:avLst/>
                <a:gdLst>
                  <a:gd name="T0" fmla="*/ 30 w 31"/>
                  <a:gd name="T1" fmla="*/ 0 h 19"/>
                  <a:gd name="T2" fmla="*/ 0 w 31"/>
                  <a:gd name="T3" fmla="*/ 19 h 19"/>
                  <a:gd name="T4" fmla="*/ 0 w 31"/>
                  <a:gd name="T5" fmla="*/ 19 h 19"/>
                  <a:gd name="T6" fmla="*/ 31 w 31"/>
                  <a:gd name="T7" fmla="*/ 0 h 19"/>
                  <a:gd name="T8" fmla="*/ 31 w 31"/>
                  <a:gd name="T9" fmla="*/ 0 h 19"/>
                  <a:gd name="T10" fmla="*/ 30 w 31"/>
                  <a:gd name="T1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19">
                    <a:moveTo>
                      <a:pt x="30" y="0"/>
                    </a:moveTo>
                    <a:cubicBezTo>
                      <a:pt x="16" y="0"/>
                      <a:pt x="7" y="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1" y="17"/>
                      <a:pt x="27" y="8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0" y="0"/>
                      <a:pt x="30" y="0"/>
                      <a:pt x="30" y="0"/>
                    </a:cubicBezTo>
                  </a:path>
                </a:pathLst>
              </a:custGeom>
              <a:solidFill>
                <a:srgbClr val="683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3" name="Freeform 6381"/>
              <p:cNvSpPr>
                <a:spLocks noEditPoints="1"/>
              </p:cNvSpPr>
              <p:nvPr/>
            </p:nvSpPr>
            <p:spPr bwMode="auto">
              <a:xfrm>
                <a:off x="5592763" y="5322889"/>
                <a:ext cx="153988" cy="201613"/>
              </a:xfrm>
              <a:custGeom>
                <a:avLst/>
                <a:gdLst>
                  <a:gd name="T0" fmla="*/ 35 w 77"/>
                  <a:gd name="T1" fmla="*/ 84 h 101"/>
                  <a:gd name="T2" fmla="*/ 34 w 77"/>
                  <a:gd name="T3" fmla="*/ 84 h 101"/>
                  <a:gd name="T4" fmla="*/ 35 w 77"/>
                  <a:gd name="T5" fmla="*/ 84 h 101"/>
                  <a:gd name="T6" fmla="*/ 35 w 77"/>
                  <a:gd name="T7" fmla="*/ 84 h 101"/>
                  <a:gd name="T8" fmla="*/ 35 w 77"/>
                  <a:gd name="T9" fmla="*/ 84 h 101"/>
                  <a:gd name="T10" fmla="*/ 35 w 77"/>
                  <a:gd name="T11" fmla="*/ 84 h 101"/>
                  <a:gd name="T12" fmla="*/ 46 w 77"/>
                  <a:gd name="T13" fmla="*/ 0 h 101"/>
                  <a:gd name="T14" fmla="*/ 37 w 77"/>
                  <a:gd name="T15" fmla="*/ 3 h 101"/>
                  <a:gd name="T16" fmla="*/ 37 w 77"/>
                  <a:gd name="T17" fmla="*/ 3 h 101"/>
                  <a:gd name="T18" fmla="*/ 32 w 77"/>
                  <a:gd name="T19" fmla="*/ 5 h 101"/>
                  <a:gd name="T20" fmla="*/ 7 w 77"/>
                  <a:gd name="T21" fmla="*/ 46 h 101"/>
                  <a:gd name="T22" fmla="*/ 7 w 77"/>
                  <a:gd name="T23" fmla="*/ 46 h 101"/>
                  <a:gd name="T24" fmla="*/ 0 w 77"/>
                  <a:gd name="T25" fmla="*/ 64 h 101"/>
                  <a:gd name="T26" fmla="*/ 0 w 77"/>
                  <a:gd name="T27" fmla="*/ 64 h 101"/>
                  <a:gd name="T28" fmla="*/ 0 w 77"/>
                  <a:gd name="T29" fmla="*/ 64 h 101"/>
                  <a:gd name="T30" fmla="*/ 2 w 77"/>
                  <a:gd name="T31" fmla="*/ 73 h 101"/>
                  <a:gd name="T32" fmla="*/ 2 w 77"/>
                  <a:gd name="T33" fmla="*/ 73 h 101"/>
                  <a:gd name="T34" fmla="*/ 2 w 77"/>
                  <a:gd name="T35" fmla="*/ 73 h 101"/>
                  <a:gd name="T36" fmla="*/ 11 w 77"/>
                  <a:gd name="T37" fmla="*/ 81 h 101"/>
                  <a:gd name="T38" fmla="*/ 11 w 77"/>
                  <a:gd name="T39" fmla="*/ 81 h 101"/>
                  <a:gd name="T40" fmla="*/ 11 w 77"/>
                  <a:gd name="T41" fmla="*/ 81 h 101"/>
                  <a:gd name="T42" fmla="*/ 27 w 77"/>
                  <a:gd name="T43" fmla="*/ 44 h 101"/>
                  <a:gd name="T44" fmla="*/ 32 w 77"/>
                  <a:gd name="T45" fmla="*/ 42 h 101"/>
                  <a:gd name="T46" fmla="*/ 32 w 77"/>
                  <a:gd name="T47" fmla="*/ 42 h 101"/>
                  <a:gd name="T48" fmla="*/ 32 w 77"/>
                  <a:gd name="T49" fmla="*/ 42 h 101"/>
                  <a:gd name="T50" fmla="*/ 49 w 77"/>
                  <a:gd name="T51" fmla="*/ 6 h 101"/>
                  <a:gd name="T52" fmla="*/ 48 w 77"/>
                  <a:gd name="T53" fmla="*/ 41 h 101"/>
                  <a:gd name="T54" fmla="*/ 57 w 77"/>
                  <a:gd name="T55" fmla="*/ 55 h 101"/>
                  <a:gd name="T56" fmla="*/ 57 w 77"/>
                  <a:gd name="T57" fmla="*/ 55 h 101"/>
                  <a:gd name="T58" fmla="*/ 52 w 77"/>
                  <a:gd name="T59" fmla="*/ 70 h 101"/>
                  <a:gd name="T60" fmla="*/ 52 w 77"/>
                  <a:gd name="T61" fmla="*/ 70 h 101"/>
                  <a:gd name="T62" fmla="*/ 52 w 77"/>
                  <a:gd name="T63" fmla="*/ 70 h 101"/>
                  <a:gd name="T64" fmla="*/ 35 w 77"/>
                  <a:gd name="T65" fmla="*/ 84 h 101"/>
                  <a:gd name="T66" fmla="*/ 35 w 77"/>
                  <a:gd name="T67" fmla="*/ 84 h 101"/>
                  <a:gd name="T68" fmla="*/ 35 w 77"/>
                  <a:gd name="T69" fmla="*/ 84 h 101"/>
                  <a:gd name="T70" fmla="*/ 34 w 77"/>
                  <a:gd name="T71" fmla="*/ 88 h 101"/>
                  <a:gd name="T72" fmla="*/ 34 w 77"/>
                  <a:gd name="T73" fmla="*/ 88 h 101"/>
                  <a:gd name="T74" fmla="*/ 34 w 77"/>
                  <a:gd name="T75" fmla="*/ 88 h 101"/>
                  <a:gd name="T76" fmla="*/ 38 w 77"/>
                  <a:gd name="T77" fmla="*/ 87 h 101"/>
                  <a:gd name="T78" fmla="*/ 51 w 77"/>
                  <a:gd name="T79" fmla="*/ 101 h 101"/>
                  <a:gd name="T80" fmla="*/ 58 w 77"/>
                  <a:gd name="T81" fmla="*/ 78 h 101"/>
                  <a:gd name="T82" fmla="*/ 58 w 77"/>
                  <a:gd name="T83" fmla="*/ 78 h 101"/>
                  <a:gd name="T84" fmla="*/ 60 w 77"/>
                  <a:gd name="T85" fmla="*/ 72 h 101"/>
                  <a:gd name="T86" fmla="*/ 60 w 77"/>
                  <a:gd name="T87" fmla="*/ 72 h 101"/>
                  <a:gd name="T88" fmla="*/ 69 w 77"/>
                  <a:gd name="T89" fmla="*/ 42 h 101"/>
                  <a:gd name="T90" fmla="*/ 69 w 77"/>
                  <a:gd name="T91" fmla="*/ 42 h 101"/>
                  <a:gd name="T92" fmla="*/ 73 w 77"/>
                  <a:gd name="T93" fmla="*/ 7 h 101"/>
                  <a:gd name="T94" fmla="*/ 73 w 77"/>
                  <a:gd name="T95" fmla="*/ 7 h 101"/>
                  <a:gd name="T96" fmla="*/ 70 w 77"/>
                  <a:gd name="T97" fmla="*/ 5 h 101"/>
                  <a:gd name="T98" fmla="*/ 70 w 77"/>
                  <a:gd name="T99" fmla="*/ 5 h 101"/>
                  <a:gd name="T100" fmla="*/ 67 w 77"/>
                  <a:gd name="T101" fmla="*/ 6 h 101"/>
                  <a:gd name="T102" fmla="*/ 56 w 77"/>
                  <a:gd name="T103" fmla="*/ 3 h 101"/>
                  <a:gd name="T104" fmla="*/ 46 w 77"/>
                  <a:gd name="T10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7" h="101">
                    <a:moveTo>
                      <a:pt x="35" y="84"/>
                    </a:moveTo>
                    <a:cubicBezTo>
                      <a:pt x="35" y="84"/>
                      <a:pt x="35" y="84"/>
                      <a:pt x="34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moveTo>
                      <a:pt x="46" y="0"/>
                    </a:moveTo>
                    <a:cubicBezTo>
                      <a:pt x="43" y="0"/>
                      <a:pt x="40" y="1"/>
                      <a:pt x="37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6" y="4"/>
                      <a:pt x="34" y="5"/>
                      <a:pt x="32" y="5"/>
                    </a:cubicBezTo>
                    <a:cubicBezTo>
                      <a:pt x="39" y="28"/>
                      <a:pt x="27" y="40"/>
                      <a:pt x="7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9" y="54"/>
                      <a:pt x="7" y="60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3" y="67"/>
                      <a:pt x="3" y="70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5" y="76"/>
                      <a:pt x="8" y="78"/>
                      <a:pt x="11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6" y="68"/>
                      <a:pt x="31" y="60"/>
                      <a:pt x="27" y="44"/>
                    </a:cubicBezTo>
                    <a:cubicBezTo>
                      <a:pt x="27" y="44"/>
                      <a:pt x="31" y="43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7" y="30"/>
                      <a:pt x="57" y="25"/>
                      <a:pt x="49" y="6"/>
                    </a:cubicBezTo>
                    <a:cubicBezTo>
                      <a:pt x="68" y="28"/>
                      <a:pt x="68" y="30"/>
                      <a:pt x="48" y="41"/>
                    </a:cubicBezTo>
                    <a:cubicBezTo>
                      <a:pt x="49" y="46"/>
                      <a:pt x="61" y="46"/>
                      <a:pt x="57" y="55"/>
                    </a:cubicBezTo>
                    <a:cubicBezTo>
                      <a:pt x="57" y="55"/>
                      <a:pt x="57" y="55"/>
                      <a:pt x="57" y="55"/>
                    </a:cubicBezTo>
                    <a:cubicBezTo>
                      <a:pt x="55" y="60"/>
                      <a:pt x="54" y="65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0" y="79"/>
                      <a:pt x="38" y="76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5"/>
                      <a:pt x="34" y="87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5" y="87"/>
                      <a:pt x="37" y="87"/>
                      <a:pt x="38" y="87"/>
                    </a:cubicBezTo>
                    <a:cubicBezTo>
                      <a:pt x="46" y="87"/>
                      <a:pt x="46" y="97"/>
                      <a:pt x="51" y="101"/>
                    </a:cubicBezTo>
                    <a:cubicBezTo>
                      <a:pt x="59" y="94"/>
                      <a:pt x="57" y="86"/>
                      <a:pt x="58" y="78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9" y="76"/>
                      <a:pt x="59" y="74"/>
                      <a:pt x="60" y="72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57" y="60"/>
                      <a:pt x="60" y="50"/>
                      <a:pt x="69" y="42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74" y="31"/>
                      <a:pt x="77" y="19"/>
                      <a:pt x="73" y="7"/>
                    </a:cubicBezTo>
                    <a:cubicBezTo>
                      <a:pt x="73" y="7"/>
                      <a:pt x="73" y="7"/>
                      <a:pt x="73" y="7"/>
                    </a:cubicBezTo>
                    <a:cubicBezTo>
                      <a:pt x="72" y="6"/>
                      <a:pt x="71" y="6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6"/>
                      <a:pt x="68" y="6"/>
                      <a:pt x="67" y="6"/>
                    </a:cubicBezTo>
                    <a:cubicBezTo>
                      <a:pt x="63" y="6"/>
                      <a:pt x="60" y="4"/>
                      <a:pt x="56" y="3"/>
                    </a:cubicBezTo>
                    <a:cubicBezTo>
                      <a:pt x="53" y="2"/>
                      <a:pt x="49" y="0"/>
                      <a:pt x="46" y="0"/>
                    </a:cubicBezTo>
                  </a:path>
                </a:pathLst>
              </a:custGeom>
              <a:solidFill>
                <a:srgbClr val="6A33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4" name="Freeform 6382"/>
              <p:cNvSpPr>
                <a:spLocks noEditPoints="1"/>
              </p:cNvSpPr>
              <p:nvPr/>
            </p:nvSpPr>
            <p:spPr bwMode="auto">
              <a:xfrm>
                <a:off x="5327650" y="4425951"/>
                <a:ext cx="138113" cy="241300"/>
              </a:xfrm>
              <a:custGeom>
                <a:avLst/>
                <a:gdLst>
                  <a:gd name="T0" fmla="*/ 35 w 69"/>
                  <a:gd name="T1" fmla="*/ 65 h 121"/>
                  <a:gd name="T2" fmla="*/ 34 w 69"/>
                  <a:gd name="T3" fmla="*/ 65 h 121"/>
                  <a:gd name="T4" fmla="*/ 32 w 69"/>
                  <a:gd name="T5" fmla="*/ 61 h 121"/>
                  <a:gd name="T6" fmla="*/ 37 w 69"/>
                  <a:gd name="T7" fmla="*/ 60 h 121"/>
                  <a:gd name="T8" fmla="*/ 37 w 69"/>
                  <a:gd name="T9" fmla="*/ 60 h 121"/>
                  <a:gd name="T10" fmla="*/ 39 w 69"/>
                  <a:gd name="T11" fmla="*/ 64 h 121"/>
                  <a:gd name="T12" fmla="*/ 35 w 69"/>
                  <a:gd name="T13" fmla="*/ 65 h 121"/>
                  <a:gd name="T14" fmla="*/ 7 w 69"/>
                  <a:gd name="T15" fmla="*/ 0 h 121"/>
                  <a:gd name="T16" fmla="*/ 0 w 69"/>
                  <a:gd name="T17" fmla="*/ 1 h 121"/>
                  <a:gd name="T18" fmla="*/ 0 w 69"/>
                  <a:gd name="T19" fmla="*/ 1 h 121"/>
                  <a:gd name="T20" fmla="*/ 0 w 69"/>
                  <a:gd name="T21" fmla="*/ 38 h 121"/>
                  <a:gd name="T22" fmla="*/ 2 w 69"/>
                  <a:gd name="T23" fmla="*/ 55 h 121"/>
                  <a:gd name="T24" fmla="*/ 13 w 69"/>
                  <a:gd name="T25" fmla="*/ 77 h 121"/>
                  <a:gd name="T26" fmla="*/ 22 w 69"/>
                  <a:gd name="T27" fmla="*/ 119 h 121"/>
                  <a:gd name="T28" fmla="*/ 22 w 69"/>
                  <a:gd name="T29" fmla="*/ 119 h 121"/>
                  <a:gd name="T30" fmla="*/ 31 w 69"/>
                  <a:gd name="T31" fmla="*/ 121 h 121"/>
                  <a:gd name="T32" fmla="*/ 38 w 69"/>
                  <a:gd name="T33" fmla="*/ 120 h 121"/>
                  <a:gd name="T34" fmla="*/ 38 w 69"/>
                  <a:gd name="T35" fmla="*/ 120 h 121"/>
                  <a:gd name="T36" fmla="*/ 38 w 69"/>
                  <a:gd name="T37" fmla="*/ 120 h 121"/>
                  <a:gd name="T38" fmla="*/ 26 w 69"/>
                  <a:gd name="T39" fmla="*/ 93 h 121"/>
                  <a:gd name="T40" fmla="*/ 33 w 69"/>
                  <a:gd name="T41" fmla="*/ 81 h 121"/>
                  <a:gd name="T42" fmla="*/ 33 w 69"/>
                  <a:gd name="T43" fmla="*/ 90 h 121"/>
                  <a:gd name="T44" fmla="*/ 45 w 69"/>
                  <a:gd name="T45" fmla="*/ 61 h 121"/>
                  <a:gd name="T46" fmla="*/ 53 w 69"/>
                  <a:gd name="T47" fmla="*/ 41 h 121"/>
                  <a:gd name="T48" fmla="*/ 52 w 69"/>
                  <a:gd name="T49" fmla="*/ 18 h 121"/>
                  <a:gd name="T50" fmla="*/ 52 w 69"/>
                  <a:gd name="T51" fmla="*/ 18 h 121"/>
                  <a:gd name="T52" fmla="*/ 36 w 69"/>
                  <a:gd name="T53" fmla="*/ 43 h 121"/>
                  <a:gd name="T54" fmla="*/ 18 w 69"/>
                  <a:gd name="T55" fmla="*/ 19 h 121"/>
                  <a:gd name="T56" fmla="*/ 18 w 69"/>
                  <a:gd name="T57" fmla="*/ 19 h 121"/>
                  <a:gd name="T58" fmla="*/ 18 w 69"/>
                  <a:gd name="T59" fmla="*/ 19 h 121"/>
                  <a:gd name="T60" fmla="*/ 14 w 69"/>
                  <a:gd name="T61" fmla="*/ 20 h 121"/>
                  <a:gd name="T62" fmla="*/ 10 w 69"/>
                  <a:gd name="T63" fmla="*/ 22 h 121"/>
                  <a:gd name="T64" fmla="*/ 7 w 69"/>
                  <a:gd name="T65" fmla="*/ 20 h 121"/>
                  <a:gd name="T66" fmla="*/ 15 w 69"/>
                  <a:gd name="T67" fmla="*/ 5 h 121"/>
                  <a:gd name="T68" fmla="*/ 7 w 69"/>
                  <a:gd name="T69" fmla="*/ 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9" h="121">
                    <a:moveTo>
                      <a:pt x="35" y="65"/>
                    </a:moveTo>
                    <a:cubicBezTo>
                      <a:pt x="35" y="65"/>
                      <a:pt x="34" y="65"/>
                      <a:pt x="34" y="65"/>
                    </a:cubicBezTo>
                    <a:cubicBezTo>
                      <a:pt x="32" y="65"/>
                      <a:pt x="31" y="63"/>
                      <a:pt x="32" y="61"/>
                    </a:cubicBezTo>
                    <a:cubicBezTo>
                      <a:pt x="33" y="60"/>
                      <a:pt x="35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9" y="60"/>
                      <a:pt x="40" y="62"/>
                      <a:pt x="39" y="64"/>
                    </a:cubicBezTo>
                    <a:cubicBezTo>
                      <a:pt x="37" y="65"/>
                      <a:pt x="36" y="65"/>
                      <a:pt x="35" y="65"/>
                    </a:cubicBezTo>
                    <a:moveTo>
                      <a:pt x="7" y="0"/>
                    </a:moveTo>
                    <a:cubicBezTo>
                      <a:pt x="5" y="0"/>
                      <a:pt x="2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3"/>
                      <a:pt x="0" y="26"/>
                      <a:pt x="0" y="38"/>
                    </a:cubicBezTo>
                    <a:cubicBezTo>
                      <a:pt x="6" y="43"/>
                      <a:pt x="5" y="49"/>
                      <a:pt x="2" y="55"/>
                    </a:cubicBezTo>
                    <a:cubicBezTo>
                      <a:pt x="8" y="62"/>
                      <a:pt x="9" y="70"/>
                      <a:pt x="13" y="77"/>
                    </a:cubicBezTo>
                    <a:cubicBezTo>
                      <a:pt x="20" y="91"/>
                      <a:pt x="13" y="107"/>
                      <a:pt x="22" y="119"/>
                    </a:cubicBezTo>
                    <a:cubicBezTo>
                      <a:pt x="22" y="119"/>
                      <a:pt x="22" y="119"/>
                      <a:pt x="22" y="119"/>
                    </a:cubicBezTo>
                    <a:cubicBezTo>
                      <a:pt x="25" y="121"/>
                      <a:pt x="28" y="121"/>
                      <a:pt x="31" y="121"/>
                    </a:cubicBezTo>
                    <a:cubicBezTo>
                      <a:pt x="33" y="121"/>
                      <a:pt x="36" y="121"/>
                      <a:pt x="38" y="120"/>
                    </a:cubicBezTo>
                    <a:cubicBezTo>
                      <a:pt x="38" y="120"/>
                      <a:pt x="38" y="120"/>
                      <a:pt x="38" y="120"/>
                    </a:cubicBezTo>
                    <a:cubicBezTo>
                      <a:pt x="38" y="120"/>
                      <a:pt x="38" y="120"/>
                      <a:pt x="38" y="120"/>
                    </a:cubicBezTo>
                    <a:cubicBezTo>
                      <a:pt x="34" y="111"/>
                      <a:pt x="30" y="102"/>
                      <a:pt x="26" y="93"/>
                    </a:cubicBezTo>
                    <a:cubicBezTo>
                      <a:pt x="24" y="86"/>
                      <a:pt x="27" y="83"/>
                      <a:pt x="33" y="81"/>
                    </a:cubicBezTo>
                    <a:cubicBezTo>
                      <a:pt x="33" y="84"/>
                      <a:pt x="33" y="87"/>
                      <a:pt x="33" y="90"/>
                    </a:cubicBezTo>
                    <a:cubicBezTo>
                      <a:pt x="42" y="82"/>
                      <a:pt x="44" y="72"/>
                      <a:pt x="45" y="61"/>
                    </a:cubicBezTo>
                    <a:cubicBezTo>
                      <a:pt x="44" y="53"/>
                      <a:pt x="49" y="44"/>
                      <a:pt x="53" y="41"/>
                    </a:cubicBezTo>
                    <a:cubicBezTo>
                      <a:pt x="69" y="31"/>
                      <a:pt x="61" y="25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44" y="23"/>
                      <a:pt x="37" y="29"/>
                      <a:pt x="36" y="43"/>
                    </a:cubicBezTo>
                    <a:cubicBezTo>
                      <a:pt x="29" y="33"/>
                      <a:pt x="23" y="26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6" y="19"/>
                      <a:pt x="15" y="20"/>
                      <a:pt x="14" y="20"/>
                    </a:cubicBezTo>
                    <a:cubicBezTo>
                      <a:pt x="12" y="21"/>
                      <a:pt x="11" y="22"/>
                      <a:pt x="10" y="22"/>
                    </a:cubicBezTo>
                    <a:cubicBezTo>
                      <a:pt x="9" y="22"/>
                      <a:pt x="8" y="21"/>
                      <a:pt x="7" y="20"/>
                    </a:cubicBezTo>
                    <a:cubicBezTo>
                      <a:pt x="6" y="12"/>
                      <a:pt x="20" y="14"/>
                      <a:pt x="15" y="5"/>
                    </a:cubicBezTo>
                    <a:cubicBezTo>
                      <a:pt x="13" y="1"/>
                      <a:pt x="10" y="0"/>
                      <a:pt x="7" y="0"/>
                    </a:cubicBezTo>
                  </a:path>
                </a:pathLst>
              </a:custGeom>
              <a:solidFill>
                <a:srgbClr val="7539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5" name="Freeform 6383"/>
              <p:cNvSpPr/>
              <p:nvPr/>
            </p:nvSpPr>
            <p:spPr bwMode="auto">
              <a:xfrm>
                <a:off x="5324475" y="4502151"/>
                <a:ext cx="14288" cy="33338"/>
              </a:xfrm>
              <a:custGeom>
                <a:avLst/>
                <a:gdLst>
                  <a:gd name="T0" fmla="*/ 1 w 7"/>
                  <a:gd name="T1" fmla="*/ 0 h 17"/>
                  <a:gd name="T2" fmla="*/ 3 w 7"/>
                  <a:gd name="T3" fmla="*/ 17 h 17"/>
                  <a:gd name="T4" fmla="*/ 3 w 7"/>
                  <a:gd name="T5" fmla="*/ 17 h 17"/>
                  <a:gd name="T6" fmla="*/ 3 w 7"/>
                  <a:gd name="T7" fmla="*/ 17 h 17"/>
                  <a:gd name="T8" fmla="*/ 3 w 7"/>
                  <a:gd name="T9" fmla="*/ 17 h 17"/>
                  <a:gd name="T10" fmla="*/ 3 w 7"/>
                  <a:gd name="T11" fmla="*/ 17 h 17"/>
                  <a:gd name="T12" fmla="*/ 1 w 7"/>
                  <a:gd name="T13" fmla="*/ 0 h 17"/>
                  <a:gd name="T14" fmla="*/ 1 w 7"/>
                  <a:gd name="T1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7">
                    <a:moveTo>
                      <a:pt x="1" y="0"/>
                    </a:moveTo>
                    <a:cubicBezTo>
                      <a:pt x="0" y="6"/>
                      <a:pt x="0" y="12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6" y="11"/>
                      <a:pt x="7" y="5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</a:path>
                </a:pathLst>
              </a:custGeom>
              <a:solidFill>
                <a:srgbClr val="581D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6" name="Freeform 6384"/>
              <p:cNvSpPr/>
              <p:nvPr/>
            </p:nvSpPr>
            <p:spPr bwMode="auto">
              <a:xfrm>
                <a:off x="5362575" y="4411664"/>
                <a:ext cx="68263" cy="100013"/>
              </a:xfrm>
              <a:custGeom>
                <a:avLst/>
                <a:gdLst>
                  <a:gd name="T0" fmla="*/ 5 w 34"/>
                  <a:gd name="T1" fmla="*/ 0 h 50"/>
                  <a:gd name="T2" fmla="*/ 5 w 34"/>
                  <a:gd name="T3" fmla="*/ 0 h 50"/>
                  <a:gd name="T4" fmla="*/ 0 w 34"/>
                  <a:gd name="T5" fmla="*/ 26 h 50"/>
                  <a:gd name="T6" fmla="*/ 0 w 34"/>
                  <a:gd name="T7" fmla="*/ 26 h 50"/>
                  <a:gd name="T8" fmla="*/ 18 w 34"/>
                  <a:gd name="T9" fmla="*/ 50 h 50"/>
                  <a:gd name="T10" fmla="*/ 34 w 34"/>
                  <a:gd name="T11" fmla="*/ 25 h 50"/>
                  <a:gd name="T12" fmla="*/ 34 w 34"/>
                  <a:gd name="T13" fmla="*/ 25 h 50"/>
                  <a:gd name="T14" fmla="*/ 34 w 34"/>
                  <a:gd name="T15" fmla="*/ 13 h 50"/>
                  <a:gd name="T16" fmla="*/ 34 w 34"/>
                  <a:gd name="T17" fmla="*/ 13 h 50"/>
                  <a:gd name="T18" fmla="*/ 22 w 34"/>
                  <a:gd name="T19" fmla="*/ 17 h 50"/>
                  <a:gd name="T20" fmla="*/ 17 w 34"/>
                  <a:gd name="T21" fmla="*/ 8 h 50"/>
                  <a:gd name="T22" fmla="*/ 5 w 34"/>
                  <a:gd name="T2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" h="50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10" y="10"/>
                      <a:pt x="13" y="20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5" y="33"/>
                      <a:pt x="11" y="40"/>
                      <a:pt x="18" y="50"/>
                    </a:cubicBezTo>
                    <a:cubicBezTo>
                      <a:pt x="19" y="36"/>
                      <a:pt x="26" y="30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0" y="21"/>
                      <a:pt x="32" y="17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0" y="14"/>
                      <a:pt x="26" y="17"/>
                      <a:pt x="22" y="17"/>
                    </a:cubicBezTo>
                    <a:cubicBezTo>
                      <a:pt x="20" y="17"/>
                      <a:pt x="18" y="15"/>
                      <a:pt x="17" y="8"/>
                    </a:cubicBezTo>
                    <a:cubicBezTo>
                      <a:pt x="17" y="6"/>
                      <a:pt x="13" y="0"/>
                      <a:pt x="5" y="0"/>
                    </a:cubicBezTo>
                  </a:path>
                </a:pathLst>
              </a:custGeom>
              <a:solidFill>
                <a:srgbClr val="713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7" name="Freeform 6385"/>
              <p:cNvSpPr/>
              <p:nvPr/>
            </p:nvSpPr>
            <p:spPr bwMode="auto">
              <a:xfrm>
                <a:off x="5141913" y="5919789"/>
                <a:ext cx="150813" cy="271463"/>
              </a:xfrm>
              <a:custGeom>
                <a:avLst/>
                <a:gdLst>
                  <a:gd name="T0" fmla="*/ 52 w 75"/>
                  <a:gd name="T1" fmla="*/ 0 h 136"/>
                  <a:gd name="T2" fmla="*/ 38 w 75"/>
                  <a:gd name="T3" fmla="*/ 29 h 136"/>
                  <a:gd name="T4" fmla="*/ 38 w 75"/>
                  <a:gd name="T5" fmla="*/ 29 h 136"/>
                  <a:gd name="T6" fmla="*/ 38 w 75"/>
                  <a:gd name="T7" fmla="*/ 29 h 136"/>
                  <a:gd name="T8" fmla="*/ 38 w 75"/>
                  <a:gd name="T9" fmla="*/ 29 h 136"/>
                  <a:gd name="T10" fmla="*/ 37 w 75"/>
                  <a:gd name="T11" fmla="*/ 39 h 136"/>
                  <a:gd name="T12" fmla="*/ 10 w 75"/>
                  <a:gd name="T13" fmla="*/ 77 h 136"/>
                  <a:gd name="T14" fmla="*/ 10 w 75"/>
                  <a:gd name="T15" fmla="*/ 77 h 136"/>
                  <a:gd name="T16" fmla="*/ 10 w 75"/>
                  <a:gd name="T17" fmla="*/ 77 h 136"/>
                  <a:gd name="T18" fmla="*/ 10 w 75"/>
                  <a:gd name="T19" fmla="*/ 77 h 136"/>
                  <a:gd name="T20" fmla="*/ 0 w 75"/>
                  <a:gd name="T21" fmla="*/ 94 h 136"/>
                  <a:gd name="T22" fmla="*/ 10 w 75"/>
                  <a:gd name="T23" fmla="*/ 112 h 136"/>
                  <a:gd name="T24" fmla="*/ 10 w 75"/>
                  <a:gd name="T25" fmla="*/ 120 h 136"/>
                  <a:gd name="T26" fmla="*/ 17 w 75"/>
                  <a:gd name="T27" fmla="*/ 116 h 136"/>
                  <a:gd name="T28" fmla="*/ 17 w 75"/>
                  <a:gd name="T29" fmla="*/ 116 h 136"/>
                  <a:gd name="T30" fmla="*/ 24 w 75"/>
                  <a:gd name="T31" fmla="*/ 114 h 136"/>
                  <a:gd name="T32" fmla="*/ 31 w 75"/>
                  <a:gd name="T33" fmla="*/ 122 h 136"/>
                  <a:gd name="T34" fmla="*/ 37 w 75"/>
                  <a:gd name="T35" fmla="*/ 136 h 136"/>
                  <a:gd name="T36" fmla="*/ 38 w 75"/>
                  <a:gd name="T37" fmla="*/ 136 h 136"/>
                  <a:gd name="T38" fmla="*/ 52 w 75"/>
                  <a:gd name="T39" fmla="*/ 124 h 136"/>
                  <a:gd name="T40" fmla="*/ 52 w 75"/>
                  <a:gd name="T41" fmla="*/ 124 h 136"/>
                  <a:gd name="T42" fmla="*/ 52 w 75"/>
                  <a:gd name="T43" fmla="*/ 124 h 136"/>
                  <a:gd name="T44" fmla="*/ 45 w 75"/>
                  <a:gd name="T45" fmla="*/ 105 h 136"/>
                  <a:gd name="T46" fmla="*/ 45 w 75"/>
                  <a:gd name="T47" fmla="*/ 105 h 136"/>
                  <a:gd name="T48" fmla="*/ 43 w 75"/>
                  <a:gd name="T49" fmla="*/ 100 h 136"/>
                  <a:gd name="T50" fmla="*/ 43 w 75"/>
                  <a:gd name="T51" fmla="*/ 100 h 136"/>
                  <a:gd name="T52" fmla="*/ 45 w 75"/>
                  <a:gd name="T53" fmla="*/ 93 h 136"/>
                  <a:gd name="T54" fmla="*/ 45 w 75"/>
                  <a:gd name="T55" fmla="*/ 93 h 136"/>
                  <a:gd name="T56" fmla="*/ 42 w 75"/>
                  <a:gd name="T57" fmla="*/ 92 h 136"/>
                  <a:gd name="T58" fmla="*/ 42 w 75"/>
                  <a:gd name="T59" fmla="*/ 92 h 136"/>
                  <a:gd name="T60" fmla="*/ 29 w 75"/>
                  <a:gd name="T61" fmla="*/ 111 h 136"/>
                  <a:gd name="T62" fmla="*/ 23 w 75"/>
                  <a:gd name="T63" fmla="*/ 89 h 136"/>
                  <a:gd name="T64" fmla="*/ 30 w 75"/>
                  <a:gd name="T65" fmla="*/ 85 h 136"/>
                  <a:gd name="T66" fmla="*/ 34 w 75"/>
                  <a:gd name="T67" fmla="*/ 86 h 136"/>
                  <a:gd name="T68" fmla="*/ 38 w 75"/>
                  <a:gd name="T69" fmla="*/ 87 h 136"/>
                  <a:gd name="T70" fmla="*/ 39 w 75"/>
                  <a:gd name="T71" fmla="*/ 87 h 136"/>
                  <a:gd name="T72" fmla="*/ 39 w 75"/>
                  <a:gd name="T73" fmla="*/ 87 h 136"/>
                  <a:gd name="T74" fmla="*/ 44 w 75"/>
                  <a:gd name="T75" fmla="*/ 76 h 136"/>
                  <a:gd name="T76" fmla="*/ 48 w 75"/>
                  <a:gd name="T77" fmla="*/ 77 h 136"/>
                  <a:gd name="T78" fmla="*/ 52 w 75"/>
                  <a:gd name="T79" fmla="*/ 78 h 136"/>
                  <a:gd name="T80" fmla="*/ 58 w 75"/>
                  <a:gd name="T81" fmla="*/ 72 h 136"/>
                  <a:gd name="T82" fmla="*/ 52 w 75"/>
                  <a:gd name="T83" fmla="*/ 68 h 136"/>
                  <a:gd name="T84" fmla="*/ 49 w 75"/>
                  <a:gd name="T85" fmla="*/ 68 h 136"/>
                  <a:gd name="T86" fmla="*/ 49 w 75"/>
                  <a:gd name="T87" fmla="*/ 68 h 136"/>
                  <a:gd name="T88" fmla="*/ 43 w 75"/>
                  <a:gd name="T89" fmla="*/ 66 h 136"/>
                  <a:gd name="T90" fmla="*/ 40 w 75"/>
                  <a:gd name="T91" fmla="*/ 61 h 136"/>
                  <a:gd name="T92" fmla="*/ 41 w 75"/>
                  <a:gd name="T93" fmla="*/ 56 h 136"/>
                  <a:gd name="T94" fmla="*/ 47 w 75"/>
                  <a:gd name="T95" fmla="*/ 50 h 136"/>
                  <a:gd name="T96" fmla="*/ 58 w 75"/>
                  <a:gd name="T97" fmla="*/ 44 h 136"/>
                  <a:gd name="T98" fmla="*/ 58 w 75"/>
                  <a:gd name="T99" fmla="*/ 44 h 136"/>
                  <a:gd name="T100" fmla="*/ 73 w 75"/>
                  <a:gd name="T101" fmla="*/ 36 h 136"/>
                  <a:gd name="T102" fmla="*/ 73 w 75"/>
                  <a:gd name="T103" fmla="*/ 36 h 136"/>
                  <a:gd name="T104" fmla="*/ 73 w 75"/>
                  <a:gd name="T105" fmla="*/ 36 h 136"/>
                  <a:gd name="T106" fmla="*/ 74 w 75"/>
                  <a:gd name="T107" fmla="*/ 32 h 136"/>
                  <a:gd name="T108" fmla="*/ 74 w 75"/>
                  <a:gd name="T109" fmla="*/ 32 h 136"/>
                  <a:gd name="T110" fmla="*/ 68 w 75"/>
                  <a:gd name="T111" fmla="*/ 33 h 136"/>
                  <a:gd name="T112" fmla="*/ 46 w 75"/>
                  <a:gd name="T113" fmla="*/ 24 h 136"/>
                  <a:gd name="T114" fmla="*/ 53 w 75"/>
                  <a:gd name="T115" fmla="*/ 23 h 136"/>
                  <a:gd name="T116" fmla="*/ 75 w 75"/>
                  <a:gd name="T117" fmla="*/ 29 h 136"/>
                  <a:gd name="T118" fmla="*/ 75 w 75"/>
                  <a:gd name="T119" fmla="*/ 29 h 136"/>
                  <a:gd name="T120" fmla="*/ 52 w 75"/>
                  <a:gd name="T121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" h="136">
                    <a:moveTo>
                      <a:pt x="52" y="0"/>
                    </a:moveTo>
                    <a:cubicBezTo>
                      <a:pt x="49" y="11"/>
                      <a:pt x="44" y="20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9" y="33"/>
                      <a:pt x="38" y="36"/>
                      <a:pt x="37" y="39"/>
                    </a:cubicBezTo>
                    <a:cubicBezTo>
                      <a:pt x="33" y="55"/>
                      <a:pt x="23" y="67"/>
                      <a:pt x="10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10" y="77"/>
                      <a:pt x="10" y="77"/>
                      <a:pt x="10" y="77"/>
                    </a:cubicBezTo>
                    <a:cubicBezTo>
                      <a:pt x="8" y="83"/>
                      <a:pt x="5" y="89"/>
                      <a:pt x="0" y="94"/>
                    </a:cubicBezTo>
                    <a:cubicBezTo>
                      <a:pt x="10" y="97"/>
                      <a:pt x="14" y="102"/>
                      <a:pt x="10" y="112"/>
                    </a:cubicBezTo>
                    <a:cubicBezTo>
                      <a:pt x="8" y="118"/>
                      <a:pt x="9" y="120"/>
                      <a:pt x="10" y="120"/>
                    </a:cubicBezTo>
                    <a:cubicBezTo>
                      <a:pt x="12" y="120"/>
                      <a:pt x="15" y="118"/>
                      <a:pt x="17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20" y="115"/>
                      <a:pt x="22" y="114"/>
                      <a:pt x="24" y="114"/>
                    </a:cubicBezTo>
                    <a:cubicBezTo>
                      <a:pt x="28" y="114"/>
                      <a:pt x="30" y="117"/>
                      <a:pt x="31" y="122"/>
                    </a:cubicBezTo>
                    <a:cubicBezTo>
                      <a:pt x="31" y="128"/>
                      <a:pt x="30" y="135"/>
                      <a:pt x="37" y="136"/>
                    </a:cubicBezTo>
                    <a:cubicBezTo>
                      <a:pt x="37" y="136"/>
                      <a:pt x="37" y="136"/>
                      <a:pt x="38" y="136"/>
                    </a:cubicBezTo>
                    <a:cubicBezTo>
                      <a:pt x="44" y="136"/>
                      <a:pt x="50" y="132"/>
                      <a:pt x="52" y="124"/>
                    </a:cubicBezTo>
                    <a:cubicBezTo>
                      <a:pt x="52" y="124"/>
                      <a:pt x="52" y="124"/>
                      <a:pt x="52" y="124"/>
                    </a:cubicBezTo>
                    <a:cubicBezTo>
                      <a:pt x="52" y="124"/>
                      <a:pt x="52" y="124"/>
                      <a:pt x="52" y="124"/>
                    </a:cubicBezTo>
                    <a:cubicBezTo>
                      <a:pt x="38" y="121"/>
                      <a:pt x="48" y="111"/>
                      <a:pt x="45" y="105"/>
                    </a:cubicBezTo>
                    <a:cubicBezTo>
                      <a:pt x="45" y="105"/>
                      <a:pt x="45" y="105"/>
                      <a:pt x="45" y="105"/>
                    </a:cubicBezTo>
                    <a:cubicBezTo>
                      <a:pt x="45" y="104"/>
                      <a:pt x="44" y="102"/>
                      <a:pt x="43" y="100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4" y="98"/>
                      <a:pt x="45" y="95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4" y="92"/>
                      <a:pt x="43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38" y="98"/>
                      <a:pt x="34" y="103"/>
                      <a:pt x="29" y="111"/>
                    </a:cubicBezTo>
                    <a:cubicBezTo>
                      <a:pt x="26" y="103"/>
                      <a:pt x="18" y="99"/>
                      <a:pt x="23" y="89"/>
                    </a:cubicBezTo>
                    <a:cubicBezTo>
                      <a:pt x="25" y="86"/>
                      <a:pt x="27" y="85"/>
                      <a:pt x="30" y="85"/>
                    </a:cubicBezTo>
                    <a:cubicBezTo>
                      <a:pt x="31" y="85"/>
                      <a:pt x="33" y="85"/>
                      <a:pt x="34" y="86"/>
                    </a:cubicBezTo>
                    <a:cubicBezTo>
                      <a:pt x="35" y="86"/>
                      <a:pt x="37" y="87"/>
                      <a:pt x="38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39" y="81"/>
                      <a:pt x="38" y="76"/>
                      <a:pt x="44" y="76"/>
                    </a:cubicBezTo>
                    <a:cubicBezTo>
                      <a:pt x="45" y="76"/>
                      <a:pt x="46" y="77"/>
                      <a:pt x="48" y="77"/>
                    </a:cubicBezTo>
                    <a:cubicBezTo>
                      <a:pt x="49" y="77"/>
                      <a:pt x="51" y="78"/>
                      <a:pt x="52" y="78"/>
                    </a:cubicBezTo>
                    <a:cubicBezTo>
                      <a:pt x="55" y="78"/>
                      <a:pt x="58" y="76"/>
                      <a:pt x="58" y="72"/>
                    </a:cubicBezTo>
                    <a:cubicBezTo>
                      <a:pt x="59" y="68"/>
                      <a:pt x="55" y="68"/>
                      <a:pt x="52" y="68"/>
                    </a:cubicBezTo>
                    <a:cubicBezTo>
                      <a:pt x="51" y="68"/>
                      <a:pt x="50" y="68"/>
                      <a:pt x="49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7" y="68"/>
                      <a:pt x="44" y="67"/>
                      <a:pt x="43" y="66"/>
                    </a:cubicBezTo>
                    <a:cubicBezTo>
                      <a:pt x="41" y="65"/>
                      <a:pt x="40" y="64"/>
                      <a:pt x="40" y="61"/>
                    </a:cubicBezTo>
                    <a:cubicBezTo>
                      <a:pt x="41" y="59"/>
                      <a:pt x="41" y="58"/>
                      <a:pt x="41" y="56"/>
                    </a:cubicBezTo>
                    <a:cubicBezTo>
                      <a:pt x="42" y="53"/>
                      <a:pt x="43" y="51"/>
                      <a:pt x="47" y="50"/>
                    </a:cubicBezTo>
                    <a:cubicBezTo>
                      <a:pt x="51" y="49"/>
                      <a:pt x="56" y="49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60" y="35"/>
                      <a:pt x="68" y="40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5"/>
                      <a:pt x="73" y="34"/>
                      <a:pt x="74" y="32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2" y="33"/>
                      <a:pt x="70" y="33"/>
                      <a:pt x="68" y="33"/>
                    </a:cubicBezTo>
                    <a:cubicBezTo>
                      <a:pt x="61" y="33"/>
                      <a:pt x="54" y="30"/>
                      <a:pt x="46" y="24"/>
                    </a:cubicBezTo>
                    <a:cubicBezTo>
                      <a:pt x="49" y="23"/>
                      <a:pt x="51" y="23"/>
                      <a:pt x="53" y="23"/>
                    </a:cubicBezTo>
                    <a:cubicBezTo>
                      <a:pt x="62" y="23"/>
                      <a:pt x="68" y="27"/>
                      <a:pt x="75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65" y="21"/>
                      <a:pt x="67" y="3"/>
                      <a:pt x="52" y="0"/>
                    </a:cubicBezTo>
                  </a:path>
                </a:pathLst>
              </a:custGeom>
              <a:solidFill>
                <a:srgbClr val="593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8" name="Freeform 6386"/>
              <p:cNvSpPr/>
              <p:nvPr/>
            </p:nvSpPr>
            <p:spPr bwMode="auto">
              <a:xfrm>
                <a:off x="5100638" y="5929314"/>
                <a:ext cx="120650" cy="249238"/>
              </a:xfrm>
              <a:custGeom>
                <a:avLst/>
                <a:gdLst>
                  <a:gd name="T0" fmla="*/ 50 w 60"/>
                  <a:gd name="T1" fmla="*/ 0 h 125"/>
                  <a:gd name="T2" fmla="*/ 44 w 60"/>
                  <a:gd name="T3" fmla="*/ 6 h 125"/>
                  <a:gd name="T4" fmla="*/ 44 w 60"/>
                  <a:gd name="T5" fmla="*/ 6 h 125"/>
                  <a:gd name="T6" fmla="*/ 31 w 60"/>
                  <a:gd name="T7" fmla="*/ 26 h 125"/>
                  <a:gd name="T8" fmla="*/ 29 w 60"/>
                  <a:gd name="T9" fmla="*/ 26 h 125"/>
                  <a:gd name="T10" fmla="*/ 29 w 60"/>
                  <a:gd name="T11" fmla="*/ 26 h 125"/>
                  <a:gd name="T12" fmla="*/ 24 w 60"/>
                  <a:gd name="T13" fmla="*/ 32 h 125"/>
                  <a:gd name="T14" fmla="*/ 23 w 60"/>
                  <a:gd name="T15" fmla="*/ 28 h 125"/>
                  <a:gd name="T16" fmla="*/ 24 w 60"/>
                  <a:gd name="T17" fmla="*/ 32 h 125"/>
                  <a:gd name="T18" fmla="*/ 15 w 60"/>
                  <a:gd name="T19" fmla="*/ 58 h 125"/>
                  <a:gd name="T20" fmla="*/ 15 w 60"/>
                  <a:gd name="T21" fmla="*/ 58 h 125"/>
                  <a:gd name="T22" fmla="*/ 14 w 60"/>
                  <a:gd name="T23" fmla="*/ 75 h 125"/>
                  <a:gd name="T24" fmla="*/ 2 w 60"/>
                  <a:gd name="T25" fmla="*/ 95 h 125"/>
                  <a:gd name="T26" fmla="*/ 2 w 60"/>
                  <a:gd name="T27" fmla="*/ 95 h 125"/>
                  <a:gd name="T28" fmla="*/ 8 w 60"/>
                  <a:gd name="T29" fmla="*/ 115 h 125"/>
                  <a:gd name="T30" fmla="*/ 10 w 60"/>
                  <a:gd name="T31" fmla="*/ 125 h 125"/>
                  <a:gd name="T32" fmla="*/ 12 w 60"/>
                  <a:gd name="T33" fmla="*/ 125 h 125"/>
                  <a:gd name="T34" fmla="*/ 18 w 60"/>
                  <a:gd name="T35" fmla="*/ 119 h 125"/>
                  <a:gd name="T36" fmla="*/ 21 w 60"/>
                  <a:gd name="T37" fmla="*/ 89 h 125"/>
                  <a:gd name="T38" fmla="*/ 21 w 60"/>
                  <a:gd name="T39" fmla="*/ 89 h 125"/>
                  <a:gd name="T40" fmla="*/ 21 w 60"/>
                  <a:gd name="T41" fmla="*/ 89 h 125"/>
                  <a:gd name="T42" fmla="*/ 31 w 60"/>
                  <a:gd name="T43" fmla="*/ 72 h 125"/>
                  <a:gd name="T44" fmla="*/ 31 w 60"/>
                  <a:gd name="T45" fmla="*/ 72 h 125"/>
                  <a:gd name="T46" fmla="*/ 31 w 60"/>
                  <a:gd name="T47" fmla="*/ 72 h 125"/>
                  <a:gd name="T48" fmla="*/ 31 w 60"/>
                  <a:gd name="T49" fmla="*/ 72 h 125"/>
                  <a:gd name="T50" fmla="*/ 31 w 60"/>
                  <a:gd name="T51" fmla="*/ 72 h 125"/>
                  <a:gd name="T52" fmla="*/ 31 w 60"/>
                  <a:gd name="T53" fmla="*/ 72 h 125"/>
                  <a:gd name="T54" fmla="*/ 59 w 60"/>
                  <a:gd name="T55" fmla="*/ 24 h 125"/>
                  <a:gd name="T56" fmla="*/ 58 w 60"/>
                  <a:gd name="T57" fmla="*/ 34 h 125"/>
                  <a:gd name="T58" fmla="*/ 59 w 60"/>
                  <a:gd name="T59" fmla="*/ 24 h 125"/>
                  <a:gd name="T60" fmla="*/ 59 w 60"/>
                  <a:gd name="T61" fmla="*/ 24 h 125"/>
                  <a:gd name="T62" fmla="*/ 59 w 60"/>
                  <a:gd name="T63" fmla="*/ 24 h 125"/>
                  <a:gd name="T64" fmla="*/ 50 w 60"/>
                  <a:gd name="T65" fmla="*/ 13 h 125"/>
                  <a:gd name="T66" fmla="*/ 50 w 60"/>
                  <a:gd name="T67" fmla="*/ 0 h 125"/>
                  <a:gd name="T68" fmla="*/ 50 w 60"/>
                  <a:gd name="T6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" h="125">
                    <a:moveTo>
                      <a:pt x="50" y="0"/>
                    </a:moveTo>
                    <a:cubicBezTo>
                      <a:pt x="47" y="1"/>
                      <a:pt x="46" y="4"/>
                      <a:pt x="44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1" y="14"/>
                      <a:pt x="42" y="24"/>
                      <a:pt x="31" y="26"/>
                    </a:cubicBezTo>
                    <a:cubicBezTo>
                      <a:pt x="30" y="26"/>
                      <a:pt x="30" y="26"/>
                      <a:pt x="29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6" y="27"/>
                      <a:pt x="25" y="29"/>
                      <a:pt x="24" y="32"/>
                    </a:cubicBezTo>
                    <a:cubicBezTo>
                      <a:pt x="24" y="31"/>
                      <a:pt x="24" y="29"/>
                      <a:pt x="23" y="28"/>
                    </a:cubicBezTo>
                    <a:cubicBezTo>
                      <a:pt x="23" y="29"/>
                      <a:pt x="23" y="31"/>
                      <a:pt x="24" y="32"/>
                    </a:cubicBezTo>
                    <a:cubicBezTo>
                      <a:pt x="30" y="44"/>
                      <a:pt x="16" y="49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21" y="64"/>
                      <a:pt x="16" y="69"/>
                      <a:pt x="14" y="75"/>
                    </a:cubicBezTo>
                    <a:cubicBezTo>
                      <a:pt x="12" y="83"/>
                      <a:pt x="0" y="85"/>
                      <a:pt x="2" y="95"/>
                    </a:cubicBezTo>
                    <a:cubicBezTo>
                      <a:pt x="2" y="95"/>
                      <a:pt x="2" y="95"/>
                      <a:pt x="2" y="95"/>
                    </a:cubicBezTo>
                    <a:cubicBezTo>
                      <a:pt x="20" y="97"/>
                      <a:pt x="9" y="108"/>
                      <a:pt x="8" y="115"/>
                    </a:cubicBezTo>
                    <a:cubicBezTo>
                      <a:pt x="8" y="118"/>
                      <a:pt x="5" y="123"/>
                      <a:pt x="10" y="125"/>
                    </a:cubicBezTo>
                    <a:cubicBezTo>
                      <a:pt x="11" y="125"/>
                      <a:pt x="11" y="125"/>
                      <a:pt x="12" y="125"/>
                    </a:cubicBezTo>
                    <a:cubicBezTo>
                      <a:pt x="15" y="125"/>
                      <a:pt x="19" y="122"/>
                      <a:pt x="18" y="119"/>
                    </a:cubicBezTo>
                    <a:cubicBezTo>
                      <a:pt x="18" y="109"/>
                      <a:pt x="27" y="9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21" y="89"/>
                      <a:pt x="21" y="89"/>
                      <a:pt x="21" y="89"/>
                    </a:cubicBezTo>
                    <a:cubicBezTo>
                      <a:pt x="17" y="79"/>
                      <a:pt x="26" y="76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2" y="51"/>
                      <a:pt x="53" y="42"/>
                      <a:pt x="59" y="24"/>
                    </a:cubicBezTo>
                    <a:cubicBezTo>
                      <a:pt x="59" y="27"/>
                      <a:pt x="58" y="31"/>
                      <a:pt x="58" y="34"/>
                    </a:cubicBezTo>
                    <a:cubicBezTo>
                      <a:pt x="59" y="31"/>
                      <a:pt x="60" y="28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3" y="23"/>
                      <a:pt x="46" y="23"/>
                      <a:pt x="50" y="13"/>
                    </a:cubicBezTo>
                    <a:cubicBezTo>
                      <a:pt x="52" y="9"/>
                      <a:pt x="54" y="4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401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59" name="Freeform 6387"/>
              <p:cNvSpPr/>
              <p:nvPr/>
            </p:nvSpPr>
            <p:spPr bwMode="auto">
              <a:xfrm>
                <a:off x="4919663" y="6046789"/>
                <a:ext cx="184150" cy="123825"/>
              </a:xfrm>
              <a:custGeom>
                <a:avLst/>
                <a:gdLst>
                  <a:gd name="T0" fmla="*/ 10 w 92"/>
                  <a:gd name="T1" fmla="*/ 0 h 62"/>
                  <a:gd name="T2" fmla="*/ 10 w 92"/>
                  <a:gd name="T3" fmla="*/ 0 h 62"/>
                  <a:gd name="T4" fmla="*/ 5 w 92"/>
                  <a:gd name="T5" fmla="*/ 27 h 62"/>
                  <a:gd name="T6" fmla="*/ 5 w 92"/>
                  <a:gd name="T7" fmla="*/ 27 h 62"/>
                  <a:gd name="T8" fmla="*/ 1 w 92"/>
                  <a:gd name="T9" fmla="*/ 26 h 62"/>
                  <a:gd name="T10" fmla="*/ 9 w 92"/>
                  <a:gd name="T11" fmla="*/ 41 h 62"/>
                  <a:gd name="T12" fmla="*/ 9 w 92"/>
                  <a:gd name="T13" fmla="*/ 41 h 62"/>
                  <a:gd name="T14" fmla="*/ 9 w 92"/>
                  <a:gd name="T15" fmla="*/ 41 h 62"/>
                  <a:gd name="T16" fmla="*/ 12 w 92"/>
                  <a:gd name="T17" fmla="*/ 42 h 62"/>
                  <a:gd name="T18" fmla="*/ 12 w 92"/>
                  <a:gd name="T19" fmla="*/ 42 h 62"/>
                  <a:gd name="T20" fmla="*/ 27 w 92"/>
                  <a:gd name="T21" fmla="*/ 36 h 62"/>
                  <a:gd name="T22" fmla="*/ 43 w 92"/>
                  <a:gd name="T23" fmla="*/ 42 h 62"/>
                  <a:gd name="T24" fmla="*/ 74 w 92"/>
                  <a:gd name="T25" fmla="*/ 61 h 62"/>
                  <a:gd name="T26" fmla="*/ 76 w 92"/>
                  <a:gd name="T27" fmla="*/ 62 h 62"/>
                  <a:gd name="T28" fmla="*/ 82 w 92"/>
                  <a:gd name="T29" fmla="*/ 56 h 62"/>
                  <a:gd name="T30" fmla="*/ 83 w 92"/>
                  <a:gd name="T31" fmla="*/ 17 h 62"/>
                  <a:gd name="T32" fmla="*/ 83 w 92"/>
                  <a:gd name="T33" fmla="*/ 17 h 62"/>
                  <a:gd name="T34" fmla="*/ 59 w 92"/>
                  <a:gd name="T35" fmla="*/ 41 h 62"/>
                  <a:gd name="T36" fmla="*/ 48 w 92"/>
                  <a:gd name="T37" fmla="*/ 26 h 62"/>
                  <a:gd name="T38" fmla="*/ 49 w 92"/>
                  <a:gd name="T39" fmla="*/ 17 h 62"/>
                  <a:gd name="T40" fmla="*/ 47 w 92"/>
                  <a:gd name="T41" fmla="*/ 16 h 62"/>
                  <a:gd name="T42" fmla="*/ 40 w 92"/>
                  <a:gd name="T43" fmla="*/ 26 h 62"/>
                  <a:gd name="T44" fmla="*/ 36 w 92"/>
                  <a:gd name="T45" fmla="*/ 32 h 62"/>
                  <a:gd name="T46" fmla="*/ 35 w 92"/>
                  <a:gd name="T47" fmla="*/ 32 h 62"/>
                  <a:gd name="T48" fmla="*/ 31 w 92"/>
                  <a:gd name="T49" fmla="*/ 26 h 62"/>
                  <a:gd name="T50" fmla="*/ 23 w 92"/>
                  <a:gd name="T51" fmla="*/ 9 h 62"/>
                  <a:gd name="T52" fmla="*/ 23 w 92"/>
                  <a:gd name="T53" fmla="*/ 9 h 62"/>
                  <a:gd name="T54" fmla="*/ 10 w 92"/>
                  <a:gd name="T5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2" h="62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0" y="8"/>
                      <a:pt x="18" y="20"/>
                      <a:pt x="5" y="27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4" y="27"/>
                      <a:pt x="2" y="27"/>
                      <a:pt x="1" y="26"/>
                    </a:cubicBezTo>
                    <a:cubicBezTo>
                      <a:pt x="4" y="31"/>
                      <a:pt x="6" y="36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10" y="41"/>
                      <a:pt x="11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7" y="38"/>
                      <a:pt x="22" y="36"/>
                      <a:pt x="27" y="36"/>
                    </a:cubicBezTo>
                    <a:cubicBezTo>
                      <a:pt x="32" y="36"/>
                      <a:pt x="38" y="38"/>
                      <a:pt x="43" y="42"/>
                    </a:cubicBezTo>
                    <a:cubicBezTo>
                      <a:pt x="53" y="50"/>
                      <a:pt x="66" y="49"/>
                      <a:pt x="74" y="61"/>
                    </a:cubicBezTo>
                    <a:cubicBezTo>
                      <a:pt x="75" y="62"/>
                      <a:pt x="75" y="62"/>
                      <a:pt x="76" y="62"/>
                    </a:cubicBezTo>
                    <a:cubicBezTo>
                      <a:pt x="78" y="62"/>
                      <a:pt x="80" y="58"/>
                      <a:pt x="82" y="56"/>
                    </a:cubicBezTo>
                    <a:cubicBezTo>
                      <a:pt x="92" y="43"/>
                      <a:pt x="79" y="29"/>
                      <a:pt x="83" y="17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71" y="20"/>
                      <a:pt x="66" y="31"/>
                      <a:pt x="59" y="41"/>
                    </a:cubicBezTo>
                    <a:cubicBezTo>
                      <a:pt x="55" y="35"/>
                      <a:pt x="51" y="31"/>
                      <a:pt x="48" y="26"/>
                    </a:cubicBezTo>
                    <a:cubicBezTo>
                      <a:pt x="47" y="23"/>
                      <a:pt x="61" y="20"/>
                      <a:pt x="49" y="17"/>
                    </a:cubicBezTo>
                    <a:cubicBezTo>
                      <a:pt x="48" y="16"/>
                      <a:pt x="48" y="16"/>
                      <a:pt x="47" y="16"/>
                    </a:cubicBezTo>
                    <a:cubicBezTo>
                      <a:pt x="42" y="16"/>
                      <a:pt x="40" y="20"/>
                      <a:pt x="40" y="26"/>
                    </a:cubicBezTo>
                    <a:cubicBezTo>
                      <a:pt x="40" y="29"/>
                      <a:pt x="40" y="32"/>
                      <a:pt x="36" y="32"/>
                    </a:cubicBezTo>
                    <a:cubicBezTo>
                      <a:pt x="36" y="32"/>
                      <a:pt x="35" y="32"/>
                      <a:pt x="35" y="32"/>
                    </a:cubicBezTo>
                    <a:cubicBezTo>
                      <a:pt x="31" y="32"/>
                      <a:pt x="30" y="29"/>
                      <a:pt x="31" y="26"/>
                    </a:cubicBezTo>
                    <a:cubicBezTo>
                      <a:pt x="33" y="18"/>
                      <a:pt x="28" y="14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0" y="5"/>
                      <a:pt x="15" y="2"/>
                      <a:pt x="10" y="0"/>
                    </a:cubicBezTo>
                  </a:path>
                </a:pathLst>
              </a:custGeom>
              <a:solidFill>
                <a:srgbClr val="5E35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0" name="Freeform 6388"/>
              <p:cNvSpPr/>
              <p:nvPr/>
            </p:nvSpPr>
            <p:spPr bwMode="auto">
              <a:xfrm>
                <a:off x="4903788" y="6099176"/>
                <a:ext cx="33338" cy="33338"/>
              </a:xfrm>
              <a:custGeom>
                <a:avLst/>
                <a:gdLst>
                  <a:gd name="T0" fmla="*/ 6 w 17"/>
                  <a:gd name="T1" fmla="*/ 0 h 17"/>
                  <a:gd name="T2" fmla="*/ 2 w 17"/>
                  <a:gd name="T3" fmla="*/ 10 h 17"/>
                  <a:gd name="T4" fmla="*/ 2 w 17"/>
                  <a:gd name="T5" fmla="*/ 10 h 17"/>
                  <a:gd name="T6" fmla="*/ 12 w 17"/>
                  <a:gd name="T7" fmla="*/ 17 h 17"/>
                  <a:gd name="T8" fmla="*/ 17 w 17"/>
                  <a:gd name="T9" fmla="*/ 15 h 17"/>
                  <a:gd name="T10" fmla="*/ 17 w 17"/>
                  <a:gd name="T11" fmla="*/ 15 h 17"/>
                  <a:gd name="T12" fmla="*/ 9 w 17"/>
                  <a:gd name="T13" fmla="*/ 0 h 17"/>
                  <a:gd name="T14" fmla="*/ 9 w 17"/>
                  <a:gd name="T15" fmla="*/ 0 h 17"/>
                  <a:gd name="T16" fmla="*/ 6 w 17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7">
                    <a:moveTo>
                      <a:pt x="6" y="0"/>
                    </a:moveTo>
                    <a:cubicBezTo>
                      <a:pt x="0" y="0"/>
                      <a:pt x="1" y="5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5" y="13"/>
                      <a:pt x="8" y="17"/>
                      <a:pt x="12" y="17"/>
                    </a:cubicBezTo>
                    <a:cubicBezTo>
                      <a:pt x="13" y="17"/>
                      <a:pt x="15" y="16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4" y="10"/>
                      <a:pt x="12" y="5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</a:path>
                </a:pathLst>
              </a:custGeom>
              <a:solidFill>
                <a:srgbClr val="7244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1" name="Freeform 6389"/>
              <p:cNvSpPr/>
              <p:nvPr/>
            </p:nvSpPr>
            <p:spPr bwMode="auto">
              <a:xfrm>
                <a:off x="5229225" y="6116639"/>
                <a:ext cx="71438" cy="55563"/>
              </a:xfrm>
              <a:custGeom>
                <a:avLst/>
                <a:gdLst>
                  <a:gd name="T0" fmla="*/ 9 w 36"/>
                  <a:gd name="T1" fmla="*/ 0 h 28"/>
                  <a:gd name="T2" fmla="*/ 0 w 36"/>
                  <a:gd name="T3" fmla="*/ 1 h 28"/>
                  <a:gd name="T4" fmla="*/ 2 w 36"/>
                  <a:gd name="T5" fmla="*/ 6 h 28"/>
                  <a:gd name="T6" fmla="*/ 2 w 36"/>
                  <a:gd name="T7" fmla="*/ 6 h 28"/>
                  <a:gd name="T8" fmla="*/ 2 w 36"/>
                  <a:gd name="T9" fmla="*/ 6 h 28"/>
                  <a:gd name="T10" fmla="*/ 9 w 36"/>
                  <a:gd name="T11" fmla="*/ 25 h 28"/>
                  <a:gd name="T12" fmla="*/ 9 w 36"/>
                  <a:gd name="T13" fmla="*/ 25 h 28"/>
                  <a:gd name="T14" fmla="*/ 9 w 36"/>
                  <a:gd name="T15" fmla="*/ 25 h 28"/>
                  <a:gd name="T16" fmla="*/ 9 w 36"/>
                  <a:gd name="T17" fmla="*/ 25 h 28"/>
                  <a:gd name="T18" fmla="*/ 15 w 36"/>
                  <a:gd name="T19" fmla="*/ 28 h 28"/>
                  <a:gd name="T20" fmla="*/ 22 w 36"/>
                  <a:gd name="T21" fmla="*/ 25 h 28"/>
                  <a:gd name="T22" fmla="*/ 29 w 36"/>
                  <a:gd name="T23" fmla="*/ 23 h 28"/>
                  <a:gd name="T24" fmla="*/ 33 w 36"/>
                  <a:gd name="T25" fmla="*/ 25 h 28"/>
                  <a:gd name="T26" fmla="*/ 33 w 36"/>
                  <a:gd name="T27" fmla="*/ 25 h 28"/>
                  <a:gd name="T28" fmla="*/ 25 w 36"/>
                  <a:gd name="T29" fmla="*/ 1 h 28"/>
                  <a:gd name="T30" fmla="*/ 13 w 36"/>
                  <a:gd name="T31" fmla="*/ 3 h 28"/>
                  <a:gd name="T32" fmla="*/ 13 w 36"/>
                  <a:gd name="T33" fmla="*/ 3 h 28"/>
                  <a:gd name="T34" fmla="*/ 9 w 36"/>
                  <a:gd name="T35" fmla="*/ 0 h 28"/>
                  <a:gd name="T36" fmla="*/ 9 w 36"/>
                  <a:gd name="T3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28">
                    <a:moveTo>
                      <a:pt x="9" y="0"/>
                    </a:moveTo>
                    <a:cubicBezTo>
                      <a:pt x="6" y="0"/>
                      <a:pt x="3" y="1"/>
                      <a:pt x="0" y="1"/>
                    </a:cubicBezTo>
                    <a:cubicBezTo>
                      <a:pt x="1" y="3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2" y="10"/>
                      <a:pt x="6" y="19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7"/>
                      <a:pt x="13" y="28"/>
                      <a:pt x="15" y="28"/>
                    </a:cubicBezTo>
                    <a:cubicBezTo>
                      <a:pt x="17" y="28"/>
                      <a:pt x="19" y="27"/>
                      <a:pt x="22" y="25"/>
                    </a:cubicBezTo>
                    <a:cubicBezTo>
                      <a:pt x="24" y="24"/>
                      <a:pt x="26" y="23"/>
                      <a:pt x="29" y="23"/>
                    </a:cubicBezTo>
                    <a:cubicBezTo>
                      <a:pt x="30" y="23"/>
                      <a:pt x="32" y="23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13"/>
                      <a:pt x="36" y="1"/>
                      <a:pt x="25" y="1"/>
                    </a:cubicBezTo>
                    <a:cubicBezTo>
                      <a:pt x="22" y="1"/>
                      <a:pt x="18" y="1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0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401E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2" name="Freeform 6390"/>
              <p:cNvSpPr/>
              <p:nvPr/>
            </p:nvSpPr>
            <p:spPr bwMode="auto">
              <a:xfrm>
                <a:off x="5178425" y="6089651"/>
                <a:ext cx="47625" cy="50800"/>
              </a:xfrm>
              <a:custGeom>
                <a:avLst/>
                <a:gdLst>
                  <a:gd name="T0" fmla="*/ 12 w 24"/>
                  <a:gd name="T1" fmla="*/ 0 h 26"/>
                  <a:gd name="T2" fmla="*/ 5 w 24"/>
                  <a:gd name="T3" fmla="*/ 4 h 26"/>
                  <a:gd name="T4" fmla="*/ 11 w 24"/>
                  <a:gd name="T5" fmla="*/ 26 h 26"/>
                  <a:gd name="T6" fmla="*/ 24 w 24"/>
                  <a:gd name="T7" fmla="*/ 7 h 26"/>
                  <a:gd name="T8" fmla="*/ 24 w 24"/>
                  <a:gd name="T9" fmla="*/ 7 h 26"/>
                  <a:gd name="T10" fmla="*/ 21 w 24"/>
                  <a:gd name="T11" fmla="*/ 2 h 26"/>
                  <a:gd name="T12" fmla="*/ 21 w 24"/>
                  <a:gd name="T13" fmla="*/ 2 h 26"/>
                  <a:gd name="T14" fmla="*/ 20 w 24"/>
                  <a:gd name="T15" fmla="*/ 2 h 26"/>
                  <a:gd name="T16" fmla="*/ 16 w 24"/>
                  <a:gd name="T17" fmla="*/ 1 h 26"/>
                  <a:gd name="T18" fmla="*/ 12 w 24"/>
                  <a:gd name="T19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6">
                    <a:moveTo>
                      <a:pt x="12" y="0"/>
                    </a:moveTo>
                    <a:cubicBezTo>
                      <a:pt x="9" y="0"/>
                      <a:pt x="7" y="1"/>
                      <a:pt x="5" y="4"/>
                    </a:cubicBezTo>
                    <a:cubicBezTo>
                      <a:pt x="0" y="14"/>
                      <a:pt x="8" y="18"/>
                      <a:pt x="11" y="26"/>
                    </a:cubicBezTo>
                    <a:cubicBezTo>
                      <a:pt x="16" y="18"/>
                      <a:pt x="20" y="13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3" y="5"/>
                      <a:pt x="22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0" y="2"/>
                    </a:cubicBezTo>
                    <a:cubicBezTo>
                      <a:pt x="19" y="2"/>
                      <a:pt x="17" y="1"/>
                      <a:pt x="16" y="1"/>
                    </a:cubicBezTo>
                    <a:cubicBezTo>
                      <a:pt x="15" y="0"/>
                      <a:pt x="13" y="0"/>
                      <a:pt x="12" y="0"/>
                    </a:cubicBezTo>
                  </a:path>
                </a:pathLst>
              </a:custGeom>
              <a:solidFill>
                <a:srgbClr val="6640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3" name="Freeform 6391"/>
              <p:cNvSpPr/>
              <p:nvPr/>
            </p:nvSpPr>
            <p:spPr bwMode="auto">
              <a:xfrm>
                <a:off x="5229225" y="6084889"/>
                <a:ext cx="47625" cy="33338"/>
              </a:xfrm>
              <a:custGeom>
                <a:avLst/>
                <a:gdLst>
                  <a:gd name="T0" fmla="*/ 13 w 24"/>
                  <a:gd name="T1" fmla="*/ 0 h 17"/>
                  <a:gd name="T2" fmla="*/ 2 w 24"/>
                  <a:gd name="T3" fmla="*/ 10 h 17"/>
                  <a:gd name="T4" fmla="*/ 2 w 24"/>
                  <a:gd name="T5" fmla="*/ 10 h 17"/>
                  <a:gd name="T6" fmla="*/ 0 w 24"/>
                  <a:gd name="T7" fmla="*/ 17 h 17"/>
                  <a:gd name="T8" fmla="*/ 0 w 24"/>
                  <a:gd name="T9" fmla="*/ 17 h 17"/>
                  <a:gd name="T10" fmla="*/ 9 w 24"/>
                  <a:gd name="T11" fmla="*/ 16 h 17"/>
                  <a:gd name="T12" fmla="*/ 9 w 24"/>
                  <a:gd name="T13" fmla="*/ 16 h 17"/>
                  <a:gd name="T14" fmla="*/ 17 w 24"/>
                  <a:gd name="T15" fmla="*/ 3 h 17"/>
                  <a:gd name="T16" fmla="*/ 13 w 24"/>
                  <a:gd name="T1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7">
                    <a:moveTo>
                      <a:pt x="13" y="0"/>
                    </a:moveTo>
                    <a:cubicBezTo>
                      <a:pt x="9" y="0"/>
                      <a:pt x="5" y="6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2"/>
                      <a:pt x="1" y="15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7"/>
                      <a:pt x="6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1" y="11"/>
                      <a:pt x="24" y="10"/>
                      <a:pt x="17" y="3"/>
                    </a:cubicBezTo>
                    <a:cubicBezTo>
                      <a:pt x="16" y="1"/>
                      <a:pt x="14" y="0"/>
                      <a:pt x="13" y="0"/>
                    </a:cubicBezTo>
                  </a:path>
                </a:pathLst>
              </a:custGeom>
              <a:solidFill>
                <a:srgbClr val="3A1C3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4" name="Freeform 6392"/>
              <p:cNvSpPr/>
              <p:nvPr/>
            </p:nvSpPr>
            <p:spPr bwMode="auto">
              <a:xfrm>
                <a:off x="5489575" y="5227639"/>
                <a:ext cx="196850" cy="103188"/>
              </a:xfrm>
              <a:custGeom>
                <a:avLst/>
                <a:gdLst>
                  <a:gd name="T0" fmla="*/ 91 w 98"/>
                  <a:gd name="T1" fmla="*/ 0 h 52"/>
                  <a:gd name="T2" fmla="*/ 75 w 98"/>
                  <a:gd name="T3" fmla="*/ 9 h 52"/>
                  <a:gd name="T4" fmla="*/ 66 w 98"/>
                  <a:gd name="T5" fmla="*/ 1 h 52"/>
                  <a:gd name="T6" fmla="*/ 63 w 98"/>
                  <a:gd name="T7" fmla="*/ 5 h 52"/>
                  <a:gd name="T8" fmla="*/ 63 w 98"/>
                  <a:gd name="T9" fmla="*/ 5 h 52"/>
                  <a:gd name="T10" fmla="*/ 60 w 98"/>
                  <a:gd name="T11" fmla="*/ 13 h 52"/>
                  <a:gd name="T12" fmla="*/ 60 w 98"/>
                  <a:gd name="T13" fmla="*/ 13 h 52"/>
                  <a:gd name="T14" fmla="*/ 50 w 98"/>
                  <a:gd name="T15" fmla="*/ 23 h 52"/>
                  <a:gd name="T16" fmla="*/ 40 w 98"/>
                  <a:gd name="T17" fmla="*/ 19 h 52"/>
                  <a:gd name="T18" fmla="*/ 30 w 98"/>
                  <a:gd name="T19" fmla="*/ 14 h 52"/>
                  <a:gd name="T20" fmla="*/ 26 w 98"/>
                  <a:gd name="T21" fmla="*/ 16 h 52"/>
                  <a:gd name="T22" fmla="*/ 22 w 98"/>
                  <a:gd name="T23" fmla="*/ 31 h 52"/>
                  <a:gd name="T24" fmla="*/ 21 w 98"/>
                  <a:gd name="T25" fmla="*/ 31 h 52"/>
                  <a:gd name="T26" fmla="*/ 15 w 98"/>
                  <a:gd name="T27" fmla="*/ 17 h 52"/>
                  <a:gd name="T28" fmla="*/ 8 w 98"/>
                  <a:gd name="T29" fmla="*/ 8 h 52"/>
                  <a:gd name="T30" fmla="*/ 31 w 98"/>
                  <a:gd name="T31" fmla="*/ 52 h 52"/>
                  <a:gd name="T32" fmla="*/ 33 w 98"/>
                  <a:gd name="T33" fmla="*/ 45 h 52"/>
                  <a:gd name="T34" fmla="*/ 40 w 98"/>
                  <a:gd name="T35" fmla="*/ 47 h 52"/>
                  <a:gd name="T36" fmla="*/ 40 w 98"/>
                  <a:gd name="T37" fmla="*/ 47 h 52"/>
                  <a:gd name="T38" fmla="*/ 40 w 98"/>
                  <a:gd name="T39" fmla="*/ 47 h 52"/>
                  <a:gd name="T40" fmla="*/ 49 w 98"/>
                  <a:gd name="T41" fmla="*/ 51 h 52"/>
                  <a:gd name="T42" fmla="*/ 51 w 98"/>
                  <a:gd name="T43" fmla="*/ 51 h 52"/>
                  <a:gd name="T44" fmla="*/ 61 w 98"/>
                  <a:gd name="T45" fmla="*/ 37 h 52"/>
                  <a:gd name="T46" fmla="*/ 71 w 98"/>
                  <a:gd name="T47" fmla="*/ 40 h 52"/>
                  <a:gd name="T48" fmla="*/ 76 w 98"/>
                  <a:gd name="T49" fmla="*/ 41 h 52"/>
                  <a:gd name="T50" fmla="*/ 79 w 98"/>
                  <a:gd name="T51" fmla="*/ 41 h 52"/>
                  <a:gd name="T52" fmla="*/ 83 w 98"/>
                  <a:gd name="T53" fmla="*/ 41 h 52"/>
                  <a:gd name="T54" fmla="*/ 84 w 98"/>
                  <a:gd name="T55" fmla="*/ 41 h 52"/>
                  <a:gd name="T56" fmla="*/ 84 w 98"/>
                  <a:gd name="T57" fmla="*/ 41 h 52"/>
                  <a:gd name="T58" fmla="*/ 90 w 98"/>
                  <a:gd name="T59" fmla="*/ 25 h 52"/>
                  <a:gd name="T60" fmla="*/ 91 w 98"/>
                  <a:gd name="T61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98" h="52">
                    <a:moveTo>
                      <a:pt x="91" y="0"/>
                    </a:moveTo>
                    <a:cubicBezTo>
                      <a:pt x="85" y="5"/>
                      <a:pt x="80" y="9"/>
                      <a:pt x="75" y="9"/>
                    </a:cubicBezTo>
                    <a:cubicBezTo>
                      <a:pt x="72" y="9"/>
                      <a:pt x="69" y="7"/>
                      <a:pt x="66" y="1"/>
                    </a:cubicBezTo>
                    <a:cubicBezTo>
                      <a:pt x="65" y="3"/>
                      <a:pt x="64" y="4"/>
                      <a:pt x="63" y="5"/>
                    </a:cubicBezTo>
                    <a:cubicBezTo>
                      <a:pt x="63" y="5"/>
                      <a:pt x="63" y="5"/>
                      <a:pt x="63" y="5"/>
                    </a:cubicBezTo>
                    <a:cubicBezTo>
                      <a:pt x="62" y="8"/>
                      <a:pt x="61" y="10"/>
                      <a:pt x="60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7" y="21"/>
                      <a:pt x="54" y="23"/>
                      <a:pt x="50" y="23"/>
                    </a:cubicBezTo>
                    <a:cubicBezTo>
                      <a:pt x="47" y="23"/>
                      <a:pt x="44" y="21"/>
                      <a:pt x="40" y="19"/>
                    </a:cubicBezTo>
                    <a:cubicBezTo>
                      <a:pt x="37" y="16"/>
                      <a:pt x="33" y="14"/>
                      <a:pt x="30" y="14"/>
                    </a:cubicBezTo>
                    <a:cubicBezTo>
                      <a:pt x="28" y="14"/>
                      <a:pt x="27" y="15"/>
                      <a:pt x="26" y="16"/>
                    </a:cubicBezTo>
                    <a:cubicBezTo>
                      <a:pt x="20" y="19"/>
                      <a:pt x="32" y="30"/>
                      <a:pt x="22" y="31"/>
                    </a:cubicBezTo>
                    <a:cubicBezTo>
                      <a:pt x="22" y="31"/>
                      <a:pt x="21" y="31"/>
                      <a:pt x="21" y="31"/>
                    </a:cubicBezTo>
                    <a:cubicBezTo>
                      <a:pt x="15" y="31"/>
                      <a:pt x="16" y="22"/>
                      <a:pt x="15" y="17"/>
                    </a:cubicBezTo>
                    <a:cubicBezTo>
                      <a:pt x="14" y="12"/>
                      <a:pt x="12" y="9"/>
                      <a:pt x="8" y="8"/>
                    </a:cubicBezTo>
                    <a:cubicBezTo>
                      <a:pt x="0" y="32"/>
                      <a:pt x="5" y="42"/>
                      <a:pt x="31" y="52"/>
                    </a:cubicBezTo>
                    <a:cubicBezTo>
                      <a:pt x="30" y="47"/>
                      <a:pt x="31" y="45"/>
                      <a:pt x="33" y="45"/>
                    </a:cubicBezTo>
                    <a:cubicBezTo>
                      <a:pt x="35" y="45"/>
                      <a:pt x="38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3" y="50"/>
                      <a:pt x="45" y="51"/>
                      <a:pt x="49" y="51"/>
                    </a:cubicBezTo>
                    <a:cubicBezTo>
                      <a:pt x="49" y="51"/>
                      <a:pt x="50" y="51"/>
                      <a:pt x="51" y="51"/>
                    </a:cubicBezTo>
                    <a:cubicBezTo>
                      <a:pt x="54" y="44"/>
                      <a:pt x="55" y="37"/>
                      <a:pt x="61" y="37"/>
                    </a:cubicBezTo>
                    <a:cubicBezTo>
                      <a:pt x="64" y="37"/>
                      <a:pt x="67" y="38"/>
                      <a:pt x="71" y="40"/>
                    </a:cubicBezTo>
                    <a:cubicBezTo>
                      <a:pt x="72" y="41"/>
                      <a:pt x="74" y="41"/>
                      <a:pt x="76" y="41"/>
                    </a:cubicBezTo>
                    <a:cubicBezTo>
                      <a:pt x="77" y="41"/>
                      <a:pt x="78" y="41"/>
                      <a:pt x="79" y="41"/>
                    </a:cubicBezTo>
                    <a:cubicBezTo>
                      <a:pt x="80" y="41"/>
                      <a:pt x="82" y="41"/>
                      <a:pt x="83" y="41"/>
                    </a:cubicBezTo>
                    <a:cubicBezTo>
                      <a:pt x="83" y="41"/>
                      <a:pt x="83" y="41"/>
                      <a:pt x="84" y="41"/>
                    </a:cubicBezTo>
                    <a:cubicBezTo>
                      <a:pt x="84" y="41"/>
                      <a:pt x="84" y="41"/>
                      <a:pt x="84" y="41"/>
                    </a:cubicBezTo>
                    <a:cubicBezTo>
                      <a:pt x="89" y="37"/>
                      <a:pt x="98" y="31"/>
                      <a:pt x="90" y="25"/>
                    </a:cubicBezTo>
                    <a:cubicBezTo>
                      <a:pt x="80" y="17"/>
                      <a:pt x="88" y="11"/>
                      <a:pt x="91" y="0"/>
                    </a:cubicBezTo>
                  </a:path>
                </a:pathLst>
              </a:custGeom>
              <a:solidFill>
                <a:srgbClr val="663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5" name="Freeform 6393"/>
              <p:cNvSpPr/>
              <p:nvPr/>
            </p:nvSpPr>
            <p:spPr bwMode="auto">
              <a:xfrm>
                <a:off x="5686425" y="5084764"/>
                <a:ext cx="76200" cy="152400"/>
              </a:xfrm>
              <a:custGeom>
                <a:avLst/>
                <a:gdLst>
                  <a:gd name="T0" fmla="*/ 27 w 38"/>
                  <a:gd name="T1" fmla="*/ 0 h 76"/>
                  <a:gd name="T2" fmla="*/ 21 w 38"/>
                  <a:gd name="T3" fmla="*/ 5 h 76"/>
                  <a:gd name="T4" fmla="*/ 21 w 38"/>
                  <a:gd name="T5" fmla="*/ 5 h 76"/>
                  <a:gd name="T6" fmla="*/ 21 w 38"/>
                  <a:gd name="T7" fmla="*/ 5 h 76"/>
                  <a:gd name="T8" fmla="*/ 5 w 38"/>
                  <a:gd name="T9" fmla="*/ 41 h 76"/>
                  <a:gd name="T10" fmla="*/ 5 w 38"/>
                  <a:gd name="T11" fmla="*/ 41 h 76"/>
                  <a:gd name="T12" fmla="*/ 5 w 38"/>
                  <a:gd name="T13" fmla="*/ 41 h 76"/>
                  <a:gd name="T14" fmla="*/ 9 w 38"/>
                  <a:gd name="T15" fmla="*/ 59 h 76"/>
                  <a:gd name="T16" fmla="*/ 0 w 38"/>
                  <a:gd name="T17" fmla="*/ 76 h 76"/>
                  <a:gd name="T18" fmla="*/ 8 w 38"/>
                  <a:gd name="T19" fmla="*/ 71 h 76"/>
                  <a:gd name="T20" fmla="*/ 11 w 38"/>
                  <a:gd name="T21" fmla="*/ 71 h 76"/>
                  <a:gd name="T22" fmla="*/ 11 w 38"/>
                  <a:gd name="T23" fmla="*/ 71 h 76"/>
                  <a:gd name="T24" fmla="*/ 11 w 38"/>
                  <a:gd name="T25" fmla="*/ 71 h 76"/>
                  <a:gd name="T26" fmla="*/ 11 w 38"/>
                  <a:gd name="T27" fmla="*/ 71 h 76"/>
                  <a:gd name="T28" fmla="*/ 11 w 38"/>
                  <a:gd name="T29" fmla="*/ 71 h 76"/>
                  <a:gd name="T30" fmla="*/ 11 w 38"/>
                  <a:gd name="T31" fmla="*/ 71 h 76"/>
                  <a:gd name="T32" fmla="*/ 11 w 38"/>
                  <a:gd name="T33" fmla="*/ 71 h 76"/>
                  <a:gd name="T34" fmla="*/ 27 w 38"/>
                  <a:gd name="T35" fmla="*/ 58 h 76"/>
                  <a:gd name="T36" fmla="*/ 30 w 38"/>
                  <a:gd name="T37" fmla="*/ 58 h 76"/>
                  <a:gd name="T38" fmla="*/ 30 w 38"/>
                  <a:gd name="T39" fmla="*/ 58 h 76"/>
                  <a:gd name="T40" fmla="*/ 32 w 38"/>
                  <a:gd name="T41" fmla="*/ 43 h 76"/>
                  <a:gd name="T42" fmla="*/ 34 w 38"/>
                  <a:gd name="T43" fmla="*/ 36 h 76"/>
                  <a:gd name="T44" fmla="*/ 38 w 38"/>
                  <a:gd name="T45" fmla="*/ 40 h 76"/>
                  <a:gd name="T46" fmla="*/ 28 w 38"/>
                  <a:gd name="T47" fmla="*/ 3 h 76"/>
                  <a:gd name="T48" fmla="*/ 27 w 38"/>
                  <a:gd name="T4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" h="76">
                    <a:moveTo>
                      <a:pt x="27" y="0"/>
                    </a:moveTo>
                    <a:cubicBezTo>
                      <a:pt x="25" y="0"/>
                      <a:pt x="23" y="3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7" y="22"/>
                      <a:pt x="7" y="27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18" y="45"/>
                      <a:pt x="27" y="50"/>
                      <a:pt x="9" y="59"/>
                    </a:cubicBezTo>
                    <a:cubicBezTo>
                      <a:pt x="2" y="63"/>
                      <a:pt x="0" y="69"/>
                      <a:pt x="0" y="76"/>
                    </a:cubicBezTo>
                    <a:cubicBezTo>
                      <a:pt x="2" y="73"/>
                      <a:pt x="5" y="71"/>
                      <a:pt x="8" y="71"/>
                    </a:cubicBezTo>
                    <a:cubicBezTo>
                      <a:pt x="9" y="71"/>
                      <a:pt x="10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8" y="69"/>
                      <a:pt x="17" y="58"/>
                      <a:pt x="27" y="58"/>
                    </a:cubicBezTo>
                    <a:cubicBezTo>
                      <a:pt x="28" y="58"/>
                      <a:pt x="29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5" y="58"/>
                      <a:pt x="33" y="48"/>
                      <a:pt x="32" y="43"/>
                    </a:cubicBezTo>
                    <a:cubicBezTo>
                      <a:pt x="32" y="39"/>
                      <a:pt x="32" y="36"/>
                      <a:pt x="34" y="36"/>
                    </a:cubicBezTo>
                    <a:cubicBezTo>
                      <a:pt x="35" y="36"/>
                      <a:pt x="36" y="37"/>
                      <a:pt x="38" y="40"/>
                    </a:cubicBezTo>
                    <a:cubicBezTo>
                      <a:pt x="37" y="27"/>
                      <a:pt x="27" y="17"/>
                      <a:pt x="28" y="3"/>
                    </a:cubicBezTo>
                    <a:cubicBezTo>
                      <a:pt x="28" y="1"/>
                      <a:pt x="28" y="0"/>
                      <a:pt x="27" y="0"/>
                    </a:cubicBezTo>
                  </a:path>
                </a:pathLst>
              </a:custGeom>
              <a:solidFill>
                <a:srgbClr val="5E3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6" name="Freeform 6394"/>
              <p:cNvSpPr>
                <a:spLocks noEditPoints="1"/>
              </p:cNvSpPr>
              <p:nvPr/>
            </p:nvSpPr>
            <p:spPr bwMode="auto">
              <a:xfrm>
                <a:off x="5708650" y="5157789"/>
                <a:ext cx="84138" cy="96838"/>
              </a:xfrm>
              <a:custGeom>
                <a:avLst/>
                <a:gdLst>
                  <a:gd name="T0" fmla="*/ 0 w 42"/>
                  <a:gd name="T1" fmla="*/ 35 h 49"/>
                  <a:gd name="T2" fmla="*/ 0 w 42"/>
                  <a:gd name="T3" fmla="*/ 35 h 49"/>
                  <a:gd name="T4" fmla="*/ 0 w 42"/>
                  <a:gd name="T5" fmla="*/ 35 h 49"/>
                  <a:gd name="T6" fmla="*/ 0 w 42"/>
                  <a:gd name="T7" fmla="*/ 35 h 49"/>
                  <a:gd name="T8" fmla="*/ 23 w 42"/>
                  <a:gd name="T9" fmla="*/ 0 h 49"/>
                  <a:gd name="T10" fmla="*/ 21 w 42"/>
                  <a:gd name="T11" fmla="*/ 7 h 49"/>
                  <a:gd name="T12" fmla="*/ 19 w 42"/>
                  <a:gd name="T13" fmla="*/ 22 h 49"/>
                  <a:gd name="T14" fmla="*/ 19 w 42"/>
                  <a:gd name="T15" fmla="*/ 22 h 49"/>
                  <a:gd name="T16" fmla="*/ 16 w 42"/>
                  <a:gd name="T17" fmla="*/ 22 h 49"/>
                  <a:gd name="T18" fmla="*/ 0 w 42"/>
                  <a:gd name="T19" fmla="*/ 35 h 49"/>
                  <a:gd name="T20" fmla="*/ 9 w 42"/>
                  <a:gd name="T21" fmla="*/ 47 h 49"/>
                  <a:gd name="T22" fmla="*/ 18 w 42"/>
                  <a:gd name="T23" fmla="*/ 49 h 49"/>
                  <a:gd name="T24" fmla="*/ 25 w 42"/>
                  <a:gd name="T25" fmla="*/ 48 h 49"/>
                  <a:gd name="T26" fmla="*/ 25 w 42"/>
                  <a:gd name="T27" fmla="*/ 48 h 49"/>
                  <a:gd name="T28" fmla="*/ 27 w 42"/>
                  <a:gd name="T29" fmla="*/ 4 h 49"/>
                  <a:gd name="T30" fmla="*/ 27 w 42"/>
                  <a:gd name="T31" fmla="*/ 4 h 49"/>
                  <a:gd name="T32" fmla="*/ 23 w 42"/>
                  <a:gd name="T3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" h="49">
                    <a:moveTo>
                      <a:pt x="0" y="35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moveTo>
                      <a:pt x="23" y="0"/>
                    </a:moveTo>
                    <a:cubicBezTo>
                      <a:pt x="21" y="0"/>
                      <a:pt x="21" y="3"/>
                      <a:pt x="21" y="7"/>
                    </a:cubicBezTo>
                    <a:cubicBezTo>
                      <a:pt x="22" y="12"/>
                      <a:pt x="24" y="22"/>
                      <a:pt x="19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8" y="22"/>
                      <a:pt x="17" y="22"/>
                      <a:pt x="16" y="22"/>
                    </a:cubicBezTo>
                    <a:cubicBezTo>
                      <a:pt x="6" y="22"/>
                      <a:pt x="7" y="33"/>
                      <a:pt x="0" y="35"/>
                    </a:cubicBezTo>
                    <a:cubicBezTo>
                      <a:pt x="6" y="37"/>
                      <a:pt x="11" y="39"/>
                      <a:pt x="9" y="47"/>
                    </a:cubicBezTo>
                    <a:cubicBezTo>
                      <a:pt x="12" y="48"/>
                      <a:pt x="15" y="49"/>
                      <a:pt x="18" y="49"/>
                    </a:cubicBezTo>
                    <a:cubicBezTo>
                      <a:pt x="20" y="49"/>
                      <a:pt x="23" y="48"/>
                      <a:pt x="25" y="48"/>
                    </a:cubicBezTo>
                    <a:cubicBezTo>
                      <a:pt x="25" y="48"/>
                      <a:pt x="25" y="48"/>
                      <a:pt x="25" y="48"/>
                    </a:cubicBezTo>
                    <a:cubicBezTo>
                      <a:pt x="30" y="33"/>
                      <a:pt x="42" y="19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5" y="1"/>
                      <a:pt x="24" y="0"/>
                      <a:pt x="23" y="0"/>
                    </a:cubicBezTo>
                  </a:path>
                </a:pathLst>
              </a:custGeom>
              <a:solidFill>
                <a:srgbClr val="684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7" name="Freeform 6395"/>
              <p:cNvSpPr/>
              <p:nvPr/>
            </p:nvSpPr>
            <p:spPr bwMode="auto">
              <a:xfrm>
                <a:off x="5680075" y="5095876"/>
                <a:ext cx="60325" cy="71438"/>
              </a:xfrm>
              <a:custGeom>
                <a:avLst/>
                <a:gdLst>
                  <a:gd name="T0" fmla="*/ 24 w 30"/>
                  <a:gd name="T1" fmla="*/ 0 h 36"/>
                  <a:gd name="T2" fmla="*/ 24 w 30"/>
                  <a:gd name="T3" fmla="*/ 0 h 36"/>
                  <a:gd name="T4" fmla="*/ 24 w 30"/>
                  <a:gd name="T5" fmla="*/ 0 h 36"/>
                  <a:gd name="T6" fmla="*/ 9 w 30"/>
                  <a:gd name="T7" fmla="*/ 10 h 36"/>
                  <a:gd name="T8" fmla="*/ 8 w 30"/>
                  <a:gd name="T9" fmla="*/ 36 h 36"/>
                  <a:gd name="T10" fmla="*/ 8 w 30"/>
                  <a:gd name="T11" fmla="*/ 36 h 36"/>
                  <a:gd name="T12" fmla="*/ 24 w 30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6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19" y="3"/>
                      <a:pt x="15" y="7"/>
                      <a:pt x="9" y="10"/>
                    </a:cubicBezTo>
                    <a:cubicBezTo>
                      <a:pt x="0" y="13"/>
                      <a:pt x="0" y="30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10" y="22"/>
                      <a:pt x="30" y="17"/>
                      <a:pt x="24" y="0"/>
                    </a:cubicBezTo>
                  </a:path>
                </a:pathLst>
              </a:custGeom>
              <a:solidFill>
                <a:srgbClr val="6841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8" name="Freeform 6396"/>
              <p:cNvSpPr/>
              <p:nvPr/>
            </p:nvSpPr>
            <p:spPr bwMode="auto">
              <a:xfrm>
                <a:off x="5710238" y="5253039"/>
                <a:ext cx="60325" cy="84138"/>
              </a:xfrm>
              <a:custGeom>
                <a:avLst/>
                <a:gdLst>
                  <a:gd name="T0" fmla="*/ 24 w 30"/>
                  <a:gd name="T1" fmla="*/ 0 h 42"/>
                  <a:gd name="T2" fmla="*/ 24 w 30"/>
                  <a:gd name="T3" fmla="*/ 0 h 42"/>
                  <a:gd name="T4" fmla="*/ 8 w 30"/>
                  <a:gd name="T5" fmla="*/ 22 h 42"/>
                  <a:gd name="T6" fmla="*/ 4 w 30"/>
                  <a:gd name="T7" fmla="*/ 22 h 42"/>
                  <a:gd name="T8" fmla="*/ 4 w 30"/>
                  <a:gd name="T9" fmla="*/ 22 h 42"/>
                  <a:gd name="T10" fmla="*/ 11 w 30"/>
                  <a:gd name="T11" fmla="*/ 40 h 42"/>
                  <a:gd name="T12" fmla="*/ 11 w 30"/>
                  <a:gd name="T13" fmla="*/ 40 h 42"/>
                  <a:gd name="T14" fmla="*/ 11 w 30"/>
                  <a:gd name="T15" fmla="*/ 40 h 42"/>
                  <a:gd name="T16" fmla="*/ 14 w 30"/>
                  <a:gd name="T17" fmla="*/ 42 h 42"/>
                  <a:gd name="T18" fmla="*/ 14 w 30"/>
                  <a:gd name="T19" fmla="*/ 42 h 42"/>
                  <a:gd name="T20" fmla="*/ 30 w 30"/>
                  <a:gd name="T21" fmla="*/ 6 h 42"/>
                  <a:gd name="T22" fmla="*/ 30 w 30"/>
                  <a:gd name="T23" fmla="*/ 6 h 42"/>
                  <a:gd name="T24" fmla="*/ 24 w 30"/>
                  <a:gd name="T2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42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9" y="8"/>
                      <a:pt x="22" y="22"/>
                      <a:pt x="8" y="22"/>
                    </a:cubicBezTo>
                    <a:cubicBezTo>
                      <a:pt x="7" y="22"/>
                      <a:pt x="6" y="22"/>
                      <a:pt x="4" y="22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0" y="30"/>
                      <a:pt x="19" y="31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2" y="41"/>
                      <a:pt x="13" y="41"/>
                      <a:pt x="14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26" y="33"/>
                      <a:pt x="22" y="17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8" y="4"/>
                      <a:pt x="26" y="2"/>
                      <a:pt x="24" y="0"/>
                    </a:cubicBezTo>
                  </a:path>
                </a:pathLst>
              </a:custGeom>
              <a:solidFill>
                <a:srgbClr val="4E2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69" name="Freeform 6397"/>
              <p:cNvSpPr/>
              <p:nvPr/>
            </p:nvSpPr>
            <p:spPr bwMode="auto">
              <a:xfrm>
                <a:off x="5665788" y="5297489"/>
                <a:ext cx="82550" cy="38100"/>
              </a:xfrm>
              <a:custGeom>
                <a:avLst/>
                <a:gdLst>
                  <a:gd name="T0" fmla="*/ 26 w 41"/>
                  <a:gd name="T1" fmla="*/ 0 h 19"/>
                  <a:gd name="T2" fmla="*/ 17 w 41"/>
                  <a:gd name="T3" fmla="*/ 3 h 19"/>
                  <a:gd name="T4" fmla="*/ 16 w 41"/>
                  <a:gd name="T5" fmla="*/ 3 h 19"/>
                  <a:gd name="T6" fmla="*/ 14 w 41"/>
                  <a:gd name="T7" fmla="*/ 3 h 19"/>
                  <a:gd name="T8" fmla="*/ 3 w 41"/>
                  <a:gd name="T9" fmla="*/ 8 h 19"/>
                  <a:gd name="T10" fmla="*/ 3 w 41"/>
                  <a:gd name="T11" fmla="*/ 8 h 19"/>
                  <a:gd name="T12" fmla="*/ 0 w 41"/>
                  <a:gd name="T13" fmla="*/ 16 h 19"/>
                  <a:gd name="T14" fmla="*/ 0 w 41"/>
                  <a:gd name="T15" fmla="*/ 16 h 19"/>
                  <a:gd name="T16" fmla="*/ 0 w 41"/>
                  <a:gd name="T17" fmla="*/ 16 h 19"/>
                  <a:gd name="T18" fmla="*/ 9 w 41"/>
                  <a:gd name="T19" fmla="*/ 13 h 19"/>
                  <a:gd name="T20" fmla="*/ 19 w 41"/>
                  <a:gd name="T21" fmla="*/ 16 h 19"/>
                  <a:gd name="T22" fmla="*/ 30 w 41"/>
                  <a:gd name="T23" fmla="*/ 19 h 19"/>
                  <a:gd name="T24" fmla="*/ 33 w 41"/>
                  <a:gd name="T25" fmla="*/ 18 h 19"/>
                  <a:gd name="T26" fmla="*/ 33 w 41"/>
                  <a:gd name="T27" fmla="*/ 18 h 19"/>
                  <a:gd name="T28" fmla="*/ 26 w 41"/>
                  <a:gd name="T29" fmla="*/ 0 h 19"/>
                  <a:gd name="T30" fmla="*/ 26 w 41"/>
                  <a:gd name="T3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1" h="19">
                    <a:moveTo>
                      <a:pt x="26" y="0"/>
                    </a:moveTo>
                    <a:cubicBezTo>
                      <a:pt x="24" y="3"/>
                      <a:pt x="21" y="3"/>
                      <a:pt x="17" y="3"/>
                    </a:cubicBezTo>
                    <a:cubicBezTo>
                      <a:pt x="17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0" y="3"/>
                      <a:pt x="6" y="3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11"/>
                      <a:pt x="1" y="13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4"/>
                      <a:pt x="6" y="13"/>
                      <a:pt x="9" y="13"/>
                    </a:cubicBezTo>
                    <a:cubicBezTo>
                      <a:pt x="12" y="13"/>
                      <a:pt x="16" y="15"/>
                      <a:pt x="19" y="16"/>
                    </a:cubicBezTo>
                    <a:cubicBezTo>
                      <a:pt x="23" y="17"/>
                      <a:pt x="26" y="19"/>
                      <a:pt x="30" y="19"/>
                    </a:cubicBezTo>
                    <a:cubicBezTo>
                      <a:pt x="31" y="19"/>
                      <a:pt x="32" y="19"/>
                      <a:pt x="33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41" y="9"/>
                      <a:pt x="22" y="8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</a:path>
                </a:pathLst>
              </a:custGeom>
              <a:solidFill>
                <a:srgbClr val="59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0" name="Freeform 6398"/>
              <p:cNvSpPr/>
              <p:nvPr/>
            </p:nvSpPr>
            <p:spPr bwMode="auto">
              <a:xfrm>
                <a:off x="5586413" y="5311776"/>
                <a:ext cx="85725" cy="39688"/>
              </a:xfrm>
              <a:custGeom>
                <a:avLst/>
                <a:gdLst>
                  <a:gd name="T0" fmla="*/ 39 w 43"/>
                  <a:gd name="T1" fmla="*/ 0 h 20"/>
                  <a:gd name="T2" fmla="*/ 39 w 43"/>
                  <a:gd name="T3" fmla="*/ 0 h 20"/>
                  <a:gd name="T4" fmla="*/ 4 w 43"/>
                  <a:gd name="T5" fmla="*/ 9 h 20"/>
                  <a:gd name="T6" fmla="*/ 4 w 43"/>
                  <a:gd name="T7" fmla="*/ 9 h 20"/>
                  <a:gd name="T8" fmla="*/ 4 w 43"/>
                  <a:gd name="T9" fmla="*/ 9 h 20"/>
                  <a:gd name="T10" fmla="*/ 4 w 43"/>
                  <a:gd name="T11" fmla="*/ 9 h 20"/>
                  <a:gd name="T12" fmla="*/ 0 w 43"/>
                  <a:gd name="T13" fmla="*/ 20 h 20"/>
                  <a:gd name="T14" fmla="*/ 0 w 43"/>
                  <a:gd name="T15" fmla="*/ 20 h 20"/>
                  <a:gd name="T16" fmla="*/ 0 w 43"/>
                  <a:gd name="T17" fmla="*/ 20 h 20"/>
                  <a:gd name="T18" fmla="*/ 8 w 43"/>
                  <a:gd name="T19" fmla="*/ 19 h 20"/>
                  <a:gd name="T20" fmla="*/ 8 w 43"/>
                  <a:gd name="T21" fmla="*/ 19 h 20"/>
                  <a:gd name="T22" fmla="*/ 35 w 43"/>
                  <a:gd name="T23" fmla="*/ 11 h 20"/>
                  <a:gd name="T24" fmla="*/ 35 w 43"/>
                  <a:gd name="T25" fmla="*/ 11 h 20"/>
                  <a:gd name="T26" fmla="*/ 40 w 43"/>
                  <a:gd name="T27" fmla="*/ 9 h 20"/>
                  <a:gd name="T28" fmla="*/ 40 w 43"/>
                  <a:gd name="T29" fmla="*/ 9 h 20"/>
                  <a:gd name="T30" fmla="*/ 43 w 43"/>
                  <a:gd name="T31" fmla="*/ 1 h 20"/>
                  <a:gd name="T32" fmla="*/ 43 w 43"/>
                  <a:gd name="T33" fmla="*/ 1 h 20"/>
                  <a:gd name="T34" fmla="*/ 39 w 43"/>
                  <a:gd name="T3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20">
                    <a:moveTo>
                      <a:pt x="39" y="0"/>
                    </a:moveTo>
                    <a:cubicBezTo>
                      <a:pt x="39" y="0"/>
                      <a:pt x="39" y="0"/>
                      <a:pt x="39" y="0"/>
                    </a:cubicBezTo>
                    <a:cubicBezTo>
                      <a:pt x="29" y="9"/>
                      <a:pt x="15" y="2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2" y="13"/>
                      <a:pt x="1" y="16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6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6" y="11"/>
                      <a:pt x="27" y="16"/>
                      <a:pt x="35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11"/>
                      <a:pt x="39" y="10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1" y="6"/>
                      <a:pt x="42" y="4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0" y="1"/>
                      <a:pt x="39" y="0"/>
                    </a:cubicBezTo>
                  </a:path>
                </a:pathLst>
              </a:custGeom>
              <a:solidFill>
                <a:srgbClr val="4B1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1" name="Freeform 6399"/>
              <p:cNvSpPr/>
              <p:nvPr/>
            </p:nvSpPr>
            <p:spPr bwMode="auto">
              <a:xfrm>
                <a:off x="5686425" y="5243514"/>
                <a:ext cx="41275" cy="41275"/>
              </a:xfrm>
              <a:custGeom>
                <a:avLst/>
                <a:gdLst>
                  <a:gd name="T0" fmla="*/ 9 w 21"/>
                  <a:gd name="T1" fmla="*/ 0 h 21"/>
                  <a:gd name="T2" fmla="*/ 9 w 21"/>
                  <a:gd name="T3" fmla="*/ 0 h 21"/>
                  <a:gd name="T4" fmla="*/ 4 w 21"/>
                  <a:gd name="T5" fmla="*/ 17 h 21"/>
                  <a:gd name="T6" fmla="*/ 10 w 21"/>
                  <a:gd name="T7" fmla="*/ 21 h 21"/>
                  <a:gd name="T8" fmla="*/ 15 w 21"/>
                  <a:gd name="T9" fmla="*/ 20 h 21"/>
                  <a:gd name="T10" fmla="*/ 21 w 21"/>
                  <a:gd name="T11" fmla="*/ 19 h 21"/>
                  <a:gd name="T12" fmla="*/ 21 w 21"/>
                  <a:gd name="T13" fmla="*/ 19 h 21"/>
                  <a:gd name="T14" fmla="*/ 13 w 21"/>
                  <a:gd name="T15" fmla="*/ 1 h 21"/>
                  <a:gd name="T16" fmla="*/ 13 w 21"/>
                  <a:gd name="T17" fmla="*/ 1 h 21"/>
                  <a:gd name="T18" fmla="*/ 9 w 21"/>
                  <a:gd name="T19" fmla="*/ 0 h 21"/>
                  <a:gd name="T20" fmla="*/ 9 w 21"/>
                  <a:gd name="T21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1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1" y="4"/>
                      <a:pt x="0" y="11"/>
                      <a:pt x="4" y="17"/>
                    </a:cubicBezTo>
                    <a:cubicBezTo>
                      <a:pt x="6" y="20"/>
                      <a:pt x="8" y="21"/>
                      <a:pt x="10" y="21"/>
                    </a:cubicBezTo>
                    <a:cubicBezTo>
                      <a:pt x="12" y="21"/>
                      <a:pt x="14" y="21"/>
                      <a:pt x="15" y="20"/>
                    </a:cubicBezTo>
                    <a:cubicBezTo>
                      <a:pt x="17" y="20"/>
                      <a:pt x="19" y="19"/>
                      <a:pt x="21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14" y="15"/>
                      <a:pt x="13" y="8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69426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2" name="Freeform 6400"/>
              <p:cNvSpPr/>
              <p:nvPr/>
            </p:nvSpPr>
            <p:spPr bwMode="auto">
              <a:xfrm>
                <a:off x="5592763" y="5300664"/>
                <a:ext cx="71438" cy="28575"/>
              </a:xfrm>
              <a:custGeom>
                <a:avLst/>
                <a:gdLst>
                  <a:gd name="T0" fmla="*/ 10 w 36"/>
                  <a:gd name="T1" fmla="*/ 0 h 14"/>
                  <a:gd name="T2" fmla="*/ 0 w 36"/>
                  <a:gd name="T3" fmla="*/ 14 h 14"/>
                  <a:gd name="T4" fmla="*/ 1 w 36"/>
                  <a:gd name="T5" fmla="*/ 14 h 14"/>
                  <a:gd name="T6" fmla="*/ 36 w 36"/>
                  <a:gd name="T7" fmla="*/ 5 h 14"/>
                  <a:gd name="T8" fmla="*/ 36 w 36"/>
                  <a:gd name="T9" fmla="*/ 5 h 14"/>
                  <a:gd name="T10" fmla="*/ 33 w 36"/>
                  <a:gd name="T11" fmla="*/ 4 h 14"/>
                  <a:gd name="T12" fmla="*/ 33 w 36"/>
                  <a:gd name="T13" fmla="*/ 4 h 14"/>
                  <a:gd name="T14" fmla="*/ 32 w 36"/>
                  <a:gd name="T15" fmla="*/ 4 h 14"/>
                  <a:gd name="T16" fmla="*/ 28 w 36"/>
                  <a:gd name="T17" fmla="*/ 4 h 14"/>
                  <a:gd name="T18" fmla="*/ 25 w 36"/>
                  <a:gd name="T19" fmla="*/ 4 h 14"/>
                  <a:gd name="T20" fmla="*/ 20 w 36"/>
                  <a:gd name="T21" fmla="*/ 3 h 14"/>
                  <a:gd name="T22" fmla="*/ 10 w 36"/>
                  <a:gd name="T2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6" h="14">
                    <a:moveTo>
                      <a:pt x="10" y="0"/>
                    </a:moveTo>
                    <a:cubicBezTo>
                      <a:pt x="4" y="0"/>
                      <a:pt x="3" y="7"/>
                      <a:pt x="0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2" y="7"/>
                      <a:pt x="26" y="14"/>
                      <a:pt x="36" y="5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5" y="5"/>
                      <a:pt x="34" y="5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4"/>
                      <a:pt x="29" y="4"/>
                      <a:pt x="28" y="4"/>
                    </a:cubicBezTo>
                    <a:cubicBezTo>
                      <a:pt x="27" y="4"/>
                      <a:pt x="26" y="4"/>
                      <a:pt x="25" y="4"/>
                    </a:cubicBezTo>
                    <a:cubicBezTo>
                      <a:pt x="23" y="4"/>
                      <a:pt x="21" y="4"/>
                      <a:pt x="20" y="3"/>
                    </a:cubicBezTo>
                    <a:cubicBezTo>
                      <a:pt x="16" y="1"/>
                      <a:pt x="13" y="0"/>
                      <a:pt x="10" y="0"/>
                    </a:cubicBezTo>
                  </a:path>
                </a:pathLst>
              </a:custGeom>
              <a:solidFill>
                <a:srgbClr val="59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3" name="Freeform 6401"/>
              <p:cNvSpPr/>
              <p:nvPr/>
            </p:nvSpPr>
            <p:spPr bwMode="auto">
              <a:xfrm>
                <a:off x="5703888" y="5227639"/>
                <a:ext cx="26988" cy="23813"/>
              </a:xfrm>
              <a:custGeom>
                <a:avLst/>
                <a:gdLst>
                  <a:gd name="T0" fmla="*/ 2 w 13"/>
                  <a:gd name="T1" fmla="*/ 0 h 12"/>
                  <a:gd name="T2" fmla="*/ 2 w 13"/>
                  <a:gd name="T3" fmla="*/ 0 h 12"/>
                  <a:gd name="T4" fmla="*/ 2 w 13"/>
                  <a:gd name="T5" fmla="*/ 0 h 12"/>
                  <a:gd name="T6" fmla="*/ 2 w 13"/>
                  <a:gd name="T7" fmla="*/ 0 h 12"/>
                  <a:gd name="T8" fmla="*/ 0 w 13"/>
                  <a:gd name="T9" fmla="*/ 8 h 12"/>
                  <a:gd name="T10" fmla="*/ 0 w 13"/>
                  <a:gd name="T11" fmla="*/ 8 h 12"/>
                  <a:gd name="T12" fmla="*/ 4 w 13"/>
                  <a:gd name="T13" fmla="*/ 9 h 12"/>
                  <a:gd name="T14" fmla="*/ 4 w 13"/>
                  <a:gd name="T15" fmla="*/ 9 h 12"/>
                  <a:gd name="T16" fmla="*/ 6 w 13"/>
                  <a:gd name="T17" fmla="*/ 8 h 12"/>
                  <a:gd name="T18" fmla="*/ 11 w 13"/>
                  <a:gd name="T19" fmla="*/ 12 h 12"/>
                  <a:gd name="T20" fmla="*/ 11 w 13"/>
                  <a:gd name="T21" fmla="*/ 12 h 12"/>
                  <a:gd name="T22" fmla="*/ 2 w 13"/>
                  <a:gd name="T23" fmla="*/ 0 h 12"/>
                  <a:gd name="T24" fmla="*/ 2 w 13"/>
                  <a:gd name="T2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3"/>
                      <a:pt x="1" y="5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2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8" y="8"/>
                      <a:pt x="9" y="11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3" y="4"/>
                      <a:pt x="8" y="2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</a:path>
                </a:pathLst>
              </a:custGeom>
              <a:solidFill>
                <a:srgbClr val="5E35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4" name="Freeform 6402"/>
              <p:cNvSpPr/>
              <p:nvPr/>
            </p:nvSpPr>
            <p:spPr bwMode="auto">
              <a:xfrm>
                <a:off x="5383213" y="5121276"/>
                <a:ext cx="138113" cy="174625"/>
              </a:xfrm>
              <a:custGeom>
                <a:avLst/>
                <a:gdLst>
                  <a:gd name="T0" fmla="*/ 16 w 69"/>
                  <a:gd name="T1" fmla="*/ 0 h 87"/>
                  <a:gd name="T2" fmla="*/ 2 w 69"/>
                  <a:gd name="T3" fmla="*/ 16 h 87"/>
                  <a:gd name="T4" fmla="*/ 2 w 69"/>
                  <a:gd name="T5" fmla="*/ 16 h 87"/>
                  <a:gd name="T6" fmla="*/ 0 w 69"/>
                  <a:gd name="T7" fmla="*/ 24 h 87"/>
                  <a:gd name="T8" fmla="*/ 0 w 69"/>
                  <a:gd name="T9" fmla="*/ 24 h 87"/>
                  <a:gd name="T10" fmla="*/ 0 w 69"/>
                  <a:gd name="T11" fmla="*/ 24 h 87"/>
                  <a:gd name="T12" fmla="*/ 6 w 69"/>
                  <a:gd name="T13" fmla="*/ 30 h 87"/>
                  <a:gd name="T14" fmla="*/ 6 w 69"/>
                  <a:gd name="T15" fmla="*/ 30 h 87"/>
                  <a:gd name="T16" fmla="*/ 6 w 69"/>
                  <a:gd name="T17" fmla="*/ 30 h 87"/>
                  <a:gd name="T18" fmla="*/ 10 w 69"/>
                  <a:gd name="T19" fmla="*/ 29 h 87"/>
                  <a:gd name="T20" fmla="*/ 18 w 69"/>
                  <a:gd name="T21" fmla="*/ 42 h 87"/>
                  <a:gd name="T22" fmla="*/ 22 w 69"/>
                  <a:gd name="T23" fmla="*/ 80 h 87"/>
                  <a:gd name="T24" fmla="*/ 22 w 69"/>
                  <a:gd name="T25" fmla="*/ 80 h 87"/>
                  <a:gd name="T26" fmla="*/ 22 w 69"/>
                  <a:gd name="T27" fmla="*/ 80 h 87"/>
                  <a:gd name="T28" fmla="*/ 28 w 69"/>
                  <a:gd name="T29" fmla="*/ 87 h 87"/>
                  <a:gd name="T30" fmla="*/ 29 w 69"/>
                  <a:gd name="T31" fmla="*/ 87 h 87"/>
                  <a:gd name="T32" fmla="*/ 29 w 69"/>
                  <a:gd name="T33" fmla="*/ 87 h 87"/>
                  <a:gd name="T34" fmla="*/ 28 w 69"/>
                  <a:gd name="T35" fmla="*/ 87 h 87"/>
                  <a:gd name="T36" fmla="*/ 61 w 69"/>
                  <a:gd name="T37" fmla="*/ 61 h 87"/>
                  <a:gd name="T38" fmla="*/ 67 w 69"/>
                  <a:gd name="T39" fmla="*/ 48 h 87"/>
                  <a:gd name="T40" fmla="*/ 54 w 69"/>
                  <a:gd name="T41" fmla="*/ 52 h 87"/>
                  <a:gd name="T42" fmla="*/ 47 w 69"/>
                  <a:gd name="T43" fmla="*/ 47 h 87"/>
                  <a:gd name="T44" fmla="*/ 50 w 69"/>
                  <a:gd name="T45" fmla="*/ 20 h 87"/>
                  <a:gd name="T46" fmla="*/ 49 w 69"/>
                  <a:gd name="T47" fmla="*/ 11 h 87"/>
                  <a:gd name="T48" fmla="*/ 49 w 69"/>
                  <a:gd name="T49" fmla="*/ 11 h 87"/>
                  <a:gd name="T50" fmla="*/ 30 w 69"/>
                  <a:gd name="T51" fmla="*/ 20 h 87"/>
                  <a:gd name="T52" fmla="*/ 29 w 69"/>
                  <a:gd name="T53" fmla="*/ 21 h 87"/>
                  <a:gd name="T54" fmla="*/ 22 w 69"/>
                  <a:gd name="T55" fmla="*/ 14 h 87"/>
                  <a:gd name="T56" fmla="*/ 16 w 69"/>
                  <a:gd name="T57" fmla="*/ 0 h 87"/>
                  <a:gd name="T58" fmla="*/ 16 w 69"/>
                  <a:gd name="T59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9" h="87">
                    <a:moveTo>
                      <a:pt x="16" y="0"/>
                    </a:moveTo>
                    <a:cubicBezTo>
                      <a:pt x="7" y="2"/>
                      <a:pt x="11" y="14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9"/>
                      <a:pt x="1" y="21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" y="26"/>
                      <a:pt x="4" y="28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9" y="29"/>
                      <a:pt x="10" y="29"/>
                    </a:cubicBezTo>
                    <a:cubicBezTo>
                      <a:pt x="19" y="29"/>
                      <a:pt x="22" y="38"/>
                      <a:pt x="18" y="42"/>
                    </a:cubicBezTo>
                    <a:cubicBezTo>
                      <a:pt x="4" y="58"/>
                      <a:pt x="20" y="68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2" y="80"/>
                      <a:pt x="22" y="80"/>
                      <a:pt x="22" y="80"/>
                    </a:cubicBezTo>
                    <a:cubicBezTo>
                      <a:pt x="24" y="83"/>
                      <a:pt x="26" y="85"/>
                      <a:pt x="28" y="87"/>
                    </a:cubicBezTo>
                    <a:cubicBezTo>
                      <a:pt x="28" y="87"/>
                      <a:pt x="29" y="87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7"/>
                      <a:pt x="28" y="87"/>
                      <a:pt x="28" y="87"/>
                    </a:cubicBezTo>
                    <a:cubicBezTo>
                      <a:pt x="33" y="69"/>
                      <a:pt x="50" y="69"/>
                      <a:pt x="61" y="61"/>
                    </a:cubicBezTo>
                    <a:cubicBezTo>
                      <a:pt x="64" y="57"/>
                      <a:pt x="69" y="56"/>
                      <a:pt x="67" y="48"/>
                    </a:cubicBezTo>
                    <a:cubicBezTo>
                      <a:pt x="63" y="48"/>
                      <a:pt x="58" y="52"/>
                      <a:pt x="54" y="52"/>
                    </a:cubicBezTo>
                    <a:cubicBezTo>
                      <a:pt x="51" y="52"/>
                      <a:pt x="49" y="51"/>
                      <a:pt x="47" y="47"/>
                    </a:cubicBezTo>
                    <a:cubicBezTo>
                      <a:pt x="42" y="37"/>
                      <a:pt x="39" y="28"/>
                      <a:pt x="50" y="20"/>
                    </a:cubicBezTo>
                    <a:cubicBezTo>
                      <a:pt x="52" y="18"/>
                      <a:pt x="51" y="14"/>
                      <a:pt x="49" y="11"/>
                    </a:cubicBezTo>
                    <a:cubicBezTo>
                      <a:pt x="49" y="11"/>
                      <a:pt x="49" y="11"/>
                      <a:pt x="49" y="11"/>
                    </a:cubicBezTo>
                    <a:cubicBezTo>
                      <a:pt x="44" y="16"/>
                      <a:pt x="34" y="11"/>
                      <a:pt x="30" y="20"/>
                    </a:cubicBezTo>
                    <a:cubicBezTo>
                      <a:pt x="30" y="20"/>
                      <a:pt x="30" y="21"/>
                      <a:pt x="29" y="21"/>
                    </a:cubicBezTo>
                    <a:cubicBezTo>
                      <a:pt x="27" y="21"/>
                      <a:pt x="23" y="18"/>
                      <a:pt x="22" y="14"/>
                    </a:cubicBezTo>
                    <a:cubicBezTo>
                      <a:pt x="20" y="10"/>
                      <a:pt x="18" y="5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4D1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5" name="Freeform 6403"/>
              <p:cNvSpPr/>
              <p:nvPr/>
            </p:nvSpPr>
            <p:spPr bwMode="auto">
              <a:xfrm>
                <a:off x="5543550" y="5135564"/>
                <a:ext cx="39688" cy="41275"/>
              </a:xfrm>
              <a:custGeom>
                <a:avLst/>
                <a:gdLst>
                  <a:gd name="T0" fmla="*/ 10 w 20"/>
                  <a:gd name="T1" fmla="*/ 0 h 21"/>
                  <a:gd name="T2" fmla="*/ 6 w 20"/>
                  <a:gd name="T3" fmla="*/ 1 h 21"/>
                  <a:gd name="T4" fmla="*/ 11 w 20"/>
                  <a:gd name="T5" fmla="*/ 21 h 21"/>
                  <a:gd name="T6" fmla="*/ 13 w 20"/>
                  <a:gd name="T7" fmla="*/ 0 h 21"/>
                  <a:gd name="T8" fmla="*/ 10 w 20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0" y="0"/>
                    </a:moveTo>
                    <a:cubicBezTo>
                      <a:pt x="9" y="0"/>
                      <a:pt x="7" y="0"/>
                      <a:pt x="6" y="1"/>
                    </a:cubicBezTo>
                    <a:cubicBezTo>
                      <a:pt x="0" y="9"/>
                      <a:pt x="7" y="14"/>
                      <a:pt x="11" y="21"/>
                    </a:cubicBezTo>
                    <a:cubicBezTo>
                      <a:pt x="16" y="13"/>
                      <a:pt x="20" y="7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</a:path>
                </a:pathLst>
              </a:custGeom>
              <a:solidFill>
                <a:srgbClr val="5524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6" name="Freeform 6404"/>
              <p:cNvSpPr/>
              <p:nvPr/>
            </p:nvSpPr>
            <p:spPr bwMode="auto">
              <a:xfrm>
                <a:off x="5253038" y="5046664"/>
                <a:ext cx="90488" cy="160338"/>
              </a:xfrm>
              <a:custGeom>
                <a:avLst/>
                <a:gdLst>
                  <a:gd name="T0" fmla="*/ 10 w 45"/>
                  <a:gd name="T1" fmla="*/ 0 h 80"/>
                  <a:gd name="T2" fmla="*/ 6 w 45"/>
                  <a:gd name="T3" fmla="*/ 5 h 80"/>
                  <a:gd name="T4" fmla="*/ 10 w 45"/>
                  <a:gd name="T5" fmla="*/ 12 h 80"/>
                  <a:gd name="T6" fmla="*/ 12 w 45"/>
                  <a:gd name="T7" fmla="*/ 12 h 80"/>
                  <a:gd name="T8" fmla="*/ 13 w 45"/>
                  <a:gd name="T9" fmla="*/ 12 h 80"/>
                  <a:gd name="T10" fmla="*/ 16 w 45"/>
                  <a:gd name="T11" fmla="*/ 12 h 80"/>
                  <a:gd name="T12" fmla="*/ 25 w 45"/>
                  <a:gd name="T13" fmla="*/ 19 h 80"/>
                  <a:gd name="T14" fmla="*/ 25 w 45"/>
                  <a:gd name="T15" fmla="*/ 19 h 80"/>
                  <a:gd name="T16" fmla="*/ 29 w 45"/>
                  <a:gd name="T17" fmla="*/ 31 h 80"/>
                  <a:gd name="T18" fmla="*/ 25 w 45"/>
                  <a:gd name="T19" fmla="*/ 33 h 80"/>
                  <a:gd name="T20" fmla="*/ 25 w 45"/>
                  <a:gd name="T21" fmla="*/ 33 h 80"/>
                  <a:gd name="T22" fmla="*/ 24 w 45"/>
                  <a:gd name="T23" fmla="*/ 22 h 80"/>
                  <a:gd name="T24" fmla="*/ 19 w 45"/>
                  <a:gd name="T25" fmla="*/ 36 h 80"/>
                  <a:gd name="T26" fmla="*/ 12 w 45"/>
                  <a:gd name="T27" fmla="*/ 47 h 80"/>
                  <a:gd name="T28" fmla="*/ 12 w 45"/>
                  <a:gd name="T29" fmla="*/ 47 h 80"/>
                  <a:gd name="T30" fmla="*/ 5 w 45"/>
                  <a:gd name="T31" fmla="*/ 69 h 80"/>
                  <a:gd name="T32" fmla="*/ 5 w 45"/>
                  <a:gd name="T33" fmla="*/ 69 h 80"/>
                  <a:gd name="T34" fmla="*/ 9 w 45"/>
                  <a:gd name="T35" fmla="*/ 68 h 80"/>
                  <a:gd name="T36" fmla="*/ 14 w 45"/>
                  <a:gd name="T37" fmla="*/ 74 h 80"/>
                  <a:gd name="T38" fmla="*/ 20 w 45"/>
                  <a:gd name="T39" fmla="*/ 80 h 80"/>
                  <a:gd name="T40" fmla="*/ 22 w 45"/>
                  <a:gd name="T41" fmla="*/ 79 h 80"/>
                  <a:gd name="T42" fmla="*/ 22 w 45"/>
                  <a:gd name="T43" fmla="*/ 79 h 80"/>
                  <a:gd name="T44" fmla="*/ 22 w 45"/>
                  <a:gd name="T45" fmla="*/ 79 h 80"/>
                  <a:gd name="T46" fmla="*/ 35 w 45"/>
                  <a:gd name="T47" fmla="*/ 76 h 80"/>
                  <a:gd name="T48" fmla="*/ 45 w 45"/>
                  <a:gd name="T49" fmla="*/ 34 h 80"/>
                  <a:gd name="T50" fmla="*/ 45 w 45"/>
                  <a:gd name="T51" fmla="*/ 34 h 80"/>
                  <a:gd name="T52" fmla="*/ 42 w 45"/>
                  <a:gd name="T53" fmla="*/ 32 h 80"/>
                  <a:gd name="T54" fmla="*/ 42 w 45"/>
                  <a:gd name="T55" fmla="*/ 32 h 80"/>
                  <a:gd name="T56" fmla="*/ 19 w 45"/>
                  <a:gd name="T57" fmla="*/ 4 h 80"/>
                  <a:gd name="T58" fmla="*/ 19 w 45"/>
                  <a:gd name="T59" fmla="*/ 0 h 80"/>
                  <a:gd name="T60" fmla="*/ 19 w 45"/>
                  <a:gd name="T61" fmla="*/ 0 h 80"/>
                  <a:gd name="T62" fmla="*/ 17 w 45"/>
                  <a:gd name="T63" fmla="*/ 1 h 80"/>
                  <a:gd name="T64" fmla="*/ 14 w 45"/>
                  <a:gd name="T65" fmla="*/ 0 h 80"/>
                  <a:gd name="T66" fmla="*/ 10 w 45"/>
                  <a:gd name="T6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5" h="80">
                    <a:moveTo>
                      <a:pt x="10" y="0"/>
                    </a:moveTo>
                    <a:cubicBezTo>
                      <a:pt x="8" y="0"/>
                      <a:pt x="6" y="1"/>
                      <a:pt x="6" y="5"/>
                    </a:cubicBezTo>
                    <a:cubicBezTo>
                      <a:pt x="5" y="11"/>
                      <a:pt x="7" y="12"/>
                      <a:pt x="10" y="12"/>
                    </a:cubicBezTo>
                    <a:cubicBezTo>
                      <a:pt x="11" y="12"/>
                      <a:pt x="11" y="12"/>
                      <a:pt x="12" y="12"/>
                    </a:cubicBezTo>
                    <a:cubicBezTo>
                      <a:pt x="12" y="12"/>
                      <a:pt x="13" y="12"/>
                      <a:pt x="13" y="12"/>
                    </a:cubicBezTo>
                    <a:cubicBezTo>
                      <a:pt x="14" y="12"/>
                      <a:pt x="15" y="12"/>
                      <a:pt x="16" y="12"/>
                    </a:cubicBezTo>
                    <a:cubicBezTo>
                      <a:pt x="19" y="14"/>
                      <a:pt x="22" y="17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36" y="20"/>
                      <a:pt x="30" y="26"/>
                      <a:pt x="29" y="31"/>
                    </a:cubicBezTo>
                    <a:cubicBezTo>
                      <a:pt x="29" y="32"/>
                      <a:pt x="26" y="33"/>
                      <a:pt x="25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0" y="30"/>
                      <a:pt x="24" y="26"/>
                      <a:pt x="24" y="22"/>
                    </a:cubicBezTo>
                    <a:cubicBezTo>
                      <a:pt x="18" y="25"/>
                      <a:pt x="15" y="30"/>
                      <a:pt x="19" y="36"/>
                    </a:cubicBezTo>
                    <a:cubicBezTo>
                      <a:pt x="30" y="49"/>
                      <a:pt x="16" y="44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0" y="51"/>
                      <a:pt x="0" y="59"/>
                      <a:pt x="5" y="69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6" y="68"/>
                      <a:pt x="8" y="68"/>
                      <a:pt x="9" y="68"/>
                    </a:cubicBezTo>
                    <a:cubicBezTo>
                      <a:pt x="12" y="68"/>
                      <a:pt x="13" y="71"/>
                      <a:pt x="14" y="74"/>
                    </a:cubicBezTo>
                    <a:cubicBezTo>
                      <a:pt x="15" y="77"/>
                      <a:pt x="17" y="80"/>
                      <a:pt x="20" y="80"/>
                    </a:cubicBezTo>
                    <a:cubicBezTo>
                      <a:pt x="20" y="80"/>
                      <a:pt x="21" y="80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2" y="79"/>
                      <a:pt x="22" y="79"/>
                      <a:pt x="22" y="79"/>
                    </a:cubicBezTo>
                    <a:cubicBezTo>
                      <a:pt x="26" y="78"/>
                      <a:pt x="31" y="77"/>
                      <a:pt x="35" y="76"/>
                    </a:cubicBezTo>
                    <a:cubicBezTo>
                      <a:pt x="19" y="57"/>
                      <a:pt x="37" y="46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4" y="33"/>
                      <a:pt x="43" y="33"/>
                      <a:pt x="42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38" y="20"/>
                      <a:pt x="34" y="8"/>
                      <a:pt x="19" y="4"/>
                    </a:cubicBezTo>
                    <a:cubicBezTo>
                      <a:pt x="19" y="4"/>
                      <a:pt x="19" y="2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"/>
                      <a:pt x="18" y="1"/>
                      <a:pt x="17" y="1"/>
                    </a:cubicBezTo>
                    <a:cubicBezTo>
                      <a:pt x="16" y="1"/>
                      <a:pt x="15" y="1"/>
                      <a:pt x="14" y="0"/>
                    </a:cubicBezTo>
                    <a:cubicBezTo>
                      <a:pt x="13" y="0"/>
                      <a:pt x="11" y="0"/>
                      <a:pt x="10" y="0"/>
                    </a:cubicBezTo>
                  </a:path>
                </a:pathLst>
              </a:custGeom>
              <a:solidFill>
                <a:srgbClr val="753A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7" name="Freeform 6405"/>
              <p:cNvSpPr/>
              <p:nvPr/>
            </p:nvSpPr>
            <p:spPr bwMode="auto">
              <a:xfrm>
                <a:off x="5246688" y="5026026"/>
                <a:ext cx="66675" cy="119063"/>
              </a:xfrm>
              <a:custGeom>
                <a:avLst/>
                <a:gdLst>
                  <a:gd name="T0" fmla="*/ 4 w 33"/>
                  <a:gd name="T1" fmla="*/ 0 h 60"/>
                  <a:gd name="T2" fmla="*/ 1 w 33"/>
                  <a:gd name="T3" fmla="*/ 6 h 60"/>
                  <a:gd name="T4" fmla="*/ 14 w 33"/>
                  <a:gd name="T5" fmla="*/ 51 h 60"/>
                  <a:gd name="T6" fmla="*/ 15 w 33"/>
                  <a:gd name="T7" fmla="*/ 58 h 60"/>
                  <a:gd name="T8" fmla="*/ 15 w 33"/>
                  <a:gd name="T9" fmla="*/ 58 h 60"/>
                  <a:gd name="T10" fmla="*/ 15 w 33"/>
                  <a:gd name="T11" fmla="*/ 58 h 60"/>
                  <a:gd name="T12" fmla="*/ 22 w 33"/>
                  <a:gd name="T13" fmla="*/ 47 h 60"/>
                  <a:gd name="T14" fmla="*/ 27 w 33"/>
                  <a:gd name="T15" fmla="*/ 33 h 60"/>
                  <a:gd name="T16" fmla="*/ 27 w 33"/>
                  <a:gd name="T17" fmla="*/ 33 h 60"/>
                  <a:gd name="T18" fmla="*/ 28 w 33"/>
                  <a:gd name="T19" fmla="*/ 30 h 60"/>
                  <a:gd name="T20" fmla="*/ 19 w 33"/>
                  <a:gd name="T21" fmla="*/ 23 h 60"/>
                  <a:gd name="T22" fmla="*/ 16 w 33"/>
                  <a:gd name="T23" fmla="*/ 23 h 60"/>
                  <a:gd name="T24" fmla="*/ 15 w 33"/>
                  <a:gd name="T25" fmla="*/ 23 h 60"/>
                  <a:gd name="T26" fmla="*/ 13 w 33"/>
                  <a:gd name="T27" fmla="*/ 23 h 60"/>
                  <a:gd name="T28" fmla="*/ 9 w 33"/>
                  <a:gd name="T29" fmla="*/ 16 h 60"/>
                  <a:gd name="T30" fmla="*/ 13 w 33"/>
                  <a:gd name="T31" fmla="*/ 11 h 60"/>
                  <a:gd name="T32" fmla="*/ 17 w 33"/>
                  <a:gd name="T33" fmla="*/ 11 h 60"/>
                  <a:gd name="T34" fmla="*/ 20 w 33"/>
                  <a:gd name="T35" fmla="*/ 12 h 60"/>
                  <a:gd name="T36" fmla="*/ 22 w 33"/>
                  <a:gd name="T37" fmla="*/ 11 h 60"/>
                  <a:gd name="T38" fmla="*/ 22 w 33"/>
                  <a:gd name="T39" fmla="*/ 11 h 60"/>
                  <a:gd name="T40" fmla="*/ 21 w 33"/>
                  <a:gd name="T41" fmla="*/ 3 h 60"/>
                  <a:gd name="T42" fmla="*/ 21 w 33"/>
                  <a:gd name="T43" fmla="*/ 3 h 60"/>
                  <a:gd name="T44" fmla="*/ 19 w 33"/>
                  <a:gd name="T45" fmla="*/ 2 h 60"/>
                  <a:gd name="T46" fmla="*/ 18 w 33"/>
                  <a:gd name="T47" fmla="*/ 1 h 60"/>
                  <a:gd name="T48" fmla="*/ 9 w 33"/>
                  <a:gd name="T49" fmla="*/ 3 h 60"/>
                  <a:gd name="T50" fmla="*/ 9 w 33"/>
                  <a:gd name="T51" fmla="*/ 3 h 60"/>
                  <a:gd name="T52" fmla="*/ 4 w 33"/>
                  <a:gd name="T53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60">
                    <a:moveTo>
                      <a:pt x="4" y="0"/>
                    </a:moveTo>
                    <a:cubicBezTo>
                      <a:pt x="2" y="0"/>
                      <a:pt x="1" y="2"/>
                      <a:pt x="1" y="6"/>
                    </a:cubicBezTo>
                    <a:cubicBezTo>
                      <a:pt x="0" y="22"/>
                      <a:pt x="0" y="38"/>
                      <a:pt x="14" y="51"/>
                    </a:cubicBezTo>
                    <a:cubicBezTo>
                      <a:pt x="15" y="52"/>
                      <a:pt x="15" y="56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9" y="55"/>
                      <a:pt x="33" y="60"/>
                      <a:pt x="22" y="47"/>
                    </a:cubicBezTo>
                    <a:cubicBezTo>
                      <a:pt x="18" y="41"/>
                      <a:pt x="21" y="36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2"/>
                      <a:pt x="28" y="31"/>
                      <a:pt x="28" y="30"/>
                    </a:cubicBezTo>
                    <a:cubicBezTo>
                      <a:pt x="25" y="28"/>
                      <a:pt x="22" y="25"/>
                      <a:pt x="19" y="23"/>
                    </a:cubicBezTo>
                    <a:cubicBezTo>
                      <a:pt x="18" y="23"/>
                      <a:pt x="17" y="23"/>
                      <a:pt x="16" y="23"/>
                    </a:cubicBezTo>
                    <a:cubicBezTo>
                      <a:pt x="16" y="23"/>
                      <a:pt x="15" y="23"/>
                      <a:pt x="15" y="23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0" y="23"/>
                      <a:pt x="8" y="22"/>
                      <a:pt x="9" y="16"/>
                    </a:cubicBezTo>
                    <a:cubicBezTo>
                      <a:pt x="9" y="12"/>
                      <a:pt x="11" y="11"/>
                      <a:pt x="13" y="11"/>
                    </a:cubicBezTo>
                    <a:cubicBezTo>
                      <a:pt x="14" y="11"/>
                      <a:pt x="16" y="11"/>
                      <a:pt x="17" y="11"/>
                    </a:cubicBezTo>
                    <a:cubicBezTo>
                      <a:pt x="18" y="12"/>
                      <a:pt x="19" y="12"/>
                      <a:pt x="20" y="12"/>
                    </a:cubicBezTo>
                    <a:cubicBezTo>
                      <a:pt x="21" y="12"/>
                      <a:pt x="22" y="12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3" y="8"/>
                      <a:pt x="24" y="5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2"/>
                      <a:pt x="12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7" y="1"/>
                      <a:pt x="5" y="0"/>
                      <a:pt x="4" y="0"/>
                    </a:cubicBezTo>
                  </a:path>
                </a:pathLst>
              </a:custGeom>
              <a:solidFill>
                <a:srgbClr val="80437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8" name="Freeform 6406"/>
              <p:cNvSpPr/>
              <p:nvPr/>
            </p:nvSpPr>
            <p:spPr bwMode="auto">
              <a:xfrm>
                <a:off x="5297488" y="4972051"/>
                <a:ext cx="47625" cy="26988"/>
              </a:xfrm>
              <a:custGeom>
                <a:avLst/>
                <a:gdLst>
                  <a:gd name="T0" fmla="*/ 6 w 24"/>
                  <a:gd name="T1" fmla="*/ 0 h 14"/>
                  <a:gd name="T2" fmla="*/ 5 w 24"/>
                  <a:gd name="T3" fmla="*/ 4 h 14"/>
                  <a:gd name="T4" fmla="*/ 5 w 24"/>
                  <a:gd name="T5" fmla="*/ 4 h 14"/>
                  <a:gd name="T6" fmla="*/ 5 w 24"/>
                  <a:gd name="T7" fmla="*/ 4 h 14"/>
                  <a:gd name="T8" fmla="*/ 4 w 24"/>
                  <a:gd name="T9" fmla="*/ 11 h 14"/>
                  <a:gd name="T10" fmla="*/ 5 w 24"/>
                  <a:gd name="T11" fmla="*/ 11 h 14"/>
                  <a:gd name="T12" fmla="*/ 6 w 24"/>
                  <a:gd name="T13" fmla="*/ 11 h 14"/>
                  <a:gd name="T14" fmla="*/ 12 w 24"/>
                  <a:gd name="T15" fmla="*/ 12 h 14"/>
                  <a:gd name="T16" fmla="*/ 18 w 24"/>
                  <a:gd name="T17" fmla="*/ 14 h 14"/>
                  <a:gd name="T18" fmla="*/ 24 w 24"/>
                  <a:gd name="T19" fmla="*/ 6 h 14"/>
                  <a:gd name="T20" fmla="*/ 24 w 24"/>
                  <a:gd name="T21" fmla="*/ 6 h 14"/>
                  <a:gd name="T22" fmla="*/ 24 w 24"/>
                  <a:gd name="T23" fmla="*/ 6 h 14"/>
                  <a:gd name="T24" fmla="*/ 24 w 24"/>
                  <a:gd name="T25" fmla="*/ 6 h 14"/>
                  <a:gd name="T26" fmla="*/ 6 w 24"/>
                  <a:gd name="T27" fmla="*/ 0 h 14"/>
                  <a:gd name="T28" fmla="*/ 6 w 24"/>
                  <a:gd name="T2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14">
                    <a:moveTo>
                      <a:pt x="6" y="0"/>
                    </a:moveTo>
                    <a:cubicBezTo>
                      <a:pt x="6" y="1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7"/>
                      <a:pt x="0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1"/>
                      <a:pt x="10" y="12"/>
                      <a:pt x="12" y="12"/>
                    </a:cubicBezTo>
                    <a:cubicBezTo>
                      <a:pt x="14" y="13"/>
                      <a:pt x="16" y="14"/>
                      <a:pt x="18" y="14"/>
                    </a:cubicBezTo>
                    <a:cubicBezTo>
                      <a:pt x="21" y="14"/>
                      <a:pt x="23" y="12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8" y="4"/>
                      <a:pt x="12" y="2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5D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79" name="Freeform 6407"/>
              <p:cNvSpPr/>
              <p:nvPr/>
            </p:nvSpPr>
            <p:spPr bwMode="auto">
              <a:xfrm>
                <a:off x="5278438" y="5000626"/>
                <a:ext cx="22225" cy="30163"/>
              </a:xfrm>
              <a:custGeom>
                <a:avLst/>
                <a:gdLst>
                  <a:gd name="T0" fmla="*/ 4 w 11"/>
                  <a:gd name="T1" fmla="*/ 0 h 15"/>
                  <a:gd name="T2" fmla="*/ 0 w 11"/>
                  <a:gd name="T3" fmla="*/ 5 h 15"/>
                  <a:gd name="T4" fmla="*/ 0 w 11"/>
                  <a:gd name="T5" fmla="*/ 5 h 15"/>
                  <a:gd name="T6" fmla="*/ 2 w 11"/>
                  <a:gd name="T7" fmla="*/ 13 h 15"/>
                  <a:gd name="T8" fmla="*/ 2 w 11"/>
                  <a:gd name="T9" fmla="*/ 13 h 15"/>
                  <a:gd name="T10" fmla="*/ 3 w 11"/>
                  <a:gd name="T11" fmla="*/ 14 h 15"/>
                  <a:gd name="T12" fmla="*/ 5 w 11"/>
                  <a:gd name="T13" fmla="*/ 15 h 15"/>
                  <a:gd name="T14" fmla="*/ 6 w 11"/>
                  <a:gd name="T15" fmla="*/ 1 h 15"/>
                  <a:gd name="T16" fmla="*/ 4 w 11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5">
                    <a:moveTo>
                      <a:pt x="4" y="0"/>
                    </a:moveTo>
                    <a:cubicBezTo>
                      <a:pt x="2" y="0"/>
                      <a:pt x="1" y="3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8"/>
                      <a:pt x="1" y="11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0"/>
                      <a:pt x="11" y="5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</a:path>
                </a:pathLst>
              </a:custGeom>
              <a:solidFill>
                <a:srgbClr val="6C2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0" name="Freeform 6408"/>
              <p:cNvSpPr/>
              <p:nvPr/>
            </p:nvSpPr>
            <p:spPr bwMode="auto">
              <a:xfrm>
                <a:off x="5183188" y="4964114"/>
                <a:ext cx="93663" cy="228600"/>
              </a:xfrm>
              <a:custGeom>
                <a:avLst/>
                <a:gdLst>
                  <a:gd name="T0" fmla="*/ 3 w 47"/>
                  <a:gd name="T1" fmla="*/ 0 h 115"/>
                  <a:gd name="T2" fmla="*/ 3 w 47"/>
                  <a:gd name="T3" fmla="*/ 0 h 115"/>
                  <a:gd name="T4" fmla="*/ 4 w 47"/>
                  <a:gd name="T5" fmla="*/ 9 h 115"/>
                  <a:gd name="T6" fmla="*/ 4 w 47"/>
                  <a:gd name="T7" fmla="*/ 9 h 115"/>
                  <a:gd name="T8" fmla="*/ 3 w 47"/>
                  <a:gd name="T9" fmla="*/ 25 h 115"/>
                  <a:gd name="T10" fmla="*/ 3 w 47"/>
                  <a:gd name="T11" fmla="*/ 25 h 115"/>
                  <a:gd name="T12" fmla="*/ 0 w 47"/>
                  <a:gd name="T13" fmla="*/ 32 h 115"/>
                  <a:gd name="T14" fmla="*/ 0 w 47"/>
                  <a:gd name="T15" fmla="*/ 32 h 115"/>
                  <a:gd name="T16" fmla="*/ 12 w 47"/>
                  <a:gd name="T17" fmla="*/ 57 h 115"/>
                  <a:gd name="T18" fmla="*/ 12 w 47"/>
                  <a:gd name="T19" fmla="*/ 57 h 115"/>
                  <a:gd name="T20" fmla="*/ 38 w 47"/>
                  <a:gd name="T21" fmla="*/ 115 h 115"/>
                  <a:gd name="T22" fmla="*/ 38 w 47"/>
                  <a:gd name="T23" fmla="*/ 115 h 115"/>
                  <a:gd name="T24" fmla="*/ 40 w 47"/>
                  <a:gd name="T25" fmla="*/ 111 h 115"/>
                  <a:gd name="T26" fmla="*/ 47 w 47"/>
                  <a:gd name="T27" fmla="*/ 89 h 115"/>
                  <a:gd name="T28" fmla="*/ 47 w 47"/>
                  <a:gd name="T29" fmla="*/ 89 h 115"/>
                  <a:gd name="T30" fmla="*/ 46 w 47"/>
                  <a:gd name="T31" fmla="*/ 82 h 115"/>
                  <a:gd name="T32" fmla="*/ 33 w 47"/>
                  <a:gd name="T33" fmla="*/ 37 h 115"/>
                  <a:gd name="T34" fmla="*/ 36 w 47"/>
                  <a:gd name="T35" fmla="*/ 31 h 115"/>
                  <a:gd name="T36" fmla="*/ 41 w 47"/>
                  <a:gd name="T37" fmla="*/ 34 h 115"/>
                  <a:gd name="T38" fmla="*/ 41 w 47"/>
                  <a:gd name="T39" fmla="*/ 34 h 115"/>
                  <a:gd name="T40" fmla="*/ 21 w 47"/>
                  <a:gd name="T41" fmla="*/ 7 h 115"/>
                  <a:gd name="T42" fmla="*/ 21 w 47"/>
                  <a:gd name="T43" fmla="*/ 7 h 115"/>
                  <a:gd name="T44" fmla="*/ 3 w 47"/>
                  <a:gd name="T4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115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3"/>
                      <a:pt x="1" y="6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6" y="15"/>
                      <a:pt x="12" y="20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2" y="27"/>
                      <a:pt x="1" y="30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1" y="37"/>
                      <a:pt x="15" y="46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8" y="82"/>
                      <a:pt x="29" y="96"/>
                      <a:pt x="38" y="115"/>
                    </a:cubicBezTo>
                    <a:cubicBezTo>
                      <a:pt x="38" y="115"/>
                      <a:pt x="38" y="115"/>
                      <a:pt x="38" y="115"/>
                    </a:cubicBezTo>
                    <a:cubicBezTo>
                      <a:pt x="39" y="114"/>
                      <a:pt x="39" y="112"/>
                      <a:pt x="40" y="111"/>
                    </a:cubicBezTo>
                    <a:cubicBezTo>
                      <a:pt x="35" y="101"/>
                      <a:pt x="35" y="93"/>
                      <a:pt x="47" y="89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7" y="87"/>
                      <a:pt x="47" y="83"/>
                      <a:pt x="46" y="82"/>
                    </a:cubicBezTo>
                    <a:cubicBezTo>
                      <a:pt x="32" y="69"/>
                      <a:pt x="32" y="53"/>
                      <a:pt x="33" y="37"/>
                    </a:cubicBezTo>
                    <a:cubicBezTo>
                      <a:pt x="33" y="33"/>
                      <a:pt x="34" y="31"/>
                      <a:pt x="36" y="31"/>
                    </a:cubicBezTo>
                    <a:cubicBezTo>
                      <a:pt x="37" y="31"/>
                      <a:pt x="39" y="32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3" y="18"/>
                      <a:pt x="32" y="12"/>
                      <a:pt x="21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5" y="5"/>
                      <a:pt x="7" y="8"/>
                      <a:pt x="3" y="0"/>
                    </a:cubicBezTo>
                  </a:path>
                </a:pathLst>
              </a:custGeom>
              <a:solidFill>
                <a:srgbClr val="6C2F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1" name="Freeform 6409"/>
              <p:cNvSpPr/>
              <p:nvPr/>
            </p:nvSpPr>
            <p:spPr bwMode="auto">
              <a:xfrm>
                <a:off x="5154613" y="4941889"/>
                <a:ext cx="36513" cy="53975"/>
              </a:xfrm>
              <a:custGeom>
                <a:avLst/>
                <a:gdLst>
                  <a:gd name="T0" fmla="*/ 8 w 18"/>
                  <a:gd name="T1" fmla="*/ 0 h 27"/>
                  <a:gd name="T2" fmla="*/ 15 w 18"/>
                  <a:gd name="T3" fmla="*/ 27 h 27"/>
                  <a:gd name="T4" fmla="*/ 15 w 18"/>
                  <a:gd name="T5" fmla="*/ 27 h 27"/>
                  <a:gd name="T6" fmla="*/ 18 w 18"/>
                  <a:gd name="T7" fmla="*/ 20 h 27"/>
                  <a:gd name="T8" fmla="*/ 17 w 18"/>
                  <a:gd name="T9" fmla="*/ 11 h 27"/>
                  <a:gd name="T10" fmla="*/ 17 w 18"/>
                  <a:gd name="T11" fmla="*/ 11 h 27"/>
                  <a:gd name="T12" fmla="*/ 8 w 18"/>
                  <a:gd name="T13" fmla="*/ 0 h 27"/>
                  <a:gd name="T14" fmla="*/ 8 w 18"/>
                  <a:gd name="T1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27">
                    <a:moveTo>
                      <a:pt x="8" y="0"/>
                    </a:moveTo>
                    <a:cubicBezTo>
                      <a:pt x="0" y="12"/>
                      <a:pt x="3" y="22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6" y="25"/>
                      <a:pt x="17" y="22"/>
                      <a:pt x="18" y="20"/>
                    </a:cubicBezTo>
                    <a:cubicBezTo>
                      <a:pt x="15" y="17"/>
                      <a:pt x="16" y="14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4" y="8"/>
                      <a:pt x="11" y="4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5B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2" name="Freeform 6410"/>
              <p:cNvSpPr/>
              <p:nvPr/>
            </p:nvSpPr>
            <p:spPr bwMode="auto">
              <a:xfrm>
                <a:off x="5175250" y="4797426"/>
                <a:ext cx="39688" cy="23813"/>
              </a:xfrm>
              <a:custGeom>
                <a:avLst/>
                <a:gdLst>
                  <a:gd name="T0" fmla="*/ 0 w 20"/>
                  <a:gd name="T1" fmla="*/ 1 h 12"/>
                  <a:gd name="T2" fmla="*/ 2 w 20"/>
                  <a:gd name="T3" fmla="*/ 12 h 12"/>
                  <a:gd name="T4" fmla="*/ 2 w 20"/>
                  <a:gd name="T5" fmla="*/ 12 h 12"/>
                  <a:gd name="T6" fmla="*/ 3 w 20"/>
                  <a:gd name="T7" fmla="*/ 12 h 12"/>
                  <a:gd name="T8" fmla="*/ 7 w 20"/>
                  <a:gd name="T9" fmla="*/ 12 h 12"/>
                  <a:gd name="T10" fmla="*/ 11 w 20"/>
                  <a:gd name="T11" fmla="*/ 12 h 12"/>
                  <a:gd name="T12" fmla="*/ 19 w 20"/>
                  <a:gd name="T13" fmla="*/ 9 h 12"/>
                  <a:gd name="T14" fmla="*/ 19 w 20"/>
                  <a:gd name="T15" fmla="*/ 9 h 12"/>
                  <a:gd name="T16" fmla="*/ 19 w 20"/>
                  <a:gd name="T17" fmla="*/ 9 h 12"/>
                  <a:gd name="T18" fmla="*/ 20 w 20"/>
                  <a:gd name="T19" fmla="*/ 6 h 12"/>
                  <a:gd name="T20" fmla="*/ 20 w 20"/>
                  <a:gd name="T21" fmla="*/ 6 h 12"/>
                  <a:gd name="T22" fmla="*/ 0 w 20"/>
                  <a:gd name="T23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12">
                    <a:moveTo>
                      <a:pt x="0" y="1"/>
                    </a:moveTo>
                    <a:cubicBezTo>
                      <a:pt x="1" y="4"/>
                      <a:pt x="1" y="8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3" y="12"/>
                      <a:pt x="3" y="12"/>
                    </a:cubicBezTo>
                    <a:cubicBezTo>
                      <a:pt x="5" y="12"/>
                      <a:pt x="6" y="12"/>
                      <a:pt x="7" y="12"/>
                    </a:cubicBezTo>
                    <a:cubicBezTo>
                      <a:pt x="8" y="12"/>
                      <a:pt x="9" y="12"/>
                      <a:pt x="11" y="12"/>
                    </a:cubicBezTo>
                    <a:cubicBezTo>
                      <a:pt x="14" y="12"/>
                      <a:pt x="16" y="12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8"/>
                      <a:pt x="20" y="7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5" y="0"/>
                      <a:pt x="7" y="1"/>
                      <a:pt x="0" y="1"/>
                    </a:cubicBezTo>
                  </a:path>
                </a:pathLst>
              </a:custGeom>
              <a:solidFill>
                <a:srgbClr val="7C42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3" name="Freeform 6411"/>
              <p:cNvSpPr/>
              <p:nvPr/>
            </p:nvSpPr>
            <p:spPr bwMode="auto">
              <a:xfrm>
                <a:off x="5180013" y="4848226"/>
                <a:ext cx="20638" cy="20638"/>
              </a:xfrm>
              <a:custGeom>
                <a:avLst/>
                <a:gdLst>
                  <a:gd name="T0" fmla="*/ 6 w 10"/>
                  <a:gd name="T1" fmla="*/ 0 h 11"/>
                  <a:gd name="T2" fmla="*/ 1 w 10"/>
                  <a:gd name="T3" fmla="*/ 5 h 11"/>
                  <a:gd name="T4" fmla="*/ 4 w 10"/>
                  <a:gd name="T5" fmla="*/ 11 h 11"/>
                  <a:gd name="T6" fmla="*/ 4 w 10"/>
                  <a:gd name="T7" fmla="*/ 11 h 11"/>
                  <a:gd name="T8" fmla="*/ 9 w 10"/>
                  <a:gd name="T9" fmla="*/ 6 h 11"/>
                  <a:gd name="T10" fmla="*/ 6 w 10"/>
                  <a:gd name="T11" fmla="*/ 0 h 11"/>
                  <a:gd name="T12" fmla="*/ 6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6" y="0"/>
                    </a:moveTo>
                    <a:cubicBezTo>
                      <a:pt x="3" y="0"/>
                      <a:pt x="2" y="2"/>
                      <a:pt x="1" y="5"/>
                    </a:cubicBezTo>
                    <a:cubicBezTo>
                      <a:pt x="1" y="7"/>
                      <a:pt x="0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7" y="11"/>
                      <a:pt x="8" y="8"/>
                      <a:pt x="9" y="6"/>
                    </a:cubicBezTo>
                    <a:cubicBezTo>
                      <a:pt x="9" y="4"/>
                      <a:pt x="10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682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4" name="Freeform 6412"/>
              <p:cNvSpPr/>
              <p:nvPr/>
            </p:nvSpPr>
            <p:spPr bwMode="auto">
              <a:xfrm>
                <a:off x="5291138" y="5114926"/>
                <a:ext cx="104775" cy="111125"/>
              </a:xfrm>
              <a:custGeom>
                <a:avLst/>
                <a:gdLst>
                  <a:gd name="T0" fmla="*/ 26 w 52"/>
                  <a:gd name="T1" fmla="*/ 0 h 55"/>
                  <a:gd name="T2" fmla="*/ 26 w 52"/>
                  <a:gd name="T3" fmla="*/ 0 h 55"/>
                  <a:gd name="T4" fmla="*/ 16 w 52"/>
                  <a:gd name="T5" fmla="*/ 42 h 55"/>
                  <a:gd name="T6" fmla="*/ 16 w 52"/>
                  <a:gd name="T7" fmla="*/ 42 h 55"/>
                  <a:gd name="T8" fmla="*/ 32 w 52"/>
                  <a:gd name="T9" fmla="*/ 55 h 55"/>
                  <a:gd name="T10" fmla="*/ 32 w 52"/>
                  <a:gd name="T11" fmla="*/ 55 h 55"/>
                  <a:gd name="T12" fmla="*/ 42 w 52"/>
                  <a:gd name="T13" fmla="*/ 41 h 55"/>
                  <a:gd name="T14" fmla="*/ 46 w 52"/>
                  <a:gd name="T15" fmla="*/ 51 h 55"/>
                  <a:gd name="T16" fmla="*/ 46 w 52"/>
                  <a:gd name="T17" fmla="*/ 51 h 55"/>
                  <a:gd name="T18" fmla="*/ 52 w 52"/>
                  <a:gd name="T19" fmla="*/ 33 h 55"/>
                  <a:gd name="T20" fmla="*/ 52 w 52"/>
                  <a:gd name="T21" fmla="*/ 33 h 55"/>
                  <a:gd name="T22" fmla="*/ 46 w 52"/>
                  <a:gd name="T23" fmla="*/ 27 h 55"/>
                  <a:gd name="T24" fmla="*/ 46 w 52"/>
                  <a:gd name="T25" fmla="*/ 27 h 55"/>
                  <a:gd name="T26" fmla="*/ 40 w 52"/>
                  <a:gd name="T27" fmla="*/ 33 h 55"/>
                  <a:gd name="T28" fmla="*/ 40 w 52"/>
                  <a:gd name="T29" fmla="*/ 33 h 55"/>
                  <a:gd name="T30" fmla="*/ 38 w 52"/>
                  <a:gd name="T31" fmla="*/ 26 h 55"/>
                  <a:gd name="T32" fmla="*/ 43 w 52"/>
                  <a:gd name="T33" fmla="*/ 9 h 55"/>
                  <a:gd name="T34" fmla="*/ 43 w 52"/>
                  <a:gd name="T35" fmla="*/ 9 h 55"/>
                  <a:gd name="T36" fmla="*/ 43 w 52"/>
                  <a:gd name="T37" fmla="*/ 9 h 55"/>
                  <a:gd name="T38" fmla="*/ 30 w 52"/>
                  <a:gd name="T39" fmla="*/ 24 h 55"/>
                  <a:gd name="T40" fmla="*/ 26 w 52"/>
                  <a:gd name="T4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" h="55">
                    <a:moveTo>
                      <a:pt x="26" y="0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8" y="12"/>
                      <a:pt x="0" y="23"/>
                      <a:pt x="16" y="42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21" y="46"/>
                      <a:pt x="31" y="46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4" y="49"/>
                      <a:pt x="37" y="44"/>
                      <a:pt x="42" y="41"/>
                    </a:cubicBezTo>
                    <a:cubicBezTo>
                      <a:pt x="43" y="44"/>
                      <a:pt x="44" y="48"/>
                      <a:pt x="46" y="51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8" y="45"/>
                      <a:pt x="50" y="39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0" y="31"/>
                      <a:pt x="48" y="29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5" y="29"/>
                      <a:pt x="43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4" y="33"/>
                      <a:pt x="37" y="29"/>
                      <a:pt x="38" y="26"/>
                    </a:cubicBezTo>
                    <a:cubicBezTo>
                      <a:pt x="40" y="20"/>
                      <a:pt x="42" y="15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35" y="11"/>
                      <a:pt x="39" y="22"/>
                      <a:pt x="30" y="24"/>
                    </a:cubicBezTo>
                    <a:cubicBezTo>
                      <a:pt x="26" y="16"/>
                      <a:pt x="43" y="5"/>
                      <a:pt x="26" y="0"/>
                    </a:cubicBezTo>
                  </a:path>
                </a:pathLst>
              </a:custGeom>
              <a:solidFill>
                <a:srgbClr val="5B21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5" name="Freeform 6413"/>
              <p:cNvSpPr/>
              <p:nvPr/>
            </p:nvSpPr>
            <p:spPr bwMode="auto">
              <a:xfrm>
                <a:off x="5359400" y="5121276"/>
                <a:ext cx="39688" cy="60325"/>
              </a:xfrm>
              <a:custGeom>
                <a:avLst/>
                <a:gdLst>
                  <a:gd name="T0" fmla="*/ 16 w 20"/>
                  <a:gd name="T1" fmla="*/ 0 h 30"/>
                  <a:gd name="T2" fmla="*/ 9 w 20"/>
                  <a:gd name="T3" fmla="*/ 6 h 30"/>
                  <a:gd name="T4" fmla="*/ 9 w 20"/>
                  <a:gd name="T5" fmla="*/ 6 h 30"/>
                  <a:gd name="T6" fmla="*/ 4 w 20"/>
                  <a:gd name="T7" fmla="*/ 23 h 30"/>
                  <a:gd name="T8" fmla="*/ 6 w 20"/>
                  <a:gd name="T9" fmla="*/ 30 h 30"/>
                  <a:gd name="T10" fmla="*/ 6 w 20"/>
                  <a:gd name="T11" fmla="*/ 30 h 30"/>
                  <a:gd name="T12" fmla="*/ 12 w 20"/>
                  <a:gd name="T13" fmla="*/ 24 h 30"/>
                  <a:gd name="T14" fmla="*/ 12 w 20"/>
                  <a:gd name="T15" fmla="*/ 24 h 30"/>
                  <a:gd name="T16" fmla="*/ 14 w 20"/>
                  <a:gd name="T17" fmla="*/ 16 h 30"/>
                  <a:gd name="T18" fmla="*/ 14 w 20"/>
                  <a:gd name="T19" fmla="*/ 16 h 30"/>
                  <a:gd name="T20" fmla="*/ 16 w 20"/>
                  <a:gd name="T21" fmla="*/ 0 h 30"/>
                  <a:gd name="T22" fmla="*/ 16 w 20"/>
                  <a:gd name="T2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30">
                    <a:moveTo>
                      <a:pt x="16" y="0"/>
                    </a:moveTo>
                    <a:cubicBezTo>
                      <a:pt x="12" y="1"/>
                      <a:pt x="11" y="3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12"/>
                      <a:pt x="6" y="17"/>
                      <a:pt x="4" y="23"/>
                    </a:cubicBezTo>
                    <a:cubicBezTo>
                      <a:pt x="3" y="26"/>
                      <a:pt x="0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9" y="30"/>
                      <a:pt x="11" y="26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21"/>
                      <a:pt x="14" y="19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6" y="11"/>
                      <a:pt x="20" y="6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6430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6" name="Freeform 6414"/>
              <p:cNvSpPr/>
              <p:nvPr/>
            </p:nvSpPr>
            <p:spPr bwMode="auto">
              <a:xfrm>
                <a:off x="5294313" y="4805364"/>
                <a:ext cx="33338" cy="28575"/>
              </a:xfrm>
              <a:custGeom>
                <a:avLst/>
                <a:gdLst>
                  <a:gd name="T0" fmla="*/ 8 w 16"/>
                  <a:gd name="T1" fmla="*/ 0 h 14"/>
                  <a:gd name="T2" fmla="*/ 0 w 16"/>
                  <a:gd name="T3" fmla="*/ 8 h 14"/>
                  <a:gd name="T4" fmla="*/ 6 w 16"/>
                  <a:gd name="T5" fmla="*/ 14 h 14"/>
                  <a:gd name="T6" fmla="*/ 8 w 16"/>
                  <a:gd name="T7" fmla="*/ 14 h 14"/>
                  <a:gd name="T8" fmla="*/ 14 w 16"/>
                  <a:gd name="T9" fmla="*/ 8 h 14"/>
                  <a:gd name="T10" fmla="*/ 10 w 16"/>
                  <a:gd name="T11" fmla="*/ 1 h 14"/>
                  <a:gd name="T12" fmla="*/ 8 w 16"/>
                  <a:gd name="T13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5" y="0"/>
                      <a:pt x="3" y="4"/>
                      <a:pt x="0" y="8"/>
                    </a:cubicBezTo>
                    <a:cubicBezTo>
                      <a:pt x="1" y="9"/>
                      <a:pt x="3" y="12"/>
                      <a:pt x="6" y="14"/>
                    </a:cubicBezTo>
                    <a:cubicBezTo>
                      <a:pt x="7" y="14"/>
                      <a:pt x="7" y="14"/>
                      <a:pt x="8" y="14"/>
                    </a:cubicBezTo>
                    <a:cubicBezTo>
                      <a:pt x="11" y="14"/>
                      <a:pt x="13" y="11"/>
                      <a:pt x="14" y="8"/>
                    </a:cubicBezTo>
                    <a:cubicBezTo>
                      <a:pt x="16" y="5"/>
                      <a:pt x="13" y="2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</a:path>
                </a:pathLst>
              </a:custGeom>
              <a:solidFill>
                <a:srgbClr val="8249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7" name="Freeform 6415"/>
              <p:cNvSpPr/>
              <p:nvPr/>
            </p:nvSpPr>
            <p:spPr bwMode="auto">
              <a:xfrm>
                <a:off x="5286375" y="4943476"/>
                <a:ext cx="30163" cy="14288"/>
              </a:xfrm>
              <a:custGeom>
                <a:avLst/>
                <a:gdLst>
                  <a:gd name="T0" fmla="*/ 5 w 15"/>
                  <a:gd name="T1" fmla="*/ 0 h 7"/>
                  <a:gd name="T2" fmla="*/ 0 w 15"/>
                  <a:gd name="T3" fmla="*/ 3 h 7"/>
                  <a:gd name="T4" fmla="*/ 7 w 15"/>
                  <a:gd name="T5" fmla="*/ 6 h 7"/>
                  <a:gd name="T6" fmla="*/ 8 w 15"/>
                  <a:gd name="T7" fmla="*/ 6 h 7"/>
                  <a:gd name="T8" fmla="*/ 9 w 15"/>
                  <a:gd name="T9" fmla="*/ 6 h 7"/>
                  <a:gd name="T10" fmla="*/ 13 w 15"/>
                  <a:gd name="T11" fmla="*/ 7 h 7"/>
                  <a:gd name="T12" fmla="*/ 13 w 15"/>
                  <a:gd name="T13" fmla="*/ 7 h 7"/>
                  <a:gd name="T14" fmla="*/ 15 w 15"/>
                  <a:gd name="T15" fmla="*/ 3 h 7"/>
                  <a:gd name="T16" fmla="*/ 15 w 15"/>
                  <a:gd name="T17" fmla="*/ 3 h 7"/>
                  <a:gd name="T18" fmla="*/ 14 w 15"/>
                  <a:gd name="T19" fmla="*/ 3 h 7"/>
                  <a:gd name="T20" fmla="*/ 5 w 15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7">
                    <a:moveTo>
                      <a:pt x="5" y="0"/>
                    </a:moveTo>
                    <a:cubicBezTo>
                      <a:pt x="4" y="0"/>
                      <a:pt x="2" y="1"/>
                      <a:pt x="0" y="3"/>
                    </a:cubicBezTo>
                    <a:cubicBezTo>
                      <a:pt x="2" y="6"/>
                      <a:pt x="4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11" y="6"/>
                      <a:pt x="12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6"/>
                      <a:pt x="14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1" y="3"/>
                      <a:pt x="9" y="0"/>
                      <a:pt x="5" y="0"/>
                    </a:cubicBezTo>
                  </a:path>
                </a:pathLst>
              </a:custGeom>
              <a:solidFill>
                <a:srgbClr val="5D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8" name="Freeform 6416"/>
              <p:cNvSpPr/>
              <p:nvPr/>
            </p:nvSpPr>
            <p:spPr bwMode="auto">
              <a:xfrm>
                <a:off x="5291138" y="4632326"/>
                <a:ext cx="63500" cy="74613"/>
              </a:xfrm>
              <a:custGeom>
                <a:avLst/>
                <a:gdLst>
                  <a:gd name="T0" fmla="*/ 25 w 32"/>
                  <a:gd name="T1" fmla="*/ 0 h 38"/>
                  <a:gd name="T2" fmla="*/ 0 w 32"/>
                  <a:gd name="T3" fmla="*/ 38 h 38"/>
                  <a:gd name="T4" fmla="*/ 8 w 32"/>
                  <a:gd name="T5" fmla="*/ 38 h 38"/>
                  <a:gd name="T6" fmla="*/ 25 w 32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38">
                    <a:moveTo>
                      <a:pt x="25" y="0"/>
                    </a:moveTo>
                    <a:cubicBezTo>
                      <a:pt x="19" y="15"/>
                      <a:pt x="18" y="32"/>
                      <a:pt x="0" y="38"/>
                    </a:cubicBezTo>
                    <a:cubicBezTo>
                      <a:pt x="3" y="38"/>
                      <a:pt x="6" y="38"/>
                      <a:pt x="8" y="38"/>
                    </a:cubicBezTo>
                    <a:cubicBezTo>
                      <a:pt x="32" y="38"/>
                      <a:pt x="32" y="33"/>
                      <a:pt x="25" y="0"/>
                    </a:cubicBezTo>
                  </a:path>
                </a:pathLst>
              </a:custGeom>
              <a:solidFill>
                <a:srgbClr val="4C193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89" name="Freeform 6417"/>
              <p:cNvSpPr/>
              <p:nvPr/>
            </p:nvSpPr>
            <p:spPr bwMode="auto">
              <a:xfrm>
                <a:off x="5284788" y="4613276"/>
                <a:ext cx="60325" cy="69850"/>
              </a:xfrm>
              <a:custGeom>
                <a:avLst/>
                <a:gdLst>
                  <a:gd name="T0" fmla="*/ 7 w 30"/>
                  <a:gd name="T1" fmla="*/ 0 h 35"/>
                  <a:gd name="T2" fmla="*/ 0 w 30"/>
                  <a:gd name="T3" fmla="*/ 19 h 35"/>
                  <a:gd name="T4" fmla="*/ 0 w 30"/>
                  <a:gd name="T5" fmla="*/ 19 h 35"/>
                  <a:gd name="T6" fmla="*/ 0 w 30"/>
                  <a:gd name="T7" fmla="*/ 19 h 35"/>
                  <a:gd name="T8" fmla="*/ 1 w 30"/>
                  <a:gd name="T9" fmla="*/ 20 h 35"/>
                  <a:gd name="T10" fmla="*/ 12 w 30"/>
                  <a:gd name="T11" fmla="*/ 35 h 35"/>
                  <a:gd name="T12" fmla="*/ 7 w 3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7" y="0"/>
                    </a:moveTo>
                    <a:cubicBezTo>
                      <a:pt x="8" y="8"/>
                      <a:pt x="3" y="13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1" y="20"/>
                    </a:cubicBezTo>
                    <a:cubicBezTo>
                      <a:pt x="4" y="24"/>
                      <a:pt x="7" y="28"/>
                      <a:pt x="12" y="35"/>
                    </a:cubicBezTo>
                    <a:cubicBezTo>
                      <a:pt x="9" y="21"/>
                      <a:pt x="30" y="9"/>
                      <a:pt x="7" y="0"/>
                    </a:cubicBezTo>
                  </a:path>
                </a:pathLst>
              </a:custGeom>
              <a:solidFill>
                <a:srgbClr val="4A173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0" name="Freeform 6418"/>
              <p:cNvSpPr/>
              <p:nvPr/>
            </p:nvSpPr>
            <p:spPr bwMode="auto">
              <a:xfrm>
                <a:off x="5375275" y="4548189"/>
                <a:ext cx="85725" cy="127000"/>
              </a:xfrm>
              <a:custGeom>
                <a:avLst/>
                <a:gdLst>
                  <a:gd name="T0" fmla="*/ 21 w 43"/>
                  <a:gd name="T1" fmla="*/ 0 h 64"/>
                  <a:gd name="T2" fmla="*/ 21 w 43"/>
                  <a:gd name="T3" fmla="*/ 0 h 64"/>
                  <a:gd name="T4" fmla="*/ 9 w 43"/>
                  <a:gd name="T5" fmla="*/ 29 h 64"/>
                  <a:gd name="T6" fmla="*/ 9 w 43"/>
                  <a:gd name="T7" fmla="*/ 20 h 64"/>
                  <a:gd name="T8" fmla="*/ 2 w 43"/>
                  <a:gd name="T9" fmla="*/ 32 h 64"/>
                  <a:gd name="T10" fmla="*/ 14 w 43"/>
                  <a:gd name="T11" fmla="*/ 59 h 64"/>
                  <a:gd name="T12" fmla="*/ 14 w 43"/>
                  <a:gd name="T13" fmla="*/ 59 h 64"/>
                  <a:gd name="T14" fmla="*/ 18 w 43"/>
                  <a:gd name="T15" fmla="*/ 60 h 64"/>
                  <a:gd name="T16" fmla="*/ 20 w 43"/>
                  <a:gd name="T17" fmla="*/ 60 h 64"/>
                  <a:gd name="T18" fmla="*/ 22 w 43"/>
                  <a:gd name="T19" fmla="*/ 60 h 64"/>
                  <a:gd name="T20" fmla="*/ 29 w 43"/>
                  <a:gd name="T21" fmla="*/ 64 h 64"/>
                  <a:gd name="T22" fmla="*/ 29 w 43"/>
                  <a:gd name="T23" fmla="*/ 64 h 64"/>
                  <a:gd name="T24" fmla="*/ 29 w 43"/>
                  <a:gd name="T25" fmla="*/ 64 h 64"/>
                  <a:gd name="T26" fmla="*/ 24 w 43"/>
                  <a:gd name="T27" fmla="*/ 42 h 64"/>
                  <a:gd name="T28" fmla="*/ 23 w 43"/>
                  <a:gd name="T29" fmla="*/ 25 h 64"/>
                  <a:gd name="T30" fmla="*/ 25 w 43"/>
                  <a:gd name="T31" fmla="*/ 1 h 64"/>
                  <a:gd name="T32" fmla="*/ 25 w 43"/>
                  <a:gd name="T33" fmla="*/ 1 h 64"/>
                  <a:gd name="T34" fmla="*/ 21 w 43"/>
                  <a:gd name="T35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" h="64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0" y="11"/>
                      <a:pt x="18" y="21"/>
                      <a:pt x="9" y="29"/>
                    </a:cubicBezTo>
                    <a:cubicBezTo>
                      <a:pt x="9" y="26"/>
                      <a:pt x="9" y="23"/>
                      <a:pt x="9" y="20"/>
                    </a:cubicBezTo>
                    <a:cubicBezTo>
                      <a:pt x="3" y="22"/>
                      <a:pt x="0" y="25"/>
                      <a:pt x="2" y="32"/>
                    </a:cubicBezTo>
                    <a:cubicBezTo>
                      <a:pt x="6" y="41"/>
                      <a:pt x="10" y="50"/>
                      <a:pt x="14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5" y="60"/>
                      <a:pt x="17" y="60"/>
                      <a:pt x="18" y="60"/>
                    </a:cubicBezTo>
                    <a:cubicBezTo>
                      <a:pt x="19" y="60"/>
                      <a:pt x="20" y="60"/>
                      <a:pt x="20" y="60"/>
                    </a:cubicBezTo>
                    <a:cubicBezTo>
                      <a:pt x="21" y="60"/>
                      <a:pt x="21" y="60"/>
                      <a:pt x="22" y="60"/>
                    </a:cubicBezTo>
                    <a:cubicBezTo>
                      <a:pt x="25" y="60"/>
                      <a:pt x="27" y="61"/>
                      <a:pt x="29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35" y="55"/>
                      <a:pt x="43" y="47"/>
                      <a:pt x="24" y="42"/>
                    </a:cubicBezTo>
                    <a:cubicBezTo>
                      <a:pt x="14" y="39"/>
                      <a:pt x="18" y="28"/>
                      <a:pt x="23" y="25"/>
                    </a:cubicBezTo>
                    <a:cubicBezTo>
                      <a:pt x="33" y="17"/>
                      <a:pt x="29" y="10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4" y="1"/>
                      <a:pt x="23" y="1"/>
                      <a:pt x="21" y="0"/>
                    </a:cubicBezTo>
                  </a:path>
                </a:pathLst>
              </a:custGeom>
              <a:solidFill>
                <a:srgbClr val="7C4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1" name="Freeform 6419"/>
              <p:cNvSpPr/>
              <p:nvPr/>
            </p:nvSpPr>
            <p:spPr bwMode="auto">
              <a:xfrm>
                <a:off x="5403850" y="4675189"/>
                <a:ext cx="55563" cy="65088"/>
              </a:xfrm>
              <a:custGeom>
                <a:avLst/>
                <a:gdLst>
                  <a:gd name="T0" fmla="*/ 15 w 28"/>
                  <a:gd name="T1" fmla="*/ 0 h 32"/>
                  <a:gd name="T2" fmla="*/ 15 w 28"/>
                  <a:gd name="T3" fmla="*/ 0 h 32"/>
                  <a:gd name="T4" fmla="*/ 9 w 28"/>
                  <a:gd name="T5" fmla="*/ 8 h 32"/>
                  <a:gd name="T6" fmla="*/ 5 w 28"/>
                  <a:gd name="T7" fmla="*/ 30 h 32"/>
                  <a:gd name="T8" fmla="*/ 8 w 28"/>
                  <a:gd name="T9" fmla="*/ 32 h 32"/>
                  <a:gd name="T10" fmla="*/ 19 w 28"/>
                  <a:gd name="T11" fmla="*/ 23 h 32"/>
                  <a:gd name="T12" fmla="*/ 28 w 28"/>
                  <a:gd name="T13" fmla="*/ 21 h 32"/>
                  <a:gd name="T14" fmla="*/ 28 w 28"/>
                  <a:gd name="T15" fmla="*/ 21 h 32"/>
                  <a:gd name="T16" fmla="*/ 15 w 28"/>
                  <a:gd name="T17" fmla="*/ 0 h 32"/>
                  <a:gd name="T18" fmla="*/ 15 w 28"/>
                  <a:gd name="T1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32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3" y="3"/>
                      <a:pt x="11" y="6"/>
                      <a:pt x="9" y="8"/>
                    </a:cubicBezTo>
                    <a:cubicBezTo>
                      <a:pt x="2" y="14"/>
                      <a:pt x="0" y="24"/>
                      <a:pt x="5" y="30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2" y="32"/>
                      <a:pt x="14" y="23"/>
                      <a:pt x="19" y="23"/>
                    </a:cubicBezTo>
                    <a:cubicBezTo>
                      <a:pt x="22" y="23"/>
                      <a:pt x="25" y="22"/>
                      <a:pt x="28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3" y="15"/>
                      <a:pt x="23" y="5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</a:path>
                </a:pathLst>
              </a:custGeom>
              <a:solidFill>
                <a:srgbClr val="7C4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2" name="Freeform 6420"/>
              <p:cNvSpPr/>
              <p:nvPr/>
            </p:nvSpPr>
            <p:spPr bwMode="auto">
              <a:xfrm>
                <a:off x="5757863" y="5013326"/>
                <a:ext cx="52388" cy="50800"/>
              </a:xfrm>
              <a:custGeom>
                <a:avLst/>
                <a:gdLst>
                  <a:gd name="T0" fmla="*/ 11 w 26"/>
                  <a:gd name="T1" fmla="*/ 0 h 25"/>
                  <a:gd name="T2" fmla="*/ 10 w 26"/>
                  <a:gd name="T3" fmla="*/ 4 h 25"/>
                  <a:gd name="T4" fmla="*/ 10 w 26"/>
                  <a:gd name="T5" fmla="*/ 4 h 25"/>
                  <a:gd name="T6" fmla="*/ 5 w 26"/>
                  <a:gd name="T7" fmla="*/ 24 h 25"/>
                  <a:gd name="T8" fmla="*/ 7 w 26"/>
                  <a:gd name="T9" fmla="*/ 25 h 25"/>
                  <a:gd name="T10" fmla="*/ 11 w 26"/>
                  <a:gd name="T11" fmla="*/ 22 h 25"/>
                  <a:gd name="T12" fmla="*/ 11 w 26"/>
                  <a:gd name="T13" fmla="*/ 0 h 25"/>
                  <a:gd name="T14" fmla="*/ 11 w 26"/>
                  <a:gd name="T1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5">
                    <a:moveTo>
                      <a:pt x="11" y="0"/>
                    </a:moveTo>
                    <a:cubicBezTo>
                      <a:pt x="11" y="2"/>
                      <a:pt x="10" y="3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4" y="10"/>
                      <a:pt x="0" y="16"/>
                      <a:pt x="5" y="24"/>
                    </a:cubicBezTo>
                    <a:cubicBezTo>
                      <a:pt x="6" y="24"/>
                      <a:pt x="6" y="25"/>
                      <a:pt x="7" y="25"/>
                    </a:cubicBezTo>
                    <a:cubicBezTo>
                      <a:pt x="9" y="25"/>
                      <a:pt x="12" y="23"/>
                      <a:pt x="11" y="22"/>
                    </a:cubicBezTo>
                    <a:cubicBezTo>
                      <a:pt x="8" y="14"/>
                      <a:pt x="26" y="7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</a:path>
                </a:pathLst>
              </a:custGeom>
              <a:solidFill>
                <a:srgbClr val="501C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3" name="Freeform 6421"/>
              <p:cNvSpPr/>
              <p:nvPr/>
            </p:nvSpPr>
            <p:spPr bwMode="auto">
              <a:xfrm>
                <a:off x="5718175" y="4960939"/>
                <a:ext cx="34925" cy="31750"/>
              </a:xfrm>
              <a:custGeom>
                <a:avLst/>
                <a:gdLst>
                  <a:gd name="T0" fmla="*/ 9 w 17"/>
                  <a:gd name="T1" fmla="*/ 0 h 16"/>
                  <a:gd name="T2" fmla="*/ 2 w 17"/>
                  <a:gd name="T3" fmla="*/ 5 h 16"/>
                  <a:gd name="T4" fmla="*/ 6 w 17"/>
                  <a:gd name="T5" fmla="*/ 15 h 16"/>
                  <a:gd name="T6" fmla="*/ 8 w 17"/>
                  <a:gd name="T7" fmla="*/ 16 h 16"/>
                  <a:gd name="T8" fmla="*/ 15 w 17"/>
                  <a:gd name="T9" fmla="*/ 10 h 16"/>
                  <a:gd name="T10" fmla="*/ 12 w 17"/>
                  <a:gd name="T11" fmla="*/ 1 h 16"/>
                  <a:gd name="T12" fmla="*/ 9 w 17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6">
                    <a:moveTo>
                      <a:pt x="9" y="0"/>
                    </a:moveTo>
                    <a:cubicBezTo>
                      <a:pt x="6" y="0"/>
                      <a:pt x="4" y="2"/>
                      <a:pt x="2" y="5"/>
                    </a:cubicBezTo>
                    <a:cubicBezTo>
                      <a:pt x="0" y="9"/>
                      <a:pt x="2" y="13"/>
                      <a:pt x="6" y="15"/>
                    </a:cubicBezTo>
                    <a:cubicBezTo>
                      <a:pt x="7" y="15"/>
                      <a:pt x="8" y="16"/>
                      <a:pt x="8" y="16"/>
                    </a:cubicBezTo>
                    <a:cubicBezTo>
                      <a:pt x="11" y="16"/>
                      <a:pt x="13" y="12"/>
                      <a:pt x="15" y="10"/>
                    </a:cubicBezTo>
                    <a:cubicBezTo>
                      <a:pt x="17" y="6"/>
                      <a:pt x="16" y="2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53244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4" name="Freeform 6422"/>
              <p:cNvSpPr/>
              <p:nvPr/>
            </p:nvSpPr>
            <p:spPr bwMode="auto">
              <a:xfrm>
                <a:off x="5472113" y="4452939"/>
                <a:ext cx="22225" cy="17463"/>
              </a:xfrm>
              <a:custGeom>
                <a:avLst/>
                <a:gdLst>
                  <a:gd name="T0" fmla="*/ 2 w 11"/>
                  <a:gd name="T1" fmla="*/ 0 h 8"/>
                  <a:gd name="T2" fmla="*/ 0 w 11"/>
                  <a:gd name="T3" fmla="*/ 2 h 8"/>
                  <a:gd name="T4" fmla="*/ 5 w 11"/>
                  <a:gd name="T5" fmla="*/ 8 h 8"/>
                  <a:gd name="T6" fmla="*/ 6 w 11"/>
                  <a:gd name="T7" fmla="*/ 8 h 8"/>
                  <a:gd name="T8" fmla="*/ 9 w 11"/>
                  <a:gd name="T9" fmla="*/ 7 h 8"/>
                  <a:gd name="T10" fmla="*/ 6 w 11"/>
                  <a:gd name="T11" fmla="*/ 1 h 8"/>
                  <a:gd name="T12" fmla="*/ 5 w 11"/>
                  <a:gd name="T13" fmla="*/ 1 h 8"/>
                  <a:gd name="T14" fmla="*/ 4 w 11"/>
                  <a:gd name="T15" fmla="*/ 0 h 8"/>
                  <a:gd name="T16" fmla="*/ 2 w 11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8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4"/>
                      <a:pt x="3" y="7"/>
                      <a:pt x="5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7" y="8"/>
                      <a:pt x="9" y="7"/>
                      <a:pt x="9" y="7"/>
                    </a:cubicBezTo>
                    <a:cubicBezTo>
                      <a:pt x="11" y="3"/>
                      <a:pt x="8" y="2"/>
                      <a:pt x="6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</a:path>
                </a:pathLst>
              </a:custGeom>
              <a:solidFill>
                <a:srgbClr val="844B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5" name="Freeform 6423"/>
              <p:cNvSpPr/>
              <p:nvPr/>
            </p:nvSpPr>
            <p:spPr bwMode="auto">
              <a:xfrm>
                <a:off x="5754688" y="4440239"/>
                <a:ext cx="134938" cy="142875"/>
              </a:xfrm>
              <a:custGeom>
                <a:avLst/>
                <a:gdLst>
                  <a:gd name="T0" fmla="*/ 58 w 67"/>
                  <a:gd name="T1" fmla="*/ 0 h 72"/>
                  <a:gd name="T2" fmla="*/ 51 w 67"/>
                  <a:gd name="T3" fmla="*/ 4 h 72"/>
                  <a:gd name="T4" fmla="*/ 26 w 67"/>
                  <a:gd name="T5" fmla="*/ 16 h 72"/>
                  <a:gd name="T6" fmla="*/ 26 w 67"/>
                  <a:gd name="T7" fmla="*/ 16 h 72"/>
                  <a:gd name="T8" fmla="*/ 11 w 67"/>
                  <a:gd name="T9" fmla="*/ 36 h 72"/>
                  <a:gd name="T10" fmla="*/ 11 w 67"/>
                  <a:gd name="T11" fmla="*/ 36 h 72"/>
                  <a:gd name="T12" fmla="*/ 7 w 67"/>
                  <a:gd name="T13" fmla="*/ 54 h 72"/>
                  <a:gd name="T14" fmla="*/ 7 w 67"/>
                  <a:gd name="T15" fmla="*/ 72 h 72"/>
                  <a:gd name="T16" fmla="*/ 7 w 67"/>
                  <a:gd name="T17" fmla="*/ 72 h 72"/>
                  <a:gd name="T18" fmla="*/ 30 w 67"/>
                  <a:gd name="T19" fmla="*/ 48 h 72"/>
                  <a:gd name="T20" fmla="*/ 52 w 67"/>
                  <a:gd name="T21" fmla="*/ 22 h 72"/>
                  <a:gd name="T22" fmla="*/ 67 w 67"/>
                  <a:gd name="T23" fmla="*/ 5 h 72"/>
                  <a:gd name="T24" fmla="*/ 67 w 67"/>
                  <a:gd name="T25" fmla="*/ 5 h 72"/>
                  <a:gd name="T26" fmla="*/ 58 w 67"/>
                  <a:gd name="T27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7" h="72">
                    <a:moveTo>
                      <a:pt x="58" y="0"/>
                    </a:moveTo>
                    <a:cubicBezTo>
                      <a:pt x="56" y="0"/>
                      <a:pt x="53" y="1"/>
                      <a:pt x="51" y="4"/>
                    </a:cubicBezTo>
                    <a:cubicBezTo>
                      <a:pt x="44" y="10"/>
                      <a:pt x="35" y="14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19" y="21"/>
                      <a:pt x="14" y="28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42"/>
                      <a:pt x="24" y="50"/>
                      <a:pt x="7" y="54"/>
                    </a:cubicBezTo>
                    <a:cubicBezTo>
                      <a:pt x="0" y="56"/>
                      <a:pt x="2" y="66"/>
                      <a:pt x="7" y="72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16" y="65"/>
                      <a:pt x="24" y="58"/>
                      <a:pt x="30" y="48"/>
                    </a:cubicBezTo>
                    <a:cubicBezTo>
                      <a:pt x="36" y="39"/>
                      <a:pt x="41" y="24"/>
                      <a:pt x="52" y="22"/>
                    </a:cubicBezTo>
                    <a:cubicBezTo>
                      <a:pt x="63" y="19"/>
                      <a:pt x="64" y="13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4" y="2"/>
                      <a:pt x="61" y="0"/>
                      <a:pt x="58" y="0"/>
                    </a:cubicBezTo>
                  </a:path>
                </a:pathLst>
              </a:custGeom>
              <a:solidFill>
                <a:srgbClr val="86507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6" name="Freeform 6424"/>
              <p:cNvSpPr/>
              <p:nvPr/>
            </p:nvSpPr>
            <p:spPr bwMode="auto">
              <a:xfrm>
                <a:off x="5656263" y="4457701"/>
                <a:ext cx="31750" cy="23813"/>
              </a:xfrm>
              <a:custGeom>
                <a:avLst/>
                <a:gdLst>
                  <a:gd name="T0" fmla="*/ 16 w 16"/>
                  <a:gd name="T1" fmla="*/ 0 h 12"/>
                  <a:gd name="T2" fmla="*/ 16 w 16"/>
                  <a:gd name="T3" fmla="*/ 12 h 12"/>
                  <a:gd name="T4" fmla="*/ 16 w 16"/>
                  <a:gd name="T5" fmla="*/ 12 h 12"/>
                  <a:gd name="T6" fmla="*/ 16 w 16"/>
                  <a:gd name="T7" fmla="*/ 0 h 12"/>
                  <a:gd name="T8" fmla="*/ 16 w 16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2">
                    <a:moveTo>
                      <a:pt x="16" y="0"/>
                    </a:moveTo>
                    <a:cubicBezTo>
                      <a:pt x="0" y="4"/>
                      <a:pt x="14" y="8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8"/>
                      <a:pt x="16" y="4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</a:path>
                </a:pathLst>
              </a:custGeom>
              <a:solidFill>
                <a:srgbClr val="5B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7" name="Freeform 6425"/>
              <p:cNvSpPr/>
              <p:nvPr/>
            </p:nvSpPr>
            <p:spPr bwMode="auto">
              <a:xfrm>
                <a:off x="5815013" y="4379914"/>
                <a:ext cx="76200" cy="69850"/>
              </a:xfrm>
              <a:custGeom>
                <a:avLst/>
                <a:gdLst>
                  <a:gd name="T0" fmla="*/ 12 w 38"/>
                  <a:gd name="T1" fmla="*/ 0 h 35"/>
                  <a:gd name="T2" fmla="*/ 4 w 38"/>
                  <a:gd name="T3" fmla="*/ 26 h 35"/>
                  <a:gd name="T4" fmla="*/ 4 w 38"/>
                  <a:gd name="T5" fmla="*/ 34 h 35"/>
                  <a:gd name="T6" fmla="*/ 7 w 38"/>
                  <a:gd name="T7" fmla="*/ 35 h 35"/>
                  <a:gd name="T8" fmla="*/ 20 w 38"/>
                  <a:gd name="T9" fmla="*/ 29 h 35"/>
                  <a:gd name="T10" fmla="*/ 33 w 38"/>
                  <a:gd name="T11" fmla="*/ 22 h 35"/>
                  <a:gd name="T12" fmla="*/ 33 w 38"/>
                  <a:gd name="T13" fmla="*/ 22 h 35"/>
                  <a:gd name="T14" fmla="*/ 33 w 38"/>
                  <a:gd name="T15" fmla="*/ 22 h 35"/>
                  <a:gd name="T16" fmla="*/ 36 w 38"/>
                  <a:gd name="T17" fmla="*/ 13 h 35"/>
                  <a:gd name="T18" fmla="*/ 31 w 38"/>
                  <a:gd name="T19" fmla="*/ 7 h 35"/>
                  <a:gd name="T20" fmla="*/ 30 w 38"/>
                  <a:gd name="T21" fmla="*/ 7 h 35"/>
                  <a:gd name="T22" fmla="*/ 24 w 38"/>
                  <a:gd name="T23" fmla="*/ 10 h 35"/>
                  <a:gd name="T24" fmla="*/ 12 w 38"/>
                  <a:gd name="T2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5">
                    <a:moveTo>
                      <a:pt x="12" y="0"/>
                    </a:moveTo>
                    <a:cubicBezTo>
                      <a:pt x="12" y="10"/>
                      <a:pt x="11" y="19"/>
                      <a:pt x="4" y="26"/>
                    </a:cubicBezTo>
                    <a:cubicBezTo>
                      <a:pt x="2" y="28"/>
                      <a:pt x="0" y="33"/>
                      <a:pt x="4" y="34"/>
                    </a:cubicBezTo>
                    <a:cubicBezTo>
                      <a:pt x="5" y="35"/>
                      <a:pt x="6" y="35"/>
                      <a:pt x="7" y="35"/>
                    </a:cubicBezTo>
                    <a:cubicBezTo>
                      <a:pt x="12" y="35"/>
                      <a:pt x="16" y="32"/>
                      <a:pt x="20" y="29"/>
                    </a:cubicBezTo>
                    <a:cubicBezTo>
                      <a:pt x="24" y="25"/>
                      <a:pt x="28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7" y="22"/>
                      <a:pt x="38" y="17"/>
                      <a:pt x="36" y="13"/>
                    </a:cubicBezTo>
                    <a:cubicBezTo>
                      <a:pt x="35" y="11"/>
                      <a:pt x="33" y="7"/>
                      <a:pt x="31" y="7"/>
                    </a:cubicBezTo>
                    <a:cubicBezTo>
                      <a:pt x="31" y="7"/>
                      <a:pt x="30" y="7"/>
                      <a:pt x="30" y="7"/>
                    </a:cubicBezTo>
                    <a:cubicBezTo>
                      <a:pt x="28" y="9"/>
                      <a:pt x="26" y="10"/>
                      <a:pt x="24" y="10"/>
                    </a:cubicBezTo>
                    <a:cubicBezTo>
                      <a:pt x="20" y="10"/>
                      <a:pt x="18" y="1"/>
                      <a:pt x="12" y="0"/>
                    </a:cubicBezTo>
                  </a:path>
                </a:pathLst>
              </a:custGeom>
              <a:solidFill>
                <a:srgbClr val="632B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8" name="Freeform 6426"/>
              <p:cNvSpPr/>
              <p:nvPr/>
            </p:nvSpPr>
            <p:spPr bwMode="auto">
              <a:xfrm>
                <a:off x="5929313" y="4441826"/>
                <a:ext cx="36513" cy="53975"/>
              </a:xfrm>
              <a:custGeom>
                <a:avLst/>
                <a:gdLst>
                  <a:gd name="T0" fmla="*/ 0 w 18"/>
                  <a:gd name="T1" fmla="*/ 0 h 27"/>
                  <a:gd name="T2" fmla="*/ 9 w 18"/>
                  <a:gd name="T3" fmla="*/ 26 h 27"/>
                  <a:gd name="T4" fmla="*/ 9 w 18"/>
                  <a:gd name="T5" fmla="*/ 26 h 27"/>
                  <a:gd name="T6" fmla="*/ 13 w 18"/>
                  <a:gd name="T7" fmla="*/ 27 h 27"/>
                  <a:gd name="T8" fmla="*/ 18 w 18"/>
                  <a:gd name="T9" fmla="*/ 25 h 27"/>
                  <a:gd name="T10" fmla="*/ 18 w 18"/>
                  <a:gd name="T11" fmla="*/ 25 h 27"/>
                  <a:gd name="T12" fmla="*/ 0 w 18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27">
                    <a:moveTo>
                      <a:pt x="0" y="0"/>
                    </a:moveTo>
                    <a:cubicBezTo>
                      <a:pt x="0" y="10"/>
                      <a:pt x="11" y="1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7"/>
                      <a:pt x="12" y="27"/>
                      <a:pt x="13" y="27"/>
                    </a:cubicBezTo>
                    <a:cubicBezTo>
                      <a:pt x="15" y="27"/>
                      <a:pt x="16" y="27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3" y="16"/>
                      <a:pt x="17" y="1"/>
                      <a:pt x="0" y="0"/>
                    </a:cubicBezTo>
                  </a:path>
                </a:pathLst>
              </a:custGeom>
              <a:solidFill>
                <a:srgbClr val="622A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499" name="Freeform 6427"/>
              <p:cNvSpPr/>
              <p:nvPr/>
            </p:nvSpPr>
            <p:spPr bwMode="auto">
              <a:xfrm>
                <a:off x="5048250" y="5643564"/>
                <a:ext cx="46038" cy="38100"/>
              </a:xfrm>
              <a:custGeom>
                <a:avLst/>
                <a:gdLst>
                  <a:gd name="T0" fmla="*/ 10 w 23"/>
                  <a:gd name="T1" fmla="*/ 0 h 19"/>
                  <a:gd name="T2" fmla="*/ 6 w 23"/>
                  <a:gd name="T3" fmla="*/ 2 h 19"/>
                  <a:gd name="T4" fmla="*/ 8 w 23"/>
                  <a:gd name="T5" fmla="*/ 17 h 19"/>
                  <a:gd name="T6" fmla="*/ 8 w 23"/>
                  <a:gd name="T7" fmla="*/ 18 h 19"/>
                  <a:gd name="T8" fmla="*/ 8 w 23"/>
                  <a:gd name="T9" fmla="*/ 18 h 19"/>
                  <a:gd name="T10" fmla="*/ 8 w 23"/>
                  <a:gd name="T11" fmla="*/ 18 h 19"/>
                  <a:gd name="T12" fmla="*/ 15 w 23"/>
                  <a:gd name="T13" fmla="*/ 19 h 19"/>
                  <a:gd name="T14" fmla="*/ 20 w 23"/>
                  <a:gd name="T15" fmla="*/ 16 h 19"/>
                  <a:gd name="T16" fmla="*/ 14 w 23"/>
                  <a:gd name="T17" fmla="*/ 3 h 19"/>
                  <a:gd name="T18" fmla="*/ 10 w 23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19">
                    <a:moveTo>
                      <a:pt x="10" y="0"/>
                    </a:moveTo>
                    <a:cubicBezTo>
                      <a:pt x="9" y="0"/>
                      <a:pt x="7" y="1"/>
                      <a:pt x="6" y="2"/>
                    </a:cubicBezTo>
                    <a:cubicBezTo>
                      <a:pt x="0" y="8"/>
                      <a:pt x="6" y="12"/>
                      <a:pt x="8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0" y="18"/>
                      <a:pt x="13" y="19"/>
                      <a:pt x="15" y="19"/>
                    </a:cubicBezTo>
                    <a:cubicBezTo>
                      <a:pt x="17" y="19"/>
                      <a:pt x="18" y="19"/>
                      <a:pt x="20" y="16"/>
                    </a:cubicBezTo>
                    <a:cubicBezTo>
                      <a:pt x="23" y="10"/>
                      <a:pt x="16" y="7"/>
                      <a:pt x="14" y="3"/>
                    </a:cubicBezTo>
                    <a:cubicBezTo>
                      <a:pt x="13" y="1"/>
                      <a:pt x="12" y="0"/>
                      <a:pt x="10" y="0"/>
                    </a:cubicBezTo>
                  </a:path>
                </a:pathLst>
              </a:custGeom>
              <a:solidFill>
                <a:srgbClr val="865F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0" name="Freeform 6428"/>
              <p:cNvSpPr/>
              <p:nvPr/>
            </p:nvSpPr>
            <p:spPr bwMode="auto">
              <a:xfrm>
                <a:off x="4987925" y="5238751"/>
                <a:ext cx="146050" cy="160338"/>
              </a:xfrm>
              <a:custGeom>
                <a:avLst/>
                <a:gdLst>
                  <a:gd name="T0" fmla="*/ 45 w 73"/>
                  <a:gd name="T1" fmla="*/ 0 h 80"/>
                  <a:gd name="T2" fmla="*/ 45 w 73"/>
                  <a:gd name="T3" fmla="*/ 0 h 80"/>
                  <a:gd name="T4" fmla="*/ 45 w 73"/>
                  <a:gd name="T5" fmla="*/ 0 h 80"/>
                  <a:gd name="T6" fmla="*/ 13 w 73"/>
                  <a:gd name="T7" fmla="*/ 22 h 80"/>
                  <a:gd name="T8" fmla="*/ 13 w 73"/>
                  <a:gd name="T9" fmla="*/ 22 h 80"/>
                  <a:gd name="T10" fmla="*/ 8 w 73"/>
                  <a:gd name="T11" fmla="*/ 50 h 80"/>
                  <a:gd name="T12" fmla="*/ 8 w 73"/>
                  <a:gd name="T13" fmla="*/ 50 h 80"/>
                  <a:gd name="T14" fmla="*/ 7 w 73"/>
                  <a:gd name="T15" fmla="*/ 53 h 80"/>
                  <a:gd name="T16" fmla="*/ 10 w 73"/>
                  <a:gd name="T17" fmla="*/ 54 h 80"/>
                  <a:gd name="T18" fmla="*/ 18 w 73"/>
                  <a:gd name="T19" fmla="*/ 50 h 80"/>
                  <a:gd name="T20" fmla="*/ 31 w 73"/>
                  <a:gd name="T21" fmla="*/ 45 h 80"/>
                  <a:gd name="T22" fmla="*/ 47 w 73"/>
                  <a:gd name="T23" fmla="*/ 60 h 80"/>
                  <a:gd name="T24" fmla="*/ 54 w 73"/>
                  <a:gd name="T25" fmla="*/ 73 h 80"/>
                  <a:gd name="T26" fmla="*/ 54 w 73"/>
                  <a:gd name="T27" fmla="*/ 73 h 80"/>
                  <a:gd name="T28" fmla="*/ 72 w 73"/>
                  <a:gd name="T29" fmla="*/ 79 h 80"/>
                  <a:gd name="T30" fmla="*/ 72 w 73"/>
                  <a:gd name="T31" fmla="*/ 79 h 80"/>
                  <a:gd name="T32" fmla="*/ 72 w 73"/>
                  <a:gd name="T33" fmla="*/ 79 h 80"/>
                  <a:gd name="T34" fmla="*/ 73 w 73"/>
                  <a:gd name="T35" fmla="*/ 76 h 80"/>
                  <a:gd name="T36" fmla="*/ 73 w 73"/>
                  <a:gd name="T37" fmla="*/ 76 h 80"/>
                  <a:gd name="T38" fmla="*/ 67 w 73"/>
                  <a:gd name="T39" fmla="*/ 57 h 80"/>
                  <a:gd name="T40" fmla="*/ 67 w 73"/>
                  <a:gd name="T41" fmla="*/ 45 h 80"/>
                  <a:gd name="T42" fmla="*/ 67 w 73"/>
                  <a:gd name="T43" fmla="*/ 45 h 80"/>
                  <a:gd name="T44" fmla="*/ 51 w 73"/>
                  <a:gd name="T45" fmla="*/ 31 h 80"/>
                  <a:gd name="T46" fmla="*/ 51 w 73"/>
                  <a:gd name="T47" fmla="*/ 31 h 80"/>
                  <a:gd name="T48" fmla="*/ 51 w 73"/>
                  <a:gd name="T49" fmla="*/ 31 h 80"/>
                  <a:gd name="T50" fmla="*/ 49 w 73"/>
                  <a:gd name="T51" fmla="*/ 26 h 80"/>
                  <a:gd name="T52" fmla="*/ 49 w 73"/>
                  <a:gd name="T53" fmla="*/ 26 h 80"/>
                  <a:gd name="T54" fmla="*/ 49 w 73"/>
                  <a:gd name="T55" fmla="*/ 26 h 80"/>
                  <a:gd name="T56" fmla="*/ 49 w 73"/>
                  <a:gd name="T57" fmla="*/ 2 h 80"/>
                  <a:gd name="T58" fmla="*/ 49 w 73"/>
                  <a:gd name="T59" fmla="*/ 2 h 80"/>
                  <a:gd name="T60" fmla="*/ 45 w 73"/>
                  <a:gd name="T61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3" h="80">
                    <a:moveTo>
                      <a:pt x="45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22"/>
                      <a:pt x="24" y="16"/>
                      <a:pt x="13" y="22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5" y="30"/>
                      <a:pt x="0" y="39"/>
                      <a:pt x="8" y="50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1"/>
                      <a:pt x="7" y="52"/>
                      <a:pt x="7" y="53"/>
                    </a:cubicBezTo>
                    <a:cubicBezTo>
                      <a:pt x="8" y="53"/>
                      <a:pt x="9" y="54"/>
                      <a:pt x="10" y="54"/>
                    </a:cubicBezTo>
                    <a:cubicBezTo>
                      <a:pt x="12" y="54"/>
                      <a:pt x="15" y="52"/>
                      <a:pt x="18" y="50"/>
                    </a:cubicBezTo>
                    <a:cubicBezTo>
                      <a:pt x="23" y="47"/>
                      <a:pt x="27" y="45"/>
                      <a:pt x="31" y="45"/>
                    </a:cubicBezTo>
                    <a:cubicBezTo>
                      <a:pt x="38" y="45"/>
                      <a:pt x="43" y="50"/>
                      <a:pt x="47" y="60"/>
                    </a:cubicBezTo>
                    <a:cubicBezTo>
                      <a:pt x="49" y="64"/>
                      <a:pt x="51" y="69"/>
                      <a:pt x="54" y="73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8" y="80"/>
                      <a:pt x="66" y="78"/>
                      <a:pt x="72" y="79"/>
                    </a:cubicBezTo>
                    <a:cubicBezTo>
                      <a:pt x="72" y="79"/>
                      <a:pt x="72" y="79"/>
                      <a:pt x="72" y="79"/>
                    </a:cubicBezTo>
                    <a:cubicBezTo>
                      <a:pt x="72" y="79"/>
                      <a:pt x="72" y="79"/>
                      <a:pt x="72" y="79"/>
                    </a:cubicBezTo>
                    <a:cubicBezTo>
                      <a:pt x="72" y="78"/>
                      <a:pt x="73" y="77"/>
                      <a:pt x="73" y="76"/>
                    </a:cubicBezTo>
                    <a:cubicBezTo>
                      <a:pt x="73" y="76"/>
                      <a:pt x="73" y="76"/>
                      <a:pt x="73" y="76"/>
                    </a:cubicBezTo>
                    <a:cubicBezTo>
                      <a:pt x="68" y="71"/>
                      <a:pt x="63" y="65"/>
                      <a:pt x="67" y="57"/>
                    </a:cubicBezTo>
                    <a:cubicBezTo>
                      <a:pt x="67" y="53"/>
                      <a:pt x="67" y="49"/>
                      <a:pt x="67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4" y="38"/>
                      <a:pt x="54" y="39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29"/>
                      <a:pt x="50" y="28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0" y="18"/>
                      <a:pt x="47" y="10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1"/>
                      <a:pt x="47" y="1"/>
                      <a:pt x="45" y="0"/>
                    </a:cubicBezTo>
                  </a:path>
                </a:pathLst>
              </a:custGeom>
              <a:solidFill>
                <a:srgbClr val="672F5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1" name="Freeform 6429"/>
              <p:cNvSpPr/>
              <p:nvPr/>
            </p:nvSpPr>
            <p:spPr bwMode="auto">
              <a:xfrm>
                <a:off x="4959350" y="5133976"/>
                <a:ext cx="100013" cy="92075"/>
              </a:xfrm>
              <a:custGeom>
                <a:avLst/>
                <a:gdLst>
                  <a:gd name="T0" fmla="*/ 36 w 50"/>
                  <a:gd name="T1" fmla="*/ 0 h 46"/>
                  <a:gd name="T2" fmla="*/ 36 w 50"/>
                  <a:gd name="T3" fmla="*/ 0 h 46"/>
                  <a:gd name="T4" fmla="*/ 26 w 50"/>
                  <a:gd name="T5" fmla="*/ 17 h 46"/>
                  <a:gd name="T6" fmla="*/ 14 w 50"/>
                  <a:gd name="T7" fmla="*/ 2 h 46"/>
                  <a:gd name="T8" fmla="*/ 13 w 50"/>
                  <a:gd name="T9" fmla="*/ 2 h 46"/>
                  <a:gd name="T10" fmla="*/ 2 w 50"/>
                  <a:gd name="T11" fmla="*/ 19 h 46"/>
                  <a:gd name="T12" fmla="*/ 0 w 50"/>
                  <a:gd name="T13" fmla="*/ 46 h 46"/>
                  <a:gd name="T14" fmla="*/ 0 w 50"/>
                  <a:gd name="T15" fmla="*/ 46 h 46"/>
                  <a:gd name="T16" fmla="*/ 23 w 50"/>
                  <a:gd name="T17" fmla="*/ 37 h 46"/>
                  <a:gd name="T18" fmla="*/ 24 w 50"/>
                  <a:gd name="T19" fmla="*/ 37 h 46"/>
                  <a:gd name="T20" fmla="*/ 24 w 50"/>
                  <a:gd name="T21" fmla="*/ 37 h 46"/>
                  <a:gd name="T22" fmla="*/ 35 w 50"/>
                  <a:gd name="T23" fmla="*/ 29 h 46"/>
                  <a:gd name="T24" fmla="*/ 35 w 50"/>
                  <a:gd name="T25" fmla="*/ 29 h 46"/>
                  <a:gd name="T26" fmla="*/ 35 w 50"/>
                  <a:gd name="T27" fmla="*/ 29 h 46"/>
                  <a:gd name="T28" fmla="*/ 48 w 50"/>
                  <a:gd name="T29" fmla="*/ 25 h 46"/>
                  <a:gd name="T30" fmla="*/ 48 w 50"/>
                  <a:gd name="T31" fmla="*/ 25 h 46"/>
                  <a:gd name="T32" fmla="*/ 48 w 50"/>
                  <a:gd name="T33" fmla="*/ 25 h 46"/>
                  <a:gd name="T34" fmla="*/ 48 w 50"/>
                  <a:gd name="T35" fmla="*/ 25 h 46"/>
                  <a:gd name="T36" fmla="*/ 45 w 50"/>
                  <a:gd name="T37" fmla="*/ 11 h 46"/>
                  <a:gd name="T38" fmla="*/ 45 w 50"/>
                  <a:gd name="T39" fmla="*/ 11 h 46"/>
                  <a:gd name="T40" fmla="*/ 36 w 50"/>
                  <a:gd name="T4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" h="46"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27" y="0"/>
                      <a:pt x="34" y="12"/>
                      <a:pt x="26" y="17"/>
                    </a:cubicBezTo>
                    <a:cubicBezTo>
                      <a:pt x="24" y="10"/>
                      <a:pt x="23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2" y="3"/>
                      <a:pt x="3" y="12"/>
                      <a:pt x="2" y="19"/>
                    </a:cubicBezTo>
                    <a:cubicBezTo>
                      <a:pt x="1" y="28"/>
                      <a:pt x="1" y="37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8" y="43"/>
                      <a:pt x="14" y="37"/>
                      <a:pt x="23" y="37"/>
                    </a:cubicBezTo>
                    <a:cubicBezTo>
                      <a:pt x="23" y="37"/>
                      <a:pt x="23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7" y="34"/>
                      <a:pt x="31" y="32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9" y="27"/>
                      <a:pt x="44" y="26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50" y="20"/>
                      <a:pt x="49" y="15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2" y="7"/>
                      <a:pt x="39" y="0"/>
                      <a:pt x="36" y="0"/>
                    </a:cubicBezTo>
                  </a:path>
                </a:pathLst>
              </a:custGeom>
              <a:solidFill>
                <a:srgbClr val="7F4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2" name="Freeform 6430"/>
              <p:cNvSpPr/>
              <p:nvPr/>
            </p:nvSpPr>
            <p:spPr bwMode="auto">
              <a:xfrm>
                <a:off x="5010150" y="5222876"/>
                <a:ext cx="68263" cy="60325"/>
              </a:xfrm>
              <a:custGeom>
                <a:avLst/>
                <a:gdLst>
                  <a:gd name="T0" fmla="*/ 9 w 34"/>
                  <a:gd name="T1" fmla="*/ 0 h 30"/>
                  <a:gd name="T2" fmla="*/ 8 w 34"/>
                  <a:gd name="T3" fmla="*/ 0 h 30"/>
                  <a:gd name="T4" fmla="*/ 8 w 34"/>
                  <a:gd name="T5" fmla="*/ 0 h 30"/>
                  <a:gd name="T6" fmla="*/ 2 w 34"/>
                  <a:gd name="T7" fmla="*/ 30 h 30"/>
                  <a:gd name="T8" fmla="*/ 2 w 34"/>
                  <a:gd name="T9" fmla="*/ 30 h 30"/>
                  <a:gd name="T10" fmla="*/ 34 w 34"/>
                  <a:gd name="T11" fmla="*/ 8 h 30"/>
                  <a:gd name="T12" fmla="*/ 34 w 34"/>
                  <a:gd name="T13" fmla="*/ 8 h 30"/>
                  <a:gd name="T14" fmla="*/ 24 w 34"/>
                  <a:gd name="T15" fmla="*/ 13 h 30"/>
                  <a:gd name="T16" fmla="*/ 9 w 34"/>
                  <a:gd name="T1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0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0" y="9"/>
                      <a:pt x="7" y="21"/>
                      <a:pt x="2" y="30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13" y="24"/>
                      <a:pt x="33" y="30"/>
                      <a:pt x="3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0" y="12"/>
                      <a:pt x="27" y="13"/>
                      <a:pt x="24" y="13"/>
                    </a:cubicBezTo>
                    <a:cubicBezTo>
                      <a:pt x="17" y="13"/>
                      <a:pt x="13" y="5"/>
                      <a:pt x="9" y="0"/>
                    </a:cubicBezTo>
                  </a:path>
                </a:pathLst>
              </a:custGeom>
              <a:solidFill>
                <a:srgbClr val="703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3" name="Freeform 6431"/>
              <p:cNvSpPr/>
              <p:nvPr/>
            </p:nvSpPr>
            <p:spPr bwMode="auto">
              <a:xfrm>
                <a:off x="5003800" y="5191126"/>
                <a:ext cx="26988" cy="31750"/>
              </a:xfrm>
              <a:custGeom>
                <a:avLst/>
                <a:gdLst>
                  <a:gd name="T0" fmla="*/ 13 w 13"/>
                  <a:gd name="T1" fmla="*/ 0 h 16"/>
                  <a:gd name="T2" fmla="*/ 2 w 13"/>
                  <a:gd name="T3" fmla="*/ 8 h 16"/>
                  <a:gd name="T4" fmla="*/ 2 w 13"/>
                  <a:gd name="T5" fmla="*/ 8 h 16"/>
                  <a:gd name="T6" fmla="*/ 6 w 13"/>
                  <a:gd name="T7" fmla="*/ 16 h 16"/>
                  <a:gd name="T8" fmla="*/ 11 w 13"/>
                  <a:gd name="T9" fmla="*/ 16 h 16"/>
                  <a:gd name="T10" fmla="*/ 11 w 13"/>
                  <a:gd name="T11" fmla="*/ 16 h 16"/>
                  <a:gd name="T12" fmla="*/ 12 w 13"/>
                  <a:gd name="T13" fmla="*/ 16 h 16"/>
                  <a:gd name="T14" fmla="*/ 12 w 13"/>
                  <a:gd name="T15" fmla="*/ 16 h 16"/>
                  <a:gd name="T16" fmla="*/ 12 w 13"/>
                  <a:gd name="T17" fmla="*/ 16 h 16"/>
                  <a:gd name="T18" fmla="*/ 13 w 13"/>
                  <a:gd name="T19" fmla="*/ 0 h 16"/>
                  <a:gd name="T20" fmla="*/ 13 w 13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6">
                    <a:moveTo>
                      <a:pt x="13" y="0"/>
                    </a:moveTo>
                    <a:cubicBezTo>
                      <a:pt x="9" y="3"/>
                      <a:pt x="5" y="5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5"/>
                      <a:pt x="2" y="16"/>
                      <a:pt x="6" y="16"/>
                    </a:cubicBezTo>
                    <a:cubicBezTo>
                      <a:pt x="7" y="16"/>
                      <a:pt x="9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0"/>
                      <a:pt x="12" y="5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703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4" name="Freeform 6432"/>
              <p:cNvSpPr/>
              <p:nvPr/>
            </p:nvSpPr>
            <p:spPr bwMode="auto">
              <a:xfrm>
                <a:off x="5033963" y="5437189"/>
                <a:ext cx="80963" cy="107950"/>
              </a:xfrm>
              <a:custGeom>
                <a:avLst/>
                <a:gdLst>
                  <a:gd name="T0" fmla="*/ 22 w 40"/>
                  <a:gd name="T1" fmla="*/ 0 h 54"/>
                  <a:gd name="T2" fmla="*/ 13 w 40"/>
                  <a:gd name="T3" fmla="*/ 4 h 54"/>
                  <a:gd name="T4" fmla="*/ 12 w 40"/>
                  <a:gd name="T5" fmla="*/ 5 h 54"/>
                  <a:gd name="T6" fmla="*/ 7 w 40"/>
                  <a:gd name="T7" fmla="*/ 4 h 54"/>
                  <a:gd name="T8" fmla="*/ 1 w 40"/>
                  <a:gd name="T9" fmla="*/ 8 h 54"/>
                  <a:gd name="T10" fmla="*/ 10 w 40"/>
                  <a:gd name="T11" fmla="*/ 32 h 54"/>
                  <a:gd name="T12" fmla="*/ 25 w 40"/>
                  <a:gd name="T13" fmla="*/ 54 h 54"/>
                  <a:gd name="T14" fmla="*/ 25 w 40"/>
                  <a:gd name="T15" fmla="*/ 54 h 54"/>
                  <a:gd name="T16" fmla="*/ 25 w 40"/>
                  <a:gd name="T17" fmla="*/ 54 h 54"/>
                  <a:gd name="T18" fmla="*/ 37 w 40"/>
                  <a:gd name="T19" fmla="*/ 54 h 54"/>
                  <a:gd name="T20" fmla="*/ 37 w 40"/>
                  <a:gd name="T21" fmla="*/ 54 h 54"/>
                  <a:gd name="T22" fmla="*/ 28 w 40"/>
                  <a:gd name="T23" fmla="*/ 16 h 54"/>
                  <a:gd name="T24" fmla="*/ 22 w 40"/>
                  <a:gd name="T25" fmla="*/ 0 h 54"/>
                  <a:gd name="T26" fmla="*/ 22 w 40"/>
                  <a:gd name="T2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54">
                    <a:moveTo>
                      <a:pt x="22" y="0"/>
                    </a:moveTo>
                    <a:cubicBezTo>
                      <a:pt x="19" y="1"/>
                      <a:pt x="16" y="3"/>
                      <a:pt x="13" y="4"/>
                    </a:cubicBezTo>
                    <a:cubicBezTo>
                      <a:pt x="13" y="4"/>
                      <a:pt x="13" y="5"/>
                      <a:pt x="12" y="5"/>
                    </a:cubicBezTo>
                    <a:cubicBezTo>
                      <a:pt x="11" y="4"/>
                      <a:pt x="9" y="4"/>
                      <a:pt x="7" y="4"/>
                    </a:cubicBezTo>
                    <a:cubicBezTo>
                      <a:pt x="4" y="4"/>
                      <a:pt x="2" y="5"/>
                      <a:pt x="1" y="8"/>
                    </a:cubicBezTo>
                    <a:cubicBezTo>
                      <a:pt x="0" y="17"/>
                      <a:pt x="2" y="27"/>
                      <a:pt x="10" y="32"/>
                    </a:cubicBezTo>
                    <a:cubicBezTo>
                      <a:pt x="19" y="37"/>
                      <a:pt x="25" y="43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9" y="54"/>
                      <a:pt x="33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40" y="40"/>
                      <a:pt x="28" y="29"/>
                      <a:pt x="28" y="16"/>
                    </a:cubicBezTo>
                    <a:cubicBezTo>
                      <a:pt x="14" y="15"/>
                      <a:pt x="20" y="7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703C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5" name="Freeform 6433"/>
              <p:cNvSpPr>
                <a:spLocks noEditPoints="1"/>
              </p:cNvSpPr>
              <p:nvPr/>
            </p:nvSpPr>
            <p:spPr bwMode="auto">
              <a:xfrm>
                <a:off x="5000625" y="5329239"/>
                <a:ext cx="95250" cy="68263"/>
              </a:xfrm>
              <a:custGeom>
                <a:avLst/>
                <a:gdLst>
                  <a:gd name="T0" fmla="*/ 2 w 48"/>
                  <a:gd name="T1" fmla="*/ 17 h 34"/>
                  <a:gd name="T2" fmla="*/ 2 w 48"/>
                  <a:gd name="T3" fmla="*/ 17 h 34"/>
                  <a:gd name="T4" fmla="*/ 2 w 48"/>
                  <a:gd name="T5" fmla="*/ 17 h 34"/>
                  <a:gd name="T6" fmla="*/ 25 w 48"/>
                  <a:gd name="T7" fmla="*/ 0 h 34"/>
                  <a:gd name="T8" fmla="*/ 12 w 48"/>
                  <a:gd name="T9" fmla="*/ 5 h 34"/>
                  <a:gd name="T10" fmla="*/ 4 w 48"/>
                  <a:gd name="T11" fmla="*/ 9 h 34"/>
                  <a:gd name="T12" fmla="*/ 1 w 48"/>
                  <a:gd name="T13" fmla="*/ 8 h 34"/>
                  <a:gd name="T14" fmla="*/ 1 w 48"/>
                  <a:gd name="T15" fmla="*/ 8 h 34"/>
                  <a:gd name="T16" fmla="*/ 2 w 48"/>
                  <a:gd name="T17" fmla="*/ 17 h 34"/>
                  <a:gd name="T18" fmla="*/ 2 w 48"/>
                  <a:gd name="T19" fmla="*/ 17 h 34"/>
                  <a:gd name="T20" fmla="*/ 2 w 48"/>
                  <a:gd name="T21" fmla="*/ 17 h 34"/>
                  <a:gd name="T22" fmla="*/ 2 w 48"/>
                  <a:gd name="T23" fmla="*/ 17 h 34"/>
                  <a:gd name="T24" fmla="*/ 2 w 48"/>
                  <a:gd name="T25" fmla="*/ 17 h 34"/>
                  <a:gd name="T26" fmla="*/ 13 w 48"/>
                  <a:gd name="T27" fmla="*/ 14 h 34"/>
                  <a:gd name="T28" fmla="*/ 20 w 48"/>
                  <a:gd name="T29" fmla="*/ 14 h 34"/>
                  <a:gd name="T30" fmla="*/ 20 w 48"/>
                  <a:gd name="T31" fmla="*/ 14 h 34"/>
                  <a:gd name="T32" fmla="*/ 42 w 48"/>
                  <a:gd name="T33" fmla="*/ 34 h 34"/>
                  <a:gd name="T34" fmla="*/ 42 w 48"/>
                  <a:gd name="T35" fmla="*/ 34 h 34"/>
                  <a:gd name="T36" fmla="*/ 48 w 48"/>
                  <a:gd name="T37" fmla="*/ 28 h 34"/>
                  <a:gd name="T38" fmla="*/ 41 w 48"/>
                  <a:gd name="T39" fmla="*/ 15 h 34"/>
                  <a:gd name="T40" fmla="*/ 25 w 48"/>
                  <a:gd name="T4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8" h="34">
                    <a:moveTo>
                      <a:pt x="2" y="17"/>
                    </a:move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moveTo>
                      <a:pt x="25" y="0"/>
                    </a:moveTo>
                    <a:cubicBezTo>
                      <a:pt x="21" y="0"/>
                      <a:pt x="17" y="2"/>
                      <a:pt x="12" y="5"/>
                    </a:cubicBezTo>
                    <a:cubicBezTo>
                      <a:pt x="9" y="7"/>
                      <a:pt x="6" y="9"/>
                      <a:pt x="4" y="9"/>
                    </a:cubicBezTo>
                    <a:cubicBezTo>
                      <a:pt x="3" y="9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4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6" y="15"/>
                      <a:pt x="9" y="14"/>
                      <a:pt x="13" y="14"/>
                    </a:cubicBezTo>
                    <a:cubicBezTo>
                      <a:pt x="15" y="14"/>
                      <a:pt x="17" y="14"/>
                      <a:pt x="20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5" y="23"/>
                      <a:pt x="41" y="20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4" y="32"/>
                      <a:pt x="46" y="30"/>
                      <a:pt x="48" y="28"/>
                    </a:cubicBezTo>
                    <a:cubicBezTo>
                      <a:pt x="45" y="24"/>
                      <a:pt x="43" y="19"/>
                      <a:pt x="41" y="15"/>
                    </a:cubicBezTo>
                    <a:cubicBezTo>
                      <a:pt x="37" y="5"/>
                      <a:pt x="32" y="0"/>
                      <a:pt x="25" y="0"/>
                    </a:cubicBezTo>
                  </a:path>
                </a:pathLst>
              </a:custGeom>
              <a:solidFill>
                <a:srgbClr val="7846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6" name="Freeform 6434"/>
              <p:cNvSpPr/>
              <p:nvPr/>
            </p:nvSpPr>
            <p:spPr bwMode="auto">
              <a:xfrm>
                <a:off x="4997450" y="5357814"/>
                <a:ext cx="87313" cy="84138"/>
              </a:xfrm>
              <a:custGeom>
                <a:avLst/>
                <a:gdLst>
                  <a:gd name="T0" fmla="*/ 21 w 43"/>
                  <a:gd name="T1" fmla="*/ 0 h 42"/>
                  <a:gd name="T2" fmla="*/ 21 w 43"/>
                  <a:gd name="T3" fmla="*/ 0 h 42"/>
                  <a:gd name="T4" fmla="*/ 20 w 43"/>
                  <a:gd name="T5" fmla="*/ 21 h 42"/>
                  <a:gd name="T6" fmla="*/ 32 w 43"/>
                  <a:gd name="T7" fmla="*/ 41 h 42"/>
                  <a:gd name="T8" fmla="*/ 32 w 43"/>
                  <a:gd name="T9" fmla="*/ 41 h 42"/>
                  <a:gd name="T10" fmla="*/ 41 w 43"/>
                  <a:gd name="T11" fmla="*/ 20 h 42"/>
                  <a:gd name="T12" fmla="*/ 43 w 43"/>
                  <a:gd name="T13" fmla="*/ 20 h 42"/>
                  <a:gd name="T14" fmla="*/ 21 w 43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42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1" y="7"/>
                      <a:pt x="25" y="16"/>
                      <a:pt x="20" y="21"/>
                    </a:cubicBezTo>
                    <a:cubicBezTo>
                      <a:pt x="0" y="42"/>
                      <a:pt x="26" y="35"/>
                      <a:pt x="32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4" y="34"/>
                      <a:pt x="25" y="20"/>
                      <a:pt x="41" y="20"/>
                    </a:cubicBezTo>
                    <a:cubicBezTo>
                      <a:pt x="42" y="20"/>
                      <a:pt x="42" y="20"/>
                      <a:pt x="43" y="20"/>
                    </a:cubicBezTo>
                    <a:cubicBezTo>
                      <a:pt x="42" y="6"/>
                      <a:pt x="26" y="9"/>
                      <a:pt x="21" y="0"/>
                    </a:cubicBezTo>
                  </a:path>
                </a:pathLst>
              </a:custGeom>
              <a:solidFill>
                <a:srgbClr val="8F5B8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7" name="Freeform 6435"/>
              <p:cNvSpPr/>
              <p:nvPr/>
            </p:nvSpPr>
            <p:spPr bwMode="auto">
              <a:xfrm>
                <a:off x="5048250" y="5384801"/>
                <a:ext cx="84138" cy="61913"/>
              </a:xfrm>
              <a:custGeom>
                <a:avLst/>
                <a:gdLst>
                  <a:gd name="T0" fmla="*/ 24 w 42"/>
                  <a:gd name="T1" fmla="*/ 0 h 31"/>
                  <a:gd name="T2" fmla="*/ 24 w 42"/>
                  <a:gd name="T3" fmla="*/ 0 h 31"/>
                  <a:gd name="T4" fmla="*/ 18 w 42"/>
                  <a:gd name="T5" fmla="*/ 6 h 31"/>
                  <a:gd name="T6" fmla="*/ 18 w 42"/>
                  <a:gd name="T7" fmla="*/ 6 h 31"/>
                  <a:gd name="T8" fmla="*/ 16 w 42"/>
                  <a:gd name="T9" fmla="*/ 6 h 31"/>
                  <a:gd name="T10" fmla="*/ 7 w 42"/>
                  <a:gd name="T11" fmla="*/ 27 h 31"/>
                  <a:gd name="T12" fmla="*/ 7 w 42"/>
                  <a:gd name="T13" fmla="*/ 27 h 31"/>
                  <a:gd name="T14" fmla="*/ 5 w 42"/>
                  <a:gd name="T15" fmla="*/ 31 h 31"/>
                  <a:gd name="T16" fmla="*/ 6 w 42"/>
                  <a:gd name="T17" fmla="*/ 30 h 31"/>
                  <a:gd name="T18" fmla="*/ 15 w 42"/>
                  <a:gd name="T19" fmla="*/ 26 h 31"/>
                  <a:gd name="T20" fmla="*/ 15 w 42"/>
                  <a:gd name="T21" fmla="*/ 26 h 31"/>
                  <a:gd name="T22" fmla="*/ 19 w 42"/>
                  <a:gd name="T23" fmla="*/ 27 h 31"/>
                  <a:gd name="T24" fmla="*/ 19 w 42"/>
                  <a:gd name="T25" fmla="*/ 27 h 31"/>
                  <a:gd name="T26" fmla="*/ 19 w 42"/>
                  <a:gd name="T27" fmla="*/ 27 h 31"/>
                  <a:gd name="T28" fmla="*/ 41 w 42"/>
                  <a:gd name="T29" fmla="*/ 10 h 31"/>
                  <a:gd name="T30" fmla="*/ 41 w 42"/>
                  <a:gd name="T31" fmla="*/ 10 h 31"/>
                  <a:gd name="T32" fmla="*/ 42 w 42"/>
                  <a:gd name="T33" fmla="*/ 6 h 31"/>
                  <a:gd name="T34" fmla="*/ 42 w 42"/>
                  <a:gd name="T35" fmla="*/ 6 h 31"/>
                  <a:gd name="T36" fmla="*/ 24 w 42"/>
                  <a:gd name="T3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31">
                    <a:moveTo>
                      <a:pt x="24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2" y="2"/>
                      <a:pt x="20" y="4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0" y="6"/>
                      <a:pt x="9" y="20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6" y="28"/>
                      <a:pt x="6" y="30"/>
                      <a:pt x="5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9" y="29"/>
                      <a:pt x="12" y="27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6" y="26"/>
                      <a:pt x="18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24" y="18"/>
                      <a:pt x="39" y="22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9"/>
                      <a:pt x="42" y="7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6" y="5"/>
                      <a:pt x="28" y="7"/>
                      <a:pt x="24" y="0"/>
                    </a:cubicBezTo>
                  </a:path>
                </a:pathLst>
              </a:custGeom>
              <a:solidFill>
                <a:srgbClr val="7542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8" name="Freeform 6436"/>
              <p:cNvSpPr>
                <a:spLocks noEditPoints="1"/>
              </p:cNvSpPr>
              <p:nvPr/>
            </p:nvSpPr>
            <p:spPr bwMode="auto">
              <a:xfrm>
                <a:off x="5049838" y="5113339"/>
                <a:ext cx="90488" cy="74613"/>
              </a:xfrm>
              <a:custGeom>
                <a:avLst/>
                <a:gdLst>
                  <a:gd name="T0" fmla="*/ 3 w 45"/>
                  <a:gd name="T1" fmla="*/ 35 h 37"/>
                  <a:gd name="T2" fmla="*/ 3 w 45"/>
                  <a:gd name="T3" fmla="*/ 35 h 37"/>
                  <a:gd name="T4" fmla="*/ 3 w 45"/>
                  <a:gd name="T5" fmla="*/ 35 h 37"/>
                  <a:gd name="T6" fmla="*/ 3 w 45"/>
                  <a:gd name="T7" fmla="*/ 35 h 37"/>
                  <a:gd name="T8" fmla="*/ 3 w 45"/>
                  <a:gd name="T9" fmla="*/ 35 h 37"/>
                  <a:gd name="T10" fmla="*/ 10 w 45"/>
                  <a:gd name="T11" fmla="*/ 0 h 37"/>
                  <a:gd name="T12" fmla="*/ 2 w 45"/>
                  <a:gd name="T13" fmla="*/ 2 h 37"/>
                  <a:gd name="T14" fmla="*/ 2 w 45"/>
                  <a:gd name="T15" fmla="*/ 2 h 37"/>
                  <a:gd name="T16" fmla="*/ 0 w 45"/>
                  <a:gd name="T17" fmla="*/ 21 h 37"/>
                  <a:gd name="T18" fmla="*/ 0 w 45"/>
                  <a:gd name="T19" fmla="*/ 21 h 37"/>
                  <a:gd name="T20" fmla="*/ 3 w 45"/>
                  <a:gd name="T21" fmla="*/ 35 h 37"/>
                  <a:gd name="T22" fmla="*/ 9 w 45"/>
                  <a:gd name="T23" fmla="*/ 37 h 37"/>
                  <a:gd name="T24" fmla="*/ 18 w 45"/>
                  <a:gd name="T25" fmla="*/ 34 h 37"/>
                  <a:gd name="T26" fmla="*/ 26 w 45"/>
                  <a:gd name="T27" fmla="*/ 32 h 37"/>
                  <a:gd name="T28" fmla="*/ 35 w 45"/>
                  <a:gd name="T29" fmla="*/ 37 h 37"/>
                  <a:gd name="T30" fmla="*/ 37 w 45"/>
                  <a:gd name="T31" fmla="*/ 26 h 37"/>
                  <a:gd name="T32" fmla="*/ 35 w 45"/>
                  <a:gd name="T33" fmla="*/ 13 h 37"/>
                  <a:gd name="T34" fmla="*/ 35 w 45"/>
                  <a:gd name="T35" fmla="*/ 13 h 37"/>
                  <a:gd name="T36" fmla="*/ 10 w 45"/>
                  <a:gd name="T3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" h="37">
                    <a:moveTo>
                      <a:pt x="3" y="35"/>
                    </a:move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5"/>
                      <a:pt x="3" y="35"/>
                      <a:pt x="3" y="35"/>
                    </a:cubicBezTo>
                    <a:moveTo>
                      <a:pt x="10" y="0"/>
                    </a:moveTo>
                    <a:cubicBezTo>
                      <a:pt x="7" y="0"/>
                      <a:pt x="5" y="0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9" y="9"/>
                      <a:pt x="3" y="15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4" y="25"/>
                      <a:pt x="5" y="30"/>
                      <a:pt x="3" y="35"/>
                    </a:cubicBezTo>
                    <a:cubicBezTo>
                      <a:pt x="5" y="36"/>
                      <a:pt x="7" y="37"/>
                      <a:pt x="9" y="37"/>
                    </a:cubicBezTo>
                    <a:cubicBezTo>
                      <a:pt x="12" y="37"/>
                      <a:pt x="15" y="36"/>
                      <a:pt x="18" y="34"/>
                    </a:cubicBezTo>
                    <a:cubicBezTo>
                      <a:pt x="20" y="33"/>
                      <a:pt x="23" y="32"/>
                      <a:pt x="26" y="32"/>
                    </a:cubicBezTo>
                    <a:cubicBezTo>
                      <a:pt x="29" y="32"/>
                      <a:pt x="32" y="34"/>
                      <a:pt x="35" y="37"/>
                    </a:cubicBezTo>
                    <a:cubicBezTo>
                      <a:pt x="38" y="34"/>
                      <a:pt x="45" y="30"/>
                      <a:pt x="37" y="26"/>
                    </a:cubicBezTo>
                    <a:cubicBezTo>
                      <a:pt x="27" y="22"/>
                      <a:pt x="34" y="17"/>
                      <a:pt x="35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26" y="10"/>
                      <a:pt x="20" y="0"/>
                      <a:pt x="10" y="0"/>
                    </a:cubicBezTo>
                  </a:path>
                </a:pathLst>
              </a:custGeom>
              <a:solidFill>
                <a:srgbClr val="66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09" name="Freeform 6437"/>
              <p:cNvSpPr/>
              <p:nvPr/>
            </p:nvSpPr>
            <p:spPr bwMode="auto">
              <a:xfrm>
                <a:off x="5494338" y="5784851"/>
                <a:ext cx="63500" cy="66675"/>
              </a:xfrm>
              <a:custGeom>
                <a:avLst/>
                <a:gdLst>
                  <a:gd name="T0" fmla="*/ 18 w 32"/>
                  <a:gd name="T1" fmla="*/ 0 h 33"/>
                  <a:gd name="T2" fmla="*/ 18 w 32"/>
                  <a:gd name="T3" fmla="*/ 0 h 33"/>
                  <a:gd name="T4" fmla="*/ 7 w 32"/>
                  <a:gd name="T5" fmla="*/ 13 h 33"/>
                  <a:gd name="T6" fmla="*/ 2 w 32"/>
                  <a:gd name="T7" fmla="*/ 23 h 33"/>
                  <a:gd name="T8" fmla="*/ 2 w 32"/>
                  <a:gd name="T9" fmla="*/ 23 h 33"/>
                  <a:gd name="T10" fmla="*/ 2 w 32"/>
                  <a:gd name="T11" fmla="*/ 23 h 33"/>
                  <a:gd name="T12" fmla="*/ 7 w 32"/>
                  <a:gd name="T13" fmla="*/ 33 h 33"/>
                  <a:gd name="T14" fmla="*/ 7 w 32"/>
                  <a:gd name="T15" fmla="*/ 33 h 33"/>
                  <a:gd name="T16" fmla="*/ 18 w 32"/>
                  <a:gd name="T17" fmla="*/ 0 h 33"/>
                  <a:gd name="T18" fmla="*/ 18 w 32"/>
                  <a:gd name="T1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3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6" y="5"/>
                      <a:pt x="16" y="13"/>
                      <a:pt x="7" y="13"/>
                    </a:cubicBezTo>
                    <a:cubicBezTo>
                      <a:pt x="0" y="13"/>
                      <a:pt x="3" y="19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6" y="26"/>
                      <a:pt x="7" y="29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15" y="23"/>
                      <a:pt x="32" y="17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461B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0" name="Freeform 6438"/>
              <p:cNvSpPr/>
              <p:nvPr/>
            </p:nvSpPr>
            <p:spPr bwMode="auto">
              <a:xfrm>
                <a:off x="5535613" y="5619751"/>
                <a:ext cx="60325" cy="85725"/>
              </a:xfrm>
              <a:custGeom>
                <a:avLst/>
                <a:gdLst>
                  <a:gd name="T0" fmla="*/ 21 w 30"/>
                  <a:gd name="T1" fmla="*/ 0 h 43"/>
                  <a:gd name="T2" fmla="*/ 0 w 30"/>
                  <a:gd name="T3" fmla="*/ 13 h 43"/>
                  <a:gd name="T4" fmla="*/ 0 w 30"/>
                  <a:gd name="T5" fmla="*/ 14 h 43"/>
                  <a:gd name="T6" fmla="*/ 6 w 30"/>
                  <a:gd name="T7" fmla="*/ 32 h 43"/>
                  <a:gd name="T8" fmla="*/ 6 w 30"/>
                  <a:gd name="T9" fmla="*/ 32 h 43"/>
                  <a:gd name="T10" fmla="*/ 6 w 30"/>
                  <a:gd name="T11" fmla="*/ 32 h 43"/>
                  <a:gd name="T12" fmla="*/ 6 w 30"/>
                  <a:gd name="T13" fmla="*/ 32 h 43"/>
                  <a:gd name="T14" fmla="*/ 6 w 30"/>
                  <a:gd name="T15" fmla="*/ 32 h 43"/>
                  <a:gd name="T16" fmla="*/ 9 w 30"/>
                  <a:gd name="T17" fmla="*/ 32 h 43"/>
                  <a:gd name="T18" fmla="*/ 27 w 30"/>
                  <a:gd name="T19" fmla="*/ 43 h 43"/>
                  <a:gd name="T20" fmla="*/ 27 w 30"/>
                  <a:gd name="T21" fmla="*/ 43 h 43"/>
                  <a:gd name="T22" fmla="*/ 30 w 30"/>
                  <a:gd name="T23" fmla="*/ 36 h 43"/>
                  <a:gd name="T24" fmla="*/ 30 w 30"/>
                  <a:gd name="T25" fmla="*/ 36 h 43"/>
                  <a:gd name="T26" fmla="*/ 30 w 30"/>
                  <a:gd name="T27" fmla="*/ 36 h 43"/>
                  <a:gd name="T28" fmla="*/ 16 w 30"/>
                  <a:gd name="T29" fmla="*/ 23 h 43"/>
                  <a:gd name="T30" fmla="*/ 19 w 30"/>
                  <a:gd name="T31" fmla="*/ 22 h 43"/>
                  <a:gd name="T32" fmla="*/ 21 w 30"/>
                  <a:gd name="T33" fmla="*/ 22 h 43"/>
                  <a:gd name="T34" fmla="*/ 24 w 30"/>
                  <a:gd name="T35" fmla="*/ 23 h 43"/>
                  <a:gd name="T36" fmla="*/ 25 w 30"/>
                  <a:gd name="T37" fmla="*/ 22 h 43"/>
                  <a:gd name="T38" fmla="*/ 26 w 30"/>
                  <a:gd name="T39" fmla="*/ 20 h 43"/>
                  <a:gd name="T40" fmla="*/ 27 w 30"/>
                  <a:gd name="T41" fmla="*/ 19 h 43"/>
                  <a:gd name="T42" fmla="*/ 27 w 30"/>
                  <a:gd name="T43" fmla="*/ 19 h 43"/>
                  <a:gd name="T44" fmla="*/ 21 w 30"/>
                  <a:gd name="T45" fmla="*/ 1 h 43"/>
                  <a:gd name="T46" fmla="*/ 21 w 30"/>
                  <a:gd name="T4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0" h="43">
                    <a:moveTo>
                      <a:pt x="21" y="0"/>
                    </a:moveTo>
                    <a:cubicBezTo>
                      <a:pt x="14" y="5"/>
                      <a:pt x="4" y="4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7" y="15"/>
                      <a:pt x="7" y="25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7" y="32"/>
                      <a:pt x="8" y="32"/>
                      <a:pt x="9" y="32"/>
                    </a:cubicBezTo>
                    <a:cubicBezTo>
                      <a:pt x="17" y="32"/>
                      <a:pt x="20" y="42"/>
                      <a:pt x="27" y="43"/>
                    </a:cubicBezTo>
                    <a:cubicBezTo>
                      <a:pt x="27" y="43"/>
                      <a:pt x="27" y="43"/>
                      <a:pt x="27" y="43"/>
                    </a:cubicBezTo>
                    <a:cubicBezTo>
                      <a:pt x="28" y="41"/>
                      <a:pt x="29" y="39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30" y="36"/>
                      <a:pt x="30" y="36"/>
                      <a:pt x="30" y="36"/>
                    </a:cubicBezTo>
                    <a:cubicBezTo>
                      <a:pt x="28" y="29"/>
                      <a:pt x="18" y="31"/>
                      <a:pt x="16" y="23"/>
                    </a:cubicBezTo>
                    <a:cubicBezTo>
                      <a:pt x="17" y="22"/>
                      <a:pt x="18" y="22"/>
                      <a:pt x="19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2" y="22"/>
                      <a:pt x="23" y="23"/>
                      <a:pt x="24" y="23"/>
                    </a:cubicBezTo>
                    <a:cubicBezTo>
                      <a:pt x="25" y="23"/>
                      <a:pt x="25" y="23"/>
                      <a:pt x="25" y="22"/>
                    </a:cubicBezTo>
                    <a:cubicBezTo>
                      <a:pt x="25" y="22"/>
                      <a:pt x="26" y="21"/>
                      <a:pt x="26" y="20"/>
                    </a:cubicBezTo>
                    <a:cubicBezTo>
                      <a:pt x="26" y="20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19" y="15"/>
                      <a:pt x="15" y="9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</a:path>
                </a:pathLst>
              </a:custGeom>
              <a:solidFill>
                <a:srgbClr val="622E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1" name="Freeform 6439"/>
              <p:cNvSpPr>
                <a:spLocks noEditPoints="1"/>
              </p:cNvSpPr>
              <p:nvPr/>
            </p:nvSpPr>
            <p:spPr bwMode="auto">
              <a:xfrm>
                <a:off x="5513388" y="5683251"/>
                <a:ext cx="34925" cy="55563"/>
              </a:xfrm>
              <a:custGeom>
                <a:avLst/>
                <a:gdLst>
                  <a:gd name="T0" fmla="*/ 2 w 17"/>
                  <a:gd name="T1" fmla="*/ 8 h 28"/>
                  <a:gd name="T2" fmla="*/ 2 w 17"/>
                  <a:gd name="T3" fmla="*/ 8 h 28"/>
                  <a:gd name="T4" fmla="*/ 2 w 17"/>
                  <a:gd name="T5" fmla="*/ 8 h 28"/>
                  <a:gd name="T6" fmla="*/ 2 w 17"/>
                  <a:gd name="T7" fmla="*/ 8 h 28"/>
                  <a:gd name="T8" fmla="*/ 2 w 17"/>
                  <a:gd name="T9" fmla="*/ 8 h 28"/>
                  <a:gd name="T10" fmla="*/ 2 w 17"/>
                  <a:gd name="T11" fmla="*/ 8 h 28"/>
                  <a:gd name="T12" fmla="*/ 17 w 17"/>
                  <a:gd name="T13" fmla="*/ 0 h 28"/>
                  <a:gd name="T14" fmla="*/ 2 w 17"/>
                  <a:gd name="T15" fmla="*/ 8 h 28"/>
                  <a:gd name="T16" fmla="*/ 3 w 17"/>
                  <a:gd name="T17" fmla="*/ 17 h 28"/>
                  <a:gd name="T18" fmla="*/ 3 w 17"/>
                  <a:gd name="T19" fmla="*/ 17 h 28"/>
                  <a:gd name="T20" fmla="*/ 0 w 17"/>
                  <a:gd name="T21" fmla="*/ 27 h 28"/>
                  <a:gd name="T22" fmla="*/ 0 w 17"/>
                  <a:gd name="T23" fmla="*/ 27 h 28"/>
                  <a:gd name="T24" fmla="*/ 0 w 17"/>
                  <a:gd name="T25" fmla="*/ 27 h 28"/>
                  <a:gd name="T26" fmla="*/ 0 w 17"/>
                  <a:gd name="T27" fmla="*/ 28 h 28"/>
                  <a:gd name="T28" fmla="*/ 0 w 17"/>
                  <a:gd name="T29" fmla="*/ 28 h 28"/>
                  <a:gd name="T30" fmla="*/ 0 w 17"/>
                  <a:gd name="T31" fmla="*/ 28 h 28"/>
                  <a:gd name="T32" fmla="*/ 12 w 17"/>
                  <a:gd name="T33" fmla="*/ 28 h 28"/>
                  <a:gd name="T34" fmla="*/ 12 w 17"/>
                  <a:gd name="T35" fmla="*/ 28 h 28"/>
                  <a:gd name="T36" fmla="*/ 12 w 17"/>
                  <a:gd name="T37" fmla="*/ 28 h 28"/>
                  <a:gd name="T38" fmla="*/ 12 w 17"/>
                  <a:gd name="T39" fmla="*/ 27 h 28"/>
                  <a:gd name="T40" fmla="*/ 12 w 17"/>
                  <a:gd name="T41" fmla="*/ 27 h 28"/>
                  <a:gd name="T42" fmla="*/ 17 w 17"/>
                  <a:gd name="T43" fmla="*/ 0 h 28"/>
                  <a:gd name="T44" fmla="*/ 17 w 17"/>
                  <a:gd name="T45" fmla="*/ 0 h 28"/>
                  <a:gd name="T46" fmla="*/ 17 w 17"/>
                  <a:gd name="T47" fmla="*/ 0 h 28"/>
                  <a:gd name="T48" fmla="*/ 17 w 17"/>
                  <a:gd name="T4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28"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moveTo>
                      <a:pt x="17" y="0"/>
                    </a:moveTo>
                    <a:cubicBezTo>
                      <a:pt x="11" y="1"/>
                      <a:pt x="6" y="4"/>
                      <a:pt x="2" y="8"/>
                    </a:cubicBezTo>
                    <a:cubicBezTo>
                      <a:pt x="5" y="10"/>
                      <a:pt x="4" y="13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20"/>
                      <a:pt x="1" y="24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4" y="28"/>
                      <a:pt x="8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4" y="18"/>
                      <a:pt x="16" y="9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5C3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2" name="Freeform 6440"/>
              <p:cNvSpPr/>
              <p:nvPr/>
            </p:nvSpPr>
            <p:spPr bwMode="auto">
              <a:xfrm>
                <a:off x="5567363" y="5651501"/>
                <a:ext cx="46038" cy="39688"/>
              </a:xfrm>
              <a:custGeom>
                <a:avLst/>
                <a:gdLst>
                  <a:gd name="T0" fmla="*/ 16 w 23"/>
                  <a:gd name="T1" fmla="*/ 0 h 20"/>
                  <a:gd name="T2" fmla="*/ 16 w 23"/>
                  <a:gd name="T3" fmla="*/ 0 h 20"/>
                  <a:gd name="T4" fmla="*/ 11 w 23"/>
                  <a:gd name="T5" fmla="*/ 3 h 20"/>
                  <a:gd name="T6" fmla="*/ 11 w 23"/>
                  <a:gd name="T7" fmla="*/ 3 h 20"/>
                  <a:gd name="T8" fmla="*/ 11 w 23"/>
                  <a:gd name="T9" fmla="*/ 3 h 20"/>
                  <a:gd name="T10" fmla="*/ 11 w 23"/>
                  <a:gd name="T11" fmla="*/ 4 h 20"/>
                  <a:gd name="T12" fmla="*/ 9 w 23"/>
                  <a:gd name="T13" fmla="*/ 6 h 20"/>
                  <a:gd name="T14" fmla="*/ 8 w 23"/>
                  <a:gd name="T15" fmla="*/ 7 h 20"/>
                  <a:gd name="T16" fmla="*/ 5 w 23"/>
                  <a:gd name="T17" fmla="*/ 6 h 20"/>
                  <a:gd name="T18" fmla="*/ 3 w 23"/>
                  <a:gd name="T19" fmla="*/ 6 h 20"/>
                  <a:gd name="T20" fmla="*/ 0 w 23"/>
                  <a:gd name="T21" fmla="*/ 7 h 20"/>
                  <a:gd name="T22" fmla="*/ 14 w 23"/>
                  <a:gd name="T23" fmla="*/ 20 h 20"/>
                  <a:gd name="T24" fmla="*/ 14 w 23"/>
                  <a:gd name="T25" fmla="*/ 20 h 20"/>
                  <a:gd name="T26" fmla="*/ 16 w 23"/>
                  <a:gd name="T2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" h="20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4" y="1"/>
                      <a:pt x="13" y="2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1" y="5"/>
                      <a:pt x="10" y="6"/>
                      <a:pt x="9" y="6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7" y="7"/>
                      <a:pt x="6" y="6"/>
                      <a:pt x="5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2" y="6"/>
                      <a:pt x="1" y="6"/>
                      <a:pt x="0" y="7"/>
                    </a:cubicBezTo>
                    <a:cubicBezTo>
                      <a:pt x="2" y="15"/>
                      <a:pt x="12" y="13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23" y="14"/>
                      <a:pt x="9" y="6"/>
                      <a:pt x="16" y="0"/>
                    </a:cubicBezTo>
                  </a:path>
                </a:pathLst>
              </a:custGeom>
              <a:solidFill>
                <a:srgbClr val="683B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3" name="Freeform 6441"/>
              <p:cNvSpPr/>
              <p:nvPr/>
            </p:nvSpPr>
            <p:spPr bwMode="auto">
              <a:xfrm>
                <a:off x="5578475" y="5607051"/>
                <a:ext cx="34925" cy="17463"/>
              </a:xfrm>
              <a:custGeom>
                <a:avLst/>
                <a:gdLst>
                  <a:gd name="T0" fmla="*/ 18 w 18"/>
                  <a:gd name="T1" fmla="*/ 0 h 9"/>
                  <a:gd name="T2" fmla="*/ 8 w 18"/>
                  <a:gd name="T3" fmla="*/ 4 h 9"/>
                  <a:gd name="T4" fmla="*/ 5 w 18"/>
                  <a:gd name="T5" fmla="*/ 4 h 9"/>
                  <a:gd name="T6" fmla="*/ 5 w 18"/>
                  <a:gd name="T7" fmla="*/ 4 h 9"/>
                  <a:gd name="T8" fmla="*/ 0 w 18"/>
                  <a:gd name="T9" fmla="*/ 6 h 9"/>
                  <a:gd name="T10" fmla="*/ 0 w 18"/>
                  <a:gd name="T11" fmla="*/ 6 h 9"/>
                  <a:gd name="T12" fmla="*/ 0 w 18"/>
                  <a:gd name="T13" fmla="*/ 7 h 9"/>
                  <a:gd name="T14" fmla="*/ 10 w 18"/>
                  <a:gd name="T15" fmla="*/ 9 h 9"/>
                  <a:gd name="T16" fmla="*/ 18 w 18"/>
                  <a:gd name="T17" fmla="*/ 0 h 9"/>
                  <a:gd name="T18" fmla="*/ 18 w 18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9">
                    <a:moveTo>
                      <a:pt x="18" y="0"/>
                    </a:moveTo>
                    <a:cubicBezTo>
                      <a:pt x="15" y="1"/>
                      <a:pt x="12" y="4"/>
                      <a:pt x="8" y="4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5"/>
                      <a:pt x="2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4" y="8"/>
                      <a:pt x="7" y="9"/>
                      <a:pt x="10" y="9"/>
                    </a:cubicBezTo>
                    <a:cubicBezTo>
                      <a:pt x="14" y="9"/>
                      <a:pt x="17" y="7"/>
                      <a:pt x="18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5E2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4" name="Freeform 6442"/>
              <p:cNvSpPr/>
              <p:nvPr/>
            </p:nvSpPr>
            <p:spPr bwMode="auto">
              <a:xfrm>
                <a:off x="5399088" y="5738814"/>
                <a:ext cx="138113" cy="68263"/>
              </a:xfrm>
              <a:custGeom>
                <a:avLst/>
                <a:gdLst>
                  <a:gd name="T0" fmla="*/ 69 w 69"/>
                  <a:gd name="T1" fmla="*/ 0 h 34"/>
                  <a:gd name="T2" fmla="*/ 57 w 69"/>
                  <a:gd name="T3" fmla="*/ 0 h 34"/>
                  <a:gd name="T4" fmla="*/ 57 w 69"/>
                  <a:gd name="T5" fmla="*/ 0 h 34"/>
                  <a:gd name="T6" fmla="*/ 42 w 69"/>
                  <a:gd name="T7" fmla="*/ 17 h 34"/>
                  <a:gd name="T8" fmla="*/ 33 w 69"/>
                  <a:gd name="T9" fmla="*/ 22 h 34"/>
                  <a:gd name="T10" fmla="*/ 30 w 69"/>
                  <a:gd name="T11" fmla="*/ 21 h 34"/>
                  <a:gd name="T12" fmla="*/ 30 w 69"/>
                  <a:gd name="T13" fmla="*/ 7 h 34"/>
                  <a:gd name="T14" fmla="*/ 30 w 69"/>
                  <a:gd name="T15" fmla="*/ 7 h 34"/>
                  <a:gd name="T16" fmla="*/ 26 w 69"/>
                  <a:gd name="T17" fmla="*/ 6 h 34"/>
                  <a:gd name="T18" fmla="*/ 11 w 69"/>
                  <a:gd name="T19" fmla="*/ 13 h 34"/>
                  <a:gd name="T20" fmla="*/ 11 w 69"/>
                  <a:gd name="T21" fmla="*/ 13 h 34"/>
                  <a:gd name="T22" fmla="*/ 8 w 69"/>
                  <a:gd name="T23" fmla="*/ 12 h 34"/>
                  <a:gd name="T24" fmla="*/ 8 w 69"/>
                  <a:gd name="T25" fmla="*/ 12 h 34"/>
                  <a:gd name="T26" fmla="*/ 0 w 69"/>
                  <a:gd name="T27" fmla="*/ 22 h 34"/>
                  <a:gd name="T28" fmla="*/ 0 w 69"/>
                  <a:gd name="T29" fmla="*/ 22 h 34"/>
                  <a:gd name="T30" fmla="*/ 0 w 69"/>
                  <a:gd name="T31" fmla="*/ 22 h 34"/>
                  <a:gd name="T32" fmla="*/ 17 w 69"/>
                  <a:gd name="T33" fmla="*/ 31 h 34"/>
                  <a:gd name="T34" fmla="*/ 17 w 69"/>
                  <a:gd name="T35" fmla="*/ 31 h 34"/>
                  <a:gd name="T36" fmla="*/ 17 w 69"/>
                  <a:gd name="T37" fmla="*/ 31 h 34"/>
                  <a:gd name="T38" fmla="*/ 30 w 69"/>
                  <a:gd name="T39" fmla="*/ 34 h 34"/>
                  <a:gd name="T40" fmla="*/ 65 w 69"/>
                  <a:gd name="T41" fmla="*/ 10 h 34"/>
                  <a:gd name="T42" fmla="*/ 65 w 69"/>
                  <a:gd name="T43" fmla="*/ 10 h 34"/>
                  <a:gd name="T44" fmla="*/ 65 w 69"/>
                  <a:gd name="T45" fmla="*/ 10 h 34"/>
                  <a:gd name="T46" fmla="*/ 65 w 69"/>
                  <a:gd name="T47" fmla="*/ 10 h 34"/>
                  <a:gd name="T48" fmla="*/ 65 w 69"/>
                  <a:gd name="T49" fmla="*/ 10 h 34"/>
                  <a:gd name="T50" fmla="*/ 69 w 69"/>
                  <a:gd name="T51" fmla="*/ 0 h 34"/>
                  <a:gd name="T52" fmla="*/ 69 w 69"/>
                  <a:gd name="T5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9" h="34">
                    <a:moveTo>
                      <a:pt x="69" y="0"/>
                    </a:moveTo>
                    <a:cubicBezTo>
                      <a:pt x="65" y="0"/>
                      <a:pt x="61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5" y="8"/>
                      <a:pt x="51" y="15"/>
                      <a:pt x="42" y="17"/>
                    </a:cubicBezTo>
                    <a:cubicBezTo>
                      <a:pt x="39" y="18"/>
                      <a:pt x="36" y="22"/>
                      <a:pt x="33" y="22"/>
                    </a:cubicBezTo>
                    <a:cubicBezTo>
                      <a:pt x="32" y="22"/>
                      <a:pt x="31" y="21"/>
                      <a:pt x="30" y="21"/>
                    </a:cubicBezTo>
                    <a:cubicBezTo>
                      <a:pt x="25" y="17"/>
                      <a:pt x="29" y="11"/>
                      <a:pt x="30" y="7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0" y="6"/>
                      <a:pt x="16" y="12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0" y="12"/>
                      <a:pt x="9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5" y="15"/>
                      <a:pt x="3" y="18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30"/>
                      <a:pt x="15" y="23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22" y="33"/>
                      <a:pt x="26" y="34"/>
                      <a:pt x="30" y="34"/>
                    </a:cubicBezTo>
                    <a:cubicBezTo>
                      <a:pt x="45" y="34"/>
                      <a:pt x="55" y="21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5" y="10"/>
                    </a:cubicBezTo>
                    <a:cubicBezTo>
                      <a:pt x="67" y="7"/>
                      <a:pt x="68" y="3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</a:path>
                </a:pathLst>
              </a:custGeom>
              <a:solidFill>
                <a:srgbClr val="4822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5" name="Freeform 6443"/>
              <p:cNvSpPr/>
              <p:nvPr/>
            </p:nvSpPr>
            <p:spPr bwMode="auto">
              <a:xfrm>
                <a:off x="5429250" y="5759451"/>
                <a:ext cx="100013" cy="95250"/>
              </a:xfrm>
              <a:custGeom>
                <a:avLst/>
                <a:gdLst>
                  <a:gd name="T0" fmla="*/ 50 w 50"/>
                  <a:gd name="T1" fmla="*/ 0 h 48"/>
                  <a:gd name="T2" fmla="*/ 15 w 50"/>
                  <a:gd name="T3" fmla="*/ 24 h 48"/>
                  <a:gd name="T4" fmla="*/ 2 w 50"/>
                  <a:gd name="T5" fmla="*/ 21 h 48"/>
                  <a:gd name="T6" fmla="*/ 2 w 50"/>
                  <a:gd name="T7" fmla="*/ 21 h 48"/>
                  <a:gd name="T8" fmla="*/ 0 w 50"/>
                  <a:gd name="T9" fmla="*/ 36 h 48"/>
                  <a:gd name="T10" fmla="*/ 12 w 50"/>
                  <a:gd name="T11" fmla="*/ 29 h 48"/>
                  <a:gd name="T12" fmla="*/ 18 w 50"/>
                  <a:gd name="T13" fmla="*/ 47 h 48"/>
                  <a:gd name="T14" fmla="*/ 18 w 50"/>
                  <a:gd name="T15" fmla="*/ 47 h 48"/>
                  <a:gd name="T16" fmla="*/ 22 w 50"/>
                  <a:gd name="T17" fmla="*/ 48 h 48"/>
                  <a:gd name="T18" fmla="*/ 34 w 50"/>
                  <a:gd name="T19" fmla="*/ 36 h 48"/>
                  <a:gd name="T20" fmla="*/ 34 w 50"/>
                  <a:gd name="T21" fmla="*/ 36 h 48"/>
                  <a:gd name="T22" fmla="*/ 39 w 50"/>
                  <a:gd name="T23" fmla="*/ 26 h 48"/>
                  <a:gd name="T24" fmla="*/ 50 w 50"/>
                  <a:gd name="T25" fmla="*/ 13 h 48"/>
                  <a:gd name="T26" fmla="*/ 50 w 50"/>
                  <a:gd name="T27" fmla="*/ 13 h 48"/>
                  <a:gd name="T28" fmla="*/ 50 w 50"/>
                  <a:gd name="T29" fmla="*/ 0 h 48"/>
                  <a:gd name="T30" fmla="*/ 50 w 50"/>
                  <a:gd name="T3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48">
                    <a:moveTo>
                      <a:pt x="50" y="0"/>
                    </a:moveTo>
                    <a:cubicBezTo>
                      <a:pt x="40" y="11"/>
                      <a:pt x="30" y="24"/>
                      <a:pt x="15" y="24"/>
                    </a:cubicBezTo>
                    <a:cubicBezTo>
                      <a:pt x="11" y="24"/>
                      <a:pt x="7" y="23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26"/>
                      <a:pt x="1" y="30"/>
                      <a:pt x="0" y="36"/>
                    </a:cubicBezTo>
                    <a:cubicBezTo>
                      <a:pt x="6" y="31"/>
                      <a:pt x="9" y="29"/>
                      <a:pt x="12" y="29"/>
                    </a:cubicBezTo>
                    <a:cubicBezTo>
                      <a:pt x="18" y="29"/>
                      <a:pt x="16" y="42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cubicBezTo>
                      <a:pt x="20" y="48"/>
                      <a:pt x="21" y="48"/>
                      <a:pt x="22" y="48"/>
                    </a:cubicBezTo>
                    <a:cubicBezTo>
                      <a:pt x="29" y="48"/>
                      <a:pt x="28" y="37"/>
                      <a:pt x="34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5" y="32"/>
                      <a:pt x="32" y="26"/>
                      <a:pt x="39" y="26"/>
                    </a:cubicBezTo>
                    <a:cubicBezTo>
                      <a:pt x="48" y="26"/>
                      <a:pt x="48" y="18"/>
                      <a:pt x="50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7" y="9"/>
                      <a:pt x="49" y="5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</a:path>
                </a:pathLst>
              </a:custGeom>
              <a:solidFill>
                <a:srgbClr val="5029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6" name="Freeform 6444"/>
              <p:cNvSpPr>
                <a:spLocks noEditPoints="1"/>
              </p:cNvSpPr>
              <p:nvPr/>
            </p:nvSpPr>
            <p:spPr bwMode="auto">
              <a:xfrm>
                <a:off x="5354638" y="5781676"/>
                <a:ext cx="149225" cy="196850"/>
              </a:xfrm>
              <a:custGeom>
                <a:avLst/>
                <a:gdLst>
                  <a:gd name="T0" fmla="*/ 58 w 74"/>
                  <a:gd name="T1" fmla="*/ 99 h 99"/>
                  <a:gd name="T2" fmla="*/ 59 w 74"/>
                  <a:gd name="T3" fmla="*/ 99 h 99"/>
                  <a:gd name="T4" fmla="*/ 59 w 74"/>
                  <a:gd name="T5" fmla="*/ 99 h 99"/>
                  <a:gd name="T6" fmla="*/ 58 w 74"/>
                  <a:gd name="T7" fmla="*/ 99 h 99"/>
                  <a:gd name="T8" fmla="*/ 17 w 74"/>
                  <a:gd name="T9" fmla="*/ 0 h 99"/>
                  <a:gd name="T10" fmla="*/ 11 w 74"/>
                  <a:gd name="T11" fmla="*/ 6 h 99"/>
                  <a:gd name="T12" fmla="*/ 0 w 74"/>
                  <a:gd name="T13" fmla="*/ 18 h 99"/>
                  <a:gd name="T14" fmla="*/ 1 w 74"/>
                  <a:gd name="T15" fmla="*/ 26 h 99"/>
                  <a:gd name="T16" fmla="*/ 1 w 74"/>
                  <a:gd name="T17" fmla="*/ 26 h 99"/>
                  <a:gd name="T18" fmla="*/ 5 w 74"/>
                  <a:gd name="T19" fmla="*/ 26 h 99"/>
                  <a:gd name="T20" fmla="*/ 13 w 74"/>
                  <a:gd name="T21" fmla="*/ 28 h 99"/>
                  <a:gd name="T22" fmla="*/ 21 w 74"/>
                  <a:gd name="T23" fmla="*/ 31 h 99"/>
                  <a:gd name="T24" fmla="*/ 27 w 74"/>
                  <a:gd name="T25" fmla="*/ 29 h 99"/>
                  <a:gd name="T26" fmla="*/ 22 w 74"/>
                  <a:gd name="T27" fmla="*/ 50 h 99"/>
                  <a:gd name="T28" fmla="*/ 21 w 74"/>
                  <a:gd name="T29" fmla="*/ 66 h 99"/>
                  <a:gd name="T30" fmla="*/ 21 w 74"/>
                  <a:gd name="T31" fmla="*/ 66 h 99"/>
                  <a:gd name="T32" fmla="*/ 21 w 74"/>
                  <a:gd name="T33" fmla="*/ 66 h 99"/>
                  <a:gd name="T34" fmla="*/ 31 w 74"/>
                  <a:gd name="T35" fmla="*/ 74 h 99"/>
                  <a:gd name="T36" fmla="*/ 32 w 74"/>
                  <a:gd name="T37" fmla="*/ 74 h 99"/>
                  <a:gd name="T38" fmla="*/ 45 w 74"/>
                  <a:gd name="T39" fmla="*/ 73 h 99"/>
                  <a:gd name="T40" fmla="*/ 59 w 74"/>
                  <a:gd name="T41" fmla="*/ 99 h 99"/>
                  <a:gd name="T42" fmla="*/ 64 w 74"/>
                  <a:gd name="T43" fmla="*/ 97 h 99"/>
                  <a:gd name="T44" fmla="*/ 64 w 74"/>
                  <a:gd name="T45" fmla="*/ 97 h 99"/>
                  <a:gd name="T46" fmla="*/ 64 w 74"/>
                  <a:gd name="T47" fmla="*/ 96 h 99"/>
                  <a:gd name="T48" fmla="*/ 73 w 74"/>
                  <a:gd name="T49" fmla="*/ 71 h 99"/>
                  <a:gd name="T50" fmla="*/ 73 w 74"/>
                  <a:gd name="T51" fmla="*/ 71 h 99"/>
                  <a:gd name="T52" fmla="*/ 73 w 74"/>
                  <a:gd name="T53" fmla="*/ 71 h 99"/>
                  <a:gd name="T54" fmla="*/ 70 w 74"/>
                  <a:gd name="T55" fmla="*/ 54 h 99"/>
                  <a:gd name="T56" fmla="*/ 70 w 74"/>
                  <a:gd name="T57" fmla="*/ 54 h 99"/>
                  <a:gd name="T58" fmla="*/ 70 w 74"/>
                  <a:gd name="T59" fmla="*/ 54 h 99"/>
                  <a:gd name="T60" fmla="*/ 55 w 74"/>
                  <a:gd name="T61" fmla="*/ 36 h 99"/>
                  <a:gd name="T62" fmla="*/ 55 w 74"/>
                  <a:gd name="T63" fmla="*/ 36 h 99"/>
                  <a:gd name="T64" fmla="*/ 49 w 74"/>
                  <a:gd name="T65" fmla="*/ 18 h 99"/>
                  <a:gd name="T66" fmla="*/ 37 w 74"/>
                  <a:gd name="T67" fmla="*/ 25 h 99"/>
                  <a:gd name="T68" fmla="*/ 39 w 74"/>
                  <a:gd name="T69" fmla="*/ 10 h 99"/>
                  <a:gd name="T70" fmla="*/ 39 w 74"/>
                  <a:gd name="T71" fmla="*/ 10 h 99"/>
                  <a:gd name="T72" fmla="*/ 22 w 74"/>
                  <a:gd name="T73" fmla="*/ 1 h 99"/>
                  <a:gd name="T74" fmla="*/ 22 w 74"/>
                  <a:gd name="T75" fmla="*/ 1 h 99"/>
                  <a:gd name="T76" fmla="*/ 17 w 74"/>
                  <a:gd name="T77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99">
                    <a:moveTo>
                      <a:pt x="58" y="99"/>
                    </a:moveTo>
                    <a:cubicBezTo>
                      <a:pt x="58" y="99"/>
                      <a:pt x="59" y="99"/>
                      <a:pt x="59" y="99"/>
                    </a:cubicBezTo>
                    <a:cubicBezTo>
                      <a:pt x="59" y="99"/>
                      <a:pt x="59" y="99"/>
                      <a:pt x="59" y="99"/>
                    </a:cubicBezTo>
                    <a:cubicBezTo>
                      <a:pt x="59" y="99"/>
                      <a:pt x="58" y="99"/>
                      <a:pt x="58" y="99"/>
                    </a:cubicBezTo>
                    <a:moveTo>
                      <a:pt x="17" y="0"/>
                    </a:moveTo>
                    <a:cubicBezTo>
                      <a:pt x="13" y="0"/>
                      <a:pt x="11" y="1"/>
                      <a:pt x="11" y="6"/>
                    </a:cubicBezTo>
                    <a:cubicBezTo>
                      <a:pt x="11" y="14"/>
                      <a:pt x="4" y="15"/>
                      <a:pt x="0" y="18"/>
                    </a:cubicBezTo>
                    <a:cubicBezTo>
                      <a:pt x="2" y="20"/>
                      <a:pt x="2" y="23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2" y="26"/>
                      <a:pt x="4" y="26"/>
                      <a:pt x="5" y="26"/>
                    </a:cubicBezTo>
                    <a:cubicBezTo>
                      <a:pt x="8" y="26"/>
                      <a:pt x="10" y="27"/>
                      <a:pt x="13" y="28"/>
                    </a:cubicBezTo>
                    <a:cubicBezTo>
                      <a:pt x="16" y="29"/>
                      <a:pt x="18" y="31"/>
                      <a:pt x="21" y="31"/>
                    </a:cubicBezTo>
                    <a:cubicBezTo>
                      <a:pt x="23" y="31"/>
                      <a:pt x="25" y="30"/>
                      <a:pt x="27" y="29"/>
                    </a:cubicBezTo>
                    <a:cubicBezTo>
                      <a:pt x="28" y="37"/>
                      <a:pt x="23" y="43"/>
                      <a:pt x="22" y="50"/>
                    </a:cubicBezTo>
                    <a:cubicBezTo>
                      <a:pt x="29" y="56"/>
                      <a:pt x="27" y="61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5" y="68"/>
                      <a:pt x="25" y="74"/>
                      <a:pt x="31" y="74"/>
                    </a:cubicBezTo>
                    <a:cubicBezTo>
                      <a:pt x="31" y="74"/>
                      <a:pt x="32" y="74"/>
                      <a:pt x="32" y="74"/>
                    </a:cubicBezTo>
                    <a:cubicBezTo>
                      <a:pt x="37" y="74"/>
                      <a:pt x="41" y="73"/>
                      <a:pt x="45" y="73"/>
                    </a:cubicBezTo>
                    <a:cubicBezTo>
                      <a:pt x="60" y="73"/>
                      <a:pt x="62" y="80"/>
                      <a:pt x="59" y="99"/>
                    </a:cubicBezTo>
                    <a:cubicBezTo>
                      <a:pt x="61" y="98"/>
                      <a:pt x="62" y="97"/>
                      <a:pt x="64" y="97"/>
                    </a:cubicBezTo>
                    <a:cubicBezTo>
                      <a:pt x="64" y="97"/>
                      <a:pt x="64" y="97"/>
                      <a:pt x="64" y="97"/>
                    </a:cubicBezTo>
                    <a:cubicBezTo>
                      <a:pt x="64" y="97"/>
                      <a:pt x="64" y="97"/>
                      <a:pt x="64" y="96"/>
                    </a:cubicBezTo>
                    <a:cubicBezTo>
                      <a:pt x="74" y="90"/>
                      <a:pt x="69" y="79"/>
                      <a:pt x="73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73" y="71"/>
                      <a:pt x="73" y="71"/>
                      <a:pt x="73" y="71"/>
                    </a:cubicBezTo>
                    <a:cubicBezTo>
                      <a:pt x="57" y="67"/>
                      <a:pt x="68" y="60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ubicBezTo>
                      <a:pt x="69" y="45"/>
                      <a:pt x="59" y="43"/>
                      <a:pt x="55" y="36"/>
                    </a:cubicBezTo>
                    <a:cubicBezTo>
                      <a:pt x="55" y="36"/>
                      <a:pt x="55" y="36"/>
                      <a:pt x="55" y="36"/>
                    </a:cubicBezTo>
                    <a:cubicBezTo>
                      <a:pt x="53" y="31"/>
                      <a:pt x="55" y="18"/>
                      <a:pt x="49" y="18"/>
                    </a:cubicBezTo>
                    <a:cubicBezTo>
                      <a:pt x="46" y="18"/>
                      <a:pt x="43" y="20"/>
                      <a:pt x="37" y="25"/>
                    </a:cubicBezTo>
                    <a:cubicBezTo>
                      <a:pt x="38" y="19"/>
                      <a:pt x="39" y="15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7" y="2"/>
                      <a:pt x="25" y="9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0" y="0"/>
                      <a:pt x="18" y="0"/>
                      <a:pt x="17" y="0"/>
                    </a:cubicBezTo>
                  </a:path>
                </a:pathLst>
              </a:custGeom>
              <a:solidFill>
                <a:srgbClr val="5E3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7" name="Freeform 6445"/>
              <p:cNvSpPr>
                <a:spLocks noEditPoints="1"/>
              </p:cNvSpPr>
              <p:nvPr/>
            </p:nvSpPr>
            <p:spPr bwMode="auto">
              <a:xfrm>
                <a:off x="5246688" y="5913439"/>
                <a:ext cx="165100" cy="104775"/>
              </a:xfrm>
              <a:custGeom>
                <a:avLst/>
                <a:gdLst>
                  <a:gd name="T0" fmla="*/ 23 w 82"/>
                  <a:gd name="T1" fmla="*/ 32 h 53"/>
                  <a:gd name="T2" fmla="*/ 23 w 82"/>
                  <a:gd name="T3" fmla="*/ 32 h 53"/>
                  <a:gd name="T4" fmla="*/ 23 w 82"/>
                  <a:gd name="T5" fmla="*/ 32 h 53"/>
                  <a:gd name="T6" fmla="*/ 13 w 82"/>
                  <a:gd name="T7" fmla="*/ 0 h 53"/>
                  <a:gd name="T8" fmla="*/ 13 w 82"/>
                  <a:gd name="T9" fmla="*/ 0 h 53"/>
                  <a:gd name="T10" fmla="*/ 0 w 82"/>
                  <a:gd name="T11" fmla="*/ 3 h 53"/>
                  <a:gd name="T12" fmla="*/ 0 w 82"/>
                  <a:gd name="T13" fmla="*/ 3 h 53"/>
                  <a:gd name="T14" fmla="*/ 23 w 82"/>
                  <a:gd name="T15" fmla="*/ 32 h 53"/>
                  <a:gd name="T16" fmla="*/ 23 w 82"/>
                  <a:gd name="T17" fmla="*/ 32 h 53"/>
                  <a:gd name="T18" fmla="*/ 23 w 82"/>
                  <a:gd name="T19" fmla="*/ 32 h 53"/>
                  <a:gd name="T20" fmla="*/ 23 w 82"/>
                  <a:gd name="T21" fmla="*/ 32 h 53"/>
                  <a:gd name="T22" fmla="*/ 23 w 82"/>
                  <a:gd name="T23" fmla="*/ 32 h 53"/>
                  <a:gd name="T24" fmla="*/ 23 w 82"/>
                  <a:gd name="T25" fmla="*/ 32 h 53"/>
                  <a:gd name="T26" fmla="*/ 22 w 82"/>
                  <a:gd name="T27" fmla="*/ 35 h 53"/>
                  <a:gd name="T28" fmla="*/ 22 w 82"/>
                  <a:gd name="T29" fmla="*/ 35 h 53"/>
                  <a:gd name="T30" fmla="*/ 22 w 82"/>
                  <a:gd name="T31" fmla="*/ 35 h 53"/>
                  <a:gd name="T32" fmla="*/ 21 w 82"/>
                  <a:gd name="T33" fmla="*/ 39 h 53"/>
                  <a:gd name="T34" fmla="*/ 21 w 82"/>
                  <a:gd name="T35" fmla="*/ 39 h 53"/>
                  <a:gd name="T36" fmla="*/ 33 w 82"/>
                  <a:gd name="T37" fmla="*/ 44 h 53"/>
                  <a:gd name="T38" fmla="*/ 34 w 82"/>
                  <a:gd name="T39" fmla="*/ 44 h 53"/>
                  <a:gd name="T40" fmla="*/ 44 w 82"/>
                  <a:gd name="T41" fmla="*/ 44 h 53"/>
                  <a:gd name="T42" fmla="*/ 57 w 82"/>
                  <a:gd name="T43" fmla="*/ 52 h 53"/>
                  <a:gd name="T44" fmla="*/ 57 w 82"/>
                  <a:gd name="T45" fmla="*/ 52 h 53"/>
                  <a:gd name="T46" fmla="*/ 57 w 82"/>
                  <a:gd name="T47" fmla="*/ 52 h 53"/>
                  <a:gd name="T48" fmla="*/ 65 w 82"/>
                  <a:gd name="T49" fmla="*/ 43 h 53"/>
                  <a:gd name="T50" fmla="*/ 66 w 82"/>
                  <a:gd name="T51" fmla="*/ 43 h 53"/>
                  <a:gd name="T52" fmla="*/ 73 w 82"/>
                  <a:gd name="T53" fmla="*/ 53 h 53"/>
                  <a:gd name="T54" fmla="*/ 73 w 82"/>
                  <a:gd name="T55" fmla="*/ 53 h 53"/>
                  <a:gd name="T56" fmla="*/ 73 w 82"/>
                  <a:gd name="T57" fmla="*/ 53 h 53"/>
                  <a:gd name="T58" fmla="*/ 81 w 82"/>
                  <a:gd name="T59" fmla="*/ 43 h 53"/>
                  <a:gd name="T60" fmla="*/ 81 w 82"/>
                  <a:gd name="T61" fmla="*/ 43 h 53"/>
                  <a:gd name="T62" fmla="*/ 81 w 82"/>
                  <a:gd name="T63" fmla="*/ 43 h 53"/>
                  <a:gd name="T64" fmla="*/ 82 w 82"/>
                  <a:gd name="T65" fmla="*/ 39 h 53"/>
                  <a:gd name="T66" fmla="*/ 82 w 82"/>
                  <a:gd name="T67" fmla="*/ 39 h 53"/>
                  <a:gd name="T68" fmla="*/ 82 w 82"/>
                  <a:gd name="T69" fmla="*/ 39 h 53"/>
                  <a:gd name="T70" fmla="*/ 80 w 82"/>
                  <a:gd name="T71" fmla="*/ 34 h 53"/>
                  <a:gd name="T72" fmla="*/ 80 w 82"/>
                  <a:gd name="T73" fmla="*/ 34 h 53"/>
                  <a:gd name="T74" fmla="*/ 73 w 82"/>
                  <a:gd name="T75" fmla="*/ 28 h 53"/>
                  <a:gd name="T76" fmla="*/ 67 w 82"/>
                  <a:gd name="T77" fmla="*/ 10 h 53"/>
                  <a:gd name="T78" fmla="*/ 67 w 82"/>
                  <a:gd name="T79" fmla="*/ 10 h 53"/>
                  <a:gd name="T80" fmla="*/ 67 w 82"/>
                  <a:gd name="T81" fmla="*/ 10 h 53"/>
                  <a:gd name="T82" fmla="*/ 46 w 82"/>
                  <a:gd name="T83" fmla="*/ 2 h 53"/>
                  <a:gd name="T84" fmla="*/ 45 w 82"/>
                  <a:gd name="T85" fmla="*/ 2 h 53"/>
                  <a:gd name="T86" fmla="*/ 45 w 82"/>
                  <a:gd name="T87" fmla="*/ 2 h 53"/>
                  <a:gd name="T88" fmla="*/ 35 w 82"/>
                  <a:gd name="T89" fmla="*/ 20 h 53"/>
                  <a:gd name="T90" fmla="*/ 35 w 82"/>
                  <a:gd name="T91" fmla="*/ 20 h 53"/>
                  <a:gd name="T92" fmla="*/ 29 w 82"/>
                  <a:gd name="T93" fmla="*/ 21 h 53"/>
                  <a:gd name="T94" fmla="*/ 23 w 82"/>
                  <a:gd name="T95" fmla="*/ 7 h 53"/>
                  <a:gd name="T96" fmla="*/ 17 w 82"/>
                  <a:gd name="T97" fmla="*/ 1 h 53"/>
                  <a:gd name="T98" fmla="*/ 17 w 82"/>
                  <a:gd name="T99" fmla="*/ 1 h 53"/>
                  <a:gd name="T100" fmla="*/ 13 w 82"/>
                  <a:gd name="T101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2" h="53">
                    <a:moveTo>
                      <a:pt x="23" y="32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1"/>
                      <a:pt x="4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5" y="6"/>
                      <a:pt x="13" y="24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3"/>
                      <a:pt x="22" y="34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1" y="37"/>
                      <a:pt x="21" y="38"/>
                      <a:pt x="21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4" y="43"/>
                      <a:pt x="28" y="44"/>
                      <a:pt x="33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7" y="44"/>
                      <a:pt x="40" y="44"/>
                      <a:pt x="44" y="44"/>
                    </a:cubicBezTo>
                    <a:cubicBezTo>
                      <a:pt x="49" y="44"/>
                      <a:pt x="54" y="45"/>
                      <a:pt x="57" y="52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9" y="48"/>
                      <a:pt x="60" y="43"/>
                      <a:pt x="65" y="43"/>
                    </a:cubicBezTo>
                    <a:cubicBezTo>
                      <a:pt x="65" y="43"/>
                      <a:pt x="66" y="43"/>
                      <a:pt x="66" y="43"/>
                    </a:cubicBezTo>
                    <a:cubicBezTo>
                      <a:pt x="71" y="43"/>
                      <a:pt x="73" y="48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3"/>
                    </a:cubicBezTo>
                    <a:cubicBezTo>
                      <a:pt x="79" y="52"/>
                      <a:pt x="79" y="47"/>
                      <a:pt x="81" y="43"/>
                    </a:cubicBezTo>
                    <a:cubicBezTo>
                      <a:pt x="81" y="43"/>
                      <a:pt x="81" y="43"/>
                      <a:pt x="81" y="43"/>
                    </a:cubicBezTo>
                    <a:cubicBezTo>
                      <a:pt x="81" y="43"/>
                      <a:pt x="81" y="43"/>
                      <a:pt x="81" y="43"/>
                    </a:cubicBezTo>
                    <a:cubicBezTo>
                      <a:pt x="81" y="42"/>
                      <a:pt x="82" y="40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2" y="39"/>
                      <a:pt x="82" y="39"/>
                      <a:pt x="82" y="39"/>
                    </a:cubicBezTo>
                    <a:cubicBezTo>
                      <a:pt x="81" y="38"/>
                      <a:pt x="81" y="36"/>
                      <a:pt x="80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77" y="33"/>
                      <a:pt x="70" y="32"/>
                      <a:pt x="73" y="28"/>
                    </a:cubicBezTo>
                    <a:cubicBezTo>
                      <a:pt x="79" y="19"/>
                      <a:pt x="70" y="16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0" y="7"/>
                      <a:pt x="54" y="2"/>
                      <a:pt x="46" y="2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33" y="3"/>
                      <a:pt x="40" y="14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3" y="20"/>
                      <a:pt x="31" y="21"/>
                      <a:pt x="29" y="21"/>
                    </a:cubicBezTo>
                    <a:cubicBezTo>
                      <a:pt x="23" y="21"/>
                      <a:pt x="22" y="14"/>
                      <a:pt x="23" y="7"/>
                    </a:cubicBezTo>
                    <a:cubicBezTo>
                      <a:pt x="21" y="5"/>
                      <a:pt x="19" y="3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5" y="0"/>
                      <a:pt x="13" y="0"/>
                    </a:cubicBezTo>
                  </a:path>
                </a:pathLst>
              </a:custGeom>
              <a:solidFill>
                <a:srgbClr val="4F29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8" name="Freeform 6446"/>
              <p:cNvSpPr/>
              <p:nvPr/>
            </p:nvSpPr>
            <p:spPr bwMode="auto">
              <a:xfrm>
                <a:off x="5381625" y="5913439"/>
                <a:ext cx="98425" cy="87313"/>
              </a:xfrm>
              <a:custGeom>
                <a:avLst/>
                <a:gdLst>
                  <a:gd name="T0" fmla="*/ 8 w 49"/>
                  <a:gd name="T1" fmla="*/ 0 h 44"/>
                  <a:gd name="T2" fmla="*/ 8 w 49"/>
                  <a:gd name="T3" fmla="*/ 0 h 44"/>
                  <a:gd name="T4" fmla="*/ 8 w 49"/>
                  <a:gd name="T5" fmla="*/ 0 h 44"/>
                  <a:gd name="T6" fmla="*/ 8 w 49"/>
                  <a:gd name="T7" fmla="*/ 0 h 44"/>
                  <a:gd name="T8" fmla="*/ 0 w 49"/>
                  <a:gd name="T9" fmla="*/ 10 h 44"/>
                  <a:gd name="T10" fmla="*/ 0 w 49"/>
                  <a:gd name="T11" fmla="*/ 10 h 44"/>
                  <a:gd name="T12" fmla="*/ 6 w 49"/>
                  <a:gd name="T13" fmla="*/ 28 h 44"/>
                  <a:gd name="T14" fmla="*/ 13 w 49"/>
                  <a:gd name="T15" fmla="*/ 34 h 44"/>
                  <a:gd name="T16" fmla="*/ 13 w 49"/>
                  <a:gd name="T17" fmla="*/ 34 h 44"/>
                  <a:gd name="T18" fmla="*/ 13 w 49"/>
                  <a:gd name="T19" fmla="*/ 34 h 44"/>
                  <a:gd name="T20" fmla="*/ 32 w 49"/>
                  <a:gd name="T21" fmla="*/ 15 h 44"/>
                  <a:gd name="T22" fmla="*/ 37 w 49"/>
                  <a:gd name="T23" fmla="*/ 16 h 44"/>
                  <a:gd name="T24" fmla="*/ 40 w 49"/>
                  <a:gd name="T25" fmla="*/ 23 h 44"/>
                  <a:gd name="T26" fmla="*/ 35 w 49"/>
                  <a:gd name="T27" fmla="*/ 29 h 44"/>
                  <a:gd name="T28" fmla="*/ 15 w 49"/>
                  <a:gd name="T29" fmla="*/ 39 h 44"/>
                  <a:gd name="T30" fmla="*/ 15 w 49"/>
                  <a:gd name="T31" fmla="*/ 39 h 44"/>
                  <a:gd name="T32" fmla="*/ 14 w 49"/>
                  <a:gd name="T33" fmla="*/ 43 h 44"/>
                  <a:gd name="T34" fmla="*/ 14 w 49"/>
                  <a:gd name="T35" fmla="*/ 43 h 44"/>
                  <a:gd name="T36" fmla="*/ 19 w 49"/>
                  <a:gd name="T37" fmla="*/ 44 h 44"/>
                  <a:gd name="T38" fmla="*/ 32 w 49"/>
                  <a:gd name="T39" fmla="*/ 38 h 44"/>
                  <a:gd name="T40" fmla="*/ 45 w 49"/>
                  <a:gd name="T41" fmla="*/ 33 h 44"/>
                  <a:gd name="T42" fmla="*/ 45 w 49"/>
                  <a:gd name="T43" fmla="*/ 33 h 44"/>
                  <a:gd name="T44" fmla="*/ 46 w 49"/>
                  <a:gd name="T45" fmla="*/ 33 h 44"/>
                  <a:gd name="T46" fmla="*/ 46 w 49"/>
                  <a:gd name="T47" fmla="*/ 33 h 44"/>
                  <a:gd name="T48" fmla="*/ 46 w 49"/>
                  <a:gd name="T49" fmla="*/ 33 h 44"/>
                  <a:gd name="T50" fmla="*/ 32 w 49"/>
                  <a:gd name="T51" fmla="*/ 7 h 44"/>
                  <a:gd name="T52" fmla="*/ 19 w 49"/>
                  <a:gd name="T53" fmla="*/ 8 h 44"/>
                  <a:gd name="T54" fmla="*/ 18 w 49"/>
                  <a:gd name="T55" fmla="*/ 8 h 44"/>
                  <a:gd name="T56" fmla="*/ 8 w 49"/>
                  <a:gd name="T57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9" h="4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4"/>
                      <a:pt x="6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6"/>
                      <a:pt x="12" y="19"/>
                      <a:pt x="6" y="28"/>
                    </a:cubicBezTo>
                    <a:cubicBezTo>
                      <a:pt x="3" y="32"/>
                      <a:pt x="10" y="33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24"/>
                      <a:pt x="23" y="15"/>
                      <a:pt x="32" y="15"/>
                    </a:cubicBezTo>
                    <a:cubicBezTo>
                      <a:pt x="34" y="15"/>
                      <a:pt x="35" y="15"/>
                      <a:pt x="37" y="16"/>
                    </a:cubicBezTo>
                    <a:cubicBezTo>
                      <a:pt x="39" y="17"/>
                      <a:pt x="40" y="20"/>
                      <a:pt x="40" y="23"/>
                    </a:cubicBezTo>
                    <a:cubicBezTo>
                      <a:pt x="41" y="26"/>
                      <a:pt x="38" y="29"/>
                      <a:pt x="35" y="29"/>
                    </a:cubicBezTo>
                    <a:cubicBezTo>
                      <a:pt x="26" y="29"/>
                      <a:pt x="21" y="35"/>
                      <a:pt x="15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40"/>
                      <a:pt x="14" y="42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6" y="44"/>
                      <a:pt x="17" y="44"/>
                      <a:pt x="19" y="44"/>
                    </a:cubicBezTo>
                    <a:cubicBezTo>
                      <a:pt x="24" y="44"/>
                      <a:pt x="28" y="41"/>
                      <a:pt x="32" y="38"/>
                    </a:cubicBezTo>
                    <a:cubicBezTo>
                      <a:pt x="36" y="36"/>
                      <a:pt x="40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9" y="14"/>
                      <a:pt x="47" y="7"/>
                      <a:pt x="32" y="7"/>
                    </a:cubicBezTo>
                    <a:cubicBezTo>
                      <a:pt x="28" y="7"/>
                      <a:pt x="24" y="8"/>
                      <a:pt x="19" y="8"/>
                    </a:cubicBezTo>
                    <a:cubicBezTo>
                      <a:pt x="19" y="8"/>
                      <a:pt x="18" y="8"/>
                      <a:pt x="18" y="8"/>
                    </a:cubicBezTo>
                    <a:cubicBezTo>
                      <a:pt x="12" y="8"/>
                      <a:pt x="12" y="2"/>
                      <a:pt x="8" y="0"/>
                    </a:cubicBezTo>
                  </a:path>
                </a:pathLst>
              </a:custGeom>
              <a:solidFill>
                <a:srgbClr val="5730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19" name="Freeform 6447"/>
              <p:cNvSpPr/>
              <p:nvPr/>
            </p:nvSpPr>
            <p:spPr bwMode="auto">
              <a:xfrm>
                <a:off x="5360988" y="5999164"/>
                <a:ext cx="31750" cy="28575"/>
              </a:xfrm>
              <a:custGeom>
                <a:avLst/>
                <a:gdLst>
                  <a:gd name="T0" fmla="*/ 8 w 16"/>
                  <a:gd name="T1" fmla="*/ 0 h 14"/>
                  <a:gd name="T2" fmla="*/ 0 w 16"/>
                  <a:gd name="T3" fmla="*/ 9 h 14"/>
                  <a:gd name="T4" fmla="*/ 0 w 16"/>
                  <a:gd name="T5" fmla="*/ 9 h 14"/>
                  <a:gd name="T6" fmla="*/ 6 w 16"/>
                  <a:gd name="T7" fmla="*/ 14 h 14"/>
                  <a:gd name="T8" fmla="*/ 16 w 16"/>
                  <a:gd name="T9" fmla="*/ 10 h 14"/>
                  <a:gd name="T10" fmla="*/ 16 w 16"/>
                  <a:gd name="T11" fmla="*/ 10 h 14"/>
                  <a:gd name="T12" fmla="*/ 9 w 16"/>
                  <a:gd name="T13" fmla="*/ 0 h 14"/>
                  <a:gd name="T14" fmla="*/ 8 w 16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8" y="0"/>
                    </a:moveTo>
                    <a:cubicBezTo>
                      <a:pt x="3" y="0"/>
                      <a:pt x="2" y="5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3"/>
                      <a:pt x="4" y="14"/>
                      <a:pt x="6" y="14"/>
                    </a:cubicBezTo>
                    <a:cubicBezTo>
                      <a:pt x="10" y="14"/>
                      <a:pt x="13" y="11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5"/>
                      <a:pt x="14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</a:path>
                </a:pathLst>
              </a:custGeom>
              <a:solidFill>
                <a:srgbClr val="5840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0" name="Freeform 6448"/>
              <p:cNvSpPr/>
              <p:nvPr/>
            </p:nvSpPr>
            <p:spPr bwMode="auto">
              <a:xfrm>
                <a:off x="5016500" y="6022976"/>
                <a:ext cx="65088" cy="36513"/>
              </a:xfrm>
              <a:custGeom>
                <a:avLst/>
                <a:gdLst>
                  <a:gd name="T0" fmla="*/ 11 w 33"/>
                  <a:gd name="T1" fmla="*/ 0 h 18"/>
                  <a:gd name="T2" fmla="*/ 11 w 33"/>
                  <a:gd name="T3" fmla="*/ 0 h 18"/>
                  <a:gd name="T4" fmla="*/ 11 w 33"/>
                  <a:gd name="T5" fmla="*/ 0 h 18"/>
                  <a:gd name="T6" fmla="*/ 11 w 33"/>
                  <a:gd name="T7" fmla="*/ 2 h 18"/>
                  <a:gd name="T8" fmla="*/ 5 w 33"/>
                  <a:gd name="T9" fmla="*/ 16 h 18"/>
                  <a:gd name="T10" fmla="*/ 8 w 33"/>
                  <a:gd name="T11" fmla="*/ 18 h 18"/>
                  <a:gd name="T12" fmla="*/ 19 w 33"/>
                  <a:gd name="T13" fmla="*/ 12 h 18"/>
                  <a:gd name="T14" fmla="*/ 28 w 33"/>
                  <a:gd name="T15" fmla="*/ 10 h 18"/>
                  <a:gd name="T16" fmla="*/ 28 w 33"/>
                  <a:gd name="T17" fmla="*/ 10 h 18"/>
                  <a:gd name="T18" fmla="*/ 28 w 33"/>
                  <a:gd name="T19" fmla="*/ 10 h 18"/>
                  <a:gd name="T20" fmla="*/ 33 w 33"/>
                  <a:gd name="T21" fmla="*/ 8 h 18"/>
                  <a:gd name="T22" fmla="*/ 22 w 33"/>
                  <a:gd name="T23" fmla="*/ 1 h 18"/>
                  <a:gd name="T24" fmla="*/ 19 w 33"/>
                  <a:gd name="T25" fmla="*/ 1 h 18"/>
                  <a:gd name="T26" fmla="*/ 16 w 33"/>
                  <a:gd name="T27" fmla="*/ 1 h 18"/>
                  <a:gd name="T28" fmla="*/ 11 w 33"/>
                  <a:gd name="T2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" h="18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8" y="7"/>
                      <a:pt x="0" y="10"/>
                      <a:pt x="5" y="16"/>
                    </a:cubicBezTo>
                    <a:cubicBezTo>
                      <a:pt x="6" y="17"/>
                      <a:pt x="7" y="18"/>
                      <a:pt x="8" y="18"/>
                    </a:cubicBezTo>
                    <a:cubicBezTo>
                      <a:pt x="12" y="18"/>
                      <a:pt x="15" y="12"/>
                      <a:pt x="19" y="12"/>
                    </a:cubicBezTo>
                    <a:cubicBezTo>
                      <a:pt x="22" y="11"/>
                      <a:pt x="25" y="11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0" y="9"/>
                      <a:pt x="32" y="8"/>
                      <a:pt x="33" y="8"/>
                    </a:cubicBezTo>
                    <a:cubicBezTo>
                      <a:pt x="31" y="2"/>
                      <a:pt x="27" y="1"/>
                      <a:pt x="22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8" y="1"/>
                      <a:pt x="17" y="1"/>
                      <a:pt x="16" y="1"/>
                    </a:cubicBezTo>
                    <a:cubicBezTo>
                      <a:pt x="15" y="1"/>
                      <a:pt x="13" y="1"/>
                      <a:pt x="11" y="0"/>
                    </a:cubicBezTo>
                  </a:path>
                </a:pathLst>
              </a:custGeom>
              <a:solidFill>
                <a:srgbClr val="63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1" name="Freeform 6449"/>
              <p:cNvSpPr/>
              <p:nvPr/>
            </p:nvSpPr>
            <p:spPr bwMode="auto">
              <a:xfrm>
                <a:off x="5118100" y="5959476"/>
                <a:ext cx="39688" cy="33338"/>
              </a:xfrm>
              <a:custGeom>
                <a:avLst/>
                <a:gdLst>
                  <a:gd name="T0" fmla="*/ 0 w 20"/>
                  <a:gd name="T1" fmla="*/ 0 h 17"/>
                  <a:gd name="T2" fmla="*/ 0 w 20"/>
                  <a:gd name="T3" fmla="*/ 0 h 17"/>
                  <a:gd name="T4" fmla="*/ 0 w 20"/>
                  <a:gd name="T5" fmla="*/ 0 h 17"/>
                  <a:gd name="T6" fmla="*/ 14 w 20"/>
                  <a:gd name="T7" fmla="*/ 13 h 17"/>
                  <a:gd name="T8" fmla="*/ 15 w 20"/>
                  <a:gd name="T9" fmla="*/ 17 h 17"/>
                  <a:gd name="T10" fmla="*/ 20 w 20"/>
                  <a:gd name="T11" fmla="*/ 11 h 17"/>
                  <a:gd name="T12" fmla="*/ 20 w 20"/>
                  <a:gd name="T13" fmla="*/ 11 h 17"/>
                  <a:gd name="T14" fmla="*/ 20 w 20"/>
                  <a:gd name="T15" fmla="*/ 10 h 17"/>
                  <a:gd name="T16" fmla="*/ 12 w 20"/>
                  <a:gd name="T17" fmla="*/ 1 h 17"/>
                  <a:gd name="T18" fmla="*/ 8 w 20"/>
                  <a:gd name="T19" fmla="*/ 1 h 17"/>
                  <a:gd name="T20" fmla="*/ 4 w 20"/>
                  <a:gd name="T21" fmla="*/ 1 h 17"/>
                  <a:gd name="T22" fmla="*/ 0 w 20"/>
                  <a:gd name="T23" fmla="*/ 0 h 17"/>
                  <a:gd name="T24" fmla="*/ 0 w 20"/>
                  <a:gd name="T2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6"/>
                      <a:pt x="11" y="7"/>
                      <a:pt x="14" y="13"/>
                    </a:cubicBezTo>
                    <a:cubicBezTo>
                      <a:pt x="15" y="14"/>
                      <a:pt x="15" y="16"/>
                      <a:pt x="15" y="17"/>
                    </a:cubicBezTo>
                    <a:cubicBezTo>
                      <a:pt x="16" y="14"/>
                      <a:pt x="17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2"/>
                      <a:pt x="16" y="1"/>
                      <a:pt x="12" y="1"/>
                    </a:cubicBezTo>
                    <a:cubicBezTo>
                      <a:pt x="11" y="1"/>
                      <a:pt x="9" y="1"/>
                      <a:pt x="8" y="1"/>
                    </a:cubicBezTo>
                    <a:cubicBezTo>
                      <a:pt x="7" y="1"/>
                      <a:pt x="6" y="1"/>
                      <a:pt x="4" y="1"/>
                    </a:cubicBezTo>
                    <a:cubicBezTo>
                      <a:pt x="3" y="1"/>
                      <a:pt x="1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63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2" name="Freeform 6450"/>
              <p:cNvSpPr/>
              <p:nvPr/>
            </p:nvSpPr>
            <p:spPr bwMode="auto">
              <a:xfrm>
                <a:off x="5072063" y="6030914"/>
                <a:ext cx="31750" cy="23813"/>
              </a:xfrm>
              <a:custGeom>
                <a:avLst/>
                <a:gdLst>
                  <a:gd name="T0" fmla="*/ 13 w 16"/>
                  <a:gd name="T1" fmla="*/ 0 h 12"/>
                  <a:gd name="T2" fmla="*/ 9 w 16"/>
                  <a:gd name="T3" fmla="*/ 2 h 12"/>
                  <a:gd name="T4" fmla="*/ 5 w 16"/>
                  <a:gd name="T5" fmla="*/ 4 h 12"/>
                  <a:gd name="T6" fmla="*/ 5 w 16"/>
                  <a:gd name="T7" fmla="*/ 4 h 12"/>
                  <a:gd name="T8" fmla="*/ 5 w 16"/>
                  <a:gd name="T9" fmla="*/ 4 h 12"/>
                  <a:gd name="T10" fmla="*/ 0 w 16"/>
                  <a:gd name="T11" fmla="*/ 6 h 12"/>
                  <a:gd name="T12" fmla="*/ 0 w 16"/>
                  <a:gd name="T13" fmla="*/ 6 h 12"/>
                  <a:gd name="T14" fmla="*/ 6 w 16"/>
                  <a:gd name="T15" fmla="*/ 12 h 12"/>
                  <a:gd name="T16" fmla="*/ 16 w 16"/>
                  <a:gd name="T17" fmla="*/ 1 h 12"/>
                  <a:gd name="T18" fmla="*/ 13 w 16"/>
                  <a:gd name="T1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12">
                    <a:moveTo>
                      <a:pt x="13" y="0"/>
                    </a:moveTo>
                    <a:cubicBezTo>
                      <a:pt x="12" y="0"/>
                      <a:pt x="11" y="1"/>
                      <a:pt x="9" y="2"/>
                    </a:cubicBezTo>
                    <a:cubicBezTo>
                      <a:pt x="8" y="3"/>
                      <a:pt x="7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2" y="5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3" y="10"/>
                      <a:pt x="4" y="12"/>
                      <a:pt x="6" y="12"/>
                    </a:cubicBezTo>
                    <a:cubicBezTo>
                      <a:pt x="8" y="12"/>
                      <a:pt x="10" y="8"/>
                      <a:pt x="16" y="1"/>
                    </a:cubicBezTo>
                    <a:cubicBezTo>
                      <a:pt x="15" y="0"/>
                      <a:pt x="14" y="0"/>
                      <a:pt x="13" y="0"/>
                    </a:cubicBezTo>
                  </a:path>
                </a:pathLst>
              </a:custGeom>
              <a:solidFill>
                <a:srgbClr val="75517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3" name="Freeform 6451"/>
              <p:cNvSpPr/>
              <p:nvPr/>
            </p:nvSpPr>
            <p:spPr bwMode="auto">
              <a:xfrm>
                <a:off x="5008563" y="5992814"/>
                <a:ext cx="30163" cy="30163"/>
              </a:xfrm>
              <a:custGeom>
                <a:avLst/>
                <a:gdLst>
                  <a:gd name="T0" fmla="*/ 8 w 15"/>
                  <a:gd name="T1" fmla="*/ 0 h 15"/>
                  <a:gd name="T2" fmla="*/ 8 w 15"/>
                  <a:gd name="T3" fmla="*/ 0 h 15"/>
                  <a:gd name="T4" fmla="*/ 0 w 15"/>
                  <a:gd name="T5" fmla="*/ 10 h 15"/>
                  <a:gd name="T6" fmla="*/ 0 w 15"/>
                  <a:gd name="T7" fmla="*/ 10 h 15"/>
                  <a:gd name="T8" fmla="*/ 15 w 15"/>
                  <a:gd name="T9" fmla="*/ 15 h 15"/>
                  <a:gd name="T10" fmla="*/ 15 w 15"/>
                  <a:gd name="T11" fmla="*/ 15 h 15"/>
                  <a:gd name="T12" fmla="*/ 15 w 15"/>
                  <a:gd name="T13" fmla="*/ 15 h 15"/>
                  <a:gd name="T14" fmla="*/ 15 w 15"/>
                  <a:gd name="T15" fmla="*/ 15 h 15"/>
                  <a:gd name="T16" fmla="*/ 14 w 15"/>
                  <a:gd name="T17" fmla="*/ 6 h 15"/>
                  <a:gd name="T18" fmla="*/ 14 w 15"/>
                  <a:gd name="T19" fmla="*/ 6 h 15"/>
                  <a:gd name="T20" fmla="*/ 8 w 15"/>
                  <a:gd name="T2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0" y="7"/>
                      <a:pt x="4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5" y="12"/>
                      <a:pt x="10" y="13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2"/>
                      <a:pt x="14" y="9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3"/>
                      <a:pt x="11" y="1"/>
                      <a:pt x="8" y="0"/>
                    </a:cubicBezTo>
                  </a:path>
                </a:pathLst>
              </a:custGeom>
              <a:solidFill>
                <a:srgbClr val="63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4" name="Freeform 6452"/>
              <p:cNvSpPr/>
              <p:nvPr/>
            </p:nvSpPr>
            <p:spPr bwMode="auto">
              <a:xfrm>
                <a:off x="5110163" y="5981701"/>
                <a:ext cx="30163" cy="26988"/>
              </a:xfrm>
              <a:custGeom>
                <a:avLst/>
                <a:gdLst>
                  <a:gd name="T0" fmla="*/ 0 w 15"/>
                  <a:gd name="T1" fmla="*/ 0 h 14"/>
                  <a:gd name="T2" fmla="*/ 0 w 15"/>
                  <a:gd name="T3" fmla="*/ 0 h 14"/>
                  <a:gd name="T4" fmla="*/ 4 w 15"/>
                  <a:gd name="T5" fmla="*/ 14 h 14"/>
                  <a:gd name="T6" fmla="*/ 4 w 15"/>
                  <a:gd name="T7" fmla="*/ 14 h 14"/>
                  <a:gd name="T8" fmla="*/ 0 w 15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5"/>
                      <a:pt x="6" y="8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5" y="6"/>
                      <a:pt x="7" y="3"/>
                      <a:pt x="0" y="0"/>
                    </a:cubicBezTo>
                  </a:path>
                </a:pathLst>
              </a:custGeom>
              <a:solidFill>
                <a:srgbClr val="6337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5" name="Freeform 6453"/>
              <p:cNvSpPr>
                <a:spLocks noEditPoints="1"/>
              </p:cNvSpPr>
              <p:nvPr/>
            </p:nvSpPr>
            <p:spPr bwMode="auto">
              <a:xfrm>
                <a:off x="5254625" y="5281614"/>
                <a:ext cx="315913" cy="241300"/>
              </a:xfrm>
              <a:custGeom>
                <a:avLst/>
                <a:gdLst>
                  <a:gd name="T0" fmla="*/ 103 w 157"/>
                  <a:gd name="T1" fmla="*/ 62 h 121"/>
                  <a:gd name="T2" fmla="*/ 109 w 157"/>
                  <a:gd name="T3" fmla="*/ 56 h 121"/>
                  <a:gd name="T4" fmla="*/ 104 w 157"/>
                  <a:gd name="T5" fmla="*/ 65 h 121"/>
                  <a:gd name="T6" fmla="*/ 86 w 157"/>
                  <a:gd name="T7" fmla="*/ 0 h 121"/>
                  <a:gd name="T8" fmla="*/ 71 w 157"/>
                  <a:gd name="T9" fmla="*/ 20 h 121"/>
                  <a:gd name="T10" fmla="*/ 74 w 157"/>
                  <a:gd name="T11" fmla="*/ 38 h 121"/>
                  <a:gd name="T12" fmla="*/ 79 w 157"/>
                  <a:gd name="T13" fmla="*/ 46 h 121"/>
                  <a:gd name="T14" fmla="*/ 92 w 157"/>
                  <a:gd name="T15" fmla="*/ 33 h 121"/>
                  <a:gd name="T16" fmla="*/ 96 w 157"/>
                  <a:gd name="T17" fmla="*/ 45 h 121"/>
                  <a:gd name="T18" fmla="*/ 80 w 157"/>
                  <a:gd name="T19" fmla="*/ 80 h 121"/>
                  <a:gd name="T20" fmla="*/ 82 w 157"/>
                  <a:gd name="T21" fmla="*/ 55 h 121"/>
                  <a:gd name="T22" fmla="*/ 66 w 157"/>
                  <a:gd name="T23" fmla="*/ 47 h 121"/>
                  <a:gd name="T24" fmla="*/ 41 w 157"/>
                  <a:gd name="T25" fmla="*/ 62 h 121"/>
                  <a:gd name="T26" fmla="*/ 28 w 157"/>
                  <a:gd name="T27" fmla="*/ 63 h 121"/>
                  <a:gd name="T28" fmla="*/ 25 w 157"/>
                  <a:gd name="T29" fmla="*/ 73 h 121"/>
                  <a:gd name="T30" fmla="*/ 6 w 157"/>
                  <a:gd name="T31" fmla="*/ 60 h 121"/>
                  <a:gd name="T32" fmla="*/ 0 w 157"/>
                  <a:gd name="T33" fmla="*/ 62 h 121"/>
                  <a:gd name="T34" fmla="*/ 27 w 157"/>
                  <a:gd name="T35" fmla="*/ 84 h 121"/>
                  <a:gd name="T36" fmla="*/ 28 w 157"/>
                  <a:gd name="T37" fmla="*/ 84 h 121"/>
                  <a:gd name="T38" fmla="*/ 25 w 157"/>
                  <a:gd name="T39" fmla="*/ 95 h 121"/>
                  <a:gd name="T40" fmla="*/ 41 w 157"/>
                  <a:gd name="T41" fmla="*/ 86 h 121"/>
                  <a:gd name="T42" fmla="*/ 39 w 157"/>
                  <a:gd name="T43" fmla="*/ 116 h 121"/>
                  <a:gd name="T44" fmla="*/ 46 w 157"/>
                  <a:gd name="T45" fmla="*/ 121 h 121"/>
                  <a:gd name="T46" fmla="*/ 58 w 157"/>
                  <a:gd name="T47" fmla="*/ 70 h 121"/>
                  <a:gd name="T48" fmla="*/ 90 w 157"/>
                  <a:gd name="T49" fmla="*/ 88 h 121"/>
                  <a:gd name="T50" fmla="*/ 107 w 157"/>
                  <a:gd name="T51" fmla="*/ 73 h 121"/>
                  <a:gd name="T52" fmla="*/ 117 w 157"/>
                  <a:gd name="T53" fmla="*/ 68 h 121"/>
                  <a:gd name="T54" fmla="*/ 117 w 157"/>
                  <a:gd name="T55" fmla="*/ 68 h 121"/>
                  <a:gd name="T56" fmla="*/ 125 w 157"/>
                  <a:gd name="T57" fmla="*/ 67 h 121"/>
                  <a:gd name="T58" fmla="*/ 125 w 157"/>
                  <a:gd name="T59" fmla="*/ 67 h 121"/>
                  <a:gd name="T60" fmla="*/ 125 w 157"/>
                  <a:gd name="T61" fmla="*/ 67 h 121"/>
                  <a:gd name="T62" fmla="*/ 136 w 157"/>
                  <a:gd name="T63" fmla="*/ 71 h 121"/>
                  <a:gd name="T64" fmla="*/ 136 w 157"/>
                  <a:gd name="T65" fmla="*/ 71 h 121"/>
                  <a:gd name="T66" fmla="*/ 145 w 157"/>
                  <a:gd name="T67" fmla="*/ 53 h 121"/>
                  <a:gd name="T68" fmla="*/ 157 w 157"/>
                  <a:gd name="T69" fmla="*/ 20 h 121"/>
                  <a:gd name="T70" fmla="*/ 148 w 157"/>
                  <a:gd name="T71" fmla="*/ 25 h 121"/>
                  <a:gd name="T72" fmla="*/ 145 w 157"/>
                  <a:gd name="T73" fmla="*/ 36 h 121"/>
                  <a:gd name="T74" fmla="*/ 139 w 157"/>
                  <a:gd name="T75" fmla="*/ 31 h 121"/>
                  <a:gd name="T76" fmla="*/ 119 w 157"/>
                  <a:gd name="T77" fmla="*/ 36 h 121"/>
                  <a:gd name="T78" fmla="*/ 106 w 157"/>
                  <a:gd name="T79" fmla="*/ 23 h 121"/>
                  <a:gd name="T80" fmla="*/ 93 w 157"/>
                  <a:gd name="T81" fmla="*/ 8 h 121"/>
                  <a:gd name="T82" fmla="*/ 92 w 157"/>
                  <a:gd name="T83" fmla="*/ 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7" h="121">
                    <a:moveTo>
                      <a:pt x="104" y="65"/>
                    </a:moveTo>
                    <a:cubicBezTo>
                      <a:pt x="104" y="64"/>
                      <a:pt x="103" y="62"/>
                      <a:pt x="103" y="62"/>
                    </a:cubicBezTo>
                    <a:cubicBezTo>
                      <a:pt x="104" y="60"/>
                      <a:pt x="106" y="57"/>
                      <a:pt x="108" y="57"/>
                    </a:cubicBezTo>
                    <a:cubicBezTo>
                      <a:pt x="108" y="56"/>
                      <a:pt x="109" y="56"/>
                      <a:pt x="109" y="56"/>
                    </a:cubicBezTo>
                    <a:cubicBezTo>
                      <a:pt x="111" y="56"/>
                      <a:pt x="111" y="58"/>
                      <a:pt x="110" y="60"/>
                    </a:cubicBezTo>
                    <a:cubicBezTo>
                      <a:pt x="108" y="62"/>
                      <a:pt x="106" y="63"/>
                      <a:pt x="104" y="65"/>
                    </a:cubicBezTo>
                    <a:moveTo>
                      <a:pt x="86" y="0"/>
                    </a:moveTo>
                    <a:cubicBezTo>
                      <a:pt x="86" y="0"/>
                      <a:pt x="86" y="0"/>
                      <a:pt x="86" y="0"/>
                    </a:cubicBezTo>
                    <a:cubicBezTo>
                      <a:pt x="81" y="7"/>
                      <a:pt x="71" y="10"/>
                      <a:pt x="71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74" y="26"/>
                      <a:pt x="81" y="31"/>
                      <a:pt x="74" y="38"/>
                    </a:cubicBezTo>
                    <a:cubicBezTo>
                      <a:pt x="72" y="41"/>
                      <a:pt x="73" y="45"/>
                      <a:pt x="77" y="46"/>
                    </a:cubicBezTo>
                    <a:cubicBezTo>
                      <a:pt x="78" y="46"/>
                      <a:pt x="78" y="46"/>
                      <a:pt x="79" y="46"/>
                    </a:cubicBezTo>
                    <a:cubicBezTo>
                      <a:pt x="82" y="46"/>
                      <a:pt x="84" y="43"/>
                      <a:pt x="85" y="40"/>
                    </a:cubicBezTo>
                    <a:cubicBezTo>
                      <a:pt x="87" y="37"/>
                      <a:pt x="89" y="33"/>
                      <a:pt x="92" y="33"/>
                    </a:cubicBezTo>
                    <a:cubicBezTo>
                      <a:pt x="93" y="33"/>
                      <a:pt x="94" y="34"/>
                      <a:pt x="95" y="34"/>
                    </a:cubicBezTo>
                    <a:cubicBezTo>
                      <a:pt x="97" y="35"/>
                      <a:pt x="96" y="41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103" y="59"/>
                      <a:pt x="99" y="71"/>
                      <a:pt x="80" y="80"/>
                    </a:cubicBezTo>
                    <a:cubicBezTo>
                      <a:pt x="83" y="70"/>
                      <a:pt x="86" y="62"/>
                      <a:pt x="88" y="55"/>
                    </a:cubicBezTo>
                    <a:cubicBezTo>
                      <a:pt x="86" y="55"/>
                      <a:pt x="84" y="55"/>
                      <a:pt x="82" y="55"/>
                    </a:cubicBezTo>
                    <a:cubicBezTo>
                      <a:pt x="76" y="55"/>
                      <a:pt x="71" y="53"/>
                      <a:pt x="66" y="47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57" y="48"/>
                      <a:pt x="50" y="50"/>
                      <a:pt x="45" y="59"/>
                    </a:cubicBezTo>
                    <a:cubicBezTo>
                      <a:pt x="43" y="61"/>
                      <a:pt x="42" y="62"/>
                      <a:pt x="41" y="62"/>
                    </a:cubicBezTo>
                    <a:cubicBezTo>
                      <a:pt x="39" y="62"/>
                      <a:pt x="39" y="58"/>
                      <a:pt x="39" y="55"/>
                    </a:cubicBezTo>
                    <a:cubicBezTo>
                      <a:pt x="35" y="57"/>
                      <a:pt x="32" y="60"/>
                      <a:pt x="28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7" y="70"/>
                      <a:pt x="26" y="73"/>
                      <a:pt x="25" y="73"/>
                    </a:cubicBezTo>
                    <a:cubicBezTo>
                      <a:pt x="24" y="73"/>
                      <a:pt x="23" y="72"/>
                      <a:pt x="21" y="70"/>
                    </a:cubicBezTo>
                    <a:cubicBezTo>
                      <a:pt x="16" y="65"/>
                      <a:pt x="12" y="60"/>
                      <a:pt x="6" y="60"/>
                    </a:cubicBezTo>
                    <a:cubicBezTo>
                      <a:pt x="4" y="60"/>
                      <a:pt x="2" y="61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7" y="62"/>
                      <a:pt x="10" y="67"/>
                      <a:pt x="13" y="73"/>
                    </a:cubicBezTo>
                    <a:cubicBezTo>
                      <a:pt x="16" y="78"/>
                      <a:pt x="20" y="84"/>
                      <a:pt x="27" y="84"/>
                    </a:cubicBezTo>
                    <a:cubicBezTo>
                      <a:pt x="27" y="84"/>
                      <a:pt x="28" y="84"/>
                      <a:pt x="28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9" y="84"/>
                      <a:pt x="24" y="91"/>
                      <a:pt x="22" y="94"/>
                    </a:cubicBezTo>
                    <a:cubicBezTo>
                      <a:pt x="23" y="94"/>
                      <a:pt x="24" y="95"/>
                      <a:pt x="25" y="95"/>
                    </a:cubicBezTo>
                    <a:cubicBezTo>
                      <a:pt x="31" y="95"/>
                      <a:pt x="34" y="88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32" y="96"/>
                      <a:pt x="55" y="105"/>
                      <a:pt x="39" y="116"/>
                    </a:cubicBezTo>
                    <a:cubicBezTo>
                      <a:pt x="37" y="117"/>
                      <a:pt x="42" y="121"/>
                      <a:pt x="45" y="121"/>
                    </a:cubicBezTo>
                    <a:cubicBezTo>
                      <a:pt x="45" y="121"/>
                      <a:pt x="46" y="121"/>
                      <a:pt x="46" y="121"/>
                    </a:cubicBezTo>
                    <a:cubicBezTo>
                      <a:pt x="52" y="116"/>
                      <a:pt x="62" y="107"/>
                      <a:pt x="56" y="101"/>
                    </a:cubicBezTo>
                    <a:cubicBezTo>
                      <a:pt x="45" y="89"/>
                      <a:pt x="49" y="80"/>
                      <a:pt x="58" y="70"/>
                    </a:cubicBezTo>
                    <a:cubicBezTo>
                      <a:pt x="60" y="68"/>
                      <a:pt x="57" y="64"/>
                      <a:pt x="62" y="61"/>
                    </a:cubicBezTo>
                    <a:cubicBezTo>
                      <a:pt x="63" y="79"/>
                      <a:pt x="77" y="83"/>
                      <a:pt x="90" y="88"/>
                    </a:cubicBezTo>
                    <a:cubicBezTo>
                      <a:pt x="90" y="88"/>
                      <a:pt x="90" y="88"/>
                      <a:pt x="90" y="88"/>
                    </a:cubicBezTo>
                    <a:cubicBezTo>
                      <a:pt x="94" y="81"/>
                      <a:pt x="98" y="75"/>
                      <a:pt x="107" y="73"/>
                    </a:cubicBezTo>
                    <a:cubicBezTo>
                      <a:pt x="107" y="73"/>
                      <a:pt x="107" y="73"/>
                      <a:pt x="107" y="73"/>
                    </a:cubicBezTo>
                    <a:cubicBezTo>
                      <a:pt x="110" y="71"/>
                      <a:pt x="113" y="70"/>
                      <a:pt x="117" y="68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17" y="68"/>
                      <a:pt x="117" y="68"/>
                      <a:pt x="117" y="68"/>
                    </a:cubicBezTo>
                    <a:cubicBezTo>
                      <a:pt x="120" y="60"/>
                      <a:pt x="120" y="49"/>
                      <a:pt x="134" y="48"/>
                    </a:cubicBezTo>
                    <a:cubicBezTo>
                      <a:pt x="131" y="55"/>
                      <a:pt x="128" y="61"/>
                      <a:pt x="125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5" y="67"/>
                      <a:pt x="125" y="67"/>
                      <a:pt x="125" y="67"/>
                    </a:cubicBezTo>
                    <a:cubicBezTo>
                      <a:pt x="129" y="68"/>
                      <a:pt x="133" y="70"/>
                      <a:pt x="136" y="71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36" y="71"/>
                      <a:pt x="136" y="71"/>
                      <a:pt x="136" y="71"/>
                    </a:cubicBezTo>
                    <a:cubicBezTo>
                      <a:pt x="138" y="69"/>
                      <a:pt x="141" y="67"/>
                      <a:pt x="143" y="65"/>
                    </a:cubicBezTo>
                    <a:cubicBezTo>
                      <a:pt x="139" y="60"/>
                      <a:pt x="141" y="56"/>
                      <a:pt x="145" y="53"/>
                    </a:cubicBezTo>
                    <a:cubicBezTo>
                      <a:pt x="156" y="45"/>
                      <a:pt x="157" y="33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5" y="20"/>
                      <a:pt x="152" y="18"/>
                      <a:pt x="150" y="18"/>
                    </a:cubicBezTo>
                    <a:cubicBezTo>
                      <a:pt x="148" y="18"/>
                      <a:pt x="147" y="20"/>
                      <a:pt x="148" y="25"/>
                    </a:cubicBezTo>
                    <a:cubicBezTo>
                      <a:pt x="148" y="25"/>
                      <a:pt x="148" y="25"/>
                      <a:pt x="148" y="25"/>
                    </a:cubicBezTo>
                    <a:cubicBezTo>
                      <a:pt x="151" y="30"/>
                      <a:pt x="150" y="34"/>
                      <a:pt x="145" y="36"/>
                    </a:cubicBezTo>
                    <a:cubicBezTo>
                      <a:pt x="144" y="37"/>
                      <a:pt x="144" y="37"/>
                      <a:pt x="143" y="37"/>
                    </a:cubicBezTo>
                    <a:cubicBezTo>
                      <a:pt x="140" y="37"/>
                      <a:pt x="141" y="33"/>
                      <a:pt x="139" y="31"/>
                    </a:cubicBezTo>
                    <a:cubicBezTo>
                      <a:pt x="136" y="28"/>
                      <a:pt x="135" y="27"/>
                      <a:pt x="133" y="27"/>
                    </a:cubicBezTo>
                    <a:cubicBezTo>
                      <a:pt x="130" y="27"/>
                      <a:pt x="127" y="29"/>
                      <a:pt x="119" y="36"/>
                    </a:cubicBezTo>
                    <a:cubicBezTo>
                      <a:pt x="119" y="28"/>
                      <a:pt x="118" y="22"/>
                      <a:pt x="110" y="22"/>
                    </a:cubicBezTo>
                    <a:cubicBezTo>
                      <a:pt x="109" y="22"/>
                      <a:pt x="108" y="22"/>
                      <a:pt x="106" y="23"/>
                    </a:cubicBezTo>
                    <a:cubicBezTo>
                      <a:pt x="105" y="23"/>
                      <a:pt x="105" y="23"/>
                      <a:pt x="104" y="23"/>
                    </a:cubicBezTo>
                    <a:cubicBezTo>
                      <a:pt x="97" y="23"/>
                      <a:pt x="98" y="12"/>
                      <a:pt x="93" y="8"/>
                    </a:cubicBezTo>
                    <a:cubicBezTo>
                      <a:pt x="93" y="7"/>
                      <a:pt x="93" y="7"/>
                      <a:pt x="93" y="7"/>
                    </a:cubicBezTo>
                    <a:cubicBezTo>
                      <a:pt x="93" y="7"/>
                      <a:pt x="92" y="7"/>
                      <a:pt x="92" y="7"/>
                    </a:cubicBezTo>
                    <a:cubicBezTo>
                      <a:pt x="90" y="5"/>
                      <a:pt x="88" y="3"/>
                      <a:pt x="86" y="0"/>
                    </a:cubicBezTo>
                  </a:path>
                </a:pathLst>
              </a:custGeom>
              <a:solidFill>
                <a:srgbClr val="551C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6" name="Freeform 6454"/>
              <p:cNvSpPr>
                <a:spLocks noEditPoints="1"/>
              </p:cNvSpPr>
              <p:nvPr/>
            </p:nvSpPr>
            <p:spPr bwMode="auto">
              <a:xfrm>
                <a:off x="5130800" y="5073651"/>
                <a:ext cx="239713" cy="333375"/>
              </a:xfrm>
              <a:custGeom>
                <a:avLst/>
                <a:gdLst>
                  <a:gd name="T0" fmla="*/ 89 w 120"/>
                  <a:gd name="T1" fmla="*/ 84 h 167"/>
                  <a:gd name="T2" fmla="*/ 89 w 120"/>
                  <a:gd name="T3" fmla="*/ 85 h 167"/>
                  <a:gd name="T4" fmla="*/ 89 w 120"/>
                  <a:gd name="T5" fmla="*/ 85 h 167"/>
                  <a:gd name="T6" fmla="*/ 89 w 120"/>
                  <a:gd name="T7" fmla="*/ 85 h 167"/>
                  <a:gd name="T8" fmla="*/ 89 w 120"/>
                  <a:gd name="T9" fmla="*/ 85 h 167"/>
                  <a:gd name="T10" fmla="*/ 89 w 120"/>
                  <a:gd name="T11" fmla="*/ 84 h 167"/>
                  <a:gd name="T12" fmla="*/ 34 w 120"/>
                  <a:gd name="T13" fmla="*/ 0 h 167"/>
                  <a:gd name="T14" fmla="*/ 27 w 120"/>
                  <a:gd name="T15" fmla="*/ 4 h 167"/>
                  <a:gd name="T16" fmla="*/ 20 w 120"/>
                  <a:gd name="T17" fmla="*/ 8 h 167"/>
                  <a:gd name="T18" fmla="*/ 16 w 120"/>
                  <a:gd name="T19" fmla="*/ 7 h 167"/>
                  <a:gd name="T20" fmla="*/ 12 w 120"/>
                  <a:gd name="T21" fmla="*/ 4 h 167"/>
                  <a:gd name="T22" fmla="*/ 7 w 120"/>
                  <a:gd name="T23" fmla="*/ 12 h 167"/>
                  <a:gd name="T24" fmla="*/ 19 w 120"/>
                  <a:gd name="T25" fmla="*/ 31 h 167"/>
                  <a:gd name="T26" fmla="*/ 47 w 120"/>
                  <a:gd name="T27" fmla="*/ 62 h 167"/>
                  <a:gd name="T28" fmla="*/ 47 w 120"/>
                  <a:gd name="T29" fmla="*/ 62 h 167"/>
                  <a:gd name="T30" fmla="*/ 47 w 120"/>
                  <a:gd name="T31" fmla="*/ 62 h 167"/>
                  <a:gd name="T32" fmla="*/ 47 w 120"/>
                  <a:gd name="T33" fmla="*/ 62 h 167"/>
                  <a:gd name="T34" fmla="*/ 47 w 120"/>
                  <a:gd name="T35" fmla="*/ 62 h 167"/>
                  <a:gd name="T36" fmla="*/ 54 w 120"/>
                  <a:gd name="T37" fmla="*/ 61 h 167"/>
                  <a:gd name="T38" fmla="*/ 68 w 120"/>
                  <a:gd name="T39" fmla="*/ 76 h 167"/>
                  <a:gd name="T40" fmla="*/ 77 w 120"/>
                  <a:gd name="T41" fmla="*/ 93 h 167"/>
                  <a:gd name="T42" fmla="*/ 70 w 120"/>
                  <a:gd name="T43" fmla="*/ 112 h 167"/>
                  <a:gd name="T44" fmla="*/ 68 w 120"/>
                  <a:gd name="T45" fmla="*/ 112 h 167"/>
                  <a:gd name="T46" fmla="*/ 67 w 120"/>
                  <a:gd name="T47" fmla="*/ 112 h 167"/>
                  <a:gd name="T48" fmla="*/ 57 w 120"/>
                  <a:gd name="T49" fmla="*/ 119 h 167"/>
                  <a:gd name="T50" fmla="*/ 57 w 120"/>
                  <a:gd name="T51" fmla="*/ 119 h 167"/>
                  <a:gd name="T52" fmla="*/ 57 w 120"/>
                  <a:gd name="T53" fmla="*/ 119 h 167"/>
                  <a:gd name="T54" fmla="*/ 75 w 120"/>
                  <a:gd name="T55" fmla="*/ 150 h 167"/>
                  <a:gd name="T56" fmla="*/ 75 w 120"/>
                  <a:gd name="T57" fmla="*/ 150 h 167"/>
                  <a:gd name="T58" fmla="*/ 75 w 120"/>
                  <a:gd name="T59" fmla="*/ 150 h 167"/>
                  <a:gd name="T60" fmla="*/ 78 w 120"/>
                  <a:gd name="T61" fmla="*/ 155 h 167"/>
                  <a:gd name="T62" fmla="*/ 78 w 120"/>
                  <a:gd name="T63" fmla="*/ 155 h 167"/>
                  <a:gd name="T64" fmla="*/ 85 w 120"/>
                  <a:gd name="T65" fmla="*/ 152 h 167"/>
                  <a:gd name="T66" fmla="*/ 88 w 120"/>
                  <a:gd name="T67" fmla="*/ 162 h 167"/>
                  <a:gd name="T68" fmla="*/ 88 w 120"/>
                  <a:gd name="T69" fmla="*/ 162 h 167"/>
                  <a:gd name="T70" fmla="*/ 88 w 120"/>
                  <a:gd name="T71" fmla="*/ 162 h 167"/>
                  <a:gd name="T72" fmla="*/ 90 w 120"/>
                  <a:gd name="T73" fmla="*/ 167 h 167"/>
                  <a:gd name="T74" fmla="*/ 90 w 120"/>
                  <a:gd name="T75" fmla="*/ 167 h 167"/>
                  <a:gd name="T76" fmla="*/ 101 w 120"/>
                  <a:gd name="T77" fmla="*/ 159 h 167"/>
                  <a:gd name="T78" fmla="*/ 101 w 120"/>
                  <a:gd name="T79" fmla="*/ 159 h 167"/>
                  <a:gd name="T80" fmla="*/ 116 w 120"/>
                  <a:gd name="T81" fmla="*/ 135 h 167"/>
                  <a:gd name="T82" fmla="*/ 118 w 120"/>
                  <a:gd name="T83" fmla="*/ 127 h 167"/>
                  <a:gd name="T84" fmla="*/ 118 w 120"/>
                  <a:gd name="T85" fmla="*/ 107 h 167"/>
                  <a:gd name="T86" fmla="*/ 118 w 120"/>
                  <a:gd name="T87" fmla="*/ 107 h 167"/>
                  <a:gd name="T88" fmla="*/ 118 w 120"/>
                  <a:gd name="T89" fmla="*/ 107 h 167"/>
                  <a:gd name="T90" fmla="*/ 118 w 120"/>
                  <a:gd name="T91" fmla="*/ 95 h 167"/>
                  <a:gd name="T92" fmla="*/ 118 w 120"/>
                  <a:gd name="T93" fmla="*/ 95 h 167"/>
                  <a:gd name="T94" fmla="*/ 115 w 120"/>
                  <a:gd name="T95" fmla="*/ 94 h 167"/>
                  <a:gd name="T96" fmla="*/ 101 w 120"/>
                  <a:gd name="T97" fmla="*/ 109 h 167"/>
                  <a:gd name="T98" fmla="*/ 101 w 120"/>
                  <a:gd name="T99" fmla="*/ 109 h 167"/>
                  <a:gd name="T100" fmla="*/ 90 w 120"/>
                  <a:gd name="T101" fmla="*/ 121 h 167"/>
                  <a:gd name="T102" fmla="*/ 88 w 120"/>
                  <a:gd name="T103" fmla="*/ 120 h 167"/>
                  <a:gd name="T104" fmla="*/ 87 w 120"/>
                  <a:gd name="T105" fmla="*/ 106 h 167"/>
                  <a:gd name="T106" fmla="*/ 89 w 120"/>
                  <a:gd name="T107" fmla="*/ 85 h 167"/>
                  <a:gd name="T108" fmla="*/ 89 w 120"/>
                  <a:gd name="T109" fmla="*/ 85 h 167"/>
                  <a:gd name="T110" fmla="*/ 64 w 120"/>
                  <a:gd name="T111" fmla="*/ 60 h 167"/>
                  <a:gd name="T112" fmla="*/ 64 w 120"/>
                  <a:gd name="T113" fmla="*/ 60 h 167"/>
                  <a:gd name="T114" fmla="*/ 64 w 120"/>
                  <a:gd name="T115" fmla="*/ 60 h 167"/>
                  <a:gd name="T116" fmla="*/ 38 w 120"/>
                  <a:gd name="T117" fmla="*/ 2 h 167"/>
                  <a:gd name="T118" fmla="*/ 38 w 120"/>
                  <a:gd name="T119" fmla="*/ 2 h 167"/>
                  <a:gd name="T120" fmla="*/ 34 w 120"/>
                  <a:gd name="T121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" h="167">
                    <a:moveTo>
                      <a:pt x="89" y="84"/>
                    </a:moveTo>
                    <a:cubicBezTo>
                      <a:pt x="89" y="85"/>
                      <a:pt x="89" y="85"/>
                      <a:pt x="89" y="85"/>
                    </a:cubicBezTo>
                    <a:cubicBezTo>
                      <a:pt x="89" y="85"/>
                      <a:pt x="89" y="85"/>
                      <a:pt x="89" y="85"/>
                    </a:cubicBezTo>
                    <a:cubicBezTo>
                      <a:pt x="89" y="85"/>
                      <a:pt x="89" y="85"/>
                      <a:pt x="89" y="85"/>
                    </a:cubicBezTo>
                    <a:cubicBezTo>
                      <a:pt x="89" y="85"/>
                      <a:pt x="89" y="85"/>
                      <a:pt x="89" y="85"/>
                    </a:cubicBezTo>
                    <a:cubicBezTo>
                      <a:pt x="89" y="85"/>
                      <a:pt x="89" y="85"/>
                      <a:pt x="89" y="84"/>
                    </a:cubicBezTo>
                    <a:moveTo>
                      <a:pt x="34" y="0"/>
                    </a:moveTo>
                    <a:cubicBezTo>
                      <a:pt x="31" y="0"/>
                      <a:pt x="29" y="2"/>
                      <a:pt x="27" y="4"/>
                    </a:cubicBezTo>
                    <a:cubicBezTo>
                      <a:pt x="25" y="6"/>
                      <a:pt x="23" y="8"/>
                      <a:pt x="20" y="8"/>
                    </a:cubicBezTo>
                    <a:cubicBezTo>
                      <a:pt x="19" y="8"/>
                      <a:pt x="18" y="8"/>
                      <a:pt x="16" y="7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9" y="4"/>
                      <a:pt x="8" y="9"/>
                      <a:pt x="7" y="12"/>
                    </a:cubicBezTo>
                    <a:cubicBezTo>
                      <a:pt x="0" y="27"/>
                      <a:pt x="19" y="23"/>
                      <a:pt x="19" y="31"/>
                    </a:cubicBezTo>
                    <a:cubicBezTo>
                      <a:pt x="18" y="51"/>
                      <a:pt x="33" y="56"/>
                      <a:pt x="47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50" y="61"/>
                      <a:pt x="52" y="61"/>
                      <a:pt x="54" y="61"/>
                    </a:cubicBezTo>
                    <a:cubicBezTo>
                      <a:pt x="62" y="61"/>
                      <a:pt x="64" y="70"/>
                      <a:pt x="68" y="76"/>
                    </a:cubicBezTo>
                    <a:cubicBezTo>
                      <a:pt x="71" y="82"/>
                      <a:pt x="74" y="88"/>
                      <a:pt x="77" y="93"/>
                    </a:cubicBezTo>
                    <a:cubicBezTo>
                      <a:pt x="83" y="104"/>
                      <a:pt x="86" y="112"/>
                      <a:pt x="70" y="112"/>
                    </a:cubicBezTo>
                    <a:cubicBezTo>
                      <a:pt x="70" y="112"/>
                      <a:pt x="69" y="112"/>
                      <a:pt x="68" y="112"/>
                    </a:cubicBezTo>
                    <a:cubicBezTo>
                      <a:pt x="68" y="112"/>
                      <a:pt x="67" y="112"/>
                      <a:pt x="67" y="112"/>
                    </a:cubicBezTo>
                    <a:cubicBezTo>
                      <a:pt x="64" y="112"/>
                      <a:pt x="60" y="117"/>
                      <a:pt x="57" y="119"/>
                    </a:cubicBezTo>
                    <a:cubicBezTo>
                      <a:pt x="57" y="119"/>
                      <a:pt x="57" y="119"/>
                      <a:pt x="57" y="119"/>
                    </a:cubicBezTo>
                    <a:cubicBezTo>
                      <a:pt x="57" y="119"/>
                      <a:pt x="57" y="119"/>
                      <a:pt x="57" y="119"/>
                    </a:cubicBezTo>
                    <a:cubicBezTo>
                      <a:pt x="65" y="128"/>
                      <a:pt x="79" y="134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5" y="150"/>
                      <a:pt x="75" y="150"/>
                      <a:pt x="75" y="150"/>
                    </a:cubicBezTo>
                    <a:cubicBezTo>
                      <a:pt x="76" y="152"/>
                      <a:pt x="77" y="153"/>
                      <a:pt x="78" y="155"/>
                    </a:cubicBezTo>
                    <a:cubicBezTo>
                      <a:pt x="78" y="155"/>
                      <a:pt x="78" y="155"/>
                      <a:pt x="78" y="155"/>
                    </a:cubicBezTo>
                    <a:cubicBezTo>
                      <a:pt x="81" y="153"/>
                      <a:pt x="83" y="152"/>
                      <a:pt x="85" y="152"/>
                    </a:cubicBezTo>
                    <a:cubicBezTo>
                      <a:pt x="88" y="152"/>
                      <a:pt x="89" y="155"/>
                      <a:pt x="88" y="162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88" y="162"/>
                      <a:pt x="88" y="162"/>
                      <a:pt x="88" y="162"/>
                    </a:cubicBezTo>
                    <a:cubicBezTo>
                      <a:pt x="88" y="164"/>
                      <a:pt x="89" y="166"/>
                      <a:pt x="90" y="167"/>
                    </a:cubicBezTo>
                    <a:cubicBezTo>
                      <a:pt x="90" y="167"/>
                      <a:pt x="90" y="167"/>
                      <a:pt x="90" y="167"/>
                    </a:cubicBezTo>
                    <a:cubicBezTo>
                      <a:pt x="94" y="164"/>
                      <a:pt x="97" y="161"/>
                      <a:pt x="101" y="159"/>
                    </a:cubicBezTo>
                    <a:cubicBezTo>
                      <a:pt x="101" y="159"/>
                      <a:pt x="101" y="159"/>
                      <a:pt x="101" y="159"/>
                    </a:cubicBezTo>
                    <a:cubicBezTo>
                      <a:pt x="104" y="149"/>
                      <a:pt x="101" y="138"/>
                      <a:pt x="116" y="135"/>
                    </a:cubicBezTo>
                    <a:cubicBezTo>
                      <a:pt x="118" y="135"/>
                      <a:pt x="120" y="130"/>
                      <a:pt x="118" y="127"/>
                    </a:cubicBezTo>
                    <a:cubicBezTo>
                      <a:pt x="111" y="116"/>
                      <a:pt x="111" y="114"/>
                      <a:pt x="118" y="107"/>
                    </a:cubicBezTo>
                    <a:cubicBezTo>
                      <a:pt x="118" y="107"/>
                      <a:pt x="118" y="107"/>
                      <a:pt x="118" y="107"/>
                    </a:cubicBezTo>
                    <a:cubicBezTo>
                      <a:pt x="118" y="107"/>
                      <a:pt x="118" y="107"/>
                      <a:pt x="118" y="107"/>
                    </a:cubicBezTo>
                    <a:cubicBezTo>
                      <a:pt x="115" y="103"/>
                      <a:pt x="117" y="99"/>
                      <a:pt x="118" y="95"/>
                    </a:cubicBezTo>
                    <a:cubicBezTo>
                      <a:pt x="118" y="95"/>
                      <a:pt x="118" y="95"/>
                      <a:pt x="118" y="95"/>
                    </a:cubicBezTo>
                    <a:cubicBezTo>
                      <a:pt x="117" y="94"/>
                      <a:pt x="116" y="94"/>
                      <a:pt x="115" y="94"/>
                    </a:cubicBezTo>
                    <a:cubicBezTo>
                      <a:pt x="106" y="94"/>
                      <a:pt x="109" y="108"/>
                      <a:pt x="101" y="109"/>
                    </a:cubicBezTo>
                    <a:cubicBezTo>
                      <a:pt x="101" y="109"/>
                      <a:pt x="101" y="109"/>
                      <a:pt x="101" y="109"/>
                    </a:cubicBezTo>
                    <a:cubicBezTo>
                      <a:pt x="99" y="114"/>
                      <a:pt x="96" y="121"/>
                      <a:pt x="90" y="121"/>
                    </a:cubicBezTo>
                    <a:cubicBezTo>
                      <a:pt x="89" y="121"/>
                      <a:pt x="88" y="121"/>
                      <a:pt x="88" y="120"/>
                    </a:cubicBezTo>
                    <a:cubicBezTo>
                      <a:pt x="79" y="117"/>
                      <a:pt x="88" y="111"/>
                      <a:pt x="87" y="106"/>
                    </a:cubicBezTo>
                    <a:cubicBezTo>
                      <a:pt x="86" y="99"/>
                      <a:pt x="88" y="92"/>
                      <a:pt x="89" y="85"/>
                    </a:cubicBezTo>
                    <a:cubicBezTo>
                      <a:pt x="89" y="85"/>
                      <a:pt x="89" y="85"/>
                      <a:pt x="89" y="85"/>
                    </a:cubicBezTo>
                    <a:cubicBezTo>
                      <a:pt x="74" y="83"/>
                      <a:pt x="72" y="69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64" y="60"/>
                      <a:pt x="64" y="60"/>
                      <a:pt x="64" y="60"/>
                    </a:cubicBezTo>
                    <a:cubicBezTo>
                      <a:pt x="55" y="41"/>
                      <a:pt x="34" y="27"/>
                      <a:pt x="38" y="2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37" y="0"/>
                      <a:pt x="35" y="0"/>
                      <a:pt x="34" y="0"/>
                    </a:cubicBezTo>
                  </a:path>
                </a:pathLst>
              </a:custGeom>
              <a:solidFill>
                <a:srgbClr val="4D1A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7" name="Freeform 6455"/>
              <p:cNvSpPr>
                <a:spLocks noEditPoints="1"/>
              </p:cNvSpPr>
              <p:nvPr/>
            </p:nvSpPr>
            <p:spPr bwMode="auto">
              <a:xfrm>
                <a:off x="5183188" y="5405439"/>
                <a:ext cx="130175" cy="254000"/>
              </a:xfrm>
              <a:custGeom>
                <a:avLst/>
                <a:gdLst>
                  <a:gd name="T0" fmla="*/ 36 w 65"/>
                  <a:gd name="T1" fmla="*/ 0 h 127"/>
                  <a:gd name="T2" fmla="*/ 34 w 65"/>
                  <a:gd name="T3" fmla="*/ 0 h 127"/>
                  <a:gd name="T4" fmla="*/ 36 w 65"/>
                  <a:gd name="T5" fmla="*/ 0 h 127"/>
                  <a:gd name="T6" fmla="*/ 36 w 65"/>
                  <a:gd name="T7" fmla="*/ 0 h 127"/>
                  <a:gd name="T8" fmla="*/ 36 w 65"/>
                  <a:gd name="T9" fmla="*/ 0 h 127"/>
                  <a:gd name="T10" fmla="*/ 36 w 65"/>
                  <a:gd name="T11" fmla="*/ 0 h 127"/>
                  <a:gd name="T12" fmla="*/ 36 w 65"/>
                  <a:gd name="T13" fmla="*/ 0 h 127"/>
                  <a:gd name="T14" fmla="*/ 37 w 65"/>
                  <a:gd name="T15" fmla="*/ 7 h 127"/>
                  <a:gd name="T16" fmla="*/ 40 w 65"/>
                  <a:gd name="T17" fmla="*/ 17 h 127"/>
                  <a:gd name="T18" fmla="*/ 35 w 65"/>
                  <a:gd name="T19" fmla="*/ 19 h 127"/>
                  <a:gd name="T20" fmla="*/ 28 w 65"/>
                  <a:gd name="T21" fmla="*/ 10 h 127"/>
                  <a:gd name="T22" fmla="*/ 28 w 65"/>
                  <a:gd name="T23" fmla="*/ 10 h 127"/>
                  <a:gd name="T24" fmla="*/ 16 w 65"/>
                  <a:gd name="T25" fmla="*/ 34 h 127"/>
                  <a:gd name="T26" fmla="*/ 16 w 65"/>
                  <a:gd name="T27" fmla="*/ 34 h 127"/>
                  <a:gd name="T28" fmla="*/ 18 w 65"/>
                  <a:gd name="T29" fmla="*/ 45 h 127"/>
                  <a:gd name="T30" fmla="*/ 16 w 65"/>
                  <a:gd name="T31" fmla="*/ 45 h 127"/>
                  <a:gd name="T32" fmla="*/ 11 w 65"/>
                  <a:gd name="T33" fmla="*/ 37 h 127"/>
                  <a:gd name="T34" fmla="*/ 11 w 65"/>
                  <a:gd name="T35" fmla="*/ 37 h 127"/>
                  <a:gd name="T36" fmla="*/ 7 w 65"/>
                  <a:gd name="T37" fmla="*/ 36 h 127"/>
                  <a:gd name="T38" fmla="*/ 7 w 65"/>
                  <a:gd name="T39" fmla="*/ 36 h 127"/>
                  <a:gd name="T40" fmla="*/ 0 w 65"/>
                  <a:gd name="T41" fmla="*/ 58 h 127"/>
                  <a:gd name="T42" fmla="*/ 0 w 65"/>
                  <a:gd name="T43" fmla="*/ 58 h 127"/>
                  <a:gd name="T44" fmla="*/ 0 w 65"/>
                  <a:gd name="T45" fmla="*/ 58 h 127"/>
                  <a:gd name="T46" fmla="*/ 28 w 65"/>
                  <a:gd name="T47" fmla="*/ 48 h 127"/>
                  <a:gd name="T48" fmla="*/ 26 w 65"/>
                  <a:gd name="T49" fmla="*/ 66 h 127"/>
                  <a:gd name="T50" fmla="*/ 26 w 65"/>
                  <a:gd name="T51" fmla="*/ 66 h 127"/>
                  <a:gd name="T52" fmla="*/ 26 w 65"/>
                  <a:gd name="T53" fmla="*/ 66 h 127"/>
                  <a:gd name="T54" fmla="*/ 26 w 65"/>
                  <a:gd name="T55" fmla="*/ 66 h 127"/>
                  <a:gd name="T56" fmla="*/ 26 w 65"/>
                  <a:gd name="T57" fmla="*/ 66 h 127"/>
                  <a:gd name="T58" fmla="*/ 26 w 65"/>
                  <a:gd name="T59" fmla="*/ 91 h 127"/>
                  <a:gd name="T60" fmla="*/ 26 w 65"/>
                  <a:gd name="T61" fmla="*/ 91 h 127"/>
                  <a:gd name="T62" fmla="*/ 26 w 65"/>
                  <a:gd name="T63" fmla="*/ 91 h 127"/>
                  <a:gd name="T64" fmla="*/ 18 w 65"/>
                  <a:gd name="T65" fmla="*/ 101 h 127"/>
                  <a:gd name="T66" fmla="*/ 18 w 65"/>
                  <a:gd name="T67" fmla="*/ 101 h 127"/>
                  <a:gd name="T68" fmla="*/ 9 w 65"/>
                  <a:gd name="T69" fmla="*/ 113 h 127"/>
                  <a:gd name="T70" fmla="*/ 12 w 65"/>
                  <a:gd name="T71" fmla="*/ 114 h 127"/>
                  <a:gd name="T72" fmla="*/ 16 w 65"/>
                  <a:gd name="T73" fmla="*/ 113 h 127"/>
                  <a:gd name="T74" fmla="*/ 21 w 65"/>
                  <a:gd name="T75" fmla="*/ 112 h 127"/>
                  <a:gd name="T76" fmla="*/ 23 w 65"/>
                  <a:gd name="T77" fmla="*/ 123 h 127"/>
                  <a:gd name="T78" fmla="*/ 23 w 65"/>
                  <a:gd name="T79" fmla="*/ 123 h 127"/>
                  <a:gd name="T80" fmla="*/ 23 w 65"/>
                  <a:gd name="T81" fmla="*/ 123 h 127"/>
                  <a:gd name="T82" fmla="*/ 23 w 65"/>
                  <a:gd name="T83" fmla="*/ 123 h 127"/>
                  <a:gd name="T84" fmla="*/ 23 w 65"/>
                  <a:gd name="T85" fmla="*/ 123 h 127"/>
                  <a:gd name="T86" fmla="*/ 31 w 65"/>
                  <a:gd name="T87" fmla="*/ 126 h 127"/>
                  <a:gd name="T88" fmla="*/ 31 w 65"/>
                  <a:gd name="T89" fmla="*/ 126 h 127"/>
                  <a:gd name="T90" fmla="*/ 34 w 65"/>
                  <a:gd name="T91" fmla="*/ 127 h 127"/>
                  <a:gd name="T92" fmla="*/ 34 w 65"/>
                  <a:gd name="T93" fmla="*/ 127 h 127"/>
                  <a:gd name="T94" fmla="*/ 42 w 65"/>
                  <a:gd name="T95" fmla="*/ 117 h 127"/>
                  <a:gd name="T96" fmla="*/ 42 w 65"/>
                  <a:gd name="T97" fmla="*/ 117 h 127"/>
                  <a:gd name="T98" fmla="*/ 39 w 65"/>
                  <a:gd name="T99" fmla="*/ 68 h 127"/>
                  <a:gd name="T100" fmla="*/ 46 w 65"/>
                  <a:gd name="T101" fmla="*/ 30 h 127"/>
                  <a:gd name="T102" fmla="*/ 48 w 65"/>
                  <a:gd name="T103" fmla="*/ 29 h 127"/>
                  <a:gd name="T104" fmla="*/ 58 w 65"/>
                  <a:gd name="T105" fmla="*/ 32 h 127"/>
                  <a:gd name="T106" fmla="*/ 58 w 65"/>
                  <a:gd name="T107" fmla="*/ 32 h 127"/>
                  <a:gd name="T108" fmla="*/ 64 w 65"/>
                  <a:gd name="T109" fmla="*/ 22 h 127"/>
                  <a:gd name="T110" fmla="*/ 64 w 65"/>
                  <a:gd name="T111" fmla="*/ 22 h 127"/>
                  <a:gd name="T112" fmla="*/ 63 w 65"/>
                  <a:gd name="T113" fmla="*/ 22 h 127"/>
                  <a:gd name="T114" fmla="*/ 49 w 65"/>
                  <a:gd name="T115" fmla="*/ 11 h 127"/>
                  <a:gd name="T116" fmla="*/ 36 w 65"/>
                  <a:gd name="T117" fmla="*/ 0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127">
                    <a:moveTo>
                      <a:pt x="36" y="0"/>
                    </a:moveTo>
                    <a:cubicBezTo>
                      <a:pt x="35" y="0"/>
                      <a:pt x="35" y="0"/>
                      <a:pt x="34" y="0"/>
                    </a:cubicBezTo>
                    <a:cubicBezTo>
                      <a:pt x="35" y="0"/>
                      <a:pt x="35" y="0"/>
                      <a:pt x="36" y="0"/>
                    </a:cubicBezTo>
                    <a:moveTo>
                      <a:pt x="36" y="0"/>
                    </a:move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2"/>
                      <a:pt x="35" y="5"/>
                      <a:pt x="37" y="7"/>
                    </a:cubicBezTo>
                    <a:cubicBezTo>
                      <a:pt x="39" y="10"/>
                      <a:pt x="46" y="13"/>
                      <a:pt x="40" y="17"/>
                    </a:cubicBezTo>
                    <a:cubicBezTo>
                      <a:pt x="38" y="18"/>
                      <a:pt x="36" y="19"/>
                      <a:pt x="35" y="19"/>
                    </a:cubicBezTo>
                    <a:cubicBezTo>
                      <a:pt x="31" y="19"/>
                      <a:pt x="31" y="12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1" y="17"/>
                      <a:pt x="4" y="18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8" y="38"/>
                      <a:pt x="23" y="42"/>
                      <a:pt x="18" y="45"/>
                    </a:cubicBezTo>
                    <a:cubicBezTo>
                      <a:pt x="17" y="45"/>
                      <a:pt x="16" y="45"/>
                      <a:pt x="16" y="45"/>
                    </a:cubicBezTo>
                    <a:cubicBezTo>
                      <a:pt x="12" y="45"/>
                      <a:pt x="12" y="40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6"/>
                      <a:pt x="9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5" y="43"/>
                      <a:pt x="2" y="50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9" y="51"/>
                      <a:pt x="21" y="59"/>
                      <a:pt x="28" y="48"/>
                    </a:cubicBezTo>
                    <a:cubicBezTo>
                      <a:pt x="35" y="57"/>
                      <a:pt x="25" y="61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9" y="75"/>
                      <a:pt x="26" y="83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4" y="95"/>
                      <a:pt x="24" y="100"/>
                      <a:pt x="18" y="101"/>
                    </a:cubicBezTo>
                    <a:cubicBezTo>
                      <a:pt x="18" y="101"/>
                      <a:pt x="18" y="101"/>
                      <a:pt x="18" y="101"/>
                    </a:cubicBezTo>
                    <a:cubicBezTo>
                      <a:pt x="16" y="105"/>
                      <a:pt x="8" y="105"/>
                      <a:pt x="9" y="113"/>
                    </a:cubicBezTo>
                    <a:cubicBezTo>
                      <a:pt x="9" y="113"/>
                      <a:pt x="10" y="114"/>
                      <a:pt x="12" y="114"/>
                    </a:cubicBezTo>
                    <a:cubicBezTo>
                      <a:pt x="13" y="114"/>
                      <a:pt x="15" y="113"/>
                      <a:pt x="16" y="113"/>
                    </a:cubicBezTo>
                    <a:cubicBezTo>
                      <a:pt x="18" y="113"/>
                      <a:pt x="20" y="112"/>
                      <a:pt x="21" y="112"/>
                    </a:cubicBezTo>
                    <a:cubicBezTo>
                      <a:pt x="25" y="112"/>
                      <a:pt x="27" y="114"/>
                      <a:pt x="23" y="123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3" y="123"/>
                      <a:pt x="23" y="123"/>
                      <a:pt x="23" y="123"/>
                    </a:cubicBezTo>
                    <a:cubicBezTo>
                      <a:pt x="26" y="124"/>
                      <a:pt x="28" y="125"/>
                      <a:pt x="31" y="126"/>
                    </a:cubicBezTo>
                    <a:cubicBezTo>
                      <a:pt x="31" y="126"/>
                      <a:pt x="31" y="126"/>
                      <a:pt x="31" y="126"/>
                    </a:cubicBezTo>
                    <a:cubicBezTo>
                      <a:pt x="32" y="126"/>
                      <a:pt x="33" y="126"/>
                      <a:pt x="34" y="127"/>
                    </a:cubicBezTo>
                    <a:cubicBezTo>
                      <a:pt x="34" y="127"/>
                      <a:pt x="34" y="127"/>
                      <a:pt x="34" y="127"/>
                    </a:cubicBezTo>
                    <a:cubicBezTo>
                      <a:pt x="37" y="123"/>
                      <a:pt x="39" y="120"/>
                      <a:pt x="42" y="117"/>
                    </a:cubicBezTo>
                    <a:cubicBezTo>
                      <a:pt x="42" y="117"/>
                      <a:pt x="42" y="117"/>
                      <a:pt x="42" y="117"/>
                    </a:cubicBezTo>
                    <a:cubicBezTo>
                      <a:pt x="47" y="100"/>
                      <a:pt x="47" y="85"/>
                      <a:pt x="39" y="68"/>
                    </a:cubicBezTo>
                    <a:cubicBezTo>
                      <a:pt x="34" y="59"/>
                      <a:pt x="42" y="43"/>
                      <a:pt x="46" y="30"/>
                    </a:cubicBezTo>
                    <a:cubicBezTo>
                      <a:pt x="46" y="29"/>
                      <a:pt x="47" y="29"/>
                      <a:pt x="48" y="29"/>
                    </a:cubicBezTo>
                    <a:cubicBezTo>
                      <a:pt x="50" y="29"/>
                      <a:pt x="55" y="31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60" y="29"/>
                      <a:pt x="65" y="22"/>
                      <a:pt x="64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22"/>
                      <a:pt x="63" y="22"/>
                      <a:pt x="63" y="22"/>
                    </a:cubicBezTo>
                    <a:cubicBezTo>
                      <a:pt x="56" y="22"/>
                      <a:pt x="52" y="16"/>
                      <a:pt x="49" y="11"/>
                    </a:cubicBezTo>
                    <a:cubicBezTo>
                      <a:pt x="46" y="5"/>
                      <a:pt x="43" y="0"/>
                      <a:pt x="36" y="0"/>
                    </a:cubicBezTo>
                  </a:path>
                </a:pathLst>
              </a:custGeom>
              <a:solidFill>
                <a:srgbClr val="4B1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8" name="Freeform 6456"/>
              <p:cNvSpPr/>
              <p:nvPr/>
            </p:nvSpPr>
            <p:spPr bwMode="auto">
              <a:xfrm>
                <a:off x="5122863" y="5197476"/>
                <a:ext cx="136525" cy="238125"/>
              </a:xfrm>
              <a:custGeom>
                <a:avLst/>
                <a:gdLst>
                  <a:gd name="T0" fmla="*/ 51 w 68"/>
                  <a:gd name="T1" fmla="*/ 0 h 119"/>
                  <a:gd name="T2" fmla="*/ 51 w 68"/>
                  <a:gd name="T3" fmla="*/ 0 h 119"/>
                  <a:gd name="T4" fmla="*/ 51 w 68"/>
                  <a:gd name="T5" fmla="*/ 0 h 119"/>
                  <a:gd name="T6" fmla="*/ 55 w 68"/>
                  <a:gd name="T7" fmla="*/ 9 h 119"/>
                  <a:gd name="T8" fmla="*/ 30 w 68"/>
                  <a:gd name="T9" fmla="*/ 52 h 119"/>
                  <a:gd name="T10" fmla="*/ 18 w 68"/>
                  <a:gd name="T11" fmla="*/ 66 h 119"/>
                  <a:gd name="T12" fmla="*/ 8 w 68"/>
                  <a:gd name="T13" fmla="*/ 58 h 119"/>
                  <a:gd name="T14" fmla="*/ 6 w 68"/>
                  <a:gd name="T15" fmla="*/ 57 h 119"/>
                  <a:gd name="T16" fmla="*/ 0 w 68"/>
                  <a:gd name="T17" fmla="*/ 66 h 119"/>
                  <a:gd name="T18" fmla="*/ 0 w 68"/>
                  <a:gd name="T19" fmla="*/ 66 h 119"/>
                  <a:gd name="T20" fmla="*/ 0 w 68"/>
                  <a:gd name="T21" fmla="*/ 78 h 119"/>
                  <a:gd name="T22" fmla="*/ 0 w 68"/>
                  <a:gd name="T23" fmla="*/ 78 h 119"/>
                  <a:gd name="T24" fmla="*/ 6 w 68"/>
                  <a:gd name="T25" fmla="*/ 97 h 119"/>
                  <a:gd name="T26" fmla="*/ 6 w 68"/>
                  <a:gd name="T27" fmla="*/ 97 h 119"/>
                  <a:gd name="T28" fmla="*/ 6 w 68"/>
                  <a:gd name="T29" fmla="*/ 97 h 119"/>
                  <a:gd name="T30" fmla="*/ 5 w 68"/>
                  <a:gd name="T31" fmla="*/ 100 h 119"/>
                  <a:gd name="T32" fmla="*/ 5 w 68"/>
                  <a:gd name="T33" fmla="*/ 100 h 119"/>
                  <a:gd name="T34" fmla="*/ 4 w 68"/>
                  <a:gd name="T35" fmla="*/ 104 h 119"/>
                  <a:gd name="T36" fmla="*/ 13 w 68"/>
                  <a:gd name="T37" fmla="*/ 115 h 119"/>
                  <a:gd name="T38" fmla="*/ 13 w 68"/>
                  <a:gd name="T39" fmla="*/ 115 h 119"/>
                  <a:gd name="T40" fmla="*/ 24 w 68"/>
                  <a:gd name="T41" fmla="*/ 119 h 119"/>
                  <a:gd name="T42" fmla="*/ 24 w 68"/>
                  <a:gd name="T43" fmla="*/ 119 h 119"/>
                  <a:gd name="T44" fmla="*/ 24 w 68"/>
                  <a:gd name="T45" fmla="*/ 119 h 119"/>
                  <a:gd name="T46" fmla="*/ 24 w 68"/>
                  <a:gd name="T47" fmla="*/ 119 h 119"/>
                  <a:gd name="T48" fmla="*/ 24 w 68"/>
                  <a:gd name="T49" fmla="*/ 119 h 119"/>
                  <a:gd name="T50" fmla="*/ 21 w 68"/>
                  <a:gd name="T51" fmla="*/ 100 h 119"/>
                  <a:gd name="T52" fmla="*/ 27 w 68"/>
                  <a:gd name="T53" fmla="*/ 88 h 119"/>
                  <a:gd name="T54" fmla="*/ 27 w 68"/>
                  <a:gd name="T55" fmla="*/ 88 h 119"/>
                  <a:gd name="T56" fmla="*/ 34 w 68"/>
                  <a:gd name="T57" fmla="*/ 99 h 119"/>
                  <a:gd name="T58" fmla="*/ 34 w 68"/>
                  <a:gd name="T59" fmla="*/ 114 h 119"/>
                  <a:gd name="T60" fmla="*/ 34 w 68"/>
                  <a:gd name="T61" fmla="*/ 114 h 119"/>
                  <a:gd name="T62" fmla="*/ 34 w 68"/>
                  <a:gd name="T63" fmla="*/ 114 h 119"/>
                  <a:gd name="T64" fmla="*/ 44 w 68"/>
                  <a:gd name="T65" fmla="*/ 84 h 119"/>
                  <a:gd name="T66" fmla="*/ 44 w 68"/>
                  <a:gd name="T67" fmla="*/ 84 h 119"/>
                  <a:gd name="T68" fmla="*/ 44 w 68"/>
                  <a:gd name="T69" fmla="*/ 84 h 119"/>
                  <a:gd name="T70" fmla="*/ 41 w 68"/>
                  <a:gd name="T71" fmla="*/ 55 h 119"/>
                  <a:gd name="T72" fmla="*/ 41 w 68"/>
                  <a:gd name="T73" fmla="*/ 55 h 119"/>
                  <a:gd name="T74" fmla="*/ 41 w 68"/>
                  <a:gd name="T75" fmla="*/ 55 h 119"/>
                  <a:gd name="T76" fmla="*/ 52 w 68"/>
                  <a:gd name="T77" fmla="*/ 41 h 119"/>
                  <a:gd name="T78" fmla="*/ 61 w 68"/>
                  <a:gd name="T79" fmla="*/ 45 h 119"/>
                  <a:gd name="T80" fmla="*/ 61 w 68"/>
                  <a:gd name="T81" fmla="*/ 45 h 119"/>
                  <a:gd name="T82" fmla="*/ 61 w 68"/>
                  <a:gd name="T83" fmla="*/ 45 h 119"/>
                  <a:gd name="T84" fmla="*/ 51 w 68"/>
                  <a:gd name="T85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8" h="119">
                    <a:moveTo>
                      <a:pt x="51" y="0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2" y="3"/>
                      <a:pt x="55" y="8"/>
                      <a:pt x="55" y="9"/>
                    </a:cubicBezTo>
                    <a:cubicBezTo>
                      <a:pt x="43" y="22"/>
                      <a:pt x="41" y="40"/>
                      <a:pt x="30" y="52"/>
                    </a:cubicBezTo>
                    <a:cubicBezTo>
                      <a:pt x="26" y="56"/>
                      <a:pt x="24" y="66"/>
                      <a:pt x="18" y="66"/>
                    </a:cubicBezTo>
                    <a:cubicBezTo>
                      <a:pt x="16" y="66"/>
                      <a:pt x="12" y="64"/>
                      <a:pt x="8" y="58"/>
                    </a:cubicBezTo>
                    <a:cubicBezTo>
                      <a:pt x="8" y="57"/>
                      <a:pt x="7" y="57"/>
                      <a:pt x="6" y="57"/>
                    </a:cubicBezTo>
                    <a:cubicBezTo>
                      <a:pt x="4" y="57"/>
                      <a:pt x="2" y="63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0"/>
                      <a:pt x="0" y="74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6" y="83"/>
                      <a:pt x="11" y="88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7"/>
                      <a:pt x="6" y="97"/>
                      <a:pt x="6" y="97"/>
                    </a:cubicBezTo>
                    <a:cubicBezTo>
                      <a:pt x="6" y="98"/>
                      <a:pt x="5" y="99"/>
                      <a:pt x="5" y="100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5" y="101"/>
                      <a:pt x="4" y="103"/>
                      <a:pt x="4" y="104"/>
                    </a:cubicBezTo>
                    <a:cubicBezTo>
                      <a:pt x="7" y="108"/>
                      <a:pt x="10" y="111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6" y="116"/>
                      <a:pt x="20" y="117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4" y="119"/>
                      <a:pt x="24" y="119"/>
                      <a:pt x="24" y="119"/>
                    </a:cubicBezTo>
                    <a:cubicBezTo>
                      <a:pt x="23" y="112"/>
                      <a:pt x="22" y="106"/>
                      <a:pt x="21" y="100"/>
                    </a:cubicBezTo>
                    <a:cubicBezTo>
                      <a:pt x="21" y="95"/>
                      <a:pt x="19" y="88"/>
                      <a:pt x="27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33" y="88"/>
                      <a:pt x="35" y="93"/>
                      <a:pt x="34" y="99"/>
                    </a:cubicBezTo>
                    <a:cubicBezTo>
                      <a:pt x="33" y="104"/>
                      <a:pt x="30" y="109"/>
                      <a:pt x="34" y="114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54" y="110"/>
                      <a:pt x="41" y="9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54" y="73"/>
                      <a:pt x="54" y="64"/>
                      <a:pt x="41" y="55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1" y="55"/>
                      <a:pt x="41" y="55"/>
                      <a:pt x="41" y="55"/>
                    </a:cubicBezTo>
                    <a:cubicBezTo>
                      <a:pt x="44" y="49"/>
                      <a:pt x="46" y="41"/>
                      <a:pt x="52" y="41"/>
                    </a:cubicBezTo>
                    <a:cubicBezTo>
                      <a:pt x="54" y="41"/>
                      <a:pt x="57" y="42"/>
                      <a:pt x="61" y="45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8" y="34"/>
                      <a:pt x="62" y="9"/>
                      <a:pt x="51" y="0"/>
                    </a:cubicBezTo>
                  </a:path>
                </a:pathLst>
              </a:custGeom>
              <a:solidFill>
                <a:srgbClr val="4D1A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29" name="Freeform 6457"/>
              <p:cNvSpPr/>
              <p:nvPr/>
            </p:nvSpPr>
            <p:spPr bwMode="auto">
              <a:xfrm>
                <a:off x="5118100" y="5500689"/>
                <a:ext cx="134938" cy="150813"/>
              </a:xfrm>
              <a:custGeom>
                <a:avLst/>
                <a:gdLst>
                  <a:gd name="T0" fmla="*/ 60 w 67"/>
                  <a:gd name="T1" fmla="*/ 0 h 75"/>
                  <a:gd name="T2" fmla="*/ 32 w 67"/>
                  <a:gd name="T3" fmla="*/ 10 h 75"/>
                  <a:gd name="T4" fmla="*/ 32 w 67"/>
                  <a:gd name="T5" fmla="*/ 10 h 75"/>
                  <a:gd name="T6" fmla="*/ 25 w 67"/>
                  <a:gd name="T7" fmla="*/ 7 h 75"/>
                  <a:gd name="T8" fmla="*/ 25 w 67"/>
                  <a:gd name="T9" fmla="*/ 7 h 75"/>
                  <a:gd name="T10" fmla="*/ 28 w 67"/>
                  <a:gd name="T11" fmla="*/ 19 h 75"/>
                  <a:gd name="T12" fmla="*/ 25 w 67"/>
                  <a:gd name="T13" fmla="*/ 21 h 75"/>
                  <a:gd name="T14" fmla="*/ 18 w 67"/>
                  <a:gd name="T15" fmla="*/ 18 h 75"/>
                  <a:gd name="T16" fmla="*/ 13 w 67"/>
                  <a:gd name="T17" fmla="*/ 17 h 75"/>
                  <a:gd name="T18" fmla="*/ 3 w 67"/>
                  <a:gd name="T19" fmla="*/ 24 h 75"/>
                  <a:gd name="T20" fmla="*/ 11 w 67"/>
                  <a:gd name="T21" fmla="*/ 38 h 75"/>
                  <a:gd name="T22" fmla="*/ 15 w 67"/>
                  <a:gd name="T23" fmla="*/ 42 h 75"/>
                  <a:gd name="T24" fmla="*/ 15 w 67"/>
                  <a:gd name="T25" fmla="*/ 74 h 75"/>
                  <a:gd name="T26" fmla="*/ 15 w 67"/>
                  <a:gd name="T27" fmla="*/ 74 h 75"/>
                  <a:gd name="T28" fmla="*/ 26 w 67"/>
                  <a:gd name="T29" fmla="*/ 71 h 75"/>
                  <a:gd name="T30" fmla="*/ 40 w 67"/>
                  <a:gd name="T31" fmla="*/ 73 h 75"/>
                  <a:gd name="T32" fmla="*/ 53 w 67"/>
                  <a:gd name="T33" fmla="*/ 75 h 75"/>
                  <a:gd name="T34" fmla="*/ 55 w 67"/>
                  <a:gd name="T35" fmla="*/ 75 h 75"/>
                  <a:gd name="T36" fmla="*/ 55 w 67"/>
                  <a:gd name="T37" fmla="*/ 75 h 75"/>
                  <a:gd name="T38" fmla="*/ 53 w 67"/>
                  <a:gd name="T39" fmla="*/ 64 h 75"/>
                  <a:gd name="T40" fmla="*/ 48 w 67"/>
                  <a:gd name="T41" fmla="*/ 65 h 75"/>
                  <a:gd name="T42" fmla="*/ 44 w 67"/>
                  <a:gd name="T43" fmla="*/ 66 h 75"/>
                  <a:gd name="T44" fmla="*/ 41 w 67"/>
                  <a:gd name="T45" fmla="*/ 65 h 75"/>
                  <a:gd name="T46" fmla="*/ 50 w 67"/>
                  <a:gd name="T47" fmla="*/ 53 h 75"/>
                  <a:gd name="T48" fmla="*/ 50 w 67"/>
                  <a:gd name="T49" fmla="*/ 53 h 75"/>
                  <a:gd name="T50" fmla="*/ 50 w 67"/>
                  <a:gd name="T51" fmla="*/ 53 h 75"/>
                  <a:gd name="T52" fmla="*/ 45 w 67"/>
                  <a:gd name="T53" fmla="*/ 41 h 75"/>
                  <a:gd name="T54" fmla="*/ 39 w 67"/>
                  <a:gd name="T55" fmla="*/ 23 h 75"/>
                  <a:gd name="T56" fmla="*/ 46 w 67"/>
                  <a:gd name="T57" fmla="*/ 10 h 75"/>
                  <a:gd name="T58" fmla="*/ 58 w 67"/>
                  <a:gd name="T59" fmla="*/ 18 h 75"/>
                  <a:gd name="T60" fmla="*/ 60 w 67"/>
                  <a:gd name="T61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7" h="75">
                    <a:moveTo>
                      <a:pt x="60" y="0"/>
                    </a:moveTo>
                    <a:cubicBezTo>
                      <a:pt x="53" y="11"/>
                      <a:pt x="41" y="3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29" y="9"/>
                      <a:pt x="27" y="8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12"/>
                      <a:pt x="31" y="15"/>
                      <a:pt x="28" y="19"/>
                    </a:cubicBezTo>
                    <a:cubicBezTo>
                      <a:pt x="27" y="21"/>
                      <a:pt x="26" y="21"/>
                      <a:pt x="25" y="21"/>
                    </a:cubicBezTo>
                    <a:cubicBezTo>
                      <a:pt x="22" y="21"/>
                      <a:pt x="20" y="18"/>
                      <a:pt x="18" y="18"/>
                    </a:cubicBezTo>
                    <a:cubicBezTo>
                      <a:pt x="16" y="17"/>
                      <a:pt x="14" y="17"/>
                      <a:pt x="13" y="17"/>
                    </a:cubicBezTo>
                    <a:cubicBezTo>
                      <a:pt x="8" y="17"/>
                      <a:pt x="4" y="19"/>
                      <a:pt x="3" y="24"/>
                    </a:cubicBezTo>
                    <a:cubicBezTo>
                      <a:pt x="0" y="31"/>
                      <a:pt x="1" y="37"/>
                      <a:pt x="11" y="38"/>
                    </a:cubicBezTo>
                    <a:cubicBezTo>
                      <a:pt x="14" y="38"/>
                      <a:pt x="17" y="40"/>
                      <a:pt x="15" y="42"/>
                    </a:cubicBezTo>
                    <a:cubicBezTo>
                      <a:pt x="5" y="52"/>
                      <a:pt x="19" y="63"/>
                      <a:pt x="15" y="74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9" y="72"/>
                      <a:pt x="22" y="71"/>
                      <a:pt x="26" y="71"/>
                    </a:cubicBezTo>
                    <a:cubicBezTo>
                      <a:pt x="31" y="71"/>
                      <a:pt x="35" y="72"/>
                      <a:pt x="40" y="73"/>
                    </a:cubicBezTo>
                    <a:cubicBezTo>
                      <a:pt x="44" y="74"/>
                      <a:pt x="49" y="75"/>
                      <a:pt x="53" y="75"/>
                    </a:cubicBezTo>
                    <a:cubicBezTo>
                      <a:pt x="54" y="75"/>
                      <a:pt x="55" y="75"/>
                      <a:pt x="55" y="75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9" y="66"/>
                      <a:pt x="57" y="64"/>
                      <a:pt x="53" y="64"/>
                    </a:cubicBezTo>
                    <a:cubicBezTo>
                      <a:pt x="52" y="64"/>
                      <a:pt x="50" y="65"/>
                      <a:pt x="48" y="65"/>
                    </a:cubicBezTo>
                    <a:cubicBezTo>
                      <a:pt x="47" y="65"/>
                      <a:pt x="45" y="66"/>
                      <a:pt x="44" y="66"/>
                    </a:cubicBezTo>
                    <a:cubicBezTo>
                      <a:pt x="42" y="66"/>
                      <a:pt x="41" y="65"/>
                      <a:pt x="41" y="65"/>
                    </a:cubicBezTo>
                    <a:cubicBezTo>
                      <a:pt x="40" y="57"/>
                      <a:pt x="48" y="57"/>
                      <a:pt x="50" y="53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50" y="53"/>
                      <a:pt x="50" y="53"/>
                      <a:pt x="50" y="53"/>
                    </a:cubicBezTo>
                    <a:cubicBezTo>
                      <a:pt x="49" y="49"/>
                      <a:pt x="47" y="42"/>
                      <a:pt x="45" y="41"/>
                    </a:cubicBezTo>
                    <a:cubicBezTo>
                      <a:pt x="30" y="39"/>
                      <a:pt x="38" y="32"/>
                      <a:pt x="39" y="23"/>
                    </a:cubicBezTo>
                    <a:cubicBezTo>
                      <a:pt x="40" y="13"/>
                      <a:pt x="43" y="10"/>
                      <a:pt x="46" y="10"/>
                    </a:cubicBezTo>
                    <a:cubicBezTo>
                      <a:pt x="49" y="10"/>
                      <a:pt x="53" y="15"/>
                      <a:pt x="58" y="18"/>
                    </a:cubicBezTo>
                    <a:cubicBezTo>
                      <a:pt x="57" y="13"/>
                      <a:pt x="67" y="9"/>
                      <a:pt x="60" y="0"/>
                    </a:cubicBezTo>
                  </a:path>
                </a:pathLst>
              </a:custGeom>
              <a:solidFill>
                <a:srgbClr val="501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0" name="Freeform 6458"/>
              <p:cNvSpPr/>
              <p:nvPr/>
            </p:nvSpPr>
            <p:spPr bwMode="auto">
              <a:xfrm>
                <a:off x="5203825" y="5307014"/>
                <a:ext cx="85725" cy="69850"/>
              </a:xfrm>
              <a:custGeom>
                <a:avLst/>
                <a:gdLst>
                  <a:gd name="T0" fmla="*/ 0 w 42"/>
                  <a:gd name="T1" fmla="*/ 0 h 35"/>
                  <a:gd name="T2" fmla="*/ 0 w 42"/>
                  <a:gd name="T3" fmla="*/ 0 h 35"/>
                  <a:gd name="T4" fmla="*/ 3 w 42"/>
                  <a:gd name="T5" fmla="*/ 29 h 35"/>
                  <a:gd name="T6" fmla="*/ 3 w 42"/>
                  <a:gd name="T7" fmla="*/ 29 h 35"/>
                  <a:gd name="T8" fmla="*/ 10 w 42"/>
                  <a:gd name="T9" fmla="*/ 32 h 35"/>
                  <a:gd name="T10" fmla="*/ 10 w 42"/>
                  <a:gd name="T11" fmla="*/ 32 h 35"/>
                  <a:gd name="T12" fmla="*/ 10 w 42"/>
                  <a:gd name="T13" fmla="*/ 32 h 35"/>
                  <a:gd name="T14" fmla="*/ 18 w 42"/>
                  <a:gd name="T15" fmla="*/ 27 h 35"/>
                  <a:gd name="T16" fmla="*/ 21 w 42"/>
                  <a:gd name="T17" fmla="*/ 35 h 35"/>
                  <a:gd name="T18" fmla="*/ 21 w 42"/>
                  <a:gd name="T19" fmla="*/ 35 h 35"/>
                  <a:gd name="T20" fmla="*/ 21 w 42"/>
                  <a:gd name="T21" fmla="*/ 35 h 35"/>
                  <a:gd name="T22" fmla="*/ 38 w 42"/>
                  <a:gd name="T23" fmla="*/ 33 h 35"/>
                  <a:gd name="T24" fmla="*/ 38 w 42"/>
                  <a:gd name="T25" fmla="*/ 33 h 35"/>
                  <a:gd name="T26" fmla="*/ 20 w 42"/>
                  <a:gd name="T27" fmla="*/ 2 h 35"/>
                  <a:gd name="T28" fmla="*/ 20 w 42"/>
                  <a:gd name="T29" fmla="*/ 2 h 35"/>
                  <a:gd name="T30" fmla="*/ 12 w 42"/>
                  <a:gd name="T31" fmla="*/ 0 h 35"/>
                  <a:gd name="T32" fmla="*/ 12 w 42"/>
                  <a:gd name="T33" fmla="*/ 0 h 35"/>
                  <a:gd name="T34" fmla="*/ 8 w 42"/>
                  <a:gd name="T35" fmla="*/ 2 h 35"/>
                  <a:gd name="T36" fmla="*/ 0 w 42"/>
                  <a:gd name="T3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2" h="3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3" y="9"/>
                      <a:pt x="13" y="18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5" y="30"/>
                      <a:pt x="7" y="31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3" y="29"/>
                      <a:pt x="16" y="27"/>
                      <a:pt x="18" y="27"/>
                    </a:cubicBezTo>
                    <a:cubicBezTo>
                      <a:pt x="20" y="27"/>
                      <a:pt x="21" y="29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7" y="35"/>
                      <a:pt x="32" y="34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42" y="17"/>
                      <a:pt x="28" y="11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7" y="1"/>
                      <a:pt x="15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1"/>
                      <a:pt x="9" y="2"/>
                      <a:pt x="8" y="2"/>
                    </a:cubicBez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solidFill>
                <a:srgbClr val="551C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1" name="Freeform 6459"/>
              <p:cNvSpPr/>
              <p:nvPr/>
            </p:nvSpPr>
            <p:spPr bwMode="auto">
              <a:xfrm>
                <a:off x="5086350" y="5405439"/>
                <a:ext cx="61913" cy="53975"/>
              </a:xfrm>
              <a:custGeom>
                <a:avLst/>
                <a:gdLst>
                  <a:gd name="T0" fmla="*/ 22 w 31"/>
                  <a:gd name="T1" fmla="*/ 0 h 27"/>
                  <a:gd name="T2" fmla="*/ 0 w 31"/>
                  <a:gd name="T3" fmla="*/ 17 h 27"/>
                  <a:gd name="T4" fmla="*/ 0 w 31"/>
                  <a:gd name="T5" fmla="*/ 17 h 27"/>
                  <a:gd name="T6" fmla="*/ 0 w 31"/>
                  <a:gd name="T7" fmla="*/ 17 h 27"/>
                  <a:gd name="T8" fmla="*/ 6 w 31"/>
                  <a:gd name="T9" fmla="*/ 22 h 27"/>
                  <a:gd name="T10" fmla="*/ 12 w 31"/>
                  <a:gd name="T11" fmla="*/ 27 h 27"/>
                  <a:gd name="T12" fmla="*/ 18 w 31"/>
                  <a:gd name="T13" fmla="*/ 23 h 27"/>
                  <a:gd name="T14" fmla="*/ 18 w 31"/>
                  <a:gd name="T15" fmla="*/ 23 h 27"/>
                  <a:gd name="T16" fmla="*/ 18 w 31"/>
                  <a:gd name="T17" fmla="*/ 23 h 27"/>
                  <a:gd name="T18" fmla="*/ 31 w 31"/>
                  <a:gd name="T19" fmla="*/ 11 h 27"/>
                  <a:gd name="T20" fmla="*/ 22 w 31"/>
                  <a:gd name="T21" fmla="*/ 0 h 27"/>
                  <a:gd name="T22" fmla="*/ 22 w 31"/>
                  <a:gd name="T2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27">
                    <a:moveTo>
                      <a:pt x="22" y="0"/>
                    </a:moveTo>
                    <a:cubicBezTo>
                      <a:pt x="20" y="12"/>
                      <a:pt x="5" y="8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7"/>
                      <a:pt x="5" y="19"/>
                      <a:pt x="6" y="22"/>
                    </a:cubicBezTo>
                    <a:cubicBezTo>
                      <a:pt x="8" y="24"/>
                      <a:pt x="10" y="27"/>
                      <a:pt x="12" y="27"/>
                    </a:cubicBezTo>
                    <a:cubicBezTo>
                      <a:pt x="14" y="27"/>
                      <a:pt x="16" y="26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20" y="17"/>
                      <a:pt x="27" y="16"/>
                      <a:pt x="31" y="11"/>
                    </a:cubicBezTo>
                    <a:cubicBezTo>
                      <a:pt x="28" y="7"/>
                      <a:pt x="25" y="4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</a:path>
                </a:pathLst>
              </a:custGeom>
              <a:solidFill>
                <a:srgbClr val="663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2" name="Freeform 6460"/>
              <p:cNvSpPr/>
              <p:nvPr/>
            </p:nvSpPr>
            <p:spPr bwMode="auto">
              <a:xfrm>
                <a:off x="5160963" y="5373689"/>
                <a:ext cx="31750" cy="61913"/>
              </a:xfrm>
              <a:custGeom>
                <a:avLst/>
                <a:gdLst>
                  <a:gd name="T0" fmla="*/ 8 w 16"/>
                  <a:gd name="T1" fmla="*/ 0 h 31"/>
                  <a:gd name="T2" fmla="*/ 8 w 16"/>
                  <a:gd name="T3" fmla="*/ 0 h 31"/>
                  <a:gd name="T4" fmla="*/ 2 w 16"/>
                  <a:gd name="T5" fmla="*/ 12 h 31"/>
                  <a:gd name="T6" fmla="*/ 5 w 16"/>
                  <a:gd name="T7" fmla="*/ 31 h 31"/>
                  <a:gd name="T8" fmla="*/ 5 w 16"/>
                  <a:gd name="T9" fmla="*/ 31 h 31"/>
                  <a:gd name="T10" fmla="*/ 15 w 16"/>
                  <a:gd name="T11" fmla="*/ 26 h 31"/>
                  <a:gd name="T12" fmla="*/ 15 w 16"/>
                  <a:gd name="T13" fmla="*/ 26 h 31"/>
                  <a:gd name="T14" fmla="*/ 15 w 16"/>
                  <a:gd name="T15" fmla="*/ 11 h 31"/>
                  <a:gd name="T16" fmla="*/ 8 w 16"/>
                  <a:gd name="T17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31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0" y="0"/>
                      <a:pt x="2" y="7"/>
                      <a:pt x="2" y="12"/>
                    </a:cubicBezTo>
                    <a:cubicBezTo>
                      <a:pt x="3" y="18"/>
                      <a:pt x="4" y="24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8" y="29"/>
                      <a:pt x="11" y="27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1" y="21"/>
                      <a:pt x="14" y="16"/>
                      <a:pt x="15" y="11"/>
                    </a:cubicBezTo>
                    <a:cubicBezTo>
                      <a:pt x="16" y="5"/>
                      <a:pt x="14" y="0"/>
                      <a:pt x="8" y="0"/>
                    </a:cubicBezTo>
                  </a:path>
                </a:pathLst>
              </a:custGeom>
              <a:solidFill>
                <a:srgbClr val="5B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3" name="Freeform 6461"/>
              <p:cNvSpPr/>
              <p:nvPr/>
            </p:nvSpPr>
            <p:spPr bwMode="auto">
              <a:xfrm>
                <a:off x="5122863" y="5427664"/>
                <a:ext cx="49213" cy="41275"/>
              </a:xfrm>
              <a:custGeom>
                <a:avLst/>
                <a:gdLst>
                  <a:gd name="T0" fmla="*/ 13 w 25"/>
                  <a:gd name="T1" fmla="*/ 0 h 21"/>
                  <a:gd name="T2" fmla="*/ 13 w 25"/>
                  <a:gd name="T3" fmla="*/ 0 h 21"/>
                  <a:gd name="T4" fmla="*/ 0 w 25"/>
                  <a:gd name="T5" fmla="*/ 12 h 21"/>
                  <a:gd name="T6" fmla="*/ 0 w 25"/>
                  <a:gd name="T7" fmla="*/ 12 h 21"/>
                  <a:gd name="T8" fmla="*/ 1 w 25"/>
                  <a:gd name="T9" fmla="*/ 12 h 21"/>
                  <a:gd name="T10" fmla="*/ 10 w 25"/>
                  <a:gd name="T11" fmla="*/ 16 h 21"/>
                  <a:gd name="T12" fmla="*/ 19 w 25"/>
                  <a:gd name="T13" fmla="*/ 21 h 21"/>
                  <a:gd name="T14" fmla="*/ 24 w 25"/>
                  <a:gd name="T15" fmla="*/ 4 h 21"/>
                  <a:gd name="T16" fmla="*/ 24 w 25"/>
                  <a:gd name="T17" fmla="*/ 4 h 21"/>
                  <a:gd name="T18" fmla="*/ 13 w 25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1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5"/>
                      <a:pt x="2" y="6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12"/>
                      <a:pt x="7" y="14"/>
                      <a:pt x="10" y="16"/>
                    </a:cubicBezTo>
                    <a:cubicBezTo>
                      <a:pt x="14" y="18"/>
                      <a:pt x="17" y="21"/>
                      <a:pt x="19" y="21"/>
                    </a:cubicBezTo>
                    <a:cubicBezTo>
                      <a:pt x="23" y="21"/>
                      <a:pt x="25" y="17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0" y="2"/>
                      <a:pt x="16" y="1"/>
                      <a:pt x="13" y="0"/>
                    </a:cubicBezTo>
                  </a:path>
                </a:pathLst>
              </a:custGeom>
              <a:solidFill>
                <a:srgbClr val="5B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4" name="Freeform 6462"/>
              <p:cNvSpPr/>
              <p:nvPr/>
            </p:nvSpPr>
            <p:spPr bwMode="auto">
              <a:xfrm>
                <a:off x="5157788" y="5475289"/>
                <a:ext cx="38100" cy="46038"/>
              </a:xfrm>
              <a:custGeom>
                <a:avLst/>
                <a:gdLst>
                  <a:gd name="T0" fmla="*/ 15 w 19"/>
                  <a:gd name="T1" fmla="*/ 0 h 23"/>
                  <a:gd name="T2" fmla="*/ 5 w 19"/>
                  <a:gd name="T3" fmla="*/ 20 h 23"/>
                  <a:gd name="T4" fmla="*/ 5 w 19"/>
                  <a:gd name="T5" fmla="*/ 20 h 23"/>
                  <a:gd name="T6" fmla="*/ 12 w 19"/>
                  <a:gd name="T7" fmla="*/ 23 h 23"/>
                  <a:gd name="T8" fmla="*/ 12 w 19"/>
                  <a:gd name="T9" fmla="*/ 23 h 23"/>
                  <a:gd name="T10" fmla="*/ 19 w 19"/>
                  <a:gd name="T11" fmla="*/ 1 h 23"/>
                  <a:gd name="T12" fmla="*/ 19 w 19"/>
                  <a:gd name="T13" fmla="*/ 1 h 23"/>
                  <a:gd name="T14" fmla="*/ 15 w 19"/>
                  <a:gd name="T1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23">
                    <a:moveTo>
                      <a:pt x="15" y="0"/>
                    </a:moveTo>
                    <a:cubicBezTo>
                      <a:pt x="5" y="0"/>
                      <a:pt x="0" y="8"/>
                      <a:pt x="5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7" y="21"/>
                      <a:pt x="9" y="22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4" y="15"/>
                      <a:pt x="17" y="8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0"/>
                      <a:pt x="16" y="0"/>
                      <a:pt x="15" y="0"/>
                    </a:cubicBezTo>
                  </a:path>
                </a:pathLst>
              </a:custGeom>
              <a:solidFill>
                <a:srgbClr val="4718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5" name="Freeform 6463"/>
              <p:cNvSpPr/>
              <p:nvPr/>
            </p:nvSpPr>
            <p:spPr bwMode="auto">
              <a:xfrm>
                <a:off x="5238750" y="5405439"/>
                <a:ext cx="36513" cy="38100"/>
              </a:xfrm>
              <a:custGeom>
                <a:avLst/>
                <a:gdLst>
                  <a:gd name="T0" fmla="*/ 8 w 18"/>
                  <a:gd name="T1" fmla="*/ 0 h 19"/>
                  <a:gd name="T2" fmla="*/ 8 w 18"/>
                  <a:gd name="T3" fmla="*/ 0 h 19"/>
                  <a:gd name="T4" fmla="*/ 6 w 18"/>
                  <a:gd name="T5" fmla="*/ 0 h 19"/>
                  <a:gd name="T6" fmla="*/ 0 w 18"/>
                  <a:gd name="T7" fmla="*/ 10 h 19"/>
                  <a:gd name="T8" fmla="*/ 0 w 18"/>
                  <a:gd name="T9" fmla="*/ 10 h 19"/>
                  <a:gd name="T10" fmla="*/ 7 w 18"/>
                  <a:gd name="T11" fmla="*/ 19 h 19"/>
                  <a:gd name="T12" fmla="*/ 12 w 18"/>
                  <a:gd name="T13" fmla="*/ 17 h 19"/>
                  <a:gd name="T14" fmla="*/ 9 w 18"/>
                  <a:gd name="T15" fmla="*/ 7 h 19"/>
                  <a:gd name="T16" fmla="*/ 8 w 18"/>
                  <a:gd name="T17" fmla="*/ 0 h 19"/>
                  <a:gd name="T18" fmla="*/ 8 w 18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9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6" y="0"/>
                    </a:cubicBezTo>
                    <a:cubicBezTo>
                      <a:pt x="2" y="2"/>
                      <a:pt x="2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3" y="12"/>
                      <a:pt x="3" y="19"/>
                      <a:pt x="7" y="19"/>
                    </a:cubicBezTo>
                    <a:cubicBezTo>
                      <a:pt x="8" y="19"/>
                      <a:pt x="10" y="18"/>
                      <a:pt x="12" y="17"/>
                    </a:cubicBezTo>
                    <a:cubicBezTo>
                      <a:pt x="18" y="13"/>
                      <a:pt x="11" y="10"/>
                      <a:pt x="9" y="7"/>
                    </a:cubicBezTo>
                    <a:cubicBezTo>
                      <a:pt x="7" y="5"/>
                      <a:pt x="8" y="2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551C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6" name="Freeform 6464"/>
              <p:cNvSpPr/>
              <p:nvPr/>
            </p:nvSpPr>
            <p:spPr bwMode="auto">
              <a:xfrm>
                <a:off x="5224463" y="5360989"/>
                <a:ext cx="22225" cy="30163"/>
              </a:xfrm>
              <a:custGeom>
                <a:avLst/>
                <a:gdLst>
                  <a:gd name="T0" fmla="*/ 8 w 11"/>
                  <a:gd name="T1" fmla="*/ 0 h 15"/>
                  <a:gd name="T2" fmla="*/ 0 w 11"/>
                  <a:gd name="T3" fmla="*/ 5 h 15"/>
                  <a:gd name="T4" fmla="*/ 0 w 11"/>
                  <a:gd name="T5" fmla="*/ 5 h 15"/>
                  <a:gd name="T6" fmla="*/ 3 w 11"/>
                  <a:gd name="T7" fmla="*/ 15 h 15"/>
                  <a:gd name="T8" fmla="*/ 5 w 11"/>
                  <a:gd name="T9" fmla="*/ 15 h 15"/>
                  <a:gd name="T10" fmla="*/ 11 w 11"/>
                  <a:gd name="T11" fmla="*/ 8 h 15"/>
                  <a:gd name="T12" fmla="*/ 11 w 11"/>
                  <a:gd name="T13" fmla="*/ 8 h 15"/>
                  <a:gd name="T14" fmla="*/ 8 w 11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5">
                    <a:moveTo>
                      <a:pt x="8" y="0"/>
                    </a:moveTo>
                    <a:cubicBezTo>
                      <a:pt x="6" y="0"/>
                      <a:pt x="3" y="2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8"/>
                      <a:pt x="1" y="14"/>
                      <a:pt x="3" y="15"/>
                    </a:cubicBezTo>
                    <a:cubicBezTo>
                      <a:pt x="4" y="15"/>
                      <a:pt x="4" y="15"/>
                      <a:pt x="5" y="15"/>
                    </a:cubicBezTo>
                    <a:cubicBezTo>
                      <a:pt x="8" y="15"/>
                      <a:pt x="10" y="11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2"/>
                      <a:pt x="10" y="0"/>
                      <a:pt x="8" y="0"/>
                    </a:cubicBezTo>
                  </a:path>
                </a:pathLst>
              </a:custGeom>
              <a:solidFill>
                <a:srgbClr val="4D1A4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7" name="Freeform 6465"/>
              <p:cNvSpPr/>
              <p:nvPr/>
            </p:nvSpPr>
            <p:spPr bwMode="auto">
              <a:xfrm>
                <a:off x="5283200" y="5376864"/>
                <a:ext cx="25400" cy="20638"/>
              </a:xfrm>
              <a:custGeom>
                <a:avLst/>
                <a:gdLst>
                  <a:gd name="T0" fmla="*/ 9 w 13"/>
                  <a:gd name="T1" fmla="*/ 0 h 10"/>
                  <a:gd name="T2" fmla="*/ 2 w 13"/>
                  <a:gd name="T3" fmla="*/ 3 h 10"/>
                  <a:gd name="T4" fmla="*/ 2 w 13"/>
                  <a:gd name="T5" fmla="*/ 3 h 10"/>
                  <a:gd name="T6" fmla="*/ 6 w 13"/>
                  <a:gd name="T7" fmla="*/ 9 h 10"/>
                  <a:gd name="T8" fmla="*/ 7 w 13"/>
                  <a:gd name="T9" fmla="*/ 9 h 10"/>
                  <a:gd name="T10" fmla="*/ 8 w 13"/>
                  <a:gd name="T11" fmla="*/ 9 h 10"/>
                  <a:gd name="T12" fmla="*/ 12 w 13"/>
                  <a:gd name="T13" fmla="*/ 10 h 10"/>
                  <a:gd name="T14" fmla="*/ 12 w 13"/>
                  <a:gd name="T15" fmla="*/ 10 h 10"/>
                  <a:gd name="T16" fmla="*/ 9 w 13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0">
                    <a:moveTo>
                      <a:pt x="9" y="0"/>
                    </a:moveTo>
                    <a:cubicBezTo>
                      <a:pt x="7" y="0"/>
                      <a:pt x="5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9"/>
                      <a:pt x="3" y="9"/>
                      <a:pt x="6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9" y="9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3"/>
                      <a:pt x="12" y="0"/>
                      <a:pt x="9" y="0"/>
                    </a:cubicBezTo>
                  </a:path>
                </a:pathLst>
              </a:custGeom>
              <a:solidFill>
                <a:srgbClr val="551C4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8" name="Freeform 6466"/>
              <p:cNvSpPr/>
              <p:nvPr/>
            </p:nvSpPr>
            <p:spPr bwMode="auto">
              <a:xfrm>
                <a:off x="5203825" y="5473701"/>
                <a:ext cx="25400" cy="22225"/>
              </a:xfrm>
              <a:custGeom>
                <a:avLst/>
                <a:gdLst>
                  <a:gd name="T0" fmla="*/ 5 w 12"/>
                  <a:gd name="T1" fmla="*/ 0 h 11"/>
                  <a:gd name="T2" fmla="*/ 5 w 12"/>
                  <a:gd name="T3" fmla="*/ 0 h 11"/>
                  <a:gd name="T4" fmla="*/ 0 w 12"/>
                  <a:gd name="T5" fmla="*/ 3 h 11"/>
                  <a:gd name="T6" fmla="*/ 0 w 12"/>
                  <a:gd name="T7" fmla="*/ 3 h 11"/>
                  <a:gd name="T8" fmla="*/ 5 w 12"/>
                  <a:gd name="T9" fmla="*/ 11 h 11"/>
                  <a:gd name="T10" fmla="*/ 7 w 12"/>
                  <a:gd name="T11" fmla="*/ 11 h 11"/>
                  <a:gd name="T12" fmla="*/ 5 w 12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1"/>
                      <a:pt x="2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1" y="11"/>
                      <a:pt x="5" y="11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12" y="8"/>
                      <a:pt x="7" y="4"/>
                      <a:pt x="5" y="0"/>
                    </a:cubicBezTo>
                  </a:path>
                </a:pathLst>
              </a:custGeom>
              <a:solidFill>
                <a:srgbClr val="501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39" name="Freeform 6467"/>
              <p:cNvSpPr/>
              <p:nvPr/>
            </p:nvSpPr>
            <p:spPr bwMode="auto">
              <a:xfrm>
                <a:off x="5245100" y="5651501"/>
                <a:ext cx="142875" cy="150813"/>
              </a:xfrm>
              <a:custGeom>
                <a:avLst/>
                <a:gdLst>
                  <a:gd name="T0" fmla="*/ 61 w 71"/>
                  <a:gd name="T1" fmla="*/ 0 h 76"/>
                  <a:gd name="T2" fmla="*/ 52 w 71"/>
                  <a:gd name="T3" fmla="*/ 24 h 76"/>
                  <a:gd name="T4" fmla="*/ 43 w 71"/>
                  <a:gd name="T5" fmla="*/ 35 h 76"/>
                  <a:gd name="T6" fmla="*/ 43 w 71"/>
                  <a:gd name="T7" fmla="*/ 35 h 76"/>
                  <a:gd name="T8" fmla="*/ 34 w 71"/>
                  <a:gd name="T9" fmla="*/ 22 h 76"/>
                  <a:gd name="T10" fmla="*/ 34 w 71"/>
                  <a:gd name="T11" fmla="*/ 22 h 76"/>
                  <a:gd name="T12" fmla="*/ 30 w 71"/>
                  <a:gd name="T13" fmla="*/ 23 h 76"/>
                  <a:gd name="T14" fmla="*/ 3 w 71"/>
                  <a:gd name="T15" fmla="*/ 4 h 76"/>
                  <a:gd name="T16" fmla="*/ 3 w 71"/>
                  <a:gd name="T17" fmla="*/ 4 h 76"/>
                  <a:gd name="T18" fmla="*/ 3 w 71"/>
                  <a:gd name="T19" fmla="*/ 4 h 76"/>
                  <a:gd name="T20" fmla="*/ 0 w 71"/>
                  <a:gd name="T21" fmla="*/ 3 h 76"/>
                  <a:gd name="T22" fmla="*/ 0 w 71"/>
                  <a:gd name="T23" fmla="*/ 15 h 76"/>
                  <a:gd name="T24" fmla="*/ 0 w 71"/>
                  <a:gd name="T25" fmla="*/ 15 h 76"/>
                  <a:gd name="T26" fmla="*/ 0 w 71"/>
                  <a:gd name="T27" fmla="*/ 15 h 76"/>
                  <a:gd name="T28" fmla="*/ 0 w 71"/>
                  <a:gd name="T29" fmla="*/ 15 h 76"/>
                  <a:gd name="T30" fmla="*/ 0 w 71"/>
                  <a:gd name="T31" fmla="*/ 27 h 76"/>
                  <a:gd name="T32" fmla="*/ 17 w 71"/>
                  <a:gd name="T33" fmla="*/ 55 h 76"/>
                  <a:gd name="T34" fmla="*/ 12 w 71"/>
                  <a:gd name="T35" fmla="*/ 76 h 76"/>
                  <a:gd name="T36" fmla="*/ 56 w 71"/>
                  <a:gd name="T37" fmla="*/ 54 h 76"/>
                  <a:gd name="T38" fmla="*/ 56 w 71"/>
                  <a:gd name="T39" fmla="*/ 54 h 76"/>
                  <a:gd name="T40" fmla="*/ 60 w 71"/>
                  <a:gd name="T41" fmla="*/ 56 h 76"/>
                  <a:gd name="T42" fmla="*/ 60 w 71"/>
                  <a:gd name="T43" fmla="*/ 56 h 76"/>
                  <a:gd name="T44" fmla="*/ 60 w 71"/>
                  <a:gd name="T45" fmla="*/ 56 h 76"/>
                  <a:gd name="T46" fmla="*/ 68 w 71"/>
                  <a:gd name="T47" fmla="*/ 47 h 76"/>
                  <a:gd name="T48" fmla="*/ 71 w 71"/>
                  <a:gd name="T49" fmla="*/ 47 h 76"/>
                  <a:gd name="T50" fmla="*/ 66 w 71"/>
                  <a:gd name="T51" fmla="*/ 42 h 76"/>
                  <a:gd name="T52" fmla="*/ 56 w 71"/>
                  <a:gd name="T53" fmla="*/ 35 h 76"/>
                  <a:gd name="T54" fmla="*/ 55 w 71"/>
                  <a:gd name="T55" fmla="*/ 34 h 76"/>
                  <a:gd name="T56" fmla="*/ 55 w 71"/>
                  <a:gd name="T57" fmla="*/ 33 h 76"/>
                  <a:gd name="T58" fmla="*/ 55 w 71"/>
                  <a:gd name="T59" fmla="*/ 34 h 76"/>
                  <a:gd name="T60" fmla="*/ 55 w 71"/>
                  <a:gd name="T61" fmla="*/ 33 h 76"/>
                  <a:gd name="T62" fmla="*/ 60 w 71"/>
                  <a:gd name="T63" fmla="*/ 19 h 76"/>
                  <a:gd name="T64" fmla="*/ 62 w 71"/>
                  <a:gd name="T65" fmla="*/ 0 h 76"/>
                  <a:gd name="T66" fmla="*/ 61 w 71"/>
                  <a:gd name="T6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" h="76">
                    <a:moveTo>
                      <a:pt x="61" y="0"/>
                    </a:moveTo>
                    <a:cubicBezTo>
                      <a:pt x="51" y="5"/>
                      <a:pt x="58" y="17"/>
                      <a:pt x="52" y="24"/>
                    </a:cubicBezTo>
                    <a:cubicBezTo>
                      <a:pt x="49" y="28"/>
                      <a:pt x="49" y="35"/>
                      <a:pt x="4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36" y="35"/>
                      <a:pt x="36" y="28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3"/>
                      <a:pt x="31" y="23"/>
                      <a:pt x="30" y="23"/>
                    </a:cubicBezTo>
                    <a:cubicBezTo>
                      <a:pt x="17" y="23"/>
                      <a:pt x="12" y="10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7"/>
                      <a:pt x="0" y="11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9"/>
                      <a:pt x="1" y="23"/>
                      <a:pt x="0" y="27"/>
                    </a:cubicBezTo>
                    <a:cubicBezTo>
                      <a:pt x="12" y="33"/>
                      <a:pt x="27" y="48"/>
                      <a:pt x="17" y="55"/>
                    </a:cubicBezTo>
                    <a:cubicBezTo>
                      <a:pt x="5" y="64"/>
                      <a:pt x="15" y="70"/>
                      <a:pt x="12" y="76"/>
                    </a:cubicBezTo>
                    <a:cubicBezTo>
                      <a:pt x="29" y="74"/>
                      <a:pt x="41" y="61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7" y="55"/>
                      <a:pt x="59" y="55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1" y="51"/>
                      <a:pt x="63" y="47"/>
                      <a:pt x="68" y="47"/>
                    </a:cubicBezTo>
                    <a:cubicBezTo>
                      <a:pt x="69" y="47"/>
                      <a:pt x="70" y="47"/>
                      <a:pt x="71" y="47"/>
                    </a:cubicBezTo>
                    <a:cubicBezTo>
                      <a:pt x="69" y="45"/>
                      <a:pt x="68" y="42"/>
                      <a:pt x="66" y="42"/>
                    </a:cubicBezTo>
                    <a:cubicBezTo>
                      <a:pt x="61" y="40"/>
                      <a:pt x="57" y="38"/>
                      <a:pt x="56" y="35"/>
                    </a:cubicBezTo>
                    <a:cubicBezTo>
                      <a:pt x="55" y="35"/>
                      <a:pt x="55" y="35"/>
                      <a:pt x="55" y="34"/>
                    </a:cubicBezTo>
                    <a:cubicBezTo>
                      <a:pt x="54" y="34"/>
                      <a:pt x="54" y="33"/>
                      <a:pt x="55" y="33"/>
                    </a:cubicBezTo>
                    <a:cubicBezTo>
                      <a:pt x="55" y="33"/>
                      <a:pt x="55" y="33"/>
                      <a:pt x="55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4" y="29"/>
                      <a:pt x="56" y="24"/>
                      <a:pt x="60" y="19"/>
                    </a:cubicBezTo>
                    <a:cubicBezTo>
                      <a:pt x="58" y="12"/>
                      <a:pt x="61" y="6"/>
                      <a:pt x="62" y="0"/>
                    </a:cubicBezTo>
                    <a:cubicBezTo>
                      <a:pt x="62" y="0"/>
                      <a:pt x="62" y="0"/>
                      <a:pt x="61" y="0"/>
                    </a:cubicBezTo>
                  </a:path>
                </a:pathLst>
              </a:custGeom>
              <a:solidFill>
                <a:srgbClr val="5F2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0" name="Freeform 6468"/>
              <p:cNvSpPr/>
              <p:nvPr/>
            </p:nvSpPr>
            <p:spPr bwMode="auto">
              <a:xfrm>
                <a:off x="5195888" y="5705476"/>
                <a:ext cx="103188" cy="146050"/>
              </a:xfrm>
              <a:custGeom>
                <a:avLst/>
                <a:gdLst>
                  <a:gd name="T0" fmla="*/ 24 w 51"/>
                  <a:gd name="T1" fmla="*/ 0 h 73"/>
                  <a:gd name="T2" fmla="*/ 19 w 51"/>
                  <a:gd name="T3" fmla="*/ 15 h 73"/>
                  <a:gd name="T4" fmla="*/ 19 w 51"/>
                  <a:gd name="T5" fmla="*/ 15 h 73"/>
                  <a:gd name="T6" fmla="*/ 19 w 51"/>
                  <a:gd name="T7" fmla="*/ 24 h 73"/>
                  <a:gd name="T8" fmla="*/ 0 w 51"/>
                  <a:gd name="T9" fmla="*/ 70 h 73"/>
                  <a:gd name="T10" fmla="*/ 1 w 51"/>
                  <a:gd name="T11" fmla="*/ 71 h 73"/>
                  <a:gd name="T12" fmla="*/ 6 w 51"/>
                  <a:gd name="T13" fmla="*/ 66 h 73"/>
                  <a:gd name="T14" fmla="*/ 12 w 51"/>
                  <a:gd name="T15" fmla="*/ 62 h 73"/>
                  <a:gd name="T16" fmla="*/ 16 w 51"/>
                  <a:gd name="T17" fmla="*/ 72 h 73"/>
                  <a:gd name="T18" fmla="*/ 16 w 51"/>
                  <a:gd name="T19" fmla="*/ 72 h 73"/>
                  <a:gd name="T20" fmla="*/ 16 w 51"/>
                  <a:gd name="T21" fmla="*/ 72 h 73"/>
                  <a:gd name="T22" fmla="*/ 20 w 51"/>
                  <a:gd name="T23" fmla="*/ 73 h 73"/>
                  <a:gd name="T24" fmla="*/ 20 w 51"/>
                  <a:gd name="T25" fmla="*/ 73 h 73"/>
                  <a:gd name="T26" fmla="*/ 22 w 51"/>
                  <a:gd name="T27" fmla="*/ 62 h 73"/>
                  <a:gd name="T28" fmla="*/ 26 w 51"/>
                  <a:gd name="T29" fmla="*/ 49 h 73"/>
                  <a:gd name="T30" fmla="*/ 31 w 51"/>
                  <a:gd name="T31" fmla="*/ 49 h 73"/>
                  <a:gd name="T32" fmla="*/ 35 w 51"/>
                  <a:gd name="T33" fmla="*/ 49 h 73"/>
                  <a:gd name="T34" fmla="*/ 36 w 51"/>
                  <a:gd name="T35" fmla="*/ 49 h 73"/>
                  <a:gd name="T36" fmla="*/ 36 w 51"/>
                  <a:gd name="T37" fmla="*/ 49 h 73"/>
                  <a:gd name="T38" fmla="*/ 36 w 51"/>
                  <a:gd name="T39" fmla="*/ 49 h 73"/>
                  <a:gd name="T40" fmla="*/ 36 w 51"/>
                  <a:gd name="T41" fmla="*/ 49 h 73"/>
                  <a:gd name="T42" fmla="*/ 36 w 51"/>
                  <a:gd name="T43" fmla="*/ 49 h 73"/>
                  <a:gd name="T44" fmla="*/ 36 w 51"/>
                  <a:gd name="T45" fmla="*/ 49 h 73"/>
                  <a:gd name="T46" fmla="*/ 36 w 51"/>
                  <a:gd name="T47" fmla="*/ 49 h 73"/>
                  <a:gd name="T48" fmla="*/ 41 w 51"/>
                  <a:gd name="T49" fmla="*/ 28 h 73"/>
                  <a:gd name="T50" fmla="*/ 24 w 51"/>
                  <a:gd name="T51" fmla="*/ 0 h 73"/>
                  <a:gd name="T52" fmla="*/ 24 w 51"/>
                  <a:gd name="T53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1" h="73">
                    <a:moveTo>
                      <a:pt x="24" y="0"/>
                    </a:moveTo>
                    <a:cubicBezTo>
                      <a:pt x="22" y="5"/>
                      <a:pt x="20" y="10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1" y="18"/>
                      <a:pt x="22" y="22"/>
                      <a:pt x="19" y="24"/>
                    </a:cubicBezTo>
                    <a:cubicBezTo>
                      <a:pt x="3" y="35"/>
                      <a:pt x="6" y="55"/>
                      <a:pt x="0" y="70"/>
                    </a:cubicBezTo>
                    <a:cubicBezTo>
                      <a:pt x="0" y="70"/>
                      <a:pt x="0" y="71"/>
                      <a:pt x="1" y="71"/>
                    </a:cubicBezTo>
                    <a:cubicBezTo>
                      <a:pt x="2" y="71"/>
                      <a:pt x="4" y="68"/>
                      <a:pt x="6" y="66"/>
                    </a:cubicBezTo>
                    <a:cubicBezTo>
                      <a:pt x="8" y="64"/>
                      <a:pt x="10" y="62"/>
                      <a:pt x="12" y="62"/>
                    </a:cubicBezTo>
                    <a:cubicBezTo>
                      <a:pt x="13" y="62"/>
                      <a:pt x="15" y="64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7" y="72"/>
                      <a:pt x="19" y="73"/>
                      <a:pt x="20" y="73"/>
                    </a:cubicBezTo>
                    <a:cubicBezTo>
                      <a:pt x="20" y="73"/>
                      <a:pt x="20" y="73"/>
                      <a:pt x="20" y="73"/>
                    </a:cubicBezTo>
                    <a:cubicBezTo>
                      <a:pt x="21" y="69"/>
                      <a:pt x="24" y="65"/>
                      <a:pt x="22" y="62"/>
                    </a:cubicBezTo>
                    <a:cubicBezTo>
                      <a:pt x="17" y="51"/>
                      <a:pt x="21" y="49"/>
                      <a:pt x="26" y="49"/>
                    </a:cubicBezTo>
                    <a:cubicBezTo>
                      <a:pt x="27" y="49"/>
                      <a:pt x="29" y="49"/>
                      <a:pt x="31" y="49"/>
                    </a:cubicBezTo>
                    <a:cubicBezTo>
                      <a:pt x="32" y="49"/>
                      <a:pt x="34" y="49"/>
                      <a:pt x="35" y="49"/>
                    </a:cubicBezTo>
                    <a:cubicBezTo>
                      <a:pt x="35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9" y="43"/>
                      <a:pt x="29" y="37"/>
                      <a:pt x="41" y="28"/>
                    </a:cubicBezTo>
                    <a:cubicBezTo>
                      <a:pt x="51" y="21"/>
                      <a:pt x="36" y="6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</a:path>
                </a:pathLst>
              </a:custGeom>
              <a:solidFill>
                <a:srgbClr val="6D38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1" name="Freeform 6469"/>
              <p:cNvSpPr/>
              <p:nvPr/>
            </p:nvSpPr>
            <p:spPr bwMode="auto">
              <a:xfrm>
                <a:off x="5207000" y="5651501"/>
                <a:ext cx="38100" cy="84138"/>
              </a:xfrm>
              <a:custGeom>
                <a:avLst/>
                <a:gdLst>
                  <a:gd name="T0" fmla="*/ 11 w 19"/>
                  <a:gd name="T1" fmla="*/ 0 h 42"/>
                  <a:gd name="T2" fmla="*/ 11 w 19"/>
                  <a:gd name="T3" fmla="*/ 0 h 42"/>
                  <a:gd name="T4" fmla="*/ 7 w 19"/>
                  <a:gd name="T5" fmla="*/ 7 h 42"/>
                  <a:gd name="T6" fmla="*/ 1 w 19"/>
                  <a:gd name="T7" fmla="*/ 40 h 42"/>
                  <a:gd name="T8" fmla="*/ 5 w 19"/>
                  <a:gd name="T9" fmla="*/ 42 h 42"/>
                  <a:gd name="T10" fmla="*/ 6 w 19"/>
                  <a:gd name="T11" fmla="*/ 42 h 42"/>
                  <a:gd name="T12" fmla="*/ 19 w 19"/>
                  <a:gd name="T13" fmla="*/ 15 h 42"/>
                  <a:gd name="T14" fmla="*/ 19 w 19"/>
                  <a:gd name="T15" fmla="*/ 15 h 42"/>
                  <a:gd name="T16" fmla="*/ 19 w 19"/>
                  <a:gd name="T17" fmla="*/ 15 h 42"/>
                  <a:gd name="T18" fmla="*/ 19 w 19"/>
                  <a:gd name="T19" fmla="*/ 3 h 42"/>
                  <a:gd name="T20" fmla="*/ 19 w 19"/>
                  <a:gd name="T21" fmla="*/ 3 h 42"/>
                  <a:gd name="T22" fmla="*/ 11 w 19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42"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0" y="2"/>
                      <a:pt x="9" y="5"/>
                      <a:pt x="7" y="7"/>
                    </a:cubicBezTo>
                    <a:cubicBezTo>
                      <a:pt x="0" y="17"/>
                      <a:pt x="9" y="30"/>
                      <a:pt x="1" y="40"/>
                    </a:cubicBezTo>
                    <a:cubicBezTo>
                      <a:pt x="2" y="41"/>
                      <a:pt x="4" y="42"/>
                      <a:pt x="5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15" y="35"/>
                      <a:pt x="14" y="24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1"/>
                      <a:pt x="19" y="7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6" y="2"/>
                      <a:pt x="14" y="1"/>
                      <a:pt x="11" y="0"/>
                    </a:cubicBezTo>
                  </a:path>
                </a:pathLst>
              </a:custGeom>
              <a:solidFill>
                <a:srgbClr val="3B16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2" name="Freeform 6470"/>
              <p:cNvSpPr/>
              <p:nvPr/>
            </p:nvSpPr>
            <p:spPr bwMode="auto">
              <a:xfrm>
                <a:off x="5192713" y="5759451"/>
                <a:ext cx="165100" cy="217488"/>
              </a:xfrm>
              <a:custGeom>
                <a:avLst/>
                <a:gdLst>
                  <a:gd name="T0" fmla="*/ 82 w 82"/>
                  <a:gd name="T1" fmla="*/ 0 h 109"/>
                  <a:gd name="T2" fmla="*/ 38 w 82"/>
                  <a:gd name="T3" fmla="*/ 22 h 109"/>
                  <a:gd name="T4" fmla="*/ 38 w 82"/>
                  <a:gd name="T5" fmla="*/ 22 h 109"/>
                  <a:gd name="T6" fmla="*/ 38 w 82"/>
                  <a:gd name="T7" fmla="*/ 22 h 109"/>
                  <a:gd name="T8" fmla="*/ 38 w 82"/>
                  <a:gd name="T9" fmla="*/ 22 h 109"/>
                  <a:gd name="T10" fmla="*/ 21 w 82"/>
                  <a:gd name="T11" fmla="*/ 50 h 109"/>
                  <a:gd name="T12" fmla="*/ 21 w 82"/>
                  <a:gd name="T13" fmla="*/ 50 h 109"/>
                  <a:gd name="T14" fmla="*/ 8 w 82"/>
                  <a:gd name="T15" fmla="*/ 79 h 109"/>
                  <a:gd name="T16" fmla="*/ 4 w 82"/>
                  <a:gd name="T17" fmla="*/ 85 h 109"/>
                  <a:gd name="T18" fmla="*/ 4 w 82"/>
                  <a:gd name="T19" fmla="*/ 85 h 109"/>
                  <a:gd name="T20" fmla="*/ 4 w 82"/>
                  <a:gd name="T21" fmla="*/ 98 h 109"/>
                  <a:gd name="T22" fmla="*/ 13 w 82"/>
                  <a:gd name="T23" fmla="*/ 109 h 109"/>
                  <a:gd name="T24" fmla="*/ 13 w 82"/>
                  <a:gd name="T25" fmla="*/ 109 h 109"/>
                  <a:gd name="T26" fmla="*/ 27 w 82"/>
                  <a:gd name="T27" fmla="*/ 80 h 109"/>
                  <a:gd name="T28" fmla="*/ 27 w 82"/>
                  <a:gd name="T29" fmla="*/ 80 h 109"/>
                  <a:gd name="T30" fmla="*/ 40 w 82"/>
                  <a:gd name="T31" fmla="*/ 77 h 109"/>
                  <a:gd name="T32" fmla="*/ 40 w 82"/>
                  <a:gd name="T33" fmla="*/ 77 h 109"/>
                  <a:gd name="T34" fmla="*/ 40 w 82"/>
                  <a:gd name="T35" fmla="*/ 77 h 109"/>
                  <a:gd name="T36" fmla="*/ 44 w 82"/>
                  <a:gd name="T37" fmla="*/ 39 h 109"/>
                  <a:gd name="T38" fmla="*/ 48 w 82"/>
                  <a:gd name="T39" fmla="*/ 36 h 109"/>
                  <a:gd name="T40" fmla="*/ 56 w 82"/>
                  <a:gd name="T41" fmla="*/ 41 h 109"/>
                  <a:gd name="T42" fmla="*/ 56 w 82"/>
                  <a:gd name="T43" fmla="*/ 41 h 109"/>
                  <a:gd name="T44" fmla="*/ 71 w 82"/>
                  <a:gd name="T45" fmla="*/ 21 h 109"/>
                  <a:gd name="T46" fmla="*/ 71 w 82"/>
                  <a:gd name="T47" fmla="*/ 21 h 109"/>
                  <a:gd name="T48" fmla="*/ 82 w 82"/>
                  <a:gd name="T49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109">
                    <a:moveTo>
                      <a:pt x="82" y="0"/>
                    </a:moveTo>
                    <a:cubicBezTo>
                      <a:pt x="67" y="7"/>
                      <a:pt x="55" y="20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4" y="33"/>
                      <a:pt x="33" y="45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5" y="63"/>
                      <a:pt x="26" y="75"/>
                      <a:pt x="8" y="79"/>
                    </a:cubicBezTo>
                    <a:cubicBezTo>
                      <a:pt x="6" y="79"/>
                      <a:pt x="6" y="83"/>
                      <a:pt x="4" y="85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8" y="89"/>
                      <a:pt x="6" y="94"/>
                      <a:pt x="4" y="98"/>
                    </a:cubicBezTo>
                    <a:cubicBezTo>
                      <a:pt x="0" y="108"/>
                      <a:pt x="7" y="108"/>
                      <a:pt x="13" y="109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19" y="100"/>
                      <a:pt x="24" y="91"/>
                      <a:pt x="27" y="80"/>
                    </a:cubicBezTo>
                    <a:cubicBezTo>
                      <a:pt x="27" y="80"/>
                      <a:pt x="27" y="80"/>
                      <a:pt x="27" y="80"/>
                    </a:cubicBezTo>
                    <a:cubicBezTo>
                      <a:pt x="31" y="79"/>
                      <a:pt x="36" y="78"/>
                      <a:pt x="40" y="77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40" y="77"/>
                      <a:pt x="40" y="77"/>
                      <a:pt x="40" y="77"/>
                    </a:cubicBezTo>
                    <a:cubicBezTo>
                      <a:pt x="27" y="63"/>
                      <a:pt x="41" y="51"/>
                      <a:pt x="44" y="39"/>
                    </a:cubicBezTo>
                    <a:cubicBezTo>
                      <a:pt x="45" y="37"/>
                      <a:pt x="46" y="36"/>
                      <a:pt x="48" y="36"/>
                    </a:cubicBezTo>
                    <a:cubicBezTo>
                      <a:pt x="50" y="36"/>
                      <a:pt x="54" y="39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9" y="33"/>
                      <a:pt x="59" y="23"/>
                      <a:pt x="71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8" y="16"/>
                      <a:pt x="80" y="8"/>
                      <a:pt x="82" y="0"/>
                    </a:cubicBezTo>
                  </a:path>
                </a:pathLst>
              </a:custGeom>
              <a:solidFill>
                <a:srgbClr val="4A2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3" name="Freeform 6471"/>
              <p:cNvSpPr>
                <a:spLocks noEditPoints="1"/>
              </p:cNvSpPr>
              <p:nvPr/>
            </p:nvSpPr>
            <p:spPr bwMode="auto">
              <a:xfrm>
                <a:off x="5176838" y="5829301"/>
                <a:ext cx="52388" cy="47625"/>
              </a:xfrm>
              <a:custGeom>
                <a:avLst/>
                <a:gdLst>
                  <a:gd name="T0" fmla="*/ 6 w 26"/>
                  <a:gd name="T1" fmla="*/ 7 h 24"/>
                  <a:gd name="T2" fmla="*/ 6 w 26"/>
                  <a:gd name="T3" fmla="*/ 7 h 24"/>
                  <a:gd name="T4" fmla="*/ 6 w 26"/>
                  <a:gd name="T5" fmla="*/ 7 h 24"/>
                  <a:gd name="T6" fmla="*/ 6 w 26"/>
                  <a:gd name="T7" fmla="*/ 7 h 24"/>
                  <a:gd name="T8" fmla="*/ 22 w 26"/>
                  <a:gd name="T9" fmla="*/ 0 h 24"/>
                  <a:gd name="T10" fmla="*/ 16 w 26"/>
                  <a:gd name="T11" fmla="*/ 4 h 24"/>
                  <a:gd name="T12" fmla="*/ 11 w 26"/>
                  <a:gd name="T13" fmla="*/ 9 h 24"/>
                  <a:gd name="T14" fmla="*/ 10 w 26"/>
                  <a:gd name="T15" fmla="*/ 8 h 24"/>
                  <a:gd name="T16" fmla="*/ 10 w 26"/>
                  <a:gd name="T17" fmla="*/ 8 h 24"/>
                  <a:gd name="T18" fmla="*/ 7 w 26"/>
                  <a:gd name="T19" fmla="*/ 7 h 24"/>
                  <a:gd name="T20" fmla="*/ 7 w 26"/>
                  <a:gd name="T21" fmla="*/ 7 h 24"/>
                  <a:gd name="T22" fmla="*/ 6 w 26"/>
                  <a:gd name="T23" fmla="*/ 7 h 24"/>
                  <a:gd name="T24" fmla="*/ 7 w 26"/>
                  <a:gd name="T25" fmla="*/ 23 h 24"/>
                  <a:gd name="T26" fmla="*/ 10 w 26"/>
                  <a:gd name="T27" fmla="*/ 24 h 24"/>
                  <a:gd name="T28" fmla="*/ 18 w 26"/>
                  <a:gd name="T29" fmla="*/ 15 h 24"/>
                  <a:gd name="T30" fmla="*/ 26 w 26"/>
                  <a:gd name="T31" fmla="*/ 10 h 24"/>
                  <a:gd name="T32" fmla="*/ 26 w 26"/>
                  <a:gd name="T33" fmla="*/ 10 h 24"/>
                  <a:gd name="T34" fmla="*/ 22 w 26"/>
                  <a:gd name="T35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" h="24"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moveTo>
                      <a:pt x="22" y="0"/>
                    </a:moveTo>
                    <a:cubicBezTo>
                      <a:pt x="20" y="0"/>
                      <a:pt x="18" y="2"/>
                      <a:pt x="16" y="4"/>
                    </a:cubicBezTo>
                    <a:cubicBezTo>
                      <a:pt x="14" y="6"/>
                      <a:pt x="12" y="9"/>
                      <a:pt x="11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6" y="13"/>
                      <a:pt x="0" y="19"/>
                      <a:pt x="7" y="23"/>
                    </a:cubicBezTo>
                    <a:cubicBezTo>
                      <a:pt x="8" y="23"/>
                      <a:pt x="9" y="24"/>
                      <a:pt x="10" y="24"/>
                    </a:cubicBezTo>
                    <a:cubicBezTo>
                      <a:pt x="14" y="24"/>
                      <a:pt x="15" y="17"/>
                      <a:pt x="18" y="15"/>
                    </a:cubicBezTo>
                    <a:cubicBezTo>
                      <a:pt x="21" y="14"/>
                      <a:pt x="24" y="12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2"/>
                      <a:pt x="23" y="0"/>
                      <a:pt x="22" y="0"/>
                    </a:cubicBezTo>
                  </a:path>
                </a:pathLst>
              </a:custGeom>
              <a:solidFill>
                <a:srgbClr val="7541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4" name="Freeform 6472"/>
              <p:cNvSpPr/>
              <p:nvPr/>
            </p:nvSpPr>
            <p:spPr bwMode="auto">
              <a:xfrm>
                <a:off x="5230813" y="5802314"/>
                <a:ext cx="38100" cy="57150"/>
              </a:xfrm>
              <a:custGeom>
                <a:avLst/>
                <a:gdLst>
                  <a:gd name="T0" fmla="*/ 9 w 19"/>
                  <a:gd name="T1" fmla="*/ 0 h 28"/>
                  <a:gd name="T2" fmla="*/ 5 w 19"/>
                  <a:gd name="T3" fmla="*/ 13 h 28"/>
                  <a:gd name="T4" fmla="*/ 3 w 19"/>
                  <a:gd name="T5" fmla="*/ 24 h 28"/>
                  <a:gd name="T6" fmla="*/ 3 w 19"/>
                  <a:gd name="T7" fmla="*/ 24 h 28"/>
                  <a:gd name="T8" fmla="*/ 2 w 19"/>
                  <a:gd name="T9" fmla="*/ 28 h 28"/>
                  <a:gd name="T10" fmla="*/ 2 w 19"/>
                  <a:gd name="T11" fmla="*/ 28 h 28"/>
                  <a:gd name="T12" fmla="*/ 19 w 19"/>
                  <a:gd name="T13" fmla="*/ 0 h 28"/>
                  <a:gd name="T14" fmla="*/ 19 w 19"/>
                  <a:gd name="T15" fmla="*/ 0 h 28"/>
                  <a:gd name="T16" fmla="*/ 18 w 19"/>
                  <a:gd name="T17" fmla="*/ 0 h 28"/>
                  <a:gd name="T18" fmla="*/ 14 w 19"/>
                  <a:gd name="T19" fmla="*/ 0 h 28"/>
                  <a:gd name="T20" fmla="*/ 9 w 19"/>
                  <a:gd name="T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28">
                    <a:moveTo>
                      <a:pt x="9" y="0"/>
                    </a:moveTo>
                    <a:cubicBezTo>
                      <a:pt x="4" y="0"/>
                      <a:pt x="0" y="2"/>
                      <a:pt x="5" y="13"/>
                    </a:cubicBezTo>
                    <a:cubicBezTo>
                      <a:pt x="7" y="16"/>
                      <a:pt x="4" y="20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2" y="25"/>
                      <a:pt x="2" y="26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4" y="23"/>
                      <a:pt x="15" y="11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4" y="0"/>
                    </a:cubicBezTo>
                    <a:cubicBezTo>
                      <a:pt x="12" y="0"/>
                      <a:pt x="10" y="0"/>
                      <a:pt x="9" y="0"/>
                    </a:cubicBezTo>
                  </a:path>
                </a:pathLst>
              </a:custGeom>
              <a:solidFill>
                <a:srgbClr val="5F28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5" name="Freeform 6473"/>
              <p:cNvSpPr>
                <a:spLocks noEditPoints="1"/>
              </p:cNvSpPr>
              <p:nvPr/>
            </p:nvSpPr>
            <p:spPr bwMode="auto">
              <a:xfrm>
                <a:off x="5168900" y="5822951"/>
                <a:ext cx="25400" cy="25400"/>
              </a:xfrm>
              <a:custGeom>
                <a:avLst/>
                <a:gdLst>
                  <a:gd name="T0" fmla="*/ 10 w 13"/>
                  <a:gd name="T1" fmla="*/ 10 h 13"/>
                  <a:gd name="T2" fmla="*/ 10 w 13"/>
                  <a:gd name="T3" fmla="*/ 10 h 13"/>
                  <a:gd name="T4" fmla="*/ 10 w 13"/>
                  <a:gd name="T5" fmla="*/ 10 h 13"/>
                  <a:gd name="T6" fmla="*/ 10 w 13"/>
                  <a:gd name="T7" fmla="*/ 10 h 13"/>
                  <a:gd name="T8" fmla="*/ 6 w 13"/>
                  <a:gd name="T9" fmla="*/ 0 h 13"/>
                  <a:gd name="T10" fmla="*/ 3 w 13"/>
                  <a:gd name="T11" fmla="*/ 10 h 13"/>
                  <a:gd name="T12" fmla="*/ 4 w 13"/>
                  <a:gd name="T13" fmla="*/ 13 h 13"/>
                  <a:gd name="T14" fmla="*/ 7 w 13"/>
                  <a:gd name="T15" fmla="*/ 11 h 13"/>
                  <a:gd name="T16" fmla="*/ 10 w 13"/>
                  <a:gd name="T17" fmla="*/ 10 h 13"/>
                  <a:gd name="T18" fmla="*/ 10 w 13"/>
                  <a:gd name="T19" fmla="*/ 10 h 13"/>
                  <a:gd name="T20" fmla="*/ 10 w 13"/>
                  <a:gd name="T21" fmla="*/ 10 h 13"/>
                  <a:gd name="T22" fmla="*/ 10 w 13"/>
                  <a:gd name="T23" fmla="*/ 10 h 13"/>
                  <a:gd name="T24" fmla="*/ 7 w 13"/>
                  <a:gd name="T25" fmla="*/ 0 h 13"/>
                  <a:gd name="T26" fmla="*/ 6 w 13"/>
                  <a:gd name="T2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3">
                    <a:moveTo>
                      <a:pt x="10" y="10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moveTo>
                      <a:pt x="6" y="0"/>
                    </a:moveTo>
                    <a:cubicBezTo>
                      <a:pt x="0" y="0"/>
                      <a:pt x="2" y="7"/>
                      <a:pt x="3" y="10"/>
                    </a:cubicBezTo>
                    <a:cubicBezTo>
                      <a:pt x="3" y="12"/>
                      <a:pt x="4" y="13"/>
                      <a:pt x="4" y="13"/>
                    </a:cubicBezTo>
                    <a:cubicBezTo>
                      <a:pt x="5" y="13"/>
                      <a:pt x="6" y="12"/>
                      <a:pt x="7" y="11"/>
                    </a:cubicBezTo>
                    <a:cubicBezTo>
                      <a:pt x="8" y="11"/>
                      <a:pt x="9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6"/>
                      <a:pt x="13" y="0"/>
                      <a:pt x="7" y="0"/>
                    </a:cubicBezTo>
                    <a:cubicBezTo>
                      <a:pt x="7" y="0"/>
                      <a:pt x="7" y="0"/>
                      <a:pt x="6" y="0"/>
                    </a:cubicBezTo>
                  </a:path>
                </a:pathLst>
              </a:custGeom>
              <a:solidFill>
                <a:srgbClr val="4B1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6" name="Freeform 6474"/>
              <p:cNvSpPr/>
              <p:nvPr/>
            </p:nvSpPr>
            <p:spPr bwMode="auto">
              <a:xfrm>
                <a:off x="5183188" y="4981576"/>
                <a:ext cx="31750" cy="31750"/>
              </a:xfrm>
              <a:custGeom>
                <a:avLst/>
                <a:gdLst>
                  <a:gd name="T0" fmla="*/ 4 w 16"/>
                  <a:gd name="T1" fmla="*/ 0 h 16"/>
                  <a:gd name="T2" fmla="*/ 4 w 16"/>
                  <a:gd name="T3" fmla="*/ 0 h 16"/>
                  <a:gd name="T4" fmla="*/ 1 w 16"/>
                  <a:gd name="T5" fmla="*/ 7 h 16"/>
                  <a:gd name="T6" fmla="*/ 1 w 16"/>
                  <a:gd name="T7" fmla="*/ 7 h 16"/>
                  <a:gd name="T8" fmla="*/ 3 w 16"/>
                  <a:gd name="T9" fmla="*/ 16 h 16"/>
                  <a:gd name="T10" fmla="*/ 3 w 16"/>
                  <a:gd name="T11" fmla="*/ 16 h 16"/>
                  <a:gd name="T12" fmla="*/ 4 w 1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6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2" y="5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10"/>
                      <a:pt x="0" y="13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12" y="11"/>
                      <a:pt x="16" y="6"/>
                      <a:pt x="4" y="0"/>
                    </a:cubicBezTo>
                  </a:path>
                </a:pathLst>
              </a:custGeom>
              <a:solidFill>
                <a:srgbClr val="7132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7" name="Freeform 6475"/>
              <p:cNvSpPr/>
              <p:nvPr/>
            </p:nvSpPr>
            <p:spPr bwMode="auto">
              <a:xfrm>
                <a:off x="5086350" y="5207001"/>
                <a:ext cx="93663" cy="93663"/>
              </a:xfrm>
              <a:custGeom>
                <a:avLst/>
                <a:gdLst>
                  <a:gd name="T0" fmla="*/ 42 w 47"/>
                  <a:gd name="T1" fmla="*/ 0 h 47"/>
                  <a:gd name="T2" fmla="*/ 38 w 47"/>
                  <a:gd name="T3" fmla="*/ 2 h 47"/>
                  <a:gd name="T4" fmla="*/ 34 w 47"/>
                  <a:gd name="T5" fmla="*/ 4 h 47"/>
                  <a:gd name="T6" fmla="*/ 33 w 47"/>
                  <a:gd name="T7" fmla="*/ 4 h 47"/>
                  <a:gd name="T8" fmla="*/ 33 w 47"/>
                  <a:gd name="T9" fmla="*/ 4 h 47"/>
                  <a:gd name="T10" fmla="*/ 31 w 47"/>
                  <a:gd name="T11" fmla="*/ 11 h 47"/>
                  <a:gd name="T12" fmla="*/ 31 w 47"/>
                  <a:gd name="T13" fmla="*/ 11 h 47"/>
                  <a:gd name="T14" fmla="*/ 29 w 47"/>
                  <a:gd name="T15" fmla="*/ 17 h 47"/>
                  <a:gd name="T16" fmla="*/ 29 w 47"/>
                  <a:gd name="T17" fmla="*/ 17 h 47"/>
                  <a:gd name="T18" fmla="*/ 26 w 47"/>
                  <a:gd name="T19" fmla="*/ 16 h 47"/>
                  <a:gd name="T20" fmla="*/ 0 w 47"/>
                  <a:gd name="T21" fmla="*/ 42 h 47"/>
                  <a:gd name="T22" fmla="*/ 0 w 47"/>
                  <a:gd name="T23" fmla="*/ 42 h 47"/>
                  <a:gd name="T24" fmla="*/ 2 w 47"/>
                  <a:gd name="T25" fmla="*/ 47 h 47"/>
                  <a:gd name="T26" fmla="*/ 2 w 47"/>
                  <a:gd name="T27" fmla="*/ 47 h 47"/>
                  <a:gd name="T28" fmla="*/ 3 w 47"/>
                  <a:gd name="T29" fmla="*/ 47 h 47"/>
                  <a:gd name="T30" fmla="*/ 26 w 47"/>
                  <a:gd name="T31" fmla="*/ 30 h 47"/>
                  <a:gd name="T32" fmla="*/ 35 w 47"/>
                  <a:gd name="T33" fmla="*/ 44 h 47"/>
                  <a:gd name="T34" fmla="*/ 38 w 47"/>
                  <a:gd name="T35" fmla="*/ 40 h 47"/>
                  <a:gd name="T36" fmla="*/ 44 w 47"/>
                  <a:gd name="T37" fmla="*/ 3 h 47"/>
                  <a:gd name="T38" fmla="*/ 42 w 47"/>
                  <a:gd name="T39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7" h="47">
                    <a:moveTo>
                      <a:pt x="42" y="0"/>
                    </a:moveTo>
                    <a:cubicBezTo>
                      <a:pt x="41" y="0"/>
                      <a:pt x="39" y="1"/>
                      <a:pt x="38" y="2"/>
                    </a:cubicBezTo>
                    <a:cubicBezTo>
                      <a:pt x="37" y="3"/>
                      <a:pt x="35" y="4"/>
                      <a:pt x="34" y="4"/>
                    </a:cubicBezTo>
                    <a:cubicBezTo>
                      <a:pt x="34" y="4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2" y="7"/>
                      <a:pt x="32" y="9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0" y="13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6"/>
                      <a:pt x="27" y="16"/>
                      <a:pt x="26" y="16"/>
                    </a:cubicBezTo>
                    <a:cubicBezTo>
                      <a:pt x="9" y="16"/>
                      <a:pt x="8" y="34"/>
                      <a:pt x="0" y="42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4"/>
                      <a:pt x="2" y="45"/>
                      <a:pt x="2" y="47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15" y="47"/>
                      <a:pt x="18" y="35"/>
                      <a:pt x="26" y="30"/>
                    </a:cubicBezTo>
                    <a:cubicBezTo>
                      <a:pt x="29" y="39"/>
                      <a:pt x="32" y="44"/>
                      <a:pt x="35" y="44"/>
                    </a:cubicBezTo>
                    <a:cubicBezTo>
                      <a:pt x="36" y="44"/>
                      <a:pt x="37" y="43"/>
                      <a:pt x="38" y="40"/>
                    </a:cubicBezTo>
                    <a:cubicBezTo>
                      <a:pt x="41" y="28"/>
                      <a:pt x="47" y="16"/>
                      <a:pt x="44" y="3"/>
                    </a:cubicBezTo>
                    <a:cubicBezTo>
                      <a:pt x="44" y="1"/>
                      <a:pt x="43" y="0"/>
                      <a:pt x="42" y="0"/>
                    </a:cubicBezTo>
                  </a:path>
                </a:pathLst>
              </a:custGeom>
              <a:solidFill>
                <a:srgbClr val="5019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8" name="Freeform 6476"/>
              <p:cNvSpPr>
                <a:spLocks noEditPoints="1"/>
              </p:cNvSpPr>
              <p:nvPr/>
            </p:nvSpPr>
            <p:spPr bwMode="auto">
              <a:xfrm>
                <a:off x="5100638" y="5187951"/>
                <a:ext cx="52388" cy="46038"/>
              </a:xfrm>
              <a:custGeom>
                <a:avLst/>
                <a:gdLst>
                  <a:gd name="T0" fmla="*/ 10 w 26"/>
                  <a:gd name="T1" fmla="*/ 0 h 23"/>
                  <a:gd name="T2" fmla="*/ 1 w 26"/>
                  <a:gd name="T3" fmla="*/ 9 h 23"/>
                  <a:gd name="T4" fmla="*/ 3 w 26"/>
                  <a:gd name="T5" fmla="*/ 21 h 23"/>
                  <a:gd name="T6" fmla="*/ 6 w 26"/>
                  <a:gd name="T7" fmla="*/ 23 h 23"/>
                  <a:gd name="T8" fmla="*/ 8 w 26"/>
                  <a:gd name="T9" fmla="*/ 21 h 23"/>
                  <a:gd name="T10" fmla="*/ 11 w 26"/>
                  <a:gd name="T11" fmla="*/ 19 h 23"/>
                  <a:gd name="T12" fmla="*/ 11 w 26"/>
                  <a:gd name="T13" fmla="*/ 19 h 23"/>
                  <a:gd name="T14" fmla="*/ 24 w 26"/>
                  <a:gd name="T15" fmla="*/ 21 h 23"/>
                  <a:gd name="T16" fmla="*/ 24 w 26"/>
                  <a:gd name="T17" fmla="*/ 21 h 23"/>
                  <a:gd name="T18" fmla="*/ 24 w 26"/>
                  <a:gd name="T19" fmla="*/ 21 h 23"/>
                  <a:gd name="T20" fmla="*/ 26 w 26"/>
                  <a:gd name="T21" fmla="*/ 14 h 23"/>
                  <a:gd name="T22" fmla="*/ 26 w 26"/>
                  <a:gd name="T23" fmla="*/ 14 h 23"/>
                  <a:gd name="T24" fmla="*/ 10 w 26"/>
                  <a:gd name="T25" fmla="*/ 0 h 23"/>
                  <a:gd name="T26" fmla="*/ 10 w 26"/>
                  <a:gd name="T27" fmla="*/ 0 h 23"/>
                  <a:gd name="T28" fmla="*/ 10 w 26"/>
                  <a:gd name="T29" fmla="*/ 0 h 23"/>
                  <a:gd name="T30" fmla="*/ 10 w 26"/>
                  <a:gd name="T31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23">
                    <a:moveTo>
                      <a:pt x="10" y="0"/>
                    </a:moveTo>
                    <a:cubicBezTo>
                      <a:pt x="7" y="3"/>
                      <a:pt x="2" y="6"/>
                      <a:pt x="1" y="9"/>
                    </a:cubicBezTo>
                    <a:cubicBezTo>
                      <a:pt x="0" y="13"/>
                      <a:pt x="1" y="18"/>
                      <a:pt x="3" y="21"/>
                    </a:cubicBezTo>
                    <a:cubicBezTo>
                      <a:pt x="4" y="23"/>
                      <a:pt x="5" y="23"/>
                      <a:pt x="6" y="23"/>
                    </a:cubicBezTo>
                    <a:cubicBezTo>
                      <a:pt x="7" y="23"/>
                      <a:pt x="7" y="22"/>
                      <a:pt x="8" y="21"/>
                    </a:cubicBezTo>
                    <a:cubicBezTo>
                      <a:pt x="9" y="20"/>
                      <a:pt x="10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5" y="20"/>
                      <a:pt x="20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5" y="19"/>
                      <a:pt x="25" y="17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1" y="10"/>
                      <a:pt x="16" y="5"/>
                      <a:pt x="10" y="0"/>
                    </a:cubicBezTo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622C5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49" name="Freeform 6477"/>
              <p:cNvSpPr/>
              <p:nvPr/>
            </p:nvSpPr>
            <p:spPr bwMode="auto">
              <a:xfrm>
                <a:off x="5184775" y="5200651"/>
                <a:ext cx="31750" cy="33338"/>
              </a:xfrm>
              <a:custGeom>
                <a:avLst/>
                <a:gdLst>
                  <a:gd name="T0" fmla="*/ 8 w 16"/>
                  <a:gd name="T1" fmla="*/ 0 h 16"/>
                  <a:gd name="T2" fmla="*/ 5 w 16"/>
                  <a:gd name="T3" fmla="*/ 0 h 16"/>
                  <a:gd name="T4" fmla="*/ 8 w 16"/>
                  <a:gd name="T5" fmla="*/ 16 h 16"/>
                  <a:gd name="T6" fmla="*/ 10 w 16"/>
                  <a:gd name="T7" fmla="*/ 0 h 16"/>
                  <a:gd name="T8" fmla="*/ 8 w 16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8" y="0"/>
                    </a:moveTo>
                    <a:cubicBezTo>
                      <a:pt x="6" y="0"/>
                      <a:pt x="5" y="0"/>
                      <a:pt x="5" y="0"/>
                    </a:cubicBezTo>
                    <a:cubicBezTo>
                      <a:pt x="0" y="7"/>
                      <a:pt x="2" y="12"/>
                      <a:pt x="8" y="16"/>
                    </a:cubicBezTo>
                    <a:cubicBezTo>
                      <a:pt x="12" y="11"/>
                      <a:pt x="16" y="6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</a:path>
                </a:pathLst>
              </a:custGeom>
              <a:solidFill>
                <a:srgbClr val="6632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0" name="Freeform 6478"/>
              <p:cNvSpPr>
                <a:spLocks noEditPoints="1"/>
              </p:cNvSpPr>
              <p:nvPr/>
            </p:nvSpPr>
            <p:spPr bwMode="auto">
              <a:xfrm>
                <a:off x="5360988" y="5583239"/>
                <a:ext cx="146050" cy="144463"/>
              </a:xfrm>
              <a:custGeom>
                <a:avLst/>
                <a:gdLst>
                  <a:gd name="T0" fmla="*/ 33 w 73"/>
                  <a:gd name="T1" fmla="*/ 45 h 72"/>
                  <a:gd name="T2" fmla="*/ 27 w 73"/>
                  <a:gd name="T3" fmla="*/ 44 h 72"/>
                  <a:gd name="T4" fmla="*/ 25 w 73"/>
                  <a:gd name="T5" fmla="*/ 38 h 72"/>
                  <a:gd name="T6" fmla="*/ 34 w 73"/>
                  <a:gd name="T7" fmla="*/ 33 h 72"/>
                  <a:gd name="T8" fmla="*/ 38 w 73"/>
                  <a:gd name="T9" fmla="*/ 33 h 72"/>
                  <a:gd name="T10" fmla="*/ 41 w 73"/>
                  <a:gd name="T11" fmla="*/ 41 h 72"/>
                  <a:gd name="T12" fmla="*/ 33 w 73"/>
                  <a:gd name="T13" fmla="*/ 45 h 72"/>
                  <a:gd name="T14" fmla="*/ 16 w 73"/>
                  <a:gd name="T15" fmla="*/ 0 h 72"/>
                  <a:gd name="T16" fmla="*/ 16 w 73"/>
                  <a:gd name="T17" fmla="*/ 0 h 72"/>
                  <a:gd name="T18" fmla="*/ 16 w 73"/>
                  <a:gd name="T19" fmla="*/ 0 h 72"/>
                  <a:gd name="T20" fmla="*/ 16 w 73"/>
                  <a:gd name="T21" fmla="*/ 0 h 72"/>
                  <a:gd name="T22" fmla="*/ 5 w 73"/>
                  <a:gd name="T23" fmla="*/ 21 h 72"/>
                  <a:gd name="T24" fmla="*/ 5 w 73"/>
                  <a:gd name="T25" fmla="*/ 33 h 72"/>
                  <a:gd name="T26" fmla="*/ 4 w 73"/>
                  <a:gd name="T27" fmla="*/ 34 h 72"/>
                  <a:gd name="T28" fmla="*/ 2 w 73"/>
                  <a:gd name="T29" fmla="*/ 53 h 72"/>
                  <a:gd name="T30" fmla="*/ 2 w 73"/>
                  <a:gd name="T31" fmla="*/ 53 h 72"/>
                  <a:gd name="T32" fmla="*/ 13 w 73"/>
                  <a:gd name="T33" fmla="*/ 72 h 72"/>
                  <a:gd name="T34" fmla="*/ 31 w 73"/>
                  <a:gd name="T35" fmla="*/ 63 h 72"/>
                  <a:gd name="T36" fmla="*/ 61 w 73"/>
                  <a:gd name="T37" fmla="*/ 47 h 72"/>
                  <a:gd name="T38" fmla="*/ 61 w 73"/>
                  <a:gd name="T39" fmla="*/ 47 h 72"/>
                  <a:gd name="T40" fmla="*/ 67 w 73"/>
                  <a:gd name="T41" fmla="*/ 42 h 72"/>
                  <a:gd name="T42" fmla="*/ 67 w 73"/>
                  <a:gd name="T43" fmla="*/ 42 h 72"/>
                  <a:gd name="T44" fmla="*/ 73 w 73"/>
                  <a:gd name="T45" fmla="*/ 36 h 72"/>
                  <a:gd name="T46" fmla="*/ 61 w 73"/>
                  <a:gd name="T47" fmla="*/ 11 h 72"/>
                  <a:gd name="T48" fmla="*/ 61 w 73"/>
                  <a:gd name="T49" fmla="*/ 11 h 72"/>
                  <a:gd name="T50" fmla="*/ 51 w 73"/>
                  <a:gd name="T51" fmla="*/ 8 h 72"/>
                  <a:gd name="T52" fmla="*/ 43 w 73"/>
                  <a:gd name="T53" fmla="*/ 9 h 72"/>
                  <a:gd name="T54" fmla="*/ 35 w 73"/>
                  <a:gd name="T55" fmla="*/ 10 h 72"/>
                  <a:gd name="T56" fmla="*/ 24 w 73"/>
                  <a:gd name="T57" fmla="*/ 6 h 72"/>
                  <a:gd name="T58" fmla="*/ 19 w 73"/>
                  <a:gd name="T59" fmla="*/ 1 h 72"/>
                  <a:gd name="T60" fmla="*/ 19 w 73"/>
                  <a:gd name="T61" fmla="*/ 1 h 72"/>
                  <a:gd name="T62" fmla="*/ 16 w 73"/>
                  <a:gd name="T6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72">
                    <a:moveTo>
                      <a:pt x="33" y="45"/>
                    </a:moveTo>
                    <a:cubicBezTo>
                      <a:pt x="31" y="45"/>
                      <a:pt x="29" y="44"/>
                      <a:pt x="27" y="44"/>
                    </a:cubicBezTo>
                    <a:cubicBezTo>
                      <a:pt x="25" y="43"/>
                      <a:pt x="23" y="40"/>
                      <a:pt x="25" y="38"/>
                    </a:cubicBezTo>
                    <a:cubicBezTo>
                      <a:pt x="27" y="35"/>
                      <a:pt x="31" y="33"/>
                      <a:pt x="34" y="33"/>
                    </a:cubicBezTo>
                    <a:cubicBezTo>
                      <a:pt x="36" y="33"/>
                      <a:pt x="37" y="33"/>
                      <a:pt x="38" y="33"/>
                    </a:cubicBezTo>
                    <a:cubicBezTo>
                      <a:pt x="41" y="35"/>
                      <a:pt x="42" y="38"/>
                      <a:pt x="41" y="41"/>
                    </a:cubicBezTo>
                    <a:cubicBezTo>
                      <a:pt x="39" y="44"/>
                      <a:pt x="36" y="45"/>
                      <a:pt x="33" y="45"/>
                    </a:cubicBezTo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9" y="5"/>
                      <a:pt x="6" y="13"/>
                      <a:pt x="5" y="21"/>
                    </a:cubicBezTo>
                    <a:cubicBezTo>
                      <a:pt x="7" y="25"/>
                      <a:pt x="12" y="29"/>
                      <a:pt x="5" y="33"/>
                    </a:cubicBezTo>
                    <a:cubicBezTo>
                      <a:pt x="4" y="33"/>
                      <a:pt x="4" y="33"/>
                      <a:pt x="4" y="34"/>
                    </a:cubicBezTo>
                    <a:cubicBezTo>
                      <a:pt x="3" y="40"/>
                      <a:pt x="0" y="46"/>
                      <a:pt x="2" y="53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5" y="66"/>
                      <a:pt x="8" y="72"/>
                      <a:pt x="13" y="72"/>
                    </a:cubicBezTo>
                    <a:cubicBezTo>
                      <a:pt x="17" y="72"/>
                      <a:pt x="23" y="69"/>
                      <a:pt x="31" y="63"/>
                    </a:cubicBezTo>
                    <a:cubicBezTo>
                      <a:pt x="40" y="56"/>
                      <a:pt x="48" y="48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3" y="46"/>
                      <a:pt x="65" y="44"/>
                      <a:pt x="67" y="42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9" y="40"/>
                      <a:pt x="71" y="38"/>
                      <a:pt x="73" y="36"/>
                    </a:cubicBezTo>
                    <a:cubicBezTo>
                      <a:pt x="66" y="29"/>
                      <a:pt x="73" y="15"/>
                      <a:pt x="61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58" y="9"/>
                      <a:pt x="54" y="8"/>
                      <a:pt x="51" y="8"/>
                    </a:cubicBezTo>
                    <a:cubicBezTo>
                      <a:pt x="48" y="8"/>
                      <a:pt x="46" y="8"/>
                      <a:pt x="43" y="9"/>
                    </a:cubicBezTo>
                    <a:cubicBezTo>
                      <a:pt x="40" y="9"/>
                      <a:pt x="38" y="10"/>
                      <a:pt x="35" y="10"/>
                    </a:cubicBezTo>
                    <a:cubicBezTo>
                      <a:pt x="31" y="10"/>
                      <a:pt x="27" y="9"/>
                      <a:pt x="24" y="6"/>
                    </a:cubicBezTo>
                    <a:cubicBezTo>
                      <a:pt x="22" y="4"/>
                      <a:pt x="20" y="3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7" y="0"/>
                      <a:pt x="16" y="0"/>
                    </a:cubicBezTo>
                  </a:path>
                </a:pathLst>
              </a:custGeom>
              <a:solidFill>
                <a:srgbClr val="A681A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1" name="Freeform 6479"/>
              <p:cNvSpPr/>
              <p:nvPr/>
            </p:nvSpPr>
            <p:spPr bwMode="auto">
              <a:xfrm>
                <a:off x="5445125" y="5497514"/>
                <a:ext cx="122238" cy="63500"/>
              </a:xfrm>
              <a:custGeom>
                <a:avLst/>
                <a:gdLst>
                  <a:gd name="T0" fmla="*/ 37 w 61"/>
                  <a:gd name="T1" fmla="*/ 0 h 32"/>
                  <a:gd name="T2" fmla="*/ 28 w 61"/>
                  <a:gd name="T3" fmla="*/ 3 h 32"/>
                  <a:gd name="T4" fmla="*/ 28 w 61"/>
                  <a:gd name="T5" fmla="*/ 3 h 32"/>
                  <a:gd name="T6" fmla="*/ 23 w 61"/>
                  <a:gd name="T7" fmla="*/ 6 h 32"/>
                  <a:gd name="T8" fmla="*/ 23 w 61"/>
                  <a:gd name="T9" fmla="*/ 6 h 32"/>
                  <a:gd name="T10" fmla="*/ 12 w 61"/>
                  <a:gd name="T11" fmla="*/ 27 h 32"/>
                  <a:gd name="T12" fmla="*/ 12 w 61"/>
                  <a:gd name="T13" fmla="*/ 27 h 32"/>
                  <a:gd name="T14" fmla="*/ 12 w 61"/>
                  <a:gd name="T15" fmla="*/ 27 h 32"/>
                  <a:gd name="T16" fmla="*/ 14 w 61"/>
                  <a:gd name="T17" fmla="*/ 32 h 32"/>
                  <a:gd name="T18" fmla="*/ 14 w 61"/>
                  <a:gd name="T19" fmla="*/ 32 h 32"/>
                  <a:gd name="T20" fmla="*/ 14 w 61"/>
                  <a:gd name="T21" fmla="*/ 32 h 32"/>
                  <a:gd name="T22" fmla="*/ 43 w 61"/>
                  <a:gd name="T23" fmla="*/ 23 h 32"/>
                  <a:gd name="T24" fmla="*/ 51 w 61"/>
                  <a:gd name="T25" fmla="*/ 24 h 32"/>
                  <a:gd name="T26" fmla="*/ 53 w 61"/>
                  <a:gd name="T27" fmla="*/ 24 h 32"/>
                  <a:gd name="T28" fmla="*/ 61 w 61"/>
                  <a:gd name="T29" fmla="*/ 14 h 32"/>
                  <a:gd name="T30" fmla="*/ 61 w 61"/>
                  <a:gd name="T31" fmla="*/ 14 h 32"/>
                  <a:gd name="T32" fmla="*/ 44 w 61"/>
                  <a:gd name="T33" fmla="*/ 5 h 32"/>
                  <a:gd name="T34" fmla="*/ 44 w 61"/>
                  <a:gd name="T35" fmla="*/ 5 h 32"/>
                  <a:gd name="T36" fmla="*/ 44 w 61"/>
                  <a:gd name="T37" fmla="*/ 5 h 32"/>
                  <a:gd name="T38" fmla="*/ 37 w 61"/>
                  <a:gd name="T3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1" h="32">
                    <a:moveTo>
                      <a:pt x="37" y="0"/>
                    </a:moveTo>
                    <a:cubicBezTo>
                      <a:pt x="34" y="0"/>
                      <a:pt x="31" y="2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4"/>
                      <a:pt x="24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7" y="12"/>
                      <a:pt x="0" y="12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9"/>
                      <a:pt x="13" y="30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24" y="29"/>
                      <a:pt x="33" y="23"/>
                      <a:pt x="43" y="23"/>
                    </a:cubicBezTo>
                    <a:cubicBezTo>
                      <a:pt x="46" y="23"/>
                      <a:pt x="48" y="23"/>
                      <a:pt x="51" y="24"/>
                    </a:cubicBezTo>
                    <a:cubicBezTo>
                      <a:pt x="52" y="24"/>
                      <a:pt x="52" y="24"/>
                      <a:pt x="53" y="24"/>
                    </a:cubicBezTo>
                    <a:cubicBezTo>
                      <a:pt x="57" y="24"/>
                      <a:pt x="60" y="19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55" y="12"/>
                      <a:pt x="47" y="12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2" y="1"/>
                      <a:pt x="39" y="0"/>
                      <a:pt x="37" y="0"/>
                    </a:cubicBezTo>
                  </a:path>
                </a:pathLst>
              </a:custGeom>
              <a:solidFill>
                <a:srgbClr val="5D2B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2" name="Freeform 6480"/>
              <p:cNvSpPr/>
              <p:nvPr/>
            </p:nvSpPr>
            <p:spPr bwMode="auto">
              <a:xfrm>
                <a:off x="5654675" y="5335589"/>
                <a:ext cx="73025" cy="109538"/>
              </a:xfrm>
              <a:custGeom>
                <a:avLst/>
                <a:gdLst>
                  <a:gd name="T0" fmla="*/ 18 w 37"/>
                  <a:gd name="T1" fmla="*/ 0 h 55"/>
                  <a:gd name="T2" fmla="*/ 1 w 37"/>
                  <a:gd name="T3" fmla="*/ 36 h 55"/>
                  <a:gd name="T4" fmla="*/ 1 w 37"/>
                  <a:gd name="T5" fmla="*/ 36 h 55"/>
                  <a:gd name="T6" fmla="*/ 3 w 37"/>
                  <a:gd name="T7" fmla="*/ 50 h 55"/>
                  <a:gd name="T8" fmla="*/ 4 w 37"/>
                  <a:gd name="T9" fmla="*/ 55 h 55"/>
                  <a:gd name="T10" fmla="*/ 5 w 37"/>
                  <a:gd name="T11" fmla="*/ 55 h 55"/>
                  <a:gd name="T12" fmla="*/ 7 w 37"/>
                  <a:gd name="T13" fmla="*/ 55 h 55"/>
                  <a:gd name="T14" fmla="*/ 8 w 37"/>
                  <a:gd name="T15" fmla="*/ 55 h 55"/>
                  <a:gd name="T16" fmla="*/ 8 w 37"/>
                  <a:gd name="T17" fmla="*/ 55 h 55"/>
                  <a:gd name="T18" fmla="*/ 16 w 37"/>
                  <a:gd name="T19" fmla="*/ 49 h 55"/>
                  <a:gd name="T20" fmla="*/ 19 w 37"/>
                  <a:gd name="T21" fmla="*/ 49 h 55"/>
                  <a:gd name="T22" fmla="*/ 22 w 37"/>
                  <a:gd name="T23" fmla="*/ 49 h 55"/>
                  <a:gd name="T24" fmla="*/ 26 w 37"/>
                  <a:gd name="T25" fmla="*/ 49 h 55"/>
                  <a:gd name="T26" fmla="*/ 26 w 37"/>
                  <a:gd name="T27" fmla="*/ 49 h 55"/>
                  <a:gd name="T28" fmla="*/ 26 w 37"/>
                  <a:gd name="T29" fmla="*/ 49 h 55"/>
                  <a:gd name="T30" fmla="*/ 26 w 37"/>
                  <a:gd name="T31" fmla="*/ 49 h 55"/>
                  <a:gd name="T32" fmla="*/ 26 w 37"/>
                  <a:gd name="T33" fmla="*/ 49 h 55"/>
                  <a:gd name="T34" fmla="*/ 17 w 37"/>
                  <a:gd name="T35" fmla="*/ 35 h 55"/>
                  <a:gd name="T36" fmla="*/ 18 w 37"/>
                  <a:gd name="T37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55">
                    <a:moveTo>
                      <a:pt x="18" y="0"/>
                    </a:moveTo>
                    <a:cubicBezTo>
                      <a:pt x="26" y="19"/>
                      <a:pt x="6" y="24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5" y="40"/>
                      <a:pt x="8" y="44"/>
                      <a:pt x="3" y="50"/>
                    </a:cubicBezTo>
                    <a:cubicBezTo>
                      <a:pt x="0" y="54"/>
                      <a:pt x="2" y="55"/>
                      <a:pt x="4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6" y="55"/>
                      <a:pt x="6" y="55"/>
                      <a:pt x="7" y="55"/>
                    </a:cubicBezTo>
                    <a:cubicBezTo>
                      <a:pt x="7" y="55"/>
                      <a:pt x="7" y="55"/>
                      <a:pt x="8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10" y="50"/>
                      <a:pt x="13" y="49"/>
                      <a:pt x="16" y="49"/>
                    </a:cubicBezTo>
                    <a:cubicBezTo>
                      <a:pt x="17" y="49"/>
                      <a:pt x="18" y="49"/>
                      <a:pt x="19" y="49"/>
                    </a:cubicBezTo>
                    <a:cubicBezTo>
                      <a:pt x="20" y="49"/>
                      <a:pt x="21" y="49"/>
                      <a:pt x="22" y="49"/>
                    </a:cubicBezTo>
                    <a:cubicBezTo>
                      <a:pt x="23" y="49"/>
                      <a:pt x="25" y="49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26" y="49"/>
                      <a:pt x="26" y="49"/>
                      <a:pt x="26" y="49"/>
                    </a:cubicBezTo>
                    <a:cubicBezTo>
                      <a:pt x="30" y="40"/>
                      <a:pt x="18" y="40"/>
                      <a:pt x="17" y="35"/>
                    </a:cubicBezTo>
                    <a:cubicBezTo>
                      <a:pt x="37" y="24"/>
                      <a:pt x="37" y="22"/>
                      <a:pt x="18" y="0"/>
                    </a:cubicBezTo>
                  </a:path>
                </a:pathLst>
              </a:custGeom>
              <a:solidFill>
                <a:srgbClr val="7A4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3" name="Freeform 6481"/>
              <p:cNvSpPr/>
              <p:nvPr/>
            </p:nvSpPr>
            <p:spPr bwMode="auto">
              <a:xfrm>
                <a:off x="5521325" y="5537201"/>
                <a:ext cx="76200" cy="109538"/>
              </a:xfrm>
              <a:custGeom>
                <a:avLst/>
                <a:gdLst>
                  <a:gd name="T0" fmla="*/ 29 w 38"/>
                  <a:gd name="T1" fmla="*/ 0 h 55"/>
                  <a:gd name="T2" fmla="*/ 22 w 38"/>
                  <a:gd name="T3" fmla="*/ 23 h 55"/>
                  <a:gd name="T4" fmla="*/ 22 w 38"/>
                  <a:gd name="T5" fmla="*/ 23 h 55"/>
                  <a:gd name="T6" fmla="*/ 5 w 38"/>
                  <a:gd name="T7" fmla="*/ 43 h 55"/>
                  <a:gd name="T8" fmla="*/ 7 w 38"/>
                  <a:gd name="T9" fmla="*/ 55 h 55"/>
                  <a:gd name="T10" fmla="*/ 7 w 38"/>
                  <a:gd name="T11" fmla="*/ 55 h 55"/>
                  <a:gd name="T12" fmla="*/ 7 w 38"/>
                  <a:gd name="T13" fmla="*/ 55 h 55"/>
                  <a:gd name="T14" fmla="*/ 7 w 38"/>
                  <a:gd name="T15" fmla="*/ 55 h 55"/>
                  <a:gd name="T16" fmla="*/ 7 w 38"/>
                  <a:gd name="T17" fmla="*/ 55 h 55"/>
                  <a:gd name="T18" fmla="*/ 7 w 38"/>
                  <a:gd name="T19" fmla="*/ 54 h 55"/>
                  <a:gd name="T20" fmla="*/ 28 w 38"/>
                  <a:gd name="T21" fmla="*/ 41 h 55"/>
                  <a:gd name="T22" fmla="*/ 28 w 38"/>
                  <a:gd name="T23" fmla="*/ 41 h 55"/>
                  <a:gd name="T24" fmla="*/ 28 w 38"/>
                  <a:gd name="T25" fmla="*/ 41 h 55"/>
                  <a:gd name="T26" fmla="*/ 33 w 38"/>
                  <a:gd name="T27" fmla="*/ 39 h 55"/>
                  <a:gd name="T28" fmla="*/ 33 w 38"/>
                  <a:gd name="T29" fmla="*/ 39 h 55"/>
                  <a:gd name="T30" fmla="*/ 35 w 38"/>
                  <a:gd name="T31" fmla="*/ 1 h 55"/>
                  <a:gd name="T32" fmla="*/ 29 w 38"/>
                  <a:gd name="T33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55">
                    <a:moveTo>
                      <a:pt x="29" y="0"/>
                    </a:moveTo>
                    <a:cubicBezTo>
                      <a:pt x="27" y="8"/>
                      <a:pt x="24" y="15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16" y="29"/>
                      <a:pt x="10" y="36"/>
                      <a:pt x="5" y="43"/>
                    </a:cubicBezTo>
                    <a:cubicBezTo>
                      <a:pt x="0" y="47"/>
                      <a:pt x="0" y="52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5"/>
                    </a:cubicBezTo>
                    <a:cubicBezTo>
                      <a:pt x="7" y="55"/>
                      <a:pt x="7" y="55"/>
                      <a:pt x="7" y="54"/>
                    </a:cubicBezTo>
                    <a:cubicBezTo>
                      <a:pt x="11" y="45"/>
                      <a:pt x="21" y="46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0" y="40"/>
                      <a:pt x="31" y="40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8" y="26"/>
                      <a:pt x="30" y="13"/>
                      <a:pt x="35" y="1"/>
                    </a:cubicBezTo>
                    <a:cubicBezTo>
                      <a:pt x="33" y="0"/>
                      <a:pt x="31" y="0"/>
                      <a:pt x="29" y="0"/>
                    </a:cubicBezTo>
                  </a:path>
                </a:pathLst>
              </a:custGeom>
              <a:solidFill>
                <a:srgbClr val="80487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4" name="Freeform 6482"/>
              <p:cNvSpPr/>
              <p:nvPr/>
            </p:nvSpPr>
            <p:spPr bwMode="auto">
              <a:xfrm>
                <a:off x="5399088" y="5549901"/>
                <a:ext cx="84138" cy="55563"/>
              </a:xfrm>
              <a:custGeom>
                <a:avLst/>
                <a:gdLst>
                  <a:gd name="T0" fmla="*/ 32 w 42"/>
                  <a:gd name="T1" fmla="*/ 0 h 28"/>
                  <a:gd name="T2" fmla="*/ 25 w 42"/>
                  <a:gd name="T3" fmla="*/ 6 h 28"/>
                  <a:gd name="T4" fmla="*/ 18 w 42"/>
                  <a:gd name="T5" fmla="*/ 11 h 28"/>
                  <a:gd name="T6" fmla="*/ 15 w 42"/>
                  <a:gd name="T7" fmla="*/ 11 h 28"/>
                  <a:gd name="T8" fmla="*/ 15 w 42"/>
                  <a:gd name="T9" fmla="*/ 11 h 28"/>
                  <a:gd name="T10" fmla="*/ 15 w 42"/>
                  <a:gd name="T11" fmla="*/ 11 h 28"/>
                  <a:gd name="T12" fmla="*/ 15 w 42"/>
                  <a:gd name="T13" fmla="*/ 11 h 28"/>
                  <a:gd name="T14" fmla="*/ 0 w 42"/>
                  <a:gd name="T15" fmla="*/ 18 h 28"/>
                  <a:gd name="T16" fmla="*/ 0 w 42"/>
                  <a:gd name="T17" fmla="*/ 18 h 28"/>
                  <a:gd name="T18" fmla="*/ 0 w 42"/>
                  <a:gd name="T19" fmla="*/ 18 h 28"/>
                  <a:gd name="T20" fmla="*/ 5 w 42"/>
                  <a:gd name="T21" fmla="*/ 23 h 28"/>
                  <a:gd name="T22" fmla="*/ 16 w 42"/>
                  <a:gd name="T23" fmla="*/ 27 h 28"/>
                  <a:gd name="T24" fmla="*/ 24 w 42"/>
                  <a:gd name="T25" fmla="*/ 26 h 28"/>
                  <a:gd name="T26" fmla="*/ 32 w 42"/>
                  <a:gd name="T27" fmla="*/ 25 h 28"/>
                  <a:gd name="T28" fmla="*/ 42 w 42"/>
                  <a:gd name="T29" fmla="*/ 28 h 28"/>
                  <a:gd name="T30" fmla="*/ 42 w 42"/>
                  <a:gd name="T31" fmla="*/ 28 h 28"/>
                  <a:gd name="T32" fmla="*/ 37 w 42"/>
                  <a:gd name="T33" fmla="*/ 6 h 28"/>
                  <a:gd name="T34" fmla="*/ 37 w 42"/>
                  <a:gd name="T35" fmla="*/ 6 h 28"/>
                  <a:gd name="T36" fmla="*/ 35 w 42"/>
                  <a:gd name="T37" fmla="*/ 1 h 28"/>
                  <a:gd name="T38" fmla="*/ 35 w 42"/>
                  <a:gd name="T39" fmla="*/ 1 h 28"/>
                  <a:gd name="T40" fmla="*/ 32 w 42"/>
                  <a:gd name="T4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" h="28">
                    <a:moveTo>
                      <a:pt x="32" y="0"/>
                    </a:moveTo>
                    <a:cubicBezTo>
                      <a:pt x="28" y="0"/>
                      <a:pt x="27" y="3"/>
                      <a:pt x="25" y="6"/>
                    </a:cubicBezTo>
                    <a:cubicBezTo>
                      <a:pt x="23" y="9"/>
                      <a:pt x="21" y="11"/>
                      <a:pt x="18" y="11"/>
                    </a:cubicBezTo>
                    <a:cubicBezTo>
                      <a:pt x="17" y="11"/>
                      <a:pt x="16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1" y="15"/>
                      <a:pt x="5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1" y="20"/>
                      <a:pt x="3" y="21"/>
                      <a:pt x="5" y="23"/>
                    </a:cubicBezTo>
                    <a:cubicBezTo>
                      <a:pt x="8" y="26"/>
                      <a:pt x="12" y="27"/>
                      <a:pt x="16" y="27"/>
                    </a:cubicBezTo>
                    <a:cubicBezTo>
                      <a:pt x="19" y="27"/>
                      <a:pt x="21" y="26"/>
                      <a:pt x="24" y="26"/>
                    </a:cubicBezTo>
                    <a:cubicBezTo>
                      <a:pt x="27" y="25"/>
                      <a:pt x="29" y="25"/>
                      <a:pt x="32" y="25"/>
                    </a:cubicBezTo>
                    <a:cubicBezTo>
                      <a:pt x="35" y="25"/>
                      <a:pt x="39" y="26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0"/>
                      <a:pt x="34" y="14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6" y="4"/>
                      <a:pt x="35" y="3"/>
                      <a:pt x="35" y="1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3" y="0"/>
                      <a:pt x="33" y="0"/>
                      <a:pt x="32" y="0"/>
                    </a:cubicBezTo>
                  </a:path>
                </a:pathLst>
              </a:custGeom>
              <a:solidFill>
                <a:srgbClr val="7D4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5" name="Freeform 6483"/>
              <p:cNvSpPr/>
              <p:nvPr/>
            </p:nvSpPr>
            <p:spPr bwMode="auto">
              <a:xfrm>
                <a:off x="5495925" y="5646739"/>
                <a:ext cx="74613" cy="52388"/>
              </a:xfrm>
              <a:custGeom>
                <a:avLst/>
                <a:gdLst>
                  <a:gd name="T0" fmla="*/ 20 w 37"/>
                  <a:gd name="T1" fmla="*/ 0 h 26"/>
                  <a:gd name="T2" fmla="*/ 20 w 37"/>
                  <a:gd name="T3" fmla="*/ 0 h 26"/>
                  <a:gd name="T4" fmla="*/ 15 w 37"/>
                  <a:gd name="T5" fmla="*/ 2 h 26"/>
                  <a:gd name="T6" fmla="*/ 11 w 37"/>
                  <a:gd name="T7" fmla="*/ 1 h 26"/>
                  <a:gd name="T8" fmla="*/ 11 w 37"/>
                  <a:gd name="T9" fmla="*/ 1 h 26"/>
                  <a:gd name="T10" fmla="*/ 6 w 37"/>
                  <a:gd name="T11" fmla="*/ 4 h 26"/>
                  <a:gd name="T12" fmla="*/ 6 w 37"/>
                  <a:gd name="T13" fmla="*/ 4 h 26"/>
                  <a:gd name="T14" fmla="*/ 0 w 37"/>
                  <a:gd name="T15" fmla="*/ 10 h 26"/>
                  <a:gd name="T16" fmla="*/ 11 w 37"/>
                  <a:gd name="T17" fmla="*/ 26 h 26"/>
                  <a:gd name="T18" fmla="*/ 11 w 37"/>
                  <a:gd name="T19" fmla="*/ 26 h 26"/>
                  <a:gd name="T20" fmla="*/ 11 w 37"/>
                  <a:gd name="T21" fmla="*/ 26 h 26"/>
                  <a:gd name="T22" fmla="*/ 11 w 37"/>
                  <a:gd name="T23" fmla="*/ 26 h 26"/>
                  <a:gd name="T24" fmla="*/ 26 w 37"/>
                  <a:gd name="T25" fmla="*/ 18 h 26"/>
                  <a:gd name="T26" fmla="*/ 26 w 37"/>
                  <a:gd name="T27" fmla="*/ 18 h 26"/>
                  <a:gd name="T28" fmla="*/ 26 w 37"/>
                  <a:gd name="T29" fmla="*/ 18 h 26"/>
                  <a:gd name="T30" fmla="*/ 20 w 37"/>
                  <a:gd name="T31" fmla="*/ 0 h 26"/>
                  <a:gd name="T32" fmla="*/ 20 w 37"/>
                  <a:gd name="T33" fmla="*/ 0 h 26"/>
                  <a:gd name="T34" fmla="*/ 20 w 37"/>
                  <a:gd name="T35" fmla="*/ 0 h 26"/>
                  <a:gd name="T36" fmla="*/ 20 w 37"/>
                  <a:gd name="T3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26">
                    <a:moveTo>
                      <a:pt x="20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1"/>
                      <a:pt x="17" y="2"/>
                      <a:pt x="15" y="2"/>
                    </a:cubicBezTo>
                    <a:cubicBezTo>
                      <a:pt x="14" y="2"/>
                      <a:pt x="13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2"/>
                      <a:pt x="8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4" y="6"/>
                      <a:pt x="2" y="8"/>
                      <a:pt x="0" y="10"/>
                    </a:cubicBezTo>
                    <a:cubicBezTo>
                      <a:pt x="3" y="16"/>
                      <a:pt x="6" y="22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5" y="22"/>
                      <a:pt x="20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1"/>
                      <a:pt x="37" y="1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5422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6" name="Freeform 6484"/>
              <p:cNvSpPr/>
              <p:nvPr/>
            </p:nvSpPr>
            <p:spPr bwMode="auto">
              <a:xfrm>
                <a:off x="5534025" y="5468939"/>
                <a:ext cx="79375" cy="55563"/>
              </a:xfrm>
              <a:custGeom>
                <a:avLst/>
                <a:gdLst>
                  <a:gd name="T0" fmla="*/ 31 w 40"/>
                  <a:gd name="T1" fmla="*/ 0 h 28"/>
                  <a:gd name="T2" fmla="*/ 31 w 40"/>
                  <a:gd name="T3" fmla="*/ 0 h 28"/>
                  <a:gd name="T4" fmla="*/ 12 w 40"/>
                  <a:gd name="T5" fmla="*/ 21 h 28"/>
                  <a:gd name="T6" fmla="*/ 0 w 40"/>
                  <a:gd name="T7" fmla="*/ 19 h 28"/>
                  <a:gd name="T8" fmla="*/ 0 w 40"/>
                  <a:gd name="T9" fmla="*/ 19 h 28"/>
                  <a:gd name="T10" fmla="*/ 17 w 40"/>
                  <a:gd name="T11" fmla="*/ 28 h 28"/>
                  <a:gd name="T12" fmla="*/ 17 w 40"/>
                  <a:gd name="T13" fmla="*/ 28 h 28"/>
                  <a:gd name="T14" fmla="*/ 40 w 40"/>
                  <a:gd name="T15" fmla="*/ 8 h 28"/>
                  <a:gd name="T16" fmla="*/ 40 w 40"/>
                  <a:gd name="T17" fmla="*/ 8 h 28"/>
                  <a:gd name="T18" fmla="*/ 31 w 40"/>
                  <a:gd name="T19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8">
                    <a:moveTo>
                      <a:pt x="31" y="0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9" y="14"/>
                      <a:pt x="23" y="21"/>
                      <a:pt x="12" y="21"/>
                    </a:cubicBezTo>
                    <a:cubicBezTo>
                      <a:pt x="9" y="21"/>
                      <a:pt x="5" y="20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" y="26"/>
                      <a:pt x="11" y="26"/>
                      <a:pt x="17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30" y="27"/>
                      <a:pt x="39" y="21"/>
                      <a:pt x="40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7" y="5"/>
                      <a:pt x="34" y="3"/>
                      <a:pt x="31" y="0"/>
                    </a:cubicBezTo>
                  </a:path>
                </a:pathLst>
              </a:custGeom>
              <a:solidFill>
                <a:srgbClr val="65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7" name="Freeform 6485"/>
              <p:cNvSpPr/>
              <p:nvPr/>
            </p:nvSpPr>
            <p:spPr bwMode="auto">
              <a:xfrm>
                <a:off x="5489575" y="5573714"/>
                <a:ext cx="76200" cy="77788"/>
              </a:xfrm>
              <a:custGeom>
                <a:avLst/>
                <a:gdLst>
                  <a:gd name="T0" fmla="*/ 25 w 38"/>
                  <a:gd name="T1" fmla="*/ 0 h 39"/>
                  <a:gd name="T2" fmla="*/ 25 w 38"/>
                  <a:gd name="T3" fmla="*/ 0 h 39"/>
                  <a:gd name="T4" fmla="*/ 14 w 38"/>
                  <a:gd name="T5" fmla="*/ 38 h 39"/>
                  <a:gd name="T6" fmla="*/ 14 w 38"/>
                  <a:gd name="T7" fmla="*/ 38 h 39"/>
                  <a:gd name="T8" fmla="*/ 18 w 38"/>
                  <a:gd name="T9" fmla="*/ 39 h 39"/>
                  <a:gd name="T10" fmla="*/ 23 w 38"/>
                  <a:gd name="T11" fmla="*/ 37 h 39"/>
                  <a:gd name="T12" fmla="*/ 23 w 38"/>
                  <a:gd name="T13" fmla="*/ 37 h 39"/>
                  <a:gd name="T14" fmla="*/ 21 w 38"/>
                  <a:gd name="T15" fmla="*/ 25 h 39"/>
                  <a:gd name="T16" fmla="*/ 38 w 38"/>
                  <a:gd name="T17" fmla="*/ 5 h 39"/>
                  <a:gd name="T18" fmla="*/ 38 w 38"/>
                  <a:gd name="T19" fmla="*/ 5 h 39"/>
                  <a:gd name="T20" fmla="*/ 25 w 38"/>
                  <a:gd name="T21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9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8" y="15"/>
                      <a:pt x="0" y="21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6" y="39"/>
                      <a:pt x="17" y="39"/>
                      <a:pt x="18" y="39"/>
                    </a:cubicBezTo>
                    <a:cubicBezTo>
                      <a:pt x="20" y="39"/>
                      <a:pt x="21" y="38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16" y="34"/>
                      <a:pt x="16" y="29"/>
                      <a:pt x="21" y="25"/>
                    </a:cubicBezTo>
                    <a:cubicBezTo>
                      <a:pt x="26" y="18"/>
                      <a:pt x="32" y="11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3" y="5"/>
                      <a:pt x="26" y="0"/>
                      <a:pt x="25" y="0"/>
                    </a:cubicBezTo>
                  </a:path>
                </a:pathLst>
              </a:custGeom>
              <a:solidFill>
                <a:srgbClr val="6D35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8" name="Freeform 6486"/>
              <p:cNvSpPr/>
              <p:nvPr/>
            </p:nvSpPr>
            <p:spPr bwMode="auto">
              <a:xfrm>
                <a:off x="5665788" y="5432426"/>
                <a:ext cx="41275" cy="30163"/>
              </a:xfrm>
              <a:custGeom>
                <a:avLst/>
                <a:gdLst>
                  <a:gd name="T0" fmla="*/ 20 w 20"/>
                  <a:gd name="T1" fmla="*/ 0 h 15"/>
                  <a:gd name="T2" fmla="*/ 16 w 20"/>
                  <a:gd name="T3" fmla="*/ 0 h 15"/>
                  <a:gd name="T4" fmla="*/ 13 w 20"/>
                  <a:gd name="T5" fmla="*/ 0 h 15"/>
                  <a:gd name="T6" fmla="*/ 10 w 20"/>
                  <a:gd name="T7" fmla="*/ 0 h 15"/>
                  <a:gd name="T8" fmla="*/ 2 w 20"/>
                  <a:gd name="T9" fmla="*/ 6 h 15"/>
                  <a:gd name="T10" fmla="*/ 2 w 20"/>
                  <a:gd name="T11" fmla="*/ 6 h 15"/>
                  <a:gd name="T12" fmla="*/ 6 w 20"/>
                  <a:gd name="T13" fmla="*/ 14 h 15"/>
                  <a:gd name="T14" fmla="*/ 9 w 20"/>
                  <a:gd name="T15" fmla="*/ 14 h 15"/>
                  <a:gd name="T16" fmla="*/ 12 w 20"/>
                  <a:gd name="T17" fmla="*/ 14 h 15"/>
                  <a:gd name="T18" fmla="*/ 15 w 20"/>
                  <a:gd name="T19" fmla="*/ 15 h 15"/>
                  <a:gd name="T20" fmla="*/ 15 w 20"/>
                  <a:gd name="T21" fmla="*/ 15 h 15"/>
                  <a:gd name="T22" fmla="*/ 20 w 20"/>
                  <a:gd name="T23" fmla="*/ 0 h 15"/>
                  <a:gd name="T24" fmla="*/ 20 w 20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5">
                    <a:moveTo>
                      <a:pt x="20" y="0"/>
                    </a:moveTo>
                    <a:cubicBezTo>
                      <a:pt x="19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3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4" y="1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13"/>
                      <a:pt x="3" y="14"/>
                      <a:pt x="6" y="14"/>
                    </a:cubicBezTo>
                    <a:cubicBezTo>
                      <a:pt x="7" y="14"/>
                      <a:pt x="8" y="14"/>
                      <a:pt x="9" y="14"/>
                    </a:cubicBezTo>
                    <a:cubicBezTo>
                      <a:pt x="10" y="14"/>
                      <a:pt x="11" y="14"/>
                      <a:pt x="12" y="14"/>
                    </a:cubicBezTo>
                    <a:cubicBezTo>
                      <a:pt x="13" y="14"/>
                      <a:pt x="14" y="14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7" y="10"/>
                      <a:pt x="18" y="5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</a:path>
                </a:pathLst>
              </a:custGeom>
              <a:solidFill>
                <a:srgbClr val="6C39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59" name="Freeform 6487"/>
              <p:cNvSpPr/>
              <p:nvPr/>
            </p:nvSpPr>
            <p:spPr bwMode="auto">
              <a:xfrm>
                <a:off x="5616575" y="5478464"/>
                <a:ext cx="46038" cy="30163"/>
              </a:xfrm>
              <a:custGeom>
                <a:avLst/>
                <a:gdLst>
                  <a:gd name="T0" fmla="*/ 12 w 23"/>
                  <a:gd name="T1" fmla="*/ 0 h 15"/>
                  <a:gd name="T2" fmla="*/ 8 w 23"/>
                  <a:gd name="T3" fmla="*/ 4 h 15"/>
                  <a:gd name="T4" fmla="*/ 11 w 23"/>
                  <a:gd name="T5" fmla="*/ 15 h 15"/>
                  <a:gd name="T6" fmla="*/ 12 w 23"/>
                  <a:gd name="T7" fmla="*/ 15 h 15"/>
                  <a:gd name="T8" fmla="*/ 12 w 23"/>
                  <a:gd name="T9" fmla="*/ 15 h 15"/>
                  <a:gd name="T10" fmla="*/ 22 w 23"/>
                  <a:gd name="T11" fmla="*/ 10 h 15"/>
                  <a:gd name="T12" fmla="*/ 22 w 23"/>
                  <a:gd name="T13" fmla="*/ 10 h 15"/>
                  <a:gd name="T14" fmla="*/ 23 w 23"/>
                  <a:gd name="T15" fmla="*/ 6 h 15"/>
                  <a:gd name="T16" fmla="*/ 23 w 23"/>
                  <a:gd name="T17" fmla="*/ 6 h 15"/>
                  <a:gd name="T18" fmla="*/ 22 w 23"/>
                  <a:gd name="T19" fmla="*/ 6 h 15"/>
                  <a:gd name="T20" fmla="*/ 18 w 23"/>
                  <a:gd name="T21" fmla="*/ 3 h 15"/>
                  <a:gd name="T22" fmla="*/ 12 w 23"/>
                  <a:gd name="T2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3" h="15">
                    <a:moveTo>
                      <a:pt x="12" y="0"/>
                    </a:moveTo>
                    <a:cubicBezTo>
                      <a:pt x="11" y="0"/>
                      <a:pt x="9" y="1"/>
                      <a:pt x="8" y="4"/>
                    </a:cubicBezTo>
                    <a:cubicBezTo>
                      <a:pt x="6" y="7"/>
                      <a:pt x="0" y="15"/>
                      <a:pt x="11" y="15"/>
                    </a:cubicBezTo>
                    <a:cubicBezTo>
                      <a:pt x="11" y="15"/>
                      <a:pt x="11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5" y="13"/>
                      <a:pt x="18" y="12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2" y="6"/>
                    </a:cubicBezTo>
                    <a:cubicBezTo>
                      <a:pt x="21" y="6"/>
                      <a:pt x="19" y="5"/>
                      <a:pt x="18" y="3"/>
                    </a:cubicBezTo>
                    <a:cubicBezTo>
                      <a:pt x="16" y="2"/>
                      <a:pt x="14" y="0"/>
                      <a:pt x="12" y="0"/>
                    </a:cubicBezTo>
                  </a:path>
                </a:pathLst>
              </a:custGeom>
              <a:solidFill>
                <a:srgbClr val="6A2E5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0" name="Freeform 6488"/>
              <p:cNvSpPr>
                <a:spLocks noEditPoints="1"/>
              </p:cNvSpPr>
              <p:nvPr/>
            </p:nvSpPr>
            <p:spPr bwMode="auto">
              <a:xfrm>
                <a:off x="5467350" y="5349876"/>
                <a:ext cx="142875" cy="128588"/>
              </a:xfrm>
              <a:custGeom>
                <a:avLst/>
                <a:gdLst>
                  <a:gd name="T0" fmla="*/ 48 w 71"/>
                  <a:gd name="T1" fmla="*/ 34 h 65"/>
                  <a:gd name="T2" fmla="*/ 45 w 71"/>
                  <a:gd name="T3" fmla="*/ 37 h 65"/>
                  <a:gd name="T4" fmla="*/ 48 w 71"/>
                  <a:gd name="T5" fmla="*/ 34 h 65"/>
                  <a:gd name="T6" fmla="*/ 67 w 71"/>
                  <a:gd name="T7" fmla="*/ 0 h 65"/>
                  <a:gd name="T8" fmla="*/ 59 w 71"/>
                  <a:gd name="T9" fmla="*/ 1 h 65"/>
                  <a:gd name="T10" fmla="*/ 59 w 71"/>
                  <a:gd name="T11" fmla="*/ 1 h 65"/>
                  <a:gd name="T12" fmla="*/ 58 w 71"/>
                  <a:gd name="T13" fmla="*/ 5 h 65"/>
                  <a:gd name="T14" fmla="*/ 58 w 71"/>
                  <a:gd name="T15" fmla="*/ 17 h 65"/>
                  <a:gd name="T16" fmla="*/ 58 w 71"/>
                  <a:gd name="T17" fmla="*/ 17 h 65"/>
                  <a:gd name="T18" fmla="*/ 58 w 71"/>
                  <a:gd name="T19" fmla="*/ 17 h 65"/>
                  <a:gd name="T20" fmla="*/ 59 w 71"/>
                  <a:gd name="T21" fmla="*/ 17 h 65"/>
                  <a:gd name="T22" fmla="*/ 60 w 71"/>
                  <a:gd name="T23" fmla="*/ 17 h 65"/>
                  <a:gd name="T24" fmla="*/ 61 w 71"/>
                  <a:gd name="T25" fmla="*/ 17 h 65"/>
                  <a:gd name="T26" fmla="*/ 62 w 71"/>
                  <a:gd name="T27" fmla="*/ 22 h 65"/>
                  <a:gd name="T28" fmla="*/ 49 w 71"/>
                  <a:gd name="T29" fmla="*/ 31 h 65"/>
                  <a:gd name="T30" fmla="*/ 49 w 71"/>
                  <a:gd name="T31" fmla="*/ 31 h 65"/>
                  <a:gd name="T32" fmla="*/ 48 w 71"/>
                  <a:gd name="T33" fmla="*/ 34 h 65"/>
                  <a:gd name="T34" fmla="*/ 48 w 71"/>
                  <a:gd name="T35" fmla="*/ 34 h 65"/>
                  <a:gd name="T36" fmla="*/ 40 w 71"/>
                  <a:gd name="T37" fmla="*/ 58 h 65"/>
                  <a:gd name="T38" fmla="*/ 35 w 71"/>
                  <a:gd name="T39" fmla="*/ 47 h 65"/>
                  <a:gd name="T40" fmla="*/ 29 w 71"/>
                  <a:gd name="T41" fmla="*/ 54 h 65"/>
                  <a:gd name="T42" fmla="*/ 25 w 71"/>
                  <a:gd name="T43" fmla="*/ 47 h 65"/>
                  <a:gd name="T44" fmla="*/ 19 w 71"/>
                  <a:gd name="T45" fmla="*/ 33 h 65"/>
                  <a:gd name="T46" fmla="*/ 19 w 71"/>
                  <a:gd name="T47" fmla="*/ 33 h 65"/>
                  <a:gd name="T48" fmla="*/ 19 w 71"/>
                  <a:gd name="T49" fmla="*/ 33 h 65"/>
                  <a:gd name="T50" fmla="*/ 19 w 71"/>
                  <a:gd name="T51" fmla="*/ 33 h 65"/>
                  <a:gd name="T52" fmla="*/ 11 w 71"/>
                  <a:gd name="T53" fmla="*/ 34 h 65"/>
                  <a:gd name="T54" fmla="*/ 11 w 71"/>
                  <a:gd name="T55" fmla="*/ 34 h 65"/>
                  <a:gd name="T56" fmla="*/ 1 w 71"/>
                  <a:gd name="T57" fmla="*/ 39 h 65"/>
                  <a:gd name="T58" fmla="*/ 1 w 71"/>
                  <a:gd name="T59" fmla="*/ 39 h 65"/>
                  <a:gd name="T60" fmla="*/ 1 w 71"/>
                  <a:gd name="T61" fmla="*/ 39 h 65"/>
                  <a:gd name="T62" fmla="*/ 1 w 71"/>
                  <a:gd name="T63" fmla="*/ 39 h 65"/>
                  <a:gd name="T64" fmla="*/ 1 w 71"/>
                  <a:gd name="T65" fmla="*/ 39 h 65"/>
                  <a:gd name="T66" fmla="*/ 9 w 71"/>
                  <a:gd name="T67" fmla="*/ 63 h 65"/>
                  <a:gd name="T68" fmla="*/ 13 w 71"/>
                  <a:gd name="T69" fmla="*/ 64 h 65"/>
                  <a:gd name="T70" fmla="*/ 13 w 71"/>
                  <a:gd name="T71" fmla="*/ 64 h 65"/>
                  <a:gd name="T72" fmla="*/ 25 w 71"/>
                  <a:gd name="T73" fmla="*/ 60 h 65"/>
                  <a:gd name="T74" fmla="*/ 29 w 71"/>
                  <a:gd name="T75" fmla="*/ 62 h 65"/>
                  <a:gd name="T76" fmla="*/ 38 w 71"/>
                  <a:gd name="T77" fmla="*/ 65 h 65"/>
                  <a:gd name="T78" fmla="*/ 44 w 71"/>
                  <a:gd name="T79" fmla="*/ 57 h 65"/>
                  <a:gd name="T80" fmla="*/ 51 w 71"/>
                  <a:gd name="T81" fmla="*/ 47 h 65"/>
                  <a:gd name="T82" fmla="*/ 62 w 71"/>
                  <a:gd name="T83" fmla="*/ 51 h 65"/>
                  <a:gd name="T84" fmla="*/ 62 w 71"/>
                  <a:gd name="T85" fmla="*/ 51 h 65"/>
                  <a:gd name="T86" fmla="*/ 69 w 71"/>
                  <a:gd name="T87" fmla="*/ 33 h 65"/>
                  <a:gd name="T88" fmla="*/ 69 w 71"/>
                  <a:gd name="T89" fmla="*/ 33 h 65"/>
                  <a:gd name="T90" fmla="*/ 69 w 71"/>
                  <a:gd name="T91" fmla="*/ 33 h 65"/>
                  <a:gd name="T92" fmla="*/ 67 w 71"/>
                  <a:gd name="T93" fmla="*/ 0 h 65"/>
                  <a:gd name="T94" fmla="*/ 67 w 71"/>
                  <a:gd name="T95" fmla="*/ 0 h 65"/>
                  <a:gd name="T96" fmla="*/ 67 w 71"/>
                  <a:gd name="T9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1" h="65">
                    <a:moveTo>
                      <a:pt x="48" y="34"/>
                    </a:moveTo>
                    <a:cubicBezTo>
                      <a:pt x="47" y="35"/>
                      <a:pt x="46" y="36"/>
                      <a:pt x="45" y="37"/>
                    </a:cubicBezTo>
                    <a:cubicBezTo>
                      <a:pt x="46" y="36"/>
                      <a:pt x="47" y="35"/>
                      <a:pt x="48" y="34"/>
                    </a:cubicBezTo>
                    <a:moveTo>
                      <a:pt x="67" y="0"/>
                    </a:moveTo>
                    <a:cubicBezTo>
                      <a:pt x="65" y="0"/>
                      <a:pt x="62" y="1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58" y="2"/>
                      <a:pt x="58" y="4"/>
                      <a:pt x="58" y="5"/>
                    </a:cubicBezTo>
                    <a:cubicBezTo>
                      <a:pt x="61" y="9"/>
                      <a:pt x="59" y="13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8" y="17"/>
                    </a:cubicBezTo>
                    <a:cubicBezTo>
                      <a:pt x="58" y="17"/>
                      <a:pt x="58" y="17"/>
                      <a:pt x="59" y="17"/>
                    </a:cubicBezTo>
                    <a:cubicBezTo>
                      <a:pt x="59" y="17"/>
                      <a:pt x="60" y="17"/>
                      <a:pt x="60" y="17"/>
                    </a:cubicBezTo>
                    <a:cubicBezTo>
                      <a:pt x="60" y="17"/>
                      <a:pt x="61" y="17"/>
                      <a:pt x="61" y="17"/>
                    </a:cubicBezTo>
                    <a:cubicBezTo>
                      <a:pt x="64" y="17"/>
                      <a:pt x="66" y="18"/>
                      <a:pt x="62" y="22"/>
                    </a:cubicBezTo>
                    <a:cubicBezTo>
                      <a:pt x="58" y="26"/>
                      <a:pt x="53" y="28"/>
                      <a:pt x="49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2"/>
                      <a:pt x="48" y="33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5" y="42"/>
                      <a:pt x="43" y="49"/>
                      <a:pt x="40" y="58"/>
                    </a:cubicBezTo>
                    <a:cubicBezTo>
                      <a:pt x="38" y="53"/>
                      <a:pt x="37" y="50"/>
                      <a:pt x="35" y="47"/>
                    </a:cubicBezTo>
                    <a:cubicBezTo>
                      <a:pt x="33" y="50"/>
                      <a:pt x="31" y="54"/>
                      <a:pt x="29" y="54"/>
                    </a:cubicBezTo>
                    <a:cubicBezTo>
                      <a:pt x="28" y="54"/>
                      <a:pt x="26" y="53"/>
                      <a:pt x="25" y="47"/>
                    </a:cubicBezTo>
                    <a:cubicBezTo>
                      <a:pt x="23" y="42"/>
                      <a:pt x="21" y="38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3"/>
                      <a:pt x="14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7" y="36"/>
                      <a:pt x="4" y="37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0" y="48"/>
                      <a:pt x="13" y="52"/>
                      <a:pt x="9" y="63"/>
                    </a:cubicBezTo>
                    <a:cubicBezTo>
                      <a:pt x="11" y="63"/>
                      <a:pt x="12" y="63"/>
                      <a:pt x="1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7" y="64"/>
                      <a:pt x="21" y="60"/>
                      <a:pt x="25" y="60"/>
                    </a:cubicBezTo>
                    <a:cubicBezTo>
                      <a:pt x="27" y="60"/>
                      <a:pt x="28" y="61"/>
                      <a:pt x="29" y="62"/>
                    </a:cubicBezTo>
                    <a:cubicBezTo>
                      <a:pt x="33" y="64"/>
                      <a:pt x="36" y="65"/>
                      <a:pt x="38" y="65"/>
                    </a:cubicBezTo>
                    <a:cubicBezTo>
                      <a:pt x="41" y="65"/>
                      <a:pt x="43" y="63"/>
                      <a:pt x="44" y="57"/>
                    </a:cubicBezTo>
                    <a:cubicBezTo>
                      <a:pt x="45" y="50"/>
                      <a:pt x="48" y="47"/>
                      <a:pt x="51" y="47"/>
                    </a:cubicBezTo>
                    <a:cubicBezTo>
                      <a:pt x="54" y="47"/>
                      <a:pt x="58" y="50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9" y="47"/>
                      <a:pt x="71" y="41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8" y="22"/>
                      <a:pt x="68" y="11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0"/>
                      <a:pt x="67" y="0"/>
                      <a:pt x="67" y="0"/>
                    </a:cubicBezTo>
                  </a:path>
                </a:pathLst>
              </a:custGeom>
              <a:solidFill>
                <a:srgbClr val="652C5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1" name="Freeform 6489"/>
              <p:cNvSpPr/>
              <p:nvPr/>
            </p:nvSpPr>
            <p:spPr bwMode="auto">
              <a:xfrm>
                <a:off x="5494338" y="5443539"/>
                <a:ext cx="103188" cy="68263"/>
              </a:xfrm>
              <a:custGeom>
                <a:avLst/>
                <a:gdLst>
                  <a:gd name="T0" fmla="*/ 38 w 52"/>
                  <a:gd name="T1" fmla="*/ 0 h 34"/>
                  <a:gd name="T2" fmla="*/ 31 w 52"/>
                  <a:gd name="T3" fmla="*/ 10 h 34"/>
                  <a:gd name="T4" fmla="*/ 25 w 52"/>
                  <a:gd name="T5" fmla="*/ 18 h 34"/>
                  <a:gd name="T6" fmla="*/ 16 w 52"/>
                  <a:gd name="T7" fmla="*/ 15 h 34"/>
                  <a:gd name="T8" fmla="*/ 12 w 52"/>
                  <a:gd name="T9" fmla="*/ 13 h 34"/>
                  <a:gd name="T10" fmla="*/ 0 w 52"/>
                  <a:gd name="T11" fmla="*/ 17 h 34"/>
                  <a:gd name="T12" fmla="*/ 4 w 52"/>
                  <a:gd name="T13" fmla="*/ 30 h 34"/>
                  <a:gd name="T14" fmla="*/ 4 w 52"/>
                  <a:gd name="T15" fmla="*/ 30 h 34"/>
                  <a:gd name="T16" fmla="*/ 4 w 52"/>
                  <a:gd name="T17" fmla="*/ 30 h 34"/>
                  <a:gd name="T18" fmla="*/ 13 w 52"/>
                  <a:gd name="T19" fmla="*/ 27 h 34"/>
                  <a:gd name="T20" fmla="*/ 20 w 52"/>
                  <a:gd name="T21" fmla="*/ 32 h 34"/>
                  <a:gd name="T22" fmla="*/ 20 w 52"/>
                  <a:gd name="T23" fmla="*/ 32 h 34"/>
                  <a:gd name="T24" fmla="*/ 32 w 52"/>
                  <a:gd name="T25" fmla="*/ 34 h 34"/>
                  <a:gd name="T26" fmla="*/ 51 w 52"/>
                  <a:gd name="T27" fmla="*/ 13 h 34"/>
                  <a:gd name="T28" fmla="*/ 51 w 52"/>
                  <a:gd name="T29" fmla="*/ 13 h 34"/>
                  <a:gd name="T30" fmla="*/ 49 w 52"/>
                  <a:gd name="T31" fmla="*/ 4 h 34"/>
                  <a:gd name="T32" fmla="*/ 49 w 52"/>
                  <a:gd name="T33" fmla="*/ 4 h 34"/>
                  <a:gd name="T34" fmla="*/ 38 w 52"/>
                  <a:gd name="T3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" h="34">
                    <a:moveTo>
                      <a:pt x="38" y="0"/>
                    </a:moveTo>
                    <a:cubicBezTo>
                      <a:pt x="35" y="0"/>
                      <a:pt x="32" y="3"/>
                      <a:pt x="31" y="10"/>
                    </a:cubicBezTo>
                    <a:cubicBezTo>
                      <a:pt x="30" y="16"/>
                      <a:pt x="28" y="18"/>
                      <a:pt x="25" y="18"/>
                    </a:cubicBezTo>
                    <a:cubicBezTo>
                      <a:pt x="23" y="18"/>
                      <a:pt x="20" y="17"/>
                      <a:pt x="16" y="15"/>
                    </a:cubicBezTo>
                    <a:cubicBezTo>
                      <a:pt x="15" y="14"/>
                      <a:pt x="14" y="13"/>
                      <a:pt x="12" y="13"/>
                    </a:cubicBezTo>
                    <a:cubicBezTo>
                      <a:pt x="8" y="13"/>
                      <a:pt x="4" y="17"/>
                      <a:pt x="0" y="17"/>
                    </a:cubicBezTo>
                    <a:cubicBezTo>
                      <a:pt x="1" y="21"/>
                      <a:pt x="6" y="25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7" y="29"/>
                      <a:pt x="10" y="27"/>
                      <a:pt x="13" y="27"/>
                    </a:cubicBezTo>
                    <a:cubicBezTo>
                      <a:pt x="15" y="27"/>
                      <a:pt x="18" y="28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5" y="33"/>
                      <a:pt x="29" y="34"/>
                      <a:pt x="32" y="34"/>
                    </a:cubicBezTo>
                    <a:cubicBezTo>
                      <a:pt x="43" y="34"/>
                      <a:pt x="49" y="27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2" y="10"/>
                      <a:pt x="52" y="7"/>
                      <a:pt x="49" y="4"/>
                    </a:cubicBezTo>
                    <a:cubicBezTo>
                      <a:pt x="49" y="4"/>
                      <a:pt x="49" y="4"/>
                      <a:pt x="49" y="4"/>
                    </a:cubicBezTo>
                    <a:cubicBezTo>
                      <a:pt x="45" y="3"/>
                      <a:pt x="41" y="0"/>
                      <a:pt x="38" y="0"/>
                    </a:cubicBezTo>
                  </a:path>
                </a:pathLst>
              </a:custGeom>
              <a:solidFill>
                <a:srgbClr val="6B3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2" name="Freeform 6490"/>
              <p:cNvSpPr/>
              <p:nvPr/>
            </p:nvSpPr>
            <p:spPr bwMode="auto">
              <a:xfrm>
                <a:off x="5602288" y="5334001"/>
                <a:ext cx="68263" cy="80963"/>
              </a:xfrm>
              <a:custGeom>
                <a:avLst/>
                <a:gdLst>
                  <a:gd name="T0" fmla="*/ 27 w 34"/>
                  <a:gd name="T1" fmla="*/ 0 h 41"/>
                  <a:gd name="T2" fmla="*/ 0 w 34"/>
                  <a:gd name="T3" fmla="*/ 8 h 41"/>
                  <a:gd name="T4" fmla="*/ 0 w 34"/>
                  <a:gd name="T5" fmla="*/ 8 h 41"/>
                  <a:gd name="T6" fmla="*/ 2 w 34"/>
                  <a:gd name="T7" fmla="*/ 41 h 41"/>
                  <a:gd name="T8" fmla="*/ 2 w 34"/>
                  <a:gd name="T9" fmla="*/ 41 h 41"/>
                  <a:gd name="T10" fmla="*/ 27 w 34"/>
                  <a:gd name="T11" fmla="*/ 0 h 41"/>
                  <a:gd name="T12" fmla="*/ 27 w 34"/>
                  <a:gd name="T1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" h="41">
                    <a:moveTo>
                      <a:pt x="27" y="0"/>
                    </a:moveTo>
                    <a:cubicBezTo>
                      <a:pt x="19" y="5"/>
                      <a:pt x="8" y="0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19"/>
                      <a:pt x="1" y="30"/>
                      <a:pt x="2" y="41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2" y="35"/>
                      <a:pt x="34" y="23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</a:path>
                </a:pathLst>
              </a:custGeom>
              <a:solidFill>
                <a:srgbClr val="723B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3" name="Freeform 6491"/>
              <p:cNvSpPr/>
              <p:nvPr/>
            </p:nvSpPr>
            <p:spPr bwMode="auto">
              <a:xfrm>
                <a:off x="5389563" y="4545014"/>
                <a:ext cx="17463" cy="11113"/>
              </a:xfrm>
              <a:custGeom>
                <a:avLst/>
                <a:gdLst>
                  <a:gd name="T0" fmla="*/ 6 w 9"/>
                  <a:gd name="T1" fmla="*/ 0 h 5"/>
                  <a:gd name="T2" fmla="*/ 1 w 9"/>
                  <a:gd name="T3" fmla="*/ 1 h 5"/>
                  <a:gd name="T4" fmla="*/ 3 w 9"/>
                  <a:gd name="T5" fmla="*/ 5 h 5"/>
                  <a:gd name="T6" fmla="*/ 4 w 9"/>
                  <a:gd name="T7" fmla="*/ 5 h 5"/>
                  <a:gd name="T8" fmla="*/ 8 w 9"/>
                  <a:gd name="T9" fmla="*/ 4 h 5"/>
                  <a:gd name="T10" fmla="*/ 6 w 9"/>
                  <a:gd name="T11" fmla="*/ 0 h 5"/>
                  <a:gd name="T12" fmla="*/ 6 w 9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6" y="0"/>
                    </a:moveTo>
                    <a:cubicBezTo>
                      <a:pt x="4" y="0"/>
                      <a:pt x="2" y="0"/>
                      <a:pt x="1" y="1"/>
                    </a:cubicBezTo>
                    <a:cubicBezTo>
                      <a:pt x="0" y="3"/>
                      <a:pt x="1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5" y="5"/>
                      <a:pt x="6" y="5"/>
                      <a:pt x="8" y="4"/>
                    </a:cubicBezTo>
                    <a:cubicBezTo>
                      <a:pt x="9" y="2"/>
                      <a:pt x="8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C40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4" name="Freeform 6492"/>
              <p:cNvSpPr/>
              <p:nvPr/>
            </p:nvSpPr>
            <p:spPr bwMode="auto">
              <a:xfrm>
                <a:off x="5162550" y="5976939"/>
                <a:ext cx="55563" cy="95250"/>
              </a:xfrm>
              <a:custGeom>
                <a:avLst/>
                <a:gdLst>
                  <a:gd name="T0" fmla="*/ 28 w 28"/>
                  <a:gd name="T1" fmla="*/ 0 h 48"/>
                  <a:gd name="T2" fmla="*/ 0 w 28"/>
                  <a:gd name="T3" fmla="*/ 48 h 48"/>
                  <a:gd name="T4" fmla="*/ 0 w 28"/>
                  <a:gd name="T5" fmla="*/ 48 h 48"/>
                  <a:gd name="T6" fmla="*/ 27 w 28"/>
                  <a:gd name="T7" fmla="*/ 10 h 48"/>
                  <a:gd name="T8" fmla="*/ 28 w 28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48">
                    <a:moveTo>
                      <a:pt x="28" y="0"/>
                    </a:moveTo>
                    <a:cubicBezTo>
                      <a:pt x="22" y="18"/>
                      <a:pt x="1" y="27"/>
                      <a:pt x="0" y="48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3" y="38"/>
                      <a:pt x="23" y="26"/>
                      <a:pt x="27" y="10"/>
                    </a:cubicBezTo>
                    <a:cubicBezTo>
                      <a:pt x="27" y="7"/>
                      <a:pt x="28" y="3"/>
                      <a:pt x="28" y="0"/>
                    </a:cubicBezTo>
                  </a:path>
                </a:pathLst>
              </a:custGeom>
              <a:solidFill>
                <a:srgbClr val="4A20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5" name="Freeform 6493"/>
              <p:cNvSpPr/>
              <p:nvPr/>
            </p:nvSpPr>
            <p:spPr bwMode="auto">
              <a:xfrm>
                <a:off x="5233988" y="5964239"/>
                <a:ext cx="58738" cy="20638"/>
              </a:xfrm>
              <a:custGeom>
                <a:avLst/>
                <a:gdLst>
                  <a:gd name="T0" fmla="*/ 7 w 29"/>
                  <a:gd name="T1" fmla="*/ 0 h 10"/>
                  <a:gd name="T2" fmla="*/ 0 w 29"/>
                  <a:gd name="T3" fmla="*/ 1 h 10"/>
                  <a:gd name="T4" fmla="*/ 22 w 29"/>
                  <a:gd name="T5" fmla="*/ 10 h 10"/>
                  <a:gd name="T6" fmla="*/ 28 w 29"/>
                  <a:gd name="T7" fmla="*/ 9 h 10"/>
                  <a:gd name="T8" fmla="*/ 28 w 29"/>
                  <a:gd name="T9" fmla="*/ 9 h 10"/>
                  <a:gd name="T10" fmla="*/ 29 w 29"/>
                  <a:gd name="T11" fmla="*/ 6 h 10"/>
                  <a:gd name="T12" fmla="*/ 29 w 29"/>
                  <a:gd name="T13" fmla="*/ 6 h 10"/>
                  <a:gd name="T14" fmla="*/ 29 w 29"/>
                  <a:gd name="T15" fmla="*/ 6 h 10"/>
                  <a:gd name="T16" fmla="*/ 29 w 29"/>
                  <a:gd name="T17" fmla="*/ 6 h 10"/>
                  <a:gd name="T18" fmla="*/ 29 w 29"/>
                  <a:gd name="T19" fmla="*/ 6 h 10"/>
                  <a:gd name="T20" fmla="*/ 29 w 29"/>
                  <a:gd name="T21" fmla="*/ 6 h 10"/>
                  <a:gd name="T22" fmla="*/ 29 w 29"/>
                  <a:gd name="T23" fmla="*/ 6 h 10"/>
                  <a:gd name="T24" fmla="*/ 7 w 29"/>
                  <a:gd name="T2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10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8" y="7"/>
                      <a:pt x="15" y="10"/>
                      <a:pt x="22" y="10"/>
                    </a:cubicBezTo>
                    <a:cubicBezTo>
                      <a:pt x="24" y="10"/>
                      <a:pt x="26" y="10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9" y="7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2" y="4"/>
                      <a:pt x="16" y="0"/>
                      <a:pt x="7" y="0"/>
                    </a:cubicBezTo>
                  </a:path>
                </a:pathLst>
              </a:custGeom>
              <a:solidFill>
                <a:srgbClr val="644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6" name="Freeform 6494"/>
              <p:cNvSpPr/>
              <p:nvPr/>
            </p:nvSpPr>
            <p:spPr bwMode="auto">
              <a:xfrm>
                <a:off x="5218113" y="6129339"/>
                <a:ext cx="34925" cy="38100"/>
              </a:xfrm>
              <a:custGeom>
                <a:avLst/>
                <a:gdLst>
                  <a:gd name="T0" fmla="*/ 7 w 17"/>
                  <a:gd name="T1" fmla="*/ 0 h 19"/>
                  <a:gd name="T2" fmla="*/ 7 w 17"/>
                  <a:gd name="T3" fmla="*/ 0 h 19"/>
                  <a:gd name="T4" fmla="*/ 14 w 17"/>
                  <a:gd name="T5" fmla="*/ 19 h 19"/>
                  <a:gd name="T6" fmla="*/ 14 w 17"/>
                  <a:gd name="T7" fmla="*/ 19 h 19"/>
                  <a:gd name="T8" fmla="*/ 7 w 17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10" y="6"/>
                      <a:pt x="0" y="16"/>
                      <a:pt x="14" y="19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1" y="13"/>
                      <a:pt x="17" y="4"/>
                      <a:pt x="7" y="0"/>
                    </a:cubicBezTo>
                  </a:path>
                </a:pathLst>
              </a:custGeom>
              <a:solidFill>
                <a:srgbClr val="4D28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7" name="Freeform 6495"/>
              <p:cNvSpPr>
                <a:spLocks noEditPoints="1"/>
              </p:cNvSpPr>
              <p:nvPr/>
            </p:nvSpPr>
            <p:spPr bwMode="auto">
              <a:xfrm>
                <a:off x="5133975" y="6072189"/>
                <a:ext cx="28575" cy="34925"/>
              </a:xfrm>
              <a:custGeom>
                <a:avLst/>
                <a:gdLst>
                  <a:gd name="T0" fmla="*/ 4 w 14"/>
                  <a:gd name="T1" fmla="*/ 17 h 17"/>
                  <a:gd name="T2" fmla="*/ 4 w 14"/>
                  <a:gd name="T3" fmla="*/ 17 h 17"/>
                  <a:gd name="T4" fmla="*/ 4 w 14"/>
                  <a:gd name="T5" fmla="*/ 17 h 17"/>
                  <a:gd name="T6" fmla="*/ 4 w 14"/>
                  <a:gd name="T7" fmla="*/ 17 h 17"/>
                  <a:gd name="T8" fmla="*/ 14 w 14"/>
                  <a:gd name="T9" fmla="*/ 0 h 17"/>
                  <a:gd name="T10" fmla="*/ 4 w 14"/>
                  <a:gd name="T11" fmla="*/ 17 h 17"/>
                  <a:gd name="T12" fmla="*/ 4 w 14"/>
                  <a:gd name="T13" fmla="*/ 17 h 17"/>
                  <a:gd name="T14" fmla="*/ 4 w 14"/>
                  <a:gd name="T15" fmla="*/ 17 h 17"/>
                  <a:gd name="T16" fmla="*/ 4 w 14"/>
                  <a:gd name="T17" fmla="*/ 17 h 17"/>
                  <a:gd name="T18" fmla="*/ 4 w 14"/>
                  <a:gd name="T19" fmla="*/ 17 h 17"/>
                  <a:gd name="T20" fmla="*/ 14 w 14"/>
                  <a:gd name="T21" fmla="*/ 0 h 17"/>
                  <a:gd name="T22" fmla="*/ 14 w 14"/>
                  <a:gd name="T2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17">
                    <a:moveTo>
                      <a:pt x="4" y="17"/>
                    </a:move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moveTo>
                      <a:pt x="14" y="0"/>
                    </a:moveTo>
                    <a:cubicBezTo>
                      <a:pt x="9" y="4"/>
                      <a:pt x="0" y="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9" y="12"/>
                      <a:pt x="12" y="6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4721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8" name="Freeform 6496"/>
              <p:cNvSpPr/>
              <p:nvPr/>
            </p:nvSpPr>
            <p:spPr bwMode="auto">
              <a:xfrm>
                <a:off x="5438775" y="5243514"/>
                <a:ext cx="119063" cy="111125"/>
              </a:xfrm>
              <a:custGeom>
                <a:avLst/>
                <a:gdLst>
                  <a:gd name="T0" fmla="*/ 33 w 59"/>
                  <a:gd name="T1" fmla="*/ 0 h 56"/>
                  <a:gd name="T2" fmla="*/ 33 w 59"/>
                  <a:gd name="T3" fmla="*/ 0 h 56"/>
                  <a:gd name="T4" fmla="*/ 0 w 59"/>
                  <a:gd name="T5" fmla="*/ 26 h 56"/>
                  <a:gd name="T6" fmla="*/ 1 w 59"/>
                  <a:gd name="T7" fmla="*/ 26 h 56"/>
                  <a:gd name="T8" fmla="*/ 1 w 59"/>
                  <a:gd name="T9" fmla="*/ 27 h 56"/>
                  <a:gd name="T10" fmla="*/ 12 w 59"/>
                  <a:gd name="T11" fmla="*/ 42 h 56"/>
                  <a:gd name="T12" fmla="*/ 14 w 59"/>
                  <a:gd name="T13" fmla="*/ 42 h 56"/>
                  <a:gd name="T14" fmla="*/ 18 w 59"/>
                  <a:gd name="T15" fmla="*/ 41 h 56"/>
                  <a:gd name="T16" fmla="*/ 27 w 59"/>
                  <a:gd name="T17" fmla="*/ 55 h 56"/>
                  <a:gd name="T18" fmla="*/ 41 w 59"/>
                  <a:gd name="T19" fmla="*/ 46 h 56"/>
                  <a:gd name="T20" fmla="*/ 47 w 59"/>
                  <a:gd name="T21" fmla="*/ 50 h 56"/>
                  <a:gd name="T22" fmla="*/ 51 w 59"/>
                  <a:gd name="T23" fmla="*/ 56 h 56"/>
                  <a:gd name="T24" fmla="*/ 53 w 59"/>
                  <a:gd name="T25" fmla="*/ 55 h 56"/>
                  <a:gd name="T26" fmla="*/ 56 w 59"/>
                  <a:gd name="T27" fmla="*/ 44 h 56"/>
                  <a:gd name="T28" fmla="*/ 56 w 59"/>
                  <a:gd name="T29" fmla="*/ 44 h 56"/>
                  <a:gd name="T30" fmla="*/ 33 w 59"/>
                  <a:gd name="T31" fmla="*/ 0 h 56"/>
                  <a:gd name="T32" fmla="*/ 33 w 59"/>
                  <a:gd name="T33" fmla="*/ 0 h 56"/>
                  <a:gd name="T34" fmla="*/ 33 w 59"/>
                  <a:gd name="T35" fmla="*/ 0 h 56"/>
                  <a:gd name="T36" fmla="*/ 33 w 59"/>
                  <a:gd name="T37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" h="56">
                    <a:moveTo>
                      <a:pt x="33" y="0"/>
                    </a:moveTo>
                    <a:cubicBezTo>
                      <a:pt x="33" y="0"/>
                      <a:pt x="33" y="0"/>
                      <a:pt x="33" y="0"/>
                    </a:cubicBezTo>
                    <a:cubicBezTo>
                      <a:pt x="22" y="8"/>
                      <a:pt x="5" y="8"/>
                      <a:pt x="0" y="26"/>
                    </a:cubicBezTo>
                    <a:cubicBezTo>
                      <a:pt x="0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7"/>
                    </a:cubicBezTo>
                    <a:cubicBezTo>
                      <a:pt x="6" y="31"/>
                      <a:pt x="5" y="42"/>
                      <a:pt x="12" y="42"/>
                    </a:cubicBezTo>
                    <a:cubicBezTo>
                      <a:pt x="13" y="42"/>
                      <a:pt x="13" y="42"/>
                      <a:pt x="14" y="42"/>
                    </a:cubicBezTo>
                    <a:cubicBezTo>
                      <a:pt x="16" y="41"/>
                      <a:pt x="17" y="41"/>
                      <a:pt x="18" y="41"/>
                    </a:cubicBezTo>
                    <a:cubicBezTo>
                      <a:pt x="26" y="41"/>
                      <a:pt x="27" y="47"/>
                      <a:pt x="27" y="55"/>
                    </a:cubicBezTo>
                    <a:cubicBezTo>
                      <a:pt x="35" y="48"/>
                      <a:pt x="38" y="46"/>
                      <a:pt x="41" y="46"/>
                    </a:cubicBezTo>
                    <a:cubicBezTo>
                      <a:pt x="43" y="46"/>
                      <a:pt x="44" y="47"/>
                      <a:pt x="47" y="50"/>
                    </a:cubicBezTo>
                    <a:cubicBezTo>
                      <a:pt x="49" y="52"/>
                      <a:pt x="48" y="56"/>
                      <a:pt x="51" y="56"/>
                    </a:cubicBezTo>
                    <a:cubicBezTo>
                      <a:pt x="52" y="56"/>
                      <a:pt x="52" y="56"/>
                      <a:pt x="53" y="55"/>
                    </a:cubicBezTo>
                    <a:cubicBezTo>
                      <a:pt x="58" y="53"/>
                      <a:pt x="59" y="49"/>
                      <a:pt x="56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30" y="34"/>
                      <a:pt x="25" y="24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</a:path>
                </a:pathLst>
              </a:custGeom>
              <a:solidFill>
                <a:srgbClr val="59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69" name="Freeform 6497"/>
              <p:cNvSpPr/>
              <p:nvPr/>
            </p:nvSpPr>
            <p:spPr bwMode="auto">
              <a:xfrm>
                <a:off x="5534025" y="5321301"/>
                <a:ext cx="66675" cy="90488"/>
              </a:xfrm>
              <a:custGeom>
                <a:avLst/>
                <a:gdLst>
                  <a:gd name="T0" fmla="*/ 18 w 33"/>
                  <a:gd name="T1" fmla="*/ 0 h 45"/>
                  <a:gd name="T2" fmla="*/ 18 w 33"/>
                  <a:gd name="T3" fmla="*/ 0 h 45"/>
                  <a:gd name="T4" fmla="*/ 6 w 33"/>
                  <a:gd name="T5" fmla="*/ 33 h 45"/>
                  <a:gd name="T6" fmla="*/ 4 w 33"/>
                  <a:gd name="T7" fmla="*/ 45 h 45"/>
                  <a:gd name="T8" fmla="*/ 4 w 33"/>
                  <a:gd name="T9" fmla="*/ 45 h 45"/>
                  <a:gd name="T10" fmla="*/ 13 w 33"/>
                  <a:gd name="T11" fmla="*/ 38 h 45"/>
                  <a:gd name="T12" fmla="*/ 15 w 33"/>
                  <a:gd name="T13" fmla="*/ 38 h 45"/>
                  <a:gd name="T14" fmla="*/ 16 w 33"/>
                  <a:gd name="T15" fmla="*/ 45 h 45"/>
                  <a:gd name="T16" fmla="*/ 16 w 33"/>
                  <a:gd name="T17" fmla="*/ 45 h 45"/>
                  <a:gd name="T18" fmla="*/ 16 w 33"/>
                  <a:gd name="T19" fmla="*/ 45 h 45"/>
                  <a:gd name="T20" fmla="*/ 29 w 33"/>
                  <a:gd name="T21" fmla="*/ 36 h 45"/>
                  <a:gd name="T22" fmla="*/ 28 w 33"/>
                  <a:gd name="T23" fmla="*/ 31 h 45"/>
                  <a:gd name="T24" fmla="*/ 27 w 33"/>
                  <a:gd name="T25" fmla="*/ 31 h 45"/>
                  <a:gd name="T26" fmla="*/ 26 w 33"/>
                  <a:gd name="T27" fmla="*/ 31 h 45"/>
                  <a:gd name="T28" fmla="*/ 25 w 33"/>
                  <a:gd name="T29" fmla="*/ 31 h 45"/>
                  <a:gd name="T30" fmla="*/ 25 w 33"/>
                  <a:gd name="T31" fmla="*/ 31 h 45"/>
                  <a:gd name="T32" fmla="*/ 18 w 33"/>
                  <a:gd name="T33" fmla="*/ 29 h 45"/>
                  <a:gd name="T34" fmla="*/ 25 w 33"/>
                  <a:gd name="T35" fmla="*/ 19 h 45"/>
                  <a:gd name="T36" fmla="*/ 25 w 33"/>
                  <a:gd name="T37" fmla="*/ 19 h 45"/>
                  <a:gd name="T38" fmla="*/ 26 w 33"/>
                  <a:gd name="T39" fmla="*/ 15 h 45"/>
                  <a:gd name="T40" fmla="*/ 26 w 33"/>
                  <a:gd name="T41" fmla="*/ 15 h 45"/>
                  <a:gd name="T42" fmla="*/ 30 w 33"/>
                  <a:gd name="T43" fmla="*/ 4 h 45"/>
                  <a:gd name="T44" fmla="*/ 30 w 33"/>
                  <a:gd name="T45" fmla="*/ 4 h 45"/>
                  <a:gd name="T46" fmla="*/ 30 w 33"/>
                  <a:gd name="T47" fmla="*/ 4 h 45"/>
                  <a:gd name="T48" fmla="*/ 30 w 33"/>
                  <a:gd name="T49" fmla="*/ 4 h 45"/>
                  <a:gd name="T50" fmla="*/ 29 w 33"/>
                  <a:gd name="T51" fmla="*/ 4 h 45"/>
                  <a:gd name="T52" fmla="*/ 27 w 33"/>
                  <a:gd name="T53" fmla="*/ 4 h 45"/>
                  <a:gd name="T54" fmla="*/ 18 w 33"/>
                  <a:gd name="T5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" h="45">
                    <a:moveTo>
                      <a:pt x="18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13"/>
                      <a:pt x="17" y="25"/>
                      <a:pt x="6" y="33"/>
                    </a:cubicBezTo>
                    <a:cubicBezTo>
                      <a:pt x="2" y="36"/>
                      <a:pt x="0" y="40"/>
                      <a:pt x="4" y="45"/>
                    </a:cubicBezTo>
                    <a:cubicBezTo>
                      <a:pt x="4" y="45"/>
                      <a:pt x="4" y="45"/>
                      <a:pt x="4" y="45"/>
                    </a:cubicBezTo>
                    <a:cubicBezTo>
                      <a:pt x="7" y="42"/>
                      <a:pt x="9" y="38"/>
                      <a:pt x="13" y="38"/>
                    </a:cubicBezTo>
                    <a:cubicBezTo>
                      <a:pt x="13" y="38"/>
                      <a:pt x="14" y="38"/>
                      <a:pt x="15" y="38"/>
                    </a:cubicBezTo>
                    <a:cubicBezTo>
                      <a:pt x="16" y="39"/>
                      <a:pt x="16" y="42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20" y="42"/>
                      <a:pt x="25" y="40"/>
                      <a:pt x="29" y="36"/>
                    </a:cubicBezTo>
                    <a:cubicBezTo>
                      <a:pt x="33" y="32"/>
                      <a:pt x="31" y="31"/>
                      <a:pt x="28" y="31"/>
                    </a:cubicBezTo>
                    <a:cubicBezTo>
                      <a:pt x="28" y="31"/>
                      <a:pt x="27" y="31"/>
                      <a:pt x="27" y="31"/>
                    </a:cubicBezTo>
                    <a:cubicBezTo>
                      <a:pt x="27" y="31"/>
                      <a:pt x="26" y="31"/>
                      <a:pt x="26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2" y="30"/>
                      <a:pt x="18" y="30"/>
                      <a:pt x="18" y="29"/>
                    </a:cubicBezTo>
                    <a:cubicBezTo>
                      <a:pt x="18" y="24"/>
                      <a:pt x="19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6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1"/>
                      <a:pt x="28" y="8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29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3" y="4"/>
                      <a:pt x="21" y="3"/>
                      <a:pt x="18" y="0"/>
                    </a:cubicBezTo>
                  </a:path>
                </a:pathLst>
              </a:custGeom>
              <a:solidFill>
                <a:srgbClr val="59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0" name="Freeform 6498"/>
              <p:cNvSpPr/>
              <p:nvPr/>
            </p:nvSpPr>
            <p:spPr bwMode="auto">
              <a:xfrm>
                <a:off x="5332413" y="5180014"/>
                <a:ext cx="95250" cy="225425"/>
              </a:xfrm>
              <a:custGeom>
                <a:avLst/>
                <a:gdLst>
                  <a:gd name="T0" fmla="*/ 35 w 47"/>
                  <a:gd name="T1" fmla="*/ 0 h 113"/>
                  <a:gd name="T2" fmla="*/ 31 w 47"/>
                  <a:gd name="T3" fmla="*/ 1 h 113"/>
                  <a:gd name="T4" fmla="*/ 31 w 47"/>
                  <a:gd name="T5" fmla="*/ 1 h 113"/>
                  <a:gd name="T6" fmla="*/ 25 w 47"/>
                  <a:gd name="T7" fmla="*/ 19 h 113"/>
                  <a:gd name="T8" fmla="*/ 25 w 47"/>
                  <a:gd name="T9" fmla="*/ 19 h 113"/>
                  <a:gd name="T10" fmla="*/ 25 w 47"/>
                  <a:gd name="T11" fmla="*/ 19 h 113"/>
                  <a:gd name="T12" fmla="*/ 21 w 47"/>
                  <a:gd name="T13" fmla="*/ 31 h 113"/>
                  <a:gd name="T14" fmla="*/ 30 w 47"/>
                  <a:gd name="T15" fmla="*/ 40 h 113"/>
                  <a:gd name="T16" fmla="*/ 38 w 47"/>
                  <a:gd name="T17" fmla="*/ 48 h 113"/>
                  <a:gd name="T18" fmla="*/ 28 w 47"/>
                  <a:gd name="T19" fmla="*/ 63 h 113"/>
                  <a:gd name="T20" fmla="*/ 26 w 47"/>
                  <a:gd name="T21" fmla="*/ 63 h 113"/>
                  <a:gd name="T22" fmla="*/ 17 w 47"/>
                  <a:gd name="T23" fmla="*/ 54 h 113"/>
                  <a:gd name="T24" fmla="*/ 17 w 47"/>
                  <a:gd name="T25" fmla="*/ 54 h 113"/>
                  <a:gd name="T26" fmla="*/ 17 w 47"/>
                  <a:gd name="T27" fmla="*/ 74 h 113"/>
                  <a:gd name="T28" fmla="*/ 15 w 47"/>
                  <a:gd name="T29" fmla="*/ 82 h 113"/>
                  <a:gd name="T30" fmla="*/ 0 w 47"/>
                  <a:gd name="T31" fmla="*/ 106 h 113"/>
                  <a:gd name="T32" fmla="*/ 0 w 47"/>
                  <a:gd name="T33" fmla="*/ 106 h 113"/>
                  <a:gd name="T34" fmla="*/ 2 w 47"/>
                  <a:gd name="T35" fmla="*/ 113 h 113"/>
                  <a:gd name="T36" fmla="*/ 6 w 47"/>
                  <a:gd name="T37" fmla="*/ 110 h 113"/>
                  <a:gd name="T38" fmla="*/ 27 w 47"/>
                  <a:gd name="T39" fmla="*/ 98 h 113"/>
                  <a:gd name="T40" fmla="*/ 27 w 47"/>
                  <a:gd name="T41" fmla="*/ 98 h 113"/>
                  <a:gd name="T42" fmla="*/ 27 w 47"/>
                  <a:gd name="T43" fmla="*/ 98 h 113"/>
                  <a:gd name="T44" fmla="*/ 32 w 47"/>
                  <a:gd name="T45" fmla="*/ 71 h 113"/>
                  <a:gd name="T46" fmla="*/ 32 w 47"/>
                  <a:gd name="T47" fmla="*/ 71 h 113"/>
                  <a:gd name="T48" fmla="*/ 47 w 47"/>
                  <a:gd name="T49" fmla="*/ 51 h 113"/>
                  <a:gd name="T50" fmla="*/ 47 w 47"/>
                  <a:gd name="T51" fmla="*/ 51 h 113"/>
                  <a:gd name="T52" fmla="*/ 43 w 47"/>
                  <a:gd name="T53" fmla="*/ 13 h 113"/>
                  <a:gd name="T54" fmla="*/ 35 w 47"/>
                  <a:gd name="T55" fmla="*/ 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" h="113">
                    <a:moveTo>
                      <a:pt x="35" y="0"/>
                    </a:moveTo>
                    <a:cubicBezTo>
                      <a:pt x="34" y="0"/>
                      <a:pt x="32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29" y="7"/>
                      <a:pt x="27" y="13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4" y="23"/>
                      <a:pt x="22" y="27"/>
                      <a:pt x="21" y="31"/>
                    </a:cubicBezTo>
                    <a:cubicBezTo>
                      <a:pt x="24" y="34"/>
                      <a:pt x="26" y="38"/>
                      <a:pt x="30" y="40"/>
                    </a:cubicBezTo>
                    <a:cubicBezTo>
                      <a:pt x="33" y="42"/>
                      <a:pt x="40" y="42"/>
                      <a:pt x="38" y="48"/>
                    </a:cubicBezTo>
                    <a:cubicBezTo>
                      <a:pt x="36" y="54"/>
                      <a:pt x="33" y="60"/>
                      <a:pt x="28" y="63"/>
                    </a:cubicBezTo>
                    <a:cubicBezTo>
                      <a:pt x="27" y="63"/>
                      <a:pt x="27" y="63"/>
                      <a:pt x="26" y="63"/>
                    </a:cubicBezTo>
                    <a:cubicBezTo>
                      <a:pt x="22" y="63"/>
                      <a:pt x="21" y="56"/>
                      <a:pt x="17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0" y="61"/>
                      <a:pt x="10" y="63"/>
                      <a:pt x="17" y="74"/>
                    </a:cubicBezTo>
                    <a:cubicBezTo>
                      <a:pt x="19" y="77"/>
                      <a:pt x="17" y="82"/>
                      <a:pt x="15" y="82"/>
                    </a:cubicBezTo>
                    <a:cubicBezTo>
                      <a:pt x="0" y="85"/>
                      <a:pt x="3" y="96"/>
                      <a:pt x="0" y="106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09"/>
                      <a:pt x="0" y="113"/>
                      <a:pt x="2" y="113"/>
                    </a:cubicBezTo>
                    <a:cubicBezTo>
                      <a:pt x="3" y="113"/>
                      <a:pt x="4" y="112"/>
                      <a:pt x="6" y="110"/>
                    </a:cubicBezTo>
                    <a:cubicBezTo>
                      <a:pt x="11" y="101"/>
                      <a:pt x="18" y="99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5" y="88"/>
                      <a:pt x="20" y="78"/>
                      <a:pt x="32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61"/>
                      <a:pt x="42" y="58"/>
                      <a:pt x="47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5" y="39"/>
                      <a:pt x="29" y="29"/>
                      <a:pt x="43" y="13"/>
                    </a:cubicBezTo>
                    <a:cubicBezTo>
                      <a:pt x="47" y="9"/>
                      <a:pt x="44" y="0"/>
                      <a:pt x="35" y="0"/>
                    </a:cubicBezTo>
                  </a:path>
                </a:pathLst>
              </a:custGeom>
              <a:solidFill>
                <a:srgbClr val="642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1" name="Freeform 6499"/>
              <p:cNvSpPr/>
              <p:nvPr/>
            </p:nvSpPr>
            <p:spPr bwMode="auto">
              <a:xfrm>
                <a:off x="5259388" y="5183189"/>
                <a:ext cx="49213" cy="60325"/>
              </a:xfrm>
              <a:custGeom>
                <a:avLst/>
                <a:gdLst>
                  <a:gd name="T0" fmla="*/ 6 w 25"/>
                  <a:gd name="T1" fmla="*/ 0 h 30"/>
                  <a:gd name="T2" fmla="*/ 2 w 25"/>
                  <a:gd name="T3" fmla="*/ 1 h 30"/>
                  <a:gd name="T4" fmla="*/ 2 w 25"/>
                  <a:gd name="T5" fmla="*/ 1 h 30"/>
                  <a:gd name="T6" fmla="*/ 0 w 25"/>
                  <a:gd name="T7" fmla="*/ 5 h 30"/>
                  <a:gd name="T8" fmla="*/ 0 w 25"/>
                  <a:gd name="T9" fmla="*/ 5 h 30"/>
                  <a:gd name="T10" fmla="*/ 25 w 25"/>
                  <a:gd name="T11" fmla="*/ 30 h 30"/>
                  <a:gd name="T12" fmla="*/ 25 w 25"/>
                  <a:gd name="T13" fmla="*/ 30 h 30"/>
                  <a:gd name="T14" fmla="*/ 25 w 25"/>
                  <a:gd name="T15" fmla="*/ 30 h 30"/>
                  <a:gd name="T16" fmla="*/ 25 w 25"/>
                  <a:gd name="T17" fmla="*/ 30 h 30"/>
                  <a:gd name="T18" fmla="*/ 25 w 25"/>
                  <a:gd name="T19" fmla="*/ 29 h 30"/>
                  <a:gd name="T20" fmla="*/ 19 w 25"/>
                  <a:gd name="T21" fmla="*/ 11 h 30"/>
                  <a:gd name="T22" fmla="*/ 17 w 25"/>
                  <a:gd name="T23" fmla="*/ 12 h 30"/>
                  <a:gd name="T24" fmla="*/ 11 w 25"/>
                  <a:gd name="T25" fmla="*/ 6 h 30"/>
                  <a:gd name="T26" fmla="*/ 6 w 25"/>
                  <a:gd name="T2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0">
                    <a:moveTo>
                      <a:pt x="6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8" y="14"/>
                      <a:pt x="10" y="28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29"/>
                    </a:cubicBezTo>
                    <a:cubicBezTo>
                      <a:pt x="22" y="24"/>
                      <a:pt x="13" y="20"/>
                      <a:pt x="19" y="11"/>
                    </a:cubicBezTo>
                    <a:cubicBezTo>
                      <a:pt x="18" y="12"/>
                      <a:pt x="17" y="12"/>
                      <a:pt x="17" y="12"/>
                    </a:cubicBezTo>
                    <a:cubicBezTo>
                      <a:pt x="14" y="12"/>
                      <a:pt x="12" y="9"/>
                      <a:pt x="11" y="6"/>
                    </a:cubicBezTo>
                    <a:cubicBezTo>
                      <a:pt x="10" y="3"/>
                      <a:pt x="9" y="0"/>
                      <a:pt x="6" y="0"/>
                    </a:cubicBezTo>
                  </a:path>
                </a:pathLst>
              </a:custGeom>
              <a:solidFill>
                <a:srgbClr val="693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2" name="Freeform 6500"/>
              <p:cNvSpPr/>
              <p:nvPr/>
            </p:nvSpPr>
            <p:spPr bwMode="auto">
              <a:xfrm>
                <a:off x="5297488" y="5199064"/>
                <a:ext cx="57150" cy="46038"/>
              </a:xfrm>
              <a:custGeom>
                <a:avLst/>
                <a:gdLst>
                  <a:gd name="T0" fmla="*/ 13 w 29"/>
                  <a:gd name="T1" fmla="*/ 0 h 23"/>
                  <a:gd name="T2" fmla="*/ 13 w 29"/>
                  <a:gd name="T3" fmla="*/ 0 h 23"/>
                  <a:gd name="T4" fmla="*/ 0 w 29"/>
                  <a:gd name="T5" fmla="*/ 3 h 23"/>
                  <a:gd name="T6" fmla="*/ 22 w 29"/>
                  <a:gd name="T7" fmla="*/ 23 h 23"/>
                  <a:gd name="T8" fmla="*/ 22 w 29"/>
                  <a:gd name="T9" fmla="*/ 23 h 23"/>
                  <a:gd name="T10" fmla="*/ 22 w 29"/>
                  <a:gd name="T11" fmla="*/ 23 h 23"/>
                  <a:gd name="T12" fmla="*/ 22 w 29"/>
                  <a:gd name="T13" fmla="*/ 23 h 23"/>
                  <a:gd name="T14" fmla="*/ 22 w 29"/>
                  <a:gd name="T15" fmla="*/ 23 h 23"/>
                  <a:gd name="T16" fmla="*/ 28 w 29"/>
                  <a:gd name="T17" fmla="*/ 17 h 23"/>
                  <a:gd name="T18" fmla="*/ 28 w 29"/>
                  <a:gd name="T19" fmla="*/ 17 h 23"/>
                  <a:gd name="T20" fmla="*/ 29 w 29"/>
                  <a:gd name="T21" fmla="*/ 13 h 23"/>
                  <a:gd name="T22" fmla="*/ 29 w 29"/>
                  <a:gd name="T23" fmla="*/ 13 h 23"/>
                  <a:gd name="T24" fmla="*/ 13 w 29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3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9" y="1"/>
                      <a:pt x="4" y="2"/>
                      <a:pt x="0" y="3"/>
                    </a:cubicBezTo>
                    <a:cubicBezTo>
                      <a:pt x="6" y="11"/>
                      <a:pt x="24" y="6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5" y="22"/>
                      <a:pt x="27" y="20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9" y="16"/>
                      <a:pt x="29" y="14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4"/>
                      <a:pt x="18" y="4"/>
                      <a:pt x="13" y="0"/>
                    </a:cubicBezTo>
                  </a:path>
                </a:pathLst>
              </a:custGeom>
              <a:solidFill>
                <a:srgbClr val="693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3" name="Freeform 6501"/>
              <p:cNvSpPr/>
              <p:nvPr/>
            </p:nvSpPr>
            <p:spPr bwMode="auto">
              <a:xfrm>
                <a:off x="5292725" y="5084764"/>
                <a:ext cx="31750" cy="28575"/>
              </a:xfrm>
              <a:custGeom>
                <a:avLst/>
                <a:gdLst>
                  <a:gd name="T0" fmla="*/ 5 w 16"/>
                  <a:gd name="T1" fmla="*/ 0 h 14"/>
                  <a:gd name="T2" fmla="*/ 5 w 16"/>
                  <a:gd name="T3" fmla="*/ 0 h 14"/>
                  <a:gd name="T4" fmla="*/ 4 w 16"/>
                  <a:gd name="T5" fmla="*/ 3 h 14"/>
                  <a:gd name="T6" fmla="*/ 4 w 16"/>
                  <a:gd name="T7" fmla="*/ 3 h 14"/>
                  <a:gd name="T8" fmla="*/ 5 w 16"/>
                  <a:gd name="T9" fmla="*/ 14 h 14"/>
                  <a:gd name="T10" fmla="*/ 5 w 16"/>
                  <a:gd name="T11" fmla="*/ 14 h 14"/>
                  <a:gd name="T12" fmla="*/ 9 w 16"/>
                  <a:gd name="T13" fmla="*/ 12 h 14"/>
                  <a:gd name="T14" fmla="*/ 5 w 16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4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7"/>
                      <a:pt x="0" y="11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9" y="13"/>
                      <a:pt x="9" y="12"/>
                    </a:cubicBezTo>
                    <a:cubicBezTo>
                      <a:pt x="10" y="7"/>
                      <a:pt x="16" y="1"/>
                      <a:pt x="5" y="0"/>
                    </a:cubicBezTo>
                  </a:path>
                </a:pathLst>
              </a:custGeom>
              <a:solidFill>
                <a:srgbClr val="6229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4" name="Freeform 6502"/>
              <p:cNvSpPr/>
              <p:nvPr/>
            </p:nvSpPr>
            <p:spPr bwMode="auto">
              <a:xfrm>
                <a:off x="5353050" y="5197476"/>
                <a:ext cx="30163" cy="44450"/>
              </a:xfrm>
              <a:custGeom>
                <a:avLst/>
                <a:gdLst>
                  <a:gd name="T0" fmla="*/ 11 w 15"/>
                  <a:gd name="T1" fmla="*/ 0 h 22"/>
                  <a:gd name="T2" fmla="*/ 1 w 15"/>
                  <a:gd name="T3" fmla="*/ 14 h 22"/>
                  <a:gd name="T4" fmla="*/ 1 w 15"/>
                  <a:gd name="T5" fmla="*/ 14 h 22"/>
                  <a:gd name="T6" fmla="*/ 1 w 15"/>
                  <a:gd name="T7" fmla="*/ 14 h 22"/>
                  <a:gd name="T8" fmla="*/ 0 w 15"/>
                  <a:gd name="T9" fmla="*/ 18 h 22"/>
                  <a:gd name="T10" fmla="*/ 8 w 15"/>
                  <a:gd name="T11" fmla="*/ 22 h 22"/>
                  <a:gd name="T12" fmla="*/ 11 w 15"/>
                  <a:gd name="T13" fmla="*/ 22 h 22"/>
                  <a:gd name="T14" fmla="*/ 11 w 15"/>
                  <a:gd name="T15" fmla="*/ 22 h 22"/>
                  <a:gd name="T16" fmla="*/ 11 w 15"/>
                  <a:gd name="T17" fmla="*/ 22 h 22"/>
                  <a:gd name="T18" fmla="*/ 11 w 15"/>
                  <a:gd name="T19" fmla="*/ 22 h 22"/>
                  <a:gd name="T20" fmla="*/ 11 w 15"/>
                  <a:gd name="T21" fmla="*/ 22 h 22"/>
                  <a:gd name="T22" fmla="*/ 11 w 15"/>
                  <a:gd name="T23" fmla="*/ 22 h 22"/>
                  <a:gd name="T24" fmla="*/ 11 w 15"/>
                  <a:gd name="T25" fmla="*/ 22 h 22"/>
                  <a:gd name="T26" fmla="*/ 15 w 15"/>
                  <a:gd name="T27" fmla="*/ 10 h 22"/>
                  <a:gd name="T28" fmla="*/ 15 w 15"/>
                  <a:gd name="T29" fmla="*/ 10 h 22"/>
                  <a:gd name="T30" fmla="*/ 15 w 15"/>
                  <a:gd name="T31" fmla="*/ 10 h 22"/>
                  <a:gd name="T32" fmla="*/ 11 w 15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22">
                    <a:moveTo>
                      <a:pt x="11" y="0"/>
                    </a:moveTo>
                    <a:cubicBezTo>
                      <a:pt x="6" y="3"/>
                      <a:pt x="3" y="8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7"/>
                      <a:pt x="0" y="18"/>
                    </a:cubicBezTo>
                    <a:cubicBezTo>
                      <a:pt x="2" y="21"/>
                      <a:pt x="5" y="22"/>
                      <a:pt x="8" y="22"/>
                    </a:cubicBezTo>
                    <a:cubicBezTo>
                      <a:pt x="9" y="22"/>
                      <a:pt x="10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18"/>
                      <a:pt x="14" y="14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7"/>
                      <a:pt x="12" y="3"/>
                      <a:pt x="11" y="0"/>
                    </a:cubicBezTo>
                  </a:path>
                </a:pathLst>
              </a:custGeom>
              <a:solidFill>
                <a:srgbClr val="4D1C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5" name="Freeform 6503"/>
              <p:cNvSpPr/>
              <p:nvPr/>
            </p:nvSpPr>
            <p:spPr bwMode="auto">
              <a:xfrm>
                <a:off x="5049838" y="5176839"/>
                <a:ext cx="98425" cy="114300"/>
              </a:xfrm>
              <a:custGeom>
                <a:avLst/>
                <a:gdLst>
                  <a:gd name="T0" fmla="*/ 26 w 49"/>
                  <a:gd name="T1" fmla="*/ 0 h 57"/>
                  <a:gd name="T2" fmla="*/ 18 w 49"/>
                  <a:gd name="T3" fmla="*/ 2 h 57"/>
                  <a:gd name="T4" fmla="*/ 9 w 49"/>
                  <a:gd name="T5" fmla="*/ 5 h 57"/>
                  <a:gd name="T6" fmla="*/ 3 w 49"/>
                  <a:gd name="T7" fmla="*/ 3 h 57"/>
                  <a:gd name="T8" fmla="*/ 3 w 49"/>
                  <a:gd name="T9" fmla="*/ 3 h 57"/>
                  <a:gd name="T10" fmla="*/ 3 w 49"/>
                  <a:gd name="T11" fmla="*/ 3 h 57"/>
                  <a:gd name="T12" fmla="*/ 3 w 49"/>
                  <a:gd name="T13" fmla="*/ 3 h 57"/>
                  <a:gd name="T14" fmla="*/ 3 w 49"/>
                  <a:gd name="T15" fmla="*/ 3 h 57"/>
                  <a:gd name="T16" fmla="*/ 3 w 49"/>
                  <a:gd name="T17" fmla="*/ 3 h 57"/>
                  <a:gd name="T18" fmla="*/ 18 w 49"/>
                  <a:gd name="T19" fmla="*/ 33 h 57"/>
                  <a:gd name="T20" fmla="*/ 18 w 49"/>
                  <a:gd name="T21" fmla="*/ 33 h 57"/>
                  <a:gd name="T22" fmla="*/ 18 w 49"/>
                  <a:gd name="T23" fmla="*/ 33 h 57"/>
                  <a:gd name="T24" fmla="*/ 18 w 49"/>
                  <a:gd name="T25" fmla="*/ 57 h 57"/>
                  <a:gd name="T26" fmla="*/ 18 w 49"/>
                  <a:gd name="T27" fmla="*/ 57 h 57"/>
                  <a:gd name="T28" fmla="*/ 44 w 49"/>
                  <a:gd name="T29" fmla="*/ 31 h 57"/>
                  <a:gd name="T30" fmla="*/ 47 w 49"/>
                  <a:gd name="T31" fmla="*/ 32 h 57"/>
                  <a:gd name="T32" fmla="*/ 47 w 49"/>
                  <a:gd name="T33" fmla="*/ 32 h 57"/>
                  <a:gd name="T34" fmla="*/ 49 w 49"/>
                  <a:gd name="T35" fmla="*/ 26 h 57"/>
                  <a:gd name="T36" fmla="*/ 49 w 49"/>
                  <a:gd name="T37" fmla="*/ 26 h 57"/>
                  <a:gd name="T38" fmla="*/ 36 w 49"/>
                  <a:gd name="T39" fmla="*/ 24 h 57"/>
                  <a:gd name="T40" fmla="*/ 36 w 49"/>
                  <a:gd name="T41" fmla="*/ 24 h 57"/>
                  <a:gd name="T42" fmla="*/ 33 w 49"/>
                  <a:gd name="T43" fmla="*/ 26 h 57"/>
                  <a:gd name="T44" fmla="*/ 31 w 49"/>
                  <a:gd name="T45" fmla="*/ 28 h 57"/>
                  <a:gd name="T46" fmla="*/ 28 w 49"/>
                  <a:gd name="T47" fmla="*/ 26 h 57"/>
                  <a:gd name="T48" fmla="*/ 26 w 49"/>
                  <a:gd name="T49" fmla="*/ 14 h 57"/>
                  <a:gd name="T50" fmla="*/ 35 w 49"/>
                  <a:gd name="T51" fmla="*/ 5 h 57"/>
                  <a:gd name="T52" fmla="*/ 35 w 49"/>
                  <a:gd name="T53" fmla="*/ 5 h 57"/>
                  <a:gd name="T54" fmla="*/ 35 w 49"/>
                  <a:gd name="T55" fmla="*/ 5 h 57"/>
                  <a:gd name="T56" fmla="*/ 35 w 49"/>
                  <a:gd name="T57" fmla="*/ 5 h 57"/>
                  <a:gd name="T58" fmla="*/ 35 w 49"/>
                  <a:gd name="T59" fmla="*/ 5 h 57"/>
                  <a:gd name="T60" fmla="*/ 26 w 49"/>
                  <a:gd name="T61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9" h="57">
                    <a:moveTo>
                      <a:pt x="26" y="0"/>
                    </a:moveTo>
                    <a:cubicBezTo>
                      <a:pt x="23" y="0"/>
                      <a:pt x="20" y="1"/>
                      <a:pt x="18" y="2"/>
                    </a:cubicBezTo>
                    <a:cubicBezTo>
                      <a:pt x="15" y="4"/>
                      <a:pt x="12" y="5"/>
                      <a:pt x="9" y="5"/>
                    </a:cubicBezTo>
                    <a:cubicBezTo>
                      <a:pt x="7" y="5"/>
                      <a:pt x="5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17"/>
                      <a:pt x="10" y="24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6" y="41"/>
                      <a:pt x="9" y="49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26" y="49"/>
                      <a:pt x="27" y="31"/>
                      <a:pt x="44" y="31"/>
                    </a:cubicBezTo>
                    <a:cubicBezTo>
                      <a:pt x="45" y="31"/>
                      <a:pt x="46" y="31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8" y="28"/>
                      <a:pt x="49" y="26"/>
                    </a:cubicBezTo>
                    <a:cubicBezTo>
                      <a:pt x="49" y="26"/>
                      <a:pt x="49" y="26"/>
                      <a:pt x="49" y="26"/>
                    </a:cubicBezTo>
                    <a:cubicBezTo>
                      <a:pt x="45" y="26"/>
                      <a:pt x="40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4"/>
                      <a:pt x="34" y="25"/>
                      <a:pt x="33" y="26"/>
                    </a:cubicBezTo>
                    <a:cubicBezTo>
                      <a:pt x="32" y="27"/>
                      <a:pt x="32" y="28"/>
                      <a:pt x="31" y="28"/>
                    </a:cubicBezTo>
                    <a:cubicBezTo>
                      <a:pt x="30" y="28"/>
                      <a:pt x="29" y="28"/>
                      <a:pt x="28" y="26"/>
                    </a:cubicBezTo>
                    <a:cubicBezTo>
                      <a:pt x="26" y="23"/>
                      <a:pt x="25" y="18"/>
                      <a:pt x="26" y="14"/>
                    </a:cubicBezTo>
                    <a:cubicBezTo>
                      <a:pt x="27" y="11"/>
                      <a:pt x="32" y="8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2" y="2"/>
                      <a:pt x="29" y="0"/>
                      <a:pt x="26" y="0"/>
                    </a:cubicBezTo>
                  </a:path>
                </a:pathLst>
              </a:custGeom>
              <a:solidFill>
                <a:srgbClr val="5B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6" name="Freeform 6504"/>
              <p:cNvSpPr/>
              <p:nvPr/>
            </p:nvSpPr>
            <p:spPr bwMode="auto">
              <a:xfrm>
                <a:off x="5027613" y="5183189"/>
                <a:ext cx="58738" cy="66675"/>
              </a:xfrm>
              <a:custGeom>
                <a:avLst/>
                <a:gdLst>
                  <a:gd name="T0" fmla="*/ 14 w 29"/>
                  <a:gd name="T1" fmla="*/ 0 h 33"/>
                  <a:gd name="T2" fmla="*/ 14 w 29"/>
                  <a:gd name="T3" fmla="*/ 0 h 33"/>
                  <a:gd name="T4" fmla="*/ 14 w 29"/>
                  <a:gd name="T5" fmla="*/ 0 h 33"/>
                  <a:gd name="T6" fmla="*/ 1 w 29"/>
                  <a:gd name="T7" fmla="*/ 4 h 33"/>
                  <a:gd name="T8" fmla="*/ 1 w 29"/>
                  <a:gd name="T9" fmla="*/ 4 h 33"/>
                  <a:gd name="T10" fmla="*/ 0 w 29"/>
                  <a:gd name="T11" fmla="*/ 20 h 33"/>
                  <a:gd name="T12" fmla="*/ 0 w 29"/>
                  <a:gd name="T13" fmla="*/ 20 h 33"/>
                  <a:gd name="T14" fmla="*/ 0 w 29"/>
                  <a:gd name="T15" fmla="*/ 20 h 33"/>
                  <a:gd name="T16" fmla="*/ 15 w 29"/>
                  <a:gd name="T17" fmla="*/ 33 h 33"/>
                  <a:gd name="T18" fmla="*/ 25 w 29"/>
                  <a:gd name="T19" fmla="*/ 28 h 33"/>
                  <a:gd name="T20" fmla="*/ 25 w 29"/>
                  <a:gd name="T21" fmla="*/ 28 h 33"/>
                  <a:gd name="T22" fmla="*/ 29 w 29"/>
                  <a:gd name="T23" fmla="*/ 30 h 33"/>
                  <a:gd name="T24" fmla="*/ 29 w 29"/>
                  <a:gd name="T25" fmla="*/ 30 h 33"/>
                  <a:gd name="T26" fmla="*/ 14 w 29"/>
                  <a:gd name="T27" fmla="*/ 0 h 33"/>
                  <a:gd name="T28" fmla="*/ 14 w 29"/>
                  <a:gd name="T29" fmla="*/ 0 h 33"/>
                  <a:gd name="T30" fmla="*/ 14 w 29"/>
                  <a:gd name="T31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9" h="33"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1"/>
                      <a:pt x="5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9"/>
                      <a:pt x="0" y="14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4" y="25"/>
                      <a:pt x="8" y="33"/>
                      <a:pt x="15" y="33"/>
                    </a:cubicBezTo>
                    <a:cubicBezTo>
                      <a:pt x="18" y="33"/>
                      <a:pt x="21" y="32"/>
                      <a:pt x="25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7" y="29"/>
                      <a:pt x="28" y="29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1" y="21"/>
                      <a:pt x="11" y="14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</a:path>
                </a:pathLst>
              </a:custGeom>
              <a:solidFill>
                <a:srgbClr val="682A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7" name="Freeform 6505"/>
              <p:cNvSpPr/>
              <p:nvPr/>
            </p:nvSpPr>
            <p:spPr bwMode="auto">
              <a:xfrm>
                <a:off x="5114925" y="5353051"/>
                <a:ext cx="30163" cy="38100"/>
              </a:xfrm>
              <a:custGeom>
                <a:avLst/>
                <a:gdLst>
                  <a:gd name="T0" fmla="*/ 4 w 15"/>
                  <a:gd name="T1" fmla="*/ 0 h 19"/>
                  <a:gd name="T2" fmla="*/ 4 w 15"/>
                  <a:gd name="T3" fmla="*/ 0 h 19"/>
                  <a:gd name="T4" fmla="*/ 10 w 15"/>
                  <a:gd name="T5" fmla="*/ 19 h 19"/>
                  <a:gd name="T6" fmla="*/ 10 w 15"/>
                  <a:gd name="T7" fmla="*/ 19 h 19"/>
                  <a:gd name="T8" fmla="*/ 4 w 15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8"/>
                      <a:pt x="5" y="14"/>
                      <a:pt x="10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5" y="10"/>
                      <a:pt x="10" y="5"/>
                      <a:pt x="4" y="0"/>
                    </a:cubicBezTo>
                  </a:path>
                </a:pathLst>
              </a:custGeom>
              <a:solidFill>
                <a:srgbClr val="5B22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8" name="Freeform 6506"/>
              <p:cNvSpPr/>
              <p:nvPr/>
            </p:nvSpPr>
            <p:spPr bwMode="auto">
              <a:xfrm>
                <a:off x="5353050" y="5676901"/>
                <a:ext cx="171450" cy="106363"/>
              </a:xfrm>
              <a:custGeom>
                <a:avLst/>
                <a:gdLst>
                  <a:gd name="T0" fmla="*/ 65 w 85"/>
                  <a:gd name="T1" fmla="*/ 0 h 53"/>
                  <a:gd name="T2" fmla="*/ 35 w 85"/>
                  <a:gd name="T3" fmla="*/ 16 h 53"/>
                  <a:gd name="T4" fmla="*/ 17 w 85"/>
                  <a:gd name="T5" fmla="*/ 25 h 53"/>
                  <a:gd name="T6" fmla="*/ 6 w 85"/>
                  <a:gd name="T7" fmla="*/ 6 h 53"/>
                  <a:gd name="T8" fmla="*/ 6 w 85"/>
                  <a:gd name="T9" fmla="*/ 6 h 53"/>
                  <a:gd name="T10" fmla="*/ 1 w 85"/>
                  <a:gd name="T11" fmla="*/ 20 h 53"/>
                  <a:gd name="T12" fmla="*/ 2 w 85"/>
                  <a:gd name="T13" fmla="*/ 22 h 53"/>
                  <a:gd name="T14" fmla="*/ 12 w 85"/>
                  <a:gd name="T15" fmla="*/ 29 h 53"/>
                  <a:gd name="T16" fmla="*/ 17 w 85"/>
                  <a:gd name="T17" fmla="*/ 34 h 53"/>
                  <a:gd name="T18" fmla="*/ 17 w 85"/>
                  <a:gd name="T19" fmla="*/ 34 h 53"/>
                  <a:gd name="T20" fmla="*/ 17 w 85"/>
                  <a:gd name="T21" fmla="*/ 34 h 53"/>
                  <a:gd name="T22" fmla="*/ 17 w 85"/>
                  <a:gd name="T23" fmla="*/ 34 h 53"/>
                  <a:gd name="T24" fmla="*/ 17 w 85"/>
                  <a:gd name="T25" fmla="*/ 34 h 53"/>
                  <a:gd name="T26" fmla="*/ 16 w 85"/>
                  <a:gd name="T27" fmla="*/ 38 h 53"/>
                  <a:gd name="T28" fmla="*/ 16 w 85"/>
                  <a:gd name="T29" fmla="*/ 38 h 53"/>
                  <a:gd name="T30" fmla="*/ 16 w 85"/>
                  <a:gd name="T31" fmla="*/ 38 h 53"/>
                  <a:gd name="T32" fmla="*/ 19 w 85"/>
                  <a:gd name="T33" fmla="*/ 39 h 53"/>
                  <a:gd name="T34" fmla="*/ 22 w 85"/>
                  <a:gd name="T35" fmla="*/ 38 h 53"/>
                  <a:gd name="T36" fmla="*/ 25 w 85"/>
                  <a:gd name="T37" fmla="*/ 38 h 53"/>
                  <a:gd name="T38" fmla="*/ 31 w 85"/>
                  <a:gd name="T39" fmla="*/ 43 h 53"/>
                  <a:gd name="T40" fmla="*/ 31 w 85"/>
                  <a:gd name="T41" fmla="*/ 43 h 53"/>
                  <a:gd name="T42" fmla="*/ 31 w 85"/>
                  <a:gd name="T43" fmla="*/ 43 h 53"/>
                  <a:gd name="T44" fmla="*/ 34 w 85"/>
                  <a:gd name="T45" fmla="*/ 44 h 53"/>
                  <a:gd name="T46" fmla="*/ 34 w 85"/>
                  <a:gd name="T47" fmla="*/ 44 h 53"/>
                  <a:gd name="T48" fmla="*/ 34 w 85"/>
                  <a:gd name="T49" fmla="*/ 44 h 53"/>
                  <a:gd name="T50" fmla="*/ 33 w 85"/>
                  <a:gd name="T51" fmla="*/ 25 h 53"/>
                  <a:gd name="T52" fmla="*/ 53 w 85"/>
                  <a:gd name="T53" fmla="*/ 38 h 53"/>
                  <a:gd name="T54" fmla="*/ 53 w 85"/>
                  <a:gd name="T55" fmla="*/ 38 h 53"/>
                  <a:gd name="T56" fmla="*/ 53 w 85"/>
                  <a:gd name="T57" fmla="*/ 38 h 53"/>
                  <a:gd name="T58" fmla="*/ 53 w 85"/>
                  <a:gd name="T59" fmla="*/ 52 h 53"/>
                  <a:gd name="T60" fmla="*/ 56 w 85"/>
                  <a:gd name="T61" fmla="*/ 53 h 53"/>
                  <a:gd name="T62" fmla="*/ 65 w 85"/>
                  <a:gd name="T63" fmla="*/ 48 h 53"/>
                  <a:gd name="T64" fmla="*/ 80 w 85"/>
                  <a:gd name="T65" fmla="*/ 31 h 53"/>
                  <a:gd name="T66" fmla="*/ 80 w 85"/>
                  <a:gd name="T67" fmla="*/ 31 h 53"/>
                  <a:gd name="T68" fmla="*/ 80 w 85"/>
                  <a:gd name="T69" fmla="*/ 30 h 53"/>
                  <a:gd name="T70" fmla="*/ 80 w 85"/>
                  <a:gd name="T71" fmla="*/ 30 h 53"/>
                  <a:gd name="T72" fmla="*/ 67 w 85"/>
                  <a:gd name="T73" fmla="*/ 40 h 53"/>
                  <a:gd name="T74" fmla="*/ 65 w 85"/>
                  <a:gd name="T75" fmla="*/ 40 h 53"/>
                  <a:gd name="T76" fmla="*/ 59 w 85"/>
                  <a:gd name="T77" fmla="*/ 29 h 53"/>
                  <a:gd name="T78" fmla="*/ 69 w 85"/>
                  <a:gd name="T79" fmla="*/ 21 h 53"/>
                  <a:gd name="T80" fmla="*/ 77 w 85"/>
                  <a:gd name="T81" fmla="*/ 18 h 53"/>
                  <a:gd name="T82" fmla="*/ 83 w 85"/>
                  <a:gd name="T83" fmla="*/ 20 h 53"/>
                  <a:gd name="T84" fmla="*/ 82 w 85"/>
                  <a:gd name="T85" fmla="*/ 11 h 53"/>
                  <a:gd name="T86" fmla="*/ 82 w 85"/>
                  <a:gd name="T87" fmla="*/ 11 h 53"/>
                  <a:gd name="T88" fmla="*/ 82 w 85"/>
                  <a:gd name="T89" fmla="*/ 11 h 53"/>
                  <a:gd name="T90" fmla="*/ 82 w 85"/>
                  <a:gd name="T91" fmla="*/ 11 h 53"/>
                  <a:gd name="T92" fmla="*/ 78 w 85"/>
                  <a:gd name="T93" fmla="*/ 11 h 53"/>
                  <a:gd name="T94" fmla="*/ 65 w 85"/>
                  <a:gd name="T95" fmla="*/ 0 h 53"/>
                  <a:gd name="T96" fmla="*/ 65 w 85"/>
                  <a:gd name="T97" fmla="*/ 0 h 53"/>
                  <a:gd name="T98" fmla="*/ 65 w 85"/>
                  <a:gd name="T9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5" h="53">
                    <a:moveTo>
                      <a:pt x="65" y="0"/>
                    </a:moveTo>
                    <a:cubicBezTo>
                      <a:pt x="52" y="1"/>
                      <a:pt x="44" y="9"/>
                      <a:pt x="35" y="16"/>
                    </a:cubicBezTo>
                    <a:cubicBezTo>
                      <a:pt x="27" y="22"/>
                      <a:pt x="21" y="25"/>
                      <a:pt x="17" y="25"/>
                    </a:cubicBezTo>
                    <a:cubicBezTo>
                      <a:pt x="12" y="25"/>
                      <a:pt x="9" y="19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11"/>
                      <a:pt x="0" y="16"/>
                      <a:pt x="1" y="20"/>
                    </a:cubicBezTo>
                    <a:cubicBezTo>
                      <a:pt x="1" y="21"/>
                      <a:pt x="1" y="22"/>
                      <a:pt x="2" y="22"/>
                    </a:cubicBezTo>
                    <a:cubicBezTo>
                      <a:pt x="3" y="25"/>
                      <a:pt x="7" y="27"/>
                      <a:pt x="12" y="29"/>
                    </a:cubicBezTo>
                    <a:cubicBezTo>
                      <a:pt x="14" y="29"/>
                      <a:pt x="15" y="32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5"/>
                      <a:pt x="16" y="36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7" y="38"/>
                      <a:pt x="18" y="39"/>
                      <a:pt x="19" y="39"/>
                    </a:cubicBezTo>
                    <a:cubicBezTo>
                      <a:pt x="20" y="39"/>
                      <a:pt x="21" y="38"/>
                      <a:pt x="22" y="38"/>
                    </a:cubicBezTo>
                    <a:cubicBezTo>
                      <a:pt x="23" y="38"/>
                      <a:pt x="24" y="38"/>
                      <a:pt x="25" y="38"/>
                    </a:cubicBezTo>
                    <a:cubicBezTo>
                      <a:pt x="27" y="38"/>
                      <a:pt x="29" y="39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3" y="43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7" y="38"/>
                      <a:pt x="32" y="33"/>
                      <a:pt x="33" y="25"/>
                    </a:cubicBezTo>
                    <a:cubicBezTo>
                      <a:pt x="41" y="29"/>
                      <a:pt x="51" y="25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3" y="38"/>
                      <a:pt x="53" y="38"/>
                      <a:pt x="53" y="38"/>
                    </a:cubicBezTo>
                    <a:cubicBezTo>
                      <a:pt x="52" y="42"/>
                      <a:pt x="48" y="48"/>
                      <a:pt x="53" y="52"/>
                    </a:cubicBezTo>
                    <a:cubicBezTo>
                      <a:pt x="54" y="52"/>
                      <a:pt x="55" y="53"/>
                      <a:pt x="56" y="53"/>
                    </a:cubicBezTo>
                    <a:cubicBezTo>
                      <a:pt x="59" y="53"/>
                      <a:pt x="62" y="49"/>
                      <a:pt x="65" y="48"/>
                    </a:cubicBezTo>
                    <a:cubicBezTo>
                      <a:pt x="74" y="46"/>
                      <a:pt x="78" y="39"/>
                      <a:pt x="80" y="31"/>
                    </a:cubicBezTo>
                    <a:cubicBezTo>
                      <a:pt x="80" y="31"/>
                      <a:pt x="80" y="31"/>
                      <a:pt x="80" y="31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4" y="32"/>
                      <a:pt x="73" y="40"/>
                      <a:pt x="67" y="40"/>
                    </a:cubicBezTo>
                    <a:cubicBezTo>
                      <a:pt x="67" y="40"/>
                      <a:pt x="66" y="40"/>
                      <a:pt x="65" y="40"/>
                    </a:cubicBezTo>
                    <a:cubicBezTo>
                      <a:pt x="62" y="39"/>
                      <a:pt x="60" y="33"/>
                      <a:pt x="59" y="29"/>
                    </a:cubicBezTo>
                    <a:cubicBezTo>
                      <a:pt x="57" y="22"/>
                      <a:pt x="65" y="23"/>
                      <a:pt x="69" y="21"/>
                    </a:cubicBezTo>
                    <a:cubicBezTo>
                      <a:pt x="71" y="19"/>
                      <a:pt x="74" y="18"/>
                      <a:pt x="77" y="18"/>
                    </a:cubicBezTo>
                    <a:cubicBezTo>
                      <a:pt x="79" y="18"/>
                      <a:pt x="81" y="19"/>
                      <a:pt x="83" y="20"/>
                    </a:cubicBezTo>
                    <a:cubicBezTo>
                      <a:pt x="84" y="16"/>
                      <a:pt x="85" y="13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81" y="11"/>
                      <a:pt x="79" y="11"/>
                      <a:pt x="78" y="11"/>
                    </a:cubicBezTo>
                    <a:cubicBezTo>
                      <a:pt x="72" y="11"/>
                      <a:pt x="67" y="8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5" y="0"/>
                      <a:pt x="65" y="0"/>
                      <a:pt x="65" y="0"/>
                    </a:cubicBezTo>
                  </a:path>
                </a:pathLst>
              </a:custGeom>
              <a:solidFill>
                <a:srgbClr val="683D6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79" name="Freeform 6507"/>
              <p:cNvSpPr/>
              <p:nvPr/>
            </p:nvSpPr>
            <p:spPr bwMode="auto">
              <a:xfrm>
                <a:off x="5467350" y="5713414"/>
                <a:ext cx="52388" cy="44450"/>
              </a:xfrm>
              <a:custGeom>
                <a:avLst/>
                <a:gdLst>
                  <a:gd name="T0" fmla="*/ 20 w 26"/>
                  <a:gd name="T1" fmla="*/ 0 h 22"/>
                  <a:gd name="T2" fmla="*/ 12 w 26"/>
                  <a:gd name="T3" fmla="*/ 3 h 22"/>
                  <a:gd name="T4" fmla="*/ 2 w 26"/>
                  <a:gd name="T5" fmla="*/ 11 h 22"/>
                  <a:gd name="T6" fmla="*/ 8 w 26"/>
                  <a:gd name="T7" fmla="*/ 22 h 22"/>
                  <a:gd name="T8" fmla="*/ 10 w 26"/>
                  <a:gd name="T9" fmla="*/ 22 h 22"/>
                  <a:gd name="T10" fmla="*/ 23 w 26"/>
                  <a:gd name="T11" fmla="*/ 12 h 22"/>
                  <a:gd name="T12" fmla="*/ 23 w 26"/>
                  <a:gd name="T13" fmla="*/ 12 h 22"/>
                  <a:gd name="T14" fmla="*/ 26 w 26"/>
                  <a:gd name="T15" fmla="*/ 2 h 22"/>
                  <a:gd name="T16" fmla="*/ 26 w 26"/>
                  <a:gd name="T17" fmla="*/ 2 h 22"/>
                  <a:gd name="T18" fmla="*/ 20 w 26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2">
                    <a:moveTo>
                      <a:pt x="20" y="0"/>
                    </a:moveTo>
                    <a:cubicBezTo>
                      <a:pt x="17" y="0"/>
                      <a:pt x="14" y="1"/>
                      <a:pt x="12" y="3"/>
                    </a:cubicBezTo>
                    <a:cubicBezTo>
                      <a:pt x="8" y="5"/>
                      <a:pt x="0" y="4"/>
                      <a:pt x="2" y="11"/>
                    </a:cubicBezTo>
                    <a:cubicBezTo>
                      <a:pt x="3" y="15"/>
                      <a:pt x="5" y="21"/>
                      <a:pt x="8" y="22"/>
                    </a:cubicBezTo>
                    <a:cubicBezTo>
                      <a:pt x="9" y="22"/>
                      <a:pt x="10" y="22"/>
                      <a:pt x="10" y="22"/>
                    </a:cubicBezTo>
                    <a:cubicBezTo>
                      <a:pt x="16" y="22"/>
                      <a:pt x="17" y="14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4" y="9"/>
                      <a:pt x="25" y="5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4" y="1"/>
                      <a:pt x="22" y="0"/>
                      <a:pt x="20" y="0"/>
                    </a:cubicBezTo>
                  </a:path>
                </a:pathLst>
              </a:custGeom>
              <a:solidFill>
                <a:srgbClr val="8268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0" name="Freeform 6508"/>
              <p:cNvSpPr/>
              <p:nvPr/>
            </p:nvSpPr>
            <p:spPr bwMode="auto">
              <a:xfrm>
                <a:off x="5335588" y="5753101"/>
                <a:ext cx="79375" cy="63500"/>
              </a:xfrm>
              <a:custGeom>
                <a:avLst/>
                <a:gdLst>
                  <a:gd name="T0" fmla="*/ 25 w 40"/>
                  <a:gd name="T1" fmla="*/ 0 h 32"/>
                  <a:gd name="T2" fmla="*/ 25 w 40"/>
                  <a:gd name="T3" fmla="*/ 0 h 32"/>
                  <a:gd name="T4" fmla="*/ 20 w 40"/>
                  <a:gd name="T5" fmla="*/ 8 h 32"/>
                  <a:gd name="T6" fmla="*/ 15 w 40"/>
                  <a:gd name="T7" fmla="*/ 5 h 32"/>
                  <a:gd name="T8" fmla="*/ 15 w 40"/>
                  <a:gd name="T9" fmla="*/ 5 h 32"/>
                  <a:gd name="T10" fmla="*/ 11 w 40"/>
                  <a:gd name="T11" fmla="*/ 3 h 32"/>
                  <a:gd name="T12" fmla="*/ 11 w 40"/>
                  <a:gd name="T13" fmla="*/ 3 h 32"/>
                  <a:gd name="T14" fmla="*/ 0 w 40"/>
                  <a:gd name="T15" fmla="*/ 24 h 32"/>
                  <a:gd name="T16" fmla="*/ 10 w 40"/>
                  <a:gd name="T17" fmla="*/ 32 h 32"/>
                  <a:gd name="T18" fmla="*/ 10 w 40"/>
                  <a:gd name="T19" fmla="*/ 32 h 32"/>
                  <a:gd name="T20" fmla="*/ 21 w 40"/>
                  <a:gd name="T21" fmla="*/ 20 h 32"/>
                  <a:gd name="T22" fmla="*/ 27 w 40"/>
                  <a:gd name="T23" fmla="*/ 14 h 32"/>
                  <a:gd name="T24" fmla="*/ 32 w 40"/>
                  <a:gd name="T25" fmla="*/ 15 h 32"/>
                  <a:gd name="T26" fmla="*/ 32 w 40"/>
                  <a:gd name="T27" fmla="*/ 15 h 32"/>
                  <a:gd name="T28" fmla="*/ 40 w 40"/>
                  <a:gd name="T29" fmla="*/ 5 h 32"/>
                  <a:gd name="T30" fmla="*/ 40 w 40"/>
                  <a:gd name="T31" fmla="*/ 5 h 32"/>
                  <a:gd name="T32" fmla="*/ 34 w 40"/>
                  <a:gd name="T33" fmla="*/ 0 h 32"/>
                  <a:gd name="T34" fmla="*/ 31 w 40"/>
                  <a:gd name="T35" fmla="*/ 0 h 32"/>
                  <a:gd name="T36" fmla="*/ 28 w 40"/>
                  <a:gd name="T37" fmla="*/ 1 h 32"/>
                  <a:gd name="T38" fmla="*/ 25 w 40"/>
                  <a:gd name="T3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0" h="32">
                    <a:moveTo>
                      <a:pt x="2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23" y="2"/>
                      <a:pt x="23" y="8"/>
                      <a:pt x="20" y="8"/>
                    </a:cubicBezTo>
                    <a:cubicBezTo>
                      <a:pt x="19" y="8"/>
                      <a:pt x="17" y="7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2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9" y="11"/>
                      <a:pt x="7" y="19"/>
                      <a:pt x="0" y="24"/>
                    </a:cubicBezTo>
                    <a:cubicBezTo>
                      <a:pt x="3" y="27"/>
                      <a:pt x="7" y="29"/>
                      <a:pt x="10" y="32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4" y="29"/>
                      <a:pt x="21" y="28"/>
                      <a:pt x="21" y="20"/>
                    </a:cubicBezTo>
                    <a:cubicBezTo>
                      <a:pt x="21" y="15"/>
                      <a:pt x="23" y="14"/>
                      <a:pt x="27" y="14"/>
                    </a:cubicBezTo>
                    <a:cubicBezTo>
                      <a:pt x="28" y="14"/>
                      <a:pt x="30" y="14"/>
                      <a:pt x="32" y="15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5" y="11"/>
                      <a:pt x="37" y="8"/>
                      <a:pt x="40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38" y="1"/>
                      <a:pt x="36" y="0"/>
                      <a:pt x="34" y="0"/>
                    </a:cubicBezTo>
                    <a:cubicBezTo>
                      <a:pt x="33" y="0"/>
                      <a:pt x="32" y="0"/>
                      <a:pt x="31" y="0"/>
                    </a:cubicBezTo>
                    <a:cubicBezTo>
                      <a:pt x="30" y="0"/>
                      <a:pt x="29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</a:path>
                </a:pathLst>
              </a:custGeom>
              <a:solidFill>
                <a:srgbClr val="552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1" name="Freeform 6509"/>
              <p:cNvSpPr/>
              <p:nvPr/>
            </p:nvSpPr>
            <p:spPr bwMode="auto">
              <a:xfrm>
                <a:off x="5418138" y="5727701"/>
                <a:ext cx="41275" cy="38100"/>
              </a:xfrm>
              <a:custGeom>
                <a:avLst/>
                <a:gdLst>
                  <a:gd name="T0" fmla="*/ 1 w 21"/>
                  <a:gd name="T1" fmla="*/ 0 h 19"/>
                  <a:gd name="T2" fmla="*/ 2 w 21"/>
                  <a:gd name="T3" fmla="*/ 19 h 19"/>
                  <a:gd name="T4" fmla="*/ 2 w 21"/>
                  <a:gd name="T5" fmla="*/ 19 h 19"/>
                  <a:gd name="T6" fmla="*/ 17 w 21"/>
                  <a:gd name="T7" fmla="*/ 12 h 19"/>
                  <a:gd name="T8" fmla="*/ 21 w 21"/>
                  <a:gd name="T9" fmla="*/ 13 h 19"/>
                  <a:gd name="T10" fmla="*/ 21 w 21"/>
                  <a:gd name="T11" fmla="*/ 13 h 19"/>
                  <a:gd name="T12" fmla="*/ 1 w 21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9">
                    <a:moveTo>
                      <a:pt x="1" y="0"/>
                    </a:moveTo>
                    <a:cubicBezTo>
                      <a:pt x="0" y="8"/>
                      <a:pt x="5" y="13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7" y="18"/>
                      <a:pt x="11" y="12"/>
                      <a:pt x="17" y="12"/>
                    </a:cubicBezTo>
                    <a:cubicBezTo>
                      <a:pt x="18" y="12"/>
                      <a:pt x="19" y="12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19" y="0"/>
                      <a:pt x="9" y="4"/>
                      <a:pt x="1" y="0"/>
                    </a:cubicBezTo>
                  </a:path>
                </a:pathLst>
              </a:custGeom>
              <a:solidFill>
                <a:srgbClr val="552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2" name="Freeform 6510"/>
              <p:cNvSpPr/>
              <p:nvPr/>
            </p:nvSpPr>
            <p:spPr bwMode="auto">
              <a:xfrm>
                <a:off x="5289550" y="5800726"/>
                <a:ext cx="69850" cy="84138"/>
              </a:xfrm>
              <a:custGeom>
                <a:avLst/>
                <a:gdLst>
                  <a:gd name="T0" fmla="*/ 23 w 35"/>
                  <a:gd name="T1" fmla="*/ 0 h 42"/>
                  <a:gd name="T2" fmla="*/ 8 w 35"/>
                  <a:gd name="T3" fmla="*/ 20 h 42"/>
                  <a:gd name="T4" fmla="*/ 8 w 35"/>
                  <a:gd name="T5" fmla="*/ 20 h 42"/>
                  <a:gd name="T6" fmla="*/ 8 w 35"/>
                  <a:gd name="T7" fmla="*/ 20 h 42"/>
                  <a:gd name="T8" fmla="*/ 11 w 35"/>
                  <a:gd name="T9" fmla="*/ 40 h 42"/>
                  <a:gd name="T10" fmla="*/ 20 w 35"/>
                  <a:gd name="T11" fmla="*/ 42 h 42"/>
                  <a:gd name="T12" fmla="*/ 28 w 35"/>
                  <a:gd name="T13" fmla="*/ 35 h 42"/>
                  <a:gd name="T14" fmla="*/ 34 w 35"/>
                  <a:gd name="T15" fmla="*/ 16 h 42"/>
                  <a:gd name="T16" fmla="*/ 34 w 35"/>
                  <a:gd name="T17" fmla="*/ 16 h 42"/>
                  <a:gd name="T18" fmla="*/ 34 w 35"/>
                  <a:gd name="T19" fmla="*/ 16 h 42"/>
                  <a:gd name="T20" fmla="*/ 33 w 35"/>
                  <a:gd name="T21" fmla="*/ 8 h 42"/>
                  <a:gd name="T22" fmla="*/ 33 w 35"/>
                  <a:gd name="T23" fmla="*/ 8 h 42"/>
                  <a:gd name="T24" fmla="*/ 23 w 35"/>
                  <a:gd name="T25" fmla="*/ 0 h 42"/>
                  <a:gd name="T26" fmla="*/ 23 w 35"/>
                  <a:gd name="T2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42">
                    <a:moveTo>
                      <a:pt x="23" y="0"/>
                    </a:moveTo>
                    <a:cubicBezTo>
                      <a:pt x="11" y="2"/>
                      <a:pt x="11" y="12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7" y="27"/>
                      <a:pt x="0" y="35"/>
                      <a:pt x="11" y="40"/>
                    </a:cubicBezTo>
                    <a:cubicBezTo>
                      <a:pt x="14" y="41"/>
                      <a:pt x="17" y="42"/>
                      <a:pt x="20" y="42"/>
                    </a:cubicBezTo>
                    <a:cubicBezTo>
                      <a:pt x="23" y="42"/>
                      <a:pt x="26" y="41"/>
                      <a:pt x="28" y="35"/>
                    </a:cubicBezTo>
                    <a:cubicBezTo>
                      <a:pt x="27" y="28"/>
                      <a:pt x="25" y="20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5" y="13"/>
                      <a:pt x="35" y="10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0" y="5"/>
                      <a:pt x="26" y="3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</a:path>
                </a:pathLst>
              </a:custGeom>
              <a:solidFill>
                <a:srgbClr val="6238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3" name="Freeform 6511"/>
              <p:cNvSpPr/>
              <p:nvPr/>
            </p:nvSpPr>
            <p:spPr bwMode="auto">
              <a:xfrm>
                <a:off x="5338763" y="5832476"/>
                <a:ext cx="73025" cy="49213"/>
              </a:xfrm>
              <a:custGeom>
                <a:avLst/>
                <a:gdLst>
                  <a:gd name="T0" fmla="*/ 13 w 36"/>
                  <a:gd name="T1" fmla="*/ 0 h 24"/>
                  <a:gd name="T2" fmla="*/ 9 w 36"/>
                  <a:gd name="T3" fmla="*/ 0 h 24"/>
                  <a:gd name="T4" fmla="*/ 9 w 36"/>
                  <a:gd name="T5" fmla="*/ 0 h 24"/>
                  <a:gd name="T6" fmla="*/ 3 w 36"/>
                  <a:gd name="T7" fmla="*/ 19 h 24"/>
                  <a:gd name="T8" fmla="*/ 3 w 36"/>
                  <a:gd name="T9" fmla="*/ 19 h 24"/>
                  <a:gd name="T10" fmla="*/ 4 w 36"/>
                  <a:gd name="T11" fmla="*/ 19 h 24"/>
                  <a:gd name="T12" fmla="*/ 9 w 36"/>
                  <a:gd name="T13" fmla="*/ 14 h 24"/>
                  <a:gd name="T14" fmla="*/ 14 w 36"/>
                  <a:gd name="T15" fmla="*/ 8 h 24"/>
                  <a:gd name="T16" fmla="*/ 20 w 36"/>
                  <a:gd name="T17" fmla="*/ 16 h 24"/>
                  <a:gd name="T18" fmla="*/ 20 w 36"/>
                  <a:gd name="T19" fmla="*/ 16 h 24"/>
                  <a:gd name="T20" fmla="*/ 30 w 36"/>
                  <a:gd name="T21" fmla="*/ 24 h 24"/>
                  <a:gd name="T22" fmla="*/ 30 w 36"/>
                  <a:gd name="T23" fmla="*/ 24 h 24"/>
                  <a:gd name="T24" fmla="*/ 30 w 36"/>
                  <a:gd name="T25" fmla="*/ 24 h 24"/>
                  <a:gd name="T26" fmla="*/ 30 w 36"/>
                  <a:gd name="T27" fmla="*/ 24 h 24"/>
                  <a:gd name="T28" fmla="*/ 30 w 36"/>
                  <a:gd name="T29" fmla="*/ 24 h 24"/>
                  <a:gd name="T30" fmla="*/ 35 w 36"/>
                  <a:gd name="T31" fmla="*/ 3 h 24"/>
                  <a:gd name="T32" fmla="*/ 29 w 36"/>
                  <a:gd name="T33" fmla="*/ 5 h 24"/>
                  <a:gd name="T34" fmla="*/ 21 w 36"/>
                  <a:gd name="T35" fmla="*/ 2 h 24"/>
                  <a:gd name="T36" fmla="*/ 13 w 36"/>
                  <a:gd name="T3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24">
                    <a:moveTo>
                      <a:pt x="13" y="0"/>
                    </a:moveTo>
                    <a:cubicBezTo>
                      <a:pt x="12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4"/>
                      <a:pt x="2" y="12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4" y="19"/>
                      <a:pt x="4" y="19"/>
                    </a:cubicBezTo>
                    <a:cubicBezTo>
                      <a:pt x="6" y="19"/>
                      <a:pt x="8" y="16"/>
                      <a:pt x="9" y="14"/>
                    </a:cubicBezTo>
                    <a:cubicBezTo>
                      <a:pt x="11" y="11"/>
                      <a:pt x="12" y="8"/>
                      <a:pt x="14" y="8"/>
                    </a:cubicBezTo>
                    <a:cubicBezTo>
                      <a:pt x="16" y="8"/>
                      <a:pt x="18" y="10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4" y="19"/>
                      <a:pt x="27" y="21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17"/>
                      <a:pt x="36" y="11"/>
                      <a:pt x="35" y="3"/>
                    </a:cubicBezTo>
                    <a:cubicBezTo>
                      <a:pt x="33" y="4"/>
                      <a:pt x="31" y="5"/>
                      <a:pt x="29" y="5"/>
                    </a:cubicBezTo>
                    <a:cubicBezTo>
                      <a:pt x="26" y="5"/>
                      <a:pt x="24" y="3"/>
                      <a:pt x="21" y="2"/>
                    </a:cubicBezTo>
                    <a:cubicBezTo>
                      <a:pt x="18" y="1"/>
                      <a:pt x="16" y="0"/>
                      <a:pt x="13" y="0"/>
                    </a:cubicBezTo>
                  </a:path>
                </a:pathLst>
              </a:custGeom>
              <a:solidFill>
                <a:srgbClr val="5527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4" name="Freeform 6512"/>
              <p:cNvSpPr/>
              <p:nvPr/>
            </p:nvSpPr>
            <p:spPr bwMode="auto">
              <a:xfrm>
                <a:off x="5373688" y="5881689"/>
                <a:ext cx="39688" cy="31750"/>
              </a:xfrm>
              <a:custGeom>
                <a:avLst/>
                <a:gdLst>
                  <a:gd name="T0" fmla="*/ 13 w 20"/>
                  <a:gd name="T1" fmla="*/ 0 h 16"/>
                  <a:gd name="T2" fmla="*/ 13 w 20"/>
                  <a:gd name="T3" fmla="*/ 0 h 16"/>
                  <a:gd name="T4" fmla="*/ 8 w 20"/>
                  <a:gd name="T5" fmla="*/ 2 h 16"/>
                  <a:gd name="T6" fmla="*/ 8 w 20"/>
                  <a:gd name="T7" fmla="*/ 2 h 16"/>
                  <a:gd name="T8" fmla="*/ 8 w 20"/>
                  <a:gd name="T9" fmla="*/ 2 h 16"/>
                  <a:gd name="T10" fmla="*/ 3 w 20"/>
                  <a:gd name="T11" fmla="*/ 5 h 16"/>
                  <a:gd name="T12" fmla="*/ 3 w 20"/>
                  <a:gd name="T13" fmla="*/ 5 h 16"/>
                  <a:gd name="T14" fmla="*/ 8 w 20"/>
                  <a:gd name="T15" fmla="*/ 16 h 16"/>
                  <a:gd name="T16" fmla="*/ 12 w 20"/>
                  <a:gd name="T17" fmla="*/ 16 h 16"/>
                  <a:gd name="T18" fmla="*/ 12 w 20"/>
                  <a:gd name="T19" fmla="*/ 16 h 16"/>
                  <a:gd name="T20" fmla="*/ 12 w 20"/>
                  <a:gd name="T21" fmla="*/ 16 h 16"/>
                  <a:gd name="T22" fmla="*/ 12 w 20"/>
                  <a:gd name="T23" fmla="*/ 16 h 16"/>
                  <a:gd name="T24" fmla="*/ 12 w 20"/>
                  <a:gd name="T25" fmla="*/ 16 h 16"/>
                  <a:gd name="T26" fmla="*/ 12 w 20"/>
                  <a:gd name="T27" fmla="*/ 16 h 16"/>
                  <a:gd name="T28" fmla="*/ 13 w 20"/>
                  <a:gd name="T29" fmla="*/ 0 h 16"/>
                  <a:gd name="T30" fmla="*/ 13 w 20"/>
                  <a:gd name="T31" fmla="*/ 0 h 16"/>
                  <a:gd name="T32" fmla="*/ 13 w 20"/>
                  <a:gd name="T3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16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1" y="1"/>
                      <a:pt x="10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12"/>
                      <a:pt x="1" y="16"/>
                      <a:pt x="8" y="16"/>
                    </a:cubicBezTo>
                    <a:cubicBezTo>
                      <a:pt x="9" y="16"/>
                      <a:pt x="10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8" y="11"/>
                      <a:pt x="20" y="6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6F477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5" name="Freeform 6513"/>
              <p:cNvSpPr/>
              <p:nvPr/>
            </p:nvSpPr>
            <p:spPr bwMode="auto">
              <a:xfrm>
                <a:off x="5246688" y="5830889"/>
                <a:ext cx="131763" cy="84138"/>
              </a:xfrm>
              <a:custGeom>
                <a:avLst/>
                <a:gdLst>
                  <a:gd name="T0" fmla="*/ 21 w 66"/>
                  <a:gd name="T1" fmla="*/ 0 h 42"/>
                  <a:gd name="T2" fmla="*/ 17 w 66"/>
                  <a:gd name="T3" fmla="*/ 3 h 42"/>
                  <a:gd name="T4" fmla="*/ 13 w 66"/>
                  <a:gd name="T5" fmla="*/ 41 h 42"/>
                  <a:gd name="T6" fmla="*/ 13 w 66"/>
                  <a:gd name="T7" fmla="*/ 41 h 42"/>
                  <a:gd name="T8" fmla="*/ 17 w 66"/>
                  <a:gd name="T9" fmla="*/ 42 h 42"/>
                  <a:gd name="T10" fmla="*/ 17 w 66"/>
                  <a:gd name="T11" fmla="*/ 42 h 42"/>
                  <a:gd name="T12" fmla="*/ 17 w 66"/>
                  <a:gd name="T13" fmla="*/ 42 h 42"/>
                  <a:gd name="T14" fmla="*/ 24 w 66"/>
                  <a:gd name="T15" fmla="*/ 33 h 42"/>
                  <a:gd name="T16" fmla="*/ 26 w 66"/>
                  <a:gd name="T17" fmla="*/ 33 h 42"/>
                  <a:gd name="T18" fmla="*/ 34 w 66"/>
                  <a:gd name="T19" fmla="*/ 34 h 42"/>
                  <a:gd name="T20" fmla="*/ 63 w 66"/>
                  <a:gd name="T21" fmla="*/ 16 h 42"/>
                  <a:gd name="T22" fmla="*/ 63 w 66"/>
                  <a:gd name="T23" fmla="*/ 16 h 42"/>
                  <a:gd name="T24" fmla="*/ 63 w 66"/>
                  <a:gd name="T25" fmla="*/ 16 h 42"/>
                  <a:gd name="T26" fmla="*/ 66 w 66"/>
                  <a:gd name="T27" fmla="*/ 17 h 42"/>
                  <a:gd name="T28" fmla="*/ 60 w 66"/>
                  <a:gd name="T29" fmla="*/ 9 h 42"/>
                  <a:gd name="T30" fmla="*/ 55 w 66"/>
                  <a:gd name="T31" fmla="*/ 15 h 42"/>
                  <a:gd name="T32" fmla="*/ 50 w 66"/>
                  <a:gd name="T33" fmla="*/ 20 h 42"/>
                  <a:gd name="T34" fmla="*/ 49 w 66"/>
                  <a:gd name="T35" fmla="*/ 20 h 42"/>
                  <a:gd name="T36" fmla="*/ 49 w 66"/>
                  <a:gd name="T37" fmla="*/ 20 h 42"/>
                  <a:gd name="T38" fmla="*/ 41 w 66"/>
                  <a:gd name="T39" fmla="*/ 27 h 42"/>
                  <a:gd name="T40" fmla="*/ 32 w 66"/>
                  <a:gd name="T41" fmla="*/ 25 h 42"/>
                  <a:gd name="T42" fmla="*/ 29 w 66"/>
                  <a:gd name="T43" fmla="*/ 5 h 42"/>
                  <a:gd name="T44" fmla="*/ 29 w 66"/>
                  <a:gd name="T45" fmla="*/ 5 h 42"/>
                  <a:gd name="T46" fmla="*/ 21 w 66"/>
                  <a:gd name="T47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" h="42">
                    <a:moveTo>
                      <a:pt x="21" y="0"/>
                    </a:moveTo>
                    <a:cubicBezTo>
                      <a:pt x="19" y="0"/>
                      <a:pt x="18" y="1"/>
                      <a:pt x="17" y="3"/>
                    </a:cubicBezTo>
                    <a:cubicBezTo>
                      <a:pt x="14" y="15"/>
                      <a:pt x="0" y="27"/>
                      <a:pt x="13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5" y="41"/>
                      <a:pt x="16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9" y="38"/>
                      <a:pt x="19" y="33"/>
                      <a:pt x="24" y="33"/>
                    </a:cubicBezTo>
                    <a:cubicBezTo>
                      <a:pt x="24" y="33"/>
                      <a:pt x="25" y="33"/>
                      <a:pt x="26" y="33"/>
                    </a:cubicBezTo>
                    <a:cubicBezTo>
                      <a:pt x="28" y="34"/>
                      <a:pt x="31" y="34"/>
                      <a:pt x="34" y="34"/>
                    </a:cubicBezTo>
                    <a:cubicBezTo>
                      <a:pt x="46" y="34"/>
                      <a:pt x="55" y="27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3" y="16"/>
                      <a:pt x="63" y="16"/>
                      <a:pt x="63" y="16"/>
                    </a:cubicBezTo>
                    <a:cubicBezTo>
                      <a:pt x="64" y="17"/>
                      <a:pt x="65" y="17"/>
                      <a:pt x="66" y="17"/>
                    </a:cubicBezTo>
                    <a:cubicBezTo>
                      <a:pt x="64" y="11"/>
                      <a:pt x="62" y="9"/>
                      <a:pt x="60" y="9"/>
                    </a:cubicBezTo>
                    <a:cubicBezTo>
                      <a:pt x="58" y="9"/>
                      <a:pt x="57" y="12"/>
                      <a:pt x="55" y="15"/>
                    </a:cubicBezTo>
                    <a:cubicBezTo>
                      <a:pt x="54" y="17"/>
                      <a:pt x="52" y="20"/>
                      <a:pt x="50" y="20"/>
                    </a:cubicBezTo>
                    <a:cubicBezTo>
                      <a:pt x="50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7" y="26"/>
                      <a:pt x="44" y="27"/>
                      <a:pt x="41" y="27"/>
                    </a:cubicBezTo>
                    <a:cubicBezTo>
                      <a:pt x="38" y="27"/>
                      <a:pt x="35" y="26"/>
                      <a:pt x="32" y="25"/>
                    </a:cubicBezTo>
                    <a:cubicBezTo>
                      <a:pt x="21" y="20"/>
                      <a:pt x="28" y="12"/>
                      <a:pt x="29" y="5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27" y="3"/>
                      <a:pt x="23" y="0"/>
                      <a:pt x="21" y="0"/>
                    </a:cubicBezTo>
                  </a:path>
                </a:pathLst>
              </a:custGeom>
              <a:solidFill>
                <a:srgbClr val="5B2F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6" name="Freeform 6514"/>
              <p:cNvSpPr/>
              <p:nvPr/>
            </p:nvSpPr>
            <p:spPr bwMode="auto">
              <a:xfrm>
                <a:off x="5281613" y="5862639"/>
                <a:ext cx="107950" cy="90488"/>
              </a:xfrm>
              <a:custGeom>
                <a:avLst/>
                <a:gdLst>
                  <a:gd name="T0" fmla="*/ 46 w 54"/>
                  <a:gd name="T1" fmla="*/ 0 h 45"/>
                  <a:gd name="T2" fmla="*/ 17 w 54"/>
                  <a:gd name="T3" fmla="*/ 18 h 45"/>
                  <a:gd name="T4" fmla="*/ 9 w 54"/>
                  <a:gd name="T5" fmla="*/ 17 h 45"/>
                  <a:gd name="T6" fmla="*/ 7 w 54"/>
                  <a:gd name="T7" fmla="*/ 17 h 45"/>
                  <a:gd name="T8" fmla="*/ 0 w 54"/>
                  <a:gd name="T9" fmla="*/ 26 h 45"/>
                  <a:gd name="T10" fmla="*/ 0 w 54"/>
                  <a:gd name="T11" fmla="*/ 26 h 45"/>
                  <a:gd name="T12" fmla="*/ 6 w 54"/>
                  <a:gd name="T13" fmla="*/ 32 h 45"/>
                  <a:gd name="T14" fmla="*/ 6 w 54"/>
                  <a:gd name="T15" fmla="*/ 32 h 45"/>
                  <a:gd name="T16" fmla="*/ 18 w 54"/>
                  <a:gd name="T17" fmla="*/ 45 h 45"/>
                  <a:gd name="T18" fmla="*/ 18 w 54"/>
                  <a:gd name="T19" fmla="*/ 45 h 45"/>
                  <a:gd name="T20" fmla="*/ 18 w 54"/>
                  <a:gd name="T21" fmla="*/ 45 h 45"/>
                  <a:gd name="T22" fmla="*/ 28 w 54"/>
                  <a:gd name="T23" fmla="*/ 27 h 45"/>
                  <a:gd name="T24" fmla="*/ 28 w 54"/>
                  <a:gd name="T25" fmla="*/ 27 h 45"/>
                  <a:gd name="T26" fmla="*/ 28 w 54"/>
                  <a:gd name="T27" fmla="*/ 27 h 45"/>
                  <a:gd name="T28" fmla="*/ 47 w 54"/>
                  <a:gd name="T29" fmla="*/ 14 h 45"/>
                  <a:gd name="T30" fmla="*/ 49 w 54"/>
                  <a:gd name="T31" fmla="*/ 14 h 45"/>
                  <a:gd name="T32" fmla="*/ 49 w 54"/>
                  <a:gd name="T33" fmla="*/ 14 h 45"/>
                  <a:gd name="T34" fmla="*/ 49 w 54"/>
                  <a:gd name="T35" fmla="*/ 14 h 45"/>
                  <a:gd name="T36" fmla="*/ 54 w 54"/>
                  <a:gd name="T37" fmla="*/ 11 h 45"/>
                  <a:gd name="T38" fmla="*/ 54 w 54"/>
                  <a:gd name="T39" fmla="*/ 11 h 45"/>
                  <a:gd name="T40" fmla="*/ 46 w 54"/>
                  <a:gd name="T41" fmla="*/ 0 h 45"/>
                  <a:gd name="T42" fmla="*/ 46 w 54"/>
                  <a:gd name="T4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" h="45">
                    <a:moveTo>
                      <a:pt x="46" y="0"/>
                    </a:moveTo>
                    <a:cubicBezTo>
                      <a:pt x="38" y="11"/>
                      <a:pt x="29" y="18"/>
                      <a:pt x="17" y="18"/>
                    </a:cubicBezTo>
                    <a:cubicBezTo>
                      <a:pt x="14" y="18"/>
                      <a:pt x="11" y="18"/>
                      <a:pt x="9" y="17"/>
                    </a:cubicBezTo>
                    <a:cubicBezTo>
                      <a:pt x="8" y="17"/>
                      <a:pt x="7" y="17"/>
                      <a:pt x="7" y="17"/>
                    </a:cubicBezTo>
                    <a:cubicBezTo>
                      <a:pt x="2" y="17"/>
                      <a:pt x="2" y="22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2" y="28"/>
                      <a:pt x="4" y="30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10" y="36"/>
                      <a:pt x="14" y="40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23" y="39"/>
                      <a:pt x="16" y="28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6" y="24"/>
                      <a:pt x="38" y="14"/>
                      <a:pt x="47" y="14"/>
                    </a:cubicBezTo>
                    <a:cubicBezTo>
                      <a:pt x="48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3"/>
                      <a:pt x="53" y="12"/>
                      <a:pt x="54" y="11"/>
                    </a:cubicBezTo>
                    <a:cubicBezTo>
                      <a:pt x="54" y="11"/>
                      <a:pt x="54" y="11"/>
                      <a:pt x="54" y="11"/>
                    </a:cubicBezTo>
                    <a:cubicBezTo>
                      <a:pt x="49" y="9"/>
                      <a:pt x="46" y="6"/>
                      <a:pt x="46" y="0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684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7" name="Freeform 6515"/>
              <p:cNvSpPr/>
              <p:nvPr/>
            </p:nvSpPr>
            <p:spPr bwMode="auto">
              <a:xfrm>
                <a:off x="5407025" y="5943601"/>
                <a:ext cx="57150" cy="47625"/>
              </a:xfrm>
              <a:custGeom>
                <a:avLst/>
                <a:gdLst>
                  <a:gd name="T0" fmla="*/ 19 w 28"/>
                  <a:gd name="T1" fmla="*/ 0 h 24"/>
                  <a:gd name="T2" fmla="*/ 0 w 28"/>
                  <a:gd name="T3" fmla="*/ 19 h 24"/>
                  <a:gd name="T4" fmla="*/ 0 w 28"/>
                  <a:gd name="T5" fmla="*/ 19 h 24"/>
                  <a:gd name="T6" fmla="*/ 2 w 28"/>
                  <a:gd name="T7" fmla="*/ 24 h 24"/>
                  <a:gd name="T8" fmla="*/ 2 w 28"/>
                  <a:gd name="T9" fmla="*/ 24 h 24"/>
                  <a:gd name="T10" fmla="*/ 22 w 28"/>
                  <a:gd name="T11" fmla="*/ 14 h 24"/>
                  <a:gd name="T12" fmla="*/ 27 w 28"/>
                  <a:gd name="T13" fmla="*/ 8 h 24"/>
                  <a:gd name="T14" fmla="*/ 24 w 28"/>
                  <a:gd name="T15" fmla="*/ 1 h 24"/>
                  <a:gd name="T16" fmla="*/ 19 w 28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4">
                    <a:moveTo>
                      <a:pt x="19" y="0"/>
                    </a:moveTo>
                    <a:cubicBezTo>
                      <a:pt x="10" y="0"/>
                      <a:pt x="0" y="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1"/>
                      <a:pt x="1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8" y="20"/>
                      <a:pt x="13" y="14"/>
                      <a:pt x="22" y="14"/>
                    </a:cubicBezTo>
                    <a:cubicBezTo>
                      <a:pt x="25" y="14"/>
                      <a:pt x="28" y="11"/>
                      <a:pt x="27" y="8"/>
                    </a:cubicBezTo>
                    <a:cubicBezTo>
                      <a:pt x="27" y="5"/>
                      <a:pt x="26" y="2"/>
                      <a:pt x="24" y="1"/>
                    </a:cubicBezTo>
                    <a:cubicBezTo>
                      <a:pt x="22" y="0"/>
                      <a:pt x="21" y="0"/>
                      <a:pt x="19" y="0"/>
                    </a:cubicBezTo>
                  </a:path>
                </a:pathLst>
              </a:custGeom>
              <a:solidFill>
                <a:srgbClr val="5E3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8" name="Freeform 6516"/>
              <p:cNvSpPr/>
              <p:nvPr/>
            </p:nvSpPr>
            <p:spPr bwMode="auto">
              <a:xfrm>
                <a:off x="5337175" y="5891214"/>
                <a:ext cx="60325" cy="41275"/>
              </a:xfrm>
              <a:custGeom>
                <a:avLst/>
                <a:gdLst>
                  <a:gd name="T0" fmla="*/ 19 w 30"/>
                  <a:gd name="T1" fmla="*/ 0 h 21"/>
                  <a:gd name="T2" fmla="*/ 0 w 30"/>
                  <a:gd name="T3" fmla="*/ 13 h 21"/>
                  <a:gd name="T4" fmla="*/ 0 w 30"/>
                  <a:gd name="T5" fmla="*/ 13 h 21"/>
                  <a:gd name="T6" fmla="*/ 1 w 30"/>
                  <a:gd name="T7" fmla="*/ 13 h 21"/>
                  <a:gd name="T8" fmla="*/ 22 w 30"/>
                  <a:gd name="T9" fmla="*/ 21 h 21"/>
                  <a:gd name="T10" fmla="*/ 22 w 30"/>
                  <a:gd name="T11" fmla="*/ 21 h 21"/>
                  <a:gd name="T12" fmla="*/ 30 w 30"/>
                  <a:gd name="T13" fmla="*/ 11 h 21"/>
                  <a:gd name="T14" fmla="*/ 30 w 30"/>
                  <a:gd name="T15" fmla="*/ 11 h 21"/>
                  <a:gd name="T16" fmla="*/ 26 w 30"/>
                  <a:gd name="T17" fmla="*/ 11 h 21"/>
                  <a:gd name="T18" fmla="*/ 21 w 30"/>
                  <a:gd name="T19" fmla="*/ 0 h 21"/>
                  <a:gd name="T20" fmla="*/ 21 w 30"/>
                  <a:gd name="T21" fmla="*/ 0 h 21"/>
                  <a:gd name="T22" fmla="*/ 19 w 30"/>
                  <a:gd name="T23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0" h="21">
                    <a:moveTo>
                      <a:pt x="19" y="0"/>
                    </a:moveTo>
                    <a:cubicBezTo>
                      <a:pt x="10" y="0"/>
                      <a:pt x="8" y="10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9" y="13"/>
                      <a:pt x="15" y="18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8" y="20"/>
                      <a:pt x="28" y="15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28" y="11"/>
                      <a:pt x="27" y="11"/>
                      <a:pt x="26" y="11"/>
                    </a:cubicBezTo>
                    <a:cubicBezTo>
                      <a:pt x="19" y="11"/>
                      <a:pt x="18" y="7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0" y="0"/>
                      <a:pt x="19" y="0"/>
                    </a:cubicBezTo>
                  </a:path>
                </a:pathLst>
              </a:custGeom>
              <a:solidFill>
                <a:srgbClr val="5E3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89" name="Freeform 6517"/>
              <p:cNvSpPr/>
              <p:nvPr/>
            </p:nvSpPr>
            <p:spPr bwMode="auto">
              <a:xfrm>
                <a:off x="5291138" y="5927726"/>
                <a:ext cx="25400" cy="26988"/>
              </a:xfrm>
              <a:custGeom>
                <a:avLst/>
                <a:gdLst>
                  <a:gd name="T0" fmla="*/ 1 w 13"/>
                  <a:gd name="T1" fmla="*/ 0 h 14"/>
                  <a:gd name="T2" fmla="*/ 1 w 13"/>
                  <a:gd name="T3" fmla="*/ 0 h 14"/>
                  <a:gd name="T4" fmla="*/ 7 w 13"/>
                  <a:gd name="T5" fmla="*/ 14 h 14"/>
                  <a:gd name="T6" fmla="*/ 13 w 13"/>
                  <a:gd name="T7" fmla="*/ 13 h 14"/>
                  <a:gd name="T8" fmla="*/ 13 w 13"/>
                  <a:gd name="T9" fmla="*/ 13 h 14"/>
                  <a:gd name="T10" fmla="*/ 1 w 13"/>
                  <a:gd name="T11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4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7"/>
                      <a:pt x="1" y="14"/>
                      <a:pt x="7" y="14"/>
                    </a:cubicBezTo>
                    <a:cubicBezTo>
                      <a:pt x="9" y="14"/>
                      <a:pt x="11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9" y="8"/>
                      <a:pt x="5" y="4"/>
                      <a:pt x="1" y="0"/>
                    </a:cubicBezTo>
                  </a:path>
                </a:pathLst>
              </a:custGeom>
              <a:solidFill>
                <a:srgbClr val="59335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0" name="Freeform 6518"/>
              <p:cNvSpPr>
                <a:spLocks noEditPoints="1"/>
              </p:cNvSpPr>
              <p:nvPr/>
            </p:nvSpPr>
            <p:spPr bwMode="auto">
              <a:xfrm>
                <a:off x="5251450" y="5403851"/>
                <a:ext cx="198438" cy="255588"/>
              </a:xfrm>
              <a:custGeom>
                <a:avLst/>
                <a:gdLst>
                  <a:gd name="T0" fmla="*/ 14 w 99"/>
                  <a:gd name="T1" fmla="*/ 75 h 128"/>
                  <a:gd name="T2" fmla="*/ 26 w 99"/>
                  <a:gd name="T3" fmla="*/ 54 h 128"/>
                  <a:gd name="T4" fmla="*/ 14 w 99"/>
                  <a:gd name="T5" fmla="*/ 75 h 128"/>
                  <a:gd name="T6" fmla="*/ 64 w 99"/>
                  <a:gd name="T7" fmla="*/ 0 h 128"/>
                  <a:gd name="T8" fmla="*/ 60 w 99"/>
                  <a:gd name="T9" fmla="*/ 9 h 128"/>
                  <a:gd name="T10" fmla="*/ 58 w 99"/>
                  <a:gd name="T11" fmla="*/ 40 h 128"/>
                  <a:gd name="T12" fmla="*/ 48 w 99"/>
                  <a:gd name="T13" fmla="*/ 60 h 128"/>
                  <a:gd name="T14" fmla="*/ 47 w 99"/>
                  <a:gd name="T15" fmla="*/ 60 h 128"/>
                  <a:gd name="T16" fmla="*/ 41 w 99"/>
                  <a:gd name="T17" fmla="*/ 55 h 128"/>
                  <a:gd name="T18" fmla="*/ 43 w 99"/>
                  <a:gd name="T19" fmla="*/ 25 h 128"/>
                  <a:gd name="T20" fmla="*/ 27 w 99"/>
                  <a:gd name="T21" fmla="*/ 34 h 128"/>
                  <a:gd name="T22" fmla="*/ 24 w 99"/>
                  <a:gd name="T23" fmla="*/ 33 h 128"/>
                  <a:gd name="T24" fmla="*/ 24 w 99"/>
                  <a:gd name="T25" fmla="*/ 33 h 128"/>
                  <a:gd name="T26" fmla="*/ 14 w 99"/>
                  <a:gd name="T27" fmla="*/ 30 h 128"/>
                  <a:gd name="T28" fmla="*/ 12 w 99"/>
                  <a:gd name="T29" fmla="*/ 31 h 128"/>
                  <a:gd name="T30" fmla="*/ 5 w 99"/>
                  <a:gd name="T31" fmla="*/ 69 h 128"/>
                  <a:gd name="T32" fmla="*/ 8 w 99"/>
                  <a:gd name="T33" fmla="*/ 118 h 128"/>
                  <a:gd name="T34" fmla="*/ 22 w 99"/>
                  <a:gd name="T35" fmla="*/ 128 h 128"/>
                  <a:gd name="T36" fmla="*/ 27 w 99"/>
                  <a:gd name="T37" fmla="*/ 127 h 128"/>
                  <a:gd name="T38" fmla="*/ 33 w 99"/>
                  <a:gd name="T39" fmla="*/ 111 h 128"/>
                  <a:gd name="T40" fmla="*/ 37 w 99"/>
                  <a:gd name="T41" fmla="*/ 104 h 128"/>
                  <a:gd name="T42" fmla="*/ 48 w 99"/>
                  <a:gd name="T43" fmla="*/ 107 h 128"/>
                  <a:gd name="T44" fmla="*/ 48 w 99"/>
                  <a:gd name="T45" fmla="*/ 107 h 128"/>
                  <a:gd name="T46" fmla="*/ 48 w 99"/>
                  <a:gd name="T47" fmla="*/ 107 h 128"/>
                  <a:gd name="T48" fmla="*/ 48 w 99"/>
                  <a:gd name="T49" fmla="*/ 107 h 128"/>
                  <a:gd name="T50" fmla="*/ 48 w 99"/>
                  <a:gd name="T51" fmla="*/ 107 h 128"/>
                  <a:gd name="T52" fmla="*/ 57 w 99"/>
                  <a:gd name="T53" fmla="*/ 87 h 128"/>
                  <a:gd name="T54" fmla="*/ 71 w 99"/>
                  <a:gd name="T55" fmla="*/ 90 h 128"/>
                  <a:gd name="T56" fmla="*/ 71 w 99"/>
                  <a:gd name="T57" fmla="*/ 90 h 128"/>
                  <a:gd name="T58" fmla="*/ 71 w 99"/>
                  <a:gd name="T59" fmla="*/ 90 h 128"/>
                  <a:gd name="T60" fmla="*/ 71 w 99"/>
                  <a:gd name="T61" fmla="*/ 90 h 128"/>
                  <a:gd name="T62" fmla="*/ 71 w 99"/>
                  <a:gd name="T63" fmla="*/ 90 h 128"/>
                  <a:gd name="T64" fmla="*/ 71 w 99"/>
                  <a:gd name="T65" fmla="*/ 90 h 128"/>
                  <a:gd name="T66" fmla="*/ 79 w 99"/>
                  <a:gd name="T67" fmla="*/ 79 h 128"/>
                  <a:gd name="T68" fmla="*/ 89 w 99"/>
                  <a:gd name="T69" fmla="*/ 84 h 128"/>
                  <a:gd name="T70" fmla="*/ 89 w 99"/>
                  <a:gd name="T71" fmla="*/ 84 h 128"/>
                  <a:gd name="T72" fmla="*/ 89 w 99"/>
                  <a:gd name="T73" fmla="*/ 84 h 128"/>
                  <a:gd name="T74" fmla="*/ 89 w 99"/>
                  <a:gd name="T75" fmla="*/ 84 h 128"/>
                  <a:gd name="T76" fmla="*/ 89 w 99"/>
                  <a:gd name="T77" fmla="*/ 84 h 128"/>
                  <a:gd name="T78" fmla="*/ 89 w 99"/>
                  <a:gd name="T79" fmla="*/ 84 h 128"/>
                  <a:gd name="T80" fmla="*/ 86 w 99"/>
                  <a:gd name="T81" fmla="*/ 69 h 128"/>
                  <a:gd name="T82" fmla="*/ 73 w 99"/>
                  <a:gd name="T83" fmla="*/ 57 h 128"/>
                  <a:gd name="T84" fmla="*/ 92 w 99"/>
                  <a:gd name="T85" fmla="*/ 27 h 128"/>
                  <a:gd name="T86" fmla="*/ 64 w 99"/>
                  <a:gd name="T87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9" h="128">
                    <a:moveTo>
                      <a:pt x="14" y="75"/>
                    </a:moveTo>
                    <a:cubicBezTo>
                      <a:pt x="11" y="63"/>
                      <a:pt x="17" y="59"/>
                      <a:pt x="26" y="54"/>
                    </a:cubicBezTo>
                    <a:cubicBezTo>
                      <a:pt x="27" y="66"/>
                      <a:pt x="22" y="70"/>
                      <a:pt x="14" y="75"/>
                    </a:cubicBezTo>
                    <a:moveTo>
                      <a:pt x="64" y="0"/>
                    </a:moveTo>
                    <a:cubicBezTo>
                      <a:pt x="59" y="3"/>
                      <a:pt x="62" y="7"/>
                      <a:pt x="60" y="9"/>
                    </a:cubicBezTo>
                    <a:cubicBezTo>
                      <a:pt x="51" y="19"/>
                      <a:pt x="47" y="28"/>
                      <a:pt x="58" y="40"/>
                    </a:cubicBezTo>
                    <a:cubicBezTo>
                      <a:pt x="64" y="46"/>
                      <a:pt x="54" y="55"/>
                      <a:pt x="48" y="60"/>
                    </a:cubicBezTo>
                    <a:cubicBezTo>
                      <a:pt x="48" y="60"/>
                      <a:pt x="47" y="60"/>
                      <a:pt x="47" y="60"/>
                    </a:cubicBezTo>
                    <a:cubicBezTo>
                      <a:pt x="44" y="60"/>
                      <a:pt x="39" y="56"/>
                      <a:pt x="41" y="55"/>
                    </a:cubicBezTo>
                    <a:cubicBezTo>
                      <a:pt x="57" y="44"/>
                      <a:pt x="34" y="35"/>
                      <a:pt x="43" y="25"/>
                    </a:cubicBezTo>
                    <a:cubicBezTo>
                      <a:pt x="36" y="27"/>
                      <a:pt x="33" y="34"/>
                      <a:pt x="27" y="34"/>
                    </a:cubicBezTo>
                    <a:cubicBezTo>
                      <a:pt x="26" y="34"/>
                      <a:pt x="25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1" y="32"/>
                      <a:pt x="16" y="30"/>
                      <a:pt x="14" y="30"/>
                    </a:cubicBezTo>
                    <a:cubicBezTo>
                      <a:pt x="13" y="30"/>
                      <a:pt x="12" y="30"/>
                      <a:pt x="12" y="31"/>
                    </a:cubicBezTo>
                    <a:cubicBezTo>
                      <a:pt x="8" y="44"/>
                      <a:pt x="0" y="60"/>
                      <a:pt x="5" y="69"/>
                    </a:cubicBezTo>
                    <a:cubicBezTo>
                      <a:pt x="13" y="86"/>
                      <a:pt x="13" y="101"/>
                      <a:pt x="8" y="118"/>
                    </a:cubicBezTo>
                    <a:cubicBezTo>
                      <a:pt x="12" y="122"/>
                      <a:pt x="16" y="128"/>
                      <a:pt x="22" y="128"/>
                    </a:cubicBezTo>
                    <a:cubicBezTo>
                      <a:pt x="23" y="128"/>
                      <a:pt x="25" y="128"/>
                      <a:pt x="27" y="127"/>
                    </a:cubicBezTo>
                    <a:cubicBezTo>
                      <a:pt x="34" y="124"/>
                      <a:pt x="33" y="118"/>
                      <a:pt x="33" y="111"/>
                    </a:cubicBezTo>
                    <a:cubicBezTo>
                      <a:pt x="33" y="105"/>
                      <a:pt x="35" y="104"/>
                      <a:pt x="37" y="104"/>
                    </a:cubicBezTo>
                    <a:cubicBezTo>
                      <a:pt x="40" y="104"/>
                      <a:pt x="45" y="107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8" y="93"/>
                      <a:pt x="49" y="87"/>
                      <a:pt x="57" y="87"/>
                    </a:cubicBezTo>
                    <a:cubicBezTo>
                      <a:pt x="60" y="87"/>
                      <a:pt x="65" y="88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1" y="90"/>
                      <a:pt x="71" y="90"/>
                      <a:pt x="71" y="90"/>
                    </a:cubicBezTo>
                    <a:cubicBezTo>
                      <a:pt x="72" y="82"/>
                      <a:pt x="75" y="79"/>
                      <a:pt x="79" y="79"/>
                    </a:cubicBezTo>
                    <a:cubicBezTo>
                      <a:pt x="82" y="79"/>
                      <a:pt x="85" y="81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99" y="76"/>
                      <a:pt x="88" y="74"/>
                      <a:pt x="86" y="69"/>
                    </a:cubicBezTo>
                    <a:cubicBezTo>
                      <a:pt x="84" y="63"/>
                      <a:pt x="69" y="70"/>
                      <a:pt x="73" y="57"/>
                    </a:cubicBezTo>
                    <a:cubicBezTo>
                      <a:pt x="77" y="46"/>
                      <a:pt x="75" y="31"/>
                      <a:pt x="92" y="27"/>
                    </a:cubicBezTo>
                    <a:cubicBezTo>
                      <a:pt x="79" y="22"/>
                      <a:pt x="65" y="18"/>
                      <a:pt x="64" y="0"/>
                    </a:cubicBezTo>
                  </a:path>
                </a:pathLst>
              </a:custGeom>
              <a:solidFill>
                <a:srgbClr val="5B2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1" name="Freeform 6519"/>
              <p:cNvSpPr/>
              <p:nvPr/>
            </p:nvSpPr>
            <p:spPr bwMode="auto">
              <a:xfrm>
                <a:off x="5389563" y="5427664"/>
                <a:ext cx="104775" cy="142875"/>
              </a:xfrm>
              <a:custGeom>
                <a:avLst/>
                <a:gdLst>
                  <a:gd name="T0" fmla="*/ 40 w 52"/>
                  <a:gd name="T1" fmla="*/ 0 h 72"/>
                  <a:gd name="T2" fmla="*/ 40 w 52"/>
                  <a:gd name="T3" fmla="*/ 0 h 72"/>
                  <a:gd name="T4" fmla="*/ 23 w 52"/>
                  <a:gd name="T5" fmla="*/ 15 h 72"/>
                  <a:gd name="T6" fmla="*/ 23 w 52"/>
                  <a:gd name="T7" fmla="*/ 15 h 72"/>
                  <a:gd name="T8" fmla="*/ 4 w 52"/>
                  <a:gd name="T9" fmla="*/ 45 h 72"/>
                  <a:gd name="T10" fmla="*/ 17 w 52"/>
                  <a:gd name="T11" fmla="*/ 57 h 72"/>
                  <a:gd name="T12" fmla="*/ 20 w 52"/>
                  <a:gd name="T13" fmla="*/ 72 h 72"/>
                  <a:gd name="T14" fmla="*/ 20 w 52"/>
                  <a:gd name="T15" fmla="*/ 72 h 72"/>
                  <a:gd name="T16" fmla="*/ 23 w 52"/>
                  <a:gd name="T17" fmla="*/ 72 h 72"/>
                  <a:gd name="T18" fmla="*/ 30 w 52"/>
                  <a:gd name="T19" fmla="*/ 67 h 72"/>
                  <a:gd name="T20" fmla="*/ 37 w 52"/>
                  <a:gd name="T21" fmla="*/ 61 h 72"/>
                  <a:gd name="T22" fmla="*/ 40 w 52"/>
                  <a:gd name="T23" fmla="*/ 62 h 72"/>
                  <a:gd name="T24" fmla="*/ 40 w 52"/>
                  <a:gd name="T25" fmla="*/ 62 h 72"/>
                  <a:gd name="T26" fmla="*/ 51 w 52"/>
                  <a:gd name="T27" fmla="*/ 41 h 72"/>
                  <a:gd name="T28" fmla="*/ 51 w 52"/>
                  <a:gd name="T29" fmla="*/ 41 h 72"/>
                  <a:gd name="T30" fmla="*/ 51 w 52"/>
                  <a:gd name="T31" fmla="*/ 41 h 72"/>
                  <a:gd name="T32" fmla="*/ 39 w 52"/>
                  <a:gd name="T33" fmla="*/ 27 h 72"/>
                  <a:gd name="T34" fmla="*/ 41 w 52"/>
                  <a:gd name="T35" fmla="*/ 19 h 72"/>
                  <a:gd name="T36" fmla="*/ 41 w 52"/>
                  <a:gd name="T37" fmla="*/ 19 h 72"/>
                  <a:gd name="T38" fmla="*/ 48 w 52"/>
                  <a:gd name="T39" fmla="*/ 24 h 72"/>
                  <a:gd name="T40" fmla="*/ 48 w 52"/>
                  <a:gd name="T41" fmla="*/ 24 h 72"/>
                  <a:gd name="T42" fmla="*/ 40 w 52"/>
                  <a:gd name="T4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2" h="72">
                    <a:moveTo>
                      <a:pt x="40" y="0"/>
                    </a:moveTo>
                    <a:cubicBezTo>
                      <a:pt x="40" y="0"/>
                      <a:pt x="40" y="0"/>
                      <a:pt x="40" y="0"/>
                    </a:cubicBezTo>
                    <a:cubicBezTo>
                      <a:pt x="31" y="2"/>
                      <a:pt x="27" y="8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6" y="19"/>
                      <a:pt x="8" y="34"/>
                      <a:pt x="4" y="45"/>
                    </a:cubicBezTo>
                    <a:cubicBezTo>
                      <a:pt x="0" y="58"/>
                      <a:pt x="15" y="51"/>
                      <a:pt x="17" y="57"/>
                    </a:cubicBezTo>
                    <a:cubicBezTo>
                      <a:pt x="19" y="62"/>
                      <a:pt x="30" y="64"/>
                      <a:pt x="20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1" y="72"/>
                      <a:pt x="22" y="72"/>
                      <a:pt x="23" y="72"/>
                    </a:cubicBezTo>
                    <a:cubicBezTo>
                      <a:pt x="26" y="72"/>
                      <a:pt x="28" y="70"/>
                      <a:pt x="30" y="67"/>
                    </a:cubicBezTo>
                    <a:cubicBezTo>
                      <a:pt x="32" y="64"/>
                      <a:pt x="33" y="61"/>
                      <a:pt x="37" y="61"/>
                    </a:cubicBezTo>
                    <a:cubicBezTo>
                      <a:pt x="38" y="61"/>
                      <a:pt x="38" y="61"/>
                      <a:pt x="40" y="6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28" y="47"/>
                      <a:pt x="45" y="47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44" y="39"/>
                      <a:pt x="42" y="32"/>
                      <a:pt x="39" y="27"/>
                    </a:cubicBezTo>
                    <a:cubicBezTo>
                      <a:pt x="38" y="24"/>
                      <a:pt x="37" y="20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3" y="19"/>
                      <a:pt x="46" y="22"/>
                      <a:pt x="48" y="24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52" y="13"/>
                      <a:pt x="39" y="9"/>
                      <a:pt x="40" y="0"/>
                    </a:cubicBezTo>
                  </a:path>
                </a:pathLst>
              </a:custGeom>
              <a:solidFill>
                <a:srgbClr val="703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2" name="Freeform 6520"/>
              <p:cNvSpPr/>
              <p:nvPr/>
            </p:nvSpPr>
            <p:spPr bwMode="auto">
              <a:xfrm>
                <a:off x="5373688" y="5321301"/>
                <a:ext cx="76200" cy="69850"/>
              </a:xfrm>
              <a:custGeom>
                <a:avLst/>
                <a:gdLst>
                  <a:gd name="T0" fmla="*/ 12 w 38"/>
                  <a:gd name="T1" fmla="*/ 0 h 35"/>
                  <a:gd name="T2" fmla="*/ 12 w 38"/>
                  <a:gd name="T3" fmla="*/ 0 h 35"/>
                  <a:gd name="T4" fmla="*/ 7 w 38"/>
                  <a:gd name="T5" fmla="*/ 27 h 35"/>
                  <a:gd name="T6" fmla="*/ 7 w 38"/>
                  <a:gd name="T7" fmla="*/ 27 h 35"/>
                  <a:gd name="T8" fmla="*/ 23 w 38"/>
                  <a:gd name="T9" fmla="*/ 35 h 35"/>
                  <a:gd name="T10" fmla="*/ 29 w 38"/>
                  <a:gd name="T11" fmla="*/ 35 h 35"/>
                  <a:gd name="T12" fmla="*/ 29 w 38"/>
                  <a:gd name="T13" fmla="*/ 35 h 35"/>
                  <a:gd name="T14" fmla="*/ 29 w 38"/>
                  <a:gd name="T15" fmla="*/ 35 h 35"/>
                  <a:gd name="T16" fmla="*/ 29 w 38"/>
                  <a:gd name="T17" fmla="*/ 35 h 35"/>
                  <a:gd name="T18" fmla="*/ 29 w 38"/>
                  <a:gd name="T19" fmla="*/ 35 h 35"/>
                  <a:gd name="T20" fmla="*/ 37 w 38"/>
                  <a:gd name="T21" fmla="*/ 25 h 35"/>
                  <a:gd name="T22" fmla="*/ 37 w 38"/>
                  <a:gd name="T23" fmla="*/ 25 h 35"/>
                  <a:gd name="T24" fmla="*/ 37 w 38"/>
                  <a:gd name="T25" fmla="*/ 25 h 35"/>
                  <a:gd name="T26" fmla="*/ 36 w 38"/>
                  <a:gd name="T27" fmla="*/ 14 h 35"/>
                  <a:gd name="T28" fmla="*/ 33 w 38"/>
                  <a:gd name="T29" fmla="*/ 13 h 35"/>
                  <a:gd name="T30" fmla="*/ 26 w 38"/>
                  <a:gd name="T31" fmla="*/ 20 h 35"/>
                  <a:gd name="T32" fmla="*/ 20 w 38"/>
                  <a:gd name="T33" fmla="*/ 26 h 35"/>
                  <a:gd name="T34" fmla="*/ 18 w 38"/>
                  <a:gd name="T35" fmla="*/ 26 h 35"/>
                  <a:gd name="T36" fmla="*/ 15 w 38"/>
                  <a:gd name="T37" fmla="*/ 18 h 35"/>
                  <a:gd name="T38" fmla="*/ 12 w 38"/>
                  <a:gd name="T3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" h="35">
                    <a:moveTo>
                      <a:pt x="12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0" y="7"/>
                      <a:pt x="5" y="1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2" y="33"/>
                      <a:pt x="17" y="35"/>
                      <a:pt x="23" y="35"/>
                    </a:cubicBezTo>
                    <a:cubicBezTo>
                      <a:pt x="25" y="35"/>
                      <a:pt x="27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31" y="31"/>
                      <a:pt x="31" y="26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1"/>
                      <a:pt x="38" y="15"/>
                      <a:pt x="36" y="14"/>
                    </a:cubicBezTo>
                    <a:cubicBezTo>
                      <a:pt x="35" y="14"/>
                      <a:pt x="34" y="13"/>
                      <a:pt x="33" y="13"/>
                    </a:cubicBezTo>
                    <a:cubicBezTo>
                      <a:pt x="30" y="13"/>
                      <a:pt x="28" y="17"/>
                      <a:pt x="26" y="20"/>
                    </a:cubicBezTo>
                    <a:cubicBezTo>
                      <a:pt x="25" y="23"/>
                      <a:pt x="23" y="26"/>
                      <a:pt x="20" y="26"/>
                    </a:cubicBezTo>
                    <a:cubicBezTo>
                      <a:pt x="19" y="26"/>
                      <a:pt x="19" y="26"/>
                      <a:pt x="18" y="26"/>
                    </a:cubicBezTo>
                    <a:cubicBezTo>
                      <a:pt x="14" y="25"/>
                      <a:pt x="13" y="21"/>
                      <a:pt x="15" y="18"/>
                    </a:cubicBezTo>
                    <a:cubicBezTo>
                      <a:pt x="22" y="11"/>
                      <a:pt x="15" y="6"/>
                      <a:pt x="12" y="0"/>
                    </a:cubicBezTo>
                  </a:path>
                </a:pathLst>
              </a:custGeom>
              <a:solidFill>
                <a:srgbClr val="5B2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3" name="Freeform 6521"/>
              <p:cNvSpPr/>
              <p:nvPr/>
            </p:nvSpPr>
            <p:spPr bwMode="auto">
              <a:xfrm>
                <a:off x="5414963" y="5370514"/>
                <a:ext cx="46038" cy="71438"/>
              </a:xfrm>
              <a:custGeom>
                <a:avLst/>
                <a:gdLst>
                  <a:gd name="T0" fmla="*/ 16 w 23"/>
                  <a:gd name="T1" fmla="*/ 0 h 35"/>
                  <a:gd name="T2" fmla="*/ 16 w 23"/>
                  <a:gd name="T3" fmla="*/ 0 h 35"/>
                  <a:gd name="T4" fmla="*/ 16 w 23"/>
                  <a:gd name="T5" fmla="*/ 0 h 35"/>
                  <a:gd name="T6" fmla="*/ 12 w 23"/>
                  <a:gd name="T7" fmla="*/ 10 h 35"/>
                  <a:gd name="T8" fmla="*/ 8 w 23"/>
                  <a:gd name="T9" fmla="*/ 10 h 35"/>
                  <a:gd name="T10" fmla="*/ 8 w 23"/>
                  <a:gd name="T11" fmla="*/ 10 h 35"/>
                  <a:gd name="T12" fmla="*/ 8 w 23"/>
                  <a:gd name="T13" fmla="*/ 10 h 35"/>
                  <a:gd name="T14" fmla="*/ 8 w 23"/>
                  <a:gd name="T15" fmla="*/ 10 h 35"/>
                  <a:gd name="T16" fmla="*/ 0 w 23"/>
                  <a:gd name="T17" fmla="*/ 35 h 35"/>
                  <a:gd name="T18" fmla="*/ 16 w 23"/>
                  <a:gd name="T1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35">
                    <a:moveTo>
                      <a:pt x="16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5"/>
                      <a:pt x="18" y="10"/>
                      <a:pt x="12" y="10"/>
                    </a:cubicBezTo>
                    <a:cubicBezTo>
                      <a:pt x="11" y="10"/>
                      <a:pt x="10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6" y="17"/>
                      <a:pt x="3" y="25"/>
                      <a:pt x="0" y="35"/>
                    </a:cubicBezTo>
                    <a:cubicBezTo>
                      <a:pt x="19" y="26"/>
                      <a:pt x="23" y="14"/>
                      <a:pt x="16" y="0"/>
                    </a:cubicBezTo>
                  </a:path>
                </a:pathLst>
              </a:custGeom>
              <a:solidFill>
                <a:srgbClr val="5B2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4" name="Freeform 6522"/>
              <p:cNvSpPr/>
              <p:nvPr/>
            </p:nvSpPr>
            <p:spPr bwMode="auto">
              <a:xfrm>
                <a:off x="5526088" y="5397501"/>
                <a:ext cx="39688" cy="46038"/>
              </a:xfrm>
              <a:custGeom>
                <a:avLst/>
                <a:gdLst>
                  <a:gd name="T0" fmla="*/ 17 w 20"/>
                  <a:gd name="T1" fmla="*/ 0 h 23"/>
                  <a:gd name="T2" fmla="*/ 8 w 20"/>
                  <a:gd name="T3" fmla="*/ 7 h 23"/>
                  <a:gd name="T4" fmla="*/ 8 w 20"/>
                  <a:gd name="T5" fmla="*/ 7 h 23"/>
                  <a:gd name="T6" fmla="*/ 1 w 20"/>
                  <a:gd name="T7" fmla="*/ 13 h 23"/>
                  <a:gd name="T8" fmla="*/ 1 w 20"/>
                  <a:gd name="T9" fmla="*/ 13 h 23"/>
                  <a:gd name="T10" fmla="*/ 6 w 20"/>
                  <a:gd name="T11" fmla="*/ 23 h 23"/>
                  <a:gd name="T12" fmla="*/ 16 w 20"/>
                  <a:gd name="T13" fmla="*/ 13 h 23"/>
                  <a:gd name="T14" fmla="*/ 19 w 20"/>
                  <a:gd name="T15" fmla="*/ 10 h 23"/>
                  <a:gd name="T16" fmla="*/ 19 w 20"/>
                  <a:gd name="T17" fmla="*/ 10 h 23"/>
                  <a:gd name="T18" fmla="*/ 19 w 20"/>
                  <a:gd name="T19" fmla="*/ 10 h 23"/>
                  <a:gd name="T20" fmla="*/ 19 w 20"/>
                  <a:gd name="T21" fmla="*/ 10 h 23"/>
                  <a:gd name="T22" fmla="*/ 20 w 20"/>
                  <a:gd name="T23" fmla="*/ 7 h 23"/>
                  <a:gd name="T24" fmla="*/ 20 w 20"/>
                  <a:gd name="T25" fmla="*/ 7 h 23"/>
                  <a:gd name="T26" fmla="*/ 19 w 20"/>
                  <a:gd name="T27" fmla="*/ 0 h 23"/>
                  <a:gd name="T28" fmla="*/ 17 w 20"/>
                  <a:gd name="T2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23">
                    <a:moveTo>
                      <a:pt x="17" y="0"/>
                    </a:moveTo>
                    <a:cubicBezTo>
                      <a:pt x="13" y="0"/>
                      <a:pt x="11" y="4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6" y="9"/>
                      <a:pt x="3" y="11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8"/>
                      <a:pt x="2" y="21"/>
                      <a:pt x="6" y="23"/>
                    </a:cubicBezTo>
                    <a:cubicBezTo>
                      <a:pt x="10" y="19"/>
                      <a:pt x="13" y="16"/>
                      <a:pt x="16" y="13"/>
                    </a:cubicBezTo>
                    <a:cubicBezTo>
                      <a:pt x="17" y="12"/>
                      <a:pt x="18" y="11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20" y="8"/>
                      <a:pt x="20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0" y="4"/>
                      <a:pt x="20" y="1"/>
                      <a:pt x="19" y="0"/>
                    </a:cubicBezTo>
                    <a:cubicBezTo>
                      <a:pt x="18" y="0"/>
                      <a:pt x="17" y="0"/>
                      <a:pt x="17" y="0"/>
                    </a:cubicBezTo>
                  </a:path>
                </a:pathLst>
              </a:custGeom>
              <a:solidFill>
                <a:srgbClr val="5717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5" name="Freeform 6523"/>
              <p:cNvSpPr/>
              <p:nvPr/>
            </p:nvSpPr>
            <p:spPr bwMode="auto">
              <a:xfrm>
                <a:off x="5489575" y="5376864"/>
                <a:ext cx="34925" cy="39688"/>
              </a:xfrm>
              <a:custGeom>
                <a:avLst/>
                <a:gdLst>
                  <a:gd name="T0" fmla="*/ 17 w 17"/>
                  <a:gd name="T1" fmla="*/ 0 h 20"/>
                  <a:gd name="T2" fmla="*/ 0 w 17"/>
                  <a:gd name="T3" fmla="*/ 20 h 20"/>
                  <a:gd name="T4" fmla="*/ 0 w 17"/>
                  <a:gd name="T5" fmla="*/ 20 h 20"/>
                  <a:gd name="T6" fmla="*/ 8 w 17"/>
                  <a:gd name="T7" fmla="*/ 19 h 20"/>
                  <a:gd name="T8" fmla="*/ 8 w 17"/>
                  <a:gd name="T9" fmla="*/ 19 h 20"/>
                  <a:gd name="T10" fmla="*/ 17 w 17"/>
                  <a:gd name="T1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0">
                    <a:moveTo>
                      <a:pt x="17" y="0"/>
                    </a:moveTo>
                    <a:cubicBezTo>
                      <a:pt x="3" y="1"/>
                      <a:pt x="3" y="12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5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1" y="13"/>
                      <a:pt x="14" y="7"/>
                      <a:pt x="17" y="0"/>
                    </a:cubicBezTo>
                  </a:path>
                </a:pathLst>
              </a:custGeom>
              <a:solidFill>
                <a:srgbClr val="59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6" name="Freeform 6524"/>
              <p:cNvSpPr/>
              <p:nvPr/>
            </p:nvSpPr>
            <p:spPr bwMode="auto">
              <a:xfrm>
                <a:off x="5505450" y="5414964"/>
                <a:ext cx="31750" cy="42863"/>
              </a:xfrm>
              <a:custGeom>
                <a:avLst/>
                <a:gdLst>
                  <a:gd name="T0" fmla="*/ 0 w 16"/>
                  <a:gd name="T1" fmla="*/ 0 h 21"/>
                  <a:gd name="T2" fmla="*/ 0 w 16"/>
                  <a:gd name="T3" fmla="*/ 0 h 21"/>
                  <a:gd name="T4" fmla="*/ 6 w 16"/>
                  <a:gd name="T5" fmla="*/ 14 h 21"/>
                  <a:gd name="T6" fmla="*/ 10 w 16"/>
                  <a:gd name="T7" fmla="*/ 21 h 21"/>
                  <a:gd name="T8" fmla="*/ 16 w 16"/>
                  <a:gd name="T9" fmla="*/ 14 h 21"/>
                  <a:gd name="T10" fmla="*/ 16 w 16"/>
                  <a:gd name="T11" fmla="*/ 14 h 21"/>
                  <a:gd name="T12" fmla="*/ 16 w 16"/>
                  <a:gd name="T13" fmla="*/ 14 h 21"/>
                  <a:gd name="T14" fmla="*/ 11 w 16"/>
                  <a:gd name="T15" fmla="*/ 4 h 21"/>
                  <a:gd name="T16" fmla="*/ 11 w 16"/>
                  <a:gd name="T17" fmla="*/ 4 h 21"/>
                  <a:gd name="T18" fmla="*/ 0 w 16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2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" y="5"/>
                      <a:pt x="4" y="9"/>
                      <a:pt x="6" y="14"/>
                    </a:cubicBezTo>
                    <a:cubicBezTo>
                      <a:pt x="7" y="20"/>
                      <a:pt x="9" y="21"/>
                      <a:pt x="10" y="21"/>
                    </a:cubicBezTo>
                    <a:cubicBezTo>
                      <a:pt x="12" y="21"/>
                      <a:pt x="14" y="17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2"/>
                      <a:pt x="10" y="9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3"/>
                      <a:pt x="4" y="1"/>
                      <a:pt x="0" y="0"/>
                    </a:cubicBezTo>
                  </a:path>
                </a:pathLst>
              </a:custGeom>
              <a:solidFill>
                <a:srgbClr val="59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7" name="Freeform 6525"/>
              <p:cNvSpPr/>
              <p:nvPr/>
            </p:nvSpPr>
            <p:spPr bwMode="auto">
              <a:xfrm>
                <a:off x="5461000" y="5392739"/>
                <a:ext cx="15875" cy="19050"/>
              </a:xfrm>
              <a:custGeom>
                <a:avLst/>
                <a:gdLst>
                  <a:gd name="T0" fmla="*/ 6 w 8"/>
                  <a:gd name="T1" fmla="*/ 0 h 9"/>
                  <a:gd name="T2" fmla="*/ 5 w 8"/>
                  <a:gd name="T3" fmla="*/ 1 h 9"/>
                  <a:gd name="T4" fmla="*/ 0 w 8"/>
                  <a:gd name="T5" fmla="*/ 6 h 9"/>
                  <a:gd name="T6" fmla="*/ 1 w 8"/>
                  <a:gd name="T7" fmla="*/ 9 h 9"/>
                  <a:gd name="T8" fmla="*/ 7 w 8"/>
                  <a:gd name="T9" fmla="*/ 4 h 9"/>
                  <a:gd name="T10" fmla="*/ 6 w 8"/>
                  <a:gd name="T1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3" y="1"/>
                      <a:pt x="1" y="4"/>
                      <a:pt x="0" y="6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3" y="7"/>
                      <a:pt x="5" y="6"/>
                      <a:pt x="7" y="4"/>
                    </a:cubicBezTo>
                    <a:cubicBezTo>
                      <a:pt x="8" y="2"/>
                      <a:pt x="8" y="0"/>
                      <a:pt x="6" y="0"/>
                    </a:cubicBezTo>
                  </a:path>
                </a:pathLst>
              </a:custGeom>
              <a:solidFill>
                <a:srgbClr val="5B23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8" name="Freeform 6526"/>
              <p:cNvSpPr/>
              <p:nvPr/>
            </p:nvSpPr>
            <p:spPr bwMode="auto">
              <a:xfrm>
                <a:off x="5224463" y="5195889"/>
                <a:ext cx="77788" cy="115888"/>
              </a:xfrm>
              <a:custGeom>
                <a:avLst/>
                <a:gdLst>
                  <a:gd name="T0" fmla="*/ 7 w 39"/>
                  <a:gd name="T1" fmla="*/ 0 h 58"/>
                  <a:gd name="T2" fmla="*/ 0 w 39"/>
                  <a:gd name="T3" fmla="*/ 1 h 58"/>
                  <a:gd name="T4" fmla="*/ 0 w 39"/>
                  <a:gd name="T5" fmla="*/ 1 h 58"/>
                  <a:gd name="T6" fmla="*/ 10 w 39"/>
                  <a:gd name="T7" fmla="*/ 46 h 58"/>
                  <a:gd name="T8" fmla="*/ 10 w 39"/>
                  <a:gd name="T9" fmla="*/ 46 h 58"/>
                  <a:gd name="T10" fmla="*/ 2 w 39"/>
                  <a:gd name="T11" fmla="*/ 56 h 58"/>
                  <a:gd name="T12" fmla="*/ 2 w 39"/>
                  <a:gd name="T13" fmla="*/ 56 h 58"/>
                  <a:gd name="T14" fmla="*/ 2 w 39"/>
                  <a:gd name="T15" fmla="*/ 56 h 58"/>
                  <a:gd name="T16" fmla="*/ 10 w 39"/>
                  <a:gd name="T17" fmla="*/ 58 h 58"/>
                  <a:gd name="T18" fmla="*/ 10 w 39"/>
                  <a:gd name="T19" fmla="*/ 58 h 58"/>
                  <a:gd name="T20" fmla="*/ 20 w 39"/>
                  <a:gd name="T21" fmla="*/ 51 h 58"/>
                  <a:gd name="T22" fmla="*/ 21 w 39"/>
                  <a:gd name="T23" fmla="*/ 51 h 58"/>
                  <a:gd name="T24" fmla="*/ 23 w 39"/>
                  <a:gd name="T25" fmla="*/ 51 h 58"/>
                  <a:gd name="T26" fmla="*/ 30 w 39"/>
                  <a:gd name="T27" fmla="*/ 32 h 58"/>
                  <a:gd name="T28" fmla="*/ 21 w 39"/>
                  <a:gd name="T29" fmla="*/ 15 h 58"/>
                  <a:gd name="T30" fmla="*/ 7 w 39"/>
                  <a:gd name="T31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" h="58">
                    <a:moveTo>
                      <a:pt x="7" y="0"/>
                    </a:moveTo>
                    <a:cubicBezTo>
                      <a:pt x="5" y="0"/>
                      <a:pt x="3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1" y="10"/>
                      <a:pt x="17" y="35"/>
                      <a:pt x="10" y="46"/>
                    </a:cubicBezTo>
                    <a:cubicBezTo>
                      <a:pt x="10" y="46"/>
                      <a:pt x="10" y="46"/>
                      <a:pt x="10" y="46"/>
                    </a:cubicBezTo>
                    <a:cubicBezTo>
                      <a:pt x="8" y="50"/>
                      <a:pt x="0" y="49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2" y="56"/>
                      <a:pt x="2" y="56"/>
                      <a:pt x="2" y="56"/>
                    </a:cubicBezTo>
                    <a:cubicBezTo>
                      <a:pt x="5" y="56"/>
                      <a:pt x="7" y="57"/>
                      <a:pt x="10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3" y="56"/>
                      <a:pt x="17" y="51"/>
                      <a:pt x="20" y="51"/>
                    </a:cubicBezTo>
                    <a:cubicBezTo>
                      <a:pt x="20" y="51"/>
                      <a:pt x="21" y="51"/>
                      <a:pt x="21" y="51"/>
                    </a:cubicBezTo>
                    <a:cubicBezTo>
                      <a:pt x="22" y="51"/>
                      <a:pt x="23" y="51"/>
                      <a:pt x="23" y="51"/>
                    </a:cubicBezTo>
                    <a:cubicBezTo>
                      <a:pt x="39" y="51"/>
                      <a:pt x="36" y="43"/>
                      <a:pt x="30" y="32"/>
                    </a:cubicBezTo>
                    <a:cubicBezTo>
                      <a:pt x="27" y="27"/>
                      <a:pt x="24" y="21"/>
                      <a:pt x="21" y="15"/>
                    </a:cubicBezTo>
                    <a:cubicBezTo>
                      <a:pt x="17" y="9"/>
                      <a:pt x="15" y="0"/>
                      <a:pt x="7" y="0"/>
                    </a:cubicBezTo>
                  </a:path>
                </a:pathLst>
              </a:custGeom>
              <a:solidFill>
                <a:srgbClr val="46183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599" name="Freeform 6527"/>
              <p:cNvSpPr/>
              <p:nvPr/>
            </p:nvSpPr>
            <p:spPr bwMode="auto">
              <a:xfrm>
                <a:off x="5289550" y="5243514"/>
                <a:ext cx="50800" cy="71438"/>
              </a:xfrm>
              <a:custGeom>
                <a:avLst/>
                <a:gdLst>
                  <a:gd name="T0" fmla="*/ 10 w 26"/>
                  <a:gd name="T1" fmla="*/ 0 h 36"/>
                  <a:gd name="T2" fmla="*/ 10 w 26"/>
                  <a:gd name="T3" fmla="*/ 0 h 36"/>
                  <a:gd name="T4" fmla="*/ 10 w 26"/>
                  <a:gd name="T5" fmla="*/ 0 h 36"/>
                  <a:gd name="T6" fmla="*/ 10 w 26"/>
                  <a:gd name="T7" fmla="*/ 0 h 36"/>
                  <a:gd name="T8" fmla="*/ 10 w 26"/>
                  <a:gd name="T9" fmla="*/ 0 h 36"/>
                  <a:gd name="T10" fmla="*/ 8 w 26"/>
                  <a:gd name="T11" fmla="*/ 21 h 36"/>
                  <a:gd name="T12" fmla="*/ 9 w 26"/>
                  <a:gd name="T13" fmla="*/ 35 h 36"/>
                  <a:gd name="T14" fmla="*/ 11 w 26"/>
                  <a:gd name="T15" fmla="*/ 36 h 36"/>
                  <a:gd name="T16" fmla="*/ 22 w 26"/>
                  <a:gd name="T17" fmla="*/ 24 h 36"/>
                  <a:gd name="T18" fmla="*/ 22 w 26"/>
                  <a:gd name="T19" fmla="*/ 24 h 36"/>
                  <a:gd name="T20" fmla="*/ 22 w 26"/>
                  <a:gd name="T21" fmla="*/ 24 h 36"/>
                  <a:gd name="T22" fmla="*/ 26 w 26"/>
                  <a:gd name="T23" fmla="*/ 1 h 36"/>
                  <a:gd name="T24" fmla="*/ 26 w 26"/>
                  <a:gd name="T25" fmla="*/ 1 h 36"/>
                  <a:gd name="T26" fmla="*/ 26 w 26"/>
                  <a:gd name="T27" fmla="*/ 1 h 36"/>
                  <a:gd name="T28" fmla="*/ 19 w 26"/>
                  <a:gd name="T29" fmla="*/ 2 h 36"/>
                  <a:gd name="T30" fmla="*/ 10 w 26"/>
                  <a:gd name="T31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" h="36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7"/>
                      <a:pt x="7" y="14"/>
                      <a:pt x="8" y="21"/>
                    </a:cubicBezTo>
                    <a:cubicBezTo>
                      <a:pt x="9" y="26"/>
                      <a:pt x="0" y="32"/>
                      <a:pt x="9" y="35"/>
                    </a:cubicBezTo>
                    <a:cubicBezTo>
                      <a:pt x="9" y="36"/>
                      <a:pt x="10" y="36"/>
                      <a:pt x="11" y="36"/>
                    </a:cubicBezTo>
                    <a:cubicBezTo>
                      <a:pt x="17" y="36"/>
                      <a:pt x="20" y="29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17"/>
                      <a:pt x="25" y="9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4" y="1"/>
                      <a:pt x="21" y="2"/>
                      <a:pt x="19" y="2"/>
                    </a:cubicBezTo>
                    <a:cubicBezTo>
                      <a:pt x="16" y="2"/>
                      <a:pt x="13" y="1"/>
                      <a:pt x="10" y="0"/>
                    </a:cubicBezTo>
                  </a:path>
                </a:pathLst>
              </a:custGeom>
              <a:solidFill>
                <a:srgbClr val="6933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0" name="Freeform 6528"/>
              <p:cNvSpPr/>
              <p:nvPr/>
            </p:nvSpPr>
            <p:spPr bwMode="auto">
              <a:xfrm>
                <a:off x="5360988" y="5241926"/>
                <a:ext cx="52388" cy="63500"/>
              </a:xfrm>
              <a:custGeom>
                <a:avLst/>
                <a:gdLst>
                  <a:gd name="T0" fmla="*/ 7 w 26"/>
                  <a:gd name="T1" fmla="*/ 0 h 32"/>
                  <a:gd name="T2" fmla="*/ 7 w 26"/>
                  <a:gd name="T3" fmla="*/ 0 h 32"/>
                  <a:gd name="T4" fmla="*/ 3 w 26"/>
                  <a:gd name="T5" fmla="*/ 11 h 32"/>
                  <a:gd name="T6" fmla="*/ 3 w 26"/>
                  <a:gd name="T7" fmla="*/ 11 h 32"/>
                  <a:gd name="T8" fmla="*/ 3 w 26"/>
                  <a:gd name="T9" fmla="*/ 11 h 32"/>
                  <a:gd name="T10" fmla="*/ 3 w 26"/>
                  <a:gd name="T11" fmla="*/ 23 h 32"/>
                  <a:gd name="T12" fmla="*/ 3 w 26"/>
                  <a:gd name="T13" fmla="*/ 23 h 32"/>
                  <a:gd name="T14" fmla="*/ 12 w 26"/>
                  <a:gd name="T15" fmla="*/ 32 h 32"/>
                  <a:gd name="T16" fmla="*/ 14 w 26"/>
                  <a:gd name="T17" fmla="*/ 32 h 32"/>
                  <a:gd name="T18" fmla="*/ 24 w 26"/>
                  <a:gd name="T19" fmla="*/ 17 h 32"/>
                  <a:gd name="T20" fmla="*/ 16 w 26"/>
                  <a:gd name="T21" fmla="*/ 9 h 32"/>
                  <a:gd name="T22" fmla="*/ 7 w 26"/>
                  <a:gd name="T23" fmla="*/ 0 h 32"/>
                  <a:gd name="T24" fmla="*/ 7 w 26"/>
                  <a:gd name="T25" fmla="*/ 0 h 32"/>
                  <a:gd name="T26" fmla="*/ 7 w 26"/>
                  <a:gd name="T2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32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6" y="3"/>
                      <a:pt x="5" y="7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5"/>
                      <a:pt x="0" y="19"/>
                      <a:pt x="3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7" y="25"/>
                      <a:pt x="8" y="32"/>
                      <a:pt x="12" y="32"/>
                    </a:cubicBezTo>
                    <a:cubicBezTo>
                      <a:pt x="13" y="32"/>
                      <a:pt x="13" y="32"/>
                      <a:pt x="14" y="32"/>
                    </a:cubicBezTo>
                    <a:cubicBezTo>
                      <a:pt x="19" y="29"/>
                      <a:pt x="22" y="23"/>
                      <a:pt x="24" y="17"/>
                    </a:cubicBezTo>
                    <a:cubicBezTo>
                      <a:pt x="26" y="11"/>
                      <a:pt x="19" y="11"/>
                      <a:pt x="16" y="9"/>
                    </a:cubicBezTo>
                    <a:cubicBezTo>
                      <a:pt x="12" y="7"/>
                      <a:pt x="10" y="3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7439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1" name="Freeform 6529"/>
              <p:cNvSpPr/>
              <p:nvPr/>
            </p:nvSpPr>
            <p:spPr bwMode="auto">
              <a:xfrm>
                <a:off x="5332413" y="5233989"/>
                <a:ext cx="42863" cy="57150"/>
              </a:xfrm>
              <a:custGeom>
                <a:avLst/>
                <a:gdLst>
                  <a:gd name="T0" fmla="*/ 10 w 21"/>
                  <a:gd name="T1" fmla="*/ 0 h 29"/>
                  <a:gd name="T2" fmla="*/ 4 w 21"/>
                  <a:gd name="T3" fmla="*/ 6 h 29"/>
                  <a:gd name="T4" fmla="*/ 4 w 21"/>
                  <a:gd name="T5" fmla="*/ 6 h 29"/>
                  <a:gd name="T6" fmla="*/ 0 w 21"/>
                  <a:gd name="T7" fmla="*/ 29 h 29"/>
                  <a:gd name="T8" fmla="*/ 0 w 21"/>
                  <a:gd name="T9" fmla="*/ 29 h 29"/>
                  <a:gd name="T10" fmla="*/ 14 w 21"/>
                  <a:gd name="T11" fmla="*/ 14 h 29"/>
                  <a:gd name="T12" fmla="*/ 17 w 21"/>
                  <a:gd name="T13" fmla="*/ 15 h 29"/>
                  <a:gd name="T14" fmla="*/ 17 w 21"/>
                  <a:gd name="T15" fmla="*/ 15 h 29"/>
                  <a:gd name="T16" fmla="*/ 21 w 21"/>
                  <a:gd name="T17" fmla="*/ 4 h 29"/>
                  <a:gd name="T18" fmla="*/ 21 w 21"/>
                  <a:gd name="T19" fmla="*/ 4 h 29"/>
                  <a:gd name="T20" fmla="*/ 18 w 21"/>
                  <a:gd name="T21" fmla="*/ 4 h 29"/>
                  <a:gd name="T22" fmla="*/ 10 w 21"/>
                  <a:gd name="T23" fmla="*/ 0 h 29"/>
                  <a:gd name="T24" fmla="*/ 10 w 21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9">
                    <a:moveTo>
                      <a:pt x="10" y="0"/>
                    </a:moveTo>
                    <a:cubicBezTo>
                      <a:pt x="9" y="3"/>
                      <a:pt x="7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14"/>
                      <a:pt x="1" y="22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8" y="28"/>
                      <a:pt x="5" y="14"/>
                      <a:pt x="14" y="14"/>
                    </a:cubicBezTo>
                    <a:cubicBezTo>
                      <a:pt x="15" y="14"/>
                      <a:pt x="16" y="14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9" y="11"/>
                      <a:pt x="20" y="7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0" y="4"/>
                      <a:pt x="19" y="4"/>
                      <a:pt x="18" y="4"/>
                    </a:cubicBezTo>
                    <a:cubicBezTo>
                      <a:pt x="15" y="4"/>
                      <a:pt x="12" y="3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solidFill>
                <a:srgbClr val="642B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2" name="Freeform 6530"/>
              <p:cNvSpPr/>
              <p:nvPr/>
            </p:nvSpPr>
            <p:spPr bwMode="auto">
              <a:xfrm>
                <a:off x="5251450" y="5611814"/>
                <a:ext cx="100013" cy="85725"/>
              </a:xfrm>
              <a:custGeom>
                <a:avLst/>
                <a:gdLst>
                  <a:gd name="T0" fmla="*/ 37 w 50"/>
                  <a:gd name="T1" fmla="*/ 0 h 43"/>
                  <a:gd name="T2" fmla="*/ 33 w 50"/>
                  <a:gd name="T3" fmla="*/ 7 h 43"/>
                  <a:gd name="T4" fmla="*/ 27 w 50"/>
                  <a:gd name="T5" fmla="*/ 23 h 43"/>
                  <a:gd name="T6" fmla="*/ 22 w 50"/>
                  <a:gd name="T7" fmla="*/ 24 h 43"/>
                  <a:gd name="T8" fmla="*/ 8 w 50"/>
                  <a:gd name="T9" fmla="*/ 14 h 43"/>
                  <a:gd name="T10" fmla="*/ 8 w 50"/>
                  <a:gd name="T11" fmla="*/ 14 h 43"/>
                  <a:gd name="T12" fmla="*/ 0 w 50"/>
                  <a:gd name="T13" fmla="*/ 24 h 43"/>
                  <a:gd name="T14" fmla="*/ 0 w 50"/>
                  <a:gd name="T15" fmla="*/ 24 h 43"/>
                  <a:gd name="T16" fmla="*/ 27 w 50"/>
                  <a:gd name="T17" fmla="*/ 43 h 43"/>
                  <a:gd name="T18" fmla="*/ 31 w 50"/>
                  <a:gd name="T19" fmla="*/ 42 h 43"/>
                  <a:gd name="T20" fmla="*/ 31 w 50"/>
                  <a:gd name="T21" fmla="*/ 42 h 43"/>
                  <a:gd name="T22" fmla="*/ 31 w 50"/>
                  <a:gd name="T23" fmla="*/ 42 h 43"/>
                  <a:gd name="T24" fmla="*/ 40 w 50"/>
                  <a:gd name="T25" fmla="*/ 21 h 43"/>
                  <a:gd name="T26" fmla="*/ 48 w 50"/>
                  <a:gd name="T27" fmla="*/ 3 h 43"/>
                  <a:gd name="T28" fmla="*/ 37 w 50"/>
                  <a:gd name="T29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0" h="43">
                    <a:moveTo>
                      <a:pt x="37" y="0"/>
                    </a:moveTo>
                    <a:cubicBezTo>
                      <a:pt x="35" y="0"/>
                      <a:pt x="33" y="1"/>
                      <a:pt x="33" y="7"/>
                    </a:cubicBezTo>
                    <a:cubicBezTo>
                      <a:pt x="33" y="14"/>
                      <a:pt x="34" y="20"/>
                      <a:pt x="27" y="23"/>
                    </a:cubicBezTo>
                    <a:cubicBezTo>
                      <a:pt x="25" y="24"/>
                      <a:pt x="23" y="24"/>
                      <a:pt x="22" y="24"/>
                    </a:cubicBezTo>
                    <a:cubicBezTo>
                      <a:pt x="16" y="24"/>
                      <a:pt x="12" y="18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5" y="17"/>
                      <a:pt x="3" y="20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30"/>
                      <a:pt x="14" y="43"/>
                      <a:pt x="27" y="43"/>
                    </a:cubicBezTo>
                    <a:cubicBezTo>
                      <a:pt x="28" y="43"/>
                      <a:pt x="30" y="43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4" y="36"/>
                      <a:pt x="50" y="35"/>
                      <a:pt x="40" y="21"/>
                    </a:cubicBezTo>
                    <a:cubicBezTo>
                      <a:pt x="36" y="16"/>
                      <a:pt x="43" y="8"/>
                      <a:pt x="48" y="3"/>
                    </a:cubicBezTo>
                    <a:cubicBezTo>
                      <a:pt x="45" y="3"/>
                      <a:pt x="40" y="0"/>
                      <a:pt x="37" y="0"/>
                    </a:cubicBezTo>
                  </a:path>
                </a:pathLst>
              </a:custGeom>
              <a:solidFill>
                <a:srgbClr val="571D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3" name="Freeform 6531"/>
              <p:cNvSpPr/>
              <p:nvPr/>
            </p:nvSpPr>
            <p:spPr bwMode="auto">
              <a:xfrm>
                <a:off x="5178425" y="5521326"/>
                <a:ext cx="55563" cy="85725"/>
              </a:xfrm>
              <a:custGeom>
                <a:avLst/>
                <a:gdLst>
                  <a:gd name="T0" fmla="*/ 16 w 28"/>
                  <a:gd name="T1" fmla="*/ 0 h 43"/>
                  <a:gd name="T2" fmla="*/ 9 w 28"/>
                  <a:gd name="T3" fmla="*/ 13 h 43"/>
                  <a:gd name="T4" fmla="*/ 15 w 28"/>
                  <a:gd name="T5" fmla="*/ 31 h 43"/>
                  <a:gd name="T6" fmla="*/ 20 w 28"/>
                  <a:gd name="T7" fmla="*/ 43 h 43"/>
                  <a:gd name="T8" fmla="*/ 20 w 28"/>
                  <a:gd name="T9" fmla="*/ 43 h 43"/>
                  <a:gd name="T10" fmla="*/ 28 w 28"/>
                  <a:gd name="T11" fmla="*/ 33 h 43"/>
                  <a:gd name="T12" fmla="*/ 28 w 28"/>
                  <a:gd name="T13" fmla="*/ 33 h 43"/>
                  <a:gd name="T14" fmla="*/ 28 w 28"/>
                  <a:gd name="T15" fmla="*/ 8 h 43"/>
                  <a:gd name="T16" fmla="*/ 28 w 28"/>
                  <a:gd name="T17" fmla="*/ 8 h 43"/>
                  <a:gd name="T18" fmla="*/ 28 w 28"/>
                  <a:gd name="T19" fmla="*/ 8 h 43"/>
                  <a:gd name="T20" fmla="*/ 28 w 28"/>
                  <a:gd name="T21" fmla="*/ 8 h 43"/>
                  <a:gd name="T22" fmla="*/ 16 w 28"/>
                  <a:gd name="T23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3">
                    <a:moveTo>
                      <a:pt x="16" y="0"/>
                    </a:moveTo>
                    <a:cubicBezTo>
                      <a:pt x="13" y="0"/>
                      <a:pt x="10" y="3"/>
                      <a:pt x="9" y="13"/>
                    </a:cubicBezTo>
                    <a:cubicBezTo>
                      <a:pt x="8" y="22"/>
                      <a:pt x="0" y="29"/>
                      <a:pt x="15" y="31"/>
                    </a:cubicBezTo>
                    <a:cubicBezTo>
                      <a:pt x="17" y="32"/>
                      <a:pt x="19" y="39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6" y="42"/>
                      <a:pt x="26" y="37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19" y="25"/>
                      <a:pt x="26" y="17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3" y="5"/>
                      <a:pt x="19" y="0"/>
                      <a:pt x="16" y="0"/>
                    </a:cubicBezTo>
                  </a:path>
                </a:pathLst>
              </a:custGeom>
              <a:solidFill>
                <a:srgbClr val="5F26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4" name="Freeform 6532"/>
              <p:cNvSpPr/>
              <p:nvPr/>
            </p:nvSpPr>
            <p:spPr bwMode="auto">
              <a:xfrm>
                <a:off x="5216525" y="5537201"/>
                <a:ext cx="23813" cy="49213"/>
              </a:xfrm>
              <a:custGeom>
                <a:avLst/>
                <a:gdLst>
                  <a:gd name="T0" fmla="*/ 9 w 12"/>
                  <a:gd name="T1" fmla="*/ 0 h 25"/>
                  <a:gd name="T2" fmla="*/ 9 w 12"/>
                  <a:gd name="T3" fmla="*/ 25 h 25"/>
                  <a:gd name="T4" fmla="*/ 9 w 12"/>
                  <a:gd name="T5" fmla="*/ 25 h 25"/>
                  <a:gd name="T6" fmla="*/ 9 w 12"/>
                  <a:gd name="T7" fmla="*/ 0 h 25"/>
                  <a:gd name="T8" fmla="*/ 9 w 12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9" y="0"/>
                    </a:moveTo>
                    <a:cubicBezTo>
                      <a:pt x="7" y="9"/>
                      <a:pt x="0" y="17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17"/>
                      <a:pt x="12" y="9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solidFill>
                <a:srgbClr val="501D4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5" name="Freeform 6533"/>
              <p:cNvSpPr/>
              <p:nvPr/>
            </p:nvSpPr>
            <p:spPr bwMode="auto">
              <a:xfrm>
                <a:off x="5203825" y="5280026"/>
                <a:ext cx="41275" cy="31750"/>
              </a:xfrm>
              <a:custGeom>
                <a:avLst/>
                <a:gdLst>
                  <a:gd name="T0" fmla="*/ 11 w 20"/>
                  <a:gd name="T1" fmla="*/ 0 h 16"/>
                  <a:gd name="T2" fmla="*/ 0 w 20"/>
                  <a:gd name="T3" fmla="*/ 14 h 16"/>
                  <a:gd name="T4" fmla="*/ 0 w 20"/>
                  <a:gd name="T5" fmla="*/ 14 h 16"/>
                  <a:gd name="T6" fmla="*/ 8 w 20"/>
                  <a:gd name="T7" fmla="*/ 16 h 16"/>
                  <a:gd name="T8" fmla="*/ 12 w 20"/>
                  <a:gd name="T9" fmla="*/ 14 h 16"/>
                  <a:gd name="T10" fmla="*/ 12 w 20"/>
                  <a:gd name="T11" fmla="*/ 14 h 16"/>
                  <a:gd name="T12" fmla="*/ 20 w 20"/>
                  <a:gd name="T13" fmla="*/ 4 h 16"/>
                  <a:gd name="T14" fmla="*/ 20 w 20"/>
                  <a:gd name="T15" fmla="*/ 4 h 16"/>
                  <a:gd name="T16" fmla="*/ 11 w 20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16">
                    <a:moveTo>
                      <a:pt x="11" y="0"/>
                    </a:moveTo>
                    <a:cubicBezTo>
                      <a:pt x="5" y="0"/>
                      <a:pt x="3" y="8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4"/>
                      <a:pt x="5" y="16"/>
                      <a:pt x="8" y="16"/>
                    </a:cubicBezTo>
                    <a:cubicBezTo>
                      <a:pt x="9" y="16"/>
                      <a:pt x="11" y="15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7"/>
                      <a:pt x="18" y="8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6" y="1"/>
                      <a:pt x="13" y="0"/>
                      <a:pt x="11" y="0"/>
                    </a:cubicBezTo>
                  </a:path>
                </a:pathLst>
              </a:custGeom>
              <a:solidFill>
                <a:srgbClr val="5926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6" name="Freeform 6534"/>
              <p:cNvSpPr/>
              <p:nvPr/>
            </p:nvSpPr>
            <p:spPr bwMode="auto">
              <a:xfrm>
                <a:off x="5313363" y="5616576"/>
                <a:ext cx="57150" cy="104775"/>
              </a:xfrm>
              <a:custGeom>
                <a:avLst/>
                <a:gdLst>
                  <a:gd name="T0" fmla="*/ 17 w 29"/>
                  <a:gd name="T1" fmla="*/ 0 h 52"/>
                  <a:gd name="T2" fmla="*/ 17 w 29"/>
                  <a:gd name="T3" fmla="*/ 0 h 52"/>
                  <a:gd name="T4" fmla="*/ 17 w 29"/>
                  <a:gd name="T5" fmla="*/ 0 h 52"/>
                  <a:gd name="T6" fmla="*/ 17 w 29"/>
                  <a:gd name="T7" fmla="*/ 0 h 52"/>
                  <a:gd name="T8" fmla="*/ 9 w 29"/>
                  <a:gd name="T9" fmla="*/ 18 h 52"/>
                  <a:gd name="T10" fmla="*/ 0 w 29"/>
                  <a:gd name="T11" fmla="*/ 39 h 52"/>
                  <a:gd name="T12" fmla="*/ 0 w 29"/>
                  <a:gd name="T13" fmla="*/ 39 h 52"/>
                  <a:gd name="T14" fmla="*/ 9 w 29"/>
                  <a:gd name="T15" fmla="*/ 52 h 52"/>
                  <a:gd name="T16" fmla="*/ 9 w 29"/>
                  <a:gd name="T17" fmla="*/ 52 h 52"/>
                  <a:gd name="T18" fmla="*/ 18 w 29"/>
                  <a:gd name="T19" fmla="*/ 41 h 52"/>
                  <a:gd name="T20" fmla="*/ 27 w 29"/>
                  <a:gd name="T21" fmla="*/ 17 h 52"/>
                  <a:gd name="T22" fmla="*/ 29 w 29"/>
                  <a:gd name="T23" fmla="*/ 16 h 52"/>
                  <a:gd name="T24" fmla="*/ 21 w 29"/>
                  <a:gd name="T25" fmla="*/ 1 h 52"/>
                  <a:gd name="T26" fmla="*/ 21 w 29"/>
                  <a:gd name="T27" fmla="*/ 1 h 52"/>
                  <a:gd name="T28" fmla="*/ 17 w 29"/>
                  <a:gd name="T2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9" h="52">
                    <a:moveTo>
                      <a:pt x="17" y="0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5"/>
                      <a:pt x="5" y="13"/>
                      <a:pt x="9" y="18"/>
                    </a:cubicBezTo>
                    <a:cubicBezTo>
                      <a:pt x="19" y="32"/>
                      <a:pt x="3" y="33"/>
                      <a:pt x="0" y="3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" y="45"/>
                      <a:pt x="2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5" y="52"/>
                      <a:pt x="15" y="45"/>
                      <a:pt x="18" y="41"/>
                    </a:cubicBezTo>
                    <a:cubicBezTo>
                      <a:pt x="24" y="34"/>
                      <a:pt x="17" y="22"/>
                      <a:pt x="27" y="17"/>
                    </a:cubicBezTo>
                    <a:cubicBezTo>
                      <a:pt x="28" y="16"/>
                      <a:pt x="28" y="16"/>
                      <a:pt x="29" y="16"/>
                    </a:cubicBezTo>
                    <a:cubicBezTo>
                      <a:pt x="26" y="11"/>
                      <a:pt x="24" y="6"/>
                      <a:pt x="21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9" y="0"/>
                      <a:pt x="17" y="0"/>
                    </a:cubicBezTo>
                  </a:path>
                </a:pathLst>
              </a:custGeom>
              <a:solidFill>
                <a:srgbClr val="4E17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7" name="Freeform 6535"/>
              <p:cNvSpPr/>
              <p:nvPr/>
            </p:nvSpPr>
            <p:spPr bwMode="auto">
              <a:xfrm>
                <a:off x="5365750" y="5745164"/>
                <a:ext cx="22225" cy="23813"/>
              </a:xfrm>
              <a:custGeom>
                <a:avLst/>
                <a:gdLst>
                  <a:gd name="T0" fmla="*/ 8 w 11"/>
                  <a:gd name="T1" fmla="*/ 0 h 12"/>
                  <a:gd name="T2" fmla="*/ 0 w 11"/>
                  <a:gd name="T3" fmla="*/ 9 h 12"/>
                  <a:gd name="T4" fmla="*/ 0 w 11"/>
                  <a:gd name="T5" fmla="*/ 9 h 12"/>
                  <a:gd name="T6" fmla="*/ 5 w 11"/>
                  <a:gd name="T7" fmla="*/ 12 h 12"/>
                  <a:gd name="T8" fmla="*/ 10 w 11"/>
                  <a:gd name="T9" fmla="*/ 4 h 12"/>
                  <a:gd name="T10" fmla="*/ 10 w 11"/>
                  <a:gd name="T11" fmla="*/ 4 h 12"/>
                  <a:gd name="T12" fmla="*/ 11 w 11"/>
                  <a:gd name="T13" fmla="*/ 0 h 12"/>
                  <a:gd name="T14" fmla="*/ 11 w 11"/>
                  <a:gd name="T15" fmla="*/ 0 h 12"/>
                  <a:gd name="T16" fmla="*/ 11 w 11"/>
                  <a:gd name="T17" fmla="*/ 0 h 12"/>
                  <a:gd name="T18" fmla="*/ 11 w 11"/>
                  <a:gd name="T19" fmla="*/ 0 h 12"/>
                  <a:gd name="T20" fmla="*/ 8 w 11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2">
                    <a:moveTo>
                      <a:pt x="8" y="0"/>
                    </a:moveTo>
                    <a:cubicBezTo>
                      <a:pt x="3" y="0"/>
                      <a:pt x="1" y="4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4" y="12"/>
                      <a:pt x="5" y="12"/>
                    </a:cubicBezTo>
                    <a:cubicBezTo>
                      <a:pt x="8" y="12"/>
                      <a:pt x="8" y="6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2"/>
                      <a:pt x="11" y="1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0"/>
                      <a:pt x="8" y="0"/>
                    </a:cubicBezTo>
                  </a:path>
                </a:pathLst>
              </a:custGeom>
              <a:solidFill>
                <a:srgbClr val="4D1A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8" name="Freeform 6536"/>
              <p:cNvSpPr/>
              <p:nvPr/>
            </p:nvSpPr>
            <p:spPr bwMode="auto">
              <a:xfrm>
                <a:off x="5346700" y="5576889"/>
                <a:ext cx="46038" cy="47625"/>
              </a:xfrm>
              <a:custGeom>
                <a:avLst/>
                <a:gdLst>
                  <a:gd name="T0" fmla="*/ 9 w 23"/>
                  <a:gd name="T1" fmla="*/ 0 h 24"/>
                  <a:gd name="T2" fmla="*/ 0 w 23"/>
                  <a:gd name="T3" fmla="*/ 20 h 24"/>
                  <a:gd name="T4" fmla="*/ 0 w 23"/>
                  <a:gd name="T5" fmla="*/ 20 h 24"/>
                  <a:gd name="T6" fmla="*/ 4 w 23"/>
                  <a:gd name="T7" fmla="*/ 21 h 24"/>
                  <a:gd name="T8" fmla="*/ 4 w 23"/>
                  <a:gd name="T9" fmla="*/ 21 h 24"/>
                  <a:gd name="T10" fmla="*/ 4 w 23"/>
                  <a:gd name="T11" fmla="*/ 21 h 24"/>
                  <a:gd name="T12" fmla="*/ 12 w 23"/>
                  <a:gd name="T13" fmla="*/ 24 h 24"/>
                  <a:gd name="T14" fmla="*/ 12 w 23"/>
                  <a:gd name="T15" fmla="*/ 24 h 24"/>
                  <a:gd name="T16" fmla="*/ 23 w 23"/>
                  <a:gd name="T17" fmla="*/ 3 h 24"/>
                  <a:gd name="T18" fmla="*/ 23 w 23"/>
                  <a:gd name="T19" fmla="*/ 3 h 24"/>
                  <a:gd name="T20" fmla="*/ 9 w 23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24">
                    <a:moveTo>
                      <a:pt x="9" y="0"/>
                    </a:moveTo>
                    <a:cubicBezTo>
                      <a:pt x="1" y="0"/>
                      <a:pt x="0" y="6"/>
                      <a:pt x="0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2" y="20"/>
                      <a:pt x="3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2"/>
                      <a:pt x="9" y="23"/>
                      <a:pt x="12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3" y="16"/>
                      <a:pt x="16" y="8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17" y="1"/>
                      <a:pt x="12" y="0"/>
                      <a:pt x="9" y="0"/>
                    </a:cubicBezTo>
                  </a:path>
                </a:pathLst>
              </a:custGeom>
              <a:solidFill>
                <a:srgbClr val="7D4E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09" name="Freeform 6537"/>
              <p:cNvSpPr/>
              <p:nvPr/>
            </p:nvSpPr>
            <p:spPr bwMode="auto">
              <a:xfrm>
                <a:off x="5407025" y="5649914"/>
                <a:ext cx="38100" cy="23813"/>
              </a:xfrm>
              <a:custGeom>
                <a:avLst/>
                <a:gdLst>
                  <a:gd name="T0" fmla="*/ 11 w 19"/>
                  <a:gd name="T1" fmla="*/ 0 h 12"/>
                  <a:gd name="T2" fmla="*/ 2 w 19"/>
                  <a:gd name="T3" fmla="*/ 5 h 12"/>
                  <a:gd name="T4" fmla="*/ 4 w 19"/>
                  <a:gd name="T5" fmla="*/ 11 h 12"/>
                  <a:gd name="T6" fmla="*/ 10 w 19"/>
                  <a:gd name="T7" fmla="*/ 12 h 12"/>
                  <a:gd name="T8" fmla="*/ 18 w 19"/>
                  <a:gd name="T9" fmla="*/ 8 h 12"/>
                  <a:gd name="T10" fmla="*/ 15 w 19"/>
                  <a:gd name="T11" fmla="*/ 0 h 12"/>
                  <a:gd name="T12" fmla="*/ 11 w 19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2">
                    <a:moveTo>
                      <a:pt x="11" y="0"/>
                    </a:moveTo>
                    <a:cubicBezTo>
                      <a:pt x="8" y="0"/>
                      <a:pt x="4" y="2"/>
                      <a:pt x="2" y="5"/>
                    </a:cubicBezTo>
                    <a:cubicBezTo>
                      <a:pt x="0" y="7"/>
                      <a:pt x="2" y="10"/>
                      <a:pt x="4" y="11"/>
                    </a:cubicBezTo>
                    <a:cubicBezTo>
                      <a:pt x="6" y="11"/>
                      <a:pt x="8" y="12"/>
                      <a:pt x="10" y="12"/>
                    </a:cubicBezTo>
                    <a:cubicBezTo>
                      <a:pt x="13" y="12"/>
                      <a:pt x="16" y="11"/>
                      <a:pt x="18" y="8"/>
                    </a:cubicBezTo>
                    <a:cubicBezTo>
                      <a:pt x="19" y="5"/>
                      <a:pt x="18" y="2"/>
                      <a:pt x="15" y="0"/>
                    </a:cubicBezTo>
                    <a:cubicBezTo>
                      <a:pt x="14" y="0"/>
                      <a:pt x="13" y="0"/>
                      <a:pt x="11" y="0"/>
                    </a:cubicBezTo>
                  </a:path>
                </a:pathLst>
              </a:custGeom>
              <a:solidFill>
                <a:srgbClr val="8D5A8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0" name="Freeform 6539"/>
              <p:cNvSpPr/>
              <p:nvPr/>
            </p:nvSpPr>
            <p:spPr bwMode="auto">
              <a:xfrm>
                <a:off x="5483225" y="5667376"/>
                <a:ext cx="34925" cy="31750"/>
              </a:xfrm>
              <a:custGeom>
                <a:avLst/>
                <a:gdLst>
                  <a:gd name="T0" fmla="*/ 6 w 17"/>
                  <a:gd name="T1" fmla="*/ 0 h 16"/>
                  <a:gd name="T2" fmla="*/ 0 w 17"/>
                  <a:gd name="T3" fmla="*/ 5 h 16"/>
                  <a:gd name="T4" fmla="*/ 0 w 17"/>
                  <a:gd name="T5" fmla="*/ 5 h 16"/>
                  <a:gd name="T6" fmla="*/ 13 w 17"/>
                  <a:gd name="T7" fmla="*/ 16 h 16"/>
                  <a:gd name="T8" fmla="*/ 17 w 17"/>
                  <a:gd name="T9" fmla="*/ 16 h 16"/>
                  <a:gd name="T10" fmla="*/ 17 w 17"/>
                  <a:gd name="T11" fmla="*/ 16 h 16"/>
                  <a:gd name="T12" fmla="*/ 17 w 17"/>
                  <a:gd name="T13" fmla="*/ 16 h 16"/>
                  <a:gd name="T14" fmla="*/ 6 w 17"/>
                  <a:gd name="T15" fmla="*/ 0 h 16"/>
                  <a:gd name="T16" fmla="*/ 6 w 17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16">
                    <a:moveTo>
                      <a:pt x="6" y="0"/>
                    </a:moveTo>
                    <a:cubicBezTo>
                      <a:pt x="4" y="2"/>
                      <a:pt x="2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13"/>
                      <a:pt x="7" y="16"/>
                      <a:pt x="13" y="16"/>
                    </a:cubicBezTo>
                    <a:cubicBezTo>
                      <a:pt x="14" y="16"/>
                      <a:pt x="16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2" y="12"/>
                      <a:pt x="9" y="6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5C305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1" name="Freeform 6540"/>
              <p:cNvSpPr/>
              <p:nvPr/>
            </p:nvSpPr>
            <p:spPr bwMode="auto">
              <a:xfrm>
                <a:off x="5392738" y="5561013"/>
                <a:ext cx="36513" cy="23813"/>
              </a:xfrm>
              <a:custGeom>
                <a:avLst/>
                <a:gdLst>
                  <a:gd name="T0" fmla="*/ 8 w 18"/>
                  <a:gd name="T1" fmla="*/ 0 h 12"/>
                  <a:gd name="T2" fmla="*/ 0 w 18"/>
                  <a:gd name="T3" fmla="*/ 11 h 12"/>
                  <a:gd name="T4" fmla="*/ 0 w 18"/>
                  <a:gd name="T5" fmla="*/ 11 h 12"/>
                  <a:gd name="T6" fmla="*/ 3 w 18"/>
                  <a:gd name="T7" fmla="*/ 12 h 12"/>
                  <a:gd name="T8" fmla="*/ 3 w 18"/>
                  <a:gd name="T9" fmla="*/ 12 h 12"/>
                  <a:gd name="T10" fmla="*/ 18 w 18"/>
                  <a:gd name="T11" fmla="*/ 5 h 12"/>
                  <a:gd name="T12" fmla="*/ 18 w 18"/>
                  <a:gd name="T13" fmla="*/ 5 h 12"/>
                  <a:gd name="T14" fmla="*/ 8 w 18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2">
                    <a:moveTo>
                      <a:pt x="8" y="0"/>
                    </a:moveTo>
                    <a:cubicBezTo>
                      <a:pt x="4" y="0"/>
                      <a:pt x="1" y="3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2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8" y="11"/>
                      <a:pt x="14" y="9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4" y="2"/>
                      <a:pt x="11" y="0"/>
                      <a:pt x="8" y="0"/>
                    </a:cubicBezTo>
                  </a:path>
                </a:pathLst>
              </a:custGeom>
              <a:solidFill>
                <a:srgbClr val="703D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2" name="Freeform 6541"/>
              <p:cNvSpPr/>
              <p:nvPr/>
            </p:nvSpPr>
            <p:spPr bwMode="auto">
              <a:xfrm>
                <a:off x="5354638" y="5619751"/>
                <a:ext cx="30163" cy="30163"/>
              </a:xfrm>
              <a:custGeom>
                <a:avLst/>
                <a:gdLst>
                  <a:gd name="T0" fmla="*/ 0 w 15"/>
                  <a:gd name="T1" fmla="*/ 0 h 15"/>
                  <a:gd name="T2" fmla="*/ 0 w 15"/>
                  <a:gd name="T3" fmla="*/ 0 h 15"/>
                  <a:gd name="T4" fmla="*/ 8 w 15"/>
                  <a:gd name="T5" fmla="*/ 15 h 15"/>
                  <a:gd name="T6" fmla="*/ 8 w 15"/>
                  <a:gd name="T7" fmla="*/ 15 h 15"/>
                  <a:gd name="T8" fmla="*/ 8 w 15"/>
                  <a:gd name="T9" fmla="*/ 15 h 15"/>
                  <a:gd name="T10" fmla="*/ 8 w 15"/>
                  <a:gd name="T11" fmla="*/ 15 h 15"/>
                  <a:gd name="T12" fmla="*/ 8 w 15"/>
                  <a:gd name="T13" fmla="*/ 15 h 15"/>
                  <a:gd name="T14" fmla="*/ 8 w 15"/>
                  <a:gd name="T15" fmla="*/ 3 h 15"/>
                  <a:gd name="T16" fmla="*/ 8 w 15"/>
                  <a:gd name="T17" fmla="*/ 3 h 15"/>
                  <a:gd name="T18" fmla="*/ 0 w 15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" h="1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3" y="5"/>
                      <a:pt x="5" y="10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15" y="11"/>
                      <a:pt x="10" y="7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2"/>
                      <a:pt x="3" y="1"/>
                      <a:pt x="0" y="0"/>
                    </a:cubicBezTo>
                  </a:path>
                </a:pathLst>
              </a:custGeom>
              <a:solidFill>
                <a:srgbClr val="5F265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3" name="Freeform 6542"/>
              <p:cNvSpPr/>
              <p:nvPr/>
            </p:nvSpPr>
            <p:spPr bwMode="auto">
              <a:xfrm>
                <a:off x="5464175" y="5465763"/>
                <a:ext cx="41275" cy="42863"/>
              </a:xfrm>
              <a:custGeom>
                <a:avLst/>
                <a:gdLst>
                  <a:gd name="T0" fmla="*/ 4 w 21"/>
                  <a:gd name="T1" fmla="*/ 0 h 22"/>
                  <a:gd name="T2" fmla="*/ 4 w 21"/>
                  <a:gd name="T3" fmla="*/ 0 h 22"/>
                  <a:gd name="T4" fmla="*/ 2 w 21"/>
                  <a:gd name="T5" fmla="*/ 8 h 22"/>
                  <a:gd name="T6" fmla="*/ 14 w 21"/>
                  <a:gd name="T7" fmla="*/ 22 h 22"/>
                  <a:gd name="T8" fmla="*/ 14 w 21"/>
                  <a:gd name="T9" fmla="*/ 22 h 22"/>
                  <a:gd name="T10" fmla="*/ 19 w 21"/>
                  <a:gd name="T11" fmla="*/ 19 h 22"/>
                  <a:gd name="T12" fmla="*/ 19 w 21"/>
                  <a:gd name="T13" fmla="*/ 19 h 22"/>
                  <a:gd name="T14" fmla="*/ 15 w 21"/>
                  <a:gd name="T15" fmla="*/ 6 h 22"/>
                  <a:gd name="T16" fmla="*/ 15 w 21"/>
                  <a:gd name="T17" fmla="*/ 6 h 22"/>
                  <a:gd name="T18" fmla="*/ 11 w 21"/>
                  <a:gd name="T19" fmla="*/ 5 h 22"/>
                  <a:gd name="T20" fmla="*/ 11 w 21"/>
                  <a:gd name="T21" fmla="*/ 5 h 22"/>
                  <a:gd name="T22" fmla="*/ 4 w 21"/>
                  <a:gd name="T2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2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1" y="5"/>
                      <a:pt x="2" y="8"/>
                    </a:cubicBezTo>
                    <a:cubicBezTo>
                      <a:pt x="5" y="13"/>
                      <a:pt x="7" y="20"/>
                      <a:pt x="14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1"/>
                      <a:pt x="17" y="20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1" y="14"/>
                      <a:pt x="16" y="10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5"/>
                      <a:pt x="13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9" y="3"/>
                      <a:pt x="6" y="0"/>
                      <a:pt x="4" y="0"/>
                    </a:cubicBezTo>
                  </a:path>
                </a:pathLst>
              </a:custGeom>
              <a:solidFill>
                <a:srgbClr val="7B4A7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4" name="Freeform 6543"/>
              <p:cNvSpPr/>
              <p:nvPr/>
            </p:nvSpPr>
            <p:spPr bwMode="auto">
              <a:xfrm>
                <a:off x="5537200" y="5416551"/>
                <a:ext cx="26988" cy="49213"/>
              </a:xfrm>
              <a:custGeom>
                <a:avLst/>
                <a:gdLst>
                  <a:gd name="T0" fmla="*/ 13 w 13"/>
                  <a:gd name="T1" fmla="*/ 0 h 24"/>
                  <a:gd name="T2" fmla="*/ 13 w 13"/>
                  <a:gd name="T3" fmla="*/ 0 h 24"/>
                  <a:gd name="T4" fmla="*/ 10 w 13"/>
                  <a:gd name="T5" fmla="*/ 3 h 24"/>
                  <a:gd name="T6" fmla="*/ 0 w 13"/>
                  <a:gd name="T7" fmla="*/ 13 h 24"/>
                  <a:gd name="T8" fmla="*/ 0 w 13"/>
                  <a:gd name="T9" fmla="*/ 13 h 24"/>
                  <a:gd name="T10" fmla="*/ 0 w 13"/>
                  <a:gd name="T11" fmla="*/ 13 h 24"/>
                  <a:gd name="T12" fmla="*/ 5 w 13"/>
                  <a:gd name="T13" fmla="*/ 24 h 24"/>
                  <a:gd name="T14" fmla="*/ 13 w 13"/>
                  <a:gd name="T15" fmla="*/ 0 h 24"/>
                  <a:gd name="T16" fmla="*/ 13 w 13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24"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2" y="1"/>
                      <a:pt x="11" y="2"/>
                      <a:pt x="10" y="3"/>
                    </a:cubicBezTo>
                    <a:cubicBezTo>
                      <a:pt x="7" y="6"/>
                      <a:pt x="4" y="9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3" y="19"/>
                      <a:pt x="5" y="24"/>
                    </a:cubicBezTo>
                    <a:cubicBezTo>
                      <a:pt x="8" y="15"/>
                      <a:pt x="10" y="8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</a:path>
                </a:pathLst>
              </a:custGeom>
              <a:solidFill>
                <a:srgbClr val="59244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5" name="Freeform 6544"/>
              <p:cNvSpPr/>
              <p:nvPr/>
            </p:nvSpPr>
            <p:spPr bwMode="auto">
              <a:xfrm>
                <a:off x="5570538" y="5359401"/>
                <a:ext cx="19050" cy="23813"/>
              </a:xfrm>
              <a:custGeom>
                <a:avLst/>
                <a:gdLst>
                  <a:gd name="T0" fmla="*/ 7 w 10"/>
                  <a:gd name="T1" fmla="*/ 0 h 12"/>
                  <a:gd name="T2" fmla="*/ 0 w 10"/>
                  <a:gd name="T3" fmla="*/ 10 h 12"/>
                  <a:gd name="T4" fmla="*/ 7 w 10"/>
                  <a:gd name="T5" fmla="*/ 12 h 12"/>
                  <a:gd name="T6" fmla="*/ 7 w 10"/>
                  <a:gd name="T7" fmla="*/ 12 h 12"/>
                  <a:gd name="T8" fmla="*/ 7 w 10"/>
                  <a:gd name="T9" fmla="*/ 0 h 12"/>
                  <a:gd name="T10" fmla="*/ 7 w 10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7" y="0"/>
                    </a:moveTo>
                    <a:cubicBezTo>
                      <a:pt x="1" y="1"/>
                      <a:pt x="0" y="5"/>
                      <a:pt x="0" y="10"/>
                    </a:cubicBezTo>
                    <a:cubicBezTo>
                      <a:pt x="0" y="11"/>
                      <a:pt x="4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8"/>
                      <a:pt x="10" y="4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solidFill>
                <a:srgbClr val="723B6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6" name="Freeform 6545"/>
              <p:cNvSpPr/>
              <p:nvPr/>
            </p:nvSpPr>
            <p:spPr bwMode="auto">
              <a:xfrm>
                <a:off x="5284788" y="5205413"/>
                <a:ext cx="60325" cy="41275"/>
              </a:xfrm>
              <a:custGeom>
                <a:avLst/>
                <a:gdLst>
                  <a:gd name="T0" fmla="*/ 6 w 30"/>
                  <a:gd name="T1" fmla="*/ 0 h 21"/>
                  <a:gd name="T2" fmla="*/ 6 w 30"/>
                  <a:gd name="T3" fmla="*/ 0 h 21"/>
                  <a:gd name="T4" fmla="*/ 12 w 30"/>
                  <a:gd name="T5" fmla="*/ 18 h 21"/>
                  <a:gd name="T6" fmla="*/ 12 w 30"/>
                  <a:gd name="T7" fmla="*/ 19 h 21"/>
                  <a:gd name="T8" fmla="*/ 12 w 30"/>
                  <a:gd name="T9" fmla="*/ 19 h 21"/>
                  <a:gd name="T10" fmla="*/ 21 w 30"/>
                  <a:gd name="T11" fmla="*/ 21 h 21"/>
                  <a:gd name="T12" fmla="*/ 28 w 30"/>
                  <a:gd name="T13" fmla="*/ 20 h 21"/>
                  <a:gd name="T14" fmla="*/ 28 w 30"/>
                  <a:gd name="T15" fmla="*/ 20 h 21"/>
                  <a:gd name="T16" fmla="*/ 6 w 30"/>
                  <a:gd name="T17" fmla="*/ 0 h 21"/>
                  <a:gd name="T18" fmla="*/ 6 w 30"/>
                  <a:gd name="T1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21"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9"/>
                      <a:pt x="9" y="13"/>
                      <a:pt x="12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5" y="20"/>
                      <a:pt x="18" y="21"/>
                      <a:pt x="21" y="21"/>
                    </a:cubicBezTo>
                    <a:cubicBezTo>
                      <a:pt x="23" y="21"/>
                      <a:pt x="26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0" y="3"/>
                      <a:pt x="12" y="8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</a:path>
                </a:pathLst>
              </a:custGeom>
              <a:solidFill>
                <a:srgbClr val="763B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7" name="Freeform 6546"/>
              <p:cNvSpPr/>
              <p:nvPr/>
            </p:nvSpPr>
            <p:spPr bwMode="auto">
              <a:xfrm>
                <a:off x="5373688" y="5862638"/>
                <a:ext cx="25400" cy="22225"/>
              </a:xfrm>
              <a:custGeom>
                <a:avLst/>
                <a:gdLst>
                  <a:gd name="T0" fmla="*/ 0 w 13"/>
                  <a:gd name="T1" fmla="*/ 0 h 11"/>
                  <a:gd name="T2" fmla="*/ 0 w 13"/>
                  <a:gd name="T3" fmla="*/ 0 h 11"/>
                  <a:gd name="T4" fmla="*/ 8 w 13"/>
                  <a:gd name="T5" fmla="*/ 11 h 11"/>
                  <a:gd name="T6" fmla="*/ 8 w 13"/>
                  <a:gd name="T7" fmla="*/ 11 h 11"/>
                  <a:gd name="T8" fmla="*/ 13 w 13"/>
                  <a:gd name="T9" fmla="*/ 9 h 11"/>
                  <a:gd name="T10" fmla="*/ 13 w 13"/>
                  <a:gd name="T11" fmla="*/ 9 h 11"/>
                  <a:gd name="T12" fmla="*/ 3 w 13"/>
                  <a:gd name="T13" fmla="*/ 1 h 11"/>
                  <a:gd name="T14" fmla="*/ 3 w 13"/>
                  <a:gd name="T15" fmla="*/ 1 h 11"/>
                  <a:gd name="T16" fmla="*/ 0 w 13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3" y="9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10" y="11"/>
                      <a:pt x="11" y="10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0" y="6"/>
                      <a:pt x="7" y="4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</a:path>
                </a:pathLst>
              </a:custGeom>
              <a:solidFill>
                <a:srgbClr val="5E35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8" name="Freeform 6547"/>
              <p:cNvSpPr/>
              <p:nvPr/>
            </p:nvSpPr>
            <p:spPr bwMode="auto">
              <a:xfrm>
                <a:off x="5272088" y="5511801"/>
                <a:ext cx="33338" cy="41275"/>
              </a:xfrm>
              <a:custGeom>
                <a:avLst/>
                <a:gdLst>
                  <a:gd name="T0" fmla="*/ 15 w 16"/>
                  <a:gd name="T1" fmla="*/ 0 h 21"/>
                  <a:gd name="T2" fmla="*/ 3 w 16"/>
                  <a:gd name="T3" fmla="*/ 21 h 21"/>
                  <a:gd name="T4" fmla="*/ 15 w 16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6" h="21">
                    <a:moveTo>
                      <a:pt x="15" y="0"/>
                    </a:moveTo>
                    <a:cubicBezTo>
                      <a:pt x="6" y="5"/>
                      <a:pt x="0" y="9"/>
                      <a:pt x="3" y="21"/>
                    </a:cubicBezTo>
                    <a:cubicBezTo>
                      <a:pt x="11" y="16"/>
                      <a:pt x="16" y="12"/>
                      <a:pt x="15" y="0"/>
                    </a:cubicBezTo>
                  </a:path>
                </a:pathLst>
              </a:custGeom>
              <a:solidFill>
                <a:srgbClr val="4B193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  <p:sp>
            <p:nvSpPr>
              <p:cNvPr id="619" name="Freeform 6548"/>
              <p:cNvSpPr/>
              <p:nvPr/>
            </p:nvSpPr>
            <p:spPr bwMode="auto">
              <a:xfrm>
                <a:off x="5430838" y="5370513"/>
                <a:ext cx="20638" cy="20638"/>
              </a:xfrm>
              <a:custGeom>
                <a:avLst/>
                <a:gdLst>
                  <a:gd name="T0" fmla="*/ 8 w 10"/>
                  <a:gd name="T1" fmla="*/ 0 h 10"/>
                  <a:gd name="T2" fmla="*/ 0 w 10"/>
                  <a:gd name="T3" fmla="*/ 10 h 10"/>
                  <a:gd name="T4" fmla="*/ 0 w 10"/>
                  <a:gd name="T5" fmla="*/ 10 h 10"/>
                  <a:gd name="T6" fmla="*/ 4 w 10"/>
                  <a:gd name="T7" fmla="*/ 10 h 10"/>
                  <a:gd name="T8" fmla="*/ 8 w 10"/>
                  <a:gd name="T9" fmla="*/ 0 h 10"/>
                  <a:gd name="T10" fmla="*/ 8 w 10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8" y="0"/>
                    </a:moveTo>
                    <a:cubicBezTo>
                      <a:pt x="2" y="1"/>
                      <a:pt x="2" y="6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3" y="10"/>
                      <a:pt x="4" y="10"/>
                    </a:cubicBezTo>
                    <a:cubicBezTo>
                      <a:pt x="10" y="10"/>
                      <a:pt x="8" y="5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solidFill>
                <a:srgbClr val="6F336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EPSON 太丸ゴシック体Ｂ" panose="020F0709000000000000" pitchFamily="49" charset="-128"/>
                  <a:ea typeface="EPSON 太丸ゴシック体Ｂ" panose="020F0709000000000000" pitchFamily="49" charset="-128"/>
                </a:endParaRPr>
              </a:p>
            </p:txBody>
          </p:sp>
        </p:grpSp>
      </p:grpSp>
      <p:sp>
        <p:nvSpPr>
          <p:cNvPr id="5984" name="弧形 5983"/>
          <p:cNvSpPr/>
          <p:nvPr/>
        </p:nvSpPr>
        <p:spPr>
          <a:xfrm>
            <a:off x="5988818" y="-1511409"/>
            <a:ext cx="9705834" cy="10117318"/>
          </a:xfrm>
          <a:prstGeom prst="arc">
            <a:avLst>
              <a:gd name="adj1" fmla="val 16200000"/>
              <a:gd name="adj2" fmla="val 11896535"/>
            </a:avLst>
          </a:prstGeom>
          <a:ln w="19050">
            <a:solidFill>
              <a:srgbClr val="3C431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</p:txBody>
      </p:sp>
      <p:sp>
        <p:nvSpPr>
          <p:cNvPr id="5985" name="弧形 5984"/>
          <p:cNvSpPr/>
          <p:nvPr/>
        </p:nvSpPr>
        <p:spPr>
          <a:xfrm rot="10800000">
            <a:off x="6476964" y="-1002568"/>
            <a:ext cx="8729540" cy="9099636"/>
          </a:xfrm>
          <a:prstGeom prst="arc">
            <a:avLst>
              <a:gd name="adj1" fmla="val 16200000"/>
              <a:gd name="adj2" fmla="val 11896535"/>
            </a:avLst>
          </a:prstGeom>
          <a:ln w="19050">
            <a:solidFill>
              <a:srgbClr val="3C431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</p:txBody>
      </p:sp>
      <p:sp>
        <p:nvSpPr>
          <p:cNvPr id="5989" name="文本框 5988"/>
          <p:cNvSpPr txBox="1"/>
          <p:nvPr/>
        </p:nvSpPr>
        <p:spPr>
          <a:xfrm>
            <a:off x="641914" y="850624"/>
            <a:ext cx="6861972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altLang="ja-JP" sz="4400" b="1" dirty="0">
                <a:solidFill>
                  <a:srgbClr val="3C4311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24</a:t>
            </a:r>
            <a:r>
              <a:rPr lang="ja-JP" altLang="en-US" sz="4400" b="1" dirty="0">
                <a:solidFill>
                  <a:srgbClr val="3C4311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時間対応しています</a:t>
            </a:r>
            <a:endParaRPr lang="zh-CN" altLang="en-US" sz="4400" b="1" dirty="0">
              <a:solidFill>
                <a:srgbClr val="3C4311"/>
              </a:solidFill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</p:txBody>
      </p:sp>
      <p:sp>
        <p:nvSpPr>
          <p:cNvPr id="5990" name="文本框 5989"/>
          <p:cNvSpPr txBox="1"/>
          <p:nvPr/>
        </p:nvSpPr>
        <p:spPr>
          <a:xfrm>
            <a:off x="641913" y="2006671"/>
            <a:ext cx="501865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ja-JP" altLang="en-US" sz="3200" dirty="0">
                <a:solidFill>
                  <a:srgbClr val="3C4311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休日・夜間も、電話での対応ができる環境にしています</a:t>
            </a:r>
            <a:endParaRPr lang="en-US" altLang="ja-JP" sz="3200" dirty="0">
              <a:solidFill>
                <a:srgbClr val="3C4311"/>
              </a:solidFill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  <a:p>
            <a:pPr algn="just"/>
            <a:endParaRPr lang="en-US" altLang="ja-JP" sz="3200" dirty="0">
              <a:solidFill>
                <a:srgbClr val="3C4311"/>
              </a:solidFill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  <a:p>
            <a:pPr algn="just"/>
            <a:r>
              <a:rPr lang="ja-JP" altLang="en-US" sz="3200" dirty="0">
                <a:solidFill>
                  <a:srgbClr val="3C4311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お薬のご相談の緊急時はご連絡ください</a:t>
            </a:r>
            <a:endParaRPr lang="zh-CN" altLang="en-US" sz="3200" dirty="0">
              <a:solidFill>
                <a:srgbClr val="3C4311"/>
              </a:solidFill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</p:txBody>
      </p:sp>
      <p:sp>
        <p:nvSpPr>
          <p:cNvPr id="5993" name="文本框 5992"/>
          <p:cNvSpPr txBox="1"/>
          <p:nvPr/>
        </p:nvSpPr>
        <p:spPr>
          <a:xfrm>
            <a:off x="1297463" y="5620346"/>
            <a:ext cx="42400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ja-JP" altLang="en-US" sz="3600" dirty="0">
                <a:solidFill>
                  <a:srgbClr val="3C4311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📞</a:t>
            </a:r>
            <a:r>
              <a:rPr lang="en-US" altLang="ja-JP" sz="3600" dirty="0">
                <a:solidFill>
                  <a:srgbClr val="3C4311"/>
                </a:solidFill>
                <a:latin typeface="EPSON 太丸ゴシック体Ｂ" panose="020F0709000000000000" pitchFamily="49" charset="-128"/>
                <a:ea typeface="EPSON 太丸ゴシック体Ｂ" panose="020F0709000000000000" pitchFamily="49" charset="-128"/>
              </a:rPr>
              <a:t>XXX-XXX-XXXX</a:t>
            </a:r>
            <a:endParaRPr lang="zh-CN" altLang="en-US" sz="3600" dirty="0">
              <a:solidFill>
                <a:srgbClr val="3C4311"/>
              </a:solidFill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</p:txBody>
      </p:sp>
      <p:sp>
        <p:nvSpPr>
          <p:cNvPr id="5994" name="矩形 5993"/>
          <p:cNvSpPr/>
          <p:nvPr/>
        </p:nvSpPr>
        <p:spPr>
          <a:xfrm>
            <a:off x="606693" y="806956"/>
            <a:ext cx="5852164" cy="870016"/>
          </a:xfrm>
          <a:prstGeom prst="rect">
            <a:avLst/>
          </a:prstGeom>
          <a:solidFill>
            <a:srgbClr val="F8DA9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horz" rtlCol="0" anchor="ctr"/>
          <a:lstStyle/>
          <a:p>
            <a:pPr algn="ctr"/>
            <a:endParaRPr lang="zh-CN" altLang="en-US" dirty="0">
              <a:latin typeface="EPSON 太丸ゴシック体Ｂ" panose="020F0709000000000000" pitchFamily="49" charset="-128"/>
              <a:ea typeface="EPSON 太丸ゴシック体Ｂ" panose="020F0709000000000000" pitchFamily="49" charset="-128"/>
            </a:endParaRPr>
          </a:p>
        </p:txBody>
      </p:sp>
      <p:pic>
        <p:nvPicPr>
          <p:cNvPr id="2" name="Picture 2" descr="http://kids.wanpug.com/illust/illust4083.png">
            <a:extLst>
              <a:ext uri="{FF2B5EF4-FFF2-40B4-BE49-F238E27FC236}">
                <a16:creationId xmlns:a16="http://schemas.microsoft.com/office/drawing/2014/main" id="{D392D9DE-3F75-4572-9097-5AAA032153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095" y="5402065"/>
            <a:ext cx="551810" cy="99417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98090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3000"/>
    </mc:Choice>
    <mc:Fallback xmlns="">
      <p:transition spd="slow" advClick="0" advTm="3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3000" fill="hold"/>
                                        <p:tgtEl>
                                          <p:spTgt spid="59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7" presetID="8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3000" fill="hold"/>
                                        <p:tgtEl>
                                          <p:spTgt spid="59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9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3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98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4500"/>
                            </p:stCondLst>
                            <p:childTnLst>
                              <p:par>
                                <p:cTn id="20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599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9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9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500"/>
                            </p:stCondLst>
                            <p:childTnLst>
                              <p:par>
                                <p:cTn id="26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99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9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9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84" grpId="0" animBg="1"/>
      <p:bldP spid="5985" grpId="0" animBg="1"/>
      <p:bldP spid="5989" grpId="0"/>
      <p:bldP spid="5990" grpId="0"/>
      <p:bldP spid="5993" grpId="0"/>
      <p:bldP spid="5994" grpId="0" animBg="1"/>
    </p:bldLst>
  </p:timing>
</p:sld>
</file>

<file path=ppt/theme/theme1.xml><?xml version="1.0" encoding="utf-8"?>
<a:theme xmlns:a="http://schemas.openxmlformats.org/drawingml/2006/main" name="www.freeppt7.com-Best powerpoint templates free download-slideshow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224</TotalTime>
  <Words>81</Words>
  <Application>Microsoft Office PowerPoint</Application>
  <PresentationFormat>ワイド画面</PresentationFormat>
  <Paragraphs>30</Paragraphs>
  <Slides>2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2</vt:i4>
      </vt:variant>
    </vt:vector>
  </HeadingPairs>
  <TitlesOfParts>
    <vt:vector size="7" baseType="lpstr">
      <vt:lpstr>EPSON 太丸ゴシック体Ｂ</vt:lpstr>
      <vt:lpstr>Arial</vt:lpstr>
      <vt:lpstr>Calibri</vt:lpstr>
      <vt:lpstr>Calibri Light</vt:lpstr>
      <vt:lpstr>www.freeppt7.com-Best powerpoint templates free download-slideshow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春眠不觉晓</dc:title>
  <dc:creator>unique</dc:creator>
  <cp:lastModifiedBy>小杉 美里</cp:lastModifiedBy>
  <cp:revision>108</cp:revision>
  <dcterms:created xsi:type="dcterms:W3CDTF">2016-09-27T02:58:00Z</dcterms:created>
  <dcterms:modified xsi:type="dcterms:W3CDTF">2018-12-21T02:32:02Z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2052-10.1.0.7468</vt:lpwstr>
  </property>
</Properties>
</file>